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Ex1.xml" ContentType="application/vnd.ms-office.chartex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  <p:sldMasterId id="2147483768" r:id="rId2"/>
  </p:sldMasterIdLst>
  <p:sldIdLst>
    <p:sldId id="267" r:id="rId3"/>
    <p:sldId id="268" r:id="rId4"/>
    <p:sldId id="269" r:id="rId5"/>
    <p:sldId id="270" r:id="rId6"/>
    <p:sldId id="271" r:id="rId7"/>
    <p:sldId id="259" r:id="rId8"/>
    <p:sldId id="272" r:id="rId9"/>
    <p:sldId id="264" r:id="rId10"/>
    <p:sldId id="27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vaib\Downloads\MySQL\MySQL%20Project%204\SAKILA%20DATABASE%20SQL%20PROJECT%20EXCEL%20FIL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vaib\Downloads\MySQL\MySQL%20Project%204\SAKILA%20DATABASE%20SQL%20PROJECT%20EXCEL%20FIL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oleObject" Target="file:///C:\Users\tvaib\Downloads\MySQL\MySQL%20Project%204\SAKILA%20DATABASE%20SQL%20PROJECT%20EXCEL%20FIL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TOP</a:t>
            </a:r>
            <a:r>
              <a:rPr lang="en-US" sz="1800" b="1" baseline="0"/>
              <a:t> 5 HIGHEST REVENUE GENERATING MOVIES</a:t>
            </a:r>
            <a:endParaRPr lang="en-US" sz="18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Sheet2!$A$2:$A$6</c:f>
              <c:strCache>
                <c:ptCount val="5"/>
                <c:pt idx="0">
                  <c:v>TELEGRAPH VOYAGE</c:v>
                </c:pt>
                <c:pt idx="1">
                  <c:v>WIFE TURN</c:v>
                </c:pt>
                <c:pt idx="2">
                  <c:v>ZORRO ARK</c:v>
                </c:pt>
                <c:pt idx="3">
                  <c:v>GOODFELLAS SALUTE</c:v>
                </c:pt>
                <c:pt idx="4">
                  <c:v>SATURDAY LAMBS</c:v>
                </c:pt>
              </c:strCache>
            </c:strRef>
          </c:cat>
          <c:val>
            <c:numRef>
              <c:f>Sheet2!$B$2:$B$6</c:f>
              <c:numCache>
                <c:formatCode>General</c:formatCode>
                <c:ptCount val="5"/>
                <c:pt idx="0">
                  <c:v>231.73</c:v>
                </c:pt>
                <c:pt idx="1">
                  <c:v>223.69</c:v>
                </c:pt>
                <c:pt idx="2">
                  <c:v>214.69</c:v>
                </c:pt>
                <c:pt idx="3">
                  <c:v>209.69</c:v>
                </c:pt>
                <c:pt idx="4">
                  <c:v>204.72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1D-48DA-9D71-DB4AC6A97D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7870015"/>
        <c:axId val="332404239"/>
      </c:barChart>
      <c:catAx>
        <c:axId val="6178700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2404239"/>
        <c:crosses val="autoZero"/>
        <c:auto val="1"/>
        <c:lblAlgn val="ctr"/>
        <c:lblOffset val="100"/>
        <c:noMultiLvlLbl val="0"/>
      </c:catAx>
      <c:valAx>
        <c:axId val="3324042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78700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Revenue Share</a:t>
            </a:r>
            <a:r>
              <a:rPr lang="en-US" sz="2000" baseline="0"/>
              <a:t> By Movie Rating</a:t>
            </a:r>
            <a:endParaRPr lang="en-US" sz="20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Sheet3!$B$1</c:f>
              <c:strCache>
                <c:ptCount val="1"/>
                <c:pt idx="0">
                  <c:v>Revenue</c:v>
                </c:pt>
              </c:strCache>
            </c:strRef>
          </c:tx>
          <c:dPt>
            <c:idx val="0"/>
            <c:bubble3D val="0"/>
            <c:spPr>
              <a:solidFill>
                <a:schemeClr val="accent5">
                  <a:shade val="53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44C-48FF-AE4D-3CC45D5B79A2}"/>
              </c:ext>
            </c:extLst>
          </c:dPt>
          <c:dPt>
            <c:idx val="1"/>
            <c:bubble3D val="0"/>
            <c:spPr>
              <a:solidFill>
                <a:schemeClr val="accent5">
                  <a:shade val="76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44C-48FF-AE4D-3CC45D5B79A2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44C-48FF-AE4D-3CC45D5B79A2}"/>
              </c:ext>
            </c:extLst>
          </c:dPt>
          <c:dPt>
            <c:idx val="3"/>
            <c:bubble3D val="0"/>
            <c:spPr>
              <a:solidFill>
                <a:schemeClr val="accent5">
                  <a:tint val="77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44C-48FF-AE4D-3CC45D5B79A2}"/>
              </c:ext>
            </c:extLst>
          </c:dPt>
          <c:dPt>
            <c:idx val="4"/>
            <c:bubble3D val="0"/>
            <c:spPr>
              <a:solidFill>
                <a:schemeClr val="accent5">
                  <a:tint val="54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044C-48FF-AE4D-3CC45D5B79A2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Sheet3!$A$2:$A$6</c:f>
              <c:strCache>
                <c:ptCount val="5"/>
                <c:pt idx="0">
                  <c:v>PG-13</c:v>
                </c:pt>
                <c:pt idx="1">
                  <c:v>NC-17</c:v>
                </c:pt>
                <c:pt idx="2">
                  <c:v>PG</c:v>
                </c:pt>
                <c:pt idx="3">
                  <c:v>R</c:v>
                </c:pt>
                <c:pt idx="4">
                  <c:v>G</c:v>
                </c:pt>
              </c:strCache>
            </c:strRef>
          </c:cat>
          <c:val>
            <c:numRef>
              <c:f>Sheet3!$B$2:$B$6</c:f>
              <c:numCache>
                <c:formatCode>General</c:formatCode>
                <c:ptCount val="5"/>
                <c:pt idx="0">
                  <c:v>15259.16</c:v>
                </c:pt>
                <c:pt idx="1">
                  <c:v>13875.07</c:v>
                </c:pt>
                <c:pt idx="2">
                  <c:v>13337.91</c:v>
                </c:pt>
                <c:pt idx="3">
                  <c:v>13270.19</c:v>
                </c:pt>
                <c:pt idx="4">
                  <c:v>11664.23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44C-48FF-AE4D-3CC45D5B79A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/>
              <a:t>Revenue</a:t>
            </a:r>
            <a:r>
              <a:rPr lang="en-US" sz="2000" b="1" baseline="0"/>
              <a:t> By Film Genre (Top 5)</a:t>
            </a:r>
            <a:endParaRPr lang="en-US" sz="20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Sheet4!$B$1</c:f>
              <c:strCache>
                <c:ptCount val="1"/>
                <c:pt idx="0">
                  <c:v>Total_Sales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Sheet4!$A$2:$A$6</c:f>
              <c:strCache>
                <c:ptCount val="5"/>
                <c:pt idx="0">
                  <c:v>Sports</c:v>
                </c:pt>
                <c:pt idx="1">
                  <c:v>Sci-Fi</c:v>
                </c:pt>
                <c:pt idx="2">
                  <c:v>Animation</c:v>
                </c:pt>
                <c:pt idx="3">
                  <c:v>Family</c:v>
                </c:pt>
                <c:pt idx="4">
                  <c:v>Action</c:v>
                </c:pt>
              </c:strCache>
            </c:strRef>
          </c:cat>
          <c:val>
            <c:numRef>
              <c:f>Sheet4!$B$2:$B$6</c:f>
              <c:numCache>
                <c:formatCode>General</c:formatCode>
                <c:ptCount val="5"/>
                <c:pt idx="0">
                  <c:v>1420.56</c:v>
                </c:pt>
                <c:pt idx="1">
                  <c:v>1364.88</c:v>
                </c:pt>
                <c:pt idx="2">
                  <c:v>1328.65</c:v>
                </c:pt>
                <c:pt idx="3">
                  <c:v>1299.9000000000001</c:v>
                </c:pt>
                <c:pt idx="4">
                  <c:v>1293.8800000000001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852-47AB-829A-8C40B566AE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31565903"/>
        <c:axId val="701647551"/>
      </c:barChart>
      <c:catAx>
        <c:axId val="6315659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1647551"/>
        <c:crosses val="autoZero"/>
        <c:auto val="1"/>
        <c:lblAlgn val="ctr"/>
        <c:lblOffset val="100"/>
        <c:noMultiLvlLbl val="0"/>
      </c:catAx>
      <c:valAx>
        <c:axId val="70164755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15659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b="1"/>
              <a:t>NO.</a:t>
            </a:r>
            <a:r>
              <a:rPr lang="en-IN" sz="1600" b="1" baseline="0"/>
              <a:t> OF MOVIE DVDs AVAILABLE IN BOTH THE STORES AS PER CATEGORY</a:t>
            </a:r>
            <a:endParaRPr lang="en-IN" sz="16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Sheet3!$B$1</c:f>
              <c:strCache>
                <c:ptCount val="1"/>
                <c:pt idx="0">
                  <c:v>Movie_DVDs_Available_In_Store_1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Sheet3!$A$2:$A$17</c:f>
              <c:strCache>
                <c:ptCount val="16"/>
                <c:pt idx="0">
                  <c:v>Action</c:v>
                </c:pt>
                <c:pt idx="1">
                  <c:v>Animation</c:v>
                </c:pt>
                <c:pt idx="2">
                  <c:v>Children</c:v>
                </c:pt>
                <c:pt idx="3">
                  <c:v>Classics</c:v>
                </c:pt>
                <c:pt idx="4">
                  <c:v>Comedy</c:v>
                </c:pt>
                <c:pt idx="5">
                  <c:v>Documentary</c:v>
                </c:pt>
                <c:pt idx="6">
                  <c:v>Drama</c:v>
                </c:pt>
                <c:pt idx="7">
                  <c:v>Family</c:v>
                </c:pt>
                <c:pt idx="8">
                  <c:v>Foreign</c:v>
                </c:pt>
                <c:pt idx="9">
                  <c:v>Games</c:v>
                </c:pt>
                <c:pt idx="10">
                  <c:v>Horror</c:v>
                </c:pt>
                <c:pt idx="11">
                  <c:v>Music</c:v>
                </c:pt>
                <c:pt idx="12">
                  <c:v>New</c:v>
                </c:pt>
                <c:pt idx="13">
                  <c:v>Sci-Fi</c:v>
                </c:pt>
                <c:pt idx="14">
                  <c:v>Sports</c:v>
                </c:pt>
                <c:pt idx="15">
                  <c:v>Travel</c:v>
                </c:pt>
              </c:strCache>
            </c:strRef>
          </c:cat>
          <c:val>
            <c:numRef>
              <c:f>Sheet3!$B$2:$B$17</c:f>
              <c:numCache>
                <c:formatCode>General</c:formatCode>
                <c:ptCount val="16"/>
                <c:pt idx="0">
                  <c:v>56</c:v>
                </c:pt>
                <c:pt idx="1">
                  <c:v>53</c:v>
                </c:pt>
                <c:pt idx="2">
                  <c:v>42</c:v>
                </c:pt>
                <c:pt idx="3">
                  <c:v>42</c:v>
                </c:pt>
                <c:pt idx="4">
                  <c:v>49</c:v>
                </c:pt>
                <c:pt idx="5">
                  <c:v>46</c:v>
                </c:pt>
                <c:pt idx="6">
                  <c:v>51</c:v>
                </c:pt>
                <c:pt idx="7">
                  <c:v>53</c:v>
                </c:pt>
                <c:pt idx="8">
                  <c:v>50</c:v>
                </c:pt>
                <c:pt idx="9">
                  <c:v>44</c:v>
                </c:pt>
                <c:pt idx="10">
                  <c:v>38</c:v>
                </c:pt>
                <c:pt idx="11">
                  <c:v>43</c:v>
                </c:pt>
                <c:pt idx="12">
                  <c:v>50</c:v>
                </c:pt>
                <c:pt idx="13">
                  <c:v>48</c:v>
                </c:pt>
                <c:pt idx="14">
                  <c:v>57</c:v>
                </c:pt>
                <c:pt idx="15">
                  <c:v>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0C-4001-833A-362A02DBAA77}"/>
            </c:ext>
          </c:extLst>
        </c:ser>
        <c:ser>
          <c:idx val="1"/>
          <c:order val="1"/>
          <c:tx>
            <c:strRef>
              <c:f>Sheet3!$C$1</c:f>
              <c:strCache>
                <c:ptCount val="1"/>
                <c:pt idx="0">
                  <c:v>Movie_DVDs_Available_In_Store_2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Sheet3!$A$2:$A$17</c:f>
              <c:strCache>
                <c:ptCount val="16"/>
                <c:pt idx="0">
                  <c:v>Action</c:v>
                </c:pt>
                <c:pt idx="1">
                  <c:v>Animation</c:v>
                </c:pt>
                <c:pt idx="2">
                  <c:v>Children</c:v>
                </c:pt>
                <c:pt idx="3">
                  <c:v>Classics</c:v>
                </c:pt>
                <c:pt idx="4">
                  <c:v>Comedy</c:v>
                </c:pt>
                <c:pt idx="5">
                  <c:v>Documentary</c:v>
                </c:pt>
                <c:pt idx="6">
                  <c:v>Drama</c:v>
                </c:pt>
                <c:pt idx="7">
                  <c:v>Family</c:v>
                </c:pt>
                <c:pt idx="8">
                  <c:v>Foreign</c:v>
                </c:pt>
                <c:pt idx="9">
                  <c:v>Games</c:v>
                </c:pt>
                <c:pt idx="10">
                  <c:v>Horror</c:v>
                </c:pt>
                <c:pt idx="11">
                  <c:v>Music</c:v>
                </c:pt>
                <c:pt idx="12">
                  <c:v>New</c:v>
                </c:pt>
                <c:pt idx="13">
                  <c:v>Sci-Fi</c:v>
                </c:pt>
                <c:pt idx="14">
                  <c:v>Sports</c:v>
                </c:pt>
                <c:pt idx="15">
                  <c:v>Travel</c:v>
                </c:pt>
              </c:strCache>
            </c:strRef>
          </c:cat>
          <c:val>
            <c:numRef>
              <c:f>Sheet3!$C$2:$C$17</c:f>
              <c:numCache>
                <c:formatCode>General</c:formatCode>
                <c:ptCount val="16"/>
                <c:pt idx="0">
                  <c:v>49</c:v>
                </c:pt>
                <c:pt idx="1">
                  <c:v>57</c:v>
                </c:pt>
                <c:pt idx="2">
                  <c:v>47</c:v>
                </c:pt>
                <c:pt idx="3">
                  <c:v>45</c:v>
                </c:pt>
                <c:pt idx="4">
                  <c:v>41</c:v>
                </c:pt>
                <c:pt idx="5">
                  <c:v>51</c:v>
                </c:pt>
                <c:pt idx="6">
                  <c:v>47</c:v>
                </c:pt>
                <c:pt idx="7">
                  <c:v>50</c:v>
                </c:pt>
                <c:pt idx="8">
                  <c:v>50</c:v>
                </c:pt>
                <c:pt idx="9">
                  <c:v>49</c:v>
                </c:pt>
                <c:pt idx="10">
                  <c:v>43</c:v>
                </c:pt>
                <c:pt idx="11">
                  <c:v>38</c:v>
                </c:pt>
                <c:pt idx="12">
                  <c:v>43</c:v>
                </c:pt>
                <c:pt idx="13">
                  <c:v>51</c:v>
                </c:pt>
                <c:pt idx="14">
                  <c:v>59</c:v>
                </c:pt>
                <c:pt idx="15">
                  <c:v>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C0C-4001-833A-362A02DBAA7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82895248"/>
        <c:axId val="1381731472"/>
      </c:barChart>
      <c:catAx>
        <c:axId val="1482895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/>
                  <a:t>Movie</a:t>
                </a:r>
                <a:r>
                  <a:rPr lang="en-IN" sz="1400" b="1" baseline="0"/>
                  <a:t> Category</a:t>
                </a:r>
                <a:endParaRPr lang="en-IN" sz="14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1731472"/>
        <c:crosses val="autoZero"/>
        <c:auto val="1"/>
        <c:lblAlgn val="ctr"/>
        <c:lblOffset val="100"/>
        <c:noMultiLvlLbl val="0"/>
      </c:catAx>
      <c:valAx>
        <c:axId val="1381731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/>
                  <a:t>No.</a:t>
                </a:r>
                <a:r>
                  <a:rPr lang="en-IN" sz="1400" b="1" baseline="0"/>
                  <a:t> of DVDs</a:t>
                </a:r>
                <a:endParaRPr lang="en-IN" sz="14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2895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2700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baseline="0" dirty="0"/>
              <a:t>Countries Having Maximum Active Customers (Top 5)</a:t>
            </a:r>
            <a:endParaRPr lang="en-US" sz="18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Sheet6!$B$1</c:f>
              <c:strCache>
                <c:ptCount val="1"/>
                <c:pt idx="0">
                  <c:v>Active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Sheet6!$A$2:$A$6</c:f>
              <c:strCache>
                <c:ptCount val="5"/>
                <c:pt idx="0">
                  <c:v>India</c:v>
                </c:pt>
                <c:pt idx="1">
                  <c:v>China</c:v>
                </c:pt>
                <c:pt idx="2">
                  <c:v>United States</c:v>
                </c:pt>
                <c:pt idx="3">
                  <c:v>Japan</c:v>
                </c:pt>
                <c:pt idx="4">
                  <c:v>Mexico</c:v>
                </c:pt>
              </c:strCache>
            </c:strRef>
          </c:cat>
          <c:val>
            <c:numRef>
              <c:f>Sheet6!$B$2:$B$6</c:f>
              <c:numCache>
                <c:formatCode>General</c:formatCode>
                <c:ptCount val="5"/>
                <c:pt idx="0">
                  <c:v>57</c:v>
                </c:pt>
                <c:pt idx="1">
                  <c:v>50</c:v>
                </c:pt>
                <c:pt idx="2">
                  <c:v>36</c:v>
                </c:pt>
                <c:pt idx="3">
                  <c:v>31</c:v>
                </c:pt>
                <c:pt idx="4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95-4E64-9CE8-83A5ED42C2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05452527"/>
        <c:axId val="631703695"/>
      </c:barChart>
      <c:catAx>
        <c:axId val="7054525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1703695"/>
        <c:crosses val="autoZero"/>
        <c:auto val="1"/>
        <c:lblAlgn val="ctr"/>
        <c:lblOffset val="100"/>
        <c:noMultiLvlLbl val="0"/>
      </c:catAx>
      <c:valAx>
        <c:axId val="6317036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54525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TOTAL</a:t>
            </a:r>
            <a:r>
              <a:rPr lang="en-US" sz="1800" b="1" baseline="0"/>
              <a:t> SALES OF BOTH THE STORES</a:t>
            </a:r>
            <a:endParaRPr lang="en-US" sz="18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Sheet8!$D$1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Sheet8!$A$2:$C$3</c:f>
              <c:multiLvlStrCache>
                <c:ptCount val="2"/>
                <c:lvl>
                  <c:pt idx="0">
                    <c:v>Mike Hillyer</c:v>
                  </c:pt>
                  <c:pt idx="1">
                    <c:v>Jon Stephens</c:v>
                  </c:pt>
                </c:lvl>
                <c:lvl>
                  <c:pt idx="0">
                    <c:v>Canada</c:v>
                  </c:pt>
                  <c:pt idx="1">
                    <c:v>Australia</c:v>
                  </c:pt>
                </c:lvl>
                <c:lvl>
                  <c:pt idx="0">
                    <c:v>1</c:v>
                  </c:pt>
                  <c:pt idx="1">
                    <c:v>2</c:v>
                  </c:pt>
                </c:lvl>
              </c:multiLvlStrCache>
            </c:multiLvlStrRef>
          </c:cat>
          <c:val>
            <c:numRef>
              <c:f>Sheet8!$D$2:$D$3</c:f>
              <c:numCache>
                <c:formatCode>General</c:formatCode>
                <c:ptCount val="2"/>
                <c:pt idx="0">
                  <c:v>33482.5</c:v>
                </c:pt>
                <c:pt idx="1">
                  <c:v>33924.06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52-4259-9CD4-28011372253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52"/>
        <c:overlap val="-27"/>
        <c:axId val="1484101408"/>
        <c:axId val="1475028448"/>
      </c:barChart>
      <c:catAx>
        <c:axId val="14841014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800" b="1"/>
                  <a:t>Manager,</a:t>
                </a:r>
                <a:r>
                  <a:rPr lang="en-IN" sz="1800" b="1" baseline="0"/>
                  <a:t> Country, Store Id</a:t>
                </a:r>
                <a:endParaRPr lang="en-IN" sz="18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75028448"/>
        <c:crosses val="autoZero"/>
        <c:auto val="1"/>
        <c:lblAlgn val="ctr"/>
        <c:lblOffset val="100"/>
        <c:noMultiLvlLbl val="0"/>
      </c:catAx>
      <c:valAx>
        <c:axId val="1475028448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b="1"/>
                  <a:t>Total</a:t>
                </a:r>
                <a:r>
                  <a:rPr lang="en-IN" sz="1600" b="1" baseline="0"/>
                  <a:t> Sales  By Store</a:t>
                </a:r>
                <a:endParaRPr lang="en-IN" sz="16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4101408"/>
        <c:crosses val="autoZero"/>
        <c:crossBetween val="between"/>
        <c:majorUnit val="5000"/>
        <c:minorUnit val="1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2700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Sheet8!$A$2:$A$101</cx:f>
        <cx:nf>Sheet8!$A$1</cx:nf>
        <cx:lvl ptCount="100" name="Country">
          <cx:pt idx="0">India</cx:pt>
          <cx:pt idx="1">China</cx:pt>
          <cx:pt idx="2">United States</cx:pt>
          <cx:pt idx="3">Japan</cx:pt>
          <cx:pt idx="4">Mexico</cx:pt>
          <cx:pt idx="5">Brazil</cx:pt>
          <cx:pt idx="6">Russian Federation</cx:pt>
          <cx:pt idx="7">Philippines</cx:pt>
          <cx:pt idx="8">Turkey</cx:pt>
          <cx:pt idx="9">Nigeria</cx:pt>
          <cx:pt idx="10">Indonesia</cx:pt>
          <cx:pt idx="11">Argentina</cx:pt>
          <cx:pt idx="12">Taiwan</cx:pt>
          <cx:pt idx="13">South Africa</cx:pt>
          <cx:pt idx="14">Iran</cx:pt>
          <cx:pt idx="15">United Kingdom</cx:pt>
          <cx:pt idx="16">Poland</cx:pt>
          <cx:pt idx="17">Italy</cx:pt>
          <cx:pt idx="18">Germany</cx:pt>
          <cx:pt idx="19">Vietnam</cx:pt>
          <cx:pt idx="20">Ukraine</cx:pt>
          <cx:pt idx="21">Colombia</cx:pt>
          <cx:pt idx="22">Egypt</cx:pt>
          <cx:pt idx="23">Venezuela</cx:pt>
          <cx:pt idx="24">Spain</cx:pt>
          <cx:pt idx="25">Canada</cx:pt>
          <cx:pt idx="26">Netherlands</cx:pt>
          <cx:pt idx="27">South Korea</cx:pt>
          <cx:pt idx="28">Pakistan</cx:pt>
          <cx:pt idx="29">Saudi Arabia</cx:pt>
          <cx:pt idx="30">Yemen</cx:pt>
          <cx:pt idx="31">Peru</cx:pt>
          <cx:pt idx="32">Israel</cx:pt>
          <cx:pt idx="33">Thailand</cx:pt>
          <cx:pt idx="34">Bangladesh</cx:pt>
          <cx:pt idx="35">Ecuador</cx:pt>
          <cx:pt idx="36">Algeria</cx:pt>
          <cx:pt idx="37">France</cx:pt>
          <cx:pt idx="38">Malaysia</cx:pt>
          <cx:pt idx="39">Mozambique</cx:pt>
          <cx:pt idx="40">Tanzania</cx:pt>
          <cx:pt idx="41">United Arab Emirates</cx:pt>
          <cx:pt idx="42">Chile</cx:pt>
          <cx:pt idx="43">Dominican Republic</cx:pt>
          <cx:pt idx="44">Morocco</cx:pt>
          <cx:pt idx="45">Austria</cx:pt>
          <cx:pt idx="46">Belarus</cx:pt>
          <cx:pt idx="47">Paraguay</cx:pt>
          <cx:pt idx="48">Latvia</cx:pt>
          <cx:pt idx="49">Yugoslavia</cx:pt>
          <cx:pt idx="50">Puerto Rico</cx:pt>
          <cx:pt idx="51">Kenya</cx:pt>
          <cx:pt idx="52">Switzerland</cx:pt>
          <cx:pt idx="53">Azerbaijan</cx:pt>
          <cx:pt idx="54">French Polynesia</cx:pt>
          <cx:pt idx="55">Romania</cx:pt>
          <cx:pt idx="56">Greece</cx:pt>
          <cx:pt idx="57">Sudan</cx:pt>
          <cx:pt idx="58">RÃ©union</cx:pt>
          <cx:pt idx="59">Angola</cx:pt>
          <cx:pt idx="60">Congo, The Democratic Republic of the</cx:pt>
          <cx:pt idx="61">Bulgaria</cx:pt>
          <cx:pt idx="62">Cameroon</cx:pt>
          <cx:pt idx="63">Kazakstan</cx:pt>
          <cx:pt idx="64">Myanmar</cx:pt>
          <cx:pt idx="65">Cambodia</cx:pt>
          <cx:pt idx="66">Oman</cx:pt>
          <cx:pt idx="67">Bolivia</cx:pt>
          <cx:pt idx="68">Holy See (Vatican City State)</cx:pt>
          <cx:pt idx="69">Nauru</cx:pt>
          <cx:pt idx="70">Sweden</cx:pt>
          <cx:pt idx="71">Hong Kong</cx:pt>
          <cx:pt idx="72">Greenland</cx:pt>
          <cx:pt idx="73">Turkmenistan</cx:pt>
          <cx:pt idx="74">Chad</cx:pt>
          <cx:pt idx="75">Zambia</cx:pt>
          <cx:pt idx="76">Czech Republic</cx:pt>
          <cx:pt idx="77">Gambia</cx:pt>
          <cx:pt idx="78">Moldova</cx:pt>
          <cx:pt idx="79">Malawi</cx:pt>
          <cx:pt idx="80">Virgin Islands, U.S.</cx:pt>
          <cx:pt idx="81">Tuvalu</cx:pt>
          <cx:pt idx="82">Armenia</cx:pt>
          <cx:pt idx="83">Nepal</cx:pt>
          <cx:pt idx="84">Sri Lanka</cx:pt>
          <cx:pt idx="85">Estonia</cx:pt>
          <cx:pt idx="86">Faroe Islands</cx:pt>
          <cx:pt idx="87">Liechtenstein</cx:pt>
          <cx:pt idx="88">North Korea</cx:pt>
          <cx:pt idx="89">Brunei</cx:pt>
          <cx:pt idx="90">Bahrain</cx:pt>
          <cx:pt idx="91">Kuwait</cx:pt>
          <cx:pt idx="92">Iraq</cx:pt>
          <cx:pt idx="93">Hungary</cx:pt>
          <cx:pt idx="94">Anguilla</cx:pt>
          <cx:pt idx="95">French Guiana</cx:pt>
          <cx:pt idx="96">Finland</cx:pt>
          <cx:pt idx="97">Senegal</cx:pt>
          <cx:pt idx="98">Saint Vincent and the Grenadines</cx:pt>
          <cx:pt idx="99">Madagascar</cx:pt>
        </cx:lvl>
      </cx:strDim>
      <cx:numDim type="colorVal">
        <cx:f>Sheet8!$B$2:$B$101</cx:f>
        <cx:nf>Sheet8!$B$1</cx:nf>
        <cx:lvl ptCount="100" formatCode="General" name="Revenue">
          <cx:pt idx="0">6628.2799999999997</cx:pt>
          <cx:pt idx="1">5798.7399999999998</cx:pt>
          <cx:pt idx="2">4110.3199999999997</cx:pt>
          <cx:pt idx="3">3470.75</cx:pt>
          <cx:pt idx="4">3307.04</cx:pt>
          <cx:pt idx="5">3200.52</cx:pt>
          <cx:pt idx="6">3045.8699999999999</cx:pt>
          <cx:pt idx="7">2381.3200000000002</cx:pt>
          <cx:pt idx="8">1662.1199999999999</cx:pt>
          <cx:pt idx="9">1511.48</cx:pt>
          <cx:pt idx="10">1510.3299999999999</cx:pt>
          <cx:pt idx="11">1434.48</cx:pt>
          <cx:pt idx="12">1209.95</cx:pt>
          <cx:pt idx="13">1204.1500000000001</cx:pt>
          <cx:pt idx="14">950.75</cx:pt>
          <cx:pt idx="15">922.80999999999995</cx:pt>
          <cx:pt idx="16">877.97000000000003</cx:pt>
          <cx:pt idx="17">831.11000000000001</cx:pt>
          <cx:pt idx="18">831.03999999999996</cx:pt>
          <cx:pt idx="19">746.27999999999997</cx:pt>
          <cx:pt idx="20">730.41999999999996</cx:pt>
          <cx:pt idx="21">709.40999999999997</cx:pt>
          <cx:pt idx="22">694.38999999999999</cx:pt>
          <cx:pt idx="23">683.29999999999995</cx:pt>
          <cx:pt idx="24">606.58000000000004</cx:pt>
          <cx:pt idx="25">593.63</cx:pt>
          <cx:pt idx="26">586.65999999999997</cx:pt>
          <cx:pt idx="27">574.64999999999998</cx:pt>
          <cx:pt idx="28">525.72000000000003</cx:pt>
          <cx:pt idx="29">523.78999999999996</cx:pt>
          <cx:pt idx="30">510.82999999999998</cx:pt>
          <cx:pt idx="31">468.88</cx:pt>
          <cx:pt idx="32">422.00999999999999</cx:pt>
          <cx:pt idx="33">419.04000000000002</cx:pt>
          <cx:pt idx="34">402.05000000000001</cx:pt>
          <cx:pt idx="35">390.13</cx:pt>
          <cx:pt idx="36">383.10000000000002</cx:pt>
          <cx:pt idx="37">374.04000000000002</cx:pt>
          <cx:pt idx="38">369.14999999999998</cx:pt>
          <cx:pt idx="39">344.19999999999999</cx:pt>
          <cx:pt idx="40">341.17000000000002</cx:pt>
          <cx:pt idx="41">333.16000000000003</cx:pt>
          <cx:pt idx="42">328.29000000000002</cx:pt>
          <cx:pt idx="43">318.23000000000002</cx:pt>
          <cx:pt idx="44">307.29000000000002</cx:pt>
          <cx:pt idx="45">307.22000000000003</cx:pt>
          <cx:pt idx="46">277.33999999999997</cx:pt>
          <cx:pt idx="47">275.38</cx:pt>
          <cx:pt idx="48">262.39999999999998</cx:pt>
          <cx:pt idx="49">259.43000000000001</cx:pt>
          <cx:pt idx="50">254.38999999999999</cx:pt>
          <cx:pt idx="51">253.46000000000001</cx:pt>
          <cx:pt idx="52">252.38999999999999</cx:pt>
          <cx:pt idx="53">245.43000000000001</cx:pt>
          <cx:pt idx="54">235.46000000000001</cx:pt>
          <cx:pt idx="55">235.38</cx:pt>
          <cx:pt idx="56">232.46000000000001</cx:pt>
          <cx:pt idx="57">227.46000000000001</cx:pt>
          <cx:pt idx="58">216.53999999999999</cx:pt>
          <cx:pt idx="59">215.47999999999999</cx:pt>
          <cx:pt idx="60">212.5</cx:pt>
          <cx:pt idx="61">204.5</cx:pt>
          <cx:pt idx="62">200.46000000000001</cx:pt>
          <cx:pt idx="63">198.47999999999999</cx:pt>
          <cx:pt idx="64">194.47999999999999</cx:pt>
          <cx:pt idx="65">191.47</cx:pt>
          <cx:pt idx="66">187.5</cx:pt>
          <cx:pt idx="67">183.53</cx:pt>
          <cx:pt idx="68">152.66</cx:pt>
          <cx:pt idx="69">148.69</cx:pt>
          <cx:pt idx="70">144.66</cx:pt>
          <cx:pt idx="71">142.69999999999999</cx:pt>
          <cx:pt idx="72">137.66</cx:pt>
          <cx:pt idx="73">136.72999999999999</cx:pt>
          <cx:pt idx="74">135.68000000000001</cx:pt>
          <cx:pt idx="75">134.66999999999999</cx:pt>
          <cx:pt idx="76">133.71000000000001</cx:pt>
          <cx:pt idx="77">129.69999999999999</cx:pt>
          <cx:pt idx="78">127.66</cx:pt>
          <cx:pt idx="79">123.72</cx:pt>
          <cx:pt idx="80">122.68000000000001</cx:pt>
          <cx:pt idx="81">120.73999999999999</cx:pt>
          <cx:pt idx="82">118.75</cx:pt>
          <cx:pt idx="83">116.78</cx:pt>
          <cx:pt idx="84">116.7</cx:pt>
          <cx:pt idx="85">115.7</cx:pt>
          <cx:pt idx="86">114.72</cx:pt>
          <cx:pt idx="87">114.72</cx:pt>
          <cx:pt idx="88">113.69</cx:pt>
          <cx:pt idx="89">113.65000000000001</cx:pt>
          <cx:pt idx="90">112.75</cx:pt>
          <cx:pt idx="91">111.73999999999999</cx:pt>
          <cx:pt idx="92">111.73</cx:pt>
          <cx:pt idx="93">111.70999999999999</cx:pt>
          <cx:pt idx="94">106.65000000000001</cx:pt>
          <cx:pt idx="95">103.78</cx:pt>
          <cx:pt idx="96">101.73999999999999</cx:pt>
          <cx:pt idx="97">100.75</cx:pt>
          <cx:pt idx="98">96.75</cx:pt>
          <cx:pt idx="99">93.780000000000001</cx:pt>
        </cx:lvl>
      </cx:numDim>
    </cx:data>
  </cx:chartData>
  <cx:chart>
    <cx:title pos="t" align="ctr" overlay="0">
      <cx:tx>
        <cx:txData>
          <cx:v>Countries Generating Revenues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2000" b="1"/>
          </a:pPr>
          <a:r>
            <a:rPr lang="en-US" sz="2000" b="1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Countries Generating Revenues</a:t>
          </a:r>
        </a:p>
      </cx:txPr>
    </cx:title>
    <cx:plotArea>
      <cx:plotAreaRegion>
        <cx:series layoutId="regionMap" uniqueId="{477765B5-1FC2-45EF-9221-1843D679756B}">
          <cx:tx>
            <cx:txData>
              <cx:f>Sheet8!$B$1</cx:f>
              <cx:v>Revenue</cx:v>
            </cx:txData>
          </cx:tx>
          <cx:dataId val="0"/>
          <cx:layoutPr>
            <cx:geography cultureLanguage="en-US" cultureRegion="IN" attribution="Powered by Bing">
              <cx:geoCache provider="{E9337A44-BEBE-4D9F-B70C-5C5E7DAFC167}">
                <cx:binary>7F1Zc+M4kv4rjnrajRiqCYIgwYnpjShSt2yXy1cdLwy1reJ933zdX7P/YZ92/tgmLVGm0JSlmtKE
9dDsiO4ZwBCTXyYyE4lE4h9P5d+f3NUyvig910/+/lT+/sFM0/Dvv/2WPJkrb5kMPOspDpLgRzp4
Crzfgh8/rKfVb8/xsrB84zeBR+JvT+YyTlflh//6B/yasQoug6dlagX+52wVV7erJHPT5I2+3q6L
pyDz02a4Ab/0+4eZ/2wtP1ys/NRKq/sqXP3+YecvPlz8xv7On9554QJZafYMYwVhgIlAeEqwsn4+
XLiBb2y6ZWWAJSxRIiH+5SHtq6+XHgw/SM0LLcvn53iVJBeb/26H7RC+bbWSQFt/sxY0JM6uX77p
t11M/+sfTAN8JdPSgZ2F5FAXi/p9Fjurqv32X4cd04FCFV7BsrxGXd6BHZOBiLGACZLXsOP21WvY
7//5v7FjVau2tY+gfuRfRzLgv3aw+N/fvj/+mmn5J5R6LA0IAfCRIvZJPeLxQCYYiwqD+0Ey+kHf
DGMQ37SycGvnIO5Lv176p9QzHCAuiDISeGUt0bzISrxMZSoSiV9zhLayvZH4IyjqB/9+O5LB/7WD
ZcH99zOQ+MANvD9OyQJx0ECLpEaoOyqek4WBwlOKsEjXrJF2odeOoKQf+teRDPSvHSz02qf3h36W
Lt0T6noRg+gTAjZWXOOLdvBHwgBJ0IHkV120tu4bE3uImn7sNx/BAL9pZVGf3b8/6o2J9Va+laRL
vxXAPrv2c/4NBgdGljDlFWEN/q7wE+hWBJEodI+hPZKofh7sfhLDit1OliP3V+/PkQffSlfPF3fp
Ml0lJ2UJ4TGReQKKpquIFGXAI4oFAtx6eRjrezQ9/dxghjPsYHpZfjzcvT8/1Mw1lvFJTYIAfg5F
RJE2qknY4YhABuCD8jJCGy+VMcrHENTPi9eRDBteO1gOqJP358B8GZ5UOUkDiYiIEFlYC7yyAz/C
8kCRJSIJzKrrIBn9oG+GMYhvWlm45zfvD/e1ZaxOKu/KoLG0mEgbbc8DsB0NBHDDI6PWGDQ+atcU
H0FPP/LbgQz223YW/eszEPbbLEmspX8xXj2v4pc4RovGr5tlCQ0kYIIgkV2N05gABaINMCm2vlKX
A2ua3qKjnwHtOAb/tpmF//bh/YX/xrRcKwwt/5S2F5GBIsoiL8mbGcD6omggCkiSFB46usAfSU0/
+juDGRbs9LF8uJm+Px8+Zkl6UiUkygMCGkbmxd2gDxIHSATpp2ByXx6GBUcQ0g//diAD/badhf3j
GSwHrlal9RS0QvjrGkfAAwVjooCDuba14Mt0VD+HeGFAeEVq/mnful6AHaakH/Z2HIN628yCfvX1
/WX9NvBOG/YRyQDwliUZllgvz67ICyKEQSHmQ2TG1T+CkH7QtwMZ1LftLOy3ZxBwuAri4OmUwo7R
AMkCFSCQuYZ917Hk5AHGkiC2UwF8HkbkDxPUD//2Sxj4t+0s/Fcf31/qtaW/fF62CPy6qpFAk8hg
RhFEO1tF3lU1Crj9vKwg/iXuA3/BCP9hevrBb8cx2LfNLPTaGUCvxsvack8HPahxEO3m4XcdS47g
wZobcrMEgAf6uw7OYUr6QW/HMaC3zSzo6u37yzts2gXgVZ4ykMDxA6Qoktyqm0br7NhXBN4ND2Ed
WWEXs0dR0499ZygDf6eH5cBs+P4cuFym+SnhJ9KAEpFHCP7VCndH4zRmVpB5WHFtrAHwpiv7h8np
x78dx4DfNrPIXz6+P/I3qzhrP/7XNT3salEJ5B6cmDXuzK4WJ5MBLxJKYKG7hp6JKBwipx/39SgG
9XUji/nN6P0xvwuX1glD+iKoeFif8hJonJeH8eRhu4WIGKILbZCHWUcdJKcf9M0wBvVNKwv76AzC
xR9jo5nkp9w35zBoEggWKxRtQvS7/jwnQb8EnifZ49ocRVM//p2hDA86PSwfPp6Buf3oG4F7QveS
Q2hAZZnIEsVrrQMC3tH2COILkoIE8EA3E6RVeOv17GF69jBg8x0s+pvmP0F/Bgur+6VVnDJgL4D6
7iItMKrl8Pv6oW3HMdC2zSy091/eX6lfBe5zkJ9QrCEsJvCCABlPG6nddSAFOhAlCIxBNGEr9F0f
5gh6+rHfDmTA37az6F+dgQN5F2SpefHxR2w9nZAFHIAM6h0LvLy7eoKNQJ7KSBQUxn85lo5+6HdH
M/jvdrJM+P7x/afALD6lbsHCQBJlIigbT5FZQBERtLoIoWH0qvS78n+ImH4OrEcxyK8bWcRnZ2BK
J6sYApRVa89+3YEnCPabEGR/tGlnu/5ME02gPPxDXzdou6AfQU8/7tuBDPTbdhb94Tn48S9KZxHE
qxPqHEjFFDEVBNpmGEMwbMfEyhBBFmC/RAQ3v4v9Wj8cpKYf/53BDA92+lg+LM5gFmxSVRaQd/4c
eC0qJ5gMsEUCvIC8440FZhZWENYkkLQj8pv9KTaEdjxd/UxhxzN8YbtZ1kzU9zcJN+Dp+88nZAkk
BwqiBInKLU92Z4cygMCDKEiU2bM6TEc/C9pxDPRtMwv5zeX7Q35vLq3Tgg6b5AgjmSqwf/LyoF3Q
eTAasI0Iocx1P3R3FdMxBPWj/zqSwf+1g+XA/fT9OfCxXsV/LC37lN7QS5AHjp7wEDF+eXZ1ESwW
IF0czq2Q1y2WLg+OI6mfC92xDB+6XSwnPp5B0vijtUr95QlNAsKQD4KxIm5gbtJCutaZpwOBSJIg
YGYSHEFJP/rbgQz023YW98czOC/xbQWZy60W+HVDjKQBbs5KQDbIHuGnCoKccojpvzywWOsK/0Fq
+pHfDGNw37SyqH87A3/0ceWv6mx1ytgahU0qSP9DbXiz2RjvyDsnSYOmD6PWHDNO6VEk9cPfGcqw
oNPDsuHxDNjw4MQQ31+1Mvjr4i82eeA8Dwe0dhPEIasBw15L46G2L1tHNI+goB/z7UAG8W07i/fD
x/c3t4tlvXROe0pCpAPIRoDQgwi7Wc2zK/Yg9bIMq2BYC68fsov/C0XmIZL6WdAdy3Ch28UyYnEG
1nZkVGHaIvHrYi/AETkIgIpNMOLl2bW1ggJRfxEh2jKBmQQHqenHfzOMgX7TyqI+mry/+KtL33CX
z6vEPCH0uMEWnM3+U9AK33g5AqwI6Hp6MFr/OJL68e+OZZjQ7WI5oZ5BEPp6lZqruFl7JadjBREG
cB4LYtBoVweRgSTArhaVO+dHu07PkcT0M2FnMMOFnT6WDddnsAC+WTonPjQHqqbxb2SRvq6uOl6Q
RAdwZghjODK6VVRdVhxDUD8fXkcyTHjtYDlws3h/lTSOV/6TeQFRkurUeVWwmdsE3GBCwM5Lhwcc
Ai9JJDKC2gyMNvoZavrZ8OdfYNjx5z/4E1vG788WFZYGcXZK3QSpJSKE4kTGP4JtM15URFBaoLO6
M+EICvo5sB3IAL9tZ/FWv70/3ldBvYQj61F2wrUAh0AXgVcE0G5SrHa9oiYhBYnAEMzMguOI6Ue/
O5ZhQLeL5cHVGfikd8vs2br4GC9PWjoAEgiRAA6Q0p9xIsLepEihmAbt94+OJaqfG7ujGX7sdrIc
uTuH5drKr5atWvj1VQIc0AIVBKk/4P537AEUlBGbqARsIa9dVEYTLQ5R0Y/9ZhgD+qaVRXtxBsGI
WRIvVydMKMc8+DqQStWtS9KFXYTEWzhR167J2FT+w+T0496OY4Bvm1nkZ2fghmqg+4OT1qaCyhgQ
iYOUZmFX1hHfKH25SYdgEpmPoaEf8NeRDOSvHSzoi+n7m9zRU7Z8DuLTqRcOYmzNgS04sbWjX7iX
SmBwMFQRXtcEXVfnCEr6kd8OZIDftrO4j7T3x12NM39lnQ52cSAqEiynttu8u5HP5vSEJECaCkGM
m3OYkH7U23EM6G0zi7l6Bpssd9nzKXcYAVJCRXiYIgCw+BVBu0gKhHvWT8vmdbD5IBn9gG+GMXhv
Wlm4784guvPRNU5bfKFZJcEjNEqkBbZjSqEKFTxU2AQ/YR9mF/cj6OlHfjuQwX7bzqI/PAM/fhwv
/acTrqNEOHMIoWWewFrp5dmNrgkQS4CMBjhCtO5tkg+72v0wOf3Yt+MY6NtmFvnx7fur9qulu6xO
ejgOw3FPiGlCCuE6XMYcTWyUO6S3QZYPKJ2XZxf7YwjqR/91JIP/awfLgasziCOAy7WKg+CEG+pg
PRGUYIPKFhvxBivaUT2Q5QDxTCg7JTGrpmMo6Yf+dSQD/WsHC712BiW/bqBSbRpc3J609AKCJBEE
ARqoY7SNF3fQbzbV4TS6ADlXe+LJxxHVz4idL2J4sdPHsuPmDHTRJuWxCedcjDwLqvCcshgMRHUa
ewwRgzblfGdWwIlpmC0Q12ltAuN6/ixx/fzp/xWGUf1/xHLs4xnEH6Coq3tCs81BzoMMCwMsQ/Bt
/ezwiJNhvQabYjJqciW6FvsgIf3s2Axj8N+0soBrZxB22GxFTDIoVXXCMFszNTDU4oE9x/WzazE4
2KZ8aZfQZpXAWI6jyepnAzOcYQfTy7Jlcg57L4FrnfSIOwc7YZB8DsetoUrP+tmdCc3RUzj1CGHq
3YmgHqaknwfbgQz623YWd/UMTjxqULs9+NvFvbm6GK684Kkp3PZ0cbsKsz9c+B/BjwvYs28B2heN
/vfVUR8GnuXDmTV/S9IhWnarvr9Vyh52iiBbGKKFZHdtw8lwiocXKI/51y2krqr8OaL6haXvNxi5
6fsTVoSGZyBCN8t4aWTL6nSc4aD4FkZQAgGy6ns9QAL5Z5DYB2tQxoodQ0s/Q15HMmx47WDBvzmD
tc+3zAgSd3mE6vz3TdK7wkohpf+0hyogAEEhxfClcsOLDOAd9Q1LBIh+Qq3TzZEL9mzRkTT1y8LO
YEYcdvpYidCm7x+PmMSr1SkjQbBTiCAQhDEUG+xhRFMnjwgQGGXt6GE6+sFvxzG4t80s5JMzWHbd
/vO//+9/Mh/uWzmkA/99k/CqWvreMj5EwPHmUWhqwjVVI9q6KBBf7azCoSgZFO1oNvg3i3BGEx9B
Tz//twMZAdi2sxJwdQZxkE9wzPik0Dcz7fWM6y70BDxbHi7ZgTsY2neutxoOUdEP+HoUg/a6kYX6
0xlAPYWsuYu71eriPx4bXxVcQw1uNlpXnf/PFo99nurx4i8iuOXiJWexNwAOe81NhJY28+PlYVjR
pe0tovpZsjuaYc1uJ8uix4/vb4Kul9lJq2bxzYUYYO9JGxBntuCgADEUaxVgqwKvbRTDjIP09HNh
M4yBf9PK4n59BnboroDS2yfUQ3DbBezrK3BuclPOYDeo0eyICnATGGwzb1fY3XXSYXL6cW/HMcC3
zSzyd2cQxpvCMvpiAf96a67/3E0kcNNaUxMUIkqvUe6O/W12gUDuIbZBSPvStRXY0nJx15SzWnOk
TyH2o88MZ5jA9LK8mJ5BdnXjKfqnXYzIsOMGVYcx32p7JtkFjAUG3QOxhI2xYELfR5HUz47OUIYV
nR6WDZMzCLReQY1cY5k8ndIn5WBrCK7fgdQXXtnxRmG1CGmOkii0DGIswHHE9HOgO5ZhQbeL5cHV
5P0NsWYun9/SAD+nkaDOAWwtiAgOcmx9nq5Gao5hwoJcxq9Bm645OERMP/rrUQzu60YW8fszyIL5
3mS0L0+HOZzbgHUWHN+GjPYdiRegah+BA2bggbZvW6v/wxT0A92OY6Bum1mwv5/BUkCrV3CMpg1W
tzD0mbqfE3Q4KgOViQVM2/rEjN9DIOcRrjiSmSXvCzlvM78f+u1ABvttOwu+dgYZR5MTS3pTOgIU
B2zsv66oOtqFA+0jgv8PRf1aRq/lvdm6OExLP/DdsQz23S4W/skZyP5dbF1cLn3nhLqm0SgEziXh
NqbKhFx5SK/GMpwkYOT+KFL6GdAZyuDf6WHhvzwDJ7PJiCqsVhJ/XeVwIP5QlkkW+H53HzfXkUC2
nUj7b308TE8/A9pxDPptMwv91Zf3d2oerdiw/IsZbHvASeK/XTwM7ganYwR4mHB2DJSQ1Jbs2DG7
LxWLIe6JSHt2CRzRrpfzcHexS2Db3Scj/Tzp+QmGPT1/wXLqcfb+nLrP8qWbvQXAz9llKJ8uUFjv
tpfDQPrvDnMgCxv2Dbd3c/4pJfgwPf0MaccxXGibWejvH98f+o9xczfqCY0DFNiCdFM4U9+WUQe3
s2Oe4Ugf3OYgwdnjTYwObEd3WhxBTz/224EM+Nt2Fv2PZ2Ccr1fh8oSHyiATHpwiKB/X1LTsgE4b
owAxIBnuqXp5GMN8kIx+yDfDGMA3rSzc12dw7+MoSYOTCjvkF8CJSahT1lbU2hV2KG8Mye+wAGir
1jPRhiPo6Ud+O5DBftvOoj86g9jneBkHq9Yct7O+z9r9nLKHW5EEuNURomq7Qg+XUSEoZAYL39YT
Yizw0fT084AZznCC6WX5MT6DfJxLC1bF6cpP0tVJr9EA3EW4oQpuAdtRQgqsGmCnUuSZOMTRZPSz
gRnOsIHpZdlweQbOz3UQQ8n1g/WGf25SgBVumEDotubuDi9gYsCmAJVk2qb/tvNxvVY+kqZ+juwM
Zvix08dyY3EGJkJdmk3VuRaOX1dPUH0LLmJuiu1ubO+uliKwZwmqC5ylzVFvxh86gp5+LmwHMhzY
trPoq9P390YXWbG00hOCrwwEGc4dk/76W1DtFXYt4Zi91J9sfZicfuzbcQz0bTOL/OIMFstQmz86
He4QhYCaZ3ADPLMBD94/ajaKpT1X0R6ioh/u9SgG7HUjC/Xs8/sL+TTzjWVcnQ5tEGNIghUoLGnX
z66KgfxlMAWwN9CW8GD8oCPo6cd9O5CBftvOoj99eH/04ZaizHJPWdsVIkEIKlwqe0p5cBJMBhkq
MGK432r9tKxfG9tjKOpnwOtIhgOvHSwLPp6BxzO2TrztDgg3xexlCY5avjzMFhhcTi7AdRzAoO1+
ZDfmcAQ9/fhvBzLwb9tZ9MdngP4dVDc2Thl1gJ1HuF+Gl2DLZcfJbLYkm9w3iEi0h512Bf8ISvpx
3w5kcN+2s7jfXb+/4rkDtzKFmC8cv4f/Qki6OTFzAckZcEkwlDlOWmx+3eVstggEEZJycf8OmYTg
RixIGGpP/rGH8n+F0j0MO/jtLCcPDmBZ/Ki9P4vv//m/sWNVq9OxEpLqoTYslG+BKNLLsxtgwrDX
ieFeFdKef2FWD8cQ1M+x15EMZ147WA7cn0Fm422WnLTEAkwVKFkEtUXIrklRmjNhFCpFQeTp5WEi
e4fp6Ie9HceA3jazkN+egUPVraa9tqq/rsH+qhuewiGRz1CfoLpdJZmbvkiLsQougydIZt90XTBS
spvwfTJe/JXgvgv7T3CEyYI9FUv+SvntToOf4Mc2UepUnPgrA2z3pMyLymL1UjdF6lTA/5UF9lOm
oScR5GSc+CsRpmOm9x/c3JYYGC7T5QguUE+rjoF/u7c1/8zQN85sbLpmz79/gLXey9JoPVObn9jJ
uLiByjJWGHaXoNtRq2WS/v4BSjQ3lcYg3Q9BKSvYwYN1frF66YEbpRQBjlRB4jGFqvFNmVq/2c9q
3trkHMCN7uAjw9XtsBj9cJE0F33+/qGpmkWa9QwPtZsgVYQqH9oPbErdG4G/RWPz/y/8zLsJYP2c
/P4BXh6u/6ohk4NkB1mEM45NtfrwaXkLl1fCH6G/6ULlFDz16ExOqWYgW3OtT254bWXOpANHzwvg
zEbvC2DptfMCJ3F4w4nyy8C7M92vBlm+/bv7CG/aO4SXSmFIWWnSBceJSKvNdOy7zqx06TfJNn31
7ZeQPcQ37Z2XeIqQG2YmWZeynunDSMlFVfSkeCSm1XoXbi0tPfDs+4wGts4biGslYYRDeYGl6sbN
hTvdkkM1I+IDR/P8wGc0WPcxGYSo+5IcZ7ysZDpgVUsayb9mnqeS2BqheEViT3sbq0Zi+l4CS73u
S2obUU52BbpwfDo2IkUzbEO1s6WoZxMuqrUU3739on0SBfOy+yIJ15nPkZQu5FBKx7UTxSoNs/gA
Vvt+nd/99VTJEkkK4dcLWTcnlkmToUuTp7dJ3yNPIuwhdEm3MyzUdSzLC5LF80qMHnEYjUTHXx8w
2itM+36emcx54SLEWbq8EOXokytUs1JUPnNhsM7w/emfZ6Zyksi6aGdEWohBcZ0k3CTnSleNlHD8
Njqo4WCPCDWR0C48XKIUVAkNacFXGsmQ6sG0yNVQ+upF9yWa5I/FzFqnhOz9lj3SKjIz2+YjofBr
X1qYvoSGgux9pVb6ydT128QU7qoEU9Wk8b82yUVmknN6lfpFqJMF0ZVwaMTZk5yHt4IPn5mGxvxt
9PZMcpGZ5EmdKxF24CVB4C18ziu1oECXqEC2mhA8RKFlH5gie3SWyMz0JLELNyuaz8E2Ud0gt1Sd
ivXQifyrOuF/vP09eyaiyExzZPlOQQN4SwoX36uVQRPVIc7wX/txZpaDUU3NOAJJk0D7zktbCDXC
ccWBX98zD5s66F05TkWXWqYNpLt5pBq2pWIcqGGS/Wv4N3drdH9ecfUY86ElL4z0yZdkNS0dtTa/
JnJxYCLuo5+Z6IqCC8GvQI/4gWhOhTxxVLEsQq3iDWm9R7B3/u2RoaY+XvcbfI8zCs9QQFqFyp9w
BnJVi8ixCltQ9iSm9IBR2iNEmJnmvFLgHEiXF4peTyRq3Lp8aB5gQ/9vE8ygREvD9ZIo1+eBVE0w
Km/0yrt/Wzz7GUBYdMKM1nYoJfpcybhLq/JN1TCNRHVNPHn7BftoZ3DxyyoPfU6g88hzrzJJ+MN2
ygOadR/tzSs7Hk2Umb5YR5yzoLlAtMpPuKEkkh9OrXMHNN2+NzCaLncSBZVWQee6/oUnuWbXoFSd
4gBb+/UoaQ4CdumvQiVyUjOlcyEMnhzBUy3pzuNNTUJerrpycoAD+z6CUW+mIJskzeA1hpBOasW+
C4JwmlTFOt967/za9xWMggtyyCqxaanPSX3jKnNZ8tTCfxCV765IDgDVP4Vhi3IXKK4ISQqRfX2e
uWisy4k51vlkLCXJF0V3yOhtQd33EkbXBZmQIl0GXle5p1LryqLJhMqgLMxDn7GHEc0lUV1+u3xe
irHB0Xmu/1GhUI2FWnWdA2puzzxrznJ1f9xDSapLOcwzWUhjlcvQ1xynq7ehQQ0v/+wuQdGO3R/X
wRtz/SKncylwp2Hi2aqScpaa5tzcq6KJQSSNJ/bCcB1D9aPqgGTt+yRmftt1Gjq+4osLQfCHtGEL
MbBxQKaaixN6v4mZ23IROrWd5eVCyBJrkqBYmVWSWN27JDFHppHGmpeZydiJqH9JXYLGoStyYyRn
MjiipjdRvBqNIcMBF2oc0WSKseeNfEPINd73DecAmfswYHSEQEtOR7IgLuKoxFqResEXHdY/z28z
dt+vM6qh0iOih2GgzAskaIYDnmjFHyB833Ri1IKd1CjkeblcZIKzjCV7AcGCQpWjYORj//Ft8vdM
KMToBd42ZZqmmM6D6ntaPWIvUVPx7u3f3iMeL2LTMS4Kx9e6wSv6XMz+iGNzCP8R01w1cDLOyGOR
H/iEPRxoLrvsTlsnyLKYwGJgbinZ1yoqF2EpHNAIeziAmvbOF2AnjT0D1mVziYuTYcBXoVbabj0i
Hjauwcly8QFW77EAiNEOhs1bRVqE4kLnc9VB7ueEVleBooyLqphVtTt+myP7vqeBsPM9CHz0Et4F
5jLTazWxTF11FY+oyMhXukWGb79lH0MYtSBwCjGLGD4GqlKM3dKboPqQJ7rvp5m5HMQxcoqopHM7
LCU1EItiyCvRobVSI/Q9Oppn7RcEBGMfV2ihU2uR2LxK7EjX+MgcOYEZqhXP+8O00kXVVvABrOBS
+j3TpDks0GWKX+cEh3VYLwokmSO3QsZjJNXizCeCM8lzuxo5tuMuJKcwvqUWxGnCSva+5VysjHQ/
ymNVivNizIkhufdrK59hr+ZAz9dZ+V0xEnvmBE78CSIBbqghK0afSC2Vl3WROZrB6dxClr3qyq1i
ZSqXxBvnvKPfYzPPJkIZWxOPk6NhDoU2taz26L2kBMbYpnF4qROem1NUmCNRMEErIZde+45ZziqZ
D0yNL7LwEZWejjTbSJwrt8jioV967tByquomrNIk1kJJSSPNhPIlc1OMi3meVuY0p4nuqV4k1Ndi
RfNrHfv5iioGeqwyGsxy10K3GSoiqkWF4Upq7bm5WnmOPo1cJN94ZppNQ8e1R5UUo68p1sOJ4Mm8
aol2MayDRLklJfIsTZckv9Q4nnLGCOJ6wYhWlaXa2HM0UTfRwpSKaAgugacGihnOUirTYaEI1YPu
y/mDCVBPHD21bq3YCxy1FG1hGIo4+IxEl2heIQ9dP7iLkLVyBdGY+Hz8iGzBunaJuxDi2NV4KcFq
WVF35HJJeF3UNBjqia9ZujkLDHOWmZxWu3k+8zMrfBCFoBqZYWZrGNJjNBfWG0PXdeqxHHF/cA7H
jZQ6iEYZCe4xZxmqEuPbWpFHEqwXVIgqpWPTKVYkiX/EblDf8UroTOGV9dyAXA8146kzobZwxZXZ
kugu1bIwvxNqughK8YFXnHpSVtJlLID9cSXkq7kdXiUWHtvYncg0+VxaVaSiykhBn1BbdTz3e1jG
oqbHvq4ZfJlpNcRNJ46SXOey4qpg2JKpjCxziEqHXqY5xNE12QqFL5Vfknle+bmWuIIWV3w+llzi
awKsIlTZcuR7FFTcJHCVT6XNk+9YDsOxX7vpUHcUdxGFClVtnecanDJNVFxP83NFmrhuXGimjFN/
WIRmbqtGmWbJsORcCQ8tLnJHPPHzMa0Cc16UOpr4VCpnkRnnIxHczlFM7XLKG7Uw1M1Y0hI9cmd8
4URTowy9OQ9bBDMsY35Uirr82Y5y6RGlKK/UtBK4SZLE4OIEWJjquqWrcRwGvpoGUXJLS4EOPc9T
FsR36QjHgnvlUCu/ob7yNY+CVOOcMNYQioeVhR+Q7eChX9j3KHJGHHLmgYkeytINtMJxfgSey9/j
CFFV4qk+zLH0owr8OZfo36kvmmpsQgBCyql7ZVjl3MHGGFaqq0B2+U9C7d8jRc40aruTLKj8Kdzx
DTTK+siOvCkf+t/E2L9KcjysTH3imtG1X1UL05PmUkSvRNu4NbGyLCXrLuWVG8es3GFcVNPQFL1x
WJX1KMfVFMeJec0Z2VWlB+OQD5e8V45KP7mDzL7LWjC+Flk+sWp5iE3OVE3fn4MDBPGkhL9MdTQt
y+BStNwFuM+zDJNZHPq8imVjGBPni2GUigr7Oppu2K7Gmdyta3BXZSXMqF7fIpx+klPpEfZ1xplN
hq6HPvNmNfZl+0eRc58tXE45C38SZe4uwGKpIV6/yhP5hqv1sY6MmwxZzrCQTVuNkXnlUTx3XH8a
GMFYL41p4OmTuK4SCB7poQrOSDqVpXBRhvqz7TvfDeQ8WCm9dmr3BuR7VBcwJBBmdW7dW2GZqzYo
K1UiXAJGBoTb08deHl1nrvBM5GRhebKgloU5rnhHUks+NjVZTnTVNqVUpWllDFNHGfJV8UfIl5ec
WF4FfjzHVuJqAL0GGNwL1LgCf9KCNb58U3Jk6NXeF06sfNV34i9SxT14hPuKwvCqpKAVHTw2ZfJd
D/1rm6BIFVO68oTqzi7RfSiA2yOKILewDTUKg/jGUOQvBqnGYPgvA1Lwo8RA3zhqKxquOFeLODI2
qTK0lGpKuWQB21nDOPdvqSdPbAKLII6TpjxHZ4LPXae8dSPU4Rei1K7q88WTpHC+lkvRNWelC5Ov
vgQetdQwLG/cIrlBtvLZKZcmBZsRRfSm8NHYFMJpbruXtU+uHc+4lJRSM0z4isrjHZUa0oMnRlfE
pQ+mga9oUaZqDWoq8etCrRzxC2wk5Vog0Wc4ZwM7C8K1j0xxGFByx0fZj7KU7g3QHJYnOVpA9W+K
GF7atNBVSSw+BSK9dQVhIfv+XeFnpWonZGIX0cJC2ScHew8mh26UiI5rBWSY6l8TP72sPecTeJiG
avL+V73mV4pU30iFf4VrfxaBBVbN0h9FYjjmgTIzSHy1SuNPupBPS4NfmNi6Ukj1BYITgqZYdBIq
ugAW1HrK8ugT8v1rT8/dS8H0QU0EmT5HFZGvIUaWziViRmPRxPkiwXU0lgyd17LYvUvy6DG1IExT
lvU1MoUctFe4ECx4meh+yRUnUiNLSYeCk3wmMH2qxPFH/h9hLuHP1EIg/Y4tTAuDCuPEJ8q0lOVr
T0pcFRbYxrBy7UdU59ll6qTVFDY1vYmdQtzMkyobrIAcajmWazUXpUyFePxVWFt3pBIrFfv8SvJA
8nijctTMs1yVyMInHqd3YWJMERflKo78+9i1KzUp4jkRQKAVe5gSWyu89EsuhXNddES1DgmvymFs
aVgmkziNfQ3FADTn2hPTrj9zeVlrFp8+1rw/Vwr3EywE7jmMv1SVfZ9VxaKS05HoOePUt8C2ed+I
H0DsvvC+Vl50U8vcJcGBNbHyEK5BlsNhkJrG0FYsWF4h+4oY0cjOZIg1S9mkFK2ZUzuu6vDVtEj8
qULoSo7IEPS6MIbano5qh84iJ7y5sODNKKxnkWxdWw4aOalUTASb5zUFYoKmDxqI5uZM1P1FiWoA
k+Bb0ZdHMcetwNnzNL2KHkLH+qoY9b2BBe5TxhMZxKtKVc4jN6LsTQ0cXSoRaNwoBteP2valHCX1
yFesYg5+Fxh2+8Epqpu4luee682K0npILOprvIGuJRAGo0Rjq4CNhjCMvgd1/CBX+aRG7jSPuG9h
EQ7BZwE/EPvGiDphNkdyNMVRMjHDYgFx2qlrSFfYkG2VKPG8EIqFgJR7J8s/57wHLgdvuiMINVkL
J7dkNTPxWE/KRcC7D7EdzW0/rWamGerf3YIrnmOa+N/C2BhnWeWpVZQnQ0Hhrh1bmfhEGuuesdCj
4ksZ6I5aRI6u1TJMzthXas2R5KkMJ2vuzYT3ZjQ0ZVVRCn2MQh+PKkJBYyg2uS75NFCJXwQqhKuF
oS0ksspRRQIHhM6dBN1xJUGzyJdEVapk4cYwkvgGhXat6YJYLzwbZD4vpXxoJXypuabBa3oRcWpR
C0+Ip9m0dENfdXHEj0iWmFqdFY86H8mwj5p8E4gIy15PUDMpdoe2W1jD0uJSTQhgrru27g9RnIIH
w4F4iXYNJjR0r3lRn/K4rFUzkBTVTaRaxVYcqk6ozIwg+FbjIh5RODSqG3TF50IJkFXeiPpcraap
QFWqF6D8eXERypGhRXL5OTZB1Ylm9oVg5zHDIDI5TCal2U7JsHmT8kIx9jzJhImdy5chX4NkhdI3
TvHu/Sp3NVgdKKrpSjcYWXihGwh/heVOmIGj6ExQDgHRKqvmxPUfzMCGkJ8I4SwUGd+yMBk5YT6z
3USLIDCC5HpeZ+Yo/H+Krqs5Th0K/yJm6OWVssXrdYnt3CQvTCoSQghJqPHr7+c3TyZeLyCd87Uj
kvpS1sdjw5shZnjW80haYL3h2JYeqmdbGehSDnutLGjLoYmuh+6zKetslLdryf+55FiHXZiHwm7n
MoSvhTvOTer+K8pp7+oofMy2fGxMdjKifIqa5G7Y0aH0nxuS3KuaflR8LHrgvVudqb1VBa4mLOKc
rnLsnUGRq3kRWkkW2qoy/m8fiW4xVVt2bF8uSZmRNluiuNWqGAg5nt0BZ4fh+XRyWqY2cfY/uMe/
mmz5mTqJyurCYNyWfBdHKVoh6dw7N5cnDw+7T0pbXkdm879ekwgGVD5dNxntlzAm4lxpv19DNFW9
0rW+4fg39N5CsvUlhhv618c5WbqAZ3SqeVyecCT+9EFLXfjeRQbMEIb+Jap3+ThWXN0si3iPUyl2
MLDmOJuYVj0gfAqdExe9oQZ2rs5dK12Yz8DNxdtcCfGEsW5z1kW6XCoehUsUTyiydha9DBO/HHIP
58Q1pewMFWWPEQL1fphlunIcR/TGfOBv0858t7vR9Utkor7Wi+hrkcYfxZGTtzF3eijHVXwb5VHd
SrcUR0cWl/6oEjd2ZE/D6Sj26hRHiTUtt3t6nfdRvePAhf0xm9P4jndHxf22qg37axfdVhh7p6nf
e7tLd89MCesnYdm7BLx/AtLZTjKo4zvYVfmMrgO1xUob3xNLj4faHLLTqQmt1XHagU7ry57BQQKe
XftCOdMeCGjAycjTTzG6KYYdOPBqWdW8Gdyv3E/+wax4rlPE1FvIDU+7ygrGWrDW/VFC2H+mi0gu
8zqLx73eV3Ckek9OCRbRC2DFRFqT1KFLUkKuRS73F78f2ZUk1DUtXVL6HhHsewq2dAM3A8HbdHUP
MdG2m6yJ9bAWE5iVHbOBlpQ/zLYYe58zduZbigKabu5hceXST74YOwU/vUt0tZzLKC1P9RbVlwMc
6ZS7oL/SkaqBNdK+N/n6sxDGtbWj0ZvmfO0ir5oXW1XhEYj66KUoy1bbOeuL2udfQkXJB3TtpY0q
tp9Rt8c2C8IOU71NT1VaukFW8mgrW29tnfL6i1WpeZvEngI/kRi33K43N3n6azFZ1IVl284JX5no
RVITNOZJlC+IdsFsmCcHUFJNGz6OiLRDqol2Zk3LNq9wG3xhIawRQVbdrruLOr4UWZsRn7y5ZS++
AbrxHHvAABaQTXwrMs3vBHVCHyHF9h2fm2J89tX0S+bRVzpNbGhS9oPw1Z1KwV0bu+1pmflH5qpz
apGlor7DU7m4tUw7v2uLpsnX50g72eU++VQwctcXMxZbVlSXtfA/EyyrNtqrexXt8lyuJrmKTd3j
JRsiWRX9rlR9m6KlAFTJ3M9SUdymUEPMF6V4WqMq7dLpOPpUz+iI8ba3mzKdEvG7oM3PgyvVwUOc
BlOyHbqIUi1zle6gqXj0yflbYxeFiIB7MHX4qRh2ZmiGoJ3oSQXJxavjpVm9u+Ra/4avQFqhfHmy
4aDoEMsTif0PmoLNgRp2o+bYJ2an3WwnFNOVHl2oo+/cBtfOVtiOVvYpjae9p6N6rafpEvMk6WmS
wibn4/OUk36n9XVHldVL9Q54dxt11k9ADx0w28fKSjxKn33KpeMPndHTKvipWJYhWPefMtF7bNj3
oA8wpa2A8EaFthe9xt/KSfRaljd5xP1BfNWu+fhclsfe4pjYuT3249GU2bdsCT9ZFS7yoDcv2WtZ
udclgK1v0ScYl+N/uSqWtvT1SzGqo61jY98NH92zAi+ZumVV+2063Dpktcwh/Kz3aKrvjdD1aSnn
9Qnexx+wkOjXPmrXr/PCHheVH12ThfXkmhC/ov/Jh6hw9ipsWT1vizAXKgi2Nq61jda06Qo62tdy
oWWPsv/bJv5sInclOeCJDZfDk06L+DRH/K9b49cyLs8Yn2Ttag5g7XK+q6iQ/Uab902T/2K7PEGL
eAiHuvhM+jZYw4ciTv66eDnnnp7Cxl7oVh9DPKcBMcfpKckJ7wHf7muOpWgTeY33ivdZziE2Wmi1
i9qbtmbF2CL+l4MqiOScTBoPJNkfNZDIYFd06GMGcU7kUp6kYnFHZe166EFpV1JAmPSIkuPUZJv4
CCPP75WYqoGs8quuQtP6urqrqv4xUez3bFSytdEqXp0rqi5nFDq6SYpWbzrui8b9UILRVpTjCdrT
wOP5Gs/buy63n9s4/eRl8yv2UA6FQuhn2ravEZe/c0vG++5S0eVFfiks11291Sch8tdojd6aJDet
y/lzxqbuaFYssNLBLC4kHoO5pAoVgiyaDpuk1zjk38xSXRY3IQ5ibMj+zDXsBMwVl9AFaVW2m8zr
lo8Mtb2QWdU6n++6tTYXjxGo3IP1xd5h961f8SY5GGgTH280DhAqF7//t9LM9iOADfSXPboLw9kT
2t96qcYkHmpDmYGMYiODqlXPtjvKSCetM3FedCMDkJlrAow1b9gWJrUnrtL8a+LcdAwcFBxSVU3E
rdmP4t3kdKzbQ6fjUwHTMe+aKQ+/Z76Y71zw6p+Jivln3JhVdVXDyE0uensf2bheSruN/Zot5bOW
izw3o83fC7qLO9Su5W6zOeoxZT1eMiuxXq3a46n9pKxI6sj4eD/CZmSf2hQBTBrR0BFSyunkYxb1
AO35h08LiJi0CP+Uc0ufZ5X/xoxc3jK78rEDlEyfj0mTpJ1oxB5FZOQH8AY0hy0dsT5IzH/GmUhy
aFec/T6oQXQHyvs180pCDcnkc1nN6hJrF/1dQfc7VSDq2ooqnq6pi9Q5UbX/QQQqVLzxbFjzKntb
5khfI5XVeyvTNbe9HaccqnqBQPOFVYuZe1pERXjS0TgPY7wDY/hlVm9RKS8GIOwrZBdJe6YlP4eC
zu9rWuu4FTX4Xapry3uhlrJHN8xPuMa4LxMVPeZEp66LaMNUFwN/4Svty/i1gpVwSlZVPpFok3u7
HyRdW77l/tUrFs42Sse/mlXyJ1cbgcQNHNQXCcGuQjDyDGQ6QdJUY9T5dZtvXCjIVpqDjlC/B3SV
XNLplC1mGVLV8NDyODseDC3kjYmkuLhkHLtKy+ReG8UeN7SoX8If8K2JyJ+1n/0gi3W9h50clyjS
Fo92r89q2U2/bia57UyFnqHVDbCQ7UtYQ9nlVCS3uKKyY6Ssz6nWzT13UfjpEgV6w+aV07YOkTpF
nIpXWTfpkLvKlh3CvezVNQodNrBV3qRe0xcp+dgTlLt2kWsq2nIs9yszlfoDA2S7BqOiNwC940xW
AE7H1+MDGL9GRIFGX4IkQPHNPPne7LzuJYmm87iS+GFH/vYsl8K/Y/E237SOyRfElTbWaXyDE0v9
VLVTXCdLl8yzuUFPjpD7VtU3e2S+p/nmYDjpdEUdTZ0ZIlitL9s4+z+pdBQ3kGxfXJ01IH++6oim
QHdUH1dWzf5pSdQ6dcY19bdqq7LTQUN4SCYp/6N6Vb+3LaYXcdjjXI3cneMtKvsVisLJifK4LuCx
v+IqrHm3KFFfx0SRS+Em+0hIkl/oisYQ0xigEcT5TDLvH301Rllb1zT9SGKcu7MjyvlzBIDBT6qY
urnU9s3gj50tC9Vp3RXk3GUp6v9yoshZ1wnUgXhtLmRrjv8WSthDJLfjnflYJq1RekdygVWJH68a
kOyLyOBv9chy0BWdY0sg88zJ/LGEbbO9y1IQHZ1mC3ANkrGONBu/LOkWizZvovSbmyNXn1yRRzel
cj+wguulH52e/rhopt/j0atnmbD9PchdLC1x+6+UT/JUi3keCs2Wk95T2cblXPe7TT4RYlP9WIKD
R6ijLdBBr0lWPNcltftbCsGSfCcqoshm7Ct0XM/tWyPpBhXpUwJZGPQ53ywH3CwVdSW0zWGeST34
LTKkF82aXMc02bFCcd0QpcZxueXLJxKEEdXCg4o+mjrxnYlt9aClRFo9c6vEylsa0KY5ex43FIgu
Grd8GmLnD/SHpTJZO1nqf6HqhXsNGnmyjflVJ6XqucrUgBvm2ojIKPQFq3TdiSmjWY9/aUlUsxdj
Nf82Zy5/ipc9utXEZZ/7Kn2OxgWQZNf+hXDu5tYeBS+BWGd4jlE0fdFsQtJkV+mA7fTu0XsvxZj+
8VO4HTX/JqWEZm2h7zWbFJ1akjPbxYvXsIBsdikq+zhlB4RrSoEN3XfrozPjgFQjv6AQ6/6os/fD
Cws9gT1FiL3f2UaOM4Nq0kHAeI1kw3tmq2/w1QZNo1uMq2iP3NCeOLN2zSJ+5F7/zXMAZjsShqhT
c/TBjP9MUy4QgKpTvW7VkE4rOH2+z1BQY2BrePog9mWBEsvWfo3XCVLCcsGn6zZNyWOs5C1d0gmU
4FDDXLqXEcMZKAPW9wTn6gw5bXxbieO33bJvFiZzx4J7Cxuq0xRFr3MpZzy59Eetq1sC/Ra0LoIU
5+M/S2nBBQg0LX40PyZwPlCNEcWTRlMHdoeWIaKxC1Py38aX0Aqbsy4jBDBYfrV1/nCQKOsm+EA9
duMv+G9LOzUwN3h9sem8trJGL5i2lbbHYTSiZSO4euxIGwv126OFtkh5Rq1CWYHsRXi7K5O2BRvt
JUTmo6kEOcc5wkVlyK98Yl/qdb/nU3rP5PRL7WxtkwTgECy/C6O55bmNSVseWp2WKU4ueMDTy4G9
/JJNc3FNtAmXUkl4GAFQSWbrq55I82iAcoaUROxcEWiyeZK/0LnqdbLE3aS86lOePmI6hbdjPiHw
RfEJedn8jn1SdR6csj/i9GSaQ7X5ET+QT98X/XTQoREdDOgSbqXWPY/gxRZ8/QNmDjJvjximmQsw
OiCEB4hg7d7YXsdFjTBk+UeQ9Hnca3Mr/dy8T6MehzqWa8vy/WslPSwRpAlmvPw2NFF5mhPY3kLT
pJ1jw2GiC3ldQjR3WwQ/deWift6PxVzLxj4csmpsKyb5F7/K2mbLkW8DG29xQWbQHvdQ5mY+JUzR
PsJGbGHjVyedFFG3kVB02e7mAS39YfG6vIQjfjM1q4a5mJu7xomjl6pgz5MpP9Yw75dY+Oy6rv6/
UUaotBsxPcyPoqdpsaHlQ4GlaWK7VMaurxT0OoraOyR+e08ZjaELLCPyiWsyEJrqfiViHXQq137J
lhocWd2r1DYnBhbb+lHnr2hZfU550zFRRleREjvAuYTLsdW+hW/8OB8CFnWMVZmadOwQhddXrqLl
tmfCtCRBEmHOj+pSkvnHRjBOAm/jvGVi/ZBbRS4ln1IYpFPRb8ql3RyvKZ6cbzpHtvOYj67zYv0u
p7C1NjtCezQbHMrg/IC3jUEY2goQBrr8jqmc4E/q15rQbMBOWt+aA1ZgqdUvPKKo1VWdQKuJv/tc
f8pWVdaJTPwuxyTv5Rz5VuvlS8rMR9hF3lL4ZF0glejLzcO9JybtltFAPffIwEwF6wyUySEvMtyP
o4KVCzTyASbEbnk0it+gpo/FsX47XP7JOTMD/t/UL9sMP3pnw5bV0WUs8n2Ymw1yj4bDDzf96C2H
G5Ay3wy+Pr7XW8wfD3WM1ymd9l9RZdB7qhrTb6yZH+IxB8mPl7LDol47Xfv/gL5FZ9N9AkguHHqy
fk7EyNENxbOcDwJhCftqPAjc+mQrzmm+38c4oX0WiwTbCRCXb0mFrRv/BP4R9xAx80JBJzqdIOsC
qekrj7DB81LvyAq5P1t1qCexzuG8xBC+hGkerSIH/mf1z/opf7YTgFGWzhlwAgUvD/CnpMpieDx4
1JveQA92u/fFLlTnY4geBZgl6s5nhSgn0DMR23NAzGU4qvUXH2nZYeX8SJtqf9wbbp8WSKGUM97P
kflXpRtWSomFtWLWSqb6uil7J9ho6B5yHxYUFJhV6fp1FbCVeZ6Q/tinD2Lzu0mD6A6NBHuR539d
ud6OHF/P+fU9282pXjCwsjami0c0fcgnH5ywtQsHizDyUfzGrfhVLtjRdQ22TSn/va3HeZxYl+Ts
77yWEAJl9HU7lG4dt3DxfPqnScJA980NmfXkzPLtqbAL/mZsTpEpXuNpvC2O825ZNnoqvU/7Enjg
c3gGNkuCTZ4n4V/I9n/EH4/yAIzK13pHNmDLmG/lTpO/sNx3cPO4mUmbCpW+19M4rW3kimTAJ6TP
otDlKaw7SD0fQeAPgPCoOaZzXE6JOCVkRmvNNDJOqB/Kh7aZgdL6ih3JIzCluFFjplMJl/qdCH48
0klUF61ycsarPaZBN/l8TRjRP3HCvn2MD8SkabHsb4Fx8yAFgBgg1IhwLpOuelDU1FunZb388JnJ
/0ZG7XtfCiQEosShoQep564ooXxhJnERaIT7Cp69/1kbxl1nq3z6gb2hTsEtfHyboeFD2Zrpctl9
cfzY1xEGgy20ueIFO3Lp+azMudnS0MI83U/IzfyeSVHdXFrwfjNxeq8WHj+WXKd/6lmur9C59FCX
MyI/KuO/4Om6iwnCD4rVcij3kFwS6DrXdB5DywAMe6hjzWnPxYgnrLMVuaqx+jZF0l/gSrLusGI6
52LfT1XYj7Obt+yPV/Z4oGomz0ekzRnCxPiA0FX2/UAv+E3rQP4ZlcFd2d02eBelF+NrcaHRmr95
gtoeVxzK3YpES9tIBItHzKEC4SV66riuyNbX5RHBjhvlZVUug82BFABrN04lEhAVfhwLSk/Lp7SG
a4pOVUP53dSTCu3sBca0xFZPTypqSD9WVJ8SrdPvct1G20+6ybpGSXcG4zq+wCVe5vazWEJTk0V6
ziKlzGsM52lsvc2zVmrBhzwOiMZxZbLQxslWYxHQFZAHU8QPcLGiH5VYJUVYPAp3pFmSju8NeWso
/Dam83/IVe//sEpDC/XY98sENWSUedw2NIWOuzjRrWSEWTeXn1DExqes5uZbyUfSLZl2px0i23vD
pvVUzRkye4TO98bW7M0DaN/rhuXfwLrzy6w07XhRrefF1dFj4HY+I4DQdDERfYaGmW25Jv1WhNAH
pLyeoT1FMLtxwtDFOpF+LWUJD1Ir2Et3BAqaT8XcI39cQMrgnzKODC12GIXCqcerbSqIDPpYhmL2
9jzhLUQdXkYR9S5l2Do7I9V1Gl1zzbnefkcq10OYDQrFEsuvKUb4XveUpFeRN+Yrhoz8C6sgoVc2
QRh5VJAyGaS0LpgtPxeEC0B9SwYMnEkIbgKBIWdKe43R2LtRZvMfE5i+2SxOHlmS6HdeO9J7rNFh
DiK9CL+qXhubtM2xX7QVW+/KmXcFcqRdtKx+QLQovAElIoi4VWq/qJlCSQ5T1ZWQA542hgbTyioj
/0bOyeVAuMm3U4WYIl7Fh6uiPH0plU+hO0zTqUnm6LEOYwElMdrnd7wc3DxYQtUZ2Xp99XZ3HZ0Q
MaKZdE/lIcpzFsb0TM1evKV8nAYbmBrKYl8HNW3qx6ymBG2h4U9FIOkAgrKcDITgts7sjM5jkKpD
SKiVSTT2OKPzgKUnl0tDD3HKkaP4SVEp72kAy8ZWn24rhIxTjr/5gmCXRhmuXSsc2pwRqdr6ZG/K
vq6o7bg9FiRQiP+xp5PsGu+KdoOK25M637pMRZCbpsKqnk25LVrsUMDnI49R1sAzftZy5o+kgYyz
BcInTGzGAkm+EHXJFKG21qkyg29IjVEEv3Urn0EQWEOvB3bd4yqn+Uu25zmAjDhudMa4BsyF5UHj
CLS+IT5/Br3R8P0VP+W0Zt8bZCpurB7Lzm4HJHW3UxjbRQ4SAofoMJb8gkKESkuCIq8gz+zJcz43
fVlNvCNs98O8FO7qZ6M63HjcVufWM7Q0JHkYM+cK9erW5CJ/MMRvZ0zdiR+cw21MVHCPOCiAsrba
CX2mFZg6Tqjdrylr/EfQU7b1ZeD8XiIU9rf0yGbCO6RdUrnnhDUWcUAowwitegZPLz8hiAi4nZmT
B/Ft0yXpmEcGJWR9nSO8v43NawQg4ujazeOGOp5A3P6EuV5tpyZmT7qe9vO6R2c5zq9zY89YJj2q
NpiAtEiJwgZMtWoXrwbj/UOFqN8xsT5j9mFiMKuXfVCmfsgctLWQwgo+HsbAHiWJ5Tmeo89kNAda
3a6TzbpC1rz3c/bU7KjUVRyZfqGAdhVnr5gIAxqk5Que0LPk5jkdU2w9B6IzZbxNouyJbcsLcXGX
RPaNke11PGBxbPuLzMBUCrU9NZHaEUWi+bXg09IbbuoTnZsnHlJ1q1DEBqd2c13gFXdjRL5C5zwz
Su9MFq4bkYPLMnJPc560Ih7/s24/xVmteu8gYsE4HNK5uCO/O13HfLG3A1Zgg9AbfNvsUgL3IufZ
bbn4qAsEcVwWJQ9q0tMpZjZBOWkY+COrPzYvqi/lnlRXIY751XuefezFGDd9bYP8s0GquknEhugp
M3rU4Iab9xBNEP7F/WH1S7XKYkBQMWkB2Vy77ZPpdmSWO4X3MZ02Bl9vikBXjEak0mPz9D5bQbGL
nW09AnrVGaf4LSfMRecPPN+za5pWVcf5GJ1nzIf3UwFXMl4YeiNHkoUkMCQX+Tm4VZe1v9ix9B2k
jvw0S789qhkp1wxk5jFI7tBzWQZJdmbv6R5+bAWBbvWZnkNevfwYM7O91UXqn+SBHIISmD2igO8P
1pbhQXOCFCWE7yFJALwtL/LvcKjNdaorc05x9MEvuOr6VhWfqoqeMamEAZXsmiDhBv0wDycN+ew5
rzUuBpwQE511/pHPWz1I8OsEzmgw54MuJfBRfsB5LRfSBZraM/Q9QM7Sp8clkVYgVgmO1MJdUPYV
s8DJnybI5HWmiYKjXPJHalKET0rLfi7UV1+4SM2tafiCSbBqF30qJp61dN4rQL46WqqWK533pZqw
F6v1iO4ynsTDZJp8CGvC4cxM9xpOA+SbIjyUBHY0Tfi/dGxcOzKufxqIWKfx4F/TBNY2LNKXpmZf
tkrD+Kgbe9wxJ45asZabOikEnlH8zYFouxUPEYWV1Poj+C9Qvdg50GP5GGVYkVgSUNEQ/O/diGK7
rDDkdOPrZzS7z3HMNBf3lYIV6JRh2FQ20DVsMB0lHHIj2FbaE7FHT2um1d8aPRsZIDOe823Zrlmu
57I1iNh02Ev0SS31ekLYWLSu3scfO9E3zKuWZ+j4DcXg5Ow+kNOc/6TpwXpBd4wIHPB/WWamB7JW
/xTRX/Dd5gvN1x+0ERya79I8BqyUZ5npErchQ8ylj3D/f1NTha8Qnl5oXrkH3hjQA23E5VCRfKgP
xq9xWYMvkXoC9MvNgNnWZfDM+VMYyXSZDxuGxa07xOdmuR61mVqkgzPEuw6CNo4Ab5pO5B0FRiIX
EOQ1EVPy0Oz4sqDPcqBu3b6aVceDS4J/GKdSXKPgv1a2KU4cfOEs8nTpkLR8h1iPsH0NaIsXEfEn
zj5jH0cxviIEbp8l8+u/kCLNxea97Jw8XK+qoj6vq0DBIBg2WQFLu1JzRHXIVCDcv7lzRkPeHbEL
n559+RYZitHmBoO8ooDZr8E/jJlBt8WWtpoF9iRYknW71hKHl5gCQmeeQXc45OdYOs2f/aQq8PKV
Dg6zJJ/ktvktqawgf7O/gLMAFSot1NWXwT7mekMoATrMGwxBxEU3tfbIJvFLlJuyjazD0HXByUu1
HHU3e1V1FgLaV0Vq86VSeXyJk3q+b7+hE5endMOuqBVUkJKk2aOCw/ilMJNv9227FQrO7arDgmoA
bz/KCCyNWPt+rwp8VVmxmxNIb7GE35M87G/77BAM2FzyZfpE6sWMvFXMsdWLkHwgHHgSqfwSHfo7
JeG1XKvXjZcYHcb0Pz7/gSE5nRzbh4yQ5YZu9KTx9t5bdWTi4nHC7bAmOcyjTzMW9CMZSt08ZDp5
KYxLIG2N/5xsThy3qTUTFlQVf0qce3bG4vuyROS9WGbYRjD8LKMCZReg3+isuE+YuBz2HGHAklN7
zzygTpYfl7WOEHPcigugIO/h+pJLVu5vk/UYEItRzUc+1x2r/Hu1ZX8nvr5ZzIxP4XOKBZ7JAa/v
s+TByD/2V5yEVPZm8f9zdma7bSvNGn2hQ4DdJJvkrWZL8uwkdm4IZ+I8z3z6s7SvEv6WBPhiAzsJ
IE49VFd936pgJ5DJryhFZicHEQXPcFDrlsmO7Eo++ii1RarWVlKmC1nIaDWp5E1v2F5CjSyITYVv
MYaUD/yIupWUzJv2WaNeufCiJtiAZ0nW5RhRJcgce0Viy1gIw38v26YltwE5oI8yb40+l0o407Zs
3WzRG86wNgyNBaSgqtB3DcldC3bPiILstc2aZj2EMliQsn7DgzoeUAeny646ldyqINtmMeXZuLa8
TWe5PqlGG6VUhr1FKL84zWTk+exit32g9Tu7RqBQ4sPacUTId3ZmPLBXI0ZGY8DLdG49pOxoTX3t
2AZeuEl9BxE7JcpFGMbfZNOUZCaMr1od7kwSzXvPkd+iENVLKcZftWzeLR3rG2EutgMEPmsCGHVj
FxkbuUy7x8hOX7xcvfp1aC7yvENEKu0bU/p3kzY2eMdkcNcMVbaOh9KirM9nsALsh6o/7SWnkMyv
h2yhIiSTFVHQvggabYEm4Y+XmIw89IorVJ4TsUPkLZoafW0fh3deFJCRb9Bv6Z1RLima68sAoRi6
iNBZiKF6zEz/Oey9O02zvgdt+DjF5slR5B1l4VXEByS7S4EU9OQksnA8HJ3Gsu+J7+8KU1vmKn6F
I/TGmlSSZKrMTe4N9TFUTkI83z+1CfpPGXvDThq6T6xuDPeMyLeojdbBqF7qYEJDol6MyrpzJ9YN
Jih60Hg8VGN20/jqBt3Gs8zsI2ISbqcmDdvG1HLlUEereIjeEKft0DcaK9lb2SoPuruoLqkPEDJs
gJWQRA37m8mYJHKCAbFbXHHgIbcqtcJaNnxF6is5h2+nWlfG8LMcPKop+hB8Z57W20i1f1CCb/re
+ToGiJpcPbjXTKvfIHiJFpJj3SI1zC8MhC+OYpgl+vAsqFl5dkAFuVZPWj69oDn21pQ0VqoVKJOF
06741qvetb5WenbrNQihi5xb9EQSbPCFMebt7PepvrcsYx8+zOCzL3r3ZhtHi75voqUrg+fe1/e+
UNtAtCsltS+yQbqv8o1CjGCSFFvaU/peaMG6n8w152YWthiPTpPbX4ITGSNx2LA9hDpI9/lT6dyn
ONUQ1gzEFUnxQAvtBw9fwtjoG73Vv/Ja+mUkrFd38LeBW+9wZq2awLxBAck6oI+vufBQm3ZFs+wm
3yGI926r1uVEM+XbnOLentIyYUeNENhGD3JAKvuFIiX52eGxrsLvk4rHZYdJh4mf/NFblAedbpCb
LJOveR7fU4DGAmqQjfTLGhdOEuyZ5r8q0W0HMZw2dETKbHJYgJS/yiyEjgli1HUkFUXwkkN1Ufhs
qlIsHaTOiygnyE1Go1oiKnCQzQ1kvdtUu42igr0z5mOZzj2i/IakmfpWdQjcbCLJW13Lh3uvt6jJ
BG29ts1auwkcSYohdXXUIi1QtbRhwUkd9wcaGbELvQbNVYlK3x7TfdfzjmvXLtaTK79pZURS2Gvz
vTtSv4xJ7d6kBfkYMRrTpg51ynlF+VuJtDcXKRSbe20Kme8+OY3aSFBGE7Y1TPnW0u7rivSaiIbm
Fn/FU59G1Gtd6oAIv75Gqcy/VxS5bqiEZ/vKE9/DCgdjM3ly5XA2Wci0HNYIUMSvNtfQIxXUIDiE
6uWGjPq3yIg3NQFfU0y3U8Gpo0R+JO3x0RiK34ZrrkyNAaZPVbkg4fcyamLjIHDajn0t9iRd9GM2
jdZ+EkSkWUciSSoqJmQPjWXmje1aoPiVRb1FhvVc2vlNmY6PSUbdsPaI64wBH1uotXepMPYaB6U1
osLflYZh0/X9l7Yyf0iNVGDc4Cxq7WHcyJjVRNeat0BE3kpSI18CL5Joc8JoCdQPlaNVv49UfBZx
SN619lxjK/SMKvvwQko+Xo42awWlIcK4gVJ1gfJtQ9ph1QZTv0zjJF5VipITxgof6a5f7N3MuKHW
NOKv8IelM0m1bShKbTQMDqEn7msr/CEmh5KnPRGu6ZVG3gSRnVsE4k9Q9Ke0N9ZXH0rfsoj8au0P
+GVxWZNWa8kq+9Qpl6Yu0H1mifbYh/xPW2/jrH0Yk0E99Dh7Fmlg6kuLvNGqQ5C/dTEavORma+x1
PVLrHGf1wpLaEXbHzUhEo6lersYB65oqUcHbpbcl5r4DT2WuYzXd5sbwqJP33au4fnWS7kazg5tg
dE8CqhsXafLgJWvlR4ciN/2VThGLRUxDpeCoF9bKp8Q1nwI9t/Z8k2xRGMbvVlqvY1FGK9Lr94Mw
vqYkSzaUY/5k/kQQmzKvEd+Hef7MCeshdsQRTH21yFkSF/nYbvwqJsohWb6QUdPxcao3vHF8gwLx
lBOLpS44TE769BDFOZmTIjxypLhtKn1c1aa8QbLzx+578jH5b6qqiPI7trMyrJ4DtykWaU6cLPpw
h+CvWdSpddDb7hep9ZMxyDdJvPhPtkbl3i6GL37Ho0b5FtzGrbIYsbEiwaDdTsp5s2tK0sKxyOHU
2sJv0aT6mn6M9OExg2aw0GV+HNthr8VdRkWaRLyw3X0YEB5lGgWZ3ovIajf6MtbtXyJs37LTF5Qe
1SmsyXI0H8MEsVkvm51gkiyrSXuWuX7f2OIFQcrL4I5U48WI+rTZnwSSC5GXh2mSx3EalzQw3htF
fMyGTGB/snctOSBM7rdCnVT+yV4Exn5k8a18G51A2x/0siOVlqVo08glmQWAFFmGz1Ez/cIg+VKb
OU6ubLhrPfWzVu6XoauI8938zld6vrQ9/TZKfDIq9sk/c1fZMl6Np30rtW1/GRtU0GVGMcpprX08
acgpmz5DfS+i0HoqkUpsYM70Oy2yxSIzVP1VxXZxX/gRNi90VQjffMRuox1wIrLS9ZAgeDZrVOoN
esCv1Dnqo1KRuFeenv3RqrwFHkQ4jV35dOmhEMkxmez4QbL7/9TSqXwSwLb21pBqv+qu7TZ+0VPj
SxlgZp6ptdZ5FEybjExxHQe3rYGvWdcyrNQKR/tNV1rtTY2Oe2OHhpVSgLe1zdRF4V4ZVZqtyVFn
Ab7fRX035CerMfEKWejwaaLkdtJn+5uuLIwlpsDhrtZtaraRiWdr0qsGe3w8Wlxi/CPGkFjGFOkh
jwqx/78iczpHBVZ78Kll/a4yhFALBAgst9FvDEF3kee+N8q2PwfMOPFZ/4YmxHZcJraTisOYumqh
u8GvXjfzZYjajzK2s+Bo+OVTNItTe6+/rxROEQ/TTlwJ36Gfta9RjzH68m+f4XHoJ8zFXzyOqhbC
7dnRDmFBlIcUOEzY2Cn0MGLGrcVR9Ar44wzm5QSt/ftCkSEcx+9ld2i952w8lt59H11BiInTb3xE
zZgxOYZ+ioUzOCeOUX3Q6nrTTRGabEMuw6RYRWEJss9YoKjYGi6+pYAAO3hAn/bj8js892gzAA+I
i6kqEsvdB+mXyn6udFImvz730zMAz2BoSU3ZIT4ErPBVhqGt+omh41Mfn0ZZ/34Tb9Ac24gLb+8n
cp8wvcsIC1/3WIqny7f/8eiCS/zvBQrsqmnvh/7BFr8N9csu7WUk77Pu5fLPf8ysocXdvz/filjp
zVAmh6mkPN+2Ypno7c6W/sZSDppvPbOWn7vSbLID/IImEwb+Ycz+2CTaGjIbXo2GKOFwXO8uX+Tj
cURvs38fR/VVLozK7Q8lPq0muSXTvXBz7crHPs3o/50kpjub6eXY4tfqGxd907CBWbE2zf7Kd/iY
H2O6s7mNxNLK48CKD0bc3hlR+svmAI/sDeHRpFr2Z6T6SCjllSc5N6rkv+8JpZmDcn1qDkq8ifLe
xNeR1V+nvr7ysc+9qdl8JmEpUJ9V5kEzp+k2UBU5cvTf75e/8rlfn01pv0GkSJTq7FPPXSuze3Sj
4eZTPw3i+581dugQP7nR5ELxc2AzFGsts+MrL+XM4HRmUzkvTYrIQD32jscxwuzEwZJeuyZqvTKI
zl1gNpmrMpscAG7twWj1dIHDE6WllaaLInIeLr+ej+FKpjOfxC7eM4za6cEbx4BQ0gueccsGPxWJ
u61OEuPJjVT1kE+FczvlZMw/N16d+bxG69FNCsKZM5Il1aV2l8NVQ3Nadqu0vzpsxWkEfTDDndOI
+2svr/2qqREXePtBaoRQ8dbwsqOmD5DVplcf1a0wkq9uHq4rLBFXhsV/D/HRRWdzHxVEJjXO1QfX
Hoy7sO6LL01nVRzP0dEs8qlP9h5FhZ1H2u8lhP+1STwNgS7W82XS5gYOA2ktNDX06wz5970Va8Bh
hItlmHChWOnw53TSM33/hv1CbuIiosBLcp/Uvd0MAlnzqL2gnp+OhSuqOweRO8Koyj8QEZNHaLB8
m0MzbEzcVndy8sbntM/jeukS8m4DlFFrs+2/NWMsn7u2R7Fu6YSQfV++Tk6p4QnvHbKAQ5EROuTC
Co6oAkiDWH28bhss8cOgufuavPoPCgYmUm0ahx2LyUeqaXDi9zXzzTFRlLppUH2zWl3t3Umeis+J
vc6D2lwg5dHXaa2PN+7Yhze9kReLPkHmkdsoJOGN+LtJ+HgoRF/c4GzQdpqRR81ysNti7RiZOprK
aJBbmxjFmEFHM/ExzYWMunRBbM77SJFZb8EMexvfjOWtA32jXl2eVGemrT1bjCnslKOWBc6+tDqK
kgFLcbiDIXBl7pz7+dlajCqzwUBDiNIm31K06XZ5B2T/yo+fIYib9mwtHiet6YMYSkLupPehH96L
ivQXZcK3piclL8xyheBmjfmBmkV045Tela3+zCagZiu1FZNFrzmEwnhrhptMK/zdQLB0hbl55qXN
2d5OC3gErzxbTNDEgHrKJ3cy3qBxjFde3LkLzD56MKCraSrsopOL0I+yC95L/2kiob+5PKrObPHO
7AKGoXNY6JhYAHvJ2iRLI/mtE/7G4svlC5z5AM5sXHW63zkl+LE9+gbnhiTg+BxYWnBlIz53+7Nx
1eZh5QKCYCPuvo0F4AtoOF3xQ8avl+/+zPu3Z8NH04oCxp2YDpZoH6Zp2CYY6BajVI+f+/3ZZu9W
gIOcgftPnRSA07Q+ya0xTX3u12c7fZ3DxoNpAS4z/VYDUKnSr4F55bfFf0j+DzYke7bLownWo0Si
0pwKaskiNdr7vhs3LlYGmEhphw7LlXe9VQ3gDcbpW9x1zUFrE29T9aPxJZ/MdDsZTfnD7VlQ4xOJ
JCVls2rxKMD+Ut426rrq6Pkn4Ubmj+rRNXJvgcmxZhkxUAsokDq9PaQrkmrmTUeigLRFFbq7PO67
l8JDt5Drmv6I7kiS/dXVb5N96U4vonQjupMvYhLe0s1zY1vGIl9N09gdMonJujqBCY2GPJmvB8XS
dKiJYtKKbm1y2VSamiGB+IW53patdlJFeltsDTjG/Drae/zqlvLaAKtEvTSRgJ6Y2S4s7AJbo5Tu
yoQ0+o6NbSIzHJnFFpaa9ypJ+x0QoltfhJck97RMQXfaF+OdMPRqJ0BOHCeywQlui9LY5uhQnvuJ
jRj1LIp64AWIpMTwjfyj+arFbnWn/CCBc59r2c4JxnhJxxS0AZlLVnMsLUAmbf5kJ41O9qZsphfH
NKcMk69O9mmS2Rbx4/RkjmG1l6WQpMU9ubfH5Ac+OQ/BthIFIA8t3UXIcL/KRuS3KiuSlPoa6m4E
pJDLWvDxIi1x+EnEg7WnRStNui1ea81Fo6T37qZG/HKSA6Vo0CqMtiB0KBGjLrHMMF4jQacooQ1g
QYxIFKCrIuysI2k4T3rJinYj5Q9DJC150zDAaTy6N02LGHBs3eLQNIgq3DQXS6sNgYplnn70cwf+
hEa2jJY/wRFLWn1SsZYLnCTArO0WtddUkA1PauMa3Pc03T6YKOZsCcT7kcpK7yaOUcnTiCCsprZk
fok19VNJ8umXJ/uZoNucLYW43OJ4glV50OIvRZYtq/jNl89Sf4j1O9Hej6G9vXyhMyv6vIuCwHNI
2x0lDyOA1EWng2LPA//t8o+fWdDt00L8V2idu/6Y+sBf9gpBlmdrwKQClMgQFewrzVjOXeH0WH9d
wXKH0RoRzu3N7ksU94uWU1ZCOaL1rnyIs8HOLFJPlFVOjERnL6z+pavFux4YO8TqPzW9yheSMvmq
6IobJxN/WubNKrTDK9GOPF3ig6E2b0GRlxY6cwtEtUkVf5dpY4q7wQYiV5nWiDtUV8e4HbInLwnU
GsdGsbG0srkt8AkgscL05tgIBn27NraE497P1sQHn4kCs1ic5sOWukt0RDSi75CmC21ZaSMEIGnW
lbj29s4MLzXbEkGGptiahLv3ZBEcDNnF3/CjBi95cMpKBwEHujYp5DJ18KdhjgHX50XJTSUwCftI
eN6QNnXr3Ai9T7XXMdVsF9WtZOqN9FQ3ieWC0sUiR7ATX01vn5m3araNkv4NYq/NoIpHfbNGPDCs
6RfEqjSicUpLYW51a+z3tVapfaOXdXnlRZ+ZB2o20yRButPXjrNX8gWsVZNhFHD2mew/+fuzeZaP
9WBqA7JqoVffnAotbxAcZBlBZOw/+WVmE83yRev06MH2lF1XTllw7kZDc7LhfmoxUvLfpWKUKXXM
Sdl7r9CKbFnkZfdIwrt8LyhC4stAJrS8fKUzg17Mxhil+sb08MwfYPFISsx4wFN7uvLjZ4LYOdpc
2AXhDE2g9+WknAW6+tssg74fFdHnSjSmmu1wpatqYSecgyArAb94Te1qkQX859+7ZJYuv6NzA3a2
wZWyDac+J7vjde8W9BNgtau6gaJMLuDyFU5LzAerpzWL9i0rGTD9CpjpIv9hws6t3bTcpAXrZ2yC
DnbUuIyy7gpx/sxnmbf4U2aL2jXxjcPUAVCstHSteZgtUmgYV97YuSvMRpU5xk5gAJI49IiMunHY
4DpHjPdy+W2d+R7WbOFCakjNHyLJvgGymebvvfPuW0cnurYTnLv709//tVHHBp7PnqrMHq7yLhmR
s0NE2E5J//C5+58tUJMWxIjMeP9Km4w1b707OtCzFp0flCgUcExfvs6555itUmOUIjwSErtD3EKU
hr6Bi6IariXRz/38bJHqy7qHxRHxkQNYdqobfjSO/xpRA798+6fB8tGkmM1tBepxqiLp7jN4aRzt
IhNytP+eT7/t9EpIZpxexUfXmE1tO1DWpMfwuFSS60+OYTi3Psb7RYRi7Wi1mn0TRLaB8R4vEYR2
1VF/Ai4TsGaug05YK9r2YObSNH0XRejI28BO70a3hmOUldmykbgjxrT94lTWCLYTu0ynYYYPQl9b
dJkvdpalQ3REHb+yWlOt0LbGdyUOxF0eeu73uPUJ08M61cMrM/Pcen/6mH+N7TQbhNSrgh09r18Q
Du0tN7gyrM+MBzEb1tp0Cs9qMzvUqbeAKI73ElRM9np5NHxcArbdecrLbG30VeNIW4aEZD7Jo+am
iVx9qyUpRTSRObccnTBjjr2xqVzNWOlQ8zeD1/UA7IgxfMOLrvWE/DgRz83Mxr500GbmlTMeEkt7
rFo4sanuveamMpdZhjjWVYW3VaXEhpTGAFuBE16JtD/cKrjybFZ4I0WNvtHGw+DeO4OBQfSrAb68
i2htUP/ws2vVoA8XWa4zmxm+ljddmyXToeroroScCn5CMvgL5QITCtPHy1/1zFXmRzoaEjqu0Qws
USXk3V9Q55EZ+4gBP3Oqs935sURhJTUqIG97Eh0Lj1x/51sLBHerTPtz+Qk+nFBcYbbVBZbXRrSE
xWjtj/euXe+ctrmyAJ751POmbzTiobrX2v0hTuT0pro8fBSIVleaUzmvJ43NOzDzjjB6wsV6+WnO
fY/Z8lBrkUT0ypZR6eUyGr+69Z+iHhfJVFy5wIeLOq9rtkgIL3RMP+zsfdCbNcaNfoNAhaQKzMMI
lge2Nm/YXH6Wc69vtv1ZZdlI05nAH7vf4mm4V/C1Jqj7qAfA2w54s8Xq8pU+Pv3yVLPlQGdpOilM
nb2uFcOqw3q4DCOo+IHXpxsox8HW1FWyjaTmP3ZZkB3ovRIe/RK9ZN9FQPU0kbwOPlnwse7bZadP
7XpMTBfuksqOVR+666TTum2ng9cexgCVeQYI+fLdnxvBsxWlzk34EB0jmILIc3li2iXECpd/+8M9
gRczW0X6MBwdeyADhUWNMCqwNl0oYBRm1w4A/x2J/mcHt91507m6aG3bjtPx4Gat9QYagxWk1tQj
gIJwaSOhW0UqU/eWGdEQAAzgyp/s+4nqwNKGzsZcsrq1q0KxjdoBY1KrsTEPEqNDR29R0Yb+PWTl
4h1eA/9gZPwD0uIlAvvwO/h+84YQq9pEluoPpHNhg0hNAyklG8ig8BMB7TsIh0O5VxktW7Q8V1AV
YmcNoLuGz+a3a6i3xV5pkL8NuIZLe6zksm4nUGFV7X4xNHpXJ3qjdlV46ldhnezTZmCSxEx1HCdF
1cKakCfStuvkD6ZRPSbp+NNTov9O2nEAGyIEwEZPEzhX9HbdAxtd6uRNhisz+sw0+2+L/DuiCAwr
mMYSK3Pe7/V8zHdNE+OaAYsrlQGREf+grhElfWpEydNt/HW5LK0COdKf7GDVPQZCHD8GXefCa+vT
mckwb/4Hs630UqxBB9NIaOASkIbCHZzGz5fv/tzPn9bdv+7eNBhkdtCrvYj9u8xNvgHx/VQPOmbC
bO22nbiKu8CXB80pm02NuYpUDg7Ty3cuz9366e//unXdDjAK0dzrIL1jB1Ts1GInqLEQs2phXFyS
xqZqUN5g1TtMyh2h0OjbvmGIRpSMYQunIWrsUd+wHe8Cq1yPrnkHbXAbTz1aaQsQzbUeW+dudbby
hxaiUDVCONGQLS1GQH/03rkSsZxZ0eRsqS9qN2y93hgPjRVQgaeFkPrTUu24/JbP7L9ythY3dHCM
iiCw9wVCn1uATDhTTi6TLLXcJ4/+D6vL1zn3FLN1GaBZpzKvspGuP0Np7rxvvva5kGve7U9DpJsA
I2WHPwGQ+h/0P1m5LcAFK/zczc97/pm63jragMxC0BXIbpKvEe7BsYuvdJM9M3rmKbGmUVVhW/jy
aqPalJ7xPiThr0+99nlCTE+lcotajYfee2iTOxfMybXz0YfZXNudd/dLTB3jdzFC1zT1Va/pa9B3
K8vYGXGGyRb4NcN1vKb6PDN85kc9CqqWCXl2PCg0XAr7RhdiTxh+X35L8uMKLw8zm8AswaMlnKo7
SDeoeIqQ3mA0SRlpdTBov6taabTJCWu1SvFJ0RREG+DnUpK8STCGfHfNifw9vI1hktvUSr5PwGxv
a1szti5KA7o3OXV7CDP8Ugst0e3hRGjCLxIaRYOtPqk5u/qlkd+BQhqOuaf7W3RKzpuLBRZkbBy/
xAoWrHKhJYSlLDZRH9NmBIDNvVKloFJshliRq0LnXiwPoETiDy8eNf0fwpBv9BFrvmKLZbOvHO9k
oO366Q/l0fAIk1e/o8dYR+EXotzY6smxNenJU+NpWdRyiGkFZuEQNmh+RK+vAiqZA/ig1aKdAnK8
I3r4KVKo3HYTA/+RE242Xf6CZnwy6NU5fMo8vmkz7XtrQ8btchulKAPneZLaN68rzTUrcvYnzzxi
5ErL16hVh3tyzvw5HaeTsI5KuGp5iTBhBsBto/YO9zHCmBTD14KRsEpdqtcTVoQ1LY3HVaqDxWsb
3VkmU9A/Y6f4nqiWLq7Srm/NoJfQLVW60rI2u0Fw4i6TEcO3DQIa4Bd5T1GkvwIr8VeDaBsonvgT
hT/F69po/nPCjFgHc5OerpbM9gn2KipdWa0ggnQ1MIB0Gt37YMwT3Mt1qwOyj7A1RwZG3t6k1SJl
XtRjybsZq2ZlWLVJT+ee3h/APCJc6IVZ7ajSjt8iH62A0dERTEEOxiIiyw3aIvw0OU6uzaSzQJsm
sMSFQ3R2H2vUjMwKEXyX0Kqmr9p2TV+Q9A4z9Wtj9+PNEBbZVwh2YpP3cf1UYuXYYqTrC+BbyfAj
7sFyLqzCATZr4vknxovX3pBM30G6/oE1nT9YlQ95LkTwuAjh466VTSwLr8oh7KzA/4zetDFNpJal
Y1EUH7XBfvBxvqJD6IrnMrPMGhl1QUezPrB+FGY9sGDHXnooNKt7S0Ma4eSRTfCY12KXR9VrMlCM
aorcezDpRJshogj6+xEK7MovTi98aBglXVIf+0iEG80HAeDoHnjxFpAIDSmSZYcTrcHtMaLU66eo
eQicNHmjh1N/E1u9BCzYQrSFEwneNA+dtRHV71Q134oTqzRKkcxlDd2rvT6q1mFsim0CitWB9lqb
+L9qcK1FC1Fo5UaueGkYP+TaBpAXIdwOfSl7mfQrukI9RdQr6USVVquWCboq7OeiFdrWrbyIgIEe
d2D8c9p0JHnB7hK+pIXe9Ism8ot4nblsbgxZNLLKh4oQVPZDnPff8MRNEIaC2r+f0sJadYHGsZky
jo7dtfIM62i6ZbCqa3DyKzP2SblfXi/PrMb6rHrQtLIyc6NEoGejPs39+i4x5BcyNtdcBOdC/FnM
Q3G/7bKoIhekKbFCdvEaaaDqTRXuZWwfwEPtYr29Up04kyH4r7j9V5zZVRMgOIvyHaCBZd59VzGW
V/e5KyEhtMnnThHzLqzofmTZlrU4OHn7HmcB/CbM/2MmP/n7p4f76yHwlkkq2Jq1N3xsq5nVu/dS
Nt09Zr7hc2HK3J2U0iyzpCVDdKCaYP9sPH9Kafc9Np8Lsv7HkqQLpxxCkR9K9KRr+hSYmwa9ACkb
47OXOAVgf72kFvyLoXrb2rcTzbqp3FXdD6UVn3yAWQzhWrkzJEB59gmpv8CDkdEuimsitHNTbj4j
wCH20olpO23XMKBCPjhEicBbdm5g/bk8rc9MBH12FqB1Gem9k3pHWlN/UCdDQQ1CYjFGtFutU1rV
qTbXr1RCzj3Q7EDguo0OE1ppe1FXu0xQ83JF/bOA6f6Zh3HmRiSig8bTatI0Jt0usPI7ycYL/eg5
T9JpnxZ9vHNIoO4uX+y/oPd/k0KOM5t+jgT6mxAa7QWVgKWtafLO8ulqagA3XU2RDcDDBBtLS4lV
5kMLrWPPW6SlCXVb88JtjsZrF5slwjw16FfG48fqHNuZW6Vqum0lKT7pg2Wj2nNaKQmVHJ1GbhlD
PxQhZSeaq30ByBwcB6Putgwod9VVVf90+b18vI4jXvp3wo2DO5nVyT4wue9u80yPhUepJOkvQoDE
f8yQqn/uQrM0h/QTM60GNmqJwX2RthlJ0Vp/H/F4NtBOVWR9SRuIlJev9vHYdeauKhohtd5A6W5f
amBae4stXMM5v9Dpx7m+fInTkvTBgJpbq8gg2lCFI3ev2WLV1smNM4RXPsrHR37KHf9+FCMdosCj
1fDej5qnUZO3pjbS5Cz7Bhv7ilzl45WEJhD/XoLXnfuOZbNa0atyL/Pi2csHQZMz5a19vX/Jnc8t
uo47W7OiAS7DNBjeXjYGNgqxM2pnZVnTFdn7uc8wW6U4m4Qhti0HgwWEXFk9qupzlSJn7qwin16X
bof6y5koJybZItQB/Ol3/jUP65l7n9urTNcvhtJhTSoKcw0Q4xfquGuKhTNjaO57ooGAKMvTewkN
e6kP3n4sxnc/GBFXSXVl/Tozy+YeJ+wrVDkKw95jzaajRREmK0BK32q9uBL4fZzBgID37yglT1SL
rgoR7AfTS9lD/8tpRNZCFvT97o72DaBTs/E5lvHPy5NanMb/B7PamU09bEmlqGFl7wdDeJvQpT1Q
wurvW6/x6fAHdP6lTtpbGu/eWz3JhZguD9TMP7dszR0Qqq1G9NS0qAKpBBeMfiCbJDI4K4jh2jc7
M/HnHgi3UQy7rM4PQmRHY3Ce0sn5rlUapGjneyqKaweEc+NvNi9rQ+SkyxM2lpqEL82OX+zYohhW
HjhoGVfe15mHmVsiHM0eaQuFvNrF3Lagr3T1i2SsvSqEESKtzjooFWHwenlsfDjaHWdep4xwCbl+
WNqHIa5XOfi6nQ99UBi2u/3cBWZjT6ZTUOW1bx9Cj+5etF0/YdpolJpeOR58uNfzALM1P9DMqE8n
TR0iODOyhcyuqu0w0rHd6u5oDrYwx9+Xn+TDhY0rzdZ8WyLLwI2hDtRAaSlbIWJ3/OjKiv/hyOLH
ZyOL/ouFABamMEb0MByLr9PQJAubVOei067JOc587HkNUWswwFBqVweyOF9pufY6tBbcwauVmXO/
f/pGfx10xjzq/dZ11CGkDzd99nDarsxu2l1+/2de0bxkFdSpX1iWUofE/qWi8P7UFiRFqWF75fLy
Fc7d/+nKf91/HDv4gkFvYPKv3qX0cJrRF+pF6YDqPneF05X/ugL9ho1s6vgCOSHvEqCJt8opw65A
cV17iA+XD8f5r6711yVMV6+nKeIhkuhpdE6Z3xIKJGabzFxJWsB+7kFm07oaCn80wXEdQ20U20p5
xtbwHRLPMIZuLl/i422LJ5lNbd9oGq01reSIpq+kjN3nmykr02Jdp1lAa16vfxv1urxNvLTDh+JG
0GxcHew4SvvQuXfdwbhyK/9d8n92UG5lNvdrj65eHhvMscqMaT3Z9OsgG1vTlaEsJCw2yy1ywHf2
ENP4b6pkvu2zTLspC9O9HWiD/FCCU194tlNuvJh+lPYUuD5U1LZ8oNgI+KUvAG8pr1p7pY0CXfh0
PS/IBfVXBt6ZZVLO1pfM7YbKhfB3bAIO3MuCng8kXKtWe7WkQW+ZgT4U/EXf2AHp3FTlV5b/j4+o
DjWO/+fsunbj1oHoFwlQL68q27Re27EdlxfCSRwVqlIUVb7+nvWTw7taAYZfgtggRXJmOJxyzr8S
XzoA+dIVZJks39rgZgmz6McdaK/9bk98ME1u85UVfiZl/n9GjictceopKWiGmYDy5L0Ur/QwkxC4
zFH32/iL2AiCthpwGH+tSOflHcU799+FaSBIT+sE0yE3d5ucxjAHD7ceJL7wf+enKdQ359KLANQx
u/Ht+pyXbyBHdq37blIcu65RjYe4tpWIx3Hqnq4PvXROcihBy2qKzjksp43oDzsAw0sw+jSofCMw
Ai1SQxa40fW5LlsoR/biK01nrjUgRqKPyok3zt2U0w3h/MV2m2jgqAS9Ps9lc+7InjwFkp5NPIBR
Arvx1mybJ3Q7PoBnoF4Z//KF5MiOPODw55k77hiX9ktTv7W8B/WhccgQs7++gE/t/L9Iu3KOmeJ6
88CmWBwZoLMAKH9rjK1vtPpuNkDGBAhFUHffCFgSmuYHxbjhyYzeWX3jsXnLht/cm7YU9zDiXT9G
5J181wJG4PVvu7y5rpyczoAP7QqeFUegGIoDN1trPxqmecxLpVm58C+XwrqunKE27ImCG7QpjqqX
N/wEMDUQn2WFo+7tCmkrhMstCoCNweAnBUipuwFMJgOql1r9JxXJDJYVTT8Miuj/fmfNjvyOoqna
ASraG4FuGg8mcjAuitnWijku19q6jvxOAuu00hUjWlR60fNXOAkN6IZQcQJmEg5YVFGPwOZ36J6R
Lt22KXXCtmHpyqP0MzX/f1Fz5DrY0QUUTXrm8VTvyx9zFpK/xav5BPqV2ic++rGAg5ChC5b7yl5Z
uVUXzJlcFNulNsiFM0xZGfmGA4kCXOjXD2pp5LPN/uIDecac1bo1jTFYhkGbfW8VK1Z/aeCzSfsy
8ABKA+Ala/hkpCCV9FdWFt96xzhyEWw7gqsXyCJjnLCTDnBE0p5qtHgL/X0E2IHLVkJkS2orubgp
oa3gNTADLXCVA66Xd1s0XBdRX/dizWpd3iRXLtEoeaMIw/CqY8oS+lYlfQNuc/RCf+hOW7zhV8A0
7gGpm9aZ2Aj0Q29MMKttHZMZP4nVjgfTmLsPuy6A6TepSoq+uQKxSMAvGtYz75scBVkNteLEc437
WmXkpUKw7JA2Al19wH+c1nTifJVf0AnjvIlfTnvqprRJdXWMh8A86FERosQkVH40MYvqY7kH6v0m
v3H2beRGa70sl/fOkd/jhuDcrJiJO8V5bmEFhjV4m4VL97Mz5MtawC3XgbQFklugMdwoUcHZIQ5P
75BuAQvBWif2p/m/tGX6v1sGfi+F2wRizML5JXtHbeQh21UbLVZOTgRe631yl/5gp+pAvntIkoOJ
1/HgOsB+jskby8DM5GuP1nN5Xz+R16QPaQA+4s1kb0msH5Pf/W71SbBw+8svdscshbATrBTgvb5F
bscNcM0jtjfCMkoiGgybIUxPzV+6L/fNO7p7fujwofKo2KYrvvWCrMjPecS4qsqucaS4+17KMkFF
Tbqiw5cX58qFT4nlMrU4Q4sW7NYAELIi/qb1nTfYK6d2+dOBSvWvmPSu2qmZWdKjy2ozsAvdBqv9
1KzUcC6NLglhgmaLGUQKFMDU3AT4UAF6RHAcXL9bLhsFV87bW5QNDdeq+ohAxwbkFn5WwFl2zvjj
t5b7QgRAm0DJcX2yJXMtvWkAY4FInFvWx8Q2gUHbRhXqo2pUP1wf/rJRcOWKCtDKOBOQmPGsRfWP
euSozDJ3HGBL7fzn+gxLPpxcgVANIDjj2K9jac7W+zBb7RbA1tqhJYB/shS9fSkcjxy1Cc3ug2sW
DxMoSmNwwuDvGEFFaMvKlefTglCr0uVdTSP45lHQd1Q5iNnN4q6s83er8u5clMWt7OhnROD/BtCV
yxVcsJxZac/qI3hGw2LTbuGmbszI2WhhHbjhGBB/2KPDYctuqq0SJuH1ff40O5fmle4qorGz94AI
BQ+nyNr8Asf2tg2SqA4+hP98PJ6M4P3pAUVOkeozX/cf/vzpV7ytBSH9H/JqW3PDA4LyUR+MY1YB
yqDp6b2mi831tS2oswy4SsaGGOo45sekapp3PdOAYF735oqxWJIK/V9TBEYvAv8apqgBE5J+YDwN
UlQ1AtR8RSSWtke6oMDoqGoogqLHXhmqoECDnw++DgSPdTRJXN+hpTVIZiKdUQ4IRGJ6HNB+KTKQ
UY9lxNnd0N99ZwJHLmsQLuKunVvQY5fc9GeAZ3Rsg98gQN5tRYAvLwFG7d9jUFWF1hxMXEdLBbUx
uL40eHw6YvoEYFnXF3FZjhy5LIBZtop6yb46Ajn+fna0HVoqV77+siF1vPOqvnhXaKUVIIS2bPQk
TGZYDCzfJnl+GPqoAZVcrxBl5eK8LEyOXAPQ4aGda3aWH4Ga9DFb1fNcK4fBmNe6XJbGP+/dl4Uk
ZTqmVCvyI5zxI+hbPizRncCtuQZU9xmt/7+dQqvUvxM4k1MloM5BX0EIYoyo2GRRGYl9dxK3RTjv
fhe+iuMP+TusSMA/qm3v9wFwSCIgp63IwdIa9X8/gaMpAJye55BkNZ1KS43yku+qWvmeWyYnI6eJ
Gl0+IkqAMsX6oWtFt2fONKxI2oIQu5KqU7fUDRfsCGBKBEqh/ssAfuK31EPOOxJDc5zZtceYAyWy
y95K8/36wAv77UiqbRpOZXo6/NSk/SDoCq+934r+cH3sBcVzpDuduUahnEtl46ZQ/clofIPEoBMN
RMmRGFoJRC1NImk3qorZCObdMba5EU1ajwK+k+WVmwnUPZyu9TUtzXLevi+qV8/cgFOMcKWLF6/n
/S5BWtyXImSqFelDvVIAtzSLpOAoT7KmfIb8aI2yH2cwMrVNd2S0+VNNLCraYS36umDQHUnRRddV
TiLEGJtgNnHR+zd04DMlWQD+7+tnv6AKMmBn34I73eqsMe4YBbcu+PrYilQteK2OI93ZIhVVkzR4
hptb8tcT/nBT34CxJfL+do9uXD/UK+GYz0juBXMo43bSPk/dpsNE6Z7r/hDNR1QNBlVYhaOvbZ0b
cmsdyj/upt1U23Jt0rOhuzCpjNkJJe+B9QIZaMC92SYEfK8zeKPxTs37sCy2AGPYgNzuMJXWHiwG
Dwb5ef3ElvZVxp4CKFapKgmW2zJ/3hhhvrH36j7ZQwJ9pDUCd8WWLZgcGVJK04f+TK8AutfEAnfe
ps1IoJgrd/DlFkHXkRGlxASQnLEbxhiEEQqQZTrdCRC8zI6FkZP93Fs2hQdmZs/MUsaNEL2zH5Ou
36iTCWhCqx3QTkNAGQeSwb1TE4p/oWkWr+ABsChAOtbByBgkZQmGnkkvoEAGIMCYUEqfWQ06kK4f
xkJS0zEls2ZXFJe7icMQG2CQ7QGYtk12/bYI6QGX8pYGXTiEY6RF/d7dVVGzXYOVWkrVffZDfTF1
6gzg4MZD7ATlxMpLczfc0Cd9P93SvXOgr8UhexBrKFlLImdKBq8nglhoIYLx3mY78QgGkwcbEue+
uLv6Fr7lN6MxMm6Hrque5p0jXyQHCUtaRUOymtpcsKUyDMcwoQ8BrJKwEsdxY29Rt7UzdsnBPWZ7
dYNW1L0V0FsvvC4XC7ojI29YPUq0EjCWxEl2o2jvzN6w9M/1oT97dC9ZHumOQy9YUs0z9BKFYHv3
fnwh9+XJPrjb2k+DNkhdP711TsKfAzWkrxy1aRvl0D3iIlwR+s9VXPoCSRxmNdU5cmrnsB0PRQgK
cf+l2ANzzr99jH7sM/9XsaluR397fH2fQi2AYVL997tzLvT8dkerdISWnxD8zium6jzxpQ+S7knq
1KbTdh0SLwQ8mr91sK+tbPb5sro0suTnlrRX3M7GUpVdFwECwLd2NfLTSvAB3wjXGY9cBAJoiHIs
GF51xTou7rB0d6pVPynK2awAkGbTR9RXjtbZ2ONniqYA1Y34yfc8rH3Pd/wussLeN3AAna/5YAhD
yKLZ8UP/23vLT/Zv4oEG1LeCNFoLhS+kVcEG+q+nlZoJ2N4BB4EgtQi1IyjVNyA3Clg0YE+AV7Ft
IhtBEo45kxAgFNfPY0GJZfCztnFyV1F7HDQ9jEqcdWBwLMCEuvZ0WxAkGe6MKzZKBVUcd85eCd/q
w4qbpS99uORj56QHSB/FwOJ38hOpHP8sS0bYn7Id2b61PujOIuGLoA/Hv8bhfFiH4QjM25s1OpFP
0IMLkiwjoYFotqLExRdYmJts9YjuUpQoJBHfkSM5OkEbssi7UTc57qk8UkKClIyx55s+KJ/XFPWz
0O/SV0jGa3DayhEJHkjD/RShifGWHMRxDjUYkQICJGIvsn7oe33f7Cr/vQmqID3wm/q2OXS3+q4K
rDsrvC5Kl4FYXMeSrFjbijHvFGyI04Yj7BfozOBNneN9fNfsgPzuvSlvpPfTkxaA9TIEmdBju1ub
/rO48tJOSDaLCeD11OCgiEVoBi+9P/hIGAfuNv2T3yU7AJ1PJyMe4+yJbNzb7ijezU0ZgtkyTnE6
WiQi3VfCtXNZ8iYsyc6N+Vy4WQp1RnGDcssfG7TlPtt3Dpjd/OHY3VYf3S9tRRmW3AlLsm6KN3tw
9TDZfOs8VHfKr/LGCZpo2lgH/YhTXqkHXXoYWJKN0oU5FLZ2FrZDc6zu2tOwrbfOD2zog7MFKNvO
ClT/nE2y9tP2ulQtGBBTqmgac4BM2gynCjLFALSVwViPK3fRggkxpRAAaNqzRlXPR2SA99OODOtl
RHlDla4BOi15FqZkpFSHVarNcI2yDVjyJjBB31v7dpecAGwdt0/om/9dWBvzttt4Ef9Fb0y/wmVe
3aQfxuv17bvsN+lyZEY3dD1Ls9KM0/ypbX6Zpu3b2crY5336v8Lpcmxm8DitQPBgxkkqQgc07xoy
Fl73PABvrbPeNfL3W2uQQzUl+sMSVCKYKB49OhNaiwZjB1DlFaG+nDrT5WCNLThe1Sl2qMpNACkK
f1R6P081vxl3tXdHW8+vwPdxfSmXAx26jJ7fJCNx2kQxYqHSIE/q/bkIXVFAvKHAPHbmSt3GwqnL
eNqF5aJxre/a2AV/sWUyIBXo26mcVyz9ZcUByOK/rkoFIHB3UFJwSvdlVCcgZm37jYUW2KZeo9Na
WoFkaYjndRZglOy4B7vniBeRaqR+yx+uH4O2UNcE5I9/l6CbIJBwlMSKW64lYYKE4x3hKnj5UAO1
B0za9GcoR/WV5CO41GsPQBfg57TIHeCv8T1CMU56OoOEVlg1wP1nPUBv35yAMHEat80s5tDUcuDp
sVKfd3mWuACiAuLBJktTXEj2YB4mxUtvnBw8kYUBdux+LpP3gmdTpHlVt83omc51ANnpD8vTq43w
KttXGqV9GAH0uGGmNW7myXS2mUA96QCUmoi7Fd+Qvun3AvVa+26i3Gcp60PgXIxxPQ7OCe2l1V7P
S8Cv5e58YO1YHFCkou3YBAYNkzZ9WIDz9xa8rMpHkfOfVi2G17HhyVZBuiuYrFrfkMEuD+ZkU1Rq
tEBfViY2gvJWCJABTUbkJpqIAOvRnxzetwJ8s9Q5cZCKPSB4DxOB2ukNK8FTya3aBA4ImovUN29G
vEXJSKgOlrUF/i4aRdsz7p1h2eToasnfPm+TkzkjJxr23tCFYw/0Vm63gLFzDLBip735AO72+j6l
Q6YFouE9wh36YL93iZtESi6yx5YWQGI3mJ1NPp7fY2SUaaOCDRqE9aVtjiHKPJVAcFP1TY+WdyBX
yO2QmHN3ropGzeaKEViQbTneBMIdLtTc7WNnHlQwv6tu3I5U30x166x4BEtTSBeP0uWVmTdOHY+G
0ALWgd07QUA6yHswQlzXoQVTJsebPIDt2S6S4bHmigg40D9Hu7QCvVWyQB/J3qHetyAWXEBW/6ur
DQrUkywzegDScHU/18y7QxGUETHNnZ+vL2bBotmSRfOQ/xy8mvdxqytTSE3E7k3G+Y8OIIZHPkz8
1/V5Fu2O5KQC1rMrmq4x4tQWLpICmXNMrGF6KfOMGGC20Jph61SFeY92WjfxK/BiPeWa5+jR9Q+4
7E6hwfjfvYSapI3R2U3c9nBH+qTZuNRdC3Au7aLkhoKs3sOKQNgBStW7nJd/uh75oMEat3mFyv7v
rUC6Gexprs/QzU3cgxwazF1795uPYV1+DHcpjDZRCwxNxYOdExDn6hUgaYhyMBNBV27PhSOQn8Tg
cbOzfjKbuK5TNEvbaugO7oqrtDS2pPfZoHHNsDJQpqSlHrkZZxtwnegrUZSFeg6kjv+VHqaDetkr
Zz0eVTTp+XXDzWfwJGkfo+HOuxY2+QQ2bnFrVRbgF9v294w+jjAxO/VeyWYz7Cquf3Rj0wZKV1sP
LAURtWE4YO0BDFFooiznhqkDroSKqh+ejqIE2+mQ91Nzdd+zwQgUkM4FNbEs8MvrM9wyoAyJzZwk
dMUQLFg1S9JPwt2BlR5gX0swkTKUOgJnLkMSL0N+LbVWlHBpEkkJ9UpPkplPQ6xZPI9AfoIW1zar
H+Ft/J5qDUg8jQJG9G/piyVZz6wpqlJL+y4Wnfgt9O7GIu5aCvJyME+XX/xV7yH+r854yI/tyQK8
F6JrXQ0k+wY50H3JdeWeJ3b/12ZACfULg3Y3AIVQ3xhpHOQllHLr0CqPAFEEFg+N063GausVm5Le
gAW83KCU3DhU3kQ2GmgYEPvPBy3mulm+8jkvwwSgXIEBN+ZWBQxB0Pacx6WWDds5mZpQqXu8SegA
JsRMd3GR1+jSsrlAjNdqwZ9aF8ikIV13MGET71wUUf+klBlxNUzJLYqQjb2bAXEH/OmImLhifjJM
lgNESVdDjopglJ17bOcCTGlvp0l1Q3OX7AoLOOmqSum+NhBx0L3M+gl+KoSMnSGJirxsK+AcdUoE
bP5xAP1QPxWBbXnOs9kzoHTRuuzz/chdh+M50Leuz9MaABGZ+lMb4T5dF4nz0V94uMll3YWeCXek
wJLu0S7aOmCGqrqgSlac64VnoVygbHNTSTXUgR5cTgDZDhBgkFCm6OVt39BW9gjU5Du9Yyv6umTw
pCuHE2KymbRDnCR5g1aSXnsSzlSujL6wFDneARhLZO+po8bN4NyrrbczQbMO6MYfg5NteeH+RVP0
ipou2AQ5zlGxhrQJgCFiQ72bzvzmNR6II+Bn3WfaraErLlzQcsSDpbOLkjXHjEeivo68vJsq85AM
wOm0qLuWwluQLjnoYQgQstIEVOTMALSK/iTonqySEy8NLt1ArZW5yQQk4UOhohbHBAWqkfh4UK1o
xoI4yTlA0ngE1AfMO+DiR5Fu4ka6AgS9FbVbOuPzrF8yjCN4RfWSZShzGGYj84U9TkFbaE5YFKPx
YhWaC4SWDHSDGUNTojUAs83Fm2qnzCSJWmNAkxj5afkEVbfmud7DAMfr33wCXp4GErSomdqq8i2E
HSO9Ym4gROlsiqQYt7pnqz8YQPvgNLE+GkkkyChOQ4IOh5QXCD2RfgbGoKhClSmgVaJ83g290vdB
1TbNS5KZ2muf0fweUCbW0aaKuWcAXnxGBUpyTK2ZMr+omL3VXXScjmPfZVHaMvVodyNYvObO7u+R
Y6/2QksEMik28Po5F96GI/twO9ekUVf2eCHuqssZz47Y9dQbwFIyRBWVDQ1rDoqVRtmYGTARrCcH
aKvZeBBNnDlPuYE25DwLXWsl8LJgMOSc6FiTtBpqdhbP8UNT2zDvgaDRWKgY7h9NlgWKt5ZZWRIm
yfLZRHikB1FWPE951CppVJUdKNl+UW1CJ8vHishevinkBqyuAtvjVLQAr1ERUDdd4BhS38jWqHcW
1iA3W+muMSZOoSqH0cx9t2C+hjCYolU7wILMrbryUl2wejIPgWYA99VpsIhGOcz9HFrZI7ghQ4V7
K0JnXd4lmYagTy0gBKP1PNbz/l0t2eDP3Lojqfe9YmZdbsBRG9CR0c6e48n2jnVN7xBCOKhD/c0b
W3J6Ta3ThzSZZgAAjBHNkTwbi6BCH3nqqkHdgUwEaJjXBWrBwMrIGErT1nDpjRkmUAkt4QRFu1JD
tjSypA81DDbKJg2gCuIJbdH6gVjOSo3+0tDSkxOP2HquSA9AlbJ71gvnmSLWt7IhC8Ip98t0qqkr
GTe1mLgFQDLbJkzrxt6NjFgRyDm+Fw+SgdvBqVdZnuK0cZmnecyRuLyvQNgSKKNY40ZZ2CQZCcNy
FaOryVDFiB6+ilbbF94apNyCfn3mgL/cm9RVdDb1jnKomz8K0P1VUArra87w0nefJ/0yuKlNlgqa
b/RCzUpodgdnXrNuS599nvHLyBysC2zuqHcogDXzRHpu3VhGRf8kTZmuvMCWppA0VweFXMdM2zuc
fS2dFyBY+DkDF/26si6Nrv+7AHXstcExUnKgDqpfDHQ4zoBxdL1vir6ksW1OwSSsgpPTUoAqQ1Du
4v0wyEObGivfv3S0kt6ixFfrUgs8zsnQ863VKNMGQF3Zise+MLrcB28b4KSqE7BuVuMcJrYN58zS
16KrC1svd7K3wtAAwm2B1ARtt6r+InQVeO7fa7HS5R521BoVDa1TELNTZHBTM5hLHjXWuC+yezt7
/Jb0yHjrPBtHgpyCc5j5zA5mRrRzUL8OwfprruTulo7gvHtfNCwDIwt4noYpVrXbar4p59/f+/Tz
fF/GnbvMRLCgauPUKRqfeO6+9MYTGEJW7qoFN/Ezj/9lfHfuCgKyZXIgKipt3DOANskfhpJv+ynf
MN2AZ1rWm+uL+TzVC8/9TyibL7MBwglhFdcQsXiBl89evWcLHfOlbx8NJEL85qQ+jm8PDVCX/fnh
+pwLHRW63JA4dC1otY2ExXbHh6juaxMvGrgTSK06OjkA+pz9dIzR+1vUZHozkdSPqCKcH+mY64i0
oS41R01e1LZeCmAa4NFpgZK17d92rM75KWp8EPj+Ph/Q5xV4A+W3JcmQuOlAOKXGXqlZp3TyeoQX
YbtE0LqCrLYTL3itcmtZyhMB9G+8ojUgAe011mab1GXJW5XB/a4E6e8VptmHiQ08GClzI1o4FWAx
vFQ94HGGwK9FDN8EJNITaYHf39q03KvDOK5oxdL3Gf9Kb1FroqqSUkNuM3nuJ6HtS5YA2r12mjBT
kv6eKqvuy4KdUqUrIhtdzgl4gEG7PSAvCoDcAknE/M91MVoaXbohUp2AgiDB6GKuArS3hqr5UyC0
fH30i1roqNZ5/77oBSLQTq7Suo8JLSZgSaSb1gL9tDm8Alc4tqjmwBHW3q9PdnEpmEwKXKQVcF7o
DBD/rJkDvRnCyfgokjq6Pvo5bf0/Fcfo51m/LMVtcxgskvYwhIeW/bVty+/LEagszB+0dJMUN02t
r2zb0kok46i5GZSwxlxT86uwt2ayLcHSeH0dS0ciia6qmUlpWg3GtvyEv4NoyIPHcW66a3bAC74+
ydJmSTKbeCbh85Ahxt/9ItlfvTcemekFYzHdskaELmg1eDevnMzSiiQRzmYgPY4aqEG8iuMqAa0J
ICPS36UnwqrJBII55g2t1u7ci6oPOZA8nnzIWt4ByyKGvx+MGkXTKwH1nuKnao+0rPc9EZCDlUCF
aZCjb6o4Qe+R1oEXfLT3aWas5JnOknRBmuUwZZPzweSs6mMzH197hW1Vw125DJeGlnR+qpSCgXWz
B/zS7D6YWq8XftfXZMX0LuiG3L0wNlY5gaupjHVUlSAwvWMEqQyl/ebXS2re6M6EXSY87iZjOzQO
2mrHp+tKsfTlklanNWk9r0zApIanZ6Ab1RSVaqFuBqomK03NC8Iph+ZyxpEr7OgQD6BXccYSVRuo
ttPeiD6tg8MvHbCk3HQsgBWNvqs4T7od+uhfrQ7QAdf3aGlsSZehu+Y8ZbSMh/Y0g2JENdbs3vkW
uCTxkt72WenxNs1g91jvbMtBGR7bzGsiDZmTXVb3awK0cMpywA20XFrXqS6PDatub4Zxoo8E+Oux
aGy6u75JC0v5X7QNBDTcEh6PRcXudQGQdzVPgyGpfhResqJmCwchB9zA60PzSSMoVJ/4MSX80a3F
n+ufvzT0eVlfblKgHBVjD16TGLW7wPhvkXz+8b2RJeXVelJMU4uR82HwE1C2wM2/PvLSqZ7X8uWb
a5cOcGO4iBXaH5jdbmpS3uXd+J2HrgOh/nd4UC461QAaxNjgzQ5siy9gbZlXVGrBJsjxQNNxc0Km
XMRumW7pqG7nGs0gWe7byuOsP39vfyS9tWvGHLsa+tjlzslNp51VszfKkhWJX9p+SXlpo7I0AXdR
bOnMt5m71VUCgK+1qpqF4eUIoTGXZiEy+ERAt1PDtk7QGlMYJ5Vk9veuczk62HMFICTdnMRGyl5r
MEHQsQKEndc+Xt//BZMghwYZn4gDfK8+BvfQw1Botx3gANO2+Fu5a8R3C2orhwhdak8NmxpYHf2u
BSRNx/rt9Y9fcOBkZses17pMRwNUPGrdA8/R2uaKH10yb2fTOCmac3CtZA2VfMEzlWFyC88YKEgk
RaylauJPYtqa2gDn18humdki/Im+7s6zR79p2fdYYtXPbo4vxsNjHJC0yoj1qWUWjCIZ0K4O7K2h
rtaWdbk31VE/mz2/zEGVwaZAoO3iBvfcjdUq041mCsS7RebVz2PmqEHf349qhnzdBHLExs89l90m
LQekrdp4Dl7/4AopfUoLvk0qcLGOfTboYSMG+o5sRXUrVG6BzU216zTIjRkur92CIsksu9Lx3dJa
i6YsybJkSzpkYOyJ2gIcd2AOgdq/zAN5F6KLFDCeXxe5JWGWDEo3asYgOsxhJSenOqTfek47qhyx
1FHdhByxJRAYOFrYTdQF28b79W9e2Bc5YKk5KkMBMmOxAxbrxneqaWr8jDSm6Wd4ToNmpmbf2x45
ejlnNkjonUnENM/8iv+1lSy6voiFjZdDlq7QrKTVMPLQfoz6K6jGvjfu2bR/kf9Mqc2UtgP0es4j
FV2sdWLfXR96ad/PS/k6tKG0A0twgaZAv/aV3rjTTXVXQnpCLVkrWFuaRPIAUB2fcnPOyaHKqi0D
OaCuqbdp7uyo992tl/x2rRrKxgQpUVx0ZN6hUEg/0IavPfkvdy5B9CW1zYD8aAvW4wTK3tkJt+y3
WdnSaFY17osyQcVNapQDeO20IjALINs2k8jQO1E2e02bFR9Uk1U4JwpwHysVPQmkKZUgHRX0qDq2
eULt+1ol0MJ9/1k6/OVE06xpAT3J0LnXe+QJhegOIi2dshOZbn1Pg2SItSrNGKrSEn5gZcsRGHRV
NNTM9Yq/uCAtMrqaNuUZiKJHEau6qP2hGo9p5v1MUZcfokttDdFzaZazR/llm4zCwj1gCpQZ0Te9
/JnxKcicrSi/563LkGmmk3jMUCAwdHxvxJ9u+lYG3FFlbreWoX5pNDBwo9wADjBI03rFjVvaEckU
VFPPiN7OiPN3+gMQQgc/V7ybNAWM0eSumPkFCynDntVeP6sqaodiTx8eM286Itj8eN2SLci9HErW
M5rkjgsj2STsXrO8bVOlj21hr9j2Bd9KZnSbndzrilkFhbbKfwLLIm4JOVFNzf2srV/SmaK+M/+j
C1ShXF/P0lZJt3jlaBngvqohVttTmfw13DXCoYsD256Me8a4OrXntEqspg826qTTtcjuRQHCwGcX
+ItKaWgXSk21HgAknPsUtNFDdkrGNHTpSgRo6cslnSWcjbi78eVl+8PsHz2xRmFxHuB/8RN8+XlF
X768mLyxnM2hjvPirZ/KgBbIJqdqkDdgi/XWGkYvSihmOf//l1kq8AsmXtcNMSAwfZEetYaicPLP
N8QFg5/37MvgOSJXjcE7EVdT63vkmSs/rw+8tDfS5V2ZqTJ4hSbi0usOHayN0JDJH967AjSpxP2O
tOPzpfvbY2xUwHovYrMdHpjIIlVnK1LzGQy4dLrS5e0afGjySfCYNARNmlbXlYEz9UmAuiVgMDjM
DUXFnXCwK0QPEE3vtknaAu82afMw1Rtt5yV1h/YhawZorEeiiXHAAQAB77HtrQEQXWkbUFVv8cfl
uaGkcD5GVqAIN2vKDUGmfz+jmugGlq/ZdgVeY31DNWSMJvQNV20SpJb3cf2wFlRQbhDtlcRG0gtG
sJtxd+a62E+ijfV5fE/6tY6ABTGWu0ObTtXOAMV1DOajn2xW3t2sf8lQAXB9CQvyJneHmro22XUz
F8AOQQ0tV60H1GbHRKcPSpaeqk6swqZcVnoZzMtxDDqiXbGPBZLmZT9tK2ONgWrBUMkoXrxJQYOS
4SFeDG3ItVeV/Lq+OUvnK4myXtXDDLpvvLYrF098txirqG6sHgSELH0o+8a6vz7R5UJYPEql6ycv
mOcUloNcgdG3EddcFbwAfXlCybcdKoqVR3zKAc9gWE5UpO0U1oQoYdXPoDYdh/lp1PJsC9ZyupLU
WVi5zIRSedwy3LzjseVWhg/A74eu6R75DOSFsVnxPBckW6Y/gcqqQOolHebowGkjbpys+anoYqVs
4zMzfMEQyVwnrtsSU7FbBFrHYQyYSc1ozjQ1GAyj1nyaGhoaRKiGxjrCgQc7g8U6Q/DmV4Z00L5M
B1Adjw2wI8FD9ZB0Zb23ObK0lQruT9CO2BEbRHIP/LvhSfuPsytpklNntr+ICEaBtkCN9Oy23faG
8IgYBAiJ8de/U1711VcUL3pzb7gXUiEpU6nMk+cUi9qNaE6/b3puRXaRQcWTCNCH+HgKtGhLeEBJ
r3u08RT+kmaMoQd3suq/nlQp0mukOKpmHICIoehftgM0ZfYdyv9pR8jeanIn9JiKbfCQmHSkcaaG
Bh2bUFV3Fkfe2ehNOQ1pA+qKqnYIijTmwr8UhcMeq5HVh1Ih9RGQiu54BhFua2jkU5ab/WOQ5uJD
aU9CdRI6MrlIUXBEs67KdrPk+8y3w9bZUs27zpkB+7jEie/u22EmM8lNZLXb0Sy90DVkAHasuj3T
ZfQPFnegLtMPqJ0Hff3gW0PxZA/+cqBpYzx3hRfck6rpP3ZF6zo3hFGJhB/u/iZvu8gQxg+P1RdU
/53FSDw11sY8K25NF7khpkHzxRqBSLSfAv9LiuL6hre5BBPXLONike9W0y8dkJA4Az2PXch+Q/Nq
zqLyj/yW22H1UH5zmgj4vnzDia59hhYqoU8XYuEtJqPtt6n4pLyvt79ixUXpUipj6pqW11Rwzmjs
yhmI7UA6Pn2tzHnjarz6BiE00IKkoCmMoredCnVz+jh66lvlZH+BdoLklOvG6GI8SQE9girduATW
Fkq7bWiepmmfIyjrrcfW+pyaH2phx4dol4vpLC36pXFgqVGWx75DBtz2pv6Uiu7Ph/ZCJxcRI3Iw
LgtKCGct58HjS6LEJP96ATRBPfTtx7enWVkhnVskHdhigl62SRQvdsiNHoHk/3R76JXLSCcWaS0q
Chut/gmU+tKDjwAfgjWV8MA7Rvt6S6HnXw/A/1he4OvFG4dli1+2F9rCndh5oQnuOHkY79ELEnbx
91cGEqhq7/1sDuV9ENeJBH0c+OLC7k+1K5J6h//u6FN1v1XJvvrV+DmXqPCdIwDtEeGz3YOFCawq
UHGFjJsNloYxJYcPLCsmuBjvuwkyY+EN2pPwvfOPcTqbwS8g2m8PvcZgpdd6qsYjtV8gP9tHyOc/
WrGXtPvpRPfF43QkcQs6L+s8QzGjvp+P/JEcOyit3J57bd00n5bPbYBGVmzjSILQMD9z40czb8Ut
15wzlkx7ATqLUj04R0B0ZDlxVjAkL4eIo7Ry+6dfDzUxvubWUIjJimbBb4fYxFv36n4x76tPXZLu
1RcoLX+ZWWh9uz3V1bcFZtIcmp3yiiwFZurSPM6zFqlaSOll333DCTmjW+n6ixu7ZlOae/O5Daz1
JU//ZkffrbCIX7/flyFo5u5/5uf9zybc5+ELi0FZWIVTRA8EVLhm+JeFYL8K/yZfnqvoIzd24Osl
mxy6wQHtofaTNwUUXYjYja7x4/Zi/lu1K5+p12xyw6uWfMbgza7561Sg1gpz3Nyf20/+C/1eP8gT
BN6gsuc9o2FuBzLYpPiYEeslnNkMWC0E9tFrQbKpunBynmc0at/+sOvZfqya5iPStCCA/YPcO/08
R+auv8/PxWN6Su8MwPwiiGQdzDs7rkFTVkGZ4uX2rCsWrCtMefMcEKcBITe3D3b2irs3HKwNz7Sm
hPjP9N55vTY3BqOasWDD3ngc7kC99Mw/B3fTWTxhj875I4TXNuAMV69ELJ7mLaasrZbCuywebaPR
BtpgK8V1NfzByJqfEOgnBZ3S5SPyl7r54RpPuV3EavR2pcvDvv5Dtugh/w157WhrjqIq2qETPqaa
Hp3H+dyeaLjAWIfIfISc6a/bO77C5uLrpRo65raUM7a8bYe7QT3YwgtzK40sxzlZC0izc3Ysan6k
1Va8snLI9MqNVxsebUrMKIErdH541v0yvm58zWVtrqyZXrdZgpEPi3WRvoNdou9Bkrc5/dWi4apM
3UjYPysGeDT9JZcNi1lbP138xhlB/I5O5CmxFbgaayMcBggQF13kWUh+GcbRRZqNsh/K38qdr62f
5hkMzuyq4XB5QBqHqfOVG4/NFgxrxXD0yg7ALBYasrA36AMoIrdUn6RRPd3enLWxL39/Z/+zM1ft
1Cj/RMFstbPqQD54lsM3Rr/+GA6A8frv8OUCueLF4P6JoZ5TQUccfBlA8YFYg+TpiYydnbR9Da7h
fAYX8jCNdSjFWEMzD+mWL3m3oMw/BEG5EbCsXPN6KWhqpQ1GERdf6y4xL6qI998I9B4L73Up3fj2
kq4dBc1FkDKts4Gjt6cbRgQupOqenL4FiUTR0A1XuvYdWhyBh1OJ0Muip5Qofy8Ik0dTFMVhCpo+
clJn2jPeTRt36uUI/6/5IgX/3z20CKhX2qkKTlnlTMCfeUkJBObQ9tHYso3I6N8D79okWokoDSDO
MFi2f1KOYd3NBuhOfKswogVt9yETAfvTG7O5D9wpQJooNb9yKMLu+6o1Ho3Jyl6zumBl6GNzTzaT
2U66qXxcDAeqPYbL8E+r3JtQatxns1VGHHmFF1lP+RsUctIXlVp+IurJOLmMtQ+ln3c7k0orrkjW
nQJpmjFgQpDAkCOP8qLOd2mfll+VCsxzaVF6lEKYT1knstepHPqdqnJgARzkRMJlEeCSAAEg2InM
s8wDcuJ5aX71WrEgrOtH8d0rOIon7pDRl0o68wORVXEYUJ6/nxdRPPmdab8albFEswnZu6LkSxmj
5YmgczJw3ciVhRF3Ndqex0WII9YPZLzp0A37vGsJwlfe50+z34Pr0AmgzDIo0akQT93xuwKHOwT9
uOvum4laSAxV1XI3+416ht7t9DB2Q7lnk9m9fcQy8Eb770ny2qJpKKhVkGxkMvQsdAwztHgE7lZD
9XXTQ/LtvxMws6nFgsTzSczIEzmgyoXw1ADi74Z8zLqJXqvzVebnS5UZJ4cXEeiqwqLJwxJkFLeX
6HLer9mB5o/rAIrltdcEJ9uXz8SmAKil5NgI9XURy/1s2HnUTcvGflx3/kSXJyIu+JOMitKT09RP
PPMOdtpthcprW6HFZIPh1a5VufTUDpCmKYMazNFj5UAQp6XeY9r01qH0/ThwZJjTCbkF4YkjIN1q
iAzfB0llXnUBg3inNd3Xy0SOt9d3zZnpztlcOq+ZDf9kIfRIiy6k1hCapQtmrC+3Z1hbVM03S9UU
PYXMHwps5c5W06l0io3rdGVN9TLE4NteLq0pOKUeaQ8IqC/0wsQ5DOYmyc7K+uiVCNsfPRPUGelJ
NgVIlpoaAnpp9gZlw6Mo+VZZfWWN9Lw0pYJnCkZzciCEngPLr/gmDmZtkTQfUNGqqD3W4boyyanq
oEQ4TPfCsfa3t3fFQHWd9WohmRBlQHEtjBcK38Jw70DJ2oScNujzhzxKiva4cjg3Y802cjhrm6I5
BdVk0BkwmvTU1zR/Hvuy+VL1BCqidmu++Iu5xe65si16I40yHBynqe+TZqEndKDfUc/Y3V626xEL
0QlsCkfVFTpau6SvwKsUlIeqYbGQ3oHilUaWn7dnWdkcXc0D1JAUDMVVlziz+7dRc7PzremJ0umk
Gmhjy8kOVf5BLmGip/UrUAvIHMS+Jwj8gTQ0Ra2tP1rTsHEVrO265kHRb2eAaIkbJzH1Kkpb4b24
zWid60z0b75cxEZ8t2YwmkuseK2WBco8p2I0nk02fEcnG+j17I3U2trwmj8kjpcFNRIzJ44ObOX/
IVkaNWDbvr3jK6Pr6XyfMk6CDP6q7aomqqfJjEowLwGwmm1ckmszXM7auxeS76asmXOWnpqZnMxL
5042OH/awPvY8uvp/HSYBLSVceOnEwcRBvrmKzsEge/GAl3PjRAd+JE3o0vyGvJnAe/emO3/dDkT
YHZGp41XqxhijXM4jhPUl1qQbX1sUy5L+W7JWDcSiwlwzinWh1Pegqo1R4l1q796bUc0d1h0mQRd
Z6eS0iQx95QHhhL26Mj65+2fv+IGdfyHmU25aHuhEhfUAaFnt1lkBv3L7cHXfrz937UZZta1gW2L
JPPfJLphQBg2j19uj70ickV8zZRzQkeViRp97aPkp6ybhymay5RFpefXOy915Z4ExvxX8tl4KMBZ
FdVdB1kqa1TsySGD+zSDkXyJyoK1ZzXScW+4BqrjFR8eG0LnPsroJeZV7mhR0D8HCJzwoAKx6O0P
WDusmq8wrIKqBb0ESR9UJHRqULBa8z6t6yNYS1rcG+bvNEu/zYN/vD3hP5z2lXhbr9ajcF1XWBas
WNODMnlI61fusJaGwWyKF5C5e5Dw6VULlRXkjUJIw+Aln9Iq2LGe+Bsu4F9V8Nqv0HyMqrrMDdx6
SVJ/nCd0f+Q+gdiizGcgmzPPBWCr+zsHTvmTZI4EY5pvtfuadukdOJ6Ho710U2iP5rCbKr8/B+30
J6Cdfz/63RThGnHDhoCMJeeWQm8myX9MnVH+6JkaHgzfm75npEY3xYLeirDy+jYx54KOkZBWY4fW
RW7VxKafSZoKKLhZ/a42U4IwRPEvS2rzO2FTM7ZaVX51TV4eh0vduezFGLtVke+GwoBiXE4rfuAW
/6rs2gNrvGR7u23tA6RDvXPXV+bONt024ij/HkZ8+B7NUWk0g/A5rqW6UK5LN7q04sRuo+oXvPIK
J7R5Ba2VZfDvwRhL96Nh2ievVPzQlbMDKXQgTotGNs/QmcQF3SxjFiGDhnpHy7xqjtqW1+1JiNlA
slPmz4KVeR2S2vassAYj8UY2d8Xida67vszT2q9LKwH/1neLQQCvBE0Ds92P8UERXf9PtdQQ/QQY
o+8NdgyMXBqCGhBgT4CQd7ftZCUWIZe/v/Porio92nZDl6BJ47sKxBlZjzrM5fy3oH78sTku6/du
DjrYAXQs+i4R1rcOrawGHu/W3wxH8/b4F2O6ZmTatQGNQrm0hIikrgIjHuDcyKT8yMz9c10eVR28
LqL5enuulSuEaHlPpILSIrfr4OS11bnm05vhFD9uD+2vfIZ2gSCdShUECS58xVDvdvN6n87DgbPu
wJse1QhS/Lw90cq5JdplQqGVKaYApY6u7j4TwDHwCNx71ZYG9trwmq9HqncskGSaEvi1IvZ5sZxm
s3H3vWjHjSTEyi7ovOuqMfMa6q8KQtWB/7toavZSVWIrmbw2uua00acD3FOmLmn54NvUkdhKi410
6Mra6AwydLBGEylRC416xZNl+i+Qrrj3u60kyNrwmjUrK11mH0ouiZX/mPsWQLs7p97qvF5xFf9D
GVOxDhRU4LtuxTMbPrUV0pz+r37IN8x45fx7mhnjSbSAPhR4T2EJBRUNUIOnJQub0T62ufVkdFsP
l7X91WzYdn0wDZi9Bb5hJybo+SR9sIFZXfsGzYYdUrIGSS2wig+ZE4+ODRV4QOiidmLtTrDie1DV
8/62Ga+4PV3DCxsrhsaiVlJM4nkCQCxsLOS8qgVKXgbhsWOTXx3dQgKufZlm1Z1tlRbgq1ZiNrn5
TPuMxlXAvrt0hBqMnMAK10kzvv1lKxuks8Uo0NzYLlNg5jTte+groDouv94eesVCdKaYxhGB0fkw
wMLpm+PIguXkAz55T9Nxi+tmZaV0OuumK9PMWmYrAeT3PpVzHtpWdSrJdOhG9kJNspVSXlsmzdoR
auGocWomaTebD2Xq8xNtTLmxCSvmrjNbT2DJ8CoKK6F1+2loJd5KJH82OftEvfnP7d1Y+4LL399H
BlDxHvoCvD2tIOlZuqXc5Q7SCLdHX9kInbvE9NscRYnASkZIHjXqsSoZemmLGHF3RM0tmPraLNpt
sZRTgPSUY+KwPvppFzOQKNnsYfG+SdpuoDlWTF2nL2GpyTGYZ0JnhGWhVxgizpWXeML64RR4hgtm
gCQbIjC3F25lW3S6/0IZTUVG2iWNVdw1fXCEKtRGxnNt6ItdvtvxTNZtzyqIMpTNshsZkA/AEN3+
1SsHVuc8tnNLFIsD066be8PN48riocn/zP3f2+OvuA6d1aQOxgkt/J6VuOacAOT9iXP7N2Xzx0ID
ndhkmGfeM2pjeGVH9iw+qZId+nyLS2lt4bWgr2FOgSisV4lKxbfSt18q0S0bhrZ2PLW7wanbtBM0
EEm3kAhUgVEZvHF3DGvJd6nzt5PfP7QDOrEJylqMjwIRAuo8r3VJrBACKF+hlbaVU1tZJB0a60F3
pi+FnC86dY8O5Ye29Tai+7WhL+7j3cEf+k4u04WZMJX25ykt7mjvbXiHlYOpA1xBuO4YnYcLpxB4
n7sWsj5gldzq01sxKx3i2g4M2ityVkmOlKOF1veiP44cXBMVb8wj83O+4RpWTpHOZQI5lUL65Wwm
eekeO9JEyyTxFK3BeVcU+CpPTID95VuIwrUN0aJAafgmM8cUlK15HfNJhPOy1bG99iVaFNjOoKJj
FNm6xmjPQCq1YW+oL8EEmINDRDQ2homEebthFStYHKJjXKVRBFIGhplMBO/Ewu7dJrQGm/wgF+iP
9KbhADJTM65QPP9d5czcZSpVO5MPxX5pPG8nCV2+3DZR67pwNir1l0V5d9C5sDOrdMFMlkKMJzHa
LL1zUrSqqSnzQH2SLUntpvykvAw9+K7pfkGmUv4MKh9qfnxyW+h/FbyCmo2X9fepE2TxmEHTTwjQ
wgo2TbELGoaDj7atpKelGY+SZQcTIR2EOPG2AqoO1N/hlMn2ieQKCucKslIFODrayDCH8TSlAXpN
0QIajqYx3RVqNu7quQOApGyyJ2vq1PPcc/9p6T3zO5iaQfwvch+o9MkygthTzfwNCjvdE6JUrJxo
xi8MfMlGOIMy92tTQJOnXS60VMvYidCQrDtmY1Zk4RRQvnOlPT0I1rZHBgbbH7jY+0+yYDSpTcGe
ZrT0xSNHXg5gHBBbpFn9mM4qCGsPRmDIOb1vbJDtZRBOlpFZOz7oGks/rOuiPHBInURs7n7UWSuf
83q0dn4TtD/cQYhdinB3Lxcr31W2Sg91U9KnoFVGMgVCHRtPuqd+cNoI6y2jygSmZlKL+5UJlv1A
QgiQp6zz427K3NBEGmovh7yIrDHt9hDrbg6ew5rYCsi4z3J0tBE0i77myIZFTbdQ9KK52M/RpsVu
tJd5l455F9t+6+2KtK0+mS3nUIo0WZQRn2Niozj1hQvkIGi4ooHb+WeWWs1uoI79RHPf3vvphM4E
ONNdZbTtzjGHt4IOzcFpnCae0Ouxr0FP9WROvDgXEyseR4tTCE1WPE7TUsRB0X8fg1E9qimFXLto
nN9B11RvqkzF79Ycxa6toAmCyi9a2m/bxVUfDUCGFveQ2fMm6vp9MvUsxrk7Smhncvrt9ujXGZsx
/MXJvTM6m7SztP0ALJVuzyLPbcq48CU7OULgle4N7d6Sk7lTVGWvyu/Tw9K79ZOfTzZEjF3/mFpo
T6xGm0eL5S67oWfjHsy/W4WXla/XE5kz8EZpVqINUqq7voRgsVKhgFLa7a+/6snhcS4317uPd5gd
dKaHvplZ/Zqs52Da8GVXbz6Mq+2ZA3YplNSaKqlZtagQWrHtEygXnb9jVhrPxgjQ2cc+QNu9puO9
ZSuuEtv91iNHbS1bT6B/kcv/5EbxDdot58yXcGaAzJncLfvuNJzypDk7CRnvqzoEIDwWMQmHnTwN
D/On6fPw2f1pqrD9kz0ap3T3ZWMlr5Z/8Cu0C3EEYWdpG+iT84s7u/hjNnZstJ+yYQxTAZ5m823u
t7JIa0dNi3Mt9MTVlYHwZBJtWBlF6LfA4AEfcHurrr72ABK7fOG7s9ZXHoVcFXSRoO8Wds1zbfRx
Uy4ANb0GXG04i7VJtCt0tD2JshjiXMkIvuEnD1jcSrjQ/CeO+caXXMdS41O0iFS1mZ0GtgGdv7QX
p1oJeUBDwhIVxSAP1tIbe2teWGxbrvmAiiKNJc5+/LFlvJjcu2UswG2tUp6rpOvqB4vLJho7lAWW
DqrnxMrOnDQbM604h//JWmYBEIMFXM/goY0JRHH5+Odj36BbLetmJzVgtU5TTve+VZURhRhXpPyy
i0p0ze8K0PZvPB9WjrUuM7mYkODrfZSuOzLlz1kz+Em22HbS5+2mOCPW/oqr8DQj5UWtZpGiv3mu
SRqKxWX3VHbGo/BqvicZ+s5tYDI+uC2amaL/HTKMLQVxGjPzu3QixnHyxq0AfG21tAdpiad/XQMp
m1id/2TODbpyiUBTqNpqolyZQM9QzsGcoVo50XNgPyvns/JRB/r0oWOlZyiZI+qhWmqVoEqP3ru/
avg7ts+Obfw/gBYrRqGnKMVM0CtvlvDHcyXR6N8BU2DnbOML1hZHM+7OcII8cywk8kkdB64HnoMe
78Yt0qGVy0RPTFadslDVxY/vyl6GrRpeaJGfCLGPTmk2kaekH6JO91TVzRbu5eqDjlBXM3VDoDUI
lKdDQnBhhv24g9LEsssfS7G7velrG6Jd05boxnaQGbgFOJ6GE2TPtygc1366ZtWwZY7oC/6PmSaq
EvMhz8WRo0fnALCFFxcmOYtx2mjDWNt53arZAl5QA2e3tptYzM/t5EfG1pdc7xrFLmhW3ZlcFKrx
+iRLMyjSG/2Ipnuq7mpHyhMi/iHyRZFFXZ4FkJH020fT6Z19T6GqN/cVROaDxnsV1N2SGb/eM4ao
WwsG/AsAzk0p2EN6XofMX84Nz48uIo5QieL3lNN9Q2lkcL5nlXsYfLqEgTTkRpiwsto6cbZt27Ob
O5ewMfhEjIfR+0nn59vncW1oLTbIoQcBvC0OPAgTxAiE3F4GG+mKixe4cs3oyWXigugzddLLSwha
EwBqu/kv4VkRmYaP3S16orY3fc/Jg5aeeffUdlD97YMNM11bFs2YbBw83zMEPZOlLUK3kbum9H9C
rfJ4e9lXjNXR7EcqM5/qCwMAuKrQhYO0VyxpfvA89yl3sEYuGX+0vvH39myrr0bNoIoSeDukp0CT
RRw3Nqelf2hmr90NdlmfbSQw7iS0h6HWsfDInAlyEzZx9oWJvi68xXsocZPxaxksyDzhQj8oT9mP
U8bnjdVYOSl6ulf0g2gkBVNpNXj9XW2znVG71a61AWAH7czGLCtrrud8AY5TyjQRK/jsRXA0aFtl
3COid7LHIABIKd+6t1Z8vE50IKFcBjgXmJzc6tyNMdlS/roODiRUz/+6arYoajbQagUJQXsqX7Jk
eLXiOq72bD+EJB73zYme5at7FyTdoY62ekv/8QFcsWU9N8ztrkIzJqj72Z3zGBzUydu3ezwtWWg8
5PcQld8jsHga7y68EXbCzumOvjYbWW/rn1Vcm127lUs8VuCiGMhRmDCdaEqhkIuuLDss0Ks1hI5l
Ba+MBPWTPQnkeQZJ6ylsuAeEJBnFGx0Wj0QLhAEeAd4Sd7zJfWfXEANZkFJNI4tTCMCdB/z7PFYt
z8NghAiLzY30t2cBx9R3yt55Pm9B+0aCfUmUd5iAqIxzp0dK2Uc3NEdKfrdYFsV7MZDnWlDzgVtp
EDHXqJ8mX/p/oRY+J93QOm9zwIq961TuU+b6LPGcbNwXwCSHYCtkz6btgqU861BX4QEU2YVn93gS
utz9YQRV9Uismv21jTkAV8xiH31A5e69ehx3adlOv7oml024mKr8TbuaxRzcjSefj+WbCcyhCvM5
N0HPaX9KUR6/s8VghZnHsxiXjPoCXAbfjQEpfue1awA4Ww+f+8kbHpBcy8JCugSMeKifc1+UnwIJ
0EZZA7VmVSCMLYc543FLOkCBxqo5WoFLj0vTqjuXERaARpaxg2iMdGdD6fOxx4Ldm/CuqDYz+8Ud
PWD++9kUoTXl1ZvsbLwSS3+MAmxBQgflRGzx8MJvPHMHwT4aeyX91peBvTeEj4QoN7O9Xym8lFpl
RmCzUqfcMKxIcG/IkIjqwchlNNIJF96lX1mfQQJeKFod05lNSNx7ppeFbTBPu5Q3471hO+VrS4MA
QmFVVSWOFF/TAvnctlX0pwlRV57grnfCZlgGiCtCmGN/21uv+Cm9y74LFLcN1BGSIS7BwtLG/n1R
haqOm2IjnlhxUHq3vQoKaAUYyBXllnzIO3Fi5pbg7T+GiCu2qtMpCyys11FeJI7lSBAoItNfxjAY
rGNOsvrTpa97CYFWdrzdYC7eD+7Qs0JfCZRx86/QuD86hp/9zM3SkiGt51eABcZjX9kysgI1beRE
rt84gc5nahtksTgy4kk7733ky+Z4ZDtebOzg9fUN9C7JkYu5ZIAmgs0gjaQr4aFOt8/G2u++/P1d
OqW1IAXrgTooqcVzgBcv+SlStKdtjH79d9N/3v/d6P6Ywf9IiAj5gQxt+SbUxx6KOg2Ml01NAFpJ
5ywKjkTXUv6UOahGc7nFkXOdBQNXoxZQNSjYp6PsnLMLOHgSOM1yJNYEXm4DQsVQgkx8dCCDBrQq
j5ls4nQyv6U8vXcn51Gk/Rz7C7yT523pi67Ej7YWcPktX2q2NCopuuc8/1S16GdpXm6fgZWkoU78
wrCEvsdgYXZ/NzmQjEOUlnHjWNjloZi3lAb+ocuuGfLFPb07DKC5nHLolSM9oWT+Os55ftem3Dq1
uCyPARVLhmON9GsfWPY572v7ZbEkfZOFNcWz2xVoGRFFVJSpehw6gMAr6YFiKEv5wTRafiwX04hm
kDjvLYHO6JbPzSvLXeOwdGN+Uizz920eyMPQURU1ID4MK4IwvKd5sFfu3Nxnfa3Ceiztkz2kxaEc
qvo+d3P1LPEMTtqUZVEq3GZXyyl7cHzhnQtrCGJc2+OD70ljP9uChAEdzR2kIsXRNgMT1TRn2iHs
RX82VWLD2awcBp3SpmjAJTg1FT0zYFhNo3t2B/PzTL2ft8/DitXqlDYgDJMgn0cSeeruOftiz79u
j7v2sy9/f3cAqtJGzAUl3sQHD2SQqcPogCBFfKglklCdt8afZ9viE84XIWboDgAIdU5s1yBDMPuP
+OGA6FY4gNp0bl20GY1z+uBK+eq7NL69OFcXPSC6EaKEavYBsJIg5XIg1RdM89Nk9+YGunRtdM32
qszl3TC0uEDEozd8QRfQR44ifrb23FfUyXtTYGDTzBMymPu2HR8EhEhvr8rV0AXDa9eT72ezuSxQ
WpfFaU4BZZctWrPBQMAnGFQZ1dXGAl29BzGRdja7ASIxpJuQ6PKyZxMnKXT8KcOTLvgV0C24zdok
l915ZwBWaSMzckm7eC0JIp9LMCzlXRZ71dhHXHbZxgNnbR7nv/M48K1uNyEYGSfj+5J9m4sgzG1x
CuwND7E2gf3fCUDpDCxYD0iYBI9l5DKXvvVTXyZMttVFpPGDSFI99msIimYU3BSJmYs+u0juDBFL
0V5ilFN6VsQen26fs6tXILZfu169ygcUGv1KSYZiGQ+8U0u/CraEBfkFKNr+9iQrRqgTKpUDciV4
MMAIa8gQNtT6ht6xLcHAq841IDqjEnOhJacm6SS9b745bfejnOY3bjYfCbgwvGbnCKxLFytvI4Mq
/lp2iVfV3D8a9fxBZj+iq2DwypsmVL2cxLUrfmeI3Nl1WS/ixqwLYE+G6dgVljqC6nE6NdIcnxjl
AJag0v7d6w3xFnTWfIaCwYdK6/hizSNUsgE215idJPCBfKjR90a8LfqmFfvRZZ27Jeu8AiiAZJ6K
PzKVeGm7b2IYf/nK3QCFrk2h+QA6IDtV5qOTOIX6ayG53aPdTLrmN1ak8e3zvGI0OnVSnxvLBGSD
h2fr94b7UT9kB1b/siiIQJ0NT7N2rLUwnOLRJhY+INyuH5FCjABlgoDnhtNf+wDN6gvimhkjeOFX
Zvo8uMtzVRs/a0pOs2gjOeL5fnuhrhs+XNZ/3aXRgBXoIsSdZAQUScsAofoUei8fMk1Pf3qqJu2H
oidu4oNqM2N5PF/+n4uNXb6+A57+9gyoy3o3tdyEZuiR60pO73rgy3aekU8fuq88naPHL22Pmjx1
k7qU6NF88NsuNumRNRvFpev77OkEPRSkSEGVc54sQW7ss6wddq5Zsnt/VOrooF9h3/hIkmzs9tqC
XU7Bu1u+k4NI0TzgJmCZCvvsT1Z9z5at8vHaUdLMGmlghQYRJtHYWdYRxJtoknr2h0LowNOVNYJg
srNggZcHxApk8Sz7owr21krvtzksH9xszaKHtAMruAM4s6oYSPeaZwskNhHpnahNjQ9J5+FD/o+z
K1mOFNeiX6QIhEASW8jBmenZLttVG6JcAyBmEOPXv5Nv5VaZJMJbd7VIDfdKujqDEdntZKGc6TXT
aXD5oxdBvCpsH/mcHLuu/tqiMpV3bE3CyeY5+AgVgAKAT6s99Sw/6f90weW0sbCQTOEd6fCuVWVN
T9TVyaHrIKsLLqdnv8FmQX372jeMfT0RHQ5DzKpPwC2W/iiktR8S8VrnWbuyES314rxBfQgHLClS
CnC9TmBMwThAHHoe7mq6Rtc/59B/qgrSNcV3isGF+EPK5hPXjeXDSSDzge+8xjH+Bo5LsGRWpe9Z
6qGDn9TKvHx+KXGlEeC0P59/O1Dz8XzXPEiYZO7BY6PxoZNC//B0Nd9XY4srRCUr+efyPC1904h7
F1bBNqoUM973aHiTaE9eRyBdvyUj9JBhClHnW47bdRGEY8u/xiJ3TQ35WbYU2RHWJKBoQI0LFxV+
4s7aZXohK0sjEZB51ik5O4wnWilIss77MQQyrtWoA4nyYY7KlW1+aQUayYALWC0gK4fwK5bXYZ/8
gZLeHh1bow8tdMQUnIkKzx0FE+QI7MJTROLfpOgfQ/GSJOA7dHa3vbwEFrph6seLPi/aYYSjAqQu
qvAhHZ9m9/Vy058fFl1TcCZurASXn5kcc+928q57HO+z5KHIVg5xS80bKSAfCV6X0ik8Zvjl1nVO
0oDSO1vzlR13YVM0XYY4qnIdAHSYgIR+r0Jmn4luXzIHka4poNIDp3mmV4HtET1yaHUHUnhWUPJv
l4ee/V9a75MMZpoYVYoXYdmG6kSRiw9VMbWbUoYsUNkAhxblPgKHaPnxWHwLnboMSguE4Daziz2s
gsO959Hh2mrP8EcCNcUr8KBf4ynC4xYjLyOKDQdWQTkkS61r4CcoauVx7uOfZ5CkndxNFDp/a1V3
vus0D2XEyoPiWXwK40luQJiyIbTpntVH2M9YZVDTLPp3Z4igmqs8941pq9qktYZ7m2LcF8rNNiBl
ljVex2CUBV1zK/Zrx+Zb/CNwi7VT+KqXf2ZeYadskjgLSulV/hzTImjnpt7YExzUxtibtg5853wA
PpSflU1yzJJy3CvS/M2tLvO7Xsa7pi3Cnctg0BUJXENty+NBgWtPHpwPrGDwQTv2EUZk7uNICMmD
sHegK86H8GbsrDBAQaSt/VBXGq9JqfbjCUqz3gypTFhIP2jbgpsNjo3prh1dPIvP8IfI6nb0Qyzf
TYPK9DPvEvs+nVAGHFy79MGKI62vsxocyxpih3dNSJj2O1qLNzuBIVraVThzAuzjwwR5OjKBglaU
ennASP63YCU0RFnvwAnPbo5x2jC/rs9CJZJtPObcerY6VvO8K9z6rwq7575pM1/J7HVMO+4PGRBt
nZuIt1JoQGKSwvPFUCV446LRTrtOeKBp+qTnDKyKvGL7XOpfroYkaNMXLxYUCn2a2E8u3po3DKye
ndclEAbtEsjMy94NUpJavudEWEljVPulzSA5LUtYlFbqb8v0nYxg6ewKQKflWFR4IUn+eBwYnbDW
d3Xe/R68/KobBjyRsrnz06x6c8nwNwaPJaijMt1KWsUxnlJnBbco0H7uLZkwsenaaPgOtB5IXBZn
W9gBdXeZ7eqHkCQTRFbjYjv1TGxtJbptlVSjL6Hhsg29/vswNQ3Ub6J0iwxtBWGm5uOQonhIk+mH
qhp465HeAWsEQJ+ihNCNtEPrCN+qDPT7NMGmCpdb5Zb9Hq/DtywrowCeunhDJ7AkGnu89vYeKl1z
gd3LdSBj6SmcNUob6iRKDxE2zBBBNvU3GSleMi986vlYB14cwsSNVK5fuePPThdQoWaj2vJSTK/C
gvIwqh4d/N8askV1oPxZ0Hg+Wo7wNoCHpYENgHcAlHe7maRV71J70k+Fsq+9IdLQ5wGoVANRlodW
5U9a/7ZVYT9AFYFs8rOFHF7jyp0m4jvVHjSyWvYqpf7BrNRDtyTzeVU8TudSG9jale+R+E2q4Tl2
k1duqToQ6CKaLd4lqw9WFzbXYebVm85N7YCMeTtsS4CNtzg2EGsP5hHkKSBvO8RBkzvTtOnLSLVb
j1KhdkWlPEyFTbD+IbibXYcTmw8zSnzA3NGSvwqIJe5jmZePuEvJk6U7b1tVKQ9iFaNcmiWcvbdc
FFdezLMHd4aO7LaaWXU2v7J7v8b63bZ4fNwMYxEdoevJnng36oeuH+VtN0O4srMzdtX0Xg7XKRt5
3s803phf6JQ7Dx7TdrYR1I1PNTLgTigVhBRr2G3B/4LasvfohqL6RVEG7Td8EmGQa/cXL2Z1LXSV
HQYLWciP7K6/C8Om2YetzLaxsL1taucxaEJJ+kJFn85gY0EkRPRM7QYc655H+P29NKhrfRf9NDt+
i7rhNi5Kprcta6oDCx22j4nsgKoOs/lF5mAtOzXyVp5lsbMhFlTvnMlOA3cMS4g7dQ+QDXGODTS8
d7brymBAuTnyO9Ceo+2Q5+ylIUV2Nc9xcowpR/6Lh3Gr0vRHJNsrt5K342ABcFdPeksS8BKlQ/Q+
0YMCVhI6X+UYtwcbqlGBWwsZUF66Gx3yCoNaPcdQTsYMEOGrKb0JByfcQ4JY+TIsvnmxZMc4dOsg
LvPHGupRe2oRvhF90m36JHvFoAzfUlK6R4pUuhnF9BZHJdhVHcQ1k1G+QmWggD27st67srZePBui
D7w8y8WWyUaPyAYWADv+iJ1xNxRpfnSBs/DhxkwDaSc86FVdPwxz3/yV6YT/KtLoWsyKY8Pr0rfL
G/zSsc04fUJZxSnO2tyn2HNeItnDEUd75x823Vz+wOcICemagmW2E81agcN1nO8wT/H98DL9tGu/
vkm+jQ/kh/0m34Zn/aBv8Gb1ePmbCyc6k6oZ1xw244mURxpXatNmvex8ns4gzTgigyddnNKVy9bS
l4wLKq3GCVXLUB7zXN9XNL+J1fiD6e7RLujPy51ZmCGTBaYryuBWY8tjog6qfCuyPzMpVn7+Utvn
v3+4/fZjBHIjQ/VMxsOVzeOtE/d7jWR++acvXT2Ma6EGFimOYfJ4rLt3zbUfUbLNkxwKfJFPq6/e
POz/diKzzvbowwBtGs3jXdq53rNFWsDlMrKmiLY0zcadeqzrIha8n0751CQ+Mi2gU9rCEShUb23/
NVQHQsUYL8ZmqF8IqAlWpJ6w7zSHsyB4FrJNZbsbYRUvAOCd5i58GGX+xNjUQLnX1f4cMRz3ROY3
/Zoe2FKPjUH14rGtWeNkoHrn7i5r6bzN2ix7IDpPd14W1Su334XLkanZ1YmkBqsct1MHUnA3FAr0
QRnRNSePpdaN7Iar9QwrDwbHX53i9Pa3Fitlo4WG/6HLzUCgtDoLjw60JO/7yp43o5esQeIWwtI9
l1k+hqUXqppMTXfKw0GDSximQ9DCpPdmdvLp6XJsLvXAyFwQUmI4uUQjqs5uv1eNWxywvTa/v9b6
eVl96AEJm7K2KVYy71x9H9cV3+MpI/v7tdaNtDWjIjBXhY3Rt7HDJnl/65JYbS43vjT45wH78NNl
FtYJMG7pacx5uPHGMjpYVKttMU7pSpF56RNGnGfJEA6KVPj91RxAeHZDYWWgq5UNY6EYZ/LdXNxN
C6vj6MBs45qF05PvjN61aCLXh2D2e9LAkMlx2hUU3VJnjEJZykndTwkevMPKCYA22mblE6+r/eXZ
WMhDrhHBhQP+e5Zn6YnFY8CLx0rg5hD645CtfGDh55uMN5IO1SRt1eF1pwoYpGKjHMe7/P3yz1+I
MpP0Nlcj5LUbbzglI/j5eFvKvoVEYEYuN78wOibfLSVJmmqF0pWwXqrpr4f7h9YvcbiGG10aHCOM
XSVKJqsOtckKMO4WgDHO76UmX3x6NClvFcYmaokXHilG/3Zuh3lLLL2mUrs0OkYkk96VwnHw9Aji
NApH3bckc45DTjaWnr9/bQKMSO4k60vHQmnSmu9a682p632v/rjK3V1uf+EEZarQO44LSJcXeceZ
gdc+jOp2BgpdQ+zLrpNtnFfPl7+ztE6NIIajkUhswXBInzhqUaVrP1jaTq4ut760jIwgbhKmw6Qc
EGNi3KStFajqD1Nr2IyFMTLZam2YpLYAWP9EUFq19G+4XRfdzyJ+S2Emc7kDC884JiNNRy5XHkGO
K6FNHlilALl0Eu2d5YJItBGqHG+gy4xLdgsVJwi5zGvF+4WRMyFGaQ3FWjdiMDhIgDPFlT7yczv7
XZA1pbqlDxhTE01zP3b2IGG7bt+xzLtjYXKwRLq9PHALzZugIgLRu4ZyPAzpzLqb8n4HE/ADtI4f
v9I86Cb/3auVUzmexAHvpMLJT5M/OPz7fPh7ufHP0wdINf9tXPewSEu6qDnZBCZmUwW1phGo3Nd8
TRjq/4Svf2vrKCz99wuV3dACpQPnBJRaIF+GG5zl82/av5+PzTYNmiv7O979nSdrl2/IgXzvXsvX
/N16HKH+sBGHLPiSioukJpBR9pB6iKLYOeWdvhJKU5xm+xuStmtuGp/nF2oCGDUHFsBGifRUR155
Kzs+BoPXOSv5Zan1898/HNmSSUBgp4/w89nZBkT/IL23ssKWmjYSPNSVKEHhADdkrLSDKJz+mdMJ
jKzLa+zz+MAx77+/nLo92E7A4Z/yQR09If9It/5tCe9LB01qpo+Kk7GZQ8xrexYzqopjyOrA6tfe
SJd+vZE8YEuNgrgFvbc6dHeCvpN4CKrJDS6PzcLQm7kDrgA5sUMGGJpyfzfwxumS9kuHPmrCET1Q
6FnDShd36QGCPZZfTbCywDvT5V++MC4mHLFxihrQw9Y+waDmTnOxhYSKt20ytnYqXvrAOWV9WPDg
iM2ZUoLBNsG+qusq9kEhv2WTWjnWfL6lUhNdqFpqu5YFj7lRuBOoos4RNLr70h5BgCzHIkhLsoJT
WZpkI3Q7HmUKJl4urCtYHjjNRIK+ju4vz8NS40bwgoRlQU07hWaOGjYD1DJiL9pcbvrzSxY10YV6
bIaa20530r0+2JrhHXM4wbPgDZxMFIvD1zGsV+JgYR+yjLNZ5AmoHZeDe4LGnHwBkQJIGN7HGzll
2aZBRWh7uUsLenvUMsI5a3IrjGMuTqDbzAc8is7bPM351iuYurJQqz5EmndXqcrtmzKr6EYw1V5B
BL8/TqRj3yIa8pU+f74ALROTyMd0zgvpYYG7k9jFoi93ztyn+3qi+Y9ptNK9LZM1dYfPB9gyIYpl
ExdhHaXOqWuTrZRuYFeFn2pvp+c1Ac6l/pz//iFg50xMjSdA+cbFfBOLGO8Nw14KEij5V6hflydw
6SNGVkitOZmTHtm+wrsHSsWkfZ/h2dCMnT9Z3v7yRz6PKctEK9bECYEIiN1TxjseMJ4lPg/XqoEL
S9DyjHQwxrWYIo2wsliqg8Gd9UOZx/ljqlEdVNyD94+rpuhGZkzs81zIXcKT9CjwWH5Tk2wmqAal
xUoWXOqqkT5aCTH1YXCdk9NnN4B/P4dZvzJVnydwy4QyTo6bl3UKM1nI4uClVvT1qW0Hti0SPHN9
baKMtEHA3lUtU4APx/10Fc/wXa1Gy3243PpSB4xcISVPgSTAgoYsuE/C703+V+OF/HLjCwFpghcL
nSo80SXQtuoy2KDc9JO1aZrfHnv9WvvGyR4k+rmEnZtziuvn2LpWA0h6TuYzdw2VvNQBI9xtgAwI
HFBxahTdoRNx6vO5e5qbZANwwJoY1OeXUksa4V5B66ijjedATzMcfNivbkXYH1zCsD1n11UPuEfK
Yryj587u8rgtTLqJZizLkILsjC/KsUXYW+LICWwq8vHxcvtLw2ZEP+zrSyUqDBsyGQvkxBqgbuWT
LYddw/Tz1z5iRHWYZqrUEapCZdT/IWUJfRB+zM5Q62ntzXNpnIxTfQGqsSfhYgRNaiB34GNbpr3f
uO5KeCzkJROamA2JxdtcFyeVtq80grmQgyPs5dFZysD/9zv+sFPp8/O7WyHpTbq+E4T8rLPhDbKt
Pd61kXe7UPoQqH4T8HLWxN6FXv7kjcmm677IR8Bl5797JYUXMXMB7D8B8cLe4A1Vf5+TcI04s7DG
TJzi2V5ldBoc/VU1PdEMxF2Qqa8AYaawfOpW0vvCDJmIxaLLypLN2CQ9Sa8d3V4D+7Rypl3Y5P+x
x2vaqPU6qMHb1Usx3EKaxq+jx8R6reI1+ZPPz7ZQFfrvBBRiclUxRO6pj5uHonODmvF9p7xb4DDv
4ny6IxNfCcaFSDHRhdYMrlnYpdUppXXvV3MSbzIlu11lOStX4KWpMMK94wA7nUEqmIr3XHwb3LvL
gbK0jowYb6KwGEo3tU5Dlgl/6sT84Map2syyUTuZ5vVKbWNphIxtXDgN3kRr/H7IguF9d+d6bRCp
leFfWkzGLt56tGvHYgBuugMWj5bQCod/YAj6XPlkqWZ7eaj+X274t85lmRCQWLVZmEQiP1FPMJQA
I3oDMTvvsSpROxA48+TbbIgB4Oz6DsVhq21twBxdHZzdtb721mCZoBDIooTzHEK+JY3yH9yL34VY
ew1eWAumDLB0czUwimGcMlgbsJt0ulXiqdZrIN+FNfwPBARyNkk2ov20T4LMrXx7+n15ahZWlykF
3NlMWkma2SdaJDlGXru7OWuhb63zanf5EwtrjJ879WFDKaEKLpopBJAeSLY6sf2kZE82nw75cD2G
a0qGS1NghDkI9bRjQsKpDzJ0GY18JBRfW8Sn8cp5+nPJYWmZYr/Q3R2BYENSrzbowJEH+bH9Jt69
U3Vot+79FDjbdJs9JQ/yu/Xk3dBjd62usofsR/GD21uyuTycS2vByAd5AQho0rjVybWK54bxq6nr
g8tNLy0GMxuUFe732gK/qvbuZst7IkO4wX1y5ZcvDeA/oIm8s6DGC98aHTXlBo6oxQYQ3/ixy9o5
cM6W90ED1sgmIXV5r+Iuv275kNxKLxtv3NSZwatOqw21OwCQ44hvu0TmP/B/DAeSqCywqhnC9HVb
xj50jGgAyXD9I4UD8Y7MCmai3tTHvjMBoNrxNttauh6evjRwphZvnkFMai55c8oT60+VaRXIfLq1
tPXrcvsLi9vEgwyjVfd9GNITCX3P3k5OvanG7/H4xYk3FZMrDdoeH8A0pbFzB+jfDiB7lHnolzA+
lnvu1scM4OLi4CpqnzwdQ3FXwAgaIiHeSn5ZuAaZ9mpTNtVuy7PuRB0J2QJeqAO1KdsKVdmbpHL2
oY7olnkTxWpbk1BfiEJTtrhmKP4N0qlOQ0V/tHn0myZrYbIQhSZ8A82WuQNd5NMc2c42ExBa8/I8
vR9Y0ewvr6elTxg5hPOw514Sg7asxpuY23duxW4GPf643PxCxv8Hs0FnCtdNxLlg1rFN+SPMlX8B
tv82DNEd/v61k7CJ3IhozaIcnzqNlCbwu/NSP27h5DL07SYby1fgoVcKQQvjZaI4NFaspJwAkl91
j6QdN22U74Y8WamlLIS3ieKgNScUBhLjybNGv5UDtFS/S5IB5c5WUu9SB4wIrMBLSMEyOM+Iqzdl
4v6xZA9JIJV5K/fGpT6cv/whxgVJnMmr8AWtM0hOAryWblIJDxYK7sLRK1toJ15eXUt9OYfkhy+1
Vl1aROZgfNOhf50LSXeh04bHvnCj18ufWDqwOsZpwgUHRYNxCkkCr632uVXMm4Y31qs9lnzjhYBi
WGNjHxRedCCyFUY4aUwShdZ47WF7aTiN2wXQEkkHGtJ8ctzplQ7iQRYCAs0puU/KtbS8cM37v9HN
h4FUYNRMdpNgUcwN32km+13b6HjTDxPdajvvnmXUQ+WRAduyMq5Lc2ecMCLg28vaq1FpF1we2sTN
3ygENO4kTdqjq+bpG23498lrEpxBpj6HXDQ4f0UcNzdZ6okHNU721QSHGb8Bj24ljyz8KBM/AhJV
RNQMly+X9JtGsY0UcUDWIKgLydCEjgBanzc17ekpY38J6YIzM8eG1lbHf7Jwze34c88DaZlGepnS
VtqxcDxJL3lqWVRv4Dt0VTXdg227excbSd5ksLKkv2Ob2IfL07k0cEZWGUCOsyG0Q4HN4+W2reQ9
btvED8esWzlzL33h/PcPS7TtqtIZOMj9rLwbyp/EPnpfnRcjjcyoa4i5IuMpHNi+K5O9HkHw0+XP
lhfb2u3X2J8LkWyKNk+AYiqmE+uk+U/p3E/tuLemYhN+jcBhmfZ63LInLN/IOnF3eha4s09F+9xm
aw9xS/VAZpwVolQ7RM5zdYIhrruhzIUZJ4RJ95Atjq4bhUe4uNXsb9q0A+pDtbXnKh9OUV5rX1pW
dKXYqm7yp6tBOOY12KN2K+s0Go4SzJ+cO2BGOjfgam4vL+f/mwr9U6ZA+8ZqgwFUCRpZCPDNXKTB
mOLlMdE1gxSuCOeNimGfjNDtRnDQ6mnrpQCKel1PnkGszHd05uGVgEXA8+woaxPDZmIKhC7xqO3M
zT4qQv4iZElvSh07h7Jx+V9ew8Y7iVt6Q0B/u8kbEuMRIifwb1IZf+ehJb4hMU4/q1GyMUiV9L4N
UvT7EoTNX9EMF96VPfX/OJzPum5EQyjzLMSTf3ukwyvNqmDOY9Ay9VY27nEsnsGX2pOxv+kiO6ha
EmR5saN5DC5WvO0hP3t5Aj5NlRh/Y6m5FRT4rKjpj71iDxMX36qxrK66Jhv9JJ1+OP0Y7y5/aWkl
GfvQqFvPzrVVH3FYiaDfq7B5s5H5buyt0J7OA/fJgJp3XWrVCbjAUXPkU1zcsorHj9yd5ePl37/U
uvGApWJFinn26mPTxd+FSg/QMl2DUy6MjXkZdCOsaY/gl9MRF+uMQG/4Lw5cKyP/6W1NwI3jvxld
pn049OBnHqGFiUcxYFoTDYPc9jdW973r6Z0a+r915LxcHqiFJWXezNuq8shM7fpo0fyIcu09zHm+
OX1zgBD2nobl2vF3aUKM+AGjVskQbqHHzkquSm++n7Pyz+UuLDVtnEXpMNbgM7vN0Zu7K9XBExQ+
IWu709JkG+dMcEnznirWHK20/jnG5KYEa7ds5JcO65huI6T1UDMx2Jk+EjV5GYiLxbD1IkL9qWzs
t8sDtDTHRjCDlCmEY0f5MR+y9K2hRIBDbo9X6SCB/AF89uRyew2hsDBg5qUTcMCp6GcrO8aDaDap
aia4mtlyR4dkDfe29AkjuCnE5CyI24oDr15iAkvycQOd95X4W2r8PIgfTlRl1nq4+pU1qDNVvo9L
K9+2SskN4Mxq5Tq7EOKOEeKDp6CJlon0SNs0jQMo3fLHHrIUfoWtbdud1dOhrtAWAeBkcP2aaeWt
fHmpc+e/f+ick3GYhbNJHJrO/llN4Fo0zbvHo5WcvtS8EeRDn9jIJkN+HN0c3q2Qj95b3pnT6qlp
ZQtcCHbz4kncVnQoALmHApyjbRTyYd8OrVo5Tp9n4JNNyWQTjGXdxR1TQA4XEuKkd6EFRpCskIdX
9qWlDxjhnikuxiZn1bGFkWfuE8qGX4VoJXwFeLiHLVuyvxzzC1PBjJi37FZ3tOybo/aal0iwn1Gu
HnIQ5VbmYSGnmBYdfVwlFnQbUWgWkBQAXyeB3RPDhbSfn+nqtW2hF6ZFB4FTEZ730AvRFw+2wAPY
oIpHN+F/L4/SUi+MYId/cqRU3GKURDn4ViHviUfvAf++1j0gFZB0XTk/Li1bYzomp6NgWdLsyCun
3gO1617nXZJtLndjoXXzgj4Uo2M7mVseJ9XyrS0EDGPoUK8ExVLrRrptBjuMPIhhHLWOblM+PDtC
rKyihXAwb+Vewkut+iY/wtL2meIeeA0GdBRARuVnK9w1ddiFVWQaD026hIYL7GSOXQOee9iGP6I4
fasiuTJA54H4JGuYFq/gN1dupCQ5tjoZfpz5SPtqmmFuNDjpTYnr8y0vaBMFEHCOV7b0z+sZwjF9
X+u5cGTXAViqU2jsdKErAh2Nv522PEEIZGf3rXs1gnYFoMgvzYqXry0046jVwVsa8pg4LbZdfVcm
6TPculcy49IgGgctqHbUpLREfSxZmwZ5QgufQwRubqeXbBbf536+zlWzUmdbiHvzzg4PimioZYW4
r+Ktat296ou9l+A1YXqkTTatRP3CwjP9ebo87JR28JmpENVe5ZOz9fqE7liSRSvw8KVPnP/+YUcv
QGhvZ8epj7EDySbSW78biKAEEzwpL0/5wlCZ5uzQW0opYUiRDsyn/bIjLz28mp15gCRIyf2xlStz
stQTY21VWSazIsUNoaUPNX+FvHKePV/uw+cSGzjrGosrJcCgEEgBHSWgLjfZlKeDz6ee76CV0v3t
WV1utF3oR5As2Vs48+kVsoR8Ozp9eoQluLzqQETZwRXF2SYc8mcilpMfCZKe6jFnvy//yoUIMC0r
wmIuABAP6RHEn0PC+G0XkWegfK8hbxtUA7+JJ0K+uDKN/cjh0yhKR9jHHMil/KyANAPB1Myby11Z
yOsm7ax3YqB8nCk8lFAxhlVNCAeieb4Nh/gdOjW/Ln9kYcGY9DMOqSZoMEzywPvkymtfgYgLeLYm
zbHUBeNoAB9yy6pql+Cgmb/bupBXY6mbuyTk6Y9wLsXKSC114vz5D/HbVRQX7pmTg9d7IOkTUNbS
/NSSJl6J36V+GAkijELsOp4dHmC/kW2sub+dC1wvM+o9kLhbq48tdcP5bzcsWN4TqyrCA3EeKb+x
qmftrjyOL3XAyAsjgztWBEHAQwjTlDLP8Hz5VLXfiqZYiYXP7SUFBCn+++N54RJr6ubwYIVNfSJw
tLuGJ2oUwElStX6eAFwdDY761eUD9NsyyD9N8Lo61DGpH+Z+cLdJMud7QZxq5R611GXjlpDmtLAL
G13OAWcaknAT6/c6gULgGhFiabqM8AcfuGQTxQe67HWWD3Z4U49/Lkfl5/Vw4ZistNEhc9wmZXjI
04xJSAl65KHJPVdBk0BW920ZOofY4eK1LCR0oBqaAl03W5suld5rLmz+5OB1Yb/ya849+uRsZhLZ
6jZhod11BJlI5T42487Hgf/G86DmMUCisJXOzTQWlp95EWBjc+2sxN3CvmlS3KBNBy3uloYH7dFb
Mf12CIeyLbxIBwDDv3h/MUX32yq1ElDq4yPEm157PINeexD+2pNqvM1m6L7WECu8PJALK+YfwpsH
Ed7CK6MjDjTJFev7YOA63ylmV9uvfcFIIQMvUZ4Kx/gIR4AoKa7qzNkRawXkuhBRlpFEbFrUSQ/3
vIOI5E1UdDsnndMtKQHhyvsvmalg5Rt5pMw6CfKfFR56MltBVMr+qVYlAEPd+MXqlEl1E71MZq9E
qqLTU41n9Tk7xOTxaxNgJIUUymmaDSl41EKkmxLSYBs9txacIhKxMsefH3GYyVoLGW2GbsDPt73e
9b1IfLOY+7M7HwtK+54iN/upV91f7s/nEQhCwX/TOrObQsko8qAoGOmrXKoNV/yWq+wJmgSdX3D6
7fKHPl9czJTYnwtXuyixYIvNhgBGpX4aTLQOymFYySVLw3b+8IdDgkoS1y0qaIDqRt3GrPmVZvqO
5uyGEcjIhrBiBRHkcl/O0fZvvmQmew32Tl3dzehL0dkHt+u3iVqztFhq2gjwaeYJq+w2PFRWcTvl
8UmqYuWhfalpI7wtl/BKqTo5pnnol6pigTuM48qQfF6uZSYVjXikKmMKEVsbYq9PNIVObhABrq23
eHDw7qCyOfR+CiUEKD6S+ZS0aW5tLs/GwhI2H/y8IXXcAeoKkDUVVgvJ32Y60LDABRU+x/axggri
HiElXi9/7vMkzzzj3JFgzGzSTPHRhr5vTvmt1G9qoCv5ZSlMjPxSZayf4wHjWGUoDqc7p7ECknC/
rMjKTC18waTFWR2TKinaBO9l+jeb3+M+hwdUcqTW8KVtkJma/qqqcy+yEnJoEveQzs1mjLwHL/FW
1vFSB87r4EOg42mXDi5D9E3Ne8P/hKHt2/S+HNZemxYSicmIE5ZHqxEinoc0hdYtbfPnHGIw4wzx
asCMi7NoXzmt5PqFmDS5cF5WW4PnYDuZQ3tvQfAnot73y+t0aZiMTFKNoQdWOWRh27APZn0l2+a2
dRO/q5yViViIBGkklMIpSiGa83Gnfcty6udpe52N4ulrv984KMzw2rZadj4blvog2/ottmcnKBJ4
ojphb6+s1YXk8Q8LrqS9y9IwhJurDojq/GhQQT6fNZ//x9mVNTeKa+FfRBUIJNArYDu2s3S600vy
QvUyLcQmAWL99ffzPOUyxlTlaaoy1RZajpZzvkWFVfYhlwEoIC3C2i05tNKnIDg6/tEFTqAtVdh7
W8jrlalect2ogD8DyMDBUYOECBn6w1CKz/3In2lr7z80G0vCm9OVLu7JTXL0OusAfeCw8z6pYth1
9pZL68pqWrLdoH91iTyEdTkT6AXPIWTKgWHdonas/fxl7N7tGn4+MoWSNN44gr3VtAOsZoLVZqNg
VX97iNZauPz9XQtZApGz2sHRncgxzCGuXfiwpJMfK+q5S5Kb9LzCBsoaFyiXfC5NA53fLfW6tfWz
CGRTlHkyQ4D2KOD7SpqfPDdxTh7JFkFsZZfzF6Hs1YOPe0eBrUg0ZA8om/eA4nezUVm4+vXwxFzE
lpd5F0UrGAfz6dEDvnWY51jnsOrqvt2e2Kufz/jysT5oauq+ag10Xupwsp7Lcf+xH15cvrMJ0muu
A9nkTjhHx8wvQS+3imkro7J8Wnd1asZOcA2D0yeXPkmCIm0zQqR8ywJqrYHL398td+il1XwoXHkG
6+NL0bp/PRXcpQ1s7XNn4whYG/hFROlhZOkA9QGwI91plxezu/NkT3e3R3+tA4sDcoRMrLKaqj5J
aP7vyhaWAqiikhePM/J19p2t0uDVfQHLZxFdGaD+HMomBm7oqJdbL0Zx2LdvFATWOrEIrZ4khDhE
wtSxh0O4VSgUlsWLbvP9MMAE4/ZIrfVgceXtkxJWvAzrlDR7JHmhoA+b4A/BLTA8i/AV9ixsn9jm
DJ9VP+RIQ4WJT/vY0/LnRz4/WD6oSR3MqQ7gsMnZHLfTwW1U5BTfbv/41QsEg0/q/4eBi3LmBG9u
TIA1NPvA8C7ueKNPqhBV7GWwZs+mxsS3G7t6NUVjiyU7zGTojYetDm8cHWftlO9SSv7MKUFRuBf0
j6vaaucDPLGxt16PQEjlLHoHlR7VBzN6J/Vjalkn6X+oKIe+LFauKoDhA6DRnGEDcCdbiqTxcECa
YCO6rxd/8fuLRdvOmVUjiA2g2bG+WFiE5gtT+/betHuVooYe3Z6T68ERLG3YPFGIQdYwvB0gKROW
OHzmuoWI00bt8urDmgXL5xoB7a3V8No+jaUWp0JY+mgktQ+8ap04zTov8kTlQo5NqRNz5y0/qX8x
MP/JcaDdxdmUMtttRFOJcwD7nDR0tZ7+CUqWviTGtXE1VqWEFS7cfZ0sSR8t+/K0gOd5t6Nla51m
ME0OeW3DTUfU5W97TCYTw3KF//SZre58ZS4XPMiSnijkyr+bqu9/FrrUr0XVtyKsrVI+UBexpCwF
oLDr91/bzPjycaBNffQaR/64PXvX988gWDwmc+OztnEIP8KC2T54TMmXkTQX3xOvJl+nyTUbDa3s
E8tXZWYLh7Y99C7yZqi+NzW34smWwZe2D7QVlpOdS5QB/GqjOnK9XsOCJS/HnlCcSZx6vBcKlmqw
mwk8MHElecjtYP7Kedo/qiQLzpPMnB+KuuSv43jTfTdkJcTiVWV/DmyaizBwUPj50DkCDaz/3014
xr2KUqc6+aINnms4ge9QZ6O7ue7sjX6vROPSt663ejXDvSQ75VoDkkak1KFjp0VcJ4RtTOVaG4tN
sTW9mLqqFSeepD9JnoDq44AwaIpsY0tZ2XWXnnQC21ZVBTI4Dhn/VHXNE5i7G8fV2rcvdkWIp9La
AEd5BOD+zAvI52ZikmHrib+3A2rt25fH+VCYIXEt/1ia6ak3YqfIlg7lSggtn7nZ1GJJBmkAA4vg
aMsvk+9B73wKS/GNwhHr9vdfZ+2xYPnSTQOmUKQcAP+c/IMDG5fcdXckN4dMf2qK30Y8q76Ls079
rut845hd2YWWb1+FDaipLNs/5nT8nE7mhxPIfWqqHBU3vRF8a21c/v7uvu5ZtAYHx/eOAaBY+zSB
exjcbiC27rvwrGzbjfNqrZlFjAvFc+igo3rBvPmxKNyntrC/VQHoJmlzd3uKVtbw8iUMcp/TJLzi
x4BJ/gPvetieBl4nQliV6n8+1sYixkfmWl02gl4onGo4JaLgkDTpjQmB8GHBB6dkcQVKcdtJRFcE
xzmH7gubYsdnAE90+2TczGauzcci4IWdOuNF+OhYjvS54eyQkWmf1P6hrvrdx8ZqEfJ5A0Y8JKzd
S/ogHEuUQy6ZhCD+0K8vZV+yrjLJAIl0RD1UVm0Wlv4DfOA3fn1lT1nquWDBkKoqqHt0FDITo4x4
8sqC7lBbQ0T119tdWJmDpbILwJTAqiDOjlkN2ZXBaX8jg+yEsKDiuARtIeZXdt4lsS0J2i7pUs89
5iMg/zYQ2RPtPt/uwdowXULx3eYxwmswFQFxj54hEZg3Pzy47EVVRj9ZFZQyGifdyqKttXTp3buW
jARtxCUS229D9I+5mAwwLaqLC96I32p2zKFURfaRijeDSdH/N2YbjzV9XQZH1KsinT/wzrrvm2rv
ZVsqa2vHyVLvJZMMorcArh/JCA/wkNQp++32NkwTJ5GNuN8yCs2Rwdk3c2di15X1Fw0N/TT0QY38
EMYSe+Fio8EDYRpkk073A0p0sJ+tzI40RX7HoHi/EUgr75RlFY4ErephHcmOI2XBnTV4/oEnYFdC
z9GBlI6XH4U71D+SovHwgNFbGmmr47vYfOD6lwW1ZbnHoQG8ewdwd5pFlEF2Du2NVeh0lXjiZUtD
P09QO4Btmtq7jFZfiEzKjR3wOnaSwYz7/xeSdIM2o0HuHRnRsIdMm0JZ+yALsjzyupFMuwLo5i4u
U1Mc6SjkJxWkjrPnooMrZ08QSzbhiY41nFhRcsphIDLg8i1guxJbbUP33dSKb7dj+RKzV152Sx0Y
1UoI1zgpPULN5DkZ1RyZDEZ7VjZ++lgDl9B+F8JD71aByCzwU0fbfIFQlrXvTFbFPU/I2+0m/iUm
X+vEZat910ZFiZxSx/hwUyyhpfBrgKq+mMUxZTC2G3YJTUPb+Uu1Ew2pFRH+08mGyKax7VeHuaHR
ZJ1l8xDwL6QGtFNHdfct8XZddZwI5H3oU+ZAZqp60TDoS5yw832Yym48H1ZOgyWbsDO094wAv2hI
zXNjycgd3ybu3BftRr5rrYHFFuoEeTGWIKYfNXQD4cQIlQDY7eYpkhLBxi3vOoANC36xc7LOtmHh
KnAXn6fKi4rANFExTNldJ4yIJsbye7+yp7hubGfvdJLt7dS4+1o6yFImbR572I3/3F4Mawt6sbsR
qBoN1mT6e+KcuLjv6dn4G0t5bSgXtycOxZMyt9r+vi2htuw/MRhc2nAA7GYT3v74tRYW+5dIUrz0
qrq/d+Xnef7TShmN7W9pJxtb08rgLKmGxuFGlgKD43Wf6/E02Y+NtXEPv6ynKzG4FLTxxzIJkGLo
76vpi9J2XKstpZl/MefXfnqxhSQODAeopfr7An5KQZB+qt32t7KnO1MOoS7qyMvkgzfqyIxz6PMh
9H1cPQswEOERPegghBHHYaAD5AhJVLQenNbLHan8eHa3UA7kMkPXvvEyo++2IF+UTeBLPdyTPB1/
9DWn8QzNXNR2kcRMFVJjdPTyHeTF1F7Xk/1zhjVsnGTMwzlfTP3jUGioQXNkpUOVUkjVdqr4hoSf
GXfcT2pgQWF4cfDagL/cXmtrOdGlU5LySrd0QZe8h9QYf02Qu9xRLeyXDp+Thk5uUyR8Aou/mQZP
ntA0QGd54+j8vd3+ylr3FhtTKhOV+wEWDKF19rsIlH9n9Q6J/UKnj16aDBtrfuUOueQ/5p1ILdEh
avU0/EqK8XMBB9gQe+7rgCKnA+es+HaHrgZX4C2DK5VzpaArDFdNH55f8qKnz2u6qwDc+VgDwf+v
MbdVgs89FFmE59YHKEQ6O1iAzXfW7G6xHK4OFvqwCLWpkFYxgQF1UgMoUQRpyKmZo5xcsHnJV3CG
ycZgrTW0iJd8kkNeMTQEFi+E9Oa+uGNZD0P73IFTjJz1sQiaLb3ItZm5/P1dcHpFN/LabmHeiptA
WoNem/4okY6+PS2X4f9P6GPMFgtZlkWbtb7Jzry+U+6Z6lyHeXIQREXJyM9NtgWruxoxgfdf7p9O
8xbkpbPv/Z7ar5qWkSFHSTfyTtdvz/j9xZzMgF87AyCgZ68ckl+K2OUrgxfl14KVOXYtFRAdNh2F
jutQ/kxRJdiZdPZDkdns6+2hXOvhYqIKbSZCgiY4Xd48Grge8UCHn9289Z68TMmVqVpyADmzYNPS
2vDWJfRcOvwF7mHfb3/6yoJeivJI01XFrKh/GuD7Au5qJNNvLeDyAcrtYusovL5nY4oWt5sWnuN5
1TvTuS3yZ2tyjnX37Ac/jFvck0xEItgP5CnYlGBbCZwl62+wB7jYG7gejyNuC356Nrn+x+/TP7fH
bG26F9ed3JEcmXmMWVe2oZla1IeGKJnvmf9yu4GVSVlyrpkMUATTYj5nQKAOxdktvszsae5VNKf/
3G5iJfqXhGvZshJVixpLtuphkcG6k9fDj6yTr41dwEhcf2/t8iMZCjzcL918t48BZ1oQ1MBgqRcU
HuynkTFI6r3DyBj27RaCdmXOlxTMdLQ8VGSs6Sz5Y1Ichfd5LjYu0Gs/ffn7u+8nBNrorZvPZ0Eo
iVo+HzWR584bNt46K+G9ZF4iRyKzWsz8lGIjeckb37qzdfIh6AZGf/HKUbixAaGJ0be6BELy5mdP
yh9Av20Uq1aCYcm4rIZ0btIU485sbY5ssMq4swrYD7qVd+oCtiU6vDYJi1eM6v0gkF06n5XThakv
oxnZ7AwssdvxsNaNRUwz3Y6BGRHTZd6ExYi4DgIgoyGkuSWMs9LCkiopoYvoF+6Ie5bxw1bjZkrt
iNKXjH+73YWVEVrSJH046AUt/N9OBfPfRDB8U9J/gs633Biitd9fLKS29AFyafvunBlmx6UtAZOi
BYc+eUYOH+vC4pyQdcfF7DkVxPseOf2aiJ8t/ViQ/Xt7eBfEE79UxHmgATKqk7Cq1Bx2xGxQF9eG
ZrF6Mr+AQQC3q3MOt9DqV6EfybQxq1dzksF/WHaq7BiZZcZOlM9PLmxP7RFg7hq8ZjtAskd7odPX
aUTzaeM+tdKXJZEu8UvgZPKiPvsJYFJcJ34I5K/cZW66gfcia00sDgRnSHuHKjadh9FkSFTDyLWG
5kfU1F3+Lde9+DtBmJWjRnYSUBI91TA52llIkSAD5I9RoI13N2nGYeJnyUcqNKjBNJWxnAn7Uwrd
hlDggBUBtKc/0QlsfxDC8gg3NBG3fbH1El3ZtpeYuJlAyp8z+BUNLJ/2WlpyZydmjm6Hwtq8L0Kh
bZX2gYeGGxL7IYFeCFQKNMlT2heQWYITnVa7Jv91u621+VjsrQMP+tTOXHryWXqsiH9saf8NmLCN
qF4bqEV0sIY3M6t8ekIdARZJYtChrMaN0FvZVpfMyGKGsghQ6dOZdEWUyC4qjIoG7ycl3z82OJdB
e7dxOL4SQ2mjXAN+9S8LNO5TS6gVux2td7dbWLse25eBe9cEsv0FbFG86Vw1vok1AmJPIY+5r1v0
SUqYJhUjknYcQsunvHVSKA7KLXOs63P/H6ZeimJ3o6dugoo+D4EBCzUPwrTYIg1cn57/cPMa7UC3
RBssY5u4MfwZWeSjYBwXTlXFvt7KMaw1s9hROpb5jugsrODaDpNcxHZ+n7LvrbXlBLM2TJeG301R
TXwwRZiZzqL6R/VvOZhNlfx7e/7Xfvvy93e/nQYdz508T04gV4TT2Ebj8MtOtiw4r9/03SXeMhjo
qJTJ1bmrswRmEDOspBSVMpTwirsDYNVEXWa5zyVPyo074fWAByvk/zvkUE86HPZYJwh+5p/nBliN
DJT7+PZwXd8Z/0PTa1RFB9NmyUlnMMrBqrIDbOuv2ofAqH9M0wc327ryrHVksTEaInQzC+qdUCH4
BAmZNIbL69arfm3NLrbFEY/UzErx42mVxt5E7iGPiXTvqUu23MYvq/+/eQN3ibvkTtbpopHqXEPb
6Ynk9Y6K0YuU8kXYSqgslKy4uz0pKyO1hFrmWeWALwtx3MZzz6m2Tg7TGz+9sj26S3xjF4zIg+Za
nRvyN1HFXQriSF32MexTYBiI5I7su5D5Jqroxp6/MjVLoGNX11ZaV6l/0srJTFhrXT3woeYg9mv9
PZ9Iu3HKrzW0CP0WCoFCBgh9x0kjN68B7R7DZEAdMH+5PTFrLVwm7N3mwnJcdY22nHPKrGjO3MhI
ckLdKvSzjdvDv/IZ15bZItzzyZndCjozJzbnX5VnvQQtQQ7Mae8Kb4ZPR8LuUk2xtdXdaUqbn64D
AgHIcLc7uLJ7LoGGKJoxCHcm5dmCvzOPrMK1Ihe8/DasZu08f6yRxUaAt2fOu9SvzokYQ6PeUvg7
N1v7/1rsLDYCXgxQ7gyK5uwS+trZ0xvu/OHt71756SXc0E09W/m88U+u/3u0nzPr28d+93LYvFtV
8+SmEHP38OAZ3HCsZGi3G6G3smctYYS95ZVJXRQM4NfkrWxQwVEg9RZUOqEZ4Gsvrf3HunAJmHdd
UCVskjKOi48M0sfBJiAQ584WUHFt3Bdx7SAZxXK8CWHwM/3TePVfXm1ddVaOvyVyEDDnoOgsJAc1
b+60M8Iv2jqUlX1fde4jbozxMDU7K582dt+V8PIXwS0glCW9NpvPg++FJn9RHUTHtgQV1n588cip
QdkrchcXX5O9+Ui6wMYxtIF3uD3Da7++CNqWjJY/6aA8g38F62YeBy4qQ53AFvuxBhaBq1lRSavF
uwnZ2mh0vsJsKRRs6+q88vlL0CD86ukACIc6B/n3AaKbOvjRQgLw9qevLNAlZjBJ4T7jFBARZJOQ
0BsYvutc7G7/9koIL6GCAnCmErEFgUJCfiTMUftBEBkGcKnaV+V5Uv7hdkNrJ88SLohX0JhVNgiC
MAa0PtFiKsrQm1t1YGknDmNnVXvTN8WJekYd7LLqYsjYJXvQgazfirfdx+67S7l8ndUpB9o2OFVV
vR9Yek4C68/tLq7N0+Xv73YpOBaTJmeo0vVwXJ4SHsmsqTfWwMrVYIkc9DrQq+Xg89MExqaC2h0w
iq91Cun9vvY22lhbxGTx/dKMhqL6CKWGC3NzypwImlqXV6bZisK1bizCHOUY2nU28U7SeZF2GY7B
GDE4PwRbumFrDSzCnI+qSFyNI+miVTmJ7xf3Ymd6lubT7Tm+HJpX7k9L4B2r7NmpsULPZUbUXkwO
yF3d2J1s6Pz/wSLGu3ny5bFoC39jVa3MyhI+BzqMNJ5Bj1gFWQ7+1+a/U5CZbndnZbiWsvk5YNNa
Cd+DkvrURNOY7yEpteutVIR00Fvuf2tduLT+LjCY53aZ7TB6qgeAJeUgYDQp7yubVB87PZYQN506
GcwlGIoYSu9hq3bfMH7Hpm5/e5RWAntp1pbnZDYMqg2noZ4fa6Z3pqs3tsW1oVkc2bzmWdnzqsaV
H0BCR0QXR+Lc/hAQN3CXtmygOpZG8tk7JY4Xk16FWdXHwv58e1zWPn4RzaDSei4v8CoW8kfT/nXc
vYJe2+3fXjmYlnZsUwDOANLo3ql2n4uGRbpiu0S9NdNPqL+/3G5j5fuXcBoK0R4JmPR4Lnxx1w3i
BeZZLXIt9ka+c2XdLAFraYZ0ZNVf7MVc51cDs6Yw7bfcW9e+/TJu72JKqSxJJlv7Zz8tnkqIQ4V+
mUFK1d3KRV2HXAaut4jayQralhdpdYYyax9xJx0fLI+rWM04HToR0DAdIdzQu5ZwgObV/acCwM17
ZPizJ4akz65xinzra1Y2qiUqYXIYG4U3eOfaQt6z8Rw7xMv/2ZXTU8DGvx9aD0ssQolOCOK09Fxl
Xlg5WQhFZRQVnY0lfXXKfLpketm560wweYVwusu/QULqWCRChD1l8e3PvzpG+P3FkpgKAyc0Ctlh
mB5F4NCHReFFrniaP1S1RAOLFdG0fuaXCr4bRXOs569zyS883Q9+/WXU3i3ocgQLsRsqmHo03VPt
ez0oMuJcKewqWSryjVaunt/owiVU37VCm2DOi2HoT2OSh4L8kI4V4T9GvIIovBv5llLt2lwv93Xo
gLcluEknhWdrxLy+PVu5yWPm1FuqcNfBVOgL+f++pKxpcLDCT8crvN+pTqKhtvdDX+3djvyeE6hq
2rOGNIwBlrguidllvdyaravbM9pebP12rwtBoFF1Cox7jzLHWyqnChCR9DOQdTxUAlrMt1f12kgu
bnTtPDLm2JNGXrc9KArqwuwnKKwxtRH1K11Zvt3YxbPLRXHzpJBC3hWkKF5I5QKMlMJhwgDA/5z2
Y7OlC3RZaP+5QPrgpvz/pLkVY6YpRXWageK7LHEKOfik3ljea7++2AKGJHBKENfp0a+JjCSxqp0e
iPrI2wnfvoh/rxRzUfRThrQ3mUMmbPtO6zTYyF6sfftiA+h7m1tQmChPbgKOs1U0/AFJgS1dg+uZ
aXz8pdl3ke8FpvdFDxsRtxn/NONIQ0DPHvNS/uqK6qc9zvs871/6mf8BlWQLtL2yeJfPNtdrc+pO
sjoFdr5rpTjObnZsna3dbO3nFzvABDmLsjA0O5V8Yk8jELV/e+q0Z9/2t5gXa00sAr13E2uiyPec
U/pPbVQ4pRCeePlQaLNFaKteBxNgARppsTmDZWfgoEbU5E8NA3PtdhMri2r5XnMHnqqmQ9ahSu2n
lDSHkuQfgcr5dAluF30JiRqRNzCIrs4j7aIaeUle5uD8bN16Vr5+ifvNM8uy8sGByadTOGEv5gFW
LtNGNK/M7BK13neToyy/q88w0QbTtZ662CkyHXplkR5uj/5aE4v1KfJqNoFRNRT55V4m8igtdvYH
dbz982sxvRSd8F3h8z4BUMiH4WqSzifbf7SQNwzALauGP4JPf0XQf6uyb7cbvGx0VzZvb7Fg+3xi
XBSJPjvS31eCx0DgxLmXo1zy/XYLKzO+dI3p4RrP/VrUSNZnX2Br8EDJFg9sZTKWnq5p47q0TYGB
qQmXwKe353KY7m1BN0LteobPp0tYZ2ex3Gp6LCiThOVuODR5lMblV/YKG5TQpTGbNthgKz35F6v0
bitPZk6k0+LRzFBHlgmsYi078oKtovXKLC8xnnNj3FwFojn3Q7UbpmcFeL1M2tCTG6CqtQYWl0MH
GJ4A2iz1uakrGg+6OdJATfHU10OYSnfLyMf/V3voynpd5o7cxishFVUCrVpIJwhBj+RfVF4PPepi
pP4EamB1Bg5LQaLKs51wHicrnAzpkrAGKv9cSkNeA7t2uwcv65kKPVvnMDHluq1CIfpqCieSlX9s
yuoRAurOgH9C6KNybAojcAoP7VYOsg/7rqnucpUZoBBTP/Jz6Yd+hRJqORv3i2NJeCMPwzSfWDBY
B81R7qbl3B0DCLU8uonnHYcSwtrKq9r9xJopyhz3UNQNfYaSoIzKjozfXZvy/QS/+ceGZ+YlR632
R1ILUUSaal7cASs3RDmjKm6QdfwO/8khbm2nDqvUfWJe+rnvvTECuuZzC+xz1EvX2rX+xSq0mqz9
qHkKmZohCOsEUzVDEeIOowDzlbGsIp6W7b4WyRxOPXSA69SdD0FO7D1qhd5+tihcxaiV7sqq5DFV
AQjLwFlUEwz5uqL4LIPuH+qiLkHF9GgsUMbsqe2jkTl+NFcVKgrZN2sY27iRTR0NjdUeSJG+QTcu
CeFLgkdMAkp5mYwR4HplWKHYEbpNp6KiZl+cAmiF0YObSKrG+4b4D7TOmyjIgy70u0DsdeIce5wF
eMk35S419tegst+sDJ9RTR08FPz8MBAvjWyFDko78Helx6wwZUW2J239ko3iT6fzv7xRYFqxFztz
qkOQ2vddL75ijzmUnrTCjE46dL3RBbjP3GcJZWECtmZsxgRA7SzZz0ZXpwzlxBbWScP8AkVfrAqa
3FcuBKectI4VL+HV046hzbsXkrFdkDcxTyGOLvkfMHSfy8rrQzkWbSiksOKuhSgBVJ8iblMT9aCe
hbWX7odE35XCT6K0ck9myoYw4cMnAwjiYSiqL/XsdY+k77qwtDjy4Hb3yjOV3QW+OkA96mTZGWoj
OcjyuV9MoBqzu0Lwt8HPHy77Rti2xY/LlQC6fm9ylq+iAHSqnoEMUy4q0r5pq7jTSREnpHgsR+d7
HiTfbCRvDB12KnDbXcaTA/PaAfmHIN3Topojt+wAiIT/TeyTEvuprPd4uuKa3AJByQiKoWzISEx7
92c+8r9FSV8pPDOwuMUv4O6eNGcy7LPmwRh1n9TyoZHpEy6mkLcoxqOuxnPfu59byc9z4f4zNsUv
Apn2o3thlxfMfA5q+77wsidw3v+MRfNKuX2PMcTz1tORn3o01pk7H6EI8YXnPerMAvBBUiX3VKuf
TPmP7sxErKT6nQ2Bc+d78ESD+Fh1V7oNxK+K5LuCDEaoZtKENjF+lPtgVmruvcqKnLJ87kP34lyB
yhegQ9q/I9LeJR3Mfi1Bftkl+9Lk4yHl6UPbsUfC3fskS6rfZT/YO6ZLgMxg6tfICuimuqzDzLYf
MgH8O4dye0hGF2050Ppw5uAFZIsmrmT2CvejNlSSknBOGjeWwEFAuNqPee++pc7wwjt9SAD9u8ha
SdsvQBylfOd21nAsPCV3vMszrGyjAEDUYyxKmJIEQ4TUWCT94HvrWep7aVVuyBuahIHHv9KZz4jc
JPvZSZVGxUzsQ9+Dag5fHfmc5yrfOXDCDN3MgaYjETuPO2dFhwKK1BnBimhzqCCIb91FnWau2D/Q
l/wEAXxglpJS7NrCYGMV7GnyRy+28vK7LtuHbkR+YAazIYIK0Veaer9Rbq/iMuEE2SPf3zteSaLJ
51489MUf1B+PNG363Zx0OHUZvXNmOMtYqolAouWfHEtPu0HYT9k0/LTBJYo58hQoR+s0NPNsxU7i
n4xXPmEL/OJnYBjiWqJQbvAgENTZOJrAEgULugutgdjwj54eRj3qsGqtPHRhtBAWvflhWc032F5/
zln3SZPZCiuumyiDa1I0lq0AYqZ+YV1ND7bv/tbjBLtFA4KrANSYSHhyUfMGQkKsPO3FFLT9sGmC
L8Zt4C/YNWfYW9+7XvcwTuJzXql7yDAKQH2gmMOU9wqFhe/V5GI4NPDONOgibpzX2SZFCMEVHFMZ
fUH5762qh7fEN0cvAVzTWKQKuSSvMrH0YZyGt1k4epcMWbuDs3N/dIGEnFp2gitGJOZ+57L21Nht
sUeaFyYpMzqlKHtSMJUXTNURS6c0tGr+ZEr8PLTTjnpugsgO8jKeXKvE0VzsQMXwQyngXxuM4z8B
13qHKkAbznjvxjQQJ+A933yKe0c3yr84cFA064Zzz4FVz3hvR2A1Qq49yDR9mHSXxK3xRNwEZD7U
Y3ee8iCiEqktHLYRUM9PeK6wvR/QS26t289J/pemSAR3UxlXtX8HhLyMsMijpGrP1LVf2OTjY0Zy
wsFwXzWNF5au+jHBj2rPvC6P+sSvdqyh6s6eYMNEiWftIFNVH9KyyiLL8uArPOIMV01lotmyfpnC
7ndt25UR/ORo6KFaE+p5hH5oavTepfZzJVwwIlQD7c+KPSdVRsLGbmJciMShNKWLdd2aGAe1fIOh
Gs6tZhhj19AvhSkJKNLliObyy8KADCfYV6b75GrbO1sGo6/8MX/KQLnAMdXeZVn7iGQ5mPy1HF/G
fnqwtJWGJWVNPHfkr2mTz57ozl4q9YM9qCdY0Kqwg/44BYEGB6yBcnfCflUuG4+EOvoB/x/YmhlX
RFTtUA70pnZnQRo3bhwIHUjSdns+eORZt0jCZ9rJdwQU5EhDi/p715T/HmAirvvToHRYekVcWbK8
Ty3ex2ZKCeLha23+lmWx8+upgEDgHI44LXuWPXcKGROY54SiSawT1EIOdTvgMHfVW971bcShQkkN
ASe9fS7c5AV8kygXY2QS8wdySjBDHx8rXe9qezyQxkC+vauB/vbdSHfmUeYSxiYp6OHZi2jukaEN
i/9xdmXLceJc+IlUBZIAcQv04m5vsRPbyQ1lZ2EXm0BIT/9/nav8jNtd5ZuZmtQEaJCOpPNtjt45
RPqxTfmxE2wn3TbuO/fNcrmvrbsbVXmPXMJDJekGYfNo2IHzNZCNS/V1rYZdyRWkTWlsewH/oO4a
ZJsfFQN8oKyJRWBwYA+yBFxq/MjM5PHgkx14kSC/zdkNJd02E1lck+FZaigf2myPDUoCYu49EKjE
K5ZN2/rfC+1/acRPaACiwC3ua0PiYOkcmINUN3M2XVsQ0KMWkgZv8nGSQEydwbLMYIAyc//bNNFw
4zk+UlDsfFXXRdJl3U3VhYkh7Idb4qlIMTLsMn/nWSljT2KLSp3jyWaQsPAg3THpGVavUjk/QMCK
GyxNI90UHVXQdvUwnfG3WdHseY8eI4dvdeT181F35kCqOgffz37NxyXR4wjjGHlU2Fx5jH2BgCSN
cCjBisQRcUGaIao4lt+5aPd8fvaGZzo71xz68zZn4UbVNbIpqEELuE5rxEV6Ljgcvbfty76GGUEY
JKKnV8vUeTu/d8RuGkd3F47kepJV/ifNRH3T+Kw+tHNVRYBEb6YyyLaeO9ntnM57n1KUibnfD3U6
JrmdObxqZl3FqUvcTaqWcSO7+tsQzNu5pJgXrXytQn01jyBHFKW4Ad1wo3nuRAxeQJGa3VPs6COs
CFgklvq7Zm6QpA19ZTWsek0xIGkHb+Qkgke5wQujvHe3hm3acI6HkOHAFmTFF+0YMJpZU8e58gIs
6ijCPePDho5tm8CAhEdd12Jb1fHsu2j1+LVHznOMCE3o1YZOvUoiqzvHoeIN47KFfwp+EtgxsJWZ
GiiIKlleg+7tXBdlXu6yUIwoqbZnUQVvkyIely77EubY0S6NP269MsfnHWCWzPauF8ATAs0pnNM0
HDkiJr0uvZqWsXutuiXkER1leTsiF3w79bRG7o9yi+uqdqy6h0lpO2+0M9jwQmv3TIudrvomObqt
kw79/ijdRHU9nAvuSfEMHNdDuNDHjZMzPYG1ZC84vXyndcOTOHozEjBKh99N9xmdVeD9R663LJh9
HkRMSAp9TjEJ4TLpfWemvigreZcpiDusGvfSSXs9ij69KhFwXCJ3zc32C+Mtgg/CBU252fbBvecI
JSKktVQ32CjPV5UO9YPhvrCo3gE2cXlDsJgQuxH+JH9xF2eUIQgW1HHfifJRp5972f9JvLKhryc4
/R2aXnmnMspwQFFf0pZ/rsOzNukutCfhlNfTg1YqQrwpz17B7PnU0/O1P/c0mTl0/YEe8qLewQ8x
EeSO9tWlpuSpi/PfpgtfR1yh4xAIE6TmsJjyNivuxhNYMiLZTKYe8nX4hgM+dam9odgw0GnAEf4V
fZX4M/OAr3OvpqqYCxgMgzeeL1FRU0SxqCgb1YXLv9+6whF2haI07oDNBKOHcfw5ILIh2JkKsWrZ
94+f/v1Cwdfu5srwBShTSg+uUBuL1C7Jf8xLlwzTTwNH58/d5NR7/ad92CFKHGc/UOvRForG7Osy
6iNhNipLFec0/VzNWFOrsrBxnLI0KdJqZpu4S3Wyqcp+Bw3lF37H+9/C81bfAqozrHxSpod8WHZu
a3+YZvFjWU0/4Xo3XfjgZwrTmlqlSzZ7LZnGY8d/Z2OzG0oPR0MTTTgvyqyKwYuKLnKM3//83ppo
xaGVIzANQmN0js3NQMGgTOyyDy45h55B/9cuYtoviixrvfDAMPUaxEoaOAbWYDdS+md23X2jx+3H
Y+xMH39NvBI2ywpsU/qjZTiJt0gLFfknP/sKkcuchoqFQ/QL1+z7ucdWplk26My+2OWShOLc06/W
azOqVnOeQgk4PHnFV/0pgg0gs9Mg+2fm2XHOZOrnwLNYeeuH464ay6++uGQEeGb4rPlWpmKIjWjT
AXwudHaqu7w6mePDIct940F64fWf2Wis/Ysydw5hDI93s9BrTZ66dNNNPz41aNaMK8nztqQWl87z
e9d/kZdCJF33bwzLfxclb23sM0y9zqYe4c8VIfSFhI27oQjRuyqXOdtlXQ4YYlDtpoQJ6tZRQbhE
6Hmoq1b2zdbRozkOLuJuSMjnPi5wEP5SDWZG6u9ij8hULe+b0XW2xAUfDJ4bxWb2s+C7VwXTrYf2
Uox9iXOTt6J8WGgF5sDMcJKrqD5QSGm3g8LuHs6TdxVTbsLpbCKvM3aH4pnvRxPWcdnzYOND2QN3
bF0HNOpn7v5uwsr8nGxQbIdwRBqAVXlsCjhxdo3oEgnzfYbgZjs5CXBIQPv+TO+JO1RfU0f0bhTw
1vzg6eKjgyKmIMmKWl6lOggOxdKbV9VwsKxz4bxJ9BpRIdp5m7Il+O1Qiy6b8WtkFy2y24eByvah
P7hbWtPmypFYdHGYPrUpR0ujqWrtrc5hQYVO8/D4N7HDMbyP7Ri0V2ibjbvJJwsyMG3wxg1ouL1V
07ZH/2cjLJkS6ZNe4vSDdgkxRfGL+GipVL6ubsKys995gO2EIHKATlAWzrWicJDEk6oygy8obXft
NPT3eY8JMFA5TUmA+Onb3BQhXrBbPpga/ZBx5Aj9g9tFeRdAzP5j7Bv/JvDq4UfP0Fdzw0rvw3DG
2dbT45sV+fyThnWzo9WQJ71d6q8mDOEnbYGJIp+nv1la5d1XeW5jvP9mF4aafcvrwW4GR81j4jV4
ME/bDKPplLqWVB0FXWkK0s1C0ixuSmHjUaDtJ9yw2/YED9GLwvnGDPMj3RfpbSqzLB5c4m/ATkI3
FJKBl9IPCwRKkeApx6BKFjMVt4tA/koCFGzeaa4GHPzQ3hczW3ZzxzjyjwNnZ1RGj0q6JvHSdoqE
osMeKTqAbZjP0WXHUpG/woIyPK2u4qXz4R1VjKPYeWGGs+A4yE1flE8ydOjTIvHXhJyQ61A09zwt
JS4fKLg0AVwbMsJuKtnYDebF3TyUJhGFqmMynDrcxMv6684dcKobmiWxCqgCF/dhNb3hLaiDhsYq
wdhh+4YystV9Q548qpa7NjAiGkIJEijm8jeMwPxaEjOX0VyRpo2DQjsyoc1YxcUIdgL3G+8RoYPh
bTEzfhyzKjtyuMlt1FDUUUp5GI0zoCpBB/SEnCnfTBQwV4lbPJVo2RwXPzQ9enxE/5BiQgcppNNz
2ofhlUHELrrNRbkVqWbPqhvD2xnpiejNFtndqGW/wdkBGtBswnFq8mGPGiIexfGxLQrtUu6WyrRR
YV0NUF0Gd9AclXVElq55cvOMPCLRG6xGB42Legt5lX+nZ4id2DgtL8SBKSgSAtntMrjzwagWMQwY
XscxBJawoH205RNwrKlFg07AOzgmy1yhY1CMm3qeQF12U9vEQN6LXas9tTO9MJvJQI+b5U3zh8kU
ws8w9Q7ZiN83KF8kehFyS6sl35RCj3dAeSiajtgbGSK7nd+5ZoNu6BCH0tU7zmS9acK+2DoeChr8
gZ1NQPoOKU2+d2UCT23tAoV0tmRkx/rRJoEGHrrYPt9b5QxvtKRVYmljvo9Yor9rUU4PTsarJBhL
eR0683Lv6qo6FBpIQV67zzg2qvsgHJddStCGjrhEbrpiWXHs0FOIuDuncUrRZrQD8OG0Fn+GyohX
t2hVFHRwL8g5WggBq8MdXco9siOPHFjacWCDvVsa5u9wliWbfAL+C8xD7PJ+HHZkCQb0VSoDsyr5
nJ8gjhxocdKQGRO6SSXEzGT5lXGboTuTT/C7pcH1BLcgF4RSYb5ZbupXcL8cdLId4Cp9D7iiC8at
9LviarDIZMFSNO6xRclkBM/AvofLtC8ewrQSv1sGI06Bduar00Jvh5wf9LoZ4duMWXkVSAaMcBhc
5MXUFjYUwoGPU9u7MR/Hcs8RLJvkIcBFkEdhlT156V43hKKi1vxFqbncTp2C9hOQ6Kab1fytQrbB
ExzT2qs0x2soh4ptvclFC6KbWtQcdKZnb/QTCyRn7xasTKjGWtpTtDMt9my7RbtNktdIXyjpmCWa
F/CslUYj1E9epw7+3ObuXVk2cp/N6DP2c8527QhvJVEaE+Uy+0lZCrdnrruNGQeKIhsWRwhV8Ten
ScOc1HXuMW8MEAR0ZRmSbx6zyfgnVOgZ/ucvlIhiz8ey2UkFIaSLTxkNjMAm0bX1r8E0eqecDJo/
qFqg4QAgULdL3LkjDBxmv7/OBzxkXsLKGLkyXoSGNEp4uyDPOS/cB9ryn0Bt77Ou3yOpYYo825UJ
SAP4O/MyR4Mw9EqAlLIjDoK4hnaWsX+SuJmWShiHu20kAHrvRmfGAW2CG5CZ6uGhhFPJlmeOQEfU
10lWLRbrQThiImUTnK393RJS58ZHXEBcsHHnm44dp6B6DEllb4cxJJuyQd4GreB87WGViFuiXnQD
7ABCqPs8BexStUEdhUx8zdKm24SCvYZz81S2w473/E3CWRsJYj5WXpZpbBHsbxn4fYTci+fSAG+a
cwtgVs1+lNtRbZoqCLcLlmqAPeqtUvkvb16aSP+1CSko3WQp+1Mx/SUIg0dahsGe18FVpumNcClW
oSrFzGvwRNjPPLWDI/Zotrr7NsQbCkOoaUAmgAUyBVIiKqhxffBkvtWUPPekPvm/9zIeUtOCBTHa
GF3UNrI9qECzHX9oZV7SARnNCovkxldhEJd+cZcR/wUt5O/LLJ4X+OO7vtvsU282m6IxKIHGFois
7Z3fvT/mic/8r2mLKhai9N52fAlfK5+iId+imR7M/n2ha0wu3j/4fvpS5axLeAagj5MJt0OV2oLq
McaD9t5Cz2l3MG/9ZaapwAGqa9CxHO9CyhFbVM6AxoPwF5TN2OP0kKilqP3Y0Gn8SrlogI2uiZYF
Tfa06gOkehZe5EnvvmiK33OpJVzZwWNZ+sVNBtvddkgQSRgp59gbBLplhqJFmRftFWYEThEwktm5
FexqoIH4U5v0jygzH4Cji0VtBlAxDXBndljwLddyLzr/pGtMn/lcP/ocO8fFof2VdwIvqAtbBwy5
126q08QPZnsCcB9yd6wTDVg0hsxRoR00/e6tYDH8+LHThWN/XHTgW7AlnKK50zxZBrgw5e381HFH
b9wJgHIJd+w9yat+j3qBvXBJ/3gQ/hxSfLxmyZwtQhosOFILwrBk+tQ4ookCPSwbQrJvxsG9p0k5
kU9UgbyFk3bAcXQy+2mZuOBCIL9u+OFP1IlkDxIIdAA3GUIxdnMl0CkOpwCP0wOxKtjrwgCQNEJF
g10e4TD6RgZIRXjgtQhvxSZZGBBT9IBlZandexc44aEDzhnXRagiH+5ZsQ4pegrtQiIS2jdim2nj
aldF4PH02F4Xf2o2gLDoZ68tRZoT/vc0orMtYx+VJOrMuGyCtGkT64dlBKLJd8B+TUwMlj6DerNZ
Rpwg4PHmbeEm3f7OizDbEOo516jBek+xcGw7twTOX9JHuCv1STHZIoEDmf7danDEo2AEXgYaEOKT
4cz6FVEH120Huv3QgM/SetIe3WF6FoW9LetMwakHDdt+YuSxCfL2UZOKPI4CA72oeRrVrngMOM1v
AwCMIBYZJPGMCGjOPHqdnqCYqi22nRZZBJ6y3bLUr7do6eO3T2RfWIBJ8IZ960FzTepePXal72+4
W36xsDk9dWVvsgbbHXSX6VUWAKdL5/mpr103Wsr5RzEb4OwTot3qPg2PYK4izAAwmeDdrW4BBbTV
nS0tEAfYuIDCk32RErJ19KQbdJ/TN5EHkGahmZr0WYn1ECeluBrJN0GRd1DlWHAmzL9JDu1mmaQX
+U1b4R/jG7Y5NZyRF/jc6/qt68bbpSHYUaZODsNzRGIUKuV7RlSWENE+jm11XCCBTcAIkXHuaYOO
NwgyZiDXRS7SDSmdHwzQ+rYbljszVlNMUrfGpAcMG/Zuth2x1YPVmEa5lQtyeNEwiT3V3AzIsdxK
6x4nxvIrr5LoZnrZtOFj8yu0XR4r7OfjtiopqqIrt3OW+gmOMxJ9+DYFvgNtlATmkMzScpQgLPuE
OtddKJvNItCZCRmchoM0rXZYo4skX3wUEsRvw9WFvRCLkZzNHn4ADcFakBJcjx7bl0bAjxt7OZyH
efq6pPLeqhZ0gey03WTmruSaxmRUJuakJhG8HIt7iqytSCINep8p2OqE2vsxNgU8AP3RxAqGsbtu
xgM1M8xScsbs1hubPq6bSexMAOsUlzOkP5Dge5b3LPbK5kW1SIyZWopygLMqwl683eL1Q9IMIOy5
HQ5gCJYWsQukYRdIV8VLL25AXfEj69cgQ1chjfwcRbOSbDsVXR1PQsPDCPax8Obkwxfejt+DeRjv
ZAs707poyh1UeTzOq7a5R89ijlPW1o/tzCfUP5gBzohQTWi/sE3XGAtrKr/YmQ4pUzP4fLua6mkD
LtmymYQJN74ZDsoZH+ETidrqye8prIFqJWykphm7COw5rgJnftG2fRQLcEw9D85906kBC3qHQTIQ
GDnX9bKRY0n2nuzmB5aDYdeNBIukABhbp9jygQGsEj5asjMt0C0YVOrvaPo721YXWLewm8dka0qQ
NOAa39pO7ZjrLZFJzVYZDTu0MvslJ6036vR5ZaqqmxIsiScO+vRVh/NX5JZFt0HmBOhu9QSBqEG4
KPeLxKvVk245jSAk6b8Q3ZVwTg4EIHXn0VgN+/cOm29WIdoaQTckKohZ9gATh6gwwRyJDgujLGwD
XVL1Vi7ld59BQIho2uDbPOj7YZhU3C3M3WC2PTWTC9yQohmR1kAQ67LFBRWC67Xxnq3o0GzLkSPl
BEWzHYig1652AiCPfZ7kbSazWBdp1u5r4REeOeWJjNQV6RzZZgTQDt2gi7Mmdx+LRbF7zYy9rruF
3pWOVjd+3mKRxQlW9jifBhh0jmp5fljY4szJtJDlWzEHxYvjm2YPkavcNtYtbp1hyMGH3KhyB2O+
58CBHgo2O9M1PNpYLBe/3gmGY4upkL9UL6q6CzPaXctlTLfEs+3Rpare1VhNtuVS+btCeO0uzDUY
sw71NjD8rhNoSobbEJxTnNtqDgTc1OhaA5XbugS2zJOvUemwidiK4bSwaQHTtrnIg13Xt/SLVg4D
+j9K9AC6DKwHS8sjaSSCzFQ6bgcoOQ4pCsRV7aQOcnzpaS0mkF02qtoHJMPR0rc4xoymOZamq55J
XcHHRxdy6+cA/9OAD0eOMZ90XpvvYUzf7TxzwtVtPe94mKOxVmYgugmBfHia1SzBAjUlVeF0DwJO
mWXUKiGflkAW6MMU9lq4tbi12Bptsm6u4h4JOIde2vBBKMMOiATucbzN2mesP8i00nRBNYDt7OtC
a/eu5SCmpGGvQYGixWGWMgCpT48+wjwbuu9ZAWNarwe1qQrm/sbKWn7hEqpTSYX/AIM697rwlgox
O76nsbHzqltKKMN/l+owTzgeGy9zf5ezaeGgg4aVL07NlgU0XA/TclM4IQy1woIUWzg1iO9pkZod
CnkDOhyaVbwTOXZhVh4MK2qwgEveeXEzqzThbVh+Dhpau6BnvGiQvkO7IwHXtUR9wr9k8evjJvKZ
/jQ7/fk/PXZEotbO6LDuaIsHYMY6a9BXu//42mca7Gtz88kuNrenawftXcdsTLJtcKD+K6zjLmCz
Z5AHdgJV/3n6Fpbwis9hfzQeOVlc3nC0/z5++HMvhv7/pV2EA/pWkf7o8mtDHhrnVugL7/zcU68g
GWtHHi4EBgHpWF7bVD0Lh7x8/NRnICu2gmKKvg9gwMnFYc6LbzozV0tL78d+qqNJ0H0LajxvxAW9
+pk3tPYyFyD5w/8bDYBlgBFBDWxjjAMQcj7+JWfgyrWNuec1ntE4AR9K7C7MXCToByQscMBofvz4
Duee/zRs/xk8pp1bM+Y0PABlqqMMrKBgYTc1sz8/dX13BbiCY+ssVT2xw4gjTMAU+usWMW7scy/I
Xc3cntIuNFTASDcDBXDwNE5bju9u5mJJD8J4n6XKnEbxP6+pcjKs2mPrHSSojByd41MN9upLspMz
3/mvn8A/lwfAx8regCLQp89CPyDyLRqdx6L68vFHODPX/qqP/rl8XQYim4qFY2cHZmXaV/tSmQv0
gzMDaG087bmmbUMz0YOC3/2gfVDREVQWXHrx5x59NZchYEZSi/XtofebO2ACD4JUm0+9FWeFrJZj
qnR3UtCg//ro99h7dZe+55mnXptMBxPEBGgj0wNSh8EpxPI5skuWSWfGyl+48p+PuUDsEhgXbJUR
zOOu/D4WtyL4NbHXj9/KucuvJqwzsTrjDsZK0PxA5DCA4N8mHCPNL0nFzgwYZzVlYVI+Qd/k0oOE
ySzQOTS239h0yczozHK79hpmYRZUJp34IXQhQvDr/odt5q/t4h91CnTPOGgtf/yizn3j1bKbiS41
XLj2INPXRvs4oV2K+zn3CVarLtBZYprQowfHTdW2ytE/DBs637mz9jYNIhEvuaS9/7J4uLqRQ9kC
XnoJsUhgd75lW2vCHZInr9oayaQ++5RqFu25VfEcBzR1rdsd2+6W+AxQGgCf+fdnPgMPVwVCSLT9
AJJ2R7hwITCh24xDd6FAvD9S+dpftjoFbvhl2YOr/3CSUGkIFeblUxtavnaUzWRbA1wvYK9OnpHt
mPCywQHzU6suF6tVPeg5QgtPaQBugz5nW+2CE0mXXHjl597LqkRYY8NuMrU9WGwZRNrFen4c9KX6
8Hdr8F/eBRen2/5T4MxoANkLK64KsHlhEO6jaUjqrIubACiHV6nTz5LLy7QYx0Zuk06/CuYVqCVQ
ObZZ3t4AURBJV8GNZhqydjPCD+zCpD/300/F4J9n61kzjH2pnYPN7I+6gswIKq8dSS9mIZ27waqq
6DolSGIN6aEuDNwPHmXuRzB5vLBder9m8bWZrFYdH8mE2jtUzk47+c+iZpeKybknX83yJUeLqStH
evCCEgEUXyb2uy7yTz74epZnUnEy47WE4HhEweDduXIJL3zU9+stX7vIZooGczCAmuuJ+hdVFVCg
vPllSLAvw3LzcZk683bWRkYBJWDH99hs1DAO8IAHEA3xSXBpH3ymkq99jMamQwsD0MZBWwXYWUXp
0EYNIHyOntzcfWpvwNdmRnoEMipOPi9MvM22SmgGtHQYgFuGFwwiztgTAOL4/wk2C14NY0m9Q4uu
95xm4w/Aydk1CTQEumbI5EPokTGxdTl4m7Bq8gftA2r9+CO9f3Dka6cj1UyAKVTpHLhG4gWallqj
uLmPPfc3lfOIhPaP73NmGq5NZ8MloNYF4+Rg0FtHgyhS+ePHVz43zFYreioJrYEKugc42MwbMvqv
HlDkgASXPEnP3WA1y7O5g6yobZ1DKdiRpfoxD7MDp5fs5c6N49U8R2qXlgHEZwci8+s5F5CweAhd
dRjcixbn99ipz+1J1g5GYPdXYZ5jwohSTpsWy9kmD8kB+uwLI/nMi1qbFpmpnGXlEXtg+ewkC7zf
ALy3ELiF8G/9+GOfGUZrI1p45YEZmKrs6M/ewfPZE1dLe6Hgng5B7yzCaxeedjGFy6dBHTwHKcta
7bMxjRGZjYyLMgn1ncvEnSWX9tJnJt46gX3uM3h/qWw4FGTqkhYK2KiV/L6XLVSOxRuE2FVShfOF
6fduvRds7ULDUjE3WYP8t4X/avkjm0IEz/2x5JKBzruDGNdfbRKM2zmBk0GBB0OMaCq+nODtmTax
aLxopPWFVevdAYa7rHYKS+H1EC+BXeSBouY2Vz2uXngXpse5V7SqI2MGRk3R4ScwONdRAK63ffU2
6LePB+65q6+KiNG9qZSLVE5/fCjo3u8FWBUPi/z28eXPvZlVEZGuBFZAUv+YFvV9A/vzGTq4CEyj
C+PnzPXXhjOArMsFck1+LGbQEEvgFeK1IvQzBwPB1p4z1smHCbsyfgzlHENBGLvtrTdcOlueGZtr
UnNL4K+lOkPhSEVgMCB+wQyrilTohlsHTagY/usXhtC5O50+/j9bZQe9IDLQwTuGLvghksCZAHkW
mAZTUMBT4sKW5Ny3OP35P3cpEDJd5tT3j4Ux+1yaYKsIkhoq+6lWDj7HajLnS+lNc376GdmrDQ6V
f2lLe+7JV/O3M3UGJgDFk3uNvBpbVm8HpnNInZp88/FEOPcJVhOhGlMsD147HPPMDb6QRQ/3C5PF
1eJCYRzBXjyFswrk4R/f7f1ZDWzp/z9FOpR+a73UOYKJ2Me5r/cC7DPQgQPIhYbPLKuCrfvtHUBo
uF4uwTGVeTS2/j4FG0uO3oWi+v7+E9c/rVD/jCeHjkpZEpzU0xA91+D0ObsO/btp7mLeOkBwn3xQ
YUh4yYfZfXcVxx1PH++fO5agS6c8V8ExU6CsB2/CfT1l7Jr00apbRKo74l5C+NnfLaDLMPLsX5Qk
/lVK/meRx61XX6yWS0WxZTRHPg+JU5p4UM0TWNVx67S/elVtLYwKYF8ITcP4cxFWJwAov3ZzftUG
aEzBOaOy7EmQS8KpM+N1bVLF1UTaFLLhI0DUpNL5S+EVV5mUO0pBdGz8C0rJc298NaVnZymWqZLe
EWPnKDN5JVz+9eM5cGZSr9NIa/B+JPq9/hEEG0Qlw/kDDh7y4XMXXy3KpJJpSxrlHmGHAT4nRPca
0SEwtv/48n/hzveGw2pZVgWAbq/tm2MIZ6W7gPN8B3GNuqrAj0o8aF9ibyyLq5Sw/mvYKrhvIe+4
ijql0l1TiSCBUz2UobMD4726HM2egZwBn4mB/dKmxqEtCItNDUn5oxSu8wTprXrz4X3CYriWDN9m
GWYPYG+6L0VZpcc6LPnzGHbOTtSpe0dAAN5WZiQZrKNq52ta+gi6WKQILrWOzwyLtWJZ6ZkarwFN
hHTyRzvn1+B8XtLPnqsra7Gy4sGE03PTQYHWz7+GtuVb1Sm77yb925IefBWIjGBjgphN5w7sVnB8
XQszlgu1+dy4XK0ETqldPaatc+wYuuA+c35nbfaLFe4nV7O1lpwOXAdggnpHGInAXMyJQwhFnEsW
f2cKwxpFVN4IsRA1aPxJiEH0NBOotBtRv9isYPc1H6ARgOTi0pp/7nant/hPSZa8dwIYTqsjGkMd
NhTNlWQuiFgkRUoiRiaRXz6ecmeHxaoUZUaFOhw7eky9KrzNFCye/AVBN6C3Oldz1sPOi41enzh8
UDEsBiDAcLw5vzTl3x8WdN1qTRHCUkFq4R5L8a0S4OLJJyiJo49/3PsXZ2tQ01YB1MiBo4+tA/5e
PRUKDNwKleAUKH5JVv/+poOtoU2yKFmPZdUdTW6eCIjiIIv7f+yM0AQwnT+FQgq2Bjk7bRsBASk9
Dra879LuDQIzdeE1nRtsq6kZDkzmMwynoKdGlgEysp4GEJ9aqCPi1tCXsp82H3+PM/VtjXfSsZuL
GjK0Iwjbt03KkiFLL1z63W6BYGu803MdGMu4SLxthd6M5rUbM+wb/LhiT1MBMyNdQFV4yfjhzLha
A6AzDKjKgZXsSGR6BJH5TpbtTz9gl9aBcz9mtSvKuxogYQbhAwUnAiZ6UnvRghbnBgRVu+MBQzTf
nIPz1EN/lyrfXBoJ79+YilUxcNxAw+2+cY9jvYed2A5ct5hLGs3TLZm/Nc30WF0KHXz/HVKxOnxk
ni1c1cFOk07+n26ofrq5OgxWXmqpv9vQEXQNNICChgA1iE2Ovg7GnS7bZ6XCG8ghN6TLuwick9++
7t4+HthnasAaUW58vx69Bupua2+Vvxm4/dp2dO9iiH98g/ffFluDyiHngZkbYHVh/8UP7gF/Rd6l
PuH7b4qtY5aN0w6i5S20lF63C2fvuescMNxtcVRwJQAR+odPqgsv6lwFoP+/rsF9mRTdkqNx4XbX
uVanY82l3/FXcf3O7nFtcGJKC01IXvBjFaLcU7/Ir/KZU1hnkv9xdiVNjvJK8BcRIbFIcAXbbZve
t5npCzHbxypAgNh+/UvPu/RojIlwRJ/6IFlLlYqqysx5HydjFICCD2RQLfBlFXSqUQXJ3qOcgkes
6fOnyDmRfvU2gEfMK338D3iFDG3RbGim9z6T5SF2GnJogDbdeEp0W9fi1XZCn+audgbbd5jIA4vn
KD5NaEOEHuT73NTkAKGk+6HtrEMqyTfByUdWT2TH7egW3a5wgnlO9kKOv+cYaA8gDd/Bmyp9aoEY
CH3k5S4z62Ez9qhZX75M5/29qVfDSznXJC+cIQTYAXSEHHQtr0DRNe8CQKxb0OY0N6DCFDeXZzt/
dc1/yuMVutnBqwBDt0D/OnQbE18k7VWswjDzkyf7FCgBHjW7HFxioaXovSOjYxp7d25avl/+8ecN
29Rr5JCDsGQ0QF256V8kSiUd50GLIrzXrRj2eYMw9Tq5ADJtiFk8gWxbmUEyRb/MhKyl2v4EOucs
QnvZByg7JkMdOyEp8mZnl2j2hQ6Z20K/U9a3KgGCJ+PSe04YiR878Nzt4i41NoTV3Zs7ohG3zWn1
fHkr/3yB/vtj0BL391EJKG6poa7H8NShf+jbHvrbGZRPNrmbxDeZ5yVvNef99AwQzPycZ4mnAgjI
gPQSlEkWem7B2rOhrYgDoPWBAxlKICQaYK2rDVCv4B0+KTwj49e8CffUAjaB6u4bGs9m5c+5HVXb
y+tYuM966WxqOJCYHSlDA8QGLnJXxIhA9TauDH/eG5u6PgjhztgKhtRu4eY+QGKon/LAzj4oBXFj
AZr6tQ/ChZvHteMAtLFnKXY3BLcdANvqduirq9Ibps7VZIo6GqAq0ocgT2J+Ng9omvBWv1gWfrhO
1ZSmwPOipGWFXl3dog0ECPAUoB4LXYWHtLJ/G7K4j+zyN776d73r/KhBFQTUO1gRrQLwaerJl8s3
YcmPnv7/yffIInWnUiVWSAT9qB1524HBBIAzFshK/pAnqOzliRa8kHf6/6eJ0HHQUKgENbhyQKBw
Vh6ZcsArYTpIY3crX4IL91pncQKIyiqzDk3cLCtEMA/ma648UE2u1USWju30/0+LiMcM6FYrpyFD
bOuDifWuQ1/uyg79SYafcS66IrpXM5LEliSh4xs+uDzaO2Rni514cr7ID2YDUrr1WmSPAvqjC9nB
3ohbeTB31tbdn6Da1TOkK4HPRLsLoOF+85YOO+JfJSgCfJL599LTIrXzApo7YQHejxeaetldZXtW
mDR4ildyZ2fvCIcCvDbHCMRyM7VgsK75f0Bwg/84V4+GKxTIz8XvyxfxrHPCJFrQblfcnDoHOaSM
QmZSsgllFQi+ekNAgEyDFgii7cfLU529jphK2zOnQLXVmuMKT1e3sbJnac87xEiXBz97FzG45vtc
Zc3Cytwy9HKADltU0TYTNIouD75wEnpZtAIxAAhqDLCUo700YyDXqZ8mvBWlHFdmWNgbW9sbcBI0
EPZtILOXz96mFbZxx3Lkw7uqSzfXLULbIXybAdjaRqeuefdIQNTjsoM52wD2ZyuLOOs9ObW12CSK
mTEI4ljASIA81x9zUPvzssifJ+BNA6ixQqPdVP3Kk7SwZXrFtJsbQNxdCon7ujoqpUBJz+6Mod1f
tV3/lEwz06QJAYjBNCIZAGkX386xCxQAbPIGNDnFSjC9sGl68TQBaJM5Gdr0rQo6DKIikA2LXsEe
fOii6oklxbCyoKWJtCenGa04s7rWOiqO0KsD736fZdsyL/4Dk9mNUbjNiudemuh0YJ+fhQn0yQnp
rWNdGU+yyY8mMQORZ9/Hcnonsbty25bOX3OPLI7AbJae0s/xdxcQZw8E9kWarixiwZ/oAKgBmkjd
TMcyBFl9yHO6M+p+5SCWfrhm63VPIUZu4iAAcnuPY+UEqSrfrQFsGZev7tIEmqW7fSKjNm9JaPUe
MKqHEczFGb8KnER1IBTzrIpljjWGcTv7zmiDPkptFTCwl3/72XwVp3otdkqQZZ3mqgpxg5x7keBD
zZDT1zoBjY9LJ2djpR6ojPHNcNOPVbKyqAUHr1doM3w35aPpuEerMPYjGw4gYQblMxdg3YCEyuWl
LU1yspdPdmGZKm0lHxu0kJS7KFWgV+LqsffGnw4qtZfnWLi2evW1dTsJEntolGfKfGHVeJeP6XXP
t15IdRKXu8QFWxSg4LhVxM8FeJyjNa9xvmyBkz8t6dP2TCZFjpT2JDSAsButIr1tZfG7c+S2j/t9
LQXSfMUBsKB9mpo3l7drwVL00iqPszYtWj6Ho+tus44FTVZACmMtyv9TMfgnhsWaNFM30QdT2CcM
ljGDHzTuabLvLVU8TdyyH9ysb16Apnfuam6moNTjCboagLx8B9168ahGUq60zSwEeabmEFDlbFqE
R1CESsbAATF2wYqgquMA0FxwA40bc7RXvPIfLulzS9aCAEVU7RnlQI+WB+0D44tHGzCGgM68AqW+
aH2Zs60YQL3VglwEXBAwNgGeM+E9mHjHXUXCpPYCnHQyPhcgQLl80Au2p5cS4yh2ktFGD+vY8BnK
QIyZ6LmAbIIQvQsStMheA3icf/2I/i0LOHUC/b8YQBvTAhOLPdxZ2fRkgGyskVWYuva3yytauLp6
ZdkiIOkVU43OGIHeeLeV28mKvw1cXfdK6cXltuWtKQmlx3pu+ObEoQtg+RBtpHTrFf2tBWf1TwU2
6irQCkH8B+lbUFY5w6Gb12h/F94RHcTZloZC9ksACmxLgOpVfIP+jAfeRU90svckL++63L6JGvpy
+TiWLpjmvWpjLlRiTHPYAZ1nqhEiNA8gr9hKZ+0Kn79YVC99OmVhgJgt94Dgijcj436bg8qI/ZcO
Hgjk1jTWl9aheSwU3CtQ+4xo9oawgjPnvwBxfgDjy8M4Jdnm8l4t+Qi99DlajhzF4DQh1BaGFIIR
GcphRAjyHaz6wLC3iYQQ0JiIYzkMybMDOhZQUOfDsItawzrYnsLvq2zyKoZ5kP445+UH5yp/iL2o
yMAmbNg3yP9D0BIUg2vP9x+n/a9nI552xJPBDNGn+H41P7qv444dd+NB3aBzBkRXP9ir/cIe4kdy
G4Xm/qW4S97SH5e367ylEz0RAmQwQbIX84IUxS4e064OoMa7vTz4eRskeiKDoBwxwkJUGMX1e2SZ
j+MsdtcNrb065uiiGcVCCE0K+QAWxZe4g6Dc5bGX9kR7ZQwQTdoiPTVvxFArUaUEh52RP5sEug6X
ZzhvCEQvQ2QNSdzMEMOxUM7w0PM5fiZ5PoGKz3Df0ORlrhjD0jynN/tT2BPF3K3LrAGPsWVBviq9
NT3jVubJDvyyK0HhkufQNkspXpo1ADxhyuujXTdQwYutoyfwQBcQojxxjK3EU+dvE9XbAaLeA3V3
B4ygF6f9fZNWYA/uI7FyJOcPneodAUXWWQYQpXUIWY597EavEA069lb99fKJL4AEqd4E0IxZapj9
SI5QMy33TiHYxoLM0C7uoRbAoN13XzkjiB6NkR2S1i4OZiSKmwoKkj4ZDZDoFUZ2LPpS3JXQN3lv
i8Z9vfzTzp8gpP3+viRzO85pNmdlaHoiKKtua5HqqbHqV2i0QXki+nl5mqUNPt3RT3eRxoo6ZOrI
0Yx7XHQ8AH26y6q1Joul23Ga9tPwA8PwjPRQFTCd/IHFYHpqkyxdCXKXRj/9/9PobtbRwRvTOhwT
zz6kbiLv+Uiyp+u2xvp79LwbbVs6UxVOdv0MLqFvg6hB9DesDH/+gCnRnl2D1mZfMpMcR3wAZbUH
8Z1jBd4hdaKPLFYmWTpezSHTuJKM09kCoM8zvkFhsg9zh0FVJ8nXkNNL69BcTVOaZSzGoQ3z+jEH
7zcSmVtCb2MInkUO3V4+i/OTEL0YBdbfIjULNh5VOeyq7lc95ZuM1eAS7gPe9zeXZzn/0UT01nMC
zj1IdTbjsapR9vLM72B9yX3ImT0xFO/b3AVWsaNk5UH7E7efiS70tjkPesMFKAtwfQdrQ7PmsRrT
bQnhrpHbkL2d7yWoqA2zQXSjjgMiJCjPgU3ZdYLcAC9gFoMJZfChSRNAau+6F1xvHiqHtoJ+51iH
UJnYo2toV0Jo8/Lunr+L5J9moaEAD34EX07m+tkDzVY3Z8fItZ+vG16zp9gG2KhVswrLDgJ1nFpv
k5gr/yTMc3mChTuol74hOSosbghMwH+i0QLctyB5czKoBIJu1khWXryl4EAzpwTybtAhRHWmM4ef
Vm6/Q6T4yIv+65ysHcR5t0l0oLI9GJCvBdtyOFXTDqwHUAtdhSGcfuaZO60DlM3OLvucNCqsgDlo
0H6UdCmULd0ELGfuneymJyvuXpuSQtYtr1csaeFm6bBlA7R6XlsCiac4dCJreizz+gA+uqs+WomO
VzbSxpBjFBXhAGbcQaBhoSeUrJz30m8//f/TG9amsiqMqVOh6p7rMfbN6ptYQzX9+bo6dxraAxnn
OaRTGb4jFDhQ801sEO/YNWW5jUkybSoITPsDOMJvZdsnQZ1lyYOqy/KX6Jxi5YleyIfBEf29vioB
+WRGGsSHLqRVn+r0EUrTt+Bd9CmhO8ue79Ma6nP4mu3ZD2KthQYLrlzvwJgM1L7KoUYqeUT7BST1
asg+FP1WQAy4nv04Gw5XeQW9AwNyslaRzCW2OB/ok4kP023vGNbPUrTOcYbaUQBzblcuy5Llas5h
LDrw/vUclgtCTrCsBETWK2/fgt/RkcyKeQUFGXQd1vK1yL6J7D4BFTl03VZ++tL42kePqmuBQAGP
HZW5893oOdk7qWD/gSgbtOwoH62cx4I96WjmwiTMHAUcUFKxY0EhsAHNDtAtby4f98IJsNPyPpkr
iWwzdzsUiE7wJQAftklbfbk89NIv1zxBJZHAzxJLhMy2blQnt1lvvrm8218e/nx6jDDNF+QpHVFa
PDlJCGfuhtkFQyl6I8e+uI1nVO16btzkUVJtk7xZS2AtLUkzfidCjXtI8XEYZSlovdpyQAv0KHya
O2tR1NKBaM9+BKRNaY5ShSYZ7kE2dCxAq3Z5x5Z+vRY8e+Cj78FlOoSz8Wp6J5G/Qw7Cy8uDLzgo
ppmyLZJ56NEIF7pAYbkV7qn4btsGVC5une6YOvVK1LKwP87pOny6sKro3bYpPBGmxbhhkCMes2ql
hPanAHjmeXE0mzZSUMB2JVIyMwWNe54VOUBVyGkwpBODRhn0tqvA683RnHbkklv7fHDk3kUP0YGA
wHUrvaa7GdD/gPJAbPxIFDH92HPSOxs6JYB6iO6FlKb60htZtodQKPcbHpFDl0fQV2ZTgdbDkWyd
hNe7OT7xxo0pewbT71qX2tm9c80/datPe8eqlPZcNXkoLPdYJPReoIqycv4LY/+TN2FkEEXey1BA
4a1oyJc4nf67fLXOulrX1JMmMYDwpK9NGubZEMT5z1RRcB9D2mqNo2dpglOE/GlfiqoFvK5He+OY
2g/N5N5nPP8tKBh4y4l9u7yIs9E2FqE5WpM3yPtaFoVg2TOLv8Z5GpCsDVwDbHXlSj/J0jo0j9vO
reOkM7onQfMJGaE5iAndZBCno6jNXV7GWR+CZWhmPkVo9GOIdEI828WN6fUKMsz2cNOYfbe7PMVZ
TwJRJs3CS7cuMqdR0MFm06PddRRaYv0Gn+KQCEn5T0nTm95wNpcnO78eqte6atEb/Zy4Q1gbbfE+
AGCwUw2ExnziqXnlWM6bBtWFNA1jigt77ueQzQcLEoHgCL7qNKjeg1kKU/Rlavdhz38hU9eWH8nw
enljzt9XqndeTohxrdSupzCn3Y1nQGtFlGAfz0T0AyqxKRZhrLmOpTM47dsn86NOTya06Q1oVEFE
y1QVb9oK1GEsGV8uL2bpBLR3W6V8gEY2H8I0Vr/T1AhPLJcrgeDSrzf//vUgf2l6mRrGsYyhgFBV
3UkM28nKZ24nbC2Vv7QA7emOLVdVKbezkMXjFvCPR6tPVlJq54tCsDfNpKFV17MEMluhRWR0hySk
Ajl+jc6IChTNN5Zi08bAsb/NXQscswXxskB0XvrQGE5/aEpIj3QlE19LMDCCnorJDTiQgGVxBHrc
FanFAT08kOtrq/omQ4Ux6Dxmfr18ruc7Llyqlzjw/A5D3A9lOPPC3qRp+h8f0J3Z8J8A8n4tSvIS
x2UYx9M3Fau1ztnzn6GYVYsTesuCgBsb3GMCXJWq2M2k7ACQyy1UKaH8Beh55qZikxYZg37TmCRQ
ulcrzmThuul5dDtqEqMzIJY4QHwI0ljo8RfQ2dsAQOasWMvZyBrL056q1CKQO5m9KYy4+qKQEkLr
lZz9chC3iGaO2WBBigBSmzakt1Yc2fmXi+qpw8nOiFI9cY9G9uGMDAISX6P6IYcsxJUXRfMxuCQ4
q8ThRxfkrUXiBLHRbhvEZ2b0bk1yy4viKa6+RtVaM9DSijSXg6Rd2lgOJrRNuaXGN+gR7LLoVuUr
iYil8TW3Q1VeR9AzmENS38+Qm5wjKCokIbSRVqLhpQk0l2OlSZubNgo2TX4LNhy/Mr9AVwGSdCu3
bGl8ze2gqz9TIi7dI09tv7F+TI63Me0fthSby2e+8ILpaUEquyyqyrwMy/wjbt+MCA34UJOLybhx
SbVysRbMUc8PTrGd2UkPW6nZT6iB+5H9y8VbeXkFC5GQngcU6JEvoAZ1kvU4su5n10LFAVrcLRKO
YAY20p+Xp1naqNMJfXp/u6atXMjBQLgmrg/96f2aLXHDefwB+DLSS0Z53ZXSWQxd3tAoQoIu5MOL
C9RLnkKsa+KQNDGvPA7NzJ3CKXOwJ8oQahBgpXWcLuiM4bZCm9bKrVo6cOvvzZLTGA9cTuw4jyB4
sQ1jvHHbmt2Dr2CtgZT+ad7750PUpXq2r5wJa0kGcR0xJewIfGi7gcbxhFpuB0lK6HYCoari7Sxp
gx5PFlUhRGqsm0wpZ08swLHRiGd9zdCEt3F6oY49hZikYCJFsI6uUFA30T0y/6g5NdLGRYJqUNyN
aG1oeTo/pIPb+/ZQRhtom7LQbuo0GCe7OZTjSZ4LKgK3LWPA6zVe9DqDNu5BTBJyYX3dvaJSHz1P
ANVvksx1tlB/Sw6irrybdDagx8RlGoDfdwggTNVuGiP9EXGz23iyzA5z1lXgsvTc7ejRk4JNmYcF
ivA7tP6pN68y5m1utuUxtnm+S/LRCNKxn97bsky2RSHHXVWfxIOEig4oPkUHFvH8YMQCozYlz++B
3TO/KHTB/+hmN/OQNnW835ABydGNM6AXF2o9r53FkdoXUZXsgNrqdyYXYzAkc/FO0OizE0qRnfJY
easammwt8MW+pk0Wb3ginKekNdvnmJXQ4+xrb18MTfkFecj/DAo9I9OQDoRZIOgCyTcPZZy53DPk
ABAODeiAs0voJJFYHCbIvn2BpE7zXULB6p27vQNdmDjzvYk8JEVV+GBZy3eFo8w9kHi/pRvTfZEM
Yl9COeKANG0XuJZbPuZmOu3TEnw0DWRxt2Q0p5du6nDeQNNTP82zdmuLuVnhZ1tw53reGPnPOe9O
jpDHJroTaS196YwQEbOrbSeda/2t9mpIyL1xNmRNOBT1Y5JHj+hseM9jubvsChdWoWeNi1j2aHDu
plDV9y1/LFuAwtyPxH2/PPzJDZ2xa5390lMqa4akZscm448VzV+tPvpx3dAn5/7JideqTQrT4cjR
Y6+L8thAUPK6kU979Wnk3JoiPA8Rkp6F96JseW9N7XXBLDs52U9Dg9UBhRMF3aq4nnwuJWj1y0Ca
K1uy4Kr1DLGjcjVRt59QemTQUc59PqLtMPJW9mVpeO0l6OacqrmCstNswz8niYNWXBMRccQzY+Wx
WbqO5t/7IyBdA/Hfkh3RgRRB+Xb6z6bDa1aACA1S3vvL57u0Di3Q6428gaqZBZCe9epGz4i7R75y
vkv3XbPWGkLbUggAnHrQBj+4eTRmfhvReeWAFwIXPRccsyqZeIXU8sjMAaBkF961J+aw85QdH7g7
TfeU1E1/3YHr6eHBQxlmnh37yOb4qCayB8EsdGftleGXVqNZMG1qM2pSw8ZXZdocEzNrNm7lTIE0
+iooeQ+cW9ZmL1cduqMZtdkljoo6awpH/jPtod82gSporX699FnuaHadJrXqohmje3GhoJw9nYTR
EXd3hs0Pymlo4NkpZNOTONpHnVk/IY1lrASZC1+vOua0c7KuEyfpoaiNspeJc7bFl7KzqxzPj+cM
Xa+J7I5jNvIbSG3SlZu+YEQ6CDUuvHQYJwWqH3SzDQ9TWvqOs7KipbE1L2BB/rwUnWBHM+V7ZZU/
IKV8n1fTSgJo6d5p9o8qhwCYC25SjG9QBffH/lcBVokifSFuveLIlpagOYKutAF8kk0VypQ9mAzi
x5W8bW3n51W32dZSxjmdwRYpKokWYH4LTAE4gmqgN53x1+XxF/yYrSV8LLdP8ZfgnUrq+9x23mhm
vF4eemFnbM3qK9oUfeG4ImyAMqH8A8qgviQr+7L0uzUr73sbtFDCnEKiun0VsSCLmusupc4W3TSA
ArkqRR6qYH5bzn6SdAGz1zLbS7/89P9PkUGcKoc1vc2P0STEHRXpfMitxNhd3vSFD2sdDZ3RurGL
motwguKs70zG3oqTL1OeHalXbT0wjwDUs9afvnTCmvkidU7aIUbFMpNxkEMcawYLABVrqeEF87U1
8x1aDs3DophDAYwqeG0Ca4z8SNFAtjVYZqfg8pYtrUKzYGl7LcvV2IcpmGsPIKyrHj0Hr1Phcfn9
8hQLp6LDoSMI0TuOAyuDEPyuRJvNJivZ93FI8anp5U+gtLtR/Xidw9bB0QIEOsBv0RL0B+9W/1hN
L1nzdnkdCyei46HRl2DWBYOwjxzI97ZAagscjb6M+8BK21tlg53g8kQLZ6KrP1I0k0NI0bOPZdI8
JaP1poxmawnr5vLwC8ynVBeAnBXCj0iIIXSixAtrkkFWu66ivYtOJETTpVf4UgIsNHoGkpAAikG8
XI38BUJc5ItH3M5A2M3Y82DY9g6sOdC6nwAA2lYdtbobno3l9yQF1OXAx5MAbFRmd5HLY6jbA9Y9
ei3/hoK6um1pVNwMLvf+q22z+d11jbFVTs8PaBvtf3Yx9EOlhT6DJCqIn7aEr8RIS+eo+aDcSaVb
FfmEVgMnNKPhWc7Zd/DaBW4TvcjKXbkuC0G+jtOepzz3EPhVyFml7+MY7RU0wasoezaqNf7mBW9q
aS5IDmUczdIcQ6OSh4gY+xwsFiuXcCHesjT/48ZgsVEROmyZNyV7mSb3DMBwsM48oHS0FzM4aXso
GHTV2oRL+6V5IihVO6YdF/ioaL5axW2DtrGsy/wx+n352i9YlY7fHiJ7Qi2rA3sX7dtNNlH55nnN
dOgldNQvT7GwBB2s7blOAhmMEVyKxESjzLtKflE3C6JoTS1qaQ2nK/3p+Sx7FLLjtKShnaBXEPm8
x2acnmOUoVaegz+Y5jOpDB2mHecTEgOFaEJoUY279N482kEbgAvK8I0ACf0paDfGXb8lu8g/vsSb
6F58QbFsZfqFC60jue1kggZwAYY11xumtwm0evuCWaZcudMLlq8DuVnUIafb5hB4RWN695W4X2fr
YYyKzVUyr+7/E7+fzgeQcJMRC50apJi3UzEesso7XL5bS1uj2XpsNlY1qswMW7t5SYT5LMka/8bS
tdVMPZMpLSAxZIZVRl56Fxbdl33lZw5UwCM5yJXDXdp9zcBrCYHS2h2nsI1BylSDX++LJKnxMVin
JOmcev85NF+jKDpvKUQng0BQPBYNo3nIqNf4Dahr6gzUTI2bvV0+j/ObBrqVv01xzNCSWHokRzRA
byq73VkZ/2rNfUg9s125r+fPnOj+xGW0MG0nAp1hDgFJaFVuyDyuYV3PO3iiM/ELMFgAyGrMKHFB
8DLlkH5/roW1s6bX0eAgMh83xdpDtXAaulehIH6O3JqgqpkOkI5MNrX5Ya4Z3dLgp/9/Mjpp2gZ3
05yE6MbbIp8SVEa6GXmyvXzQS8OfDufT8KyEwDeH1nzomEkwWDs15UG+xjy1wJoI5P3fo6eWzFug
XE+iFSl74zNurT+UaZwEqGUUd6NobYR+xrQtUOy6cUfb2+T53IHUMkq2bQZpe9Nuv163Us3FUKhu
ekaVgJ2leTLRhUeNWwfy8dcNrjkZ6BrErK28OTTRP5K3H33XgXXhyl+uuRZwu80xNOgJVCUSurXi
wbtTgC0dEzbSzeXfv2CLOsi9oBCgkohyISUDHTsku9RtnfBx5bN7wRh1Yu8sohWh1kBDORO1USru
t/OUmrtYeiyM7aYEu0zevLqTUJ2fNqDuvG5VmhcT0LRj3eDMYV72myjNfVBBXGc3Og2E402VW0bR
GM5TsklJcWiQjERD/e7yL/8jU/dvpAK66L8tp4vzenI6NoRelE6/aNd6TWDOJ55OEMubW7BNut9m
u/XywKkZNAKVJ4QdIMRMwtaCIoZvqYZB1hop010U8fk4sWxAr+8Q3cWAnBCfm8LclpzLwJut9C1T
7ihuCsQQ9/YpgoxJTAKpymlPWQ+Olsy07wrUWL9HdhR9s2UTPbsJFMbL0mSHvpDCj6HqsLf6sQxq
YqlNB/m92G9A5oRQSzg8kH0VFYFLu+EduhHGXjVJ9WTkbbOvgVXeGF1VHCejAiqt75A/7urXWnjx
tm75hMC8it57q28OlfTSoPUGAy+el9zKmpCNyTxj79R5/otnptoxUQBgwzxQx7t1FgUeqdobF2nT
PQdd8B2refYQnaiOagSz30f0YLW+JSLIORaJnHzweiAHMfRp+XL5LBfeUp1uwwMW0wPZH3p/wT/l
18TJgzQH182MD8YgZunz5WmWTFh7KJqJNtSpnTEkFlI2rIHIbSH6j8uDL63hNOnnZ2KunB5Mmbju
QCNG0+uM/rF0GoJh/Hl5gqVfrznQxHI4HebEAVN2T7aFNOugNpDaum50zYNaFrQUrWGUILI3Y/BL
tU9S8sfLYy98VKCJTtsbYsV10YJJwBr6ftugK/sxRc3l0Uxo8s5q2/7IocewHbxEPBZQIg1IUvf3
BGKF+8b20JUqG+74WZ0Y+GWGGc4eQjlnGsl9g5TfhtHI3keDdO7dHoCpJpkUBIZHE54Sej8rHvp8
Fovo3eoTc2bWFEyFRRtLP1fISQygkfM5mAvQa9n6JvQhTziVzeVNWwg7dMi/sOymAe4aAKEYujeZ
191naOYMcpBbXzfB6SJ/urAJmDSBF5yQBpGG2jjKNYOmidi3jHb0uhZgonPVIx9UE3cEOS86RZ1p
Dpi35/0aymzpRDSLiyuzQo/uEKGm1gUjiLJj595UW4aT6bufaXudc9Ip682aDHbjdmhacSd/FtB5
AZWfyIqNLNYawpbOWgu8+EyGop/QeIouOd9pbo3ingwrbmPBL+lE9WbG0GtjzmOIKxRmyYmqrt8w
u+ogtnBdEpno6AGRWm5sG0ByTB1KmhULJeuCaOKHK24q93TkgDQ5BOLTCeCE6IvNBt9ABJnab9cN
frpdn8wgE45T1ScAR1N79+jttH3ZO+/MSa/Ka+HX63HKJJPJhcp1yLmrbiZPvVpZr24F79TG9NCI
dd06NHNup1jlhoMIcnaehQPVZfk+Q67q8uBnLxHWoL2cSMMq7jA80CJNPvAhcu8maFxgpbhNKrG9
bg7NnJnHqUzrGd+IfQwtFWgABaSZhpdoqr1t6RDgzy5PdDbWxmKsv098HmjFauCww6xKj3ErjxV6
pnzLM+BELOqDAHPvSuPDUOMKMPt8Yzlm1Oy7NWmWMhf6I8RAKXCux8rzEb/yezYJaP2OY1W+zQkH
Qb47WEE8OJBF9PIteszXXq+FA3S1570qBSvnLEMj9qmB0EVLDoWq/YZKvqd1/d/ljT3rxrBMLULh
rpeTCawMYQkZ7orEgRn/yM05uDz6whJ0PAOqhEM6nwxVCvkd33X0zhmmeueMo/szHpO1J2thGh16
AAyUBMEYci5FU+TbvPUbA1ekr6UTwsVdJ5Du6VADIalhuLFDoZwH2Lfstgziz55lrezVwknoaIIy
7cqYVMI9tugIzcEX7POo9DYAoa7hWZe26fT/T25TubRwWOvyIwXhvZ2+WHUT9BAri65zZzpyIBt7
0KS5jnfEVu1iiJrUHrnpVLHypCz4AJ0/BHyndgKiN/dYJbYMeAcu2i6O0t5H7cnYD0TmN3Exoh/X
Y7+a0loTyVg6F831oKuYdtXQece8nL/Afb7Yc/VAPfVylYnoOkRTREtljxSINMg3JbZvmQL9wPW3
IUO/9+Upllag2XjZtAUeeGqGBXOmjWyKad9OJ5kMlcwrke/5NiPu6R3+jNkpjr5B+qb3W5AHTDfV
4FepPwk0RUNOBJySK6s5vS3/5BAwk/b414IOaPCTQxhn6qFK+zt35k+XN2rBQPQm/yGBRFDctgiv
0QNZJdbOzT7AKRJU2RrGcWkGzQRrO2bgqEBSpai+UZpsGmc8FNNdmq2VS5YmON2BTzY+TCfxMYHC
vcvtwh/a1PLLBuTAXUIClk1rCmRLh6A9/DQfCyfuIwbECL50aseO/dGOny8fw8J9/YfXoxfcdFUd
HWfvgQD5WxDvppzs67yU3tAfIUqp4mF0j13+BnXJ/Ty6fu6teYul/ddszSRgu8zRb38kNomemRvP
R8kj67ZrJQE8HZSnl/fobGEGVqAFBxA+p9BWl+6R1f/j7LqW5OS57RNRBRIgcQt0nBw8M/YN5bHH
SoBEDk9/1nxXPv273VW+tauaQUhbO6wwHkJSf5SvNvKyem52SpJ/8sxkySkG2189f17hJ3clKyYg
4bCavB2h2jTCRfbfrr1THLauAMaH41NxtFibMcDNCs6+Ry+xzf5YcOINTjJ5NBNHYtYF6xQu24ld
Mx1mMYGP5U2JcRmRF9LFM+fhVLtD+/Ua2ASPmUWxsyvo/PaSNO+ZL30KzObCFNbyBhTAEfpzau3V
3rZGPYYj4mw0ATvJMDh7+fu2OnPHnuK0jc/Htqmn5CidfpQRIDkTvy7c+samZq+s6lM+wr8MRhIX
Qu65tzu5XTEaKz1gVsqrRMErkWiyvESzdT+6AVzHzif2biVMLRdOzbnPdJLUr1DalK3T61XQeTZT
rPtlp+j170t37rdPTv5S8qIfF1DLJ/pJVaDBexKwC52+MxHxVNGjNU0kaSjXq9F4XwFYeF/k9Fot
6kKf7M8O3yw5RW+vbJnavu4gw1/rAL2ZqL8taT2+173f30aYLl/zwSR5KHR0nRhArmuJzUcA6r8W
Q8FzoRu5iYUL939fyzPvewrv5m0nPBpxNEAwFejJupEryZs13P39588E6ehzM/52SRZNMfsggfJj
tL5Ki2FDG0PEGyx3Vf0LJRQL+vnk354wxAzPIE5fLbU7lH34rCLYQsdxfG999W9mH4D4/f+HjG0y
29kIVN/kk1d1A8G/batumgmsd/7x96U69yU+d/tvL6Jq58VJCCtT9FJvl7a88ovyPaCX0DdnwvMp
VruDy2DLWwWqksfKe1AHEpKaqKDoU6x9rqFU/NIWdfSqyole0t45E+NOnYNGJtdqXEcFZczoGtNN
k3tFvvYTIIEPpMLQCBILKXKbS7nSud12Ehh0GdeCLji8xle5FTKt3VOEdkmQXBp3n3ujk2QAJMg1
gA6AvrJqohokQje/qbXtMrd4vUsLbtjN2NUY5UV1806ipb8QOM7EvFOwt2C+D3pfAbw6BS0WOt9i
7p7/aeOd4rz1WtLRJB3qojnZj3N/oAV6bwG9cGGf+SinWO+iCQtgJFELAy+dGbdbfJkF/E10/5Zl
/udB+tu5EWvrfE/H7EgYv28k3dAG5oRhcCFAntG+S04x33YOWmh4QSysovOdMPIWchpwlXF30tRb
S7xnMZAWgp7VoaDrAmPw5ms79BcW78ylHZ4EBUAdWtIxs14V7SjvTdi7Q0fqaNtHSqYzwQfraky+
/74R/vyl6P+wGVFraJNYceT8Sdq3uR+2dfxEodP099//cwiip5m0CdSqQFTmh6K97mCpSusml12b
Jv6chZWXt+4SkP7PsZSeZtMzc1CWqoPiQOxSPs+Rh4uTttUr0mrv8PeX+fOBpKfZtEsavoZwAj7y
iYybPi5AM45gUfv3Xz/zKU6T6VnHtgzR0DnWvqhLVMj9uEVB+3Phc3CtI1Dj/+05n8//7fBU1VIm
dHTiGDWHpoEN3quGG28RXRj7/hee/reFQE9T6lW3PI54K45vb3cHb3N3g2x6F+6uprTIYDOS+Rng
++lVkf2MUgu/QMApdzJDGyNX6ZyiwZF3eXAEv/PFHtiuuV7gL5C67MnLIbOS/vz7IpxpqdDTXNxx
j4LHXaijk/Bp0IuFy1olGrGNEjYeC0zu0DBadADMT6RHsCSatk3ZquMLe+nc1z5JzS0s6uNOYZVK
fc3r9zi4/xzPsuXSLPDPUYTGJ8k4n7pmQq9OHKuh2U9u0CkZzP0SrBBqKW5M31+ywzt3KE6uR090
bjDtKI5TBNn9ytvM5pLS9pngcZo4F3EwRlozdYSVRL+tfTjhCDgqsgrRuA8s21A+Z3q1ZPv3TXEm
hJwmxrHq+CAbT8GwYkld95WU0cGI6ML5PlMHAJ3w/w/eAAI8kSu23AoHI5DzIJTHPgJIZGdNHS6Y
oLIt66Cv2PjxrrVo9ZW8+j6H9GfdUgGufvv299f8D2T4hxN6mj8XgEqHsp2T46xo1hU/KbTZuK7y
JvJzb3Up2CLpOv/sgxAWRL06jn4N7+ggXevg1mh/U9j4FryETTOhQlEAPgt279XiWjv7UCW7rnzD
yXlhilzI989ssdNUHDTjujNRoI5tvXwETZt7oXr/+1qc++Sfj/wtGK7JVDUlKRW69v5xmKcHX8Ga
flwvZBLnfv7klDt0IRPV4pMPCdto9TWQ5Nh20+bvf/y5dTk54zVpjAMtV8GJkh06VcBgwbvw03+G
YTJ6atLpxtUnQctx9lqSBeU3XZJrDrtOXam0oOZb1T8Tr0/r2WX9Mmy8cLiKISP59xc7Exyjk5iy
+CWHWbY2x55OfOtFRsLV0SN3spP0kKwFvfCWZxbwNMNulgJa8qQTRztM9zaBfoisLyk9/ZdC/eGU
nSaRyxi1XbSK6qih9/TktU0C0F8st+OiI7YZFaxc08KLx1etmubBG5b+xYVzeyOWkTx3FKqV1BRs
p2eYh1uX2O1iVrphcaWzse6iOyt676qp+wNJBhVl4xAuX2Pu068GYpfXlfKj+ahkUO6XRrQ3i19Y
stOQwQ9SrlRUQ4hzIMcO8bsHobxbZb4yQ74xJYIKLdvR3sNxjeOhz8BD9uGRaTGZXVNGJCskwpXB
QQRe1c6fsPhuvwjpvapB2R14PtUekBlvw2kItB9w7Md50fWntz07xl1RvooQCewQAObnwk8CsRnt
NtLEz9a4nK6HOkjuRAQZFLCyxNbEnr/pV3g6NgvVD7E3+vsGI5fM8yaZl+3qZ4Kt3oWtd+bEnnLa
HMiYcO1FQhwg5hoJ9+/ioPxLw6L/PK3+sClOmWxtwBLrj709kqKv3qsg0rcRhHU/Kt7w1wqCcgcZ
xTSD9jW/GyQv0JNamlyhc7fVcKEG5boutx2n64F58pLUbEDPVDz0tCBkQWsNdis9It1JviYdSDT+
NKnHkkzxmgF/WP1gQSzalDShBjEMfinYd3ZsMx36DsVR7QdqH7Z988X2dbtmMtBrTme5PpSCRmDN
UnS3OkHMAbAMd81nHnRpFaoIeouCdU+q7WIvrRirflTE9Ju5ZODbriIm+9mOxU5qsr5Xvavuqpoj
m+kCODOGiZMdhGVWm9OmkFMOBNfcZSOhLz11elPVRHyBw9uYy3BstiTS/rbpYpJBSqffdb2FCQW0
P3dxSVmazLrdri3hP1kz+BskiHUOXYppTCkr4HDYgXqaoJe37ctJdFm7tDRzw0QOYCSMz6urqp2p
oV+zDnWb8YJHR8Vp/aOVDnJy2KXfRgFl64FO7QMUo0ugYmNxlczQ6khZUgU7gGHId65csFmTkcPe
UA+b2lVTkDE4mm/QxY9X+Kd3xR0xdaEzWsCWJS2h93fT8sbdxzDJkwDBTslHOAYEiBTvl228BsNB
PKINORLofghvfQkWA47TmML9FXNEHrP4teCa/sAMex6zgpTzPV/J+GFRuB0hJLQcWtoA5y/nZARM
Q7Y7QADkIQwjeWucmPLFt+OQmSiCT+G0LNVDwbiBElAXP6oZ3WxDa/ctjCy8NAPB3uZp6Muc+drk
rKmrvYYF6nvCJetTLUJUh0B2UzhrfOYhpo/8jR87kuEuqJrUm1z1QOJ6zFwf1Xk8mRqdmFZ2+MfF
qV3gjxxuhcU6fPHaafhia2yLFgyuA7ZpB5hUYGmTVn2wboC/XEC21dV9CPbYT2Vi/+BbqBRlpLBT
5vWyC/KwV3LMVmzqN7V8yvIuZjKZVwfxXVAW8wF5aHfknilvo8n2cSphdDKmTCp89EphLkshpezS
avKlysreDt+7brQ7meikSYO4C5DmLZ1GNJ/U8yIak3MFZeWUS6xpinupxWmbgIRJSBmmddxON0Ui
I3jwQWsAdlpeUdFNMctp2cxBRQGW5iGg3Z1he1TEw/NqyvndzSuCqejbj3byJ6j9tli2NLGRAL7Z
gvkV0dJlSyBG/J8/FltVMChlDXa6kmukn6uEs2thyvZeAyPdZV1Vt2q7VNJ97x37TE5NP/wCA8BX
acCZv41MHB6BDok2SeCKJ+Kv4mAKUX9TYhr3ug6+ashZ3fVjNe6NV0YPi/XC+1YUErLEnr+nsEDe
zH1HD64r7VbiXOV1r+c8NDTajwA67kLXkTsF92KwY9WYkaqXuzIYl3yEcO/tPEa7cfJKJKdVHd0q
f2x/clNPsEqKiicX+iBdTaTYEL6uO/ydQMYXCpdQV6mbigDSvdbcZuEg86Qfc07bI6RW7DGwPWw4
wyHpdwUd66siZpAZk908JjkdQbKAmq7bwGXiqXGwAyoLbbYcoqxbDnZxXix9yDJXEJjTtL2D3Y6G
IS9X3e2s1PBhIRe5F8T9AsWBbsTSVdO+aFSz8Tihh2YOp/3E6sikwVjzBwl86m0VeOEvNMPNzlvl
fGha0gzZ0rH+eoLG3UfCoumFL3QAPVJDSZy5dQfROA25sqnJk3Ixx9I27rr2p+CmdhT11VL6mQNj
S6R9GJO7ujBui1ab3UeYrT/ScPGfw4j6+1BXYNb2rq/evMI6dHkHb+ugK7zxhQwZCARJlMc+h68m
LtSUU1ypsM4Or1TVgdXsIkHSsGWV3s4ThkbpgvD/NVCl/yWZZ3MjFZG7mY/Fa4CteiMlcpUJpki3
bsEccG38Lh2Kxsv5sIhtL3y3AX3L3ELCr4EeAAs3+MLqzXHtg8VAh20RD831isYwkMp6jrMeffF8
GUicr85BSL/v1M1AfcQevwjow0iSZR8b2exg7ca2yrH14PVG50MAZNwiqP2OZ7IGVWJibmpE1G8J
TO0eMKpn2DbLvGzaoNHPYQkxAej72i4bdOMded0MT1YHzUGyVmyrwjfbKBYsA18ueRFjWD02CBsP
XjcnOw8/vmXx7N0spBJXqpu8FBqrGjN7xvrXUQK/ls1q0FkQsu7Hwoh3RELBX8dKVNtw0OJ1mkoQ
hiM/3Mxi1jddDDhSYJgFoGfU+9lfxy8JNFAwsYX8Xg3S9Ad8fsBxDa36Gjprjt44EVyjItgtqMAO
5SRpWkzBCEW1Re27hAN52njzcCMnXe2450ffaANhGnRLl7lJI+cXNz0fhm+oq+EKPWnP5ivswD+0
Yu1e0TXJqjLQt7OpW5k6F9uHYO6T2/ZTFzlwVrz4XAbevi17/jjPbr4qVxZ9G8JxfZkqgxCq5iar
ZJy8EBVGK1JsOU25apg+ClLqNwY2Cfys5LQlEL3fJNCNg2qdIhvf86LD4FG5K6SHuYE3h/42ic2a
T5z81KNqsrYSHkg6SQMhpM77UbS46ia2rDBD6GDepOOh2jKhHOT5e7Q1PcuzTjqEfGerdFpL8rR6
lm7hDNUfjRVuK1wtX8MSovSVX/UHWU86X8B220aMQDMAWL6Mk6qBj5teNw6pzN06Yy35NLRZ3Vp7
A4rJPGxlF5l7FRHYaCFGH5deUtg+tZBf9cfVS9HbR3rQjMuwpqMaXZrIIrhecFFtIDEBkc3QOvup
nNFhpPF5xyKTWO4wtEV0pPEEF6tZPM6C93kxJIB/zi0Io7yL7X3IwVSsIc64MdLoX9YrQJYMIEFE
BMWitLG7AVuBZiuqjALGQZW6hVdUAvpHPHXkR6W6dce1m3cxlCT3i2ziu9DvBiwd7/Zt37KDWMIS
AQYu0sBU8TJv2Rj8HITp7iofhImUTGGy8bqlxnWuhjdYtn7GhciUkCR2hZ8FfimupR+zLVIO/chG
WZVgPrU23KJI7vKFKLuB9SQaHAXungr+pja1MBy+cpAyCrORu37K+2hyb2NoaiixI3xBwDOy9L6D
2XkeRS1C7Dr1uDZhAbT+LIZGwPzcmwCacyVPp1Djbu24niHWqNQthuLGbXgRVDskWTB0hKp1o9Le
WyZITYSQtRzQACoLkvcSyokl3Mr2pasFDGPRLajyykCcEh7kaK9tnUNela4WHl/5GleoxAwzOzqP
6lY0cfJdEb/4if6uzZnxvLwidHhYQx/YmM/Gn119iAU5upA7i27KDQ2F2axMj6+khyFfCpzcUqZe
bPxbhW0TQrc/tm+1nvhT4LfJsSZl+ywgXrlgFQCcNwtTOTLK5h5/NLsa/Cmpc6TK7MUn3mo3rh7V
26oK4udx5FWbxLj+AMHH9Y6Xq/sIB79GpRm44KMfoOa7FCN0IMpu8K4DqpGktzqEXWPYdbB1L2Uy
QJ15tbsIw6RjM3oY+oS1v0t8WV8xKDLksKNf874y8ohsuK/SRAR9Soyyd1DkmG2mgwmZURdOEL2H
8w/9cFVvrktlnhMqQswOg+AOZqUC54G7CBt+CL8IORFz5QfjiBywHMLcB4Lwbv5P97tFMSHDAIMg
tzC9US0Pv/Qt5Gjq4QiAO4rU3kvevEpAQsQ1en0Qs2NvZRPPGbh7FK63JXhvtlaPrOmh5Z3I+WuE
qsmiwVn5eQPhMNTz0NxL1bysP5EbzSOcd6fgW2im+usMb404pbiH77yS0mu/D5bHqpvqnYwC8jiF
yj9CrFM3uYmLBX+RRPYcqjjOOm68G5Co9S0Ft33j2nlPI7ljtLO3HixTb5PEdDtvCAuR4szRR90z
kcsY/pUNkB03MDVbX7EZwo3AOdlST/X7dWiWIwqtOEdWXWfctd3WzZAW6lCzXQ9zV+ThvLCXaRyW
+5Ib/16F4XgoIUiat2hf5F4Ni2RUm+TooQVxa0lV5pWfiKxFQZEl9pPcZQCOgs4GdSiY4nAvEOq/
tHCnuzXVWj0aASow3NGB5UnEsEH4ldumxvRgBbTqRcHGCOLpurgy8ZC8ta0RRyALkhz5RXPEEL59
oOU4wSI0Lo46sWEObCq8TJpmhYHoKr4y6XVPDbiLUCiltNr3KwrjzgXzLoHO2zsDYMzPYNrbs4x3
tn0GGXC6ooSMd8iHIIRKJTw103CBbKk/oRiFjEOTjUvr8dT34G6fz9LEIFK7YdxJ1VZ3tS6Da8/B
6ws97iq449NnxojzAwyPDLdeM3U/+pqK96GvUQ8Mw2JfHFfiiNEo6A5UzmzYYFPI69lv7Z2aQR4D
ZrxA7hmg7bkpoPU1obT/rHCDsZE7GF/JnUrGecn9GcDMukFvpg3o8K6Fsy9oFznkbHxAOlcHUINF
BlZLb9OiMPsJ/eb5MazqUu86Vq0NUhtLX7D/1pcZPtUabIJ2LjKGQAx0MR8KqP31/VUL/z1I58j2
MCfRgOg7uZ0HaZiMDD2EDsdxtcDgseXQ1GJCAKhguNstbskXbkmWQKzztXI1SQlrWiQmod8el7op
4wzXk/0+lp/NLoT0TMWQ9SQsjmCxARnotI9BtoNXRXAP+CPNhs/e+0BqL2OLGu9gLtvCB4fW8FRq
m/V7YQd9w3oNM3KYwt/5QcC/d4ieGM0Nw205jbB5HorJbhPZyhiSICvyC17BBiWvAjpi9CJ0gLQP
SPrMDMx7B3V5ttvJU7CiaiAHtSFqZRxCQ/hG2ZDM67e4hC5EOgbtiIFUt5psRMfFT/0YCLKUxPZ2
RlmRwQyqPIyiidIhduY4UenvRqurvTPh8h0TRJ6iYKsIAFNrmYXgsm75WFb7AaTgH3SmkI4GHIxd
iTYoNxHQLvm88mbbDkGygxJVtwUFY3krZqRBiJNlB5OfhlyXPTaWCjD3SUFdj/e+WGNckbrr7pC2
2kwCDZ0zNBSyQTJzX8fQN0BRIj2S0a6g3yV2aYa81mb9hO6aDllzKD3MVlPtG3ldFuW4D4wq96VP
hkeI1s9HOpniuVlhrZ1NYVxvfBu/gUZnd6zq9JZOLMhZQih8WmhQZL5XdQcp2xHXkzHhE9FNgN0M
g9y6EO09qa3aASikXnRUhaD0Gr23QgwvSTiIrGKI0nZBC6ofe/Rpp2k5On8u5zSMQgURG6XgkUr4
FkV3k1e6j6CB0LtfCSNgSI0wmNiaoQBtJuhQZwCxaNAjGMWM5HahN2Gn/IfZjfRWDYiKmSyX5iss
1sdPBzqaIs2VVdaqsbxx5TDmlSLJZkDhfkBDFg0lsBgOrepMDpk+yDqgnoJKc2Lfh4FPNq2UZs9N
EdF7ZafwC9OsRlMgQgztrMhkBaB1HQ7rR1jUo5fBsaK9rrgn9kivCKREPbPH6Z5zN3dQPzN0eJVG
xU81rM2QI2nK8gbEvJyDWX2l+lne6o7FWSQ4e4qaxR7Qn+KvMeQPb2MYGhyDoVUPccDsN09Mwesa
sXg/Axv0gVYczyFM50Upum/rdqg/M2DpQ2caUyV4XBeLeGEt5Lwd/Di+SEOq53YK3fvKyHxg42z2
q5KYveswuhpWFjxG5RrlAFNCubtZqr0P7BH64Ta4hjFBeAvWqMxpP8i7QDSQW6hmBK2kKW85lCxl
bktRfsORLm4XTDzyKvZrC8Bai4I8YZ8WUivD+Sk7jLmk25hkmPcMZc8WUq+oRiL7EbuyAAWvBfC1
nukuNCzMS6Karwmq6a3X2u4XvHvjrIEd5dZMWqFs58NR66W8o7oFaWBQw7uXyOGhbBm/8mO+7KVf
IBlbYRj9RKLEhyDZbH24rw78jpYYUbbBwkDFSVq5LYXHXtSaVPuFLfEjGPhRVk1V6FIJly+ofM+r
9TOph+LJorj6pWRdPXqYe92j6IaChwndC+yX1R5NSpJNFao7gw7cthj7blc1kGKASVAYHUPVmgAV
qCuuwtKOhwWVKnjp49rcxCLQO9ZAnQh20Vi4mSdP9Vy5vBI46w62qDte1kWNXi+cRGId+V/WMWwD
REa0uTIGn657Gpj6zoe2OQT+Anr0fTplqPW8g8Rn2dIASuNubuUR2vcoWIMF3xgE5PoQQx395tOv
CTnPLEaYonp+3lofdxB0eTeBRLbTNsDqjJOv0ymm/le7uCKD6tmUl6WofjaW+S6FznH4hTcx39Ro
5eR919f39bKKe7ShfLMrfUAmSNd7W3+Ii/Sz5RqkkE2AQYEm05r7kQ7ySWr2WgzW3QSz9nZq6nsv
K2cBLXKBCQuBG91yDZGFmKTog5SbhXN/5zdq3LlxwuXbeHzJHJyxNziJa0rgAfeNxrp+nWakxXND
xLeiksOzmhKBXpznboYh+AzvotiMUMe5gS7C8ITbTaLWZ+VhQjPmmqFEblNjMStCW3GukZjVZN+D
5XmAqcy8baHAu01oUmwjHqAGxMDp3R/LTyM3yI0VdaWuvMkkjwVz8ikee8FTDnTqU720IJzT1jW7
PgE8ZSjiscnCOLBf55DVEM3BubZ9U13zoAaqFX2IezD45LPXE33nvDA5RMxTW5AM4e+p4Dm9wsUC
n6SuH1bjpl3TcXlbli7YuWQKHlu0cV9qM/gZr2AuV3nrp+IenEh3FRvNB/GQSqPy5Xt0a7rrrkZ+
xQZJv+hoXR7Qpx7SmqCFsxamuEEtp3aEj+u2bMNh15qCvBterLthgIyyhTj9Ye7aIkfFpR/12Ihr
4SEtpY2HKR4k+V/0ROZ7OCzV2xnfW+4or+Jym4QMAXJwFimrQ6F3E/nYsboNVLxBgsveuS2GEkP1
If5a+Yz592GFBc7gxV28BFPdXDEbmjf0YBbx2YJ00a7EBRhDS6mP3qKFxg4HeUzgdGb4+BYUJn5W
NGr9rJ9L/Y6eY/Qdn0984bA/EPjaJbvDeHD41MsIv+gAxugpd5K++CEULl0Dkfa0pv5LsY4oxVyc
xtA9hEyk43bf6VFemclfb4B687bUGXJYClL9AtM/htdIWKqcqKI7dCuFfBXOMd0nZomfLYcevp2B
bcFW8l7Hwa++dFCbN2kYx/SBx2bax8tsfgp/rMBvWfmKnLUjqG4wgy03wrXqPnHT8DW0xOyNmoJf
kUimLAKm4gLU48yE+RShOEI8Hv4FtT76PLoDfrRM+yKxKU4uS2c6X2RufQ76/zDvO0Uqosfi93Pt
oY000eE4I53EjJmUd62tZ4yign5bVrzcFJAjSQPbylxr6yEplG6/4B5M46hKLmARziCCTnGF6Bmg
O6kk8GUhHrEGEM8qvALCUEE4bUpC/XxxVX1hff8MmqWnwrOLB/XzSenySGlHwmxdBcvlEPM7dHXQ
QuICaN0RDU2YbxXMPpeA1T3+HTtw5snBCSCYBJBiEcOo0XFbcPnFbeBfxWxBloPJxRMG7PF1US/F
A5RqJ5HKjlcXcJtnZ6gncIyhgTcz56Q8iojuXFdB/BajI8zxttX0Wtd0J7SH+al/haov42H1M4jn
17+/9Jmp9ak2bsfLShTRrI9hT8aHbmRfwS6iB2NpeOGDnnvCCSRjioJxJiFaLx7QyHtKNLIPRHSx
8Qu4D6V/f40zeIxTYdy+VDP10DMFx5U0ecwg9INB4/rl3379E2b2G9YHMIhoiVRsj8MqRRZMTfzo
k2q4gNY+s+9ONWQHBolLydCOJd16syTsl2He86TMR7QmWzzry9wBOjF5vdj9/XXOfBF6Cl1auyVg
QFKg5w8xc0J7kkGv1k+JGtv83x5xAl8SkGGTdYRTDJRwDQyk9yuU5htNygtQ1P/0jP4QHk/1Wtc4
RAkvpDg6KuIPaFz61/DFwVQGTpgELVqgDMCqVWiGIRYmPksyBUWCjafqdVtXYaQgiwT3uRQo7OEx
kd14GKm7BDs7t8AnkYSCGCi8phJAsUuQPes0tF9l/f5vS3tyntDZKEvcCeUR3bgqVbGZvw/hSm5M
kqybvz/izGk6FWQEmHUeqmWMDygR79DevrJNc/9vP31ylCaPOO4cYCwNepALvbftpSD6+f5/2BGn
IowDk0aKEu5HlQp8eBnU0xHa7ph8Rm3/EA+ogFP4qDTAJ+IC7couPBpWBheC3Jms4FSVcYgoUFsa
eLABsIm63sYRtAdDmEBd2u9n0oFTOde+UaQAGssdpxqmhgCywRAM3BEf6JOVxdBSo4NMZVw2YT4L
6tCEgvSh3hdewq4YCsbvJAbN9UpTfcnj8cwmDz7D2W9BsccZh25qWB59XQOIslTPGs3mpOSX1F7O
7MJT1Tuo1ADVLiHUxk2Cdk11DweDC5vlzOc6FbxD+9JUjE6A7xXzF6gzk9sW2DMEA4V+XFtf0gU9
95jPf/9tiVTru6WNMb9O2LwJ1+dxlrtg+SKCC6Hg3Ap9fprffr/tmRk1lKuPs/kW+ej6AaHx92N6
7uN+PvG3Xx6DqUSLA7+cBB9l8ZDYlyC8sJXPZJOn6o8OKkp1lzTiGNuf6PvkXlLufb6j6G7U5t+i
zH+J1m9/Pp1UpWFRLI7GF3migyxWlyRv/vjnxzw8Cb8YRAuhimS5hoSYTPt+vK5ZQdLaEw/RXL46
GV9QwP6MiP8Tz2J+mtJMvVe4ARax13M8HTB7+sEZ8HN6iFUW6PAQgdm6LVb/wlb6L8v90+NOArPo
yNyGGAhfOTfsK00wwHGQiYj/j7Pz2HFby6LoFxFgvuSUQbly9oSoYDPnzK/vJY/81FYJ8KTR8APE
InkTz9l7ba9j2wTIe00JfZ3N2yz8xYTZfD/Mzl71+JT/eFFz16Toyedoj0afmrC5lelqKEuAno/T
MOYvqwKniBCrFTeWblwYHr/n+d9u9mRiyn2dIltMI7J9CmBFSh4pwQappCJ7ZSTVyFGN2htppsVe
imMP2Utm6m8hoXtfYZvAxRxJ5xk2sSyNO1D90ps2h0Pn14M5XlvxdIlTqMi/7U7/95cK6xSrkdSy
UPJ+DKGZTsRO9nZZzOuKr2GKx/jL+m2JEuqF1L3cdkhK4XNapEHxqs1jd0sZYbgKC6XbS7WW3JcY
iNdl3s1b1Vjk56U35F8xQozHyq6y5xIFGYKTSVaR1SI+f0Y8PVtwYuT0rrDs1gUTlF6XQs87YrYo
1Kii6/2gKvU1Tdziqg8eJf3dUMtDNRT+UFLtmH4cMaFhtez0JdlCt/E1DQw2dLwie+oEegOz9Irh
5xTWaxbJxlZcLUVwSAWD5uGVVXE51ZUiukY9u6pFMqn9SQvNS/tXAVNZmuI1QE1/sRSvVBFB18m8
Dinb03T6TAtCefOPIdGdGQRnsg2GN5oOTkXrQiTp3rCorVLxzRAbabQ2a8WP+Kwz1E9su7659P7c
WbVDYXw9Ux62p5BvarotNEy0VdJZN+r4JmvSflAVio3RtgltX0TNU6vNazHGTybKq7yRdoJ82EAa
cWHMj2kuP1jipUghospeNL0mWXUlCZIUc2vVRSE3OlYPOj26NEUnrZX5akjfaD26RvJmcXg2ZpE5
fbZ8LqV2J5aR4s1Iz9/YiTi7pcNy3yHeWQEjQDw9rfrh2VZKT+ohacRTA40tdEw5WevFu5wxwQtE
MEHqComm6V3NMRVDA8IsA17y4pfTVaq/h7S8+dRBmLKZ1CM7G2Xzrsgkf9HYMgtXnm5pgTmN+Saj
SqSGgwKTfYikyZHeKkim9VTbjlWL7QJLMCUEOjs+onQlKGqOKcUe4ZGc4czScqhFveHw7id56IGF
dUszWFWgrward6MxXseoWCnjuiS7rlMRU4qfd432izDmyAme6+q9Sg7VFLodTOx0X5SoXa854V3N
H33mKC/TaDugaONrDdn6Tr1SNpX2jKbF4E92FtWS3AFNhfKljMkvpen3wfJYwkkKCNFkmBpg7rOd
HR8o6NJBkGpf1l7I9FENN3hu4msj8atgU99ExVqpDjhk6JNUj2axye/JDW8I+6SNFiEw9hXVEVsy
AqGPiwju6EMX7cx6jVUMwebyQAboVNzNeuehpAvQd9XXherW4x25yxUherrs9zXFVSjAi41c5Fm8
CIi0TJS4IK1UWCt9nYTTs+idUI+uhdl4ymvP/0bGTUR7Z2MheJo2887QvaQ3nAblhP4y/5LC6VVu
px+dwcjIEjxt9bTVYsriQmE85oi87qjtuzP836DQgP0yIxExkURdPMvjQ7RcBTcKKjm8Pj6CNz/J
xrXZecVbi6danl3lM6qdSTY2Wi48zSxdiuc+k6hddqixcrHNy3sRO3YFPT3yZsQ6+rve85gc2bou
5NselWL4IBeHRV/ZoqLl/xho12pzE48Pgs5kedNZsZ9XrpQ7bXaNrgrtnCmvs/x1yg4lKB+6SqhZ
80l1GHGJdMN4iibXtp0s9GYae9Jq2ei2i3+qVjmPMJz97h5IT1YebAr+u0JZodxI6p5O88cwrBVu
8iupPO3BwIqYbuT3aNk0il+8TyXsBRd8gf7e/ApYEnEexXRpXW7FFl/8bem0mjsnl267fiebr6F0
fVSOm3cTqvbOHZ4jmgnDATI2drsoXCUW2oCtZL5gA1Fi+tv6vSm7gX61DJZjLldNvymX7Rg1jtnf
hos/VDs594xIkOjIvxmOAfomr309dkfhFI8oIRQ+iGAhsxavKZY6Ir6eMjdBkmt1B0ub3MH0F+xd
EB5SyRf5yLuizebGwAOj+aVKftTmXTA2HsX9Hf4PV2pLxzDTm0pWt5hJNlFOWbZq3YI4yZkcqfyn
1DyW1TsaS0qm99mk8ds/5fwq6r/k6dgeQs2kaK6NT6gdIhQ1yS4TLyhD1+nAzE/2SvRzLGHFWo03
qG+TtjmqF3L1RQs6f0w1R24g24Yz6rvOs8ZbivfUsZ86+v3K8pbFtWdVV4VOBIfyJKznTtcJZ6hJ
G7ofu9wL9OemeI7rbSevQ4McsBoLW4mcMEUQF+wXpeIvQxs03yA+dWggOoDSnQxKkUluZpZQZZA+
snArZV8iIrkgdmUEG5XYFGnllF3kho3sGfEjNW0kXNaGUEYn4A/XpUNgMPawsCw0t6PRb5rOM3sU
aIdcBpvXt145xh4SNfjibkReczndFHLmzcxCW3o3CfJNg2gVFGsNBVqWr2qldE38BEZyj1CXNuUm
tumbwrduq8gxosIvYn8wZyKSW0ef5CtIake5xr2GLNTqbtGEe2OsHzt/lWvOeG2CdREiZjXC3QJ5
nuYiale9Xrf2A+WV/ayiXBUPtWW4DUXKrFXXXTjcdcfO5UR7YEwPYhivSrY9FX2SbeC8MOy1ntf0
rRP1qCFyQLQ8mFGLFi4J76lfe1L7S8yl3+cDrefXGAOZySKiIe7sNHT2rbU2e93n3MMjiZxGfl3k
ejszhDO9hJj4wyJnlD0+tl6jLFzL6Frq4V4b7gz7I6kkp5+F2xsjMvinbrSQGocoXo6oxZRFV/it
uJPZmkL5EMj5QSuLvZYbmwnLl9sE2i9Zyf2QEPO+fSZY3pANr7GGZ/Ku7yCWgyCvbrLiYDeJF7K+
0RRu8tuEcxKnB5WVayoOJWKDRvEC65lakaMPs+6mCq27ea0bltPZmkydQt3qCYcry1WHtzDRBydp
GiRV8wNt6p58SLSnnaBGznA6ZMjul7ZfBylEll6/EypvudGv8oL2fppXd3b2hpHAixSI+80vA/Sz
FrIZFZUbpldx8CwbKpFK11J8ayD0UdNbjesjxrrRaHEEpuXOlbUaRL1L4UmrQfbWmNEdz9obhxd7
wXDTML9qQqnVzg+Xbj8P3VfaVq9913ixYiDZblaJaq9C1DmNPPlC/lkW4VMqp5tJWH5+BHAM3S9U
4TEyNNeG1xkggxgGc1/R4AMJzX0W111VXKHF+NCGeZsWWntMSPeHfLqSgsGTkvbeIAI+n+mlIW09
tkcLFuqkLW/SbNxIXbYytQpZRZ6C/pe2Y0uTVRQb2WAd6+PNULP+olq4Re8cu0Vkfsa5pvmZtbzZ
WD28oDB/hURYOEs/qCsr4t2R90Jf1BSf6HIRnsuSsTKxJDjsp7JjUV28XnTFK8Jj9+9BTPVHYLNe
EM8TM3o4bhmTL3fLRyJzBMjQOeGiHegPozF+iTlmuklcWeiVZhoSZrIOIar2ob4ew+ahMiUXwZoT
8F0QtfNdskgcZYdrQIgDPV2OZakSTI6iDLe4lL5MG/mSTtHUi4vYKzIeclgFNomE8jZrA5wqtFSy
qfeTgPg1IWHITmt2Mb6UaG815riSkADobDZIhFJHimDpF82nYoATHDNl9iDN8Quy9HMaQ9WVU1QI
Ibnprhym1T7iXjy5NHQ/b1vNa1PpWSa0ne3KulMpXvko3Zh62C66xr6z9eopHZeDQK1DWW+3NCLx
xmLc9GnyKUf0bXPjwbTKR6sb9nj9nCoPMowtieWNKkJXPWETLzKCl0ptuLcrRfiWHQxrzRTaFXPm
uQQ256MumHalov2EC145TRS1T4Q29l5aEskqIR5xQjMLXvNBUx3wNEh600E46TR8akp4PU0tPKl0
5CjUACkyJhk70RC1uCO4S1zRfBckZCNQFtxPuYJaiWPOLKbIIb3nQHX4xsjijaahgMpzaArzoK/o
NLBmiOmdKHOXb6mvwFp8fHIuYkKvs7P9VLTXedp7IjHXxihcLQJ6quUwBWuFYOi+bleYgNyc0KHt
UfWZiPpuZuEb1GDVG9lhTKbN1GfSJkTL4okqX+vhYLvkJqgPKFfu7Tq4Ks3o52y1q7qq/KVkSwDW
jl8BBx1Kh2SnUWh1aOjovj0ej0dBtU3xmrgtfggvbhiMS51UhI2Zh7wnEF5Je75MLXvDh+h6puFs
iPkz6vHcRN1tuzTPeAqdaeFkrg0wX+TiXmuCldoHv2qp3ICv5Fjdzv3GloboQOxRhDFkNrJNY6SW
1wOG3OpLLl4MJvUGd5l1aKamWiN4sLYdOvx9MlV8OXZmTltbr0RzZ1ta2/s9SqC9lFn6rrJs/hij
jN4izQ4faVxrT7UlcXwpxzRUHCpJJtY9AuidBiuTa+iRgna1MK9IVO1ap6xzVnIEjR/TZFefkjSX
V6GpQ+jqZKTUY9JzFMhwEkrG+D53bYGrIFZdoSTGR1VjH4lrFc1v1k5vUWNkN+z2y61lk9HalGoL
hz0sr2t8VA/Z0CKvT6cgfx/Ktkr4bJtQ55WVqb58X4/5e0HRMk/aNhMwIoAXlbyP1KU7dHacXCH8
vJTV/fdGF1KV/xZ7DEnv9MSyGOtH17F4DZIP1PCO3rNaquwOo3IkDXrf38rfK5goWP57sQW9kM2W
BQyn00jIuj5KrQiovVAf/V13/0td5hT9li9d3k2V3O31dbCON8gWdt3NyEdl4qEFdRF9u+pqPpgr
BuquvpE3xbrfIGDy/+nuTgEXBnmLaED0em9H74P2TnsAb/aF4vhfK5zCOoVZDFNWdC3mhH1h13ww
EpeqJKWrTMF9TVqGeTywfH8TZ0bbKdbCUEF+GnUm73HXYjMyb42LEW/n7uGkwFekNUk2IczjyOAz
KPzo+PARReehVHV0HAXf38CZMWYc//2P6qWMoBmZ9WDthLTcsDNi4a2628qsLhBxzv3+SRU+CNo6
yG2BVcb6kqweqxuWnH/Lq+U9n0z2VGsrORfAJCe2gpydxOmK6akUwQX4xpm//hTbawwZuc2F3e6l
pd7P9X2o1PvuUuTGmRcsTl5wqDRL0El1tw9t6wb10jalajRM+Q1fHLhKLgWc/r1STP315BUH+dTN
pS6yfR5m+oaOofZRlIMOTktoKzGN4klRgTII9KGaOw+tkDZVRmSQk0mNeET6Z7+HcUnsYjYU7Irz
lKAax8Y5Fkj4Lbm5MJX+2izgXZ4srVKNRNgqtWUfB9eVbq+GbiJO5dG2Z6/jhF30F97pmcd+Cveo
SaHPUWEV+yX7EYTatkiv5polb76bmktAcfXvnVzr/yAekzkMFjK1XWBWuCG0wEmbyLhS6lD7aUty
+rLIdnOjYBR1596u/T6B82Date2OmTrt5KXDrK+X/a0sUqFQ06Ysg6HXvNP1hTMRnxEvMJwu0XnO
rGLiZJLCPrcyubTafWq0g2v2x6qSkl5okJzZMsXJHGWbX6xwntp9iJnFKWoKEWlzUOXqQUnsXUWh
mwUhWIXhJRL2uUl7MpD4rOqxxy3cDel5g65xLz86jO3/tGCeQuNmdcFiYTT9LhC2Xwdh7Qc5pC6g
ghfmwXH6/2Vb/t1G+WNFTqwiJn64bvdx2ar7guMUdcYiIQ7QLMpfQuB3/qc7+T9oHMYb7EaANJAy
FZxvpYdY0nZlna3+7fdP2nEMeE6sGetbM03rkkTlQH5JxSXk3Zkxe0qM61RT1vOBVLJGMihSiuGt
7dMLfcszI+iUuYxLD2c73j6+aLoHEYTEpkUrelUXVqAzb/gUEkeWsS3Nsq3s2nTuXWupB5oj9m2r
lA+D2l7CrZy7ysmkBr+AL6kcy/2M33+Mg207W1+qMb0ruXH//Rs+cwn9RD/BXtPkRTsCrGvaR3uZ
fAlUS1SJQ0fGxL9d4mQQzYkWB7XMIMKR5hdkUKZ6/5AY0g9VupRIf+4ujhvFHxMuTXSTxDuyKGuc
xlbcoMqFrlALscmW6BLV6QxzzzoVw4IpiGd5wvYVj/1LKHBlVKJ9n8v4I9UI+0u6x6MFQEEhF8my
fmEgn9lTTzFMlpHpSlDDCiVn4D2R++uCNlleVQkt8fxA+/Mjr8wLXNIzE/JUYlvLFuzOqu1Ysoon
WRzbvd2lGJYzE/JUUZsqstoiVuj5bUo8+hy+ktO4b22K/t8Ps3MPSv3vGOhDW04mq1F3tXxV57e4
uLap8IFuOFmlewNipO+vc+4hnXzSJUsVdLX+u5hkXOmFvpsD6ev7nz5zrjlVdaRJRTEadNl+SWp1
O8wSNvEyDF4gLZarVhTAKaRKffj+Ymc29VNlB0LfJQnCUt7bhGM+tEGLfVCpcnNAo6gQuidb8wPd
7nahfD4uqUPV/lJ0rHp8J3/ZILWTJaETRhAZFB53FObvllgkr3mfCB+reeFKCr4bDJE4XweliiG8
0GEtBqxIPaQuspWW2NfIClx3LOmWQ4iytteXrIRbEFKbj5a626aTjQ8pqcv3PpT0g4qJ7MIoO7PS
nPK1SjSdhV6wBozxS45IQbUMiDc9dbtL4/jcFY7//sdapgRdwUnfPMYT19S0IJBoiAlYezjfWpeO
i+cucvJBYZCRLom6lXexHigE3yGPbYygWy1GT3dHkZULK8q565zsYGGF964LR3mXKqFnAF2yk3gT
t4Oz4PL7fhyf0a1b2snptOD7pWuHXtkV+XAPrehR7SZ/NqFu9BPuFy3G1dOWFVaFYehXdqypt3ji
LK8c4ubCIn1mcTvVAUtpR025D5WdPgZfQikORlWTe8oXwPf3eGZh0E7WnJGaXSmFodjBpXOL5tHk
1zWbmaqndE/bf7yLE1FZRqmV7/tI3sOmd2xjo0YFjt0L9Zwzj+hUzbtA56t6lUcUp3np2TEQDqNq
Ul9IgDq+f0pnBttpurou95JppKO5q1DD6NlXS6iuLN2084Xl+Tho/7JqnWp7tSBSB0rry87Ig2Gn
Iut1iLm99Nef2b9Oxbsqpv9cmWxzR0T8qkUPEKgvqX6vUVSDwcEX0KXUk3Nv4mTuZ0jHFI1YrB3B
aMhgSiPD9z8js44MbfP9mzh3iZNpXwJ/0vhYnnZZ9RYslWtJCInCSzaLM7J76FH/XSIDdczQYinz
Hk9bbh67RMVLDArrPdfwmnptYdUf5WjjQK/7SUfyoiUS+Fe6Wg19NUPclKlQf6aqovvIy5QXq29x
uceLHFxQl567/5OzSNNoxlRVub4L6U/S+8peaKOsJ7BK//Z8T9aDgnzadAQOsUt17UXtxtiRYyIe
hPL8/e+fm0knKwFbbC/JIJYI/oPjoK5Bq5GM3YCBCS/cwZnRfqrbpilM1lxsxnsosHu5nleTJAJn
GtBGLGSmznriF7Z2yUrwW639l6l7quJeuj4IKmLzduOY4BoVflEba8N4ZyK42XyACXSTWeywg3DT
BX0TzfdJfQZJpjfDfTLWTq39kGT1wkJ75vH+LvP9scUj27BUpdKmXULu+CqSAZDUypGZduyop5Ye
/dsw/D1//rjOosqJFIHO2SVdvG6YfyoID0u6xBo9syv9hoT+8fNZjPwxMXVtZwwPkvnTNCwyJX6k
i0K227/p+63fMOo/r8GJuMpGeo5jghHRLdOwWKmDqsM3nErrwmA8cyPyyXIlS3VsFmgVd2n+ktfo
nX6KRWLV/QLqeOHceO4SJ0sWLWhoQL1R7Wv7ISRvOM4lh+g9J5YPQyYu3Me5L1T5ZN2pzB5zK2iP
3TEPPYNb4QBc6jkzi1UDw9AJBm1XKUPlAfk5DMLY/tNyIZ8sRx3O+QCiUrDrAAB4loq4ldD6ybea
WvJjTeTr769z5iEqJw9RSXVoBNp85AJfaUtwUyiIxhonp82OJ+7CRYy/7/Knqn1VDquxGPRxFyyL
vLPQY68DZRoIaO+TC6fic5c4eV4znAJTW8Jxn4p+fMxgy/Wo42JESqzs/b+9lN9j5I+Z04VQKyq1
bPd6ICSfaNzXSQWlMi7obSLpwsM680ZOg+DrdE6tyIRwEoyavpfzLL8WxtBiewQIRn4X2E59bi4U
3c5d7OSrsWpUk5MpyyYlhNVooAdcKHp2d2We+K30+k9j7DSmvciyPlKmKiY36c4yHqSqRvCUOUVY
O2E3XJioZ06S8nFj+OPdVBBS26AusLQFRziBeLT06sJrP/fTxzH3x08vZjKCx6YBsQTKIcagV2bq
hS+tM3v2aSr4EACUTHtY2oNQhwfeu3zFojbfaI2me7UWNpyuChCqsma+f/8y/l6jIIH4vzfTdRkX
tIS2a42J3GG7MCzQj1HhpY1eru2q1XxYM/oOD5L2WeXScGFYn1lIhX0y1Frqx8VsVyqozuCxs/XG
0cfYLzgnOmMwI34JnkEj4kwMclTY7YVj198HOC3s/95uUsca3ywtrehiWMB7YqSyYY0hE0xyp9SJ
L25yFNXfP9u/DxSIY/+9mGz0sJ14uniuu0OeGqDOLp1vzvQriTj772/3U6FnkcqNxBksYT9D6PIU
+pGne+hZwi9qGrgqbqdrYAk3yz+NTmGfbOILghQO8FOzH6s4WzVZFnnWjPizshs+lOMSYpCJ9SAv
pPjCLD7ezf8fKsVp7rgaV8CeK6PcR3oybE1wyZD/0LaCNrPd71/S30+KMKD++yCJPZSBDGgKMSvm
WyMDPI6taE/Jq10NEHQuDIVzN3KyH0XZYipLwesiKEFZ7ouWhMULb+XcT598Sajz1Ej6pC97S4I3
vsQt1NgCYVsgN/nq+2ekHv/Mv7yH04RvYqt7JS9MpCJq1iLijfL5A1Za8Zxkg7HH3AG+TrJnfXEX
6yvs5PozWnKviKv2oGvA34lRlyuvGqyHylLrH0ZcoW2XRrwyDmEzptfDwoGhLOf7KqvaC3/1mel3
GhgOIExiuCJUTsvlBYrnM/SmCz995pmfhoWLcMwQkwl6OqbZQpqf9rZmoZJHs/b9Ez93geNo/WOP
GRRJrjV5gSePhKoD1zl3oTvhBf63nz9e9o+fl+2AkwOIjT2g3l0Lu7eouhSkVfiPz+dkpdDGRfTJ
RLdoMu7H+j0rf07p57/96Scn1FSdorAeCnnfh5DmsAo361Fks2eHqnLhFHRmTzzNBE+Uzob8D89U
h4bplbbWoaYfF3uH6gPAe5k9pSwTsqxQ/dBT+8In67lXfrJE9EVIhVvOlB3AxwAJEDMksWUcp0YU
XSBQHEfP36bxyVIBhM7IVUyB+5r8haFYyPNB0Fq/m2nj/9PbESfHicWwAkCFscVqiiaULeLDXIJ2
1egArv7tCiczo4EwIiApsV6PKX4APd9WVXodTdLbv/3+ydRo0S7Ord2KHZ3HZCvZabRS+XpwNWus
Nt9f4sxrOFWSlEQ2llonbNKK5M2o5AtLoX6rJ8ELg+BSWNyZQXyqKDHYmfV6oP+gBljfgjC/ju3i
itD21aJ3m7yVcAKyWRvqpYrZubs62UjnbNYaSOzy3jJawr2LrYAaiOeu3o6a8fX9kzuzpJ/qSsoO
GP+MHHM36xTQ6wHjC7Tnf/vtk8lRIYUuSd6Rd+WoPdcN9JpILRTv+x9XgND9ffKdOnxhKqViMnIW
LqToRD3V3Z08w1S7IehNvJXCmmA8aF0Ot0SpplUk9ThMRGROtKdKXc4chozsJPBlOdsVBf/RLClm
xXWxQXKe+qbVPCz1ZDoAiaV9kZQ9ILwu3ZsRBdJOWJ0zao3qxfbS+H0a3Y52YABapVUci/RnnzWm
X9l2fqjgqYFCLhI/6tpHLV7uu1p668GUrYK6ujWs/stuMJFQrVycLpEXtx+BTUwWiM1aNl7VAHcf
6XgZJZDAK9SZRB9SQYwJXm+nL4XXTXjB6ugxiZRn3AOSE+nagLOBbjILoKsZ5lcIN86R0/hKV3Vl
u/QLFroI4EQp2RMc25Le4Hxn2lnsx9KwV4vU2uiDKNemkt0nOuadoVu2AX12tw6GTwpPupMP871S
TwuxiRAkx3kaVhHZUVvU+vOVdXRIKeMceOYyad6o1+FWHglgaxZ9vTTNbdmLr77KCPzRw88+sX+N
S09WZZ//aJS0WcdCoPxTlmaj5CV817EcVllGZ7/V09xVq372cfjnrrRkO0Xv9r01mE4Hj5icIo0S
cAhlFmDkAj/c0ekeOBowfWKT8BPLafkZVeNrn0Kc7cB2+nHG/ytG60pLTc0TJJ7lio0DCP8p5++r
wKAVgChjWgEukOjB5bEfhXLAPbcKeSGZ5NWdDm44F7WHISTCg1M+pEGy6vXJhH+PlK6WeBGFOsxO
KabJ01Jw1+Vi4Q/Wp3SlDCoe6T57bY3qS1nGl1zreJjLrkOrHtjqCyQohhzpkXxv3U+zGjmZPPwK
GzoJFilADmyIBzKOPuxhPvQZrRfU4j+wwt4VBm7eiVjVJMhCt+xlDcp2Ihx0z6tekoj00I5O/fFe
C41fJfzPOZe3pDDcj0MyAH5drsA5P9jj8Dr0bUkWYDj7pPbwiRLnz9CJZgfZmzeH/VZRzY8mTu50
sqIMXCpUh1TFr+mXQYOWXs1spkE3hPKW83ToBgV6da2a1ZXIoq282E9Z2Db02Ep6uVp703PnTk41
3TEWmOKREd6okn2QW9Khkkr48gKhMDNzzJgNjsxIeerjZl9LEn7HgectLOkhb2d5J8dq7+gFcFhJ
XWxf64bKlbtj1kYireKCHSnNMDtlBAg8iqqlR5llBt5IudqEJYbXUCtw+lRleSy/p14YlgHMp6Of
OAnECphSggEHx1xidx96vnwS/xw7apkR9tUZez223+ayA9PRCSeYo9mDxfA14ZnwSTDakSb3Eon5
rkiCXdgqpPDk+Y3Kn+IbgjxyK5q3wJY2Sbnckx9+0K3xDVKB4uRWQDiS2eBvI8ZGba/wAaG9sFTC
Wvp+RV4HbqCpQWnQ1cKRhn5a8TwBCE632kgFN7Cw95ZR+xzEIxW9qVc3WY/LS+ZR522KT2QcV5Nc
I3op5Rtj0GDX9eKIDewdia9U3KFkiVgiwj9OEdU1MpxdVNZvmom8qhm9A9rReY2sjAAezbqyFAVH
8aBojlLLwwYl7DNDsV0vldjJZWF7rQ15KAgwE7VxWLtzIoW4VXXEFhZSiCjL8EcuoNJJxnlNZ/xT
eDkeC51XK4cjhyGSz4asM3z6EOu0xPQKYnI/WBbybKMdH81U2dqQHztwdJZUgQOP+63QYTWHffhC
sDlU+MV6mhXr3lYXjCkhYURDuNxkqpK6pmFc5Zr5Q8nVByUrviYpAl2Sbslxw5DbsfoQMvdR5SQi
sNYx5Ear3xpJ8AqsooZSPdQbtRoEa4ZGpBICkI1t0tRo63hZ6eNgwGzArBJVhadH5QdJ8Y1D8MlD
ujBKxRGF2/YJiTOa7jDaHpKsL1dNykmD0uizljdPkBw43lriDb7rKwj55mh3vBHtSBWmmX7laU5w
hh3/nCJV4PDTY4fY3uEGCzP45xG/dKXAqKwa+0blQz1G5eu305LidY0lT7cKw1skgrb4ACFUoj1o
KAl3Rmvomz6wRvRk0zaIo0OilM+LXd7Iodw7qTn/TNvpp6QPH8vUPhgyZkalS3adlXxMOKHXShS0
7hhYvrpgPA4j7VYas/chzX9UZvheS1juOnlcF23tE8X2NSzddSCHL13eP5J+UThVP+01uYdMAArT
VdCRMh5VaAMgUHpkVd4wiOcpAVc2z/HOiGmmRtJUeGy/tqcX5WtksVYYmIFwv6nXNtuX37RFjLmK
bXVIAGAr0+TMSjW46YCJjEzge4xIpUOg2o96UHSGavESLkHozmXzpJH75SFFyjZD3dyos3iy5eo5
Cgjp0MS4ngtrh0wKg7xsbkGsJyuOJK+mQIFsmU+jqT6lEy2QrriGxPWmqSyqXZkbbp0WMGxTHHI2
mhSnGxokRti7sKNOhmuO1q6aJCg9xJy4UbDcaFN9rxK9tGL0EGcTLwDArexLSrE7TSSMuXVYYG3P
UJpNIhwIT8KwLvfsXjFriVOzRGCjtqR9NLJzxiWq79AoOYdYxS0WzwKzLWHypE7slYQ86S6PtpAO
rpoxvxOBYa/aOlL9yO7yDYLowZkK85Mt+kVT8lvAE5gMJ/biKLZBBk8vbbA8RX2qecBeA08M6t0i
kdahLumtMlafs0yyQqmUxRUpFkR+i17sjQhXaVyh8hDxaN3mWdNtBs4TbkOx4zZtIH7kVlnt1BHz
fNM1V6xmGN9bAnbC8Z6z85NO+vBOotdNpiZKOIuJ+ju12qMArdNmyGfQOeZzYFkjXoRMkfdy1IS3
jajK7YRp+zYeE0AUVUNsZdbPd5kdtPfwbgwnpcq7XcB9g1CRNkU7tYcoISmX49+warsl+1kI3caG
LSU6BOC4d8ulKz9VkNHuGA3NldS280uETGBfhKlyU42SuA2H8H+cnVlvpToWhX8REqOBV+DMmadK
5QVVpSqMBmxsbPj1vU495dLhIEX9cFtRCR/wvPde3wp/EMt4GQw13ZF0gC50IDbbmbIdD04+Yi8l
3YuEwZDpy3Hb6Crcltq2b9qqVdsCKozYBlH2KgxtvklhGrhte2nHufbUI2JQAw6VxEwmYHmiQOt7
OnplXNj9i26BIMehB9CbEkya0SisfS5ghdXAS2BTIooeuQwapxanZN0J99pqPGuvhuBvGTBvw+X0
i8NBBZJsmAqisDyLHWHJLVBMz8TsoI6FS9mWpKTYuCjiPP8oEgP3Qg454LSwyjGbGH5g2BUC4W0b
ZgWxUXBxbHMWbkH+Fgnsb70kbbMqBug5TUbf83alGrEHDgRzuSOgIRgG8PG5xfcwWrLeOgQ5r4g9
mLFrgG0AF7X6qiHKevZg17eHsjiIIe71bnwNkkLmm3nC7KD+ReuwEruKy+6Hxbwwcl3fj1g3hB8N
Ko433AUQQDnWRw2n9YhVsD0IU4l3prAsFHVXgKFFy8Ty3XQb2HSKAdfVcerXf3PF7DhrXNh0BeQ3
LEZgNgjLkA34i9YfpzGdW9ev3itYZsMzYHRw6cSwgykp5z0WRWAmWAGDOmpYHY6wEPCbVlntyyKt
krDVb6XhNrHioz70NSAnwhnsRI+1gTIjz4H3SsmuwxL2F4Ht0r0eoSUMy0lFFZCa0ZCOCt4OgLUM
lFsx3NmwRpse39gtKbdT3796YXHf0RYsc4wuoDCg7w1xLAd8GmMid9UvXxosySZ9x3HziagQdy7D
DMAChVJHYMjTXjwKmcGG3KMUvj2thOcme6xMXG2y1ug3AeScoMkzhAND/kAKH+JQPWIzsr13t3SA
ORG+PnNtc0CmcDBRHWpK3NR4NSl/H0P8YjK4T1YJzodfUtz/JoZSOoncRJ0FOvFgHJIUQ/q3zQMH
h28f/x5i7G0/4uwtrb4FZhVt51UPgBA4DX2ffdBBelu8CkKtXn0AZd7YCAFeRMUAXsnr3rovkV2E
8QKOstQGyd4fAgFQNCpdkrHUcIAyoY3GT+qB89blfZgCnNQB/oPhWkD5P5VFPBkBu4VovEgCLKPX
Ou0g/A1RUdUixAFTVubt3cCBI53t8jss1yl4YwoYEyxUcGgZwfFgL31fpsgv67LasNY0QcC3zS1t
4VgDJ9CN1xrOthj0R+MAxmGaudhwAs+0RvIfOL/wHQlhZgZge3gDQQJ8qlEnGBWC/ukaEDHA8nYg
7wabAbD6R81U0EWuKeD/Ebpvhu/q2wGWOpt8whbm4QV/yKF+ZC7cPuFC1SWoNERL1CsiuGTksVmr
gzGmwHEDYF2a0NjXTt5HZjnV6FBXJa4Swy4LG2RNG/gEofjEvsszbEuoxblDhRK2MVxabQ1eqHTA
yvcL8cJCsIan9NEpRx2rpnzyfe8Xobj7+eDz4TZgtg/NZKNRBZiAd8Z3Fd3wO6zbFgQKM8RKBTex
oA5BujAY9uvQye9KxzCPXUXgJ1IBiaOk8cEkIu/5NO6Ej6u6ys3rHsLpLW/4hzbldWHWvxsHsAtg
RbKkdEj/B/kzWBvii0dcVvSmgww5RioY/cpFG4+4C8QoYhKwTc2GDTzk3NjgHd0MblfAQTKDEXsK
CfUgu/628VkaZaP9JkGDBxILzimkc9y4MbPzICpfzB68/AiidiePzNxDWTFU8wUM2ragrANHJXCN
NUDe2PXEUdeOI8+WbxNMMyrrBbn+4AevVPnoTsTcEyKCTRgEI06CAsaHGQ6lNXHza6o1wzEfG5iF
HWvbwc7vuYEzgR+HHFjIxuL1Nu2oxiiDOrJFaOUNOYkSqvIhDOKCt+kVPDGyv5MphyeLwvwckWds
5l6Wt5HSrYZrkGFvbXzGRwv2laD/oPqoAY/jFTi54qoyOdwXjCI49ZyPOzOdvIcy5XA08SDem9qq
++CNLCbgvoCvARaYHv2hAaCiDNzE6gW6BUCYfdCHZ+G7DDZTJfgup4hlDBntjrIqhhMc+Agqrlof
aB6pw9jqPftY5n0TRkNfIdk+iCDrgCtIJyseQ+XeXw5xLcSv50ophhJK3EFYeLQ1ktWhBY4RSBk1
9g/Sr4TolpqY5YzZEGQ2sRrzCDYuzrFaIzwyOK/Ik3yzgVl6GI54bQXcun8cpd9sIfQr9xZpSohl
dbtSpbuQgZ7LpijWLseAEBq11N5zWbe3E/ix1dS9WQ65nrrp7+XeWIqUzt7EtSiYLbh8nVxuvBWW
/S68YOUNvi5SQJrvv8kjsJRGgWOJfwyRp1D5oeJvqbmHCDuycdgezTVC/EJAmZxf7VOSKqsILBbb
wTradgvruff+H8UD8ZlxjR2w1MIsl0QyE7+6R+DK7ERSMndLjb8B8BJVma8MqKUWZkFxCjvGqaXM
OmX1D1u+aT/feXCjGrizu9zPS50xyxqxIuUTpZlz9L2i3KASGJKpqfogqflk9MPRGHBjxA1/XMm+
LI3eWZB8pHUFMhVSY5lKmxPzgp10aQKTFVxxtQmfBO6ufLmFlubkg9DskUsKR2gONFzbkPoHv84m
2LwR4920UpY3jAAed/krLnTTHIVQgzbkhsRDzAlm5sBlFTB7sdlTAIcAgNXU3eVWll7p/PdPAxrW
YHYIn5MUBMzbpgtArxE7nePWPvSJ2a9VPi21cn7HT62kehAGXF27k1t9sPxVkbtAPOEootbkM+d5
/kUWcU5DSDuswLUwQH3ksBYlCMsjsAxcpSdW0pRLDcwmvjmGnI2mZx21A3vsyk1fhI9Cb0+vUY+X
PtFs3ntNy4oQiDIwYzIHIe52V5Vn1iSD6ro8aSlWVsqlF5nN/saYpNL1ZB1ZiuBYq/qHyQKgVOVN
fHlELazyc5m+jfMMJQpF17VltAcZlOcMH6IZl5++9Jlmkz0bEGDGTdQ8gvgUgf8UW+VrD1RcLt8C
u0guN7Lwjeby2A5cXi9szOAo0uEWbkavOAYDXzqR7x1L3NmZIYTZsOfB++yE+9TxnEPxzyEtCOC+
9/Nnc7q3oHGQk4U0KyhNAYARNUjU0plWOnghizsXxMIWPa07ewqOHgwnt6i7UscC+LeYIQwTQ7J3
68M0uMA1Jmp1swZm+JrWDL7MLIvfwfhRl/lIYM/DEoG0i99GPYB2Azw70VgU9tAP5v5djXiM6KuV
ab8w3OY6XBx/hzTVMO8Oh8cWZeIZSTws+CO4ihRCk+/112xtsUcJS94ONXkTAi4lwtJd95ch13P5
6UuvMFtYeDZIv7ZtVPx5YGYY3iMl5KeTlT9JCWqw5ajN5XYW5r07W1hCmRHdja51LD12AjjqCSmN
tTr6hb1w7hSj+TTUCGoHx7ziz9qlO0QaD7CgR/J2Zc4sfaXZuhJ6QQ+aDnhAcCMGTQ4FZZ6N5Ibh
mYeWI7aPiANb6ZCFl5lLcAtco8UoYEJtunxrWvCFDfo48D9SWN1e7oqlFmbri4TvmesztzwFfgXw
IbxTsaMD3RZ12ePlFhZWSGe2xMBHq+hMK4TCM4V0dMzbMwxV+aCqWnRlmVlqYnZmkJA/lrrQI2z7
vHpj28V9O3p25I1r5b5LDZz//ulQQiGy7in4fMcAHvddrV8D+KnaYlrZqZYeP5vV7uTIppMoO9Ke
e1XDzwz8Vg1Op/dxuQsWRuxcANvCwtBEepWf0hpJVV+Em67zHhsePuY6zZE3ABb2cktLbzKb2RmK
N0ZYEYoTshKgAPrHCbZuaUl/XX78grDPn+tccdFEpLlpBQoWU+C2bRzcKhhL7v12gAOZufON9kWN
4o8vJbiiBsKyYeIE2S1UzIgWIsASjo+87R4u/5x/hTtfnCWd2VJgchPcP9Q4HivQv/fayykyYdjp
WiD3HgflFNc9vOZ2oarrfSVDUF97YuHy4bA3RFWcB5v7QKYYwjwSnVr72vKbWzgI+vAR1eWt0IDw
OrLWNx4QpbGQCLAZiHvctgbpDrwi/hnp3u0DWEg8hJSb+xQs2luFEMCVq4H/nSpQWo2epNchhZQx
ZLq6GvTAt9hC1DYogvCZEE1jiQqXDTzZ1a7IuIeA4Yhi76IRca9gNcwBhmribChcRK9RrO0HQX9E
SYELlO4Ey4MC1EODBH6C1IKXeHC12LpCyVNpUNynSQhSKGj8hzBzQYPN4aiZQpn43BSK/0iV5e9b
RJiSISTd1rMmndgopj8nVoIENSpy6yKnsrncXQtCcN+cLXYTqQpvZJV9TMV4yxzkIlJkLxINGRxC
TgV5yqD9jGzUhfyGkRyKQByfR+ceYwj2f2+tmsuc7SANEDQEuxDB9pOVhceQyq2Zl9vL77gwAecS
ZzoiEap9VGoz883qT6X5poeVutIF4JU/lzdDk2IZtYufLY/urruqAMLuI+/K39M42zR7+7Y6pLfI
bPGbdquv6a1cUUMtLF/2bHkPcbnNAGBGFrRCCD5BZrNOpNlNmzxoNJKXtrOxq0CtQcoWTidzD6Og
IkiChXlzUj37hcvOL8NAXP5y9yy9ymylhyUj+LGebx/HoeweatglYR90RSyHTF0zKDCTPBPyezvv
XAXtwGUhRNkZqvZ1Nb0hwTvAn5aDoDEGLPvxvReaLfijyUgTBI59NKwm2NEw9xJYVLOTC2LwgZC8
eDLg/fi9CMS/+v5P27AzSq/SgTnBKurZ8kVk6XdneptKmHHka2fg86D6Ykn/N/g/tYF0PGZP2ThH
MjkUVlX9GYgNh42AhW9jCLuEy99toZm5vNmlY4UiPzApuhY2Fw5qFfxgOHa5+acl9sq8WRjIc00z
BPDSGrgIUc7qb0VR3DWUfm9ozQXKMBaVIFca04kAeRzl1H3xpu4JiPO1c+nCOjZXJnu43/iY9CAy
82anJvhMksZ+Z6L/FrPSn0uTc7fmZVYTFMkHBvCbXJYPfhc0yHPLtXjZ0uefzfWsrctwNHC3HiTK
VoKO/0aq7HuhmbnQdUj91PKQKYUpg1kdxg648ZQL7K9N2680cd4Uv5gIc5kry2AdDVAz0nAy/Cka
e9e2sII+Z0hcCsJ/7cIwXIxrDLCFhfHfXf7TtBso4143mOZR9O5DGQx/xsL/XSoT6e/w3i7Eyh62
1MzswIZ6waCvXN6fXNO5SSuk41rywoTcV0j8iqxdW+cX+v7/RKJIF3LHdthp6FniDchKruG+FiaG
OdsMA66ptFHhe4KE/oOQ4RaJK5hlrHyfhYCNeW71Uzd0ym9LJHU5CC/iKhxxpuuuSCdRngUblnHH
x7cx+PmtFXCuqR+9ysgYCNOoxaTFdlLDUz70qBH0+Uc7Ge/fa8T57/uUEm7TRVCkR5mr2EQy/Ix8
wXE8ot/Ur80V9W4QhHKUlkDsddAxgXPnoR2Rd06Z9FZm4lKXz5IkeDCkcVNKoGovJUrWUkCuHErj
1EF92uXvtNTEbF6g5MSYBke6x0a8OqTZClQpSXtNpPj108lcpRsQYJY4qu9PJKOJsNXeHRl8g/T2
Oz+ezLW4isiRGbVHjo6GXjRz3uugfvOMci288PVKSOaqWzaoCeLeyoMqyL/v0uZg+QZqiozs5Lju
e+MWV7hBrPT11wsUmYtuUZ45OCHkA6eKFhzW1QM8ZKw7UfrPYzd9ZIFYiSt/vUCRuQB3BHMcrgqk
PbnKeXJ9QNbq79nKkrnOtjNa3HG4057kBMsDP6WHAF4oUYA6g5XRuvTjZ7PazGoeKA0CGiv5DoiU
Q2Vn3wrFkLmetudjATEqFm7h9ait3o+waUKVwsoPXxpJs5mcSd01tDfx9F5SODCIF6ds76GTTyQg
D1GDYYbyyWnl/Lc07WaT2qx1W8BlwET2lh6AbkxaBBpQ+x1/a9rNVbWVpkqhftY8cXwqODKWCDak
1ffmwVz92vZtVlc+4IMKvh1W9hYMbJcHjzlAucJtVxaOhcn2fzpYH8QfJTznGOTunSy6G9VXyAT6
RCadiaUE9agrHb/U0mzX5hDcWlPN0mNvZ4iuI94GXUYehXWKYvfiLuygovter5wHw6cdfChxwSMm
Zh8x/ViBuIOQTTygJOry488/+P9PhSQ4T8lPj6e5aqTrSOeYF6l5M2UhSyyg7aBfMvR2cHm6u9zO
wtgNZlO8ctKBwwomPDph+ETM9NktAY3JXLXS9QtLyFwkK5TdqF4iljE5OiLlWxquLKxLH2g2xRvu
+KQTBj9VIZiYhoR7EeXeQyrqOgFwslzJNi3Eskgwm9yoVyI+7cb2ZPlV4lMbmgzFDVREuc1em6ik
hXt97t72tEw3Nk1hW2r2dANBGO6zwmFrnMiF7zjXaQrIDuH4mfITZcM1Kr9RqpWudNHCYunb/x1q
lj0pQ0IXcyqC4A7Xsp8FMeGCmJWvI6K6CJWjaLEtVr7nwnj7F+H9NK6nmqNYm9bOERG0vTKaNjZE
eo2T6dPl8bywAPiz7tJ576D6mlpHoTITVcS6j8vKe+RWf0VphZJiVv/+VkvzQraxrplBdG0fh/Q2
VBNslG59MG4HeElB83a5jYWvRc5d9ulrFbKoTEFxW4Oj0lvh9zf5oE5WK72VrWXpa80yuCj+ApDA
7dtTXfI2qQudPQUpvDxx/y8OTWf1m67y9MpSszBj58rWysrtAmBY64iCKppYoze8y3NGH033W1K6
zUo7S+P5/LKfPlouEaiyp6aFgMlOuKBxn8H2auiimqltW5qwgwy+twn8n+2ERA68hI3rqR1+WQTS
FNx8Wu979HoyN5sIRQ2ABMPTR9NMFLRDIZgzQ/pYFGPyrfE1l5jjsF07UMrDj6MNxxOKGen1wPLp
cWTC2l9uYqHX52x51FCPRa1aeLNSKLwa+PMNL6qHlx1d2QiW5si54U/dDcVQD0E58E0VF1d94/wo
AKWERVo9rKyPC0vvvJAR3oIEmTU+HW1EDl2IETy9lqBf+jjnJj/9dnxliVBrYB2B/TlVKL3y+zvM
x61hrKVBFmb43MIpR6V+yz0BzzGX75VQ925rX9sZP2Qq/ykpNGeXu3mpndkmkod2huQtjCJSHxV4
1g/LGFDnCW/Y/PcUfK+OicxNnLwKNYw1w3KYduLd4uktBIgr+9ICaIrMHZx8SOpx5rIRGEP9KIX8
D6fuXV16qLmD4RbW3DjvrJMufJTaV3ChvfzZFmpoyLx+Ma1hWWLCevGY9+VdVaZ7Q7KEuLCPAC0V
WiXVdfuxtrcmG6LaW0NLLAzpeSGjnkKbiRyqTsXym0mMD5lQK1vKAgSIzG2c0gzV48EUshM03Gzn
mm15bPtalxu7oeW1zHRZRxMN4X4D8mjNUb/uDicWCGuT+i1W65aXRpVMZeW/dK7gATQmZOIRH2DZ
GE3CLu8F1NEQHIQmohydnKq4EfW4cpdbmJHebEYWZpu2Z9XdsXahBeY3NuzztHtvjCs7+r/EwxcH
+7nN0qDbtIJPkD4asuFJ1tWYlkFj3/E+z/bITcjEbFL5EiIOVUauKCAYo7beWn5aH1JEuu8ptLkb
p+7SRPmwtOWGSbe+DwyMErZ9aFK3X/mpC4NkngWqud20QZmKE7C2LzQzUbeWfe/WOU/+sLaEhK9E
+YLJp9+Avj1JhgHoWsWvYeT3hWX8ujy9FvYGb7Y3GNSBnXrrA9Zh9/c6FUU01NnWlPRbsVVIpv+7
fjcmahK1wmkTem99MqpMHaZKErj5kv4OTnn53eX3WBqVs9XVDoExHyr4/gxFeDMxmEX5VQmdTHic
7LVL+tK3ml2oqqqFICksARYqxbbxcJs1RfDc92ueCgvDaW7jFJZNYAVTB2ihSx5bp9hVbrWC1114
9Lw4NAw15kiPLBnNNXsTwWDfyFZgclz++gtfZl4bWvQa2qBRU5wwykdh+ldDqR65V64cYBY6152d
VzPUDNnYZ9QpzN4AaYvd8Y6pHH73axivhQPxvDo0aJpscKH8OXXen74BIQaud5X8TYIrY7D2iOlt
L38n+19ffrG4zWszIWCEKZccxYlRd+9Akx7WV9KmW7BHocIuYEQKLfJVw346xSat3ztY5BUF8LRn
iv7E9m26dwv4kdMn6CZR1b9zgqeqrHdU/6iKdqODDqLqH+WQH8O83zvurufelRoeU8h2CW7nKAPn
9a+cHTsCukq660CT8yBNzMUW73+XwsO7oaAxCBalVhONDny8bwZ3XzAU88MzDG7n0LnD0jUAOOAH
NIZxiv+bvhAoG92kZR+leYMaOzz6XuAaQSkgSdupOQKJuVcg6Hv7FOWuwfCksg+vne59a4o9cEGq
bD+B2DT1OgIHLBXddlAf8E+2tNqWI9j+7p/WhQ4TMBpVbkxEMMIxSDyI+9kzpeqlyeGa7Sda/wRU
Hbibgo0R1A6dSuHZu0E9gKqPejzHNV/MaV8VT1XLYpX9ZC8gu+AbZ3Biheu400cG5wmBUbCu+2iA
4pto1BSlqJ4dIc8YdhSAHMmiCRazIMZK87G263hMRVTSP8xJutGMWLq16GPG4QDtXcGuvbEfbevJ
w1HvjLfwjR3qjbaCXadtdzpXXZn6l11a2wrYVqO77wLEeFHkTksfvbbNyR6Bxgw0AXsHF2jo+E8F
ObRFA8x3gq2waBMcuJJabAhqi63uGqcvGznqNrsbBxBDIHtFJeiGI+wtaxozd5PnKiqhzbB+9941
RFRbI6siOlWJKrxEUvAEehOm02DBl89d99QBSUk98B7yOgF5MWYgQks/9sefLgVIxdi4MHHjOA2w
KwaqKlVXqX4DcBR81Qdmb9rQj9xpq0f0T/2s8pPvPWIuR0WjImreMOh3GxyBtxzcH0O/BXChR2gF
RkJxgMpMGxgFUGIjcCmAzbkWoNjU190ft97VVZS/OjJqwo/O+GsVf1E4pbxTyoakzJ3NynRdWBfm
tRE4S0FpTwzUlLSiv/KcFD/HS3WSF70bp7S4zYDJiIBoOAkk2uywf+lr81dZQ4BLPKs4tAx18gX3
tx34c5L3MFZ1B3xPu5HbmlfGPhS6jSuvhR96U+SbXNpG4nmYhWnfsRrhZvajqbE0XH6fpV3g/PdP
l6l+sqYKtQyoh8xcvhEmpXeNw5wV7t7S02eB0t5lLICfM5Y2cKz2OTMBgao7f3/5ty9tMbMN3khl
XfaZP5wm8scChDrFeIQ1T/K9p8+2dp3X+eTYXnWSMtcoPYbt9y7wJEUg0V0r9Pg6ow2X8P9+fV45
KAruFRzqMnBAIJbVibAG52fmFO2NEGFxZLhk5OCsUwFIfWo8XH63fw38/56DgNV/G+6dRg7c7f1D
Z1RwuXRBVs+zVF9ZfVjfVTgY3OcUflTQ2/fFvmnBQSF2MV6hYEBBdDwq99b0VR/p3LD2Fm+BF6NN
iImsqgR4a33lNUQ/NhlVNyJvs7+qqwMEeUJFb5oMAJg4hcHrtdPZamsHRgl6aTfwWAVhC2hTB+KY
l5Zyk4GoAy6N7ZU73SAUBbFzdtu6hXPgDRa0rVUP1SGscd7H7zTSlRP8wgSfl7V7KB2SZASGiU7l
bsghuzR5D6sndjUBdobAtXahR65WDsP/imL+vycgpv5vT7QI4YFt1Q8nXoHY6oO7Fwkn/OGY9SPp
zHEztP5Pq3BestDfZ5N9XdAc3P0cqBaAHS6PhoV5NC+CT7uwbkgegJl49mULDECihwTB35WJtHBU
c85//7TE1A4qi/rSgc1zZb+klp+E2jxYrrmzq3DlArqwzjjnN/vUhD8OFYhKWGccYe8p59fmuqBt
6eef2/z0bFpUQoLiJU5tFcY9f0EcYKetWw/y68uffymKMq+A720dmt6INdhldrrpiumnlOLA826b
W/4BEqhNWqnEwI2JGs3KZXLprWZrJ2rhgqKFSPLUywDcFSrSRyjtra0ajZ+W2YuV7XJpaM0W0QL2
zpnOMnHy+ROgROBXjTFvm5WRtdTts+Wz5YNRSIKns+B1BBLCSD8ud8nCg+d10AZ87esmAIejGtNf
k1XcugC7Xn70woef10AbeiyC1OYDUnDma6u7BzFRBCSaEGEZJVfWsIXA4rwYmjh5yQGPA46s4wnD
QBqAerNwrshcoGZWyrEW+nZe+Tw2YdiVLJe4D4Az1llJVcOSPitWTib2UifMJrVd1Zl2JEIpxn7Y
jnG6Mzd5TDfOHuwQdY3qzmSKr9RVdyNu6n1zD7+p22z73Un571d9mvZDlosWBFG0LqO2jnAgrtQG
FqDtlgSRB7HTn8vjYekrznZiuOLBeYagHTfE0TchKFYnyfcePZvjTT12epAGDDEhLG1dY5PBPMdc
S7P9q0b9YueaV/CGnpTUJnV6GC3L3YMPA3CMW1PnwbTyGgEXnJGRKDdixprpYLRMxaNNhm1bM/3C
uWnyjQk26A+sEdMzmNn2ylsv7N/z6l+FDFxgZN1wJDbUXH7t4/Wnm1oaP7ThPJcTkIBpJ421UXpe
yb76Cud5/mmcVEymRhXy9AAdNW7DhHkPju5sMMWmM28OzDo+oXO1gVKRxqs/IMOEWSHZy3G6c4cH
Bt7hnliEPDsOuAK+C86lqk36LKDUvilol26arpxWpuzCeXNen2mxYkCYthDHQEw4mjVlfifayQd9
zB6vcK1hu4Z0/APF+fwpBaFsf3kgLnTJvHBTSVYVIHBKpAmCAy8pRiMAXlGX1g+pZ/7WXvgAnuRK
XGthgZ0XTw8kt1HZjMb8HpjXiURYvktNcKCR3xxh7n+7fKxzaL9qhx9ZH5yg3rxJVYgQ/BBuCzM/
sEo/Cjdf2S4WPt28lpqlQCNNuu2PwAyamy5Qr6kcH0QoHkZl7D0D1s3F5ImVo8g/9cVXo3m2ZFhD
mLdwCsxOaeoNAH1NrM83CiVBHwGbqAJgTjQfqKvI/CgrreonjEb8O5W13ZPM3GpPcivYCc83ZSKh
42ARuHr8byEKuYcOo75XRaiubbfsf9ojBdcrYO67JP703jIC6NDl0bawos5rd7vOJNLtLH6spx6g
unCsgTPL+sTnRbG53MRCr/zjUH+a9DILwB0B0+AoxhJxF8TZjDtULRofhe1MOYJQlXmnW6NNgasD
Aupyo0sDe3aW6g2vGUHugNJ+yq0nGsIIa+ps4wZ552xPCmWvLGlL7cxOVQW28nzwJRZQ1BdsqlHA
Xd7yEB6aAOjP69R4vvw+5+nyxVibK+GdPCMSXlL8mLmOcysGJO+Cqe7ev/f0c9d96iLtEIpxAC5B
PXkEOXSIFy2Lrk3LhQPWvISe8hEkwDRlx5x0+Y4hUPBoVUO5h5AVy76NeAF19LByR1z6ULNJSTnK
h3uw4I4OgLBwuwwVqjPslSzJ0sNno2rM0lqI4RyugsMJtCyg260VlFr/rLe/6uLZUMq63Falh4ef
3ozo1YuAU47+wGMtVrEXXV8nb0W0ZdH16+mUXG/xv9vDYXvYXifJ9fXT7QOUe9HhIXrf7f7uHv4e
/g7RX7G5utsdDtHu8HSIDn+vgije7Opoc3M8bjab5/0e//l5fIz3x93NMcZzkuS0j/FvNvEx3p+u
k+32Nbk//7M4Tl6TZJ+87oGLW5k5X48Kb15K7sO7xNEKK08J1NXvthnFbYpDfYJyb5HkISMvQQtI
8kprX69z3ryy3EHX5QUz/QNA8VsxWVtYIO9QvLWyF/wzKfz/zvPmleW9glHhCB3voaXBFqTeaIB0
DvpdkJDYfsyPIILe8SKIif/cF9WDSqdtIR9lvaay+nod8ubV5g7I8gPk0hzrUO3dah/p5M4yKPaK
SuwLZVq7yyvF0nc8//3TSmGONrB04PYdCgZkBTmG7UezNnX/Vex89RFnZwXDBMTa5i4/gqPX7Bsw
EvdssoMidjS4f9vRPQtEz3dCYKeB07eGIthkeaquBEjjbyaD/gvWs7URNSXYx4EXmPcscJoYoGq1
V9p17l0gqk5BZbTvXjfq7AwTgYsZEw7IfkieSFBeswKOwi0iWYCLptAj1h2H3ao7xs5kNfvKslF3
wq2y36veLP7CmaU+nYMDr21eINIuGyQ0Iqaplfjg5u1Hk/Q7sLEQmyPlGD5ZlRrf/VA7FvDBqHvP
A4scSOtVOzeEJjfqil4908ydkoYIfzMEXfuoOkvfoa6NbkLVGbj1UB5Xvqpip4NDcWMw8TPLS4Wd
NA0iXdQeaJa8755JZ8OHqwdDXPjAXLoWcVcOWgujYO6uUoZDbfWWidHWGGOIM7hbJJSrDIB+p1pb
Eb9ebL152BVpuxx07xILRM6Lu8oOqo1sevtbJ19vLg8gcCTJFVf+wXMemHULYSice+4nSKEvT5SF
WKUXzvYKD9bLUL913kGH7KYsmwRRhk1ViNihDHZl7QG5j9hoQTxtnbuMO0FkV1Yy0nTlZLf0+Wbb
CSvGFnXCiInBFTBK+W2Z/7j8ZgsL91wtMJqWcqndofOB2Nu5AF5vTKLVc1HK8irjqXs0jXGtunth
XZurB6iTAy3ZVvSoO5L/DKyG3fUwmr8KVSWfyqZ1kssvtTCi7dmxoQkqn+QqREZRlVuForUpR+5y
erz89IVPNi90oVKY5WhSdmLpI8C3iQt8bvnggrLcrGUpFl5groBQRFe18Cf/YLItG34XE4ika+CX
pbEcnHvn06qvxZTK1mfVsROqdUG/96ne9xQc72hwQMxJ5blkxGysuo3MtBLgtQcWK2Nwk9lfmOcB
NdwNamcB3P69wmIvmG1EyPQMTtOT+ghQcbvNxrJ6HxEyMGNAh5E9LAONUJtQK9ve0jCc7Uy64hNp
0v9xdiY9cvJqFP5FSJ6YtkDNPXeS7mSDOpPNYDBm5tffU1nl43Z1SdlESiJBYYztdzjPwWpRzPPe
68wNUfzRRb7BG69RJi84KbprocQwF2SB/Zl/0OXUoa9x8DLojGu2Hz3rPcIQpH0E1EkDtWTAG9c+
yc/kcXaSWsyHqXYr6F7TM/tntOVuKKx3UyFpEWvhjldaGC9M47XUwoeFqacqYY5h2vj7XCFkK0w+
PBAjwjJiVGL7WabhSj300pivFlA5lbLknlsibqQD+hTTRt7N1eAenCnlaKPg/yZ/wqlgNbvJAK5y
6VlIJvN+N0Pwlsjztwk4/LXq6/vPwtcJUqMQWUM6WYEWQcH4o98a0TF0QFC4JNF+uLLnXLoL/++D
ANjiQWFay2OZelueosRPpkPt3I/9v4W7fL1MOiDLwKAplcfWaYC0KebFvngic3c4ZlQ3dKjUvzUu
8/WSiRMZ7mONPBL3JO0NG1pkCM/swi//siTzdYNgXxsNEnEpj0zILpEEwO2pP5HU7utAbU3ZmyuR
x/v7MP9TyPpr7axSWxOaoqPILDWaVrhK44LLax1R7y/7fJ0XMK2pvQ4OisfFJ2h6mcwjXGkaGHRk
V2pfl26wSg2YDm8CGtDsWA3OntbLVgMNBPuEKxH1+0sKX+cGJprNmYKr0nF0wa/vdGSQmkEQjKYX
N3Hya0nVCy9hncv1gcDJ5qDMjkMwLc/90pIuEtlCDv80mdY52yDzoFpmS3YEBupTUeX3ZYpjcL+I
W+PyZzzglZT0pcdYbUMoNevG92HMgp6nzr6MpL0ySd/PdfN1ji6c8xm9t152RDI25gX5CpT3bnLT
hOLwKBzy3fP0bkqLKwvVpbe+Om1ZCoefDvHCsbPoFBxKmKlMs7xRDoDqjdMmMPBTV251af6udpHR
V3ZAFjg7UuBNPOHsy+ahYtfa3C+N22rrkIQNPc9ZdpxV/8UlKm50tUegFbdn9+bAgz8ZNvO9E/rX
am3vr/FsnTYBjL40uW+yY5+aGxReDyF8TTkc4vRUXEsmvD9mbJ0sCUMHFmMw3z7q5ufS0Zj23/1/
xGaxdaYkV9WcjZl1DmV67OBNgc7KSVzbAd//QNg6DZK6XsHpgF9OdX/bF/1hHvorx5H35ywaov+7
uZpZYn8dG+dA8zBPnKI3jw5cK46BE9iTmHX/LGcw/z9eUC49x+pDr1wwx+sgcw594dpDlvI0rvwy
vxL7Xnq/q3PCJGeA0/NQHtOxgONTMNjjBD+BnU8Fv3KLSw+w+sJrwG69DDm3Y63Fd1nCNDgMq3/a
M4Cq/u+bGGG1pb0Gn0AV8KTxhxuIOhb4L4y72pY58ir09eO3cGmcVl+36QUdRI7snTASBiFBHLSf
+mK+sjJdaGVh60DauugpCzFMR4VkFQikIZLKaMaNKadbJfVtKPpPSsPuSP5Tbpytg2nAsnO0TWMv
B+tw6zbqs2T898dDdeF9r8PPobPpSEaRHVsvO7Wj3kqSXZlKF1a8dfCpW5RXYC5+vrQ9eOoXzLG2
fOphQ/pvsSRbx5KqsgXcJnEIKcLnDKzcuj7w/i1j323Nr3zQf1rU/j+3ydZye3gdQqtNMPZj/CpP
7VN69LeFHzP4UDWR2JRJvVPbcisAt34pjss+jIeYxuapfSCfwl/ts3iBcVaRIEg5gk6jn81uPpGX
8cr+fz7NvffrVitCMKWweU7xuQqGsBEdlBAGNd+orH+UqXyYqLrr9fz48VS58FWto0hovwe3K7FG
hwK7Vv202J+lf03F/icSee9JVotDHYh8WJaJQ9A8E3g7pSKAnwrAPuDCy2YfDMscI47Nb9IZ/Bcd
Wn0LPpm7R7mr/VyQ0Y0dVMKONSn7h2moQLGs0MU+eXKIW9RzYYeZfTddWmw1z9VpHrti8/GwXNhf
1lFoFizSdX0vPcDOxTu6I68fnWFsYKcp5H7svbO6GI6SH9/s/XMLWydwkXJ0bBog+uHMPmU6KOOB
cdgA2wfC8rdCLw+Sj2+CTteOFBc+4rU0ewQUrLS1mx4mCyskP+rNN65fvOGaKPDCpPLPo/pXlCWy
QgXE9dODz/NvuZf+GHl+N4Xj08fjdeny58f66/Jt6A0pRev6oSwCHADgDLmo6oj+37ePr3/pfZzv
+9f1l67neqHSORSUH6gk8CImHQ5d4oh25K9jV+/tPO6QDr8y2S4s12tZtsv03KHc6ByEKn5ROb3C
dOmaUPfSWK3WklHqfHHpjFcxPYdkjsLmZ0a/fzxOl3736lgBp7UibBbqwC/QonATdDBy5TPNth9f
/tJPXy0emRnzLNCLOnr5hO2439HhKbfm306Qa3IEFhI15hTHCbj5MFhB9WDuuiDX9jJuQrX7+BEu
pBHZmhpBe2HhJIVncKGFB83HVUk7FsudHcP8bhxMGVNvDBNFYMA21+KXJ5bvrYOThkUja99M4f0A
nQ0co/hz6YGvVhihr+wyFxaBNWzCW4wM57Z2DjU+/CfYwvMjzTO4dKNvhyUlQZXu40G48B7XSIBW
TaBZMpEeKuFC26MTMQEWZ6553Vy6/Go1CGXf2cwwXL7MDl5J6shT8qvfXHOBuXT987//tRpMjeNa
0TvpIe2+l2CI1809WX58PDQXtpm1mZHBtpXTFNuMKvpnJaWOZoTDEC9N30nGjzDvu0Y1+NPb+M5W
vCYDeFDGUm4KQJkKXt3P/VwcGAhD2wan3vtuQXTTptLGA8RNCdAzHDmA2f9KGlqm8KdGmZU6BRpY
GdR+smbkMHp+ANdlA7JTHirvn3IqzFstKRwnhmVhGBATLrCMpafZ00//Ntbr5WSsrFsD2n2AOV/c
Q201jT/c6peExZtgn//tHqsYRfYmK5wOO4dlv+H6gKbS7xCOxjpsI2S9Nh/f5MKEXDMEOkLq2j0/
yNBWt0E2AoJK2eNQimtWPpdioTUvICdcVSCFZUcH9tgHnK8kuKRZ/2P2mYZUXZfw63b6H1UtKfKE
VQPVi6OvKYsufBNroEAJVObccQQv1j4quIZW6SMNqkhwKCDza494aQxXi4YTcBjIF8gRGvaQ9XkM
/8RoIte01X/UG+98bGuh+FRDsN9PXB5rqxkc0bLfzHHNtkqNOY4s6JJU+DvYvclkZqDjIm31Ntcw
KoVjFuKK0dw7oIxRHj7Nahlj20sK1wXvKWvtjclgdMX4sbXmoCYLP22f20ho96kI8ld3GUBd8yGt
zMRNk2e/tDclM6124B+6m3AhC7Zp9xrB8cIBYK2PyVKPskKDWOO0PbSe5BFNFteSoBfe0FoY44UK
tukhXU7ZCMd1nFwQZQLNcC00uXT58yP9taobRii3pV+duhqeiuVr6jtxhy36nz7RtS7GzLbVQe/4
x56pOxiM3wez2kyTvHKsuPSJrH58Ae9Z3k/4Pr1+aHf4MiDcn/LpZErKP80S3mSRV1X03xbONcKi
QrDczBw5QjqeiuJXZuHZzUEPBJKAdEPy8YhdOI24q4U/DFB9C/o6xcr5y/ef2LltRt6z6cpp78Lr
dleLf2DmgOS8QjxX37nlp5I++uOVPM6lS6/W/FIMixbEYF/RzH6G5fjyIt3yLJD2s/BKRHLhQ1sT
D6CwCqsFxAaALZSK3WDIf0hv9L7809j/H/BgxPafwp/oEMC+PM5Z/ilvYXzrcHmoZXMlyL0wTGvs
QRcEpGFI+R90b59Lrb64zeBGcHa+cpS6MIHW1ANBSJVl6EE4oKdrn/H++9R0X0Kun4W95qF36S2c
H+2vNaNHHh45Wt8cu8adkxYKkqjk144OF5I+fxpR/7p42Ou+VpVbHXXq+1u3Q5N5mQlyyInT3YPZ
BXeR3gYyVnnVxx+/9wuvhK++uVyZsWCasWOp5k07zvc0hKvtoPwr17/wSGtXmaopQkBMIKaBZmwy
Yn4TsNh+TcdlOjV1W6GcpeCBPJeFvtIJd+EFrdnqxFiYFEPJfuo79TAqyP+rQcgrT3Pp4qslJExz
Opn2zO2YT62pkn7413nF/zuvGniNsk6l+sgU57eS2nAPx4JrqawL2QyxessZ+nbbzGHIVPpoSY3g
naxvnQU9qFY3U6KDQUW1cstvXV/NMXHNNZHdhU1q7RjW2Z6IHMY8R1+AlYsutD4pUsW+AiA97XPb
TwffjGTz8VS+dLPVIkyHcYQQg3rH0QsPpvR3oZfQMdv4vDyAOvHxTS7MgLW+uqrGJgWmaT5x7nPY
Rnsl6FVudWWBvLCAreXUAIUb4aOR4zTVZJOZ72R4XgCaCAt7ZQJfGKO1WBqu91PbT5CDajSv6gLn
nXCBcUl5bGqYE9Er3+Clu6zeBLxRCXCMMPeZZm+KXB5+VSFcwYd0N8B1ooTV+8cv48J91kJX16q0
6zvYUGZd+ZKVw7EPvFM4Btt2kig0Lp8/vs2Fd74WvSrwLtylgpNuDxprJGmxwwx4+rdrnx/t7yW/
sOMwegaw3AFwEfjGL5HrU3qlUnNhdV+LXHWmgrQugDbLyuWW1NDFk/k+da41UV0amPNt//rxnkOD
GvCr7EQduV264GSZ8/DxuFz65edb/nVpQoA672o6HW1XfTYWAZDlt2lgrszQS+Ht2sCncD1d+Mod
j1Dp2ojnwy6s+O/F1xXa5qq7jiAlIE1IIrcJto5yrtz30oxdLcTwKYOeFHLRI3hnHgIZZZ6peK2Z
jZpy2X08dBe69tm6U2s2BN3xUCwCv+FbbwMszwKGaFjEJl3G+zady98uXN93fgXQa96TYQ8WkHtT
jv30CVD2MC5x0oQANQwj3/YdWmIHdw/Devk2Ek43S+VQHEkIe2wzJHqbzjj7oJzaLmorNNmk/cAf
pe+quIN11K5YSrqlUAIAceg5m45TL2FwY3sYbQqaTtDke+Nnm86tfswqnLZuGYD0k1UTksmhZ1PY
Gob5bpwm/SrZRHY564a46UpawzBlSk9QWcgXAuN79JGENOn7ctn6zZwmcC+dAfipvR2aI72nquP+
CyNeFmfcNlEzjjzOUH7dURLkGz+jAfaMYEAwvsAQjqD3f8O7sbt1iMHEQ9Vqc+XtYAK/kxb4kyX+
a2L3rAXDzUzTsZnk59ZXp8aY56mp7yZRPX58iwvfzv8Z/LSz7jIzqVM6iGQAM4u2ZQxcdvLx5S99
O2uNalD3XJbS709GjUkGpt9NLWcRh0W49Vt6WLryzsv63zlVIJiX2bWc14XV5o/S56+Ra7nnqJSV
2Smj4b31yQMizysv5dKlV6evbirSShbdeCrlEHHyGRyAK1e+9MGvtsLaIVPopVjH0oqdbMp5jEns
RpASI0cNPv1Wqy78t+1wDXfKIKzkzcT6UzqK73rmO21UHQUU2u26rNx4Ruz78RT4wyN+bxafj/t/
vYvMUWUI6yB1spMsUaKvjI79nKkdKRq+13Lpty1e/3bJM/dXQKZ0C+s8uQuLAis5dZ1PrRjsXmpD
9+DTNPesaYbPIQWNPO+7KYjR4tg/hIPqaRSmUqF9XYkh29KaBZt5LvzIC1xUS7yiT3I+5Mkoi+JB
9mzZ+FaIvUs4lOgOH9iunIPiJsuGYhtCUnAUE1JJGbT/W4HqxwmYCXKrPdvrOGyASAg84Bx7kQS+
k0ClqO9yh8rT4vrZPlimIumzBVBWmo/7+Wyy0usu35QT8Apl0U4wgPDqB7DqBKwVy2bLsuFrXi7Z
XvC0hlVnWe9GruoYFmjiAPeIKtFjpdHazOtjiGU4IdhQIy6HIOqmXt4rmHFsRBO0ST2AU4cua7Pt
w2y6Ml0uLROrqdkRxRzHZ3CX8JrHIsv2Rceh+Ev/bQdfN8KWUviLbbAKjUS8jb5MRgJyPulg6ntl
Er6/kq4tJztHMaidwuFUp/LxTDhC0riNTKk/VzqrdxDDXMOMXRipdU8smTvWtjlU8eg/eGkWZ187
bN8o9m8xxboXljmkJXKw6kRKr90iqSuS0Gm8KxqBCzHFuhXWgyWmX9Sughs0pE39t7K6y/EVGnNN
anlpdFZHNXxMHjJSiLjr+reuoQoEFH2+VnmD5fWF17xam1VRd27TivTo0dlASEKs8zC0YbrvkN98
gK1IjcOzr4rtFPDmdwljA3JonXD6uRgDV0ZwINAzgVXR/OLjPL2iqtG1+2mBQjACtjJ7nftg/AYR
DYIuiI6KOMuBSMkbgIYd06O04br1EA2WiAeSO/52rhnb+01jwI607EYu3fRQ5bX30AU0O5WYlJ8N
L6Zti57yB18EElAiTyeNIM6r75L6rRhsGXkdOZcRS7RtoyCQb4Zh6r6oUncGlsEImSNoUts7+Flm
iZh9vcuonTehUs5WuKzADpjlX9Hg7G2mXqfb1IAxHJWOV+0ytpybH4v5PiiLaRc6c/lrTAPnvhno
/AA0Un4s+8xueFOG0eKkzqmahXgEgI7TqM4HfaxBG8BhvhnvclKyswOhXbZ0TPXWm7vi3oFH2maU
Qt94c19/nTrH7MDdU7/Z3LIbXtoveecOu1bNB1a0txDRSLSNjyTJncUk8H9U2yYAIJOGFEXGOriT
fnvjpQbQRLK8ssn1krLpnmvTw1W+qbP9SCYkpAJ3OKLQUG/RKQmvX48sW1fWNyXi2MhKvadqOcxu
sy/d/qBdRlHLX37Wo3sLPOzn1pbZFsoVgH4UzIF0mpYR6L0OjrfsWXNoe5wBPElbCLXTKnzQYQ0Y
jB++ekL/INSttlVrBHwqGQi5c/bolD7qEfDyjXNZfQE8N4sUbONI4ecxgGhzksGZG3Ec2A21nXhU
42gUw1HkB9VmtzD7q5PuV082D7406EeGgy9cvN3IkdmBMcESLyR9zAbnrQtrcFvHZknSesQ3u3g8
XmiJrQ1A8iRTzb2rF5FIx5B7F13VkZghyK0zdztP9f2McucNFt0fS1o8NX31UDVASMP0GP+dszc+
mBtwLT+JVtRPOXHfLIVQgTZlEw/QLuFL68h2rrj/m9jynntgI3EGK9iMWAqRq3Ewxll4lL6okTB0
4nSu+sgbvCap+/65WToklebqwAkWzLEcfBx6wt/TfOZnyvrJr5xv4N1OWIi6G8+Vb6FbPk3cxK3o
PsNa9UvRuz+7EOQnYCNuaOX/nM4NEi6xYayyDlcjMD2ee7Lz+gBguyBFBU+UN2mtZELR/ruxGRQM
tUd/FPPZ2Qjla1dDopX2zR1ang+uKJ4ccB0h03sZtMnRVG23sglvdbk8kNl8rfRy2wpnimo5HCuO
lxyI4oYr1DyCgrANukFtMviSJzhc2YQrcddI9T1w3afJY5+MFIfW9R9wFqrjivBbdCzlUV5QEKmn
8NDPfmS7+p5VzRPszm89NBObNMAT9shdLwEkztOnpuGnrgo3aWdvg3z+zHKkMolhbaSFPAqvepTt
tHcUQh6gVcul+NlhL4ndtt4y08BkuSWfdEd+tzl9tVOrMRwFjznkI3DHKG6tX9s98YHiBfswjSRQ
+1Fj8yHuGbsnMozRlrfc2DTstx76RBLS80T43rOGI3WlKwtUfZpgTaMb9BMvm5zon1rpGwb7IkxV
0HZHDR9tIV6kTpM0DbfhmQlbU7NLrYQ7L3sIZvta9xP0t5BsJK3hiS9g3jSdj3mi/gmx/JtV066w
LovbTCalO22bdCH7xXoReqZhxTRv3ByRateNY0Sg70fiSTwIl6QxUD2PlVReUuHIjePpvDdu/aPh
5fcF0Ih4NL2K4Vj5lnL6OefA42aWwuaHTm9oyGjwXYITg8yABGt9qaKApIgL5XwfUnUwWCmEyl3g
oRaYi6eAH6Z1epuZcM/R7XgAIXy+9SuQl0vWPaRmvnd4OEcj8b6AWZlH4E2OD83sRjObHxwS3oKL
gVGfN1XaPXecfSsahz+3sGd50xXH+4GNStSyPIvECNHqoH5MxfSUemyXwzDUILg79DZ97TFBomxu
bicskNhJpt8OKW89yT6PlIK7z9LdHCJyHn1nYz33ZFLvSehJb+mA8jJOr5+zWdOoaBYSdU2pt8FI
v1Lr3PYZBUFwAq7HpVuvtuENE8WyoRnW7U76G7MgzBx7e9/QxSaulgfZhkkm6xbuRZiIhQFkGZaR
b8USHoPF+dpbejOI4Cd67B6mRRyw4HwvGoM5BreeoLdfwh6dJ8JtNiLtd0rkn0OYiwNhyXYCpuxR
S/p7OBaTuMjdAzfIybl23nfYnaOqscPOL+HLwmcgZ8uZ37FWnZbQUaArL2+pGJ8bAskAKpoHa9uH
sG4gyM7aV5D/4RfNQglJuPeKpssDjhSgcA3khoRY9DzSk8S1xbjt8vIX2geAjzBjFytYrEZ9H/6i
lqM/y3NuPR+w82C5CZz0Z+7MOEAQFDv6PHgeXPUIBM6jdfHbZDoDWwkfHgMJdZxnJT8BbxDGC/Sm
yVKm9xKzBUVQycEnVt/dQYDU3GKHnwNnjDH4Iqr18ogmtioa+uqVZSL/5MwCPCc13hst0Axgtg4b
DjXm1cTODvFz40UtzTCrDfIlAynyOGNVAGJy+tJZbK42QO5rBMSLgeElx/q2zLGj2fpJmXIDxtK+
HAB1BegRglPX3xca4jDH9d78zP3kQ+Crde5ELVxT4m7mDB73Mo0CQzdUp086RHoeH3AsSEYhLwMn
1iubpLULhGaWjDGnLdTrpq8jYVgf5enQxG1oli0mD5yWZgkOmoAFNmyKhhCwbr9+hDAmMY346Q3T
U6kcFg2j08WFgaUuSmafFnQFBxYfH4JhHpWDQLYCG4laID/qAr1rXOqBxcy/GEW/18I7mbZ+rgZM
n0pxALj7PSs8JLjAzZzQNWRDZI+yyeWxRIpoBME7SuVyIqRQUZkCUNhCbC171HDqXkYeBJMxLXq9
GUw93c6OV94B5U2jLO2CTeu68Ffvs7sqbX6wOczA3/abyA+1+SVcOrpJM0qbY46b7DnN7dYfPSRz
ujaqxuzORY0QaoQXrrzXpoRVWbYst0M3vpiePYNIBci4kz5RoYN4EONnuKl+zXkGChZBb7s3wkwi
aPGicg0SO7N9RJrwbZna2wrNtBC43OSeB/lch8NGhsb+FOm7rUd1NQBAB0Auzj9V81iltDh5RYXJ
Eeh2J53G3DMf/YyRarFcdgU8JNImb0TU5Z7zo+KB0gk0DzYFHxrjrmYoH2LiiBoNdUNXRm5l85eQ
TgB91CM6P3JDQCZv+4wssYdTgI4tjvgvQe/3U+K5Bc4H6ajq3Zwv+rF0Bw1AF8+eiq6St0hF1M+q
EXpXOG72BK8JGkYZsu1prB0f5kqiIOFDuQTNy8AkJOQ8RxKT48ACEA3vH3IRjj+9QoYmUTXrm1jh
JAZgMLUHGIFJjBiFZcfJR01wjAxJ/XugcBUsIU1ZHhY6j+4zb6HQjeG01H7JUhXGzRLAFK9cQOGP
Oos5kaiOKmCHhZfrKEjPEJV26e/SZpmwf2pvfFjwS1/cpgt/fBw2vx8P4lz539SNbHiW1apoTmGZ
V3feBO4s04tz06bTIyvD8kpQ+4fW+f8pIhquwkKzhNrpcNI7kUdzuK9NfM9JArJKfA+sGb6Vkz54
A5CqEaR6UUx/PXsvz8Xzc75LNx8/6DkX9d4PWAWOhvfoIuzhc14B27osv0Rw0yDmKNPnAmv2lF4T
NF4a0FVOP1QVkHog2pwC9mnGLCqK/QC8rrsE8ccPcukGq6oz7RC91hM8frvwNocvzCjOIP4aNgf/
dv1VIkjVM5QTxuBNFU39O/ARlHUy6+5FjaVM985y5TkuJQpWAwUPZJG1TY2aTul+yQqEwXOVfUUJ
1SQfP8iFZCtZDVTlkpEWGageNULxnInD7I9PiJDvwzJLHCu6KwN2IV1MVgPmwS9YC2gxjiMlj0Mn
djq/Kvy9NGvPJfy/MqvSB5rPQa7xKM4ZQWBqq2jMKhyJKf2GtfA4N/Nr7Q5XErnvvxK6FpYyZQMD
J6HxOIpPWLtin9yH+TXizqWLn1/TX4+SpsAne2KsTkxURYEqdqleOKK5LLJDk12pqF26yfmj+esm
M7ojgX2vpiMoI0kub4wzxFVZbz6eURc+vbUiMFCorpV1WSM39HUInTuOvbcvvo1z8/LxDS78/LUC
MHVbEP7UUp3chuwd4eOEZa0fDcxea3P9U1l6Zx1cKwFh5DCYrphgjjgNKaSNVscQNyLRjI3zzvcV
ieBW7SS2nGC81eVxq3Jn2xeN3MDEeoZXyPm8sNQ6noI6vCngIHknlLjGV780AKv3h+Qn1IRy1KeB
iN8eFuhIeP7P0e+fPh5g/qcn+r3nP9/5rxnioL5QDDW1J5v3+tlyz7sb07wx8DWZ56dFDyN862zH
d21De1gl1GO7rRgLv6K8yJ47ly4GZyE7HDv4toHgj+PFGDapSGgx8zfpkdokvVhQOVLo2EEdDD6E
+7Fp2GdQxEiFzuyguRuXZkFzqZ2eTSvmLgkHiZghZKZrYwPylRf3euj3pWk8eBdrd3jiiKIeTehX
ce7D7hvHsxkvLcAJuk06RUMdNeCdbY3RauuIysQcrWLfMJuCbxk6yb4Mldu+lHjyn2lo6i8WC/kX
u/AS/pjgKsO0NESaz5xtJsk4bZR09JGDyHoTTL45kTl373xYN91k9ahBwmI9BDhgEPgIzFGrjSrL
wg7OHiEXcTMSLH8Azc8/GpcXx9aty7iah/ZmABQHaU6vVAjGVGn2nDnTIUgVecp6NX8qfUYTZoNs
HwbhK/dx2C+zYvhVUWVu606EOwT+04Mulme/9F5GPg9Hn6dhNJ0P9JVCeEkkd2B43x9IiJv0S8qS
1IPvUIqBwF/BnmusgjVQyPm2CLMyDpdq2Oq8viuJi5V0AdlidB4XVtmNB3kaUT4WW01w2JY5v6WF
iya1sD74TWUSGMLQxEyBD0tLGiSEkvO3lH4D448lTU7PFkcOPF2KoIvmVtcblORs5IBkvYEdx4tT
wdJGOt2t8nDgcoagTDrB7xYRzLsqz9JIa9skEpkCuPWcjayxFEBmjvwzkQAxohQ1bvumQWrLCX5W
s3GjqXf/PKDza+kq9OM6vohHGG/Aad1HxkeBIdy6XVT7cNABqcfWEdqSYYSOxPIdAwj44GXBA2SM
HboEnHTnQTu/URn9iR4R/S33lTxi6yx3QAzKMYb3S3CfOXR5Zi1ezVR7zk2GaXq3VKLeV5kYdoTI
XzlaYXeyg9ovFffajKg+hs6j6lC1y4QskEGF7yuTSJl1rix2EpDeCIbL/q5tyRAFFeZNwNwQsii0
8mQRdOvD0fQwDRehnvDT9RNvvVu8jjaugW27XaxBFyYu/VJT5xkJLljLa6d98AsCdq6SAmY3vbHx
RNIfRaMlChRnUk7gzG8DmV5bR5nDXAbsc7Zo1BSR1oEd1RRuUExF5RQfn4jznpo4RDT56LiIAYnt
+rjzhjBpBzg3NX247JVwnKgMAU/oKRbHWXTLoZ0mF+ZF3ktVlHmSZgOPAPD+wmuJxA8ImE+zRiKG
Q0B35B40N1zqYmfDmmI3WGjSuOVLi2B2x3DCjFRWl885lqBYDx7+CFQHBVVLonLMftVN+uSEdbtn
BnRGOMu4kQ//6DisJPTLrvkyp81Xr2i8fQqSNNSzDgIp1oLs4hr/dj4rb1G0QG5xbqaNtVBeeJ7f
kB3w/g0K+64fu/Aru5kaKr7wZmmQA+pL5NUc/VhLLpAUgXlUlfrh0dez3VaUAheO4kbntXkTaYMl
pKgFoFHSQbGzaIbsNoDrI2oogfg+osYTzXC7gx0gVSjb1nYD97Xqtke4+lYZRP9VWZRH5Q+o6sKl
cbmls84fWwG0Tqy9Ek1mnaQ9vnnGdxXsNZP+7C3m+ONvNeUsJgzPnBdSx1jG/8fclS3HjSTJX1nr
d/QiEwkksLY9Dzjr4E2KpPQCoygK933j69dBaVtVySIxrX1Zs7G2kShWVF6RkREe7mjxZpCB0fsK
bN59LT1PupFepmWeOFPtx7sB+Xyk8Ufkeax4Qvc5A31XDk0Xvb+I0gnJjgKVpcsBvfu3I6ElyHKN
pPCiVvdtpZzD+3aUuBNCcwOItwK0YVreepCCIbaijdJL00uksNBpGDZmhRaEu2ymkSnJVNn0Kpee
Gi0ckYRCHv8O4ualZvZsBAVM3ujtRtFIWjqh3qBARAopP0Mvk+yyGpKEloGAFP8J+iul1ZDfgFY6
DyzIzJUxwD/DhEOPMKlGGjRQLlGuM77IfFzrAn0naH2FCRxcsUpXayVAN/neT6uboU8uWSLdRyR3
shqt81W+qeRq5T5/JyITG2UriGboQ46ItQI/vqF+UnyGE5BiUeeV6P49C8K7MZonLfYhZruj2cCt
wK+oRbN+1xvjJ8iBrFXfT79ViCjBHvZVVkZBOu2MukT33I6DebYsAxT0nqP69ygnichxgJRn3dQo
6OyrfLyelQo1uzXSgFemtFNhlTBNYdobatvhfa9d12fRpjE1y23MLfzcZ7TGV7ZyPe/4TvJy5zbc
bYDWSB7G36LAIiJhQV6hCFz0Wr6XCOSf+K7ML7LVzrf3AlLhETmBqRUNx3hQdCO9aZTuUa/9fZpp
3z+OR5d33KlpE96OfttASCsA9GSEpmsF9kX0Yl4M4OcwVGT/+/Z66qB5q630vJx+qRKRVkAipYHc
AWYK5E64lOoZxdiU6e7HY3nv2C9/f3DsdUqHIgxJuSd+AVJE2TSCq4EoV/5UOumcmsOUeb9nSXhK
puMAb5IUA5JtbBsuMoYFDW7krDnL5eRTjgR9WktrPDDv7ABR4h3ZVrCpBjOAMXnYP1UoGN6iuTh1
qmYOV2buPR8jbDLSqLPMBn9EC5++U5BIramKim+xg4bkytK/Z0LYaHqlQf9lVOP9DM7JMgkd1PDt
WSnNrH/5eFFeAX8n9rLY2R4TpEmrLJL39aPyWF3Md8kOYpa4zLvH8am53Bmf0akuf/nY2jsHR+xV
RwAf05rIkDX3kec1ZYUhsJUBQ91EOY/dqQwTT5EMAHhTZXhdrbG7/tj0O6dI7F7Xi2gEY3fFd5nS
bSNN2aBT6unjj37nGtCW1Ts4QgTCXyw0Bm0XhY/JHg20aKgFhmnftFcfG3hnM2vL3x8YmGilDFU3
I5WfT4g18hfak8QMKv/3fLHYvu63qZrFiO13Wv+l79rAa6NC28xU7VYSPO+tu3DPzJAkjiKw4eyT
WeJe35H6RpGq/Lrsgn6flkAgS7SggMhNHUB1RrKSS3zHt4ld6LUhpW3RglDdZ6XFgsqaigb+eTKh
roWnNpq5tTVg6zsnVdS4D5CD1wFVCQGjl7B7ATtyZOAGzRmgjJ3WasPXj7fCO9tYlGPWpEGXAdBN
99IMkGatwGFWEUAxH3/6extN8Dd5lHXxFLMRD3S8kZPBrPXO6YAL/q2PFzveE0R9RpmP+b5Mou+j
LD2WY35LtXplud/ZZWK7e0Q7lklyFe5TPbTS1t/pSnI1tKMHCMJ1lMVOHtRe5Wsrx/6dJRcb3P04
geLJJAMWHNX2xFE9LkDIBqWuGez0H0/Ye6steJYAsL9Uyoppx4sJ5bsWmq3FKu3se65f7G6fdLhC
NVAQWPRh5laRnuyqcGjxFuI6Vl4h31HJi1KUvCOqmACgIVIbJtlQbJCh1A8tcgNbRVleurxij5Qx
VFU/Hvc7B1fsk03ibgx7Rcr3aUjdIfdRIZfMGi2zI4Q+cbvOEBn+PUtC+MPguCm66Lq9obUO0UpI
X0ONGPmQLil3cas/dChmrozqndMlts5KaZ9pxYzbvPMf6sabmxugUD4exjsbReyabXpVRmYR5SUe
pWdlID+MUFf8za8t3D5jbOS6PEfqbmjDuzbqb+Qo/Mb6tQawd1oRfki3HNxuusobPZs0fQeIbn+m
akAe1Ho4OsjaUTusuuiWzYBz6r0kObxoJ0cu8mrz8bydXhJZ5M1UI2WWEcI1e2jGnhm6fKFrQJOp
9Qpu972PF85vzwFoKeUOABFNcocw3RtKbpfaGj/F6cBDFsvAuT6DAps0OCatastl+Q0wPfBTp/03
CjAoQCDa3es0/efz+F/BS3H1Ix5s/vXf+PNzAXaDCBqDwh//dVdAxz377+V3/v43x7/xL++luHjK
XhrxHx39Dj73p137qX06+oOTt1E7XXcv9XTz0nRp+/r5+IbLv/x3f/gfL6+fgnLty19/PBdd3i6f
FkRF/sfPH22//fUHWUos/3n4+T9/uAzgrz+2Tf30kr75hZenpv3rD0X9U9MZWqiYpuM/ZGmNHV5e
f8L+pBpQybpMNEXlbCHSy4u6DfFLyp/UkBWObS2rqqYtv9QUaGT+6w9q/MkMGT1ZxFj09gyD/vG/
X+xoaX4t1X/kXXYFXfW2+esP9gpp/xXSc6oukbO2/E9DVRAWj8PGMlCSqkKvsBUodcHssvaT77TI
khsa8elx6HOA3KTWGHOL6HEz21lilDfM5/FTGfgN8UjV6aHZSkZ3VacFmoprnVxEEuu/GuHUb2mp
9hu1aUF+kmSjYs+ZhjgOmkQcXagB2RTQjNqRSAMqNi3bYh/gwYQ3pcL8zzOUGgGbmBGX2SnAZUAF
oSpHlwR2Vbh90pabeKqaz51uyJFjGKCnyKFOaJhy7k+2gfKql/BU3QzxEF4V0EKze+Bz7Ah9WJ8J
1TI3l8NmWwH0/xQBl6OZEQnD0I50Pd1TPZB3/VAUZ6zt1Norhhid8siOq881NBIhdU0kQA1n3cDD
p8lkQIw6lZfNuT8zYJJBON51AMcX5DKhE5XMSPOH/qVsOh8pQUUpM6eUaqBPu9Avtj7ydWSDUSjI
46HAEJg5J7y4gswCa6wYZKiyGZUoR3kRwLnpllR5kpsjJNycKW6nXdNGDdJXcoSHZdld10lPWrMt
kKaclaa84LExlYDlGICNzbr/eUhrJOLrtB5Gs5O1wjEmZAhNAKGmq6Ylo2G1TY7aiK83yTej9COM
tk6bs0ZTmsLE0gG7jgS2BCAsMn6AjaszUqO6rGSA4CWBagG3rN2A4SC67KQUiKo4DC/iGnBDBKb8
IaVKi5JLL7uNTI27uMVgTXWcXnq09mAnGXw6A0tiBLBzWkCAKy5Ll/hoO1KBIv4MQLVxxqWgvskA
yW4dNEDGdwZaKdx8xlzaQxyzz2PUG0hRsBc/KOSbwi8yD0UAzW1wi1/2RtNeh7IObG0SS6M3zE2M
xNxE2zOplaJb2Yg+t5I8bVhODAdNBt1LWfjfSKsU5/JYqdcgkg/vKoZMc6m0Prh60uKm9+vQ8/NY
RxsTFNVslg3UaX2VABldlVadAdBJuX+e6rGHgwgtPi1gZjBCRrvskQdirL03yIC0eQZAFDomGwvM
750NmRzIO9ThQ9zzb12SB0srFMSQ0QmlNSHS1JDp1BVfcWKwIE9ot+pT0CYlrV6aOAvoMQCyHszr
KTx/rBrbpKqxoSCBalYdiD9RQpBsVYEAjk+BVpKr+YE1cm2X8yxZhap/DQMAdedJQqVh6jNTmpuv
STw/512U4FjNitlC2P6aMR6YlWrcFQ0Bjsu4w1FU8GKnn1FKmOwSpO/mhLV1gN5sLI2iWcNQ5R3y
PPhcaUCFZYxQPEPmymqBXjXVQG+A9Q++0kZ6qTuozUf4othcgeJUsj/ezSPPzDiKPoWoRaIRTIey
Q0clb+RhbCf9HEAQHfRqhd77Z62BjqqirahnyHG2yZHqBdzKmK26R0WzNHIUKKgPbaCiqm4UQH/3
ajok7pIzt/OiQuO83GRuqIDKjkYa+tfU4kIbpvqhk43hsoijxtaT6HGRoLKAB0MOnmcSKgy5/EVJ
mhqKZ0MHVC8BQDJB/d/RcxUs/sFQPsd116E0EGsLtG0kyrcOWDN7UlCfTDoUboOAf56UYkCV0WcX
oa9xMElFAwgMg/k5ZTVcFQQdl0p+6vYA4J4lbft9nngIVDyLz8ccsJKsC9DOoUFa0Ieq1Y4oxeQo
Tfc8olVvsIIQPR0AuUwXDRrsNhkgmijF6CEol7FHdpAa8b/ppeQTc5I6aIGFtfpAx6KDPl4wTFYf
xo3TpVC6COXwk9FAIDpNE74Zw5p3ZhbnpSk1amWVqA07DB9syrX6fSaF70io6J6leAFfZ7l+C+pl
RTWbfgJiYZIMTbkIQNiLXNaQnlWMQsSGLMW1rB+TPR2MYK/Oc2NlZGwdFAETm4KV/VMURJUFNebM
moOUm400VVtGQPY46TUukCaDWlY94AOkLPpSxnp+hgZEMnnMj0NUhf0x3EBWJUWTZgOhx9KlQdNO
z0rRJCl4+Sfteg4WGv6G9ga0QrEcjtbzKwKtGCjaxSCuRKHOkkhbWbkyKRahAZp7JopyJASCHqIG
/Yd9UqAKTiO0YIPAbbobDLQ/OiACCcHpJbWo8hIW2yNHyX6XthRFu1zXno0uCEoTeckwtmIyzMol
0l4BgRnUwiy0YI67Xo3k+KYq8+m8miSKpz5FVU5yRlzk4S6hco7iXBxQdMstzH6xVQ+ocNhjAj5A
K1Yj4yarlDzbgHFIDe/7PmHwTiDYh+AU6Lhkrlky1FTRr1IC9m2FbEYrfZ/1KLNpoCdy4lwFCPgg
hPoZqRxGJoKe32tggggHFPiEyYrGdIRAh/ksIFkSnyZKbWGj2fJTfdnvg3PpJTnLtqOTO7nnr7Xl
HQfgi0XU1WQsroGmUpTNhFAoKwwF1SAoIhRG0zjjEEZmY0zzgq5dI8wQ3jGLLZXpOjEUjSOBif93
PLq6pdCfHebeYh5/BPp4k+6LbXcp2f7aPCKKPKg/vFpCrtzQuMEQZXKRC7LNgjFWJLW3/HPilu64
QQeBjR4QCzesvSYpefy0/GEMim4GlWVNBs+nMIWFBGBsAICRJWfKedKo2zq7X9kXb1dJ5YcmhOeS
P7IBnXIwwTzFLW3dC/Zkw515h8qdE1jaZtiv4TGFlsS3w1reVgevT3kwwCAL6gNL/9IW5mgjdLj2
bQbEiT3ZCCltvpJpEDBcby0KKYd2UFK5hQ65JXudo6kuAJpQ7I2/hVZs13v9loDAW7uR7RQHYXW4
x7mxt8aXnx8MtyPoOIyDbLR6l7gglfcGByAFC91NX1uHuZk9bKItsdCP4pG1vMepk8E1oqjAdeEF
xMQEnR/2LOn91/UdbWY1nr4d3Gab7pqV57xQ0PwxzENLwjApvHaNzO8ImdfBAUDe8gcLkbNvo+9x
tDQLU+yB2MACf0SHvnQz9Qo7xYVlFrK5dnBObrGDL6MJWdU+rmmc9PgyjTM5pCzM0s280omuII1l
YqYtwMNWXMNyUo6ffmA1J5rBic45xLeE8eeZ4vNBrkfL8Ok+jPCQ6R0cbTOMyxVamlMb6sDS65of
bKhA5XObzBjctIs2ZMOwoppbemsremISNZhR8armOnaQKFxJKiWYOh+KoY2juIiyK2v8mljPswXG
asUBbCxZQwa/cmwcT+KxycUjHgxtyOY5DeCRYFJFLydog6BtikOaWWg2vVa/TIWpoK/DnDZr6Sgh
Jbvs32PTgrMNG6OFfvSr6egGFCsgXXKax96Rz2ovspMH5qXnZPux+33rfY9tCt5XVzODJgw2I/5o
6A9J50Sd+7GJt9sSJjA6wD8VQhEBHM8oa+JhDDigcYZsdxdS34D/5SJJ/hHp8M/Jw51IdHAX67p4
2aed2g5UhpVMehj5bdWuVLFOTRTFMCDcYhCwyCjHo2gUlBFltH2hxoAKiXStBYOdhisubM2IsPnw
DK7UfJmq0PdNqdAsyPBYUrVSiH2l0hP3OKVcpRQLoqFF+XgsZVwAiQRspjV57WO97bzlJqCXgz1s
453u/PPlV5miKcRA7ksXcT9kRo+jFCgA0aJSovNpL6ENaJ5D3LzK3cemyBJliQM7tLXM78HhldFu
G5YttNCZF2zUPerK3ogYAukWe/W0Lgv+kS3h5AA2HDFSwdZgQSqzMHOEYq05W+M9dN8tyV7z7idX
7XBwQtBCeFWTFhg6i11PDnWCneqoHrGW4a1bO3VoD40J8YoeTM3QlDCWz43bEvap5emXwEDdazBW
rq23l4kGB6FynSsqvL0sbPopmyaa0gjNYg4qMF6/qZ3urPX4iqc7EYLBDsfjhhoKR7Qu7Pqsn0bE
mrVsofnbphYUxjzdHsJt7Aae6s2OMsPLdg+hE3sr2/LUZOIOQz7WIERBEvh4WyYjkGmMtzK2pdFZ
DfrRkM6xC0u3g8bBA9N/pnbi+o4eW2vPhWXyxF16aFpYR1oHORRpYDqTrirpmQ9rR27NgDCraNyd
g6yCAcRabo/4zkpv+w25RpuCRUBwfRY6q8H0Ejt9MCgxtvJJCe2K9HU+qYVA75wvJ8GR92u+6+SZ
04kqc0VXdCSthZUbWcVbjk5dKz9DH7vZnUtOYiHssYkT78KVK+xkuHNoTVisOKmioMvyxX31Z+jp
+cp6B831drX19wUa2bnJVzBGJ1bPkAlHTlDWdBkx1vHOzIe6HCV9kK1yBANP96RWa0pQaxYENwlC
XKMdZlgIkFBLjJtheFw5XScc8dEYhDXqkcpMtBod5b0rW7KTOGywDKexJa/28k/q55+h/T+qh51H
z3XRFN9bsdp1VCC7LF/y27Z+eWnPn0rxX/5/rIstsdn7dbH9Sz49HZXFln//oyzGyJ+oYqH6hUhM
YcArYhV+lsWUPxEwqahFLRkSqi+7/mdZTP1TJjq2Hkqw8I1MX3IZP8tiEvsTDlNDcEJ0Iisy5co/
qYsde2BU3JDqQWCoKQZD4QL88Mf7XM6bBO1QTWyOZQkGjXmL3gU7ZOF5U69Rqx3HcD9NcUSinC2j
E2mbaIziUdMDP6B12mYsAErJcLSS+P5g6q9+eLvDfNqaGeFcdQM0FIHYj02AUu2wB/1F0XiVvoYQ
pce+9u1whNPlMzqMfLHjfxlt+Fqnt2e7vFqeRO2mstF29Ohveke1amv4uurp10YpeMSg07s2Way3
dnQx2jmyFmhBRpu7lW1zOHy6X39GC07/7ZCFK02N45k1I4wukR21cnsZKrMLWMy9YuVdsXzYr7vs
pzEcCpwDjj9hmx+FrGEPecpKqUAfk+gVWHu04KJvCnUjkUbfzgkZN9pM7wfgFWw/bdIV66fm11CQ
BEBeVqFIXx5bN6REr4cuj02jAS/CkJjoU9iWUm59vFmPL4HXQQIJhOOvyNB9QHH62Awio9SQfBRT
FImDdaMyLrV6jcL/1LIdGRF2aqqj8FGBIRt7FGJLS4CM7L5NvgcW2vRXky2vjyRh4Y7MCVuT+tGI
hi+YG59HO9iDFAQStQA7fuFO544onVwwt34iSG0v8fnqyVibUmGTJi0omnN9qU+5xdN4Rp3YDpw2
MwkIbUxqlp76Wd1+vIpCKu91GXVDwbOAaxoFvEDYLQqvo2lq0K6mmr3dbxsv8bIzyVuPhF5zAseT
y5BFJ3ifykznsijhl6F5V24KWOrdzprdJW+pWfySWiCrw98RlzmVF3nFWXQ+36ie5Olu6KCU9jjf
117grmbz3s62qshMM4CMx20Edo/jDeyjdMFQtkWj3vOEqpTDnOQ6cLgVbdOL9EYdzX8c5S6zfWxz
+U4Hj1l9ZJiexWZ+5nudl3nEq7YBMoerL6O3tyMsqTJyJ+g0IYbIO1zPhLV9H0XYyjT32H3fIoz3
7dLJn1BYBdp0sIur1EHL2trz5K3/Oba8FDsOxhgDQVlVFSxreCtA1M1Mmk3HVvbtchKPN9OxEWHx
JJ0m49TBiCo9VfFjGOOp2SY2CwanKfFKQd3744NyelR46DGCNOwbOVoAGzquFTAI1Q8zRnth2Hwj
BUKrv2OvEwHA6VH9bcQQEsyhMoC1xsf2mOZNtfDXtRNoc14IA3daiv7JbI0NQHie/NiQGtD5C0O+
Bm8uBFEFGl3QVLVU0ZwaT2aXbDLrWVVNozZnJ3P/jVrXsjLiyh1aFLYH4wkEMxgsqqZ/3Z4x5ERV
Z3qcLbyXbclee+6dWrdDc+JGKXpGew5zbfGY4flANiXQGx8v2ylPcmhDONUTNHe5sZQiq2i283kL
jUfnYwuCStzbdVqGeXCoqBIOffO6TrUZ+ianZnAxOfVV7sa2bvcW7azwnj6Crir/sl4yXN0mwmUv
AU+DgAYjxNnCrYh2YWalrg/DRXHJd8vdtHYbnnJgh5MqXP3ZhKqzrsCk1ifO0KM5uwcYxoqC+5Wp
fRsNq8hk/joCwqVvRLQygLYCm5snPeZuv+nc5KrcBavZvgUs+OHWF+73GDqpfUJgqeb1BMiHRExG
i6+qDo5iH6QBmR6YXfpQIRsdqBqorEKnMgDTbQAwqhpkk1gDNookv1WM8IJl+X3ahJBaIGe+r7hD
IK1s6+XrfHBSRW+UydBjC5bLasm8dl67GdxwQzf/xxMqCpYHpSEZuQEzVGGmlEB4LbYbfS0/vmyX
jwYjuB1wz89av8w987on+p3VJkg1rcjpv9abfsOQ5A0iG2Rz6xt5xTuIEVZER0aUxTtE8feGgZtr
jWJ8bZ1E99P5MqCQMBBvg82ygRWPua23lvI88Ww8OigiSjlJmi6rZthZKncxOKQ/ITo1Uf5+RH9M
dLV4g+XRCHJvu0bNv+ZrTnDl6jAELxToULigE75AbfsedZJdZpX7BVIQb2rPsIOHFc9wcuUAB5ZV
wIMJqivHTncIWy1GC/gyYN9TN/OmsLQtP5+d1gtszVnfKqf8rKoZVAPnCyjc3lSkwI8AAs7WD/FM
JW53A+wtEspokn/0zdqS96uV/BMjxNDAAWcgGaOr4vWfDaQregzRnCHWMvqdnTX/TJ7p9eY6MiEc
vB5lbWMMjNCs9MeyeM60NaastTEINzzQsM3cRDDAdW9UfAfEUysb76QFjg2AIqEMMmxhH6R5LSFP
BgQYkbKbfuzu2iFaiWdPmtB1qKIZSKsZXDCh9DmPah0o7UrOzTL7JvdXH2/m14BfcIBAt+PKRN4M
wZ4I+yFFluaZzEJTP++43cOfn6HCxd3IkZzKTi/A8pinu2AbAf72rQOkAsqYe42ujFOoxf/cDoZK
OcDzXEXQeXym5DEKlZrga0A1rUfySbOMxpr3ksXMyQXDQnGFXhGHX2krayhU4t8aFmaY4GkdEbA3
vB7m+ay9mj51L+PGcDp7duQ7rXIiew2lc3JVDwYrhBb+IDUzxIox5yigDN99+dvHi7p8Z3FNkXoB
VhRExshcLDfDQVRoNCPaGRp8PiOt54/cLEoKmpGrSQUR0Divrd2KObFn0QeUHFKwMNe7vR2r36kz
bzRbv4SWZtA6w/NSl4V8C2QoH9aiwZP7BqA1TYEmIYiMxFu0UZgm6yEOCDsvEYaeJZviOnbb/XSV
nYFntgb+JrsNbHbz8QyfWkGA8hakIW6ANxCEHqxU6aDOYG8mNxM4a5m81tN62oKGxIhKVGRHBPc1
FC3qHJA/MutMHras6zNQadZrGmN0eSC82Sq4v3XGNMoNsT0cKrVdqaJn3oT+1A2ziuvkmtzNraMD
dGovp2+2wOIE3mW9szK8xmR7qbBHkTuAi301llj5Nlx46NYgUayhfYud1M+beboOlPshXT3yJ+KF
JeHyv2PmwuMWN16NPCluBiD7W9WJCodvoEVhc09m90sKcT3GPzkwzlD/QPYFD5Tl5wcnkif+pOsZ
LtRu7sxIAQsDXmtKn66E5idP4oEZwYuCRH0KQzDkm2MTgs1W3RjTmTQMHjgGHKqudJMLMN8frtM4
sCa4Tgntq4UGESkTByAFVooB/pY5hSVZGGgyufqzYrX/FCn206yOxi661J8MUWMIwOilHR+DXHL2
+RWadRx2iz4IUzYTOz1fBWOcPIkwg2YviD/ArR6vXdamaAaZQXrU2oPDrMSJQjAoma05WsiF2G1l
hoGltvbHHuZEjhshn4HxIR+GbLq4ZSC2E6ukg9nBGlGHIeYC6kQZxvBSp9WsNQDeaU9wYE/YOwXt
A7TDwF68jTapZHfhJtGdebYbzYIqXdfZxkP2ZYFVDnYA/XnTwPcJtsOeRp+7xuoL0Dnba4+LU7PA
ZUw8ZGcNDX5wWZyDgyOVI9iuwnG5nhWXtq6ySbzGBlWb4tWAQWcPH8/6qXDoyJ5wUKE4EhVyJ4Pt
7Ask0Ww0qnVgePaiXXsb7JDut2VbedE2XWJxkIF/GV8wUSuHeLmdBZfMgTqDz0dVlEJH4njItb/I
MEXL7Y339ZJ4H1yUF1Z97amrE3bYwv+Hojrc0rEdNSEtL2uErwtslUXn0wXawgnmF0RiXv00bCGz
HbL9+nPmxIE6MiyEJ1DRmZtGgo9AWvOmSVSoupcrYIdls4pzCCAyRzkaOFlIqx+PLeM8C5MGYyv5
1xFPM10C119p0njtkX3CsQMoiJoeIJ3AvIk3ljaDUaGWYKjSZZD5qzbhQHZnfGVPnHDsCx5xSdrD
4QLUdDwerZIgWNNhyqLgsoH21FCaPN2l/TbT1kyd3BcUhE3qUsajb6ras97k4DSjy4ug3i4YH9VN
XVDgnUufZgsPThM6F9w07j4+eafeuBjiL7OC/0kkil6ZGTO5IGJ4b0bcjN1l84eNmQYmjtt61vn0
tP6yKUyrkpYh8KUIskhh3BGQ16fQMsxTByAWOw7XCGpPXZhHQxRO3FiTuYvlZePjGU/s2B2V5SE/
uDI6EWLg1rurMd6vxsin9+ivUQrnTRrABR9S3NMK36bTTaoWFtiwrTJ41qTAG8nVOOUbxdjr420F
RZ9uuhghVTRGa4DrU4fyYIVFKDlV4wxCSlhhLgOhTyEipExLdyeCh984/oeWhCu7B7Mry3y40JSA
AFUfUq+fsIfaHHI0PFg9Macc2qE5enw6kWrtNDK+rutop+wMjZfAh0JlAkhyFIwtbR+sNged3Lp4
G1AAXdBuwQQPJ+XtmCmL9+ZxfZ9NzJb0G56x55Exs57XDueatWUGDq5hKBcEBfjVEFi6CQoM+edB
t8E47D2jXchNn/KL4Q6dxO35Wr3y5MxSXdUo8hNA2Qhb19ASsBQpsJvFpZs2BpqThhXXenJXArEM
VMRrl5XgA9LKr8CvCRNdXz82AzRWmjb1JoVdaPq89t4SkKmvwStHLfdva4ILKCSJhG2Gndm7itu2
lo8ejvAWrJom9/DMS0DUe9XedAzkxM6/UbBZdqJ4L6J8DQgg1VT5Te/a0MHRTT4SiUtZn7udN6Ow
Bx5cV3HYw1pIeTJ4o4hguY5eANzDwtRKSR4nuQFrvdtu28vhJbRRiEpNyWP7rjW1m5UrZDnWb0f3
y54wubRoslZl0MDiuaHm0LCpoIRBpIafD6zFi7bo4+GplMcmBRh4TridtEn5lQXG0hXkx+Onj7/P
qUBOIUSmYIjAxSYquuuQIdOHxd9F+V6eofLJEU3y7woNwHOboO36nq5yI52c80Ojgl+oDGVW4hG3
99IZhWoc1GPMHk+V5dmAOV+9XE48ptHr8WuQgmfo00ox0AK9RJGj3d4NF0XlvqKtEbRO9Q4yUs7H
s3qq5nlkcbnuDnwRak+qjzWFL+pMJcUoVVfS0S8U3+YP/BOESQdbtdrz/qL3IrdZQVGdvMMPxyuE
KXGaTnK1UOD2br71v8eDlzjLowhPknTLzoDr+p1K2NGAhWM0NVGcgHwDD9DiMtNUs2D3E/jhVqb1
lIs/HJhweGLe1HRosVsXzHxxI/lgxTWXYi70TSe3v5d2o1efd1/DT8p2xfSpAOXQtODl1RSwbMnH
nu3dehs/QsirG838cv6awS/2juLI5GY9+DsB60KiGUlSOCYCzyxeLnXKe72MMK+NA8wRWkOtVrKy
xE4+cVSsqC1vgmco9YBI3OFbtl99256e8b/ti/GQMSXzGCyBNtzjGTguisKj99kmtUOX41pFL7/v
fwr3OSpKaxno0zP+y7QQIPlofPJJBNMldI44gbIMZMd4Frm/tbK/7Cz30cFZHWgCATgKO8tbNoUK
JvgTPVBHAFSvvmStVY/m3AGy9xtgI9QygEEmTGVvYTmSAZm4eilgQUCNaNBnhNZjpn76eHSngpMD
I+JDvQzzPjZ01AF7MOQb/VUTrlWYTi4TerdwgVCOLLNwJqEf13fNklnH1bYPwm0VN1ajEvvjcaxZ
EY5fWEJuSJ1w8nUDNHHS7YTGGXBbr1g5VSdG2w+SWgrQ0hy34vFe0LKY9mqHZwgEr0dbdrpz8kCI
lT7wxJSeRgulYrNCoiO3MkQkgZnJ5loL5KlYDzl7RTZQFUEcJlyOasolTZkxn11Yf8lG+btekVuj
Ar0/pCV+Y1IPTAn3YubLFUVYi8u/vIeEgpkEmx6qox8bORlOHg5ImFMUJinvgMKBDAECujazpKX7
uISEnL2cMt+Edn3ozBrKIOC6+LZi/eTdfzBG4S5kTQn6DKhTw4Gynb7rL8dNuFT+w5thizKBC8qY
FYsnQ6oDi8JV2FGlk5DRWiyqj50TbGT0xKGZ3wMlUN3YDXLBtdPfowVxaAF+2ifuGixlbQsJR1Lu
5VxNI8x4WQ13VG7dgc1bJYyf64GtJdhPHsyD0QoHM5qDZB40eLHFeyJiLAcIQtyS/ZKHJIg3wHWK
otBT5K5FdSuGmZCCXKiV22HZVuUglWZdgRsp71LugDVsbQev7KGFLu3whphbNHP0+s9LePxmtGZo
J0hAEicC69QmcteuhpO3LppWIMKMOgy6To4N9gWybLj6QzOoITmbq5asTmas6xaH9lmYP63s2DVz
wg3YjQ1F/gXjW2KbBEh1btiyDPIQewHFgIlZ2kf91SyZcwkqIbP6rXj1YLiCyzNqNZCSJZs86OXD
hPxH15fXktTahW9A0yBS7SyaISyHmtTQl4FJmbwDycoVUYNzIyIrbAKL1xNfaMrBt1l+fhAP5IZR
1dOA2ahBlRQ2g9VX/T/iYvzxwj40IbjEPiZ9MQ/Yu1MabbLZmM+MtAGEdOSt8/HanhoMfDjg1Esr
K0gLjgeT1VMAcsNFsRQsO+BuN6WyXgmgTnkb6KigX4ooCAFeoYMH8xURglpEh8GEeben8XgZc+1O
Lxy97tfi/2UjiksDtA9yA+Bue4v4T2aiT1SGa12Sk0uPQd27EQ5idgUtdTTIrGXNTrnyQ3vCVjCK
ESwey1bAyxiSi6BJ+R/Srmy3bl1ZfpEAzcOrpDXaXh7jIS9C4jia51lff6udcxKZJhZzc/K0AQO7
F6lms9ldXeVgI68jUIFW6TEETVpZinIQ7nZiogHJPnGPsyzOmg5F1KagFARiwCDBdov5Mmog4zq9
/INrrAwxp76xdHPqISPrFkG4HZYXVRdtH/fqR1Hl91oY7+v0ZAIDGuJYBsbcjQXtkEfIbVLpkfo3
KJo3j+HgheCST/6iU88v12NO1tKQSzmYZvro/PrUTPV7KkUgODyHZ92NtjQUbxxlv/PsxRfVArm9
OWAtfptkrt6unJI5oDJrdshu7Ef5CyT3YtO7QVVj13n6hXRTYFw3RWN9Ex0zz/bsVnRIeBfj+icw
N3IZJ32vKu+HJLgNMJxfbLMCtDPUFFV9bHa3Ew/oC2sOzJUVSHkHKmdEgc6fvQBq7niXE7p79Hsg
rYGPd4QQJc4AEB7Hq0hNR2kVedosqKE4BJsqlEJmh7RVGtDO5TcOBhC6BdK7DYR9nLS7HTNB3sPb
ZIxg07Mcw0fgMPxoeoC2dqgTpqesbXWCJFw8oMxTRHUEnH45VN75s8pdKtjOiM8LmnrGu6uvlipL
oC3SApQNAZQFY1K6y1B0oJZrK7qMefHHBGcPIiyRyrK4ysGSMsmKMS2SXVrgKAQoY5MBZRN71U/g
7OxX+C5N/fzFCBtvT9eWmYBUjnIXQ9oIn/Mqu1y2iy+/FdfhJr7SXfnVxINsl26FDDu8C3JtlAlR
OSocQ0HwqC6vMBCeuvoogC/ysqu1BeYS6XQjK4wBn24oX3Q0rQYZFKjybVjXrjTNgvue9/UwvYzh
Z1MFJJN9PWI8NghaE8aayrqFIoAHTpBtJuEaWazQP++UvK2zwDFMPMKgY2NxWbmupDIUpWPoDVeg
ZvwpB4UoltHusxe+pWnoAxgqBlJlcpmV25fQQA+gXk8TNwt4svYKSFSA9zrOMbA0f8WMJrLIxJR6
lEAcHMLi3LjBztZdgExR4UseCb2jg4/2KKRuoZfKuUUy11TVWUaepjAJwvlLMDK7IDrd9Vq4MfW7
fDEeK0OD1mGC9v32/AfkljvW28tEMSmfJXmkxXZ+cYD0DrIq3YO08oSyxlN5G/kEICpO86W9t8vD
X9wavCO//gHMXaVHwRJPOX5Au2kfVU/fjG/OCWLBByA03Qyw1nBrCI4j3ySGOE2wA4AAiDnw/Rj1
QUO7DdJPKL0d815xFV3whuAeQ+2PEebMN/3QDS0oZF0zuImXB8CaXb09qLXpnf+CosUw5yOLHLPv
6QgmgMzC0NQYxwGEx+et8CIYLtrfW8acCQ3iMmDaRRGxJv2S3rnVVfPYSbM/JT/jenfeGDeTWFtj
jsMkA99kGu+jEvoxOFr7OAXdme5Sqai7q69BGC06gqJtZM6BrSfzpNB4iDY/adVRAwN3L7xYueES
AxkqEmlFV9kqQpFYiaGS4/3qer2jVr47JwspEgpjX+fv0o9/2cmVReZCLZa5ss1fp6tSffUbuuHe
4OpuqrrQxtx2t+KqDA+rbqEJ/nuVzPGSwR8gR79WuTxPmIzaLJdZ7y4X6KWiuYm+v6t9A6eryGu4
cXtllzlxEVoFmkx2DXfcND/6L9EW1+ymOPU3lQe2bcELXvQxmYMXtXYqz7S1S25t20ny80iAD+EH
ZwCpMEOHOhAQYh/vvr4uNDmMYKLz+01wxF4GR/kqv21vuxuwbZ0mb9qA+truNuaFuncOoioi9y1D
SK7//gBmjaMUWkYq4VRI+2WLWvhOu0iQ8N5aeEI9SR5EZsBdqV+218lF7oPK2jyV+/MerHK/Kmhl
IVupg/KVBZiWyijFPf2E0ZOuZ8uT0I65BNC0gEOZh/ggP8uvytf+zXr6BfpUNm2zSW7/n1RIvwo2
GPn4/TuYCOh0RTdizpIIACYfWDO/vor8CtRg9aE4jk/CbiO9lj6lBCt7TAysUWFI8gnr1nfVQfe0
vX0gmLsMIjIRAoIb+1ammNjXQ1q5zGlUMnKcym/M5D7WQByupeHm/MfkHpmVIeauz6qwqd7dqUMP
qsCLLQlF+i2CtbDdrgxaW78+U9B/0Y2HBpqlsnk4vwxuS3blC+zQZ+rI4LF+zxAxBRS9ZDdoQ0Ow
+X2EEBKsqEVdWzs6GjlmwkFfLTBP3+OMa0Cg40NKbEYQAZ4IQBI/xqfFjy+0fb5LU3fYp156WZgg
OmuO6gUmgu4mQerEv5r/fEJ2kiWpFrtykDC60SG4bR6IdQf8p5BtIHo1Kiv8S5F/vddMDGyKULaQ
DiDMmgeluBqmL71Ia1bgluxoqBMEi7LQE6OVynHZ5XZHhPlghxSxzoick4kh8aLIjUoMCRMkfuzG
zSFwad4KvIO7GpPAvoQa+DRW1U4B1OULrMb82m+GS7Ci4BvRA6aOfDgG4OiiT8R3ij8m2dGqcALo
uCR6CflYdXTbI1uzfUh2P1Sn5q7BUO2/mQTqFbeijFoI64elGY1QIcdWEkIN0P+ddqfo/0H9o9IE
EhzJFer48lOblVXGGeVW/c97t/PtW610R/DwASCbe7UffYsfygfAN8UYeO4XXVklt1o9gRtQ/htG
g+1Fm/8u1dPr1hCN5IhMMJ4pdVD+sMgzl0Fxl/aU518Ebsl94q4Wwdxn0ZCBSorus/TRPra77qn1
wZpxmW9Ft5nwIzHXWahFmA+h8lWeuUCs/JQbN70D69l7CasHdKdF+Urd/1v+uVohc7sBmD2pqF1R
gU7/2d2QPcIsDqYLDRZPDJPkRpPf9jB8+9EtIKuhz4AtYp7Q6KEnogcXTVD7aL3EvuDbcb0DlPum
KlsY72UbEs4IBcCeHkf6Ts1ckOJkfnJPjAr6Fu3P+AW4AWEHmx9UVkaZW64xojx06DPKO3un+OB2
wQx78xR7CwaaRjR9r+x/yehXFtmHC6Sz8lalDzi2O6v8YVud9z/uJO306ijXELLQyu6Xb1ZQy/Fm
0wXjPgYX0DCwbgvbVy/VfS9IorltEGu1MiaCqIYxLQatjOo74GHvUT4uZlehQQkvOgYQu/m3lRqk
PmaAY5El2SbeNaW3YLIDUI+477XyEKFVB6Cct7zZihfdii4Fbl7k/DapMQciWKrGwsWHe7zRmuvF
zi/GZNpXVXJ01NhrbaXYyu0oaAPww83KKtP2SKxBLquWrP7sUDPc5KGruGUJbEu7zfAqClw4a+yj
0yOSleeiaCGg8t891pgjEprQUYJI16/PSnICZrKjJy9xPDiJ7/wQeC/dAp8Sz5U95oCADR4TvrTU
YRuAyWfw0sfBn79RgmH6Zu3Hy7a4y/3miyZIO/kB6M9CmWOjZmlGNEhwpqR3ez2Emo2A6pYbTFdL
Y05IaJmp8f4VB/tLrR4SvXSlWVChENlgLlmjCRTTosOPqrmXWS8jpKgSACrOfyXRXjEXbZWlU5LS
R3Ig/ZPbs5t0r+ctiNbBXLDoTBeJRM+fqa/dxv5q25B7FA1ziHyNuU3lpJ2zhao5mt7stbLcBmHv
94G0leq788vhbRh6Xahu4h8wDMynz0ZLgQohLKFx4pXKZYle6XkL3IOKGIhGCbjsnE/z6wE4y02I
kSE8HEMIKcQggtTvkxMhaxxf2v5v1thpPwg4xaVCT6axXbrnMbI3kB1/afP4VjVAeTzNxwhQ9ArY
Fig53cXQR9oOdiLCnWj0hdhosVo0O8A+hK0WBu8/A1Jv2+JhPtWYZSh/Ur7ee8UBgl8mOiymnz8u
Ofj9FFAZWV5wjxl+A6MPIMxCLENmrTsgVtobjVtFAAvWxibFuIQX7VF1EmoDcH3hz4eymIiamE2V
J/Sb86H3gvioztlG8HVEJpggGlZGlhZUSqdRBMWPN0qNoN2/zyurF8GdCUzp03mbdOTPfQn6Saus
I6gWJStGmAwA1QVGbnwKQjCSBgGY0HIN6hGyqAnJzd7WH585VFr234/fbfNv5Ylo2KOt/IJupNdi
AEH8SOLmOJgRBmk4WBNQsWQs6ma4RH2NMR59p6BWqe2nvXWFkSH4EG7fneGf31PuAOraHhPNwbkR
hEoOe/0MBTEMv3f78ivGWDq3f3Z2tu0a35YMLw3xC4fnQWvLTIRX516qO0J0mWl8DRm2rS2JWhUi
E0yIzzqriJIR5yAG/e6o3suTI4pSvAC/XgUT4IMmsIZEpyjlZRj9eQ7vluFd2Eby5JsWlnVv+kZc
VaLJdYFhtkSImUQ5CGcYbhuzc+NWdwHB94AzvNXl+/NOwqMrsFaLZCuFbaQHuTHBln1lPCdAOd2B
+mVTXEaXgz/51uBpF9G2gjrB4lnHqEEtfbG9+TLDTLtYpYBOABsGQAdDVDsqbiIWCdh2vQJCCjw0
2p/tY3uKvOI6ukalBnCL1/ahOubX7UUqCD3cq29tlIk94D+e4xnFUneUdWCD5RbD4M4l5sQTbxyj
JycyrzOpAXdeA3iioaVfGyl+0LrpcP5L8MPDavFMeNDUsclL8uj8cdxY23KHK8dPITJmAMoipkcQ
7TUTHZoyNyDija0d0P8NgmDbl03vjnEkCEO80A6QDrQSwI4AfiHm9WE5cVA7GaLQPL30Ub4boFUC
zU4ZT1fQA3vnN5G7KIxGQM4I06E6OxsxDzEERN8DT3XKDSiGQljz+bwJbs/LAVAVLVLkSTg8zF0F
5vExDfCd6N1IUleorCMvkPEfoFoHdi+/hH94wQVkUdJNdSV6RHIj38o+46/LIE2pUyK4ysOXBnMK
Y/ByfoXcycD1ChlPlLpiUCEMTCNs4V0Fou7WdbYFRtiwtsNgIJVGWy8GdQIYHn1jFFIc848kdGc0
FSAvyM4w94ecJcEQEELoF508NnYCOLBztWNyAXFfUReR6zUrc8xdMkFqu6hsuGge3srpY9mPaC19
F2wqucWn2EYCDUBeqqDZYja1CqQyjAkd1/lQtaFsIwXDD5T3MNg+vWU7R9Cb5faAAM//bZA54FkF
ve50ef+KnZ+2bvej/Np+aQIfyBkdrbry0N7Irvrd0YDM2IuL7vxd/WOf+Yid6YTp3GLBCgaTDHPX
T89OKAre3F2F3AU6r6gvguHm42EcwgKhxcBhJMDC8BB54S0IRz3pNtuTLqT1cP4rctcE3kgQwkF/
CYX9j+aWuDSNGkRp4J6SXEvbS9n90oqu/3fiy0+usrLCfDkopLdKqWJR+pX2Gj00h+mZoIbqUf5p
XetH43rZJuBrGvbSN7t3i0cb8nrtvj4sYN2qhAQ33Hiz+jXMdwyivFtKC2sOJgd0TRWEGeOq353f
WJER5gjqfRr3Ori5UXl4QdTWoh/n//+iD8fkcmgKDoCSY0vjLvZ1875DcXFURLhmvhUoL4LuGJxa
LG4rGBZbb2RYqYaqUbxGsVvTLcbZ7rwsdUwR9ye3sgcKBBXzBGA6Qr3yozuaiWosGaUMCbimwjsd
hIFI7reKZ26JLLBCeBaVTbm56cok8/7sTasosC7EyvqxQejIpOdmJv7kSVSS4LvEn8Ux96ypTnIC
tiXQrVwDGe+Xx1+Kkr2PGVQwYnuZJzp4nLXZCCFQz9QhuwHpw4/bqU/2IFfE6tBp2l1XpoBpgyo6
guatvIggzJzARfBlNEAxvIG5aWZ1nSOFktRjdf+94hpMU4DWofcxdgfc/b+kudDxAU8V6jvvo7Af
FwcCBQOJERZnXplgojcugoPTYshQAqHBiGn08+eN9/i0kSMhEQP7LYIz4yfy1I1VOsHcf5FkCga0
gkdn020UT3XVp8BG48lTWzFPDwUkJnx+MM1sbS9XU9UkeEVobqzszKO+0b5LsltCRrcyXEziPMiX
6Wt2lDtX2NqjZZ2zTU69KmSkTVFV+YxlExkYhJMIBq8ja4r2YwFNE9EQHq+K8WGtzIXUtgDlgkac
IGXlY/eQbtraDQEI9uZXEGHPD1hj4PWWd/7r8nLgD2aZGwq0kpXTUIYoXajH5UG7iI/Wyfi+fNdv
3pkGvLB385f+OvaDTfMq3GVOqxZNG9C/gGxANsB1+3GXQ3AaFnOFXV6s0au16yyH6EkuQVah9MLk
IhxqV8ZETyTiQ+KEpLVdtn+jtWFkJOTUToG6cvWzUQX5DA/P9sECE9HrStKqYMDGJpfO3tyR5qL2
5JyWHeDrgLThK4Mhm/AzOLR757IJfUmUN3IusQ8/gTm5k9TqfUSM0vpO/5lobrnsJmNvpjf26Jq+
diw2i3oxV8rf6PlyoyKGyvBaBBUc5G8/fthUNru6VPDpMCJzB9zSC/WoUwRFWQUkM9qIMn9uxF/Z
Y9OORrXGgewF8VuqGQDUv8jFzVSJbhau40DmHmTcBhDdn8YQQANgNAOive4M7oyuSqeKLhTy+U+R
54+JTzV1MFCYKs2x6bvgqILB877+QgLtEDpwweOyK06kxaUdii9iHXHuNq5ss16b4buNCyJukRZu
0WB4Tg22CQCPRS2IPLwqiS2vTDHeWTVDX07E5B3+1K7tHfRNPIwAYBYYgDbMch9bUcIj+HRsTmdG
VpWjugFQaYuZfMlAUe7+fDQV7R5zZ0ym0YM7Al+umkY3lhPPRPTUUPUORDINorUwt8UoRZXhdLBk
TcWuXbRvqSE17vnV8O+G1Rdi7gbHxufpiAhs2I6PEbTZbhI/8uX73o/29lP8Q/npXFF2ChDUS7MT
nWihgzAhxDHMJh4CrJH4dwgGCxDsE7HIoa63zXb63fnlcrfURsDSkOmgf0YRbX3h5xOERmjcN+5j
f9SQUZkC9+Bl+egZ/DHB+EcxB4NhTQjI6q256w7Zq7LvLprN4uU3wwn0On+hlSZaFeMotSo5k5TA
pKZCCkedwPbXHs5vHIXWT/FqtSrGTdpQM7seWFt3WIriaWwL89JWgtCLcgtc9XkVPel1qW7k2KyF
HE0UJM7ZZnwknaEF2eVYHgbnwQkMOoFNd1FtiNtL8oV0aiJrzCVjykMVI08ma6CrvETl5z67ANrx
gDu8Exaz+CnhamOZ5KgvQjsZh/fFQV74sByGwg039LJQvPHHAqZdUYjkXj14fUKR1EBRhH2GztAp
tDUaKFbDZdOnj4UWuqP5VICjuyGYdv99mHRBmOFmKSubtOmrczcaY543Go75YH3P9C+jcReJgDMi
E8zRXiTQFdg5vltnfbfHq2G5qkSdff4zabUM5myDLQiMBCpsGOOI6nuqT24a9NEuCOv7oJVPUyJt
9VzezbLt6Uu5jwxzrwEiGJXmXTMar6MTn1CIEKBZuDfS6lcxx9+MuimSiS5SdaxNbTQeoHyggQGD
cyKqYfAz3pUtJg402dLNDemLLPdSfl0nB1PZaVsNCqJ4fx+ceWMZrtqDpndDg6+v6QPUCP5ispcf
8f74MBMSotqyirDHzyii06BbezSFBIk1d1Md2UGhBtq8+PfRY0NtAjU3iXwFpZ7v7dQJd0MtNVdp
V/fHspdlAe5LZI8JO7YSjm0Y0kcsXmtpAkfJjyoB0rR/+4dAvloXE2+UpLaNocCjSF7mHXTNn1Rl
mDZ6CQ4KDdVYLUXRLQY+4rxVhXLKTzHcAZsXzdzqn6bNgwLdmZHKkhRVSWoqfdN/vGua75d/IZGn
IjN4t9BbAns6s8bUDIz213tXcX+RiWtXyl2H6XbkFFfqnWBtFFnYta3MsXD1wFI701ywpVQcGg5h
dCBdBSJNl2WiKYC08OZ/NMmk8BDwdSqDXvTqVec3BxLPlABtka4UMCPE238gzgNqB5yzig51UISR
j4ehVqcC9XWs0MyOpda8xMsrVFL/aR9XVpgjUBh6bFqk0glUkwR+DawKr0lUYxcQXNQ/xKSa9LM/
fTjdoaF2yFh+Gm3Pp2GUSoXOXGPegftpJ4fmHvyth8ToN1ZT1v9wCyore8z10TaSEfREAW+qxlvf
lG92HfwsklwQSlReLMFMKNgWwEELpRbG/1szhXrT8n7YBr95SBtvyL8ouqe+5STqegcJBy/bxznA
LNObjnfSbeJ4EJg1XO0x3XYAMAiOPy9cr34QW4mZ1AWc63RrxDEofHKlSV1gJ5Pt+VPBX7YNvRG8
2bF8xktTwFYag3rk6Guj0XmZKz8WmrypBCk+z21UKAyBWxxMmjD28TQ0LT7kRBVLBS3VTC79CTQF
ST1uw17x50ZUKuBsHlB+4HeDSTQI359Qq9xJ6stiLihiN353SSWmxJ/AEUr8L6o/oYDoizJuWgBz
Lj5YZP20WzK7oVp+W1Q3vdU/D7F8qo384fz3Eplh9rF1cnMwiZfISL+W0cNk2G4E+s/zRngvzA+L
Ia9Zbd84Q2AgIl6VBgiZsLzAk2wb+dmT0Wyh8aN5ydH8/+P+P1hk/DDs1XmyaV1Z9aLLlRsKO1ci
l2Aipa4OfdgacImSSEyU7+Ek7OdwnByLsJD/IFbgMDHpdFca3dR12LbO/3Vh6y93dgJl+g6A++SC
JAY1N/0e7QSfi5MofLDL+F4XEKiZfM+QQB1XbPOd+bCAZmjbAVUjmrHh7+OfRTIemERzaacFjC2a
5trVQyCLqM+5FlQbzDe4P/G7mVDsVOZoBhV8oewt145CH71GT7BlKu+4/rHBAtDMfAiB0f6Physg
9A1Dz9oAAoUHcgjJFl9gj5PvOOrKHpN8dKWsqBnlO42fnpIXZR/dO978XJwgeHbr3AiRkaL10d9X
JzhA6aFsQqyPGIvB8HX9LrZ0r27LbfImeh0LPhjr94GEcSVNIv8LcElJz4klygL4EWm1f/QTVuvJ
Zq2Uc1oPmPcfiYGGpinjB+nq7whoRCtinLyvnbDWTXyuLJz9NgYOuW8FNy83kmsGqKvQ4QEojvlC
S5jrtVRjRZJWHPJiOtRSejlHusAMD+oENM4fO0xQGszcVNQUdkgdiq7CPL5PttSlXDZzsJUfnCNC
FJTMnEtRqKCQ+ulOXJlmPprcjWiAEOcS1HAGDYmwDoX10bDGbB/a4Oc6zvKiOZ6UG+aLlhSqYJ6E
94AC5Rw0KzGdg3lpNrkxIr1xkgTvUflICy+uaRqwvowu5r2QK4DrMUQNDuAMWO5Yyqc0G80qBccz
2pTD+zaDbzb/StNWJA+ZgEXnWhRUuB6E1iAhDyHuwfZDjGpJmrGnmBK1fmUcK8hBO5BiOh+6RFaY
yDWOkIpLSVFWaQvPlH5my9doGURXGCcPBSD2z1qY0xAHWm2YNchHgy8WOJ8bjDSC8SkGvUV6E52o
n5768b1oB3mEbjALQQ8bT2zkpcw5B0VvreYkg9fNCehYctVyzSo4QezZVyXN8nvNCN0pX66yzrks
tMA/v7f8w7myzyRaaaJ27YxxdLS0wslPzW32UCFNPYDNBE0f7RTcK9bFgkY+ZH+yK9ETleuzK+tM
0qWUVqArBiqMUly4gCZ5amwIvId/Bm3AHMGiDSVktntgSnod1S3ORRyBNMTZhkcQP4+vpCOCN7cg
i+TBKqHxacmgAgaOGlCQj9dEUTd9Pac48fMxjT1rS4Gufya+8OlKjP/j1TY/mGM+n1LXUFsgSdjk
UJ60wauPhBOQgGrWW5CShOhhF+OmvRAxsnA/3GqZzIezSw0QJZKFbeflJCkYs7dF8B3usV+ZYNJl
e9FbJWpQLYkm8AnoVRTuzcVq/bkdRYUu0WqYfM9KqqFUE6xmqvDQHa+MfhZ4oWAxbLUJkshSNOBJ
46rzyxI/oOqc5iJiCZHvGUygLNPF6XPyPf1KBsc5cDFXr93PGRSnYlSMaEFMuDQicAUMVMsqZPnC
UL+FJthAJkOQO/Bgmmv/ZiFc1jCMQ06adY0/b4DpPea5nzwoxka7VPa2n/wklG196K+XjXFsVde5
QmFkA0W0TYHszBd1PnlERB9+D3nSKgvs01IOoWBFD6wSATG9bPojygkgfxi8qXEtjPgP+D2dBwg1
Yuq2gxTucwjCDbGqFs9pQYAM0QioImoaW2FoZGCPS42OPiSByrH0W1sVPFJEJpjVjp0q6SlNUxl5
gTbll8jR/sWCqhtArymImWzinsUgrjNsfF+7C/xF/jYlwjcx722K6O9ASgpMmKj+fPxkkunktU6H
27n/NfPR7EmMPoFmVSZYDTcc06ewbAg6gpeEif4ViCpLwNLJPdSf5q29w0Nh/xZ78uv4al8rm3Rr
hq7oEqXoxCa5a6PMHTBGhm7NNYyCE3ZPFFFEyZAdRbk01xlWa2P20XG0tu1GmNGXcZPaKoAaqWD/
uEFlla4z2xeGqlMBEwd/k7W7MAmfFSU91aH0Kkh6NM6OrV8kzI5JWktK1bBDYgUmJopNzz4MqK/q
22JTXqulmBeEt3trk8zuJZbTJVJOvdSt8SxHnvVcn0wUBe0DpoAzLzG3utioaJ3MFVo1tZIUM4yi
xzG7BsSuqAIpfaV5iHIrblLzcCkfnnrMRRqO0Sg3Ej0IMIChbQGs2y8XzZN2Gopj+0xMxQXOADSr
d/nFgEroPxVu/jgQW7IugQtre8qm60K/WYpsn7Yiam/+LbuywdyyWmz2S0DlJwKEDwBJbTDCDOar
9CU59ntNkDjwkCnrLWXpHXS5NcrhvRJq7kf1oCOkZH7g54lvQfov9MtLBcOtYnIlgcOyz8lJCQND
6rGVadVedbZ16BxbxFLAzc3XoYtx0NkIzKApEVPAzH6rb6a9eiAsXXMUg+q5vrm2xfgmgNn/4bmn
ZibICqyHHvjh1kshBpPcp1ddCs1q3OIbe9nWFSRhRG89XnRb/QDWOTG1MGgWIcOGFMo3zeJHsQli
WBFwmFfzWJth/HOalmjqaU8DNXmdjXBTKSDfjPNDUTu1O1T5NlFTwbOH5yxrm0w2mJpJi2oflgbY
/wCWzbFLwdJtjoto+JA3cYVs5/cNy7olxiKmaFywumEre9DwkwHuGY/Ls7ItICcwQh/hKQTrXnoz
YBprJ+LQEa2T/r5K/wpgFIN8hnVjqP18qb08EGS8fAtoUskaNJo1lmVpGO0okQwkRBCkxPwH+vpL
tTl//dHt9jlf+GOC+VjA4+rRYmERknHXdIk3pTVobiM/ykSEYtyiKUjxf6+GLqjVfqlKAjEAUnSJ
LTS88w1aOLKbPFWb6puyUYFuTmVBvBQtjvlCdiNh5JGqYE6qhG64FIprayH4upvyqCXL2/mtFC6Q
yViKXLKRXb67Y3JTbcNN7kXYUQ9EiJt5P+euJUC48FNMYDFUSK1h0pcl/FIXNcaBhkXtevDtY7+L
QLuTQ9exTFwCS+Dls2tbKEoIVsrd2JVdJqwoWi7pikTgBYx7SPvqIIEALH8LLonNYTjNIC+WhXKS
3FhmgCxFV2VIwGrM1xyH1BxGAjBaWt64Wd299l2GSlxdfDfCWXaj1LhGZ3f/L2uFnIOMJpr6WcK8
L3K1TRWZ0nhQGyFIe8aFKd1RxX/xQNJ8O9cbPFSCxBMl2TxkoaOtTDM3YmlI7YJyOaoeUF6AJmoM
LEyxtU7yjfyaTD4SqKOYDEFolbkbyzaynGqckbepl/LimY/KnpAp0bIZbE99nX3SJxU1bfix/M9a
dZaqa2yzYdAAMKBt1pydWXuq8t49hFTIZRDusn0xuUPuj5f1zfJFLL3IDbYm8AAYnKffwZxes3ds
rBzBopPCra3eDWEpODbvTZRPwdaEzq8ORL38CbvcppDuCTSIztCMVn/CkUnRYfbzEE0HV0790vQc
xIsJ0VAJve4N0zVm6VfhQb34p8sLQg2IGWBz/gQhrXUpDosIPwW4MS9N562Vt7fnTw73KboywVwt
M9hXjIAmF/VdeWqBb9J2IP8Ujstyc3BtZYe5V6bG7vVswgGlB1zma0+Yx0qxje0BNG94VAluTG4S
vrbHxKGgmLJYMXA+6CuWEDttXP2R0nDta3IaL4e7uP+LhJEbclerZNxzyiRNzgbEgkwK7kMLrD0o
id6lPUZCZ8UQJeMia/T31V0NGerB7ga4RyZDhilWpsdgxPR1IoPNJh2ezzsKP+JALkSHqh0RxTMR
p0q1AnWShXZU2daL28ZQfZj2HZpXGF7sbrUJY9bCS4xe2Z9O4x+r792Y1RrbYopQ0IJVVOfv2rug
dkuv9LSr4MaCim1zgvyUCWLCv6gM0fV4zjJzfVZ2hRBkI9Ylh+5Q+GCx8AdX2+nb8lp0zt+rTOds
MadQmUDGCEkZypEnfzjUu96btg7I23Uv3fQ2cPjTMdqDTCOlrtbW2pguVQS6K9Ftxg8Hvz8yW6LU
jWLIEgs/JMOiWwzTpwdz+xekq7SgcwtmjufUmWi7DPisHdBCKrGIteB9QDfkYO5RBxYti4endiBl
+l/nfQ8XKzeKp2ps2xL2CNuwXCYRKuBIOD3rqdyFOx0Yr/oB74+o8gLVR0XpvkcGLFSH5L+eVz+D
ObGjHvZd2OBnZIfoR7Wd8HrFaDPokv5ClEm0xUz9KpAwfqbH75E9P+U4qf22B5O06spuhjHx89GB
Ahv7PXVwV+sYMkXux5ZsFa2GgBfNjjgzaPgwCHptqYFnVHLpnjfEzd/Xlph0q5+SxCwceCgAuZcW
oDGgl7X9bjO1W6rai0tkvCi7NsjEPblu9HghpJTqSMcxQDtyUrfyOG9NXcQKJDBlMumVvoRmW/a4
Pqw0Psox+hLmW5HcWum/YB1Xa2LfrK02Rao0YBOpSTPiTQmKHkBT720MRZp0e2B6SpQ8ihbHxDhM
pRDNK14Gkn43y5bX6kCX6C9GKUIf8K6M9eKYVCNJNQ1NetrFIDjUBQY9MeoNpc42xsrU0Bc4JC8l
JbfH7AJGWfFyxtFYhZZk0cdwSpDZ0HC75hsX75p99O4I3OFOfkquRDvJvYrXJpkwUsjJjHQCn48k
Uwb4/mEhmgSoExPJcg+CrK0ogopWyUSTvJOL2bHp2Mm1V+QA/zqiNxw3hlDD3zEN4HBZp1SLJitq
CelMS31DMLR3JH5IXNye6mPa5rv4OcENyNACBC2WraP9z3YrkVu0MwTWf328hrDwVFF0dvqw63bC
QjTFpo9R0jI0IjnEPYR6tMZsohzUxrik8Mx2I13bUJqAOOkjBeflu/lS+ynEV938hwH9chRaRF+Q
kxJ/tM5ETiu32rJyAK2iUuo1CYbV3vSUHglwhC7sN+OLmLzu86H/aJMJnpZat61ZUYpqgtape4iW
1woci0orJFX+7KAfLLFP08SuO5DCYHWdH9xGOiTn6p3ta7vkFPQe3QzoLQsuPc6j5qNNJkW01cBW
ctrR4CoGP+wCIY/M7VEA+Mf28UdrTAC1Y6OaY8K41sFlVKa72BgF4mecy/WjCSZ0gjfDmWJa0HiU
rus7GhMGn+tG+als6GoVEnV8PvIf7dFHXcXOKDPauiF7+g4DC4bjKgAJUB4IgRn5VTsSo0NwEpnl
OaWj65oCiW7bcmTmGNpp7ujtDKfsM3s7ybrXy4rn6C9T+vj/vhvAbUCkpgq4/qCxzNwNqVwuPcYX
8erF7NdtfKJkpXgC30r0qL5CBBQjeyLObe43XNtkLgfNavuypIOQlC4ITsE0Rm8XMPA1oz9twKq6
dfzzy+Tu52qVzH7GYeOMGlXAMM3ha7njltKMkf03aRG9eHn+sl4bG8KqHugl8pfMvJvkOwnl2rkQ
3EO8QLK2wYSsHJQRZU7sF3P7XYpqN3Vezm8XfxGOalu6jqc0i6BQ666O6wgNgyn5GoJnXp8LSG7v
zhvhr+KPEeZklVFYt2kNI20vuXWcu0X39X+zwPi2HE92vuTwbat8iBuo/Ik4JUVLYBxZlcZqUem2
LGZjHyXFYZ4zQcATfQrGc8FABf1faEdgVqre5112sIfWbzpN4FLvVW/m4jdBVY67H2gWZInMRQG4
XaplKnJE6oGhjegtewPCU+VtDcGdwYOedut3T9refMuuSbvT2Gme9Yj8cQP3uNA21c7y68rD1bYp
RGOcnG3GbwPHOYRaZahqMnsAjnFDA7gCpxfk+amGuysQITo5AeKDCebYTnMyJZWMZy8ihSct9TGU
HdeeTYzCCWa0OdVbPK+hOwulRqjb6uzQGABuc2KGJVEfBrfJTXs3X1lPmbbRnqb7cqcfqOFSfK28
YfDTF1TNFhrsagXvK45bQfUPHxp3jKFAavrjtRbHi4zhJByNENMoXVptsvKnMWX++QPIXevaDLOt
VZ3XfUfK3fQMUG3ftvz2hGnON+OpvAId8yG/JDWz8d4Gp1fvKt/i53lfCtbK+7brH8GEyyGeQEtB
r60GPEyB07hjWW/DVN1PsSpYMC+DBcEkJo5lUKghm2NCTqwvdjBQ+E8O6YlK83RWwPt0xIQzIBUR
WPkrgU3u8lYmmSC0RHNdahKWN2E8L6L+1T4B5VOkCQYP6FuxEQJ8dyCFU6H/DJ7Ejy4TtFPXB/QQ
GTtIYIXSfAGKd5pgtTPwL6mbNvk/7q5sK24ly/5Krfuu2wrN6lVVDxpyzgRM2uD7ooUx1qyQFAop
Ir6+t7C7DIImq177hWWcwFGEYjjDPnujbli4nz5eQvNC/MjqfDa89L+0Tu+zucCgFcm5ddpjkowl
qmR+nOn+Tp+bZz42+O7OeDHMxRscEIGBvAEngVk8WKDL1uhajOMFI++vExekfqi2wvlaRpKtRyrb
VbCibTjY+tP9dOpuitu5QCZ+0O/stnm6BBV5JyZHx9ILmwvvvCJkHK35jKNxsZ3ifGO1K7Xxwz5m
h+lc6tFlgMz8dt68vRcmF2uG6oAPNxB4CrTBX9WVc0gy78LN9e77mknHQS8FXucllqmUtErEnKdt
+U7a1xOkA8sLK/+SicUoLL8vFZ0nbpyaUC8ggGezlSMuVOHfn6vfA1msdF1CLjNPsY8bqCa1CDdq
Hn68tN9pzJhXwG8Ti7VtM4PqyTwQ+2qW/qx33WfoZ0Qzy4xaz/pJ1iF/bEM/uiRp++7Z8cLw4ozy
23F0LAgKBWN+EHzPva9gB4pqlCsz965P6gsDnU/0t8vu9zgXt9sk7XxK5wKpNQ5nL6tupgZusknL
iJjt17RKv1Wyjnvd49HHM7w8i10wRKMv20SrPa5XpIhen1ZE1byrrH4WCay+GVkPEvjR+9GAsT30
OnqJVG25Yp6tWUjqgZwEjBrL2E104Fp0BDAausG1AzbbsEOw11+4Pt+1AkA40uboOn9zVOkT7evM
AHJImJ0eUlHzqzT3+AW013KPzWOBDhwBzMS2gctY+J8UFe2BTTmU6IvxyFUdpf1pIir+z9/PSyuL
I9Dq6sTTG1hJaL7xsc+0wYgskkVNevuxpeUSXI5ncWaAJBYB9wBLzNACklcgSD6krrZJfGSahLPx
2jX5/rHJS1M4v8gXVyVgbN0gGEzqLQsctw+M9r6cvnxs5L3V8HIGFyvcN2XtdC2MFHkdmjaqgPml
Rv33NpFBQD0LNwp51qUPhRKuOZgZTKTZcRj8nVsmge810USqC3fHJUvz5y9mrNDGOjdrWEpaZy1K
dzcQlQYjsx9KIi4Eo+++nRejWpxJdetyr5ltVbW9tYrqL1+z74HBvbDC330/FmbOMIBpxHH/ekh1
zc0WcOUClBRuGfeK5J8LW+k3H68CAJbwd14esc/r24U+qgMiVySoFus792huW0aGdWAgoAkNSepd
69jVp7bVizuL9t25L9Lih6Y07S+d5ckVhURZEdpWItI4m5zmO7Gm7L73ZVjVWixUSZ/8kjUk6usJ
ZYIcbDoBCN/KNmz6TIKZzGbZ8DTYBWirG8wmDzpm2jkaZGqodwHiW2V+aoJCghV6FdQWSUYepLTR
OOSgZV/A5++UUX0lVI32qkiS6YE1njIC0eSGFrrEV+4nux+UulKUtvV9Wk6F/ZAWfg68SeNq/RTW
NGffKl/30lAaU84iL7HtuKksNHepVqRWqHouxUqiIicD1qIcGeZSCAA7nUxelSMrvvgs5RgTVLOc
veJaWgR+W1hoHGyVferYTDc+aV4ayFGg76d1jPKYFEgBCuYrf2skzpSjxZm4HLYUb6O8B3VpOBlA
BW0V9OzKWLSgHV/pjpqgH+vilo2NOh2geAHvot+zuqRnN83cp170vAjrtHa0QDpah+pyYuImWIvK
zXiYN10tkjTI0zbVkD+mKfGGT6POktI4+IJXOFy6ogdB6lbQiYFWBqmkvPeDvtREVocydfFSIXyW
OADNlwnTrsAnV+LA1WpBTpNkHHw0Jpq9rsAj3zmBUEL0G59roA5rGZId1wmZmGgjWVvM+mvGXFVf
EGDxJN0L3qY2lAm9rLcx06LoRZwQv+pZkJhpq7aar5Krnk8qX3smy62trpUOkkxaSr6P40BMMNDl
E92AEbdsbiy79lB9blCCj+YqsR8NbiUTGqR6D5r+irbGD5dlVexUtkXXeuvXEJ90aNYcXeQSkQzu
PcNDv5pQkxT3ZTfWtRETze/9DqS7olPXmu6NzQaUNa66GUur1tKjUwjP+O5RxhrcD9BAJENQTryy
IscgUIHaceaMZ2lAf+KQtVP+HbFPhxwM12wtrFnLbkw3meqV6mllHTOtIc4R/klXgcfZ1eRKJwKn
aG49agmIdtwKhD5NLouHKlEoq2RM+DEFDZGz9zR/8GKXSm08JJ4moR8nuGutXKew2ljXvBJMXeC1
mAIvNyv3tuNTXm5av8jsyLQocwOmCC1uUU2haMIHnKjbmHnpjitL51YZD1DQkptB6xK86zIZWei0
kwn0Zem709lqlRw3ShMs+65ScxqelKWVKgKWx2rKkNh1xdcUmH5zlzYuQET6YEHFbUyGiqxcd/K8
sHd4LgJ4GCM/OUIpeejc0rGDutUUyGTaVmp7Vk2TcR6lxZpN1iYqLFy7LjcT4wpUCJ5oTBwFsskD
HJ9dftLq3m2DriV6ty2TRJRh22lVHRpJYuHqGxJdAwcAzST/MvkTOpqbaujkbdnXtiIxbwbf5REr
e72P3drx4AX4wIaGhpsjK0TjdKTaIFZaYXoA+4Y+zfrxTMaeZOiqkX3KwIztjfy6ADjdjYak8t2A
kL6lq870NH3rYH2LfSXHVHcClrhtb6/dftJysLR2sh2S7cdH/rt3pUeQMoJ2Dkq7i/sr8yBvAQ1i
rCewEcuD4bYbu6hWNjMvuDFv0MjPV8sLS3Mw8eJWdmtcHshEwo/ZQcmvl7ez6oraABW80++9R9LE
2OTT1eVS4Lt35wvD8533wjAlmmngiIRhViKbshrk54/n8H0DYG2w0Z8P5Yf58xcGBDUEFz5OfD2/
HwG2g0zRhcjnXS/D+21h/vyFBc8YWWlasDA63yxvb7Onpn78eBDvL4TfJhZOk0n6XjUeTDAGKQeG
nqz+i1sfavdC1L3M/DwvA0gLg54UAQ5YUl4PBfcopGg47KgarS0+ut8L9OGOZVT4BIGds/p4WO/O
HLjGwJSGrn7HXpozjSwrBbZ0U+qrpqPrrBmjSTcuRFOvzbgAf4MLzLHBNAdaCKTTFtvISF3aJiX/
LjKH0NjU5rNkKEiVhIXK6in+eFCLUttsbpY0sX04nhb0i5YEiEmm5bJuyDdbNAkx7gUpBC6pavTo
Xau4W9yUADXYn/xkmLRtxqgDpTj8V3Mzmo6UEQDxo52se0GZNgUt7ge/CJ4f8b8exX+nT/T6p8/I
/vl3fP9IW1CCptmw+Pafx/yxp4z+GP4+/9q/fuz1L/3zqn1qbof+6Wk4PrTLn3z1i/j7v+xHD8PD
q29QfcgHecOfevnpifFqeDaCJ51/8t/98G9Pz3/lLNunf/zxSHGWz38tzWnzx6+Ptt//8Ydh4wD5
r5d//9eHp4cav3f7UNOHNz//9MCGf/yhgUDnT7SUmAB5GyZY6uZ4eHr69ZHxJ+AZIPYAenimVMdH
DRTEs/nXzD8Bw4aritYGqB0B8fPH34DH+vmZ9afuIssys8aAsQ6Kgf/7aK9e0u+X9reG19c0bwb2
jz8WHCOQBpmzK5C0tfGQ4AR7XngvDhq9zLEYHEecRws1CsFozPtxU3TkmFhTEfZi+MqcL9MENQua
ep9fTNSvp3ll/fVB+tb68iA1R9IpYouzzzaF+1Uv7Njq051dfHbLIRR0OGiWgsLaACqBIuotft/n
RUjLcn3hQTDXL8Kgtw8yb/cX08CT1jDyyRJn8woFjrhaFXow7qB1s9I30v25VV7tlFfDnoOq30EX
rHlzagkJHwgHWQYYTV9by3swuxSjkudi6+2gXB8Ut8NGO86QyXrVHi/2rLyZ5oW9xZnI2oyjZQj2
bIyORP6eQI1FfrUADABIc5+cuv/odHw7wEVUaaKGirNzUmeVqsBreFBot3ZxiYJgcSq+NbNYPoYO
kVp4ofI8hWoFnpG4QaoQpA/2GrxYV9MdueA7XTS4WCY4Odo6VzDoHMfDePtTEckJ7B/DMw7nIvzu
9R39doCLO7rTfQ5S0GxeKABJA/XnhGydbJ0IJJhXJDRjazPtL4FWAJi4sD4Xl5v0RE2RQhTnWniP
PZoCI78021U/+geaamFqZXt9zHgw6toQt4W4BQDmgSQ2Ae+qHVe6f02Y2OtGf+p6rw66gfpg2Gmu
x36IZdk8ycYO9dG7ydxmoxuIrzpA/KmljYGWsr2Zuld2WptIIVafPKdZF5zf1Rr7LCH+BkZzLwud
TF+bk1+tG9k/jk3/Ra+tLTIcoce9v8Czs+mJesh95QRd135rE3agLr2nxqDHBnNiOwUfes3Y96Qu
sghai59qp73PtJrDD4ZDrEutPNbw8EJfyFNCskfXJbva7I6MW5+pmeyaxrk26vbkd/Yhk0Y0VOpI
Nf++GvJ70wdokdXJFLBM36It485z6+9+mjy6ohJIKbOHgiU/HJLUK8dJZcgLZ5ulU+hIQMWnsrBX
Tib02MvYaWqNJnSttgk8Wm1zzUxCUHgi/M2zLbTAMB3CQ9KToWuS+I/d1GfrPoWQilkiIrYyL3R5
NkVwYEAPzQ30UxQCVIJpfTM4aFWZpurAEuOO5BnaxV0SetQ4pI7aD6za+gbAuZLra+KKv+w2+1RA
e27TsvE8eEhrNP2ECKvNvgmlgy8JaAbIyRcBisRfha9WU+F/53V7W4zDsXKnR4ycBiDgRQsOSn2I
ea+yzjzkqV4Bmisq6MKZm47KW26M0H5VQZHQJ5n/pZI93sKQpU/5oF31A64m5SJglTsLML+6qqNc
q1CUVtrKlMm2FdZtOsljhrxWYCvjqiQTTtW84VGVtCe4girolHgqSQZ5j85J1x23f0y1x3BC8SJw
s0z/7EsXVKzSHe+03uRRYld52JSuF4AqPYJHmG/dlDpb29XK9YTERpQIjsXacvBb6pQDBNzpgWJe
FXmFpFGRNtCh0kW16pA8goqf3uwmv14XfnljNnKT6N1XbSqAnOqMK9r7e8ekXxDdHCrXWXuZfpcq
twp8PYPUaIMCT6KhW9ucAjVOd4rhLG+gpYe+nBFrId8mlntkHXe3aWt4gWWoPHDtwQhLUzuMdt2H
1M3GWPSgezC9W9sptmbJolSj7aaxeWSXiRX4KMgmOeLq3IBwl3WVZL4Iskm7KhLGDspwPtt4tXFW
+F2UpOlVh3QOB9V5iJzyd4ciaNb9GGIq33wssjCV4EtjPNt6rjpodheberFh7ghZXV2Bdo93AWks
K6hs8mTo6pD108ZsDRVOqRu3mgf6+TTVgIFvvdi2kddJTIXOS617aKV5Xbnm987UD9yxQRMIVd2w
9vwwo/W91KcnlPBbYMSqe7/o7Pl1fCkG9Az2rmvGtT18YbphRQA2PNkDco2N34KdmiRXU6q+QKjw
7I9OvunHWgXSlX6Ll1D+xTT+oHXqjiUa6N8mW9sTMSLfV35ORKZWbvpDaGm96myQLztMTyK9z5uT
MjK6yicxXVW6fVSmjQa/uhxuL7gxly76RchN/cqrPGO+LyAfDT2uuw69Llbg3XbbfhZ82V5id50v
vDeezFwqA8mfB091EWqX9ZADdziJc2sxlNod4zhV3oGV/EJR9a2fOrswYCsHoRFQ2wiGFi6TdF0N
jILiTAYkDae9Pn0zsbjEmAY4ztaOfkicei3tProwpXMnxJsRvjC88DHK0dAFGYiOKxiMEAHZ9Jtn
lvvLunnveoUvLC2cC+JJ5uak1uHNmGbor/KbMXhsUHFCW3Gy/zc63t44vYs5XXgXXpvrE1ftbHCK
5+SM2Ccbfz3rVGkXovL3XYoXg1u4FLyEoLGp5fpZ7shqWqc78Oyt/PUsJHmZ/urdVYnmSNcF+B2C
v4uZZIzkLqoP4uxUd9y5ZnBVSPLpwsJ493V5KG8h+geH/lJ1JdHtWmdCirO1RsgQtqtk28dzg+LM
Bvlv9GG/55SBRxOdZSZYEZENeL0DhiLrk6nTxXnm8FQzKXAMbcPIX9Po32AMnTfuctm/tLZYGzop
lYl7DNZAJeDsiq/WF4hyROOGfOp8IKFkRFfTXU6Cfl0BMvjx3C74WH76vS+tL1aLoxVUepUvztXB
2c0C3+6p+tqfyazwHTln9wb0Gglyh/p+CuoBmgkf238Nc/hlHqRjCM5RefefezleRIPjlMjE7Spy
tjoGLGTbbM20viMG31bjBBjfMF5Jp7352Oh7Z/fMdPa/RpdBmp9Xgz4W5FwytBaMecjkhSX73rZ4
aWFxhnJh2EiGd/IMfYu/lDJiqCWQgMMF/ngkC1TU2/lbnJltmo2yKTAUsULzRwwvMCqPLjaHiTAp
21UbbXspNHv3laHRBRkRwEsh8PJ6d0yp12i1NmBsnRnqs4ibvO7sk91X4TB87vklSOSin+fXGF8Y
XFy1mdmmfZmXBEt0PHQ7Af2q+jyrgV1m8nx3L74wtbhkEwgUgawkJ+faUODISnUW2aO7JWxk68ww
Qn9y64AKEyQfmsEvnNwL7Yk3A11SE2UVONTbTOrnhgZz8yjIJ/xtGzk3EncG3eWxF83wSCAW0+0Y
9yd7rdY6WOZmlOSlg+HSrM85s5d5GikbpweKRp313UwhRp/ytbv2d30IYqELSJYFyurtwBcb0mqp
BXlnE8E+VDDTaBY7FBtVY5jN3oss9EV3OImQIcIrp98ubKF3T4Pf73zJZZT5VutOBFtoeESA+AWd
5+hQA6hBv3JAHamO6eqi8Oi8Rd4c+S9MLnZtP0zD4CosM3vuFYNrvmuiPIaWWA+22OYHCXX0K5e3
SKtcglK/v8CRsbeQ2cYBuLDsCOkVA4WPxWIoBETFaryG8a3zkJ5mauwqoscKZFxQKui2cutAgepT
fxoeoGEIvji+q++6u4+n3/g/Vv3vR1rctuMoPSVMRc6ZL3/oGZmCRg1AC7DA8iPsQw/M6KC2ZWne
Blw4R8ednHU1gow90+zbuXLYNaIGxrYFf7kBZIWCWNL3VDMPQuR/cbs+yizbZV6/8WxtM3XmVs/A
f+Q4fA/K5QfPbM91O+36tsKlO5Zy3WTcCvqkuBUomK8yP5liMfb21jNqPWxzw4+qoc7WLdFYOCo7
QWGy7YKs0R5BgNlv/YF4kZ6BC0NajhfVJDV/5Fw3o77qT4zSfVlZ0JMpGyYiPuTpukka/5RV5Kap
6cGunC8AQN07Xo1eyepUTQnOH+5bcUkkWxkV1a/GfGiOZATUNq1Gui0zmwYmwmmuF9cC+iqB5oDJ
0HbKmwRSXIGkKYJhz/2mS6VF5mhgnqRbRkh9PLkSqQeI+UCdD80EIZh9BxCiiXvJZbseAM2LbEnK
qPSZtU0LW8R9rpdrrKzvqMMgKyFQhwd/HImlC2iiM5I7SmfASH9IG5XGheVnK5cVRjQ1gx00qUGB
LGG7UpohLVQTtE0VelV9VVXucUocIM0r1gWDU6GNEbiN3ci4ubOGyY/KRpnRkFeoZtk9i72U1GFB
BwnJNP88MMOIpI56Lu1VaCv8QGkisz4kzpe2bn/4UvtCOqMKhE3494YjkYHovojk0PI4tZF2mmyn
2eQCeBtt9Fk0iuFKuNOdZonvSVJncWMnAEGQHZMmIFYEvbkpC1H6RpGtzO7avtnYnBwGpOmCCdCM
oCMlIN+ZGk5QZdpoKU2CCtDmwEkheIO0XSuAo4H8aRp0ph2xuTepHpFCSBii60x0V5nd8LUHlBD6
mxvk4VDODgbO0BsMFbJg7BLnpEop8fJKEnaZnseIrG2AcgQB627Jg4ZBPwWBe7/JsrY5tT00V1GQ
blaOzmPVDYCrmEV62ybg3ZQTH0Nz7AE71pCDAR5CBO3UiwBgkyeZaEMEZN7JrQwJDqjJD1yeFGsD
BAGYRqTgtBzR9jDe9On0WAJTF/k6UEkaL/2wMul1aeuHvE+uS9zhhsyPzFVfOycvg76mJMq98dxk
ngoM1WJIph5A6fvaR8E06FDXDj4+b95NLCMj/q8TcOFuG6qfBtBy6PAmCMT31GYMClDNgz5r9u67
TfLwscH3rhdXR0HKBGgdIiaL461Pa9sf/c4494YT5JoTTuTSDTZfj4vrBLUN6CkRxGCA/y08Mo+o
xKCOrc7o/Ie4w9wDrDYOCGhBZ7q/2PD8njUbGQIfVVJgT5dgQw84FL1xhYkJRCz73CDLEV+m4SzP
+isv/6vWeP1zFIvi5uLb/6e1Th8L5f8uda6f+vqhkS+LnfMv/Kx1EvtPYErQ5YroFD0zMxzkZ6XT
/hMRuIMyuWuCXWruqvlXodPG7yAiQYcNAYWb57h4rb/qnJb7Jzx5FPERgtkEv2//J3XOxX3u6gSN
Z1C8s/BcEO3BSnntOCo3qVtzUBC8sIaVn1RGthodF5I6LR8jpjzfC82CRRVumCOo0tW6qDwwK5RN
c50SfWvW5qorDIaW1so5ml2CrgtSZAeikQ4HZ2vEz9+6eVKueT99L1XKrlRntdEwOUOsqUuSHs/9
EL+31/OAAD0xIBVv288dv68H5E4MGZU0Q2q6dR80ZSFRPn+xWz/yfH7vGXQMFC5UuBMacvNDAkRY
SqdDosCrOLrFGHtVvsmhHFGwdDzrlMqrpGOHIUPKSVaJBVfCzqNBjW5o0Mw7mGnvHRxL9w7dY91u
usyhK+Kk07HOgYhPjHqdjY265Bq+juvmYZrGnO5DP6MLl3wZfQwW0HGtU9BQmEO96k29PFRtpUIt
H6uNp210XrlpUBfGsXegUUogpLjXNUjglXlhbjIpHmqpQ6jJoPTUSQ4qt1Hqn8CPYB5H5hy1QmPQ
iZrsfa5pfphWNN82BgcyEzh/gOQY2bulibQuEqvRi63z6wx5VQV+nX57HhqAHWACB0+7OQtYv36D
o06rrpNaEQKEGGmdcLYj8MRfJkrNoJm8fTtIH6p6BDQKsk33Nio3bZ1d4tXGPnp5Tv96DAOyMAZ6
hEFNvtgZTExoCNOLMpz6zl8PwJSgT7ga9mSyPhdD2hwS36gP2fwvibr1GvWnuyxvXcybe+vbNxlc
kx31LH/3/C9hZ8nPf6UOgHNkdDywgfP+QPq8i0YHTin8BbWuAcYIP57RBffS81CwAHHrWLhLkWye
L4kXeZt2aic1apCgr3Q4GBbwo10gnPo05W6yzjpi713Ru2thuXUSeIn0orSuRUAyE7SVbGjDdoYT
WlbeAVDpQwbQwKp2POO+llly0icb3rvBqoOvyQv57fce3UXnPtY7JE6B+F5cyJDfdqUBCGvItVbG
gyjH/WB+YqCW2z1/w40B/zP/N0DNqG9SJjf5PKLfX5RK7L0sfIYu7NxbPR9BVZ/G2tTvG1RP4HuV
F7bnIh5/nnGc6zhO0ZCG57YXa7jlg+nJ0qxDdzQjYHJZUNvwzMdCQNR7JHpUpcX3uif+tk40a+1Y
PwDf3X782he1gZ8P4UJjzoG6ETrdl1JDKEBypzK7OhRtYq9Ulz7aXkkiAxiEgA+WfvBTowOLHHqy
ki6/drNuvLDyFrmC+REsHV06wHJ4OKWsN3tZ5jUXJZJNZVXZ+4wMZqSxih7zAvn7Sk/2AAd/cwqz
XEtfS/c5wonRnG6sbgar5u2taDJxdOwkNLp0RHGDlvChfX6pA+6dqQLXJMSYbIDXDNtZtoc3JgNA
rxUVolSOzQkVoWNPDLUz2LxGeAe47Yi2sYFbh6y+7SnJLvTBP8/E63sL6wSmbVRKHeItD3RXA0y7
MwwK1PuGWGl+K0CFlln6FyDeu68OhLZC1iHJSvlc8M+M2JGasbVtHoBOlxxcVjar0lM0SBpfPwwe
w3EFzF+sJ4LGYPI0AoUqYVAMzied9VDNAwp2a9hsWNmoq7c+vXdHhwcJwNwxQaPB53qUbqSV9M4o
gTUC2t46Gb2rBblgZfx8aAhnYBcAMosM97xggP7B7Y3amQ4S5CWEtPT0lA6JpKFX7CB+jbBL9yf9
lDFXP4EJ/AjesXFr82rHRwbgh6OfSd+YnwmRUFzqq507EhqgHWBc4chKj/pgQlNIgIl9qPQwzzN/
/fEme52i+fm8QIcBkAYfCqKli1tCSUgvCFyPIbhg7f3Q6fnamYz00Jsdxxj8+2kAWymm8VT144+P
bb9OTP2yDZM6tG+xt2Y43stj3akTqygsTsMp5/7aLACOhr6jlobM5PUZj4zNpJfTpT39zpBR2nnO
/2OhAqn12uyQEAFUHWhfJ+AuQvbQ8MJbpS3oqoUPTk9gLPVD39RdZEk/rrgpo9Ryin2ONI7XZ11o
1qzelXauIsHMzezm3rL9WPX9f353uMBz29CSg2MLZ2lxdwwNSwfRYn4yAA2/Tcg4pVkfdAZ3Phdm
Vq9A+P6pFCB0LTTE15Ops7DXxjUfu0IGOvD4oYFi+KrK1bcW/ZxHwfv6ipcM6a0kGW51JVQgsktE
fu+8VYhuAduICwRB6PIo6oiXOg2KtpgnvVql+VgETl4d2YBKfW/U2UZVk3fB53rr7KB8hhAFHgKO
a6jvLYJSIGVVoTCFoIkmOKzJVw5ig11piBsfUp450k1h7VIkRBIPGaC0jKy83qHXsA0g0iaDxquu
B724lSz9hianAddLFqk6uTfLdAiGTlvzBFD3ouyDMkFGXLPtC/vwuaL+6vzE/eLOsuvzKYoRLDIF
FG9OM0fBw6bIx7PfuGtp+epBUrRH6Znc015UJ71w/L1Wm31MlPOg7HTcyM7hN5Pu3g4tofdINhjr
0kDjbD9qwVArfW8Nnr43fDSfakMdlFqr7xEv3dpgTf/U9ZoTGV5PjyYivLjrsiuj7pprDYq/IE0p
resmBXlxQxUkIczqi12YNErF5B1aBdxK1ogrzeJNCKHRbjMOLrtq3finGwaUrwxSA8hYuJ3lzZQY
3qYDBOeY6OJS2+gzKvvV5GGbAIzvmNB8AzGatXAQ0TnsD3JENja1OrTyFpobJ5T7O+Y1IHRAcYWW
6HELFFIWLRhQ7db0V8CmfE0cKnd9maRAeldBxfN0BeZxGUmcSLiyARLpSy+2gOHydLQoFW3tBoVI
wArGTjgJOG3bqJvq4QbYIMAxiFj7tQW6FVohgpkA7xnr1D97UovAJeDddFx0Kw/s+BcWD/Hn1bGY
AM+DMDoS3lg/jrVYPaPIlVeYtQrzCqU/jTrkmibZvhi07M5uEXjYZUpu69puwnZQ031fZU9o3ZpF
Isox0qu8MwKj8UChCg8ldlopT63XyFNp+U1ckDSLTW7Ta95rO15r4lqh3HjNyQ5M2myj2Sm7yRx8
MWbNPQvNWFhn1Dq4HX0w++Yb66d7Jji7Qk8TlLD7qVtrgMQ13Cg+Tz5pgnHw0II3OEjlMb5WkqI+
ohFnxfFK4jQtK/gChG0BH6K3FdKIU52QyDEL7YBMNN2jrwyiCW6b7jqpqjCpkP/UejmcnClwO0AX
yfyLfIJQbFtUOhB2UzDyluystgT0w/EbUPcg4S+TAXWYmqutGG1gDGkzhegp8ue4cownd85A8tTb
qrZyV7VnfMubwr+yqyGGDG91TDK5q3sn2XQEd6ltCn81WOlf1Mp+GOMIojCvVSGrkPBNC+DCGgMx
/bM3WZVWGSmc29GAvmQEJISceh0nDzBKkGgo5b0AIHS+JDvTsAFaUukm4Tw/oRHxWiTSiXGF0FNm
owHcKadvSLNTsIvqacAzk++pnMjh+YtoHHKoff2TRAfhVzzcLgMhehqY0+cE4Xg0VUAkPicdOjom
ezo8QKH+ZNDE3oySwTXQbP+hJYWPnL7pBW1v9pFCnaDF5ozT+ZbivLZDq3OPJnzMUw78p5kZwOya
OPOhWrXr4cXtSQsEZ+aw5jobDXldceubSycXGC0nXcnJ6g9aTr+bUpD1MOrgM7bM6kb1j5K0h/8h
7DyW40aWNfxEiAAKfgvTjqRoRaMNgiIpuKqCt09/vz6re1ZnMRMKzUhqNQpZmX/+hvOpkmDU+50Q
eZuGXTYkyDhHzMq64lHN5lvZlHVqVKGZFEjKMC2rfbhEw3gsW9XdBd6cwH8QGCbZ/Uu9d0GyUxSI
diOSqan77sOkhNTV+qtbe/d538Ylrg1ugN4LI1GY4rc3rP5hC9wu2QuZR669D2dJTunDMPte2g4W
jHa/Mg+mgAs3N0WXQrlHmZ8v9W2pu/rwP7ooOrX/fvuvRnQB+3GQMJj+bvCf//7/5mO0gP0Y9kUQ
oVPtT1vgPPZrDbGoNA7TXjEpEmESZ0VxlHYp7sjwSjbHqJ5Q/605h3HvILo6qWkrnV5Xo4lnILDa
szBP57YIkm7DLrBwvbiw1H4otXxoRxupsMdLuyCaPFh5/7jv4GruHB548OEdiMx5trQ8DI7x47bJ
rC2iVcnljPemvqFaP2nA3qfBITQDYSbqTHdO9LmpjEttle55yOD2jJsYUyGzMd7n1x6ZbMeu7mZy
2ax45lAcGTki26h+qawcbizcdTwK+dw4Ii3nkOPW7nbcsT1fnHGPZAFbM1x+694Rkd0WP0NrH5ph
sVgAzkZi5n6Xjsb0z1uYZ/1K37PwcoZwS8PQuFla41Z3vwN4ks+PrbDatFlandIvjjGJBl7Cgijh
XlNnW8DaDIAKExl+5ibmeQyqXjKbngv5sj4VzmIniJ7raFi8d0G5ToeRvqXyU0Vw11nyx/Z1vt44
u/WwGk77rGN5t9g2Jr5Z5ce5bQ+JIYY325zzeNo8dk+9cShWdZia8qGpfIEStGkgRnUuRrlGeRys
9jI3ao2r6XHwliluLaeNZJ9Nx0xbMJMFKxpd0S/kLQsqK1SnyR/n1AjXt0ptf9dinaMFEXdi6Grh
0dKf+5/9Zqe0JCJda1cn27xfggJtpsQL7DBc9rDuboQwfq2yFuQjrhF3d4bVXiPSjd1lvay32dis
97klt7uggQvXbX8HLcrEsJaYWBreWYi7k0d0NLggrUxdJlNlQNvRn2PGyL8Ze5a0CnseomzPw1re
TwFSy6AGjgJNAP1lII6Gfggu7XTee9M5kCHCuS6Km7Ksq9jv3+vCXg+DAaXZ69T92tIg2aqtj5z/
KakC3caTuPS5dZmyGplqaP/AxHxSW0izUOub6Sag0kLt3h6bfrbu8pDfYNTroxhZkuZz97fAqdFd
M9KKzB/P3Vi8ixrv7Lpgw71yxJV03rpcu9DfScJ14AELzt55cd24Vsm6yjExNW427k4WirLdK8w5
nNyypNOZqaG2dhOl26+84rsPeZMjIeUc68DzosoM64PFt30pXTsep7xPnYnfppQTKfCrscT5qr/U
1p2QPI5RaylxdKfp0grecnR/5sHY6z0y5Lwfs3Fn0aMp511fO+k4quVU0nf25c0wUE9C/AXSKcUC
QJw6Si3qn/3Y+vXzRAuaFoWyE3lWAtzcqPFymFZ17ut1TDYRzCxCib8wW+IsZWFz3y8hHcE0N/GA
n9xuLd/Kr+AzRXlVNKnFPRVtO6yjmpO2iuJVTlkQ+V7DVeS66sKYsBE55K6gxy1G8OiHY5rhtPcI
B9pC8xlFO4KCyrDi3RJNoliGHw21vBTOVzYSl9V73ywv8PMMzJeOihTLq3d3rWpcQbC6MEori2fJ
k8ma/hm9d3Wsat88B/sHem7vQKb4X4+/mmidPIX1utLYiLjqsy0OnCFLgSleCr0VN3XForO08OTv
rTrNtrPdFNltZXSH0NMaOxd7OywmIk7hVG1aOl0XKTMrkswav0Ow61YpjOd0oCNPP/RhjRpXvojm
XBb5h7KRKejZbzhmBkod00x6w2iwMmDh7sikAudNq3DpsCfYhnh05GtWc4cWrf3e2/zA4OCqcL41
w6A8Nc34NV4rRcPruefjuV77MjLWpU5ozN203NrPra3mqGyX6dYZvT9E8qkDoV1/iuJfUdUd2SPl
FncDCv9azeXDNhgPql+CqDM7HXdhZUT+anwE6NKDpnUevHbq4kpygYjQ3G77QpyhjlcXEO01wmNi
4l4onwYLerAOwtTr3fex2vx7ni91cF+TtWBP4rv1u7lo61AtH3IcvMdWNiSHFGV4oD298urtaAqC
MlloG3aBIExYEtxpxnnbRbUi5ZPhFdmxKsCVd6N+Nsd+ZhSQf1Spt0PAfoWJqXgBx/hRdMKP6+De
jll/GtwS5fvciVRMJGxBE+A4yRE7PwWTvSFGOcJ+xgWLovmSjS8Sb89FhHxFxcEoYIE68m12H+1w
PSrXVIkjnfNS+MO5R4hA63qlqxRrUta07L1bP6+N9GK/w/C9wv0hVVP+Vdj9EhmzQprv/3ENHaM7
mRPXu6W/NSL4Zf1laK58kuredPW9Q6eXOJP8dsLWfpxK87SsDIfbVn4iiCXBfiL904Ir5k6m+1Hg
5EEvWp5Da7qdqqo/kFn+i6vy3CM0aOksY3fJ3wurrxLZ2AskgeLedfSd8hb3FrOkT4AuN5mmuk+6
dbngC+HdDq75izKlnoYlizrB5+pbHVuiv22V8VYE2Qsw7bllScf/5h/YGSdjHTqnerVOdQkVo3eW
eKwXaCf26kVtCVrSzM5Jt215Ztd0h6kb0hxf66Q2vNsaxfzRwpkg2Rv/aOfml+6Z70Im/dUmL1yV
vh0VTfU2bp0R9wE/T634tODECCtc0+JK0yOpfe/1p3a2+Tw2xhTLDqKJFS19OyaVbtN6gEWRWVN/
UMpiltzLKkE2ekB9M9znRVNwzDdxdDqDqEyP3KWpRxm5hiJWcONPwqPc6Vn8dtU8nxxepdtSIrvy
r2fU3MSpmZpPYfyDEBFgOTFwMW2znS6GDBi05JDOIngC2rjbrYx7dRxjh7DAKLx+Sgld6dGYmO3s
W5hG9gc3Htnhc0Ub0SGu9iveBQ/4i1YwGRtlRJPm17LeSlt7ueTSUIerj+bNy1Ip/befm2fCP8gE
Q63FxtV3E2pWnuaXppXv2rae69pcooa8jPxAO5LvNiIMBDei+ikdcXKl8ZkPv0kyyQ+FjfEHSZfD
FlgJZsupknkQu1TtSLgPZYmre8FcN9fKTToWjCkEmSk26xtcRM14rhrK3Rq7uZ89EY20RU4VbZs3
nrqVE7zpsHgQXf2iK85/Z+kZws1yHAfEsBM9SVhgizJZYjuJ3oHYauVfI6l9iV2pU55391qafbQF
2S192p9qUXbqDe2dnS8fcw8tJ8zlOe87YjkaetPevaoZeKbDuBzM0qPvHBOF0GRyttPSkpVgreO/
ydn/4taBTwfdprvg27h8Zgo97FovGMY4Y8o15qWTvTxow3BujbbARsa/DztT8aYVz/1EElsrY69C
mqLc1oiMLrTfwBchwRhRPa32TWt7Obwl77jsaeXLD3xU6K60zci3VHc2yJEy/enOH7IP9/pKSGH9
opjqY10ae9S6uQBRGx/mSeXp0HtPOsyDpzpofjulgElI34HBx8NS7UFCwHPS94G+MUFfbrAC6mm0
l7Y8UWQN0Bh7e7IEIPeGVCHZmgeUWuG5Ejaom+NmF9+h+2yKY2XZidrs8dlYdTyUxnDKpSvY9eMv
yfT/Udered9YOK5AlsvnHVo583dUU0wU+6u4MtW/CaR3lYq3ozg13a+KALKkcGe4RZbfPDO3HZsR
DeQDm04RjaWRp5s1Hhb+Wc1eJchTXhbH+btaxr1d4Qlh9TfQmc6Z3QXxsCj6O8q8NYz/8o7ki+pn
oFqbwy9du4w19INico6yh8grzFtkayemkgeHWNW2e3EruHKes0SS2VqbWeRV282irD9sU64d2icW
FVNUv9qz/7jV9D6zPgM0mPE0tnTwtvG0lcWd7bEHN3tJah34QmPtv1pXhMdQY4vp1PU5094jnU75
2NFXTXClLkM2vjGU1HNTHwxGqUjmEw3Hkl1mO9xvZmVddFgxr4UEl61uc1yK4Q8OTTbnaPMPtd3E
7H9fFvci3aszrvQUiFhlvAwa2ergcqoywqK3bLej6ydtmj0/h7zTBFslENbMOHAzPm/WvMHUOnib
eCqEdaurI+ZvDxJpBlSyNm5G87to7MdmsPKkDgJSk/H/OmnLSiZ2PdzRH7A/CDiawHtmt/i9zInw
wHGcvM2SqfOb2HB+zNr9a5prHxVmZkdWRcpUA2sxC/Udkw8CTCJSr8YDj8otbysyU9LdQTc46Dc0
yL95MxCQeeZH6Qd/nclNaiHeHb5ZRSdWoF6N66z6Dc8OLGYsU7N8ILsXE2TVnArtLEcPTDJ/Y7bc
+u7PtG8fZds+jlAOo6nvwTGc7lIH+ZgwGJXnWqloL/dXGTpvqhZ3XeuDkom+pJAS6urYF59457ur
iCHaHetsmQzA7VTHymQm1tZACpK4L0ufy4/sW9ZiZX/cuxo1h27x3BJTRKNgXgyRiciwcDOajNcB
+oF7KPc+P0+z+ZJp59JYSxh7OVw7UxT/dJltidHsr5sI5yhQFUTB8Km1kWVZuYqCor1VTHcX7tyD
IwbwIg1g5xm5l+BmRLTdjig4DNkwyc9uMD4gkFWpGp0flEOpsjk71Lmscd7qEEEuSdIJ9/WvzScZ
kH4kYj3F6JExChhXht/aQMw1DHZnYYnW8RlYZDgxgj/bdXWelCJLr7gCXzaPxs/LNTZli53XTqOj
BvNclOXTNoyf5XzH1e3NSxM7WZaf22b9IyqLBcIVmiua8KJ747buSZg1ij+GobpTIbwqne3MYOAb
J9gO/blxvKdOoe6XtPrtCYPGIGXq5Murl5Of32QFOhNkE4dmG334rpYVS10+BTWriFz4z5t06pNX
srfefHk1TCsBpykyaqshZ9Zr8eY4SH9VJ/PDFYpJvUz3kYsomTC8Nu62GhIcptxMSi7BLX4Ethwc
t0oBG3Y1L142P9aeWE6irvEg0yWhqGLnLgp2NMAuM63UGaUou25bjfnBmU+FW5jJihr+JjuXvjNc
7JnItGFOcfcKGYEDERtiPg+zczFYTB5Q0f7pxPiT9XRLDv5R0+JwTIs33Mvo4sjuiNito7F0Mp24
0v9p6i41nnb2gceWuGLU4H48Ba4ZhXa5RF4wR2PYwhBe/CZa5fRYN/OlaLzpiNz8vGxTUrtbQ6tk
yRuzQ/hatxwjQ+ceFsR2dpr25p+0+hVk00vygHFhI+8xXQvnw6mACXeL71lmrx3LW1TU3DRLjUVn
Ie8ci4Pi5Y5O6OFOIwS3aJrldAj06F8y6NC+WsKzPS139TR8rQiQq7bymCIgkduT8I5dOTxgn4f3
sm8dMh4ODEzxVtaLeTTayk6mxQBb/w76Tkbd4hQHvIBwN5ir8dwr47AZfnELj+bdWPswMZ2yTQI3
f8J+KnjpWo1gGTqG6v9uLrVVl00VZ5g8ppiTJeHsc7mtK+NML0rA93N3xZD0uNwVSoFnBFONF5YF
FyhgQJ1vZQkZ3zGeBm0mHZX9IhfgT3kdO8MeTTtg3+Rnf2y7OM5SwDyX3rceJNostkJIi/LHrspf
5RqUMUk1FLOVi0r5tZmC8/8xCEzBaOe8edtxXw3KQPYKOfluauQxmP0bMNy/9DR5XLb1a6u7m1FJ
ns7EI7SLt8CC0wKWfbv8gUXF+Otq3H6MJm37ugA2JuhNdq2IV4qUHzY6GfzgXAXtXzCDcz5CX4YH
tCYQ37hEDcyI2HJhtdgFGYaYfCHZMh1Kl92ynAL6PYriJqqr5SgL1jaTDHrtpOhO4ffJ+vewq9Su
mYRd5GJbd50deiBSEnkPljL8uFz2y+q5OGAtFtvBfRCHjpmDZd9RWxSsYm2NtHBaGt8MdYHVJ8oG
/ZNItvAjsHtI6Q1WaSbbqZyzX7s9uPK0RqZtpL62nmVo5ZdSeBreDX58pknDh5/y6+IX/0bPeQMf
OY6u+BOKZWIo9MbInnl9ZguBcEAeCing3zKfj4EHcOcvG5rQrtCgj8ChosA8x/mhprLL2nho0AfF
vcnEKjf89W1XMPJ0r9PSPGoN04fjEYYmGdX7hDuxdp8EtGpZDMNZZ/OxK5ynUmc/xrZgCSC1H7ki
P/TGFMSFGC96C2h0crocE9xC2krCyF7Rh/c+hpMjaNf1eXTOxE4EHH1dp6fF6opjaHUvKEz1hVEv
v5k3mfate93Djlm8OdPNzBImAcLGiE7aQBClce+td6XwAZGkUmmVlekyodVnGban7kYDs2x+yFHj
YI7LcG4M4MkFP8MIRnpthE+r3pNua56MwG/Pa/nR66JAYTCk3tgdxaoyCsRSUElY99TGW1i/ed3L
RDTxLHfn0bcWQBacAhq3OSNWfcv2jNypfmvOTWck/Wqf8ejjZ/L+nZkSRdvMKnXs+t9db0flUtCt
F+MdioG/9kCKdb9U6T6aS2wuVR/hMNHg+Oj3B702J1TyDW4UJzBxRAD2+LtjGmvdZbj4DaujcJ4P
voadj18b+EmHpGx+C5HqXLBADvOc0Fkf5K+aMPon+yjyw+woTa/l4oXEF2TVHYv8OsZFEbGOL36N
LRETffHNAnuOPdtwOR22dy6lm7jrUt7a28S3UmDNNzw3mRezRj7Lav9tu81dKNjFSDT+v/Zm6OK8
WYvDsliHYHB+DegIUltl2EMsbFkwNB2gYbRfetuKU3CNq8xc6JR4O0ZbZM1YU7tmN5IN7ejbaaXV
M8F1tTVDEHRZFui5PEhzH47WPN164mN12Itt1o7bEA/oIPV+P+orIhkaXyO9QqdgCONiFkRqkkvc
zteGqdNhJEPJXdzN7+ZdJsl/dXPWKKoGFTCxCa5btvX0MjdGX9+Pu8zjYqEQMZRDDQtNDOodtHPD
9ISx5XVKkCnVhdFbaQP6AayaeuA1p1OIigIFhHTm32BZyCZwzDyapuVH866+jII/qtPjo+FA3GgE
JiGNkhgI144ZG/e8ivRJG/A65zdYxuDoeZVKncEK4/LvpvbvhicQdxbb+C4AqS2dMowcdz2LfTk2
y/6CPyZw0DyenYzdoiQPORF5lie7YI/VMxeMI/KLxvwUmd7BBK2M16m6AcakR9JcwOwDE2PTbCNs
8Na1nZ/yFm/LxWpOc70G6daELQis1bOCWnhlB3msJWiiv+zyWHljQSwy41jgD3fAFs3RN5e/Bi6s
x7LYL7bgTG2+g0KncYzU8oJvBiuqtWPf9bIysNtYvyE4qectd5OcXWM8tBVXgENp6mtXvHpXq1YR
L6Mc47zO1hQ0NzizSnyaOuRIvZSXPvSe3dH/4hIBSZhhW/gi/w6X/veMl98Z+9lLz0oFLI1c6vbH
C3xgyebNCeiLi+x16KvvARtde1tYoGdZc/CGm231p2POX4MvEqqvM7r7oQggUnLPdZRmRu9WA/zh
mkm2sAXQlW+0cO2hmqGnTLmuDw3eFS7+XTfWXsSrWL0U6uAnrq8Mlfnd6nHiFhwYs7JxXnBJ4f3d
1K/JgkAatDEX+pPHLBK3nFRs1vdqPuCgF16oakejLP7lS/Ekuyv7SjMGBpmw2HgMP71h3Q1Z3h0W
w/5dduOl283bVvOApOjgQcD9zYr9W26/kOJj8SEnrj5lzTixqjT32jdeJPoB+ZNfB7ZVdPQF+dXj
0yx0ggU2t9dBuu0Yz2Q5RtgLe4nVO7/HdaLL1FQkrupxzu50qH/2oRpjFEPfG2hE1lZXMNS+26f6
obX79mAXxlHvxFtYFaBjbwP3jY17267rwezz8NaZYX9YHR9dr2/z2LFAxHEmFhOkaMWrEtvTcDBn
P4Uq8C2N9lVl7akOq/zFW/OLfW+K8xp++x3uIWv2ArTzDFWsOWSL9ZRNzvuUUZlZKUegjZeNc+vy
vKoNSVGlTYHKyf5lrn98v7FjzzLQlYZZMs9pKF0++fqpoRhZPfaMoWGCrrKetrYvZxuZh8Hu28B5
HYX7S2S7d2GRcc54G5CgQZGvq9PqVzkiJzVE27VVxWc4Ut5IwVBXjsXyL7ApUo1h4WGzjE+unUqD
FEtVzW9jz/uNKX26FMULpqG8HPw71tZ43YNbgDQBI5NfDXG5UxXReyHdI5ErYVWKyYzq8yQczHT1
gDqD4j70OjfmqVZsJZaD5UgjMt3BSboqeG69HqAlXNLC76cYD0WZlBkUirnwzQT//ydzG8Xtwn3W
Ys9DR6zN1FXDW3YUQ/FnsIzl6JQj/V89L4eqLLZ4yNRzh3ozcYC74oVZz1rrLPbc9tWufRWHnuIK
aAxsYQ1/ieq/og9pilqKjbHB15HTemRUJFqM4JtzV0EDgzPL+fQwiAqRsmVgVzQ0/YMWg05H28xw
rlVvIK7OUfg54KiLa7fFAB5nzbcEMz4NgMbRwoAWiZa8jpElizFFogQSrxqO3mjM975n+MnmA14q
VBiMDSbHX4tPn5YucVTPhRvSrlDcOsCQ+d1dqPmzb7iJaVTf3s72wG0XfKdadQMWdCUyBVzIDMd7
zraUtdzZG8VNq9hT4VTFR1nmeM6n7gZTAod1Y52zq8bL3OpMlHeBc+Ghf22YQSEtQf1dMQpNVVLk
1ZXOMKauzKqo2QGLxwXSntQPbKMJmlIu26fB+bc4mHtJ2fGrvJNowvO0YgneF6BWqBwHxtmJmTYS
F7WQyLHNC79skSwxSFJ1DB+jyoEFzrAdutq45FkPdrEVySarCwwQFr92fU85QAfqEtHdEDaw+ZxK
hJy4akPhc5pT5YAD5+Gxd403Zxi/CGh1AQnCnRWn8Z4zlqggeJ2M7D7Q2QR71jwoHC5TCPR0VJgv
pt2KsZFsJ/ZFIWyHxh9vC67b0mibE3PlTamdX4CJWxTS4cd8p7vXVkm5TV8r22RMSONl+7ZGqkgv
GBzW1WXhxmjb4/HCLvtOyHyJFhND4m7v3knxe80q+yboy39VKN58FO/RJJpXL+yWc9egqjQ6LPRX
SyXd7j4vWd/EfgFhyS39uGuKszkbWDVejxAmUGuGi7ADmUt45oWXrozHueJ1aSQZxtXwBgT9aPfi
fgUbj8zlNXPyFTsr0cVmDwO9W+kTVBamwKDhMRgWtoTNl+dWFwgBvOq+T741L15fbscpGJ9nGk8t
ucX3uQ5TgI+PTzMw4o2p70gWYkOiwYy4yKxeiIl43Lzus+w1fWWm58hDWAZvFTt4wxGPrO68CNUR
c5NeV35UO0lR7O/upq7uTgGmbwzj8BphYIXf3YwxlzW89QOaX1k67y1VJMW/rE6yLrvvSNquGKNz
61HKnhg0BvHKahgP5xN9cV7Kt2xQ7SVo/vXM/vHevZhqh3Re6d/m3EEFD9xb0/JerNB4h2B9aWeB
O7pLYdZ4K6bz6tF+qvVxa4Y70ZveqZ6A6ma53imOzNy9zJLuhB2vd4Dk/qX4OuMGOL12HgG5vEuW
KxS7+ZBHwdwnmdgKIBuolMH0M24LVIYqfBKIp6E3KWTXBCfBJTzuOW/4YqjnSvQ/QZ6bCRuCtPcd
LG8BHYbB7A6q5rg1wL0wpU/h4PXHfHU9AMmKK1rsUbjvjz7e0xEn1UvF8unWQqWmAVcOqhK55fSn
zVZ9NPX4OGdNkww8qwMq69PSBBKLkv+MNnliN9nVJ9+JfbvHP17gsY/v17MFdbSWf1zdn8ZB/8ay
PmHqsCnH2c2GXCgOsZZIg5Leo29Ada47qWiyfAwm1PzqsxMAKlIrF+VCOWQcWCG7R1UwnxHmlS+N
aR5NtUGg14/ZwMoJz/RPrwVIbDTUZtftY7eEBKsba4sWsX+J4ntm1XGqWXPmyomLCW8Sb8bDEJqH
YhDImAAM66nP/FMF1kun4dH2rawLA/N2ZsxzN26NySi/ay3mCFSBawEP1RjJ1MM+PLYrE5Dn37la
PcCghtUjGFX7LWIGOBYTXhWF2aXT6J12k13JRsOls/K9agcmRnCr0JHgb76vU2mfdef/mSzms6ub
oQuTMOu/ghCkqrXGCkvy7RZ6zJowdeYY+4FnS2P7nfebeahZHHa4NU7Z2HJTo5ZwDPWrXv0bO2+e
q4F9fgjoEI1ZfecCl5wcr7wop2RcgL57aNjaVnYLGao/VjYfrcFpPx5qmD38ea3Ob5w5P9YO+Jo7
dK9z6fVpYXCdmXG9c0G4PsbV+exfhva7dLAKosNid+G+0hUiWvfNLS4290z0AABDawYQsfnMmPJF
bqZVZFFpknKeYXIMPSxl1zk0Wf/oOasZgUgfDLRnfMn3Q9MDzU6gdkPzueG+zNaHOiar4vfkzcaF
O7jGNPbsoRyPZpDvflD23WbwnrkgI60MELMFL6L8GmrryVoaLEsaoqAdAfyJn8qR7fFPUWSo773l
fdQ865m7fWCePHi6+nxSKqBV8+0nbOnRwts9yNjwPpvT732poEG8muhYVMgQMf+qfONg7rJMm0Hr
dGoZh6fsVmRgZjbboz5wTjLc6HFsIy67wY8KYgvTEnYiYUR/lA3hcmM7E3Xj+DdfoCNBC+O4fvsz
kFA/+s4vmL1ROVS3XrFcaMRN7q/RTQtZvtaV+ZmHtYpcw/pZyIqN3EWs8R7k/0aj3VFNQoiDwUsR
4zol8js7+GvzvlnVjznBivFHJ8o7Dbtd9v/AerxZPnVmdalX+j8n4B4nbe7QBJAUyAkDYGH7GZmT
/ph8Ihms+eDNVZlOHeuDWvI6Eh6SztbvPQgSr4N46rXy6M4wKqw8ZF0joOBNTOpC4U9p9eLHzLbx
vd7x9EmHzBkATp3nEoOomCyLZHan16mS711N+8De4KWtd/LXNNqaFV0ueAyILe1F4fn50a0+bH+T
h8Cr//grlJISRA+M4dUMWpY+FO9E+JRN1RvxUOkm1q7V83sAKzRs4mm2JPkBQp56u/xy9cNPA/t2
qjoYuS5UuMmu3mZbQnlOkcFgpzZaaxQWfpUgtn+D0wpBOdPYyXgKPiFEAoHNKV27nbSMUddX5F9b
tu9WDTN6r6aHfAal9+v9SBDF89otVrLa5EnCIxpIwBh4jsOjubaHTV0LmFFjOdlMP1nos3+E0HMe
AvtolgMVEipZIrbtI4Tpb0r/NuDD3K2lEnCM/Y/JFu1xareLGWButxJl4bg3sIz+drszHXXYdIm5
279yPCPTZcYK08AGMZ579SS2nu5v+wrRuIKp8+BmQMkV/5KIW/ng08PHa9E58dJmfdJ4IbbOExx6
APe/VpFdNx7b52J6GNxAr4RBGx64N7e4EvRXCCUh6A7zwzY/NibmsXbmZ5h0dl/W2L2a8m/prUNs
e/NExdugMCwj+A17KdXAsaugDODk4JXTHpXXDR5AXHlj+Zk8zvCGoqazMQzkoVZuo68LdC8N7fac
h7heWmN9Gcxgf9CeNh9mu3hsLOs1MIPidpOLfl7xNYDBLFmBmQ6szeWiht44kz2DscX/cXVezY0j
4ZL9RYiAN680oLfyekFI6m54oAquAPz6PdTcjbuxLxxR3T3TQ5Fl8juZqbILBfAtSjCETpwx5inL
di8bFNsxsi59op5yPdtY1ax96El3q4tkMzuzWFkETawfFt/ISSSpE80xNdm/Byf48CM3WempAMvj
UhNSL7HTG5mgjFthKZ1+hx+DMW6AJ8Xx0Eh9p2cyNchNrFcVEnjpXkaC5RapcTM0tFE7nsh/FbJ9
rfnB+sIk2DObzjhd8ltbxyED68Oj+eCQBC2N5nrG+XV+0ySSGS4TIlknEK3IRZeNxpnAlmQ1kvFM
Wfhx6BLO6z6qrp9ae93JgHo871TNSlvWKQhG7jj3YsyCB0VNwCxq/jDFzY6UFwE0N5dLhBsylZ1H
/Is9EngyfRa9cRpN1+L2QfKmCuTRZ5RPQii5yKn53XjzSjSRuXV97VBLFFYrK2h7aeIvR8cO7AG2
LaWK7z2icKORnJOW4IDVUc51umQBTQ52/jMMLPDSKy70JFH3I4kA5yjW0dLLSnqF/IzWCIS72cqT
ZXMZORLvDT/t9o4YhiVj5wsmtYfmmlqEwaBxOvwfZqykiqhmLcNBJGlHNYpkVc9Ff6rG7oRHCN7F
Js7XI8Yvmeqwdiosy/a2zYeT7lf5pZ/l1lHeresFp77cyvd604RGN18ardEPtAL0Cw9FnnNltC/F
6K2ilLm6IGYV2QtBwWWRcMrgKYs+xwlzT7ktm2anp/Gz7IK7xZa0qLsAfZWxR9PPWznH0AKTc62s
8iDMbmfAX03ZdPHtIYyidtpgRJe7QEM363LnrUT8X+RuDXOnFTnWncfYgb2v9Pt1KVLrxTAllIpX
Jf9yEdpu/45sWS4KnAgHNXJUG1T5TwVpvNIzLPcm3MnCLjXqEzt5bUZpbg0tDSsPmjRVEi6Fo9Wq
pOZuSatMKPCUMC8DTA6c6IfCmH0/lcm1Tsacj0XibvuJ9J1k+us3xt1v7EUaze3dYOh7760u4w1m
WvvfpxZ7/HIsQcUd8mgOZqwDe5NRtGxycgVEGelX23Pbk9CTjWqFce0fD/993/KuwuunQ2P5GDrt
wWHoLPpjVmfbeK4rpOExeXJkkDwFnUZagWumG+l5zpYTVGIsPLOsz6Lm6kNpTBA6j6feqBPxNaD+
sQBpJh+1iVU1yE+s29b596HzEIt8O0b2ZhB0FP1LpSKOvXHSXsY0HWEFLXGHQRc2BVLW6McHLfLn
V0zMX7VZReffZwXw3hCV8U11+rJ7GCrzSF3YwO0zxT/ls69Ezrrdu5vfX0ztuNplzsms7IBDbeM8
de6MZ8ZmYMGTWLA1lzI/51m6qvDP3y0rMu66KA527NRn3UiKXdTW4zIpW3tTwWcAqzrjtXmipodk
0HRaJJ3HyXpKqg9k8OdBSW/ViygIe425JdPWZGmy/O/Y95G3f2M3wNWycHYmSj+kGA/tY6b5+5BT
4nTge84ua83lbwyB/rCN/HpHfp/+PpS9fdK9mZGX3qMNZtXSJR9nH5Dq/T+2Yyk1xtBe9CPU1NzM
D5e44VtPCfGNcJ1gkykMw+bHZOqXuUNKhed/H4WtsV7Jfq+SPH1PdU6OfjfAabTJdeLkuOb/m/5R
RxUHx2JeaCXiWxGSdJa6b760RvPdP5550xysRjcYlvasuDV7yWvJXOEw1H4ETu67N3jtx6/8Psi2
tQ9F0b9B5/7RodieJ1KROFK71qss0mrVMfq7FkK1G9KJX6IYH9Tgg9vhS61DGmfah2jxWvsxjBn2
6+U4DnIiAk7Nc3CpEBQuqAf2xb54Rh1csFl3ay5BFVqGbj18wdbBTRrrMLr9Hz+xkJAdhAvPlM/p
lNRnw2vqc0tbWRX0waFsdl0bQ2eShUZHldPefx/avN5Xo0Cj1ovuPrYRflA/XZdRR1t5ptkfRbXB
Qz59Yi/X6Hgx/ufbOec7D2LM0fRbYxTmNZ0Qo4JxrpYDRPRqDvhMwWd1S0vavGEwYiw1RMcXv/aq
pZYTCC3yBHghB5eZ8yX0eHyUVZm/B9Hex4O802tZvGaianYDxpm7NqcH7OW0D5QaAxVvFLvCVaEM
nOyueZEXJr01MiIUnB4ZkrIngNLAhOIUSto3w6mCf+i0jcL6qvSSLcDwhsPjWLDAdjojE7nqQqHa
X8QKgl7tlroko9IgCfikcd5ynhBPCtvon7ysFJdajCHnZ+OggQORUvr48vfBym1iTKYC00OWB5sx
etMS33zilp+8mKNPnIVOrV9tVGHZqWFd+ER2KNVYO7u6JIn6Y0szPvh4Ttde21EPWHc/us6sJ285
HeJ+s8zj1D+Xgds/PCoc5b1OhmaDZdJWTnY0x25Teva1ZUe95qNrbfj3tVu7V/0TZOBCS8ywsIP4
9PuQT1Xy31dVrf7UOrYDF6vUwstl+o2rF66UtfVeWpmxH+jJ5HBuxdcCBZHp+JeCn/mj01XMVSIt
nlywxI1r6MOGLIVs+7sOm55f7mP8xotGL6hoJ/FkraXxOW4G5+60XXyF4P87Aq+cVdIF65iwOA2A
7+C1rNA6meDcJ7wNJ9Vyo03c39JxgHilkXfzuziox6owk0jPppeEBkSOoyOw485obp7T5MthDNo9
QTPwpVnzalYOEFPAgb6u0/Q90pM0lIlUG80d0ndKxj6coi5DpzW5vompPcSloCPh8VUi0zDCE3CN
ue4zqxYfnpd0G3B7Oww82MN2ItYoJxmVSD+lwyta5f33wfLsNw069vD7DB8RH+c4WWUsff/9BlwM
88bXftrIYpLKrn3WxEY9jLt2VLQXN9X8bZTbf4Ws9lpZ/5RUjDC2TtOXLhkf6TnDvdFimtz4IweN
3JmV32QjpwOEISV061u3mSh4hfHHiQHoqzQHYpf2eLVzMZ8Hqhfpkqo/nWRqVkExDmuZ2f8KMyBp
lAriYOmM0B30xnHS9RpseDQYnBpBEaxiaBe27O9oudZZ6IN+qh4PZo5Wtfh9btMiHGLutv57GpR9
FTLXdIEy4vYyzCJhpF0V+8F5mK48cceUlsHgyGijWdxuq8aH2LH15GnEifFkAkIvaABi/PaIsxio
+Tv8/pah94pj6kKp8Hao3Te007faN9vv2q+fa+OQMQQ4uVafPFm2NLaWpxXLwItomQc0Ws8Oqs7v
KgczAU/RhIGAY6aHwSSBcYsP292mTfCIpbHoBGyvKimmA0K56pBNVHv870s1DiElqBZu+gT+rM+N
19KbjO2cEPRo1JzJjcjQ1lUJU6ynZXAvE9kfzZp7VYLdiomY/wZmce2iMri2xL2h53OuZQdCWksY
vVJIYbXqSQ2OGwLfMEQMEsAqRhFxX+OmmYMZdGmHZDVycsz2ru5WUOn4nzx3a5TxF8vJOks+TJ3k
SyPaZ+7nfYcHuvlWdKweSiIZA2b5K/Mnv9orsR3fWmdViFWDFvSnPOXb+YB7jJDSt06sWn/dnwMU
ZyowfyIc7uBw6croirXVLgWJhLf2rza8S6UzpdzHJq8w3yejPwZSuzgj+VYrElzQIX/sR68oeTxF
fw/USg8VoZyM9oPqXb7Pm6oJNSCtsk3WybzKxmkjp6xeXzu/c1YA6euaA38gXgU6a8tNK2Cd0IOX
9psfwMKy6hOaCbo43R7L8pSKm9AzCFPRfGedybCyFj828E9sXgdAa/9sfTA/8OkazllSypl5bs55
mZFaR3qBYYqDc9c1yRoDz/FGNMecuUu0Ynwq/j8yTkiyaqtXkwnJErtrOB0F1QwrLxhfrUBWW+FU
Xy7HOZmtATbd53iDA8rVnYVOoYuxSEv6UeFPnP6LCMolpH7q7cTaox8iWvCn9WfPH2jCWOjsipfW
7I85h9V4IljJW/4cMTAP5dUFd0I+MfOFrU74GskzXRhBtzW8eS9zulRQRkZ7r0a5cUwuWmvu+4ds
1bfapiyIU1v0axe1vzFXmmA0xf91Xe+dfAib8QAacmB3AvNEaVhbFckuWs10ZicaD7akfw4eG2zG
Ac3uhk0B2xcvim+tnXY6mgu3u7f8b5yztJthdPWv5of5kXagNuSRLiOBTRkZyu+ndUL5Y1V1SzJ0
F222zrGsoAb5z1bJcDR+R/ikcFMYX6X/mnzzwXCyd96YNQMzO11hFGkg8fjv8O++G+fB3BWHGcaU
qUg0HfU//tF7GW/Gp27huiyVca4m6mf4apG6R1JC9zJjDI4GsAFxk9OAuAv0Th0lyD30rOW9z0X2
7XZwpAYG7ft8s58SkGCkPd1y8XmuHX0DPghp4A9LpWVXIx0rbqXjerrGRzvDCzryar8HX8mYbPqP
4MsyjYNtLp2Wj5pUi8frxjuDQ0fi9PcW0ojzuFjQSDvex1uOzSCZhpP2Op+nq7mbrIX7Byw8ydd/
I+uxRsEtaPfxkO77zUDx1RTfElkU50Eby0U2G5hT0/det5alQKwp4AfHwQibg7tb0I71WCPoLnnK
Aflydcs3HZQ4ekbmbiNlfQ35CVb+gXA9Cj9YLpcgowN3H3xP3WJRq1vkLN3CTelItdr9MC3YgIWC
z3tJd20YhfHmbpW7eBNvom2sH7SvxWM87a3BbmBsy2TVv0/ZyphXzZv5h9YaQz8F+D1ZspfaKwGt
OwwtVvm3sZn7L7Q3LT92rGuhv0s3+q7B07ayPtV1ujrn+GXi7qwzoVvieTS4+M/vwZme2mvd6ptU
7aNh+bfry43RxjtTr1eIWF1lhV5zd6JjZW7JtsrRBZt1ap15D1R8IiN8rmGkhXZwMqdzu8r0XYZl
xEuWTD7akrfHsjxWi7QB1VmABjHvXZoMAgvY7QpglxETw0kuucahEgR1xsYZX/5SDdsm2BlV+wTT
zzvV1+VSBqe8IDDX8YmFnZZdcEhnUiyqo0WiCu+SlNGTbyzyF4a5lu1iBlzUlb+cg2tchz2uptEY
9sgZKwZ4qCeCBEMpwhSMZ8btVlJS6KxxTWVdco6N1wGC7zp3YS1PXpcu53yPZx5Z47EwRcQTkrPh
S1Ir/sTNftmSs0HBTYeEUgzfnrcyDV4MLqIxSYUEgC1cxXE1uxcPUwd/zCR39mcEK2bhICguOqke
cN2JTykypNaCHqVfHLB4xXzzALgHeaLQgYdlJqOd3bArz/LNtQXnlBA/92rM381R3wbrrDDgjR1G
SZCK2g4IeN5/de25Lb6Udmun4g/I0aHJNASf9i1xiaS0cFWo3shemrzbKuxMH0XsqKWme2xN4Dne
CEOu0i5aE/okTni79F09Cmfrz6I9y0EJxvFT/pyoxwikMJwzsRlEfGjjW4Wk/V3Z5n9fPL6j1Qyv
0hiLHYZsI5xht7dQucFzkYz3HtswJiMY925WBXGIOKq9geDbtjTNl8DV1Unm0RPmpnB6bxwh3kVa
GYcWFZQ6YPEIoWAnwOZPCxYOIln56tRk3lsfI+mi3oz034hxM6cNvXAyD3al8Th8dYXzNBojNxvy
NpxWu+et92pj90X5854sNy0R2pkhl4YUV+zVH23GzCod4ufONbuL6PAvs3k+/T7gMrypXLMPBH/6
cOExi8P/d+n/vfn/fg/U3QMU+ysHQ9xw4eMiT/PyJx/8rUvEf9g1qgutEb3RddLX5OEICQxeZQ7/
0THtDI8oepOYOfch3Awc88653n2bRs214xFS9vsQTfBRUzASaGypyzg1bpjZiFfBJJ2r5qtyHdTm
wSBy+dDQPbWN3axZVsxj4ALKbjs9jpqGVvUnzq0OxrN9ondH3q/oR/AP5yROjFMAWxmRa/iZze02
afixrJmVt9ui5c2ZYhz6lIaxc2lrfinbbN5VffpdOfXJzLg96cNgXEyfIq0kQXjOuon2sSrYTOMM
tlCZ+rpw+4mC5Ue6tCfj3a8iILRkvGTEnLGCK/7DPbMbF1/TlVi37uyrNlrEBjf4Elx01+mMyEwK
YRGwMGdOjeDqnOrJd877bzASe1tqnDnbWq9PXSPrkyNlqNty2v8+M/J+H+hFfprkE9K6d816M7pp
nvY0YroxU1p4NWMGAHEy49qUSbwO8t5dycfT3+8FA0d9NTzCJKZHcGshpHHos44vkZm+hDlVGxsQ
4fj7ULtuvVf8DZLEl8e2u2iJ5FIORXeY+s6AVnWIwQ788UBvVLyW5KHQI99bO1hP3vsiGtuF6Kfq
jZcHjqmePlN6tvmUFtUuGhQQiwsEpAjFXfFfcjAvdN5z5qojUU68ki3h4YY/oIkXIJ4kyLIs6XlG
dXeXJCeC+rFxqvSjanDF6UYFZK+Xm85Q/pZM5/ZJ6Caf2Lw3V44A7NRqvzymwt6PeKVhSfxjN7sE
njDWScK0HTFBVqq8zO0hwvH+akkiOYph+mwtTLmxcKdd4oz2zRXBS0rcAFljc0AIRe+e38ogAHYz
HICR2XHViVnfeepSYkbIz6ExPvL+QpJXYW/F5gEj8jsAKahdMWQh8DEyI8nxDLJmMuHtSO7anoiP
hvh1dgPLdMPSOVMfPP+1C0rsijFOz7wqHViT1LdEF1wrz45PhoyqcI7olCa/ho+jW3gHiTMQiZ37
B6zq9Gl1bPrBZPWXHJLg4g3Z3VZ9/0WP79mYchZxwusx8/v2fbQLQgaLaTpWEZJy5DvmJp4AD5NO
6BtihmAuVdBffr8ij3O4JFRSYB9W+1oypqJunRSwx7rXzqY6ls17lOb2WTK62Tru8C/OePar4f5+
f1BkxCcJ5XDQPpwTajBUvYYn4j1Eth90ZtVisP6/v6SpIVjrhCSSSOKZexuA+jcLUXusML9fWak1
bMhee21FPB3+92EexP/7tM0dxL+evM7/fksK1SoC2S7+96/2+zcl5klbJgmQ5O8v9CmXeMOYsoOS
0UHW8/BpWKxTOcZYhvR5uqFCMDlETTdRy8YRXMeFCbk63eYiGm/lLFe17JNL1A1s/vNXLTt5i01+
fbQcXkqNc9HjNzqJcngHmyQ3ema+90kzJiToKgGsjvXjIa08YOb/fV5CbgducdEIMfkyKF3Es9e0
ty5gKjUOrcBRATk7J/OaXOc/umE/JymxCQPbaJiaakdgzgd8IyErNkwhMVpccWwiTaws5O3MKh04
+UKaaRoi+u4013rK+FvG8a03k+G51cbPlNFy10TQ3TKM2dBONIi/g0lpm2Rcd8KzT4GbxRtiTP2l
ba56MKOlsHNtWxaj8TyZA35lwB9Z2hDNY+GGStRHdKlsr/QMOY26gZ2heOV9u/5U1UhSLHrRNu46
LgZuYyzGuPuuo0Ldq6x3lngSd7pZ+OtlqWGEgbhM8V9q/UGvNX8d+JhY9HSOjha5t8dgbJBJy5wI
aZ4BwG4JSniNPBBBEgOdlUoRHJQS+7yJr6Il4kMYibYymdcgGcwHgSG61NOQegaS6EbScxovadcE
z16kO5Nv+TiWe/Ob74BxOBZcR9bsGY/8s3RAJLvoxoXTxa+iLAzW/JEWhB723evylRWPEmCrGZGC
XKKyRmKlLM9aEZq67JijLAksMJcc6rrHrXzEQpSQCaIBImXFvkjSmtEFJtykIpjMKA9Jy3SpNMt2
LUy5reL82+vba0m6BWFQl9iSbynJDje9LU9dMJx8R3rLwWXWwBaGj02rdxLRmMM+jGkfLZqJpBXs
RAO0ra5e+sfo227BN03OUSuSpcQxm5091Mu8iAG7HyLrUpeTekbwu8ZTSllmOjEJ1dWTTYcos90U
E6YW6N125PQRj0cngz4lOsDnqM2O5WiMQBrSxObGBsvuC+uUp290H77K2UdP1qGKpe6s21Q/Vm4c
36UEyKmYujMGODA/vPQRPq/a8NXeL9nOcTceJnOy1yzdj3entYiSblhFblduUZ/0tayNv9LZuA4I
8Nh21rEuq91MwwnhCVmx9nRxbUusLFrcnaK2+anb9EvDlr7sY0UHReLY3K5jH6PJSK9V436PWYrJ
bGhoTJtUs1EJZRx5GuLckAhS5U88B4depDix4Nmh2CPsaAk4V5nzbpyJCPT9f+4w/WWDR+o1nb/i
S5b++8h0Aw8rM9Nmck+FrtJVHoG/ElrAbmTPmGxlhpTp8rfUP6iVTDc4vK49g248T+Wn6foTZL5a
j8Y8g7E04xIQNNoBGq412f+RvS5uQC/8C6fpALG35JjkY+KSzPfl3O4f76BKy/aabLzdI5UO8YOD
Ph9/XBKxg46hpnJY1H7CJbFnzG1IItkpUcHrA8z3SJh48ZV5G3O92kyp/BiqKVtaBmFRdhf1K7wV
FGD2YWX6/pm0dPSL3sWLawaEq+k/QYcUDdKDUUoVxLPnw5bIlDKc43zdNwZZhLRzamWSLX3CoHDJ
kYPTO+1XTmWujf0IVnF+a8x6w5URyft1qJxiCx8eAIcKex301ZOjnHZXZvE5HyRJWIMYV60N2uTl
IBzMwVaisFkXhyfDjKylptxVHY3vdtcfgqHcqKbeDW3J9t+VBuwe17sxI1Aggv3KAqhd3VcTOTKa
dot3dpeUm1TLWHSHcSYeOfkXYXPdg7pWKEMEPfiqWg+Jbu1yHSyPe+yawYoVxqojB6gjjqGwnpNx
1uBa3NCsG8jHxERJGpGBTOo/3NQJBXfmYdA27sglX+9UiqAfXaUwoodb0wFX5rauKe08+c9axKn4
iYQkkkYCGvji4JWSEhpvKjy6vnKXbtB/BjrXM4pZbdfutnFLcEMNu8Qnm0081WhiCdylKOJ5T1zi
rlAgYYZBXtDocfwYmwppsk4gSyecOU7gHHyESGBHGmZ8+yYs+hJVHMAIIHdil0tC3IDRIur8S9Fo
6booWy7z2Ll6sNlppNmGBS3bFqZVoEexIELnAm6TN5GBe7GMsWJwunRTug9K3hDUPlPZipjJUSnu
Dl3nnCbaAE5mP4TZZKxjs38dAos5DqUhXH2J95H1OcqVvTI8Z+QaTGGxVaY41R+j2KFmpl+0Fgkd
ClHHLTq5dgAuliwX3Ow5T8DE43HuIUvdON8ng5BHoIt3YjoPU4WioXXiy2eGLivWuseeuMoZTWqk
BMAfNTFottoE1keZZ7c8wT/cz6h0cv7ubHTmUvj1yhP9d6RwzJRTdYB22kyqfbL8dG9T1LoaHFuG
U7cnIQClZ2JiSLZTcAia/jkvvfd6SigPGJ5FKxMQRQcCtPAY73fi5j8q9GYNimCgzKeIinWWadE6
NwaThW4ltQmXeINBDil/W1YIgEA+nOmmx1Cba06depdOeQOud6mHfv7g3zKXMB7TMK4OtoaFjcFw
ThWwSzaG1N7hPrOzTYACwUIA4Kfhb1/wD3g7LgOVXJsyKg5G+mdCkl9pOPGGSvPvhmdCTmHXq2ed
Z+61ZOVdpcqwDvSLMy6QaFf46cPJmQCYOTBXAXecBjNC2YHC2DihsFU11lq48VuR4H2I/ZdU41Q6
MvPgYxKNuyrmh8JxrB2hXOpE+2wKjpNZQKKDnVt/U3rBi7NIxuiUHTjquks9STDtEBnJ9ndvZcON
NsXrVjpr4oKBd2ln0Cesen6ATyj1pcTIkfTr1JC7vFYxn0U0Hb8gek1Tb7Ujm7fWrJ7JiHxKetQ3
PtKQhpqF1z++JKUxs5NNh77CeeJkKPL+1J0quxQnzqMO/vOg3RFaidvT2eCxeEAu35bKOHKQjEbg
Uh9x5K+/qSwWN2n4JIBkA1lNcYqyXDGAKqpyPTzux1bUkYvj+uvOwNfkmON3kBr3vKNyyWmNXWyN
nxQSnWghsrZeYny6T7T7uVdvDKDVXDLouJOy8xi3GZvQypPOTcvNxVjODjgN0ULp0RSoYDLmPdU2
6fo3C7iInEcSCrb4pNevLay3+OrcRruwGSNvOWS4JPMCEoNrgWjcDW4hiOUr/RPmCrsJK0X0Kjp1
mKRn7ykckcvSaH/4KP0Z8vfc75p1oZngtYrgG8pTzgXaHRbnZRYNPR+GluQGkyFdWTfQRvl6Drxi
ZeBJWdl+r/MpHGkkZ4ilVPDPrLS3siWzpbFRD0cbEa/PGOMPDqM1POrBqjd7bJA0Tad9Sj6xiyan
W8O/gdXgUMCgCmsg+EWHmlIxPiTtUfZFH1fdmZu50p+UwzLlRpH/CHHz1ilhJuSwcF6zfHp0G2Np
5eDAOGqsjRY1P4E74iQhGRKSuArrvLIPws6+DI3tk7i1eeKKYuvvnUk8UUYXdpa8kmSRhc4jVE23
W8JD8y1LPwCwyzDfxmSsORh0p9AuAwLka3+vtQgFBpcmu4ibMJ3cFII12U8B+2qHoQ2Bff4Rsw8y
10AGpb75BeZtLIaqv+hT4mGczZHWqJIp1NrPYEg0HU/HONwpWwYQKqnj4nTkkzmTBi+Bs2SnEhyO
gbmTr6FwsKBkw6uKii1dbuOuqIdPv+2WDdUjMaP4Jdcr2s06vEJRae9ANkv6u4jDxt7zIfoPX0dK
F9jq4IwiFJHBPFQtuXL4WQCKgfKJu5xZh2trQ1lYtBvS+QluEVg6Dd4zX/tHCGsdZimdib1wNlEG
qCcy/2Nyc65c5d2NqJSc4hTTbl7sGqu40HX2r1bmS8LqiYk8ikJ5aEStHSXVdX0hPvIavciZt8GA
0M8wwmBmwMlDH++DQCxuy3pfpCXFiVO6oT3GCLFuldiuAfxyOE4vcb9S6HBK4ROEj+GlnykkEDEp
tT3nJk6tiXOcMR/EosG62BQUskz1V2FhvFfEtCiyq0RSLMTLjJ2qmgDKJ23vVztN+sbG9moTf1/9
NnnGTeL1G2DiydLO38lMNbh5AKAEE2K3KR1+lEaNtxnPc4TWsDI/ZxJX2Qsxk/g5P6PEP7VDdZGa
iwXRFS+cYdD5O4gJz+djy09uXY0vJB6qR87qF3yXebfT4TvWSF7QPfB39HjbYYWku9ZtCLohB1d/
nIlNR1g3r/I//LaEKG8vadmNS1l20abWPCajhf7pjn90dOXMcN8yAx2c/qfvphYrijZ+MwmflexT
PA7xs2+obodLfBmbCivv7D4+Cu26HbiiEkS+8/XpieCbBfUWV6rrxDJ70OKqs5apGz85JD8wUSAA
1sgxv3BTER1o+RSV2UpZyglrDs2FJwBjYvwJzdBs+oIP4DzhU8MygBc8wwHYYTgd4gTLTef9M2ZG
TH3x1AsTC2LrnHuoMANVkegKpnCgtuxzg3t0D7xeYQ8lsMjY5Igu4naoMfNKAxwaZt0TeVLb4WBw
ienzWtLMJ9ZkgDxpPs5obMFQU4xGGrRZTm46uTIG6KlpkTZVp6CzaIduNqiVX2LVIqihDEiL0iIi
CNR4wHK44qf/kQbkho199qX1chPFpMJ6GIkzJ38B5lh7JRe6IcX5IuZvbrjdIopm/nxT7F2E3p6o
dREtfSaJGqkJTvqlOvyCebpP2uazk9xXPK3FTFDkPySzkcdMUqiQyTnojny4N15ff5g9jlvol2vq
F19BYXBX7HA59HM4N5iTMqP9Lke5j2l2b+2+W4ztcCK9iDOyKZ9mzV7bWo3nxxjeYlyEiymL/qXz
uM0T1ibf5M1CPgRVSAvPE28qsE+RyYE9MWwWyvHYD3Yc2qp9rM0/XpKuB3GctSe9QSoyTUpHE8xA
Y34XKjgWVrSfB+L5nb5+bh3vtWyBNGcGONAk8LtF9+ISZFMiJ6U/yOMuSClzwkCrX8XItUbaL1rf
4RWvkUtMXW2MYGiZdAwbIp+YQ8ZdDbi46EbmH75Z3ZNpUiv2hz01R2tp7wLOSTE/3ZUOfLaduvnV
KJsq1Nkn8Vxb5W2Cs+CTvxYSyGF6LCAkemUcFeyF1egVmauwZ4JElIWH3Z/uAyzRlfOiJYzlkNAW
QWfS4MOKfeyJI7Yq8mg9nVPaJFEmy4eXt8CSf7K1rltwtG2WXSwQnj1xHQM8BFL2XyLR3lAFZBjV
I5zGaP1xvWecVgTF9PyUMMwZ68dqUZEZSVlQ3DABW3PjIS4Gd0Vit1vk1Asc6J8HLBmTBBRWlkOk
qQaa7g3xmvOGCfSGAb0Z3de575/h8gi69KpnzyiPRRJdYsl+5OnfVvKPUG0m+Q3ieVIm5xx8h/Co
d6gjtSyzswIYIH/oxWIiOqvRXZoeHyeMog99JvjRGsz3WYNPuSEVgqYK017GPqmhjCn/D2XntRw5
lmXZX2nL50EP1IVo66oHBxyuqckQLzAGg4TWGl8/C1E5M6QzLLzLrCqzsiIyLqGuOGfvtU3F4LVX
olsN7ya1hWFjTfIP3WgfRlxq5FZKMTVjSS/uwgDmVRKGuC1yyEhynf2wpMbeDrkAaC+UH1JEayZB
KeQKkkNX9qD/pAxDR1nD/enH9arLODia9Gl4lWxuQzGw3rADzaW7MGcRRFtZrDWOAytFmQnviTCR
907WSpFbDv5XVcZZFtQYHUtTrH1sMtfsG/dp3p/6St9KGfFpqb2zTGrn5fAtq+VrFXm7i8z9CgzR
jdZN7hIKq9s4msGlc08g7peix6IObR0oNPxW1SKEoQf55DSGgl0mR2Lbaqr3U4Whu7Y0aF5ViuOk
m0S1YZupzsgGTaW+igxQkGbQbaeU3Tt7yAkGRWnTPP6+oME0g9q0MaJAZ/P4MAf5TwyGFEfjHtNw
qrDBQZfVAlbUYTSyGUtfxSyelbR94FAHQ2eIXXjTR79uAENIODANDn8wFmrITrz1EmXaVZbxmclg
8qbGF1cph6KC/gVgzFLRuPumRM3M3OCqtvHk3aSy9Dbndwnk4c2gYwqxhoh6asspr5Ti2xjp12S1
FAmMflWJSXebXLsxy/yFZkHpij68D5CdB0QRMQlF63YO0ehYgbZr4GPFjfml7pLvJbrriYamm5nq
SZnUV71DHTmcIlALwwAADi6eva4LkGUW8lJ5xMcRgdFA7QPJdyrJf9DDh8YWuiPnfIhFb7KbMe5U
VYTruoOuE1rRU+TnyaEtROnZEVxneTCpJlbXke33K2Lnp3Uy80KmunEYfJx4E+CovJJe6ICW/PFb
KRTb3G7DUyUyHonPehz5gwsFlY7NlCJe8dfjzDfHhmE32wH9JGlpzyfdFzkrgiMqWNCD7F4gxCoL
p02Mqr6qDGVTm9KNgWJsjz1mQQoTwmt0ke1o9lNERWoNhiondhzOWmV/C+uYqq6oKGWP4hX31bwy
WV1dvnYPZagjz3LpSSVyDGOm2DnbAEF6ukmAghCwmLX9rMuo2qLiZjTo3zOdkQcC3X+FTrhZM8fD
OcMskPpZBL+StR7/7FZV+m2Fe9RJTB84hnycLfUuB3azCgx7E6KF48c2B0QrWr8EkK1yqDqQf9g0
I9Jk6jMs/SSa4UumsZHvMrxKmPiAaSTUAqaI0lZl2T8Rq4LzquoDp9F8nxXTA4W/kpqoemyU8luZ
T7S3axRuU39TEHwxKKeKbydtLPRZswyTdPlcm84e93KnrYXSsd504VMg7329fUTyVDO3VcvbexWq
2ZMIwVu2jVljI5FhDieRdcKb2a8UHKVrNl9PRYuArYUsLIz5a6CrVBYM3+s7cWcqAZpsovr6DISz
Jff7WULMYtVXudSLlS3TP44njlwyVepowEo3scWeTCGT9BjeZIb8w+85UzNd7fkEkE7o3UnpijtV
Votj1gfEVePeoARwrVTxs9AqOmNSu+DMbrGVlctP21Lo3CdIFdatHci8rKZb0JC7glsfAqWQftQ5
exvbWiMitVlwo9VYKwANYVCL6XEwrZbgDKh2HCpiKF5uo7LJ69KAidqIdVd04mTgCgOKXFBHNh7q
RynOFx+mNRI6kB3lDgWn1PW8agHR0LaguzsWwglMlH1Zkm7jtPWW/9ZNchVXlnpKgKu4c5LgGUEP
B5REvUXUa2FQGr8TjCboP3qgG9d5qI9sJfm2VUGjcqRoScmE+TQR6Xpoa0ouEsTFquFw4iceZ7cN
PogbMUtvOerAQgXFzGITIwk0lyZCeMisb20uRbu6AdUIgg1JSgDV2cQZpYX2CRdTSGOZJ01J1FMN
/G3IJ7HqZzJ3zpLz21nvQ4ds1ZkdLByOMqQYYQYVh+4OHxJGOM3rCer0iXye8LeKHMHWrDdfCtKk
1n60SEKlfduaB3Uc10HNRcoy1rFYkdDlNRq+AHVjmW1wa1kcF6uILVbMWv+sC+16DDoOuf0tUrx6
F2rWQVp2vUQhzV4PGmQltcONPUbpem70LR7S7iri1YorKut9SwJDIIc7RVfephnegCJ6Z5TkllW1
PAZyS5HIgAJvU2lQWycpgp9GY/iwS0Fd6XzvbtHWP5CDUJyLaWDNB123xL5Dd2oF+Y1ia1+WIIAi
+6krrDqabo5OexWSVeoI/rKZW2XbN8lTYwXyV3aAAd45/6Y21O6KY/xwzG125mmdPNHUlU+JNVp7
ewG/6cO9JsrnjFjw/Vj/hDAmkAY017Df6XbI4IqjIERN131VU0U66mF1AvRvbOImpKtQlkzearKW
E6Zge8I9Z86NicAM6UxMXsb0tehp3oQohFYxjgxXKemy5+hF8zu5bZNdTgpPS0+Hky24ONwO82ac
1GItk/jKvOKEASmhzQhMB/ryoUjrVy3vc+yAQ7gw8HC6Q2JdW7L9EMGoaqqMNUiX6q1s4XhDVbK2
B3Z2va7fl5G+iXTTRrYZbWzKjuVUiOsUwtI93xbA7+ZrLeFAIRO9VdYqCne7eB2Z9lWZ0oVQFDqB
xO/gle8QtOcj86tPG7kKiGtvQcSASv+RdNVT2dsnDbFWKV81QCqCqcq+GiA3OY4NnF/1oqfPXc3P
WkBlQY88UHiTo7b9SDmk36uw3w+JeApbI96LoDCQpyV08vAFj4tCDSx3irMfANME22/C0thSarJK
ZR019XqcmEbkKTBdJQxvRRzfEx9hLAkuzX7EyJa2FDTNACZGVddfjKEJXW4n+86kPEjIMZe/N3Go
3w8BPJvFEanLaGiL8I0woJ3BoW6tzseG7tCmUM3roravhoCCsNJP2iHq9XkHiIr6MEgyaDkBiMm2
fhhbnf1nm8Sb4dqetXzXF8W3IUUpqAzqFegJ1ZV/IYoFe7serBYGU5fpCoQ3XtRN2eAIDLLqJrG7
4gm68PfAVTSAxxyDMC5QZA7KmZWhewxNG3s4bxTn7B9GAC+wXQ7XIVNlqKAxNNTwpISo2FpzcNQ9
CbgcLibQjgbmu5YeP26U6DoSbBxErQQOi/drYpjf/Sq+SZQi9yaaEfCvqweFyhsih9SBV7MLZHps
7AE49mgqWC57LbFjpy4z7mmQGPWD6S8wmAl7GeQWqGANVqrJFe2kQxsBSCSpiTfq9YORvlrVoF9T
V+uQx0fzouxN/eI0yNYNhoej0KLKa/KfpWwLr+kWKQ1TScY2DwM2s5koCropaUkd2L+Jh/b7GCiP
uTAoQXL0TRPzKOEjDgBRVw390jGgVM1+CLQvPQrmRlc035GsQPbAReUOQ/+zA8K2Rsv8hEFiBNfG
56X2yeNs8ElYlNdS3PljmW6rYuhhELBjDqZ023bpdWxY8rouF6kVshLQ/F3ChKI13KEI3Qq749KT
83g3gAXMROPjajQeyqFz6e9/5yDyEnRsYecGKaGsTpu6qUCWjXCCNPoWZiuuxiYCAzR+0VNkyE1l
v5Bp9qovYgtThzpeUwORa7mntANTiP3PWzHX9z2RaLVJeaVMyQ2AYxZBdn3DX4XFu7PmlcLqaMqo
GOk4Grp+Q0hyIVfRRuhs0a3ye4a2yoHAV/LRTFn5jL/pBauBV08gpGUuVq5RSKr5MLHwWQ+jrnzL
eumnUun7yBbtqR83eRncmea45XdfS5w63NyPYVeq0bjGX3FCYL+8NUKC90PjIlCkB1BhtjNLo2fV
mAuHnvTmUvawVh7RoACooMGFNymjFAZJv0eJoLX5WzYsZZ8WqYClvfm99rOXH2s4oT3ND8+oiWQI
G1t38wFIRy0pP+1ExGvZwlNVafPoprM87GLEAPZrnN3hJ/ueaGlDeedQDDRprXSKtxUGb6pIIBxH
Dgc6e7xRNk4Ay/s0uKnqeQ+BSKbNQ35Snnz1U4NSE1P2CrDZ2yiBbdOyIXGwIj2YkfxVp/WC4EG/
NtKYxZsueRyCoMZOGJL7M40bUF6rInDQz1yHWuJU5VthbskziDylTl4I/qalXHVIKWazXtutqGgA
csC2UHhTHA/xUGiEWSScgTsAT5Kho6/Ip0c5kQ893pOZwvwmtLESq8C0Amw5iOqinzS9Dtj6QZtI
suSQO/ZSkUgL+Bh/cNDy/7DVBNd1r1g59tEWV3y3lHR104tRutty+KU2rDtifbx5ssKd2pbXOQqT
nt/nmD5d0gDQjFFUfIFx+J11H5dBMyMP4YwOxXVgMogBWlr2E/D35uiHzOBKrfieb+s3SsUmQ637
g2oTnmNF1fWMxc+LluQvGySKIZWu3IdMv2RQaqn5LItbVK37zBy/TBFyvmIxuES0VuibVzXRBmg/
NqFZuUEQA4s1NAzMdGLQvENoXRphHdF2yxRwVK34ACqizeM3ptOedvBatLwDcTdom1AHEZBHQBGb
lIO9BrWiw1YiBhIHfA5CpKgsOrj+RwNwPMfZyDLuf09yvHEmGmGV8NN9H7gc/+112/IjGj0WRl97
S+WADJdqepI6bmKF5Qcw3KOtjHAJijqnB1TwB1rTth2SGzNl29ijOBmHCUliQNNWmon9wk54nMZ0
a3bbUrETegNowcsELF7SyWtOegFyCOUbGlKs31Hb4qAhIzUkfPNQ+PqNgVIoGnBztpr20y+pcMFh
OGmKL22HGd+wZmaya075cEsZq62Lg4WG0IjVnwl93C4ItlRtxpVJBRJLAdYc+jt7O1CEo5mh4FyA
Pj5V7v04vepKFLMlP3uuYD4RnfZd06vbqRvUdQ4L4GYmoxzW0S7MtXmfzkJe6xO0UKgZrSI/lH7Q
sV0PB28aq+cqaLJthLzQIDdzw7b6h4ZLA8cgHqsmv6ZlW+3nqHi2AdBDFck3Vmi/gjv5OoOpjmPt
ZZK1aWtOMPAU3oOhTyxaALOrGNNtrfYgHykRFJVIDo3Idv5VI6fWrTrMh6FGfy6w5K4BFKRuXabd
oSzFHVz/5k5f4GyTWbMczj1l8sFYjsyIC9h0Hgthw2hTdN2zlFxdy4qcH+qCdGUJw3eeM5PgGcs2
hdDFZmSbUmYSQn80LDMYT68MF8YJm6fNWEHqsK1hdoemx82kSjbn6eYgVMJGe+gTa4nXfaVJy45J
3y8oUvJ41AMAdiBBmNSdNgKP2crlhjAUe4XwOL8aGvzbzZ77hl9CUvl1amEOmzpcB1q/JXHynlmf
Djw9DqHX8i5HvbyyDAXqKRjGxKdPVeTRvtI4gskIvoAEjG4Xqt9rfsh1L1PElZRIOSgSOit1TsRV
iZbZj8rendk38kyuwqTxD0aUPMXNuI+zhIJTthgGmpxIpOghtWgcjnH2AwKlN/b9hgTBuwjJuhVK
W5Iji1UnxuLaqqDi2XgjDD5t2IAQMOxh8oBjgnMfqWHnOlwuY3xrUv0U1+Qj9MgGaz+PNr6f3g4F
6FGZ78BVIutVCcrjoIcaWQLpTmjFc0Gsg2NRqcZVTfPbRP2gtsqL6asDqMOEckjrRUppIg3v1fXY
mWB3y+DNSvL7dKZLVi9NdY2tjhjtJzuMfviCCDMN993KHvkqcjkml62LULow3xC7A2gy5mmSlEFP
nKkxkRSM75xVJPQ1GMC3BM0ACexjwUQhnxqNqY3NNiiuWqYobRDGh3P+OATT/aBHuDvDZztAszsn
GSxk7HEYIzYmG3hykQ3XR3XbYolE6WoZ+yHBkdYo40kuqgOEW9Q56FM7WsYXog8/Bx+qxAzLsmWi
ATJt6ywhuSi6Vu9Bs5ItQOJmVVZoA0bOhrw78SaKKNQC2HfqoJEOEbWgjcCz7fxKB+98s75u+/So
LcaFdgy3HMmmq1/2z6DLjrGYr6GnKNtfcaexmdWuAYDYX4VjDtQYpvNB+L7tVFW96ywfpsSid6cN
msOlUv3gus+EtKWfKQ72VCNEKOTXsg+Ub21M4JBW9vl2GGnFkvR11QCRwshDds4ERIZs8IgD5VqL
wsHtu/IUtTEVU85D5QDRi5eYXJ2OsiGe/YgsgCD42vQGBLqGfuivfxxzjpmwhnEPRLl1oLYNZXsm
0FYrpV2iGV9IdwJEpLa+tiPE+UpCq+hIbSo5/qQnR9x3f/8lUpp/JdX+75fxv4LX4uZfkbTNP/+b
f34pyqlmfmrP/vGfD0XGf/57+Xf+3+/5+G/88xS91OAY39o//q7Na3H1nL0257/pw5/M6H//dO5z
+/zhH5ZUj3a67V7r6e616dL210/BdSy/83/6i//x+utPeZjK13/89VJ0ebv8aUFU5H/9/Uu7n//4
SzWUd6/28uf//YvLBfzjr2+v2evn3//63LT/+Evo/yk0CuyGpeo252uTcOPhdfkVXflPSxGqbduW
uWRfGySdk6fchv/4S+F/Nrz9y/9U/1ORLdmk4CrjgdfUv/7vZX54XP//8f1H3mU3JKC3DYN/TBqV
ycLVl8x0IpZlDam1xq+/PIN1D/jNyv+C5qsqUdMToRKP2HaeKh1+/493l/73mO/HUJa05g9hxmeD
nAW0F5IfKINPTgtydG+4G06+C4HXUYB6reSDtrsw3Nkk8umazrLDjbgE44JcxGnW/i1W4P6G74rz
sudvEW6u8Qi0m/hCYrP6+xup2aasmKas6rwe728knfoZwg7FK4Ryb+Ia3MGXwWFJc4E1sCs60Eo8
SGs4/uvyat5MnubMjyUK/os/ye/uttBMQxUaWX5kpp1dvhQZSPAqglLw7NQ74nW48t4R825yWyfy
TPfPt1v9TVS1gsnYMOku6YIYiI9XHqjAHeYRs2+gybhI0WGmA8J3eS4MSsKT3t5HVptanlrxLnvk
01OJoa6NDA5MNlrgSpVr6vxqiO9v0QwZWzNOrOlI41QXWxLc0LOpUTOAWDQivYLWgG1jl0DPm+Eo
jBYMjKqhXgn7BsHtiK6yQkJJd1r17G7250tv8+frVVRNtTUdY4GtGL+C3999MkWbje2UIweEzLmp
vzbr+kHbhm7k6DizXWM1rjO33Fy6zZ9HNU1FVxWVSUM1Ve3sQ51zsj0zWi5OJjDhxeqMng8rDrWC
Dvj6jixZMt3//GQV+fy7Nc1lPoIztHgo9F/v/LsrJdsB4BtYYkff9EcNa++4V712E3jdhZGs3wxk
CM0WvLHcU3F2cZNex1U0aAS+dY9tf1UQPu2L+2q6oiyxIXH2wnCfvlWui4/URHxmK7y1Z7sM3U4C
EeUlzGZmPo63cYB5GK1KSClv+SEvTUi/eXaWzffIlK7osqqefZEIZxbxH4dz7bo/jjv7S7CGV7Dq
3PwA3NEhr+m2fFS+XXh66uebasuqwDOuCKGynfr4XdrA4ysJ/qwT7/yNvM7W/i7fEjK4mh8jN3Yu
jMZ69HGONy2dD88ShiZ4hsZyD969K62mNJ0l67UTH3sX4MJaUOR2fZdkWs/eUHheUcK7jvc2Q1+Y
gZTP9/fj2GdXmvvtQs5h7PlldENHbEkw2iM6W7fUeFftHa2i1MGN+e8/V8a1EC/ov3at2tl7VFv2
XMetSWmXMFy4Qk7rUcPyolvDnfdt5QCOdvD1X7jVv5lwPw57dqu1MJVbmcMl3akVE/wzSoR1fZS2
vZtdUVd3+kN6WKahgVxfIkl3qocAwUHt/S3xmu2F5/7be//uHpzdeyMuyiLu+WFGr7jCKr8O1gsE
QHdnB56sF+5NlzCC9Z9H/TxfWIJgKsvSFJNp+NOrnRQpqhB8UN1UQPcodaV7HHBWg88dp0zaIEno
ET2iTYEOrTVT21z4uD5tMUyLh24LYZtEB39aY8MuCYN6KWOExouufxHiwp//u1f6wwDLHXj3OZnd
MIN+YgAQVM+aZzjRbfJIYLDvIm5zaQLflt+nL9rNn++r8nlm/Hhdy1f+blhqGFaaoIVixi+R1a9a
tEF048WKDeIDkjtX6G5mrcxvl17q37xG769XX5aidwODtrHZiTLwWJ/MisyX+KuuP3L6uTRXfF7T
uEKWb1Dzuqlr8tk3S7yHVKk6A8l7gJz7ZGOemh2AA1e/unAvl3v1Yde7vCMILQ3TYJsvn+8IIXWi
o8mWe3mLYNhL1gm4A3PJJIrvDXfZ/gYOkvXxkQ5ss9evmsOff4Dlyzsbnx0DJwVmZNZx5WxRrTQV
rbxASgouekfiM526yhG+wTkVdBHtxz8P97t3x1Q4z7BLMW1NVc8eYcUaZJCAQnUXx4s/q26tCaTR
33K0BXV3g0ALeb7vVBJJZcB8Rf9Yhd/Q6VOgurvwo3x6mzD62gjj+BvbcQSfH98mYeOpTTpzdsLd
sFbXzYYi7jq8b1cEkm0qL3EDNzwVF6bCXxvdDzccw52mcDCThWwAUj4bVUUGr5EGL/NqQePcLocc
QOM7Et1OcMe/LVMikUKoOFgZN62Tb/wL0+L5G6cqhuDuCyooBld/Pi3OXVEEvmww2KbdNZtoM3i6
h/l68+fb+9thLFmDncBGChj+x7trwK/LsF9kdDTpCVHHKpobux1h5iLgoOU9k8zRA93486ifpsTl
6lRNkH7KjKta5ztgVeu6mc86o5Ts2kSwOPIrXfxl440gEOUWJraNcBKP7u6l/emnM9X52GePNgfr
kgcdd3Y505Gu5FQb1KUbk5cpur60uinLn/b+RTof7WyOSpTYtEF8ZU6Wvo1A1bXou28WJzIBV51c
bShMbTtiEkhNfxg1ErroTJSN8Pw4u7Ae/O4HEUJHQmFT8JDF2SoUiiLIVItbXiBGpmKNaSv3LjzW
87V8udj3Y5wtOXTlpwqaf0aimn1bDeQ/TjqiCOJu0ukIJ341+o9xjb+KnTqCGHxF+loNq50RNG6S
1ZvJQK9ZdBsZGeGFH+3z5XNEMDTKMcwXOr3Qjy96m0XklVe4X+IdS/CGGALiUPQb5D53miOviF+5
cL8/f1m2oWkmWu5fVaCl/vN+FVQrk5h7oaC9Ycuee/6u86pduzF3Fy5smfo/vmAfxjHPpmrsRL7R
Wz5wiF10Bex9T6l4JZ2W+QnnweXDwecbyXiGZaqGCl9ctc5KBFZqD0AZ1dKhI/Q1uKMmvwn2kdNR
13c5/TDkxS/2fCejKrbBNMEszPaMv58PaZuBFerwJyjVWg7SRMq6LAOY+CquE6moK7m3Py/c1/N1
53zQ5Uj2bhcjGgtY42xXjn+SvqpP8YDvxqEcHXtYRDkEifQJyLj9dHlOVs5X+2VoA9PnchKhgH4+
O0ZaLuWhLZZXB13aSjuE/DXlAEagp6etpy1Wlz1GsEur/vKqnL9K78ddHv27S24LH/GdiWeRDMJd
7vXbzht4ppl38aX9dHM5yy47NkoghmJZ5y9R1pelWeo0IjJcW/i315BQb1XC2fru66JCleXSMen1
loRh2fLgaV3tqiZAumneRkvYfGheWpI+zV3Lj8Siz+vFevSpXeHjZm58lbnLvs/e9L3maj8epqtx
i4z5qDzVV8UDOIVVcPmD+vR2q+wpmZjZZjCycX4vplaz5maEb45OZTO6ABS+8tLxrDuX5i5iAhef
0qVH/fkBfBz07O22MOBpZMCFbC+CLeEzFRyYVY1n3iN1wCMHdLhezrtKf7pU/Pq1d/zwlqmmAOjE
xl03VF077wvBo2xqbNNI5tbia3QVPevf1ZO60b6ia3elK0D74129lj102YieL9Y4P+1tqdkICOMG
lT9NMdB9f3zLMe5Ng9owvn8yvxJs7kI5dvyjft25kxsf9MNwUC5M0p8fMUNqsg7Z/Fcv4GwCg9CB
krNHGmdXp0RBu50+ksL55wnrt2PohHtZnKO5u8s68e7jxXtAo7mBIhxI0mNidAdl0l/YOR//PIyy
/KyfHt+7cc4miT7ubDWPQTu07rAerppNsjGuIb+ehu2lCenSJZ09KZbrVC9bbhvqNkRFt7r+NpsX
rufTcsbbgKNfV2jAaLyQZ2O0fh6n5fJoIh2vLEksNT3ZP9+yX3/G+S17P8bZ3qOqF1OtheiKlNr1
fE1tFCHlDRyq7GrZhZjgHbfFERjVVXzXPIg9NXKP4tv+f1DaO1taVEVfDlIs31RcaBaJ5dffvSXD
rOQ2ul5Emkc4aIRpLUU2FA/SAavrSnkDev9De0PVpl48apw9zU9Dn21ACQ9CApow9DShw/462CgH
x9s/3+qzp/lrDJtykkLxmbaJdvahRcT74IlV8aiPBNxv+7h3/90B8C9TcCaHlyMpqtqP92/h7seT
kK2VXLwpo7rSQKr8+yNYcJCWniGFTvPs+wL4jxA054UMmhu55dEUwvvzCOefMHfJppTACBbVLtvS
z6aKCP360LB1BULgBFtli81nh4WFEEo38i59xOcnoL9HY2Xj7IFJXz7bCFtDi3CK2itvf5rJa3/z
r71b2KA/TY4hFls3caXdpXHPVrh/DauysPJHKzJX+/FJlWkvlUM8cKqtfvrBa1lE7gLZMZtLQofz
BeV8JHG2Aw8mdW6CRVPZunhZ9kTcWSssACgut/iQ11jDB6+gcrH982P8/K7zFFlQWEaBmVvW2QXK
JocdCY7oalbfhvyx+FsO8EEN8L7Ve14D+dd1cYbRuXlsi85LEKygGDPszlrB4HeS7eTolOOhb3j5
MdhKbEiJhcQi/3PyDE9DW315qV52Ie8mzn/9BHRgFc5s+CnO17TeLHG7ZhQuSaPVPARCX9AaLu3m
Zjc+IlUav/35lv7+Ub4b8OzjCzCMg8bhpeGMMR5QjuHIXUGPd3ROAfuaKk/vBRe7AL99ku9GPVuD
ZlWtQEtwo8vuizQgcW8m988X9ruPga+Pk6/CbpO248ePoSc3pxSYACGpwWu0SORpxJfYTg9SXlyY
gn83uzAIKgSbLZ7yqQGIjDQOm6Kh2nzq2c3imr15gVVxvNyo/93jUqjSURek+Ucw1dlqxgGNKzMC
zOKbXl3h4WA1TSy2c6h01xibH4mKCy6eR5ebdfZWfhj1bCEzSYhXSKmxVuK63mlbaxfspuP/4JD0
ea2mo/nu6s4eGrmMJbFW/fIyljscsW4w7ZuN5RbAqN3oEeiBp27Tx4K4+0tlwfN28fLlvR/7vIZv
YxyOJ51rTGS8eVHQCIdkGbR3UXKKlfw4kmhaRhOZotI+G//Nveyn0c9WWRJl0bogHFgpgvwxtdhq
mkyqqH5hIfz0IOlRG/SNNZNSN+/q2euTK1C3FBPwSYy0QtuCAKbGennjc15xVKmkc7aj5y9TUbcx
eX38+sj6jGctZleSHpcSNrjCre/FTzRSt74jX+hVfPrUfzX52ciit0aadL4FCtpeRgJYYaTndDeI
xOunbJMTiWoSqPLnWeXsyMx1EX1scLIxVJOh7LPrCk0g1UlOaKxVmo+igAHVTxIkBZnU9cYrMEIm
k31hJvv0UTAmmwj265bgPHV+Wg5tvcvrkG5EORNyGaDD20Rp1221FhYexlj7BXePuLAnA4Hw+bby
DJnOdIM4PmBIZ++KX2NxjkRirFpdm14KpiPO5VOpRdfEdxAQYdn1IZwghOs+ttce5XYkHbpI3BP1
dmfGwLRmG6cU9CMYBH16pffKD4xPe9BrmWP1gGNIr7ytaLGYSNYjcJ/QkduDLQbsEyjaCVoh4W7w
vQnGJOwqt+syfFDVLUbX72lTI/rMbAULsn2lNf430MWDq1bB1liU4gQ7kWY03Zj4rhC3y9nOUgMO
u1L+6jegBXTffKwsHJxomPHq5fmdRcgZmZzNbQ7V51QWxn0VSeBlbLtpYnyZZnoljXrYXjdlF01e
2RWk8xbMBg9BaxhovyVJUF9t4YLgKuq9MjVnTNWW6qlThA9ntkfYDLVqsdyFxKAdjToNf9hWrt1n
gd+uyVi1130/lvvUyIu9qs/x2pBz5OuTgXMM3QI0ANnfasBIXuK8Ua4kvQKn0vXDtSTjnzT8IAZf
AtrqVQv1gtTvaRLGiqqItTY6ssOFPhnXZvKkdHIHKmpS3N5qy7tEyIR4TdDSyvxYGmSy1rGxLlok
9kas+dD9BaJ3KVBGkowH42j7GT6iAinPXDxV8MojRymq/MtUZ/JLJSnmtNLqEGuij5dl3FehnqDG
J38mAHWDsUWCQGRXcQ2tKMC4vySESplS/4wwUkdgFvOqIlpuTrMlE7ldMkCIu4sECH4Py2zRn7Ix
E+XRDqtEu8+70E+/E7Cnc2+bwg5vLMgLS2TuWDC3FXMcrWQELG7TJA3R9UlmITaYiZXjEGiGE4iF
TlTF98A2CNmoWmgM34K5AlIkdFNVoM0Rd4mVgAPtzjc16KBri2KwKFeBkJv2aR7EGLq1WLAaoTHN
3UPtCxmeTND6uk4KdZw08bh46jOSMyxjkAc4JBXcl9KAiY3GPBL9a9tFPpiQNAylVSD3fU97SJ4G
1rsSvvkXvZJwzAW9YmXAVAiE77GNh/JioyETXiVSuhJG+ab6vOhkJo7IzfVNhvGkIZahzAKvBp+i
Zp07x8o0wSqwyVzVMVH6pgmsDevrPPtl/yYpXVkZoCOU1rhRhtIg8FDJyzB8lAY/MyoCP4gq6t28
T+DiPKUEhZOhhm3fT2DPS5FeQqJo9WyLzYxkca3tLRg7wG+JARkJLTXWUm/Vr6GtxodxQq67K9q0
zk4ghAaN5Cmj1radlAPONia+MpJJKhw9Nyq5fyWaO7/vnwqtzl5AmVmVo2sdQYiq3NVfydkdhyeh
tKAreBXoPUndTFpqEdrR6ElJFaikBGSCpmYak7ueCkm9j3OoCy5WPiybfcqNcTiqm/uO0vuqWDak
ERR50FXEx06t8gx4Xr1rFane1LxiR0Ba+b7U6tINeO8cPxwUlN3dFxOqr6MMOFpa8P2r0Iz0LSY/
8l9KmsoSgKXbpjFVfF74hCeNRJmGQJ667PBAKxmUKwV7e9Vp4etkZxQrKX8tcAJarzjV9yP1XIAu
NYg+vmtH5cGf9LkGkNoPmKxb3SZpyiIWoAKL6fEZPkw2Um2etnrT9W18NLHXrrB5gokYoWbDU2hI
oNVtvCkRm4+kGUGvJIdYtoCIRkHk69igx4S5N8LuBiC5gtGWqj8yxaAaJhSY/SGGXpgMUwk+XcfU
ST+MiITWcOI6QEaOCgZMSazhTa19sAzCJIFM4ldMGwhawMnfrRK6DHoFahCtJT4kIp2h7nlB5h+g
cjSLCWGvNKXkap3xVEnRSWu0PZhkt5uhFTXkYuoaLsrZwOf4YgpYcTqsvLL/qcXkWSQ+4s3IzYJi
B4Jsk3UxEBrYbgUBP6wkVfSsxCULWvSdHDvoJol6n/ndZoSBWdfzpi0Dtw6K9Tz6oMOhkmVyYhyj
sCS/Atd4gVk+JfsDQ/2D2ULg6TIQgX6JBjAYUa/pZKOOReXESrzLpn7Nbum+aUCyBQ3+DYW4WhID
UmlXzDPNwf7HDN/Jt6YV3MNVPJoP9ACwEMrbfop2Vq+RAlSL6P9wdl5Lbltbu30iVCGHWxJg6sRO
klo3qG6phZwznv4fkM+p3QRZhPf2ja2yy4trYcU55zc+bBrklzp7dw3oKjmsiVC5qVlCiHxQW6Ue
/C7z0JqfRtRCS2raANJF8ai38DZDC3cKwZVb6osAEZk+foRcP0BT4Xr7MxKMz0xBEtCOMnRmkFfs
IBFJriC4Vzq8gqaKMYQZHXETThM7bHEUjIBIgJpQ9gWF/gK16OusjJu13unZTjca4cbH45dtIH0v
9ORFiZstu3+31dIyBmOZPw8NGMNh2IhQUY/getBKqBqUKS9+ThRkooUfvggJYkWsiDUsumCdCd2Y
HrmXCDeDDsAAury17qoeW4+YTbfFouvG1cynUNF/kHUaqDjlhYQ+nmjWo1GkW2PMj6gkP0Od2Rlk
YA6yNCcnqg4uUq34Nc4aLvoRjsZl/WGkCFKHNu1wyiyOadHdB1n7q6lE0dF1CHdGkli4FElvWuE7
oZG9IFzalEZlgloUyWhQmq70b/jwvWS1iZ9UyqcWkuJJryfjBOup0uTH0EevjU0s5t16y+EnyPZY
+ejrZfUFhou1klESrQOq1dajHGZHUdXA+6mxBKKzFvB4k41HTcR7TBxRcGDYBTcpQwxfSfFTlJF8
BlwWbSzBh5eg+C0f1PtTRCjNMzVCqS/h8JMVYFmsCr5e5Ck/3UHnBublT6zQZxNb8DTAVK4Cx2o0
nMu6kNy1aieDjvNeIG58yCkYAUXcEqfUcIhPDmoIPrnJ8ZhN7owE5ysuObA10YhaXqY4gaf/0qT0
VUJCvG5TTwIghcgQTrz+EFV4JHWDWO10T7gt/f6VKwQvMaxWHdwvyhulr4qjEoaHxNRe4Ldu5YZA
s4hFeeF5R8UTfyK2+YXgGYu4kd0PGiHKsSbMtzU8Xf4PTqZW7yMXtEnMZmV4yaTtn7oI9p2Pxaji
9yszbVmjpXUk0nXTtD3cUcP7JQlDus7JpIxy8BpG4q+mZg/AscHpdf0hjRXUhfkbUN27Oo9uerF8
KGMWB5YWm84Q4V0OCu/27nmsmhfXFB6UPD5SD/4NQ9XvZdmSvK5N3249/Wevl7aq50QsdcvdcCi+
KbG4jTMut70Ow0ogUZVM1uFlVkD0KiDQ9cJdn+MChAirCP2da6HOFFLqOyE8I0iOdk0WV7eZp7JH
NJ64h2lTbWU0lY1i/NBTo7a1HjZM3H7GTXR0+wFcY979gDqMXY0KQ7fkqNsgV4PDIsHGL44EWm+Q
/L0XhkUJS4bRSzhaP2qfak2AUmpaIEUVMD7zA+M1KIdjLbLdVQb0W9i9DpZhyaoXYSNiOjPues8g
niHjMIMNSL3JJZEXXKC8heGQcnH3jqIg3HU1k7SwMEbjZyVbMvbxQ+J3SHcrqGtiKKPHtiKRovq0
cbqm9JxEj19UK39hJzE3XdrB59c7QDBcLDt3bcm56bIkEU5nbqpvhbb27mNfoSqDSY9QtATZkQm0
ifef3Wv597jAamgQ8bNN+tT2Exx/0o8EVzyu/dNLJ1APSKxeQVzZGnS1ShK+RQQt142vCA5A3hgn
Kw1SME8LcrO//RRZmNWj4qyrjIAHVhRdRxGQrIEp9q38rekoSqMyG3U819NtCTlaAJKyaptseM0t
tPChyr1Bxl7A9iKgbr0ByMcUfmjukO0wOkl3biz9MqV2L9byK/S/Z7PNh9u+ogZfFtzvAJ3e+n50
5Fb4rif9U12kd7rXYEomUb8SBcoWfeStrNWfAeBFLn0AISvvPR5N4PNJ5zn5VOCiDBTZBKJ0Gw3V
T7VOVTvOoJTxyOGMtDAIE5WUxL4X8wbIgPVW8Z/GhJBf5fkfA9I6xuOoxzWYeLmvPLmt+iNG/7xV
w8KR4/DByBGSa0ACwClQB2AI9aGz8k3mhYAMg8pdB4P0llfoRytRKuwxtXCnCUCKWMqDGRXyxhPK
EpJ0emd04+PYjpZjFvVtGBq/Cz29NWrp1Yrbh9Bw97g53ZRJ/anEVIHB6RNXUZU/uHjH6KrpKEpw
rEvloNTGh9XpD2IBMzJX4if4KNHaq9xw7+eNC3LPKmpIwzxp8cOCLoK2Mf/hBcPPRgDblyTuIaJT
Gxcqll019Y4dFf6nEA8bT0KFHkT9zivrm270Dkzd51h2n5TK32px6tueGj1rnGNMeBUjwupewFbB
kXRzfBQQ5K1aTXhrenLaQhCPWwhCylMND/JQ6ykFYAFl/C37iJpmd1LPxkoYeg9K8rnNebeYHa5h
iXWIY6wZXGs/XQ5gnkfGmjfSb6zUNkZQCzQmSusMidd7EQywPtsOdWkDZCuKgsbpOxBxgqkxTYf+
VcAXFx6O/gSsSnioUqo469HgTMrzvZUJ70Whvncu/t+a8dpgsSZXeA1GgPZWBOUCW8bvTsrHPTfL
/aDhO1yUr6FUqlsMI17iwNTsvkBTEygUbMsVkmxfxE0UgJGdqxOlNdjD4rKAlOD1ueosDMZR5ZSO
kaNpaAxNwCKsa191tddsPGLwWlAETBKCAJhnL4r+g2f28k0FZ/SmbyQuX0phVNRoGDkEBT1ApW5K
0W9NqeInFbdvAArUISMOg2TPGH7nwbuNFf1NU/vWjsau3lo9sRGz9h603L93JQCCbhW8VJoKYIeZ
NLlgoew1q3eMP48xADgpAjqatnsfyBiWF9zVBHUHqNOzUz8Ci4e9k+nvQMI5fU2YTazWVgonrRfK
RxEHhYZwae+V4w3g7BdxLA4hRKCgZnbzlARoJX0jWfWk4FEvFZ+GPGw4vtci5pbT7RF6dxu3uMUA
/ws0G2EKCeMa6ZBf3FoWN2IaHJKNN3QOjg+wbZ9zcFsx/gVVvakNd8O3gZl50HWnN3zbkL8h0Adp
zNM3q8O1mFuAcPUItbVifEopPhyZhfABb7zMT97g+zhQWzkzXmSqcCEVfKslAGOhBrQiedEjBYeg
Zm3RZb90V5ox3GVe9tT3GQsUy3kPVD1vAam5d10YnsAbYqyK8A98lPz3rthhrczlZ1OJnuNln4N3
SHVrj/3wY9m5uDO37oeQjQSbC2vnlsk9Hmg4WPdPUm2tZX/Ejweryq7ErR0c5dBDQ16VCbDvSo9U
mz4Ett6wQRoUAoJ0zktCQ1Yu7OoyyPYgkgYMMKCbG+HwzeyNI9VAD7lJXExLxhvO4+AliTxAmYIv
kWATetuNPWgaefeQaurRCCkRaMp0L3qm4/bWLjeDNykuXgKp/1apRH78ZPhkFO5Da4ifRK7vW1ES
PixfvSl8znZB1X5IifuETZJjQGoXuSdxjY8fmwH+QyMb9docKuMmjWGYF42BKZcQv8Vue0M0ZlNF
vhNhublDJUo4VJaHlSmI37ueBFmiJt/ZI/DCKAGmlkq2C6oKQyP12KcjjqESfpN8OrvwAGz5btB/
66IqsZNwzOyhEV+Qew9HNCJctF2prJ2qpVIazwBK1TnnzSYE44MtFufBAAgLK0yz6HMer/WTpFi1
3YKGC/g5OCTG6CgUbUAqZTiw1CyXo0G6G4IHoJyGb8Ah5pHX6fc99lNdLN36IlVXyr0UwF3joZyS
UO/ijZsYdovMahWFPVa6xi4ZwDKrZrcdKvmop1C9mw6wrkVmMmht4lyHLi8QsuMkVQyQb3z4wjGr
MB4BiEGayZgJUZTeinJx6DKo+LF6jNgQLa5vCWwnVc5QyZFgdULXeC7j7jHTfNfucGZtKhjXTNUM
P/P2mzZ8RsHPRJFePax0o+Ipr45VEsGXFD98GfkMdtRdN1BA77+2EDg561YW1am6sRGEFz1zqsbb
xZmxHuI/XbU1rM9Cf6dSiedGCPF5eEjSXRya8AosOBQQPzqJUK+/zrrbAoim0UOFGFn6fc4qgalD
hb5yVMFtogRPf0++v0ReS2lXNB3OPfd9/LOXdVti+dZuR8mV/Dn01r0aWz9rXEPrFA1iv8HLZiPV
6CkrQUEFJW6rIBDRue0irA50Y4u4JF6HWXJw8x4qknnHWrHl8mnE9kyQE1QeAq+0TQFippmAYXWI
FwPog1+yjN1iceh98Z4YHSK9HsPeaTD0lQaLQyg/Cm5tavzdyONbUITwlSHhFRlIY6pE+EFmz7Wm
Z3OOvmvuL71GjZAnmABJLBgvM2wwUziOgQXkqhNKuA+kYXSQhbcWkzQzfjE5PH23eZSlxuH4uGmr
YjuMwTEQop0UsptjVdgTBYm1l4L/JOp+F0nwEhCgCwbkFxxDaBC2qQTazvQnpMdt4DnNMDiKKXEg
c5hGwzqQcAyLNSdMa7iSGBQ8SbjbjcARbnr4qqUnfArGn3S0eMzdpfm+xcsHr1+H7dSDfF1Y7rau
hA2hebakgjO4NnlgJC2eUMBIOasadZ137arqs2dlqDeEkHCH4aUKEpAYEmjG4h6Xlq2QA1kthXXv
Auru4zu437fQuMn4pqtIFr+Fza8S4xrFP1QwZTVCvqpLhZyBTwm/Pq46x7AMvqmxKUsLczyg3QmO
Rt3RjDhKqN3PKgyw+3Uo/MFfFFvPfQBxjCsTulz5CczIKq3ircqbUO8KzAsJb/cfA4CzGrxlaVF2
2McrWHCrrCWWPQQ3eHWuCT/tRh67GGpwV8W8UhJWPQRiwoTQfwxw5NDfHNeq72Ml2vMgBSB5E+d6
cJ9gS3HUAqPcipQZch1uY3usO31fxL26JsXSCTY2geJvbOl0aWfoQ38kGhp7W8WF/Rl+ZI2uYydT
ld5Hy1Vk2+ZG8XA9e3VemIKqWkHjzYymIIpyhtO0nFnm/cC7gem+UkEvjQ+YV8V2/Cyg5+zHPXtz
cV9vl8o2zsqgZq3OKi8Tvy69CD01fr5sLKxds9jLge9c79xZSQGtoDBGGCtTB2Was1YELPfyJkdd
PKWQsT1jLYnQyK83cp7/mxpBpqJQO0uNxiz/B/xZADfbcOBphVPq8kTJWGU4O3s/8uQJ5vZCId15
Du6kvXmhTQwAKWuiVke6QKjaBe+6zdyHfHi/3q2LE+NLv7TZxIi7KoC6Sjv+rXpQ1+1D8jhVmyNp
eFGcyHbvl2qV5noYMqmnPZt9rhLMma/qtKit5JLX7gbvtuiGRD+4UBuXoPuKsmAPeNfKWyzQWhrV
WTWYYHSt1eZ8xUY2G2h9VcKF1SOXkGMRrEQwcK8P7/nUlCUkbBKqpqkaZY6pqEdeLIYx6qD0zc1Q
vnt9uZCXPq8LmeXAZxVZJb5vsTjEGpY5ENIl8lu7oouPZa6an0Fd1R+NciT3r/6OZSu8Fyu53FaV
G+NClqzcXBh2ZR6JdpAR5Lje9/OxnrLXvOCVv7qQecVBHAqR2yuCBuMttEuqrsf2HuuzlWxICy1d
GGWIEaIhoWrVSYfOaooQ9xCHzPFVTBjh8bvWPl7vyYWiBrrypYGpq18qSX0dI1SlpgFhZ26jnXcA
xboxJtXWvyi5Od80TxubZd9j1zL6lMQ8EbwXbfwjWE6aygvz8q+I8qSuZyot+NKjWV1PARxUrgBI
U01E3hyY9EZwfMOeJBBEbXBth6i+VFgwbSXX2pxtoRw/7aghyyIMZqsH8Q5C76o11tY23uWLmsLz
/ZoOqhNpRrcQtM7rUNys6oi0+PpKNbqjH6sPGMo0vgZKTEX9RrAHY4TP69Pk4jTUJEXRqBZUgJue
zhKhQBTqNbq2cjvrkSjgLuZSf72JixUhX5qYTcQ4zhDRmTThtTFi49LjfjP2zwiVsBWsra1mBdvr
LV44IBjIL03OpmPSVDh/pby5php4kPnZPWSYbYvJG0EurDPsdOv/b22qVBEhgpIlfbZNj0JeDdi8
EM5CDbMenGbLrU9wxOeGV/+O5xQHE3GRpQk6nTxnE5QCUz4dxcjyXF4WZUoduAh0OZk6h0zH2jsg
wz9A3VwPuyWdxOWB/dLa7OSl2i0w1YHW3Lvivn8ObYSpjvtMOmQ9QSea70tCGHlaYNf6Nzt5BZDN
I6EwTG+dztEexo3qRD9BXh/7/d/Wd8a9u6sdLF7s+ODZEGl/NTfAftfyrjwEm6Xfc77RIYqiJk20
ZJQxZ+o6uW04ntCsrDxXr7zNWIhhdwfLPzT2PZdYfbcwk8+7zx1YR0NPslcSz+QPgl5rXYc3JyEx
x9zmm36HPykpzmRNpE1dcQde91txh7crQBUQCQ61Hgs/YZq4p1/g9CfM1m9JPNgifoaH6C+gD+42
cSjixLxhU9kTocbEQHFhUp+fwty2VA0fYGr/qOiazTLBkrwxkslViLq4UQkl4kCar3G//p2LfrbQ
v0tfVNX/ShKo5RSVaYf8ck4WUJ/lMaBwDKbUPk9/VICp6/Hl+iDK58uULlkKbj4G6g59XmSfeJpi
Nh6DqK2w60Mn6HTb7BMm+Mb6oTqBg7R6mzvCnYFysZDXzb+hR10c1v/8hr81pV96qkpgwytAfCuC
7thCZEILUL8avC2ptew5TBJ1gYpwaWiZt5MvG68Q1HunQ5srfcFljVtzFOBuob7nvE+F9u760C41
MpuecaEmcTPSiFRlt2L0GdXujd/+ut7IhduUgs5fQoaPLp5o3awrjYoRjO/TCpH73aj93Xv6x2n5
ZQWnCf4ECw2eXzymBjU0+KrFJVGcNeg2ftmVCg9EIw0A4QO1d0Onc0WPTFdPdtb2KGXB9aZXAedq
waAk+Gh53Npj4pwfipQsbUWXZg+Sf04ZkgUsk9kPSjRqRaWwguoghUcM1H6ZdXOnFBpVOd7C+2Au
yJqeW0A8DBHqqgRLel7MST5glMFDcxHalnvN3+KLQsrWE4lgEm6msI/yCGBv7W4CtAjVRuKJ226x
6hHdrZeuCSn9Sp6Xaq7Pr0qnP2p2/cS4T3ZLg+StQPqVulpMN+qFvei8Nl+DzIKmeApDc1rMq2cV
o+isuGSJEjtaT/XyxPhvjG3qpNti6Wg535Joy9RBclGsa5zrU1ywqEb+t61JB6DYJMHA3a+kAzzM
frFk/XydnjRnzd98qj+GJGFRtjUHE3tKt3jTg4WQ0fkcRVipg1BAP6cggZ8dHKboGviq9iYBe9GW
huJOk+77wXoYVc25vj7l81MRdjsaLNWUIYCI8y/leXJXdxVnlPszeMfByny0ViqoCp4kVGnawxvo
bMd4DI4ulnWrbIOA6tH/XMJXyOeTEtG9DE6SCyfKkTl4ZsTpqOeoRIGjjw+imTy0Uod5lJrdoF17
oGp1fIx7udhKVB46aqNtfFG5gWQTEbbtY4rpyAmBB3yDAvwblOHR7409dhnPEhVcZCW7jHqhQdkV
A7bsvm59Lozi+c83Ji03bx2RX2/+3Qi+HElyNVYVtp8MHRSV8hkEEUm64jOLVir2bTbRqn22Qe+r
rqLnEL/0nfsj3uk3mKiH26Vbx/k7heIqlIPsbkR7WIKnp5WmjnKU+MGElBecCJE3JUUjvpNS1FN0
ZS3scRdOFHM6SUwAKwbSO2uaYF+6bgyynve9gov4IdgZ333obSx7W3GSTbptFhb7+TjTGNnOKZQK
bH1+/WjUIMnSmKqM0Y3x/CSjt4pjN1paFOdrnNWAbQxmF9ykuCSf9qkDPt7iRuWujGe3X3UHKrxx
gSMraP2QWoyuV1RPrjEn22Akn6/qbxjdSTZJNs34i6ZI10vX9Uv9/vKD5lceuQlJbSWQhz0efl39
q8MT6PoUPu/ydE6z31gq+hF5LgdNA4x6E3IrK0n8HuAGZf4SpdfrTVwIlxH14G46qbX4htZ8W+vF
YmJ7UrvjTMLk8ti84u+VbQ2ge6MT6raR/QuSyPl6oFUEHDKGNmhq50ytvpF7Kqs5WkPqQermm4JV
/SDfSulnLy7B0C6NIqEdDdIE0fDzmGONWWuPioGkRUaKzlp17rteL6ENllqZZsuXJcfp0yOpoBW9
0W4o3boX4/BVq6XH69/r/BSCBgsGhTkBwQBuxGkzSRJG1HNzU6rK21bB17YJKXlIDob243pD5yow
NqovLc0f/0IwavA8aYns6c7X/E3QZK9INf2V3Ks7vAEf9MJ8j4rkown8/06Yzx1tOnmUKY/NAjh7
CZvwvGvdzDjPs9oR+nJTV83C++HCHkkbHLMsYW5EZ8IsuR9lATOjf5S7ko2idVPeNBthm2xIli0I
s4A5zx+6tMZjhcNUtBDuznZkSQmHYpRQteFXuK46oKE4gluVjFIL3QDZRtlqXqK8PuaJhim7tMpL
QtII9P1wnXIXDMps38ofgZHcGuqrJO7VvMFo0dpZGkVQOFAYQbWpoI3rY3hHnvseJwpvrefdu9XF
e6Ou1v/19Djt0Gy+F0ZX50I9TPLL4p6ak020ncg46s0SL2bODPlnMnwZumnlfVlZXZrjrUf0Cwcc
ym6VYI/ND9YaPwiW3Hk6RPjiJUO+ECr1wdB/pekxi1+tMOOyjmzIwpGmxN9ZodYnzG8palqIzZ2f
AqfjMC3YL7+O+kPdF1quhaZq7er292hGC6fA5ZmKcFc3sLiVAQOcNtHo4aglIkNN9A/nn7VlTCAi
B8PzjTS8ESpe+LbnmzNd+tLeNJe/dEkXqsqXqgLOAY4illfdiuVeLZqbhJxbLT9fn0jn++ZpY7OF
0eLsJ4kxS11hl8ka5FX4FcKXvt7KheDiaTOz6aqrdRaoEpOIopi/4DeugcrHRNqZXkC19i/yFtL0
aDsNbp22OZu4oxhFJpdbKASxPcCtDW/jykn3qoOIzg4qx3yOb9QGSoDkRJslhuBfree11mcTMyDk
orUUMK36DXUMupMXdnVP0cGttqEaVXzvWpuiQ4q+7En5CjtGbW7KQ/XSPhoHHy6ahwDtrn6kFFO9
WcqDX1g0+kTzUnhGkRiYJ6haISvy3qBMVmzfNW2kQGmJMnhp1zhpYtZ9NZHMGLr2P9u76BRrHFoS
+AFj96e/wesHR+21ukk2+Ick3Z/4DtOMpUf9hbuVrlvTDZznNgLS+cL1BwqtCzxP2SOVTRc7uA6l
tgJQMliPB+Egirfmx7+ASl04a06ana1fJIRIx0YoIlOGwl9X64CsCA8AeLpb422pEGAayNk8m/AF
3CEJpnDHmnaTL7uF2lVNImUyeAHVXbvUkKakOIsCTFm/WljEl5siZCNTD06cbLZXlBlMl9ozJ1E8
dacBIZw/aKt4C5dO0hI6cZTD6EzoqqXL3YX5Sh//0/Bs95hcepB18SGVqn83KvzWG17u9kL3LmyF
J63M9os0FvzaRP/OdPHNXU7ZpZcBo572+tqJvcfEDHHiIv2wbDZwsYNwPkijTuyQeXAD5Fyglwkj
K8T9jdiqDgq5ha93sXcKNy58QUG/zROQWGO2ngUma5XpyUY3qCgq81WX95uFUZyB7KbrgkFHFING
JhT9bJIEJpJP06PkMtzXt9quB2SXvFAnaS9tYpcCaictzWYFQrJSEQV3OpfTF7zZNrkTvVC7YS/j
+S4MHisLXB5+IpoI9OV0kZV11aecXkRgqx9jgTIgeXa9t+sjt9TGbMd0BQt2wEAFoFj8Sse7SihX
BL0WZsH0PpntFicdme0WVlwPyVDTEauW7iKDjan4HKncrbUdjmVNwD9q6vp6x5banM7pLzsUmo/O
Y9tg8NTfFNjbQ/pgVD5Q1gyIc29rermSq9a53uil2UHMidwz4TPm4pygg952GCuoY6s4/FkCE9bl
dl1MoL1i3Mm4jFsIA3PCZJL67MfCwjBfqGcgsM8TSiY1hNph3roE0FBMlJDH7pruYe630/8Sx4Pj
v0SDTsvq9MOSjDE55oDcUUsxDzllwC/8TO4IOW3HjTlFY6YUKupuaws8Zz186AtPqgvXK2OikPIK
Bh2vnVWgefVgDLgm48sMHBqDC7tI041iR4dkLT2ZvyIldTrjKTOe6uZ2WpWebS5MrAu3ypOfMC9K
y00yJ13FT6gcQurlNy93V6oz7iZM0RivJDxPvepuGfx6vlQR2CsiGT+ibkyu2YtgmMK2EzVppYvQ
5C3zoYrJzYY+hdkLs1g+/6yAEimpwlyISPSceWY2VjfWEAxXaVLo8qtmuPq6a9tEWrmy4n1XAmo2
9X4s34YaNzrH49wOb3TDq/BRt+QSZzh4EUu3+UvdVwjq6qT9yBrNux+wF8Z1W1r4zD/pmOUZ0kue
KgtdPz8SCR9/aWQamS+7hlhRGoAJPWFNiuEBNUBlXmjhQpx/aoKELUEphVrYWTBnCE0pzvrKWpl3
8qG9DW6smxahlYNNoJ3a09//P5RGtPs7c0MGLtks3VIv9pONguitKHO1mv2IWOw6RKfRFBajWDR5
y8eFkNXFr6WjeyT7JJN0mx3ImKZMOi8K2ttYfPEq8VuctQfuUwsBnfPLIYP4pZnZaWzVSpwpJs00
FoazqR/+DAJ9hK+R/OBYWwK/nb/tTlubOv1ldlD7HLtum5FcqJR7CC93OHzFdlt4YPqhIKyIOTpN
bn67vhwvDuUUN9Up2DgvunVrtt8xpo+VyXK3DnXyaTU/r7dx4eCia1Q48V5h6ZMkPu1aSrjYlF0a
QfN9TCjuqzZdsKrBO/+Lt8r52XwS1f/7Y76MYw9PAjgkQfQ8Xo8bPDg3mbqqXq2PbG3a8J+oaOd1
GjqWLT6Z9/3xel8vpLhOm58t8swadUwUSSqAuUu3kh055rq2XS6OmwmNSAoYaArS8JeptDHiz+iu
iz2Mzt1Stu3CcXb6U2bDTvXPSI0eIxF8gxOwrzD/fhe/tS8gOXZUAVcbJD/u84gp1fL75sJ1gcpU
rpfTTgSWeZ4rS8VxIDRGDucfr7OKV1W7w/JzJW7inbAXFi7p52t1QpBS58QUEyFmzvacNhTLoShB
P9RmkySrXAj6n4WuRjswKgJy/0JZen1cmmfQTzWKLAjCnvnjqZQi6qqAKCVGUdgKKPRHc4cvPYwI
kNe4ixqISoM/16fX+dZKN4EKEQMAWUUx7ulKCkUX9DNmlKgLwVdLt2Kz9CS+OJBctiix5HV6Vjgx
1AAo+79MCcSKXmVtdevesB5zvV0awKWWpn//ZaFC1EkQbwcoCyG4TFYgpFZXUo++rLKvj9r5Jmfi
ysZZxOWO83deoBFmQysOFt7eHsiVNv0Tp2ADNG17vZVp7E/vq+SEOHUpm9LxophfkIWk9BABkSJN
ER06wYhWWFd6QFBdRioqCAkvNAsVBBc6xm2cWImoM+3PKM1BlutiUDEHTSVDEmSi+rxLTam+U7Um
X7qaXvhe+EByEQRAB+x3vsSkONU6UcBRHIdYJ4Zo7tvozyPuFAYg+cbc+bt4R9Qm2Czdii/Uo5F4
puUJw0u+e36jEEpLTy0V5E8H6xiRPrQftMAYC+fEXke7OEw4ezASQ79hh492aktBKUgbYbWUdr+g
reCnaBpZpMlERp9DRAWvD1Wk8NNPkTaTwse3dW3dK/t+sOXnbM8TYTeIqNQ2Q/Y/JOFP2p5dSKQ0
zrsA86CV7joalnicba5trKthA0sR0sJuKVNyaX6xwyHLIRFPGensVWCR6AD2RYNS98dMFKo4hVWk
vF9fNxeyEdOQ/qeV2ZEpZYrhjh2txPt6L376HIvUN66L31PcI1u41P2NHs6X6V/HEk4lKsTmV32t
9pFzGD16HziYyGOUTXGg+p/YX7Artn9LiohwVjtAeuLigF4I4IIunvxS/l/r877CP1FKd2o9cXwB
6xBjA6aegDHi880In8n5x/Vicd5O/+Nr3Z5dBrK+LRopGKg8poADp5i7XHnInWwfM1993LuXUj4X
TioSoZjRijxH9LP4Uux2nmiErbsqDNKPerX20qV88qUN92sTswMkyfvA1RKaSP4MlJ+1v5vPZGus
O7tcNcfiFiIhRd7LHPmLPVMlnJyoK1ThN5yeW0WaU/MWo7BVxvp5CDH8ruSFB875W4BZQoyF8leS
VXgpnTZhVqMRolbHkFHIzPVEZib+jRwzhybfRgZmDnp4lIr6fzhOdGOKMBmEXs7eVbGZRUVLgf5K
y8L7tAzlVSHEn4Nv/r6+4i9tKzRDnTgM4Qkretq9MjdHvYKJtUoz69WVJ5ZcAJVssT7x0pynJ8Sf
p0PyLJEgqKFsVbrBxnJr4tETOd4hd+pv0wr7FzD8S/OCQaMse7KhOCsxKNRxjK0K4k2vf0iwow4T
8Jlwu51Gh1R6FDfAEZylt/aloQRdyn0D9dsERT8dSjH13NzlL9S23iPUih++rjmBH26uf7FLbwk6
hSoYIQExorOcTOAN+B3qbB+PFabyaLCL/NPE03FXbYV1jcZ4lRbmBkgPKY31ZKGztINd7KmBZxsl
N/i2za8fsqf1Kmgad5WNaJGlxDLg2/g3VblkbXVp8ZmGNtnbkhCi06dDqpRDmuoi69s3o31qPQ3Y
wvFSEgpMJUGEGcK362N7ad5Q0D959FA8wvX0tL0mn0TNcjxd4pT7uvFuE8tbqH65UHrD40gkR6JQ
bErJ22zPKiU3B1VHSCYZ28BGxOtNpsjpxgjT2M5b9b2Py/hRxlnkdxdo1dFvoc1c7+aF3ZpFyJOF
0nrsAuYzCMxzP4oe1zbeS5P8tCh3UV5bNgXxvI8D/83oxN31Ji+MLLR5DIrZSS9E9eJwaGvdJxo2
NOHHEEVPbKALTVyYLLw6JR66hA7PrRxHX/JrXFrMVcyzhXRAJrIQ4KMew6S11kYm+DdSUlOho/u5
Ki0M6aX+TTkplbT3hbhKUJCsEkTSRYGlQnAa6welD5amznTHm10ceFNzHPDxkLfMl4OOt1LmdmS/
YrDW5bP/N8/Nn3bl3dJmdiH6TeHel7am0f7yJKwxk0uElrbUrbaBUZr9HJoH6yl3OnuqYXLwPYgJ
qDjXp8mFnQVxu4kLB45uVIfNFrynwCkOxQkbWbY3Zl/daT3UBNENl4by0mSR8V2nhh3oNMfsafd8
SQvTQCa4X+BbEeer9mh8TxlRQA7cWpK3qF2bm3Ib36n3mv0/9PFL07O7kpXBcWsoz0N5APG4MgDv
5gLPpLyC7vg/NEWtPq4j3OqpGj7tpZXIsTiq5G1awY8BUctBGt34UQmervMzfclDRboQiGHtTUlm
zO05fWdHoCfjh5tGI2+9fdK/Rvf6YxzjxTidvsUaUwltrdwZjz0ojSlRtRxxvLAKCW8RfdK5E55H
o7tMq0XPL4VVHnl3Qxod5bRYyExd6uLXJqaf8GVdqF4dekNDE+rW3Sq7dlc6eCQtwiSmSTBb6hB2
JoUFs1MjejdrpsRssTEEly+HIXcuQApB66WUGxPG2PVJcmHQpkclHilIzDgPZh8tKoZoCBBirzS9
tyeazGj8uN7Chc4wCTGvwqkC3/H5eZMBhw4ImjDjU71eDZpr2XGdyGszcuuVbNYLj/NLHQIiApaL
ejoi6bMO5UmgjpFOetRQpV5Zu5Hr/3JLEajU9W5daofAw7RJUmd6Vvcva4EmJAQIwdmBhA5zwGip
9HK9jUsbIlYG06Ociumzd8Agl3rfxhqJKlUDVBp1ThFJ1crATfR6Qxe+EWnWv+9hrnVnEvJas8ox
xihwpQJaXaeVn9lpXZnUpdf3ch79958IfRo2TuQ5ic/NE8pl34MaldiYVCE8aFpqm5hAXu/QpbC3
xuMe8DLrFTOw2ebXSoaXKyEvt1QlEBU6pv9YQ6ULvLUVgtEK7wz/YxStG1d3XLW1BxSYCxPkwiGD
On4S4TEXz53bpD7gUT6FVdnaxXVdF4h+VEhZ/tAdAkX5mTdYSrvBZqHjF+YMoXC+IR5TvIznCqOs
i/XMAMTDFuXtumDX+iuhWo8f3lZfDXb7k3LrQVj/C1efC/eTk4bl000LpKKQwV2etn8CGz8nZcok
S9W/L1u1XIre0BZef9z1prKj2SIv+yKMCp+jJr7FRWSV74mCSh+C84+TpifavrIRFg19Lg6tTAXE
FIWbnCpOeyiqmZH/H2nfsRw5ki37K9d6j7mIgH52ZxaQqZhJJjU3MBaZhFaBCKivf47qnmkSTGM+
Yb2qZhUDAYQ4x48f97gcYS7cGL/GsTkkaXlD2uJCme7MZgRSg/QOqfkZQrmchgiCFEzO0CJ1j9um
ubakJ1g/8COz8vjtwoKZv8v3ywaFDGg/oWqzPDAHMw5TAQkTaE3tOp24VXaT6a8VbKnHZwLfiKRI
bWVU/E4OpLS6tE/PHKO46v4zurLo7xvZmKKOi9GfoKTl6WiFqxzegUUrXc1GKka3usT4O/MVv4y4
uFyHrgols09gu2BG21JL91bYPpsFvXCknpuYii5c2L3O2Njy2mvgGaGXBLLVLLmHMDNO71//Dx/u
8wiLID2jpTaZNUYwr5S3P/P/N1yzs3FujGLnz6OdmQ5ScaSLIBJAMGKJQI8VlbRa0kJ7VDIvE8+d
Gl14Yefixy9DLA6QED2GjOaANlpE5a1yFWbvSr/XoIvm6utiXV2HYltWHktWWg5V5lV3Be+3C9M8
szi+PIPydYubNYgyeYhn6GTN1TPorEWvPUSjf36ZZyjMM7ABbA+1lDkRWWQ6A5vCOLXwNmce7+wB
NUyjXRDJS9+mFa82ndN51C0OZHoa+4cBSUIu3Kh/uNgwfv6z/v0gizUExgHEkTo8CLQCy0MDKT4H
AuTN8ef5nssnv8x3cV6DKd0WssBrnenSmddclYlPn+EU6cguGGTQoUM94xKR4+zcNMhuIMCVEUQv
XvJIo6aLBguwtMUPYWV5RZRf+JDnwgwYjf49xuL9NXqoNdzCGPOaLeHh1RA/0a5nt12Yefkq32ti
/fPLnB97cV5/GXLxLpOQzbbCQBozaTdl5b5K2CZn0AHOZVdL3n8e7Pym1FDIl+GjCvOpxZ3XkkYb
eQLoVmz4rvDIo3FMYwhweZBWdOOVvkLTimKDtnyvrKvDpbrXmavQAHEJ34+A9gsM/ut27C0I0YUE
idAE55ESzQ1tSu8S6BvGo3ohKD1DjsGeNNALTeVZPuBb0pVDUxCSKdCTpo4Oo+gKnmzdiIoqdzL/
0iV0LoLB9U5R3Ec5nMIV9OvMEJk26WACek+LYYDyY6VlUDvPcx8oTxX0WWat00wxtpICu6AY1kZu
N5SRDyMB4vdt/taXBT1NtQQh2kzvLryLc6cgwGXUjQx06n1jNwgtg5CbDim+XntqOHhrqeRpFxvN
zn1cmLnOlz+BlNSy+hCZJYnVAiU4mdx15nEgOAhl5pfa889r+Ow4MINDQ+BcLF6eA1OEHErvoZzc
5JmxCosK3imY0QPYtdJxqqEJ+vN45+qoWKsziRPiWN8FueCUkKl5jgJEEsMEQwrdVpS3Q18elTgn
XhSOh1LIb9AwJQ56B2fDHHofRpb982Oc+4hglKN/A8jk3CX7dYWFaqFOXQT4XEhZ9IgV30LRX0Y5
Tq7lC1f32aHA1YWsAeCKb6SfXmnTSNG6merV2XCxcKA21Kmj//OEzp3n1t+jLKUglN5M5bLBKBmJ
mAy57CqBruegc3bhzX3/gKjfzD1MCLOxbL752PO4zWMLhHnI7siO4qPG4gxbA215ipfeXGo2mHf6
l/N8Mdgi7KFqYlSWGAw7Vx4SSJYgpfTGuHAUs7JhXIo+YNlOk+lCoHNmUyAoBclYnWf47fxh4ZhB
qBBNAFYblzt1ZDciY4aXNNSrGn5BbOfcYATUQsSNCHe+IZFSZLZKmYE2MihicrucyRsLVc3jpFqt
gPUeyy8syDNLBVqUOMYV9FFb33qpayOTIJkn5tLwXiLMLY3G/Xkxngvh0OximujhB8sIDqxft1et
1oWq1mCF946G6DvS3fE03Da4NLLZN5TYMrUZuOmSa4LkKB4vleHOhR5fHmCxblQmi95s8QDkYAbl
dYPOftAYb4v1jK6O20tdh2fgDBN3I/4zFQuU8cWFpcWSGUcUfEp43kS7VKtDR8CgCObPir4b07pd
qdiJ6yyng/fzq/6+HefmMzg0ghCPW+JbQbeNEZegVxg382ryh/W0shwlMIIIxM3L/Thn1yogPUPT
QS5C2fHrd40LSSeSiouZG6YX66exy5wMAA5DZfXneZ0J5EygQwZ4uGBQo97xdSQDtn5KJY3INarK
CORI3lukvoqqmkOzqMLhE15y9jx71KB8BD64Bk7h7yX1Cb6WlMkqigxHjQkZe7RVw8Vh0r20lY2n
DL0yfhcVygGuQQx+aGNziQbw7ZaYDzo4uCMbBmHjG2IapVNOY0sYdi/S0u8lCKQ3rC59gvNv/fOr
/V4mn8cCFw8qqbMZ01JMIUmHLIP0lGGrL7ApGQt3JgBnAb0bHG3DPqz7eiVcFTWe/pd8ifx/dp5/
j72UV4D0dd5ZFcZuFAn0A9QF4bMD0lZHx0uu8t8W6zxNlBxBf1XmLvJFupqYA6AFqTdAdaCrNknX
lObvTU2hrnUp1fm2WuehsF5/u88iJJx//mntRFOfyk2LWWUZ3qhMpxcJDnC2qQ37lhc3ad++//wN
vx0484CfLuHF3AzADdIgYbH2OlRLVHlda3zdCygmafw9q9X7NmXez0Oe+3LW3LRMoT2HWsXijBtT
6AcazWTYis63aZg88VE+Nb164XY6O8zMAMDlgRrP8lWKyYxUGZsO3LPMHerkDuLEXkaT/9tbFy8Q
u+0/wyxy06iw6kgaMRsomPgQon6HOdM7/JyueQVTzp/f3LnVgaWBOoWB2/bbEa3jMtQz+LPZnDCo
ICWwOwuz655XPtwTdoxc7Dn9DilATxSn2G+qBjyKl+FtDSWtMrOwPFRcfsah28Hr1OWPkNV7mDw1
Bvv1Ys72/fj8OuS8Gz9tgdSaNGXSMWSU2zCH0T2UwDvQbqPEBm+QeTAudtipMzw0Y28qV+YX1dB+
5ypfg0VIsiOixw2MpPwbAVc3WmB0QDtsadtCeECBYmwu+3OBVfJaCPKDfLCCKzAwD7cOLmXj3z8y
TjULjDtsEUP9llEkPIIny6AbdlEr3SGS63AXj6HhgzkTvXZCy/0WrjoXAq3vm0UHnWqGHMF8QKA1
//zTS7cqCNVU/axBhctiBzlFOGjJcb4VjWB/DvXfb8P/ik7V9Z/vsf3X/+DPb1UN69Uo5os//usq
eWNVW33w/5n/2X/+2td/9K9DfSpvOTud+NVrvfybX/4hfv9f47uv/PXLH7ySJ3y8ESc2Hk+tyPnv
QfCk89/8P/3hf51+/5a7sT7984+3SpR8/m3wnyz/+OtH6/d//mFhqf7351//18/2rwX+WSBe309w
e6xPy39zem35P/9AxPMPcI5VBCu4YlBUmwOH/vTvH+GcnEEaMKYQV8w87bJiPP7nH0T/ByJw/KuZ
po1a7Kxt3Fbi94+0f+BgmokswOZQ19SNP/79dF8+09+f7b9KUVxXCaqO+MVfS0+zZh8yTxXMaDwj
ujF+c8U/rZFmbgMmSsRdM4PSrIL+OqVy+Sa5Lr30pXj89G7+Gv3zaIvI//doqDqZCtiFAHAgZPR1
RSapnOTIDKBjG/DduNE3c2NRtEKbONQf4D/ssW22q3aTp2/ri3JzCwbZX6PPpE30HuPO/w3YfZpr
l8kNFCTD1p3Z//yarLIAVjh3LNAudFARc75h/z5s/j0Uql3QuQCvw1psPahswyFKh9RfqWZOCRtf
A/4BdaE/JizxDDUJKpL5kqBBnoSbTkuCQuNBlamrmg7oSlhP7KD1zRppg2PUwwn2JrdSGqJcJ1EY
/FqzVl7oKHJ/l+d03YbdqmHVZFeku006ZVdo8LVSTir8ubjS2rTa5kUMt7Pd7KjYjB9KqPtN/dg3
H+iSHdO5pd3wTDjGxBRqn4UzpJU9VMe2fYhhTSumu7R74Ba1KdnN/qlJB+M+q3T0NrWLFpp91p0K
3cJoKjxWgq9CDlRAf1t3rGarzLTwTkGjT+cMiIu77tSEh0jbm7AXTHVEQdJHGj8VEdwJYQbdZq9Q
fXMNWCZnlbmC/bUd95NdwEysfxGR8OABa1dy47D0jknCa+kpT9HEIZuuntwjVrTb8F5OGg8SM3YW
yQc1egNxCGjA3dTA3woiASkcJcJAhSMUwk2Hmbdc3dTssQ5Ht+exL8FlMq1euvRmTO8lGEFGKYzM
xm2t9zAlTewJaurjAFfebAtNhRWVopUV3fYaxhCJz1CqZkR1ScSfqSKtu+qqiNAwF96I4Snq9qJ4
zms4s+awrB/XemIGUcd2cVTbTOzkZvYH+0jUd43vq/wFEtXw9mVuLWD117oReYdNykFtNm1U+KQf
HF6jQk2AdcgG/PNgmx6eQlQfUwvqWdD+gE0R3kHvmf37gKSo7p4lEljFTis2WnKB3rNAZb+v+MXW
VocQdeUem2vWYyrQ7k25C0f41wZCnDDO89V9dLmpRj23zZAZAbBQKc7DBZKQxLCrGDScXoaAGHt7
JNv6UQRZAHMdqKrOQUXqxV7lQyjdhhUUIKnMttbahXB70TD559yBxiKAw8EMovZitydQsw7r+RCN
XvmaINPW/AqaRu1+bq2B87A/gsuvOJDRXBOP/c6+0Xfv/Xy4nv0CFCre4G8jejWW9AVV10ejEDIO
17RHo73mFNFgM1QAUlhSTS11IBVmo2/dj7PJIUNqQ5cN1uWGWybvVmpcyuV+d6Esz8DPz7NAWXKj
HYzCwvOkLAzStPW4SgE9Wq+ZheKx7kEJyoZVYzyTklGTsOgd4ZFdjOUR1oqp3cO3txy6tTop2+dW
ye81dNpdiL0XofD85SwwXHAXzGLviv77HP90JQzNoHCc1cKdhR7pA9Qyr8rH/BWNSMCfwv24vRgJ
f40E/xoRt8KsfQR4ecngQVZGK7OphDv4xZ7fqTBD389q5PV22sNDt3xF7H9IX1pu99EF1GTRWv97
bMQLkF+a54ucd362T7MFfpG26Yixe2em9qMjw0k2sEt2YZL6rK7R2Po0qz+Fe/Oq3xZueXWZ7P81
EfjrEUx01FAozQNIXCyKshdTFCmTcOXNXHfnq96PV5ele85PFVk3mDwoRoBV+XWqnV4qRaxhqszV
A5h5OcKDksoeUJ8jOZ0TXZvrBC1aUAtGmx0a1beXbYTOxBsAUj49wyKL1KYQjekWnkEN5j67NjDX
2Rq6Hxc1taAP9v0gnF/nHGWi/gbZ9K/TreQYVmUlHL25WgcMpqPc6lwj/Ejzex6WnjkUto6bpK0j
X0veZCN01IqjY0rdJHxHil9N3EN3BeZnuIMnxYRw8Qk+isymMDyEEfsD0T+m+G0am3Ua37MY3mVD
vyZTdjBp/agM5ZGklidXnkAckIoUAYOyYZPq9croTik8S3vd0TOBS1hbE+Mlj4dHU7NqZ5TbrRjJ
Km9wR2Q0qGajY61ys65wGmWCvgQP0jB/SCf9PUno85j5Wki3XbeBSVBqq1N1DFv1oMOJGG3imJS+
4xPxGxRTmtHYjO1J7U03JQkMB+FlyjJQKcEOsmDEbBgOIRm8ndsN1dFsCc9knqk25wUsNalTyM2B
ZmTbZa8hGutGOHbCrNhrwIaEELxbKSDnNoZf0a2mwPB5eipgZFfxg67vkyQ9WFrukg69EMlWZA9R
8z6m26Z+T5WVCBHu4sLv84eiq1y9UF1R926cqr40jrZKdzo7ZSNMdbFFSvSBx3sK8CH/1SjvBuzq
pPa1zwMwZJxiuIvltYBdDexbvQ6TCNPrqoENYyVg4AanEMHsqDSdFs54uQXZB65tIwGBRAK3Vsly
jQFWdzAU5ci3M/U0YXi0PViOHLazF/xViH5UWRQrWJtDq1xa6VMdUO2D8WrfDpZP5NqO+VulsGMk
SiSXLfdimEJ2ALdYkQZFZBI0sCo4xq1DHpv9ekoltuVa7WIxM08X4iaP+lujKlcJT17iWlmnECpH
l0NcRXcDhUHn/A6ua/NarshrH22nKIcCfwhJlczRsno26HyWBd+rMCCAcfBKgx11h19RNmjE7PBC
pgcDL1cluPFG5vVju546sqnyS+5S8xX/9bKz0BRC53o7Dhy0EX3dgFwWozT2hYBHVoQebcDtBKJe
+XT8+ZL/Xbb/aZzFuVbxvo3GFuPMHMXWQQDYXzVHQiEtNCvsqDZUxLWgUcAP0T5UyFvPGg2Q85tQ
7f5FLwR95yeNDBWeWiiJyYtJZxVh1tjgYcr6kFgPsblNL5lNnDtE5/oXtO0goYQLenGyJcMQSbKO
MSpzb4bwic6fZ7NpLud2jNNsyNG4Zd5LxuPPL/p7ZAnONXqZUD1Bnqot8cyoAZQj5aAvVTW+Z7Kb
huefBziTeX8Z4ffEP13GMgzVogjwngsDI5fOgoQ35UpGnRTXbvDzWGcnA+0SYECz4OIyG+WhllY0
qoXLFdgV1TcxvxABn7nVcWagpgb7DHQvLPslNMrgJEcS7kqguwz8NsG6rHVY5FRYFIDvR90t6P3P
k/oNTSy3AgWqDgoWuCcgen/dcjltU6BeiLo7X3qb6Y/JfQvBXekexWbU8aTnOBgvp/bzBluOCgAB
ZTzU1SBDPu+JT5+tI2MSSfOl3vnEh6p/f5qlCIdN56Es5CXuzF0y3OpwqbHo3CtGtynUQXC+wO9q
MVuV9qqkUTiMlkkFSLraj9oUCJ3uGjgvA4gIeB36sA268GXPLR0USBCvqrMVnDoHHp+myyZsb0OC
VyzyZiflOFfS/88R5if4NAI3miqLK0W4Y3eMkm1e/vp5naBd4swn+zyHxSdjMuBnqcZO64w1CqJo
vMSKgbpBOap+bDVIluA/wGJtLWnE6SrqkxheI5HlATl7D0Wx42G8Yflw32cfpQrOhEXTFelxhY/N
CjIVHkmYz2BL07X3ZfGRDjc6Y7c0VndiGtepuCOIhIxYdaPyXcnR282ACQ26U2dw1q57NJ4qTg3n
uQhnmaVr0LI+sSR185IAqbDcUiRBWIU7ixx1ptix1Tvj0J1iVdk2+UdjM/7UNJlHCA3gQWj35iMa
XR3QPXw1Q7gQR1dFD0fg+qNPgDw070nY34ya7KqidhOCvznz/EB2IdpRa7kD8h+iO1RVSeHpQGwi
BbbAedRd88Zy05Jc5b3iEE3ytWkKLMGFAytsL5PZkzIMQZzGWzaZV6NpXrcKD0Y5cYYc1H0l2QPA
8iRFDebuVydMw19x39rwQ3d7ha2ro6kUjdNDWpcX1iZvyvukR2Mn0x0+QaW2BJGzzh+U3riyZpdj
HjtCKzwVPRClaJxaYquUsU1lEYyfe6j8eTDGdkHygTuxOdjKrESVVbd5tx9kSFEhnjPLQ27dyNoA
Ky8oZIUy7KFRFFGBWDU49FkG36jcafRtnILaAecRK4LnD99HmhzIyZPGR7/JIlerCVojzcehlnaW
yG6nUMKfwVR6M1Amfhoa2AWVtW3BwVSiFuQOoV9mSS661DET5LjldOwGmIIoXj1AZ3IkHqzdadWd
ylxcsQRWdjm5Tnh2jU5QH8HNmkh8qxqtKyp9NfXcGcBLcvtO3hmVFiiE34rmF4grAU/1Fcp113ks
HNPMAwMBVZRjreW/ajW1Jf22SAgy8sIuw/uOEUdIwOM6uBNbxOEN/N0E2zK4ZSq5PeoPvVUcBc/9
bEoPbUGCskM2lcLDvrtFLWMt5Awu1xL1pNjctK3ld6jPo+SyS7JxPcgj3NIPQpY2WJAQW5Fwkxsw
DVc/zP5uigyfQ2NTUyRXT4EEhyaCZSwqYG3Q9veApvkDjN5xLh7RBoxN296k8NzOEekNRbcWPbTW
rW7Nc5Rz2qcyPVW8cOL8QAoDpLjcTsfbUso9rUPAWg2ODIkyXUHsK0suofciPfbNUafU7RBVVEq+
1kR7WyhZMDTA7jQGTXlYzcIbHVDvFSJcWwHIqhjcb8vWkeAhPzZAn1rNjse3eirtabqn+WusI0aF
ziTXH+QCjuYpYMbar2HJCD8711IfO/bUy8dYtbxwlIktM+k6zqpnSgCtgtLbQ/Rb4Sii5q6SNPt+
fFVJvO9mBcdMvcZBtOZN5DT1SwWz5ohILuPFiwo5vLpJVqgJrC2heH36AkEnl0M4XynRopYiWRgP
8LlexxP/qK2XEGvHigFAp7B5Skon0UAUEdclJC/iuvmopx7Y8ofRTi44nui9zm2lQlZSJMaOw9SE
dslO748l2VU4YM2QeEUD/Zqa3DSZuZbJ0YDFeq9GXgKLUm7QFfrz4NyeXnFFOpRFeygi7tDxV13J
x2IAK71AixFaqo269Usrvhvk5ADJzskdTD0giWbDldFvBvIMKt7aGAsA5w1W8g2FCbiYqC/y+Eq2
nqrYChJdX8vIyKx8BOxVbqbqLeqyVc+hypxPa+gme8jiVhx4OCndot5N/NWQ11X9yFl83cNKQG6P
JVKgMIY6eu9bGVqi6C+5HaA69kQh3dMIHNjjsdckJx7QoylfcWRcvN232BY5v44jyVaU+67RbrPq
12gdVf4AkTw3NH5pwKfjMVkJSXOlUdilciAQxUjl2Dcs5jK0kXXd4E5Ad8upfLIq8DBQMiAwJE6S
qym/mjI8OQ96RjalpQepLgO2LhPbTNEkSlNXKnErvOt6vYryacM67L8ovBYq8gD9eirumt7cxN29
ISEBh1tFNtqQunUsjbkxer5ycZ21WGP1pqOHvBHPbVTBDf4tSqg7MZz7A3V6Hd6PMDmCgNemqG6a
CZXUJN8bjG+6utwp0BGT28aNS8lhwnBoW22YMjtFXSetuUql5tAOaO6AInaogoIhUPOZqBP1qERB
s8fRmnYL98GjAkN4KUo3vCk8J4FbCZmaFUnSN1rApk3rx4dWW6vifVA6R2qaxBZmPr8KAAWoYgyT
zcIoKCSyz6forlWhX0fhbMa6hxoGE5GB0oyIvAbC/uDZuQVOF7lv3QwWGLL1ocqpnaK3b5rEScqV
daO/wbOwVemmTq8sca9qHwXrDlKLsCx8oOpRGyFn/1rVcIuUB6+oS08KY0/VI6wDDS6ssE3TqU3h
QqGF+t0QWas8YU5HYLE7xI4JpV8i6C6KX/ok9yL51uTwMe2QsdahvMrb+IpSePaQyZuycSV3Eu4C
Y1MYZIdfcTNhz+o5ZCvq1p5mxMcSdjtaz5p4i8LQhSC7XaDCoaKLr+36ozDRpz2EYL+jHlDHu6yt
bjVQlhmiPRNaX000bMYRTjSos4QyyLDMeui1fqVmvTtlQM9k+OOZN4WaBVYDUCXtA1jmIboBiRWy
RERz8jHfsbH3JtL5FY4GhXR2LgVWdS1wnjRW6lPY6pD0wIpHSDl4cfIu6SokW08FSjOJkHwW6wed
JTe9zrw0TryRqrtBR90HPIJIsxw2AuKOUzvUcTsn9yrwEX0Qq4xyZIctOhhxFTeTb/AMy79dx8CJ
VHhq6sMxhBk2r5Ehy2MQ8Q8uPVAKxihR9lbVeAAdtPRdxhPmpboiJULretxOQtqHHEAHDlxO4jsr
63cql34h3z+Smjo8Eo6R5Nuk6rGbhlVbSr8K9iaE5IxRv05xaut0T6F7p5cb0wLkGBeHyGrtSg0P
pSGokxkRQA/JOk09+EKhfqUB/TAQB5q1z+r2WYqy0RkZ35dlda1Fe4qqn9U+6UYf9NKIlTLaVGnX
igqVuChqDKfLzG0EXaa6hrByhTcgmeuyBXM0mYKpeVG5Akb3LuuwUmS+acgldssZZBLqgsAGoGsI
fQdCF4AFiEoCxWAAvvAR5cQFKsXXxaa4J3uInSofiievLokgn8tZPg25zEbLQk2yWlDhZtm7Fj72
5BId79Kk9AWK3SuK4BBuR0bxpG9EkNzM+jHmgfqFy64uN23+bspcJp0gy1ogciAMQWvu1xxJD4Gb
pXQWGRnQGYO4vdBeOpD+x4geOkX18rzc438jMJq8OotXGcL5UMC0sWl9oUpBTOCdM+xzqwL+OTkt
FbgR9Zuktjxaj+6Y9esKftExATFGjDgJCjsxEPO2+QGKW+tiRDoQSxsN1rMmgEU0iCdbeEs/q1Kx
qi2IqhnsYahJIJW62xuDKxLNaXO4uJN6rRkZeE1KMjtnXsA1FvTWuZowt3lC8kKFehA0YRZJcT7E
ct4bLWBviOgRqCVMj9idrhVUfry5tKzOfPUvo5mLhkvs5ookKkab23QBgT8qR0n4CRrOCFZxoV1d
aqn7nvNjQFBGsJhBdQMp8+tnH8pxNGR1an+DfbP7phLMxMtLXnXnKnXQDYFU0MxvRba52KNFIylm
U9LWbWD5bPhsbQiHX4sH4iZedD9sodGOGrVdrOtjl9n8GHuXymLnUBUIQM7saAi+omP860yhrKNW
qhYJF3jOtpvelWLd1o1N4jHg5ulnQODc8fB5rGVZBv5xUTKPpeWtw6xHPbpA/5jxhOVuleEmas2W
fAro0F8nk0D8qEJrAGBREjukLp1OJJ6aN/bP8ziLIH4+FRbICeLEHg2IQE4ER5qOZE/vDpm8ZfSg
efp4W/eVrTGohySK+/PI39clzvRPx9FigkSMpVm1LeqIG3OjrDgcwqwNXV2CvM5VZ6FpA3ISbgiC
YuFie6cm05WKyHO9Uga9xI4d6NgHaHnUbAKLd/g2Xk3PP0/tHFb0acileH3JFKsfKgxZI7pF0blI
UoRye0m5AJ2fqdZjsf89N22xt9VpyPSywyWVPPAduvKcEs26mTMeyIY48KQ8XGYInFv4n4dc3Fpx
qucRGTAkbVobCnZeBO/Rn1/fpSEWF1XZd4VKoW3uTtx0qJTfVkVz//MQ53bXp1noi1PYMOQC8Ocg
XD3cK/TeBPOGxhdUBM9urc+DLL4OlzWk+z0GsSiHqMeLat5W7WzJhC9EHmL6VGSdXQLljsGD+nl+
Z64ZC0AG/AssFdqs6HH4enykQ1XBB4+37vA2+fx67otp3fCgbf7s2rikcnm2wvJ5vEUVJ2xyqqct
gotoPzN3uhVIQkG5uRzGnLmuv85sccqj2Z/KOcAcN98hLoAGEEgOvhVQaFxe1jQ6d0iBXQmiOFQF
IUG5WIrhWGTAsPAaO1xoCrh+PWwML9fezyxH2Ergfpah/gIa0uLtpZGkt5NWc3cC04ZVp1HIq7K4
KGE2P+3iToEtqAqSCqB/CM0uXh1LDQMGYViQqGIndraaiQzieXDms4Juy4tkSWjrnRtx9ljFWY+Z
LaNoOBqPtJXB4gIBZ98yqHaijp81wJH61JH0k5IgRe6rlS63m9a8GbRfYSWBws3sFglkAh/fXh1Q
bVJvuUj9skF8ycHLKmHuZnSyrY6JA7k3h5ovSnVfwRpUvMjmrYnMjebrJqm3zLDcTpqODIANBHad
PrnNRtA3phSmuocGRV/1hoPGJ2eFF+abvO3AROwd0ejuFCIPiu+y/FFPIDM05IC3LJv2BN7M8gPP
xqsoK67liIAvgV4zeHm2HOEG8DlbSgvfmFIfjAUNVWzjtZANAzyI8GgxULiA4sXsho2A0pDK6L11
ncOXL9FG2Cy2QUhf2k4DQoFy1Di8FJG1UVjk9NrLICMwjbUtk7gTzwKbYQ6aZQZJRsnlGfL4PN3z
Aom2SNwSOG1ToqtZmXsY1Rot27rTaslBxy+QanVrwlSskz5C4ymWyFpHxXmw7sJYCUwT7wAtgQMw
Q4CBbZ5ftylwVZqikC+Jd0MBQBQqhY2i2lp00ybHI6QU6IQ02El5ase3Cl941NrnSc+2UWycjHwI
JvDIbQH8pZIih5bRSpKzoNbf1Cl3WKWqTgwMFEbg20ET27zeFsYdZk7HGcHFm9DAZTBfTBY6RfIO
RUO3LE0/MzLo6XKbKToy2hA98lO/643wzlQlr2C7SXwU07VKMzcFGJ8g4w6F4naq8gBryW04PIN1
YhsFXB8jA9BYsWXyKYIgetpD770RXhXCI3wMJeC4MN7hLFyTZAJwO+yGOHUr/jQiJ6qGVQLwraLr
CA0ldpM1T1olvRlDs6H8ZSSRZ8qFP8hkzaWNWWu+OarAvqe12Wi+DoCr1wcUY7Zjmwca7PqwyNek
1FyWxkETHuVJA5diVQD97dojE8Ao0kcTYVlYt66kXMVVDjNOzeWcHYSiY5XdKtazUH5PpAmxUkK6
IRPgAv1+Jp4kFQsaARMU6N9xVdlLjelKDGa0MdkxkW3MGGTfLl/LfAj61gC5j+5la7qGbPKD0t2j
PfamSIpTmJV2rKABmIzoJYNoffTBUJxQKvSBaGQ91INbFF0ElUv1UTTHqjqQmB3SFneQ1TnGoNo5
EXYOeI3171k82DztArkcnIGD+ToIP58OoRV78rgX2XTL8tKROvVu0O4TgKYTCmgJz1G77JxajYOE
GQD4Rng4yNU2Uh9j45DFI7gwkR0XIDNlkguz2xKC4ZAkS647KUG8m9l6wlxAzXetotyNg+IRkfsp
iiFyQTc9LXxm3iTwU5uGU82eNPlWbqptbXJHxxLWs9qH5qY9GM02VoH6keemlZ08VT3SpX5qcCyJ
wjH0o6QLH2X6VVjuIjBa6IiaEER95BKE4O7NGh6yDHbN8QuvPaDg49xmUfZONZggfKOurw+eUlYu
ODMKQGiiMkDYYlvHL5N5o5L3QT8U+LoVULO8V3ctyh159KpI2Pks8goTRylP7NRg/5u681iOXMnS
9BOhDFpsIUIyGBRJMskNLJkCGnAoh3j6/iJruovJpiWrZlazvNcs6QHlfs5/fhHF9Wu/rD5K4I1m
dAxiD21TwvNRw9HgdlqvUjP3Q+xuRzmDUr4KNskx+dLlt6J+MurFx6w40rVf0pR7Q9wvcKVKC6QN
DpWntkHpOrs8f5qaO8YsflWMzOtejOWHlFyE95T1L8mwBkPxK4OKxTxxRTvTYwDQBk5y4zkCR/Xj
2uKkv7h7TwVWF+FsVb4x2Qyc0kDya+JECxQNho5q7duxDYfU3AgYYHntXNvskbWdbERrhEqDyjBj
V2fDFFruW8lC5C+Dq9YDVk9u4Tby2nxful/acMGg012j894aD7Esb5bFOvbm5Y8VDzoZwLmEAd10
G5XruJDDjerHShL6AE5uDk/swaHT1pt4qQPEMsFaDIeu8rYKNo+FYPcgOSpm0t8mOWcI7vzz1VQp
N/piHPLuXkrjGjLeOenSjWrcewmTPoLLvOfUMX136naT1b1O2QJO+pTFu5U/OGXfe9kdDPaVhVT4
GLmRsODuO8wrPcyV62nw0QmB/H8bhxbu/oNXH2epHFBl7wRsbtvEoLWlUkvHE9vZQZnHH4lh3k3J
JVC1nzEWVuDQgdHW5bnQXRI8pHqv5/rWsNqtM3I0MWZMzD4azW+u+5A7+yFL/QK6HKKlwHZe8nYM
kra48ob1sGTmph86jp8pTJJnRZDOugSrOZ5icvdghjHdmICcTfeLIW6V6mTLi/5P3xZ2t70cYjiB
7ZULKnuVu49mc5zi0c+9O93d1UxXik5+LxxyGFpjk8sv1L0+B2aUpBIp1tdkckKHF9FiT8s41p2c
7bDRoj498vhCV5wT6ZxKWPV6tcWm3XeWVx3KSYIbcGpYQKu9H6ts+W7JRjITq+fuEkaxyficN8Ym
XUc/8RpkLy6zYEmbfjRGZpJezy179Mh5HeXRm3+YJKJMTbG93B6zkUFeQY4UZWjG5aaKi+PaLzsO
06Cp9CgBPB/jTZrtzTp7VrLD2D41TORn8p+rm7Y7zGPpq82uL+UGRG+fTovfJGk0m3epda32X0bV
CExt8Z30yeGHeGUSDoKgOm2H8cpFRLCur9OcQmD43iEnt9dH7A+A+J9imHsj+K+OFgIVEfDyl0R5
brSf/XovOGS5ef7I9AgheA1UP3oIMdoUougv2bObE2yPR7Tbb2TxU2XgsBqc2NUNBY+fMI/zjCYy
GdWsHSVbkzy4wITrmkR5RexZirbcuE7Wl8uc1SHVYjEf3fWunQ+ucYUZOwPp5TTEDHZFF2Lye10P
3jYp4wt0HxYame0mpDXPDVS33xZ487jtlYCcjvzDb5qf2TjtXef2Mtrsp3ivLAxzS3svxC/gDx+S
M1tAF+hFGfZkrvSN2ArmNT3ZNdqA8sHbafML0deOCRpcJVu4c0yIuycjYSuu1ihzGY2X9xrxQkiB
JeOiwMDIKRcx5I9sp3dipxTeDsuHMHfqvWM8mRbzKgUCQfwyANjrSXcVj2bQuoYvp1tOkkxem+I5
5tcAwASrhkQjzm8d8Ka5g4bcmZE1n0RNFaS+SP0+S75amUQfU0XVCOyqygjTIF/yLi25Tin2vWha
P/ZOeDJFzThFhkPrOxW7dTEDZ0KMMp4UVaGy6KmGu31sFZv19zfdb5rUjGznmCx3vDsmw9MBxktX
fOvZsT0ebIq8RixPl7T0TMuOfQNd1BCnIc+i3mw3A6+rLn/msEezAvGETMKSzLDSzf32Quyqt6uH
L7zX3XSFvjG8Ikir+rjkzw1R7Y75PYvVK8XOvqkeJG/jrmIQ0zKHRhYWziMxiHkVCffXJ93zR20L
Qk88DrHo0DHO+LN7drrctnDgoW3ZDvv6fEk39m5t4OBPUzj+VFn/prLrb1d6hyM6pBuMegOrroda
XofZIXkUezXqg/KchuoP/v+erYfpZbL5rGf/oLfV8RxU/2kop77vbcdahbBdw0689LbVQcKi/3fM
dC/36n3T+XaZdwBjHJexKlGmhTZDA4OXGKoIR5lBQR6P+mdw5gct7h90+ctFvyGCNUO70mZz3vag
0O7BDojnvLlEkRuRSSL0+Nl6H3Tub9f73QC/WS/HVxSDbBh16ra6zo4Y1fh7J4iU0xQO6Ibq4DOF
zu+W+d39/GPF96gSjE/FdXhjoNtg7gzlM7Ku4WqE6xVF/cG6xjzbhzf+lJ3acArtDdPnQ3bG7Drq
rpra7/f2cXj43LjjAwETXgiwGkl8usQFvB80gFOrkzC49RcuarITJD94N8MGStpu2jbb4dhFDJFC
mr5I38A/AUn5N+Dej16At7/iHT4pmkJXR5NfEZ+WKDlmRJOrZ5hixOyBqQSf2sB8gPVy1URPXAaU
FqZTf75wK7IAItB4HOnVusl26qPYXOJZ+8mXB0g/C/565QsJfJ+FaH6E/f6x8Ls3XausiqLpsvB0
b2v7fN2rah4sxnNZfPGsxs+M8qAq5woznIl6Hc2GnkEg2HyyVX5y/e8ZyKLRFD02+BkLWhwIHetr
/CP9VV/rCOCVK/UKIfypfFjuPln2g33z7dX/xl7ffHdyFDlHAcuW+/6btZk3U8Tk8j5DjKthasgM
KBiuodJuPrOL+vi+w+dGNW0i1XsPaeUNwvv5on/Kr5ZAXsENu0fKqgQMScP5EeuWY7bBku/v1/vB
JsoICIIyhhWI894zya2xSfV8hsDuwuUplTksaZtKEw5DkUCNLD9Z7qNd7c1y7x/qyKgdnS3VRr48
DusQUugnVvbJAOgDmB+5I2F0hoX2GeeyP78cMoUraY4pMD9cG9OjHvgsUevDyyCrxTEY8lrO70f5
5iXpMelzZ5MV1PIwplko6JMn9TMrr49WgXBD6gy3zCaD5s/rkFkhdenBW9eVm5LmZHa+eiBif38B
PhivXrzs/rXK5Tt8cy1x3BT5pAN7VyoYSQqENj1k4gCpMLCXs9C+pZZ5nVvK3QDLrCrig950hxg7
CCfXYeYWQVXFt3YJAyTzdktcntrm699/4m992PuTCUk+9i3k3XIz3oHleml1tgX/OFy0Z27TDiwm
KpomStBDymt2oMY0gmK+WbPZnyonSqUd2oYSCTTPjWSjoDqIbTICkzL65Kf99sf92297V4VMKqnG
apUPYTpv3OkqmzIK3ClC6Cxmfb8QhGjVzoXU2uNmopyHQQTSorAV30rle5LGUWfeFw5jHOWukzRP
NdRQUYMP0/gu6lZo32fJl5h4COYd+JQdMAtUbzso3CrI55/uZOzd/lFWaqQjrHLrfiudgYa+vtE9
CBMZGWvubZG/wG5Fd8cEvQFaSs9TNwfxaobY8QRuSrgXvVh6LqCvBcmcXllUUBMYjA7wWGZfLOeF
0J5Nnz4OnQY097Ao7dFN06MjQRU04beKCLsK+N2YIJL9bOc2XNbHpYZK1j9O0+OCHCpH8WsrbWAt
YJFND/hU8EShfetgl56j+owQYLuLawR4vl40+wY93kJujzLOG9BcAG8G7kZynfUdpX+/X+gG//48
9Q+/OXI/ST22VOQi7161UbaF1+kSBRO3t8pa3+7WSMr6aPbx3u69p7mtj9X6slTfdXly7BPRFHD6
vjoOulwJOXumw1HVcbMUr/Oa0XN0W9Nd/DxWfXvRnmJAgL//5N8Tt//9Bv7rJ797A+UA3wX3FN7A
fb03/Pa1CwErtPDCY4p38Q9mTAAq/vyanKiQPaJQnMOwHZ+q43h10V954WXEJW7jqNnJTbv7+8/7
oBlgC/7Xr3u3iWUNMbWOwyZWzU3kNhdJZwPku8uBJi/4vmD8oU7tJ0ann636flMbNYnynklvPteR
M31fgW0E5DXi1mAXzmFmfTeL9pMn8VHF8vZS3zV3tuUlU+YxwU5VXvL+3rIoEdUrI/skYfGj8+3N
Or+9hN7s2AIcYVHsC7OCeA9F36N0C//+0D5b4V3tOVadYfUrKygduS5pMLOT/H2Fj99aBrs41iH6
gq7x57GTaFLt9Et5d3HKBqG4TW8uPUe7lWc9SOk9oH6qYftTYgpo+1rQhLy1d+lBDfWd94wfx1dk
FtdlVD+ox89KsY9qQPdfv+290Rvh70O8MOcOR/wse5BpyB0NlFCNPdE5J0a3/fvN+PiAe7Pgu9bL
HTJ1UQYWnMvAOVub9OtFCG7BntzE+34jjuyLQRIA3aYvrYpZxCfrf1AFMlEwNA3HORuy1btdz/FK
CPAZ68O//pbsjLB/gBP/kGHHOEedj1DjmB7K06c9js5Dfrd1maqB77xmIs77X76FY0eCdapwePbR
hSFX4DSgMxrYtHtzZz0b+08u83IZf1vu3U5prUay9nX7T8bO8s3axbgKgPHt7Y15/DdauI9uK45e
VIkXJ1acGf98x2NDR2FeaL/f8V8v5Y9Lmq17g5q5Qfqa7pKARsrPHz7DXz7iaJhv1333+XpKJz3Z
ASq6J7FPgxRcO1TuyqNxqCPJ1Du0PruzHz3Ityu++5oxW4YI2bPiBR25JK5SviQnzD42zaZIffPu
70/yN072/km+We89zSYf1dQtF9bLr5T7OdTwNLmErs+3yZYEz7qN+tOFl8JkIMCkqI5oFzdxNN3G
wS7/+dkR98G+//Z2v8cneigx2njZLRHy9OZdUY+Iv8jiko9/v+rPnuv7PdOqisSdGVMAhOgHPbg4
Y7hgUHOgbN3jsvvse7k8tL/c5PeM0rFXBlDpRMIotTb/5Kj8OwTPjyg+WHhTJbDnemCi7z4TZb5E
KmKjBijqwlcutuPm8uBQXXxSi3xQ3P2x0Lvvws6ScklrDmhbIknjFR2lF1r6f348/7HKu2/BAWaW
3ZJJLK0ecxNnIzQU/xcvAl0hNmFQ/rFge7cEYWXJ2GfqP3X2VQQar9w5kemLR+9QnVPT1z4hjX5E
juKi/mfF98zDsTYrJ24WwNbTGF3yjRX0IFgoXRg+E5OI/8crfE9AbN2OUQ9M8N/c6eJu3Fan78w6
91Zg/jtg20c79dvLu+xvb0qqS2hHnsUs10ZLUN21h+KQh5SMkbohWymqbi5p583uM8z1wy/67brv
6tRaNe0O2zlJ7T5F1kaDrYrRzuHymWHDHHxKEv9on3673rtPzai8eVIa1lOV6kpOMeFzMWZs+2L5
WTE4cdsi6NYXVabBMjKk+m//7v/IifH/N49F3BHffJ4XD8c/TBZvvhVZP3z7w5bx9z/5p8eiY/0D
4iDuhTrjGM/Be/q/LRZt9R8Y62N/iTMXRgEwKv/HYdGw/wGJjm3P+v0vLl3q/zFY1I1/OCqKd+JW
YRzbqmf+JwaL7BV/TqQUXYO3x6jmPc6ZeC5hsbKxI8V05yLIXObGzErJiWpHVT0WkISCYcJgB0Vs
vSeiGnhQmAjG51Zs9LFddpqVuIcSbsxDZsIASFa1DyrXWW/0Dj+/LEGikdjShj3XPy/q2m17+CLn
dZmHYzJBku4zKY8D2NQZn7QGiCKF7YUpyyU9TjtbfYpazjNVuGuFW55Qx1ZfzYtxi4Zf+bkZIU1Y
Q4asya3mrTbEzUmJ0RI6sRChjZXUbTcXVR3UeQoIWPNdybURkejMfLpiGr36+jCiBSurmaTeon7S
+rW+Thy194veK01fOuaAZBiyGtK3RIdNUKjp17oplRQaAbDI3JcOTA0eIwZmRowRz9gcCwv9ueP0
yrk0MyUC7GT8FQ9GSN3dHay8L/xMhx2iAq2OS/E9rjGQnvJZCedeUSM3rhlj5KjThNJ+t5V1/bqW
UxMJ0XeBl65wRa2OtkBbMchJWwH40k7nQRPVXvGQueYarKlumLSoVYrshlCwPvLqgqZpMoegM5w8
kqu1jwf9POvqEqWjlQeNhGgzJ83Bs2ptu7j2inWEVF9MVKZbo4VdJ0uRw0uBBNZdtL/qaqvnmeyC
aOnVY24oS6gvjUO7BOiUK/fWzNTclMlr6ojXrsibK1ARCTdPrszylzqyZzfZEfO3hO0S6yWg3VBt
QXm8MFatOuLDiHdti0MRqjeKyB4xrDtDJLTkInBBg0S4gan3S1tW70avHObIFT/aaDx9t7SGuFLj
tjgznTCjUUES2TmtHqjkzfudky1IYBd1Iz2EeYaGIDFNkRrqNrols0GwVliIag0B4woMOSXAKX9c
cQ+pXtpMNue6ngWDEeNWIz6nDpacU9DWVi8wYCICA48o/vShRYxXw/KMswb+WwOAJ9UCtLjPyIFZ
mi5Fei6rjZAuhipOVjRBKRuIpKmStRAsDBNTpqFYk6vVsgf3WCh1mtwUJDtModGo3DZ3yWydvMgC
Igyjf+y0XDdbhoeCtMcZENTIcPdcKxX4QVhaxvNP0wGVlK6rsGSHMuYeL0iwCoH/K/Suoq42pTa4
8yZJsva7eyF7zQTIG9BS2+qpVod83pR82F8SLJ+njTRLTLqLBSD8MBXr+sI9dE/1OkJjmqHmJhgK
qPqpT0szPyLeR0Audbe9WYwyfhJ5Np35vEZmGunS93BEmurOSqb8gYj3lcRqdYQys8D71aKhr7pn
bYKa2OVuvavzTsOyRRs712dKMyVhPOlAICUs1EgW3bxs4GDBcia2XWdT8pqcnHG1uGjkbc2UbiST
eEpvFMvqHFwUOgxgllmZaA/K1EhP7OPdVhh6bQYYcPZetAxedq4Nc7pR546Mzmq0Z1TQg9OL60zt
Id+MRDMSe2vFUsP+ah6qqHdX4ALPaI3ifqayKEIg9qZA7DYmDK1MRGmbLO4LnRZfYPaUuV73oOcD
xEB7tTQ8OPiS+n2lmgmK5LkB3827cmHgOdWWd202Xtw8WWvvMKHt4rKPVFXpGlgpXeyNhxkGTL1X
E6G/NLGFgQFEfp17PairiL+Uld0VpzQtei7fKHr4nhq8kx9xO5jTF7z8WwcjVsVDtudJ90Fvptg5
tV5MwKbZtK2DINea6rNRiEyP2smQyXWv96DF5qqk4jgOkw2fShbMKxbFaOTJroUrnpZuwjSwiO0F
HDcvQHVBo1HVzk+IyNx67y22FfMFttMKaboatGZAwT8N1Y10R6vejH1BtNqu6LVF7AaOAeXG06bG
hsaV8fiKcHUaUevR0NZG89JOMuEFcTo0vexExbJ0YUv1r30pISLrYZKNGKMoa4XFmmGZ0Je8zMAP
w0xL+LrIuM2n1tHbazvVYaPmeEt91xe4nDt+g9Xd5ok5QKWIk24NzFbJOWDmEWnwNJTwU/C+9C64
Nvyo3ihiAMfSRiWHQ5d6BgthU0qdFmOVrq9xunYz28AidtDYhIx+hnzXEv41+wWcmx7blAvVRoXI
IWG4lPyxuYovbqlVzzun2OqEIbmA+nTqxGR8nTp7gUcD5EYmEHsG7N5EpNp2BnbPw3xM5+57nvVi
3Il8xQpCZvycKzuVjfoNXZHAbDDWUwVzR4ZBN3yrRbbvesMabutZz9CjDUthhRbxuBiVW/b4NYVM
p14Pde8kW2od7xHXI9xuTXW+BL/Ns3Wftos0dkyYnCZMyE48Lk7iQMA0nKnbKFW9UE2oXuoEJvYm
C7Yb+pDs17IcjbsVt7sZjtcI4RLRCVwrO1kHfWescc2twY2vP8VirgtfWxPCtewUF3E/sQU66kIp
BLBZbNnJ1loxDdiJboUDn2qWfVvlCDK2E8N1TtYCKtWvxOmX+2rKVHzwElekEbH2+SkzSHzy5ynR
n1u49f2ear1VjhoBpekptT0UNutYJfe2yxd0x3/j9DAWA9Jy6ZZ4zOZeqQe84wzWlBgvA7ib8HoT
JX1I4rxr/RqXKDDpyYWgy+nfchCiu4rDqYWyvWdQo62P9jSv/aucnEbfKnBCXjUhNO22Zx+GLS/6
LH11ea7uIbHGstldSg/pZ9qIxYA+zhzbasWJcD3WWAbhueFgujOoaUwmeoskeisTtdCCKq0Wwsk8
l90wsboEF2cHHkBgjVPa4dSoa6rfdBXABu9Cy2jHlV58zmcr7x7dmC1uUyRxJ08jpr5DUHYjjGRh
zhgPOOwf1hN7hrpG6tqay9ZYmlaNSLnxKl7g1pZXFTZtw083FXoH8bZ210Cgb+N0NtHPhpZG0RQW
plKKfakokKTrOu3m0Ckzc9oQOayZyCJUMw+XWNrUYm7SL69UdNoYObLHfKVpZAzHKxXduPeKAnJX
MmAzgB5CGljv5KYssYVp03M9O6OKtFOUGOPkWe76fWv0GuYOGY4t1iJtNeomDFK3emUtiITK6sIl
i0kq2RjjxMs3WcuY73qWQsARazkmM40QCZxR3EvqL7HrDUQMJF3jHVNbQ5uSKk4xbOO56tn7oS7V
m84Zq/p2WTH5OhiDbiDQnEU/ntS4cIhAL6eEz79NFXuTdFnVb/TJGePKXxWn6e6k2l68NFa8EGGv
2UN7bch0RC87VEaya9ZCEf6c8bkdBodt3G9bIcdfnWkvRlCOGVHhskQaHfbxhCNR2ya6GrSrMsGe
7g0c6dDgu+BPTWLPaLbbuf+iFo3IgjVdjSvSoAZjW9HoVETBYGW5mYx4MP1mMJfqajX09VxLAfSi
EQD8IxOm3mwm3GbdjSqySfPnQsehudH1SQ3qZFiqG822ZB6sHHf9ZraM3j6l/KMs7HsdDyhkIY62
MWIO/P2sJ6UXklCTJHdimNrke1VDINl1zDmnrUWWSu2j74qJUJ2mmJGCM8E/LplfO5CWM16X3bIa
Wr/zrKyCOj1myrLht83yaCcUT5HVrrg+1KKEep9JS1G4y1qOjbWuuXwJiwpTS8IVOOSMD9LIcJF4
wdOv62yv6IrQLyeMwj4yGlocUCzXHDoJEQjdDsWIjWdg52he8jpWA849ayaUCi8IxVi2HaHaGEck
tepi+ottbHGVmzkfj5nUesutcDtkD26FlVFycSQWuEwyJZaN46zQQsX8zdPrGaJnlzd2s9OSRlch
+Q4krrpwygW2DEYOux3LExubp7ibd0ysreEq1WUx32OPnKWhHJLGDNaFAtXvCqcWO7V0rC7qnLKn
BJu11Q1HN7XgXIzUCvetW4vm6A2YwOyaUXM8GqlEtvcpXEwLe6iu6n6KGoXptqm8EWNqFf+TkAAa
K4XqUC3lnSGVMY3GIY/dsM7RuWBlr31tdG24tuGOjz/W1s20qDTbmFKrbkbOtH7OabTMvFb2Xhq3
zq3hVcYId9fKuge3WoU4Fakkdl2T9XzVtGZl7+sYMwt/blEFPPBYivE6NZUlf4xTpU6ep96t1LNW
FjlG+OQ9iaDISnFuZGdluw52uhUadj60kdrrnQ0leByTfZYb9vwgJgslAWUR4R2OuYzKleLY8XAw
2bNdfJlgx7PR21Xlu7NSOZiO5DwwCkcJyVsnBTLoYnukBUZkXNwoKJ+cm9n25MQsGcg08VuRpzYD
MI/HQtnucsqsemrjctpNRoucIO+E+RTPq0hPvRdXWjSWBP1+HwosWn54cq6G/peOcXmjRrG7OsZN
Hs+TRudBtiWcABtxbDOhH6RNSsWC5fVQp6G7pg1wgV2Z31onjb90tDPahhKERIWgKe3U0F5xIRmn
+RibU9ssN5QwSooLoDQKvv2hwAxIQ49IAxJlegtFRyeoKg+TgZbnrLUFQfVUSWgWu4ySHE2/lygr
U1szrpywlMIYaEhJ6hYadmAMAb5SryWt4Wc4nyU/W2OmRZw8XoaNrMo22dV4B+xlXqTY2yx0Sc+W
N3fes5d2en8He6d27moCwCnipoUutVAc7bkTCVK3STGsr06KnKIxvfWxZpfarzXvBbY7pvoqBjmF
46zn+zbVMxgZNRwTqxcLpGpkRVji58Y5EXY2YXCy4HcxUXEGsVSqc92nZP/mPCjvtKaKd48bGkI0
rV84kTRpyBbbHlS4odEW0gsaAxUkb1c73evtmD+7FP0+zQc2M32Rs8NmNZWQQnsopW3W26XryrPQ
h3InS5CaoReWCkVPU44GHevWK5rsu24P6s0soFikHqo4oyvZirTGu/Lcvv7REuobJtZUXtMEFRuy
G7RzNuje3aWy+1Xnq7GzvMyOWrNcfyQlzeykN/pdV+KpITVlRpoGehXkrcDFrBVDeVUhv8GNb1rq
XTkN+Q+pTsOuVlrtmmJHCRfD6XFKBm0KjJTSUMWq7MXo+Vjtqra32DMXd5rNUVPbq/vER+c+iqmW
uCbWJDoM3cQF9mj68GRmSMwzvG+XetmrS7ncATTZQZV3+DIPs3bRSuvbLjd72vCaLibm/Du2nEw/
knHAEKHsmvrnnNnpPk1tGdU1lr9159nV0XMobOKKBnyhAK+wZZbDFnvjfgMAxOMbBGRFizPYz2VT
rBkPlLyyzVQiAUEj6eIFZleE+sYzpwfuJ2shKAJrOUTzGKPbyD2DN8S+7K3B0jcYIBtF5pSnAfso
QX/Xjk1R+ctQ8eRNraHrsiylvM3dmB2fqv9Xpve4OY06dWSgW61+05nCmaNxznAoFBL5GYz8Frp8
UtaMqKRS8jfSrueYh39IW6q3KoZTtpkZGVU8qN1tVTg2xCFs8TrdVEJqzfQqVVRsHMin9dn8zCcl
G7oc2yKzpSlfJmQPeErAkbSEhrJTCHyqZqu0zoaZ29RRfX3x96sE5oyWWFzAD4tBu0QL+DCawgpW
PpMyXCal2IFJlMmmpZm7WjAX3rKtzz8H4FjAx2xnygYjKEcVvG3Dg9da56EvYxRymHnVWV895WUO
N6lpZg+FF2OYYSaFwFexeySEe8ycs1EPPCVvKDSoM+bUYeOYGnZ/XqU+Jr7iFkrvp4WRB2KKAXHm
9itt1c3MWUwimz5+SdZ5udfW8j61CbvG/ym9sVMQxULvq+SZhIHhAJw2YnLdlciCzKy/MzKrehBF
hSSnz82xR+9iKa9qJ6sAFs91rAJhVGQWb7UeI8qKD0hihT8gUFu8Rd87s8BdygGAuZsXrWlQ+404
uuaa880r8b7ykgKnTNqya6WJ543VN8b9WMv0R+K4GF8j/kYXDNK6gOnda2OdGX5cuM+X2tYvKlmd
ZaWnvjPQdmqpbNliq1wHORrdUKWsDV0Pd9fSiOkO5/ExmTHI9AoUv0XnrvLQcOA/ZY3Fi5I5dRYH
l1Y9mNbCCZFfdrxewIdeq51stCJxUt4rShHvZHWxNl+5wxVvYUQV84v6Cft/Vx5S17qdm2ny61Sl
6Wz6L1XdHNWyOqo2OiwDVZvQjZmww+xgA9pxsPycEzw3eTG3nZPcD958pzrpmY/uYFrsLHlcDIEm
m/u8LU+eMB5MgnuTOn2Oh5KoLZt1KQ59Y2wqn53qfpytb5d/rOSNGyy1dyf7trzlxDg4FlK9VZ++
ltY88icRU9oLdBmCUOkuEzVo2uGq7emYlSEPjaqqMXtPyRXCJfuYuaqzn3MMzd3cguxAkiCSbmuY
QyUWWzg9CJzHRyNN7jOt1iH2KY+Ulvumt340Lm5GXYM/e8/hH6iCdr+WWlQbloLBcXIFRTvxezFU
odtMu2LgSxOjc5Ut64k2+5ZkeBCpOA3M1Nh7Uxyy7+Jit0TSiLNo0LQfzpI90mV/z+bsapI4cukU
EcDKX2NXOawaj7dP7F9DY0RtauyUizovK1+AY49g2Y9IQo7K0h7auv+SJm4SKFVFsZndgsBFuW3v
4kL9JVIYgYaH1ApnSbVfUtJk3OtE9XbzRRfWk/LQ2F+JKXods+HFUKuH3FIfQJH2tuc+DRkwuDIw
lbaaKDZxlpfii9fPMjDgoiJgd7p7Pv44IC45ql3wmznF5Akx2TQoLwi/DTRJQqOq1GGX0zKb0LTM
aj0reUex6hG7XtQ0IxX2slmqbDgj6LFy9aHRl32mtde0unuYs65P13SzukNEPhIU2PRLU3p4FqZR
1Vgaayh7UG9EVfmuSuOtwP6PBzMS/X3JPmncLugK00CE12ibGZlzPa09u0f3XKXckdJuD/mU7uK+
vbfWameBkzO38Gwfongf9E5/WK1ks4BjSG34Jpb2qDqwdMvZJzZkr84Tkom1+GKW5r1W8WgT7ZQo
WiSACeNRPDE2eXFQVkfGoH7LTL3yaU92Sd0+6vNgE1Iwbhr+lnqRHrtOpLTrtoKydbnvFtaM9Srv
lQkvNzF9qVArz/Btc4Ys+YoK2x3M8+Q62z7O8p2Vlvdd/1+cnclu3UizrV/l4I4PAfZMDu5k972k
rV4TQrJs9smeTPLpz0f/uKeqhLIN3JELZVnsMiMjVqxYK30ggcVPpQZUM7Ps3fBnkeiKCfISGwyt
unhmjG7qGBziEIij6V4BJJ41fThIET9aPh0qXyYbyr6t7Q67aAhOYRWni0jkxzTMV6GXb4sh3AxR
/K0c2zWKb2vw5KPvY1NoezGhjwyeUfhdHqgrqaZYgjqi/SZWZlmVC8fDZSk23mK9ApzJXUowDf+C
wpmtpPIgAS8bsP8rm0dDJinhOotW9eS8cAhcHavfAE7jyNQ59l6N000YOp8kS9s4mPYANBd/7H74
CbllHB9U3FxspW68Aua4h45UkFP5k5AIvb/vHbQDominDeqShPqp84pP1SCVhEJdyCFFTdE/p6iW
djFpVxjeMMV8r7lyG2fyqZzcQ4IiaYY6oKi9a+8M2iKJOIghUT+hOLrTXP9Uh8YDeR4jyOIk3exo
FP1Ot/qJ08T9URnJLta0nZmhpVAXp0KLHnKzO/hjsnLN4n6y3E02YL2lJWvVeHdlPH7z/JadB8uy
8NgxSrduDc7GxRhRmoCGLVut+lH4074qp7ss6k2YzPoVKOaihdVFH+udRyuy7KYUOWRtb9bgFASz
q2vDqm7VOXbpTg+2/poaw22Xli9BH97bU7CmUN7FSf5SVNPK05DTmDgZVGk/BG519kLmxZOk/16z
3sWgLWNb3auofJZjeMjCYgMcts8Sbw3kdzAZvUaZcT8IfV/51rkziR6Rifx0kuYb04xhihTbCUll
XRtuo0A+JWlDb0M/oSMHV15qIfvZ2nAIZUu3MxhCKtu7QQsYjhlAmy2LChoI4G7+ag6BVwX9Opjq
c5UD6yZO99Lq6g7s7X0oSQtHLEwi0iK9FWsVZ1uc8NDVS7EOy64y7F8KAqTy232v1Su7Dtj/8Mtb
Fqonx6sX9UcnzUkOpgg5lFzskNI8BjR/6CjsZOjdj6G39ZrgreqGG83M+0VTVyet6s9hDSnNNm58
5V8ooS/TWL/PK7aRjJPCUF/LKQOIdFZlZR4EQ+AyARtrUPrIiuS+7pMzrOwM0rtZLCqDyrKjdQpz
ci99+WQp67UVGhRx3bmNiojjN37yvfDJmbqLz6mklLVKzP4SmOFD5ZPst+bamSe7+36Xkoih3lKK
VUwiggaJvMFc6zMW7Rtf5J5EZx237cbMks+hiCLEuvubUu92gZXdDQzOT529mzpz2wD8jIU8CSm/
qUosFQ3yxbwx/MI+mmPYLIcOFQjXDx6cIdBXVNY3kKzfQdD2dRTMgs/6zs7HXRSI18Ll0wvNXqAF
qNZgfchl8oIMWX+MZvQ6/9sxD89aPx5Nz/6hUppu86tkfuV2NI0dwsa3gEE7pgiuzVgvo3Z6qgrt
zBgS3UU93+eNAarYWwtsL8uVo4u16MYH00vAT4i0eHR7IZ1M0y6fcHA9JsDyC1+baEh1wQvT+WdU
MR41d3xsPPlDFuGlEtqr7dMm44DIs+TDkXJXC3VJ6/IYTtXBNeuNI8NrnyEXZA3XJso/ULR68ABL
XCd+/rnQ87hETtU9IPN4aXs0MQYWm2GHtwM6RNtOG6KlmU9PtPkR6ijCLYB2Pw+YcPjxVaPaOjal
vmS9bv0mvVRmuHdwxV5UuvnmjQRwPXAXk/TPbt3Xi2I0to5PvyONQvR/i2cCwFlzzA+GTI+tZnxI
0PI5gnUqefMD34G039zonXjKZbTE56hZuLw339J2TStO1mxklRWA29E1ikix/TnGd/h9wW/CGdxf
lZzUrmdsYzAy9JtQPYexybJ+8md57VgPETfuH92MGe8qNb4JvNEX2MCtKg/UuioGb5lWdJMS2NOx
om4atIb2s3lFFvU4VhW1qAuzSGU6YdF/0xCOwIzFuBgcLG2neysA71tNAiWGyL/4JX8dU4gSVZ1j
RErcuu43ugwnjLbbfa6RJgjrQPN23dTMdky2iS/1ZPhnUU8PtNt/dLY8zq9LNg7K8Om7Npj+IuW8
btpBbJQRvA8tYkjGoL93Gj+wkJ2dP0dViPJyMT2GFnoqE5zK1vBIYrV3P2WginRcrf1ON3nbVNF0
V9M43vSF0RwKEeTbtMQksbbiQ97z1bBoeUhBgXbWAAUZALWRH1pc9sgHg4EtW9+hg10WG9ni8Cub
/C2ETbvUtPLkdvZq5J0EwvTR58/FdrSm1zkAufn4vfKQI8nL5LXNx4OV+BLVXPdeRu5jHYLomIrk
IpWjz3nqv7RQM9B+no/DCQkReR4TdbYlEYvzArXRBhsEI1ur1N5bQ5zOxWi+SODym3qubUZnniPI
bE2gbuTr3+OhcTeWK+UWffT8ZPcyQOWB3RcIsunR0rwd2T3LQVOA50yPri00KW6SqO/eBjEESzdh
bbdxRtuxdHsSlITqdWF23fgSeh70M+mJTcucC34Gfn7GOb6mui4QBiqTZlxpPlyYsNFpe0eluC+7
dO3XKl9pVRcXp15JNKVqNuKqr4rgUanRs0AtYnflTBamlZkfU2prIhf+YpiS8JIORUFFoydbW47a
c4NM8KYlR95bGVJXQUIj6qDZXrhJ+9Y5e72o1j46C6jXTxpiEFbyJmh4P5Bvu/Gisp2ChmNUgIBK
Umco/lmFIHZsRBVtJaXXMFRsuyoetWTspg0620KC4LXiCgVGLTRGueQKm4HpwH2V0G5yOhRVrdzT
GFQWLX10RCC/pK7uIHgcmm/TqKEcnSk3eMtYcSdqquYIVIMgtqtmORP0KELX6FHi6pyVnyAFHZrt
edRr/S7q09A8J4MMq7vYknjqlE5Tv0YJEPuJcdAGzae2DRld8em4hyQMfdUTQGwZXIworrtFjoz9
JvarQLzIRlnuyoMshMq6YqT6Yqd9vk4Sy74lL7LQtglGd5/ynW9s38b2CR0zVOKrorumo2UdOjTC
HjSBhreis34OHEmeMPgI3FYpDqCtkyJOrYutlTE65SH5sUUja1haqePCOWD8zRwiJqQN6ofYB3YM
XcysgWTTTVVBylnMNIaNMdr4Q2glOhy96b62jS7vnMxIDgA19bgJzLqg3FH9TeJ1YluFTtstkO3p
lmNmhc9ITXvewgg6bBzastzlUL9BM6BbDbkSa3NKkP+38mRYVQBMewuOC70WiiohvYcuw+E6B3Bl
sLkfnaVXq2zjj5Suk4XFhM2OX7hdAkaesk9LLUoPMQrTSxfaz04U7oqOcAK8UO30uqMvM+wHWy7V
3CTxdaSYEqfCoi11ykWXm08UCxVeZCJcpMI4otq9Q6h3bSnvDkjXYFmIZ1oCj56ePucF/U2tug1r
JHY8g/H+Urs488hl1vj92uoAdoRw1nVJVzirvW9G6X2OdoNSVOvlyyFrr1o6PDU5BhVSaAmWsiY7
TD+7ubktc//Uueh1RrG66Qakf/RE/bC86Zw7dYynh77l+140bMvOtFxOCTFUpcEZkHdrjBpyZKzR
VUcHd4Mo8h4HwdcsMVdQgbdtCUvVtU5mVe8Co7yAAH/EWrFXub0JCnkja8hiYebdaZE6uW3tMP8X
JrvAzpYiBXTwJmM7WDR9oyyrN6kGSOiZCo2ZIvWoFkoKvZkQZzgdyUQj1xCHEBwJMWSccGVHQmrh
pRwNMrSeimD6Pj91PzC6WA8futRXZcepzDpd+WJgDbnrpkWbo+l2WmOsB3OkJ89UWAp/ompzfTnA
Ppwq/TDm049M1x8SIjQWuuoINSVHwUjneFLfBk0gLtJ0TylLJjT04raF54eeZwvE3G0wM2/A0RFT
70IO6AFJ+pZAyjwiphChdkY66uKOauNpmByn8iIMQYj0bkpcUxzpPASGfNMj9220fBx9PR1EBZAR
KaD53n2N0SMa18sytvaZidKZR5UAszyG+5SU9PpN/Df8dQMtTDjJueRtb5FWoCMvGChSdFeSvLn2
/nQzhdEJHby7IKFiLvCKXAxmKs585ofYEJc6L9Wiaxo+jyh3Ux8026z1bwf+pZP591PoPIQW3Uqh
XwOZnKoIDn0c7DkH8fAJ1BbM71bjrVshDHENU9NGHDXoSzAA3k3EoqI42FSJOsxP1Hvxo5H7L6nd
3TSV8WqZ2qbT/UfoikDHEeylrF+5kUEljBhZlyYY9NHTCGAqZwj3KPUMyhUuR74+yvVbktyb+Y2a
bXkrXASiguqC8vknzSt4YtgT1ijCuBPDTGW6HoP0swqtVe3Hz17fbzFu2ek2fL2+CzdSTw7ouC2p
n7EnvFN2+FyEUEh0Tf+GPsjVHuyVXjMXG5dP86dKvaRbQW1ihJNWc/7NirWLGcqjYZq3tsccJh2D
b7bRr+a/kOCqygdsxdeh1codZNWNk5ckXN604HA4+ZlYtYHa0WbkcPaqEZk3DH+Y+iwtHO6CN27x
Lh+watGeNC/CaAYKigJAjjem9QGBaWVJSBVEAF1jmcv+br4P6dZn2Ef06LMbKqXbSmfdae0m9XEn
bByaGWMVfYyYNrYiWZlYAmVYeCRddwyVy09py7Bp7jVPBKRNzbRVsnBJU9SB5b42Tdy/2u6Gw3xZ
9xT3WGfkQG8k6LO9wYdwAGFHUMxFnuBF5stLGec/LGVejaxjYF5h9yjfNQjAGtpjLgA545P7ygy+
FW1ydpEflOZbqyW3do2Zga7v0glfbETaC4/3iHNREC9r50WDaOG12JAZYhegrwS7vLz3Rb7Tu+ZS
6S5NCAf9Ct7CvD7iAT+RCPFHKzXeajltS+TZnC7gvCryz77LHrUqv+lQ8cQGodhRsn7/+QhRlG8s
Z9i4eke1Fx7qId3Go3gleB3bPPgQYUfhoHUstCzBWSCBfyHST7hK5dHBZ3g7IU2t7O4Fzlt3ihtt
/NTMKOwPoDI5opvYyISAiFbGroOj0bnGeNBV0L3AL0CcKibEYGn3KVwNnlbZO5umzqFpQHHc2G0y
HUl+/Bu9r/InoUJ3L8ox/h7ALF05TW/cmj1hRPdoSzGLgsspJJLNYJQ+EXr0b21Ll2DYsGYRR4nW
Ew7hzzpmGfhmpzcMzIzkgyWy0wMdmqSSyXak3Ef0Nw2mhc0AxcY1SUUhLbnnKVDRGdLktJGNsPZN
HUksVTE8MZqmpuCt4+1gSm9tRZEDWyuB6UHR9zoa6Feh8djvxy5I1r6Im72Io2qgHOrendJrdrpe
x9OuyIPwGgX9gxT047sw9XC0tjQQu3w03hyQ/HXUwKceM/vQWoWLrEj6XBgmnbBgQq4JVHUyMUhC
8uZZ1OWjXiD1Jvt0YxoQFUfbuI0SDKJFllSLyp9VBzr86A0011AXDZmtFrgze3FFDx76zC7jiidp
6zc4lOAb21oVpjCTtTSRh2XZmd+rpK3Q2wT4IJA7ezlh7jRFKr315aQDrCJ4FXYqP7dSPCSWceoc
SLTC67YgArQ6a2NhcYcLvOiPjaV9bx0sLF0n13aq0AoO2RTxjqqJNl1P4g3juHE/XLK/lcjaO9eq
29e6S/wlzMuZVuvSdmqaHyDJGB7JS9fmM5RE31cf7Wckpd/8mTXjwwZYxmWJel1BB881q5ehoTU1
3yLr0zvS0I8PCGndqnHAFSTnLQwHPR22wuv3jqY/CXS+FhJeKjKEINde08ml17nHJnHuQzfPdmNH
6lr4bknQQg1XHziU44of1fPqM9Mbj4NrareVdIJr6DkvdO8gMTTZ3M7TrH2eFtM2IgQhCTq9W0YP
zssA5MD6gttJmRwf84EzTpoMfys3PCj4I4uyMzg9J8CdCmx6OSldLs1M8dAUb+FoTyifWcVSlaP+
aLvZDcWz2lR6+D70aYY5t/TX9Sz61LezYUTa3DVKJZs2pHtqNAWkNw+pSvpS19JzMg5weDmeZ5+m
0byndcaEf1C9haZYKahbC2odB8FcCyOw+BWi9J2Zux9RK0uGBIylM3urjAU15zQi0RdF/e0oq484
Mr9B27qXWavRYqMkYcu4K9svEcUcxEtkVZc0HrNla/t8AInn6ygH45TB6FrqsXkfRi7gske7zcXR
EO5F/iGwEx9rjhuo0OnJC8jHo7R/MSjIvHnVl15+6YP+lsT1IaHdC0m0eckFKmh6M91a2nTx6/A1
7KHGNpZ4MWbhwoncwUzGg1FMZ5jK8ATT+gEOLHql2LxEoT5W8IzC6FXP0BpB8FEeEnyKKTGwGFaI
GI/xUZf9ZoyqvV+oa1pNd/ie50s11Egf1NI9Nb7xvUO/bhE0lr/uWxjkGQAhSpYEutYKQD3Vro5G
E11BmmgRE+x92wHNGnQXMYLRFbq6jhdPAgviHNrUUE/qChIdvRhijM5lmF4GgmRhpeFCYPBH8cqs
dKuOqRldClrDi6B1Hfj24dmZ2mcPL60GUsKizLNvjpVsEYQrQHQJI+6Aofg49rDuBf01b3oOQjg5
he05G536cpHk/XkQCTZ5VrE3DUZhbO3gYgcA+lfuzFbuAzWemhpuqS1OZpRuJx2a9NSEp8wJcR1z
P4y+2maiQ93ZUzWLyyOIa09E9LMU8DDIbhofM4kGe7TSvouaQW2UZiDePgAa9LUVLaog2+FMxiRK
BwG3iVBrCD2c2PRHXumbGRPwy3JCEhcBB4SFS8eGe29AHxksXtbckez6g9LQ5IVoFaxzP76Ewfg0
QWhYKI3cXSUmGsOxcw0xRqeGtX46PQEh9ep7HmoflZlcIL085VEItzIj/24AN+eRp4VMgC2gAn56
bnMYmbvAgPGo1dBlBjYaHYIU9q3Wq3M7+bsusz5cXAzngDRQvJOUDq+FKp79oriITic/0LOntJze
/JaWBT2NZuHhN1mq9tZR2LXULSRUqZMGe0s1Un2M17rydkgPr+X4jv43PKXZZNo+JV1wsRsKjvEu
r/BmcE5581wnfGkZb1T+HSftC/zHpeDXF4Asw8S3UZu4JE1F5dAa/RMpXChJmrNpCfF5Nf80A1kr
x0U4PAyWcWVu7Gxrw5XmjyzpwV6wu4OCCUMJ7LWHq0+wqf16E7oJ6ryIkqFvysDEKmpRd4IkaoSk
sMwlWaZxp6OxGYmHcLwEKQ6DMbcJP+w43zxbZRVo9boZX9L5rFC0elnOvXNFqWk9mUx0U/jM72ay
5GYyxTpznlIb/3MII50ffjb1M48syP6NVG4GTy51vO+GtvkIVbaqc4EMsmCt10vuQpfBUlT1worR
+Ckm/ENtqurxTnWU+9Eb/2Xa5O5GQ4eDXouFVyICudJd+0W69pL4bIGlQ5f7oDkNCmSo+5QkrEN7
ORU3En7FQ9lgsEJZRA+eFuNr2znXjrGShDdTt+DvtIQMN1j0RrRjzoc4l9/Q1UpimsbmR5z9AF16
qXADTAewJ7+g2KCP3ICqqNZKFsg1ryGV00+dNrXcGDK9ONO40D2S3wlR0s7JEDvPP5G3OemckvxC
u4DGyFoN+F2N85LrTxNa4PP7CMpoMwz5EXh5Me8C5lyunORbFx9SK9JRB+98ZCpharZOuxTTcAeb
epMqDRJJAxpf7lgbup3vINCuCgedabqPmcSfMk3Ove1edS4ELKMy7CqH6cTM3QoZnFtTarsQ0eok
zTaTRwfXaUA+U+TGk6unBjDJwNhx4nNOTatCdIB5pULGEYb0KtG0WcT+1rWzZyj3e6euT7wIJ4ge
u0CRUVUMWXjjuis4PXCS07eiC1E7fcHhBCQVMoZOwQaeBPHeHY988NGV1zAb1sPgY/hX3jqIY/vN
27yINCNep+DFoQVGW7/E+EUmkcngUP899oOTLtGqm9AfKtoHPmMCwwXNTfjmK2+IT8qr79KqcNbl
UObMacEABG7xaQkDrhHam7u4edItcds39cXt0YlN7ZPumschF9HCH4qfW8+wxYdvtA/zCsjQMdu6
qmc0pnwrCUFmZK5cD5kFU7vKhi03XiE/bj273NsEZt8GyC8ZA+8r3CsT7GmcbpeNzxmuGeZw5qVU
CcRbqih6auec7Zb3nJOG3x5MHYMX+eRqTEwU041NhmHW7Srl6Sli0OpO0OBp1jZ295OfLQzT3gg0
cJy8gKeH4WiZ7/AVXlQOI43lMqKazIOzHC4TRJhongikDJwXEsONV9yp9vzSwwBvME29R+jtO7KO
hd4iJZva3FR+KFz92Cv7xnM1tbRF8zCjf4Z34dMnpnObRsFKw0UtHZtd3pEimMZCD07AUe9tP51y
bheAn5QWtRFvWNjRtJbNTJwaH4K5tG514+Hnhku4t9pJXzy2fG7f6SpdaWGO8LyJrLH982gSwLAa
TZO+uGY5dCK/ZMOoE8Gri9UPSEGATtiHphD7YIaQLu8qoLyx2sz/KGnTbS/8YzFa61SZZx6hJO/i
w3X1uGUuguYFcjQRo40tW87/DHyUsG1UTYcBhXFIoAlIqAEE0lro3oPRjqgZt4znlc1LMJSbyswP
rZZu54CuI6YS2lsz+Jy/E5HxPH+TMESXGmjcVTG1sLVi5c7hY/7EToEi//RugKzP1/VcKpL5n9iZ
f1ZOgPqz2iDkdlLVZo4ovGHohasUmeeiU2uZp6cY+9FyZOBCPkWE2SEG0idsxzn+w22EBv7Fa3Q6
wuJi1uZSxfFN2BkbYkSeQ/hkEtXhgICNRyPUeRF+AL8rp24poMIMy0b4+9D3ln7lbSYXhpoSm6T2
VpCeqMisFTSgPU/TwQtbzsdlMiWPzvBTbZcQoDFf6RbWOQMep5raKc+9n+NrieBWl1Sf6J9iegGd
ilYk5gER/f/ikrCwiKGAFdt6ZLS1eUplcJMm2lJ1ajW/+II+kJ8X6/kGUrtcseTNzlgSGR3+mOoX
1FuvVhnvEzqq/N/5c3P4GhhUzTunhpk4x7EJubcxQvuUb8z40ZGfZCgBuKZY1kZ9LjzzalMktgkK
Vok8Tby5iUUeZd9gANJeyBbkCFlxEKO24Ra6rF4BIVIy1jro01FYpIr+rUM1XzgVn8y98eGULksZ
HIbSV+TeMthj80y1X86G2C2WI6XM3uNseK/r8VE0/g9iHxxNzU6XydQyE1DTmvCDtXRdNrMdJHhE
uDSfDITwNeFssXiNFg1V8ern+km9984MXkzdfahaCwoTL5DOzSoLevRFaaRl8y+MIkpcyqwHzD/w
5wj8O9uaLmYGvDJRxTk28zdThXsJ9UOwnCPw/Pee0h71Xn6vg0F+0zP91isUHR77Lfdq6gTk4o15
gq6/FsN447jytrDNby7Gnq7WsCosjwUmMc/oho/CUZ/zMqF/+yN1pvc2BcqWkfjopX7XS/yzE6S2
da+41+HRbowJc2lzNg1IfO1uXo00cu9aLGj6XL6myfQa2zWZAYLpIKyAChte4j7UUEPI/b03GK9u
ZV6cNjjVfnKvO+nZc9sHjdY33toInlvaQ1rgOWOX8Z0R+BgfeKG9YYz20JbVS5hYT0NqvoW2dXUy
EoHY8be6mU2LHLfilWkPhBy/ugv66jYf7AsTYieMLk/UE3dWW5lcpH+X7HBMF9ZpzvyNyBsyfKxD
F6WZf8oueINMd6JcSWD/5t7WrZ2ZMUq3Ns0ojOZ93xYuU0ZMDSi3306wnEuAgUWmm3eQ8yCgYadp
ZuvGBdCO6DgyCOKDRcKvN/QYJ6xiBNcp2wtkLATP7eKN0P5gurrEBnd4abwRY1thvjSm9UgCf4uD
3nUQxUdYjDWQl9zkk7fmkdc6oKzpeg9JZN24zNw0Il73zFqZg4mmlEOEIZpxgoLlltlnPTkwhZj9
WxmmtQ2GFhgoqt4mlf3odYgaVRP4x2qs5xvMmC1xmWmWcYtWXkirxmnEsDYoGlSbrDWvak6Zku8l
LyNt2mthd9d2gPkHT/N23sGeS9tmwLAbsf3ngYwBl0hKcQLRHIBp2i2CnJ0zOEiWW7b2zSopjGra
jhj+vJcQCuqhfYsdVSzjvHlTTvwBsoOytePQgECTqHG+MTOGz4qwMaS3jW3jBo++Vz/R+Uc7ks62
TlR1lHwphmpdJ422MMbiUNRoc0M7H8KGeKv513ZKziRnT24ZvDNwwZScNh2E6CEiO/dgK0cEU18a
WEFwundW6x0Tfb51biUAN9fH+CD0146+VfSURkh76eljkcHngiqKwC55g61l+1if8OmcSDBKM7oa
FkEqIhRD3JfLqYV/YCcEtqlP13orX9rWpFeY3I/Z9F3E/cZNpnGnRT3zbkkMWQd2YbWYRFkhqMgJ
n0SUulojgn3LXAP7C+tjLAhuXL3QtxOj5Zu2mbJVYAjqnT6Ml9CYseo1OiTz0/QWIANWdE/9kYRy
2PkgPDtGjOMrw3hQwarvJoM9C4hk/TP/+Fwxfflp1V5+aKA/0MaecO+uoKK5pX7j2nl3SoMR4vho
wRsLnX5hDhLrFkGR6ydGyvg406FGkcZbPXG/K6vd9E71UZXiasQYiSTONYg6THUAdRl6abDuNhOi
b+i6zN2ozF0GTqsfRSX0Td6GCKo5ffyDcVQfcnAgz//tuh1D1IFNS883MWcotxikYyk8ukjNV9pp
yqM75qu3Kkv3ZUUvML+Ydv39b2oht//RU/ovDM1vGcJom//7f/6psqT9rwDHLMzxN8mZwRBybDXY
kiMI+JxOdBxSJdkXlR7ZEPn0nCv9/lr/FLb732t9Vfk1UUo3gpxrOYrRe3Msf0io/cvOmO4E5Whq
enBGa//0+6v9U27pr6t9kVninBq61FDl2pPpCdcU/JlPEC7vfv/bjX+KFP71679o2MTRwKAQ1lpr
hhe/p01GY7BhhN5YzdWXR0NzDZN8FVdDtTKGbpl5QL590dwxwXtbatmfBHR/9ZRfpHsir9VhozNn
GXhNRR9M0FjoGkxxyuyPOnmz/t9fSlx/Pep87b+tEdZmVTDHjMdWTdc21waDqY55ZNjS6TEPBeQT
R0gqyDrjrEEjHRaHm+9Ts4QR//vX/U+FpL9u4YtmXjD6sWzMqlwbuvyRt+69qujjB2F/G0c2iiFj
uPr9hX71WWfxvr896ziNjmGmXKi37I2ssyeZVG+//9XzJ/m31/hF3WnqB+JF1ZTrOaPMSn2bJp+q
xHqp2f/+Al+kzP56S18EHAv8LezUqbn5slqKuoL+D8ePQbABYLcbNRoPxTKfEJVgTOT/85pfAwi8
uzS0YrXum8OA67zdRtt5zssMnyYHSkqXrIHtV8jlbH5/xX9fCrb/RXVMitKtwr5RPzlxEq1waLT4
o9vrEgYxfLk/BKt/31i2/yV8MDSHQAZKHoBbaHrEtOmXaMdlz5nKxB+e5N9jr+1/CSFuPWom+0ox
vaAdFLlvycQFQ9RkCiet6TEtHykysz880L8vP9uf///fVnY/GTHIZEEFCMg5wYhuTXc/4BrVSPWH
zfPvAd72vwSKzE4t8GHyq0KXOx2DlYhNinnUPKGBd9WS/tYfHsb41aW+BATGi0pwnxxdUFSZvf6e
q4QgFWU9nlSoXz0XTQwK/KkiF0lu+UOvAVae4BLPN6QFxXGCN/n7FfmLfUc2+M9XS/vNQ3qCm4lN
DQ7PD8c5iZ5C03kyizfK5ozs0nb+cK79atV8CSO2VC7wX6bWJsAFeuIIC3z0kN1g+K0D9vpkwS1o
/7BEjV+tmi8hhTE0oXdmqtaQ8Xxd27eMedcA1SPDKqPAGGDGD5KzoMXXYtTHKLgCtsmyPW/ZNP4k
3P+rPf8lyFjSzAUoHZsx1dYzH1bS2M8RawrB+abiDw9r/uLVii+hJTHqPohqSSzLUSdn1sGwTMbQ
WwYMxxJs/+pb2Wuvb7j6vLrn55dRywh8fSgAmHLQFruzljn59rzCCsYR55+pBufSMVGrRc5B+OPC
gsWvYGlRvCdZ/Qfdxy9ifv8v+NviS8DKAmeq6rBiXZjaA8MtNFa3JqUDgJuVRifLmC5tjckdu4K1
qGp3NW/J3++AL4qof138SygLhR9mYg5l9dQ/svnWk0UvRqg9I8soFwcw/Z68Yda2eovgozQHnSa2
cl8dZW2IetyQx1iHbQBaAHMz4bitGf8wkJt3PpLBw6Xs1Hivv79Z4xehXXyJhNCFrSwSyX/WNAGh
DT54V3KMf67qef2yfwpiVcus7Dg+qRi/v/ZOM+7/cAP/rnpniy9xMjJxJqp0NtXUnDPEDpWXbNBr
naMVnoJMAvycdfI0uf7DBf89g7PFl2iZVVNUI3fABZkd0xMmwnjsyaRICb6X7V6zKaDR1Q8koNPw
+fuL/mozfQmKSepgo2a1as2A6KUBSdZdmKJWfY5ykEfOoPn5BA2Y31/uVyeC+BIXyT3NMjaIEfDV
12NxtUG6GTVclFXwil7T/3B2JrtxI03XvqGPAOdhW1Ws0ixLtmW7N4TddnOeZ179/1Av8EOdrSQB
wStrwawcIjIy4sQ5V439s4wvFkkpWjCo3PxvzmtDotp0131tlGBUPNoi9m7DdXH/G++ZruA6HZV2
ZDDopF4iFcm+saebWCniTx+cr+ATMwAvdbHweVvRbkLjVxkAWG2chzkBrYm/ye+N8X4cL3Z3NpLP
I9Ws1coWBKXL39xMUGFdbf8SyTwdwWvac0J1WA0m34zMS+K5594wd+462acFn0YWkkRjPE2+apIj
skDrAPFYdlj6ZR7TEZwW/V8KImGEK5x9bu3BIWlfwjd4vzrtjhM7wo5iB6939+hNdMTv2KMkeHEE
BxSlc0GrLsdUKQL6C3LzL2NIELJQv1a0neSZ+4tm4nYnOpHc4I7gbHQ772dEHme/DklrWgDBJ1JB
wH7PTrYXJkhs3Vn3701smcDDk7utNfkW7/h8hoxQBULbfFd4BrsWCqjtZTckkcQCjuBX5qpE1M0l
/vfot81G9CW65G6NZQEEn/s5/r59qmVBnSP4kzZxjTmbGcd0yodmJn/cveTlTZKBQ2oecdV0i/38
8KwEZ9GpAJ/qEW/prEUrovJEc88BwVWQ/pPH1o6TlK2d4DMQOc0c12JOrTuQDkz/gZ0gBKbkZs1v
ArbtlZMcOJEfHMiElRUFU6nt5JdGF+nqh5rv9OvsGO56ct9xrLbgFdpW68rBZoBRna/cpDmh8Xs0
KYlv/36J07FFtwBRT5NMC04nL38syXKlAUDf/rTslwuGP6gtqlvzzAOJZtWsWn6UmfMderDf25+X
rbxg6oGTwZa00hAAbPltz+GD59bXDUiXpa53PLJsBoKl27ExTw4MXb5FD+naeweCbO1NN79uT0Hi
SWzBugGHIHnhjEQNA5gs9RyFvNRaOPAo0BIREoale89v2WoJBh4tRqKZCe4fEZgbzcT5coOaVfLk
1uq3j81GsOo0mFwFdMYMlYkK7GY5TNwsBsCB1SxangQ5lcJdHyK5VmzBumvDgEWQFjQfnN6VA26o
hmYDy7Os2n99DO/mEiQmYglXPvkXglovBcDROP8kU6cdsm74oP+wBPMe4NbsLO5In9T0sxqoX8Dj
H5OguYbM9XF7XySnWJTEyBe7V7J4nP21P7CuKLsEXfKQjd6OIUr87Mq2/fY+bKjeAjjtZ1+3ZwV3
rp0TBkL77snB246N+mV7HpIjbAkGn5tQnnkJ82i0/KEv+4fUzJAhtp/rut+JMyWHyhIMvoVpsCq7
YfbX5N5Mo7Iexyev7K9qr/lBEAMHZHT62GwE2w/cKmgDsmK+bbuIhWgw5dArCb/BsrbPfygLa1qC
1Se0VdkWaSI/DtNjFgGi05HmWMkHYKbYnodsyQSrD5V0MBWN3V+fHWUPdDXW7zQ7/ksJEDCOQOca
WbqzPRJ/aQk2H8EK4URmi9a86X2NepoGDZAcmjcCiYXyyXVOejf4tAvs+H/JiRM1HzzPjiGTInRt
gv6JZj/01sGZaFr0w4XzbXv9JNZpCg5gIlMKQwcPCjekNdfKASgkbNZ+9nA9u+8EEKZww5tj1oJZ
IF8G2hfd6KX4SunzfvvHSzbfFEx/hGV37L0I15h9pod2oqdiQpVuzYUnk/a1ri7b48gWaf37m5C7
iJBdXko2YqJ8d6iTLLp3k7nlEa8ZO3stm4po+jTXqCWRiu92ZwdOCVeFSzK+BGCyIFwDXtbubLjs
UAmG36XGOMFR/L9krgpzfjjmL5pCezSpvu3lktiJKZh9OSsOwHzIEXILlV7jLy18gfTgFQkI8KP8
BdvZ4WMjCdZvtzDx04JLHq57CY2/6B6+oktuzf+ydqvq+Nrbvz2U5JoR1ZlD+BedailhTMrM56S0
rooMTIeZQnniDVpyWMZw57Rp669/x2QM4cYHo1Ko4KPwzdocm4e262vo302kp00QQiMMbocwyqbH
InYVmmRhQaNJxLOftKhVdh4vEqs1BLfQl42dxXOCXECZfm7M7hkOzb0yquzbgkfo1cCkU5/QCczs
nzIK4U7pZm3nREiOtyG4BMh9gNgrNXrNOpqabhM8VKF1A2v8cdzNlEhs1RDcgaIn1ABUxlD72K8G
AO7d+GuuQUzxXl35hlC43Dl1sumsa/jG88CjqQQWYFUq3/rNakS8HA0wRCtd1fa5FhTp/n862RAc
guOkk2ZGBbcM1GmGkf+e7ex6iNuvpkJa3TZPypjcwAh2p2gII5flEXjouTbGXxA33+lqd4k17Q4+
WfQd29slLK62f5fslAhOJKSJwfXonaM/LbvLPO1TVtTftz8tW1TBa5i5NVawE82+VdLs5ALLsVs/
D+q/QeP9vT3EehTeM2EhVDAyPbCjgiHGLLiDaa86rNxLnbX3bpZM4bWq8uZcTLNraQ6wYEp9NDtD
6bS48bEDt2UO9s/tKUi8uC64AFh+oTR3CN4ctBCOtHZC5G2CdgDl2N5XLoh42xrRFtXHv7SstnaO
o2ThXosebyYGMWo3RCnOQa/R1G3GxjgaJDho9IiKHRchG0JwEXozZ0oL7NFXhvzFzOzTrC9nWHg/
ljHRBe8wKbTgzDZbb6TTn0YbzyAjf4DR2EP2SC4iXXAJ0dJpXmOh5EKNbI3bV/KhprpQT7uxO3PH
/8sycrrgFWw3LZbKXvBxCV088RAci0a7cmimh6EAQie6ZxSwUZZNWx8qP/72mZMYvS4YPVSQtVlN
+lpTiO9dTb9Swu55+9OyXReMHlGVuIQMdQakqH9fWcHaaPgy5N6Ou5JZi2DwiRkjaxKzXtQKDtac
/aQn5dhj71TTbK27MuvlqsrL6+3JSNbp1Ze/sRJHbekxNRktjLrndKLPpPR2nKNknV5LPm8+PapJ
PcPshwGqFWDm/sYBqKYa8042QHJ6NeHyR4YoVRdgHjwHoPHs3M/j8jzm+UlXr93Zu2wvj8Q7vhbY
38zBiWp3cCplBhaG0Gj+zSzsz655TW/yjpeS7PZrtfPNADM8KXDXBquaknpj2S8kqZv82wp7gHIF
TZJo2av2ygzxFRP3dqi4qWIVfnI/N6C7RDhkiKIvWjc8rplqRTWPWsVGQc0KfZbmfNteQNkhEK3f
HiiTFhrXC11VKwFjZSFOh+jD9udlh0AwcxgGPUOLLd5T9XCcaA5TYveGDeKNdfGCYseHyYxEsPgp
AkxRNwZPKmPqXtkxPQgqPzYDwdxh/aKzK6kXv3FRJNcG8Ih0TLmfxrhWf2Rh1R/hvlR2jrNkuUQs
J0TCtdosDGZMFpTOyoEm2lMH6gCiZigtrJ1dWS/2d2IWVbjwF+ixAwe9XN+a89/QAUdIaVOUzyAC
OoaRuXxtUTU4K3DW7GyQxEzVdb5vjnaDohKk6Mnix0k1nZJsnq57uu7Ps1Yb19aY7JXkJadZXcd/
M07lTm1HGWPxEQCF9MS8rBSSDV0Y22dBNo112DefLzPVHT3Iy/0KJseWcq+SKL8iBNlMk5an7TEk
Z1ld//5mDGAZ0OlZ6964EL66/VNq7MUrsm0XbJ1u51XOAGMMaDhaST0T8OfQJh8zOH6pAVTLzs0i
O8aC1ZNnUurIQQNgAJPp2skF6qbbCXoR0gG7eXnZZghGH1Ww2istsJIERvBAL16URnmIQutSq8MH
91uw/a7vS1gckMKr8/RF9cKbJPWODeSGdZubO/v9/loZIvCSraBIguqQX3Y5nCrQZ0eYChB3eLCq
eUZJGk7f7aP1vnUgx/vvo1VXcKU3EdMZzal6qK14uKZP6CqG+XZnMu/vifEf7GU2kMcesPNF6aJj
qc73qHMg0hOGJ1gIr7an8f4xNkTIZao2s52WzUJKPjhxoGncflkxWGsxoEe3pEoetgeSpGcMEXlp
LEY2JyPuGLazozY9mJR8qPyQ/704CaT25xqFj5UkeR9FtZrIf12zgQTov8y/DNq4d+di8Sdlpvkf
erCXJfuTTHTudDCPhT/WXBeFf4183uBkOy8Z2SEUPEOmamah0yTtA2tJCvipryEuOnZ0/iPGdt5e
TdnZEJxCyK2Tpmql+ym5wmGG+8dVn2baQRCx2rlmJCGU4Qk+IY48Ew2aRvfjhiaoKENCSgHP/oiS
44EWgYfZms4p0RSa1DsnXgKQMlY92bf+GrYImrvUdcg0WPXmziXX9jTRpBKMINGym6Zb8ULQH4Bv
NMvkmJMhRxXjJvFQJKywdOsOZcSdFZBspIi1dPSmr90uMOHz9LSbEhA3bEPIGELvpeqoZdKXA7PQ
9oa+f1MB0/73zIEfmylaRZZPzW+kzwnSCS9Z7Mv21yVW7q4zfHMPDqjAWGEWWn6Ef2LzFhs5vhoo
TAIhrp1+hzWpP46m8XV7ONnREeGL6EOiTDvHFndWemp42tElbjb3WQTHynxfFj9i5Wu4h+KTLZ0Q
SCxm4y2jGlm+53T3VTZ8q8JuZ90kTl4EJS7wjba6mlj+K3mhM/TzxQoatG20MNwBxcp+veAtAqr7
QRPQ3R9qxe8kq+/ivP70wW0QvESGtk626K3l13p26UzlegICbBbquTfTKyBWn+ugu7Ks5rppuj/b
Y8pOmuA00kzhjbKe484gNlX/riFMgC+hK+976Ceg/jttjyO7TlzBVVDStQd36i0fWhlkd2uIu89q
qgPkvx/Kh5bxEheKifNKXLgz5Lol71wnIoqwhP2khdXf8m1oQ1dyzMCAnh+aD4BqjfWdkSeafMbu
IWlf1h61lf9ve2jJqjqCd7D1SRvdRrHgArKPaqbQFj9+HyCYQsYNmUQdJbsh2ympSa4WEXI4I2vs
RkNo+1ZzNXnBJx2tsqCe6ch3di4viVX9B1s4Qtsc9MymUZFCoGkrm9KfLR3N24u1OrX3tknwB0aF
OsGAoKtfBPZtmtbfYN64hYYSyLRxV6baXkZRYrkionBGIx450NH0IXVGjwA2Rsvof27PQVtN9L1J
CG5BQW6nBsdk+s7IjivfFAR8AuNpZV0trJemhYWrBpDdnhxVoXEz3jnjsoMmeIxlHC0I3rnyViLM
1IDKNuZFo6enmccHvJEnV/+1PUPZIRAchZagNWovsGMMxLhHqk9HFCq6Q2l3H0r2GY7gIGw766GF
ZQBNyV/6lC7lZQ/zKzGR/8AHTaU2lym3V65mKKjaVbhFh3gJ3vGnEa3Lw4eWSAQRGkNLOKwzgwBZ
sGMIuUOtD18h9q0/OMBqQW/CAuTtkOno0ZNw7emxMr3bGP41V192DpNsmda/v/k8rMexqkPg4Pej
BqGfC69UiLjrPxWipUQEmbGDZ3g/rWjYgsEDoBnUKmEcW6fjJ1EejOpzS9GvGILDBIINPp2DbZn+
9q7IZrW6gzez6iB5TyY65n0TGtIxgrC+QjcJKE2DvPvOxsgCKBFjqAeD3QBrGvww+4euAOSWb2PN
uswgDmf46+nzAN1bucvHbMXW/z2nOUIiITPygb7PX1VtP3VI4Wyv1muh/x1HZgt2nithjH4MrNCo
Xl3p0N9Mym+az1L389oN4MUJwBnr4sJWSmFmqaNzEMEkHBrqKTG8GzJd0JoWzw2P3tDpr6383g6b
6667jyPtq7dynNKekWkNDe/GFw8KfAjJ/aK8IZ9UB9rvFSJvxcpfKp10gB1QsqCfabkFheRH3l6Y
Jblw/g1q1P+vgizIbLoVcOo8xkEFpZ7l/9+SMplCB3Ae9N1zuLTwFndeACsLAqkWLKaerkBBaurj
bd2HUMz2bpj0SNUqfXapSbs1K/dX+NAQsec7b3DJ0RUxhZ4zwhoXkdFDPvc4Du4ps6C8K74lu8lj
yf0hogqVIS7sgNc2dQrlxYSzNLW053Htnh+HE2/wNP+8fa4k14cIKwwaC6HPtjJ9UwsnekWDTyNF
Hd6DunHeHkFmgyKsEBl0u8tt7nc1qC8OXX2QDXjwSk/nxLWvCC1rHJqBYsX2eLIZCTc+5wVoDEV2
iA+bO1C5Pw0aBgaz/Gf787K9F008rGiAd1OcZG57B+gpHixoX4+5W55hTN5BLsrmIBh76JjTgMIu
7758fuh1MlYIXTmxu7PpkohLRBKaalrPXVPwjLXoJu3i5b6x9mqDkvURUYO1iYBo6i6WD3XOp0if
vpQT4mp5AkSZBsodvy6ZgAgbRCK4RL4e8U20I1Fnq65sw9qxbYnliYBBJzeyJm75/Zmz8mxdHNio
bSeF2eHeqeiphMBl+yBJ9lhED5aodMEbzhw8SF2HvkOWYICNMN0JGmSfX//+5nqNkDlEk7tb9UkV
69Dy8kGIM7oL1Sb3tycg24T1729GgEjRzkOUqX1lLO+CRfFTJ37e/rTsxws27KDyko6ofvguSilP
QEOh1pvj+WaI8ur7h4YQce1ohLaTYlKeGyIFosPgNlOvlH7YOUUSzhBDRLbT9FnVnUpZwy0H55Qi
nuAWmoWGKo24qRWm8P1MkHzFY/3Jqm33JqsKGtc9vT6OXqHcxvbarJrbO29R2StfxETaVT/PJqpg
PvzxLa26RXcFA/BZv++UY1TdNGWAnKByTfpnx0JlZiR4MCcOcxNJFctPiscl/dmv7Jq4ecgue3i2
QcnteHvZOMLrpAszcJAm47Q3GXzZ3TlIrE869dAyf4Yb6Gn7sEgiExESCUMfuuCrMc1md0ZMJqMW
mvzoC/uXYQcPRTqFO8smOfgi8DEYWzfKHGwKiRK6yNXsSxga8FN2X7YnIvv+OsE3NutqSjEgCYbN
1u69laU36QJBGra7/XlJn6Uh4h+hgOXxmTVk4UzI+JcWQiFlsJ7yKb1bAut6NvTvpaH8hlj+QYVJ
tjFN5DMSWFizYufqlNw/IjqyCbQ2NRDG9mEq/1UvXydgqWCm82Pk5O5pe5oSz2cIng+CeGcyA957
kdevNNben8CBU2n747IJCL4PbZgZXJNu+Y4T/OgX/QTHL/yQM/xj3s5xlg2h//sUDHDLwoHK00vP
9Psctjl4307cdcjz7FxuModjCPYfplPWDyWzsKP2frTC23S8R8DvEEBKDDiaqM+cA9+woOkbd56v
MiMVXIG1IFhjBw5RTWUB2IPYGppOKDHhj13FET60OyLykZVTBxMmeh8xxRdlUa/tQLmCTg99ib0D
IHFpIvLRXJDqy1ue4RR3LVhTrWtUX5HeRDQGc0It6r6n4LDjP2UbJSIelZjEFw9uXFtaXXuNwvtu
RmKFXuw/q5DC4owPGfd6itqcpdkePJhltFPgkzgjfT2eb5xRuugTMKmEtImlPaaFd2WhZjsW3gc/
vw775vMw+FSwdme2v7jw7WTooaBWm9XOjp1KV07wAuSsuj4fKtsPh7Q9LPHXmCBdR4sv04aV+/hB
a8xfDv91IB5EG/FjB1BwD3FsD6oRr9qlUGMhyPWPUcYng1EpbFc7t5AkESTiIHE+ZOAU6h1j+Zwk
PVGYfoKKnwxddghQAJ9V5TwFz9sTkoVKuuAqLLdTR2+9kxDXsE75YNxDbfalNQ0YkqIHaGI/AZ3s
z0WKnmGW3KNNVR7bcPpZWrl+GpDI2v4dskkL7gMWfFTcZwzBVF5KOMAniACD66j7Ni0/DOVF64q9
2EhyfYjwSdXOhthduCT7fCmvFs0yj1Wm7H1d4j5EBOVQwr2qV3x9jrs7LdN+WJqKQHl06WkaQkGs
ThEvgmJ3e9VkcxECinF2k6RNRtvvHS30hyZ96jJ9r5tClr0XkZQjqQM6WlHwwoSv29mGDBeS3SME
1TddipKHPUL67hgNJDwoyAIcRYxw0Q9W6KY7SDuJjxKhlpFqwb/UMz/dCk8Bb9lj6tiPsfnR5LQI
sFQR2irzfIDdui8vk24iYeBeqUu64wQlV/1roPbGCVqzOwdDE9ucBtJVznBZud3jjo6AuinzHdOR
DSLEE+Wkd3q7RJQIFrToecpGU/5cxu4lnbOr7XMm2wfBSVD7hJq4wJnbYfh1oiUZEfviWzPHeyRw
sjTV69/frJQ20ctH/G37o/sA5/bK8l9Djgnn1FFxjDVoUb1fU/htez6SJfsPqLJWSwLUniWjbgd7
63HQQ3/lJ++XPb8qWTIRUDmZiqM20JX6Pbz7JrT8vRlSIZr05egGvJS66uDqE1qoHSL1rp5eOSjq
pHXqPHvmYDzZq95BtPJTbM9Y4ilEuOU4hU3rVeS07FXjx8RMSf8HOx+XsFIZIsjSUmb00u2Ih40x
QaQ/fi5NhWBTvcCP+MSTBBok9ymYn3p+wAxVeQxo9qChYdaAvOFVdz8O6p8Uxv3UUa8rPf9UFMGl
a5RrtzQRPAmm+MAJdw5W1lVoIJqfUGPdK4DKNmr9+5uTF5WUISOE30HbVcMJXdH83uza4MgVqJ62
F19yKYgATqUpdCdWiPgVSMka20S/4zrO1VOhotHUXxSj3xlIcouqQngCN/PQTaVt+carUMzc3ayX
+briC9kny56fX0UbWF1/e2ayxRN8TwWvLC0pDNiX6l3kzo91oN7kUD1sf17yqFAFvxP0gzmSvLD9
LA0vhHxIe+R3rZ0eq9lDzGePz1NmHELwUZUaCpkqblpLZuuMvqH6SKnV+rU9iffXSP8PnHOeoqnt
mURaBn+bzvI4xdFNPu7huySRsC5iOCsdnek4JJAHmA4A0PlFrNQdIiO8VSdWDtGODFEaSC41P1xQ
MYXienti7x9r/T/QziTNyTYwsXpYxWfAKzVteO/qzTNS1PqhHqYcHHH0oVhAFzGeul5y1io2qQY0
cywSsz/VTd1clahJ7tyksp1a//7GFdSVWbOUKfI2jnOpQkQ9wNlruXnZXq/3rVMXgZzZGKPSlGEs
BGu/MmTovC4+r15vofUQhcpDb6EV6vRDv2M+svkI7iBRMtJmBSAY21S+JF3zlMX6dED1INlx/O8b
ju4J5u9MK/2+wQlARHU6Ijrcw4C7/NhervcvaV1EbqZ56MyNxccTI6of7SRzrrPZjS5RWy4nxzL3
kgqySQjWn9DA62Up9oNQ9t9rHtbNjA/B4nQRe2lmS5AW4VplCM3wVKfhH8tTPm8vj2RzRaxlMtnR
Yk/keCyUIaZB9zWgFcFc7ISuss8LT4sMmUWEbfl8M3T3mlKZ4HfqP3YT6DtnRzbAuu1vjC1SrP5/
d1Xv5fDEOs9ur19yI3jaXh7J6XHXYd983vUmOy7Q5vNT1MFIfCtQAwA2mrgLtweQHBsRVYl+LfKf
GbxrVrdce3E0obe6V+Z8/97TXcFwJ70ObZeyu9+ahQWVv9Pd2M3yAuP5XUorQ28Pe73+ksBbF9kc
ozrVUQ9knVzVWWvDaNLw+DbhZF0D1xYxDsRyYvQ6P7Zqwo2umhX8mw4FPgQO0jsexcHRSos9QhiJ
hxXhlJpDq0HssG7zgKABylUILcBx8qlGpRB+EDPVjoYe/d6eiuSEiUDKCNJNaJdZudfnsVvQEuJd
cSD+JIiV7xiJ5IoVIZPzFNSB3nqmD2SbB/4CMcgqqBd61nXswD+s6M291tK/vz0lyfqJqMkq7sNQ
txlOz2LDPiizpn1d3EBDHsGOTuWkhtdNnM+f+p4z0tthv5fzkjgDEUw5oSJIX6Vi+sM4f24imiiH
+MST8J/tecliJJGbsQk1mNg1oOPe8FlbzjHaZG49nyOCcCK+ukeDWuluZhulmOBDCXFdBFaqujko
PINMHNB4N3rOtamp51Wncn0frbqM21OTuCGRpdEwgyIcHNv0Ua4vjjOCgA7v/53jJ/u4cL9rmglG
bOQ8OIW+9ggtZwVCr51oS+LkHMEV0OQUDegcgEwpteyYo+x8DbZ1uQkSCKfhuZigUm6Hnd2Q1MZ0
EUjZ1QSpSIXSBpFN5qnP4wAqMthi8qpFIQWA1eR41wU4kg7lqipeTvALoS7cagXC4t1OHkUyZRFy
iRa7qaceU7br9NuKvMur6nOdDXdLgdikpuwMI7EmEXLJcVBtxzFg6vfsX9aMnjR1hN7ZY8SVfV4I
DQYtM8cG2n6esx1Sp5TtrZgYfGjjH9tnWjaAEBpkroGmbGma/hg6z2SGzgb6zEsW/rX9eYnjFpGW
/TDYUdnqHDxPSU95Ffi9aiHdS1neRR55exCJ57ZXk3oTfzRD2OcaZX/MMSmfVdoFbyYbUbEsqoLT
PEwBajVN8Kj3LTLE20PKvJyIt2w9Be5jUzV9AF6NOh8yozgW9G4VL2b4e07g2E5f5a0qfdixYemQ
godQhlQDnaiZ/ioVuOon0rYwgWNALM6y703v2YgaalouMMAdS5b4JBGK2elxE+ozI6pqmh2Wfn5s
p+5jQe+/MZDa/xWhlVvwXhDTlU5/iiwzPU0e5SVYPcKdAEjiAkTkS1kmTZ3oBEBd3vy2lfHRrJFb
S8wMFTV7/BPq1qft0yA55SIGZlLhpjPGNYA3CbRC41uYjo1vKH1xQlV8x1IlmyFiMUczcsu4Y5DI
hQQcEUY3LXfeN7KFEpxAXUIiNhdgSxSlQPHWth8tEj4OcUE3NNZJQ4Rxe6FkA61e6I2lWqZS1ags
UHrKLnYdA63V7oiCS6++ife6uyQeTURh6lrotiayYdDOTPdT4nyOPefpVYF8ew6y7wsPhsSw8mqy
QRh5KBVb7WIe+hilU3AmO9kX2UYLdm6agZKjLk5RckhHJJPHh7rUfn7sxwuBQOZUVPUDTELrM59I
89qu6muO784Zla2N8L5fsnZRO5XPV3F9m9r5TQ/+2i14NW//fMnSiJjLRKu7biz5/lIYt2WgfLJX
1eztb0vOpgi1JL1qllaDEcyhCdmbfd1a7nAKvfgrAupXSBXuRJESZyHiLlXXUBzaJ00fvsHT0NYn
7oxG6R6X4GMYOF0EXEbeMEw2hPV+iMBuh3wvb01el6sawow+JxrOz3Z4h3jgaXvlPKz3v4h93RSs
erG8ZqoNroncqq+asL0x2ujnDD2L28d/F6uapkpf7CntlPiDe7Wejzd+xHT7tOjiNbhL6wY9yWH4
bPca0q5wgV9cGqGOQdPWOxsmO3SCwatR1BiuQYiUF8nFi5nEbOxWFGWnTjB2Kwt0tenBjA/Ifa4C
8HSWd3UHuj8KrMuY9NrJNZr61/ZOSSIlEXGD7SsxrAZMRTXuIDp91LziGjY9WPtQ0ByM2ucBvHf9
yg664GtKd4YArm9odxvga+iS5vucGr9mz7pSnF2tONkggsfpFDvtxopBrBBx9AMifPGNolnJTVv1
6R+viyJ/e+kkGyUiIyPUZ1I1bE0/NmN00+segEjq97RzDZkRHpZC3TFfiTWJyEgrDhtUE2hUKFvv
4i20qbtLe6Bnmf5QdzoreRPfVEpU/TLNcA9mLktNGeus3xhU3rZDXuu1CYqXNhLjKUR6nfrWwYs0
wsx7K/2W6NVhSJrz9mpKLgoRPumoXl4vZWYChfGUq9manW9OPDd3ij15X7eHkG2Y4JXqoQ27AJFO
Hy3Uk5lmXxfL/mSqYOTsGsHgDgLu7YEkR1AESabodzZIvHPO8/bkqSYscf3XCVXlwOyetoeQnQnB
BSnqmNMJg932ff/ozeTW2gCQcVUZh6V1r6cx+0M/e3mhKvnBfmndEDxTOedeC/EpGpOUTnStPY5Q
JyRl823FVCN9joirispIf8kD/cpt53LnNpEdDcFtdHkwJPUQ8sxxw8fMa+D3iMovA5Xo7bWUnQvB
Y5Rt3tdL3XE7zvNtEdz307XnmKcIjtFxfvnQGCJ40ugbqKvDwPDrZkhAN4cvqHB9iybvOFrNS1jB
lr89kGSxRFAjdEhT4KHc7SMYfI3GMSJE8zEOtJ3shuTqE4GLRqyGqRLzeceOgKK5Cxqcmrvz2yV2
IxI4qkMOb1/MAbOTgZyQ0f8NB8rRyrWnqqz97fWRTWD9+xu/pledPoYhY6Bin5wQAr6pwmjYmYDM
a4rkjdNUmIWyyjR2GXzVq790+sA9md3QMdZyp/b2GTq5Fz3pv7gL2k0fm5RgmbateBlq64aveQm9
FEr+s1vmPYCJhFJFF1GKvWEpzaDw9QYPE3TLMVyWR/zyk5qrT05LqjAO/yhBfVNn2VMHkNqIYxSp
FJozm049WA6K94jGpZHyd1/sPX5lgYtgtPQF1FVEYO6XfXN+RaiB60iCWj2P+dwep2q41kDu7jxT
ZRsrAhdDz4zrrKXgFNf2dzXh3JvTnPpz9LeT2KfQPVCO/V4XmUfJ2nB27hGJYxLxjGmaA7KntQ48
vPVZceADJB36q2nSc94sOwYtuUhEWkiExic3KHhA8RjIW+MKCChEFG41HOqwOiIhflHsPWoA2XxW
u39je0rRjnUa8BA3AMstIel/uFEOGRDvXNevemAgO3YoMXIRuqig2J6q68Llaf3cpuG94lY76yX7
tOA/vJCSXTwCJ4KM5B7q/ocFqfYPWbEIWExtdViStfColvm1gVoD4RWGtP1xWbLwFWj6ZvELc8ga
reHrwypsmX+LPfXqf+0Itd2d2HZKdmb6I9f2/IZspYRre6g11VOnhpWynQd0Q2+Tcrrenozkoni1
0jdzAV2+pDyCSIh06mc9yh/cMb6rl/TRMaydFLLkrIooRVspqTHzOb/Rg8tg5w9519gHc3TuhqD+
K7HmP9tTkY2z+rc3U8mSgNDXYFsmXkGLch3W381QvQ26P87OYkkiAhF9aE/qNIwor/sLHa/rlWQj
oeLYe0qtsgkIRl1bkZEYOQl9u/kbqr8zbSdox55IXhDIf95eJNkU1r+/WaQ5tGtvch1atdXukSjh
0hfWJcyDPWJqyVEVMYIqQKrcyzDqubVPI+D3Q6TFe8K5ksMq4gK1mjxtmmoU+evu1HnhndXmJ6WK
D7ULzHR7gSRwcV0VIoCOR2+q9WRcUAx+BDVwCxYeeT81uHWd6N6b6ucmIMNaZuDI1fg2DOcfuUXh
bWd42RwFWw8qt8goyfO0Goq7Abk6Xc3POc+5g+IN3/LKOAe5h2C8fcgK82eiFl/NCf6ZSLk4Q3Kx
G9dvcnXa+TWy3RRCg7LsU8/uyQVVnXobzcY3r9pr8X4/6tBEOGEYtp6NWBo1+tHoz0qsKJela8OL
ZfXhj7qP4tvYidYCqpF82V7a981LEwGGRV5bRlBQVlri0fyRaaGaE9yUoDG9THfuvCTvokOd5u3O
Y+j9xdNEXCEkUZNnraVaLQg+rYvnuHtEke8fEk0EEXqhV6hdjRUn6Cdy4bhVcg8HiRvuNX7L1kpw
E1TcbMUaXWqj5XLVZnTCjtV3Rpib72FF7+32jsjOwLpyb5xRYxuQ4cU4PNgj1C9TF43qqamcOD96
zezFfj1OlnIomqUtj2lRKB8TjtJE/W01htkByWaOtW5/m4aOrG2ZPxltT/0+S75tT062R4IfadMq
SlWFsBr+wL+GILiPbP3UVu6jVmjP20NIIhGID/+9gGpLG9A8kLtwwu57Dqi4UZIcaDZFrKG+h9rn
aaFBtoI+dG1rSRNzD9Ajm5zgGGw198qJnlu/V5KTm2iftGX4PFVpd2r0PPG3p/f+XaWJsEO9i8qZ
f2ucpXUAhtzrLAyeY28vmf9+wK6J0MPKhuOxCGruKiiiveEcRvNhIRVoueZJJYJuncuYfd+ei8QZ
iKSPcxmoijIl8KCpxm3eQxccF9nL9rclxioSPLYjvCdxmFGV053HoI6vCBz0NvHtqrlZO0K2R5HN
QHAJzRQqhVnTPFPVg35j94F61Mx83nEFsr0WXMFiw7iSR3QkToHLleB9b5vhHIwfIwnTRCRiq9lJ
HLdAojOz+WXAQ/56nIoyvUqKaC9Ml+2DYPFqNC+U42j+UbPavEfiKLmMoaddd+k0HtU2TvxiHqOd
BZO8ozVRLjrNs1DLdXDFedH91jL1R0ti4aBrycWtq2NQTFe1bvzpyvK88IjbCQhk2yTYfTVoygjd
OVBs6hpNpL2EcV4egnnZeStI/IoIRszrMU3DkS6WPPEgmo09+EPzlzTV75VB3SNgleyTiEZciin5
f5x9a3OlOLblX7lR3+kBBEKauNUfJDgPH78fmen8orDTThAgEA/x+vWzTt2eud2+4cyJrqioqAyn
DweQtvZee+21LPwnMc6Wj30aTFBsrBWxYoAe1DKxRIxh8zvg4bMQ/ZGL2NRVsuaBjyc2J75YZ+9l
rsxNuazfYXW/B9HtYpx8DLBjukIkNZqKsfqdwc4nO/YjGzEIBwBOS0CzJhx7jOdP123X/+bo+ewZ
fogG3dLQvOsw0sjq6SVBiph663Tgs/lBFy2Vx37+Oup8suA+0g+59UzVg82SzWdzY0Laq2QOLwpt
f0OV+ewZkX89QZc2WOvK5xibalW9ZDnMfHUaRDZ4/ve+/4eYgFmlPKYK8+IuRoMzcN9DNJrSBGrF
v9mRn+2YDynAxofRT1SdZMSa8BHDgO0Rugzxdbckuehx6P0O9vjsTXzY+v7QLqpmuBMIu8UwcI08
fqmHsm8FC+bg8deP65Mj+SOzkPKYcVsODH4XOZLmkTKaNnrrYszMAWYWCS29TmjuBWOajxW9XZxh
/W+a0Z9d/AOAgBnhcbCxBl+vS65dER7BtX0KeLXIZg2PQNyk51HMboV8zn59u5+8vP9hHd2TKZwj
tLfYNt4QEu5DVV36A0k9x/a/vsQnG5WeL/1POXauQReZSmRqG+yQAzqcVEivzxnhGUw+A8m/vsxn
d/IhHiQBIDGUarjM5mthIscEBjOdqLfoHYrd77++ymfR9CMdsfYhZxRWDZJqkB4CTAEt6g4kpxLi
qIoEV1XnMg79+mCSEbCsX1/0kxDxkY5ooIvad86c+7ewQ6kWTKXRMfiddsYn2+qj2qMedB2XCz69
8JrvoOhCkdAe+/x39rWfffkP4aFrFq0xQIKOXK5e7Wyeg579ro35Sfn2kWbomgTHZoHPxqQzRB42
DDlTOMQNbJOa2XSY6W9i3Cc38ZFsOK3QBXBoCGW+DYrrAIAIsAP776UcHwmGUPckHoMUTwbbZWlc
nk5BlZbJehi2L79eQJ/ElY/swnUtMexQAOqw0SDW+kxkBUKc21e/eDvvwtrz0l9f6bMH9WGzj9HQ
Jm0NgLLGEJhgaPoH6+8GAT777A87vN18NKlKkOi9cXiEaelNm/yWc/RJ9PjIK+ymSLcD3MCyZfFD
6BTBS8GL1AstSqidId7+Zh19dpkPhz08SEvewg4yM+yhOdsQ+0U6cP8Ryhy/fv6f7IiPZtFu2Xyl
Kfgl59BURFDAaWiK+DTTXHRxIsiif8Nk+SSsxx/2NTxi3GyqFquWQssT9etZZsArC8n9Pm3Wl1/f
z2dX+XDms7HtrAfYNfNNba7KXrcidtMigxaiqR5NGgFNuOb21xf75OF9JCA6uOYZEoNqPoBhnpph
KiQaBS8FsZlj9ls9gZw/2Ib+e5nfR07iugWoZTrgvGXivcKrZkyDvI4Ov76XT6L6RyJiQNq1UMlZ
4LPrzZj5lVof9BwuqMtxSu5+fZHPHth5mf/T0Q7rD1hrD1DgXIM5hbc2CNFReo7CQRKLOgmv64Bn
v77UJzvnIw3RnVWbtqKAEh87p0NN8Dx33hH2PlqaOfrNQfvZ/Zwjzz/dj1l0MkUJRo0CqmDjDfuI
Rp7VqoYhwDxuLszS/ebdf/Z6PgSCiW6dShjmqFigdz7Uf0wV3Xvl8Jtk6LOP/5D0T/mikg0sfOTk
/It33pD5dlVg2O3XL+Oz5/Rh7/cYfKbxWaain/N3SPtdNcPKkRGt+9Djsh3pibE5/k3M/CTsf/SM
ZmsA1reC4EXp+ACTchTM0NL5zQr+pNkSfGT+gbcxlnqKMN5qemYOvA9tfu2mJO9EscZdk/lb33z1
IhNOac3D2Yh53GaD0dFz4xgYiAl3s1Vhn/760X5ytx8JgjDBWYnz0EMszkPgvG43MSGV/fWHf5a9
fmQCxrPvY9LSAtAsYlnAbNn5/AaSFvAVyOHxGIkG5ErXXilIshNIVP/6sp8E8Y98wDjmFNoTgDnr
2bUWat4qVhe9D8hbENtwelJRWdmDocGS/9dj/F8/lv+dv7e3/0VQHv7+n/jzj9auPbwVxg9//Ptj
a/Dvf55/5//9nX/9jb/v39vrF/M+fPxL//I7+Nx/XDd9GV/+5Q8ZCMkjZFfe+/X+HSj9+Nfn4xue
/+b/7w//4/2vT3lc7fuff/xoXQNnrfv3XLfNH//40fHtzz/Qaf+np37+/H/88HwDf/5xcE3+0q//
4zfeX4bxzz/C8G+M0zjxQz+mjEVnMGh+P/8koH8LAhTj+CeOOPPPB0bT9mPx5x8R+1vMYhpzH9N+
HOsDX2Bo3V8/iv+WRIQGPmGhz3wfSNb/vfN/eTf//a7+o3HmttXNOPz5B/H/QoT+m2WO74V+ckw5
9/F/YUw+nok5VLjKqEk6WU/VIlZL7MmvYe5EofBou5tmjs6TX6WEkdcICXezwP0SktXanbwWaozw
JMzTUlUXkYFllE8NnLwcJK86xm79VvW7yndM+tddE+yh27NkDTCKNXa+rDsLni8tQxHlapKD3501
b0sRrXEvfTrWkLUZ4xQjRyLwii9BVJkUAppNGo6lmKHbgfH1Zjhv2DGDwkKZdlNXi9Gs8ALZwu6Y
b0su2zg4LC3mSfoVcjxkBZMMQAZUodRxmbIudt4XO0QXzZygH1l0EOaMvuvBmw6KVL2YZs1Sg8Qu
5Sou0qZaJ6m96UEvTwoiHn6eY7KZ8Cc/h/0gui5BpeJ068C+W7pQFAm8nxOuLyLYAOHJBqgkK3Sx
fRhZSZ3r7xp8iKop5hPJfbkOr5zC5ooqSPKP3nxY+jW5aDtTHKAj9sy2u96b1OXMSAYU0QkS+kUG
+dAYo3HNc73NB1ZU7/U4P5IZgn7t6l6S2gSyoGucolb2zPLOkrMIHx6HrMYXo6yX8pj/VEF7jWU4
irxdjzziOq1Cf++XBRdJnsdy+Mu9L/afN/qjJqWC42KxR0RpLlpuxebhba/NyVeMAnzS6KctvJR1
cRHYAY2DthF8RdZYUTTt/cHd2Vrv4IOHjDJGSAQ8KdpyTI5gKBzBNp9k1/agTjGXBq4xYjOFL3OS
O1h/JXfEgZQ+r9NXgoFEsXX8EkJvvtwYbArynOk0bDcFz/I2taDjy3GdX5ue/IxizmTQF0/QmPsW
QB0Vs1KBV/8oyegJ7Iwxs4xlqwpHGQsGBuAFH/dhbJcdZobHdOKR7AJTi3L0OywK+gXjik/a47ej
rR7LrkavbemMOCuxJQv5XntukcWcBKLx+wz+Xok4857A54OzmqvLS+4mIjA27EQUrqeln+p0XL7q
hk3HZuLXS1+8M4aSdLuZWqp3ajIQQCVskWGgCd4oSZchfrJgYV/2Exob5W6obkP3Co/zt2LofEn1
atIoDwUskZnwMVC7X+l0VUXPGI8I08D0F9ZvYcS7eBmpG0zJx/OcVeMglor2uy0PvtZt3mTNMvRy
ZWOyC/rEyHXsYLDopF3mV8hk3oZsRq1TNuk08liasIHwV4d+vvfGVbed4GW5ya1HMuTyDo5xC1gN
wQTn7WTzdmHRpn23+Gk76TDViwdZrXBtDkmRyMBMoCmPFjw3g86w3dh7XXmHblQ1jHC6QRBehWke
b3NaJ4HdrTnncjtPDPPqQZWW7ajvl3vYu08S/oMC6shwhZh5IelaTBc+T0NCvkRNUx3HgQlE4jCb
h74RDTiZ49I8+wUaN9ussZQg4VZXKxbGAIUbzoovEY2CzDbNS+3Vz3POSigEOy2KJXmpLNKUsvhq
16YFtTLGK0+iGwVPWFE4IBiV16VFgzHGWAdG2AJP+by8ly1Iw81iqqiuu7M1YzJ4uSSr5x1ImW5x
X+zQ4kkKhgGnqWlFM1fQ1ITgj3TTOZpZEYAuJput4VidHRXTOh8j3X8nKogksavNAlaLPvSSdHVR
A0IpuCVVNfTp7NEnj4ynyoVymbzyTHbuBAOUM7f5gfn629roGCKlLezBDdurMN/wNttVqjCBvj2z
p3GZLqFs7UQ7VUk2rbdjotbLanqqNHW7zhtjGbDXrYpLoQceo+/evWkXgDKZ3MZ+/ZwU3pEHVXfJ
uuhYTCuReqjxnCZOYeiEjRsBGD5EunhyUVcKw1WyW8eqzu5cWG4yXjjWQxV4sp0GgVGtx9whBjj4
8ApLRiPW8K6rveul5Ku0GsBC7+knYrp93thGMN0vcmu8r0Hd7Bts0nxONxZ+m0LM8DsKEVYvwYL9
oVhS7sbxODfJwRvhADTGsNVLzOyLsmXvcMATmFh9c95wpcepQyN5uN7cBfJKtDCgRSlBqQyFN13b
0UWQasBciBeOkVj1AjCdnXgShPs+xoA/iGawyYWjlGYS2+Ubo27LvBy7es3r2zZEXCBxbgSPw28V
tJhSNm1Zw7YW5p1JtQ9adreMsCpa0e1ypGlT4xcwzaAPkMQHJMHyi6BbTjgnv0WNMmJwb4uCmMTM
nmtvg01MwPc2tFYWpevlqIqLHhN2aaUWsHOXAq4+ifZlVX9TRfDAyjN4NnsjJq1A2HBUn8NJDXkr
ex+uSN0XJ8l5C9d+JTeYnQqEA6zYxXxhdHzLYzZA5cRMOCt/rEGPORK1VcKtocyVioUb8h0KdlEw
gEKzWxCscabXS450YYhgKu3Fh87OBz8aOwlKsZbUDVewv4MN0ajfAp9lo6V9Ns7+dF7DlSxrBMdY
fcs3na0mv9C2ugvxKgU63JdN2zxNuuQpxeZCMdLD7lKRg1ejtvbqFlMb8JiCR/sFTqciy1uqJEWM
hSLDoTE4ZWPqDLqxKhctumIybzBoxGa1Y8V4yYh+8DbyzpPy1qLpiNToKu/7bxGzHtoLWIkVH+8h
pH0PA/sUnoA3M/IE7IJ6xwsNsw1PEgYK87yNStbRFfyUumz1m05UmCGQC/ve03oTeT11ktfFqyb8
JsmRMm3LQlKIyxynas3gjiOK0ijRR/WYzlBdF0vTPyMcwI5GZ4b6x8F1VC4K3cOwH++HHFypCBqz
YW6NUNMRlq7YNCT5knQoXlo0aNsiHFOybnFa9PDeBQNBuuF+mvNpBzdpJUwA34CwXmXluk7Y1mHr
eLfeOCL+98FFCVa7gOLYha9VCYlFLJpG35uVb7IcrroGKQYnKpFNkdVq6SCfNcFfCAE5AX9AjLV6
6DaHzyVRD93G6ETmJauUdxbEgKArnmM8D1+5Z0qcRPCzYPPdChExu5Up8mE/tSOmpNR2v8LKuRiL
UGoX/2iXFe/ZiUqVgeCKXXUMMBg338O6vAlAKod/S3zp5e0kx4aXaT8tuzYeEBDhBtsgpsNttoIz
PJR/VdWeInUf4ViWyTbZvdeOcsrDQXqQvkNW5l3xLTwmCqt0W781vgXtZQ29NDo/CUjtLTAGvkwo
nqzJh0GWaz3DBC6Rc9lWoj+2KC+RLfVEUrJhjsnAfCR4hAo3u2pUeyBrMd9s3vcIkUqyPP/CnDnC
YWpDwuFMCl6o5Ft7uUyyQBEswml9o/mA9Tvcczj0gh2cRrF6r8iQixgxBGqYMoaI86SeVx/febXe
RetpKyMoUyDtTcKUB/ZBzTq15Utj2lUMZJvSc1pT0vK6Kep9D/v30pJSrEiLQfOpkX0UyBzm8ScP
ewi1Emy3ypeeXU4g070iBUPWWgwX+Qyp4LAN8DTZks0hv1zUI61Bf4Kf5ssGkA1Q8mFI1q++H7dp
QYJrBEkidN9Dyr9OEvgtNY/tC6/JOyy3tgPXyZgWI04c6LYgd9+Vij4k1qGbDfJn2rTsoKsCsqdm
G0WyloeSepfj0NND4bffSDXIgTSVmCz2fd6WP3hos7Uuvld2INDj7ZFAYzyYLGuIQDg8Ysz1ubZa
SQyc7FDvhKkjSRZvttoDux9Sg+GIyYUCqKfw7TSjiZ/8gL45zkwLNl4+QKgkeImq7aEY21wotr2V
zz5U1qGbq/Z+gtjY2bLF/oKRX2FcIVd/uCKLOg0DFLijwVxMKk9kF1YMoyg6HVT8vhiDGRQsIHQ7
cSwOYDhT5Px1PAhbIzR47Q+W+28xasqsQJt5Z9SAkwh/bVUuC3S8pehnXTNIYe3auTm0PvzXZ1PU
gPReKbPQCkXRkUSe21cRRPyt6XAKtdUM40Eiw7Xo0nGr611bO5yRkIBe86FMeQ3LbZKuAXR6qWc0
JOKKyxYGWge3ASWB8SjibuTttRvMqVhOKpnIPhzmUx6vHI81XvZRaS9mtMdboEZloBhOk6nd16Dr
YA5ke4nXFtl1h3zRNrMsIVPfzewrQeaLkdHbv/godp3gznsXLPFPY/oHD0OcdcihtRQa1APYo7EB
/aYv65sBb0GE5//MtZlFNc0wh5vflBfZjEKXSfkQuJwHPDzXJUc469RpC5PvqNukoug+m6aKZbco
rJrxcmVKzjoO5cT4mlWhXiD91cA6uLwr2/phgkOxIG1p0mRMHli03BadeapmHuyCbT4yiF3jqV8u
G4/QjwVjHSrzh9pMl5rby9DkpzKKr0rrPQ5Jc9Nu+nuI6wglrUpQFRXG20FX5mAqWqaDw96Itb6M
J0pF/Gagq41+vHkbkEvAd3p7YITAsj7ZlTB47+n8A4Uv4nTVPm6MBDtaqdd+Tl4XttCzFtzTjIhY
je2Isq1OZ9BjdgsHHuBUXh3qsPDkWJ7ibricY/i+cPQiIPjblEdQnxEvoXwsi825FByeFNVpeNhi
OIlvGrZguD9hYzrtyjAHGzKsdxD3Jhn87pgElwSnHrlk1iWQh2t9dBv0ecbpdsz76763sSw1tC3n
jiHOGAwVJkhEPGaEjv0wBXpzF1QcB8HQb2I2+2bCwYOJYQgBNBuWVRPcRGE5yrbMvzvo32XNPKOo
wIBcAfHUFGaoz2HDX/OvhMwEeXuh01ZhUMEhwxnofBf0zQQTJ55ys07HJUQx0cybLyOfwApl8U+Q
AJvktMWNGKvY4YJYEU053YVbVGdbca9rnBkE0ATO6i2ENHH5DQv+ytf5l4gsB6bdzQCmTj2dCCH7
oqqv+raTE7ZHcR8qkNpblOSNwfseoRsa7fHcJeLfPVlvOLpMpE4jlBjDAtcsTBfW/ABZh8PVMapY
Lhrq79ZNHYfAu+08GBi66W4OUjXQh3DZrrqCXeWx+0lhBqDze4hVQs41ArBPA33c5mLXtxfMB6BD
W3u0rJpSSoerPuePcKnf8QXNOoJz1bTFN6CXryosZdtWvtAEIIGHWqgqw1oyj792jpF9oI5luNzM
DcrhUGBXZj6ckfy8zkD0OEHC+vvYmUGgFLhzZDnVeXICsP6TI7eNNpN1izstzNw1rrrwbH0xzdOx
wnFIkBNufLwFQ1mu6t4m3rfOkRtXD+/IAq/jpDnlCbulCthTX5kvdMuv9HzFyXQMiUKFW+w937vr
7IngHEx4cokYBzc+G+Ps87ebOJl7MXaQUuXbYdmQ2Nn+VJX5scPBn9bLsMsjNEXdaTLmvoNpb5xj
UB558Itpk69QI7tr1+ARouZyK+eDjVBhRu20ipV5vqCokc0qim0+2SY/1UgSqv5UBPsk5Bum7hmk
K10v5gjpEdxCA/T3tOxDSkTh+RRZh/FE76tdGzXRTmm4rsYBgvpQNVB9RdlZ1uUpUHN5aJfqHvaQ
zPbpmqyX0XwP1iUQCBTgSTtecJo8lXlAcPIAhl5wbIlWQ8usslhGvfFefe29zSHOU2qBG4CQh5mb
NzeQy7xdLouZ77yJTGnvzOXchGnn50SyMH+2UXgRq/D7goffgsRHbOhwCkMir052YYdRoAki0nVz
msZoV+KqXaFeJ25+bj4AnASCUr6Hrxx3qxER3CHvm6Aq8cnqAanayY4jw2MJvtDqhEZBkS0Bu6ID
rNFCZFCpompvLM8mT9+B9vfDrP110HhHFG47RRnUDNro2Q+aY+z4sd6koQYq9C4zNXoN0E3PSDPu
Mdt6C7LnYY50CFTAS8vhax7nqIr8+YDhO9Q+U3mA6dhV5b1v9TdW3FcExr1h8jXhbM50M6XeBpzf
DymTk9YIQT57CC2QSQiyowulrqBGgEae+7JAqmSlt/AfucTkrs40hZlTHe+XzSD6MvNlU56VpG16
vPQURbRJjWKyCPpWElRZMAvZM9IJjCPchZX3ZRrSeNp3q71lBqrsaHWGhxGAko78n9xRxOIu/trX
PMlMB0QXGDxqFABBvQIKw5ZvDtVwwAZU5fVSCr+fGwySD3Bd4iij4sYeXMD7Hew7cxTb064qVzgd
ILANIGkJzH2rtqP7AWuNsjidIIcoKQRtjtsSHEMkB4L3iYTzKY4CWOt6NsADRj0na/0V7ZHDgpQg
bYf53hq3awPARbDymL5X6gU+yLmEcPTdgKltwcBGg5ttmQ01sjHAOjWMdBLgkZy0ZzOkJi2nl2pB
h1zxqkMAlZrUbqcjaJCUPQfineOeyBI+DYZfN5iNX1X8ExDKyTcGcO8w/ugptlmOmaY8QjZpW+og
uW9chnMsSV3vllR58Zi2awOL1mXFlVz+SrcBsLpuARLh9YccPKy+bc/SafYtqPrvJaDbA06OzPUr
IhhC/G3tDXmqm/KlJMMtpagBKvJouxhVqA+M23BMvndl8jUHcfnKx0nXxaiGdB7fDG3fnFDrRTZE
LR+DSaavqSbnA13DvcHOVzFrWepX+Cq5Cc2hgKj2+XVcw8brGrbMTHq1BbJcqDSGQrKcIYeF/ldc
gX8TrDdBF/PD4C9vGphcvnXlrh9wEvfx+EpmYKiTjgElDfZHDZLrHmP0abl1Fxi6GG7thM3rav97
2OvX1kxKTgtA4LDkbxgB2nVBOvuskbRHzPAoijoGnGiuVX/tRciejZtFGSKvHcrhbfWDx2FA5FKU
XrSw7Ex9OuWixoyYCHQkR40NshkUGHWJMyQeFiVqioca97BlqDUCWKNyObakO/v3cdEpFcDOLlMU
JjTb/LOESatg1YbJ5wZAnlIzHOzNmkht+zIltTJQxGR4RyhrKwAU+85g9tBWM1Ig3ae2BWgyV0D/
F38F+BiSOuPLRqWCO4Mg01NbFdGdhwVut+4Urfm1l8AUF/cOtjHGUySAVdlQAEMeUJk9Jgl80dlp
741eLbuxoSh3jCigjb+D+vpLHuv9xNW6q619gVaoJD6uta1kElpH747aGtV0viGYF2h8tOEALvWG
STr92MJR9dA6uwooCtUiDP2sXQE1DFBkJQNWpKtdFlX5j64s/IzQccc7FLIDOumpLgmK9eWVVpDK
C/PKZY3zndQRkXyqWpTngD4opNSh+5TfMAOXDVuGO2wvLM4VGFncD0xW3rpKlM0Q6KLrG2/yBNkb
PdahClCIoyqskuoIaPm6QAMAgAdE072q6JFd6TqFinpTuDeIS4FkWNzMHRLN2TVHitP3cnMWmjhz
hYc4dmlNUOLAMvh6iCbsKEB8maPssiPFJSv9m0oh8Rv66trEfifLRETgz8p5wKYG9LPHAwoDCJ+F
B9NWageeG77GiAeweLnajV19S7r5urWTzPsKDQpEeFSynkqnAqrKrkv7xX7VnbsIC4gynMdYkGvz
gw3u1I2vmbtF1wy0TLxAtKPsIzWMpDVYrwCdo8s2rn7kjrHDzPeNruFUyu90N8BZ19fPMANNW+2E
VkbLpOvlvCXtRawhdQpZUqkn6tIRtlUXHfWrQ+WR/CbY6H1YBhrl2YBud0eD45Dou5FHs8SCEUPe
ALIsvmvVXLfevF62wamCM+51XgKi5tj644peCoCFXgYrS2MONQsettcejUfB26nOMG4ExiErUw3m
1Rl2JTIZz8znvts713CZaJTH0FoMJCYLnZhoqsb6IdAFOmHregFrFmGBqsJG8yoYTScJ2AitDqor
htOr8it6WrH3uhlltO6AeicA/+WGNBpaDv4ZO7sdiupyiOoZv4YRvHQLVLX3m36W6NoVqPS6ZV96
mNPvJuxTV3h3MVSj5dSEBAmut5t4X0nMoy1ZUcUvbuDThdkmhxt6yQlQeKBFy8H4/WEK/Ukqf0WX
b8FXIuYbh8m5R9YonbavPnRypMn7EIhtAvEBgkYBFrHolvrGQKsDR1TYpUv4sqGSO5cG79VIF+F7
NYSx0a/wKajcK3e3dTQ1ooYXvdw6IKTLVr2xYnmy+hzJkQRWycZlifMXE+lWLrw/9CVS8Xi0z4go
HiCDnGdU80kErhDJYNHnrbpAltW8G6PEXU3OZEGMJkmt03y5GO2CUY8q+lb1xO63LeBigy1Ta1Zf
LGV/A8peftBD8VYR7e1HVGC9Kd+7sFEXqj/Cz9zDJk9Q5EVofmyr5TLIvevS9Dl427ndz6x4yhML
AHAibOesn0HP9H6l44TjGLO0xoXwOT8XZ2XC0DRk36tgQHGnsJRA4/IFiFyXha/sDi1JYL79lfO6
UUYRJl80KnZhmuIEjrq0gBJk3IwwUVc15p7R/s7BbMR+xqOcWWaBdeWT/RZQnAbFANyXoIh0oz9c
lP34oxmBmhiAnABuhietfGAyQd6KLVp6AdZdkMIkskHHGH3KiXbmlKNDYYY6W5sxwNCag2FhgVIA
a1Z6VYS1AE1gJNkPLO7vSBAC6eie+VyPkMSDZkoByolTZqcdkqdCR15KmnO3Grv3oJy6wKobAUk2
FKdrJRuFaOAsWhJ+PWCKH5kXNx4ccagX7NCTRu/AR61a1Yrtwql46D3vgrYBvYLa1rvVRQMfJJKI
es0vSt08sHygmE9i36cayCyLJ0wpKngXdf0oqxXOKGuePA9IYGcGfaJa3cQBqqKZPYUlmpTR+sQj
d7M21X1ScKR1OxPOU4ZHkPmT4mhFIfB7rVeJmm/Xqku5pfd58rqyGJwXuO8IT8ONEAknBo5ABMgR
bIL5lvNM98j0Cg90pzXZdkkb4nBO3I92SI6ebp8qxr54DYBydICf7Did3Fadgnq8n0x7Zdpyx3lx
6IbmCmJ5GUajflg6/WyH/m0NumfA02Kk20MI1F7kHjCtCDy0FFpdlxME1q5yAmjQYpJmtK2S5ezy
rAsDFG6oMpATjKLrEM0DtNCKOgJu2Gt/T+ryCwzj7yCf9mXZ7AHz8ae5X3s0AsC+HoL7suvAmjQL
CIErf4eEzkW4ogYlaGlECrWZ6eBu1F0DVn1w4eqDBYQcfIH5G05nUom2Ixvk8+iMRkuPdryxKBxp
ddCJu/RYx46SV00LTGbGNHxJk2NBQCgIawLpc39axKAL/Th04X5C2+WCmIlnJEHz3ACZwiAsmr2t
Z5nUyzqehoIJ6hfjtRqQadK1Z4fIgmxKkkpnIB59KzF4dpnU0aPfVuZgcPTJPrLeblw1v859Cv90
1D7gy1xTzGoYyFleNOhK7ke3PmIOIb5GgNgTWjZHl5tGxFypncY0C74NrH6M2YYjiFA7ghlxALVI
xRNi1stS99s+LsZzN/D/kHdeS5JjWXb9lfkB1ECLV2jARehUL7DIjAporfH1XMjqHnYP22ZIM77Q
aGWV6RHpAn5x75F77yPqN0N8W2wTTeRA37evxk6cNCIJ4VLPfaZLdPhIdNpacqihTi+DoHT0rZrg
4siGYJuXS5V3vd0a4nOZkcevxvqM2v/sNqgosysH7yh0hCXHSvfnORgTGoGU7+lTrZRbdmuZAK+Q
lJM7bGynfFYEuxuE98LQ6dIq2XeZ4MiYrYFKO6dnok/IeA3X7JjVJgyq4i4bEapSN0AROJmogxf0
iwC6eLI6fh0SYSH3p7yXlymAkqEq/dScv1klQeDZm5KmvHncW58KUvMyi3nUjwqeWUQQYZPE5mJl
G9LzW17bHAra4HgSBsFoVqAnk0vvdBkqX8/llIHE01dLktOggP7iJuby1OZHSrFoe6UpQxmGBoLZ
oM6TISutVK0W6lV+XXuxCc1G3y8yWjtUtbsAJbr6S4tokr4d8ZxXBBlHH0hrQ4aL0Dv98HUhhT4o
wVqZt1AfcPpVlclnqwNzAzFSNOc+NPcq2hhqPuCxIzOVfSOZDVcTDAdFYM0fhC4C1NmHiUXIOszK
c1d1fjUa03VVVd3ujAzYAgAuyumgilAtT7y0pLOHeOcDQvCS3Y/7cVfmFtk/RiFcpgNvigBlHaW6
FCjFRoVgS69mun4UK/00RlkEWRvMpWycECHZpqdN1WWgONvW63bZ2u5VHKlGaZTf4iphPgQz7fB+
FZWzCin4NRMAyWSFXx1RqShC1EE6SLa3NbHelFkleMKoS6liPacdXBZNTjRn1ScqWtPsaLoq3GZi
h6pAxSM1isxNiZLDUs/vlLGXYMuaxpEOcucipZfUDVnna0fiIFuV2bVcXGSpTm+1aGihSpf1WizG
cU0XEFpMIxPoPJZHvDByNM3V7dqlIPL1ZKYsNdIxNxp0t8W1Nr1KXL/VM/XHokAqq1oeGdyAARxH
9J+V/W0daEAk/fQCzVVHQZL1zFrHGtMiHJO5shtjd2GpfSkFVFLngbriluzfwYwmHudq9os1/aKn
RMnCkYvXqicnq3H71GtDi90WSl8Fw/wyMnQqpNorcPypUM9yHi1pZQKEkihhUPXZ6T0LhSn7A8ef
wF8PuoyJxFW/ADNatUctbfyceTlBlZYqRRQ3SRbZ3eV5dnSIoKS2PI0LFxLNcMSe8nSvEcAuSePU
+bTSkpIuRt/MVFOruwgyul8mwztEPZpmPBwtaiILc6egLADWE9tHoxevydq8b9LoKbsebXQZdhUl
SNMYw9a8KkSEgK/Gd8ZQgTfIlPdUwjP3i+BJvRlvMgH3GRkWQvHV0L7qlkGVSrtuabnFSqfa6dLX
fpESgVon7ETWRtHVjOynnJFANlUaiPX8ppJRdtTBlTZ9NIXt8KSV8yqNTyIKJboB1KFbgdGgLGHl
gSpls7Ovcu9X2lLEKc45azr0F6mG+0QIb2PR2dMh5zbSuzNVP9NyK7r4YitYAd2pcEFosDK+FViG
PkdCjHIOILzChbSSuVnBSAaLDOoQwP7JuVY7xTLQnDZ3OsjZN6vGeckqXQltQkqlLAzKWJMeZPsa
JEDcnCwXZldvd28dqHOprZOW+epOgvSdqL9z1kT5FKvGDFKjfECHkDr4fqQRRMXd06i7UIprpMJP
VL109UkOQOzsftKwQ6HkUortgIYtKWN9RIHyl0YJ7zgoYBTMy7XKYo7T8royUvYlKfc7QzdCUi+C
mOIB4E3qDq34oIhAcCRFi0ulpk49ld6QjI+0iQgWGdBNUwrpsZJWumbt7r4JPysaGEB/uIB5v+5q
IhK3mb2rSs3npGjPS5MC5FIBwgGccMc9vWaVNfnzVAay2DeRUoFeYRaknelfJa0av2TMp0ExnUMh
birhBPIAgxYYwIopy1emm5n3cajyG3O88EDicdsWerz1OCVhnzN+IYEvVkaKWslONls699UQgkE1
vloGu0CD2Kc3hWBrEBDCcsriMqdhrDcmkJSuqwPMz6OYtqZ9EPsdJgCUinACoqAcWwODL1rKqISn
yEHv85D7cy4Ag6E1Yi7Npe7amFeVLdm5pJRk5rvwlBFROPqyxaZlfanPuHUuVDLJcnm3LKKmuaQ3
B4rPluvsqznRyBcHi3YfMgzAIZYeBJsvjdKDkBlLtIIcVLB6l556CYFHd5+3gqTDSbayireyeDer
ArhCQaKL2g2DhPLiS22VeWhMG9sMEyDWquhnpn5PLLAOyOLRilQHPLqevhIXo0ypjDSJJ4AA/YSe
np5deuYDiUipgCFsg1z+wvzom5StmU1jSwH90D/vi8h8YjH16U3HCmUpp7SE0TPEOJlRKplEa3EO
0SSqou3msrU+ppJGLhn+e5uU34YcRS+CxZnGAqFSPhqSq8JgXQRL9ooDCJlFF9Ya5NY7LJy4BXw8
gC9Y2St5NXiNe0elEEADtdzOor1WUyFoxPRJr40iaAZ5RIgfffA+Sb/mZvMsynSK5cyZl3XzxUlp
A5SJOgqM3HYycU/bME1m1iSXQ6frOSrZRnSzfi8HBj9llciATpRDyZC01d2JCJ2l5ZTB6CwDRL29
2oINW7fHNZGxKwooOHLKC6HKZNeLPLvWujCJqVsujNSsOyBp3b7fJrVcfIuOhbajhpExzneQUj3Y
VssbdxG4DW2Ccp5cmaGzdifRpm4TaBtqq9OwKROO8YGnWDvtXhtz5TbKUTiiUtHK2Oo7gXTnVqg+
plXxTTqBxiOQKV2bw2NJbgJYbZsW7IOFYr6z6wSNXQKqriw2Df56+94Iye4UAd0FSWo92BW0mjB/
qy48q8ayAJ1RXsoDxJi6SRkFxUUPhbq9SNlA9w9Lm3T6Rc+z73vSd+6WrD+qI8+duQRkumUOtfnc
wRg8qeldTGltNJv1tCB4T+FABq0mAt1mPjTIN6vwBUYqdsmXJqv7q5FTIVGW6qFk1KaTM8UxpmKS
l+pjN5k/21K90X0HGCBrpqsPYHCZKN/YRS0EtObLYD8q0GW9TP1B8Ta5fR2osYNiaiiRspfsahaB
POzp67wnJMbSKTevzHSRpCFoLelRhUYKOHjPLzDwi+dU7546BfRwmpdBJRQTqm5Cd2/FSaa7QFki
T5sfmkEgkVsWoB+D2oHQ2FJ6W6Yi2rv9mybN7yPFfnszs5gS2vvY7yryvfkrf0d122/fm+zT6oEx
VJXxXWnh4yujyVa1Rhiazfx6gHqUgDyopRxM4tYRscsBnGPwySw86EzbmDrBSXtKwSWzXCl4sfu4
QwuAO3uTtKDRM99kqHSWNeFwnICmQfiUlZJ+GwGPXN2svmKPHgPez/yxayKQltY1pO1j0kd2K5ok
qmJ+Er5+Z84qADrq3ZpC9pcd9MPMOButcFeE5wrsCoYgaZmQsoLiWelFDT3dmYo2Up28NA32uxBk
F/zFh7DUvsoMIl0sOFlnWi91ajTUvadsFuhhtP9saipIYQ9W2MrQBVqA0q2qCPGeN98ypirZAhAf
LZvfhOoAriYVFdiILHOretCfKjqRwnb2OQz0/Q3m06jFKz14C1B1Sh58IKkNnp47P01uzeBqLDtR
Rj3NnKiMtRlNeQlWWQfm3FSXBC2BfKYonaZ15Scz03ObyQJqK7zpVe/PuoAh3Bmsu4IDpfohA2tp
nNaSK1ffsIQskTQAk1HkboQeAWTQ7DHhqdZfWyP9NMVuJuEUvwmC6JsqAfXWjh9CPfmlse7OKBk/
jvZd6LQPQyQOqxt6Oqt4hMqaUvnNhsdaX360g/YwMRDJMZb2eVTP+2uZfnEiRHYgAkPVFNBB3Qmx
uHCu36ZFxI1ntjWl4BVYWVsrQNaO+/wrHbQUjOFyBL36Z7WVrDLYbX5hZye8WT0o/ln9SoSpEc/X
pEFlWzinedLm7jPXk3uid3soHxvxQTk/Qt9VInM2gB6k3Zez4jOulVtnpVP2R7hm4F6TpXwZD6Gj
96b8SHjH1VLeViZG+1tB48OCw2Y3El6ybIAZIBLrqQZDPqHTRCV5BF+VIMfczNekGGCFZbeUrH5l
3JkrdTnxpGKEFRmQqEbs3A5o3FE5nT687y09n2ObIkUCr0+7cQlrKf0hrLAhwADQ6FJ+JuX2YwEj
ULQd+iulcin64SNpx5FpsBIjm3vpwjSVN8AGTEDoqrdM2FpPE7YYDEDujwrdbyHRaV1We6xqx9dJ
KlN/kcRwGETtbm57pFcCyV2aP5va/AWFi9YtBYtawZJ3QTnOwbCCVBx2ofTLki4qwtC6M1v7w0Rv
ThF0BRQjJepyE8BBcNr7TH+Sq1YMjNJiLITcG3aSMZL7UEEudlm9uS0HukUVCptViCGzO4HLtqMr
jsV3Q5buHbUaW631n+okkXp0+Z+q2diLkmvBWBN8mWtPDnG85pKZ3cCIUmvs1NtihKskvNYtrepE
fBbWIfOUufDTggCmSyHVjKStG0U2WoSXYWQmbNtSE1rEIJW7aAIFui9Aznfm7NbTHib1fWsbhN/M
XyixWbHOZmn5vVanWki78Uy3xcuEsJEtKz9W+EzuPFtfBfEofPhAODP6Tlou3LkDQNKVIyA672mS
7O+GujzW2/bDolQEhgc8qKZt7qjp11QATp3Vxru8L7EqGHIsbmZh94K1hYyV/tmpLVHkbqU+DMQA
lZPiOiU/5Ew7/MQ6vuZ7Tqmu7J1WSvcIQpx7CGjvmdGacHBN9BAoEx9x1hWi3zCMAeFfleR+6B9b
zXj+zS37v02vu+W/hnZsP6f/B/h1lqEZsgEf99//zmT7Xzh2L3825Xs5/1s0Vu/Nx/jvbv4OgWl6
z//taW4+3tt/JN/9x9v9+ZuAJ8nqH5ouQ5iTDUk18Wr/QcCTlT9UzVAUHeKbYUoyXN6/EfBk7Q+L
brlhiRr/oksKV/c3Ah7/ZCBdaYoy3APdlNAj+ftl/28Q8NTfFPf/yb8TZEk1VI2Pkf+Z+Qx3RTXy
pVBuRZRfaGPfhQfoHnYHbtY2b3J8/qjezTvDsXFr/ugY4R5LL4NiSw/JU35ng3nNbf/KkfI2v/aK
hzXIY9kZXFoL1/K9ikBH0X1G6aqL1GC+FF7qQmhyJD9xSld2kaeKgTd5S0iOwuPNpY3kls+Ui70+
2C6gR50+7C+jpzqCB3bMzSIqCs7hSmEeDtHuTb4YqHEflAFtR0/w21CPu5c0VlzJLe9jQKlhvkku
5SmfWpFf39P7Qs3YV9wpRDzqRg4OEcu8ljcj7O9ybDzoQX/fb5mrR/Ag4upO4SXs/Docg8pHhSKc
YzNun5JH4V69lLF1pwIf9vEUDl7uAFyKMif1hBt5qJNEJtJBIMdu2UMF2pXcn0j5LXmc1dXeftbx
FDHf0it4W8Uf7T8jb3QT/xWv5EiB7uae7CWf+H+e0YX678uApB7yDm4fINAbAn6PRt8TH5PrFudB
G5QerXW+2Rw0buavfh8dnhIMF4hswRDq34cLCF8fnLarxOXV8FbfCMpICtbHJlx41fpcP2X+EVhP
NFXGyPSzp9XFCweMfYKtE5CMOE2wu+D8nMQu4iwuYtNXPqW4fCw/5F/WjylsuY7RpXX06qQOiaRt
OPRIYgCVvv7QRuC37MUrgy4U/drNwvlq0CKmHuD2ruiLruI0du/qD8WzeK0/ji+QGNuF4o+Do+wX
Z7ij1elpd+Vu3caofOnemBwbbZ+iDz0qMtyaN8kfs8sSyGERaFHhTZ7klX5xU2+aW1FZibLZJWfL
X4xHI6LNzmrnAYm1f5SPTZy7mlsEuSt+VcMuli/rV4BU7u7KXCxMjl85j3dXDNXn+qJEc2gBIZcc
864+S4/sxCDxch+kH+dE5Hcf86V6kx7zn5wfnlk8URIL8tHWYzUQ/PyhfCluxVWOq6t+ay/mc3Ez
OAHDtYiyuInVy/jfiM0oxr9iY59H/T+R92mryq3e9tINyAs8cE7h5HZu4owhGDAbUG48uJ+fU5D7
BqeyirrocNHf8HaHCvqrElGh8Or37JGOjMPgXHfyV092IOHYX3KX4oa9OrIje2A1qWC69Ed9xS9D
iWKCXfzKPQJlp3QyF2qZq/iGX3om91thl08XNY1Bvjsb/9HrdmC7BlvYPmkXKRQ86sBBGpDa/VmT
5BmxBkDmz+Nn/baEMMaC8g0figMN9ocutNj9Zessl2fBMRzhi+oO/G4Kk++ZD+DiokalA5bgzfye
3uRIuqf51WQv3fQHNmSURvLr8aw9G97oL7Fxq40wjZY4vVYXmnn+6KsPGrrAjybPJnNzClu6bQFo
ILb3dp4HH6KfTb/Z/gTo4Lx/r+xfJEbeylnYbc0dPTGGpGJ/fBa8fnU5kzw3cUyncHa7dnknb4y0
eL0Clwrg/t3Mex9O/uZq/hJVoF/d1Zt5MjhZOFsh0DVPuKRf2XFu57xTvorAXjq6fV7cBzb8qgbc
lJtwaa6Hz9hrb3Vab75Yj5Wj8VN5P/zJR/KMxNyuAovtgBBYoLmGC/vWrbzKa6CiMkzqYY/Pz61u
+8/0AdxsSi7LRxZe6wMsCK2oD1tPDdJQ9Da3tDtHdoc78DO3cnQPfp+jOuArPNGBBuGXPiw1e/D3
YMbVjJ5gU3S0P1M8wuJi9e3NBanoWm5KChFRSQj7UHzuQ7Bur8Z3Ko9sv/zbwLsDpIgEPJDANgaS
65mO4SbPRgQv2ZYDIex4kyzu3lL3vxMOltTfguL/ymX+J2ma1cgpwCmmeOs9/XbgylpnDAR7cvuQ
3p7APRncwx9cOC1uylLOjnHNuBMNvmpjKSxXcF8Acfmzp/EwZzW+kPb6u1fbH4DmHDiMduagWM9K
Gm4XVPEezpeZYzj5i38eWchL7ub+MAM9WHxcsy1Avk29Ea84eoN/8sPYNqeT5B/c1OMKca4Lr9YD
yR8iM04wVINvYsoTj0jRFn/McRWdbziGEPY41kTIfs+jDKPZeyP/zd6wXUwKO4ptOuev2EHv534e
Q81t+ZlMMCqfVd6I8DskufZkPqaIwKPwZc837z0pKtgssJl/fxFwde7C7i69zDXdyoXV6RURr7rR
gHcMu/9CU9GW2T6AvfjK5Z1Fw4krPtaLb87Z8Nv34pX3Z11prjmJhwpqMPkH6ym5tQe21INJ5sox
78dys6eEx+ot8UwPpn+wf3JbnM7lAP4Uyc9fwHtmb+OlZ++oweHqrFzlCo4e1dzn3IahRpzTcDst
tqnlwx2n+ojho9nLvUUTm59FD2UkDs7uUCng6v9aM1Q9uJmpn+I76NHjGDU2MjQNDCesPdeIGlzQ
uZVbz+J1kkul0UaPiAaxrV0RPnQTN4nOr3OGSpTFL3uIJeDu7ewWFohnCPa59drwXLwmOr6ZtzXe
WY6Rqza598QTQRJ01ywa4/7cqK4eCA/nnTbcPWywAQYbOPWpmHqD8wKRkO+ws+Ea5xM4mE3B2s6w
CiVn9lwLzS646IpH5yJPXDxNVXaPjONQfKAv9D/PywnpPAZ6qIcw2sPcTTwrFC7YoIvwuIZjuLOP
z89iOgBvszqIOXgwOPgYCVexcqGF0wWD7ggROHs+TfYMTt65JZortimszp2MdRHZYhnGI/GGYGKJ
iTucDoc1ese341sWtZ4OnTHAXIVgeQdcHZRm9rca0DWu2HkiXrn/aUVaxEgazqwcZAHwZ07xuVPz
uxnI8eIL4eCHVD8uVjSGWXAeh4mnNE5mU+PGHeyEIZAzsT/ATcMsmn6hy3uxrqetqgJK12yZc8VW
ljZ3obhz7SsfAcsXE6g7tHw8zqInPplv65N6x6Zxr2tXutXuud7oW7DtypDw1+Xd7NKFmYfVSxxi
JH/gOpqgOtfDyXkOdR4OJKY+WLkv613i1afhh/5PuAp40UuwRQpXxSRt9gJuhaDavGm/dI6v+LQH
Ji4GDr7bvQtBi1lrec3stV/YAUT9sLYxPPCXuDcg01hvhZ0C7p07VUXErw5hWwiVze18i++Z8tlS
ZHqW27oEc07FIk8+C+sC1fht28TfO5xmBhbr9DznaaXVdJohKOYBJ9VhHKTd8dWpfV9HjU0iYDV1
B0qJnbiSLXuSP2UsI+HO6fW4lOWaEVss9mZLdvmcfbT3c6n7WONCK5YB68m/d55FSG4GxWtCiN09
1AFQGResKPapDw6q/LfmoX7a/9zCM1CYiGxywpUhxHJw1JMADldg3eksLBeyEg+SVVDe0hgOXuFL
IT/GjOmJKT/HEMF2CJx29rBd+tt4G//MiJZ3H9iCDaQu2ES7fqt8UqqQa/EFu3VUW/TZYDbwvqB3
Nju/kRXZoA+IktoApFh4EEER3BLnIMgASrx2BqKiM+yi/83f2fmfT8Hsg9ouOYPldN4Zt3QeN8jf
b/N9u+pO4Zvu5B2eFUwEalvYmfbI28seNF4viegWWfcuVILDY1iVWzpi1F20e/JKeW/igfhivPX6
2z54AGdI3DK/3uw6MEkltEAH3hZxiSyL6YLYe10wJtF0SaL2jfVlo6iu/DCThYD0hgQHAsTO39RI
JoJTfqgf5qv6mAcsD88tXlIuR/+e/2ndhwuUgiD1Kr+mPV3aKTVVJ30SPMEbwjrARRJmnnGodNia
lwaCBwzWr4kUU36dkC9BEbcXB0KF/WsKSyIpLeAXdu+M9iOx6XvzTq9ogg53zeGDkNcwWj2AZecR
5jGt4F3tQ+pBeWT9oPuZ8bJv8ktCk5p9woP2lScT8523VziTPsKwgXiRtgtr2EZnHmb9vm8Wbzj6
xbu6XYQfhKdsQGG8JuHogkl/pb0hR/kQHUHmtw6o/+8S++HXxk1Mfq3u6m/ee/bbKAy2Sb3fRk7e
NxzDU23d1tldo9uxd1ETtXf3DEMhENvq76gx5YyDb4EiYpY2ORfppehagexLUsBvd1qc0+eIWYWE
sbf2CjbpVf5VR3k0eNn90Pztc/cHL+Hjzug2ye2N9KvnEyreX+bYmnwSV2FbQWqGwpPs6z7THbiM
iTiZ1lL6UT1X9z0NVL/FuZ1hHUEQZg3QkdOFJKI3NI3dFLOe+oVXuzrnARUcX+I5QMoDfA43jr3r
vIMCwNFy8c55aDo+vSPsPoPu3D+D7XNzH/HhvH0WwRnPnst1piAICXA5ICxw0Z0jfhWwUehZxBXX
DRgQn/fboNg0PPhOu11gkIjOSQQo5fL3ypLRd8C7WO5uA9HHvqN9cwFSS0wtIRzly26BT4U8cn4P
Fp00NGi8iYud3YMLQUgdI3+GgyAOCHULz/T7V6q3PgyeYAsAP3E6aVbzTNyvsz1ofAE1tGL20Wsf
sV44pdUbvxw+IBSMsonvpUwfmCGdHhtHGpz1lynITjPsnatMCoBRJiy4LrCiPkciRsHv+KDCA6xI
xA+k2524YAIpP4vEOL8X0Rljo1zONEmbDER16QkSiGVe9yepNh7mTBcFoop/KLz9rYL1j5JR6u8x
fP8i/P7PYo1AOvJ6bzvpRpBKpFkfTkNhCb/ufRCneIw03PEhDaRePLnBB2s42YVaEJUjbFqJBQRB
iqtD2IFA5XDTsHo8460tQhKCCkeGgaM+RS2JyNQ+HpI3mLO34Wo9DJHs0VYPJCocFhHrCDdYIqhe
Y42a0filet29NJyihBh5dXQstoj1p1AT1vF4q/zlMoQN/+suRsjLb9NFj06LOPvmC4wh3FbmL1+3
r5v9iNi1Vwfj22E3D+OteBn/PN2A9Hr6t5riDY2TULJbXMD4ZFw2+9fC4WaqzG9TZdkAAXH92Hm8
HVN6sQ5aeGQ2NBpcR44JBgjpwAwFxkCcefoV0x0uAtaQycSx/ikR+FI/QpcAo134DYtHYYki3elS
DhLLlRCVz3eonDiQMvgIwPBn0OqfTmnjvK0uZoLnnDFa8rT5Z3SjUWggarblL4d7xgZn+U72On/E
kJ0LgS8NhED3YRL9/joZwSewOcwUdwTurafindvoiBvladQ57nZLKWvBolOSJ5LGkm9O0QQgdbC4
+gtfHTOARJO3fBGeGHqIPdg8Jc5J9RkDGCwhjjnYsZeKx+Egz8r9gljJDOj0kx+dcaTlNkSIZ4xN
tsB3UMjstenBeuxu4tfiqe7CXCTUK24rx/s0IuirpI4Dt4yDAsUmZwsCd2VPrjyG2iFe9kvqv4Eu
dOYIKAuxG2MAnjbdQeTkNCDhmdqSXHNmV+4jgbnNAXw4Q8SZ+OcM8RgNKvoq3fMYbikXdAaGGws3
R7hWbEmH1ThDOrSQz0oOQV2nXM+kBKwIJhULdtqxa/KrusMydzds0llyqDEzDdGY6fzXp1XSqFR3
/+q0nkqS/6isWXZaWWWmcUv+hJ8c08qmDHHGe2/i8/GC2qB8W/zDPQNZYHfeGVpKfvMoPKxUmafv
WpS/aI9oVwTJ0/GruvL7z/Ju+EqIj/fM2CQkyR4S6sdn9JA8pnHzsly6ixQo8fHZUt9MiXkOD1gl
tzmP6DXa05UEmjCG1DhaCIlJ4vwh3B8qYg39cbgYb0dMfc8dI5ymV8YtWyS/1teRFPP2HedILOmK
9xKDd3geMM5IfpS/T3F9xQsR0Mr4ssSfKXL2lCb0cIysJ6AH6y+osH3U++qlv1gPVYR9x4pTPqfy
pjzI9/FiRKTe3pngo9gf/r4F/z93bGSJ0uZ/0a3p3vN/UlD8/fy/2jHqH4osmegdyvLZRFFPuf+/
9BAFyfxDMqCsiKqmqCCBJeqkfxdEVP4wDEPUDF09/zpVD/+jH2P8oYuqqJuGdqoiapL+f9SPkc1/
PjCajhiaIhmqiuCSbJxtnn8+OB2aGTm6Sp953yzQabIkYGLl4CxiNT031vu8putLTtFoapo3GbvU
qMPTmE8UYpQc/BzAx3upqUh6HZABRjjh8T7X4M81aXOyPWvvmSg+FI0Kc2BeFT9TXxRTUuJevMGm
gjaVpxPQ1c24aUvev0kShcBKUL7OgiSDTt9Kt9RPyGJeie9yCeAfyuz3igmz/sjkvXTqmTQrmvKb
KmlkF4VG42Aw+xtaVihB9AaE800tX3cBEbND/bUN/f6YjJoEtPA+18L2uEwMXzHNMZ6Ow3qAfpC4
a9WtcCnlPK765nlQxPK6V0wtqLuhvJpibLYTJbDVKB+PAXnCyUCbYkNxBhWuZFLiaf5uJFr5tJTK
cUs2DdmYNk0+lvP9dam1HrJ8/SXOxhqNo7Wh/rOA5IN8BSoF/utENztqjJXC1YgyktBKS5gVzL2j
q0Yz5Xy92bQfSdbN0e9L7ooSXsGwIdMFqw0NBfLsbirvYgkuLRXyh+4Q9ntWpHJo7Qmx7Q41O823
lkYF1Hl7MAwhhgYrxL8fdeePm6wyLlEBvchoMohnhyCQ7Y+CCAy32e8AI/b7pJj7XZx07bKltaOO
gjw7/fwI4wq+Tb5/W4+cYen1oQTz2ojPanpDnUwEeQaX8jFNLO1lz+fJgeY1hZoyZy+1sG63WqNm
XExSMM4de0qV0oFJl2py+f3HVECm2xMKf+uTiBKGrQGr+moW6xQgri54svlaCLV+lU1ZDfJO+7bm
39XElfeh/jVJ4On/ukzFmq89ckUQTPX2Kqo7lrkcck9LkMxrLBjWu1SMTzIoEKCKsuWldUkCL6BQ
9vsuKlZjPvz1bUyrzqJKGpvHaTA2j/b+6OhjLtLpSJLQ6mchLJMjufz+oys0CUWOc6XUo2rR+hTU
uNjAuO79Mj+vatToLViyFFADrFtq74L0c5PLqNXSCdytemO+mRADsxXDEskQO5XX8SE//zBUgp25
Yg+aag/fIS/AaYD/cmXY8OgErNKj1t+qPVM/YBkv9oSGzNoXb3q/ZkE9Mo9jhbKaFUf9S22CrkXs
ShyM7HIwlO4RsbbGnRYVMXxNlTPPzGBC2dIH7E6yU2Um8R/1Of5rRQRw3DCUhqej7Q1/QOAe5Er5
fdUqiEULnHlhMX81dWfe//pJLaTQXEHWC1KLDFSip7emnUkic+mt1Aay3KyXtAv6z4eXLgWRG6Rn
V9QO8QUgu+Goxl8/oKWUg7yVcleoZ4m5LcCTLOkVHffXWSpJjuQxQ3ZA7b6bs/5jm5r2ycyrT3ND
g5X5eDSBSpPQEwpf+NdXNav0y4iO0cPvP6yOHt6wv0gK8NGmaPSnpJo/rAKYT/0/qDqv5jiBrYv+
IqrI4XVynlGywgslyxIZmiY08OvvYnTrCy+UJNuyNAPdp8/Ze21hlzNbST7koq2pQzWcoTuQe+Wt
mgPkph4umSaDFOoACK3739TQwq8SZHorM6urSx8ynsZ3MXpe++2XP3Hk0DXM7PiC3U19jApdUuMa
RMMR6LVx88E6KUO88hZxlMLKhmdbVH9ZWpyy/5vHFU3euqQ9C9Icm29pvWit9y9OgSIkYoSe3rvm
S5eH/9wCKLywx+Hm2fXR1OzgktRGdRxRkyIYddRr16pLqOKbmxjVeYAN9ER61c+YRglO1L4/VnkW
rHtj8q7k2tDQ7ZJVZ0ZiPZTxgDNOUQbdb5y2D5JTw/6w9AYZ75V0QYHE5Q0UCIxA6JkslH+0NEqf
tMjda9VgHGSjV6swn2JOWdJ9Ir3obcgypN/xqJ3H0tfObheH5JwJv4CO6e5STEHsNN2yz9X41k0t
Rn7MAzsnNpvrJKbxOJU6iItIHrC3/+jzQy4dn/XuvnqrMmp2YPV2tiqKW1fH5XOSRojLs2sxIvkc
uzHZ2HYiXoMeoIxh6c3OxMyGpYAUivliuiFlnv5a6qvOdi9jEyE8tJwwPeBH27KA7FHTN9c0mJqr
xIGGl8KRKO+64ZwJWhh1hlgWtnp1wXiN8hFEK7bpyH0qpHhxirY/iCE3UEuOkCnmnz5qcZLULVZF
O84SOveWqvfeMD2UsJSXfmXRxyllfG4DSvnerq73m88HNVKxJBtR8zfruteoNsXBDjQHD6ctT+Uk
Gx7rOFkGEBSDXGsfLaUffcyrrIwsjWjJq+Ijzcuza1f2T9fKVeB+Iarql4MJQljAJNsIaeTcwV67
huRKq1sJ60X4kl8Ir1eH5ezWWgbrq4/EtLLH5zCZxkWfd+ocq2TYZQaoCouH10ZMg1NTNlfHysY9
gsn3QTxUutGhH+Z9Hfoc3Xzoym0ZerwC1TA8pDZ8Tt2T1WWcL86k5afRYjwxtdafIU4+DVgBb7pN
BY9keGERW3jIhMfkcLBozaBYXwFkGJ9UTPkdjBPu8HSU/3SEVHGFTt0szG2TOYiap/TQ0EL3rPgV
GkR6LMJ4WGozmUDrm/7k5yJceegAd8AByh32m/odi5x5ipT/VSWi+Px/HwBYBlrQmnIbOBqa3RFh
tQwRYMcVp+h5nY/nS88tcsJatslG5KpuHNI8t+LuJIcUrclgqs/Y/eiq6hipyn0LBo1SyGwsfOr8
zSRX6d6Svb0qvZ4Zh2nGFHADRi505O9OwP+kjaCLLaCCNViCF3KP8My6437UcF5D6U4f75f5S+no
13twMg+BLCfEsO6b31U3EmcBUCX9c1f0/bP03asVhMElDDP0OrknDqWeHr0WQ6adkwpFJkYKrlIm
By+uiREEVXcbwfz2INEfTSKAebYC9xBNVQNZsQQc48iAmsdGGtG1Yp1RUmyaUEEQK7ApQiL2zgHI
/aNyxHNkVjEBeKx3sYyA5GXR9r4yG/Py3O5xip8xz5Qo7jIszKM5PQTmmGxb2hkEMe/BbnkvSdsc
bS2Un2FXMjq2dPM0hROnWpNpV1Q1O4omuRoma7oluvYx9TEteeSS/yQqEt2iqQylsThnTon0ojWJ
4euEePWN9L23eSAcBTtsSMf6PYV+Ra6Qc3SLDGd1Ib5rhMavSVc4GP7Aaphubb8alkFkbKjyY+Ng
5J8DkfUoNh41HzesaCGvWX52s5KohxeHPX8YFdUy2OYVlJr4CX2vcY61bN+l4uJlqfPHr+x8UXce
nQIZto8usKMlWu3sM7StvYj1nQLv+gnrbGNFNrYWZcqNjTBxwCnxr+fLVdej3glB0IaTzA59CZso
G4rmIQnrcNtGsMdVdbRIkQdlXh31JB7PNjnQGz5x7l/tNeB1bCdeZ6JBAu+xLjrMJAZkikUkpHOq
PV+duPFjVnis60NR9mdozdUhqxprO1S8hLU/vMNHnncEN0sOZVSd7luFBs3tVJjSBeerUTl1bX9l
W6hXTQ/Jxk1r2v3BbAUpEfwWMKm2ZRAMtyGovbVGgXmxx47BmBsrcMNQybLCcHZj4Hfn1lH88s2E
2IYdAXJVV710LVtGHcnu2Ma6uWwN2zlgUD3ci+b7BZqvB15RMlMG7pm34Bk65dhsBoG+AfJug3G0
xKY1APksqqgVm0g1p4nd4N/8AYyb5s11tCdpW3/COEU8FubN1UpT5sZSb1ZAGOlG9Wl2ajloZUab
/pua9ieLRfvssrct7BglcloM7tk3MRfl//PR/MaqyY+P96//798whqMtfX8vYQQ/xvYwk6cGcaHo
w5Kr09NlsUSYPCLfN2je4wXqdvf9yTQBLQQpL5pXWvFsUxKckkZRUTL0dGAwMUdN0pycuCIkci4w
6z6qPqgzFsCjx68GtPpvWelMAWqpVL5oac+uPZ9C06H8MSa/wP+GP2zlNcGmTqf+mbNM/2zq41Z3
c/NmpzBsXFM73d/K0k/9tYJys2TdB3gRn+6XtjdjbB9c/s/XWpeWW1a8xcKQS5xj6UFpcu+5dXWe
5nNkYrunvjGyE77zCDAzbyioxOpyv/hRGq911WHMqYvlff/63cTmPSspItpCKZvYigVwOWIROqSY
7M5ho1tn7PJ4ROZPYx6wdV3hfDIDcxsIm/okDqLnJAy+yjihjcP/uklk/FGRF/AsRTsXQVmyzXVZ
vAY2x+yoNv7qfoO2QYWfAobRtQ98ppvQwtZdWPZPY55CZDPljjK0axPjWcvH4rHA0vlbOM6feVm1
gTnvbSvROgjku/bWDUiaJOZxOTZuvYZxsIYxupd5L45prwEy6uWu6ofqIQt7poq+g7HJtJoLTpL1
b+U1v4elbH+/dO8mFICit5oLkKSNchrpnRU94lb46If2gzdOnbQ2kU+hFbQ718M5Yw+dfJoMVz75
LcPb2RxNGVQ96qSoLfymhtwaZMHSt/kxWvgZNhauZ+F1BkcCfVUMfXfqXf6RO6hmCzUbf3taMCSh
BIWvPoh3Dxb6tW5Ig8GloG07TzvmfRlu9CGp3wvL2oea6T5BV2OzdjKMoFqV58QtRRFwr6mXl9xi
JNSazhf5lTwJmde+lNCqVpH2kwbB+AbOftuZAX2RJB72flj+wdAZHTuj47Zu2jgjtVnEwDCL8s3W
qosNobG0LG9llxCU7hW0lQOlCoTBNG6uueN6lk11jc4W0TNG1lz9AGD3e4yifKuDodiMRsOhuaNX
7Kn0mvatf5AwsUFLAk4AXztsomFg5JAqnscmDtpDrWq0BFbdMeheJBBzIURq/XVO4s4KV6wKLcMt
9li6/adrpg8J1EpY3hSqgYdG4x5yBKNDq56ayHjRzRGrK2X0wvnxogG0ZfSKs+WpSNMX4YR/I5/Z
r9ug0ZnqUx1gckgKjvt28whNwGnMbGna3jGNfbHy9YzdWz42Md5XVzFIEetUyy5tMiEd6mHRAEyK
BXLjVt+OMqW9pLBRWRBti8n/SPuJxcl/0Svn0Ze6RtgF06xQPs+M/iOY5FPo5fVCqo5+do04VASS
BtCIyQC7NGfodKsZA3sxr8wRTNO67avwPSfayy2nH04S9qoKgGBIY/wbYtZcFY2JtDUJvPOkOM22
FrbLGcJsRT3W0frLAMx7xj7MijB+eJqyTq6O7UWlpy7WCYcQl8CMGdn6zSofHXMbGhPY2syCsjCY
D9bgXRLXBGSYhwgoOlxutKNKQjE0a1DXOXV0FeD1XvluAri2rS9u6kCVIsZlZ9Zjvks64S7S0Hik
rcLdEbqvcR5z5jeadu+VSnvCkfORTHheyIH+Q/4EqwoEg9DTokPna4jyYKAUoX4NcNxfe03/bJxC
7UGTbLqsj/bhqNglqrQ7+xHhIEQnZE0VnwI2lFNNu22oDbFXPICilIiHMx1oS9+u7a9cq3ABNQk/
LLtdOzYXy31uiHk8diYYD08vXwYX5U0XPARFE/xrqms+aQuvG90rmdsZDAF/OgGnX9pmtx201N7n
JY0UGeGhNghsgWz2AN4MNVA7rDi0koyOYptclUffwFKIw5SRnxj2tsPpkiKwWFm+OvS4w9dhBSIv
yxuEAL3/kCfwRcE6lLuxQD+WTI9VRp+yCEMCW+Te8WK5MjF7wSwyX4OicJ4zn2G2LbGvYQmqljJG
vgGbMTiTkxkQAhzVbnWYhMUQecB+6UhQsfSuKEOs8kEbhx/OGD9pOiSYUCVDITEiqLchsoasQYbq
NoEGiDOOomOd2gtwzGsrAmhoGTaWqRosohrJQymdQy+YzeQhZ1oRwu/MZsLjoSmDcq/rHfAbWg/L
mBbIQmUW/qVWIewTPRVOpVfn0TjpPe8H+JTp4Bu8IlNnQCs0810OxViayBSyDg5tQ5bIckzHat+H
cqv73o8V0Q9L0jnywdChdAzxm/DbH/MlnKobBJjq0YcllTvMBxUK3Cqj3ZHS6POsP52S0VpIQPcs
5YfBQQTiTuW68Wj1mbq1awz7mCtIqC1iKL0el1ZIlc+6QD+5NJ4GbNJhkDRPpZl8EBOT7wMgwXSe
SuNVyggmQnYwo8o8d724Ama4wZfCcuxstLq4jGOrllYGIKgsi0cYZd0GaFJ5mCIZLQutIT9HGbSQ
PVpZUGEOnqcuUZufcBc6ey3wwbSY6hBE8XZKO8ogv/9ii8Kqp8yrMzRPvkqMY5mKtR177a70PpIW
NAivibF8TCo030asfRSq4fXNKMVjWS/MRqdbMbreoYcrQcc+X+V++a7pXn2Eqmn0cLjxiGWL2q5t
isoq45sfmsm8VHJ6g0H9EmbJz/warAIvex3N8afWgWzVMUELY95eo1H7sQo/PZcWGR+CxtYZtvuD
w9GDPgj4IMDVeYleh0X5lGVgWRsNrZtv7i2Cb3jvbXyfGP4eo9aPHu3b2DBZSBIRb0Xr+QTnOFeY
uIwNK1/b2pjeyYqoYPlNowOk6+o34KiHuHmSQkybOPgTG+ZFTpwTCi9eDob3nHXFv7S3Z150syhN
bgPZGHKVA+3jgS23NAe8hZ9za3pNQrmIQdeNzdd4Gl9lS56OVwb4wEqGlinA1M6GplzRlW5ryXnQ
nBBFZ91Eb62Htgu3mj50DhBeid1UQAfP1PhTudGRfiDES6+85RaUrhH43jCo9Ogna53C9ZCwZhE9
UROdNIkNxBd/bYbiw5J2w0m1eARJQjM3NH2WFU6n8KEWVVWPbyPQ59iGiGUFU7KHwtARqoNvMk9H
3LT2iaSea6dr3cFw9qb02Cc7A/zDHPTS1jiHNZlhh8XBCSki24jJp2SyXHGDp3qh1v0Lkm1JhQaz
Lrhmcy2VaNBzYeNFR91Rw2YKe9BBU7liW4fZpRMm7soAv3lln8Ykm9siTKAN1S+CrtauvfesJpGT
kGG+8O1ey7xEq0+Zw9FwIFIGW+IiES49fyrnpdliAx6dPFglXvmXJeWzHustVVe18gmsA/c1IUz2
++/Jrr+Vx81uVXOuU4rYKEbr2ZjVRz2he+TQZnpBdr3mMqObn+WbPKsx2kbtw5QzaoBUxK3vfzBl
qzBF29/RAAMyToxiJVznFvkVwpLEfHfZxOjtNPOUHeOgVvivaRVY21q81KJy/gAj+LbojYF2RXhh
y+5aCYjBvGbf9UQXpwrfdGUEex6SF9eoq4OYEg4zbt0sKaz9JdwjQqKK8FBX2GQ6YbNMAEVxSvig
dt9gMZkyYwOUInQnOE1GRg4KiSt+TZPcMr9dx/jqzIEGBK2cdTYmL6FrHVoJobvJwF3wtr3HmD1X
BakYS1PJ88jxr64H7PRWu6nDHHNJl32wNP3zvQhahps9NtUAngkYIT4l4JHDRo4dypOkm14aHO6D
cB8IhOHAU2h0XF145WEfoRbFE41Go1Vy3fm5f3B8fOXsGXQwO5HsCY5YaJAMH5P4OxUrTg7+LnaH
FhQZwO/Qf+9xty/EQMOPZTmniBO4kGs0yNi+95PU9H3J1t+3PWEKvXk1gL/v/cTc+DLutnQVQMmU
LUIvMaoNP1V4s70GW6OLJWuEaxC7VHYg6V+UdRNJ2h1K4ZS72GgYoKW4LeJhhtuCZ3Et+8N20Q8m
kfWVenhsRaZfkmITKhwhdkMWWMFMcWHohDgAVvtwKTyXkwHxxkv4lYWjo6PwG7RMw2BvMgOXTlft
k9gj3KOj6W3rA4lt5XVkWLUsMOIv2qAiVYAnodes4DSfIJwKmkMT+tp+6r4zT7qrKq7Kdd85p3hk
43V7BVkyEydQBKehQPU6j5I4TZ9TN/xrpTQw86gtHvQkP+BKxmJnjjxHRb9zsYcvmJ6Ic+gw3wFP
8z5Nc+6cgfomslHZeXX0CSKQpYSI1ZDkj1MPwFp3chzpokBSJj06eGJqDyK1a7rywftQhf2Vd/MU
4JMPWA+ZmDlbfyrqgzvMxPcKMo2eBfvRg5USVrcwIuOl16ur5Qz1xfb0lRbCg2iB/y/zrtpEZfrP
T5v6lgz46LLRp1UgJTtqCoDeGeNlxdYBrv7LjPRs3ZW02HJKHi+su+WgtQ9a7NPLLFyYSiBIV6EE
lDc6oIpNZ04v8MiSE4omRKvGt7lWKpoYtLpqBcfE+lb6UXX0YJCAjzQqfnXyGHgvtzXAx8CkKQeH
aEWdau89ztSyH/1dlP2N3QmmRNTQsYUgWiTWRbcZYWmDg6yqBIrcuem7NQFpylqeWI6IhRUFC58z
5SIkPfVgm6j8xyI9mDFueN/MYwSboI8mk1yvqciYELqvUrd+8jtqwL6BDCoo1dNLnGjM0OlPgIlh
1GIwfnTqpzSkVIT/tTekeNUokBZWmNqrvWtoP/EIIMJsetZCH9SA6TT/jLFu1kkRJgddYhAM9PHE
HJmmzQDIa7D64aRMDV3hvDFOjsWeywXyJPkTQbSb7KzaV1rxev8yXnfMT1P/kvSBdbPk2G6c0OcM
UjL3vX+twqAhXNhusUPBoOmtc0zmgDwdd9topt6ZWT/1yhRzbuUzoceklWdA1LQmr873y5R173pl
+1sd1/W28mtu4M7WHwvXbvBYg6W7f+rB5L9ZjLiqRN2m3Ddf3ckr1/Qv6GDpUB4i38OP5cfuIjcr
BuplwvQZYr6gyjyE5P6sCtHTp9NYcWD98NcqVRwn8ln56XU/OhbzhKcXQ3aayrDbCyPn+GVP8iSc
1OBTfwNXp1wZTgzEuMVZRXixtYadFx5l1YdHIaL177cLWlQF2QAfb5yGHuzeoo1SBs5GTAJ26hc3
OyMfMNAsbB7Kj85G1HtLmQC6SsJvsFPlLZ7nabY9fZjQlRdB4CBmC2alLHyTd9rdKDGp285WU6zL
yI7eSwUhsgj6Y63AydSBkz7S3nxwpbRO3pRnj/5EnEbrwa8723063nLZvQuQqE8EJddEKXzP8gy3
9dAYqFE+RNrOTV1jw56OLFeJ+l2O496pvG4bxffBTzdR2lnNDspGdKOoXseQDdRi1IKja4P7EJzX
7pe4849RFS2buUcUmW500C2PyImxfYv0qPirbAAtuWm/wHJbi8EPZw0HjNcSdfe9bVp283bVRGuK
Z++czhdf6/NjHYldPQjvaE7Aw/3MsZ+0WauhknDXa508jfMELIjsZW6ALUtVAlJpvgvv38LMI+S/
PWegiBvyQmYcWv6JoEIFW2HtBNJjEuU4R93vC5x4jq9I1vH7cGMGtXGoSJc63i9ZNAEnpnuVr5o6
NmlM0wpY2bSoT4OFIgJQRTlHNhZ4EiwG6FWWlrsChcmlbIfwMtYmQm0OX8t81haMY40+wu3+AY9V
G5/2RFua+QkeknUx3Mm+JMO2cAjqWcXOwFGiGVH5QiRa3b/j/aLR9lyJUFJo1UYeMjQM9BMpUtCi
y/Q4jMA5TedstybYeBcuTSQI54t9Qz6lCeC63+/eBpxcncbYQHU2nkg0ozege5O9ovIYSDkIwuP9
5w1IkF//dpdyO8eyMb/u+vy6N5tutKC82OJY6Q21+awLmeg7up4+HEoPEQkHHbauPNyosayvokkx
KXnl3JrO+L1NkawhaCXjqJ6IYD2IQEEnDAw4uFlkg9Ek4XHR9EW2KpT6ClKm3KPu8rRGTXC0B3rC
gE3AO8v8K+qk2DlzP3dAog4rZHQ3pdPIB9JbdmFbOucG1tPi91cHeQlEjXP/Ueju2/1pyIglWrdM
05dR0BlHK7MNVks+EvEwbrqgIw2r8eJzZn/d/xebE/U5wps1q4zqWXTEoSY7Vb18/F0tWx2X8lhk
/LDqvxeQzxA9jPSojRN/mGWUKlErKbui6txIGtW/H6WRdei8fH1/D+63y/2NgO2CxRGkHE6yjHMc
sQaLMptvR5fOVND76NvLxN/cn8LWAQ8hmCaYVxkXP24tsOvPl76miHJ9yEIkFz5oTqBArGbdkekY
3W3TevWV3S4GkIznorG/TZ2wIiYEya5LC4+BXqadqdfJ8bJoLE2Jq21p5BINJktS5DQCgBrfhRJQ
uege8MHkOvMzlDOYO7g56OYx3T+kHF+IJ3GveUsjsGWiw2uEWrbV3Z0haox0abFlpSo/Sw+c/IBw
a4EyBQxgPmYbpG3EshA/+du4pRw9tWom8M/LLge67PD7B74cvjMtLrbQO1rAVTkaJrtZxJBnbg0b
jZM2D30PoxZRXMCzmeXLqCq6kwCHvEBto++MojTXPjck0JICjWjP7SuQu+17M4n3deuXl24e/wPD
D5aNQ0RF25ChZif+C7KLR+QRAHenav27yAEYelOGzTHM0od9c5+f/G4mjV1HB6MOhmVvmzZbDWCu
wEFtJpGo/UvDp7gJ250ysmZj6AbWi4oTdguyjmJr7jyPc/N7cAQeDVBrD8Qrunp3hi7P2lgn46+O
7a6FEj3A5F5ivFCoxdyYYc5dRCA8HdtaxvLMNPI7sgbt9feR9weyndL0nwLu96G7ZAFNIceU3ylP
YEZQ3+cZtzXPtHrLumVxfyI7bJ/CrX817xIyNy7/aR6MBU/PH80gQt7CZ5GiNE97B+kNg7eXMJKb
2EUHbOgTprF2ODuuBuO/LP0j4sRVb/fmi3K96323RMayuf8zUaTDVh9oDJI8MZzvOyYxTsO5LujE
ZoRYAgIj7s0eLPODjJc1yU8QveeCQFlUevcl4v7AGEAQF75W49DWY5sCn1Xufpki0mrJXB/Ire2n
blHrMMGN2HgZzOIxykT/FTnVYzTQiTOnktkYLkyjhRTbElp8//4TYGrOnDE+gkZl29CusDnPNdnY
0ARvM3eERqP+2g1TDR1plZGnzr6TtvyjvHibZAwL596+KdMbdH/2cWJvp1AaT7Qvf3/lOHLVzuzG
z9+1zHDGPZtlCZmMDbnNO7gPqMJTmwiv0Bf5e5X0D9PYqS+OzWDKu+HlrirCk+OLQ8sU7UuClWHD
pWnEO9KPe5ayYK8aFx5pFf4YEdBux9MoVAqGzo4ckR72nAL8oCcFUPWYRzQHDWerUcAHTTGy5PQQ
QiA2AfTWkufEUtuWg/Pa8Mm3brxT15bk/eTyCSgJcrVR5+VKetbelqDCrZrOKZtSqsUbr7XkQTNA
eTogfrcs/izAjkLoFNUbY769kgEpUeoFe8CE/rKLreDQ2qrahhmKmDqatDUhfqgoHb+8ZkqbllUR
Thu/1vVto+/ptFd/7+OkDoIOWSDaekgqzlbk0bGB+KnY+X3mwTpJ/zaarJ+yXJSg560NsGDnyVHi
k2xZi4DW/snME2bEei8fsjHOl6mtQQbX2re6zdWupHfNZOqtUC2kfW6ZXTl/msfqiezB8nz/GTLX
fZv548fSd9/vg27b8MXZIkT3BLD2s7Lt8U3vSmIl0/DzPqlzqdFXPXFVC4s+0k1Jhd/IpcmQ1F59
KX14kcwqmDdEhgOo5T7n9OmZL0ixo2NdOf/V0BFQStZiZYLhG/9yErfQoHVgqyzFOimHM8muPSpC
PdhMjqt4f7q/rhZNO82h3yVrCwosBE0uEUtUGI0V6eqUBImfDxs7VdmyreMGYYgAhUL+4n2xjJH4
qvyZjgRdtLlKrYgpZXrP+uYT27dRoq8uBCRtGuMwNnF/vSseyYhH5cSkZ0u0Q3wOyCtZoYkd1poX
wyWo7C8yyqJXeiYA35SvsfcHhw6K1T4x9T/K9h+NqUuhn0UvInTzP0VZdhvPz+GRGl5+ssxgp6el
+G8VZJutvOnjK6lSyRtwH8o/hrGmYWqEfxOW2dtzA0zZm/vYm9UE87RXiLVS0MQ451/ug7/7heDi
4cy3P8gwwZxa5Te37ZKD3Yas+cn4Ek/F9KmjvVl0mg7aAZHDhuZj+eh26rmZdPFuiPzSpBT2vqIb
D57Wehm6jJl5RhQH0axPdjgxv4xbjHNWQuq172Jm9Txxk+r9ftRA/NzdStPWb34EgDJGm3LKiGw+
FZr+BQaIpTIoqm07Rv4ZOZx3NlvTO9cehaTbmR4Uy64/DOAi191wLSVnYStkwE6lDGCnmHWRUdoD
twMM5OGpHMOfKLJQNWi+eeuIzFZ6geO6apmMIL0J9QKXmBf/aWzD3HG8piccdA/WPK4C+7xupIaZ
K++/GbNrsF8vfURyex86+lqr91bk5fCNH11Sdh9zZjuhr24GYRpPQ75xNEiJVtusgLl61yZnaUVE
s1E07NawPull0H4hrqjZNmPGVIZRprIdDtlMy5F6kg2Ru3WyAlj9iTIaN1PgHosi93cuI1FNnMuY
tgBZ8WOgIBVo2bkkm8lxhzfqD32T+cGZO80CytvinkIivEBfx2roVju7pP8SxLc8SYm38BFwcUb9
bCMX55dtfjed/KmrLiD1PjxFQ7TSUNot4xBdEZMDYpa0bd973i5tenq0sf/eUb7uhyQ7mhYgTPSi
C8SyYlda/TqOPDqSrSACSHR4tlx0HgzO5rCSpzqPD1TP1xEEWY8WUZ+SgYbeZwNwFfJssTVyv9mG
eo4gmc7zwsiKU05phvjv2w4hjjWM3pd1IHrMgvxu375hdovIMG5tMF48xdnfsbV+q5IgwRJlShtz
85NtmrCS8+q9dsjjtXuZ7n2h9oSHa48CyxT67NfCSbWTI4xdULbRFemzlkpcpyODzrD7LAZa7b1r
YDeoldxL1Pa0uv15maYLIqbvKJfjUjcLvIplumP2Ileypnct4mQzZroBqhnHb2E9jTsW9H5Z5k24
16zmS/ZptEshBUPDpf/QG9mlUoqsrHmmL5BuKQtWkRRUBdgUNoOn2Wt0RPkGqTXPtbuMHJ6CUZGl
2uuw2xCY9PRrjuChP6caEz7ZQnN/oCFFxUOD4I9HKQ2bLDTe4FTQ9mMdpduIrDnldV8MetetQ0vc
+knmvDWYIfT5pp14ieIa9HVan8Y4eHJLu16WnbbmVIRmKZ4+Wrc4D4rcDwMpkqm5W4vCd/Dq26hj
cCNoAdN8Oyen5WgxA6YYF84c8a4goIpm44vC/LAsGv6vypcolS1GCn7rnt9Ezw2UZt0HohWYQZgS
SL9wVrrm+vuSeG61NPw63DkCkpJrFw8c09d2aSIXzEoiW4n2ZL3fZCpDNUP0NcJC508yYuEBUs9A
Bdd40/zLI/fEoCJEeZ7Rqm5rdUjy4ha0wXpIo7eMttsSmfwPiuiHtmRwGEUdw26NtYCNjSoo/Vs7
9dtx6t33lD+J58Bky0uDtVkm47FrHmxn3TbuuBPwvVPL2RJPjoo4ZG6kupd+0iFQIcUwJta7oCYM
gpgW0kds51tRMWGIyR8dz4m2ikQbOJzda+vYL11a85TN20ZWILWN3HqHynSZ15zdOp80XKvDRzpZ
yJ4d99MHokp7h2mLoRaG1WDIVxEcl+pTEfeQ5XR2ibfAiJrl9qL0xzVPQLYLjRHnYSp6fQ6LoYnh
53IbRdrSLo1tKyXs0sr5nqZpY1bMlVl0iH1gRj+NIyeMxFoTIQYDpsyfA3qDa1tkfzpupHU9i/uc
3FpxR/+xScVFuFfgSC11ngcbNJiBDLXN6rUGw3/jxQjppe6s7p8hx77WNRN2swL2pjKbAaZJz90B
2CObfTk2nzqEQwQsWOF0C1/LgmiP56l5diMGWGXtk5iqoIO1ZrUcJ3c/uHawkVA//qqoPYeIGI6G
254DJR+rXi8PVLhTcmOM/SQIbxN6HZ8oZyShmeFfvaMbSUgfNHfiQpA1wKOCkrySvn2y/kPemexG
rmTZ9lcKOWeCpBm7AnLifSOXXH0zIRSKEPu+t69/i658uBGRhRuocU38SgrhSqKTZnbO2XvtnAra
leQcDbb5BFxxRXzvgA4N6IHV9eyaN1qTvDGa5mbPBpKstJHsjPQN4StLZxNWi3jq7iNVE29iemdZ
Gz/KOsCK7UVn7u8EOF7xEoaUR0i1Di7hBB0+3+J1GInUibJP7h0oWjV9xhj3jNV144pQsgPP67kw
Mgzs1U2RNv06oiBbMBUlzIegUK1MSKjRGEExyuKL8krVE/gV38A23GlXMooRLFDeLN2R5LOIXt5U
+LAWzOyVPytbkSwHtcbL74FEF4jgCFQe5gjE2ISAwT1ztPMnJJrOusp4LM042NiVplZ53DprkoV6
/j9Nh4BTS9aiT+7GMiL+3aSR05j5pvSJsEDyg6fBZ7rVXseoZwnAYWuqhI/VUVi7MiPWg0oRnATr
5qIKSWSyOUnOD9IjSoSYoxBxrOxL7JG6Il2alA4Tum3VDHS8FBCvWp6dEYGER7sOEVi3LDHy5w0g
dQ8BH4PMWydI38defxdDTeKrvLKqQANc7jML8LRDS9qb5bVrzYXPXBkMIbQGuWtUFe3Cz1qCXIoI
Zdz0ymSQ7JAK03XPLuxGm3KsMGy7A1PSz9ZiFjoSA823QlQYXfhMY3KgyGzIgVTfnTJI5mRCtlJQ
38YUVcfWI7er868LQkcSq0oYqLvXOrGUuvXZDCFcEomJGhQ4WjDzvumdq1nQtssoK2OBjiQPXLz9
/QTmH/m4IIx27YIoXYhkXDoQXY+l4igkz6onwqiNmbr6Rcj90mJp8OGWclYV3CbdrMsijgSNaLNx
Oro0xjlM8habD5jQpt7ncsz3zdB/yMDPtlKuZWZuhBn/SFyTQEX650vW/muHS5SD21YwlFeThsA2
j0isJtxiTxmgcXgyi1V7N4XGg68Pz22GO1DnCV5J9AqLduA7pKJtET/kohn2mUPqXWfeM+8xVk3D
eRAd2sIeCPcx4UhrU/aCGe57Voft0kEcRkxQuKSdhJOAKmXZ+DGai+fUKKiQZ61XJpjpGI67zQga
asm72mgRxG4meEYNHKGHtIguo+3ChlSGnIfRo9kT1CpamSZYeSt7qnM060T/kFvsbV1rdPZZhxjZ
a6HdFSGI4IXfiGmPtjncTNXJHjHgTxECktK/QiusOMMaZ9W4zLGinuy1XH33MWmhAH1MbMEi3VwV
sdWTS2EP6Oy4TezK8DfarO/OnxoouuSUPQe1vHH9DE6hSY6PsB41ALpLXHFvvYeZWwtfDde6dUKh
LUsy0DrCw/o0bXlYop59mF/DdbA9ulq0Sz1EdipAss3xKYz1dxb2mi7Qoyc8zAEjYaUFdSB3DWl7
CYbAgdHjwsgycUcpkJBGYIw+42T/1nEIiOuJ1qnabC0MKFPN+NjYDQEbtrjpml07WuETtpol8Uvu
krA/dD1M/TdTwDSsKb535tUQG4q+K/9MRODM8E5hZQGwxQznsiIRem+O0VEP1FVjQlrU9WBdxeO7
YxYMB8kCiCoNmVmR3HjTa+rJGyLQGxTvEMUzZIFbJ6reWO2YimpDeqgT/Y3JRUe8ObCPoKIbAod7
U5AiAMP9McMIS/JXe5WSyLCksytX6A3hHnc0ZdzMvk1772pkRm3q8lXoJQEbSjG/shDdIblnUQrb
de01pBWZ9rosmpPvos+wteGdXIYjLWnwQ6XrzkLQtcDPssfQeCMCbTokU3876ExX0VdzFKW9sfDn
pSiTWrWGd9/p1blMYaxbiZGjhO4ZXQRqaYyVeYoSasfJcPRlocnrMs+Gq5qJL5uSCuNkNTrFd83l
/c5Tq9kkAU3npLEPWd8RGCuTcWU0Dum5ZfEuLUJGM3QRaPjF3aiHH74v64WetGoXaTKj9bMvJZI6
RQj9MsVuS8KEYDbXF2+eUZEZ5RC8SmLMliULz63EZSgzbUcOMvAbWTLln3XRSrvOKWl2E4lImvk8
liO3NpgG2ZC8QoDUBE89MtekLzM39XahTzi8qp79JDbWTu9sukBypp57PEzuzmJyj9LoPOQv4sYd
y3hj9xMiVOdz9PoK9RCrlRpsclRxdi3iEDCHQu6c6xVnLa/AhWqRSu3dNhWxKASAEpQueEBAD4Ih
Z6QxM+qDqNhUjDuDkMdfUrB5I4kW2vwycE5qOalayT76HqmWcaUxQrnV7SNyEbmZPAKmETWqJbIZ
5IDxQEwXoKMwA/mloE4phhoYxICksfJVZA4VEsFHBEen8EDDlt0qpT2HaGhPvRZBoAdzSVTKgnSp
QXfrvWd2LInsDhkLTpgPH4YXz4vOIW4JOs4Uk3KE+rC+qYmoBXrDMRe9MaYr4Whrv5LE7Qbe5zh6
62HkSXUnCCWeeNSFORJLET1YU/HgN3JLi3GXNngoiRNUebCvOu84DlaMWEUNG8D3G4ESIhr8m8Am
QLsO3hQVc1dmpKzzDVExG10qlEv+CxtBskzLmmaDVh6MArab7ffnCehIhJYOYQ9bIPfzltYVWCzT
tXf1U0eN4+akwcaJ76/SnCCvClnyOvcNViP6nIx9OxuTyPAt7hj2m2qyF6L01+YsoPdzAe1EuwfC
DO17DOP1qJ01akwifQL9YLecrNumDpAdcLOD6K8WzrtBebbAlG4fO9C+omCxj+2X2jNoPVZYs1Ep
MJ0hrs8rN5PACk/lEJCly0oYRCBo7CAm36B9y9v20cmcub831Jte9C9+2b44kU3oldsRv9BDF9Te
e9PuUIYxMCO1a2IuGE8mK3iP67ukN7nJ+zm9UlruhnBhVzcbBv7up8nBYQFgPzvOa/FxzEKOmOV9
OBfnLUb0ygzI7xZjejXo2s6cOv3YIWL9eilH84jgCFlFZppLP3v3G7ydVI/H3CZMwcdIDxI2d3fk
AZ/xenwL5hC3NKhvahj6i0xP7XXIDpDU45YotQfXcO88qcghGaDttUGyMlKJQ9edCFDss+nEmQaS
SA+Sfdf3CRSkmENMkSf+wgmJE4tAGmohDUao+Bw/a5cjQoOmq24aup3NB9l+pFHR3ls0Zr9Dt/9B
+Iq3JA3txfdK7RiRdkX4N90l2UH6IfqSeU2w6it6nsw7l0YDrYNTqL9uTY0DYKNOvcsoV1CVWkXz
FPkqWHrinhzv2ybOHx0iqgg1yT6cxATaP42PfYzxs2/1aSWtrCFoLF0ard3hvgh/iDzK1rTESMPV
/VtGVSndVI8+qSNODF4IThwUP4KIjYZoyTTIm5vcG78lfQrFv2hg5Ff9B3PR0XXzTddF+loaFj0E
gzxGcA37AMcSTH9V7cPou6HBhAsjfZtlhbO2813CzrAuGnQ1QkuSEzFiEWHRdKPS26hHAKbLCqV7
/dC0lXvjiZFdiIrGq2F2CePOYICOqGCTMdAlcYEeIc8ZLQFE461JjrQfcG/yVGD7JzNARUgeDUm9
XD4kY828NbWBjzIv9JwxIZt6DIjyISyIaDRMuEn6ozNVsy3iWO17C9xoK6+8MrqvS/IaqtJ4CNtN
3g63WnzNsLzioFrdeUn6GDfnEjPluex4T7lL1pqRJy+WRmtJOpyuM5wYHtFIeRjANoyITCt81ha2
brJJLbLt5DQ8axNpe1aW8h5ge2LCM0fr5mJN4O6M1Lc/rfC+jU66lv0Axb5ClEoWR+iS8BfWjypI
9fkpZQuObWiS2Ls4bcNyatwXLNnsKEhDFzZgF2OoDzGI0VhrcIIaHUqj/F2onpM1Iban0iy2DWKf
ReAAwvBVd0udElU2cEEiuEma4PjnW/mnSnFwx5F7ZfbFC+gLBKiBhkqQb1Y0Q70Olldb4JobAuOp
pHDd+JOllq0syDLx3zSheEATepc5vXP/vh9y8zAIRt9iWVnTtBvDkLyQivXS6+5831fb2srztUEu
54YdAXfSj8heq9rAiK3xOwH1MNedRO7V47UfQoImuj3o2dI+R2X65Air2iVe/pZ2oSL6F79nEkRz
5GPAgtUfdRJdt7Tnv0Vht0MNT/iVYuzqM4qbsgqnK+vdes4ERzKSfFd1gAh0wLlrdjwPTETrO3yg
wZKadqfGfHrMihH/nT5+2pFmnBKXKAPNB6NjBYXkvEMJN8aDt7ISZezID3kfmc1xNKGjqvtk4E0R
Vl+zJmjq4Be9c9uPIA5SVEBxRweyG39opXEIB6orXWugyTmv0dh9NOKNBMhlT8jamNHmZxPdDqX3
2nol5orHwXCnw9jiO8+8m5GNkfApiXDhKSa53W6N3cjwzWD/ctR0rXLxnkIxackyXjYMuVwhttmI
x64YvTN4mhOj0IWN5LfzEkplRXdgAqQ3533WNIQQQ34b83ujMf0z2sO54YvUo8zhL0a6dZyn0wyx
w5vSdI++JT+5H6uHsGjbrSWovWKhToxVC48cP8d6r63kKa6X9aBgXeUi3Q1k2qT8NpgaunxXDq2D
QMgkvbOid6jX1JRc2ieKNwOrNVnOFTpg2SCMSyRnF6bL59bEKwQJ+WDnudp3I+m3pNE7bgmooed/
5GyrTn9QY3rHGlzh1CE+xBOBfmTM+DkiGDUd5AI1I3DNZK0NFb26odHsdSwiquc8uOokWuDMnzd0
1W971PgVZ1mjK0r66i3auSA8yF67ovjdmrZJ6jM7X1EpoH1RAIPPcqDbTfw5HGr3reQMk3r6OjNH
YhhN5xEvgI+IchX6OK07/sHnqZ3FoNcm7rlNcA41z9ubpS02U0rEblWrfTw2Lj6WBa2mb01DFewy
z1rUvtjlVcHekjncFL25qSR2v5oYF2sinM7CCkFcHQlHQTwRQTY1C+ZAE+0a3k6tSp+RbG4pXzRC
FdG1Sq/haK4NBaOkcKV7NAI90W51jR6jNpW3Ue6d0pCzRJc+6kR0Gr26r+J+K9VGw0a3FNn4aE4F
5EqiQ2kleTcDsZl0zrkTEe9iyOmeUfHPyuXqLWL0gffTkXvLru4r7QE2w4sm/SfQEDhBLNbBIrlP
q8pgSQ3omUCxZ/IewQNQgNny6lb62nsutAaijHttigyAV6wIFauSdomzDTN75bLvV2LblNF7z7XS
nAYVdHomNG1tVOG12+YodH315uzLwb0p03rALcXD7BYBTS0bjLlI4b+ZLjFlfb6tOEgRtt6/dwGp
c1YxYKkRRbEcBIHbyfQ2IDLmHuUrLaVYo7mf7Y+aJLLlKLwX5qCvuKQzwdk/V/YbGuE1mVjloma3
3eXJtRZwVRDnLfSo+m57UF8sQk8x0z4xDaJ1QcuWmxLapk9MYzNJ6jaXd65ELnGxhxLKe5XHntxf
HKNsQxrdsG4MdwQ8PjW0CmgD+nGyCwf7YLROcwxqPzt8IYk09uCsCJN1hlsYZ8bEBO7yUjON8LC1
7dgSqM6HyT5WVqc90T4/scrHt8jiqAxQjKMlgb6nyJ26UBZE6FmHCR8CsdTy3rJitosxuRaWsNg0
BljVti+40eifFgPHiyCUyb7tK3dpznqNy6eSgRB9kUS7D2KwiaaGZaLRspNR6OOxySSkS8sMWLO5
lWr03nsmkjx6qMozUcq3QglC5U2jPzEDJnnXx5anzOZOtazlhBXTQnJ9c2XhCKfz4qC39GU8D5k2
ed1Nt2MTfUNWF527uK2XXp45V6OvM7EHrdzW08EF6XDzNTqWZXztc4Y6RoJtJVbD9NaZ7XUjcuKu
POMulLhN5nWrugyrW4ufmJAvv9XqCWfjPH4Oov4JLBMybxXeiBCbCutRuWYtgwcTEMyWW5sGHV+V
9tNbIUu5ElHMHD4i8KpSGZ+K5JPeXvZwOZsWZWMCsQpdSgmr3+lTHq9Ie5UIAmkb2dmH6TMO0Mn+
9r38VHWutZ8vEnc3tMkZkBQejBic7TTby3MSxdn/cNvPH2mEBjpjQ7M3i15xrA4HRk4IhhOYla4/
vfkIvFb28GnZmXVloULdh92Y7asxcE6OI3E6NnSqzApNq3Jj1qTCaLr9F3SF86y+sgXDICP0optq
NmD1MZWt0vyCBEceihoh2nuqcx6UsTudVXDo50k7zXKrj0lccTWmfLPctDO4lZ0S8evX/1ujmqSX
eBUZ5lvXT/bZ03v74IetQWeXP+An6Nv/QAo19DnD5i/2oEU6jrBoOLgWY0hpe678FaXWgKopfTLR
2JLCcKtNgb7Dmc7zF5a7C4LCxUBgswdz9gdPnOviEblOkzQMcy5j8dKolj7F+H0mooGZhVUfVTf6
V8IZni07oNsCE8I4XpBBXWv/YEU1wJg1BzMzmkct19vDiGoZ9AnhrI0PmJ7UT9ylQ7Yp0DZQTkYv
SKFD0A8EPlJzZCdzcCmoZZGdos6n8FEUyN7kgW0PyUgl8zVba2YonliIvBUIgtWoJ8OpT0XLJunZ
tzQiGa+BeevSxLxyq2HRIQjkje59tbLmBOQLsiSdcVVoB9Fx5XAKktKgFOoNssg4bAt4HjeRwumV
pNWwMeZPL19zaQTtCLOC+YQOM6hi4HCWrdZdC9zbGOU3gHtrtq8imFMC17SiAkYYozEdK1tDeu+G
w2Eimxqqgi0falFfR2UDVqtz3hhOfeZ+XN7qGstckaANulDLNBxxtLepi211xlqR3JWzMBoxxPdL
qOLls6Dsou0f7h7xa1zKfPeYOPItE9+fpUtT/y3uATiYSr2wShZYGohsmSXi1SwRR8ShlvzeLi0m
ZzgWVkefQxZt/p708iMowrfesupb+j9I0JIW5EmmvJVoEU+krOPbuta749j2zkFB49qVLQpEo5W3
g90mi6KuyL6tREZLZpZXdS75CvL18hUHcdbRysBTXD6dori+0Qpf/+Yl3WpIYnCqshyuotEwDi53
4lZMVnPuWkljxsBl5dq2h2ez3XfENn40g30nS+e6Rkh3vKAFet2hfRl7YJmqQe08v4flp4FmSgqy
E5ruQFeq/BZJTr4hx+onrFHFItLVDcJL/0r23sOXMFZDxPB10w0GM3UPlyJUnjyB9UzNe9DzKr/X
beNb2BHhrLDxR9O4pYM4vdC7ydeiMewdTb8VYee0YkN9MNcp/0BQb6vTk58gLo0N8W9thYMlBXNC
n1Bzr2uXlMZFVCDvqByjuvGQjsyC0YER8XKq8F9f7vwLnGNouubICjr7uMczjQsSNNJObi6f9jOH
kMnNrXCzq4v0R8z6HxCfQINOIi89rqBEtx557Q2stmmFx6V48iw8VzO6C2sRG73dQPqe96Gmguqf
ahMcjHTVxyNX1NQYRPiVeI6pclcIFfwt+CwcGF2sN1sacuTqNYN6TdPxxhaD/ATCsTQiqS3+cJPL
+Sb+dYmUjg1lTfccj4+s+SH4CdOqgtHInMrgeBcnCfChKl3FPFJPI2Svhe9MwXdc7DieOicgzqpd
01xvMG+Z1a1pGzejacSP3XTTQvW5KfV4l6sQVzJdW2rRwBbbBF4zMdoZrq7ZlUyHF7WEBa6NFoYK
106qEw8Rx8tK6fgFHKfHVh5FnC7pXsRmY517y+key4J03RnRkxqedWoHbjvBuDDOH0p6tXfOCAV9
fmTacGzPyB5M8kg8GPfRgIVKF/LQVSK8tw20IGNeH4yh7duFHcXZVf7qtGF4urxcwFxWu7s8UjrH
aMSNurcI8658niiyN5nDPSSdoHwGqvhge+jDQwnAp5+jDolPDGccDRPvWTXM71WuLKGhR52lc5eX
IbAcmgOJ+PpaYJCCWQpm8RZAmwNtnHSlV8I7NWhYGNu5JIyNZbi4qAu9tGHUWvcY88nHZP5Lx6rF
eDblvXOtRRMNJHgiNGhvv84rxtSfMu2dFPVpZ5FYjMTP9G/qzHaW5G6HWGIZkBSGAfIXZhXGx3gm
oKFCcfL7qBt0eAzkHQ+WNO5rmw5HM/fAWZDrQ2eX8g7X8opJtfloCie4rm0m4kn9ZQVhlv7ijiP5
pj6wFH3SXyPYMtf9LACJJgMMWj543c7NEnLWbHYsBFY0+6xq2/mmMrYm1XyP5I2h+zUKMe0Lh/sx
/nfwo/gfTgXmDB7+6453TN02aVLacl7adYmD/dc7PhyMaZKJz6gRSWhqWjsnYQxRqLuQPaeE3bYr
KRYpd/DMjO6eYON41wZnIWiH+uFTiJQqBrAyGfnRGTrx4Kf5tRe466+t0mAAazTYNUc8J/gW4eWU
CP07irq93eabv39+vV9hsfwxPLW2xf4kSCXlYs1/7M+PL21WzpUNWdeRhoaEYdSzLOmUXXShZsly
Gcx0kEhUCutqhz6pQuFajeG9XlaoHBpoy/SAkRzyzASZx5DiYtfBuBPtFbQ7NAfTc+9gpkyBThfC
/o58kXZ0XL19fafdtxodP62ErNRtUsOvsSRXJqijXq0v8sOJeECnYyuJ5vlnFBlXoiKh/cvn4CB/
ONaWsbV0Ui+bCCRf6TPWNSOgUgHtz4epkCQWjIm8csf7dKK7E+fcOVpr3aNvHU7GhbJZpZ/YOBB4
DxlBsmOFJJNHnaPDpA6M1Yprbdj2YQvtrsDMagSrxvSS09QwLKi6tF3ng2WuQ0md3Prfw8SnU1wO
/U7zrL2CBboc41I8e7Bplsi78sOcxHs5n8SPgeUPu9Gl1Xqhplap/gGHxTuiJo7AniXni3KewNRg
EdeBtbt8WgJU+cON7dq/3di4UoXhugYdY8FgVPye6BjawHLt9nsxw7ImNSvgzcu1IW4aQRfLy6LU
A+0cz7gI3zVPDr6rO4nuaBn3cP8vWE1toqybMSy5M6IL61BujkLzl9hAkpMI5xBdnFwVBcImzjlK
oFr0l2lck+JTy2mBibc/T92sWqFNZXC42nPcw2/vd+JA1Lb8uiWYJv+ly6/zNNj2E0JG05Xl6zy5
t1jjzEEf1jxg6mB6GSUuXwTtC+FNd2wmJ6ZZzarkK9RV+XU2ilVejsQ0jllzGyvoigkBqf92UNnl
jU2vGaBZBSUyGnDex34DVvjWn6Zl4Qt9oRAXnBHvTVeRmT0MyGEPWl/QBJ0/CgZbruyuK+6Uy5YD
tttuXHgP5JbZgTq2vlq6Eebf1PgMG6vjWBdTnTP29fz3KK0f/v6ZN399ny3bESxd0uJgLXXTcOzf
tuyqkKD1hPfD8CSNn8nmeGygRs2t4xBLoiJV+hrDIC6pEh5inAhrC5fIpMB7VXSPZsfh5SUD8QVR
ZbyKXVSBTiOI56qK8JYGxoJnDqeJf4uNe1i7dk4sXGdl+z/8IXPu4F8r8fyH2K7H8dryDFsnAHX+
Q39avFy7p+dYKCxAlU1FUOtbM6vuwlZbl5C410zmq/3sQtaL4MGtOmLfW/uTBY/ggQiWJX1uZmfo
uHOLrr/fM7vgbEe3zjZvtEg7jmHwp/OSM28Ov/zKtsPF113dk0ioOTv8+isPUJqCsALub6U9h02Z
SeILqyzfNikypQSywWvdmnt30gSgrCTY58pITsVARfl1LhmYQm8LuxxxgqX+IXAY4+aWcd848SGT
KP1xMmHycs2jN5tKLy9lyXrnB9Uqc33/QEevv8YMjdjDcJlwO4w648qsV5FSNoEcyX2oK9IYJYz9
i1lExkjKdA+Caiv1q2Z+uXxkt+JNwO4DKSqZpUNEPqGw6ZZNW4zbyYfZmzMPuDwZCEUxe7sOQX+W
QpYtHfcl7wY+0sKbytHq57m1EjZlcd822tFPI2xodgwrQU9JNoZvdZ2Ew7gbR1r0ZYnNBZ8ADQbz
CbGOdsSHEN/1ttmeC7q7iRD1H1oB3n88M67jCm42KfiPhOL+6/tGIzxkmE/g0sDZMiqqfVuq4H5q
7foUldMN/vGFGWp2tjUJpl4KaqJlqaMdvHCxx9n1EZB5jse0wU6vyu0ww2hbK8figNJxf/mUgxHQ
k3Jm1OntHbtKstdCDb8/Mo+7KjKSZeyY7la6NR0vaQzr3kPOUjVQQ+YNuamJRZic5FRHFoY9xVhu
dp5lo1HuhYc2MfJy68q2czSJeB4uXajJGfuVrQzyLSF7LhBgRkdLymA9+R5CFrfJjmjNd0mqO08u
mOvdV42U9eAOQorRBfaVkfDCvicxZP7cqsRVXHUInaB5cPKLqp3q3ecx824v9rrLC67JW6jSmBGk
T3pSRgfdn8LusdCw8ApbHx/b2jhT3jCNHDPE6NJk1Dz5VBRWjoYrwSR+FcTKWoW5Vb4hUluVuWd9
uLP5qO9AK9s9dI3e1uh0AdzCC556JxXl35gUJJzPL18rAvv09wuS/R8Lkudwa1ie6zIhsCj+f71L
tJBKaTJgb4Lc8TYN1lFA83az0SzEK70M9V2r8CIEjs70dGi8kyeS7l5MLEYTd5hYSIPELNmXQIVc
fExOZKwMTTz2XdTedtoU3ijrhSKsuatitAaBH9FUrpnmxMat3rQZPFAt/SyH9NMr1QnDGUl5HYem
sUboVapB25exaNZlyInyUsaqBoPaYIhtHPXpegjS6caFkBDVbnF/eSm6DhIipo4Hs6QVO42jizlO
t5YCIvO6ndeCUdTYQVSc7QfL+BGlUfOqFRSwedE+B3DLQctlRIHGevoE7Z7IxEmX27+/8PL3Rh2A
GtfwdEt4Hlsa1/7XCy/E1FkAI9KF43qY6O2yTKCtFtnOEWs9G95iktlBhIc6GS+FfeWXPmTAvHmv
ZVJf1zpGlRjfEL6UAjUaEnKkG05waiznHCTxeBfHRsJazbhO1jBsZhg6i6tzcPzx9dIiuLz4HVqh
yAi+uZNJKW73nvkI4HSDrlhf6k03Ln2aQMxnMxKvZg/NIAd1ZTC8o73PmJmeWyD0bPX310YQSPHT
luPghSNSlB6UA1jZsFz3tzYUqDUntYr0+2g+DcLpvxqX3KXlihK630VpWN9kij5il4RPjhnuQD5O
b0YPV6GNz18nwCHCWxK3Pa2iifVb2hx7elG9Vj7PU5bWeGQmp3xFGglb/rbOnPQd/c2Hst3kXkv7
5FCOlljDyFgG1CTfgmAYl4mgEcolKJd9vtKUCE6XF3eup4GO//1VoN/6H5fBBY1vCITFBsw857fD
AntjxD3ERj/UGao5g0ZR3Jvq3UqhsfvBW57rapPF6fNUcxTDDCY3jokDFk50uUMtSRJqTqdCF6jC
Imbh7xWxW5lxEm5Tv1ohxWiaSqCkYflShtTfUxZN58uLixL0IEMFmMt/MbICUyAf6A3tttYOXuZP
1P//Ks2dBsv085DXJJuHYK5wT1bLS/8hmtsRttQeGM4V16BKMiZ0CtEWG+tGBcGWA7TLCA8Oco6c
ErUPMK0w7lAsQhUu3qcMgQkeyPoU2N5CzmOcto9eutFKMH6UH0OVdzeO0O4Y1idX+ei/9IpYkJT3
9yQjrdumLYU8ptFmcVnGo8wrjk0ivgtTATmxMW6jpqQXHxc77LfyufIFpDwbx1Jd11Du/c567EMJ
+C+Gio7DdGfazzyZ3+vZhFqKluBoZFiIF2uYSqgLD73AHMKZ3iN4bN5Q+lbI7eWUL6fW3KXz3sbg
/+ubLPzgh6CbTWFxfm6nf+ORiZdAuAS3c2eMiEfGwf8xtkSypzhS6xrcBq7o5ijmF5rxzREHjjXo
yZEzirn7akiafuFss9yeHiM7W/lxv/ny2wZ1MtxdPJ1qtG68UVz7UZKf+jrwT6SIsGGnDKm//h/J
6NzoWVzDxH8u0bo/o5c5IRfUNghMyaYSTfgN4kXpNZzGJoJu3SCn39I9mBxsHrMwxFrfubtS4lX2
RN6fy8KegLil8lDadrc3JWFlF3+7rtJt3oXBUqudh7yYilsh0nZTMJ/fZYV5Twiadmu1DmKjqj3N
Myrov4l30ITO5GYU7XXhIElUqmvXoEjlyprgs0L5SVdt3Tlov6PiQLAM/R/bCWBsYuDVLE0/lXml
P4GnGHZW76Qfdo6E/DIZ8/WPDrgmjMSk3WWV2pnCmk6+mvzrYID/Ka1AbPNGqoPUyaEN+uKjZdnC
mDA9Sdph1w1ssx1yl20eTJiPKk88p7DM11VTMde0IWZMNBGN8Xma/BrCIu0G0WsxSEKW6krUn7nJ
5dBy4CCBkPAciw360m+Biq/B4LakgOrtNsGzu/G7gFhZK253/aSj+6mafWAn42mIYNO0RnonIPyB
53LuaukMqwuwNbay6fBFO5auzsLgDqfc1++COPL+TTs2rXSJnbR4KHx4k8lAjO/gqaeGIzDnNriG
Bv1RHC1+OsIMA0B4r/eyvb0sgv+Xk5zIOPppI1i9t+//9SMHIz9dv2c//vWPw3v5/kuS0+X7v5Kc
iBr7JyM9MR8Whh9N+69/8I//9AjgFjq9ZxN5NXtIXtRt+K9/SOuf9Brw8rqIbfS52PwrwEn/JwZE
hwmp6XpCt235vwlwmk8qfxWILj/ApBPHZi1Rx3nC+a3Q0DUf6SVa22u2l4jM3XTTJn8oZn6tZeYf
IQhQcpgMmDYhUeK3U2reZfTk0GhcKxhV32u18gnk7jc/Xefz12/8c8zin37IXAj/VJurLKXNIPgh
EgoYtQfwZ9ID4z9s63/6Kb+d+wpOrHGSDd41rjuFKs5cmnRuuuPf/y3z7/rLe8KBnk2FKya4XKY+
H/t/+ltiQZdE9mF0jziXdHBPz4BA9sEfDrG/v/Me80I5N2ds3bVN7/d3vkkMCga9wthl6sTOqynZ
4qcyOT6m+h86J78eCTkpu0BZaPbaOrunYdu/XbZoYGATOa1x7mDdApnX0vjKsKV5jdsrQSLedo8K
qOqL7Qx4H7M0evn7C2r8Wih9/QIOa6EUOt51lBm/XlG/6Oic4m05584uQbsYatUxVWcEsdskwPac
ZMfGJFxPPsRJ9Ifb/z//eLqbDghuGxcMV2H+95/eTY8tmSiEMLv182CRQptQw4vXHP4fZ+e1Gze2
bdEvIsC8ydcqVrGSKilZeiEsyWbOmV9/B90P1642JPTBQR+4G7Aohp3WmnNMyzyr9TffIn21M79q
k/3ZJZvv949rips9uAkjOejVLL3YcKBRocOts83FlMcfBESpi6FgSzr56a7rg+uY+qf//Ljny5NM
h5JBU4V8875Hgt1aC2TgJSor5ELltxb2ptbLLpRbAiOh/6g00ChtAmsPeBqD8sUI+lWK+30IzQ/A
lnnqlJZpNeg3Dx38NNQ2VUkuqqQdofrdNXH3AtjBsT3rx0hjGYRP81gbxZ2I+t2kJqcKRoGVVw9m
1F9TEzuVRO388+fyty/BVmShqRqDm8n9zy+B8SalrOvJBRHfdxImoNkxh9g01TLJCeMG90tkPKZt
+sXT+LOD9M/XYINjNnkZiqlZN6+jLsgY0KMkBfkRrusxWVQZMzHA59R4rGjdRmzPP79T5W8f4O+X
nCfS3z76MeEEUxV8ATpby6F/Hf2LnmCgNdka08qKAaLmbO6RhX71jL+62ZuHLOdhDjYtTS8S0pXF
BHUuK1t9EWgdssH0rTOx2jYI3Rd9UCeoQrN3HZK3OY3Qk0wo7s2K5WxdTuJQoKQ0CmOry4L2mFKs
Y61874NKAuAin8FZ+euK3n0BkQ54Tnq2aOkuCi9xZ+nWqOpP08SmeOzan3mKudnI+Jcmd3pB3nRm
uVJRvbMdj5YSjUNf97fdqB+rsCYniRAfa3a89V11l/n+s42lOKhn70qlL7UOjbMSP3vldPRAjGKa
vus5AsmS5tTG6ChFtrNKZdXrHobvzA0sCkRxL/CpDg2VK055y5DJLrTU3gkbiBAkMjlDkKwDS3yr
DXXfC3sf6o2+kIT0gnl226YFzOfKO+mavlaaDKGq6L8lJoafPoo4I9YwedrOJSErRzpVbFQ6jQsK
PaQedAdAeVvLki6gT9Y5z2Vp9Lj7omL3+Tc3f8W/DXk8z7otW1RkTFnlvK3ffOWxr5gIbrvxUjdh
vldpmu6tXBaXxJS6rwpvt5fSf21oSFEBPU0J7mZ28ajvlU3biouF2GrtKTZ5vopp/MikhDI+irrt
57em2DcLGHfFTEbGpzCEhkhMm7/638aTMsZpkUtxdDKbFFBgL7/1bTc8mvKIdWBolHctVizs9Za5
9+WOL0WTglc/7sp0gecnghgRtidFiseNjGvlvuyUZj2FsbkaUqM/C7pTjtaj1ZzVb9UPoxoatlCx
uTHsVL/2MyBdWA3Kcpmoyi5swF/amVrUTqXNgyw2CVvLVfWn3ppBupkoDJy8JCivEmCvZdGa9trq
PeuQT2p2HWi0MBGI7s5IWt+pJjJ4fF2eXDvJZTfB87UDc67w9ftkcsVKLwFnremvqDX8raUe66xb
dQwV3QwkshV8kumtXIPVpJfEU2WKSO/qoZfXkdzIThiJfoP4Z1zaAmI2ChgNSyllscRA+lXTcF+D
WQfXP5L+5zdI2FtrItI4yXJXxKWANF7Dewuj4lryXuqFkaqK0+u2f2WPhtxGJ9RxmBjUi97C0ElR
x6ran9gRnzlZbfpQ2kwYihI/EedqGEiSkLtLIDW6G6tZeaciPXPwk5D/jHPG4XyJq6HQUSFWHixz
0kCuEo2xk6FUnqObpv9BqbR0wyHq7glcwxifkyAqR5QBKVgX2n3Alm8NBwloRAzzCu8murmcBAU0
GDFBwvP/Wb6u/MxNXTsoTZ7uRY1sO2+s1q2nhCxuha5nlGaQ9O2AQk/Ijo0Yjn5Hx6qnZ5x6eC7s
YiNA3eK7JOrUztVhmcpWCGNNmltvMzEXvaJbxXK8ru3G2tiKMLZoR7Bg0I2i+pmm960ctFe56dpX
HBvAr6qpvmtztdyOcuG7XAKyo9JWK2yUHYIkQf0TovVmkEJaSQmwnMFo473U9uwomwAfkpxhf1Nr
zMbyhNAqE80ihxW9S6gFPCgVQmFNrdOfuP+MUwmHZ5XrxJ4OJlgEKubAnlsKEmWPuD2y+ggUtSyh
H8p9lzOYvYzn+1UNhKdBNWZbJPuAW1HH0HhR+3VhJCwHCdWUKZli/trspUktY+1l0D4p4J8/nxJu
Zrt/TQg3UxBK9kJQ5IrQsuH+xe2gZGc6GV+cEW5OIr+uwt5dCE4KMtPdzWJq4qXFH6oEpzFSrzIG
lhTs5Rd7hfln/DZv/3MNXSdRVRWcc5Wb46Hq+UWM6iE4sRxpHTq21RRRAsL/8t8Ob/+60Hyzv82h
ZiuDW5+10nX1FpvnVDmPwDTVLzZbv37ff92PYc16TOZq/vDnZUijgsNR0WfsrXxPGtg3wjQ4irYj
RICo3sulypjqL3grnVpJNiQGU5OvHyGU1//9yc5Hbp110bCFZql//iaGiYcbxKx07BnzH2MCLcml
KqZoX1znpuQ/r7n8eJUXSKdSUdTb852vWZVVR6F3NOBU/WAjSuAiXavHpoj8o5DakW6DQi1eS3GP
GuW491ujJvwpqVd90ddnSejRqxohwyQit8G5o1WclRo98LbjaLYPPnmyJxThKTJFy1cfoOtA5BwU
sWfGL9e9nmRLbOz+En0xO3ozAebAsWM3TaPkZjzpjRmKwZGAxYaLyY6HF6no2/saTfNRjVueSQSM
hoOw1G0+H6Z/+7ipbM/HeJO15FcH77dvDmtUaKLECk9dFrpdYe5ULDMoudQnrSzw0SnfP7+eMr/T
268P5jnnXIXDj3xbO4gHmvvIfINTNfrDTrfKYcv5MnN9NqWrlPiIU1UEgPiUeJTv/FIaTowIFJ6t
FFy0Fnn257/P3yaQ33+dm08wExSSldGcx5x50Br9fmRJ/fwSf5sJdSFYQOZ5StzOUUprRKKLjeAk
FFjriBxq8zHRrC9u5Kur3GzA4hyI7KDowSnuHsekouPaLJr8/vNb+dvTQrptmhjIBfWSm8LPCKiM
9bwNT4qC5scgvkj/Yqj+7Xs0UFxpOvAhBuvNhG5PNonCchieJqmZjbu0e7JFhQaQnh6nknL1+Q3d
HMb+mXKBRGBpQO4HLuvPGSgdkdOEdcG7SSyxT0M5P0QQ6ucWZQM5LdaXQUHPbqGBQn75/NLzAngz
EOx54lN1enCKLm6WlWTsYtnyJo34+FbZ6HLaXhW9a6nCFPlO7qFZhqx3aymP0NEVxOB9cRD9y7u0
DV4j23VI6Whv/rx1GvPk1ECjPhZJsgtRZbVfTC1/uwAFW3T+QpNt4pb+vIBaZnHsj744ZgfFOGXJ
8fPn99WPv311vTSEuCjNI6HBSQIa9Ivn85cBZf/+699UCPIOIZ+Y+PVVcsq7D8n+WX/19anzO779
BsgW58vDTaPyGv58RHaoZIOchtxDCy+VQzrHtaU6VdA2mP8sRLG0J5eElmGerfKRsIfOlFd1kWFs
kAi/o1fiE+Dls2Qq2lqR1PqYNonY9jKOWjv3+2faXp7L/IMcMfdjAm9h0ZLIqZZfjNubt6HLsmzb
ZFwJk/UcaenNPFpYuaoEbdoeSbZaUMZqOYl8/r5vStv/XIFutU4xWFUs9eZZVdBw/cEI22MQPWa1
Wyn5Mule0+Tb55f5641oyAJ0SqGy8ksg/NuCOMViRCoYt0eauuDH9EL6b9/VP/dhmtQeUe4Yxm3t
sem9OqUk2R1TlRPLNrahc7v/wz38dombT7etaHNELRrxpt5146b5z3eg8La1X/9TURDMX/Vvjwhy
XmxFldkecdXviqa+M+trNv3ne0CnweaUCwk02bcV8SGTGBzNMByLZheFa2taf/6M5untt6HHa+Dn
k/wHvAVVGArfP29C6ce4xX4zHPXOQxn1sw0/JiQJng78UU++KP3cfFTzMsMO9P/H+c0L8cwOuDdV
iKMQ13hbVf9tKpw/KdlgmpVlXZf/3b4YI1sYktEqRwIJVgSDHZIo+/j8cd3MhvMlDMpWdOF+vXrj
5nEhNlDg8qTMhh32RrIa2yeKwtoSGXb19Pmlbh7WrwFCK441WVEt8mduLoUyX+qzZOqwks9ckiTQ
2zfE+F/tNP5yR6y/KGBQyyK0vP3ANA6/lpXWjEO28mkeLtvu2ch15/Obmd/sn5/Zr2OpplDX5k+3
oz0swUsa2UgZfdBWifZYwC7CytG0+f8wPRpIEW2FL0GhaXbzPVeN18tT0x/TKgspUGXdyjKCZKNl
8Ysyh4x9fl9/e3q/X+5m91DmwIxVk8uVAH+Q+DoD+Crd+OKru9me/foUOKeiftBsgx3hzVXUNhOt
Kls9Zpc5jElzVNhuBJnB9kD1oFN8zuP15zf2txdGgdaYpVEoW+35V/ptckMR3BGgMACkKd8H9WxW
+JS1s5z/txnh150JBOUsZBhn5F/HpN8uwzBrtNos+iMqrMX05EHs+fw+/vaCfr/AzSgyR5oKncoF
5Cfivxb6WkdU+fkl/j2FYnL77R7mgfzbPXgiQW0zcQlA0/CQpA8Q+/4if/v8Kn97IVQJVJvFWGEi
uykkYfm1aI9yFbj6ku2S10NOxldP668XYeigoJ+F6Lfl65AkKfz8cXeUiEuKemIZfX2h229J9MVU
rdw0nn69eCY2lOTs3i2E4H8+NLOxqjJW0g6g26a21qGGEJZ6JXbcZB8b7mA/jV810uf3cDsH/X7J
m086lIoUonzeHcc7DRBGtvn8BX31429eUK9D7VVJtTzW/qWZTgSdfP7zZ5Pw3+4AtQHTGxszzix/
PjRZ8n2jkSTIqEZ7Jj+zW+CBh++MHFFOjV1SyTtrNCCoBzHdMMBu2SZDWIUAWDYfoDysi/qkxvjh
9uR2LyBtrkzMmVQPZ9ecMxhu26ZbafxoNM1p5AqKFwQVGtRrDFrLzCvcOAJdQRRapRUrozGOCmjV
zpcX+DWddDqoKjj6fatdtFBe4kAQ+VaU8T5ErVZhKfALKGkgoxHN9gaZgVREDQXXcGc5I6B/pA3u
6HfrRn6PuJ4ZrrEbaMNzBCjPTDZkZHkTCYf5GR7eQ4NAz+qahdw9hWm5sWGFtiockDhDNtu7Kswb
GbhAKz2YnAFUXJs1eG4zX7eCYPQ5DS1bKMhVwyk9pNY+064VzV30gYYGPW3Tec+DaByhXazJWCTt
KgQ2Zp386Ofgd+fQnJ7nYg2n45UVl0u5f1SA/NkgowTSsTbasK7v7LDApK4jtyP5irxq46Es3hsT
136dbkHPWXW4mZql559QROfJXYpLWtRw5cB+QIR3iZZddfHTVIMhMdgdX1FgT9oPbYY16P4ui8Wb
FoYXEjL0HmW+Tfii+j2MN0pzgp/rtLa8DoOLOUoLO/XcRictPH5oxweSBnxvCxjVyg+jcieA2+kM
QYIB1zDo23RHmCLHqmSlstp45m4K9iGvS+UiquK7BVrtqgR0QKYeEljJcm3SocaMyIR3Ia8yhXjO
b0YQkGdPLfPSJptg1OmorjzdtbQnmiurCASQwJ2eNfzxVNU/5XTtd5tx2JbmtijyjRjQeKrtLuyq
pdfCBytrMNQmGXpzUnkr05dCMC4lmKvdkASHCq9D8WLU34mQIopVHckZTF6KtnXgVrg+MPwkIVk4
wd63K+xzUZcg7dulUdOs6bOtX6MILwAlm90m5p+y+zlCXyPVS7EeRh1AWEZinWc6Hg4S3IjGsFGN
82A4fmwtxq66RLxRxJkOtkFhRutstiDY7oiuFgMzNOh4k3BUVcJm5kWjcwWxHrm2coqT+3K2v7tJ
53qhSfSEiY0Fkp28rRW62Z6ZnjQrOo0V30C/zY3rwN7J3Bf2JfUkV1KIHkgPQ/ti9sayL86S/JCW
BwOVQnSvNT+zqXXNwDwMWYH4/ZIbd2m4KkKScJatvOubTUGNuaOBbQ0vcfRsRDWy5vCuKA0HiK6J
EbL5JgUQQprHEV+Bl1kOBeQ1yaudBsa0ctuKOi2qFVx8CFOlpdK+VCFcesS4WF3L6GHMZNKVnDwG
KaqAW35uwu/4Ndaph3LXNM5x2+8DC+dJ43YxABJfdUspOQFKXJAtpyrlKmhItS3O5MQvpJyOVFY7
3vBBSoqIZXAO5npQfkgprCVyhyudVErfIGCVnzhj52H9BrQoEJwSUKkMACg8VyuYCET8I4Ahpqbm
cpIug/xIku+ysmMg6wCzo2GriE1Doli5zYLkADT9pOLT8Q3CWawHqLdkCO0zbx+kiQsibJtrL3FM
H00oh6hh/m06R9Mhm55LiMlUG+KN7sPT+t4EVAUMdAU2ss+ExAPP2+tWvJ66J6JNzAr5swT0xd4M
6WsXXXoLBCf5Y+2pUjWnH/xHhFf8FuZWKwZ4Xlj0xmjLmWtnkzWdUAgJahJwmng6DqhjLY/i4RQE
P+pYR7cC0LLBhR4nL1ZuEwfGIktWoYTC2mLChAlrIO0fbGVdkVgrcuVEbM1V8RXXnNyinbZ4upw6
Di4ytCtlrXgDagx92dk1TrX6aPMO6gD6MRNzArKZ0ELV6hc9rptyeiVOdadl4iVKLAirA71oPXUM
mrAirw/Q2leNPCx8y1j1Ch6S+DiEb750iglXMM1umY6TUynPelBfOn146sIPwqmvWqfvJKj7Y7LH
IeDColtMrDhqkGAhL0l1NA9Gvqmz/GDH6feqLXdZULpSMkIZis74KmBTwsCVEkdPKujfGUn05nb0
0PR2x0CNFz7WxiToVgqNbxljMekacxCiCkRYBzlw59cPPSHWannOpcINvZjfPDkoVGT6Rjyafhfz
KjK8ptEW3CXrYrSuRUx9StOXRZQCG1Dqe28SD94A9DwlqXAhmd6uEv5hxDAcEWUh7TTB+DPQ/hJS
LO1LWL16o00OeTytkXyvidzV6+o0JHN8LBhrEw2JaX6TiGoovAu+x/MkMQMRzOYZZKjAyUULfsJo
cQ/ucFEQfJ0mAHQVZtA29ngHdOCtNMW5+5Ibx6yDotXCsFC+9SbTLMhAMgbQ769o9zyKvNqREL0z
IhAC7VkGzS5iTA8A8OnG7sBVOOqkrWGVOVLF64KcMG368WHAvF7G1dIfT2F3lov1BC+3wUlBDoE7
YSJOjG3d3Wtd+aj12rKG4x3aCB6JX+pYPtN0FaQPrfUg16+FDdEfJ5dEKgA+3eWcwVgDk9L6e39Q
QRyc+1i9zGi6KiYcUbLxoYM/SOAzBc2WnIdFmMbgGjHARd/VqiDAI3eypLsaNb3yKrU2sOQfvcKw
VvKgf2RT/1FVLggPsNJD8ggF9XsYJqAmp2+itzsnm8qHOs4OU/0xzlC38BL2LZPmq8JwUn7WzSWd
GTb5TAXa9+Zx8p+76NANmzrNFiZOakseiV9F/Y2dnQ487mO0So29HABECRmKYAF1QrMhl/0sDVi6
OYIQ4YoI29KRcdpHGxnMYREemO5WchyutfKZvjqzFMF7PpGNEpBYGJBESfL2mR7Jqs2IEh6trSfj
GdHuhf99DHVHt+4TcLMmEmC2LwQjQvtiP+MVEJCt0JUqcz2KcZONBACGLfmonSNZIJhSBZ9Cmy+F
x0QYkb6+rMjiAeczdGd9hPBqhWJae8nsB+kKb2fo7XVIS/b/gxqGm3GKr+QPdlbv0IGqOl6YeZaD
K1ZHVd/2w31Qov3cK+qD1T3q9qZV3HL4MTF2XDueHBpuq0SMz5yWl/QN7isC5fIg3GYWMKEecSNG
mgjXd53YTxMZYtO0KcsDb4zwbx5IIF46ASEkQPpWwmVOvAd1nJ4LXzlgInoBIv7mGQmRgN688JXd
XveIZB7OXv7aRHedNjwl1loR1wzGu+17TB82yByixESL3VxWnpgxf1hlfDeBXtG/50SMjIog8O2Q
AqO1tcpRyvcOp4Wa5dlCr7IXvcFizbod4IDMT/0wrgzEgCrhq+0zkkkCdNwsq46YAlaT+RPxD6Hu
tjPzn6MAQtnIrmsnB8PaCjrY9egDjuRSMU9WroYpsh8fYy/sFnkdr7OckKOhIVXe7nZU6lgxifwm
fVxDF9NpaGKtKz5Qxxz1XaP9iPo7S9uPzUmw4hTRuJQ4Kvo2edmBCerMegiFAvaMtIvK/NAleWlZ
d0b4Mi9JYMEXMJBICFN2ihy/4E3VIk4rQf4ol3KwGLLmMYrUBVJL8tAf0mlXwpeO0Xv0cnEiKmER
k+StomjSu4tqsadnDjdVyPD8lnbXrGw+9kFg7cztfao+yWFEifneJhXbg62oo6zU0tbpJM+lmrcm
tAXK22LUiI+qhkXavY3eFcwtsMOYWOuMBXddaekalMzKrsgZaUl/wSzOIeVe6n90xF/KYht2aytz
4/ED+nWrnzIMyRlKgUBpSUdSF3q2VconET32kFcy6T4Hbg7JyqMmYU8kI20q6LqrPJSH9RhlEBhN
stwkYCfTuM4yaaOkBMkIAYrmI0bKl4RsJ8dD14QutpJ13Hxv041cX434hxrMATBsWw9auxlNmBdR
8LNUTuQ5AmpoSC5EFZnANg4UEk9Vp2kqEKfVNZqmky2/+lCY1OAZrxXTPUECPbQRyN716EMEs5ZK
2jyLYh8W9124MRVxgD5IiNZdomUXZeA0aJtgG8IlH5JTtnvDD1nBP4popQVv+G9WGWM8KIKVgZl9
2Izea0pma624Y/oC+xI+Ihv3t8Q2oOLxmu1NCF53/LD91JUFtGiS4JdSHG6HOieBFbAir7FOnKHH
0T+nbgnUPFJ3jCbEaC0qSqlhNYGWGJUBkKgNJ0d+fr4x82GZGzpLvBaulfRaBW9KdoiThwEBtMXH
anpPbdsBL6JNHduLDFVmHxLmKWt7q1nroF79PL70MVTg4a0xfgSMkZRHNloP/YCWr38fZ8d7vkOL
BZ7salrBZphCVw/nrey9ItlLK0dMFl8bwqc88dPz3wv+vqamTk/ys1YkWxE+1Tppcp58mliZkvg8
TLlTpvViKPUVWDqC6IMWUNXjfMYzx4OQWGMevcBb+V6+jz1ShUZjJbV3iN6XefuU+z+1iNzwhB11
fDaCjGql7ZbFHKn0OILnjQwOxOpb1rxEPY2zNNt3mPSK6lvU1Y6l3Xf5Yyg64n/uEgg2eq9t0Jrx
5R6IpvOqTd3Op6F2FQOHSyCLlv5HYtKFq+Kzp6fLtKpejbZcmzg+FD9zPKjJYFJCo+Mwqiyzio07
aHIa0CPtP5E8+ljYhQTVSDdY5MqjwiRXDAxA0AJq3C/SPnDxy4OuDo+JSmjtCER5InoZZC1nvx2T
Il5o9pPlLFoE3E5QMFk9zLNHpTnadYyy3Vqglll2PSkuLAt9HIMBabeA4htHMTI3ki5Y9y4GImGs
uMZh4uUyFKnw1VsWsoXI2HAxg2sAWKI4RzMPDUN0h6aFD4aUphsA+IzaBjELtrpi5yH8ZZPoVOkL
WRVbI6vPRgZiiQNXj+Ax1BaN8UKC8SaCMRHE1bkIW/IH3smVcTog2xrgRqW8yME+Ly5efY9XfAwP
kXyo6p0t7zy2gwaoKCFFlH3EouC8B55qSWLeuq3jFQHbK/gi32PJxtWQsmLhc9AhQHT+RTZO1Ek3
Zie2CYxUb+R0+u4V1kVlC1xGxT7yTOzdhBsrtjsBBxWEDfdl9cr9UOkBi6zJ28CsvnMW/YaxgUic
+FsBBaAxgSrvSw4bsGq2UVmcKuMyDce6VHdT6r8FebPvApSJRehM1P5EficzD7NJd4rC2Kg+jHPc
8SwPK6WxVlAOqfrw6YkMRgH0/db6ZhLIisjQVeM3P9qZ0ntghywO4/e67VdeIj3UnP+rJlmntffD
0GpXSOO9BW9cMBD13sNpUQAafDSsfNGwKjC+Ms4xUxmvSv4pRhTRWbXEILPpfEC0nflaKd86tJH0
T0krP+kh+MK95xNJ1Hxkw33hPejQxHxYNRIxmF3g6PW0qvTmaMHv6giV6OWGLZXCSTQim4KyvjxM
pNoCa5XVZTNViLqRVrUGQ9E/TjXR41riqHMFLd34FH5nfXwfzjzgmTec3flS7irpuzfeVeNWIiCZ
glSaXC1gx7NOXRC4OTW8/GIvhcbKL7NTTU9dlonVMkMgq5P+Wkn+HrkR9ATVKcTWIOPAM6LDVNiP
Q0WKQNyRlEC0y6iyO9QdQCOrgjW0Lc55R/g2+UHP3AQ1qslRFOnOgyjhx0Dhp3iBc+5cl7sA3Woo
U74pHtSYM7qpL7P81JK0UxJvoadPAqwHqtKFWtwbJKFoJmf0liVE69elqR2lGgAwR6CCdGw1v2+J
LJPknwpB6qyvwXxypxipVP6d3u6TVJBRpixk/aErrjVQF4+DQk3OgqqXbsmA0vhtBklZzekYZuMz
oJV1LI8uJfAVoakLcMxHMWIuSNs9W9cd3q6VWcwEDki2Cbpm6nz2cGgirOqTSVZ6jYg7XKcBZZRE
XUtJu5Un0grZqAyTuZNsQJmFhJL6RzlYbym6BmGX75Vm83Y4caXo53ZSTYluW+TyorDTK0GzK53X
FQoyQym+tJQIodGOl7Zt/GsxkNQSppp2sSNRbGsxwWpXIOErU55s+TDSVdHHpPTFZi/zMcjyVZtF
fs1YVBzOyxGMeGd4+nowPPXbmKLrbUAROGJKd37A36uPYW3xxdtuQnpOYXvXqR1t7A0GXpEW2ru6
NdUet/m4VsPpXFsN+L0aru+pGB+q+j0QFIGkDQWSqE6OwBi72K0C9JxmQyBcda6jtT215RLV/KKM
iW23+6s2jY4ZImEfSfv4SKKNNTZURap1a6iuRTWhiqpNYQd36BgX4XBMyQsHqL2U6s61YnmDo2XZ
4mgqwAV6BPdke0g5vICehNRYXcuECEU4ewUse22qaaufJULvVIDisP5IGylnDG70EmYRUw4AHqWJ
H1UZgwxAVwo7wzpUpG1cVm5gvodEO/cSEMjosSJaZLTskznvJEtvnZTolK1HvX2XxxO2byl60ZgW
1I2exGSFHeX4rlT3reUGrb/HEuBLG6O+jII9ucFRyIpgZOUkt+2Tao++e2+OxzQ6lxbfmBE9dkzO
I7qzeLpLvJG8RtgD4cFvXw3iMvA5gmpns5pGa1l5EMGuFJsMMkq7HxM+JWklNShTCLua7ogPdRrr
MbP3Fed72Ti24XXAdWSxFwkoyOlJj++Nj5EwJ2/PK/UjeFc1BxK/NPYtiUI4uCgBGk8t9TE9ZHYg
oXESmy4tt0n9gOuL5fFaGdjp+KPUvHnKXqOQwgEH0CZbqznUTXcH5U6yL3ZKiE352OkAkYG0BOND
J/PgpU09jgfdDM9jljtxRQAQmu4Eec0E6yDEK20QaCi19TqNv1WWk4E+1w4JWK9xFw6PuUoGPMfr
Rt5DOOoJcWjJmQGA4gzqUUzUYoGjk/Ls7ccB1Hz+04iGVVUUjueR0FpnS5nCgieuHWGeVrvLa2JB
wqvof/a6ubTNiI75PdbMZcEhivVvDZYdrIni6MVDqx888TB1ozP6OH5YAm3ickrDXFh2vjSHZEWB
9A7PyGJkZ6qW4aZg2anMcz4h86Pq02pkTub5nST9qEvaGbhyKSk5DC87uCatudejXSzINdBOWXWC
rbHIyXRVZ1tt8LNLlCtuykVXFtQPwq0Ri5XOlDHU5E74e6s9pNq2C+tdGZP2vjWjUxkdKGEG9iop
4E8119DPt4l3DtsIzixPsDTOsqgcS2Ur0VJpqo8sIJiW2F9FJTR3qNU9qUN71XpXSAH3k5esAV+p
pMRkmQTCSOdkTlp+KMhr9akbkwkF6imHef9oGxwIw2sR447qNWjC7b0uyneBC0EdNjr7+7h5TnIF
FqbnyurrMExPfmQewpIMh66fWMEKGIK0LbOXuqrhL7+E0jdBZIgWfNfi/qGy+SoBZYoEoki7KwdX
k4Wj0FaKQEI0LHbVOG0qUeAUk6lSAHTqNrm2o0a+N3trXUgvINCcAqCGMtVOkt/hBNkkE1EhmuzU
7EqagGzduueuEtD/w1uuAh6073JgswkMpvgwNEd40anFOsUAr2FmYsbq7K3P4iWos0oENnqw4GsY
I4HMwYeClv1dJCRtRPpDrO0LUkvUhLgUxRkx5AppAXacgl+816RzFeVuTmI3qRCF1LLdoX2rFefK
4tn1BIpX2mESATvdImqK71Xkx/zHNDw0gaAroKT9rlXagMonEbahXKn+ghMqFhuCaGViloWJ4Szj
JB0M9Z1nd923jKYg1CAQTtKrGGFgp29GCyKFI1TUAXNRV+qQHeTGZGt8yPJ9mQpSkgiIMCgf3ccF
O0AWGzIzkbOB2DlpDAWLtEUo/QXkbvpNUhBsRh3/Blr0uFhx+YUhvYcR0nPlaZQfh4wtXHeVgPU0
MmPUeLE1UC5KTaKtb2mvplpS7O3XJsXpwacYnESXmWmKznChsf3x2x0IsVF+i4AfJ+0PX9CJPkzt
jybzXREczT7ZejTcm5iNYU3QuaoHTp0S2EOsizF+t9PG8avgwNFtRSrTXg98tkeEMAGMtJi/O+OQ
5yc50VyvH9Y6K71uWo4qcRiQ71KjXTZSxSjpYQYGG1Htwyq5D4NyFduv4fRmTBtoEcAn74uSxAhS
iCJtJ9GumSI8CmzqTHIHU+lOibSV4gvyUcN1Q+YTHqmDr7P1Q/5sJW5l9Gto+CttfPZjSmXbEWSY
BD5gRHDB9kYrbDK1tPVAPzKN8rVqf9gTUUVqfmfSJvbCvV1ew9akpOI7GSqhAQSjP7BF1sJ7kQV0
SikQpfFHpzZOELxm6clM2BFkj9pAAUc8WNpOpVGs1eeaIM1m+j/Szms3cmzLtl9EgN68hveKUMik
9EJISonee379HczTt0tiBiJQfYDTB9Wo7tji9nutNcd8lxKcN2xxymtqVphvET9LqqwK1YVc3ufQ
4El9icIJerHNcoyJO7q1PuuNeFWysw1hCay05rLNwJRc0zrOKnETMGHTdhPJRzvCRlnAuBXjRtA4
Dc66EeEvq/wNAa1XMeJlApn+Cx4wUy1ZNwkPiuQxyT9LPeFCyNKUqkfOcLXBZhS7MxmPaL/hsIUc
M2wTMQk6NUF2FSK2dMi7PZO2LEvWpY07qiiQh2J8kucKZwwnj2YBGi30TbNGRNsJ8MNz/XusKmGK
Eq5DBjcxVWJ1dv0ieWfkZIsSVzlJnpG5qSZuBbsAuIqL3VpW18rEyHG3EaVnuGZa98uCi5IxL/F0
hgLvBjjWmVx7e+lDoHqjiV4yVkDXfkYcNbEMAI3wmhZuLOW3WTkTr76PzTeIXbPSBiFEJNfmAoT7
09RRf9lYrsgKr6etz5GJqyxZPk5x4tNi3YPYqWZ9k9IJ8TqX5lEJkcdZmb07S0tS2VlLjNBdQvzj
Hacsqug1LA6x8MarVey3KbJiAyvIrkV1ijwXpxxqFojad8K9aMUnwjTzXD4AasnNU0hep2vYNd2p
RdSJpET6RA4WEXCBTbuoPibch6j0z/jfjPK1likXxvnGKA5C5awMu9sk1dEFHF3mb0K+ctpPg6Hy
9X0R3DkCpg9yzK8UC6V5RyNvTMycIyqTVnJKmUO8coODTT6k1EomnY02F2R59W6Fnxp5E+Afk845
+ybxIDOcZ+2eCxgIo71FcDWP9ffK6z+7PllHDbUT3VYIHyXSjrW6S61zxTySAmlphNWLFgtcTdVF
VBGg6g9gebx4m4GPjXiO+fkM9wqPpzqBUTlYhA7TBs5h2kkrj1kvhYB55XSGieQk438iTHYIrt4V
orOt6qeucaeFF7HP+PgQvqSY7YHZnaQS8Yalhg2ZhQqvj4c/WpzJnbrsLfvRlfhhxymIVqQzz7zz
tVNJsGSYgSYyBDvb461nVq8VgXsjFpYgq2YEhQisrhCKEUF8t6TftfPFn2CqeyM8qyrBwG5F3sfF
46U3eI/kDxUzPATa6AorQsdTH//DBi0FF5uVK1cplzR3Fsv1LCGhSHTazbguKJs4WuvpTMAYfkiq
N1tsZvkiclDCb0n/NfhnFaR1xW5TE09p+oiFA9mAFJOUztTsWcJFR02zBRRgkIrZCXXPu121VFBI
w/H7K2q2GvniSszmBbr33Dro3UYHdQmB3MkWnsD7vEbGKbG9ahuLMqx0ISmnJMV3aaHHL3aGeJyv
ICe1TK3B8R6EpXuW8ofc/V0Pj8P42PoBK6t6Ecy55D0rio6txi9HWXmx+gpw1crwhdcWYDgmvhrM
nfqB0nVcMV5ljeCuX8/KzjtwuK2RGk9cK8cDj7+/iO9tx6YaRcMdu8Zlh5u+86Z2H1b/qejHJjso
xV2dfTr1XKn2aufOCRzp/r1gPLjdWfe2jrohbr1I8XU2mnZOlf2CeQAWqZnk2UdqvHvVqckszmxp
UQria6zQ/1j1OQp3ZSInxLtj62wneN642Er7zYdAJl5KjzwQh66sTeeUUk9geVwZToX1YebO1kuq
iS6tjKohRVAtFCIMcfRuNPI0IjyQVYQJTGmOefkkl7YsJ587iZFichkSUCkkUFyglp23KtlJRBFF
bNYMA+W8WE9MO96aVJ3kObgxbo2UTMw0W8LnArCN/CHp5Csr5cFsOI0klZP/3KeYHRi5SUayepJj
ET9ord7b+p2grTTX2TeSN+PNKXTdOchKzKnzY4ZfkOf7lA61k9y4C1MDa9N2Xjrc7QuXv+ckVCxc
6wNIlxexKyQnO8MGWZMwddwa5lbqomWqHCN72E5IGVq/A/Gh795TDinBtucd10hsLydmlkwSQ8Qv
ut4H/q7kjltLIFLEL8+EEaX0CPG8OTrQZY4Zqxc/SlV5r4XGWxsU3AUEykx4xnjtRqnPflSuJY4C
fhufsfhh+OfIeEN8N7HzA5aJZfBL4ktscWY67dKtXzoTB1GabeSzgmFtkK55uBgkibhAFtxBTb+a
2AQCFe/Ucr0Jk41rpIONLD1vcSH7dJ2nIC/XhZUdQKVPGvUOSKmfP6TWk5EBAuVPNnm5d2etdiGU
otOIyTQqqyI/l6RMRfIQMEljnqBx+NvAtdSIw8egrpcG8q4+efYLDKF54lWkhwziQkqCz0Au3uvE
3koSNoTNZUp85IK3tGx9qQRnpWaQOXZgQOWT1DVQAsCa4zi578HPYBi0zat4GgVE7/v2vuT/0OvV
iZY50xL7HxSp2TTz87NTUIAk9wHpmeC3ohtnCg1ngliwhrCkE0RryaVxUgzq+Ca4T+BjC8Q+2yPc
N1X1YR+lzyVuNVItzmD9ws7vYNoeHImo4cor77l7WRSZGNNCmeVkfQb8rmGdGukec/upb/Nixkaz
MF9V822opUA/E8ifTse+Q2Df1uEHuLqLrhXzOdzoPSr6WlJJ+sHLtwLgRVt/05KPNkKDHc7s9N4r
dmhgqTDeZWSCav8pxc1HrVl9pEsEaRcW2lzMVI29WVl2vrsqCmTkidtgXYvPtwmMA+MqgtXgHlUM
k1CG7gx5l4bHjLqe5jEtDhb/nybmRo3ExaW4r537TJgZ6YemvwPAN7xnFcNWLsHYx2Ykir5C/5N4
dRUfa/OcEFCOF40QzXVS55L44BB5w2kb5a6JOx1vc9V41L3npF9y60qcuU1VBQexw5GYFXMyjohS
p1n+jjXRpE73tocBVHcUwo8ofwuCc9sBQDm2zn3FU1PEfqYlP2NyV8PsYKEFd9Bs5hRMM3+LkxPe
qbhJx+06TNcND0Y0B1tc0Kg8nOvhqa4+ePPGScUIPIh5t1RLwLjtLjGHF8vbUOjQupyYqH27ctlp
byaY5eZk+xu13KrB1sG2vBZYPOZzhTWJrVDy4q3VIJ0MP6THvwOMulyI+MQ+zBdXO4SRc5/rzlpJ
/F3VQeHO86lQsXfaOTkqh/30PUuegv5sZotEX2vqnkekmt5L7llRjqZA0Y7Cxq8ST/bWkODvs95e
dSJnD++24EFyvU2UYAfEJUmAFFvzpHMCujUKNnqUPdrWHUfq9HrV69/125Koa5QLo5PFT0scKpa/
FVdnjUJIMqqaQ8WmGYuHXH1VCdlcb+RCNbIkWiLadgvwORKVUQm3yZlShaBzD34upJAlxHba5SKO
6kGA32ht9PovyIXpTk+yfF/mffkgN0W1vP5XXPhU9GmGhIQfpBiy4J+fWlQ89GOtqg5G3jyYVnCo
Gvx19TBbX2/n70JlxPv/tKOMoFNIPQMytE11UGrzU+zy58wXZtebuPgpsqgNPDFZVq1RdXeA00bp
a1l1cPrXUjGxt7dmDa5C11v5u1qdDxk4MgiXRNUai7adwiwEyUyrQ6B0WyNgLQHtiGYqsdSwLXbX
GxujqpiCiFd0rjbMRgt93/DN32aibdm8wo22OOjQuueZRCxIpOiQndgxgKrjAVnpFGcFd2ZRWkuj
V+NDbBfhq9d6SMo9fLwNx87nRUltRlp4wo1RHWbHz+r2n3/eaKEkhUIhQlsXh44XgtXFb1xByQ3H
mz51jypuo3qnHXzRucG3uDQGOso0cIHDCh1T0wyplsIOc8tDhU8UfucYRWf1vG30fYpc7cYQjOg6
f4YASpkqAS9AAzGWRMWNEkR6ygmSZg998znE94Bgd0eHAK6IqlPLOVCy34r9+3rDfys84Gx+a3e0
PeSyIFhuRZGj1zkysTzpbDjdsQrCemb33iER6ufrDf7RvYxH08CaCE0+6mRxrDBvg94kXlcUeKEV
xqQVa1wgAgpGQxz8JlFb+duwEdSNUQKrVUvDneJYqfOUEtQBR/x/2ZmQ7SFygcz3t/6ozGD91m5f
HvKGGpqa/D251KOTUjt2/bsvzabvDY0kGq3HMcAsKA8gdySCznCaiMC40zKOb+xQw5D91cEoaVCe
DvgPc7SaJfgGkusU5aEuNOmJyzvhdzxoP65/z6V9ENEO3NCBbcfhMtoz7FZv645ig77PDp4Vrns9
WlS99O84V/9ZF+AIVISC8OrGJwcbcIF1qFMejLpfu0Q0iXVP/ay9K9h7r3/RxRHSFNyjDYxCzPEu
WGFzIkkQgA9UqZF8TpKtYEeLWM46uD7qjQ3+0p6GwlkHTIC7kjYWIVt+YEV96/NdkYY8RdjnTXxs
FMrndR1vohBX2i6LT3JyS5x86SuB8GnAVpHcgaL8OW6BZGtlJ1vFASvzKdlTktD+Ig9+e2Zzoz+H
GT2eh8jrDBmh56COHLVUBVloOKZYHCKCExRk1qhkCMnEAsmfULOWCWQOXG7c8/VhvDT9B9YD4mUD
r6exHjOwcJATMpoN+PlOqw/ci24I1qRLkx+UqDgIi9WBM/+zE4ucCGAoK8VB7bFsspq4n9vSnzDa
EEtGeTzLEDNNXbPViSIY6pMjF968U41+VmWxwgvXIPSsUkYapJX879c/hEXsupCIYhc0vqFIrtoS
QyGBFRvEymx34lAO9K/7GBYcAjdpQAejSB59v0Ye2KtpohZ5335KeXxjt7x0bf3Rgvyzhc5vCr8J
I15U7SJNCcQRSqmJ9FnFOUftUDdPfvYkN/X8+oddGNgfzSo/m42iWo8inWaL9CkjDgn7GP/hp+uN
XJihusqaQIXIPvPXxUKz49gqhjO37TS83nElugW/vNGCMboHV7KtKmFXFYdc3tne7tZt5VIvffsA
YzT8eS5YNv5oBcTmwVqejDM1/ZifX++mi3PgezOjOeAVaRQpAs0U6aHzKCVJbORiKGzKJyqliD8Y
0xZucCv2N2bfxe+TWUAWByh44uHff7sPy5otVJrpFgcljbp5lVCcl7GAd46Ctuf6R14aKY1DZzgH
NI7SUVd6JMWtRGK3sqyAyg0Vac7/5Wu+NzHqRtcxs1gOG7qRx25BKIzobpq+Xv+OC8eK/r2R0cKx
C8uuIp07utU+Ox3JC32lyo9e8Ha9mQvX1R/NDN35bWQy9vMyHb6FbIxnoJObEoxyir1f3jifb43L
aApQPYhlsEgVTWR3W7FICHB3v69/y6VZ9r3Lhi799i1tqEW2ItBlOlooJ373FGmKM/aNuXzxQwyo
tpzC0FvGbCq5zAw3o2TnQJJG22iNyStS8G7tm5eGH+G2ATVK0bhKj6YxkUQ70j3eSk4YWfepZrgg
1k2LOlU/WxmupTz++7773t5oTlemkZlawLIBUjvxmy9820LyzdcbuTDZDFU3uCbJHPJcZX4OEOEu
0zEdiDcxzrQPZabrCzFMTMxFfGtWU7x18q1Ku7EhjEHhw43X4Eatq6BRIK5qo5UUSWXhE78voB6Z
9zlAfGjkU7mscRBEeidVU9DNC58rVeXtkubj+idfmC1oNiTs2hhJzqehS77NyaSyYrv3SwLlSgz9
VCVHo93o1QtThSb4Dyegqv1FxSpsScyiLMoPrmRt0pRcX5/uKuow0vSW5v9PvGd0BTVVEDz6gILh
LTTqS9Vryihw/PwgFuk6R2vgBeERF6w5wON5ar7qgYAKs3osk/KlDmMElxZJF2NjkasnzekIlCAj
6DBJhzgO4qLgGJE6zgk6d1SDxm41qwIwd8G0aft5Rgy60vd1033++0EhaKbC4edxQjjo56CEjR6A
+yG7YMboNmuyjHERrq+3ceGyPgTm/n8b2ujGYCmak+gFlejgTQE87f2Oi092dvHptq1o74U39tc/
78O/hgbWpsYV1eSrRh8VVB1yftgbh8is5N9h1GiHErs2igJL8KZcwSiuVfu5U5AYyLDn3HUOhWNp
XJMMykrtnMVa9CAoRk5VbVSrUFAEb5rVlnSvyuVn4Pe6M+GaTprU6MLm1tYgjTxxmVUimAIdEC37
3QW4TK1pSWxVdrOv6s7aRVm5iFJ/l6uU7sGx2oOhgPEGMXoNhIbyr148O677oLgK+y9+eGtPB+pL
8Ek4ctNodkocqQsAs2iUqIs4OXh9TmC1F0gLZG/pZUYy88UiPAEo1khfUGsbt8gsc2gHS0TYBbI8
97NzKIfDmgU1h0fhmtDWybzKyxMG6BRONbHDn6Z91li9zNq8lWeiKwNb8Wx8NyrisR63lDlOHNoG
U0MP7QElT3mmvomtIc2zUNUnLDUNDVx9jvsyuFNLd2sH5b6Mkg+zzWEwxLo5l1NF/Ii1niJAIyhm
KbtzZpj2KnXxZi/DO7cNjtiynnyNx2fRZsI0BIsghmiHndLCDKooUcDZcruPOgpQlUDkcxJKOhD8
UNRSVif+4GaFkWC1cRXrHaO7he2QYOh61B+o6LOZ7VnOFCyaRBFLh8AipT5XzySPIpCym8Ag0e6K
2u4eXIFyRTdUPCz/KE50kgZjTfUr6UjtZqr0FhlWM1cA+E5wLRKnje0+xxbRzrKjwMr1soFbCApZ
DDvKcHJb4RvRMKoo/Paeop+1VtrERgJ/V37ym+DQIGmiDvMjyYs7G1Sx7BTvDSaiyNF5EpsaWVdh
qOZwGzTl15f3H47Ot+X2x46BeDIGE/qAvBtzdihlpXC6JXWjK2SNfEqnBQ+Wcq6nmxZlutuRjopQ
wCG0TARlSyxyxutr43qAAkgPFrb8FlcCeSHvdOMvG64GP/8yzgB5sJcm5gJycrQRKEmnpp5K9UyQ
/dZwpGhjUo4Pqpuj+J1bkAk051RTiiEG1a1OGW16dMrg5M4rzFTJXvJPPzdW0fH8Wu+ClJS9Lm5F
C8KeIsjgnkUdDUxLbawYQI+XbN17VRq5XqIiqva+nOlUXoviXAgVfWNQ1YY+NaRI1HNKXM9MdUFS
u7pxW5RHt5H//LEq6gOucsCsxi8Fqjbb1Gm05JRbKPJ+e8mzY1TbunipcK5S637mY64lvkqxNpFF
OAAtVaqatS0GaaBNWUVRT6LyXMdfgRPPU+QBpCjj0JtrSNocZdeKaGmS9t/d0/780RR0mdowwIQL
hzvwt/uE5zspiLYuPfUk/uwuOAYeRt+NI9yKSIyZx0NLpkwsG68JiczMOKzceIkESaBJT4rpZFu5
ASaKqtrewAQPVyYG2JOu4F2CZChde5ba7pEiWzNb+yPYrqhk81p1cX1qX5hepiybPOrIImA7NLoU
64ZHaUZVpCcvo1JJu4+jHm4NPl3Gygo/VDFcXW9vWCmjlQRISybuxZ0VmNZoJQmiw+EQ0NkW5M+P
Ninbaan24dx1kLhEqtF9qZ2AaMVSqRysoluRxYufy11ZJ+6Gr9QY3yiIFQHnLGYEajGm/Be0qyTZ
C6X19m4d/86iCP4DstXrHz26sf5n3NUBbzqsi7/imYXo2gg7hk5Gt0JSaiYY7Y0mLvbrP02Ms4p5
qKYm5xyT2EaXKy/b2p6LJJ2DWl048ruB+DTx/BuTZ1gZfw0mt4SBlWTxpBqtnCgRvGSA3J/k2DrV
pkT+vH50ZPcGpWz83KD/uOwT6uBlKMn812gPzDzEGHJs5KcChGvhUerjuMU5CVHPeuIhdUTMddV1
q5hUmUbpfRNIs+sD+Pe+9vMPGKbVty0ibIix9KaZYw1zpxWU8KOfzJJo0qkB8H1rfr210evjfz4X
yvvgBfW3RUcLWq/3Ci1H+2gttSBf4c2+7s1oVTbGjePlQlOk3tmph/HTudL8/DCvY/fr0ro4kfBz
ZmbkKYtASq2F48tfjt0ZN/rx7wmj0RwpfgtDt4ES+bM5RlesyfoUp1RKZnKQLxzDxaHSnF7vwL8X
A/Bmbu2DtxLMtvFL37UwRi2pkz+lGk8oT7nrPfS8jb/FMYSVH8z9sthJ7a1kwt/LfGjWJKDNQqeM
YLy3dbmB9SXNBn0jr6XYc1eYwBo3olgXW7FA8wGxEk3yoj/7EAPYgjo5hkzocRSt1TPJivX1/ru0
4HhnkREBDzu88ccLTvFUKAF9cTKjr1xOEBRkPBspATMfBErv+7RF8Uel2YmClBuT/9LnfW96tNSU
xs4c06QTqS1YiZ2LiqIGXnb9Ay/MQ0DHVLRwCNGT44M4TlMjy5VKO1LXmW1Id0ePjlHoK+ZJfyNC
/HdTXNqglgJeJ2by13AJPoSeTodE0vQd2j+5z7exlNSLNAtuwWql0byXyXLgn0ZoBPW5JSrjqZEG
lCCJOaX7UmRZL45SQ4NLpGwdFA4AApbmE4wVHhy+2P6qwjKb2nHbfFZmVt4lqk/FC4bkgOEY+p1g
++1MLHl7RIravBUJRGcq1yLhxht7tAHxJ7PmARByMaKOga76OZtTMZQrp8T5tHffgo5QxbzNj0F3
43QcDcJfrcg/W1EzFGoWMN+T6rrazEu15Ng4rrATRarjr0+t0fwl/MGnGJh0cKO02ONGO2qAv1Sm
eEZ2qnD1bXGbuTF1b/3+8O+/HUVZEUZSJlrZKXstwVO5/+WfP/Tkt59PYRwYkcCfr3ZzI1wm9ux6
94zvwH/1zzAhvjUga4IhOp2dnaz+aD5Z0onHS4PWEy8vZVqrSxQwBTqd5164v97yrY4b7WmlprZJ
WqnZie1SamfpLd+UW78/2rjSFB4CqG0Gpp/74YSi0//u7x+dLl3PU0HsGZm4P6jqvej8d78/jq4Z
VlUaScnvD8pXST2kwvL6B/y1CP+sDIOEt8wT3xwfj4VTtmmlC9nJNM9ZsmzVpVR8XG9idE/7n8n1
v038ydZ9m1wiBcmhkTj5wCmb+5g8V5U5Vc1nAQ1AzH3tems3PujPKfqtNVPFo7jrWYpQS6xk1RTr
XL2xXG41If9cLYkSoqgbVrttTGOV/OWu6m80cXne/tNnow1L8nNHii2a0B3c4yeWcKOXbv3+8O+/
9ZItOYTBSn6/CVZ5NK/O/90gjDYsSVBxYOsZcvgzXjWL6klT/pdfMNqymiAKdS80Kal+kFt2pxsD
cHHSAqogkMp9Sxszs5U89i3dLXhcQCsoUgrMCNIb4U5vl3Z267y9OBrfGhvtgpRsRqWs5/nJMu4E
HWSfs/o/jIdJGZSGia1OOOrncEdG3PlS4een0rLJSmxa9Zfp3sKMX1wW3xoZzSmnD+QeYHp+ivp8
kfbaOc/ThWCJNy4nF0cGErNJraOs6NroclJFfa12osKOtUT+hhzxqHTrXvt3NZz/2bRwYh2u2zoU
stGQaHUhmASlOXKljW9vla++nOm/ro/KpWFXZJnHJKWig83VaFTkrCxtpc5xl9zXiKmhIPx3DYxO
P12BY9XrNIDIvspevexWdHhYZN9iDX96iQfjUGshS3zC+Au03KEH+/QUvRVY0rVLqZ2kyY0q40vz
Chg6hdNDraU57iaweMiNHaIoerUTwl9tfiilG1fRi99BaRtltCQxyZ3+HAkTNpyDWncIJYtnvw8O
iVN+uI5oELUhrPzvR0X91tho53LTqs4g06QnzfiAwvx+/ddvfcpoSDonUpqoDtNTZ87QPdjezNJm
ZXVjEV5sReXKQDqLOhdjtKHEjulzK3WyEwJb7850P9TgVy/fOEUurQ9YDJRqEmoanlA/R4UcWFml
qcTAB5t0oeg3Bv3ivPr28/LPn+/Nou5EQUxPsVNhonbioKrExfXRuNyGTnZs8Aj8KwPb43zqy2qb
nuC4ArzJlyaUh97wltebudxT/9vM+JrI+YS6PKCZkJtI1ONUJk2vtzCuqfrPUseWWiGKMmyJoyVi
lFEvl5VNFgEKcIrF5VozF0CCICXicxm9S+XseosXu+5bg6Nl4uEsiiMaDZYykqs7F1pPcuNYvDiL
0S0M9eTULIzfuZqWd4YS04QAIamVJ2H2OxtoGDciN5e/5J9mRhON1a71RkQzqm1PO9J2NYW6Du1d
77BLk4CQhogHEcODd83P+SwbZoNxmMtckx+6ii9yP/+rBsbhbEOvgfuZNGB+eclOUf9dUObPDEOz
Qi29plDmOLbXELUokiSHfdFUFgipsfFA/Pt/+YJ/mhh3kRvgNyxF6SkRjlb/HkUP139/2FzH5+E/
n0Am7+cQqKmmmUDwGQId4QdcOtVLpraKawAWu+B2rrd2aV5xoSNhoqJdIr70s7VCzd3azKTkhA96
5n/wvo1a70Ybl5bItzbGFZuDWXHMkZmcemWqqs+dOoMDZyu3bTipNL7Uef98zjgLZYit3tlcs09J
de9lzkysn3J9j0tAkn4BMoKFd58qFDcd/e7sWl+g1kjfQ+UGRObvbWdhVS8Sf1iZruJ83YJ6kDQG
oHpRG2NatkM6+sP2Dw7OCpL9rquPcX2S6q82fzAkCb7wZ1ntMX7H6/ysWFu9pMIWd78B71ji1zng
WmR+0+/xHrrz+6Ngn9xm3ypfQ10B2IPBPQIo2hQlsae/BdFS8XIwfC/UYgFZMYijGMJXh2MxDoLW
RkxXjQGDewvyaxK4a9c5J+Q3RXtbo/aM7tQsm5T9Xm/v7VqeICVAcL5M1b1PSQh2pdNenXcgoJLn
uNApa9kX8iKQH9OqxQngLQEuVzbyRNF3YnIfquRNYcL0bjqR0Fo5z4X0ZlIkYW8xrjYK7N7fbTzg
oqH4MvAXSeQhgJ1ZJlS84lSod4L71hYvvmhsshYXCmBP4UKNQqBDNXDYk27M02rAU0yLgHVlzHzj
yW1UbAgeWrZut4BK+FQib479tYxNXf+YKluppQBvoYoA+M6Bc9/ihIBLn6nsUso6/PCxFSoGYmYn
8UvkQEh1w7OYAcB6isJTzpsPmJj2btoH0fsIzb2sF3MZmwUxXKupMvE1SC0MiRyXkwZ6WIj42qV4
wfH2tf2kaGs5QyENzXDNlSUALKu2qErbc2YcG6BJKcTA4BxRY++qwNrzRW+vg+rYQQkqKdKxSmOm
0+uq9hRUD4WIjHcf8Hk6vN9QWFZSMnfEcgZCv+nnYOWohBukxifTc2dJerSbXQDBr0o/Gjw/Wl1Z
utRlGe2xdlFJv7YFxiIL0bwzYG1raU3S9UHol7oFAwa4uLt0Iioa3L3dftXmuhTvexkTETgCsWo/
ddGjrmN5gWOVKWQrIXogf9RjfhC8glmiuzJh4dm7hCnfgSOFLyOCFK6ys+BuyvoXxZ0G9NDoHd/0
SlKmHVptU/7yrYdIoIC6f0/KtVe+NTLcM4j6yV2PUr43d2p3Tvj4oHqvIbmgh8azegoohrwf7C1o
lCnLrsNvfaGEOwWXechneTkLkB8D36/ao8TDwXqVgdILGxifsEKaEAt0i1jtScERBThlq68qZdPH
OwNyinEOuk85O4r2Q2IdlKCcpCjcgYa6BdROd5ICQ1X6X0EkQ6edJepjne+7bElOGQi4Y+0KY4t9
3ERUkyk4mqg+ZtbZFD3Ilxud3Ebi4VZxyBAVh7IxM+OdI8yLfpM3U5EtXVOOUvCglstSPALMUlGJ
q+JekM+a+dvVJAjRizx9cP0PL/2SpXlqg/XCJgGAY58WyyKAanF2FIEZ+NwCkSkByJj2awrR0YGd
ZlTOJOsXeXkoxY2OIF+TsEp4svp1rYHTXOjBukw+awlzqGObfEbSTrAesqCeFjYUJhT3mf9LcRaC
swh9wJXoyg+RBaf2INSw24WZLD+k4Tk0N3K+LuS1JT/qIjvayVPnUtmCKgmmkA+nQiyQE3cXjoDL
mgjyWd4Y9jbLn0IoH7lpTwIhXlhQ/VW+jaQFHjvpnLq8OylQiRw3D545d/03HUxeXPxqiLm3uOoY
GQQ4Y5niKi5UKqS6ZE7YeYZL0NRyP8KUn9U+snQB4TGXNoFyF/SDOfi90L4J+ibtNmYocsad1PrY
yyR7i0cVjn8wqwBZOn0MGeZTy3OMc3YOocxQAD5xEDTmYnAUgqPFhux6X3ZezUpmdmttzVSYm9my
bxS4vDKja09Lo/yNvpn94k7WsNUIgQ/q4QFdYdnANeH4a+ppruAm4q0jy8WROYNI6FLFNZf8fdHu
dWUvVq+qdjKrk+AcefrPjPKh9CmzQYkZDwho7TFo30Wg0AkPTBS2S8pQl66wzmHsF9JZt8J7K37q
1ZdSubN1fa3WyNpJ9jlCNjMUjhlC80bibVIqjqiTJj9D6aBvT+QEoxzA51IPfjGw6V/qVFwZjh4s
URhVcahRLGY8SEG0ijT3IOIlahoH0TkkzZNrPcjpVi0/VRgOFVT8zgPrRFyttt99SCAuOCBJ3/mD
Ycej2JovlvpR+sdYvs9aeaqnAWyfhQnUxEuMtaOvRHnT1AcnXpbtCai33y8zvGSBDFaYHWQnpZlT
wWhJvyJ5b6Dc5BzB0E81tp5hzyJnUZVbw3h1qi8VtLuwEdSzCV5ebCENmWBHjkGzw4WD6sSqf7WM
Zzd7EbV13R+V7L6o3iP5PoFYogu/zPTT8z893IqsIp+HVkeRHD2ShNPakjghP2r7Re9goLpnseYK
tXW8k+9s1DZb6cZDrJ2clCP5MSvvA43EEWUGTfrpcM1yhLMdZlP8IM3opNmbysIOiELkSsimQbjC
q3ihCXdh2E7TDgUKOEPDRKgxUMsXVf3QAEkQ0nOq7Vylm2rNZ+xsm/pDY/cK2VWBPdW8qbRHr8pW
LjPWb3EIdxoed3D1krOmPLcmQGL/S/dOIminRNwYMFvgaQMxgbeaHLX6l49xSkhBZgt/IeagKTdJ
xGkBjqnHna/ZdvJJzHaxvTEsyhg2irprjXnuN/PcuhPB66pCjdgOiBElsUIE58Ebdn272hf9HeRJ
ic3bOiuZOlEqkMNysU504KYWDxz8FzCmgvberC3hsU5x00Ls6WknH7q1XltT2Slhov9OQAXXFQTB
9KVwVnV3cNRnmDxi2+Ar9IrEmEQBN4EGmJq80ku2WsBoZv9mZTqGIo+htqt8dRUoywCPpoG0oAPN
1wtpK/tsZuwvVUHZFDWJFIFNc+rdBC6DA/HQsSjNxjjJJmJlyvekIpkCb2YcLhu2vTBoFpyAM4/t
ts3SZ9v6bTALC+CDsdNPWvzIJR1y2wAE9aapBn7viVo2uHDqKiTo6Q48zWouSfFJDzeJ8ZLX9bQu
tjDbwSwpO2iqU1N8ELUHpQPPJT6FxatRT0MH7l//y8JRLFR3PRMjMp8b7maC9tnY8dSG7RT8P47O
a7lxJImiX4QIePNKA3ojkqIovSBEqQXvTRXw9XM4D7sRuzHTLZFAVebNm/foV7WkZGkSapvuIiuP
iBT8mOM5IyCQmBq1yvx6upfWvCvbpUUsY8LBauh3npmMoBZDuXiwHYT8leOxDN7MakcQFPs9FZw+
faZ3xswa/l7Rp9k4+Voo8bjafsmZnY3HyfzQxTruv9tGn1VWTfDqF+fj3DF+quRikIxCOppzrMoL
cQfzvsyOE/dCwRXYcFP+Bc6uJP95MnHJr0rYE1V3S/qjm9ozprZLbQI10LznOfmN0W89kJfIvWwt
TXdp2++GmOCWp+WPUfu5/hg6AnJDnvx+GdTMz3EwaqyFtx/j+C8jIrTiI09HX9ZkSrNtlhu7KCbN
3Iznr92LoBmI9IAhzkdawV0IidZ3nb0MVwGLj5ZxjwWZ/M3MtY+sT8zcjo9bv7e131NOE1o8ju+u
GXBtyXlB8khqfdT1WaOiK4h3i/Fgl9Fry+icco5F9B7FxjWwDJHLkORwhu6dmb/A9TOr3esTKDBp
LCzC9WNxjAzY6bxHr7xBIxb8QVfFg4sjMDI3v0Z48Zwvt3+StLfAK1Gaf5a9itiYMvdK+y3EZ0rA
cNtclPYaWbu4JcPGwEBMfm4gII5ly8nBIHINsG2XA17tiOB5cg+l/JcACTIDmEqAowiVeeUyMSNo
w4deNZRgxSzHCCAENm7npMJjC6RJAirxnmI30TekJrAgQJLKK75ReeThB+wFYgdnhbvWgkfNqmcX
HRV9MzWflRxWfbHjEO8Kf6qqfcFB2NZM7NpDTKwg+U+LnqMzI/GqJXRY1u68F1tibQbk2KZeu1Ew
C6avODQoMLHBwNtoCdCLif2zwEFNhGfK7tHHJFIm5qyuV2G9N+Jj3r4541UneznYlB0V2ZAtyhFP
hXnRdJ1kIBUW1N6k1aveu/S9KfdmwectFyJ4GOOAp1ywm3sriF9OcKYMSbHFAD4TZf4iurBn+p4q
Ca3TQML88OJy0RP9a4yT1uLQpmB4BeuER1H8K4xz0K9T8T3WGPp9xcF05SwdLV04CGk4PPZpSyo+
BCeOTetYJ/bRjsQ5ccN9Hpz17hC5287TV5hX32zFXpj8wo6177y1F+0Db50m2wFuk7krHULpNr35
NXUE34BsyAKK+ob+zssXo6asYo3JtTe3e3MuCce0smTRmNNCV71l0barfuAy9NgZsvF9vw8eDWpl
8iSQZ0FicRbuZbCGwHuuC2+uKZdx3AWegV+AJNlyrZUnqT2y8letfqbGWGskTxq1tRxZ3mEzv42g
l9CYZ7lKTGQ2N9t86U72KoxvkwNDBT81UZRec9BdP0pgjexGgww4Fmvs9tlH+wEzcKem84ASfOy7
E+mms5ozzSZmWeTcxvByCmRDHhsjiTYvbEJA1Kpj+aI1Z171qdmbGJpNfm3rVc40OhXvtGBlurPw
1ThUWTyWQMtiHqDvxvjNxaEuP2N9XHYVW0dIbBn/DLiIsD7YBNpqGoicJl4MBOmRq6XN3NG9KpyO
yqgtCpSgRN97tEukpAi1WGi0GjZUDyv4CgEAt9vOvsp4P6p+1ZYLMoZq/aeUJyc7J+FnVL96F5vI
zp5ksUohZIzoZvvUOgc+2WVHKreOgTtsHa65f9i1/Dx3FxLiSlJu5GBsgrwkpMmD9od92y5+Suy9
BGGX69TD4ZP/Jaw/DHwRL8iX0bwV6SHB7+yk3yS7vHJFyYEPIvODRPI4VuYGyyZzVkH+BP/RX/9j
9FT+8Qq+dP6rNJ4vxwDWjnlQFWtfBXcZfIxkTdHrEmxMR5gORP7Jtd1+6a5Lx6WREM4Vqd/zmt7N
JgKz8gfXOfV9sVC1PIb1TLL/XJGl+k9UwjmI0PqtyxfCaAq8Req2zm3IRQnQIiaR0sKBry8D8v57
nb8JZ2+QsHdVq7u8/ff6Zski8yXBpbIN5m39o7o73fgne2XuEOoWveBQpdjJqN9kXeq/RIQ4PEcZ
gZHWt2qeh+os2SlxeOvGEZzf5DhsGMEF1aZ5le37ahWK05SQjkXvlBo5cdPXwFt2xZdH+tvoxb4C
3Q7RoMr6WexeiaToEJsq4WdwE8K3VLnkySGUP0a37Cs5D3RCkmlKBm3DBsl2muAS4gowigPFe01j
2mWrLOSjYC/Omql1sR9ZdEq2Y3/qqnEhUz5ejtKGImgsiIiMZmzbWupFI63EDq+kzM3yNJ316CAE
H/MHmLPBO3UanOhn5R7iIKJPupOjNp90Kmf2WrSwWxQGR5V9N1Og1QTTlfWHkBXR6fBqyKtrPLmQ
5giwb5MQ05vrt1LCW1LLefXiL9RfBYpZbF6M4pE29/L/xtxLLpUJJgbmGCd5pv2rKHLLljTYSPMn
qtm2ICGWO4i02kWetcs4OYywzVWgnKFfqcsAEVSnfrcGd17Z6amFYyESb+clyEOUSpEiTnaxpWPJ
eH3tdJwPQzsPk+/E/kiyzyQJjikljLA2XfrRBt0mc1Z67s5cQfAmlw1YiFeKnl8rh5o8zNJNt256
q1TyQZe1V8w8T3spNkNx6vRl55nLlr4/GO6CqgrIB+n6Cyt+77mlCez0gJLGB1fNqMlODW/FOJBc
F7K/NWzsifjpp+e+W6Socwq60EadbmdntHHqttcdkmfrmQngMRC/lb7HzoGMNQHx4gOA41qh0GgR
cAodlARvtffmDG9t5Y/jpkWdikFzq2StvoIE0oT4O9KZOrlP061mb636xrE66xplqWf/dAVy6z0Q
G80iMW071r5ZP1XYeEm4M/oNVA85fLjBtecC9BqAEcch8wnOTFWQLs4LFnLyevA/1GBG2S2EpRII
m71HwAXaV7B3EPM8F/NW/JqWIE6QQHKQSk66sES5cNPVGHzUJicmD51ln8KKrq8jvpCU1Nge3y0y
FpsXqMTbTsp2DP8N2d6lDJu4pXqrWfRlfTbs9EF234C2pRqzSF7MNFmw3TzT9btDeHKAXuj0X6U+
QWv0lukLOQZEicDEmss4wYYab2oXYbMa/JcQ7XKUM5FeFfLFwWAlgkqkrNk2LN81WEJDsKFpIV0A
ZVd8DhoPADtcJKpSvNLEJ4/aMomJd2DYcGYTmNq8RdRMkfYv0je59ZVpvDzdMRi+6mzV56jbI58H
+ayCPMXqqCcnkonnagQJEUYHgWy6elKtBjyWfoLyOgu7Uxy+nPcw9B6d6V1jWUEOXhu87FP1Csvf
18lukuzPGdq+NFpkyV3FPWwAKbRpuRwrXrKJljnJtnS/zaGckw+4IjG494gtpK+a6gO1wrJyvoZJ
WzZkX45et6uoOxyvXZclK5jjOWrvg/NWvBBKLryhKpszXOc0u3EazPLwVqaUkFw4Onl6xkp1dG6s
rVk8ejyaQV/BliI4W2e3bhU5tzrfDsna5gFBUQjIBVaK1QhpoeetUabjJMxjCd5Yq5pdl0IqJSDa
4lmFPqQKSYUa/vYAAxXjTP7DZ0BV7UVsO9H3D414BoBwuFgI1CTbOXH4cwbEM9fdJahfQ3XSsl0v
O2qso+Zuy8A8s9OW2ewrIgjyR9nhkW2zWZiTy948LO3jdcho3qkhwbYFqTszWipJ4ngHEMKetR9i
FasEm5TlyjaFH7JnJV85puwNd+rSzbZ5fItrnqF6zcZjQkB6WK3pdLuonUtCcJPwlGsnheURF1TA
0G9EVUMi1lde/Ak7cQxJ8EfWj0ugOG4JCoHBZoHd+NvxuGGrh6ShHJKHGX23gBcki3x2w7528+yh
1Zo1DFLWfDiGFoHa8VPwvQXVUWvp/8JqbozfUUqIO8C8Mt8Nwk/M3xTCcIOpP3cItlXdjQoLsw2P
CPaNrdAuHId6kZNWZE+88txG4EBqMc1toIo1abDBgWngTI9/BD1tgwpEIKUW3IYqWeQYgxP354Ub
FuzrZ84Zd4M/ETpuGWxTus16isy3pr0yKFEgsiWRTuH0FXr31oM9EBJSLn713AQx8aeP69bZa9Yd
n8m7RXBnQidvxm8GmpLX3NL0zeG2TagsjLPSH2vIFpa6L7K/kBwnJUlXoboKXOmbrcIAF24zE+kK
FTOvgY91DW0WygTyTZ+QPIaEo1NQ5pF6HpMPnGR+mNL3tc28NE9mPl1yDz2SEFERLkpVh54UrEtk
SA9EWCsrP+yLbZFFAEnLZRPbvzWMiI4elJ3DtTrAojDGC/k6SEIwiXPASOVnYDyAHBtlgKvSu6py
LToKPXdah7BcnCbcc3TRJa+d5Jnxs4jBBOMG2MGqSNuOWXO9ujb9te0SwK/RMrO7GqcbglI30juJ
hESYnzayWbGEdBW9ueB8665Z6G36DZs1KHjWHhYDsfhLD/8ssoADycQrYBtHnVvqjx59CkgmLv0g
i93IlI8A9bhtvmMJIYiGP4Iu5+2z8TopvzV6bfk2Er1PKD4QjLns/0RwBCg78AiFFMKZQSPUiKXC
+tTkrvv02Yy7GC63DWHmuwCJUqotyyzlbKRJmNhkHjS4uvFCBbTsdjUadrWJuDusEIXT4pu0v8yB
v7tADTLmrEsxdKMjSd4TlVYh8ag/kbVGvv5GmXV5Ruo9MV/NWiGfPwY/OJLexDoxv2IdhkuPH1P2
G7OZ9pPJcWZbfm4fnPaRxTzMOdw6EsmpeWW363qUOwL38VcbAFL6cZt5T0NBfIvSXQAytrQi0hto
E6ieRHYRrj6bIBPKjTXcvS6hdyXYu6NMwrwyBc0GJABTDyBSKdTRkjv9tVyQlj6BThSA3yL/7ghA
eSWtmvaVEPKomnZ6um+AbfTZ+Eg9ZTFmGb1hvMnQAGRDlG8OpbsZkAwkMqTd5HOrHRBECpacURxJ
Nl9ZXQyNyvOrhPIAwmoPJBCpzqFhKfKP3noa5lMkW0Pf6GAbYARqiJY1CNXK3iTiw1HfiHlteviZ
n3pxjg2xyliMhVSahDpFzE4iMFvOVm1uOHznhslcVZmFPEKs46wHkT8HMmlr6nSNjX7vu1Z2Bhe8
x/5qX4fLghbBQoNJu3/A7tZG1fmZ+11lAFGdntzrTaLWcHIhNxrcvXDu4PgRj4ysj1Che5e6vbPD
7Qds38d3PragTb6JXjO0bY94KZ1u/sKbp5lz90bnxLXFZC/X35zJIsxGOabpnza5sK/bYlHq0UFJ
9acyQXUL8jsul+9QVkvX4RDuDKSQPAXBKd5aWzs4rLaRIcPzHaDUo91GafQYtHSJTszTpe7MmGGk
aV2VyXvj1aUr5PJ1TEoqPSGHnseS8S/AiS7a95G3bcoC0ehmlrzoGkOPOjk0BJrzPZy6FC0gUv1Y
Jzk+G7Kzm8KETCRaKK3G5BHlTqrZMtTzbTHKhykRUL0UU7dRPfLXGLHKYXWE4aJX2nUOmtgLmEya
RfmTOwPBA+Wqojfvwfj1rPMQS3EqIURILdbpBVQ/K81lldkXXL2oSN11ku7fhM7Z5ZwxTr5KDMbM
SYrE1m5fuzGzIgDvUzm3KoIflQT0DYW1CPTi7kjwGHm7yXNmR2ACGm6eMmBaZlAusejmR6r+qwKC
7GuPzsqwUZJdpGQlfaZWTGI77a0ZxGtpOsuxyS+hnS1L3mtpUTqRZ0Dg57ohn7ysrHMeIjqNwjlG
Yf1M+C/gIiywZMlJ8L53BUttlr4mP+GvGpiamvEmUl+MY/esNEX1Guh8pLV3aq1x1bDVm7fyTlEC
WWYY3rCTAePubzVjWo1NVQCa2oYxdkYpbT4VZgJTAveEbO5bOcZkjnSQrNRQX2sQpXWxEwGH6jA+
2aMih388JS9ka8Kz7Yw2fVtfUqRrq9RQtsPkUm0lKxfZP9ZU387pbXMrO7WU8RoMJXVMPzLPu2lQ
A4fwhZjXMOdo3k4l4dWGxJE09Rm65b32Jvq5ET6TYh3SIN3AWllOEapgkCYbI4c0mxPInjAbc0CH
dXm117XkOdr61jB08n76jeWhsvDYM4nXUBjSWwMeMwIbJzPnbaRKtQu6VZcnO7LqxStHVjTFXTFz
bqVml1fFVSjupuY7MTTJ8a8qDi9F9lbJ8jmA9bLHGs7poPiG0py8llKjJT5bNCu1S89xMUQMP7Ir
OdMXxdGXPRH6ap87eAoYP7lwQ3lyTtoY+qrG35Jrz06x3lspfR7WA8cMNJCpv5Zds2718j5F3iEr
Gsax8iyUdKkNLHHBzQE31/wzYv0shujBhBh/wQTuFYZD1y3NYbzXek9DNp6BvG1qosERV1ex3Swt
xP1KcxdDZ1w88/9Ahv4rqfJDI5SvvIc2LChmvQJLv8bn2DKxUfAyz6xRfXq2hYSc14fe1vayGWZG
FPrFQBBvYK7tQDmWCLqFaB9ebm4DdVhkIb1LEZCDbxfDTu+g2QC4ralLhzS8wR27JcrrKiWfo5jK
U0HPpuX959SbGpkC+adeB0e9FkcYW/8cUrHmJHJ8DkHi271YazWm5yZPwUEbv/oE09GZ3GUWyGWb
Nc6MjFL4j1F8d4zxEMeoNOzmvSlNtCD6aCs1RoZVyEFqHc0cDtJgvWkYRE09XRu1t6SD8RNaK83p
H6qO0NzWZ7grEP7S8FSW1iYcINNncbDuOn2fCmvbddZCq9Jtr8q3pOwfkyvW5RTH834onnnj7Kln
ftXa+CEXBPUZymdi05cHS8up5w3aceXERxZb3qFD+tCLdmWQHhulewMCcJkUxshjQQZxJKmTxl2m
Jx9mEB2NDCkmKfNj0SAgZdrRq6gWi+RUKso91pgywSYmwfaatfaOiQJtshV+2toEmGxEE/QObaDu
rARo4ZSs2a49YTG82r18L4LoLR9STjJlQRA9AmsUrO1QnmI3YVXalBenT+DcxYwXTW/rTsa+YCDL
m/81OEiRwXil6hkXLM+uI1cxZr2gn3SaH0KvRpDooT2PmVDMnUEn/iHodiHCdmil975iHaPT1c8o
7rdwSqlGa6WdkfO88kR4dQyxtcpX02yNP3njYQZxntFEDR57EShJJzzoQ8TkxAAdlAf3vFW3TR8/
xNCsNVs5Fy4qkFYz89ODW55RQxHQrsyKgl4LprhVar7Wp+8wiS7CkXuZT7+NZr95WfaW4EaqdPfQ
pc6HG00M9+KrphAFaMrdq2+OhwCdyfqxZc0YCmA6BfjC69VdWrtPWclVlqLn6BZusHihNPqSp4tS
CUS2BlhGC1W/TkxEQca1s2osVmXNjFtzd3EawINl7V8LGwxZfUHn1CE6iBxCjfMb9QF0JInTJQkv
dhf89pp7Dr1xpQeV32QWveAAcgRXSeBBP/UE6Y/tsVSLEzr9WlXbeScQZZtwbemC8XRItLVJJxc1
tA6ushGGCmPTFmDZ1DUZIXdHYKaqmoMRF99hbjtADvCXDbTYEZL7AIQ+TCoo3OjMOYqHY8CiM6dT
YJn+65FpyBvMRIa/TWyDTiwLy9yNPZ440Dwhk/vU1gERIc9N4ZIo51OLkYkabGfU4XFIJk7jPP8a
i/avD6bfqqdZ7ZqDmWAUYL3GTFDWw9h8BtSUk660i0aOB2Jz7rGbr8zC2RDquxuL4b3saOtEoi4U
Ue0Fw1MtxnTlZn6fUgsjr83aiQKmceYOEPHYAfJrNMskbLcTkMzOGQ92CSSiICRJjvYqrcNbp5fL
2FQQEaOTcIOfHn/FSJaMUZg3zZiORQtGKvu/kSESpdVRgs1VLJO/WqVGDqKGEZOzkCB87T7AnNfv
JDe+aww+tKg5hezcLp3vvp18e2jv6dh+pY26rIoQrhQglCJck9LymUzaL8FRJ6QDv+OxzsthqZrZ
zTQpa8PkZPHNV+WEpcPiVUgcdhrJ0iVfArBCW3RHGMHfSV6uuhJiEdHvpdo95auAxBK5ZfN4qape
x4dCCahUfmfJU47kSIiyD1llIdx03RrlpdL6Vc5cKKB57Jx5hngS0ts0BPKGZ9cdX8aHAfJPOz6S
YvAFzr4SQjVICwZQZrYv2+1YbY269pX4UnbTkopkzGA0DQret5Yv51DHfzrHXsSAziB4P/jVyk+P
LNzO+iqZj8cepEk4iFofAhOtyfL8SIOjh2JQFe4miwwgE2tFnlHAlioZxEp9miwPb+fV6452iIRB
AyENMS9xYA2K7scUtRE9MJnhgO7krsTEV2n2MsvUhSHF3uG0d7vllBRM9NedcxOt306A4D3OFdkv
YvoeMx5WBa4ssqXnjiHndYerSfuz+2eFhGeqlNo9do7+M3z9VunTGdrVQNVjBL7sbyk+tuI6oWpV
A+BKs19l2rfO1zUWgLrxDUYAKbQzEcXzJnxIYmQbS9Ls/BQ2BNbJWGj1KiGE03C2DQ1L8hpwVRm/
DPG2w8aqf73uS1f4M8SvDXATpXAgN/n1LjikCCcQ2nOFyYzAGCU+O34e6kcIibM48C2Bh4hP3QxZ
P8MoRWzCxkWwGhTgVS/pNrhm6XuI7JWnHyMlqbSfxEGulXac13oAE4h5MgKFpl1FdZrMa4YBwfb4
Jj9MTrygYGo+bptULFKGEVZBsos1qxiwp8bNaDgABb3XP4vpSGgit6d38KsDJlC+Uhxf/zwNRSee
xxIxjzz3zvltQZZ4zojUwm9XjvyGfAhUD+Fg+BX5eyGvTh2sQn75Xj/DfoJ+JdE/tUVu/hnNqhw+
TOtfF1CyS8+P3T3KRaH/2MavDZrdWaXM75yUkxx0o0JZFzvYFrqVUohF2eTrqT+K3KRE0P2MABBO
D1U0S5coGUt5VxRjwc03jzlT7BE18cOqvj2AvgVO1Cl5q6pjZGGAxGwX5mtXPhmzmRNPWP036v8k
PDKR+MP0PmYo4D1KW7Qt9I+i/5DloUrfwRlfS+1aiZfgdYwQz2PzNY0LVmk+bT1mlmoj/JYJhqvs
svRgCjGzTLFyB/xKvE1ZcCxG7FPqrjVBU8c/HX6wWFkHwoOmBOaYhYvgWsflwoTeKQaMai78RgRZ
QjkXY3fR+oPXpEQBcd2gF7kM8wy3paxnCASK83+elyx4eK1FLu5m8NRwrYXlQ8nDle4yCi/yOc12
4VxbzqVMuQzcNQp5dJLqW/2btGLuiZPb/ZbUKoWGgcPaYA5H/fw2w3vTfodYnUri7DC9F/BV2Wvz
Gsbv9SZoPhz9LaMr04I9gFjc03Ml+yji/ZSvhXcwTci8GaqpsWsZpST5PcxpIFhjkadSPNv+XjVE
zyFBl+khcJ5Zq3KwblP1SMwDpsUFEW1zJUKjuHvuwjF/SQFDez2ZacQchYxy7Jt94LLdIZeiPA8A
c0K5j3uMlr8m2kKYP2KoYS8zjYr4gLOkVJ6AsOeBpHg2uBMZa1TdLDY+U+s6NheQ1AstG+YCs3US
3kn7YyhNTdgqqGY/RYNc/jXq/B/Zd8tM+ZX83p1Tr2IE9yn6dDGi/sBiWOjykaRMNmu5yJzdFBMH
+YjJjPWsNzU69to/Gx+D1P/1HOQ23yNIwI69x2H6fLW4MQ8htO+5BlCqKjHJWusgfhbEgxNngcFW
gNwqZsn4WypfEdHlHiF+kcKdyC/+Ih2eOvTvKvmzsodKvVS4IBGLjDnrQ0UhMXc2ItJoIxkBpuvc
T7XDrMaQxB3vRHmTIwndl6DoPv1ti+8GNiGuFYB4FfoZ9MgxXXXTphH8q92v0T1fUwKvm0Ay1otE
rEOjANiHyHSry5tK0en9NdObUACybVSxRBSckUWyfnmipiiHZndocoMzJ1x0oLGDL0dbJ+JLZuup
wMPucE657lJUSMvNl8fkqTffR6XcSeV3sp9ev3cC/KV8XgMWCfBLUieBqTvK0lvZgerrEh65cSkS
PMvjV6dNM6+42RLmTPToStwkR5g667gyNyJDGAVlWcQPywx8zTSWefKtKJswfe/Em/7i1JCYgAfV
xFVZNRyn/KGweEiX95gL9haWovCnCb6H8J8a8VTYWOPLe6LYezMysRpsVQCBBg+Yg4u6HeO5bnaY
Z+15joklHMzFkAQLV/0gjXGZ8gvXEJeM4b3F1GtPW12sjE5bW0rsV+LkeVctdRYTr9ILFWsgGdV/
SnKb6h+Zf6Up5wc9kKz/xdY4hyvE3Pzb9IACIo9TMOX07KzqT8Z3LYFJRfAgeT6GcquPOzvwa+b6
6bomzM+bpN9HxYzpGhmER6dlJJGtTUnvEaGh4PAozL0HIjxX/ACWveXeVONB0z5THcaSQ7/Qx5ur
XbELz50pW3UmOnfYraPgX6n3x6HvOUqAetmcRCyDpNFP7xxieRWeMu9J2cl41j0me17+kcjVa+w9
aj8lpjK9PQzZODOqYyfOJZdq1JVzZgELl4lGbA3rOj/qJu9l8dU5+6T+VLQ/+J6wS98aCb5x12LQ
Ka2vhl3dqruDleMLnAWjMY95kUJ6eH3Il61rMuY9AbJq5U7triPKNITweRf8YV1zoKyV7XlquaPs
zyJ52Paxd+/K6/RtaDTOoYOO/KICY8RRRu8VK8UoJ2GSB45RXan1RzEdNDYinJQHk3Rp0PZYNSsY
K4xTrHzxGv1nJWUBFid1OGnVh+td09eWQXGt803SbQLtveNZpOCaWwYUQnNVcDQH7EhY1tyULz9b
tVHp/Y2bDSbG3JvlftTwJHGQIojo8Z67L6d4KLnMlRT7bHQRsEH5gRJGXAYQZ+Z+BPTyK5GwSxmb
iruYMDRqp4Aqp2y2RKwtHbf1Sf6bFYJRnbtQGD8WcAVZT4nTrRFd7XKXoalILlnBdBesm6If6uxZ
tesaS1zsXtSiXpq0cFH0MDpG2ezlN9iVyfutz1ZTX0sG2C7pvd50GsyBH3cd2B+mV88r/SZQF0KT
afCaQc6sK/4cKrvEHPjQfx0KNAKS2Si4A3FcocU0NJ9ubM2EboPaBZxHadM6jP2Y3ZOtZrXTG+og
mygcNuqjrBFek7NJ0VelwMtuRrp6HWLuy3DTrqbC9d2Ca7u5KfKZdQyvWUUT11cu5ggljOnrKoDp
ruJhbmyWo656lLE1dOiAJjOKJFx8ltrdPIr+ouGv5N/I+sPo8pcVD1n/vBx2YwEgmRFLxAsShHvm
zQkVDucGa2JZdC5K7OufzfjBGCdER9da+k85sV3xF4+7mjd2FMG+IfHYTnSM6jQE0zFWL63LlxA2
/uDsehrShqNEtw4MWEb5i4C5MEmWLh1wcdZTmjupT7yQtyTQ5hrfXjKcMRQmeEnMtzI56ynYTe1s
yXvXv3UFVM/kFJQJIF6/qN4L+eXY5ykHdThikwhulYwWDn7Avj7X+Wckvzvl7pqXrF7X2uDXbbpT
nXNmMRTKH0r1KG1zZptPnbcopBxPMXKxVJE4l4B2Q5fUdy2FEXDcYS0M5As8mVdZcSPVP4O3D8Od
Yxwc75H0d0bL7oBRzOO630W8rXayFLCtRTAvIDOmGDArvGqN5CnqSaAYct8JSfI2t0TZx8ZbOL7p
tFgsfNinkTXmiMel4SG+ecpqLEIYrEyJGeU5o3szO7at+oXjXYaCdHqQidm+zb9V66pPRzCkpHi6
SyPl5tZuPJyV9Uicn9g928GZV72U2yrfy5YPKcFYxmKG3vzp+aVNL6aO0AnAGp5WG66qAauL2DT1
bUibZY3maJIFncn3HiUWa05vX0a3WfCl4OC8vL4AvaHKk+nSrF5g+BN8lrmWhuvOlcsJLPdQPjQc
26/Xx01+sJYv1dhaurFYeNE1CZa9WqGRSayh7VJvBBBatgAw4aqnHHPE0EVM29eB969RPlsq1ZYS
KpUePn6XXaWOR+5cRj8JJOEko0sv9qbH8tXOYEwXRNCkLASsdaTg62AiHGCujVPCjmOJPyaem4Pu
R1jjQpC3QQ+zPOLGTScMOlSMTc5PEF9CRVvlRIsWrphVJiTf8j2R4yIylblbrhoMW687OJXgKVY9
5zkO1eal3Rv8df1f7lxM5WFFFU6lvyxIZlVMPYYcVFOwRc5PH8JqwVFB6Ww1nJbJoxn2KHl2uemn
kxQHgVjYHKSHecQll1E1fYmxPBQQfKGCH7WaAquNaC0J7w0xA1s80MxKq0edXgvSrJr431gTK7eR
SFAqf+6065R+Z7DjlWv6rrIodM2tJgOG0I9E5YLpg/84Oq/tRpEtDD8Ra5HDrQTKsmTZksMNq52g
yBmKp5+PueiTevq0ZUPV3n9ctaylqdcjdnpXxcVpqXb4mp2PFqZEqxEXXPQW6TIF1fKJMHeXb37X
AI9XeDtpoPaeZwFvNwUko/xrOJIbaSN4Qf2r96eJqGhNHieeDrcz1w2iVdxfFDpWKzk364JIZRIp
djjvKaT8qJSftl5IZEChfOFFJp9Ply/JPRj7CoQAERWVMNEIRk351OQLNfwzsV3LCN+k7DCnhVtb
N56EXT6VCHiSwqW0F77fQu5BN7oTFNFVRznXa8O5Yao3Te6a0ETUxaxNqMBYfWWlthYkSmTP+nwn
3XqtDBgI4e0LMN501g9aEW5hNP1IUODronTqgrTGTKIdTYVhvPvDGjkk2yxEl8r7r0kF1xQSVwmQ
yB8ZtJfW2tsIvercRWNjr2smUDf9deMfO36eOm+ztKABBnrELAIanES2yRgby/GWIq50yIi3wrdO
JnvitFeS6vBy9lZFdODCD7CArGUfKMp9yvelduF0B7giFeeYiAcfK9PuLoRQPXnridopz/vMjEcs
QN0S2GzzTiY70sQnIFR4/5plokHPhIQKBsyqXtzqhA1r8BykNo9MhSHq3csYS8pVT63yOc4VKM1H
xNDRN0ikYbp0LLzGePTmaO1QZ583u5IBkYqoQ5HQPU7whWMizWmRiIfMZ4lgmA1m64ElckgdEBQe
VSgdHXFBSryvJyV/J84mfE/oZjFTYntDEBG3z15+H1w4gOw2yO4pl91rx0tFn+slpxbWAxHN5WtP
BhTpIYGE9VPRn/cPgVal5vuYKBepHiqq6IzJ2mXhJ8WVXHasnwgjTIyzloZRABNjp20xwq2Xg1Lh
PFBjdtUX9uJ0/mjEtu4oFy+rvfQoZ86HdRR+FHxAm+Gtrn+66o7MIM/eLW4cAweFJn8SDteM7W+g
dmbCaWSM+yKkP7cL3ColLp8nhxMm76/YYQAkoJRrmCGLo43CpPoI/DKZdNd2+7R+06OTpp5j8dEk
LdjtTur7woKI/22nT0ZJcz5o9Zen7nozPICaXv+v95bPtr63jXItrOO4bBWMBfqN1i1fhaRKIjdQ
+s9xlPxH3ozFeTwnfgYeIz6yDIyIdbHnRY7k+KrPfzHybA/hJ/pqiEUEIPp+VJGicON3KPIbVw8Y
2BzvOCITc00/dG/hyLM/It62/dJILwbzUzc+Kar+nirVOqz0bW68NIgzoypfxQVKsvDNo4CEtSBj
1FSqiz56a8hOvHCvtEEX5XvcsbRu+FtsF2Sdh0ciNk0QONRxHigIKkddrCr+0nE6zy3GBDbYkeph
Ayhw8Vl6/yrn5hR7agXWxbhkZ3/VHBs0ka1muRPytcUEomr6Zm5/Q1fZwBzX8sEMWUa/sc23aNqW
pG0koHPN9KNgWrHJoG61/VTsUq5PD6VJHf243JNR+7NY4Rt4m7DkJ2xeBNwOnM2Ip9GiOKoJd/hG
c6RKuBuwJP0k1afNSJdinIm7PnD6Vy/nGcKmp3i/83hT41dNcYPGLv126tdWcwlNThhrfE5LZBXd
CuVEYGOEjAqw8f4oXHWzuDdDjhLYdJxziGe7nJZynPTv1Iwhh43x5J1nUJvCecu9KNDj1K9GwpiJ
OwvzKpjDW8EPwMuQjmkVx9cCzIqrwEkS5T857efctpy8CB7QrI/feY2EQUUo7JYr8JQPgJKNglhY
dZiNkEa0FJUjYTDykjJQlIUkxCG3MVtrRStGqFQYHl7QsO26rPYxxeVWs0aSn+Phr1rUCpjP0IY7
k9zMvfrk9hiG5hPj7GaK70Z2ttN+gzdh1zP/NM60cdxTNJwk/xh11n7cf43WkbQZ/LAnLb+5ygIV
UzYfBZNI9nVyr53fGtiEbpcdZZYrc75F3NW9+0l/EM9O6XxWWXvvbJx21vzb0m0etiX9IXRqA9HO
IEng0hldh93kt/jHvZotE4f7F8G0fjpcq+Hqtl8RU1pZuAjJBizqNkM5nCLZN9FHFR11hEF0aK4c
OrPU8V+F3MUiCon44e4BHtxk74b7pWUFVIoRCFxdNk9FIw5huHibeNKdj1E/T3RM2KwwUY6tBKYg
Y+pIdnP71mu2X0mqwpVjupgDndx3w8jPXd45VOcLi6rYmL4pu7PzObCJPS1c7K7DW9HcQwBqo11c
3uOqDg+zTP0ZwyT61jcIpFWrsmXjUTK0emOAknLAYsVYx91r0W9M09kITQQD7L5iza8dB4nbwZO7
ZqBmj4JDs7MYWDpcf1iGqr5F1oijyGCMx+3mfaUVK2f/NfPS59VD7SEQYs/vdfh0hVcf5MyN4K33
rfJLWQI4GkBAs6HAAqLmzrd6W6Pg5CURZu7HTX3A6sxCqb0nFo+AY5+E+1Oq+JvY2xJ8fjp0qGF+
0qngWy2rGBm1oi2xsG0J3WZM/3ExHFUkNRfWh8Q4M0qci3ca7nKj3TTzq+XSPLQxkS+MezoxNPMg
TPeku1j56mZrEfundg+r2PbTvuhv4E2wgR4jjVoeJZeKGXeE0H4UoWDS/urFjwgvNj83z2gPIqv8
EbdIagHdCAb+fj1igRa2+gobvtP0cONknF0I4Jqk8EkPoZwjOSgMrBoG2tgN/d4dNhFeDjd0OMFw
pGB97/Ceh4oBSGLydryFZGEkGi0f1sDtwI2flQ9VQ7uEYDW3SsAe48nCY0APzGvW050AERBa+cbi
/kW/F9QhxLJt/WZTouAobK5RTrRPY3GFA1Vb7UpWLVIiPJvOJqTpvcJZEvfPofFhVWCNKnYdftQd
TSeD2a3Vmhp6zjQr+2dmk59DAWjlmx0hGQOE6wFnZ4MKdQIGpOG3+rvHEBTFY+Aq32NIG0XeIlef
LxZxdXOnHptK2fQmHjZew1i1N/bE1daBqRCWaHRwTYOzD9N4rZfgbRY+d3jvfTxoW4Ovoy7Qmg14
GHEhlcNIx+BfE5L1k+j+UrGiFxIruLWNI3GscFzNuFBbjydycsmjSZB4oxWFYJFpfDY15XmyjMAA
oMr1ZqfH3a6x7WdTLbFbeT5xHh79xUwc12Ksf/MhPFNyspsR3JUz61CEpBK3dJVlj1BXgpkBDJPh
/D20rRG4KXaeypnASLx5jZRhLWJ9Y3MSGr1FispfkoF4mG61G+y/VtzbaHyOnOij0ZapLnVe1Sa6
a+BC0YSoRbzHIeNUI85zVVDtAyYeOvckq/7V0sVUIuTBiusHbNyuy0968VEq8hRLDQVCI05xDH8z
VBN/1SeNXas5PIqxPWF8+qfXcDquUb6V4h3qpS7koU2+7Ca6Wg74axrC2FWPClRfZjkixGabM4gq
3lZTd5V2z1FFx1ygTfvKbjXktEGMeOyzh43nm3dkLTMP/J3xUX9tyY7QhqNGNErWYRZP5/ZWF+ZK
glKlOGnVLliU2Ua+UefNLL/d5rUTe2mP4XIgvVjtFoVm6T1GbVfYCJ3ukvnbtIKQegG131XcTcpi
5QIQthPtKCBhZ3rAYv7fQQ88xBElq57NX59IQteb7thgop5SCEJn3nScbvhZm9nYtDzRXjk9sDJi
fX9aOGQXFYPkJFZvRlxtM/dZWK80p9m9flLH6C2GFqrH9l/VKz+mgkBvPKVoKa2AbFw/1svnutKI
Bwz/Kh23Hqd0Ml0wp1xqCGF1PpXRNu8vLqpRXDJldxytr6RFF52WgVn8afAP3og5ONlycWA1FClK
2qfYc68JEl2uLK3YRtGmU10UQ8a/vvoxmjcjexP1XeB5s5VVom6seiDrpjs4Sb4ZHUbExLoKxfgY
yWOZIXgKZ4f6ezBIlLmOzYNNknMSTm2Hr1GmhzK9GeZPZWrYR66RzQigB5m9myTwhZ3vEnFWs9SP
tJMu70qpbDR0PTP+riLB74/Nixnc7n81ka2rJj6oQ3YWNp4/ZwBwsXEfy+iT6mXemNbBmTIgw8Lk
190yeW7KN5k/9SXK6ouaUBCzDYm1UcB6jEgNCKHRMW/TusNgAoHRHkFlCuOi8zSlVYdlLN/HMCN5
Wn4oWGJwAoLu93tBjsAqz7K/UJRMjpnyUEwE7hikLOvdGmRBS5Fz5X/LM2yxxY4W6q2aj7Qba5av
D7tp2mf8jj5tgbdpQZv9Buo8Vk96jONKCcWlAYR150tKaoe62BC7qb9ilFm8Hbh24nSTVYu4o/Ij
FWG1uBXcP7EIdPev6RB0og98tmCZIDbLmuChc22BOlUCZ0m2LrtbzgekaeCAfeXWUsFERVsVXnT7
XJSZ347/uoYty5Kb0tFRvZb7ppmoW2r9tLpU3E92tivCXa/sk/SW0t09ig/TesvbfF2ob63367qj
wzcNtXrX2Tyu87NWRGtT6RC8g+5kvmEpz5YKEdCVvJCpddDLECXc2ULrOJRoSIxzV7Ji81VEP0I+
8ONlw18LJzCgG/HwAuT72jmN0526DmejaARThGLTDPFm9mB7j90I2onvOw4/cqtNL4Xr+YlHF3B/
KoYgazQHaVoEWHjSlOOAW7+1mMUa5zu3pe82uZ/B1ynlJTXPVakGMfODW+OLg9HJsA8gXnP5b3Jd
RTfQHAQktL0UvrQpdTY09qIu2slopzXt4v3/CkW+ZaajkYogM0xi7C3dEmzTj+shLgIrFvvUVWFn
TlZ7iACk4dTrKnCY7x3csjgv4E6iJXzWebbtF70X5Cc9SZNGIvFXDtdSMM/KHBlLbshNReaExNQS
mdxcww9emgzZCiuQ1wEyk7ZQskyoh3jmcqtSWIqKRHdv7BDIx8rWLecgzf4MaDLky7B1G9rGL1Ss
+6x/QV+P28rxUAPEa+TWYCsghk1x9iYFjn9ESUYDUj5tKv1PWPtcqbcTZJZDHYapAgezZ8lY9RP7
s5jHtSewzE/EgIgI1e/eLRJOlly5VdCqBosyhTcq0Qts3WxWOeGCynowLzYvr8ajM1rnmf07I1Vr
rHda311pi/FrD90QUs+MAJMGHb+BtwjqZ9WiMcrGjb686iV8vblS6iCMYMo4g9zsqcHFJhYx0PAx
W7ehu6lKtNLTg6PBd6DPSyY86xyEjXnmJ1Ck84ZszVWbhM8hnZAmGmxTo9kNe0epCo6lGZ1bscqw
7nMjmvIjTdlLuP7gL2scW+QL7VznTcsn0kOIyQrfB5uqRFB/Y1mbsBb2it8Xi8GPKCGYXFVJN0nF
T7QE0aL57c1VTT+rPxPpK/17ku0G89MdEjQ73m+s3HMnxBZMKEkMEZhxq5IAVdQJGQaIjkhK0KLv
Pt3T3Xma1S9yvLJmWOs89og3o4DHRTKOZfE6tra6fLT2uMndPQNLOAeGzsKHw40NoyP5aUtrJrTm
1cu5qpkZpXj13FtSo2JfynlG6zPsMc/1KuC7fBnSRQ4w4mIRfNsVU7kq8sVgZpGmAZxZ/KPl5ABY
tdYZYRsl+3KwQRluuBWF46dJUJt7vKPaaPkmk4fsNKKmovfEdt45Upv0QI6HsDZt8h3BWCXVu1Pv
bZblNgxS/dbQqzk7n0SMPWrVmdZd8mXVASKAth2vVj33WOjSYJ4JEQu1IWPCXixyVUiyyAIgO3lN
sqKsO78pStawXDX8uESn4iCvFXhFVlQxXct++ElU49KxUVDWt+0qlyws0MCxvjcRXwYHcSd36szN
6HUSpkoNOlT8iLoJNMqOhnoxW/Lc9OFcuVDdY9hdJraqZH6eax4J60Utrkp9qrqtJj6kV291qhfL
BRgPCRe9lxoDn0rXBYodHKDO9Jjzj27at3a71jNm7AmxE9IPQiU+mo4xazxVzW5hfiQ6I+wjQKsN
ye9dWWaXCg6VIw06HwYr6tTinLZIY+SbTeRS1R3aLtuoOBkMyesRh24gdfE+qzbdomx1faUFtHt+
tONnq9rkJxBH6oesqr1YkqeTW1x9xvnO6w9OLE4tUoaZBOSOgJvDhBuQWDOLNTvzqq0lLrWK20j4
Vo6/NvHhWEJQQk3Lv2fk+1CfxQYv1d+MvzREGq8qxsvA4M6NsXTobSkX33YpmR7pn+nRQFR0LE9W
G77H9kYUO83tvp2JpXDsoz0eibUslX0JlafnzXfrKXtXJ4PJ/FK7dl0P2CwR9jjevtdfdO9DGT4r
2GtqQiM84ITk1U91hD0VOeSs3iv3gYSCkIZujeVhmyfHwttJ7LehRzTKgawCPDjpKkub88BSYRdr
FbCdUIVRMRl8zgqWIW5c00bzIYKxFk/m8NQyEczdUxVvu+wNtxWj6l7tnvosR002Pnr3y9FuqDu3
GvQdEHRanmpxBnCFcDsDxbrA9rp8McOdF+4mPdk6xS5E11ciPW/ba6pdB/2e5pt4eE5T45rrRwlF
UB4ao9tOznPdLz95Jh4LI9+YXyzD9DuGb247v46VTWXLLf7uvZQzXsvp0oz1PkK8UNUzljuSiPg1
A+FpxYxm09zlqbrWQny7Tp+Lg+ImF2wgdn8wyVoI7bsUhwktXR8fpQOuvCfTyQL7jKO9rG0/rFVa
H3+HmPWBgw6bS0MaGC/MKNeCXxxhDpecza+Y17ACuFA1Sgcxran9g3daA+XipbS6d6n8NHxn6cQ8
GOHAana09VOXBJIFKE6vbaxcWsV+qdtjHF+87B+LT6rce/tUd8SVGLtE2VkCx/GS24cVrtCbVU9j
ZeUcdbjKYdq7Nidik2xE947hYU3IERFQ2YbCOl96Rz3HBc/Vnjr9UyPeIhNFmtS2TXcxyGspl2ll
j8e5k/sJYRe1L2ssD2r+TPGEVryaWBJA+O3qL0W4CEDU9x9l/VEUGLoMco9OnJZIaXTSEb7S+Yzm
XDrftUAr/xXOHxkGeI6hdeV1N8WDOyvcAHnyprSY8wRCwvmmC/y8dvFpTTj8W+y2DIjb2g2xfOkp
OoqSr0cJ95np3sEh7pjH1i2hDlNDnkpFc6OFkKAea3Q2DkZGXBiEqm2x1zBfsCTUHiubw5TVKNj4
cq6jsXVPi581VA9lzQcnoY27F/s7USGVryjode0tLJeV5v8sE4UksUWXocdQUNsWP4HkrUpfPKJW
1BSL/L5pJy6YeS0FpNz44TU7N/rRZpQG83csL7nO4fVsyxM9Oi1aC9X9Z4/uqsYMHy94kntndZvc
vZ4/95hJunKni0UmwHRiExAI7DERZMQws2nZzsbmkJrvGOoCUQPx/ljdaY449ZH10bO6trGocv/F
2cOxjgV1nzwa2iOsN6FzG4iLMiD6w7sG2mPBao3q4kyC92jnn6E/TKVE0wZuNq4j5GFZcxay2Sqp
hzz9FoZvcTS/WAmTQaddVAz53VCQ+nJT9MR3I4/MAl4GeV30F13ar4U+xmQZjGDEX7nc2PLHM/9l
4RltHxIbje/E4OCvuFSIeEqKQSG3QWFxSq6cxeXJToyLF7ipAu4egjT6GsBHjDllv2sYOomMmrEv
hKdYF0HhPGZcJCKEIyk2aUSaZbv2kHB2qB3nXafsu3w/q+82Os+cSTQ7j2HuRzqsLRe1aweJfsza
hgSAGyKdrVH99SV0K79fUomb460XYjPWr5UJWfudVBgRPR+PL/lQtb1iQCqUv2Q4VXMqrqrz5Vrn
wSaEytjEYC+4qWAxXkoP2TfbM/6U3msRRcqDEr1bibEa7A8P4X6MHlnJolePfL5Ku0y44hN5lR65
ZVZ5i8FYo9HEQv+RshT1jIiQMSORL4LsBKRAhncKs6eBc3RWMZVB6Mc4wvQHZaebESrNhkwR+E1n
tq28K05tCbdU4Tk0goYAw86+A+IxAjgQMAWuf34vtc/qdJrno0Nar7IZzJcYT32xj9i98AthYqk4
JR8dWLfOFAf1Q3L7OnfeM51wDIJTuuyfI36s7ORhlOV2V/t9I466q66BkdY5gq7E0c61wwzA8SQ8
BwycL7qFOjcgaTq+mcwJSNBmKDT7V+1C5C4Hg/xgyzh6MOLYBRuIyN78RuwUaCiPYk0NGvkzKD+6
cSwUXMQY083r2N3K8UxUkZY8hubHmd8jTN8FQMfgXV3AuxB9PVrPRHnSHE7X/iRDlA8miVCY7F1r
nzXqunaO2B6CNMWoEFWECLQbMnb8bh5OlhWvLWDGceK+T329e1JLjM4R6kii9EI4EaPf2riyCvJr
iUtV3aCyGZrZaoSCmardRC4exhpbrvItjX/t+JFkYLGQBqbzVv7vhi78AcArLsnudIGwmpdJx+dK
4bHxnatvahLfK0D4hDgJYiGitFnpLLvdQ+ECLQa/1IVvyHsfHqvy18IH6l0qeR/59LxhmmjQpBRr
K4QbEBsrZBxp3zK13pc8JknMnYMmLps/DUw0CU+S1MnO/JmHeRMaBBBtOz6pNbF2Z9+Kc6kY4h3y
uAitmMiALpnoAVOi/SLb9XoXxZiyyHftdOl/xkFI3prq+kl97irgfXXnGjP+le8CAY+lnXXSexz9
mjUGniAe2gyW4ZuXcq25LJoA31FTceUvI/UW+3gI8uhxhEhO2Kb8syXJtbNce9D/xKLxQR5EhzMW
gIqCwDiw3XVT+jbNuVIbthbKc8PeFhmwmvk+Ws+6uMv2Ze6Qe/z2w1fJJ9ER1Y/p/DuYj6h/J/Iv
aFgGS4YQNJwMXKuRL6Fl/XQZvKg77+Go4uyK92nw4BhR2pbVvYU11uDqWiQJHpmKBLiSuYl3WFYI
rNAmISvLwXObAU9y4SvAApD5tva7ZDlTxReQFWlpL319GIYjNbAoNXYujO2AvGEiPS80mUlwDhjo
IrT2rpAV2UEu69mrq0dAFgxF1a4Uey06CvEBPBAjSDPUtwaWryQCqKjSdWtk5CnEMNPmxmuKT+EM
z53VXxTD2w7EppIsS/gDZoInpwqaAlqm2owoNhztwy4jeCEULxg1EAUaMTZW7SBDVNzem1IARVQh
QWgz1vvhq2YStqa/qB1fbBGI6TaC5nogStJ7N7BbtURbh/bv6F5MbW+PCIydHyXX4bnQAkbyq8eN
MHYOVKv1Oqsj5OqML3tkx/0Jlzt6+ei7qHlqkEK4Zvfh9GjaCKRCA7+zamfTTM5epz6bGMpfkxzx
Lhy3qqISraOc4pxz1oxbze9MYiyU9qxP6r7qvH2khrxRyr631Ru4NWFZJCqIQ+vssiTwKIYjZCH/
HLWYeysuXyc1w4QVgnLwl5Xngrup7butShgWG1Zav5felXgIFtS1WsEuqTr5zjANo02oFV0xhbFu
qHke0aAlAmF2RhhhzMxcG7z731Z1cZxHVQNCtUlrkOfdXcsBaXmRNO9DBvM0v9QGksj6TFXpyWva
7eihQgF3x9cN1HIetTMIyEmgnfWGH9g/DmSEuhFWFR700EYWlBneM22KfpvUNwbaY2hHByUGz0jC
5KRh4iPlgaznSfDAt+UVb+/JmetfiatcJf4gpWAdyJlb5klprl42fTmOR/Ii6Lj6jycF74MZxErO
RCmRTaNp7R0Q/mpfs7TroiDje6ONPNrdZgRc1huOOfHU9ECqL0b8OjMIeDepscj6pJvZ3dnK7/Hy
HY8RvBqfBm6vTOMaMblEmNg4klo/mwShsIx1utrtDS4PPkp7U6IUeU19Hu1bwW7Veb7HjmzDnZA/
DuaTnGrcq9F9SA9Jsze9xh+TUxQPH/WSRqMT8vClReccTyglFigrQLhdnn49qOdryJqd4yEyBEGK
rsd3qo8eQJbgoIq6UpXQJAkj5ZkpifVp/lK9W+eecWAM3sX2rrLr7YhQrCU/U9VQK9gOG59cLYFH
9Gb4Ij+J5t0mUMDEpRIZNepPZ02EBUrcyisRqSB7cELlsx3EkwRv9DxERereEtkRK++TFY0nzMYn
A/ffmEIPGda6Ao/sofVgskDCJePdtU65jQlqLIIBqoOwJqv5icAop9bc2BWpVSVaS8T+oyV+KgDA
kDA/U/tz82QPguBzv0gSx7WY2BNSdwosFajDGTmDVMVWD4q/DIFiZr92nqxy3TGzWPu4Jb/NNzAX
jkNyAGgJ+9sod4aakzGGqLY2toXC6QXquhibdGY2vB0Dv3hTM7Q36fJL4a9mlkKam9cIt9OVW4FZ
Zz8Vg7O6+KH6Z3PW9iKj1Qh3P/JvQQ6KIY4m0VINiDW2v09ksivVIw233BmpzgCWIeqPAcMAH9G1
KRY6hop2smWms4s/WV5nKHTJP5prWAYXj6jv4DwMdXetTg76dL7e6rMEE2kgWA3yqiyS32pxsGvS
sqZHTZ9C475OpJ9DkUi+zil9Au/1gWx67ZzhQZ1Eeiwbbe3OhDihGYnOWfy7KJTnkqCkm8KoKfCI
4tCrok08ox6Ygn44lObz2P9lPKVO9QSPM/E5Wrxi4NRWz91JoFGR6ueuGZFrj+DmmynfdMY3MQUr
2R015eDybldTvbbIJ6lTPO7g6CmZY3FBgDO/qhKmo7kakAvxS+ec9Yihpb4pOejcSKAoKfKQ3Obg
T0usuSTnQWw855/Iz7g+Mc0N2s4sr1MIJXtzuFekzaePbmNMamhLyvCPmn9lXFsWcCwB/pIMqZgo
twqW40ktMBQMx5HwdmapEaFg0W9nTEtJkuHWe4rISjOb37kn1STut2121LWDW+JVX1DcfOsRgq57
dwNYekyJRT0U6lGE54mUUHS7fTDht/Qgovo6UMtmTZuYn8QvuqUf1eKTC5ApKQGFqwpjhb5z1brd
xnQwpjF+eNNz3SLjQ91dw6iqNY5W2HyU6T3x8SriKIaY/r1LXz0S/mwoch2JnEVgEiEQa2vOg3QS
wYKUcPuq+b++OZcLOtbuTfDN7EuzCJd5jNPDXgxXf9589kCEPTiCqNp60bPVHrtoTz3mMFyH9IqC
qteDsXpNUJvpGLKc9gs94aqwmLsKLrOQzsP83BqkfhOnoOyLImi7m4csskaR7l2GjtvxHTx87YzT
xsaGOVbaburlyW5nNl76NuYRLYJ7yKtLViBOO3fmWUfoNVfnCoVhG1/seZtqJ434rcIfF2Evc1gJ
w+CWxl5xMDp4hj9bvM0JCTIIFWh4JhqTMsNN3B4lMe/lwxXXjLQVL/opvE/qK/ysUrcen7942EXq
K8PJGKJzLXe1/VohRZIAu/mM2jJyP6zmxW7Hp4r3RFRk+HXFe2c86vp1svWjVxbXJJyO0mQFyiH8
UqZRx/jTsjdddT7RZ/EmmGglul0XattxGo7kafKoTgD2iex3rZz+CtaSDM2/gpBBa3yYbHVNGgqG
o6gilBTrNicQYYFFjmYCASZ5mLLQ1g1qtLGB8nK/a0mtjBxRhx3anIQB902GH9L+13vM1+TZNRBw
4dEasyeCUSPzJwy/5mUKc7688G4NoIn6xWycm17tjPDC1PYzzNsYmqTCiDyUn2P65y1KN4/b4z0m
VWrJwgz3CZFE1m0iPrmPnmOC6qL3idPNRr3Qm5dkAWSQfM3dCRUmhjW3PaaacUiMv2KIrmON2UEE
U8KfTpLTYMcvEjwvwmygsBvJBvj2MyIItpUymNOLXh5IkvRsHEQPJ18LWN9hG4tvD41x8ccPIbBC
opsioBQepT55EjXPBKIm1Zqubl3ubecxcDO6KoGrDpRhHgW0ATMWfOftNc/FLkHRb8TQ+0TpT+aT
m8VMkiSFq9cxbhhOkyDu0Dw+0FRvytk5ifxPHUivLnQiyL5dnU9SzbiS0cTHj9B87czvMNR2OKfZ
xJMgA9CdiSGNSSDAe5IW2wYKbEby75JtHBHnnDNjK7jOzDL1PeO45JsWBEm4A7kfGwOdjHoEPSqt
w/KvzdGsnlvYTBCifIMCOWI3pPBgCCLz2ibPeXU2vSPBdhBdjjinWWA3F8sGDnvK0b6Mh0wQY48x
Y7+kbHooHZ40Y/mtsDkYNrO33wB4OJCztoLLlEqk0CHMHKyiKZ4wmtggFqoasvdF43aWLpcP4q50
UWI51SH934LnLYBWMCnWXiUMzgv/yFGM0kOUeavQfa6F9jOC3JWuR+pnD7yqgtFkE6ZPLwck5ldl
IYqoY+iCniKO9SxVohkrbZOKFq2vHJ5FCQDa6TBiorpYo0rCeNuuKEDkvgI/iE31n9XNB7eLnhwT
XgCJHJdFjh0XAjlUxvVkFB7+9waBT6kum8w/heSggjWh5zxDjHjj39ep5t2mNMSvNO0siCk9zzd6
kcqdWRTJUcwjccMJaQTRyi5J2BVJdNLxOODMC6RUxHq2ScDJBce6NqKOK4lziSHbek9x7vHoym2o
WeK7JDhRsaKdFWUhLiURwfPJvdaDxefpTi29XYRJ1sg1JLn48pJxBK2ae/5wsXUTOe1qTwdBjsjs
CjvvRLxAzRjinbH7dYHukVXY8uCViEPpbjqhp+i3GjpcUjdQIXgkfuVkPyxQsMcy1qNzb3L2QZ3t
v6+z/zg6r+XIbSiIfhGrwAjyVZOTNBplvbAkrUQQzDl8vQ/9YJfT7nongLi3u0/7oOrtB1nibOs5
rNqCR4KY0Kojm6wc/tZrtkTR/BHGkMv21wIdGxn5ib/AlI9cI8abx4M2WjAYTvjhyg4Eu6wxwGP/
jmzvFDg8Hggw1gWTqE/z+x0VXdzUKeIwc2ry3CpcQhhzASfFYuPX6eYNk+VuaMJ9Ir0NzHYED0bW
gdS1E5hsY6Pqu/asDs1snixe6bg5OmmbX9LJHh6icTo5gwY27x2zJCdo2D1ZJHGMbtqEtXd1B7d7
qVvCG3Ze4YQfc4SklWUX9rD33Rz5RM51/9CUJAKtBNkiAVDlNE5z42ohDgWzhSBvV3nDwcmn8BpN
DC2L15IHVTIobMjKy01W/yY/d+ZC8PGZDZqqhiRDS89HNzmHsn5FtrkrBddUL0rfncndiMHbGPl8
0/l9Y0MQRRq3rL9xJMJUOodu8rYOD3WFbCGq29RcRwcD65CsKmN5WHrfFpdmM8/OLVMzgQFUyGqr
ww4TMBAZMT8EibUOpr8EjsagDfNe03RzGQuiiQGFE5NrvSUAS0Dw4Gi2tjV/CP5a889G/p2im2hY
/mMSD4KFidZ/auqynEPR9p87TzGnDrOW3NyCt9ZsvkEtgiIZIVwYE8gJp0UVNLXdbY06XVvGJLi5
E8xmHXTnLimrJq/XfeWuWLXF7blp9sJ4h2hNOtX3drN9jfFKExDxLm4Tk9KdkTIsXvV/c5fteuI3
2vgewl+p730xrBrU1ZFDvpz+Tbi1pfyIc7x5KRP8MqlspZOS3LqYJhItnpfJ/l6mInfocRsxPuG0
SrCVC/HHWsKtzyHr+xi0hcJFV/oOolAFyIgkSPqZ2E+te0U52sVh/ljSFNUWmKcJD2KQ5bO/JQ5z
LJofkb8k821Wly5BK/V6Nu44lAzSE00KVmVeRUW/El20a6oLwaSvMD/1BUNJbe4zjYW7jLN/MRbu
lM+qCCGFN+8lel0evdvJc+ZYeEVin0+Gv3dbCGOWfdBjfW7hR2KhKfsvGXzVw6Fxf0r3p0DqzHG8
44k3hmqneGTjNqtThwe+wsEhVgQg14MnjzHG+hK7sRX9c7KcRihIm2gB40QIFHu7mJ4pNGCxykUz
BPY0Psf84F5xoWDhVyevOnx2ZMo07+DBNi55176WqfojBcs4Fz3n1VBigGUpV4X4U234MC3BzQlt
asnOFWRcgSHGhCFdi1mGHdSY3mbeVx+KfAAbse3fDIOzKhEHX1xKXWwqQqOGWZLDdp3vGZwOLSKb
CeRBm/3JmU8MEM3AWYXFE1bDu4w9be8+DAQbQ/wvdBRY7JrdJQOTQobD0bVuKveLvrBulbN3TKmB
avnQjM3F5cSnQOVVsRKymO2U9oIPr+popTqV/e+cCs6piUgd8B1z2pXFQWKaGLDOOz2VEOSLMu7D
HJe7lIWrxT0lwMLGjmMpU7h1wtgl0jwnCu5W7q8LA996y0aeJul8RRJxRcRllUbbJnzr26JaO+5E
FIr8AyQ6bvozkHfmXW96lHHN5SRI/4148Zzqn20C7lqciq/LN6M3bh3pGGru2S10LONf0XYV2wZl
NetcuOveJBaisFUmfOOQQNhBkcazi/gr7/FnYBAHsOI3AqG47DViQJPjmMOMbbSmTz42J4fET2zW
zpMdcNnX03O0uEFrwNKywllSS0VfFaHdjq1HRM0MYoYCHRpaGClIgFTAuGKA0C7G6d6zdqL3UQKC
g5qcV+rN9n5mUA5VP2VRdolVfqwj4zSYLN2H+qpb57n0cyI4hORXZGjHDZ84UmQl7kKeJGRgJZzx
DFaDvS9czTY/Oga67VYSX+4pJMBC4wFu/XUDFOCrw6JMTrPwzn5bjcfGYmmaUfjBeHBnYVsoyvyl
EfPrAACtUEDlTWh5GGQO4zwc7BojgYlwddel6qFCJ/Ik9BaT5ctgf9Wy39mjYNmvmpkgQdex+VyC
gXPC0NQDFfVBSoBTPXpZjuekYZiZ3wxlnrzF0dax8ea3ZGrCFRZtEwZu7km7iFgZW0uWYgGPqCzN
jrqUb8MU/mY58A2jdnBZsTzoqG2BdxM6Ucf6LP/2qMII6EeJOJvGNPv2WsiNdkHox+fQSonmixG0
X98bgJAc6w721a4OnJd0QiEsE9DbTo1KixHDrpehL6e9rvGBY6ZmJ4+zaXibuJ2qC8HMbp3P9bfV
jBunUM+14z508GKzFGT/0IzxbYiM4BIlofVuZciuFBGUgJA0xUNzQVSYrr/ORy5wwHEdhkqx2Iba
BEh0lRsZVueyehr6kRvj5OwnaR+o0jxkAZuSPmcrH8uW1X0Q5s/j3PBx5T5U/fLrE0XIy9nYgaU4
z/X4qkoPTwGY3lx8qnoAPGMcaxe1g9Duh5yJW7vYResMg4m2H42pPoTtO9DJO9HJjRl/alA4LujC
csQwk95BeJdTchm6icGLhHxKNBIdauCOo9xtlZ1C8riFOe89j/+xkysDfNu8u5Jg4Q3L4Ticoehu
0okIABJuQPuGdm6F/tcOj0WyAzmr/O/ch3nPoRHus3CXJ2DE6gfL/BElWz3lbtrpJe8wNyrSl0O2
6bk0lE17rtPwPAhkDsAocewT8H3rXbGvCh6d43JLp4rS2Cf1M1mBu25pQpzvW4+0x7WbXvG7rszy
d+Rl5pqFgZ6nsRlwnLzTwYkHFdrHQ9Cf+MZuu+g889WjriuL9k7KG1s9FXgYKGNfG+yt4mgv07fR
eUszblnHkqVmPDxm6kuS6MFbkDavVV4fnQ5mj/uoTE7dLZcPOkj67LysXFIW4jaW9Tr7XWI5y5c8
RD8UeG6MOFgvmBgWY0VDJcpEXMQ/WYFkKZhjhMw2mS+PsPv4uj40gQc6xjhKP6U2r/5U3WtYX1PU
VwdvcBh6pxrstUDzK+PyCobs0oYNc8+EEmElP7Ms7q3E/0k769Piph8nxn4InU8uZuDP4+wD5uS4
7hMqTAPgpazhjm5s3ovQ/XViRhqWs3e5l71HVgGrjAKByhlR9Mk02b7gfozTBalc7ogjwsTqU8wa
Jr5iEL/5aKO/0tqTWk/jLLsV7gnMGPlAdTQ5793kZgzCU3eVxCyLtD6kwXCTYQ8yvH2ZBybKoXgv
PXMjx/Ea9PjIa2ou+C7RiMO6CnGiOPRxq1jQEzyqmwxnHpwJZzDR9svipacmhVUWQ4vBXNtqLuAm
zncei2UPiiCs3g2BMyUr36IFTZ5F4zuQm2OYB2woF2wrvExifqzaAN0xAyXNS2JVF6EICGe8zH4a
YWU2gmstjW1m8JqPFYaA6ME3Yfl24cHAJY6hoCMz2B8imvw0djAQ2DjXAKsCO6p1ecSRsm8UHJqM
7nFEnLsEoLPWGhOUQ16G9gDtPtTVUkjm7cYYVVWP72EFxXH0vngPe/aAmJoS8yLc8qJNvTWosmkd
84XTm6esksivzU6HPSg6lss8MVeB4fxrInZ60PjhaR4s+l0VW9IpTe6NPNw2dQxKqcz3Tlk+tXZ1
NnLYSGDvJmmwDCIbFVjl2ZuzNzm066YFxB9B4KzKVaYabhUCckFy6aP6r4wFla7DfkqhQmNAPE/z
uCsBKGWs4GF/ImyZzPD1voRmPUQ4pwm+fXRmNe04jHySzTFFH8W1brqbL4qLpGWQWQP3jdlWa9cs
ng0c673N29M0G9N0D05cbeMhXUj0v76THAqe+XA37xUVrIElDgrSqevpdWz4991Q/zgyuw/JeBhB
dCV6g0sLS6TUkDtRaTsOPZpmtoHNZkP4z2HOxDeVP7VBomX4P2fIczVTD5lPrKU3JtzR/bdv+4Qa
/GzLsEHXZHmiFHhT9cQa4dI+ysRE5CMzH2rrOuclwc3sXnE6JGlyzpco0YjReqhg40b61UqrZVm2
Dg15inAiu+DwBw9TQyj2jTHdKkvd4054FFkAJXZ6HlL7IsBdJ2P4oEnhCd0+1va4Kc340ZyxOXmU
CUBuPi+O8L5FrM3yx1yRGauwdvvF98RCFLrNKbV5w/z8vmZgvmuqcj13abEyIGJDy5AgMDi/fFCp
bKzTd2knqFIcejJdbF/tzrUKxj2gNh1u35CFYhwkG5WHJ1VhnPVzQXmesU+lfewR9fvQOJuUD7W9
/zmN8tqP1UsBL6bP4EjiH5a6/jbLScLmbOExZdeiYVUEOijyuYLV8ug7xZMBfhw+KtR55kUIuBYa
qSHkNikgcYN4HWx56ZTFgaw0pN96ldYB9jnvNA7jc+H5rBw1ezEHs5FDHXKHwcMsFlNxfsYaunHb
4l8P1BV9bAfElm3bcrplF3IbmznLroMNOXJyr3PYHIYs/LJqatpoODSFRZ2GT6CnTcXN7gjLuQB2
zOihntxDkEL/z3s8M2oKNxF/5JSSrWiQWzJ4JmKacwzMABnA3kpsbGHlQzczD6EAwlK2i90zpdsq
U8Mnzu51CpG4Bi+NpftBONaLjQyb5QWSJM5YmtUiedc0/jHJpp86HTetV544uLazXVEdSXUgiZBk
KmcYH9wB7SkWWGsXy1mEZO1FrJ+Go8W1LXXZK5/1OO4i7IXYjyTtoFNq7qra3VpyPwHyZ/6bJcUq
cXCQKPKZc8Iaqmf4LoTH2pSNVQ6tshQHWOe+/oOsCJPIuOXxF0R8Ts8LgTFCYu1GGCOKIzDI/sGZ
vV3YgXfVPOkfY/04if6w9MCx6Vr/v2pDbWscm9xXv+kre5UM7JOt9wiRyHKeGuyJwwMLNX5pcNT5
ryif0+lniWokGXMNK7BugA2JeNa+etC/IOZx2tn8lPs0+iqnZwkrIJP4Bfp8NYp21RE7GbMPBxOX
elDj1rVxJ3z0E8a5Y8WSTAJDIjFTxb8NUmd+AcR5h+5eYMAoms/A+EnbN7so7xhUXe8f3zR033nl
yrOQV4dvml5sY1jCfOdauv9a0gH9TfnY9keKWc3XyHqf5JPXfyj315Ut2yJ+eq4dKT6Mme/npGCe
veFg6fVND94WQBaWCAathJJkGG2++ePkzzPvRSB3Gb4zQeGNaM1HHX7J6rMt4JdnKIkcAEwNdfM2
J2dfvMRAb3rrLSCNVOHI+usIfvZ/g0UhWsSjN7op42P2L7q72tw31MMwpmtdTnRfuWu5WHY8VFps
4bB9S4G9e6744KJReg+jzVl06pj4+go9mK/WCECFW5kMzOtYLpiQbDMWj51lrSoEM7A9E94jV+Jv
w4+PHSmIOVV2XvdR4tKk0nPtAnUT4nlUJ5t+DQyGoiPZtNRaG1/luAMO1UHqEoipmZEDAoWXx069
x3tFGB7908FX/lHywo7zW4CDlzqp1UjbeVjQ9zLVfNzPiptUYndPylMrk0hjVnB8YG4WvyWmGwVS
J6AQyI3FjxNKbDeU1yWnRl4mvUiGUOTRn5h7UooRFyZPY/VbVrQNpXcqvE8nLvbG3O48502rPw/Y
U5ScFf+dzU6h739Jt60Gti7aRXPjVw0NiOdvM+9EVPxF9k9TkZpoj3O/NY2ry4W5H7iY4k6cetqj
ol8wGmaC4QAzYgJPJPC+yoZ2yWTr9SwlfYFbGb0Dtj1CteO4u0B0H2lJlpS9ggvSJSd+21/bHLJ/
1Z9U/cmAl9POO376FlAV+0cxN3JyrKR4nTyGBhy6lAwAP4alX+6mAOaELG4TYYC6CZ/xCj7ncfs5
egQB+eLFXf/lhUzbDiRaifcz6PtLo4O7UQ0YVJDEr3pk9HgUE9Uy+hzPUNPmbccBWnFJjdpDRG21
FPc9eQD7pPi8IZazCN/GFlqs1xyCwQfA8q1woYC42xvK59jN8VGgxLc46Y+1z44Yi51BLx3PaMN4
rtkaqwVKGZ9mXsmx/aBMZGVRK6hluBGB/1bzEZfNk8VKS9lPSUNYKt/HzmOkWkwA3rpHvSsz9Rqw
xZZ+x7eOFXcPceKFsxxFDnQswBtfv2YuIx3YFCbR3tqn45/fxE8kMQ+sbu9c9iIgMEiNvpaF5FZB
st+8tyLrAqyYF32fF7wue02f5ghfFq6HSTIJxrj1VWGuSDvCe/JM3AhHgVgZHalvc2DxNnx51J5M
vySsDOtrjKKd4LE3h1hlKEtAhEkIC/Yf2B3OhRneFL/pWup9GYxns2sewNQfe7c+umDB6phPnAL4
iSWzh/MvuFUGp7QFlDDTkrsvK6pv9Wsx0XZwMFE5c+ZTt0f5JVFjxr8Dzb1t+d3mvDbelrSFEwK/
yn/VGK4mOWxGp6Bx5MUGE5zbJPFTTmjjDLHI7Z8E6enOPmmIUE79NUwPQrxocrZedsVyKADxM4Ba
/YuE9ZJzylXJ2ZQ7CcMtfk7m+KwjtVEBW2P74oKf8tSnIkxSLl+4NNg3mP3j4NyFn2ypKAxNR767
tOs6FdU63cCZpXZe49/FFTVjQBP4NCrr2zIunhHufPp4y7eANZoorpPguT++yXZLJruPnhTau4dm
lofrSUfM9K1rRBxj2bSY6PyGqbIV1NefjYoReasSdzzouaAsswnndSpEvOKTwQ0it0HiNk4qj45O
+QD4kB0cL6OUwWHh3QvoiF7nkmfDiQegpiz5nPfxuhe1+5UGVbKPhhlRuwMb1LelWjPFeWQocIrX
rRcT46/1s0h56Jr1lB6CpixZl6YU20OCWSXZaN1VmtugFI27NpOiAHIeuLyJSXlGoepP6Cg01NCs
d/ZScqG2tJY+LZHvhHKifeH77S52wmhfc+U9kQ0cP8syxKYr93UPr9cN2/FDRzQq4I0G4NCB0wA1
z9ngifjeTd0AOy+ney30hCfQCTCzGCDL5kz/G4co37S8y6ee1weVsgFzp1s+KQoehknsYz3M00AS
FCc1wtm/EsP0Okz6nFpqdCqzBmmkAz75Q11+j31dv9iNJq8XQaVSofgBI86zZJqcWy7Vy6zBTkUG
jzvb9qkmiiaw3GNOcawlU86SridcUKhd6QQtjtDM5PIZlAe3z40TOWebXKAkt1plC33ZZzHZ6D8Y
7ywWs3gmq20XD4a1WE3YM8ABrPtTx+aeHSRhZ1fK5DgOyAeei+sjiglMiygs7g3P7x7inBuucuf+
Yhu+t/csC5pcl8MiM9zmi2pvjPFu4a/o1xy4jfNIraMRYIoEtXmOaH3LSJbyDZtLL/mYK8Zs8pMm
0W3e2jmghTNFzUPywGW1V4PLva8hr1VBAbkDiAfBL3EFaUHw7XGQJkdl4LgRUwyebf7/z2TU2p0N
pmHTZRX3rSiy61uVdSNfPjzVqmRlB/olSlm68RQ1mrDZegOvrBRSrYMS6uXIiheLPx4BL68pPZmg
8ZqB2f1zyhk1sWhc84EkXEX3Fi29ltPb664Faqm1j6lQK4Z0WR+9CHZRwN5066ekh3Iuikg8uMbL
qR3ZPDaCJhxTPdaNTZY08eX7HHTDqUpJc/SsnB6jmZivKJdGIEkJmhUgDBg8PDcW1RMQ/Doi4glV
lx8ZkbiTjmp/X9ZtvAvG2Ltji1vveK1YipsENKOpkRt7stNjLO14TQUMTrDcChmJaAAoSySx0E4Z
1AOz2A1t+GbX9N7M+fwl2O09etrWxW4S7nBN2NvvzQYxsCmNYd/O1KVHvsInnzLce7HjHYbR2TO1
SJDMCfY7zWZeC6UPS2vAfeA1CSTYpj1VtY8FxUx956ccAvEjgkBxVYPSZ9U8VdjyIT3MrHdRkTuO
gYgjKZoweWXzSJLJoi7MkYl4MKogXIsQTj1R03YfZZgvjYF+aX6D5dGAhPhkhZq45ExGLEcY4Wtl
rMMybsl6YyEbDejwjlsV9BxW+XNj+NjjHVaqIgd7z2Un/iisejozrHKFiY2eUZw1bFd2I/fUNNhA
WvZutN1wg0YURn6IRyNeU8wAAT3TAA8ZzzYyATmuIw61SffsnxIYV7UHx9xsPPdDBoY4xqYXwlcY
ERLGWvBodyFTSWpuDhzt+XW0RL9RmTXsZ6Oqb6lKTZq1Srl1zdH8R8BjIdhIgZs6KQSNRkTj/krU
OuLqKQGcmGjmiSVU/JIX5ZI68qfxmU7qfC36kCxYUsG1qPA/3zlp4j9EOYV7dty1gO58bJERI/AU
a4w+tWU4OD4895hqf8lEmO+sD9l8yJycm26jzx5fEbcwYuWK6yhoQOQM5GJYWG44aZxQofXqpawe
TDlfkhxjYBHV+l8zjz9+keFgFWkKCCVMj10MnDT2HPhjoR6hPbHLAXiiW5KYturEoym9pQShxORA
jTRf5+AtslkeWq3DvbU2g/ocR6k8GwPta2PEroRbZPBIuVsELwH7AudL2/2rpnR4IlaJN2cAwWz6
rJQTt0at6cPuRMZvGvCnkaQY7C75a+rGuJSBWX64MExCZKuGVIoTk5eye4LRCFTMccSRI3vk3hRZ
aFurxFFzvyM6sQzeHYcSB/ibiGDXFsO81OeKVM6/FEC/UYFELBESmvzGE9PRkq7ab4mr1gHj4khg
MJQRTeY33WzSaTdFJAY6JATS124C3cj9m25sbxMVF3MJoTSrwkbTxgafiBc5YDmajpMkwz02jH6Y
/fzPuuIIdsQLbHmVnGINtq03aXUb8X1jejHpzXUr/y6BtUO3wYH9xMZw2NCkw6H36pOYvz2zWkcl
PkkcObjezOjTIhKTFp9emhAZ+/OR6FK8W/Ejf+NSkNUMD3HB7TXEAwRPLQ7XSQ4ng/svN1CrtCkH
ZReYdJ+srK5p8DuY29R57RtBUtQmmmuY+X0VlIvrEMO8VvuAXZI7TDtrFms3fTQD7on05mFYiymR
lc7VRgqo4rfZwmyp8ERX/rGal5q6uAH+3MAWAW1PP8uMCzhPV6ZnEUfuHmfa6eBdsAtu3WgdQGZJ
LhooRu26f4VmKsGmU3ypYOvYwH/kq6gvqF5WQgKX4LHlfJbJP4lg1al/RvRbh+GifN0Z2a2oD9pn
Y8fiXRUrJ3+Iim+oJUv8jiliKcd11Z9rPlrqQ1Swmo4+upDBH/NwmqsvyrkWBKmdPzi0zvRLvUT7
OQRH3b/Vc/bK0XuOnfnOnVC0X+kfvGuNc5s9d86bFO8UWi8chzA61fV68VkLzaJ0/jC5xMVYqnWF
jP5lsqMPARpaTwniQswUVddnnZ6tBBKtvR/n+Tir5oCpZW8xb5r+i+uhWNLhCsNwfAM7snL0Lde3
KvzorFfV0oUKK7J7sXrEo9chhgbPvbCMur3vJ5eI/6kaeKFFimKSYD4everHwqE7Wn8dvJ5JYU1T
zGrrIDyP7F1ieqSqxnwELbzlsbJxfPoHYpzs+7o+dRME+nEnuG8IukiKRZvmu8hacMhOoCyafhfI
rVEesuwP9yWLfOuWSlyj1iEVECweM3qMq/restxVhb4VJTCX5aNIribHOZ/OrYUOFSdMveGrxBXN
FZoMX2R/qDm6EuHgww5NhVxPhrUU1CWRMEWUmiEzXa67ovgyZswD7dBBR+9PkGTSlHtIIfkppcYo
PvYffnFLob6GkGdlZB+H2CEODzrHz9eeP2JgiLm/w3RT73TkEBZXK6PkN9jAXPCJ7sr8g7kT8w29
Z7538Avo9yZce5ZqK89my8V+UQ9mwr7YeOzz+r7JKgEsogxXqhppYe9IMyXz49LKRB7Kpwqpzom2
L39ylr81l3+RLv8J7+xPxI/xlh9cLz9NI7oHryr89eJGNFwDhB62CioxQDJeylKQ6fhG3t20lXvy
Mmbd3t5wmI/Vc98iH9xD9d3rFpMY8Mi2u4+hG3KxWoVV8mpZ3UufHkf8CkHxQ9nXR5AYG4IGiLly
pZdUQO/gMS8p0Jl2iEbE/0hT656wsPNsVO9pdwqbh3zYAz4z4M+wS4M7UZ1NghX5IVfnTJ6jZJuZ
T5kZ4vEpPzKuEhi23IuPxss2y9d6b1tXlZ8DVIT+cTSX6Aw4t7GegmMYvYXBlaZKP7uZBZ88BHcD
lTLWIcp4Ifdl2+2QsOF2ZCebJt4onGkpVhueOfjTOvY1rVNulUFaqEyYMrComiy9QjM4ezwBXWgn
sDDC7pr69HN0BKdWTsnaQHr1ber0RRT2o68i3pbpKmOHdEuFHcnuuVAEMzZ1Y9s4+cYZZz7fJDpZ
uVXpdKhm2hiZYHsnesoCimALpflc9/VLYfIp8Qfx3VgeA0RHO0piNa8ODWRpEzxMcbzOhNy4PRdp
pXYJpYAiTHYYae6zmrEZUvS+HMrbNJAvmZqk24i4oHEHKEFEiNjVPm8VBizcumBwIz6mnABMjjuc
WuB/cZOPGYy0AiQWqu3aoaiMGiQmnJjtFK4LVRYt9xPQM+i80oHN0NJRGIHSCs/YIK0ZJrifyy1O
m9FgLtHN1YC4tvKUU24Gq4VQGFfkthhA7Tu0gXE/lMPH0C+ADUHJIBrvdJe81m88bcwnHOJb6uPB
ZyJnioE1viB/oGdIFT7c/ZBWV0iccwtkm4cJ7F1jF3lmyM0dyIj0Ojp1ieXNET6zSScvpgmcoGyr
YEfg6TurCLt42iOJmywAuF5GYD+wabKKhAk7O5ciIH8wTCYFE4tHu6dvJZMn2V8D7zUqohNNCJhH
VcAcYLQs29zicwT/6qiPgKSBbkiTGdxsXRQ8tvTAVRLCByP0G6jSwr81qNbYJhz3zyGASb9YUv+0
7bPV47OKhqXp7UA2ZtXk5vscG095d7FS/YNSZ8s/S8/M0wZl96aGBamPHdbfmIFp6osfzjxso2KT
k26cZn+dWbTi4nHqSf+0EQWRdrxBVrlzAzpYTPe1HeS33c5YQxzctczu9bQ4vXbR4sVh+ejFv+mS
I8RNmuLucjxC4M1bJagJ5+mQlLTP1uHKMoxTI+oVB/jGD64FuepBAuTrn5df09WPbYYuosEU2GVA
GjJyqSTgTloXRrpxYwms8inn0hART8ir+5GZ1J7/qqVsk7itkRF2hxtMmFKbJqtV505Azsi4Xg6R
fc4qD8LA3EzbyqT8xDeIVqQ5j1h3ZHs28yN6G4vbfQ+Hyn8xSDkbqchI7cc8dOQLgA+1KUenWZkG
VEMz/NP5MZrLtUTedSIHv/EEoOXDD8/M+mtzgENiQpbITpEDCYYoOquBIaWhiLRR8sDJJIeZkNxM
9goPqH/vo9P0I72ZbH68ajsgB2RC7XA/kysyN4M/74ZIA8SrGdF98sp0f5B04uVeRe6j7AN2Vdw+
yT3X3sJ5Q5E3aL0B7ww2TD0CeWwqLiED0iIhbDG80CNkyOnOiMniY/eoJvZOWFALjOSdMh9KybMy
HGDctQz0Z2c8C7vZM+btSvtfFTxWdbVpGUJKOGn9UOFS+qhMc700unk3BzjD4rWob3lwD8drazBw
Nhj5hz97KI8h9wtPwlYLp3XCE5Ce113qIPFyur10WMN0/azCYdsovOPNcfb5/g949kwY+nOfUlFZ
TZyflvnmNN7O7D+85rOb3HeJDj1aN566m5riR57ogmeOPlUtMXkwk4ghKlCb2buW+jCYHy3YCrME
xlvfXOpalE+rd/ZuMWDDxlRUtNUIzjmtkK2XrQcL8SNy15zpkgSPm6fHdHxNI2SmECxL9AYqjREH
1U3QJLk39ZnezJ+OqEtfUquDoO7E4cr1WqKfIPmO7v87JYLAigJzpKRhwWpe/OA+lumXO08HK4F0
RO+1F1DkUVprFUeXgYSyZFtcEudzSsbOSQPu1ms5MKpYs965BtvNJCMG0GL9tSyAyqwaioGyu+Y1
CijDaIN34YG3w33VKWdj8Zt280W656AhTaEXj104D2cryh4nOjNsEEnUc93mlKqi5EcNLzOJdHzK
NmewKzdV9DFSEdH1L9wqzgtVTxfqaQjTHWXyp7ZRm14XL1Mvidex98XI5a4bNdLmYYwHt3DehwoA
4D4Q9sssFbx33JmaPGJGYVji7pd1XYjncY5B7dR2xlHSqG3VgSsp/Svs8ffCCS6xDyOBR55hnolK
PsXN+DvL9MVQ1rnjF63Z2HQAAozpClzpaCG0N5gyiXBybQ83LRuDsL/5zaM1HAPqcjp95LsXWvI+
5iswcx3o7edu+pxC9zikjCYG/UoyfylDcJVQo9F/B3PnM5rU1as74g4kgRr/KP0DUkqBrhCIf6OJ
MlLEt8o5p/2jQQw5yJ5ybW6niGhSn73YkrgZ0wY7t9VshHt7Zs0Sress34S9cZyiYxQ+4Py/c8Pj
QlKumXsAAirC4i6HftsvFS7tyyCp5BIOWI9l5SVvZf/G7gHTrEOc1bU+uReySc8faBrfdjTTtX65
1X51StiNlW/VSJd15K5cbrpDgQzK3eOfT0NmASudEjNJI1UJkjqlVi9kmvJAlwrCepFFYI/X0jEh
HxHiFeVNFeFp9tWuwm1Aw8MqIXKesljP9I04CGKuoviTLa+s1zq/sX2580SytQncWngda2TU9jeJ
6IVxm31kOIt58Xfuh5+IaIigAVBggGq9Zpu6dKX5pOtn/ctW9tz6TI0CTcmlkEdExG8MsnCdfqiH
f5ghuI5dbP2cm8xyWVCvyix9YEmGDWQ+zUiBUYLMU/bYjTrcpVSXxI9N2sINKJyfuk4oLgphMokD
WZeN6Jzv0ZY0q807MEn4NG0NEat9lv9xdB7LjRtRFP0iVCGHLXNOEkVRG5REjRC6kTO+3gdeuWZs
z0gU0P3CveeyeOABKiu+pxZJGFPqxi+3eYWPHmfvArMt17OO/jPOAMYXA7c04hwwKZZ1legI5wZh
w8sM8ym4M/0V2NWx7oJ/GuS4yDTeVTF8F5YKPZMBMDfSn8tspQel4rO1C6uq2wtjnQXZPDPdnYtv
sGIb23GCh86TtYdOIkTVY0J2jQVGUdYVKwjmKdyjMWEiXybs1uuFitYki6EiJ/CAm+4nzOmjEGm2
GCnjWiGDCEWMglgEy1ytb6w2A7Jv/AK0TRPnn6LEL3W4tuh79G+BnTB8zxnP+FW5KivnEiqburq2
E5su95Zt5vJJ4eZPb5GOOeyI9QcOA7O/GvXWw9SwvgN4YuauBTaQeQYAgUF3xmw04uukr3RvGCXg
J+1jB7ECvBabXwUdO/htUfwONsXrsIS6xaw17bmLDayMaLhZoptIsz1M5ZQ3HVAG4QJF7J45Y3iV
QAIzvoTqWxmC8Ubg3z5L3Oue+93gtRGxNicJa4ZXzIsOUXMG+hOhulLBa04he+EW/EaIbsxZEaau
WV8iY+DI4lHGQCaYD2ZtuxMY1yNLsh8UMzv/zhHjJxzmfnB1td8y0DmphncaNbUKrwQpWvNGHV+R
gdKcbysyz2JQuSKGl9J6i6HdaAPY/M79l1f+zii20rYJeIJjxysQGQTHVNW9Kg9hUOCzCI+wBDG8
kaTbxvaT12Tl5/kuJxyh7U/hxFgpLBSd4RqZH9Ngm2dryjAZ/Z67WUdzxapVfBi2sY4h2QgKqTZk
Qc38JaYLFnjFDOuv1r7D5plGPcMce54GxAFZD9XRNk1yt6F5MtzYDHRM0rZ+o4y8pf7YWO/6sA34
NMZLlVzU9upinvHSTTk+cDBbMNLNXc4CMrzVaraJfUY8GwR3XO8ITTZGjOCKXt+LmGfkp6mKFfjm
a2w9mKclgU5GQ/BpybWkj+2c7cpTAXCpYLsmE4QhNz1OseWGz2eiC1YyHTVUATBfbGDJBW53hSXv
omtwhmJj3QyMsUnsMNHU2gdN5th7PRX7vbcvRhtpOp5Y214rdewBJLqWE3k05Ug5ON2/RMflnnLp
KPw8eFDEPtXEgd/5CqziOdagxMA+W637xtCFyJEPfzR+9AIJHTVsWIGmijZWcYbNuHCVjECtJvgs
wvZtsLN1wKjJarYZyRRFBqKO9PaCi5pVBAN1ubb7u9d+VT1RAvzpKvA6l3uRuciwG4trmmxrQ2Ws
ENFtWWRngxGOItpHN4GtzGzHtc3FUMptER4Dd23n/XbauHasyT2QCSiLl0Ov3Yrmpmrov6YpihZB
nAuBz6YkT3zbaCwN+WnnMSNE6ysY/eRsuH1x6E17ZjAo6qR9ismTZkhNYhNEQaXBbmHu9Ta88tWC
l2OVRMPpG+pJdR2W7VBch3GZ9NE8pkNgMATHnEM2cWdVQ4YrapkJXVZOwlPjkDfJSe2Gax6UGzPQ
4EBZH6XiZvPCqlB9W9OEZAoybBKTYBKl2UlK7NypyHsk5LnGiR4P1rop4M9EnbfIwS3KQT7ZTUC+
latAJAdG9WvovbumJBMxRidQgyON+HxLHbxfOfY/vnB/6rDpGJ5MWa5d6ayK6TBzRAs2nLG1hESA
vUlWIUC6fquqFSNx7kxn9PSVVrmLUNFeet1s/ULZ2Kp30BN3Rf9P2Qvjt3ThvUhjuv/KWZTWmz4e
GVkDKQhcYioDp0EZiaMCX0xKVy3xaM5NGywlEDcHm8L0z/5fPDwEw1synucW/j+vomblD+8iY6Wy
Cy6Ro2D1JLkMmoNEh4UFNoVv4PQup2yF80g3TaRL5VtWlKjTCMhDNJmyrG04J3wUE2HzrdK11UQS
KgE2U5KpZfbyar4B2K29BlNvyA+6D+ylBc8f4h1zBwI8WpaWTHO6kr8LiDlS+dFwZzU6v0kr5ZLl
GFzIxuZhdBalxak+qGQMho82IMItPNYFfvv6qhNTiPPVzNgMVR9toV6GXj3FkohViHIqaQgkkq/c
gjJCRFfK6L0Sc4SzyOQsr0fsREWQrpnuBUdbBxk3ZAdT775wjGLh0AZeB4e+C+2BQTXwOcR0rtLS
xawNnEvkYjeo4qPm89+hr3flcIgBE1qI+zSi0VJ6+IbxvVs765K/RStQLyjbUjv5FscwrZuv5he3
k86CMBD/YLBvX/p2ZC0s54/IeOjwgKs/h3H89fxojqqAdwmUhMtAnq3zqsujTdOQytkXcitUaxlI
rASOZpg0vacyfesoJtkJ9ZtpZV1L/+yyzFGNkXQA6IbyO6IUuEW5w5dVXwWtVGnBjLPqS9U1rNRL
eyFBuFihZ3LHdeSgk9KZPxwpH4p6qaIB2kKKsHIZGy/fuFXET0brLv7AVRPMdSu49kRhMfiJT0Fl
rBuMr1YK4FgnhCxUyxULjl2GLtp2TiLq5lMkj2e8BfqmsbCFswmrfMma/zcDvmtRWItJOWWxwS2m
+gU9CUKrHl1u1tyqxLBoD7ChSvKDGHtV6HdS5NTsQhcFVTsVIY6/klXMOGOfvaiSeN3XBuPZaB2N
DOdaejgMmiFfshFeifnCs3nExbsQNuouTKN8GliHwKM41dYAM+rua5YuZDf53XslvjK9nYd9gs3/
ksO/8kj9LaW5IkHiFHvoL+GLb3ysWbozuTUFyIOTVoLso+BwC87SGLTfAEBA/Awlc4K62vtQhUx6
EmSDc2aKkwFmpCAq3W2cWDMtpAHEbZjgY+8y2NLQjekGQrg8OveZ0inYFg6N/u0NZ8U+Zpl+AQIH
WPKWI43U013lf8Q5aoOtDPbAa+ygnBusnwHpatB3vHTkknc+MYDgKtgo9WaM6RjalZ6vLHpO/leU
kusqWrkNQ6cMPNqxo0Fo1b2p7nUzOYfZpwD36DnvLRs8ddQOOXooFqnHjFvGkSq7Dh6eMNyP/ycX
W3O3H7/6SOK+Jw1sbaXlj5hMj95n6VxUYgUHeAflSsluVImRhymE9Ro6gND6SQTGKgQHLzHcQUui
fDoyp2iMY4QNQaUM9TmfPTb0AW5yx7Zx+n1k5ggI0VzmHu0AHXHL3jrxiF5NxGp6SsuQxDnLrm5u
Jxjl8QuDIWVVV4cJlKhBzLtYwcUO0lcHpK3raSY4+MqrQDkdxAT1EK6hs7XU3O8+pXtCeqSndxld
Y3T1hb3MMm3Wcull8TN0n3X259JBSSbtmFoKwDAlJY9u/ajFoUvPAwtCYkJ7588hGw63ovYmu59e
fRbqIY629XBlXzALy3M0fAZc8SSp1fSsNrw2NXyzkCzysU3VNg4oC+pcY4Tzkgu4YI8e2D5+SEyD
Ucxp1lLhXLLJY9js2PVCE9ugBEGaAM3RvoclbKkcW3e21EFT6p8+wGdyqoQeziv2fnZFl95/Nj4G
Tnnq8t8IPjgJKhQnW689usXWy+FKXUT1ZiVr2gz0wkcVvS+cnzp/t8kujcdTg3csIvUzTjxIBZhG
TLBqAN0S/EhH0e1C51JTx4JdnDssfUwuey3AMxu+G4O7HmE1lZJXCNAul75UcRUxCELgEZCMBdCi
bkzgcDyL8lx0+oKblbQab2ancmWhlbX9R8eF3edXOe44Y4zM4VvEjjOBDBTwffZ9JNyxDm+uIJlo
8ntqe1/uMYXMgD91nDo5FANX/tQmlk1hk8QGqng4pcBf5TekKWcC9jI1QSdDYWRsMDCE8ZfCMKim
rQynL9o++eZVM7VZ4WDQUm6Fu6yqPySBuyC/OqQnN765iDzyF823qOcKJQhXUxGozlGhatYVvyXr
9BuoNBSq1SoDO6LtO2ZeMfQbXlGFGeJvRaxvPky+GopiH9iYM9wLvMXJw+DjyeSzseVDa4sVeK2V
RGSi9MM86cjLTgnaKD9wOx817An04UsPtHIv68+Q+V9jd2AL221XrWh5VpgTR9SSEZamvr0FyS7N
eJBuDk/lAFVTfzKEhfAMFKK6xuJS8qNNjHTVBxeEErOci1TzmIJRzqc515u+72r8jN8dumPfv/e8
uAPvEJJPg3iAkmFonTyz5ktvrOUgq50eylWJRJdpN3ERCuNR/2iVj5LhbRt+sSya4S0ris8C9wL7
q5nDDxcMEjGERG4rR0A3tYUFlTteJMQsnkTtbCfTWM/6Ge/s3Jd/Lf7tQrsYvPYNKkj1oZrHmmVU
kyK3GQieo/hXtgpTs17lZBnZMeuXoCXUuGSN18aMkJvkUhUuGdRdP5NBd8x6cxkPDMGBysZNvIyo
tHT4/tVgc2I/Qj2+Bo1CQDx4G6S/1vRMhyfVYRe+M/u3UZzUiYEl9p1ydNOD4hx786swzVXF41Vb
EWTMN8nBCzduCH+GJthIYxcZJ1fQ1O8qzgZyNeZG9psnEyyHnw1iCu/VFQ8pd4H7hsuM/LC2hw8c
HEp7U5vX6QUWZ5URucVBnh9brjuLWXHfvlT1x6cxsLHXxDhoImfZg0ga/R2Rc0khVn25GSUQLxZb
bKeV9D1C8UmztCjZWHg5aUwxFuRUx4tGcBzgsKK4a+WzGz9VZ49qC80H1sELc1X8plwLgN6B45Eu
GRL4HpffJuOtGk87ib4sdFkhe1+ie7PllzTPutA4IECMovgWjMMRd1G/18qAEGDXclexLNsa4jcn
G1ttke/X7jEpXoJSKisufk20/Q4uwiahPUbaMI+TYalVZ2n9gqjTXLgMvHLMeb1L30JhOpjVU8Vu
H4hNGV/hD80ad5Pobyogee0aMejg3d2FPG4DUP0Ep7F/8abNn8ko8MOxv4fk1xjX0ExU+iGOgp1P
oTghnGTNxjg4VZMSQn71SMumkUoFL004xKdJqtrO/ZFMlpJ2Wh6umJLBj3U2YaRC71JmWvuhVqTA
hY9h2PeIJoYPn6A72dDasWBPxdwpnx7TRXXwtsK99RDpeoXXz/obGIPI+AdaBTXktBTaEiFwKuAn
jOPRD4mhX+vRwW0/kvCWmqc23obIv0umIPWJCEiDb9unDApbss42CqRy+xzkTG4Qm8IQWioTSWhv
DmcvQ7O6KiOaxKJbSaVfZs3Fn8IX4HaXKTF3aEH1XVou2/KzAx4QGfHCYFzZpSRByIevdhOMeJ7x
wHgQBLRhHwVrRmm4APB0JpwGqKMrb1dI8usPqnrW0OVMmyww6FcV4Fi26hDKFlszOIbGtoF0Hp/V
4Mpci3XWjxYyHuAA8ai5m2vMfAjzqYZWrPnL7VvGJWAeDLPaJvQ+ovhSGTu0pse2lTt5EjZiTMuz
amYap7g+O5oyK0k9Uz9NNPCEzdX+tccC3Vw1OroSCYustrb+GztoFgSL9iu/7hiC6e0NDrMt+F+h
05gLo7+n5lnV4uUYs/VcKqyou2WO3J7UWg63WvsYLUAW/tysWSKPkPpeiP8N5z0o7zpcEnzt0PQK
KKUR5TCmQmPEWbEqyNKrTGDwiMyBOh0U42R2NLLH6V2ynFsBnh7Zitm+EAmhWMc+N3MIIoUaK8Wl
ZiJm80Y88pxl0ni3i6tDxxW1L109SpPzoRzWirG2EzRPfotFkz6N8UUHCjT8V0smdx5tKIobLSk2
Jlknk4/TfXVOCENpEnWqV2kAD/h/jRn491JZs1ZdRsrOxhzQbIfkna+QCX1EB5Uu+hR7y2R8TdYK
ltl6/C0JdqiMj5K5OpL/seTbZC4YnzL9mjcUUydt5NbRTjbakky71Q21ivLObAVfNj5jpEBdukSp
MRfVJUR0iyTOjAkyyEAMfOiqdzQL6AokKI9298uEiudG8i216luL1oRsu39GuFUIu0s7jD67oYEM
UKikjUMz8ZrTdEgUqs2nE7/iZt/6Z18R4NyGbDGOEx8E5FWsaz9Rb51jwp/y8SPpkYblLFWj4jb5
UnN9SObGlLz9dK03wDgopZmJICNNqlSsMlVc86p5G7z3FpgYBjy1Y/6T32T9DynqoSF0bPwV2rVD
CDFpAdpQW6nVtWvPtfznkK3WQ8uCHlJGW3dQ5lG9C6l9pbqruodLy4HlSfs/LAJ5ADisXFsUnPQW
dY7Dqhw7cruSlX+xByIb+hwkJIzUAs9FIIHvQsXcIm/McFxnx4a7jXjzBZNtQnwFem1jD9qdl2YM
0o1OHIwYs3vWk0yiHdMBEUxxiIZqV7H51PdCVmi/Y1idmNQCFObJqe3WjbVhcQsJMQ4Y6bfQz6qG
5odaAFIqJcVALYxaaWKBPdvxrc6ZiFsloY8jZhevpMEfdOgHzMw5cOgB+AOUUJD/hsku7MSqDP1D
Xfxa/rfBtpFaLkhmrQKeo6qLZcBltLTyHLw6nJSBXTXjLYfBd+oEBGD+tglNQUMRAnKC9XEE+sFv
2n+axst58qCfK8pnoJ1HKME1MPGe7NZYtU6uvrJR3tGOdHzIg3lUaXawVu2EABYZ1+uioiKi2lA6
9mbJOg4uJYV/Rz5tay1KrHoEPECPGSr/AOh43RVksBJaMch3r/Z3Zu6u1FY/d9jfHIKiyXLTOYYH
xThmKI1l/1DadpXCwOucGMKZnCEwg1xJopbDhKEFDGzA3KUPyMCtVgtzqEi+yDdhS7v6oRfVYqDu
w1nK6u+z1q89tCAKySqkhya4xcU5x2ns2bT6XHoKrJeAjUOv8koiaUrlA7Pd0jRv1rjzOPYT3MQB
utSGUDTMAiCQmLd1AFelux27lz9Ne1Fuxiz/VHm32dX1QBd1xvCSCGpd0YBftQgo4OKAdEKtxpkE
cp+vph9ulp7MmbysEzBVyXB04RGIoFg25gH86MJAPzjNaT3cbHiGYkZCU6Lc9JPvNFRrmKXtgC/1
2wiuZvxwUvBF/rD3nT8U69zXAg0/FysnEk8KSgIKCeeZCAvf6LouyR7SuEs01kZkJAjPAxuxHrid
LObK5fibqe1R2i8rPIIvGINNHeGpxWrCWWgR8INo02XK2Y1IvuLLYB5qNd5EyWnUPwTJG84u1j9c
wAVB/QOaY9uJz+kNTfOvqOPOBUSuEIrURk/PrpepyUwjm4uCHiq8SxQ4QU/ONBcwmyt6Fzf71rhI
AuxWgYe8vseogfRDkckM3S8m2jsiNAeyQFWTq3wr+LlG6lrFTKrymkVA8BT5suSbM5SE3zwdps1S
wzlttSuBm7Mp/hSLZ5wmLGeKlLT3Pr/V1k8soN2wax39rUh+66rbKtwWNaVDXaQg8OA9EBVuHVS9
3cY92WegCZWYSL7OWNAbJdZvAc0vYf9t1eFXzQBKJHf8F8yZEGRlb/z9S4U33sRHHtIM8yhi1p2r
uN1tSk4bbGo5vFkt053sberUI5xMEXMxh7CoJjSQ8vSY37hhXT5Z8Ri1+4Bisgz/EMJvPO9DVdp1
OjIKhGSBQ2qXVsPclttu2htXP3rVLplWEsUOjX1UuGdRCSMuBtrQkjwiPwWOZyEkdLFrgOonGJUZ
cpV5ymupMFLGYD6zMpVlOqK3/jLy2zEJM9NgjGq0A1jnic9ISXfsDYk181cM9XUd6ueHVteM7q8B
0BHr19RhCIU+ql6QzUO2TKqJA6fsY3yz2FdypLcuHE5BgzjaMa7rYeV4AsuEBnT46gCIYO4EPzpo
P9ihNglIIf5VFrDJ4RBi1Mko6l1RLnrDp5wqs6BflTQ+uCZjEgnawWGjQG8/ISZROtHLuhkkhD9y
yxboHVnCADnEKEM0KmM0kLyIPBrt3qoaImg0iuQe6PUsdvfEEmsBay3vXHtHtsue/VMOxwpbfaAT
o8DQvCSNcPzwYpWP8kUGB6kd+1RVvhCGAi58i5uCxadFM7ixOEdJQZiuehSE9wJpCmYllvuIUey3
aQXsZuXCFjrC730bQ7YPmf0Zb6pertxk40xy28n3iOQHHZrJlC2wxKImFri2LrCZZzqTtsTqsIAj
L+xLFJcFAHuyD1plnpifYw9PDpov2VSIvUBJbbL8pqeQ2U9azm3KAVvYx8Z7oNMdM/XstvpsKA42
nowIGQEBl3PNoFZseCHaEgcHoAT/XUM2UBb6gqwEM393q4dt/sPbNNNBUNc95lqZg952l7IoSNP9
wfGGJo+1yXjM6LoSEuKs5tByc1tQKImTSgxzBfRzrdHaZN0e0B7bB3sRVn82iNiOwRf1UovvymCn
jd5oUfmvyg1QkwYrT+nPMQezqWafBrPUJCw3egzptO1fSZDemh6znmO1H5qFodjLGBPmLroU6X1l
zLJIKUs2Spr+dojYiXIjiT5zlE9Syx95JxdIfvERltmjzwlLcBMDaGqxAOnw3SJiBYC1hqC3FiVT
SWd8pHbMDWy7hOm27rJRqk2D0WemlhAfOKZR1u+qwMMy7t5kal85gXc0NBtbamLe1/LHMEBCKtO8
w/8XjcrXkBkEGCTeewodq0lI3fYGavLUXEmUbwnEWWaRmCGraQxcxThSqOdgl7E1ZF4acB+8a8mV
qGaY9E5wU3WTx20f8j2CMcDYsonLYzhFTQ/bqrjIxkZEtle5F2qDYPANXLtF1D2rKXY9/mc1IQrY
s5k8CNOzlLPlfI3ML+WvlYPlRxWuF18iuUAegFHtoUx8MI3n5MAj67NU7MTSALAa6cVyGL9DBR87
chIHL5rXn6flbtPcTNSFDocZnqAN7dFQ3VSO6XgdMxagLJ87w20UhCm4q8FoOMKm2FBWi8Mpz88B
57sDEibbp8UiK1QK0FeQfvvVT8D3ap3Yj7vYBbVfOzq6PJt5YWDe+9OLTxt4QZ6QOqmegdDWU7Nb
L2rgAkO/jbyzVsOd+Qqceu6ArM+ImLDrZA55th0YRZ8JPA+oRHAe6+UmopOhsLOAXXhliJ4MOztN
tIHZjA50inrSSd8C8wngJ195o7keSXBEOKW0lyp/Bv6fb4E7KipWRrAzUdLwoUcmaSX+u9v2856t
Gt2BRpqe67/p7KsqqGdx/2bXIJSnm0+YGwcFQejD8waYigyQYIdjEI5o/A9tcZWU/APjjZacLGun
aVAOWbyN3r3IdlBR+axY9Ococovx6uh/Wk6M6aQdOIXFFQ/kMkBNJCnNKvVObr3QgQKvYgSqeY3E
ESa8nqxNRBE1qB/gtmb1qJh9ubJbK8Gu0a6KRprOzY/PBRsLATDCnbkGF65wFibKOVI1XAWTmvwy
sAcwT1XJF7Mc9pcNomDjlqNAC78HdCM5RccE27aINfCQAMQE+3GVLIgOd7OthqUuRm9JuZjWL0Ze
s554qxY3Y07YBBZNgldL49ekdGBT1r+78VYEuxpKohB7011n0ZUKS7j7RlxLfECieNODszZNoj3a
UTioBHIWxkeOmCnVd8aEWOLKAaI95XAhDDGDlS+uwEUYVe9ie1/032ENMU8XmJ0mnStiDaRY1qlm
ERSvtSnqLb9mwcNWGT3VX/C9c/sIgDmIL3pCljnQKgYMe7vdYj1lQ7mRCI2j9gIvf9ZOmZL+F9VG
5K41GnFN1iQ9ZnBXgZj3F2I4RNosdPidKY4Bx2I+wgZQNfHYs0EYxw7VBRhJtNWNoiwEsadpj6NH
dRZEm2XGm00zaqiAUVxtDW41Cv5VlrplPYBq5I60HixHcGhx49rhCVPl3G9dNF4RFN3NJM1oInL/
GLcIveM9eSbjT062iYcKsCVBryiuffGczHwGob3XVud2R8ldsiGO+Vik8g6tura3NAxsmIoptDv6
xhemK+uU9LwuoSEZOWGG9qF74K4emvNEFW1pFHa/nXcu+UWMkw11Qwu/VYYdwUAv2YOp9vYakyit
f7XKH1q3AW96y8bQRYgQg0tWKBuHQK7j0CKbHMvLb0JYUjd4q4I/lhrXwA9cKkvPSohuuQcMAmrA
7uC9OZGvpBnOk/qKpX+tZMzUPBigdHBOtA4tkmFzyuQYWOWIWNXAyAcKwz+nCaEkqbYoq3SfUvLb
/cIuP0PK896jyHZhiDwBe6sZFGJcAar1V8FTz1mD4EAkzM6Yd+2d7KmFCtwtBxI37HEvovacoky9
8WmHCPL4EBLxV/eXpr54prEP6Ckz/UuKYwLBpNok7Y8SbU3l5JlfIYEALQHOp8C5q+xAoA0sGpem
tC0WOjhZuS7bV1wfJyNFDwdI8wFcBMscrulACEHAxtrJYHUdBgeVm7zk+TqAClRThyntb0yGZUxB
amZrt99rOhI/e2/w3RqM0RX1G1rSNLT3nFdffjTGqa2uIbp7yT6N5OPJwy1cTCgmfxBOUhPhsMO9
XM4T7ek637l+0+NmVYuVAxdX9JcB3G+0EYzvPMdCK90jpjDncNXmqJPnyVDfrIAgEpJ/jWvHyK2P
7nQBS8Pn76iatUOIXTEUU3fVmr/68K2AE1f8vwJFBl++aawre4n7cTHivbTQ6zktq9HfkTyr/k9R
ulmNUlNlYkiMuVedBe+KKxeiegzZXwidugYytrZICiosvsdkUhl3TL/3Fk9JvMDnPhspdxOcwgAL
iuovdoOFysKVTOFZGmx1ynarwKIloSRQ3xoonOuKalLcTIuauN8KhznpJ1QGTQmWurfLtd+a0l+w
0kmfTnhpEyDyMBT877R5BhaOK+ezmUKCfmujWsuAXXx2QPIGnH3hEhjhjaxGPIDTQ7KaqlqD17ZR
y4UuH2X/JycRNxNXqQEzCHjK9bMByFJlL2lgQQmZhUFfRfqPI48rpqBbsAud/Rv9t8mM/FugyUxz
fuOYBbsqe0MvNmU9Y01h7oVmPDxPFgLdA3nGQHhavITaAhvG3BzwAbEGiJkm9tOYS/dQ4lLtuMRr
Fm+D/vQYozYc02V4EPErpwd0gX0BVl+GBa+WgWPahJziQ50UPznoHs9mT05zHSw7+6QOb5IpA1Hd
TDXOop80cpR9e2t4RQoZWh8RL3aMrtAbGci9Tfr+NjNXhdXPM041R74Em0PuHDcnq9S/U/4SB8fU
S991+jPqbhZfWsNOBg+EZ55UZnERZkU7emostgFQ8+7wlDig5Wmmde9d1B9leIsEe6KcUf82tO4R
RVvtMSVm4wGSq273KklRKYs5pb+NOGirTZR+T/4+01Oh96InotZ08wIqK4MAdBsBr7SXf4TjC3nI
VTfIKvF4AZhnyegExtY3+fuZZ6bZIjX+ID4HzCVkzvCXoY1Jhudwdv2rC+JQIknx2dUbfCR+fkN7
+T+9J4W5zV0oUyJXwpD8ZnOuxzk9AXNE2SJZsijX38iCo7f7UxEtpeQpjoLqjsG0rm2AWcyL5uWQ
1KGq2a1UcOaBlu44UVWvAJfFYFj2+aNV3kk3pZYduwtsuKPGfWfWqJ2cYRU4A6JU8eQeJEgPx4fZ
rgDaYZgw6biW0EKAdD4BzB6B2Sxk9o38uAuOCQ/tmF0DnaqRnJTpouj6m2CqVHbvtZ4yCGXTjBZN
d79SROmaZy9LmtPBrFd29dO27xKVihkxHIfineMXRmBC4q5u/MsY7sXKm9uZW9WhWpDLsj3YBTIQ
hUeOCsVvL4WZkA6JaZVbVAUtw+gGuiBjF1DhXJmIVBHxIZItmIyP24YD2c+6Vdy6cxK3pQLuyIbo
2n0V7DYncLLf6DyrXyMgTmuH0Sxuv90qmHfei6gBPdx7o72L9Ja7CJcZsWrB3Wi1WSzJMa456ViO
ujiP6UQjLVzWGXsEn82BQcv7rmGdMvi6RuemdutYo0TGogJeD6eV5V3G5tHLcRGVl9b5AcrIrhp+
m3OS5m3wWd7R+Eb5Ix1ozttvOXICjIfaYTM3QdLISbXNV4bssI45IG6SZ17kiP6tH72zGNODQzvr
tbpotD+r/7UwPsXqj47vIndwdVwM+TZ2/1LimYR97bE0JXghtO496DOyL4CCtftAfnhQ9wGTluGF
9Nq1yzXW3yPjzpJ8HTsfbvlPB7yr2Ve6haC6JXhoW+1Xhhg3GlrAl8h/evvT5qQz9VWAkqBLiWlm
Kc9LREvp8POiTZ2J9kvz98R0miMt1IFpgBLASeD2M5y9wTxLLAtO7Kn3/EfpiFUNu4ogIBYlAndx
VH4VRNRPikQM+9gyDSr7vvszUfqm7lVXshMU4VmMPhpqG+B3xNhxsVXKK/RSgiCrdhsJWKvqQtON
hZl9E6LCpHUDDp3Z3YbCwIgebsgIwll37qXS/pUjk5ICHXhx8CfWDko+DHjLfHwfBM/AMsuvfQ1b
YupNzh0nsM02mnChJYbQqtgr6rrtMZ3QKuCaqGwumi8t+8UD3jVLh6erZYBZsuCVdAw+qeLvKcLf
3mCjjH+v6K8FKU1q8iXCu9NS1pcMntWnn0LnQ0tXkzihHv2UNURy6Dt9blJ6JuO3RAff5N4qVp51
lx/1EnI3NokCz5vE32fSUISUJ536gddO+L80rBnR8iMiWYeM+zAhx3kXcAHFJX8mCAjrWpfjukgo
CUqorbHHz7ZfCebqXk99Hn0kxc2A5RLKd8U7917Nf5PeIwYBtWssTYQrySgu5BD0xj3w7F3a9kuN
sU6QXUI9XTYhu3D3Q6jBstZYj8JeVkLWA2ayTK1m7jIvMX3J3k/fhPpnZ76imsPP0fm3zrLOGXyh
8tYcGAgNqYjo5v3yEyPCLGN1oHjuPKrkB1LdU9vEdzHItw6GZ5m+Si4kcwos6su9E2Kj1EGIqaCe
2niZjkgbVYTZ9UPEBuNyzD5MIsruLwfnRlREwyNjcEIXySs3b0B7szpZKYnBK3UdQ2WBnHGtp9be
6f5SZ1kq30Mmrni3zpUaLXjESNfBaenTBQD19KHU2UTKmwFRsFCjS2YXnbNkcQAeYav1yHTHEcTH
phr1Q9CajHMoq/ro12Y2PyTexq/iH688K/Fwqrv4WsTxy27gJ/nZSniUT1eVfhJaLfSXWSQ3fY8G
86tTv7XxoML84pQWNjlW6PSADpFRDLTDuoFEU9NyLcRHXe1gNxr6P533hXwKzI0YoT8FKzhL3E1k
lS4baQK9iK7lyo9OfYpLIflRidwNMmuvMmao/btLTpRojGWiXkfrVIYDBWJNkuS5ojR0ziqW6AZK
M2OG/0g6r93YkWyJfhEBmqR7VXnvzakXoiSV6L3n189iz8vFALdnWlIVkztjR6zAz6sp30a5TkAc
q1gkc95aUPem6khrg1Cl8LnVqHihxl+wp9ThpbZseFTgLqoy05R2YtWfIlmbeBcC7ayExxjHE9LG
BGsATZkY1sFM7BLUQUu5uv0a1c7I6fvl0OMFBLsDSiDcA9KSMltkxf0d80aiOui4d/z8Rf/zOk/3
FWA+K9swW0TVpUX21dBGy2g1UK9F6MxYRi5oai75rM6mCq+1InYAJ93Lau76HQItI3SzNrHaRuZV
5b6sQCvzDGuO3QeyC1Dbtru7HPi2s9DVg1v+5DziNjN91d4D6nga+WxKL5YSXwwHwEU9htdZ3yJY
cakTn9jBMUI2wElvkbHCaWaZMEDpFPRw6CKnyeqdOhbuhpCVtIzzlSYcGVMlFn7tpmE1UdGnLS0H
+IKbvSVHQlghby6KYCnS4vP/lOGO4DEZRZ9GUzz9MHkwocafGjw06pUY0cXdTwuMbXB+5VFCyj5+
TzOUuNaJN7cUYB07VUMKxWmjfHyPQASibi0o99yWQiLQxd29uLjYoLziu0EPCDhOQblg44yYIfYK
rd7ZvIMfHue3KrG4YXIVDiNUSUicvA4srs2y/mNWvxRLzjo0yza2Jnb3SQ1qc/trp2GFDK9OeO39
hYqEbDgVbG1p27n3RKxdeDxM9QrqTgFdin8mFtVq4H3uQFtIM+WqYTGPOXZi9mwq7gRBejrhBqTU
NBsfPJ/mJDyLSIJ6ikQQCKATOK74aCT6Dk397mDX7HAYhgwoilIxSVazjrosJ7QXKUbvgRIQA79i
3x0EUdahjqcZqNc2KwkFC9ql66WJhYeJNh0uGftDXB36WrbPwWB+LKrHQmo50Ogtgns8EkoMsuFf
jNBWJyig5tl3uJJC7Il57ERMBSA6r/wG8KHU+STx22MQh5DHqHF3GvVUy8bU9Xh2rPzo032VO+W6
kz9Kk03ygTtkfGLVt5CHU6ahtHqngFiwTwwzi/YYowOzXQqC2Oq4OeLFJ/FqF6r90Hxt1mGisXey
ViDLWRsaHTwGf09+St5ZIbpq3Tny+HnmSh9ORj9Vi57ej2PeKN0DQlavLtuqbmBQCahA9FY69SZD
cBipyKNVOSLDFQAXUNh60uEFE4RIv4606p7j4Af8N9ZynJcdW1MGY5faHwUEhOR9lz7WETBnhHkQ
mUj16jlKFoaU/EfOJUYP2Cv+MbCJZW/6LNuA/JxZFsJhZKybyJ8ypwEYOxVIanrwLUdX19n33TnQ
DkUJsjGb6sU7si4+Eta47ZAEFA4qloBuYyvhJYXc0mef3n6oaHzYhFfUQI7nVMBLLuK95/Nj6ryX
DO+Tpj/jUGMk7zpeKdJ7PGKG4AHV02Bl2QVXLWRLJh1j/pcwdyFhslu4SQ77Mv5JdSBR1RUzDT+G
qnOxCA9J91RUOCb/UvlWB785iwteIlmNPZ24pUfRscx+QXb/NHsdyvFWVy8Ne7BOe2gxG9HhiBoI
xfrZGbuYckql65Brm7lQi1kwOHx5Z76zVIZLoz4wBaO4cSckqNEs8PR9+dYjwVsHo3xqGO+0/XMZ
+IdAh7fKVqq6FtRxevq1itO9HYHwFQhqpFq7fC2pFKaT39DmCsmmkOKde+lf8MBa1L7QwOn6vPip
B7SCa+8iXcFZ6gBRShMr/1O4UlkpaWa2KE38C6GAJfkxwhLccD9MYtKoKTIS0mPoKxdfcu8xjac6
h18XfhcmXQLKIzA3+L+mg3sp3B61Ip3RKsvbHCtHxPChLMQ4B7eLHnd1621amYrJTe9gV8TgHXvk
0GGEoXzQCebL1aL3n4r8Lch49O6vquNZoH7R6qahPTeHbdJccnPSIg/F5sPsj6H8bNN9DQTGJBJn
5CvHpTAipZRzX2OVieMLT6LNsT7Eb3d42Th9tFXeIY6dPW+eqmtRzP4LOCxoYZBK1hRAPkL92wsP
TkWrSc6KvseZ693zbhVnp0b+sUeciPY1IB02yT2JiaZkPG3RdyE6gk7f3RBx9UwQqDDJ9hoSIsOV
+V3kPy5HdIjGojbcNhPu1wu7f7L2Vkmhu/lHNg9j3o3Snbidxy68T/bJJ7O9aA2b4i6eOUq+kDGL
K/qChuPaoEThPD6bJV14V9m7++UvEeemumXGImD/q0j3waBxhXtCjqf20hEwz7OFhmhgFBcngBgK
+56s4bgbEf/A6nBYELxispHEJ+Afk4tVmW2q5ifSb0RWeBg2Mo4xbU+fSBPy2UhbvWVaxy1Rs6/K
Q+pyQkQkvBpUXnoctsOrQMAWw55TP5H21QjHxgUgxDHnmVRZUVnF1fQOnW5dRI4J2MDWTlXu0D46
knFd+DIa3qbvikBSgsW3gFLsNYQKthl6gwe9rPfPbXwwuw9mFFvZ9UymbkYQIAK7/K81V1hR0xTA
KNf1mLdhjlJupq+4Pvv85Ez0+C4dsEWFjXwtHeQICDWBe1Blkwx6G72NDimiARGS3z+VsNJBjjN7
djcN53Kyk5Eo3Zch/WT5P4Fl1Bi/296wVPIDsjmEhq3lrQd90xQ72xpX4EQF2g1gowTNWX8UgkBJ
tEuLu6s/KszdmfHy0r1erYp0kVp/isRSjY4vsAOwLJkMXV623OGYtizrL2DDnIYrdj0DuyMy9/7w
7sGHqCx0A3evsA4uyav28TEIMDJuuvqouufIOETcWDv51qgDPltOesE4n9/K9DB4V7qcKRJwnWVN
X3xx8vyNZm9M/DxstxUIBIYdTlxSB516Y/zmiO1wzedLHx21wucUouW14cc3E8LIxMBtunmXZnqo
MOrbw1ZRsxk1ylSQYBMsTagmykeBpeIzOCnesAr8BVC6WUyQgHlTIDG55aUsT0px1bCywTtq7Hun
ITKioSTlDuvfLGRGAPHzlYw4hKBiXgBUD2YatdoVy5ramDDYQAcFJ/ZKSaamjxh2CGWW/qTChTV0
O1NHzvgoxrvAGR1ds/YRSfUi7LYRqf+W81kDsVFXmya7Vu1JtpdUs3AZGPRzVB97kCrDTS6PMa3N
tJtn6a+WrELlGae0b+vqrEYE1rCCxcS3iSeyx3PIdjvyNWNdWsOkT5mLC7EsKrw491ThKKdUJWO9
UDUUWK8cvvi0scteTlmNjRrM7ZH0Hjp17vNSV3h9Sd8WORsyD7LIn01sHXrhbuXkJBXEiQ9gJf30
MF62MJvXPrkjxB03uUtsMoX1SKOMLhGQyVjEsvzhIIvGxjJNEYOQP7iGDsmqQqJ0/GtNh5o7vNP6
4PY+cdxZ66+DuD3IyK0+/SKFGdE/oS0Ev7KDxmdgfQnfLXb3xqB4UVmAoZqMzZARq8/I/pZYOgBe
aTCpafjaU5Wyl47yF/OhyI+Cm2OkXfqW1ZqyM5qO9nJCq+VBlPLWMYZpA7p8XIma7R4uW4/d0mQp
Vja3pkgvQf5dp9qCPOKkUMhWDiyyWWZJsDjMHMUXr1HMOS7vWpA2xhXToR2vlQa6noR6zOGQS3SC
Jz2DjvOhjeRrhO5VKL0dxl4UYcl+uyglZinx2PH/LQgkTe1QW/Of8nQbQdiqIunLLjEysqfw8aMX
ydxXbn6/awnAjd6C0V/XmTzKNvIXDiFx1kghNPvaAW+GMduhOICaTrucydCrS04TRXawl8/Z6Ej6
IVHWjVZQ08Hrmx8u9rcuLbqqTpCC3ahRQrZUxwmQfksm/8qcytkHxysCfbLyU7FQWfnhl5sUZTS3
S3qr+wyeAS67Es3UwM0IWMekUznYSz3UAZ1lpiXNLQIfYbAdpwWpB1zk0Kfq1RLLdfB4TbPCxUaT
EpeGHofRqeEWraOhpJck4kbKqT/i3hwXA2jhLPtBWivQYEhhWcYbNvUMEyYDthTcreZZD3vNuKB1
yt4jNNextYqHH9n4ofdG5xZckdrw2S+M2ciIh50OxhCctcIXN2W6D/j01QwN1CEkfvfHusNxc+AW
a9jP1yq8O/nNx9vltHtbOeky7THaRE/qSQY0tpbgHuKctIAdYES3tH6eYujkcsE3PBA2Te5IF5rJ
zoGdGEYHTT8Y+lPrfjXvJdU91jCPzf+tyRErmi/uEXyYL7sqZzgIMVVaC+IeAPBZ60XzzPxRiZb4
bCGAGHG9AqkGlkxGyWJ7Yj4NrL6h91SB40VoJAEzaUvwpyteRpFNXUjJgkbKAIAAxUv12PtKaoAh
KW9PDW8KhTraXF7X5b6xF5bZXV0ugoZQGIhtJo1mArYmb252/Uz8rV2XUzPbFX4DqY6MiD3hZEt1
ZnCbBNAp4FdzWg/pdwF+m1z+BIju3O7fCrMaJZlDwRePd07KK9ILqECGAZA69NWMYaGUams0Hd6x
SbGUxodxeNjmwWEnkd9D52rIe3ruv4b8mATXrPwWziFmGomReJmmBxdjKjXCMi4yex5hsZeJtPce
HIs9+FTcquA90nlHfF27UOwKny4Bg6bVN11mA887gnBe3ZCU5leuQDAp1WpkJ+q4dqNHQ96UeJqX
HkPlovDeUcp76N8MOFrkOtEz3jHiQZTvcwtXCBcso7qWw1Nvr2OvQBkeNBxlMT44DXVLIMiyb9pr
zu/YWkZBgUVJBPF1ggnOPGEfZKPsDYRLrGheo3QMhK8ol5qQtvySJZ1Tgc003zApvWm8VEcFJFDu
avnAVSGpUCIYGaNtKm0oVJu1iDNNtgnjRURAmtnOsr4zM5rnAXhWdzpEP1V6ypsjl7oJG4w0owHt
GWCwUXxOemAZSJLjBi5nB8g32ok+cYgRQn5kMcPyrOdlH6XP0ly5MgMCORkxWuBYSGWIXn9JviBY
GxZsRtiJVqsou2f9JnZ4tUkzcziHY3chj2Rd+TMNQ5e6HsRSI/GeipH3cDOojzApDOGLI5vHVsGb
TF09blgKimIYCgG33q77VeNHGUBJmffO2R12viA9Q+kk1gQ/eRgFY+x4wLKzNxXWrd0mALFm6dsM
3VYJzzXeWcjwxMM4uzj1LKgWXFK580UWntmB6w/sDGRObXjErCGbppzr9T6iP7HDiZpKyGUP/GJf
GjdNVp5EHZL8lCnfVnPRcWK6n9CayvKHEMKoJlnJO3XWMQOUgeWh3PUgtwGLhxzUcYj+iwK/zTTC
lR4CEa2UDD4hFkgJp2HLAxZ2J8/GQ9gRv37o2o06Ezv/1wpzJnfYI8i+VkhUHXYUr55TFN7C/KrE
CLFENlCuJPDDkWs6Xvivbb5MEeHMbUryD1al2x4THDNpdYnAkgxMi0H8tGrEmIwT1Xhl+U8K2t+s
Av6d+sWPsRfwWQYSvR/JtOI1VHtXqbij47UBxlj/gTzP3hijA6gYb2aqW8RjJHc/fWWVyukJJpAL
slGd+/QaGHDyn2n+rAMMPEHNhbmaR/E7SO71cNPHnX/JZ+aitz9GGlHh4DFjvSzUjojrJVApQ9im
aGOu+YLD6hhHrYKMi/xI3hzZZlzNnFQSLxS08oRQfmpAwblrHMFR8Bt4NOwhZPJX8TCqmQ4pBioH
yaEIicBf+4c4jC2c7RTBneCvrbeDujfQYuroZfHfyN2jFO9LXg/9sKSF1DZXBCh9VP0o2kJgK9Fb
+mGhk5W03jKv357j0+OCDeOYUNFor3WbVdT+ScrfIJ5Wz5n7x+XVpjDRvHUF405PcBSvs+e/USD5
n8X3wT0ITPOytR+ysSvcX0rgI/sWdSv6gJhuuEwh+jw9MembFbxTDFdJtRhktAt35fKRlRc3fFHr
YMl3d1jUDmoNGIVkoWeLAhZO2WrLnIZthwvY1ii0Zd2m1Mp2E/blnKd/pklhE9FUaKtpsGnDVcld
NCa7YqLg5epV5/ShQCMZ5/no3hU7K+iwslw8kHiKf1Z518QQAaDW2Bgb0pep3qqOTqIaEyw7NWX0
pKa4ndVrM5ozqNeZEAjBmK0Dswj1txc8iC0N8qnBjMI0Ymu0+25kf9O33MCCfYsxomtuLRq9x5Ys
QHYHGF1LLDz9g+A60IRzgSY4/NOxfTkzz1z41QGuEMExGsGmCi6Mgm8FH+7gzSXtpCocfsWxMP2Z
Pfy4/sHl69vFHxoAqcjG22ASW4bgTJcAtOKBqG8T7ZRgONomyAg956h0mr1U8zJHL4ORQxHA2g1H
USEqriJL1n7IewAlxg35XaN6ItxDlukTZkf8pNMgFBPD/e2ZiWDGFQVeUahKtH/htK7Ex1P3mUzK
u1Dnmf0by+uR7soWJ0x2hnbo/ENCZw43ccsLF+NCSIeGF3v6xJCntJTCOCLaQzjOgH35TGSyXHyE
IJz17FFLh/+O7cbGEs7S0mInHcCP0kOCIf1J8bM7YIe3iwxbFs60CLAj6dz1CaWpTXY2akZTniep
2sbeztQuCU+0+U+Sfl3zt+5NKBnUCnE41yzHEUWMlWRcUFMp5jaRAP8C6nbSq1Wh7F7SZlfqu8TZ
G6WFOHfug7eLJd6PoJgGX3X6pyIrwOyd6LJHJR+owldh/VU1HWQubzAvOliWRVqNQAxSkuUMrHog
0z0NzM3mW6KEjjOiqA+WThgpTrkKrC3meL6hJllT5xcAIbHStVfNShheqos1ibMHbAhuiZ1Muqgu
0G33VvWOMjzDmOKUYW8649N0rKyaLlaUnZVfrizIL20PgKOiYnWXkJDo+6eJe0L1LjX7HhOur/V2
w44P2WXxznjs/dloM3o6VYicaOawzHDxKM3c9hdaSFb4x0EBtFPch3f+TI2x7H3UY/focptIsmtA
H2FMlqbYh2MCP/sXdBACkZCkvRtWW0u8moGKhJAlBjQTnCkat++el4iY23R8+tzi5xkletpKRCvW
+KyEuuiV9SXW0m+mhZgnQLBScWN3kin7kXuYkLewe28Stks5/fW7XQuDFvsMdUwY6311G6D71FwH
2/4uciCQV4LCGa8wIoZUN0x8Y88XWJjboH9Y2sUWP300EwV1WZt+qDeRgFL5D3NaP+yTDBaEfiJt
96WJn3Gf1b8k7xBUKwwqaTmum3sNDYbstgomH1RjKLlLq3xBnhywgmE0sJw/LlXCXqZ1QJMATh6s
6PDNl7X3KMt/KQjR2OsXilN/hc5ZsdpdwJ5DFc8sm8vdSmPsyMcvlvMW/o/FM5vcjW4tGd9psBfj
rRiVYdho6H5B9cNuvxeHTMVyOJwd3BBu9iNwm8og4kYkvYdyb7hQXZufLntk5VpWN41/1+WKZ+TH
9q9Vdi2CqyXdixEziK9FRjAQJdByf5O7a4kEbRs8NZ2Az78Gmgkzu+QEsFtT2DnGyeWH/u+4O+KM
0vHpOeG6MV6Rw5iqvgrlWwMxWKr4CP71xpHOl6/YAROhQjrEQK8zJ/nMBWrF+34sYIEviim9LSkB
VjdFlnPE8bpJ5iJhVYNIZAzQYB3lrLruJXXI/+NiSxT6xBXUxOqv7FZm+JKIvlvM4lbIfe4snLtI
PyZgawX9pqsz/NVUykY8Pg12nVVEcMWlJcwl2T60t0id00jLu9+3LPzmsHKba80Xgicn9qtNzVza
K++QhQEg1U4qlhr3DG3k60ovIyymHSNOvFfUm+yyr+CcGl8KzqQZI17mP9f/G4KT6d/w+HO4N9Iu
iBdqesx4SJJy4SVHe7TKFJAFZagrBYmvVe/tcqL6zTWqH6V3kFMCE+2k8jUags6KDUfunaj52hZn
3dwrCM1tjGQWPvgeGsPJ6udy+NOnYlJmNCJyvKJglvJRqI+k3hvYBB3IA7LxABC2qzxaLf5MINYV
a3kPObKTcd5rHfE3/rNwZrkKD1UC+szw0WzK8BhG1yKqWImRLaPyW62BD9mUkm2MaqvT/I0/X6S3
EIAOlmHwbSEci+xQ4VShGWiSiz/X8deacY9QlBMWXZm+xZj0JbCT+VwxM6+eDRbpCLMYkRGXlOzq
sOkskGpLVdu7tCPpLBt5WYrqOzJ/5WznJf5dq7D/6htQVp60GiRYzf1chPMqSyal6y9dHtO6+hV8
HWX4qF5/LNSDnqEW4u6kb+7LMJZAmKUMIyK9LLr6tuINiSYapOo0+ytFOh5R20yPb5kW3QQwqRFO
YURoTWqGtsU4KZI/U9UmdvDJq3utv3xYPzmZxRCiKBfgaEwCIruG/60T7r5N/5i2zTyGQfxYKU2N
w4nQLgnNlFVrNDG4KmRAGTufC+MQLwUYsX6gX8zHwWUo/J4gqrDEdO5vnBbLhqcrSqhvFiuVS3RY
yHwzzXkh/Q7dygYORn2Li2ZYyTeC0ThWFlR4CrxRdEvtsmgrYyjrqp+UEJrLKniwVop6sTiy8jiF
ifwLBxNKI2eL1RP0zmZptfGqlnUTKyxcWJrjsIPYVryOfZyhTNtmxV07nDCdG+Kf124SlE+hHQa+
ZzQ9Ei8p8aawAvCfo3jsG958TF8PiXWkEqo2AANyb3EoE2AZLpnSqsMAIOCzAnzejbtIKSoXvfAW
Wlv+tEO669jOGnoDpo/veu5sU19FBLY2Qy3PNA98THTQaFVk0olVtO3moctgNfi/YhJZS0pL8YfC
N0/+XOMqWbswbr8M+9jUFW007OBZzPYoZtq5NY4ugObW96bC3YTkNkL13KrlKvIAZ5wwZXSytwx8
YCikjKST3XIpr26jKxxDlXVXnO+s24cBW3lacu10xUUxVQ4KoUlSlRKXYufuMEwQ2nK13VDM016b
91xmKUqXyrXUzrxqCdC1ARqD06HmmSntV6ysE3GvjX2a7gPrhYYYs66TME4kxdrhDTuOMX5DxX21
sOsbV5+yMr+0dpePKUAdXZfr7y9lFQud+t023fkjpuvehbPCugz1zBtJgcSwPOwDdtlOda4pMMNr
a6eOLBMDO1uyhmdkQ9HVw71en01/WmTfQ7A1nE2V1ZOybQlZrqXmYrl7tf/BviF3r9R4KfkHvajG
Huf8K+Vl62376phJB61exvldyhHz4FWwhXasDZ5WkxeU4v9mhGTCcTluML1uleSqxemGatWOTV1y
yqWH7W26cuoygYG+basjPpkqZ4K6VP5zCJgqZX2Ze/8644wmwq+C/VDXf6LkFHC3o4u31RZ6/kxN
BhoykLIKN3oFOhz23ZfLpdWBGJCz8FHvvtixrLWHmRr/4mZNzHtRLvUC9Mf/E1tVd5eyq0umVY7m
iTjnwdmzz5F+DtpnHzE1dleV/IIehZjxj2V1TuBY6POS6ZdboFvyMGwyfvUAxhFhZ5OihvxAV7ZN
rcm4MM5HUD2filBRk/nOzLlDqTa72GTmFRe5k1D9IYjGU9FaoG9uuU8angvnJY42mbxszGvFyzTH
6S3QcxL/qmIekHE1mFyECuW3Y1ttK+QWUHPEJom45yAVhi+vO3gJ/rajzd8YnpPVc1JLLDmwk4Xf
hvFtmU+3WOawbcpuWyLU1ZhrMeFZd43PUAXElQKvGAY6QSZDv4p63rTVd09bV9cPGzMfuYfwQvEa
LqrhJXUGfc6fvnh4DO4G2zI1hUwMZJVyoBy8dYDWPSv7p6UuJHmV+Q9T+w6RrguDh5+3UDByv8N2
5hDJatpVJd9lfOoDVHTrix1QZp3JsUxNmdGTlItos6ljntLiYxrfI/Ndro56xSvopkN9IsnKvp3/
lk5hRUGzCuJhP3ynBXTn4DRuM/t9WU4L3rQs5acZLLqUSArqa2dja9/01aqPPoF8MFlk05EN3URa
hyYl2Gu/878QdCqI1AEtouNBcJHURdAs9eAFQR1TOA6KbTtsLU5vk0E8KtahMg/EHY7oLkj0mQ0v
TiOkQrkeO0pqjzg6PTLI2jjDYYZC2NAde622c7/eqt0w0ylIUViOuBihqyKckf4yxbyDB1VzVVAh
b0jJXmv3IvmEIcAJWD2GeYOWG9TfNsWvTlTPIuJlyHGhB5gClCq+1byKplmzNnAeUNfEQqKfau5d
hB17+2jahX+avpBZCoyX5QDYEAOBFSprfLirKMaKX9H2UAHUXhTVn6HPhYMYVJkA+hg6exwdOq01
IVmVfynSY6z6X0a21ZWnl2z48PhX3g3rlrkHv33IoJea6BZql3QAdPebsvX2MSm2Jb4S9V8FEJja
tVnH7IK/v2YhWTgnHYgR3+yxEqg0+dFI+XiNucJ+Xrp/IlhV3Zl7Bqkc02NkEiDjL2MDd06ep0a6
Fghh+paELnALUhkPGJR2Oa0EK4ZCA9N7Kfg94ujukqAIhlkgvyUbFwsxvFxnS2fxcJN8s4aVg9bX
t9McXkIvFgF9WDEVY0QcFq1TTgZ+1bFDrxHFpMW+2uECtPIz7Uthsg79n7J+lQPNgtMhc9idLDuf
ycm1vxSxddSEPMRJM98GF75Wv5aowIFL3Bx3dFd/K12PYRMLpbqWlLMN1nXAJlLKPCfvUmHg8R4G
+xzv0+nLNPfWox/c/umMAIVsIdpfNfqO04VhsbPiNGGmWboVRrr4I5e8Uuqp0XczYLpkMOqv3u74
VZZ6R2eF85B0/q57p8ZXIg4sgjmZAGkd+IPMjcrAYtcDgXa9aU+kMllFGrhi++zQs9efHVpraA4J
6ReS4z84sFMFDHA5rLteIU3lfIlm4dV4QoEiOVW2MONollj4AQyMeHMzMThWTlF0SICcCVCzWrRX
KxJHZO2JdWATTO2VxsAgCUTZiHIgb96U4JGTqUUIuUTS15hqKmcbh4wkFB/9tQQPlPahyvwPcvdP
yoPSWV86mzG+AIHxbOsj/vRIOuthy3y8cxV1Jhqx6JxVH1xb0Oc5+qmWgw3fuvU7RaIsMPAuonLZ
Y46ou7EdOJ5H+MEiCzQvojPm09R8NupbOEAgEgowzzXj5/iLWEzNmGa7noeJMqpcFUjv90zd6i74
sLEJfJB+JcpUfY47ImTUfMRA92M+FJIWBrmxWoHsl+0Cf17ray88Y6j5MsVKR4uOwCA4hclyme1D
cInDT1BQZrWzxrCrNIN+ijL9chFrmmxlk45TaOyCGQ40DOuU/qBsBIelO9Gdi6NdJH54IP6TEn1Y
5bRlYPFQaerhqCA6xuFRRN4kA/5qKthISVW7BTe7YpORgGnsA9953bwaEaVL16S5mf2lw7bUBWe0
CnAgBwfV0o8vnUu7dDTzskvg7XtG2p5xT1h3HYBh16wjHMf4cstkDdB3ZhEsr8DbNzizmK0yc9cM
0FejWUi1oqtQqnXJAT3I4k9p76GerHr3oqlrAjg9vvqiOsnOOsfTlhOKADEzH0rKbcUtyn7tap+X
qOP84Qh6tfA0gbk6V7V9ENOhIhZrlDGpvafSvvRwQCNmHcKKMlVo12XLgAm54y/psDoyun/w1omm
I0DTFNO/BSSnkeihFxtY0Wn/bHjf9/lKtknho13dI/uQRLs6QxgMNoLkRWjdc5J8snJvikXc+vPe
37fpRg8vTblTJRgmA7fIf13zC7mVY24lUn4UPOLxJkVhDmt/qvDnK9Jdq3vzsNmm3X4oF1UNvxul
R8KHakp4iJVV78Njfqv5MbTPtQavJsE5e5Ea9KZopTHf2bwOsx6I3FKzL2qyENnNchdlwz0tv4Yt
+6RL6ex1f6VaG6d4xWxPbeaXHj0qwAbieuAJf0RCOpFy44UTcKvF60D7I+Q3c8q/aOGNhQ2jK4bN
lrUZD73RNFRzJ3exXtHnN/WChJAs+bTU3peZtYZErzRMzzFNZe2MPvpViHfaRknQYziMvFjK/J8S
n7MYivzNyWm3Npe+eBa5MW8KHjrqNWt71WE8HO/FrqfPui6ZhM1HJWCYYGkvcWYoOnKtNJf9h49G
lQqW0KZ+CuRhKvx5zlhnamvhwJptjwO8E5zRVfdKoP/3eY/tRUzHSunUGLYiHB99IMYVuHGTcJO/
Loi/aVAsO4t6QH851Pz7QpbBdjft2bpFylrqLiMDUNwVsQP2r/Gtb2EHefqKGglTnkXOom5fRbfM
q5vBZ20WqBt80SIcvpTV5h5tHNzGOis/kcjQ2vHH8ahnaDn5DqHJht+Tl4p7yat34BVHlePYVf/J
2S23YEwRAOp/uDUNMpQvBH/eLnQ4znWcbvBBplJ7KTBMWsiU8jBLsHhzrUuMXebfLGnJoZKFGnDg
lN3hws92KRi9klyvZfM25dUf6BbqKHZ03ncRUIvSw9lOGZesTZzkImoNnibrX2HAr7xZ9hYQnYi3
NDsATD/HfBhSdmSDMpWHs2HhZBE46w8hrjrTRO25lCEfl8RHMPNcrO/Go6veGXZCYrkgfPncOH85
zlMHj5Y+UZRiktjfWMyV/t7Vt3HnoPiPFkyPQDDrIZ7bKJXI/UKfd/wJ2bI10Ubnsoy3sGnjhcHH
kSh0JlNEg03ZkMjakbCxeHq6YeuloxoAYQHHcQpxPT700iaVBLiCawCdlONoWqXnpF8WzBtu+BvV
f7L0GIoEUvuY1D+GvPWw1pTSGye9zWZOxuJV6gNLtFMgkWMtf3ui3Clm4Wbgaxy0GxOhg1I/+uD1
L70YkYUAm5sf210FaT9Vul3HJSus0V5KxqmO/tvu1rbbKOygIKGThItK3arcvXIWaGMa0GaIKqNZ
5u7y9rvBnJa0l5R0t3JjiHSiSwcHgTonm5k27d5BvqjFtcWAmDsvr1iX3FgLZev43xnCUcbh4VS4
o1YUjkzBxMDYH/J2qul4NiWy1rj0X1H9VuJ/tJ5ApORyq1iAFb8DndeCBWHjkrEdCmUAb6yA5YMI
l1WwN3E6eIp/6tApMZY6MU4TnmEdaYeMftsHny4o+cM9TTZxNbs7ecycozimFr/5y3AwiPZnM3gV
yBV6uRDe2VNvNJZ8lfwIqX3XypOZe7Mxqp4RdeMS5fJZaSN69tIXJLHdleL8j6PzWI4cSYLoF8EM
Gshrl9aCJVi8wCiBhNbq6+dhDrtmO9vdwy6BjPRwfw6PDJxYiAZTksqJZ+BmK5pOMUhkBZ/6dB2I
X2A9NW6Pd89BWf6o+8mvjJqV/tjhy2BfHJrlv0B8Fnjmu2w8hPWLuwleHyWn7Mz4ivHGYaaemd0t
U3QA/Q2zGwkuN1z0ARMwLryMYGASz/Db4VR4WWCP/fyGHzKZjJrAPBLEP4h5Ay7GhEYVzlJT2yl2
NEsjdVFkPfauP5X7Ne7coWWd2h5V/WQnDGjWvo4PQMfTtN8mfLwk51WTQq1CO4TApNkLT+Vah83c
3pf+tWBcJvoypNsaO5ESnEXwNRFMVayinfqWY1wOQI+lDEDUALsAfb88bZVDyOrvfRPOBuWYkZAI
C3tRjzvXeyb9Jm723Nb5rByDgeHWumTth5L/Vt6vAby4ewwjkeB27ylMimsPb6GAEgORjbmIS0F9
Rt2ycNc51afffHDzseD7aPCEW+OTmt/Gbwlf1cs2xL034gQO+MM2IyJhg+ux3+fJ3mR69pRuW9Y8
+t+ZPSG3zYQTIVVtMqa2jEiZaL5KOKRNoW7KYSPltq2utv20+lMOkaHw93RS6+OuRRsKTe4QI3sq
mCcefE8qv2YDqhS+MBMvsWlAv3JZXD2qYG8ZDelVBlea2rrSn7eY+nUKiERaLxqQHy7Y0ISPnTO1
bJO1HJ6R9dKaa060qw/auQvq2wv3DpxyvJ998/DNZ8z7PpCNyS9CmQlzq6DJWfmemw7A7TgjvMzb
HNEI4N/azp8bSrIosKPI+GZUpPP8nZpetfYgab0wsR2WXHE0sSO5BVpsZvcXJ2S7ZGGJEwC+Co3N
5ns03ETG2rUPtKOjwQsJPp344Gh7xcXl7p6blv7bbONU72p/kdY2tdhNN9eiqvZDEJMTpdwYD1Pi
ryt9FctNbu5V+yWy/m90v9WY0SJAm4aIM0xh/3LTGlx+s3bhV3DeunAzPfUzVGS3gXoWvZvNy0VC
iESKHdDjv/ziqKNI2b61MPMjvuS51o7vUMkoJ+MlkjOVXhBGo6JehhQo6g78Xj5YHEWOvIFiYlp2
GXwB08U3D1K7ErKoK6l5Vzn9ODmS7ExTyizBXuorLg2wH+a0XqOm7mbq/FjV3iieTU52H1sR2Trc
txpomwGDsI9c7rnBaqzNhTeskhLuEyFHQ8F2Yj1tAC8ovUnOxD+yLHMumlmu2Z8haNOFFBIqlBEb
JGdhiqPN/aVK1y6RAkmyG03UoZk0Xtvoia62F8qp+V8NQgSxfkPeVqPadu5lyI8q5+nEDcr9T694
M2iCjGGyOwqp0bNQD6mxjvNTiOTYR2+j8enKK1WJyAlPAVTSx8dsYuAJxNwFFsaE05JvKxNjumTb
9UeJ+qB6d1rX/rU+3kcooSS4ac4m23YRvo6KJv6Nya9BVCluGcn5+Fvr3H3k9qGmvrR4RfA/BxwV
wMfGllHLMqDTVuso7+Y+mSXTpEWCN9HOL7lNQFYQhyTiIRBCypyybH6LwME6YsMpmIXqjAhTxjrk
2IwMxvX75P2MdbHU5JcWPwW5RpVSBsEp35POCagJcJqb8An7aFfAUTOzb3dJ96UEj95nJ6BrPHtY
VLn8IOZ6QIQb2GBxjcNFSWi0nnVcYVNsTyFMFwwPWvHu8aRV0cLkA8uf2v0hSknzM8m/Nf3LGexZ
qZYHxboG7hm4wb9OcUCbo5n1HobtI+4vMGFkz7i3tkfwJrh/LrH2SFl3DBG8UGBeVU6OVHkFejRT
6mInUImKsd527AY8APCm4SyEwEw9MX8nFERzVYcc4IJYhViSs6sMPvX6pFBWJtqFlnwN0V/XdWs9
UCaW10zVqAM8R7xSpcancpAHq2eigPmGC3AyZqpQhEY8vKEVLgbrHJv6qvVDeoIpksEhoHCCFSlk
OP2dpJVPqaMCSCvlIhXYdwOhTDCP5eU4N1RoQ/2PYKJu6J9pi4+GMW7kFjGdOjUzUtXuXY5ehfPK
oUSVd0kHrVAza0XKrsSu4AdnFRk9YfkS5+W9bKgy0y4gx1lnABTZ9MFOVtfpxXP7j0bdZ3ypa8dZ
CfOgtU9JIFdzMMF+08rR4uW2EfdKZqKazFLdzJLuUjA5mNYxsMU6iC95tBHBqQqJS+VfnA3sQPa4
NcC1U+7Gx/TZVwH+yR0LbYjh84kqymBm9S/LCQ4Td1fPiGC/DQjvxrKlY45sOqFxGgjMX4/jo+RO
CkiYtniaerqCBOtdyiu7Q4jWLZu/hAYol15NrpDjuNOBDKre1Wi2AwU/omA1llxDNIE67K5NmG3p
aA/4ntggp6jbk80t4R5DISxfSgMgxK/Crsv0UtC2K/KiLnzIBlop9Qb/eqy4AxRXB4u/HLgIcioX
/jWs8BsujWlUJwhokBkN1JvtBezlgG8GpBjwiFMgV/E/NXiJvHEBbtXB/83oSdDaepuMFI/KaSAn
iK3BLTSNb9t5KxWEf/zxXIe01F3oPnj9ej74aFjkkho8SWO/sOuQDfmcmuYmx1/AwiUroELxBVK7
M5WMU85kICOWfKXGLS2w+ePtF7gCi6MNc5Tk1mclBW4p49dzXxotvmTy4Z79TR2gpQuAwEfO3Ywq
yO2BRdoAaJELng4KJSXLqX9EAFilATccUn0V1bTb4fO1bo56oqzgn4Nv0XF2SvGklWtuCJKr4dxG
dXCjW1YcLBJnsOqN8CSx5LvNR9MWa81eWXg5Yp2CjGmlXIXUF5Pxquq9mBLz6pqrX9K8Yo/WlOnG
GQrYd1R0T4xR0/p1SJLmEpBD8+dnb0oVzkbz0qTpvmV/kBPbR9q5eryxvRoeGcKt2vjhfF7k9OFF
bBpb330Pem1u6RqFBC02AHysdDDRQxnLeBUDXPQSbZf0b7SxFVAmzU3H9i1sjrlAwUEDIJYUEs2t
543zFrH2TtQXvQcloOHU2FfIR0lBq8ZHD2yIN4FHZUwtLJCYZWfRdwnnRMf7zus91+wttiE2Nyhy
IJV5KeFPmD3VEv2q7w9yeJq+TgsdBeTmA4/u1lQ+Ux53FUEZvejp9klmWn1k+nLICuoq0fIPHbuz
78KLP1GDPivLYqZy6ZeRfoj8S0i6OcHHdUZ8Vb3+1mrh0UOicuuzpFCxvGAH6UiSq+LRuncxCK4I
PPenscNe2O6hGe6DlyyzpF6nzS0gKK50GsuOt1zbWcjZ6ckPtq5kD7KTLvZiov3CXVvFJPKkA0WS
Ni1N6SwM+Ayn/YIgMXyekROd+KyzEQ7PnhHpPWIQ2lvlSuMJk6i7GgNpQD4s6z5Tdi7q3VJenrMM
5KpycvKUmyFD88dG3K1z+jLUisvoTOfxmmb7QT1FU9T/XCMVNjKax22NT4e1LEwMNgcNFJRA+62U
OTfHstn3yU+TO1TMH3nya9j68euxJozOaVAu/exGcF0p9nQtVFIld6xjbOfWJZZgAfYZ+wYwBouc
F92jMAR1ZadyQecCjJHGilgbkWcJR5dGoRzSD8H5/lYq0VILcdXt3CBcF/IJg0/Rfi1zrcYX/FVp
uhowf+FzrAFyD8WsZW/iBwfJZ6kuDyFSTdb+ZFxS7OBvpH41JaZgw8o0FpZ7ysqnynKYiNrWGuhV
8LUNRcSrHBdho37L/gr7sEsoyWUmGMSsJf5XrpqKrRFgdpMWvbH/ySU2Pm1LgwpWxxz1kVrlFIca
Vyo1fWT2xsaDMKIU+/xntLkfoPv+dHxwhN8wYdLGvqT0QlFxH7xAU8Tapg5+MIP/y6lb7yzaYQ+K
vrVcLnuoLv6rJqzhXCgK+VdZ28T5NrXb0D8cQ2fTcshpE5eHLjrUytkzDq56SLhFw0xhEkm4lrjK
QTIVCHmAbk3hfDyQL4wO7rDplanYXsmaY5Ip5UK4rXl30rhlOwBgWI/06IiLbzGwwqLZrW4OXXKD
mL3AfPCvLnusxebZtQCjGqhO6Mbki9kU76qQ7GO8RtxGAgPPRtdWqzGCUIvLCQx5J4nmTn8wGko0
5aIU7GcB7gyHuHqk+E4o1THbuxdRkppDaqy5XmOk5NZKFTSjVboeMA4Z9GgMZzc52MTaMGIvrOo9
VJ5ZsC3JsLnGIWp99hZIYP2dfDow1HDgvMz/BnD9uKeRonJkp6A6dsAnAMZkmO9rPGkq0GZtXA3W
uNQtgH7DC0lScmVq1bXn4/ntVHrnHVDqpOyRXmy2TZkBKI9ZSOBUL9O3SntUeALkhw3rBCgqUwUh
Q32CuRALkb9mw9VqwM3FT4RE+i/HeZDYYG14v8L9yNvTcEHyMYoQfaWMcda4ytlmG6h3D9ZVuJV/
dIP9qXl27J+imURbUhmkOqHFLUYdKYeXTL8aw7qHzZLhBRW4miWuflUNtkDh+Wbj1lL4F7VM0gbb
echSkXXug2gdGR+Oixs467neIpjkH1nrA8G6dSXGVnIgSIqGacxjZWOhtAgCHyHbTJ1omXRvQl+o
ekZG/ZEOB5PJwsBi13tPSzCllMmmzLe4vtm7/zjKzgeLqlBSjTTvsoWr23M/ENxoU6A7jF3pbKoE
EREnAq58HH3lqINA2mUsFn3jkWYvVeU16YnpImxmNmTT5dSkFAw3269IGMyHeGtSn+G7HzUPBVVK
bV5D+G9dAZDgYONfSp5N922p6yFZaRjiI7FNxWdmnSWPFskOFvMRnvxtSSiKDRJfjX+Ef0d28hHp
fLqrLuHkhXJgxDvfI8/Yrvguo5tj7b3qZLL08JtXFsHlRcTW8FIp2nGErFmsO/xq/drWfzNiVI33
VifvSvYq3HCem8z+OGQxjfP9KJWXSgFR9vC7Ah8wzEdcC3r2ZkKEKtiON8JY8I5N+2gdiZ6QjOmf
q/a3FNsazhQjYhe8VfmTQzoh1ldwO1XAtkYjpeKkLLz2K7fOQYj1ubsLZW3Z17j/y+Utq35CGkKc
aF9h9NFCblH6TzJsYWsdC2i4KmqccBj1jXA1JreGkVWO5K/OHGTLkotS0X5B8ru1+Z+Jqm7L3xq8
pP8I24s6vE+dWWBgFSwOPqSUtdeZ0SaMid8MCWRuzuB2EYR+eNUMijfClAhE1CU4IlO0jaR5Zpif
LIBNNvEqSoaCBlMDFzLBAzq8GO1Dds28gsPR/1bYxUISWFZPU+rob6gHWyQKgfLwl1vT3IXdWA8A
LgJzPrHWLWU1KJxuwVMxOd69kbUqkEhWqSlJwyCyFhq2MEE3NSiMly8SXHbdSseR2TBkeOE6sZ6B
92sfa/yOKhSdT3dT1Cc75x/sWB1CELYXDvHDYAOF51/OBj8Y95lDKJwzP5+eBeZPwlHkwSHwgrOT
gPiZmNbXwP9yGTT50PO8Egps/ugYqmw+MCDxGHFJMsGj9K23qtmHCJYFx/rWx0bCB8WuD5oNSg2m
rePdK/0o86unZ+QoIP8Q8JHaLwvIuVEsuupL8JeJ0Y4CMHClj8QiP8PokDdvOtXwo71o3GnbDK58
0DYl2i7Tqdk7y2ZiYSDJRRU9HUebtnIaX62UFlNYleV16D4djQ/GK4afA5GXkdTZRi68f4L4uXIg
d6ON5C9DNqjwMZ2dI7VFHuw7+dA6VNDipho7JGbV2dnm1S+PmnHLfES+ZRnskuSK5YWaOOpV52Zy
RNRmMjrF4dmERCHrj1jivwx3lkvF3aqHTiR9vAV3S79lMY8UnB5F/d5xXanRKuJ4ITGpxTqNKPa1
C06S4t5UeR+1k2gWxA7mVv3deo/Y7IHVMEF4v074hOYyM9J9GG+0AlAsNiVKnReU8QmSqjX9Nwl3
KFBggmujpi7tQuCNizYAtiDOsXI+JENPXuaFULZv9Q+/QVrSxalBp+SLfcu4JY85ypqWE9HokBex
hzKEKra6jFx8w+mV0A5Ot62OUl0Am4sxHPTFiJeIoQbXR4o0m24S7RdPxj9MqkJ3HuHwKgrg/Ug7
DftORbJJ8AcKT6aSVtaRWA897G4iXebJlj7X2H/vm2zlZJeEhKEGI2HkAjQwItAePGUec/tNR3CQ
XXVtfAFsgzpN0tal9+oxFmXd3cPX6VEjDEkvA2k/Wn9tBS4ZglH+6QX7PCtmecg3OgsWY6nMpXqq
hHUeRbSvcx9DMIcNPGiPu7/P69oB7xR6sObkXFeNfi9gfDRZDD/Y/zYN2Ofhbzpmp7bicdERpkXv
8VnaOs3Ws72tUuCoZ8NtCC5z/KkpBlFWJ7g20c2QCsdhZ+YraGte9lOF0Ngzb1mmPwbFkpUeLezG
xKLu3WHQPKycQmKnWUKqK4qp22yiWuPhaxJWa6VgKuQo1cNNJZR3Jew3WcoKNCJ0Y/T+X0lAxV1r
nj9XXMkiliMouNHPPNfAT411uafSZHoKQp2wjYceFZ8jnqtYZZ9g/BTJX2A5/KA96f27z+Ynid9j
kfAyK9RFPqS4B+xamxJn0/jVU1nPcn/4EwWWj/BbaC+gtBaCQFqB0Mn59Ns0EkNwmZdQz4xk39Lw
1tg3AHEZo2iHMKwxzMhyrZY/Ybprik/LuNCyzAy0C/pdkZELRYSkOmgTpP+jJGbhMK+YeHT10fnx
rGZ4s1OJyJDPBkgKDVu3utw15q6UtMfxh5e59a8H6VsrG70nVJ0bXy4v3+Sa1Ryu/Pi6SxqMpL21
u3LmV8DwMV6y1bFJn/gx9MrW3ZKfgoMCODoxZ4l5zIxbT+pQsijRzF+W2KZ3LJWdRn4sXDWExFx+
KjHpLrii/xpkHxeECNx4FjU8RfY6Rn8+HmmPDmn9poicrnHTjKss9zYLUntchfGf2h/U4mY1uyHd
wwXCUYU8iSewMZ8FHPjBWhs2RKPI+Fc2QKdudsOFV/WwZJw9emL6R5u944OrCwwqkunoqdGDNFBx
5zggPSmPZ4voHRzJNyl9S1qsnm9uebWqW4sy0dtchnne6FwSTAGYV91kQMsj6IHWaECswkowSuxM
x1zZJYw11XiNnV1iv9MZPRsBHxGpAFwCaiUNulPQbXkZETD+Qk7pEfyiQdgn4QobJMo/NfxryXex
VPMxtlAvIDHgphykgP/V0loOZrgCOWoAsinCo8YDtIBxAg0GQXHea/c2Q1rBKaPG37L7FLg0A0R2
xSBh/SUb7WioGyrMVxXEjTF74K4R0V9D/SEt15q49vJm1pQR0HaTcYusKSOB/l7IBg8oyxl5rfS7
RoFTXeLoVNrlyA7ELliomgyhhTuHdkfouZvgEJo7w6NgNI+k/vHgVAUoiw2r094kNI0aiVs/0iu6
dr+mw9ZpNESX9BlkcHsJrresSwoMcJUWXWpoZJ5Hh4O7z9ovF/SgdxgN1ie/dnVKYZPkFwKiPgYF
n9/l1hR31CySPXeec/AMWLI89mIYDvqJMl+9O4QRc/XNDqF8DYC3CbX28sPA86mDfq/KXWUcAV2P
qrkwuG9lRQzefDVyFCCbFRhTa5CpZsc5TIFHVtir2P5rsq0YlwHPioywjbMJjE+fnaxnYylE5Y/6
dZKyB+zwfbYjXFZe2DGElYKB0ixoDVkP2Gdl+7KApgTy6jB4BNE74AbfoscB55h3l+XNg9ovnC+/
eCvJDYLUmVGzAKSZD7p9F74171m0lrAIOaZLdC8XdRJGg/5//vtTMHCZlAgiuar5Ag4t32SWM+VJ
C68QcVlL39Uhntcumy+NeSlRFkakzU0+Kg6OP39J+bAa/eXO06T7u6FlGesme5B6YVtsottbRttQ
3/6xi+PYNdcu4r6s/hKhYnw8WWxqI+Z2GZ1tIsHOg6ourlUNAei33uGmj0j8tEiF4c2DKkg/I8mq
uV1dlVpBaoaGqVx8ZV84h0JueINhyEJcYccFX/Pg2tT4GD+2/vT4ZvYTR/vSo/GHPOed7AZRenoY
DuHO5R5Zc1nR6w9H2U8rFcFvo4SeclUx/ipUAWUfEgl3urN1/MVJSfrZAqfovOJ7lle3UX8SMvP1
zZBX65T1owZqvmONxxgrLMmz1sabpW4k96VoInFps4TIMulVamQQ8CfWEU/ciU9qUbk0zgWIB1y2
UTjO+4wq2+xY2E8Zb22JvNGTtORAEWbNanRhNmtbHgJ2MLm1Clkn0LHE3stwyTKgyVBMjPNEJ/LF
poM7bDYcKp63DnDGhHwxoCae8cClNSAulAt3RzQrObwijvjoEXgflbUgG8QKMbQJfVCsXmtiqYdo
x0bPchsK96eMsHBAAEyLA1QX3YX1Ec/ybpU0iIUrejuNbpg57bLnEDA8Rlx9Nplu62zTs3NgFbEX
lbwqksuoii0E6xQwUkfQj+hqOAGhlCOBpTz2dI314NjOe2phFAWMXEZ+mnB03oBlELQCMdayuoKG
DHcGoWuywOlI4NQdY0tg2Cl5dSVO2GGd6vFMpu1WFAQJPHveuZzaf0NyIT5s5zeD+MvAlhTppM9O
IWczDw62l2HPpYDTMMUBRmx81eK6RwzUoLn6DpZLjREXm/9fT+lJ/AxY4ut8LToG4ol547FIdB2Q
4nzDu13TXBUjmSnWutQPofOyM2yCbJgd88krOXJ2pqU2U7DcyRZD/SSqUdbR4jZi64CmUuY0nJ7U
FNxw784sYx3wCFUKF/eBvhxwTuOGUHQWhyTtqaCFU0Pg0geEU39p6APMRDbNNplFVBCxDjsdJz4+
2X8kLHDP6fMK1VOMuzF4Znm1UAFJEVxdNMVLwpDBeqpjzRC7mGybScCmJlR/oI7KRpXSgYQWuCEB
zRVin4PNDLETeK9iGjmgq4Xq0yKd5m+L/hqwuUqCrU7rh0I43+/WSkeRwJbKM+z8BpsVPcc+zHzc
xN466T5E/+iUS19SPIJAAYfY4MWX6Ph9uK81Spq878IfUdXNRRN9DarKJ+w9zA81mboqAMPAYZzy
ULKch8acZOWcvDT80ctgHxtCjCojeBc9LO1hMoJU+s0L3scBzFH7bALCFdWp0Un+3/PwMwnIMouW
CjFtb5vnlj+1tC+dfW2cZzBecTlRHITLqdMY8L8nG6bx27p8vkEhZOki4cfMg5fi/NrKZcK0Zycz
3ilEavo19ukSv0Boox54P375VdlvJXcMr41B/Kzr6FZyE7TPdr/ryNsld5Vi+gITrZKeS48vWH+0
jYuD91JOBTQvzAq9t1QsbidfnmSfqSiLtHw4BEaH6KPw5MrCzpITy4vkjm2aQ6QsIyPoFGthErVB
QcDp29LrCrBivFo8Qqh5y/23llHEZmWjgRulmFfHP6Fiv+xAZTVmsEha563j3zeKlSRNT/a8UaxN
Vy98Lg8mTOVB+bGo6RK0IrfVrlY+Vb5e9DGbwbENjoG6CVilF/IPn6Enl223LJTlWI8wW/hkqOnS
ynYip4XX2QWqtaBsBVEPOC5/pO7TNub+qqNcYg+u8VCOAgAZgNNMn+toVXJl88NnBc8015sHMbIG
R4aGfhvieCSt1+y9Yj0ok3GExAk+gEcqaR7cd92FAp3cX3CEN9WCgtrWfaXurgzKdR0odKB1ODYW
nvPV5tsab1X6WbHXL5y7078p/V6Nn0NwV/CCBs1GMw4qgq+89/VGt9dBdZPYgmiQK8QfjfdRfknK
71T/lDHJyxuuPdkxWZNsx/DioJ7ln01xMP2bbN57NPMmvzi07tlYnY3Iwj2ZzSWEvoqaNXYOjOwy
bJeN/DbpYAvjmlNsFTGSjYeguVD2wwMUjCENes5Slhe02IFbacqap+WXZrdI7Asu3I7zQzje78G+
odATTdBGUoEqzT4nnawI56mwT0iUjrULUvjoHPbxsalv0J8XLSuE2smXvmLPoeZyTXRXCg2NfCoE
Rew3s9/G1neiMvp4b537aTmXilcK17lCDwQ/QG/1dPVMlZ8Vs9+1LPFl712sM/KdIDzCqzGb0sbF
eNDNt7xcSvneAerII4IBrArgGdBhmBC8p9T0qpT71L/z/V6YA0wsF6NP+pUl9Cx22mLg/hNX71UB
mxm7g3UC5uJUlMdiyHK+FCJeuSUJRiIBJPm87gdUXe/dYPsi2+w5sM3P2J0CLAkcTOehDgJ3FMec
XRTLYAQHH/vTXXPvhrLGY9iz+S+cS0Rvl1LSfyctCCv09IBuDrt2URp7CraWqfuTmuqjpYfVDmD1
NUGwAkkd8HoVfot4cFBZqYbZGwBnu0uXaT/vKHQ1vJUpWDPXCwFup+6SRYDCYGD3HLpfN+0o4vt0
sY6q6BdYrjBV48nmKpQbSEoeKjH0rgJjLrfLuqFnsf/QrEPL8rdRGeH5DDqfDK2Yg8LTRMXLXUJj
OpbF/F9iLOt6r8UXN/vW5a5Pf6dXQ6O+01h2OnMWJgsNd2O61SJ9PaVsEn3NZTHhG8ObrgHfcXmg
pCpBWCYOWlpSxB/HpPgYLfuqTPkl0oFQQ1I3vhSIwyajQMW+QMvRphrCnujPqMRGtYo9Gt8wQBQs
58lHEjZWFUg0xJCXJQ+PZKWyH+utaaBmB7b1w2iZBxDIUOJXjfL0o5VWYeXYW+qrKj9cMsFZJbj0
sqLkOhfop5BLuAWRpIISSJ9gCyoFYeJfjNt4WPbay6S10yLfZDLZhwOPh7Uy3lxUIvOEod2CEAbF
jPzUUmdb0lqMpzyHx2weqP0Mgabgtymawal6H/RjGp0IfbTqVlg4sT4r5W0I3mQYIoKJjerjCEm4
3kGghKJu+YgHXLGJmqPtb7TBWweJfW5c5NfSmmcdjYXG0SkDQkvtkgwZwoWqLENnmwyPjoxAj44S
4qNqx4BxbZX0X0VKTG/gWwJt0Mu/U8MRyOkJ+XutOwkWytR69F9pcNbNnR3sDK2dG3k1G5ylbRwH
gXkPkFVrDh+O2n/ypabRtibpSjfq5I6PXXE2Mes14GTIs5qkMUKbyB1Gzh5+qvDbveGcQhBtOUgs
4gAz04XuJOtFnIw0pgGtQpb2bTGryNoYyiorv90Avtp33Gx43JEcMEuwVRPA/Ksx3nTtlngfzXRg
EtfWbkoORZVLpsodN7Yusrum9WlqV9JBGykHob5EfNBj8uZbFc3A7gius1lXwg9fp2ALrlXu9URM
CfblGHQ8W1+0BCg4TDpmG4TYw1C+RcW9oX7evkqXZP3dHpkgZAYkL2NIwjIsD0W4MpAq01JnwwkF
JX53spfXPEPrxwoPeN0Ar/144ui5fwPasyEjkLJchsnApN929F0H107BAQjZ52Th/CgXgcE1b+Cn
AxlFBJWPLb7vjKadnDQg0nkCrEOw6syMDnPUg3hhW+6cfjexffSpFAL+sQ05bsy/IyIvqUuw6ir9
Y63jrZrqeN5i9xUEx0K9d+Mu82+GRtQWGAvYPHryuAguZMqogal00HZSwUWyrvlcx96ynkSXz167
OdmGMDjGxB10+Tx713nRtZx1AquQcV3n28L8UbV1Sayk6xGHpjum+VHLlRmTBZNUGN35WoBYMMN3
hveg2vrBW9l/lNHV0Zh/rm6CbWz4zsV3Ol3FQTTHu6i76M27VmxL/JsdGd0FVw07+46gSYcDfbT9
vq9pgfpq+LXeHTyFJXatuWdOW5e+O2u42qJGGcW6HnaZ9siVGzDLpqLY+M7KQWApJ243UDpoHlNq
SAwe3smbCtM1F2+Bfh3Tt0agQHYznWQhnlK3o2duR3FCYR1U60lxpJ1uLLyoJMa4j2Tmm9t2gKfX
aVAsQxezyhK/g047hbKIuD5YwzExnqZ6EXyGvXwf02aEryjPjwqiFjckHu1rv1zGzdqQDBe4jTeh
sS9ALAzuG+WM5XAyU7wCR4NCc8xxNIKPeTSzg02iHkZnKbjFRQVdXsvaeLhkQ/VLxtZkoAhFQ/UY
rL+e6Cxeh5xYto9SK7S160/AvHXcX0NED1tZFfo2yeOVP9wKD9tC6OCt7tYlzTGFQs+RZiEnWMY8
J/0uISBpNdv/1tpF1hGwgQebyggJJQUYEiLUasKhKEUxak6h43TPdjVhlmRs/wXip8pi5ofHxFnq
fKjyXr40AL8NwEX0En2jix859cMB+HmGcNdhONUgtGX026fjyWLBVIQU2FX2RpOvwtnowWUIwlXG
uQFFpzJoSdBWrKQabRVH6zy+OJa27K3mEbdDiseN+iEiY+zFVuhSFElEu7GD2NW/lThCTTJHLulk
jEDoGE75heHpqPf1UuuANshwGUd73TvovDldtddZ4LZ6zT77kVrJNSqT//2hKIS98jGhmNGvZ6PR
cC7savSH8UG5VMf/C/RBKe/2BLKvN5F7lJgppKviYMcG4K5t5Rx0OM36g5+egeNnPIwChmIT0lqt
PRKO9kDwKsY2LBJqq0LzLtRV7fR4T+1x6+F/MEhRxfy90n7n8koOyFul7D8cnp2V6n77VbxTweMR
qrPaOQhhinYqrBMWdUwcUDkMfIWFDAGXPMFO4NWXjM6epo7WHX0YA+q38/RU7sQs5XTlZqg3GlJB
eBy4/9C8wNPFihcESVWPiPbMdeaDEXxXNC1nBudajHugZeOEn61N3NnojxcFe1faPKzm0ySR4yYP
BTOcJfX54G2yCgQVanDExRU8OIss51/Hn6XEJM+A403jZmSs0hxoOYCXcKBewua2zeNxgGoVh+9R
cCNMwFaM3Wv1pXXx0icVJsH4WS3o5eYz6sHi4unjFwR1Qjs2iphesbncODVgAOWvqn4zwTTWvwc4
LRWuWiqtcQ60u7BhRsbt7WGw8ZBODHQ/OA2zCkPBgOlVwz5FfN1TyE86TFVbp3imDs1TijfvnV/L
tee5DQRCbRe5oYHCwBQ8EgC02edxMeIxNZWmmeW1y4kSUyAf/pnGVeevUTs49uUlx3swJGeFiHZu
EnLt7RWPLt1vQR7S2bePcngDsO9b8CH0K62Dwdz4NUnWtpmrAe0b8dkT4UWt3YVt5KuOScnFcdn1
4HPpsfPis5L+jYm6kh1LJpzzkx3rP47OY6l2ZAuiX6SIkiuppnC8xRzsRAFckJdK3nx9L/Wg493o
5nXDQWbXzsyVLHaCBHaXBWbtV7KHm5t9qdL3doy2EwljJ45ZhvAjsP3JCG/MMckqgtQ1F0xg0hOS
vJcVRhEaPxVfNqizgTfZc4lNQy9H76GHO06AaMe8jJb0eo9zpCL6zuLR0UyT3w4pwB4DeSNJm3oG
AY6tNChhA2BckaG2YCxLJBqn7HkgzAcv3KRAJjyLjDi+615z3mRidOIzKSxzQE3GQCKK6eKgsJZ/
I7hFh81AAEy/T35r5z0bbha2n0r2u2wQ+BXFvUfZoGmwr2HZ2lcTaTWSofTPcrJq3yPEkJShwc6S
64Djg0/mvp5AtIvwOMkXQ++EvlrjDrRXVtxMXpSkbiBpc65ssRoZ8a6eceoVO8ehixQjaIhwiZpp
yeQpnjz+xXC5DDXshbT2pv+TcdC1xaloieXYGKPlVDzN0UdpgOoqrb0tFBtGqEa6PIYciF2sRnng
POQJNHy86xOkG0biuMm3nZ0fGru+WK73rjtvPaiQjhrvEpfhe7Vc3RpuTRMAoqkes27k7bP8Nwr6
oMz4Unm8YIry0JA66Rr63Uma+FEIvBGnePEtWMo75hvfLLv60WLxA6m3m/hd2n25xfeEWhBfHVKA
EZiRqUaUxlKy03mzWPwMoDdqy7BwHodyF+BT8mxS2knKnmFBO/WgrXuHdBoeUZsYjS8gK8ew7gLz
Vqeuv9VabLwx3zZCNlsZ6IYGUXKJbeSweqCsIbBJXQeItJaad76awMA0685U28hS28oYjk2kEYWR
9YOSXHxi0TnJyQqOqcsFU2C7sWk0+lVMUrY89ybr4FBCFug30g1xr3T9zrNe/YKfWWWnyEUFGAaa
ZWp/tZAkuwIuRtWfhsbHeVtTs/k6Og2pRcqrBr3GjE8SDeU1ZzhsMEzI6RxnLrVcg7uRdXMRRAU1
ti3w88RL9raO/ygL/FX+zE4YVyLVt8v36TovhHhMXsSJUxwGWA4RxOEZdnDOGiaabzo11+0S6iGA
5IPgWLLlsTesp+z2v3eCNb3EwGBa9WX02JwQirYp07Ts6UEUsjqO1KK3OHmCkm17Gz4ahCRi5OGc
WGYiUKQpJL8zWgJCfnGtbfkIo4ws78zNMvFursK1EQ+bxlXEJOo3nRUMfNEmmk0sIEStp9C71wEr
XcJokfk1d+ovr+XeiSj/q7J1RnwgZX81O9ga+haSz2E0WrmJbdEBUi7qtTsC3yf/DAPWjaqnrmH/
TO2PXE0qLC7CX1BZWV7fB5GfobdF/sYS0oyOVsA7kh5wTumG7R6FWyksrGOR9u9V6gUazXsmN1kx
O9i1tKkrQIeKjLbbZu08e/elzHmA6kaiwse6AqbRFiO8+jokH6MNFy4sbAG/UChPSSHHOw/vJCnG
sTlktalc7vl2ALBqKRf7bBiwke9mewC/G+WcvcxwyI+pWY+ouykpqg53RNMX7sotK/FJ1WTyZeLF
OHlmYAGprpb0Evhwpw35Rhx73vpB4UGMTptzbv16JomIKinAxCUDd1ioyYsiz3PsclRKaMgZi1Ps
JM6z6yYRx1KbfK0VxNVrJgMyoKl0MBj58wLtKGwAf235SXBMoXeEcEe0ZTs308jFe4PB95hmTv2Q
WJWgjDKmlA+75SLJtTPPwnnqxXs+sB5MugpTgpEU/nfZRP1GQ7NbuYGPHtOVzm4WLlvwucgJu/Yh
cDjSOknmjrx/Sjd7jIsCLPcQKhXt4rIwR3I2I19i5EHOhDVG7E7Saf4dTS6UoQd/Fzg9cn1UyO6C
SSRr7z2/SB8z1jTekvw1tfR3QYrOgH1a3ebQF49FgkDQJYM41o3Vbc2RCI4bzs1JKNm9tA3FjpGt
soNf0oQxjlH8YIrEeRjESGedDxqCXEL0lnSa/N089hjlpUet+jzSxOXQDCrJiiUJ/ZilPU1gVIpS
flTCsg8JERuarSaxosMXw80A1sy1eCJmvkGQ04ytm2i9v6a3YoyT+bACgVBicghEv538kMtQFbwl
eJLiVOu6XtH/Zy5ZxG4ElQZx3P2plnrnEhbhLTfk8qzRaXQwvGZaq1BkZ0IQzY9vSufqE9BlYOvH
GWhz4nDKT9rMW9WqcVY6Bi9VLm5FTI0zKfi0fVRxnRGdpL1KR5zKPIvUclkZUOYNa9z0E1BIhgL8
fDEHkNadk3XVqeVqG6C6OBanTaIhJRutoLWxKxpI9+HoCK7++FfAtzy3XK0wueIwhQ4QiYXsxHvS
WdhXwuewpxPD5WWfYAyqL7hKYTVmQ/QEg5HoCR8mQHBBueOUq1Ojv60EBzFsE7/4regrDDJo7q7n
bmY/PHh++ldpRtVxVt/wprgIKZlIhq3POpTk0nWsqqtPFq2owJk4EevsKniPyrzf+pL1uJB2fSzH
+sN2m2A76nk7uCRXrY/MmteZ2EnIxt5O1fNHR9JRfPbEMkpVsTk9O+0ZPAxps7eiIRMK4lkFP2Mj
4fkk9wZr4J7y07QNDgDZ/s1RR7pPvrdSP8YNAqrSx9D5y035wQKXJOFwz9MKgsrnEP3i1QqTV2u+
KFZqTBH3nfk9GL+Nf9bie3BrDg9MzM6FxCsn4n7dO9FZe6DumHCaVUErnDHuEq9aQI4YKr4tRQnC
LCjQsdc6jj5RQDap4BiybFTIEBUNRm07INNDpjCtY3IQTyk1lKPPHIsimOVvwlEo9EyY2UCykcZx
9j62Tzwge86ovY0r/71BkoWNucWFwgFkafw9eQ4+CxJUSQ2nJ15NNKNoTcdTRDuWZZonn2Zsq/XI
psCs651iZ0BKdsL8IwjICAMV7FmoF/OpY46MXEz31JcUc36vWj74waNRbEK5dauj5UWniraOwp12
Zec9jbo9RFwzrUbwDrZBOrNGNbxtiKQSkT1zeGCYKQKxyROw7MlS+ZteoS89eOXDmD26AScdAuaJ
A3OwQaaBX5K0UO9QZAoIcNUzwtdWdYC5OAIhkUUFri6NBEdlSUL1WIEkUf715JTqpdG96tb5cGmB
UBb9R91xW9fNas7Vo5AOIOXoOJlPmaCXnJ8/GoJ/0YgvnlpMj11lWXYEA8c1/WZ9TbUw9wZ9h/Yr
r6z1SFYyZbHhz829EcMLT1HZeW7F87R2kVia5MFg6qmzLUtfwZuZzxFrQfHmY9sueu4zl27tFia/
d+DqbIanOeaTqN0B4+FAD8/4ZXL9RfY2D66YjHC+2+pJshkP3YtrnYZoR7mPIi/s3ER9dZua7hhs
SWA0EuedzEBAInWsssto22+Rn77NLMFT+S2GnYlraNoNzmMO83FA3+h7INTTmULOsWOflDP9/y+D
LX3J/AYySscnSBrFuxPfdAw7zX3s8KrwMl8n+bPXHsPuWGNYtGr4AtfSgmLF4aogGJflT1F8npIr
eZKFqHbXe4BqeFZi6jLIFT6kOEhc4j/Jnll4W1MvkFG8zZ5wGCuKoN3N4EPxauhTYZ1s4IkeqVUz
oN0VEKPRuvEapt7LEJ7CCM4JTcwGpuTAhWUpxM40WCpdABmkdLCqTuEnD3mLUlMFpyVgvorBubLx
H0FXyPfePGKvXIColt51vHIS1G/esPemZTzYU/oeo+mz747sVU1Urfrm/sXRNXaXEpHDpTLLowWB
OpWGJ0I3nMz4C3ZfTk9g+Trz3dlQTWbvdaxOGer8cotR+Ri+JDwpWgBEMR4bQJXEMTVy7SVl8a22
YcUp/kmGN6sBFMUJTJzbwLoz5fDk9ig+iQ/gc1Gdoq/YgmFv2xsLF31hTtuWg4KJ/tjMb7bxo7DK
AfukjAI7aDFiSjSh6jCdTGI9U/2BTZmM3bhuUmdj9Rg0s0s2sWEvvgaWyzmHKIOJIw7/2uHDJU0x
Rz3B22IrEgxdNOkx8uYkAzMdAMR01hFRajfcl9Wmax8GHoKVA7CTgOlUX6WB7Mmg7RN2pfBgzePo
TKtpFT8YkD4rIOJpZsOuwZtNg+FswTkgrGfS7zWQ1w2Sn0bp+94aSdgRkeEpUNekL1IwuSyAenwR
oq4e6xosUEsB3jRiImt3UxVtLPll1S9R9VD3OUxdl+wZbSNhcXW8gaQfLd6KiDTWQGvp06P+0adX
JA2HJ7s8VAbbAuvPaLkczI8+phuSGBIJsJykAs3WhvkRE7n0SIyW0bXFeO0LcejHc+I8jelbEp+k
u3PKjw7/tHMq7YtJI7iZhf9CaR6kVez0wEVXp194jb8q/izrnJIgcbBV+Ol4Fw8h38R10zsfyyGy
tm4V0jsTTbqE2UMBj/ZnmqiIWKKWOYkiQqSx5W9ERvKUWHzOOZSVuG4mGgm8teX/NIZeaZikRbyk
uMlrYefGbdcX1HtFnP3pmrOJ/4/eg8nyoliG/rb7EHm/a3jWxDj1yJhP2E9t9xlDHs9hTPLw0rwc
4AUAbc105WF56Bzvs1HVsZLFJh+JGNNnV7V0ZTHIz4rwdV/sK9auFhCfzASiSzVqm5yn8m+uTiDW
6Um9QtmZ3Jeyh34YUKLuHHoCYJyZb2H3VOBndcqfSeEGQV8J87cJE0lq0I4VelsO34S0omtXD7+V
RTU0JV5jBD0h8P+3DCdGBKCKlV7l3g+ZCZmRdu/UQxB6SGj3cIP0aLrvIsfZryNm6rbMD5ly59eJ
SiEaFMKADYR2gWvQm9KNWy9pLl4Fk2oeHzNg8rWBHJgg24G4BYkT+Hiee2DvnGx71SerEYms15iN
5fwlqzLaBOmV81+xmZiqBoe8cRedU44Zkz1czRhkEg9R17W21aw/6yV9a18n8ISegn6aed0qn/pN
QetaTAWBc5rS+OSPMRg1MloOOAqW1U2/dx2TcsQk+eQDl/mqKDr/X5BZzoOR+8Zwb/hdwluf7AYG
z0qpswYgbFog+bN+Iem8G/xV98okD2jySZHzuLOtfK1dXDB+srGV6t8GZJQ/z2fA8SyixJFiTHds
532mGaDWATq/0y4VCPWuczklLn334NyrjY2ivjCYzZg1tp4cLs0MpDK1ofyd17GtnkJjqSDAzQjT
H4HO4fQ3K2wH5sR13Bpopn1wEBR9++Q7W455AAF4mwQ9GQSf5VfWvBUtzU4cK095rg5u4kCYjH4c
BxqYW1y8MuZUBym0AxE3wruQlA/z22b/UW0kFrVASgHKyPuOg+riK97JbmLBYmCMRbsYSdTpSO8F
7UGC4EyXGs81UtaYeLsSxdYrFFWzvBmwq5V0TCpNO4WNCYfglSR4L2hun/F3smnjkUWmJ7AfDFLD
ZWvu5zF6oDsYT5q19UZ4d7X5K9ABjIr+c5GspuW2d7kxHSf/8wsoK1YCGjHzTzPQXtft/kpfHinv
ZG/SHb0SBwgbgsYVrGJ4wZn8ykOb8qCYzt/6nSUF2joTbDThzhUvmT0ey5iMFEOVVXe3lP7f1Ide
rmxJXZl3zHyPoIR9NmZjHdJ/neEFb2saNlr6KQMPCQLvrIK44k40QsMBcoaGdBJbpcQ98IXEGVue
zMGu9Toa2ea30AKaHQE1WoKLo9KcqqL2N7WJYCBu34q6/qc8+ePw8hAYzqg5/Q0D91LNHeCVZdGZ
Vm/TOGDLaQ49y4P7vmMbM6YtzR9WxxxpFQc/IrUsApTepPGYIUwUaOO9HOznJoM9YWl5wmV6N1Pd
5YL1SDV2zdGEWKzS9Uj3SM+KPsORT4n1+MC6CEYDC4SinpxVx5NEK3B9hLnx3dGnhh+NXjB8mr1V
k+wc1h3rbA/VqG5blBmf6YaUJfPZ1BArKh5pUjsavTjmGSE9M38F6PBK5wTGpslvaYbJM1axRaWN
39DN651t+6Svp5HiKRfxNZCLjbHCBZmIdNPMaLVafcRB82zV4DT0TKEJuUdeJ+ygiaWQpzKltepC
wTM8Z/kfRvVptOSJTMRB4n2FTbSNyGpnCNWrMuXW8uz0HDn5tQhC0u+Tz07Nrg+Rzrx70WqxJffL
BVbXpzSYyegGZIiT0Ts1pmjWSmC9NHwcLO0ksAnRRsYGcW5R5maJ7Ssi+RP1rn2oTAWgIQxhVvY0
Lln7scw5Tk5bHDBvTn4og3lfTRK3Sdufsf/JY9Ka/q+pff+173UCsdF/EkZw7ROUg1IVNwVSn14G
pi0yLuFLaZ39Ll3ZA3iQ6pf69vUYAwCsBPJgtBp9kzBOXnz20txpEpVlr3b9Al/vbiLP9suu0cnH
9dBVrJvYXZTTWjqflRcdPJeOyoC4J4dH/AMT6O4p2RcOwp9ducc2HM5C0CpXRkyzYRN5d5rPPm4V
xvbq5EjO/iqnwelcKNQe+LMe5xR/DiieYfXIsKP0cxffgurd6Fj9YopmvdrgVouMl2ya2GxSoDJ8
1ZV6oqB+IR0qxiiwEj3dxry8LuPQPeXcKoxtGKyKeGeQd2jD5hIrnzjdFKpxn6eZwp8MjxErDsJ1
4Xv/KgHxtuoV9vQxmHh1q4bwJY/ENMueu1wyfeaGTh5rnwyrZwj1zD6RDrS+EfeDYJZUvoPxKS5q
4K6yomgkFKPcKyckPIWetJEK5ZTnoXfWVuNssqQwd+6csx7Knfm+GBn+ui5bnDZDzelPu5D9/Tn7
geCjv2zeFxSoLVwmtmCMhJPHuVVHAyZOY+xHPlk+jKFtg/sq1orOBx/xTXcYVhPJjOR7JYVP2ECo
8Et8b2eyqWRNoJsPljo4n71ppnnat/AHqQSz7DiCTfOaDLyznhtoLVHkNg+R9niiiDoQ3qoaU/nF
u23YcevjYjLRLY5jWOCsLmMDkyr7/BPJr5q+y6VcuXCWxUvgA9KwTZyf9RQS5JkyxIORWpXETKJD
iAGgIrbgQENvRtSCjv/61bdZnxstCO5IF6/uYxDgdA1ahn+oW/bNDpPuloSh+WZFdfiulguGz26+
M2brny3L6AwapL7MdvBuJazJk8xZ5b1zDIEyeDBscLkD/JkCBXmofHLcejMoyVZ5OOgCz1DKgSQr
9s1QGHQx4SHVeFVV4T96U9kBJFqWdZlJRkCmO8OGeVHFt5D9370ZiKviEaGL/tpQU6RT45YCisdw
c4gzysbD+MiPjqWajxu3GCfk1KX8rbzUMQJ67tMn6Yto36HChtxbyyGbOmoprknGHzLYp1gZdrO7
8Au9bVoUD06rTkTJd5bF6ysP4JjVuz5KDl5OQzUbxulupi/hTjoek2qpz6zBm+6u80ud4Lqsb33L
FigsMbr1V4EMlYJH9MpkK6XeVjjF+qE/jizdej7GUXukicMmFO9VTWZvqPgU+5i9WZgAMQxTSLVe
VpdMhPwDeoWLF7NbwA0EkrMWXcQVHL84sybWox1F9xG8kKIQSCdLX2R/1rl1xtnw3FUBOVfogJ3P
Ed1JgFPG3qdfDTj6A9psa3yntgd7hxeyi2C0dBVY7vibAZYL0VMQsrY1k8qIo8tidSgDk4j++Mx1
9gzuGuMqxgLW+p1JJN55pB3yoffxh0aluVVlv5o6kn71dIgme61goztZfwLbdGicEGVvOHpDdyuT
4gl3ff7kd8FfH6ZfPot1uCawsKGN4lth6WHSZ5lFyXUeu9++BgHVWZtg8WzW7r0v8X3kfftnzPJ5
NoKtmU2vUnn3qprvM/zEowtqQbqkfXXarKXqP6JqvqV9xXABZ5j5NL6zAkJtfnNIonbttZqdqf3A
lXJI0pBytPSroM8e0lKyDih2wRQDEXlHLICOoEl4GFHQS/Mj/mpI9hZiITrN1lMUgw4jp1UUK4YR
tkL9ayKPXfhcyJ8Rex5Q4Q5lJG5ouoQCGhHV9uhwnDiAImtNrLIk9Kb6Z2keS2xOiFKeesmjR3zW
QHrHB6w/a+orpaDabxFh1QbxoU2tg9ZAMDoSTxNSoqr+XO1/dJRI3KfL2oD6IOV92Lw/5pLP0nbZ
XzTbtq9XLikiaf6GC4Ibn4St9tKEpG7Ks28S4IqybZnMjzxc2GH2R4vki3L8o6rbU5hZz23oPDu2
PJqGYDs8rFKkTiv8CZ2zmEgfxF/4/g38EXVUQetubJuEHEKosKCltfU/TQGWyS/UhR7XUloYm8U+
5PvlubfrRUwHG+sEf3zojBEo6TsdnzT+csaL21s1VVeTQ/9kdEAyqtPU1e9191RnA8kkfeKtf4Vp
t+ui4c2BptWB0hK8eng9w3O7aR3dlHwEyCbr4iGOeCdlAlnol/KgYn6vAvDeS4L+KXVffUR633Se
oqD3zgm9UCYuALT8BsZzGgz3dBh52ygyNxm/tJRBt07MDamxvbQJoogGk2W1ktT7hXAdwqbchBA9
bZKzFg+64CnMkkMRVhiFJWuj5J+NC2d2rNeZPVDI+Xnif5f8sB+Ya0f2ZDz/EfR24svo3FKXgyVb
c8PZZ6i6ZZXvC4nO2sXuQ9SpxzTEXSYanwuXjAEJH/O3ABrdZ/vK+FTAtpScWJbHvINYBHCqsrPH
Vj3M/hlFD7fBThh/Tv830rjd/ymDvoH9JEk3DXtHXdlDlh3psIvoLlWGuenGBwFA5hLYl4FkYsna
2E5GgEs+uBGIRsmPiB8i9e4rHwu3voFWWaFjrLEJrZWdvmQKI7QY3qqCImXUEkoQ6D1u2nda4LZh
lO0bs8s32E0fLUNdzLTGtajkfTlqWm09Tj5WO7PwIN8YFyJG8/MIeVoUBgo6tbto7uihLwFY5hfR
juTQoI8Bqp5ZMBdYDCwmw0Z1hD9EwLWeHjrur7TghjXCX8is68VpkcTBxg97JH8cruHXpE0IMsRA
IMwUh6gcV5aB27/2aN1mPrF6CbZnesrSnk20jR+vi/WLzVAaY7nfFGX8oZVkimp/Wbu/9DpEGMWJ
QnbYmwkpa3++eaAcGCfCFcAN8p/xR9LJ3ZDU3y0jCx8A3ANLErvNKSVoB7ULOZvVzs2BpOXjy9QD
zDOjIvHSWjvDomzX0sClEwrL+XOahKspmp9jlxKW8tkszFUVw+3xWFFjxpE5MSXBWM1zIu7UDbRA
jAJhayARoT9/Sp28FWRdh8z4w+D9XKdgFhqG3dhKNmYVr42+xCf4rhscdCyzx07f9ePGYhHUfCWC
/tN+OkmAuiGcUuu5zr65q/EjQ4Rg8977nrG2Yu8nsNpdjkrv5c2aCpNNGnoru/10yP7zp4i/4/NP
Cr6CANJudgjNVXZ6miqDl4P9Ftg5P1V7M2McrTgr/Zgj2MWqLtxlmx5ehAUZdO79zTj8Q9wiwcWq
LdEvLsIiPlFifPDA8zF/QVs9tHb31ebUzNSO3NHbtw7gp6T4ky415JJU1E+N56xzZt4RBDAIXgS7
uF5nlT4ugkfSJrzVOJSRenJGzOMoWd3R7w/d1KyCEhhrzUH6bYBOojqmKeL0tWNBN4HZ4LKOgiWX
R8mqpqzAFCRy46cCCGsFc4pDifYeRfowGB9TEh1dNb7MqtqO+fOQ3OaW1uutxqw4RT+JLd5V2B5q
nhyuLfaI30+9g8BYwtpzDkP6VQfw5M0aZUi7JKOK7HEI0i1j1JJ7us61uRNdupuX1Nt0HYpLPQJn
9spLzIVR9ikUDNY7xLtjSQ8pq7pIpn+ov4TnF0wlPqOg3pneOSufY0IPWI4NVDLiZPO+LqASP0d1
1h4FQ9q4HhvWN+lRZmW8K3SYwOYjWmx9dxZ2LBzx5pOa9rArK5AyVKRzm6+dGSoFrSOF3vt9tNdG
f++r7OrWsL05Q8pQH1vR7XTBrzFlrncyYgdlwkrp2tQ/iQW0Zcy7TZfkwLKkpsFjKOgqcRTrs6Sj
mNvJhu9WkulBOxmmr07+Fg2F36np2WubM8QxsluDl3puHwOlV0pS713VrKTA7nVym1hxtGa0bn50
LPKNXNoCeY8EuGs6wznG/OBNMj0Du2MAXZA8piqdN8K1+J31cNOgrQ5j51DKJ6vpCPIHn3iJeSzv
3OpF+YO1rmc2n024yQoJZMeLMK/6HLLgWxdOjiUfoxlK8zTGT0Nl7ez8RVW7jjqIiacHfM70UsYF
3XQxrWYkpbih0KE+vOypxDuYsS3lrTHqx6j6Z6qPiULLOhdLEd/M0nXQL5Z3Tm2olR1NcmZ6cZxx
HXtcYi0IQ3vcNB79RzKEI3S0IizVLDMaAc1+44ivOgT3MbTNqYqwHSliK5i3TZl888K+MxvQtLa1
KkImPLs4Tt2/0inu2yy/C8vPiTr4bDrPAGBj8y1pMSdtY3HJsxpfkGbdKd2rG/5MPINag1zzCvXJ
gn3jYqSb2ZOM9BKVJbCoWUAHsYfg5MXYF0zXfw5wU1C7Te6pJ0PXVdchfcrJAdILbqExmm4EsW5C
QgYrhuMjtH8Gag0azLM4e3T/GIJbd7U+Jp1imIb8muDf91xis4lzr0Q+wBh1tjUfRAHwIFyqMDrV
DPdl2aIt1vhSonVVvzdFf+6nnS1YCw40tD2UOgD0TY1ZeyycI3bhu5LoXEWlsxur+5pOUo8W6LD0
1qZBxLpc2TLfJFF+HudriFfCXTiFDtmxymB/DzYsjfxHQ5wr8sHZaPKz0s/Vlv9ciTeqmH65Tz8M
33gzgHObsqaeF4rbW2hD4GgebSraKryeoQ2vq/pso8fW5NaA2Gpk0SFn7xPD2B1bA4vorzcj3Ice
uT6uXnq0fubogcw/Es4i0OebXnr3iYf7sMaVA225OCsLZwChyjnjBMoHVBHuK8ITByWMnc1nn2wC
+krnD4NYUU+oyfWyVUBmgqfnsFQKzPaBl/Q1G+2dj7ZvZz+SiH7jvdJqJ6bjIPrHEioJ6gIM4vFG
aYvpW8hM4o5dxIyzmwnJ1j8jlrC83dRyw7/tAR0wYU5c2lBLEAIN9Afd4r+yv4r2nKf1PjNurJ/u
Yj/ehuXbghXIGr3q4muvfyNMTF7YQvFuuBVRkvXPFFmrqLpqxAibHFGg3l2iEo7YV2az6qdjTLAp
S3DNAF3wY1ftY42NCseyaNJtSE1dCbxsoFLYle1W4GpQCS5knFj42ywJVm45NkF/NIFZ2kBjhpEF
ghLAWz4rxJLEwok9F48920aSHrS4BdzsfHJ0eI2QXmdajXxMjahWDYgrKCvM6r6iCijUqyb8xr5y
QDzZRNaHNrx16BSPEcFL/DzbNvqym2O1kL0kbg0KHff0l8KZu4MRkYzZPhgPQj8UcUVymPGlyn+X
jhxvPlSlwI3F2jG0f33lrZuq2eWM3szJB9s4G6m7Ys2Ytf2tyoArccDFGmxCtSzqfwaKYD3I4xAX
xzrghrWzk0eUYqx+dHI1sBwPL4H5PAXjLvD9e7D/wWjfCaidHaI7DvAZK3yU538mXY4VaeUZqU8h
dAobezbIxUY8YGBiZLkYal2RV8JM3JHSM+rngS/DVrUWKEzV5HjXzDLoaI+9EU17XVosNzbgBmVb
TQv0y2aR5jq4lAeKjOf+xy3/dEklMtH7KCUykdK3mRDLKYhQdfjC9VMtj5jwLMTx3rqyRL/rbPdg
8pfmmNUI4+oOD85ooWx6R5ebM8uTDf54DFk0W9cEpXntDHRU9XSjoLmNoniBEchQo3n1mUjLHZAg
no2EW03vjV8mmLvbkLT3Ud9dXGcHkiZtqX9gnMyfiuTDs/6imTCHyE9Lu2lEsZPFsj0mLjODpwud
p1w8p92ZFrFu2jVLPTBIKRa6bmdsBr4LCz9/gM8is46K11mQe7sZEUEXHi+yE36TNv+EtukUz7N/
7WC4M8GX2W8zh/exp+/r/sMyZool2PoE5lEubiJojOZD2xxH841N49ZqKEbC/8CDeUrvB+dpMj8n
BBA8rL6zce2LgWPKpvvZhCzZju1ZoLDNhFEzpX+EnjZJFQB3mR/YSu+qanqlJ3rt+Ck2exAXzDxY
G4zuL1agAMLDnFyXuqsAl4jN7wF9Zhtz+FUlJRvhukq6TV6QWo3zTSPnSwpowVDf3vLA3sTuh3Z+
2mGdyK1vE/oNjnZwzNtvh1e/Ptg9u06DLpNNEWAXjVaeYPMCocMENUZmgG644n5gsA4wAOCKvQuX
Ng9m2xhEmtfcagKgttttJhmdLfxE/KTsfj4wnhBXpQzd0JgPDSoGdgrU9ZwQ+sPdjz4o7Gw1s90j
47nwaQvrUU+g2Lix0WH+JeXVZICQ4XNbEU8Jf2XK3IrZcGLHGJikXHq6YOOFRifXlYA1dXBQNoNq
NYl0B0xkD/6ELtG3Gj5CBepERrcmem3FM+WTI3nQ+sAD2yaiMlWS7J7Da7fnxY0+8z1NOyE/JSMp
4W7mgZoM8a+Kvtvksef/z8cS20svU7AL4Xx2bPUdO3qiAAAwREx3XOxe2/59Eu9hPN65GeWXDDOk
Nx496RAOeXSNjaMogmFKDuBhgS8KsuOIjXBu6iUoUqvD1O2b3rured0yVY7mofX+6VitBiZhS93Y
7Eiml4pZMuP4GlaryO1vS9lzUjNLGr/B+JK3kM2sk533G2E2lLfYLHefJyzzDf0BHenoKX4V+Y+A
wWN15qYl+BRkEgYzxugeMh/KQGm8ews0gvchAZ/VDLhjbB4q+R5zMqtZsmGEfCl5gM3uS7LgIclH
9H54a3wY8+tq/I+k89iNHMmi6BcRoA9yq/RGykx5aUPIFb0JumDw6+ewZ9FAYXrQUmWSEc/cey4B
6oghY+dDBz8IUk6Oe99W5Vvo4XPV3YXV13Gp2Zz2EAVfpGHVfCYm4tj6MUbIV5oeRJcVQ3B08wmh
sIxrZkRLjr9ppnOIzZY6HAbDZ5lpRMu/kf2vLfKNqTOsHPamR8Fl8vSBJtsYzpVFA5WBoYbDjOJX
//qU0CmRND5O2wwLlNswWa/UphnFvtJqiQSk8d7SmdxS7jiXWNBx/LXBRYZxApELFEG19//T4ttP
teN8hrm+Mq49jyrAPBTczWUPQhyLp/guxlc14dIYZX3NCE827PLFlhY2ton7f94qNKNhUW1BOKx9
CFUO/x+XUiPGQJrG+1w2T2h01vPUnpVrfTP5RjL4W+Q/o7c1afBK97fDumNzChb/Hc8gxvGpW+uO
sXLByTn2yISsj0G7IPfNO1syHcz3bQXsaVpcwf4qtnFuhPqGcG3T+/PKAJSxfKU6qHY2ig1CsZgj
GUcgabQ9BOmFHkFLmzl6ztv8YUJGkLb4hu3XtDylrJFzHf2iDKI0nz96+9ko4cbyHNTlPg7lqjDA
LDXh2cCM1BuEOxKrpLDWBSUWdSgq20hSi84AviGymuymdIC+l7s0XFchjBfNkZA/lV7G2if6jrx7
9K37McNw45sMK+JjHwyMAwDBhDVou+qE/IDj/IDznyRYC5If1J+NiFdzeYjlzuxRwCUrt5Q4zsS2
UagNqwe/qMgUHPirOMzzi0vT3ZA4gfm0QM8Yw3VkEBgk9lGPKdBHLb5krA81qL8SDrkQ4M/Hwwif
IwBsXUc/Ll0RzoNnP+vXVQ8opgL4BvAm88l8YFBq+Afh3pz/6I3ZyqMJRbTEa0iaC7NLqzPXZbju
7HtPwFJ7Cifc8IB3pkpsHCRSWlC/FPueuOuOutPmKQLYMw1EAnGpVVhW4vBEVk8AJ3pGSGzh5Gmm
h9ZjdFNT1vX1Fk3+zeiJmsKI5EJmNJDduCQMpsDvFEeZjbDLbtmGK8LLCDnp3MM8Hm2AF2KQq0Ui
YpsHEfwkmJVkthiX2QDWKDWeHSHXBvnZLDZn+5T25xKqAtyribsn/Zy95jWCgw/VzuJzwQ4Bk4bA
BBNz5dSua9O/bxG8eR2FE9l3F9kfRy7CPobmgXS9bnHamieJ36ktrqX/E8l0XXX3zngYkHN1g/9g
tz+1zcKjdnYqvgEoZq0kHcB4eHWH0uCdW5vY/JY8g3k/FPE6s+b9lLOlJ9Ewnbp9pwEzJaucQCHB
NR5dTI4EExumY+18wTpIfjo1m10WEBY+o8n70HANOlR9vXpoQDf4dFSK34n4rlS8ZFUBI0uvhg6O
YTNvavdiVOFuSD4iO3h0WHgP4kMMjNT9bF0ClRXuex1gIu+Xza3a5hHilvpvRiw4VIRTEW2V5G+h
WaxsG7E4Kt/wXIM5yazivu4BbtV0ANzldqpxYDLJIU8XNcemn/4pUsuaEW6+CA5WER7bgAVzPa8D
nqvRD08WiehTB2Sfz6FcpbA4auwEi6dQhiSSIBo3kAHS1NH2bB3+MWtUQ2O6ZQLuZnpvx/OftuBg
+MN4sRhbLwMnoT/g+21Qu+3HxqwZLUpucDSsfB+Ox39QB3zMk6Xu0bDdqWGBkZWH3ICUP6Jx4PCI
fTanBZS98THtETkTiRZ5HiLnf46r4HBjWYbpr/PjFOCRQ/uWLcTgdsdqdFsyos3r/JwDgoItux9Q
/hDDPvO4Q94U3qtdnbkV+C2/aTHupMXK2BkfcgvXYvjZR9AxoGCaJUIm5zJ4aChbrM7BxSFJgqmG
bxeHOkMG2CzYbWeVNOO5Z1fe9Op5iohB9jd28zUzLw7SUwc2Im/wZolHkxmU2dw672POWeWhWIOU
uYQ9Ncr7SVDqpfWtYVnQd79GDTs/RbcXbsjVpa3gdiT+pJnKfRk/0nedpkEfQmbsgkjTcPoIc1Lf
vYVpQevPKKhAnefG65IMbT99aVmUZ6O/Uz60OURhA/uvQkPUIa4uG49N/WSHX3GKaRDxpkBHZJrf
bCFWAzggK/aIBL8fgDu00ynC6RkgdZKkVJfjewVdxAk0OEJc38ycXBzn3pDSump9X5JZICo29iwX
VfKoPTQ04mwwaRbDrZXkkuAwiaNy3TvmLpPv2v+pMJmUSIUZQPbBW7NEs9MOh00O+OHEWv4wLJIj
LgU7e6zMdmuCpIO36bOaenUlKgc8dHVd7GYDfhM9uT9fzOnU2y/p8Bg0z1F2WMKfPcKxcC39lfZu
CTuP9I3kDh4wO3wR4kZ4sQTL2L5Z4gmReiDNbevVNxt7lqPpFd2fHCxE1nCPdS4X73BQ8tah7A3+
SrActH3bwmUl0jIos3vglnqTE8qgy4Xfi87ajrY1eP+mSzkrUb5PJBxazyKEQODGDzUoXQjUa0HG
4kQvbD9PHi0CLx7MFfyPFBRm+W2xfZX5pssI/eVZPCPwb6ejx7UVW/gTEJOT9FAxEywGBhd2+990
2MQsNctXWbd4/+tr6/wiJNm15rPI3U1lnlo6NBxAG77UuybTaF24MmMOnIDJRmpuwvTamZeKgYmb
RczrSUchCbSD7t5McM+jZZXExPq1nJr16O5MZ2dW5G+h8UyTS0EmIZNeA6h3STmrdb9OOWMGiu0l
Eo48uG0aIQGKeFCguTIMvONs5A6gi6fqSZkBWRWvLFsX8HIbA7CazP9l+PxdzhzMALood+1AquOc
7ProqbbggAV4l5jHxRSpffoGDuTOAk024xIECmcKRqzY8Ut+jI0nxHhD37INkFUFS0RbI1/QcOxL
lIBB2Z7NfGR2Q8QvckHrNaI5KRkgorH2RjAOeNrjmDaUhxqbB9ZctZGOJkDH2uSUZJnprKN03Gg8
SI42Vo1AFGCehukL89VuzIp1XV4ddPNsDZM+uOuYi9vu5xhobq+MvJcnkeCP2Xvkf4SQEs2YnA6f
DxMz5sQppaA9VayRPQyQShFx5BBsM2v2AONjHNY/o9BXl0ll0Q9HpJsPlfmgFEqziqIMOhZdMepC
wB7WSSB3L0IJ5YEksrZ7gdV/lhPD7sDZBlPMyvCNz2s7h5Tp8rvMv6SBOABLdExHkc/nTGbomx3E
4hi7Jf6GIrNQNtKTqHzfRRhFM3/fzO3WEO8ourZF8Vx5PkPoYVc6uNvZe/gIKuy3OEpg1jJSiD3S
W7kHYMPIjgpBVQSGKrSWSMgXRAC3gGd3EAtDxP81BRfR9kP9GOh0Gw8varj1+MJMODElNbgiQVfG
8VnFMUuTv5nQHRjHuseWyiKeN7woLz1fUsMlyXSPN/yWNi4ChfBkWOfUr4GGv7FaxsOp5FOqMhgP
KMvsgb0XWiQWFE2PZo6D1DvaiO+bVG+s8ZTPELRYWkilQZJ9luVC4Xoc4+uIySiPUBLOD3aT7Wce
spixbOFyWbxjk6OR+CkkCc/FsE2YL1jxm1c9p2l2Cd3qnxovw9jhOeDeZnfa3EZ2aX2gzxkpI0Ul
dw5FchP/9kzm2kxuxixHlptsq+6aW/wx7fEfzSCXu0sQiZ2t419TO6cqIFqBc8bI6pV278eRTLy4
Yd+QXiqGaQEmzhr0kAM3dSLzw32ykO0ZCZuV15I/aXQ/CqdLzoQAMzDEXTt3X+0+P3l9iA4k3TkG
vEjIIG1F3VGT96GYD4t648f3IIjWqMs2pNZtOUSBVBhIWSitFMWfWXywcb0ohmZDaq1sAOExQgC/
Wznxk5zes/6jL8sN6qn9KIhdxRXgEpi9ZH5TsOoXEwhJggMuXAJmUqKWKHZS1MVFB3KXaX5Dx7jk
akNvO/e8tmn/LwtfvHjfSF4b+y5CWyLM95H6yKpuQYrVbIkBeRhNVInNdjQfZphRyjYQgv4kAxJE
9HnLlD90r/yWd26F/LFby6b5cLt6kzK0SuN7P6Qt/CZcJKL5GrdFjGA2YXk2QIYE8SaZx3ZcyTUV
WuSlx3R+4IalWQbGQ6yVtfhTGLsp460lHtCekUsVZKpTSI4IgwdAww1gaRudl2oK3HjzvltUH2RE
ER3dexzz3R7xHbd5DZftO07RFjLSG7imGu6iiuPdnz7xB2CvbigmOA7jUwyVZFgOxZ2nGGf0Gx2+
ZeF1mG+CPKKqRe9T7xvjX008UGpBdiqvkpRRpX794TFjg9J5CCW4CMnngDyQD9go260ufwKYlghp
kUKsw5HoG16KmAqvZzU99896eB4AfeaF4gxxN1yQWx/iRkCctYOvaOLS6H1+M6Y2XjPtO4unsMcI
dW9O57j548QCyuPCwuEMIV6B/m5d0HiEPhlERnKyahsOkY2nnMTz6CGY5GYZmQrGrL7CaWMBesn+
bBEfumQXIN32xocCzgGdm6MonBiupaDZSxwd1aSee6RjbqLujQbsV4zLbNtwdhM2i9rxSUGfj2z4
PWwWWkx2Yw6fAYdgyIaq068JAI966Hkm3lgQbkxWgQOhE7X30Fm3BuypF18Kw77m5QGG8rbov5Pk
yzLbW2MWZ4Mf45kLQqw+Rzi4JiqiMa3YQf319Y9jq73h/TrkLHs8ybSezDMJ5+yit1ajpzHkY46r
t8gE4uffYSGkDhdka/D5TnKZATN5cTKMrem6QZlgz+NejSb1MaoZlrN16N8TmXvX4G2v2+TQhvuK
27bGrAuxGs09OFu2TrO9Z9w1plc8Avg6npEk4zpRPKS3FF1yhsebtBP+zc4OPyYO+oUFhiLehRXF
VGXdsSqJYJUDPmDxyj/dkeNlM5ufTnlYxqhqYPGDhT4jci7wb1kAI7UYmADhwe26B9ekQ2ohGjHx
zK33cL4O/UMifoMMJ+gf0X6boXtPrM9ll9MDxh7HCHjtKQWqmZRPESinkb2xycExmnctytmey9gX
3clRjxml/5K+pcRrF51pPhJ2h27zGgvCcKajIOQCs/GmVx5tPC+Isc5oJ3g9HxkH9c6XtIgzcEDx
LYXKb8Oeq+KQJA03HHcG6mc783ZmvEAfGibrYtfY7l5JUrgVFu/0x5AvlvVmNvvCqjYZRrimfZb9
p1ddJYLC/C9kgmTDeJmK96S59D6YgeSlJJO7KV5E8kG2Hr4y0i4JXXjOSMqaEMgF8JPjZUGIWc9O
PjO8iPO5IAmC1iBXqAmv0IAZr76I6DQz7Ut/HYeJ95vRHzt1nqKGbQlnpX4zaZhSDnPJ6Cmc840h
ss1gcDPrfR5A8etQFv4VzKN6rPcBa0OwtkjR4vA38m7QKfglqfG6+9qFyrOpMAl1ScKqCvKzTjeF
eAEn4Q07VgUQS2vrM/bfo/psjp9Dlt4HXrNSoMtBtiD+CW8SzSmSI5DYaKOYck6IbRviLlqkci3D
Ofj/xToc3iM+jyXtpGXSNveM9diDTcE/y95PDG0CklCWYAyJucSRDCtcktBpRMrkNtImGfI+Zr9D
7m3g/dqqJvdrQnaEM9B+FuKDDortTGhfplntIQ47Wq4dm79dRLmNRRomI+ipOws+J8INP8JrDBrK
mXbRxF8mesKzkXtIWoiRIYThjtlLDVq4rdxVW8/7kKSn/oIHVdn7fLyv0XFFTMVin0FCs/bzkKb7
ImdmLnO1Ccx/KRpWnb5JEGsavNAA+sEvej6s+iSDNyv/nAKKJKfcedOTmp4WmYJNIaJOLS79yUfj
kBcU7CbmX96rGLuVLPdZwJI6sS5plR0ZXLNv2lkGTarV0+w95ECDRi4Mma4G+oioh87DsmIgHCG4
ErFM/oTZXme42XYy/OrcO0r23YnjUEInAOXgGtJj+4TTdeZr0ME+gbIR8j85NLRj/qdUfnQVACV4
ZrpViCn1U8VSNEr1hXDZjiZ86Ncuq0V6jdYDlzgl7UeEdeY/sIYyToN9Ghh4aCmvKDs4Lj9sBvd2
Acw5I9mIhLQe2cMMrnGmPrLAuBfE+ymByMgDbc46OwQvWOMD6cHcVu8JBqWyVg911vFLGwk5Btnr
jLZdWqzh0lWIWFroBwSf3NbCx+ldWtvGGU6NXZ6UovHkI5OQSi3zMlhfTflQ+2tLvEYh3WpEOUyy
VTYh4iAivHz32XGgG1QMKdk5wdz+NuqpwMQNMdMmGGrlOw6g5psAVdH1mPDqR4N5sRJP0noTFZum
tPpyu3Y7xvllYAMUyvKaetuBGrpl+VFTe2KkQUABe2KEZzqhX14Jxzpk0mOv3ryU1NhSR2e7/gtI
i8TvQe4JGI7hJ2IMmAeErDTPSTVuRfyX8ANy1KU+C7uS4s9XGm+Ku29HnHX/CCVb5dAxTMwS/Wlh
nqS5S7sEQRBmv5euGvtKmvYq9HjhaJb6/loNN7d4tQm4bp5avh5NITf2JxV8q3lDrn3QvPj6peDL
4kSbCVpAP9ehpaTLBoU7crKHwynv+8OQ/hvAb0SU2Qwo2mXj1B0dQkDYXGHBAwjuM+smIReYr2d8
TBwL6b3hP7NFv8MST5SPs7UGJB/G9yD9Vc4h2PTuuQh/WuyVSQkTkvMDgmg7PDg1z6rPjiYFbUyw
QJOprTfLTdTJg+GjkcyCQ8KTkjOj0tlL4znAQfBWc0pQ6e1kxSzW+KSZPybTp+FdTEDP2FHr8SOr
pj1amaoOtj7imoL8ASu0n11vm4fqMWclp3PnYCAtJNd2Z1uvoJkWvG3EGW0U30QEd+Te55B3PPMi
B+ZPYlNSzpv/EuKVXM4X6SK1Kn5mQHYGig4z/kXQE9XDsYUpLgV5UbDmKwR2kgqhioHfvw/tTodf
o7O3yVKj0+0Ogtu7qX9lITe6fzcoIHpsJs7LUH5Rr0bJYqKmGZ8kjSVkUCNDdMgF6Bv/X7cXbCD5
c0q6cxA668E9EhtWo90Cfl1AX+qw+HrWiy8IKT0wg8BJ9RuhyrA47szN4DyK8tgW/6boceaExbfJ
do3hGAzhV6KxsdUvACebqSSjzXGT0qfHKO7ouLPkPUJIYCFSZg0P+FYfqwlzW2icovk0gcHOh9dk
iYCNjwZWQc8IeZ2nglf7WyERi0DazQ1blRAAmMVsaroB8SItTRTXJL1Y5rvjfJjjrwfFIHXsPdwM
RU56SXdRhKz8ECOyA2Gg4sFHqscOm8ii0Yx2LOpYOfRsf73t2LRPNI0M5txt1b4FamvRxxlfmrO6
rJ9F46zyjG8Rd8w6d31qN7QS7q8R8cPAaUaSKL/w1vJbTyJ9ksgRi+IwFF9AdjyWmnDxdUoaE9sa
m0lKE7lruz+6UY6bgyhddz3LHyB4NgmjLg5Dftx9tmSr4rx/DXWxk6ODK9p+TrvkbI+KoWzlPqbZ
cAoLRDOznK6mYYjj6Khr5TffU0sQfKaHY9CO8OE1g+WRbnTGesIDn6RbSQQ0YJlL3g3yoC0+5Tkh
nC+xTqExoiERlQ+pJ1i0lVwmPLP53URoqk84e4NDqwefVMnqYib9DV/aCqILtjAM89LgpqJMc+R6
7Bjhy5oJvf3Z5eNDQzVVz82ugsjZFe2rXwVEutchPZF4scf4b1QtOm+05GaW/etwwbv0xLYzAcpl
M1jne1Hap85seC8mpJUAxgOjRTJPudjqOtrpCPPOPG481VEjFR9cgQ8VgbJuHtzHnn5Ka+vsLYP8
Osoeu5BfN9D2kwOPIO/tjUrTdSapKweHTZFpDPBF25siYsgpulsyYAQv6wA3Epdht/QcvJpw71gS
BcDSuDSB//arqsq6x8ad7w2n+9YhFWIPL8kp8TIa8UeV+OfeNXaTPf+knbEVA0BjcEVCcPvP8VOu
rB6ulvdlkypsj9MmmJ3bnA0DwgmUNDb31ZrkZ7J+urpa1QqcUUyJ0rQf80idYw/oR0bcp0weyvso
858cRHtFGzxNpnUMGoquKWA867LJS20UERZjzGHbL+ITc5nw4w/pfGSrnp7fLEPAWs2qexzNMCMN
4A4IogT2IGC16QlLE5Ts2nxOK+IwR4W3niDslwF8nFEqyAXdJkVdbMLXb2mOzXmp6Uum9dmb4TrH
sq2PU9hfc01sHGNBWBUDMjX1WnTGW9lqRJYtA9ueAMPcLYhMArdnxXQTmvC4qfCOuRtxrjUFV5xq
75GFProosFQwnyiPL95AHF9LBBcgTVd7B9+Up6ZmAIkq23XMqwFrtLKGJ6MZ3yKdsB0pfhNfXsag
3I94Cts0/uxa/1sILj6s4GJGBj6ps+kTXWDnXHQ6a3cycy4+GYpKdCD6iRQLrZe6ENdYzceixGfo
MjeZOIYcd3wPWuOMT/DbjIOLMfifVE1nhFN/ZoJPMfFQJnKG9wy6Ji2OFvuDOUgO7hTcC/QgstkR
cBYBhwo+qDiIIwGAAc5XXgeMSMTu+eKpkeSA/XhwRHLvApN3weV7dGlCcWTaPK8wQy25gaRFmVeQ
S24hQAAWwcs1IZyZfDJVzxbQxD55M6wlFWWEtNGcXdxK/dwwTmuIpi+EurNC8120yWNkbqf4E6j2
xirEJjMRmyDXxjomg/ipaJx9ylEiy+GWGfCIiI7ImSYSGnOLEd5Sp7NuLeIRTkQzXWZf38zqGebL
Q6nbrV02BwM9M/gobO3MRYznNmH8XXc3l6659Znbj3G/Iyl3EV828jcOvAB+Rfqg0ofA5ZXkPLw4
/oxaAh4DzAalHdxHPtECpGc0+ImN6rVkJyhnc6ukv4m192wlYXqzC0JZmxxJoYbA7nGFHCrJhMJG
BRpLgiEGwYitKofH0GGmB+/zNSdJqYRNITvzS45GtRod4qSG/l445m8qyEEsR1/RnAY3pk2Ul53J
swn7NEGp4uThPhUmMUs0SXYxu0z3KDSLqgtWkLAIfy0HI3oaWnyLvhn2iK2DWh4ilbsm6MPI/2Ia
I44uDmFopkZoh/vW0q274pfO980IBSvNWu/YRW2GjZicsUFl8j4vQcsgnwlIPOmKbejjYVRIbc9W
zstqZn69tkODAXsduhT2aK6LuTHWsxBo5SrloYjOauTFWYPiLctNj0BeFAu67dNzm2l6oiQOnZVj
Em1Lmx76L6QLGrDzGp3pu47ZF2nzWdO+zzl1yl1PqhGFhtM+2g1W4tJKZxIZAfdaHGBshBjRJyjv
b5FJmziNwMaJ2+NuHsJmB7pW30YL/4tniOaSDjkycHTQKH9ZwpUWCcU64bwdmqF8zUh2mkMUfCTi
TUxDW/vBgyyMhIBvc9MK37p0UAoPxdTWZ6+CPlVaJHV7NQd351d0yonlPcxRXB3nnEc0EY0CENHp
a8OYnLBKl4CaFiJPG3nJZlBeSMZhm+HPdaIHRZj3ru2Qq9cNkr0qKlEJ+26EWmbBYwzkbkauVsSI
Q+t2HdKWZjmCNdRobIsAurpUsGNFhDYNvbOxqpGb7MPEFp+MsMxVBPr3yeIMX9Ue8EgfohSjqsy0
VvMkjV3SCYxs4JHWfsjgwsq5fScHBCAeV+aDQsVoF83e3MLba66jFUfrULb2veO1uCVyc26flFbq
zDQ62WcqlXx8hnGerAhpvc7gEOSe+2UJkHqJ6XLUJkG5iEP8LQcu9II8Ew8d2WH3pRPHj72ZRZdy
4HFgQqlxfEh7wpc9xm8KzfW+K5LygDo2umv9oVlZSSp/lSZoXQuTS8DvlmGyExOOxV8DY1rXX1In
ch8EUttd6DfqWmg134txSUXuAXdqHh+2GA0ZWsbCNA58ElN60LC+LWmcp3reCdPy18XCZcfqhCCx
J45gXbdcWK4X51vACeMRrDIKlLFfsL0Q4HqUY/O7l7J7FriJVnMwqOd8CkLmkS63SU0h3CzimCRr
0+1c+Wgk+mjoaPPZog9RLXA1jUh0GnxyHGlyY/qtfei7yf9OWgytRa2iPTZ52CNejpC6Y/xkpWxN
XD9XcD7DlMEAXOMAfgqr8zY5Dngd9sJEGVd5IBKqkM1UHuAVGM3K3Is6fEY9N+wiXWXroBgJXbCA
TPAooQFJFRRBYjpBb1rVSz5YEhF2Nu0wAk8P0tNk9Vnem+s6bLY9CNKPQZeAavUMDpmYC77mbF91
IhXXKk+7dzeYmn04ULn7ClgOz5//3mhbr6dmUiSkz+7z2JFlPwtSIxuXL7sU9BlOF8bHxGxtf+H0
l+h2LXyvdm1YX5Xjdte+GkhM60xmKzYih9z3Amw4OXLeqZveeoRLx9HKKoImALghe3B3cDhJlzcx
IDgtYb/QGYoKq6VdPo9UGiceRdJ4knySd/jhFhZNj2yIdg+tzWgiUw9JdxmrJcbSTUbMJLW1T4xg
Bh4zORujq9DxjFkv+fvX3YfniaBdSRa3+5xy7Oops2K7GKAf0biaXF+gRm6r6ZxEZrSpy6L6KmMD
UaCA77Cq7YYc67Hh7SqY4OQ4ugngHRHdNgYYfl0zY5EN10Deim1rsJqD2CXulanbq5UA+MpDbma+
dHkeHJtM1ATrexub5aqS+FjqanIuhq1Yy0YgsDobEZ05hgAgdY6wS/R86AMT4jXiULlTONR/IX3G
l8YEfSFqGvCYC64zAkdtyhAxzMBCnaJorA+yDh1+MK4as2BxXcK82foVE495RM+euJ4CZ714dScL
KtWA3bBY3s5ONn/KSYtHOeIfNXr8IH2DRtkMC8J6ymEm9kFECcui0gUakQVvxLN4/+zerwqiMyz5
0WOtePYnR176KZo+Z7cltjHIul2jSu/ATghpot82bIlqjuMiU9J5wCfiii0Z1acWHcnjIOimtV3a
tMl93/5ZHRaMikf3lheB+wBRtH2cVRHfNG4tVBuKhncTdKm105hrqJKqRWNGlpATAEEttYMYgpRs
Jrykp8NItmrMFON47GYgvqY/VKsqx2buJ+aHUzgxyxY+NnTuMTKf5e4sZ/dVRjlUK6uxd71nxiwT
o3DjuNOwtWJCgSWuNebEMFPNIdHQ2hB2Rl3FyFAExq4UBhOzRIq1XUUWcdpp/tYlebnl8PyNi86B
kOF1x77A3ZkaBcyx2R2fER5XqyKhnTHNiqKgl/bOrdgSx4XK6JGg9M0j70/S13/o1fr1jFZqa0D7
3WWzqR5bjaJz1tG9qiMDBZfitYCNtilLw92Tts5iySNVRRtOzMvQWsM+aw0S0lx3TL4MGQzYww3S
rzRBTHPAU1JVbaIZO8uMRHM6ZysPyk00gpyI/BnKrozT+W0yYJdPg3B3lQfTyzf8V88Nw4MySRRx
XK5NGKjhnd85xbbLI29vizFAVRqyNHRryUBSJ70QGylN9YELJQrQYqr+2jbBdBib0d1yyoqtq1qk
c7jv7101ejdkSubvpBGEEGqwhHjp5F4khj4twUZTM/IfTV8aXOuh1bzoqj3iJ9yoQD+JYQlUzTZT
CR8AYUFLAoycvesYpxRe3FUMohHOTm3xkpJNPTCTSqfsZvXOExKnH/StT83YMjruD5qZcUCT4wXh
xkAqpg0yBft0y1u7oIm21MSnOTW/s9Y6orJ8piTZZeAmZwlqQ4cfvj0dffI+TECFNgP3BEt4yS5c
p93OKtVpAGInmeN7vruGAnpSplzbnd7HovwSSXPUyUiGhX3gLT24FGYeuZRjN6E2bQ+I3c85Or4y
HzmD1Cl37DNQibc21yyQa54O2PyqxPRRsvbuMW6hf58k7kVEgoVzURCifRPxacfYuZyMLZT3XdqN
fG4w4J3iQKu6Vh1WWJsfYvWbtjJ4CsdT3zCCdlFhdq20oRU4e26Efd9WbIlQ3gxAO1H0s78wMwzR
qkgQJOV8Lb26L5oB2T4Thb5xD1rkh4qAxqRiHBunaMVVmnwIiVoVbv2XM3ZktptXrZ1L6UM7M+J+
kbN5eO8cYjiz0ZgRctryUodGugM+e2n0o5U8mPJjFvcVSHn/qcpuiu9Q89siW7uLWLNmBA+PF6TR
zIaAMlosZUnitoOXBWzV/8j0NRyQEiImzolUETV9UWEn917SM5TxgCXG9qNnwlMSt+Vy75mwEPLq
DP3KNH4jaULzYZFKWmFQfjoY5np1LPsDN/DKmstNnn+rwtupbjeOyZomBKOtvjPVk6veZxu1qldv
RoMJL6qjtFGY4f/mHN0GeqxUE0Ynn7l9IJGyzyZbEvK9DXzAUNg7x+OSXNdYhwYHrzWdbBrHrDs7
AEkqNC6x8RwTppgyuSu+NeVFBdxDE9elCCSYh2/ZtCeu3BXfzimu34P+fuIzaM2dQRwM8487yzTX
ALp78Wyn8WqAZ1qxDhI8oYGTHmVfbJUrdr77xQ4Q6SAxXoio5HiMOIoMowApQsfRkEnCvC4tHBYB
V9vcJfMnAUva+lbZ2S+vc3JbROwTK+kZE2bIGrs0j3YRbAUlwJSNq7HJ77OoeBDh69xhmUVQNOlg
PTJrXt7Wpl+S6CAC+rDQ30eSRMLeXnFk7ibeYxDGq5klh88kZ/nNR77hgO2y7xjYslBsZzFyPWLz
hP1eavIp6nJTaBA2pUeOB5tqkrCN5KnDCYV4nc53WCn7hpgcplqBRpRX2yvUFfPJgncPV5b9FCBY
KwSgiF7wtKJJzRBypbV6dtheZjzQVRI8mTFWbYbtgu0AJpB1lh+x8be+f6i99o/eY1ur7xkt7jgQ
JcgHMwTtVbZ8YgTx3sfmTkU/avxJo4PFniUCjhiVw27iQcxMNGW4EVjkeWlEoC4bIYatQzqAgAcH
glKJ0YBfkjtXcY/Ej5LJOkiqKvqA742yhGVE/Zum37C02T0tsUUHB6BsXN3qsNwP3AzY6ffgjP7H
0Xkst25sUfSLUNWIDUzFnJNISpygJF0JOWd8vRc8cJX96j5bIoHuE/ZeO0l75EhXBB0DVEuGODtr
/OeXO+EEsxLJxIhwwAw/RufSRXfwk+xieU74ANQCmOfVZTKpMBzLkfynyjGUl8Z6xP2vmT4UH1z/
RoWZa0B/mjBSNfV5b3wl9YeUj7y/u67Fm7IOUPrb0UvwpofEeYIWRDtJK8fqwM+uZlnPh0p8w4hn
MMLj0mK+DO6O+rCiE9ckLhB0bNqwElF1xfj21rTaxsBqVU6dTJBAh/LmAqEv5L2Vb71XXBCJgmEZ
hjDl8JxbHtoDbSa41LDAjoLdqkLzVvjJMtZ4gXnwm9ydGYa1qHz90vJj+t2xpY5UNnlx0mFuDgk/
kL6r0miXFw1A1uZNHZ5RyU44ORQtwyH/SUu97EiBi4KQFda27l+q9o9MALaNc6FdHRctJDjslAgT
iETrogLDhbHLb/nT0aKs1FXPjCbiXLOoSi20w1OQr6u6GzIrJ8+jAtXJGm9Jjf1WWDcQmAgYksmv
W7YMZ/Ff61gtHbQEgYKmq3CXje9s/GiIMV7UcKFShhsdUhfuI+BX0+bSazTQR/ZXkZNJp4hk56jd
UVT5rR2iQ5dW17LKSKTLcX3Y2xYaq50h5aqBPuNFDl1nnXB1LJl9rAuTbVIULPPSPHFV7/vG/rYK
QR2Hu06JsrXR+NvOJRK5i9edCtvI5aNrFEwZqTmFcJPrAJdHze2/EigR4h31LbPYLIGo4MV3LFrH
sb71ZjMTgJcmeKzOud0WyAabmuyK8KMK/wkDnnL3DLryWvssXFkDBHiCQCexdHtPIlbB6V5Rjj3K
dE0UF1m1ZHICFWG2Kvp0I4nqZLdM6M4pEaC+smkBPumTc3hMwadOEliPZHal6vnMV39EvUVXVjTP
on3m8SmVn/UoUdPhH0JMk5lXg+cs5l/k8fwZ2CH4Xurua3Q/O7FnyUg0kskXmeCSQVUVT97uDL0j
w2/05G63gb/3Zvef0kZOZr75NYMJd2d2OrxPbYnrnz19AB50zy/VgR3IeoyEcsoe5hnikCn8ehWQ
zAfBA5PgWmORk3gnb7hBnaqrbzIO0U9QsDUb1y+RIrEkd45m8jEiWxL8pWifLDQr7yzSky1+QCaY
xVFy6Bdw7VGP5Xtz2FjYdwKieWrCmJhz2Zxcdv7KEBoyDlXN3zb50Itz7LazUFl38OhUNZyRgffW
U6H4DZAV1IPdRHxEIwGM5uqJHSI931i3SFaHS5+ccxQF1A0G0Wo1vjrfPPVinVjEjb4svEsV7wRa
Tzs5wcHsrb2YFJyUQI1k34g3pvmIBDK/9jtALZomCpK3o8mrpeh0vPBbNAOVFuTmWv3wCvhj9deQ
XXWPsQJiEE3/q/yzahwT5GEhUrtJp4McRsgDe/OVUzy94K7F95IfJCZhra73uvguo2fIGRGkEnFk
NDd1hcnznxVg3b4oQCxBv3LKm+Iaw7kgWVfrNnWzV/Jb6CNjJng02hfNp8ZWrmBChYHBtWZ9JW5N
HxNR/QMCpgXV3/q4zmtgkRG2IkZJbudRaIz/Ws7qWE4yLVbxoEEDcqSTcpMjBgcBoHP09l2P0/8V
GBcFcnUYr3imYOrNzOYwwnP2pEAl2c31aRMPGkGiWsJnOxPVqw+RFVhbL4vXPjEEAGRJiwt5x9Px
0BFCymOnt5A6LjJfc+ljCuNmY37pH1TCuUv52eBV8q0Oh+HKLNU5A+y5hd4gcjceAEKFRwgbwdyy
WezAWVfjdwXJ44DrJHTrtfP/3OqckFWXx7sOkWxWH/Q62cd8hzoXR5CDf6KqEg9XxkvfB0mAx9P0
uZ+acOOO3k4D19waLx+3hQ9rS0lJs0aB1Dj4Qc+y/cu198a+TAaAjFDMqYFPKTvpHaxvUwHG3NI8
P1IFxF9/bat70DACyrDtf4+wHz0DnNteFkeNHSipDPZR69r3kfWTNewzl8y8ls0o8ACTXyjyWghD
3BT6ZxgffYKqHH9nwQWSgIb6vl/E9YeNqFn18NUabAScu+P8QwFytCQHGfNzTX1o8U9lfgmyxXpW
MZyStQtmbSRKGmx/LKkSfKaiNeGqm8I5+d0fnqSi2/QIrjLoJZb+7fdUy6GYxWwnCuxADpMW2kim
qmirx7XRecirJ3k4r2n6W2b/4gBmxsQXAosiVaz210y9mSgusVNxNX6EQ4TOFvlA8FC8pxXg4MPL
WiVfk/K1Q9Q+9BsyS5At4eSWS4clWmN8TUBeA/2WYJpYhC9h+8uOahFQCKpO3o2qWxUMI+HFVFFD
nevNdHnyZL+WqG9iS5uFWONU7WvkuiepjkwTrn1vk+gPgFGDNsX2ZUu7uUTOSw1vuSU2LM3HVGzS
ulumjiBuGZ0c7nBAZ9rMNAVnePaw4uARSCpjruMu9B+FkcHVDxBx9uhwWafoBvX1JtAeojsb+qJW
YJOAZ6x97Y8D9VHm4z/8hoQEoAILKJ+eY3CV1rliBoFJivl7Z6jzIWFJXcwU87txfvr8d2yWmbsp
+60XiQkEjTjD+KnwlQ2I7vKUdiTkU2EN27AFClKuDgpb/B0og1EfMoyCNVf7w8yUtxifdIB+K4TF
ZlGbx9uOIr5tAhaQV8U9ePrCRhIS6BRHpMX4De8fPLspSEYOq9JRTy4YboH9sEtwZrMOJmVB/YEr
rag7OxDrote3wn1AA6qHax+v0pCPu9SYRevIv6AcRLfM7VcF2iiDrjLLFobjP4bSerSd+Ytnupwl
Me5Hcn3Cea7Vp5Kk3zIqtrR56yoL103ULDLsEO3ormKsa3VbLRLONNy+/L8ySBq6hVSBRkWRxskx
h78wnlRj8VVJ9JuGhi0hE9NoBYWs2sRLKCIcpikc7ijBfeqp84bHXCcvJ6RpYUK4gg6x8IMcC0T/
3gTee9mQPdyre0eGJ8N1MdMisy4YQxtu5XEKQ/2yh0tiJsS0vYvJZECGX426kN38bGLrihHAMOSR
bNUkrG4F7P+DTVxga/5YGKvIho7Qzcq0YE6G951QaQTMONVy5aZ5DQ5Hio5cpZHFxhNeYobi2STA
+ITUMxm5WUAQb9QCZpvKKg7oQa/BMRf8fFAa1Ix9N/QquUeYUefnavhIxRl/tiGrhS/0GaYvn3D2
ItqiH+NJm1MEonrmgY1YtaNQs3J7PpIrTLo6u5pFzEeXdk+pLRl09vKej4K3Fm7pkikF+k6BVMjf
lv7N5UmNukcOwomrUnD3JyNoWmUrGvcYc/sWLH4mmVdR33zZnq2ymOlKd4lQQnKr5Ij0Wzs7mMqA
90zfDBHc1VTcTNdfthRwVntsaCKzKpph9YN+3gT7IsS2jHq+Q9ZQHV3sxJX3Z5PESu2gNPbCKE88
+0R4xFuYm5tKMmZgaBCyWJVW/y/o3Y0WVWyO4U+QazRz42HpdPcwYyOeZqhjSGhnxGcaYu4QBIA2
Nd4FOsGqHu/DgQHyW9Xg9GmDvSYAMqC3tyWcH+W9xm1Q5/AWQh+n6FdtPlvt0yS9gp8vRChBdvHM
w1BM5ACYTWVn9BPNPTx0+V6U5NWX6EDiKQpt0Wr5jtDDeYHuu9mHYJMcD/VPuc3CHys7MevCgIud
2VpPUSKF1b8h4WAql/xqmAaSjGc3iNcN7DE8C7pcdqxzwoY9BKWIHbPGLvYZ5mt/yqiVrzoBOtS0
c4bJtBZffkeJz4Fqk48xGh6XBsdc+IFtfCmgrOb9MmnP5PgspFfOekBFeQDiNmREo1dvlt1tyxwm
OUwD++V7w8lEvwF14v9ewDOOlb2dPKaty05ICZYZV66TbKMk2iWD+qmSSc4eDPi2gcK6dQEQZNbS
pWWO4+RcFwFLHrwOzpOIq7deu3TDFtyqxNsbxpjto3MjVxOgzojOIzbKAnN6LXdd8+kQMpA2346x
o9ytSYjskZMPMcMEOh6XQjiGpkodI1EelUD9TbSHtc5CuSB2L18O2l9mh1j7cIKhCApVuKoUS2Bk
eM7YXZrguXkYaoYemvNXNLCpKIz0/MRKjX/PvtCfZruV2ide3bXEN8KHMwYbXhm9nuSPa8sHj9t3
jPWVRad8l7wXpPB2DPAKjXas+LT1w9BeGEj6usNlXa5SUPg2msjBcnGSbM12ogn1O2NABtYzc8Qd
lBjRqlf0ZcTDF+mfQI03BF2ue2Zn6Ekg9dErIhYaJ2ypOCoDUjnaTLZl0FAZ4LvbEYGaJZ6ZdyvV
d6emXOb1xZGDGhLqlvFH5UHV4xHR1W4HLXxVrNf65lx5O8McLzVBAbUo4XAVpL2ij51Gbl1C9vCp
jgnbsviw7Gdb3yXBpX3ACVPj+MCR7pCUGKcYilHz84AtDdVZZ4xKA+aqBTdzEvwaNBtFjwfzHyt+
AkRubo36o774OC2QkM9s1BG+xcTGZuzYvxBfbfUeGK1/bOA/yerF4nkOsGPJKeJKjvybAKgzjOj0
kkXpHsmuoZYy00thH5xgPcANKtU/M7p29HeCUG6lvDIwnBnDWho7k97E8YKtgpUnKhIGwL8m6zA/
EACwQO1XxTonb9Fg9sfijXko1YZjImMgGmqS2ykkW5TNvtIB3Q/QJ8fzlG4ESo9z+cnTm7TfrVlj
8ObfZf2U1k9RENLZnFMCV9LsKUmiZruRIFv28w9RPOoIiWSLA7qgCAijo4rIlC1pzosXNEc5Xg2f
hbS1L9mp92eF1yuTKNGo3dL2xzeZro82q/M1S/ylwUHDgOyt4+1OMxgCuMMG58KufVGr6qxSmSzw
PSfKRokPQfXj+M18Uhr0D8lHYCd/vf1gcE/8FiMeeNQSJyqFn556yEwZBgAyYRyXmJ9NdYRZzpal
7I9dfWCG12KYq+QFMTnuoUou7XztUQUn7kYRIC6Hv4qC2mxenXoIBwwg46by9rG9Ld1t1f/25geE
R9oF9c1HntsfRtIU0zPrkLd8wKqlg1cNSdMa5A5WF8lae+i36RBsBOGDJb8pGuwemDfyhnVq/OXK
s+3O/MjxeKn8i4TFh1Ut4MEYC33GtGCR2Vye2bDKzEtOuAsSVkhOfRSz6atwWfD+O0w2fMA70Bst
8GwFvl/2Q7OWDfv4M/wvoKA1KLHO05p66PG8mk/eas35lB9dlMQG6zU0Q4/HhwAqrPgfgkBYB/w6
I21DxwfCExQTQG48RqJ8R1SpOmSVfPy26byEbLYRRZCr25sQ814ayYPnntilLyqhHaPwj+FoDrhu
ALTSxs+CrFyrICzK+XYH4uC+rEasDOgPxXCwgqMzPOt0k5drb2CrPlyj8WbqhzK5iPzc2F+JeFl8
yc6AR/Ir5aphuLfQsHOTebt0+8/U4MpKYco9CK3Ae7hVCOfk71yhLwLtNhif5AiBVNxZwMRcd28n
Fw8jY6Q+3frLD38mfpkd/2ruKVC3Av4ARoGwGfelbChDiQNEy6RTi1oDH5tE308RgZwPJWOzSQT5
R5ojYa1wVxHhMyKqsK5auY3aqdXAqxxxP3qYzDWTewLdJFl1lN8gtma9+Ol1BrMaG7hxrirpAjPl
22jbN1PBCU3cTaNaaNX+6Xm1aeU7QziSwOe5jw92r8oS4MNaLxtiRMCS6UoEIa8hg0FsMyJ2smSY
I6IFDIopNQCVwMSkLf8SDJ5+TuxT/xaPn5n9EMY2qqHB/DPaXat/KyNcSx+nhFmv7Pww5Et4AWg/
UucE3eEnphbQmEapkT6Lsdxp9knyxgc9w/VJoqQevJqRKTkYVfkaHd5b+QG4zICqEbXdPNHfma3H
hXjWbJjy8ceuP6Icw1bz0doFfA1+EkavLlQOzf0tKAb5nYts2aYvXX0oeoNVrlk0+S8wk6UhSdRB
pgKTfosGbMc8JpQM+lmhlOmlcSGsM04MrumEVx73OaNk2k344I/S/TZ0asYPv/hwCbWdWLaW8z0Z
7PuQXLNTzu+hSfxWjw6fpQvCGwcrfa/m4U9OD7FOq08q0CB/Aqd/C7M/2ePEpPDyRwsn8wAstEJI
R7hsp26Q0HH1vzJWbpCtmdCgPq3+IvXghFs9vmvareZC8z02snza8pqiJGpJIKcNNxnxpGLfV6BE
ACJhwWyUb6Y9YXF21VeBZ6RTDqQ7KIjvfGNbW9tcQ8+DBaQR67JKt1DUvOGZFPe8JMZ8ylBMQQij
7h7t69h82TQDjcZYLMdNwQkLfK4d6WOoztq3kBlyKdgGMvYx0kdNspW78IJvvz5jdRn0P6KFkEmg
UoWXnzNHSw41xpASBYj9kUTwxs6Ks4Ouh9UCcRe+H7tfEZe5NM0BaJGO/EebFfalVl5yJEsIfZOx
Z92l0RX1xrDtUu9sMgwtkY63UJNsfTimAeJmGke4PTp0KsWql27prRgUzYfoZXM19IP1UUYWibEk
QFCZN2TTmxgiSnxlY/rTMCBzxs9R/ETmErDCEAQgXpkvLIOMmjbYjOlZC+KlkBdL/lY8GGONcDeC
W2MfCaBOWNA4friQVn6srWSjN9VNy9x7zOgiG788cgYmhinqRqivDygYCieE4AhVo4Ira1mLq0Xb
gz4kkfcuu6XpKiIOI9kydaczOoLRzj1umA1tCuKH2IGxyxoEJ0gYPyL3VE+4IFLMqrLbkTM5hpfK
gbaGvXnEHHKTQGKc5stTnBVXOwVGyGEdrRJuu+4wjE+Oqg22kDeh/mkRKccWpPSnPpb9TCaYDXRn
lyrRUojsxRoEh5tPv9MGO7d3rhHGtRaHAjuLZcoj7QsqcPZGyYDkpv1NTGz86sKWzrzWPhv1HlTr
gNpINDSItF6l721Ty19mUbSBak2RCu4ZNIoKXDx5jQPWMccmAPuvbViWYM03H4TCXgKCfjIeQDNP
N1yBcxIIDqyUZzaj5bQbOcRYEDGIMZtTEB+j0eVGeADrmllsWhTEQSWFQUVdPwlhdHPmRNF72ATP
jrFPOS2LwF0U3R8Bdob/lWSkhj+SnlFu8ymCaF+V0dauxKFhSxtKILueP7cw/STAdECfAXEtYE0m
zEl/UpNOE9MtwPNZP0QrK0hxYeOVCe9eeWud934soZjJt6oHo6ISyde+NwB5cyymjl4cnIbxBaXQ
cGvNao6tZtZR9kRiVQJVYHK7sqScRTo4pfBeB8dJgk/Q2awN/xkRygTrYtuXRN/r7joWpxKZmJtv
fKZJddjfwWyRmYHeioUno4cVgW0Agck4TO61i/+mBwV0FP6p9nmY/x8e3EnI5Y8Ps3qq3FDBxb56
U52JmvM+lXh1ULw55tkU7Hr/3PaZ1Hf2KF3B+Mfl3gP9IShmemYKQw6IoM+BTiu7xMJn9WMl5bbP
snVZirdQfmbG+7R8pSscJmYT/AQkOhg+4CmY0V1UrJ5zb5Fk94ICjaJ9EIhrKqo0Ye+nJZlG4Cs8
cIjzWU+9ScXI+aH3p0hD4gCNu1CvlsbI1JjTujnWjSxLGkWlwMuxMpGJ49MmKdIUzaLL9g7+owBr
ilIcyyHBL0YoZAzK3SRVk5GhuAbo31zv1ysvJSdXD3z1X6BeNcffBO3Bqw4F29YKkQphVcBNHm69
6D2Oa478PpuWHXTxRq0sK2wsCOJZJm5CnQGR/GVNjxVOMmDwHKxfiO1UDJxFQx9lHLrgi3zbbehM
ek9nw4oZoR0GRJJMadGt6IjIapw2pzgbSpKTQVqr0QobWYCjr1Eesf2VsakfcKhFHHOuil4efLtD
OXCr/x/DUySgkcHj6yS3gJewtrdjDjC1X6bml4nOulZp0iXkpZ/E24YG9bsA4Roq88Bm6hvnm7Tb
edVLjJuwZnBM9Gr4HaIMiD/yem+wQU8gv5nh0lb3fc4uC1OPaX6H3C8jX5KtfEl36ZVbvb578Y4e
XK9/pf2yra9BewyEhZoDmcT0oQl5jEP44qwYA5rlMJALqHB82AbaG5sBRi7IUnHpfX6KYa129bJO
nnEOwXkEUhJ8KHzlwdR6K3Ohwp5lbxMyeh92Fp9fRAKrW13UDCEbh4CCG54buIDlbEAIILR5BkmE
POD3lsQ7iT+dzMg6ChZZ0K6Y+MLR7ezPCm7LUGxztmmjZDcTsyX9y4f3bsLUFYgPMPryzRnhOzI7
Fgq7Ep1L9/R6hvEZ5jaWQBmfjkYv7tXUUsjU1QRlfA374DqqwILgKKTeIaeGsygEABD7+iHpHpBZ
o2Fv5v+0yX26bVnxTVHnpbY1ql1Lll6XfkQ2WgYUwYTyypYaGctHRX3rsRVlTmSxPQuyz5jzMmdz
mhgo8ogp5CPsuKM2Mv+aeAJ6xroYEmPTvYT3apQr2SUN6TIdSx5XfGqM910TNE4xr2r7Iwy1nYdC
Dck4Yl7SoNN6kRffPspfJzsaLkCEnI/npGCLazAo1PbeS4eF4HYzBkr04MNkkVr38ubZqAoZmzks
2Txcc2g9dcQwZnYIOTJrZ9sylM26q6RL1faOTov2kdYYZfhuqDT0hUw3Rn0bx02tfATKwx/ZYk4e
y3ofDB1fd76U+M0sguB0Zc3lgXCr5DVpcgwswAIoJ6eNuUHMO/pEuM7DRJd9ExhPR+/dB5KsoVEK
N7X3abDXIHhhUPJN4rUnI6+WsZqhpIo2WVniXio+va5neRmsXOp5p+s3OuhO16WA6REciRVeQ5K8
p6edCyVFgeqO5WrKAqpwCnrQSywoRKb4qWk5Q/OolBtys+xo2wk6BAVbaAK93/gVVrxOO+dflWPE
QtDVNACDi6VnfjWcIyAa050SzKGEWM05GJa1vsyHeWJ85cZMDhdtuFYmwBZEicOCxG2jv+W4Ixz1
kDhQqG9aAw94niY/PVaaLE2xf5Mhc0t8+JP3gVWypi36Eogh090QuIoahifdx5rI3ojJ+8xjmNBr
u64gt7CBS892ST6wG/N7WM4aVXyS129pdccTJYZD590b+2/wCMQcrhYWv0xdGoiUyePGbIOGPAqY
S9X0QzsXqI9iHttBeYt0ZzaGGyvSmHPSI/c/tcWnCfhIGhs/++zsewXQs/rQ3SdPDpJpTubmbAfp
fcqpVfx6Dm7bGPN1Ur0iICzlS8PkpyibSjkYCHj8T2F+pNq5RAxg+fAP9pX9k8UftfGJZvMt5D8a
lNci/wkVdhneoovoBJ1t0zzq+iestTeDhapcwkXV+Tew6aOhYAAv/L01dN8aBh0UNVsD1EyqemTn
frdKAyBx4eoY0D3Eiyrn1toId6DQ8u4hc5bBt8gI550F+MDAu5+PaDk69u2LXm+XjpasUEdSr//T
QszHqrpTlHY2+skuT7JFzW5MGT8xerNkyjdxFS0CB47DkBK4oixTAQ6tvBvFukfPq4cUJ727Exkr
EqtZWz0r0jFblYxyFVJ0U/OZokTVAoowvhI1RKfYsfAgQmYaftWm9yHAxo+NOQvzA/EKOhmTEa56
APFKfcLNMFcCMScDhB7xe7Q4TuHR4rmlia/y55gg5DoQZAN3GsC8/EjgauA7nHklhqFp5M4QLsiZ
8a+qDqJWvNcJh21J37V7UrR74poGh91ui6E/ZLXwE+smRww+aBbQ8fjSY8iEnPixXxNkAVFv43k/
XUninXECbqCCJpkSSLQxXpfmcOjBRsSnkhQgnk6mc9ixeoFuuQW3bC2UaNj5lo9wKF4YaGhUXd8F
9E2Tu73i4kEB/ZZbj0a7p9F7DFlhSJheqZcWX7ann0qsdIybTK4I2oc3h4m8qj887Ds+EsUgLObT
6jRKDnGTgTie3lIyTmk6WSsGKvh01uUt58uY303coUSzzYSFjHraSOC8KuWjzLJLA2TMw9DKwwWy
zCzfYsP9wqoimeHCdGPTI8CNEMo3j3IMXawGyZaXO9fdufGfrFl40hlAXGnbAs1iO7OUg5PuCcIg
dLz4CPQ9VgGRSvpQblpmx+GggnHvORmJw2ZFzhoUR6ERoQ33M8BLpbowa2WFEBBB3kUAx6+7+6jM
VfVTby+2evbNnZrgA/m/jGZHJk26fVEx9SSkuPCNfU5SMAZcoJKs61KhrCt1fMbRFNXE1FMDbBuj
gPPNT984gZRUzXNpXOwk3XsEiLjSXE/SqjJjWUyJQxBscEkpPMx+Y7I9VpRfhhlYfjgtA54Yxsvu
otIIOOrmBY37sEknAogb8ie7i4HsuXHuXrgqa3URR7uUcUEKrqNDFKNMTDHYsRp7ppyVeF49ZbbS
+Szjcus6B7u85dHaUTwkFJ9RSZkffCTMj0ZR/BK+i0aDjTdrKCdLGd31u5wBhRbd6waME1+j/PC8
G58FDHc8Frti2ErY2Xm7bCSC92bRwmhUvOat0g8BExQ2LoimiOJSUK/RrB0CcW4QaaNRY0OUcPWO
6sqXZ+DRbUsthhrbZ8djUDDzizKBU5UHbpmU/1qbnvvwEekVd1rOwgKotnfsy6tpPBuuFctkyXXV
OYl87vbQuU86BovZksmAl3DQFhVjtehZelpQpVr0Sg4bFDv+jpo/qC5lk0ArhtPpEu3NLV5HP1LL
1zWGgcZTDyOzdaskUmpAsZEehRSLPHR3yphtKkzqxVSYknVf7UcGAUaeLRUN1koJ7knbRs0yJtpR
1TLgcexRYfC1PDJjXSz/D9McjX9dg7c8WIoIWj1bLg6ShvGQta67SZhJ1if8ZGnHTGj3er/VKjmf
uhPAPUsBnNnq90H3O4TGO2LjDQfkvAi9pZuYqHXplI6af7LEOZLxoVM9eia5U7uV260GqFu2C4F8
wnyWstvaNSEOHCmVsirEKxG81phWs+EDLXPQIsFQMkRF30Vw9f1oo3Uw0ON7KsufsjhV0rzEcH4T
fRP5u1wFcrRLvPdRmv9U9immle0zzL3jUG1qNLR5zVHl00rZ3Bllvuw6BqYcAxRCjToP2IKpxfcI
XUAxrbPEhuZxsopx7qaLNgCHADRM+ki/S/0jZJRsYmImLhn/FG5YfTxzpTsJyHvnHcmdNiDqBL6X
aYCAbnUA7HSM3wdsaCmO50KLacf0Y1P6Zw+oUCKtCRNSUgdr67gUV82fZpDNKrWNRaBSSWnEgajM
BRo/mPs4ykySEfKuQlu+UtuHr+O0es+oKLvywSK3DU9u/OzScYU9xVBulu0vNH3KLzC/Ak+gixn2
qvJPm3o8l/Trohm/zVD+wsueG2iZ5fC0cgp5US1Ny31nQtm2DAOj38p1CHKi7gUdmyoHvyBpXhuR
HAYgwsbrqFdy7UbOv1AG45vPkV1BXq3Jmm8ENw8jHRNHhQkxsm+RG3+qvdhCY+GSYlPEFaB5v2n+
PqhsXYjG+/UJvOFiK813pVwQdjZrnJopjFjYxs0uWJvrNwz9sy4Fujom3lFtAXeEyaQUuNeG+plX
zlJW/Tol6SzM+7XI/BVhfkIfDw7fdpUnX6QeFAVbHVoxvduYHB0sdyY5O8yaVaNlazPQHyqYHsQF
qMYDNBkwKvHctfq5oAmxoXMXy9A7heGGvQQ0PzmcKQNxunAScDEwdtW6L6TuwJYMB4mJdW3yx5je
Evab2Ionk80yVO895tORwbeCUtJ84BWalXwZ/zc5pE8l6Z/BdFKSAY7wJR6QrmPJSgnpQkY2k+S7
G3VNFmW889UFL9ARZ9SUs0Ok8ZdEGUu85Xdb4vM2qlfphZskNp8UfFGNVIlcGrLTQ6bxIbqTqjL2
jaVt1WYPBuDdKj/b4eWwk9YPefSCvsnm6JYr/bYEkBKzorQT8wXLeJS/hImMNaqbaXMiHlgEFyFz
YM/7HEG0FZtCO8ZkxSL5rJdtoVMkgHRw6n2pdTgGyTXm7J4qrRDplvedtZfB3FvlziIDAh/ga0x/
8wDXHJOJojAXtY09GDEi3han52fvQwUp5AuMxKbjcVBNiLbbzGTFQBFUMo8q+SYAi1ro190KNhp6
Z93Q5g46FORjylG43O2Vsx4b7dFpxXwcNkJhg1oBRlkxHtsZ7UfjMPUzo7fIYOZa8CnCS3fCmc5F
FJmkJvXOyoN8aY+zRMSLIC+pdU7O5G1IyMqBchfDZWFvrLT+wSIEtvOPbnXKptsqSndS6Sgrsb3k
HInAxN1DYyHYnZxf/b1xkWazCELhkSRrom5leMGbMm0hvM9I+6uKpS1P6aC+lcC6AoYvJUdgoEL2
Kniy3Oro59hfsRE0zA58vvhcbAvL406ZYpVQVBP7EIO3SrTvkcOxJ4xX4ehjrOuAkUKM7X13/T4F
PadXJ9m/A4Yzko2BtIV1Xgo6U0Qvo91wl+j4GQb6/l5OKsJw7shHZfQv1GvMnVnu8Wb5hKdk4lth
VIEcAI37I4Vfm6D7064S0WDCP3XBzSDL3Kz/jc3NjlgiVL+jdu2gXen8E3/SZdVg8rdWvNPKqxJc
+N9Co0Z8gz2JlCaWTqCL0INgLCkndWBX7wtMB+g5up/Yjm4DG5RS+9MrhBIGYrU8PRLYjCRseLPU
LWynOe1U6Ww7ZT1WlOaQ8qudSFfM7ECiJ7hSbhkxYvwa86AeHxOJwmLCYZBkmIc7281XemsTQfUa
lEfpHHJIl+pCqgur/XKyr5gLpTIIUdCVlZJtBwzYFZp/vmHX1RceFMT/9/q7zvqQ4TO2LwbG+Fxj
huitPIQnygikXsXE2hwSf63SbKl8fw3hACaWSJNLYbQOynDMcOxxTJrWD4h1Af8fSgGSWvSZhYG6
QfjuzYx69RhUhLpGxybrlno9dVkTXjm17lhOb6b/J6nFBjOZhzKGAZCfrYJNAbNRFNf1iiJnRfre
CZjIgbT5ZYCTL1SfnpqhVAfo7Z0dVL6utkixGjI/DnAy+A3q+h52TEVsDpyy/Hdwo3kN+0xHNl4t
Bxr+lkqkcXGpd0F5i+1knjvUhoDOvBLJgjOuLbOdkQlBhiATYDLM2CL1+k065IZ+ayBajNBhgQl+
Cg93S2sn+KtHBOYroFZSWu7/ODqP5diNLIh+ESKAgt+yvW920/YGQffgbcEU8PU60EIjTcw8kWwC
VddknqRSWCK6xfWjwdKmtgfrGrA/FSNr+fDiMqnmAylmogy+J8v+KYdtFm0rVrf9oO/BpS8mZuMm
qTxGcmWj9GQPH040viZwAZjPU4YXBp5fvzgn06dtIjGcPX/YT/T2X5Y9xjJ76VXCeIzazBXXumaT
hQiyY/5ZD59GeiRTatZylIE3s/+Als6UcEWQ76+nnF0KtENEkHFsRvCs2Xr7rUOoTSyjSWqr6TFE
dZZ1Rw8d73vv0oI51crdpE83VT7zDNAkos1dOdbBtAj9fQikq6QCIxRD/vKn6ASdCq2dIhCwQ8US
+Pe6fZldwW1Tn7A6ANCkme5ZVfHOVQiHLVI2A28k6b3apQizWcItA3CHmc3kEA+twZLPyuTnmNNR
p90RgNG5D2gNzrizkYkjFq3uQYji2l2ElDm6YEVEVpcHzSpzXo3g18eEG7ehsZLjhDuHbTNYICxF
g3qkzVVorGCy46CnuIh9/ixqgyHZCvDpkQhWLkGJ2HO3vr4mD/Bf5Q43j0ouQe6SowtW7os7Mcnm
5nCKv5rXE58InWpvJc8+2iKHO52BHkahJx+rcN4QFdbkmOuzd7/9lxOsVp/alln2sI79XWhQ9mib
oXiOic3COAqwREDFyfH8+bTtDFpz6xwTJkEjnPiYh/kDQrwBrIcDZEAPJD8zt2mu80uAKCmIoK9G
9KGlWuF7XBS8HmIMllbdsJ+35zzGCDFiujQY+k4BMfZds+tZPVhYBCyJziq0djoeMyy/C0Wv0LDj
9Pt7F754oMnaYFgJ/UPp76l/SUZg0ea679OtshrU5cGdU4dJzkZSA0EOolzDCNVBQCJe3NXvVmex
xtZW+qQQMN+QojF/ZCi3l/Wp888WcUnzgjcjCT7lTxXMo6AG2O51iJJ10v7WY4TBhTbFZ3EcqWnR
aLOP0T2UIfSckeEYhmNgjhViH7vTlzbBbyPrY5NFyzh1i3EAjM5ly6F/yCZyHHNr46c/ZFOeEpQ7
pYNQSZ9bJbnSNHXK5LRzQXi5yn+LxmjLPm9t5unKSPKDEfpbL+bzRtvnmi6ZLPxig3RdI08YAGvE
gsMB2a/K/kKBeT8/NOCqugAJ9Jwk6ZQnjGcrx/guxVuLWsgiQRx35p+GcREsPRLRhJaHMauGtsI3
HaI0sLKVYtkMQG8wNbB7BKYt14acljmpbonHuEtxXkraE+bqQUfDODEr8IpxI0izZJOEHFe4alFg
hyleew98BcsyD9uNSDF5SZ6FvRBzE8lKmWWjq3axyQ4Ucki0zihwquQ35F/T0cHnfRqskyniEdVw
BBp2wassLl2H4s9K08NIKaJh9MuwIw8+9mTTxWo8okWgexgspgu1tnAcucOo/1mYzbvu2VeT3oro
12ZXOv4eE+vO7SlxpmDrhVBP/Uz/N6ZAMcPZgp7FwzKzp50TgrmrzV6yxB4/Q8MaFk6GMgiwCN62
OWhSi8oFTAxS0yrjJdbEI3W0ZOHNOjnwS/xHd01MhtBM2JsFK5a7EUb6qqDJAtbMhCKizBkhUC7a
ytW3OjsoO1FLu/APLBjXeKJPMk5XQ45msipWFc+ybeK5iyUXuyUeVdGeh8llxqchIQywigNU9sv2
3XPjH7cx/7hnMPJClALLtUhr8o98xiWRSjy6yRZQiwPe2JtspCRjymZsst6NgHeA87fqImbswSpP
ibdmd9jWAzIaYMgjglLIIf+yVHU7wyK5wjLsxeQQBjfUJJdlz52GLbMnyrwvvlXPwBlC5DYL0Hk5
xq/h11gXYLeb3gWTCt+NSc5qWXe/2hDtJ9I8a2dY9261EYb3As/psyywvzdOyYyFh55PXU7qEeb2
fgxxa3oxNkxw64W1H2HSWKFa2Rn3TAxp1i3/NVAafTPZttijc56rNPE6YOWQAVzeYGEMf7qdrsJI
uwxNnKxyCdG6J51dxdw/gIMX+oABU1Qw+/tvzUwmgpTQhNVOsXAHun9q5Y5BdN2D6tXzd8tjUu2E
1IWBRhAvEermHFCk0wb5bJEjqNZRCB6SNsWu9aXBuGFkfmFp6DbAvMf5eNFrZ2+OEvecWRwKUb6n
kXaQDWPZiKhHX3MOadLCLMM7xOgi8ZxjP7lbV0I/oNopDtPI5KK3WEMF4cnVYrUdELdrPiNew5wx
D+a+h62PAY52jiPWqs+tNlws6orA0TZOxpxWS0nMkWSY8BejRtIqWH9Kqd0lOXUeb3eRB8h4q2wp
uvpKWjxy1CFjzCVBHLG9T+IUMZG3RLAboidl/BnAye1itdCi5JgM5saeQCHnuv8aG827VOEGEeqw
FFq7mwksstWWTdySDQlksM/n2TX1T0WXYM5muEn4R6/x/rUhWnJN0bLxPVc8DngPy48ox/vZV/8f
SlhrQztidll/Jl7wD5UVGRSp+1On3rcy0INmjVzEBVoqYyLq1QwJMwfLQq9CmF2trEvlYIGR1WfI
AlvFV2H9MyxG4cwBHDSchg/t3SICLEUzaAuQRMuWdhBod4Xiulsy4dz0EwJ6nDK6zjNAPB/rg5z5
OZtgfKWdddJnIy3k04wQBT0HmULwS4OF0s9+W4YsQLBPNR6eGLmQnX8F2Mj06TtKppjpd0aqdr2r
Zo2cC9IQGZHAjBTi9XaiPW0dThZOGt6cclnKk5zOkGGftQpKsEq3NT4f+oXoRveqZVtuKZzAQb5C
ucbYlyTipSEeonjRk48+31rsgSrsQ5uhW6kKFYV+0MIPhaghM8Y1UsF1NHz2oKzKcd+Oe634SzW4
Sp6OFf9QRiBYzi0bv5BUMJ/pfVntvfFfjCVnttEV5a9VnmLkYkHHM43huASlFxya7tuRx7nFjvNj
o45VcTfpXCXXL1TBrnmKYOtCo/XITh0FWR9+dvDzcNtUxH2m66w5a/lRY7TddLBP2aZpCe+u9ebp
zz3BVLqNLofcWsyGVfMaxi9F/JL2l76GGsyo/TNlO9LZ/5r+pcZSGCC8hgzz5Fa/RkzAyYvTos3h
h/a7HdQPq3gkbGBwroEr0IpoE80lMEqpr6Bb2YygOtI/sGotHeTG2fDWyFMmTiEUXrAOaQwx9ZBm
3wQLqvbVm4hhJBGbva4z0szLcSEzUmR6Y9vU/D5H5ZGvmLX7TI9O8NFxfwzVyaUJn6zxEfbIYBKd
CsIRG7bxGOuNh08vAsUWi2L9UhXMcrTJfniiWqOraNd++uVgZbAwVJCYiT9F3Q1GDijjacoE66Kc
tophRsQ8yIsZ+J+88i6BEQddsBR+tmnbYTcX/AEZCElzsse3wT0o8s+Y+CwwZHU2umscRSFCLM/9
062Hrz3atFoJDm+TiUCL1a3S2NCDKIf4qnRAruNb7JD5CQoIVhPXurgTWL4pAuyKMeZOUPv8eqiF
sbRPwaPyvj2oAEm1ENXRV+vawjB+kkW0rnASJCahFi5uyFTug6jckOlB70xKb/xW1i+WvpX+rjNf
pf9DCYvcB+SBAY2AgxwFAHoLRAnY/4H1vjgavlJ0KCH+ydQldWlpBmsttMF0kK63Kyd9EeUkcwsy
6J91hb51VStEcwfur3XYXcvcx8Hgwn6sNgBhmpANZbOw5Doadxp8Lc48kfImE6LM6cLyfNqM5sZt
Ljj6l16D1Nb0/UdvaOjHZr3/r2j/ov4SRMNT3LMKkkjlW7qhH5+r183jY2HP6fUqfc2j8Bwhoe7w
f/WhYjZGyKD35voba7qhfWt4b4P9GG8jd9t51dXsxi+gI586oLDCVT/cL88Y52DYBcW/zr3qk0+i
xQTRLkZMjifCu2BOEh52Iwb/voODlE0qSKryGeEMvUpx48bhB9yEhNO0DA5LguW20YC3yN3oLAp0
fp2lvXLNXRFrLNc2o6joQOJp1wlADq6gAyrtJ4dfT4novyDhqO/R/JgBS0uQ2u6lZ1k0W2fLOt4J
7J+e+pbBr2l/YW8KsfTRBIHaNLIH4DgMggzjdNQS3F/kBBtoS79trhEfsZqg3/B04uS8+t1EcNX4
/k1GLOwrKVhHDIuih/jUZoyAX/U+W6Z4Ywvx1SGek+2pI32u6ZAwR0hyHfwBlNqpvqN3egytvUqz
9wBRQk1KEk6EdQ19uHD3ZG/h3nzuppvjUsImgJ/ML3xorX0IKJ7LnAOk3nXsqGuqitG/2eG3nKnj
JHPNPsWWcTEJNGKVmX+ojW2yBGIXCSMbMndfx3/kHBiawcS4YsLYHNoOIGhmAE/13nq4Mh54ZQxi
r0lY7qNI3YIGEZv2JdJ7G5H0Ah+wsM+ppO5E8csngL0WcZa2Sotd3HA4dmROQUR54vivpYu4TseR
j948Vtea08endDMN7TQVkLMIVaC9tiOxjrtjYd1V/cyoKEwPMbMNJvBBu6+6TdZvUJc5AWA6ctjV
e2jTfHBpp3CrdqLFdKbT6iIXBzO2KkcSJzwyOrKJqFB+xyzz7PdZdDAAhGhJHHR8fvCe7S7GERlv
6Cp/bdhKFhGLfvuA6XbRi78BuKo+N4c1HREZT7mNHFraW2vygFvMeznQaeVX7L7HzFJSELTBGXIK
4rlcR/5wSlIacuYu+iGVGK23FfBB1CVQ3LYKTUrYpDsyQKrpEymmZt69SpxH6ziMV3RBBnE2feTs
4JAw1DkDmk1Djgy2stq+c4gCZXKJ5Au+G+MrP65gksNhRfAmR677B9OCVOwarAFoCYg539BALSPk
U90q7V5le/cBoxH5q7XHcfwQLCvi2RkS3HNEmXU7Les85Zh97dEGxyhgTBLVdcdb27W9TW1vHQER
pxq7JaF/nlDQdR1HE3Muo7uwRDqU5h/RNIFNbi9ijBnWjkqpMg6d9xuM1m3y5J4B6QpWNXsaoLXZ
RUteBVd1NdwguAv3ouPMKbGTlOWHRrJYSnf+0pJg6QyEhzuQ+xpifuV7yKTZaT7CgXsPrEtZXouS
oLtZ/fGZFmzJimHjgmJwkNh1xrXRPrLqexZi6XdwhVSKJMsRY0uyIGVYQXdP7s9KiznMBmo5gTa+
QUyDBsDmqEgpxaPhUmvrsMA/Yn6UERqe7GKVculCYUvCP7s/dvF1bK/Y0lWeL+seYkjLcfhcuf5h
SLBeIiBo8DriTZVt/9qFwXqYNhlQ/IGqn1dbbH0Ey21YrlSnVhUxJek48ExlJfqZj36kvCqxng7j
V8b7LXqUDCEPVHK3MKl3/C9iRLMxgr/BDBk20xLWLJTSEZKeRXc5Laaamh89w4BTJ4wviFNp8cZl
hbleBcw2EGdlCt9VvWGdu8zqXQEhHzLzrp8YsWuQNAg3HS1m/cB7IpIH0V86rVy4GLLkrC91vkhz
Z8XNjtXapYKsEEbEU0KqfHao/ve1XnRBMtCmzA8Q6iENsdKA14p+R2IAqX99cofaOSWVpYNOq2NY
PV3FbsZu1AJoFsSywqOLgFCtw6G3cWPBTVvr7AcMSjsTXorIDSY0V+CUC2GnrFVZI7J3HTw0rfZX
5KDT+PF6dJIsk3uIHU14FNa9Yr9pQzHO+FSb6t/AGicT9iLS6q1DYLPHQ6D5wRne7D5ClWPRObXu
u1VTaRsZc39EZZ62sHn04XDWJ90ABuFVu6a3t0P+U8Q6pw1sORJ2vC5fWgxOSu9WI/MKmCdLHe1/
WWwCWa2F/MKEvIotwkbKvyLMkAMXSzh9C8/5x748iEkwOXXDJ1K0CP1M/MG1aUWHugeSw4eFXKhL
mYXV/9AU6dpbj2+98gLk4eNqkFeTGtg/DR5t1daZXmUT45zxCQw/pUW9yNlDYCrhYWGpNIhNIxSy
H53RFV6S9m3IQ6xR304I6QtOJNGkhMq192IOzdjW/SMXBtrh4erP0tuWYE8S1uwCXw1HLoMvnazD
lqXQRMgge20mUPZw92KsQYPJa4aQeaRGa/868zSMIMxWvXfVBciREJfyPMSw2Tej3hpJpYHVvavm
xkMNT7UdPpvwubwRmS9Hu3x2DIcMHKR3LZYw9kfKOdNy74UWvoblTylOWSbJxtTWVsnylyekpGxL
D34HEaK1oARtgDNuUl4VDc/fqKm3lJ8h64mUGS/+RGraJifljOw6dWN6aSjCI3ukyU2wguVH1lm9
8dV04PO6VTI5aL2zdnyOium57F/c4FS3KUU2G3KOrKml+ppn6mPXrqcSHmEpuea7pTfPlun4HM1e
2wVBRq+oBY6VQAaVbGWxbo33wiBDgIVc+6NFzbUNEBMQkmi/EaaTB9o2YcgPGtFoT7EL4AmrDLhL
QhReeY/5r4yWY3fbUNtmqJS5WNZhlW86qgA57AefTD/1IJXbGFlO2V+ju+mLOVpuaTQ7o6VyRgNv
q+LYIwm2ukvBuEFYcMbRzwZyqWO3csObS73auqhgvjWHQNM8AI7GqbshMYpw4XUlD00Z3NvGO1ch
oTIJShp+AUJRvfa9Wnt6eETuGhr+pfW1c9PYR6/s9yGvg0E4UofsEH/ynLcZb2cYDdFDFrbZdu2Q
DVBuWKnF8qhxo0qMHzm3+pSfVffhTLfQIUkLpRzeIf6ml1s4vxFM5dw1njFb8FRcPfMvq05MGQvJ
Vfes0ptWwjKxEqgUZuKfQ/fR+2tbHBW4rIjgCY8qVKwMXGoSw3Dx0TjeqhqO7K3nHTt/oofPOxYE
hpaAr7aFebBjDLv7tIqXimqpIOgRnkBOihivVPwWhucYJojffpXRPTeeIRc1A1GCFklmOATts122
63o4C6a7ZQExJgzXhojWgpa4AN59AXcBr4h/ZE8tMcl4RrlNdJPHRK+IQADAiPOmXCXKmk3Yc86N
vbQFadB1zWjAwsKrEy2Be6eqHoMYmcGgUIKQAzS8xkPiryMPupg01JuU1V/fwAUfGGFYflEf0nnS
YxYPy3/XxrcGG03zleRvaPEmdhfKPoS5ixflTzd/9EGuGOxsaqRrAwMIDeGsZ/8FjFib/txbahZI
PmXEgnCQwvMx2PnAlKnQ7VFzRc4nXh6I9k+N9pNHV1O/m6jx2dzho/5qUjyM8hSVJy3Y0WJbwbUc
9iNfSWv2XG1mmS0bm9OvOMQqO1fBduxfICbCt16ZJqN11nSCMGyMwLZW425cDc1wFCGvfzAtG6tA
sVE5p8SdJ08QUElGoN/u7qZ619TnmPyL6Myz/pzYEV3c0aRoc0brYOkBah3wLoCLwDDJ8GZgGemw
bjRZ8AK0uwfiSxZim74GIt7XLjiH8uJRxLEts/Y2ZJ5h4wQbogvAEgmI4u2t0lFTHfuOuhpaxdSc
DIZuWf8qog/kp/0CQuoyHOBBKHqiqQvB6RBzPVhcYXMGF/YN1yVGG/yWMR27ELyqT57Iyq9dluDO
QtKZTDXFKO7QjVNEt7wWn33PxxSDeGg+7CS8O732mmoPDQx3GWJs8Bk7k+qXEN3WI31nxroNcExJ
jiKvHZ6C4SPWv5rQvnhCwzF5i3iT3MLZ90g1OyRfdW7i8AAKUAEEqKe24RnPVi4Xnd5COWmapetv
Da5Ny/MZEFjMx7t35gYIuFjLY32d3Az0FT8Jx7KOFpd8EhIJrs58Hprn3Fzb6K3UeBin78H6ncBD
FAZXVYmlSxSYXukxGJPFvsd2jF4/+W4ZSvjF2mF/FVCoTYjcCXX2bgMlol5cCZD2XH0taXdyXmHt
2Yvug/gseHQ0ExsRr/BgbWNE3CztKJ66Fz8ct5atb4dU7ipApH0A2gUd6HeZEh6NZAiaGDm/Jlyv
kQDWXYZnqay3rMrQrP1J87mNyPXAY6QarPsvqpsOmtx6cmspAovGvoM0wy4DZEFdAJrj2S64c85z
k2RS2L1HFPGGQHh9q+U+9cINVRO6eNhYc36ADq2t4P9WXirlIUY+OwNrBkJKgTJ4BlTlkFcPKtSU
25sieq37uyRL2jPfKzAiloEe113L+n3WhYwdmdU42VHFYU1YefUqRsIJDjSLsAPYlvvBnYN3g/If
3QFSojGLNo5Q1JXUB8iiADR6y0zbew7wcefFlfoGoemLQtFukmeWPlyqG1IDtp4dEngsCWzYNdrO
ci5NiVuPeYGKdXRixdoFFoa3T6MUIw4MueSq49zwbj2CaeWi8gybjTu0H3lNcUz7uZ5a5Pr4FOMG
VhGhlxG2OVix/Vq0X/3w5jkfg0sIyo+F/WW8jkBcU2DO1sWx2h/Loktmoe3E1dkwb7zuk1w67WvN
F5rmrYrAn+fAQIDY27FGpeYaXVIhiM6goa4LoD8zFu9o0Qt4yDQEluPVhN69nc69AdNf/wzDaWmp
veU8A+LumbK4aIIHvmafXN3qs+aSri5oMlE4iWyfK5La73jJHprwf3K8VGHkXzl8F2gt2R60FCBe
Uq5mlG2LiCBFbZIkvUMW88yBOU96iWwyekzTj09ehmrPJWHT3tYngLfP3jAEKkROSn07xT2BwWHr
d8T7NJWHsp0WPj4ESgBor2Z9zMoTzcRytiL2wI9UyeA7sPeEmr5ImRLCYgTJSiKvqFnc6iUe/fzV
KQdctFxQLCZs37r0Y3Aj1Ju6gIImHI6hXTl8vzVjCmREZiDXExElA/GDjcQ/XzMway3WCHqafNpY
S1NQ4k9jaDKnZOQdRM9WbfDyFHtIngt/KDwUD8HGmOeYUAhhFQEmBeL0NImNK4k4gMsgt5q7jdnS
0xzBWiR5BfHF0p2nVeNMGJGOeGKxb3af4Lyfhir+sPLwwPDJ0Q4sLHPD/tZJuF+Z4VbCv0BHK4Pe
xqLFtFVVP+R0MP22T4y3WDcUiBfjZakNHz29E3tBoX0TdbETZGyECJnQiiH9y7gRVkWxaiMKMLyV
8S5nEBzsa9STKqz+0SO/DfTJXuO+TB2t5mTsPK8Ac6AzH49H95jSePUScgX2tnr8tuVznZIaU1dv
EfWvsvR9wOiTSLBTa54JVJZAI4tinQU3w1IA6qkGoTB11PvU8FIiWzQvZf4aOZhv+lWXUoCzHlWs
EOC9xv6q017MaZuQJZmeRzy5VeQutIT9rv7qVx2vUHnqY3iuL4F/duKjQwBnLVE/n8iTEcxlxJGn
AHw0hmMAMavOOaaSwKgT3Ccg1KSlTgzjh5Vq98Cgpg4eBPA2N2d7C7AThjhXJVNYyghLkVMYvIXD
3rcYqSy4b6n2k7lfnbaV+jIqbVf3dHgOaccQg6p8ndDxj15DrYzyyWjDOfT1qa3xFDq8wwFBCche
+RRtOjnqBD625Keymd93zSILT5n78BFEhreIIrxgbqpn4IyI4i3umXm2EXjn0UF6B9mtNd+DjEH3
y5pJXkk1HnQNB2jAQaYhcXjF0rruQTgYHVCs4jXSd3l4zPlRTHNFiMtaWeeAX7eF6q4KKG+aZhGk
tzhjjmR8KfdzloU4/W+hfvTpHqKUFfDK9YiZGfZ852ew/hyN834+gxODYQTkdTYkLWP9zNg5kDQx
M3bavuHG1HJq4X2hZyzrIkgB19K5OOm9QdYfq4NJ6FL7pfuwJPmK+fisXMCURn3odZfVEZBlXFpB
cNL102gUF9IAWNwOIAI4uTjJM+r5+NUjR0Mi0mPepruLHm0Q3xvABa/Q1kb8W2O2dEjazkHgqjlG
pN2lFdIr6glEqFXSf2l9ug5j5yADiw79KMQ1w0QYWRuCMGe3HhQENJZJftUIActx8GVi9hN/WayM
XKQ3VjdT7Ng8TiuzEYR+xScITeDdByaX3KwgGbxy5Rm7stxXVIZ4T4vq1rI8yxFspPY/W3165VXl
25QBinR/R/PPTC5Odw55cFK2ehPiVtdBjYHH1W+ZNFJfN84zc56PqpDHKNSujR0eS7/7KQt+58x/
pkzfeREoX4DNRda+iJxrpdLzYziMO9PXnlrd3oZeQkIbJYbP9+Iy88rEs1/ifUyCcyWJXxMOjCCS
p+ok+pfT4WYdt1JYf+Ahx/jZ1XdHGMuhLXdtg1TbyCaWKNG7mkcFxCFR401PBAYwuyi5Q3CcstAR
FYOp9DjVz8HI8UGmRJi8s1i+2REkJgkedeo7JvI5xYrW/QKYXxB2gH1UYvbVe7VIJCxGAwoAgbit
7X3FAu6JcqnRdZAYUHAHKFLWDUPmlWwInyYXDCi6fSMYgIa4HV7WdoBog8eQO3OvRLITOCDYXrOE
N6fPuEGwBZEjMsyvKssOjV4j1BLfej69Gv6w1LkanYRStdX2iXAPvuesTZ8bHcjdxrEj7sa52WJq
r1HxNRZtkF9ttbj8UmFxGjovWnRjCnhh9t6zeBuR0gtzKOCatH9OUx1Q87wEsdYhMQ/PFQs1SXqC
hW4fw6xY18C8AtqhTi9PU4WPfCKxvSuYrZUYIb1V7CY4OkBISjIsk3RynqTAE4XI3Cvdf3rc0xFG
b6byvnU8WWUznFsR0RIVW9di6BJjX+ttquJ265ipu0zy+lP51Vobg3XT6Scd7GSAbImCzH2vPKxU
JsLFzu3etYDxWtM5K1EJgkd4IfLAImA6d6+lCwlCZIwKOzwiHbEMjBtQdpqZ+oobz1mGbvqKZobx
vFNs46ra+BnpHyrQ0YIpLB9Rmn+kAcgWC4OogAevKaylRY1u305oQaeckZ3jnYTMHwqffRYRn6rL
36YC9+qlFIfxtGpY73dRezOJdRqoBsORwM2MKRNeWTUG+zL960P90SNZa2rvmI84hDJcDbb3rvft
XoALCueoll5j7yjhfplafTXqGA92DCTI8aNtUXdn1du7vuWidev3ZpKbruOOGVxGv1LX/zIDIamp
JsYwoBItMZtPru3onO04u7gxLX0kHq3ZuIvIxSDTyCsHwMWyjI8mfxBNtdPZCbbyBe4Zp3N8mTJ8
mvyUrI8Oqoz2LiYk23tTjN5FCM7dWCvi2wwxIEnznxiYNE10GpiHpdEJoK3jdTfV/LOFRJKH2NO0
dlr4g/6nqM9xd51oeKzwaHEHhiA5+GGI5Haz9OQzPJts69RhXtEy83mKtXdTRSv2Thmz0orzfTYH
ubH9oqH/djIgSuF7xe0W07zif7Py90J7C8ledo5xsGknRDQTSCPG5eAWdPNkmGI/Z/W5q5anvXAN
RCyMcLNjYD1G80WgtDGLvxbuX8mR7DEFhnfEVqdO2Cxh4/BZ26V/neWtiTcxIrJWs2ZVV9eQJR9w
iuoprA6F+zWF/V5NDx5g7jEE8qR0dCPuo25vCogVZsOTD4TUL98yUAxVyVcjavExyzVbvoSkMdb7
s2udIjorcXSTM+GtKajMmqYiir5Vi/Ld26Qq3Y/TygC8EwFVJBII+26XfkVMgnLmzjnOCsOpf7qm
WpaM7OZBVlkaaMSA5/IRUxLkJxqsXTx9jn73GnabsFnXLLRySG7YfmtzO4h1zoOlW5tYpaci5d2z
OHCYItCqjOYu1mMYwzavntqOXNaNdSyto5qOMl/bxqs/glQjO7utMHGjOSz/J+xa5LA16qTal9h4
7oeXRMyjfnJXw+8U1xV6omtew+Gs6r2j9ydlz9gPmy0VDMBx6Q3y4KH59/MLXLY4hXSBaI+tDMCA
Yuv0u8ImIzJCmJHdjOGSy2uJKoKgmCUpRDs3fXf6YxG8OvMS89QxAJFjdjZ8g5BRe2HkNxbzB6OR
P3oWb53ZSeFXzy50m4qJssPfRc8tW8bGTDhp/mk2iIsWyUReaf6CSncLI/cSE98sYNmF02s6fBat
9gvrsBDv0bTU5go+PjQSQO5Vcw98YklCTgDFPLxk1Oll+tsLnxk4uvBiaYldzmy7z1LQn8As7MNQ
BPt4/O0ynfRVlJPFA+2OAAeW8F2kdfFhAWmCX7Qq8ueecrEiw0I/TuOHIoNwOLRqWVTPfgAYFOxi
w/GIXQ/dDnEZRyvYdc26ArAQMxuh4GWXrjcnR9uV0N5Jf7GovWIqt8hhoTdOIHoZZRnS53d3li7R
n2gKOpP+0AN63Q3H1kGPEozPFA99RBCIWo8ByDVzzxNP0lGeyic5rBU5JhN1ZZ1daq78vjg38l2W
V1uDesSYlSbU+7SQRqRQhad3kCPIFPC/mVyJ6fTkmnuu+7BZEajsaPzqX8vyDd+Iy2KbggL9LmiS
7I1DkBFZ8DTZaIXGrgO8valKdKfAodBOAquCvnNAMhK32Ytuo7FZ1gZPOKedyfo9PajcP/veX5sl
cAfDz7wltcpjPHyPfMAenH6GsWIlxGaW7q8PVy6jJGl9YEpbjJNNEUZylLsJyBpDH1TOwGjvjblu
nHyr7t76Hf5RiLhXEjSYYNreyajdwxigMvNS/WmQ2cMNPRz3DDKyyf5MY9bYQf0euHyWgn9JItAz
dsZ2EiYsXE1DUIPQnFEUZuzlhMdIFNO8WXyxU6uku7cVUiyUqy256qGQa+KdvkAvb5qEBs9EvxZn
005p8QXB9royjF0WsA0W7D4QAwa3omfonvdsx1RBNW5ku7EQ+1rzfw3u+TqunquWSL1efAnsRrXe
XARbk3hky13r/4qEKVWZrxUyad+YTlYwAjou2H7yPWNR1zsKvBS9haObZ94fFjTFNmUNO1XRKkzD
fZ75F8lDoAjiQfy1SJt8wnpXXHM+E9dxTm0qzmgd1zqJ53IYgRe29NXyEpUzYlqXYhYsC7IVtJ8E
zgReqp5YFPLgOKx0BHkies7Ddo9cY9c62ecgYSyxuup9nra4P0QY5cG9WO+yQeLsTQzgrVmfhAwv
adEt0LtaJvlNXWpjv8j8O001X6QttBsbdH0nKlCdkYkV2LfRJkrUdVgH+cuzKMAGunMTtIqXUP+0
jqEdQ2hhcSABfslXa2A4oLtGdCzH/ktvQv9uUztPud/h+8KE6rs8hNV/HJ3HcutGFES/CFXIYSvm
TJFU3KAkPQkDDOIg4+t94IU3r+xnBQIzt2/3aec9TYCLF4wUEpVAqejqmnKdBIjUYpr3o5Ie4T5K
X9PQZ4BxsQ3GhG+TiaRh1EHl6/dVZn6INMLZ5lEDyoSzqMn89ExzVLdw447d14auc2r1MqSSTlBq
AAa2J8I9ungUeXw7C+3It9FO6W/aRmwABnpqVAhrUGvrLRbwAlV5jIdgIT3a5kqHwmAn2jbFlnQL
PIjsREdJD8Vna0e4/5lvenLjRnnMjRpinYKpQ4ESOqAPY0exG9uUAnObnmR0bnJHW5iegqGAarlq
8gGLtRM7675jdh81fPy5shSewdBClY3qKDkHrPOY7EmTJYlvPzvThNPOHoplYpbcfp2WNLtFrtVV
uC+1puIC0cArnKxQ4NFwcmY5m9cAyNYm3ZixHV/dhn7UIZXV1XFi4xAnCQ9/W0JSkJGP66idm6nL
kk1gW3loFBns78QIDvH8RPhRUmzl5FvnIc77q1FGFLOOAyk/Mx9v+dhHj8poJLQQ/OpVwr2mKMaZ
hc4aKKG+Eby3FyNqDVBklaXnq94Wj8RQyTtwRBN6Au772EW5D/BPwJBZsQu5pAMTOn9Abj3s/0w7
1VYNu+9aTo+uonuZZzj7jhN0gEhEh2CQXObctly646jNOv54qpKMJtioMIFDdh7ATzaey8FlW4SN
NDpbcJvnxiHiP4J9fjRyKxd20h7VxHKhoGh0YzUu6gNeNDYEVoaZPkKVz8xiY4sJ61TuiYPU4Nty
oqQ7o+iKdWL1/lFCQduBR+hWE1/vwq14cPVJs/DsFOHNdecBPzGArhuBeM8rxVYQltjV0rARZXMn
wyja39pPnJPqagizVYMFJiWGE3RGtzasCCtAboPAmjlotM3E21irse1EihYjUw8XDGE8i6qE7tJQ
M61YhkIJM7JTFspu29LZedKiIN0GsdIg4XBDLmvgkuFgJc8ecj87h6r7wHYar5xJxO9e16CwFlgB
LC+1n6CGzbNzSv2gMAku6SQDV4Pp+7iIIGqW9sDKsp1AI6tSEqMPooecNG/nR3gP0TXHV2lbPEv5
RMRJkGvqe1StaOoY+2g4RWFqnBPTPZZtmoU3jq4X58Ro548Q60t/Ln/QRdnuqMEFr5Dns/dSGls/
pbnN6uANlUY9HhtiDys/JvOlUeGGR7UFPGF1dMZlWBM1g8tnO2lqyyPWLN2aNBZQHobYuO8OFMCa
i0DHvAPILd7XmV/eKp+pJ2oRNYFbkaaaK50pnZ1Y2rPb4CdbLKV0MRGPboPZDi5haOg3Y96ej6Y/
05UwfkYpd21uRoimYOhvvZyio2zwChUNnwpVhSwi21xsGzvkE55VA63ttlqrqoQWllU8H8NEw1lI
9ch2kvgd0mYGBBQUDFYaAVKbMh6UQrRCrDf5WdNyfzVi+eZomPA955CdQnPSL2UbUctbWOwrldn1
v5ohuE1OJmaiTMUHCpdHq91RREQbYsb6v9D/5e4/SkA45z901HMFjl5YzlZUn7zv2bsQZC5gy+rR
2cevB6XQ6/xvNja59jtBss8xZqnR77Z0O05bEcOMBhdeOAaWHt7LTPtKO6Tkk6HLdGCtI5AOk/6u
YOrAG5kNaPDMK6ZNGZElKm4KiqNXm+e4dNjSPuwGlpI3YUNxN+G0Hwd9adUvBYZzh6BVNfLNQn6b
QYyWCiEnoueSmoyMfttkkY5L1VthcHs1xL+p2QX9exm9GRGYVdbXHPdLHlwIBnvDdWkzxZfbQcKM
YdzGCHwJGjBR/nChPG7XzZvVvw3yJx/gB//CM184eAZrcJqmfc/IQGLgBowxR+uTY1vuo4H8xZ8h
z3p/qosSUzMjjsuJNG10OpRdQmcTZJ+BwH/fsqv9bksKnLaaPOoIszW9AAW5nQZjkLurWx7zsUCg
XqecAWWVrPBrrGjuSav1APIwalh8Ax3udWxiHfs8rugtQM8x/tYDmpafC+0fVrqseGTuux7egpTl
oHxTwWs2nCNx6csPj2ZLaLt01rOPaJPHGL6L8nmcm1y6e9VtZB/tiHRdsoZelf7gEQNJeyDCJBM8
HFC8uZ+0jL6mONbWPdUSAROijuqdfI9FeMysz2n4iJwfwdnYcnfW5/fTz+xRqhREi7mDzIvuheSL
dlJ21iHOMVozptCd+2qXrmOu+ZRtRQ0wmF9+z+BdY4EmLq2lABStjKwZ9Yr1XwuukzTTznfH9Uyg
RKm6Dv/DR2h3A11jj2eD5E5bETvy7rSE4NadM9NGDNd/+s1shHEJzi5+6pM9oxgpoA+nSGHSGGQi
1lqZUnDqY6ppnnnPkcKlRywyN3B9afKGfwErMwWW0wo8jQwy5Kpk/mw11a6hryvR8cifEvPHTS6+
9aG7dFccpfPZ1c+5abxMJSoxvXxaGfBDktv5nGOwoV0IjxMnI1eTXeN8a61kp8HRUeU7P/vnTYII
+RwqVZs4/Rsz7Fw0izVN9OiLa2VNmEGAfuHfmCMu7OPhJTglpK2q6VfsUxYNP0yXwwCOb5wrbcOB
ADEykgWGqmY7ZRXG6lNnHYjoUVLwRI9hRjJlleUt/epGdIjAPPguG64Eqq8PvaLzh2VZ45iShE4a
WoDzQuOqRCxE6/Ud7+VjKmaUWh3Vm5pldj8XxbTmSu9Z5nR6cjD1U2FfQ5TDEQwra1thO8vYab7q
kWAthUP+UwACyXFYotjYv0eiZCyxwwfcUaDCdrM3SoAFoNuIm6RjBe4BI+AeGKlOUsFpCeXQqIB6
hPUZpLxsPjy2mdaQr4w+waCAhTDmmmVNvJE5Yny2vhaHqRel79IjzyhG85M0NCNGB6uEJtSWepny
mJT7Hrufj80+4WpmMrF6PInlAJZrHHWGUR1PTY1NEdqX9Bn/G5SIfKdprQOJj724jRzRkGPUApum
EZdGAJPHzc8pOYwuBFW5OI5qYMX5XBuzzghFOgz0n75wgPIb/ZdV0zxVY5d13GQN9NNf+5nd/hZR
+2sPPVeleNgYQRIuNP6rcnSuI8nJRRqKo2EGyDc2cJpWfw/64Gu03O3gseBj8xx5DEI6WSo7/0iY
53TX/WcF/4L2b9AuAia5VtOROAHdsCFz414sPAD+fIoyUuEDFOmU5qaYhFRLjnac/epML+weGuOq
p8PCCEDueYvSuNJ4mPCBiLhAxMTFNDgJWe58G9kEWaL+igCPlXSAcwOI0QvZ080MoIQgkAV1p+/v
sqSJJ9LAkzL2FgHXcHkqquHZw0us9P9Zcrzta5cyPrvMl0ankdsRTrgeEvOfi7gxiH1fmrdilq8a
g/d0GFyd3DlWwMB6jGf+zfACNCt1LlNmHexD2CF3Cd3innyoDFpBSHFQ6v90xr9pYAgcDNgoWXJI
RRWuQmqM1/mAAXgUHjYlDAuy1cAku/me99hbDLsNg+jSHvHOwD8h3HKuxHCdxshZ6REIJ8mNd6n8
7Kur5FcdU2esc9F/smrXXiHtXikBPlukIQZlHPJs6Yrp7lHUWpktBCCNDWN1bHQ3JguF7h4lsMVJ
6fJPB4yafXWOHOBzF3Oszzz7mqy95CXLsS/FtUFxb6lRuXK3pJMn3gDG+qq7CAqWyj5SI7VWLA1f
ZQtmzMGBP61LX3XLInpwOxAcEFws7Poh+OtXtS+KlYgKa+mxJoDxMDWhfigM6rac9h/vk1ffY9uH
G4YNGPlP4u4yx0VuWf6yBgVc2X8h+xCQQk+uh4OtISswTAJH7USrK+tiOR1z/c0p6AbQUePhhLCL
1D4dPLBtBB9e0adgjtUlKIhNp941bjees/I1UOerxirxQBc3IjjA49ZJt01H0iEZRVr9IuK34hkv
rk7spsEFj4iH6PyT0t45D+oDAbquyZ7a6tgnWw2YhSlsrLgkDlR0qnoOb4ZMcDOP3vu263EVZ/UF
8g+EzwLnbvytwKrEdnYpI+OtD7Rm6YBDsd1GLFur/Bg98nNEH+9O0zJIl59T9eXOOmgxR5z/xBgt
2/S1YLeUI9h6PJR1+NNa2PezaelTTu/l6GrEcZBgpoRtD6FO5Tm7guqPni4Tv4kx7ZG2avFWRyI+
ds1p4CVFiJloTheCfej7rcd6cKjKaBOUAVq5tFet8TXx8FSKVfSYk50LKZaGaMvPD/dwlWwm0i7K
PKsZBDNFXDufK4sKVSpnSID/gHHkCK/AOeHAkfkjnOybnodyFfLLTtSPiRdxLAIgetlP5L9kADBn
7dv5NyRwUWfYK/ARTSxDFEOd+IbT75kNAWk8iRYlsXIIiA0N2YqAgveWYazq0SDjgY+OX/ONZepo
ac82p1FBXZgvq9PkM5QHoXwbjNnj4YhTkiaHiSyfWSuI0LjJ2zg4lBWH38NUnCF+SWktRw4YNC2Z
v3uX5lv8Yqaf3F1qHrqY1zq5Ch1ZD80TmFHLjUOHqK2RRG+xbRBdfppA5FT2fTSIn/lOgZvMo+WC
mCXr+LFb4rxeWDraqHagwjhFGFQYADw82SInyK+zEm11HA14iahJCfGH5Pw7eXUb2mhP+zoNqWig
jvnw+murbwr2Nx4eWevb9Whwv7JUZq80DvC0oGXR7/iWIc+UlFdAYN0DbKu3AsoI1yPMIUYw35pG
XsQpkK3Gou7eyX+cYWvoD8zvi3DYkqoy+n04PZv6e8GjAlN32sNFUNW72+5jEuy2POF/gWN4M619
qlhzYnRw8YaWcctMxXRYfjra3cmunfUQ9QUPZp1vy4inXPygLC9iLJsef1HH1dMBH2jTkFd78oqg
ciCNG9P5Gx6stj8biYWiQdlwzghqujc4y4ESn10Rf/b1+NqhH4r+RZT2h5EFM4/Gg2dpxu5bPyTz
7QYVhDC6wHamoJO1sPM5/O8jZJquMPHLNTwa6o5zgCtZ+5bVzKoYqEnOs/uGgxNLbZvJi0NwJWL6
BH2V91tOuFphqsm856KnzAYI+4C4OqoHRXxkB3KCd+URvq+AG++c7fZc+DvTPIzFTlqvdrSlv312
lEfmY8D4Uuwiyct40wQQX7ETb6nGHRW3jk2nNk5+rCVO6dU0bkLWsvYuIzbX+KRz9BtVz1vOkVPj
ON9WZpCo7IkwVYS3uc4foBBxXGtizVqyWvkgPXR8S0HQ6Rcjr6KV8jF32eU2oQHF5eRcudPPlIw4
NPiLfII9a4MGDohmSIY2VLiIMCnsKixilXkyQ0Ds6Fyo+VkAjqGUHBZJZvzpoBGkwn7HQyqzj2Ta
0dcYt8691V6U81r55XMrisdYsN3DytB6GDlUbwAjdZ9a4imQyJa2d3BpYpXmMsr5TBUuG7tI3IVT
/7NwiDGjrHS7wcR/NiqKOknDGl/5kBCXHC6JeynVmaZyLIQcjLiXDW2b2iPTzW/f/tEzjukXBQoT
NpWJ+sSULVdmzg8aWs071M+IPHa8rvgyrIiNB3HauThSx85Xbw3+BIY811Cg9ET7ebsAPGSZYPEM
hpJ6xkgy22NRsp3qzhplmQNa6Sh2H9wrbdk93HaS+Fc1uBR90SxR9LjC2vSkq+7dD/U3BdwVyDBr
udLIP3Iz29tDTcAYhhvl1vcww4HL/yq3mlcZq6uabSKlde/GGZKar0O/ymjHwLAQQZsD2yWinR6m
t6gbQcks0iD81NP8pfSTX7vOwe2QEuob/dfrredQUfJn+fGViPPFwDjs9V32Qr3SyqQt05WoUFzE
J8PEwHXrnWcbK+/I0repDtB02/bKLuBFSXMxWgij5B/7flzgoeLeBMWyXtVdJpBq90PM8b3WWSBP
xoQYBzE7uI1sc+PYXnvGxhi5nMleQjYLgV0Hv00nbzSVBRStOSLYahOXvxr5AkT0wEVTgKROPHtb
1+0jVz9kebY1YUzrrnMm5C74otlET2jKwOtQTuaZJ+apK34nezNEmAHVDfk0iuN1rp8qfv8gykbx
T+e67k3McJR8tfk/wO5E83Y17NKMp4PUoNmtMf0VycFJVsoYtx3rs54VT0sJpToQgl1R9MIDmZxN
sDcMHZHd3k2LSV/TMqpAU5OVmhIDWeRM4nY5Bwmv9WjiUmNs22AXZkfY9hM+DXIHo8+EmdVY9AS8
qGkpjQMW5UWST1zhKoOycDSxIPqEsLGoe5o4Kv3FBlhExHPRCAwPEVgCv/P+LNv4kzLfmm50r7Gu
BE3LnCY17ZhMznvcobBjLBz5t5wRy11K2WmBl+wkOzksJHYL0N2jvXYoGK9y41nLwvxaNL89lW+Z
hZKS07kq4uk5ck9leRrA7xN7xA4LRrvmw8sSmj1K3zZk3x7RzNYpPyZjZfavBin9iExVyT8KHnhD
2tEoSOFzq9WwsMRzwIr8rRieXVgbM7OjXdV0RROJBcrcDfyozs1814R4C55QQC/S4nFV2Tnwumf+
P5WYru2wz7xNS+JmKmh63gVkuxt+eXV3Gttzb92H/sHQRfHyPes+TXSn1F+1HCAlt4CgImlVXbgG
uC4zKdDTvzhhjRqinB4lvZfLKvW3VOuFXH+bng3bHEcdyeRa2ZtP7KbSbm4E3Xwu/GJYYHNAv0rf
P0xyHGQ2ANRnaw2wc9Nw95yHgvxIT1XroOLFG77dyFpaFYTANUXUmjokxXGaFnXwauq31vrrLWJW
13yMVsBHPbEVMlwV5dLBhD2vO2HEe8ZaTz+xQQ/5Rq9o6/0JhoRIHHiX7BGMzw2LVx2vi+EelAFM
m0ufeOntjc3qaMSA56K0OTV/3DLXFX23Lkt85tD1lTOPdP80ea7nhf/ctBys8/LEyyA0XyVGxW68
Awfa5nGzbRmakwR0uL+qY3700bEuPlD2b8XwqJs96ZaQS5xVveghGEoMI/pz7ez0nlZqxvriYZYv
rdyjIKnpFPOT5kCDhHky3Q1UQ4f7Ve5dlHeW6YBZft/P/AKyF+KpozMzB62bXF0q47gHry2bAAjJ
3KACS8Oh11YPG7Ok/j7JrRGALv5Q+cYKPpzuIwo2KdAv4Do0N4X5hkpFzq4Materj6WTErQRuxkD
4BIz+JxxSF5CUg1MEMy55ZaCsavFu78p03UCHKlvNo5H3SrZ6rC/a+WzAy/OxWSi0nfmnHVI+VTJ
XXeCl8T3yAfrI+2slU6DIGsw9ZPm+II3fAZZCWHom6ITGSySRbrzM46bOLnBo6GnSKdXiVX2lIPr
9HcWF2tNsqoqisuEU6oP203HY9CYO04dNpIY2CmsZ/qKCsS2uQ1LXyqL6InzJoS5nypCTdOlChGI
5riRwmDoMDwfdBcfOng4ZGS1YUVEOYezsgxugReHrhdZpzjdCD2269iDqTiddFdBhX4faXHwzBrW
v3MRRs1eT77qVEuoR5O8BuOnj/BVF7u0+/JEf+Ss2Ze4Da2eYCPb9/HT08oldWbccSgFpF1LeQS6
RipI9dR4MFKee00nZkPIzMyWVk/tFki6afryprdSoQcG3/O1phmSRcXFGAeuQ1SsnUos2iW/O+/Y
W699egeJMg8Bdc0icDbGo8s2ZM/ziesFioTTeGeX/W6pQasYfGweCU0qiWbBlmbWTcNVJV4oQWtw
Yil4ZsymbIfofg25HBDM1fIdV3SgT2tH/8Rr9RQYOWaSY+McSVdqjF1jdPHjbSAeyiE1yP6nS4NN
zSRp9cgbbvrjFrjgbO+oAfzxc8y7E/Uxnv4smY9ZZlI+ad2LyfmWFapvae6hRJ0xzQF+eJHqtRQg
EBx2WOAYifJI4wpE7slnByeHDTRci3HdYCGb41FIaLjiQIgPmclbwYE65QB27eI/F/XV7/03cyoh
ttrd3RQ6ciVB53ktJc0TLU3rFkxARHw6ew/LPQ5sCCHvRXHqtXRY48O+TOPcFJ6ry+AjRXcBN9oi
qeHo9XhAamNuVY1YooCeha63zMj9JVn0Y7igDfMPI8bhBakIOXJYivk3HoNYz//i8M2xO0bE6tpx
f4yDj1rWn6qTgBUFxMh0UVjV2ag9kHIBUAt/Xozl7CXsi92P91CePIrtmzYCLLHSM6j0ILT73Nh6
A0UsLheDwaYiAyE9pDGc6fEQ8nZPyI4Hcb/RIKQWqf9UCkwNeOw72g2Lp6hlBt2hv5I2NOuNQYpa
5l8OZQ8qW2d8NqkqbIK/nNHSLv5QDp4qzseQqntpPSv9tWpWdG2V1c0JLujuqwHZUR9JLLMDGWJI
SPh+jPhTJK/RcG7rPdb7rVmly6LcJNwKE5A0jJDTTY+/S/01hgDosVFHfjeH3y5gY/PeV6+M41V+
D/HCDvOV6g0vXsLJGqFoe3oLq81fVZ658mK8PsEl4qpREF01uf/H8k0n8BcWH675wSku6h+hVwuG
PbzjHA7z3I/cOI4nEPgY/epryYHViVuUsrRPW/CDOKRuJhcG6XPwYCIAq8wrarBJorfjU9WJo+dm
AIJ2fvsekHU2q5c6KX12x9rNods0BAhXj81S8IGaVoMI3uk2nE00WChz96coHdKNpF+TljpcKF4N
8odIv9NBjwniqIOGbFE71yQ7lxOAA3iU6dGJplWffo8UM1fjidgtNw9GaO8eVkzxOOHDTt9IjqTa
dJ8099nI2DNrH2IAx6v96MiAbqvzSbjH3HY79ZoRDZkCfTEO5yx9mStimgBaY0T2eLjHwZ9sUDsc
4qn5X9fj5IXa5LHlY7+IGKq9M3ayM27iRzzxNVvnArxbjKgYKGOLSxVQDkVw/pNWGAuXPuz2Y2Ty
1+Svcj5bbzkQQR8BgtLCmRv2ldUwzRu8u/BslzFrqSFdlgNZcvtHACWMsIxDNWIRUK2k9s+ZU2Yj
GebJOtQMfng7LZBn3cionV8mVuY2pL6AX5Cf0XHMGMzBEmBi75S7yhPawtSmTz4ND/bAidT+0q+e
4/QjcJ4N4z7q39y6huKgurtWNGA5QKbpv06LMW18NjA7gXA5SzZ7xV/NDKr0bmF06ALtu2Vfo4qa
PM88mA2kp4C2FLhkgO93dTteYxYyk4amsImDTeeBeebWuHTVe4YpuxkBApqvUf7Afa675zw8kvjw
i69cvY/ixXH/KvyOhXiHiAJ9Sqfommua4+MOQP31lkI1Z5H/MzK0Onhd1SPF5tN3X0TsSfhg6DMD
MID4SlpMitAB+ZzYPlDqqOF5ORgEZAhhLWcDUsrLOG9cbtk3Ue5tIqWQJQbEAEhKVJ6Ld803lx7t
MgTJC/tj8N5NH4imBSXKe+omA0BBdyra8SyK9huXOEkNYArYp3zvFgvqS1V3SGSLyYlaB9CjHuvP
rsHuwcRUDgOd4FxzMGT6FVeTh+p3mgtV2i73Wex+pWwxTV4z3F1Il5yA7AgHLOhFy+KTIFlsQekR
FoZGok46XZt6jdHmVxO/LSM4TYYJxx/num/+ddxFbHNDZs+DmBSQQKL9r4m4wuOTD3yAWrLfmC5Z
QO4gmGgWpYM0zJiA+3TIvnV3wsVFZbJdLFo2HQP6jOOobd7Sv+tcchE9t7A/Rta9TnK3iCpZPoW0
428ceksO106m18jBffHbd+dC3WzgqrOVI0m/ueIsHORoDX11in8qbGO+gizeLwqiJQOKM9A8waOF
HBC671Hw8KE5FuKg+V998JK0J4+VKcMJmiMEYDXe03FfGDuFc0UnXxyS5UzCN9s58QASu/OjLQym
jcU6vE7x2uJntwkPydI9iYTfD61aLrx38LmCn36XFIfU/m2G957kf4rRKOaX1Vsvab+faIHzWeFi
+2pdRQKD3Y53EgGYJYN3PHOU9hagWUvIAJ2PJ/TVjWi5YVsP53jdkhvVCp/BF1cfBnDJB5IMzaa3
llG6n8Q/iZQuyjMM/AHLiU62n6Xjshr8ldGQ7qm/QjaBVTpd44F9ai8/JTRIn6dycp1d1eincITr
UNKhTip1vNYMWPaatleosjNoLDX2Ma73CQRXSh9L5LdH3aGgHfCHSGAmguUpp25VMR7XxYD5q1qO
AG4qzqcuu5ppv4sI7FTa1oMSLLmGh4PD482ZwelW18Pa8JcRZoZinlRdCrXwK0bFvekARUkiL91S
SFjbcH/syEPNyuFozdmIP6tNNn6kce78urTt4F1N6eb2rswmWfxRQx7wMIrHBVchQgyUJ+0qD9Ko
wrVd0lFZ7BzFlMRCs4IKHHRMg0weAd09Lfw+Ng5RHoBxem/wswdV85WpbZhYi6aQr5FHjYrmL6Ho
EdvD2otSX3x17YbNhUGTVUm3dgnUZEDMGVaZBtAqvhH0xcox83YQb4gVc+5iYVrm8j1JTYKCPAqE
akuuFE2hrQVcZ4JQfswHU+mHeK7SJGxhqhc6aw4WEqrPTzUZvUel/ytw/GsVqc1ww76l9I4xcc/O
XnU9dECKJqyWZeU2rnD9uaCNz5hdnmBxjmg2evqVDleIEmG4zrJzorYYGzSPNmdjkdUoC/b/U/Lk
nAyXSF+T76za3giWxnWiX2LEVvml+T8Vki95mwZCuDVzqfQzkgsGryrtAZjQhfbpQ5C1ZlrgI+8e
JkSSElXdwe3TcG8OtPQcwxXstj2uCHb92ZCyPjJmLywrop0gvg7/9sn1fHCHcs0gD0XpO4o/JK+y
EIEF2sxGgGj2maxR0BYD99I+pnt61vsb2nAVQ/rwz8Ve0WHAw8k7jtxY8fIxqySkaQHlLJIOUXFg
j+Pzh5xPy45gVDAzpuDtgIRv5KsLjci4jRkjelB+T81nDWXfa1ISs5tcflfUTY3y2SjfK9aYWf3a
Zv/KUEEjODl8zZOrQXSj4qWld+On6/hrIgpNQ0GdiT6uExefWNWRQY8Zac/4gSPacGQ7W3bqnSad
Xa5nazIyd9JaN4PPaerdJDVTDqFW4ehkfylBmmOF2cVVp7g6T4ToZZ+B49gS517E1FDZvbdR8k3T
LgR8D93ARt55dSsQFtzsKj7zCRuBxo9Z7jEQ9qT35rKRmkcPzDjn8cm2Nr7xWtaXgBfUcAnQGjL/
2xfTk4qHnRtdAzNcGzTOGFyiA2utKZqw/SURxtjgbd5zqvPkV0R/Cl5IRfrjx4+qxsF2HcmmiOmR
J/XOZ7lST1T7MeJkZAQqC5/z96BjKwSLn/Ft6d1vjRQ+tJcxQfajpJldDSVP3s4MvowAaLJOswyd
N0DGRPvSUUsAn6eSNkTsnVP9k8RXEo1NAviQOn0JqlM2YAkiLsFbfbK/NXum6L3UPbZvwrNnT5BH
bm4TEFxD/Enrz2IH1HHtLA0kz1+n/C3jnWCyjjnPgcxQNEIAmCKqqj425qGEu53k3y4vWUHJm/sX
5F+VUzyD6XX8h92/wLmq4QvA1h/3LjvYJjn3vFKj52i6jZG5UpQHaFur21rQA7wo21jcMy3/KVHX
jBhkwzrSkWcQkijCGN69rd2QOTQ/SvOghu5QI5hFwEM9LBhIO+1Z9acQpbotv2pKIiA/KvejhWlb
ehQWbnHrGh11OZtI/Gv7b48zq9duk3quPHs5pg1ARQU84lMT3Kot6PeVda4HcDsDDGquLNApcdLh
DI6rdRXLnUwx/YEQRSo2Hl12oRCgwqGbtXxMxD2pv0uaBAyU4wbSRseF1sRDTO3yT4IIPFdraTGQ
+/7b5UmzkVTsdRDi6NwL+VPTtD4mFESCysfdeCijDp//AHQ+2vVIvqjlu7S825B8Qx/PPUmNiuYD
GBQl/tDGI+TSdUsTsIQbruyU52t4UpMiGLKoJSW2W/ww1FFqER5MnFasngkTJQ9pwCjbWuElJd9I
Xph1Rc9N0sc8HX2EwWpMCWXhHNSNBcYNaT2SOnjSjE2gLxFe+JRBAgHkYLfg8ZEnCz6p2U7V7/r4
nQ3s8lfOeI2yrTG8J5g/AJ7OdaN97TH1td4T/mkqcNLWX8Zu+S/DnvnEXUEB2bINaAYkLkrKx3al
v2tGFKJ0Yl5stpiue2Pc2ehPITq/h00w1Vz8Bfq3wBKre99W2jxpJmwsmgslGnURrsr07KOSiHtl
0RVoOPpGGzkmBFGs9xQFFdi0dOAa3DLuEcFwieuNHb/J9q0NTiqgY+65A1Yx0jBZ9q/tJPZj8REM
+Van24u9yaYTkiW6AOTkGlDDwLZYZLtTXd+UWfCVxsG2AtGk4edqxJuw11zkVQPGinzBLHp5YERI
AQf9olX+ipZi3C60uXHv6OpXLrZCbNsGfCaQUNpxdaAYYkqWmX+y9CO8NiXIKHSkPhJCmKz2/GET
yZtDP2JwHE3A2uFFqocLmydh31hlv+ZEyvimjfW18wU6uDOyUvWAoT/G/seJKqiBz2F4le5rHdym
xGIkYbTSv0xoo9mUH8MavavE+R5F3tL1PzV2uTOEY9I+6Tdc9oJkPKIOUgcoJ+ge56T6tJE5Bw23
VTAASQK3btkUH0pm2hm5zy80KUEgldwLUn453dKp38GUX9SAXw3xVFycDoXbXknmS0Ck+D+JKEt/
o1lMSsjtEZt9FQNYo0NYE9nKo1So9EBzOOYuMO/z2OO9ePzUO2Ic2RQcansgxvNTSJynx8GT6Jhr
TAiXgK5iW1cc1BmCRYD0NhvOrEvLM9XhIrfRhaWBU8v+MLufTL9NPrIDChhawxK/N2JkAJebBsLF
jJ7QzYHZUt5YsWzDsd/HA7hZ++iaj4a+xbEePtW0z9ke+gYmiGMQo+k9T+UlNI1NU0TXMSDQnDkr
jSB9fXOzRxhuDWufh8+xzXeKX9P7LruPQr7oxHnM4ENl+6j+roy3pi/2Sn164DFJYJhIzUHwm/Bw
cKXyInKq49NYBVhNvsg47rnwodgxZGZVdU2Qcemb0dRLE9zFcMddBr1ABxzHm8bNmOSukxYtavR/
ZUZkY92FHn4oiRoEhCfjxamgn6QaSdleGBtZmIfGbU7AUhd13PPF42/OyCm1EFmH/g2vww5W3dmd
/iPtvHpb17I8/1UK9dzEMGymwfQ8WLJsy1Gi8wthH9vMOfPTz4+nMd0yLUg45xYuqoDyBbd2Xnut
fyCHqGvn2rTfEQLHz9zFkbONqcAgP05BiXlBYOAk1q6a7NajSqjyrqwJrTzEH1pYq6CtKJjB/ziZ
+LIadTt1U47Pcvqs2Aus5w1knKHuQlsY+6e+36Q8/ALfEfamqQlldCAjWV4tWhJSA4nyLjpTxrtI
e1NHrNlwBQSAC4K3Iypv22oVtMa6gkRTc7CafXXZtjpGlPmzZV825QZxQiqNTXFhSxVObO+hhQzr
Xey/yd67HtxlAJz9FRCIHP/m6BfShZg4FMqb712F1OEUxkB0WIeMCxQU0DyP8BTKgzv0mybh98aD
xNcHNwSHo+UBj3+meAvrVjnpq6dsxNlHPpHMt7DfaP0XZf8cb00hB4uIoYR9f6nqG8RpyCiXrbTI
TOyHk5Sy/a9RfQcKfyJSXDT0padfJuZtCNW2GS4bsaXmIA1nWnie5+edfDnIv6YI2xVk20CEpuqq
8tAIr9CuIvCCYBqRCdY3QfjLl/qzqKCcg3+096g1G8O7CZNVQTrPBMNpyG/FSEk+fCowkq2BwmTa
VRCe6wmehsp9QYJlqJxKgklEAS80XkJitVjDpOVB88m4Tm/scml4L4D0lx0J5w7iBjJIKEYVCyVC
iXDAYKLpVllDbGmXa8+tFpV101bituyedXHry8MC18hVaYbPZXOtltedaTsSix0lsIYKIclibvUz
SPCYQSQq6ktgtkMXR2TixCB6yaQ71YCPP4L4ukgVNAEBgOkqCqfNnSQ/waMLxNNoo0lzWSDhFlzE
3j1wdHX4lecUMV8FZPQIHEQmI0D0MC0+C2y8UZ9r9TZCLr06BUxj81arMfcFesEPak8EpJIQ5S2i
jgbJoXLEa9ITS1AUnFhxvk3UK5V3aupBm78ointF+SW3PGN5wcNBiu7i8anReXtnr0NOQe3JTzEx
tKDhI0BvXkwpLxhhUI/uay6qgKRnROo4ahwTAnGnntbsnpJXh+ah4gbEL4E/XTu6XZ+qxA2jf2NQ
G5LHDXLGvDRJgicrYJMjepd59wDMEbD9uDIj8ltnhiz4GXd2SBUv+aVF55rAXRZiVYebq79uiRSj
+wKh2CH9iOprXX1Uk2e9uOl8bIIe/G5ADe2B05eIXnPP3YqTiDSa99oh/xt4ZwZmrgKJ3YRlDFOt
u9SQhaIGAy4XsWowu2WIc9ay7teB/FpWtxIAKhdYnKF8CdLkcXmn+LdRdEs4LXkXKL23KkKkG/ST
MAjIA8IiSp44l+vqedQ8y9yNfnqd1M+weBSA2iOAx7dqdAK0FepguEuGOyu8QaY+8jkjWPHJWian
aqDN6gVvsRkgCOqtWhUnLdsp9VuVQyau3l3/IydiIaxQ3isyCJqGBjdbQwUHxxPA7HANe3alD0Pe
ypQmi+iSFy4Zq5O4cEZ7k2eXQ/flTaVY6LCh+iD56wgDs0rnjYC8F+zXGLNUpGATh6It8Rb4XcMD
0Y9WIomuuhsX1MBwl8Ek8qJA7s5sThQKHCpp26z8LAU5C5Qw1mF2Z9Ukt5w22Q7yY4xYaCF9yuWD
GhJTT0lSl7BS+erExihWHJKFv4nK90j9aGTjYkAlusxhIJdXJrLb/YcZc3BMBsYymTioxfltgumK
YW896mdx95EXVyWFZFM7z4EdDqhH5HYIULUC/kRNFS+CAnQTKZT7CSijaZSke7M4gQy0jD2Bc1iM
BIZ2oxLE2lFwGwxEYJ7iXdttfIdXzWnmAy4PQJwN0imWM+tmOszr7FIf1PPUACE+dmdjQKiecuLY
9bCMLcdzX5rBW9ckBaVw3cTPchIhwLXFhXUiIHaeA98AWA3SvuschYsGOKP0EZCvHy8SpLPr7rIg
0etj1vc7Vtj2EKezdumZGzeH8L6K6mzRwRXor3MJO6RrXPEw3yJ30oCjXLXjBsQk0AeEZICYkBxM
JO+0BcQ/DrhVwJcEn7Ua5Ku42PjWlTeeZfoZvIMMVPgQAcuW4cHEExg59eGwrnXzRYdobw/6wqoH
dFBQYuAwjq+HjosHJvvHaH8W0m1sP/j6Ta7g3xjea6TKE1AaOqBXGTPDRvWgA9348da0wfIUK02R
L6ThrsXJxSOLAxxPqMqqla5IYPHjEOEmF17nD6Xy6qdAA86SyTemOyuAsg4lzmwedxGMe6rHGH1H
FGQa4rSbsaA0+ZWQ39d4mLVkoWV/MalG1HIFAf2rIDzQ+V0p5SzZjuEpvvkwtTlmTMxV+/ZCGl+l
4AGtCvwOu2UGuEQDBO7dhcjSa6A4kWXzktci1wHOO32uA2/4yuvHXnvNqY9AlYugXWr9dRt9Sc22
KJCLOxvbKwlPOtLRhvdqNNcpalXFpd7fdsGbSZwon/cFAQVJguZS52U1KQ5VqCh3I8Ioa2W8bUHx
+Xa8tBu0QwLEGziB0vXkjSNIe7jDpZeSLUcVUkQXnm6sDagY7YAgK24CoFChb6Q9tGPrpCB3ml6h
7Df6r4F3l3NUC/VKUFVuAfOTCToJCvLQkwL1OgYd1CSUdTKqlja56C0oLmtCZdb8c9n0qw4ZKSFj
U4SNus7dcD0qX721qlCwM0iUmCDGcOtxY8rxGzvE1twpRvVED8BE3NoCG+13LX/T3Rs/PAtRVei8
K5doFASVCB/i/F5qb0Hx8xlOcTSbB2RCOUV/BcI4bTjCI6yCpYnicye7PFNO6+7FHS58/9LPV6N0
3WNqBXgXOeyPCuSOkqCniKBRCFes2kqYHojxWokebf/GNDk1YINMADGj3PruhTdeEeN3HoTsJQ/Z
KAew2iCej2QO2W/QeqN03nbkPLXi1DNfelKoEtJU+a+8vvURDpPHx765lvJbxQUnS1iUbYwchMCV
ajkpN2E2AFqQriIETit/O6lqSaTMIfnm/b2r3yveObGrpsFghtMr1S++es8erfVfIynt3LXxZLuR
wSsn+ieVAUHFk2xriYmeH4IhvUOiyA+GtQZZ0kSntzsT5gdDNUVGE6YKYx0ZZ7vAB32OEF9noUSH
rsl00jcvXfhm4FWFiaC/7YxPCahI5L7kGf5x0eNA+VAG6qRDKtQQDegR0Yphk6PRov+SrfcSydro
tRTtNhBvRTyp6TPG6CMYX7J8H3v+S1Wpi9jnvowcW3kCTHgmcGWtESJGD/jV7a56qpc6vC4y+322
MghfyTGexGiYmYC9latSexEsU6V8FaL+iHz9zmvEUicXAmMJWYYX21iN6C5UNtqZGIdKcoiXlgzf
pFsQRK4blOgVe9swes1UTXQ/Joc+SX7oeXcbxaVKYjcpvfPJEgiKmWte5R0ZPEyc+3UEiLT/VUIS
aUYK9phuD5Z9Tu6TWG1tV8/W8KmoG8CJYLUXFZ7eHjCSsnJiHbn8Z7k586n3lzxiArArApXQNH22
OpSH4WJHGShPVPMjPKFU83TU7jWcqb36i1xgydrNoB/mCAEUn4IXKIABxOGxckgnMOy7cDduF5+2
JDN5py4rz14aENa10xaI5micJv1t2vXvPeLkWvAemfAIyLl5Ce4v0YmEZZkd3ui8/RTpEsg62R2e
E8F4FfaTaUl24eYSWaxnd/IX01+1ZB0rGjpppDk0Hj+DfOpBEsilT5S5FU5sKiR5S7bGxX4JkkKR
LiiW6kizVYiO5vrNoBKDTwqQSBVFXzlBaoP1X8QlNvYx4NKNDjYDFQY/3Cj+WgOyUZMhtvz7fjIu
gcjVKGQ7CZnJB5go9+cdiGuCcjQgEfKiTMHrnbo0xWy5SU6lUeWp+JwkxqtdGDclMi01VBOAFUuB
WYdPGYFqRxy9xZWFOcG1VK0r8zV2byKD5Lu0HhjmJH79XTXvy4UON27wX3yYuAXlIJu6e42erzm9
1yTkpZXX3nTXLbCZkjfniE514+tPY/ucpZeD5wThtSRd2OT0MwP8qAJMoOtItb8K1Mxqv1wZ/a2p
XWjNWcM6MapnVb+zSse0JkjzJsnrpZzDVezgIF/mnQ23xWlKRwRrHYBFfhkOuJ1zcmx79cGuznwJ
z8xTcLlEd6CA8nPDlHH8vcEGI8DZGUWYmrwm/HX9obUu+gwZFEBVCEk33FV5sYFG7JO0qYaP3nrT
+scsPNcg2RZtAhXhJUA7r6u2Q0cw72FRvsbl0SqvZeynrTUT01JH8SwEF3jP4G/kItQseGirUEPQ
Mp9UbqbzJyYlF7b3iAHGNhVTp572jk+Zq9zm8g1R0dA+yMGtRScS3jkSft5i0tXIv0KDJC5ObG79
1vPuk5FdLC1K5fVKz6+mOo8Hreul9N/8+rZGfa+PeeG4GzuJuB9w3+HCTFLHbzdKAP/AfkiDywpV
TQi/ilg37uWonysGPi7k8t03Ubxb2tcIbaWsXgI03UVz3VMbiaDK6kjwY4LT5dREScy4vya/jjL7
rPpPBeVNfKJs89EHs5iW42IAOG57D1p8lbWPRPLm+NIkG1k8SwQAvuYoQCLHFoPnDplh9ctjtw/5
xuY4mlgdfYRYv4kHDVhfDXKoGMxzGU5RFn+o1GN7Smb+VnXfE+FY3l3SXcEP56RC88VzcuVK2BTm
BFW54IK8A0/o6bETpBQhtnr4Yds3uo4YWw/e9VIgeqZF10ayJlpUkBBpXwR+Sb1eLDX10vaQpP7s
Qq7z9r42YCVeFYCXZNITvoetZv8u2mePglpV39Q1lS3MVUv53ChAeINWkkr5VDY2AWx+dLI5mwCG
PcQKWYhoobpPqjJZq1L/Qk7Cow4Wg+T3SicLpSWlA+EiukrqtnJfEtOFG4btyrVCLt7kO1YDTHGr
yIig62u7vmDppOhgNRgDoI1HsvwhNB/tOIUYgXBM7y6xjZNCNMfge7fZ2wT0zUntW+OHXlEqRmiS
/QknqKrhySaCm2gjV2j4gMcwn+TAX5QD+owTipk6FPUnN9zkqQpa1XGHryR8sqg7+WCk8o2UvocD
ugtXZXvtuZvYxVBzaREWRLhtrSuL0x7BE4uJTaOpsjoZSUAne7f7OyPaKsNtZ76WypUi/2rBb2fE
4CL5GLAK1RnB9Flt3o3kDIfvDGVMD5x5mfOLgQvoSKACZtb89kTHp7UYf1WGv/BBM9VoauVtuQi9
nv+9cyVrJaNxnHenFTSylr+UQD/VF5N7o7fXSvnLqpkpKoTaR1Nf4rmV9R9lVd3G3SbUP6LiKXbf
VbLx9UVtbjSPQIeoudGvgklszZbIj0NLax6l9u63Sr2BmteprK8CJKJF+NmzTjIfgolCEHupU8Ef
ISDlH3Z1m/sbD2uo3wfOtD1eahPzgAEYNLWIDBwY5CerVC9c7R3dyCuzPO+6D43opIELohTPqbzS
4q2k4z1kUVTfyuRASkSBe5UYq0crqa0WYAFOTEAZXc4283gk518tXOAoR7okvE3zuxLKM8Lg3DvP
sr2FXLiQlfvUdLyyBuzyYROK64ojQ36V4lOXntsQnwLuh4ZJwKbWR/cIfQ80rVBTx81E6/KVkUyK
MKw/Q1OuakBpkNNOhzBeGgpCFTbhDiZrxCoFEW9UgV62P71mrdsfWoX2Esg3S7k2SkfO0RMcLewd
gtNRv8tFcloBOtd5tTfWSz28ov0AFuNCAsxhBP4SpYU8vg7rqYBz4gd3uUXN7EZzP1sBovqh9AB3
ri1QvNh31PVN2N7alP34d//D7rw+1CxzdLq0vWl4RnlxCrsA+GkbfYgBTCFEGVtpT/5D8dJkNAL+
VShLrUu2NdtY482///W//u//+dX/b+8zu8viwcvSf6VNcpcFaV3957/Fv/+V/9f/e/Hxn/+2VIpl
lq5ZllBUU5j8h7//etsGqce/rPyH5NvqUAd2tpEY4GyZvv7p53VN1WxV14Sl6aqsfP+8FZHvzUFn
bHCcw5pHJhdt3h9uwvjRA5rQEdu0NdXQhWx/b6L0yGuGCDtvEK4frMeoPjU43ALdOz3czjQS30eK
TsBJVhkqDdD9bKRKYPvoe9kpSsh3ufRL5GBvE1gtX4afHmlqX5d2m7JmXepdLcBtJt0M/Uvqfdlo
e9gEjybm1of7tK8hC5tQOOka/6VNq2Nn9kUDi6QI+nSjiFNk2WsevAYQ95PDrUw/dzZyQjZNtqBs
24Zta99baZS8HPRASjdYjxIy9sFp9TwguaGeF93H4aaU6VuH2pr1yMOYmmVOW/C4TmPAA824sbTH
wT0Pzc+eJHmPuQAodV9cDioXPmjBw79gauDHD7AAIIPNU1RFnoZ8Z0g9F3u/JkuyTbI2ZVQhzg9/
fs+MCXnn87NVaGt5VWpDlG3k/CoooL2eSR7iwneHW9GPdGK2AC3bUiyro5WCkhiQWMHB//bPmpht
27pN1CQNaELF4fEV6jVH6+EW9gwVxpYsb0RSERUxZi3EfdH4hY79+Xucvfr9qx/BmDzShqL+HCld
1VWTo0FnTMSskdDTB1ipbNXozTz5bEn1m3dWvEaxECFseKb9sPDtx8Md2zM7u23q8vcl1lVAN5rI
Sje5D2fCeopy+9QdvSMr7Vgrs6M78mtMo0POO7N98qlAlGj1d/1w5GzYc6pOo6cJ27aFLeuzlZaO
pohqnf2q2o9VshwR+cZWsdFhCo7vh4dNmb4125o6B51t6CwKm8vi+7jVfocyQ0+PtFUEWmRxbyBK
EL+4nOQtN73p3qi4SY/uG+IZFNDj4TbsL0DmRqvDP+THyJqqbMosF1VT9Omf77+jaKHnjp6tbmF5
t9VzqT6olvRxuI0fx9CsjenvO8dQHReIJnK5I3q8Se27r3/29dlItqVsy37I10ulPu2ipQSq7nAL
Pzbv7PdPf9/5/aVrKE0v04KpYBTBK4b3yGV0ZPeq0xr+tiKmVhSLtTCd1IY2W32tUnhGWMUYc1ju
Z134K4SXzlUXG8wWBdSm+4VJBoXZaiNAfhuDdqqEzYonnGP7HfLlMVoX6FSExtmQ2cjTRjzQtLXr
hmeHB+PnZBqKwS/VLS5RW7Vnh36Uub0iy9AUGvvJMB7C9T/7/GwUoBXWUYc8uwMVwCDOPbLF9/x6
leBCkTVZJVD7PQk7U1lEQa75vY6u33je9Gdhf2Sp7P8+ckjCNmV29Wx0yFt6rSsp7haQGCUC6y9+
vmoYJleJoOhsqd9XopoWSm7Klbktq+sSJ+vLPx58IkohDIu1SGA520ro/IWeglTkFmEJauj9n8+t
qk/RiC4MwdE3u5+UPNPzUIqpmZGPUNlJf3wSGKpuqZamCI3zTJt9X/NF1ceSKW0DUC1edl9I138+
PjsNiNll1zeGMqSlJW1BUIfeWZodeQBN4/v9CDBUQzHRjlZMEtnKbPX0nmoqGnAhh7z8gKbSBAH9
iwVqmLohc9Fx6FvTAt7ZALmch2OYV9K28j7saxVXnMND9POsNISsGaxNQnlVnj+ydKmupQHFVGx6
lwOWsdTcxnNb/fOF+q2V2T5QwP3VpaYFToCxzLAA3nq4F3u28bfvz25FXrJxVrV8vy4v6uACN4d/
9v3ZLPDLCZtRenWGR5gAVnHkjN4zCdwftmXLQtiE6LPPq6UsydqoxY4MevUkvqTcmiwP92BairOl
yvGv8cwVqqbSzPd1VBVlPFDVookGqQ3rwZ1KkZegHah7HG5pz6ZgPwj2hSkrNmHZ95aSoMlNM2wq
J7FueHhGIEDs28NN/AjGTONbE7MLvsh8BF7tonKKziSvA/kVFd2huFY623xCijK8k7qA8qObCHGk
d/uatmTFUlRB0kCXZ1s+arMojpSwdpqBRyKWaxmFBpJE+gDJOOKVDMbbp1Smk9483Ok9M2jzGpFJ
hSiGsH5EoKbhl1Gqlg4lz4gFYpTyTZjrzZnWaOQ59QwvuSLW/vwI/dbqbKhTH51MISmlsyr650h6
PtynPQufrwtBFsGWSfbM9q1e9IA5ao0+KY8JCpNVe5FRDY6DzV+0Y8IUIeoj2fP75b9zipqVLWdd
TzFnDB4a+1Qo7aLQPxtJOrI69q19cmKEElO0Zcx3Gfwb06sKvXSsTgNr+dlRG0v0I6t/Og1mW9nW
daSyLXazrc3TbgoyuwU83tJJTLD2QXA9lObF4fHa1w/dECZRl8lOno9XmQb9aIVl6XRKXwMatMIt
umNw+OzYP9LUvmVtqirdIZpWZDF7KnpyCEZSy2onU/InSbVw3JzkLV1rRTRLmedYfkzZN3wmQTtB
5e/TdnYSajhx1wImqiNyCyMatTv3Dazsv0B+rDxXPfdV6TlI1Q0IEIjG6wwZTXywV8hEb/98kHd+
iDKLTuqiK/145IfUcLWMFg8FIPHF0+FG9p1Xu43MhlezbaQzyJI7PtZe46NunvnxhlF2ESMg5j3c
2L5lw3ucTWbzLFLE7OgfK9ltjalHaf9U1hsXGU49uzrcxt7p22ljfiDJnqxlflo7Fi4Sk8xl2YOX
PNzG76GfbzEWPjLvFvkyrrLvd5ht2nIn9N/Y17vRvZxAX2gd2cWLoqXnwoVJMbliHGt2WnmHWp3m
cueUcjtPcb1xrBzFdKHJX6Ti0e3WvnjUKEQa6C9hPn8k47i3SV0zZc5G3dDm6YS+6AtsfX1mDNaf
riBm6t7F1EiQKD0JpU9R3IvoL44vc6fJaYJ3emnHNbL+Fk0GdulU6J21GKUenr+969AgISSbFkvF
mm1xPwNGKeVu5Wi8ioxrZLbwwDrcxM/kHTEIEY7FApGFBR3tezdcK5WigKPEqaHHZWALQ3tjVHdq
g4qLuSjUD0SsDDs6g2Cb+Eca37cHdoOQ2T7zEskeC409MPRLGTRHcWT9H/v+bI9ZIcALT/B9kK7o
oYvmzx+W9u7vny104Xfo21t8PwMVFQGZtbsjYcv0C+dbiRiNFw25dAsh0O+zowxwkhMgG04ptmb9
BAnStjaB8nF4EfwcJ1OWeZuZQieyNucpoLDmeh5CwYZdSVq7jNVuebiBnwt5asDWFYra0+04m+jR
9ITXFy0N9E+1e6ZCxEDp5C/amPJXqsAr1xJTJ3f2o+jiPlJ9r6KoeFZEUKFheh05ZX7OBt3ghUyM
ZyJTOL8XbK93WyHRRIaBDzAaqss4qERH5nzvbOy0Mlu1idprZYP+tpOI51C7BWF2eKD23Ap0w6bA
Kv/XUM1mQ67LqCe6q5wID/jCwZTTZ+0m+VkP7hRRYktJT7ECO9zq9NHvK5lnFGGRaaF/b1vzs4xC
SjKqqlU5AxpkEugTsBlVe2SCjjRiz0IRpdV6TLLMyvHz21GnUr6slO3hfvwMRKZ+mEQFCi9c8krf
l5mLsS4OJez5gDR9faqjrYOhQghtbRnkR86X/d35n7Zm54vcW35clgm7H0sgtIGRk7eO7MyfYev3
7swOmLZ2oeUX0C5MrcMQiMKgCcegI8iazFOANBwevZ/39LfmjNkEhWmW1WI6MQegW1J/qgz4nfsA
nuJL9PJ65boM3w+3uG/P7syXMQscQ7fo+Q+xHOCINroFPSLss7o5MoxHZspQv6+KFoe10dRppZLu
+vDFC69cjIQO9+RYG7ObOq/VoEElgxCYEM5ewlyE83q4iX1Hz+5gTX/fOUN7o9CtAnKzY4kVjmyV
emSYjn1/6uLO98umr0e3KuhCj87IwpTu/uL3T/gEVTZ4hc8nO8tEJscdGwYNWvhAsP8//qIBVZhk
t6g2yPMqhBT6mtwVGkmh8MlfhfnjX3xe44DkrjQJ22dTXPZy2LSdUjm4IyFhrW7/2edn0yvUUbPG
ns/LqnRKerFJVocb2Hs46hzjisVF+eMRHLiqNrSKC9hUqRcCmHgWIuF/1ekfXV+eTnDUw+3tPb2m
5LvN01v98VATVRYNSuZXKGTihONRj4PMV33K8XiO98Jpondnhxvce37Z9M3UwYv8iMgj3Dvz0BCl
08b6xSAw1tNQqxhuNXPtQ6XBdbaN0iObZu8JRtWClOr0FlBnm8ZsAtdrXBJmXVSCDrNORHuTJi+W
fnG4b/s251QCJLuqU6Kar+0xGXUTpV+ykWV83sKQl5X+jx+9xBymCkJpggn8KIPpoQkh1dUImO0E
32iIT6FxFGqztx87jajfD5lcSG0tYdvhREyHgQz44MdH1t2eV9P3jsw3qlm4TRmatVOkd757DygK
eB6cIyCEI1I02ZnhntfIl8QwPILkSIC4bxGqHEEKJSeqcvMQhJywrohKqR2Y8xCrVzpIfoSDltL4
0Rs6frdiWaDY+OerQ1Ooz1m6EISOs1WoVZkSaVXSOCTUTu5cCCz/7PvTLti5GvwucEUl+L6p+YsY
BcsePObhJvZdoGDWeCAQ+1o/sqdpWoZVgvqY4+K7O4YeagTagn/xyD7at181nQfIVMq0ebx974k8
VJYeSik9MdQTz4D1tlDVE0QrjnRnz+HHGUS1xeSyU+x5zqPtemzQfLl3MpHDpupglF500MXFTXEs
EN2zpZTfD0OSwji02dOK3JkcKUQOKk/qwTG8D1Rb07fDE7NnxBTgL6pucG2QvpnvptAYWt03e0fG
O6RbjclFPZ7hcnm4FWXP/NMM+Q7VBA8ly+r3XkRj3OCLNvaOgUhpOTE1UHXzHsIcp1m0i6NNBvy2
bsUCpN5JjsRZhhlNJOAnCefwT9nbYSGm1DShijkv6GZCRvgTJq/TJGdI9iK/5brr8PVwI3snbaeR
+TqMRKt0cghjDk2fhwyF5MPf3zucO9+fDWfQUjXSvXRAvOYCc3uYhFp85Lo9Nk6zhTHgzaC3WkIX
wl8TsP1K0hcBwkiHO3JsoKa/76zusJeGsTCYDb86Ry8zqDaHv3+sF7OjExcJxcOalYFq1uCL3fZ6
tK/sv3hgK9rOdEy/YqcXxhBp2NxEgxPol4YvLXQYNhrXz+G+7B8rtilxgm7/yORkKiBs2c8Gp7KW
iDSqweqffX/WC/AJCsaJLCqFsoV2HsZHXgj7F+3//P7pUN0ZJTdGFMBU0D5ENdVVVjq8u/ZIF/Y2
wQ2sGSQ6AJTPpluzvCT2G3w9DMgF+SncL0M5/YtR2mliNkqFVqK7n3iDk5Q3FCfGYvvPvj8bJb/U
IvSI6ILdLMx2ya47/P19QwQaVTOAjGpcxLPvyz1lubZGSEg3tqH8a4A4E4ZHsBrTN2YJJwW5clyc
bO5GQFHfZ7q0Da/0wlx2QvRrJNXxYNiqxXkwrn2kUA73Z9+u0CfugCBOp0ezc0qp0L7JsKxwlO6y
kjGCRQfrcAvKdFrPuwMCCwgTNT9TU2dXcCmPfebxKnE8kZ0N7PEEL+SgSy8aSz7XKvPGDEdoTfaT
oiPXgZT94fb3vOxADytwDGSTjT8P//Byqb0CuIJjVxOg2wrXqreOJxEyTMqO9HXfaJqGTLSpEwz8
wKgmQTeMpFlVpxH4OwJExIn+cG+muZ8P5m4Ls7VRjXXr5iYtdN0SJZlV/+Ulf7HEqZ1TIWLxsdRn
S6IbJuJKJiDzJEsYZikGjMfQyfvGyeIVStmL6hDP4O8r3HRd0Y86pmyZitRiNEngHenE3hZYzhSY
oT+b80UnhVLuj0k2OsghnvjIOn0cnod95wDoE52UAXEQvfjegwGft1rIxJUFpqRJdxv12tLuj1y/
+zqx28j0950jP8BgF75zPjgjBFLtRFX/4jDe/f5sGup4wP0M3Q5H887w/YW6fHiQ9i3W3e/PFms8
qK4eplxZbpycNSgEJf6jrm5GrIkPN7R/oMBvUQbk/TLH0Gmq6xZd1A5OFI6nHlozlv7xxy2QlgMG
qCjUsn6mT3xh9JWGtWJRJtgA9VvTc49cXT/ZL6YJPEkIDaoN2JL5rkgSX4t1rejIYWIrW1AAP8HZ
ANFJUSSrsURcV2vx6TQl1Nzs2sBplFP1qRRVcF71A9q9GCG3R060PVP47TfNplBx3dwyc36TX56r
FuI9CIlmNyWa+IfHd19p51tDs4s16KWkkJWyc7Qkhei7kcMHTISg9mLX8GoMWxNVTJQs/qZVE4QB
uE7CwvnloCukW8vIa51Ig/+IcICdL/L+DIdTjAHthZze4y5TavmRdvecHirlPtKNcPhofnZ6SHaM
qaFlNo5iv4XU/MsJEqgfufj2hBGQ9yY0o0EgQTzx/fSo+siFvZC2QLuupBRTp+EzGu6keK3Uxx70
e/YfiEZ5ArJyOfG2/95UGFdjoytN63SokSMrMP75QQU+luvIAnz3M//RZJFvRUPfOSFUo9IMbsrc
O5L72DclOguASIEcy48wQdaGJCtEgVFAskzYUGKraM7h1XasidleKssgMr2GJnr7JJBRnl+bxzIF
x5qY7SItVFFWHGlCw5U9uOwxzzm2dvfNNRV3lhRJXY1Kwve5xro1G2xaccRZpy+xkTo8SEc+P8dk
+aqZ5rLG57tHS9zU0Z+/okjW/Pev/x2s7lypwqiT3m34vF4jIXyZmgsMCA/3YN+RuduE+n2A5Mxr
oX8yB95jWWNleYLYM7Z7hxs5NkyzzT2OdWpXftk7WE90IQ7z4ec/a2D6ATsDFSg+uszTfpj0MN/j
9OsvPj/h3cFsgOWdH05+nQurytjRk74Ncpqh+xe5EWrc/9PCrAOqKDy5QmXTCfC4vdCi07/pwPSm
4EUzJRe/j08yqPie+1Xn5GOxkFEfOlaR2nd8gzH9/w2Ys31WWHFrIfZANGDexPGiB97ijckS1ntm
HQGE7XuiqQb0cRg+JkSleeJXGXW314qhceTsMkGpQHkW+Udt4pCFAKow1nV/KZT3TPx5OWCKdjh1
4ZaDfpt3UUt8PxZB4bglBtfoQUhPZeIvpxMSed7cQ9ZPP9LknlElc8nhZYHp0dQ5rtAYwpo/YNKi
JMhPYTXnX0slotH4MEXGH1OneVbvNjZDQRSW5nqJZuWO4AVvWUhjZmcA16t246ECa/Ta4vCa3HPy
fGtvNp4x4UzjB27uuGn8jDtCZ9tIGpVLyB/HUqh7zh/yQxMK3hRM3rxeHVR2YfeygtmNejJ8ZEdu
yr0d2fn6bHNRhavcVuXrunmLhkWvXw/mhRKdHR6uaThmb+lvfZidoVVnp6LUaAVH1S5C+Td4kr9U
DJQb+2uQmoXRq0fivmOjNjuT9LK3EqOnxbxBx2lVSEcWwLHvT+HBzqEtVVWRjDDekJpDWhNbrCO/
f094ISzoK+D5iJG0OQMC33Z8bRQ3c3TrJSgQdFuX0fvhSdnXBah6BMfyRGDRZjibuG7NAA2+3Imv
0OXU+78Yod3Pz0sLZgiTaEhyB92ytn2GiX1kiPb+fh1aAGUamBXGtLR3pqDpZEVIkpY5g7ixqzu3
NI40sO8Es6AEEsaQ2uDF+72BdKi0Vo8pqgdZdtkHGMaiBBmh6uhV1qmad0eSkfu24gQbsE0YiOzz
6efs9Iekc1rXPlyH1tpKmbtIsnjZyI55pL6+Z2XpgPqQYAJmBUNktnLjQMq9vEoLJ/hC7rBCCPfI
sO3pB2xtzn1DAIDg7P/ejyhV4rxBotLJsGdCAqpcl725DNHb7ProyJjtWQPf2pr+vjNmPNIb3bKS
wim1T1eSllbqL/94l3xrYTZcdW2PvQdN3KmlVT64mC4eg8LvWWbfWpit46SzMoRZ6ENUkoHAyAHJ
0PIMxL1pPB3uy76pJ1c6sWm4ldU5ZaeyJCTdXK9w9N6x8NzAs1o/O9zEnhwwMjP/3cRcc6GX2v9H
2pf1uI0DW/8iAdolvkreekunZTud5EWYTBLtErVRy6+/h32/78amBBPOzNMAjahMsqpYrOWcekhN
XIxN+9C1oPdQzjnpPUxO+2n92dJlF/GqAuBBjDe+7SKZI1zEasXsbHZ0+HljM2t7o/ub4//zfbFb
NOl0uLAG389dcLpsALV2e79WjeXi+4KPiVnSaHZk0mPc8VqTDgZEYH8zyVtMJkW/NpMoZtUQJQak
gK4jfjD1DWiSQluSBpFJEQ0fGM3g2sBaYPhvSuqg+OdsO7PZhDSVvPwkx0743y/sHuXY+n+3jcbA
lgZdlOTyki1FsPpEsVuzMrBhM6BG2VapH8GhNcvsUbYK/isuVhGGYafWKqQ40b4Amh2VKK9sFcKN
0le9rpYRgpS+BK1aFoLsZ1QGAmIJMExgpM/c3VbmVU92ocxCFN60dLZZgfVkgEpTn3VMu6s7TKim
hsTLrAy2oWhyIUkwe1CEoTGygFlOqfKYj9a3bla3nVODyMkNUU/t3LehL/euMm9rXT3kWHmtVM+g
Odd9Fjvfbq/79j6j6fP6HNMKydu0xD5XxTYG1Hr7nH3rZAmn25uriZn3uS4SNc9gXWGvaRuTgZ/O
Ug1l7yZAH+6JBWRSDAZLNnpdQ/G2MgG+gGEG/qMuNFSLbVBM13jEhc0uq3aKrCd67T2Mg/wjQFCZ
KNb0TC1tRImJ9uYAlExvjZMaASzRJCBSsR4Hjq0ck92sNfuauKe/Obk/4gU9mtVsniYL11XVPzug
Ay0AcIf+Y38GGcFtSevH93+SxK72MjYG22ogaQYTU/xUqZ/L+FBFT9KBptVL/s+Oiu9F4oRN3zPs
KNM3gDhogfeoS7zj6iV/IUK4TjBb4/YRxWtbNytvJL/z4Wuivpj0OabWUxdLrhXZzgnXiophF7NQ
IC2Oh3OhdL4aZ4CQjh7aDDDHqhRqSaLzNv/7hc5Huguyc8ZzCeTZaD/p4Py9rQoyAcLl0qvq4Gh8
+0AkA/xgt35lVisxXJlhia8jEAdOiWFaCIxAVKUCWZPQf3V6ruJ/cmsPhBiA4n4Ky08DiJZur27d
Gf5RdMFlOG3EwPgO/Wu1fdvtVADehtusl1w1q1puoXUS6HHI3YmdG0puUJDDzzgkEMskb3hd+JJ1
cNMXchaoy/+RIKzDDS0dHN24YqzmgfQHcLVa9JQpuzoG9ezT1ErSZatKcSFOcIQGa0hvOwPuThtA
vB67f86Rtxn8WY7g6WiegRrexobV2f69k90Tks0Scwlox8jUScNmxbiabK/5nES/ANbtVM8RgHb/
xn7+LMUQYmZwlzDN4EuxdKAVA8Q7frutwhLlMgT/Vudonbb7iR6VHASPR0t9BWPDbRGS4xa7GrKc
jXHaY8M4wG7A0lGyR+tLMA0gGrgY6ha7jahepONEEC0YILU0zlQFQ+Jf+THrjwy+xgtHaY0VARMe
D5Kbw5R+HqzD3+zRn+8LfpJpRduXFb4/WTsreShko5qyPeKe7OL3t5g3RACAPdLat0x5NPrfZZpI
rkqZDMGLOATVBDfjexRth+gwoNv7fuAtbtkOnCBaiNAvLGjrrI15RSjP7YNj3kprJI5k+dv1VfwR
IVzB4OUgQ+oicUDVoGNfe9BDgPft9mnLZAjaVDpaPDgFAqQ2+mpXvmI/ZfcDCl7vFP8JFweu92Wa
lWg8ODZNuzHjx7B1fZv8lfP4s1eCVk11CfisjyQLASnSdgC3wSAx7lXnYYNMytTw32IKpxioMuIF
BF9eZ+AFd3y7l6B9rUkw0VWHegN6fBZDOKNTVLRPR7hYgPSPe9B+3D5srvbi5Xr5fUFnoc+TgXFv
XN/prxwUTwkLAOVttf+2LJR4kbV45FKUoLu1aehj4jJ6xNhLWXphtgPvRdG8/7cFCdqrz6Ck1Hpc
37ryXk/7tEAL9w4sSGCFuC1IthxBh1ldMX0AmvfRapsfGjUf67rZ5Rr4j0Zg29+WtRbnX26doMqO
01tF1WFRFpiTMz/MHudxq4P+Tv3s6hJZsnUJjlIDFPo4M6xL0zdTgo5l0Ce+ZLLhMr47t/ROiLLK
Xm2NKYfeYRjLoRsD7Ge2xOOvLwTozXwmG+BIQqCl1epIMhcev2PWp2pUT5o7gCOiAcV5KkPoksgS
s5NVH0ajxiOh5gFcPoYH8p3pLzLsJkaI/t9yiBBsKeU06wWgqY9usde6T+AVvq1j657mz/cFT4BW
oKruU3w/wltIrf8Bya3kQGQSBAcwj93YpzEkOEdj9rRv/+33C4bfY94CvQ+IFQsM9IFHWRbIyY5Y
sPe+iLLIjqBOvXpQ+i929rmhP5JY0pewbhd/ToH/ioub0YrtPtVtFadQfS6yL2oSKGz73zZKMPBk
chw0qML0xmkXgQXrePvzqynBS0UVTNvNR712Qn7M4JKq02QTZV9i9DWW9EkpPpvg5EWTsec6P8zx
kekvMflFwDpw+0fIVE2w/aoFtIUTwR57dFV0ESgWJau8rQ3oCbs+p4jS3oj4y0QHM6R5AMfXGL9q
6Zf/sgy0pl9LCRGGzVUBKQaecJwsV3L7394mzF1cf1+zkyFvKB4/OoigGXjHJSXO1e8bhuGghdFx
bTEFZtQtU5W6wVuapq/Iu33X03b3F1t0IUJYQpVo+mQbuK7a5nPXf+Gclf9NgOC1mrFFmRi7dGy0
xnM6KKusJVe2S/zvFzY/u93QsRFLAJM6pzCRtUis6ipQxVSCXm6MQguei2kpGqGA5IIGIB+kmbm9
15QtKFz+Zp/+SOG/4mIVuuKC77mFyZl5sak4W6cjqzHKFiJ4LsLKhMUhNioCgU0bnUwwmTIHRKdf
bi9l1QkjZABINlwRGoqvl1IWdTPo1EBOwP5qIShmwCvtelWiWLeloHfiWkqVqXkSznD1KkG2xpvD
90aW1V/VrP9byGJIoHBYmKNfEHHjv3Phdb9ub5Ps64LphY7ijuOEZ3sXBbWXZhIXK/u8aHhKY9Z6
iVNQnH1pAOVcsv+r2nSxOYLZhZ2hNyCrQfbX3ru76tubIasUyU6Y//3CJCLKitrmNWsr9ydwAHdg
zv2rTQJMlwMwZV0T833q1KG2a2ERKFtnQLiQVRjWb3PYgEtM9KLDi1+voUbcWeRZzcMe0+vrn/bw
lNigYtZ2rfkOzP5NjIal2XrMwmfaGl5KntH3KDmp1X28+A2CPWIwts5bRpF/Cj9P3c4GG4tMGdaU
zQU2J0es1/WFpZRp2JUWGwr0/GgH0IVtzFZiLWuLuJQgWEsVzsVIelYcZ+N3VH0y6wcDCBS3LXKh
0i6SdEDT0B2Lo3eJyUYrD/WBTW11jkniPrR6wR76CnlmQCP/UutSVpxfElR8yLMI0l1o2120RI6Z
o6p5NVfntnZADLpnjrOZi11ZtJu+OPTtc58bmNzP/Hai4OnLAoV2z1pSPpsZ9UJH92kYH1vw2N2/
DTbiDdfCNBxGG0TPkffzpFBWn6PW8Qy72yrpqer0fWrJMMz4jXP1jMUGXEoSfMhEAZLmgFDsnPXY
AHDlsukwkXMCRA87lRQmFgokyOJ/v/Amk2pndY0i8NmOwu0E9Byo63aQDgitinEx5gfoYjQkisMO
cOmFBaWpz6n503DYwzQrm7KS8dAs7A2Lwbw1dNTG/y3arzHoBYBLd6Lnocs/s7l4DFOyua0FMhGC
wQ0tQVOHOdBzNmq/M8U9ZHl7ulsEgF0sQNlbBiZgP0AsLo7EnFhtKUVJz12m+vTdLWUQbCsGfSWA
//1CAIoHuqakFQWbOjreyscedI3jQLaW7LLlblxQ5CtBQmgVoYCAUZ2MnrVY+ayRDry03eNcPYDr
YZd23YaCTu/uvXNdkMqgLZAjDIoDVLVVgYE7HqqzMZcPcQg6aVXyulnRZN7YDqo4JOMJgKWvN88p
qGZNTUzPk9Juc8W0QShqhV7VZhJBK5rGp9Y1E8kZdNqK4Niu4kZxGkJQqei4gn+Md8fWAGACG4MB
m+AjxOLMnsMMy0xB1Xnuu+9TXG8ZkeFJrSgaJGAsHvNm6EUV96rLwCWMEeXqbOElq755Gy35cvu8
VzQMEghAIcCstoQbyy2TZWOlVufEKnyzBn1u8m9ptU9dPvoaSJGNUJaxWTv/S4mCA7DmPu46CxJn
MvidGXTqyQHH5e1lrW4cR4+AjjkIkwQLLRgFJ2LXQ43V7KEz1G472mW6HajD/ALwk5KrbW1NGJPl
jcmY38TwyrVOF6020mHOs3OSo2kUfKqZHRia7KG1ptAIJ2GcAM9UUba8lqL0WamQkKTnGMBpm6p6
uL1nss8LB6NH8dwDzD49E6uJXwm6ox8cW5qwW27VR3s1mF542/4C2qmZCl1BX3987oZ4p4DzcBjJ
hjB1d3sxSzEY/7QxTmsCFR+MAsKJNMZYgYtn7M6Y6dqkxkEZHT8Dc+ZtKcstg/2jjczlsBWAlBD8
Mxjt+9mOENlNU+T3mxis2LcFLCMZUDYB7RepFBcN42I3OnOqvh9mhZ7JZO6s4UuVP6cmQGnm787w
7baolbVciRJMZhwS2jXUoefC9kgBqtP790pD2yHY7dBeDbAtwe9HRg7wM7S/ntMiHEBFDYb3tikl
+7W0e/DXAA4F3tjF3S8CekGf0qlTu/4MDhsVvK7NYYx8V+ZdVrYKkwg8ksWYrg40rGtDbOO50ZJh
js9obAxfktwctpabUEnSeSkFVu4QwuuLvJQpqLBZWgUbu9o9aT3dss9Ra27vPfFrAcKJ2waQMpuo
cU8taNznDr1WkjLp8jSuBQjm0RjA30F47J7Gqt2gY8TLPaYA2w/wxbdXsrR2fj8iOgZ5iGZjevr6
QJJsAGMydYtzOT1N4ETxjAm5Wf3+E7kWIzhgzH1XE5B4irO+r+NxY6oynIrlkaNVC3MnyAfiiYS3
/fU6jElX52Yg2Rlzqp57YKqsNL6yURDA02fQX0Qu4pFbYZgZvZKdrfwVU0ep9j3pj7fPYnno8IaA
dgasIp85EG+pstWqInNZhrPoNpblV2BTjreUZBJTX9mrKznCdZVqYT6RCHJCi3j0nyQldzus64UI
h+FmTkvbCQLoiJfdaPpacm/xENCGJl7pnCHJQHwnnEYW1cakMXs4AeMKj7uNO8tQrhbnDQmWysea
uTtcsNAULqlGNx/Gk9lvumgTOduh2d8+78U5XIsQbQ8vhrS0U4jQUEF6JbI5+YU6CZ8XbC7tQidy
B3w+1B7732Gaey59rGQOZHURcLEmB2cC9ZngqXIrK2xQHYyn5FFRc2/AIPjtXVpbBn9OoQQHT7UY
KxvVuW0TY2an6Y3ZDyw8h9N7LyMBXJ422AWRIOeGDRci1tbzJJm6BoW+YzIWHon01nPVyvX1ppY8
rT6G1K4epriT8ExEKgc4GBzX6NpRpW09NHZT6GhH+JWFgCpxtY2bU38wH2n8wqZn06z9FL2abrKz
uyD5u5ViP60PGH4x4B4LzRhZxnSACKteNwGkPs43Yz1tbp/aUi2wTI0/8ggCCqD6Xi+zRle9GteT
frTeVXZQZTPgss/zv1/kEeZBA+UCxeeNYUSr9j7uZHRyPBJZnBPUAQhuKlKQIiCxVSut69YWFjDk
22GoYDyzN6UgXEXP8VM5OB6VtvKvauGFTCE3TcvctMvehEwGJLfHZn5xZExRqxuHVx0WpnOwOEH9
MA1Y91WsQ9FbjyGwnze3z31prZj6haniFkP5Fc/864MBbkYYUQSax6nYdvUhf2rrgyNrvFjZJ0AB
I9mGJXCMNmERZqgYcWKU5lFphodEYc+JMb7U9by7vRb+GUEFdD4A7CIiBgeOGKxmTax2mtqYx9ke
Nx2GOELy6pbPTR9MmGi/LWvlXNALo2F0FmaJkRhhSXU3lyUpDetYJbHf6G9j/fm2gJWDQbpFR9EU
7yJk0gXdmhue1g1j+9jGbwObvep7g/ZBap1ui1lZB1woh9M1AdenmcI6LGN2nCpXrCMjO13xDckq
ZJ8XVpHppEb+EJ9v1TdLRVZvvrfCT3SU95H94ogWQOoULs2mJkmjhqF1tJvK++lkstr4iurypBQG
4QAahSBP2J+MhKwp+9w+oqeuSUJACGgb4twdHQGVXuOGCLptfhLXRkiKOaNKNdpHlTGPVH4e/bz7
lB3c91AoFZy5wIW8FjDpZaKNQ+0cTW3XxxtTBr27csx4s2P3VcKx58WcfamrgxEj5XQsMOKB8tY2
3d67AAMY2UDUgiPEWJ3opuye1PkIqMmjEW7a0q9zSW1juYCr7y9CuxB3U47n71HVnrpfeSXxTEtj
BiMTuh+4HYOJ1BD2vyRD63S2Fh6HIvE6U8O0Tf/JYd8dWR/gUl2vBQmaZDZuzID/HR7TaFs9gjNF
xiuythIA/hk6gEWNJbTnqDsxi+ocvQ+k9LX0m22eI+ZprYyjbeVAQMyBFAc4mjinlWB3HaZ6tdSk
0Wk2/TJ8ik3J2239+yj+6CD+AIChsFE5RZNY23fRCYmsjB1SGSLV2vcRSDlg/UBMtVBYd8AmVUYS
nZShDKxufMy06u4GDkBSXMgQlbYsexBvgrTsBPRFdSp2WeIRR6a6y4WgLxqPdNexYNgIga9dBylS
opREc4/dBp2/nUxhF1l5PP0vP8/17SIwNPSkjJHpcI9Tth300TcK1Tf6T53h+KGh+dH9bzjIQygC
+m1EuQvAxy5KaM30hKDL1EW8TnYSV740wOvvC+uxyZy3JQ2xnhmkLJuwf1Hvv/KuRQimYU15YWgZ
ROj2Tuk8qj/c9rX831+HUUjIwMQ5EJZhL67UcB7baHYy5ajPI1DtEXRWBxcTK+EnEkZvt2Wtadel
LCG1MSZZ3owTZLltgEQmQevv3QLQTKGjmowHKYpjQnwQOswhVLHCo/slBRa8Gt+NzYeAEw9EglI1
cpiLWr8amcyxnC48to+VSbazMWxvr2DFQq4E8C28sJCmGOu2CdvwqKXZPuqdx4rtrGLT6Btb7w6h
4e5uy1vR4Ct5gsHbypjndoYF5Zb6M876QxIXhynPf90Ws3LyoEC2URs1QSIF9J7rZfVjXTZJgWWl
+ZtRPduShOzq50F2gUcNNHkBRpwWZoLKNQ0B0/+txNB4eTe2Pc4dfS7AAwIxNgIrQbGGRGtr2y3D
Y8PQs7Or9bsDW2wPmByRegcozCKflZj91NstsY5Gs2Gan+eb2/u/dsx4JvEsMqDVF8nLKs3H1mC2
eTSr4qEx6vd8oDs01En84do5XIoRDTxuqqHH2/CIQSv1X1U28iZbhZC2sABoDYQ9Yh5LQALWSebP
TurXlPp/sVmYc4erclHJE4tTXZ5maZWm1jFK5x9qRl5azKR0abq/LWZ1s2xkSg28YdEvIHh2Rrve
AaiyfdRY57fVbsidvzl18NOjcASyYrxorq2OUi2hQP6BVs3zZiyaDQB4J5kHWV3GhRBhGaZaoE7E
IGTMiGcNb0Vyb72IP/IvBAivSpqWbhZFENBPBRr5U+8vooQrAUJWRG0rzA3wbQK41Ya8OOT+9wyH
xNLhmVBNRR5WcLJqladmHDrG0ajmhyFRtjOVvLxXLONKgnDSusn6kLP0HEPlfWq3YOmSqNLKKcOz
GnBRQI7T0OAiqFKVU13tEvsYheODAtR6bfgLHwtMfxMPfDTSYWJTUCS9TTiAdGgfafxsvoLJ7G5z
Q+sgLh9QzSISFBugC7sNR6aX9nFIv7ivivH+F59HDxuSOLx7Vbwh4kqryqGHEqHcaHxPph+3P88P
UAjTHA3xBgiZ8a5cBB6RQYp8popytL+n8+Aj9+lTa/IrIqsBf+D/ipJ0DRc1B3pHf5FQc6w0J59n
q1cAzTJv1WFblk9q/SkZ94mW+Y6xUcGA5FaSxPuK/n4AdSMpTYCp7ghCZ73B5EY2k+MQvde2tTUp
PeTR3a9ANDQhavv/QoRLPDJUMHtxIaX1Wu1y9/47HKaBtwag/AC2KurvZKhKPKf4PPKIr1Nmfo0c
5Z+7tQAJb+Bng7idP5W5lV5Eh2mjEIvOeXgk9cboPeXX5OwTWRcgtzNBAdAFgG4WdJk4GDYW7DAb
mmxO+pAcZ8x7O+SHbQdh/mB8STVZu/fKqXNbAcCQZqGSJ1ZbVDvpGlxbeA+wad/geaY1xq5o9f3t
XVv6LoDu2hzxEgg1CNoF9wus67gxw6k7xXbrBQMYpu//vqmB9Rk9IGjLE/Nho2JZc8WK7lQaP4u9
Rf+9//OcOBMXB+ilAeZ8feg9uF3GsXTbExk/u7GvVf/x+4JrD+lcGU2L70eu75zv5i0lNrhO+L7j
9+NJJtxMA3AU5xFMwudJfWisXXt3cAAoeWw9sgq8+VLce1KE6O1xkubEDo5dbEkzbe/d/Y+oH8G/
qSFfK5b9FX0KkUgv6hP6x0m8VcO7c5HX3xdC5k6N7NC08hoYM9lL4SVlLRGwNDLsPGABkAhE3hz5
82v1McJmbIaqoycazd+7fvIJQyd8F3+/vU/LCwq3Bfd+6BREWUZs6YzRua6WDD3P7fAtMw1/UlCR
QXNBUcuKWEtz/riXbAdgaAS9UIITJE0TDxbtYM4M0GBeLZszkH1fcBdJy5TE6PB9I9qMjpf8vL1R
ss8LBjFabu/kQ9udlC7yre+TJWvaXBGA1j0Tj0gLRYAF45Q9tLQOXbU7FQDFbh40sKnfvQI4Ujzn
oVGwCLEKU5XMTOapzU9p8bXbluzb3Z93YG0o7KJRnzPOXivsbLuTXVCannp304JEQHIbrNjD1eeF
/U8iBeFVhc9vcut7/VD2//HnC9dnXrRGiE6w9KQDyOQf6sa729uz9vstgijG5rxOSJtfb880afo8
K1l6yuOtOe21cDvqkmf8MgmFuSQNXYC8wRQvVOFG6EnhRrOapuhvO7lJ5XdN7HcpWFRcZxvRf+1W
Im9FY9FAiT5jOClwnIgPbpNVeTO7cXpSB9Ur44eGnW7v2VIAAWIKitF4A6HqKbZPDm2I6UvFKk8s
ewPefnf36+v681z8RVjGaE5DdO+VpwjoHxaQ6Sqt81hnSU5etgrBMGDwbYWMRXmqvSrdzDLMW674
13Hf9SoEw5jDbMAjCZ/PzcmzzC/Kduq/oun1bu+B3CyK9niHIdJHkfV6s9AmCFiGJB9PTUU9J088
GaLQyjbx4iHmE5FnXLYkVTmo8np97E+2b/ZvuX73K4LzsqC2CnJWvFbEx3yrgCmdFepw0pLnqiB+
HJX3nzN/qKAJROWsfmJYjBpJM00tmU5J8hjtY3L3OwV0GhefF+LJOB2jOGL4vG6/98XJ3t62taV/
QhgG0AgMKYAWDgHx9fk2dKoVy67UE2r44yYvSmWLHJob+V3XSFEvxbNGdRiMvXit2hZ84YIrx8zx
pitqYz7V2sPnXDvcXopoER9fR3QHWmukAxHcXC/F1qZhTmk9n9xicl+pnbjPqKNYD3XW0MTPs7D2
bwtcLgdLcYEdwgv3QHAT9q53nRmTCskQxF8rdxvJ2tuW67n+vHB1xGghT9MGnzcmECR1X8EGrlW7
WFZSkq1C2LZMjRstsiAGfMnU9WYi0TDZ9/nfL9wt3hsRaRN8vySJV09PbS55VIgqjMASXb6wPTQs
Y2BM7D/QwixW2TiwQKtPGtm4Koz87e6TvhQhZlkiI1ayBnnTQNO9pvZjSZCzskWcIQEDJ4SboTiU
kBKjrzOjYEGv7tEURWSF3LXvo0ECpRDegYAG0Osj6JVGq7okZgFSp4A7S737twetHx/zbQasQRMi
ED1KctcAMH6Q6qOXkMwr/r29/zwKu7zscMQoFuGtjovfRGeXoKNdwtrEImMbWPRBCR8N1QNnKu66
TDndFrSyU5ig44hqCGY5Gc/1TqGHOIdFh+gVtb0w2miS0EP2ef73C1vIHBdcYRSfH/J3Zfhu3jvx
/7FPFz+fm8rl96eElcOA76vqN60J0uD27qxYGnoakO9Fap1P6IrBsjl3tIjLPohZ+bWm7c4ZFG8q
SsmVJxMjXHmFURioUBR9kNQ7jf3M823Vy+iwVpzr1VIEla0sVtn2iKVo8SZMN0q+JbWnJBLD5l9Z
6O2fDRP9BtCaUiRTIMVSHpNK8YBF481W66fJ77z/NqNNuZcosPgY4BqAKI+fEqYfFoNtk03BPRg1
adBaCQY47GZ4RC7G/T6EsfsQzk78Fid9e8i1IZcBDHyMAgmr5UAMaPf7XxwyYU8VmqKtgzppEE92
fjKdfs69qUnK11zDkyRP63mLODB5yWKanPu5ZpnXh3G9TxMyb8KyGHuPgthwn5GGbBvLiSQXxUcE
IPxABKxYLmYdeP+7cGGTvC7yNC6yYFby7NDOWVj4ceVWx3lKrRdLmbUNnVPFZ6mlvpVuWr7OoWFu
+kjXvF6tx1cl1utfd9vU1W8SfLOGeaGwxqxK0E7xp94sfykgftCZ83BbzIrnAXsQfDSAlkD05Qpi
0rQbyaTDJ+hvjra9m2kJaodQCm9QTouD4QJhZ+eks+yx0Zug2ynhiVCJ41n79S56wZCWwiT9osYb
61pRm23dBDnzrXxjDf79u4PCK+IHXJF45QiOrRiYo0Id28BMntJDX/zF5l9+XnBoYdpaldHi85N1
sor3+s4HOTafg4fwIgCaHRaDgFORKF2iqG3QGBs33UaOJCe5svuX3xfLPXWrlEkc4vtDtjFDb5BE
Dyvu/urzgu5Uk21VZTe1QeVOL8M8PrpN4s9xs7l9xiseH7Gh6uCViQS0/VFJu7gb07qZukq1mkCl
0aa039R+34NImkay9vM1P4i6j20Cv8LGcKFYWiqN0K4jrSsD/BzDRxdltYkbe/ZJles7rbOy7WTP
NPG0WQHPHo3a7JcR5SXz5ylJX+dqGPcN7YB7l+Uzplpi9MtJ0r8rW47aBB/h5s9WVJqv44RBKUw1
css8YP3wYIKY+lDnybxpQuPr7U1fE4RpSBRx0YVjoHHtWpBZVIVDkjYPWlqyzxMl7GmM6u7ZjaJW
UpRcOV8cK5ohAYeA3k6xpGu4Y54UVCmDbDz02UNEn1nyNlGJlBVb4M0ZnG0MGSpwRF4vaHZL8DAW
ThnQ5Flzd1l7uH/DLr8vuIqaKdDfCt9P6zedvNTpJzeT2JtsCcI1bdT9iLlUiFC1/fRqy+xs+XlU
bVHmcdF9hWyI2B2c9vBWrE7HYCo2RPWaaHd7h/gOX1/imFfBKwPYAwhyLLFNhhS9Hne2MQaJ6enm
N9QhVX0bxT/mn7flrK0D3Omcz9QweDLy+qS7OSkcKx2HoEoPyTZrJAe98nk0dnGCZXRyouQjHHSr
14nbmu0cjP3v+NDcO1UAygUe4OAmxpg7dFXQ05FZLFMjwoIW0PvGe3l38+b/CgC0DfpQkc5ZBBSM
Iciy8iEY2p+68zO/+0ZGJz6SdnhPglATGbDr3W+mGVU8ZUJuJQr9bG+YlkTA0jNBAA+S0TiGCoMh
WMHgZBH6T+sxsDLLi5rAVY9hce/wLjbJBMQauonQao6LWWiUyDHBlTp1YgXq/Giam6aT+PGlzwM/
HHBTkE0D7AfKR9e7NPd5jPmgwg6s51b94tJ8m5Fqa2nvt01h0WXC14H3HqwBW8ZDJEFOaIZdXCdO
0MSB9i9AhhVz1/xm008A2hyiShKnr5gGpHG0HDzAlxX6oYyR85wgrY8B/RxU5V8cCxaDKjfKbrik
xXzFHBG3UseyC3LN9l4I8Mlu79fKAvB9FElQ80F/iRhOMlBeNDHwZQI0Pvv6Fmw/EuXlzkHwgbw5
DXUlHbPtaKG9Pg9A5TgJBpK7wI4HX2lfk+61rZ7cs35SC3X7F4u5kCXoWFkoMelDyFLAJ1AnvlLL
GkVXtBiJc/R5oeEVD0iRbtkcAb80tXMXWOqnvjUObsa80dEAzCEjpFk7GOS6AfmCNmo+8CjsW5MX
eAM1SIT909n7yNnfv1V4X8FxEcxaIa9+/flo6GIlSjOeVPB6Z3t35Q1myN9v//d94SgqLUarV5j2
QTmDyNjPHUnT3ZpaIT7GZA+eEss8JKWGYmgYaA5S81c1fWvjn7T5kavfi/G3pcm4bhYAgXw1aL9H
cRoBD9BluIe+CMgtpgwzMPr6gIzEK82tmh7atwm4h536buc+yR/K/JH+qGufTv4QbtLiiClePAAx
1Xn73BY8TOJPEfSiqgjpdcXAMKpDvVr5xJTvU/I9VT5lOacjsLpgjl/15HRb7MoVBAMGPgU6TRG2
ivCZwAs3miKL4Ya+tt/Ru4AOg9sC1s4TCHq8lx/50wXOhkEZZW0EP6Q5dF8nB2oZ+0Z5MrN0o5sH
Je4l79zVBSHkgxl/jPkK153q1kneaqQNQst6bRSMAzLlDTH57vay1qwY8SXSGcBK4J7pWnGGMS1r
nc5NAM5She4VWQPw2rZh1BORGSJMZEuE0KCLYyvqorAJ5vK1i56NlO5pdWTJczy+9PCCt1eztmno
qiM2r77xXsTr1ZhT1VWtobcBtZJ02zA0jcXTUG8jwNNtboviP1y4NgCXwEeXka5BzCmIskKrspNx
gH8a5n5X2k66t+vY3ITzW5l6WvxehYOx0euo+npb8MoaeUOZjioZmgYQQlyv0UaDhVMApipQamT/
EsBYP7qjbJxoVQj04mOkBPciP9YLfxKnTmwCLbIPxmhbqj/76pmBY/72QlZUz/0oVKOAiUeIiPjA
UEKt0snpPmpyIEye7FgiYe2M0KYDfYBuL/msDS0fUGQuh6Dt2qceLcQqSw9sIq+ZU70ArOdhbrJP
dpPf/a7VsR4XPWcfAHziwnJMzERMd/sgc8bDN8UeD/dvHN5svNVMx+yoWCXXhrEx52pkQfZbiXeq
rAt27eyhXx/zSmjdVwWXoJksLOtpRoGO4a7A3Gg0aV7V/7p7EfwxhSQq+tL59NK1hjVjFzKDIsuZ
fNF+zP/c+3F0IWNuF/cBJuIWLemtVaS9jRppoITGI6K7J7s2775wrkUI8UlftW7YFhDRqYM/V+4B
XNMvZJa1LHzgH1z7Gd5QjaQPThrPZ7ELs69HczLyFnKI+z3EWLJX2erXPDZ2Y+gGqZY/jAbgUC3w
mXqsJ6pv9+pTqZrfdDK+TWb0KTbsY29hxFEhzrCxKvbspEXxtR7G8KtJi1/oShq9RiPRhmQ2kBfc
iniuObwbbT97jtIHcKkv5lhXXp+5P3UjMUGkbKZeOUVfI9o8KJ3zno/dQzJqsmCWa5q4djQE8PYG
xLKLhpNIzwdzmqMkSNJiH5mN72r7cp4emDs+VIoMRXylpAF4T1wamGCH1i8y4z2rczJ2Rhpkuar5
enT2Nupog/2Q0naD4MpT+s717Ckuv9lpXfpW1+j+0CW9JNRYCaHwQzjQloNGQAxuC5fm3NYoqmLC
K0jT85SDuVLd1tlTFT66w0vcGV6ugfu3+UFsWT/38vWAwWf4yg+ARXsxza0AwNWdnCwLJgq+oDhF
p31vzy3YzI23Jiq2t61U4zYinC8yjMgxgndrJWrVdUoL0AinwcjmA8I7vx+eQhXIAV3h1+qnHJjL
pfY1NByvqr/oheQiXd4/vPEeRL94VGJMTEwtZwXwMOaQZYGT7droEMlexks/ev194Q6tAVxI1KzP
gq5+U0vFS6b37G6cUuAiXi1CUJXatifaV0MWqP9D2pUtyakr2y8iglHAqxiqeq6utrttvxBut80o
EJNAfP1d+Jy4u4oiiuh9nnZ4dwRZUmZKqcyVK5OHJq98Xv+M+q17dGMl5iIWHZkksSVbmIXjNdXN
qO/sLQjeqjLAzjZ3YyO6WWacYwOPVNbI/Cg+Mid0tY2yzuoKTj6/OK1bxNhuMWGb8BQWJR3AL7dV
qrgMNqAJ4AixBLgtnq3nF1puDSyTppkfmRKY07cxyr1U3kbWt45ptGS5b7D36/6ztqi/WGfcdciJ
LcGjpaWPVuPwHEiOihqR7iXqE0rkGy+ElUMY5Ga4oednD2oC8684CQVNXZh6ZtbQDPfjyO9zGkX7
HMUe8enSmHEmaPFw7HWrLk0OQab27PCH9ub6bq1ZGAH3D5LQSCLay8rbODSi1rvir7v3eThsWNjq
NhEDmkCzDR46i6ipGTr0oloNqPcNDwOHlUfjJ4aTlVvD1lZ1jh+PBxtSucjbn2uDpGbNCxNXgxzn
nlZdULTJX9+o1ZX8I+KiuFdpTBeEZMe4DKDtSn92Uk9EQdFsvTJWrhtQYP//Yv7egyemlUUyGjBw
PTu6Gu2ysBChxPTFz452nI/IUykL3294WzulcLIj+FCHgVZbWI3VVeAtqCJ7jMvEXqgkV51BUUmS
H6PJM5BpG+HtN1Z1vK6VVfMFUgjpJCCH0eRwrnhw8FYoxFrQCkbnkvjVwKSvz0sAP9pMeQ1YBwSd
SzC1vDekxcsj5glpaSi2wItrdnX6/cUKygZNapPWlsfJ/WqBSTRFajIGZFzNvol8wxvnPV9EFmBl
RD4M6Tfw/S13izMWpbYTV0cr4QOVVv9HF3VHmUqeurbxlGmgilnvqvazfDgwNjTDYTAtjhjkipZ0
rGAOzh2SoSCoR0Fjh062ERuu+L+LoAUxy/zwA9r4XEl5PvZ1bTF2rBvlscu0n7nb3bAx3cherljb
3ENj41k+V5qXSQadtYCyZi076smvn1a2cXFtfX3++4nfp1PToDOuYcdEP+T2cQuHvfX5hSEbIzAc
DdKBR3d6cwNSfL3uJ2sqQEcyLnoEjWD2Xfz6AbOMYtm12dHCxKryi2J9+Wzn4GxEpxIWC5jQOqO3
9SzBDJgZDG/XF7ByYJ19fmFDBqmFtFrg2gi77cQDsTK/qUDsuVXtWJWD1yuCBwII6DJF1nSTY+Vt
BjndfZbXIejBwgIjm3O+RSK4qhIMBpjr2AYweIvLtxWWyUcjzY41S6gpMSOWOZSDKur6xq0ZFnwb
c38wvgH50kXqLZM5s8YpAdlmFkYUpfLrn1/bL9RP5zEtgERcHPFodZVO0xbYL/44NZpXOndt+Rz1
nwbO4i0NYDSeuHMEsUTutS03mwTEDEdZTreNrII8V/zrK7nUx0wliPrm3Pk6A9nOHVyYjZujzJod
9bzZ6eXXSu+8svgsbYI2t6KcSFloXZKmwyBSBCpAn3qF8cWstgYcXSr8XMLiCReNkdKaIyQoZuW7
rkeqzzKuLNewCB5I25akjBHPzWPr+c1U3amfZUL+KwKwAjSC/yWPXBScNRlP4PmAMkiieAM4DFx9
4yW9qu4TCYsIa4xdjhw5JAzZmyMeVBep/pt/YVHokkOaGA6CV8+5RU2ZaWHOMPZJ0XOvYTWIGFBC
7bZiuZXUCzT+j5wlyhhvkB6M7QhJu29ZT83cL+vd2IVOONhe+5YUdNpiGrwMVc4lLtRj6WJK0ead
HdOypVNYIa4r6hvB7h2jDQsQ/Obdy/W9vDxnziUu1GWMw9RhRkd2FDNxm5+TvZNSc6s+vGYUBD2U
YNPDkLSLYT0iTdnIcgWX2PjSJd/H6LEqnq8vZM09MY/PxfN0hmwuyz2K2VR9kioF3lwJ1aJDtFXk
WRVgoToxM/oCqLbQzRQNmHqU1Qzz1G4jV/Gdst9dX8J8Rp0HqiaOR8RaGjhOcCIvJIy21CcMIy6O
fecXZuE52T3HQKgs9dx041BeWcycC3fmDCdC4yWAhjHA1Akf4mOsVYGR3NkT2VjMloTFYtx4kkWn
QEL12BgBtz99/ZooeM0TR4CGA5RptriTsFHJ6kxyoSbHsr2pPJ5vHDErv95BxQDpVnTZ4/pdfL40
p1RTk4If6+FnAcbBjaB3xR/OPr+4EzEGkyct+mWPeephCJuXkcEnW7WbS9dGywByHKALIjMN4OJK
xMUvIqcV1Ytq+lXJfYzO8K1s3+mffh+cy1lcjOaYc6b0kGM3LwOncvi47haXukD5DEVVF8EjwFjL
srRLWAFsYp6+dL8IuQOc5frnV7YJrgDAEpxhpuZYGGqf2YMq0AUFPKLznagyzA5K0uyIUX+/LuhS
6cjO4ikN+lVYLMaNn5tsXOeOTFkfHVvlUPZhPIVk60W4slWYuoRHIXCDqAou16JXhjtyYGVe4jHg
79VW5+TW5xeXhVmadaW7+LxSvznvvNvAp12ef2ClATIN4IB58s6y2aFs2lJv9LZ4wRAsw3hJ2De3
eCGpH33+8ABFDZ7MM04UvmEu1mGhb8AerI69cIVRiyjUtoPrul7ZKbBr4V2ICwPlG2vh4MI0UtKb
TvnyBKJxOmJ+1P/2/YVvA+9tKmi3L1/MKTCHfTlsqGLr9y98Gn0VA4o1+P36uM/H0NnYnhVXAAQE
146B5nHwkS0iOGvkrVMUVfEi5uw7+WFluYe2+w0pK4s4lbLM8rblWDZM48WL4tLqF3n7tArOvr44
N3KzdSpGyuIFBB3TGLTmp68gUKiBeWomLUQ2b4mIF/UA/bpp8YK5pnXmyy0CmVUdnHx/oWJDi7q8
sJLixTaBjgmnyWNbQ3y2RCzUPE4KKqJuVrzoZugmfurstK0Raiun9+kuOYtyVCaKsbKB1n3JHVt8
KNLMnrUiGz3hFl2YN/0WRmrelfMYbZ6cCT4ZtABibsgyzLS41fOudfOXAtTWZSy8Gq25rZVTPdmB
swVdVD8/a2aoeKPYAuQg7o6LHuZcj1iG8evFS6P81ElOneLb/yZg9qKTSKrvk8LQeQ07a55JfVMP
4f/2/dlITr5vWWNcyRG+Hk17TB3dBIdeGtn5Bi2O2ipG/2PvYoNihompvnAfi8+OdAdgDYf4HCSA
dA7Nn4vTtoyswZBozMDURwrYYsU+fZrj+6gYANqAph4EnOdbZCdxxWIWk6PePPI92Wrkv/SRs88v
g/2J88Ysc8U6Vg1/dEzl9zTI78hk7ByR+deVvaIMzDBG4g0tc4CgLoHATttXslM062inYVLVgJd+
J8PnixOIcE6ELNSRsozpTgQhgKbQGZfUbgFXV3YM4cFMlDMzquGOOldIURf9qPWRPBZ+8s6TUJSe
/OyoZBgV2tjmZjFUuvFkXQQhDDTgbmsJ9Zjzw9AH6uefeOffX4SbdZPaeqHg+4lx5N1B35pXOu/B
+Uno4jmPugZgMjNf0eLcsLL5WVkQYL51Fu9BixmMafMIIrrfuFT+1GNz25tdcusmL9dN7EI36HkD
+Scwj3AXWNhCN4kmFDklen9Uu4xWJsU4U6rar7H4+BdygIJFfmmeBrlcX2P0o+Ko6DFP0cHeCp/V
Pjc5fb4u5cJhsAowdutzxA5q3OVDMxp7u2ZZBXxguUNRPbF9g4fXRczucKYoiJhJBWbKpxlKtLjo
E13rEw2E6sfJavbKU6+kFU17v47LBnOZ2911abPaL6Sh7AV6IAyyQBb+3HUy4RTEGUyAr6Md6/av
n/462pQxL3XG8l1SnDstGNEUyeRR3qJCHNfB//R5Y/HjFSFEW0z4/ODca7s++2xUjY7ik1+/bPfJ
ysggjcDnOyWMA8vcUPTK1uPzc9vKzJ4OrZ9vfVFw9JMQXR7FvVbtxafTrn9//T+fXwS8hU4iEdn4
PMZWOM6DmT2kymcvwrlhYGZlAk4XvYHLCSVESdGpW9XqMW0jym6lu3Wwr7gbBADZB7+GSyyrNl01
6nyQiXosMZQ8Vgw6stoTw1bqZUUTGFiKewPIWXNmwz3XhOUiHwLPVo+M+Hz0na1GqLVlnH5/ln8S
U41CdXky4vut+sTSQ1mFU7q/7grgrMRHFp48TyWfFYG670VDKLjfHbSnG9MxltX42LhSC6KI91R1
5btE7oqY9Y/WUn4bQ1KF0GeCo7h9VjLnl55rFsXlM3xgwJBx29hmBA6kzO4PqZKWnj6AsF5t1YfI
Su+Njk9BwislGFnq3iVVmXjqKJEXIw6S7lqW3Ayy/DM5rPW7muc74ITLx6RN0g+83t2R5qY6KKFU
3OopbcHZ5ky2CEWilzvkOFELKtOK0Wwkxq4VtfnbNPL2VRjaR1IBPKENdfZcWAgGbpnFfdeu/cEx
pUS9vi4lVeoS4yZaVQaZjJVnpAyMUJPOELjMTvx6UpKMkiTq3pDN6/6YndT8lLn9t7zru9YvBhYM
euzppux2shz0hBJhkUd0OitUoFn8WMra/tbKvgOpoFp9KdK68zH5FHM8icUx4VYAY5cU7TOv5PQR
m4a4qxKQBeRs6j0n1RJvNEUT1lWGKazqUL8wJ4u9pqgwGpJpIsREiJZ2aM36ZSiuvtfqhH0ZDQ7A
A5ipIm9o+I90slk4KHI3llrhu7LN3jA0uPBF3aZPrEjKvXTS6aao69YDYx1/cAuNvQpnUoNprHsv
7fQI47uYG4giiSmZjJ9Fou0HDG7zjMoYqcIy7gkjP/agl0fX8hB7tdXmdBLWNzQ5v7FJ0/D2bxmy
JBV4TXpHpXqZ7NWxejXIFq7s0nEQq6AnCglROCfeceeO00yF2XGRmkfDTGgZhWYaROTXdc+5dP5z
GUvnHPq6aQDOOmqp7z4m9adPeXx+zu8hvwQi4SXHgGNwo6pG2ziSUbltvQpo4H/x+4FenEkWMO9v
eQijvNmUXUzMY4xwx9GPfbaxAnJxsGAFJwLmv5+cXgKNibE2WiYCkt8guKJNFtM6R3/aVhbuMvKB
IKSNQV+Al/oFKNKoEz7mcWMe8/wW5A9GhEnu32xxdKuNR/qaWWEyNcBY86F/AZEhotCHQWYmempb
mjS3GYDZWfP1ul4uUg8z7dA80gftuwgXlxBPpdO1NO5G46irsQ+3pTiVa/NG679WySPRN6StWTEA
uIBiAw8NoMMimGgrdejUftCORv1lVA5iI0zUV7+P7yLvjhvmoiSoScOtJyK0YzXt+2KkrvyT18MO
ZTwvKoGd27nOR94FwIZl9f2gxmjHtYMJHGtWczcYBa1JE0zlUSsfh+7RIlSXB9PeaANfUyvmZf33
N2JqwrmhTm3vGLGLPUizQ43JqsyzxUb8v7YNcz82eswRKYAj7VxEQcaMZUOjgzRir8q76XDdZi45
U2A0iHTgb4SgrXmJhhnipusTDGo/VqZK7cqhpV54Xd36uix8O4mClN8X3Am19HeUul5c/ajKva0+
YDQgvf5TLleKnn10KoGxdy7dLcsfNpkc0uId+axmjUdzZ2tkw+Wpcv79Wf7JqcI1kWZthu/L+s9g
2IGpw3qKG6cTnw5SzwUtVVaDu4oPEGSgVA4W8TydNrZqdSnYJ0A7AWm5gDApJBptLm3rGS3F37Na
vnScg8HaOWSGEV7XyqWJ6zOJNYSBK3Y+wM53LTVVbvYCtD2OgaJ8PR56C1PcikjfkLOm/VM5i2xH
U8Wdi4w/ee6VNwPui1aejU1bk4BUOcCvmPA005WeryR3h8GM0sh6rm0MFO06+tnRg/Ak1DwAYUJE
DxKC5duhTDIMH8Ft85yYI1VxwvNoCOA31xWyugzgh+cRW4i+l6BORRnllJuW9eyC202lCtlqRVkX
gCsEA7AwAGaZDWzjAtXmcbKeszG/y7P2S062Mg4XqaF5p+Zb6r8iFkZl68IBwle1nlMn8tiEY5Np
gZYPtCkCIXpPqhUF1unzfjk32cOWkeZAJ+EitnPxVLA0QdTnOsbTjrrahgmvuMrZ9+eNPTlgEty9
pB7xfaX3DNc30dPxdl33K35/JmFhwnaau7jhIWFoQs35ngIT/Svban9Z0T/YX5Cf0ZE/g/MvlCMi
sBI7/aA+2/ZTkTypG7u0+nlwaKDAjYsHIer5LikxOp97Q6jP0nWoMG86oEmv79JlHARamRMJiwRg
NHClUyMsIDF/Dw548d4LWXk2OeT6fTGIDWlrWj+RtnSXIorb1uKj+tyb1WMdG+/NZN/KePCvL+oy
VD1b1JLz2BWlSFoViyqjr2l7VNMH3U0AbGsxiXJD1GJFf8FReADhwAejM+rgi6jGYUTtnLRsDsZU
vzaF+KKpEhD1/v36ilbEwMTw0AJIB5nAZXdKAyKahpRWfZBVjJbh56K4qT5JmT8v5VTGMkjFSxP9
qxVkaHgKxTHN0TD4L1YxMxqBTBLtEEvUF8s1M0nriB/a1EaxwWIi4FpRPDJwfm7oZeH9/1kMChsQ
A0yetpw3oMe1dLuKN4faCSbnxpr2rdiPxb9RC/p4cU2iuowb5tw/WcS5WpOsOWiNRC1r0tK+oWMD
zrVSd7daB1aWBNoK8AqDzmruhlkcyZFkfWqgMfhQiNtOHqycB2Wce1Y0bqhpcerMewfQy/z6QpUU
BbTFqkDYNEhFr5oDGGTGm9yV7m5i6VYP8l/ysJOU2CwGmTB0WwD4DfDpkv2rttk4DmSqDrWoKAgD
PPynLMBjos/w0LrJqGPcREXY9aAXxPx6QjWFNjk1Ufl2dq68rZWDU5Ye0kY62kFqPUBLsWPqVAPp
WiF2GehdK3zIObCCxgnw65Xw2/RWT/5Y6OnTYXfi6Bh3afq7zfyuurPsZ5QMkF3rXSTCot1Qcq/F
2s2QWTdSiSjJa7/OTZq4CFV6T6Cr2zC2KGcuXR13CQpBc5s96tRLV9ciYeejOrBDnAmfiO/1cDsm
0YaKL23pTMjS1y2wcBWqPrGDxFxTTanDykWvrkzuuKtu5D4X8QvUfC5qcUVGk6tWba+xg5urVFbH
vmjpqHzD9ClPVZDEAoWPvpXSvbTgc5n6uV8m3NAVUujskBge8KdU2SQGWpUAz4fpInkEUz6XMLm8
bp0OEqo/zV3xORDgf7bs5OOLn591DuZTSnw81++QBRXR8fo5vKr9k+8vTpJCjca8TaESxbmtv0iy
Z9ne5Bt6X7Vj8EshKML0BlBZne9QTIBts1qDHTL7Nm7uYVvE+lxj67xPczfY3AmBtMJFUr0t3TIn
4Eo+qDbm1Istip0VHc/9rADQAaWCrorFNjVZBVpUJYflZqGo36dkq89iEaf89/f/I2D+ASdBMLpB
RW9UjB1QDgrHQvMES/ZI7e80Et1LyTbU/terz0/cudd4JltCQD+nMs7lgVSbVK0l2cFIguZmdOig
32IgSE6O9XQnv+Sad93O1tYH/qO/+GviovJxLk+NKmfIxhHry6O70U2/TUP5pqV5TXMmVJqS7vm6
wGWXwd8dPZW42FHDLlu3ylVYhFuBKj0r/DQdn4CZCdqq26VC3dWjRTuXhxOxfqfN9H3jB8xLuthi
NDAhEkShG5HH+ZKrBEg2pRXsYAn7MPZOYHYR8v95aI9u2FbVa4VwwUud7ClRVE9t8oDH2lNVbSW2
V7xPw5yruWcatF0Xt0jfuy2ZdLU4aLKhZn1QxOiVTU+vL3dVwTOWGMgLoN+WsLoxVjKXO3Zx6CJ0
r+tP6OBK8BQ1MN4CcIV/Y00zpwUaaZFQX7611NRQJiYydmjKJ1u0lPHHXFN3aoL6TyLD6ytbOSLn
gZsooYISGPfx4l3UgLGFVS18Xyt+6O4xindTHvItwqFVLf0jZdkUE1dFzzqCJSUWoh2UfEDolk6f
ZJmYnWImk57JKgElukgWOhN64wjogA9x+TbWbzn7mn8ywX0hYuF36WTauTZY5aFX9791d3ddGSsH
8dkC5m08OSc7ObFIbbCA0nhlUDlIEzYkrKj7TML89xMJiEQrrQCj8SEefk7isVPZzmA5FVESXF/K
lqDZo04EoZjVjLjPygN6XBPDj5V9k98wY+vu3dqxxeVrpsSY8hJiCIqbef6hRIi7XM8C2sAu3sH2
uiOl6TlDvcMwEUrYrhwikC09ub3iFfqbUO9VNlGi3GvtjoN7Nqu+40nlgYKeum6+L/MO0fqdo9d0
bH8X5Y3OQj3tvkyaDF2l9Fz9NyqdtMzfMtelibIv9TIgpV/bmh9L1c/SZOdYH6p4zUs8NNExqb6P
iY7y784UIjCbB6vaOqtWtgSeNmeBgQ+6rMTl/ahHGB3FD2lR7B0eez0yj9eVuy4CNQ6i47F+0XNU
WbLkBO+yg66N3uBIOm61+q8cGFjEPxL0c/OJwUsuKzvlh0r7IqJdOr5ZyoaFbi1icWn3nQBZbFPw
g+a86/p9U/rXN2nFA86WMMs/8QDRNSpXc3x/UB+KYRc7N3IK462Jm7OBL+7hMymLI0MlVj+aOlQB
Zui7FmXwAvzb0Q7RD3UJQBTuhset3IQgiwHbDTIO4Khbloa0XC0UMI1VBytjHo8LlIcOuhsApUTB
xrZhZ6tWgNsJgzKB3EQr4PkWWsjTmN0QVYdMI4GCUUZ29K1gnxz4NJ/paDFH4QRFWIwIWyL+pW7g
BQqKrkOPLnMQfzobhrC6ipPvL1bR9FldSKvih7x4ydznJnrRhpvrtraqFQKOcYybmScmLY71fsiF
7dQ6bI1NHnCBqf5a1MHAH7j8eV3S6mJOJC3OdbSQZGkeafwQaSxI7X5X93dV/3FdyKpRA0mAB9Uc
1S3RCkrWAp8TEewYAX2Y1077UqP68Ibs+RRvGPTshhcOdCJr4aaRUihKXmDr2q7bx60a2mX1fH05
63v2z3Lmv5+cBE5TNtrUYjl2JqgS7Rxu0VFswATXhGCv5hcPoriLybI5IO0yM1x+YBN4ea3ST3s3
kLW7QU25KgZwBeTnUOe/aMIRGY8cM0/rA9SDoVyIToci4Mrv6zu2phSMjXZmzA0wqEu4rl2lhtWR
AmngGR8UGemrZY9frstYMzIcncgyo98RDJILS8b/x+SjusRKLKpxH7CrmFGjDsX05KQbylldz9wF
AHvGnbk0aAfLMBkYLA6cPxnKN55s7NfaXfO3y+C/318YMRgldGWKsvowtugxFnda9t1Uw8j+F08T
7NQ/65it48SS6yiq1EjFnlkv+eBzgdJ/GPU305Zu1s4zgAdRsUHN6bLcVEdCslgmWE9W/sRb8z4t
Ip/E5WEy9Tt3SjZMYXX7gDxHXQDjqDD99HxZFU+SAfXs+qA276X6S0Ol0ayepmSLl/HC5ADXBoss
AiYTE5oucBt1B7ZGC/Rbh0lz7m2caSrS9VHxMkT9DrMD7jLD2XhL/n1ZnR1vaBzVZn5UdM0hXnPn
n3SisSlCw5/QRHlI2ubeGgFKB6SDtxWYjFQo8HtrkXvLmj3gOYqme06MOzt75PYOiOZdy6x7DCqU
9U5VJ1+Hp7MUyCue0cGKH1nj+lk7AJkHVFwy0HmKziRzfwAyKycqdcbvPfsYNJUO5uhN2Nfylos4
6J0CicqHOH/U2tTr5ZudutSMvsS1CKL6qY/LG25aR23cGudy4YXzXoAeBVzwiI9hx+d7MXaqVHIx
70Xq5ymNt8g+Ls7Gv99HlgA1hZk8ahFRtrFwagcT5g422E2HiFPTxSxj/uf6ubW6CgeHI0i8AOha
tuuSvo1S3MLloTF+pU4SqPpWuu6vvV8YzYmIRfTd9jFOsj4t0f+REx95nj+kaJMQI1JM2uhd76eY
pxA6KhtekW6y98C2tCErHMtPpz7Z2U7b+GNTSw8N8dxjrsmDtBZpaA+9641OJH01H9xArcgnC69g
1YGK58Gdc1JqPqnOVWwbfddHPEImrn5KATvW24fB+uQQ9/8IccHyStDmc9l+kSARBChJWR7a+YYd
fDfLw+s6Bnf6DJVb6AA6hs+iWwUTfJZJ2cLp5cRJUhyqpE68Pk8/TMLu1cl5GVP3Zy2icNKnP1yN
aJIg25fKu6iv930aB2JsqDR+DcygfVl5GIdMCWnCRG1D3R7CDMU1avXFrpHZjYH6J7ejHS+zQKqN
XyvTveX2Holar+CYAi11j2SvA8BezmjcjNV0747qTmM/tJF4nFv30L9Xa0aQtqnfWjgFyu8laFf7
jFCGqQEqWCzHwfTVwkLvgnZwQQOsV+avdni1kpGCjIyyoqYZeIcdWe1ax8WTr3oGVyiNp5xyqw0n
LfNHR/gNJhNIB3QE0fOoGTChj8oApzDRPUfvwyom1LUPTZ/4xG0ApOS0svk+MmtfqHUIlDet+CtX
PzStuy3IfrKQDzCUP7ZWBlYJsLea0zZ6AV0P7dpfXdJTozCfMV3PS5PkbYiygGA5sdbfxTqIMrMy
GBy8gPrEMyOgxF0ZTJP6VmEShFVjUMrMNSx+SMlpY2i+PlUPnQ5az/ihi9M7WeS/kiK6Bdv8bmzU
QLalTybhEUV/mDL9YOjka2kWFNyyr3pVPjmyp13HC4Qnfajn+vcS3YS929/z8Y/hPFYjoYnsvcp4
U+PvSTrSmkk/il8MEKLXsqQRUjy12tFuHIFAmX6BzfzZdIWnd6jiArmFU/OlnnJPz/+UgIH3Lcgx
HPugKg+qzT07B3ASp5lByqcSFcRIKICrgt+Yf9F1sNIqf7TMDupWf4jsPpCOBOpSv1EddMhrxKsr
K1SVKNAE84vWvrHS76N0Q9KzfY7siqu9zH46SNPv4tYfei1k5LEb3vTkKytfG5TMTEvQtsEv7d/G
hHmliUiNPONFF8Q5p61q0NSqPLV8Stl7xx1fRzNUprSvmO1Kp2KiTlft9CEN3M4MzDYK8et2Ayn3
bCq8zNEppjH6BqqdaaI8zPldM6kwkcHYxYzf2jnDtupB11k04j/1yPwiB4dmOvPHiu+njoVJFFGj
GX3BSdCWcTAO3Q6wWyrkcOfW79FwrG3VM8zK08fYVybyrNht2IzV7TjwfVL0tDYxJdmoPMNIvAkN
7akjaD2YQT2hDSBV7nr+WACaJkWHonEEjuMvYPGjpTKGdvGaNYUHFIKX8Z+K/po5E+2k9NyuuYnK
31qnepnbBaqSPZMiD5JU/wCU69aWYCJiVHE6L0dbRWVMAXdyXzbNfiLIo9uWpyPwnrJ3185+lAVw
+1hpLxyfDO4uHZjf66lf9llgjF9sFxRdwgkMpaViFHClEk8DDIplHQMFNHpTdVS1tcoz2zTCiRzf
GO0QSJP4+dB79lhZXxtrULyUTyOVXQfvQgjLkYau0uAtCYx5YPhRAZaxpD2syYmPnOi0VKt9h6vE
ku+1tKkDV6sJCtn5O9Ha+8lygBbTKINbycxG2fu3jZxfKcEIbRmIglLaYuCga8UBcq6PwkWHAdC6
OY6NpLZ3IxJ8rYZujEaGaKU+TAif8D37XRSqr6JKbySYyo6AZ8g6mkw/RvWj0HW/BD5W1KqHoix8
PqO8iTyrSkAXXHs5cMqp4VuYWcHKL3bDvHbQEYahn6TQfOZ8xHnjaQInqasHjjJ5UfUtRb6wK9UD
xwlLleqXVNWQjI+iG28zNaMy0/wcBW1MtqJT/96jZ6UxP9CY45XsluEUNBRyy3rpFW2LEjsK+sYT
6QxPLWIkQh3M60i8qLZujKEFQbbjZWP2EOOYKdnPVCd+prDQ6P+Mug3u9OQpLW1q9OYulYln4EQq
a+4VfUGLgXsV9o9PURgnjxzjCtAs5Y0SSIQcYAXro4v/dNrXrNBhwwOAxFjyiCuh6wKNDA9SwC8L
4fd2HmQYSx5BZfk4w4pjqsZPGY4bJfs6ZRY1szertzwbq2nU+nbqU5/ATC0e7clgAUYReTyZAhKb
QWXhslBnkMr3kjNfG10EpTgGzRhhdg+PqLTbrkhpksY04/lDXMe7pPnRYSxupvMgEV8MgX/Fuy7H
hFbxLc1jP6t+xwpYAmZsRj56OUZJThLFTLh30SCpy3MPcQn4R9iOjzKsHOKpelOALi32WfE8dIiP
tPpmYiMd8snPpvTFApd0keJQ1Qb7COp0qmqYcNNHe4CtqMCRjT7swIDv2EX8WGJHYxOZ5earBldM
XL4zqm/1+Gj21a09gE6gB61ArPkgr0SkTgJW9EHfakcVdAOyTW7qMQoQ/iK0D4fevJXcDO3aolWK
xisAn53EDFsCpYhqbxvJLfLVJW4IdGYHDu+9KBahyrUgTYzA7a1d1Ws/BqXFGOEu6ErF65pfszam
NENO+JtFxH3ZaR7qkjeMl3CSr2SMQeInDqXVeFlhUkXWd6P+s9Jtj+vulxwarseeutNrgsBQiu/Z
kAWDMe2zUfEUE0j+5MBB+mGDc0IMjZezNJBwFrUcXs3a9gZl2kuGjH3zi6XfpVTg2r8yUtwpRfnM
YuNGEQTHYXlbde/cVB9H2Epsa17jst04vI3TdEOmKdTqcqclNnrR7Hsgab2u/1mbJvjyq53UWIau
K8RHXEerFWl9NW6DAR3xVTPQPu1CTQPjW/eu4va2SRyAkNxPrWeu60DmDA9dWQapWdz+H2lf1lwn
zq39hw5VIEbdMu7J9vYYJzeUhwQhQMwI+PXnId/53rbJLlPpt6+6091oa15a6xlgzXJIgGeqrTvQ
tdzM1Hy7N4NYzkGZI7IgT6JR0IjwUrtxbQQbHaqpmXPj9NlDbTwh7o/a3AxLDqFoCKW5baWfqdM+
Nr3hGu1bwW/7fgjoWB/LXHPn8UXAK5aiKtL0BAccsK6JHkw47Dqm/miR+CjM1DeLe7sCrKgBSyR2
/KkyX2bQxUjCfMVGTMYGBH7ZGU/YU6UMT47+SiWkm3Jo7Wf2z1KlP+0p27Fehmb+y4G/AR0RCNYN
3gxZtBhFmWCGMYbrE1lKsaSngH9q6h9LsEcQ0RRG6hv2q5ajAKPg50h6RBngVCYkbBQR2Izj6jm0
VHeT7C0tcGMPImwK+lKJ/o2R5IiEpz6wfTJUcGAr9z2vrrLs1Ra132R2KJvJV2oa5J0ZzURG4HSG
eWod6rjv3TFX/JYpEXx+Tj1kR6y0OVDQPHXxTcnaMFYQgVlpYDps1yqIaqCJxYvOHTsakAawosTy
lcYMoeN81RvPbNrZTefWuXIFaICXj02U5qmnkcavqPxWwyVJJMRHNIKj7XaWaUTrIsih3Khr3KWs
8yvhhD2IilCp8BU1g2o6TBSyNIApUMjVKjIVJ+ikCPHecStK9gWp7tQ8DqVluQCpuI28I8YI8iP3
nL4PavOZ2mDa8dKVs3qHp82xTRCi1jd5d62rHFXAVzAIcH7NHsHIskmEKmIiqBW5NFe8ouvAHWy9
aVDDYm5cdcAN3hjeKKgngcpX1dZ36gp/3oGk6QSyZEGd0hCp1XPR53vkjIOhUj08BfctK/fCwkKp
iafb1aHt1T3Y+35tmR4uKa/ufzBLDywVUURlnqHXeFAMJzD18iY3+0Cy+0K/4RbInjZBP3+VunNU
+XtfTK7OEUHp9o3qxMiwtm5sj/sxTb3SSlxZs6jM6sCAJHk+5MEInDFJxI1SzHcy7TxFjL4YjBNv
E7dhKSIebYfJctV2wAmReElTeSp8gAdp+aKRP+Vo+m0udg5b7AByT5c6QgWO+C8JmYOQJ28wnSnd
Kbh2qjh/HoW6h9D4lZaUgdJVpwoRAzbu9KvK1ZNB7w0lc5VZjZrc8hf9Izz6bvROc0tpn9r8oe3F
EXgLBiuRZMItije2RLmeQynTcN5grxAoLZQfidiVcQfBxPxR10bhx1N70zeADQ7pg0zqaGaVD56C
h7d44ExxYGSYUQHmi1P4U3419rpXqp0PWwh3UmyPa4bLcZdS3OgG7olkFHsxxLsGHSsmWMXxGzoM
I9LAXeORsoT/i23dCWkokY47ssyBf2VjhD1y5r19DabaPUnIq+ha8He/W5hFapTBOJpeyYFYvMtZ
5motgl1xKOobrc7cYrotKHeV5NrG4aui27kmdkovrye7iTgzrid+X6vf7OSuH38WfD5TOUSJqHZF
eQ0sdNhMjq+XeAayZ2yHo6k+t0nvQqnvmvPqVQ7DjYN/HqrySas6eC/bEVGUd5SbHi1chG1VvGk5
dsUgokQ6Qas9KXCqd5Q3CND53OqPg97gcZBaN2Y/PYs69nh6qIwsArIiSuJfk4aQfNRdzf6uAWDF
ueo37Rg07QMzf/R6G/TFQ2e+9XrjkhmvlPycpVcldfzROHJxTeIT0591dL1u+yfZlzugWiNzurUx
ABY+TZUgS8rIFHVQMNMr+u6ogm9P8JpyTNS2deVHOd5wrI+BO24zIio18MOd1h8c2y80BL7iGwQB
gxgU3y57KeShc97M/HtTvabdhKNS8/oYWiD4xXaiQWRfCyQgVMrwnQyaq4MLZtPcNZThFezkxEdY
tOvtLW+drazXKrdGWD2rBL7cqHP+ku1N6fwtxO534gi5eQM1B0CaVjgYe8jyMbMdoPjMl27KXK5Q
/+uczuUe/KeFNRQVz4K5jcFIP2cxVmqK80A6f8kyW6e/1jglAJ86MpZMoKYxuDdqJzcKsn/k5T+n
19YmiTyOO161mTjj5ZOIaHTCGE/2g7aBLrs8VP/J4q0NEVQ9lmWfoBt98RpzJKQ2Uqh/wuc+92Mt
ANaXjaEUvVKcu0zZp0XsZ5DEm2HcFDMDWQUrrCEFgBfcGDDEw3GzpQ11MVP8IYO4FCQ+ZOULo0ln
tW7EuRxfGvWVmG9qvLVjttpY17d6ZWwniSwlaW23EYU3pDRi5v2/WNUferLKqZNkAsacVcD5zIiZ
8BzeKGAsI7FKg/5Wyf//udbVvmz1yq4TuxRnh3/LKJhgxoGWD2zYWHEbg/W7jPJxQmRaJWDsoDRg
p9djSdw5QaBfjxu9ubh//hmtNZoaCWsFiR30BoUf04KDxVzgRk1PSMd6jW48/1dzY67S+Clc1sy2
QqdgMHnDm9QvuHP6uonL4wb55N/qAqiqfF7IpeN0lI0tihHyOCMOzMlDob5/3cblJfBPG8tp8WFu
RgonvlSvxdko33l3pSAqSXKkW5Ut5cHLs/NPQ0tnPzSUVGrViASdScAYz0obeupGgKqGl85tNNRm
8HW/Lp5yi/T0/43d6hBAYUHVmmXs6Ny3rtJAN1gT0ddtLNvjz+3zTxur7SlYpUpLRxtzo9zaeYWA
Wwaj8Z2JEwQtvC6+t7e03Lema7Vjex7nkMfF2Wbk8a5sjWuqAIiJJJs7sy2A/+Xl99veGQySP2iJ
Uz9XyCfiPrLioCdhOkT5z68HcKuF1R5K1DltJw2nqGiD8V0dw27rTLi0DCBeBMN4cOsgzrEar1hA
6jBDlv8cV8zN5sqleOr/fScA1IP5D7zyUH1eXQV4xSTUEg4KVois+77wuiW/wv9N/fNjM6vFJlu7
ZDG3MBv83lRPjd16Sr9xUF8erX+6shotuDWMvSzRBjUPsP7JrX9xoH3oA1kpWMSNKokg+H5nv9n8
wVTOpfz19Wxc2iAfm1jVKKmVNBweMDiWCxjS1/TU4uLsle+SVRu7/+JgAdoNaMNCsnJWJwxMjEgy
wIz1XMl7s7fcYdjQurjYFYhGA6iFqusfmgN06BRIFxXlua+OtBg8NiBTQV9RntoIPNeSFEtkCxdh
mEAQSN3/ydVjegVTHmllZ05nZGNOTnfsrCAHq61MPZHu1FKEbfNsNo+Snyr7Pp1N6An9LfgJYSP8
65A/gSE76u+rfYRN7FhatfCViiC2z70OK4x0ywbw0qR9bGS1i/oMLLgZ1snnXPebGdnyjaHc+v5q
B81VGRsCSPOzCt7dPCuuVm4su0tn5ocerPfQ6JRd3ukgpxioWpmt5aWq7pf6luPjVjOrfTSTDAgi
BeyuuHnrp8mHvVnAa32jM5eWuLrg6uwFPAKOz+eggMNH3Rws0Lv6NqyH28Tc8RjHzsYJvXxlfU/D
4wKccYj16JSs+tJNyH0yBoLJhJcVKV/s2acjxGPwKrj9+vS5OP3QcEDlGhLjtrW60CZbyC5DZf48
P6NWjczNv/g8XQQ1IKkAVu3S/IcYasAd1wizKs4ivkX2ojL/zSXzEdC0mg/VkFpD4w6ROo2Qjpna
QG02phzcxgvoC8CmAEADahM1m8+ySeR/urJzSrOj4szPN/nd/4ipHfppQKCBxbDIDqUwaOdQSTvx
hF5T+qMpy1NhosjmoIyUJL6laJ5TVH6hC+SJUVeW6U+Smh4zNE9r+LWW/a4nWk/KbIYdnGiENfqt
/kjoc6sQL9UMv1BQ9lSySGlZ1HeV3yIt24z6TmPFYwOeJ7O7HSv7gOXqTknTa1GiToby5kDewQ1A
XjnGA/a1hdBphao56lzIYgovkfEZwEq3sRyInajPiXBQ6sVx1uZeEnM3x7snU2NfQL9UzTOvtQ4o
s4QhCunXzUB/lGZ2GmZ5BQntKE5vKYl3BcqtVFEOnYXK5mjB8Vs7pOqBNY5XK2Vg6E1oQcAZnHtX
qum+wQCy1oBbu+qPRAtYoroFoJHIGR0b1HPTLvXV0ggzkIFr0oQzm71Z6aN4nqNEhQJdTVSALjgU
+FMTaXdua60Lcrzm4r5DXrNrQgiw+jE6QZX8qrXwmi+A1Ig1mDFnQWdWOxNu24OVPeeoM0zWQzkz
Y99KVrgx1AeAb8NjLAWTLumOEJZ8M+PZOoI14+dK4RJ10bSDtz0KSb2xN5As39HMZtf6zH44+dh6
LWt/8oS40nqaDHrIQZ1NhkOPGk5uwphWRdo/BWRFmXxsxGMLYEPdtx6E9CLk5PazaT5DDxmF/iRo
WYzDxvmRQCa3QCovg38mDKXcWqkDkv0UqhoVi7WQKlwCJIxVYcpS/UGDJ2GRfCvEcOxMGaHWL1gT
GiDFTWntVRM43q2KojimAVLuLgYqrLFmimbH7Setu6VdEsUTBQxBQc3D9BOj8Z1M3ff5a1M9DFly
Nw+KHmmTJ0gVDgD2CBGjjKkmAW+Mgz7jhSG6kxhwkqksKO05xKq6olzeaHzIXJnysCwqtKh5FYqF
VqYA9eLsLTgDD6nid6wFsyB2ZSI92Ge9pw50YFCigglnSMHEkcjWAnI+aK0Xj/zEsjIo3lL9qZdP
eh7ZZI9h96geclZ7M0WtiIwB0Uct7Gam+ib0C+I4SJJ9KSDJMsFoITZ8IQjkCl9lCVvaOg/Tzoq0
BuBEnn43yRzKwTwoJtlLqOCCy++XNapz5G0xYRkAazBIKFHHs9zR7nUXXsfNc88Kgomd2yNYyEVA
7UH3QBUqD2xG1RnUFtRU7GwBpAC7obGuDM0etH/eoiTUJjEQJw2mdDJmEPKaanBHvOb9msv4xNWx
DzOnT46AYI8+5GVwFqTAYRIle1MFREAKCXyFLA3hUw0G4/HQ1g/VCNBjQWDYVEkGiI/T2tE8okKU
KQM7aRD13/dyTIOM52U4zdBGGeCgEsLeOn+G2LEWlGnRoFSv9Xej4Sihwsc4EtNoByIbh53IUQdN
Eqf0JMmmIE2nxtObKgZwJtZQUWynfWcM3JtxagVYsHPQpk4aJDzT/c7JFRT+syFCzKBGQ9yj0l90
kHTjRHOTXhi+I2V7QJksPutaqkVqTH21Nc+QQBtcS1NUlxkVzNXsDsUKMDzcTCqn1KF3tgCkJM8y
nw9Y9YCZdigxsnEBeQxT2IGGRfL2Zc7iG6eLjzUtHqTdCm/QoLepKj/gyYsVp1kuQDEJkFJ5sSf2
+CtOJhRx1NMsDYCRrVOSoeqjGe9JV98WLfsJf82nOC6um9LaTW1+M02m5uk55n0aUFtV7MaKOO+D
xlRCI+t3ULQMsraM9Fo71CVk7eK69lSnvG0GfhpRiW4M/QCCWUiBkHBQxhrtpTCY+HATCTjMF2E6
tB9w4xRVtcMz8ArsiZNiKFhIJuqzFiSB8sEuAKKavndDfQ3Uu9dodD/0WCZdHdaWDaHN9sgBCRFw
cMdO00NY4iH8TF8ZgBIsYzetku5No3mwalT4huJnrPc/4XAI8FDt7Ay1jvQB0qRzprsOVksuyKNl
jt8M7jzVNmndNLOPyawFNqW73OpCVIqB9BjpA0pu+2kcUN6TEesVN3HqBwoLZEhaRJ2NWhXcLFBd
oQcntUMl1Y5q4twWVu+XZgX4hASWB89bMOoGD5hQr+mnA4Och0vFj8qy7rLFQxURAkBkgTJJgJj1
HXSEO7cUKqCPYxx2VaP5WjZf173Yp0Jc9bw5CKlHjiGuDEu+xbGjeHNX7aElAFEaC8sYFdNfUqCC
PuRPOFAAySx+WoV2S63yJLXYby2VuZ2d/EwLxwck+Vom+QOrxweLpRHj+S+eJgfLqE6cTiFCtZOE
5moZwzalQkwugVstIYBPs+murtmxwzZQ7Ra26Y2v0MrNFWh+k+F+SvqTAM5Jq4mv8eyU4fKtkp9M
obu+BiSQN4CQWA+Og+MQOI1hxkrhupfqwF4SoEEQ+BcxdXVYM6MC6BbK6Jcd8J+8CoWA2CpqUNxJ
8OfU0zLNrYFS0Ms4XAKPgRguHLAw7DoQBm3U8AI2cMCIFLafDBIkX8M6Q8I+aMqfbAREljr7tgL5
Hgh0o7IPEkhRs1YeYUOFkr9yTY0uFA1/BOw4KLN0pwMXYwk1ZD13kxgOk7H0FMXcx+ju4LQ/EZzB
PAWQx4ZEfMFaJMLrkmY3mQPuqSzM1dYFPvhgNTNwmvMt8EsnKntf4ZNrgSnejvVB67LbitoBPHF8
DgXJpIkPTtZf6Rb3pY0pbyCwn4G/mlvNucA6Mob2WrEBTNDfKSBELXBMEKc7zcI+QeV2RwDPEZ3q
ao7qS7X02rjwrfw7rmgozrd3tQDShhGA7BAIpZjSwrQOVqf5vZUfWhW5EgtRSjuhFoG1UyrvjpZe
w8HqRGoGeJgWdGMTGMYLjqIG/78TpF27a+baLzl0fe0cPhY9IHdAkgLJByxbMMXvFQWghCAzr6BE
z0WY4t7SFczKkikzuieJo2ECRDuvyjc8vFEP1wxAjKqr0eDRoFXPIxCqncrua8ASrWr2wDByB7A9
KwGTA2i8AtJ3Pabq7ayixksBNpDVfV3jvwFZD2xt3GzocAEsXfle2hPgmDcAsjzWHGFHPyMMfOT9
fScRmWk8JFW8R4V034BLqDNRYv0bL1MHMKNGg7LB/k0b3wLWi9fqzZx0J6njTjUfBoDr4lwLySLv
Mlo7s8Kh12dRaqtIrWTeJOpdo/fHzH6HmjQwAT8KhbkElwnCR1fTyiPNKqg0oDTNUTbjDFrCo/DM
bg6ZCVZxB/hlXh2cBLFEIQIRDz4qqb6ZCBSlc7B6IXoAux09y855kR9sanv9QEFXAXpLFT/UGAVm
mXtiBrS1mk4g62DJJZ5DOSjHHCiPPJg5PSe6Gpnl4Pascu0c06kZnqKjiAswlzCpp2SIj5EN0CcW
6rD5xGXujrPuQ9TsvmiF2xJ2lTb1PSOGRxsrzGPAeCDZ33DVqwwaOXYbGFN+A0GXnapLoKY0nzIl
iKsJUD7n2h6li2PJN2uCOi+/NxhQqE617+Z7DeKqdmu6SICEusyjSTdvJiL3IDbiUAXYbh5csBXc
kdRHYI3PWVVed8D5mJODcKn3DQ0YoMp6MGBK2SnqdT/H/pwCiasioNaUxxaAUjoqYE5bj4MQ15nK
A16k7wIgmG7ocUm+E4BOeKO/DhKx26CEBSHhiIWfmBIzVPoiAyDHqoOu6jyD1F6umlGq5iHedm5T
kh1V20DJGn8oG2DRn9L+ucQW0pIUc8FeEzPzSdbhQoWsuJofzSyD2TD3xcJeL23PASiWMO2EqB3H
CvFsgKZrlgfcQYuTc8omeit7oHMkwzrCSVxUQQbwc1Orfqc1flz0fiJARp9iBENYxWV2xcw41Acz
lFnttdgbad37mjl5iS13idq9McArbayJild7EygfAg0NNhq2W0OVe2qS+7oiQRUrUUrVELXrY0/T
0EpL4CcM/FfMBu5AFxwhdLWbyPcOKDHYAiFIqn7puPrqDidWJjw1478fhnrZhMOI7LPzZlDhOkPu
MhM+I6Cxu6owdsmo35lA4acF8wXSEyOErCA+5GY1tI3GIhpGG6f8FGRWhjilCjMz92Mle0aK3kPY
7+Wx/mK2tZvoULWoxJ42TuDgpaKl+kHDw3TxrgTtC85qkA0pl/ubupDugWA44Dc2tM6hoYQYaHIN
JJYqiRedMfxM1fFQmrmXUYDBmzZs8wwQh+WNYM/Y9yA8gHDdKoBdm/WdzI1TMU/A9HZXs83ubSld
uB0Ghfo9FaObGhLXBT8Vau5nHNdJnhzqReCDsWDK2qtMbdyibABou1FmFjGnuzMQK6nMPmgzAdIH
r0k7CaoezwYK8FYu7kXbQRm+j3j8XaEtEPnJAUWRY+cQ7NAe+K0coHOxa0EisBGp9XEaQB49dJwq
LLLyNCSp14DoQ0kZkGI41jnZD3TygcgAc4yjt8qPAkBZMiM8xBtyAOFfQUhPFlwfnnitBaBuo/ha
1bp2Dzhe3gFhpAAPycBQGPtDnzvA6Dm7orhtZepJSfdWUUUxoGkZ/16afQRGGVgRnVfANBcIO1fv
Jth/XGcx8g48P1SOCeQPiSq8aEuODUy0ow4g0QgUTzK8ggfkTsCST5B0H0h7sBvp59XPAvg0YEy9
xJJ3SOp6dSeRFHmSDgubkgdtqx4MK8XEgh5gAGeckStqAbutVUAmQ/IfGwMAsT1r9V05UJdzHiVW
9UM0id8DOzgiJoyr0QN7HGr6FkgT1U8yTaEs8zDPLUCu8O7EHcMtsoPYQ8SkjTtUAQM0RgJA8yWZ
fAsPY41XBwCagH2yk1ONSyZPGHIk06mrEDnm3M8RvMRGjyWfQsPecAGSA+0Bdr8tXo/66EHh/kri
OWEBJDgNYwR4jjtyBE30h1WCGQZuRQwISDyKozkA+5YOuCffapm+9Ms9FJNIp04GvOlTlufRApyU
CgcUaIC5r3loTBJOJiBWcekOgK7CQ2XfGs+iapEuAXArTmDYQqM8w56SSDLA0HyyECHUyl7pAIVL
vxc5OQ6DDLNUxw3RBJNkoZwoIOEqvAQg9c/ykGWDV5Sza8/OlajrgHM8NaChEWsc0DNyoimAz9ie
Vd6GutUeqll1+1nzTA0s1AJsiMbc2wgiK5oeB4eEplCw7lX/66zjpfTpIqWOKoGlQ4trldTEzBus
ADQNuBfTA+LXKwYBPNMr4Oh6cfd1W5cSqB/bWmU47S6pVc2WqBL3J9Lj6WmaGznUS4ntjy0s//5D
DhXcySHtM7Qwjt9i/dqG4+Gw/+86saoMqZ2WohE0UbAauOUXusXg3RqlVZrWYkUbE4kZWaKZ2a22
EDSX0vIfx2hVJTGNzEjsYRkjJKdgJ2X6VvPQmruvh2mrlVWtROVQ15LTIM6a8bNu4IiFE2jhzY6v
X7ezMeNrbFglZmkVCnqzxAL13VA/xcYGBX2jK78hUR8WlY5UoGVDl+xc/9KAOC9PSu8TJ/y6H1uN
rPahY2e4jSfMeh67KVxP0pu8Aab4vxytFehkLkTL8JgTZ2gqIwFhlC4uka878ns41gWZD+trbeaG
VFBvMq6ilu0UZpCXSFJPcTO6llnpSFm30oX6zoh3Oi+RJmnNk9pwJC+K5K81UBaomoViDYT+oaC3
lkKAlTWJBdNQLWYe0mvK6JZbp+fF1feBF73aq4VROZUNMeFzEl/PxW2lf2/Ihj3Ish3XwwlBXB0y
g7B/06zVlEmpOaB3oBfEPvLWN1NXeUki/YWQDe+CS+fOx4ZWp7Oe8koibQi8WIMECB5IwdcL49JN
A2NVZylBLazd1dks2lnPIP2GErCKoome4Ol8FuJ1siUCxa25v9gZC5oAGmrOi4r854uAmE6mlYIu
8p5ulTza+fu/6cw/31+284czISssPY3FwpYGcx8BVuFBvC+rb6psY9SWH/rH9H/oyGqFGT3MN+CW
jVJIivgxuVMVGGKyjRNua7RWVwJBwlfRbTSSc/E42rCQ59PGMl7O+z/6Ae8R6NSrv61VPw9YTEpV
q/UCaKCC+4X5IMt3FWSq2i6hlQtCnynwVIg3zqKLS+5Do6tZ6mcChNOI2mPe7tkElH6CVI9AFqr1
DX0jLrg4UbAJ0jXAz+DutdqnzWL/PpRY3p12bSLbVUZpv7FDL90R0KCzUeWmJuQLVmthNFBcrVSU
7QXOz5iemrpz0+LGcR6+XtwXl8OHdlbLgVocKMESIqCV4n3LKv/ffB0OyxB2xs50VltTTaa4B20A
mqlWfAOZA0jMThvquBfngv7TxGreARGatZp1BSr1hN2bEKeyNqZiq4XVVKjDVJtzhRay5LYwz0N/
cuKNHXN5FtALCO3ApX0tY9DbPDVKBbyVgb6q/KklfCNY3mpg+fcfzjDYpZWxokFGWmqoVL9UW+Zf
l7Y8hMgNmNCYUPFePy0UpINQ1AeCcurUvYV7f5op6mpPk/mrlI+svjb7f4N5/tjkahPOhRJDYw0I
yoHbR61uQB4dfao6YTFt+ZVeWgGAHkJnArsRlPlVgKt0M++GeMa9rD1M9Yve4uks3/9+q0A5VSUE
gno4OFdtOHo7WW2JEXTiEoL+7U5b2Oz/og0gwyCwpKkwRF2tZCvp+yyPa3BnQKKJzC3Dm0uLzDBV
sJNU1Psge/d5kXXFANVHvGnOJn0w+xuysdMvfX7REtHgDW7YwNF9/vxQOBBIFtgkbQ4EhYsa2t+P
zsfvr04SZUS2Ik9wFJp56CyFlb/8vrYYi5lQa6S2BR8dQj7/fqE1Wsss2V0xBaUY57Uc/lZOdN3C
akvoHGQZrRq7q0zu1Oraoo/NKTOjr4fp99Xz8XpHK0DHIqjDJBAbcernfowKLAB0cAGvaqndkCoJ
pzh5MBANmcNVDmZUcu8wfs4pKJdxhtzTraI8mfp3ZOkPidrsevCSN37RMnLrXwQdTygKIWlrQOT4
8y8CNbzURtvpr+Ka3hYqfYlz67GpdWS6Mh6pxNqb7RDk0r52xv5XKvJ3c7b6DcjYH4+hZVxgkAA3
PLr8zVrf2mlpjYQHfoUGCjgcGyJDAn0z9PUVVMVPY8WgTEI6qLRYzn1ptTf67CT+1yPxm6zweSQo
rNThCAppHbqYBH0eiUSPAZ/R++YKCiV8z+Z+8mEcdt9RftfM0Byx0zhSLOUpbrL5lM/zdaXZP4Qx
39ep5RtJ864Y+qORLPl8lFYTWBipTgrEDynU61gDaKgBajGIJ3mXVxqKVnqKzCFqGnNvHDtDP/J8
CnU6X+OKQy0EAClDeZ5sJxgVC3TgGRCutLJ/5jVq3WMLtRCDgo3ZFWRX6lOY2kiQg76LNCz19aI/
AcdyzQj/Ro05bBUTaeSSv0JcJtsYtvXJghPFWCItKKlZcDNc24PQPp51Z86bq/apSA56sgGIXV2O
WJX4MnQ5wVdf1sUatmjXw1QaQwYDGrovxH4qvs1QRpHjEKXJXdfBHqTdQBwvB/mHZfD/WoQy9mIM
YsKOaHWUGZmca1spUHGkhW9nNxl7jOsHuDgho7yx7Fdj939NwXoOKElq4+76vOLswhGVanXqrdZc
UZSVqmkrsl+Fwn+0sLoZJ6gr9QSZ+luQ3bw+mb5xK/Zz6BFKLXnZ2D8Xxg0GApYFFzKgtde4THg6
cSupU+3WdnZI71ezSx/+uxZWR5UZx4YGh13ttrMBXUBVI/Y31UcvTcnHXqxmXwg6i2JGG6Cm25Nf
bFkDLb9xvboMXABwPv99ny2w0A/BZDLBIBlWutrtbLwY+Qmsbjrsvh6mi11YkMTYjGB7rO0iikSW
dGBCu63ywR12DoAfXzfwZx9g9Lqo86rIg/yJySe4t2o1i+e7Lg1SuU90pP43yLIXm8Cvh8qoiuBx
bZzDTAEcaz3Pd6mIYFU8ZLt0S8X6z62B9zVCRvD+sPVgnrOaCaT5Kz0z5zvTsFAcCjPl2iS3AliK
r0frz+n43M5qRTUwNpuzzJrvUKW13uetybjweZy/OhjFy3xjaX3uRlpyPU2Vxr4rgUXMfQij/fXP
//T9JX74sGDrEfy7irX2HRgJeL1AxsLYCkGWn/h5Tyw2oICSwXwEUd46OB07RhjcR+I7iKCgJktG
Il8XzwDfGExkvAD079w8J8phnuHQ6Jj3vcUeyfSXz/nfZyXSEv/ZN6uzkghAcYqu1W6l+a0Pu617
5fe++9xNAi+i/3x/TVowAPKpSV/j+GrFsdaBJjblK2fOXRaLAy66neXUnjWLKB67b6I2dloMiAyf
XqvB9hkffabXfgcRvDyrNjhJfy4i/DT4vcIVC0sIcK3PkzzJOW3Mimq3CKsRWBVbvgkb31+71SVi
rqc4s7RbQCt5ugfA+W8XKX6/hcocAjK8a9dBSKLoeTLEBL/fenS6h8evv/7nYYSvO1ih+AtH3np9
WjPNJ9A2yS3V630CZGQvWSDl4H/dzHLb/7E+oHcMbgPKe1AJ+DwJpG9NHfLQ6q0B2URkGQNNmHsw
7P1aAH8OXNuL5hgbu/vPQxBd+9Dm6vRoE7tukhxtJqiyKnQ/iyOBD5eGQPLrzl0cww8NrY6RnMnc
sbtZvR0MyGmZPxLgkOZyY6K2erN6w0EmRAfkD43IEUgl7JKpAt5Uk5EDfbav+/M7T/nVbC1L/sO5
WGS9HU/DpC5muP6s3QoAc4oKejaISvrsFkBatwDgRDTP5fg0AUe3xUy91FlTVX9XPEwYxqyCxw4Q
Z53VOhwtgZDobwCHg5gfjCe/7uelRbk40sDjCJgelCU+d9OAy1GqQCTuVrKrjN8A2KIMD9b0OGqg
xbTfvm5MvxTtf2xtdQ7xWo/hZIfWKDDr9ZjD1gcin+wlmwCLLYFgQkhmAp0WQw+FEghG2j3k+GBG
mb6BNrMr0wW2Wvrp/5J2pjtuI8u2fqFLgPPwV1NVyeWBKpftrj+E7bY5zzOf/nw0Lk5LKV4R8sVG
7+6G0QzlFBkZsWKtwtj26Zs1wq3TjXC/JDvFBv0CvZOZQiAqMWPmRxUUhkH3kO9/i7p+V3nIHLUQ
E2X/ytSTbbncpsablsS7Ij/dHufKMMWbIM8C25TmYQLpdpxfmvcUWwh5gtgLwTno/tO0Jjm/dPzO
JlZ8RsEWFIaALmRX1UcIsWLYoPQHpWw+3x7Y4p78b7eIaZrGiGpIIDmAzXjIekBU9DE8amu8E4s3
6flohHMOR+lQyHLHEy0MXyNlOKBedsgrG+ZCiPzj/qORIXYIlYvuZc9tku7rKD1EgHcbR9mQRnpo
5XE76in0hdawko5WZk8mOgayKfS+cVogfp/n6MwxwPPg1ICuOTEJ4J5HJ9O2av+q6E8t0m1IMUr9
c55Wx5lztwfHfnsBZq9zy7iQpQRcHJpsLNmt6n18BC91+/NLb2NY8x11DtgoPwvXhamBjqprxiYn
v2t0II1GeRqaN234HgTliq0FzwNpPlcab0oUz8R5jOPOqSUnkt3Q28f5Qf5dDMBCD4by2e/vd3Jk
F2SerRpyY2hPXC5ZkMSyQ+6VbWsET5oZf8zs8DRq+VvsVQ8UfA+DtKaKtXAgMcnIZpUDwndxJumR
qbw04D70H0CDG+Do1kqiC3vhwoRw5SKx3RmtzqiAfWyV8mvrjZvb22FtEMI5dHRjSOGNInqAis72
X4aUvp9oZXHWhjH/+dl5SjKpBy+HES9+qetjuFYCXxyEMeeZaFlVLE1YiTmvb1YSGSY1emyDxx6Y
4+AFu/tnypbh2CaCJFsmFvPMSTHr0NEmt7XMt7hPdlIn/yoNaeViWRqLTUaOncXfNLEW5pn2YA6p
NbmR8VwCZ83Gz3mzUtJb8PE8/v+zIayHlJUMch6KbRUwxja0zmwG5RnmwL+YsjM781gv1r3PaNnS
J1fS9/TrwaCZr3nLBXeGoI2MPq85t9yLOsADieC80R2aNxQ6hMDm7rov/Zq05uKaAEmhI5rXFfN2
OY6goqxjdfLkjspDVT1U2UOxJmy/FIwSEVFco4XcMoVmYuX/xLFF6GmPo5sXylsNw+1o0VkXmp8M
RX3o2uZBL8p97bWfDDN5siIYEJsOEK+2ssvnpRduH34GWWDytFQTxCy+7HSSrZfa6EKCSmevPuUr
77yFvXdhQNh7WuunVZBao6sb7wr9R53Q2Fsdpf7h9tZbGofCfEKdA1HhVWrIq/2ic/p+dCeoXmkS
WZkmsdoxZxoow/Fe1SlZ67LIBRWniqfkgT+5li9/BO2xza13STTBcm/uR+WD6SWbyvgkWz8LaWVk
fx6R4hIZCqqPdGhrZLeFU5UVmVrH9NC5aSX1O9oA6REEXGs0RryJ/eJXXVv/9rCRmQYJN/qEVtL5
SwsIBwENZxT0rnVMW0+NybLImlubBzgALQhpSiigV1zUwrkGP6PbZAIoPFuacOQAmHhTGSuaGyXP
aVPtKrrp6wHmeahE/ZV4b3FEFg1CgDRMsq3Ck0VNUhWqak137f7j5H03248JXbZNtIZCWLJjsilV
2YIE6zrFUal6kCQDdiK6bIwjAisajWPOWkFwae+f2dGELEQ9Qkrc5b3u9jTshEB3Y/f+w3VuQLhv
C6mR9FzDgBwfLdnN85XTtbT4psYtSyqRLS4uftgHFHByWXeTIhme4NtIn4NMzh5SSR3oDZCKfTqF
+f2XFc5CwVnAsaRTAbl08qnhaXkg9YabN8+l+lhmz0pzf44OE1zsbGvYYZR54c7uwyKW0GeNCsOd
ovEb3eZfJ015/IulOTMhOIc+9oOpkTER6vVesfvdcH+2mnz7mYV5l58NIg3tJjTN3HCT6POwH9SX
2wNYeDPA6Qgtqqqas+iW8PlQmYIwo63NhfnO8N7p4dExD1H8jiYb+07Kqz9O/NyW4GTGetA7+IR0
N2tVWOm2dgG//LQSYS+exrMBCfuqbZFQqf8Yaba/ZGnlOl38OoxdtDUANb0KTbwwrAe4tznrYXOE
bWUXDtLf7NozE8IArF6VM6kMdTcPcvtdFQ/h+96H2/X2ui+deYuamqk5XNcQnV1uqyGnCxxVW6wg
DmHX/OX/q1SnGJaOmU//trGlWaNIoDgOVSPdsgQHZo0FMI6i0F2pRGL88S/OINcWXp7HG6hc4QzG
mpmkUObiHtGw+p6uAWnm/1y8/88/L5yQLG9NODpYDyQRjBhG/Wd7rQ9gIbtFHPrfCISDYfup13cp
I4C/1bZog6dw8UhTjv2jgNvCXDkhawMSNphkpCDi6c5xtcLejuaHXlG21hrf1OL+gpiLzloQpaYI
MDNA8jSZFumuE6ZbJHdoCv0xlF8ai5Th+O329lq66Cnogf8mOwCZnjB9OTvZkQv2MnxRELJ/MTtp
Z2Wfm+Ev7uFzO8LEeY5qgCXBjuL52pHG2hTWb27H26NZPCxAG+HEoPLFsbk8mblT90U8xLo7DJ+Q
EgvblfBr+fvg2kAOKdAvCIcxjwdCbGPSXSN4QFfE6Vd+/9L2QufLmTFnbGnxOAJLKe2kKFRX6w9t
dqA2Eicrte6lBT83IRxJSiN9Qvu36kIwAcftoB7zACWGlXOyNFFzowfoRQQPKfVdLkQ7+TAPqarq
xg16CVE7DYgxBeqKlcWx8GCy50KczCvj0ortGznMM6Hqqg5ENk7i7OISgY/MgJDerh/u31vkznSD
NyFJQpHXEm56ycwV6nIG7FNfIQa8/fnFsdDrxyGES4KS3OVY1KpyEF+JVdcafe+LlQ4z10SVhjSd
69LWMfq1XrDFJeLyYuJmkUgxSdRPUq7oWq2CDXm2ig8I2f/FgJCTM01kiIH8zfbPgq/RMPyo7WXV
DfN3ZfDJC37JOipSkHbctrN4ZnCSvIdkhdURNoFUmjYdvSZgCjSG5Mnc1ba+tWgrvm1mySmTPiXP
DmZWJgi6HI7RtT65WZa/z5wHqxvf0OX7rvbA41TFszfoVayhqdYsCmeoMQwzSlsstsY/gf0Ke5GX
HLLuVXNW7oD5p4u3NE9KMM1g3wj/BK9mKZ3SyIYEhMcwN1b/FngrYdnS3j43oF7OXakC44BjC7BW
9RRCtjE96fWTEq4c0KVI4NyKsBGUrLbhZGO+Qmc7DQf/HWiO3npAo0v77Xkr22HR2IwAJ+8EQ4J4
XItCUhtN4riGHR3Eul80nyO5tngHpMpTWJqkQ7tphnShRyZD0AWbwO39OF+YV4ummjOBJ1VZQzy+
Y5HYKlSlqptI7XNqNW5saHRqU1aEtfahDXJamev9bZtLR40o9H9tCneHX9LSNUoJLrDaV/9m0WO+
FjAubkUebXO9hwKJIez51Eim3JmdbGecmvpDMDz9zQj++74wgiRW0zyVI9UlTQbDyL9V9jj+BXCQ
WP0/G4InT8doqp0OG8gjDNvBmL5yANRNmHdfbw9mbbKEmAqP1CIkz7ECBvSQNynNo2sokeUV/28s
8zE4c+K91EdDoWOCax5+qy7d+pF6kAx7JTxc9BDQOfMI4f+uiHfTbtQgnLMUdtbOfy/J2wrllpUT
sziWMxvCdFleVUiSY8ywnbcA4mvlse1+316RRRMGeEUVCDFEaoInTZyM12bOdKnJMfP+yVHlk3tv
5WJdMyJ40wTm4jZqPcWF4H/TGR/lytm049r1vbi5zoYieNOoLcNUM7CiSui8H9X7swFoOOv4Tm1O
YMkiGtmr5Y4mCIPcbE7++XuP/N/ttbgegDZzqJOZnZtoyD5fbl3kVUAHSKRlh3cIz8JktdbWtGSA
QjHFHLDUUDgLZ8NTxoFKnsFjIJL39gChyLTSAXp9KigQI0svQ2yrU98XsqPlMExVM5Bc1IrRf/Z7
5dWeGSj7JD85Vfh4e76uww3SmNTaHQpHPHBUYcF9r4fqpk11t2x2U/xPNe3gdJT9N+3+uo0mc5Sx
ATD5utUQ1r7ACatGd733g3n0shUXv7QsJDMM4nTC9asOvaFR686IeKPJMfpSm7B+uT1Pi9+fC3lk
sFh9saZRoRZlSKGpuzU6lN1Do664wuvjzbxQJKRUg3QP+j2X+xbS5MGOnMBwUQCMkkfaNuL7b1lM
aCY92CQvQVoJO9fIAdmWwHtdJR2Uz0Xo9G/SEOgrG2oBm0Kej6LPXO6kt9sQzDgZ2M+mGRVXQum4
aVFZk7XvQ9bDK4TgFBxLVXjMmn9kz52Kf5N25fAsrBN9+TSKACExKMwI1pVOKnxDl2T34Oky9DDq
Sri5cDjPvy+W1aZ88lsZEi0qrePBr5FTyIKNZvi7CajK3VvuT0MK6Ek6lkgxXG4Jo0DtIs+4ufR6
3H9oy2F/9/dVhWmiQ9qQaawTbhS0v6M87CnTSfY/nduW95+YuaGGXS1Tq78qJrWWnM49UJprB9sC
acv7Ay4qwP99/6qIhIyWZVa2Bmrw95g/RwO5gGFltRd2EykZXZ1hFXOyTFiCysjCwFB6zY05kOFb
rd+fWaR0SDWbLgqcCmf/co1lJNWQxI7oweORl22a31DX3V7l6w2LBXLvJlwPs/jAfAGcxXJ+4CVd
oQc91ZDXZnoPyW9U/qyblRDoeqKwwixBhgkARRbdI7KfgT5YUudqEO92GmRrxoqFxXGcWZj//Gwc
BbB5JR6w4BPDQwemoY9tBU9Kcn/qfR4K8QOIKZJLYmahUVQalXO1cyEA3ZMT+NXEzr+31+Ta2V+a
mGfzbCxGFHeR4smdK/fpUaviJ5grf1SJt9JlNoe2l49FHeA1vb5g3GyZPMmlmXKsJKUAe+Qm2k/H
dC2EHvJkX40n1Ghp0PJX/NWSOTIJBrE83uqqn0aSpyyGb6RxleYpow/feZzJI+0Ywcbvdfj5/ikE
i8JbkWS5dgWfqI3mj25C45bTY2C5Sfyo1StXydIqceTBMaB1hdMXDr9pWmrSlnHrBrCdQXacKZ+9
6ctfDMOiL4V+acg4xL78uoXpENIc5izZwnkHpZxh7+43gdIMtDXshLn1+3IXUNDtAklnPyfF54am
30z+qEd/MVU0HeOQEWlyrrKkUdUqiWZZPb6YgnuhfygRXi4M++n2UOZzIW5o2zL435wouMqW+lPR
lumYDK7Xxnt9glpZXtMeXFr0cxPzJj87mpGsxNUkYUKCs862v1TId0fKSkFhyZfZM54Dx8zGErM4
VQCZu0czsusPb0oIAyiEc1tbXjmP16E9YfaZFcFjQltopVWOlSR61qXhgbbnnZonWyn4V/N//sXK
zOQLfzo9eLhcThtk9k5QafUA7X65iZpf1VoKZ3HKzgwI62JoY6xGUFe5lfJlyI9e9KQGr0GwssEW
UFM0zRMPGZwXjqMpzFnmNZWdjBk7LPqaS1/i9lTF8BWjDNojKeHn2VZSj5X6XLXlSqixgK/D9Axb
4PlNkC5WmWyfrvzOUntXhos0z6NXpwFg6WifIkhzJlvbaxMaNIl+jMLwUY/HT1OJ0IJZ/XN7JZd2
DcEOYQ+1Z/sqLTwWUZWxvr2rwqKhd/RAxynklEDcn2tjBam1dNjObQkRaAR5bZv4du961UExj2P4
I1zNm8zuTfQZ5zZEL671IPkbE9eUvWuk94W26cud2RyL/FDER0iqb0/fkos6Nzf/+Zn/UMfcCOQR
c44VbQJkcIKVS33pIEBEA02kA+jsKgUNvXpXKGOP78iQhJad8QMQ9qcs975pdvjj9mAW9wLvuPne
sIgh5vU7Gwx8z7E9Iajrmu13K31UoPxuhyelV3d1k65cU4sTR5+sYlIGpdYi7AUn1SJb8/3BLb5F
3qturjioxW1w9nlhGyShp9pdzudlmM7aYGf5u4Dad2+qG2qHqdPtZOnumuvcMsXTCjYUmozF95WG
/DZ5Wj939fzV6dWNHu1DH47S8MvtVbqeuTnrYdBSoBO2wl59uUpS22VtpyuZi3jK6G8d/rpt4Hob
8HGKX1RuiSJM0TNNqMgO0TRmbnCgmcT8DX0xijfJigO8dgazlT8d6xCgkqUQhqElwRR2WIkR+9lo
ZbBZK4IvTNS5BfHtnseovNizBcVGywVB8JV5Wvy+7sBvYlOVtMWFgMm3buGqZ56iU7rV/JUU0fXJ
Z4LIBEA2NnP2iSmivNYkq02GzCX/VCrvch5BAYzbVpOv+LClldBsyrd09gOpEI/90CfQZQRxRlPH
ixW5VrYHYnN7S12/FSBNo8AA/pkq9BWjR9UZVhx0fe4aQ7XpUYOop28GWH8ZAZZIJsFtr2FOl2bv
zOJVuqD14phOwxzMKbpDRvXU/lF6aob3UeGttbwuzSBkFKTbZgcAu8jlXm7MyDEyXc7cSA6/qkPk
DlZAU+Fab8HShpvzXDMeFB4DXfCZepTZaYsGo5tP2eZpDO7PGJLF49lAwE3R80pOPO3tWi41KXOh
F/iVogLfQOO4cmgW8oWzEd7bsILyDyIWyUm8mCalKHfT7ENt6JtsGmfN4r2cP4X2a959mFoFzE1O
z/7HrDnc3odLru3cuBBWBo08cgDinH758VmpG7R//fYR2rJHH23BJh5+3ra3tDEoHgNNp+yuKCJ4
lBAWeazRr92Atl2LZkFlfCzv72YiODgzMg/67Nqe2ritwwEjmbyTys1aU/DCrmMvIGJJigQnJ7q5
etTazmvSyjU24bDXpd3tKVr8PB8HbQU08YqTMHCSavKysQCc6G/q7mu+EuAufn/ukKJIAIjIEQ5N
JXnREFV83yu+pA9y9Hr/z8c5zw1388YSKT88T7EgVIwK12mDgylX+xhhl78wwXHhlTLfyiISNekL
RFukrnAj/3uDPhk+7LaBhV06XzH/a2CewrMNZEUx0hAGBpzhq929n4ovif5y28TCwbswMf+EMxNR
3QW90fSFO8JX3xkPAzp3xrvnTPt2286C27dIM+tA0uaWIfHOb6BbUAIbO70ZbeGSSWMUvjRz02fN
/ralhSsN8CGwJ9rvSOSKeUO1LODcsAzCvdL7NlR6uVGzwKVG+VWVy4PVhi9FNK1AbBYXygbHKf8h
VRY5KUYlbOSEPh93MFOaiKBX3aAz/y5y5Dv1VkGikwrjQQxoFPkD+l4u12vMizLKBrV00WIZP2f9
X2xpeEuAP9om6Boxf+x4cZLaJofSL5TiyHutONldvdZBsXT0z63Mm+Vs0+XQ0edSNO/rwH5QyR7H
RrmyIgsmAORTViFOBiouC75XNz0l6Hy1ceW3oT7CIX57k619XliGqcSfBSGfb81d8GmSH/7i81RV
ZrnQOfctHHxT1yLwxnzef9PbfzQEhm5/f2G/2iqekYcEq2yKvjcqbKkMxqR1ZWmuCyLUme+sNUTY
0hzR+YUMOR6YUrpQP7dCWerKPm0hgy228d4L15hgFnwKhWAqA2RJ5kS3sAg5IoJBa3iNO5rvhuIY
Du9GUO767v65AsJDbhjBaJtaxOVmdZq69COJuULleONnv2r1F9qIKwuyNFdnRmwhUO2AxiAFx1zV
xrdy22Yrd+3CeoMc41EPUGg+18J+GmhYqlpZqV3Je4jUbTWtPInWvj//+dmBVgrZTnOD7xfNUXI+
99p2Kk63l2HhoiJtAH8x+DcTvi5hGVCVdZTBjhu3ZoUrZdzp6rc6Ow3ZyW+/3ja1sBiOQ3UcOCt9
vFdJVLmulHbIisr9pjhuMq7M1fXXQS3AYAzoBoDBVWKvrR2jUUNZd6uDVj96zUoub+HzRINkimge
1GbgirAUk2oUQTZoeHB/U8FBYe7vnR0y5TNXokVz10JbpyxZQ2SMIFX8X8cu+Pf+r899PWBhiBSu
2KmSrmwUBJ4Md3yf1B+8YiXcWZidGfBETyrPCZ5qwkbVtcTqS6uF3ilRD1o2fYGcaaUGc+2VoCHn
Sa0ReJJAFgu9UWbUoZ4pABDRDDC2lbPzqkejvTs0nBuKKSMDdQSvInY+jiFPprTtFde00N12fkSW
fMhMe3t7Na7PNVa4QGcyLNyT2EhQ6uVge1KpgobpkZl94tku63cnUrHBu1YlxwGxndhGEA+pmjX+
BPR+sp+7gbpFEFsfSN0C3CXbfntAC+tPwmPmreTVx9NDuDJs2w8Syasl19pk1dfA+3L78wvzRfuI
48z5Bm3GqV8ePvpR7VIpCxtccvPaxh5GtI2DJt1tM0ujODejCmYSQx9Tq0S5VM03CLN1w8qaLBgw
KbyQYqQGct1t0aIxFSYKp1Cvfqqf1Xjl98+zfFkL4HgADVTnJB0vp3kaz64LT4tUM8tVw02Tn35z
KL7J+fOgHuTpEA6/754q1ntmyJBpVLmqTyt2XYdxqYHn2sv+Meof7/88jBI4XBorKQQIMc5kaMHU
yZLpZuomKh6btWTs0kKcf1/YUHYoR6OshJarvFQehVAYh28PYMFbEdOQIAOJBrxGE5YC3h0ns3If
TrMY3E79lKJqa2XvHOt+OAcd8w7xrGzSxQE29HLNo1hK67EoZbc+Rt0ndM9uj2Nhoi4+L0xUp5ZR
KMWQ38YbCzG2tQbgtc8LJ67QwkpOBz4fGrvYQQtmpRI9T7NwIuBRAX6AcA6oF7FuW0atMUV+NLlp
e2rNT3r8NkQrvmlpCBA+0pbHmcPdCitNu19XSnkFADuyN7WFNFS69jhdHAWvCeJMBTCVGKMFuhxP
ZhLBeom4Xzy4IWqQ9fTj/pWm+1fm5gNzckVvT1rHUYzGk127RV6gQ1+7Wsu3Lo6DIjDRMvVnkHmX
e7WN6imifsjlqh79GMaM6WOvrnHFLpy8OUdBLEWVhVMhrMeQll7kxXAdydnvXH32gidPOjjV692z
dWFl/hVnrpa0ql7lZSC7mvErlz/F3uH29xemygGZA6GrhZ0FGpjE65sogxoRgIYcoNOOmClFvpVA
ZGHzEnI6pDxmiORVUb5O27oJukR2G1l9KPXhQ1xZKxHVAl3KnK0FEw+j0kymLLww2GtQ8gWV7AZa
HWyqXt23KcKNk1c8VjzzZaWDi6N4sdBoNFPYaW9P5NIIUWZCE4QnAbSgggNDGC6SpZmfqJJejfG9
46+9+RcNgArkEoTdlPW63AlN6BUSxKaTa0bWs9Y1HzynW3k4LW1poNNz8oiw8QqcnTZxGqcZJorp
U+UdZN/f9zBWFv4aw+iiIXLTQJzmMFt0NI2qx0ZR9nh7GTXJIrP0DXThT3mswalYDF9uL83SHqfC
P79JSAJAjHk5c3aY8aQoTa6uPNwaHdmS8MUL12jDFoIi0Ln/WRGuGB8pVbuYDBlhhveTN0vgIpae
t5smQ5eu+17K5cpL8XpYf8Jt4KIq+D2ys5fDaiqkv8MhgECshXi5Urahoe0qdS2luGgGpRtQrzq3
m3ishnBUx5QCqcuzMt04wfQpCFprA6ZvJWidz+flHcp4/jMkpphzORwLGv5Gl4iTYKzbFNOzNb4Z
4Wc1DbepiXaven/fMO0hGoltHPnM8jQP/sy9thC16EmvjhBAwp6zL1sYpDbTWkF7aQrnnofZwfKq
EN/0nmoOdM0NHN2w2iQjdbnqkxP9vL3Lr/0DQzkzIvgHoy3rokpHONha+ahk2bFL70+lYWK+Usnf
gMMQt0LY04pu1sboIvqRTh+l8WPbPdw9CrL/dLgAxCCaFQt7U6wmSh3V+emjXekbnh53u2lCNH77
3IAyvyeEWQLjA1jZCfKT4SFrrcSb+/uaKFUrwFC5VYENim0bamVEaYrLObXJbswOwev983P2eTEp
G3sl/tTi84H66k8HM/j8F9+nNxpm6/keELHO4VCFSmQr6WlqELWkYpyvRMoL2xQI1P8aEJ/YUq81
zuTJ6SmVn6R9Jt/9oLPomZ+bZmZvT1BzeaBVP02q0U/TU4xS9bc8X/FR178eQAoEgQ6ZTNJ/Igh4
krPCsge5PEHGsaV7XYa15vYCXF8jWLDI7pOA4vEuXvOZPiiNkivlyWi3gbzJnXeRspHT5yx66sOV
VNfiaMAmzoUihXkTLsaBGnEcy0118pHgMqrnyl5Z7GvHR6cBNOyzTA9wNBH6rQbNWAcTauuedIpa
SLeRPAjW8OXzkb28N2YjQMRgFoH7VdyybSNlk5xO5WlXOx8cZ9e2W3OjDHc7DqzgM1Q4EkhHiPCK
VLbC2gdhc4KldedNDs+v/08L8844u4sGO6FsNGAhQZ29D+Vdv4aNvQ67GAP1x5mTjihVnffDmQUn
tYw4h7DmVMbHNAdFh9j8sVmjYVnYVdQpyDmSwCZNJ8+/4syKP9ZmMeFITnVTHFAXzoy1R8uSBVqW
/hC4zdhAwYlbQRQMjm+XJy18zfJP9dPtI7jwefhYuQbQ/iITL94RkpdPShKG6Wn0Pg3RNrvfBULu
MmujsaFIY4o8NQWtShZwneTUBOXOM7RNI614wYWFRqGDZA1g03kltMslUIxwMsfGTE6tfiik92Z1
hBgzKVcedQtWZuyNwbmb0W2OEDx5ppIkdt9lJ2kTV79+xc7P6v4jQTEbA3RE0A8lpueKdGwjLxnS
U63IuyD8PPE4vb3WC+52zqfMeMY/JJfCkYhJag9Gw30qGfFz1Bs7qdd3ZeMcBnkTDZuy/nbb3sLe
urAnzFkSlF5XRdjrgnFv6s1eXmtXWPC5CCvPlWf6g3mRCiPq5Gga4sHKTl55sL1go9sb+OPvH4VG
ExxPNyIcMEaX+0sr20S3izY/qW99v70/50FpG1iRpYBtnL365df9XAmyDDTGqR3fVPXXtNbbvjRD
QJYc/CCoFSLay+8riQX+01azk/XCe9Op3oWJe3t+Fi3gY0nLEo3Zoi5ZEvXTUOslURotTzb4csfI
N1O0VnVeOoCzK/+/ZjRhosqYJrLKwEye7nUE0KMXGp/W+PqWdiwoAxYaxAFZcsEIVOyFTWYgO5XO
r/SljVYOxOJUUcjjbYkz4YK9XAw5zVIeA3J20rw3z5Gh/Idi11+BeyzkhthSkAyAxp2zDmKyTlZL
KK0iJTvZsrRR2kfD9nYw6EZRtE+lcRNQrOoLeVMMxYqPXBre3BuMj1niibKTIKvqyUhPxfRLc16V
8os6/r692ZYWyJpDRSAOoD8NwdnrQQjVck/I7mcAgM0CSdUoUDZ/YYTzOFMFgjgRPbHe8Caray89
dfTuapADht0a3mRpqubetznBRZZbjEbziAThWGKi7J5ti/zJTl3TH140QfiOyLlGt6MYKiZZVGlV
xY1VyPF29MtNWKYbbUhXAoiFiJS8FhkFtPUIIHShVtKresaWHoNTkw7fukzZGVO56Y1hYzbdfuit
r7fXZskc3VZzb8ScYxDFiJyy0cY6zpKTk9L09EWNXgtV24z8JXufb5ta2GvgsA2SuDxyZ39weVop
9hJsdwaBhfXV3HTqijNY/DzFAcjtAA+Asrj8vDdOXtWwJqfkc9hu27XO2oXlp+GRly0pAAop4knJ
9EDy5DLPT41K3+7OsHarUPIlTwN+gGocA+B+FIO70OzzrinnKF6NP9rQCsXdoZEfkvHRtL449Y88
+yDXa50lCxfBhdH5z89CbkuuhsirveJk2NkxH6ed3Y/PWqgeOr9Zufr/HwO0IPEj200ULrgbnq2V
7Ns8IgK5hM/oAzR7ZOv+SVtnb9rfx0F/8EjVlcnK1ljY5CSlZXYdl4SMo7scYlANcpMPdnGKSvRg
whe6W/bW+OCVj7az8mr9kzkVXpREHrMbIoEAs7wQIFSlMxT+0LOG0yfqL1vHbzZTs59oPvLjdJsY
v0z/UacinfvbsPM3RflJCdbqS3/yncKvIJ/MzTGXFLTrbFtRWrGu9tWpm6SPZgnPj/nBs629Xb60
XfRApW43Ot+y7Fenjps0/beZHtIyQjLaHWp7I7fVLkkTWpmOUSrtK+mkAShS4LxGzYQL7ycHbWOl
6sH3HqMUCh7Qcakm7zupPthNechD7UH1Wog6Hfp338Km23jI2urdS5PNLLEPvp8fgijc2MWbab03
qmqbD8FRIsPZJWuJx6vFJ3UwN6nPi08juahl4yOJHZA0Kl/64SO8wptROVS0kwYPsn93ghAD3KbO
zKo0Y9UED6cNRd9WVVu8aGm6fSj8tf6ZpaHw8JtrhuTSrxgezFEa1cBu+L6yyVG1GrJqV/+sy+9B
/uNOXz1Plcwj1pwDEAZ1eWKSOGq0IdOrF3M7Dfs0ONz+/MJA9JmWhnywxVtADKmGUCuTogrql1S1
N3Z5kIZyK6f+Nta2jrfWTj5HgRdngQczcs/sAa65OQV9ORYjU0dlqszuxRkDmK8f5Oqhl06O+k+T
PGb619sju7qFIIbXOfdz4y51ahGbpbZSX2lmXr1k1aNELn0lGF36PKkLHZpdC3COWCms09jr9CSo
Xirtt7/XsnvDQX49BUJgctQiHXL1l1M19cDIYlOtXhx197NxVuLZpR9//vV5V5zdNEWbmq0VatVL
mX7fmtpKevXqghZ+u/AY0KPG73Sb3/4WjSfprW+/3L+yZPBwpzB6gI+a7Z/9eqnuE2QHzfIlyf5p
snrbKvrKqbgewdzvToxB8pxCgHh1OGZGe1zI4trj+2HgdTF+i6I1xqHro4cRavZ0R5JCMsUr2M/0
0QtpMH+RAh0hw4MUlJs0OxjWK5Tt984YpsBBgmxBAetKpQjskpN3flu9KOE+D/f9ylV7vZ0uPz//
+dmCDLKc1FnC59v6OSxekzVatnmzX/oNvm/CpwChCjIuYjYdJKeHml5XvURmcAwse6co6dar8o1U
1it7a2HlafQEQkZT+VyQFVxUSzYsDuShf4ElZqqfcn3cBnfHx7BXsRo8khzeYYCpL6ern/yYEDwa
Xnqr3xl5tVPvdn0Y4OHCdPF98t2XBnyvTgIzbPuXwNnUwftAuv/7lPwhKJ0feHCoCANg6srRRlXm
pTnUPFaV6W48nEqrGPAozrj5RyTucgBTGicjHSnGixO/GdFLiGCNfMhX3ncLS83R43jPJHwWrvbS
CD0LIzFbqL/UJ00b0PlN94F5t6OdKZn/syGkXbrGoufKwgYM3buw/4L00MqT/vpOxQLgUOqtcy5d
fAzredumoYKFItil2geuk4Op/gqsJ0S8Yrm7f854mdIKR7ZwZi4UXK/cdnmSyZr6Yk/yYyzvpnAj
Nf7DireixsrcCyd+BhLOfTFQGF6RiJZVO3m9Z2ovYWd9UUutqfeWp56M0THeNyol8ToLvQMZEqve
UoYM/E2nR9Y26Nv+vSoFdkX7lzyq28gxy4fBSJPnsml+1Lb1Q45nZGIZ29UeqvHg2AZd89jnfvFR
n1S92UhJ3pbbQlLSY5HyDDJLBzXCtNSeyjizwo3jDNEuqmZRmyAMtrwRaTWrzOEUDO1wUs35X53+
nSr5h25SD7UeHBQUUBvriX+z7b0EwrOwtG2jtYcqV/epvNWMT1UZHCz/ENSfc/hyHSf9mmjlvxPK
08l+KBJvXzvE8kff2xvjQxahCB4rVrWF3POHbynPnuo82Y606SALUDvrrTaio5G0P1Cv2ao2bXAg
qCw5OrR6/2Ci7NirWy9Xtk5tH9XgiyW/C2R129Fx3vI4ANn3S02oitrPrZ1uB+2Dqhwic9pZkGTp
obcN8u8xOLPRyTaVXj92Rb6Nje+d7fGj5F0RhHwmOI2y9+jw39qPyfQtbh8U6eDLP2P5g1Yfa1s5
qHn3MDn6JlaVB0kivT1q78ZC3uYa3RJNvgdqs2nsUxo+tMmTUuh0vx4H+UOl1O8r+XteUbnNDg1/
M8Z826vq1uD541X7Ke/3CvOg+clGrn8nhfIplPp3k/Lcjj8d+BA3OuJUud8dEE49GMZz43ztpg9d
xu1bxpu8fZdNhzT8KMlPVXvstSezep9HdMlZ/aHU9Pc5gM0o+0WKxpreR/0hjlDX7jYDlXb7fzi6
jt3IcSj4RQSUw1Wpc7udw4VwGIuUqMggiV+/5T0MMAt4x90S+UK9elV9Xci5O9jZlJtl6Crpjvlw
FRF636cahvdRhl/oS+dd1g/1evBcfs/FCVXgzUa7JeLwkfN3DpcXMhxUoA/hgCwRVI6jSjO89Y0L
bQCn24dC3RZusijQmSZYeH8m7qNywB2evYzanxEOZwBrT661Z87bHnJKgK27uvT0Vaivpm5Lafwc
TMG9z82vGW+sLkn9Fvh3tuGFx0jG3AIe9OXUD48BGedshP5b19BMC3ka+sOGHlVscWXksVv3zPPz
pP8R7cMmhuuiwqoLYBMcZ8vQV2Z5bJf9GmJK1rzik2W97xaufvcsnIDntjDylITvkJm76ZXoouNp
l5meQeo9IhLNMf1H/n6UiC5zZwl36XPEd645Yus6m3xMd9xjp4d8c8RrEHwy6V2n3uE5GXGdjl50
N7lPqTj6Dc+H/tR5t7RzskiaEnBvKS12YN1MBGWsb2Z4MnFcLFFSKQiWE+IWjRmAjx25lZmLnYjQ
K4V5bdIX63ykpM1j56snd039MA0qn8ctC5PPkawZifahLT1yxi8WQPN9XbK2UjrMkw5r3N5chM1L
g7ijlzzx3jd9W/lBT2WyfCzyIIPLGjzE9WFrjn6E/SR12OyHWJ489wJZAOusPzxui6Wds1n5BY1/
GxaeQl6klB27xs3N9qbpIZiuvnMKI1KJUYEOOur3VpCz192Psb7wYM2YfmPbmNmkWMlRTH0m/Rep
m9xqmwE72a16yuS8lktPjgooaBZQfUfgn2r5xyiuDX56bHMyPPnTuZ/epqkIl9c/GCHA43IrMZy8
oMPDfai3s1VHkRRds6/Dw6KfXRoWFl50TgzhQrhF95hx/QnGpy0rejBuHPlN/bno4ocoOrmCZAHs
y2OEsch8UPlEyOfW1ieRlhwAc5oUsR0qrGpmSYN1ZqSWx3koRTIcuVZ5qOo3FvO3ANUpuEKxA4Gg
u7QRmQsMRZrnMYTQHDTH5qnOo6Erlrn0kzvGLyCYA2nxkxMNT7K/qPngC5grH1eO6eKQZm23k+px
rIto3vfsyMMTbEwN9kS99hyrnZJV1xwcWs1tZbe7kd3a+cmwvUl2k9zDjG1dDolfwCMii9u90+3g
Tkr0t8DQMnGq0a9omqvxIbJTwQwErw4kPsfy7HjPjX9v9EE5VxGmgO1ORO9S3mYeevfo2AVlol/4
4mbaRxWwg8aPcgBxpXu85RacB+btAxyKhj2H9QWmYy/1+LKJV23ZLpIs9/gdoCZOLm7wjXb9vfGb
vUPDzB37k0+Qhm4JMbk7bvDDg8jGFNyAMGdzfAvTHd8eYvYAhn22YhOKjXj272lwF24Q6+J7m6os
YENB/XwyLOuHPU64FkACw2ob3UJH90sLRdzdTP6ScxWyvU4eB3ZM1zkL2x32GnlbRi7PN7K3csoi
HeRa4dyqT9vcpboc62vKj+P45G8/MS71+NzB23t6crfD4nx0Vn2rLbgEJj63XZoJ5+CCuUoa1PkM
KsYonbB/m7QvKYK5n/6zEUC085r+g+VgxoGJ2fGjn66pOYXtIXZsIYcbDJI9AZatFjcjm6elt5ek
HjNP+lnXpqd4CqtVqMp1d6jKAfAdo/5A+MfsnSSq/3TB53rqkjGfvEfqyFwgcwV2zAb1bNR7ghC6
rXdbeJDiZIdv5Io5fm6Goz9dhu3WR3ddUKMaOcBGF5oouGoym9QpmEVWd3svvPltFTg297uLi3vN
VVS03WOQFhAXyrh+IeRkltO0HpzkKQyeOwGZoe1pad7Sdm9DnnX0fhqWSgIbSudD0l6xxe2Me9F8
8Bjh7ZWroo/vFn6iUkGtJs1mqKLQz2GKMx+VO3xqa+DKc5qUCjtSLE73CvyhOng35p6zfbQh0ruP
o7rWNC5JvOybgKm8d5wjxIkO0XJ2iM4X7GNInsP1eqMGex/DKfZMNonvtS5pdAnNlRqbwWrQ1Z/p
hoiF8yHZP+nMhbU4NxZ5B30QNZUZXpz1qfGLKb6vh4dg/EUNlw3OJfVfBXPyaWHZRhZ87Qch39hc
Sn3weoCjzsmjN6vWbPYgATHmMbnzlFEllhf6HDs70CX/EMMhNKIEKpiN25SvbekTPBTPnkPe/VOb
yWmsipWZLKxlTqYP3dQ5geSpO/unYElKD/FOmrrwVXjFilQ/Psmm4uRmpZOZBR7JtlJDxe3OW4Sf
YQWm7n4DbRGllrvAQMlfJZWemzlbvbdQn/zoILprMDz6Iyud+akP18Mw2stqvNIT46GJn4fgrl7L
OXnRo8hN+7xp8WBBnY1QOUS8wOII9GfCIvGuLEUCWDJB4507zCXEs0vb4yJrkUM8IEL93fMPm+4S
WNvU4N8u5o6CjdYRVUwwMXC3ej93LWKAqRIrHyCitRMES/sIpP0mirgr27jwnIcmxdnedBaMH4tz
wELGugZ51O6X9CJZWEpIyDkaj+FQA5WJgnXvrGCDR2mfD5bdpaZ7iHtZcRW04KNPvAiWrnRVWAyK
43HhOI7zTm5pqUd5/iOjtAZVEeij9tSyB4kPvrWjzBAMQeHaUxle/FZdYimqyUkynT6HkC+Rc4i1
mmd/XDOHXBdkisQFLcAWS2P2yfAPAEYRJV/9/Bl0d7y7WQpn6O8ZRU8UHgPa5rU1GVfJbgbrIh37
c4dvZUiYxf2+d29hv2aSTLkr6yPanTMhR6M+4RSAPuHDjX7S+SECgcbFxKIbTA4h/AOjYxE0+9B/
jqM3CNJcbAq2Oh3KdYVTdPrc6B/ODvOijm37Q5xlF7B/M7d7T34MsBexbCgxZi0sOM2cl8Cs8ng7
hfGEAkp8zt6QU7ubgxijgcuovwKKep+PRV/ftuVxsW9GHbqA5XaKKhYVxjm7Ywu1P1USj+e2qzgc
dufY3Xn4qJHDHtHyP+h0PULxJDfiZ1zNAYzAwgn/td5rOzy2btVvCZLq0fD0KFHzKZZcmdGnrb5N
zFw3AA6rUxeEJsUgRM5Hko2SZ74c4K60fazJHr+6WIa4FBiniL4YIdXWrLoatkHmEfq2PnFvIHcc
t/h7RXQI9ZHSyzScvenBCAT7pN+x9ReCO5N3lyJRpQR3u0/Ujeq6ZDi+AMp3avxZQC1LojdupiyY
PzzIt4zRVriEepk/GJOn8RManUtEKUoLP4s4KVN3vOfcf1j5MXAfV8dmScoy5bxKfm1S1OANNENv
UYv6zI2KYJpPU9899lOEU5bwW83JLpjPxvkSKGRFF2aT52Q+3/KUwUC4qQtvBO5Tb+y713bXypdh
PekQgpVQq3LXJVfM5iy1WVR3GdD6Iu3x8W0WizZLPaSFCf/ZZw1bdkJNNxChXzfbdJlCF0jR6kGP
6LCJ/rAqkQWtl3fTd7yi45wyETXoNLsiZAlFJSzuV+euQ8Jm6VXwB6xyfc9wV0yoyqZG3uINP9CO
u23z9+H4/ifdI2ZZDCgp4LbyoP72dlvzJBU8+Va3mBuUJkYtF+6R92gafIzOBi8fQorqf/3u2Rd3
t9ImYxkOthxdgZzmZVIHJ3/eIIQQoamcTwSCLQH+cDxMzyRFr5Pd386l4uYOWAJ84LAdoaN1v279
h0zwOOqEvFsUhs40nre0O/XYd2MjUj9fcqy0og7CvuzAYWQfHtz+jenpNJH+zMNHn8seJXZ/Hdv6
3xoOexXG72r8KwqDisZfkQtxcLXlHltPXv0vhW0RZm5PQTtXkYoz7UVZTUO3gkdeUjaE9oUfaFKM
aF2Ex3TeEtQJdaeeOjaVAzpBy5r9Fi47Nm+ZaO8HiYMENCGpVe5Zva/5+tKm/TXSg1eMrj9mQa8+
/YmXXFpyUaI7kGHKeedmMdbZCfqipXsP5XMyiTKKXuuIZbppq8Y+DrPOuxi5FSrt8eLUWTKQ+P+8
psla0JHuugW9EgSIHrpx+ACrBuOkwS3UiD2h5JHKDyru4mUo7foyteSK73XXTGs+zKrO68mluTc6
s81Yr/qftevrNWvqSbz6ix93u62f3BssVVC9b3F8qReD7eXOqX8XH8CP9NUblesGxGOk8k0Gihyi
BAtQsAoC0F7Pf4+FzmANGGPwBkYqBPIE/dbI09k62DY5q1l7wTkwPslhDfqEvRk8LNOv78JlwGTi
ZtqBWWFZ0SoVHEfRJK+6b70y7NZdDPZRsEa7aB7Ofu8doqjB4SX30xYcGuLC+ivUBsh1lO6hxaSL
JQF1FJ4GRKKHRaqzsM5tI51PDrgTA3ttI4poxxgY5At2Tlx/P4aDLFwZ3HfpBkzChc5Rk7DLzLdy
bs3RcZsKoi9QjuQfLiod5eg3AXrbhY/mLpY47/WHjLpneJ4W099c3Hya4TwAHqMkg2FElcj4dXHH
b8vmt8F5Ed5czSByTNPdFFloReHqiFdseGR4rdk6XZRErZ/se/rLFuzdOMcl9TONrzEs7+mUZK3b
lol8EDMYGxPaiKmAKV4ZDXjLgHm6JFNhU2zTZUHPkJKzQGsAVYXcNq9O/2mlh8Gnn/lU4NgfaTAV
ml1TBWBLqlO7in8rm3KoAleNjDMCImYg4zyY3B2EIe5DEfBcbOIswnXNKYxWtmZEdH90GIovB2GK
JRkNveMyPm2wrRbBKVnsCd/Rz2R7ru03sLyVo8UDoeY18U3Wpm0JXYES8fhpYdOcy9E8oQPIaXjo
xFtNNA71zsdi2rZ+Mk3ziT7Hwc/cfi08zDdz8Jq7ODzS+RQtJx/ijhARyOh6JGFUdinwI8ztMkPR
bMNXbymUt813U9e9psP208+bgvjNwR+bA5DYqrZLRWxUCvHtj99pW/XiWy8njFWTAMDCtp3c3kFv
QPkudNYXGAHt2Rb4O0iaZcuyHE3d7ADnHqJ6+Jhbdo6dFxU/1sGYbRYtKzto8t0sPUxw2islvThE
bp9hvQt1G1IHPIVXi/uEstkeWzln0VrSOqgMWpX4sKbtyeHUlKEHTNG0+0kUcwdElpTUkHxqg9+t
Jh9/78FstOLNP+0WE/6Vob+D0w+6iTLG0m/vPfVNXNQMLeM8Fb3C6hX2WXwARdHmZH19Wt1LiL/V
EoKyaDKWaS476Wa9bDEYLDaKBiJCKpkQfRDoGTSr8f/O9MmkQ2XR9cvRzdb+N1Ds6NvjTP+las1t
6j5FrrpaFmfW4xWmHVnaAWNtcQBet+6tnr7a7i2dbMkofPaGn04l5Sz2QXOg/svS7ax7Nw3H1f+e
gZxKfevplXEgGR+CPjnpa6SiarEqUwM8dFtbLZHGOwG/dAbSqfhc+TXNagvit3oPnDPXI/Cl36AT
cFX3C4app5Ao1NMmkwEvcKsnc1i7ilHoNS41TH9PS32xgalq5FVDfHQQZxIdOioQhNeKbDvhl852
CNGfEbFr5KMLEh0kZY5eK9HBnmv9q1X4Nkb6bU3WqzHKy7EwdbQx2ddo28OW4ke7Q9vPpTvQDVVI
vIs6/rjCAdAh217jGkLA4tXMurm22nuWrSghn1z29VysW7uLZXQ/J/4JBeafk+xGwNF3r2awh2l1
z/PIKt6HZYpWYwAryVAWmmI2auj2rT/cU0K/6NzEQM62nWVokWhcpALbZoAqdFu/pmMEkmgywUfN
7y8ESiG52oSA/MTWKUQY0JPzaFl4hnHWwSd12QTtHcPZzHS33EOh827EzoAIxPM6909Lwo+dBV+n
qZ8GzpEE6j/mjopePAtXOK394Mx9HPjCiNUC3u+9RWY0GpohT1E7+8AK/bTg3bxPagxhXfOPLNuH
64xYQ4l2FEr7mbXxW8twiZw0n+vpPm5QWCdBoaf+a+Pxi438nZnp8x8SbYjdby1s6FK8NRIfQske
h8aBfrPnn7pxrKJm6ot4nC6Eeckv0E9oxvg7nU4PLli0H0MSisxTBNWr799cyL8AXauB75umaEeC
0arLdlBlGp6DgT8nDXhTKWR0InlaSIMHLKZLv7pe1vehl3Vher9IWX+33AendFW5G/W31Z1QMB6V
B+A0Its8AlIh4LWhCeqGPB6RtcInR106+6OiPrNxeIYPcybleFuikbyD/mAKuXVBBkMVN18oBuPt
VG41cBiko8UkuLs9ZOj9WwfVXynqaxivwXlY2jCPGCtS9LCKiJ/GwRnfTMXq7n3Z2C7o2aFR+imK
gOB2V79db8BmLg1r/t+VY918qHv5FBB7r4L1y0JnAYaSMTB+7uUBxhQJQvvc0DymU5j3taPDovdo
V4kZitZpCCry0rmfNUmqkHRLMUvS7BZQznru4M+A+/KbDKi0zVqG2i+Fdr441d8EJEPrq3Y3LfVU
jV7YnSASu+X+ZOPznyJ+Rsc2qGLT4tUxtm8iYJXpWAEIvqTGCXNufY0uMj3PdIsQGMa0SGbyGft+
V07+nG/aPPWrevaH+Rji2kTh9wQYdGySasJp9oLxIOLXWn/BwILk1mKipsUeSoeQHaKePEUDScvO
jwUkY3j83WIA0ysnd3gbZNxdf4nnVO3mF4E3nXQHaXH5EfBPGSZoKtxcw0Nikl01xDonyNXDzIqo
64o/qMwAamCh6ArkgudFKAlvFvVcp9MzM2jP2/qwDNogdK8OoPNJY5S0rpcplmjdbHTVcfqq9F7N
uM3Y/hhNkWC5uRlQ/HovdnldsLHGnZsPjBzWgZWZzC5Jv7ZOYxCwHZQ/RwV1QHlaXH7pFYFsJIan
etkDLb2ZUBb1HJqSsDjHHHY/tvjQAALazEHqHliXxf6499rR7NqNi0JAeQhmzMXqz1enP7rxKaCv
DbbvF4yYHF3nrk7Pmw3KEe27Ax0TCRqzSP0S7VrmGGAQYwI/DwUGJi5AYNZfECOewUUOMycd78Ow
eSUzqqrE/nNZ9OSK8GEdgFqlDnpbPDYJpiOGhMtSbmNf1t5PKud8BM2TeT9djOq5zn0AsStNci/E
giW+iMV2osKcQiEHhAN6jE3sJp7MOVXmx07AcduJnFvnA3S6TEzbztuCXerLLKTrbp6vDXDvhTxp
9y7pkTzpnde3KIJPMTDEYVtL7SMleefub3QGoCHmS0bir2m78h6bWQLySR3JanT0knUya1Lve52c
0zrf/YVFGHMJJDTMAQ35qf/KZQ96WJi8zr80rksk3rw3JsNtyNb5fiU/1LunvnMF/+JuVPPVaItb
+5x2umx7XSbhUzqNOcXbEkBOghKKWyirER3cwkPKCOiXj2lq8ybpTrqXuflqeJu7QFOUOqTyKpqT
mF/CXgBIGit/WrLaQ1cdbDZXMTB3d8iZWqstGHcssTtl9QUJx88I+BqYlyMrTKitpwBVe5f6aHbF
346gyRZ28f6ykQAm8Q68bsUlaOar0kAj5mNbv8fqTS7fyYKDDUB5gfgb2i4MPVC0rOhkbVxJ5VTQ
igIUtguoe/sb6HIUyhCjwwWMARnGH5PDbVULvJfEem4+DqcBLjgd1gESNNzeht5o5AUTUbkhsvSY
Ow4dmUqNBEC5OgfRE+Zqg7WZTQVeK2zT+1/fZwdUzP+aJa6CZUWJiIaJFFvXY06/sjVrSe0DGqT1
Iam34RenNsaMJKrxFqVFPEKz2OJQBC3mlPGMr7K1MC9nW96ms/3sp2H2S7qFgDbc0MTRLgSSbDO5
Ab+fE47h66KROBYTN5e1CTyKzfwIiKRykusMX4g5a6EFx/Jk9rcn1+mj0o8IoE0BnyTiBs6bo6dk
AVQbxyiJPM5Kz/7RbrtLDDQgWJqfQSODTGtG2/qMHu2DjEDumDoZzKAAe3+2Or3UY5zTXtwvY4Mn
feW1Ldzexyced9bqAqfxdTEfA/9K+7ZaJ5wSc2P0s9MYRb0qHN7mD2AFn8Gf+Y3H3sNQk2Mzxv/8
1jxoG2Deftzqx5YikkRa4vfSAtPWHIsjj+DbHgm2E7DbeuycCFAwZzsPcw2HrM/w+31W6jZCLnOV
GERZtCRhDlftbNS/BMYcg/4M/xoRhxVSGEDUTWkjvZs79pjAYzNrkKiAHHUSdHuMLhVeKb5pfN9j
3uYGUPYF5mPmNNfrX4oPUXp/reGuBY5A0qUk0YcUjwB9Gx9Df0zYhU9KF06IoKYjSl1DDo/K4Uwo
ECkvyS1meqoOC7WxEpIfedwehvjkywRjdPRyTdwfJla/mTHcYXQh2V8IXuMrNjkoOja3Cls0i4tL
8TwprtiqXF166Rvv2sI1/d2AnZokpcUQ9sA7bzJ65BqDQH7qUGdsvD5TIPo8AqgWpgctdAW1yx06
jkvqScxIXSYzoTBeRTiGJ+XPOGP+SVDDp63cKixxXaiTnNzanU5CKQ34nc4ZxUyDEHpDzUSGraBR
8CM6++XWrHDQgAQSbpDdmhsfQzISFJA5qf7i1Tgu5eL1eN22td49nL+OG7Y/U+SlhONSrd8NJm5L
9/hHd2lQGqp9A5xikRdAk6ntwI/QFRPw5EbF5HZpr55kuATJbsRmpES2cW3J580CDHdAr5GAL3qS
zS3m9F2fj7M9rKzfN3I8tGCVryr52sIoD9HqdohJhCq8SjcGNz0EHBtvU4HkcGWdu0YvcQdwX7fs
9oe3Hlgz/akwy/bUscQ/RprssJyEVm0JUijGbEXCw9LMSd7hQCl8KlA/yrqeL1uSoL8h27+Fr+fZ
YtckW3wSejlyLerkpHYwnqN+HTwLi/jY0AU3H9LPpFevzrQdYdD3Tbd/ol4QpOvmTypi8a6EO+YR
JTJJswk8UtiewHHby0I/HN5cXBKKudnaW4ob7+zI1ty7M3ms1XIkar337HhaO3ujVO59vb0nOnrr
N52PGim3jvbx4KuM1foACWpkfKg1pk335QAab2l08qkG2q/yFABuVye5CWy1GXfdURqz02TWc1ST
GwLhgF1ck7fUgUp3+jul3mU26xNGcicXxX9bezesTh8XTUF3me+XLX6w1L+iBcNlTiq4MyEQ958h
o1HZoMMbgwYTo8A4yO6swtCoilz4UBqLA6iLPkkg+decdINRQY9GaDUXZ8HsP1wMmtERmzZtVJB4
xFRxjnjeAsxwVue0NB4YOV0eY4pJVPsL4/nfiYuvxUUphfQBfpLbjSgmABqqYUAMnMwxrmm+DbZK
I4mWKMbVRzfkzbkCnFsGlLKHdvgTfRLS5KNHk8wj468v+tcOIV/MS9HKpfTVdAj40UN16sh7WqPR
HtQhQUpn9yD6YdC06WqSzdGx0+sYJU1hvAhXh64odbxq8ID22e6U+lg/AHMfaugj/m31EeJ6eqiW
QHaYgedPdZEE5MrmFKBn0BdbxHYgfc0lQviSYyO+qzYn6HK2YriqtT0lsP1CwYO//K1wTKaMpn8i
tfnoyoLiC0m8+zm2eDjTHqspGeuAKdTjQemmgKL4R6ww2SGW7VGchQUHNyKo499xFm7umTQ3vQTF
SVW4eq+1M+xgR1FC4BHnZAaDzPke6u04qdDbta6PIf1LjFHC3HuYu6/3ZqVfmLHjBqn6CcLtuzYG
wWpa8CngRn4OwymPLQanSYCuvcssQHPlxqXF4jmZQAPTDqbTskngaNf3oF81j9MIGpmPAvq8xHw4
LRRiGoysucLiEHrN17TmBWVOOaT3G2kLrsQDnaM95QYULOutVWC2phxqFHTMbvFxbTuK4Sddi4TM
+8iDi6wgxyUC5qI7AkTIRwxfxOLvBuJ7JUdfm09bE1cqCvvc9+rrGNIsCDj/muls7iCIxm6CjUFJ
UoPJLrWJ7UtYyIpq3Bxwf8au3sFSbNurVfWHmY7TfdujzWmUux66buiunEiCPGVw3SYrQANfSSmh
TnLAihNKZcR5ge0bZ8uo2tpPOJbBzJc06h01U3ufmCY6M6j9HamRUhwbwpynNmwBvllKO1PWdqiD
fMRNP3UKcJ7XKY5AErofOkDRIlsKsgMPg8xp0Xg6Qf1m/wI3EZHc0WFjYO4DD4Ra2XMbDf2edWt3
ixhpy8G47ZbzFdnCxypmNrN1PWIbW5dB10WYcUpbtIuJTl6IgW7M66nsUwX3r1ooi5l775WtH8oK
/jrhJbZkyCUQbTDTl7Ds0PHvuEiiw1SLj2VK3arT/SWldTtmobHxveE9K6PaR+5Yg/CNj/4tRtG1
Wy3oXJCpGwDxNb+A+5cdDUDqkn4NZiPmmacxngKvaAP8imwN3Y3ndeibfE5A5YPagn5SdgvL1UuQ
/erR/HNC7HJ5Xs2BoQkHsJiCqGJYL2CIi8gHSQxPdT12alZu7oaoWgxQtioYfHOY7IZ5BxeYeGR8
WTHUiXjtFG0EBBuZUWTcY8OB1vVWenSWuzb6y8yAvptO7pP2Ai6kyDXoY47b/0w+jNR8cTeC6ICt
o2Kawg9nuKoZ+NEMEcYRvWnbMP8sl/mOWwesTg5G8PATsbF59yNxxweI7M6u/ZOHidbM3zqJ9A3x
fx12V9ngIa9u/xhFKNps6tySzTtBin1n0t/ZkUVaf3pjkhRWb/DKJk45xvYguLg5yiyYdf3H2Xk0
t600a/gXoQoZgy3BKFKSJVLJG5Qky4OcwwC//j48i1sW7bLKn3fHp8wBBhO6+w1tLeOKqLRImwZy
YXeripIJN4lCDTpkpeEuGdS6wliT7Q9WZDobP4lvhzF/SOlshuFIAJVlYydiSeT4gy+rL7qBkrVS
+3DsX5wy+1mbE6UY3d+lol5qajx4SX50KINDqCgkRYkOGo7Y5616VaWP+SiTYEIG8BWKOJ1/m8IO
K+iXG+ileC7dCtC7v/W0cKXP0boaow9A/ZHD2d7qk1o6RvWkqrSFnNc+jTh8wCJAq+m+mD3dpzuE
Zri0WoAL4SbtnFvNYWNVLbi2qH6GufcUx+5V4vTOQU2lDZ/LqdY07TW3DbggZ9wqkpI2tDTAsWf7
BsQtuZ1FyG9JiJWZWZI01pp/k1QOhLtQn7bFNMdbTTlDC5dpylzy5TMCVVe5f63BP1t0bvVu6+FN
rDsryXM7zm2btsGotaiuyAfiKsAhYzNB8CypT0ejs5C05gt9HxxAC4xUXDeU5yTkgKH6KKk4RRGr
XtPXhgkw2ehL6PQLMe6UoweGTfv6+Zu0Y1gQb7V9r7XdyjToNa97+cL1gGNcPCLbLggFWZzWbrJS
X3gKhx85aou8S+DohVNFehymeGyNEDLCaA9ZPgvasFabftIsCoJRvCFkO3lW+6EVerWGEbzUi+hk
WNEhTuOlo4zAdqaFNctF5F+jCHa6p7QgP4qtK1lpe6v7Qdy9NCxIM4njHpuI5G0YO1bwIH/MiQ4P
kG5bRZPmy8qkFq+HycYwy9tZawDHLBBCejQsOZEPnHZBmpTLuCd2Im4aCb8IyALJMzlyCogzSKxp
1xG21dKM4Y3a1nB0+/62bMmBrBJokMu3bnLqDOQiStNPIQJNK22fpMF0DWPDIQztLovKEz1Wpnt7
SDcp4ZaopmWrETnGUzyy9wwvyM43A+fOcWJF0E/vGv8HMjRLLHITqu1kGD23HHSmena7hcfboMS/
MQQ3i+nuBtHsRuu6zdNHlh32YM5rg0TWHt3vke8+ZnX+nA/JC51cTknb3PqGFEt0vHeu3j34UXLi
BH5oojwKnKSlBAovbVG42lsWpcg7M/OlqcorvRnyBQXBD2UV3wGC8q1dlMEs7d2IzAB0geXb57lz
kxvc16krwrukRFU6ZBwRni/bBe43L0XoUMEgzFthjzedu1VBJ+2rde4QOiQQ+0R4Y3WJuag0pLW2
SJNl7PQf1LDuW86kBakch4MVu4t+sLWFk5gSrNpAKzEb24xwK2nMzWBFq2ROtriNcOvLdT5BaTOS
7DHVxM4z281YkIkNw7qfireuja9K1/vWTu6jEgDi4L1Et9BAtVQdS4OcuE2eDCufKPyrl2YG0vRr
NxBGLSlJnukcmr1mrX2TDoWpMLbXuTdvosxaK+KdNHdW3qB9x4SAfibyiRJ6MCbuk1vFO2Sad2nU
5MHgxzVXiUfxy/byQM9NGjPL9yGub6kuYGaqJT5gZsf57L2lsnaBucRL2mb9N1tSE/SSZyncOzWP
bFYI3WEDtb4KjxieKlaVeZ3EXhkkuRHhdyEkpeKsus/t0kNGlg5bWc7VppgFjAxMpdeeN/irAs4q
ud1wasqILrvddTGIuyoiIILYTaxhZ+1Si+txOcVkUb1XbJJ4vJKTfdvBf3ar7mdBfN4W+nrOhleZ
zs+Tjmo8qpZ5BTG1Am2bpLlj1dRB6DbIwHTSHy/EmyWi0hHvEfwuWZM3hRHdKGlsGrO/F2G9T4W2
1BuxsxyQKeU9UEP+mdZY11Yy/NG2421XVS+ZWTxQyfqPsODFGrgXGzl2gbqSpZ9m66hM11o8fq9p
OORY5cmT9rGP4D9nHLVNOW/Dstn0dvTYjuFd6iQ3ljeUy7GlXtc5sIzn/LrJOzqEDUdVKhPKGEdD
F97kajhYNjrYsYgfTCW3cPY8DGlDyo7eeO6mMsJCcqd+JbGCgj6TiEC6nBhlRoUVIq+HEaoTb0o7
lRSXM++7rZ2Dgrg1yddDT+tWtbRsST/ZSYq9ow1qXMctETzUSD3IhjBZJx2IQerDck218Du7JmKC
UWLUidVtLAKkIPZARFPuObjsIn3CgEwc5spMVirBV3QwdAga2A933/1J76/y2HMDM5OUYnEjXXA1
jjxKksUrU5/njTWP4REXFdFtlNRdgtW0gLjqWjWadTtqh2eC8XYRTXOWLI0OJsppnvLqQ+mKQjL1
nW8G146DfoTw4KeuGrnkiPT8tYOIAElaOX53sm9For410L8aWlY7FGC43PcZfKQcCloWz/ciHpZW
665jIbfDHN2E1lPPuVl4aqnao/QGpp5rZK7ZRjgcah5AT7q0muihK5NdVkbLDAQ8LMkEBQxpWdzb
olhjKRhITd8KZ0DdAhO8jAJvENvQ7RcV8Bbx173B1I6pty47sHVoeMkZhxXGxu6HLfSoZ1dGFTXb
/M7QTnX5kVXetZ8rimhwaQoZ3sW1Fm5zK97pxs6uBDGiFp/YgpA38d0kz4J/1lDezBNIZxMlwzCh
Vjll4szUG69gVq55vOc4K0kYPK7N21Bx5zcrqJ2Q1R9L1oZ5TKibE2T6o7WQ6pBTwZalRjlBBfi8
LmizSnl1YtWLTelxmdYvczncatqtLQwQoChQbb7LrGnZOaIM8HIJ76qsca/7shYb3xhgW0whvMD6
MYaVgglz4Jr9MszQ2sLCrAuf6ypHBhIfjAGDw7SF4j43d6RQtBMF3dtHTVOfJkXTpO9arMEgnahl
v81OCSb/MlkxROGeYFOuSg+akMhvYYXCq/6WQoVUQFHRGC6UYSxVdxzz+5KOQqLKjtJMN+OZfdjL
JNCz4r3GRJOGbxbAQUWfaDNxvivLjqkJuRWMZa9a0rJRbFRpH7BduXex9ITCRDk/JfaM847P8SMv
zHXWi5UeIc6prlL0A725z6rHUZaBUMAxipqfdo5Qw0VupEvp7rsxp6UIYZPRbKxePORtcgP35WpK
Se4zqOh5X28s6g+tRiWzRP6V91cTJ/+kHjpw+xEFksXmM7JTO++ofK982OxNfUVsSbEGwrZwqdQO
sLHBKwjVGpJDQAgC3/rOghwUFtpmmNuVg+iLKiWKh6kDwiJwzOtdqrqXqVJBMto3yI9vTParLatt
aLBv0+hpbFrKH3JTxoONU/jPwpRrt/Kfgc9Oo6qnhayjBrYmPQL8ep14trWcixZeUJIfwhmQbuJG
gm3tQ0lV+Y3Uo8eydLKrnjRvUZnlBAez4+KFv+Z5m6QyqdeEhzCJKI0YQdRzBrXNg5NLd6Fm5ARe
FCZBmcD2wP6EGL/WauhNsJkdDbEREv8kMN1mvLdL+xv9rBa6Pe8nzdv7mbeL7bLhHNDklQJPWER6
3641AXfpDDF4vd2TKmgLC8bJbBObh8begBbTRfIodSwgS2wnA9b6uV9BsWrOmhjN2E5S3VTTtLNH
2IRpiCTOAD4WZckC0ArkC9GGwmcwGVRQEhR+kNGNemGhtsSV/zVDrDSm7AsL6Y9FTgxAYSvxjY54
qLcaLsjSEmQWRX9KZXIScemQ1EXQ+ItjVqut0RgQaJK9VmOpX9mU6kmKIeRssKW+GrRplY3RsrH6
+9jVn90wO5Q6fH9HwiaZfNEGDaRZlYw3ENbQevQd8h18kYfQBXnie3ZdVqwBzvHx9PVtIxQRgHgs
AOzR47A99B6Ys9cjTKLLaGeY2UQ7QqNZZboHSGukbQzNLUJJRVJGcIINfJwifLJ6s7kP9fOjzIgh
FuGZoG8XWmD2UxXIkLyC5L4iTnWqh7nqzTcREXO3QwuYFnJe8q0glHotVOWZI8Jb13ODnqXJtGVJ
vrHUc07uSYsf+7z5NnbG9yGenyaRsUky09xqtjMGSVcWQKx9sjI0Phak460t6Wnrko9IoMsiRyy7
aF3uVCbEP2N3Wi8fy2T0F3PtoHEp86tIQPXlhCmWbe7E17YJWWaYe/jftnXXIRkVzbCLZHSH8wS9
eav5ibzjLU6yqyITgTWgauoN71gkc7nIRfuBxMono88ezthYUMt634luqU3TzwgYiNIRSqpIk1sg
+CJorcFZVZrob6LIOOqj9RDahnhw3P4jdaLrtKmn7z3s3WctGZezE00/yc7cbQIlLA9aJ01XfiLO
TnWyWWc4cR1szalBfep6eChFQTJE75+I+yoSCrKA5bdLKh3QRhK7fTNRZ3AMVXTophq0kuPw7oTZ
Tg7FT5OyfAfg23TWWkQSXl8Lnm2edZTPehJBYHmvPSR/LWAF3GVKAG4w1K+ds9fNtW+uzeImR3PC
mQxBh8BJ3Jbz9YAHDf+YihYlUWc3tAff6FYegCi0haAzKTi6+evkzcdByivUj7cTpCzCrCa+aTWT
oivxNVNKxHQTMxW2chaOPqUUvKYGNhZyF3Owli11zMz/Hpk/mzReJZEd2Ig8ix8O1YEqf/QyFoP5
Wvnf0mGDj6AFG42TNGuKQ5uMr3Z8L5Nk3UCEbczcvy09N1x1jbYnCoPYZhc/yrm0goSLpqHEUs8b
20vHXVSQRIa2s9MsfcnWWStlLhNwDHxVE1w8mTMp49cEMQKlm7WXMqGtO9oHynTQVC3DT186L+qu
53I2d35XerdtbXQYqmF5VeoU4J0327H2htYdyPkOY+5ed5WxUojGwqkI7IGCXa6/zQJCdRtbb342
rYFgN6EJuGNwxQzieub4XPQO58xc6+VVJrP2fqpMsZmkyzL01IM9N/uhtbn7m6Xnaiu9UJvKz+Aw
aIux6WE89BBZ0GDEvXfqKm03cbzLonuGZZ7vorim1EIBp3OokBlTdFc41fVECTxbFGrSdgbnTJtp
20x6QVHp5rbIxw7obswPrui2Dly0Qelbo5c7ye4IM6DDoT9YHWm6gGDEgcpsAexkStsIUZxEaym4
Ltq8QXNyjkOb73OfLxXBp11HFPwoQdrpVcSpYHYEnBW5GmysltIgl4DKXGQoBNJRXbwnnlYvqsZ+
iiJ17rkM8Ta0Vu7kn5ykvzLHct3rROsmos4ouTZtD6Fyg+6HElZm7mxEstRe17rvb2Rdb2QX7SzS
Jk0Uy1yutXNZNiOwU0gljO2Q79z0RyaiU5OLB7qY3puKM814N2AVNyikh5L0dDDMez+ZTmUe7yaA
HFWbCOHvFTcn6N7anedV1rZ3vtFeuwk81LNYsaQWcZzz+uBG98n4XqDRGfcANjJb6t3PJjwUDiQ7
WZDycqt45kNFts4lxZQW32y1jMIbLiJoCceG1AKYmL+WJO358M0dnmbAksbZROnGb9+k/tzk2RUX
aGI8aXV2kxqEfUW1K3P/u1JIwsfkBIfqqtdS5sI/iq7YCO2tat1FiZahRkDLPbfQqPP3nLeTf4gh
pSY1cLR4atNqK/Qfw5mC2vduAEnUIfabF6VTryeBnG8yufvVvBIJuH7an7R52BclPtIgL4km76aU
MwZ+n+urhe9q90WZUhx2boxh3LSDvu8zagGV9Nd6DCEMOqJWIwYEw3gE8YX05kcn6Z2qCnUZHese
fdpQqBlR3Xvs4WLmo2g7mNpapO8mAtLyucuhEwaSjWNCvghbd+UP1QJP17XC0Nem36ehsanGGnML
c5mT0ySomiMwvB7+ZypYiQjHMjsPEbi0amHmzgOsAn4CiFfTu3fVgQ84810/13dVWn34TLcPV6Yq
bixezWo3pnso2OFScP1t8vxOhq+eE8IpMXaTcSyLIRgSWmKTQsHeSoQXwI4b1XPYWAEmhVBCIM3p
8VomPD/USrgRC2XvSXADIzNWjXcXVT8M01h5kKvl/Ej9eS1wMtCg88X5YRrNjcAlb3I0Ov5y8Gv2
3sG+LHLKa3Q3rouCMdaPpYVX2RQidUkoWQ39z8a6Gmu17r1Ho9/PgkgNbNnSd+G4yd0PlAF7biSO
ofajrq7tUdLbzT7OaBdD96cjUE7ZzmLwny2KXNREG7hSc/wzhu3iR+GygE/mz/ayyupFgbpbg5qT
UaNw4OeZkKQq1wxGKeH9fwxJtyj53IkKXyP6Xbaivgr1hqLVgL5T24WKsr73ZhYHZVdXFYr5susC
csPnOKF6FlHjRYy1Vd60zGDf+TwyBN+SWr7ajBk6YBQtKn8x9UcrJQtOvsG6alMNRoIb9OYjnmIb
QhUy1asEkVmym9x5lQ710i20JyOVC8t6MV3y8wTulIcYERGfA8WG1ihnH4jeehCyP+IqunVGuBVU
4+rxXSkB9VVb9tMICyxBlcHtkN0OyNI1hHD99KQbD8p4xAwgTZmhlAw5ShfOuXeHBhYGygt3rh0A
VF8AhVZ2Nrx7TbftRljrjQ8mTjlN2xby2UftTsSxMPUnmSZrqMF3oWnDL3MlFIy03jS9sc88oiVy
4qVM67XhPzkSUq4EqZ2++fEZNrhqLfRd9XZqi5uUfJjL5MprIOB5s7yfjfZd1/xA4+mwUIM49967
FoydpwnBaGk/VM3PwnfWreG/tIUmluPcUvsgn6NKuPR8iKROuSmzYTfFgKXnJzlrrDYOstsYaSCe
ZElI3f0JsxDh3FQmNCdU38UtXWG2ihTMhz9X5dEi9aJN7pfHarDeVGo8pxPb1WQvJd+twt6gBrNW
pt0Tk0zWLlEvoZ8814n5Ps4FHga+d2vUyc7xyXK5RSaq1YnF9TvYd1bpbxzqTy5ackOTQVbEa4OH
rEV0GAYz8LJ+B/J7V4QDPPWnoX3r4BmRvd/UUfSqNXBC2/x9mtJ3Z25uoql8LZVCmEFOrrlnqcQA
gQCYzQSGq2mSqMWbMwKazdOr4RNBo3C6z0R4JfWHFEzqw/TaGuGVe4IJFWPhcRIUIkfv0XPpbYBK
KrEghWB8L6skqMZsaeTzRrnFddsU10Ih766dXVY7K436j5oB9NAOoHWOXuseIlFsFquIitr5XqjO
d4NfLzR0fSYrfISBFuPMQuDN2T/Q1mxso6VWoNlKoGM7oZEFrpAvk1AUWJNw283pq6bN8MJo33kD
xOtgLYEVhgUVVaUWCCDqAmEdOhEeotjGZ1Ul3pm7NaLsknbzMihjF5dwmiIFYgCsGpqPWdnUwFw9
lw0Mg9IZjm3m/nB8apeps7BqppmUgHvHTcM9qOvK4JzOcndF0PHquAh8JSiGmSNTNiu1bwRM9Cqc
g1B7UeNMxk5KNM36afBgs7tjc4BXfuuZyTaN1a3vDdsIXwUsQtdz709XRT1v9caDijB2kJcTV9T7
xiiTfpFgqDIkFjoYCj1USo3l4Fs51OHcwdDFIUr3nR9OIR4oDRXiuUed7KayW2XK6pZ9pkGNMO7S
RE1wxGftLP+5M3MDIdPYHn2lMFYvoBBWouJuauGJAkquK6RZhVFvi4SSG6wRNO/tsrepK2cwa0Ok
+oBzLxEGlxaEpGH64WrmiyC9zL3okcbLK4DBB8+TB2+mSxoS50I3DhbTCv5xgGuwaOz4zhlgKvoO
IaKbBUmJO5d0l9n0WPH/RAY4bN9hnLcvxvY2izycLtgrs/7MxCJ4nq8MR0MnZS4yRI8UFpYAwkHb
zIHWmZvc6deDKbfScG4zzHU08MJwhNihV1x18aqd5GmKBiI/SGsiO1iafUOjG5SbYqvGYefYztoV
0X529W9uM73WWd+CdHUfUYkgry2LzTT4IZ8Xdj1Fg8c0LqGyGg18sy58GNwIGVzdLVg5UFft+9RO
DyOSxswM1ylK6Nk+3wreR5siBS47YqQw0jZYyH0ThCexrW0NS5e07yyuQZPfUEIVSwghGMjG69gt
fyKeX3WFCDQkGC3d0yi4b+Y+W8WWHZQpNA0NooUDQxaQi+oMdiuBZWfbFt2ElzpXZVtNp6KC4jlZ
0Oi5Rb2uvdYlUJHv1JAkoG21auu7BJ3Ns7C2HfUGY3I+KJs3LFf91AuxMVxeQrf20JBeYlFd+213
ncnhMFpjsQKV25Rhustkh5WBo271s7pVGXIHx/e2tstXMEl30XlpRMJmw1PCX2LqrnuRgddN1Gnl
tQs3IHYKNxiRApeafTBi7UZHH17pN1p6NKyPTP0UMxxzrAfs+sqfY/BC6CS2Ip/29eBMf/Vm8nK9
tRDnhmt6i64z/+B32aMboqbDHaatXAiR2Nw5g3yN5b4w37uh2I6SGEI5BJZwbsLZ2lXqO4yvRQhE
OYcPTfMYG+a2B/CEIk4Gddsjh5xqezWjfZmg+9bja0jB3QzVg+Sa1Yd5U/jRSmgZtXlJzMB5gpdU
ErdPeVvtx/G78uRjOkLPS1ABUSAoF+4k78/4pyzy1ai0Wym1LUd9tHWyyqS+MtsP4dQg4Z2lxx1p
lePWNhsJpUP695Uto4cwb2cgVMQDpg7XYtFHOILEZySb0ql31Abj6M5R++injuCjRpRsEQAUqzqj
aD/nE3hr14x8RWSmpkWfBGizJcWFyPUB/kyYiqk54owgLG8PY8O46Uvq4MS89qGPvOI+07LmKrRS
+7mSrM/BDnVoptTpkmbQN4Wr3JvRxDMlpO3cIu6LnyLSPhqHkzOpjA9Ft/tFFcGIpm3rG4o/bD5C
XMjDOcaCSx/rGkb+4D6gCIcW0WJsEoyNjlWUEvnDUOhELZ7d6rf9mPrXhe1rGKKENLHKYru7r/vC
OPqR9zT4UPMtO4ke7TAuX7mYQFN7MdfPgJT5i54Y4bxGhZTexWEdbY10EC86ykdnFUMrg7sc+ly5
BUbpE54p3VhusHIanzD9YjY9KIK72WqfqOShAhASWzIVaeQECNwCyzATirNdd4vnaXWv9yhBF/rg
uN5C9o64CSV0E4KU0FuD4UMt5Zz6D+zun3qy+u1UW1D+2g5jUfY4O6VETIytUiQKPVA2Xrfw8kit
wAFhToHPPmZFy+YBT/wxxUpAee8L3P25UT1IFtW8SgTbBSLHj2EipMrrucZDpsugrKX20rPj+iPB
9feeXsndvRXBimuT/LFpJoiJmKshwi/8GCHxHKfk401P5TT2sioO+gILnhQ74nqoSLZyIPJADVny
HKEpWjalVCAOGbSTzmjRXxq+AmrvmEAsusTJryogz9rAAuXv9nR/8A08ty43zm57ZGbGhSNvVdlg
RONkHT3yX281WNty/HeDRdqiY5DrugamvPaFbWDqCZQNeWrhELk0sEz6ypX6D4adNI+n5bCtG/y5
tDd36GJsRW1hHTH6acG9vnIy/8Pv+yadGs99iuhIemlAmad66KetL46d8zZiyfVVm84/fIJff9+6
+AQu1jkQ/fn9DLu9MIS6sJOgaH//zl+8hHXhD2k0cqJ2xiBGfKjdrfaVy+HvFodnX1/fomM1HqD+
hWmqSXtbkCvXo9vH1YcUXxg1/v7wjoGg5Gy3LOi07l7MkJh8S7Pi3jqeTQ92It/+fW5+d2T9/PMX
cwOebZttxM/r1cH3dsO8G6eNl37VGuWrt7jYB7DkxyojQz8W8/usTvHb39/iq5+/MHs1q7aSmJda
OBBt8+vC+uIL/3GSsMuk1SLWnDSzYwX8YovrDpyuceXw9DpVIbLThf0B9+3f34F+Lq6JXaZBn50L
R86wMqK0SvBixaxy4ePJhcjsfxiBdti67QnD+K2ZY5y0RR4nvnO0EW8AVeblvzawo28dCtj/H+Bs
BvrrPCXlnFQtA/To60cBjtn9sw2rY9D4xqPHDt1BGevzCBo8f1iMpn185CJZuOFXvYj+tJDoSOlZ
Nsaovntpwjr6AuVr1bvHscyCBkIXaNffP8J5Dj4bomJTiwMyPTVcnOCNiznqUxsHOxt1/jDezBJO
5m7cNPd+8e874tMwF9bdsBJS6QuGIQq2l1Bc//4Wv5/bjoklP5kQC8myLxsvtsVYoyEtvKOe+dcp
aHa+4XG+WE5/2HbYzHP6n7cd3U0uPnbnGtaQV75+rEU9bkvbAtbDAHulrAjBGzyzL17qj+PRE9u1
8Ke2f/Pxru1KjiB/+rHxX5WZBqMKCVNitO7D8p+nT5iMcW4f7+AdfrEIxlgo3tudjubgjhIf1mE+
EIOGb/B0ytPfx/rDkqYnujBpncGas/WLWfS6tKItVodz8YRX6ModvljQ5h9WtE/9Fd4XLUrPLs+f
92RjeaEqS2IQ0TbaWrm+9gGDiCNmGltF2zY9xAXCHm1v0c3IqVD/pDvQPpJZVDMftJjxbnpD7/cd
ZceN11lVtfRI9lYTLOlbyi7pjaW+T+UhHjp3m9Ksfp2mMHytsrZ/kP9ieIvy1bhPEldt/j51FwvC
QlaE/bZun5u56DqUms9v5ustELUskzsQFcwlGvfOQrhgfXHD/2Ev0cMSF1cb6gqt0i8Oft+bIt2d
G+aPOfOz00StWyAj/Kd3oVMHHdYYx7RtYglW3+d3wRPRMfEdsI70C1ra6OKiCNcdOpMY1Vdx9X+B
8+czjkZu5z1EyyD/3Gv081jWGZ4uhB4ejdvWcxZI37Bmea/sBz8usXMlY4aldfj7+/2+zFnjeExb
Jje0bV52kQt7txQ49oRHEp1NqGnru3/+ffqyshAcGsK6IA+f38mb9DFzwyqGKzbCfcyvLOOfvf0J
5X8Z4bwaf7k9yxxNiOkwQj8hkkBu+c/m/vw+DulnF3MEmOLiq6SOG+W9lcanBBZxjSvPFyvsD18A
tZ9DpAtp2mWIz8/v91WvZ33KVzfRhHIhdP/LJ/hlgIuTrA1BZ6aaASp93Z7Y9//6hUlzSLXpFUED
W9gTn59fH7rQKiupHWnfl1bfVfvFdfb7/PD7fAHPIetknV6cJqkhNRhkoXbMvX1hbMBZ/v78v58j
wGP/bTuyBMC6i+9rah2gg+GkJzHvCv+UuJjv/XOM+nmIi6iiULWjYyaTnhyNihCOi/+8iX1SHVzi
MaQnY77cZFi01SnF7PRk67v8qpT/vAN86pI2bXg8XJ5+u6nQjmVjDmf7VLyj5M2/6orzhw9Mk1qD
4FQwCo0mPy+gtM7NvJ789AQARZW7fPr79/3q5/3PP28OjdvBAE9PebEX/XXjfbH+z+vj86l97rH7
/48vLrIc2+yAiW1+30AFi7wE98SzfDVG0iCyL9LOP6xV6i2eS89P/NUc52KvqcR1o8zPCwSMD/iB
LABSYbL8fb4ubu9zY7JPY5zn85fztM5b+r5XjKFBjIMZtDLOtcbV3wf5w0f5NMjFtSDcgs7ByKxP
pVWDVu3n4ost8ceZMrnaPJMOdt7lqYoCLVRtUhSnM/VIhkXQNPE2zPrN//Aevwxz8UHGNnSLkBrc
6bGlU07yz1ebb/OxCRHBNH+Pd9NsaJQsIu+Yp28dlU/z5p+fngZxNBrx+eQUZi8+dVZSTFRl6FLn
X+In+c8ttOk/9uvPX3zkFKW6E0l+fojVGsVfiSjzf3gBy+FyEMQu5AWf12pmxu48zCMTBK8uRvwN
B/LvI/xhHdEmkrvNFjaFyMvMFkKuQe1WeMexwTZn5aZrfJT/PsQfNpyjk6jRRsv/b2d/fokShatZ
toM4Oj7GfYhKtH2Fq1w2fnHR/WHPkXbS89J0dHHuefh5nCqPs9gSGIrLpNrjGvplpPSHk/DTABcH
eQSDqpkGJY7pTySKKNVQHXqYG3+VX5xP7F9OXHoHCUtg+klh6Zw4Xfa/GgwbDZvytFM5WascGYrW
04uCThD9bvYnCM/Q88zoi6P3Ml9jKA55g1SAlIBM97JmXHSxZchQWdD6p1KBtWXY/ZM9bqNspktS
X1cIw2Lpl7dp11t3hScV3pQJbtpmCP8172CsYDDhLIeeT+tFavgZJdNQbkyEYkBlDzDjcG6o2pWP
suysIp8WFf2pkZrWIU59zrCDCgmfDbeDVPtiDV6sjd9StosgNCns3rYHUjajPPkQA7L+36K43wa4
OCgbXOFoWcMATRiyUx/a/vj3XWSc48BfV8U56+QMo6fUue0qlajPy7ts8UP1CyXvLL//lnUhjK0R
h3VMf0fRHDCkgq4RIZsJv51lPy3Y/98f4OKk+O8NqXR6JmEY/3EZB3ediEcf5Ogui/qlBMptPYwc
n/8+yMVZ8dsgFye2l2gp+Joh785y4xYJUATbN9butOH094H++DZAF74lHIt+EReHRe+MfjYDvt55
rvrInfoGK48rCqDvfx/m8n3+21QWNXoPh2u21sWykCaW5ZE3WCd6RzxvyuKQfjFhlwv7vwFsC/oK
NsG/x67QQTtf13vrpOMs72EvOZjLv7/CVyNcbJ027wzTjngFu3/RNuH/8AKmRd3BsEl+zrjb52Ud
FVRuWdv8vK1t4iTafhHc/4cV/bpvmCGTL+D6Nk0idcu7iF+tMaZ0K2rrhHWNfwUWnezaYhgfaWk3
fcuMTkPnpGBVRhM6eietnOu488FHh9Fr157VO1deUmXfe5MzM7Cdzg0KNPkr6dBryZ//j7Pz2JHd
yALsDw0BMui36W2lK5e1IcrSu6Dn18+hZiNVN/TQsxDQaEiZlTQRN645p9LQuTbOzrCcZJtWCqMX
VWjPW6fR6D333AWaaeqgQadFcKIb9QtYyrgKDC+Dg+v1f4gKfz9uf60RjiUsshEkxH+nRqGaOmbv
ieDSusZc07P3zCk+Cn38lEL+IbaaNru/X9bpqwyTlBHaUm6f++vJZhGgUd6NmJKwPtgkovCxpaBN
j1npMjnACPq/P4X/7X3lGtpTXVa3/sMJWdFE6jAwH1w6ZlbkYySfe/0PT8rvB/2vXzRF1GyFtBjp
v5aEWOtKTrKOf/HkytGY7zj/+0/4L59vE8lxuVz6DAlU/vmkMxg7Du7oe+cyQvFrPOJq+t+/gDSF
sKhRmFz8Xz8gYbJAAaDgntNuqdIL9odb8N/+fs75DqumRjhqTk/E3w5OmlPYg+ab7jlpHw6t+f/x
x/N4UtPkfCao4vzz03tVzzQ1t90zep3cfOnSP2SJ/sur4agUJ3AFOxpLza/nNYIIpw80H14qk4ad
T1hcAp2J/4dMyH95TP/xLdM1/Ns1ymvbA0/a+he3ApAnrccCC4UN2ul/vtN8DbN95BOoSKm/1uRW
9dhWkP5crGFYO7q3Z2xo8b99BcsmgSiLpsbTxNby637EEc7dwOqNR138uO++/vzvH//7QvHxLPiq
ZuCZhMH1+9xR1J7jpo7HqsyEp1MfnTSnMPCH3fev89HfF6m/voUfYArhmDRz/PoR6WjXfez6xqM9
2JgkUPS8skLVxpvAT2zO42+0FDZs0G6VWzsJYMF+a6nkKu0f1uVfJ4cptuaF0SxnCpw4C/3K8dEt
ixGvL7iYdUKraHAGm3gobUY+XA2Maldd//3q/n7Yf3/fr+fDTcGMeXQmPxom7aoV0BlmXyD2ln/4
nt8pfRzGKrdPF3BqbV2zjF+791g1ronDwADYbi7gk+7l4P3YFrOqpbFrYzhhjk+7t0kxoQuaP1xV
MW3df7+9rsX77FK8ooZFMeZ37BB3OrnfRPVPohlrOCy5snUzptTTUk2OjNhiToloUVJ6TWwLplBn
dQa4nk5/DbB1Z6rYpxIfsBfFL6Xr3SVBXL+0S2Aglmy7jUiA8/77jfnPKJ4/2aD3Z3oWiDt/L0NQ
OWJQp3pwyqj1z8xQf+2l7VyllRM0RC6HcMtqHmg3YE5YcetVGnTONsya+A+v9+8nctrs1KnUKMi1
ae7vN0OP1EQing8vnS8y+GTwelGpqbvGiJKFpSfMwGtDuf73X//7seRL/7Fs/VqDU79CEIHY5eKL
nc7UuDkPsnX9p5LP76Vl+hZyPjQc2CQ2CBj+uQa7TGiWLd7wc4LIZ9CvXrktb//+Q6Zl/B8PHl1P
AMV1iliCndaafujflnkNSNso6S8+Mw9iyA2teP/++f/lQrlTgZEXivaw/+juSdXQiYdaZSfPv1XQ
v6q7K5gG6NTZv3/Pf14q7odQSSyRQWT3/bWl94lj+jSHuufxs45PyXPT/s+7Ol9gOmTfDBK6hMj/
vFC+6WTS9B3nnPmHcFta/1sCkdV0SpJMnSXO5HL+/TZpSkVhLBHO2VZWw9GMtv9+eWzb+I8lhhs9
PU4atRNuxz/L5OL/WK0Hs0oqwznVVpDxVv+nLcSgmzH4Jcc7p4zOxNqujPbUz7TqJZx2+/wl8N+p
dtt+BxnFhVNbzMEYbah/rvVAbBNYUEHwPcrXuAb3yIpkOZAkmRfssjlH0VnnkYWTYtFnzL722jXw
Q8j7a4D56cCwDMVSZp62jO8s2wAuvlu+lIxOy6pYekkNfw/qgoV1digx04WX3EZcQ9d2H75MWHVX
uzDSvMiKUzRe3dafj6F2UPOzjC6DcbcZA5ZDbsE2MdZRmezKrKZ/310pqb4oWCfj4VTiSVNh++RM
KaS7UdkKL5mV+m4wXszsbsR7uLsLOTUSlaCMEA85x6owV2xyE9YEYtHRZQZLTy9MizvIDvCLqgLG
QQ2isq+OUM2Xoq9nsnzxpHzwbSZyEqg9DDLBnFpJDCBN8mFrey+/6y1Tw9sCwrHKQJAeo2jVv1om
oQT4VjzyyxFEAi40wdyHmZ3D5KajHbSbB5G+VT4tp7G3yruPtBkWnfugAuKItHBGE3cAUY7pV30y
slhfJc4Gte6audYyc1bTxWSH3q7V38oCQpm7T1o4bl+B3UBJf/SCW4yFEyCnXm3hqZfIV403j3tc
1kik4MW6/bAKGQe2pZyIfItKXyk25EpZzWNok9U0tt4CSyiec+dQxIfeuZdgd4OoADRDWwgtsa5d
z0x3mFHXn9shV6Y9on6i8mbMW0ASpn7o8TDGNTQ8wlwVSifHOIZIaTcdYwbDOKKZxYHTFrHX3k/l
HHrdwo5pn6inNms+rN5FFbNmkDxAKw71R4EIx3DrjZX1W52O5B4Vgqp8gPKZue0dCtdWUrq0wquV
mMDndfCZlLumOzNeOntr6PkybdzPwKx+wly8JVa66YNhOSkJQ/ODaYCZJjd2+M2MLVexQUFXvWFp
2VT1NzjPq0P2Po7jlZV/0Iy1FhWE/XTmsG31OhDm2kCSojEEh8gWEUo4ni1uq6ouDBRiqFd2eofv
Fq1LH7wPBkBsWS3p/V4jmFjI8uQSrOjjfDQnkIYPKvSoBS82shKlAN1Hp3NJHw7poWEh64vVOrOq
OA/5seqPDXOPaQ+yZNyAn14rTjfX0kPBK2LzP0dG7LqUsTtPbgu5F0AZZPvcwmmB6tcFL2YUQAh7
zHFIdR9xzvTeNajuBUNDYsJtPNZA/4L2QVUwQKtLRgiYUfpSjYsNz1BPXnE9Ssh2vmTq3wIfGjqz
nD+uHM4qglwde5XNnKVRPLnZXTJHWdB/AywH8Ibhr/qAgYZrOvBq8ZTD+XqqclRs0pYXGAURY+Mk
OXrCVSx5aep9ksKg6xwScVTMdfhNrv5j2itwEfDBipkN1Jg4HKbuvbSvGoZbczNamHxBKF8MhhyG
JFxVhsdzydPbnZmYLpp+ljjRsYMOMjrfAfz/ToarMnU3ZtXiDmsvdaNuFGDEWnTQxo/e3VZ1unKS
s+JAknnM1TcaO3qnwV7A1CMQbhXKii7gAzDVBYC+li85E5M+AL+ywxNCkx3GrBhl9mvJGINnHwJb
MoofgYZj/ZHaPM5hnI6vjNZo6X4Al5GYt04gQmwvIr6MMSSv4C7Cmw6FuAwebeynSE7EuSnuhvuj
0oBmVCB78p2B/NG1DgX0A8bgC7fiNhyzCElkazNDsrEwC0mmJavoJeg+cQCo9SGZhpF0Bhax3qBq
nAmGQ63yTVNfbOUWtSMo9xtDry54xq5fxsyo5PnI082QK1wGPfiu9YvCVCAUXJcxKmmgx3GKlTnC
TWGsDYrBtaxKdSGVrl3SfG8sZfiUDp8iOU+cgCQ355F36JKlJov/NyML/E1VNCy//pKJvEw5BqNH
N396ZNBloUcR5tKQ9cgFrFaDRmbKZCBYARUOTZpmpZ8iOGnhWQFxCuArZgrDUCkPuLO0+UnGW6AE
S2THKzd1V4Py3sNHl3QeTXa5Qa22bpEvUQ/igx4sLEPfFW+nzr/915Dvu4Yn0qjHDS2xCzRbR6Oy
9hFUkQoiRR3tI7DsCa6CLnwp1eZeih0EvMlx3Vg7uy33YcqLmmcob9QdJGxZ+3vffUoF7isogTX7
aoiPw7cOCVdfXDrzpkaXxNpBH1+ybNX5a+ji6AFElXriOIhXNngNBJ/1QTvHXNCn28fNopg4cYzd
GeqwIrG9K1I4wM0dyMomGpmU7i2x7T0L6WC8AYuxtFJvRYsCzCe8m1rJrx64nHLfqMU8VeOnehJh
soMYMC5qwdCvbc4ZtOt8VIo1Wp42geQTH/VAOYx+zgx69abon5qGir4qmVEKNlGi79qqg3GdH+BE
Y9eNnw1A3uVfKtoQpkpiM0zfL0pVA5Mf7k3YrJXirKv2HpXKRq16wJDNmiGJlVcOVzOxL5qWvhCR
yEURqbshM8+Mhq1890sD5zRm8kEKaKCWyGxG7jyJIptDsCoYY86reAnKY9/UAiLUcDDhClhxcVdy
Eido8homTgsr3jJtffaicenGzGSqsMZFBS4GG1o4AMTK9e/IluesDH+aXPuJ/HQVldjsI2b3EWiZ
pj0rRT8vqil2wsJR2tsgDi+JCdkvLreNqT6MxoR1dhYDEEPVYpVFx9T0DgOY3ZbhWggjzcyt64eE
CXw/GxlDAQsPAAwjz19mD8WPHhytOWYDr4bVAdhRu4OfRR+GVmzbPlhiP2RDj0uVAf7hHJrBiY/i
2DVRztEeTIOOYaC3F6+Q/iyWTPAp4TLLtI3NX0liY5NOY+W+3s2MSIFcYJTLekwXMaWsLrNpYShO
mh0fhO59RI76DG0qZZxKFzDHyp0Q/aNhs4wyQ3VNYvzEHrOaafSUBAPvomnuw6xbMnLMVGu/jvLi
RSN6IS0EEae8WRIUWZvd8ejhp8kZ+BnmilSBaPvao5b7/EmBXPh9fQhkvx4yZnnrSn3JXHVXNZrO
Njt8m7ocF30pNyOPjy69U+LV0C+cJdCPdQgquVHGRdSfYkUDqRhvpcVCW+nLgcqiFYUP0vsKw2eD
MVwgBjNTUFkEtjtoQK7LdW/UlBfjk/Qn9Ovc0fKZ4T5W7pNm3FAvtD5UAyvtGbLcjSqg0BDwAv7d
MQvXnV1sQ36KVIEaIBIOdYBJwDt0CYIkot0rAQoJXB+Ck9Bfk+BDq77rbrxLYKCd+WJD8ZW8rmiW
kGzxOnbpTM2JLobqYEy8wa7fMAQLenbkXK+xlSL1tpk2VZxlHZAqN+9W/uSzEIQImauJtGJkK2Qa
jJX+VLRHjvZjU372wiWgbSfF8XykSUKmxXzIHnDZz83sFanWUQbJzucw0ewS66wX1aIU/CtEUpkP
a4H5VjFU+5gkgqzqk0j7U+bnC0W8wxdaNsmRduMFFqRFqVy9/LuGflTsAv07Z2YCt1ukqEcxip3C
sqlwY2KGWPHR9yjqTRX8sGQw22ch7jVn5uW45Zik5uijin3vb1VUyWoxSd7eaAOZN9wgT0ffZDqE
TG+VCnOkFPsiMM4jjNukQ05jt8O+sLi/trLo1TJe2nSpzqvGuzE5uLJauc7j8ETf9wvK1FcrUze9
SI8YQdHYorA0TQ+ltHctynI25Pi6DHUNHwy7RHfnT8BeGRzMKj7rRn1qJObdqE/nylC8Ny1UlGqo
94OdnTox7RjqmVZ9KE/Qm2fCSM52Ks99yhiMJ9yXauCXm2TxQ686QNebaJqLoFSPjcj9uZFGn/AE
mb2VcHmAy6tQEODafJj9maBxXtlEkalxqHrcCznT1SPvO1h95n59bhTU1m3aocOu343g7qt3JKhL
g56AsYCHiINGJeDTFYWPHD5YG+mN1haR3jxlAWPBDHgqzaoKe3JfzlU3gpUJ+HQEeSA0hgsr+9F1
g5VWPvTlOz+do4U/85Enyei9qc5V+dyEylwKa5YG90ljbjBGaKRvCUFo07466tpWeuZGFSLlT69H
YiTyi2BRHoOEYyEnmhEqCBZkGwC8H3uHAWoMUgKn9aBV88n2cSg3rVbOU8mUHXwFhvoqee1Ue8OA
+rwZaQYqUDp5exEMixTNhbomwjCSVxcRL9IFBigzWg8KQlzFw0vEXDArWdQzTfzc4qhmmr/hwmaQ
MYFZLF1ehX7oFnZwTOPjgK0IoyNnsVMKF8NtDmZCQ7oiYAC/Dt5zHZRr4KtA3hhGbrN5Yp91wUA/
Hj0EcCTtYsB+ezsQTLIQMBdvrdvN0+whM7ba4MwDRBSltmzitYITje6t+ShvdFgPaQKuHieqs63y
fgFyey6L8FCX0MzoC3Tjq0g35fDa63JWawfBQWTaiAPzpCrn2H6xg2tZn3v7mOc/ouIncGNy+6F2
TyOisdy6NdHIqomJu9+M4p5njKESmvXKi5Kj+AVYEhyq4GzUH1J+avbj0CVrs71JBp5NCi65u/Dz
apcE11a70F9wUYkHjXwiM7xro3oQ8qdq+PpN3HLcwXUUeDx18DxzZsVL29+xbpgwllq8IaJfA32c
Y12yxK7WznHeUvFaq4OY49iI3EtRRosGhwzHRdadrvQWdBmyrcD8o+7v311zLSUU7nZrcDX76qwW
N0qxtMCcx0z8xXsZbi73cYjDDeSgpZcxfQVOIgXvGHXfuvKjQbZA0Fsn+37cUJhZl2W6DFU2ePOs
KUdT3wTNTnJE6S+pwsZS0Wbf2GOFoyVAdxYomPPaW4imI63rp2yIGAOlUTACJm1YRI86HJ3EfkjF
C+LP9SBWZf4wZKcM5COrX2beXHqdQRHEyQPj+bB5851EcRFph3GSF3UmB8bQfRC9XEXDqycQkz4F
SeXeeJMZVyufFO+JsZNtPJhEaaw0ZvlchyHZoPqeNYdE9KfQtVfasI6Ndmdiq9YhHAoLHeqDjb5b
cu/VjOGYpI+uXvec+sG6NrIP8LibNsuJoyvMUWQAOvGS60S/N+Ffleqlq66UCgbzNjDWXtW3Ubv4
2TlVHpgVRih20bvOyR90NR8f7Qo+UtO0BAutUpFD6GN4vx0qJqM1LFJDBGgclRNKbj2Ek3Geqz7s
b+RO73Vmh0AemSjvDL1+yTUAKEon8RV6/KePLadMpgOMUiA7iYkqmQgHeJWL/lyXif6YVX3nbYhR
1Q1gRPRuTsT+StG1LSGiim7eJwEc2CZ2kWmQZwpLE/l6ZgFEMmPEh4nurNU+U5d61OgJgOioefbw
XL31SSTxbfQg0XEnjM99YON+83FbkttIGbVnsmTp2PihCvgbnHeokS8aXxHPeZlPrj2j4RRUKJDG
aUmYlaCHyfvIfqGVNkLNut5UuJXBHoP8waACOv1HTe2lqVG1iG2+iX27ZsiPsXYM7kx8EyVkr1yn
WQyzbrI5ae5F6dY6Ib3ylJp7LMsz3X0xjHU33GrtuYM7pfY3MSizvAzPwDG2GaUup3oaskPZ0RkU
5BABELSp2bIJOmRR+saCgh0YF8sZZ3jTFPdF6KCQC4S331kDM1qvFlaHLoyXrOANkvZPQpbOqjeu
uzW7XeyEMzV6dp1F42089T0OcJ4T8IL8L507ooJ53+fLgFfTQXCAB+kBw9ijjXaF4YZN1SdrzY02
KqyvOqnWauI/OQSCCfsstpwBMHFFbJ4RlwPunffNaxqsguZB05/d7tEzn9PhfUrw5eNuTPW5joGv
AO44WaD85tXrP3L5Ptb3oP/2uu6nx5XK/Pg8DirOEsY5od4cqI9Kosx68nNhA401xuuex+ehjrda
8+iWBP+8NIzJc+QBA+CG+0hy8Lzqzq5tYHhDguCAEMScvrDfCBj+ugKVqXH1Fx9FWOgJmKDRuJaF
g+dQ/dJ8mcMKjLsrr9JHkvGMYPtyQTe60B8qreIq2wPs7wRhQXSqsuzFLDEgepFDwjB6iETy2JFP
GnvA45b/wb1JlgbBq56y2BgIaAe4sXaa7fxK2StB+FKj7KDJm2U/38Vxu610njOcAHqUPQwwVILE
uSCM2dpIuc2xXqo1iLA6jM9VW256RFwOTMm5U6uQ7Lyv1qhA5oKB773wgIJ8mUNSKqS3AEi1ZJhl
F9tiHYZwFu3wwplkIehblWXzxZ69Gkn5wNxe0IhBrrMQ93qgGqT6pGrEaqCrkhYW2Is1jprSh6wQ
4GY1lnaF8yOpVsjJZoMDiR4qvPMQjccUQVFSq09NVp4UzDR140IVJvMec6xJQiCVzjEhw9Mr747z
U7JLAvUMDTh3NYJrznNe/6rF9xKHQzASFKO/6/hl2rQ7s4VxcFjLjsjI3IuEA1BCHbkoQLD3LFfN
fBjoiQT2CvjlYBfqqSvMnRapM6lycC/k2kvIwhYrHCvUKKe2Enfpiq0PFKvqPnVBOLMYsMWnYXNK
kTy7Jz39sMNqXgYc/6Inr3iMeb9tQG4kP2eJj9z709LOlrHSwy81fivFvTVuNoJJtW8f48HHsbG3
2nwZ+vCcMVkX1jVUqwfNhhjI0o0BTsZn2JMkdlywte6V84W0o00Xrlp0lUWszpvqhiaXLVPnWfwS
qoW2nNgaEk6hdaci+JLVFz28IEIIOpZqii4A+0T9JPL2O2MJbJC2NumuDj5RP/npjjPENuZ01JDZ
ah5bdwNzAwrOGm97i8Wu+aqJQG0gj8S89IBvmvYQRpjOV1WLhY/QPwkzMtoDkox0nUAWMcInjAu0
qJAcQGEZXIoB/pEarZoWJSZTWI+2ey8DY9s0rFWm8QTIY4NixR3bJZROgNZdDboyXQ791e2vk++2
CIM9xlqCdG0OjDlJj71zkNmPT4jPJ6wCkNaRhQk5FavWezJlApHl3XTl0k6Db4+mO0rHMBP7uQmZ
qZ7U2RAvQtWYjUgsmGjkKJJs0i7cGJV7CVKwoRkUTiVdJrFcsit+h46zz0PyDpS0Cog8J4NzVOyo
71wZ8O7QqNxY+yrZ2ozIWGQcP1iZST5QgBoOCt4Ft3a2SWV8CpSXivGYFsosNsZ1mxwtwpu4YFTW
Ogrt0RgXTQ+w7qQPN6P69sO71rJbTf/gqq0cAGbJBln9UtH9g9oAVQ6chRx+0qkOre1JOD+E/L9x
9+IlBEm0PR5FMj1wbE2JfNfqWykupvdhlt9Nfs+jvWUCRAzmmiYgqCSzpP1BhDBH3D5zBO+BY5x6
8YOraZaOu6G+quFTEyPGSfFtdluXjVHNt7mPuyau12p1mMq5Yf4MBffNHeOd1q2B37TZXnWTk2Rx
b9qLY30gptum2UuR7IqKsDj0w9Mg/WudBi89jkdxDrDVuAklpgEY2KavtXWfPPsC0LyP15kV2XUH
PLs2MN8OnfWHHX20IgB0nLGBfctg65NM7qqDoOxQ+3LmBDXsmhI08Bnw9WIok1UbXSp4mx65JNu9
mfGVChfC2gWSUSUEHG2SKSCZ1xHGGtY5jV664skoliGHkQyAeBE9Zfkhmki5vThFWHaV1P1C0jGT
EfWADIHvsYC524ZPmQo4K12A0J+j5vws837rN2yJrVWRlCsXatgsiGxWQUFwHklytP1zDTilKld2
FG7SYRGJTWEt/PYFM95chT4ncBmPbnrSK0aWRoh28Xy0LQI9NghUTNJEuKGG62Bqudj1HP30XWWG
O5+CI4gjSVXUzh+lv7UJYdtSPvuSnqgW6J2+bEn7Nci9TAHGvF752gnGbRQGFCXnfBgq4m0k0seW
Bn7FGU6dlfG3Zew86bkZuF71iNuFXD3nMOqdSCVQx78nbbwLJ6WL8SAcjuzNd+V/1f6bXrxVypfB
vshwmuzPRu9ujL5ZDnY9EffWPMNEaZN26RDF11CrZ00FEBswE8YLxMkyyzaNYe90NuTaeC558/kb
tZGKDQFqdaqt14o5+iFO5i1AsSHcGazLVeStIgQ+2aT6ZeXGSQV5dOA4/8NzRWhztqD9pYTPtNpB
jkRQQ7pZkN+3H03cCpLQsHC7BQ0C1MUYvHIMICjVjinORRdDa8pmgeFuGvLVDpIUX1YHvS8PTf7i
s5CqzsoPGaZNCrKe2UwbOBO/SvsalsUprSYNMFTgXt8qeEe06ahgZWvFjFZUAJaJv2rjV6a+Nml8
IzpGMjLKTWa5T1nxaGbPlhY+DWWzaU1ai7Kq3Jm9+QyKUYUZqeXqg19muzE8VvVwjTgFqjbaOc5N
U4CkCcpN4TautUvZH4Z+bZJ+BPI0V+ENxcoXDYBLejBntOrNWc4XjbsZh71tkB7f9QNp/TNo4LI5
ePZjyXXIkiPM+ScbwEA0uuzj7npMlVvll2cHbwZdQMXJJvQVKVTE1twbbbgek2+6kSf1NS3sEEu7
ZqfHYg5BO4mHc0InxnRU4IxJ3DhgKM+3XWk38ygp7jlDC5kfUJGPFsgi3vxCLHz3SNfMzK246Bq5
/oglOW4wdvr4QAQARLqIzZnTWstSJ7tgjVu3t2+xmEYf3GAvmgJmpYaJki6AArG1GVEjJEdsilk0
rDvCmdQmndPAhBxWABuJ6RLE0MEcPvpNz6J36SkveqO8Imi+FIq9xjtC1n6rlWu7CfakXVIW4IRU
HM2Pr6FtvuYWp99QrOwJWYvCduDxtYqFTibSdvaKkd5rbKdjQuiTymyq2/hPalm8QA6+93X25ire
DdXn2qoSsqd0yoosXWuKdTaBtxIglQH+t8wK5jAGR7YEE94v7TGaIZeF692LdqNHJyspOPemHAQ/
IHdmWrPpoCzx0inJpjM+XWD6fghaKnlpSYEbhGBdmlE4OvHmlVkJ+TsBX8yL6J392DowAYeKHXNc
6YhVxqm1rp6Vir8lv6KB37lquhfK0kpWCB23iC1nYoyf8RknmVjkrX11CnDawL2VvppPHWJlO+nJ
VyE9AFGMYrxEHtah2O6Gc16689o0tmVRXmU6vkmfgMc22LuYV5A5jR0WWirkkLFrzQr7rmEpCEhG
gyBPnHtukbb3vedYB4udESIK54RJGdnG+NHE3RoS/UJRjdVQAK4NQgXrVsk+BEej+wLHQ46Kh20c
HgcqYUP2jZxmZte3qmaFFri+skMarZxAnVsJT7p9cSgYQSFLmo+gyjdDO8zB1K6zDCrrVmVbEc47
vvBuDJ7tiBwYr9SI6DpL+n2LBq2iyF/3z1HDmQ+Vqey6GX5dqe0yce7hoqZTgh3P4LD1B3/tA27o
XcF/OR48J0PEtlFyWIth+F4i9rFYy4vMfqjC7mQ4XzC2Nkn8kDnkPoqUdNhb6oDUQ/Hr4TyyVWsV
0C/fjQ8dLZJK9KDoz0lwhCfrsKn18bVIrwE7mT9CS0U/jqxmXqonwhO6XsiVOxFLnKSg+TmYzaE1
3KNdsW5rqbnLdIJhZqBrq7kNcie0Jz86kzBHA6c0uwgvUlHvSUAY3bM5dhjOUrKuhzw6Td0WPS0H
QTwuld6bkQT13OdMP1jReoD4Plg/SAEmlHboLHTjxetxdSc7tXiERDxXsKHCS3kl9bqI0kvOQTpC
UDiTJM3a6lFg37agqrZkot1TOVS0KyoPhvMeqeA60d8FNm7u8kmNqkVk0HxhvOvDJfPrTd6+mPWN
shbK0x6FlUfJs3wOkm9eJaO9xUjtrIyzTOibBy/l4RS5NdKxkM3pYaOEq960jKYO/WZ57zRN1tUh
zs0DNHewwKg65D7ECaxO9SJzjQrxkS6pXee1n+gct2PqfphhfQf4+jl6LOodlvaEjKux86In3bnb
9mvJGtCA8M0NHEYWtRFKgwkKdHXbY4fGzUQbg15tKH8U4l0Wd+oMHq+irux6+nOmYl+gX4rcJJnI
YcMcjjHWBdLnGAiD9iqyGxE6IPF8pyC6wYXKqeuI6mkZwKUOqk+XmbOuudImEI8kCK1XO/+yabuh
8K0Z27587lIKtmd1POcpvVHBgVLyPDQIJllZvluUMRjMyIJbs5atVcWdp13TkrgbNKGLkLuwPmmK
J4dbzQNacQCuEGN8px2RG1oF+MpAgv3eWGVBvFUR0XQ63edI2NX6VZL3rrwHp7/13ZfJ5oGlApr4
sY5OHPHL5DkwSQDXp8w8Cndf2S9l2Wo0BnFISZXnsM23YQl1ug5Iv7ZqupwKOG14G6DhJ+W+KS8B
VxwIJM/jZqRKpzePIl1Z0dYavwOI7I2+7uW3aL79dqdm3t6z35vxmrWYo9V4V5d3g0y9G+OyY/Wr
b26m7LjMQj7nyhqlhcVRk4dN9UBGpO4OTueiN7d9/ozZhs5aVaQLxzioyb7hEAiyUpXU7XClTf22
a9tmtewXuD+NamdI96BHBdtRtDaGr7DaEjLqGfo9a2aV9MkwQm3Wm055TYyD14kDFfW5FW4d/9TF
OMbiRT6iLFkXvJUj+/2I+8cGRcTy0GxQ95W01GG92skoS6Zj8toQNJcwsXIX1TLE9BOKO+v8lmrK
LMph5LbvtMxkdIM42iZX1yRHC0mvWDEeLO8rsv1Vo1IZMfMVMfcsjwIUqqxFOb7N8JTabzIgqanU
C7Pa08lgssWPIXJ6CmFQoYFjz+vWw+5FZj7ZZMXSSZFWBUDhJRBdEoqTZw6so+Vq81TLKT7yIXX2
rbvhItRYDJhU0va5SptaKBYMgSzcAjyr8RVbHd2u7DwEaW6M25G30HvzvCcr33jyywgew+TRlRTM
6Quxx2PsmlSYnlG4Cc7fTnOVnbaxRqSjMQlCTwIl3wWknIdbRzWn89VzmO2czsM/c8WpyxQiC7XB
eZelcR9g2EsUeNx7KWKOG2Si3nNCOafmFGpzHsCD3sm3ZKqX9wQKHwmJBkaIZrUlHljkHgwaRkh6
7AfNuTScC9SVx9ub3A0bjHBwLJvJN871vEl/w/tZN5QvliT+t3mC8W9SlbtHPw2Pvc0xNLtq1WU0
vJldfrQtgQD/iMbiMPkZYrTrG1D9VIF7rnxKlSSyPr2pyQ0AitZ+jQB7ZRnNJ12N2ZXk3mv6B4CF
E6CrdFq5XTmzIB+DNTowGrsx7e44sndCA4VYe4sznlo8jGOhzf8vR+ex3DiSRdEvQgSQ8FsSJOid
RMpsEJJKgncJj6/vw15MTPRMVXWJBDLfuzbWAPrJMnaJpFa0U9LA5kR7OleXczCeiWn9rq15HdJq
MinuzkLo64ibKW8uqUZZSbf72TCydTBcdNAwp8t92zzJpoOmYsxpaCX6iFk3ej/WnoZb5J52vlXK
d4FkkKuQ7pS9mp+6YjdQjWO44OehteN/cYpwWVZ3Vdy16qrUB6Und36g85YHqRKAl3jcMlc+i628
iLqE/tmoHIO/lMkmwogu8p/YeoQ2rRGztTELgE2TdoeczdChfglWUJQ+z8YejfvOrvnInOKYBl9G
ybV2I+EBL8ItDu+gNBNPURp9Mr56AwuIobBrD69c/Er4k5bXpksuFpWypTDuRrTDOL1I+j+ykJfU
K3gU8ICmj7s0fy3LA+V6flfeVBZ0l0sIpxKULy4f7W7DFGbR6Mct45WjHlTmX4uDMZBfdOkq5rhU
4pBE2tIzUmvl9POyJ52avDmUmb8Rw6A2UgnyXaFHEkO0Dq1v2UHzzZRitqMX2i29Uzut+h6ffyal
xhXbWZH/zKZYIdZZOolcIxjmHUI556CVKZkGTdePWYe0DzHQTnavjA9Nut/2/CerbmMo9pES2VXr
cpqh1UzU76L8msJv7EVeEviDCqD9O4R7a97VQbTQ9F1BbXze/PSRu5OOOJfAqVD7CH7Kcm+yi6d8
lnwqQbJJIuQYXylfUyy3LY1tMvwyeJENM/FUA4lV/BqZ7WoeL3ZNVrRzweeY2f9K4W4C+pHL6UR4
v82YnM20Q4HIhUTTj4irSLGduXIMY1OOG9FtavtNH3WPkIqVLPp1xXuS2ZTg6O6K1qEF4sNCdem3
uYeRuWhSAcIvD0r5Oqc/dvtaodPrentVadEKCxKAtBdyi5mwaqm67cPP53Mtbra4Gc/6wP1gIB00
MG8WFYnxlpeW2i5Pyr10X8Pw2nUqmCrahPg2mbinD3X1JePPXvvKomtAQe5Q9CfDog0SfFk+pUmA
gcPIAjAUgNPHUCJ+7B6zxpG5z8kw0Day/KcRyqTsQvtssum5RvomIVp13wr/DeZn2m2sIF4oMS0m
yl1F4EtULstE48fG10hrSMKbocavsjK8pzQuZ/It29Kb2Q1Gzi5ATaqU/hp3Ezb/GqYtBQqqhCV5
69qOcfd5ChGmZvDWwzJT3ZVEn3FCcDRYaLFM3R9Dnp9MY0tPdxYtZ9QlxlPgAFptGylHFXhuuXPM
XR5lfor0L/F01+Gc/GsTWoaPCbHpw9hux/5Sp2d7PNc9SfUhk3PhUYhqdu0GgykxbcSFReuewHJ6
SAwUBWR7w/jUzq8SYO4fxMMF7pM0EqSY/Tt9TVa7l1BZlyUavcQML9SisgB7PXVLg/GqjDtUILQV
I4+TGxoOW8RZHQy4mm1jcQ26VxzDi+d2UpAcNnKelPcoEpcgHrcGOd7yptc5Sh730JkJVwToFw7p
ZZLDUCvRe0d/a9ucbW1b9DvYnQRAObFXkzhUxezlw7fZpQvWaGJnv+fRL8cB+dl752y6VEWRny9E
j1bUKA7uZC6bXt+N1dpI6QvKJokzmCzy8snj8GZsWNi9QpBV90Kby7UvJU+xn5OiMDV/bYt8Y3Iv
5XwKFQ02BKh9cKqVgY9Jb45948GtLCB2h26LSDDvVjn1HWF7zBv9MwsdX2GjflJiBg0kFo+LTNKV
Bh41EKTSUTWgUcRdvcyAnEG1igrKMtU9RFg58J0Ub5QnLSvK5dFl7XoqGobuOqC91wV60HFB0+vB
HA7I1U719GJNiVekdxVAOUBP0VmkVXf2pkPVGUWU1JuXZ7EyfQV038TMLeqysndFQPm1Q3x/oKzr
cCsLrsJMQ7UQTPXRctOXjrAUBGFT9gMxlmrt0gE8TaSzFK3Lk4JlgC+u4vk6JE3E+0Z5EU/FlO/t
+jDOjBnEQMtdTtlaDxANgl/nh675TGhfFOVBxhsJTKjSeix3Xb2JkDyxszacaOI5fkf0d3BfWVXu
x9Z72rynlXMeTfUw8Z4OyPk7ey/zO/E0Cy36s+J2LUexh+1sQnWNijQR7Vaop4APXLfBgDbEs5vZ
oegPhv14Tg9BSpy89qVlG3d2cToBOpjX0r21FtHauv0UoIz2YogE1RDmeYTNrZqbrIqzDfyUojbJ
KVkDuyxwz81iY9HtUPmutQZ6NcliD8MORpE6JcDpUDzgZnPKppt0nyvQjZw6dBBQyRG3aCSRdf0U
xChpA08jrexf+vBL+RDN8WrXwioADQNbDQxk1MlN6UYNsaPdotSr2bbYg4rJCykbwBUZbMIRwiUY
N0GTrmsgGgocUVJMr6hxPcee13ryWhXiNtNTh6ywECuEhZpy0eMPhCNPaZ3LN53S8poUCj2sNFLz
a5KqoZzhJ7ScZS5e5y5A6xDTxnOvrYubCwb7+CJbKHUrKjYuBPU8hAj5tYUZ/eD1MGHTov4Ru+85
yhmsB4usksDd7SKtqOQZWm9AmR+GuaejMnQnw68QIJl1/V27hU8egBcVrZeZlm8FggbC8EWbb2HA
N9JyNoUr0fnwNiPxSlGwNyiCnIvKj/poWdVXmstX2nOU5HR1xD7VJVpf0lCK3LNqdCr1beJYr1R0
WEs3VD7b8SipVnRQsiQvzYCOgcoZWh5M9azwiZcBnGzYxrtZq869lZ7E4NwD11gnDl2c8tEjKEq0
amGiVSGBHSfJY5Jram2XE3ZvNX3YbfBpOVDZA5WQ1uiiHb1HHcXBTuJRevCSOd2qQhwbsIsSV7Fy
qvGSldpl5EyF26BJ0XmkRtasbLo2LJhS/LvooKi8jitIg8jTA+fPjhwe3T7G8XRgEPAcRNkpYh09
+SXCFEEQjKuzScrxnOXBQjdwnfQRPgF3YGtGQbipGDTbXv3Ra9Zl/VU30osEONEoY+1J1inSFrkB
XEvrLhiPEvM9bnYuBjJlRz6Ei3LfydCDOuuSvneVFAabX+vkJ1FrKFS5wqngETg16lWOtsENTvNE
1WnY+MnzpxjF3W6alWMepvDaYKmzE1afQz8ew2enc5A9MnRyTsf9P4lNW5jeaBnPV4fNpeCfr6Pq
Iw0GbA2relXm/lQfhjT5zvH9hDVfdP8EEXHlUHUoqAmAC8EDNqwtc9+w8BhOvyi1+2Aygn0QA4E+
kJOMd6zTznxp/JfLHvhlphoKnleeDXP+DWyGdlUF4+DMZNVw9SMciTJ/dvpdVDknOSMjkmj9pUVo
JULHBZ43Cgyl2sM0rYvWodXUYmzAvZe112nsdxW4m98gHqQrKGMnjM3HhIYkY8/Kw29jek3wQc8m
AOG16C92WPl2BFPWfOH2JdOi3sXdo6UrvS4GRvYs0gGI0K339qKZ3A0JB6ei+tHTWyE+h8J8rbUA
vjFf4M5fukPOT/oB1RdAwYdwVYPTbMuS+zTtSi8vQTCDiO9+oMMOTywOA4xgiyIrXgInpljz5MCa
jc7dUr+74WN27m3fruf+HrF7a+9af0+H4+Bov2TwCHdaqaI9JdOnJuZ9kGF4iHYGKtkGYXVhHWP7
h2m1zZJDOb6OgtlIMTZdyXcVh1fu1YtSbsrGuqGDkFCs8cCBKpfGZB8yV3vM1HoKyoSffq5dF7zp
7IdRfQzKjdtCcMmZkTukWxXhSQCyvcpHpFIFmy668gaKT+Uvq1pa7jXIKxaY/ZdJzJOKf6M0PAv7
ahtQ3TvYO0t1lw5DdJzoV5IFNNPXGB5l8hh06gozd1MGsLDIsf8Jttgy25XKrlZ/Zgq0Eael+q+W
gZfF65wtoVW8dkb9qDP1QD4p4PF8dgkum6Kl1bvR6EmOElSpKTV72IN6LdlJLs1ZPyOIycJkXRJ8
y/8LPMxVTgjQwSwJINrV/XoW16R/HTRKwfkdxdz6E19p5NpUqKFupiSSr7orI2TduH4MFRKzOweJ
/NdjrOpLbU/WuTeW1PK23aIO44Hun8FrU/UwlNQMlzXN1pNnjOgdpq/SDlA4XsSMTwSzBMkVeHnK
7yCyL5PqPrJq4LocvimLRvbKKISo9hTqp0Z1EWQkPgkHsPS4/e0NYGbz7Lrexs2xHFymx98J7XJN
hsMIxYvcrlb6eyPc14IRNJY34tK/Rr0hckehn1aJ/wToSzSIcw1ng6xv0Sf4Fu3qbmOUCfhEeRBZ
nXbzuI05zAL8WP3o63QSF+3Jrc/9MPpKPWhLDfrMCoLKyxMWrfYi4VXDPMfWVzB1tt23jfMoKe81
UGqQvOT5reVGFS10Ye8Xpbua24JV65dOmg1d0SdoOX9AmBQONjvwNi192jixk6Otu3Tmp9IcrGon
4ga82q9NP+eoJ3jxo2q6ta4Mq9j+U416b5f6CnGcY51buVasbZtvMvVb03aGsnLbuwKmkp9yfkRd
mzx7xNHW3O1B/Tc3sMMbRd222nCcEnNdKy+Swhizah8JuEFBwFnaQvyKe+C8xvidmpR6MFR91L3u
p7nbhjj6XCEQ2HDq+BLLPkoSicgv3Qpna0cJsv5xawdoW15yAPWyPlXRT6ar8LMAMXa5GQLzUFR4
YqXjV2aLT0SWSPKG4H127eSe6sybEory3NGpGCjJiwrYh7qRA+935JGiGGmZ8koWEjf+9Dam2d7M
VxbOw7B5yfBWWdojiN/CkQIr7bWms2Ju14WZ+Jb2rSCHVxlNMgrAHRdVPuZTNgd9C2qmwfHoBYun
X1uxJ5QaWZJMMX51a7SMaEgo8GxuXbHWnI2pPnqLNlWefbcGamoBwcBimupA+ZLfE93MDKZQJDIe
TNLj+z7y0IXOTuaJIfE7/BGJsRlSd2vYcKXhJXxWyxnvU3oxY1BAedCGF4S5BcleDrk39disKfZa
JwRlTN8GkcCyq9eG9v08BKO2piG7PTUST1mrO5+Bw543Z+bVlKiEUxN5HeATqKmwNnYNPhSv7NjP
eKtYDdn5OnzMHMVUybSo6SZ6jqUb/JvGed04tu/yN+UaAWyawXBADL7TEEthg8CwXrkWTUWt7ict
HCy/0W0nJLzOysq1o8kCqtbOqiGjNOUvByBx1cXkyQ5Yl0w61DCghCSReI3lt/V7Z4KkcsQ67ac2
UqBT/NnFt8N0WQ9+jDs5sd5L57McmG96Krb3TbCzO5+pJy5o0Y7LdfIUxQsKvXprz1dxc7tmRVHD
yrGr70Kf1wMdkZ39Ywu8jgJWNGDXbcvvnhze0dqnqOrntzg+6fGqY1GMSuWgBcVx7qg0z6CaxWuj
/QuNX5rNnt0nFbphZxWkOJXbJZVt/bQTFLcPoa/oCEo1sevm7ijGb82sN9SAp4B6bn/QLL4wr0//
UUNaDbtsLClAXDbJz2xcIzTgjgbHgCEqjFZjDqGtUqGKG4yBVfhhczZGAPbn+99Cnk7rQEEKABlW
1NW+tFc6t2D4oQSTJ7p13hOD/k+FJpymN8Xdu84jjLBmituYBpCgqFzMst4odv0OpZHTMRqbX/G4
V/J7nmKJSBe8pTjvXnCBrWPkYQOLAc9pgF8wYn2pqEkrmqUT+0p50MruW0zttpd05hFSghwHhyy1
hDSKKh0+2awM9LXUuti3JWrUqXXmTU3D5RqVJjht0epUc2JOj2pXXJKokdcAW9rdLDRlG+e1+JXu
1CPPsXJ22DiY3qee9aQSGYB9LCyyTmhhdZ5vF/VLNY8IFpRZt0LKaCvbI9or2IfjBL8cMi64uRp6
aaGirjVmYzsIjER1nCIXoPJb4JZbZiY06zyB6BsBgtuitn6cuUeZN9ofFBi2zAWWwq8X+CCIMcSU
/sRd4ooaRPCjPQa58Oja/MiMZ//GDq4my+xoLUBp/DqtsyN3KfAeWXSQMyUkcDBlB2xaLvm6BX65
GPSg0mviDChTjJdZTemvbMIU0aVCuVaeu4ZnOriGqZEeMQuH4qLmiNttPYz6pebOILL9E/URrJWJ
OoTNkiJgDTfIbLrIdjP1oMumWHda51x6J5JHNS5pFa/0YDdh/vaqua98Q+oWLb1pt0XH7R6E0CqA
JYH2vZ0g4tu56F8mEf5moJa6hHCR2ihuqNwKYxmWhvgo2px8xDxvKNZEU9Inw/wgcbJcyafra1Cj
n6Ed6IKmgIk2O0M/0PDorhvXTveQ/raHVXZctV088mxOnLMVazSRos96YVCPGfk0OsKuXdHOCgEw
Bjkn0DySmR4TINhiMcdBAc4RK2KPzpJmYr5QZ+o2E4otZ6yPkyH9nKiCVWeb874eHLGNq0bfDm3D
Tj9iNGxHPwwSr59sKuodnFSS69HV9OoQx7n1mkek+BTz5um9EbZ4zwfLtxvr01JmAcUUwv9JBdMD
+nlUaUTyTNVKp2TNHG6G+iHrf45xq+OXMMAGQZVnKy0ajGV0yGW3izrnbivDxSTOLsWLm2N/TgjR
WZLKeCpS1KCxRFZiLRqDDmaOo3pXUUCc278CyFIPkDOSBWB8uundmdgHuOcxOK6ebqYgUl/6Tr5I
MWBfvhSIklSZb+BJ1rF7qTjh+KODoLvS54nmQvqpNWJoezZgw4JZ57J5lvdGq06NV4P9oUS5VyKf
UKKekAn5sPjCwkR5S6R17NV6UzvgVJEp91CHbIYQVM2qV0MLuxzoMRuqk5yHpvFKI3k3G8U30mSZ
6uhDDTQbPNSYoSXBPENzMkL7EmktattpK0KOW4kxmBpES1eOQBn3GvYh0TeFHNYj5vmIYuQnH9CC
D1eo0MZk8Gdzj2R/dhBS4tZ1kzer+ZzrY9O8tzYzI2WwVtmce8fwypLeZUv3S5l58Zz5toGclKCC
tnh6YEiAyN1kNTKKVBFdyMzOzeDcogqhEDViI6fI1AMw8NxUSxHhiNq62bs6ICJmKaE7uNAQGwXZ
d5yzNUs8O90+drSTzOApTZZKqX1OjfCL8Jy19UZWlIJ01apzjhE96UrODDu792jMd+ROnwY1vuqV
+jIbEcDGv5Sa51FQW8cGr3ykTwDBwMz+9FG3oqKAMVnTdqwP295VvxK39JWCxEesov9nhZTvslF5
lkGiRMFQNKDkPUE81k9lS4ZRh/ZczRFLazrF1S3v65+c/CxTA39qKNCLqJWbVPhFfSn5FCzzT0+C
RTKunmoMPCnLXgoEeu6WoIP3VBpryOinCQdRVoFZiOs/vpj8xrrvgTe1RzIfiAkkVMAg6MDyCoNa
VsmVdkot18uar9RxKS3REFgHslsMMGOAS0yoX4Z5K+HOgjiC/7ia0TteGNC7o2qKpSLcc0BRqlKh
3or+ZjlsCmBLo4JeH+d3VwFXNF+wXlT2S2uh5pr/ph4igkzSpcP0lSh/FUeBQ0WDqbXsHfYnLWyv
dYGSDdAoNrW1jXY3Vt/r7v15WRTR+G7X2SXq4v1g4stImhuGXFRR1ipQ34LovUYFMFS4gJD9zbri
W+XT8gvNms8M3TzKA1OTpf8LqnTzhLFamcNhtvFiCqJ/YfLX2N1Fo39Wrbo9OzJ2Rt0zymCZkoqi
0ySfTGdd+TfYCoJrEwvqHisPBGN1LE13kYiP0EaR1GggWykqtynB7E8QXfcC/tKuCj2c762Gabwl
dHZtFaK42q2S7UCl+9vU26PBmDc35R5j9zgtYjfUl4llZAQ4ZDWmifFZ0S04nTvLxnZWWYydLpdx
mZkpisKoOCvpVMHEYvKNCHk6FGPv3GOiylaUVSHvfhld9HEK4nW98Gr5a4A4ORWYWRKuZyKOVeXN
dno8hTiSsbghUnf684xRyEhcgq2kx5uQCZhfa5sq16KrPYKpw6Vt1l5Ndo5e3qap9CcbnzvCpDZ6
dPq76s4H3c4fGU26dZouG2pRBBpvzTyqGEZrQFNj+KoI4I+S96r8nJ5QGXU5RIm+BMaHKuuNMbBh
P58mrNaCPI1uMjzZn+B/fN0aD0aUI3GtvtyuxM+DAaoe1mRzLIvRJC3iqhnlEt/TaTLyLa0kiAyK
O03XqNEK9HjUz2TsmFjV+SO/m/A6OpFnIbeqn3kPuBCrRhxdx/ogJ2I5O6qnRmLTl98zItM+CzZ6
ZoCquQvFJEEDg4dG2bqbnmzHWWlVf3ErFwqxXrvs/fSJQBbRNlz9sKsB08KQwW4ByMcFoS9u/iaa
+L2gbzaTgZ+E3XbEtC5hDQBo1sMYEtBdenXt0pDa8jlmK4zsD7pt1241emrqbuiQIgJkIiPlo+6m
TRI4q1EWK52OIQZwcEvqsQ2oqmlaWGGHbp3tpb0J69NGTavHkGDwAH11jmCsRLmdspvdfAg927Rl
t0zV+rdMb6OjIadBRSq2psqxj3bblKcpw7aWO3tj0o8JCORImXIBpqK3mE0btGSMvfhW+EnBo4SN
QAG6tKK9lylA/hH6saxK/FEgKqpb7VrJPT8SxzBSEcuj6koyUgK4EvdbCOhnazg4yruCzdouTOR9
WP1A58ej0r04ybWwOITQa4rmHMfnJkWWjVJgcP7JeEBAOm5nJs22UdYFSUUjpbuCbJgC5U4ds6Da
6sNRzL0O1loFmqchexkyucok6yLRI/0IthklB6Z9wl9QF7TX8AmJtYbfN9OaqiaQx3qhDqBVuiDD
g60a4b6RNPD230UB5IAywKzMvaIE23b4CMFyuibet9rGcVLPGh9zHq4NIqwqPNF6/U9BwE0Q00oZ
bu34L2JMssu/klgY02x2OYErgf3ZSPNgQK9ze+rWh17c3QiCeKtPoCJAeZmZ3ZpR7rWGxSnIPKWf
eMEDkkOQXDzTqPC+tna1VvlnvQ0WeWXcrHpcNK1+0kNlryc92m8069GXxbDsOOY6TyArum5jlxM0
SfkYUcVRurcMSdTKnWYzI/l3k4venVg0MU57ejwU7FHJmtksy/e9go+I/5y09mcItFWjpahnDD8V
ynbklehBzWYEVWnJlBqCPjFiIvP/JJDjJWBuIqOqqM3dCC3mYnRSNP2kxgikjPlLc+UFJfFOM35y
6xRB0wVET1hWsCry6kjS2ToeatBZwhES4QfgEeTSrVq+Dfcvi4Blq2Or72fEktAzTrmuquoBZYT3
eszeS2lvlc686MBboamh+QsOKe2ykN0udvSg9qVVX6mCfzQNugx2tJyarywlBd6thnuSiPU8pUdR
Zq9dWH9YWf3Sm7AdrNkI8sQxSVyEZJU1cY0bFTLtmkgss/MEyWVu9ZTkE2jPlTbukWrdhkBdFeH8
kRjsoo7W++iwUWjYXHI5f6cyrN70TPwJR/lWOR6Z16Kt3egfSQCZolnjxrCSXdXaX67TvEVV+N4q
+dWAoSAfgjfOWjLFR0/1MGIhgwFLuOYnMVyMwaq8xiFPkGj2dZt8ZE19Cao4XhKGtpzCYfNUrtod
48xYbLXYxGRVRjSfTytWrnJlWzCorqx/2TIZWNokxikR/2LzeoPEXFVqZC7zctrYibgW5YAzPlkJ
zObSiv7pyrSPJ740LTvOgQrUq9x7ZXibOg3nJo00yTynCAZjP3xKJueBcoY2+c7ktI2yAuIYiCat
26+WmnHiU6a9lSmkBQmBiyPyLRPhAgjtaRLxp+N0vgjNFZci384kMt5zgOm+/mrn9k2zR3809LNT
VsDa9DATqGBuxMzjSK/yry6gs0Qzo5YNVqo6bZUBRXWguF4bEegU5KqNrrRmDgHti/kAAjx9jWFz
jiacKyBqAxlIfWCi4rRZR4gF/MxKhG0UGBOekl8nVhFLrbbo/L+tsXpFsk+LnzjEurLP2I3xHK2j
KL89O+PCGvlDN/hTicCor4+qNnJIBTnOQOSbclzlMrl0ds0rAS+L2hLy9jMEWJVjg1ArRkr1fAFa
8t/M7sXNegYA483I6dqOtRv3Is+HsczwjaphuI7K5iUkwr/SmLGmNKHZWFnHJdhd676TwLZz0BGP
AhhyMDr8Klgr0/K1srOrm47cLrCmASpP+E3D1dczM20YjUcjHjc5cI3rui9yhPVPHEjmNFiSVfOS
DE3NS8SMFlpJuswAXYmBwRsYIbBUtjj672XRY8vBvRvYHmmXn62KY8Cyai7reecANovWfI3z6WjH
tA5k87e042OFsmIquvdpzre56A44oQ61RhgXCzLkh/UmkeuHHf2ck9Lccq1+pFHxlg9yH+XEFc2Y
h0JQusjsNf6lxW/qtJjfJ+uhlNOHlSq+jj2lMFFWj/U2V5JVqSeXmTAfahNfaaC41q1+VvSZ1zuZ
d5Zl79M+43Du/qgV92poP4t+kDK1NlbirFz1kpHD5hT6ti5j3ySRh8C63ySaDnqq/JT6fNZFdqrd
cD8zN2SwhHMMvA+O7gi5VZV509N2rVeZN4XKtqj6nyKtLpgotmVA2IeOvNQujvXIbNIxKFohPudm
88SHo4CJQhA3QKVrdVPz5qHG6iZM9Z1m9Uc3mnfpoL03IrsrDV0po800HtQNWQRKxt5rwBF2+aqO
Y65l9zNX9GuNbF+dLOJJhkc6q36kKTz7zUYqGJr7lBbw6Vhr05tGGsjTaUnkZG15pdReqOsg/IyQ
jTBGO6c/BUID40Haox8Cxm7D4hQWNnt+Fy2wo9AALsZojcj/3Gks4ZqR+EQWlIu+Ds+m1X3XBuZx
x7mRwyFxm8+ntGOfCPPmvVJ08ifzndlFaLsrAL4Sdj9KD65W/5Hw5yCwFRuXTyJAkFKk4tohP1RG
daUholvIAfdj24TvDdmNEMklUQ82BoHUNE5972yEOa+CHm5Z6cgMqxsF8aW1pzXhc+iKd5YwvBTB
NqmmHWMpUYzugNeYrJkcMXA+bRpkx13Eu4thUZVIeuunICiccAwndNgT05EM5ZuTB4rXIcIpEN85
ubzPLTBiilAqDAMUBsk3UcnLGSP0hIU0Jzyvl4x9QRWcQvmECOaOeWPckTaDKyrClFHkpPIFHXVU
4H9EBZoEz5jbZLaRLdv1use673TqXhtRSxBui9iyW8cxixxGH33gjxzM7mGQ2cs8bRPr0Dm+4Y67
bCBCUHX4eecTw1aIB6M5SoNsS6AD4AN3zUGFlhQ6qp5h1lvjLG2k926Chyp2LnEYXXllX92ipXhY
TA/dlqchHD9xbaIFVXS0JUy73Pp8uzqS/CxMueQ52M0Zx+dzIKhFeIrJuEBMwPOnbFU7v9JQ8D5Z
QkX7Tt5UGd4NgY0JutLIc6aJonoDRGEkre0NBdc4/UT6lVuIRCLHd3pjH+SE0s2BviRRkzAa7IO5
um+H+vo04lohg3PZ1csm0v0oyZ5yjUfCsreaG4K1cIGcmgq7Cy0pOBXQ/DaDQvpH/WU0iO/LCs47
keNfbVe85gGhQXIOPtRnQs1EbpzayXNFmFLsGL9BoNwng1b6ctjIYfiWRfsWJfGdsmZCDwzrCL8J
3Y1WWjPjt2CwXkMX0fvcloDn4aUrJpCbJ1kPJF6p3YvRYSFrUoRtIykKyfyaz0QiJek1bfNVWLg7
CuquVmqsrRrEry6+R+0p51TM3wDTDgGJmGxUFV1A0uEfcU5uIx3PmoZd7xYebnQEAcMJYNKvSWoJ
yuYURopfljaREPaicrqjXpmPxEjegjp4e34Qa/SM7QLUePSGPPzipjvjDUgWQlfwMtnkadl57OFH
u6hS/DoxoTZVn2K9Yhe3+QbUOrnm7nBNMrl+Yi1jQQnFiGQQT30iV1Porhwl2U5YMZFDnQcTGG/W
kb32vF3hXreGjeDGhT3xzY5ZwsDlpZXBG6Wu2BzfJ9zslEEoZLZhCbJmhjvnNZ1PAf6k9CcISKsC
rUPp4rrZKmPtV1HXBmvHvIX6l54g40SmLo5CEjQ2BwR2Ciwy28oCMEOdDYGl5m+z+p3pCDfi8ZzH
/c422qvUQw9rzq3NAmA420BONGzIHN8CnEqMR5OnBdXPZM/cTlhCAvdYhumqfKZ3yaH6sNrys+qn
raQjwOvy9hVg+7Pp0GOneeuFUbrKiuE1rEPkSKTzmum3kyibuMpXNI19NbN7LSf14FZoXcKZ9MxB
++wL90xaEyeIkXymDfkLeoxvEzhZkE5m5SgnRk2cQhDqVJJQN4jumCksfFYJxNAYj9KB+VInGLck
8JoYqXxiq9dMK05KDTseEodJLcOh40tSe/GilP3Gps6+dPtf/T/Szms3cmVtz7fy4z8nXMVMw/aB
OihLVJbmhFBkzplX74frwEvitLsxs4EdsYAuseIX3lDBgUws+xWpxuOuaV6kRqTckHiiQkJkor1G
IakXbMyvoE/voky+RIZ/Xkz2bW9W5PgDdVrHn3UHjOlMg3OY+SgFovO2Civ/sY+Nbo1fH+oo5mWJ
rgTVMhNg8IuQnCBomEaVGw/1gDRAVgRIrDTxnR3O8L4OMF8RbQErUYM0YJCIO9ueUQJgP0WKRDPg
BTMxbzq666M3PjYyf21s5bIkd52ciLw1uvHt/rIwoBNEeXUZBRRRgrsQmZIGpRCbsstA7c/0q43i
qZuSTrx/oRnvvXkpaSHQbV+pY05+h9ACZxMow7lB+mc+y+yBthPMgJspkqSf3pGKep4agdgBJ+04
TzYk66pWV0MMzKt/isHODv/gsCmXgBHpaD4WPdocmkWe+xyC/s4K2rqw3aALBeDX0+E5pu8G7Zs2
n1wZHiVZPJ6VJlzhP3KuVTbM3mc1uAmbVxsZmbwJj/O0OMUch6rJUQljykD1rc7VVdY8N/krN+8R
BazI4oija4v4xxG0k1UmLuLI2ARGBhtS27YwZyY6nWKab2OYADz55r2euaX3UkdnUUKtkb9ZD7tj
x7iAufdrItf0k7dOAYPSul56l/C8S18edWRkg7L1q5OS/6eWWxklqxqpJJSNiVQJFY/GaaLalp55
zXnsbBCfXFn5FjYgEj6rzNFgcyMZQUzXIVaYzEjSnBpQIrc1BN5xfLOnO4VKgt6SrFOGfW/7J6r5
R516hgP3qlTuexrDMfTpPvBnSRDqzBM9oG7VRtZR7AWnapee1L4Djz+f4z+SMspTzjYkE1NR60Pa
BhBXzHrO8IAQMG69yicALC3iYxe1RMHnxScADt4iVBFiigyD8zlhjebB12yLchUUbyqAzLxBkYZ2
Q84cmd3jmH6qNKa712p4Nmni9ajSiQrYYr/R5UPpo5MGJz61u7PGXBfGR4xM7DSctHQnejSpEuej
LZHeII7gdKz05jXLby3/0fYpk9sXvh5ed9wZWv5L9F9doDzV/fwZDZzSa0R5kyadOZEohP6SiB56
qvro2f6x6D5JO1D96Zpy22b1s58myK6acB1rd6bXoG9zJPnfvdCeUd7Z5i1SUg/pUJ5J4zoLX2Nq
KE7spmN/aTmobqF71hrPyhTf+9qHw0s/6nMXgSLTU1c/K3S2DLj4uXGitQKeLUpGNKtyoloHOlyN
9F3mXEbOma/AULOuIlhHIQUzQ1xmAbiRmWJZZxTQkBRE+MNT3Xi61YF0j3OIrd6OhDRiQMkQpRbK
cXn+1KH/MxjFOkCbtkXQu28RiODA+dB8SQo3rbwpho9U58xRfmjblzR5ShJgotW9GmUrzzCOMvYC
rZd1GMzyMdm2IqaXiHEaDU303IeNdGdD9SpE+txxohPIP5nxNA7ntObRivUBe/XpDQDOVVy/ZFm2
LtAoL0O5amkPWXFxotHXQeA2m4J1POTHpU4jEAKZJbTTeAC7YAZPOlpI/afExBjXU8W5y/UrGshc
P6gMaJdBL0GUfs6orhFYlTpROyFA1RIQg5KA7UNvb7Py10g8baA5GoE5BxGMVAaHOUVDw0ZjoHMw
GA65mi4Cj0gRnqaKWoMFYQhQgFSfDP3Msq+QvncAh1fjW0vDJu++NOvZpE7oU202Go9tGSGQQ/Rt
I5IYPRUw+6IIJHa6LXJvO9ooHssHUZ9nbUTka65aVPIreQm7Y22jKQ7gTcnXPrzBiXVqkrugApdI
oYMeUCNOjYyajiY/K2xs0R2PpH6e022pKmvjE58JBH0zkDpZcRIQDOYEfEDkhuC0Vr9COjGmacwU
fvZzzyVPUdgm+fVVeAwvBZG4mpEOQqhCmcgjNoD2N5rhs8bj4fQR83sWdJdN/Nxxi0m1hk98XHo9
eIN4O8HnStT0VoPeHvoWKqv1TQBSw0N4bcQbxFSgw8j4eqo+q/rWm+6kol42NCPyM6vgAF5CjkZ0
aq0AA0/If6PERj30RsILV0cwXWj95bgdTVO9ifX+POHfelHTmYOrDXoCTAPi8eVm0NR13FY0q5+S
yPWUyya/QpXEg50tyKB19VSlFu2rOHegzyiTpyz4qsQ10MAw7fHRMUCff5oO8mKIKR3H3JaZfy/s
V1U7bUwd8F9/qoYkA1N2aulcDcFV1RmbcERd/MKyv+qK9nBDdf5dRegDRseRggAP1c4jVFSg0mTQ
6ASqvgG9CHubAUEDkGQSNTu0nEqUxYVeHU3Bu25vqvxegYdlQpcL0kebgL6foo2RrZvoIwUG0r0M
oJ2malyH9C/auNnkxYneHE/gTlCBAPPoi3d6yhN9OsgSFdARyDql1KmRhSvguyowImFyD0oBhhtB
n/xJQNFp8idr6k4rH9L6S1nCn8lyilQItaHnE6l3RXUBjQo4H82Ziy4+7fFCSNoLpUHj/zgrAWJS
B4PfD7hMAQ8zEdlZIOWU9qLWckC2wSof45Wu3OsasKpNDFuRrth6AKwO0AgAxuNkP5EfrxFpzigD
mB+TgR1PSHzBD1PNU8MrxwPdye4dumsUKNFbTNlbMzW8OKpoMzsKbJO6AC6N+BEtSBLHY7jUZBxg
AmgJIbVpBsdUTZT2JfPlJrbePP1aInKYdMZKQ8ZLLZ7Hqj/NZb4d0DdM4OVNdvkQgfZA+NcE3ufI
E8kVHDdnOrLYI5B/cdnTfu3ItUweeIlVRGhfd9DawCsg2r4WWQyWj1JgURzP8PWmDi9FkGLiTFKD
Go2RvvftXApUbisvuawmOKqTf9wHv3TrTdhojYLuncA/VYZbgCVMC4As/VdUfvlNsm0Q3fPRbK/r
AAAURTokThz0/htEN7zoF6oqtOZb+Nz3aUu72b9PnOhUJyS2iAZJtOm5UaDTCBE6wJsqW0sy35D5
wJtnmArolwp5SpmS2XY04RJno03xlexvvehiyhBCzoaTuIYZ1z8oloPmQLQp43ELJGrVtede8NTM
Fr0N0QBVg/gqhKaJeDT7nj5Q1eGjkVHxyM6rJv3Vpe9tBFNYXrZ2fm7Z1lveP4YZSguIFqNqlX9W
vKGA7FcCvdU439jxl91dtvWtLK8Vnh/Le0Fgt04gYT4WTngUaXeD+tk0d+jaU+Hv4LVDJrdRSC0a
sUqT08a71erjtkdMrX7zCKRikPwBLUErv5nlbqrgpEhoWUqIrv5dDUhc7V769BQ1PwXpBssrTjWk
CcggNqlwbroOm4pR2XiIv4TojCkwB87A+6yRMzrqfGXjE9Nm41cmH0MeDoP2pE9H0qi39j/tmAul
h1GvPyTc+r4GKcDOT6yx29biNtUIJUBPmNljGd8H2ldZXDTOYyueuxFJEsHfwhMOv84W0XEPX52H
dev78WkD/qWoHpXk1R+eNJM6wXgZyEchiFuuu4Io2mYn02vU3VmcB5CoCI6TwoRGBs7FQYweZCEj
b7zisRRo/NKAnPRflA3OK+SDEOekOrFRYheVSI/G1fhhZl88HnTp7gtim7i4G3NuhZn2K35l+rBu
oZSIDMbFvWVcS5tH2bwziRDMhj4rPTovY4FheZrUx5XmrDROPINa2lkjnqrstqw/RnE7pjNR0m1K
Ou0R4HDWIEPOBhX0XHNTykQZa+XIHiYm19Bwwt7egM5KiYbLCSlr4H04Z9rRvSUfYQiq2XuPW0Yy
XA7TpVXBTXksw9PMN6mVekdd8KDrCBZwkyMbvibMAM+TncMq3tgDIRVgA52khQ1A1Qk16zjjGhjh
pc0mIes+g6oAHsRC0qourpqcJpJ9gYCIKNnxIHpTOpWPYUlxgha8ZwybHuCjQKgrjx+M4j7wWX8U
VkhcwCwpb9l0JcqLpoAQ0orjNsmgdpUfRXFegDwy+hOF4q930hoeYeAFdZdBPTPtq4Z4X05ICGhI
xSUn5fBOFYQKnkJb3m0nA1WHu3R4nHnuHoUgdUJDwxbcCedNzqMs3gz9UZW4qN57JcT8+pzs9bSk
mxaEzqmvDO4MaGjLNzp/I1TJUX0oidbzwNWM14InsU1epwESiPrQZV8d0nxzDKzVrEOIMwe1Nwvt
sQLRJR3g1GRbW5FvBgQZ5JMM7wIautpFlKjMBMlO/sYWWRP418WHXR0HpLqjrW2A0obI6rXmzRgg
Hf3UAqUW2FxF5x15ncWBG9rniCIQfH7PEwAyzXUZnXXFqcIli7nZUQyNQDO3s25dSOmcBNyPL31u
sfQOJD/EAxgW8sajMOVYD3UEf3nA0qANL8rxVZOXzgDzxDkhYBwCGPEx1UVHPzbovKZFRVR6UouT
2AMXIuTbbPyh1Oaqp2yh4HQwwBipnof0MTI+DDQSGnrkAUqkjY06NnzBxiy3JQycGrU2NALkcKwP
PGM6undUoDX1zKdEVaCgMT3ldY/g5bmuuGBD0vrey5CiKIrtmD454UXnQSFi85kDTZFtaJ7mwWUY
vDVF5iId1HRczx2Fd4Ws3UIGDJEf6s9IsAKsYnuOyS+BBnOvb3PqzE5JJeU5zOkgwK/mGqj0V+ww
1zUpAaB0NDJOmvpE6NdGWpy32BhE2nbIrkOI9Gr3micvNTTMCv8W5R30OHN3Zjc3PVhNvHVS6OM1
3lVe1SNqgvL/6YwL84idUIfG4onoUr6FON+aIJTz7DTRbtrsvEOHqZn5EHVxLYqz0Hi34FRM1y16
aJRfu+TJtB7LwFuVtF8KN/dfOoISAzsa8HDiwmQj5ICSuuTFgDZhwFfZ+s6NLO7C6gbFON15b5SL
zimO+vTTb88664T8sqWbnPpXgfM2eufgStT+l13dcVUcddOVBOuIzNJs25MiDnQe+U9afdEl5x66
52H/5YRw69EXEG5EbyAI3qYO5ZijXqFg+j6VcK5mnIF3SvUDHQ960oC3Lsc4ONLji8h6S71jNcOw
ht44S1bW7zje8Ae85AEKReUZiiGKTkd5zWXFpsUvosC6wAeT/hnQtKNhlObHgXqWB/d1Q9qSIE53
SeCjxnDPSiQNonNPeU/8ifCQNUnFOs0QD62vgvq1qfSjNDyjsRUWiNJwpLl+p/Y8QjZGJDiAgXSh
T9SaE3YjAsRJcNGhV9fkpyXBb2Feof83DldTtFX0N7V+SmAohhBlpvYZaPGRUR0X1OBam/SI+DBH
zWx+RAB0C+joE3qXnaD11gBhv+kMt0+fyvpLplcBmkQDQl92/dr6nz3ZU4n8Sta2G512hjUjuZrb
unwvk/gU9PBJF9+VFlx4SlRoh9oop9Nd7KNZjfsmzXX0ozam7ZYg+tObEoE5iBOZrFAevtfRpZaP
0PRSCvLCnO0HQf69e9R+dOy5AtfXjxv1WRQ3nfrhOMqLigCmRE9GVtOJ4r1mZLG5ftlWD4bxoRpn
Ffq5DXuztiEeQKmxIY014Q0uV9d+j4wgnSRVIpFB4bvhtvJVjBm8N2GcqcTbRvMixFPfvXX1NUbo
cBm1ddac5qFbpGfFDEPHv6qAMA3Klg7ByazM7PvvBXY+fvIQNSCHJep0tzXuVyGY43RGBrKlRH3a
5de5+tZ5YA1P6uil5dAOyodp4RlEkVaJn3jKHfWlnz7r/sF2jnUW2+K2BVMZGzetqj7Ygn6f90sz
rgZqZwENIhq8UwoAQ0PKiWhQRHCOLvX+Wi2O445yNvtbfw7g9fAk0KxaIXUGpSkkkvvl1K7ebHUr
ISigDDA+1dFNOVyquDiUFDHCsTuv7OtIRAhETGezK1ukfPDJ9GAf6KHH3keuPNS9CaBNnJLqwi1Q
oT4B/2/8VVlA5GY5O+8KfZCjpLmqsncdm4x0rrnYJ2Nw3Qn+9VBVn/SnmB3Cz0lcAx1ruapt89fQ
3uck2kBEYv/ZZj/7sb/VyIIb4K2ihLdRbNMCTUbTFfF561/SYoXX/ZrYb1AChPFgNLQn2ssQyqza
f1K1vQoSrrdbq3zPpXas8kBa2UtfvtoF3ZcXANCmyFC8OguSiwqgrZ50JC1MV9of1R1uCegrNQDN
q3wuQmx7+87LlBPdp+Uyfysw+5valOtSPABRPxrhrU83HplVoj4J7UOhME5bJihup+ihK76ESnZU
rkI0D+rxtTLvIuchns6H8FYZTtvxNqXwEtHKbGEJDoO9sp18ZVe3GZYFMXYZ74JMLmRukErMTIsu
sNgEMGYM6nd6c1fFD3HyYJZPsY5YmIJv+fAe6yh+gGtIUD+FORze6c0tBM+4+/CGtUMUo1XXUXtu
Vk8SqrVGfmxDumGF2q8iP1eyS+Qr0DX+lci1Jp7k4HMdbZL6pGiRowQmz47UIb9ZDlVd41NBoxca
WNvSvr9USC6z7pyeHqi6q9K81dNPiZprmJsrhcop2URkvKT4GXjTVWVQ86HyStwDX+Ool27gfDUk
FOr4LmZzLTKgNEU+EskNeZKpXx2xcwQjvEHXdIQ48t//9T/+z/96H/6n/5nzFo9+nv1X1qZuHgLI
+N///bvVp4PZJyAtB31sx7YWnqXV0JvG5NiTC2DGVC+m/IDV567fty0QjlSdhKppCwdd/Bpq08mG
yW3aqyE6DdQ/tirFJPPf39dng8tvVqW9Zym2DPl9B9MdZNNW+6fndwdRx3Kkquro+dim+MeB+dvP
D5ZdGNrgTS6BP6BftFK2I1pe+wfZNUffB1nYlNaUT3qcOCc3DtAJPYr+w59fLIEzhWY9NPy8hQpO
flP6L3/x52uqbaq2I011aaU9WuVoxoUyuWn9y6211/2/Lmc/259mtHjFOsKRlmnbUhrz7H1bAlt6
yDu2pnDHR2H3j5O1TWeY2QrRcGCBRbwOa2Rz+uv9w+5YeEeoqqDiyQZj4J+j+oop2r4rDNSOywvD
mGtoUfcwVzb/ZhzDEKphwT3SF4tj2YCawqw1XOlcy9pFPWEM7/9iCE3VLN2QDho3CzffVocHYuJ2
4ra6jX6E6SZO8svKuCX3jzNv08VCYbSsOo7QTFVnqJ9TFvkGEkwd/mg2jGUNzKpdcSk68h5TtpcK
Heagzw982rz2vw9p6qqpMaZhLoZEs2WwIx1JkdyPjpKzwP/Y/0nz7C9/X2oq594y2QrmYhckajwZ
XuZZrpp99EjwYelI9E1hmyYKOkRpcGAK5a4PUqWus9E11WJyfs6hUdDPzwIxy2WjEzIQ3VbWrSPQ
NC+0l8aszgzPPO7zYFPhqur44eWY3Q+aAoGz8A5cfTv/FC4+m0XVVcOZ//m3czd6TaOg0mfiEyFW
IC0iUCr7Z/fQCAv35K5K4qCPVNP1UcwHPYhv0/4BfveZdvBQx0bZ4nLSdHtxuHLbyeyCDrmbI+Vg
OtueJx4GPrYjyp9OFvoUQuOdUJktR1iLMzZK4Hy91WpunUGOAMJGjrT/W9Tf7sF5CNsiQIXprzrL
vRi3SYkQP2acSYHu80qKbdceW8WZ3T70U0V2Wj8pTQonx1+FNBAtEtactLw/DdqEAOnTLBuYLSu/
PR7k3f6/7bfLcv7THGEaum7OG3cxzwOmAEhPlKrb5uf6p9qfY323f4TftgojSNMxbfBTjmYtN2Nd
FF0VTLXuxjAf9Jo2Wnngwt81AoxL/qWbpoNr/M/trpgzbZN+mYsEdQe80z4QCP3zAz/uEluoJiGQ
ITXNsDVttqz/dp6Mzu/qzCsmN0hm58yXluJneWc7l7P/RmxfheNdL14AGFeQmcoDTuK/v6Lz6Kpj
awQaJtp+i4uFRm5jt3SK3bp9JZnXAVkHHvJ7w/lEz9w5dq7NB/prf7xqGmfBkIalGpr8Z0t/++Qe
4WxL9dTBNRGCUFCG/PN9x6/awjC0Of7Q1Z9T2iYRYNS2GF2RrL3ZI/VMCdw//wRpqFJYUnc4fMtV
i7yqRN6KT/DAlobUacsDB3vXxtCkYRiI+rM7DHtxDapofA9+2Q9uQZ5cQpjENprSBRXv5pqoSns3
X4wIcWAM30bsz/Z/346jqxFZScN2CHWs5aNtFqh8aEkxuLL377pBvzBs/96zkwPD7DhdmmoY0jY1
U7eJdX6uVAq/LjakNbqNjUPCoFYIK8ZJfOCMzb+yOGIau1sHK8VAmrmYydABldZFyohAfo742XBq
o8MnZg0tXHRwc90/dTu/6dtoizvf9PNEp4E1ubafn6gBjnfiwPf8Fn7YvCmWwdFVob/py++RFc+a
oxjsb+fOhsQ2teapoW0LCUoFsw7kkCf1af9H7ZxCWzUtfd6SRD4/F6rriz5WISjAqyQRzergqdf0
yxiZgNHsZo7Mzf7xfgsa50+0eTWEVB3NWOaf8MiMvkBcz7XQ7O6NdCuimEQLgJjY6BUwWis9EGPt
XDaHq5A5tYQmFssW+2mmxbk2uvBMydvH7iyX+oHtvutUqd/GWGz3qROO1VYqY6QvElXRFOE7yln7
p+7Qh8xT++12FWEM6M9jkCzFjLuAbqMfGGHXZ2gO7waXt60SRv0cgYamGg1ByAiNhnRPhGX4eDHw
ZQfGkXOWvji4tEWI1GjJSlK9xeMrxlIvy1Tt3aq2fGSVo97cciWiWGBHNaJ3iom4TaqqmI4F3YOa
6TEaJqze/gndsfd1javQdBxdcO4Wf0XaYyfQw7Z1G+DkFmo9lISQF7nQJMR1ztz+0eZ99ts3M4jU
bM34PW3GB01FbUBDkACNQC1/HsDzJNDog9E+MNKOa0TXbAJHA4r075GjVUE2lSh9usMgHlXD31am
yaTi/HMU5xZ0JX+4MdLhSALI2f+NuxfWIa3V5gIKEeLPHYRClpMrnexdp7trAe/1Lc1xRa5KA9GD
E9mhUAfAg37K/nF3bFx2kzZHHY4gXl7cYkFnmKKTdu/i3Dqt8zQLoS7Y/aZRaTHsH2rX5BqWbhL+
43XK3vn5hXA6Ac1VzuAaJBepeewrFw5A6u6rpEkdN88VeL/9I+4494TZhJDcw6TZy3w+cYYceRRt
cDWK7yld5EPB9q7Zo/jPI0DpQ2jLc6Dhk5O1HUbe2Ugd2gGCi+gqlql/sUimoxPQc9p0KEw/Z86n
MGGhCTG45ZRhUGFBdwWujAX3X0wXt71jaBYlqmUEF4xKYcVVRwSXgxPwW0RswjhIH/aPsus0WxSn
LANeHy/14qpMHa8yDCXHgMnGREw/obWxlcqTDzxw/0C7LqnvAy1ufU1tjbb0Si4p79XJH+Twaav3
I9KpJB5/M5RK4mxRzJHaMjZsBSY+vpENrtcXt2Gd3qEoAHdmfHc6jGH9zj+wIXYdJU6SRgVJwNtb
HqU86ZIksCMM5OkiSije0Pg2hlFvhAkD7ivvaHjDjt0/n7s2u2VZ5O4WBbLfEqPIRx3A9Ajw2xqy
F0Uxo/qKhvv9g+xKvwxh8evkXuz0ZYZsilCpix7RcV9cG0D4IfevlOS6hVUbIv7lAzrVxGWgfuUA
EPaPveO6AJE4X77QVvnA+Z9/CxP0Hr0VLRSqW2YjxGRoc+h3/GdDzHP8bQi7KaXTGJPq2imoz/RY
ORQl7tj0P75hEbP1zai3WsA3CMNGDn4btKc90LEoIrp6+4tv0SR2UDxZxL+LW0lMuqpFSaYBi3jH
NOZQirJzNf79eXXRrxhiZ7LHLOHnkQpBdDI5VO3fsZ8xEKISNV93lGUWTx9ejEWuhHJyZdtHF2o6
wsQaOzyzFCO7+OOpsoQ9R++qpFj+z+P/bdmrOAVGmPcMJb8a6Ml4kuwfYFf48GOExccACcsmmYvJ
DbFL9AwXSatJCaEUP+rBhz3RYEzKkwgi1/5xd2y3H8OqP/dzZMQarhXt5FaRf0cNA29fOG5ugwX8
qB8qm/9/PtKxNLYFpSd9cXo8/PWAp9WTO84ulbba3xVqsckctOGQ+wyjDFt2672qh6sxcMYD19+O
/Qh71SLBdEi+7GWJtHUKw05b8j2VxjV46Zf9M3ng553FdteM1qvDOZ2sgLXVOfeeemCtdu13SL06
tVFSfwqjP9fKr4GM2n1Ljlw2WAy2/Zuq+7+mojhQH9x1hVvfBtIWn2JmkFdyh2JTFGfHKPm+ay3g
iwEAYGw8OIrzMQTZihP5kqXOM+HOgYXa+Z2mpBVlslzmMlGuqiGspRdx2OpnxFjN5liz1/sXa0cM
Y8lvQ8yL+e0867VpDl2dctqstf5aSXQATiD47h9k544wDY0Lio4zAezPQWqZqlo9MYg2rQ2YbcPx
/t/f/RH//v7i7HqjIgoDVQQX0fjOOfbltm9O1OHA1bd7Nf4dRVt8RYPsXdYxilZuhHYECeLQd+yc
p39iYzJj+VtjMDfHBulYsvu4Ed06aJHpySrrbz7j30GMxZ72LVsRtG+xhqyqxwEhab9IyyPZmPf7
F2XndNkkgaYuLFoX84X7bWeBLSxDvaX8Z+SX9G2H2kVMcf8Qu+fr3yEWcbHjV5ZfJgzhA7SVwy2l
sv0D7PwGolJbJ4fWKQX//AYFheK8jkwWhOgUnik4UXM9odq6f5hd38Fl7KD6awjSlkWoEzdQPEdF
BwxAYg6O7cA07fqK7z+/WInEbkwn7fj5oLXW6md30/X6ev8X7DqBRNPcUpL4iaryz4kaa4jtY5QL
PIjXwBaxdhlWOEPuH2Tnd9DSpi+kE6wtcwWvgwBuDeA+FHzpgrF8yqb6xIq7q78YhujZoEJDqXCZ
1tmJ54W+xBzMtvqNE1XIaM0upeOBS2vXovP6kyJQA3PIuH5OmR7PpQy4Ai466el5JDFfI3MUB077
rlF0ImSd2hb7eBkaCksxTCUkmurrrbIZpr9YEtZCGoI2HQHhYt3N1DeEh1KSO2oQ/zH2SCxrk6l/
cQyp7ZiaTVpqA4/4OVXK2EussDzyNWiTXfyazdIM9cP+Zd85U/8OsrwXpQVF0koZpEFquiifRHUo
1921f3UysrnrozNXi3NIGpB1vm0MrEUFEOwrAwdcHuqP7fwMwjsquNRwf2vuqNT9IlqCg5sbRXlR
Gsq0RZjla/9c7TruLMX/G2Sxd8vaiCHCyYEr3UN55Q3uP5i8k0H++otxQAHpJBqU75a7F3B4io5G
T3Wgg7QDMfg8SuMPC30/qR2sre/8KIeOlM17xUZY7DKtNvRRqfTR9WCR44rlQYeeSecHjsyBYazF
+xtTVKwdyTCOBVZ9PSWXvg2P5UDINT99i0ozUBLiRg4//SRt8TR6XVYUjc7MBdaIIliGvsKAuMcJ
SkM9tSpQsbGNZ2ArTHG+f812jWwAHwE6R0lHXwatXZ7IWGlpILB2b6kML3k1IH1ayPuNsYJLtNDw
T8rSt/3D7tr334ddbMnRL3qNuiVZh4HsSRlsDvb+5K7za8z9WrYHXbhl7ms5YesEKYyWIvV6OJma
t3ZEPK3LEJVSrYYc1paWPB+qfLoMZwGuBMcv/BiUdMO2LU9FYAfHjp+15z1SVAcu+t1/3HzgiSJ0
Y9m3MSYvDzKdaY/68+AZZU408vbP8M4RVJXH3baE/A0tATejs8OQLSWRIY0RQ0AvZmaU7B9l1/Ew
hW1QNJOmADjx867vgyiNUvQnXfSeV1mJNV3fQ/218Lf9i3f++0iLHRMEZiljRE/c3ps+lSq9HtIB
elgYHtiZuw4EAh/EwBRMhLNMIvvQn7iSaT5minI5oK4VTR7sLP/eV+JZ8CR6EiL8i4tzXiT64QI4
1PLF9MsuwHN4mtzEu871Gxsxxj5CJ+3AYsk5s1peM9/GWT6awhkjtcLnAIwOpu4hahQl/PlBOZqN
m5JzDSIedgIOXKpEnBaNut6/WXZN7ffhF/F5OpaIFqlENxkWCCPmNFCckGBYp5gmWyd/MZaUTCbP
N43yxcYM46EMzVYlU6Y7jytvSqvw2kxf+rY+FpBNWrQ19o84Pzi/TS4dPASygaOCtP15FOwotHLH
ZxHJsOAoKApCuqWPQJPWFJvE0WYDVTgjo5WjJY3O+19c5Ly8BpGdw38sY3otyXxbN5jcCsk1SPcV
yteTeh9KfetgwHQoL52jn8XXEthTbgHvRWSxfOsrO0SpzgOybCg3JPHpuMV6V4WXLY72T+uOe4w4
mPALuINOBWzxAOPgmnCBhwL47WUIX9czP3LjwPnb8RqB4GCjAFQCb6DPt9y35LcWcoxHqxWYId57
09boT/d/w87fB1ozR/Ykjkv8UJH7qeyGUrq1s0KdCmHd/+z3F38/WnE8U1oiXdVBR14OR1i5/MUI
JggoiqCmxoP1c4YEdY40GTXhChwa1PUEx+LPB5CaAHWn8iT+dgUWCDOkKYZwro1NjwYJbjgwwK4N
izAAP008AFlg3mff1rixA1sLrI4mi1ePp1QHnSPkDTANKd+HOrtT2vHAbbfjabSBwZja3Jqjxb24
D9osFpkyg/rxi++x035EuaXLbvdP2+5BQD5bjqBptSzbaDEqpNYQCDfDP3lWHz3jlkXVAEkpU0uP
/2Iwlbog3Th9PpI/p9DMglSCbCbVzhz0iqM73xcSYf7oWrT2/f6xdrwVtM//HWv+59+WC228NNH1
GIHM5BfPxdheq+FD6zyaCDBY9qHNseuSoYkKMh5osAMw7edompXZVmUB5UNCckXEBm2X1BV+3P6P
2nUP0OKDhCEkzZ9lbKHGnm55E32ETMOEMsGA5kAJfPcADl10PoJ7bLHJK183MlGY86uHAhYMzvbA
KTo0wOKm0cwJREKjTa5eYgt31nzun6Bd60Auxw3DFFmqWKzDUPVWM3q0xiIM2M9szUWnZ/8IOz/A
4NViE9PFXha3HasPpsihcWSnH8gkGHBo9w/w+z0DQlRjH1FB57+Xd71UvSQCpmzROY5Q77r2necQ
+RYld9CI+3OkHIMBrdWFDoz3t2sZ18bCkOGIP4k8C89D70Ba+vtk/fz5xSEM+9jEnYefzy5spD/D
A2uxo68Grorrfsb/01hbXii5Ykea0TfGtSixy5yuhxBhc+zDehQjZFYf6cq5UgXr3DgE0dj1Yd8H
XnxYr/ha5pm9ce0jEGHYK0zM1vu3we87mU+bsfYzZQhS3WIndw4w5Cnm02R4W6KICRAotm4OjPH7
JTnjMcH0A90isFgSDvIJmEZEDHxNYZ/zGM3uJ7GIsQLKFBs7nRCvl0RqaHOnt9NQKU+hmkb4rLX5
h6iG7AxZBXTwOQ83Voj2bJz0021majjNKPr40ir/CLkq2Rm+5+Ki9XLcEQoNLJyhF/omkwVc6yFU
mxOiD4zh8J8xXKO3kqtQBuYGMAihjmrqL4j7ZW7SRcUmimz5FE+D8jSok7wwQwQ/j9SiQMiIEtWm
bT0HxSpV4GEXI70Kz6ZDwUE2FzXtD8yLhuluiJy7Jm+++iTUNj2vXYdmb+W71Tj6L5mJzaRIi85b
+7JFHq036+5Xoo7KgeXdsXWJSOdgXxI2CuBRP1+MbkLlpGwMDfMFBN9gj6E1oQcoN8quMc4NJM5O
gqBUX/B8wz/A6/mDbOPPQXRUDmbMHrGlpMy+CDEIZGqt8jTtWje2U3E2Ttsx3B7YY3zH/yXtvHYc
t7Yt+kUEmMOrcqWW1Nn9QnQyc878+jtYPvdY2iJEVB84wHADXNp5hbnmvPbzpwSKzKtFflK/8WLM
NAH1CTX3MUCVx99ZwaFStvdNzB3GCxNiVKpVbpn6OSacXRPtEn9hBHMXMnkWG9i+42g3LlKWdZLa
N555lOVuF0iHsfido0Ciu/BrDQuX/9ypv7Ql3CuZoUcRfBHcx+mj5npbT/6du0urPjNfoEdoUSFV
iEMrlrn4fqoVeDMIOO7QKV3qN7h1KfHwebkmE7hE4s5GaZeEp6fYR6X/0BDOFXCBKeNBX0pQzQ1D
M6fkrWrzAog5zyoMvEJSIEoN5G/tU2p/vb+r5obBOGhfwesHaCo4qxQnEDryHBMCAck+xlHhfQsN
iDVHGHXfGa0cL8Tfr7Cj65Oi60Dw6N8BRwumVTyMTeO1Y1ymx8hRaQ2xDFRZNxlZJKjNUN61oQn+
5Pm0iCcSfkBNKA+UEmb+NAtMGPWdwYbCNP1tp1GxVsA4n8sBar4mD831JB64zqSs+Xh/jm6XYLo/
eDmmpl1bF6OHMVAcpLZN7Ri2e3gHSRTe//405OspIflILUu1bDbrzZQUcTeUuWK1x8xN4AuTNQeA
cQwF2ilDmM1aSbKvfSUfZe/TvuHtytBWf7j/E263wfQI0ycB/GQqewmr4sVKDfvFmBwRO5WNdmVV
2urx7UgA3SRrD3ibVIVxUzz3Hd5LX0HB1ZKhPQEWGYL1vz+O25tlMkH2DL91xq10Iz20gGaHxwgx
oVj6aIL3V99eS8UI0QN1VHoYb/qDfc8beiSRo6OWyHCcQjMHoVPX/31/KLe7DgSpQacdCGYax23B
NerR2aacmsXHAQ7+8xBs7n/+dtNdf34yfxk5KnWH2hefd42/xgDa4WfYVc5FjWbrHmaa+8bmxjK1
qFjsb7KN4gkK+8Ea5J7tpabxC/pYcdYt5L1vLRgymGUiboDeU3vl9XDotLRCu0agD6ZrlAIRBLk/
gtvnke8TLdIcqpvQTAgHJNBlmL+0sDoqelrtUZhU1rmS29Cxp+FDZJjlc6xlw5f7RmcHxeJTnsCZ
u2k28/VcrdD4q471r4nu+9P9r9+elWlI/35deIXlTjNSyy+rY6Tum7ZdmfVDPSw8L3MjIFc4eUUO
7agipYITxUUBKWR1hCEU2sFQW4J2zxsAbUhxBbdLDCA0j/VACw05E+S6gnfWIoTy9YEVbmfVxIWl
HRrvURMzYkqj+pFne+qxxtY2QttoE45566zskdzRUwkl4AvxOIR+zsQ646Yh+naohSHBZkdqug59
p/jmA3RfG2UA7e8A6saWB+K2oinzA55v/qLEQw3KvvAOqaT3OwXU3/uIG25tu4Z08NPOfQob9E3h
ZAuTjW/2tAwpUoUhIzMylMTi5BAlQLJzZ0QtbBi0VdQovCUlvWqQEY9GfxibaNzf30G3kz/dS5RD
DXxGbl0h6UyHf1oqqdOcnAOo+lUDn+19A7enbppyPBOqPlxX4tzLY+aWMayMp8hCN7I9h+VDU1Bz
bNzVCF3RfWMzoyFEIdImTJmGM/2YixuR6KfJG6UqTrGtPXY5b72kvjnxxHiYLB4NVC9vyDjkwleb
oR4KKAgfrPCjXTzeH8LtpU6gq09Noxw6iGqENyMNh8JrawcGOq0dNr5u5cchCdx14qTqRjHcdm2N
frRpey85eFWkfr9v/nYGMU+oR2aKJCG5u+sZHJ1AGgsCwqMKOZiMRnIkbd9uYfJUpihep5VvutMu
1igiwPO8sdBR3tLORpg+G/644ELc7jkDzBf3Fc7wlJUQbno/gmor9wzlOGSQYMJH7TSoQ28rZwPR
15tHgykuRihTJkITYTRVqYMgBTR51MwHVA4WO/NeQfjC3UW7gU3qa8Jj415eT1eYQGOXc0aPpRwl
jz5d1w8RmrdH14SSui7qsl8lWQD5VkJK3OgzGRmtznwMkRvfVZmnrhSE5pDi7pGjHp16B6+A9q5P
hnIbZaP/sa/r9Dnxu/TX/XmZSxtMSUfmhaia1RZ+t1wj01EVUncM9QiOgUaOt1JV0Sk8llEGJbmM
krlDysv2neZDk3igzFyrThcuhMmKMHtXv2Jymi82m0GHrQoHbA+Z94Pk7DztWXt7h9q0z2w6J/GI
8YyEzRaGhh+0FSYG+UGDQqyS4MNfGsetc39lRKwN5mHkDWqKEfnsuIRUB2tcJ/mCgzRz9i9HYgkO
mGo0UgcrfX+UHLR5VjQ/398TS99XrxcDiZy6UqO0P9rytyQ4afGSgZlzT5cg7aWWMwVioifhI57m
KJ1cHxWcbmRBxgiuT8TqfgZ6rn3PXXuEsi0YlhyY200GG9dUiKZZd+qQF3aANnY+xKdac+xRfEGi
2TsqpfXOBfmyMIELhkSgD0ocoxG5anOU0P/MN0O86803X53c6hZgM5IJE9RFeEENPen1Ds2VI64e
UmZICIFdr/Vzs9TXcvvOXRsSXNeyjSUns4L6GEQqZP47A4n6vl6POZoMCSzz6mc73N3ff3PTdzk2
YZ2kwWwQCcNkEiKaOvZGtNU11MSGpGke7pu63eomlVACP/ACtMaK5SlZ8QO9VUiHuwicj4jpLnF1
3V4I1waEiy3xyn5ETrw5QtacbBJ6NAhhZf88tM3wHLlauzB3M8tFhl+GUQfAB/Qmwt1g25ISRVHN
gD65n9D2sYc9bLnpWkv3ZffmYgwJgIlgx6HxVyafeX1PBGinSqMVqcesfg6Lve9s7i/OzNyRYIDh
hKQ2aRvRx4FVIsksAjOE6Z/DcIfAjlLthh/3jczsAIxwJzBlDs6IMGGq1CKulvjq0Vc3BcKoSxmn
pe8Llylcm11VIcJ2RLy9VH7k4dsd9ykN8+8ABE+wbpUwTXRJOVJ/kE8Q4lcvilUiWaSmE4d4VbXj
S6rIxUIWYOaQkmRQJ6AmNDA3YHopU7wxxaPgOT3A8pCoGys83V+aBRPiY1p5clYZpqscoYeW6cDG
R3o7WwWhzr+jEJ/SoUrq1EkwofVP0bc2fCijt2/iVxIgspnQRJGTuz4kDmqP6Jmn47GNoAn1Anu6
BGDjzSl7RUttFDMzBmgX+CaRFeGmGFdBYdCEhQ8rNYLeT2mZHWoDFUruvbe/4CASyWKTKCdNw9G5
HlVjVF7qltV4jIJ+a4+fKtldB0MBgXK1GvKl+sKtv4DTblBSpqOB6pIYJ4BD7IMIVgjUVxTI+1G5
1X5lgwXT/l9Gpr358b4yJhZ/2iYYkWTCWDN+M2Nknltag/5HG8KlMw4oQRuqlAHpfInTg959oFv0
rYfnehjCvZPEUgoOiGGU0k4yHgaY8uvg830bt3fbtQ1hF0hal3awNOWnQpY3Xv43O2Dhfb59Arj/
CbIpyYBDv9nQo9qaoU7cdLL6Tl4Nhn+IAvNLFPgfmnrR1ZkZzpUxwdUxFS0ZsqIITqUPybRmm8/G
oO3vT9n0jetAhwEZRO1TeXRKo10fnLZpg8ALLP+EN5DZp7YitF431LSq8+B9um9rbvLUKQesmRNx
kcgeh/BYhbiZFZzQpF+pSFoDgobP21q64ubmbboGQGBNzEwi8lJv4X3SyzY41drDB8NdiHZu7zSI
Fi6+LmzkNnT0oFb4eoryxWAP70wKjeY4tAtncna2oBUhuWaA7BRfm0KT8MvQ/DklCSX9Jy9+CNMQ
/v8Fp2nmLpt6Af9rRjj6XmVblVPJ7OjiL+Ae8iitVGi64jbYmcrSyszP3b/GhLnLM6fLJNT2TlFr
wu6PWAA0+Z36/v4+m19/ghHAhUCYxH2WVFbo4aMEJz0xqh8l9aIHuauTP7CiTR0hQEgUgvhprBcp
giAnO6wbbnAyqAL3SJp/ffsoLr8/7Y+L7+dlGpWeH4SnLE7ed2Z4sHJ1Ye3nluPSxLQ3LkzImdYD
KGUIXvIgh4dchu57wcTc9gJnRzGZEBc1b+FKJu60kyRlxXPVXAXyY50+uQjYJbq6QhR8/SdT9q+x
aWNcjMc2kB5LA/aybHabIbPXw8/7BuYn7F8DwpqDmrM6L1A5k4jDOk6K3Em4ydSlPOTcBqZdk9I8
vhOtOYIZ1R0UOvUb/+Q+Dn8hU3h/EEtfFzaWKtdZEMUtgjWSvnqXF0s+7NySX/56YVfVIzKRisOv
D5D/Q2Rbzb5FSE96xyWnb241Lg0J7+Oop4mdT4aOnfTT3iH89L9NlPA2hlJqAb/i+6m2Ktq1ub3/
+bl5IsdJgYxmiFuf1e9aza6k2IflxNq0RbVOK2vVKdF6RDDdWsoszE0WoT/ZGd4jXBhhT9mp7/T5
4PsnHdUY+b2mdHte6AWIx8ybRaoZal+2Lr3AojeR1jWy9frgnSQ3/yD31SclTw9mYjwHrraU2pwZ
EJRsGkTdlBVAmAkDUtxULgrHwRb6rz/sar+I85k5KECiGAhgn8mZEJ7GKLFrKSBbclIM71OiPSj0
jtzfAjMWpgY3XirK1tQZhaOoaVInBXrmndzg0Xt0+oXL93Y5Juozmv2nTUbpXTiJah/Ykqmj3Jsr
5kobkbDT0nxl2+1HlKffvPTYAtFLqwsiCTf0h3qSmJ1qle3U2qpuyz5vn13Z7daG77k7zfLrBXsz
XCaTQdAztFBDLmELvoQxyi0QTa89Oeho0h2Kdt3Wrn8GFophx9Lrt43+Q3LeRdHHt64ZER+VSZny
CiUiEVJKT1wt0VnXnoijH9Dw3PWRfb5v4jZpNpmAlpVAA6j9DR+MDx0MrlJ7ShBcTeAdyDKEGxGL
a2DKG6JxpTd7fSz3963eErcDziGqNfQpuXULpHBsvS50MtInCBZe+qlgjUC9Yqa7oA0fK6eMVuTO
kdORNm3Gcdb1+tGw0neGmaL1F3XSwjt1e8D5OSYUKyRzWF4R+yxVQ5KNRlHDN6ZJ68QIjSfft6FY
d5Fuvj/0WVPciiQPiepvoARpFVAT1qyK+OdrRv9OM+68ZuGsz9uY+uQnRCy10mvnpEttXO1YrU5m
Y+5V3/uYK8lDk709lAfuCjPsRF8wUVYLhXkaeErZ9JP6JBlbBfgxJSYwN9v783V7b10bEcZi+1ZJ
niquOXvPrfrSLCzHbVA6QXZZCIBDHHBx5fPOVGgtVpuT3Gfbxv/do5I2Bt8z3doX8rn3lkCps8O5
sCc4EgktG0MuKw1RffatyLP3je/s/mDGLkwIvkRQhn7hxQxJc14UcI3twpQtDMEUlj13G90F3t6c
vPR31X9NtT/5/aRVOYsAUoHAXe9eGFfUSpej9tTadGrV0AE3Cxf67AguLAiLAH1QpTVl2J6i+DC+
V5aIoWY/z14iPYxjLYsNTHEsG4VJC+MpLM/O2s0W4B1zT601YVtpp4dLXXSvDJy5KJC05tQ67lHx
2+ckdj+RFv2RG+7CRM29Dng8IJOmVsCbxonA002/SoDemNHe6b8i0AyvxSry9BWt2dug/it33QVw
ydzkcQPiqZKa4S/tevU70/IVGe3KkxEf/e/9sPDeLX1++vOLuM0fDCVsgC+d0F8P6+9RtVAbmPs+
/hWshwRUiAcI11UNV7KtjZxvFfnRJl35zdJbNQNbAA91YULwRmwbJrVBYYZce4i/x5KuP6R203zU
ylZ9l40KtGpm767Qxf6rw+t7lwW29QeLRK8xbzCRNmBI4YrRUzMf69FsTpHeruKdIXV/8CBfGBCJ
8OzWyiwv1ptTZm5CdaPae33JB5lfqf+OQdSOkSwvkPueY6TXwVatpE3+++338OUYhHUiKxj4UcEY
auuH8cPV/uTzqgpRL72LBrHW9U5GIaiWQNxxDSOOih9hL/WzzXkRky+E4AEdTVBUXRuwjChQJGfg
JPp/eYO3TexoXzhL23l2GWg9AE47oaFEB9TkATaKhstSdt8Fj/ISD+HC58Uuz9ZObMdNp1U2XZxZ
xfru9+pS/lSYKZB8kFNAeUXYQ3buJiCJwtE2Ait3jz36iWH8Pa8Rd0cq/P5+Eu79f6xAe4mTarAa
Yk04IOBt5GR0jxMzbVR96tLvMoqVsfnlvh1hyv5jZ7ryp0gOiZfrdc+HOK/MKnKPbrzVopco37z5
+1N/FN0/YK8m7+v6+5auw7qq8HY1yXvCqaVkqRitTb+f74Nb5ZEkMy8+vxTmHTt1A+mInqd6bM1W
g/Gs+l3liroby9R7aTRSanKFhBJTqu3hD2vewQeyhH2fmUfCU3hxp6eTVIjwFHTjWDWpGknHttpY
L0a/4Ia9bt2Leso/46SyqlC6B7oqFiIzvexIqmrucaj9fKsGSMKWk86uG7vorMZK/HXoUjQs08Le
ky7N12Xrhvs8kNFdz1z/Vy1HPhElApq6DazFKx151xdoa2aK1KwL36zQh62Jt5oBzq1M8rZx3vwd
OMbTGCN24Y+QC5uZrW51oCTbSLN7xD+HpZdAETz0aZgwvOnwcasw5+DxXG8XD5JNq2oDtn0Zr1OZ
jnN/pAfqpzmkq0Y5tF55KL2OmPWxaP7KaPBLrF+JWq5Up1/ZaryW1K+KHi88gK+XnzD5kzYRP02B
CIe9fP2rXD0eTCVBhc70XpJapx6LNLrtriKlXBeFth0oboThMVAesvybBpGLNTQrvfhLkse1YYxb
PfzhVcW6zH9mjskfGKuwlSHUfjHDr2747GT6xi2WyF+1mYuKXw0SlDsK/Kz4btMlaTWgAZ1jxK9J
6QH1EZMvvL/TbtyoyqPUfU71ep0ZX+r8JUssFnXb1slK9fcoOUp6uoF2YFMl34jDkbJ/CqMH03BX
cd+sQcevq+xcOZ87/TD239o6ftClbVoCC44+Jp20V5Uf9+8RkUFn2hncIFD6w1g2Re2CF2LbY1r7
lQsOmSCh9d9J1SNyqEN5pvK/DvPPdfFbnwTnd1GxFPrOnO2pEQQgsE7W4MYxDt3QqwaD7KO18vG1
CGX+4LKnpRXXCtY5GDiExxc9AVema8I7hS60lvIIz4K3zq0M8d/9wjRO8ZqwlYl/SQ8ziSSBxNyj
VSUVvDy1d9KQi63kZO+E/b733Sc/LrdVne6qpDuXpv4dQPiv+7Znp/HCtPDUNF7TBH3QeydzsP8a
DfUz1dyFaGnGxIS3n1qCuIwRU7o+qA1Mqopv2O7Rd0ZUuq1zYEpv8/n/cxHbgEJkOudvCtuTVulo
1Tw4GhdAFofr4nB/ml4hjcISMYj/WhAzLZ2Xx10s+dKx0qy13+TbfnL5Ms06JaOx1or4fTQqex0v
qjXsp6FzDlEefO6rYQuR3RbypW07OqtebTb3f9jMfUJy0uQZh4fbvrlP8NyKkO5Unrj8xbQ3AKNW
xbDAzjbt9Juxk54BLzv1dostsHFpdFPGRDoOzXtX/pTG8UaVC3TtjV2ypFE1Nx5aQUjNgbq7hQ2Y
kd4ZaRB7pyBnJYufkm1u9Dzf3p+1uS0JUNHGKZiolMQQN2xSWCANRzr2w7swPBS/7n9emXEUJ6YD
diK3PGAL4W1C6TyrWrWTjmZlWbuxjr1tGGjK30qfAPxudImMrhVvIDL/IVdhiU6W5m6lJlLPcdXb
v5NYUbdR7pa7vs6y90k5NgtLOjvNkwAdaXUQ6Td4dFRBOjVmAirto4fAiIaOBKjQhYttdhr+tSKi
GoxBijgFhnSUQeo16/Bb0z2FS0C9ud2pAALUDEort0VnWYkzfUxT6ZgFbszt2aLdPtgJEvMTy8Dg
aoda98rd/RWemz8guzh+jgqbgehZjrHXgbnLpKOE6lI++qvO+VvpljiTZhwvgMHEfiRGiQHFko6e
RHkS5AzNhKnUiYqVVYSbQC8PFjC0Tnkc84VhLRmc/vwiNxPrmZobMcOKiueoeQE1mhv5ynI+1+o5
0d+Y+X29tYnYcOLoep+0kq+taRSOwyqvJLpF94X/gtB95Kz2uuGv5CVNnZmBEZNMqgE4DOwWwVGJ
R3JsrkzklqXdXq2LvRSkz62r7XMXDzwvH/HdFxzUmTvm0qS4+RHJTDLf7gkOxtVYv2uSr/e34NL3
hdmL8RqsgTTTEUItHznaJV2OuScPx592eGixKfOKNVfZILWUZq17NIAgqtbGoxyVbfNgGzCDv6TO
3MqJ86GJhqfK0TaGEhN8WJ/7rnsuMuUvqXN+3x/w7BoSdSNKA9QHfp/r7WIOvSoHGdHW6O5aqV7F
xaPUwvDi+wf63NZ2aS54gLMzfGFwugQuToPWZrZcdTJxj5Z/NyLnsXetz/fH9BoiCm/ra3AlT/34
2k1bSDNQNI/jwT3iEyWmc8gU6zEKv2arYq0N3V5z20M2ggZTs192pO/CpF/qsZi5pPkFpE1otSCW
FS+ZoTWl3ggYpQn5ky69Y5YJ5T7U7fn+UGfuaXYT3Dy4uXR6isFymRNhRlOKppHTjR4bW1t59vpf
+aBv2nHpbMwOiot5kgmlz/N1b18sHTwa8tBkJT6n+T72Il6Efg8XxagrK6s+W/3X3oZPSVa2beNQ
NUtXOd33FUGLlFZrOmxXGZrI0fhCP+rGIbZ1Df0o5x/TJFon/l6Rv2f9oS4JykdtXRlQ67sHqVMR
NHyyiqcAIpXO8VdSfQTOtZLdfVB9i+185XXvguB7aUP2mfqrvD37fbe5P8sze3ZKFMIjRFn3tqux
KoeuhKcbck/31OQv+cIizrx7JNbxaggDyIOJqQC9isBb5oVxBKv4lETZtvbLvZm8sQnnNa5kTzKA
KSYCkXF98pAZQFYWv/OY5i+2Gm5q97mJFoYyO1MXNqY/v9givdeMLRhVUJD62TMqeta/vH0pyD4j
YYUV6vvC9VHpZtr3NUQ+apusYNpY0uGZGwB9bDj9UxvWTTZSS0FmVITIRzSs6kPy8w9+/cXXhekp
Sy71pubrefExVd/Z1RL97sx9QHhNfpP82bTgwvQ4Daz7XlqYxy6z/k4sv1iFff4xVN3NYHmH3qiS
hXTdnEHiQ/AOJnj+m2yd1amd0obs3RLexoPd59oWVgeZLjLZPcGl2m08A163N04jiRE6f2GMAjZ6
K2EQBMOo21kTn6EjLdPPWvzj/vdvDqTwfSG4VtEIbNu8iM8+wrAPjapF20JGdNnwoiXn8Gb+MEXG
eIrLkPMBDHt9YBLbtVKvwZTl+Qc5DEm3mXAc1HH9vZGsA20Fm/tju7nEJ4NAbJBHpmf2BvRVdmNQ
pEERnVPzRfG/l5ygAPUs9cN9M3NTCLIMIAgZuVvycQgiyyJpnehskM7dFKn/EfrVJ3kcm919Q3Pj
gcLTpD5BtH7TpV2MWue5jhmdk97GZ5P1AwHwOnTqn7mqvzXpwtyhz0XwSWpu0gO/XqxYTQhdxjE6
q5m7avOfRb1wu02rfeW4CAaEjRciyqeHrhydcbh/6br3pZbTh9KMD4YUbnyr/ql62TuIb4wFp2ze
LoSYKDjwDogJVDdHNrMY9Ogsm/lKdT+bXb6ptW+NdNTbpx6CnngpwJxdtomC8x+LYiW0sdPELSUt
OvfK7wRnW26LtWf97XULN+7cPpyUFlkYnNsb3c9WiryoiUuuCpWe2t46G4NzHrsl3PScGXjAKV/z
Kk2A8Oud0dkwimphnp+jyvLf695ofLGDahO43Lz39/vchYFQ76toCF3P4is+GCl8UzQ4n4ey3GR6
dPCy4MHpIBApH5EauG9sblh0/FGGgWKYmo92PayY5u2Azt383FTcSd3nARSdayxN3k0Mwq6HURwx
Bi70W+6QxMiaCCBndi5ihLqkiM5ASsA7O1R+mWr4IVTcd7ncJQsTOb214lkDNcxbibCHabxqO1y4
Kr4UVrIVYrVWnxXkehfAakufnw7AxefzCJhEUHj5uYBnf2PVC79+bmUuf/20TS4+b4ZZJanQtZ3t
bxlkzGGLutIf3HaXJqZluzARGmXcmNMIJoaraqf9jxMkHplQLxOaV9hb8kECgLO/v3XnrjTHehUE
1GG/EVtY5A4IEUJk+Rk4wT5LHvtulydfw+x92h8MdV8MSwZnbjQePEo36DrgwzvThriYrqYEuN2E
ZXoGVV09IXhoP8UTz05mNN7OQxVhYQfM2oMxZuLCgVFavHL6En6foumx5+zCD1Scf6dLBBvmzMnk
ucM3ManXkNEVdpkxKJQVWj89J4Qj8cruQ2ndcabWjru2rZy2Omnrx8b7OpG2hRbtdZPm+007wWNf
5NrIf7eWr34sJN//nft6/d5PY0R6BjvWHvhwvzJpPiBkS2B+rWp3ZRYUdvM0KFcmtFEPbqoj9KFr
48+qML2VqqeOvoKHJ0fLwStCpEZLn0XNEFQx1uY4btOsR3ZIjQDctmYz7H1ZHp+J3KQH/FKkWTI1
PLot5IC7Iez4H6Tme28vZdZ46CRL9VbVoJvlWtFa97Nd8/RBPGjq69S1vQ9xrodn2AWceKNndrN2
88Y8uGDMSNnX2hNr3/3snWT4RrLMeddajf4ps5JqH7l0uUuDbp/7xFE+2Br3tJt2S1zAM9fNpKtH
vZBAVYaL43r3hVbbx8BvY9635vl3UikLue2Z3QYIHkgp6Aao+0RYkVHzYEdwVJw9aBWC8ZsSvQTd
Y6u/sScBWDhlQbCFAELg7bxpsgi7sSndOkjP8dCTnX3OAVA31cKzNjNZE48mHQPTfEFxej1ZvqK5
nZyXyTnxH9wP1vDWJCVjgAZpagYFTHbTsQX34FgphTT59J+6yF1pBEX3L7e5AUDISx6bOP42IeHk
OVLSfpqeg2JtNJ/NpYLRwvfFwhwJ8iFBMCo9687W2drmwt289HnBj/acyDUgcUvP1pNGmB1u7s/O
dCsJLzstX7AWQmBBxka8taoh9ko/yuMzUL51lTcPsBfjU5dG8CBLS3iVubFcGhMOnt3FRhI5WXwe
lCcoGrSlQGru4E2VeKJ6UMOkJq73qh4lvWlTKD3X3jaLqlUTZqtE2WS7+3M2408Y1F4MSi/wykIx
Kphx9TB1hiQ5o6u3lv1sH3TWUyUv8XLOmwHBhGjWxNcqPCj5iHgmHZ/J2dakp0hNVoVW+oieLw1n
5vUnCzIF1ewCWPgFx9VzxirRZK88D2A4VafZml24HYKX0n1nhvXKbck+xgu9QjM7YVojcCgTf4oq
lkNCPWXTKVl59k9Skm4BLb391JOnpzNhorS8VZDwIfHVrL4uz61Rr1tHXivtH1gAlATab+J/UQ1h
syVWiJ5mlhVnLSeDtzLShazAzMlEsYCOMF2ezqUm7LIgczSobNT8bKib5P37/nPZb8L1/Z08t/RA
/NDzgcYCAKMwBpCpShzGbn6Ok11W5ac23+qytDLbbqdarb36PkZ/MmuU2mjJ5+jcREkWHJpF2DOq
PsnXDf+c749obmPR8sKSoxPJ8yjM2lCxVKkM6n7w4zUc+MPSlM0aoBcLyh+YUknmXR9+mYYk3+j9
8kxqvoBUoNi8fQC4DsSQ3JS4EMIAYiVzrC4pmSBLPTS1v9OUh/sWZm5JssH/WhBe9NoqlNL2WmIV
L155lrqBem8rtT8yeyFTMjdVjjFRXP7DLyRcLH4wDqib6cXZ+174B2cpHTj7+YkGkvoKIDBZuB8t
qYUw3jSLc5V9Hoq1ai11/C4ZEJY67KK88TUM6AkVl737VswQTqhMvQtsNdWvm/S53hSJbhZSfq6C
8m+taj5mavp274rsLz1gU6WEe0TYTHacj4BAuvysNSDHVv1S8/XMVrr6vrCVtNwuNC3l+4MNrWDu
fxm6YF8ZtMN7zeH+rp1ZjCtTwmbSQDK5ij+ZKldyt1I+3f+8cesHXX1+Mn8RkWbNqGalxKGwyoNk
r1wqV93brz7SyZMwDD7DRFAtmCijXko8J4N+MwBxE7vbGkjtwpmbXRHaYi1ePjiXxOwkUh5VpqMM
cnZDk65CG4BRcJDqYke66O05D3JRYPPZWQAwxbqt0ls+6Go7P4fR83hoooUoanZFLj4vnD7zlcPW
NPl8FT1Y8hadi66MFu7C2V11YWR6IC+WXTGTtidRnp/TZGfHu+5PNu2/n7eFPjkCj66IQys/m+k6
ylbSUlP/3ByRSNGgb0ex46bKrLp1HvkZW4pIUHmvSEr1sY48+UHXunHhYZ2mWwgU8EGQ4GQPA3K6
2b3V0PYaAe25i1PlZawtf61GkFNPgsArJTTNnaHWzrdYCyjf3z+bwiJxdwG4uCAzFm4ZM1LRv2gh
M07Llzz/Ulff7n9/rp1qwjBS54FMYEpIXe+Cyvf6rqeIdVLC9zFS3BDUbkL/nToBm6UXpbEBlxyH
dCmr+tpGcTGnrwNTMAsr71SgEw+rG9mDFjtlRRe7tOL2X5lIqBZuuPX7L6X7NHp7xf3amt/cPCSL
c3BI2Eguk/1B7z6NdnXq9L/jUNoHXrjOixe9Xcg6CrtL/Hli3aGys7Y2m7o65dU2lzaZdaCp5f7U
zy3txQyIqRIricsor9vqZA+A5bOfdr5wwJfGIOwduyc+a5RpDOW5zh5gBxkX79zZ/TORNCIsCNcF
/3G9f6RhCFvUjaqTDEfxO00KnK00NDB2Sa65GXL7s+Ej8BqOmbYZTeeHHpbeQkgqnM7/LNW/v0C4
x9TcQam+DqqT1wZbJ623KbTvZfrdqndRfhr9r3+wbBP3tw1yeyIBvx6wHxdlqhiYI45blU9K/uv+
94VX7HU4r7rb1P8B1xvTtrm4lruWFk21UfNTOInyFd8qzUQhfdcG/6MdYRxuK7dtoGj5Sep3sgn5
wXPg7BGCuT+auT0IdQhlG0SPpqan69HkmuEmRdGRAm7Wdf4Qj1u32N43IQSL/0wY6W1CaqgUbhDS
yqDJQyvBXy/xzBjKe8rkq67Y+tmDH3++b2ruyE6Z9P83JbgxbijH8mhjSkeNXFlH6vr+95eGIqx9
bHpKEA98vwbZOhTQx/+aCLl1g7z3ggc+b+r1fSYDSWnremFiZyykyPGK09j0j5KsfA/7YmsUw9FI
xs+2uSh2OLeteTnRQIb4YYrtr+05pZ6rriNXJ83/bgVQ8MB+Fxobrfx5fwrnloiYCzdzIq+/OT5q
3vd211fVya2l1aqJlpAzM9+H7Iz9jB43VH6v1B4XxzNKZH3MnHA4tV9V5SnIFu7s2c/TVEVaiG6K
m36NiM3XpWY2nOJn3/xm6V/ePDt0y050V2SDEb2fdsXFr/djSidu4vSn0ABzPn5Jig9/YIBWVmJs
YoqbhFrPQ28ro4oIu07vmbTtq6W4S4TGTuedLlMZwCYKQaSHhJ1rK7HZJ5XZnrLGUXYgsj8go/sl
UvVHszI+5rTHtVr9PlT7z1Ge7lKp30e1v1Vj8zFIyl+5bp7IbyAztfTDZpfu39+lCw6vjwAtNTCt
PekaOIU8Xy2xIs/cpXihMkAZhs7fwl2q2G2TpMXQnlRNXkU2tJ7Rl2RJZG/mXqDN8LW5nYL+DXlK
WGRJ1xANniiUKevBKD4ANjr0OfSuDop+Q/VGoNHrchJH8TSQt4L7RZi2SkWuyGmD7hQZCNeo9Lus
mwHIvVZitur+fvv+fKVNsoBgTN1z1wfAU3M/akyImmDEHOgzfFvg9jqYKa2BEMTEdCA+3ppr5KFe
2c1pzLdpuOukjf5GINM/JlSZ3hlg+9Mhux7B6JdZNTgxu6BUDm5hfoo869RnCc3K8ub+ZM3c2RQm
QZ87BD8aR+3aVFhJdmWOCXvBVp7K2Hrqh/F7poTbutEO903NHR40NEiLAsGZYoJrU7QTJu4gj+2p
yuPVNudf978/4yQSKlIoJKk8FRWEoTh6l41u03Unu3SSVVYV7xsYlqIKuqWsNA9KqO0r31nqfJgb
FcKFU/WdLDPvxfWooizuKGA2/UlXz6bxfikfO3chkP2jve//SPuO5chxrtknYgS92YKmfKmq5LVh
yLRA0IIgQIJ8+j9rFjem1YpWzHcXvRjTZBHmmDznZKIbBi78izXHeLOebTQdn6JxNxgCfdOvfvH8
94X77hMQ10OIDZb7z4LPKIZ27q/2gEo/eTNQZv378787Y/9+/pckxXEbMxxsPL8TbF37KgsK0EIF
pt6hl+eHd337LdeaxTXXverO/L4dHVc1XZZyOnnG61itMdf792/5dj9QkEZ4g05NSOP9/nyWWxof
E40n1NZtsXPYjRp+gCK+/4T/94qvTsYohIjmCq9ooxIirw0J479/w3f7gVEuM8LkCVD4r3FhNxuW
oaU/n7w8C5vjbB8ntTZ/uO3fLRRqFGjvQD/KtVPy94Wila/Qna3mk7LPNkBsthI/kQd/t1Aw74Bg
QIFwlYj//RWWmPuOecN8Mtg9ZC/1D3HOV5qFf8wwBt8hGYcgEBqo10/8VySlHQy7LXVvnpxpnB8K
ZwbLALpwU8p6h5hyaVNgVvPWWjAtRpfa2DSt6M9CR1by9w375kNddBMhHYU+G8pZX4xAy50ZtTR7
OVlzi6abD++nmsn11H5Ban57wRcjptUwhT40kk+9yAYRU+M2t/YVwhtFmmo//eR0vovvfnvfl1s0
Dg0vrM5bTiIqNjbQ+8A7ur1EPkSJuTxTOWcNpJpbJUlbV7FTIHld9n4RZG19MoIpzY2nvy/xNzER
8hZEzNdGEAC+X5Y4CNvOZSYfT5gE2g9GmdFh3eZJ3llk0P9Djomh+n+aQq4T/v6Xl+FcmV7j5uDN
EWPsNanL1A++8Jvbh69BnRBsTKh+f3XrReRAeytAkEKNMO7tQ20cTfE/uD70Sl5vBtIYtJ9++YzJ
GRAlYWLlpMvXmnTjD1vyzan/7fFfDmWp26AMajZCGIDGw+o6dv73Pf/uBYiyoEd4jbf/aDASesRg
VhfJ0zDHUNKe/z8ffzXD/zIfQTk7rOd4PMWsk3kz/tiq/dPv/7L+NfdByVPn8sSWkMzPCwad/75A
35yia/EDrO/X7gk0uv/+BaYLGGzSxXTyi1iHpGx3Uv938AizIig0+1eZE6Srv79i1k43zRUyPcHZ
qoVdXaa0+x+IpDAehMgQI3BojPuK9M6MBcxjVJ96Ly5I2/6wTN/tw78f/yVcpxJUKUtkTCeLQoE5
/l+uGZo8MER47VH7g4KgRgOhOdkVIkzJEwt/fog3vttlzECD6AO6xYANvmxBUHQLmJ89fWrHWKLx
sYmXn2Q3vluhCMgdZiYw6voHIdIIBhHM/yz6BD1AkkLW8Qdz983zfWTNaIi4miLM3P9+isaQumr0
pT7ZOgYdXVn8cEqvpuaLfwRrCIYGUAfExNnX0Vjkgn6pa+xwTg+LIwl3ROywQ9jtSohKVfoH4O6b
AO23133ZEWDSix7yfMLFjt/M12Ek/D/O3l5jG1TnMXvsYtv/pG6qRzGa3oJXyDpbmlVx/3fL8U1A
gcfjtqHDI0Ji9MXByxE0RrrtNdieI3kYnTZaCcfkz7VtABBUk66Jj2Bp7RtNmKIh1/hvDVj4PGBr
SGjwdnRF/gERVpHh5PoK1Ezsl2kR7f133vffX/BlixolpZcbNpCg82zvCr35+/r9eaDx+BBNMqgQ
wDl9LRy1loXos0IaE0yQaHUf/wfQ/vcXfMmT1Nh4Ux4CknFBgjGmorzRP3XBf/8N4E5BXeBK4PfF
e0ys6EMpQnCQ9kdq3HjJ35fousK/30l0J+LSo9Ht2t/3FVQyXE9OzdiB19lle7OG5QJnYwHQTP9n
wAdowvUoo+MKLS1f+yGFQLeXJwZ1aswuDRq2MvFHz0369+/5ZrnsK1v0FfOEqQm+hAvRPLAWsu7y
JG98HaW2+ROq9NMLvuyHLG2zdWsHL5iCZAKRT+H8YCa/Ib3+h8PmSt8Hmec/AoaRYlxZRXhF2RXp
7J25d1cPn9701Mxr01WESrT8yyrmGDXUDZxxaCe1nf19Ib85GA6omsGlhr6NP8nTx7GUToizd8Pl
Ngz72Pduxp8mVr57BzBUMJb/Y+G+hi12oAatML57Yw5hUg5W0nb2xavb/37GAWldKQqRnGCO94tf
61qYB9r0wc1cTLE1QX5LP4L19AfviZX5Z1j6y2367U3Xw/OvYLX0ndKkBt60VBJlvAW67Noql1Xd
22zdeW2XVJzzwyiEF6M84q36xnMewt4UaWPOBRgrBiexRJGvwFWBvpOHMnJQAWrKs9EamUXdnQ7Y
gxfKRNHhYPZaE86Kd1HOR72Ag9obxW5sWgJqyLMqlx0C/20DBuOtbU2CePNSrZXtPlqMszVry2LD
On3y7dlMeRAgZgHiB8r8Z/TMrZdcByTweBp6+jnIw249WEuwHvPxXs/opKMB1wnv1C6qjEMTtOhJ
YHZJKrGYpNXKSZtaPwTl8NKHWHHVgYHfW3hSSF8mk9XcloN4EPOYDqqZkbjabWrbzN5UvFCxUTOH
yKDS0JxoVExxSmJL0IBgArfduOa81ZLfIr/dNWrCi1v0iVNHDIljqJnkXXtb2OMNpq2OI4a3icfr
zZwb96MDZUHt6axsvY3JzesVpnE0I+D0ncbFb+tkhlGVjDbD3exHVwrB4jgIM1O0ikE0EodtdWrr
fOUI/wYmzk0gmJhMvl9m1cyTLqJ1YoTF55iHqW4V8sXlvs8/O3kvUdAHlbtIo8Il7uQQDFHGfbCx
fH6sw4NZ1o9T455kPmT50KSF7Wy9+WMyum0uFBHCJpL3n6DnWCOKJUsAvoZiPLbjcAtBpm0p/Wxx
XxVUwmdE/iBqW1u9iDFnHRd5GlAM15RtElR+Wi3qEHXhvdeWu7wH8lY7yVB3JzSZrR23tEjp82Qx
L7wApVu7rHo0uKkh8Ur3LmfB46hQDRv1Etf92r1ySCrXTzwdrMCzQjDfFtteZprtjdG1YPt75vTV
bNbwwVenQtgwpA7EmlvGNp5JN4bqUuGtpQl9Xvs4F3fOsuuXncfOE1RaoA8PvZyaTBhctKy1b9K9
3YMyjcnYrziNF1OsLZ4xanvxbIU3yqc4lNWeOc1pKtRORQr+UtwLv10y0ATnEJjti9uuHsKNuZjy
3gdSwh3/1jIF3YS8AQf6pakzSa09U4skACg79NU+2oJnM9d7Q/d7CvnDIRRH6sgUzNrPUTCmEwAt
KIHf1nKqieAHMeznflkX+ZSV1kNrRIldTyvfSsulwakwU8/fOmyn1bSpveg5LOs1B49mNwVxuaCt
yN9R99X3PsNuyVToPul6jAcb49GlyFxupXlBt7PZ7D0fy1jkcduLNSYjiVM9tDUno5su5tbl+yZ8
MnxMs/Re5ocVKTF44vJ4yMOVF5yKxgKdpysfqrC+BMHB5fId0jWrLrhYV3ZPCG2daTWR3mqTcQxI
FbDEpjtBowOXE9aNxpaftmpDnTdVPoXaw0aBA60vYt5i7kyhjzQaLrMxE+WzePHcZG5FakXbaS73
Tm8k+RQSEIitWjvaln7zHoDjQIyPdPolLJNIr953hVrZ2l2pisc9vVf140D3vXnTmQIUJmHMwo8G
usRDcxc2U1xqK6bRexcuBLcp6T0c+NkEj8rFC+8i8VLqInGhv1r2YkV5EY/VB3iLEwictKpIWvE6
oZQ2g0gFholI39lZS7tReZca5S/dPc/1CaaYiMogoEeLa3fBQc/fm2Un6VGLkLj+jUWPnWfHSKKS
XMzQKyzv8mF8xA29XQw/7vwZ0nyYlPT5CnPpiYJF11kl7wwGRsB65dRs5WOjzQY1vQl8mMALmGOs
MAsDVbIexJoj+9WV4tEaTCi9dukYqp3Xhclk6E2ngHAH074b7k20EnVNHDC+bpoepK0KUNy9kMGu
9ZeT34sbEbBN7qLxPXrBOFhsN+u89ZJCgb65XaOl8mJHWTBFmBCUh2I8jMWI9oNyFdBntyqJHI5L
4R8a71MhBfUwARAWIeml2o4YBlJLufJkkZT6s2oPWs9rsCE9zb5BEbd4e1O2T5pzQRj6g0gky1cv
mh4aqgH+esXdoNkBgh8ukXYIDwINsGJ4cVmNNima44xA8kjeB+Lo0ZMJa0WDiwK5gxvV96G+TGZ3
QASR+TaLfWcioWFm6A1NItnFxegRsQAAzeeUViGuPmQ7jLIlRntBCwOJTMRS6MYaxuYINt79qK2d
8j8qP3gpigDWzFIvtV3Osa5BHdpBmRAahaSj/V3X8beiH+Enw5p4Injpg6UkFjoTWl9ngcZEHHVX
ohhRrZ0zNHpmBpRg+pKlLf/FBfRa4A3kNmDPU/s09nXcAwjX3ocD6j3RVzsjeujtEchRSRpH37S4
sWQZ/Vh33a2UC2Km9j4P/Y0Cza6VRyTEnzq4d+ltw8ZE2/ZmsQQmnZ6aqoHnpUnbiK2V+7CgMBf+
+OblNQrkRiLtPm5Uf1OD6Ze7bwIaNo46WS5dV9qCEhu1Y+1LTHzReA5Aexg8/qOyMmlSGsMAGcBH
ETQOsXrnZuDeaYYvaP3xQcO/9WI6Tq2Thkb95HEsercZJJSE2ydjePQbGyQ93tmRj331MhrP3H4w
xbGYbwYxEPRekakaUxk2sTX8svNXEdhYIyMehB3Xc52qdgsdStfKcfOKzDUKdIH9squQMJnDUFjJ
DJ2k5RJFOjErRthsJ1bfk1yFYMZc0AGl36fBB+sulytI9O2Mot7y+SEfj2PzS2JbTIiquYxAZw0M
wg3B2BBxZ3D2l8M5z/mROZkhTNJouIZlz8eWtAZ2sHwPm/tQbJ1pNbKBFBEnbVFueeEQEO3vK3RD
qxcQhpjFw9L7O87BTRy859GCs4eI0eRpOW/dbsCGVnEZrELFyJLbceiA5wwdByC1hpzRhNP6Lt1M
yCcUOLcK05H5uMpHHJb2pfFHAi3NeBwtuAcQgLpIg/0qyQHVdsCQPNfNZuu+954pproCZ7rDt6bC
LVY+DzeyibbSf5jbrW3uzOYx796D4DRHN3YfJrjb0fzLHMA4BlseqpUqhjiHkTL7hpSIUZ2H0jbe
Wkuv8jpamaJCQNPGMizjUc8bDcdQSiMJ8+d8em6jnAAuSowWWzOUG7i3rVB53Otohdx3DfRl6+lx
o0UAhVZ7BRz0rZnqY01pEpiw+8JP6lAlTVWu3GbdtUVcQM3bo2o1BVC2ocWlx0/rJ7qKQgO81Xfh
5JE8el6MKb5GiND9QxiXzFLHkAlLA9Gnhtax7QDFG/jWUufOfrHYS1R0cVeqHeuDxOcbBo4NTG/H
Q+3GID6I9eTvhW2mtmpXtO4U4uccMkTRRCY4ktEvcDlup/4YVChAVTBG3I4NHcWd8DKjq24MSePa
BlW71aYBf7J0aZPWbuqVykuHuMvYESm6l2YqoPM6ETSIYTrkVirEwgV9kCDAM8tbVrwZ1mmyolXr
fHhOsS8XOzXHcMeaFjTeHCdB7R013OJUZBQzdU4RnGt/3rdjgT5QfAWGxJvhAR0TRPhzMgo7pVb9
0C+HJkJvMeLNAX/LnW87/1R7PQa37/SwJF3/USx15orD3NcbDCauAxfujeqdo91NQ4O1oZwdC7bL
Mt5Q5id27sXj4MeVcc/VkbNyX1jDxhIyttGYCB+VGvKxKCuCEmUqWIkIHLSxxm3lb5ur7Q1UXIDi
omdpjxalRivCFEapB1TbdJctY7HlznG05Kaquw8GZURFHwe0aYe2WJnazMCQcVDuy9RMRyFvWvkY
sI98HtZm8wukhbFuPm2mIAw/JhYDIRuvY1nfaCpjJlUKMazUHGSG1uSNMbWZXVhJFfItDVCI6sdN
6MmsGTEY6fK1U067Ga222inSHH660wNaf/tNEfZ70UHTqolItyykwPimVTZkqPy4rR/8BaTRuE21
9QEhs3QeQ0Q1N7PRZVOP0dW+hmit/VgvRoJup08BUox+MuMe4+T2+GuKnipdEMp4Ni7l2jB+Laze
BK23YtZMKKpAXf84e5clOo/+k4S8qj3P8dCzZDRLfKiXeXORRT0n8/xel68oUKfdNMRjOa6kMZhg
FcBuVGW4Dem7QMg0IyeJnJVQ4qaRFxC8wzaDcBQd2xq0QWqss9D/JQBgmK82w0dh+raEhtYEX+nU
E3zhkCzTR7n0CRj+EhHka3u01gzfn4Oyzi5Y0rvR2lzUnQWtcywRmdusriku4HnuHhmNdj5gpWSS
zkr1csTSPWvcYa8zD5NhIcmeSYhumWK8j+ozgE9igOuuAbIxsjDOpYUcyYy12nW1jjv9rutNRG9A
w4778ebBeizLUfXBdoK77s0JBleva2Tw9dimM3jD5dwn1sRxAxnJg3LrUvPe4yH8+rhBT+cRMQf+
Y9F6iK5z/Fu/2pSRnw4Gw9dCySzhfYDstDbXRV3sOi6Ql8HRmsPZXdhqRJMZGW0DroWtixBczWN3
Mhk7FuzZlOteLARNVmk1VDa0cp2Pidu7Dh3eym02CMyfe91shs6RiV5gpiP0QMEbSrddORBXi/t8
SkwK7G/x851VK3dvicncCx9WEmQZpMjhR3KFiAFkDi2iKxFWcVVdvM7dcPu2Q7RpDSg939rjU9eD
ZmJblk9NMx6t8antXVJajMzFzeyekChsqR0Qq2oyYzg57Fq1tgzcTf2puRdPsiOLBW9ZWndtNNz4
0nz05PAE5rWLtt/ARpFaFTstfRB3hhWzoFwtfnuqVbNbuhqoiIBrBmmhNpIKSmPSwOcjvO5b+Euz
iXN7mzcBFnLZ+g0O46AcyQgtoQJbSOMWuIf5qF00Qy6Ncat02qgm5iHYMUQRD+M7zU38QtOVREV2
l4H1gAKfK554Lc4lb0+L0YMOX6wWgyWDwBBGX4Np3og5a3AOy8yswnSAsdpCSW+Km5H/CqL2aHrF
IazQuSybrHKf/fl2Ajy0+CLlksfMOtYsyOroyLtzOT6M3T2N1laL/gIappPETf/EisaGQhO8byUK
EfxwNuUbQtd13y3HiC7E7uYEShrPXUk3Jg2gMuD3FalYtc1tupEMqbDTaTsRynGIf70Yk3Yg16Nv
p67ZBXrP+ptu3tTjZ1hcM9H2DB7TiiwOtmD2QDY5xmV+lGOe1jMjHrtHbz5pgQcw770y5tgFrQII
A3KZLksWil0HHvw8t2LMlBNpRuj9Y2tXwYkDlVNQXDLVdOINAKi2Ggey1De5NdQfObq+U2V1JSAN
+0MAiuAKscM6ZGs5ehuLH8p2Ax7fhAbGCsgMeg4Qmi0TESHY3AEMcXS6m4eoVYkBoWfHLghzcJgp
7EBZJbpi2eTB3gyXsk7RZQUFg20EY6O9CoDHgNpLNg0XU5wnaRMrupcjmFjMU9ttjPYI5asuT23j
s+xGEi5jHEZjLNz7GROnPFpH4eMygN2z20xIluZySUWzw0Y2yypazgssoeO9jN1R690SZIJeAmdD
o5nIvkkq5zzZty04QDW7FN1HpxeCzpKrsEVTvUvEhRB0QtcuvO8wPXb6SubZAY16qkA4q/JHTHb/
E0YX+gmkMAcO+jH0GpE2+lUvt5HeL+zU5WVMve1g5a+B/TlgRRa5E9FhRO+Khl1EkoH4+MKxbGb3
hhHUgW56b1XIc10eo26Ti2uT7R6EOQbL3OBcGlWyDEZcFjzO4Wv72sZvdUnfv6CoRa53lzZdmttn
o7TR+zzGhb3Aht5CGQdg4XYyq5Q3bjxzD3+JiydjUqu2bs+yAGlMt/eW8i6s3ym3Vpzj/yiQKpfZ
4J7N9lj3GUBlki/vlt4NxT4qLmzcKmzHYO8m826i57r+DNyL2wBLb9bRcOxwUAbxyIUZV/pDVOsA
cKkZjJCUa7PCyZoSg6v3BsTV3Z2QF9AEdGBf9cu7ZSzT2r+TrhHXfJdLoGN1kYV0o1w7NULsX5i6
7vPsHUY+bVgOvBaUE/jlpbnD1JgqU785XhMMZgsyRhez4Dvw/sSdcoiQXixKEMO4xPEOprgYFXLR
JypHnIgyiXKdTeXaxwEFTwIIDjNeZIhdAuPkMTujNvKr7j7vPmSPIHfJODsGLKM+W1n+Q68+qP+0
sMx0GcyTmYbuo4Qp9HAnLJUNoECRSHBGHlOrBNtOnejiFICEoVYqrXAEQeTMy4gYoNHz60cj33P5
ZC3oX+k+XTnEkULof8eXO5nfLk5IPLhcayvESjkXoz/hACG5qESfaYsns43YCJBADzyDWes+L1LW
mps2CBNef7qGRSbLzSbr1u9u2yipo13k5omFvMPcGsNxqLQPgxbFTd5kYmiIq6G6qq7e/sL0BUXz
XRf1L4EqPjDEjv6LIaW47gH8mHQSY+hhzS9sRrjaJO548Py1GFbceUSHVGxiKrqB0OkMduWzFdyG
MzKERhDH14kVPDeYPmnnJZbWidn7Qm48ex2ZRSysU1kBzACAjX+iOMOeiT7aHJlslZgB0I/82ADY
rdUWiielccjHLvG1CXpXK/amkrBgVbjTAdMhUPKYYH+QkqxKxPzhHIRrWdirakJsOuysK6xV7oYp
eIiG3dwYF4a7X1AntsvgrY1CaJY5+apWU+Z4zI89gUQCbYSm3tbTjLEpnlUWNF6sTw0wRwY+gbLH
1goLWHIL0VQenHhwZ/o95h1PBaA/00pksW+Hp2g4+GrD5yxsLyXWlU5IpzbzvKLDPpc3jpmJIIhN
7720750BrvRuWOZtUTprp2lxh6cs6hBpIaPiwzYs1nl025qgNJ7uUQSNg95OmSfTKrBwLqpYeS2p
5i6GNvXE0qCs4txESMjeKHiT3X5Jl9bdFRxIWtRC7NA8hHButsH3s/GwjDrru0c1A6Qog4MqGhQK
1nZ0Cy+cqoivzOjAgC1bbD9zGVsh7GP/PLgv2nq9RlVhrxMf0bGlLwP8hdu8FN07AoeYY+SohNKs
BWHhZqPNY2R/aAVAf2XPoLY6TzyIrQWHwL9t64Xo+b6w9qUAPmO8uOXDHJx9EWYRvroRYRqAyavr
DYyawJd1XuoB9Qr4lARjE/ugNQ+QNfD7Yr5t5GcD/FDO5yFYQ0+ZUNT/2ksEB9HZEklbgeP2mavP
3tm5y5AilA3K+8aHQfCeQuBp1aMY23hsDzZ/r+37ygYJYfTpgu+rf8MMMZnZuWqXeGy6zdh80uFC
2XMzoUBS33m6j7m/gpirE7mx2b3WbGfTrdSc6Bai5+sZqIzfvfbVtkXdh6lfVvmC6dQRmYRERXPZ
2dNIqHjwWoOYuIImjs0CHAoxKW0wJ0j3kRZkAr7bshfOkqW7x/hysvTnGRGOCAGV3hXuaZmW3QxH
1rRvc/urRHqsy5egNBPbunfKTeNv53BtjtBePgBca7BzcBG6f6JI6ZSA3DiW9dxYz6pDt1E54f2n
wrvR/V0/deiYHIkLOSBrZ7dHhz47aFltEQfUUDqC+tGwKwcXCWpFvCXzh+fcOec2X8/RjuvPseu2
taoSIe4i3iNCaRKOooELMa2oioflxGbkKHiHnPaG+tWhG30ajaS3bPSJTnEEa2OW+xZyo/zojne1
UECt3JiJjTF/FHaXNNObOXqxK4Bh5puZfgbBaohS/I0CEOFkfNJ63cqj798pE0A6UAgV7pQE2OUi
DHDhXvWLJdeQcM7DXWudOSCtpUqUNnAsWyhmwR0WcwIxP5Bx5M2lQ/Fg7kG4LknEbGSjT7nYjMtb
i2pCgJymrM6N6GK3y3r8duXeRsNW26+B9lLfOcL+B0aM+DP2WA6Euklar0gHD+HAgtqAHQ/0srhl
MiHha31waDt3hsOh2IJLPjzSHKAZsmPV3pb8GAyMWM6clfmpZk92/TY7biJRrBhb4AVSxFF9yI2G
jP3z7ASZTZ+oeuEzrCkQ99mdY0V3NeLe2QTc1AAAbQc4E6T2cMltdVd5IFbPP3hzpC6sX40SBaAz
VC9Qt9wqhqxi6uPeArLQpwwAKBXbMLrQ4VQ3I655d+sCRLPsZS1qbC9QTgZEVgfvjbHui2hlYHEr
6a2rcEhCau/Cpn9CFIdZP9K7l0IW92WHBqWgHkngruYRZm3q1WoMXIS3nQVL1U8vUagwXmTMn5Hz
AUZ+oGZz3MBuLFWzRg/VDCZBjPWROXeB/AI3sKrHAiiozx6rDqnJghvr3UiPkml6UfN76LtkQB1q
gC4WQm/P2uu6TQuKXM1LKiyVKg99fnCg8d3nPTE8ZGvA4JvuYFlHDzPowjzV/QdzNx7qTrSCZplv
I128DMMDXY7YctS1YBUKUkdFPBubCQpVg4zSIhpgck6VRuJwTTIrmNURgQyuOCgFi2vQhwjI9RvC
gbwa+swRSIbSTpS7knkFl3ATlqjHDrsJsmgmJuKjOeU2FkJ/dHMa5AFh/I46QIpuRU+hn7Y13Cuz
4L6rH61yDdjWU1k9wD6HN6NVJVa1d500gJKwRg1rUXADGKQPxGPrY/fOYuYA+5ukyGmW+1W2hAi6
vRKpDmqr+UkEW1o/IZYsyxWT99dXee2xLPZLcAfmxdhA9tA6RwtGhJkuCfINo5eZRyAGo6QI3/so
glqujMN5T4sD9zFn6u5D2qVRdGLQH4T2BUFtOPbDTzPcV87DJG85woTAS7m1c2aLAHaTIPSXlo8b
7JJo7AC9LWkYLEQUu3y+uN3OmfZOx0kfoeLBiMlemb3uwzcXkJpxqDWaFqMm1vbaKVbo5CbQRgQQ
svWjR8PpshDZRlGdmoahWmvFBq1T16pWULTKrCmK/VqSwQJdGy1SCpiwBULNFUrVgIW1s/P81xY6
eybSBBt1hR6hdQFDO/FnO3ho+GOFT8jHB+58BBNCDXhEozBjzlcW3Y/dTQs62Yih3cBcX1Elw4Ed
8lMRZKjmE4oaZS8+PCrhA26Y9xx571ZlgVzzEOWvzOxipS6tB6Yn8Sv0GmAqQOC7chN5xgaKIgQS
3sx5GYtmV0zuynYi4MuY30NiJ1rS+e9TdIfZYjg/lfK2T9sIyTJyTwDppHK3HJag9l+GFigBRT+j
S8kswB3r3HUaaOERigC1f1H0w7ZexmnGznyidL2f9RCDCyMumifT3QroDTkzDMH03lLcwxIev6rA
+e6toe5xooi0J2D5OVK9VsHTlm+2OtDpMk1g+wxOhtpd+zsY3Rnukdr/x9GZ7bZuLFH0iwhwHl5F
UrM1WLIt+4Ww7GOSzXkevj6LARIEuLiJjyWyu2rvtav+lcqfKc0rp+HUwwhgVbnkPMdhn/YnlTGT
9W+nnuXgqFOUI/hN8aWq/kqS8zhqaBD2fO0bbmTzrul/asTO9mabqtu8ePR1vEkN+diqGiCLtDwE
+9Yp3AQdvBmSrYRxF1DvpLiYkTT6Az1IRLw1j6QdW5xg2TDhBeElDi01pPoWnIbySQ9oPJR8m8h3
fTiZyoSB2PkDB02fXPSQ5d5zvs/zaluD8U1slnUqw1NxymxK79JRvTkxvaVfkbR4VS5FxKSuRGd5
WjP4Nu6uzG8pjRkx9L+h+Jmkz3isDjM2bdpnsAH21slN3q/AZ5K7r7DjMo/Hw6BMfhZz5fQcX+G0
KNKOF/HiSE6zlmcep3Kn2buJ4rwYQq+U3maeikA9mfktD2cWPlIpzfivBhF4c8C7ZzlNVq8DxLQh
+skLgo+W47bDQR5aTFVqe/Zs5JAFQzecxsn2e/1sSWelsd1kCj01oSydKdnZ/zHZXh385VifkX6z
jH1RebX8HqXth/P/V/EXwXwMPQM/0++AermgvV06u/rDVu8mokutDjvSn9tM+6ucvwqV1VKPFeen
VG57+6yKiy22Rr9O1T/R9J7j3Md5cHnh/brq6QcV1xbjqsH2s7XvoXrpw3/9YGztaGeZbw1tulat
oA5PcqPS+5VeLpkrSaEERI1xjH3SvqEAujOifOIYzCpvDpEkLVPR05uloekndCStp9mVl/DShq/d
wILWn7R8bzTNzabEz2im7EL2LaVgqqnpRuM/ghSrjgtEsa4z9ID1C0ky8eeAxNioQXyosmAbp7zS
8ksxf5tpzDF0qLNdqb8Nwa3or01Ke84trVnlppt2drwnAw2/wJqCk54dq5AmZ/62e94sddcEH7NB
+ZVwn71KZPQzmCUQm72gfBkwJAz7t9b+meGtH7dd+C2ScpMlyLy4LBV6m84PkkJ8izqh2g29mP0Y
hfSoo2fVfqeACk4Egp3PC0qwUD1cvoXXUqu12seUvnc5qBYff93+1Vxaap0da373il2hhukNEF/W
vpdfrOrV4P85SjeGyPA0/LY9hQSCcaT7dfPelJXLpHAMO/rpWd4Mo+SyR8kN5vfZjrxqBiuJLn2a
rDQ89IBSiikhdvPnlGyL4gGww6WFfO/xXczqPi7b39n1qVaXJMYjldlNKmMg6A4sOdWl2KeCZxk2
BOUyTm5LkU9wdmVUO5NSW1+n5stQcTOp8dkh8SHsZtdHX6iqK8AuqPrJNdkhNWLVY07TOuKecX6b
82fV125j2jQTmI9K5NmURt0cu04YngbqoQQjOe6DlSjPkfKiQ5I5krSexnhlyvdoPE8xg9F1fJNm
l1W/RUCAwm58kdWuHZAtSoODLIyVJG/Y7rQSlUQZKFZFDZ3Uc582Gj37tB3Tj8AI1+ocYnWcQ8YL
6ui+eXthK+3GLnYyhtpk4ivD8QASsCjCG5xNr1/GnHrLAs3rO1/R/rHHxOQQM+SrpH0rWuQmjunJ
wS5C2uIEj3vGnFAczTQB0A0rJsmjo+qrKD/XLKERttfHlZ8t9qWabjLJYhnWZ4mkjx1QjFTohrmx
a/DAZ9MVruoc5gz/IFx1bepmIzU5z/HEV2c7eOSSl4tvkb+HxceY29ve0VyFn20DNC365I8innMu
PLXGGLTaI+rwJqTEsCTO0jlGFKX7MPMHAyhW2rzRK2bwPSm5X6yp8YLkZ54syFVMTs5JY/5w9OTY
K6/MTgR+kR/BdHc4JUK4Manu14rV3Ib+mU/iq7SGw2Ix1fACCFqUSKepinapskuHz1iuYINkVyS6
p2egQOJqi4ZG/W715VqpPgb74GSmT/LLT+sTk6tXnVWcTVH7UYZqF5d7k+zGVCmbtr/NzXSUnQNA
kjsUN6G+B2PJXLa3TAhPmn5Ge5fPT6UbOXq2jvZWsoLMkfCd43QrnNltWuRf9DXGBazLttuKKjpk
auWbs7kbIMvqcnhmmbIxud6L3vBrQqRZH13k5AUeb1s0AWVV+c8o2hel1ndV0hwzOnQHSrEopVVD
ddoZjA17qxPOytjg6JHdtN/YcvRTDNohSZPXTOrWscWlTyuT94tsWYkPrHO+rNL6tqxHMn3ZySf/
rW7amu2VZZBBd9K1S5V9LVwMe7jRamgJwVBEnK/GovFrdTMjZhNOXWXWU24Ppj6s4751WbfBJo/Q
06CYjHzgrtgp6oulgmN1KqPJAy+DQRHZM4iQNmS2tbEJITY3RTWuzWgfYvZFXeAxN9VzrNcWY0x3
hDuHx0XorKYcDYRevzOx67AW2ZKcxO2mnz6Yp4Qv194HjJliKnliIIqWV6M6lyxWjEuFu23CFULB
jlKoGWkVg5+x6X0b9ochmnx2NLoFRGo+n+eGzcagLBH3HFwZK/joj75VRjtkWHzh/GnLV+F8RPqR
zRfUe+HKzlQ4P6Qepfd06Vg2x8787Kjl+LK3MjeHmdF+zMpuuX3zWfaUAnxWKXxFcl5SkbsmkoI5
AIcuJ0zquCMafIQc145rW14n3U/dsnHQXEuO485jua05W7L8A/TJsw3pXjpvADhSoXjaeI9HxbNj
3CHk+miI3NxsdrYp+Wq7Aene9/a6o6CY2XA2IJeW9AxletLkn7D/ayfNG7tkK+fCjaxTWGae5Dwk
Jd6ZMmBCslWkZqUoGRqRibD5qU/6M6ufY/kmKApr1Aa5W27neJ1is7ClkTKjeeFJbmNnnQiWBCMB
9F2wU5NdbT/i8cG77wWMO1pCs81OZrkiW5MBfHpPakt6CYdnmXN4LDDmf0li78dxXydnsBqtMf2o
emEXpC8Z9IS6/NBbYCZWOWxyMNkQwa9S+RPhq7fR6C7ye4P9xxqgod8KXZzy0H40eE9Dzl2GGT/0
rlZvQRei4WpGNuLOFhBnozhorbAvQYPCK+mrZDTQufj8q/6kpQadIe3r0K518KIBJUzHrZ7sZs02
vp2SBMcReMGEw1HTf4H9Nsf0fem7BuwZWV7QYd3iQBflp2U81PFO01OhTo8nS9tEY7Mqq3ud3ooZ
5NUcvExQFi1ziDIfV8tuD+xBWHd0kU3zBM2J430bkb51pfY7ijsolp+4Ow7akclwfM/uonH0Ze4y
nMfLuw/H2gXGS1Eeo/mjMj4ClLcxEut5oou0MbSkCAUIdZ/PNG42HZO/J5iGyHpO3BkVN2T6N5Xf
QapvJRN3tfmS7A3PCFuOmf+fonuCV9nGSwbtYcTWSky3vkNH4VCfYH3Dq17SG8OuGmhpjgoApTcb
O5BWEvcBc3PYPPDZqx9V/aMzqLJzDiFMtfIbJrtFCjbTezsz8Lq72sVHFj/VlFn6BpTdX8HFjhCg
Z6cCBK7q8VoZ8Dwqb7HxpfTAgPGuxOUHx1NB+2REPPEocwP5vPA64ziFxqqsL1PzGNJ5nZavDkRC
ntCGat2Bw492/OlIs99ikVaggXRrI1SfOCqmFxebdFlWgYN+yOC8o/kVVSUr31Jnx/CWVVA73Lko
QOW/mA6mz0DTLvWQeFXzHKZ9ylrRRFmzh76X906z68o3pbzLIATObtRSV6RvIkCZIdFt8P4kK5Xv
Okl2UQOH+lWp17BcqjIT4OgQtqDeWOoYYxFGYCh/ZUl6SLNz20Rr6kC3StgLkfHnaf8adU1vzuNx
pppZlbk3o7mXo9/Nu7ajhwnaddDWnhIVuBzang8BtlS/N8OpHA6BLKOw8ghq/2JxnvEfVelQSd9L
E8CJF7TvS4fO1CxTe7OpWYfpnZ0Rq2Jiif1TDlMYWHYfFld13ozxdNIFPD4CQQ7Ka4LN9LjU0k0u
Xyxp71j3an4b+tDHe6dd3hRNu+qLJ0t1MD2/teIldhrexU1s85tbUMlZw5lsbAy4YfPgTCgb/ao2
niPHcG/rfiwnnt3+tu26MDDbi00jLlL4Kijtu/igoQDonB6hvg2BQZtbUz1S7YCj5ffZcxg+psCL
5mQXzj/j9GUirg5Ri1m+jxtWevC/FGIlMhRJBAuqTTeat/Z0r4ENyaa5XcUkOehV5E9IvY0Q3/0A
cyuHfkyzKhCnRL2xtHcYgUx5UStg680oHdMQ9lETK5pWF2NlrBHAgmPtnJTxJwF5DsvfJKoRMNBN
sQRH9S2t3pzi15ABDdcDPXqYvJvGIWn2VfAuYYxL6GcmClfTBBuhzce4fMvbl5mlukWibfIWRbR5
V1JC/JQjNnAfnVYQGStneDKghvtvb9OZzzhSLIfmxtlF5V+C9mea885O3tIIuxxxSo4pPhxqfmb/
FipOelr5vQQMIu4K8kmMbZKjxKOeju1FFzjP5tGhJq6S36zFIoQ0zutfqIVVoFkrgpBeVI5uHt6L
6LMq+nVcLc5KtYnMc+6klOs0Ycm9asTr/2QCzcxgghcFu9qaPLWx1gNXqjlc5Em8dOMj61nuR8XA
/W+ll7bArHg2aKs2niPDC63st9Bu1nBi2eraia99sJtBRmZQQSQGMIiVieDas3T8KLW4MM1fndZ8
O1dD+tRzFHx6ptZptnYoNpFBVU83VUdc8t01HVS/yk+Jcwg0nk5bW2VFcSADDGXw2Sefcz3s6vHe
DwD5Xegv/4wIUYQQpygeA4hcaDE6Mti29dL0YUYAfv109CVhfGS/Gm8BdgqPRpTdODVzXd5V0q+e
f1bOfHGKP6v4EQw3NHkX4MrplEjkyLY7VAV9X4RCLFZ9cGxSNPWpo1P9HHX6APUx83IF8U+DdNx0
G808FuU5zkPXJJ5qGFfTZBcFEY5Cj1aO/eaEt65l2kd6FICGPVEbU3ZlBadSl7eTwmgCLMqNaj/y
jlaMv+eyYJUsWrrsy8RY9F03fJO84N9RjjNndGHcZtb4Dp+4nyuDfroo7TUC7YJXknVc5ZVEjAkQ
IY1we/ODkLrT//upZ5ArNt/gz/iBrO277C8F+EvCUzhq+36C8yKbYBpusHiLnIX6a6H+pgYHIxda
NhlfEuVsXdSA7yF3Fz5NScTrvav2InhmCF5JeSabc4yMxFdpHBUm9jSc7CE1adQK35A7L4e50vO1
0u/JELBfx0x3kYp6HyWerr/X/b+pOLDuER4UcdNLjJPifNfjV1Qmm47jDwKcQjp5bQfd14majI69
VjPNbYvs0jDhjS701KnqpokoK/gIkx8dy9oerg1wQx14mjEclaLF8MghT1D7Rk7GXRK/VmHhCsX2
O4r8fFR3Mk56O/wAzEJP1Tgx58pUQClfTXw8A0GytU4Kg8/UuvY1u/PVEEbfqV9T50NLO26VydWS
0YtVxZOxYFSTt8uM/UbDRZ8U4RWZSks60OVEW0nHj9fqqywuEKersNgo3Kty/a+jGfP0huoyG/cd
/pjSdngzHOXVmNBjVOUpau11n5oE10/D0kUCB9mRa1qwZNzqdrLv+SLKur449UgMCpU67PeK/s56
+VU+sfArfQySgIJ81F3q1tWH2lGT9NGKwQFXrU78YPzs5MY3EKBYlbrO+4Ime5umtG7PmarGEZ8i
yR5mH24GlIDut9KvAfRItw3jw5zqXyiYXiLFHPBiLbgfZq17m6io7FMy7uXpe3nUOywkZ9rH0U5u
jgZLk8a7Qm20LPYIORvbqvQTyoaAbFqB9KE4wNzjbhGThXQOw097eEnTzrOaexl+ArAN+f/AW16q
u5RastIJk2US48mWtMO9SolN4cixnUTuH+MAQR3ANWgHywKmx9Hs/qk2sqF4DggSs1TzHgg3xi5r
Ka3BojZTynClId0M3U8uPbSs9FPW26f1JpY2TU8q5axUL6o4pm3rtrw8GrL0IJS1sF/i8RfwIVaR
8TeysaYOxYmqaQoj2qy8lLlhKAjRWbDuVSbE1fjtqeSpQ3W2+ZQi/cNJPuyqu4tqL8d3BWI9HxOM
q6uBHyEngGyLDnWMi+6ZjYNv6PBmoBdtW2O5vFr84lq5C7JDjfRdOmfabMJBHzRz6yFu/QauaRHP
g2vaBG5tbgz9N8DkxOUv8105Tq4sbxzZd+ZgEyGxOYIzo79YQbEFTrRhCNTipSQuU+n7kf6gFkSj
iLwYDvf5Zm62Ahg6XDfxwPanH6teJzDgVQcwnKE0Az0nn2ld7BWUw2Fn442lqHCY7X2akYb6kIt9
Px7yQWaEEk0eyD/6Hov+FiIHV7D87arRt4bo2FcO3fwhK8kXffNoBRUqWv5TFFd2qfMwrAsHeZZT
IZelHVNjcZVr3rFu2M66ebG5bvSy92JDO9kFlCvJ1PzbtGntyXoyRSPsGTvNAUkDOTlHmItqPgqy
AfW+K7eMOKWPmPArCL8se8C4F2xF2sxje8iLieqn2qRq8dVbazmlzYOkoDPOArKgS/veFwpaAC8x
dFacvUrOVZaubXJXFzfokrcdqZrk1U7Hs4O6IbaVOGjhuBqhcWdwUrxQnPmMqS5xbqyy8NDn2xxU
qFSPo3FgrsISDF1k9fWkHVouy46pSLm0TYPItUs+4ukbvqoarypRlTp9AZUio8Sysq3eImcplUtq
yQ/7ay0tKtyefcCx+VsagRuSn8tOQlyz6qiCxgzo/FKPsFEyDenGrhUYooqfcxiQSZvppMbsTOe4
qYtLNv3Z4Tc7g7we9dFRMaG2igl2o7u9c2nibN0Eu7zeRfN33/2rcyBMNd8WfEpOu5Etjqs4WC8v
bZp9qxEpyH2uYO89J6t2RyIoTfhFfNK1MnkVpw8O4tq4Ozxmo7s8PE7EgPCXyLwoliczjj5TTSxE
Jkrx6ejOP8v4lnG9RkmiakEFl9673vIqVsmlGePPi9oT3bYWDwvW2iRhVE4klI6KCnWdfVGZuUUO
d4H7jCga8flbITXStCowBmr7bZiOnX3sJd015S+jOykVIULxOXYVt0e20rSLbC6cNTJvR28ZfIxs
qrPEvY0QhpR6G+N5OJxT6GJeGFQkKi6CZm8ul7Ob6+/sYOwYbyjfqUKYeecUL6J61UjzSNW3RGrR
IA6WzK96sDGMtRMcHIWGQUJwn14rUKUIVN9BcHXiu2r4OVKvCb4Y3/ndmuRs9SdoYgSu06AROVZ7
ZKaaNPGpKC9aeYtRXgPHcJd/ahAbyRKE6fwQ00lqVdfgFhqSD8U+WfnXqP8Ls0vBWyYHUIFkK4Gn
jIqcSTe9tcxuLmJGHUfDxpDeCoU4AAtgAplVr+JFzYJN06q+In+2ckpv8kj6zzw6psFfVh674JIb
l3F+06q1hpClDb7WHsdZXlVJDhJh+znySMdy+QDfOB++o+S3RECZEv6wkrFWYZhnKvyYB8khMjG+
deFe1s9O9mdr2BqQkqW2yyGjEjrwYF7nYmZzMAv+moPBSzKoiDbKX2upPpffSmUGTAYaXjj/yu6p
CQeD6TLUD3VAPIZqYqaBVth+MZHUS6pVgqmSzdybZA8DHjD0qFAlS7onenPQMJiqjLNU0vg6ySod
hulDdl7LuF4F8j9BENIxf+zinAqK9RmpvPHyUF932bChjvJ7bk1jeo4xCVrH2tCm+0YJIhKn5yxq
V1VN6JtjSEyFv+DuIjCPQou9GtMKlXAVk8fFF0rThyZ9qgpNnbhAo8biEqPiWKHfSpZLb7iai0eX
sdu7WqXGMeJE1ZIJf/ScEkiIS2etiZNiFBTJoy+3/ypHrMzCz5t/YdQfJYylYjjEeXAVEBlt748U
vowgcWFoUa4nJBeFadvpUu01XDMxgQKHpmua4OrEser6bSNtCfOvjHCANTvkTH4ft2WxmcWMskdx
mx9T+9YDDjXBlj48bHaxdZBT9C/wcFUKdom2VnXk1rR163Yn6U+z+BLKCTUN1+BvIeSzqntXBOHO
cmFTDuytpojGEV/kj7YgQNVJaEjqh6Z9mfm/oEIVbi8KmT8FVUMiXkOZWMy7rHxtGsNlL0ajIYQE
l4blHqV6g9ha9crByA+p+pvJyo57eBgtXreMKgZvpGdiQrAfySdVpRfbcHsMJUvb6iU0Ld+e6J9i
2escetBCdyUh+bNi0dXKfq6du+JWN1jDDeGIdK2Y9tE06afWc/hqVx8dJi0DsFYpwJoSPnukTERH
iGhULJueRaIiFKtGOss4qQMlaGBvM+ScsSSci6VQt2sz9/U8cfWWiDanDY91M7zpaeWyg4D7Mbwl
DbGm9CnJf7H0GsUbDVQ2z/yCtZpV4rbg8IlyVkjc53sr+8pJgLTvKL9tmRwU5VbglhNo2ii24+Yi
vwSDuUsGc+MsCLv4SCvPoFzQjc+CLrrpEE6l/uQsXQ2ykmk0GwVByypPuf41ddidOAT6VzDzp9ua
WULR9aVRRgfqXZjgYO1e7YDFtqa1LmlvgCto2belSQKC1zrqaNKblvfu3rbdrq05v6n1a4P5BfWa
4ekjEeSSRL0q/1PFox09CxjWQl+dZuNVBbnITHPl6CfCQ/4Y9N5knA2p8+rhrLJaVCl57iHP1Xd7
3hvdNhqPo3TvcddM+VLjdVTzOco3UY+eriHNEd0dRp/JKoxoODfJBEOUenGn+GQ99oZCt0MFOiLA
GynWCs8QY1zn8jdAjx11aoOrXnN3bfLwPGq71nJV+S9Nz6T2FxeblhTUO1rkvZWwnW2FbVeLSweR
Fzc/nbiPxc2mpVYUwhhNgf+OSzOJvVMO61nptypAfNKRw64KVxGnJnwa6SbOdwMtV5RcJ/uhmFgl
JCYD8qP4RI1KIdKtKu06RqSd8cJCyPEJvnugeAbcsvINYYBQ690UuSAvjfeW5LeqR77WWbsUfH3h
IAwT9S/y5XBfgTIz8peJvzwfspdM8PufVvKvsy7C8bSWfdjxFl84nh+ZejaC24gA1M8vNbsTiWFH
Cw1oZoeqU3dS+qzRKm2jRsdYZlAu9tMrDA/9NyjsZEPkvqFUF8Bwc0Ow6lYrvAch0VUkGzsq1w0i
eqF8tbVBnqW9yRKTMrLqnFTqjuTtQWLhbBMCTGbGe2kGm4Ta2oKeDhWw6M/RfJrDyWg3ev7U9QvX
xk8ZhW7WMsr2odN2GvqrM77SFmjqh6k3J60u3QJ0H4tObfgUrLWlwYBva/nRxzoPmrwq+c5sHXAj
bldGtqhlI1V4Rj1QefMIaYIbKGzbD8RETETzsgIzQVnQbaqucz6c9OqujtdWvE3mXkZCbkuH1DfF
NqVpTa5rTG5deu+lh93Xq6YPNvkEJVe9l+W+b7YR2DEKsDafjfndlPZgWRbvhk4voPS0De95cOi7
h6hATpQ/p282gB2h/sHIjkh7D8SvkTDRhRz2/30Ea4ZqRgI4ftBcHP0vh7JrVBVX5kx/SaEauUPA
0IjpM9CPpnpKwnMliAQn3LDyr8Baj0t9q9oZ6V1weiqHRN2m9Y11HNQRVwkQp6lAJKPWr2EAlcPI
ZJa2uNvNhwgl3x6jL3sM/DrVHh0EK+tpU3ceKCJLS1z1wrI8HRx8jNtPpy5uassfLUmQe2phnRnF
e7PLhRwLi/0sovcanryO8m9GUP7pzghWEKH/4ZNQGaM7vTAWgkmzgLjRQIUzQnMOw/BI6/xSz41X
JPO916hMMiX4csKAH6JZ28JkIrlsVO81nfECL0E1yQo5n8BXJh67uROegnYlnN6fxu6ry7RnXdsH
ORle5RlSiFvOD4eRdVrmoWPvTpoYq6ZRfX0GmLPRXj+aJQvANVjrX5J2dXo0WCoepityJZ8NbR/z
Xy42lrqRdIH19BT9r2xK6xqfauqtMxfQvnHeqhG9o2Kwx1J6SNOnoY80EOCP89ZS2QR7NLj4HUa/
DrYXD5+p8ZHLW4mYnW5w4rRuxr867xhaY0l+SHHSp8cQvpRtfyZ4eSHBKHTuVJj3vnzoBIkReVWe
3Tn91MxPTdJfe8zeWddeGZ7TVwX2iu1rmfSI8wUGZgiNbm9r45QMxzbZZsECWJTbaNJcYTKTL9Vp
ROqScBdjh5RIxwczqaBwGxiC4+AD9DGBPuVaynQKinQSkG0Zc2ySLnrrp7Me4AP3/ceAPKi11q6p
iuNEZakFoLk62shcnLs02I6mIr+0UW6RmC/xRyrHtbEXXJneoqLcQ7NgCnVnvEoTtu12TLY1rcnU
f0hs05Tei/rVsn1OGKxO42XqSeArxb5IFz+Uuq9rZvB/VIk18yw4+znrWoPOO4Q2ySTAYGmGTemo
AshUz+t4yE6SZX8iKdiG8CEpwyVZeZDj06yRLjoZNJliOMUhaWNhAlsccutgDfa9r0XnwVF4NfAX
iwCuSqCfrHajRqe6gJwxT03UfBcB4YaGTfYrQTAp3ibWVlCbxhQXlqa9xiJj4FK1CqW3pPGLlN0v
vgS1q+rXPJiJiEBLpCciA1QcLb/WlDReiPpel4dMkblf/gkNncHIG+m1gQJmhSQeVpUhSbCDp2Ey
hB3EQEfSnvLpFDnBqcEJlqeaHUAUdTJi860reUM6ABGb0VUI9MgTxbGV/bG6SZT1cmP4nZZulO5v
6DoH1I0GLWL8a3vSMvkyL6FYLXqRJVxmxj3MTNkHAyBVs6TNyp8Y6zWCApqt/WSmXhG9B6mKuYoT
r/SUPsns3AqjufGzXR4oxpg++jb2IyM8CqbIOGboJxST1hAzpyAhGgC0OvwkTC+x65+ER6usGEDU
pNzkjJuqNrVp+q1jsbQ9d3nk3UiHt2l1A/AGk660lO1UlucCMXXS2kMhRyjAS4x3nPez/ZOP9nsM
/2IN3NOqNrnUzPdehAe9JkYfDkdG4BT5p5S+aLFv2rd6TFY4N41CVb1WiqMK5TWgMY3tnup3UANX
cv4VTHhINObHwGePydrW/LZ+GY2XJCBS4s/VbhkzNI2fcn6xs7PNFWufzPFUOKcmU86V9ZZo9cFS
jkV1HO3vSNnzZPg11aq+wBjd5DUMs2GGwDSehLGlhiyKdz3jXWiKf7393cqfw8xtqXwryD+DjvNV
fcm6tOrbyrPACkY+ensQ6675JtlcZduZFSDsxdan1i3l94aWu5qHC7HIKdvXw83MQ+5ViBImLLZ6
u1MJ0HZMapgH/VXkJluP+eYT5dQ68lug4bgY+GdgwQB+Sooi+qilq4WgV94AAbOiphaPn2lwVdQl
QfYSy6+Ws62XFNdYg3FzRlSq56TqDxNWUF0vZXPpGe1ULQvOGFQhlAcaHHfJIwIWKY1Tx19ldVa0
jF+cfA6jOeVmnWYYibrwuzFlUkNfftkp8+0Y6ybHhjcicYoZmYCpz7nN3CfENH5ECreCoLZpQCHs
r85ooO/OZX8cYYFbDoY8dn7L7tUJLEitfwWJsyWqCA05aIkXqg5SNDjH3C9V4D4X0Ai58U9tcibg
0M7Tc1ZIqvAIaEp4LHsp2eXhoeN1J+mRURurRwGXNavat0OZODIbjedBuwqDR7mhHG5VVL9+6Dch
xEuY3KIG/wHcJ3wrFxGmZxBL/VIiIarDMy8jBvg8JAsQXb4UTCyousifcTQUgLGiYFpBF26zaF90
iKOJs9WT7cTMr5TQayQMMMTWtzrTHdLq1YrVU1NP3pT9NJEJOgLc0dsxMz/e9NkhqweK3BGcD47E
D+fquzfNg5isS2qZByl7nxnRMWXDelK1He/H2GteZPAwtGjnlW/L5UnJ6kuHBjdlhAwIo6czJRDu
9rlIbsUAwjo5OzUqd42trXtcrZiDSSlBNVmkhqNB+LIjj9khep00pmbN40zDcs+N6ahSAVr4vZ3y
0NJmXRZEANraIoNEI2cpr6VKkh43MOVplTTJY4bR6j+OzmspcmSLol+kCHnzSnlfhSvgRUE1IKW8
SaXM18/SPPRE3JnbNF3InNxmnWAo97X9YbafST3tvR57j7hDEoPncTOqJxFNWFBRqn9TcGzaQV9G
w5/wdJBr2qmKvVPDgTSYLoID92xzBtKk88UzcSqIc5iHVL+5U8cIhapkABiiiRRLztHxTRS0PDuk
M+PRjpfAoq1hFw1kKP/R5M0BFpPTaAd+nULyE0D9VjLk+N6b25ggkSd3kTTWDqfn3hEXN3wklYRh
Rt4zzRZWZwBxMrfeQLaQ4nwRwr9CUHc8aEg1T2r2ile7mcYCpGSZDwcv8k6GLy6ROS0TW649eHQD
8bCssg996r1KR+e4hxWIL1x2ch961qnR8m1Vdec2oHpYxLiQ3rLybdIHp9Qcl1mFaTpugJvm3b5x
FFKAQ1nYQocbN3Wj+wjiFHdbq95q/aYKHjLR12Oa3dRog7/4gXS+iJiA5td55aPokfBQSF1Oi+lp
huvGGaCfdMQ6tnNUt9KPQRIREeLnqo0blPp75iFi90uX8krlT8u0dNcpC9tlv/fzbjUaf7rLlNzt
0Bw9Jsgi8EjQDDvRHAbZv0SjTgx5pmYYe90iwaeJc8+SsK1fD9QXUaRLKADFmwe72eW0x5MLHQnC
Vf9a6+8K+yq2HrmCYVRQnDn6yb70dpAZS2NfF0cDslQcY7QFL65CGPrUjFOaHoaghzD46yiHMKgD
GvZepWvhHjWd8O+0Q0AKUFwzCSAM59pSL3H+j8GajNM+LhtoOzlSs7vwbGoXPMuMkzERGs14GX05
/slFKhnF3vZH0D24M+XnQO+r9I51IZ/6zLM4XcCR0atrX99z+66ms6ENvEyomif4RZ+oQFZQ4xt+
s+p24fnJs7KmZYDbHyLvV4wrNprraO4Tk/diKX9MpuUwnnm6U3Phgc7ziJjYpcbLdDk9tzEbj/p0
kw00UDnyjT7DO/eZjdUuCg+9/jIAZIPXsxsIurO5qDSaY2j9S9GOrHud3tl9QEzTy3Hwjy7zgDH2
R+xZls3zPZXdQg9w8CwO97g3Pl3+iSRAS2kg0HfABBcNGlKchVyf5I9QWXBQYw4wE/qLR7KnzEhG
MjZWEfUjNKbOpw/ePnz8e+fst97RbX6snAi/fErAG7kaLPXmPRjOwXhqxpyAWkncjxIXqdAWGaCF
PxUUpB9OxkDLAKvKp4M0srRpUVvjCUUUy7Ffd81bnB0Mj4s05D0+K2Fzx9/+Lqx7O66HkFdEpyOG
ANKjyyyqZeU4i4pkoxDVIuH16sngM9H4qVaZ/jqbnb3/nvI2BoXC7Hoyxi0Lrp5q1+dTUrcxu+vV
szfdNPMr5ig9mJ+y05DGrL3HhWf3zW7ihm9DYvTMey06n+lTMMANURnVx7ufNG9z3RFy5FJNrDee
0/+AsBKLIdNDjKZZ3BgfHS0us+wZx1FmGvtp8KPlgNphRd9z0sRjwAgyfR01W4CbKrVgjhjAvF6F
GjaAPLdTQRem1c89QSxD/DTl2Q+OoOyQ0EEU2sHFVvXO533aFnt6hRGIh/wUWa8GSkJECYbI5kqq
iWRHJb6bkpNQeJGwEGJ0GLpQnPMF00+zDJJnzVpKDOky5y5LsePd/siiM3Jt9WKM/8XTS0FIUNQG
bCmIOaZPGKBauZwya5ehkDK7NSDyvnblt6bHa44wIeEO4qL4Xj4lQaL4C6hjLLf0AtSNJAJy5C47
oFliTMCzM5vAbDSNPwMhPjD2rk+u7KYsY4/KtxRV96KptU+GsdqbMWCR30J/jttyqZDDXU4kle88
PPRfS3dWmfybi8t981n5dApda9GEX3UB+dOigYbDEbNtnkC28lPaEjvU75XmHlwt/vS9q+J+ycHS
NPYv8E8eUgG1HYlvWlq3NnnLUvsps4a1kuGTTQBKOMlynNa1RXtcWwUWE/ln6L5X0SGKDon69Qde
8ytk9rr+iQBq5u2A0/Ls5DzTWzJUXXKlWGrCoM3ts1tx98QDIeoNi7iA3j2nvJKm5uFzdik4Bg7O
Vzbwu3DoMQcWbLd/yuKX2j45Njnfz7Al8e6Zizz/p0yoht2Hrd167lUhg4VFmNiJp5XD4TGYmM1N
nPA4u0Eci5yFEb8WwB7rCHTKFbimjmTCN0kOTD774HwmyFdOabIPTl4ET0HaSmqFIbTARMd8p84K
SAIzSWUkg9P+p+iqtc8BeBjlk5v2W1ryI7WrcjMk2tPk4L1yECLTjKlW0rtFgcsAwT6cYFe3f0KS
V8GSslIfyanYc4BZR4ZFch4pIbhIEt2QfxZdUhKZ3jkJPddu73WCrB9YlOKs+X8ifyUfENv8a6Ar
qdr7jrWMxhgexHkkmii7Y2ASeUzfxuHQ2cT2d4rBJhPtOvfatQW4iEkK0iKjZ9T1yy75mhwshOJe
KEBS/xTPqBKmQ9N7HNZ//fzmAeAE9NRn1Godjwyzp3YeaY+hsVZh8Nu5YEg8qBByn4K/0w42qA/3
Ah/MQIWIU+itv6KT6xnQCTlu5XLL5+7Eue8gm25Hf0a29hFJXBQV5SlCxPx0TO03cY6k+oWxN7PP
usBU4foZnKOH4lNSKKxw9HyGyFqH5E0pnuakEdfXxNhw4AI3R65p4APS/GWUd8sqxNQY34bhLepo
zter0rxX5iOnHzuOw7oZCL5QNneGN0kqwUDECcdgUQa7Ln2nFEC+4FZ65KbnKmr4yDRkAuluUdp2
swxp2e9VQZSs/u1sbSudv6qamyFL5RA26CzOSw+P79HGR8seA7GdrERy5JKUDW1a/zUqTEZMPLH6
X9sK4lCnur7LeiR1t+mCe4AjNWVwbKr7FHo4xn9O9VJ14CTcLU1xq7rV6kraue23WhQvYHmW9Sor
JB+ZSLhGViLZKRKQnb2bSAr4/q2y9jVwkwkDOwq3nvrIVFCRGDD3fppsKwsuv2gPrOtYlBbUsezu
ASkZA/XsyPKkmYThrHHlpta174Hg6m+xY/z2/LKsf3nb0SIjKqUdB7t4H4aQn0IjvaWK05DpV/7k
03RrXevPLedXdsobqUg2WGvfidtxCiiw0gnbiEh7+JygpmS810nwauZYj9AuXCu92G52DIR4Rqjj
FsfwN+o9Sh6+XcuxI9BNZmZfRy62iHehTfeURCNChlDbyUTH3yVBmtEpAQZ12KjuWvZyP3bBuz0P
1uQsqUAwlWbd55hftf55anG9MtjjPh5aL9EF7XUIAWb2aN3pu/D9Q191CxNkVDupf41KNsnYmctc
/9HVi88DxKdMiiXgxDtrSP+4SCAFlaQbCy07mIm4GE70Vzt0RSCFNryO2pgi4ujslDm/M8LN3JOw
2uhbcPKeJCQXi9AzGcFUAzCeWajMNgQ2SBYRDo3mNEtT5w8jDvN/6widyYEuCmqndydgLfHWx4Ss
LFrX+uvUM7sSUCQUOKx4JnGCDRnaH1N5U9VfXM7DlnnW+evLjihk8aKRa6RrsyjbalFYJBNdTMwG
T5aN5mT1P1iFshg00iBZYEVbZcO88SRlO7DSNy/gQwD1yd9hxwbcU2yxSJlXWTxOzAwgqLHJlVcd
/LnnN9uBdoObXFkrg25sjUEzEbqLwy8X2dObzXau4gWb0mhzNMyjrbTfpNvZlGZqXm03aVaPLtO/
uzKdmYI/amqfWhGubN3SntKy+8hcPIw8YrwxvFXRXFOkZ4sYRkFI2HV+Bor2XLUUWsVicP5IH2Bh
zB4LETtsVyYDPlmwp3w4A49tafhYnlePcLUHAYk4maM7byJC5Jh+Sz9ZV8Z4Nyl81Dq2tFssW296
nvLm4moBQY3oz9bD93F+h/vV0gDvl8f2rQsGSBEJJ2x9YUe3gad+nb4gT+B3BGwApVvaijXFDVAR
1TZl62hrlX/a1L1rRbyCy03kLWAUDj4oJZGLJuwinX6lHA3stsvZst5bjJtaP61tgg8O/GU0o2Sv
e+NnpOIXGtSPXCB2u14PPBC/a4jjnRmNOxPSShYTfE15mClbkI4fN1lULDNCFmaJ/dkoyshewhPF
j2ETEB3E4UQINf1tNEAdrfvwOYwJyND0sWJ0r6KyccCDbpPr6RGioUNrgmRCSa/eH7KlTImu69WX
Dtlx7QnvWkJuKv0I4Z92WRluXAiMHTK6BJiUoRauOwvrzvGstwjHOkW2Hwha5imn/tYqHsKmPsKx
VhuIG44gRAPlXvqIKCu1+YSUeG8D8YL91/rpLkvqs9QpgNrv/nhvuCw6HPyU1C/dP4SpnDKNxwqm
iazaDOaN9bWfMiT0ymZUcpFyfBb3hl31p+XTr+RBnemo5xPUq77e4CAQ8GEsT8S0UsDsI4bumBd1
NHQ8ZAzMHCaM5lppOwfA/dP/GXeu5m4HIm8pwh1NZFxRd37QRFun43gY8lhGBHY2kZmvSAKMwQlB
HtNmH2dXIUbCQC+lR9p5XFlW+iSwArmwxajOybBkx/VWc7yVq+jbiG8XULRlb9mnQwgXKXHpMQhI
XZxMgwNgrONFxNU9ksVZgoARlf4thmwRAHHIKIznnENFO245dL14kfNuesRwya5rMuERcqqjS0g1
2M9WmdlvPceg1N1Snpkw2TXv4TncvZOLGYPMrKyNCrZOQYKNX9qcfqi98g3A93YI5pfxn15MZBbM
fRM6XG4JVYy8LvfF2Bx1h8+XuY3qPRmSfxxLtrmDnQX3jcKdWzNmoObqOtsQoEhV88fy4gJRm/+q
4+voEPIkwJmG2SY0qk0gqOh3Hkn6o4Cu4CBqsZxlEXNwL3TzS/YNR5QC5JaUhOiCUCxd3YmWIVwr
dMgOcgXFwLyIWSNPd7QjIuVgNqnyuQw401nc7Qa6moVzE/WEsWE4t0uPQA5Hi1Xm/9ghEbEQnDNE
0IJgFRaK6xoHVVIhTx+usSt6ZzkHLjl2c8SiO9HdC+dH9PumipezSDu33qoPX3DJ2ggltnHqhEsu
yBRzGhAZcamJmzmTzo3817faZYcoVm8KWA1Rd/U9bWuMYFiIZG8xayJKlHZODsRE/X3J01sKjC4f
/tVOvNeGa1dWj9webmHv4Qsci5LEfk+1juMWakHIhJr35OP42k6Hk/nQsPr7Ua7yNlu7VX/szWQ3
GBS+8gIaZ+QwF8WUNaaVB81G01dZAAF0RwfTkFtkUT3c8m9SuSvIY8zBFK2aOrDWJqi1Yz6WSx3D
VGpXNZkba3JWJQUba6KYWEEzhVJA9hBvEQnDiPalZW16e1yPoB0Yv/IwoA/5HlM2d8trEVHb2OZK
21e19RjqaG336SpV9GPY0OWSCehqnthTumDwrOORtKmzCDymBSoDbR0ee+p1DnhlNoMsMm/YmIr0
ev8qOf7L+UYQQCegh/TMoRTKBshkfvk65SColXm01W8+4Xf57zz8hJ29qDnIT2+u03khi9Zfpy7p
bPNmRJhIEM4GGIRmiJK+qsZ9mSNF+Ma6durVZMIInWjdEiQUtOjCv45ZQWt9rrCGIlj3pIXOMoDl
4wA38TBDC8Z4HhQ+4cJwoWDb8PUT6EQFh+SGPt5dmeOT4/nHqo5nyeTNCMg5N/eYtMIUPsruC/uu
DQ+x+TFnIQMUU6pZmBBITz1oruhhB7q2GGyOA4nNb9sFLfEJFCpYIgcTYqJ0XjqIYYVz88VCR+md
OUIJ6qSHaLvqcg4LGgjQFTSuchgI9dskpeyD4xOj2RLSN4Mzr3OykxSQkurcCx5QMYmbNlsF0b3m
mO/FtxgjWDJ2UpsvTPwRf7j7vbjVBNpnhqRRBEgK5NjZtAFEwqGnEXWHxgChyf0R49vQ2DDWmnsC
Wi/rQ8L/1sRu8Haxc2fshNtdjXCCYFuZMGyMU9Ndae9HBmE/c6dczHNQooB4Eneupn/Xnb8t80eB
I8S+Fa6Uz7DhKbZEFY1pLbn8JAzSO+6TBbmibZslUrOD6ARejArGwrUYzGLJYZu8Fmwams3Hzot+
4lI++aZY9fCahedsY2rcvV/soBr63drW67UYei7IN2LnLnyolnSq3XxMFYXGz0k7ZH11La2jnpy1
8e6a1SoGTYCB0NhchhkGINslBnI30BTiflFyLDHKz8Yz38vEUUudMmtqRXNihbM9g5UBfKA01i4G
TB2wy6In20wKqrambVt5/wyNagCxWatejtrBcA9l0q5UdW6QOICLANN1Bv2N+MNTplvLYB4GrRWY
7QM97DXz9kaA6jKM7OApc5VGKTdnDGdHcdALJsTC1EdWHx0NveyWh+SzLIYy4T9kCXGpSrNtau9U
eAbcslDm9+jjS5EefNXsYNok7qaXGhquvw/7kRSc/YbJsFLkD3xGK1aT2ECA2gThRPvSJuCn4l4T
P0ywyG3x5XBS3WQj2y5tinQ4FvvSVosQh6EyjEvRaUfXqMjxUEtyxXkEo5wgdudE5cb6J+H0E+N4
hS5EH2N4lfSQbUMwmYbngU046JwREj0prKm5OsZr63bnwfqQvfUSp9GxDZJ7FZ2ERlNuRnLg8No6
D5sOqidcQv9hlXNBTz2sgsCEvqLMaSj4OHy4TVQ/qc5esGH77E31IeJmR046NI35MOnCFP200/mD
0/I5SYOvEUHz1QUVVdY5Xn1MvFwecre+WTBnsuLYkmTL7GI1xdGLH5K4AWm5LiDLeFfLYrONiFc9
y2IM1JK9q3NrRmRmN41dz9dVB3PCjHeJTNYY0i9VlFKqGG287gD+VZfJQ0jYdjvEZOos1iFwajTH
Xz/0i6WeFX/jDJNxAxoGQ8BRgoUxf5K1niVSttWvERWHL70iaaJFAgFqUBpiIstGgqPe04MqLCe4
5vM/Yttk84Hdka7KBOFVPO+HY+NT2pkM3jIZRu9FmehzVQiBhafNDksjWQudVHo90RXUR4e7vxLd
O0lHg3h6ADqRfFtd2mtStmilemPtJnLQHoQkKW8BIKq2uOeJBeEAUrf7NYpPdg09uX4Df4diAbo8
sklWErXiJ5naatXQGEirU5/t5LSNGrGLUbFTLuFdA/NS94dlQ72inMajInfgRxE2K3BN5NK0R3SX
2rQUtb+YwH8JF7TkMPCkaA4std55DECaVx0rFypCLLDzfY7cMjUZi7xk4UX+ukdozA3jX41ZvrBy
Ju0oqV8ca7zE6B2x5z2nHPpE1l8r7tqRrUCxni/znMch+2ky7tcxpIXLKqGa1HngHIwQMme8Cdjk
YLcfNoQVDyScoevLMCFVww/Vwhc3KJXWafzb1OjC5rRKyKNVfbUbBTB3g3W/MLwK7dudHRMSmiaV
Wuh9tKGY/7jUmFfUp+oBGKdk3IbX2vZ2o/2RYmUm9rM2pecw543km+iWcw+jWFKFf2oCUEHEtjm5
eZh6iU8CgnkKxN+A6lG9OjP8Z4IMzdYhE/UqBOKXBB9l7H6HnCEHViss25KyhUkcaqifA8O+RDVg
N35fGaQPwfc1DRwkMD6JiHtk0YxNnX3Uio7FIfC0peVHh5gKQxdEZ82eFrnx5bbXNH+ewRBqZPYV
2dqBFZAVF5dZIG2MjdJ+lfoLTTyv/kY3nmFK3wMoSF8Ca0K0yj8k+JExmPOxCqgqtfQBqd+a9djh
l0NJ7NOgUi0hsZJ3FhvVgfYy9hvCObb5yXSlB3givIlGX6oyWqSuOBFJoHqcB1s8E7QCz3sXIc35
qqTTAQmqJiKlzag5nSk4sufW6iaKUI7rgrV+jEUAphBCu6o4DAPFUwt0WlAelFGtrAgmjM3PhCR0
t3HwzrOTVv3Eiu8eFTkpw6cGwW7RookXRX6uXLNfQFnIw3NJCH842MNRsYnRAv2X0KKdlKLW/J2w
l8Mz+o1u/bZAt1C7CEuRF1KHDoRKOJtC5Lc4JzUc6qy8PY2TuR3rdj/jEDjDIvbiZDTUamD9xmT8
x0QcJ7xPw2Qn3tXky8fZH5vBAaL8ehnD4rDVXXy/niu0Cu9m+2wk747OHg/S47X4HcSb3tBT0ZZN
MRJTHFchdkKAWZC96gNrMgQB2vJSTx+CiRuYDtyCLYrhygIBlf1q6W8f0rEmFr8x3Q5lvaQog7ti
JxtDA1c04R/KRYi3ieAAdqKdYUEsvhAvMotoibC9gRp8nSrO+d9VxPOI/0cDPaExqoMtymWryBY8
d+NzF28qcxs2pOXfEoNld6tJ8tbJKJ0BFPReC/GeAPqyKKcGIIqGOmZZwrvn/8zuPD6ojG6Nz3/P
r9J9p7EUwdmly09YSidGFsb0pgsWKpCGUmpbOMcMDVbnMqPOFqVvdfwWsMRE0s1zYfI2inxPTRWj
AYSGQ0Z7N6rwL9VMXLWNH+X0m0YtvLB6G2Y127m14rkXdAgNxFxH4zNWjLMa1A2fI5EKDn70qlu4
tSCWsSwD6e7q0VxnoybY5mk/vCb5FLglban/5gUyBuKz5mQsKoxfJj0Zl3aER8SJwPU/gUdvx4k2
uY9QPI5Lj+fykMa8ejf2OK104P2GRbvf4CEJLqekYl4yugyeu5DzpMjZnAnvYKcjexKyLazDberP
B9eAEAVKKy+4Hg2trMO3bOLV7CfyLgTACD4coOOdjU1Fb5FnE5Vx81DPKD7jWfrnTmdSVjLdNBAq
dCgcUDZzpBsWdACvLNcR87l9kvKscEUmXBxJBMqGq7nnzU2N7yhAi9v3TIGc17aBeE7VaaQ8Nq/u
UUJbsFrh4kjt4or8YPM19eJRFyxlgWVIzA0dVNw8AJdC/E1ImZ4fLhv6Qy4wCBsQAGpm1+ekOVAM
B2PHp/vkgB0OvJwIHrMwdx/OSxMUhLQiCokaeglwYzdU26DdmMw+DulzJV5b/NNG++AgCleH/Hvl
wG4PgRn+1eWv3rG+sN2LhMScbV47aByl9ohEjk6aFZu6yPYa0jtvtjXlT9IifwGv14YfpebokFE+
TOIaU/zSpt0yIlZGOWKbVkS6RrCY6Lw9hoKJK6TZINXfp+4qidgFbCipYEOfRIhnVCmuMW+lGpDe
xp9tcIGDLEnb3Zhzwp+yZT6BAXJeO3JQKVanIW8ai1jJFy30cSRW/R3LN1LnTzbr4Wr7N/MYpuem
nfkT6Ehz0U0nPuGextJjdnY3VTm+BS6bC82CWF9EKD9G4iOuBe2bO84AkqYFEgik2BtW92+YrIq3
KIts0Huz5hKC3fdXAdN+g5Bd1wV/C9J9FbHKLF3GvEMUF15MsKUlCtMm33J69MM/j7u7AKrsChbd
0FJyrI0ehcty3h81HA32I5rjobX7RQs32Pfqa5i33yH9HYM4Xggdb7ad9OxiIgW18Z/pfEwBdetj
7bIxk3CUlkzfGchpn8mYt7TnsoBT1ZyigH6h2KqhZA9Uda2leyoic9d09OJoIXQsdo8qtcU52k7y
Pas/6AMHuFvRYUpotFBcDYgphKu2OTkMqKMkFi7bDyPMjpA1kW9+Uss6WVn2FmnTWrOMS0XFZ4iK
lejAJLJJQ0/KNV2ltd8Ga1JUGwpBWFv5wiQmXegnt7knjDpd/ZrVd6dlgJkHDSBycWJvQkftHYch
MOmByE7rtApIo+XEW6ot5U0IZxUP8POMqSoQaGdXVvJtp+ZJ9TpvJCyuCNVLqNfWcVFyeXda3j6g
8iaDb12OdFt04FsxUiilI6hLOV3PNM0RZJx3qyTcYbj3HvGgGUDn0oIfX5t848QvQxqtVYMT75Yv
ukXPzrjMPnWR7HyQMNpZzFGNUV018a8w3tDQeUf7945VhQnDbFToa6W+M7TsuOiRHdKDn/qnQnlH
i1OPQJx2uEb6UC419sJ50BO05FETY4CKtvHIW7bx3Zw+O/K4JUVOoPW7UqwSpkctPvedAR3C2gnb
+6FXAKJlWjS0ghKnvQ0miw1yc+tMwcJrjgmXxmjzAMabyccV3CfpZYs4eq8FUCINBBXd9ylC+CNx
1As2zM4FGoTR6Sc3bx57maYe8ZZ61aLjJaLRW5Ag4nnDm5Q3U/8PDCKCBS+cpr1q8I+K8BHGr3aX
LBqiy4H77eP0WIrfl/+zSoONP79IibRQoVxYNpKKztPV6b8M+AlRNh4pLT2R2iVWIHj7uOdc8RRi
VvFhCWQhWw4aOM8fHQn7AU2tzDmf1lCoSn9nB92xz+auWcF6PP0CLmotCFhHEeI2hVeNc34Bwtmd
YpiEQX+JOeNm2rUzoaOgs+JoJc1PLO5s537yuCsMDQ8mhZrKf4hQtMm2YBwBCadaiJPC/tzVEHBN
9gQI6ZIailUUGA/sqKlbB7Sb9WFGbbHw5wY3rWnkKqBpQR9jNNsftSivGr18VHgsZgbk8lwi6DjD
d05fLp8uOSIuhTahv7NBluH3rVIftpCbMYHyQLS5AaVTh/phnFHRTnJrIyrg+CVVJz8ARPmBvww5
dbYaywYAC3kYSjZ7AtovNa5Z1Ur1mfBE8aNnOKNENudqgZP81qwE8AdrG+cKLlz2b5or+nM4n/PN
cobMEDBo1HdX/4va3wC+jEAtd8PuQ3kpz9YwWJcEL+s0ZH3B92TeZ3o1mE+7WqIf/KautZfmNtE5
HJBwGFxFmy05BROuQO482wOHOCr9uU9LJbbuTVhzoPBXRjxnbeDYTx7bJ+itFs+TA+t4kr8xt2EB
GrThpJL9ifR9ZDFZRODfb2+GTmdr44mTVaFJmR+FcRCQuTz/r4PhMzFL2TLazeHB6KqF4SKuWX4x
iKXujge3/uuEcZFTTKY2ZCxTYivni6V9ZMGanZjpOGet7JSJjgV1J6oPPeqsyl8CrBElZ1sXolRP
dMoJnz1ZXJVtIA9M65amagQMuaPjJVtEw0TJ1cBL1pkDLDFJAhih5PqrYJd0jyr2lwpR0x/7pbB+
e0rkhX+ZxmdVXRoD0TihgIisjP29jvOTguptYgpLNt216UMZz1l7jcmzg8amfSzZejSotVcPx1j/
N9oUcvWzZZwisJ5+0COc+U9hMmuH+Wcyoa/n+tEE+wCqenIZ4X28UjJZVOKlxXymId9caaI57GKp
kFVK4621fxy+mMEFmmnUIz4sf6CezG1eJa8tMbWhzyFqDccmYlcs5/mMJjzBg6tFJk1RDc/ngJ/o
4e+S1gcy3hlEpLcNa4fJYVpyy6TUaJ9uyCJTErajPBtNuohJLac1I4ZNHykcXhpKIBNNTlWypph3
vuTQ1/PzHhGqU5c5K/rKrF+feaEJ/6ngUmfJqvI4YjPJkvlYOPZa828Gg7Fjs9QYHo6cS4G53OoM
WTNSjVpJ7QL9u/rFtxzNZTlQ3HuN9D+2DrQayUjBNuMSXs9PYV1jDhGxC9LhQkiZvBcdw7h5g9ew
bZV8j5JVYBKYFfciPVf254xz17ieM/WZzpos617a9F2fjuUMcS+mp2rOLNHw4xzelneXhb/ur4mA
P0BJcOS9Fni66iUfMBCiD2kFK0N6gK8hIWV/WWru6wBtirylzFoYZpc5udFKnBVYRd3Ys7GPpILB
s5/FaGBZQ4flaPGVpBpLyjgEtem6h7o75od8iPcRNlfW/GScNgqKny8lMJQiHVYytVasaOBRR2hj
3LSSvWxEimrwPYZ+8e10aZrB1e/1fZrQYiYh7JCLDsloVrMNriVbGxZKLO9WBrrEyPgOjS0QfvwP
mpYtNLH5Q0BEb1B0s3Ktxc2vzdAOtdOO4jPrFcLhtUhPg5utdeHvnMggxQ4iguCfWRBkpMgaaQEJ
KdIxicNzmcNKdxqAis7JbcbOYvJ27RywZjszi7fu8xTZ8CKaMu+JHOnCN15VSLtQh4WBa5vVLyVx
c3Y2HA1yVLpPbof5J5TJUwaMpLh0WPVu5yyb1l521Qd8fnJy+0g+h1OzaRhn6/olSp9Vc3T0ZcFX
DNg2AtoxdAHn1x+D4hN+zqtXWxSr2t/2AZq+2R5L3dxkLlTR6ctOQACQ97Tcq16eZcaxt+OneyLK
kSqengmsQJR25JEnh3XKZcNmRqiYgxXu2XqyGkcA/PZbxRPQi5OXKtQ2oyPR5rptx0KJPqRDFL+m
BXYg20q09nckpltRDPabY2QnNwLsbPtE2SamUAre2KZaoxk/xXyYY6y4VhH57JM7kbVhepRDwfaX
uUI+bDzeR7b2OsB6i10ylLOxI/MloDIDabYMWIkIU0Kb6JCxzmD6TdHEK4OTjPXDdiGi+jftf4o2
rBZRooc71Gp7nqKPjmJxjAQtpQJlvEu8oz+eeSppNtzQrqq2VR1urXqiBk6MiD/S0q5mx8rlYG8p
8owEZ4JAv7gDoHd2reVORknPXljmV9eDKiU+yni0TBSpZoPiOQd6MTA8BGdznjFmFoL6dIOHYb2Y
LWXEPl3o+qOBC5WwBAbZPOBYrbqRrnJFU+I7KUF44tkU9PUq57MoviOCQFnJ6kvZnqtAXIRZbJKc
Ho6wliOztE4fXP1MPRYVis3gvNEQGkY+9CalqPtRjz+TDVuB8lV1tSLsJ3Qek4B9AvLbIuuctPm2
8c6wG9vpufLVamyavTe+Gt0uiTl0EFjSHEJLLAarIKqELPv27NvUYXxTSSa48Kw10bL2kN+ccO1a
7sUvdC5s/vrJSAWBKL95tcHlFTF7CftrpH3V2m1otuX4E+Crjjn7EK9aesO7IcZLq4i3SgDwTCNP
GwMlNp3tfxydx3bjSBZEvwjnwCewpfeikURSGxxRJcG7hMfX90UvZtpMTZVEkch88SJuZB0vkvl0
QWPzAHD75KpTJuuAKKL4AWFs1Otdy1hvFld1OEmYjgRD6B/dVNwbQu/clPXCVa8JztmGR5C+KjkQ
FYCIVYXIpduLOAGmEmfUl7F6oxArLY2NixDSDv4h5YFf4pN1or8Q8FbCMWdCyhobDfsPNlrrYTfn
yj5XZr02HBxlrrvgy9w1/KIaUSRCZGxYVnZ2diodwv/dveXEyksqGGk2Ip7qYVCvewODpzIjS7ch
o3Y3iRPnvcQf98bkOvNp2+nACUbGVZcWQ9whRapSCCwjuc8MrySn5s8NB+xcffeMT8eZmN8u8TeS
CvqHM1FyCCbTBqkjZwe5NdPQCX2O2oAPaJNeq+Eq/Qt+gDUP71lahyBTlL1eQ3XuxM5QL7HGM5Ia
RJ3WIjn8y0J4yyAqDPfH8e4muh59eI3EHw5LXxkpR9HfvdZ5yDY82FgDKpVav6lr3PkhyJiCtUpx
ppjuylHWetEC0ytguj8afKBd/Ix6Y+lMlAOfeBxzuA8AymmLhURUjIzfdnxMOM8GjJ+2MdLv2Gm2
eJHYGXEsQufBrlvI72a4tYGxTSUrx3JYpyjXKt8lX4QPPLRtKcpBUUC5LS7TKSs+GvXG4suAk574
EscjJFCmhZIIFoLdrHOba1I/olAsDT7uVXcrMmOmQ7YPubbH4p/dVPxCus04ibPh0QQbLQSekRAU
JX3iwHs7ZgYO1uiaUpLJ0Wn7W6/LjxLlxbKA5+NBdLE3ycBAHkjmqv43tl8uSOGu/4vx+dpoBBFW
pz6UxzKQ6+ku0RhiZnDdiGGimcOn7zyL6hHpmJDv9WQU6CSeZ21BlHVZ8Cb0nRM85XlLPazLdt7T
60WAu9rmoAKHlUU/Zm1StcyKMebFHW+2uw8bAsW8gubR919B+INPzgi+DPVWYBLJkXTG4qdV3sbk
qGEicpXv3Dob6jPSj253yGqoo4nyBoOby9xHyaBMVzA0Yn6T/KiT6c6iHcI6tj3u6snBFjgRtqq4
WQGSjI5vu/jqEJt0kHmsrEkyfwbhRkdhKnK5EtFXjD2osTWMIAe2aaQTlXUZTBjtatXaO9P9acMv
TFy3AuvkgIFAx9hpOVRVtFcKabZtt/XFC+ok9VATi24rp6YCLsAdF8qAVEgj6AkvKOsNvvJwsnff
J0pDoZwdcK3UN3v49lP0Mre7+PW/FmEjwaGcczmmHpB8rGZCW4FFHWJDkjFs4h+9/Y7ac9K5m9Di
M65BxYeqlOFrhfBR0RdJssFdTrTdtLkrIyYbbhA+OYJhOKtUZEf8n1y+QJWtAvdBOjAhhuGG15mz
5NGzSJCjF1i5t7KqK/wuB4B5C/Y0CY5uvdZidWsyD2cIPlLpaIFZpiQhcMEA/fZ/6+KHQWPGY7dz
v11jlZlvav60IIq5+EUcBXYzj+eB32BU323Fu9NLFBXcusCpqPi8b0KIQ8g6VFfWnf+aypt8yr7U
7itLzAWxY4T7G4DHsCZda/bbqDw0tIhL2uK4woSdgh0jX0jkiKi59OkWoFwWgosi7JaYD/KkAoNZ
0R078lnCysCQ74vk1oz6Isy0BRuONQXtLfJzY6ULqyzWbVRvohTysfPR8HgN4lufvwJ+YOX4U0ab
JnhFMbI5q0bhLqv2RFKDevlgnaWbNkqANxGJ5zlOJIp0pyLVGRpnor85rMMaScZqJ6d3BVN/gY6v
VwQp+qGTgGHys6nZu2E0Hyldvnpt/lUUnVsMNb7SfNZFy63MPnnoH2X4YzCv4vv6BkIAi0bsakzz
BuN8TBzf5pNOO1ZJE2oMzfsSMIjkkzoKmz1zKATwSbFcaPuiHMGcm5U/6R7YwLBwG+22wCkU6GQB
uRy03rDKI4wJ3KgNg+Ix3nFBewW/DUDbEjg1V53+5qXvWoUL6urWzoJ1JMfQHgZeX+HAKT9kPQlC
4VyLzyFv0R7zupvyvMMmQLgBgreCp09cbVQDI4s/MzPUFq1hfjtoJ+rAzl+gB0sqEpMIzsZGUHTD
MlzJnIdedwtJlMZBNVYtSbxXEHiMyXC27541/GR2CDjHZlqKMUug6ti3Ydp12X8xI0jfKHO2+4u+
+2oCnp2Jdo35a6hpKwEdRVTb2rAWobznbfTs3AKWdPdm+co5Zy7i85GoBHeg3xDr6bZ9NM23JI3I
QNYcL1xOqxGxDtgeZsDk3CnenKyhwfcLzwvDKbKj/xGR2U1H7aJFLBSbnvhAd2w1by9Fjz9tqk8B
eIKM5HinxhS3Lqh+RiArJqd/O8Ke1PHVdN6hidUVGu5eZ9sKPRsn46qO7ob66ttX790V/1mqZwXR
XfGao1J98MpuDJ2bGua/sN+25XtrqXPDYtTE+GCLuc9cxaMK5F9EemR4DXb/0+MibKGw225+sF2q
KOAWqbL/Hfzx3FrvTnRXwCqMzqELMmT1be/q+Be6i9KLz9aFeObcNNTAZKDBvEF65J3iPkcflCJu
CJHchp48bnSQCmajACIaTuumAme3luOvry3cfuMTqaYDwQq1pZ3wrCcFPBL4YQNV/LbenvxuzlHe
ouZHOYQS+rmWJCbmvklQc8pKuTX7hIPFto4Auw9lnW24ohI75I9xafVjU8qDrMC9zeJjrY08XeS+
cZclRztl8bMuTQA3GI8sxNTeddo/E89y2kzwuM456ZaOkp3N1fRUM+9kNssmvrwpEVIE21SFs6YR
fRkeg4WTsAD/eUt5PRCtF1FwxSy0HIgdF8h6vfPwLG0Z4AYXDudUddKpsmhaAaADc7J8VMVRZtZC
z06DxbPdREXr64/aSUjr6RggriRBthJHZ8BwMTLOpOkljz8U+Si4xpfTvDVsC+0+pP0iMeUG39hK
L2lkGBnQpQVMhQUuzbzaQa2uzciKKHcQuvstCN5QrbixQRSK6j0OoY0CzwOUQ/dyOkwPHvRLzDjF
rXU+u0Znh2O+0vGSgyqLkAq8Sl36CIsKVh4o+Gn87GyKVLiPolwJdW9wjNLIN6N18hijw0wKiNvJ
VSbNg0cog3oXJboFBZ6weGlwfyCg5mrEXXnEN+Ofw4FgMCZieiaQvm6JUHESsuyTzwHqjB7QzQUR
ezQR/IErLTHFC4KgzN7bNvur2m+tRjQAr83F8WEX2DKx6TYxdNHJdGbMEj4eUcdqeVWq3x04oNBU
sWGAsiDRKKpgFyMXy+ne7d9G0r1t7vLzdWmGREAA20iUsiWB36tw53HbDG2/S6FMuSU496hAJf9q
fNZZbb7HH04Jto2vw1iL5Lc3iQCz/tRcHNwJ3cvKUoESNSh/iQDAYKwdJCc7g2u7twZeJnyyds3i
EJU82iNNM52gbW36Ab2oh1ZkvNSg30is7hZjOt8bjK0WAR8xU2O1QDRgqXfxadD//5THltwMmbzk
eXwqyX+4fEI6ZPu+qLYVibzskQu56VJlpWuvIL3L5uHl1JoN+GjpX2GX/s+P0BmnqqrykmBXsTMY
cp9asGeTKNx3KsSSeEc7Bkh8Y9GyzhtY5CcFJmDqBYOLrWNLJz7sJs57JHCgpsUIBqggYC92Gf88
AMRURLsKXCgODpTSDwxqirqNx+xi8enL3LuClVevidD63YayAkqjQqRWQiqdoPOgPGgaRoXpkhJy
aqnJSD/YKgjahYVk0LBsKqOt6p/CCIFom+q4+nAakzLQjYI+XV62dq8qV9V/T9zfiTLMLX1psxYL
onTRVcValtnLxhTauE8DVIFNnsnu3gp4l4r/4Zr/1MYFTtIwet5bk1ztuApUql/8CJqJe2E10MTR
JatQSDV3W5EAirRLqZ8NhBHPPzNhzrku8nYBWZKpNzqPDhGasZqwjRCH1PjGdFwNd5CMmGiuSP+w
laYPx5GRF2cSvt6IWRBD0YA+XLsXp7jp2Dvtn4SrXqs/dZksa1sDp3tpGNeLDmvhu8mVwoB9Yyk/
suN6balLs3ppNrfArVd+5i0zLp9LnNmh8VfHv5rAfa/cRXxM+Dt7/B0wm+j1zQFMRx1xHEP3Bw8h
Hgk4Aw+J0wNZ3Iw/PsOS3iGG04U7XnT3Kf9nb5TLiAyP7lISwjWffDLvrnTrm9ywJdZWzm7XI/xU
Hiz0i9yim2882NBaTUyyLYVjwc7KPmW9kUj1zYARl9OFAS40HX5ypA0t9g1P4eDvJURqIzFRHZPo
qBES4215LAWfdZstPfJ3LuYG3A4t+RDOMelXI9bsDCOmzXOArydNt509GUhWFiK2yg6muYucRgR7
5lH12QATSyBrqeE+IOUXEjosn7n+UQU1+GWd7mEOAfePvoUwSZZOdGmyozVSWPXquCdaxvc4bCKs
LjR1NM22k2CVOTvbR5dxYYs+UrLaQ2MxA3KdNqiSp++C0pK2ODJwJbx0LRbrwnqPlH9p8KZzZFS2
S2L7S9HSpR38aJN/jFd0cH4VhXaL4BQQxxkdRmwMwGzX6zXeAoV37aACXafT1w6uTvQe0/Nb9bMg
HRedxh0mZH57DB7R7EPcHMd877PIqLxXiaxqpSrZtgq40S0rt2Wzr/g86OjKwaYtWHOXm2mu1whU
TetF26Qunstb+02H8axWL7X46iFwCvFno9E5aHm29Z2mHOQ55A9nMS0EI+VUldQ7Ne8B3RdKV6z6
UWMfPZ0y6bHX/lrhLmqNkcDO1178UHCMd+ZJkg0fuA03yYeeQjlF9mOyL+J2GfP1xsDUjAI5ZWBb
QUozCYYV1OkQ9KzDFbMGxRhTf+y/ex6BaArY/pr44Zh/cBH6iot7o+FYAWLEtgLfudS3eXejkDwH
Y0u+YCW8c0/+zUjuDt+BrxP0KU7ehFPJSAATKba5gArW2/aXyflkTHYCD93JmOAM8TzLcD49Ncmf
+HTyHw3pRN11xd5Wf1wFfxbpKYWFQyTY4h88ZLveg/UVfKbhSF4NwYJcRYYqN/W+dhxE7s61SBEw
OgEtplIalMlE7foOLO4DQIEdNpeufPVpzAM8ZSj60GS+NsRk+b3XjJhRyqWz/UoFHpJPfqi1+C4V
bDa6utWHhOzXlQFWlQq9bjiFnI+h3fl8exEX6zqHV83DzuaYwqzjD0+CShs8NxgpTw25btUC28oO
bORc1rN7xHxUmu+d9tSZWfzxV3cfLYuLYN+II/+tu++6sS6shYKPKgIgZQMGgi5qUgufR2y9x7Xq
3RPjFrOmC/HWmPiiM+0TLL7PZjp1GUzMjQnj0HJ/MOwySdsblhj4BmZAZDtJEXg9o7OedCacvUXA
dSbGQxh/ee3D7VUcPxUVWP7SDuFJQ8JKXvgS56oC5BZKRonTLQpYMp1y8r01vLaMiEit9cdcxTky
PEIGDtt8MSmw3ectOu491yM4SJW6c5TYzozor+P9RDtJlMuDY24kgsjQYJINt2H6UWUT+B8CiTcu
SgozRuKgtV0SOwbK61OBFh2i3vz0eC5FGekANmJORizzIf2X3f6VYb8uiktVjmTpPCQFb1dSFxlx
Huk8OON7Bj+gJxw9XY+EyS0gevfhhZbhnadOys0tZLpEiHApBLZwplLNXacvFMR5qnLBQeNP/yi/
HBJ9ytCvpI371t1ZAXK9LbAQ4Z2AsVCH07Aw95RPUR6d7t00aQJt/YVifbopRJTPwMmWNBz/WLhi
+sz4dGv0CB8wAHnVJpMzUUMPgGU1AJDSLIFPfpgp6OyCTW2PZq55ARGLYlaoV8u8QPZb2v0+1Snd
4QEVoZE01KU4pyInLWv9MwzyTwLmAkOOeezAfWcGrhAGyU2Naack2s+dtB4hzxVfSvxyI4kmEeyr
5K1KEQUUemO4Rek73bvG9aFRmI61OaHjRcfyPHqL4mswwDp+4UQjI0d1D48Eo7oJNvBt8VFxd1Nj
7jWYTiyDhR7zhPsdS5qvcYmQHCPDx6fU4IM+Gf9w+7hqsJCQp/TynzkdojLbRI7N5wgglflrG7SP
lqyZDFnROT7OfMFjznIJU+CiA3VXt+2aOMXcSDiFfSdggf0XJpc8LfZqalGSNu4Ftz6FAAvWupRz
blTqq0p1a8pmNUaRoRjTcOnywigPXNjnP72rPbsB4u6IugqvycTrSO2vn86N/JC4D2M8RthsO8zb
PikUo+uxvn3WDclrHs6mcTD7Ha5fhfR3uM8ruua9dd01C2FQ2R6sAvkVda9Y/5bZZ41O6zgRQsxI
HhzfJfTj0LrWuuA6rM5bZVX3T3/QZjh00fHWdOKERAwtdReg2uTeMRsOIAV07Wl4Ma4LXqjqUPF6
1ZhqmZhdBrarx5tErx++uUao1nh8VZTalvjXuerXmI1yuuwBPxsDd01eM+HFayvf8z5XALUkxibP
b6n+aWMOCc+T0VNVuTVjDMNagBkgD9mOC+4u+IYo4IQvgTeZtgrEXNskFCuWFuu7iIOhNrmLYFZz
pn+lEasD9w7AsmBKD5Bj4lH96BwWnOxsOyAMES6VoUVUk28xfglH37ENWJTxH6Z9n9ZLxr5FVm9J
4MBb0eYlFA5pI8HwP6XVTTXqbUknVpHvTO0jwi8oDhQ7q8kGbGmRUyVt/jXVSUlukfjwWHeYNR06
MJbTlIukwVORT3XePmhk5isaFzDfAFzvjeI3RZrnrdHZP1G1q0nbhFvVVRc12BadY6tituNyVw27
gLg24qE77LqJdcDBlRoHi6t5GF8HQMNsL6th44qvRrsU3S8ykdXuq+E3y969aCN89qLDSegfAdBo
YwWdbGZimaL7j+ASxAkfDKE6y9VrW/zTtIck454wPsUKuB1cmubE+DKvKQ//eNfjW0qhDIW4fgwo
mN3fWPABEs5swEYYYG6c6nqs5jJQutYkfx7HmfBOEylWvo/xh92sAvM98z6q+uib7zHddHAAACpN
10Ma9TaZcrPkm1mzMQTuxgaiJjXW8W530ndhkdjHrj35GLFoxOUTy/qiiQ9e8iese56z/WKVBfjd
0yTXvm8DqFCnHRPjOAXLfe3V+o9kqvYGQMZyl1sBPOLcnScc84q2d8RmIMoajV9KwBNouh/9AQEp
6jdzbGaVS+EH4lKcPUbeWdAaqmqTmf3CLHcFpoWWzUfPpdcmOuCD34lxtBZ8JOuAzbl7bQT+Ftax
Uchh5cBP/OaHKAombIWlOnQyIg/ZZ2qv6/JKQmWmG9il8Xd5o7IY2l9FPH01J3P6m4wnO/y0aSFJ
mJJ1hLm7jSnayvkA8tYp0UvYGBZkBzXlEYwnYmRzj9SiPfnX8Q+PbNQMpAfcfRGkoG40Nnb8zTqg
cPMVnumpy5qUlheCqdbYrfCpgewcInThOtPGiykHIiSf+sTPMO91wAzBd29wb0CznIgOEm4Wn42q
IzzPD69wMW7BZbEzEDd01xsnoyPYR1tQ0lKixgwSGNoyV3cN0pCGvhvbE4ydUp2QbYSpbp2R8wTo
OXrOCqN0473DfrJwBuWMMZ6GKnNGTHVZ7xL5wbXKlGu4gJJoO2SvzDVdQBwD4SNxXh1Cjci6Qg3c
zcegVw8KfAOqoCF5DFxrmmJg37wrOd6gzM+H7hXQGD6Mbyox26x5r6J/0Gq8EP9YCN4igSCLilBZ
SNNb2xuwx7IfjUkjvPEnB4Y6G6svlEqybFywsfwkkJMmRkPCv8MtOwMFONMcCkxxlFjjvuJnzZ8X
5foxZm+dZFdNnfaRiGP+oeytuwjq3ehl60R8mqjltfszDBtSbKb6FWne00A3M2uLN3I304x/jvPt
tSbFVQw4mIZt1yX3+Z626waHZVwSbtZ0CCxcOF1z44xcB0uS+e73iNE5msJDGlvlAeqwLa+yM/d4
6Bc52NdqagkDPSAR2DT3NbWQSEqlOVaXlW1vNA9PXBqvYtD2rvNEtVt4rsLh6HEBQ4q06skY4s/k
UFLMhQ79KbQjDr80OWQmWP/VVEs8GvyQRHzI62E9qvy7Ri5Ku9q0rCdcNBovKxYm+j+2JaUDk59s
wpA7ip2uIvUVN6+M0TC39m62G5RlFA+HUnBwlRjXPkSDDVO9uLZGhjJG+1/rWkc0Ld2zr8L8tGlR
1nTV2ReSNDi9dcG0I19IQ11ZiI5jHRxwtcKlMYAmBce+m05Lwz0MuD5KQeOEzkOAUFAk84XutPOq
GRdVKBct1/K+vksYRk13qBGsw6MnTHSqiPJaYinGsuAq5kXP0X6GeI8D3hXdOUt/R/2fql2DlKqP
lYJ91MKx2yKqY2EmhoiDvETs9nBj2zuHhq2q2vs67TfogSrPJH+X+tva/JdDRk0iRhfbu47GeG76
lAU0nvelhZGRB7Xif5d5tLHNTz6+DCzpNJR7ORczu47wtZYzG/24K0YIZOHKxT5bTFS7GgmqL/GD
DMrcCSBkmdkG98tORN6qAcIWS1x5+aVXrK1S8RgusLQaW8XjWOo/Bf3DWvNd9H9G9E/v9rLp5kKo
a6v014H5l+NbH+E2Os1flBaEEGC5o9N05jnDxsQC9hErNVdqZ25oZ/YvBDI+0oZxlfPJcu4WoYHo
3tYwL1lk5WDb3OxLV5cUIBk5Z6LCiI2rzSn3g/O0VBBByKLo5JEPG1ahzhZWlS5TFnoUyq4i6ysG
rI5oG+NeHsngJvqpmNxgXEoS56CAQktv/fgYg6eGZdi21sxfTNPvVoVH+K5or9x+8PyKgoOLFYzG
jTE/uEwwns0KEITDgfKPBUASFTaAIyEZDvkmN/+AjIPynlgWVPYp8I8Y23xLPzBbEhsNNlnJh5wq
geRqU6g24XuccV/AkLNAGeK7BQ2VPMiEHQFIkqEKWI5C2cvTTYYJqmPcrmiZkAavDtC0lPM/RjYJ
MGNEXLJ9zMODEvD4+2i1Duo9Cyaf5fLGc759RxILuBZIt+7nJP4E1lkS7sB+ZHrOQqZ8VGJY5PJK
zGpBCGpGxEMhyhgJHF59T401pl9KcxQS0UTikddYXUhtRqQcZjWbdRICkqiPWjr0Uo0cZBvP/wpJ
rI0aCQE0VXjIHQO+r521+tz33z3fvYYVzqUFDcvq3MZu4vjpUbF67ELByqeQMcE34JDHdeyDoduX
wPnSQGGy6Tq1qEORn54sl6kpt7JzaBVUa1PXzpVOOEyyGfQnJwBmTmNhV56LwJ5j5tG8G+FR1foS
+m7s9611bsmmI1FoJ0K5OJ92I9cg+EbzttPZP0IDAHmkJMtIvfT2Er5H432p47dFDBxzzBrk0zrH
56cZ3a7CITVQXZSiepRtNx/ig59j8WXHUhuHSn2lDr/22mnnVhcr0xpJoIMOkhlZC7nUMuD+Hsw/
yaooYnwzVeouh3avlKwe9V+nwkbDe5hM96pBFKtpL9VZaOIeWZgQ20znFQzakr3AypfuR18Y6xJ/
hs7uE7vEAlDHlFPj65uLmDu39c1Zui74YPmSbCSmaINeMXMV5LzkDvs3Bc1GLHW2QsD6Kz7LI38I
LQh6CS69+jCpu7JhSAN4t8ZjH7lnyn5A4LP2N5ZqRPqGh0JBGVPKaQsMUqQ165aH6L9F4q1a4Pvq
8JOQyBGEhipHp0XvoMFTiLxnl/5oOcwewHkYA5lGNVGgx1nLwvw0sG0r/qvXsYkG5U1hA55W4V6y
V3OtcafDZ2RVu+1zbCOuuZ2WWRSKcWNr5hWy6Kh/K82e2spZZz8rzlq6AKHFTfavt6olu4vZmhy5
C7/MZPBp8OgEE7JEC0HCaKu4xBDAJUr0PkIST7vaWpUQ7UdwR0FBtIx8amDDY8G9ZgIhKaEG5PqC
7a9DO1GbXEue9dNlObD/2WqBcfWmyy+Lc7miLtMa/nl0JJb9hwhdKGUQF5SOvA3TbHMeK95J9Emo
/fTR6Pcuq3AzwFlhgBuEGjGU7xOrSBqXIvNWKZOqLm6O7k511qtU/YHXPVd57rrxjnT1DHvcDCuz
1dJF3uPuL36Dai8GmlsA0YVim1OhZHBJHmDkuj0M5OocZV9mYxzsqZyQtqSw2zTJMVB4jjokve9R
eBaMhXUKBYbpqf4JKQ/gRKBQakL6zLrmhdetJy8w1H+O8dFgjxnd94GcSeyybAGzlufGUgeWGyHi
0MuxAFTDEj5NQdp9yHHvRA8PGLK548EYlXtZHfmbOKDOjMfU0pdUhyNRU2amcQeGHzVSjpp7yKTW
eO81qAS5vfSzdwMjl8naWqv/BWW2MBpyZAp1kZALR1YRLuvTAHozw/nQ4xtovmrUda5vMiPCFG7C
kgTZT1U+bGRhHdXdkoysk29koCnk1w4lN0cqg8OT4j8aOloTqhJtHwJPK1k2oS3o6doL+h2+ZtoO
8pULSaXp/jQWliEiVNlh+OnFflT6zRSuK7nC4HtF18N3y1uPMmgA08QIIiyyhPmAGQj0EchS64hN
9cgw63BrhHg5mLt6nGBZ7lqzyyXlMGsoBZg4wV0nnxrFgsoqTl9ezKvMJFCN+E9wNKqgFKP0knC3
jmJ2RtD/aqxgxvil9z0y/gSYSrcO02ps8rZXny5yYq+fLXqtKlyVKVyzBICmiimfX4SzbR94+QLk
M73W5KO0cuMUzEOhixicQSKal1qISTZ3N3kVLiyOtZGofCUuqvFua8VMH7JZSiq7IvALQWFhIQ2h
Pc87rcMkfUnTiOcmc9u7xk3d5LNdCKzcw6kb4dcHBMXBUhOIyTLwKWq/8sCFkBOeW6SoO2KSSvDK
2UBk2VWQ5vS58TvZqgkvWtHsVAgweuUQQw6WDT0DGbtbn9+zqJNlx9BVsykQVbxM+OcQxI2O2x8p
fOf1tOPpD88hEoPvKywmEwNdzw1BO7nqrLWTbKjebUIHNp24lsM1SXm/DfyklEcxEPE9Zc6HLt59
YyH8tZZfUTqwZqWITOomymn4DgduzAUscTRiRWVsy+91x19jPGioUq3vLmu83DHYNQLpPLQ0oz2I
nNwwKxNqxU8D23GtH1ZegIyPmc5i5eyycff4gCcQh1UxngZKAZhjPlVPPaRIM22h7birsH2+VAjx
Qfbq1A++39TnogTu0py7UXWOaSVQx59geLR+f40h0YeEgpKLkoy7KgSL2kb7kPdvQZNeQVSE7xvJ
hS1guqbsuu0E7VL/NBZGI1ejKEvfBN9Qj6hkgYqICsZinisFn1uOEkLibLsQ5SC/TcaOcwJGXn1U
zht3IfSUO87BeQhDyzTcRcgyMhlfAhgEamTvPyulWYYAQ9TiTKtWEJ1lTOtkc1LLi2XsWxxB7UnF
r+qhqrchE6ZQ5jRiM54vlGlsSkb7mOjmW1QgxOKq9unkYVYT5UrzsL4NTffjVdmXrf0gG9c6SmFR
4eMJcYeZnLiYA1izFyylSlblxXFIVxV4Fy8GWYZ5vcezbBnJKdCf9Cf0/mqkbNbfNTFmayJ2QXFy
mOZD46zIU9lC0GfxMdmFL/UEi+DdPRXllKd+uLqyXKch5XL+v364xIa6S5rwLVMQTEtYWStJGNeL
M1RjHpcUgO6DyeMVbBr/mE2LA5eW6J3S7kJ8BDm+M1KU8k4uNyPI6Lj8HOoFCVZh0UIEZSZ5s9CO
i5VZHZUQP3E4nB2C5K1jnKuOoZp4jFetfTDBlo88VxKZ6I6OZMm8GZwtGpMYt/BOpt9Z1SlUnII6
Ai3so0Q35nLCuazyRFhnDMqi/Qh4HRUuxn0xbpNil2tH/MT6eCyHQ87lQsc2kiYAWgRlkssgBBEX
sd3VkCJk/rT7X2gZA5kED/0sKY919spNCyMFnCxTfUCSKcqTVPcxdczjHThQyG6UxxAXgWFh5Ncy
/UWJtZONTvVw+Vl2CJs8/Ixd295KGMk2WyGw20uVSaeo4YO+Sa+d1zixpIeLpWFN8RaUO6f7afz6
oCTJDkf7vM5uwIQJPaykS+1F1y7qSv2KzfgWZteih/075aBIVNs82SqbfiHexXbHqsV4r5zfjidZ
5vWktyUXE4UxniVv5O5oPVqM2fcYXxx51SQ2fHisw7h2HdZo8NmsulyXrvNeaOkKfXsvc/QPrIcu
DTdq6rLsAejpYNDDqoCQSOJmAgZR7YxYhyBPEwQ8HcU+NG6BTd/cllOIVretT4nx3XasK4UDG0q4
92XEfQduR8BtkkqTxv03iF9JPFC5OfwMVFrwNPOPfqRdhwwfUyrZRR3dxTQbm+HCKBGVWJJ51QRK
5xnEVlcgqwn6r/rg5JMJMnGkpCmTuAx34JU3Uc1v2bfboWM8hn+IBlrP+z5YA2YjKvb0dRvnZHkd
tc6bh/qxGs23MLjmLR2mPzHpCYw6LCCwuEwmV9RVWTMXw51VdE6/7FFOJnCVnpz6L1Lu6P0myRmb
fClnJz1k6pve1rdawVSFk6CmMlJrlnkLTNxmCrCWnX7T8r3leauB32iMGY4821x4wjoifQPSk+wG
k2U6nP2c9le73DtFtmzoidTYy+ZM7rk/bEKRvdzg3bGbNU6WvF51xj/TwI820rjY0rlZEh3x8Diy
7PUUCJG6cfFa/IO95ux83eRJnC2TAdOvBEKmKbBSXwH6RWvR4Ec+RVFB54GHYRa3/78u/LMKZmNJ
OA+yT++Dk2DAFscS2i3EICwpuGbFG2MnF9t5KN2j5+w9k89aIJYpFpcOtpbC6iKnpdUodnK85bBI
ibrDK4p5qaZUEqxzur2RuJqW3qFkreifMcHboJQoGSxxz3H+in3u9SfVvHIFqgMUgrsHfz0xlikJ
QWzjqYXc4T9D5ajTiClcjOQBPP1lzYUkVyGQtadex9yeHkGvOf3ZHLtjY2DBUfzVRALQslPgb3vk
3rbmKjbFTfCN6axiKe84GHyd8FNnrUIyiy05n5WoWvQOAFkKxLPKgpnyYTSbvGu4l9yVyYLf7lTt
VoaXwvsCwIm3Ei5odgJZsSmHHsGbyi2RrgZP2w3ZSxcVta3pm+LR5fKmuPfKvod4x3gbsr4qUpo+
i7g4u2IH0PYkwR0x1vN0IYJO/GXR6s4cMhuqZ/PZsOsfh3RdVt9mQ1DC2HsG4jKeuJC0qcrVscfB
I/KNlCBfp39FKWaIZcf7j6bz2I0dyYLoFxGgZ3IrlfdGKrdJ6MnQe8+vn8MGZteDafNUKjJvxo04
Ib/c9kUWzYfVXVIpbIH75JkQ2ZqJ2cn6mSy/bBg6BgJyF2Ds2KvRPofV5eVbVz9kw5nilExtF263
0KN/o41dP0MP5x0pjYOGz8TnFRky6NmICw5mtjHf+to8VdU3S9VWYXFTBmL72Aey8idSzKOesdxo
TzVPfXipy7vGAhkMAk4fXNFvEo13crtawYda/ozckVryrGqDjsWjj+D6FjBea2oIxvxums9QfI64
0mAdLYMWHnwy2faQl4yLg7Axhr8D8hTBq1G5CG3XyhaZhzwYVpKu23nFcYov5xMTKdsErJdFr6Bf
XFNJH27yMzrYKOO1DvLb4pxNsHhVGiZxTEBBtC/VXRVda+9kUQVk3iPGxXTa+gyvMrpYsAsctBvM
Zymx8oAIXL+R1YItgIzg+PFqxAAQFOFGGH/tAFc8tedR8VGa144+SOjxGTJyzMQLGPZNAV1Yc+5L
Fi0DY1Wak+Sc0RZX0xGP8q0KgJ7A1QZ+ZqpSVdq1KxzU2BAnzG859puYp8BKHkSbaRmDb9DMivau
pbPcSdYmfao+hpOd2/9If5fA2AwrkiyExmkB4wvlEJvHP+CP1PtQXCM27rivcV0P8lIFyLH5l/DG
mR68GvMaoOPbS+EfcoCadQ8ulltkQK6Fp00yAnkPtZl4Q38RoXB19Baa2OEsR5CLZ2NI2fH46rkN
WE3Pi4hrJAGAviQb/yF8k9baY99+qCkLsWRAQ0PU57/isRRzWCFnYbAwKHPxwtUoP5L+2PqHlj2J
3TB1Y1+cWiMr7g5Y23EGKgvDOJvW3uIaoSIqV1RNacxeZv8FFWmSI3U/hdyNcWlwCdBdi+xfnCEh
pI80u5FkC+RPhBhadh8ujm0gxmXALtL/iXD8S1FyhyZJiqltYCnS9ZgP2n8E7UyTF/pUsFrgIDfW
YyvnPa8Rx6MFkWWZzcKgZMwdKbVqJOtI/31wdj0mregaJffCII6aP3T12BSA/bBYlDuY8Bd6jxEV
jiX8DgDhPXTPgIe88nYjEwbwABVF0Cxr7ogU6rFuoxrjLcbJaJvRmqiwi0GekhI+cTYmfL/8aO3C
HmpIwAjBWhbGP5vDdjIifY4xwrzyRmMYd9ZrbtwrruYEjDiO0LPdL9lB27Uperf55EP+EXR+m7BG
Bm5Kx3jg4aiKmNrEsO47NrAdXgZ+3/rJoaRPGCovQV7K00uwWpJ3mqdM+1o1zPHOJdFHIZSFRSrE
x9YqmVDsTc4+TsX409X2rNRfkyvSiVHquTNB+6oqFe4fQ0PzUoJXK/9s6DWqYCmVsrjjlm7brwQq
cQRqsFlPfXejeMSE0TW9YUjC/U/SX0/BBFA9MfBFtA45p1qF9caEGmlqX2FN5Gf6dhX49UKPb9Un
iDkUtQ1wWINAkhzhWgP1j6NjF/4r64+RvUFFaTMlgp1xwW4zLzC/9N5XL29OSt4DtpnJtgcoTzxl
UvSPftiZJF9b9PqMjLQDQ8vyl4XawfqFFIt2LHglhadUbCNlKbSGklEsJ3iDFPGNl5FPrp0ef+6g
IJ24wKQYI0YgXfa/qbhh8D8d958xGfUrEiykB9U9ngkQnh4LV7znNfFP7IgjakfLZTrne9Erd7qw
96l+DlXsnbzMHEJgJjthjy1InP2l+VcRfbq4bh3BEE/CAG3bbf5yjep2Llu0lUMyGKk9842vieBM
w6TNyV4r/0p86xWKcNLwQ6Hk6xTe4cNJZPnekdQfmFujnlPc5HlLbkb5qPNPzfjTA/ww6FMeP1hi
v1uZuqARg4JnMgv9hggLTz8bDgi9TqowDbPc6+CMpCg748dAe4BJHlGzYy5IrPMlJpj8lHIiB33y
bjHMuybYE4YxV3lS1F4POfPU8Jaz+yEVZGnInM6qYI2caXdB8MlMH7h0XUhhk1m/xncaCIDWtECl
xEGxVVTlR001hyl4+adzANw9WE0Dz4YFpSdaW063cFHDpHm1qUQx4O6nsNUAZMYfSumsjHikPe6Z
Qt5V8YhoU5eqWNF4MbrUlvPnKHiISuck+q3doPZZv718Wi0PcAZCh7KgZucTCrN3Wv0NzyHG1ByL
Y9EfgpwmZ2SzkFOJp5zz9L2SWDeU/uE4z1xW11yBGptfLLlJ2/ajs3+dPJrnbBAKt1ymHd83/2S2
DpfyI53M7BQ4/zcto/HQba2eRXd3G4oFhNy8ORX+V45wAMa7MwH00v4VouDFImcbOa0meDvnF6Xa
dJY3J/PLt+C96LUVRrCtWm1DBHVSu29Tcpp0xRLS1pzFPpHKY6f8CGLjarsNJBZf8OabivQyGEDL
ilDyT6PP3/4wO/QwNBkficLB9MlOs1y7zPt2vVEUUnsnLpcqvJ2QVgSUPYz5A0LtVLDNkR3092pY
tgYy+LoBhMnwU+0anXmGXVdxCqOTA4MrES+lf4XNvWk+htaYayZTKn2xJRuhAKWXo8dzMDrZFfoC
4aDAWUjv4CFmy5i3Z8pylXBG8TL8XeMxQV7A08X1T2D9Rv13XF+QLweGuC48eO13kl4MhRhLC9mD
jIHLNgRXQLzGMTZKkPpU7/nyYroYer18Xnr7qVLQpWQ1RNAhM67VnDnaqqiw2TevmGe+dFn+MlqE
6rOCVBAg3pjWOTO2PoRi3qHteBlYNfcoxDt/WLrNV2FeC3HxwlmvXOvskQQ3b/gMAPYpBNYgenTm
JmH3FN8zudK6k1V/JeJWezuhEgeh3LY+FJb6VpSky+ICn4IGOf1Aagy687+xXptkVixTY8zAZ2z0
VChjXmDzGYS7BmKwDQkJ+4qgfoUH1Ay+Y8zXOR+qI0Aunpvq6BAeTbixp5yHY1S9m+o8B/VEVFY6
e7TUIKYJGW2rvAts/jIvl21unLXkw7fDRW23VN/wWjSmYD3YVPjyEu1UDmeJJOS6+yADvMqYk0I0
8QrYwTAZuRCDhkppXx7dfxPHc7jiSiasO8yNbj0ZbrF+SfIq+tQvl+h0IFew10qKbGuY0m0DNtlr
5jbUO1rOFqkXbwPOKQUtCLYgNUYJ35Gid7e5pq6T4Rwaa48lJ5DRtV2FTKBHI9yZunYMvODQ2OXH
4GabvAkXlteeFSQcV21i5lsV1ktMUrjjyqTWW6OOrkIwI/n8ARp18gXSqaek+Pi4VpQaLmJZTh4n
8C/tfhT85pLmo6dkQaGHqLe7fR2mC8iYwBpbPLgBiT64XFmcfBk65bGVtnBj4zhp7jYtop4jfhqP
VvWKtGzVYegrnF9Djc8u6xVSY/G+1CZthWDHQI1ynrhre2Bynq5nkRXcBPYfgKAuruNmX6XKo0xR
AYQEFT7uhObvvNa5jkr6a9Jy2oqWgjllrkJddGzk8aQ6UoXJ5qLaCyXdGmTFU0P86IkyBebGdQMd
06RJFm/jQe8lqYJsAq0qYDQc1T4YQzL3EW8CZA3XYFOqPQblRN/QMag2Cpcqg2CMtitzZz2lGguA
nyPsxtZKNgJZvRtpxPBGnAYSxelU5czJ/+VSsUP28FF9TJVezAUbYwwValnwnWGlzPme6slao1O6
WzvtxQLGBOn3jbcniHQeHkx7BjKA6qw7BouWxQcw+0UefWFECdSHsLZqQyEKYgR5O/bdU/ou1KmV
8CjTOFs2l+DyE0PSE+/ck9LGpeVQ0USiSsmyu0VdGrTBm4Mn3VWMFYD85dBz1tUEKgybdxs8sS4c
WT+2YjYSAjZTosuG+29wrVVX1HvRJiTn2s+WIe69NWku76qTCoujh4tYtfhLcv/sqChmHh193gjl
BA1Oavqy7VamDi3QP8oGURXje31sFU5j2rNxJprGd4jk3KASqnBSNWIn2mjPCGDg5l0NeHMzOCe6
NnAZsBj7dLTl+xAsOwMW2pcpAM4RzHExpYUcKD0wVSNHSA4vLLMCCsFz+6tnjuinOy87cgNnchwA
ChfLwZNLZiqLRqo807FXYAUp10XeoJQPUAmVOXPSrOi+TBq7HWbhQf/t+z8WD9zXsLyYWCWTjR4Q
fik2dddS1VOwE/8OuQpj9J0ltDk1JKLKOaDMuFsikKdhsivLM6vVt8Jqme1ZYWUfHLIGtJ9E+24p
ckzlQ+fgMznn0EpjAzRC/CzRPnjjvGfixr12VlRcXFj8+exLHPTHxuneczoc6dKtgs+SsA21mQs/
QkvhnQ3CB+bdeoDBNHRMoPU+c7ilUXzqOO8DHzqtrG8dPb/dD37RGaAGtf+2wNLkbHdsOGUHi4sd
SjqxV06/GtTRcsx/IRa+ZX23U/X8bOG8ESjHapfPWi5jMGdyeRwmOcq9mjBnMe7N0+IRe8zrUXRR
8w67qMMiK0az5g/jcW92DJtIwkqCgkvz90S5lR2oZC454qAQ3daLD13BdKquCfPKcVvLZeQ9FfXH
xywRc7Zgb5jhfFwWIYXzUc3E+ijSHvdbzQaf2x2fOC2MXP5g/cGXiqq/2iFTStkd6GEmLe1ZiLPL
jMuNu2a0oCC9Dlca21IK7emVAB7Q/aHZYWz+VAp0eu+ow00zeGyo8SC7v6wAxSk1QIaeQmTMiFqK
w3FTm6cKKHdU8kljqDWLT3YiU8LCjZYgpCYaqmxTcs5TqyB9nWJmZrc48ZcmJ1L97JVu21J33KYM
TTBHFRZ8NvJI0X2o5mbMvKVr2HM9oos22UydliNUBVQHLGsceOJNYcPphSZCHbc17wLil2s11/FD
BQFGwUnC9Kq4wVKbClkRntJhmTORFOYrhrwf8izE2oNRk4aGgNgRrRiYXy0+847ntgUiEdZYTPAr
1xPin/KmmAIIEtQgBshNt72cdXhRaqRQrTglMDCS78YJ93wVGFKGq8D6ovXPwL7iPQEYhUxFKBHi
rZH3XOa+5EDA4OVU8TKapmWfBXt7GYHqJyErv2Tv0h5GUFFcAwwAwr8EYhNm4GfjJTo89FnGxluU
AA5Ivuthuq6/Z5BbcsheaoC2Z2JFGY9K1B80D1S+/uxoCQK8QmHhJtD/4sE+tMw6CqQdaParuFQW
zDFzWuVYgDfMziqBX6p3yYYnPqZNhT4b+igTDQ+H9bL0sx2fTaIVWOAd7ll/nA90uvrHqmQ6MMd9
Zmpr2Qw7r6c9Jhdz3TwXyb/IRqUFNsguvXM4qa4WvReuhwEJT2HcXVzfuweSqczXMGU4b34l3/Lk
Lxl+amoPdbLqWtHP7AZ/dDexIObMnqFxsCNCA4b1YcKnSuR3mnzl6atCxBF8nyI+vwZK05ASUOO4
IqzBNZRnRjv24YFc9ZtAHCijcwsXgDhtp3w5+UUNlomlLeKxYfO9TiuHL3E7w2rwnuOFaNxPW/sX
VmvP3gDN7rAoThXGvGbx2smImzem05Tt1p3gxEJtHuoAYI2Geiy0PYU47akRa76jnCDEJ/luaPuk
fxox8EOPmTC/huo+R9IU1YpKJnxdySmg/Sw3dmG+izkElAfh6Bj/a/ndDDeVWWZSIRzg4axlVXnw
GHspGMW6ZROx4KJpjXznmZ/Q+cF15JOG4r8oP5A8PWPytIdf316F4SbpD35wa1yEIQSgam7yfpR9
y5WZHVq3StzPgIi+48z77hTJPQ1uKUvNsebeRtM0k9okYQuv5Y2FuYWZmT9eX1FZf5og0Y0Zgxfb
GdiJEtJKzUgxb7yBpyD4KhRf04XUuqbJthyOdrqC8yHbXQT5KHuM42Fqsyz9Xx1ZRxmAI/Ag0EDB
2g8zJAEghW1vYl+qut62hjZTOSH6H9KcM6vBrBv81ghcXvViAe3Wi7xfuziKNfXR54ehgDhhW3NX
YTHeMtWSpjOcKdIi2SHHOB5GVhxwN0p+FeTZePXDQrJp42bj5zvfJmXHiZUvcrBhusu8WSq8yVII
CBRuKwUB14XEFcoPbQLmNDKcwC3+cjxxXsqNdbjoLntBhJ2Ye5woj3zJ7Jwtf3OIOmSocaIe27jl
I1oZ+IZkSGDrkLL0zMcEk+/gQCR0ihr6Xi0eTgVsHuPgWzfVvcIcUbyITR8hi97E9sPlZICE4+af
pij5AMOZjmlN59w1zIXGhGZMVyw8s3bPFSCHZ4b7o+9m/QCPAKuiyb2CdySMjLWnwXm/Ej+aRV0x
87FVqq2+SFww256gsAoOvzn2lMhCp26vae/cM4sjPox2ZmjOg+qpdlcn/aigETRYZWsGj5G37ohX
Ft5LMdCO4gSzdCSlgNzOcp0pp+amIQ9DyY4P9S5EI6Bk6m2ilAl0u4ALrUIyha7QZStxFGoXSeYY
RrAML5FLAJ1xylVujQLcRS40+nqM4iMJd0K5wcRrJuJDsI+bx5iS08nlogu+suZiqxejn3sjIHNA
l6hf3XDWjd/cvRjFj5oLglH9oaI9r+fJUJGPh2I/wWl9wsgoNDW1UvgZNKlQujIFeC9Rf1SwlKbN
Is/NmT81a+JYbHsurFDLe789a0QsxkKsCzaPHcJ8iLoVsuQJwn+GwYDGPQ8nmmb+C9E2dUphDdxx
wImpX0u7I9V3+H0WgNKb8Fp4B9U4pcGmpbyJW1kbg/Du5kGXzBrolxXM6Cr5K/tzN1HoInU1VuFN
K8ZLyWGheN0cyW7W4jyz2csqOHtSztSCpS+BpyXE2KuXV7+xzLCOVHOuA5zTBKmCKeMe8CZgWxz2
6nZ0aC3F+dKxpeQdOWv5joviWrnOMrU35fCJ26D1VnFMAHAZWMvQ2HA3A3LKHFOES8xzPhBkLzy1
9b7yD6X+z67XJO6EOCWUYlgjDGs6rkZMhQX/yQ5J1MIlyiM26Keeic6dfBzew4Inp3HmGogpnkBv
xi1py3SdKncMhR7Gu+ikpls//HZ6+p+ZkQwev0KP7gP255yPYHTuBFl0YMuKRf3oqxU0sx77bqsN
50pbm0CtG+KRVKURPZin2QaPf0jC3AfpxpteZ/Lv5cFBFSKm55q0+UC68KNTP6VT71DvM25bNl5V
2cOD4iEAUoAkFRL5I7uIkue9g3Z5j/WCzrp+hkkVYY7IeMV6+B5NmTqKbPCZxYqziPnMJga1oyCQ
c13XjU8VGvHUgBaGpAa4cmssve3uUHA45voxN5P3UryssX3TG1DVN5s68DFzAbCcLP5uKZYqv1Wn
+FMMblz33n3mxqZMHigtZWyxPt2n4RVXBeHiVScXcmSNiKE11f4yDRb+yps2IGEPjpGuC4Y3zThU
ZIApFn+n1QC1Gqo+557ODd9NWJGtIh5SPPDvmfHCCgR9aNQ+jfZDWCw/ZPLqeDUbZQsZ8GdCiHT6
b61TYM3L/oe2Kv4iT3+rfOEbxAR/iv//Bf8X9lj+L+H/1ta4yINsOYZ3yXgKQGyosVJWoHfti0Nv
pxUuwnCm4Cob7J2r4I1ikjaTY2/ufdtC4yc+kjTHgihaWHmzPkRKG0+5t7LTp45MmLTkzfx1o/pn
ET+cyNtMuKWMNJ0lyHn0/2Txz2j+CpUo/S2qF9T+hf3OKT5SRO8gi0j/1Udo4xqwVpsDdphE6Kgj
lXUWKQfkZ9esI4m1TpjAALHwWMaeltVFyvnmkRrJGC/N6DgUV1M5Gs4tI39j0yU1qCj2/mxk0Q/0
blEaySbWvjQuLflXZ2876xvvSxludNCgoLCyuamWEPWzuUoUqWW9BKEX6SrijTyAgjgFYldECoQZ
bW5365QgNUxC4RD04ZYBUHw28KuUrC6mUQKUNd4LbiUulHt2jUO/M7ynU+1zyMDyQyRXmnPtQL2W
9uRHHYhEvwJCRC24BpOTOr+m9C2IqxX/w8ZCMuiQMsRZ/d0WeMbOWFwXtXx47rPpt0O4ls5vYKW0
gGXzPtwF03HIi6O8SOMJUXGi21TD5AfgfAr8khkmRc4mhwifuhmOqg96h+kqPHZ1erNw3zQgQkJt
V4PTBUigxtW98570XGREszJtm1MO2KtLe1q1pBQ6EtFKCrqp3FlIB1CozvgPNmyp8n7XyG0Mbazm
1NbYc0TxolV/lF5bwO9kD7nCwuVx0ZvSAGiS6uBuYgOn0pNRAZ/IVdNJiyzFAKaEF6pYhJo1b71r
WKzZT8lplcNlubblex4gb6vKZ0mPU5+QAJ5C/+3mP5xlsc7Ixv8XYyH+w6JOgMFo6FiP1oVVL5oq
7BbGaDIEDBScW8tCJmfUrG0n+t+yy48F7JY0hQ4Zwl8c6s8GS4fsCI/VFBdnS7MrV02PQr8Mou+B
Gm6l/TQzEg7bmIaqoJgnfGGdh4+SEk/KaofBHcXIZ2tXAPTKjEsH+JjjH0PO0oXPqeS/uroV7SbV
nk3zrIu/Kk7/ReGPBZZhJHmmaDYECl7EWbxUG32TYnivMWQRsEFr4CxMQ5ZOfbPUA7ltWFiH9I40
OEre0niAKq4TEzH1f1TrfQw1IqMWIvY56d6dOtEJKAwhXbU4l4XRfGcRVZFhMHd5MafIT8MzYfOl
t39BSZtj7sy1komqH7e8RmdRw3WxGfUb2miMydxCTQvZtiWx8gKGMx8byLVxNTeaLyBrNQQUrSPm
XVozi3RtHTyS6TI4nrR0D9Jec2Dv7ytQSDktcuzxMGiT/MVuT7aYpDoRn7b7tCdEw7CP1ENkYZ6k
McDEohLq5IYWVre0GVxa8N9cgkOGpQlGGIq7wWjgmAW6brKtKEFJzyNmqs6gKvnT4+vsxLco2tXc
p00M1cFXIunReNroZL4/gZBToDgYo5WOrQ6/B/wiATvBtPyTrUskRUcIGlFXedZzqCqkkEirUiXg
8S+Ag45I+2hz0O2CDsIEUvY2QmNu8FeHwY/ER22uCqbZMv8ZWSWX5Y+DAKs034OzLpqjMmxIWcVY
7Fq2vwHFBUVPArHe2vaPVV481J6WpW/JlD817BnN5GccF0m/UDm0Y2yRZUIzBUyTlm6IkIqcvPyp
3I2OIW2igbj2trA/8YHZpsv/oHyzWpnsrRO2MqFPYA5jS63vu7BdQLabbuVm+o1kxsz5qHCepD4G
ZaQpnA8yhwzZoUbR94W/PdjF3jF1nhp4eyPfDSay9RaDNBfGldfSOQ+hLLN//YzZz7vH0OxYUIWG
C9mGZheZz1v+1WEKKuhhJq+hInjmQw7w8D366xZ6usk3YAiwK9F0yQ7QLPA1E9/SKIL77ZxnoOJy
GfmBcDwqwW/7X9Eir1WcytbT4AApswWzBLCys1Z8WsPBzJr3AoqZDrtajpghx99RTQGfYQ5nrw2N
65ZzZeFeJwOo7pRBhidqynAkv6XNC2/ezIVj37288U+TdyeelCJqKJR5TU170Z/YhaIqYDoO90l1
pv+u57Unwv1A19dQUqKRWKxA1blNkmUKynr7ujsDxX8bEEs7pv2irDn8TKxrLe1P8btWwMloD17D
3pHh1wTt4JJSzT9YbAh1oUSvdvwbQmvTY7uBwqCyJ3OIdzf9TUAN9hUutioQBj+bx/6nSUbOtjGB
pWKF7JZxGLKemgvDPdnGxIvUrpaGesAzxApci092+JFPFXik7wvxTYgREl3mbB0fBGwBX5sjXC1P
YbZ1gofe3XMQvlPBocRzknorPResrf/BFjIt2ibjg2qvvHxTsVsNaIlK83WGkF83z2Y82s0p00nv
RWzgF0bdkZSIua9Z87JddzDsifAecz4CFc8WvVZT+jePOA8JkD40YAkV99fQIPljnDyUM9HVq9Gi
kkLltu/DPTFHgf2XV1509Yabn5B4PAbOTxNt6lB5z91ZVhLKohcTx6/xafTXZDzEcDkb/ytgJUZd
ZTWtCCiCQU9UlAugvplK3/y0rg8nY3VFv8FZgR/S9y+8pO8GHz3JcLP/0YtdOBWKIV27HKe8iOc9
PMWi0hjU0ZsrTNzavbCfmsdGQ6emmi6mIIMAPdVy2o+y5D5r41nSfkp3E7hnvIobL2esxYIrPerQ
SxwY8reJV2zufd52mfPh2j9VfRA4WeLo0JSHTsVUVlX1jjwURxHnVrUZ05XJXyWVtR06hei7tpBo
rj3WkrA+d9Rz5/yEplJ/p735F1TUUwfjJjLkbkhqBIB6nrEbdsbfoBhmaXBRGJa95h9Lj1jjKuVD
H3b1VYYzrmssuj6fqXvpqQv0fIisPXqfN9Oxonn+npI0kvBLBYO5yx0iw4zqIFCZRbKG3f3etX+U
OnOqTXGU9i3S9z2wrMEjq1Gd9OquWljFdgbfuqmLi6DmSiXNhc/yLaOeURDkdlgPhBkNEpj61lad
LhVNP9CcGrEVKS+18Q/5nubJf9ZwGq0bnbz4MG5tEoHWWslqP1bHqD2WvNyc7dCucu2gqdD8BpSN
uUUr4hCQBxquugCdCQO6cGcDr4p2ZXHm6ItOi3jTfQrhzalH44aDu/fsESEKleIgjb1NhjK2sbiv
A3PtEc4cdGii+PTo6lPaa2ZsupGMwdrgncCaq3d/O1C0VJS/xSodOvm88b23HOZdVUMfb9ca9W0G
KJ0iu6lsR83lmMSzeFgipUKYASUAap4iDh27uHQF861HoMQsiJAASgBOou9GF90RJmbj6LgQ8lnU
R7eYvhDS4RTIohqk0Ir6Zi6b7uDFrzBdkzmVXDfsXVU+BkgYQxIsxciMl5M3iyc3TDJrqWSrn7kN
kmPR6gfXMRYus7GDrFHSGhSwXndm2hSoZPMu5WVw/JPL3tTKBqSNo+F9Qa/DgnzoiHf7hbWoBzbf
1FCL39S6p9WZ5ACluKWPd0WjODvZdPABLAMRliWPdYGV8B554yYfM3Kr/MwIxjH+XU/cFaIl1bUi
78L2fVS+amtP+m1hyQ/SecQE4LXXLMfJgvrJM+/E3gEOE/s33/mqcCz1nv5DI+smKU4mi3LT4xKk
b8UAQwTVwQHvzHsbu7KNfZw6JvcjbpxZb9wL3k5KwXkZHkf7YjEwpOyGrclJhG0r8umW8D8ytuE1
i30aMvqy22Lv3UYOwqwGM7K+ICVuagVwovKW6r+ede1IwlsbC15dxpZRpXPNWhpmexMgJ4PA2gxw
xoK94NBJsc/ZCrsKvlaEs2W6qZuLUw8ztfryVSreib3faC7r2VmrWOFVUvM1sevI2ZnRl8l+KSu/
IgY9IpaK8TEChptSr+wI7fw8AjYW1k2tjl4cLgf5qrF8BfQh9WwzApiXEe7Ylt7FHJJay7DWlgkP
vbeM0AG1aY0lcYJk7z0oq4YNraSeVSekVVbDngJgEpMYB6PiOMIVmuTGqdAyUzggYAdO62xyOe8+
d4M8PJdAnTtGP96vixgchk8HWIl31QAzMGEqjCWeALAPR1XZq0SFEq+mNRk/cjkuR4N8g4tz5hAE
D1FJZpqtieGXlQW3YrXkyinhHiMxuycPO6qCiGBwCET7TMMFzydcDf3c1CYjFAEP7L+eWRGT6C54
OCztlVhPXt0jufvS887U677b2Nt0RgGWtlhZ2bUzYxrGNUkJUh5N7xgFPe1RzXte+JBX7VnCBzC9
VRvqMpieCMvJ6AmbACyVuDm4bJhPM12yYyePssLeuezbfTpy3/xLYSANcB+CgmnaLPo/lfV3lnFd
aWKaCEwEjVeL9SVnXJ0cwopm0STj0FAcrCtwA4nD7ZG6TU1t31vdelrA9d59vzuqbbAao3hTVMnk
6F0peQ0W5Q8DxRz/0U9TDR/kaQ+FGe768TDFDiWQz5FOJdbpucKqx2fF1by54MFyricWNoIKMlNB
pWLN28rVt53Bduvo+Bv2zktNXngVIjDvoK3OKhrOPSxzdXCp1Q+R73omMV2Et3EMZ1UCoy4VS7Ic
Pi9gH/aN9a0zHZc2NE27vQTUl5HcXbYUqNQ94TTjIKKtUubRrFLMzRBpv0YZUg3k1Q1YTReMScHe
gUCdt81QU9Xq4YXPIuD8LWhjXVum/zb6vyQ+qeZjeYN8lmPU1Vmj65I/pOGBd5M/YY4graK38sXj
z8Y9/a80oxM3rDcjO+XmqgbV390lx6MFxqds0bFhBlflJqdLzMwNmGjdc+BNH/AiMgrwleVbrkKO
Cuea/DJV/rl8PdXdSgLuI2n8kPYg5MmoApeFb8ew0cO6FpAXF6FanCnl2ssBC3zJqsFQ1FXit8uy
0+Y6N4Agf2lcHrOcUup5TTesSdzTR4uvwJgIuMB8IW1JQPaYMU30VMZIVutloy1DLkhjQMPxPUvX
Fvb2QiWGnc8dVss9zjvLRmgKb0QmlhIiuVq/pNioJZ2lnD0+RatUZs1Tolg69CI7RvDwsK1pxcJU
Fva4NJlKZHQUWYKzSSDlNwFMQRVGAms0B+UnhkpMj4zMNx5G3clhbtyEfJVcVNNCx74dbNTk2Rkk
twIUHYFGBcOhuhBYfS/ZB4Ylv8OxWU2MTi2h2PFnqiSzGQdqVoRl9K0adL5lkgO3mDfNJJ2w/Ff6
neD67vCVc2GCtpdMpftv7nBwYzWh6MQOnnUGGG6uq7NE/NHhg327ZZmhr1X9JwIKYwwnIn+5zxYm
mav0X1rbqiaL1LunnjpG2cOcX9nByQRfDQ+rWETlwhNsOnBoeDjkNiovlyQEL0IgT6rYa4kjg7ZQ
dR6K8pDggde6g0HZiuwGSuLqC/H5YwUh1teGvS/bq8EXEdsQk1fQ70eDHYhfrKBIC/GiV27mIoKq
1C4bGMoxHEhk+EydOT2vQJafVQ/BRSkhpWKj4zpbT8wA/2Zrh9r/nd6o+lEEC9//j/YzALofy09J
ONxDDdRJoZ39HM867lNjQeU3kuW/UTwtVjwhA1cJH4NVQr4H9oIwOz7YqXfslcpZpuB/w3Dql1TK
j8SHsGBN7keVAZaQregcjCt4HpC6AxyyPQX3sXrA8f2uhUtjSsOMG8CRvFkvdXAq62xdckPCms3Z
tzVR5VmDvKuBuW+x/ESnUl852C0RjMTCIwBDZROtXq2zq0lwy4us1nl27CabrOCqzxOqNDwWw9LW
F+g/EY70EKzAOsmPff0wPYjXFJJX+mnIYJDhGhu+uesJ+1KIpx/+5ep5qNdQzVBdAAs6XNmoaspI
8mf+fpiCF8PcweIVEzMM3H8eEJDxJbm8R4mAn0UE03ggrITaVhYXVd9IwGLhQXL/tIiABTznTUJy
yMBII2mRJf2RjFDY6fpAiPVq+jO2w/hCCW6aizVeHOvbhW5B0toFEWN9p6yPDeLBKidMDOPfVInJ
nxRj1w3/4+g8lixFsiD6RZihCbadT2uZaoOlKrQMRMDXz2EWPTM23V1V+R6EuO5+/Gbwi7XJV2mj
BM/OjokWFMgeSXKt/e3YrXLYGIYrFiOxqQ7nn5cAjMuoFaQGbRlr0P1mk75atVz9FV8DAe02YkPm
5yP12Z288jzFzqqon3M1XANExtXvNf0SDiyQmGyESaYDPyQQCyd8SBgj7oY1tDPuPa/XGOy8KFi0
tAJiotPx63q043UUgjP1SRbCLV9pZLtPnn7MHVpg0f+Y8xUVkN2bLl+t5ugx5STz6M72M9wE1N9S
zbNoe5Zd71jidEQe23k46FlQVfnX0fNNyJtsZ4ZjwUtNppj8McrNzCwFuuuQeAjpSyN7vyjEpfKY
iTNLcbptVdC88qIPVJL0kqt8t0yMU54ayxTI42Sma1pOV5EhbjD7mUTKVUCUq23UUvTjohJyXTEx
Da+9PVfoJLAC1Cau+F0y/R4xDRksfEbdAUzEusMVGTfcUGLiKSlBm4ERhusvke6yRDBZqknRZveU
knRz50OXtqAmlsbDGv8Gelp9AptGva1kv+m67iVmJCLEoWuIpxevWfAgqM55pl6KwVoAo3f0ZkmL
IUk0UjrD0ZoODTNtxS9ecm+2dlq3ARaBYvCBeSUr/FWR9Sc3GuCPYHxXa9Ap/zkpCDN6XEGaSota
reo/boq5w99QPFUj5rdjD2ajL7do5LMKNHH+9Z8mQC28GnlHPdzI4VyebQmemVy8TQvIbB1yeF7m
Tc/QFzX4qPn7tEjDpMGbJMpV2zREbXyIs3CROfVifF8I4vIaGUNS9B4IaSzLOFSLCaMavrF+aPaV
tnanrdKZEPenRDJI/xvTdRJ9hYBx+BHb5NmTKXFDmxUeuxlbWq2Le4rq6x9NNW2SAaZPli47oLvI
LQZvQ580OxcGht3chX1KtG1gBisbVCz1BlXFJrIwkzWFrzjjIYxBoJUkjy31mwJNLnUawetVqG1d
dfXZ6JXkjOp3a59ooC7Ff5KKTs4vAStqxbUsxcVXrDuN1BfOqYAESKP/2eJkjIcx40rMx2Pqn+bQ
of0STglOoHdEsreGN2nfGqEuBjbfWuE50CFCc3IzmUA8hWbyPUy0hARMHKFFczhpR25NccukLeOE
430O5U+LOmjAilbZo7YlFOAQA899bpqw/bsPTdF3QqCLG5NQk8FgYcbE0fS2tds9XSzslQwpXn13
qcfR1Z9yIJ+1jw5PG4DOAZapRI7Zy+9+bcntgNfQauEd3xO2BzFyZKlZYiOyXSJAjYKqp2ZbGM0k
Jn57q3yPmvs4xQyAHiNHhd57r8LTiPJlKNQk+wt9pg3JUoDKdvoDEDTAeQBf8y8NNJT7TNmaKvlQ
Di8i3faCVXTwP0OEimBOSsj3hAQZLrbWpuUrgt9BCwAaLKrVRff3vIOYSZ5mzyHP/JPh3e0ZoNnv
YlrZ7juQ7jZraT/AXJZyrO7emP0hfeX+fmrORnQqmxsnBj7arezVVkDLwwoCyoXLEZauUPcQdWB+
IDiWTgVMiNIcAiZ8BHl3hOYLgAwNXWwMvUJB/PYGuqva4uB4N9VTX5ONK1Aa58J+TSAOOxdrOlnm
h8dRzJWHDOnNbyB5azPXikswmeRDPRArwyK7saCLTobkGO3yW24EcxWrxYumAUEWO1t7lSrksyjJ
olQohLew2UXG1etPMjv45TtSBYYnAE/JjuUmTZIXrV7y+uomwT6YM1wPDxBvbQZRkRwhLly97s9k
jl3lCPqpcQ5QSYJRbsaReLnx2gCQy1RAV2yyTvgkNXko412evHPOi6x6l9bmSyD6Q86PkWj2Bu3N
LCGk47sarMdg/9byd+STnNNONAFs+lp/K73hqWPC6wZAhDDcSRD911ewBh6V+0hdGrt5flrW4YCV
dZpvfyHYyh9Cz6jUVrvX2Xvk+Aw4eFreiSKSmjVjMBjdszWzCIbeStbXqaFEjvBmu/Gi+iKto3DV
2m5+45xXPIZj1Hq3rDoHBeN3gjWl/DaY38ebMt5O2dbA/WqBVBR4naxCX0tDrduSYVj4Xfqvpn83
42fcGBt86JsM20uviYXkti55CcPYe9GwlaUmmyHmLSKOJarNf5igjxBPyRnVp2r48ge5m510CNOb
dv5OSka0ZLJ1s8a6zSw/Mt4497x4aJJMW1Z2fgyGNx1+tQGsuk8gvSdLxygDej/w+rTMOgFSdP/Q
KBz6tFJeIocMoY94EDr0UoJYbhgytla9DGazfCjenRp8c79VEWFcbuZgWGUH5q39ml00OY1XGIlj
vEB2ZDNHZkDCU4usNyarXhhnzXsbBntZD7sm2w/GP4wH6NFEO5hwRCPPikczWd9toqInek7xMyif
W1CEP5P3EZmbFBfcED9zk7Zb3Dw9H5c/ecuEgznSxDSMe1GUOHijhZzf09xtkrkENma+t5pUjZ6G
/IUM4fKxp0a41iaCNj+6gsXjvPvlFmjwi4Uc5OPfrrmFZ80dLNrKFdUqpKgRbXSWHob2anNZC9MU
zzaiPUPrANAyQhjg+fZr5IzD3dzgeXb9O5NW6lGx15Vn2+Bh19gYiHBapNw7c65o3U44o3w2q4Tp
2hAOG+oCRyX+a/i/B+LmRRvu3QofKMk0JWgQ3VHi85Aj7lIWYkvjX+Yp8DP2fvzwQXbKNfQKYoPW
TJHDo5HT1glictYKHTrSuSb45LxMmMLaU3HNm9p+GcBVozAPWsG2jnHUUbwAhY+Ui0vI9M3n8jUl
Rx/+9sCVLEPRvZOCaLxbRXF0kUJLzW8O5O+eydIwseuL9sfQ1aKnr7DjL42ewaxDceMBm2q1TumC
MZTFVCna6tVrxginL9cOyJXcs/iG+SC8YTFOr3Q7bvqAFur+2AISs1pvJ7jRtdl0zc3XZGA3sh4G
fyAGbYZt/lf1/M9zPW1k8+ZnKPsIZL/wBRTywIAqnwy/wsVb3L+ObAaapjMAI8usUb80l8aBwfYo
ccwOerUuzb2mH7xpWfTs8z9B/C/IPgLmxX7/VnISlNZurNakoD3MyliesQmgnnEncGjAtWOAbrw8
4evcCOz52aYvPkf6LeiQA/8XLxoihrRZCvgBrB8hVhuw3n3D+WAZGc92QCOSDEnSgzN99gA/jJDo
cjks016+tuq745t0Rmbxyb51ThFPo+h+aAvzfGYSwlo7nEZ05z7yHBJVKXqoarVNMJDZVXAfMBy3
xbXnulCGXzZHggpqST+ZZ7qNkfBMLJaHBLchZVqmmLa1kuQgqY8I7ra3ctxXH1IuKAu+KPwE86L3
ZaILWd/t+CaLZwKJMnTlbxWPxxaEWp/OBWSvMbqG6GhKqvtlV8pL7qwa+6tifS+ShV0cbD3Cf//p
DF8qguvoE0HH6hTvx/jYMRZ3LYBACaumutvUDctihn0gv9KA1JRYVcXJp4zds8/5jL1NrwaMuEzD
MM1uaGaXqAaJ6SZPLXr01KQ31WK+/tbTuiVL2s8Xnhptc/h0+NMpZ2uKT6zATnA1DVxkP7VLVcm+
Mr3PiJI49PbF5J9b7+ES1xrKcNXTMpj13CnsGzkFo2MGzHG41dqN44+cOdTPQGaxxp0XJuVX2Mqj
PVDzqzSavWiNIGqxTL3mWImM2Fh7sRNmUI3OdKHU85y8CK8ITb9gZLCfeACP+VgxWFMxvGgQ4t3c
Z8chAFJaMQpBrLP1ujdjmqN/A5y2hJhYkqVwycfhxZi4qbSW/taGUXmzEai4m72D2Ge39fJenYm0
My4ojJ3dOJcuBKdkiFOO6L00LLCunWsonKvDnyrqnZ3jmS6EY67NrvPo77HPld7gjRD0HVi0Uy6M
0df/TflgvKRWWC9qgUPUJrw22C8lPVlxg+fFNs+msnDIVkOwB/S/CUNQDRLe4JJ9AfBNhSCaK8bA
Kear2Xk1SNZ012wofcLrIoHTyoAJhpUY/LIW6s9ckJc3hgH9kPY2313rbfKbRtraAxbkRFkHQ1s8
cmqk13k6UpKKFQTLSt7tBoUdrycQKobilJeoL42uw3tmjULNy+xtmsTYpwmy/ie7IoDK2NfHwO9O
ALnVwpe4tgiuj+fCdF9bemr8OK12FqPLvcoKPK5jxZXOZEfogw68xdhdokjiCS48CjZtcg5oeKnT
//nJj1PLjTXTZrNsZQOWoHVulfn6McIi6DRodvxFJo+ukOmY8vdK4L8T/2zCDMDl3w2Sn4xfqZ5V
wUmNa9OdYkhTLp08zrlTkrHe/Ayb0TzUGykuoavc8r9qD8mN4GDWWUcFEi4FxF4xp5fWtg/Fbjb9
1iWmtJGdXZ/ohCk859a1oNlZzfrBWenWe2y/GwPDLjBfaLxXPDtkFrfYCZeN/2UAMxyGe5ne53jZ
lN8wnPFp6t9Wkm2m/uL2NFni1y5Nc12Xqw6o7XxEiFlHCND23bA0BOfvX909G7V/0owV4ZUmXtWF
vbGo8m3FzmVQ7mXPHMcG4aCQNCIE7+BvnpCYCFAu9EbCDojpM8eIUyizNS7WFXnBRdGEEKA7+xY1
uNWHAr3MnMjQ8AWEM6QSygPJp4TrWosr55jrG6CgXbEv9M8iXunpZ1t+6MV2LmupTFBVuK9bwKtl
rf5LPPI2g05wUd9W2vQ5D4l7YrIl/9xUxB9JxoKaahgcYbDqzV+ZRAs7JumVfTn1tZ0w8sJRK31v
QffPCqP/C6MhahHuvnMRku0Uc3NEQ1M7xUu9GzHycePA2DwCURrFTXAAzrcVONxoZRVb8A+Il8Wn
VztXrwzp0tIzzhQYBxLmPbaQe0IVlj6ss5Jeeec17TdFdgAHXY2YDXZWtVekEagFyg4W+VTP5Pj0
1dHUG2APWDX463VUFG552ZCoU69b58whTCS0d9POHuaYPNr81k5wkkN8PtI++mFxceZXpjg55bYK
z3OgwgyYK03ub5yC0DG2ZvYt4w+IYaW1ZVTjiENo7eH5c4I/S6/8z8HrWXU3MrJFcDCDu8qmAwpZ
qMgS2aee6je+NjkeEq5vJYPz7jCRZmdM6/IehQcNUovX/hVzIAIDjIYBg1nUAmwhSG1J/Jq3jv29
Vw1+7zcBQlobWEu8a9Ox8rvroT1V9V+CQ7Izo0VODTiwVUAeCGdVhAOTCzKWm5SRldfD4iTnFwbx
sUAz8kg1uDBEg0c1a/VkdtREgNxcNN0zQ+YpoNG3JO3jkJCIyUZ/HklfD4OBTXAmAuDUKeTO0mZK
MlEIjhh4FS25iusbGQmoG4yOsLRT+dZ4oDNpm5KGiS8kG5bm/B9A5TnBQqPK9W8svVsudkiT7oug
w8TAqhiM5AxMgd80PupxsCb8jPyQXlvetIDIr8WWpTKYzNb86kWHgeF5h8Ut9hhnIka4CU4OBSVK
R+zp6vpUBw2+MVxR7kzakfGjYPTA9U7XOdCdCuSrmCbdZYHNo2O5MInd4EU1yYzse/8SNRYNrnJV
lD6Ttuk15kPA3sxPrrxZ7AxXTkKX3L6OkOM4OQYtMd9O3UuyAkCXSoMinBUDowawdvrj5SffutT2
F6iYUrZLvYZWlxnOOmgEkqtpn9perErmOo1ev+f2b6bt67zZFbMgmY47r92FEKEm/mv4VRjYBQfo
Mrg1WMokP2/dfkJChHr0iLAlWOOcx3mT05tNEiQBXJC5R/I8ysYJNmYfU7mNGWtx4TJTbvbx0Q2t
97G2rj5CHmoVFYQcfDwONOnT7y+zmUi/1Bn4KQBlA5RMkn85NyWfehgnO4YiXLGCrVqL4Sx3NArW
Ryf7cB3icO6pNhmpldO/xqPAJSacvJLjgD5GK8Q0WB9a4G5AKlAUrZEZIjVgaktrjFexSdTanlY9
+WtwAAp3CV6b5NMNx/8GJt9e5BwibjFWB8zXWE/cixuCdJn6leOrRqAxcrZtxhZHM4R6VjmXyzjB
v+KcS8bQFdFeE/0HtBaDpyQiTRUh6OBAU9peJW9V9fBS0sdYQ7ZGfhd435LOWdYM0gVkBqiKC6sS
u5JwC4L8JuYmma9VceCS0WbXsOLzNRZpzdYwBembhkvBuAr3tZrLNrBj8E+sIkIu6VeVfyvzkZHR
8u21jQhQYtUGlwDsqY43UV39CSuhBEOy8EUgMBhD02oKlRnJmh0U5UDP90ECuJcRZ0Khbv/0sg/i
ladsyPbcQKNxWPg+QQ0KF3F+2dvO/oUI3pIppL/A9/9ZnHuo5nvxR7wbRDcQdgrieRnlcmLfDjjb
HR1J5Faq5zjRnZGfsvjgz2l31IGtXu6r8qAFewZ+cy1y/hFAq/aXWr+FbZk23129y+JPv/0LqAgI
adxp/IKTALdwWDDAwqmeLHdT/lMFWwxI8JcBPCjjTlxZ1P8Mos5NY2HZHM5ZiFlLT069FGvFLD+v
rFuhEBfCFxf8WaA+fPVG9vXQDnB28FLRuprBVZwNOmCBUEbqF8EEoMh15m8JuuA5Gu5RYuFd/yj9
Y0eqUZvTJ+iizXSerOUUcbQGl9yCTZp8bMwOsE3kqdElSiqfPaaztDkVdfOa0c2ZEZag/InAUUQV
Nk5COW7r9uFrz5kM25nDwcDvPpDU65RgtSPBwOyG939bYiJ1gaqGUIo8rIWg9HAO7kCwvWRc2eOY
rhH2dbyZNWYDCEGBRoCPCaXPtSnk7FReB9ySQ+9Qs8X7p6KtMXfweOueTIoe/7q4yxzJWYM7Q4wv
R+nluffoPAcs43NusjGBHSJcLxbh9qD7lgFY6aGA5iD5ECidjsV2CqwFk/zVhP8kadEsuQCK9k/j
gxbOWlGja9TWpm6ddyegHGnARWS5i8mjlAVvVs6siJfNsnH+RwUVz841TWmg/4SvuxolD9CrA3Au
HA72WN8MmwBW2uz64kZsjJ4KfLSORUeOUXfflAiWPPYSN6uqX0NfRIeYVCrmGjx5mrpTxOv9/39K
4Cu5zQLnyF9/hKRRpDpfJtknOl/dlTOuJEZbTQO53eFA64+Jkc5lZyQauJ0w/qreCqf6qYAPxSSM
LebVXzKY/Z0hqMVryMjUkBi4npN4TXQQmnVw81g4u5nGE/sxPOMv3fuh8phoKbaRvqPA0dXNg8Ps
cRR7FR/H+DLpdzt7qvg8xleJvDkVpCAFxjjqdRz8yyAq7SS54LVf6kqtkVjn/3vQEC3mpjSu0tUM
zPI5UzUbiyMUDX0yMRe5Sz4OanDBBQHVBXWz9D+S8SvC+aNxccNBhQO5NDZOKJ0dWACpDhgwtKA4
CXwISn7i+/J88vcGwM6ivKc2IQY6I8QVjiltU4m/xI1NImnbK3dr61QHBN5PqalV2ZAF9p0no4iF
7HYmvYBUY8GlBQietsE+DeHt+EzRQxVShWTllAIGLH7BD14jtm+OjXbDSELo+smrr4Oz6+NjWXg3
SVdQ4PwM1iZHsEoILyYZYNNuOoTULiTUnXvYmTvMCXpw8Mwv2SPXmgYgsViRuxjXiekyyMcVxoV8
3cQjJlpoCRbo/LEm0mK4CM4lF9yNxisFFcPF2zRV6etkV2/hSP8ot/oef1SMLsGPhl8gBbrTZatY
/evyddYcBvHBEIBkFA1203FKnJUkzVZCTh7Us9O+csxA3JwGNKAq0kYSaI+pH5aAsoT7XZuXSYUH
vbNebEt7kbCabFctDPb7oaXMNHx1insviA5I7wTmd+GC3UqDs88xL1FfMQVtbIrxNUlo/3GXg069
EcTptpLHhsOl6Xv6qg2rK+XjBl2rcaE2pFMj/SisTQc5o1ol01oSu/fc8uoXqHgwJTz7rRqfxXzl
a9bagD8IyFXPMbatp28f5IKHV6Q3aJTkQYwn9dXl1ss8FtUY+Q0ocO3TyPZ+6G1aHQqR/WPOi2xx
EfVK795srqy1k6553sAtRdiD/fK3jtOFmHkzXfWQ+dyDldnnCJjb0Ka7OHtm3O/w1cviQlgY3fWt
5Z4gm/+c2aKOKKb5p067ZFq8yBER3SK+UH5j+PNv4ul/BfyWiEIwh7XSiz5DNJrRLA8VUxtX/56n
VVE7p5E0rjdLl3HCzBHCnsfeXmILamkwAPk1+v8Ip5NR8zdkRloks4DPoY2orMGAMSWkojGfKFAD
+NXC4AhCZRExmE/JYEc8Qh2pTjmRpZV0t9+08M0osaz581iGMs74PUwZXOc/xTgdi/az4nuvPjv1
G0tqW5HenbOLIbZbWYjBVvLt6Fj50WFh/6Tuo2oHDkRMoJulVhmbLPZ3KXKEPr5bHM2T7EEk4pyV
GCIcOtj+n+3YSdp7StoyM7zORvaunGcWUUAs7lgYuBGe3PE2yjfgf0jZOBPyhQASW8y88u6fob1W
8ZVsYeCeGwbsVkwcN8ZPXX7rJpUM+S6uTy7vU6d/FXmzIoyKIa0kx+KUa7OH6dFCnErYyYZLz3Ec
d6HJgzjeZvT5eGtSIENc4BNC2qasNm38zxO4XYMWAou2dEYEJb07MrFJ2QWBcQU5vJOFVtJcwRd0
yQm09RyiAn2V54gVrxEwJlK7SfPNG28aN20McTWRNKFSmaxVvRvD4l6n75BidrV7cEpMbaQssQNi
IsmBBFtwleZQsWHk5yQHz+I8eu+h2i0XyCwYlhAb0AQdGC4e/YcMNXf9uAypZ3fNd2F8wJYPrbfW
wcVAGidYyGGPQUHBRgOq2mMq3Wm0wJE6f+FEzISLkS+UGoaSnHc07cj9YioWMmHhfdKKLJiiZAE/
AHnQzERiRmnu7lDIXvCydDEdD5hASBMgniINLkxZLOmGW7EWrlgqwcv+tOKGAY2T0dPNvgv3tSk+
5PCWcOUbrL3P7+DOx1tdcAzZTM2bCGjszhcG7jgFBH+Sa58dwwEI2NTzJFwxkcVqJiVf0T8NYKfe
RXMqD0CuYFnTo33t8Nli78BZPXjPmKcQTWQCc4irHb7rb45JIKSkGo8/945VQswewzD0UZGs4/Ld
rua+e6KrUb0yo3e/3metetFQDE1q8QziusGfDunH8psd3LcXJj9p4K/zxKHvyFtG1VcJkDjCEsfY
FTNId3bY9bPxNyLiHMAgINERToSmwluP8pOV1dq3vWVMIkZl9/kOKwaEePsaEtgdPXgQc7zkHETP
ntlpI28eGtXE+xw3D8+rcfAYa+YEJwsYnsblWZDixSZOAtlB3Ak3LuqaxTzKq4tFMO4bBpwt9TKU
9an0znlcoeV3myZagxZqSEaMHCTnlRheg9Tk2uIFcKDTz4n9zJ4Og5GQ7w6DlyT8y5NkmbBGmNz5
82Cvc4Ggc2nMfMTVM5x1IGAUkqOCawfHeWtI9c/8MCve2wkNW8FWaCQ30Fac94LHsnPWqbekiRXh
bdfgEsIxOBRfRXnViSB3MR2E3kvlbq36LaA5ha6L8s/zX2ihcaxdB8ebkqAypSOgjddTRj+p/DOS
a+WuFXuya7zHaPjS2hTGLWQgl0Zzs9fankr8n1ttWnZkmnXto9ZIyXenkiIGRxWrAd1nLH6n2evY
XKySw8tEzKz9ThU8pU7SknyMgT124q9B1a2RLnv4qTrRV5aNN5jWQ4AixVWU5NHYryXY84SjiwlB
0uis34aNwUo6HbINpmrv4hnM6RY5MR1T6qsa/2DEm2BArtKQMVMCrQNII0XUqZNUxcCT6pdlvMr5
koXWvtRoAgC0/9NcijhoJJ2wn9JMRSc2r4dG7n4TwscByS7Iq3jNhGr0f5HwZQy7hR/vNfomdPWZ
k1O1C1yVYut6WOsxwnU7q9vGqGFZvONrD9VVeo8YEiC9S3AGXLAsz5w0kkL4yfsbP7/TrDN648wc
O+BNcclP/Tl5Zyyb6uDXu6Sh07HfFiShdKf6cIW8AjJClk0Qjk61f1DMBOzyWmaCUykxn+IvRMHQ
FtJ8EMek6JA+EsLOpQ7KdRYrOZJSCBP3DPKSRefuErZhk+sN76GJxhLa9IUaZ7/Y2thABt6zDg4y
Jle9oAHHgK8dvOrmdnTPA4MKbSK6pb5rd9vHPx0nYSxZtflT1qyszAi4HjfVzySKhdlbBJHBHnfw
gFs6zCU/RAdhi3IgM8oWDiVmaiIjw/JrYcoOm8/e+GgHLK/cvQuoSi5spna0NqlhrZviVjCKtcpf
JJqi+DaMnRB3rXkm/kJPPkN068wy95aGSbU/NMQ+u+nkcYtBBYiS+iBnMvUIkpOHKalexoEWFjr4
FKq7j+wdOmfFVG+yH+ykkGOGnUNOtLHVi9/D++IR1LR91+Ly+IgYhWKLwX9MpQ8XwBxcSidYmKs9
BTaZv7AEcg6olcQJt3L4E5oL/VsuXNQclzYBHC+BgvVGn0E7blrSoY3+GeqfXXM3tNPEND45pbHD
TRlvHQZtixY8g8uHSHeENF7C+qoR7PDYU8b+mlQdz268k5AAav5gs0m1I6oUMu41wulEDciCE7jb
FGsrYx+fflnPXxsaCEsKjmOKyXpNbDvjNvik89zPmLI6d07SUuRaonJxKqkhjiaYYLCuR7zIRrIV
jP8H78fE6GVljEPZlXTuq2luYCrTG8Z9w9awWVQik3JVh5RcelYF6yg1TRwlazVwOsTgiw08Modh
6ZPMmjOXPKX/xRWjEYrPXQ1FQDAtX5EsxagAS6taeew56GdkyXCk2Gwagb532CL4zcjTugstfgpo
FlK/RFCPPX/RY1+pInIlPcbRdkZYjMb3fP0xULtS7Z+NZXOyNsbEP3UgSZnQClHB1o5JDlOP04fM
kA2i/dqSz4cZyaxzuuV+YCJOg+RKKvSvMHnGffHauwK0fhldkGg4aG8b9yK036HEXkBqPBn21Cnz
DjPbL/jKHFZcGlyamp62EFfcUTFo1uVKH3OgKVZ41sV3m+A6nM7BNDeRMwF6RKF2ZLcLFChR/Xs+
UFvdYXTa4zSyXocjrs8vTVy4lq+khD4QM0pkJukawxbfxH8YvtZ11G24L85kuapijd938Wc5UiGV
7gRsgIanMWWQn8NUo4Wn3tv9bsQCphHQnQruI6N68kviP+6ZDsPKzbdms7OMgyB9wVY7wAgUAMaK
MKWzkjkO1WAm50CPYzfz4IfTOaQxaNBsnv/vEAe7zoGq669DxWuAOFV5NNRwmnyPcjyD2tfIjHDM
8FgKiuDQ8ub4UoSwbIQkhBxYDcVzivDvzx7eMGcQym+/Ue4lz6GQ+b8943E7rr81foZIh2qKeqzh
rm366txYOFbjmhBSb4Pow4xbyIuB6GOP2CK4faOl1PJkTocgQq1yWrR8ngPXXrk5938djBWZaoI2
AD9+dO72ari2ZroBOXyU0iH/h8SLd0MWXxTCkRfW/quYHQwMVF2G8FYMXG5tVBc7JlwVsQTXgmv2
nGTjLeBcKNKDPiRXByBk428DeKxu+rSo2cNnNa8Y6isbGpwJ7Cr6v07XFpqZvqBBU2Lv7XWL4z3h
LVncZ7Knp13sKri2WfmMqmIROkTd/noN/6rHH6hfRJBV6v7RTB+MJRvL3o68WESEBCybCtvOPNPx
uN9rWwlKO7+Rxi/4Y1bVN9cALoAFqWYfI+I/ST1NbexDEk11etQp2rNODk7yuNgPVLz2tOOVIFNk
fFYwKjvXY0tj6uz9pSi7wZjus4ib4lwyCM6OFTubN1/KD51gWSNHx/VDVwjCXofq1ZDTXSuLl9nd
GsW6Unu9XlUAs+oQW147mEstnK4od8I5+0xxOXhComa5Rid0AWKJOYe0bU0HSulF0P3jlaANAF94
Etz6w1Q8gclrxxiyqL2F5a5866QLm2Xyx5lIfORfTb7xWkjsTBwwfMBLn0vB2+qTWfhMNu9Josxr
dSuifdo+BiLewHAmrNBw8jyxENa+U6cg4Br3z2pAoD7iBBtS8lP2xOxcFj+CPsQfB++RDedBkOzH
3uWzjZqokIZLkx/NFDNX32Di6Jo7Vx2K9GYiLdAxQzBn19tzin1b1PtQ/ZZgZ/yJPlphr0vdhIWe
DMuGMY4dcqZAqE7xiOX6a0/PkzChLZ34YGt4nsLFMCFw2AkueA0LF/smLgszMMDeIt6WAKUjnmga
kQZUdh1zoMUfMAB7hF/AlESf2KYKulJLYgGJ8UVZZa3uSRjzzr/OEz1XguZhD3WdvaeuLKX0jxyC
4NqznSPgdsmu5KI8jd6zMR96d0qSma3Jo66ba92iGoWD+xh4izH9rAMPmW2nkE71w2j9zQNP7T74
H/2s3uFurzgqJOlbhfQNzH9XhcfWekrti2Gea+8lo4OAYkYrMi6aKpdT8J7kySrkxtVEZ45XYtgp
7ruYfCfc7CXj7TQjWCz3Pn+mUh1qTN9zsxV6r8/eNiZfYbgxtPNg0LxYU+7O4CPnFDLOCQeLW9HE
xZn1GR6CWTy7slsMbnuFXzgwJhV8lLW7KcwQuzUsp6zAPnnXy5+ux9bKSa23y1UhEvxVz3DkVBhl
p5EzRrzJod9PuU0RBeOhGREVbw25TsjsTk37Kg2uypRBFztWzgIzTTsy9vnnqY018ysrPC+Bfgeu
E5tYwkl4pcK72mO3L3jYmCa/9Oy4rsJKgwUtwPOt+eFufgk0T9wj3V/7Ufuh0THTgM4MzPRNcKuN
GtAWfsvp+rVmzKKsXcs1jx6SkGByUexKSgc4FZkTZuF0HZIpo2AQRvRQHDURussGmVXvm5Nd0fls
QOciXpPxcBG5e1EVB+l+bwx8NYyo2+YrwQ6MzQGHHsceCkSswHkp/HwVG7xxnDdGnyUAkIcC1sS0
pEyAZK9Mfz0VYCfUQhSgCNdVdKQxiOMzsCh56SRj9U47lN17Dg2jtNYV5FnQdRMIkQZ4DNpv299V
B9N1JEXNmQh6comZZGC8NeIYc8Zrw+0kYVITKLLlwYegBb3Yx06zkGF+DbEB4zcDOOKgZEwrK9RW
sfZwALdL+eaFwKWo366eguYmwSjYnQktBV0gjJ6HHg7NbUSbp/VRsO9Ps+PLvfgBTxWL9HSfsz5z
TtgJplXUmihnHUab/WC6e7/GVQ73EQlkfoPbddGuPcAauiuJ7j39cdMU1FoBpoqmjUqO1mz/BERE
TWl2tNJDU/+PtPPqjVzJ8vxXGfTzEksTQTPY2YdKr5SUKS/VC6Fy9N7z0++PPdhpiZXIRFV3o3Eb
t+5lZPgT5/yNCkJnEiFyN5aWb1X6AquyRpJGy7zXHk80SdqtRtveh3Sm6uINtuJB8W/05Ec7PozY
R/FEWxeTsgQ67fkuLne9LXcDN6HjQ2W893jRuweltzauVtwHAbp+D0ZnU9SLV3ldkzhxlg5HrO9b
T5JcFoIQi5QQwfE4eGzOrMnYo0C33XuU2KIneQtqzuclg+CxFZlQkSaJm85ZFJC+62tMmUoVg6V+
wpEnyMOOLUjrdF2A0PBus+pFb1+mjEIM7L12IkydmkXfYNAboIMq9nqEbPXXwX7C2Be9UmzeYUHf
drQppn+pTxcImiGb1NcgLYcdBf5FRD4Z1cyaG83jOPV0pEauuEiz4hF4fWDdDApJZViCqE6F3lMc
IgHtLUfvCrvs2mP7kAfdShrSNXEzlsHC63B1QVhPEr+MlP8c8JP+jen/EDjBFe5OFYiwplp7G/n+
0vIfVHkVRPeEbxpxe0GFd+xbljf3JRskxrMJNR4/9lYOBD23utfAPQbuQaQ/8eJGsQPb1o2eTLLJ
IFVNTZJQ8MhpO18s45F0jCkRhb/3Ky6Rbk8KKRmIl92fExloVO6zdJV11tbMEASx27tEoHYpQYSi
fdPbR8M++DDvInUV2u6VZ/2qyGHhx73Kqw5c+GTbuR67LedtDL0DHdBh4q63x8DkbnE2wLdhUqCC
mpBBkGR/rbcA88IouE5Mkh3gBXovvlIFcnDYRx6jFCiDy6Yg7VXg19cglJohkNxv4zAlU9++FHrr
3wjki4MOAS/belHtzn1HmRXCeCDimuMgoZJbxzsvSVFK0vsOHscY4OXll2s4upSf0THI1cc05Z0k
gchdV6bCguUGFDrenh4ilQmZIMzJNp1ZHhx4brESX2mF+wrcJiafxCgPhm0eFAN2FGUwcusq6gYQ
uhCrgjzE9ek592YNmLQxkOISsl9J8ks5b3oSWWAb7dR96xmXLIEg0UMXDMgseA7sFz3s72KzAW0B
ulZro3unyChw4DZThTbeJDp8N7Y6Ilm3PD4OhaDQiPEwZaXyzhZKtIYgEVFw7mAyKASYilYqy65U
n4XeUtpiomG8gBQBp8kdK9KDDjulC9Cd80f9q8lBGjkdEn74M5mW+aDGGk4V4i5WedfYOP8ua2dK
PNXkHlp3zf11O0Tp18RCKrToMmToSatb6VUOhUD3ncdQgQFRknxRJlUvhX9KDghg5GI6H0oeNwTB
qEY4QJ6dMXo2Maat3AoYjX2tiPLWHZSvKfkEjwRaUAUooqm3TasdjDbeeGWz99UWfhbgBUmBIJG3
rOKeNx8cnohkISrD160cAAJQZ+laxAsDos3Cj1/Uqr6yuCJ6X9wHMburBFuxSFX3SXiQdSLlpY4p
a+QmChCoYX/NJxHCUWsxEU0A0mqFDhZLXXmWuQuLYOVnqCm10dYEB63D+lQr6qN9lV7Xedt8GUtz
m/GejIvh0Cmo4mnDQgVSnfbha5RL6otobQc8w3BZTrAGSCPwOS7VSBg5Q2WRFFp51XcVNHKRt6uJ
BmPC+EdhHUITeywDETDlk7Nxn1DM0HMiU81aOBOXttpq6T1ZP4Leq7wH0u1icBR1qESMX6yMd32M
uXvLyZuCZRh3CtU9n8U06ZTmgOE9/93mmQEnDMzPSnYvI6h8K7+RSGKPxv0EbDUhTXkpKlLDlQ+0
sjPJGw/f8YPKTFAAKrjeJ6K4iCJKCwbVRuKq7FXI2hSo+JHg+jKuvo78fkP5PzCvk0ZdmxQojRZ5
xh+hfu+W36LuRSmR3+E3WORZkW1DeRtGEJKoA/TNFl1qOyyWYX7XRI/WALQReqqV/vL7XxUPxazm
+EAVzOLX4gDlZTyLSW8YINYKkvc2GoZ1/pZGx4IrmrfnSEZYqb6GPEMEYCj/PVO/VyYP5uauEYip
6atgvAFZ2ZXXKkA7NfkZg+TLNmZ9H4Y3yBsQae/xXVxb6H+M4KnxefnStm8NeYiK48jXXtMeVUjc
XOLoq5ZSKzXddaG/q8OdUbPGeQRTEnbwwCt2ZgPEuMYsqLpNESfR34MGUnQErUUc4WWsXDaSBq4b
rDbaNFwecp+3d33bcRfelqQtipXjNavaeu9JC8CPiowJ7wRo3rzyHPSNvUXpoA5mvEc84dVvnUX+
ol/rA0VPNFz+iahs3hQbEha5IAOdoaD4MUE+0WyqEPJQqpBc3lTtQXzt2WyX9vDTlY+WA+GMFF+Y
PHX9AW6Klz34nF1Wd1OxMLLmZwev0bf6ZZVQG9nk7Q34ki9teYcjrhLi4PUVeZ3NUOEkzjGaF++6
h5Ija1HJvyVg2CKDSA6IXOeCJmyRO0B9X0HFwakGkMATBQ+eo6sjfVbiyE02bCgXJTm5PPlaAd/z
EsBTqUK0jZJAwVU5dOgLoV5U94+NgLzeod4J073zVlV0pwORzUb3WcHCt9nm7W3n3yjaS6g+NvWz
bb55zZ2hPkzpl2Cbq2zaIwbgwZeB1zDqEqD1QOwhPEcxwiLv1AMUC/vHtIRanSPcunWxx3Wreufh
JY0x4jukUKdHFv4gzZuwfRzs19qhmurwoNDe2oAMVr+F4r4qI0QgETZL/YZTr0bByG2tbYKzepgf
OQWB49/Tz0WQPBoIicYKs1Y/Re6x7og8nGWJQkoQPWb5rxBtcSu9b/sWnAgq3gZOkXhPq0SBI4XW
lMywjY5bsfFM9nK0TKw9HvQrmZByb6iMZ2TJIG2QH9KxrwAXkOOraJdTZviLlt/H0c4SFczLpzC7
j8ofUfliNu/tVI7J3zyk4bx3rOqG4KkYviOy4yYTtPpLFt1OOmpOtDd0cvfKRrSvCW7RSv7Uji+2
Aj5X7sJ+XwsFVZfdaF4r2YZMZGI/Vhzb+cGDF0TpFg70DRXXnQbSL6JIz0qx4Gdlhwai0YDeFzI0
nvoAzmWZcL65nbvKWbqK+9izk/K3qHpEj50s74Mgk5XWKy19RWP4SxIezP6ls1+QqVGzbT0wCUBI
R3vrCeoc4fDFqJwvxviCALnhbh33m0dMjQLkonV4qGN1MqpPPYzIqgEGBOrTDpaWeRtnN5xsgLx2
JvTfpucaah5VC+Anz0xESalzYjEt1UMIy6dq7sO6WHSEHXFGMaZduCF4cWDV7VXPdmm6qRzDquDa
0LL3xHvywgc/3ZoJhhrwaDv3QdNSYoufMvyqFMhO1LzXm2XJhZPtmvo1z9cpviEjRmHOFbYUnU4o
u9T7n7oPxEXsjeLO9kDkTm8O/x39IFSZMPEernWcfxUU8UYAoIDpniu9X/Ttmw3BSTh3vvtkgvCA
86Ll13Z1XXm7JtzWxVOi4TfSYOm4wOHVBoPXP5cR+lwwrhPx5E8TgnazuZ4UhwreDojLJP1XEuJl
9zRKnrv3NgDtElxmZB4S/FbVBp5/xYPERdcaQDKid64ETt2V9/CTdqnf7wCeYOiSJwpxjUVFEoSk
SVlNFZG/jgPR7bzcszjYq/C6hQ241uJhH/SmRra5erPIzIao47kZqdWh7K8Vc1CWblAfDU9EhFxd
trIQzlGJ1KCfbQoPu9pRX2QjDEJzWPK68ZZmOVJ7DMdtTCCLZXm2zRVsD0ILxTFP/d4TEML6ISUY
t/eNicuo5wcgUlQwZtAbna2HyIsr9cdCI16QdXhnB6EDU0Cuc+hMgTAfS9V4MGGKxZGLDxSku8JM
156oH7LAuVdaFqwfYb+AkKgTm1dBZch1X6mMhoYxvArnox5uDAlSB7gbZvAR6CCDaQLL7dkBktHu
i6+TmmsR8nZNUe26yr6vQuc9GMa3oS7vrcQ9QpdaV8LfAAijIjCUgO3I+tqxz5T0iBqhgGShkyDi
ZCOhB2zUBAlAXV0NlC/6NFsiUYKJICKyNjnqJDqYutyk3lXdEyMpERjD7wNeASWBLp+1wHM59d4W
30bvtlduTZPy3ROnrSz3sXzsuPRKDANt/bYZLTrR3OiB+jWnJlVFw8YXuFlq1rHPDzLba4bHoV48
TG6hBSsxxLklJAqRxlbnDtLVIzCp98Q3drHmohDxSyHIBOyQ4kQVIkr76Nvpa1i3hxiJUp4deu5q
y0Jvvqj2sxaW103iIkS2qoCDue1eaWxUZ/1w51kwbzqkFlA6fah1eJnin/SLDnRhptdXQQJ7VTQg
77q3EsWNQOUBYQVP5ijeXKTb/OS+xPsJg7LHIgnKTRXcMlaA1cd+BcNARyMXeF5e77PiquHiiCi4
r30Mb5RJsGaCSRGwJHIP6x8Dl8ckq0BaRLeBCdUylqvM9I6eiYStaoAJG4AoyBtROyC/4iU9XIdQ
15XmFYFElex3ck9WK8u7q7xwrkwUwjzK8KnFoz5CdwTM0LBJ4QDVYQFHJALmO3k516umRnYq5+9V
zUqxMgT3nouYq7wAEhWTv9fDWxs63TAeLdJPEfoTuX9vJoe4tjYB9NUhXxRUCmKP9wZhgE+GEyFq
QWTWEMR7o7fqMRFrMRW0iu+O8pp1CHN6HrzFYZuW1dFhJWwcDfxboz61WIKsQwdaik/KQAIUL9yW
UgDPbc+PyPlgiJbZB6li/+zet83KJ2OndBxy6ZOqf48k7Da/2dgSyEhfPcRxt6xL48cwxTABh29e
+SR0rY1lQdYpvW2SklrGsKtK+psS5YO06b+ZEbLSbO6I0yKHvxpV8S6a1nfTkUsW5FbjH4n20wky
gHRUo4k0BxxxHC6YsLrJgoOmhqSLTWTQIGIGGs5I0LPxWlEK1dgYZldssskMKadwp1PhAXh6p/nP
wuLlpSGEotg/fW72RnmYhGYLUvMWAtE+eROtubZBBmRcem2ULVOn3FKpLt2nLviujDFRbcUNdWVA
EEx7RB17Iq6anCzVpb63Dg2k4CQrF3As0ZVVdCLMHDAwHGZMzjt7Io9G1aEFM1gevIRy/kM2GQoF
b1L+zHjs2EqICKW3kJNOVpQiPEe+2W20rdMWd5LXXNfGN3mi/sQkEt2eidS44YFcJT901pso1lp5
pWv1tpT3PhoJ2YDVjVlvdVkukgDUr3UIeUXb+KXmr536XFKFmzyIq77Zlc02UXYhmkt2eu2SkxSS
OCnBKht7cvGCl5HqrA3V3AeNsolRKzayX1H5pLk3XoFXzk2Zmi8Wug7oxYJo73g6wgDv7pBNgqJJ
sRFAAkqeR499C77mGtlulstqaOs3PSyRBEagux0OJRqngOZzooM8v/P6iApYu08zd6+VQGFilK/L
SR8DeYgMxVQcEjwbmy7+DzwaMjlGvqwj9cYzIDRWKWacRVy8REE66Y1a94kB/7jUg0elih6lCtgw
7rkSuu7NdvTxOQl1sOZIDZkuDJqx35UuIkQxRtg+RdOe7gd0yLF8rAqVEMaN/6LHgbIkjsWVIsI1
cHKPthBox+qC3HeVeLxFQz5mKOWbTMp944/73OZpCK72p8QibRlDURxjc5clzCZ6N6hBwC6uwXAJ
f9uWw3UN+rYyDkmibooOQo/9Po4PEcRMXeC4o1ZoT65M01hrwWshGWtkMFz3VYhfeXR0gSBkqf2U
hjbx8jcNkEI+cPuIK8t8S2QKgcHYhaRJQjpttC34QfXOpE5dlODcCraIKlrUy29VNPqUYdeM4lbG
2EEGI4m91rYwdXZ++p4B/RDoiTtCdmyLg+mkj6NS3XlBt8pRyCR/+aNXg5WbEQvUPQLmHB4xSyyh
coi6Ngn4TdG8FErQoYsBrNkCfaMZGEbqRyS8cNDDhC4/ugFQdq4rspQ7wD73jWojUwbzyuganJEa
MrCkdE3gfiinwheNKYfqOt7nTPuqAKQO5wMHZX4V0C9VQ6bTKIph5QwhxG0rHBtA6/H4mlr/VC4n
heApRrfXXMP7Jsj1wldWjH2X9jU2Z9SeBw/ZTj1GDhoVoQG4B5COqIESmxZDdiNy2YHsQoS5jWo8
HL3J9C8z9INRxsDxXRWZ2GUkEBkDCAVYFQWFxLjDdWXRVCNxKhar1YT8Z8CaPRa2bewt68DY2fzD
UMWWfnmfQcX2OxjQmQsa9t1FKCTYjw37Ck+G9r61rOWkgpEVJM18pJMjsnf2g4B3Bnt31fX7BDKC
Y97U7b6wcHHyOqjzVtl+9QJWtx7riG87VzJCp7IaXgdEPf2BQh5VC4UsJVGHuNaZEstpobGScEet
ROCEKXl/jCUABO4KBcmZytgkWfAeeUCEcDWpbbLJreXdS25L325wnQMmL3wVd5UEkoBrCxv0QYMd
ouUDhq0rAHdmVWARYTYehY5KHl0DYM6gSmvchGFgPqsJnkFKr7i3gD3Qx7NGS1v84z/+9//9P9/7
//R+ZscsHrws/Q8sFI5ZkNbVf/1D/OM/8v/+u7sf//UP23BsxzAsCAu2Jk1Q5Rp//v39Pkg9/mHt
f8F6qXwEHexDYgLLBy4dq/s/b0EQr9g0Y9mqnLUATbtTFS1wDqAE3eAo25t/7/v65x5YSuZKpw2d
gxgWlKWql3/v88bnzweq1ZLB5vNs1h6x6cnm7C9asAwpAWhbpm1MU/RhCgoPZlMsQXCVSYJ4Lfz+
9N9sQX5uoSxRUyh0WoDvMj5b8vZ8B0z+9fkagqtqa6qwNcfSZkNU6HmFiIbP50skz0l0fykCmMaO
Y6CA0ea/zrd2asV+bG02XBTUVKS+IufQFySrdLSgxfv5FqbhONef2XDVkV7iu0kLY4wUCjXHHSId
55s41QlTVU0OE90xxXxT9H4YVZVFBWcwkL3kYnWe/7wB1D10qQs8Oy17mrMPi8oxMkNajWsdoPH1
j7X3cP7zp6b84+etz5/nEhil3vL5lHRu2G99XrMFBfE/HybBj9dt3XIYJ1X/3EzgGUbcicQ9qDht
B7cyvTDTJ6bh0/dnKxd3F1VrHL4/GgsHG9B0cX6YTn1f0x1b14XKyafPzj7EO5SiG0v3YGGWQ1Lq
7vznTyxU8fHzs+EJvV4GacvncYRsGuigS2N3voVLHZgNUNxKUNwNLQAYxk1bW//F5ynmSKGymqRh
f57fltocYhA1+lmkyncCyYvz3z81QFQapa4KgzU0H3/sOlUErErlUGn1cwI0o69KsF/FhXk4sRsE
V6gz3aC6ptrO527kntSLoqDqWYofbv7eeCtpPITV9/OdOTUXH1px1M+t6KFidRWM5sM4gYKgqqj5
X8w2dxD7zZD8ZX4TwclWAqPp3MPSTJqFXdd/sR0+fn92sA65z/Pbbt1DCKba2xuAj/58iFhKmmHq
NhtDzBoQ5C9SGenuQbriBonmpVmEf7FkpaHZhmYYjtCs2Vw7UlOi1tHtQ6q825hELM/34NSK/fB5
ezbJohKV20VcDFpPKgzp1m+6cvXnTVgC+QZpCUOQiPu8jpKuMWKzwx94BDpgqf0W04+jjz/i+Wam
K2B2iwrLkpYtiQpsw5yW84cbSI+tQk99xzkU6MbX5HdxvUTeE5M2S/fWTlklf7G6uOhUhwjA4H+z
menB0XqtRr80akFVhzIi2ZPzfZrOo9/69K8mtNnsjAkK821PE0pwr3d3aFEtjRp1Udh5nlbjIzJe
6NOpk8WyHak7hmVp1ny16cAfBqGxYxA5NFftNh73g/XjfKemifi9U//TxnzJlcL3pGdNu9J9c3m3
jMNf7Eqif9Mw1OlwNGajhgQoDo4D4ecYh2tqrvnobc534cRak5ZKPKULDmLIo5/XWuMaoUqRxQR2
8hQW2yJRyHq9huQsYfWdb+rEaNGUIRybzW+Z5jRjH5Z11kQ28heteWhubP1BNm/nP39iwlH3YqgM
gcmptGeb0yEV49hpaB086JtB8j3BmdHujlV34TL551Kdzbo5HWC6o0lEoQzjcz90qzbQuujMQ4/Z
GEpp7YsX4gOTI+Qf9d/6rlN3DOuTznO/M9PVn/dSGJqjC9vSNNOexUUe9mV6UPsWOIn0yhdb/xZB
di9xLpx0J+bKFELXjSl8NDmJPvdRk4Uom4xmGm3jIcp+YSlMB8p8CD9+frYUEl3TKVEzVyrgeNwI
WwNJk6usyNH9v4PeoVNfPj9u0w8+1+JsnY+VmYUokFoHhWTUsw337/l8A9MHzjUwC8gMVYKgMmhg
wmuqUbOoydT4VA1N1Mbq9vF8aye7Y3JXC05tacyTD6jkuE0wspdE/EsJDqbyVZgXlsCJE5ttpJEC
F4blOOpsCaRpb2d9YCkQ000sR57i9EcxXEnZUylM1xHQwj/v0sf2ZmsiCl275jWsHDwdxdXYaxdw
NPel0/zF0BHRqqZmc+ihyvZ5aWON6qLzKpWDHuV7Mky7wB+WUVyuznfn1HqwDVVM0aCpG9b86HaM
bvRKuqPDEHCPOHySv0EyR0AbP9/Sib1qCynJHgiTRML8PIKCGMWVUPzjgJ0fLIvIuXCynugKN7cK
ipaeoNYy60qAogYovdg5hI8q5k4k8/Aqjl8LXBHO9+TEqrapOk3xITkdax6ENk5sBZlIHAxwlpJ6
yrDShs35Jk4N1scmZqvMgg0igzwl53WHekR3KcY90QNHNS2DkxlODKHH58UlOgCyTWbbh7wcdyXy
UF2HWS/6Ted7ceL8dHQygypRojD0+ZSPRNJ96/P6cwRaC+IpN+8yc204Rzf+6la3FWoF5xs8MWyf
Gpz+/MPdjfRTT2WABuvXykOOLHEuNHBq4KTNWWjb+HyjdPC5AY+sSK7WKeWgBIDvFvicYjz8eR+k
Q9pWt4RtOvOIsO3CLu0Mwzu6V6O1btILEe6pITIt3stk8mhi3oPWQb8c2TXvCAKm3Djdhc+f2IQO
57GYgidDU61Z1JF6Mhm9WqM47U8aftRKC78HtfVDMZDAaOT4+OejZQlCT/wtDVbz7JgstL7qkejy
jxQp+wWeF3/xeUk/JO9l9vrs83FrBb1oSv9oWT970NfOhZ9/aj3x3f/5vv55PQ1uknitm/tocLbQ
DCbNF7ddqbWoFuc7cqmh2bxQTKsVRN78Y841jzVgvECw9HwTp3Y76W1dSmGaBOvTn3/YfPpo2oFV
+f7RaCgap4H/lLacvZGiryV0vy+pUR/9SQsmGdA6Pd+2Ng3ULK6Zcuv/v/H5wy30vMYYW9c7CktB
KMns5T72CiDiwZCvNa8ebzQpcni0+X2NaMwa7IC1I9VfLmWCtvL5X3MiJvn0Y2arpsCLLrKyaSRU
sW7xIla6g+cddQ9mvIgXiP6db087OfSWZjqaEKrkJfl56DPC4NQy2QUO04z4sYIwePHQ28Bh1TTz
l4pP+K3ZwPrtWPvVGWDux6ZpKZcmPSuuQd0wB3rvxZ6NbP2ERwx8bS9Mt1pTzn09/2tPLkVidZ4k
tq1r82pCQB3Rdad1EmrJE2qN95BJDq0Rvp1v5tRBZ31oZvrzD8tRaz0zUurQPxbQe03v3YEg/uct
TPUQh/w7yRZjdhkAdla9rhrdQ0WZXsboX126bk714WMLszBAcYGr5pIW2uaIqktoP/97PZitmxrP
Gz82+b6KeAdQ3guXwaWfP+2TD1Mw4Odap6DrDqlLhWIh8gux/9T9+ab/ODyzE8esQlVNbFBf2MRX
gKBqjJ6i8C4W8fX5cTp1q9nc9wYPaaoU6mwtpW6Is5vtTmnHG8XZIXpCjR+0QXRwMWf/i7ZYURoF
VduyxexKCNBIJOUv4E6a/o3j45+a3+U17hFI9+nWhdrqyRGUVJAIB3RTn5/ZEl8ZRBt5ZcBa+ia7
/EcatrtSlpiFV6vz/Tq17Ul0wc0htcKbcLZbApACKfIFlAIquKLetY5KM947F/bkyQ59aGX68w9L
rpMBNaWRVvT4CmXqL3G9yyCx99aFI/dUbxwgntImjWP89rLNRd0JpyWTjmY0KsThjTfIbTV4F+bn
VBaHR+2/2pmthq7hSYUgN0vc7nd2Mm6QRH4Xo7yphnAb9kjlyeKtV6rH2kj+4pxmJIFscKVQ3p/d
Ykbb96m0pHtwuwT1LUgNMFwMx7i03k9d3R/bmXUxM/s60wfTPXgpUNtYCKj/WSyuSJSNV0mDD7NR
BOpCMbScIKL0egQPptOKBfSlVIzxi7CAEpWRUkCYzNFAzzGlUbRkb7vmGq5PhcZFi0ktCJhllTvA
C0GNrPwWECrWGKgmBEhGRKhZ8CzBglV1HA9eY2rC0pCQdyKfcjdfv22h52EWCuLb7jzlp1ehI5R2
UblUZO9tuh6WJwpo1tYNUB+CPIVOaoqZkZ2Y7k0Zxb96tL+F15XfC6N8l11SkogD66QUJcKudo1k
DI+orY7CkCr9tQDRnsT7cHTahY9e6gIUUbw2qTivVbNL1n7UFos2qYy9jl7jctRzsEaJRP40DcDH
2yUusqQqVMCNdndhk/12HDo8sy1LOAZiyapmzFZG4BZl2GWqd2xtJJarHzWGz4UHuD9AK/2PX9tT
YxyEpJY5gX97RFq12bhqXXnHDCSyll7pwy8cTs+fTb+dGrM2Zud7XripNLLGO9a9AquyRU0O3UYF
yp8hv5xv6reDY2rK0aZUC68jc/5gSR03cKUVescE6RZP/9ohqwFA5y9a0QiGeYsJaVFe/3wMImps
J3bEJWLj5un1O1QPMYLfnO/KNCqfrl+68rGR2ZuiVRKYHaR0DmFh/KwCRCGj8vF8E6dG62MTs4lR
gnbM1YL7KbefhuiYjTCYd+ebON0LRyWHrE0F3lkQ0RIn6nlPAhGZlxjJtOyt0ocL8cPJNqSBTgZJ
UPLVs7tPGBTyLUGZ2tz08jnVvp7vwslRMnn92OTc4RbPwjhHdoNpVArl6T49NjBMmig+eK63Ot/M
yV6A8VJVLgXqMLP5ptRg9q1rKgdVe4NPPagP579/shs2uU4SklO6eNYNn1JY7eslb7hogxYhfqde
fqELJ5sgBaTht6ELqvmf90VRaKJHbV05gCjooY9ChjDb3t2kVRFduNem4Ha2O3SLmgRHMpGVPs+E
xHbf6XU2aAetGR7UApkQM0UapdXtO7fAx8VNyIP2NmbS50fxZLukRAzKv6AJ5iFdquvqKKNaO+Qo
IXrqJkyhRhXP2PkW437kMjvf3Im7QOeZRSYRzSkWx2zSpO16Sps56sHNEJbChihHyRHvMsPaF/hg
nW/sxDlNpUfj+GT5sZtmexVbl8FswpQxjVJsREqluC61YiImhqvAg3lxvrkTq4XmpiCcgfy9Vteb
tq20VM2oBiNfhNhoGl1Bkb/QqVOtEGKZ/3wQkyadrUkvzH0nqDTt0HQxyPMfrp6i/lRcaOW3obMd
/oMlq8Oq+L2CWjRqGoaKzVOyBSJ+t160+oVT6MRK4GRgsU/Ig99RggauzmZT425sK0dFXKO2hiKx
2xDCXTgnTp1DHxua/vxDjK/AwC0rbVQOcQyTC8eY7flpv/T9acI+fF9AS2wCyfeVh36fHf/i4xxA
FIC5/sV8CZuVL6IYLRaEVoguQ2gfhe/cn29DO3EG8EhlRQGVIIuszTbl6FZ6XOcEGaKHJm4kSX2V
w7RC7UxQoPc6/71EjPBLHwmkAqG5o1XbeVucdKKF7QXlA9xYPLQ6Akd7IOrkWexvgrwqnpUCZfTz
P/bkaH/4rVNfPox2OloqBrexd9Q0+2fQQucpika/0MiJPfZpQGYHB4kt6hDwrY++d5vY9qKzkSSp
/AtH/m97bIrtJIV9iu5Sk9L43BWI9XGAfAX+3s0LVlEoA+wl/CcdVslfjNm/AnB93h2U/ZORV8jR
DYenOBEPhdKt/60m5piOEBSObCBXHaV/7eDji5T0hQametzsggRmpQKyoM5hinn6rHZ5U8ZxIQ91
izVQY6CHxHWK80nk1vs8xWI9GpMSWyYegzdBPsbvmH97+75psh0GYtDNc/jPkWrWG730y7fWqOqH
3kttlEW0lKsutNeVp6g3ri4nn2fg4wgN+ivTCZW1UXJtYFSI8GyO23QaT1aIMbJ8tY1fg5UPLVY+
6uCvgh63aWXkhVkVA9L8WCwhtU30gkShYj6U7tCvhQyaC2fQiaX0aXCmP/+wKzxMzfxK1PIQwiep
NIQUFibKW8h1nZ+FExsDPJ3Bf01oB/r8pIgb4WR9qcGbs7eZts/Ste1fWEknuvKpidkGz9krSZzR
hAKfiHJ5f+UPO+XH+X6cbIRLGqgphTmG//N4hSjnR13Q2gcbpri2hXyOMB2r5MKiPXGwgjv7VzPT
YfZhWurCHxs1phmzQ1skuq6dpWb89DvUIg6hb11YBL9nf1CP+djc7CaKdUXJqqyGKSZ1AsbtWNuT
YfpKusGqxm2o1Ux0j76J8eX8aJ5aFRoPbs3m+gBTMbs/otyqSuzS7YOB20zdYU0TGq95kKzONzMd
U7MTQGgUAPSpfPc7N8UvBxFZSg6zGOmlLLsvrR8KfKVJ3bvVH3XlNQrzCxN4smcfmtQ/T2ASoaIS
daV9sLLHFia0v3D8Czm7Exfap17NlmIwIovcjAWMGy/7bgzRtzwSm/MDd2q1fxy42TJskiqzNI+B
M/qXLN5Cd8JpatMZF+bn1GBBMJhSPOQr9HmsQuUz0exBByyE4FSu37f4WjXDhRk51Rf09TgipKP9
fmmqHN2Q1EAkiRaDrMFZGBD08+S9Ci70RpyaGEMCSDNB6pvmfFXLDHJlqE7eatK1VuiE4eeajNmj
kTjcCmnWrpsQ/mob6vo303EjrAjQgHdCtPwHLcHSLKzld4A0uJ3CkDyUmDpc2aJurgKtSde6Wbq7
Ltbg+fm1+rVN/XFV8O5bBREXEXxslKxbtcNuL4Npdi9rHG0cXgP7QauxGulqZVUoUYjQnyBP2bj2
NeaQLRIFiYnXgtWTelTbrUWWYuGEjrOvkahdQ2/ImBkh96Eh0vX5Vab/Xlfk/MGokSyfJP8L7uHz
brGEqv13hctpkWm3U4kfYgFj3/AlylRWghynnEzQtEWolMZNbygwHQfD3fU5pgIO5PB1xTMVdyrE
NzLU2JeR2scbPC1QvUnRjbRT1IyEj+W4TGN3peq1QGSt8gxUVAJ1E+em8ya7zDrGqBji2J2V+5HF
tIktaJn50JSIcpnuqlJwi+xFkV2FnTbcVEqiwekPULYLG/NHafPSttzMXFKyKxc5OsC4NTjjbe8P
MdoOaKumqIMsuijDDpqM7qpyTHMTZQr63GGFibEfWqjoquOTPVjYQlbw4TNNITuraS5iIQPim3om
t2MfWku0R9Yoe0LC9NtbGhh3kWp1qzDNsW5BpAI+allvq0S8WTggaAZ+fc2Y2Ve6PuyFmqBlAQm9
6Uf1quwNrHZzBQEzVS2PTQRneQhG5Yvu6eFCDH78Kqz/R9qZ7caNLN36iQhwHm5rlGTJKnq2bwi7
bXOeZz79+aj9n91VWUQR0gYaaKDVYFROkZERK9YKPTQX0KTWG/UfHgIosdS1vTMggIUeUHaVIoXe
ScnlnV/AqdNNwD5BU4w7uJKn9zLpnKMu0fvZ2jKtp8MAGzSNyyS8e1giky7eavHcrh3zNj3EPAa0
baF4cGZoEGKUkqE/TIFi3lkxEn1lSLv7AFIP5pnpTzlaLKocqLQaVInrqHNnbpyV9zwmWrQLc/om
u0JFN8Bo92qq08tJHDIzU+rogUJ31JreDzVH561uwvQAlVCwK5MI4c9m7IftFLYhJHnw2n3VUh3+
30zSQGMl3uei6yl/wxZwDzn08AfR8m9qTuWbHL68nZIANkg/Tn9SzYMCK6SHs24cFeE6CwokIzc1
BBqtCpXNRtv5fgmIyEHvdJe3k/GopnF2Z/W8zceY2lKugWOwnOxvUaewsXpokqlZ6T94kex9Kctw
/APMGFXXyEaoRUKiE57H9snqIhQIm6EJ/4m1akS/NJS2ZPbUv3rp26ic+z7CdHr/6ETw/rSVXhzy
zOt3cQzTfKJbNaGaZm9Mj71rQjX5EGYJlFXUOVBsrpE7sYque1cbvfkwJJD5TZ2sbCG+gRabtvBj
4Nitm6JP/1OOC8RSsykzoP82injbFFDAphAoz+Lz/VM+FcmTEknOnSpDBGHnZgIj1iycWpXStpRQ
iqYtM3+asj64D7W6OHbTX4SntoHfPdakpneaXiRvuC3I0lJ3mrvFTLETR+47qzfz3HseLZXSaE/g
wP/4d/CogKGAdtsBLt1/c7lXUXhHE1kKYVApF1kCtzQFfgcignxADazyjnmFvsVtQ0s3Ey5lrvhy
Ri1HCBnyUUOo2qEEBg0S78aieH3+GYSnBorJnptmxPci5CrQGQUUyuMI+oEMhqoBmvXbY1iYrLnD
VSU5DPoSILFwV2SxjfBTaD5DZSOHxyzaS/39/2ZiDiXOom8qyLFkjJho84OdqfhBiYbxlaB7YS3o
agFGOu8uooX572dGEi4KnHIYnZAtMREeWSkcL37emavtMyCSLXz5+U4tRmeMjeiEyzCRR1jZSQur
QACigx8E2wcISb38fElOKEIYJjp1iHmqMeyY3nuj//SqdaD7Bmwf+4msDXgjkn2XRmrcYJQOZeaO
OupHsHYkd36w1u0zT8TZ4+DFCO/RGddnA+42hWcjRJbtYHlZ5jbNMa7+pMODbN7JU70yYcKL7sqM
MBY7VhJ+Q565RfjThJ4+cY625/DC38P+cGhhM749d4v2aIvQqJ/o4DCFBQrI22SqFKJYDwtCg6yI
Dp+EBP1/1T1DqS9FK2dG2G8v49NIN+r0/2gmMPzLtRp1yB/MDh4Z3HVS1IRA+f72iBYt4L1edrNx
VdGUPLs3tQCmVMM7UBfvrRWUz9r3hRmLCj1usiHPXT3WNpCfxWuYkSUDYNLBW+MZdcMRPFcLj3SO
lEDkzqokzNJaiUQ4ky9LoPO6mVv/TQp0IjA9lhUpq6fIjdFr6O4lAn1txWmtmRACdR42Oo+aPnLp
Hz3YbY+YUPkcZ9nKZloyQ8suoBfw9SSwhQsxLMxQtuiQchv4kJND3xxTfeV8rJkQjn3QOuh+BH3s
JpR+IWzTETEObLTsam0t87xmSjgaCrkGVSrG2HWM0rX64L3ePyn2Sr5/yY0B8IUqTZnXXhf8fdnZ
zlR1cuwSnkWzNPdGrrber9cfwXMjwroUg67bMBjH7mg6v2GwgYhD6VdyDkunxDIpugHdImMjwjbV
YVKIFKPEVQ3IiLeoHL56DNwqlEQIIRZa6StJnhzAEYUr1d8kaJkNSH/+NwuCIxlg8Yp8BaZap9nD
mqlKr9+6FyMQorisyoy8UxiBrbh2NmyN7kPZ/749hoU9S2WX+aHliRe5GJKGadoBGbdzF9Lh8XuB
DvjKVlo2ADMF4QPdiWIoGjptLAfKmLuZ2TyNZvVUOeW3wpFXHNa8I4XbnXH8a2bebWdRVtyBx4jj
IXfb8pfjfJ5gJNdHbZdov8Pg++0pW9i4FneTrULyNcM3hWXPuBVzGndRWQ2bLaVstDk+3rawOJgz
C8LCe7khl3Ut566C4pkzOVvFfK6h+U0VBxmKb7eNLS6QNpdYaaIi1y3cJhOXTGh56DAjtMJYbHIl
gYqGobbWqb48qn8NCXdKOKAbb5Rt7haKPCI8AoyyLxsTHm+v3imSl35Ipz5dCY+XRweGBSIr6qMi
lAUi7xJADvuiB3RYHlt479uVeGLNhHDDoKwIGW2DCQcaT4iYP0XFK0v6841PlZ2OVNkAPnDV5GtA
a6g1FcK+kfEh6/445ftwDcmycK9cmBDulQJuXaktiOtyBLdjww3heDfN31qxxl60ZEifcfQOmJ/r
Hlvaa5PY0r3MlWbtLafvTqNtuloKHVq8esksrQ2hEhVU+p9A+wl7TsskOdFHK3NV0M5hEO5nldk6
tt/gqc/NCC4B/bteCXhcuJL6O8qpkJf/GGtwiMV5OxuK4BRILI9lha6MOzjqnTNQ2oacGVmrGv7S
2x5hzZLgS0P8WtTljKaNP+rVFwNWY5TM4ch7JanRy7am883GSZr0pV4lX9TUgCPKz101M95JYLi1
IFg5nEvO2iBS4p1qzPkQYdYs3xxRSGIDeNLHYqSVd+1orhkQJqtSesnTOiNz6XwpKnhmVxZjaQef
D2D++9nFZoymngUK3+eNB9PiAdQ7iltrocyiFZoECMV415F2ubTSaYpamuaQurN0m6Q/V00Bja62
MpbFuaI7gGDPhEBObK+vvTBUVCtOWYwPoXHvvcW1gLjUTfBIL57ychRa2tcgn8zUladjA+d5GyDr
mxx/3z4eS3NlAnsywHLxDBYfLblS0vmW8H6cKJPZMuyFUfbkx59uW1GWTiH7lmbtuWByRZKWa1ZS
VWaSuwB7pneWBFnmXBRBqwIIruSg+m20ZbBv1MhDps0p94Zq95sqp+agwEWNeBHw9gbBCzQ0ovDR
g6Bmd/snLk4ERX5axHjAIWhyOd1dgYxKCf25O9aPsQqJgfmtHP78bzYEz2q2BVyAspS5supKJTUy
xOCKw20b87tMjB3JAP93HMLmn5wxo7MXN1Q7xYOl9h8sbfqcq9pDiay3k9TvktB/1KN4JYm6Nn3z
aTk72amCrnFvM33Vt9R6j0pdV77FAhlg3kCU3a6g7sCK4H8sHYLiWW21/xt0vzLA6Ldnb3EYZ0aE
YfQSpK997+UuzQc7HQaVsn2oIFd9gxWCOPCAcI8Qdl9OliUpnZl2JmuUvwv6CUJTa6vwZrltZQ7V
xJ1AjAXias4UAtG8tOKoRi5BlE6Iqv11tNMUfvLyY4pad0MVKYWe/ra5eWpumZtdwNkOiKDiU8yW
sG4YvvTde+337c8vrQwefa44kKe7Au0nbTJAZ6YRNZrwtfpQ1jveKYa69g1m5oYKAlMgoVeJeq8k
j4MuoJsHjVsW0rvSkR5hyV95di09H0B3URMg0rrOFRVAsBVwU7mLH0ubgxMc5OCoofmt7F89HlJr
LD9lahIsiuDWqhwJHEmzYjdu/kmifakcYmtlZRb2GQl14h6T1PpMlnG58E4eSVSkpNg1i7+9d9eY
ztZB+adDxVOB/2qtXWDhKrkwJ7xQ+qGCzBWaXrfs0FXI0dGADRvmZPTgXj91UMGZOswpkAKI0ZZU
tq0/pU7sduHnITpUYbnx1Gbl1CyOhl4hZ47p5SvGAdCnARXVgMSR/81Ii2Ns3kV1s1Py/g0bgXcK
lRVoby39Bf9xdjzbqsy6vGUj6NJXy0ROA+2WcgXkvHBGedG9tD9pBn08wt3jq2bhTwFLQ/lpkgBC
PMv9n9uLsjRf89ue1h1KLFcZmEmRy7hq9MSVIMrXUldT+wO1Wuqc1drKqNcODfYP0kiGCv6KWPJy
X0tR001VS3nea4vhvSU30bawCgNtP6oyf2VvRJBvQA9zUuVdY0XFvZ0Y+Zegtp2dP6LwzFr8RK0z
/VEaSom0fEVfgwln0gEUsf/kDal+H6XgJEZT9ndRDay3mVTUp+sqdSUzRE5NNeSdV03xvg+z4A/J
DAlJOMeELaTWHlJPKyEXN4zqwZEz570RV2m3SVOJijZFlPSpJw7b+BrygJ5fO3eNDiN7JCOfpKI+
+7l01OaLnxrRP36eO3dRjH59O2rdnr747qjm6c+AJdgTjCHGq+bjobTV7G50MmkrW14Nm5ADk7zW
qw++1o+IECnmIQ8b6R2dJdLxDYtu0klBs6dtXnU2JGqa1U48Z3DHT1GHyilgiWhtuZdWm5MOlgeU
Etjwy9WuI5DnYdCQvS+PsrRBmGNTRCvjWLgiqT1S6Zh7nQxdFTxlPiWWVibYSIt6/17O1viKrr9v
k0snBw2bKMBhsavGNEuJUgdnvFRrc2NG5veos77eXoslG2Si5yIdVzEl+ct5MvIBMWDwpC5Sfy3l
mvvbnxdRnTyjYd2B/IBOMJk6ubgOea5MZaJQRaHNAA2DoAZVHCNWkVfFu6lvHnykhQPPKjeSUzjb
HKHc2z/g2ofN9i2arMAD0dEuXJjoM1RyarHXwJ66QxjdyZ1Sb9JyLS16fWte2pm9z5k/5lzZ8Zho
rFVn73Kl2ZlgoabmUKATVNlP2ivZxv4zr6SOwB+AeLvKHfZtZem8P5hX1BErkkZ1EG6lZFpJUSxO
HykqNiK0ZleUM0pcOY1NotIFy7YtaGRXHvlvK2d1cQ86sGWRBWU4V2+1QMrCptcidzo4oBDGN4xB
Vynikz2ASdWcx3i2NED761jWBuqFdfVDiWJvE1rRJ93rft7eatd3GWCEmShpvo6pGgl2etqRYqf0
ItdDCPfd1JnR3qcZEu3BEB0Xpyzc2/aW1oabkw4/MoikkQQXh9Sh5zhoE7g6Wpr2XuqQij+8wQSV
e5IuvGsA1VxOnQm5DXDMPKbKE6v7CZpTdGghHDNaGu1um1o6QLTv0sZLvQ0stnBQ/dKjKQJBHjdR
J6QOvxjlL2R5lQqpXNIEzppjWjRHK99MSIRrEjnL66YyG6MJuB/oUv5kqi1KkFGI5OaU1vpOoQK4
qUIr/aBZ5VqVdHHdzkwLrgKG7kzxUtatgS0q9UYk2DQEKuhcWGMKWjpYPEhkCAMNhVeQsCP9ZIzj
OvJj18i/Z6g+T9OahYWxsPNoQdBZtXn3X26QfrCR16Klzw3VgzJ1OydTd/pa+n9hGBdG5r+fHWB/
xlxEEUbSn7qN/CaZj9t7b3EUFHpZFBoTr16J8pjLSdGWqJnpEXKv8akYkyfVb1+d8uCYAm6UyUfx
5hX7TwxIESQ6/CNXiZSvcBEewzx7Jw/hq8OSSzPClY7WnTm1fhe5VRi5gzZ+zaz6w+0JW1oRi7Ks
St7auMbYGYrS1mGisiJf1PqzFH58w+dBaIPpAs4DNu1ywW21a8y85PMeamvmnRqvIceUFzj/ZXqD
sz9vWoBJNHGKsVU1VVNrjkPoDlJhget6hv5JRseQvqcekbgfefnRak7T8G6w/SfF+myZT+X4WfK/
peOx0j5NyudQy/edhhrkB3pFav+9Oguo0v0WWuNhQDTRevByStbdIQ6OFgrV5dHT0z20Fxut/ZiM
v/24fijyb+SBD37wQ9LuPNjK9ENQ7lR1WzbHIv4uJ3+BRs+ywV22M/MfYw+XB3qakv5nRDZ7cv6p
kbac6oZUrzJtnOEUyN8krd5IyFb4YQi1w7s+2gcI16PnV8ThZpj+Wla/jbwfRv+PkmmHSQ4PWiml
G1Pr7hzkoFL6tieUbeAzRdTc3HM0joryFS7vbeuccvPeDO6z7mtS6rscfGyLzmUf2miN7tv6W2Q+
W+1TGo13yNHuygbJDG146KyNFTUP2ninjJ/QHt1YnbSpqn0/0iGVf5h6AzmVb178mKJhrYJ60/Vn
tR72ofYzS8K9P3D1SCiyKd5GzqdjWUkHufXljez/CjtzU+ldhcgtCjj2rFz03dL5VxDv4xZxqwyl
u+gTkgJG/iFB9Ea3q109HRpb2UCitu+Kz+AWN7JU7ACt2ysHfvGY0B4MfAgyBMLsy30cd11L8V8P
3b4cj3GpvatKxNtvn5X5Cr7ayAiuzD0r0FyKPn7saQofJZxjon0xzWCXyPqxDx9RtNp1dFHdNrbk
KEkMAYdEYR5chjAg6JpSAgWkHxrDQuageu+UIcSQ+Z83mCGYIudAWey6MuoNY9sUGvOWSB8as/gH
Sj/0iF/Z8j7H0GRS51wAdyslX2E0dh0CYgnt0LXKnSXvrPx9/0oqwisTwtVVzi9EuWB1ul5BWpY+
DDXOvxllEG1vT9niVjsby7xyZ3dkNVS+7JcWF3F8p2rAYFdWfu37c/B79n2FioA2qHw/olWlNNL3
hMCv6yV7mSsWfWbMlaGkcIQETW1onVeiyeem2T6tdmv6IksHBQ5b6g1cWSQehM/7Ws39r8/9+mjt
me+6/qOqfJGHd5b2+qCZq4u0GboT6nU5IBrlrsyqOHAHMzqMyL6WgbzT22H/+hUnkwnkguFcpxqN
EsmyOcfhBp9yoDe//revC+udOEDPuUEC8GOo0z3Wa4nspcQAs/TvzxeeFlVRj4lRY6CM+7tEk/ZS
RNopGZ4TeQq2aIh/juXwZPbdx6KwVwYnMmjOWw3gHbRzgFRhjBeBwlqdIKfalD6iB5FrdKei+ZVJ
7RelSD40GsqbGnqvjbLXlJlBwHlS6rUe/YXjdP4DXmbn7Dj1ygTPF/0zruO1rpx7n+VOX7l8Fnw1
kSb1T7YHxSERjOmbOlKEleq7svM4SE9p5Y7O61+gmKBrViELjbMWvFtgm7CLaabv0jZepw+T9iB5
K7t8aZ8AHOedSxZJtkxDgICZ8DS06GP4VP/b4rFsjeJ+GJWOPrIq/qCMsnLobRQck8YZD13v9I+I
Eb++jMh2mSXBLBol5srLpfPri1yt5MEI3EY5Jek3XfrprLFTLo8TigwoX3hnX4Ed81TueKxlIVWq
5jEp/aOUJDvZ85BR9+7bLH/fZtVnLUbLF5LptVbvxe04hylwfavch8JhJIEcxVpsB67dhdvh64Tk
8G13srgZzwwIEb1UjZM+elbgFhMJpMewoFq+UupbHAOdIDAsAOW8esS1cu8pcl3waJjKfd8oJPk+
vWEQMNSj+wHU7YrlyGynqET5PHSN0Bh2wxC2s5Au2FSrest0nVkSDlar1nAH11jSyvuoUzc6eCpF
+uf2cOY5FyJHFQUTk3YTSB2piVzuaqewc8eq0tCVtbIeNuHIO65DI+SJ1MhwGAtlfHZkX91pFrrX
t03Pt8eVaYfWZJISpJZEmAqPcGkMzDF09T7/2pfed3/U31Ohexhqc2VbLO68M1PCzvMGkNZZzUNP
Cqdy50hldlfWU7+1Zfrhb49qcQfOxEM6d/I1/J3qpSZFGeG+1R6zj/GaXs/SSBQZ5jOglvRIihyV
Xhj7hdNOoTtqxyQf3ldlsimbeCVburQ051bUy12BgF0UjvpspRzhcv4zoZYs1R96Za00vzRbikJT
GOOhHVB07N4QNVGWS4GLAHul3o0r4NrFz5PYe4GlQnanXY6DinKcTgWfr533/WevfMPVR7EfdNFM
F2o7wrailFko0VgEbjuz3hSt38AAbkyPZkWb0+1ttXg1wFqL1hDndGbOuhwKh1C3Bknl+jHrqaK7
uxnQ042UTRAGx8EMdyixdrsgkcenIJTUx6lO0+fbv2Fx782RJnLd1NREX0EPXGconu275mC/UxKK
OJ2HxeNtK4t7D4UomLLnjKIYlsnUBWWKAYFrpCMS3/lxnJw/ntzf13X47bapxe1hg1am11WR6YS6
nNNcZpi9HQWugrLafiRxfxplW1rZJUsudq47cKvjZ6nWXFoZpbYrx5CVC8x2eK7RkVeN8hTpQ7MN
C914qHzSKFpVjivLNb9lRP8KlYU6x2XOXEC8tDsVk4MmxMBEKv2vJhnpMieTZtWOQ/c1NzxsLghj
U3x7S9AJKNCaG4DAw4hQqCjIoTkukpQndbGJZ2G87+Ub3tTwGf7XhthiVniV5ak2NooEbeN/DLR+
G6XevX5/gEpCkgalBVrQhdeiSl8ZvHtq4srxnaVvrfTj7e8vbXUVbjpwblx/8N5crlBE5b4azSh1
k6A71uU3StUbZB3V5g3X39x5a1EoxIcYgp/y1VgaO28EWUGgUqu/x/ix1NfClaXBEP/johSevDSQ
Xw7G0PzMd+IudavxAKFJaN9DUgBpwu0pW/JB51bmI332ZoIAuso0rU/dvho3UCns2NtFuEZJvjgW
UhAgv1F2sMQ3Dek6FOl9OXEjbUdc1zgbL/85NmvlrkUzNnix+QZBNErYX16lJ5VZ1onbKoidWgWE
D/m4y7XmR2u85UrHjkXuAyqYK0RXFA6aM1ht4sJ/9UWx8l2v6xns1vmRYtfn24u0eFmdGxM2XDMp
XeUoAwcHMZ+kSD7GiXEfhrR/+/JhmuyPUTXupLR+1nNl5Uwt+fQ5Z8ipolyNBuvlBpHHOsth+kjc
bqi+QEJ5GgdnJap4AdiJnpUyF5yc1G9m9rtLG1KgpHUZZakbKNZzDsLLlyNcnHHAHRabQFbuh6w6
xoPzkObRvePJ+9vzu3QIeAzP6i8wCF1lLuxoUlMnBFIETYYGwgi2DireyMLXK3fxfDVdDXRmsJ8B
moQdgoOK0zgM2xYH1Q9x9CkzQlhFCrP6aAFz3DTeNO681l7jPF1cQdDOwELn+1+8L+Op8huzYXaV
+ui8b5KV1Vv7vLA3U8/yjHbg5pi5xHr0P9qvt1dncdJMuK5J7oAHEZPx6LWOdqX7qatGxk+reADc
JaXZQ22U7wJ0FG4bWxwNpGVEoMB3rqAtiuM3g+KAbR3qbxZSh4m1xt+tLO62WbiEAMZmVIKXqtvQ
Scq0hpdAlxNUGSZEIeyjHUaQu3eHQm8PFXWlzbgx66M6SU95oDyXMux6UL5vb492aWoNvPKM4KRq
L6orD4FZ9G2TwiUQmz0APS+DNSdU3rGTKC9ZHeQMORyebzAKIgUaLcC9VzmF1PN6P1Mgf7BhfnBG
5XuUO9GsC1Dsh9L62waJtHK+lxaVwor1AlgGUiZcpWXqt5rcQZlQxdneCb9FqzjypZvHwHnQUAkt
x9WzvzDRrOoGJlKzj2q8V4KDSnWyu789c0s7Z06sOgTXSFaKyqJ9PwaSWuj4ySy9K5v02MvK+1oK
jrfNLO4Kclbke+ZY1xJeq6GnEL87TuqmynfHDLZ+nu2mEaxf8itLw5UtuLg2Z8aEtdE1uDtRgMM7
JdvE+Kuqa0HBkoE5Iw6L9kyaIi5+3nHYSyOeg4L70H9nnG5P1uLngQuhiU3AwU15eXfF3GcBnHFA
bHDhpsRLssnfMEUzIun/TLxEB2cxGgnzKfZtwOOECM19JlfDfThYxu72QJZWnciMJk1y+Di++e9n
Vtq+GSu5AtQ3gTgMKX530a5K5QL+qkZ+6A19qLdZa/rGyuiWNjXZboqt5ILxhoJdvyvbpDE7ANHS
tPWl4luR9XdZMqyYWVongjWo8+laoIwk7DNrCkJlSo3EDT1vOxb+tl9LKaxZmP9+NoGjX2dBEmGB
8NaGmsU43F6g5e/Dk0KMBJZL1BAyvNoOrFxK3Ml+SnbtsPKoWXpWU4WeG9wpq18pEyZa3kV1QfBM
0cSOmg0ifdsO9BS3TyA9ZtHrWV/I9p7Zm13q2XT5hPFh7gAdb/yUTrJqV02vvGmgKQc9dcbXKIQm
+lRJkyTBDEmJOIrf6Qi5mNqmrR98+8/ttREOz38szal4eo6B74hRch4PwKnqxnyGz4yO/TsrObbF
B6eKN73y4bYpYRv8xxRpbIY2p65E/Q/aFKsoqnXzeW7sCJQfTrr2JlyyQDVPIyMFSpGg/HJlUqON
orH17edgWyFQ7KxS/gtH/mUI+twSSjYKnyXmiVKvRWgLUpZnkq16DHXenWyvHBbhQr4yIewuzYkL
SZ9N1Iob0wIgb73o0f/2+qWYYbyk3Hm8XKlyGLAJ6lMkW9RdPkjeKdq//vMzSBTXyD9X0LbUm6Dc
72vrOUaGz4yhAHhlDe5llnD2eF+KgHAXCb43qFSayh3ErnIyj2ozdVvYJEMoCe2720NZOh/nhoST
mGlWlMo6aleJk77XKv2IxOGDMpSH3nMe4lFaKdOKD+argQm3cuU5NIJUI3x4Xpjt5aiBY3myg13M
c2WTpJ28NdWuRl/JqDbx2PbPaBhXX26PeWmXW/QS0Wn6wmon3DiRHNXGMKAlazjPvfSnax+HbgXd
sWZCvHKUIdUyBRN9dK8pH5LmgyO/YY+zwwm/4QueS6mXzgBFDhpBytB7hs7jx+B74cYr9JW49iX/
c/YuflkuihU8ikkOacRpl0a4t+spgzH3ubMnZeNoh23cmcEmyqI7qcofvEByD2ko3ZtSs7da+6ve
Gsfbi7XkL+gy1F/0juifFTaM1RVlb6UJkg0mTAvIkGRR8nXyuo33asVWLiWbXjmAZfg+3kGXY20C
E+lQX4VKESXTIjfCTV6UB5S+1tBLS5sD9sH/cu8KyYYo4/aLo8F7lnhWhqPxTomT93Qirszcwm1B
vRFDqgKFm6oJezCFBcsMRiU81f62CrZQld5embXvz8M8ixMGpWhq0Kbhyfoa6YdhDbO+sPA89smw
AkYwaDMQTmnhQ7GBGnd4KgznIXS+xMOvaBq2dqfu3zCOM0PCPMFQa2TOVIcnysD6R1leCQsWPKxl
ExWCHuZevbqLBluybXPMo9OQy+/qadoklkuAhbSAuunWEpJrxuZJPVuTEEqkoveT6NRrvrNtYUyG
JBYlt8ZMtmqcGbSF6V9vT9/Cbqa1bVZcms/MFSje6gl/KzmKToll72XvcQzzh9GTNretLG22+Tok
4Tk3AanCmfEsDaDZ4EQnnWbBlDlcSZYt7DabOvNccrRIAIqOLuAEmb6qRKcs0DdDr2wa+R9DH3cJ
TRK3R7IwXxeWBDcTdzPCH87AU2SipSzpG6/65KDYe9vK2niE0zPRY5fEmRydjPhHjiBhUVubLqY0
lv28bWhtOMLpkewiiGNFjU5tcdK8Y1ecwjV+ukUTcFySDoM7AcLyy02tB0GjqwVrH4ffGn0Pcs6U
X7+J7VnNC0YDFAmvRD+NMTWzwCqiUxcnI7RbaRR8CrQo+JDLk/Lr9owtbGVsUWojLzEreQlb2Zos
rwL3HZ0qfT9ten1/+/OLs3X2eeHKllupC2SvwgWoHhrP0fvIlu9hUHsdcmKODC5GIWxjL+jqpveb
6FRPG9v7UdD0VRw8byXIWdzGZ4MRtnE45mCDvDI6TdIDWDhJ/5TXrP729pStrYiwhxWdpW8cViSk
Xa4oUY6oVpJRIgbz/6YLfmuWHFcpC4ue12ihyjr+BaRRgqxZAuV3ZErqMTGm8anNkU+BEzz2D04K
827Qaw4NiKG+S/34lVmrq58ibBCnypFCJEF/srydNu4l+fCW2fx3qMLOaIIANTKkn04qB3U3Vrvb
n1+44iC4AF8A8easPiMsVt8jO8/ji/u0dtP4SW0/ePEJet/GV96yLc4szSft7DLVs0mpp7LjzpH+
QNYyrbnOxc199v3572ffRwDGhDefIyRlFDMUr9sWc9k6SPOtXPh3t6dtjpOFSJ5po65BlsrifS+s
+thJrVd3rHqa7PVh2AbSr6mliwSx69rvNm36u47eshG4UmeQJUWMK+iCGhg+SZD4lHQbzXAzfeVQ
LR1btI3IGs6o3KvEWJpPQTbFTnzi1do+T/FK3m1peYAf0WZC4o39Jrw8ADuWzuCryakyfqKm1h8c
9WB6n24vi1hifTmNoPRhcKcGfy2SksS9p5YjVkakLKqPQ7Qzo3eJv5PrnYSsUt+AuJS2jbYq0rWw
HwhzoFEAPnqdrSIxrxhxP2G3fvQ+9dXKy3FpbeBUURyIaPi3mHfzksykNNwnJ6Tq4B8JX4nYn6dt
5lPABcyOBkzJ5dkZfaOBLzMMT177Qf9eliuQooWff/F54bTE8Zj19GCGp6DYRHq4C4Z2d3vhVyzY
wgAUBVUJnrXBaTD9d3UlfywAha8EgQuhAOq34C4guJljJ8HBqBq04Jmehie5pg/MRtia3tgPt8ex
ZmN212dOLIWkIZsSnmnNQL9Zl20q45usvbJp/j/LjYoQA6EXC8bXSytFZYa9okThqSwJmaRPcr7i
HheHQQPmDHamjCKC3n0r0P3E08KTYUw73/tLv8TBTpv97clacCngGCx6FMiw41uEyYqMpsxbxQhP
iAwF2t8JHiurt3f6OL5h5c8NCSGz7HRVS201PIXjcxAfrCnZKhSNb49maQvPeq08x3j3Xb3QR6mb
9HgiATCiS+M5wWb027eM46VTCU9ClktY90lJKtmMx+DUyggvttFnO8o+Z7nu3h7J0urDdzjDjF/M
CGGmOpYIXKeYGfsx3yaxUe9yqZ3AL3rTyhZYigTnDhLggoiPILMw/5azAyMlkd8YQYctAj4nCw5h
Pv2p5eYDQOsfWQnGFW+98Sxn73noCg3xx1j3Xp+evPgNgmPIGsovo814bbsbtwClHugOdJGlWSMw
fWn6FMKOC0vCjp946NpeLgcnajOPky8/h2r8OZ9+2kkB/0mx7crkpCf6Joz75yKnJ9j4Zvtrv2Jx
o5KfmMsaZBLFztSsTlKwQ3pwqtptvUVp7/buWfv8/PezFbXorPZ9zwxOdAYrJNp+veHzFMvm4i9l
chHbrfmaWfpSGZzkvps2UcCLzunXKKEXT8CZEWEMtNuUSt+3GClPmvYzMLVj91oarxcvjvdDQRWK
SxytYCQPxtSoZyOOdT82x65VNw76W6+fLjAsLDPaziRZBSNWCJFjU8ZcSNpf5Bt9eSUsXJopnssO
JnjC6+JV1LcOtdjIZrUzOvh2Tr5P1nzE/BPFQ3NuQnBHgEimpEkwAZeo7++s3RtmCBzuS9x3zcwQ
gbAq/BEdnIJW+dSgd2j6e9vCwmMDHMy/FoTrhy76NupNcoK80Yz6JIcPkvSoDnfK9LMtfzXdG6K1
c3NCpN7EZe1HPuZy+ZMXkLc31vrOl1fkvwMS048I2qWxTHn3lJj3sXWUVlZk4U17Pl9i9FHZo9FX
JSsiZ/1xlIa7MRzuSrndx4rkFubw+/byzNN/vb/+HY1wq5IfbuYGvOjkmeNOR+zOOznqKcL2UMMT
GP28bW75xPxrTtjOHZ4lQMudhIDU73NpCjZ6ocJR4Axf/zdD8yqeOeK+9QYuVAyZ+W8vcOPwc9x/
u21iKYI722qqcHtb5IirSglI3vn7MLwriycSxOVakXxxu81geQrMtFeJyEp4skPTGqgZSGl49OJo
17xBrPw/cPz/syBEAIqkZWmBaObJyotN/72C2OL2RK0NQbj4zRGaLqBR0amJn7O7zv/4ls/DWq+8
hOyGsNSVlZF7NKXwBLp7Ew601q3BQRdXmv78/29BWGmzyGoDOYbwhJjMFqr/yfhUtwepWqtsLB7G
MzvCSgDtt7IEtt5T3qhbyfsd9vuGvqdCMhAA7rbtWO7+t6kTVgatU1Pz0dU8SdadqWyGNeDg4nE/
G5Dg/JFmNhJFssOTngYbzyw3eWxTe/jnfxqFCLlMQChpvelHJ/+9B4dqt739+Zcs/JWP5D1AFzSA
Y/BDl74ktKNxRGgcjx8P7SZ0mnEf2G29rbRY2RRFGO3yJIO6Ycz0Td2hedkXkAd0AHR/OF1cH/MO
FJBaRgYED2l3P8rmHyUO86fasKK95TTWcYJubBeqg7f1+njC7Ub60dCD5L1KLeKoFLr2I565aahL
UW330uyYq0a/Es0s3dTU7ihDmBCrXeXQHApfcUir20kPpq910me7wOM1GlkSvi29c6jq+F77vf1/
pF1rb9s4sP1FAvR+fJX8SpzEjtMmTb8I3bart0SJlETp19+jAndr07wmkrsLdIEtoDHJ4cxwHucM
KogNmcuzkR1CF82CuCaauFEDLVdg5Ihx9GBTjXxlNeYGmBs702Qv3Risb5+nSpxwyzBHwH1SQ1wK
TBoy8k3hauA6NSMM3x18JYq/1HhgQgiZVoxC6K7g8oC+67ceSGOPwMA/2F7z0JA47Bnf5ZkqCypb
GeD3kBlBltUF9vKloiZt0jreEOC6ZTUSVS7rNlrapBuvdY2HuiXTzq/Am3p7O6V3/EyosL7SyWwt
LyHU6ccQxV5we6e9Cl5YJUQwJBNwm7kBlJfjWNyVzi5onqzPZK+AuAWAZKB7XUN7Ebe2u4nBVnUx
UKGqSRuR5qd3PCkU+iddC3JXyC5hDg4orZenBK5tAKJVyPwEwSGPa5Bb/pNRRQ1bJUPYr9GpgS2M
zjFMAo1PqTbfF4H74uYqqjipZ0fJ3wIE3lIwFc4+K8uOTgk8ew704iCc/r/fF117NtvNBGt4LF5b
J/JUSVHpz4dJX+bKUcIUCyE09VgGaEdU4oo3m20nVY5P9X3hPnLUdwumoZRcoGt6eMY6bl891feF
7Tc5Ja6foiSK+Y+gWquSGVJzsphlzNhg3EZMUc6+Xwd6gadIU60djAROgN/gdRZ27huCxtXttUjN
JF7SeK0vmKW6YJVjoo9anlh4GUBCxZuwif8dyiScyAexPf+kHiwMdC+ztAY8jvBEJD0f46Ia0QwF
mrC2/JnOzhoGRmEWZe2NaNnEpBrarVCZEieCrZwQM+Gwix0GXedmfrb42EaDllfg7QPKZtPmUZEO
Kzh4px6zT8TcoP9YEtjo+oK1uTQySYLen9pHwXIad+9M5bFlinf+dUGxrbrthgFABkf2DSzjlioO
llmv888Leg02U9IlxZQfrXRT09VUHyz2/nF1Q90YEGuAQjMDUQlmf6pG4G/ACBd2SL54+76KOMZr
b0uRBfTAAwPEL9BtMKwjmPqi0TljHm5QnBRh7zwxb5cWu7E5kSAI5/ITTeGg7/orTrD6ndvxqUBW
8GhkX5HPMdjp9nJkx+5An4EqDo5TgCIIStVaPkDes/Q4GPWbY2t7p/wgRuyfy4lORcz7gEsAF0e4
nJnWjQ4baHos3NXQbud8C7Lz26uQadeZCHFURycADmDgKjiS+t1oXmnykwe/bouQbdRSww3Qno9+
WfHus8KpHHDXwP22+yY5cWBW3hYgWwOwG8AgEiyPUhGBnWcp+CGdrDjWLd6GNt/bxon4tcKGyRwA
Ou10gHoA9BCVqsvzRqSMtKBfFEcwFwHmKs03LI3a8oFP29vLke3XuSDhwtdEyxF8oz3A7jZoIio6
RZFD5lzOv7/IP8sGlRhZjS0H36fBC/Ah9fRfXf/pqriDVKtYDu1MStAAMpWldXEc6WF6cJhiEarT
EDxk0hd5BZ4NLII9jAulT/67bKYw6fcBQEJvH4hqwwTDpU1k8EwGWbyPxgK++ORMW2VuS67Ff/VL
sFfowZ6MmEG/HJuGOX1PbT+s3M+UfM4PXzAprtenXQY686NP/u3mOhwDhS8Rp4X/GK0zCaJFqfWW
dHZTFsfCAz/FsC+CvRbfafHXJvuVULyKciB14MkS3PXGZqK7oCp3g+oOKY5MZMgxvGxmZY4fgVLa
xFdJuksAI57c3VYMqY4v3BUYrl+IS4RehbT0kLk1Gyw13QWPoP64/Xmpjp99XghbKhoAKRa468eq
+ZE7m+J3V6xjY/tRulicGPrugFePQUPMGV6NEqRTgAGTGS1QRcNCOwz0jzfdAl4H4xjg7QNqEF5I
l7YA5oZ7qc/KYwYOtjH7Rtm60+85UItvb9j1FQKSFIB2IAjtY1dxTDPlKN+ipn8k5H2YTp11bzoK
u3N95AvAOchaMT21oPkI9yetR8IL186PbdTHv2tNhcEnW4INrH3gy8HJoCPicqtsNFyOejdkx1pj
mLMgYfPhmhAWcCZAsMujPdVWU0NAU2FksoyYkj5VskXIGQBiBPMVDnqchNPODX9gc1pVx/1Evnbj
l9tnfH2zF7xxlOIw/oDXkQi9kVrTDEjQpDrS8oVpNUYFytBxn8qPNyFCYzHei4FPzN9fzbK5SevO
hZOWR4vaX0oghCNarei9zT78bL2UI5h9rXY7p/Mhp9g5T5lKnSRnAVYl3Gngm+IlqQuui5tBxdsk
I0ct90N+8tnH2+UwFnkmQPj5zTB6o8sgwM9XaKbi/frDx33xfeG+1Rr39Jng+zX5xp17AEowfp87
Lx+X4qEkvjyA0XToCJciyzkDCWHeHhERkR3w3LtkV5DdbSGys8DbE3YWfyCGFM6CdEZsBJlHjs7P
Nni1za+3P7/8xsvE/PJ+//t54ST6MdMbbrjkSMohaigg3Fd+PEe3hUjX4CKSB7ompqdE5+552gzI
spwcPVAopkHImKrnXLoMD+NmaMpFtkUErG28LEOa1myOXjfxXZGVw7ud5f1Xe2yD1ccXg1ypCYo7
ACpezUBXpHWcPCvIsSn2qMF+OOuIbqazrwsRauXOpesU+DoDwlsGqD6dhN2omDaQ7RY6GNHqiSHE
a5TpwihTwA/hPJqEh8S964PT3H3CiKBfBDsEm4sxI7El09GA2epVtDna+jOpj8XHj+Hi80KYo8Gd
a7TE52NcDXL8hIVCQwoyaRgKBYSNWFBxO4xwttxqjrUfaBEHUFKEhgXz4wex2FgDZw6CoWvwMz2v
HCufmyO0LSwyKzSAoTtqKqaVxdwJl/xCzHI/z15VMeLaIbYgpiCvbccjE1nIevhqOgeOFo92zfNi
c/uSSDQM2aclPY+3u42h8UuJLa1rlsw2jp1XIbdWU3PQVDB4KhlCxFDpeGI5FDIG4zXrfiXWvBrb
7e11SOKGJRmEXjGg3QK8cvkNZzvna5gpKMc5OZrkYZ5PWt1vs77Z6SNVBKESE3khSLj3XpX7Ggqn
qBxGWcHCmquiacluga4IEwugU0OLvyXcl8ErCYZ1J+3gm++6t2HWna1qrZOKMNBTh4wpbIvYpT65
A8eLd9AOZvBi51Nouv+khQovULJRoIj5K0TYqLIFunFPIcR2x7AoH7pEZbgktwVwBGiFx5ACYjkR
LSqINdPqmyQ5uvqXwGwjnoALpP9l5w+UGpFZg+PkE2HjhUghXmmAE1HUJNYORfHWOY9BvKbptrYV
JlMyHbE8D1CmWaAjgXgh6EDH87Q3wMp5NLpdlv1Kg21SN2vD7hHPf3XZt6rVoqL+0k4/b98i6Zmh
3RgoSz6CcLFjtEA3GbVGkhx7N6reuSqTp/r88vdnl3Q2+ypogyLBuCGNgJgKBKe72wtYoiDBgGLj
/i5AMAPU0YEU1XXJEeNyJdh0tlr2pqdhT9bxx0MleC5MFi10c2iWEI4IUUyRlygHH/CEdx99PtI7
o/5EURCKcCZFMM8W8HV42UGK322sIiqJIoqRngjszJ/3rn2FxWdx3+idEcMq3U+db7MPcm4tqQd4
S7BtQaHwqBarauCtaVK7wPyC0QMEtWp2VHefUYpUGH/ZKs7FCLFx4lE66jrE1LX5MmT2S6DVnxFh
gScXgAzIQ9uCiNhzaNfXLDsmzX7qdlzxeU+it2aAqBuBMRIoYhKd9lbeNJaTHmsPU5KaueryYAVK
ryihVmRYL7dviXS//koTp4iGFolH8Mig69muNmZfHtAXW3zcT4JyB1kUtDyjSUM0zsCqNJrSg4yB
3f/OdcU9l60ATKN4z2GgwDNEym8/IRY1OFrbJ3dFh0dNNaYk85Dn3xecl8lZjecW+vdtdtLndjs2
fpjOHwQ5/nM9zqUsWnFmD+vE8Vtbxyqc5gu6V95cT3EIMrUCTTWQ5lDKwpSP4K4yPRsG2uBieCbZ
Dl21d+LqxHR+lwfaOkUri0Ke7FiADOQswJ543gWC+R3rgFhALkdTjhWETz1ekLcVV7YeB5gV6HAH
4uNVrUmv9NLO2gWzgt27w6NvrCwACQSr7NdtOdJ12DDqhrW4E7GW6fRzafdmi5pWFichL0cMpNiv
n5DhIG2KBNSChbr8hrPD14Bs1PEWe0UeisEPs95VbJZ0EQ5wlJyl6yMQ+ReaYKgwdc3RrNSla99d
D7kKYW65BaK3RU5iGR9aHhBiS8yMbkFv8jmsVqet8hGtXvZzP6arOVWFenJJCPMwlIqoWOxeSajh
U59NyTEwIsurwiEsUGfgrsKpq8SYl2diT0A7rTO8IkqvWuXdvGqRpgW+b0QdFQT1cvWu9s7Ccxs+
Es0ZomskQMEC/yjDisyQWTtn3NjGAxBMXPCNuFHcKRy9pEUDccSZPMGBNXEzsbKFvCkxwxr9GFa3
cQ9FHTKgDx7iTA+bWYF6JVPAc5GC9dFdMKClHk2OVhmRcqURhYLLjDRI8RZoDESrV07AAKKaZTQj
tjB41PLNQGoQfowKlZAv4q+QRWXOrumgA8C9BOTDcW6/DGgM0j4BTICTAbc4HjAg3oD/v5RgBSYf
AduJGKz53ninyd7dNjRSpQ4ANrt0uoIlW1Dq2NToPLksPY5x8pynxh7INc9DTR/ZqGrgl2oZCsxI
f6KxFn1ywm5pk9n6jKDfoCcaDRMW34Pzd2NpxXF2OBIm2aYkc+ToDOH5x+HpFpavv7IFb+qamZM3
YN07asHG1/cTeCZvb6TM+5wLEK5QajsZuq+xuGHc5827ZteYMHVXhY6QTVfIkqkdurDxtIBiIygU
nhc9Jx4ZYw9KwXZzcefd3V6KTCcwWGrCWS+09mK8aaTMGKsUhq5OuyPquZuJz4+aOT4nlvfxitTC
n4I4B1VCG4ySl+rdzlPPDVhVTEpPdNMnGfu3sYpZ1QQms6dAfsNrDPmM6/Q7CFo4UM4RQXe2G/VW
seHOQ1CCmwK4bakzrpzmpXdU8dVy4qIRPxcqaIRpgHym1I30yPCYZXWKBrf3No2B1rWts99Vqkp2
yo4NSa5lmTAWV4QCY9DN3MzQMUTT5CHVShpO1AWuhb5Kp+njpdBlZPF/ZYnkFYHuzb01YGpRAwa9
37do4FP4B2maA2yNGG8HbwWOTbixjqHx2KQzwAB0dw9KkZe48g+ZY61onDyNXvclpm3kj8ahboNI
y9v17Usg8x/o9lxm63HF0LJ2qZk6hoBjvYgxDuylT1MTfOtIt4p96zN+CjCo3tKDh8qKaBQz3+cJ
Wj5xajMYful3zn57RJWXlCwG+g28OzSULdggwmKa2KirqinR5DebL6Oj3c103KJir9AKiQYuZAFg
zUDQBzxW4chwYFPfjdgzQ38F6DNq2DzKcOMa4+eHD8ddoG4wzo9C+VUlfiDpmDUMIA5ml98lg7Vl
hhOZ1FUk9iV2FqE3+grAe+SBkU/YtsqwAednpZgK8ndJulWV46Xb9ffzrtBCAhqCyqkHPMAcgMEQ
Cn7gKdLjzTT8+sRunckR3EUcI3AuKwB3lAUCuTgINaS/AiWHuuzGAnoGGLCYykcDhivI6WKrG+o0
AbRG85r3b4FWbuLcCmm9KW2wKztzOABy3CheTLwGbi9RupVnooUwhuWaoyccJ0VzTF1wE50mx8yy
VhVXPWskrgQjMEv3ByAHrjsap4HPWjuMyFxb3yjm7MpO2+nNySEvpUYji1V3bPzEtVq4LwH5CW5l
1LMuTVHP3BEo/rN2IJa9TudfOj0MUxa1baeweZJd9DBgubyhkZfzxPs7DSaz9axFOFsMYebvQfi1
nvts10yqup/EIC1GFUDxwBBcGNgvl2QnNmbeGyQ3qomugZex69GwE7SOYkEylbyQI/hgTvLJcmIz
PZZAkTLm+tHt6QPX6TZrT1pmHojhb1A739Gi29Zttb2tlRJduZAu2A+Wt3Hd91Z6TJgV2oDar4oU
g5n7Yn4LYtQ9dOBMzafbMiVRx7lMsS8tp0aFdi6EOp5LkTd4SvwcbzjnuzczkP00Ty77eL4QAISW
DjBPdPxcQUKNdd4yEKfD6JvWqiB0Rfnr7SVJleWvBHFJMdxAmtUBttH+NmaPjvVY6t9vi5DuGjob
0AQHuNtr2JbCIiMyPqip1IeyXU3pOjFWQfGlHbejyktKl3Mma/E6Z49GMgZABrV0FAnbfbkHFoPN
FbHTcnuEyBNFB2RWATKFqEKsEHET9Yc0cHCPxz0IjMviUSc7++B9phR1IUgwu4PdJTEaRvBSyIdQ
7/tw0o958JyVD7Gdh4OdrSuvj3wnj/JYoRQS33wh2rrcRa03EjteSq1W8DyTiFT/3NYI1R4Kp1Rm
VgOYreXhna09c9e5Ea2j4XeggvSVrmMBcF162lBVE5xmi+FplCkraEOcazsO+t1dpbc8vL0amX7j
kWXj9YPhC2jy5W6Neu0Tjw+ogAcDf7CsOI+Im7Kt76YYsPaLcp0Pc7AJxqL597ZkmbbDdYGdBaUL
QMYJNrCjtknb5TEZaIeZj//EqfcPAvhPCEGiBJUEPBjwx+XyqEFRfOXIAOr0HxZoYc6/8uQTBUoP
WLjLEBjSb/CRl0KcmjOXTnhfxTkNuUNC1bNepnJw8AsaJti9ruKn2veohpbG9NiEHt9nwd5uV3nz
9vGgFskeNDcCOBy9KuLDps/apjXzGnUF8zXvAFeuwqeS6tpfASKWK+ybPc56hUyI+yvz1kkVWQVA
nUKzjLiKB0Z2e1B4W2blsCLAz1yeSV+UNOhZgoe9dq+tff/u43qFqX2M36D4dl15Kxtdr+ve1w6t
Yfw7Ecx3BXN1X1WWqbifssjrTJBYdANqo8WSBq0D4DmNZvo8VCyytSksnY+3nII9AWyWGLhFp4h4
Hdmkx+4wwfn4SVOECRCv9uls1M+3902mAmdSRI8N5pqgr3Jces8v301reCrsctO0w6Euq61DhxWq
Q4pYS2ZnXNSylnwYCJRERKjWZG03uXBFHttWKQsTM7JsxebJTgkDbEheWijMXAE4jhrLHKSMkuNY
T6GhP1UGgjiPhq6tSIvJBKGQgdIMynMAbhJMjevXeMcTCPKM9q7N3Ltmmn67g7vmZarC3pZcIUQK
S5oFSmGB9PbyCiWBOyQlGAWPjWFGCdbzccjYpcj7V8Cy2LN4J8A4hjPomCcfHT1K+AooEKvb6iZf
AuDjbHS3g/5BeEjPJIm1JrExYZrXoabX4a/b35ccB1oU0Ee40PNck+kmzsyYP6BvXpuq33g2RR6S
GnrfbvD/FTdHliRHM+fyCoM2X/PnVnNe9LGLKmY8xA9+1/x22j5KHRt0c/V9m/ePQ5ffB8Res2Yw
FFZIJVw0Q36dDk0Vd9nRBb6HNT47drWi9Q9P68NR3zNAFdXOe5p83CNhyUhoL2N8Sy74UkFK5GCC
pEQSuM2SsJm2XP84u8TCQQX9QBEA+yreJ1qPAQ+WdU3giero3pvjTRkU0W01kZggjAMBdWLJfyCd
LawDhUme6Uheg53BOkzUvjdaY8vLT7Q34PYjpkJ1GDDC4oVFf4jbaAvHhOXtaLJqVP5bEobA26H9
+k/e6+otVLUDoVBMVGWKKnLabTzszCrSkm5bOZ5iy6SykKxe4DKRnPyjkGe2wapaqtPaKvBCbqIp
LwAsW0PmHAXA5++89e0Dkuo3ZlOWWXAU7a54GRoWd20etAUyVEmoERKlZRCmgwGzNIZm1oRBf2DB
78pRvcj+EKUIT7KlZXNJrICNEH9c6jiyoV5KTYxEosfN29umWYYpddhOd8DuxmMgKAGe1F0REuOt
obM5iu0GVXngia5KUnU73638ldNPJhjRXe8rS738ZKWaFXW8bjdt4/9u5zi/98yerQliWMUVlan2
0me+AAjCmIthQzKkcxc3BNNuRbYpRv5PZfSbItZ/KA5ocWxX2/RXjhg4THnfgXIWB+Rb5RiOhbGn
bfbg4QHbHCgZdsjIPnQA5OGNu2qneEOT7sF3yOb2z5D5E3RxISm/gCXiTl8ellu3yQCsqQqYAWw7
ptou/UQ5EiQ0fyWYlxI8Tvq59yChbEKq73v749HQEgQhpPTxDx5Gl98HobxV4s5Vx76a77vyiw/o
hcT8+YltwgsCnNILno+I+0YMs6gsP66OzmCGrbYqVZ02kjDSB0/dfwKEyCFrbSslBQSgF2bTl/16
nMYx8ko/CB2u/Xbt9L4OXBX5ogSf1UDyBIOdCx0WyoVCOMHRAt36eVAe4w6kdQ5IgvOfsU+Ax/rb
yeqwpCAo2AfDwXVLIAr9ytBvdHtjZbft/AcI+teXQ+04sYeZSfIQd8G6spKNr0LGkQzrLsvEkB5i
DTyfRLeL1ksftAuYpmtsc2Wn/dZLyB0A6u694Gc1aNu4NO/GIFkV8biCabufzeFtpMHaKdh70ye/
b69ZFmP54CTFrAaGamEnLzWWWVraV0VdYboIg+lmmXsrmGtjDdC/PkwTq1Hccckeg61j4TVBFxc8
3WKJzjyPVlcWo0FTo/IMj+N6UeadjOHLhxcFW4/sB9BP8F8RN0DPh6QzRrjSMiVRj5bBsEqbiPo2
oqv65bYsidG6kCUsaC64A7Zivzga1cYOwkKF4yI5ICwDcGhLkheMjoIHwwhd6wbjMqzYu1urf2Hl
v9r4nowq0yjhV0Nc81eQGBPEfYce7RiCfPPZ0PYFYHASVETT8tHR+xAEtnfT9MKSU+cBkbr7zscf
tv5xtNnL3yBoo9Vb84Ch5fLIh838bKi4kSWG7WKJgvm3rdlH3agoAfSmRcH8zPyT3j4PzSmJX5W5
bQm69uViBM3waoMObpBBWoaJ+Plbl+zJ9F3XfhN/T2MWavG+bFAsGPN7tzjd1krZNTs/zEVrz65Z
ayBSaXTI1uhLT0LgGM3B62dELBkgdylve8tmn4kYXZfMM8VZGQgSurI9FoF5QBZv9/8TI+h/yhtg
XwLo65jmD3q5r+MEQN214gUmiYeRWEBXJgpjqGyLiUy0rJGsdmCTiV+t+mIPGML19FBGNHm/vRqZ
tUDUjQ/amOtDH/7lphXcg9vy4ePKfENCw1/f/rzMWJx/XlDw1GasMy2so813WbnS/UcKHHNVY7xM
udClBD+tL9NdYmEUGhEwi5nFkaQrvbwbu13bK1ojVSIE5QrsaWi9AiKa+KEBE3uZPE7doNgt6WFg
EAK96piJ0sU5O711J3s0PDwOwsx7SEpF/Vj6edwMOFY8fJDmuTxrzc97jLpOxbElfcifgMmj0Frp
JuFpgFZLPBevxiztnuZOq4/F0Uwq8DXpUTk82O7zbZX6EwEIbwPEgpizxPsalUZxMI3GwABNCuxS
k93Z5N84e4s7NwxaMC3OoUtOHX9zypNjHNx+w/u3LGcr35kjgCxHBe2BO6ptPZ7e86p5qdkJ/nLN
QG3VuWgMnU9N+p2xA5u8KK7vSe6GuWMqIg7ZnQBsAWieLGDW4+pdHkNrjw0ZxwoGpO71Ddf9NtIw
knrw5pZvmDuoAgKpPETmaBvFEwYQJZfyBjsAkCMpq2OG05iQudkO6TfUsW4fi7Foz9WxnIlZfsaZ
+V0mSayAA/IBgD/31ViHflI9NVobZU6xaZxqu4DZ6GmxqpFCSr353iLm3VAHa9/In5sc7KXMLJ/6
jKyJ5T66rf/l9g+U+dqleRZPORNwoGJieEmnmfoUwwOZjK+D0Xqt68m8n4rKfkqmFoxc5QNGXAaF
ukp3/0zscinPtsXQ49kkOcSWExidX2cdA4foeqX219vLk7U4YIIK92GZ0cVRC7c7hQcnVusArGLK
HzXMNuklcGIKMM8Uno/UAkCruI1gaTrgnn4xp0phIeUL/U++2ApYplNregnkB/zF4qfECvUOvJoK
NZOZGBTd4BW95QKJpj5rqrZldlFjlS26bJ5I/OaTu9tbqZIh2HowWxkDQBfro47HXqX9JN7ezBSZ
fZmDXzBVUTtGoviqENvSKfCSxK2A0U0j7v00UvjFNt4VtAtTJW6ZNPQ7Fyf44QZjGaxqPdgAI1kN
Yxohf45Elxfm86OBmA/nhtL5vW0/Yuo3mirFjsru3rl4weSR1iZ6ZUJ83jthZb8MQRoVIBF27SKk
+VfU7hSeSGaMzgUKt86uRmBUIHY6VsG40mdwfOovBq/XWl2CpXkMDbiK2lSxCsuugOOawQKkpGNu
Wsi2AHwgLrWZAZdGGyLfup/KH0bvhYWqxiWXg2EdwPOi+VvkChmzBCCgLiy624zfZyfYV7Vxn+R6
Fba8/n77MkjtCnq//xMmuA8KvPJmBCL+se82WRsCuXVG760P0xKSIhzM59LdsU80quJiWCjhofqB
YEjQ1wloEMbko4XQK8E3DRgnrwkLFbaWLB5aAgg8Yy2AAYgVcMud+xE4Cmg6x6A0AMTXt3dO+nk0
OyyOzzCvxpGC0k6o6WK0qgHGWkUeW7q7LUBmp5a+1D+JMdQaBCUvXRawOUM/5+CchuZOo6c4V5gp
2Rr+mFr0OhrIyiyaeOa9WMN47lsgjDHrfTW8eZnCacgMA0KgxWFh9PeKWjjmmdmkA5ZQA54NCrH2
U35EVmjllvMRbaTraq5Ot3ftz7GKgcq5TEG38hJIfm2GpmHkfO+13lsljb6yWm8VZOjsAaGgNSXr
gJjI9s7ruC7uZu49YMTvzmfNQ8XSB4Ct3NUOWaHpamV6OnIQxm4q+V3pTyutaleJ60ZFwQHAE+yt
2LtrbXetV/Pq9jqkp2/Byrh41WMmSDga9KXPQNNdxiiHu75Ze822+jjaNKAykM/F+wlmBgOIl6c/
gI/L8TOCeeZ+hVSS5ipuiKwOcy5ALNgGmheXJIN61QE4T5DQAeAsN05j0a5d7SvTfnbAhysdU7F1
Mvt5ti4xx2iB0wxzE2i4ngmNvOlkjSdCj+WoGv+XHtHf/ROHqjqg4ZWgr0TDdeefSpBVmCUDV2qi
qp5J3fv5ggT/6nJ0XwYVKqexW+yqyTh5dffQ2eAn0OrfNPO3Y+DfJ8g9IiyOUm5sQA/xelsdpZbi
bK3L359ZiqHIutxfirdeBqRPFsXZrPDpqt1c/v5MQsPjAeMmuLcGECSneDezk6VqgpDao7NVCJfK
ZWgG9nqcWN4MKL19mYC+V2bbDk+YtPuWc0VcpNo0IWAoNadpPB/6rw+nxvtq5D9vH4qs3IgLhtc+
4G7+VNUv9yzJQeswBziVxMQ8bPctzr8gh6HHT9x4rocn3zlpMw3b4utA3qqyDctmbdM4qoPIAkRv
OWyb8hvznqj9WLeK5lRZ3eHitwnWJZu8Kmkn/LbCfRqafOWbbZh0R326M+m0ItYc8ubYm//M5Bcn
b7pz8Jx/6uH99g79H1fnf3foinw692vkRVvYOLe33wITXMa9ze4p4IcSu1uh2or+K2tt4/cBSXrH
U/swt8Gv2z9CqtmgfXPQ84eWAfFRM0xgAiQTRqTphIIAu+N1skv7QhEuSK3emZRF98/uj2U1M0bD
MGEUD8naqry1b5d3bCo2WRpvby9Ido3Qg4nBeKCqoetHuKppbHK/LODW3aBcGdUzdceIgHgMtGeY
yEi2MxqzbkuUVgvORQo3d57SpJs72PSSDlHWbwL/O0eamwWgutIjrmPopEhXldltTI2v3fGJNm6E
Or3id0hXjuYPgFAvE+hiU4YRaCCW7WBAyABzz997cnCGLBzID5t944WiEU1mP0C19580YdGumZbG
EMN+OEG2IwCfSBU6s9xBMVY6FyAYKF6PYN2ssZyhzlcYW4tq8q61L2P23eleeYue4U+g2S3IKfZC
KwTsBjHmsCw6oTF+CWpZvs6svg5dzLmMOVNEnvKt+0+OGHpY5pD3tgl90VhE0BU/KK6A7E574O7B
dUbDEUBOLm+bT3NKNBN2hWjfnWHrDGiKHxTHb0i17UyI4PeRPzBGQgBBQcnrMP8up5Pt7mlD17m9
Yc2ady/1cLLzQ2w+OPor4A098oUA4DemJ4MrVEX1W5YNPzMvwPQwtZjhtwzzQ/WaNRHI03Rr3fkP
rrdRXPZlXVdqebZuwb7QXjfHPIesNP1R0a/Uf4HKhJp5CPLX1jn2mHuNj367RaW6pvXqtnT5QtFW
gbIJijRXgBasnrUGsE5Hq37W2Ve3pPdAVY6CGITFnh32htK2LUWYq+WCGxQ4IGAHRa36cmv9mcwZ
8PcwJVWO7TroeLJGx6EVZmBWjQrM44TuXPeh67Ylsqleduc2cYc2y7ZQKLV06dBoFCcwXYzWiMsf
Yk2IJY0O43WD5+xoP2xT0LpqtFh7TrqdDWvXxMr2hKXL4nrxf2UKFwkuw7AGD6kAWutPFvHXTjnf
5aMd+fq00diwsqv8QCv6I+j0MvrEUZ+tV9h410cecFwCeHvyQsdmYac9FV4Xulm5Hv2dTt5uy5Ma
jTN5wh0aa67rNp70R9NuflagoSO6u/Jb1SDoYrVvbalwffwhHfW8h9sYSbEaRxsAyg+EoSZEUrhp
lQ9RSROcVGr1PjBKYWndQH8mvQ58ulx/MoL+y8jTp6EIFEoqfVUuxQ7dwgwy4g9RS2eaeKA/RB8p
npRGSR9qnbwHRb+bcvqlLBgwGQEuieoDK1QvsWUtVzvru6aFvA8I3MR+K7Nhhq6VmHxuUnrXZelG
H+stQ/MM8z7TuIJX/3+ilrt6Zm+b1Ghie5mytcppPRjayZj71ZBXH+9BCoA/s0A0YuL0qnpUcZbZ
rQ4xRc3CqnkIqtdO1fMjVfszGaKG1NNAEPMidtPtR5Il7x7JH6reVbh8qfU6E7Mo6vmOWUmMvDCs
FzAgH1MrffC0+Pc4LvzvGv06+MG9lsWK9KkszIBIDD2ZANdCK96lzASIo8NIwdzjdEUElpIwVoGa
yiQE9pKdQdvs9YzASPrcGGy0AXv1Heohqpy26vOCSQo6Lc+y5fNa9X3KfmBg7LbJk35/wQBFwwYe
C2I1lIHkyhhm9LkDovwpS7rnOk4V4YJMvdAX8J8IYQkYeiut3kDXt+2vMieqhihV7ZLMxp2LuDrm
hmW908Ngs3hPa/p96OjKsIvfLWjd0TKt2DS5OHuptgL3EXiDl1rlVUFBSDrjUIBhiqmEtQ/rndf2
g10mT5lm7D56RkhfozcOIxVoLcO/l+JqUJIAxRq0cD6aj4GRPkdN47ur20IkhYYlSY5o2bIMJMzF
ur6WVXOQL6yXQP0GWegPTNlF85SHWrOl45tugAfBccMxfg8cqnAZ12YbojE/5iKmCxaOossFej2b
TTsmYMB0R8yQFg2P9JFY2xwzmXPoxL6S4+H6BCERTgrQImgINMVS0QQshi528RjntnsENnVYGk1o
ju1dPRx088NZfAhbwNpRHsZYgDixqDHmkJxr6bEFyHJUtNZh7Ie328d3bVwvZQiXzHW1OXA6eL7C
y+81OHZw8e26vlgnJdvqrH3uquHD054QCS+76Ao4c0SFqSyrdTsO8JkWo/XBmIyhl857nhiqqdlr
A4Ia1CIFbcDIhYv5mTnmxGlqIPiY5FcwAcRn6iOQwN7eQLkQAIcvMIz61WyK2cVGm1IkgcZu3OA9
/zYXdjQN3s/bYq7tLRzR0sC/EGhA+RbFPHOCxvw/pH1Zb9u+E+0nEqB9edVix04cZ2m2vhBJ2kqi
KGonKX36e9QL3F8iGxb6v0XfimrMbTicOXMOaXW9n0NM8wcaLkI+rqVAzg3kq4V5p3yxIKVTEG9m
S5lAzAPisoirNsqJlVweyHkzM2rXBf3xiUhuahJHjgOqdxPZN9qOu6Fao3U7E0nOk/WfjUVgArKw
VG97hK6G9WAGr2U7xi7dEui6SvOe9LcK5N5F9+PywM6dpK9GFysEWkmDTRYeHdRqk7q0w0x/y9By
Wk8FyogidPs1zrK1qVysmFeZYug9WASp7Q6kbLeNYDGnwPBcHplxzs9+Hdri3kqt0lB0gqEsL0Pf
/2FWn0F1ZZh/suxDGSry7UdpP6OFEMiAN70oQnsQYOvekXGNCeyc//3yS5ZoFXsyK1VBQf4OOLkn
XToPJh/2taau0PN0RbW1vt6VNQ0WFwy4VHwgjuY8fHBrjDdIwENINCRIULrTm1f8Wpnn+XPfnyHf
9m2weDPnnUjtysEDbwqORf5bN5HJtrBp689BS0PCwT7CZ1D/pyHvL5teWeHlVWNbY1DVJubVUQaU
sknYO31I0+CuDf4/d+0SBeEXLSDFAQbZDDeluK+NnbRXEJNro5kPzhdX1hMK1JbEfsXGTUNcMxtX
H/agRwwnZw3Ucd4x/z9fEyx8zRQoi9g+Zk7oKlTTxyheLy/N2pZf+BU/0xwatLPDZLYbiry/4252
7ZnVPaM1IoI1oOZp7njehHg8ekCcQk9nkTypa1rZHUXUwWizKYwsnIxy2wkgY5wgESjs9uCVlv9O
AgurIAEwQTKB/PsJoLlARYPPGWuH3LsEbOi+HY6pEa7BwM/OJrgrQX83d0gu4XY8pbUQNSJ+CVY6
M+qruEq3mRs7a9fpWdfxn6ETT+XluqJzEZ5Y157xXFeoIANEWKY3pv3HWxP9XrO2cFSNU9LC4bNQ
Z/DI+AjcAsJS6yXNbnTrV1+sEdyevXm+DG7hqNIKnfyVjtcf+I+3jX+jChSJijU9obNH64uVxU4c
rUzPINGLa9xB2u65USv+dm3SZvtf3IRN8bZtTIyiVW0y1GYINEkC3fmYefWOmGactagjXz7NazO3
cE3pGPicQ677znGvMoiNs6hcU6BeG9bCIznuWNqVxLTZdtGFdW4kJC/jEu9AVE23UIZ/VLZYqQqf
dRpgX0K5esa0LN9FUzmkPmE4VpNvhh6/Sb2ND92Z7JFQsfHJR8NeL8/j2b2BEhfYlVF7RQvc97XL
vZRYHUc8jHZxpLFJGRbc+nfKGDglD34QgTeEmpbFIEV7W/izU4KnjWTwDkTp5VGc3Q1fDCxG0Xlp
7xoUd6GpgivSGYnZOW9zf+RlM2d3xBczi43eKJJqejWbMXnsT/42FU1Y9fcGfbZVE4q1/qi1YS02
OS28Ke1mvsrGRF7oRyZB6VOm8eVBnd0ByKCBHdpFgWb5+M+I6PNagdWBDhHEmoi/vfz9s4P48v2F
j9P0no7Q08zvBj9K5QP0rdYioXMjQN5kjh1mboMlq1OXgYgmGD2MIHeTisS13q3M0blA6KuFxRgq
j1Vg7fCRBbYFmuMBirDqLWqL3ho679y1ihZUHS0wfjDjvL8fx2moPdpzVD6QtQvlIBPbeNXSLpxs
C90bu8src37e/jO2iIgqPMKp2cGYarqtPuw0f0268KwF8DOgrRaJlxOYt2JUY4i2APCZdoIGeDau
FQfXLCxWps4ZgN3Kye9+BNMT9Z4vz9DZdUezDTp6ACECb8H35SAeKFZTgEzvurDSrkY0XTuRWjvl
Z9ccCWwkWFA0OWnBzWtHcEMHE1UaeAk1itAHUfI4/cp4Gpb/Q5MSarY+KkNIGqBlbHncCylEZbaw
Vju/Jt+7of7roP27ZM5sBC114PebKyeLMKoCsNhRHMkcSt/83TD++h+WBT3SyJdDCQYCFN+XpSEW
tlWBz7vSSbRexZPtQYsWXKByxdI5jw8cLCJ4cybzXQbxTV+kPp8QAzQEkucSBH7agVfXdSsj2fRJ
b/8vzyBoM6EXG/1vALgvdtww+qIBXSZQ0zwWIVsLBc+mINAZMMPmwQCCnO/3qQsqRkhZ0eLO0vPi
pgVcJ9ZbKNzIvA/QZqnzN7sHFdoI+okP0pRsl7tNe40J8mNS9f4G1WD3HRQZesy0wX8TNZlWUB3n
TjQE5t1Z9GGG9i4uvZr2g+OmkLLXsuzK1KFQhlVey3+cu5S+Gln42UoxrZkYpgHHuilo6COtKa3/
wb9+NbLwr6PX5mBtgBEt5P5GrbV9np0ovMCAMMMr7CRrb/EADPhZi6WUox55QgCEYWf+Smh1zgXa
PkifZgEv7wSibo+tnaI4ia5Jne51poWl4EnBRag8Hl0+1mcHBGopdAShWAi2o+970/O7VDqZQ++U
dKZYsyZ7U4zauJI29+crYZkdAlRurngEOGBL72Exzy2YZqMBsYeYozMhTCyVZx1rkqPwAkpeP/Qt
rkIaDCLOcnQJIRVd7HLGi8RK8ZxR3qglULwwDrVu53GN0xYGnOSHMQfFnxKkTaTg/kNh1/lt1rft
tu3N4ZrwIEjqYACxqvKdNnSMCYIf0xiAf9+24MPsMsqM8jU3Bx7p9uAffOQHoqHOfgfKzvfgHdBx
Kcwwk7F7DXr3fdTH4sFIiyyhwOpcj75bJD2xYxAU5Xto1P2i0BXcjD3FG8ksikhkLb3ikBgwQq11
eNTLimHrpzx0Bl+P85RPm6x4LtUPf7qvgKoLe28Lwq9xU0EgKcoIlTHgErO8ZydAGDRGVepEpEKK
AeKrW0ltEjdd12ytyrLjxmj1SBNU2wq0xUY5Ons3U9A7oVBd/3R56/zFAH1fVPgzwIOQ2PegYbzs
8sRRS1XBVX5UVua+lw6IF0PCUnkYzKJK0h6bdrDRRc7snv4eMsu/Maw623fiJ1xMxCaAw7SJpYk5
vNUQqqC5QLLLzpF2Bk9knI+NlXQsTT/HSaB70XhLi5RHBW3auNCq/sYzOQSwwDqcUAmwJx3KLm5a
Vh0Gpf0QnjBvfDcHICto+m0T0HKLiHi6zgdNi7mAInzagmGhanIjMvhEE0YnO0bXZAtObXt4JsXQ
bZBF7HbEyv0dKZWe1BwMSWNajGFe6+Nn4/Vj0vM2CKGYONwRErhXVRbkG9pAIZykRY+mJeVs7BYQ
eBCFkjj3uFbi9QJRSK/vjShwBwkwUSA/glGTsenU7UcPuYs3rdQq/L/COGp49H5cXrhzZx5cgkhX
oc0fb9DFma+ZX6BJ3gVrwfiCNiSysi/O3d9fPr+EOTL0FTpThs+POD9qT5yN52xEnVj5J89XoCLn
huIDv+ygqRGR+zJY7FSlg7IGjc3MJXeplx5Yt8akfe7aQiET8BogQ/FOWNwoA61SYwh6NLnOaGL+
wXs7zpp25d46AyZG59kXM/OsfknouFDyRXVpgBk3PdJB6uGgmTsi28gB4brlj0fkyZKxUAe/RYVa
r/hNz8pYkybgVHTlAjo/5r8dUuCbRGj0/cdkpt4RSSS7a71P2/4ZDL+d+vflTbhmYhENcMsYG1Ck
M9Cwv3tWG5HiIQUj2mUj58J8tOzPnV5/x7FYu9QiUyVbGMnqA2NHMWw8JLppzI2VrP3aaBarx8AA
mZkNJsyxxzAAEb+aO0xX7upzYYHvYDBzUID+ikUI3k15NTHeoZ3cc/e94YUenvW5t6sg/3R53mYP
8N2zz5vxP0vzsfuyGTVXb3NSwZIcbD3i0ukj4DPTTW0Vdtw6JY+9agiStGZVpI8omF02f+5UA700
nzYLxBFLSNtQsWkoBJJ+E0g1zbaEzNnaCM/tjK8mFgtWuUHZpUFKIT6lx1CcfzZZkEzlGDdZualX
JV3OvgHgQWbl3JlB8S+s+suMsh4j7VkPUFYnjdhTygqVPXh7gaho1zFl3Pgs8CIjG1XiaWZwbQx6
9thBKt5GI7GSB4JHwMZqKNurvGy2fcqsFV96bg8Da+MiH4VaxkkoSBwbpH5pS+8CMKozvYoDXNCN
9z9U6/5ePSA1ncWk51/xdSI4qandIq0z9Wj1C12Flz6AKHpi4AFy47rcWdlMZ64jYJjxuAHZDDKu
y1MzNRCfI24JTknOy5BQvjf6/JZw50oF2g+ixdVEksv71zwFEIPgCxllkFWBhAIEXN8HSSwwzwYi
VUCXQdSuUNcM6YWuLzaiOIjsAPx0aNLrLnttgjb0mj/SllGu7+v207ce8UBDOsJFq3N+NPw1YMmp
E0H0DZUcvKznx/VJsaohKPQHwXgr+wJ9gSnu/2lHvN+psleC/tMjhgm355Af+2nmff4+CapxC02z
9fG2zh9k+dGUbwxU3KVRxLrxfnnCT7fuN1PO4oVt62CrdcdpvO3NPirqMrSquatzrQBy6pdwPtC3
jcQUGD0AfPw+IoNpZgZ9i+m2tDYU75SVA3j282CFA08sCnwnSamajdY4Amp+26bAQoCvSo6Pl+fp
1K9jAOAEmBvzDKQ7FkvCIEOHbC6ed4M62lh/z9xp40vr30pxLFGhrWojvmzx7Jj+s7hkVKsngALq
gk63wLe5wUO2imo7s59BXwR+lVlF0jqRcha5w7KaAo9f9G0EWQs+aqHRH7X2+fJAFrsZ+xhS7h76
xQPUbADZW6y9n9larqelug0MvivHQ4Dy14gOEB2PK4i6XDa2mLW/xmbeHLARogUDUpLfN1qNJEMw
1XK8Td9r68r/VznEv9+HHAMoadD/h3zh4vvmZHFWtJq6HRz9TikQpFP2Uyj/Dk/xFK9T/ZWmeHqI
dN9b8uny2BYLNtuGRVyEkN4Bo9Ly1dj6KXrGHLu5LW3vTTisDRs323AyJMx0V2wt/ML/tTWzQ83k
jkBaWt/ncVCO2U6929waFHJJnYJmao1OirfLIzqzWqBygPYDCAtQCjHnEX+50kSAYMlL2+aW3PfO
wV/j0Do3YcgdzjEfntu4wr5/fuSDNCfaNEDZJiK7Jul7h84QmVwexBkraPZBPtybG/BPkI3c5ZU2
lKy7HRp/30FPahrwbLb/qFXW98WFPC/KnNeHsVmUA4Ra38fDuFfwhkF8prX5n9JgTmhY7b4f/Juy
1EioMRT40GW0hqw7PcAzdBPBMy4jMI8u7+Tc64NR1aN+6wDhG/dtN8RjgCyK06qQl/62t+U/Fskw
0tkkdHAQ8IC9eJn4ZWqSyAQw/RZu1X4SxoqX8E7X7Pv3F2FGIDnQ+TW+X46MhW3av+tjduu3Kfhw
6ZUwzESkNPFHJ/IAcPD4U5FPsaOVUUBfU6Eie0JABIT6ZDpXffZsUf9HVszkMU6YBtUbWutC0Rtx
rY13BhSsIqeEsNOgG0+T4WxGtD/lQTjWUI0YtDCDqlQ9vDBFks6y7yixrgyvjCptQl9qcF+WBaQX
mnKH1M7GyseHxiJhkyor0q3hKeP1I4qJsUI8gixZqGV2XPkiMUw0fnZOmOXTVmjadSb0KEhVQhoZ
9aaK2tYOW5/dtJW3bzWjDYNRPPHWvSqkE7mgqAbvNQoULLSKcl8IsUXAtnJpL/vd/y4yEmAB8LNz
/nQZXwbc9albSP1W69EV09ptH3mNWaG43zXgkwCNfZqZxkOuwCsSgiXVeq3zvnrUjaF7GjUrgGgV
2JDcYUvcw/RTZsMsSZz7xSEgLsf/HapwGMDa5tTVGinFqeP6+4vnHhEPQceyiKvZQ+XZrHQPo//a
+q9rVe7T7QlHD2owCHTNGgzLE4dCZ+mp1FIHQz365oa3yF9fS20lvj/18d+tLO8y8HZBkdZUBxMx
nxtUG2a95c0aMGXNysIJa01WjJUOK3r1h+Zb1KN0/eWyB14zMa/Wl2tEmcgVFiZMFAFI4WfWSm1N
zu/UB85zNfMuz/Cxk2CpL2xi9CVMeB3uwSIesvemj7o2LPMV34SaI37ulxwCzgXYh5FcdB0dzFSQ
9Ps+HK8pxmwEcekhoM62z9wrk/n7nnxoxs3Ya2HlvZnFdenfGz4Nvf5QdHe630UBHkQt+CF6Nw8t
QyYKRNc5L0KQAl8p9zGVT777bAVVOMo71/p0ubWp9SYMjC7Uuk+vsyJZ1NssGMNK/AbvTmSrX3r9
3AVy03Z15Ne3UKPemKDZqADUs7WoUd7VZOfhNP6hzQ/TuaHiKgieAvYg3J3MUVtw8u0AoHBljbHR
yKSTMi56GmXpkza95grO1nrNUoZWxgGvOvCcgYlu6KOy/GwlBrg31a4qr1WAdHQZV+ggFTYLGflA
xTGWWRbx9qewsnAma5GpiMth2Jj1WIZ1Bpqfu67xwJI73hhu+TRmGd5srb5pDTdSSFZIyw7tKk3a
rt+IposFAdS2YZHt1NeTOW1svY/bgkYtygqOBC/iYO+kBL92UG/wzPyVsilpoLAgcvvehB6PFvBb
YGnvIYMRSxEAmJ3eaFRLJkvFXhpcBXx6lFmux6kcd6o8WmIrKPFC0j+wtEhctIGPABiXvoapQrml
yflnJ4pNyowp9KpsN07dpxZYSWo1daRx8WHb47vJRsjb+gnt6Lb2gKrnRG5V7b+YEyqRGfpt5dDE
tv7H9bOkV86jW+VRpd91BSZdNqHduOEIsqAcl5yoH3uzRQg7XPOJHHOrsUKZgfOtUm67KXv7erL8
0AFIOeciSgPtw2XFlbDktszt97xvHgdPJeCufdM1Lxzb4soDDUGhdzfT8F7rIvbRkjuVf5RJ4Ja3
nvtTpe+kwI/wUV1yXlMUA2ttuvYEqNHyrNyOndx42B1TjpuUtd2GZCY4zYIWKhAUZAYpVKHVr7ZL
Eds9lg4NJ+VEPXvP3B/4ZWCyDGLJ/V1Vo+ggfjFnVwjgP9869cG7uy5/TpsXRQ/u+NqY7xN2TZoe
nOnJoi8OpfHgoSJTTGEj/cSvBS7wNtHzx8J4NAQYRlB+JuhOy2m3z3IVeuJTK/srZNt3zKlCXbxN
EyhCH1L5wrwnj3phw4Z46qaY22i0z2pE7l3YBvqmVN1VYMnEqT+L7rEf8oi6RphV12hr2kwOeuOB
V2V4cEKWF33kb1VlxLmBSojzOvZbkxVhg9qRb/xJ1ZWn/Uz5W+vsMm+4CTLyy0Y1l4wzp+Sh9Z40
8HkAuJE0zgMHPbF6spxHu2dharGwQCmGjccGN81QGveGSx6gQVmEVpv3MW6pY+r1kE2a3Ju01ed3
ToF10O9trr9INMz5OgpoFEx9/IUKJ+TArffspZmOlfnUpq/1AI+s+1E20Vtj+pFzaEAP6fUMTLQz
PDyFvhkc3PhuVM7SGeQXutQxY1XM0MaqV3e0fQB/s/CrkEM4xdEeLd3bm/B1ZiaTQXtp0Xyg4V4x
30V67/rPRfBW5F1sDkmATEbrvXn8w3SvGp2ERL+XZICHyDGr2F+sBo+O0cdFR0LpXZX1QwPP2lTq
atRfDKjuea/VuKctpk69ifKxc29Kcwhb88Pty8gsyUZrUO8XoNsyKn4blM6VTZ4n417S+icgGIhe
utjvjbnulaihjmVJr4iGyK8sQ+k8uQX3QrsYQVBWgoCs3zjkUE3w68VPk712KJygoooaJgDYeFda
qdfum5xu3YHEbcuiKX9z6yoK4GGV+ZHLJ9RbQs1J332dp+CsVxsx/sT6TVFeGTfKNW/Hlr8WXn9j
9q4VNjXf1Ma1Xt4WvMNj3NnQPGv3avLwqkANWPeuIEeOqEyHIDCFy/BDDmbePHsbxmsxm8r2hf3K
uqdB32WOEQqnQBXWCFPvtZjMsGy1iAR39vBIcPG4yNA27adGvX3TGklXfxTpPcmOmmx/Zqkfp9hZ
pYF+RfoIlYaINWzrqju9L2OJcLnRb7ppQrF77WqHHu/phQsSZ7RyeQDOnHIt5xWrCVhhnYPberxB
qVihoCgj9LOEbPr0nAdfMxOdsiSofrtqR7rERINGnb1z1JNAGBiJaq/XwcEygm1mTtdjYYZ2micz
vTVoqAzU2Qtgfoxu2II7LQ48OLj+F7LYmwlvqc5gd40rti1zYu7cAEWU9IL9nsCahdMRFdouB+bD
y/JtHvwe+L3r7XLjuuxoyPOX2hpiAghsx6YsbI03CsG+SpWbcbgfxD7Pn3yeb0q8MIIui/SKhNB7
JZMeke7d5Q9O8IhqxLZxbmseOzpIKogVutaL1ajI8sTWwFFhQxWD+SoeVBubOYkd0rxTH8LamZN0
vH/xZHM3ajqCcfwCaNnfVt2ROHzcdqixUK971Pyt4aWbvGoRyIK8ua7bUECZwjYS1uebHmRXyPiG
HUCKQjDs/HtC/d1om6HI9nr+kZV3fn+nm58WOroUR1yBVNgERWypNT/09iEg5FmUuEpBO+NqCC/8
YyNV4pd00+la2Kl9FrCoR6RSW3fOJNESgm1EISN814jfGqqf8lm0exsdW0H3kFZXeftsAcnGA6y0
G1rWm18rOOz2xoPiT18bIYa7G1P7JuW1vnX0/l0UdJtJ8wegAjcI3MLRZyExfgrgMmw8C6da+8sj
nLW/m+y5q5KRbHNjM7gvgX1tcdxsBfupt05klfdNANUU3POe/uo297lEYxkMpjcj20ulEtbm8PhG
XEosqXnbds9N9WLSB3e8ygueSDAidrCaKnJ0gj0v7VjX/JiaNKqQHLD6Q1lCE8U/dmh90DO8l4qP
sQWjsxaX2k1nPzcZLgKEVlJ/cf/KHUFvMD8O1YFA41Cwj2F4KXGjqI7FKnvpu7tU39gukGZMXFlM
oWuJY6o+Uzmhc2TXgSmwJAnDRdMxOO88pG4s6X1dX1d0T/ghBckEnDehDz69D7I92CAQDwDJoXb6
hEeJVYbmsNXdPKq7o9EiE6o9OeRhdJ+9IKHZvp6Ofqti3XvobZR3vW2p4zlf/ARiLfGBQPBxKbVF
BbBDe5WTIZJzaCUkgDNBaHN+4C3ioanfZ97GcoeIGgN6LB+lEPHkOmFhPUvttXKuqHVEbsdtHmlw
p+cPzHgpmidbWJHdcaAhnoXHwty6pUMeY59FxiAjo0FkQ5+D6uhqRQTqodDzSJzimU47FgmsJGIY
u0JvSGVFPo5L6WWxA7IvhQc7FsCzdpUF70/kX/JdB2CLpkOc6KBT3QkrHAvE+072519fUi4wbLNW
IuRlULVfPD0y5kOoKRfuwelxJAmvOEIG58n2h6fLhs48oAEaBowU2GFQui7z6SWvDNkVwjnYWvDT
qKqXbI2f/2+pffGM+mpimUBHlMH6Tg3OQQ86/ZbYZrqpSmm+jFrFx8jvBYm1RnsYOJ3itvwD7bYt
Z/GgYTuq300T94jwDtXQVfsavcu3pY6NRtx4tDqRBMj3bSSSxO/KLapQEDS1FmO5RuGzqDrgJQhJ
FSgKzkIJCB7/ZlC+PGyLsahKAaX1A1FEAmoLQa+btjX9OytHj4osAuT78pyIsKuLfl+1/Xj1r8s0
d7y7AJSimHyq8qe3TV04QWUeCmQe76pKtxOs5xpt8bl0B7TrnACN4UilLiubudn5wh/G8VBOyTAc
Rbmj1rXdr1TVTrcc8C6440GQMt/1S2hG44mmBj52PNDmfuTHta7Rs0kIB8weNgheZ0a07692KfKi
b3RDHQBKArdzYaOaMqQvugu+gMuLcpoGBkkxYLEoBIDY6QS6UxtqmPrKEActyNp7UwP+qe4zEjNh
sEh6wXBTcVfbkcFKPy9bPrNQsIwGwVmQEY5i4R5YVbX2ULvikLI0xvP0ykYGhGfAoKggumzqNAni
o8Rizn9ndM+SMVd3Jnssod58yAlrdl3eki0He9qvMgNlvV7RMTGEalfqEWfWELQBc8EART5gSBfj
s4gqhgZp9IMptTHuweCV1IMHUXRgKLeXx3dmN86K0aAIm+WcT5oNHKsdgCmuxWHCz3ksA51sattY
4x12z5kBFQi8BwoGIJ9e1C0L3Uh9vNawYuPQ3zo2Hsb9iJSPgRLzEckevB/6PL3LuqI+5HndgMPT
4z98V9U3PbFAG4gK4a6f/HwPxQKW1CSbIt43QayxgT4EIjCREqjQi2OlCGtqG6jeGsUzxAA1OYxa
P1d8ce8NOtM3/VD80YNePo6cDVEd9HpYuam8knqGMEvYdggRHSC1FNiRhSavmElJaLuQpZ9obBlI
59RlKo41ddKNrRy0nJjK2oDrBFD6KTNjiIU4u4G3eC9Rm72o3EJE6igpwoamKeDvxrAfUUNOCn30
t5Q3xVHnA5rIBvBT/QZuBkxQPG+R8zZo7Udu28n7nhK5hhw+2WWGDV4PsMED5oCVMeY1++LVqdXL
wfK6HKGLFQKnGxnOK9g+V7zEmpX5379YMYH29SfAYY8+uXWKV8/ae/YK+P2MCW9GKQChD8o3FAq/
m/CgST0y0AEdPVQegtKIShvq5D//8aCgcAf2FcjeIf9qo5z33YhWeNlgaT4QHeyNuM9rNAcnLm3+
PHqQQbcCn4bD//3zCoQ9DQ46PZokUIlTiS4pNAISeFYjYAADR7ZW2zo7a2jQ0FENR/PU8h6SpZ9O
0iD5EY1mkQlBmTHYZdkaG96JlRmGhhhuhqKhXW5ZocBJMSedj/Jg9zo56MTWXjpF+K3RI59xeYWW
zBtzmII6MQo4FnzVrPPzfQ6hMlpbmSjkodMGvrGole4dc8iA2PbTa1dlKfgtcVJ9Ok4HzSuQ2pB4
lFz+EefGO/dguIDmAmiyrPUyUxhoDezkwUrZI8LsFI6o/s2dfo3Zeh7M97ASlRlwhIL8CLh/exki
DwbLLIBB1CFDNgm9GGnsi/uRHgXf/POIvhmaw4AvB1jj3QD5YxhSnozawNoYWZmM0/+nlcUZrkxI
O/TWhLBluqq03zqQ8s5K4HVmab4MBP3C3wcyOFJouYWBoGNhoj9qSN+uxXZrJhb13JozVKg7mCjK
ZAIRtvZTXwMTzBOxXHeQ3KJtE/ywOoKD76PIs6YnaGwRB2VPR8mMDQTstj7KZTyzotKBrrgkD0Ux
rsRBZ4I99LrO6AWIU5sn6AK/8+D7zFweqr471OOfTDw1zaYyVdijCaJy/g0PNh9lOHKASyB4DDGM
5SjdSjWBxixxkNO91pqhxpMgq1fO6rmpRLAP0mAfYK0TMNWIPktfeUQc3MoDy713h6a1NzUW14Wu
jeFgBT9ro9/6TPork3ni7DE6H5g630VnNzrxFmsYZMZoq1xMB9SVUTI6Ts7P1EBExNd4IE4M4YrH
c82DOwJSAw/p75vFNUvI20O2+jjRGzu4sfkT6V8He03D7ZwZiH0AeQrsyUz59t2MQcbSK1wnPwrx
apC3NKMRQaahMfOViTtxehgPOvCgwI30I66uxXgoyNGYZLizZEu31LH28IJbW1ShZVsgfFtxGCdB
K6wBF+Rga2AvnvCtDQJZOrdx6RG6Vx7O2b9Bzm0cJKw/rnoc5DO5h6zOhjzIkXj2Jx5DKPDHWJpJ
llsvl/33X4zUN48x2wksG4GRZ55quQ2grK7QkZYfCwoC3O66Hx9T6zEvDmR4yN1t5kSGDFDLYyFV
D9xci2xOfOJf8/+Fmdb3zUF0JkwKxO6xytzfKBs+SqQOEKi3xUqkeWYXQt3LRnXcBSzNWzIOuk6j
1Sqd8iNHMXaw77l6HrgOONJKuHniNuCVYAWWMJnIUS12u11m6Od0vOLYFwbduF0LFczAlYku7SfQ
ejahRG83Op5FFxmgYE5WlnO+phbLCWKAmQcQaaX5d3yfT61phFsKyo5WkyWGZm8B1doUSh9Cj9Qi
bB3nULhTbDf8xhz+XDZ+upZIXCDxidY6wDWdZaOtPlrMH/S8Our3nULlKkzp5rKF0zP3zcISccVN
vbRrFxaAOULBg/HpufGsslpxJGcHgtwBuoZxLNAQ/X0SWwoGj8xIq6NSG/5LDb9d//7fB4KZ/5s2
AGXjErkohoA1U8vrowJOKKrm3jYgU+XKFbYkwIQTcWb9UqTGZvDiyfvdUiYtWqOtjzpjt0RHn6WZ
JVUAKNgTp/aNPxnoxjR2BUOeDhWsy2M8mUXAJYGaxB8kD84AG6XrTw01pmPXAWsA3qZu46iWJZOD
zuDLpk48/8LUvG++RqFzE1fpo5ytKZFIPMTL0U+ARivNQwUgyGVjJ8EOjAHwBLgmsp5YlcXuaEAg
4pQm14/c7cVN4E9gmbNEfVUqQqHHI7GUbat2WeGvPZdOfNhs2URIjwsH0Ptl9k75tK+6nkzHQB9Q
WaqdxOPlTVDTz6qpt5dHeW71vtpaTGnT1BCakpl+BItDZFHjlyOrLV4sb5fNzJ/55q/+DgnRnA6N
VxMbdrFyddpaOTzSUfeUHZYdEiaZ839IO6/luJFkDT8RIuDNLdrSgi1RFKUbhERJ8N7j6c+HOefs
NNGIRlB7MzsRs9HJMqjKyvxNvZIvLswbGHXkGRAdAJk6J0UgJCPRqBwER5Hvx/xrVD4q9Y8q9D++
4ScVCDoT6AyB8J/+jLNdqCBtUDRdLfBR43mPYWnxVBid8ujxGFtZnYUNT6+XvIX8gEmb32a1LAyp
BJ7WiVGOzP1vw9Tmdj8jDW3n7YrW68JOIBalB2m6Vy5M7SJNF0RJZlhBfBuCd3K/NGuSIysh5pxS
qwgETXUbwcnBWUavrXTTRB89cXGbOxvF3KErbpJGU8uOGYv3XUpBbuVUWBuC/H7xB0PNUqVmlrT0
GzR3G0qpPfkfXf9cFs6eKXnRpiQDVsT8c1F74KhuYLkwhw4+54tkPXX1zaB8Nt3IbqhhXg+3NCiK
v5OsK3rtFzK1WmxQdXRl2rRNYdfg2qJIJQ9cWZrLHJS1OQ8zKyIMQps3ckgYsS2Lp1QMd1GX3nZw
cRydPvihVFrACXVW0kxUxifZ8iK7b4YfSq9t4X+tZRnLo9ZNGSKmSAo3+4570Uqr0XBdR4i/Z8b9
2Cd2Obxen9mlI4kTfLo/oBZcyOBEZawO1SCazsAD7+bZvVPKlfcJfZbLsxXBmP/EmOv8tX4WqBUd
QwfvJMkZ4oFHJHKscgZArauUkyXHOfpR0c88NKx91JYW5ai0O4YRwm+pCabLw0DZDn39a9Zr2cb3
lYdodIUN6fy3QUndTSuZiQ2x8Ufhd5VtdVicSZUEFl2E8hFLIPFg5tOP9D75foqYci/otuubgDza
HmMIT74Xhjq3Lcs9oSzwSdenykjVyNtqlJ6jYgC05bdvk+pNHnTeoZOCdtcksEWHsEhtQayyQ1yX
xqfEb9XHxogUpDTg2uno/9kIl/s3/qA4YDcUSgSqtZFKMn5NKMJtKPa6rUGUt+NAEu1+aL8brS5R
1ke9RTZbAAXoRtlWFKvbKJSFXYVs4U5JAWElqBuglxiAHTC9dKd0wT2WjunO9bo3z+DP8gz5NAb9
JypKmq3E6gOilV8NvwUtV/EWDSBiRTLdjRy5BLsZS3OXmz6t+4AZUf0T98v3MgIVKXdGdxT7QDyE
lp7d+5H+g1l7kZL8tsj4RuJsOCY0Vu1Uc39KfvTQlZShAQbJ0gELmV+DX0v7Ep4ReBLmPRGq/KCr
8JmUWOwBFwzBF5/R22MHthHFr2xqQ4iHYszrXauE2k4hNd5UeZljbAvpAM6QcsxNoT5mpYaXnZ50
d7SDlW2phyLQ/OZBkKJTyTazKy9GjjbnrMA6cLJb/BTpyZsC0idMJMVuNHk8CqKYbzJtAthWYAVH
0Rw3AsQ11uh3JVUBfzqeKE0XufsYnKEdFtEpiWF3B4LxEgegGKwx/ZMFyh/+z69F2HhoToi/BlpD
wGSq8NgklnCIUkHbWn5RPeoW9X+3YjRZJPX7zq1bWw3q9jBwnqImjV9xUQD602T3NZVZx1QA62/1
br8ZY+0p7xt9H9WGuvN1PqReFSQ7a+o3q81YNzFwN0WSeaAPu2w7KkPKDRZ/hnQXgY1SjUPf6viX
J8h8N2P1PajNbBNrE9zXYEGMqBLZ6aqD36dvC43yEBgQpzStD2x/MADHKjlY2LKBKoFSyr2SWMlO
8ovvakCJzWyTU9LR40ohY2gTx6/i+HrMpOjJFASGKycAffJKPOpRy+THtbhJhhEVaNV4xvTzmfI8
iCav/VoZRmBrQRfYMV1MZkeVtq4YpPBNZG+nQY3cVG4EnLyMP9ctp7FXGXsR+6e9HKZr9belq06l
TQ1Jjj4yCPP3F2of8Figw2Y5vuJ+1eSqABWm3iFK+BS4fWP7nvKlTtvj9WN5IR0FQs/jlZ7uxJOe
paM5+ypCSNZ15O8m23733/36LEcoFWvMkDZxHT2LNzIAXq1ZqRot/v1Qkihlw4m+UHbwYrMadB4i
DsI7lg0F/ykJATx9fBg8Kiml0MOwMPp+vzKm0YVjS0/SscbkN8jPHSZ5K+NYuoLBDiCRP9VfL9hc
tcIREyud61R853qgfKbfb5ewDa6PZDEMm2wi3vGcm7fSaTW5YZJJliPJqCON9WOkhft4HP5i3bWz
MLP8Jgy7Nh5aQOmj4QR4UmL4tJKoLb0HziPM3qR1onRgU4ggJU7W3QCfU/r7HMmZNfOspbzlLJA5
a5NolWYJI8YMTlPc64lnZ74CcvCPuoofWRoR/QseuRIJL3437zdZrPpBW7u66aCxiUTc+Azz7wdo
ipe6MDdJoXy6vhPWxjULN+LTWgbVYDlZIAI4t3bkgMAQnVZb65Us7jmgfQp4MvBE89IPV2MtG3Fv
OcMEIn4i1RKEm78YDKtkyLSkqf7MBiN7vp8XCHA4LoYPnvwaQR80s3AjAa6/HmkpxaTajh4QQDxk
B6bBnj159XbwW6nzLEfJnhNxF4HHE+T7uvsTC69eb9n62v5bCzjLzQceKV4REBBdsH3UZZs8+4ar
9sbXH+UMflH2EvgrAsJLO/F8jLOLSO9MBZEZQhaoiUWITIjJi27x3MoTgPDRx7R5EP4G90XNDIQZ
pTtFnx2uA6gQkfVznaElww2fPc23RWHtcl3c7jRNJ1wEu8SanUiROSpKEriWI9bNph+BwuTfEcPa
m6sv1qUbabqP2If03YGDvd8hktBGgiISKS9FWzZ3QVOsvLwvq5xMGZRj+p5ANcEszDah6EVup3id
7sB9fUAd7WupKk5aqIfE1J/LQt2Mo/VV4399f/wV9cLafbjwRQPAAItl6rRSLjQ3hKjzNClIdKc0
gDIXkpRsgiGWdrrRSrvr39vCuhEKdj0mdPAA5iCGiEQRg5JIB6/7deyPXmeQzepHiXbyXwRiSCDN
INgT6f2yxbpV4MxY6g66jq96Wt+IMZdKKQenbixWzt7F+WP2QNHRj6QZ9T6WqwlhJw617pBXbmKO
elUQH9BxXzusFrYiNF6aanSOQbXNj0UxH0Jq8q4OpiWVjmkSRDuNbGklhVxcIg52uu+ySB452/Cd
WERVNsi6U4U1TRdlLwCttoS3rvgweArMLRLjU6tfmkwJZ/PWINiOtaevO14oU6sYW2gAHjatXAor
uwEBDNZgVqflC4PmSS4ODnz+jSlWE4mB1mlOabrZKQvKjBIC0uNy70Ibgl2Fyojiw8+BryifKsN6
M4a62ITdaLwEUYSUt+hK/rbXKx/OQqVAvUokwQ6CONpmatbc0KISd2KVYOyQhNpG0HDRtlG3cG2U
xKSthtDIVtaFwi5UoMStVCqPFvWfxxw2tm0WobrVJc84lr4Y3lgdlAqrVoSDZgga9sz8JUkF+lPV
aLsZqdi/+T36Ux5cxSfZ9ZtN6iXDps4zGFTw6feuXPsO4qzRbuhqbzdYgn9wE4J7yQitEAWWTxbt
xJtaRgBIEASJ+9XI429Tngc/opEfZLdA8pC0BnXHPrrVmhFpBz1TX2tZ4tnrGeYmD9MAQ3ISAE8L
zbsucBOofKKV3aWZltwrVqt94SIIIHrl6VscVc2eA6a/VYY+vTGSwTqgShawvYbhXpXb4CbW63qT
9qa+7xQI8o2Zu8+CWo53fgQTYmQtbifDv52mFAalCgoy8jCMjz4YQ0D9fXRwow6qUNu1J8toKqoi
cXWIUXTau1LqotFpKNtOwDfIDVTqcf1EtquA/+eFgmBOXSD1qdYyFgXD9Hu+eosYb/+96/PgBjiZ
uSHdDm6zzMsfDDc1Pg9i2MOdivxNQfH0pgWqYhcTX6yvguag5Ur4XPGcaQEwafBpxlb6onaiu3Lf
TjfdxcaGxMyDCcUqvtj3h09utGnc1rrm+I2FKs8XLKDsNgU1BeMj7342q6J1i1/SWcBZBqMgjiII
wIqdtnTK5Fuv/Ezdx8A/asrJDDI7ogp1/ShfOl4BevxnhLP8hV3lmY1AQMBTEJCpgmj6/nqIpTMP
Y3ZUuOiygN+dhQgKcEdogRpO96e34HRBNigEO2pXwiyNBKSNYdBhlqb1er9WkSeDAdN7w2mVXxL2
XwaSC4PerOS0/0Bb51sCCWAaphOzXZtviV4GEwGC0HA8AMI7ueziQ9JkJax9+a0HMHFnuYryFRH2
cNPWyG24RW7C/Q3T/RgZ+VaLE//R7wbt+fokL44e6ZZJOhhywLy1r3WRjPwGk6yZdia2fDX43nor
ydRiEEPi7Q1iBwzhtHvPEnqIFHHawwN0KqmsIFjJ8RHTq3CnRJCyr49HXbqPJ7UtcidKFhfIXI+q
c+SPo+mYdRacmqIivZaqxDGrJNyMlhradcMA6zRs7KzySvjEYWuDfs1hUZvZQywHDcTrLNh7QyU+
aLBF7awMpZ3kas0eSRIIcD6A31ztlWPsj9rWoFqxRQpNOGY5P99kln7n6ZV+0OIhPkh55n8KRj/f
6T2ntze2GW41tTaSt6r9Tlc7f49wM4dgqFqPddgnN0qg91DXe3Wn1Km4R3lp2HSxEGwz9u8KgnVp
aVS6fSYbn5bMvJwvNLEQelWrObn+u4m3Xr21it8rS7J0GJ6FmD0c8zyulZ57x9HuK9iBQb+Gwpm+
0PmnRaN3MuREnvECKNiFboPQYaw5oeH9br2kQeq4H2wtantbLoZXJfS214e0FPFsk8214/ReVobY
lUzHyDy4hRqlXl2GHK4bh1DJ9taQr6mSLq0TjBBk+CSSzQt0YmVZkRALiukIhvow5NlLFdTPnZKs
4QTX4szecPTKooSnm+lgOzAEsBaTz2OwhqxYCzI7D2QrNoOUrNmpcjQ07yot3CGQvnKuLx4E/87Y
P3qLZ4cOOsteqpaMxCteGpQFJL9aO9MvcFETP+0sxGxnF6o0xKS2TFZG2TVIn2NdsGW1ejRBg9so
vZ0YaUGTQT3GPWIT1zfh4v2IhDEIO7BRPPDfn6qVK4dD4demgwO1kENBCPHyNeVdQ1PgeqSlxzAD
nR6J1M3g9s0eBVrvp0ixd6YjRu7WTYtbjcTZCvO97lufqaluKyX8DofhsTZxJxqDm+vxl/YLKQCp
wIQp/N93xNlS1mIKFCaOp6VETWEDn1n99DcRwKvi0ApiZJ5rjEUqIbOdm04tPQ5+aCfhJw8W7vUg
SzuSJAPpJLINaHKzTEN0a7E1XMq1pUtDbV97K9MkyQsH4XmA2cerCVZemvVgOHVzCNiBiYlDhPoN
GXW7s46Y6dIke9C7Q93vRP0vqsUTSO8/o5t91IDb2s4TGV0lv2IFBxMcK5zsh44LT+MVKwfw4o74
N5g6qxiPtRjI0iASrEruR41+ep1vjWB1Rpe+8AljTGrGS/UCUofCiNqi32k4YR85RTHcmZC2kcYp
N4kPYYBGw2s6xC916b6Fsvnr+n75Rxt0frFNdQWIUlNLZP6F+4boVpqUGQ7dO5T5k4TXZtENk7ZC
Wx70Ahk1HwLS56qulcfK52WJzQRKRS5OAUIuvFUtDyTgOy2WAa5/NGIL0n4poiiRSPVOa/J6byhd
sUNt9s0vRPHFN4z6JnHBJgQ+lcLKHLC56WRAwtdHdqk7wckJHt0C2gmoyZgfKKlZAd0imiMjeD80
f9w6oLkro/UqKejNRY0sHice2aQrqe/zRM42sCItBEKE7iQJJJCZETRfZNMX/8SjIXwbYKHuIxQz
UNrh9fvqkRtyUOjird9ng9NUXrcNVMPDJlBFNiQw3fJBNRGxMGNsHpsg+5QLhXKPAFGzjfWheLE+
zOb6Z8gm8CpO60nI8P1xjblaNZahRbNmpOmvNTtdWSkSLZ4vFHn/P8L038+OyaBW00GTyOXLKN76
brOlDbyWXi+dMBb0ULi+U21y9pE3atjGsSsbjutVnyVhuCXk0/W9ccmpmibq3xjzlDTvJHyPGs1w
ska4jS2ztsmhf1YF/5K3qaNK4a7vhdsUq4jRX9PlXDxYzoLPrnS1Vq0kbBlgj6hpHPBQoLtu0jK/
Psilu/t8jNNJfrZUYwFyEBVLA4QGbh+2UT/iXiGvabYupan/4P0RuTVBHk2DPYtiVD45Y5GSIbxk
Y45kOXo2ZKvpNvx0fTiLO28iFvxfoGm4Z4HCXNPbBnqfM6obhRqPuXJerP3+7Ob0S73CCJbff20G
ZNz4ij/+98OFRJaBzjDF6dm36ZojfJYoMxHaQPclserHWviLHowFTwXsCuAvGsOznSWpva/QVDCc
tELx6JP3Wqd/sQq8sieV1Km9rc+WW8ADzddbhUsxlG09axNbaOW1nbu0FJN4Bd4IoPEvBBqroqFb
S4/Vqdr0OCLbZOnbv1gMHNYQXQCSTBf9/WaSIz+Qk8giq/ayvVL9cD1zZbmXvr4pAeO5SMnjgoUl
FsBPClxXHE88Ak/aYOS1CaPbXItXunyLk/VvoH+OurPvAqCYELU1Xb7BeyDBRIDw91/MFQ09gONT
k29erS8sMTPTLLIcQxyeFM99Guo18f3FMRiQFmiCKdThZsthVfrgSVprOrjT2tgJicOfvxjDWQD5
/Xoj9A0uyeNxkWPagMbP/vrPT7t+nkRN1b2JoAvycn5l+SNor8SlIETlxhV+mfpBLg7XQyydswYW
DfBIoDZfAGTcXOqQWnQJgfkWDUE/2pijVW14SSNL0Rj50ZAjaeW2X9zEqMrTH6RzcuHs0cTy4A8+
j89Seck8HwGyu6y9y9aW/x+A+cX88RifvPVo2c2ZCV5da1ETV5ZjZeXJDcKfhia8FPGvUVNfysB4
RKuA+ytyZAnQ6SRubtZOXiSAbANbEkrY5cprkFdPcjxuSV1eOzNEiE/Y1Ap1t0It7nNB/irk4Weq
G3+RrTBBCJOg3YxR5+za0PW6CcG7WY4w7EX1aVgj3CwWdSEBAFuicgtyaXZviLmU17LP3KTJppQo
0tmqekPLIlI/4xRWfBOzfU5XKtjQIBnrFQj90od5Hnz672eHCw+9ocyV2nLCbCx+4lgV74vQlFce
lUt7+zzK7FJJVC2oJIUhaoh0NqOBtAs+x8iIyS/S8O36dyRN6eN8r6Hwwu0CdhujqVmwDt2Voig5
ChqMy0jfG582YH1XeRh8oU36NFrJ86BTQ85jqbM7sf5cKXFwCBsfky8LiCH6c9ilVRwjmR8+RW6s
7pC0/pm3WKtf/1uXjpXzP3X6PM9mn4JjZQZtY0JAhaCjpr8Vqz70Sfb1epjFRdYwytHRDqE/Mdth
bSYaNAUpfahoYKVhYTdFt9KsWky4Tfps5N00d6kwvh9KDeFLbl1i0FX76itDAyo/uYsMBMUQmX1C
8PmHlFbHOKw/BeFa9MV5PAs+O/2b1MzMyEKXTRy0O6VXN7U2HIReXRvkNIj51qK6w55CU12lx/1+
kFGhCmlUGuA5xCcrBU7r3nb9SYm+VAizTb1WVwbLrXuHWlprfyyd1Dzf5YkJy+Uwn18Bp6e6Amji
yKi/9a72ZFjlXs0sZILT39e3y+JanseaTScQdkGqG0t30Avd0jn46uML5AYAmdLxOU+9L6ZYPgpN
uQkhfWyvB1/aq7gVQR36Z6RzHgltZbeWQ0F3/P6u+qLUf5FMnf/8bGgiNntj6PPzahHZe41/fPTP
Rxmfc4fHJ4t00Tkq+PXO7TvenfmvtMY4Fh2Pv4jA29+AojmBEGf3UTloFOegBDiRHWo3srqSEVx+
Sgzg7Odn5T99kDMvsvh5xRe+pXL9qCjAQ2g3rlwJl+tMHMoMLDXiaBRk339KoTLKcuENuoNLpB3G
vh39uj5Pl3cOASwRDxMFPNKFGJVQdZGWqg2ApOQAbM0uxu8992ib3ynmWiVxcTBnsWaTFqFSm3dC
pTumhH0mlFlEN/+70UyX3tlN4Vdl3fs6o1Hr+zrMEeBEWvyhAZRfIo98PdbSaCjRw9AhJ4HLNVua
MTZq3+hD3WlD6b5wrcPYPV+PwCvv4iRFBESb8NN4YtANmJ2knjCYfa0O3tPQGtljJ4QWzA69QGfU
El8SvPPuYkl6Rrnbp9agVRsh9pNH+nDhncGdsk3qRLsZtUDcCXolbum5FrbuauFGT8aviEP727Av
vJtK9HA4EH2JEicJlJrkX3oEh2985As2vSR1R1jx+qbMLYAlqlTbVm/9Fuv6ztMq64YyVboRppKR
0KCXys/jzZ51xkvJ/XmbdqMz5Mlv3FJ1JFKtce9BSeMXZAnJ9rwGPGQIMIlGfY/H90+/D74Ihvvm
Woq/retc3wkY6+4HVD13QR57d52XPott+JNeqminaIbZhk5VB1Dbl9Esfms1QlxlVKQby62qo2lm
2q1sjuaGMpC5qcb6R6+4dyBkIjvxzW89rxS3SXq76pRw0xTqS+0pn4YSxBdMfHNvZYN3AGUkIEGB
i1/SleYRH4N2Y/RNdFuE+Smqesx43C9JGr5iz5uDi6qkIzJo8W1kWc22KOiiJHJk7eoMZQ4lc5+b
osbudgQ8JBY16vF83veehwPG2AbVHeU4tBPcAqZH3VJO1ZQ6QZws9FAHr6iHB6AH0GV9c2u8gDU/
/Il3LU5RGatXWNijp53+J4ilp7D2xk2jdpltjYiZh6Xxx5DSe2xkymM9pLJtKMOpqeo7DgV03TtU
Z71K+Nn13U8xQIma+imSuR2a22MAJUZx02brtf6rKqavApe+rQ7sDrmCm6W3yJk1DboPcuD7u7Qd
Wjr6zeNgyPknxDFvEwP50axNVayFkZZFtfgEcvFJKvLi1q90+W6MAt3uY+DAaaiDGMvb713S/9CK
4HNehIjpd/EDthz9hvK0OcGNXnMaZRsNmrU9ZKN3onzfolPtWntP6eI7RDkS0GdrBmNLhyWaNROn
AQ1nLq/3x4uB64GqdpL35Lag0gZ3T5kLSiWg6Uq27FRqP3wNgxOdZETQgeJdPU+kYLAJgBA176kx
6kMipHur11dYhksnDNgiKBQUmWl4z04xb+yDNsLT9En15czOUv9e9MJTKPkrF+bSaQnkgabi5DRC
I/f91LWhj0RfBiez0sefJrZCdi25KwCLpRiT2B1waFL4C/2YOPdSJXcrwYkimX5RaMfCy/UT+fLR
BNb63wjzIpPUJCqZBTxnzD7B/9dfcsiMdpZEx9QXP/Os+KSXxlYKrdfrcS9fv4pJ1oqeHwgtNEzF
WTozqnWOQkIdn8TAOCJwfUxVHSZluG8C7bbTUdAN3fToFXCWtey+MYqHNsBSoy63jRt+9DE8/S0T
bR2sGL3wOY6J/ndpdNCjT6JeI5FYffFr5aNpDyFge0OUxmtvoQleCHqWJ3DIBwu1bK1U5VvTgDty
fVYvVnOKMrHKoSjx6puDsXnriVHojhGHODTAzziGqOG9FD9k2n2ttXYo/Lke7+L4mOLR8UZVlevi
wuoSG3e1bJMsOuF5jX9Iax2TGFW+KH4AtHTT1KscnMUBngWcPpizdEhoi7ACmhGdPL9+SktMAgK1
2gpl+FMJ07skgTdgGip9irj/mwU8izwdO2eRZfiJYzAm0alCxlsh0fvop/7PVAKPBqNNRW5+bOWN
YrqWBKO0DD7J8Vu46oJ2cS7OAsxeQFod1UJYslZt2w52Epl3qIu+KWr6+fqeWIwDV0TiS/oHCv5+
ouDDqjwhQpZIhJDaZ+YdMN9jXMdrzYTlQODZqWwg1jgv0Jkpfh0i7/ITDpMPxqA+B1hfGUr66/p4
Lh7g07zxmvj/MPMcvzcHXMiYN4173PegoIvJpvCEnQGT9b8LNe3+sz0mianQayojyieUtvaUZk+y
/qcs1vCk12fuUlkwNrwk5ow/Ce2d6e3F0smMj/IY382aNn/Om5r+fyGM8ih3h+oXdgXXJ2vx7PnP
uiAI+n6yYq2Lq6iZzh4g36BVCtTItZMiuY7hdZ+nDv9KwOWNMAlPTBqW9CvfB9T9ODdDq+cLtRA4
OUTZ3tdtkJrXh3Vx5U8Tp4L0nQh5U2L2PgoVNkQ+CzE6WcIrdOm1kuDiIGg2IEM99TXm61L5atxX
LrOW60gsSW57o6juJzUFUdDWK2WztVizFerT2kx0cvmTocDKOKoUXbVdMa6klGtRZhOGr7aFHkbO
nTemml1l1kM7mjdNpX6KNTde2QOLmw5rYdqwsnaJwkrMGkNH3HJPfnsbw/7PB3L32wjhwLj/mwth
0geCSbYgUugpWa3LRRKfTKxQguOactPiGUCzGul4qj5Aad7vM/QPxyL2zWk3/xCFT0r+1oYv17fy
4sqAjIe/rsqX+Cc3zyuwtYwAy59RuwmpCCdHbF+uR1n8YNBRhvMJqISSwvuBZPgwtd60JHXi/Qbp
foBN8/16iMWBoDhNW5wKMA3y9yEE9G2CyAjjEzKlmbbxRnsym1oj7U0Xybsis0LlBTbYJFBPRj7v
X8Sp7IoUHMKT1BQ3foHjlZSjx1CY/c+qNx+AGL4M4bgmq7ywo99FncZ+dudkWRzrBo/1E6ydG3BP
DUYo4x+5F34IebPP/A+X7KdRcrRxZSOkQA3nfbzc7922EyO+nfSXad6VOf4M6ccvH5Xslx49pgWT
kvP7GMDpAy0x5ehUKIdxfBSsx2DVbnBpscAwKGwLsOPzOlZeN3Gal3p0iuNNtWnXKNkLmxrB0H9/
fvZ1mmmaR7LLz4+0pbxbzpjrO3rp9xETVKBSoqeOitb7Gapbf4hTNQlPtbIph83aAqz9/CxnanL8
fHudn/cSDFu+9MZfZEqqChMGGB+WK6gWvv/7TYF7Mo/V4FRBgTNROalk/zgECTWgduV8Wfj44a1P
NzLyEogXze6XIOnzQgaWfDJUeM/wCuUML7rew7Tpw1pafBsI+U0ymRB9eB2/H1XqChnedU1wygPl
pMT6UazHTZIiZESp6SBjAwoRZ+VsW7gHpnSAsSFsD2JmNpOi36Q0SPPgFAue01vyXVeVXwz3b74X
oD2c0QSiuDybRYlJM9UgDE5jcfLGR2VlkRY2HAhxDV/2aTNcyEq2YyDnaSP3J7ncm9+Cenf9c7kE
RyM4dv77sxMlMbvCKISxP2GGgDBQDYPnsZcxMjVtKbltreesuhGbB0Ww8O5aCb6wAQFmgaDBtMTi
pp5NXZJaeRdGSndKsPnSurcYk5fUcfXT9TEuXD+4sKDjhiYyuKn5A1RJxsEwfa87Kdat0NwN2Bjm
43e5fCqGr93HlQnhAcvcceDNwM5dAEOUJA6GVlDaU2L5D0KoP1X4JaF9tDJ3C/uCTQ1wjufopN0y
W7ewqaMmbev2NKqyPfgvRrnSn1kLMFscy6rloWib9gT9uMn26poTyfT5zZKCdwOY4p9dzxVmTJo6
/b6Z/PSEbS/uDO/X9YW/bPsiiXo+SdPfcBZjDCUtymQ4tkIq7Do0skQLstvTkN/rYrwz07tqvNd1
eeWTXdjW76LOEg+/pqBNbtOecqWyB2ScUbnBFKXYNRiNXR/h0iLxBJUMMg/kTeZijoHVdHFGCf4U
lp+1g9Q+X//5hS8HY6R/f35WCW4aUXUTg58fKFZGhxAaXPNYaZvKPxTJ6/VYy0OhecrVh+rC/LjG
PturlCxrT63wRUIgNxeT/fUIS+uClINFYiOD/J03aJGmo95Xys0prl9V+izcwzi9uFAyuo8/dRHi
xcac14dMyXJ23QkmOnZi7jUnpPjsQH0bX66PZGmuzn5/vux5KrRq78XNqX6qpG2Uba///NKnef7z
s2XvlDyJvJo/X9FugvBu7G+rYiVNW1gLeFMTdA6tErSLZ2laVfVijZdvfQqkW+x6YuWY4QxUrXwe
0sJICEMpHtwUEkDzrswQoXwgJXJ9MlWKxF1Ps+41xS9afuniL6irpbtWt42nIEbUZl9JG807Xp/K
y3HygAM/BAGTejJtm/cnUNsp6ZDIPuMs37LxQFMzyx5WL9LL/YBeKHK4oHcNIO1z4iV/QkaSY1V8
p4j90zkO1lRj1yLMtkQv55lVTBGwKkZrI49Wttzi76NgTTagapdwVCE1Jp1FuToFL5iO9NmP68tw
uQ+YIObmn31wmQLIRVy2uRjWJzk84seIJFyypuJyMQIemxKFYfr/NP8vNPTasB6gQhfCk36w2gBx
zDV66GKACZIBNBt65fyAzF1PFGM1cp/i+8zbfNwdYPr7z35+tlPRY0wG3HpxP423EooUofDL0z7a
apjFmH/1dMCi2g3dJ6zo7Kl33q3dvUuTBOiUD55aI5pOswiWUnk4jzXWUzb8cM1d4q/VyS52EkM4
DzBdmWcphZ5h1itbtfUUhk25U9oWTc4m7m6jYtRXqoxLoTghgUVNkvKszvtQqSL0YSFn2CVLD5KY
bYrJzW9YCbI0YZMuFRsK8Xi6se+DDAhmq16RC0+DBql+ImPcyHK65lu5GIWuOA0gRnIBM+zQ36/k
svBObRq9UiO58zL5o/kqCzMZEaKbPbXf50d9V6TGgDaUO6EpHKvtHvssWjnMlxaEH9c0sFf0Iedf
oOp6qpq5GASruXrU6gCQt7fzpfwvwgBWRPxHovvOYfh+SWL0it02skBKmK77GRut6lAHaY2Q6Krw
59K6nIeaJSrKKA1Jh7vsaatWb0r1dv3UXfz1f45d0I9QhWa/rnbFoBdS6Z1AAQi70dVx8wyatZfQ
0qpYlN5AdumTJpnyfrosKRjQitU8NJb/lPGPwgXdVH24RTKV9kBw4kMzmS/NX/kxSIKwNmP/ZBoZ
zYVNXePorWXbOlyzE5tW9927aBZpmtSzA6YdDKktQHSeUlc+JWb1RWzGn30//vCLcUfu/A3DxD/X
12n6xi9C0lfHRAU07oWLZxeEOggZNtwge5uAanakHcQBYdw1GZJLxvw0uLNIs62d44LBOWBwDmAK
B+lW/h1S7tqZnqgfUMPwNr2fDftAStEnNkFpJmjHnnwOlbWC1OKQNbg7cLMXdFWtEHFBX6y8U2Zp
myL9JGDwp6jfFGtlahc2J3phCkgUNCgBEszuI6keZKnXau8k6a63UYJEOsgW8skpEKn99VWcvqaL
VTwLNZvbOsbkqs0H7zQO7RNCVSlG1nFo+1RyMk3ajIllj2OHKeya+vnijsWyQOVxBVNw/m0kYT7I
HUJLT5GGSukY5H+okp+0KHgO8/FXV0sv0IpV+/poF84WiVmdkMnAhun1zD6TZIDV0eTeSbO0o6+m
x1L7sL7CtFktimM8HagjzK3P8kxJ1EL3vVPaRd22s8r+a6qV2hZ/UfNwfTTTNpiv3dS3pHWAGhCY
k/ejsYpeJL3jDDOMsLrNYi87qCJqZYOgIEpgtl+lPuuO12MufQLcMJORNEhQLv/3MZUITDoASO+k
9P42VmUHItfekJK9HJQrMKSlr4DcmPLoFAm61PtQrhl1JMccMLK219rHsvlZr6lJr4WYRnt2bAJ/
oo8Wef6pKDFb9t4q40Fv3b/YdOfjmH3No5+oHim+d2q6DrBMHP3w2w+3L9l13DP/uyRgqmZZX2yK
ndIid3+qzXo3Gg/lqO2Sj2PuZ1Fm5cOiiJtmkFgRJSuHp2gs45v0f0i7sh25cWT7RQK0UuKrlFvt
qipX2eUXwna3ta/U/vX30HPHzmQSKTgHmJkGptCK5BYMRpw4x4PoxOUtplyUo7FI25ozY6mHmcFK
nXwzG+NuqPAO75D/v8YOSgRCDMZCMHu6+N1Qm/WwYPHhAQ9JzXYZFLlyz7tiG4PmF2g6U8Av5RCz
QaUUZPcjC6HXgBomL4stuMee3MnUg8sDUnk36FWgRC7GgzTy6YCIC5mCxC3x1otiwWwfzpG54nJU
awNScpTJCepxZ/Fy3KMgo3UVC4t2phtuz/9kzmLcxU2yVpJTORpE/WD8Q/sycB/SqclYY5dmHbOQ
87wJLLN19hW6iRB51gHBKq3cg6q5sxDUAnGGugKgDKdzV7fuYLEWbjtl+6Ge/GFKV1ZHNXXHFqQQ
bbG1zgLHUPQMwsKMPGbtw9/T7+F8ooUETZRCuQy47tNBWHi8kBmidc8m25JvLNs5/17eYaoxHBuQ
ogU03FDIBEdwZVlpBgXjDQ4MH/3KiswrFuTYlHQ6IZWeOazCWPQMTeXJWxt/vmIsOJGQ4IPu1Fmj
MdSfHLNqEIDExmOW35n8mV+RuRDxzW8T0vVSD5ZTLDXRQgaN5rRHCin6W7SPWPEjC9KKk6g1zGjC
IJZsN41GkCz11vXKoOieL8+WmG451jg2JK38Au020agUoUAVVGjvHx5pfgugme35CXjo1u4z1XEE
+RxCPkE3DCT+6U4uLQ/lZPC2hoVfNeDYmPLN5fGoDIBhAw9l4c2A2D01kKZOs/CZayG1fxj1j5+X
vy5+njxbcPfUAQEWatjyQawiUDsgJcBCjXxni/mYd29VAl0XbY02TbUsUJEW+k+6glm7x5p3SVIi
ii7rAkSsOZ5EQLTlQd0PNnZEPO+hVVu8ZHVd7T3w2ax0FyinUSAOABhHg4GM+3AyPe8MkmuhnS3B
YkChJr3ilkYsDU4GFx1sZwFnluKmg26OFtYuKZ6nSme3eVpZh4KzfHd51cRhOVs1rBZqMFRwd0su
h3RJXYLkVgsjZBjL5qAhI1vadZBkHzjJK1GOcubQIInLBg+FMxlS3lVoZ0qxAa146w6b2Llmgx99
XzpBfFjitog6bPDo3uW+27xdnqy13y95Hqt2EAe4+P3FuKEDWN68j8sGDOFSzpbjaASSy2kZpx0X
FhIvgP6QAQLFd+2H9az9MH79d9A2mu23P63anxOfWQf2evkXqG475MwBPxPvU+RvTn2ElnizlbAB
7rvfxmA9Rk/zmjq7YhaR2QSrAjwFAHVydbEc9aiovNgLK4fcYLwP0HRc2QgKX3RiQgraxxJVs9nW
3BBKIO/QJdqZcfLUT2kZGO60VvFRGkPgAQglqGmxs0+nrNFd1rWkwnia4abVi9tqWXoII1k3ZofC
6V+vD16+YIxA/y8oI2RxGFCHW2WMTEXojd2urNwbHg9BzuiKj1NsAwQ1BtB5CKuB05NCw6Z3hs5b
Kjd02YMZv1rz09B8uzwShefBOCwRUgNtcgaq4vnUg3cipSEh1b/QZXvUYg5BLSM2fC/RXsHhdXPZ
4K/0inS4TiyKjXn08uWm1bAmSaBO2I97DTTikVNt48J7tEkXJJG5aRz7lpTk1QYQBRqg70XNX2Zr
WBm42A9nPwOEm+gzstAIJ+8XPsWLRSO8J2y8X/1q7A7tot8URbKtE/NnZonG3jLZLZH7+fIEKJwL
xBkQJ0M2E8GynMeYxiJjAEjQ0ILc1t6K0uKpXTrLN5dZCxoyTXdGRGJ0ZNNhZdcq1xpfBq8UrIMg
63Tm0zzzPMI0Ghplb98vgAQfSO1CuyG1tRx6be1g+mlkxd8vD/hXzHE21VAHxS4D9gf326ndibhJ
l7Qo1WkL6X9OxIxvDD41H0WTQyol6hIIikc51Gj65tA0U7Etm9b+xLhZbfBvZYGhNa4/iCelgSWb
0MqSJTtrGdw17gCVD3GOfqh03nqjtqDZx2gIPEYcZK6Wb1xwpn606QCoF3bS9vLMqM73sT3pKBjN
OERNn7Cwm62NF9+y2PZL/n7ZyNqgxI84Om9TPDKSTzACqTcXOvHeDlKMi7vyHFBdJyjlE1HUx8tA
TmkMA/G4WUY0zLr5Fp06m3lx/z4eM49MyCiSEQAVNGFqXph38b9W1oeaqb3ZtJtXjolqVQggcSjS
oL3EkQP0cvQ0cA7FNByil4infjPZ6Cz/9/KqqOYLTt0Clwhi6DMYZgoi+Xwx4AXLFJn8jOKOf7ls
QbXuxxakzUUWrpssg4VqgTTjoSHfIbNorcyVyqUQsMXiHsQteAb3LGJX0/KUemFdzUELPG5Kvxr9
P4tZbNGZvrk8IuWc/UfBXnRKy7VfKE3kepVA17axbqHTC4js5e8rFx6pJbQwoTP6jHYBCjCMpaNO
wxwsYVvO3BKHMmf7qfXWdGTPoX4gegMw/rctySeiPzKqW2OkYc31t7hlnxpOHiYKVoMyf01j5znT
YihsOlQohq8RJSoHSpB48KAAho4QsXWOXMIQcw0KszM2X2+VLeRQLedHPxP6QZauWYlhlNvwyJbY
QUe20rS1F+oAxVi9LVbuV/a3RPebFdfwiwZcvmJAoKYL9SPsRF0/tQLkdJelSQbsgVub99nYNdsE
ovcPUwkRUZ1n86ZtiPMGtSfzpsh6tCcuELjlWtE8OINd3BAH9LpgjXG3eW4vh2ZalrvCQScrczL4
zCQ3N0VjrxETq+ZGgPsIag0g25HDyLSDxG0LOeEws9K9RQ6Oc3D0ZuvU5soxVS34sSHpQWOMSYNW
AMpCxwaGzXViclMMev25yaZqd/kQqQ4pxFuQCsRTFkB2KcjQqsFIwfzIwmncGV/rNf5N5eeRmsGj
H4ADaEyeLrSDzuqy4oDkeNkdCaFjevnXK6NTwNLAiAMoviBfOf2+xydjqAsbsUoSza8EOj/3QGOn
aJhz7WCOhDyym/V3kMR1n5u6mN5MKD48TcDp7wrdGJ7d4u/ZYOAqQLAMgniho4LXzelP6iJWIkJH
Gh+8JboDzdgVt6oKSBH+owXNFpIEcplggfxf5zQx0pFa9VVbmntQ3t+PadgZIB5vi/pnwuxrTKLA
DMI9IFvPQOdZn1jVMGE/JvkPUPv5XQ8RYvrNmD1fb42g51c4IVf0cyDch6qI/NitUfaIXIaDZi1h
b6TBrH0t9a2Dp/Xl7aPcnUd2JK+uV0RLuOOxUO8ycNcV/lqEqjLgAZVEhFqZwFmd7oUyHTurh7Bz
OG8N68arVmCua58Xfz9y1o5mtmYF4oKQLunkUz69sJat+Oo1G8JXHdloRih9FBFsDFGYTLcJGqv+
fhGO50i63X4px9QG5og/6sNrG6+4CJUvPf68dKEZcYlGVycSTru4jzj7uljkJfKaz5dHsWZGctkx
K7kzRzCTlHtmbRi0GNdE75Qm4FRQtwGZ2VmumPLSKqPBRYOBt/G0w+ChrHZzeRTKxT4yIY2i7LoW
PI4wEcf70QogKX75+6obFAUnXDQUfSxn+opFRtJpGgYWQp2cRSgLQBr8a5OvtDEqrQhiHh0vHBE2
nW5ZKy1o6eoNLoU+iJ8K2+evRbfiOlRYI9Ab/DEi3Wyg8QcOl9Y4Fx2I/4dpekXQ3fkkizZzm7wl
JgnHzPtid9m+cvIdWjaer5jLPz9AvmcyK3YhYYcfEJX17VQ692NpvebRtMnpqpCWcusBYgQXRhAI
ywXjFNxWmSDvC7vE78EUuQTQjrs8HLUJinQHSO50IDlOFy2jBUc/Ih7zsfkzSWJoqg9QBFsrg4il
lwNPdAkihYT7BXAiKV5YzEQDqZ1HwxbaRV/NuB7fc9ecdrrbGbdRn3UHZBHTzdCg0fby+JSWwRsA
FKmL2E6G21q5m4JnDG6uHNIvqMY926kF7i/7Pa111wc6YlPyNX4e5UGAtLeNmxsStK4UivDOWiy3
X1Dnz+bhYGTF7I9TM+4nAioypM3X1H+Ua4hWO0hZAgWP4vLpGhodwrE0QZIusT5Fyc+2nsHzsMZf
ofJREMtEOQTRAbq+pYPnImDN89H0QgDfkHqaIKmxJrigeiYfmZBTFwPS76mWWh7y+d/z6G00/ZoF
Naj1xubj8q5YGYy8H81IHwm6OLxwMCEjFLQrXmrt81KAk40t0TrkAcLU+zY2X/66exShLv3VMYAr
CWGh5Gi1LEfyEsre8HR+lPnDuL1mdkRHwn++Ly01JPnAeqnh+0b5hUGuOUnXil+qHftnBMgfne7Y
yPCicaw9LyTVowXxOLbV2c3lQShzB8c2JJ/TTq6FhyOSLroe3VSZsamAAApoOew9Ot4ZdvGiRc28
GS37E7fWBIJULuDYuLQDWlA1d/BJXtgSsiWc+sPwWDdgeK7Jyl4755EWu0GQfuN1DNyPLgW7DAc/
6cocVZbKXIp96/TWdrJa+0Vr+/l7MVnzuwGKyMy3vBFKpr2W3vGWpQ8JrSA/atQAk84eWrUBx30i
7VRvhzpdnqCkw5+1irQPVTFOK5GC8nwc/WTx96PgtuUV59OSeqHT346137Pd5bVXzj7aqkVXICDq
MjZpaCi6EtxIfL/ZgaTqNgdtA6S70Jc+bC6bUg7lyJR0FvHoY1o7ZF4I+sg0u8nW5MjU3yfgjEI3
OrCa4iQdTVVcWY0Bfk8vbKh1w1r+Nljej8tDUB5GcDf814SYzSMT3JzbtnETL7QZmALyH0jDBAgm
rwg0KHIFIiMp5MwlpxL1aRU70GcJeyC3/Q4qBduqAGOlV3VroBvlPQLcOxU6ifinNGfg3RwomFpx
8im5r/tih7f7rQdKBD6Wt53Z7S/Pn3KJPF3kdwkaEuXXZqRpVh5DLjuc3Js2PayGvMrv4yUrJEhA
SyMTrThaqztJ16LeUufLt8HO4crcgqJOERd0b9DKPbhGHh8YEv8hOkDbXR1FZDslegmdZ6YPW4/n
IBe1cn0lFaz+ZSi8I+oQ7Lji70c7J9cqTgaCsuhi2jvWTbsCElpXTC4VYrEAwQv9wVMTmhulPOU5
DV2kWR67eq0FRDEEXD8C4YFEC7o5pW1Z2N3Q6C0iAf1rCtDKWj+86r1ioTcC9WlksZHElLyzVtdz
kQOtHRZp/pgxej935gvJ0w3qxp/iHOBct+Bb0x1emtK6j3RzJf79FfxJoTfwR47ASKD2hi7p0wk0
B0iH1xUBvIB4yFXc9+bOsrmft/uU+rx7zQoQdFe3KWjiG6cL4tINdHflRyj88clvkG7DxZyiWss9
N4RMd+YblYOMWbnsQSoS+ZDGWOupVJpz0CIgDgveG5JPhhKgTWZmu8AdoNpSPG4r/I/71136uGrR
noRWPkFycVbU0efUMobYcMMx0KMvXr5CdKIcBF5KFgUdBCIx4eSOzhYSWBUqhfDKQ8b3TpJ8mx2d
Q15jPKC2uLl8yBQ3gIXwARB1lAYEtcqpLbQ+TNXsAoLS2R25idMZ1Q7U2LfDBB6Xy6bOJVbEtKEj
1fAARcX6SOOKGrN3e7fAbUOX+FPKqvg1Qdr4ZQKC7RtoMnFBQLDokc7eslsq02x9HQHOQxPr3o0H
MqatM8zWzVJF1ZZYrRt4iTVuzB4d5xU6R75CI3DaJKShu0mwATBb18BE3WYPeT4vm8lggG3ofK23
Xvxo+ZBhF9gUIQeofGRuxxHPJq1LbPz20Q3i4c5eRn+yn3X7Zx2v3NYqh4V1QhoahOSo40iXm2lr
rAfeDuHesm+hC8C7n5dXSLUZwEwG2B4ywPoZ0rpCrMkaDxe117tBE+OBBHEt1hRX7DlwUKB9RKA8
QEl8uudaHcNo0O0TGomb4yFevIBENwXmSTtcHo/qIQASNJQGEHgASSxHg4sHzlUTpOfhkEOyOrbj
j8RxP9skhxfynIe6Z0ina9skBQUf/WtqKWz3Y+OSL7LoDEkmMuJNS/Ubd+hu52H6+7S96F6EqwM6
yUWv7OlMmloWtTRB7dAuMuM2I037imej/bm3oZjcdKa+vTyhKs8EdnA8OhCOIqko7UAQ/WVZPjWo
/M+P3HpI+WNqP1fa38cWGNUfK+JXHPk/lLFZBRIjWNFB5kF/6PFK34fyIIGr+heNHQILyREl5jDY
RozkmqE/8mwIiHFFGkAE1b8tSGuf14OtNXi8hda0M8n2iujLQuAlEj9QrKJy9BVP00TLGJ3kA5DF
GpRsVhyBqsqHDQXCa9A3WJCElRZ61rS2Gr0JGLRyT6Lb/mc03TG2TTy/nbfjd8q3SRbk7kb7uLzB
xLzI3tS00fiDph+4BznghVyA2VUNHs+5/liwd9P5ZA8VGDCghlh9SYciuMKcg1cNGEVEtVQK0aq6
mxz0zdHQI9UeJZd7UwMusvAmfzYAwCwdG+oDRb/GCafaf4D4/TYr/n60wWlbxgUHv0c4Fcan2TM+
iIH31zVDAwEoyrSCFFhyspCz8srGwEuoB0ojY6OfFKmvLR9oPwB3OJIua+G06vKAfrCgf0c79VnP
1ugmg9vEDi6P8s7O9qS9yfMr3M+RibMsIXdJE1eGh9qzd1PYxhs2B5QoSpDqtsa/l+dP5eoQNKOQ
jhMG5nnJRzhFYtcZUO/hmNQ/LKe+KYcsDlyL/OvhwK04JKUxMLsjUIfTQO74dEPUSO9g6w8e8NR1
/MDrTN8sulFBm8erH3kzraFrVEEL6srIGgsdXUfuSWR5w2ZzsuNnttzgIY5+0c7Zt9mNm1/hykEC
g7IyQlPjLIeRLKirJ4CSPrfp1974OV+RmkaTO2ZO1MrPW9GWoYP4RN3Gz5CmGAFBdP4etYdoS1DN
odcFMs6Sgyg9h7f5nMTPdnUHsCPSF5d3mWIhwDMIyVrQV4kUnnRKU/SGRgMSVuFQVruB7635u0MK
ID2RgF0jIlBsMkClIS4PGl2w+//iVjryOsjttkYzjCRkdeRXRnqjT8sNcK75FQ08aAhBBInWQGCH
5UlLnMbWK71zwj4lfg3JmvmaoQD4jbe1CTwlmBRPz8vcmnkZ56YTTgv0yq3s09hAQKNpHgg3Xi+v
kMJXg7AFUCgcFvEck47mZGd9t6BhKGTFHdFuzLUrSPV9nBCwj5iiF0DG/iaNUaANIHFCEM9k877q
Vn6/4kZFYPjn+9IOTqOsNp0F39fHbfUVMjZb3qZbzwMXA+19j//9gYe6ApA4QM7h+paxMp1JsgXc
43Zoo9x8WOWdUeU00K+LlxaybhC4O0uqQPW8rqPRDo2l0B/dmPbfho7VGyDT6Daq4MnckbT3Xoln
klWUOirqBt07BTN2U+Q5W7Ot7Cc6lvrm8jZRHS5kHdEHhY4rwcByuiPTPPFcLentkBrGPUK/gxNV
1UYrdeIDxb6SRFd5jf+0LMMxCU2LU2NFrqc1IyUmoXgqyT9N++agEbdNgNAr1zg9xbekiAw+Gjkc
PN1RifUkD7XkFBJSc2GHphai2WGD+rdfpOMVfhAPCh1wOFRqkWI+HZHnldyO4sYJTfqKKrtv6g+L
/pbZ9+lq/6JyQHBKouyN5Jh894GoukKOIHdCJxqHwOi65cB1fQziqftrbmSw5CA7+tuUlPyiFPj1
psycEKzfgHB9XyVHVm4EUBL+Kq6fBylISw/e2OK01VlhgPoOvZhD6ca3qQv1+DlrjL0+dXylvKba
6ihJ4OEO7l9cWtLuI0XeexNSniGqUxuWR1sb1CQMSmEDmCQvnyqRgpU3H8GGwO2OrAfaaU+3hYHN
57S954Rw+D86lwdoot7V+vJ1GOmtwdgmc9rPYxmvobZVewQJA5BXgnAUqX1pO1KduTUtsR0bmgY8
+2eo/4n5Wq5S5fnRWGNjv+OtdcYMTfOeDRZ37DBO9mb7VMxXwJcAAgV1LXA5iPFkX9yjMcuaIhe7
w9xAorcx/YTurligIxOy2zOS1oVCsh32kBiZC83XEncz8J+D+ziU38rRCfJ4jRJOVfZEAgzhmGis
Fdxwp7uiTnreFxR3ADBP3VMPyb2Q9iCELQvDhO7J3Pg5b6rbZpqN29YDVrKtZjOoWmNAxj1iDwAM
cRLv9Ckxg8Hq+LZKJtTTkYvUN2Dq6NornBuOIvLwEJFCWlfaTbYzIFs5it87bTXQZVgHilQhOnbW
krnKHQXCtF/Fz/No2x5SMNuA0yS0uuGTrXdbm5C1qozK5QhMvCgZgv5BDu5MvTI1t8FFt+ifZ7PZ
InL2h+a72aK1wbiCg9FFFxiCVSpOiBwemznyxfq42KG+PHnuzbQmZKCaMIAx8AhCZx/436SV4ZBs
jDQTwRFoxd/MbLkx5rVMkMqVHJuQQtWk8NKIL8wGHMAG8XJrvdOhKjYG71fcsirQwyYDmZ0JhD/g
QKenwrK0nCHCccOIRyTgvHtpKvKaA3tpt/3WiJZbCEx+XD7+ysEJfVSIKiMPKZdb6qXQjLHV3ZC2
SEJOjC4gHTL5llT6mliqaqmQKobSDDqO4JalpVqiZRn6eHFDw053UersZr38e3AvktIuIjTUQgRn
z+kMJlVpGZxwNyRNyLSH/PnyZClHgIZiUf6wEO1Ll9nUWG6cg7oxtOd9synXeiV+NbvKlyUk1X5/
X5ohY+FuZqf4fl44uePbbVqEY5E2H83Ih4856c0tRIjyb1Pb2iFneornbMEA14/RVqkX+T43i3gH
8dIxyAwIh9n6OHyJOxLd1wtPgrmfumBoe2ujoylyU+Z9FftwQtGny9Ok2sfo+kR8iyYi0EBI3t2M
uEmTuPFCPm6LcoOW0y9QThh5wNhKdKEKZI4syemknjHQiKccCfrWfoW06FPrLbfRYj2NVvP98qDW
TEmH07WYFmdF7YVuUSETZ2+aRtyXpT/ztVYW5Tb7M3+WFHQaJRRRqhSt17OzSWpfW4uNlENB4CwK
XhAKlHNVczk0aFAWaI7UuW3Anqi7275zHqZIWzmPqqsGqcvfluQDQxJLn0xY4t23sjT8gf7w7Am1
6sWn7RpOVTltR8ak0+OxuEpKG1iqnJg+IgNfS8PLe0DlLI+HI90Ejs6Kmc54l4LHdCY7c/ycr/mA
tUFIZydK57QdOUwU44vbfbft/f80BBneCgzF4MYxJqmmb5PztfJmP10Nvs8lLPBsOpooGbdQNK3X
8hlMBRafdlVbvyUs/bzQ6WGojFcAa58Wqy99xy7ukZ/d9Hr9UJlXkJDiN4jsKHjmzkmn2DxqkRPN
bsi1fJ827j6i0QeP3Ksm9I8ZsaBHOTlelX3kZbjV4qw+ZNT8YRt012dr2tzKfWHjfS0qrqgcSfvC
oFNteloPYvToc5Xg9bRGzK7c21AeFIVWgyJRejqONHZLEg+A3cXagwO+8kl/9ppVvKPwkmc33JEV
6QRldd+Ndg2wApvbTcOnwPNYwIenRkt8c/4cFc9d7/pJLCA2a1wd6hECTg4suyNS9acjJLGR9XUC
UEbJHpbiJrGD9AoKTKTM/piQNoOZGSSpOpjgre8M+3it01S5CxC2ixY54PHOIsR8ScsocrELmPtR
p8Nn02Lbyw5CfXaBXflVIQaqRJqmNjctjsIzCStaPRuR96zVTRc4KZIsafnN4dEh0y1/wd4wluHW
K6jtd1CqvPwrlFcUQC0YowgjZPr83ExA+uukbtg3fuNsyJe8CvCfy0aUccqREelKZ7VeupoNIyOk
IeINq7nzbxt70VeN6v23rgKxKE0xzgQytyvlonMZBOEh4SLRh40m6bMCdkqqrMg98J5YTfkprrI9
MPqbDi1Qhtl+QmvontTJE2SAAmDd3+ls1L7X6g96QiHk3n0psuHT5blQTzj4ukDbDMSZXLYdx2jp
h4qREK3C3TOwO/mLnvL5hcfU3kcmSPsu2xPu5MwRoLou9BHgEeX6tzYnmT7pGWBe+W1i3UFRE7U5
2z4s+eGyIUPlcuDOBAsdks1nvZ+gFS5z/AoimtlMvxsgRck8a6+57iHjw76vtZukqVzIwlS7yOgP
8WS8XP4JqrlFoR9OFesMdQ1pn6FEDQoHpHFEjdrv7B81fyDANq8S3ai8w7EdKW5MF9aQZtYw0mJv
MRBgbC6PQ5m6pyBBRO8z7ADecepBdZYvS94bJHTzGpwqrIvbfaMDRLBUxLg3gRTctVr3D+3Jsveg
Y3sw3Hh8HB1eP/fjMNx0aTwfpji7JsN99LvkZwCJwZtr9lji2Upvu6oKnJL79ZrYu3p6f49e7juJ
MyPDpoFjZAWKPBtrLS+jup8ornb4djSMAYh2Ors5t3UWW7jiU+Z95Ta7ZaT6wqC7c3kVlbsR8mU2
pZDFONPcyYEMIxqZ4HkMeld33qEl7IdRjl+str4mJMc98tuWtCNp6uHNPANm2ff1hhXVI1DfK/GX
yoljIMj8QAfgnGsQednORJ6RALQQpGzDm91Itlnlm+2dtfZwUq7QkS0xtUexHrCLCTQZ4CTrzPNJ
9Q2RdOB0K1eDcn2QukZrkEiNyuUao7LHEW0JSDIML4PZBjN3t02qAT6zrLhG5YYGBglzB17bc8Ju
3ep1A4wQYQRvkQzp53gq10Asyin7Y0O+yLOeeWgYgQ2o/jw1dnIwrPpe682Vh6ZyKKBd+oU6AlWi
+PvRyiRlNrUJSJrDsXb+KfX8pfKKlbqo6sYSzIX/NSFGemSi6Ur01jUwgSS06QRettW0+3YKavP1
8gFVTpnQNADuB/TJMqo9QoIhIi2e/z2F+DexDshE7d08XTk4yn2GjCnKvGg8PO/4NVO95dEseG0O
Nn2f75L82bRWtphiLAiwAFYApAjJfhmDQ0EAY9QiAVDkr3k5+uaAtNZay+aaEeEijlZGj7J+yFO8
mc242NvLPlpCu1oDTiqNiBI/ymZ4Jct3H8tAxlVBaibscud9pnwzFd1Hp9Pt5cVXbGR03v82I19l
LFqMqV2Ath/i4X2sklu8Ld8um1AsPEzg+SBIFoDykqaLJJD9tAUIOY/fzPK9c1+78j1Z2cTKcaBf
RYimonQl55g00vYpuGfdcBr8eAmMlUyM6vOo1COIxksFrcFSSBVFjb54Q4sbf/LLeVORFX+iOOzg
xf7zfeniaoxqrAHrQDjMe9ufymLD237T993g61X8xiZrBRCgWhTAU8DH5QKjYlMJBwyN3GlEpYuE
JIUKLzCLfIcCcGOvrL1yXAhhAAxFJHwG4LfdFrF/AQnMcZnvkLazfbDlPRhzv4sIvc2HtW2gir7F
NQZRUVBBQQtGHKujs9nEmd5rXkVCo27IV6ZH8W2XI+EUVXYWzNP8pSiyHSNpBTGakXyhxdLvHEau
yG6gPIuLAZ4OEyx3yptt39SQDSehSe409jFpUP5A/e7ywVJOLrrIBJxX8JdIAVycWqnpdqCGN9Dy
IVq29ouevy2l+w7C9VsHVcPL9sT3pDcUBKf/a++MEapuvGpJa4Q+UYZ3+MbrhQpckLrBDDafZAja
5eayQeWpE4T+kEIAYEoGbRXw8EnnTnhguBuL++XL//Z5af6mLoOcuo7PO/2X6VZ3r/k8rlNovgDP
gbr96Vb0ympodQ2fL9w7Wj3aVyAZcTP8+b7YHkdbfUx4PXOG7+c3prFrkt3l2VHtLtASAK4hareg
vTv9/Nw4WjosuhMueZ349uzsesaJD5aCKehomfnasPbiWTMp9sPRiOgI8bbJnJ2wrNNAh9r1QDbz
QH3b/DF6bHN5fKrNBcwJQKCAupln0WhWjqKrA0gRr3xP9We6/58+LweiYwNta7PB51M9A9CK+Prf
A00h54MaN/i68ayS14dwsxvQL2KBn61F6wZIZ3cT3O2KFdU9AWcqGsYFsZ6cxOziqF3Qj2eFZrHP
l93YHEx+mNfkFJRWgOEHVFuIaMtjaRuNEwM9bOEyZcFkuTdeYUZI0MY3c99/XF4YpS2wGWNvgz8C
0fXpJqtI0dLI6MywbN1/EHwtftNXH3HsQmuFjGsvUhHcyD4TJVYQQoNFWQj0nlorMjsCIHSywrlj
90tjulAm07YpNXgw0/KzRVFt63O6BuRRbW4g40STngvIhnwNLvGSgZglskK97z/NWnGIOnflfaI0
gW4BsEcKTjoZK1QmU5PHXoydUd+R7LuDwOvvF0rgQVH9pgBUyREwmHtQ1aeVHeLOWQCkb2rvG9oN
nUM+xtGGVdY1ITdCYfQPgwkAbb7SzgAJnmPVOva6wafha0et4p20ZNzU5rgEl8cmwpCzbfELaoUX
EXiopasnX8hsulpjhyyrHmxg6om73LEqvWaN/piRq2/VXE1tHaN4jxRSUwbZ2mtbuQcE0B0NOBRw
MWnGjNTl1UTw/WUKe/bNM1bCR+U0QbsWuRY0HQDFe3p6BitvaZxTK8xY/cmxxwNN2D8Lp1+uWI0/
Zn41BR7dOwuK02xsiYWb2mo2XmkOvp1oUNOeY7ISd6+M6Ff8emQqJtDyi0vPCmu0Tzvg+CCJ766V
vcS0n+2uo/GYp9PGUXhK9DkC2hfNraaPLJJ2KNzK3taLU27cZorQ+rAKjVINDRl2pHbQ4A/ZGsnV
LdBwELhxO9SLrWYf4ughzVa6F1X7DVBxiLCgpgfGaPETjmav7ucEAhg6oMVL/mVkzWM8RStRm3IU
RybE9XFkghhRETuVZYfwms2nLLGTjVMU2se4GP328razVZcDGpuRfYX/1JGqP7U1GRB4s+LICSkD
5wKvY3OrGTH9d6606SaJ0uq+WOZ5V5VNtfE4I0Fda1Og13Os+b2m4Q3j2VXvIyLTdryfqsCsdH7r
zUaDvuWW+XgfsW1dG3pATU4PZlma26ECgVaEtqKdDorUzYx/v8jQ3jETw0cakPzQoZz6UFDN2Lpj
pPmxO84b8AIAvzMhRAg6z0u2/QC9hjnqlwc+TwhsQQiAlFGcp1sUuAx/LJLsrSXNEKRJnGzKks4b
PtrJkz6wK9LLAG0CBA5MmY4yq7QlqiaZuN0B0Ex1urEsSEtoLRocQWGR0ZULSbk1jkxJWyOOYruh
YwxwNg1y8tCCY39NKEm5I1CCNAAjADpbvvPA+7ykuQuHWg3dvcj91xWLtnW73IEJhfkOHQ30GK6p
mimPFWj4EOaBmgCe9nQf9nYX8V6zrRCJtW9A5iCp1a2cXOXcHZmQ5o4mERuG3LLC0jA2s+G80Mk4
tOV0c/lIKecPNOMeKI5AlHHmg6ps0srexYXRde+87G+XFqWhsY79OSq22BL/Aj69MjTl7CG/gay2
TQXD3unsLVpkZkOCEI8UL9Aucfrny2NSTB0U7IH/A386oki5VNrlnNZQT7OAArqdCbrWvMQfqrfL
RhRRMaJFcOFCGgPOSHZF1cR6rZpwL7ltEfsgIjFee6uot0Wt2Vt7NMjKu0IxaShPokSKnnB0isjR
49jxYeqHzg5dK90y09k0w0rKTjmiIwviFxw58lHLFzrmsNDH7KV06KHX4jtqNXumZ98vT55yMBCe
APUM3i/oDD41RYyBLfj/rbDBY8LVtnTRd5ctKPfAHwtyIIcmBjyJTYSmU5L8XIjdAFzZ3tZJc4Ve
I+CyOD4OmuXA6iBd4lCmGtucMSscu/pfjRmx7y1WDBXedg3jLiZFClJOLEnrU6MfcDFn7DjtS5du
7XchC+AGfbqpy+0yr+RXlfNHhCgA4AaoikuBKh5J/x8RMav+NM/d/5F2ZbuxItn2i5AigGB4BZIc
nc707POCbJ9zgGAI5unr76KkW52JkZFdUtdDl7uJjHnH3mtwjSRdi3bJI+6feZh2arR+AVwGfuqf
hCpUeSiqUGvlUxg1vZ1SvdgqkeavRVdDfoMaoYksaFSt5RrhV1wDDU+lQAMPpjTOvZqSDcr21A4U
kgxIyYbSswb3MdsPwwjeMSLchxAiPGoxTZ1eKbMnahTJLWrehY2aP/wuIMzlNlrVQZsIx6wK4WS7
Tod4JXs5d2vQzYjllWp4T81GSiw9g35P37B+24RpuKN1lhxaVhwJC3K3jzaGUbuG7xixQ9KHDn50
kt0P9YH7uXqDmxypxiQrnMgInpXWTw4BDBMhAy34VocH8X3i5ea6FFFaW7U+9Cu5DDXH6Kv8MQIm
y2G+qq80T5XObTfAvqgjui30VH9V4lp9DOpYuJpMq1XVkKU65NxiAC9tlCMHQwhv1+vtamYKEqck
k08s4s8+vHogHQm7a0Nbf71p544FFAtwmqIcBbz7pJ3IFwk1s04+dbINh21LjZZMkxZa+EfD/+KM
SwpJr/ueoCfNfVc9sqU0wsxDAjQKJAFByDbB0BxH8uL7uWSaARWKfFIV3wlFv25AOSqNd2H8EVq7
sEfp3Ik9eqgh4Qim+ScJCWiClVWdl/TUhxp7CDhp3JIy/TbuitYRmRY94b9pDsnU7KHs/ZPSSMM2
zeTehveH58BoiK5EqhZPqlEXhzyCzczXEzr3A0Ejwh2vI3H4iUUpZVgsDPmcU5EbyVbx2njTtB5/
i/0w2KrZECxckrMLFbl9FHph1who6vXwJ76qhBkygCfYoVsFvevi0pL8JXOW2UV00cpkmXp9PkD3
Ea3kReW0kHMy+yXK8tw6An0BxTncjjrCjOuOFEOj+C0f6Ekz+l1gaLVD5PpG9goILGXJvioMfyFW
n+uUDNoHlL0gTv8puyvBKqUHOgl7D5Bzt6o3X6+E2c+PavEjrWyU7r3ukJGAQScVgTLyNHHO3gXR
DxCJKGeC5m/imPusRRxKRljlhoeUaLnj4lflB6tWC+w8Vpzvd+WyIfm6K32il5lGkCrE16GQvomT
aGGw5mb/soVJTFG0adcD+YhTaijkh1QrGwd4v2wllYzeVKnnu8Fg/MA3AOMH7QKMIGjW04hJgntO
05QciVd5Jxd/IMC9kMKbWwKXDUwe73GbKFWUoQHSOt4OLNOvp2Vu7wOcNUrhATCBVXY9LYAq1sWY
iDhpencbiHTVDvmRtNJCMzMPJlDjCQErHLbmqO1dN9N6ZQByBpVPWlFZiNOtKLmH2PVGpI99cSZp
sLDaxsNkGiCNomeIhjEvMMe4bk/gAmlJnCgnFkqbUC5etNR3gbXb0Lq55aq/ohre7oTVT18P5xzM
GE0C4AuDYGQrp8I9IDVHwErjAarkUWGXhbpXZECLRecMOGMtClNVoEXK33LS3ytm/gvpl85K/IYs
HEyzAw5hc+BTcDjhyXA9AHJQj5y0HPMa7bqiWZlxaoGU6nje4Mg0cuBQsLBQ51YSlFQgxYYn6phH
vW5REgmjOe3lU2Ls5WHrV7uyWbi65/bCZRPjxXkRJ2QNRWaxRaRDxGN1E4cLT7mlz0/GbKjTLFdM
RNVB/aLoL99PkqO+/L/xGWfs4sezPKMNaM/ySX5iXeVo/k9O2MsGJhesotYxnhxoIOk2Gslxhf/k
slABJ4DwKwyEjSn7fECVjBaJJp+iHN62Lehi66qnja1XZmlprPQWFvE4n9NdjGwRJC2R8aC4pSZD
huJFVSK7eIJprB0MvRWmt4R9yMYPFI0hkYEUKegBQKdNcXZSJPuRr4Num9FV7/jZ6utTYa4f2IPw
jEMZHUWMycwUbRYHPO3A2i8PJDgLAbXrDQi4C8M1t37xAADvHA6VSOBM1m+U5XAW8BV2ihVb66yM
LFywczscuhRj/hNZw0880SYveZS3JTsl2VGvYMkF6c/11yM124VRU3h8OEHkYDLjeQX2R1lCAyMB
8fHQLDHdZj+PyBBrGEv4k+xi72eJ3HkJO1XBew4NADXK3a87MDvVug68E8r9WLeTXa7mA6gVPqZa
xFZ3l/tOylfOD5oAFxjX6Chm9M/75uIgKb0iQMDusZPmrfQkt0JkAxP+0WRv/62dyXLSs8IPMuhk
nVq1d8MO9xaIRam8NeqlKHp2YV30aDJoQNgrQiD6PZmtGwK7Nbh+szAv800YBIoxeBh8eozXoeDC
9BoIM/Hyj1QMt0PLXxF3L9TdZheY+W8zUzgG+A+8lwJASyJCN8EQrtr04etZmesInq6Qh0HmB5Cs
yazINMwRrg0Yq8G3VHE38iJgc/11I6gOzRy9I58MxX0ITCHVfX30lp2ex4kBgQN4JFmDyl5rPAp7
1GCq4qWvjzGSw0PJV37WruGDatHiUfXz1ApD6Pf3gZN19XvYQNI59Ww5a13EanbVtiveQAdJ6jae
BxxXsDNbtpFFsFW6faw+lpli6UpxUHUPrkmxrTUfZT7YSXriLbdBKILyyzbUM0vEN574k9RPAbBg
avG7yw3g0rRtoz+JGk64bQlmOESXhD1+SkJFw4DQfif+xIzgZ0DyJjdBo3WANOmIPZi3unKMpXOm
/K1hqsha1ze2kMi2lAAyYe1RrZEWK5NDCUdxNXsk5jbia53FcPp1vXEM4k1CX/3ixVOfU8EsvbhP
6K2m3PdR6LQxceC2AjtiaCDddCy0o4HZVBNOp5CDH7i1DyxK3NlIhmH56y2FEdI2CF8DTdgkaRz4
I8WqW9CPpla3MTmBTWUVegm16t8824q4sUzyznvIDTLowCX1ujEjiJPqNnCLVqKDCNur9tBCDAOP
HybqlQn6VVz9Ye1pYKsi2qsS2CsYoyZfc15b6BtXKpsLN9GO4DaUeeQKyQ1aapeo5g27GMlGc09r
hjHPXNnXX3STH1UPQyv9Nrw/QUw2KjzOUO6xYtgPsJu8j1ZiiJGYhNatt4Pola2NOUGKPLavuDxm
gJu/t94KyUWF+dYg7b3UP3RQrtdgHKPU3SYUR0ZAEtMsqEb2RnLoKsVBWgrpGHPd1Uce0puQa2sa
aXaXtk5bFA4JMqttCocPf0JZrIdM2nEWOVpBLYVnltalVmDc+CChoSZfsZWRumBAwwIoZ27cHtpk
0+tu2dz0wa0xvED8E5HzTU7dqlplfC136wy/VcbEgsBq+ylKq+FWboBccg1vD12vWPKssEhtTc6A
Dg/WGomcOn+Ig7fch+lgcPa9zobDutU16xiwTSmyMy21RP/YSNtYhxfrWq8Cy2NOVmHRg/eRpo6H
vL+o7NJ/wSetNoptjx448tlEjA9c/KuKH5Cctcq0u+1qCIYWT73f3NSR4WitdsyMwKrrXaQI1yh8
V2Zwf1WIZfiBhVlV9XArDcOqbA6+/Eeh3jYlqh2HiaX1W61idktvhHiTk3veP4XKQate8wwiCPxX
pu512Do3UEVNfIJrL7JgBu12w5FrRx0KI1D5syiB/TO8RD3YRmW6q5PIkmtsRbh1t6sg/tuJxJIK
rOY7It+EPpTaRtugzE7CBIzB0gmZYdHsLUrfUT2wGuVRw5DF0Q66CGDeZ44k7XXmQf/VcFIph0V3
/FTF911b4e5KbLkJt0G+CaIbVanvSeY7EeVuGb01tWJ5UemoxuofV4YMOj1bMiBFhRgHAD4bEmAr
X/ag5NecgSOyeh2LNB2ODL65oaxYObS6+kBYg39XlOWG++EKnGkUtamlD/4qyH5HsIIFYAJaEVui
Pla16vAexnDDOwBxTiHjPBI8ONShjNCk3sJLfBV7xa2n1yuepdaAgjNCjlUaZI7Smg73/VPAFIdl
9LmJYW0GbaPmrPFXEd2USmV5ODLZkfa/smqnBb2tAf4lB6pbG8gf9g7xmVMEsaOqfzjqbmZ2auAT
5nc9XsQvObJl+JdyfKbiiaJ0mksv1HiXg9uMHQOy7bD9sVg07V0t3qFTYbVZckO896prjglwA0a+
KuM/eQdSYnmQg02ZbdT02BOOE6u3YpNsKg7b9mKnSy8NFj8nGy9+6FOXgq0YAIGQKU5jVo9JJW8L
yvayeZZLb9/gr7oGGXPvl9Q2OIGpDe8uPzzm2BG091axoTm5gFBSIr907T2kMeXsDFVWO23ks1x4
x74MrVKgYq9xlyvh3kiqbSe/6QygZtW3JPmxDt8gNCIg7kzavcb2vbFLGr5KVXHWfAiSeOuhOIBL
rsdwLtgEuAFMzq1YeW3Kvcxcgx0G/xhrG46tanZYyqbmNDiuG9q5am1YtRiAN/2TmW5I4Uh3kker
RkAyKvPVw4MtKFam/15FBMzjfacRTPtBzZ2MvTXirUnOsfIMM1HE9dxqqtYSgwe8bAMisWJlFYom
6AhhxyiBS2+zTYrWTREdwvUHqzlzc+VepOtUdRW2LQlU7SPbSBW7SNMtqdZ6SHvL9NttyMJtiIOl
NnobXp9u3xqWZNQfoWhXWh9u9f6gyo5G9wl+u9Y/e/2ulDWARQ6y6VKptVRPwWEHVSt67PmN0FZm
5ebdJmMPGSFOXj0p1Y1nMFtEcHSJTrK3FuahrbYQc2bGvYL6EfmrJagJvnDNpcbZ8DMbfEy12THq
uxq5TfhLafxVsn04pI9IXW6HLl8NA1Sr6jdgUA6GXDiy8Z4h1zHcFyKydMk2iCOnriI/GonbRS/I
QppFblM+WBwHbFPc9ipcX/TOHSkDXmg4olVWYICCPpZs2oo6oGE5SsEtU61XREC+BpCVXNetQnlu
qpcBQEGT7mt/P9Q7s2rWSvcaDJuoeYJjMXiP6q3sD1YX9M96z+xQf8+6eB16j2r0EHuNVZcFcAPm
wWfH2rypSofLu0p6K6lwggh0guyljDK761XU4zs7rzaefCvT7KYlh6CMNrwvD7EUrmtxGzHcVyjg
HwrlTap61FLe++YNAE0suycSPUt1nK+Fpx+C8MNPmZVxR0i9rTS/TfVgIlKpFOzEv2m6o3AyrAH4
bfT1AMuWipCNLryjidoS6W9Y8u77a6la01DZyulg1164Ykn+yyzCWynkFPf6IdfLm0gUqJUwq24P
He8OrBA7U3v06A0EOAOYJivhKS6fjKi1Ve9WDU+Qovqo+ePgP5FupYUrGt+CMW5FqpMh4tQlUAH0
t1j5FTDVZjRwhugBTAE7kZgFlh/O4lvi3ctpuOH5yG9xfLGWNXA0ES/lyb0wzqJc19Evv/vj8ffE
f9WHXx4Yr7H8bGauERxV+TYzV0nI7SbI9yr+gWaNzWt1p4kQWrvdoUrE3tSdrtlHpmIZegq/qnwH
dVE7UWUL6T0HsE6rGDpb8+8jf6/K90PzUMaun97pgxvFh9R4qAIdGbnoqexWNdsXGiThUAqV/lJE
Q8jI72mnr+Qhd70M/w/Iu+aFPepiKyEO3HWe3bPoti5cSfHt1LuvTZjdl04r3AEOxlL6t4zeefFR
COxc/BQeQ+hWL1wEZz1/5XV9m6naNg4hVEFVy29aRMJnYUYHlgSO6ferhPqQnNukMFFungdImBqe
YXe+6gwQfvaQJdZ2aumWxmtjvAYSYk35tijgy10Dj2eq1hCpG715V5sUdj/MEm1vq51mG82Javsa
FzgjHCVYbgmvsuP4qGbnonpqy7u643vYoNk+JsRjypaUJ0WL1ihKQ0bbb/FmkHcdLe6ZnuMVsu8M
YvWpcaNmKe5zxI41P3XFvpaLVeSdaepbRfWb+oXV9W95uYPas6W1psuXJLI/P8jGpNGYUAC6HzWU
SQY9DLzQNEWQnwvCNkWZHAsDv50vUrfGF9d1Muy6nfHFdvHsj2MZUJME7cRQmtmh7PwbVram3Yet
tx/BSJsIyadDo0u4Qr3OWFdGEztDEUunIumVNXgCSNn4oBBzaRwbUb/zMqtXJY9/66kPYjljjcPq
QhzUIYm3XghnuqINQjvE4FtIBAAIoqv3A+EKXHL8O+4XOPE7pXpo5CE6IoCMn1SahrZWIvRpWY8q
X6p2OBo6z6YFCW1Oa9NOzUFsAi0t3DxIW3sQcHMvYj1ZFd1g7lTSFNsWYayNVGPq5GVTA/YHmQMH
b/p2XekRWReiFK5Ze+ZtXOvlWtNJ/Qw109r2NK1eZVUrrVivp0dDN8QWFgKZUxrUf9ZZU7l6n8t/
oaAeb5nXydyqI106shKYRjOptANcgNL9ABuGNVjMeI9pZugGWao4Glx9HVojQPz6of0PdHk6q1g7
ID2AIQL48eQ5nw9hNKD+mp55mOSGjWqMbvO0jIHvqmQ8wrLERqkZb6RSyhzozEgOLZpqJUdhvzYl
g1oQCQjdPve0Gy2U6SOTVBFakjboj0XYlmeqIf7k3NSPHpGHcw1Aa5HIklOGCg7pUuvvhaj0dwS3
eGZKhrlSJHlUkMEbRC3xvMmFIZzaN9uPIuSVLRdSuiFmPTwHWUaWUEGzSQckYVFGA9gf0LrrJS4T
GFENWGS4BtzEu+NL8Jy55ByKXP9+X77+vi7aLkJGAMKm/QH/kaADLbtm6Hw9p0u9mBwIRPUStRh7
Afm69K76gTsu4H8wkkJRB5w1fdKJDlQy0KXQiaGyOu2hSh+DfCH98/lIA8GVYaRgwQtd0GkdPeG1
2eYyAAj94DNcjl1sNXLoQmBh84OhAqafyeDjEMACrycEVm1dlfQFOzHvgd0o7et/+/xkPSmsIo3R
4fOUWhQPiYVhmp1o5MdQN8BYgdJ+/evVoTcFUwUSpARZqA1evD/4+TigcLWA0wpsz/X3ZS3NAJ1D
LrnfCQlHtv/nv31/7N/FjVLKfUqkCt9Hyiq+McUPYCVwL/n354+r7OLzFanktlDx+eYZcmwM50u3
UC2YW6c6KGMocaK0AkrNdQthX5beMEqYZsY2o2sli6B7ky00MjfLl41MZpl7PfOZgka0dJ/bUbdQ
Fpztw+i5ogKgiktg8nlg4zwgVTJ2UoxbWRxK2e7V1ffneSwKMRkxCpLGk21AygxC/q3BToWxBbhf
/KQHAKiA542jAujh61nwoO8JFlimnQgyc7A7F0cEvz/oAarpOPVGibMpbFjXE9ZTNdJOcI1tXJgN
K7ZowC34upW568EAWAAAaw02YNNIjvqebjSjfnjJ2x0MHD5Qldx3TbCGP8XjD5oCtQSSHkALoJR6
PWYKHnMc3jhoqghyRyuNBpYEyLuhDgI1Jw4bnoevG5xbxdghoxUJKOufJLeBdtQrkWEEebUzzB04
1T/4PioFIz/LhDLm5KziDW07RHs4S1pyp2jalitLZPfZLlw0Mf794jyJgRCsQobKB8lt5M+abGH6
53YitMv+7cL494vvD3IR+amM7zNUHpsjk8+1unDfzfm+mSO+HtNuYKlNI5xe0s0UsYFyKiL+K0+h
GY9/8GBGMrd/kQLP8UPPCRvTQXp74RwbD5JJpEkIgRQaEI/6CEm97h6VuqqN41GDG+SmVTEMdBUg
28GzuLeisKNwAe1kR9eRq/96aXweVwowNAqVKgSg0enJ0ohZZ8BvPgTDG7BgFqx0ja/K76+/60Ym
i2OIE+hox2iEF+sEPjXGwuL4vPiuvz9ZHEaYJYo3fp/8bYr7qLz/eoxmBCXG7wPYjzOUYJQmhyjT
4hwDyBGqhM2aF8jO5WV1SFq8tTqVWEqnW37lx7ZpxCsl9LeNtIQ1nJ0mKJsYGmDqn6X7IHAt1bzV
wAka2H4g2UcfJm6fdeLbJwUYyjAgBFRFZlC2mlzaLZ7zMR8qVFzKbWhslqLvuW4AGo+LDofrZ5kh
uOcFahII9dQpLTKcBnLl1DWHJVjezE4eidb/tjNVNgkTEpXGkI0cwUT/qwEsj6YMpNCUlqZPsddX
d4R66m+aieglLAppk0FP8uXrZTPTWRwjiEBloL9BB5isGj1nviYGIOiKptuprF7X3qNXfPt+H4XB
cb+PNlbgSE8aUasqM1StKs7iiZDM0s8e0spf92Nmd0G5B6raqJwTmdDJmpADuYd5Y1mcey3faOCN
Fo16/m9NTOKssPSUOhyboIn8oRTszdTED84I+N6gYoNobuRQXZ+wZSIFkDYHe8YzQGXo7LTsnW93
Ajqv/2tBvm6hkSCfpPi4PoKHPtzE8va/fX5yUnvV/3eAD9zqMjtetPoaJ3J6CV12YHJMiwxcbjJo
IBjJgR3nLi1XHXS63vRmCas2s6QIEK24bMExGl/810OV9SIK0gbXHTPfjW1Af309VDOikdj/APlg
P8BK5xNwtqSwVWoNIJUgz2bDkEXlse2bd61oXNgEWyEObA7MTEPdWgusI0cOfEFRb7aH/5DioXc+
ig9f9zDpWZ8XASAtw0cKKkt+93UP5z4PGBZgTFBOhgThZAB9Mw8T2LcDMUNOEn9GlfwH38ebBLwD
qLNi71///KgtdV7iUYFayjZFYW5hLY+n0mSlQSIbPHFmjG/nqS2DgqSsGsXEO0kQgFLeh430C0k4
i+tAOKBC630f+IVuyGDv4OpEgD19onh5n3pNCm/YYKB25q1TI3MJzMvzZgktNTMxGDAwisbXFh6+
k4EjfaZKxgA/SwWQDZCK2u+jIaElDYQf7lBAgBANXM9MHlAlq4WUnJP86aPPH76e95k7a6RRI8gx
ZfhnT9kmFSi6SpT26VkBc7xxUuWX2Sw0MTNCV01MbiyRJNxnLZpgrpSclGJh431+J2KGkfGH4BiE
QzDf1+NjVCms3ow6ORthsw083VYpROd6oBuWDrGZ4/Kqpcl5H3ehFwqC0q8UrEIZnbElqHPeVMpC
+DmzWa7amRz8FB5AEgzHknMtPrCrLG7+Dnt/pxnJhhYaCt9dbZWN+YNQECKd2C3jsxTqMdMTrOuh
fuCXyVlntwgslg7ImZV29fnJld+pPIGRbpGch/Y+GVQrMWMrYqb99XqeWWwQAgXXYEQo4+6fLDak
p4xOg3bDOWh32UrPF7Jos4ttpJiP8R3SjGMnL16lJiqstczT5Mylm0YbwJ154HW4kZX2+9GLpiEH
C+4tihGwoLtuqBA0z/wYUvUJtB9qYrGg/sFIaaNmJoJ+gKCnqgNFAUp42BnxuSHUMSLgI9TXr+di
bsaREh0hi6M5tDrpA1SEtLYLlfiMFAEAIoDfld+XQ4N/5EUT43K4mI+qSzxERwyiog2xefsIvQnn
607MzfhlC5MZj3IC3EaCTnixg3IpoF2sdPGY+W+tjL/ioh9gFnaR16vxuQUOSUS/yw4IwZrDdWdh
Xc2dLZfdmWxyilverwI0lNJqG5XmjcqkR6FyRzHCjwakZWinHXIjHBbii6VhnOx+PUsCU+VafAbu
xzZNK0io7ecbmDR9PZBz+x+uVqgmjjaUgMpeD6SWd1T4PaZLTQPLrx+C7tuYYqy4/zXwORBrQYGQ
xkXdwl+G50B3nb/uwuxQMUSz0E/9hw143QVV0rsBRIv4jJRDhep7D7gXsCV89d+aGX/GxZJTErOK
Ko9iJQROiDIn6pYwBlg69WfmQyewxcUTDEDvT4JhXQDSe89jwNd4i3QWt3UAD7/uyMwxc9XE5AzA
dUBI1UUxmBzHKPzdyTvRLHCR5vILV21MToEUdatMzSBenFUocR+IaSFeKqmLgrxu7g39tVzSG57Z
qGgRxDWCsQP9eBLWACpgVCTP4nMCtCZpfoUNtaJg0zSPmg5J4I1RL/RxqcFJdMNjiese0NNYdrE1
yBZwy21ny73V1qtKdj11ydhyZp3jRYDQc3xC45KYXA+4+yOKdFp0lmMUwG2vXfPB1ujCMp8J2q5a
mayO3hBRaLRadCZ9benqtmzfCjNzQoidD0vaorMrESl9QqBbihTQZM4aXStywaXonMp/KXmk4tiK
BdLdUhOTWUpbQWMm0IQo3Dr84MmKdB9f76fZhXDRi8m8gFZfJrGO/YQXw4amv1T+ZMK2M2t+s/SZ
KL/zpTz8/EL437BNpkhDCiVLOI/PvvbSmVA+yt7Kctvn91/3a3boYAWOsGOspE/JtRJtmt4zOlxB
bJ966waJ3FRfiA+X2ph0JYnLMqoA6zinsQ2Z+0o48Jb+fjfw1sQLAQgndGRyw6UU6zmAq8m5C+5A
I82i+3aJnjM3IbASgZwJhbvVJ7pq1cKxkyZ1dDYlwE63cr4Rza3X/eDprIPljpwGks+jvNv1DSRF
fgNuTROdWYOH+SYhdz8YqYvvT264yASICqrt+H733ASvkvhjVAuH5tx8X3ZhEk6FctKylvfRWdMd
Xh+T0FlUt5+djIteTCInrayqWCRtdB5KaJVus/hBibZVuHQaz/RktKtCvRVVh8/gD0XraYJqYn5O
DaiC9wQQz30uLxWG5lpBXd2gkCgFHXt6qyVaDeg2K/MzrXY53aj5tv++fgaSfUCBoECjaEg2TY6v
RvIy2AEgtcy0dwkbJKpicDS+j/tBKyaAMuCXj/SvycQHQ5aYTTyy5cvUqnoTSj210wbp6uslPDP5
oFFBRwEqudC0kCfHPTAzCfdqUpzhD+4AMR5I65BpVpUu2UHORThXLU2GLe9S2QiqtjirNHMCzm0N
PkKd1AAAuor6epMEhtXmitXnz193cW5JXHZxcmSm3lB0pTSgoKGPtJLjCNyttO+f/UgNm6MNBbKB
UIq/PmpoXnUiA/3grIvXJHvToctUtEss/5nJumpkMlldFmowWPfFuFOTxAKzBWQPMLe+Hq9/4qJJ
LhVStVA0gM4ZA8J1svT6wPclwDsFIsNB33gq4Nq5Eih2mqfcYkonraW8zVZMROBikSLdwDsQBJU4
L9aaSKV9T+VoVaKMtevioDpLjGbbvpLMfdiT2lE8kjjhoBK7qwayRV3lTVajZGcIn+6BlDBviN7W
cFRXJKtQhXAruKHcgdkGXL8R1JvYz3G3skJaeHfNDS42AQ4PbG1kYMa/XzxXihJv5LojKcJTuulj
AJY1A/BIUA2X3IpnVCPQwEVTkwE2zITIZgEUqNr/KqW9EsEQPD6Y1WAl1aMwQXoXbqn+bYju8miJ
7LnUz8lx38lCRZ4cjbfAgSmbmO/iyBmWZJdmW4FkmQpdNPjXTxEvbSy8PG6N9DzE0FGyabaOaot9
3zILAzn6suB2B9F+ekjC9cGXu5phzpIV1OrN3BXlQjl0PB0+bYaLJibDlVRceJGpYa60F628TdWF
788NlIHVBukOOGJ+ssSE32aJDHwpziy8Vbu1Yg/duuALYpLjgpp2AnURIKoAi0B0OjmdoHbsw5IT
nciM2waS0LKPYwMy1Dd1KS1Ej3NNIbBT8RgH4x7x3fU2UmtZSdUIpouNfFDrj7ICMYM8tKFhJ2yh
KDfX1CUUfzz4L3asUcWQCodF89nrb3L+JwXyWY4tQnN7kJail9m2oHn9j8bKmGy4bsvXS0py7mUg
p8m21p9z6VlB1RTao4CWLyUc5tYcA2QCigXKjJg8ZZEECh9oaFzlm8jnu173Nl8f8vNNAP2Gkx4x
8ifM7xBreBZF2bnNhwYsfC65VcoN5wetjOZMqCLgZpwuBl5AXVBuPHEuttw/cHPhMTTbiYvPT/Zm
XwZ+1oUSPs/eDmb6/vWPn9uZKFfgbAG+bXxAXE95EFKpJjVc//yyYg6JoIrJaf9aVeJ3HMgLIzW3
vjSigBoAkV5s0claVjNk+aU2QGOCIzmyiQrQ1skZ/0sQ75cMXucbg8I+KqXwZpsmRmimlIlfx9m5
0T8YQnDfRHI+B/813DXhx9ejOPPYNwEx+retcQ4vNmnQV0pXmmgr0UCeHc46aARGjpf4fZ68+qS0
oE1pfd3kbPcghIRHwDhv0yyJmYpYzjocQXId3xRglEAPElKWm7Bbg7izMHEz0eVlTDaFy6R5XPZ4
9qfnAk5HUn/ovFNSFauve7TQyBTd0OgMlg9kbERtH5Q2fYGg4Z2eawuHwj/akdN7AubMGnCRQFKw
6amQRX7i01hPz5BohURnEgbrIE71DYHR8cksgxs5hWh0l0rRLY2Escq7DlKuepWALQiFKVDUxY7U
UFrxcwgjJKWf2B73zFXDOn6rx4IuzPQcjg4H2P9+8LiHL1dXmcBpJ0MA4GcqaIt6t6uZ+aQP3orJ
pV0ixIGl3hrCegfuCbsJ6cKIzZ1Al+2PS/Gi/dDkEig9GDCOR0URlVYT/McWJmcca5CKCRL0sH5i
upVHC9f1bAcuQlHlugOAkSdVBh7XOQLyzyz/+KJaWLtLLYx/vxiiAii5KiRowQugGGEHSyCpub1x
GUyPf7/4figyUcZjD1TD5oMDlUl5yUjmcxM4RKAXBUQr7mMIS183AWC3VslSnZ81r4R8AmIMMBw8
dcnJ+fNI4aqBsODoZ0pGR6zrZohcBY0E3tVZIFiC6G2zMNcz3bj6/mSzgGpVgTWL78vMGgzX7FZm
+u0bGV1AiR+3PZIWCptMdsd4GkGAJTwHle6UFcpw36cfINZH8R3WLahbQ3ruepBwixAI5qfhOTf2
IV9DIiNKFl6Cc+N02cRky0Vq50PYLgkRV8L7wI7YSlqSwJ2b6ssmJuEk+IqkUgL0QivdKoEeuvP1
hbHwfWOC5graUvM0Mw7PvN75SBXI8RKGc2GQpg+8Tu+1wvTRgz581rK/uXo3+rV93YulNv6PtO/a
khxHkv2VOf3OWWqxZ2ceyFCpmZWVpV54SjU1AQKgAL/+Guv2dkUiGMHNnJmnruqmB5TD4W5uZr5c
a7+l6CSrYKNrI13uK+vaXvMeC/TA837CmQM/Dsju1EMnC5lRrdUyJG76EEjlUC+2xH0omiuAa2vL
jARa3oMvXfazc39owU80m2fdrmR895ax/v4dyuEMrJ4njZFkj5O56Uw0p2/ctaz70nR6yCyAdBmJ
qhPVKC3pB0lFkT/6w8Zy933yxNbkWNdMKOffY33vlWWWPxKsWHrViQMKO5cnap6IlzEKHpVHo5h/
wpG/h3I3YQGDCY18NtCD3hy8NqKvv3ZfWlGWA7eBkQKshLlKtnw4tK+n3sf38bwDMAbMzydlazS2
yCItLbAD6ldtsaXNnq8VJpd8wLEJZS2swhc9r0zsbBFCpslvXh2ZYAge0hZIKIDUX0XfcM0oW9DS
g9fIDTU94muhyeJCH31f+f2BBVRin+H7XXCfzmow9+CEkGuChIs79siKsp0aQF5zhj6VR6famcVN
2UWm//iGHXtkQtlLgxQQQq49LMQnMKH4fhQU182wYuT0nfVyNZR7EdjkZhINZgs1gl0rdHBTaKHv
fB2LK4M/uHpckXeXh7W4v46GpVyTzpgZIOfHzI1yl3jbYs01r31fuSN7C7zR7jh/34p8C8y2K9f8
yvfVbmQtbwI/9/D9mavpZ7UGSFr7vJI+sEThMVZgQQB1aD+53/6jyXeUq9EsheXD12aPQlw77a5f
o/ddPHwAOAP6ClQwcLsvvawYuO9JS2aP5RQ57b7O7/MubKyPbxjFkRVlC40DdKBMBi9Y+pFTH5Jg
c/n7i4f76PvKFuKubZHUAwcrn676uKivxmH7H1lQAy2oSyY2HzCCQb8ug00//KTJp1ebmAtKCHXx
KJgz0S+XohUl1DrHNH0UJGyh1E73o1iBOC/sVRNpoFk4J4AjV1vbZS9ym2adFmdJAvaYH60+7i4P
Yt4vyq0N9DQo8/F5kEWrDaOJwWguLSuBMvST6RBQ+z57w8FqfnCyci2tWZrHehQfGCjZ9E1toxMA
T5Am/2YGZANij3Bsv5hkZd7m/XlpVMrlYQdt61Mfo0rsmzG9B5FimGR7WX8u7dsKy3V5Dk93M4h4
ASyZdagWZGCStoVwW5noseMe3DQC54noVg7M6UaYTSDnaaPofFqNcNPMAhdWY8SNGXmpvRXZWoS4
YkFNZU1+VfD6l4X8M5RdhrV6zdIkoXENbc9QhjgVF+mC1BGuMxjxyL3HCtRARJpbJ+MrMKlT/+iD
2tk2zV/cxahzvNxlVeLX7ahxIy5JcZvUAk3j9IeRtFvqreLYlqYMZxIJuVkY4iRXP9FR1pKPRlxr
/bXXk20+jCtb6/TQzIQEyNNCOAuiLOoryLFazzUzRAksG2+KdnjHPVZF4Dz8PvTjFyndNVz10vyB
K+LXEs0iMEpKJcv6gBUgS4WsI2TUprL+6o7Wp0qOV8xaLXku7Qkbbs1DTmWG7CvGDF6IqWk6PXb1
awNFav2n739+/dk8NjGv4ZHXQa+1dLHz0DuV+qHVQ1RPawEPfj2iCesEtCYKqxaQIa567ftFPbki
0GPIOm3aSURBtlYfXtptxyaUySotizkFyQzke6/E9IAo8vJMrXxfRUoUjat1UwIvxt0+hG4oGF/f
YMAFdgalswWNDsftHQN1JxxN+ynPv1fIC142sLidgACCg0RX0AnOz/HM1uLgM499O0k3EG9r93Tw
7V0AKNX2sqnFyZort6DL9oKTMKwdBmr0GhbDBh2qQD7Ksd4yW0cWlBAMOCeQFbY+Tr5On7KCPDlG
tbZrFwAP2LYQN0KhEbDCE8iUFXg0EKOnxxlj3+wCN3Gm3wq70rYp4z+hlUXDLMsPvUsOAFeFHNhZ
EFZdXZ7LJZcDKoyZeAuCnii0vTyiZt71ejf2ZuxYUftBM2J473ZaiXOWFgxdoojVfMQ6J8QbupRe
3yWOEWckMQ+dhzxuS701/e9FK6DVsEEhgOyVpaT3ymCAhAjXjTgHC1H6HvHOG3YF0HN/G1DmyqfQ
1cSFYcRecZuPN285osefN18uBbOdtGQSyk3gNB2yDXn1swJaX0e/XnFhqGg7PdHxec079CDN1le+
v7iTbICwAZhD4lAtMHZ0bMq6QxsgtSPR7nnwEBi3prO/vF8XF/nIijJJSVtD67Kx4IjbAmR0+ebP
y99fPJUYAJSgLEDWTqEnmlMg3sv1OK8/OsZTA/bFzIkz897MyS0D35gjwE4Cjt8qeYB672XrS6Pz
LEgUW2CMstC1/XILEDFRcOH4U+z7zSZPm82rnwHoaoCvgaCIB0i2mp8G8yGhlTFNMQpbSR5WQ2d+
Q5272iZ5IzYVlGm3jiX7lQfB0s6AlzbmAF1HpK48OBtwHvLOQKQxNEEKAuBquusrMJK6ZlIfar+U
K/DgpVkEukoHDmDml1F3IinhhYaA6VDhca9IUO00d3iDKzg2oWzD1huET/tWj+3a/jaV7DA19auB
PDNPDC5KE0t2qoDXlok7BYac4kSSfd1md7adNaHdj3dEZB8keNdWxrR0gx8bnJfxKFqrMqPIfB0G
G/7J6a+J226cLH/D3Q1ogIMhObjydNULmVrSDqDBi02HRqDC1Ceyef0ZCgBKQn/l3ItqzbvjaBjW
JGlu+BK5vZyGDt1nEOe5bGFhooACQMkTVyZ4uNRegJzmeepM834eaAT9Vgo976L89h8ZUW+zpC4n
KdCMBJ0nR4R4nWxHD+zqAfdf71ExGjw34BIAfVJBNoU7JmXNMJpAHLj2A1jxlX21cBxxH6O6MrM+
QXxdCaZK8B7lnlZa0LP5lAY/q9dn5WZSL//X8xYyhOpxZxVnGphbpph6VwW5Y/xTbSGz0azcbwur
jiAJ5LYQiJwvOWXngmbAIFLTphgkuqV4cD9RZ8VvLVqADInpgEVhDpde7lwvbXxr9O0plpr4XjZ8
62Xt7RCsoVCXzIC0B1cbMmhAZitxEjWY7UsfN9yk3ekTj7ypiBhdQXAuLDpYM4EbRlEIqD1VzpSM
zWSJCTdZQu51eV/9fPXpALYVKrczuclMNPNyqsB3kQVBUuC9ZNOvDlRCaho8d522UrlfnCpcWi52
GJInKsCR18JKnWGYYqebuan7nWkmT/7oPF0ezQJiB3rtOIRoOAHPEMB1L4fjMb9kUOeD68WowgnM
UNuSI28miuwwZGLHgOHo63EHFs48ZCaUxroiXfkRp2m7+Tdg+2E68UZUb+nMM1mTacUUgxhjG3jJ
Q2d577vC/Wgl2ZZoxi2rgpXHx/K4fzGigT4UmrfKMvag9UqqXmB+h8LcTWDG+UGLajgwK/lmeG1z
PboayHpTbmx6b6ivUl1M9+hYWHMhS+uMtBUIpODTwfuqzH/KfKZr8+9IM/CWSxlKsEr7ctpeXud5
OC8zo5hiKKDp6C0B/k91tRLs4i2EvaaYj10WRF7J6F7Pq+aO9GNxLyso3ZjWuNblvnQUEfkHM5wa
5Ieq4+qAM/TqzpjiCgur+cmdmNaqRgsRHhzJbxPKnTu2XVkCIQQTkMdyxzs70DYMmj4Ne339ywfL
rGeiFQ8cSoC5vTwp2RSMSWdUUxxYUQpd77U+v6XJmiUrfx2EUwqbcoDYFyS0ZTxEfXrv6Suh8NIO
wPmCBBeA7SBOUS6RoMAzGDTCMjYqenCsL3mlb1sDpPxfgOqJLu+2pUWZCWHntpXZhymHy5y8LGgS
JuMb0/u4i7T04+u/P/eswVug3m0Y86E6CrS61kZttRQyFocUWo7Z/WTe59nuspGF9cCZmRmYbXAw
ITP60ggeaaPX9tKJAyiHvy/Y81s+j6M4X+oIg9Q5stPO1UrhxAjfG+cqR0nksoEFr4rf/9uAEvwE
pBjwMIYBhockMxlG0W8C/73p9FuT6SEIcTeXLS7OmIPy5BxFoFRpvpyxrPQHCacCi+DLSff1ysW+
4CqRGAPbl4FxgapRmTEBMamGM+HFZFZIiPrHplgZwJoFZcogTSiqzOJePBh7KCyVXRuSdA0ws2ZE
eZN2eWpyjMOLu2RrGFudbfjK8Vi2gK4PNPPi/yqDlJVYDkHdwotRZkHSFYIkZvL6E461+G1i/glH
J1BrWl1yJNfiBsQltTZ7Q7v80jy/fkMdW1HehU7lmxObMJAc+ifVHiTol78/7xjlVkT/qwk6LzR2
APyjfB8chM0o+sqLneyrS659aIrlX+3PbFrD/y2uCEo2yEXMNR21R1UwQk3GiBcL7Vq3oHZy36zJ
586/9XQsv03Mh/NoRepS9IZbwoRj3A761kz+tLmMatCuvGXOfttRVl7w0cwhM/brjPT2Ick2drlL
vgXd9rKd5fHM1EtQUwXJpuJ+zcDRJNI6bqw53yot4v5DCWWEt2wwXFP/a0TxWEGue2UbJDDis/fO
lKC7x15Jpiwv/W8Tyr0rbV1rUDMAP/dkfuhtd2c3og8Hd1qpgC45X9yJ6N5HnyiKxoqdkaSVj9YH
P9YIenY3afJ63wiFbmS2wHOKMFJ9kLRTkBuj7EECHuyd+qr74aWHyyu+MAJUHgFGQJkYgZD6FDFt
3ovBcp24q67593wt/7OwEAiydfTzADwO2IZyfbitHjS8d5BRpX1UFC10rW6t13PfBbCA+w/uJEDs
o+xaSNyAxGEsTMTZkYQMWb/ybjmdIySZIcXsojUJjxb1uTDKru5ohSS01WgbYpZ7UouVTPCpU4QJ
RLpoEUNLPe7yl44ktXrbLybNjIPiXTF+d73H2rgV5b4tHy+v9+mCvDQ0j/XIY2UCioyEwRAUb8Ia
IHgDONVVYPTacOZfcWSFuoVWkyowY8OFzJX10KFvLKHohsm/OsXP148IuYE5vgZLwElXoh8wO61K
z4w9KBQGfRY66V2XV9vLVk49I9pGf1tRsyjET8BKiUdzDLWoxH6apS/H7guEDFYCyKWZQw0drndO
oZ+cxwEyQaA0B7kqrdvNZJcFZByHb2Zq3YBI+J05DZ8uj2thb8/9byDVxAtlRr28XCmtTZO+M8Yx
9gbvR+XCx3jFyt5eNIEbH2SBAMmePIMNi9hQXLJH6DO+y3Z29u7yCBZ2NOj1wPKOd8/83lb2mqCc
mlmKz3sfy+6WZXfV60VJ4B2PLCgRiwOZL1DgWWOclGXYiSe5FtgtzZA7s6BDXUEHDkQJgfXM93LL
bGRc5DKiwg371FrxYUuzdGxCCYDr1HdHAvb92ELUKKbNgERgtZZ6WEjwIO0AtgIXiUAdK66sRUqk
ZfYddlPPr6wkaiDf2u7Bd5dqEXRBHbnt3A1k4y5vgIXZQ/lMR4oWwaSLIOnlFk57VpdMIHUemKA/
52AIWZu8ZQvIl6OqjYSOekgSW3Kjs4geN+k32/hp939eHsGvUPRlHAmKIWRofYQQSHL6SkhUVSDa
73rUYii9m7o9c4wNFItHCwUgH3GL/Jx2dym5rptdT7I9JSut8QvODZg6z0SyHk1FSMy9nMGZSyYb
TaTUuePszKm7yrPpSXiiDKEaspL1XprLYMbvgJsGHtVUbMkh79OWkSnWkq9N/5Pma0CLNQPKaS1K
mmp4RCK5KrRNNuQodFQrj+JFEyhnIVEBVjUk2l7OF89dlJ2cfIqnoIZ4djddg9h5ZU0WLgJElTbI
goEVAWe0cmAzYbl5NVDUhsvqbtSyjQYlPxPODpCnIh5q99vlPbg4JlQJkBVBJ9DJ0S21Aq/8Buti
QcPaiUTy4/L3FxwQ9hHyRgC6zKVhxceBSKQHc0siY5Lf6WCGGdHj3eevv2os5HWg+4P2HqB5FSMg
7fVLniKdV03apmAQUl97IS1M0wsLyrJIPmkQfoEFKNf5n7t6xZfNP1BxBMBRQrDkl8wZUmAvdxZF
z4/JHE1A6rhFf0QCvceBho2Q921h3hPAXcAX+Ib4GeSxcw4UDWAuHuUvjbZjxkjWNR0iKERrsoxS
Z+X2WXAwsACecCDCwB+hZpGsxJV2J7MOeOQhdPit1PbjAPHt7eU9tuRHYQeCDeAORdJdzX0TXQPe
QYMdLlxETz86spPJfW6NV7p2YOI6HYud6x0MkW3KpoGaoLHiGRYHisgNV+2sOqU+RTTWTxrEPLu4
yZ+1qYyq7lp2QKxVr0c/ATRyZEi5MaQl5nR51cVQFiiiWeKyatfKJEt7HeQB+B8A8afYGBSDcg9a
OUNcVx8heuoZK6d1wcUhpDahsIGgB82yihutwFqa0pL1cVv7OwHSeNOUUQM2LCv1N1O1EicuWoMf
DWwflTcgiV/u8jTVnaGumz72Sm07mHcl/Zpqbugm6S6nny9vxKVtgNcIkLZ4/J6Kd+lezT23wz7M
9BYXqtwWE82iugBrxrBGALLkMo5tKTth4tCh6uyii/M/3ZTfse/WFzGQu/b7imta2g1I14GW1wPV
LGqkL+dPkKKuLDqKuOw3IrTblbO7dD+gaRo0BrjzIG2nVHqGMq/7hvMOMlHpvZ6PzxNku6wiXXn/
Lo0CMA5st5kTFambl6NwgU0wcXni3JTZ5mdqlJvLK7+0GkhtmrhEoZVxArmqx24AXieZhc4/IraJ
puAJsXzqXvnFF2PN2yzNGTYzCuNIcYKfRRmMppsjLwt4G5TNw8Dow3rioehXpmw+GOqddGxlntKj
x3wwoJJtclhxJ//GMPNrcGZOoU/HK9Nj7xvfbICKSUFvvAbtWaDLC/CkQy4dD9SZeUC5mEpT50Ao
1V1MeP/U98nemNgD6d1NIFnUi+5O1EDtsfJrOWhrmOClIwzyQR21D4QsJw9xOhgBBINxrMwONPrV
we8fPe8Tgc7N5Q3zaxAn0xvMgAPgv5ATVbxg70ItTEvgK+rAfkJT/GNaiA2ycjLKR+cubbpr1022
TSF3vjShTBxsNFlsGgZmf5OM952f3kOsdg9g3YoTW9xduEvnjgG8rtUINGhKL3BzzECdX5H2tkQL
/WS/HlkH0nrIeszFJUQHKggGsJjAAehSxrZ+1xh74+vl2V047kjaoCYDcBiUFNWAkGRm2tnUHGNm
sDB9duQaSHhhkpByAJrBwRnEc2D++6PD4daG2QQlfr9rXRdDFrZm3K1xfC0cQNuaq7ozOeUpJ0bX
ay2pxmGMNeOD59fIND8K+d1y3oM2kHRb6LSt7MnFWTsyOJ+No0GVtWclXSbHeGw+5fmNTF7f/4B3
NHhQkbBD4/QJFh5VTChjpPoYO/aWQflvjUVkaVWQj0fkgvACHKLKAFqbOXIM3D5OvSC8983nbM31
LkQTeMRi74J2Ba9mfV6zoykaMi1lY6f3yAm7T9oU7MQk8jAAxLEkHM08WroSLC34o2ODv3zlkUFr
TKsuZUaPlhEIVUzfPasPaf7k2Svv8+Wp+3tgv1I8R3Z0W+v8hsCOxZ37ZMoPLAPBv93uLx/MNTNK
1MKMwWyaYcIKDcipmfcuSkH169uP0cUF5mBcIEAiwsO+XCTTBatgxxFg9nk4ObcJf//6QYAyEGX3
GYgIGjnl+/ZUGCwRYyzl1pZ9yM0x7JM3JDSAbMbDHG0bDsIWZaq4WReM+kiqUfogkw+p/e3yKJZO
O3J2SDgjbAG5nzKKIKNMrwY2xF2GqJFnKyu99nklbmS+1RVk4kPcjpvJi8q1wHH+ecr9iWaw3z9f
OYl6DuTcNOD76D4a0Hva7A3jmtLtsFZPXjGkilIMjLhGgUZnnIwNq8LKfwxkVDlIcb66egm1GETA
AA5hYCehR+MLR/MzMsSu04eBnaPzH2yx1N++Yd1tAG3AIYTUo/ogGoiGP89HrPv0ObBI2K2WgZYu
Lu+3BXXGdJ9BYsXvhxgFmk1VviPe7SjQVhkxclPRW6NcI41c8irHBpVYilkdc4mEwW60wiG/Je3n
afp0edqWbQA0Ce0j8PeqGCJNejbArvoAlTVcxeg6sjMt5OgUuWxm8djM1PN/mVGOTduXSQUwL3Yb
2YD9ELmK4eqyhcX9jPYMYDHQUX/CgFgDNz+yFOe+ZfpwU/Z9e4f2V/pkGl2/90XpPmaldA6XjS7N
HkJ6JBoBqj5l13NkiWz9iM5HkjwZ+rU1bvq14GLNhHL5czKz7QcwYZDPaW6FSGyGAbobLg9kaX0Q
js2NASBgOsGHu2PbuDU3UROALsmm01cC16XFmSVIkWBGy/MJEsNPBpnQqUPNmbNt091KB9XT4Jm4
X/2q3F8eypItVIUh6oiq4yl4u7XtsQMU3Yg743Pvsy0E5jeB/YX1ciP617edBOiCRHVovpoBEp1/
zFF8MZHByaEki4arsci2rUbNu9G1+wcwv63xLRjzGVGvBuTQwfAJVgfQ88w75cgW2HlQOBpRt/F7
ueP8IdcfURvY+SW9reDBrYGjxTINE//DNGybOglt4xsdbkXzXe/cnXSvWjmtZFEWuLbm8eNVg1cl
fpKaovRpIBtmccDx7X0ivIgkxoPVuRGHzqw/7DtQjCCwDRPtq2Nfle0j3EBk2DyyNban1Vo6+1dC
8mSKXLgxpBNBU62+v7jXJCUkfNHcwnoE+tWmJt+0pnh0u20LiooaHru9y8m3KauB9O3h7Lpo7H4k
FgTVOxpqLN1WOXQA3enO51Cb4sNKRnV5ETFjMzQCDatqSpWXs8ikgUVsiw+Bn4Vyui8ESmQ/qtGI
jKmJBpJe0Sau+2HDgTHIBtwvFVgVZBpalbFLunFjGfmK81xwMnOfA3wnyjMAl83u4WhrJcwfxqRG
w0PPuXwXpPZwQ5t+3LuNXKNXWdjFyIE4oGabpYhPsiBF2msO41giqnF66zPW7jBP/VWrp92mA9/1
QwHdgAfBg7V+iKV8Opg25lcUGp8QiSihp7T8etA6B5vVvyrtepvan7s2Dw15z+U9qAtCnjwTYzPo
UWdoqCmvXBYnPhYZdOQDgYACWh/eSTm/UGEpQApcizj3b0x58+dlt3fyoppFCvRZZRC1Vzx4lK/L
SbMHvTRQayFQSGy6MgvtPB8jqyH2PkdB7LXdJYo99V4aWo2jvUfEQ65FRgJoB8hlP5q8WruaTvNm
s6W5jITUFSAFKlcnb53SBnIeGTvBAkibNXKfmyZ6WYu0jVqSvuOgTthTp7zzQPQY6c1Ub98wtzOb
INpcUPBRvTy6MLsanG8iNsZbbhuhVtxM5JmvCTUtbRA00P5tZj46R6fQGz3RmyPMWI2z8WgV5sXn
ywM5Oedz1yJSU8glzHBCNQnGXauC0snEYm/KPjSZEYSGh8gf5Kf2x1+W/uv7+N/pTxL/f6fL//0/
+OfvhEqWp5lQ/vHfX342LG/+Z/5v/v53Xv4X/77LvzPCyZ9C/bde/Ef48F+GN1/F1xf/sG1ELuRj
95PJdz95V4lfBvAT53/z//qX//j56yvvJf35rz++k64R89fSnDR//PVXVz/+9ccMxfiv48//9Xf3
X2v8Z3fya1N/Zep/8PMrF//6A0rT/zTwtEZXNHKiHuo1f/xj+Dn/TWDiLwAfBtTPAg8Mni5//KMh
TGSw5/9zfsDCW8ItI6YNsJqcdPNfBf8EKB8IC/Sazsklx3f/+N8f9mJpfi/VP5quRjG6Efxff7zc
d5oJiB6cMTjKX+63aWpGZrUdPTC3IrcTKetPFFT/+UqQ8HLT/f68ks9vCpq2pV7Sg50W9BYF/2GI
KlmBvKlvAmPthfEy7PttRXHqmUm8nnIPDSlm28IA98WnrCZOGVFumt2ha53JiUWuoaPnaH3/msb/
y7QpzzJzLBy0F0/kkIEX144G06A3WdU10+by9xX80e8hKcWjVhQMcpuSHMaSBf1BdIbLD4490c9a
r4nk2kid4ScIANL3WjWITxb4YwgqGFlBr3D1sA+Xf8aZ3eFhYx57I62yNaTwuhZ8Cx3LIjDItNXW
K1DAWHkbntkfqo501guHVcIjBwuA0adm8I0/Ufb17chNNbJGh3TOiBKgjxTsNGCcpIc2bxw7pFkF
FDgbKjOq2fA6qpC/F0xN0ArRoa0yI+0hEUb/AJLbIXamxlyJHc8NYf7zo2uB5FT0gmnk4LPcfi5l
PdX7okGdKZTeZJj7ty234gz0NMgQvSTkUGmi302tU290EPW+e9vXFV9QFECwz+X3A4HDeWwN2g6b
zGPuGq3+r76t3y+A30uguAGjoaMtNUIPqL6Mw0OaO1K/Yhqkyrcoq7XZFZAn5Ab0jQ0L4YdzNzK1
LHOvUW3J9Run5na+TaCiY4cIH+gYCk34RpTppZtuL0/BfG6WfqHiNmROBuJ7cFTJ5Gsi6ojOs21p
p3a9S8GwTb7IzE77bZk01Lp1AVcbt9TOzenxsvmXceLvCVKcimNnQ++X0M91CfOv8R63Hye/ICGV
Lr3Rmi74dtnOGbehqid01UTLYijaQ0rS5l2t+bUXZgaha5RN576vBElpTqfSIAE9VE6FECkxmvrZ
w4thxeudOWxq36EYXCTbiqw9DKzTorJ3iictY8X3Qbb17vIMnTMxr9DRee6MlFVz08hBCyS3w0rD
l3U2QdmgyDzvbcdZxa5WE/OCJvPpocjN3Atzx+JpWNZEq1ZuwXOjUPwFLtspATIAesxor4bM4FC3
dNPVHJmIMteLj2+bK8VvmAAZy8pz6CFrHQ41Oa0z/BuOrVzdj7wDC8xlM/PmWTibatthF0jhJUJv
DrY3jGOEjtFSPHkAknt3jQw0GSXm2LCdRgxTf4SG37Sm0HZuFhWn0ANRY1g0gdvq8+a9lwPWHnli
bNERF6TZGvv6mbPvKmffYuMgRmsgh7SkDRqPpWkRoIY0Dyz1dWXkskXKQ8iVxP+ZE+oogUPvIwuW
jG176Dj1m21CuZ1spy57XWvf357MUTzASD0gcYmJsLVEYL0pKCc/IIAGlr7Lm+Hc71dCBq0YKZoT
c3rIA3TUBj6SrYNbrbVgnLkGHOX0kxEVMKYX5DAYmJIszFIjH7em3wjvuZrsyT2UOXd4hNWHnGbZ
Ul8mYRIMa/fAmR3nzH9+5H0aM+0Ba8XqaLQPPiXgw/8x6NOYRrXwtZW75twMKr7B1TTPbZlETM7I
AGGyabCvh8Tz/ry8QOemUHEKTdWXyETW7cHPZYlcYsftYJtWGk/ClORVFlo8B/9ckvgGGJtKWX72
Etf6ftn4mbOk0jRnY17K1kagoSeGWW/A4pdlh6I05PiYU23QnrxMkNcRc//e6op7oJqZJl6Dbvvc
rqdvBV5Uzzobp7WOjXlHL7g9tQ3IbU0tb0fRHkQltU0/6h9rKSKScWgQt+S5cvOV2+jMplM7/+oA
VMRyvrR9py/F1hr7zotc0hIzzA19EpvLa3POjOIZQFHRujbrMV06z8POa5+F70MEi1ZvNKC4BqtK
Ct62WHwRCIOHwM2OCYC/fZ3tp0GssSidWRa1p9hsJ4fkBO/ywanq5hmc7H22TUntW5DbqRNvNw2J
RUEShMbQlYHNJ3NhJ6hssbWfm8QyEJ/rhdG8s4rK6DZ6b9X8bdGCPds98joBRCo8ruMNQ2XKyrAv
DW/Y+tTUS4ihjfYaGdG5YSieIQWk0xSJQQ9WD8WdgLtNZHUtfeMglDcGqRmIeubT2CSNddN4jGzo
1Ij3RGb52956qqxj4oq81H08V0GokyLPqLVbRwxPGs/F7vIZOTdFSiyQoYLeaqagB3AQFyEDD9mO
tamx8vUzJ9BS736c6LpPGRaAWxay3CKqqimLLFKtRc9nfr+Kgcs0sw1qDTs1L7P2aw3mG9R1wPz/
4U3To6Z6/RbSU00+Im6uJXkg6CDftoG5GomdOdrWfKscnQN30gxq4oF5yOXw55QUJGobvqnyEV0q
IrlrtGyFs0XJnv99dahoIdmUVeCRBuvcFPFk5p/8RO5Mn8W8HG5pX1/TzPwTl2iJXrZsre/z3OLM
f340vEIfE+RbAmSuivwaSmrfpqR8d3lhzu0s5WgLm4tkrOBBMs/utmlAJkjQakbINNQfLpuYF2HB
CVrK+QaTbJUALkAOvBv2To6+QmFx9wrUSxvq2u3ny1bOzZFypwui9VWuY478TBfhNDpGmBO0x17+
+rkxKMfbC/qcWRShPmnzm0Jzi40UZrHBYtdhHkzJ1WUzZ1ZDLSQ0btr3I/Ith1ROLXoB7IE+tHhh
8LAx9O51Lat/72FTuc+1Hp0mhnTIwUAd3xy6JnIR/b9ttdVGy9aivpdxE+uQPlBjumnQbG8YNCxM
vrIWZ1baVA571gi7D9yBgiaUGRbg7MnY3zS1y4bD5VU4lylWi36+0xZ0QP/hQasnLWK52V0zdF2F
ddtAib0yq3eohWYPPuT0tgad3CdmiWDjdHz8ePkXnBvi/OdHB94ZpWOwhuDICCrh9Al/10k9W6k1
nvGWpnLmDW/selJhM5tWrT2kRScAcUBXHwq0fVDSKBfE/kynsV/DQZ8bjuIB0NMVTFamw2BptBLC
zbwAjkHgtO4uz9e5c6Mcfod56WTMLiZwhRYWiUO2JBfGrVMALXHZxLkxKB4ga3ieVQnKE3N/+Uay
Ogi5aNKVg39mSX7pjR4tuHDQ4lQ4yJQE7lQ81dLbJWg/q4y22zey+VYybw0Fd8aT/UJSHFmiFOzi
gwYxETOTcMfDNES5ZwHPktrp84iAYnt5vmZnsuD11bYMYutZUA0j5ssEv7dgjIV4q3xq7OzaEcHj
1EpxgCyWs3JizuwAVZS+5r2V9QnFPZbTwovkaBQybEZ/eNZakfC3bQKV3mzS+rIvUkzeqI1+pNPU
voKWi7fid85sMRUuIrid6aB4hV9mjbejlHRXgUjKt50RtQ9IZ0lvBQ0cMwSNyaZrmIMmYSc7eP64
FkSeWwTlnJsacTrLgGORdm7cuqgPxIQGOtS/ARbfXN5X5yZJOeqmJwrDkkF14NwawxTP3O3oNWsi
g6BVOLNvlXNOfdPlVsmbg1kFzWPvpLBUdOWh1v3p1iw7vu8ca4qCqaMIMisv9BveRfro5V/RgC0M
ZLYaL9+0HsuzsGRAXwDBYdnveNYCzEEK3ys2eEwN7/uJGdeFX9p70IuX195Eu+cqn9ww0fvxJq/s
YZN63PzeDZw992xInVCiURIy1wJxedQHhR75RZKgIltp/V1uZo4eVhRchZs67SEy7CMgum46kOOG
Japd151VTddm4pMHQMWqqJZ592lqPHDv6oaoP7X1aD1kQzJteOVqf1ZDm7SRT2v3UZqaM2xtWlbX
VepNH/qxFR+6aSTQi0lN9wEEidVzKv8fZ1/WHLmqdPuLFKEBgfSqqrLKdrd7Hl+I7r17owENSEgg
/fq76tz4TthsqxSnHu0HUUBmApkr14p/DpX1f3d1uTxg7OpnsxTJt1A33sEfY3EuOuQl4tb2B0wQ
l8A45Tlwv/65ADNDjgKT/9iBeOY+oRLqb9pb2rtoXcOPrCDJ30NA+y+0ClOVgWjdIEeVTtOBU5Ry
s7WJqiFDxyD7XNIqziit13ECYk+L/jAyTf/h/cAeAJGfwpOE6lGaRRWopQzpkjsZdxDmQ2uVgmRe
lHxtaKSWe69Iocus54b/6XRZ7OUDNhzExRraES3JK+mbs0bd+ei1jBynPhWnyBv1zv1r6/LiXxzn
WYBHo5EHpLsvz4C1evED00ldHtaVSZX7wgYojmn0mN2jY23geZXwQRy71TP2XCydhc1GPFmjnR9z
eZ++cgi4DTD9aKM6RD/tuRer/qzbsHxCAvMXN8OaVaVfi6xHu22YkV6lT3zoqcyuR4mthXauuAtS
By0YubszrRo/ZyjQ3XWlD9a1Su7hz7aGuBzlz9Y5bo2RaEjtzuuoFYMIVLgcI1Q6fyRjAcbT2+bh
3HXHAW1FaBVvz2US1KdQRvpvcPO3j2vqQePx+hgbEdXtdpVBHXtzSOR5pZN/kXFlk39gU7LX77z1
fedU0N1azkQs8ozumDoHjYg+6ELvvY23TMw5DxY+G8OWsD6nPP7Gw6I7aJOqo04gqR7KDnls6U93
4+VPWTVkx7C35uScEpx4JZT/annu/VncVfMy5HGb0p2j+vXbIHDoL01rMqtHFZqSznHDVnuYTKX/
Lo0KPhQqIvlADaGZmppdBYPXTRm6ty/HA/2+lVG4jmdia786yF7NCWCOdZKint7Ir7fYGZDkL0cJ
4tLUBFnwc9018SOXTIKxLul/X//6xSP+HWpAUvXy6wW4o0BoX+hzHwsaZXMwQDJF1lGY1VPF2kPX
V8O0s/sbWSA0jb4crIWcxjRV0sv9KgT/ftSjHMdxMsvil5XFlxEodQu99fsJt11D9IfrU3zd6MAy
9HLUNZiqsegsx5NA2rwTnperMhl2JrVlBNHLr9fxmJa8DYez79uxydImEfEp4Wg4Blcl53vdl5tr
54aDvmcyLfvhDFDq9GjmRqlfBgK//WPiM8YfzCUDfCfDtG6RwStIdG/VWlRoPLPgarm+kq8/TtCZ
8XKuPW2bCYW57twO3vizXFfpZ0wV4qRWZLmbSKtTTam+q5DX3Ws42No9J1B5uLf6JcpaZ6EU+Ryo
7ljJdM+3tqzfjUddGeE5p4qzshTtcx3XxyWJytOEgnvppd+uL9uGibjNYPFYTjEbInGuV/jbIUIY
/yFVY8ix4w3Zoc3cGsTZm0RPaHZTS5qTssMYSkYHWVuSsYbscQdsbIXbzBiYZmmUJmlueTt/BTTa
e8ttyn5cX6WNvQCI9MXFACxwISNezXMO7r7vcwfQEe79oa6PpuvUfBchwbrXdri1WJf/P7uEpIrO
deL5Sa7akh6XEbdfyFFEmUijPVH0jcPIhbMGEaAMujfibH0el3/YjOL5A5BHrck9v+31SSGTP0Ew
FneT6wu4NaITicZG1JVKweRQeio4tCOad7J+nIEamKMQZ5Iv66RGfZDOeyCyLYNwYtJsk0IWceXl
Yw1Az0Ens+4PTeSPQXZ9SlsDOM5fDOhmszUC9tD6SYS3iq7rY2OhU7ozwJYhOAGgCtdw6CuP58DO
6rs6rdOzKCb7mFTzjQHMRa6qOOwqCGxikVTXHsZ5CY5VEu4BODZWyO0xikkJvqQUIvWJld/mucIB
R027k/Hc+rjjkutsSxOSpT17/jK9ixewpI1NynbWfuvrjhPWqPbQmiNl4LFqeJzBzX3WGgTi101n
A4OJ2OH4uJBN7PMmzCdBm++aeeQQ9kDypjXQ2IXCXXBhFtjGKC4y2gfhY7fK9IFVc3XWSTmcS1sn
dySdvw1iubv+mzZCnNufFqnYj6BM05yRPkzhnIyb3zosxYc6qOmfWZQ13TmpN+yaOZ6ZyMWM6YAk
TE9UeCgET96iXYfc+7zkNxWHoe/2cn1b4aFtljOkeAiadVH812+k8cPPQqzjP9fXa2sWjnciKQOw
ASLnmRgkYjSjLaDA0j8vUzrtbMmGEboAUR4a9CEntDqbFjCQu1Za0mSCtSLcsfKNPXepnSAHFave
YgB/ZNPXeKbR2cN16dAPdfxOdt0eqGVrIs4zoSrXEEGG21zXQwEWiy406kj9aWU7K7WxGS59HoTI
l4kWY3WeV0r/rgufvJkkC5DJbdo9nautMS7/f3YuI7/VUyp5eeZL1d5NPvEluBmXeDl0HaW/brIq
6gQGNgiGlB7HjgRdAVwGbavyGLKlbC7kaBE7Xh9ma0Oc45goQExC31bnaOrJiZipOhj0bd+4G46D
15RI0dmhOsdJlbzR89q9wzsx+CArRb/fNgHHwcM5tbVpMYQdwl+qQOJEKLLDvLK1OI5nS2E0yGab
6gxasv59YsHE6pPuf9Pq/r9KLfpvX5qRsUAujgMtcZYrth6KjgwsqxaPV1laBeDLvmmBXOhnJQiE
ZXuvPFO/0AAaJ4kQ4NiLkr2S7Ubs+BcdgjWsqOKkOHNBfqUjCMiGunpDrH2Cana4c1S8ngkCE/vL
xepZkSQLmlIwi+hpDcwf0xKGHsrpqJLg2+iFLBPVJ+Ktn6+v2oaPu5DPvp7xeIUs6HmaKSDzxRRE
jz4R+qcPsv+dOW2YV3z5/7M4gm71UA4eqjR2TdvDyleWB0Oy3l+fwdbXHc+2YRXawIjyHHaBdw5a
vOxQeI521mdrPxzPFh4LBJUCFaZVpfLUWarJQ1lM5LcOADF+akhRfgCvaPpzaQJfVehBRbL+fH1q
W5vj+LyuPdPPFK+WOQjBQTfM3gc9z+VjKyr25foQlwfpKxknF+YZRMMc14AWATqjT0PC/rS2kJlY
9K+UoK18qZDNJottb3NSF+xJaQtQC5IyZ1RCzMkDn+O3dKl3sfobtkCcZ3cnPVClSliAR6r0MRYR
KjQz73ZwUxtPOuIc6parWKi+E+emDt4PtnkfQxEjE370vVjZt3YkO+NsbLuL8eyp1UQXyIN0Hu2O
owarh8+RB7GmUDv7sDXE5f/PXLKZFl1CYBbP+xYIjYymDX8qlEfQNNNN4x7D4NYojuMPIC6b+2FE
qgVE/2e2dGN9qtJmHA/TIsedC8TWnjv+b1bdzxEFz24c6QWIUfUmMsttqGEoWL5cJ4ZydsnayctR
hWoyrsp3siHVsVr4l+v+t/XrHRdXM+JulWCAcOygdRP4w/1o7R4H2dbXnYN9kL2Zg8pL86JU5ZvI
rv698to94O7G111AZwOithXNW2k+6YbesXihAHwM/xtF33+vDS6Ys2xojEpRK86R7v5JOtkdwLWz
lzvd+umOK4fVjAYrb/TylkrQzEMlOmP+XO681Dfs3kVyRmoI2omvaT6MkQfEFZusOnpNgbetLliz
V5jcmoTjxCgOrgZdNMhl0Cg8z7MRp240022XQlduGFRmKkqrLs1ZVVUnrlORmyZsb0uQusQNQWJB
I8g5AtCgcCmI50rbA0vUHGZFi2Nh5+qxtROO/4o1DOdCI87Rhf0j5qbOwj5424M5eyeQbu2B47/Y
2RF12VKchwqSGYE26IPmyW2NdGBYfhl+yraawRuEYslAA/O9JlN1GuK0z9Yi0u9vCkAuWpOtOpFl
FfHc9Ab56bn/Ni56T9VrY/ldkGbXx2iNW/FxFYgvQdI/koZ/JcD+Xv/tW593vJhPHYBMqRTnHlji
+xGYxkfcwdaznZc9rPTWEM59PF0gXc/akOfRtH4olvbBX9S97EHpf30KG/bjojR1MtQ0Kss0T01V
v+n6ZgFb0+D1t37/Mu6zg15FYkZbCk5HVdv466jL+KNW4x5xz9avd87elkCO3hYU58uwijesWdS5
mAApvr42Gw8ul5OnSRazWIuz0WtBnQmAEIpCPbOHqn9oRfC/Maz895xxWZfCNiQmKHvYKGgMgHzv
K5WJcrH+jTvs+HBYFy3QIwNO+LYu73lZvzVruSc1uLFELuSytFjtkOMICMrIZK0Zga/i9MOMiHQA
tcZO7mHDCVy4ZdgnlVehPwFG5OsfXR/I8e3YFGHyJsbTZ6/jbMOYXLBlJftoNlPJc4locTDxFCNV
yuzOgbNxeXexlTSdF4KeH6xUrMl9DGayD6r02oNKKhCiJfUXFSR85wK/8ahyEZZxAwG9hQGZVFRl
eey9enhIgWO6Z8iCn2jQmnswvoAqX7bR6SZXcVGXS4tQSHTDcxBcf4wj1Jq0FHe+Vu/LlOyhbrc2
yPF2sND4ddqgJhgmpTqVU1AeZTztpeO3vh6+jFRRiatYBYbJHITg0bEaU3aMpI52rmRbX3fO6c5w
Fc0AHebz0LOcUzR+zTKSO1I2W193fBwAF/DWKpTeolbENkdGuTUHtI2zaifJsQU4cEFoAiQUBeMw
qYjPP6Yu/abTVZ1Sb32UZjmTplXH3oSfl6V68Ln957pVbfiM7zynlVFduhbcy9G31Q2AqKJt50GL
WoxHELERMNTFkD46lEtsw52JboQaVz9Fp16s29J4eRHO+n2azuYMomb1MWiGvf6UjZjpX/7/7EiM
dBmtSEGmebnIPs1iHTbm0PCR/gAFavRk2nXYWb+tqpcLlVQJR3xecXvofEWLj2oJh/oEjH+zvO99
1bznHumD+65u+xUkSKxvQKxMlc2SEo3/uWhQAzstdevPH8VUEn2UtCj9I3Amu6ip1y0X5HAvF4Pr
BRIaLE7zVugha8CTmuEs32sofH03QdP28ut20UOMoiIeQtH0xtPFo19CJmbeYwx//cdD+vLl54dx
QbJUENgngP8/B12jY81nuvt63fw3cn8upjANOhEEnU1zLfwTWcnvgXkoUFSfqxUMmnHAP+h26Z+8
cr6tiOfyX5Ne4rVCFM/HqP20FvaJpurJqHpPI3prvZwgGKGO3vSNTnORos8ojFeZe166J9jz+maD
fuPlbiiAy0cBVHtuV3Uo5+QDld4HvKz3Evyvfz9wAYVg7IrNwuY050p+nILm3pvbu5irHWfd+rwT
7EypAXFPatzT+ESzZO4qkBxNQ2ZVfxtCI3DBg9TMpdUdZpAEUKANYUh02LnebP16J6jpOYr9aUKk
8XgSnZjq+HkmbXsql1TsWOflU/9OFQcuXrCbwUfH/RaPUVOwz7Hxy3PEvPQ9G+xvWkd7xfLXDx2I
S700o6jjcmx7oIGEL4KTVTO4jtTcHaKw1KewQkcnlC72ztXXPSJIHY9IioJDQqFH8rAvgh9hxJrf
quRs59KxtSmOR1R8RJ0uRIcAOF/9o9/ZFeSbXpevVO5d/DYm4KLZUiYgLmB4kveE9p8Jp+E7H1mh
/HoE3NiLCzXh86MypKQ1rQerGlYFso5+atOzFcOILK6Yj3Uc1jJTC9vjtd6azOVnPDuZGy+c6maG
CwpKl3ywPSKgJN3p+mQcnt3/e+kFLqatnFEENkIinvvd+Cc2Vsb3BAJMf9YaNYO7SizvQ78/0SWA
lGKkmLgPC75AnTJdwiJHU9tfbErr4U3Vd/EbKKrRJGsomfRxXYf4czmOCdn5qRuG49LBVtLGU2+b
JEeZtPxmVJV+ApR1RKJ+tO35+nJsjXHZhGeLba03NXXJeN6UZLpLyRRnlrQziKp3MUVbQzjHv4yU
qKB8AVc2ZXkQqXgaDPsnFHsKkhsRyRUTrRPSr/ES4NUDcuZZFiZDAmXNQPD+YQIhw/H6Qm1ZpRMj
6jlYeVIhycECj2V1bLuTX8bqcNvXnRgxa1YFQRPzHKkO3CUa4X/iPlMfr399w4FduBvq6y3j/ZTm
NakOsTeg8UhQllm2LlmJh9AYiK/XR9pYJReNzBIRlY1F2Ib4RvLLL4WGhmfBP932dScyTKQzHshQ
MQ+RfI3j3r6beFJ8vv7xDTNyKRr7mdR+E+BYpkX4uLTmTRSFjxP6zgwne9DGreW5uMgzbxup13nJ
gquXhz6POwb6q7d2neIv12ew9fXL/599HRwwYehXuHpBb7POm6ros77ne6KTG27sAuXsClpu0k+A
svJZf4vAN/kL0rneoxo8tZdH3xrDOfW9slspOKOT3IKv/r5r2jWzMSSfOmz2jqdtDeH6ccOXtmvj
BLky+RCT9kQC+YM1eyotW3vgOLIhQdwb3ae5XCl7FFLLe97X/s67eMNGXWRcglYQRUEQj2pMTR4s
GFHfGjA03TfBArALEklpft2UNlbJRciZCmVU5jVI6YrxV2Oa757vv0Gzyx6I+PVHFTS0X5rqJAHD
okGNaNr3bXdYY8DXs1LFrM3bvk7TA9rtyvge++MPdxxdBmOm2h65huvT29glt4ZP+QoRBVuwvAtx
u0ybxXvT9Hx4f9vXL7v3zA8VT6O6KgjLLyjMoxJedFy9Otg5sbdswPl6SjnSCYPBceqJMrsIb2Yo
o7VZTO1ni/TiTXNw2SG9iQ4B99YkR05r+GX0sp79dV523ilbc3AiVWMDWzJoMObEk/eissWBMu+c
SnQgCVLcBvMMqHPxWGYvbEiNqkoo2neDSb+kjXrqefh5kgD+3bZObsQq6JyGA9LVpEnVqVOc5kM6
DDdlFP8lvL12dIXg1ohgpYRFCbwJTwUtv972051QhQYeQ5tQs3w2zVgflqaUFYAfIOi8zctcyJ8w
89LMZEryYrb8VJSjyoum1p9v+vku0q/3JMSHQ5Xk0zKGb+J6bU90Dm5jR4XixUsfRnbTihpaNbkp
uvKuKmd5MqPdk7/eiD8uvm/lwzilFPsaD0Od07EP8wu/607hYcO7XDTf2IJ9fEhEkncseQ9JEAi1
DelbwurpsND0x23L77owGXHbkIrlio/Vt6Avog9m6vudILdx/sSO6w4Rchd9RSl66T37gYXFcPSA
g3wEddSwc8Rt7YHjuaE/+ab3C0S4MYnGrOls8ZU2JeCPty2Qc9HwR7wdRxLRHMopkzjZYShNBvzj
sGP/W0vkuG/EC+jxCqQJ22SKf6ykI+elTiANY9c9EeGNIVycnhZaEfRC4KjB2ftpIiU/oe2rOhZz
v4c83diFf2H1GEnLJMKDgYedyiozjpmY+73M89bXLxN7dhLPLSLbeDkBIsFOeDj8DGN/2dnfDS9z
CQtJtFhZWbycTaMnkQ1pWNyXwTzlndWHwKYy3jlitnbB8YVZTPXq95gEktznxbLT0qsfaRP9vslO
XXBbzW0jdb3i6Qni0K9Nm1TVnU7CQe6c9Zcs0SsJQ5ewcFxbabwKuSnKwqPnkTcmsX+pVf5Azfos
kyVXaXDjxctxiaASA2CllCFpGNVNFnmDlJCsK3z/tq1wsW7M4+hI6PA+UTZQ2Vw0+RIkJ8vpbUHV
RbsRG7VmWhi8wSIfcyxSDVQUCH7JbcoUgUteONVDIvWQ4OLF5jZTvc8ORTrtkWNtWKqLeKshTIkM
AJwZxe7iMCX198WPvzG0ju+s/4bPuZSFI6Q1e2Vx940Y+Wjbcb5rwdDfaRrde4u/c/ZsBA0X8qZq
DR4JjXyVXj00UQ1oUvM5RCeuu9t/oAav+IOLeYPQHZUNNyg81mkhQI8Xg9PJCrb0GYU81PiYBNBa
AWgZ8g0S2pgFBDcl/dr3qTf8g/aG8LswPahfOUn6+wpImL8IGdLglKSmua1PJnChHuj7NTqBwkOe
eGZ9SBuS2MxYY/b6GzaW2AV5LDWh6xBVMdJEUG7KIHoe/5hk0Pin64u8ZYjO2a6aKZqb1SZ526Ev
9ciwf1OmIbw9ZYpBUWTnCNiYRuQc8TFIAS1aupCuaOfxC4/C+UezGrpzP9+ahBPNkgG5XyFC+Koq
nmAySNhF5WNR6o/XF2nj17uYv3FZPNqPbZL7cqHg/KDN1xHEWjthf+vrl+Pg2dGbQHwm8IEXyotI
kfSQppUwh96wNd1xpK0BnBt6OdFQ9iDbyZF+Sv/gYrh8Ttpo/nJ9cTYW32VmlBUzK3gl07xfkv4h
Mso/zVUDeCFP6G1PbBf0x0Gzg/6EAuk6XguNhh4AszNVl3Fym3mGl5V7tgVLiJpcip79vAMjSs4s
lB3aptxjv9haoejl14Viac0ngGq7Wh9qEeGRMV+AzTvbe9nGV8KkC/tLfRlOzG/jPOjWe8rT/lDI
MGeDeiiaURyL3ny4bacdJ46K1oqZe3GOtnmTNx6KHzVk3t6N8apuNCbHkxtTeWspBxzrRs5f4tkL
6kyWKoXQzGq979fnkb6+YC4IUI4riwqIQeZh38b3ZonIn1BDR/HQz+zkpRq91OYTOrt4Zrqmurs+
6IYTung6aDgAi5JgUJ9B1D6KlD5EXr9Xzt6a0sX0nhmwIorY8AI108FXLldQRelzWiC1PZMTqM2P
DE/bIdjFaG5YtAufk0tYLWOH4QiBwkM2awNKUW9gDdhSGdmJ6lsr5rjNOg3Q2LFoxiCdnO/KZBzO
cR+an9f3I7iccK+4zX/+/2zJEpSByZwkNO+WKYOS5d1imsMofy1SQ6p9zJKJPOqwv1+HMevE8AZl
rdtg6sF/WNyeDd1AJDoxFbsMvQSoEkRpBgULkFiNA7/R3BxHoksp+yEhNAehfo9UYfQ3r9PbWIOg
vfrS2kodqS7SAcmnRqoTWDHHwzBzmeFQeX99dzbs2UXS9bYjiwbjUh7FPFNC3vEIKrhdXJ2r0If2
jn1K1+RYRnspiC1rcHF0uDjqoRiQk0T+qqa5rP22O1VT2fdZtHq2OpRh7fGs7qt0Bdn+0NnDwlf0
y1G/6b6YOqzQdGZ8vtzUTRK4oDuJx36DTnukHCnAfVUFYmg8Pfc4Ozdcy8XZxWi5AEquoLkywx0O
uq81GXdSalufvvz/mW2jrTid1xi5UkntcgLZ0XwYR7OH33bUif+LSXAxZtRv1UJWXMXQw5ZMp2Sp
G/EDnH8gcEnA/quyqfSC91SUg5dxRji/hxgQM5lfDD7LPOr53gFaXUF8LNcxDO6GIgU/XV2GsX4Y
1sX+9qOEHb2Qvo+5XkW24pbaHQwoJunpumlvxE4XtDaUAJR5ZRLn3aDOAZdfS2uLrAvjPVve2gHn
mC475tO0IpcBpr8CbHOGnMhtDUL/n0H12fbWl1SdWGkMnqMR/ITJX80qPqVB8tf1xXn9t/suZk0y
HfnpgGf9nMQj+nYHc/Skv9dYTV8N+b5LeYcsIHSuh4HmkIXQ75AcgrCvBaXssQPF2mlpRHpT9PVd
4FpcjhVbY4ab0kzC3wrVR/9QRwI2eX2Z/nNV+ffh5bvEd+gTBSYWVBa5CCFxefLidoIYOBCdnwOw
pTw1Vi7kUTa61d+8oawgxb2G7VNFEbmOUA0BtUoMkM4CxaQl8Q5aTEObQS9yrmArRZOAKhVX4iO0
lUYKgZHF7DU4be2Ac0/xilCUhMdxrnX59WL8F/NhYlZZUc03vad8F6JrBVTqyzZkeY3GoBV6TzSc
DiT09J62wZaROheTLppTADeRrx41AZEvbjz3sgijnaNv6+uX+8ozD0vrWUDExY/zFalF0NKl7QP4
dqvbCrqQA3/5+QXcfjjqLq9NvxJ/mX5ATgu5ZH+P9eH18OanzsWDwZT0bGyMM4uwzKgLfkAyiCNz
/7aakO9i+EAujX4jqmnOC9xDMgNWoh9Fz+ubSom+C+JbGJT36lFjAxqh7qMi1gdGdbuDCt3YXpeG
roemkm/1GKOBLdIPq9XyjA2/DXsFntiXuwvlOdkCV0zyPiDFkXtpfExW/7aHrO/C7JJxVp1uYTsR
6PoKMFVXjcjCri3FQx1P9J/rwW3DglzuOYDgV3TcoV42hWr+RATzP7JwKf8C0Z1oT9fHeD3VDva1
l+sEJkiAuWsE6GFgv3CZk2AM9TtwBa9NTXCzK+I/UyrK7xMzwbwz5tbOO44NMBzK7Dibc5MWhTo0
ARjAcWUeyJ/rc9qIrYnj2d6sWrz1UQmE5qFKsmEa4+hA1jX9m7KOfF4AUvh6faStHXJ8HG21eCsV
A5KSdamfStxoflIgaT/ymra3OaELxKtjyrjqQ9QEPTrdx8jpobQW1DsVzY0JuOC7NunHpfFDTMC0
8XAoZsOfQG6W/Exw1985ozdMzOW2Q/tJSaEaGmO7K4ZGdirWf4oOgvVZvPYLuxerkPytGfBDshXQ
pD0p6A0zcNF5MqkiGNaC8CXIO9p3T1qy44pDEffhShyuW8CGLbPLwj47pCAPmKRla5BzokH6Lmom
ctfLeA/Ou/X1y/+ffT0lpIEl4wa7TkHxJiEiOE9FXJ+u//bX82W+C88rxsbObRtE+dKy6TCBZ/SB
kjS4g3z2dBp0yu/ShFe3uYpLZRcRWi0tSNkBHenlciiKsrNH8JCWINgFLGNPqmjLoF3fN8sE8noR
5Qmc8cK78SmqpTyUNrnRHx2Xl0TEayXmKB/icrnvq7KHCA7ZY2fb2HAXrcclt8EUtCT3u7q/q2eA
yJnx1d31Dd/6upNg78G7D61eSfJLy6TKwnIOPluIHe818mx938mv1z3IXj2B7xfRR7Ky5omsSXdT
HsB3eeuAghiDQlS4Zg4zBfKI/BkvQse3LYzjxUh4gwFowE3HlGv1GNRliV76ju789A0/c5nq5s7a
oJ2Rl/bHrlkPFa/XBOi1boUzELLEd8zX6bdiDvXv69PZaFjwXRgb57Sc1iCJ8noquwS49gnMDEiy
enN2yVe9nbqkgfxACInG8dhHEyQwwMoKuaBjV05kzgjUCMZTWOCtlKUmpMuhoiAsx8VggJQsr3ww
PaFrNHpIGl38uf6jN4wndj23HFqkMiA9jyYhfVq4Hx9lo26jPPFdMeaiAtMS9Fqj3DAU+jLbt7XO
aFctNz4nqPPzR4kyVeMbBB5dDUcVjOTgta093rQ41Ik6YUW8bo1hMKsJ5zOaIpsPcVPfJo7ju6g7
aRIG3ig/zMFto44Q59AP7YrySS2rPbK1jUuAC70zPR79qiMh0nj1u2UiAJmF5Vs6jJ95CwxhQ+bw
rt+tx2+cAi4UL5oAQ6KsjXIQ6kT3ZvLCg+WkOSeY1c7NaeN24eLx5gqVkwGM8QAfpw07kLbuv6U+
79QhaisQCBKfjnuH2tZYTngaQaEzTk0U5G0sp2PiN/HBb8LlbQQZhN/JHC07Vra1bBfXfHbdoELz
ynIW5uO6apQwwCyisyQdi+jQaznOt0VbF6kHwXg9jxdzMyjxnqG9wY8FsCU7k7j82FcyQq6WcjP5
aMAaIz/3miQ5FISyI/ZmD7y7tRWOI8rRipGihJ9D/qoFocjyYfRnc4RaBAqleyTwG1NwQXTSk2yE
rE+Ih7clX9C93x0Yj7ovN8USFz+3JEVNms4PcjpU85eeyOptbZs9pbiNw87Fyc9tUtu1G4M8SYcy
W3uNLKMePT5l3ij8z36h5hkN6h7faZXcWqvLRj2z2TIK46WaDcYzBpAEMjUHlJn1/fW12thuV8LY
xAQqlJUO8lqX8kQoeVQyvjNxsWSMAQJ6fZStOVz+/2wOixZJIm0f5MoT6tMCXeN38Wj2cqQbXk2c
J/7QMaiRNJjDIpfyrS295NHvgqXJ0FV0G/rHdxGBK7ouLFRtQly7BfkoBi3f9jQMf922Ps7ZWkzJ
3OPe4ueQaJd3DXJdx6Co9/QQttbHcekIh3bAaOLndmzXO5mmcszmYeEPEBtBk8RNU3BhgHJJwE0W
TH5uZMCPFPppjyuZb9POQ2XmpQGxeBAj0AEBOg1J/014a/sF7Xq7qdKNFXIhgInp4m7uOHwsNgO0
yeLxaCAGhybAyt95Vr1e5/RdHCCLKzxsW4Mt9nr2pcOd9GBnJTLqmfnRK6MWkmt+/TD2c/1lipY9
pOnWzC7/f+Z5zJOiLxvEwhI6HmE2KBX/TpdAFwcL8Tp7ur75G1HEhQcWZPQE6L9wJC3Rch8Epjx5
6F65M6sYTu2sp52E/0bsdXGCa1kFeE54fh7UkGg8rw2EbtE43k71iU+sVSfwElQhCIEvV9TrU9sI
Xa68cQ1mvLlvWz8voaiJ1BHYvPRUDHe3fd1x/JWxOfHFhfzfjuJdN3rBV7ksZsfmtn674/hT2Qjw
wJVhHrBpOKm4+A1ZznVnYTb23IXKxUqFI/p/4TMd63Pre+m5aesVfYkseQKJ1G2E8b7LlKdadCKE
jQjzoSHIn6mlu1Ch7yW6o/g/+fhX7lOupLGXtH4DHt8wt5EQ//jExMipJnqp5ASyCznW70qFdMJ9
bOvZZnZYFjxxlVeun3g7yvm4FHzw38WGpeFhGdpmPoHD1QLehxcxP4ARBaoR1Rir8VuKvk0/o0v1
/yi6kuVIcS36RYoACTFsGXJ0eiy73LUhykOBhBAgIQZ9fR+vXkS/rq60E6R7zxgtZUCczDdEK8xt
GxRRCi/BKv+zZr/WSd1f14zVTylz+xO6lGyhTbIUw9JuuUmnDhfbGOYkHdcclpzLJux/4RRsuc6a
rujaZSpivn+OHUGFoonWS+yzAZL84QZcZysz0Fhl3dWnNXJtTjoy5XE/1KhTS2ilM7Q4DrsqBqhx
F6t/Dzwgh64bvxa2boi67+BJJM2TWP23nuqfYrzwje/mGy2Xv/kcvM50jYuOOp8vwbwWYRDFxTCv
d9pSxLCFUX8gMEBziv5byHx10Uh+WQbyGLfMlHqJH9G4OudGmns3hc9dyF/ViKwRTjGEqjHmhUkm
lDHHwVo0w/7hm226kGB7T2GRrJIMZZ1zqF9T1b21Wfew4P+vULdqyo1uy3GcdVZMamc673aHojrS
DTkT6/7WzJYemwg3imzcbav5Sy02cm6RZQwMn+U0Dp5k5lSOkO5XjSrUYvBpA1Z1mso04SS3iyGH
odk/B4d0aBEFQ+6CeIaCpbm4bBO5SBAQZ9mH5PWKeHf6PdTRUxD1/J4M7oIJSSCZjEH8Idh3QMmE
jBWljvOSXetxuyiXXdDs/cmV/yI2OpuuZ8ctmtNcxAoN37Wn5YbBNIe3acCPOCyFabu/RqZh6ZZo
z6caKXXoLZLnPkFuOoB9fkIhS39pN9uWoRBbxVj3XyLaO6ttmsdzyHPOUcMR0fbf2kZdLqlqnlwz
PiMcSkKDyPu8m5MpH0BC54mcvpDQtJfzqJYqUcHrmCxbga9ty+elc/meDdtps64GQWjTkjmlyhCr
XT7L+Y1y9zLV5oGTEJLeGRgt3qMUXC4EEy5tXxp0PIKetl3JPTKxA4QDHxs/v4SIFcsHg7S6ofVT
PibhfBft5oaX6jsZg1PSJGlhfiz+C2qb8oBltCJWLznV8y8V9difwvHTcf4X3i3AQo4PBcJQkTdM
8S26Jv1v0b2tdNCF1QiIohBRO+TR2v2ZaIa+WOKAtEw+t2E/46XT39GAPQ8q4nsThU+LSlG4ufjz
3iy6yJLujkfZAWEx3dUb2hScAZmsF3LdW+VPxtuHzrbPnkTPPsZrA+JfHweCAy+Y9FfYOAbJsDaH
waaYbQde8GTODiRuXRkS6YtVQb00jg0pYuU/Z7p0OfkJzEf5yeM8Ba8iyZ5Gus9Vj97JvMXxVLgA
opHVQv1tmzk6xPXwZc0qoVk10MaMgqM3LVoKhZST3DvdFHSHczelOz2xUbTlsEftYd7dXoSoGDhP
YWzQ/LkHBemj+z5u21zFyeewx2/zVMN9gqBuPCnO5QvCZY5hhFDYLN3EC+AkfhkdsSI3AawjI8uC
3yHUs79NLdFaGtYh8kfMZMRThtbHqOCjpe+CK2mhlprj225TcxGOyYOFlOTZTDhtXDD3S5FEwLCL
BInPbb6QuDng9W/2ggULeZML6riThpkGXwM1RxVu0WlEsuwlmIbgZFFVcliYjHDjxPgUtXf+0m0/
XfF1iAN0g4TiHEfR/ML3zpgiq+E1o5BIAnkb9+EuGA2wRtFwEeVshUYpRzptdh843f3zbcuv8wjN
Rm6HZDgOKJgsI/y1Incxa6/cUXFaZpq4PMRK/khYFP7Xt4u9Qrff/8vaqXky6chfwiaVHl3YYfjU
ZHa/1wzTbJHysX+K0oZ8Rfu6/Gr0muDbTckD96I7rqhhaXDHcXm1OyTcuR71fktMZ4fbiEIuVPHw
uCf5TBm7y5J5PVkmNnVoiGWnzM/7iTrrfy1p5l5n1B/fkR2m+ByljzLO+2arS0N/uizGnfu+MjSd
vhMknbu8FduI7PwdIYObq1/Ij/8VJ8R9u/LPaYYEpZ9sX4Qqk/k4j597Pa3P3bjBEsKsy5GsZR5H
dLldkBN0g9NyzxndjmlMf9eKvaR4gHKE/xlcXviZ0JSmy9FNb4QKWiLiBpi3xfPHU/3uW/Lp8SBd
o8Y+OamhnEKo868uqPGQxIm4oIOjzlGFQ6sxCIO832GWwDH+zLvkUnP6BuelO6Q90pLFrveLsMmY
TyuXhZ1Qr6smcPIwc284doV5hH46Kjk0rgWuvL9WioeOALWOTTIWEAqH1z0yqPxMY18wPjzJAYWW
/TBBBK9BVjVTcM9jOuAux8s6oefyPCTqfkYtKbwc9a9t5j0Kq2kVAeIvZzdyXOCLKagXe06t/rRN
BrvrHsvC7cuCQ72fcf9jCVHEHns2iGKIJ5KjSPVe+bkp6k6RApQ5yX0Gf1o/sFehdlv4AOPF4Lb+
PLTTXzDDKKRqQHj2mE7ync3HNcbgP6XWF4LztFhRgFZCr/xr3OEtl8ojNyxQf1OxoDJ6mJtqlOEb
QmC7vA1DBW2xjsqVrxpgabYUPTF/5jr8QnRAk9tu38vMkFPMxxRN850sZwklIHIJ33pkI+WDos9B
yIYLjBWQj858v8W9SnHTMrkjLEj/bpK5x49mkkO7sfUwDmP3EkHfmvt5O/aNDg4L7jdoTOrbAlXq
97Z6k+OSD04QJrQHQsf4MBnFT3VLCTB8eFqyOO1VkdoxOTTBjE5GNOk0JTq2hcQpv8vxaegI3otJ
rKDoenQJdDc+MG1OKXzrB+F/XhfshT9N53vDH9kWTCM8A0iTLHhnk2c8ZEtJqU3PLAt/VnehvxY/
yXPcan+CEnWv9rUxf4O4HYtkSN1jukTsQmuRnnbhh/OUcf8SMBo9WLoNzzV6emVOZ04+amGH5y2M
6nvkcsYHkk3tu4ZX9oS2zPoZrbtzOQPveKizVn8j66Ct+nbytzRj8xWRiw0ShSbQzbrux6IOZKZy
Q1ecEGPqXwYWIckt1f112ZfV4lpGjfjqg+waNHVwRLDPWq0IX37ad7GWLlM+wsk4uRuedfpum87+
akbMN6OSmMQlW2HN20e8wnH7JkMjX2avaNUvewp3LFMFvhXMfVIDFTN2YNeUeH6YOx7ikd23W2PH
unQs1q9LKNKLGngr8pS38LDgJr8bGjGKg2dDVzaySQuW1LSAQVOWyBBrDgiD4qC8qauo79i5z+hY
iXb+O9ak/tRu2z7V2uD31DBaxSin/cjiNXvIgAjiyXDd64y+mmfTd+aQZvVQdZluj2LuxvLne75p
VHhhskg0BKI1OdmtnU5qcnCxRQYxOyxeL3AwKww7HhJWkORVi3rTAiPPVpqxj95Y4OPrgne3TC0b
7sdlnkpB5hU8RB8+zlDqF/YnkM51awKdYExLl8TkKUt4fFIzWKjc6wxHZlPX9M2KOZtOCORB6/sc
z2uFUl8l0GSajF2etTb4Hc9IM8o9DKQ3KRNy6QOp4DocgzWn9dI8Sr/yJzDI7iva5uBtDTm7qi2s
/260Dn9TAZnam+DNAMB3VxQNAHYX5E/S4Zd5mMK91gUhdqZ/ZBaqvRRb1n604bCMNxGO41gNO1yC
Bfb7hRWi5eQdNa+1wn7SdL8F6wh8EA1Am0u4cKIq0Thd5xjWWVSyrnHbBY+5mi4sRfloQY1ueZCP
rJb/IohzcJSTDo5D1SZiP6F+Mohym3HTlnaH4x5zKh2nag0zOCC6oW0KF7mJntBegJwOh05n/U07
dJ9f7bLL+qTqJSS5WMTyJ0Hf6UOXzBxe8WmR8bWJ9tgfzEZCmQvMfW1u9mhcnhYfUfffDGx8K6Ao
wZw0aDvLc6qHLMxXkvQWUk2KO0ujRA1Fk+LHuDelSQcvYtNgRULf/BiU+1ZvePw6fAXPBNcQEmpb
g3YF2OIzfQxtm3wpBKqvBcyU4XC3ozO6LuuozfpL5LpUXwYyp2OuexLORTb6yd9Hdcg62D+H7G4I
JwyGYjMueooUg5MVLT9YGXzGZ9yaySyCviLGSpCxiviXbNI9ehI4A6+dssi7gyAsjA5LvG3PsOwT
9gFVKihpyif0YaOeN5JVj/F9OIzRRronSSbwKHqTdV0OJowFqu4nORULXWJzxA6+Zx/rXCcJEuIZ
C7F6eBG4Z4TmMXnpzChA70xIiLmkLgwxxq0Itn3ZO7WlF0OasD9Ou53wJcheyO2sMxWF51qNc3oP
GCARYa7sSrNizVZic8fwteXQEcUoatzl0GL97M1XOya7vu2cz/6exhoV4rkP2nb/YJrJtqhJigOB
aBOml67RLs0z7jYohNBUNyEPB8d7RbcZm0GAGIwu70irThOtGwjTMSag5nHtHc4uJA/XlaIEqlHc
hHgrG7HgHl5WMH8vvmEBef+pyWYHR0MM00EnGdbefYweXe0Y8pFBX+R8JWl9Y3tEVdlqnBunwfp1
yUGK9x2edrnioRJNFle7kZYA7eB6OKeQIgcfNWpebrzrA5sztAJjcEr53OJnGpFH5FWY7YcArVAU
S3+oBR5vn01LHk8uW/H2jsjawMm/jAcbzvM/K/jyMRskKZcrImvrk9SQhd9z0SdYd9lIYcU2wbbk
GOPYdof+Lx+WxI6tvoml5zMSJFLVn/Vc92HltoVplKiZ0b0lcg/ZK7UMZxhu83UvFtukAao0VdJc
Ys4QbxwR/E9VI/yc3jVtMDzZLgOviXWztgfcytj7GHOdvEmyk+TiMHBJRBp0aALHK5gsZ7jk3K/a
qvg3Ec3SAqmhlhdLUIOMKNDh0dgDNulx//RLy6J7kKft+I2ikNB9I3QdH29Ab1pFU5KJT+qV/hty
7IcljFAzy/m2++WeAPtwD4j9RE23jdOUPKL+19gyrYUTGKkCDbIczuQdlwGNcC9A/Q2EaRskPEar
1U25Y5bBUeBEKx6Rj9GZ9yZAiMtF6Gb82GQmxFOk6YQWQ27mvhq0VnOR7vWwX3w6dyG+KNMpGD3F
zvKdrszf+3pc9+PS651cVLx3v6dGzM3TspqF5c6t63hGQAMmK4IUhaZEnwnfqtCvw3qkUxf+Y2Mb
fNslxb/XhxgSj02oTI1tqZk7bN8rziLfO8dv0wKfxtnxeQguI/ObP0emM8shiGqib3hiQv4MysEB
u4JXPCocj9eoiukkXNmtAXZ5hlf9D5pm7f4dBJD7/mohavI54OMuOqYszpCJmDgktS9KxQGEToFF
fnHX9uYazTr1ZRjOiajidRvtHY+dFwWLI5KeFe3jALF4Q0qPY7hgGcgA3mDzIHb1hxa1fl+xVetQ
RuNgItxBrlV34LhndrHbOOMd9rivSpJ0fVzxbCJJNc/D4I4A5hyO+pp3S57sLUUVIMJL4H+RJtsq
WD4mLAkIdSA5GIXA5E4Bhr12id8EkI8m+NimmL5Isy6+DByJogpCRHK/TEqIY9bAkpIPwrdgKyFF
tLnVQSyvmJzH+YTVMLLHhQ3tXiqc+tjGkq0RV6Ejj48qNuqBmOn6X8AIWatYTlSXYujUf4rL5g2G
3SEs2n2g/5IWKrW8X5ycy6lN2FS2bmVP8DFM3z//ELMvOiabirct6co4Gpr3BOmyYe7jmP83R0Fn
zhtt47E0+7Tg/G0VCceCK8v+wdm/8moBD2ewytdA1ihrMSEBG2z0dUNUQX9IZifl0Vo+igtylmJ8
MagcdbRw9TCLw5BkbexziVeprRaLsJ7nn66O9mwaJCjh2I0b8+SyEWXUIIbC+Oa3Ac6iZrcbgfBh
CxhMFHOvFnrBMsyT0iT4eQ8WkbYYw9PeYIcSSF/CQ4iKFMRJT/5tXGSLwnZs/XFORLTxP6aD2/GR
IY5wO0SIquleoFMNkwZwGfIPCiNm95zIAVIkzpFf9EtJLs1JNbBDVUumlDybCSmWXyFv0vCSIWgY
5qew7+Q76q5Vf8AZHQN2NJoijh4v5VCRRgZRKVc3NA+4xFAdLQlJB50jUhXZ8jlKUBy/KjrLoNhR
beFznmFJ/RKAzLaj3xKxwdwy+OGKIMWN/ZyGe9sXmBGH5Wfdrr8zDJy4u+Ug1ydsnHQyeS3Bzxx6
4IkPGOqG5mCAMs25m7dhL6cYEvlzi4ExvEREJ9NlALgaXXoqwlM2dckd8s9SeR6UxvHjKPPYQCeY
OSumQ3QLTSNn4B0GXuvTbGyXQBI98Jd19yNGdTV0MTAWPgPx6Ja6zqWk3VzGYcSBtq7KmK+Zu4CU
+GWK+gnldUAL9RDxlwGu/AG3CIDOClKLJjyAO51xMMI+JktEkAl7WdOxfhe4Udtbh1LbCPupmJIc
Ick+u+eZmKD/3sPR5WOWLiVr6HpFpcba5/OwDqfJZuEXQPHgEfh28k77fYhxf65TtXXTgkB7Nfmn
nzl3yPdWQ6skYgDTiZ6zp3ba1yGvxwT4sYg6dJPy9jnjMUPGS7B/Jjpt3nGzLFeJWrxfNYG3Kx+F
no6j9xNGSml9jR0aSYayD5sDJW1SxYjCugXrUM85Dia8vBGOfZSWzeRqwhXPAyDIrq2MquWHnFbA
JN0+J3ftgNCXQjjCgSDWW1D1deAsrtksqOCBdm99SLXDXmT4m7KAL+oFus9KGkmqZLbm0uF7Bf+Q
mkDkWZ2BtLcSNbTIkk0OE99WrNfo6YHtybqHndHpte56f+CAKfSlqxtktYfOAVyKCH3PGuf1wU69
AvnQ2pRiL9gADdOUuh1DT7qfYo9t7GmM+unCwxqr8RDIX2SoUT5ChHys9UzOG6F4DLNU35pu5egL
iVO4Gu2aLDjyNL2PBEiEZgmDvyiGcsd1gev659R+lXLjpQf/feV+kHcUfy+OmrF9SaaNPaFupP4T
mOGfHtO2WNZoc3mGaPjTtC8By4FvroCA1wxnBEnuaDBgXOklf+58BJq4DWKHpK9pufOSJh8mNjhv
upEfsiayH2rW9o+bdHOZo3b+UkkKMH5L6QwzK5agfEv1dkuwp/ztdOu6A5Nh8oHJ7ifqhg/y37Ya
ddhtD2cyQkYbVtBkHvey8TBuYYydXJTvC6c+n/awbc9OpCqttKm39TzUwbYesOB/Si9epYhMBecd
uw9jr9IihDurGiG1x2yIDe6QjMMcVB6myCTH60eBGO/rS+qb7n1jTJXZjFCqJl3aF6RI638jWJnP
1M/0SyuPcXZTQYcLipsymKzC1qQWc27X4HlOCWhfwT4pru4b5GRgoUW0/2adMEVgMoukhMiVirER
PUx9VoQrqV9ZIn76cLvdV2Z3yBFsEVAFHmnJPQHWlKh4PCnFMkANKOPFx40OG1a3KtP1nzHYa9CD
a3rYAi8AJwl1wI08v8OeNB1DqPzvG1+fko0HVbChqIAT3+VL72DXV8nyJ+gacrfg19bNwXpVwb6e
nNPGVfAQEHBH6Mf7/hENflDEjFcWJsPKWrSczenADzEhwZRznSaf8A/HGdpIzXDAkRNVhkTuzqFO
5zwlQ3aYxQQtiU6iAswk/nStuksnYnKJXWrP4OPC094jnGuzoULuzhaXVKX1azxm7pwFYYy3lGNN
j3n2iVZtneS4if17R5hHVxzKOvCH/RfTOLtCjXUmAeWRZwi1zkFKeswPMyk9Zotj0GJdndloH+Mg
kmfrvEUlzIaXk3TRg0bVlALzlo5HVIpteY+szR7SiME/Y6jnpcYnrty6tC32eEIe9TQt1zRr2Ltr
nbu2WLuKrScyX7sZKzWVevv0qV9PGk02d4SSjz6Uyduy1NsvbZunNAocbP4gwwaxCWxFaIcS+Ewv
geLNeefjVKSmnw7jNI3vwPvTx523wztoIBuV6cJxzaBSs4zNHPfVxBcb/Bpkj2cpWIw6pglLKwRy
tCVE3Ro5njw1FUarqFrIxJ5nxbMSZk59aaXzmEIzkUudhMic+UE4ajuB3Im2cvSU3c9j48perd09
YEp9bEMdlmG2/W0wI9zQZd8++m5hJZwH7tQaulW9xrKjQ5IVydR+1Du7b+2ErSbsWNENW1coVEn9
xHQ3x4jWfWlm2Tn0mCfAjnUNqBEo+w6uI6AZVjyy4msso6jln+tE2lumOnqZ63ilAKJ/aICV1gcK
sXEpQNHho4k6LhZn5JeJW5/HbO7eVkNxTIFzOrNkrr9bGdor4h3Gy9T+cHLwgERvyb4xMEcLlvsi
GRukNNdr6G/bT6cv3xSUJFhEnwPNonfOk9Fhu4SJv0gYuig2QX+FcnjpeeLbIgV+BNhbTAuqpCSY
mGTD8ZKPGgG0ecMQ75WH4+QQkqEQCL27xnyhvMFf6SK7ctqG2IH7syimBxRzNimr0WXt6aFd1DkN
3PxC4iB7C/fGfggJ9m3CsFqmCFE6rr4nsPoJcxscXkb4FvW1j0hy7p1s8ZDMoDw6gDQvUcYUPiFB
86XCfxqqDzNVtYpB+KWDrRravCCpKTusZIt2UINpctFtlgGeIJJVKQaiP0MUIgkNdV0FB3aJ0IqE
3ONFN3kCcP/TRyR4mTSLTxHBQWjWNbtgIUOEHVb7q2ckuQEItLdht6CdaHdChWtTIMjN/wVe11aB
W+RjwNRr34fqssmpA3tu1z9mUk9wzoP3Gg3qs6C+OQ6aLOd107vMm9DHB+mj1wHnQi7ZVJ+Mw4Hl
soX+16o+fN27lSDCfeze40iqo1ZhiDkZPAckafvfOgjYvyBOv2eEOYPLmKak/ElbAM+TgW3PZH9w
OrA3FfL1wNFaVWS8Z/cOJzxup6EJTlJaVUJCAwOUyuLxmP506+hADlePhLczRCPNnwyw19MiYiQ3
T677s7F5OeqF7y/pGo8XH86kklqMD9loSbkPAazLXVZ2VvgqGQSER5l8R/tQnUP6IcqU4GWlYgNU
3GLKpkwmDxAdboe6XZubqrOPJGb6KRl+YKeMTuuVNEl87VwHKhBIzlMkxvWwyAWovwhYXwxYgqu2
GfHNxoojvTXCOQjUDhgbbFi2QtiB/YJLit6TLCMHFwtVymyDiBkD8iXjYYyqgsS/heDrsNvJ9K5F
iPvb2KYD+nlJxdCHVvY06+9oCJUd/hLWfOo09TCPs7+LHPX9sKqnPtijB0nRVmOAPt2BQOCV6df2
FPGav6F1KfvDva3v9w50ZS+m4Qxfpb+hxLq9QIsZVkGgK4hOkkeJ0bAiZFiOocbtmFMDc3CgQbQM
rv4PMA/gxGUbvgYD6GWLJFAY3RmAi0tb+UiH1WpACOp2dgfV8foO+2dyssAcD3gvcPcDmjpP7bp/
b5NDnKLx/Lr2ILalxn0eNBFkApOLz1ztGhyKOCzTrg6mN+wQQcb1LuwMKEqmb1HcZScYkbZ7aOuz
0ndG5pODEge6BfA4yMlMDws0iBgj9+UGaHK475i0J5I23dUkAA+tUyOW6lHhfUC+2gB9c2GzBRxE
7JuyRwnaf5MBWWLEoEpaYwBCREFYrDtQhha3y10cZq8Kad+Q5FhzR0AtvDQLajxzgIPujraZvNtG
/zcxLUHES/0v2cNqMEw9hyz0COEC+0FowPPeh/0BehDg9h5zWNvawybq7WTi5e80ZhMAPksLsFjr
0fsxvofvggAZ6xZ18kNEKuPjT7w0EunE23iX2cCdsI6tGCU6dQTeHL0QEFRneONBKKjkveMo/qzh
ZscmgXLFBaNrsQe7OYfqh+rYQaRs26qrOuEur7H4/+p7avMYk+o5w1JbOCAJH0CTQCCjHeE96dLu
bf9xq7cBAlrqzpIrNpD0zDEiP61LE54NDqYD2jqhryGRH2/LnMknBQPse7I58agEWjHNjwarbiZ9
BkGubsJMD2G2wAE1+d8TBoEKmGdT9IaT01xn9zbeswPEM59OJGsZNKp9I5g6HjoEnh06A3ZzS9Ry
2UAanEQbvTchXv3auoUiGKbrS9DgY5mmDPdQO6tvSLHMseVgrUg6z6edrLgmYHFsagy4kBD4Lzeo
mCEMQSYXkWY6X72U334EKxYOra7WCNFkMZ3VIQTBiUlESpzuWBTIujfngEETpQDLSOy0rX5YYwaw
uomXAnouC+SOJYUI9Xina27ujFT1ed+W7RgsKdLkdQvXHTzDd7DejXkaodc+jOlWLA0Jj1hMgkef
olJo5XE85gkghfdVgqBOlCbl1urffqfdZxJsiMnJlqi5BtOaAimxT9C5JHmsalEmNf9mG8KVYpr4
o23EVsoZx5xKFYZSPduDDzZziOrsvzGFRsnIbC0IVi+AW6N7cD8/6Sb071QMwSFFJNRz2tfZzfrY
FPE8g4ITnl+yPfiPY3MCWmqBN9T9OYAjurBE3CNREhNmOM4l61dApch0xXSm3/sU46zz5pcBCllu
KzAtyPl9WWvR/0Wq4PCQjk2d+3TZ3mSHOPyQMXHpdjKcVdp903hpMHjHrzLjtErYxqBKSaeSjcB1
LB2Cio7Q5mkE4dxttTsR5HE/afTSlUhplriy8KqtQbND1IHDZFkQORO3GcOPgzUDfGtXxOPSnrKO
hrhdaHfHyAbQJcQ9HgQhgsy4/LYhWQou0+YZgU3ZHSKsoLart8QdPJxlpR0MWFMUv5UeYqVzD2VD
AfA1zrXqh4v9yaCy4waFH1iYHNizPutVuaOW6JOwZoT1RiPxpQ3aZyS0EShJtLluPAru5m1p/lCa
4Y8uE8A3g3hxHTX1Ye3i+s318M/UdYtsTD7PTw7X+KUh/Z8pA9s7zx5ODKHwZvlAlePEY1Ayqboq
Qj/ijf9mMfifreFhHlJoVSFBqLKshogNgmjcFWREUpMOl0sQsfgBfvrktvCO3lAR3xZiDp6sjJdz
BN1hKbJsKHcT6escALeI3CZz2Exd7u0C2KOBOj3qeop7UsV5BmINkolAn4H2QjsUInSQhVhRm+R/
zs5rOW4lScOvMnHuMYuCx8aeuWigHdvQUxJvEJQDCt67p98PLa0oceaMNiZCgYCnuhuoyszfZNOv
VQOeQU7vUGvIn4MYZgLsN3UVQkZZhXAmVj2CCU9BEU8gmYWnRnbuMWYSvI6txNxFYzC8VwuMi8A/
RHG99IVddXXWWwxOGWXN0uzmR1uVZGhhr60piqj1ESqeewOdDFqG0GosBINhN/N6XwHpTTd4a0Rw
KdUN7Ib6lIfB1z4W4QPkHNO3OybDXhPxIaIRE9AjznNhO9Z3EiNIrynx2m4jZdxQ6QyOwJhiZZgg
bVIoH8OG8l8/FGT1Y5gXmBTlYwaBCr9VqBkfOz7sHcBatY+6UHpm1N7Kmh8sVrPHZGiNbSzhzTMU
pIvT3guIRuxZlnJwMrIpCAGI7w10VuOzXMgcndW326iKUo9vLQUINg1ooPHHBYP1aD6vM9Vbz85Q
fTRAX8+OFWcEoOXBssW5q/FrMstxlSbl46TPtzPuZL42QHrRnXpjK+27xlYfK7XHpWskzJhm5aac
ZqRMaQ607ebdmUdKByvQdc8srC95Xclt7SjCM3TK4nRKbFc5RMlt3ESnbJTv7IHUaO7LamUbVvFF
pbXhkdiXzpgwM866U2Ukv9B83zvIXh/yMW1VuK8u6VmC1L9nTnsnmrbZOlVf7cxUumswFnM31q7j
JQq0DCickMy9OZnl50KWuCjP0aB4BgjkVmmpmM512Imz2oKf1mQ8XwHay1OVERXkCA2SVaAMpe9e
CGQ6fKuo7WtaDSY1IJRh+RDJNOofZkiJtbTbZ1d1QIjbjvRgyvs7FajmBce79KUO62Wq761DHVKE
gxIYKFdTkekENxNszV40xheXXiRfi7CgG1gBT5gJzOqfRIYkg0FGoT290nSa6jPWF5vADQyA/h7j
BV3Jx5eeJlc7hy5iOMnZ096Iepg71tyMt21pVUD3Q7UZjCTZBnOoesSV6ZHKp3aKx0HupqHOCLGT
Bp4zzUnyjdAD6yucB7lvE6Cv2Crrx96V3S5WbIgpOUNrnbj6bUEofzU2aD6Hphh8Y876B2tQJyqW
/C3fMXlVFXj+T7U5RZ/BGzEHiTNXpa4J8vIOECd/pO1k+aRGprvWOyP2u0IZDqqqlu2qGJJ5VYZl
87l357JeWa06iY0+SUhktIid53UDbxUrskRW2SrMA3uH2qP5RB8Oirj8nAlJNMkYkUR0IjVTDgqd
IY+UKFMobHGrQfSeXe1lcjEfhsAaD9g6JfI6sAAZmXVKiBcEnOfIabVthrPvXVg1qu2bmCVTUYqp
c5DtaisnytMn+ElVDlpvtyTjEwZ4x2kuVNejxFO4EDiSfNgBrRUvY6imT4WrdicJ94DkboYsi88k
xVUPYBKGtlVl9rDOzMkFGDHt6mBkLVkLcJ4IV2rVRmA8keqm6yhOw9arssqYntSBmBdAS4S2N1G0
WSdTRlAY8aq1nlEmOjVeMzY2Qhv6juQkKT7BdbWrxchZIw0o7S7y1GHoaFEUtlbhJ3kr1zNxIKWf
tCVTICjudpXRFTdBY9prsEf9XGQgWvtgtl3bK6EqWKdOpU5NaIrt36awctVd1Y2bXLl5yAM86oAE
ayvvKYbpNCmMCZgHkGxeWOVDTAEwu0uCCNypzvlRvIa6T+9XaWkWPkLG3tkMtBPtNkukd9OIwnDX
Va3XN1Df3X3bhHbh52M9A5tAv3b9WCiAxlovU51wspUvBq1SzFVJAJ6vp9QZB+gu84SoILYad29L
adm4QyNl5QtJy6AKGN5qV/8E2bRNbiXlsWkFsUczDpNTWJoH6czo1/RpCzKvt2PqW23Rxh2YX51B
iKP0O59llxT1DtJ9Oq4oqPE9BYzjo29ZhR48toXWBPdj7kzFhyjOej2DtjCk8cbKwRDfg7qO3daW
BEMtveinKt7mc6I5ftDn8ikO0+qmwOjnQeYRBA2FIv65ViT/S8ZVQiXTiezMz0RBlVuvxvoJ2EiX
PlXPet739BcpvWxqo/dNLLTAq+j60l9VQ1RPvpqNNmC3OzTxJ4Bfw7i1ha2W13qgBul2gBmGKX2j
pMAJlgWJkzaTC24yaA6TaTAuBO+JqJ3+meX8aIyT+nEoErmNlMrwhVZp+NG2d0kW8UlCNd4Fbp75
GO+0DzaEUb8V1S0J93iwMH1Z18bYEHA0t3FSBFDVnXBEKmDmm7GL1VUO+9Wn3zFVWP6jHvXj4jyP
goAiySb6/9GK9Ho0SzGtiNioOYMkr8G4xw/m1N8yISY7qfX6Q2OY45XRh851Q3sF5HwVHKc5AEAv
TYbcTm8fZ0psQNTjc6dCCQsTqMp5NES+AxgLUXNUVpGjxdsEK6clRsQFLimKe2Apwk2jT25HoZQ+
DIV+49jR7I9poZwGo4S7YSLPHnoElsoIEYVootiocRzQBtY2iF3tWpvOLfnFdei2w7B2K1t8ALhU
GWELUC0tKKv3bTz1+xJ+CFaRSlUdYU4qtZfDtdY8AvTCj7vGWSsOGQHaGAa7VVoF4TOkz/ooE7I+
OEZiOLvGVEHFH7v6i1QpmQu4lsLrXEcK5C8pEoNU1iO0HjEyTbjNsNEbU7t2QTOoU/JAgdb296HZ
tOu+oIsNShoDNUAaP2hdFe5ra8r29VSan5NCIyjU8vI6n6LyGMDOurdM1TpoUc+sMWhpw6RGwrIS
vVFGm0IaJR57Wr+h/zcJG8Q62ldj6074Dyz3PNpaQlrlFPOhHvv52agpaa3MaXLHFVadgR+D6u2Z
DJs1ucqTqVlB5ddWR9M6uvB9rBNIOmXZinuDyJP8qLN9MZo42Npwq81QdZ5sqvJbTdKSbmrlXeAq
zxiiJCB0SbTBXfecFcQf8zTbewOb2w0j496GCOdj8BisVSqXZHkFP15xbdfxUe9zdR2rUArjfIDS
psr2QCaBUELYJhmr/lJICdG/0NJt0TflKjaaG9coOn8u49i3+g4LnM45zTkRc+WG6VXs2JZXtdbk
K21jI+spz06nnaASrctUz3dzm+zqaPBjGypgUTf6GeeSmzyHXk1rr6c0yiDCpIV4RwO2lwnkf2X0
peMpfQRnyjYfgD2HtYLF5ppu7C9QjU5WM2/NLrf3plIeW9N6dKC64sM01kA90YnnfaIGnaMuqkNt
NQWi3unUmIKuC31Hj9fmkD50SvKxjlSiMwAR+pdRL432mhkdgwYKFuq0E3C0vQoroe6dcqL7GENd
uwIytH2cSgyAK2Md6LIl1FNuFmYqTHheMZTKelXtuzKKHqRVnPW57Txa4yae0MOY+KS4DUbkX0UI
Y9Xll1+N1FqBR5ooW8WVIddGBdGvYoYD1gr1TdMso4+ZqPJEhPOSGZK6GbPKGvSuh5fW2FSiydP0
pFSYrSi/G0F/ldfGqSyGF0fI0g/d6YMLbzACRwWqDvW9dGeqfINt0lmiRtJRldQtDFl5EyDxHkxe
X89OlK27FnmWPpT2ZzcH2LJH1EAY+eoH/K/KW1oPtA9WGFPt6kfp4wjT+dFgTPBW3VNcTDMvuxG6
T51rPpV6SpsJkqZuA5/m2KuifFTs9ORMWejBunLp3mypHyZrKD9GTjgQleXiBJqdxkfUFIyFINRH
uzCpDCuEilMwxRstgO7fIgyYmvRd41bjDbQGsGSYDN5ohebVqPdip7v69Dww+j8AooV+XFG3d6V2
3aGzAgYb1FVr2BUotdSgXJZoiqrohQAbaVjYRPKuVlSBRg0RQJPb0egNOUTnAyUF0MK6+9jCYrwy
EPi1veFsgliDclV3tzFEDKY555HYFfKIAjU9lbzrNsB/aE3dzhiq5nNea/Ou1MI9yreTQd6yE1qU
nmPoJWM5fIiL5FENyg9JER7yshm3LjzjE37NnU89uvedrpg+8OUJqByD9JWsXRQ8ZatcVUlXdCt1
MrVToSFjjBLeUjuDGreCAhEdUZDzSrYVYsfWgKZt65o/pa65S5TBPFaOXRwBuonyo679ZJdquFca
q/g6mzwfluZYZ5sRyUNEJTaQsSMv6RWDemRXHtOhm79Iu4lrjLEp5wFSWjAe3CC6coxYPvc5LhR5
RyOnLNeL91nMgGjZCaiZ+RU1Q3iY7FH7ChNgvCqiIN3lZIsQKXHx1rFH3LVjlHgmjWPODfAkf9Ix
91JByIhUI0xXDe07j3YfkOyoMjOee20m5ohoBLsN2saJTxm6ltSjO7n6NZttqm1GNlTd3ZjUAh5J
7LpPY9aYjzbtfOWqKsrpVChZv3NBGuU2qagHAZ+r8kYz3PwjD06YHuxCt+9COxwtuIcm0roA57bO
GhBxLI4qhwAC1xFbMnGrwuUvvDwbR6yKpDr4pptXSAos5WNh0XB3RFIxkW+FZoKbk57dyDSLnlty
6l3f9/OXZh6qY+ImceeTsTvvejmX6jaOpokiQwxLtlftG42HtlkNcUd9rEesQDwsjAf4YK7pFfks
IKoB/xGrRZVJvaCuzhq8u4dEofCiN2V6RLnQ7KnVwCVDTXWqAk05zQn9aOpIVgHytzofNyKILL9U
labmO7e1O4JOa6THiSs/mHCpD6mhNnuZm9NWw/saok7r6KdSL7JbvXNy36kG5A5toZ+U2hZHQlR4
CRLbBMgscGUG1JMI9t3mISfA9SOxVPVU1SlvShiMiTeUveU3XZt6s6YBLrQSwN6cPhga+V8zVu2T
jBxlY07xoqQanNuYzJcURwcsGRDQb/J0/BpblbxNXeS8QIpB+SUWJdFEA7+eaB63jFCtTkIz5JUZ
peOVWdUmRkMGOrugGE+6NisbnpFkbVoOxOV51v0WC5qnOJ3o78j8fw0QfW+KRu7g9s6wdGQjdolq
9OhZKcPD0/6kGjlFloh0bDbTwXN6anoV0oyVSK17FTn/quwrFIAD1ZdK18IHeD7mPgln7R4Ll37d
VHDixdC3Xp8KwKPIQLFAOIReuZzWMOd0kjW+h5rywsJUoJxX8cnIyskfGK4fel3N/KigLWkbwm0n
Ni8IeaxwL4BYGTQoqOqapu1pDkwhwZpaL6D9wU0tzHFaIcAVn5mGxk2T0k/C7GqKmApJOv22R/KK
9Iaar7MhMcOFHwwIJuEA6cK1jrKh6FZFkfuJTnRLVSwYj24dwY/UApBZeitvcF4hSreAvqO5O2fz
JKH3WgQPmP349ACKyctdAFYpgmv4GoPHLx9tu0g9hnF9DeAcUw6FkBU3DSG/5ej3xgLopZn82pPe
rPIxweK8jwSvYyO3U5/pKxUZi9fii7uGOy3WIZJEFoF1Lgstg0Dp2uchEY+u29teAenqZuDre4b7
8VVfRCt5SGonpHrTm3m0sW2If9SFKH2SsaxEhY900/fhOobCScLgKFRK7OnawiOziOfIH5FqVot8
oxHDvKJ3srmqVR57I6U2l8b9iXgiW9XhgCnvsLNGmGmhCVlPVO6uHhMu00lEDXNpWz8aJ/o7Sa/s
kX4aFWaigVEyfZT2VwYCWj1lY/YlM51+a8zWZ+Lh+rrSJV/nTKEF/UV76EP0znWi3tC8xdm1hVPt
pQySlVMWFemu1jDVw/5ydKg3CKAIiEBxciUNeLzMRpxTKIHbGIavl4wTCN7SsVwOOBuNc/k+6bKl
6xIhZJYbDy0pIA+IFW8HV7oAODBzZ1LkK/rLvcez0PWY3A6UoDs+eZj7kBOytS3oKQNDMSPg1wHx
6Sd1jqFAvkSdYkuilNY86PZQ3WHaqFwzNU87WXc1GW7VriAlmQwGA2yuHKpwS66+Rc1368AXOiim
k1KpTw2CX0n6R+V1nw19fjfCtupC1SRLYoxwWyqy3WzonoU6YkV8JHHsMqEnoKzb2k6k8Pa6qv7O
UqfMA+vgTc+LEbQeIUFZqjkluNl+7t0p2Q30JjrPUJjvxrTvfIUmUWdrtPMNnrN0KyVRo5SQNqyO
Vo/6KoPtHUSTRwuP5DyqY0jgFue+5owzLiqtvsPT6L6bG+Gro7s4FhTmyUBC58Fxpm6soWwjrY+u
Kpmd4E5dm0mZbmQThts0ENdJVp0UyG2eLtDKOWPBxEhxZt+o0Lsm6bTvNMRyAA1ZAx0si3ejIe1V
bwfTdRwUMTrQnLBw6FYSQicjm9qvGbVPQ74U/+HZNjXEmTxL7EM729pDG5E2pD1tfltZAg1Ni4Q6
KSht1zkF5VjptlSp2m0NK+smt/A8iY22X8Wiu4Zr/E4ZFHXdpIGygorWnHS+d982sqtCj97Bg288
dTTXQWkSjtRTe6boNt83jl0eG1wfS615Hi232iTIfSm70dRlbKh+hgbd4wON6CNg0DBneGIoRe5G
hlBPjcdHml1+NCWzuBWN5QbaS7/Ok6zf6ml0CgxDX3eOeW+GXU/m4e6sxEjXc+KqGzUsQn6O6tGw
OV7S1djN8nd1AklzMLVpXVMrMG0kdBWNBtY6rJSdPSUSym2S7YMmah7tXn8/13MCnwHsITdauJi9
+1nQMZlQTuSeYfPgTXOC4h3FL3rxlCHCDctdabjUw6S818exfomN/MrS5PSCdCs5BIkWXgktdnz0
hTjbFvVLKRKNxM2sQVsn/ZpOE/3HeiySzUyK+SFO9f6Qo4LYFEgV79MaDZ1ZQ9EOFRWWjG5q6DOM
a5wDgLhdkD9A+JVOnsZMhX7Q6ISnWfo1uUWGEwNVwp4W2KiVdlZg3GCESrwzbktVuw2VdsPIeAVJ
/KluoqOImePgzkmvKWEhw7bvoda1axTvn8IxT5hEs2Wm6leOSBqfefWMWBcSqhqfNewvSOQYWMtA
RTY7Kqdg7n1UCms36tGedMqZXubmuusbirKthpwy3FpzDBMv7b5azMBYc9jjeiLW9Efe+xUN4zXf
deLPaKlI7FMMahEi4hiSJqJYi3ZKbqRsj2nm8AQYPFWhwheBevW5mrVHxsJnEyR1E3Quqr5IMfzG
6mBikd7CQM3khnl8Bu9MwnUYuqu4KfWzq0cAgSJ8RH7BS5J288FJrHu9nIZtOE23AqYdFg8FrJ4Z
zHFOkpSUHUF6WYn8QOxWLYKbtKDkGPRPsqOVQKNBIhDaDIl7rD44svmKwQjKWSiYjtLBcEiD8DgH
SEJhJ80eckjUQBV9cG264+6M3Bq9LsxUoEACmCxFqiLmAnoTRKGVXqgSbKt5jMI5ppI3n0nDltCp
j70gKLS1iZZ6pTb6EWlJvYoSMExrUkovRxqxomr9UBS6WLWBdkNrdqgnKTXHxDTQ5VCi88Is+hCC
vksq2snoEW8rniTvWjuJ42zgq+eemWVfgmJ+ml0r3dBeZAF80mtDahWE0BKqXQKPVZrISt2gAsbV
5o0w5vHaTSbLiwibnmp97rxS6QPerin09Qq4164TZ4MrSnkAWdNWKPOtTVkjqQfkRVToaocprO0D
zIIBoCySGxVeIKPS8LEahgDp2ZhudaN96pP0pqKcuOopii36fLnTtOoFsvBjFHWIFIdo9rDpTHmq
gbIndXHSaB6d1q7XttEj/llo+6VGXp1lBEnZ/OQMWEKQ4dEXIlBA6E213s4wrWiyGVNiNvqMGK0u
Z2ObZg0cYBSDru4rE9HCakxmXhJFpPI6slV+xEi30k/oMJtnKll5DeRuhlipTvYBFREjIIpJ8Uky
pvd+rRt1tlW6ShH+RH2q2GqVCu0n7BU8aJzabcGuzDwO9kMYdZjLJtKO4OiMFb+jotfu1jS7wj0b
Q2iOByHq/mkIeHwfEquHbqKlQWutCksPug04uWxAHNyZV436uUW9WYX0BftD/s4F/C/MlrTFJ+kn
p62gM4Wu2STXllLBGndddfrooKz6+u+dov7CyEt7Y+Q1KfM4jqqJelrMGfyosT9St6NPUVRMv7H6
Fhr/1X/lhLR8tJ8+QphqPUpeWG5SNVSxI6iOBU8dRS5vgsCHkU8ha7ry5ZZ8IdgvP9VtNVnU9AIt
O82iy8otBi7j7b//xH9lMPXG1o9mD7zS1J62QVEQf7kVE5s5fMqs/sOsT79x3vsLR7G3LfUUQorE
AYbfVrmRET4GwZNGsUau0tBArVvGCe+4qOCe//sP9VdPyRvDrzCq7AQq6rxF+EbxQklnvzNq7f4/
u/sbwy+h6gPwbD1v866yfFIeY6eqhfyN49dfPIJvu+kRDaihFlt8Vz0AGZxTFXURxU7bDn7n2P4X
X8/bJqtp7RaqA7FkWwg3o5sZshSNmDCOfuNU/RfP1Nsmq0oucgRNqBej6jbSul1ilP5EODYov+vx
+RcP1Nvuf4AoKY5d2Yyjm/6pCsAExVl50rVNJeviP3uIxJuxAPpyBw+CNtF1YlGDmExlrYEK7P79
Q/RXn+DNKDDi1mGWajwTnC1Qt9kU2wnrii2Mick3axFgNlKV6//sj715yRP4ktJs+UGa3qSnoYr0
pcMr4WoKQ7lxyiyndNWH3/zw/uvT+N/hl+Lm21DW/ON/2P5Eza2WYdS+2fzHQ5Hx73+Wa36c8+sV
/9h+Kc4v2Zfm7Um/XMN9v/9d/6V9+WVjDfjcTrfdl3q6+0IBuL3cn//hcub/9+Dfvlzu8jCVX/78
A/OwvF3uxtCX//H90P7zn39oBr/Sf/18/+8Hlw/w5x+PuWy/fP7bffvSfmn+6bovL0375x+KZf3d
tVXdtV3D1QSmZX/8bfiyHBG29nfDNWzXsk2qv+hJ/vhbXtRt9Ocftvi7bhq2TjDriGVOaopu2S+c
v7uQgoXrCs0WuMTYf/zff+6Xn+f15/pb3mU3hYT59+cfuvh1PDBQNguN3lfLDGq5uvPWBDAVcZ2L
ITG/VHpxMmG9PI5VqvllNLtb0Vva42BUONXMS1CwHFXh83w7yiSpfzuapsn3o//q2sutLif/q2uF
+0LrOSzroAEdLgsHgR4D1I9td5yqg70s3uyLw5nWgt92Ks3RyttxR8vq+vi6wE/t501pZMoBXohb
ufq7sEyzI0Ll0MMEQX9XTSBywwAvUbMq4x06rc9wIIbrEOs3qL7rAthuk8zD9GyWlZe3wn1H06GN
6cZti6GRPRt+GszBAQum4HBZQ+oTHPIgxLnrdTvB7eEK8jEqPzVcGyTr5NfIjn1nmMVhTIVdEfU6
4nDZjqzuGhGd+rFMZLybSBaPlKiKY7osIpiJXqpSRnpz4LJ5WVgMjccEv0LoostquUNClBwvx1LK
g+swGmNSmqnfjPrsnGOMwXCaof1ZtKwtkRGFQvgXpdhisdc8Qd4BZkP+idsqfm1j2RfnflmArLCw
MY4yy5x0qB1CwFUjszI4iaG71dv2DAdwPoelYtwLirBrrQ/QrI61eQ8vfzjB9Hmssizw1Ug1+7sk
iZurMfJsy2zuOjWlelgm/Y7EGc+xZd9lsbwrK5fubPvLpjVrIYrjv77ocqPUpB5QFwV8cr1A7SU7
KmNO8vPisg+XhPGnA5d9oNGP339zRz/jH70zxJBe17qM7vGZMbeNYQFTGSTjI+V8qH8NBF1taLfQ
33SCaa27Ku2h3zl4fZzNkZ6IqOGLO0SFsOboZP8uSWGqD6PbH8q8Uv1Cg1Eaw8R4uqyRtX9fw+ZZ
ftv3ugZ8pO3iNLLWCP8p6No5TbKiAG7PZZvSj4mDthvuejF1fj9HWAng3HVvjwkIMb1UduGoOndl
09dgFln8ORqhmFZRhmHUJPzIUOTJbLWAjvEJVpe43GyKzoAZXwahWOkqJHkeetxF0NKcoykqzqpd
F+dpWVT2YK5Gty43lwM1nhOC94YjStSaK6cqP9ndCMyRPmsxkggPRj0AGpt53veRV9izcqV3xTOv
Jx/ox2adG/VtM+8FDL3DbLZ6tTISQxziPE1Cv02Kdq0vjlOXnd+Ox434aJVZtLMzU64LSlVe1yux
Q5D9SWmz8ZRgmk4HQNdzYjudn6iVoEDDuMOhbhGiRhMm2Dbo0HTjYsHwbYHHFlfIn/eEIzgKTIVt
YHDqmI4IMbRpi1OGvC3IuVfaVGef5BDuxrgb35lNfcZrd5ss48hlwagXIOliHLlsZpfB5HWbH/A6
mCGc2LWIj20vslNUGyDjtjm/xxDqaDWa9TnCUNWgUvMug+y1Vs0gPhZznZ3g834/tc/nY4yz+7uf
psLvs83Ps4sQS5Dxmu8Ylqu6AHAmvX8siwlLfRPxwHCXHUaJzpcEPQ1wdxKnK82V5RW04+KqRYQE
b2lZfbv99tSftv9p9e211HMTT2lHY23os/oI8eSuMqeR0pmMH4vBCzLobNhwYBWx/MyXBaJagzEs
S464dHzbn2kF9qSXo85yxajUwfpy3utlP6543Y+Yl/bklyt+/zeqvD7R2jK/n5wa5KAvhlup1fUR
Y4XYN622fAmT/irEP/cpo+Pp3nCCbBPiTvjSH1oJD6PJigb9SOHs4PQ1T4qS7TNaog1zez+Gc36j
WK15l0XdKZzs7j3EwAjKs2WgJG6793kPcTKjmnedmU24q0NUM6IW2cqtp+gZ9vtEwUMdj1SxyeiT
6sZe9jfOiJINpdYesyIkC52KByT7O/S1mwkvp22QJdGzaK+HabTfB1Ou7Pquhqax7A57Y9/GpXwM
Xac9tIv/RTCE8lnXYv83T5/za7bN02fbOiOeoVPRgYbmLsd/yrrnWHcaC6uGzzEazUR6TF2xmkAO
wtkLeZBGzFAG+l03g+AC/D+riNs8THSBPZpJv4tC5d3EC7sRA2LIKQ2SY62ryTEr6+9rl32Kk90k
+Rzu3uy/nDt2Fgrty3mvhwE8byAu8o3/i9td9qlNvC2j7tam7RLl0G44qm1mHpPawQOimMP3rRVf
28vLjWzsprIM9d3lVI0q17dTUUf8dCq2hvbnQtFv4jIT76xgoiZaisivozYEg1YM5FX5jdMNe17J
zRAbiKOWNRUpJ1UmLDi+rf169O15yig3Y1Jwxa/nFU4jrjRMrTwnd1UsLeefF24p9rFu1fs3+1/P
TYJSPV42LbNALJEFO4ltISbS/+J2l31mkV9jmjfScYhLLze+7H97GWTkOyXRBn8pqAdzOj0wecae
cET9HpQVk4/WGT6iGgR4DyMKxlDYpVS6RZtHkdB06zshMzxQzPxRxGN8rdGc5PHHFsVbHB5l9aj1
WYxIiq3l2GVLY6Z6PfP/dd28/IUfd3n9eyF/4bL149jr31uOvW79+J+ZeWrvE3oag9/I6IQyx/BG
Uyt8PIzD02XfZe11kVwO0KLLswR8wtcDb05GmxH8Jl82fy0qGORO+BpSkNBMxNEorN68yGU3YeSq
6M5nWoQJ3DNNUWnrS0pRiG3aacrDZSMBwTNL5aEEob0HUukz+4AFTYh8siae+LG5oA4RMVXw7agr
7foWYwNfZaQy50o76kYa7sDGNWyFWdOXfZe1y77XowVWhdvX8y5rgxzuRD7L44AXDh65wPJtVWNA
PIffF5cDRYeY9XXf5ZSZ4dm7HCjNdAR2Xq7Duur7bS5nX06kIu7+puJx6aX401S9fMe64ZADwkJx
l8Ty18FyjKSiRbWufIbAgg1k7dw6EC1PTYJW6DJqEnZ96nLduSW8lKfqx36H/c2P/f0sBzAJbVrC
tE8Y27g/nX/Zr4d4KwQvsnbv3DaFkMEAKo7Bj1f529qyT52bah1Ly7g4JHLiMnBcDl8Wlzf6snY5
kQjEAEyGIbG67Px2c0dAd6xmCBRKQeJRoW5Z5b2bHyBEm/c4sKpb6LDSv2yquZPe4nPwbatYztAD
KBsSPsZBms8zRBcHbtEhxVL3egCn9NBuZp9oAEBvNrjBGanI+vUMy/wcmFcYcll7Gw/wVSssHrzX
7VL/TcRl/VpaWt4Um+TQcDQXpx2NnP7XXzE0e4lne6R/NnP8ZhspxbH7sbCQQmO2u2yjKCA6RBKt
t7K5et1V5bxeEOQgHkrTOCsyMc4Jejp6VjUng+5bZ21ZXPbLGDiVlheG9+bA5egIStXWmly3nau0
+2KWWOuqdE3wpZa9r0Yp9ibKxutm7JprfVlb9heGNe2+nZvERnKNaeKhx6zjcUZHcWPb8lAPpf6o
J5NzsxyrVOenY82yZRgDUFU6rQu83vfNUMaHy1o8oNG/rKU/1l6Pvq6Fgx0fEq2pt/8+HnH+aRSD
VWw4+PNamApr5tuGFy04ZTwhwf+UTLkvhA0dr5srchaVxMUSTna4bFYmdl1guIvSmdAYmhuH35wY
Q4PFan65urqcBPXm+41eT7/c8rJ5uaVTmteppqMeidvpLA1MAEHz0u5cHi575kGfzsllt13GwSYE
EFphDgNd//U4dayOsnSabGchJ1yNl8Pf7yLIq1d1DTZY4LxaO4jSe6VDdxcX2BX/L2PntSS3sbTb
J0IEvLlt73umx/MGIUoivPd4+rNQGLHJ+RXa5wZCZWUVWpxuoJCVuT5xKg6k4bjHxFuLhtzp5ekX
57vbMPX4su0cJ+BonjOdMM2nbsN2LemS7gZOYHau0nTY5KxiyD5os7OwiYPBu1ZP/Qc+dmed8ql8
2kRv6NN2d/Sd+nMGYXNyw/kf2iqKkKLhm+Zl6RRKnH6dNgx6HSwJyUuao3/ZRfAtEinDQS7/iup0
JPnCyp1N6Q/SObaLh1zq271ozSZrwi2U5MWsPA1eWjy3J2/RH0bBcOio1B9IYTpriW+0W5QAfplG
dAjfwFT1VZ11yJrm1MqG2Sh9GGp6y/KSmiIiZBCn+K+nPfRqWnwjcdJbQj6Sn2R/7NdpJrln8B7h
XoV1tbcRlDizEamS8RaWT1qShsuh8r1v04zkt8rTjLrrRTebaguUEUhqrrsi+VOX5W3Rd8M7hEl3
PUpWdyC/zn0QHnFpdpc4JLWfHEJuWtP9qdcb+WSJm1ZXwI81NC/e3HvujpnaxHDAkAJIO616dKj8
i4vef9ILx39Su0aldtWuNsL20wOJ54gkf/fGBlX5aIw+aT4uBdbV1BS2ILaSTeGw+IfVT8jB+9lO
eVWHp4CjsFGVGZIKEFaPouM+VyIiF6lKsWcl1QeqoNdFbadsvfcERKYzS01gCxupcaT+Zv3FLjxE
5zRSuN4HGdPIchr5c1rhIezCTQ36eVph+jL892krJ/sfizZF//Lyb6EGSdGweP/nC6rZX77tnjOG
hkMS9PeoitY1sQuKoksquhVI50APebLcnyV26/QX+5swBGmOq3imUEVUrKJx/PQXNjFyDMb+0v7J
F2ma9T7X7/PPFw1C64fFLQ+puuqRhLvqsbVuvqwXD/PKb1r+8Qp+t3hInD7k4UmHa9hzF3qMSEaB
m9V6KwoH9K3nOsZTOoJ3NAu1QKqD3p5ykadpgO7yNRAmIq4MIIcwrqp0K1aokhORMkyZyk40vaRo
wEIp2U6egum++0+viLzfe0XkXfTKk/OXsUokpy8ZZRv7Me9/uIOaPFBjns4HyWv/GvNI2QuT6Gzs
uN2HavkjUar0ISa3cdU7KtVji4Q0vE2oeat2WtWEbRUtB3UwrsUgN0e4BuQWVVQNVZa0LF2fBKjR
XXlekW1BQPor7i3+U1to/hMU0LXj1dJVmPqgz1hk5T4M+pBbXNOpa6du0o0vBWSqkvRwLXTHvlrT
WW4A5iWagirQz44+cvRzQR2scLvbxSRNTT7bvYNYIVIt7HbFl4Bs2WMLnSIxItbk5A8+yJL5J+Dh
/n1os3RjKaRFm3k+vLtNdoXbhSSC7/+P34GQWf/1pk9UTNZ1WYcwybYNENPfl2RN58LgA7/8vS+J
9FOyBjkPRkdvnFmnPWbosoO2rPUfWus7xzGU2yfCttUuspJuKZri0ObPFAUWN9EAwgRMid3hjWjC
rjLOyP08ilbjpu1TG7g/InDn0JckCoGKXJ/jXAiorElXko4ihjXHqmLSYiYMEzlbP/1Iq+aH5TTu
mkQ0EiEPYhGWOLzvkKMor8S6K/u96QwU8NRWvmHbyzhrcfYkgvvikEfJg9eW+UW0gGL161izzPW8
GwAD4+6PwKC2bFmgHvSw11biLDF7+7kYylM3xWmEXR8i/eDUrv0MUPurXetknoYhiLpOgYz/P1Zy
itCc/f1valKSrsmmY+sa+Xtf/qZ2oVb1QCHGdwpYbehebrmvk4bE1yEiHzv1yWHKyv4szrIorfbI
1V5410CLRThPzaRzQwqktFssx9bZyUi2y4FRHWqpS85WOFIQRYXCE+soimgDGBpW0gM4yiuer7Dg
rDZS/7IG+FCpbFxUYoJngvgpES57YF+JB1IxyjZaGAB6Hqa8JgdcSJO46sJv1Sj4W2Vnc0XxXbIc
p4XW/WBStnCyp8PdRvbKQkYthcRwR1nDW/TqW9aa+9QtqWvvtTdI3LAhct0ACCRpb5AdT67q5Lcm
HrpbWLtHboHRa25dLWuMED7hIM7EwR5LEDXUGxyzKlZ2wlY6LTtEqgcKWLzSsfH0HOeVixDePy+B
4r3x3nSnN0jxTvjTV5iEhykBpDZakmdzbzjeD9AHhmMSk6qY1CjvaB4wgnvv3LZ8Nqwgme2NsNOv
owkLPiU1l4Jx/SpMNU+do1z3Z9HiHvNpb6eUuyGUu+XdJlzYw/mmNKQnA4Kpy++hBtSpq3tzr6Um
r1/54H0k0M0pWwmGYzaQmoo2w2zPyNXbD8Bt1kTm/A8tI4EmMRXnqiep+ajo9Ys52RFpY7fS6d1t
Klkpm0gAvjuqDnplOLZ9Zz5R8xNQf7wRgSe9UkRDxI903/anHtGIJzcPANEU1xJuZA8U5KL/jywF
TWZL+9etAkuZ7o2Walo2ydTwb+zfb5MohyCHnI7a98Tn92Lpsn0SB8keww1sKRK6f9oAHJFYqhII
n33SOJZP/PKMnx7C90tT+BvyQDpewv+SVdRPvjQOh7B1CIxOh8EAa6KzErmbzABk3VCo6Y6aI312
IxUv2phyZS+FTaMYYWUUZC/LSC5RCF8le6UvnOfCJCXa1HJ2dKcmiX7lLqptRMGmJsmn7AdSJUaq
I00ylZVrK+tn0Yr8MXv2jHmgsJCdtXNhGj14QM3Bg5DdC/5q1+g9IL1pJTpM688vNnmyRb/73W2S
wc71vNf2ZVyj2cPR6NQIXqf30URJ9ErNhLSmKo5HyuC5Z3OU21VMPeSHPHp7mWTXv353jSyePnCz
3bOBbi+CE30HN86nAB61vYs9HQpA4id0spZ+EPsX0ygSeSF6Rbuz+wtvAfpeKtVYpqwTHzBTPjXu
EYAGf0jhaP0cV0iqtY3Bxp2oZ4mv1Ht+A0sgv4YmyzQIClQoTc0y7/SthTTOWjQrNQ7Wmt2529k5
dv2lCvr0KJqeVLxbht9coVYrr35UIbJg/A3un81EQzOeBqMIzrmpvIunmDCxN3fk9Sa4ggi1Tl6k
3/QhY59TrMeVZIQXrBARvC/U76ty0asWhAW/LNclVwYDNwmsOCOVOKu6GUJKBnQ09Ch4CEk/Zzey
OpJ4XB0pOpoYkJyNWZRxt3NWd5M4E27CQzTFQa4t1K9cpdqy6w58xmvsrepa2pq0xOB9wpGgNjCM
ZyiL7qszkJHaBu+ya7jH0U1RBpiaoO/0lWXKyV40szo9tqni3iASf7iV+UekDNbKM93+4PhZ8lJT
4QFkdvgm7MFkV3WgN/9it7j3HALAqAuxHdqbTrQWTbEnKnZDRcd92/Rua8Z6l48yVZOydnZlP9vw
8JPZ9KZ5Pzg/m66M9p5B/e9W9Hq8+g6zd1lATByDPdX22jl0wmJNdU+6pkbXPve8hVHN1RUfvDei
0eSb7rElvvySNy4/9qD40CMJlo8a15tqlPOPQtXhptnNE4gwZx4OZv7/DE8aIK+TnaWSjmRMeAoK
G8LYz/QHjTzKRZhY2kHYWAko12pU+DuQIDGkVr00RlaJduNFV6t5CZBotwHSsUzw2WwE8CmVCBCw
gSVshqmEV9V6cZrsN7fUeI863nwWfi45j/pwGwnukVvuQC2LSJTeGHCtn2Rnwi4Ot2LKfXBb8/rf
4TNF07XfnxEG0X+bBQY5HSLMaX99Rsigsklc9Sti/iz+mj5RlyDI0JTrDO89mODDJa9C4AsJHOpw
RITdCxtrI7eBspEAZbw7cgZ5OTTMC8GH4SUpY7gnDE/RiTt6vtPPzcyA8lCFnbw37SBc1n0NxFLu
vmdAR38k+cUxdLTtUkImVuPaH0lCKq/K69xNp2prk8gwGKCXWAdgdt22LvXxIYPfslIHRX2b5mlr
N/gxjp/zqJL+EICv9/KcLBnfJG+E+suLCwwYDGLGT0PBVth6Q8AAWvkovZRd01yElzCL5tAU405v
5T+EXZhEpzgMbcGXsYYPNl9BGKtpykpBCKRJU28rbL9czLbqLXeb6viLLUG48VTLxcroIFHMH0pc
ykgbeavGZfKrTfhIRpmtWgOay7996rJruecQMttCEC72nlw9aPFUdRXqlM51ADhXGbgN4xTmantE
58JFEa6RoLBP7cymlIeqyWBta1QScqtBpXOMBjL77WBnmXXyZDW+dR519woZkdZkaiiwgsovU7QM
7PRJBj5zlPTkx92jM+QfRRpaaxJcqBCcRqpmAkOCXIuFmMOZJor75KExG+MsPICrRruCfW9+o3QK
G5ky6yqV/If5Sgk6LglKt/xG8YAsvXdDCjKschtUUU9WE1a1stO14igTPZ7raplbPFKxMV9WmCxl
pLgOKMZWzAqq0b0EsXewjUmco7ZqiHi5OwCWmK9Te65+6uvkTbiLi/SojSxqu53uHVzT9W39QI45
EdSpKQ6FR5pcbKonMcqzPWkHWCZYio8gbJqaHlJLti/CP9CDckv42l+JfxvEkr5NC9STzRb2tSym
ZaTOE3E6IDrCvU2Z2HwmLGeyK6IFpJvkUbhUo6VtLQiUYNbVbK1SabZ1JvZHFf9BLk686UedbAhJ
zV9jWOAK+9t/6KVbkZmdqUeta/ub1LbflcKN/vDSjmgmCXtgHBGuVV3kN0QH5TI/EC+UHgM3i9jy
r+OVuEBrJEfiUe9D1g4XK5aavdXzpxAXid3njDqqj76mbCSmIJh8Lyl/J44KmbOE2Ex14IbXOP0m
AfSAH1AsweRRkwquYa8QHH2SBv7J8g46Sd4HckE2CshQxUsfRS8STC1gC8lDiBtnX3J0uAvxt3mq
ku8w2nDJBXlI+UkFJ71x1TED4kSTXBL5GgbAU8RlKdCPFwX1PwTItT/FbFZuAVLWO0CEJH0+AUrW
bwlr0OlKs4X3xGVS+NH8UW0JlDb3dhmqBS5aPHKbcMrxoFXKsg+qfz5zDgA+dEd/Kz5Hk8k6O6jp
52fuTPtaN3E6f+bp60D+l0H+wTRlbBTjlVrXnWiJq4jPratdN3+u//rMYlBfSf/nM3tRCU3CyPwr
VAgqBiNj25TOPo/YjlxTSGUeJIkA0EKcDjHJKcumJuk1sIwdYT56bAkhtRiQ8nJuSzWPv9CwCdGO
HsOnOTrqlzYIAr4Bocw/J5NRFfNPonu25lBbYauxJYkeix/wANCiJ8AVyqYpC5TmUHl7IrQePxXJ
m8336VE4NJaqrWU7K9eimcuRemOwcBRDknigMN/v0o2wVQTl2dhbklMw7AHvoJ/FZeYuv0YIpikS
dNbb+En2jPo6KOb27pEUQ8P/ZpPtxACWTM6Zf5EprJZTVTXNJIaWXm8t2F2s9sKW9nJ3ot71YyzG
Zm9rBarDsh1u9bo3DqhZJ2dvIqx4PQTQfG/DwXoZ5TRBciYf/vbRXASG+WNAT7eTE/UVlJG1Cks3
vZBQZO/ZHQEQqiJ+1E8FtmmrJt9IrT7Cq6l+ABfbckdQ/wgNjd2MekzgdXLlHuneA1oRJuqM2ja3
zXIbqSPlraH/N0XGxdoHErprTdsAvgb9T889gHmAXCk9K5yl7Nr2i1StCx06B6Rb5Q/bk2Gc5bW3
gNzq2z3/yGFfbPxAzf6ifvBPqqrMd7OXo6XeDe4ThbsS8IFIvtra+HltL1Xzw5frBo1nP7rGCEne
97vXJiD6oSLE+/v1uoKqrEVW5RtnyJWNacXapqyNbuXGMBrSVgFFN7TKH1KjTBq71YcDF2Xjl0O/
m9BTr45uHopkmrV0lCU5ps1Z61vlmgYR+tNi5BT5RPPkyXWU/GDpUbsWA5J0S/aQ/U2HgbJRULva
T0HMZ+r2HkQ/ke90WSpFd/Fzub9YEoXV80DHexwV3XrmZ1fve9mPNoVaut/ccjMP1Ox2Ta1edlBk
NAFgjb3PHyQZjYWU8g8Xoal7Vq1CWWbTRw866ZAFTfoKBgcmvj2Ym6Rumo+I9EvhQLWazc6+kkwJ
ksWNClBvIS5VGVVNsalqPHiUQJ/QHIxXokMyqo3DXfOtsTV9a+clJSuImbxlOn/56Zp5QWX9iPDR
yaNS8tGUWlKEp3+uTAP9PbDsu5mS3RzhGWnzlCXVfCpbYB/1aAIPG/NyZ3b28Dpm6l6MjCjEZaWa
JLw2S841jUJqb3gkvRhJ+oLmDMrvwC53mRfV83642BSn0j5dgPdIdveNcvh+TxL6I/vpaVpKoXHL
p4MNzWtVQOVfi8dnwHvyLbf/9Ek+mx+oeRJQ+pOH2lIMEl5t7D8NLCfPomX2CKH3NnxnK8sAHjah
coDLTBl97r/EuiQ9okR3VCBkvvWQo3i3hc45iaC8laXSbwH/IUU29ZqJF68kHR6Z6G07/Uec2/JF
tKYZ1c72XgCBSqgyktQ/TWEUXHekaJBNCN7po7Vut/bJkQ371Bgtq9O26NVdZzVXdeoo0VsuVr90
S32+46ZvsgMCCA0VsoT4o6H+czr4prysx/4vT/nW6R7EuaZNYJQ6WsTLK4REm2fktiCOT+LohFpt
ye2ujCy5jSgDs7kqXz+dUyivRt8kq7mtpijMqkVR73nfZ7IqffJMGWJ24MS3zjC8o+E7fzfA4KOl
2tjJWq0rvmbiQrxQ/dnktbJWHcJEqM4R9c7M8C32JHOdSE62FU0kgQy+BVF+Ek0YiruADJCbnrnT
JtSk3JlGb55fRmctl6nHt+XozTZsMDEgi+beMO4jspvcYS96odP8oWd+eRVDJW89anL/WlJ28UDo
4UVcByBEgew3Hwqt9OiNZJB//1CiNymV+UNJEnqZWhQVW1eEaacsHmeKy4pm2qGb7PImg87LPzbb
B4O+sEUikLB66InNTtacy/NzotnJneYMJifqicdVgdrxgLYl+IQQ8FwyvhBIXEd13txEC+UllmiB
gXQqfbai7ckJjuYWgdaT5mXdg+hza+cKMwbM3uRJ5PmJDYdsbkFbeWt6KLmiL/WS7wp6dxdrHEfA
UOxYATGggkFcQi6pi05M9yR6AbiWi9QZ6tN8kSbr4THE9lH0pjznF0qil8e51zRcflOxhZ6mJ7+Y
FkToRD7XZhntySrKnkfTAjEICAs4CE0vluuzXbrvFpFivsUFQhyQS26iU665VKZVziGtpOy5j9ps
k4ZUCoveztWSE1mu5I6LsfUKOnyMhguuSYpytOp4LNynq/gNiBuNjEFEF+l1qiI7sLMSl111iREM
QGwjUVYko1YXo8ioeWim09C3W9RzAnczGwufVKFFUSkPgC71veqlCHuJOWT4lIlGjWjn7/uRXYo0
ctMnxemSSxH4F1lSJICz8cgLm6JZe9FroC9wdAebytWkyJ6ETWWdbCRqcxKmwIGrJ16EBjHBoFTI
zmcVd19m75XcREtibFaiKUaoVCZErXwTFgX6GXyBmLTQ6QL+EHUPTTvM7sKj6y2+drmBTNg0o+3X
LbS19jZa/bfUbeuTMNfSlLcy9rDgJi+vKvSDyxNmIZri0JXqs1bH8VlcyRnjahfw9FrePWQDnnqy
4osSP0wU+bUmN+2aO02xSevMWomBbaZIt+7v+f+2KpxxNRAz24hZSIVWr1EcblXCpk/C3UhBN6vy
qH5+fNvTeQcy3tih9vLliOQIecZLnSSvh97StIeI8OnJkezD3STOIvTE2HLuz6I1m7oWufi87ykG
bT6HV1EARG8c2mXvRXs/7601ULpmDkaJEJQ4uJV9k4PUPcwxqKRiqxwy36ef5jTdprEstJz8PEDE
xFPOihHXyKb6ySrqY/9Pdy9yTe79gJ7+s1+M59Gc8PIXZxu0ry30rjL92JCcvhD7HvemSOi9N8UW
STY516aM85TSe+8VY6vGzlalI/d7u8+da6UpPwpfG95NGDcbqSxN1GZZhrFqOw9l7NxqVqHCyw2t
l6FTiCsmHZI1ds8YVXlpm6B+pM6weESA6dWPo+E9R95pY+XkEjU8Ot9BbYPvQwYFbAAhxyh9KKBN
PiBhn6BZYh6iKPDz9d0lUAwS2JHHXvXwA9co4LGTYjnpgyup4d5gD/I824rU7s5mX1crFUhUs8/7
coLy9zKK2ECiiiAkhWHU5a2dtvaqdich1qk3siikyW2or8SP0fkiTpdLCOItFChuZz9y1kpZDw/a
dBiSYHggJv19UMvoIFrCDsryc6iwiYNsItU98NJ2NTQ0PZG0ToHWVe2zETXVVLVUbbqpqUuKtTdD
8OqiN9NDEg5KneQpOoUpZ4PC0WTlUbTc3G8XCOZlx7Dyfp0N5EPgleYjuaI1aePnRk27R0UDSNNR
ILl3XPjkok/YTA+FPLJhCQhN/sLmROe6bNRTGyaX+0Bz6NFOmub5MlBLDTleMqibrhS44+eVxIAw
Sd1dBnI3vsBseks7RSGE5UHBllKVusPO/D9nrPDZnHdfR7kmekQkjSiFLt9M8lxBkRkn0Wp6yTj6
ivaHaImDpSuQuxGJ2mpJp9xaILy3lnjqNFhM4wa1NP26gxU5IxCYpxlr3zBOpBr4N9PfIBqengKY
GKr4XwoH1VzpPnqb8vS/LQ5hWR6RkZPOosW+enLqO+VVtKgsb09lZo/bmBSKE2XJrAGmA3udn2fw
qZptHRUfwiNWik+7aAJZXxp6Hp7Jm60XoopzZJt24cQSLLEidq7y1JFM5Z2Z7oLUl2Xr4mfozbe9
8jkiDJ0fY67uWteI920Nwhh5GP0RsSs0Yapbkjb1zeLWTuY4YRThIGyQu8lR0vPPQRV5yI+Ws0mt
s2lASonU4GTUqX4RB3gkpNeOobdpy4EPPXWALaUSCZSdfoEtu+41QmrCT/RKXfXcpi5/bSPqz6lj
Uphm2sfOpJjOUahRW4gO0Z56Jdf70za89hGsib9K4X8/3c88afBX+WSTqPpAz8H5tffu12fGKXPq
7/606UFwFpV0/vwXRwnUG1I4j8JeknJN2KzKd/K0iQHhepn0ufnaAmY4DpnDK/dkvw9PkaQgwdeK
Hmq1RPac7K43XiRslkiclZNNnAmb6BV+XVv6X3spdfscm5Ugv5zOV7coPHtnu/b9c+yX/WGAzSdM
d7s4y8zaOze2Xm0dpGaf9dg9S3nR/zWdoFHdiRO/+LQgyYgwXwhb5cnlLwEX3j9IpfIQu7xDBOIv
J04ravsXuQ0cSJ/+puZ0EB3aqPoH558RAMq8i5kkpExTsF3ubEsbV2rW19vOLpRn/pTSFnJiuhLN
uDLq08QUWIhm1Ue8prFS8MpAbZaapG66LgwfRacjZeWi4Jd3lGpNeRYTlyFAL2dq+iYTOymxdpcI
77M6kmBtkPCV+2p/EXlyIn1ONkgO0xdSnFP9qWtvgKrHYxVBflacWH+TkAJbqxJ6ELVbaG8Q5D4G
Q4sfUL4wnv9lkKQM8irNVPMMEFKSJErXiIx7CJOC6NdBSk8n3bjiiWXuTM00NomkptshgWosHr6i
qVU6b1bTw1c069pBlyUBRDEMsX5QY0dasvc/vAPuztDQMxJy4of2TVHOqa4P78LLz3WS2nKnf3eg
sS/ryUtrJeElBv+blyYVCkxv0ycaErVvOqm50wx53XxeVjS/XBavCumDTSGBBh9UNbncD6G2zYip
nO+WROE5viBralmWRn4SHWy0p5eqyZqTnLeU8SX8lnnOvKC5ae6SoTA2kS4b7y1y5nFVBt9DSwlW
FDHZp9Cy1Gvf6hYIKzqmkW4ZRi/UM3yOVNxkHikcSDr+HFmoiTaPzBTb/14AQxyyehe4YfEH2Y29
4fo/qHom+gIS9MWonGqdtV1wLgsJGS+pVzeUiWZPRFrY27JaSkmo0xCjIti5jT8GbzXB+FVqdP7F
1938oBjE71yLPOKwYlveS+Lie0C2FbH7AC4tT1Qpr97HAGRWaFDDmDUox9tl9sGiP6GCQycWRSoc
Qi2D/Y0F5y4YmuCHYvDQCEv1I02UKRfBCB4UmFY7G3bXDsAVm0QBsUBD7foPREnOjsOzVZHcj4YH
QqMYzsVFcea5tQJ3mQ9RvFOcLHuW2ara8bQYl7nu58/d0MnXuo2O/GSzZ+Fh9PbOG4f4QZjMEuHU
0Lb9vfAfPeqyCyDL8FgZQBCfYvneehSXEibb71cUXjePolX7SA1FQGMOYu4A8bqNmQFoFU3TA+UA
afSb8O2zpLwkgSEvbDbNj40dJM+Eri5tnGbftKBCtIc00ENp28WrMqn8oqzwDayzS+GGzpciT+X3
XP4u3CXFDra9zcJeNG1lY2V195FpTbEDSVAh9s6kQxuvaj1M3tIyUfeZ6hdrMWkrGYeMHyOJjLWz
DjV9n5dZdIsyHUktPWUBYbUtKtSty6Ow4FlNTPeW11l89VFpICrfoeHklc3ObjuJDdKp/f85eJ5q
utq/TqB4iNqEdbYn4EFItO6Wodo6L2iAV+dGQQFH2FOlH4HUdXC7J7cy7X9xq+34VzeTxdKeYrby
PAQa640Fm4h/BREa8ZWlICNbj/obdTpEBqrgVZYdH/7oBE+fbqKsD9qtE6LVKJrmBL2KCBScRNPV
XlrPrF99rdQvfeJRNjxNBrVsYZE+HOVhuzCTofmzqhDzVVOCEyz/jyFEkW+6ZoVTpbt8y00L5ENU
S0fXIU+nJCa30YJcegwHBUBsE4XfjLa5qGL8GKGu1AXlX3lqwHyw6u6l18pgnSPccLGg2uylIBh2
ISobVwRkmhX4d/eVDaK/k7D1fyAgaagan6NQ1Bf0jft3a/rtSXmmPYRhMYGwzOZQ+6N/rtrUWAfg
MJ7l6UbBNmb/XTKrjVQQE4Nh3u4iTXYRfSOzuq5UbcKz2Lu8IAghmoPGHZDahHBuSqqr7VSniuZm
5/ErTYCjruQs1F9iuWe3XEsBdk7N2gh7mmifiKkstqt3BQJ6c69ZevUOvAX/ppOzn1ms82K/nntz
k90TcA/NPFZz+2Tn6lI79yYG7P3Glvu513HyYAfmd5h74ymL1msV2OrT/9EYh+6WLXZ1vlBpsRGC
AilU46mXDGNjS52mMTf9QNa2cm2ac5NnGwhylB7msWnfjeiauQhxTWOVVu2hPxT6AjLqvrLzekdx
9otST5SPok2qszjw5/08CzVqjMf+9NVDuPk+5bFs5MVAqxha5ZWMmqQRr7Leda6JrtpnZ6wRxc3d
Kw9fDYFjNjc3hQdGTxiFnzh4WfjdCgxlL1qi05RcQr9Jt0HB073eXcOYWFQcshd2t4mzWpWf1TTu
Dve5qzFAKMunAI9McGsh3NwwdVYF+torMbGScPNZBEZ2SQyvOt4vBjU3OBZS9hDxQv7L9buIh6o+
puFa+N4vBu1sb9hVfrrbG0TaDqYrvYor3+cOUtVeEhhT5jmsJ9dScmLaUTMfpAChad/x4bSAfPxp
jmPfqBeireby/dRgKy3jwUsJhpSsZNJCTvOpcK3zGGWSunLmnv+Yro4Dkr48thamSw7TPKbX8FYk
2vog2Usvdaj6CW3WZtH47nSKsy88vuWiaRqRxXuTn50pDPFeS9LlhF2BbLIvoMau1G4Y35Wqpkyz
spuznzf6S0I0QNijxOn3I5IB82wO9CP2SFBWIwbCgpYc7ZM45HXonNBWduZmXRvkXboUfglbVxRs
UrPHT74yOAoiUwjahVZtnaO4WjXw4Y48hHViY1OH6SI9T+CL50qUss4WjqJHITlaeKPo9DnBfSrH
VT6HiQHz2BKdA4pD+pi1UbUdBlU6kdIQ23pCdReHAXV7BF84iDNhC9gwWnmWTJr67x0+j+RfhoUS
2exynh2+2MUkYijb5O6mZLk8X/HfLibGKqXznQDiFJkj9Bt37rCRp/RvUVl3r72bC/Ji03b2piev
S1HMd/eBICgvEVnqtmoFAdxQjOAJVSEgPHmCPhBk/1cY1Y+aN6CZXLkhX4v6Vw8HIc//9nClol4N
Yw01wlGTk9PUBK9qLz2psgXWI9T3d5MVI+BErcI/LvcRpYoCN4ifsz1NIuyzszUg5NUmhbw0mqZ+
GHKe0LouE2skduKw3Vdau4xCwkUxGPXDbMxT8rVVkgCFLZs6qpL0Ud6x5ZWYZu5QLJQ6yX5d3ysx
e2mQl3HsNsu7bS7hFO2vdZ5fa0N/6Rf+VQVz48t0XycS7f+uChXlo6JIlF8dD3YxxE6BgLYbigtJ
4mHHpUeCbaC0YFAg6vJPKR+LENyVBhx+7mncCm1ID7jawuCvvBHuZmlqhEUGLVxFZbDIta66FYHM
vUQNrL3tRIRLujJ6VO130ScsheOGJP876fJuM41AXwRpPCXPGOUN1nlyy27CXRxiyB87yIbWfA1h
0305XEaWX+3UzO52CjqdBPGTmOzNLj5XxD52fjO8gRBUOr67NkfRI3zIU66XlYLyuzJ5iw4ra5RN
1moDm9KxesiMqK2e3SRM1kYhm/wzeU9whPoP9Fx5TTOSmn1oZDwRSSRBIq2Gw1Agt8vC0XsAuVBS
CqsrrxGvzosu0Ye/0GVdWo7ReYsYAIfVaw45S7qyiOKgeZZcNvFarYwvnSXHezmOwr00rbvkrMjW
Wj/0z3lFVRHiZf53xY7280xQCAiuuPVfbcPPL07SizsmKwjt+REmNPu41oCo8r0tzsShCqpspyMP
pBeedzZ/Hgiteee857aWBLa6le3qQ3Te7V98x77wp9y2f53jPtSP7PZQJ+pazH23i7O7bczt4BTY
T3fL3fVuEx8mGs+qZKP0N31Y4WWnJPQWZmqx+WBUZ9t3MsD+qPr0cHrWlFpnqzF5dKzaeJKy2n7O
U/UhB/h9ldlIfa4aZVyMVh0f2y5xnke3qVbEXSz+DejVq87caCz/1+rUdGDh7keJFBwxU9iWytnx
/T9Ep2GhY+Pyc2HNfSojI98ng0eJdySObpAkR3agyGUQbXGa8CU6kNFaH42+d14S1/rGj7KDHEZL
bZSnJJW769zydQJbdv8wt0xrl6BB+ChaTkSExPx/lJ3Xcqva1nWfiCpyuAWhgGwFp2WvG2pFcppk
nv5v4H2Od536bv4bShOQbMsSzDlG773l+lOpWd9ktVr8YuyW67ZREcL6ZagBhlz3lY3+zwGBopLQ
HNv2O9noTTffjigiBklvsTT87ys0WYr0LIohzyfDw9f+fqxhcmqoL52xARjQFbrf4aq6dYhubnpl
kWlH7AfBRzXSknWjURV5LAoaVSGrEWal7Ou16KCJhWiwdbSdmybEzwszyY5mnw63vgcZI00PMkzs
XUFl62e6Y+1s/hR91++ASBPpIdXWZR5oq20HGoMrk9bKH8NoaDSQuz9OIdmHue2qoACvJ/v/ephC
Uglo67aLl0YquVWKWfssUMLTajrosry/mYaoX/DQVXTMSsxgpV6/FExwDgKE4m47WliT8SjG4o1i
dN55PcZQu09awtZoqo5JvAAqG/G7RU4B8ovMFrfsSzlosYF/bmBI/nv4U1pMyI2KRNotRqnz9igk
7/tfw+3A/+yDUBKda7tMK3d7irIApMaScxT0oaY4puMxF7iNY1lAn0jSu2KIwY2btvnZDuaLM8na
S9bD/MksPdzn9RB+IzeLskAtfjZL0SPWIt8fh4r2ONHt9BoxldcJZGV7iEga9EtUXjeT7O2T0hIV
pLdqeFPXDaum5jJq+q5JKff7aGCZpLfjZTu4ncYt+g/l6zTYXmPbkEWCCDza06ZClxbry5tYmn2k
w5rSauh6PY30EwTn9JAAx0IohYEk1dLkUjVx5GFnNalEMPw6EK/DQl/54BoR9V8HJBwqjxLCTasp
sYKUrfWuReHIqod8cWyk9bex/2muu8kMMU/9WhykS9C4KJijoyIX0oPdjdJDjcnroUV57Y+Etbvb
gW3fdtRQWOa62xg5bOM5eF8kEElXp0Mhblt68lOe86e2aQi6Qdp1bBciqvKmlN7J7vC2E/ArZbu+
yfSH7ZlhiVQn6rlBAAV4KhSZ/u6n1sbpjJy7XabBVYbjR0Vy3EeFRAb+f/dtj0QaN95aztjPzjxk
fsbKaJgnaIXredvGELl6caqXbaBVXCDcAtHfaaqs35YghhzmJnkhemcXu69nNevzI60eoHCE1mE7
sP0qIdoHlw504m6GQmw4qDXb+G0GYXEdamILaOhTcIYQdLAa6GvbaXZIi4A0Ou6769H/72cRn9K8
9n3rSpo63MgSHW64EYYbJq6TQyfp4Wt/n5Q0ipfFZjnIaduBLJcJLLDU0/akbT9/73ycu3EtcVna
FesFFfbRNr/Jhvxe5JX+N3UOmFqtPyCiYqQhdv1mtbAzBgd9nRbFWBZLeziizNKuRt3+82ze0XfU
w3+1qP/Dy0WPeKFTAu7Xh1ZTxI8AI2wvCXMgkeu+rwPdMF1JRoSamSuIgVv7cTOOba6wdFAPkZzY
j9to27/u2s4CuRsePhu/alkh+FttHvWshnepeNoMINtmWU0hKfEun6YQ5KJUBMJmPjTpMrzEdv/Q
QmO4GisruKfr7tkoAU/bwYSQV0DreLO2o7KVT2fYZGvTgqeKoo+fYNPhaOGp2y6cFkht9fm6jYyQ
GkPYPoQsb0oia8ciyHUnehwQlAINMqlFrEPCV+j/rI/we/OWbeNpPQdkQectoV66smVPJ4FX8tm2
yR5QJdXeM+VdniUZ4ye4bQDZjLZdsqq+wdnMH7fzWz6yB2xe3HXWM2xkRPch1ing82IOZgqh7lCK
AYKb1ORiYrYaIWFfwjq/z7LJ7FFPHulLyTt+ofG+GGREEp/BdfM+iQHUnwLHfi5mDPfS8I7c+j0i
hOyWBUTjK3cLT1o+z3Rb88I64DDH+UP28IqnRCRQS4j0TcmLaU8eaceeJEskdyfk4k7A3fgdvts3
HcYyJj9d21UsZS/bI8lAbtTUqrJXTf6tKfZkYNl1uctp61N/4i5NKZbKGbfkUQ4rb2xDHTSpShU3
W5XkR2u6z846I3KwEUf8fLdEqhtocGi9VzUJz3aa5gHffxi5Ivu1WlyfalmDxmcXH84Q/YjTyDmE
ieKQ5yZR22I5zF0y4VO0vBrJnB/MVfBgt9MpFTV/q2Pu7OSCvN1w56KOb3WjOfu4v6lZiPq8UV56
TflOXqXtyijCdnofUu2E+yaIF/XkGeEP6bXeMPLtoUoAknbpgP5IdS/foA8QBUqf0FUXAuFQ13Q+
0mNLCmqMnzs6HYQI99yX5Tw9T8gW3bjqHnvK8aTiJb8zo1QQDGqkvFdKsycdo3BJWHYNXIeeCvrV
E8mHYvbLj67pD6GRnNrFuGq1kM8OSWZQINLBdxLoPcTv/A37H6IsEo+17590Ungv2o+SANHUKb8N
BWISte732ky6LGo1dxSQklTpWwSdBdwct5WmexRVrP/Iy3ezzvYa70zpCPoyVvtHZpqwM/Q33ABN
gOSY1YkAtKKnAyUDSQL0tZQ5Aivju5qoC4Jv5pROUhGENcwfuCP9uuQGOxdDe2rq7AKes/WXiL6d
kbV7ADZApMLhhzSW5Usf/m2cjEKiaF8lqqPME5ZLPVFAKpIIF/SUc/NYrJ2sqBf0mPwlS5MeSYOZ
kUiOf/I0EhdCA8bdAFB0GJRXzQoGFJSeFMYvCr6QXYU5k5ALc6146qdKlBfAInAN5fhpyYrLSIKR
r2CRgQ7EP4NG73AgXVMESXRyms631Fo/hZWAMaWP915JBJPPrjkkZgzPbehvSD92uphHVMh6oFS2
BPUwKVDa9c/WUtGwnCtwBGEpgjgdScBAmysTVkfcjZdKvXwcwWB7lV4ifEXXFYIMn+m5vkYQ1tG3
93ZQDEbP5dy82BYyZ0v3YzgEh65PghUe4JkoIGMIjcdlwccAfT52yT1TApbltjf2eMqbkNwjHGt6
082oOOQAD3cbMItIVL+ZGzLAMnMSJH3wsMH3BsLx69iiwj1xS/i0B9Sap6qm0IU6klO3VyH4lcOf
LxBB0ksJGSimZSQyOimDUeiCPGh92k2EHgUxzM+90ctXWa2bACH5wjcsscU1Z328azFFH3p1/sNN
zMQmszj3lohqT2Jm4HL3iwJT3WdSCcqztnw7zu3fT2BLP1KbBdxsQbIo1Z+YzJ8JPXZVenqnSOsT
30qHX3XLvyd2llutm0kg18TE0YGvYFshm3WuIichtLP3qF/jlzJZGj/vESKL/k9hQX5CqGvhOq1r
f5ES+zqI8FQs9trzh0M4J2dF619LA9t8WtcfcG0k3wpb/nmFguYhHB6hMw208GlUK2313CbD90jo
3T43EvOQmTRU6rHfhyAdPX7f7FwUK2SUN6SoC/jxhTE8NnDLiXGOXwp4QHu1YekSxocsLfYLBeWj
GbcPRVGJPUHcr2MtezFc8mCxaa7lEbBTQ832XRU+iFo8zwSC+7Iy3OpQeU9UqJ9hK84y6w0yxYbB
x7loBJIqQZ1RMv2UxyAyRdf8jZWqcnXM17L4qxL16k56OnlNm++cMLp3paYc0yIQUW/sRONWVvss
5/Fbo8swdrWJpa9dXBLLJPVbG4lEitCmCqc4qQqThMzO3jvhLHyO7Nmz2oeanGXbnE03dkrVtYra
3sPW7i49kkURtd2lhC5yXop6H07MofDdyK4jtf0rNf2UkAvjXasiHFmUnK6x7AB38zoq9EElzX+I
61eJ8f4wRpDzhjaeSjpPcC9pF3NznrzZQM4HsNX2KEOTIlry+bayxm3yojmnY8c12J70vRmaqttL
07jTcuUtz+sJ7SrhV7MNfr4ecnfMMKfGY3reNkNspGe6o+e8EGaABKpAxjs82xkGCypL5DhIbt+J
v6lmvBnj/EuoHT2wRH9AjH2ucSES90FAgUmGkhaKby1hNWSE5C920huXids9gXu5ONZRW9yKGR2e
lPT3uF/AfBW5XzCp26kYs3aOkRL8rIxoaQuSr5W28Bs11oK6smFEF3b0kMZ02dpRS86LUxinkJla
ECeZEqSjhkMzKZdzlWbjEebuTDKmqR2IyJ8fh6SImMxia0Ue0+yHcVSRVLeKD+3FuhVdlPgRgcc9
th49NmmmAsR4cmqmxGUDojpBFe6tKkivy2T65jrqcyOOjRdTc0ZvJK38tW2PgwThryxT+7WjaQ8R
2AAMlSaSiy8//qbNg+GmKOq/LQ0rJ6UZqnepoSfqZN10qg3dAMfOBL/jcvk+GTh9Enwt79iKO8TJ
aB/QqZLI0JNuxA2sdzusWu+T2UPRA8zzXiUGPHDqIu8RdDGXy/r4Tj2dBVvWDO+KEw5ugUrq3TFa
aouLLd6jikvEFOYw2nUE2cqgixuQpSCZmSERdO9QkLBCWCMM03hRL6WEi2hK3gF21x6+JB1Nd9Tt
G33iJqvrQWKyJg4jfbh0XTJeWv7W82SLPYIz1srcgHa1U2C1zC3jkbk2FSXnBildeuky3rJR9wZ4
Y5DX0szrs2l0a0nJfBDXaxUU5hnSKGS/UcsnZNIVz0Qyvpdlqd2Ti/zDHnJazC3RLI1MvI+8zPsh
jToirWrg45RI3UHR8mtjjJY7x2BPM0rArkY0nVplzn3i7rdf6suQNfOxb9PwsvC3SKn5gGbxNYel
eKOQ2rs5iwimG5J8VSJYkdByb6Y+c8OuBBxSmViqIV4n1SErWXlIew8zQ7fXbMOLetLodFnLrubY
VydnUexASWDCjvXyveqrfScqMDvtyIyidt4QB+96MaYYX/j+hwuK37mxY/4UE22IDYV0Qa1NTlGY
gVAMcwqtcBFmLvmYsdIUy1AcYlmBAHAzpeyirpfuKKdwZRa9WGNidlItDG7cMcYHCgJe2YeGB2QO
unVR0Yjk9tCRHPo01g5FdaPYt71Wu2NFUaNyYO9CnDbdls6y3ya1uSMmfAg0wzQf01hJ+dCBiktb
ymWKzgW1ZApN8ET6UGoNIl3tYZY6wx8Mci/xdjQk1VrgnoqrNEzNUZmzSyy14bnjqwpkt/6lW9DV
DLqMx0HWHghLp4Q8W4oP36I6AErPPT19bU2luUUzpDUqat+5etNhHuM5IABhmAeiUttIupp1218m
c5Lcknb9YxuTvqvCbejJiw8gu2CHpcyTdeJGtRtxQ4/wpxIwlUqjDg+WokAyJFbRrbG/y0p2wd64
5yMxXbqWbmOGKjGIQrv0isJ+zGVmgRFk18GWrzoFHV8zZ8i9wLc7p4LdZloPZSf9ERP/qAmU2KNe
N6XfztnvVkO/I8jt22X9repF+pAP4+RK6QwC2hmvHfd9C+u568hmERQy3KqZJH8w6zil+zAMyrEG
22tJf/RJH88kv2mHqU68pJ8MKIJ8TvpaLQIpHrCAahRG56k62fMwYtKpmgd9VC6yYEmlIRXRgNGq
UpoilmVGFhfmWUzOFJBiL1xFDO0Bk62fTKRI2E28HAsjb5FW1i9dW90lohc8u6ftaLXthxLnqqcJ
RecblvPlc8gs6idccuS02FFzMdeaaE/Cmz+u+iWs8/NOZvVRO0kc4FGS6V4t39sWQjYR8GLHl4KA
R6Dk3jJN8c7snY88BDTbWQO1jm4/Trk4T61JKkg3XSZEhiUX2H1uR28WQTv+5Ki1l8ZwF6fIZDE8
8AbBc4AAGMp+bOVvFRzuXUPJzM8FivI8QU1YSdFlKVTwzFOy+G3ILaowdc21gB/upRTwb1eknRcD
A6cGlwfZUp5MWTXPzPHBmxjdUU/Tm6Yo0qHmi+SG8y1HwDEWaXxvWc8CttN2RBZyz8dX0jUtK1aw
qsz0WdnVWjQditpUdikCGze2PctIr6BSDKY37eAVKCR3hpXdEyc+E/Yp/A6SLX3rQt6DkTCOiyU7
OH4bQjeBlrjqkBX73lD9pTerfULnGfwk71w4Q0y1bOFiV873hApyJQnjyO/S7kPJTLIi+3Z8VgrK
QgXum0aFgSoDBPc6DYBvE6bTLlfFM/8qmxqL/YPyZ06oXr2LZm1n5WhkIopyqPVBFI65SHeTCj5A
S6b4DU63gc/Vk9AGImrvgOIypdg3RoJpnCQI1OFV99TkD6hYaQQ69PzFhII+n/QZSCQf9l7J1+vP
T2IWxjOQ6bsE09obZCV8jFvtw9Tpwy9DHaQACE/kjOmuLiHnquhm1NbZYpWJ9fQM+HqnLJTDm0aR
ue6FWOdCdEpZG3Rqichryl2k+40bmhD6ZIk1y9AY4nNjLKgg9KoYdmQI3EMnW/Z4NCcPlEvBRFZi
pT4BFadu2ZyUdOyDaYyHYHv0tYlMvQ9gJlCx6flmThbldvTth7nM7QP/3DrQcrkOTOpd+26BZQKZ
MYgbbgxpwaLNwZfkba9mdzQD+nw6NDQYdds5U72wXUr9l1hxRJA15ZuwQYmmpT6K45KQk8uN+rtq
53NA2Ahhrlpf+gN5p7AVlYIYGgMcuFrqp0HKB8oLh2leyoC7yEqMnUIfRuObmaAK6KAX8PqUWlqD
BCC98qQENl0722GwbZi+Mg9NsotB2X0fSrIIlp5o1nw0DoLLYSDkDO1iwrTUbQQCxKz71XZl//le
bY+2tylZDIWZSrjYLoXH+BAqRcmKlnXG9shehxMrDv7fO1GXE780G3MKx8CMXjE11VzofKWvNFYX
dGUdK33TyqhUvFZuslPXLTTclx08qrsiOalfTvxhNN8MBdppQqC/17Zh6HGRWn+B5jpU7SWTuFzE
KcezOYTfKIeEOeXNcSSZ2AvL0HbT5DR2+BIlJmvIYCct2H4DwjzoC1vLK227OuDGYC/e9pAwtJrl
b6iR/o+IkqgQ7N8vVemwtBp16jWtrQQIHdQgxmPu1RY+tuanveQ/qbvYvLPhxCdXNWxWx4xLdXBJ
V49P2/+qVqcqEOtmG24bnTAPPubrv/L/OhzWAFK+ziY+vt3PQHtslNBKPXrNYH6wOOm9Vs9V0zcl
nYCRMjtC94BIvp4Q1V2wVHbqwkFxhSPQZ8ZWg+SOzYDibz//jsP0RAdwUqTugVDo5JRLUEzNa1+T
a9Ynw70M64eM60BQFjDW87r4MRcEAgIPt92i76VgUa9t4ZBLuUi2b2VCchFG006I0uUpbIqSa/dS
wNKI7hZdsbB4TqzhVUBjPQxrmUA2jCKYgOtOQqjnWQG3e8CIYD33gu+wM9joJYvqxdlskBYlxAgj
5TCepMrM+OrYM7yhhFAaS2qZNVFndAhvaIY8IPVJPhJGyrQKM9aZt+ZEFoxkuAtdZ1eaEGnZmupm
TqQ/T4Zb1nUWONXym3+25c2IVk/6WNqurabdLqFFpo6dcwEGqx0oKgM5NLyUJcTOEG11lQtMjQPL
KC/OSWbq86i6Gikd56oicb4vDxjtlx1dGIezktDVJsD3ckvreMneUf2Lc1imuheSrbFrpaV5yAjO
0JRKequ5zO6tSdgn8LzD3ZFYKS/G0v2asvhgLd1hQCzzbFnAXvkKlMeQOvpbVQIgK1Nw6WDnPYLj
BxSjMSRmmXVP68ADz5P4RwSNhUqSV1mT/jFE8d0ME+tPEVNP476glpJ5zUOmL2WUNq6Q52Ojt+ZP
KvM2tQCuUZbc9UeKJU+0BvG49A1GK6oluypqs5Mq0dO0Cn059iHE0YXWwQ6VprZbpK71mT7uqnpM
D3Kz1jscKlIlldYu7s0LQv+j1MTDE7mAdy2tkg8guiZOcJoJ6nNWy9VqXkl8WTOXp3aUP7pWeS/H
rjmHA4ZJuv30YaoCy3PqkAM0lrsow/kbpxmoayebuUj53Vzk56aox7OxVu9mpL6jJpqjMwjpVZ5T
P3Y0Sqo49nZhn/tTlEavKAV/xp29PEIXlV40mcD8eZBH3+4LlI1GlexzMdkfgvq1cGy09W04nyl8
RrtcJ05poIN81GYq1CULqtYZNc/KLOXKCkA7iTppDy3es+dkZasPdML/CPmoG076W8x8YCixaHen
ymsSUwr96BAae9dgZHmdFJe/8voPsQIJPVLoJIswnWfUxiS5JxaG4WYpmVBny5USw+9Z7U7LHHfP
Y9vZ955gi6REzzwP3BbyRHA52vrfOb9ssPW8M3ppOezW/4w/D29nbju38bbZTv969te+//MltsPm
Almc6zy0W+lEviFppVLCXeXzYTUqTKLX8fZou98MicxJ2/hfD7+Of52+7ds2/7Nve51t36x05U6T
a1h3A815F0lwzU11fShbTGEop/5nrzboTAjW47mEZNdX1+Pb+POpn9t4pg0oGdC1s7gJtk293mZH
HTCBu431dv7PWIodZpEDVK5ZjZ4MRebrYBeah4goetr21YXJ1T3Vx8O2b9vIeNPlZAwfPncVZnaL
uIx9PakbHeekq8h8vp5Utougv8OC/1/7UuiAijLIp699rDgJZoYHX+m54ifgYQ5GHQEngcB8kWtd
voSgLrj1Td0PYStvBULkZ1WWpmAJ48I3y9i8VzMwcAtCNzGg1UeC4uKQanV2pDGCaxl34pgrwM6d
YTeInFpKWD6a1dA+6Gl+sLnHnoU5MUVasvyEc+yQseQ/l8JqD4S7vJYit9Z0SNmXWHZxWYnMx7Gb
Umb48mM2dQFhKMXZGZl7NixujqioFl9zFNOdpYL8uGr5EVta5PFGO88U9B+hg8of5K2Vu3g0S19e
lBvt5p4lJtx1swJp3iZNedBFRadHJpBJUTHKMfXeZcMgvwK3QzDaZaubgkpSXhjo4fVIe0/r31rb
t6yUETT2kfG2jJBxC7xzT+Bs+6d6qn5SyyeEdt0lIrW/ODkQr3W0bTAKR/sW6/duO3/b1/Xqq2MM
4mEbDUm10GGaHrtudtCpdfGuKrLxqYzDEhtsMvoS2YRP276kYrKLOOqyjZy+ac5JU/whhuafE5bJ
sIjDGNCgrK+xbQr1bzIa8X17GQfG+0kGguJ+nTD09Tq9F/lp2wfvMXnopPDiQA6pZnIGce/eoGsD
WxLZvLfsaC1PcNne9kVGci9KOqjbLqMalnOcV7+26/q2KxmX2ZNrRT1sw3Ruq6eZqvjnK5TZXlIR
Km2a103kihz0ltapdUxbrq9EtvxHdPt5Sktsqq6E3772/+95lPhL5JCwhbfX+zpxUJLniW4cKxvS
uUlwqh6JDNRP2rTm5zSQJrZ922ao5OqxWzdRKoH6UOdlzXzCmvPfA18nK9liHWtVvn3t2h5BDqse
v/bZafFHBqHoliJxILm36WOl0jKOp+SfR1/7TKlDRCBg3a9nSHSYPk8royY/SipiGECOI3VqPVzT
W7rXiEKQHzJn2G9DJa6KPWsSfNeW0RJOH64in7VWuJ6cjHFxTOMYUfU6HOO+Pk0JOhOimlh7xear
5uTo2wC6fA51mupHtUW53429+TqVYjwSAN/stpMh2GfHTtTzLtLxyg+daQWhYFJiZlTnZEmJCUnL
zRdrKFmCOfHbNjIKhZQr+gTbKLFD84W0blKSuuK+7ar6iNlEUS8P2xDFlO5lk/HRkPOwUydid42E
WFupTyTfcBz7RWFqdJRLJnXbsCLqhfw1JjnbyRqXixsOhvN2METR8fJN5WM9eOOs8b2q65u8vmjW
Md3tHKd82E5sHBg54dyDkwzN3N32Ae8M/bglhcphfe8k9YCJhlvctN3YtnuTrUKH/WzjgHaUZk8z
1eVo5e2ehNUc7WeUHErSQl6i8V7Xotg7UpPt83HNvRzNZ4oEBs1fpfcrVFmvUjZQncrlb2SBcnef
ywIzyTQzz+cq51hmzlxcs85Lgt3ZWoeDNNFsccK3Ju/zVyTC1d3p9cM2aupRvFjaiatj4ptLc7BQ
BQWWqjrYtzLlOJVh/NpOVLLyhpYUNhr1qJSR5cX0BNYqn+UNKF38JNf7PWWstTZmM50vnudeKz1d
LaKjo+7M1YVqyoO4bxs1P2q6dNVK8a1XpWQf2c185ZcmhqOaqFfnrF0kDVtkSvPYi8waq6FKhiCp
WdWPrhxuYdjIL2lE0iSKG1foTvhcUNfKGubqstTw/swK6qJ1sz2K1zmGWemPURnln7uUKUwCSRue
0jb/VZu2dmw1Das4oD53Zop7Lprinbl3+8vW48swFcofQX5D5rQGi6UrbEqXCTnIzrHrkEsY5LKr
pE9Fq/46LoUb2YrxqqftKUHI+0spCIaTbrljGE+qWZ2FIpf7SqFOW0pp6SNgqWl6J9+Y9DWHwcbI
EHdO7IY4u276UAGmS8zkl4h/yNFiHpxWWdX5pb2bZWqEJZntIE9sirYyyljYuQAExvJl7NPVXZjH
wTaEIvBI60V5wHlv3sJ+pg/Vjw1eDW26JUJf/WVpu0cVnB7bhowQQyqP2pCVXpqb4kjRT/j6aitn
Za49MfXnxy/0IGlQ7BBB+alEo5+mFpAptUso3piurt5HqXuKFq5AGpfafRSq1eOYlqi+JKV+Bc7c
XkVR3g1Wa6/DYiv3rlX32zGiT51zD5DFnczfPRfnVz22nGdykV3TVI3XwdDm50UK3e3YRBActWbZ
20YyeYtPzUDlfn0ePIblqVRLfxtBaq2fWifbx2FtkI/eSHfq+4ftWO8Y8t0iC/9zVOvNvRuXky5n
MrEW6jFr8uVSrJtOHmE8dCrlGkZ13w77wZZMsoxU8zKpisWady5cKjpkBmw7tfVIanCPmefiXKjC
vMijwtFw7hZfT0BofI63Q9uGBqbeVsNlG3y+VNG0Bk3VijIqaN3jOBSUJdu4glRqiBjDEMlh27Ba
fwBNAJNnr7JnuhbIiRhOncrZiy0vpz6eXz6H2xFF1EOQGNmlyId3vUqrU0HF6zIMzT8bEjAtv87M
xvufA6PsTI8qv8rXuZ1mKZrbTkrjIiAnWmR9laSjGDSpKYEBoAeuWmZP+3jATKnkcnTlm4RJwByW
+SFBXrXt286z5zq6bkMYdTccd1QZ1ud/7V+alvgiYUrkMkaCqVwI5HgOYxynbMq0KxEYY7Ec85om
8rov0bl6EgQUIecwu5fCKF/rsIkv28hx5nCVVpYsdjk4dql0kEYzZSFd9i+yWaqPZm19QzHSIXrh
jAZZKovj520QC3pMhciWh22odEg5MOPlh21Yz2V6CkcH5fD6TGI8i+syJp8/eNtlGrOXiDx62kZG
MVJiHclE2YbJmE6+qa+F6PXpsWnUAV4M092GuWoZN4EFdxttv18XqcfcLMRt+92LVec1Gal02s5o
VmHRrCq1vw3rWF74aJbN56s5ZkEMUkoQ1PqjtldLwuGW15R4aSzTWjOUUga73orApFlAIXluuFbr
VXuUTTpDkankr9bENTqNIusHAuKz4FGMw+Smtcbyl7rF20wl9KPusYvQlI+fS3LdXKAclTuwXrmg
4MiPdWWGQactMeHmUnKkD1keK0I8r2qRvuXEs/0GBkNCezy9WXb9uywq0630bAoUEJJXO0V9Q+0n
+X2iEd9SwWdhoER2esmnMkWJE0VnWqSHdFpezKXUXOI4kW/UufnYLX21uEWj8PHmmzrkxXXbSKaZ
X6mGagiqflgkPHpDhgPdHqGoUdAcEFwhPcdDJ5Ox2eNicbrpjFh+OYm2+Vm3uQQWp5hfjL7hYzfd
lFCob+YS/yoXmxT97HGY63Afm/Gfpi+ya5Im5NbmlrTHpi+/1UaqMGnt9oqtmq+xeaAlln/TlmXc
a9IKLpTycyQ5v5iuy4Eukj96Uv3sp1invdNYRwXFKF02209rgsYmkeYkMGF+cGIt+z7SJMpnw0aK
1NCstPhiZ83k7NSY9lKDEOCpqg5U5FNafvF+7sr0Oe9IJ6ZLoHxrlsg5Gg6dT4Tvud/ExGPqFmKl
ES182w7hg/HdxvV9GUvlSZPbACN649KFivZyRUXMIO6SwstEvVdmbi4s7TpN39WOSdK96kz7OBc9
8YcTAmXhUWeUjopEXw1PU7PHO68SDxJqwS+kHvIlpwK2I1/J3JVm6WqkVZ64PRKxaUYfTWGL50Xl
ps0u9WrRuEfcbcVUTNlI+hQ/TE76ay7BpE8j2bnLUv9dsMHUnep8j/qo9Ywh7u40b5WDATUyiIyS
qnxS27uolLU3lJ8/gSTVf3VSMOkF/Un6HsCUtXLUqppwiLHrXZmQOsgr0fgkV0pya1CpbKNt0xid
ssc4T3FsPWPbhLWK0mVyziFmlSdiVBRkf+kRbYSfmiMTHkWXn2daqz6uS9PfhgZBipcidR630YC6
8HnUMGNP5vCw7dJwHxysxGx2rZ0pz86gdag8ERCto22XohkEvnV5FmxPWO8+J407M3OX5Fgp4Zr2
WffPc4ikVU/q+zaqCiXyczss99twYmVDv7oLtpGjKv1zIuUoBKxh/tynzo5yGpzSRMnLq20bJiV7
vhrFbXtCZP8/xs5ryVJcW9dPRAQIfzu9S2/K3BBVXVV473n68yF6NbnzrN6xbwgkBDMThJDG+I0y
7uMyVkEj0IJZdfTYCrIP89WUeTP0BP4USANn2YJQd3/xclSg1kv6TnJBfDVe/uY07PNt6I4vY0S4
YzQ18VJ7NtpyVXBJ0oAvXd5Ef6zGQleaudOzHVjPSf+rcCf9lZjmdtTN4ZnvhP5aDMVfQYzQhDxG
iFbdIk7pnkCMGq+W1oDn6nBtl20zXfiXEk+GrTzaq2R61Do0sZd/5HtfAIapxhR/BWYQUNHCZ7lB
HCXfY9ea7+N/6sQYphu/dBHvtkT4PPoDKC/PRfvbOCZBqL84eau/xJPCoA+m5SyLkeK2Z20CHiKb
aL2lv/ABG+00XNpnNWnkAZXWkzWfXvrVAbi7hyA63LZSae1nuYmjmtGu7oez7Uf2c4M2+v0QKdDM
BQC03PBhR6cTcZ75DCKCwRNacqxpvCbbgvqt99ygYQ+w+e/rVe2fPFW8Pcx+gFFiVJ7h0omDotXt
UpR1jVHtKo3vmSypfp0fpxKA3VIUHmdN6dEDuPEgqwZ9Ip3XRuoWZzT/RdaNk3fRMl4MWaoapTs1
ZpXTgh+Vm84aHwrAIXdLFSzIc8/8f6PbWfhoO7zmDdpZ1ogjILldMsV67z/LjasGRzXXp3tZGjyn
vsch4piLJIy3Uz1HgavS3sijechXPjEFobM6jg5rne7Gv11V5aPXFfWThg/y5rfdHsyhVp/lhn6E
gkdHtnqt84z+rQrV4Yaij/rc+V50qzTr69ogZp2C8kZdH9c6Z0fYf1guWnc9ghXICG3NwRpvIowe
m8FN7/kGpnhipZcOEsRFljDHtNSN3HWT4FlrjOb8oU6eZtb5z6rx/J1W4E+PJLT9JDdORZTQhhAA
Q526QlUA6ZKLqfpdDEf1pYq84sWLC8JrbhQeZV0aZsQqIyDmQZYX27H0cPMJU+8sGxu6893PUSnW
DeA/hWo1+4Rhdu+3YfVSTcVzQ6DwDr3X6iWPEbk1AsXbqtBB8Xror3ZrdNwADgbAp3YkUkFKaVb1
oo5V9FBHzlkelFWao2sE72v3rI19cT8aw9Wqgo7n2etvtdEXF3eoWlBBo5/eVX6xz4q9ovbFrq7t
aqeZ/gTwyKsPhqLbd10MRSPq8KNPDXVvWuWXWvdy+PDdzSu6O7PzUWwPyEnBS/jptdHBDBA8iE1W
OjkzAAzXy9MQYtjjZCDYqrPa+TAnlABMt9qJXcMcZFsz+8jc73Uk0s0EEniLVwhEUo+vucz2gY+B
XW+AQVeV/gJi4k2r7PDo80EgwK0CSQek3HXiqk5ozTWaopNcgJ3kKMdkEO+suxhsQC/sCl29T9vk
PCq2civbAnps1zvntIMAp+tvUd1HLP8c1smgPdMucF6m1NQuIxlt4h0NwUQ936TZ2MCZ2qiD3qJJ
Q7QeOlG9c4sO0+WJbySL4Tu1e9KC2n2cRfhGSAzWWBrwHn39ZtSRelB65ILz8B1N11cyQruw0YpD
bjXOtUv1sSIQwO66GXsU4C29vCJa9gWExXD21KY7FHi8bkBqePdd9ovLBBfkVvQNus/91jZ0Mre5
ot1S5qqpOahPesKV+zKdriaCs34ASCRVpn2Ou2oPAfVUa311qVqv2quG0+9q2/ZviVNNO7URX/wB
/wAQU+3ex/OlVKfiyQT+8VQK402JwvKEbV5zQyYRXAnflH1S282tyHOiJKKHvzV5W78cuxtAglNb
IcjYVPE2q4qjmw7uOdPHEocnAFFWZwQbPYQbUXXtySxnRKDfanujxwcLgPBPpJp+MMqlJ4Ms+Za7
1W2Bw7Vb1NmI4NFvrFoBrhc3zVVji04CcC20JFixtzpfe92CbaP+LGMxwqszqmsP0OCszAEPvX6S
M2ptnlYzRaEbteRBkgBhlgyDs3PYN+qbSH90lnKfJPB8EUfZJtET6OU/k6OXF/JvKl/CuEJzTb2M
eak9GzA8DLo96V6r6mPwN3a51bMgvLVZ6V/8gRlGqvH+jkG+hd6Jv6Dbz723SAlZ2R2aFHb4NuIP
sNdjYqhWWVXHwBp/OrMB2eDgT0UosAkIhS5ghxqCW9VZ9tnvAhwhfMg0GrqcWl7NkZIvEAGybR+F
v+q0wCQ2NE58y7sYxAryVtWBG/qnSrCIGQjDk33AlKMpzUcCI2ITgS7bYTn6gsEtHDOn1nmJ9fwc
VIyDkWLg7tfV26IlJlBlj2iaqrdOGoDPG9sYTVL1UDuyTSB8b2+0IPUCTbBCUeyWsdes934cO1tA
WYcw938pZB5QYghRFCKU8Vdn9sV7g6w5H+1Tm3n4njhwmoRPDkQdoKe6TI/v/Bogz/TEiqTZkvcs
CwMbyCTdqMQgk0gN+HnbnCHUuxFy8cPgEmCvRDuSFfafEVbh89mUIJQ8lKILlKVuA8hLzIjAZhGM
BTCuwuExGoLXU+IfLHdWny27X77jpQiU6cAbHYFxMBpTAA+9YzDZ6O1DmN+0GlSm5ncPaTAE9ruv
MbAMKssm6mxvjKxRtwhN53s1b0EotwoGLJqqIB+JXozveyQWCudlLMfnIbDqG6FGvBTbEVG0tHmA
vfxMpLnemOjJn91RgAIVnnm2LeeieJ17UWLPuZgzTqeM2h+1496KkGHWqHEHVZOyPE0oLDVagBtz
7hzLtv2O94EOJ9jy90oRj3c9XkU3m+BxPhOI/US8JLZzBf8wMsueTeFE/31g1U50wwe+hGOg0Ftv
U+eQKNKoJFDR+AZZt8I8lU6Zb8zYao5A13NAca4J6IaPwQEy88XOSEqJHM0tpGNfCrN1iPLk2i6O
omMxNsaxq0r3a+K+wmVq1cb7a7KqHZx3vqXuDJFR/gr1bpuZqX8Rgz9sRanWO1bq7qkDeHY0wYGC
OyElpXgs3loI97aZE/RQjR0zwDt3MPvHpEejyKaEmAxmwob/mqWKdV03ZZ/bS9Fi5n+2Kihi1WTe
mx5zR7c3wTE6KUDP0nUPHga+28BFfU1j6NuyZN4I1edV9Az9OlURaVNmH7+STOwzPx4v6oR8E0JR
T1rk/zZnhyioOjdMtGRnZHXGh3jezOI5RjZoN9Womqe+w3O4ieaRm5Jb+M1TFTLVLavkWPg2tneJ
zWMEE3ZWGtYfbZcw8zDD9zgR6Bwa+aOpD9ZhyELW3/PGc+4mt4WH1mjRvm6fEruOLwHLg0vi2eFO
zyEAwMYOr6ZlPAlfh73hDvQoTMB6EFfE96J9r1RPk/AIrhGDof8jcKalJ4kBs+aMNFRhYImGOXtd
gcD8Z6O05Is6tE3xfOVVDZDU8gqQGkPqNoRZ8GuwkT2fEwHKJPbCuyglhltwJNp97MKx9jvQWKPf
j6w4Pc4lNHJDUPpMR82vtTE+zk7jUDs8azegSrPFrnKgz5H36wwelpE4AM3sIIFX0iI9OWmgi1wj
v4LIOPUjjBTgSvet0T4pDf5PmRHFO9GW2bSVmLlgJvCb4M/2dj9mcAom535INI2pYJs+uKTmLlFd
vk/Ajd7w2gBtmP8I+jB5UzO8YNzml5N7dG4ZJbDnUEE1CVY6CR3Kdh3tTm5GPmEArFxl58nWaID7
TCrlVgHs6YEUGKsM09r5CvmkveIPnZ3TqGDIHlp7V5kR8BBSCoDg8mmbo5gW2rnFe2FtDYa8u16D
0lsBFFBagFVxze8hOeLdRQRYT/EUvAdIwSE+esB1sdjZ9gDBfcYbAdDeYbNXXtD/TRTUt6o/rGua
a9Onx2qo+EyCCozt2DuqMSShBh5nVZ3t4FueFfoXJORR5ByeReybp6RXnieCADO9FTd3YzYeiL6r
rX6K3CEgW79zo8k9B6F5H5FK2yYCWaVGzRD+00GMW1fHEONNS6LXQWWVGpQ+MooBlOHZpKn00LWJ
a34PKND7ogDhp1V7sEh4g+UqrEU4Ihn/tL2tvQDbdZDGVkYWAgbjtDbj6rOkq3d5YrmPsADsB3V8
nUDwPeqAEazMrw9lFH8pmBggX4mFYleQTJXFKREpc74iBaCp4HLcOgHzJz0B/mLuMr/Vt2WRdyfY
Eflra1T1CZtPcyuLIrZr8MaVuQlqpb5jusz/07TWThT+r9FSxmMeJdMV4Y/HbgLsbThW/OAj5fLg
11pFZhgpTLuzk71ZWeWxgAau+7AzlBiJuZQ/b2ZqOD1SwXZAkjHHhXca0j2r6AedOAej+C5NH9oA
sNiPzHrFtKw5pzNmpphxdQEIi7NhP4QzbrTSR/UMMCKYkaRyM4rwXVF0bx/9UyXrZfN0fu2qS+Fz
X90GOh0O4QlbCfSsBchprSr9nXcYVZ2JYfAa1SAFvJeh9pODD53XanS4Rf3wglA56oZ43i26GhIj
JHFDqcGCwYlslLxn7Q15oPUSSJLDz9Gp/Qu4LHPaM1nlL5G78o02S7hkJ7kbT0SQYGHx7/VVDtrX
aQQKQoVyHGdIIXNZgEMdcGu/xuvB28SKNscRqPXBYu3JqnyzlWwXq779NP4yuh4U83zj6vmKcm/F
J1p4rU97CVWUlcOUjulJtgzthjuDLKL/9/nNfBHZSgvUcWPZabKTf2WM1jQJWITPZle/o1+rR6kw
YrtbSO79GQznX+38/AYjtE8ZatQyHSw3sbz/chdXZZ+UFsZ3spim5TEoFIH/zPw3ZeA+fVw3TvIn
5Z/h+g9BWPaIk3Tl3i2KX/K8ZPDhmM+PcXnCslLipTKPrIs5k0bXuqEQ7RGpFTyZAH0s2F/ZG6Dd
kqEexmTYq6L6IfHActMDo24r+HXEU5EcScvewoyotBPGeKfey6T3gvMKVP97B3Nx79Z43SPjALWx
iesX+eyt2HnoifscpkpnWDf7EL09pu6kt/JLYrP8awI029aHBnZYAKGu/Z18XPJpyL1Cc0jryl3Z
C8xAeOSV242bd9kFX0cX9JncnTcQEegbyrHUWEWhLxhPABGAOSesaKb9h115to0jBUhkR88uy+6U
dKChrPAkf2+oa2LU9S5q4i/TIC7yzi13CWrpJjeTcSfvtbwrcZOz/m80xFdmiLV8JvIMuSfrlu4g
y3KjJziG1G0ARBPRx759lg9+6Zry1qy9QR6piHxuSjDsO3kr5B8puor70/i52BJBZ5Zrlj+b2TYE
ucvl/hqZ3U0Ar/QDhvAmve5FK7MGpm1wyCaIzo0Yn8U8dMjPdhpZ9nHyJ5DA2PFtVOicKOHW6AmZ
cZb/fz/84W+Qu9heQXYXgVhaLk8PNZkMpIkudnIIkN/3FrnxkwUga3hO4PIuN3eBU3x4az6AKj7f
QZ00Xh7Cmpzqgx5k2rSPnOC70qbqfr3DDIIXYTtQutfBRe0eU0wsD/Jv6bzyIcEd+YBGYzdt6zS4
Nb1QgHnM49D8Wssz5d6/1rltMSEcEMQ72RO6KDkwhWHpMncEMSDtZMCxXrvP3MAqJxoYYtsjwXaS
PXhozf40ZibLknKf2T3GR84MrvzX37Xy5OwFYIXdTAeuMANS1r43RXeOmAGMem5Vs7wNw9s8LMue
JItrXU70Zx6RTDHZe88uezAryaPtK4yRsr3crG/rhy667MrjU+n2J7c2trInLKdgK3BU3puaBIEc
C1mw10cUus/rG772ZVkni/7cC9WuO9SA9I6BHR7kMUN2dtliPf9zF5Rl+dTk3nKOLC+7n47L4qe6
pdsWpWX9PfRgK0eCPzHOPly5TQI8Jk8AuXUWCOf5wyFciKa+YKE6igM+FOTpmRfIJ95bAmNQ+yGb
miebuQHrw5sgYjGp+aaBOpEBSumr9mrOWNVpKJ6y3mkPhjExlaiFulP9nNhNh8DMhgTvQTILxmy2
izSmvtr5YfFgp+WHBy9/VfaD5XVay7Jy7SZrX5FN8j5pTh32g7Izyk01D9dyT8TQl4wIzpO8+/Ii
OXjGEcwK3a7zoNVv5VsCq51aufuhtnf0r5mJiJJct4y4Bu8h1X2zJJci4Ia1kZKciYNDDYlmfMMQ
i7ewA+6OjMle3mO5kY89mqcnCOWyRh6Tn9koLm6kpwd1Gq6xUSBQ5rYnOchojNoNnN0C9dxdkPvL
F0BvfkHKT8/ygvLJyz1G+mZmw1hh/2vq3Ufs5ZwFs+zF1ouH59khkz1iHQxUTbXPnLf+faIZtF03
Qrxf72KR2oyk8fyZSZ3U3HkmdCFJKoEX8BVcss5M3EV+VDYhtwblREcXZdDM/aJjJidb4HXL4+jY
5xFgDvncI/RINIpDa5viGLbMrpZVVKj5OTk3oS2DMFzq+0qP9YO8vvy7PCsczo14mPSsOaiG/iSf
6vpo5V7Wtn9F+hhuhjxH6R8K+d8LtHXgUOS3X5aXiR3L0wJHGpYPYPz3WmplsPObrL9DkN04AU0r
L5K104dteaEv/CmCNF2er3wS6xizPhg+0L/xHt8Yo1vtTAjSyGLYOg4nOS+Bwwi+QyFwX3DL5JOR
3dpXiT2awIO9HN+QfwZz2WAd0dcnuXToebxfb8J6VO7JJv/7pZirDbCX7uT7JGcK8o+RxWUuvpbl
3lI5hdh+MKFFmEFOdJXWOql4LMom8meXKZfcxWGTV23ZJa/9N6x++VDKv/PDLGM5t8icLbCAGwlB
7DH40Mv5K8kRQtfyNZnN56etPxrf0Vohnhx08Smvg0Ddy+bLrjd/QUPAIK2fLPM42VPljG7drHXj
lJJy0FCK1ICJzZMw+e+smwUlKcsf5rLLX19MA0ycuyFH161jvwaefrDIUk1b9HpzklA/HfmHGNVF
OEI9y5stJ3Vyb733ax2JIDSvfQgga2P562txPVfurY9xPbBe79O5YfbWItTBGMaYKQdOJNzAFsmy
fPO44zHL+Pn48sdPhZZvQqVXP0wj5SNcet70w4dof5bdNRSqDWh6fgZB2yK5IXvKf9+VZy9DFaCc
+uQUye4zFcSHGbIu4T5xQiTBQx5dD6xrQHlAbtZ2sth7f/ValZ2Xv37uyQvZY31nlvnM0pllrSuy
lvzJP++d3Ftayd3PZXnSctUPrT7/wOezFI3ERmO9ahNSs3JcWWcP8tz/Vrc2kUeXebbcXTfyeaxF
uSfP+9erfljOyNay4aef+m91n6766Zf8ecDHaK5qAxh98yuOhzO5inJa1qryhZcbQimQM6ERsXif
w2zrZq2bUjxBod/Rpmx0dpdGcriVF1+bfjgidz3DByFECn7p0fJlWd/4Ty/V+gKtL5qsW0+TZ/xr
3afT/tvll9d1ymZyfx6B9ht2Dg5tTGvnubD8cK2bZSW7lj/EKv5b8091y3pivuzyC/I6n9osv9DH
7k1T+j9q6wZbOTTINajcW7/RcgxZi3JvnZCtjT/VfSrKdl6HYED3l1YhiRDnFkQ+Xk5y70xvZRde
dmWtLE+EsllWp2V6EG7+sg7vgKmgja9lZZpp5LIsR37mQj4RJTM1nSV05PlmM23l8ED0H0nWGmXg
v+lqy6BhqcQQ5OiSFxMkTMTfdvJJys063Mqi7Aq2XPSvbdZusNZ96kLrZQa/TghZODC9enUydq0t
kmkr178xAAPCRfHw6jd9eFjeeHlT1s0yrK5lebv+tSgPrK+uLPoEUv4evmX50xVk3ZTGYCe0mNdo
HeyXifVyXD6f9cwarxIWb+nZJDCizxGSDyvHtZk8V27kxGAtyr1P7eQgutZ9+MflkU+n9G6p7Cf9
DlTgYwWVAtcA2YJIua6B5Jg/XAWOeM2LHLq8NE7Tk7wzRdxl6WlS7U2d2uZJPuH1iS7v/odg5oep
wtpU7smHH+YdEb2l0RLkymxET/QoRCZFoJXdT25BOgY1F228l6/oEqeUPWCYRFR/lS/y31GtSvX3
WGeTOqlJDmZZeo6RCIYlDmlNbqqabOVmLXumr6B/FpibYtYdticTAzIG5DXyYQrNPxrCu0rOtkkC
IFTRrpF3VT6XKoXKJMr8tYjgmUg+uZgf8NQgutMs8cxPt1/e1A+PaFm6Lnddrlnk7vKahyQnJ9cY
9/Iuy59dN/IPWIvyxn6qW1Z18shnMufaUh5e/yURBGJrYa23wcYQqzg/897bPBqOOkKAewFjliLU
MwRI8zM+kxw1Bbkz3UamZz7qusA8RRzj3VT5L6GWHrX5GmpcpXeFXzUb2Wpq0+GkTIWxU7sUkF7f
55s65FWXGzd1jK3lAvDUwBTdktg5qGFgZnskgzBcZmW/JyoJani0z7Xw6wc4WeSaEY2FeJ7auBdF
6i3xhtcZ0f7sQ0p5hn9T7VCNG1DloCjrUgSP0pj0RDWgAhFZZfIcuTbKgkZ7N0ZoIdjAFg6C3P7R
Nb3pMSnrv+A7njpDK96HzMBVK/G+ZwVT8gof+IvnqyDF0/q1cyfzh0u0nsyu55Nw0BrUcfp+49dV
9aWawPSyJC/ehJpYWxR1gFeFyHap+WwLYBBKnjKzRL9JVXclEsEoQxXguDFiLO+H+QihJMwEehwF
glg71rlV3E9jXN7LPblJ89xG9yzLEBYmCG/mkb8rSuSHvLH/ZpA8OzbqLOWXqqWOHQlKHLs5ALxx
PFZuUR6heq1C+NQ9jERVFAx3TZqDCXKbnvVwnTsXkBqk11yC7Q2qX2M3ho/9vIHoEj56avwdWU3l
LKuKFJNudBdR5coRPtNNsjW2/1ijhv2okgl9TBRN247D4LOC4EBkuUCrEot7mWEpiofsZuz79l6L
W/dhmjdVCmzPom/BrqbFeiAQabLVChtXtJ7sjDFiNjcMAl0Y7/cYh9P9UgLNgfKvTZ9bzy9D031A
ZSbclkGzQfdU39uaaezGsc7QeANMn+uacbFsoM7AWrWdsETcbLCCRwYDB/DCDYpbCdXuVs+btUj/
PMY5MdQeaSMLblohLtlkJPpWM3TtIjf56P+nMu9KZTu6sNzdICHYjKjBa+cBGHWsofsW99lXnVQ6
uHDo/rxbBnxmkImgFfISlZhu+k2680uQxeLbWMegFRDEefWHFNg1OlgPk0Yu2Rxj81o6WXcRXdSc
kiTK73kEGpT/Rn2uB4XOlSbGnap3rxWqQXdOGD/0VllDfVWq56gjcWQj9riXRXmAVOgb8uvZvho2
HcYdm3FuHmkJpnwRWK75PDLYVNkKtFvGjN2Hk83su51MxlVeqqoN7d52gxPkMJw6U2TRDnxwyt36
FzR+/CcIpni5bqVPzUPdNvtMRdZm62Gx3PnpC0aFE0H7vGatbBlXiBb1M9zz7p7Q8VmWMNptnjGt
gwyVDog1zS1kna0Xn0+KnVfVQY8L10CA2tB+iFjMuwoMuhv6ad2t6gkrFwlqJ/KAjZLFGRnMGDQb
t0IYSnNEbFPbyqK8PWmizp8qG0zYfH+sYQDoUs4TvehoDX+WfyeJM+9o5RWcs/n+ITgNIi8dXRzo
6TNDb6CcInflpvQnGO5rWfa2oUFC8kOlPCyPtJA7dv0DwBkQeD4618Tqf6AfyqAkqq9V5Qenzup9
NN6D8ntRHOTxqA+qQyJQbSonxSZgrTi4hRMPPNd+6N/aedPH6J44unf8cKDrEuxk3n3PivZQGKJr
MaR4GM4buSfrDFbZOaQAFNUiLazxG/yXhvKUpfV6djtgDvh/OSVxevAVqnb8fJmmzRG5fRruC5Vo
4PbTXydbyx8Z80LUt6SZeRSkHQ2zgQGLIuVdOG8yBCbuZHH0PBQLQ6+HvK5GBNfnw4WKcvlmbST3
cNC78uFrySNzcuQQVQmK0sUTY1SUi/1uAsVHWUoe/XSqLMofblAdPdkIgS+nyl/7cEYqjH1bAND4
fGD+q8Yiguz4NOXW1wR7UpBLk5Ncm7FMrs4QAjjRUN5sU/KMKtmKfZwH2otaBP3NEdXPLNDUl97K
1RcRVPctA+w9uWmYLogO8vXrdPS/7KoRVwtoybuTcimSOcVdgprBe1gqX+Aj+w/yoFH4d14eWY/y
GEjhfQKh7jmbWw7Ve9xrxqvmhfmbFp9lE7456Yta19Av74MqGW+dryV3w7xB3E/0GyOu2LXqacOY
DRpvLso2EE1J5HjObzXucS91iF3CXEreU7dCR1vTm60s6l3dn3RcU3eFYaKIv7HMtnvG9ArpInMQ
+xBC5XvdYYugwtc7zvzKd6Bgxc5KPeM0YJn5WFjDKxCa9ptZ/Jic2vliKk5zSYsQ6SRLtN/qCSCF
apvZIyI6aOkG3R/ftppvQLbEbopwEbdq71UDfIaGbdOD92QvCpr9hDUsfOH/VEGL/Pvgpzph2qBi
0+lW9G61x6+tQGHOzl9TxbQuddKOaG53+auAMf2M9ftGHlSAsb2CwPgCk1e9k1WWV5NfcPriKIsD
ahJnzR3jrSxWkWM8TmTpZElese3VOxWtNwEj+uqPE7iE3Az0a4VWDLToykOFzcruCLpH7Q4sHrKe
SMvuS6+3L/JI13ju3tB6k36H28nkMfIgGBO+d2rZbeH4hBdZtEPVAqYQdldZtDAiwgdSeDdZnJTx
h8M3/16Wxi59ZLzOHvUIfI83+Kcg7JWnJG3Uu9CDRhx42FX1WfkI0GeP7ET3VLjNWxw16hWwQv8k
RMOrEqEqX8bOTTaQ9egiHgqlSu9lldwYqByFFgSGqhUYrua4x6aW/ySbR9DRHjPjqa7zg9M6JYaF
1R4Z8+JqjXZ+DVvIcrNYcHFVVDZ1WzrIzKrjLnJx0RJWWD8Emo0V+Gi+ohCWfFPN0t2jm1mcZBGO
DpB6kb8XxoAkpd6BJZibad3obdD0A1WTDbgrqw1A8TL5Boo6PULHtw+C3Mc3y9SvmaOYL0aQ2ndF
bAKwmJs1o/p7BC155tOm3TGt03AjYs+ZN5OWeFsieDX43f/UrU3knqk0v8tOaMf/dr5oAMC0VvRQ
DVN9PyglcOncQfoOVJfBl+h3pnpvxtBb77U9oA+UifyWBrqFsnGZgIjrpy9d6TzJpoOe3KpQd79W
dabunCoy75LCxYClqlBLQRf2DTrSXwriV/so3zrAhm5qwUvlDNGPVgMgZupO/eAarX9RLDs+hkmg
vqCqUm3k5e3pq1q49V8teSNgREaEDuOon4jZFqjuFuaTa6E5zutuI2ypZZs4rXKUcdGouhWMqTer
CHadJ6JLhTj53weWNvJwsdbCIwH8jIz/Tp18NdrJ4wG4x5u8WmQ7VFoldMLSNs5LUR4WrhYPB17t
cGnpa+LJNGLzqFo93O31EqZtXC3g5Rc7MJV9ouUCW6rePpngfc943dQ3TTfsgxWn4+OIj8uua9T6
jbdRBfrj2N+ZOz+hzaP8qd1Xp4+Zkg65eXh6sZrc+AtOImKRBuM8vY+XNo1tSCr+tK/KsrqPRFOd
DL3sL6HTmLj7egW2BK2NPhZgVQY+mJmiQBbL67xvkT+8xaGh/FZAWi4/lGYaUnG5+WtM+h+Bothf
NatOUTvWppfAQhucKYr/AIXaOaazqLiqeMm1SyLzSDggeXCgAoFxrk3iZwxkljcF3xiAv0M+VH4J
Hx9k0EnMsJmEx75j/E5RRhZt9+q/mHrdPHctmGV0iutXt2FN2Hal9gBuowWeg8MSvCt7R3DN805C
6HhQDfYsaaAm6XXS2vQq92y7IgWIBMJdGyPrgn/Ns2b37muWuF+1MVLujM51uQfI91ZBUl1ksdVR
nsvsqD2LqEOYSmNedm4LoG557bhvPoT0TdkH6l1XFt5bWE3fhOmLe1maZgS4LcwH2dTV7Guomd6j
LAWdf2ySInk2cuG9eRO5xNysXwrdtt+84+Cl9reIT+WxGdTmaDe9/z0Xx6qvrO8FiCwsc8rq1Pt9
/hWbu21nhs4z68gbJg/5feUpiOf7kDfaLtA2S918IMzJOOOsOzNZhiNiRyMvEcJreqj/lnaHJmJq
ge23b2uDWq/0XWm15qHHUvC+nTd0jHFX4428k0V5gIRtfl9PuG1hWX0F7MQv+20JugHD0Q2xu/xe
nzcWUrxXR9HvMrucnokCfG2LcPw+hjPQo4HPgQ4UknuJ+BpN/fh9qEJzO8z14Vz/P9s7SC6t7T3H
4zrA07a17yD49p/rr/X/dv3/2V7+rih7mNuusTcyM9r2LNifin6snoRtiKM11yGXUT3JAxmL36VO
NkEosn4q5rpP5/LlRM5KcY+R4JsoN+bMtnTLWj3QM9K/61Tso93MOKzN5MEhct1NVcE38IsHJW1M
CJNwvgat6v29zbu+69Cx2aWDlj/IzWDwvPLuXWy0utyLIFZvfgkRj0FKFlBoV2/NvJFFS1cg3S/l
tNx1LNfQevzPUVm/FuUZsg5tu2sWAmhbq5YrreWEQW8anIeC2/Wjw/4DRTL3WwyfiU5VZGfXg0sq
Bvt5tDr3h44AHdFCt38wHQfD0Ri9lTxRQ7KvsIkhHp/rQjnowp2+oMjQH1uuKgVP36FlneVvBClw
vq5szDucsN17r9VIdM3XxrziQXDX3sCNmLgO6PpB1M1wEVWAZvc/DjuLuY4Z5JBzWXzJA3LTodW9
dwBZwUTv7LORGAXiOo33lNqx8oRAdLsTJxcbsXia0HTR0Y5BhNw2NkxB4MVEQ3VUyrQ7svhDFl//
UxrNdyRG+i9hhBN83DbdQ1h32kmNmvTsDYlxH/gCTwylmN6TIPkD6DD9w8kBdvAXxTBQx8L69wk/
maM+tP59mdf1Uz5vdJXpYZAjlzg30MVMRaqBbJhNca8l8OKRTFb3vZu397K9bIbB0x7TyBEDNMRp
4tmTHcg8XrJd/OQj1rHHlzJ5RHQIgwgTYzS9VYcDPmjVvem38bGEWnMXp5Aq9MGYbrYDshh2vHW1
0z4850gZX10jNM+EPfKLO079JS2H4ayoYXFN9RxjH68Lb3HtIfHU284tLka8XiuCJGEbe4eoaVQc
GNTq4Lj5ANEV0WUEoLpH8hPFPons9slD7QndYLCDjDiggcque5larH4wdx5eQxN55NbYdG1AUMrP
1beaHPQ2GFT9fXActLzRPf2C90y3KcNxuPPwoUKCOkt25RiEKGGhH8e3CcKHl0w/49rZe/iRfSV7
XaNrE85c+yl8AUv6J7TU6acS6z8J/EIvN30C5b4jDmnDx9nrjWM3X8GJ8O8AB1Zg8TCwoLJGRDqB
mPzMwSWK1vjh/j/GzmM5Umjbtl9EBGbjukB6o1TJq0OopCq893z9G6DzjurduI3XIXDpSMzaa605
Jr0GDAGz4QQbdbzViakuNP4Z6Fp9sfWpA4XMFcDIqNxnjQJIBnjfeI2htRCUj/tcSNGjL9nm1VRQ
067O76Hokdzp/rDv02F6FQZjJ0UJHq2CK0WZ8gJsgDy+RjQAboJy6Pfrq9Q4OdTaoBxzUxk8conF
EUVQzFB16QzWbQw5/Nb5XiUmgIjrLuvcPyuNZcu68n9u+dl9zFY+IR/w8z7ruqqy0KFRwHMzHAOv
etli5dhK3XOHgeVx9OUMfAWHJIO3Td5yQOmxLEK0szdTW+BzuSyqYkK0JPTisC76aa04qBNjB5MH
RHKGyaBgmah5iN9TKabyNNpJhYMFc+vkZ591bl2H0zh7NyotSkNON9b/x+tmgFElAvX/573XxX8+
2sRH4EAk5Pyz7ucl6+ePUTkfs/S1mcLwkXuu7xSxqR9UH21Fn2sPsm36O20IJXfO+ZtNu4hvRlXs
16X1RUKzH9ousy+6Lu1BF81Xu2uQFLZ5+9KPZuVogxl8tIH0iKDI/hKKss0tbgdwwN1AydWIHYDy
dln8l2TGHXSQ+HcV1TGPnaZ9Xezu3UTvygt57pMMxP2CUKC65EoVbsGZzk4i5Orys2HdSoD1n/0E
ljxFa7py90yLDM7NyzusL1l3/FnsjdF0zKGmZvnfD/kfby2NCXoh1X9O6VEFmLl8yM8brIvpIO8p
fsVHzxok89yNAQZEWIfi+CL1IRIS1bwJSI631FjuvkpBh4EIre91KH2xVEqtvUmq4GLKGJfEMqj/
78VlHU7dwyVaJus6WjCVDb5oVEGWrT8b1v3WdVUtZ1sx4AqwLraGlm8isDBeF0+k96v6d4RwwS7k
+k0JJuRvfTk9myWD9npq/Id8znuPVrH+Xu1iaJjmmN1ZGlCVGIjbZdL7YV/QVQvBMaJnH9uqg57a
MEGWu/hgytE1T+VqmzHWvcmwdskYkL1O9VoisV5kT3y70CXnbb0kBgQUfRbiHU/RV79Jjc9S948y
icwAEg66pqROCKWfirI1wPeRZKCg0f0dJ/vs53nxqTXxhyTIUnO3pIGeriFd73HDEqAWdJCe2ZwN
T349NDDNGUCsW0czLE9hhhRw3Zpj4Xn2+7lx1q1xGmZ4XsKUW7dOrZFea0m8J8s7UfHI79K6eli3
xcIi5wRoiZg8uitbWbrGOAkxH+hzdLfOrRM5C95mVa4OP6vWOdxQQy/Gx+f7VT9bZTMzdzGFKGdd
ZzYhuEmrQXcKHNT92e/nc+QhuzSiMI7+rLLvHONKhRLpYUzskhKRT/FESZWTbXXKSUZHhWY9Unbp
DCpm3bBORgtqkCst+9SSNFXbn9covvRZziVku/++zT+76GaMhmx9859367HpcHtzKr3v9103+2nM
R/yz52xIkosdlvA0w0YItry9NNRIBFGw/vPCdcP3R65fMMxkf2sL8fy9Tlu/wc+HT3bCKeibnXxo
wtb7X3/Tz97/eV/lKwvgNnx/h+UorHP/fNnly31/p3XL94d2ZXYXA3ZFKr7TW0s+Fctu6w6+qEnz
rLPrlnUyrYd/nRVWB7ph+G1TEbpI3bAl2sBObWwuTRJVbo2BRRAhNQua/EMvmgmGHj2NvXwwQn/e
mXb3h7bcyUsBK8rRZ68mWEcKAz8KGz6YPXSHMG2/6sy3t8RMJwuEaVSpkacY04KytT8NCYvsuHOk
mhs5oFkBDt+yyTE2uFtZdfLMOHOPCO9JNL3t9Fx2cD2mx9qvaC7unpRg5M2Q+UHETq693JzNGP1l
RdcTCZ1NSnarEOpHWAxniarnVGCJOIFgKJeCXyFRdEjQ++7RETNMtZNTJCn3dZtINzlmyFviZ3Sr
/JMgFsFeblk1jD0yqTS5fK9TMHFx5mLIDj+vCsjkeVkNcgnfVOm2bkCD9tHOKK6qtkfKOT801UOT
iuE2EAi1Zg0LPWdIPsy0jAAvi/kiwZNUYrKCQw62B1VnQnZoR2dEaips+g319NorIw5gy2RK/ft6
QMefFSczGHS6/pkUZItdNGbjVi1gja3rcggMuxmXNRKm/3ddNxNIACxVdxUueoWl+3fZMgFHYZdm
dWsNcE1pCxdnJIa5zcskSrVyb03m5KyL3EG0WwyNAsFQ873qZ31jiJdIb7XjusqSKhUu2ThjF9oU
m3XdOtFUX6VMBLNx3eWfDRDztKn5/uB1ta4W1HenIj+sH7yu88PBMexW89qppmK9fMl1Y5TI+Uk3
ABAuq3TS6lfTlLwhCOP7otwUCIJvraJE99TM/45R5R8GRbsAIk/PI2ZVt3VizbD+wVrp25916dTn
mLhB5k9kKZaQNPoantfdMdET/UayX/9+bRcZm7nwcT8K28bNc4tBm5/iMTTrpbX7XsYhqdrWRSpc
+nzZHpa6elqC57ix7mab6KCfK2pFVSdutp1Id3p0CpYFLYr/Mxn1+q0ja3mcRLoMC9H74P5HY8bP
fmMC5SidufWub2TKhYF3RXTD8K67lsXkfZ9RcxkF9Bq3DlTk5q6os+BekCS7V+PiofSD8bTutk4I
yVQHW6Byvy6u+ypQ1j29onN8fdW6DkVFiiQhuTCGG11bDuxbmmv2DS73fNS07j3wayghy3rVzHqc
pGLHjy2U/+tuEDAPVO7Dy7oHkd9NjhTtFM2cf8UUtXspsI0bYlHzhoNYtVFCCy+DcTZv6walBe4p
lxRn1sV1A8AUca1SAkacNyTIsWFLKVnT3D7i/pv0+vln35DcKWZmjblL1SreWhMdE+Asw/sSNYSH
PUuy0UzIaK7ZVv5WszXI4fBb7kE9R/eibdCGagn5g5F8qKWlmAotXibrhNhlxi0LN091Hok2ygA7
PAmzEH8h9fmAh/8ztyzC13vJW7z88Naw6b9brFV8zKGP6xx2zRn162O7qIS6pYVxnVsnw9oouUwY
1NI4ua4EXdvtbJWK9xgDfCmmx/C78Wrp85YJu+tXWZ1Js7SMYhfhw8+EGBmpw7qcraqHXmQvYhEe
dYuSpl6+At5EKI+MVX+kV4DdoEGSFIC7e1wnatWOMwZH9cLf+O+smtqfUaLCwGhysI/r5r6fUYiu
szHYGZD/SUyZA3A+RTsoe99HzJqwIEngjMSWQQlxPYrfm4G9nJaszA72CXYHKMyQL4iNNGkSErvu
z9SJLx9aRFpUuxH7L09XHgJ8HY9F17+aHNZThB3YtlXEezgJezMuXbUJb1PYJ+442Wb9vT9He51b
/wFqWOFGBBwrCZe0k9ypXp0EYt9i1HY0tKI8GAwSkiquHUnudoMwnlJ+ta6PKPQRdcj8w5wCSk1M
bgGknyXdi2tEzIsoLV86rs3lz1rnMqANmwosCM/dXjk2kC2CyqDQpZWQ+JJ0PP9zYJAoc9wMuwGh
aCquJGU++X4SblWof4oslDaafi6Gejw2oTF8TzQRjUdfXY5cNr1nilodkfxWRzuvgI6vs7ll98pm
nV2tV9e5dZKYfkW3kw0NY+mdLxY7llKrEOgQdPyvJ1Zpm/khygABLBrR5Weuk/UH/yx2mQZZRsE3
0180TPPSo7gejmLVnK6z7UzCK8/Myfv5Z9bz9GdxnbOVAXsrBLzcvAs4gUy0pe3vZ6J3Itx1Qj8l
S+/9eh6sk2hZHChxbOeoOa+rSl/H3CGwiEZWW4N+dTQwpJ7/ty+KX6nS1LiPajkasEU19j1rdupw
SIB8IZLnmC58iEpgY7BO1sU4gkKsRNLfmpByOGEM2TpzY/a4okjxeDKtwtOw6WqLcXKCDGvdEH9q
T7YqRjGq7O/I/XzZ6fiolAtYl3gE39gCwzmk9BOl842a9ehGk0tWVKEDo4xC6VyGZ4NemEvgdy71
9sYZpuyaKTwicrvSPRvK6kmuWpdbRkkJncxiWXUHcAPL0HaW71Hfq/t5wEHIsPCkNV/aus23giIM
XexdjxdLE2yjFiNKnMClPqM+QpugxwOXm0Z8J1TFcCdlkja+1GIL06tb2P/g6eYnTaSHvCzJ32FJ
FDXirRoqPAundAt+KdroCP2KtjuHQS07PBxRJodF4TUIMsLuDPiVfpKYkq4kU3oNYpIqaKlcoGzR
dqgWj+hWowuXFAXFaXcu1QF/Y6vxShAVjUWusR//NiYHxuptrFJ4/dzb52BKYjfCYMvPYxmuKRal
kUK6upcB32r4n0+YZlb939hHkS3TSeWOs27tfFg3UtnuWzXkIMChi4TBkRYhWvFmEPTFDM+2taQu
MYIkHmu+TB7dy71FUWDHmMYhT3aaNCEEluj37wZpR0Qxu9Qf3wmew401od8vJSOBTUSbjjUTewq0
ORZ4NNo3+eFBbk/7xLofQSDtqXjKZ5ppcc+wcGCQc/7oEpUumvkuABhsBZaM11YnYE6hegqlv62P
t0w9XpYzSI2N9pKG8x+djW7e8KCsGGRLpn8t1O6zyqAjqVyirjL0mDVNA/XG0MQxR46FR0L0XCQN
DrgGOjEU3F5KOkETiMLnRE5do12QIrCWnVFtX3yeFx6UVwdfZvxBM0o4Fp9lVHYEE2LuXbpyJohe
+qWrpG0WNP79BHF9rqzfZYqrXiAHH1MvbVuLgeCg9N4SAPaGFp7oldvqdvglwWF1ihFvYmWcX+2K
hAUJSEX6Y2KRCNdIiw6aQibPjuV7iAuWq02p54f946RYW4xwaR8JacWShEy1lRGSlHwmldJt52rs
vClMy61kPYdSnjt6nPmbOs3Jz/T5Vjek4jyHvOHQkhmMFOUuGOMWNOV06OQPRv6ha09mv+nqhybB
qrXGr4t8/sawyzel7cGzAEiyNEyP2/6ZjlwN2FEcurh4Zg7RoOLO8FcdG8NUp53GzInNcK8LSXZ6
kF1GLJ4BiVWCJkkwXynxUSV7eYz7igUxVFa6vaIFOtuml8DuP/ygqoE6FV/x/DqrCfC1NPykOTfz
GvUJC8Wnnn5Jqi7QUoeTDTJ1qW20Y2d55NrGqTNJmdEEbPjqX9I3IEyMt3jQr8VI0T61z0Jlt0wZ
LppM9M89Pd70uA63ZXP25w4D2XzaYc9r4C6bh/vpN87Z5Ksfk7x7VzoM5eV2uomYyL+bF1xvQSIQ
a3QKfYI7dA5ksqNnGLBhwDnh1kUHECz+6DlITl1iCixp0qEcCbJCoVRuu+PYy15qkvDHUuCklds6
0/17vA3bDaWd2B0r88kYM0/LO24EEhjaNH3F4z71FJuCd1O3kdM02Qv9oogcW8bQYxLhl0T3plFj
JLz4xNIZPW4aKX0G5n8POs1ympfegEBXRQm6++FgRepXISVfWaR+NpWGWWANmV9mDEWGe5cP3bS1
MooFkUIvu5XSRxROwatCFnTMgP0NU/Egx9W1WhJV+bQUYv9ojYn1wsAXDmmVbXrhwL2rN6NkLHLn
8q4PYycqDLIlS6NuFYyHQuGhkNEjZADvg/XCXdMI3Fg51Fl0Z9KI4ZRpcc2S4m+mmYeqMj6aiIHX
KG6hlWaekNM9jSrkg/wWv5bBR1dvDccWN7MAVLVX0YG+6bQYIs/QJ54h4UavSu3kSHo+er4mfVqQ
jUK/pxE90jYCUym1NY3dNNaP2LxRhs7EjizATp/JZIb5Uz7KW4Gr99YKDfqH6VmJdE4zqXi15SI+
9m4QWgtD7FevhdDG0+dpblMP/sxjWM+fxWi8qMV03xuumhnV1gjGywyaMzEgzzX4TyqGcSnAWFtF
A2ewUKmoieaQ+D5t2sZuiCTPivC6f5ui8t0O0kej7M6jQU+jPDyHbbpv6MFJRs6JuG22INlA0/Tn
EHAgDW2A0epU95KSEbhUe1rN9QlVXk/3VVMMJHEnmHHwoYEG4F0R6O9TO77jTZ05Zio9NRYgmzZS
35os+RzA6WnV+Ia+7A9tu/TFaru5jw6dyB4nZORuKhe/yg54eQSHqU/oqOZ4PAhMxHYFZQB6/jRy
R828owAJTK05BF13j6cRHoIW+fGhNf80ogFNwRMWj22s3nMB8heAsiOJActLOQfblJ7VNr9PQPM4
yjzoG2Hbu9GwD29ZA6AP2tChGPUW3n5Cs/xEe0SIjyZu7CdMMYorumFa+Eyw6SpXZOmT2SEr3Oqf
ctaeE3l47fhSDP1eIpowIH2mz3YtnbjzPdBcVjpdZ3Log6uCM32hq7s2HvZj4W+bfTPk24bDwk2C
kT+1w9GhthcR/w+ggM3yGpGl2rf4qckNxmKjfU4KWJ+dllBPybdDxNU7WP6fNMVCOaE/LR/rF6Nr
z6rd3jordfFzuC/b4F3PGDciIcO6YUjfTDT18EmL3qU0g8uDwPpz5tygIgA2PidsqJWBiGbcWJpM
g3G3E4wzDjaj5SK7Yj1aEwdEMrkqLpfuxWhJKs+pNTpweO7SeGycyoQIKAsajrQseCyM9E/ZjrWT
tengVXaHYySiwzqUD71s/zI1gsgphJydB/1Ja4iyy85/71quu7lTtwYwb7PpLxrZO8gpiQfizpBS
qqGVD0qU3imQuy8wCGl0CkihaeQO617jIJscRixPZm7oSuZ1qmkj+Lcsp4+HzMsemgxGVJ9I8lbV
YDY0dfQLA/jWh23PA45I8t7+kseuOyuAyBiN6XvLbx8lMYHdtLt30UIan6SIvpfuvW7sbdCDFG0i
PIrtxPZSUgQ1BY6UxngvlyUuHoKwSsRuFZAR6GQ5I2Od7LO5tw6YTL6YEfAenuBdX34pLbHxNHB5
FvB14ugspAKHuQGGYszpUkW/FG4/Huokuprw75mj6hxExV9MRkNHKB1lJe3JbyyMSvLfCuQ6a65R
SSg4gvmRhT9nfumC6mQQLAZtfu1tiob4i4C6uiAgeibWfrYoWrh6sHhFqOPnpDMCSKx+vFo2jxpj
8hKrWxwGeZobGEjFDRzV6iVRK66OwTXqWb7T+2wkGE8TR1jEYEZK30YQ/e3JZ7cnvVgIWfoI720c
nvRi2CiqPhJYYZoRmbAdjO4mDWN5iKTkpgUE5HjS5qqe7zQyU1U1DwS0Yb9DpK01RuaREHoywuA3
fCvYqQk9e6FScQVw0kh/Sfp9REVy8A1txBm4pVp5zUowZiDuhZPSbbuf9aD2GoiY9hC78axf6s6m
N7X7o0tHrJbPEcasOUlogI/03iXlBinjLe6F2Mp59QZk4djlM8TnYkE0v1cC4+rRVhDrF+FTKUwi
IXqgLJIETiUHxJ1FBGaSFvTc2tG0pGMNaQ5ubCDuMSZUIfpH3IGA7IcJz3ZD3QptelRl41zFXIEh
RzgRmEpQlfyjm37vpS3E4WwTKsYuMsb3eTzSOfOU0pHq4AtSbTKF44SV+BUlBm0jM+N1A61SOy0p
eP1Fgsy39La50ENe1eYkKVsDwyPH1qUHUYhtD+B2uUkVDhxUpFATDdS7hS6H+0fCjU3STqAD3/pQ
+60a0rT11R5YMhJSiIYMT9MUvB0RoW5z9hcS2gECE2wTQ/QrxPhtFMJISrS/mtHmjjGS7tehJnHf
JIWogxdU5fvIklWocqaX4HLqSDZniamrHyRc/uChXJ76hKq1SuF+wqooUZVfAPsyj1YZBJSa4slJ
oS8v2ETkiD1VpbBvJTuhw6VVxnFvKr1FHBCXLqi5BnpK+xorFTjq9iRFnG1FLZwmLZ/iNEeOZBwB
Y3pzQfw8tDauviQpHCMNdwOO41A756tBC3spvibF/iyzOfZoZCs5Tbt7Mx/ezGb4hCS6n6fJNVTl
vRgjHVryAKIX8YU/1jp8kiF3qYPIpXjoE/O+ayxkGXF26a2OAkolU8i232K9xdE+0x799lcnZFDd
MERxEMNxRzZ9bwzzS6qLs1AMLt2gxc+JOkYtm3clo46+yAcvjOQbhiNPao8rpt3l2yCcfoW+3tML
aN5TUMHAJfZhNs+vlv3LMiSaRNSFxZe1o9u2MQE2ASb4usCL1cKboNhic+70dUe9IdxJZX7J0yew
eTbFTn/POenWZahtxlhhJNYr7KpG+UZSDc21jk0AsJOkH70LeIPbHT0nubkZKvlVSlNKLZ2680eY
e6OPGV4KBq0yOzfo28+wovVe1w7EF02eEmAMpqMTVTL6Gu7k5EAkrUMdTnGpimxXKXqDj8EPIbUl
16c3N680xbWs+Gsyw9eQOuU0dZkr9bABY1udDub0Uogo3fjqLhUUpHN0qGhQg42BD0whutckD5YM
NSN/P+Zfs43a5YFAraRWyLTiVyftYkSkk5E8jSNPbx1X7205EHL0RkuZsKE8HGISbZs2DOWv0scj
IwnLaxuEWw0jka09jacyUX+nEoLdMIb8vvCGqvaTjqQnCuLFVqJHxam44je2ZDI2tLmUhqG55tPW
hgI8TaTb6eeqPD8JoLMVyAIrlAgpVa24QfuX+uRCouir8NOzbEpAzeMSZyFfp/QUNfsQwIZD05Lp
1IX6NWhgp9InxTBzHLeUd1OR9uY8kj+x6ebRyq+iAHUKr/sL3swHEfWwrdTwOoMchuybJC5usFAI
5rs6xML1NvI05VJEcJh/0BJD63f/F3/Lq29jsRxxj1IwOs9689lWxtNUAyOBM4eXvFbf9bX4yPmz
QKLcR4mt7qTFcjksp3Oqy1Dfo7zbRhHjNJnYvyyHZ65R2kBoql9uh8amDqYdr6MK3gWAb8MDtkJP
iaJKHg5Yu2eEpL4zVD7dQ1/2+FJZ2gu57Ucz64g2aUzVZzrOsK5GOnFKE5thKrcoXyPg5dqkyZZc
b1XTXvMmG+p7pdBLldEzQcL2V8HBc/JBu5fShJSh0F576pZKMPQe7j8LT8UOzqEuHoPZ2CspAboI
MOXj7kQEAGmPMaylwm6tOo1GY0jCJKxudhjcl3+48fpUfgaUlWPY36eCkZpRo6eJB2xRhPwa1hg1
TGqBH9TwCIA03dLDdYvN/kxZAaGflF5FGrQeg8DzsJBbJ+1B+Qhy68PsmudG5sRM9Ge8Lx5UI/dE
gE8hFsBQwDGSnY5NzdWCrIsO8X2jya9dq/+WzJ68Mp1ujYZ3XSyTjIl5/ptzpKGY6A9Vd00qOODc
AGiDW+DNypu/DF4tKTjPkApBap8T1ZhJ3DWfZTVuK1N6TrEkdsxQG9yhIPCWdboZfM4WopguL2yk
4kJ2dJEeC7/9nQskFGE3A6Wk/anuHsxUnLTMaFxV6oipctrvZQDVYyxJnlj8eTtb2SAFx4o+Lj7D
LNwDrjjWUbiVE/0rtGryVDVVQJxUsVKMdupUXhMDQ9G6Sg9lj2VqJ5cbusI/EqWhXVTFoVuPNnFC
4Tlu6X/zc8DB+oavcOrCOzPKaRIezrmkwHcylNBB9OgP2i+/RULh+3/nXHpUsRIajSJ8lJJ3mIm5
PquuFMh0Yw3qdYI95mmt8ml27UG1o4dioLKOAvCr9ZeDHabvk9K/JDm6atwWoF8V/OZouE7JcCli
2vP84IMQ4gNj1dAxi36rl9N7Vy66PJkHuZTZdATOBexxlW47YvMlUznuqOKFnjaRmpUjFQN4lWxC
+G7rOFIkTX7OUuyUCv1XZg2CCrr0NgfDWa5ASNv5ReUWLkxr1xaF5WYDkLu83URD9BqltXD/Vnr5
qWvpb78s6bVUi/sMWmNrZtxcjBq3Jb0Fj3ea82Hj4x9PlxNabaU8oTN6UKWe5nSUv6gs9tMAljDE
GzSOZZJ6Xd5zNtJzPgvNk6mpwuAK0ILkgyu77TzGOCVGyXYOzBMKyg9DVO/pPN/1cL4oqxkXrpAX
I4HWJnWenRf0YFrBTq1j1xw6Go4l3KLi+Yp46Qi1dt5VurbRwRvw/FHwo0xdS+Xq6me53+PpAEWf
NvDR6oCs86NKzf41miRvTPIpjkZEx1mcX7T0uROJh4HqrQ7b17CnBL6cgvOExRSNJfI2MDhR0E9c
59TfkRF/9c32Sub2zgeUzygBHVpaKRtciE6pyB7aUH3LRkMw0AsJa9FTWTaUJ9HyYMyjh7VVIJBJ
ypA8LveMxh4w1X4t2/iT0e8jKtD2ADYfT+XZ99C9vOrluS79N8ID+jFCQhSfRP1ZopBTK5itdJOe
bKxM3dNlRFovnjRChirAH1I6F2YpXRlrvowZud25M7f4ZedeoRsDY/rR3mYzKJpZpMk+ry95IVEg
4A02ViJ9Mu51JrQQIvKt/ThL6CYzkJWYZAWjFRz7aGDQCDmB2r7klrGObfGk76YmU45SSgWrQolA
JcJkoGaFMvIMZTdNdnVAHhc59YQH06ho2S9paoDGm0mzWxe/14Ghj7kum9T3TCQcgPhLlWdVi9m4
mRV4GSzuT+OrJSJg3BhYGOY4uZU9HQoTSToip3eDPLIi6D81tU7a83u2s0Kg2gmfTB8Qe4Y2z3Na
N7ueCL0eeIb1NQnIqH3AX/ija9NF2cXTZ5aGg1B6e2f6f008O90pVT7oI+NZ09DuFssiwOc4fZM6
gKqFRmhvDMofP7e4aIiwM9//rcWic0kRWR7YAGFrQJzlnN9kcFuyqmM0LCFbKJ1Ckx4+3/wMbfWz
b2jfnrgJ+51/gMQMIJ2MVWurL3YC9FvflpN0qZaPi5YKjGbQPjVAvretZ/h5YA9znCXm3O2n+DzL
xq+svCtj0TtxOjzkAdXn1LIOdSlIaZp3iYqa3LS+6lEH4h9Ut0lP7+OldGBLGWnDsT4JORjcpta4
Imxc4FGVHfHHyL0qqEZq+K1HcD1wWWuHvBcY6uiM3vZaEApgE3R2yAZEAsUsYaImmgmhMag3sV7e
1XH/OmaL0eIY9ztfy/4O0dxcWkgbAeltWWekrAU2D9hJoz6gaRs7lF+jybzYwV+10ajJ1vihWQw4
y8jKuT3GD9nw7GsRdCGLMVoYaIGDxNoZW1gOYzG6lh0zdjb1waGmuosjWXlJbO7WsGMZ3ZJiGTP8
oZToJDqyL0YvroyxHw05e2kyK91ItYhotAheYYwgYbfUHWom2aXRg9vg0nRoYjtE5pAkVecuac9N
ryJWV/mP1aXaOksYQ+pJssPIlFepJ41a2Fa2jI8ZJX82kKr0e4orIFSQuFNxH9qRMZyE75KVp5ab
GIaCoql/VFKAgLIG8qUvStqqSFjp5VcSV7Bf8mGfTuSZlVS3D6o4tFnbOVNAYaqZST6ZZvLRkeTj
aVNITk7TQ5MW4SGI+yWAVt90JC4O2coA3MlY3+Qso7Ci6r+LpfTkv1dkWFwlkYhd23NDzpI22foY
IA3sCEbufYOzMi9IdnYyupP+2qOvc+lRKTd2rkNJnyh7GItjTVeR8YvmbqBexgkDGSHZ1SGUCsI7
Z6yT7r7CM91rsDdagPwn8vKXQK/ctCNvM0LUUAbSmsRS5SHuK4gfPBHCSvhu1UXypR3kbUZM6Uwm
yuloxrFcyHd2KbSdkLtqCyHyMFex6RhJvglVDFvmgIdDEIjmNJBvTywa3ONkfDZymkzl9omqGf9/
PtP6Q0bWj5r4mBak1Rm3wqmNDaxX+i0sBigSVR6dW5P6aVWTtC+1UUIUCw8ytbPN3Go8jIfmFUTP
JteX+LNAGjf3Bz3hTppGxXNuzNreVAu6mUUxHUWz1IRq2mmw36CHz0xq4toUP3G0GxsRclpIg0CA
3ZAI5EJjmGXoz1laZ66p5L4LciWnlxPVaxm7WLblAKCWS/IuHfmIZOIS1tJad4UQi59CddZF/NIa
HFtfaY19HCU0MHHZI/N5rg1+caXzkeiJyMQEBrc1SjKG1b/otk5jcZKdQX2Op6C4l0mhcEbljs+/
sgmTBtx3UzPc47OVctpiNNJTdSbKMqn1bAyrLNw46PeCgTv2whkWq53IdxSLNRgxW7u/FCHmLWhl
P2RDYPeu+ps+nl60AdVlb/ZPjY/WkzagepdjRMMtur0bo5mdpL8ClyDSOsHvUjM6z7S6Y0ANlcSh
rQJGCSbS5kb5Bb+ZQzTFt17uJMynLRQwvYXtRo4woSrpp1XJ0KmYjXQ4bOacyboPbo0LCdV/eRFT
y+1mzNUDoJJiJqzQOedEqXyNgf4hq3/7cf4CPYO5BaBwvbrNjSFDxvHJQ/sfwLd4tVCNrZyioKBk
CL2mQWRC3kMa+utAjdnAxScO+00TSm92LaxNp9QYrkVJcaHyZ27S2cIdT1DToezlygqRDuMcxL1E
rIxrd4B9hAsTI/F4bB9izZ+Ohi9T22DoI3JacsygGLcSLHj6kB9aKZW3tXWDcUFgKE/P/ajs50Ym
KzzWT21PRcQYWlcN8sYdB1shUExnvn1wCZv2LTUokWl/1T66WYz2GQTzVOz7kVYjhgPdSAE6tCVi
9n2NbvwuwI9EKjCzxtzJGxrpqy76Ny3A1yv1L0lHb6XovgaLhH4Zk4Knu/KxJSmA35sN9zc3SH5o
T73P8DCG3rBBoPMhLeq10JxOo4l1QRbH95IooefrE6fcXBZOQSuKp/wfvs5jSW5lW8+vcuOMhRC8
UehqUN67diQniCa7Ce89nl4fsrhZe/NIZ4JAGmQ5VCJzrd+07PmsSRO/ytNPWeu+163MisXsNgpz
z3oS3e6y+DvYDdwrUT8l38vOWLXKG58o5K7yQ8IvRrz2kcAFbLiIpHCTyBg6l652KSon3GUV97ZW
LDy+5NmQO8ADSYIrhWMs/brrTrm91EDPLuxex22jeR+G7MwTNmQVrM30HPpcmaXgQPLVEE6E3Zp9
B6ZtAOTH/COEZMVWIXxSZced+wWhVz8zAs4InMRe1pxTE2au9INYe/dN8jZkX2WknfRTW5FmG/v0
h2VN2iw6W6OyAljX8qso8rj2nLE6B9PBIPqWgKTdiSozLrAyIvKQRyaftposaNx+kwB/BJOrMpdi
rG5LDir+ZTss8oJ52M2V57AJQu4D+a1CXmKhqKo197SNbZrGQh+dNy/wdVhuxLSzKumWpctGJung
QYSzss+KbdFXz62Vj2s11IJlW8anHsgYuWOyc1oZF2v+PBgb202EjnBPrpZMHEs45lhY+shUEB1e
amXVnNrcvsUpX2g6xrMkV8pT7dQ5Ht4rm4e+naPJUpPeQHXsXLoDQX7CjLXff+8aBRVxi7R82Civ
mgmyMK++5QVKLjC6WAolS6e0zgkZsUU+6tWcRevShTrYkmJFM2cy2ug+w3JYuGZbY1+4i8qmXyH8
DXLRPTmjd/RM9ipsy1aRmvvzToqIxyjdTsF/gEVO/8mUi3iUZV8UrbwWTUQYxvRe44H8p85zyUNB
upSGnz3+waGrKafA0NpFnSbeSopxRigU+6dlgNFM6te+bt2Zjgzy3BrkuVUNzM/a+KH39qbUsMkO
f1omN+iYxD+KHm6tbNWs/SRMjNLB23da/lJGgClqbi61eobHsXdKED6e6y/doETFo1FnlqP/mBgn
LMRRJ6kcVZu7qnVQQV7H5F+WrWduHSA/O4iKL8pkM+7lEtn2jC/A0j+qGLIlPKKM4Ouqd21EbcL4
2THJU6sWHkVogezMbDi3GtkDQ3e/+hcQKMwqc7cbl40KdL8tj0MTxWtgGduhdc/YhUB9IRYRKT1Q
HYsxvWF4S1Ljsxz7o643Z1apyBb7+8ilB3enBCCoWkV6w909rc7Io5zN0NdZzlYJkRNtUxj1Vunx
QU/6J2kYlWMDFkgFB7zKgk1SssStHe1TjbRmlprVm5TVI3GuiIcB35sKM7MA9FTa/r4ml0bM7V3V
6/qgYBYb+vawkuraWVRjNnd0n7sluMYoM8w95vqsXCOrtAUzyaM8klX4/fm32MROzO01HKelT89o
3iM9+l6X/sjdr667gt9FDzAvxG99ZY7VN08jCBmGE50+JIOm4fGkZrY315EoI8JAxtbga27LdgXw
iRl2F9bhC7//zfpe5qWz8IgXEKYl6F858kzq2FYZ3mdf9bdKtT7zuH6zh+qJLIQ7V0MJnXwL4ywH
RanCZTugKxN6hzyqhGuwqQPJxvLAnjXJWLDll8k6W662Ryjtu+J29rxIwYlN2ay0hp7PTi1eYLuz
bXsT8YfdoA1ri39Q6mXrhInbNaUvWhP8RNwsJfJc9OtMBtYG/d0vP1OresNnimh0mp0LfaW4PDmZ
01FXdjaJ3qJ+nH5XIxtser9s7ABInazn+DLAO80n+xlpAGDnKh+W+klC0176o3PsgaQtUgVpBKDX
QSGD6XX8XW+MyiwM/GOeSbhWasnBhK0WpUWyrgdDXgKbM1hddPMmNddK13uojeUFFizFTWVgFNb4
+0f6rmRT6sHoxN3Rh3jtFDUz/HrIw08/KybRqXqrpRKfG1dO3SSKw/KWTdjkgTZ0r8roO3siG/O+
wnvcNgJl2Vvps5+XF63BCAKZat5GsOgSsK420XL43sbRjNgKFaTL58EgY1ylRQc09a7AvxH963My
Vj1JjB5zJ5BT66KW8mWXn+tRVvZp0q66VPIWRcSiLK82WaqwbiUmHKQBv16fLm1/PAYJE5DrF+lS
zuudZ2Pc7snYLoA4UhypWjqxBF25/RL35bJsK5YAtXeRFBb9XZp9eCT0ihAzSseTgoU0qO9mXZx1
ud4kTjwsa4X1blxHJvEgDbJQjCKL211qT/ue63tPY9bEJ9AiHfbTAeOQ6QY099b5xCPlneCXXtiv
ZFDWPTZwcFr2GptS32MZ0XvqGcLK2e/kc9A1oD2Ube7FyUohPGAm5qVXnQnKw3I0LzBSHMC65qX6
VvXBMwhLlqPoUBl1C1EjNU/pqD25WnjTmVNWttWso3JcO7myc3mSQxadNxkJMqwpl2FINBLHzjAo
Z2rRawtglJRsj8VODi6mSoiaw+UOMn89tMrKqmtWJQQbHTwLZrkUH/S+/HDD9iOqyFWE40wpbnHR
NPxpoPy52RfVNz+C3vhs2gy9fnWhyXG+RvyefNmAsELBrt30vxOSJWGfpyXBM+msZeOzb1ivodVv
ZFXbFj5LValWD8jvQPfQweg0PBCNym5mh5+KLi0LOeeBgTRE6+gro+AJK3ffyxTZwOi7run4sEVb
grpX0yISF9fZ2+g6i3IY9bVfKy8OPqxF4Xz1mwkRH/gHqQNIAdAOF4ikPxgJvqeZSoA7sV9kVNwa
NzsjeNSCvGqfipZYTO1Bhs0s8whxDEM7N78lEBlmzjgc0sZZBKOBixJdyJgcNHRSSLPaK8Mub5qR
vJcVXmWSbKG1DyBNbp8dnfCy5kArMOynrlZYsBkLplwy0GgkAMPVXyIMOqGbIC9maOV7KjcLCZRq
gWtoH6hnU7HwDEU3MCTm3uTuZnrkkRd4G9PImOl+Cjcdqo9bGNdCq05G2dtzco1suzGtm0mFdokb
s1qmYHo6G+RjX+/VhmywRzqllH6g5IDVI7HVWVeiIAkuVbX4aTvy5XGssC+1toTgmRsDJee5Nq4b
pXlNZEJgqCJNjPS1BLG7ckwWJSwUO9gqUxoQPakA2QnZGwgOsPp1q2+FrayaUj80loUeSo4zZMSc
jaCFlRHQbOpjl+v1UcmC5kgAYiSt10kb4CPdrJLyfptUen4LdSm6sa2ezkVFVsF/RKeIx6bpogXp
+p4yLw25Wv9qpqPUt0tsDYuzqAIOQB7C0L8+Bgk7L2Qet/ulMVb5jThMcQMu9pTLiHeIKg1711Ph
yJt7h6lXjIHpinfrLx4DEUiHpd+p0lb0A2zdX/sC+/ppVHGAW7LxIVSStuadibrKrOo5CDsDGZe/
6uLAniuI+pxFD7S7BtAuIQFtI+rOet/+OrC3u9p62u3+qNdZGyCl05HQ+qu/UpioWOgH8qTq6VEd
Y6128kAYiUFFfZwNWE/5xoW9yCpXC/cS4un5XLgAp7K8q3eiaDpZNHnAjcugD5tnp/TivVoQS0y9
ruHJUdtXPBDmMfSbep5a/bGTmXzFpUPpVHMPsN5WFMPYCdcQG/TFfWDP7Q54FRI0m162jFGdi5R7
V/FStpO/kXXRj+KVugDLxtG1PQISdO+aItmwnZbmohjAPD12jvqSFBLvQ5bPWqFUT2IchSsJZZTF
QQxkpID6itRxV6K1Do35AKYXVk2cXcXBiItyFZX8tZDK8v15Y2ZoXXRJNRfNIJqzKy8YbEo8mJnF
pz5JMPqgrkhqPcaJqqFnP5CuCVKoq7rWgjMhdn+VdX18IQU/IQfy/IpEnbXIvKC9RUhqLipUFZ6G
sjDnLuybZ9Ze5dzrzPi1JvrG/87o3vwRPTsrNqwvaW+ks1hqsm96mX9iKgtdskzf7DZMfvR5Cm0w
1D7SESB7bGc/654VRUJOhQxHNm/lnIljlC9uz4pmVh6IVgHJTVCh0c0Q+AHWxCx3WnqP2donF/JJ
ImKv1WPxEZfW1QLh/z3owq926pfvMnsCVm+V81UldzuLwnhYBbmHNYqjFFfM5NHVjC2moMlwWdR5
UQ6lcpRY/LRFcRUNiqdYTBJuvhRF0VAGBIdCL5ZY7jDUvV/u9UsTiNlCFOtpgMxS7WXb2yjq/X4N
vJ4z4NPk0YyuyPz5WFryStIUVIinPmJ8h5zgui+M9v5WRUNauc06rchpiS5i/F6Swfm3Pvn+rADP
BiN9M7YRdpGkQM+4BSWbpjBCLEFz/8jfTFrWUh8+IWIQzEvFqL8lsXRSjbzzyBFfR9v1fxaJ8Q7A
23nrTNXGArmGNttZMVEVp9hLaabtLbWzV2xeW/7/iUpeXGu/dG77xciQcvGNJewBfqAxGq+plZtf
e1PN5p7XjTdHCbKVYybI7SRVuwPdb69xbXbP2JpWC62I5FcQhSGCSf6lkKNbOqrqScsThBY0syM1
QS6wifzixI1DosjLolPE1mmtobVwjCI9XjcFKilxSoIribrhGBlavdZSUAWpTvK/0ZXkqDSDukbZ
xjsqjmqu+aNYhyiCCJAx4fIv26WATtY51P6NZoT+ldUISzrFMn948Q5dCfOjZh8+q2pvuImugTFK
RGX+6tq31R9dNWjONxmP73VbG8y+TfQEeio84H227ly0TVFbJpwh6gh4rtsi7/xlh13oIi9lsn5u
d03UCmfl0B2XajB2V3HAXtaaa8hJrERRmfopLUxcT8uNdc7UhnF3SCwbVR9vqwZFf7/ODwkq26pb
7kiCf4y4+SFURaQfrP+lzh1kb+ApsRu0NxkuKmAsO8jA8BKuGqrCC0A7/VLUdZntXlndg9FHcZOc
EP1EndVpi25AnkmUOt9NTkiUbURJDAQ/zdmEuOcBZ2YMcTB0w8W4mf/Qow48Z0kq11S3ze9+5D8W
KtJ2Z1GVO3aKpFu5yUos1Ps4rhey2oGuIIBSr6RQ57fDDtJfwkaEjymNEbEstTpbPBYAAkyVxCaj
+b1cFSUCfMRx7z1FEeF8Qk3T4TGEaMgMrz6bpNTRnLaRgemqs+IO8kYE7lMp5k1wY/5/Kj3DlDeS
QohfXCg6ioNogIdKOni6eBxz4OORY269aQNa+KV2aon/nL2kANaCauA3ooYVSR4ju6g5QhXGCB8n
a0g4alb6maqZcw08iDdOQTxd1CeW84Tch/zkTMvdooAWI/kN/dNsn+WoQhkDbtPukBZLUd/47Ii6
Jn8ji2MhTtRjrxqSukwMLGcVv5P2lcXdNBOn9YBzadq3SJkb0l5UlWFEqyjfT0Xto711IK7FifTz
j3pR/KPOUG1lmxTRsrOJoeJ7Nex9dfh1kOXqGjR81lEHL574lvFFCSEfyHmUfyNp92HoufkuWelr
rSj1Vjc1fW0rob90Eg3VDzTgX/VMIX0GwyNVbeZTT0GXqYyDNxwvMTVmwgSVIS0rbdjbqGy5Q6gt
QIUz/6X9aSiK5HPIEfVsKvWLZ1QyCNLMZsfeSbvubaMqLbKiMqn7mdxp3sZNUrbWNdQuW03ec0f5
ij+5dEMwO9unKjKDgTUCSOibVZHk8Vsrk0QbpFhZSVC4vpnunAGSZfPWll6+U4oyXskQxLZZ4yWv
9jBsCUam70qnZbCeXHef+G14c3Xvp3i5UbX5BYs+O1tZ0p5cjyxDP10wvQ8QlOS0QrCBqenpa+Qk
v4dIkh7FQUv75ljoDfBaw0biQGKXXgCQPGpqoPcz0Qcu53QKTBsOnL7/Vfw9hOie5PlbksTZ5jF0
rAEL1qW2XjYF1IC+H7fotjgnUUojCGhWi+y9KIYlKBbgqdvOrk4WCcF6WxEBAR0mB/OskMq3oSWv
GqZ68dUayVsHfVy9Z3HyBsyj+4FF87FhPfpZtSaUrNTDwT4bZ5kNTWAmsZGfwtGOB78l6UHI2J4+
0e0TeOI1POVJXC6zChTmVCWfBVhLr0Xx0RDFUoIPMjjLlnD3OXiVWmzENQSpD7bpF86qyoH4dr1Z
bX2t2YmSOIguxtRPFIuJXaR3HvGy2roGvSxtUxteVwJLnV16i4iCCvlqEUzNok8pufI8jomJloZB
Hx6rP9jSS7v7JaoSz0vVM873zvxOJwVnCaM0rCuEIQb5/Rr36zs3KbmzeI0KSMG+z+tuNa/BYd+8
KElv7rTlCOQSrM7vOrtq6kVECAzoDpJwMFfUSynb9qFQw/IAl+WNPbHxLEOrQm/MvOSVhaRsCJ7c
4kY8iEYDVfsFOJB8I+fgBOtWy9epBd41rjXvJXAza5m3iCOoYQ+PCnon5jktVLc+MZ/HGJSNk3nS
54r8mvuZtixJtbI2nhPGWgKQjQ69ofmLPIwhEIEUeCKauewZ66IZmvE0li6BU0tlhwnJjr05ou6a
Xocz0WppZDqH2nIPpOcRGA2C+JRXZnmyQKyRQi+D74WV7Mo0NF5LLbfgVHjIgYxJ8JZLBBCmDtY/
rySXWhFUt/3v4EXuV5rMWPN8qNQLuSUi7lYRP3cxDCUEPINr6LroRil1RookttbdYKr7kGcEcJik
IaMdZgfmt3o9JLJ10vl+llYUadcsxv4ukCXruZ8ki9DjnRWFbq+rxh2HWTJ5MDTWoBxJdcYELlHd
mqpSEPzHfDrc+9WlnuFtIf26QrTUw4BDcqe7WBBCbifHvQSR2NxMrfGfchPNigCht6UoigMddMts
bqzsJxYQwkOPDqKODopOOJAISLd1nUbHmbb19mYal8fO75JllMT1qxqEP8RPrWg/A6PzP0LuVYLp
A0YX0zU2UkV7fbomtogplKFevY7alD7o3E89vV+TOrEyU+3k1zWFCS4litM9lCpnr9SDsyflSX6r
U0lIFGHqrSKeDSVu2DSlounPUxbB2kJqglXcF0mDSYEOjw9X3VnFp0flGR/1wUOEYWbINsd0qngc
6jjAABjU6/MIkXbZ9DiuV0GvHbJUjZaBEUpvkOTPHXfhhxG0F73qtDd4Cylp8erfurpJcxZLV93v
L7kT/Or6x6j6KOOxnhURYcR3tUy1F9kt82ev/VshaN+V1lTvLYrzt5Y/r8mdvFtXpQsIZSxanMUr
uecZC+OfhKisL8VppCAIEEyH3AlRmLTPMrpd+zKa9mviNEWDVsJT9Z+1oowyfLkbNULWziDtUsPb
QxnR1zGp4h1ZeWkn6iG+EzwVlUrS2+giT71J+jnpTPRqTKUxNqJDJWrFqTgUtkGuzGrCWY5yxq/+
omVQvG+NU/r7gXn+4vHX2MQ9gTklKdKLmyrpRZyxCn2tSabuHvW96ykbWyNxLy79Z1/Qpr/61mj3
ztA4aJAdtr2jOBgIfXIfJfrSKhK0S+oG7rc4ffSpBtIdf/YRzaZsINbSYiwTADP0niXE3/dpWsvE
p6dTVQLxJc7EofJ4dgFP8mePula1h+L4KEfmGK3CBB0zcTEUR5Sa/hiHcCVJmqoyma5scmR/G4OF
kzVPh14GX5PD1UKur3WCC0IG6cWT/fRSxIMFR9zVFs6gJn9v2NQtAn6P2lzTrAWZVm0hLhQHpJXT
S7Upp56iourAh5ksOdbwNBKcZt5G0o1HzBCKmShCZcrWlYbSkiiqOpRRCa7mQRQDM1jwgFSfc0dV
L1GiP4vqLkC7tdbxkAuHdHirFFK9bCGsrWiVDPmMk+Z4xShbf6rS8T60E+vNvgubHD0lLiLjMSzR
FWI/Or0tJUZNMDMk7dThq/SmujiT/Pu71ad3yzLMX5FJ6t8e71YMGfFukwqB5gKW/loooSc8LlZ1
5oGLnsTS7+rok576o1hUPkw0BwiNaBUNYx8zs4tyLKdfYyVON6I0JMWeqRKKT6wsnZC1LrTAILig
7dYvKuLZy76yBqBMfjJ3ESo4ZSyFsE5yDdIPJfJZovf9QkvzwU4X9uTrEVwMqQou4M08thbdNcL/
4oCA/L6RevtNVnn5welhHTnOpWijl2qqTh14NmVEOr1uIvutr7VwTiA+OIjW2gzxxBiiV08BPV3r
WOz0nWS/lZDGVmkZ9itxlap2hCObMDw5Uuy8juFBvKQttfIBpVcygNNLuWFIIrdMpbUoDtHwdcR3
Fg2rKn+uPHcpXtKpyY0pI87XTRurrzqssSiwj3WskfGQZcjFGFkdccq2jl1hkHsJFdMFF6o/DUOs
Izf0u7mXwDA8LhnHcWASRWLf4NGqGbBO/PbJ85v2CaMlQocx4FDXo4jkDQYy3fD+6KE07ksXavFR
9Mf1pFprLURLUSynAacs7jSWuKYrE2OOpoizdjRjXTdDee5T+PYsAIDalxL/VhmRzEYzvQ//2vht
9oGHUwJO0Ju8BnTYtmNtQ/TvwhfDrL47mpR+RK4K/MUsvmiqUSxrlAkPRCPNYz4qBR5IjvUtlIqF
6FrY5PnUTrZvY4w33CAHPEmMsruNudPOxOuZkBTj1ize3RyoolT0LMakyNhXkCqXWWDabwAHjqJr
HapfW1uGg6iaCm+KiI74DJnbFXOLfdRfnyFiD3X/DFnCmkp8hhLW0EuQFt+B77Yrt4j0VSxH4wZw
QLJQEfZ4EcW2jNKF6svqi15Xv1pHx9P+VpQjtdiQNEpWsJ3Jk2hS+Crjk76QB7k8AYbvtoUSVRtk
k9ERlYJ4YaGb92UY2jcg0PpPu9pXsTR+1gXTBCLkIYRyrh4dtzxVxDOzBsGFTkvfu6Tw1+hlJcjf
xV1+IDKHZdR09kexQeQZm2G9nrMPoHdRdAPsCGyg3ToxT7GiLd1eCg6kjex5TNx1KeoLWwULBNE5
PWhGtszqDssIr+EKzQkwfnF6+z5At9UsHVctZbLXsyz5oOtgQadSEXqgeLJyuDe2pa8sy7JFkWBq
EF1Eq9Oq2Z4EAir6IQkqlMBWcekZR5345tGcDqLox525HzGXFCVRL3ooCfkjkj4WytRpCPV9urbL
8DjyjWTl43ozFwLsMF1fcoT+nwIPwGSlgLMQQujWWL2Yjh09kU737/V5bM0bRa2+obYB27z9QG2c
Zxjwl6uX6+7GQzpobftx+hR1JDlqSW4/tE6eIwDdvMuoNi2QcVROSKfigNbEwaovpOq1lJUXr4w6
JHUwyhpS580I8VAJFSs6NHnR4QGiDaj2D96FPQZk7NS7QivvDppam1djOugquEUjuw5hYE6KYs0R
COYe/h9Yy1KPyq06sqx49G+qKljJNVs2UScua31Q+EPQJGtRFA1yUH4iW2/sHt0skFRWlSVnyJvm
NS7c6my30vzRAWUZlmbh8OMxTKVZxboeIfWJi0RD0wT9Iop9F8oFA4k6pU57zK6DZCuKbeaaqzTI
QUPIeOM4nvFms6Xbdw4gAFGshsFfolQjb0TRirKXmnTXBTKV+wRDfVXVjfGWDx4ENuem9KF+JHWB
BL8n/wSGJa/DMmdLI+rEIQjS6gDnCtoyfeUx01buWObbuk2/ggWGeu646kKR7fDWDalx0dXvDbEF
iDPYVWyRMYPyOjVmZRbdZD2QFzLZoaWouze4+VdtUJW9KCGlaFyc9LvoLmoCQ5G3LFr/Pk4YZzKo
iFpallbbQiStq68eHKr7GGwugGsX41fIL/a8dMhMh6T+lWkCCtB7fXqUXPdeEnNVj8rFo639R+n3
dWKS+91TXEfOqXtSO3LV0wT4u+f99aa2SXDn/3Gd03ugH71u63VDdITZGB2NyL01ydBukGOJjo96
cXavK3oSZh3IBro/qtOSmX4mytXY/og9gPn4MxzdxMiO4kwcqmJAU0WNGwzE/mpwFTno/1bWrWCT
yV6yCzt8KO/DPEZoK2lYKuGk3TeNLw5iLBYF7exf//U//8///tH/L+8zu2Tx4GXpf8FWvGToaVX/
/S9T+dd/5ffq7cd//8sC3eiYjm6rmixDIjUUk/Yf77cg9eit/I9Urn037HPnhxyqhvmtd3v4CtPW
q12URS2/GOC6XwYIaJyLzRpxMac/q2YEUxzoxVd3WjL70zI6mRbU0MyeHUJ/u0istVO1bXnAAK8V
XcTBTgp7npbgfYuZFHQOCxVMAuKVF0b6qRwN7X5IRuWkM7XuyA3zXaOWpJ9A5edrSfGa2aOfaCDn
hoFmFiCZnAcERY10U6R2dzTSpD+KM+332dQD5ZSUZRy4U5+tydFVlW0dNNk1D4DSuvrwt5KTylvD
d4bVf/7mDefPb97SNdPUbcfQbEvVbPuf33xgDOD4vMD6KLFxPZpqkp26Ro5PuFtM57C3K/IbU02x
NAacyYBt9EiHTIdf1WHpIBtYVO5RIrm5SHTZQPCmr65OYJVIKFDXu6YBnFRufVh9f5XzpvxRxGWD
+4z/WgDXPwdkw19l9TWO6uZFgzR1i8Byi1q7qcOj4kIxFMVYIanSaxLi+dM1BtyDpRdXJeT9xngF
axHPRyuN96I1zaK/jd/nfxtf0uRt15QQLV0F11PXrRHrqNoj0ef//EU72r990aYic59buq1A+dL1
f37RjZ3aLFi99JOISIdeDN+f+Ia9xOFLNZCygNiHWp74jh/NXYYsapWmu3s/v2pgCqMjuvP1sTwQ
1oEPG3HDJebQYJo5Vbb2hB8Wp66rT6eW+qtXbpifbcG6q/ByZ4tmlbZs7Xp8r+vZUBEPHzGIWcmJ
2mybRLefDVe5iPaEXQ4RczWHyemapxJ543nV2uO7W0XPPTHmZ+aAPwaMgR/cZEcDaDjvY3RLR6O/
tJblH5ouP4oSIoHD5Vd9e8HnGQW+Nk/dWauh/AjMRVu4+qMLl9Z6er9UlfRyMbI+2WQhKA8f6RAk
7IP+JrvF89ArCgZvLbEku54+iyd9sazl0BjyVxn1/w1gIfNeNIfglMJhfdJsTIKCzEgwTOXq/9eo
0+WlhhbCf741FEP9x72Bwo6p2EyApqxohglN44/pz0qkFBEt5DVyfq95MlTmXm6DFIhLoHC8n5uu
YexBX8tz4GGg1EXTvYNouh9KA8PdDqp4WfmYDiZpvBQTJqnjYm3XPqDJaS51sbZdZxJG4GKaNVsI
3aI1xDX46jj9SrbK7ORD4ziJs6ZqXkqrCbaP+hyB6HuP7q9G0R8dsF8XiaLDFiQcq1umpizgogCv
NzhQbTJ+ITqfbH2A8QvNK4cvTjfyFJJ7/xQ53b2bNFrtMelRUHZTRz50VSivXAN5BXsqijpxAPKL
oI+dKPc6UXx0Fg2i7t556vcoPka2p5H/GFTt2wO7a/vs9PXJqlQTtTAyz1LUveklGzodssMBIyQH
xdtpRSaFyZdKK08BejnvTcOyaJt6tXdzmUkB6024SAOMcqfKO3X60FplJJtqKNWlKIpuqgOROFda
YnAumjzc1cmlDe3kMmDWcoEr89LmvbxzmsyyZ5qZ9xst4SkmuohDPXX2zeyl6TJ596h/9BVjEkJl
AMnI7uOFiAGjnOSXc3OMo5sWDcqir/D5yB0jvImDmgTfxkQf9qLkIi1+caMvoiCu8S1UqMFTVLNH
3R/j9GkkL//zH8hQjX/7A2kqrEZHUXiEmYb5x+QagX1PXD/Lv0H+TXjop/5RePcQnCcxlTvOwqiM
FH/A33Y/fzSLYp0bXyugYXvUVwkvOGdkR9qbKEQ8HhcqYpZrUZT6hrSB29+YL9x8DvD7s8gs79CW
trEZFBCjLlLXHWaCIG01pJUXXTmYmyJs3gJWAOzUURapmb5AigG3AIquvdkpURNRZyqZcw4HSTkw
ma1FaRz0ZhaTtkCapc2r24CBjw702dGv4HeX4k0xbadQ+E1/SYCmfXKzxr92IUibzOueRI8ScWsw
i3G2FcXCMu1dV3DriCL8uokvGnSIgYzpAWPDRa3Zw8nMh+E0FnWOqZQvI4ndAO/3bYDSC9FUSfI3
J7f1zeBgPO/hQrbJBhwovL5Xbr5VIfwgxwoJtAGO/3QWTnUohahHAhjKsLcixdkhoa7s1Ni/CPiB
ACII5IGot8IQtTzwCiMKErEfOnvbjKzLKE0MJf5FFXG+VUtsYq3gjLVnrWBu/RR1ixgtfpFfqdU0
2voOppg8f/0ncUC29xpFVnUUpUcPyBf+k7jq9xiiR+Ah6KXxj0cH8K95UUx20Et99p0ff1SLotWi
vO2197bHlCmmUdHmNh+POVWcFfqxrezSPE3/bzCn0UGzgLA7VG7M0OiOspIlK8+O+2tr+QFfqhG+
Nj6YQLyGsvciqS+EXN2fZv29TQeToDaQ0swc1Y+qVr6lppN+9UCkz1PT13a5GoYLdQq/DWpoHcMp
RBdAu9qmSnS1kWAZ8WOmTjSk9pPpo0vYyhIh7MlUdp62qrd+LL/7NF5lMAW5C642BOQfv09iL7zX
hH+dTE21Yp0lH3NhU47to8T6BvG7sgNmakBuF5WIo/AmitrNV2AygmsQGsYul8HO+U2NnmmFDsgC
F0+HBKxR3Zh9yms4nGPJXhcsLg6P+Y/As7kKRuaE+9TX0tu3MbZSQm/bBRHMlhEYhas339GdR7JP
8aKboTvVzpLB8xdlWnyb4hCiR9YowaIuSwTNUHQ6ma7ORFBY6layMfFVWXHv8ySFljodRPFxKAt5
3Wmxv31UNeb/pey8luPWsbZ9RaxiDqfqnNStVvYJy7JlZhLM4eq/h5DH8tbMP1P/wWYRINjStpog
sNa7njfpN8ZYRdOTRonUxnKClWmq4S05Pzj6jmFcXCUG8AOYfdM5JpU6hRt367C01YW8bM4DoyGM
j6oa3CpRGW/ciOI8ozPwn0srUOlZngOSIKRJ2SJfHgRYi9rynefSsX6A0c3fRUKZlodOkGrccauU
1fCWKBFeRG3t4wJsAq7tiuq+gGVHXoAoCCX091hQRCu1TSg5my8aUeMQyfPW8qLswjIISrwtxE42
FTXtD1YwY036pBGLqU8f0zlOO5UiXwqrNuo1BnnZKsKo5RCmEMhV04YmIE9lpzzgJARdfD6g6raK
G6Bjv4fLTtlkurU3rjmQIfND1NeDWUX7MIpfSPd4Z58S53M3nxFeJPWWiHElL/RJMWz9CgsJLZuA
jPsR04o7jC+6vi6BSD2LTvcPwQCqEskdKncznp6mXFX54urxVR4C5bH1kfUqXZRcG3ibB22svn1e
NyoKSHsx6EvZp6v1d7cYYhYKTo8LWjqCUusD8b2xqE33UBai5SfBTSSxX/BNyX78hxEiUAHECvPF
MMfiGnhwlubwrGzFVvBXa77GSsP4uFYA8PhszddGSldw5Mx8UCFtfKH0gBTD/LyVaZ1vBgfku3ze
2Bs217zuDr5Zr3lIs9ux0ZQny4WJBR2AStq6u6pavkvTQnnCH3E4lgYZ6H4eFYsep5wypMh0vprG
aCPDWmg35EC9G/nRepGmF61pP36a/JFd3xWbykc5LJsxNSQbrOvjGzh3sIEmndiKQwF/PgK36sCD
rTSEM1d5AEp1O4jCgodYny3DnNjFk62FjNnoVMizrPzoRNIGmVAvEzxGY15hAEhWEUXXF2F0OZsW
pT9DVZI9n92fQ0MNb0d5Ic20YR6qOnM5vkARv40KCsWGEPacB3n5nYgkGhv/3clcoIt2gygtnY36
tHY6DkLTDsAfh3bBIlFZFqU+fjPSaO/ZU/eoBk617wL3r35zMOIT5f9vWZAZV14+CzU1vAdtKL0H
dIULL+rFVbYgaL9opFZOsqVjhbLo2rLAv4ahXUDFm1CmdCObEcVj0BocfSk/zR6rce/os/qaioN1
pxXxStcpl538ygKWMVrnytHYdFKs9sazd9dpSfAIbM/dwlkzIO0V5Wn0CagUTU7iXIl+OimxR6bg
9t6fApJN4TiiNLe7KyXVLcBfhsRJR/Eqq420V/iLdGFzmgCub/77atL8D4tJR3UcdulIMixANP/c
qVOTnQeUe6bfcLi8sbuypdRTqa/U1SZ7UUNCRUPTXGWfcGqNST9tN7IpL0yU1H25a1C07Vh4jXJv
IbbIp4U7eBn0yPbzxLStDAPHQEeMjZyDcs2mPsgDQbdyXVjq90lR6kMeOAApwBTVB3U+yCGyCYKc
++Tp581/3SM/Zxir1//+z6WZ6tfFt8N7CNq47WkmpTpf/71q1DwIVIz+VQcfh1JZQzk0rye0+SDP
RJjyWo/U5lpRurn7TPZ95ALd1qs3joK4QSYIZeYw0w2kyp3DFqgI2Iza2vnLWaen+kff8Ofs/39c
r1frxgqmjTprQAgZuERO7Pggt8WyGZhxcpB7aNlMkCr/1ZRXPwd/3tsUoBe/DP5sBnXFD4J6t1AH
zTm6RVGc3RFoKoW+9/JAhRuuh55hbKzSC+/TycvPNqglEyOyN+p+FZgBeUP2oNNhbbOJDF0zYV9g
GCj2Opu8403NX/unnQBmy9Ih3guNKdkWMPmozc5fgpEpXwkHbSOb+eA8KIWT3+X6VF5D1SCtZWTg
qgpAI0rbrD6a8QQEoffHUx9345ORv8fZlL8g1crRjLnzN5uPVposWhauWu/l1dHEMizMq0cqzwe2
E/wG8sPULKIqev4NPprmPEN1+V3r5eW17qzbLEBhb1kxXOUg1ZbV4FiHLBX+JYpHtCJJGb3xcLwi
STTuDTU2djZoqXVtxdU313lTGid8+3IjtrDP//37r9tfv/+GY9sESW3d0lXddI0v88VkMGsqKP2f
7IFlx5Opuea6DmOKeoJ02Xatf1Bswz+EXXkXgjfZyJbsb7LWwbtkvirbMcUGFL0LY9v3JqkgGPI3
OVVMgEQobkQvONU7o7OGa1na4gL8ZAG0eLzKLuT53bpTcA+STXnB1L17u2r1o+xynL471jizy5Y8
DL4mICQSVUGt761i3Q/WZP+cTYFEDqCDMJ5ZZIK8V9GFWMS+nwfAdsRTxseoM4JdGTsIDzqggBsT
v1oqmh0XJS/bhY9HXj7KUVNsTLM6BC2oU4vX0iaeSwBQO/4+UFdLQXQKwOHzAuA9ROjzHc58hxyc
C/tNM3ybDJhAUtQFbXlQZzPN5s9ZJa/INt7Rrgv90qEQx4vXcqAyqLeQ8S9f4gCy+dkH6XhCynCU
PQWvo9NnRKHBtvwAzg/EA2U3UEFd5Qk/mW8mc/9ZttrmjNet+wgdJbtTnfCMVaTypLfhcFDJi1E0
1ypP2thGG2Aiq7rXeMeVZGCvzNXxXc0fBNdm616JOZRhX5B/icuD7MuEtymabNz4segOiq+0EDvG
7uCluituPtvy7HOMO4+WTbZ9t6GXrHQMp7Yfm7iQ4MU+9MXjZ/ZEnplhS4ltgaPsRw4l8Oq/xlkF
qkdwTxPLA808a2QyFnbFCsqYm/KgNuhuc1PcFUhO92NlRc5N0+FQWkE9+DIsLiHSq+CCWSlOvnlI
6io8ywPk7+TWHS+yQTSQogzXDJ+KVp92+dRn5o284kRuuNRMDarAfKvHl+ngkjFgxomvCHPQO1Pw
IVvCBpETEIeULXnIUq9cAwYqZzZGfJUHU1CM2QrgfUkXnvJq/Fn7nfEIpt+VLZmjiZXpr1b4r1aN
Wdpjkvh/Xev8Ql8Ses2WgbCnPcgSdS/Pmn6YPs5kXzL1kCP7FK1Dm5Z7x3IxjCg0X13ZTgvx5+Mc
LlGyyaD2Aj/s9J1booAfshYcPCTvTamM/m3bZ9NKITd5hZ4YLc08bB5zi3Se31fx69BF7zH7yR9W
rvF1HuDmgFfBSydi01ED7HKSIKNOKsXnpVTcNzusf8EPd19yr8BURGjZY0H0fukDTPkf0TyKvf65
oHANw1XZPDKpMplyeZ5w/8oGJrYf5n1ZO494Z6k38tXbixaRPuyJvQxfDwp4UkRC6V6+euXVLKp/
X1U1OOTy6ue98iog7h2wRXH3n+7/vCHUmwBtSKWPh7zE4SNvQHdljhmcYg2CgDyzW0yz2Qx3OqW/
cxDLjT3KKfWoXrBf7h8FouoFvmr9o8mmvW3HpaLoZ9OMxPPkRtN+cAoV4hNNIoXqyg3gJsimHTgk
bcumPE2NVjxbVrGgQplqLwvRdtCE9tZw63Jjdbr9CInuKjeCYzMh22+i+h7PD2tbB6CGgiZ2HmFj
XCPFbraBFZpbgHV7tS7yV0vBfoPsq3YyDdyHQN5ZK6+wuydEdE8yyv1naFbnv4cCidI+hrogY4te
KEur0Z2TSb3AtMQSAvph0R6gLbDYazFvOul6nJ2Mpnff9Gy62jyUbyDT3p1wsF8pdWtvvMyfnn2y
Swth290jeEjoSJ7e3qcxvKuyJUihKkC28D8xz3mOFKl3qvAWpa66GVqzOdq96Wx1ZfD2nouW3FAK
nGP7Xj24JX7Ho427kBcV0aYdhHMLJVFBLTJOFxjzwaoo+vaax0VKPazbPNSVzl5ez/snJi4D/MWg
vUQOuPNa9AqFR9ML/yfVDxYAJ0osnHerx6O3LcJ9QNJmW/b873RIr89jMZZ3uSjf4CFp+POaKuBB
rdxTHzGLHfsb2Z8NjbOpsPleDxRxvIaBtQUkFj707Xng4UZQMcZbxDnTHUa4oITqLvlhlsDFygTL
tZIS0tZuBaUBabDWEU8egCKinA2sbIV5b/Cc9PZT703tu5LE67aF72YXsb4d2dPAF07aa1b4xtpo
1e7gxGPChBgIqsZDcY/tK9MlKKU3q5zWmkB2AtQd4jzl7yggFefjIJuAg6gwrqxwKS9ojoakUJ6q
WcypHPRx6s23U7uaH5Lor4+Rg92owe9GLdKdrngYL/ZkKP2ZudrijQXuw80e8MAFn6eY+bsRvvZT
OP3IeTGTk8zVO72c8i3lb+7WVAL9ooCwnRna5VsdVAjbuCd33V+trhaPIjOTdctX72AZoj8pWu4s
gXQNhKMrlddinFGdMtzLGkVJWjLmVYrsr9rp/rPrs7+etHvZ+ihvTKP64zP+n33yQ+RPGLr0JTMo
TbAj11o6qhE8tF1Z3zaZe9GVOHyQXbbV7OtEG88YZYYPrldlSwubio28GFtutjdjkgGyCeeLeJy9
MR01rhc1BfmQKG6NdGrOdqM0wFGxvgTMTO6tw/ZEA+DazVEtsssxamWvPpcYSt7rbfDXsHbsqJz0
no3EGbeCMB2etySb9dIlA22Nvw+ymSUjfz9kDUvCR8bF1wrMBKK9avnEK2UXXLVvhuo1v/smmwfd
hycNNI8bWGWIw/9YoOv/1DiYrmm5SEsQjlg8nBpion++T0pEF1MR59goNSHJmDVzrdj3k7uxibvd
lbPYYsI4xXOb36352mdrviZHNvNrffjHyH+/T45EW288/vkJf+6LEqXa9FU+3eBJQDrFb3vSK95R
rTvrNLj2eCt75GFMxbhREEDdfLlQ2ym7ABkodt1MXVLgTqmu5Z+AmcVXHnDw15W/lS15MGuImkwU
1UKzQgRbXeO2MD/ckZpyPKxsx8WWuvXOzhj5+8iI76I89s6yS54pEemaNphAh/+5QHSrWgO1on7W
q1dUIOq4kbJgRSUtltSFY5Pr5NZ9SGXZgfVDgv+F/lYR532INPd9AlH2WGnQ00foPXvNT6xb4Ifh
Uk+DeieK3sMqLNgRxrCusHjFfSLyTZLZxbOd9/HRaokNyibF5jqzFrTkasjF8zjp0UKZiVSivVXS
HKkqgusl0TCbx7y3CkxesF6vzdu0VmBHoDtadZnWF5txmr5bOhTBMaEgj8i0+9gK/WqQbP2RdaRQ
QDVW9zYs1y2SZl6u/z6C+CV8DXAtm6oX2nrCv/hg61l2Yg8sVrhyZE+8y37KUhxdf22btr5QtuyY
W9/Bm0s3hUX0JrUufVpo+5hICXjK2npRwZeFg5X90BQqseQIfnt1345UhTk26ataAHYJs4QluBDj
CyF1RMIVe2VdRNHLaCwixe0Pvlym+GEbHKNxOA5qUGKkRRalUerZTSuGuTn2+q9AM28JMydvFeh8
zBY9/9mFsLZgUZo8jF2kLX3+Zy5p5DXr3FO6kxVm43ZoVH0/Rl148Aer2BYutaCEG9N1XAXRHX+x
dtkZJJTHILPrNWvw6WSU47Qs9MLYBaoyvmDZtXDE4BEz96vTgBYbbzn6TR8bJCMcGDZPXEMJLu3P
MDUpwTbNMxjyUT6twS1BDksSTLkS7xev9uTZ5J9QM6bqNUj7dJXaLkKSuER9rCX+Ikhb/Q0Kexqo
9o9IxR1wwiD2bAeevq+bKuKX1cvnBIegzE7sH1mavudKXz04ZSn+19LX+qdKaJ6qPM0wdY1wmmqZ
mvllqmqGRHOwZhofVSvzqBZ7co2WiTeHX2R1HmTDNClfsygWN7bStOcOFv7doGvPsj+ZEog5uF+I
CqMEMSQ7uRGRzai2/m7Kq3bRHMpI3HmTmx59LerXYTUAXEGRthiIdrwa2USNsYDV47k7YTnlr9oW
34FMuc+Kq1Go0WvZjuTPr6ap1YOi1iRvWtDqoZNfa9PT76u5P0SRB3jRGL912LyAAepVQu9yR0+t
iLruQd0u5H5fbv9JcA2nCHbbzk4ds6GaQ4WgZRnxxkk7VpYWJIATNuTV72C602tLr/E7zMtzJHmh
OvRH2faDoj8Gg9WSlYB8/uWCHGILm1vkwAYe2ipzB2S09gUqfH1X5WZ114LURHVkX5S4q+9CqGPH
AoOYpVB19eQ6DYg0dd4MqarAFycafjYRNbKUnP5y3PIa+67yklEDskjiSrtMzly9CDac9OW/bqe4
8/ft/Mt93G5bgfmrgkcyGWNwhpndb51oyM9AR6mUCez8paoimFKOnW2Uqs5fQsd+bX0M0aNyiu49
fMxl9+jl7jZN6nAlb8pHdn+mXvlHzPea56jYmoafvXiUwR/IElewaWkOynivTOIsleB55d86sVU+
BJCRD70GylD2B3lw9rW6fDCw3ss90GoQqtZm07AEZyV/rMf+78NnHwjDfmUWlXEjh3xekM3WxYRX
kJdY5n2N8FvP0jsPVMyK5YbKi3J2foszHKFK4MEJy8J9hnLhYPCAbo24bU9hBT9DDTp4PjG2QWMW
D1eov/5CuHn9CGPav0Hc1b6oISzcDKr1d92fc8CiAK1Sr0d85qAqoWS3AvxvjNG/aZMAPyJs1w6w
wZsfbRDdG92Ux78w6GC5OufPhpq8gN8md+rcKtwIfKSd3MlrZHQ+rhmzZPjPNZmT+/f7vKQKl12f
66tAUImLYwQQmgKNmznX6c762X0hwg4Y51zEiycYxdKpaPwbvpHtPfbeO5bxwS+Hk9AvoldiIRD9
lCG5Tb3U2KsGZRxZrDv3bkUWe8bvvON0xtOP/FMrVTi6uXJ1NSqtoCdH+yHw3dugZL1Z6un4WpTB
IfLS5lSribFxiOTdEPgMfkFMyHJoKNivvhYkl5+dNhHL0m2ns+GIcTsZutgZPuWpiZICdYyR/6dh
rR2MSotOKoz9FaKv5NnoU5Ao/E6oXECfmOH3MXE0doZjiPXkwExTUkMdVJ1x54QJDkFYVr05/TeW
zHBosTrvT9FAfRK6BNEf5vxkn4cDhBQuoAj6fWZq43DTWJS/q6NlX7q+ea2EN7x07jiundwk1jgr
ShrNXMIg9h7GtIfI7BbRQm3M6KUtMME0+HpsZdObKirrg/6KpVID2yO51+dRXmGk26yhJkeOInhH
5FMJf+RW396ST+CfQoAU/xRJTUDVyTRHxPL/iK2g/y9xGurPsgtoB8AjzJjIFRh4sgzWnlyQtzFF
zcygQuehGK99oHTOvoG31n9rAnEX8+0IQM6tgL4U4Q3WN4fR6IK3ZtJa7Nwj81Gdbj8WBriqMlE/
+Ti2PItGm7ZtlsMRnZueB0xdwfXh8HGV/60+D+zb/75Ot//t3WcbBgFi3XIdzVN150scXQM0a492
qTxQuYhNj4+d/FhO3Vnts2Rf99Xsox4WD37BssTUM+enQBcYNDzEn2NHC+3qCCqntBhOsSKkvzC9
EYVhfw7PVPf3R6cKbOCPsfNHW/hq3NR+oy/waHRSmIDY4aRpemiI+L5Td7Af2iL51tSduYBIkF8o
MNG3BfuOLW5BFF66cxgUy41v2RgfAhbl8iZsmxKioOg0JnQTskBAWFn0ABzqRp+z82EP2i3pSf7O
M4i89qeFqdnXa/N9qFyc/6FDRTL3JfA2Q0AMi1ePbfCfqX6R0RG+8U3khM6DQWp3mbRjIp5TC+hy
OCUbhGL1gXqySeDAw2nVko5s5sPHldwcvYXs7NOaTOQ0uosgs1CS2tNJ6lykHEaefdHEfGn2vYWd
xNTgEtzwNO3MdjY5Jp92DzGPRafbtQdNKZ0jTElQ3LZmPkYZXjrzLug9E9huFNZPeVOmRNzk4CsF
8fP3TXUS8FiGrvHopIKlfnrWIf3+bPt+5eo1T0kZFAuqU/L3CCsKB/7RC25goA4M1bpSVWmtiiSy
Tw2IvO0kEnWXqEl4spALrM0J+IkXmk+hT0AtRWRzJESHzf0chFGyqX/IkQvyruzHd8DVcWPyBUGP
h96jA+iKz9IK7+jfNxEIjz5uYtta/rlplEqBCkuiisLZj5uAIVfHedv08ZN8XekfVN8mRYIAaNOZ
YO/BEobR09QE3zXL1Y69kcT7ScQei12ijLXPWrYehmArY5AlFSg3Vjl6HzHILEKIgjDpUeCe2qvo
NxVFwwiu+1Wn3fiNYqphXRFP2bpW7MzdpREXl8BMXjAA8G+R9le7utaf82bwb2WXPMiml6VrAu/x
8Uu/Wev6os36apWP16SFQSMF7WRAqqM8+zzIviToxDbJj8xQbse+Tb3PcVnDvtO3jtqc2nVs9LS6
m9tYidv6o7w6tqp1rLz7oBrqnZ4lxnMyeWuSdPa9OjjhXRX296k+kASDq7bVqEumelw3Vko7ROtC
VPm2J/6+lE+t5o751hvd9qMpr2Y22Bxt3Fii+WXNW7PBV9HXI+Oii6YSa6cS/efVL34ao6Mca/yo
T3KBG2rryFHL08eaV3cxIyU6r3dLgtMsZ/BOW/VYz5EpCVFX9+M3dpnBcqzD8CjiMLu3pvjvflzA
jkNuZffzeKvNvFdTP6aj4Z6yRs0fkzZcmfI3ijKxY+nvLnujU7f2ZPEHyEIAQ01DOW8SFo9Kgz/c
PHbMW7HLiA8v+kRv78chFBvhGvFaJgr9JDMoNDfxduWf7DmPL0LVxrn04uFDBIPWy1hOBi6lrI2d
fea3Ck7wDdvLuClfrCa5BHOss4vF3gYO/donMMLAhETn0o/8HVjaehMFnnlN8xQoOFqVnw1+kkn9
K/dV6zUvrgSDMVj4cwJu6EvP35eoEcqB4fw1Ji8b5xWrmCeZckD7MueIqDiVSYW8JmWkRzhkyatd
tUN6Ob65eJ+N7NV9/pwLqhqb2xRznWNLCfkqxWXutc0qKsjxssoKOBmeRrF8yiIJIaBNkSd1SI9Z
0z3IERhAs2GN0sdGgFangCTaaTiDXds5+CZHOGDyhdWNJ8GctsQMvD5X86FX7X6phpm2dLUQNFdi
x3Q6toF3hxM/ZkN0a+hpeZEvn4IWN4iL/BrP1z5b0Gf+av25D8+l7n+8fDzV+ff3/yy3IfOjkajT
PGeukvgr7WNYCoXU6jA+TN6+UrS+3UUZmiTPM7slWAP7IAsj5FnQ+myATD2NlnHtK2jJOn/d5r6F
2L0vlxqxiUMJR53sufqQOAn+HUxVG7Ak8dr2c6LCs5hYiozjKajP2O9ixCIoLlKn+mAzsz5RyvOU
u4l+li01wKQjjx+SiKiNZuf+nnkb34rcsV5H6sAdhHJ3wquV22TqhpkWpt+OngJYPBnuwqar37Kw
/WnBc3+tiKyhXejG5xgwNgai6SUZg/62iC0BFcYtbivP8bex1te7it0p3lwKtSpldz/o6nRMIxzZ
J727H8tcX8S4ta5tj6yC4F3307Nr0D+ojRItxpjXb95GLBCumZnBPjMDKrk0r/qu8bTnunCezdHE
Ucu0841divYutMUpRcr7mmZAjWeBodr04WLsi/DixOVdr4Txbhgi++Dn1KLIA69PFIoAWFlnBrxC
iyLqfvU671syNFHpvYTUm68aQ60O8MuaMykxXqVtNK7AX5XrKvHNc8XsRAFW6a7xkSX54HohONA2
ca6uD0gUGdx3DcEMUNTZy8TBMo3FxbpQ3WdsSbo3142Km7Kv6lU8tfHGpqp4wQzQP3s2sI7KDLsf
gTVuqqDsw5vWeOhy0/tldcodO+ltQ3Z+OTpULIyJvmgaDaBuFrobgFHeoQChvrVdZQ99OF9p4G+m
FPdNFXU1VGCMAzp0cevCb9mB581ZF+j3akSHb23SX1ySre+knIjZON4CKD/2xHDk9zAEkHJb4S0D
MtzEii7EzHLqKFtIj0MQxnfyUJbgu5UECd/clShKhYUE3CDJH+qdGVvUi5fBFZfSzsUDwtsHrfLS
M+Vn6mOhaE9FoDm3eizq02hVFwoBkPRjwcEW7j1W2/yoRsEVM6ZxFzhZZN5UUWEeFQLQ3mrC2f21
t4kai1at1rKpjPbZFWwPbb3rb1u7GfDNzfNXU4ln79U2POhee0Km6aJ//lcdTuhxVobGz0SEwYbC
1d/1ObLGJiGISbhmHiLbXlh/UxxcNjp/fCQzkp/LNH5kdVLfjuCyFiyftD3GPd2T6jJTIw3PNgRJ
fvLe7e8ytzNOw+BsrdQMIUHaFQE9Ewn6fBHH3v6uGxxnL6bkjRwjI3rNGndelKC0k+1IdzBprjHd
wnOgWwkiy08sY9oV0ntea3PTNmyArJ7WUtEziXXkiXHRN7VSkIoz8sPHqWPiTOOz4nIX/dybBLyg
XF1ZhLAT+9Db5/V4KcfYOrtZs2H3uTI942fRYyCmxs1bb1rdZWoyMRsAVOsqep0qnsOYnc7YxvWv
3rwHBtg/1knoHUt/wjgFt5DlkOAp3MZM6ZHS+lu1j7IbweN8wehZXPL5zDG1S8akf5Bd8mJX1Nmm
h863kE3ETdmtolVvFF0eiplSViVqt+trXF9l04mCichb8j1Wcvshasf+mmFVkM4tUajIN4MOLqU6
KJiecUBN9vssTYxu04X298+uz2GfYz1DlKQ2+Ol/7nQwkUTF+wskrbsfyjreua3vHYhfZtvI1IJT
H0X1JqyM5JZUIp5GwijPk1s5cA5VqDN9cPF4M2+LrMgOuTs1+5DHf9tGhXs0ihFP1hG71qFsIK2j
+7hiCgFM2ezVB5HeAd9HdeBOGaDaON52ZlXt4sBrzsAC8Bjw0upV9/OTWvKkY2e2a7W8/hZX2Oui
1MsuBmnXLUIqdduJNlmUWOWsNKKoO83m03pLmV8ZwDhcvDm+U8q80tXKfndFdq+xhljUBBUvvaGs
eqwNf5kUlYXMha9Bx2/Yh0lxwYiy3VZjc+vyKG0S3e03g4VWRnVcYgt2qD+rVv2m21n8K7dPqDQJ
5PIwX2xyz69OCEe/7LT6OsFNXZcA3o8uVnNeTE7QD5T6QoVRu8hrMgElxm04XaTvKszSGy9nTWKD
w15TXlgcpsmwTsCotGXo9dqLCYqWGIhLotLTmLLXtQquJAqtCYylWu4JUzrIxft3aiuYKMnasyOu
7busbuODEQEId7NuvM28eftiWW+xJgLKMppxq4VNu7EDlkhaNN61qHR/eMjksJ/JxuuYARJJUxCy
Vd61z4QnSJAwIpoXzm5ZZHd6j5dQO9Rb1QnSnTOBGdUmyHH8LZPNqDb22TMBi0R9GYAgo7x41CNI
9AI5/hB5/oNlmvXFgd6ViPimN2CylzNVdWjSUzSV+oYMcrOS4i48YIql3UflTkq/2ngWZ1BHeyuv
1i1kHccyH1S1yylXLQiZYkBmVV26MMyu37WtFqwmV8tfKcR4J+syXEqP0o7CCH9G85xr4esrOkVg
+0IcFgaWveuibtwMXZJfA733iFe29Q/bw6MIROg7LtPvpRo5j6VqThCLk1d3xN+1yA3vks2HUYOt
pcd8UbHr0BUotAB4p8oRq9CvvIsc6Hk2ANHY9G4++4SC6UdlMbHMnyKHpdZgX9yPz/74sNTWNgGq
hq6fnmGthiu3EDml4gQAqRlk/dwZ6dGLvW9OYninyGB/Hdb3k2FEC33Sj1PtHcys8veO58Llo0Bl
MY2hhvSkGbZeWutYHqbjWcyHaJuPWb5mcxxtBTuFJZX7+rONj4RRDcMv8nMTSmUWKuy2KyXF67rx
ilVP7JvpMg0mnDOZqE3FuhuYR7bqqMTLtLS1RzsOnK2f4H/KV57nVUtf0Myky8mtWXCpuDJPPuqR
zLCcdWwbw7K3Elwu1NE5FmXbdjek5O4taIdb2fd50Gr3X0NqVyeuBk6YApwaK7O6fnbrvsbr1Yye
uqooll1mGZfEC9miooVAz72JjYkSAQoS0PekwbbXyx4T5ubUVwZbQCJU9xl5ppsS8OVO9mmZYd90
ExhjKrguuDg57+SilpgRNn7gXgODVXKkq99VRRkpMS+mvamwEATfzuw+zqGJUulZCCYvQKvS114N
EawjB5qFyy4B8HCPKr07tJNhL5LBrVY2GnorjEhIBhk2mmLId9GU8zwIVcFGacLcIvT86+j018AO
TtRGB1DCY4UAS9JuoMYXd8TTKElWAGYqWqNQicGqiZLa6hHjofg0ENcgFNJUj4ko3FsvMR/4/oDF
HKnmoVzWbYPk7LQEe8b8o4pW1oOV7OKWZUcCWBbVyr4YhsFtI37Ihh2G6qpw+mRGUE6XJPCppNKa
gcoEY7p89KmWvdFTF+3FPEReYLdgni3lKHtED05btXDxbZQWmYTnlMe2TX+fpYZIVkVH3hX+RD2D
6xnzccpMxPcqVbt1ypvwVFlYhuLEA+lb8/yTPPA18HYtlVZYQ0wnq7J5AWTxHdY0+FIWTIsSeapN
A85f/MvsrJl5Kvsat9jrCbimInb1RWlS2dWmNln4IdlMKq5cRQm4yPSNizqO1sLA6uEu5LfejM6Y
bhW2lqUeTFSjjXMI4YyCddlZqslrGuWmJ3RqcWLztaOo7xR2P0ejINHagiPxXAK3Ikqcfe3XrMXm
M8hPdf7RKdvy0Di3ZHnHdddGzYqwKSkKQSVkr6SvfhIm3yyFID+WDM0T8722aGI/uEeLEq3MuPLP
tsqXIkq+s7kiAd/iGKO3Fq+WuSkP2BSgqrU8ogPUtXFJHxx7nwOG/j/azms5cmPp1k+ECHhz25bs
pic1HM0NYjSS4L3H058P2dwEh5L2rz/OOTcVqMysQtN0Nypz5VpDqj8YzVNkNjQ2qnZKizm/4NiL
EZhTvTq99m3EhvNZg1G+nMkHmImVIlSiGI8yVCEtgTxtdQdUFd9sddvRYTTq1fWY1uYlbtDQBRtJ
RcE97B1KuPXhX9XMEzIq88bzp+JFC+3maWiQbh2z4sV0+r2XqMrj8qDud432aoBYvSFB4F+mVpkh
iTYN8SHTyxiCzX5U9mURIiOopim12OIHSnnFOc6hZ+S9FnFiNsdHCyYgpO3T+Wh5vntOauVLGEPf
M9AhaXZ184IeTf1SgEYqDdibykCpXzxjgCRtmjo+YZm61IGPWk9qxm/9O1SShltat/y7PLZ/1+Y5
fg2yuL6OVMSSKi9IUJem3GMOTXQlXjoiUK4KzRL0Cl5fsXZkXJRn1TXVJ74/gLFgHp2evsUQngeb
g+bZUWYAg71lXFlGAwuar9p0TCXNVQaAaUcfuP1LRirhCiS+uiOvjxfdpGNZ8PWuJI5FiiWsjyYw
0b2s1b0+OJZa2e0vaztAZ3zbk+dbgnnCaxCTBBkv3qQn92fCQXaZAtPiCwtax4ME50NKfXNE5liC
1QBx0xqlqONl7TiiqExB+yjBRt/qSNS4/sWb2g3KmHZWXV3WRgOFt56SkPwIyYwMGxXW5Iik25Xl
eP19H0zOAeGL8sZNzqBPohel2faaOrwomtO/ZPX4hS4q77Yw8/Gq6mneVIxxuEdd+RoaVY/eISWy
L7ZW+44SRHl3MfWQFdyZFJt9tdRRdufEDNA8PEGtOdzLHnkNURvn5+jo5uM2c/KBR7zIgW03Ts9B
QOM3XW8/cpJT38sy1DegPKz7zLfiq2h0T207Zw+dlfzSqUnwSj8yRD2mhuAdTEmvdYJeErn26SBe
wAPoflSpdxJvYdbPWVP0D0HkGl+6702VBVd6CE1UOSBBBz9nDXVzhSpbTJETKut5OnklnMgIHjv/
uUS5YzqZ0JTq2w8BHy7NTEP/biJ9EFhPPk2YX2x+PAqywHhHL/hi8N/26KfFSWaKNZj3MRIJMovn
vLhDcf2HzGp+aNq3I5SiRyjX57rqzu5IjU52jdsZmi2QKbvYVoz7yVffBlO5dpQhuF/NPPCXp9QP
fpGg1Q63prYPJyrFnxxFEKsIvNEtsAZLCPkIzjq2ezO8387vOTBatab9Qj/8IRra6Vd3tv3d3AJq
nrRcvVV10l1gp3duzBk5nOoQMTKa4GWoFiYQuYLU3OXtnfMd7sACIjbt/SotMoinexpKPjkkWLxD
pwQfvDT7BJSwh4asBLnXy65Ng55YA8153NFUTIJlmnOkiqK3AT7F/JQug1ytjjVudXyK+xch6/Yz
gPgEgSFuvK6T6Rqz3ulfhHzaal37j6/yH++2voI15NP2DfI2by//H++0brOGfNpmDfnf/T7+cZv/
fidZJr8PrZ+qQxdGT2JaX8Y6/cdb/GPI6vj0K//fb7X+GJ+2+rtX+ink7+72yfb/8JX+41b//ZVC
71DzdGgUWwhCeLSLlrehDP9l/sFFKYpVqKq/rbrMOxNBFtnlMr8s+LDsb+8gRtnq4yqx/m38etc1
RqXuPO9Xz8ed/m/vz2GGo/dgxjydr3e87Hq5z3rfj9b/2/te7vjxJ5G7t/RAWNWAXvr7b399VZ9s
6/TzC/3HJeL48NLXLcSTLjf9ZBPHv7D9i5D//VZg6ju4eJE8MOOpuevG0NnXIOIRYGWKAjmUAWbe
gNxhCkYLZZPK9XeK2xT6MW2QTmxqjyfKxS2B4xSAiQO8AolsW5/0oh3NnbgDFOPN1LsF80sHnZj6
2UvPlcdTYKmX+lGfYPc2KSqhs11tKTMAvSQ5fbZIuJ6HEc76DfqC1MMRKX67tMY5UbZilUF33hau
psvqZZ2PyqWyrZv0ux+hQY4CnLXNsyw5UpMiH6VmxROozCuzyts7yJbyJ4Xsy43ltQ/ik6iKdy7i
VvW4oy08f5IwHebXTUiy5SQhCHXwiJTzaMquEpCWBRguM9Y260b/8u7o0zw4lu6TRP2bO3sTzEu6
/1uQG2TgFsLFGSQWOLCFbFHmju6EkNB5b+7VYb6H2KZCSDESgj7cZZmslUHivPddrCpBRs6keVcr
6Wgx6pgqgFzKQJbQiWmdwbUOl6DEdW9BX07HD2tAnv4n/IMVrsXU3Y6GOmyUJsw5a5r2XY+Y3p1c
pU266XuUaD7ZeSCKdjyf8j/0acHYhjd9EsDW8J89JEKGkuMtLFB2f1xtchWmTn9FG+Qfn+yySdm4
57qc7ZM4xeSkwyFTp4XUebDATFIntJbBqGG/t2vvYhen2OVqHYDX2WeZzkKAJ5cuxRS/jt/WyrLG
jPxdZNToTGfZeAACgDRJPOveBn695gGZbZIkyFoo/NcCoSZtZ4+H2CvahyFQ24daK52T07svYlrt
0G+9QAntctYgVIYMOPLBNoN+Oy0rxXa5h+y0GuU+rhNMl/uIQy3nrzA6Nyir0KYrV5BCPb71635q
3YWEzys3F9/lWnp2pXs3bCfQDu3Oq6LbkBruSW0NI4XJv8qak1IpCMJvfEWtf7pukShXtxLut3U/
nlsNIsig6VG3iY233ulE6TyX7AZt1OtglM14sMjmi+lDyOfOa/EHsUs79odQQ/EHWS6N2NAXbCK/
i76RvSsBGdMo3aSufQ4XUATShuq3rIAdaKhocXiPCG1NQ0l5yLb69SfQT5IBPj+I0ZnD4ob+V4sE
yK54xwbBaXRGzInK0ZIB5J3yFFFFPUteTwYHAq0rO237C2leOaPXw5EifWqphl3igFoMe1hPGqjj
yuZxYSg4RG0d70IrhsYUpGAOHATN5cH36sdymOpHsWmLraOpO9w25GgPMhf3p31GNb5HYSa47u1m
uOnpfb7xhoVGWeaxHxpnV0e0txjz3cVB8gk8wOh0v4VGG1G41/utqgTlbt2hy+O3vT7ZkFM3zr5+
98lsq5FyVHSUhZevBvm6+PC9cvm2oZto3pJD0D58w0jkf/lGunzJDH6kbgNAT1s6/Jytr1AxzRAY
g2y1QI26TiivMKTvVxNw+2azzsXdD8llxSe7TDlB90eQ/1+boXORtDI57yoeTcyZGSm365D7zdvU
DNpNB0zkRpxiv6zt6cbZBnM979dlZNX9XV9W2hY6JXhaUW5GUgh0+k43jSgCBKwhHOc0vxoTLKOn
NneGmzzOOZhGTXUdz2l1nRipqz4NFrkDFUmWrcTUS2AirQrTItzTUXUjD3knJjdERJKH0QF6kEZT
s60H0fFmHp35iq857Z5mVv1erjKI1fUZId/Vrlsg5DLdgruIUE8FVLvRxtI6OrxsWvwwrgNpPX4S
UN+7SPGWysDijkwUnbX3u4mtWW45FgolGe62voCwhjW8b9Bx/PmFhXlagY4xt3Sw6tdzGlVwfOSo
8HUZRJUKwpI6XNRhlw2/uWgibGua+h/899jIcOZPsYPzteY2aRXe2YFGCaBrIEdLvYZ0Uh5cGfA1
DRd3ZUdkJEE6vNkKGquKsUoPsuKyWPZBrJGkXhWi5LHsVcNjpu1kR3sMryTk85Jlb1pro7OsEC/y
cbtUd5zRRmVsUQ9s0G7lT2f/bof0iWhJ9T20Y3g9rCa9r+qkOY16iOA2fS4vEit0LT/Hqv1sUaYB
+qDoyLI4Gl9J0jPQ6L1CM0zCdGkoUNGav3il20C8jgvQQbyytuioQ77R8PrsszWpk28QKNNpHjbJ
wFfgp9apeCsoSC7erCjPUW0CaGq0YwzEA7JmlBohKqGDZ7laHastXLwgOLSjHdOtIHEyDK3z5qB3
4/eZCt88DBRR1wVyi087yS0m2E424pDg9d7p8qJAXzW3FbAmwzGRrp2A40X2GP9KH5TXTuqvAb8A
ioWRuQeAr/1aWRogq3J6noqB/jwlgdSsD6AMzlWH4qfq3wbprD5pEf+wy3LZNW/z+nok3/vvdvVR
5dZGRXGcLQ+P19bgWkfN7+nMBp+FyLnS30R6FLyiPXAdVGT7WzeeX4qq2I4LMRr9c8WdjjjLJlii
aFrk2dlGW1e8HqIa/ChsKV7Zkq684Ua8kal+2DKfcgrF7OG2xe+UFFIqDF4Bgt7pnlQlaa87N7QP
GQn7L8oc3cn38BqRAvy8LiPHOoSNhWKGCTsVIquzVR3lOXlG/vlsOvn207MyTZU8gc+qapyt+M37
ZhNP1NQfPNPI18/m8qhOwefKKBq0qOFaMFIY2VOzOaFNrwx371OKosGtDHPuXNMcXd7aigdWbXSL
q0ZzoycZPAAeZQIWT2ZwW+iIObZnozebBJ7lbDxm3dDzIcuCmff/k4PK2raNIu1YQEWXbKdWPZVt
59xKyKT7w53tzsd1gY4q1BWfoHTVywJfLaxta1XRJeZy3zm5L4sivGxiQO94H04UPuVVOMDwr7zK
tzYSKwOo6XQHtmk4mMv2s+LCvm0mwbOS7tQYbteia4bnKaj1bTRY4ZXYRhC3N6CifkcgbngWU1WY
UAVl6q2zmAbQ6chq2zxFLtOSQ9+TYX0Vn4SbyMVtvYyWnVb1zdOU+b/CHTKcPQSNz5M/gkKXSxn4
eFeU9rwGfI5Cx/NtqcTI1C/aoNrIHKqzaK9bc3/Zc43Jinjyt+tq2deqp7fNLlvIvMycF3Wog+On
ELtR+UYNvF9CqzahSfbMk9srEdjBWeVShnUufokUtwNV1lukzO018uKSUAoS01YL4BmRINlDrtZb
2tDYGdu/vZtEckYNYR0EmajqzXjvQDC4Q1Iz2cu090JsvTHeQ7PubAY4KA6fHP6Qoj8Up9ef7cV4
CstMO9d5ndob2WR0n/WpHO4CPWgBJ2XOweNk+WirWb3x63m4lqkMSeei39HHNzKrUL997Kxxlydh
eF8sM88MgkcaM9clFSwctx3Ccv6Exs/W61pYBrzsu0b7d7SF42XmLaJD9ifLlxuPZjgcmigDp1TV
UMO3w2PtqOEzjQDgKv1nGYzYbkEQWf4pXWxuA1B1nuH8Fy/V+u4+D/RTZXpvC/QeCAOCvrzJMdGK
lu2duYc2dlkO9ja/6QvnzzWe1kDgXXbzKAFVX03boA+nK5nObdkBRrOjrUwVNzWe8vJLlqRvd0PF
rSJ9aTvXRtomoG4Kg6SNu6hlwCWKnjWqPjso1otbsUVoKI8c5f8zN68NGuVuxeAviyRKpjIYkR2D
oymC3SfHOkVDyzyEFsLR9RdDc8vbcTKCR7qKKTbByr+1AD7u2qGZD1Thw2ffjcJHNXI3KNBlf/HK
WrPzNhKbGm7wLOtp7v+8XiJCyGkvEesd3u8vznUPQMFw+QJC96yI/oAQDq+kTiD6t2neuXWVdk9n
RgCRgDX8qNs4OMULxnoj0Z0dOdspNMYHGVpYU29Lv9nrdTs95DZNHlnsI92z/IRQTP/qN1Z9c5m5
lNEaxRo3ifw63r3y6rK/8aakxD6s7Za1aAqHzzlihVfUqgM6nFJab5KyPgEXhFsKAOzTGG7TaCn4
L5ZCjb2TPeZ/iusStOh1p5Ub7dc1wVCkm6kP3vYRB+Sq/x/3We89/s+vp+tndYsmfLWvUgslzkY/
9mizXLe+wfNW2vfGzVSxDY9eqXGT2kZ8GmkBzheHmAbxXmIkvKIpZ6+1Hr0kyxKJlL1lqoyzCkQg
gPCpTappL0ZxX+4o4SNNSHuarxBhd6Pk7VO6nMD5bErTmK66ud2rZhWZW5Ia5imqMgvoNp/5bcBX
3o3MPfl8Fz+5nMndl1XbXr091/hjdE2WT7njDRLcu13qogrZIrHzblMXhx3VdObU+sWew7xjXi6z
Yv7a61Z5LetllSzQ+PfZ8Z8CLcqyXhxDn7k3tj4piEqO9HMgVAZWorqZ33XLPk3FIbYJVmvkG2mt
/Z9jZeM0Cr47Noxotf1cKoaylSsT0MrlKl9sZapYz3L1L+Jcx1VABZPMdNP9J24smerAeJU8AjD7
zpkl9jrsgw88WinQghTNywSBulvNCcpXeo03ppmBcR5NAwBz/GwsZmRdE0R6SYnK1KpovYcjSQHA
PBevukYSniwQhKNLME/0lz1mnmkeYid8DmhWemVIeNuaPMegcGEjNK4ei9J5any7vv4wpTnkug8g
NDkqjXfxBpCVPca2ad2IXglKrI/WZHRnkTDxF5GSJlJgwa4ifeeIhskY28kNSr+XBbJKBtdIL0tl
JutHK4n3DlCaXelWKbnObjoWWmQ8ljRa7buSPJlpWQgaLzZfQbmuLOzmEiKOiQ3QgPbyU6lPf3SB
pZ1IDRuPkJqe1DhUb7WudVEKf53oFXtsF9fUtcqtZo9XreF40ZaP0OmUKPqfl0iTZi3Q6WaxlXuu
LyYN4PqOgcWUYNjPYk9br91WSHwcL1utL0bc8gJjJ728kHW74lXzEuc6j/UAwgROjMZynnQjpb8C
6k/flsKRfrMatWkGdyvnRQkH800kpPWXmHWL1bHa1m3mZZuZ9ylyxeMXUmivNFQqL20xWceiM8ur
NqvTF2WGswzg44+fA8YIwYs6IC0jVECTSp+MAZGXkAGqoW3s7Cr7ODWXqQSLV4LXqXg/rS1s4Okt
GOvtsOi1ZQl4oNF3v4Jv1fxToEGXThMPLF91iX6biLWR2zVuJboZkSKvjeFctH+mhWWeQiieznSS
8qeqlBKCHWUoUMFarK5BUYmUkHinJUSuZKgbmqQuns9zO2qNk93/KD1o7VuJk+1kThKpoxUatawp
gK49SPqMNmgGY9ZC5WqsSNjPfI9sews5rD/T1MzOoIFLUp9Rlp0bEFFbdIAR5VwWNW7q7aOui3i2
yh3FvK1Kla71YaIDcJGSWqawRk33Xuh34dZBDFi8ltrXjzNU5bc04L1y6iy+dlk8b7Qi8l+7DjiS
1hfTq19F1gZBvfzVd1J3UxSBh4pCgwquRc9uZ9DRRNnAO2mOgeTb0qdtxrF/mWpC9QANzYfp6pXg
f7s2TYNo6wwcydul+9PogMcYNVLgUeQ5t/bCdkL5DBT7RM3wPATVXmwjkMsZ7d3FvSzJ+gIxyWUH
k4auvafp9d6tlfIK+hR3n9C2+6uexF8aWgwe1b7S79HLTDdiz7Pe3GUqMHJvAfXS/syjmfbVn6v2
xC+gQakkS36lu63ZNIHn34EFnJ9KpX0Ue6Bn1SH1TYvEGDeJmvbQmcCJWng2X6NvRhiPvw9zgFwB
H2uPfdnOV6ifVFeqmQVPHAfB0Nu5/Xv0TW/hP5FI6M2mRzuGFubtyRq+STqf8incQWGR0gOVkjWq
lx4+MdJqkO6nyUlvQeM593mFwqUSWHybvV8FOalSsUXvV6v3chWPxW2XQ44VBfZjyNPrNf+Lxp0M
NLGbd1bsq0c7NYpFrPqjQ6ZT7D+WZeZeS+waAc87mTALzGmfBk+Q++XPWp3Ge18F9l80NI7FSllu
rd5Jf7RjvJ3NafwWxHW8n2ukXdeIZimR/NcI4YlK42ibReH0zQwUGj5yqDaPsNtkvIsUNbz3lxNI
E3rOzkILa2uHbUgmVg4nznIMEb8f0N+gRNbZgzO0Q5Yah3i91OVNg8D8pJQ1TSHLmebDsmVvasDj
ualv2yjJfug9CV+j8sqnCWDi9eAq+mGcS+ULGaxLhEHTzyabIB6yY1qicurD2sK3jvzcd0rP2hlm
3fYJHsXpDu7zKyPnZW/VYioOaNcNO4mVwVDT71DYIQ65LK+6aKanEoVFDqUPHC63/VxTlvQzc9dO
zvi1bcjDFQbZkblpp18cPd9JCzT0qByHkVPZSZezqzvaxrVt5PkQDExDrVeeI3+a9rDuFzadMtDi
yhDaqnpSrGUAa57xKcIl2FpTp6Wg+y3js5FKweKR8KWn/Z8u82CC5IV2WPpeq2l8jJbPa8i+LGo4
qcWxnsaF/I/Zb/NDUwYTBK4MM7jb84zcaOpOzpWYDAMWcfgrfwrJY2M8p1NobmZYOHbr2jVOroKk
OcbvW30KS9x7xdMy1NWhXNHjXZtZu7a18werTDlomkl8rHUUihs94qSppjTOd+p8bZn1b0OZeQe9
V2ekCNAHTMaseRRb6/XzdhUO/Eebuqylw4/W1DVG9krrZth26LftpPC4EkRfypYf6pgh6kUHfxh+
karlxX3hjv7r9aW8aRoGTcKyZVd09qEvul/caAf55cbSx/R2mPo+3CcKrZ4ID36eJkuXMWqp2Q3a
fEeZvYe2y+eYfJi922VHmYldIt7jxW6GenP/Hi+3lFDvm11BwFQurNUyFKVv75u+njerTa4W/sxb
vfCgsZUYy4WXkH79t3WtO9AUJJFDUgW345A4+6JahIXfY9YdW4jXjlSjfkf5wD5VlXV3+X3IFNYr
2qL5Baw/EVW2S5iY3Nzh8/x96WUqnk82Mr7f/aCuNpo+qPum5ZNN2AXKxvgdQH1/HwAtBsOKoOJC
Vt4EVYb6MjyhEiWLnKCHfWHx/nVR2yS3b6USLdLGvWfmtLuVyYSGVFBMm6S0R5RQmQfI4xz6iVKi
2JTF9jGQrus9n1aLeCoecZMT1qgskn8De21APBT/YVJ5u1byyXiQYW57Z+cMSMmvtpr2OkqIarDJ
ctXkWNwHu2ERDpOBbDV8qzU573z0YXBchMNCOzHu6vGbBHwwd712gM4224pt3YOcHLinxnEue4jD
zjXvVg941Fxu1b3fDxRQephnE73Mnx08c/yg9Npfr5tXHm+D0uz45/P0KxiUoIRZaNUgNawfDb2g
z9ox75sckrVqGZYAMUmADLHz0SShy0LAytZl4c97rdv/vNdUtF+9KNZOrh5uHNtqnmSItcI8Bprf
venatAWkSPrsmdfdImnT95n30GfhkqNCS2YIBvPoq0Rf5iSuqMXn2lu0QzvOQ8FR5nP0ej9ZoS77
i20yR+9hZH+ZdaX2GmXh65hEzuM48LhXJUZ4LVNp3fFm50wXWnMrPTxZ7CGFrZ1lIkEhzPT0Mpov
kdm+NfoQ7R+THtRUbdEMtu2QzttpDe8cWSFr6UB+u9W61XIrhyTurYRpbRE++jV9fsseKp1XNwO3
ybylsqX6OXrgISALcPoPYdajmptOZzHJUMLqdHTmRIfMkTAyjyAtYuJUq5vOieJUp2o0Y6c6aEVv
X8lRIpGvOLmUAQ5Hf9dqmraRY4rY5FgiV6ttXfHJJhuYVP02qlt0+5AGUCBD0IJ9IA2jWdS5rtUU
JYaFTox21zfCsGKq95alQ5HZIy54UOifPNRLgXROyuxAm0FyqJZq6uqdAv3HqIGgoaQXbelTcvaf
YPIyFW9JyfHiXWHyAqenShte1n5yXLZavMnMfzLahmS36CJC0+jLXMLU5Wsw+ru9Zn3xO/0bgkz5
vTi7Vt9Akqe/VBnKrJMeHsUcZgjxGQN9uKMe2V/GQm2uc7VMduK1gkbZB15MHW25ge9Ubze4bDk6
n25AMfHDDSK3cQ9QmYJ6pc2lvbHCZMuUtItMMwtA36Tp2zTpT8qUuzedP0W7xoqi3yoaOWYd/lOE
4MzDoBc2pBZF8suo1I8SAIDSgewiMO7XlcgDhr9VGodgzze/pnNmHRB34d/KgrU+HTP4YSL+7foF
7LIOYssRXoHeNj+udi+qh0MFUJI8F+Jgn5bKVBEw5bKWPl30ot43np7iiH8mqwvqctMt+hQy2EVH
okou6xgIVrsMq1ts0xyEu3kgESSOz1tc9ilrCsVkoXeGXts36zB0fXPqS6BL7/YANNKNMUK0t/vP
JS2H/dx8iCnaaDwmrfebKA/Dlazf1spFpfgiPGwvatBir7KjBIlFrkQRGqFo/ZZnm9UcICgJpx1F
1p82/bDfav9p0wBBrD5vItfZ6nROLWcKOYBYvmsfxzH5djmiLHa5+nT+oFH4K6Jf4GmXCPBl+iGK
R7LFy3SNdZbdqjD6djkBifdynumrYQfAyT3HRlaR0snr5yalgU9VZppRssqBR7hyXiabznQIa/5E
ws79RePzkxye5t/McV2fdQMgJPpFxjO/82ETKq36u9Lei87Xssaq9Lc1vqb4N00Q1ec5KZBcH6bt
lBWcislof2v5fN70kLjc100PnYcacPoKs/lb48D9AF/ktE0buBydYSp2VFTie6DH47XtTspRd5ri
0dW8ipMPfViGB93yQh42RcPD2Df610+LtLZWYFs1i8e2hvfAnXTn2hy8KUN1ggdI+oNq55BYufEl
qce7dHLTH4mR0EnJ09sT/Jo1PaZEhIpqfKmH/k7yZ38X8b7HP0bQxIY4O13AO7dLfoGXInsQoEO3
V6lufbGmpqYBLHwRQEURqvZphGPrAnPISgOoJ2oYB2OEvaqDb/dYGnm/LdB6PwkSIs6jy6ayvt3J
phNoSdlUMBQ0djqXTTsNUfcY0RKgxTymqM7wEKhVfoO2AScQxMkuU3rom0fhjdUwkTuBYWUxiX0x
1bGa38gW7/uICUHPrRMrGr9m6PttQI80XkHyEdzMtp7cN4uQXheG+Y9uOae3nvcNsWN/l3LQukRY
rdpvQkA6Hki7g93ENFC951OhA2juizLVcCAjN0n+dDVa8GAjc6lwdJHVFG2qjQ7nw/KFHNi7YpxJ
r01Zdp+VcInWC99bV8UjgKq/Ompb4SyxOAIyapcVSe/xX7w4grg0b3QDHuLbkVRVVjRq8/yW3xkM
JzuMFKhF727n95P6vU1eUQqFg6gP1W3kTfOdBr7phgZ2KMLeAvI+2tepAp5Pid3j1HYHS22dsz35
lrMjXZIccogUQRlp0cUdKbpzjvh5oB9CrzKl9e461Wlil58MmPXeAP3/2o0wfax2uHH2ZpqEr38T
by92PfIKkI0NXGQF9B5pUvMuXXKSMlfdoN5QNrYQtCN34ZXauDHtrEUytjJeGyovdUsSkuTAXVh3
5UZYNic3gdJKge9QpqZt/vdFlWYCzsunW5JUBfS3y6DAUwm8EP2Mdv6PbXHEyJShCDMAe1LRQYfd
uNTc6iZupukxXIZ8tPZNWcDuvsxkAPBvRg0PnYvFyzr1vqNWLDMoHeHjANmHJHJwXk3xWGfnoVd/
FZMMducV166qt5eVTVSH13lt/YFET3eG+xMZo25MesRBi24LEbpFjWkoybcvRvFIpFxdwmVuBtkf
eaqq4GWS8YYjk7av5n7YCNZSG+i+4bkcj8wlRq5kgCUN3oLkZjVD3xt3m7Lr3hbUDRLb1azeJ7qD
lJHSeg6fyYrOb66r/f1UBe4uTozppelD8qiW96irYLnCsYQ91NaUszjnQVVpqERoXbyua1VXiFb7
W/G6fNXc2pPznc7i6cWCC/oZOYCirutuW9TKfTXALSaRhUV3djXl6rXso9e8dRprmPbi1ZtuOGn0
u8KGySsCxxE/xHp5km0lAiQkhH1K9SSzKIeIkiNndSO7kbPqILGvJmi0bPRGTfTwLK3nGDaH+i8+
zawUPCJoolAivRr4R742oNG9pSubj+Y6KF8qyDE26oAyW8EvzSfhEyAX1OzUIB6vuiAHcLGkTjlO
a9soCitY8ZhmehEaG9AMyS1fSvC1lCbNNorp7OI21rapn/0UGDqIAPhVdlDzChVgi+qbspTg/Nka
gXsPW68f2zsxidNuILBRPXM4SIQ47A4iJ1kvtnUTzerA6GbdndjVRhmQpEEzi3597abuqvyqDP1H
f1ZMqL+E0irIdIisNDhSZz/+kfFdDrnK4gkbj0u0YJKDjXbwRoxwNxMul5dQqCvzfddRlkKeeud5
r2HRTvdrCmBSTNoC/Ei5ksSBOKLGHBHCbuodH7DGgzhSvaHmXWivEGSkJ6cocj74PP1oZp13V7bo
GmRWhKCCP89btXbi13Zwi40zZ/73yq3uhoGE/Gacv5Uc+PitFi0dJH31R2JmX6whyb91Cn9a+pen
XzgPZDsgvs1j1xckBExLu3XDcb6aAqc7Vao3oMqr/+XOxWh+vLO13FkJy7tyKsizFOk3ivYf79x3
yZe4zNRtnJs90t/5ARIz2LhnUzmaxaR8Nwb+z70u0SHDrt09FP/eDT3//Yk6OqKCQ6w+JBCabZ2m
Kr9aTfe6gLZZ/yfURlQ65+S7oinqa9A7yU7nTf8QpL5ypH87PkVJ3NyObTzvLW8uXpzQhzA6NLXf
ENJ4exkaL0Pxg+C3ziAJ+OllTLP3l5cRmW7x08uoebC5NXhO3nYj7+dqQL6CIkT2AhVs8Wi0fKws
M9NTGcDy5c6U34mJp61m5zVGd5SpLA9nsEoybY3xspy+bqfZLktpDKDHHFJkZzajXW+EFgLxWvbI
UQtgQms9oydgPffBkoRBBOkstjoIFtTvwnUFyfEzCKPs0fbfliMJRj0xssgmmJ1607Xm29AsVwnw
d1vpQZcuMzvqZ3IrqUHidPFAzoNqj6Zeq7BU7kSwwdTILlACmW9gg0VTT/0hZtRFkYpZokSnRqLy
eZpuykp95LnF30ZlCR/mNJj1Tb8wqMigt33P8zFk0BH0j9erA2kEotX36Gms90XrXyHX2W0N8mfX
UrxLE7ivYJhwIUMFZy1eOK+9ayn8ZfqMHK8Lvazt+/sLcGAewnDj+4N7LCKtNnYi/q4tRjQV3KMI
u4tYvFyJV4fFbdMu3qoFO9MNLarrkITdz6HxogtL7TKbbPVFKGzFt8xW3xKpvkf+vA6B4UtkadQG
jWTAwvzBmvZJC4eSPAJengbFOEYlOiHLw6KUymW4RJutQZcvpfl18CZl2k8lT79DaF/FpmIAUoim
bwC7dmXqJa9TVJe0+mEXbtok8mCyqNKL3Z0WhjHXn74t9jVe080/eHwb+Awj9zIujO0ytIlOt8jQ
RaTbsK3eYInLnHYG7CCnxTzNwrtA44urbQc6LZYyj+f5wW40Mv0k1R2neJjnqXn9FDU48VJbPKWc
4B8V/midYVO4cCPH3Ll5SIFzEWYdjGZ8rCb+pFLW6HXObFJeGw3FeUxN1XiGZWev8H2DZorV3Sgp
5zVRqtFTjcc5PaSJaNGxQfYlB5oeNmfxtql1mqCteAqC0JQ9xNwjLXoTZuwhWxrkwcAjJdkmC4sE
BasufC6nqoJ+B6BSZUThcwFxP2Qt7nYeYZ/dVkaPpqHvO4fKtN+8CcdqWSqmv1u/RIjTocFub6FJ
49Xb2mnL5UdpLgTmTmFWN/wozYWzXLXC+ka881IZFy/VcYKXuvnqlXeTTENH/7j274LlvcanWnIz
nPPIGbe57SkvSjD95Woa9Tfb8H71KU6J0XIfm3o8NnlinMPRhXRn+acFB/E0/R/WrmxJTl3ZfhER
IDG+1jxXD+7BfiFsbxsxDwIEfP1dStpdbW+fc+NG3BcFSqVEuV0FUubKtaphfHT6lh+rbsygaogv
ZwO6b47Tywc7fZnDX/4qARfo1JfKNdeV6yFABBKT4yQFO46sdVeQhOcLst0G/tZFLIHVC5p3G+bF
5K5aAYXsPwYsvX6GN+6q9TkkvgxLXKnJy+wT6lc9IB5/megKvG7BEpzy2bokvUwyVokEbYrrgwLt
d+9YAOyeud9uZj5G8e0OuVe+3cFzgN3SrHHBkkUiW9OMm7Nr5I+RyveGAZZNVC8lizofkk0LlU9o
yfls305mfTF1qtYQeXA0O0AMdKYXb1r5IANQvHGnhm6r9qCBXNp7CzVk8ySUF3crCXGz0ZrCC+RI
24WRBdXntkI60mG5OOZhX71Aj2y2NyNUiiBIZK/rtKk/V9irWlZZPvAiBFtRPgJprO29no4KqOg2
vYbk6mPkds8QuShX0N5LH5WJcAtdkU1p26htdPX/42eUCC8UJqjLh0FYy4BPoNvXTzRnO/Vj+2oz
MR5HE5hlsqZZbi0HhSdKJTj0K9bdBBLsACI8BgjyNo1MrC0JXUwevzhWaT6k+ZDexZL9Q2by8mPf
3Ba2Pb5qLzPwtjwHHqY07EfsNVHN7OAhgHy880i2UojVgCLHe+5AnySBUPPKA+p6Sx40wR4R7tQC
sI9k0xN6F+ytcxzAZ1EMEF+6Bmu3eAFcutmHfcPWQoe+PNid1vloL3Es+qL9/2ZXUwb12TpciEF0
l7RQ/iZlfbkuC5E/gcaQ76BLGSxF2OZPSjQoWvYib2EE6CZTiKCE1jkiZ4uDz6fP1YUG0yqZHlKQ
kEXYOinobK3yqGSfWKfie+W1atenrm8iDOe2hwovy2yhrCjc23xrOVL2/9CAUYLu6pizoT3M7pDt
g94MRKgAxqrBwjJVw8WOy+6lXbmDrV5MQ7YQnBoyqJmgG1WdZpg0IAOru1AlrSCugFIW6uYDFMwi
Rz0iMx3c+517JjP+umAoigByr9IGS/pQQcshBLOjUc8av4T22G7SDOe72+sW0ZFsXMSIkEAL4MNr
mN62t5dvOKx1Ue8HBxoTpMCCwQkyL/O7miYyxKBjkCGdbLC74wxpqU2vs2x5N7QP8RRu2k5EVzJ1
pg+9Y9H8Q2Nkuk262X6f1A5TfbQ69Q/5/18nxR3QYmB7wEfrpI84qTdcgyQC1KOSitffxiY6Ggl2
m49F2JafijT8aeldV+018cLHZvIMOkE+d93fuzR6c0bESp5vXZWi4szKonoVGPvQ1pXFA/enO/Qi
qjPu/9rjXlEsVObWD4CEsKWTC3bvM2vcQFa6OYEIrj8oCbGcwPPlFfFlvjIAmHiaaghpjGXdfPNr
sZcW8LaLEnBukBRAKDTn36C8I15d5rFlinTbvGRvaNpHr3hbUk0ALHXKeVsSJeWnCN/duJXq1ShZ
D2pGXI2owVtA50C9FhL3pCulbX/1K/kEmtgAhKXLoc3FhrTBQoRVzq4HiosaxMlr6jZdA6FwKHKS
UhhphlU5887vdpIWcxHAwMs4TbAXPPsFZIMXuLBDvH8WkOqYLz4O/RcfE4CfQz/FfBN1vFuJyQv3
cRCMrx7krDtVVs/SKpNzBoboxQBdj1dyi6H0uAdHMHQ2bW9RsT7YJSkLtwLFiisUJtvrWFX4v66y
qVvxMoPuB/XH1u5AK2Lb6wGiQtAFdac1N70tsEz/hM4Y7Ym3HqCr9kpX7/abieyTY83+RHFPJkcD
RgbY8VaN9mQnEw3+r/Y/1sd3/MPn+X19+pwBITre11bM2QSoattYhgu18PemB5HtyLprV6Tgfa+V
j9RFkXxruBema2DbEf9pOpCM6AmzD58SCL0kHlRhEjyl/73UzfK+3Dw9AaWvO+RQCNdqCHbp6G+R
rJaB5WcbspF2Qgfm04vKzAXvGXix8SrldmTtkRo1Z9yY8jN74Ui/O3tgmX+Ka/72Ak6qN7cZRqbd
grbszmANcZ/SX25TO/xrtd/daHoZRvgvdvHt5xMOxlBguraVA016Xnv3sYzte6A9FeqH8UUvzVPW
gtmCPKXN253rch9ciQyHEu3fTDGoDkUDrlvyGQ3HXTQSaDqGHMvso+8A9mXnwx3M1eyeqXA6gTbi
jrxp2SHAc4vPySFTDofBA2rFDo18l0EH89mskJIIvTA6UxdUf9smb+NHA4p0j/nIV6OucU0zzlD1
JMsFdafJ4juQMZvzaDYIAGGGotjRKC0pILhxpq5ecszAyUdLFqDXybqoPTtRCFoUI0CwQiwZxU10
I5scMHHIwZ0oltJF1QRNvDjaUNdKhToyE5pFfS2KTxHyRo92NodSyKGpQfl8my5lbS4Dr1tbLYdK
YZQE90ONUjWm1UIr1YN2wmsBNO56sD/820P57bEZ8Kr/wwPIKYTFdcrjL2t4OL+vhphDHx57lpyt
gcRBSMXlNtpJ0+73ibEhIv3ZNo+DVB8k+3UDFlinMKytU9vISjCwmqIiuD551EXKZO4SwoYwNUI5
s+mGqXmfRGgd8no3UY9c3ycylCOcRIRS6oSV1y5Lj5Af9B4BDfYePcaeUcbVnEES60GyvPbXiG8P
axpsPSM4jwhZtXqQTEWRXUovY2Clxew0dpI1SuqbDU33TWnhJNp8m2frSZDS2ALeH9+RyfR7bKpA
/LylTzD0fncU0ANe0CitwZCDK0zW35NJVQYqiJSX7ugjQF27PjjMNQEA+fWJwOwD1S/jgSytmUP1
afoWJnG/pwCcBEHudqq7ag7gqZi3F7xo72mQvmTIxkL0PRH39AUTaYuyj9+ny7yqVsJloG8uUn8f
4z0A7K6/b4M6/+SwpPiUY5/Eh3S4RjXHd9xh9tJhQu5oEAjpacdBlLCkCe/T8bzKQeI6emvfLZML
548EmmB4Ca0A6Z3AvgO++7RGUrlRQ/wNNLhf3Q76PiAaCfa5gBqjl2XWF0ykcZo4Voa/chKAZoqV
YSZs72gIvmXU4w5pcUtDL+Q98sLOIqyabOODtUBBBum1S2MOttMMGQydWWy1lIu2A1nLPth/90fO
8MyCRnR7lC4PgLCmQCroyN8fMcDKi6slj5HQuA18CBY2FAn0FFg1ixjP8L4vwaWhwnuoeIX3roUs
C7bHwbaHjO09OAIQ83dR+qX84EQeLEysu6H7Oo2OkyyzQLiaPvxH6Ck3WTqaHbjRS5IvrUFLOnUD
zT59h7pnCN52UO8OexS96ZMdnksuZPyidk/dhpkrAVbYpxgnD2xb/u1Gr4regYJ2kLd/dav1agRk
fnfT55h5NbLTTY3Olreb0mpdD0blPlUATkCYbNtOaXqELlh2zC3D3o5AIVyFKgFjLy3/sQsRuq6Z
U35msfgcC1X9qBPo3aXeIBZ8AAS6EeWPLqg/j4YoPud1kUAaJ/UeR4Yfc2WI7AqBire71Nbw8S6u
HSdr5MEa0B9/qbn5xhoDpWl1BGaLOGI+mKENOdPK/M1GkzQFhx9ZkNgI/HWG2NsjRGLKg4OUDYR5
HPuRbJF8bZXdPygLr4PAgexwM4EL6+YP6StAGqWJXWpjNfdz89K3E0RLS/vOGQf3wPVm1QV2Y2Ol
Y4I09iSvSLYPQLv+bpzF48nItWeytg+D9P1/ytQ8mWA5uV14rjVbgl8Xv/mUSTA+x239hfbItFum
jfLYQ2xehuae7Crwr4L7wD5k0+cuguzALbxLYWBttxnEzm032lDlwaieqwhKFZCKsFYx8oyQnEum
Cw+luSQHJ3hO29peigLF6o2MsqWczGgzxY59MYC4nRsrYOIUSHvd5yHCWzRALgpyS8sCP7IN2XrU
/61MJ44gTNfJa69AF9I66bApC4m/X10aCEDK8YBN4/gK9lwPEpWOceh0l7FNHQzeSwVamqPjQ71P
aO1oK5+8ZSdB4T95RgEmrOpHNXLji77w0+rtwgI/biohCOJYyC4WVmY9137brkQn7auyoC2QNnF+
QMIAjA7hFKwrBlWExAqLZVaBfCeypwbfQFx1PtDeAPKgb1pI+iWDaa3/sw85UpMkYDsR2vu2GF2J
/GtRtAGOW/xER86+FNMdM6YTyZClCRvv9BidMGmsYfi26MPp+9h/mwc+FLDcD/aXBrIMCxAfiUfB
Q38z+sDYKNAYnlkSxOuultZzaXRf83IIf7AYPHjY1X0H3TNfDHqSwX5NAvh2OKOgJwGzpmE+T8Mw
T4Ks6jypKRHQAtzECPv0GNeOscwmlSwRc0qPUTiApJ1G2jAZ3y5paEpNBFCcfDrwAQm0QpdVlgYK
wWMLwuvQAotPQQgGDSOXzYNhJ9WyrKT4Mubq6jmo9Vr06msv/fYHSqZ+Ct/xn72Mg4fZH+xr6pkp
dJ+kOOAvW53TkbO1tH3vkSXyJQ6j7aTzR9SocgyArRGoG6d+xpEuTp3hYFEG6oPP+7DwxXigXmtC
cb4dg2lLkKBygE553yCiNyOENHwIlCx/t0kXDBQkSk3O5De8zyXUEa1Hfv9xPXB7RWc/bU/g30B5
iukZq1uEpbfNT2BJB+ZGB2kKG6DA0nFBVabR0bqhSSG0ndY325QEF8v4UuPYfYj9oMIp2TQG/A2j
1dwdVO5eR5UnqNyNA4QLQJwU64YGwGQXLrhTiO0Hb+yWV82Y9eebs+NpYu+0evzgBiH3eD04eQMu
8BcQxARnWVYOX7SIB+wDHr5UjIWXUeLcsgL8fuNykI/NLqi5mhZJHBp4uoz5CngiiBrcnk8DyyqQ
Wa/pwdSS3R47+1Jkbb5S2plGwgwZuIUpARBM5Oz8x8OPVs8Zt0C2iLJ0zXboanrEiBWoy6RLk4gP
b0NkVFZiA9UHbIaeQhp4H/xEb5ViRY5ObKE8iFce3zNbzbZ5BT5WuwYybbZY5FUOuQnLsu/idKp3
Ttxm+4I743WCECQ04pL68wC5R8+IjB++qnduybwvrZcPS5qUu0m9U5kF5pGgG68cS86TctM90xPB
LtodYkTuPCkEru0uSMY1g0LfIteVCq6uVKCmGuolglbBmdvKAq5GH+3BtSFAf4XSAxAyvvnh1ATm
ElnVwJsj5LN4n2yWsdpCHw3yxkjnXIEZHq55quozc6FQL1nuQnwHPCpm3IyHMjDvqedqE12BtyTb
da4uT9BTaREaKIwo3ZgV4Hde2BRvqwRZ1q5Yh0hqbPlhvC5sHDSHlIGQ8HYr5JbwaYCg2dFqw5js
wiSRFwlShbXvq3hNv6hS/6zMuHiEkhs7Ua8Jg/Zc1B14/zBGTVCbau0CcbFOyuDNhsrV+7A0/Pm3
iKra4lxN/Er+9FMEebxcR0LV69tCKpR3HLLFZ1oHwWHQb4xegiATKFUqzX9lpfFPqRLvzukh3i1D
sNaTXbqOt7Qaix2bqBieWCK27ehbnzNlQcm6aMYtuaVIoWcWDvbN1LPDf1p2Yka1cBVouGjZPFTF
gRMssDE6vkPVYLjOnandEAsZdRPE1j90he4SZZnZ1OH6NhoqBCXM4meE18JTD02hg0zxr6SuLRAt
L10fhQh6NHE0R6SogEvUXTMB9lBqmn7qImUQn9OqTeduNCrzHFXGj3klZDwuSVR8pV4kHefSt+az
N03TU1vI9mpAR4zGhMXFXZMFFxobgFy8a0YOzgDcEYwa9T02WLsQBCtPsTEZwBSNGxrLe2Y9uCAM
pHmd0zWPYxsvaayaoviTm/+s8M3bqgRY9y4s+keVFyloubL+6GpyJ8CG+S5hdgUtHfBFzS6opqm5
49xTLykyBgxgbG2o21tDeSnS4EI9mlRgg75AgKA/UpeW9Pzu3kuTT6OmPcn6Jn0wdNS2qIS9xQaj
h9yNqPYDavcv5IKkjLhAg2J/m9Dm0tyiEAAICr0INV0ey3mRKK/7PQd0eQGGiQCp7MpdJHUANHNl
28aCGY6AyJYMVnY3hXdVVoZ3qJbMdjHkjRYm+dQMZXZF1V1olBpyHg9FELl3s1Pa4OHS4Dswr5sG
YEoynTTa3Sbd7lXo21gJKGyDtHBWKLgChiSITHZ08Md53wvkKgZam/of3v5DPGbrzkMQvGrNbdJl
/c5FtdBjJJx/RDLl3wszQObAK59y0KX9zSFtvKdgLKvZAS/efleNOHTpFTIclh488MgsYhea9oUV
VWcvM/gLk5spzOOXqh7qyxBHwGlrc1cosU0BHN8gGcVfbpPeutitJ4hkTVN5nN+MAwvwG4lFifI+
yCN9aLoQgDfRj1D5xUCj3610BZl374IDT8yHYEWWgDHsc9Ky3IZZATU8xw4g65rJtSNZ8iRzbAXj
Nmr/KRGrMpht/5RIY1XemHx2WgQ1MuCzcdLucDzE9vtgVQ2K7fT0EGI38/TJN5snpDz6dZJht99o
LISr8RGysfG69LoL9TwTbApTm8qlNVrAd+jRzldvo1GEcvnaKYGY0lPf5wf+UGzMAAymMSisEQtA
IXyva1QyDloV/EAekbf3wRWFs0DvMfNLpz7ReAhutxXjwXSkiZme2FJxyzR8qrN4PHi6rKJu/eLi
6CvqRm6I32nYn6wJWttg4QA/Y12qE7mRx2RE5bbtQBa7B/ioW/pOXiPjORpzbUCYJeUitkx1Z/V+
dQH2xQCaFalTV1Ulvp+VFif9NYNHaXAPQkBwmGf2d0/68kgvp66Jgwtk0LatwJt+2bCo34BJr1nd
tnp6gquy9kgmBZq+jelzgKQRHpWJO3wJs2oP4h3jh+VYJwiXTp8lmAWWHur9r+DNMnZOZ/Y7lJcC
takneQ7qFhOz3k+DKK9TaBeLdCzEOdMVp2kMeLSCJNDce7c70inkKlf5oeDgUryRzAAWCl0fo/PA
rmoWBxrI8PVal5mNHD8LoeTameO5BkPaS/ezUlb3ErEhAkcuWNGCOuAvEvxfm8RSw4acwNr6Noe5
tf1ifbejbKfqIr7vai4eWc4BjM9M0Fc1SfyYybI54YnzmQYnIaozKKrPxeBmJz6m2QrKuBBY1N2g
wxtwQZfUhEaCR5geGYcUIx6EO7VQj7smY+98AyQuu7dHr75kwI8u2j4wX0UzGKuyZsWeuikyFlDH
VE+ppY9gwNkuBJhhXsOkHoCtMP29J/zkiKpTd4nt0KJLpXye8kicTWMMQKALGACEZNuVUfrRodRd
7Sa1mxnV4ox4JTTRogbJMKCwVqCyEQfqvrtZejWAxcCNRqCCqfmGyg4wbFXl18BFTF1HzBOzUUBa
df5lCIryhIo4d/XugZQESgASpZau9ghbUMqTBzSJyq9R/bYGeRhQnAMXETiS8UAyH1ok09ZTjRqQ
oaytB5TSWw+ZDDYNopRX8sjjhANxEAwLRKfAs+sl7rTA02bck7PNUZgtxwaYK0ylGY1eE+HIZm2X
asqXlWtsht75zKCptU9Bx7RoNTOMM4XVkboQqeFPTiffutEwxpsYpcqroZburiogGEZndRf/6p0s
VbyigzyNUpdO6zdnu1XhEUGdZEFZrdZuQRWcFP0mbnwDIOW8O0ib+0cTqK05O5aGoOQakGGlCWSn
1FkzDvF2BAZoXuk24c81ESmCKuEqFdj2sAxAN5H36V2Q4o02TN59HRYwAUNwHJj/5WbqExeSCHau
llGbdcnSE7lcJUabbuZ+FU2aszzm+7lvhXj51mVxoSXK3E3vxqHD+VBPBt5uXj9DiS1I6oZDFh/z
SKUn7HbemslPAPb5sy/KCszrzZHsNKMNAw4aVZOoZvjF02DzqQ8hGOyhlpKHBluQzdED+O8vlwVA
UesbDQhdIYyONCqQdiLOHydndD4NEjCZMb52oJz7RBZuTHvQR3R3Upt6btaLpOq8I3kUyEisGgkl
tMZoXOyoUCopa3BI0VQBKdkDirGCBXVREmtd/pc7ebzu7mJAXBpk4YMuc1ApPdX5sdVNPHD0u1Hk
wAxN+ZGuaLi0uwHkxHwAb+P7nIjcaZw8q6kCn8+flzRuNH29hpRWvLWzKF2Rbvg+19VhFb4nK9aY
6twBgH92sixdZSbjx8Etf8gw7U6W6t6aKLG7E9lcH/x6jp0daXDSHh3YGhBHe3ehkQEVdKB0Bq9a
btzf0lRT74mjOdaf5XtluY00A5koTUWN0YKiUntRj1xp4iTaeeKc0fq11m3539ci+/sdb2uxX3ek
lVlR8CNqsfH4xMOoTlF5Swhe/72L4w57Slo8Vm6j2E587NIoEuIiY83Zdgx1HpgM93i1HVqWALFD
tvnSB0Bln1jWgWzUFG6FembdoMwAJKUvosUJArxd0hufDMDv/cR4qdq6/FZw/8XHF+EbqKDnC+BJ
54vfhsxw8J4hlXHQw4We+b8s8f/uAwkwVHmBv3vtdI5zqgfXXhDRQy4ysWmgUzuzQ3APyi5VZTqX
Fv/kZ+Z/iifGX/42KfRZM7ND/HvSkFT8JeJ2fFIFii+73BjuqGljL4NW5vJmmRCIu3NjvSFPhRZ9
NTWbZVFZWyvGGdVV1vhhatYtjbAuw3nJ3gJXhznooIS+g47p3dWhsLZpCCJYstnIUC6a1itADVpU
6x419fvQk9nzaEzbomYAtWq7ydPgZldR+Wb3wNi2r4Gve3ZKnCHf7Tf/3+1ljfo1yl7NiS+dvQLl
JTSZxzlZVoO29tQFzadb/izrWb3tHX9Y3vJnCilMRGFjf3NLinV29DmL7OFIptkulmWIijLKuU1G
mJ4Erz7dbt3hgbOtazEub8s0Yf9xaRoYrWxemhYyQeV817lsOVmoEJTuhMBgBkjKJatcd2k0Mkcd
wBBe5hE8ocY96lqecm0jv4aFUFAEgmRLK8xzaYH3VRTYfVDQpBd9b7A9nVe6mW5r1nG6xfvGO9Ig
cGAPiZN1px5l/Ksh97Dj1huZeeeBF1812kjNapMPnuldmY2g6tJd2q44RYRcmwrTI9lcHwQHAIVf
aXB20+u6SIVvbraC/bwta4z+x2VpUmAgmJUomeIchW0QLduD0ZoGqWnflw0ljgpjhV3V0BrOvmqx
s6P9jB8BB0Fd2s9Q1/V7hUIkpCZuXRpFLRt+L+nJj3Dq6VFBvA2H6WvQ4kgUeWZ/AqE49njU97SR
rqiJwwISsWmzpakhWNbx2tBTqH9bISxB8M/75uEP+7zyh5uMWRAvPL9QG4Q4+v3gRY/M7s0vHoRY
g9CJv+dd0i+bIfEvkABuT6DxQDnhWAZfrfpMDg5UiZelB075eqiqcwEdkRUNuFsOjalvUHauV26t
4nMgovwiJmAPkNqKv7vsU19Z01eOovQVdGwLvW0Ot0gRI/YgIdyJd+74JTdtuYhTHt0VhWtfaABH
ANRW6AEDJXbzQGWAfzlkqKMY6oNnCVArOhoCNUj1QDbVOkDZjf34UCMyuOGRoa5hJtjVasx7qTe1
CVJJ1FOtITYGGPOhCAyRx8jz2AFRlT0VtdwKXagLdWfnAPLzeZD8yU7NiNTSwYnd3Z92vSzYoY1D
abW7D/7aTjdIJ0McUZAzD/4xHdW7yB+bav54t3obcgMksjhOVba9LcuAqT8nvlrWhhzOrouEzgBM
/rUP8bpGoVn8INMAsN8Sig1DExRLy7aqF082KONTTfbF94ECUKr4HqQgTyrc7mdnF6s0zT3ohz4g
GZTglJLJZRXw8CdSZ4BxZ+m3If4HNXr1k91141rg0XiqzaI8WsiubibfxqYS5AOLKPfb75xFS2PK
8p/g4H7unNF+CYwBwX1E3i+uYZp7qKIaWw9nsvuk8Pulak3ry2j3e+Va2U/Tmw7dGNRfANqEQBfY
D71OLoTqp0eTFck2tOv0UHsyvdq+iFZW0KsvQNJvxyrNfpijeO2yZHzu1TDi9GkVp8Dq7BN+2eXa
673yxesQDtSuvJ32seeLY93EzrKKkg4U2I48xr41PbbSegRPh/MFGs1Qcwrt9gT9sOoBNG3fyI5/
DKIyfa3OBWjr7hspAKSO/ZURoLgOBJjRxciL+FxbAod9zvtvjbN2k7j4DnANZLK0A5PuuEUNpVgn
LC3uUPxS3JUhCrwQcKgQr3fyOwvaa/6iyvGJp+xKJtRwGchMq4CLxWCUu8hok43SoA/8Vxv3zM/i
BcLG6sD1e28eCFEtMIXlHfWEG5bnnInzbVJW4q0/ihgknu8LFUgYr/BjSjYGQUSwoX5bmHw8YclF
7jffiext0nycVdqNxzZfFI6mfJuJ3+aWfKj50K+GaDpKYF07yz9AwmbhuGDxKDN+mTELE6QxEBxI
NoRxiAomzyjQeKZBMrnCOjPev/lLINyRJouco9H4zpLoKOyyeS1j23pgCJqd/mLv6+KjPWHtq5PJ
N/8aAKAlsVfge/MahAl7GCJUU82RrCLs5Ru/K5IgJ88FNyhhEqhULQf/Qtu04J4I7Tv8YcqnHpJM
uxYl3Jt25NbrhAdv1HniG15hoE+RqXEaO2e6QqXaB1EGCpL1TOR0y6dBz5QlAkORW80zycEJUQRG
MzkQFdcugei492sm3dP0AFGkmY7wzVcJ8BE5YKeH2otonUeN/QCEeLLBf0ZwUmkMvmGIV++45BXy
AoJDLbwzoUfNQa/KWfod0kWbsfKmCDWJYg2OLut7YqOyEIjZ5NmZTLUKmGLXUkXGtp/69uDW7XhC
nh3i415ZP9R4zKM8ry8+YxvxKUwB7l2Ih6lrwBhWeZVWFbE/S8Msln/7bFPH//XZosr88Nliw4DI
rq79otItMch8KbloD3Nxlu4CNd8eqOxLMuMBdSRyX6k0VQtEVkEhR+E6v/HqNY/BGDAbXaRt1/4g
jAXS2AVOra23GSBmthRDiL86GWUZ4x0dOadJq3gNuik609vICGLnXjVs+eAVBwOQkLNyu+FMV9R0
SQmGstB1V7eBug6/xdIMF3njDRueRHzve5V48Edd0jaC6hfIkxNKPKsX8hhtzpDf5E+o/lFL6LFH
hwGPEn5L63+I8c+X5DTBiVIAXhI7GzUIHPvBRjciuOt4PmpQwmxda1ix5LJdWC2QgT1gQZ9cBxBp
O51eyS00QXPqVBUicD3OGnHctpdWu/URavn09L+5DfjlbwtAESFj5XVPTZ5vUcqNvB5+eRvmiGmb
667KqmUC3ZCXtKjNQ8pcyI4bk/nZdIYfYxL4d0g0D1ewaaNiXftzK3CXsvOQudLL5l2xJf8x8d6W
LRE33k05KttBrQ2G3Y0PzNgS2cV4T0db6lZmkuzng68eRcVG/KGLWGa8T2oTmega1aU+AVej2OkX
ltU766AIzJNDaFe8JHp3g/KMu7c7Qp3mGLWI02QTa08oMgG9RA6i6hMEOkO2iSoUlZfeoDY0To3h
xV8Tt2LboWAdaljQxEXUn0tZlyjlzxwwyPjusCBjXMo3H+523bKSEtlf7U0DnRcN4L+E0kJaIXkL
rfXu3KkQYELoSy3bEhKNKgWaH6l7XGLn1W7A+NYufIQmhwUZGz1CVz6QMvuy9q43e2UxUH/Mox1f
WRWAhgN2Bg5e40dJPzT8hMS5TW385uhS+I8VzxIonCFuTg1yVJlCSPdXvwW/UAFef7J8mEn9KY0t
aJYvaa3bHAgJIRSvG5Z7fG0PmZtdQA/WbkxwgV8qK+Rns3uyNNyLGjLT1SQUX7rJWKxj7FQ8nEFC
/zRF+ZJcUrKNQdFAv0fY69sKTWw+4XQiQNPnd8XCgCrZIdANXUWp0xZgUnBhxHkuWJO1nRob8F3t
5Xg2lM7luCMfMtlO+Ws2LXnrkw91yzJ37OVtxLW8cmW5EJRsFBJGqojfmgTRyAb18uhng1+DcCj6
MdsyGiF3p/HKTZ8bPykC+SFImcYxVH4EyNNboNlPODt+jGb+Edykyb4TPRmx8QwUND8zA/yAiosR
SvFjcq7HrAD3UmfcowiNLetWMMR4smgBxsjinyFK1wApFsB+xBCucULxo0vqb2Xktq/NiLy94Qrz
ARseH9yT0sT/Y5nu8dLqwYLToJrfS9cuXq74PTgF/haJGk/zpcE742A12FMVaY1KIj1CjauAzBpB
izfgNNjGDEV7oMP4DODlPcQ6m0d/qoITigWbJdmNDuSLZSPqaxry6S5wBuxf9AQBrgBkjErnaKO+
+JNfQk5XmcVTVE7NYgAj34maURn5ydTNzUbdTnVy6WRsU04AhKtCnqUblU8BULAP0g+XJmsEcC2r
xi2yJ2doyydEXgFvrLoHcozK7AKUlH+lXpM0/wxFPc6LQK8OtKqZwO9Qr1nqAy0eRGpP3WxyphWw
QPaWuq1fIT2IAPeGumMcSpzGGn/F9U3BFRrvkd3gSxpFJt441CXoLWjUd/v43LbYodKoObDmipDB
PQ1i6xovKmc0d7lh8Alsy2mDgozm0GJzgFBSnoZnfLfCM10ZqnoFX7baMat0pgWrwx4B+BFM8FaO
g2EOZWZ9RU0EVYBDGKO5df/md5tGM8iFpt26//elbrf8Y6k/PsHtHn/40YAnVbfvrcdQQGTZgEpI
uaDLWwPiD2dV8mpYQCghO94GvBiU9HWZ/5pC/duwr1e8denqzxtkLTKSlgeWw/++jKjfPxjdhT7J
bLzdlYxuU9vlwrWt+6mLcXbTH+I2hbqzC13SlKpKXqC8We8NHpd3LaQhHaSCToVm7KSmGh2gQIyw
Wo6Mv9kUXSXpxoCo0XnUvwBgo7v/Ie3KutvG0exf6VPPwx6ABEFyTlc/kNRqSbZsx4nzwuPECfd9
56+fC8gVyYra6umpk+IRFgImieXDt9xbz6s2RqzEr3vlHXkEb7nBULfH/IkgdntKsBLJXo8FI+B1
et7Hu8wMIJm3QcdncRFazqHHXw1DS4XAbWB497LvpM1wSi5p5B6akjcH7XNi9MHtoamkpcUsCJXy
UMVSrJ0GEKIFECbaNW9Juz78MpLu7deFPFllMJmRYGLjPnnJfv065nHRzLFVWXDMK4ES6kQMMx7w
btZ90RnApgqApC6Tnh5b960KCu0+Vm8DUaMEvdoyaPTOkYUlM637HPqWtOzJ9nBT34IpEEE80HzB
RTRr6+zW1LQdYFLK12LSdwonxStrjV1g4EeGHNOL6o0RJsBmsoi3Mqrhk3RIl27ovvBFhybgkH/M
kjVkflpOt4gyt8mIA0GiR3cA0GP7KIyMHRakmUzJizIBzTnRmtdu9GNY+hp45BVWWTsm94BiYKT+
TZUwcZ4v+XPz61cc0bc8+atLGH8OgjGxSZ4az4dSf0Go9RC3bbzXdT3eA/eab+pmupFZIIeI9w0c
8W89rGVgzRt8R1brun0AMKY7WUtemqpexlreb2VqCKN4X2X559zIgKQhWpZZQw3MCq6o/uqY1+Va
5ZgRiReyiixI2hRBFzmCeGSebDMoQSfqNyx2j736Rqst4gEI1Mf2fC1RVwYd4K9FTfzBUT6ZN4w3
e3mbfCT4RZSgOS1OWqclYHijw59wfIQYJ8oe6F+7Y1bmVXeDZQSb41/WGl5oU8AkIiYVL0zWrXnl
2YrCjZOnKlUPbqQq4KpkFXmxJmCA1LSmh6eSjRqdBdK9NG2dY7ekycylUsJv/fikXdUpa2L2X44v
DgpS4P63yer41w2Zbt3m/rNs6/ANraEQWtfx9pCcCrYGwkYvgmn6laGCJEHJ0+ElqptHNUnjxwiU
jWuDEHjoinzw2WlK3uwmyOFw/jTreQMoo5WZFuxTC6A7WYlwlToNJ9U21HTFVfQ8tVsQ8D10A33q
mzHb9iLFC2uaw1cEyMmlRR8qPlR3JkCvGjOmDzKro4D28lM/vJF5Q+cXyzTMiXO4QVf9h4HOvbal
QOKEix7k6i5aycaBiRuvoRWhtkzKGywMFoXTYS+zugmqxGToqoVsHNEm6SbSsh+yUP65SkhvYML1
bw+9N1oPb7OQz2RjphH3O8KKnawvL1YUveSxQTcyNUA8XHiG2gFOBA80KYO/h6eKKwtlVg6KTJtV
3rCWyXgqtKURQlknq8g/oUdkHJkeZIZigOPFKieylH8AYD3I2m8HHCVxpurDzyTUuv3EjPaumPpX
r7esL6B2H2dgBByX/oBk0CouQLfgoxlZ1qaoUjDwIYL6C3AKGSBx0+am6EK4rqn7Q3YHBr62LIEX
Ah2N83biBoTa8uCnd/TNj2H6uOmywj5x1NOiGmTiVLtX8GcXvvdZ2q99kn1r6zZ/LGBkW7Y1KH6g
pbUeRQVp2oYM+I3VXxUoOb9FOhwg4579jLXktklG9bmNmhF8oGq251rYLcxSHdZeyWPoKWIC1EA2
PMYjmHEzEHR+F7eDo5T9DHG7kUIZjCHqzT0twdBICEISRBx5aCpAtqAxgs+SYHgCRwWwnJF/rNaL
6PPEMmBGhELtUI0j9l5WQ3TEW2ujqHZsLYy+exLoAJTHI2C+Ed6h2On4mhoBvEst9TNoh0s4JdJ0
WQ9N/FR2bGMUNPiGeJ7EKeAevWsNlWxzOsK0po3ht1939gnIKOSdOffhtq1pxFWiCAYiP0ue5K/M
5/HhV38h71I9n1CCdbNITuxsCtfGGyCDLU+segcbmz4+KPrEV9K8dig1YCWb6UqJMJNfNjpZWbaS
lPVS5g9RYmcTDLu7oiuKBQf8wGc1LQ54Vjwx6SzWzGoFLySQ8yb5Ac8KsjTyowYA2qqlPIn6JvRk
iFKDm4IuCcTVoldnwnfeCbgFHOwyiP9Funei1vbC1ruxYtCOwFUmznfppMPgQntXFsBOmO9CcAhq
bjQNLnyovJtjNW/Ug/noJ4YzMERz9nDUuGnTrnsMejWbAaVsmB+SE4DYGK/wJ6lG99j2dAKAa7KR
hfLSGwAMQ1DXXqZka0NM31pjtH9rzdcUf961WQONl6nGtsTMAv3QpjdptZOpmiT1MrLSypFJeYGS
F8Ccfr1jpQWHTVGjBoCYwwSViMy70MahhrjhfRuXetFKcL8WHbAng5EVD0pMbyQ2gwd20mWMWKvZ
ICYFOPpCoYvub0uQdj+wfrohIH+dYXE0boLaD5zGnNimjnPtiQAu/QBb12b5GiiUhevDa+6LrOYl
JdtQ4i9MNe8QVM+/yRlT1yCuKKGz2DeENDeN35ku8ePwW5tu81KzvnYxYFenZgrXJE2yB3GjLK/i
HBw6KtyFtDDmqzhBO7xW+asPhU8QNP03WEt7p2NWcBeblILMdQLKqJZPIFGO3+rqYGRpQceYuRTG
0w4IvcD+YMQd5C8NR9U+a02oC/DrUCp+acGL3gxgcTcRJiQuAMVs/UUNh96F3jAYZVusRA3ECOD7
G9PCwjqzLw2Y1gVe2uFjBM3o1hxKV/ktk6CL9mCWExxcd7pF9K8JsHZBpth/VaeBOG0c9eDS8/tl
wztlSWDpvO0REu7ALjc9l8OwkRjaVgb0zjDvv5IyAR0k4i+UPkofM4TeI3Qbv/yqAG0oluRHJWrf
8o6l8ldGSD3rswrIQAwLJUI00rX8kz2eJBteVi+Hv1g8Ci8A9iVrpEG7BGNB9MlKi02eK9ZjBMCn
NVYUMQv78avITwh2CzUI2JobgEp5nz/BkGHntC6XWP6GLQT+YTvpvAc/NMsXsVqEdkkGkBDIEiMI
J7sp9WCR9yN4zRTwIJiWUGqJ5DHPiJNxCd+2at+JSw1gfVgvkCeTsuCYl9dGPS89tXOkl5v0d8MZ
eG8w7q2kf9sxXzGiaUHgO2wnEqb1yGxladUetrV6lrVYPXyFqrdZrCuzUPzy+fj2S+ZdKoVjKeBz
4Cu5iDB61iZMB/N6MopPVZW9atAyvoZlPYcirv9KUy924T817lrThGaP5vU8SwzuqNmk2J6Z0o0p
ERGkolimdWjkIOf4a5klL4bQIstfMFOAy7WYQEQL59V5ZLSIVhYBd9KJS+YBAAD8NxrfQpGT7yyx
/Gat+qyCWW4ZMR1LcqEM8YoRBbtEGYMDvat9BjIdGr16mBWmyvWXwgoil+p6urNiYt4EU17PhjZr
EeuNeHGweb6yOv055l3zaAZhs/C8PF35qQ6mNNGYrDFpYFwPa/0Fqv3I9Ywpcw1ijktACEofdXmx
sqyceYauzmSyR/DePX+rwDR9wdMU7uJj8zBlHkL74zBdwaaBAEMwPOzBDPKWVxpbxYtWWcBnlzgr
PA1brSichCneyALiwmWxVx6gXcNb6EO/cGXsfwzT1RK2XhVbGFieAKRY7QMoYw55MikL4N3eLDVH
MQCA0LFO/YQw8G7N1EJgU5tQH1aghjgmOQAU8V61baT58JA2ueXEAmEcVK1PvK78B0Nvkk03xp4j
Eb35X/ltriWbXBP0TNDAz4Dlm4CUsLAxbek34G208PlXkzuj5SOwXvAhEj3sHohZAXBILLVj8Fa3
C4BorKltcB9QgFe3HgxZOBtOXxkBM8/Qjp9BF/OWLx0xgJF5yJf1pyzyZr4yIcagaeIl68NgDiMH
7HrmhHURtnKg2yAoJE6SJY3T5ousETQhW0Qg57MhbKXOAXq+UciwuJiWwPOwlyFKRjetpcoBDRfw
Guxn8pW21WlSlkLj36/k+y/D/rfSs3uPlTvRVGkq7WLyp3U/wugKKvTyZoAGYJ5VVHvI4BIGmuNs
es2922LovR/aVP7UdNP81CYUJ0t/8DbwAq8O97RpocyyEZFKcr6RkVWLSAly6J6EDNQKgacXl8Sa
NIeQl2PM9DGuugCYxCotQe7DEHnd87QGQfHYvkViH+uBkwGyeZd+YqQmGKd9BWyaVJsnOpyLw7gs
tgiCz2ZweyqfKoN+l6GNCv+OZSt+Pd5DwilwFU9/bjk+poxag4dxOT8mrXoo56BHDuaJ4fsbfUTo
lT58lt7ved6Bmi7wxp3JzH6jtjjIhKVHX+r4UEEbHshAbVgLSniIYErkkDChFmbFRtLQpCKpi6Qs
1TrEdspSnBXVT7L00r0xD2C5SDMAqCrZDmIC5EoQ0KrlYN6ULYGoKfL7igMwYGyey9bMtZ9tbJj3
4KN1gXDrp/vAFwEMbbgBUrfOvmeIIXYBq8FulQKsf6NixJ/8JK9mYJKatgj5Sta8iPliKnLtTosK
3el0Hjx3anafJjn7icB++Dda7WtQ/nW7EbRw3+hiFUD+2CuAj2BBFWOlG73pPHgPDE9y+st8lWV8
YRTVgX3IGtX0DrHdN1kGYqQjIVFaBM1CbwOA4U4gJDoW0IKB8EO5A4INkKgKeO1DuWKXetjfyGQz
5m9JGXqI3eG0dHyflKURQXjYv7w3n+CjU2apC2jbjV4b2coSAha8EcHIZpZpsJVpeRFVvHzKVlFs
hBsK4VPiGURt/8PT8+CO9wO7J1O8k2AIWtZrC7iNRnNZa0ynH4jS8+8g2x5qyWx11FBrSFBLSK6/
2gJ+xaFWVhd83pq1NoOGEg7CQ0U+hxqw4TCvvX0W1MDjxuK/RYwMbFBeF0Dp0mvbCa7iIEestfsm
rxsnp9nwJbK0l84y4h9q2eB2YYfSkxJHJRK/cgtEq4OvExCy+ZjTfg1slH6EmaSj4dajykuieOwg
UHYxTTd5FLxIMU0eEExEudqm1sVrKaxZDGMQwfDFTKJ5SVyvdvCSrVJhqxDIXzK/GVqEdoh81pvO
sarMB01ngo3BKm0A9k4LBM2knw3Qi2fUDL6lHsKgDWCx7aIk6HcmAqjhatAE3yJQA+gE2BuqEXqL
93fGNJzuslT7nEGy2QKCKdtC6s22OIFES31QnkwtDG+0KJz7alo+JEnU3fHYgENLD2bQAToXp/II
WcpSpdObje+bXw+lZOSvNYI/biAc4dTCmQLKS2jIZF15AXDdXO8z5VamwtLi7h9/++9//uP78D/+
j/wObqR+nv0ta9O7PMya+s8/OPnjb8Uhe/X65x/MMjVT1xkwLHQL6COcmyj//nIPIzhq0/8KGuCN
gY1IfWB1Xj80qgsCgvQ1yjwfsWl+CdWtxZaaJVAVEEl/38QjwnDb1niF6Rzm8+x7p7iHc6zfB/EN
IlYWsZSwel3vlnA105Mdn4J0YUpcOdClMjsYy3BxYBmMw+ZdGnHEuwCOMEcxI4r1yIU1JgVBCJCJ
5MWPvdM8WblME5dgjK9BTwzvWXHRs3TYauIyRE01z7HoAZHpr9Kkar8ATD9d6h2BxK6nvII/ktkd
qsh7ZWXZANgUiP3xq2fq76+ec8YxsnQdNmjO3r96wOPlSl8b/KHpw3EJI7APryk6zVKmlM9VDKOJ
ECf6CXHQpcmqO1mDI+YJodoEbmKXa1WZp6zTwDxppycCZkMbWpAVK2tdr4PnJKxUN9LifmuAEvOm
LICTMcI29TQB9Bmvl7+KqsCfho+3qEo8MI34ybiR04xW420bRNqaMRVrLkIajCvj0tLOXw4j0Pri
7TC4hnCd6+9fTm/GpQnX+ezhIKTzQkdcfs6eYKHI92CU7fYI1f8kl8OwzpS5XPJkUtSCu1a2Hwtw
FauB9QIdcDvjepoBNQ0LU5DVIGvQ9eaL2lZbQ8iI2BTvs4jkn3WlAGVQ0aPqmLOb2rgLlLy6g6P9
HAZ7/SEXaPolsG0BdxB7NzIPkGHxoimA/yhL5Q1VOMx1gcsPrRlYa6uQIW5PSx0op6LVZGRA7fcy
hDwOHjAztD6unNpDFGHQPIC7Xn84q8voXc3VlQnmjjPRXjLMqa1urUWhpJ+bOh/RST2UHhB/yYay
8EfVW+ljIy7QFBaVHgEADIk05J3dIfRwnVpF9qi2tJordMpnslTe3ffJ4e4c4L23B30jK1QyU1kT
n4DLd40hVmXazGVBqZLgyohg1rsRoRNiUvzTwZhtIAzZ0MR0OlmpsLKoI6Bk/AcdWxTo48iw6yng
lWWcYVg+UatWX6QQxpRu2Pi6N+yUwIKIplSggoziraSAPbDESvLYAz2s/FlZRVHYjWB7C+EECO6d
MgK5TFzeyJtkgUz+y7xDYz6JvUVdm/CyGTUzWRr9RG8IM+mN/MWGWCvtLBzhbQVDEVkyM1odi3+r
c8hgVbu4sva8X/bFywQAFGeEm5YKIDqLv3+ZcVARmqTEuzeGeoQpNrVsiviFOzVULDh9p3TWJVb2
nBN9JmVdWaOqAkTp9awHwi2AZ2FGLEzEHnfFsoadQayzlVhdTy4IMtp2LcjbUEFmg+MDSicaQJ3m
T5lTxRTwripJ99SKQ1sqW2QBSZW3AlhnQmgJAOuusDZzoqIAlo1nJXsOP5eP34pl/DbENGYQ3aAq
IHcJ087eCiQq5mdNwu8J6HK3miDMALRJDBc2wXIrMVF9HkXuUOxDPiXuCfRyDkIDCZcs84Cfh8BY
E1DyElrZM0b4wQ28cesqUoDFndaOdAXMdcBzgArZv9GFx2DkL4y2MD4fa9Uc3mkGAXVjL1RDhRcB
FCNU/KVMtiKvNxGhFIzab3myXiFUTYfKop7MG2sTojZTnisB720b/sQesAyDV0T1IyB18XIlS8IS
HFteBRouWXpS22J1DYJcZm2CVhVDYPyK4VTMI7WelpkORxWRT/KBY42AUhGoKTjxA7DfhDO+btpd
bQ0PqgggKRCIDNMtTkoiJcr6EQxKSQO1HCjCAj8DvHNPvRXIvYtd24SAmZ8a78ZMjS9J1jb3MivH
1uUmsGHMZVIW0AQhVIS+fDxGVP23qWOBb8OiIBewdIZTuCg/WYdGi2C7G7XyPgio0Dpnn6O6Cr9l
PZwOvYGTO1h+QrjnwQEY+HrBtwKIGLDve88FzEpz8KYCJcPg4eP7O62qIzjAjBsrVULEuAKLhfdR
BZ0U4Gpl0gynWVC000MXGEAV8bN5CCTQz0Wu5FvAxMLVVCRxwmiWpiFQbkQyrQA+Wpr6sJRJBBq9
NSmToEKehXA1m5kaRrmMCAo9tZ6FE29OQq8RLQ7JqKoOgUNQVE2rhCHU7RB6racAkgATGD2EXoNt
Lr/1NP0k9Lrwh3rW9ml76EL2MyIwB37famw8q6rR7rlq+bdxh/jXAUE8z1qrgimckHQDDwXjkfrl
ygsK+gxUkWaONdVbyGpRBPzzArauvjHh79ThBCHzOWtejs1q/gQNsLhdNlu0uQ9VfLGpWzbBbxTU
jWPZBY/AXGfwz4G2rjLq1VjDIoCwAsMB+kX4CvEps9Op9D7F3aS6njIktxl8Q5dt3qkr2ZLewAJ4
bKknqX9vFQOCk8GT1XmDo4I0DsppxCab4iLz9aoZZ7WutQ7l01ueLJD1BtylEaId2jDDBUis6lvT
hwYlY236FQDwa8kM2UTNjT5M1jOcGLkTGWOA+AnQpxpNRZdDCIU9VTUNf4GZfjXDel172ScEM8S3
BMvhfsTBCJwXILjW8+4Rdi4fdHZ+/pinUw2agKJbyCQvk3ZVd3Acl0mQMGt3dU3mUavle2jYqZuT
xLhXyzy5JaWxoONg3MusIfQa11O9aa6JPJWVNZg7DtW9Psl2apGtpLIWpEFAN0z4SiqMAmkhE3nN
YMA3uiMICIewZAK67VnJ6D6sdCj18nqleVX5s1PjFy2aTMS81p6DYzq7K6lWL1hSK/AHmgDXgCjO
eRG2+f2ldpJ4NaRFuYDCopuVHSjxsrC4L0Q0CtwgwZIsAlEyJQdpY51kmFLIkxcdxAGyLp+wSplh
CZv8MH4x89ydxnz8FMUI0DBLTmFrwYkd0i1DgEaOjVSAG+pJ4SKwaFj3VVPBAtd3fbyto7x0akqs
PfBJg4VmFiEYZ/JxE6vQzsMl0XjgKgwFPA/Mb4ipmiWpz376rXXTNbDIyNvhDmDtmR+ECzg0TfOP
V0LtfLeE1MCIRrAxcEop1pT3CyHUUGWjDkoHwngKFWvvwbwkQwYAN3VnBS1dAioMGhGZ14E7Kmi6
x6nhJQhvgJLPjYLuoy6DPNCX6fccoxLOZezzsQZ8+H0Yqr1waQiIFYmz0gJkFeefzppJUJXWB/iR
/AUKRxDjOn5dpwc5QoP3sdOyMd61QaPeyQICC8jdx6+Bnsul4jXoBHKD+I9zecI+2Q+MYYCft0na
3ZtPu2GJSFJMeQLmY4B4QQ2gqRPwMo+TPvE1lw1aeb4YyDuKBE7+cvYHBfDsYCmLnI//ZEbP5ByD
mtQ08eVMLB7st5MnIk0piAbDaHcQ6CfPqICE7odfoRNOhFIeaDvxorQ8svgrW+7xFYUr1e/ZPnAb
D9lEa8OvoNo41q6jxnD1sMyA0TSTas7UsMJPqg4slzyZjUEN4GCYPNwspsG94pdvv0CEwNy+RZhH
5lPmjuLXsV4Girwrx3F5fjhqQnTs6TgGMxwsNG4xgvT74dyP0xBWkx4vRw+hXrqjgZSlm0C1bUDQ
hALJuO+nHoS6IuCkb+M7OL1VT8cansIm2IfUwe59D6yNKkIZwmEAlVMAgOkEew6iQPPgQSdpue5F
qUzKiw9D8MgHfxMwAq6qX/dnvR4jTpjSb6S/+XgMqEK78P5xMXlNAyghTDUMxGS9f1yEWqQjLFn+
8hDDpRXOQSMD3b61Vf0MhktgqFTiEk9+DRxw5Hdjhpg2AFTbMQeKo992AOYjBtTWvqotRmA5Bzgv
IHT3JH0slzFhZnUYzf/9TodVS53W97wYq9APmrPkPxc/8t1L+qP+h7jrV6339/wT2xX+fVhlG36v
sOH/bM5rvWsXvb/9de5L8/IuMcsggY779kc13v+o26T5Sxcnav67hX/7IVtBJOOPP//4nsPtQrQG
8SP7461I6O5UigX3l65PtP9WKN7En3885OlLEkK6PTT2644fL3Xz5x86/TujOtFNqumWyTUVo73/
IUoY+buFQyECgxC3pBoaw8AAgmUTQB1IUWTgGI55AlMtt6CUQcicKFLo3zlXCbcsyg1Vp7pp/PHX
o7+pIQ/f7LJa8mxrgRrSFOupCcUivB641AWcrKktYhMQaEIRvT5pxkKtuzhZ6Fr/yNVoSXhHb+Ci
RY0rG9rZjDh0SiHRq1CF6lQVq+ZJp12Pc2FVwms2TACdrfR83vVedWWZER/pdN4delHRDbNURk1d
PPpJL23Zgv/SRy8RDg+u8UWB886dPkeQx2flCSFMo+pWu8gGmtCVjeri4510fLa+UQWcJ1mAjgN/
gogBBJ9ifTLA3r7iO2XypUeDy6NlwjdK11SxU548Gs/UIfAYvhppBgJflLSwfXywvoqBH5S2ypVt
7OKbPHannR3E2grBN/Apg0Ei/GQU6ygj9mjeRaRcfvxYVOgaT5bKwyc76ehsYKgdrXgHpYXdfeng
9fATWEXGst4lLgCu5wiFapsZoFmbT/WVjuWI+6jjM5VXzhBLSifZ8fgzB6GUoHJ3oUbUlsrMAw6g
7dnNPahgwbAo1Cf3bA4q9fk1ZSy9OB1PXoBQ1p58WCVlo9YVE8bsijzxfb5jTuT663hbzFo3vvOf
zTkcKbfmlQ98ccSedCvKT7qFnRIepAMe3wqJw2E5bONrs1G8wY/e8JmaOU2jDmYrdNG4gNkKbQ2P
BZ3oWlvHX4LZ1Rd5echivWWGJeSMs8lPJjifU6AI2c2XaQ42jxldxk7ndDNQma7WoBp3fVd3rwzf
M2nvbfgeOz2f+FoxFlqETjm8YlaIq1tZkw33oXU2yxbK5kpv1x7xbBFIFYT7eRl6swJ7dMAAtAHY
QjJPFzjxzKzSyR+hGMLydlWovfAlLZ0TzTKJAdXM2RjNuJqaNbTjNlOjdQJndszY2ZVnuzQgLRi8
RIQuxaZ5thDEKRDKyxrzQF10LrAud3DJW4JVymlddd52DlleGzGXlh4Lug9KDZjpDHK2AmgtCzwd
8eU2o3CE5Fs4G6fx7ZXHujS9Tzs5e3VROvKyAuEtRD53mKvQqNvpMrtVUltxGhthBomdq3awbBbx
bbS40rlo/GwGmrqKLRcbouCxO+u8tiyDhpb4btvyZ7WCZdqNHeOTtoBN9t94oRc+4bvuztYUdYTA
bYjuGuyCMRCq9Zf/+wNZBAc+rnEGZHl+NgESYniKqYA8Q7f7WXE3EDeZI5x9Hr7Wr8leiexrY+TC
I512aJztgxnLNMtv8Ei52sHvldwYbPf/eybjbOD3cZ4ogBI5DPzUdIG/sGZu8WSZjmqDH8Axr021
Cwvzu4c6G/hFQA0TjK74TvNsRWZiWKQOe8xXuRt8vdbbpY32XW9ng1BFRLfS1OhNt6e58YVWS7Ye
NoGTuMqMbyCVDT+nn7B876CPcHw3cT5+vxe/oEYZTDI4R1KpaTnZ6Hg4Md1K0X3FfsToj1xZlC+s
IhY5af9sB9AtgKX2Pdrv+wJqOLisjq6SXpH+Lkm273o5G/hZk+VNmImX6Lt1AjnJmxwP9LhLxRkc
MEBkuwlm9mxW31WL9oqoRMUgP1tG0DmzNF23VF0nYls6eYVaotdDWqFztUGAPcBy9Q6uXb3ievRB
C4cZZ9OcRaltRf93sfpdx2dbuu5ZvEzFu/Wm+JMCkgU10+3/ZHgcn+3s81XQ1oxQsgc2Rdh5k0HW
i+8/7uGSiPvuKc6+XQhevigXXUSbbKPcJjiR1JDxwIxsx9ivYYGz1eW1tV80+sE3k9/05JsBrSTF
uESn8PdbZnPgCc/rFbwGr2wxF2cXjloEWwxRceh6PzQMhmD2CWhItt7izNU20azr22t76IVtzIIq
7VcnZ+uVOvRJGaropJuXL+ENFg4ndmDCyO0I4o7itlfGhLRF/vbyTjo8W7LCMLMiIPuJl8dBGp7b
Wmgr38Hip9oq4jDXZJZsklV8ny6Nh36GjfWueIzB4rWuHaiUIHRWqVuvQKkCnsrCMdJZkCxj9a5Z
XDvF0Guv5mzLhZso8GIT8Wq+GDmCGe1y67lAYXSnyWEbxJNsvSvr6QUZFB9DV+EdTWHjJmejWQGi
UAV+C0wYkJH5BhZ1ajgpKZ0kvjK2zrW/Qrg+7ep8DPsIvfAicTTqnfhFdZgzZNt8ES5gN5npzrBt
nrQXwBA4xULv7fjbx9P24gQ6Pic9G9lhVysgVpdjoFkBhwQTiM/htXJtcRULzO9jDcKZBYHGBM7a
+xkUWHU/EF32E3i2oboBc4pH6EbCG0Q3udzV90G8CoBNDbhft1h4/5E0wI5/wNkHTQuzy9JcvOV1
sQocoCUvi1nzFNk4djrXjp2XR8+vzs4NvE0HJzxNzCwSA5s/oncFJ46pcScBWfTHH/Dy0nTs6uwD
agDJjzE7AoC/lLaR/bC8p/9fB2fLUixQ+y2xrqfU+4LY38c4zlYfd/Ev5vfxIc5WogDHcq6I0QGw
pTkcb4VyonO0tafi84QQlgr34x4vvjVdpVRnAHDRmBB3TvaNsOrjVBnQodUifLf/Fqj5tQF3ccSf
dHEmTmQ5Au1q0UU9m+bdKgRhkpt0Nv9ZO+EshGXTgSyjhvbAbW3WXBdnhNTw24w76f9MqgAbfFFX
uXynPreBolSmbsltjt5h+fpCvjcT4gLseoVT5/UdUy4cH3V/NuFHQPKkqhQYnX6GpWUB9jwbuJV3
14WAy8Pn5FHP5jbr+rq2ZF9rtgbdoFM65p0+A5T0ixg+/P7jwUPFkP/g2aR/x8no8XISlFz0JxVZ
M9Ax2MzWfgrlC9yLrkzwy4LV8en0sxkOP6xWa8ThbJiie8Jgm9TwhAbAtiDLmfFPvwfnFYL5TN2y
iRrtOOjqBeBDCbh+vbzy11yZOPrZahB4/dRC/QxJyIttLX7orCsHjcvb4cnjnq0FI+Iph0jMm8a1
buOdubeW5p48iY+qOJ0N4J/xVl9koQNK5quz5uIxBwg4sEYbmsXUs3VBDXIa5w1W07ZCCGsqaWLt
AlQUH4+gS2+RwjvVEi5iwm3i/fIzdT3lpdA0Aaq5nYUUzhOh3lxbVS/tQpRqQi9jEcM6VyOEIGNm
luhlgJfMenDLe7GuRgbwPBxjn69Usc86vTMaVx7v4oQ86flcn2Am8AlUxGFYWYI5dU1tcQ4gt8mL
Dm5L3+VX1lphavptQlLYIOGMaHLKzv0ImN74VS8+W+NCqwb+dweGe/NnuIuXWeWG94DZx7lkbjnt
3AL4GQP+nAu5WoUEGT9OT6qdzpWr6sRLCzB0bjB2CXuGLv2TT1aJMFciEzDZEAL6aYtQNMW6ybMO
E2cEW2507ZVf/NgnvYkhd9Lb0FnVSAAsAAU7RGTNs0HHlENMx9o0zjW4YjnFV5CeNIt/Qyd98fUj
8s5UmYhoPbfaAHE9BAsF+maL4FW/DV6z1+g1c6M5W33vcWoH8Q0ox+9Vu3CuCZaXZpJqYUnD/wxf
/mwmBT4o5BFyji/ffPGNzwmo2j6eqvTSw2ECwdKpQylsnp/9EJuRwQ1I9OAC8AX8SZPNU1Cm2e0L
eyodYKa4wP80vsC5KBldkBkvP/4DLj2hRlQLxladmur5SaQeFS21wPhiY9197kGgkrL4yqJ+cYs5
6eP8CJLoelB2cs397gWOt9CW1WcYh7BCkFtuT7Nk5t1fO2FdWmpP+zzb1nyw0xhwocVzeZ+Z/6iB
wKjsrmkd1QsLgwY9qgGXQkQAGGdCUFKak9n6wvz13bo11+0iXiBsPt0ES/UG69D9f/CpqAbGVwxE
TZPL4skcVPOMNn6O3mpQBcFBDAFEV0bjpcGIdn/1cDbLeWR21TjipfnZiFhRxU4gLZsAoC0U30Ec
lW2M9D8Zfyddnm2JDSUZDnTiO5WsRKR9AqhHO4oAUXvl2S6PwpOeziRmH5bn2pzQE2LKgSy74Xt/
qS27ZT2PniDyTLNmH8yuKW4v7lWnr/RsiAA/La6zQ6/JY3EHZiYHMVUudeK7fD4u6fPHY+SijlND
aAoCieD8pp5b74Oy6FQ2yb2qn+U/Oxd7FDZKmEm8B2b3OAD3D9cNsEIEPhdZT3sVA+tkaDbQamkZ
oqiACtCUiJmzgmaG2FXyOSlAJTsFEVA7gOcwy5s6mOv/S9qXNcetW1v/lVt5Zz4SBKdbN3ng2K2h
JVmyLPuFJVsS53nmr/8W5JO4G80SHKdSqeSUj7UFENjYw9prhd0sCOs2b/vRqrkQXTb/5cUYPlvR
MVVoYmrF/3hvz1wlenaUWqh+I36Toa92ukiMi+JjZhZe3BSSUc1uSQrRGSX8PjIT6N8Br6eyIjF3
G4YF1cYIEn42tNAq2/CVXX2Z7E17uUrtTNw231zRkTnuSphmrRUqMweuCg+SU6iHZ14RoPXKCElc
9qKWr8IrceZluEVyVyI3uo5kHayCveUxKcFv40AC6q64678DkbavG8eDImVXI8bAokUP3vmNZOZ1
AggI0JAAmHFvulyXUg1uTLbH5VX0adx3gemGO/lp9RpffDWE9rhjIy8KyrsN7E2xEyFWnK5ZuBoy
XEb5Ce0aYT3z7DK8L1BXFR2d5vNysq4bgIGv2N/Mqq8ScGtgztc1V8GV2zw7AAhoBFMGGyXMvgav
ElgjQA862yQq7Ky4+/i+ncdG7wv5twk+bigwFZ2u7MI1b8tbLl3LqycX7rhXdqY7g1TBGYHcLINW
vWCFHHFuLFgiX71sK1Vr0gT2BzBIhO3FFH//eIVbBjRDR2irUABd32EtR25zWlelqxPIC4Mx+6DX
LQYERD2vLY9ybILzzGBNVHsrhQnrnkEr1l14pduzl+6InfiiwiSP2QRPDsDWRwvi/LCy5CDyjGCN
tZZXcxcd5ls96B8sMCAhoLAZIgnzClezE9ph78Wf0tVpoCiGdPtS1FU5r6Oc/jKEazsjZysMErNf
5ia+Bb/lRX7Jok0F8Wbii+LNswSJM8bFm4oE8G5dwNiYJPs2/J6lL2p3Zc294NqdQ504Q+yDH50Z
kNbnZhSGLBsaHjHjDNh8+/IzUVh8zYDKvFt+mh6ef6PodpZyMtMm4lwkRPQcfzh1IfjqLawRwzKP
eoAGjl+j9T0F5tfBnxIbosKP9R3L+v/gmhzZ5ZZcWqRXphB2CYiczeW2HL59bEC0MO5J0OuorqMy
gqTK/Kx2X2sJbWBJdZoafHBEhGvecs/Hu8i9B8Dbp3oZwRgNpB/j7Tza1SdptKnmtkC2GPa8010T
cAwQsYFv2Q4L1Bin3fiZrJCO8evPontyFruxr4oUTyGAW6tnMUcHKsNyZbsbd/oXubmqWhNs9ldE
VjA/D5bpBBh7Yd676fkwp0ZN2FXApXN6ii2MTxJtgNFGb/fmIB/QBxAhWc9toPiO6SATb6AMuC4X
TGlW3kNUA8DHBVOJO+QVOSRqwlFwODfe91MzXBBFkVhElQYzZmYXz7KXXSqXljf96AicTeGi8hN8
fFrfHddJtA0UxvHCuABKkeR1XBKMeC/OCP4ft9Jt0NgsF5NHHju7g3wU8Em6nbMKvB/aEH8hX0S/
xHk69f5LAIeNSVTgvvgwSscARh4zYZvJqexrVhYvgUl+h2PJV8ReduTTx8s+97BYtYJeqYymqGry
lYoVgrSxSmGwRLaW1LOntl/AZ+Ihaf2jT/rLFB94REaSdEWGDQbfE/jPR0TFkae7ysWkeaD2csTV
vA23jtVhH1FQJVCB4pF7+jI1VZ3hFE1OezUX4BOx9dIzLtfdaHdu3zhz0Ha2Zjryg/jxUjavCmaE
APCRZQOTJqfXkZp9l8YdFixfzLE7E7ikDrUn000fzZv6Gfwmv/GcbH5QjPiYwOID1M6nqsTQElkq
YXT+QWKnJQwgEF3i23raJ/BdzIu9Pk432YsYjPMTUnF6hTQV8wCYBcCgADTCudggzHooLrXwP/0E
YZRg1pdoTZwCE7DGhNmQFc2zHNpLd3FHxhstHMfui6YqCtxhMZW42EPbguQIPODyczaRDNLQY1z7
kdHWiyNZ0YjaaBTNM2qTVB8gB5/IVurIFZS2/MWayFeIFw9J0ILQLbMCLY9zzD5KtAPuHjwL05pC
qC0egC52QRgWlatrRRlRZxfcyx2t3VSW4Mwx/o+ezKKMey2uq0kGgahpLNcE3eCmcyuSgk3Ot9qp
VBo/nrIVAsAQkpsVzWk6aPfMrgZ6pFpyCpQ49clRIeM2GRA+tBb8T6/QFE30VVmNVnFYjbRks4Gk
HF5JRweMCI4AU1l22uPwGLYRZ4bW7WpZXswnZB+zDLGoQg8BaMLshtS34KxtlW61QQlZjZGNkT9o
dGFsfrHwqQeQQ6NvD1IJcL05E8RL8OrNahLJC6juStIAvJQClYwJoEm6BA5uyXbRSOTyk9JJFVnd
gmgrudQxfAtBYUCFhu8YwgRR8Zw1stKC77nQMfWYwod8D8GqI++buciHT8WSZOCMz6O+kn3drNfC
HyaGvxnAwwWjaHCkA1ZA4rz/1kTpJO8HsJID5T0bStZ+rYcmJUC8181NXumTBn6LRNURooQGlNPb
cIWGdVUUlocD1bTgux31+lOK2er0JYGuiWKrtV6mbpOgtOiOXQ+y1yUqmjcrX1vyVtCipF/rcRz7
r9Okr6qXL6bWO6s8WJkDDgd5+izH+qTvoN5daXcDqJDBIWo2HTQkqjlFK6vGEFRmT21Rgi2/z7Ic
TCKqMcf7qJxDbbdMct08TothjLmtRHIBrpuoisP+MkHa9wxhEOOttySptcGqglHnskrW5ZCqVJoP
UEgpqG9GktXcmkU2LxeQj+6o7lRlnYE1GWRd5Wovhga9X3s0aZP7qrIW+sGQRim8WzR1maAcJaXt
cpGVVZnnkNIy5eRS6mK0Yhxq1QQqFoleWSOUAtJV+66mdIJiQhJOpgoqwgl8s7QuZPIQ9yBDuYNv
66sgNUw1AAGIljnYJgy0zhA8C71wzEFv4KMXlpFDUxMz2qsQ5UpcUlCzflIynEhQpcbJgwo25tsJ
jKRsiDjFD4wLUJSAtAnIhAO0fqL5op3adQeRbcl0l7lWl8GzupiamqvqTVcuDthK1BraVjm0DfF8
WCkKfhSk5n5S6An0jtZuVRwK7lBz1y8KjW7KRoWQOUkNOfKpuRQ92Pg0ax6iS1oszYpsKodUo18r
td5+1UtwIaIeVBhFAdSQheN5l7ZUkV5lqanA7BsPefat0lLQWSsQl49/9Nacht8WyGBH6V4iqAlY
V2o2dnIXKBPcVXY3rDnwl+BhMHJtuqLg7mnr+8Xq1cQ6wGeYID1cwbMgD9hlcNutbtuBjIV4Xb3I
LX3oDbQ41n2PqKV9AIkblZb7pgJxHNIhFX5Lb4gU0xvgIijtgzWPlrS+CMsFun9NsdLqJStUwxzQ
YK7irHRXSmW5diExoncPAzV65TrMLYJCJllM3PEgBNlm2+/Kvq7pPQiI8qjwkmns9fFr3rdlQq5G
PSFVfwONdBKGYNRpwGQTYRvB+iaIFrbieQORCTJ4AxhWPsxs+i7pIb0FbwGClqpFt0Yt3SX8/nH0
sxFmaig8/jLDhZmJlNZj3MOMAY7Wwlu84TAExXUIojQnKvzKF08sbGbQBq6KAQTZRvtLNcBdC3w/
S+cHL37BA3fRIxoZH9fr37B2HoRghUfW2J8fZbapPBImZsrSS7LY7egA4Imm6uygSAAg4ANKPIFw
dGor9Ts2yiUJTWbNld7BKGR6rkL4oO8zCoLGZXWNGtPFktitjKYyOIau/6gQeWya+6IWqsnAPb+v
d8ht4jWoQ84XKIjsWYwZuaI0eivRM5AKYaxS2Wo1DmGU5BbswVXvC28EQi37DTjlZhHo2A6froN8
rWLcWAhlQZr4ZFHPGjCpDP1s0I+4GBNZd5azgOTAGT+FTysU3xrHeKRP1W15EQlxqOenCsxlyAHf
i+oKKOROT1WhWdMayUgbMK1lJ8UPSZsFDuC854JUSDdBkaargB5SfmgKRBQ6SgUw0VIPnAjpLQTU
EbZHgNY2ToJi1/qmOiBjDMCB8rFX2FzckWWuukf70JAnlqhUenyY5WXXJk//nQUuMxhWVCuMEHlJ
1BMM+HWRbNzl8yr7H5vZygV+bSHon06/Ul0WVg6IPPAFWfwVJBaOlE94IQvHjEQFNHb8TkP/46+F
u3Bqqhs7BAErvhbruEN6BKndaBvXVpB7007d/3fr4u4CZGeUudFgDCnf86xBT02+hVSEs+SCYvnW
BmL6inU2dDxDPGgMXMcMIsG+E6LTckAW1UH+5XIGGcXHKzr3IkhUj7I27sh1PYlHMLQxJAjrn1qe
GlD/N7LD82f11A538FBrlMqY2em8KDxEuy7od2BMnr31Ub9vrihgxL/RrNm6UEer47kyagu0RckI
qxTC1KCod8cHBWvU7rrERoVzwOjlAUnC7uM93S6maKCMU8DESwkPDEuVZkCR5T37Jy0GU6CIjcGe
H/Teumufl/vMtfadqDOwvdRfNrnnh/aMNCXH0SwXP+32VmV3qM8XjuWkj5KObhgm6jwhUHr7s/6y
ytWuhnaRSMlWKgerX96O97kbprZ1MBzzRkbHcR3c6EYIctxcq475ClYMBJucenrnJ7Nu4nrAZ21d
PWjx+Cm7Cng/akPj8bbGqyMamNquqBxZZL/RUTADqtWOQQBRVd3jcTcSu/CgjuwObv4cvajYW8n9
j8fsWEXuyCQXyshJHlokgUkoTjgTAjZrFDw3GwHhqQnuzKg4M03M9rF3zaDS/dqvrpGw+0Vo6yGa
taJe8eZpOVoSd1rAVWSEJMeSEgWY/uESrNr6KOpabYTWp6viXJoyFkmD+IGdjuo5M10w12MOC3kz
lK2c4cXs7TKoRFd+6xkCqYligaYNRU0+Lokx5ClpbCuhruEi8GTjRdReHemN7sStzG0Pc2SOe4hM
oBfATgtz6w8DAlu47AiuMweqdqszPa0O4zW7ji+ICCJ1Hl+zvf21TO7mrRANyWdmV7PNO4iWW0/r
Q+7GLkR6vfTT+IzOAvgkfqOiuvkgAlIHqjpLoVTlLuCi5BLJ3uM+CvbB7FmaXnRIJ5H8Px6swrcD
ltfEMC0jmuLzP6TDsdLH8KPmNXQeXA2DyTEmhFsv3iUY0Ree1q07YVGdESPJCGp54tleIxX0KzC/
nu7VH9YPWnrgU/MNT7qe31DUky7GYBGOeW+en2Or3M3XFqXBjBSsQv3ayz6lX5uLFPXhBo0qBVjp
ZkA7WZSwbDrRY6Pc9U/DJUXrGog36x5OtDgMB7RWnCzytEBFigR58tJRBeOSW+fm2CbnDNK0ynKN
MSBIqMyN8WGQZm+xQNAt6gOyk8/HoRaSBRUgFNDb8Cjt3hyBLUWDGuem3nc79UbLfRaOsrsRgQ7w
Bv2qcJ/fS140OTk8g+6319P3onIFwceWJzr+RbibUo/ROBZsl+nd7FKMFK/fkwD1QKf4KgsDYvbD
Plo190jpajrnJIExtUDtJ9acTnr4eD3b9+PXvnInFcXrASJa2FcZXH8eSn3gfSdQLmODvx9bEq2F
O54zArlRTdgXVEG4WN4UQML8dxa4w1iAbgziKrBQ6FJgWV7fRf4fWNBACocDiH4B34idukbPwxCo
yMYsd1p5q8ih+7GFbdcBugFdRgwLpAv3yZWKIAOvsYjhAqXRZ5CYLIcJc1GecWhc+tQmTvZUvoqi
oW3ncWSWOwfxuihT28Js52HSmrF1OpGHEX07f66AmWCjX74w0Nw8fCZDqWMz0VriksuqLVE4l3C8
O8+6QYcFMa4P4Q4wi0BYz3R/r7BzPg3FnqAjq9zjTtdMW9oMT1AW0/VlbNJbcx1d9Caqy3ky1+uw
rnp7nPRgXEZI88jZ9wV6u94ffedfa+ee+iZbtLJla29dyCxAvsCVADLy2Kzd5GryDXuXQmf+o/f3
aPHslh5F2qOmdhVlVFwMxBjhq8roIDIQ4+SSd94jefdHWczxhvNHusutbGAbToMFLf7cIW+sbxm6
1F5QAyr8lEEnxcNam28GqzEBrgEqM5OzGw5WXKD9wra43qOrMB3Y2JLhGEGLfn9ki/PwzQN9ZJG7
Re2ktmHHLObAaZnSa7EuTtLcf3x0toJE0Kj8e1mcI5XmsY0JhRE5eirlFmOTxLOSGSKc+zoUBN4b
CyIM7GJo6AcB78KdUnVNQMKj4tMB5BQsM5S1ADMlluAR2ngaTqxwh1Ip66nLWN3HgLzltxLNdT+R
CyI4+9tWKPDIoPgErR3nbQwM585pASsSRV1eOejmHy0DPhtxtKnJPC6g7sx5IjXbLNUs7WhZXLOJ
zP/8kQOYCIx8KopggD9zXz+K9TK22GUCxU/lqVpS4f9Vrx8fsc2tOjLCvaRKQdrkp4tsAAHsFLR4
BQHdVhn4ZB1cxQqd1gzdPKxDu+n3xo8VCC8vuZCcH9a14ugxcn5W1RfxLGzcnWOrfMUqpQnaeuwT
QV/VN5evMZqR4+cRyjFGKogVtt4Z2DKpBvwa7hBfRsmjFCEOSwJo0Dxbl+G+R1iK3igDiosARtsf
7Jct9udHbt0cgR1Y2PMNEHBql3F/lxej+/Gh2PQFqLkxsnScbz4HJ3naZUWEvQsN5RKqmhBkm5Sr
koKw7mNDWyUGIh9Z4l7oROk6Pf0ZjMyVTfur5ZHRlySBdkcMKNe4fzK3jNHMY5ucp1PAZtwVzGa8
7x6rT2z0xHKAr3/GaCtiH1FiugVLO7HHfTFp6KrUYPSU8gVU2+LC6Z5b5L/Xo1s/APr+/jqGkr/K
+2S5jBxGJSfMGNlzxKUXQL6AHBSocYbwYV/86NREUOXOIdLAoHGQlJnd6HIKutfkc+LEh+ahuUFj
OBCXqbZC3BOz3CsZdjkpVRanZ2/1VX/VHIpddjGjzaXfk9ad9qkH3WlBa2Hz8IIImBrEhIwN75un
qDIqleU5TZvZ+ryDlJNjJiJqn82Ti5uuQy4VM25ndSpLqtcBQzE/2yV9vxtWkOVJDhDb/lgFqK1k
/p9cfQL6QaioAFGu85kxTWcLpVMWDuRFkADtp0Of7eMLueVdUA1WQKrFOJneV310Tqq86yKrBoRL
X8OrvKY7skQCE5s7h9IXE3vH9KrMc8SqVq9DCxhzGMVjgsTa6wI2zRmDdtsFcRwKwKLsY3NRvwzy
PSBFrTF3xQyO4Xe1jGwlFTxx2wYMiHIpGspd/LyCGVdzNJQwkOaFs9LM7sgsemM2QlwC9Yd/2+Ae
6lHSR1SaYGO5AECswBVyYqAAei8cAsVj2yZyGlsXCYgioJEVTIwafFBtgd8EBLCwiMEZR54ftPGz
qT9/fN42PcSxEc5DSL1hlBnbOmOw59hD1Y7q9nC3XgKm5BpAG5pP8WXhRr6QXXPzox0tjwuvkKdA
+YaNW3Vvig9kKVyzP9o1VLoB2K8P63V8J8y9RVvKfcRhIZNktsymB1wfhF8yqOvY6hdzrwblM1TO
6Pd2Bsem8A1i7yjv/4+3mYvBOqUq9YR9S3rXPHcHjHal9pDaMfKXEkRACVBMNuaGVnu4ib1Otiuw
P8y3xq3oKgo2wOL62Uoay2gr4PfI53u9uQrn2+VPyk8gJaAqQMMYTofw1OlbJ9Vm00MeG9F/Ezkl
pnsG0XZu1VBOTLCzdeQmFZqbeR2x7Qyk3IdO7c/ypHmfQyL5oHrZfeiIWgbb5/XXstjWHtmM46pq
lhg2+4q8LD20Y8s2+Pg2bn+dXya4yxiHRJoiAzvX6+0ubrsHYNu+paTwPjYj3D7u6tVmKg0r277l
YslB+GdroCvw553BWInHoLpFi/VCdPnI9h34tTru8kmAkReY4QFY7g7N5NHt9zMky506tCngtI2j
XEEIGC/R8tRi5NEKQBupmu76+Y8gXfrJ+eGuY2uV4B4M8auo9yPiIBIwPlrL6fz82ajfuSp/wyhb
35kPsMC9hCAQbBF8liJlBi3mBS0n/RsQKyg3jg/aE6CKAevqOerdOmH8Wn0EVPYGpGd/EJUZR8a5
G5MV8arkGOezqWrtB8iDWHPmaYWoMLx1gk0gDk0L+k4AAHF3P5fNwSxknCyQMDk6vZPJSwJ5p4/P
73v94NdOsmEEBaAEkJ6gfYbyAs+qCpzHGjeTDMEXB+PISFzK2O0B0jddCAmjUdHbOoaEnPAh2S9+
cosCJ2pQdSA60Vwkdf57sBN/5BKqbrDyRNZkO3o2IPX8wFIny1svVsy0g1AcCDL345Wf+iBmkMCl
mihZg1IfQ0rc9q59k7czTq5Nx95WAN0Ps+uPLXC+4dwEd1DaEuhftcPemtdmANQ/sBfm7eDnB7yX
7xyuQmfOLtvp12RRAFiBCKahCEbMT3cxxpABSSG7g0d5dlEUB7alczBttqdu9gotE2AdUaHIbqxb
vbBFZQoOOsDWe2qdq1W1kd7OlTzoeEpUXzFtHNuvmgfJJCdjvUOrFhxerljxbhCiPyBawn/Bl8Ff
kYUBvmmPoaTscfIMf91FgfzE2obiCJJLfc9tcR+TKqRHz0mukfqmLxFUufaMxNKCgpadA7IUPypv
GAVhbGGGu4J8trdFAcfGXUXlXQGzFYaI0Bt+J746uiNzmUp5mULGPU/s7rL3Fw+xM36LoLyPBnh7
ajdXcQK/l+8ARbxuvkh74Tc+jd3ftwFel030qCC3OotItKyGelxHIbjnIXY3/CbA4JC34FD/3tTU
xok+scdte5F2aPE0sMf4WTuwr0z+72DRWDjAXRyw84ATH9THlKmRnF4crSgaSRtVPJO1GXqVhnq/
BL1bUFrQfZtDnU7gGra2ETQTGMQCVPc8cYxkmoy6qqGq9qT8YGilIkAMa3yWrqUgB1hJFqaq7Orz
KzyyeOYauirsZVrW2Mh+r14C9mYXe91PL0SpPcel9X5EWEhAwLuAW4nVcXtJ9FbWSxzTyQnv2hgk
9TLq/T+yT4Asjq4Su8kK0k7tkvU18i/yPtu3q5PEwdxgfmXXAjGCoyRk4OXSs/Nfi/NOazGYeix3
YH/9AQmlAjUOF0+MkxZBcWXdsQEY+OT4syz/x98aM3c4w5Thk0EwxicKdRumbR3pMkNU3UWdnexW
KC6AqSV2QfeE6VFRtnv+8EDXBZrOBCzzqOOCW+f0CxBrrXPMrGjvPaTmsO7Bn+a3l4yTRn4wL8Vl
ifPnm7PIba6RNVmXToMEDNDoYoQOmwu5xwD8uphqjC9EmNv38cyT0wzBWOwq8nlDRnT0zkx85ApR
GYN0OnhLwaq7unJF8ARoGK/pZcuN1QlFhaZo7FiSnbCfg3SmopeHhSO8fXg/S0MNkjHFsODtyP4C
LTuMWeYVBq/scb7sQVjR79Q7Vb6W8UlL4Xz8aTCIw4v1Htvj0gy5a/u0Wg0T5G+qvUqJ00qTvaoi
934WFAFzBPkxUNMY8IOUL8tBKb6cYuiF2cNEHCO97nFTPvZ8548YZ4Jz6L2aj7O1NA0eEAzerm7p
ZjMKQI2TfZY/J57xSb9nEQNEvpL70BtnDBc6otjv/ILokJWiBEx/RIW+Ez/ZnBIk721H1HeoU/Np
DfGOIT+6WFzFi4GsBOWJMOA8D484o9yZ6YxKhtp5CInnd1Q6xpm8LIgCJicgfxd5Yd7dYcgGNMmw
aCK2R8FL41LEUkuhIY3QFz4gDLC/QQh37JaXWrC4ja86fWC5mQhoxH/dM6tcNqhmoKPEpWVWDRCq
oGp9UQB9n0PTD7qI1+UuelgPIB9abCx6F0LESLWb3hZq6nAHGb8Hvqpu4j+sCazybZ85wo1Ze7zn
o4/5+XwHTVb4XGjGLZVtPo13mRseku+Co81dUhZzw9WDKBPgfMbXyH3gOmtnqJgQAH93w1u/H++t
J3qh/cBsHIADxqfxS2/3XvR1RmmA3jf7dAfYafSENo338S/Ce2OCmAKoM5ApwmcYoAflfpEuAux7
xPnHW5/q4CPKfbA4Qvh2n4S27AK0IaxLc/HTmUUuflqGkYbxCItlZTpJqMLnphcT1LByUzDc8f7L
H7neM1OcK0xyCHajHs8iUDOgmNu3DoO/utADdtd3Lq3JZRlj5jMv3F0MngzwqbgGc1qCQCOe22Pu
fvWahRHgDBHc3O26OQdL0ehR49uKmmtDTTu1OkFFi3daPy1C8we9etDLIgg/fXOGFJ0UMDWxuxU/
KAAyY9jpLvLqSyBS/OXKBCTFE7oRLlA9M8q564xmQKOs+LCTs/rFgYL1vPObq9kj70JRohyHv0Lv
u3q0Ru7kQgW0ApUezGm1lVyN1UgvzWpsfBqq473glnBv+F9Lw/NtUKj7gaLgdD9j2rUjqlfslsQv
bGGodTCZCcboHglvCNm8IpCl0xUVClFnHKdJloAgM4K5xHQyyWufaugtY/JltdeH7GDljgm6ndJn
FewB39MFI4OGSvZ6TRY/fmYbDvitwFPwbhLbjekodK5YoKiDSux0C8ahyLUig8fSs/xZUsinDDBK
wTaz+8jdV9gAoSUGIVWAcbhtlkzwCgOWTmwFZMzTcwlkOIPoraBjHNzaGyFRwPrEsei6bHzeE7vc
U2QkXddMiJBxcmfXAEMvRMeWm9VRnXX+jdGMjZN7bI5yMTemskmTDTBHSukyIvGToaMHQSZdAAji
6K3fHc+JIS7UHkH8XJchDHVeGt4w0RJWpZsUN8r9MUS5BVwOu2EHPrOhte+IkHRra6FMYBNjpihf
qTp3ZrRGGwsawf+Cn/quTMebqeq+rEn6KDg3W9/v2A7n7mifdCAufP9+qGPtMRlegHoGWuTOcLPs
RMdlw51juvPXqjg/R6FqrTXEJHY/KEAPlUl1U1VSQI3xVlWr9GLIF3Cz0/7Hx6vkyhvMB52Y5fxd
QgdQ3FPEKUn2tpKXuQSdRIfpvuktC5VvVRs+qropOEFbl/54qdxbHS7d3OjSCtEs6VuZQKGoFAX5
fKh7tizujTbXSKoTjDHYEOf2Vg0qo/W+TYJS+aIZj6raOzNVAz2XPKn73MbL7uNNFX1LzuNMTZan
TSXDelbfR3p1FceoEfYp2U2aEeQzRr6tahC40i03d7yrnLsJ1RRkESmWLK83JHzFNbGzELMTUHEu
ckXgVAXGeHp0ay3AoKLgDoJPO5g7iA0WOeazFBgtFUgC5t3Lx1vKkRf99DpHy+P7BGGmzVXYsC/q
Kj6LZ6cJ8O4e80wDciaIDu5Vu3Tia1GmL1op521AukHSCew+drt2QZUA8jBruSebzfVokM/aLNJX
3HqmwZKNaS2DzReczWwMuJDg0oBBxgQ/NJjqk7/NvZc3N20H1oorgukUVOuoW+wVVBc8ZfxuSF7S
70YUsTo3VEGVidBIHGJv7QQF2ATDVgSyfjzuPFfiZCEdTjXgGSZyf+XQadI17dY9iFCCvBJ5xK0s
AjUW8H4ZGB6AyBB3osdWneqkhcHxSYYyxSPT4GBCk2a7WwAvE083bj5tGAxHrwt8o/CM3MXFiFm2
GgY8E1JVDHD6Sbovsl0Y1ADYA95l3UMCD1BzbfFYkV+M7d8I0cDIC+CRBc0mVt8+DYdAM6QY8zgh
iymGb52p2dpU3oNtwYYevSO4UNu20Lp4nyEA+PbUVt2jfTmCNpY94w/UaW9WZBIOmACBulK9NHJU
MMuJw9At56+h4PEvs9w7Z0xppiQLzBZd6VI5/NxPsggKKVoat41Jt4KwZoWNhdwVC5KwqbVjEB/N
xaePN5H9ID60PF4M95LFUZkC/ci+16DeRUq1t4wxmMtx/7GZrcwL5+LXprGreVTt07NeGpsZC2KT
cWx8KvsWZ47pjoi1ZLfyB/GYumhp3FVItTqVFo19pwg6LfRaAX1TvYo6aJtWFAjAKCAVYEXG04WN
YTbQsYKVOB4TfxlAJWBGy21I2++CLdw8E0eWuOM+dEqigfWMbWFyiEq3HS7kx58VeDDFqg58aPEA
ZrA2+JNqCOogvxbJHXmzT2jeKzBNgxWwLBDkQsbDJZUdPkV/ANL7+VbCgYCZHeOiyDA4x0mnqF8t
EKnZRtuAfCpz+1EX9JY3r/G7SDx6vazEf/rh9BRtwL7Eh4s0UOlQydeoKMbYPBsm9CqQssoE9edT
E1LYTx1VZxAFVvlOiVO36roAHPACkoLtlfwyw93hSc+SPMEIgp1Oki8BQ2MREZ8FB9v/+UEYml1D
JZR1irncDPQcDRiNYaPDowL+rSLyW3IAX1rimS66l64ZIQHfp2C0/KN06dg2l651OnoS7QLboBq7
JqDHKxXg8SphxXMrPDi2w13lBZPEIPeDHVZdrm+Xg5xf5j+YVJcWFLfK84zW2+fqnqAvHQju9tYn
PDbN3e12LdsE3INse8Ogv6WvuQ4AIoB4SPEn2ZUJFHtEhaLN6ASj2CjdoBl+Plu79Ea5dgSV+tkP
g7JxYzS4wMh6pTrRgPQ+psL+u8q2kH9ujk1yjqQutVXTI6gqT47sMDpU6ZJcLKhCdhe9u3jAH73N
LiiT3f47k+MuD8vtDF113bfu9Cv1jvj1BcAgou0nm1/+aCe4i2qkpOtnDTuh2XogPaW31k17Fb9k
8g6IHs1v79dLVnDp38bH7jY/jG9qkIMgvEEmnT3VQn+7eRqOfh3uQgPcN7Z1xnaJjogAvkxUVAEW
WeCe43DSm1ZL3s8bBsblnXyh2tmXHDzV+muFCTlgXhj1B4Bhra3nvlEG62NS2/pOHJRvhgbHZ4J7
p80OvCOWBeBnflUdiPcuVOUNfncV2qXH6ogijA/7gR8dQs7zq2URxkWM7c0VFLmLL4YV+Vn3RHqA
becG+YegWrC9QoIsAG8AGxLjdrsPx0aaG+w2WICf+8Hp97lfXNeXSqDbKdjdoQgl5E3bXOSRTW5X
Nblb04wd6RKjFpCCp5+N71rnDnfKJUOA9M/tajdfzcwhmZNe/BUx/L8f8/9Gr9Xtz93s/vl/+Ocf
Vb20SRT33D/+8zr50VZd9db/H/tr//7XTv/SP2/q1/K+b19f++vnmv83T/4ifv5f9t3n/vnkH7yy
T/rlbnhtl0+v3ZD370bwm7J/83f/8H9e33/Kw1K//uNvP6qh7NlPi5Kq/Ntff7R/+cffIPtz5NvZ
z//rDw/PBf7e42v5ug6v+fPZ33l97vp//E3SrL+bkLFCaw1dNTAYM4bm6fX9jwz17xizAPsOWH4p
xiEMuCHwvvbxP/6maH/X0WkEMg3lX0AMKT5nVw3sj+S/w3+rFhMdh64rMi/ouv5r+Scf6teH+59y
KG6R6ffdP/52GrOghI1QCARt4BoGBg6sK5yHHgo6kqEfNacPq+JL0lj91dTW04thxMnuaGf+Mn1s
6tTrwhQiIoAm0ZqnJiHgHzkNj6II+St4VE2nWKF/Y/TtS5/Ph0UrrhvQDQNAKVLjO/V67wZ1BDBs
hhadeYtXFwfJJa5+2GpOPPfhk5RFEQQGx1EEnD43AxpO0FyysI9ihVy8smD6z4qskToQBUQvZF7u
40ZISHGaDTAdNCDZwBeKzguyKoWfx4hkvZDLtNIdq4U4e9q4FtiUB/1RXwR5B38geEPcY0SLYp4k
o6WOonVIeZ+nXLZBBG1/fBa2lkORP2GACu055NanZ8GoZ13vo4k6qg5WS/mLQr+ZUEGKsqeP7Wyt
hqGq2NdHA0nnAq2xVqYhX3uIE0oYdUFf25y+NnSGAiQIfFeBYgIPMn//SNCxx7gM6OaQBnAnoani
BJT7OZ6wzwRQoqvw8zfo14PjKnPit/rNQCUmPfSeRzAKH3u5cBSeOflfLx07JChSgFECCDIce+zr
6a7Ca3eRVBgqdILU5i6qtQOYgINZlR2QIC9OL2UdmH/nrx/vMX/+mVX0VzCYxqTaZYt7X2kHnmG1
mVFgUqFbtEq3pF8FJs4/I0yoBPATVBqRmHGHMgszfapH0IGnZYLsIwXEsA4Nrxy724/XsmUIXT0Z
ACkLYEKVO5djWa9mmRQaNCfUdm90YTrZ+aD19yiIF4Kbdn4HMF0LwIUpA9+hWAZ3WkgzdiANzyA+
TuLuZtBSAN0WI76FEPriNNUyCvyvyB4L1o9qMqVp1DSeJYpNhHxPUlPNT7TIHftk16WECMbiNq0B
16FAcwkVQh7vJSVJOqqglHT0wbxUhuK6ULQdJj+C0RAxJWx+tCNT3OkgUA8ZZvDyOroV1UAuaAbY
tSuQK5teliz5y8dHZOu4A5L474Vxx12n5P9zdmXLceNA8osYwft45dGXJEuyJNvSC8PHGLwAArzJ
r9+EZnZHjWY01/PieZgIVYMoFApVWZlLMaIbExFv4QeQGPife3TCdtetrK3JgxaXCbyV62CU9Xyz
nNyZK7vGUa5zU3eTbuSdkXh8HH82Xj//9R+MSSFRtLWhWGcqnuhOgy9MPtvR4NJ+V/vFb4JiZxTk
6ZaYm5oDyFgB7e9A5hzAZJhKhMq0lhCQxUJGZux5XAa5treo/WN0rCpiPXmtxy65vja5HWpMxI2J
SjjSJWnz/EOyAay/vQntAKZVP1IdsdnUiqReMI0Cdb45LPK2CoEIwgA6d/bXba9uIkYmHAf9lksx
h65DFXFKXcxc61kEKYmjYUBwyff/+DKVGSSqZhjah/u9P3c/HGyo0NvBREYELQbmAbPbg5W+XUC8
73++vp61M/3RkLx/PhjSrSItWOZbEXgy7zBAeTNpOUi5liExAraxbyt3mYsr1JS9BURIRznUNppW
NZJTO9Lpr5l+tVAYLCCcYIvum+8c824j8K+c6jNzytI0ptWtwG+JlgDiD9P8XSfTltrmpfMDZIxQ
CEYpmcY58jd8+HzgYMcYb4ERfKNPaXbjVGlVhjWG9kGjKnq/T0B/lrY7d6zy73+4cfiCAZ4giFsA
3Pkq7x8fM52jT+dHhfDJruoBLaxtnAnAnv2dny/BxuZdOL60hxsNRxm8uEAfna8UfHFksCqkd1Vu
QuHAhAqzHk5U23D8FTNIOND4wjUK3J6nhGJjsggXGrMw6GlWmJ1xTZpHXuMYf4F8EDPF1z+iKr2H
lxps/WvOV4qi7cwMqlsUs9e3Q6yF2lfjkMaVdZ/e9hzoHCOqMUNiZ7tpDBstbLbcZ3W16LLh/Ych
LN9XPupYNxNfgPCOWpc8djlm+OySYE6g3mKDvjgLeLFCcUfyAAAcdzETJTgmQBnejVG1ZDt9md/s
etnIDi6OAkz4lozJklbQUY/CAkgFIMXIy0VXtI9zQTAyh7m62yxw2qPDSi/WGYD/1zdw5QNKkCt4
WvAIxWlQ9o84fkEg5WCBaDoF3PCXXvT8Ibcq8vindvCcx2MDMV8uUn13jrMP7QMNSSSGv5wY6jl2
6ORFe9s2sxldN3W5VTCFWxsf0QTjxbvLfggp0NygpFxm3DCQbdkzTQOMaTK3xN4vPxxGMUCmFiAT
QVnLVmKxCwUg20ltLYLuTOhV30brVhjzH+8OyBOAkcJzDdMJ6PGex4yxyYyAZroWWWAeOC7Cf8no
EhzaUnz502+GR4SF5xE6eJhEUJXr+5Fb9sJadJDLcf6y9FV+0ntm/PHOQIIeZFoy1AeI+8o3K5EI
df7kQ9R0Gg5pSe4czT9cX8jltjiST0syj6OaAp8+/2LupI25ZuABgQ9LrJuC9qTeT9AarsLOSbOt
N/u6OaApAMeUwwCKuZ776Ar5uL6CjlYveR7U0BzpDHN8ybmzKZCuRgjpbBJTIP+DJMBTot0ylE05
oJ8WTfzRHH7w9sdgG3tNFwkKnRu9QdUWlDxAdQTZWwMPTDyclRxx6Axnzr3ajuaisdB7bPmXrNXo
5za1zRuPsuJp1Er95fruqUdXNaoscHChayzsAuJlWfmjssdll1aDd/xjI4jfslwIT0QWqqQcPnXM
0sJbNlrY8OBrA2CdWwP9qltgHQ7GAIH+wL3kI6Kfe6HjDXi6DgjlQ2eOu4L16b7lkEwc/G7cX1+N
PDMfc/l3U+/YGgP4Y1uVoOM6qqcdwWom6hxrW1AoleEfYfSHYtnosq4uyzeBvgUqDGMvyvmtF3CV
UwwMRBD08w5+q6cJ9f3+AXwvze76stZNyfWgcIPxE9UT7EnekLkdaWaVo/Lg1vmpROt/OUyTSTc8
Yu0bvuOKQYOECpWqy0Eh3cu1Wof2Ri75mWvbmaAMtWSxM9r2d80fgz8MhHLT5FAjBs/kLRUocb2p
KyIox3t5rjNbPHRC88bY80W6BURbOcVAoQGSjUksoMYd5RRDdWsouYs6FPrjdQw1uoesZg4kTqZd
z9Aip3zZ8McVi2Aph4aVZCyWFYFz1welvAdMgUDcmCcSTd100vTpOPNhDrn56v5poRlfEsHXQfsW
eH9ZOD03Z7UD1EIGR4vmpolayMezLTX3FU/E98M8PHzDwsCEEuIbjGuDOAt1NlZP+2DuP9v653Za
Njxi1Qp4GjCXjYc5LuLzdXRLO9VF1jkYWTN6MFEU1vjEp5ycrKXfEqJSn//4ZqC7BaEVbkqMN6n6
9E7tZLPH8M2GXQM03nAYd+K4LZ4of7ISmWDGMxBqUahEOna+pD4FhYArKi9yDVaeCr9vahLncMj+
a2dkJL0tq36al3BECj8d+xxw242PuuKLZ79AeQv5hes3rCRBRF0wGM1/GWMXM/rkI0+DWN4f5mrv
XxWJILgE5MyYbZ0vt5712TJwe4FPbgqtQqq09Ri0zDbMrG7eBzPK1ZIudTdXBSUx+ZSejEODzeux
ef/hksRELNjiZEhELqV4/diTwhgLQKq0Zq6hZmd6EbBX2u6Po/xZeFKivN6IqWpqakWO21cNev2B
+1B3zvzdnhuy8bx6r6Op/ohkGpN1IPyTc5vnGzSbTMrAwe3tN/MEIo2oLEPtvv5CP5WH/BQk06ku
wvrW7KP+WN9Xd/O+vWf7rc772kEHMhVFHADyQcuiHPS08SiZetS/XJ770JvLvlPD68H84hobGdyq
JaCPDSlrIF+t5+vFa5W2AzqMkZ4XT9D0uw3spQvF7G545Jod6LGhbSUF6s1AsYMmqwWhYcuP2GCd
BithFLDeKf8PrvLRiuL3rWXki+NBaRSU+w95zSGFiBSE/icvgWY5usy6iRa1WmPzHJRNvLoA90aS
f+a3gOgA6sd3WmierJ3UwlgAJAgNmrDvUL45tF8zkFvpf1oTlsEEc5eAjoO8+bImvJC8nCpw6UYF
EoXENDqSaCggvbG+Im+cQgw2NP1uC+T4XtRWj8hHs8oRwcOqqMwGix929Iu/dzF32t1O38xIC+lb
Gpu/fGi7Qof8CMYblhQnBhLtDW+SJtSfAOg26krI73AXKuej0+ZJMI4wKmO2Vg76bqFgnZ8smdSm
41YBa80cCkd4DYBDUpIXK4dkabkz1LjdDVu/QUftLl2am7QUXshdXsbXw51COICSN7YVN6JkkwZh
B1KKc2si0CsXTMwo4GZshz4Tye4BPgYp2zweKoPeuX0DNi7w1mFsvtm4DJVxmgvj6kvBrDSBOnuq
RVJIpv9UnkqQyvogEWr242HLlVa+K8ZIkf/JJBcsC4onFcGE7rMtwDjemL/Gxv5u8xocf1RD71Vg
/mLjw8oYo3gNzKGf5eK1CtSGEh2Ya6feZKIy7tB5ue0CS3sTuas/QmfY2Fk+qaPZxSikMMwsZj0v
7nJUBg7lArXUKPdNb+P3rK8eG/2OqkWd6HyfDb8x07LhbtR42m5gfujR/ADp48iyNnRz1ixJ3UIT
TJugkVA9ircYLhkbVJU5egDj0TSnr/5UHwoxbOT1K1EeRYD/M6R6D15gyBJqHRWiafG6WNdTlM5H
kacGNEyLYguZKTfsbEPx8MPEPWoQSEAMdAfOv6Bbknz0We+ADzsA+UsATPnSaBtrWjXigTsWhxEX
slr14qnIwYOKjycC8c1NOaAwpfXnNgBaklgbdLQhwqMc+cxOucMEEnudPPpiiiClthFVLnbGACbZ
0KFdjiHcywpAptmT56G2FnkBpBDJ79q8TS17I3pc+Jk0ItkudLzFcaCVfJCgNhhUfJSZ2ixC0dZf
B1e8trzTk8bWtsr6lxsDAVtMhSLoAkEEupvz3R90n9tdh49W1PdGBgCo626s5zIaokaI0haWheAP
yJeMKB+qxI6mpwEthLzqFsjpYBoDktZ3487cdfvxR/3jeoC6/HzSGhJpQMdlN1ku+IM10tsVqmfC
iZzSh7xwvQTN9yD1y888KMwp6jPvj90OA14BlEZ95BFQDlK+oGa0eUZMXKMjqkBa233xyz9O3vEF
cYWhIQkwHl7giomR2HrfYvQtGjXrAMnJ7DgveR8WoI3YCKcKehRXl2JKOUQ9zwlko5kbOSG/tXb9
43TD+y/trj7KKTlollCeoEv/R3uGBzLIN9A5hgogprgwW3C+Z9Av0Je2J+iSF9Z8P6IZekxLLY1d
czZ/WP7sbiCSFR+5sCfP+QcfgaDkQq0R6BCjcPZwk5eqyz8tNP+pQfT9+tKU83VhSt06u8jRCcD5
ahut3LcU2BfSsq0YrrDdORdmvPMVObngQ92/p5PaE4ikQPFr491F74IX77OX1MCLHNOnd2aNKQxi
7eB+vr5OBd9/+QsUxwGHCUZDCk7i7tsQk4NxkKNxxqOc368k1frGd1VC8cWClYKDM/it0dQmSstO
D2Bl61XQO3NJxg5tZ21Rgm34i/pEJ6Tvm6DF+bNJAblRazxaTfstRZMwCYJho3+nTL/IL4meJPC4
wC5BpQqdtfO9HCijrFly+S7Knv07dpQvaHEHyu0kuIMMPaBuj9skZJeOCquBjWeAVJ26mOXE+65I
HQvXTmHbd8usP3T51rG73DMkNcD3QNkK5x3VxPOFsSEoDSMF/EbzydNck4emam+WwHjdcMUtO4or
+kJAcMAdSSw5COtT+aYBXxz97GPJ48keWVRCSO3rdaPygH3IouSmybklPDuArPBRwzxfG8mnwTUJ
lSGsvl0ALZbD7K81E3XsWv1rAdH2jVB96ZR4siKz17FliJ9q5pv7Vm0SjkQ85yQUVh93beRMXtJu
vZBXPOPMkOKPAojqEgn/ex3lgMb8a1vlD9e/3sqOgW9PIh5B/I8apvwJHwJy7wZ5UDTwDD2YXjDY
eahG80Xrg42retUMciskoEBzAjV6biYnBneZjVSXERCc5ofcAuH78vP6WlY+VwA41P8ZUT5XXplj
ERS4QT3MdDVpVFdsK6OyLp3tzITyucBWQkGu2mFK69gc61MdDSE4caFT/zeXar1Rz1vxNOihShAz
5BnQT1Z823CysfAFGl+VV4ZLVcWeXcX96MS9vaV9d27qvQQqBz9BgiafWOhSn+9Qa6ddmefWFOc5
3TtD+zZnOEpV5cMw3eodnhd4YQxwgsAEdB4JN6A1KnS4zSxBoLasRWyi+l1rmu3RIm6+BxM5i1uj
Hfd1pbn3tksDcGA6dXLdUc5DhjQvE0d03bDYAGIh8v9/cHriUDE3lZZGLOes3pVGE0AyavZIEQWz
Oz3WKEblce5roCi/bvncRf/XMgojAGMB/6RKsgD56bcsnaB8RO67Kj8AxHH4cwtScA/QAxPPSjl3
8nFtTTEaAwmCNErJ9ACuFuhnsrmNrxsx5Hn9N+j+vY4PVtSXcoUKlj0YoET5u85iHWSdJQ3xmDll
GyVe5Vb+xxZ8H8AauOYFQ51dQMy9xYsibjA6KGfKc+Q45b48Zgd9J+eSgVg98o0Vngesf4wiJKKL
hNnki1kut/ZblHb8NPKqFJMKroBkL6c8LAivN4LKmk9AGAUlUPA7AV6h7Njk963IplKL9AF8K60z
liEf6e76jq2tB0EE5RoQ/qHYIwPbB5evi47pTlPDCB2+Fdy+JXTYj94m0PfyZOMWwZwKkAForaAG
eG4nmK12mnI4uH6SVJ+ydYNtOmzOvV1+NDQ5UAkDuhYgmAuh4bxL7bJrfBKzPORHI24jSMV+0h+k
Am96U+6CTRULhSdSusS5SRlBP3zCMQhaQPRR0TSe2DF7DXYsrvdSHJZ995/G2N3B6hbtgJLc/2MU
w16ALKH+hQNwbjRozMHUSnzP4kgO3X0Ra5EAocr0zuuhxVtSfZfbh+IHuKpRmoYG3YWeck8csnRo
asNcemIgQxx33mlbjkvmgefhA2YwFYbwixmdC6FVbWHcybo0jbJsfNFc9i0j9lvrsSxqmQPG3y6D
zLjvbeQ6az4DPIwkBJRi0WoSwjtwAY2mmUbCnLL2kzemWh2JoQDs7Pphu7xfZIcb2Gxw4+BtrR4C
Mla1XS0VDls313iBVXX56jSuRQDsCPI28sqp7iJbn+2n64ZXts9AQwFZFiAXYNhUvUUnLc1yKLzq
JwLRLffoQCZom7h6zSvP7Ch5PhkzyOylYKxm4IbYS161cUjAGgosLInsH4gqWwf+nURBcRlUADFU
4r6TtKrDtW0Od+p9LG3YWTty43zVE1kmYaCyNF+Nz0PinaZIaCETkRnLro34QeN8B01LewtPurp8
pMxIltANRPVECXKIEyXUrFBmF4nxU5Kt06gB2eMSeacuyrapJWXiqqwdQ0noOiLWAculimc5U7GY
C0+zmIC9H8+Ok/sKJtijAd4b8Kn8ufPCGKppaFCh9KXqWlW0zEfoRiPMBRgrw/jE1FtJrXl58TJN
8+gmnt9q4Capu8B9vu6+Sg3sPdoB1Y1HHLhY30dGzqPdZBTMM2cBLaS7Kc6i+tH4ISn7QGX3W4bX
8bA1i6Wwdb1blMPaqI0CSX55L6ZGPtDUt0C1XoVzshyd+wCCleVJS7LfTRI8Fp/NW/G0rVR5kW6j
N2+BRx9vSCT2F3po81LVvp8HJBZWNT06s241u1pvpzLEBDR4XxpL3yi9rUQ/NI7kUCQE2KRy5fm3
LQeLZH4wZTGfnCWNoQjtlrKiAhGcP9/FM0sySn24KHXPbHpr6PP3hI2CMzpEKHotQTOgfytICIkL
snlxrZ1JF+BAGJZYb+DNzo26ou9nV4fRDLO4z+WhuqeRQUPnbonSsL0vynCr/ad0Ov/2HVcmOqg7
oLKi3icdc3rOcgbVnmP9qYfigrGXzBXbzrKSbkspNtyX8uF0GdfdxUxJGkx5zG6NXb+ne3kmwIuM
wvBWoF21hTcuoFO4uzBjpjwEzWmw0sbU8ng+GRhinQ4pOBpA1odN26TfX7koAbsFjBQDzvplIB3T
fkbnKC/i8st0P8RQYgnxHTEcc4f7/7d7L9nT2Nv4datqu2rXgyoHrhSQUL9/gw8eSlPDqqfJKmJ/
zONKGNFgg5LPzW+E76GCu1k2kO90JYBjHP1fe2plYgZ+OSCiiBfrr6p+8Qyx6zGDRhfMK3I/smUX
tfnJySal7IphtH5A/Q/mF1SqVDyQVhiYGQ9yGi/VMGLmSJCQGtVeS50E00I3rKZvRecaO4/zU0/T
jYLqSsg5s66kI44nfO5MJY0NnT0083BnLNavjWBz+RKVip9IeYBuAABPJV/CgBH0KuaCxu2E4W4U
f7p7ZlTQKvJCt32tl6+uPZ6sOmoMb+NJtXL+oTbtQwcA84zIJ9VsSyMuCRZW0TitbxrnwXEOrXnr
z8+j/dkBi4pe3S7AA1xf7+UntVHtBIQSuAOU/1QEHjG0YFkMRuMxa8NW/1qUG812hVpQRrVzC/IX
fDgbdupokz40NO5iyWMtn1bgRrohyO/sJ/5lSbp9/RTEFibZt1o2K0H83LYSezDr4FuUU4r6sb93
dnw3vNNmlg9SVHk7rl5ewufmlBedRxv0YC1soG+cRDGIsFugS9fa4F6ux2zjWrx8gcMYOK3RKHck
/kg5DFD25pld1nDUvnqDGMepN/K9KFHY+w8e8sGOcs/7WWfYLOM0rq3nwVoACtnC8a46PnDPUFaS
Tw2wh5y7CMoH1tQ2KEXa++lW1n5+LpF22laiWdufD3bUwbupbBsX5I8V0BfiG3EGALKK7hYB7EuT
DRt+v3awPtpSKtR+N428AnYp9gZzrzlYW/lyfWNWvVumJ2ClAOgUcxnnn631HcGX8f2z6b+lnod4
oXtrHzThkugQAHW3IENKc/Lvswz2Ec/AuQH4Q/U528OUJPM7eZbHxNnRz8Gu2HmfxUtzMLFnJBr2
snDNX4yH/mYrP1r7oh+NK45YQlQjb+uyiim6/8wA9z64mK5/0st7XFZG/l2f6ohiQN18hAnWjGGO
N2FfRWBGjdzKDjOypZO8UgE6M6dOQgUdWRxUp2lcHbNfxJOqZl6Y3ko9bck6z05THY16uNXhUiCL
79sI1B5yMVwyYH1Vn2TYRIMWJpaZojUTyilUPZlY2NYoenkRdGTB9QSVpLhaQqsM56N9U91t5Wor
ZxH62gC/4txjVkC9Z8G1zUTBBdoPi5MMSx3VJqo11fPUP1/f0xW3gSG0ojDYuKKxbbUj8+0RhvIC
0zB5WOnDRiResyABdNLGiqQ2NwkzKQR7Yjprb6DzvAEcdHd9EcrM8N9bhje0hWcl3rMXWKJMMzs0
rht8rpP3BHwpNDfSOHjp7rO4hH4zX6LsIMn8i73z67rptUOPZxCyTRmdMaOlRDIPE+W6rlFQhuJZ
wpxkXBINUNrEgNQqAQ/mg/Nl+N2+gpU56e5QAYNYwsYHXot0iHIO6tngVDFAgnAe6VKtK/POXqq4
+TbthmO7h1T6zo77dxkvUGDHG0teiQOYdAOQDik2ZpvUghvDPjegQ6hiDtGaxwaJS3oHDeC9AbmT
MhluzGOTWCfzOP9kB+ME+BPEBwn+/f/IV1ze85KYGVqkEgSFaSTpfR/yp1QUVjCiqhAPFLPv9dGi
SNTKDa65NSP4+8h330sX78ivD0YG8Kc3oO9AGjj0ka5/sczHvD5e/6orPoxGLQB9UFEE6A7WzleC
+zbT5tqvUHZyju4jwCU09IBD+svQI4NHbqjtUWqPq/2871OIOV43vxL1pHlMWaE34qJzoZhPJxo0
3SI/5K67lddlnuR3+p24g63IOgUnMIUmgOEfgwM//bF0rjzC5/aV7LCHwgrVOew3IHKv9t0rA2+i
VFvVovobPWY7EYMAI9nWv1J4Kv+xjJcpWuWo4l7U+wKr7/R6GWk8R3PEMGH5q36ke1AW3qPUCG/C
b4D4yTFFaWxIxDPmzAdo95g3zWOGcY/n+rCxE/KmPn++4kv8+3tUYCRoK4oANNU01vflF2CN0Ydb
dsDi7ueE3AQ3FaRYMFoSYdI95jf6se3B5WmBlrtmoQsNvS2YyeVVdP5zlAA3I1OrdQ2x1bcHDmrF
IPPSmHaYdw0BdS+/apAT2BoLlaf24hMAWQCvkIPwah9m8vhg8HpCJmW/4MoIHWurp7rq77jjETMB
Z0F7WElmcKdCTLPmFXqq7Eg/kYN3U2Vh+RcFx/sxf0SJMqpvoXaDrkKYuZFmx9XdVs62ErlR+fn3
R6gpDsfEZE58OL2kSJ2TDHJzWezfGidopUCfO9goSq55Fo4Zyq9yXAhx5jzE5BgCwQWGNWsOxIT4
C+igQzrc64uBxoyDaLMRN1det7L3jjfuO3MfYvS5waChBdcsGCyO+aEDF9CPNDY+zw/ei7d3vtDd
fGMdUUHkCGfjj62y0zsEVvUipHByKBH3lKkW8jntAytfUKwIhCitI+AJTbYHmTjj0bwUFkJcx4ZX
XRQliQprcushZDzIgkNmkgbAJm7Q8Z4Aj1FG1Gz8egcr2XCkhFtv5lAty69l5BTCnUNhjmGfok+D
WS+37neEFozFVt1bxY1gtG5i0vvW8/VAsbKbwLK7ADPL6Wm0Zs8/rui1zqyEW8W1VkRd1kZBgMGe
cgCW+q607n37+3V7K4fyzJ4SoS1alKJxU5wYvfvZEbgp0IEbT4y1E3FmRHm312QkLh+wqDbpbqGu
E09dGCTVTbCvdzQLtYetCqw854qT4CNKQnTgqVdI0f3WC9IFqxKpCDncErNmZv6L1b+W9Le9fErx
Dr7+HVce9A5MgkgHdz2qzOrAXgtAdyOyQD7ofbR9B2RrUPQ5sE2mwpW8BSMCyI5AN4ksX71JQEOk
1eOsVXGmWzdU6BGxkYvNX66vZ90K6oEW8CKYGZB++iE7QmuuEUuHqifVRGiNkNnu6xh8X7vrZlaa
Rwgm/x5ndTVG5weIX0g7CSpWc+h9A7E18KI+9KWdPSacnd/QEU9B+/sfsxNsGo4ZunRodyhuqU9u
jjlZyOkNO27G3i79DdlIWaPD5JpAxvIbWuK7ALnLdllmpRcLytYPtpXvi2n7f2xLlQfIEe/m71bs
HAZoz+zYMb9ZMOAFcm88j5Ek5ibEdKfvEN1DGe+wxem9stWSBQdAAskyCybK860uhrnLGxvVrikI
FguFvL4y4hoMDm8ktdhWRrwScCSpLwZNUUxHaq9cV5knnJIOeNdAfcrAqnU7dDtII2tvRY62s/lV
+1W9bN0aa+mOrBeCTxHS7cDmnS+RdpNWCn/A4wYPCnt468f9UjRh02/QmK7EHYy3AtUqyZnQ0FLy
j3KiHLdwBrGTfYMnW7nHk223TVm9smOY1pUzIkAJAXOt7NjSNLOd+aiC6flQ7ToNJGQ1Ero9TVsr
uX5AV0xhqgHNTnSX8N5Xn4VVAaU5q8rQf/BaJqBVM9fPvOA4KIbWbgUDufdq2EY9HriPd2sqHwrm
QmgOgQYkycXk3gIxZtzMesljCl2Dk5NN+pNfYAq8X8w86Vru/px6CGG6oug2orkyBP7+fMCzAdNe
AFcCuqZqlXh8YXNl4QIBjP3hXdP0E7917zCAvctPw4Hs2W/rNB5ZkiVuyCBHT3dbd5gyevTPb0CQ
x2AOcGAYRT932lZ0KeQo8TX+VwXLZ5Ebz/Aoeg9ogbWx5pWDCUV60BIYAEnJjsy5udKzsiUQMDej
6O1C7lPfygNWfQkrwasMGekFSo+XuUeqVuY2Q5l0wRBp4kFLD9cddm0Z+PtS1UkmwyqzE8gweqeR
DQmnO7WQ/gXxzcaHWoFYIJR8MKF8Ke7negcuFqyj2TniyI4eSsJaZABR5sYNQAjwi/GQbwWxldqp
tAtQlGFBQfSi/RGQReNziqWBHP9dIAsP2r+VpG/nHSYHoUSxBWZbXytYaBwgbSFm4imRc8izoEwt
tLKKY3cUjw5qFxE/pFC4S4oDZG+TPObGRhxYidZAX/1rU7kb2ejUHStxIdH+xareNM4S332pA3N/
3VW27CjRevFHMoDrBr0rffidVubJph4kdmlZQjN1i3BRfig1tkFAEohiGVOQcyjHq2h40RMYq9FA
LuosntgUL663M7wCZegtcey1s/bRnFz7h/zNaFFc5BYeocHEUC3tpvI26EuoFAdsqymz+hk/rExx
kWZk7RwQlFpAZx127pFV9s5k3z0ybED516ppmL5FTdiT5HMgIzxfVDPY5liDPBVROd0vx8YAWWTk
3aTv9WA9tm+XF/9H+dS85ZultJWbHZ1TWVhAsioT73PTuIo6Tmp8T736PdvPzsx2uvVXqwHVwV/7
YYp0N4+vu6d08wuP+WBS8RgJ7kfXAqsFsPm1JqDZZeCTCbNRA9u14x2NSUtmwb9dt7r6kJEMB2Bm
Qu3wQlCqKXQ0WcE6jRMPcUfgV+mttn8XwNs4fqsu+q8hdeoIspIaoQEMDemJZs8gNgqz/K/rq1nz
TR/3GQBiiJno+p9v21yYDs8yV8SaBiER9JsWvzyZtrhjC9mAxqJ/s3b3fLSmXAxjS3xtbM0hWvSi
rO4KkKBDC9yjixFOY06/BMUIfWWqLYW3a2hvTYfeG8pvPR2m6VO5oEJJyu6tKBrNOo6YY7eSjA/F
95xb1RyOuhiXMLP7WZxy3qZabAqnfa2M2uRRqw+9fZ+OZjHclJZX1KEFlkFUQHyvG150syVppHVQ
J0usYrTmUwHuXLZzM78tAGATgfPM5+5mWSyRoTxa+ssxKyHYRoFdFAPsTUBMnBaNCX6yeJBOJy9Y
RHGYS97zpPWmvAgJ1yEZhzXznzPjUKqr/D4yzbLrd32JyWVoV1itCNFWaaxdTQ0B4ZqyE0PUsVaY
ke1y4YUV8w28bK3Bz8KWTgzV0ion9Ha2iQllndalYg//76E/WjcD7juPO89zr2fjT10D7P+mrMoq
PdV1Hww7qQayxNw2m+UWTw7hxtYUgKWQ97Spw7wx/PpAW9cdb3lug4VsqNCISlDUwSxXh+UBgsuN
tL/pOyPPI+ED83fUQdLHbybHkHS5QByCOZosKOpzPdPzhHKvam/H1uhQ5heDRTFtxHoPKVU9fuvH
oPJDdxiFSNq2MAgJiZtpzWul2cFvDIK62etsME//lFMysKdAdImXOuOBGZpunKxWop9oBULRIwtQ
qrrjgLQ58ehZhQX0VekxjIYBix1xPAhoaKZDgd3qC8cNg6bqsi8LmZgVjrbP2fPQ+aaIuy4vgk8a
K6bu6GUF0hfJtUK+O2D1fIbYkJ+GXoEqWjQFfvPUY4ubUO+41t91tea8Ea652KfBdsa9XRoViNxa
AQR6TghYWUxzqZ7nYSpA/5Lh8gmXUlTjixF0+L0kMPP5pnVK7h8aNrVPGmBWzXFJtYFFPXrx5jMy
vKGtw3oks/4JtBZUu6l9c/ZjBu3vl1G0ph4jg2fiJMiAxGQSJgVy2ZklOqtilX/EsPl4NwlePjtV
butJ37btgyBN+mnKhjINLTotZeRkdfbiWinmIULcMDrUxDRnmoFkmeenAoVCyMWBpPPrgvYZO0yY
2h8OxpwxwFyakoxh4LbuU07dAVRReC8RqB7kXURMO+f3OH/2HTAETfbEm0XrjlAjqfQkL2bh7L1q
rMQtlmSjDTER0h1GYenVoYMyqHssBL7LjlVzUe3pUI1uVMMDIfDbUreKnIrTb57IfWziaOo8skZc
mr/7hjWQ2PRo7Xtxa83puGssQI4f6w7toQgMnk0eenYeVPqNxF12035uWAGpBkvk2h3tDP4CksPi
p844fcj0NE2IvzhQNXdGD8l0brtPnJX9X7ZYMpbMWW085umUkn291KK99TPPp2Ewcv17Y7bQTJrZ
0APgbo/DXYb5eTc09SX/LPRpSTitbBpCR49/8tsSc6BG6w8AcixF24acphhxH+o6+GG7vQepNTDf
gTQKECNEDKQGL/qYFcBizGbfhHZqt+Zp4N6c3bLWGLpfdm8EYhfk3TBEFXGaXy44knniZ32GbyWg
HBTrxsS8qHKGfo5GVGOCENe5oYMTM5iL2JgAbIqyZrTFfkYrXP/ctqnfhh3JgibGuxMhrzTKyd7h
LwoAZUfBXxrQ/gdJToWbJZruDK/Ura3DrJnFiQ6N+NRqufa6UHDs7EDnv/wk/tyzUNTMC0Jb9HUV
lngEQztMHgubNT2LzIGWAsOLAbFDzw2gWejRnr94hdP/Nktn6h9MfYRclc1cBo1Bz+0zjAh3wS9t
EYYBeu+BIUxOgHQ8wg1rpPAL4IoJwJsFKxM8xM0+9NlSPDigudDxYyrPGX5YzMIgDsbg9J8Lt/UH
kPz7gJjOYPX43NPOsZ/EYlY0IUZmeSfhOmlwcq3OhquCpgxncQZ1YNim+tQmw8TNOXRKe/7aBd3Y
75tpxm/yIWTThswWtndLhnb+PvMqaxI95wiqxtSSZ9YI+jPThBn8D2Pf0Vu5jnX7iwRQWZoqnewc
yp4QriRRJEVSVP71b51+k3vdRvvrSQNdjVIdiWHvvVIGT+O0z4U/eHc1brP5AKCHwpK19myYzZFD
jn471QhH9RO80AmDk7vNScAJ9Zl2p8PSzJPaxzoQl6lDH5VxZ6oP3uY1xGRJRCeZITuIPXP8TzAB
6CMbFIRvS3BYZN86+5EZs6ft6oZZsLEJgC1L+Fg2rr/EJzmYZsU8iSW7EdfzcR0tQAcrWtKefOY5
3tHFXe5lpvZ7gXCNeGKvLoLcvNtmttOj9bX6o3Tnq2xDDtXdOkU6wQNiebN4eniKjd3Gv6EHzCJb
08l/WWiyyVzgH4NhljeAbXjsk1CBgcrHtM5Cxfr6xrejim6Tdl63g4S1vjiOabo42erETu/jy/i1
PYb1WINuTd1BVVa60Xwj5RrrSzPU1pZ6ER3JpYRzGzIn4pCXkfaNe8PmupUWZlRW2XNNWM1y6iSJ
9LM1DlVXTJMeP3i/OreYkoMaD791RALyiT3DkFo8sGAK77V2ek8C4MBaCKtJji1YdrL2XZ3Fi3H1
iUU6dm42z45rZmvS9UdHsbHfB7a3+KoU7n+ZmKHhvZPOgvMmk1zxtWI1T3kRpGPbHgSfuXvfBzSt
DxrEffqALOJoyjmMFn7EZNIz3DpqGRd6IzN7WGeqblrtk4eGxeOf2ldkarO1nYP5BX+EMbHoxwSO
7rrzpr9JzUX9AzbofbfnCgcH4t7FWszKbkg/hGIe110XgN8jmtryjMcCi32Omcdy0aouKTGotObo
+NsW7wiDP2nemzEIb7rVJTDIB1m2ybexRdhf0A3kVc6+r6sFA9k4T+EfoV7TUPnbGf400lPHmY3U
sahaiNdHuSS1wysSWXhou20/6sz3pnosLZVJphY7hTfN7E/sdjUQmT1JX85MlM4EO1ttjNoFgqT6
eR17EQrc1NOQqS66UTiZstVf/3iNB4x84bwY00HlftDcWaftCvi6V1MDW0u92DaPWoHIcg0g0FXY
mB4s4GwYHVvRPC9RcFC+d0BQS72ziuxr6R2CeSYV85JzEw64lA1OFLB/0O+MtC9lIEqdyiogwGxJ
2PjV3Ou9l3QWJSPvKuGGp3F2X1FaBxm3watE6lfe6uXOuIHOcITtI9vdKKf+E4t0LmkLA9++Wx9m
FfF8iqf3hbbgyrbKzRgNoN6GXTsSoU7W6h67ZS4VSW6WNt4yySbUCaTe0xBXezJVQdwfbUQPK3cv
ZDP3c9y9bCsYM6GGc4rqH9IJV7tKzJnz7iVdyJLxhl/gc/8cD/SuAwy5G336Yab6ySJTBVVq+BqS
tc/8kR1VvfwJQ/EQb+xW1/JjbNlOygg5zVPwe+6Wt7Ub+3IQyEzAaO8IxszOi7pdu26/YfW7C3rG
qsHtCyA64H5G8FRbcXHm0cIO4Ww/Nof8xBIZCtTZbbl1LMy6BndmrKbxZGf5CMOXsUBD8Sdg6uit
fNultHGvByjLWOqiFW2c90G5H4F1ywkeHbgh1d+6T15inV5gco7/W+2NZZ1awDjudLTC2AzMjLIJ
ATZM7TMUO9gggHGzOSF7l8oPMS37Cd7Dk9dXKILeDeKIcLJenBiCjQWrAwfnmkUOsjh4Mka7pHWe
2o3Pr8OaIHl5RRQn3J8hS1ARySNcI48rd4KbuvV+CeDhMxrBPW98L6eeXw2CXgSiHeEa+DIvwz7o
TRWppVjRHWetqHG0LDC+8f3WzfywI8+r6Oom76mHnipoXFdlQpmtyydgt9eye6k0vtuSRArYjXT0
hw5djusdBYZre7NPAueO9wlDi9YNZRPjD2fcAbCBgQlG0ywHONNnDvcOLkWypxp2ukUapV+XWHg3
thMXrKe9UOEOVclOO4vN2nF6mqPgzmfyvpu3GfzrBX9TUnk6Oi8mPgKW2OnBzWjs3UI8L7LRECSK
k/pGdtfazvndJ9u7K7aT4yY/Can/wgs/D1pxUXp7sk53Dzve2wRnoFnHvEfRGbi0SCS/nzn5u2zJ
eV34WLR+wHPUHkgkbFr4EnM0B95wEqrZ97ilUBJXxnhPoerPc6LKxDg/6eRf/I6xbKPs6Bo3mxW2
R4JDNJ0XkmlY5RdcDiVwgJJsotoIfL6C0YP6HzfD0BqGCrLfeZL+6AmsbZZ+N3iYLsfqebL0llNn
zlBvebDa7V6Nax7ENIqM9jJz4uVEqdwxNy7haHdBp7zXnnuRYfRIhuCmd/rTrFCtcP9NtOnFbmY/
Df0OVsH7eXZPIKXtw37aco+0t13toSlvDqlZdnUwgTiOxDq73KStOGFGc+i006EvkIdu7hqMjDCg
Ymuu6pjlg2yqaE4OXjrfmthWMWUndK65gr/HorxCjRvP6AILsijADuznx87rXjCevo0VfW08J2/a
tVhE8OasFoBwxDJJ6Id/tU1KRd4odQygo5gJ+HokqcbB22+0PnGvmwtv6u7bWjhgFwTH1O339brt
kC9ySEZ1GiNwZ/oedQksRjuc0/WRxOsf0Ud33jR6WbjNAwq18Cfq1zsUrBAbyuiuddw2G2R007vp
IQltn3l+/ZA08HQezA10Z9O9bbD9AcPZIV/qRpRwg4HzS+jIbJLi3M4z6t0gOBO1viteH10xwkuU
O6d5AOFwFYBChw6RNSmCk6RlD9MA4R90ieeljvIaMYVZOPsYsNQa10LXAsjwnEzE9mDi7uAgL3PX
TUkNq1DMIQJiL6RTaUapa4ouIM+D9EmWstHmInWCSoWEeTD+s/1Z6ggWYo70h1ftiB0OtWOQ8msR
jdmLj/Vqfq5Yg1jJy+MamKd6i7dnDvzq0o5gUHbsTdTsYRGbLLxIAEvDVPam36JuP3WEPXXbyI+j
6tSrTuP17I7Avyd8I4FTZR1gVwJP+r0/chO+GaRRhzthXSf5UXOH1bdo+AL5oAO2zliHnouOvbZm
egFKSdG3uWm/iL8NW7zlV6jQ6z7A2LJtf3Wj0/PCGV3jn2bJaPqWJGo49yZKltJJUurvr97Ab7U7
YTIe13pQu3qwa5c1BOkz6E7GMPpoYYnowTFeuvo8ObC0vJFBa5o7d0HeW1GHoxTZzKLJzWBEkUDs
71DzFpFOXhSWrN4PPt02pDd3XQ+TNryomzRYV1nC8Bv1oGx0GBYsmHWXrS4AkAy9TAB3XQksOUv8
yZE74PvqGZaJYVe4xrZzAasos5btqBbnZ5wMFsIXv6dOSWhvWhSObIWaiq7XNk2K7RmWajhsOPRl
Ek4YpHMOvnKC4+aiS3pDGp5Ur+FSw5TUAVb6ngRDsMfrm0S2jVPyptcJZ67sKVx/BxwILfP7+yF1
4O8lGwpeHaBTbOEEXzKDdzy/6fHReOUjL/TkAegdiybZEp27jUHOGav7HO35D8wmupdBJnZnpEme
EjuIA0qc+GNKF+8Wf4Hda1F7Hy1yHW5i2m6PKC/RETDIBQvwlaLcW6PuBdEBGFqMrb9vA6kPje77
M1NIJx1d2HIUep6CPkvSjsGiw/P5h6cm5Rbdhuq+APALgXrQOc1aMIp2GP94lGbjmxf3CaJUvT4T
WLVpcZ2xdrnVgWmqYZLuj8aNurMZpd71CKbJR+NHO/A8xJNBRf9u4fJ6fU1CsMO2xLAFI66jT7Uf
Xo+AiefxPDVvXKLj2XpMDpc+Fn4FSJH9RRc95jWL+vsVeVP3dMV4NQ+m1BxUN/ENPxxBcTClGdLD
2Ft103S+/2ID84NsRIrcWCSGTMmkctd4bkGjyTujdGbPrEb4y0VMyUpLtw/CbMX49frK4jTnVgKj
CaDZKUUfDJdW9DTD8eI2VYCAbJNLJ2nay8Kp6PeuFe4BASz+ZZ5V80ipcB6gjl7+6tFzuwxWPqT0
sJl3HqYYBTBR93mIhl9rnKDUUXurxbHnscp6s9yI2S0NSledTPu4du6Q+PTCZSPB7+vu0CA8wCos
9weLgwvYMF9BMaRdiRCbVxulv9wp9A5bHZUjqqClac6MuzfeWB82DAWzHhoEdB2/gmF7Bhf70W9D
yHzZFBUwazxbtuIuqF8JovfyGSv3kTukmJA5WBMwdgdddiyGpRzTp5G096ye98ZdfOA+s8qmLv7Z
hxC+h6vzEMXyheoIuyBB0rIJu2zs2tJogDee8OOs7mYni1cXY0vP1zcOrXHGRp17SuV6WFtyF+i0
JELu+Tj8dWxwEzhqH/X8FVMhtG5tfwr7sBCzhAIVdsKPsYVDC6ZpCcYqAz6YH5rc1vYvAtfKZpK/
23o58bZ/bWh711wv460bvRxqL5jjrKqaTP8SUWdvTC/KjdPcj82LH7UoPpYzCLyVhO3GCTKO35uE
mkRJditiMLrjeUHVgyWXsUnfOzN+YtcdYRX1F3O9Cu4D1eqsOvOaZclmzp9bwFgYXLjmnW1KXMIN
Em/dDBCBIbMoE0Nc1BwZnL6w99Ha5Amm+SfsB2/Xexr/9iTKaEgu+OkTui0vfnTnX8uMWNwJOnGJ
yTXmNxmXmN9aMqf7LQ54EcWiL+JRL1kj1IUtFoqGsDd5VKOEHZqo8n3zYOrgBO+ji2rFOZZrbkO5
J+P6vPLlfiLqUTH9DAs0GHmq39eRkKUcQng6VV4rAAorVKakOYooONbSvIQpfUqug27slgtRyW0X
2xuI889Mox3mPd0xJ9KZmTzoeschyl2UjFOU0pKPAX6+aOsdWgostMWH58jA920C02vqjpmk8QMU
35WNtg/B+3xR/U4uwUX37dn3usoN2xtm0YYnur8gwjjNmEhhRriCZVZP+t237VjRaL2Hb5DJHAGl
w4yhL6otcD9DlH6ke68NVmntuA9esPxRVBVu5931RD7hXnvt0UkoOYKnRr0XHBO7LvUfuW+7LLHh
ZYqgZ4/cp6GZftEkeaXImBwbmqfGRse+w7QzTkAjVf2Bt2kuEr/NjVhfMGKAfzmbnLLtvOEouvYZ
PlWvSS8pzMA3YJ5pzLJmgyCRYxC169B1+UXfhOhSVXzFIUDcxXGbYnNHqK+iuX3urN5N1t0bAo0t
Xe4pRrXZsAJPpJyvxSTQJBu0OW2NMQpw4/AyWOfZCYFjQXPuZC6jyLpBTyzwDxX8IBrz5q0zy5dY
PgQCVzTbnGfW0wvywHzMYlGTY3JQzPXvYHm3ZkMTEOcMHnzNQDB8np9gifYDGEXBSbTfwFomROYb
WjCn8S4BEmA2+wvkvIw2Hx6aIxp0h01D5jfYe3i/nOqpwR2NLK0lfV5GDIn7pEyw+6YUxfRm8jZU
lYNitYZjMxZi5sWQ+Pfq3LWsMhxpupbCKnj1z8xn+2VegdbpKvGfB4RwhKnNA1SCiTLPi7+tJdZ8
l9UcROq0iSA8msNbTC/1DWxr/gwJGrU0YPtwViWPgh2Cju9NKEuajidU0y+AfUA+/uiILeDfiyYF
hLDGqSL9y2iL0oXcE4dUKZCEq7W8z4XOGzEXzjLtrH7c5vlWyHs38vJxibMxBAUSe0zDBD4Ol7+C
P9ZsrQi99dvoki40Zyl5oYRDUraevRkkSv8cIk2RrC3auHbvkMvS3WkMYIM6KljzBBwlM86SeaY9
9129c7rhbrY/4vkumV/Nsp79tM07ft9L+zTPSdXQ4RR3mEgBG7xe9k/XCNOQPeA4hXMkrm6/OYbz
fOKEHutpLBNO9watlxurPJlQrPlbvd8AapCFwakr2YGL8BgkHOOlBom2NETXi0/nImVmfBRtUKFH
zywjuJZI0WHc5MXtQ+ObEvO9o7eognjqNlTiRqju6BDnh462o2sHjHl2qZl3voYK1RxmUe9lONz6
5JdjTt44V/WyE+lyTtlcLHZFlGdYqOiRW5RgTvPS8CUHuAFRRHeIEug0lg+9tYhBj0CwQ25Ls+4n
F8ORZnwYe3O7cLJbnegGTPQKleOppvXFCH3sqdkzbgu0MLsGpWJbIwphQpPshDdtCOoCIjeogDpg
DEvd02JyE9zr8xFI1661KLcNlkszq7zzjXOO5iWLFQPLp+mOm3eWa/8kYgCO1zmo62xVuAy3QRgU
ET7YaJ3dLI1b+p6O82B0pmrFVOt+6nl4hE3hkWzpj3DqzhHBSI0Cid5Jp04JpuXcx+gWGFg2xozs
ZI1OwkSGF7HR3kEK947T4IfPULyj+f4PioIL1uBzIzW3ajBfe5MIFDmO3HsmYh0rdBbyKCZeF3G8
yEq1UpEcU+k+yjZk8O1cxRaIIJFMcuRa9IBrWz3fxWQhAK8XldoTGWZ6GpsF8G0PnPnd3SAPL+xC
DZSijbuqbB18qJfIOt1HWEyVgCEh+PKYUA0Z9Rt6QP2+hiW4lN26W7SiSSkSC3Daj0wlk75wmH/S
s+F386qCA13Nuufc6XbeMvtzYWe9HVAB+AXnvXO4xsHugg5Fr2gHg8Goud2EfU5B1rsdRtXcD33i
7Jd+kQ/1NuLoxIdAscDYegnTlu+3wU9LzzH9pY7R0yPVBvNSnWC5RbV6RaztHmWM699oHhh6HGCJ
4dx6LiMY/6yYl74QGJl4Lxro1FJgKXoe5s/IBI0eVbwZeJDOdA6KkEh5E2+OkKCIY6KMHbC4aHoe
Up9qsAoS0h0ZhvwKq1SIakJLkTVNjJSDIODkFtkTsNHDmAaTos2EwY4lE7/bUg3P854OD82g/DGP
MGgBJIg+/jd2v3tRvQ+QH7nlb5D4Ug2EIl1h6rDS0zTK5Q3PkG+mIdsljFa05Vahb41QwfQZkMi2
nAaz7eN2wWkY09o5TJg8lJrQCAoovsRnUBPE7YYV8JRemf2eg2TVUDvDb2CH5hdbtw04RJf4j218
bXkbdxgfe+C2e0x4cbRQGLOxfKxjVJDzwO84EE28+XZh72KGM2JMdLd3QPuLsglz2t+gAWCsvsVp
Zdo2aDGxFM4uAlZynUwZeQQqonfEDHI/A12/lcbbnkxT8ypyumsG4vQXCfFvw+LeJWAOZV6EFtdh
QVs0YTQDY6R1ucCSsbItOCIrUPdzMk8cYypwN5DeYsrIQ948H9xffj0D4+IqRHOzwBgMWw+0maZo
E+6V0UhwgHUtNuwCKUVvx19ItOj3IyqpfKrNctR0FBUbGmfXkCUF2h0fhJ1inLPhjzHhXZ6AB4fK
RrCC2hDquBqCVgu+RenJBkmB2EnrGIWZAqx9H+D6HvdJZDm7wE4a03KPJkse++LWX9y3tFkfG2SD
Ix9Ublg6AJlTCZF84GDGyYZrvYp9H9d/XclvUzW1u0H2R/gAj/nqgG00pE9LA9xAw1gmZy48TF2C
dj2ij82UqmresM97NLEbpqcxWp3QaxlMQny0SBIdJfDJFo0JeCROvbxFggaFJtJUvjcimbrhoI11
9aWFphicc/d3j+69QPIxz5MZNpXNBqCEYsiYSR9pkng09AielxM+oU/WdtkvfvwWELpeono4aGmf
nUa7pTDt+Iq6sQeCBUAb5dZZo1nOYEcL2JOirYrS5X3xnbcE+aDI4Ez/BLVzFhwtS7LVWx5OoFWk
Ke52Q7ckYzL96FpNT2lqghLNpnMKPNqgPUS8QWO6k2rYZZyoQa+woTgJgeG1g/4Lj5rzFqM0Dqc2
zADs/lymBvPDeHwDkRg4Eo50NAjzk6+bJCOcJgD9Fc67yM/azWEV6SHrjTHcr019cQb3GIXTO0Hg
Wiam9heKmZgUqE2XZJckAjVQ7xANwwWY3Aan1XMgI7RpMQfyEVOlizt5U+aCD5EFbNkhk/R2dPu1
QDQIwtVArsHQeuXZgImD30Mmps2j0H5dW7wD6LiyUa9sgu+q5x14ZAFprytkdGFNX127hi/MAJ7o
VoWeNDDvIyYUt53l6Q+xzNNu88GHaNcxbvJOCoEPuKD3M1GctxJRHlmYqAXD6D79Acf+aJeCwVMQ
oNTAV50F8yliOnoAGMcrbzJOGbK1tfm4TsOjP1FSCtGMx2vuSG7nIdwzgrwGOnnJI2C9/iUJZHTv
BY1fMpy1OdDD9CNMVncHHzzYoMooaJ9Hb17wMM7WJcPAi6Y4ARuNLiea0LZJz1X4InGK41iRdHzW
AU+OSSrmVxY44Qr6ghOBNBPBYDdwowC3HNjcBuVBjWLAmBACUubLc4v5/HvjbVFQiWZ1EOGjfQwk
U137hcKAdzFZPbjk3TjIVC8A+ACoRno2yxRh5uegCRjaUVp3JxFuBgP+tgnzBLK0Dz913EMc6Lrs
+9n5iLiZj/3gDPfeGjcXl5NAZCxatx8tw4wd78yt0qbGDJZtGpzpLXldMLspJOyAMrwK+xoa8JJi
BUIsU12725r3EPPGX6AyRGiBfJzT7gRCSoa3r567lLHmAJcvgLN4CcUSDN0NDvrtjm8DErZqvbi4
CXpJqhFpGkcrSX+Ou5bvNJAbDMo7euMxGc9Z7Q3OhaaN+NPqmJ6kminQC9mcCSD4W2e03geLZ8z/
ZLBbUcfsNMgJB435Ghi8WPDX5Sv8XTsEJo8nRLRDI5VU3A/YedZmLVpCp7M0c3rRWPEf6zbHP7pw
QwNHZxHuibD+bduF5rfFaYTiNiK/601x1LxeT0vmQdORJTCBy9dk8XLkIXXFmNQwZ3Vme1Tck38T
7fu/F7ejpwWtLO4X1KboTTd01CHIIFfiYapX98Fyz9vLBYCbAop6kUCP3q53Gc+1mwDLd5021sWW
RLLH1DUYT3RKlkMM+WSSPHpRmyxu1foKRtYYmM9ng7o2ApMt0geZjAPITks9rMWqKVVZEDvrIZGJ
ho+jbfpH4/eYra4bHDuzeRyTG8/6WK3hxmU1QL9y9nib3C7Ib31PaYep0bCkzoMBSPduu4kAaVv8
5Gn1tf1dJ3BAx5h2hGdmoMP0jxx6TIW5xY6tNPYqetKpHR9J4Ns32sVwYAt521wmWC86me5SzFe4
1vUJRVjLSrARwtsB9XCwi6Ud2rxJZvgTU8SK/ey8xN71kzvbzFGA8EtGej1ikYL4XymvtRgXb5iw
XS9OwBNX0+Vu10F/vCFnIbkGzE+iBZ3OR2xYDvkVeYT+jG4V2GzC+dBqbdMnMzvp8tFQBF7+jOKp
RxE5t3UVrkjvLqlOMGgwY7riZWkdDdOetzLhVeM7oX+AdBX5x5OxRL01qDu7n+ByzgCjlbWkclZK
CJLDgqkrBurhtp9ZV29lm04W7vGwQg+VyrwxBSt2jifd7L2hqcOz10JeWPjzZNyHxovXoYQDB6Ab
xTcZfoDmhCmvwQ0c7Ndpiq0FpcbHmJSxEaFk6+S/KganmazRiecVnG1XpNfyEXXcEsIIPHScyEWe
p9ymYk2UoDlfQI07Ly4CQEnm9uh19zoCelOyBoD3SYI6FxTd7G5sr8cWkHNUbxqwTRSPkKwOHQb0
GVNi6X9oriVIReCp+ODNrDjsrVpDFxpgjGNAdMQAplrgBg93wzm2/vy0ulf8pW0bEDB6tQRrPmlO
fggM4OkhaEzd7YIGIiNguKx9nFLQdi8hHycYJ6BqNRe3bnckmGPc0JQM77imQ3VkjrPWdy0Yvevh
fzOZfe8LOnjyDyrz9c//wej3NWvryK5oV/ZI1SgXGNiY++V8TSXC9XjcDm11TS0RmZuTYijHszw3
+3SHzhlCJfikPEZlXX3nMPGF1SFinqGogw4NVMb0c4CbxxWc94WCOVKOPv3o753yaqXg7Mh+/I7+
/+Ub+MezPgkNQIqFkjgC123O3Sryj7ykBSbZV3vsRey+N5H4Um8AHRZsdEJYucLJ/N+vPLaTUGPo
mAIM67F0i/5RLnlylxSA10owJwtVrGfQ0na8+k6U+ZXe4J+P/kT+d3GAt2vIBrDw6/24AzW0sshv
/e4xX+p7/vmcT5KKFbPfLgzwE8luLtfy6kPcn/TJFs5u2KUF0sK+Wcdf/jDYB0BhhtUMOu2/36mG
4MGOrTtAIvn/f1hf4vT5VtT6pXoOklY0TggHgxvvJy5+O6IZaMwyFNGupRlwirja9mHJnqgDhDTT
377K//yNn/Ua/3zipw1qdNgSQZEdHGaIAzW/wRmPq6nC0+mRHZPCFsvVWBn/9ZdQjjQXDQud73Jj
v9Tao0ojLsGPRjbVp03Sh0vTO9q/bsir0TGcB++H16uvtFepisbZdyfAl5qHCHQ0GDWBdvvZHpOS
2qS8daHJGYR8iCPZfBDTfxfr+kWCAc4ZmCFB+u5GsHG9Lqt/nH4padRExm0oJkTY/+oP4V7+mbII
RJkbDJlgw5YMmYAa87uf99VyxTD5GoQdBZBFftofbiyaBMTYsbjagV9NwmboL0Gm/Ea1+KXq5p/P
+fTZKIrKiKCUxXOgs9thHAj9e1T1u29lpV99sH8+6ZO6DuJhlCYRIneuCyQ54iZBqlfZ74HRF/AK
M+Cp5OIbN6svZDhXCyRUsFdjFAA2//563dD1fe/ALmyLfqbwV+vaKLfRIYYf9/++Jb8yJ0EySQjp
ZwqFmx9/eo8uKIYpkppgTiJyRcvLle7+A/rMQuboOedf6233072v78jVjheMxG/uqC80W/96/KeX
S5HZEo+uLwp3FtF9EMSY2oI4BIPcVVc+PCmywYIeFTRR+M0K+vIVQ+Hkplfn4f/SF9a9mUjqQFcf
1Px1pGiENEcasIc6YAMM8b9f85c/8x8P+7QrkoBawjv8TAbRKPh9fguq2caqEFR7aChCtZ9J05xS
kOu3bx793e/89IF1bKAacFYEMfbyDJ+B20Y4RRuvvxBI8J1b4fXv+nSiw/kixH9SGNVDHP3vZZtQ
GfClx2ICtdd/GBv7grAFCFsI9BJ9bdAUsKg7/u9X+4UqDucMSsirtR5snT9tFTXBbNdvMeCU5les
f8yu3sGGofzfD/nqlvjXUz5VNk1jMZG2+GW2RBISVO12Fz/w8/818O6rMhG+wpCYuD7uiv+K1KFC
AYGa4Y6yNr3NwSm6gfwIqV9OfPGpuTDS3IZwKS3B3r/0a/tzUuM3dcd/CovPHxOAMDAJBJMG2KX/
/pheODcRzJOv3lBTMQ1llOtH+QdK/v1VXFf4uXlEzsQhfWuRfULz7zL/vrhIcEeCiIS3AJ1L+OkC
w9UF6s3Vz+9a0Ln7a0Hnlv+Hgu6r9YPCiqDAgvUZ8ij//TMZzB9dEUFkL850za8lllPyOZdu4bwv
5bXoQLDoek/IN0f8F78PuD+GFNDIgV312T5AoOGX6QanO7iHgGsK3z76c4SdWM0wv7fg6CyitL74
5jT4r8ss9BJYJLg49gKEsX+W5YLp0CuMiWY4XdYH0H2rUU8///de+eoRVxUuVo4P0f1nmeoCxmI8
1YBlZ/0zkOdu0d+8uf9H2nUtyY0ryx86jKAn8UrXZnq81wtjpNHSe8+vv4nWroaN5m2seTp7QhFT
DbBQKFRlZZ59MawBhx2aAqArAtkDE2U0IZxTH2NNKOh/AqWKmt8dkQvv8irOs1PGinzqF2ZJzKYO
2/547TcPuWfuqn3sqO8gDgOsyeocgHNvk9thG++FT3JQeOOxZw7C/AAmsCU6sHVmrsMOEv/ELa61
Kwi1HqBC6Xab2AGo1Ea6CmbCxlP2uZtvqqt2dGLLvxq25JCYVv9+eUvW953Ixwh/LmGGWdzSHwBd
cUg3WIJ6NY7PgLBftnGetx5X/WWEOY5ZUEcSVNEGRyOpVVbvRV57Rqh6MbQPBzSZgfmDmN+9DES5
QIp9j5ZY1rkkffXNAaiNjONr509a+nuIAey6DEaRs/d6n6ALqPRTD1YjcxPv+t4iXgJiPEozpL4J
ewzrHqgAS3fFC4Ar5wh6cWDuxoAkfUwz398QSGeOmJdwRjqEov3gUuWf3daYVV8aYO60zJzR306o
gblBkV8AogqFqT0GvsDFkQ+YvuGFBp5F6mGLR0kGSjmi5wRnCjIZvv5Wdjdp21qB8qATjrOu7x7U
MqFipUk6m4poUMkA5hrOWib1oUMTCEAPjonz1YBtVTUQi0DsBwUQJqlLB2KQUetGJ9Pe0iZ6znBR
BFCNMSqMhd1zzgUNNye3sXZqjLmNIWKcYqJzAFJ3k5pbKhJbgPQrOwyh23xCkcfh2Ds/7Cf2ZCb8
TXXogwe1L0GmM7geRpRd4cZ/qsCnq3vi9rPbjpzdPGc2O13hkWJo4RwJwClDEsNirrr1j3yHVh5o
T/VDNNhpa/U2npRO/k3fTtuM8whZ/ZCoc6IuB84Dk+VUk/tZmNVUHdGLA1myZr5MzXCDx8EdydRX
DAX1nM09S8npSr/ssWzJmdQqEOaeSkx8R1O7DZSxylwN0/jGlYx0T9qJTZalPA9iTwQBhxgOA4pX
yHMgRsZ8UTVWkgG9pAQJVXIj7w2v2hAXday3Yic6ALU7PCHzsy9KLWJAAfGLMmGBoOb0uHczaVMJ
LeYjm61gQZz3vrinDLLCNdloNm5Pb7gCGzVne89qdIxdnVmpiZnMAY2AxBk9obo+SivZ/haj0vIj
vbUbGTR1XBbTte0lkghhJVCLYo+Z2GZqIcmHMUhAjje4sHAlWfO234724Jhb3eMroh0TqWVIOC5z
YZGJP2FQ1rqAZtOR3aW9HR9TB112lLrLp/Q99QTDku9al6AqUt5kTrgP7OEWDIHhNnbDfXZrfAZ8
Fm72ocv+JuaTA9CtllkInCsAJJNdfQhWf5vtQw8gO6fZ6VtNs0YQGIM064obstgvAFlGVEqofhgY
b8RzCuMyzKfJR26rBA7ooVGdzUQU+jG3ZYvzzeRk8HEe7fhamFzYPDKcLIKW1MoZhlxrBC2Mugch
pG7QJU4w7skJx/SyX35rujZaTwOxOVjszsp5Qz1IE2gHga4CDTISP2gkSRsAy8GQW9p8zsy1rVyY
Y0nB8sJIzElHDh8CeB8CloanDCforu3c0gSTxUeYa9WSvgV6c7qZwUahiS5ybs6+cdZh0n9ffJ6u
yoIx9Ee0antiGSad31d4GSLPBnPwMXA9zUGPaE7pfafBzdUdsbNDchfYgYY6Paos2StXoZbjEGfU
TmD3GKIRK0OF16Fl6wpDuk7lDE4AQUsLcBrfveyD7NGmLghqfTCNiVQnT2TyUYDzAKUvcEsGFaCk
mdHm1iyDjsvPt2CbOYgzQKRRqnO+4NpdubTKfEGzxBBLVsNqL6SWDDBKpxKrhtJSL4ucBa555MIU
yzhmYjvDQvPxIf17FbmcX5W22s0cvz8vJZ3u4/EFtPBJHcoNmJUX8OWGKzqpsFHdwDWdxLylRRUN
4YN/Oa1lOCaKOToAKaaGYs7pOSibQp+TELuIE4bGLcYcRRfMz98El3yMgdVq1mxHn0DcJ9A15vHw
re7rwjhzHYPLRDSmGMb9+jsgm9N4A1ZKjpuc3flH71wYYbwzM3OIa08wEu9w79yEdosBqr3htsC3
2XitP+aBjaGzy0di5XWIM/FlVWOu4G4uo1CWYmRR6EKQ12gPadkbzNuio6uBnZ5qyfXXrWp12zbm
2CYrN8LSNHPThjlJCQBLmCze+HuqdkHFOesNr/3IXSLzIAfsrQFWKKqcGgQLg4piJKayGgkKy3rh
gbvVDTFqEWPIGE8GgOvm0s3gXipEpzLlDSz5EDkPPkLBuGoNZXt5+9nISwDWMqBqjhtRpUqlzBYA
KTsMSelDwg+sXHXvu0MUc0yc9ZkYGyypKEiOxHrSMtQjitsxeFfxCvJBpjCnG5N8SILsjDHm5rPA
+RdLM2TkM1S86SybVNtequW8nJ0C4xF9RN6B1uDRi54nkHT/voywlbooVnWwvXQYmYWq7YhzQ/kq
MNa4M++zj/g9RxdI3UWH4gc4Yz34MoLEdFC3PVqj4zdpX9+0XHdjvfq43ZSpEI1oyMES5kDl4wjm
xbxQj0UvBVVfbaP+naYeG5NYO4zrYKJX1dO8V5xw519XL8FRULfHw6S8SnbCpt9MXMUYnknmIKHs
oYRqAJOYILVU0PDoYNHJx54TF9hQz66M7vDielGleUyNDhCeqe+spPqce/CoxGj9jnc9r0h6eUky
WySoRTKnQ4OZa1H0D0XcX1d58zAb2ubfHIa/nEJmKwPxmIKrLilR+yj7nY/yx1xkj5dNXN41+aii
sNi1TgjUMjGEHl35B7l8CPX5KQYv2Ni1AEVy1WrZ5O30GwEtc/qNprQQZAyP0WJOBMkNENEEhQ3e
rRcVIDOrgtRh2fMC2bpNyJBroAI9l2ia6yEzAG3GmJkdPxle5Bo3Muo5AFtTEfndwBOCW4+cIMb8
yyBzlAGma/owxSINFeNGYQk53KTUxAbzkzLYqTNSOXrSFG/AIWIEUNBrJ4GOOCeOrnioAWEvlADB
XYi3OZP4JALJ6mmoMLfURR99Fj3NYfo66DmPAHvNjoRmPdSv0FJGG+n0i5oQGlH9iIyO0pRWUQrW
ODxTINRlL1258IyFFYX++4mXtiXIsvBm0nVMPBpIq75V4Jv6cdnKWYZ6dE/kFqqEtzQuVmYxKobJ
AScFVrNxJU9+1hobE8Lg+M9d+bX/yRcWWA36X/bYZelxNQKi3cBT0h6zkaUXAIxAQCCobzuMGNAS
cSnx+m9rJ94UFfqWxjULdu3TvRyCwPQxdaE5AahIiFztQLt0HWmfmfCu6bygfIauolu6tMb44TQA
pYl6Ogavd9kDVVPWrg3g4UAT65AdrwBGb5JlsYAxxmal4AYIhZLg5CkxGGH8DJh5IO6HGina7CjT
cyzx3jQyxyLd7IVjKkB7p3nd0/LEhEZx5M7zg45aMQTnvGl+4JV6Vr8dDgIULQ3UXw0a6xbmxCgq
ZLMeNBDs3cpg6rTkUbAjGVOp+l0YVe7l87DmnubCGnPqDEzfhgXBt6MP/GSfbLQNzbR5kKaVEALE
xO9FmcyiBhMcgkDD4qsV/Q/Jn3+O6nwvpdH75dWwD+qjcyzMMKuRe30cQT2JpG8klp4almlsgKe3
g/6Py4bWt00BfAmqZlRo6fQjgXlj1Iqp1VAQrXc0laNIMH4D/5hknHk7YBJ/2WHyKqMoxKyMaV5l
RzftTsIc0Z+qJGCds/zHwcldUMrYVF0KODhLbS0eKpS3VPrvC39sNfBhZS2WSmUsqIJw5xl7fnK8
Gpjx2PlrqWyjogx0UIPhMKPoM3szMPNusWneaxfERE59PV3xSj4r9w1c8rc9VnS30n05wkjC4HRd
VFs+SYgdJmXiXHaUdcf/bYWV3EXAzwu8G1Enbw9m8gIGVBSWHi/bOKsP/HL7LyNMAAYxUDU1iMGO
YmGGba9DZKx4Jm78EUA0jpZQ5YfLFnmroiFz4RMYcijzTEc1OpCA2yl7kDMoDqjEOMFp3f0hBm4A
SgIAH6uYqBZF3Tb0su72II3DO8ZErBcwzmYRiH76yCeLW0oSAUGgZtu/mfYnKLY5X3B9dxc/gsn1
ZMPXw1TGj2gd40f6iW7W937bAiWEIcrAUp4FLr/8GULq+EG/TGp0/xf7C+omeUgLJA2YAPfoQdAP
2a4FXCfw/mkBizXFrM5Mh1Yfc4RME9pOko740Rk26Jftyx6zGkWQPwI7C54TVWM8RgkmENvQTYx3
NGDqOxow/wbSm7r6WcBc2GEuGtBo0qkWZD7GrY/io78r3WL3q5PArR7Rv3XJFnPbDF1GBt84RizI
NsWW9h2EgZZkF0/QinLqnzyDqxHra21sZmCCNArjRIglTXqH2few6KzLH2nd7xYWmBUJXaBqggS/
a6X4QdJ1J2j9m7nVdhhOfq2zANXHNHv0G/UQ+A2ISefO5Jy21ciy+AWM5+eaEU4h2D8xPwaazAaU
IC2IaLuQA6xcfcABxIn2LRBqaDwxKwXPS6SA6pe+GEUbmj63wWbyFJd/zawu6MuQwiwoAhOsWo0j
4NQN2SZC+B03+rYsuUI0KwcMbyIgxgATxYwDYe4A0F+D4xmzeZipVN6nZvJGZbyfR/1GiOfrrii2
Yii4QAM+c1xm5RCc2GUOtg6m67o1YReaMFCVBeWR2141HkrTD1RPVubIyq9s54k55nzHoxTH2Qxz
/vAhSAXwi3eo/nPOwRk+DkFxYQWw39P4OylAbIP8DoVRa3BJZMmYRN6Xd4oTQ4RNgCZc75K96E27
4L1+mH/iFcK9dVaeAXicioZiGhqkYtmrrxhlxZf8Qncw7w86OO0H7YPRXnPU2cPoUX1Y2ZMdcFA8
9yVn/WsvuqVxNhcjiQoN0UEaHPI4e4qXO8LN9O5vwXmwFe7UB44LrcRsAlUtk2KBNQOS8Ke7DebR
uEkEE1W9obOgd7etIJZWEOBi0E2Xt7wweiadhK+7tGcyyXs9iVMqoHKCsz8bW3+jbEPUf43E0q47
B7y0IJy3MT3oXl7mSvQmaCyClh3VXwjDMQcUdLYYK0lxM5lVBjAfdV2eEDvdKOZCOjHBnEXQ2NSt
WsNEJydepVwX0Q9QbjjocPAcZO2TLRZjMIsJhyDPpQFbqBe64QBC1lr5FG1CXfxsS9n0zDwG31R0
B7LjQ1joT03fTJyb4gxNST/j8jcwq1VmEPZGDboXc99mDqQre7to/eS6HyZzXwHRDn6tunUTQAuc
JhYsjIyC5K9o4tu4m5urWoFCUSLETxkY8NWs4CjxrgQqlOYwJ4Q6k2ic6UniLZOmY04/N9CchXlX
gk5/nDnR97IRgLxPT44aR6CrKXFbjkb4Ojb9lQZqxHTgBd3VE4MBMgIVILzhVbbSGEK9pUxSnUBA
27wXP9oSetm9Ndoga9RssODeYKTU43cg12Lg0iyzvFlRW7BGguQ73kFhBWQLHuiAMdQ629LwYjqd
g/anbCXgkeBKC6/u7NeKj5nSIgOP23RqMCCAPKTQPuPM+AZ6iVctDzh5yGpQWJhhVhgrgZKEuTw4
2UTA9Y3x9BZASOty5Fl7WhNA1ICHNSUiEvYRClizKQYZSkrTXgSuevpJlUTDD5BA4OMJO4Hj+mfT
FceTubDHRAehjQrQ48JeivGG9rG4h746II+VPaJUArcBs8gGdDW4u8CacN298i7P1Ti4sM/sagQS
8bhocfYoA1xHnkqwLEBOxGnD+8s7u1KM/NpYSWTPRdpCI7qs0GQE+fKcarZMbqHl6uTiuxiNXoza
/2V7a2/RE4PMyiY5NrVRh0HlERUuUEl74LU69uT/gDQuPqcdOLyn21qufGKUyblKyPNgXAUF0Cxo
97NpviW+9NTPo3CYSF1vwXdOtVHAp9hFSbiJU2h3cZa9/kExSqIbyEvO6gBzqNdSp0e6QwLg3MCO
6OqYUAYOAvRzQKtHxnZ0Cyfe8+YjV48nSnx/2mXzIIyqdHMoiihBEeW1GZsfg6785KxtJYEmGsWu
0pcxAHBMNpL4MTgNRwOH5UAPp3E1X1Hsc7gtgEUGVTFvL6mLnCUJC3tMbouZXDMzQnCl5AeQntrS
NnkGqQjmj+aff8N3OKuTmdUFjTDKbYMdBOH9sRG9CTbJQd2Bm8/NvPiZcGLPatz+Wp3MrA5iTeCr
DGmheaoPWlcdQN1lz22w4Xy1Vc/QiQipQwCrMYN8evOO8YA3XKgRvBB6x9yHtibCFVtLx/u/fchu
uyve2Oz6yr4sMjs5TglEA1JDdwzpRQ8gdVG9jNkLZ1n0j5w7x5cRZvtE0Bdl41/L6p+6l2wb7Hvb
f6yvfoB3H6VY83t8nb1eNrvydsUR+G2VndPNG6h9aBluQTHCZd7WdiNs1TgDlKtwCN4EIDK3oXd/
2ShnqQazVIxeQfcLjEwOYMZWkv7oB8krJtxSWmZ1kW5ftsbxF7banGhCNBrijHr9aHxGov/idyPn
aby6i0C8YCxExHQGW9KQhGSYs8n8BS9pNv2RJULkkyms5v4LO9RRF6nR2LZzN4NBGVlZekcnCqX7
3FKQiIFghzMntrprC1PMKVMnPxh8UyXQDxwtrVMs/uTAqht8mWDf2UMk9hpeKyh5YRak/6wrtPnq
Y7ICybj6drSFDZiEYrfbggHrsk+sPrNBvfbXF1OZ5Qmg4zfqGLXXUovgdWDdAf0h6QfooqUluJMk
cDzpof9d0aLiAJzYvjDK7yAyAl0YJCs5FwNnr9mWFp4rBmlEDbkMSVIbveXIGeaOF2DWnQfPbxFD
jph8pZ9j4TzgwiOVppXqEdqrv8zb4Hq0JYD3y422u7y99ACfxTJgNP40xU5KNGMGgaQYB7yWwCQq
IlEQiKvpszUIqa2DS1gWRt4XXb3uiA4KJ4zU6SqhZ3SxvAJsY6kgQKKA8ilggGQru/OW6nSLlbDV
UBVONzyU/np2/9umJtIPu7DZQaYoxqQdGlngpaFzk+j+oIDSWrSgKW95rAbrXkswN6iDnx7C9sz5
Vww8sEH/QREUQ3ug0+IC8D2BcqBTCNOWS2Ky6jJf9li8fhrVkgYtIaQQfvJe+0CeK8YjmYeDKNR7
oGKSfQkdFxfkXw95VetO2jfPlz1pdclQKof8oKyDzFlk7gqlGuMszWfDUa9bJ9jmXvTcvVNaHNrB
4A3Hrl30C2NHVovF98zySiOliopxqH+C3A0NGVD/JW+Xl7R22hdG2LxMzyoFEhY6br/R3xiFBBRK
ofFU5Nf3DUU9gqIBuJrYjgXUNEp9KrFv/jOI/zfdBqTZNpjpKVkSn55ldeMW1pivVDYJ1GxT5H69
OSOF+JzrTxSQ3MsbtxZV9C8j7GxCKFYqgpCBylcV7yFN1FpQNkHvR5Vumya6y6HcY2kKtBovm139
XkAtoZ5EJGh30ax+4RStmOgQtp2gBBDUjz34NKECFBacta2GEv3LCgtGnMloFmQygd27/tVv9Z1s
AOIbU/tAN4AH4enyqv4fB/m9LHbcHcoMWQDVNXRHxtyphHwbt92VmuWeXwgW5FOgtxFkj+XcfwZT
vvPr8S2BmMi/2Vuww4ALAsL2KM+e7m1p6HPv1/DSsHtTgxd5+Hl5lfQaZy8iffH3Gb+EzHDQ6CFB
7idAxCT19XtBqRqr1rWfcxZxHkCrtbqFNZaDCYqRkR4ksNY6EmZblS1qs8E3qIu4+lvuQrukvSZ3
vLt29eiB0kJVUcRWcPGdbmGRFX41SaPhQNoHCh4KcnkgNRUrbJrvlzeTY4kdSjPBLSGpiP6OmZv7
Xm1vwBTyRyyMm/9khk0e8pKoowr5KEeZO4j4Qt52LrWrJASb6GVDq/FEU1ErJqaEXg+TA4qSibHx
GbcpAJgQlgtVEC5VAUQTRhG0duGhC4PDqCfcCv5aGQB5yl92dSYRi3xZTVvQXh8boLId2tl9f9Va
ECVz65//AmuDaxPFY8WgiDYWdAlaVRL6FU5Yq46WLv+Mxj8u7+JqePwywKIsYxEkQHGHMoMYt/uM
FIdWaz8um1g9xV8m2BHjXmnCrIekO6YWRhuFaRCnm1YO+W6z4Tzkzl3cwCgTiEwQimTjrPU3ij0U
ttETBDllSJ/Ebl9AvCLibNn5wwdW8Mcx12tioJQlEah0qLWBnkeHlXGTy9ONDI7BTQHBhbZSdp0E
CtTLG3hGWkmQQS0tMneYrFd+K48yWpq2fw/aj5vipo/AMti58V36CY01T4Jmq5W4INcFZWX9MLqa
Xd6Mm/G5c9IbKO34VlijZM2DuJ1/2pMfxvbO8w7Y8baWJkz/oYJTvVTdt26sPDADXt4B9dxNTw0x
OxCU6OmWxjw5Iil2gQoGh6mX3nIwRNNOlN2AINuYb/2qc4V4P6iK1ZHnQE/ehim8VarWJlCRBAPu
TSu7lXRXy9+JDtSmCs0n6dqIUYCFmnHbgco7+N7h4lbIRw+ufSWyw2mHGdvNLH6m0Y9Mf9OwNmjI
7jujcoqmuxohopjVsgvZwn2nTs+X173i0ECOoyShyQqIztlHX1pno5yksuFoMqjl+no75dlPSY1f
/5MZNmanIJzzK9C9OtH0LA2f+fxhiDww8PljxIC2nkQMg/L0AmJ9etGBlTYN0iQ2UK01N/RxJ+/8
W1p3p2Xpy8tZ8coTU9SZFimfAplETS1jn4pP2z6KHyYERwKQyOXFw3+ypDKL6ohYZOKsICsvX0Zz
D4L6aED3VOHlzivti5PdO56PxZIg5NhnVYaWtPY42XDXm9G0UPjAm8AzIbtkQWUptLgP5JVTh41E
Bo4GqQEGUPpNF1ZJGg9SoEaGYxgbfUO5IZLhvnqG0qc1OfpVPG5zm9eC+n+W+mWUft2F0QpCBGA6
xFIpwIjixpXvkJaCXjHGU/Euzzf+RyRxPOaM8BARlio/oiKGXpQOqMGp0XZOa2i1pj7IIcgbuRW2
4oO6QfHDy0Hu/dr8gNyZ5Ipb3649cFbz1nx8Hpwmuifm2XnCQpqhptDTzwt5oSIe7Akt9iCWnEYF
EwYIT6Ea5aogFwc9tVXWoDGfs41QgBe6E21MW9mdaB6SdvRCiTyKMWZbW8BsCvKSySP013h8Yezr
AwOIOMUGXnMmWttgoaZxa/GNVC3MBKPBdvnfGtMGl4bbb/UQEjqb0T1CawTeBYA/uNggahDodDCx
gfjSUPF/Tw0mHajpey0DTYj0U4sfoppbLGF8/WgBFzp1c4WgOcGkdaIUK8OswwK+O9gueyu/DaDP
fQO8qqd7pHOmx4jLjMFEql9G6ZwJfeQAxsPsozxqLZAIMTrybf/YZrErB9GNGWTvQqo8XQ5Va99M
BowUEZiALgLsRKdbKBApzNMMqpb+9Qiua1EDY5nmGhvF1TqHT6HLXF10aSfmmNghGGoDwdXAdARo
tly3Zed/DBBMeojleeQ0JNjX95ktJjvwJ/StYjUCo3SuHeIy8rIhgDTN9FoP4hUp06dWFZxMzF2x
7d81RfhD8NuPNtE56Sfb7z37HYyXtkmElwr10gHjV0RHAKN67ga06DB5KdejVxt3ifw6+ryH+PrH
RaEItKyqiA4M81JWezgX8J94RtrkFqPP1oTSl53Y8o9wC+p83lQKi3f9tVJgJuG1iAJnNJD+QKSh
HRKTTspuSi/bzBvojQH+xe+7Mun2L1PoE5rg9gN1INudGWrIG1RSbTjzIFkSBbGHUL/JoCPfQKRl
yl8un5NVv0Vuj7RLM4AGZeJATxKM0bU4kgm0d+WguZGn6HWuRk6NfeXk42b9MsN8sMInY6h3muEI
A1QcEsAlm6eyTqDkUXDutpXAhjEbGeVmXZMNjE+fnvtehb5tr2H/wkaxkw53mZZ8/vM9w3g2Zjrx
GgJQhlmMpvlDCb1r09HiQyCKEFZ6TrqRcwWw9ZmjIwB3TF93wIbpJnNHN6o0+QbkU1A+1zrbrK3Z
kSzKd9Y4U7CBFg/4qv4xT8Uvq+ATOD74UERk1jYBgA9dPVgdputZhmrVy+A/X96+tfiFggI+j6zL
cAk2z4KOiJTjAUEnhUTNa3foQfYeFCQ2dePNGCobIi4z/rlXmKiQgDmIcn5hEpYJVao/1mFYDAqA
IRrITNOrtoZOKWddPCP03xdpQjCLTWVmMIKs6keIb4R2f5RYxBW+Zd1eOSb/vKT1/GCdLoy5UgNS
5l0FtI8jh630XsxjgCjhz+GeQIDFwUsguL68yvOAAadEeoxJdAz6EoUJGHUWyVWrQDPQlKE4KXVN
imKUf4UJtJC3n2trwywxpb8FJg2DPaf7KUV1Dcm6XHXkTblLEGz35TZ8Cz3okW1m14y9aUu2/PcU
i+rGGaB4fwnrg5gQmH6Yk2cMZDQCDXYh/bWBgmD0B32E+ODc3IL31BY+Js/fFqDBdCg2pSqtcF/w
3o9rvrT4Dce7d+FLXZqB076FwiNI/wHr/kWQI4DgaD94MRDzkdN993lkGDyjTOxs9AJs+UOjODq4
hVAugE7p42Xv4VlgUpdqDMRQo3IxpSo+R/J8F4QYJ7psg31S/fn9APk10frGNcqkfrU2F3I54fup
G8VroCLrCnbxRqkTIW6bbzQnt3nHcCWmHWdEfttktg5OFDUEQB/Q/CH/2qVO8I1C74V7cMRs02eu
vfM04dQes5H9UFXNKGONUOl0J8giuxjJxf/ghax6LSaqu235Nj//4zn1s81lDqWepX6k0cNBGXkb
9I8VDALLWx4Knp6x0xfQ6fqYWFobQl3PIsxQCYVmU29bVwXOjVdwZsHhZ8th4mdjCkXbQSAK3y1P
7dYhuGb7R3TGkU2OEJG3VS9641OL8pZHQ9/ieFdDgPbg8HsXKQYn3PILliuJ8uk2MtG6DGRNmelV
WztU+wfc+/KfNIQIXPwHHtcekz6MoxYEvoR1tT9AwohpGDt0pG8U7IbslS+2Q//cmZdAQ8iUMdQK
JBMTqdEFiadi6BRHEJypqp2+eRfzuzg8CNmVqIycq2/1PvqypjFxpTVAyzxIsNarTev1nTlYRULA
chXo1706cq4AnjUmovhqMatJ1augH3xpkvmmCgvISZeOJL9djpervqjLlBUVrHZo9p/6IsbfNaEx
MxUkhHdF6qbCQehaWyqTDdI0F6J0tj99v2xyPUQvbLJ+Mok9wNcTjSKtjCOXO4Grv2sQ/HSKO2Gf
OcO24dKjraYu9F1ASxBguWXO+kjkQdVqCXLHiQXB1ORlhILoB5S3d8lgxUCpfaieCuJwXr1r9dJb
2GUOu2xUDdS2IV4op6aXo00ojLpzeUN5S2O+YQNV7mnMYSLMij1UgD2tksHFXD39NzPMZ2sMPyun
CTuolDEQl4FjzO7U/XHZCG+7mEONzkg0DDl8I+q/jfJzFfKKX+sG8BQQwZ0BvAlzhbVQohy1CQbi
AfPpVowZLC/z/YgDSlw/V19m6M9YxPgsbueyHxTVGYHPSfKdWEI+sNVy4MpGkLH2r+lsvMqZ6v2b
7fsyy3h5EIQqWpD4RiOZvvXaeJsScXvZxGpoAg73rw1kHDqpxMTIA5iYskd6R+fQ2BOnygFB939c
DOPXvQxhyUzEHuqAPA4ksAxeFYvnDIxLp3HQTlEHC1H2kgjfWiGxL28WW+0+phgKZmpArwOyeZ3F
wcWSViVQK6bPieBBvg5dcPRBTQQsNI780/geuCCo0XIHErJI3HTRGh5lBCFuQXRtoQq2Ck8pWac0
PKfu2GZFmI0RfoYIGdCdCbZLSO1asWM6qqUTS2zcIvobjC6roX5pl/FHYeoTPaGfUHqMbsK7Tre6
e2h230AJdfLixgI1W7znzYquxUMFOBOMSUgQjDtLDHAA5iTGYnWzPCglajSIi3k+cL7t6p5+mWEz
glFKsgz4Ks0ZxUcDbZsSSpGXvWdtIVBmw0Qdall4XTDuScwBQmlgf3SUtLD64tof421KYve/WWFC
LgbFyy40QR9jCMDe9epOSH23aIN/ETcWiyFMAjVOetNPgmQ6kiLYUocTLSeHbvypyjy0zFqEWlpi
kieoZ0yxTqkNfdN4B4nkh5IKe8hjz5Yf5LvLm7fmBCamcoAghkAF6ranByulybxvIi2sinSL19HB
nHVOyf/MBMS5wCMP0noAf4DaZ76PSeRUClX4mYx6Zv7eV8+Xl3C2XZReE80SqiWOYXJ2GiYxjTnr
ax/lWaRG4rzJDdAo91eRyZsq4hhSmIVAwrCOJbHAGytI5I8assyboMehwZdBaqSSgodWP29S0KWh
EmBibAScvyykaKiUZiqyFJBc1OPoBHdvJbv4b7y1zk7qqSEWWhRKWWQ0EBdwQsopBcYXXFzgGf55
+UudeQKsYB104h/KP+Y5GidviFEZhpM3gitImSsNnFfO2jqWFugnXKQttai1NRoAs9NFoV32PwL9
ZzA9XF7F+TvxuAwgKRHawNrDxucYnY/e79BRnTsLDIE5CKOC/XwD+tpfvGI85M76tv22xwZqUcpz
QxywbQSS6NfgJBEcohq8jG99676sMFFnrLow0gesioSq1YqpVc/fouifxoLTrdPpUhffR5PjFuip
aXb0pnoC4n2XBeA6v/x9OAthUxZNqSeVtPCBqpM23VjsurG5HaXeu2xmLRpolH33lxfojKtFeQbX
aGBGgyA5wWzc8LMSIRY9Zs5lQ6ufH5p8gJejYXM2ZA+xiqmaInz+sZ3sciw3gBFzsv3zCiD9Lgsb
zE2NNDIsGoV21K/rg+R015FqZVjMQUqtdpNu8OKUeMD5y+tSRObqQWsAGmMxxlYqU90riXgzZc2/
+Ua/lwVhiVN364py6GYBJkC/YQ26BzFbDCDpFulEjtPR2L8s5qBGigYrXudUkknXROqUvx1b/h8G
mkwVUrggTEwbJyilxoYIeWjrYz9u/+eHcTNJTY/efS3c5LJ2IEnJk4k86/OyP4G5nuIYYBmzD32n
MMCaV79K/Ws4XakouncPYvij0EGb0wCxwjnSaysHrQdIrgF2hiw2EzdSSGsRZZo6TMrVGNU2d7Xb
7DKP18Zm5+0BuiZobXzZOdlh6X/xpNS5GgMppg9ka7bfg/x7O/iuX1xVyYvQa5YgylYdyvcjFOYj
kLcbIP83ngbzOiq/CfM3tXrWjMcxkTlXztkljR8GuBW4XdB51BQIny0/vfS/dlKUNiEj3YB+h5qh
F22MjeyI2384qE134MSQfGooko2oMaSuc8xEMrdDEgwfIUaFOHnuWSxgzTBvrWmqsqRI8EHFfbSV
w72m72k3YHZBha9BjQttcKv9p6Ah1ihzMTQCgPTAzXZO0T/nUejiWcR57rDXAmOBVVCYDHnMy2nw
nbhs7AmiSeZtof7jkjxrhflGSRz0EeZtwRzyZm50sFBIr8IDtHM8ysAeu/W+f562IgfMwvLAs57B
YhuxNKSK0YTwfQ9xGbAGgAhmIzkEKEDQ/W/67/WRsy2C5F1+M9r+bfwQ2GCW3Uw7YPRstOl4Q63H
wisTEJfOyqIggRFBLazHRmiP+kZE8SDZAqXlttvKSXaaK9KWwT5BAWtz+bZkoQd4w0AU0zQwmwhE
CHAbzDtNn0NiJip0JEgIvtAusocbaQs9lzfTwmVm3FdPhZduRt4NyqQDrFkWuiFC7LkadKg54FRq
Sg95TvVunFp3BFGENn3E2U+tA72h6dLoXBLNNszmrq7MW+i0eUqacE4xE5V//RwiQtwOwroIyszN
15M08oVOwS6YXWMZQ3gVatpbJCYHIvl2rya7Ium9viG8aEj/8OK7nxlmb6GsywHSxvarm1520jvd
jj1yE8p2LNj1tnOSOwMphV3omxRDjv+Y6fH49b/WfbxFft/D0v+qyO/wGWA+KyI7A2N57791oO7g
OBl1ogurZJ+CpdwVcSWnkLk+6Ptuk1y3kBNtdn+DMZbzIVmW66w2UiVM4Vem/A6ObVswQNIGQI0h
Pw3x/dCGOymoD1kv2hKUVAV4fAZp+BDIUukassoPIL/filJ4r6e6e3kTeL+MuffUKFFqUcQegBRv
l+yp0gMdoOMdaJoGnm41Hr4iNDQBxSaYvWIcSkzHwAhHiDQOaLanUmUPbQG87R/aOFuxqPG+7Lk5
mslg+hD0ghj1IkxWGklSCAwODk7j5qBduim7jfqH4tD5X8OeFDuXNpkPQqh43215A2ZsCofDc2qc
ObWNrxmxWWCtlGew9Mat9o1swLMJSFHJeVWcwahNzPmKKI4BpItiI2HVoEhL2raqO0pWOrnqx7zL
wTF7ReziMEM0OXTBk+JGt6qX4r94CADmLsY6UUmmKDcM5QCYzD7RAGgiuTFgVkItGwtqAraRvfoZ
j45izQrwN+iwEhVSxmxihkCE0viUYJyUaG5eYvqrh9SekHDOAVsPOK4GkDp0cUHfS2R2NeqUznMz
grgHIqWjk3+iCun9H2lfthw5kiT5KyP1jh4AjnNluh9wxcmI4JkkXyBMkulwAI7LcX/9KtjVnUEw
luiafamSFGbS4Je5uZmaau0wdS+twh/LdeNLw0LSDLLi5iQkNxd9aQZN7gaOPjMZMnmJrjyobMTJ
kGxt4U3z9SgYUyePZUB3gQCPODvgXYpzIlEYonr7aCYFeAut7sQ7BRRX9Dal40IYc2FgE2AQjAHA
WCMfOQs8edtBTSKWTeS9hW+hXkINAzIMS7oBl80AmYW+BXiWueprmIW5IqGPG4QUvSPTyq1V1ZX4
UsX2q3vE7CEP8y8zM0dihZ2WFSnM6KDkcyF4oji6Vei+nQ/Mj232nOlkBXz7k6o3r9975ssjnMoH
2JvoVJ25TFVPU8UqYFoW0goYCgl97/lVqcjDwg654LAMNBRjj5jIwE5C75+fJA0rmFEg3ee1LEWO
YOzLovfA0aJ7pJeGXYtXsRebIFseIxG+9mYi31WjJBwpkceFd+h80DPhyvlFWSZgfKKTOmo3Mr9o
sy2x82uzXeq/mh+KuZnZoSg7EEOMBaRJNX6rS3heS9vOmBQjyQ5l+4XbaD4m+EmggfGqBh2DZuJY
fJ5ey0SwpiTwkzYjbtu9q+qvlpHN97vlkv8CdyPOHByxqiFL/9lK1sh60+P8e/oxOpnBuJ6ee8qv
yonh+peS6HPQEpkmEHTEcPwARoLGZ2atFnljsziaBEbbD1TPJIdZBOGmCdTHSW+NH6n3F6vmc6Nz
eo2KdLY9WiTxSBXmCBvofWYudVPPH87/NALQpYUoxVDRVPF5HtXYzOCtQI1n9Y66stCERdFro96B
VzFQvWK1BDObJdDm9ubNuqEQat6MRgIGQHaKw/wBbTEPC3tj2s7n0de0WsZH6xDo4dDNM9vuXRep
khaSGM0K1qpGeoP61U5fNRvw0C1ghuabfW5q9nSui7GPqhhquH21taLnkAdGu0SyN69nf8zZ2Xj0
2XhqiFGSvDIxZ1G7olZ3hC744KhxT9Cjl5kO06LbKlFDN5XpGo3Lq55Wm0qSb0Ws4EJqQmDXh9x0
zCzftT0yTpqSP0S99thybacPYLymlEDauwCydmEpLnme80+fzY+V6m0kQdcVqQUlGO+UNUdEiif/
xr6iq4mKmgeQgC4c+nPB8Pyx87EwCnDnKHQraB2YXScMjYV9OjLwW14pwXAFYl88dvK75cfO/A09
M/RRjT97vCWiUUsAWhLoSKBJOEupgIRnPQKjrawHav5VzPs/N8NvQe2PA31mr0l7jlhKTPrLSiBf
pV5qcMfyuoCdJsZVkkPj3l0U1b54pM6szlJdmqSwolRhFaU2QHxXCHQAYnAqCFksv57mCIYvY5y5
2xT6LWwUI6ASg1ujWS4wd8znbumByPgleev+g2W85JcmdsI/dco/boCzac30WNOzHD6j11/LEF3f
9e3Cjpy2+hevdGZh5mnzFtrsIXBpuEM6P35SdhPBluWIU+GCm8n/3trFc/fbGJk9yppBYSOwDQnq
SaFHtKt4/NWbj7x/oMpSb9jFA3BmanbSQmEwpWphKgTTIl5nDo9uDHsT0qfvh/QlSfZx0n4bmgdL
Stz1cSjDkLzSVqgL3BS3aFEmaAmtHHUte3nAgv/NHXy2LeZXySgMyqFKjdMNgH7JaoeM1oKPnCef
pmGdSbjPb8QUlaRhEAjOQqWBI4zMPRTWiZN1cQS4BnBJkopHbhwGC9N52S5ef+gHQsPHPPmXErOR
7QxXF9p3rVWyblYTdriCdjzoFq4mBPEkliGdULtb2JyXLk00vv3b8rSjzs7aEI+xkjcSnJVKHau/
0qb/ZQtJvUsnAABlpAsQCyBUnJ2AROsSPAQpTkAXr1T+ythzKx4KojkVXQhGL52Ac1OzE6BGuQxB
dpga2bOi/0q0gwn+7XIpXXtx2v49IgDcPk8bp5YUJUmUeFwCZXk6SCDHtP0wkRdeYvM0+If7/T0e
Mm8XC+1QHXUN4+m2KKy2ToR0qHFiq/6abDOfeeamcKst6h0LL4cPbrO5izwzPG/FlCtwbQ8GTZF/
Tzd1QA8k0Fx5O/j126Q1HIKjrHnsUapTn/rtlLlLt9EWDWzusFtCKX6/pmDN+zzZujLFLTk+pS9L
oCSUlZxZ69wud5LVLL26L90958OenYdOH5iWZlEKuv7Ol/HwLpc0i78/DAgBP49mGEtujtDFxNZB
lZNdJyF4jKpTojzk9Y/v/crXXYqXHwqL+sR3gKM3C1bHMKxNyvrU05SodBoSbQmFX44WudO/hiQo
/oO4BEitSap4jjMqytRmo2alk/+aaBzGGmFQvc03uZf/ByWar4v0ydw8g1WluWpDQAENHQ+tV5wm
/DxbkUO/tVeZn94vy6dfmMjz8c3T9XjdZlgmUXhyNro5Yn0TiFylW8I7fnlJA6Z1bmd+rWoty3oS
ww4AqkG4mtD5TQDNZa9eLbdtfd2IkzHIwRsK9AOsuVcO9SZsrEJKPdP4qaiVAwk7J8khXloJV+ML
fvnyDP7LGNDTn3e9yVDPKwpoIvSpdkM0EjlyBYxQ27K/HtthWEjWoqdDBafiHFeTDS3taYZh8Qcl
IN7ELJo6CdSm/hP6mYtz+NvYPH9Fa8IoT5vC0/L4zR7sh24QO0WDojTYCRJWqQsBypeE2bRDAD5X
QFsy4XnsWfBf9FVR6jXlyEmXAoy/YtPWRHEMRfqVKsOdNoibNk5+dGkWZHVyCiUz+N6nXBrx7w9A
YeXzQkpqY8l8kAvPUPuj3kk/KOe9E/XWrjCoR1NUVf66wWm00GuaGEHmCFNRUDMRkZ16Bj+UKR7M
7p1Mbwkf/e/tXEi/oL3pzNAsSrEINfVEC9MP3IL5E/wjIHqLHeLfQh55sYTxUUH9fMF+Njc7EXUI
NGojGPfqIN3TQ3jND9ET+L2ASa+dpHXyfXicRNJAAL/6fqSXzuLZQM3pdXQW83UDvGcrSOGBBvQN
Es2rWFgFMhJLicFLW+XcDvlsJ2lKW+qFXnhlSlBwHO0DZ+22MnpceFm9toxiIc5cGtjscADd3AoU
PECdk8GFVahAYTf29hJy74KZSZ4ITBjA76FqM4sRQEHYGoI03IuiFxLtYql1Jxqyv7xI50bmniXT
25EmKaqjSN22uddpJu2DtIpzDRoyelp7/wtz6BbGjYAI/WuVVB2SsRwr7tm52UEtwwS/T5H32BdJ
F6ZP3xubQ54Q1YIO47e1OT9lYkCjXiDHhcRJu+dIctJNuVEh5LBED3ZxqSwLrfrohIBG2GwLZrVE
rWbAsML4hxb9IjxyclEtLNUlz2ErZ1ZmnkNEUobcvSiR5GQH2Vf9xI89ep9sFJ+8L/fof83JAMdp
A6sOngoLoiPzgDgb2wrwjB4UUkiBmwEaWRLX9PXn1ofU2iQofVcvpd2/xOCfTc5DrjYiWtRI5eDZ
rYKe/Hol6QBf1PmuARXB97vjqykkv5HZJ3iKo0Ixd0+mIsVSYyeDJyjIrhplLQFwhbf+jzFUllbu
i4tSPtua7Q9hmoUGKcUeOIyidZDf6l7YultRXz/U2+E1udOgsbsH41oQLTjhL0/+meWZrwIDB2G2
zQbPKsyD0Oo7m7Tr0bJXspFGjtQMW9J3S50h053y6c75bNSeeX6blgnQhkDJofN0A1GTVbKZGsv/
ItAQuKlPs2rPZlXlkVqmFRCAutpFDk2i9zJalFe7tE1QV8YRgEw96IlmY0EWRpA+AdYhr4nTxcxB
I17QmVdZc/f9fvwac2E455Zmw7HMknSsBKSjqzW+VgvTJyXf5FF3yliWgG2z2rSaCsRW6Y62OMl5
vP7+C754sekDTHStTUw4YF+e+Re95TFL+mjwRj121HSl83UHCrbvjVzakOdGZvEIUzu5zeLJiAyV
IPqcR28Ccn8SfdSnfo6lFOK0v+db8czcvKIWormxAgwaJw+ZbDW33DxfyoZ+sDjPbCBEBmsVwO8A
qMwLkymIigRQHL1XPxqDI/vcF6sc2jr8HT36vhroYHBo3cYzHkMHr4Mn9dAH3VpC7nLpHrqwWc+/
ZH7w0qoUTJQ4eEU45E7RkptBFH7Lo+dRY5vvF/LrK1IxNKJBwcyaOLu+ZBP1WNW5YHBqE6vixFqc
3YbeK9+k6+S4FEt+LcfOjE0jPwsmy7ZJWyxmA2MNROf2YjUWfrW27+FkgvwY3kh78zTslvJTFxw3
BKdkBScDV+GXvtLRrJMxTyfHbWvVPmmGeFf0NdL3LMw2PLVGpxRAd38/sxfcJ9i1PmD6kFqArMPn
sWoj+O3aGkaJZMS+Zoemn0WEbal5b7Ahdi0DdRI+MOYkIpMWnMCF8/lJbnV2PsGBW9plPMkOS8o+
F9tYe5HBjStyqH1bUOWpmuD70V6Y4nODcyhkNnYdoWrReWZTOuCqGtKHwXpP2Xvf3Xxv6dLpOF/M
2R4K9Wzgaoa7cOBoharIKjMyJ0sqx7aW9s3XhOq0X39vnLlPKAs0wmLfoNFibz0bKwM5iDv5Pjoa
G2WVpY7aoBNZ2o73UExP6gUXe8GPf7I9Gycz6riVx6rx+hCcmg5VS+tpVORUrOKqGJYKhZetGZij
6fL4yugaS8QSNbwfyO6dmD7Z0oENC0T6SzZml3ARIUaVenhxijQ403YqK9xUX8B1XXZoaJP6cyQf
F/SZj0GNlWsSwbxNqkPdVb6y9uXjVBVRIaWiVu73u/HCzYRV+m1tNiY2FICfGLA2VAHkr73SXsJO
XrIwJUu1SYRaR+3lsx/JzLaNlN7CyqTPVf6j5z+/H8HX3AI2+ZmBOe6nzslQdryGqk9xJ6VHK/WJ
lnuANW9MuV8ZdudPDHA0JqsQV3ytq64R80Dt0kAlcZDKQ5COjVdx01n4sEv7BerbYK8EBR4GPwul
GDP0Ksv4AJY4zXIVLw3CzuFuFrs6KrCjbz9Uhhv62lIS6esTbZqRM8Mz1x1WctzRtpkEH8aguMve
qswxb5K95VjMqa+hsbl0M14aqqFMlHtkYnud58QtBRoWFm1Gj4/5jqWQh1YhlCC0BXHUr29pjOzM
zrz1lpOe9nKT4XenJTgldQXOupZ+9UPsg0tkV1GyDpmZ+7WSUVdrllOSl3bzRJZoII9MbNCOfd7N
kWzaBi0gJJpucn8MOsMRbgyqOM3pKq/ZTGnXv0gqMz0wgK3+t8l5G6iV9ejVViG2CdpBR2s2pMy8
73fqhcsPThMMlOAwR0vWvMCnq70whh7OM7Ft34LmilTWocPDDoLmkro2wvLH9wYvzeKZwbmPG4FT
aZrpyGZS7CRZ7uTG8/cWLm1IPCIA6jSsCbc9/fzMi2a5kSHnD18dJuui+5XUUNJkS08VdfJd85j7
3MrsjqsT3pi5mKzcD9vkIL3SNdsVR1Dzx24YWEe6H13i1ivFcKCT7ol1ulJvvh/oxTv+/BtmO1IV
IHSAJlfvGWlxYGOyRrrBtZkccEHXEB7zS6HeJ3HBIUvUrMdhXNctPACN23WDvINt9YGpRAD3snTB
My+swZydD8XpoekTqOzGlXxfNoPsgG7xQar1pZLcvKXr44iczcG8rXLkaRXaCRqJ9AiigI7y2Nkn
kdwWV9EKXcCRP/FCs616ymRH3pSNSwbfutWvKu5Ug1NDfOFV9xsNvHM8oN6SluXSNEyb6GwrghQ5
rMLWbD0QIWxbk900mrrWMvluYSN8qUvCT0BLQVbBZ6mBV3gWM3dVYQ0Gw0UryUDpmUk1VbeAPqTl
jnTWbmjTQ1nbPjClgVk0xza0Xr//gosD/f0Bc7L3bkzjkWZJ56UV0M0jqJbsF+AeFqDLFx+65lTD
m0iTkTybHW1ZK4uqtjBO7do+di/FptlaK8nJPHb4oO3kzsY8ZGtla6QufRMnfoJu7kT2tdEX/ObF
0OP8U2bn325LkY0EjnPCxAnw66CjAdc8x1NbPWYv5Z26Tx6rZ+RNpEVs8Efi84vzOZuH2cHPcyPs
EAX0nirzIJJbhDHDIZlAUFryEpfDgzkmv2obXPuS5SG76hWxJlwLPc6QDUNbWWi/ZR33ChLvmR6f
CKc/rQYRCi6IIwTvmIMe0Bep67dyrV5/v1Mu+v/fnz5/bYEefgyBDG69tGu2hlYd5GgJ9jZN/Tez
M+9nmQL10Y7tFh3Q5XGoCOQFQK0tUXM/8lAsbIQlY7MjHrXKCBIwPFBDK4kRSuvNjltAwMp6uOnN
fCnBcnn6UCKc+PwBd59tO10XgwyWbYTU1lUdqRCjWsqdXowIoND3pwVrtrf0rpKLTIEOKSVPhtQi
K432XDo85qX2xNuFqO6i3zjLNMyMhXGcsbzBcKDOfGJZ/Rz1yYEy++n7Tff/OK2/MxozB6nKWaHU
NeyM+hhktNzIY/ISxeYxRyZDl/BwTBLDS4YMza/5EACfvmlY5ReNcWPHfA8ZYEjvZFu97K9qVi48
xC5kPM7TLfNOXKVittoznGaw4KeO0vBrIxFHK7GuwQ15IHZ95FaTON9PycLMzzWIzUhkdqxXEAqN
s4BEhVMYmafrt/9fVuZxACpVShTjSeJlkaL6JuniQNNyMK9mdbP53tTCLM4DgbhnXK00mBLQEGkm
yZp4cCNImMEF11YUJPVCFXbJ4Ozkc7NoyyJCokqXWn9k2VWvNxtjyDdarB5qDXwAqv/9EC8efpA7
oBFRBV/8HJTPOZx2Gk4bpUyvsBf3qposHMiLp//MxGxQOCLEzjTUAAj4Ocpwz7tral2VkLA06a/v
R3NxB/42Zc7eyJ3oCOJE7EBdxIciZIeOim0aFy/fm7lU1kD5+t+zNo9NqIpItGGIRRU77dtAbwU/
DSoZHqOO8F2J1vhfcsn0X8ijDicVqOzB7fqkxGtdEsr7wsdMg5rdTXhogZxewTehWDobdKFTswNH
DTpXEcp5mdXLbsbtVQ9dV6dUuyc5rG5oHPucx5ukR4YZfDxyHF9HbBGMe2E3nX2KMX/6gUsr7/MW
L7EBQkjlAc0YruSmDt+3/j9p7P+8u/77tf8/9D0//XOY4h//gz+/5sVQMRrVsz/+41i8Z7d19f5e
X70U/zP903//1X98/iP+5Z+/2XupXz79wc9qVg/XzXs13LyLJq0/bOIbpr/5n/7wv94/fsvdULz/
/Y/XvMnq6bdRlmd//Pmjzdvf/5hAD/99/uv//NnhheOf+a/Ny1tezf/B+4uo//6HZOp/Aw8RWqPB
vwwQhT2F5d37x49s9W8y+nkBRgNJIwhhJnxTlld19Pc/lL+B0BA1YRvVPqgCTY3VaPWafiLpf5MV
QL3wi5BpAYMGrrl/fdqn2f+9Gv+VNYhxcXGKv//xef111JyR9sZ/EMXKk3rzbCv2dhFl7chtDw1F
V1EW+7nSL5y9z8HRZALlKCTB0BNrQIFormdJbckoAJYGTh4P0SqnK7PN4Y2jFHWEZnU2838O73w4
0xX++2R92IKChmEBKQBRXDDAfH5rFeZQY34LyAvzPtzWrV4lrlXWw0s7hBp3CqbFmziNhObYCYVr
riomPXz/CbN2AXwDalEAKuABNrWog+fm8zcoQkgkRjsfAAs9ccNVdQJU9Nm8KV/BMf5KC4cHw0+y
1PH0ZZY/rE6cP0THrpmH1GNfdHFoY+SZWU2qobnlxF21sgp6KCYWje8H+dWaAi0ec6rQIvWKzurP
YxxSwOgNZHH8Smz5sLHQztqWQbIEpPx8u2LyAM5BUy6QR7qCnk5zNpV2WliS0VdYzt4evbqWrRsQ
gYPEKDMHR1J+yTQOXUWyyvXC8IC2+7yTdDTFGIqB5kugKtE4rs/vQIuXZs4b6vck7Tc6qTXkDhJw
F/lV32S3I/rY35B+tFZ5H8dgkSr0Y4WoJnHGLkeKWWZdKjt5OqLgwtqeQc+hQr8bye3sgcvhMLht
EYofolJj35CK9M1qSrNxoia2C7CHaS2F3iu3QwcFQSSM44qQn0ZNk7sMzFmvTIz6auIAurFKc7yP
QdG7y/KQZWg2R9ObYwP3c2ID7X5ALJltSWOKH1VYKoAMWNCUTZUuf5WKDu1GDXhiK0cr0avv1nUF
5HTd0ah1dCWufFMqslvLLpDl1EuSvml9kVCnpcq4o5KSr4e4Cw8iLJSf2sQUMKDJ6MUqLO1ejfXh
pi4I2Q2aVSPdXFb2zUC05N6Qw8wvKZFXBRK9m5ax/kdeJtp+CK38KBStWDVhBIpwUlq/yqG33TDE
BDhyhnl27S4Lj3XN8seo4BnyN1Tad8gfelmixAGIXYrrGtSSmiOJCDlvLqDDHaN8el2zPtPWZpMl
eyXrzC4YpzSz21SRdUvzXl7xIlRqKGjL8tsE4JPRn1wIv1flNKB2lF6HqqgODWBBP4Wu873WgOa5
AKvdlSkl5S6XQnKPDjnIMxSmGIKOgMET42cQ2CisPLqWOlW4OjqUs3pjRuUo3EbVRJEAwFGBcU1O
EIl3h7RWwv4pIWMLAIk+9HUd7tWQGC94AlLyqFIEFLafmrWJ7B6zw26TkagEVYOSS29oBhkzR4rz
RgFpN6OvNtp6nmVJllqHCdINTlFAX7puxvKlag0thm6oHh7yqmcPBEXC0amsERwtSa1hH9qtvTaw
b6DuldOgloWyC9Nc9qu0S9Ypb+T1KIh6JfEC9UPdFBswHFA/UjW6jYoqgh5NldwZmipeoM5GnUJI
1dbEI2ellw1ft1Af8kNdbbehYTTXdluY8B9m9Rg2qrKLTJtxh0oiDHSAQK6JKTlVO7xqeKMNm17R
5WfdEsLlaKAHG0bb63DnHYGMA7MxzIYl5lOjCiWgZmvtoPCSb41SskDbShkai/CeDTI1VVdxYol1
o/V1wAa725MUgNsCtKxOYxSZr6SSgcYamz+TqMpXrDaQTLLrAc2tKl4TTKoL5lhdXm540xXe2I91
YLIh9cIoNzZyxZu7uM+7E+sxHWnCwgeehOouLnMEVkVX7TPVQg0jqprxruns4mcP+F7toK8YkKgB
t3biNVDg3A0NxQaXC3kcnEEMPAAK1VqXnR4HyaDym5RjnzlNoZggGjO1e/RxkMdqECgbJlbxUyQm
1GPGWooIUryFuRurSrlrBf6C0+RtftdQCywtptHcE5Rs92almtsUh+Mmb2VxU7NRz6Eemw6nLsuV
tT6W5iGKbEHdVLP6Ww0LDUKdMtlHYuRbnCpsYA0VEkeG2thtMdTimKpK6JsRG7csguA5uJMTA12x
YSGQ+K8i6bmt1PTYTtaNFo0OjdnWXqcqkRtCJt2LWK+sNS5pPzowhj2ViWivMkkedCer49JXu6bb
jqXBn6rWrGynJHrX7sOIGDs5LPkaS9uu8NSEPAVi1SDNOXebJJEoHtlZuutMcMQ7Cg0BiRNyLsCK
a4X5TZLYFfLVei8/6SMh+0i2sj3EIfW7NIzppsslVNWaCuGFbZEREIWB3+SCxw9hkjWgR7fSxEvC
SIZ8b1FmP1Odd1jrMDeDaqy6TTn22l5msr7PCesFoiGq/2y1kd2hKQd3Ti+KK4RUIL3SamUbt0k+
OG02SncVDsKOtz3dJ63R3sc8hZSnUAwdD4dx2EoaC2OntFh6J6f4q7iHMrKyNW780GJ6UrVE8TjV
axRjeX3bmKjwqBGzd6yTAIQV8BbEATyhXjPoUrpE4XybE6kHfrmiPXeEneECUOqGBGYKPeSkU3np
WNDnO0IvQHaajGoSeisam6wHy+paR6ok89lSy/BW6QX72Yy5XoJaTFe2RWF1D6jT9UdFVBbBCa/r
zoGLLA6GsNrBSTPTfNUh736Kq5j1V1Yj5WTFY50zVxnaygMozgx6LMwtE5Z2Co1OOkhGE11bZpdW
btEloYO2IOOY6RpOLOQFBNnVhSSt7M5or6KIlpgMlW1GHfd8l1m2S7RGCcIsFq6SdrbATRwVVwqV
c9dokvxgs94McAtHN8Qi7ZZ0Zu5CQ6rwe91o3+1MaW4HRY/9Nu4NN0rAXWIapeKYZZefQLpM7to4
p9e05sIHkU9yLDlNHphUxRs7KuWVAWjIDe+70Y+ZENetVfO7Vu7RZDRkgKq1A87wqNTFD7SDsJcx
As6r64ym8hJW9j+tegBrWGlq0JGSJAYCmsRGbrDqFB9MC1e9kPaZnr4YHHUpI3a6MjtpsuQr4A2Q
VeYYxk2rya5oLR+ckZqtBlacgQiNYCGoU+MSSp7FUCDsUj1NV3Cb9W7JtnJzVeTHUVPdrL4x40Au
HtSkcVtpT+KjTDaZtgdMsFcf5PROlX3RnzrDk4e3pLyd9OyZlzW7DHpfJmR+eeNSaa1pTwW5p+K9
BLwCKFU6HMPmpKVbKbsxQojUKntdqT1JVx2cx1Vn/Mzjl9LcxBEkrke3E/0GQmmuMGRfMYD7p6Gf
6Ceh/2riFc9XeoaLRHVygpp4MgZUQwRx7EiN5jdjVUvo4EIeTIUCMLdQbU0yL7NN0FvBMx0gmHUt
Mc1lZexHJL2W0WUfpfGOyYeEPichQaVr9ExeuymRHK0+jimOdshdkQF/sBW09fMMZJf9NlYVsDYy
OCvgOlQczqrC/D6q6X2q5g50qyGQu+7sQxPrWJHE1RN4975xBhS4wk56HcMMHPTKe0R6B5fpu6rF
wP/j5hpCn6rXXfQzTO7gvluEcPh1lk+kLDAl/cGWICHetbuwVk7MyAGwpNh2j0VkBEnSXJG6uuoz
0wXEzFFi7naQXUdzcB2C5Ti6krvkllvMi4zRUbFYlcx/DCEk05R0P0jyjlfVQRfpjZ1h2J24jm0Z
B7A7woPsEhHijh97B8pcJTBWQ9ns8TBxEv7MmbjjvPoRW7bTatlKk2v8s4cqFnBGfbWn4+D20a90
LA9Z3WKzwqn28UqWDypUM8eE3KZ2s7LjFInwyOnH3NO1yh9stN/KEO3Ny6DgP+PqRNEkhfggFQza
LD8RjfqW8dYk9ErPfaEjiK+7DVWHdy05DfIxymPPHGwcXsPR0mrbhD2ARbITdZ0DqeVNqKPxT6IH
mqertMQVkomgyomntXWgxGhZ7YIQm51tFdy0esQ2jA4bI47uFE5NN8ZpJKw8DQVx40w6yOOOS5CK
QJskkuFerqNcE0qrPtW7Kw1XU0qJr4nkNSrRRymhRRUqNhWmsUxBXzsCKAtcMLNPii1WoQ0aS1C/
9cqjWVwjw7uSeejqUKKxct0xSAYZCtnNkxJdI+ZhBLsvgei2ocM3NpBuKl5sPD4SVLDl3nTwOnKb
9pjL6Mlm7QmfDBbvHyx+M+W3nqUrZYwwK2XQgcZl7NNTi1si7bvV2If+aBdHUrSRIwbqqNEx0io0
T0naivXFFa8ASqXtSu/RvUITB+RjHksbh3RTuHEvhwjax9ClOYiZQMVkWFDOkm6roXNEIrsIBNYy
Ak6R3SGAciwDTSP5WqrrtSmv0qQHH3e0zsPRVapxRXC1oWMTc257ZqhgkrdAaY/KobbzNaReWfSr
YQ+mueWoizdYTXVXQO+TAkGSPPLhQaT3pAsDYfh2Bh/5xGqAPWPJx+sxczT5xqadZ1kcOQ25wUka
9qYkB2lWeR1V72oTWCPFdiC0rWqdI7WY4rD0ed66mdG71eRC0BtIyge7u1ax36I4dTkBm1B1XbZ3
vH7ooVOe6rZvG6bThRm6Y9J9pCrrEugWnghXbSl0LrWgQ+CP14Yv2oo4qlRdDTypAluuFbgzKygM
gbA+A1T0RCtUKfEhsfJO6dEwGWTeU6fhgD3iqYXw0h3SXxyky5a8q+QfinVt8xyF9cztWuzWN0ve
hw2IOwMjv+roTipRcgeDD1BVRtU6ReyHKsOgqSe360hhTij7tvpocV8a8axNJ00mJejNE2LYdcMf
W+Ir4TbsH7I28pXsumfPZb7J0BYmlczjpc+aR4Bg0K/ZAvt+LO1dYq8pnAQe5om+i2No2YLyMWZH
0NTGxp1aD/tSvpHTpxw1HTna0ex2IHhRdDZQ7cmKIoZJzM7tBfVGU/WJwKYOa7+L0KsFp5wruBF1
DKQCPQALwR7JfWbX2IOVF+Hh07SOET9lpuJCXwgVBmxu0Ega9JCm+c6omTf0hcvrxjWLHMQUpWtE
4J5ht2Z0R9MbU7lJZaS63kWMliC8AHRMT88yHOPOze2DKQEigStfqXaRctcBpill8rGM3jryjmjF
TYXt5CM8SH2nyImT0fuy/VXxvQlpniqHvAvIdAr7rtHZrobLMsljWj2EahPE9pVMpK32fyk6j+Xm
jSAIPxGqkMMViWCmcrig9IsWclpkPL0/Hm1LsgRiZ2e6e7rpeqbO8OZqJmVMDauNoPNE27fNFhG1
7DriadXTwLTSF32cwhZ3aFWyAyf5ravj4hj7h4puKV/L8b8xnwMly16q7LRwbJc28+y+3vVA+NPs
8Hx/u8T2lnkNJCF7hjN7/XJP25nx62cTFPn0pKsXucKYZP2t5CiJR7epaneJE2woSsLffzbGsZYS
0ciWZ8XkgWZboBtvpTCIrLS9yiGWMBaejVWFZN+6B2OpQMXX6q6m8a2Iu6kz1bUb/Vb1B407v5j3
saJ6+Pe75oxqzPpvcfxM+ZRn+4BzqNeo+0UvvWbTgtj+w4LcbZq3of3U7f/m+F8zVx7DuKsUKMBI
/15/usV+m5TvdBg8Mrnn6fE5alGWW65UvRrNB36krtmyvZSbpLo0OyUHa2W0yFDlxswV8300/wbj
uvW9q8Y/S8XrAlao/rXxJ1iNt1rd6lXV0zjyIlrJVS3XwGoLah0m3jNGZwnhs9l7bv8TmuP3o+qx
i+YpXcbT0z1lGvmg60fJCSWeWdnFVNf4JJa/JDPCSXpNq9XN6LJ06a4333H+XE1PRVHQWpkuPU5k
qwKFouTLCpypuC96lKfKrtsMol3QiX11Enrb5W0Ytt3A5GL2NK+juYu140SODfPOqMv4F1CqjF/Z
+tazE8m1bo/uZnGSoFDolfh1Um9czmqtBjRQu03+soxfWzDVOuyiUkBUylKWmkEzPpfbu9RLizvm
bOUK+lG0a2S6jQ476nmlhA7QWtI95zL4j6jMp8cI1jEZdeatkiAeTSlEQ+hvyWvZk2Fuy5duQ6HU
Wh5MlK+o0ptWLLwQZaA2X1b/nyi7JzYT3U2rcOUV+422pXL2ps1D1dMwSU6peO61UwWuVQ7/WpUl
Vn2O8vzZwbPX2tawUKyPpfxODNuvtxdjVK+TMxC6QksFzJFPTthUmhubTVCqiEIdXkwrP9Tlp1Rt
56Tmipnfx+7qZNguyWbQykHa3utO+0gb8bkif+HR18bgbb3jqX11zmUMp6TTkr4sJNBVaTCvr1pz
SOgwmtJ1toXWvUabUPLUMCdX8mOSTeckexnLlUduOSfD+TXixV/0LRxjx53bi1M9SZsRGc22T/Ob
6Pd6EoPqWWGpyu/Okl+moQlJe2Zpubkpi+oJ03ojut5VetMlKsGVx55mf3QfYfHKqrpJJXy7jsOS
9GSIbUKohye6+TBRqfHZcCxXPXBa22Wy+UZyHWZInggmyN7NIv5Vug+0HAbFPR5+l/ow13dri3ez
LfkEDPE+Tta3UuyzZv6pHJwZ5m0HsOi2m3le42Gfb8qxmQ26/CzejQI43mERxjRPdY2MU+bOJESm
yybTV4ftADZ16NJp7yS3mthqo7BPmtF4atZcHjonunG6bvu1bvpdaeYRwTsHrYn9Ul/3cyWzsrGG
Ut9gK3yy+on/nHoED7iaNLtGO3ol3n5C3/ySq7IX/7oi5tMtokQ7k8ocTPJFbHxGBadaEh7ScNyp
16Ct+0PXFwGqMtdRtshIcS4xTuUK5EUH3Oi0woVzLKtnWs6lcQ6lbqFv4worZdnhSh47QplYaaxZ
dsKb2Z+dbXO38Wto76bEsOI0FQDkIBcEQjr+oDLCJGiV5UaPNszGMvUmKb/9sOu3LtzyOlgB/+vV
pObihWhtuzwlVZV7RedCVyvDKzRr1xnM3UBRokGOxWAgFoYwcwoyK9tJOemCCjfyOF65/C4Ve9Tx
oIUo7nedau4HffJHjQQpa/7Qk+3W2bHmpYpyIgvxfVX+08vS8Qq9dnynHc+W3V3AMj3L/NZKTkDF
FTLZ12lI7mMz78pZfp5sk6rAx7CMYZt/mKVteMmcv460b5TD/qfqWzyXVum/jZHS4QOKhfU2VQyO
SjKVpLhRjlfL/kia9FXa7sJ6z9cOQOqaKfluHqxAjX8rZI+qMtluWTW6N+oxG7Jz/AOvZ1ztGvc0
4n2WqFi3v1wyXw0pdYf+S9JhpczfkiFRXdXSe7gO047Jp6p3dmVjPbXl4jp9ESaFti/ko/GYtVrn
lvKKxgt/hhhIB4bGPq519gqwuXN6xXUyC6SqzJnjm3AWubdV6pdRa//mWuE3G3xyTonEBSKqUuPg
KIUcScq3Zlg3iT5i2bJ9by6hLAZiQlWef7rd2EZkKjG9JnHcNcvdSWkP8ZR/mm32pQ80bRmZP05Z
uYXR+Cs3oTKDMScZmoxCxtIq6kftng0dzzsZeL02NxNjkG7z2Wgl7DS3e0bbZAzOoe6be05kXVN8
mxhROrEZdQm8uYgv+tKdBUzfPN/6WnvKpS7qtNNCwRPHZZlBV5mnVj007corOvMyPDRuVaB2d0SY
J9OaPLXpXd0eg9ywI3n+QTUW1PSKG4WbS+UppY+2pKted4dm4HrObRcgc98l472K2wjVNM21OOZx
ds46M2rL9GCv9slZGkEXP7SHuhnpPyas9UWzFW45m/uS2HsaljDmZJKwSK5P3bpOaRwKS8q9VdpC
YSlXx1aS0BiZf5tUS3eWPZ/q3NpTZ1zVmIJaX482hEMoJeZnKtfRgDOv4i5WBp5TpwMvdVX/k/EY
wz7CqcA79ENXTPNDFNp1fjskKz2WuGpW0dyVZdC8LHV+1GrIL9valPcR4CzKbX3wpAruwiyGe2NI
XLmpeOrNYV+pleYVS9bOb2ptaqHRThyzStNBNKkGsraOOzXJ8GCv0vRtnvI31nbm/xYDqRdDv4Fz
tlJqF0JKmpc6iZ3bWEj2l1q0zU7ecmMgA9L66WL1fTQ79KrVNV7lMB4VTokT07oSL7eXWhoXrZwa
QCLjUR8t9bLiaPRhJe3wKmzduLRWVhyV1o492eluarasKJ91x1Pq5iXVjfRxXDrCTbOLSOIvADMO
ty4X2i4ROZYYivUzwdKDWOSeZCcZXrzgM0MhL4G2Wg1YT6qfsD2KPVOvX9euDmZ94NYrtmPKXldI
+azZfix0N8txjtLma2Haxz5DbFxA/PxrnQfglBSHbLLezanmtCRtD0dlT3hGO9rbnNCZqOlIRE43
OV6fc9XOXelmYCatWvanrCzX3ZhnYBrNcjLt8UVbUJxW273fJsyJ8iEqrOSc5M01s0y/yYfuSd/G
FSQunT1nkwtE03ritSbW5mVa+d2Wr59Tm8NeJwQRi4LAi4nNxGAycyY+pzXDpeTyKRg0QqXUfVsb
Gw8RbBSbW5grwjzOi2DWW83WlcvpuTPSc8HNKeb4pdLNj7kxL9WKKDvX9yJXvxSNsNwq4S7teosK
pdn70onfzLqXo5ZRXqrL/ya5yAEYoVjExvgvm+vbKKlGkK7q4C8jI7boj6x+UbqUwBqtS2u3N1mX
ymBtpczL7VYAig7cD8ui7GaCjvxiEPdisB+PUmCslFf3oZPfbCsWwZJ0rd/y9Ks8sSK704dd4+if
Xd2cnJQvdrLSCtske7JS+1xSijIZKGYokqNuwS5IWan5Y53Px7EnZS9dc/nFFvmCJlRusAKa1P3G
8t8VXcTsDUyZPmvflb/VTQMK/Xh1CihhoPM+SpgEoS4UN2k7BRqnoPLD5q2b5ubqmjVBp9tyWOgK
PrptDaqHC+eqyZ3LevPwq41bHeB57Volk+BS5vdlVusmSldZfzecuATfU1Trie1up/O6Zsq+Rd21
ZK/OuooDmdjsla2wqgf1MhMgaGUymdIqPf9PyIsBqJGW3Ys123p9UtpFi/RZcZ4UkU4ts29CralL
e7Z/nJYpgU7LSaygHGsTeBiE/9oL9q7qBAY816b6S61i/S7p9hY1W9uEiLBKObTEpFA1ZaYgf+MK
BOUaBv3UNzbndzK17Gjnj1vvQRzm35NR6VDm0GIRG2fM1POsK74hLAbIWCv9aaRTghE7Fno50pJ1
76JsD6tq4EZfvCgoIXnfzeHYFg4HIS5e1mn8e2TGK6sRVoW5Jy4vWAoutayuL7qoTwy25Jsut8Ic
T5LR/bRzezMSeIilOcKnEXM9pgGE8i5rlpCP+S9X1NcxYzQauuTTLhcDFI68LUcARlTO9JXw909S
+UEI1+NlDQ21D3T5juvG3TTSo16pEqhjusfsTHJT/P9CmeVgl1LrkHa9hY0lMXBWBZE1Vn1o+/LW
JBUTjEZ4uXDXeA6VaTra65/CYn0hKbci1xjBdDAAc3jPR2M+TZ26Riw//eaD8ZMN6YfaJlwgPSCA
UI/QR66OsCXN+q+h0H+WYTwsfXGppXH8KfKsvCWrs+CbYU0q40M1uTVzUiGWT1yzBXlXls1Pkwyx
8nYPdpSDGB/IjlXdWWW9d1mNIwlZYbbVJfA/rFnWKC8skEvEudW/zYpATQEIqk1r80r2pUP2zq5Q
YJ27jIN+cShTl67q1Na19a19yYEfwIxzRzr0jn3eOowm9eLPzkWoO5IaSsR4ynlvvoCDNKHSjaY/
xrQupWFS1AGpMLAeA4pFeZVmgSSyXXfCVr+tofMlzQpshgsL+qiVbXqnlN9ylP85ZMi4RVx90Vbd
ctvCNLlQ1r3V2WhCl51Y/8sFWFJDlChrG6daOBe9mS4Ey+111sF8S24nv+oVP46hw4v44sy818Nq
vXRSfu3nNFzU9tvOavo1JTeKfRoLqBe5/5FMucvB2Ns0NOvkpR2U90TEtbtuyeQ3scBAse1Hty+T
5fFN27eWr73BhwlqmafjR120UTrOzb40ChHEVWy4Va7BWDvFVZqmMCFh8yrZ1RKqJgHDNtA0hJDp
O7Gef8lZD6hugufrR81Jq9lTC3FN43l71yp1vAutlVU3bceAgX7f2Np5sZQ+dFBCJpMVxYMO5V2+
YaEcVst2nNUnZXyKAdI0SX6eE3aUDC2wRH4DcYw6y36R2eUBna4TOaq3nmt8PC4191WpJOA70vTo
/qF0QmPWjZeUBfugQFbArYfOZWnM1J/hqwOb+3RLsxcJXYOHWBnpRpEwkUo/dj1ab4WdPE1G/dxm
HedUX8JRiWFqxtBclKBPtWBSiUoquOzm8TpIzTcjJfW32qeww/XyrQKNbQw3wgT9HPO91FRPev1G
afTmvLkkE3qV1MicvZzHkcNikDtlxRXrs2OmT56+mHtnsXd0nE81MONaTv5cLadMlg6PEWqe2Dk0
Y24xMJRcXPsYa067eSdjI0zhgitxLAXsxaA+j2l7XKqNXrONjzglkgQ9hHKPjcGiU2KXyJxKuhzj
a4wnt2pPRgWwQIpOleu+oUy+6kAyZZuLW72/tkk4NzvJ/MYYl3iwJsxNuCJ58azijWiKiw7JXb/h
mVON5DE3dpi3xEDnK5qaqGZ+NgbCgecfW/7KnSDbPkrxNaj4wkQdyb3lgcQVPoF9MqsIQ6KRvlhv
UYGYhTdUudfrJFpXnp1DzIl/Tb26UHoee5FZtVyL5m2i1FXOf7pp7AqmPEeKUWrs5x4lDBNq/oA+
nO+pVUOZzkdzrrZ1sfTTKHbp+Kyoewnek6Ix45Oz2L6jHeGwHpl1qfhkiV1sT1PSecME/jW1wZp+
9mxVGWKn0WQgZ3Pt7q52GOysT438hpMJL0bPmG0c9EYcJJ616Efaoxdne7Wzzofc5lLbFwMNovjR
nVdjrj0N7GQoDE9JOawV/WrZB0XqdeQoaG+yxkRH9ijwTPliWAdzPHfL3h5Xt+9uJhs/yZy5JRw9
w1VZLZ6kK4jtLVdohCzqnKiXPou9ZhCuLAcjBnrqdWjmsNQOE/Z2wmbGyT/jQvLL4V7SDmjw/XJ/
brNIAo2v4B0awYcZ19G6/TjyDYJmJy1M0fsEQM5ODyacn/7XOHsHCL2f/ixcVNM2qlHMKDyVQg47
+snSYznQrWTZn+c6aIFy7AuRcI8f7tvJvig9e+58XQLSAjOjw+LDbeY7gmXEBV9p/m8yaelhhMvi
VJXHh/RArSECutdkegGMdksbqBuyTcdbaMSwo54VP0N5ZFUjuEwfWPBgA38JaIJbdeem+xILZ9WR
/BacV8tAi0DfJqbBx6BQl6fB5HUsvtXJPmCGEyQrm18PHNvBtlKLhHnJjHdNirocehr2F7PyuXjt
zXetuJToxcx3e93VG68YbcxSM3jz6CqvdWZX34Tbj9lfB6Q/cNyJqpqLz3r9t1FEFNxijG6nEaPk
7BrzJ5PMA64PHINIIUVT1d5S/ThikjOkMm5Kt0JyQrBh4FNMLtOcO/WaauyEiZ3DOotZvRvdmaYn
VCqE50UZZARirVZOrxwWvUYZUNxOGoJ0+Kd0/GWbCraoeZUpwpJI3bXYj/Y763k3xBCx/IKQwMtN
/eAYX23yqrXKk6x6Rp0gKVYv/TQFSmUBq//KDR78Vh2xCrIbLE9TO1dD+6YihPTrYTkbJn1QulJU
6xLIupmms9yph2GbgtR8wLE9q8/yG/rHMxONv6ZzVM4Qygulo2PtfNKHgz7X874S3YsqETJLxema
xyEXPJlvGidn1fZp33hsD3Ij79SV+d/6zecuAmqUVlrCnn3kmNS9GSQnVfrAyW2UJAAgj+4kdEx6
Ljj9tRC3qmsOJUV0rsddq0owCmvAUQ42RQQF6pTeqNzU/veAvpX+w6aKi/6cWPvElqO5+QGQPOj2
QaWSFfRIqnErs12dIi+Rf6zlW5nrF81afRCnUDz0XyLZ6Rn2Z/HqS7TwSvXl8HIiM/PKbPJThyVj
e/VFAVLAwxWO5VUlb2b5ZvQfjrPcWsoCD+daoMVSR+zmKyQS8AusD/ux3gTWTEg7XH4MihxL8D+l
cRvXf6Iv/GaJ3bTvIyXToLQhCJf+krZXyAwx3wbrySi/bL0Kajw6S5sJ6qVZQeMosgJ8W8G4v0KY
2Mx1CFzhJyTlNqXitupJHZhH3mcZV2DbZRp1JX1f9EgbdWTTuF9oP32OxmRFnTlzKcq//RhJxZe5
nRaYs/qFk1gN076pEj67j7F4H8w2dHrJS7LzAJUUA3d3s2c5/ybpn/M433DSzYdU26Ehjf5GIhzE
92K8WUugrzi6a/mt774VtfJSxwihczpM3gHCBy0NZMKLe+tZT0a3q8NUsEYs/LoM8WoGwvyelQ9c
wC45VTamEqy3jUxwR/qWZ4gF5TWV7pr4E8jiegJPt6eSwaqczKheACZU4Sdd47fNeCDfeWrsA+oO
X7buRrJnOITm33XQ6Q0U6IDqT+t2gk0wg6DALJS75w7E21h+MxQw4qMurUBa4KPFnaD1I8bWvmEN
PoocBjK3kcI6Bwhv4d43yJdXEGBUgalvUe+UlEcQn6eSbVG415aBXDGL/TTWtzXTwMx0T6Bp1sev
DobBlIxDLR8VfqnYeDZTWHdI3r+aTfIc37D+oyieYuWSDoBYwz9b/sC/Oog351YRXCxVSRxV5nyo
GLIbuf/UZuxbaTiXhDAR2gNEaKWXNSonzYrY8X8x7VmBtKVXhLtriuc6zcMVCsgupd28zv4cS36h
UeVfRH2xtfe0Z7dbhPV0m7JDRRqJ2X3125ulPZfG+1D+Q76gp2flUXWH76VcLknxm1sVAqEvs6tR
r/i5ilJHY3Gf8YYbei5OzbCbYtBJxZ2Xt7lGvVOlu3XOeZ5XZ2PhpfDEeGk7FYda51UjkAOt6aEY
agQO7Bom3mR5KRe0CDI+i15FH652UeUYEBaXIr81+u+GV7BRediowPpUBEFpXiKbYCLczE1g5MJd
bNV/9BRtj5rcBridKer3Wn6fhltlXiYWu6XfqkDA95/usPwurpNlB/KE99a5aZ/t7XmG5wUJ1iGg
wN29/JfpzjPtNQLQZKKiMpVua1B6cA9RFHjmJ9M6xMz5BkfmqIsMkH26sUzi9zZBiuwcS76Sn0pr
hzNTXXZeXp3b4rCYT5OKHGsrGGfCsbhb7VsnH9QZlDD26la8V+t3KRFkpD4BfJiweH13rEXuExfp
1vFd6s6FbLl9euhj6aUVR7KQeNdUd6ujpsX3+jFEc1X1Rhlh2Oit40+vVu6SDR8b/EGlnYwW6Y5z
FdriTUXsp53jL4ASfd5Q8o5xVu3qCnGiFPTaQ40xuAoNc+/Iu21Ijo0l8w7kYUxClmq+PmRCyq5X
0OayilDRyJZJAeXrryBoVQpGOfWHFGmiYdzs/LyY974vuVUlL62roBpVJkRBi3BnzTNc0CdN7R4p
Lt3tSwd6Pqbg80rhIRfkGWpo75517V23gKjMULUvSPspA1kHKaztWtQ4s53uBplR+SNzkn2eTZ6I
jxakRd0egGG9RL/WC/YOcHUpZKvcHQRNq5zW3jRzkHtMNBFoJwP3GSrJ9lJkl44WbTLrSE1YVDF2
Wla6cZ7Ci3BZDpcelJV4jVE6JOpHXIadfcr4diF/O0bvj+pbx3S1fdOHC0SR9hsVNmfINJf7mIaT
k0RpchhGHSzxxbL2SHPQe3oq0h6xfVnF4C3om6UmYL0jrOyzCsGeTPTTagHFvbhJF5lYDlpInTna
kd4ugEYvksmISYa33HlZ+zmWhlfF8dUU6mfRnDe5wgdGC3HmPRiZGcpqMIhvqaPizsbRmPgpOJsh
vzDYflvQfqNOhtqbNm+o0XQIUR/ZCghTtY+w5IfOHn/yajl2/VbvarkZvTorAjJxggGM1UB1iAHH
odS0vWzP9y5G2bHm8a5M56eyRWS4mQoy7Njx6yyvkTs1X3Otq/Skc8MVJaHKcoyZXrB/M+KUL3DS
fSfWmMwiUdFVZN0v24265yzbc4WzK1sFf7muXBazbp7QvEnRVtun2CqfzQr4hB13dkF439U6xGSz
fmj1nrdaOq+1ybXVPJNSoe2zzYwcU3iGUkYZZyBtKr/fHsbezgnU1e6pbxkqK7P2bLgtKbV30AuU
qKVHb4V4cqkOEhJFiDLIwXm3zJY/xPWhHmxXro5lKa1up8ShVZMmPKTOf5bod71ThXE5nIXOQ+67
S9bg1Zdr+55zkjX6B57gz4TyeSsrmo5Ca+aIM3RysBoYR/coLzssUpNF44LfWqYtbfVHw3qtMuqk
ylNH9YLGyvlP65vDIM+Umu17KOZnZZIqAMnR3ex/W5x5A7SyzSlkWcvD9Srl+jOmXVVzTV+H4suo
UHS2Xs7nEI8jms8N1ZnqjhPhV/V+SMN1OawzzutbsptT09cbPOryCilTFgzmUcdkPnvM8hZaWI8d
jELkoAceFUbkUa7XJLvEPgBfqeJBxYIPyPcGW+8uMDSPRYT+dQMNnxe4skIAX7K5MPxxM0LQSMut
Udl5EFR/WEr7Gxn8hCrvscY5GND7XtveBMs2zW6Bws2PzAISySCpEqgTcUZU5OagbKek/0bkKK8X
9CiG/WPUXpr89d2hmt+zgXp66Y3zRLuWnudtj1azK15bIM5150wgwn1HKvFLi7xCjNdy+Ix71qsf
RFMICjbUh7SkP3+uKV/J80i0W/yOtXNTXc34LN8rdGrr06yGCApnM8rsU98fUwQ0FhU/9xLbp770
xhMLqh6/mr26tDwJzApK1G09oQuB2duIE24OZJ8l5VNG+9od+2K/Ts/y/I/wjCT36AcZCp3fUvIz
BP8kTiMEvLcKOuPiedKeeGWhTVX11RqDkVao4GQOja8qfvvNv2qL3Tg8WtEi/17mt1o7yCl6413B
BGwSOMTfzlpBb7wKZ68CpY2+RvcqPqTpRRt/tOp3TC9bww9g0BkCTAb0VPHXv9l4VZy3bdptGPI9
6v2ogkbtTVRPjvOn6lHTRLX2woheYc+xhZVlBAPXQ/LVq5e2+k/0gGhftYP0V5Y8VUdUs6/jnxFR
bn5n76PUX9anuIwDOUMsOt8kpIolaOePVu8KOyVe05vkzTWQeBpNwiT6Z2crGmVEAYuH64qboa3T
tGed0VbpVMhOhe4xUDWu6iCf0begm1trL0NJTRKoUZ4VA5XrKSYb7B0xlrOgLPhpplAfCKwdIpAT
tbmsebRJe6Pke5mvsEzScXKGxxuOzqhgLhGi4WUmLSDokH3Ud0aoGed9RUSlFKZTIHcfGx1k+ZKC
G8wMZo0PzSAX35blOcNlblR/qr5z7SFcfrKTSJHP3ewW7T3NJApW1Nt3/iw1f5Jyvy33ZrN3um+t
v4zyRe59o+R/lQd9e7Pacybpvmp+g9LYwyebGA06MQmg+iy4UOEMWOdLKQX4rnNHoDyYNhtJ3gnh
P8CMNF7N+okLAz4Goa5mW17nnGMa8P+gMY4alOtYB3Yq3E12AJxfuxTilL7C3vZ6dRhzSqb6DQ7B
NsRmRchItsct3T4Ziq+o0AZRZ16JGaRXP1RW40rOW29+aeAGwjgs7DGMiGWeWci0BUIdIvaYSuaT
Wn0mlL7VJi0QG7rjJn9vxus2XHNUHIByRTRUuxJpJtsI7lCeS+el1BBp0M3xz2AkuXoucoAY4VuI
G9GDjJHTg/YpYWlGho5R2F4uT0pxoMuxsAxAkNfkpxhkxnZrxU+XXR3/tXCjLQp4pKiO+TvZyMMZ
0eOvZq12IiFctvTax4iY+fnw2bRfOXK6LSYK6J8068hs8D5NKNJflRKw92KxPvcoNY5nrn8brtX1
uYY31u45Y8rS7hvZxooo0OyQvZqYDC3AT0/tnuT1JV15tbPGY8MTjPo/jv1CJoi46zTmqXhdUIcO
5cQqwLEAXs6+Mqhf4IG+/O6sAE6yfgyrgXGSawC798Zu2VpgHwlcpyCnDnWeWrsqyuzHdkzX7syF
DYNIjyMEHUodCNT8gEUi+2ynq/XdzOd8eB7jq1WQbNceM3OH9rbg8mjES6EFORQtIYrVGXlbMwcP
oaAIFQ01zKXtz6x7+UWhMoxEw/w38tZ054nhs2DJ0O6toF1/117itmkI4Wl8kayePkbqQGdy7tnZ
Kcsg7b/10vCBX4yHdfBKneJcciV8OPkBrsXAt17nXJo7Q78xC+tsr247G+nIjDTN2DcGT0Q5Ezy4
AKQySVvGR0p/tLaRkSM1RuM8D7di/RcjK+rJFC3GMZwXZ1d0OHNVk8cvhgCxufX27HeV8STs+WMD
IGvzknuAlVt0RNMAcD3BgdZGwRdbiJm1wI71qzlgfxMbWmSX3cHKy928jAEhjL4m6sPqgIGxW/PL
Ds6xNNqzU6X4zBxZW5nbew6XjHjhwK4rqhXERK8stkU96L8OFd/wzmldVJrSvnCs2B03PJWrMUyT
+LVHOaUqyPa4yJXagXsSUcU2sFxq0Nj0q9DkbYbp3CK8aVRcaPF3VTP+iyvVzddTangqWhoHcdf/
lJ3XbtxIt7avqADmcNrsnCS1WsknhCxLLOYcilf/P/z3yTezB99gY4yBYcsdSFbVWm9afaI/Z4nc
zFbkwN2C5hJf0mWcjz3WAP9oAOxXNgBE5Gw7u4AZeXO9kADucp2ye3tOenHd8QjxuC2Yt16k/U0l
H6H2juDrIQFpSVHgj0lFydLuC6ldHEBrPTuY44ggAey9vGkEIqUenFgYVOEYUMuik3/Xwl00H4XG
PmxM8AvXyFHrwvQ2UQt94uD8C2bzmzYwbXMyH+m4WOeOnRGP+kvL/8yat7EBFxU63Encx3hcxf2M
2G8mpnHRGSIJTdKdJjC6OMlvmac7qzpF2tdM8ei7DueNtq7i8NHJxcrVbOSWLhrW46iz9RlMUHC/
h6R6wR+2TVL7QOGzMTptbY4fRqNvZmAzMSJhhAdN6XniPLBAmWaj3FcWkh4NVikz42c7Gb8wse5n
i9JaA3b064zwStR5Ud29OI2zSaR9qyzv5k3VW+u1x8luVkwBvrTRvB7cODCL89iiPbHMc42wx8f7
kI47O4r2WJS3qsqDqba3RPFyghXX1ky/Jzgkpgkcu1HblfSmQr/ZVbaNw3NdP8XVLdfR05OcjZj4
QcqeOVMMG3M+pdcHDHqzWuecFmOQYjjAZL6rC4WJYT7kdCN+T7fkD8xmW4pWbW9Wc+CFJIugqUhT
85SNzKMdMqy8+jk1fA76aHFCr3rL3pT1YhAB+NORCtP74xzcwf8F8xxezYHOLNOT3yIekF/nO37g
IbVfW2nv+xbGsBs36DJQhMoVfsxVNd55utzqG5GhA0Lt0dDoTYoMS7v6/c0zvvQyRB1Aa+3L8KAk
C8hm5LfhUuBFAaLvEP9vvCX5ewWhh21+WlVZH2hUz5OLbYIgod8S0Xpd4+Bo3JUqYLiAKQtsFXDa
nX8P3SBy7wX3HF39DmPiKZPFE5lKnIson2rsoJlcT5RDrqjPWb3zPAgG198qLwpEiCxkqM7CQXPH
94tGJH/mi9WclL2f2OAKq94XFj5iDbpiSoDTYFxSOI8R9VYER4QjuE20vabBqALgVN67VYePMs/2
2OmR6wLA6t3W6mGBnOEaLtJ4EjKYu3wacWUNkfZql07ggSGl4aeob2X26vbN1gjLY6JbRKvypFfN
xrDrTU13Ji3zoyjcZ8OH4xrZ1SL3k5RuxJZU9hGz7EC7R7biFCm9HPLNWEe7VIt3mZAXy4QaSWiW
01q+Vpp1XNpSJ7uYxt2cQZs5KiwDAi0cXm31Ec/dOgbTtQCahhhN/pmBkYd+II9gCTCow25vorp3
iSdb2fG4cbh1SVqtB4rWrtd3s/HixfydY9v3tKL4B2UYw/RAeMoexTjABtB1ic9B1ebjWJrvmgXw
gBhnN3XDPpPsJBgdBBr3pv5lKHms2ARdKgZgeyrWaO9KbT0V9j2KyrVZ+BeZxFsvbteg+VUgxj1e
aypg/8JctcAeURUh9SApQ/F3Ch4jPTi9vlG8V55pIOCwdY4D7tAFzqC2Vt6BJciPOXVRrbnPuuPu
HcGe7foTPzCspgmYb+qxoutBUVZPox2izBFonvkEIRPjpPywMu09GsMXImOCuIkPvh49zgx+COY6
eous9qG1+3MGXeFBhkV1fmkq56yz3bQxNYaNUJK7qmR0EVpyGEGKnHC+6Gb3LMEYce/sDCdmqcid
IfWHvgx3Leo1qzUOCTNG6lmehgqmU1JDtPFH5rGk8q+wg6uSHl+2ucRFcw3dZlHw3jWPBZX0qzGi
OOg/mPq1QgK4t3XoPi/aVlB1E8nJtmWt3P4xwRxZ5uqikuboOPIlLuJz42CmbccdOBpkVLbxevhJ
gY8lnc85J2je75uOwzG+keO8Cxlf02OAt9VuhtZVDetr7DYe9q1wVDt3kGvOs0e7CHdW151t3GxT
8RHNEpA+p5DJD5qB2sKX6wEapICfcRJ15cfPnZXedc+49qa7Kn2b3V/bknu6aWdcs0UKqBkd3eLa
9MlKOuGWrLgjs4DpHi3koNYIl9DFycFK3d8i6i4jInUoqu5u6f1ursXNqsFPRrt9N2xBMn9RgARa
sb4zMn4H7oUooYpxP6rhq+rqYS2sigrZLH76dEi3c9YDxFvoHjyvQsODvNktrPjbLIfqCHioH/3C
Fs9aqvSn1l0ONhvQH23jxTUByUqUp4Z7MYWYN2KA3RSx+ixMdDM06pX51WqLJ1WzX7M0e4i1Bsmw
H1GhCojFsafpK/FWZqL2g6owiarsmw9yi6698gdgQIoMv/ryS4XWdfCRM83ajxsKLcDbgh1NQWiJ
CVSAKaHusYMkysrBCooBTNaZEcIYgkKcNHgPNiv8bU/1V+s5ezMRj8yg3TWyP6rGd1ZR670lSXoF
wgtkh/3YjT8iJjNJiPHWEXcvBN0NXT3ddGNyU1UL7YNl0m2z82ju3PC166pNWPwxazj9dq1hnDej
aD2IZklE5bkjIAKJgF1TTqjkMrrMymYmxfL4qglTeuks7oR1PUarKUFSU/ibPPkeJmOdT8x4UHej
qh/1tH9q60/p3lOdeQwNmgfMi64TP8/8+2rAEOCREHhUCZCL86MzHxg1rC/3lv0rF3UwlP3dQM6r
2/dWVxSzGzn9xDMbMM7drtoZycBanWQd9C314DwTGkNN+sh4vX1VjZt8KCvqPcWw1wII5nP04udc
v1jWMdfQdFK5lYg2Z7M7zczzbLNko/sO8SPPvo8lON5E+FaU5+LAe+sbNMnNS9k8hcNG1e9CWhg8
EG1np8zoMIYwu0MLYoKN0SOE7EVbpwPJck2Ugn/8/DOL7xqLIY0OIlm4xPo26PIBquhiTOHZ7Nq3
aTplNKJ2l+0svdjGfH9hP4Qx2yNfy7bepVtvprbZuRrgezHeLQqBPvZhGzhvwTOkFl8wTmFlfaqm
5NNg+8jw9UwpTD+lGPb7p8mHZ4SxSWp7pTCJzdOzQ02FtBlnHuwkBN6udd4Ro66ngSdd/XKjrTJI
cvz06pNtJEHaiJUGOhRmr3Mxw3Ec9JlKi+43DMu17NxXkTFr3MHjDIrZuyAe0uLP2doGB+9pYyJY
fI7GeQ0ws58K6JUwvPd4/F326zwTJ9sHicbsUkXRVhuL8xw7xxgzTDOglmIHU7N4yGkYdHzaw0lQ
HUvjORPvofU2LE6gp3g2QH9BPuIgyzFJu3wOrPvLhq1PFTUvt6v+VGPx3iCE0NGgaM1HWsoPwOtT
1ELlV1qx80SqWAbO82SPmw4jFTFEn106/Ux+hyPMPNA0bXiRxxCV9TZXDTBZFb6pwfmdctaverP7
GenW3EzjRCzMdFMtZLidzG/S4LZeu94g3UMxFhdqWm+1y0Dm1pi0DwrdRNOIoz9D2QncsQPVn6eh
vMdqh314tYhLi/w8p/mlK61nAQgx+UsMTb4dh/rSFeU1H9pzEjLBhlJeiQ/hoxdOoe4eR+07Y3ce
hu8Ux3o+v1qg+r17sVP7qbOjdWsILj/A50paMS1UemnteK23Egzpy0BNNI5UdI7M4Jqb/G6CNRYe
/vFhOmiYhFh9a8qsrUvxMlDo9+A6CfClKqejS0viRwYHLFKgEs8nrxM/uvb0QNDcc2Ga8JVguR4T
PhwiFvouWde6fW5KYHOKJAW8wGNrNf0RMdIxGnzUVMW27pAlsEbjMTmZlvZOetI7EzAvA04LQ1Zk
SrgnIj52IzYAVxLxkkS7kGK2LlnpyLnKRLJq9iMtTZlruyjXDhqAQsm4g6BKRyKSInBcccfH/D45
gJjGDM+FdHYgx2J+L93kjYHDT2HDV6qd/rV2OUVgFSTsm3dHQ3ut4qUlMftwG9p1smvpTZfW8spg
ACzpfvo1zfl7HxoUZ/N98tOgnR1CRtu0DFTamxfdwtk05s3N6bzXWZjX0a2jfU8W0aZNxw/sDIsC
Z+sVxXdUtMDNMxijoMzNQuRncoRdIJzoQSe+a6fXoEnmVP1Oe59Zfg1Nuz6nN82f3vLRuk3OElbQ
mDvRNLs+TzeMNZ+u1ZQ/hh3GV2n6r72u+Y9u4bxYaf6VJsAgeTq2sMhQ+yZBfIE+vpQg3exw+oQB
Bry9/52k07VrMYt1mbtHK4nDWB5DC48eevzE1SD6Y8x2L2hazzosVKcB5Fs88epU8mWQcefNcLPE
FESQZiCsmk2sCXxG2+2xf5OyMrO5MdkVp0Lg9+VH2xXXKPscAVQ7lRwnX6zYFvMkUeD14S72cMDC
ktTCaVZU8vt4yhE52bvGAiT00hwDBDEeehsotN40dysfMs43okNVpZvaiHd65Z/aRrsVYGOVHN9D
v9i2/mc6EEgWdthdy0NTQLGDRZnGxEtQtvD7ZiKAagx/5kZ9xdpOzfmlwFsy0JWZ9U81PRCzSQpX
XxjYwabNDNFpYxBFpN6smj7eD+0fBMoMO32JciZ/u802Liw4E9S9YnzQcxz/MhRnz/LPc3vPCMyo
UQY3dbJlKtpr2sb7WFrBiI/C5SnpiiUkw6Of0U4Sf2+ByIAkGqxWMsiIIYjjEmAgOg3agw6LPlbA
7H3QcjuWwDAH1gj9YTopOm327wF616pwF78kYD95aUDBx6tCS3mwYemJpmrNe14CWerfpcbUVvRd
Vv5V2/2uDLtfjf9OvMK27y4ZNNC08DLh6+wQpQCAmUP8GPy+AwK1zacqiY45qsG4mTBQy4fU7bcM
zgb1R5tVoPyztUNbovGMKTlkR531lSPlQCq/7mSD5IW7XWkXcP16CPcDVqASp6hhkm+fYG/3OTkq
PxDmNkb4k/CQ6br9OMI/6QL9N1e+msJDkWtH8IIbWYMPDVFBNo6ttFJI/uwD53zK1NvFCAuPipAl
gp3KxweYTtSSfDLZPdjahZxnIFv/2wcuLUxWJos1IXKn65LHBCtzWr6PHLyTcbL6/CHSoLpN46Ri
Ysw9JrPUIMN2t1H5PapuoiVrZOpWdQ9ni07J692jNLy1p8K9DcYHRZBF6jQBFCWgA5NyA+VZ1Dfg
bRmheQAVPhU+BfF56L2T2/3o07ekfSlHztJiO6Oxz0tiDmTEmQ0lUQxBJ5KzZkIr5y3QuX7EH/Rm
xNR4lovDmJYkSxv6i1sTQ4RELt7kGhbHm8lwdQEKp6Y+jNOfVv4KSS0rreG55enTuvY5MvVtzc87
xrU0KRMziPJ2eJPLy2HrS/CVuMwVSWZajkh/mHztISoQgPZVsExN9/xuM/hQEHa6aUN9r5M05iEh
iYpwbeJWdoVDeBKgo0j3IQYFB4ze18fN0ANSQnwKQ98qxA9WOD43nk+AQ4zq6M2NPiVKSdG/ptja
mZIxpzDRKKoaLqaxdF/409KMYCYeVY84vnbkTpGGYXvGxgUib7gsGZW+MGecCOEWKpjLS2kub61R
U4gDPkgVdOQ/tPU2JJLK0L4nlAm60De6W61CRMgZkISBDmMeDXYAqEdIkDm+ubAcdXP1BbOWa7XL
5vE44sxx4F8Kp4GxOONx/B017TkqB6ww5ia2s0PtyXdse1FgIA+ePZ+uJYbbG8HqbXqIjRm+ZlS0
tlbtO3KzohnBW6sHJvIdCbgxEdgwpwJcDCdP5P0IS/vuRH51bONOvutVG+Nb5oUvAnciE5NIh8Bu
b+kvIi4+Mr1fd00YKGUdNPFVYa3FvEP7AfHYWNPZRitCVBUxU/F6rHok44na1hIgIgIJThL7ibko
IMIVETItBQsuBWJ+2nETWdPNAbmXsPH5kB5GbZGfO5dMLVFpfn2PTa6NjcEXQjJMQS3j7pgq7WIv
dtiXRT9pIiD03vJ+wo34qyuQbQl3I4d9iOl7rH5677kZ75C6SOZaDEPol8nPifUzUGG0yCGAV6t4
HZb70XhchLUtUsakxyD84ZdlMOUU9DiT4wfN98HpJVAck7olhzG9RKZbOD5f+Vfd8NtyNtKLAx8Y
b9A/dE8gCKLFRBsn+y12BvSQZ+Ezizf5RabFujaQG5fpNsnjy0h0wJS8lkONJoFa2vNI2wMJQohs
8Yj6QZS9SO/JZVwxElKcNZsaQZUPADxNEGyoc5xi3KMargA9Y48T5KSRksD2QiGh1fbGseBKnbcs
+2ydq8UdRC4VdbeQRVgTnUFZor7kuFU9is1Ie8FJe5vrL6bYoM/NAkfgzk13iul4NeplpgLsBKvE
Ixj1FnuszcpZaZ7cVE38aOSfYClmdtAiKuoyOwm6M+WYaEYVUryjgYFV+47zn5CLYy5BECnPJwjT
bMIju/lpHEVAD7qx9LsdhqtB3jpnL8PvYvjA1jLT1evWlY2mmF8TGKJ2O+Qfugtwka+67u40r3W9
CeObPd7wZAztLZlXncDS27xgvvItjmwEEZx0Aw1p/lOXO+jt2Nu7BVIdYCgwalXdc/maDAhclymu
iwj/c27ZAfa9ewZiqogTJg9ryUnS54tmWNupeSE5L1oNGWLsIaSTAP1m09E4ybAPVOj0GkLvLTvQ
CoOXw44f3Z3sWUQ3I7zGJKy0v23c8fmLzaY1MIPd7V9Md21yfxQQER7qIKdvSK2dDscWUYeY2qZG
Peo79xzrqIWyFfJpPYlHzDD7lLJIV8mu4dVUh8jig+1yn6fvUQN1SDpCNbxRzjkJ7gXK+P7qVIEJ
Q9L2t3T6ZamvUB0GE233XsUvvkRy3G1zVMe5ui02LCkOSXjJcPiPl5Q9cNrnMz72VRgdiJyaffrd
WxozneWT5AxT3Uz/rWRBVmePzTcXt4yoTe3BA37ziS2ODxp6jQi2k9CrbD3OoAkT7U31K+79s4MO
MEEIZ4JweGKnIdjG8A9rROIdjv1k6zhPdYlklaNshpFvF+UVU1OQV9pEPKlDbe8mwmYySHVF8Vte
NUUaEvk2DjLBV+aIoFLEZze3AFk3N/rG/9SgfE5Z4WjV2LY0umZcrjxFR7Fs4cgku2d9uIUYXjEb
kao29htSfRjLhuAGDEumb2G/QUzjzl/WeKmt04zqy6gAXMygiLZhom21HswHWKdDg4ZonqwnhZrV
JeJW2/e0195oHZTa28arrZ9V9ZxlVwuTYJLTDmxV/o0S349f8/Gxaq6R55EgcjQVpS4lPgGN8633
fk3mbnYpUoxDXh8Ls9yK6ViihPPfXbWEohKgNtxMIJL+Tz/8IAXbmqDEjIUGupypRVyEk4sKgnmK
RvJstvbarNuXobE2jnTPE0iLOZrHRUvC81Dm83vj2A8F+RdQ0m+NaQfEO/wi1BWnQ3pS3hLp0j1O
MUlGIcvnRkQgGtS1YWB0J8kMlT9MMH6wQAjBqj/XZrRWMdv4u5JYYnpKwKcZdDBCNdd0TxkA3EwN
m7PsyvQ0F0ud8mQyFa/gXdK7oHCOU6S+NPgyT1iiK3N+sQD9BkkarL6JxpHosrOALirm9676Peg4
jJLnEnNj2nzI4bMVh7hnJHcNK2gvGTQP8/AuGNDT6mRNVBeDWoyYVcTO00ZzW2YznIfyT4Hyx5+d
dSPf/KymtX8b5pUyqmtZ8DzaGLK9RxxBLhS1lhLycC44nOW8n7IxyLhfynnNi8MkcUbnh2S6d+a7
04unJMP6g+yht34VM6c7yy01oi1x+3i3CZU6mohPrW9n/DBDaw1ARqBVimb7XHSfUcTFxcgVD+2F
wSuEdFz6CfJnbzYOVCR5so9xpCPrAhD2HiTK1tS3OOjeI4PjJDZoA2ivBEY0DQTC7p5rq9pYsL+G
91B2aCZidTIXWDnjQP8aujkoQAdktbPjKWjDD8/71SS7OH02CX4ugZ01+1YjAS64EyBm6yhF5gLS
IU44tWk06c+QMrn+i6nSoDSPPcRjvnTglDVW2K0s5heURv8Obcl8cVwaXMuy9ANlPZmoYHI8RUap
jkaKbhG3gpt9N3l1kEx8yKb2mBpXIX4089rCNDp0J3q5Bdlww4g/8TEwHQskqeMSzgylr6kBsSG7
vcK//1b727CKNo37OHWIZbqtNx0yE5lTsoUHRNr/EvnvI0Pk84o9nG/qG0zvnQZgNn8rl2y8AuGs
0X0kphvoMbvhOAYOrvuOgdSS4IWWnbRBIZ05+dqJHyqvPw1U7yRX7eaE2sXqT6oqIdOI6aDGmkq5
0qtncq5OUbczPe56g6bcxxSONQuDnp8pYrrMA7lQp4k0PyG7DfQKe+2i70ZGgYF003Xp44yCVsWf
uk7ChQ8A5AUSz5MvniJ8l7ZRXybwo6p/qsjqA1w0hR2UtrMhLLNIeRWEbVXsb1KsXQKKt0aSPM4n
iIJ17zW7pezJATdntmwLS4AOT+Isnhp/a9s/FH3ESNWYN7PnUJJjT2xOkhxVzR5uyLPss62pi6Nn
OhvLS9fWkjpV62tc1ntcsFB6M2HdSMVSpPO9sW0bcSEnalOjN5B9uA4FEiIEnJZ80PUYcS8Kp147
a917AVKgJS+xfhAZTG3GNgOY0tq/Rzx5VltvRHopXS6YiUGaaCtocH1mlAB+zpFXGt1kV9blqa85
z5Xxp67HBzK4ERhSKsfTU6484mPwqoU1tycTjIipgpagw2h8yHi0rEgcqIyOMcEmbFf7UPeOVngm
gnevogMuW0gBnVjHLrCEejLItO0KP2i4cXVOl6ZFabkJHXfnhNRz/m8jnb7nBBwLqU5WQvDFpku+
04xwKC5CcdPTCU7FdAw0v2FIKRdV8WEs4B0i0xcn0ce42Jlge/TTqPnI6PxOTemF18E1ixspsckB
q0T4Sgjc8Fsra5eoVM2VcACs4kpL9MAiA/Ehn+OMisvixuRzMxWoHikc9FTfVlb51ug15TBhLo/o
kSiwomEGsk1emDswkyHaQfXHxKO6i1kfm+uV6KM/njsT3+pZhyFlBYihJQhJLgR/wkD1lS5Engax
8J0rPjOEdHbMNDApMHxRcFNs5I2y0eYi7+lmJOpJ3IyomYfw7hVavuv6JYerSBJ2j7EpL65uxjBw
Mgx6c8pQ/ofxUXV1RwVN1o+jcbr6WB62Zh4nD5FuoGfrhUecXJkkj2DX0PJxLcLFsu6vpRtZOwvT
4oforQLFymQDzUxJfYuFty3r7FrpNcHiBJPgaa2rR6LPT7om975EfBQ5ODjSHzdhu9u2XucEVW4M
v728IwVWmJG6elU1wA4UWbs3Gf0BEmJhya4iFZGUQyNBuuhMVrBthjbKfjPaQzDk5E91rbpNvpp2
eCHzW932/anEZ/sgcn2h3ypKgaSttSs1FU4LF/2f6IoZ/Uwpj02dxRfdUaQ2YDQuiFnmWhWJF60J
SKqe68LkHtkNomIGVT7xjQn/SwmYwkfmL9zrYI2P4TQth2SJ7BLbh52t1FDCaCb97HyBtLrDyvUs
sOWBSGoL9CDtobYGSEIO/ik+JkIjZraMyuie2ICyPBYQkP+TnsZcvoCI/eoNm4tcV5HT70s6tx1j
qLRrZLmoRJWV36ToPCiOtvI5Egb7YkohiI8cgGEzlXBE9mFHOmvntx15N14kB5S10n2b0hIbS1uZ
+da02/BZSM3a1ORVoTUpfQL/fK11u63SfMYmRX4OVlq6lnO2pIHZaSjSXWNa/mMKEvwvs43+NvDE
tx3H9DzH0AwNtpf//3VyxTDNVanqxNikDh7w4rUt5/V/Hx7x15FG9v96h+UT/Me8xzIaayxXBUMr
Oh2ItMzJWmxMY1OW5PD+X9/KtUzPsRls5JgWv/76Vpo95wSyLJEn/u9F4GxzfmD2+5dhH//7ksEo
6I5ugMRZnm7+bRQGmbWtX81kok1pc+6i+lyI8l/uir68xn8MbuGi8R6O5jK3hUeW0/6v38Tt1Oj1
SDKwehbj1hradtM7uneSgEj7XtlMDbeHnyHR9ENe2YiF0WixW6UTcFI7/usE5X/4OJ7Ol3Vd22d8
jf63j6OyWpNTw/gDpCnNdogNDNsEde0BZZyzIlp4HbmTRZJE27/Fmcq2PP/VcSx9+WkkMRThf7/P
xj/cAgabe7ZrOLajGc4y+/M/nqkiYqxZnw/uOsG6iodmgoxhEkpzVmM43vUYw1eZOf4lLdzk0htL
+ZkS+cklFMyXMsbAyl0kVDiNt22qY4VUDqM6FIrOToXJg6U0NOhGlyoqbGWjdVEVUkt7wKFase7/
5bH9h2/DFzGY7aIjE+TXX78NYRxao2m2u65NCghGRVd4Isv+X97lbzNqlkfKdXTfXcYkmYxx+ds9
NDuvNWa8x0jIEyTc8XVYbE4Viq2597J/u0N/G1Xz/9/N1QzDNjzGM1H3/fU7WTMxD9LKdKTuNbXn
0NlHY4GK8wSAuVL1mbh2Fucob5MOtNw7LtyI94EntVwlznj3s+wEC43/IBwdDm6EzsKH2/HN9lcc
p19hO5GUltMo4NQNn6SHxEH6xIqsNANVnMi170TP+tt/f/B07R+/l8EX0pg0yaD4v11FSxblGAvd
Jaq2JIvPh+fL/6jWOM0E+aztagHCxJ/E0E5uYa90H1cafRWUzCpUJGIavyIixGLoJpdIUhs3iTUh
PxtuAotdWMptPNy7/q00Q2ZpE6Q0YPiOQK+7r8Q/OT7KLCI5ltlR8hxO5xT0s6aIcN1NU58860JS
JrKrX43inNHqk2hgSC00mWghmWQ4Vq/htC8N4OOqPQy04Dak1dD7sPAk8UxHiM+XCPq5iD3rFId2
uXNVWm00L/9Wo/6VLhTR5PX3wZZfUVkvgph1WX7IJsIHxynrAO0U9FW4jhKvf0hBT3W8Xg2z5RVn
ceNCUmd6czErTFNEYp9n5ji4st8lOK4zBmJk6ZLQMa29djzXSxueJs4fhokBWoIBT+Nbj/F3TCZC
AmSxL6Ly4kyUUtJDq4g0Nu6Mp1rLvukb9lMi/mWY1j9tyn/ZdZZd8j92HbM0siaNl5ERY+oRMFeM
RE9SM+Hp3MRe/UQZRZ7EeEsJcDFNjxQiy8J4UUB3/stj+A87xl8+yfL3//FJlBUrNTqEkIGayMAI
4MOCJesd0doWUAHnzja8/duYVeoCXvZvp5LHjusy44r/qH/++rbQuF7vkbDL8wMymxPBRTIs4zoI
7mI9F5cOSCFGdOzFgsTb6r1s268xdJ9DM3lp0kJspAgfSnrAVWmDT4/gRFUVPpGyt0gwNYABhixK
4ez0wrpLJi9kmpdt+jYHwSl3c4Zw1RwgBjLjZoxQw9pM6rl28/GU8QCp+k7hhjh2yQ+56BDfdbOe
MeyTocCzqZMC0AVEba9y71QRlkq4beBaNTFER2mau9CGkcZPw1DUW1J/m+5DBgaUJPuqQ4zjg8Nn
j427xWaSALvZ3dPsvDE/BLgK0lQ57yXYtBsdSMA5h17DKo73yka/oYsLnmbyKUmDpuUtcqQdgwx8
RBc+ZEyRkOC0SLod4gJUv+biPzoFoN4c4Syl8B9s55j2c6BNIRORCOE3u2vstyzA8WIQxaYBGmZz
/CaYR2sU0T5Mx23Zwublcp+W3S0emoOKFjohDL94IT67jgezz24W1sAtLY+2Gn3999jZ5zaT535I
n/0O34RmWTfkMZt5IkaaRD3gGXskgt6KnoVKX535JJJ956ciCIv5R3biV2r/0ceDzN98MNk2V+cl
0Wnuzl2vUOHwfQhpNmlsGySBsdHsHS15tNP6l2+C0PshlkbQl7A9N+GhnF5pvG2upfmC1/JaJCnt
fYzZXIlXI9wk4jXJ7etouBBYzlsVEvqF6YBRb1P3PmNFWqgimwzGoULTXM/2zQbySjJ73yTDbrKS
vc6+14btPs5Jg5nWucPgB7GNrP61ITEF+bqKJtJssnuMd7TF1kootS+uCrRWEl7VoioKKwf8DSoB
t12YfaZMyo3B2+bwKPon2Vxm98fI7qEudxZAjMN0aSzYewebegQDFgESo0w7WLF1HeP6vTD7oKYA
cJyr68Mmz0yzWc3Rjw313ml8aPFi99O6IZuDgNfFB4oeySRjggjbmSIItsKFmcpUiPc5OpQNkQGt
wNj4pmvWLmz/JPk714wsk3Gr678KZPgGGCUA882ui6de6ZeMqQhyQVcQukcEFPTO3Ub/zrgS+NJV
CV/dW8Yu8m85viRiASGYtFOi25tpcasQeOHr4dlOcevTXE+6E0QS5aDtPLYLSC8uA1h0734I50/c
x1vibjajs2lHf0WSzFrvtbU0zGDuCaKKaACzrP0u548cLruP7o26tOw1aGpWDc3iAheOtv1BIQek
fbVtKMqC0gKqLbQA4hHwek70vJixR8LyMn++OqkXmBB+o/uZ06vJzAmsDFqEFMJp+jPr6dv/4+y8
diNH0nX7RAQY9LzNTKaV96oboiRV0XvPp9+LqsHeSkonE3MGaDTQ1dORDAYj4jff+jyC6MDT2TyA
HSfRlQru3vI7xx1YSL3q4HC0RW1+58pEn3RnOQNNMcjS9E1Bg7/hJi+SPly5FP9CDBHahoT8EKz6
AY1EQR6UCxGSOOwkJCX/o4XVFmteXlIL53DAayG26YmqrLWiNVehb/xJx/ZiCoTD4VJvq61e+yhU
8sdQIARJqCd1dIb3VA8rBHBD9AeYOfJyjw59cMIdxrEEnPqvLg/RbBqY3fBuQwH9p6FiZTb3LooC
2qf7hyGAn0YCS9fMpxaml+BEtcbkAM3YX6Ud4r/IoMEhLuwzN9IfT7H/PU7E3GwVa4sya0ycIRWZ
VnQqG0N9LiL8YQgsORRBO4xqWgS4xyfWKGUjTfE4JpZotJ1sROTaeE1yf/o8/uFqbSuERoplqaoC
ZO94lCR1RzNrCY/cmiq629kQU8iucQnlegqUdfvfD2dx98Q/VFUF+u/j4UguWapvcQ8BMbMZZLEx
bC+jcK9sZIV07OnBdP5jszMf21WFnJzJwU8O+HgwKIa9XKiEDcCWaaIlaY0kkqbi/uH0OD/N4Zdx
5hfrsG6rRq9IE0hSmNx2RdwgooL0VWKRuMyarDlzhzo2dZ7SEubX57JnIWSmdGOZFhMEoUAKZnF/
DOmmfrQnFu6Z5XFmCu2ZqWxkJkYaSjxapNLyyx0KRJ2vKMTx+blQ8txQs4th39HhBCvOoLnXp2E3
55OvAdXkAvuy0+/r3EizRYgMCN5nxfwl3m0IX75/xOTn9BDnlsRs6WVx1yACJNohzlMvw6Gu8Z7B
Y6a1suRShJSZT4/3mcb4f691cGfHa92QqEy2wjRXuVaVN2Ga0mCsanoNS69VwBR0EPFh/6t/I0mu
+r0Ve+B3bCPG5/L0L1Hk7xuXJeNraitsJ4pGwHn8UyjQhBqYYROiDzIuYwRdGu1kX783TOsgBhO4
o77FRfG9jn1QIMOT4d3aMbxUGLALXRJXxH8rzZsIVe02t7wPVdGpeNJ+lGbmTdfUMBytuzzgMBpo
+9K0YWvZ1LbV0qSIXbxVUF6jKrvsIW54DYxLzYTDqDlVHlzYXu6k0tTCgh+4Xr8HPqAcr9n4iFWA
ey6ldLwOAAa2tDSqEl2Ggg4G7rgPPmiDsuPvZUdJCfGzxzWnrO7qbHjs2pe6ofqUuMZbivFIVxa7
0Qi2dLWxmhWk+GMfvPto8JkJOGY+ubB4C6rxSQ1CImTEz/ENDSEbZZzanMybNK+vk/qqF39AWe8j
K9xhUkfGqts1laAVjbhYDNHaNADPhLFBWVQDYnXVKv09zTLPVUXpcbQ34TDQVQyTsoamaRqhI1fR
B06V/rJt+ZC5V2wIOa+SwNziVrCC7g55jLsLGnCXsktV/nFhB8ckyBVy1S3yYeDeIY0rCiokUybf
Uz3pU3MZ1qp1uo6KJ78w31x46yqeiYY/sZ/ooHC3uZB+aSLcoq978IsRUSNwETrYgBVflJNV6Jup
ea/T7Vb2LjPpMsZBw63x0IoMcMCxYyCzR4a1NqLoHnKQFa4bTMQSA4ItMwGuqPPfZWuD7d8W6dwF
fqoL/KGXUvY8htE799odpf1MKg5kAlx6MNxK3ippcCtRCMnN1gH6UPOum+rPACek0ygiUvorzUch
+u2If2rF2aFwJ2y9l4ReLzUllZE/ejU+lkhOIlxJDWpqXEpsroiNOex6ghb68umdUvIXzKQOQD83
do19dEJxTHo5/c2x6L4ddcff3Gy/IQGRRaOYzOY6GIcivciysKJk2W26lrg0Q9dcVpSRVOU+SJU9
siA6PgfsAa+piKXDE+Q7Eb3kuXyV0LZupNQkB/D0tuS/1IgYaGV10qqDnFdAGpYdsxr/amQvg/x3
H983RJk+VNFY/MYhhpZGPH7wYRMhbTjJuwGCt0C9l9neJlAfUhmrFdq04NdnS7qftpLfrjwkKRro
ExRl+6CMd8TES2ms7ozMcAp+G06hB1kggNCyd1+eDG794SnK3d8quE0/jVsasRTYEKV/rWbjBy1i
VOFl2tVCrdaZE1AW2WhhsyEPtKMMBFPWAU1cBCrmb4KKbBhDvpZgU2tI901zA8p+L5JsJ9Os0hVi
o8W3IbR4wMgOGRxnpAbctwmtCOAvbUIc/7kBTKoLXCcwuCMLlLaI31r6c9J2rVNiqWDaukV2TYZ6
mWTRRRknqyCXnDxT7lyPnoIwvmi5LUAvAqmBEWEGU1MB5qKUkY+/BcF3Vi0ldikMRLdlZPKBNw6J
V7onoDhAXHjqVHFjuO4vr3xP+0fV+zNZPJaDd9tE6rVeg23jX+DBXkmDgIyKE1wYmteGXta4ATdq
eMgOdOlM1nFad/93LFHG0Ek2CtVWZXK3QhWzo7aWtLaz7FCArRu6G2JDlX42eoE9295pbSm9RWnR
vjUVOYq6HOWn09/FDyeRQq+xJuOjLnMSzbJeSlu3LRl/YrP8FfHHhME/c9odP990FbMUVVapvpnW
9LCzS4tfWB4ttRbU5LDJr3EHQKCjT3JVT5NxSVbiW1Go+P+EfUULZp7/98UWi5s7JVpTVXW0VbOr
YIBe0QvzBq3gNt9Fh2KJOGBnLNyFe5BW7pl7k/hhl1FsmV5MsKYCQvNsPlW826G6CcXhdGwclBDX
4zYcV/YSmSJphAUX7DUN1+eyd9/vu9bRsLNJlsXkYZDkREJuMdLNTpoqoccR75yJApC88eKj9emV
I77nCymRmSjqoN/pGuZRx5cYQ8mHAONi4eBo5uDZA1tnETnjSsP4bOHttVX61K2yj/pXjkHimWzt
D8sWyLHN/PLchm1Mr+FritSKVMwA4hGBy8MAWovv9/TT/fAevw5gzt6j0VZdMOhEr0H8HNAI4126
wevpIT7D06MvX+A3IE91N1NTVWyAjh9CE5S3opHIQevdl9QEd1WF1cfQNDvP7h07LtemyhoCkFvV
yTqpfBxYAFmi+seX9JIrIkxrmh+p1NV9fo8T4lMPvOT0j5zdmtmehNAsyq7C1ChXUmI6/pFqw+4w
eESI9KtUXOA0tcdlelD2sikXH4bq2Ru9R5mql5YOMoY4vIrz6PH0rzhe3t9+xDzQH3xqfkLlSkQu
MdswwKRisT5gunfA9Vz03crq9IjHC+zfiLbMlmEA2eSvafF/WWD9oChCydBapDJ+PVzEanEmHjn+
fP4zgjANCoNExrI1ixsTyaV+kGG7HgcgDwtLb3/RFEAGDW/5xUhryz4fcZZqR717Of1sP75T+8vQ
s92ipzFLlcRIo0UD+tJNUOqrSruVOhLZnuzQGrIa6CfCc0D1P86MPX04s0VPtkE3CDeY3+/F5ijI
KOTzKiVZBH80fRD7RE9Dcqpa+w69zqIXNSkOTUdiu+yU+GAqlMcLVPwPo+oZl6d/zucmNf85Co0j
vE4Nm3lltpEkniR1hhXh2TnSN24EjpQjuwLO6CHUMI29rrhbrFh2tA5exyXYUoptNATeDNVb4Bc0
AtbXfVGtG+pqIgfMSKSimu6qhAdTu2Lj+hkq/ysgWOso3bu+uzYS8CbBsq88YOQ047rGhZX3qI3D
1eiPz1Wrre2AvnJdOthS5UhiAPHzEQa3mUThPVCIUIedjb+irNpXA2S/hLz0CJAM7IATqODvWmkR
puXaV/9ixLt0a/tQY9dGtL30dbGm5BZmAGUKMF5qFFBgqGnTX5cB9PgQm/biwihpjA6SfVQ2Fya0
X6PXoLmI50ABLanDdSSfVzfm/ek38e0TZ1XIBnshNXI6VeYXkU6JgqZHPL8qVVPslK5qV7IOx7YI
ymzfCIJUGrbPnWHHu/znNwhm5X/f/vy0trysMawK112wZBSc6/zCrDGiiGQyH6cf74eRTJlk5ZTV
46RWZvtJbNI4ptYhEo4mQdCck1HecV9CoVOmVu+f2b2Ocyufz2XiWcIJIoPiMee715AYoeVGhblq
PD1GZYrqkBMFoiNud25Rn9nJvj+bqlu6QSeLptNxZE5//mWvbLPSpcmo4ojoo/ZCBRK8zmXsFLoW
adbpafx+ZvJYOlGarmqqgQPkbCylNkGyh4XsIHfCD6t/Fy9iTfP5BkjLEs+bLVJcfJySDZaK0l4B
Gb+Q707/hlmlmNnVZKHodA9wKrKBzRNJWuk2gCvs0UGNBBaN4uxK3uG+vLQOwzY7M7k/jMZbZNXI
lg6O0FBm8YESGRDxc27oWOPslSfzUB+ad+geDniAy+T5zLN9e5ccRbpCexWJZ9kU8vSZfnmXTV30
XRTzLkFYtNcYhCvghnv/ulBxnZaLsdi0IQXxTgj6OTOOfI4SjDH1uidVaAs6eOvAuI6mDn84IOfS
kt/Wta5r9Ezx4m2NThp1NhfYVVXkELjmMvSdYuV3WpCBjrLQAhR6r59ZbMeRCxl4qrHT90Ovlmlz
Ss9P6Mgs86jsVHxUlOyhDRPEwXrfeiy0cRhhY9XedUjPyJVAz0VJNHaxrjz9PqZt4cvx9J+fYFqw
t8Fgk6c/fh3hYEnGyBnpjOVOwj4jTJN1HSAXqyTHRtMkmfaZh57tw99GnIVLFsIwyWt1xQnC6rIs
X3HYoUUkRe5P+wpo3dPPd2405fj5qLa5Xt7pUwxh01MdYnCWT95n2dLIxJlNcba0P5/MINid8q0y
V+/ZrYdehLoqS7w44gI3VGrdJukb1S7PTOB8i/o3DrugkA2KRbY8X6SSGpdm2ioOyLmHciXWdKWv
4x0cbSe8h9ZAGWKJHc06PHAQwNrYnJ7SWVz2b9l+RoNCk2WVzs/jOYWk0ku63CPfXoxrzAuWCo5f
oMUWMHxQP67QRlQo2FZ8RS/BtXlmln96o19Hn71RM7LRpo008So1eE5L7Dt8z5QhXKUkYVTZc04/
7WxH+Jzsr8PNvlEp0esqyydiv+FKIEsHZRPW0l1b018wFJk4Fw5NP///PkiLyzp/Tacc5x1B23xP
0LtSGlzYQSt48et6V23aAxL/DTYet96qObOUxPSqTo02W7KmlYeKPRAhGlaiXyukOB57JEFbO8hs
+v1VCz1gHTsFSbmlauf8Kd0rN4Va6renp/l4H/r32FzQprNBF5YtZtPcd2WSlSM6wY5AWIZVl+Qr
ZMtVbi3DeFgjAz7z6Mcf638G5OsxDXZ8ekFni9iHApabaWqtGt+09oWgp9BQ81cNwvLpJxPTHM7n
GHSJyaFHocYwZ4+WyoOZtFpN6iRoJiw/pknrbITxnQa6S7M8drjkWqN1okxRZ9piU6FL3KmJSR3N
nHgRWWMtOaS9Myf/T1NAT+f0kygD8/fj75jWfKvQvAlMoFBIycoK+Vhcm+htaCw/PQnHX9G/2SYS
tdkuLJIp89crPIF2o2ipOcMrejRo1MuBJqHeiE3QDogcbfNM4PXDiLoGwp3MoE1uTpmlFeoMnKVN
09MqNz50Uu1lpKBLe7ODw+kn++Ht6jTEqrpGTzeZqtk60tXKDmybgNZq/BtZSy/D3D/zKLMb2ufs
sUh1rqSkOS36fGcvylJyk4Ady5klRBRQ/It2oS2ynViOf9LNeHP6idTja8l/hrO5lOj0qVtI+o+H
i6VAVFqC/XNfWuW94nMtaN1eusgMD8CGq9vXbmHXJBszEFqBRAfXSLyI0aGr3EYFfavcJvFlKWqT
ukCIlDHrh7UUtjVMUGtE4lQOm1ZTC8TaGEb7UYhSXLK669RXUEZaWnWourbbwjbBvKA2Jbw8CUfV
fJJDmEhPqL3DLQQa+StHiHiRVcWfqjBwpODqtGOHHtDWJ/GZjfkzVPv6GdO/YtCzphk0LuoqrfXH
s9KFeDd7hWQ7UDDBy9p7KWDlwlZaxV1yp6Xy7Rj1m2holtwfNxm2FmNRHVwTIR9q4lZkiIymLkDg
/2hJc/CRGioSEnT7Ygj2rmEccqjT4E+WXJEWdq9S7QOTkCDxwHybdjTOod3pNz3fdKdHssiS2Bov
mnTT7PJnFSTl1ElLkoeYlJWgfEMTRnuL2vIuEM+acS66+raS2WlljRhD5+ogLHV+ddELv6nNdAC2
tSfB51Qb9P0ftaOty411JZ3ZeedbwHyw2Tr2vXFklfuu005eMqW77QTIhIkxD1Dv9EzOt9J/Q9mk
F1RST9/2eB/XUbtRWBx9dIGqYWkm97V6Llz43CWPlyDiiUlnYzN1xDrT3eFL7NQjFp0URczeEojF
lsbEjbvTPiND7SK4Vs8sj7PjzW4HwqvqrI6nt8V42u/h0nOkJRi9Zbg1/wTc705P4nzf0Tkfvj7e
7AtDgCoi+vslR9uAjb4MNvpGWYX7c01dnwWvU9M4rZsv09hUymCWCuPUbDBaYexS30PR3dNj3y8y
BTlsUVzGWKhrQLPT5pUU+n7EiJ6TelOOOYy9cx/iLGEKgmH26LOlym7q5n3x+ejBNtnD21xEO22d
XFdnznx1+qZPPfy0J3x9eNdGJFzxTtu1qi71XbkiOYSdDr5oi+GS8nm8on/yZliTbVhbb/mVHCzK
Q7UCqbXyHmCU74xnb61cnX716nQJOvWzprXx5WfJmp8F2rQxyPv+hg6Mtb7mh6y9P8CHVmyJ4eIB
bLqDO9gmXogl8dy+e4hWqAWW3bJZELRe9RuEL2eW5A87JOidqdULpaXB1n/8s9pGdBCGgQ/o0STs
x53PW7nDfSO9DirY9q5zTs/Dtwv5/JSZfXJBM7S0SRvCwbMWlEnYAYBfQlHSc5QcXf2CXx9EY2PQ
lb+Y2GpPuaGZ6QLUYLWFc9rdn/k5x5/klIk6ztbMVsvQeSNRAGUwfdGuojttHxxKe/OmXoxb5bUf
lrTwdCvor3uwTMzQuVDzeAf/HJ5gYNruNC7QFFePp99MIWRb3pSMw2lazjFjAUf76eeDp+6ZRz1+
1Z9j0ejJdFFx5LL+GfV+WYHxmCgYxZGX6IyOEL5GP8zkROsuL9w/VVgi4nRhlUFADpWN6zUhJj0S
wlJHr5LsRUar612WJgDCJhnvOADpCi6R5mO0efqHHh810+9UbVJTsm0oKlm7eYDojok3Wgif6Yy3
/NsY+fculSdsLkjpMwfo7AD4NxZ9r1ygSSsz6OziWY5ajB4S6y5030vRLihXiYPt0LztlND4+STW
5764aYH/30YwDUlSARwE2SidsuA8WjLKsk38BgX/WNOIIqlmjKlMH577zqaj8tsw2iTBIn+hyfMn
M/Si9sIACUz1eZDG9+123IDP2aCTvxdnbtQ/PRN2BNPaQqenKrNpzP2ybxDDAxmXEvMOn1BjXydn
y73fFzCxjsn0KZbOA837EKwgwPShofA1Dhb+NwomWAKbrH0r2cXGqOkNoYJEl5YK6Pj59Jqcxbif
C0VWaUkgzqUq8C1k6GPLatuIvGluxdT5zODNxqV4qSbCX3aZiy9fjvsM8NGrROvowtfpVy88CZ8S
bvC4YuHzEMfhuQB3nimbvhXCP4JbhcwC/5tNfK+remC2IWVdj/6vpqq0NRKG0VG8UsWDC28tXAr7
pZrV6l2jKCptkWqwpu3tj+/L5eUwxsba1CXYXEGUoLLwlP04Ks0m6uIR8FDYdPdVUo9n4r1vmy5J
6EltiUKYbU/9lpAf7dRoWlBL6L73OsGAsKFBhYd+tLeYKqwC4HrKMJzZV74tn6lNSBWClDzbitBn
t6+kbceCiru5yoxI2tIvZN1UXlzt5SwNLwJyM3jai2yb5ZJ6poNmutwcfYuzkWf3saGTx1D3e5pV
jc74M5aivsi0rKB7cUB83yPSXZSx5Z8J6LSfh2W90mPCETNvTVdHy+rM2IZoVcIXg4BTV/BCaCYy
QN40ZboL4ta68HILov2I7cKI3Oci12LrhubwegVXSP+VSXry3KIYPhhFIH7nZt8CYwpLiowYXclW
RUo2H5PXTFQUk4C9wv5Ds6C00EuVjj4luVrSUSk7aoFf+kKOe7EEdOZv06Gs9vWAAkBv8AwB76c8
xDLwyIbabqJFeAcbuLpYBuroDiz0DRXP7D6VdDfcGh2nQxMH/dYEq7eedId/0F9B7AaZCnn+9Lf/
7Yye1VVn35iEa7xnlaQQPR24jjQWsI7x9oxKGv5kiZad/2o4m/WpkYfkkOAEJHydDddEiIG1Jgdb
KetQ6AJaeYmMY7jVkorGLG/V8L88Bb8NOZ0lX24GiEwyS+1CeyV8d3xLpjZk3zff8Gyt7kMtshZ5
j2xVqWptE/b4kkUCRbuaFh0/rCXkb+nKPT0Js2/13y8iJcTFFAaUPj9QBLRD3M+xlpWkCVppK49R
Z11T7n33hPfed8bVJHI9Pebs3vGfMWlxpUpIu8r8c3Hj3DTKYHBXHZk03Y/Ry4Gsjs0zw4jZZzkf
Z960pEAs5wpM4q5yrH2UUN6Y6q4wV+wrc2li27xAc14vkfycba47N/RsbRVdWfr6QE5Y63IP7Bnl
9HUYhuVzgRP7pZL55V1ekcg9PbGzpAj1lGlJU86Br0yLpjlPVbb5qMMksmjKF1OmsggBTIXlAL1d
DQIaciMYjxIJLkilkrYfDDkGPex7PsGA7sEkrTNx5iX8NBFkNDnxFHLyYn7HbIZUjmU3kFbyoGOB
IL3HMt23nncRBcVhNLRfp2dgdj/6nICvw01//uUDE4LSjSYzXA568Inch7TEQTQ7c6zOb7P/hqGi
buvoVUAYzII53x66wtQDe4Ug0InuQBivsj/6VbLzD9Zzc/jvWib/vVbuRNPhAvWC9tDjp9L6Qhva
gEoOnY3dZYq5zaPexd1BRd+85Kzp7wDhanenp9K0fvpO1elWSxWFvi9ttltJgxXSh+5LqzjUd42L
V1qrXhj9KpKeWGhA4haheqs02Fvjdqfh8IYqUlLzxWgvQlqAgxgjFPxf8EorxJadb1fRqjWqwHgK
ynvPkvIkKzs3hyY3LO1y5wfVVsFVLi0hfL3Jgi6j4c2O/lpwnEWabHDlxdAUUxLQS4O7KD0b/zho
QMoWcama7DxYTupFD/W3D9Z6epXh8Qb/suLvbbtrkRGk+K3Vqbz2+C9VFlba6ptUX2lVvKpbrmel
uiiRG+vVNVyFtRq8ufgKfHKnaUaZYHnUCJygkffxsKt7hBOYzKS4x+ryejKmyicgEVyrySynYDPN
9GbZ+dqa58IFoL8xfYx03koXQ5E+XbUlyILmZgA8gB0rljK31nChts0qHSnC8i/Fk+Ub+NwQ7U2W
HwQgNXLcee/vTTS7HV7sXQWPc/I/cV87mPyUiCkuLBKcbN0dvVhFtld10smArcZ7BOElpILEe817
2ymK+8K8rrBADLq/Bs41GSBe1f1lJTlaasTwvvYYauZdBrG5M9Rto1r7Pr2ENu6r4xWOaFwc3kIF
O2i6ANPMPshhiGp56YWsi4YANr5UEH/3t1JvbvPmycLAwNNppJe3WAImjeWYAnKrucNDoKzIY+c6
fs6Iln1oniOuSSvPOEg6LtEIIHx1ZY2rAS2ZKj58G+eo0btJMQXKmkc/9RYkLhZ6MeAGDheTfCwl
g1u/+BWVAJDNq0w6iGjb+L80qJVmpi4G61dVgySDWFPp5p2f3uUDnYV+Ck3B3eXVdZ6Xj7yRSUMb
O6l129n1wbLXJTNucQjXxo0LG9emAmVe2H9o9EKtAXnXd5oQUS6uJa7Mw8KAGqGC93caAor8WYDO
HDXMnmrA2hz0tA3I9FN6+GDfhQpk+uHaBsRR9ZJjGY919EwvB4b1IXDevNjnBnj1ri8cD2unJusx
hJcifaELDPx63rHhHxoZAkDl7YyAe2AHd1otHDjlf1F9LhPjLjY2Gk4HfQmNWnAQSsCV41fF3GnK
yiJkAiMhSENgxBgPNEn3fC/hNRdE1tsiUe+xhZa9v1a01v16qbbqwqzu7PF1hNkiaAPGW8+SV7K8
SyvQevqHqn3oybijLo2byA67qQVMwUUAVVp4mWN17otdVSuNCClEFaF1O6/RL7MaGGrJHoBU3zhU
MSUftOlduUPRFLgRHcSomGnxoBV5bXkbm7NNdtlTntvaR+bMFyOu8/Sj1pGje9tycDx3I0O89sP+
OsuABN/Q/giENVqkkzDcTgBGgtDNH/riPonbZa+8NgkFKhAHg3CvS/yBUjzadFarDmAYqwkP9bEe
/R7lGw1DYFfFs6h5AQMQmeuq+y0PMPOvRYv3B2iHYVViFJblAHWrB5MER5G+ZNx3BPUXicJBAqID
9Ll73VV3KXoS0fe40fp46aJXatddg8tNYCDjkjdK/lZaEa7i5C8BNtuQNgjqHv3kNYpuFBsj4MjE
IL7e+nTy6yUqa0yucBiQ9L2cYCSqXnQNHW4E0cqrmb5DcJU0NE3PKFNWXsl3iM/epGSHVVZ2a705
eEq0IEwAj/BbyyucBA705EFtDpatDFTbf1QN9mix9BP8YzZefTUAuMxMOPvy70G8CcCddnMZBRdp
uhf97ZiCfFFYuGIfS/G2TIpXQwMSN2o7v+9f3GJYR8J8DPryKhYPPS4xQOodzA8B01LlHiAMapB+
AWgqHj5VSglB92+lMEltQei8zqMrfeLtCBYuOA9XtmiLRE7PLiJfqeDEqvLBx10EtwxyQGl3UAyI
uOO2MNY+6VfPXJhZtBza2AmbjyFEz0cwsM91OMHL3jsUAZUsLLWtjZ9uetyEqOwtS3mXSDvNu5LG
xxyKb6Dd4RzuwnuoivGGKu+O+tTKHuR1ml2gICwhwg6GfxkrAFwDZS3l3sbwXsM+3obxomoWnrnD
yAEoXofROmX0fZErjihw4YCkoz3mPhjYdGcBrqgCfO66yxHDWC/empQ3eRVGftWMCREftkSY+hUt
ttRo7RQLQn34nlB+COwe+CiUOixe4vBD9g+Zl4BBMtmscBnwgpXo0G6hA6vDaxc8noQBguK9t22N
iuslnDwt4d8Y7oM2IWnjd8tXthoFydjnMxb4GIzBWoYUHWnYzJka3+ydV217UHqZ8e4mOSnXW0T2
ZKLLdU9/PpXPTToofLYax9DSIzUxZJxqQPFFyOlalivZXBcxTph7r7mrgDbJWgUF5U9RPPoKFs3+
H8Wzt9ZYwtB8Fckz/imS/LfLbzrjpo5egFt3TYMVNe4N7X08YhwwMfCxJIPwI2FZ07pXvr8TtU7b
/J4jzvU/0IO11b1ZPSDyBUx7GfC+qKXfNjYlAfU9KvtFIpQV64NGcLJ+izLHwSt6bpE/+C6G2awA
Mo+PA+mqtHhu20eV+R5VG5M38F0w07y/mgXT6C8uaUn820f+NkJhagQHXfjogZeqAcZwikz16Qig
0tB00NdvfbgXbnWXZepDHyNzTfQNDWGbBLtbUgccvr9FUC4Gu3Ri90a07gJGxSrOryreCJ5MIPMP
bjDdNS78DJPTAO5RQIM0zNFWDXY1vjSYxywkOd6Vk+9pvnJd4fSYsABxo0vNqXsVe2EsLbUCHR4l
1yxZRPKh4v7j013Si70f4s5hPNhUFSYnNHWA0KywiPWkX43ScyI3V4NULoXLyW10TpbvDT1bRhqY
Q2J7O30iqYErHPT+4a5pZKKVi0Z/t8Nw7ZrXNk5wInrDnqKqsHfMDuPwYJhgIusrOUZBmtUHEI84
Vlrwd7H4E8GuiKQ3tw3Yq7vfXdZ+KN1FakGv1T5K+LYjvrkwJizvphSXAQdCP+wgskI0SSFtlDlS
UuutAzqVoDQcP07frf/1iH/JVH1GEBopVktRyCqi3ji+0meV1DdFI7urRsIJlXFlXEAaNOWa1OyG
LNimLhKl9LbnTAPdO9T3HtxUzeRFWniQFe/UMTYulGMpJYatLyPYZSrwOSG9QcHDSHFnldcyhgyR
nq9y33am2n+O9VhpfHQxh+FV6EZLC2WmgA+lkjW1sQwHBvCbwPFJHWDqgLJG+Q0M86+Odna4KLXL
Lvwjeb5jVTjBuR0HA+h76a7QD6PO8ZV39TLB37f3QYUiWE2HyknTQ6EYMKHW1vDbbp9VsGqlhti4
BzGr3qgYxuPdbgI7zRBTlhjRpNGdq7TAOhskNPxjoOLLOvMB2GBmFvI7UT6kLK3UcixOZ/xkwc0L
nJu84YIiS+1e5JJ0MHGTS6roQhvbVTbC/mxpBw7+RPWDBjizmMhoSLHXxOZxdCtLl73/HBTNxajb
gMUQJSv8gQvjJ7+O/V3dlAcKMtieaUua2TemTcQn3nvpJWUFS1xQ3VR64O670up3M8Soo2ydOM1W
DUjunOgoUNqNH+O6zOJqc7HAkwAa0sdYKXdZEtwMNojpcjn63dZtjGWteiCi/EOCTwS43ZXapkR+
yjKtHk3xq6g/cqKV1mC9KPcpF/cskreJ8VjBZB0zHYntC9o+6ClwPPGO1/H1tpRbwwqcpLqn433p
V1eZ/ciVNi5uwulKPWK8d2nhQOzvG4X2EDpRFJzGWre7rIaryvwrIZdVZfykt4H80sgFXMtfQ/o3
UQYsIzhm0VdLlnBsFPIq/l0JcZ6LH5qVPdkF2PXUu+zG36qqbVolXad1v2p1sOqAc4zIdQo8PIC0
27DuoYZcUT5iy41uhwr7SgDFOGmHmxYYbXaLHeDSKn7pjTe5Q65AwV1K7b1a/ionRLK16VtHMtZ6
dy8X+4BNn2aY9LXsrgbzncivo2yhjDeutJU1AerJvxRlvq6QdQObWZH3x4iCnbHZlPGjOeKC3NYL
Myhw9+EwROt6CSR234z2lTb8TQn/ujy9brSXobyXRo6tXneEHF4aWruvzFfdiyHIbluO1ciF/oVJ
Fk6jBAINiLEaTxgjF0tvAlRC1UIW0+JOh1GVwmlSmfFlEygbbu9rUpQT0/lM5vOnwB4h5FQXQEpE
T9vx5hNEStyrKWbVTYxBOE1S+lMxnNniZsncfxvclzFmmZhYM2JdHg1rZZOqAHMZhstaU1F4BBXm
NsN/1Tv3L0Py9YlmJQcD/JNfajmNZu2LXuHwQCx4esv+KVHKxY76vY5mVsxTPr3ZVW6Z60R9LFLO
//AXOM/ueZDx0A1Uy3Vis9FXNUn//59HQ+DAnRFNI/rr45dFU9zoVSinVil38YNRyrBB3ZTr4Onn
+2FNTEIVMruGicLMnOWYik4dIAqS0sJBVuKCV1Ng08/lzaaM0ezUo+FtUq9NUgUyZ8fPknam2bqe
AFxoSGJVxJpNtFi8xmV8h+qbK1J0X0Huwhrw0DSNt9RynGz61jjTI/JDUhI0r05AQGVYIQt9/DMC
r21N1qG7qifja0EG4kaWC+OpBa1lLjsEFlcB1YHBOT3F2k8Zabo7p7Q3LVfQAWbLNOwVX9MwW8X8
NFtScFiW3J6K22LgricyLMuxKOg4U/uXuLExMbjBCXbRazqRasS1UlqH2o1MZ3xCFJ5WGJ7UUXgr
Z+JWy9XKwaf3YJUIMRsLvE+b0WhdAyZQPhqROkEC6Vu7QgrN7fpBCd5CYPsuXTq9uQdouOr6W72p
FmElLyXgLhbeMxG7QgrSjQZbm4hWTgGWaQsNqKaM2QxePmrN/z/gjPRK+Vbhbh4O/Mtxnm9qGOv6
hIJQfdILj23RrSNyCJ7iGDgUsHjxRfsf0s5rN3IkW9dPRIDe3JJMb6SUl24IWXoftE+/v6yzz+yq
bKGEmRmgb6a6KzIYbpnfuHJDDf5tiD7Jahep9qiP10NzF0rPIRqeGcGBverC23IghSYAbJ9T7QC5
1i91/g8N51MsHpAVsfCJIqbcSOcH52xK6Iybsf2ScuqCkYWS/7y3jPqOMA4KZPPe5MkhL7CDycpr
fWhwrsb6SrPaZ1Q+N1Lxiov6Ri6N3dhG+5RejVtK8q4kxBXWbVpFS0SFb+Q0d3vU+lqYC32oLOJR
xeO5W1QCkf20fE6p0lhOtw1KgXp/5ysz2fNI+ba0V3MrEF4xtqqw75tOeS76bCPwn7C01uuJAace
eXHzpjLbZRYliL89WiDX4xT1ifJlms4Gq4+m+hHYAU/IxukMfDIQEx9WUvlqtA8ZSNFuLHYZgHAT
z/upwew3Rf6FwsHUxteNTHWlhwemjsjmqG7b3+Ri3Aw6vuhi2StQL+ZtY5AUrKV0JOUkrCunHXRQ
TwmfJtKTKhtXmWKQk9CVwis9dqRFlt4ZnYRjBjZd2DrafbODrEqRaqDY061w2BqpjlAAxXDD5l8Y
dOpMauLH1pUcGK6wzmqrFNlQ2RWm68Sb0vwcUA6kgpaJR2t6U1hcublPstqdhi2argtHOdTDKsKc
yVZwQMnfq36DiD0Ki1e9tCF34UVzQkTe5cGz5lerNq8lBccrzDkm44rfLRm7XD87TCPkv5H0xynd
O9N7i/7OtKqAquUJMB2SnRhbJwd5gluNWo4WnURKiTehxmSkqK5g+tfUXhmXnmWRAtvLc4zdRl9T
wPEYWPE7S873KZ6A3hBTMXSLemviaqS0xapV7jT9M5aOs30zU1Fxzm7usuphMIZDkNTuisCNwo3A
xCNtfCN+7hL8SUK3VfdIoxC6yxT+8RXSi0ez+qr0r8lQruJBoyBsXgl9WIXSYoTYNsHokbC5IdCv
5PeBp5E29RtWMtz1wYIe2VNMDWImCWkC2aVlrJ2ti2q/dFq3l8XdnCUrK6EWGF33tUbBa58Gu0a+
q5QVWfRtJvaRBYQLP8fGM81XdJC9HBdddXhXrW1ureppVyPh6JzQranLU2NmXohvK3/7XCJAQ7mN
a0TPMFhrDM9Maiw78UPPbGoNq7x4ssZVl83LSVcW6nwzl6Fv20QUwfOkN75ogYvhCBeZ2MaKAJUg
a1Gl+C2QZAbPLRqfRh27yIsW7a30OZExppqv5Gd+0duM2/iIHxZy5py682YR8RMmQxFsQsLp+jRV
x4TUCgNxXaDcPW7m5jFt83WQzCfJmfeJtcsyvxGk7/hvDHzRcwK+yvVNGv3QOv4m/Pjj5TiHW781
tqR0Ng2R0wpAOXRaZgqG2bEI0oWuJdOKd+PMg5ZL39BQB/v7q3WhE/IrtgJFcpZcAZBsENL9OXQM
imzCwujMI5LCBf4rqpeulfW4fqc7EDur+AOX85XyA9Lpu3iE2NRCXxAaDwIaf45KjTgxGi11YEPc
JNUjGY8W/9D7/mEI7QITODWS3nS1GoBTKZRdH9YdLgwovepNKm/+/hG/Xb7/m412EcSJuhU1khUA
UwBSIGvd7DC5uA4i8Vkl1Qlht4MVjf+WLsj/rttvY56Dsd+2zJRK5WQPmeNPSld7emnxIc96R3Ii
uv9yehcBVVgLMUYxi0WA4zp66TvoQsnVvVQdI/Ei1/3pv/ucF8mFCrxnclrGc4Z6p0jwDJQZNouW
vQqeJPAj6Hsnyfz691GVb3Ia2r0AJsFLILfxC3r82xfN9FYdVAPNBKB+2Kd5GfZNXndAz0537VvM
4tEGR9LZczY/UavPu/0ycNYpFGnI15wBaBf7xwoNZRboKfqK9Tqn1i5s6tWIG6GdOIfMwB5p1veq
goz1DzM+L9zfxr3YQ4WmDiLDwNkfW6Mj3CoxvosftLndlAPqD/WDiUulFVQvXdW+xvieUarIemqZ
f/8d3wXsuqOj3wNCBYLxxWXgoGml9fG5Y6o2mV/EE3HBMPh1b69l/N0riffr7yOed9A/J24DgWTc
Mxfjz8Mj4+KjmCXMpZxOQoC+R6H9MMK3tw8Qx/8/wvnK+G0zjbh7FVN05kYBdAJQt4ioC89R5f99
It/u2d+Gufh0zajIqUQxxk8Q42nqwlMszNbpluH0tPz7UN/BT6Af/GtK+sWFaoRQQCULnAL4cVyB
ZTQ98ipLFsEQZQtJr4uFPtTJrrfAe4N+TNlVY+rGmhN6FIfED7C8CwT8+QJE2MoBbA/gm0dKu/jC
lhlCA20qye9N7PuWXV1Qa22kvEvR3VaiG1Lp8mRNWrA3MT7y5JRYSs6z8M2xYvWHV/Sfy6DygqKi
iWKBA/784gBjgCmStJIc38zitWbgLofTXz5KkPyy1d+X4Z8bC6iGgawX4G4MaH4lob9tLMEznjnn
M6siESgjkobqpoel0L9fl0BUCk0ScNYqt9LFnT/NJIOKYLGb7pZcqqcf8Pd5fHvd/j7CxS0fjqGS
5aiD+LlFA2K29X7ZoBGKTecwvzVZjK6Ajbds0w1Ehg16oIp9ojqef+RVoiwa0PUUeh2x0qUMQ6TI
ChZ//4HffGhNURWDbQZkGS7Vnyc46PN4kooUbFNTX036cBPT629+9OD55+XHNv6/YX4xfn5bz6jO
IjSlE8lX45SEosPoKwQv8xZIb6T+3n81p19n6rfB7LQYHFswp9jBJyr8zJD6qtufCpDfnAamBCif
naPooKj+/HLgoAHSz7nkS1qzbtuKHh3yQGhJ7/RC/vgPZgQpiv/xbv8DjexEAbr5GbdA1aGRJpBS
W3cFqIZEa6sfLsB/Phqs1G9Dnaf928eLh760pqyUfAfthDE0yDbFD4fi2y/32xAX71INx1kNbIbI
8+BDKaW9bIY7EeRbuO0/gKl/ms3F9SnHQ6nOdiH5Zl0t+bZe1/5QD/x2MlTDZG4p3JOMixGqaBBF
kLOzI0Fz0zo7ReeLKgoAcP303S55Bf/vMTChoQJ0JYC4rPnpeahNlchoA3hg3gsUeXx0btfIW9HC
2KmuOIT+T7i9b7/gb2Oe//y3/TAPU91keJb7gwGsByYa9//fN/c3Ty5b7rchznfUb0PYBrLaRv9r
WspSfW0P6aqHWKk8mI/B4ieRh2/W64+X5WK96M5NiGbyskgtTD/azQZtnF7uN3qU/FCi/WfAyyOG
BAr6Fai/Uaz9c15CLebIaAl45W28TrdiTYt7SUXvh2f5GyTnn+NcHFm0ZSMZ3yfHDx/kDPiIG6yq
Zf/o3CdgPdAtiv0fOfi/WO9/xpZ/rtnFmOg2/+8dq4y8ZkoP8EGiETmo4yalf4j9Z9LlRyTOIq8U
4rOdmh0h0r7PzIUJeiiAKaaH9Lo6AFFWAwax14+ZgUmRWgBh7xK59fuBVmUR6oCqMt8Ija2dh4i2
odYXPev5u2JY3mx0N2X2bpr5YgiMVV7i0+Ck/bs5K14s4hXCpyszwkkjb5aDXO4VlIMdelgK4qCS
dpfI9DDVY0NHdoBO33a0Aa3ZjUOxAd/hDCpN5YJmbb007bvUqL32F3cdpAEoHAwxk+ZpomWINe0i
zahw5bYvIhkjzGjZ9ji8OOaqUA99g3FB+iifQQfI20VtvBzzp7OjlT62Xlpj+RPo7mwsEi1zrYp2
cfKuI2ZP69dXlGQn5YVrNpOvjdexE9HjhI16BrE4tQwyzfFSnN9x4vXTJMdCPqEcGqxsXVrGtrTo
gk8NKN+YUwscGN8evX40wajonhwgX8C9NVK4rJoXPRqXFmxw6DQbad4Z9G9Vo/R7gQ4KVSu5xUAx
wLPOggnIhbBUY+QIApyrDZhNToLUXpPW6yQ4i4Nqi9BsvTHOP2QtX6jWXqb3Ks/NQ5nIOfgM5CFs
y00pxGrYyYd0dfEIOTaToOAm8lNRj1eqMrFEKZykIscW2bb6u5kmc/xa9M7aAOLl6Pm+JUMvkSdG
l5JpWte5bN+KTLxmHe3pIvabPlng1Rx1kxexxipa5yLvjrI4ikFsHBMEMoE15Ku4eMLJ1Adtv6Ac
ulT4VARLy2RS/AwmtJGe3WEaN1ZusgZ56DM+iGXCn8w42xcjVPDDjfjPlPV8umiV8bBYBnawf94c
kTR1chawOHYigSZQJ4E/rFUvolRDJxEPjkUVt/qTJdXxVzZGyR2wfHxS1LZq15hyoyetCazB/pNf
BYfmjMynwXaZwGvQPGOQAZJfkr9urKXxaA/ue5t5/cIEwOae6cf/5ZAXH4JCoWoImyALb4B2Mfqm
JwMX8QQQxOW8yH3Jb39ICb67TTWYr/+a5UVOUCI8MkohQwofvKlnesra3rynG3PZeOCWN3+f4bfP
62/53UUspE9GmGLKK/lhbA+L2RHSgaR6+IFS8F2UT8XFIG2TVdbuYk4T3j5l17OflMLAk71LcnCh
ogWrKhr58e8z+i7UB2hgnnkFKiXXi7g4EXjVioRYdYrmDyMct7N2xnqrxl7VsRG1q+aHGuE3LzrC
yCZa3grjWZeFFcwkplRgzuQjmrhH3+YsMgLzyEU694dz+e1IEC7QnSEvJK3781jOYTXq6sTWqOWX
AAB5H1GY7HrEgsan/+Aj/jbSxfOq5ZKcxudtkU/1Won7h0aeNq0idglmZZY5/7A/fprYxS7MMfVp
BoWT3ReBjsRU/mgOBhJ8AJtxiyz/y894EYJVZyJb9CvFmG916dOhopHUS0f8eHt8d7jI0P61XhfJ
rRPIwwRj/3yUZZCbLtigcJvgTAdju7xGDDT2jfLf5Wz/itJ/G/Uy19XTKEH9nrVTezyode21z+Uf
1uu7iTEtxE8cVNGQef9zI9YOHpig2Mk9Z8WV49dJv//7/vvuwvh9gIv9NxtqhegRA8iDH+NDX9vb
FiLJ3wf5btf9PsjFruus1FYD+cxnsVsYoEdcQBe1MoIb/0nk5KfvdbHjgtZonXJipLQrMZ/GYwNS
z98n890Q6GKgG0YxFBW1i2uvqmelVs9JTIhWuodf+o1dKHd/H+Obq/WPhOLig4WOVDrCIKGIxavu
LJAgxhVzOw6gtqq3vw/1Xa75x1gXn6zVzd4YxTl5WZ3dAPeml/i5R3g5XaNT7YlT8/kTpOWbT/jH
kBfHVe2h/9Blosxr32TZV4ED3X8yKUs1TI2nEKH1ixFg1jhjFFKD11dzuNIfCh9BCj1x99TeYzIO
FKdS76f87J/TouuIuBNVFQd5U/viLA2TWgSpHtt+jt7GMmqlZFFawlj+fW7fjeLwJKFRRdRI2Pjn
lYDLvQNeFHEKqUSmLIJWAOpaWIu/jwLb8ZtT+0cV+KJADtl2yuGFB74MYSKP5+Uc3WeNukhIOShJ
SSm4gW6TzcVdZ3a5Z1qQi3TjWYUp0gzdNh7243xTJnSbKJjEpnYVBL3vVJ/Z/ALX05UmzTfkgk6C
BMJbBSxGsAecCM2bSb9VwAtlKXI9KZxxiHF9hU5PeCXFS5xBh9ah146JVGEiNvpIrApIoNqVSHrZ
ZuCmubWoTcDAYG909SmCtJvOCWnAV0orYQohTVvJVRTfBTmJFYgdJ6MNF9wMsX09y7OHpUMcxmSG
0DPA85Zn+5PUr0FbBCnuy8awD/P7uhQLRYo8S9l12A3Z2X1XL7SSxGYGHzBS1n3KyReU6kbT7wqM
E00jAke76RWgPVHrxSBtoPpCo5oNT29vMewS9TM4R1ezbjJ19oT5OqQCs6fHTH2tB5yJak9NNJhR
sP60e7NFSd7kGys3zvCe6Bvb8Lty0czOsq+hIrVPWXiK8x5Nro2OVVBiCjcd7wJQKnF9J6qPGMPn
SsuXeorZ6dOowMPQP6bqRR1lTGp7H4GIEi118noLf+SsfC9bGAyDiw3r0ul3mbWvReQJq1zo5VpO
thbQpPBsJVroi6jQXchMJt564k1godR0PMZht5ZhOg6BrxsnquJK+aqJF0k/1qa1iAfJlcVnUM6+
BQoKAosFj6bRKHZpN+DuV52Z72LcppAvdvvoNA/DcZZlgDYozrE5RrgPkQUUULbXw3nmQEkAGtgU
6UC3Cv4+AwHBmRULrCdqEWo0oTiHtF7wVotgc3Z9SIPudVa+xjo9ALhlo4A8svFXtO2DKnQAafjM
wklWonSnzdFCKFQ1anuZpjm+7uUC96A7ZczXg9Gi574v0UOjZ+NCzJd7eBZW64fqQ8tdZ4GqUsWh
O+ONXoPU1wI0ZcjRy40635dy6+pmApdnO1XwMqNl6vDnVAz4aVEEOtdB6oR6d81zKq3m/M3qIeyl
bt+CAHc6PL08bfjSxn1ovMfjtihPSkD+v0GM3zOiGS3glRatDX0AoK4Q0SLLbgFqR6IzzPcyJQVw
Tnq+GdrY00E/jSJZONJ7IZ4UjjHYPMQbGAuv6v5LHjUfzpt7poIB0MkAzJlvDiZB2rUE8M+eMISC
62TD8pukD0lZdeqbbt6kLbaw1DKN06Qs53ltVg+pcsVL62omIOSddL5d6rtRfrSAUvfh0ZgAD2bz
VRB+BFSONKNdDJRfpKC91ti3kgZcPoBeClURf9pNRz6gzh9V0LjpIG/C+SZExU3Cwjd+ygK+wshW
01IYido1elb3g4Kl2MsU3rVK+1iZ4hrVSbdS522YvChVtamiLZjDeFigSuoHsfwVKbpY2A0d7EpP
d2qQHmgoFRB+5k/2awawToI/WpaNn6sHdcr8WddubOupo+4xBLdpsE/FjQm+ykw3Srmnuktnwenu
pnIVpgdlLry03Zvl4BUSxm3hdQe7T4kRBhfcKR61jgHkYLBW9Teh+yKTV005QIfYj+nK6tYNLs0W
WD/NS9hAQn+TxbtTnSyH8geA0TDycux2E/6TtH+dE75j07sZJnVzzD0HK2pXjbc6ULNSuh3VErOo
9yxGGLHykXqyoMopGyW6FgiEZ/0VakxeFyxiQ6UsZbrRDDs69tvmo6Hv04eYNx7s9H1Kt45yLLOj
onkFJ613VnWbU8Y4M1RTD0cQX7IPTr/NItD6pzJXMbk/doh29PrkKsFBjdfO8DmO28baaOmrXr6m
08GqDz192Ypiv/5IfGybHqZEXgrLOJr0lQalWRhPkBu74kZk+gjG3lgYaDRrYAlFonp69NYLPkly
H4X6ykxNzFfWmvQ04I4bUapTmFFaBrxHFaTjBeKqXhUWbmkHWwgFJIULfaoXifOC2xIc3XU+U5aX
AqTSJou37JScYYU9L0+Mkli2cyi11RR13LHXfQUDag1qds4HJk6Y0CDvO7hI17r9fo6L4/68iY8z
Ff+BOl6B+lkFJq1HDv05jJ9j6Uui2Z/kj5NzVdTXBldncx+zV86nFHNqpYVutbBghsjbdHjvnU3r
HLUZhOroFVbpF9Ag7OpM794n8Rcko1rZlPU+GGtOKaZ1lLymY45zVTxRUJtA+K2mJPJzbRMkSEuq
fJnOeI2oCafxp9Yt2eUDduBqsUbwHWsNyS3GcK1NnxBEdnGnUeJMhgeFXafgpJxD1efNrmeY4+BT
mrUSjZAnZxfC01ytzXTAfVvsVQgjZ7Z2G8KSPHv1qOk+kPwmh+wN/zj66LL7HK/o6COoApb3Oh6h
/RgPQG52RZ09pHMGrZEz1IcLDQG/6Tap7wuiJnFK05cJzxs1nPFLj9zUCJbgfme0TSGQeRU+4w2c
PkV+yad5BVuLN1ddoGGzECp/V/la5TbcC3lRcYE5DS1yCJ0VEilBi3QxLoWuI8dPYKVh54RuM8Q4
JcK/mxC1Js3uMTaMo2GvZO0uazdyvy7iveacguFDqueN0iSeAUFNVhOPLMNtIRG3WXuVRgXTvRl7
nNygusrje2Yf1fhVROyx7m42mEfy2suvbVQt6y5d48Xua2Z0E3CtQ41EogWYenxj2C+AHHCKYamB
XN8ohtdJy1S9Tiqgin4J9vCILOoIuaxdcu4lZyV3mAHvFPyqoVVbPiX5ZnhNqzvNRvcVKQO/ShcW
cO0k3FQT2NSI23WB0dtgetlbVD+01gfSz7F+BWslVXec7lA61gH3jB8qyzERoOz3sbgqoNKDOK3m
9QAUthWekUHhfpLNvQoEOXjFObtIcRNZgjOOCOPt9rFDVgz3cusGbzmoYpCG3ARL8uG+gsZt9/el
snGoMU/FbZZeGRHMPCKDZSs9xFgeCReoUJlfq/qdqUC/2XIsiPkgvQbp6lxkx81HLfd2vdbtjSwf
i5xGi/4ccT7kO6WE1cv8vbi8ia23hsoNjHGcm9R8OYF41bZC8kIuXRhlJaT1EkG/yLVCT8pw7dtm
xlOGPkRjnSYUEVDXoxuh+nWSewr3RzmkbjUZ/tA+aI1fx5uqLrjXj0PwqHWroD7CqtaG6xRw8Hzd
0ojITa+TvUFZFeanqj1nGQRcdyTeMT7Z2Rr4Fg3+K3eYoOqtFr5pPmpI3Tb9LepNQGBUcvP5INkr
4JqFfjUdjfKOIVHSqLiDB7wAAS3bt3JVucij6BiI1wu9WCqIUBoHe7zDBJjjh7g1VDQw57M4oi0R
EB6cyUqoVczrNFoN+lrTHzt1TcW9gBM8IE7xFcULQi96Fm6DkIbtPIOSgWL1LIJtmO+M9lRn+COu
42SF2TuXRJs+mOLQXFvVgYM0VfuW+KDZSioj+FFL2LNL2y1FGU16NucNN7P0mKTAq6WPAGeR+Rg0
L/L0DPXYhBqg7UFXm+Mt1NfAOPbp2gLNnm5b+ObzqZUheryB1CdIGF+G+VbR7rR4W8rsp12VvczC
z+A2fnbspDI6mNmixHpmPin9M0ICk72BzVr1pxY9V0Vy0YFoEa6lDCaWAZS26AlnizbZTEQxmoHP
5SqtF2gUzOsAW3W2bnYWj96pGL/12UNfeLyPg7zGQXUybh1xrATSAfu5e2jO+glLu0QC4RdCnJUa
ttPg86RHAxGTCZ3+ybH3WbDXtQ16cLVNO8UYkI8WaZT7ejrTCUnxnBTOI4d7QFokDXeh6ZndCo9s
mBCnIF+Oo5djNhntTeXJyrFx9dV0ldh3YX1rx0t6rLKyrqYd+qASpPViK6unvnDhxnUwPrEQoLiv
Y+9Sud29fm7BLaZYRo52raoEAQhpDmLZmKd86F2nXESZZwWqZ2e8Insnq/DB81LCv746omliyJs+
3wW0yLIFyhJEiFOzSQrXsI/Iq0y8gjmGfco5Z3u043UsUuzqb+V5hWpHxc9gsWubajWeNi6Gve2p
qmm2BCcxI2ztm3PlZ+KkFqvYgI24D8NFLm2LgRwq3LX6B1gspX+VoF0L501oDwkGQO2OMLh0nsfy
FNaJq2bwnFdRx4JtztJFer/nzXfzeFuQmhQPVnLf9ORiroo357kslqAQYaFv4Pbjjpu8JY5nW8jS
CRK4bR6q+r4sDho5cHYM4NM66Ufeo4Usu051yONl117X6XaQr7T6ZNvXESZgwcrJjsgLJpwj6a6Q
ySkTXxnoC4T7xF4kEBnF8AgPBb6kz1UP6Tsq9l2/NLvYlawZYI2GIUptPPbdEoaRES0gnoc6d4Bb
0lEl704Rjxx2QOLJ3vNmk3OEWd4k+pTrW/qxbf6gNrBpz6IorTiZgM3T5YT8pM5V6Q70s0z+YYPU
Ymt3eCb7ZreOCP0wEIWO45b9uiYkc5AgWFXm2rAXIXZI+boOHo2Q7bTAYBlMmg2WXt6HykpT/bBC
+gbBDVftF9F7ox1LGQsqxevSj+Z5ILF1RXsN63i0kElARG432mtoNg11B0j72Xag/dQ8FNmHM7gY
rA7jDT5kkYNceU/P1BuDlTmddP2ORmgxPSFNothYGjwhSyEVtJLXsraJnftRXqjq3hheDd3FcsXD
xoCdeF4tLq08PaCv6yIVYKp3pkPcfz1HWyNZ9NKLou+N+F4vb3k98nidMCHej4bg+E2bNTfq/LFb
V9JVG18Z9YmqB7WEaVqOUDGJ1RqvITCyOi/qbmN06Wxzm8C5b73cOljNtrIOtkP70NoV+ZORLtE2
lbXjoBD0roS9tpPY7eSrZlwRmOnp1uAZn9FIORezMq/E68S51s13kXB7X9ugp20ENhCB0O8sfTFi
Yxznb43zMECxnld5jkvbMtCf+vEWFrg6nqZskfdruzzfDyX2LWyZpnihbtEOW12sWHy9PkopgkzD
exkhDORO41uW77PpWSleq/gjnl4Iw6HglufNC4F622SQcbpP6F2Vvg7kjdJemfx3hrGcmq1ePw6T
L6tvOS3dBPZq+wDLFuZIaW4Se4dcSk/TOljPWOXh9xNiHq3ArgJ4CpXEIXR5CcJni/x8fjKU2yBY
QIATwzrOag/dpkh5C+C9knPgdCz5xoji6GaUXjSbtvqSX+RUT625680bC92O6B1+t6YDHfUisWqU
o6UuBz6PuQW+P0OnkbYGf9odZ81XxxV5SPPWRPswWekGH9hvbqf5Si78aPzq4IdEkScPt8K4ya2l
mZGmIShTLp3ytUfhytlM+dExXlBSI/wR1rFRnkrzoLZHeaZ6AcM7vGOrFyONf/D90OWK4iY3ljDw
qUsIqnEVmo3rsn7QqBG17AUlfKGWEkXHwfCVrPRFjmaovjoLYzi54kuKvnHY/2brF0hylA0JKSQy
/EnZe5kJTcwzA2RUrgZ5OzCINW8z1ACc4Rnqdz7ep85S7x9CY1dYb518r407q3wdRIpX70BDH6GG
VT9e6UAO5Pi+NL+4DwjdtX5pqblXoktNvm7JV6ZJePEk9/XWGIdFoEzQha9SG7bzvSrtVZBAqvCk
x3AgKtmEyn0r3vLwNiL6V4OHOr9F69RQH4SOZ/rSKK96R3Un7blFNyg3NC8N2JjtkfvfDrGI8ILq
vu0+k+lWMtcoL4T6Wsy7AWNpHoV2uNEBfA47PTmM89M88DP1Zad23gxbsDJXkrMWBhFFRhWGvYR4
mauRjPQ4stz06nOZrOZC8cME+aplQJpbUH70alJulRWpjU0PeZzyURt5M1qhtvXBdR8WuxaEBVbm
nfjMkhtYmDALAJB04hDMUKnWlblR5VWSbQKxG8f7Ob0ek4dsQlUwOYbVuz6vc3kGfPrWjV8KyBq5
9iplX9V3EXgc3I0EglRQ+3gLjA3+5Zm91+JdjgMxjHR1leO2CK2+pnhGAB+QWl/JBpaJ3mAcBdCr
wK2r/ZCd4JwLQCyN5cKikgmA1ebGhoCWLIcSJqM/pldSTm2X4s1SilOvKq9EvI3KZULfHEgGZXWc
E0vylHYVIzIW8ItRoDj0Jp5/cBrl+zDfWt0x1HiBkKxem2jihHcBggQh8MCPpn1KjI845/nwO5Sd
+52tPLfhaaAaMqEOQoafdcuyPuX5EnNId6y+wD2Tmq9CFAqGejuP2zJ5Jm8gCZ4hr0W7try2u+sw
3JZIPcmkzrpv935NLbd4KLX6XBnyrc43+hI9nhTvUc1NH2s2PpIx5q6xEW67IqhPMBO31nOru2G6
rchAiYDyrVxhLw+VCdrrtB67lZkkrvxSG+si2ubNncM+RGbs/KUEumII58DKExFqMo9DON7OqGtg
ia5R8yUEynJIYA9n4QyKhdqdMLc8l9m0GtNl0i1MMhmc1eulXa2ieAU9loUI5c1U8z5TRdmJadeo
10aHnakbZtsOVZVqJ1dLm/ptsumpGKP/I10bqMXXe4IEqjOFVvKCUQwUa6cn7uGgvFmSYFOcpAYF
k/pt6OG8HkS6DOt9XZM9LKNmrZc7oeFQwG3ClhyqM2TJtRv071AdaSjs2QcowXoNuza7R10p7RFf
Mr+wrSNIJXdYS9Je12sPx3nVPjTK2qCSOCzl4or6TMVTCQllMYX7Lt7k7VOaN+g8ngHoT0qAQlnF
i36fd/u8XIeasVRnuL9XcXiK+msxbNGR2yb8hqH7komdwnnF+Ze5kp3qym73mbocYSvCTm1RtSWd
qq4DwlCwCt024wEOqZ1a29o86qPmhsZtlwrPqlC/wo/kVxlmSG4z1I4GCq2VfZABv8iffce/92xr
qNiJ+6LruE9Ct5Z3ecCtwVuDLXw4tW5BzbqZECOJvmTlPpiPuvyUDgr6POi32ZEfSrZfxtFCCbvN
IN928a3SWTyc5CzJZ1cLys7lMev64xkMgIPmKhGLOe349Q1leV9VDlp6CuovAi56IJF4hpPmmvWB
usJcfKho/RjVkkq+Im8s8Z4juhea3G1dRdxNR0fiwQoew/ZaVm9G40lTT50IvYrqSkHiJ7Vck/MV
vKShWxbxS0jpLUART+vvg1g7DPGTqA8JGjjiNlVQuvoS1o0oDgV1P3V4Hc3PyT7+et4AveiguZwh
WESm7BVVs5DLu7A5ZO1H7bxyMeB8vFQCypPcr3Z4T+VImxmsWFaomGh3ermYk108QXh7k5R90sQr
XrMErdIuM3jqKQhdxeToFRKOyifhBe7RIJe+EsxWyHEkDewiki7RS09vIEquleAcueXr0fgs++C1
bhGO5EUsp41sRse01FeV2A4qFdaM10MOWzTqiGGAtff3o6YEnIC+dZ6jaSL/yRV62rLo3swYsJvf
qE6+V2h2Ui4aLCbu2F44jxVvbmU45Jm2YR26wJRR5EG2pl0Y/0PaeS1Hzh3Z+lUmdH2ggTcTI12g
gDL0ppvs7htEGza893j686FGR38VWIf4pQmFItQqklnb5c6duXItaxofetXnbRS32QQdVv9Npnt8
KwKfM63pEKSTG07V3EkPQ0vTaVdq9yrWCWkWg/SjT89oNL3JYTLsa0MwobYy7r3Wezb6LINgy4D2
sgqGHZFosFE74VmW++umsAbHnFOZsV5s5VKWNjEVLXCMPvkgWuK69tqqIhgreVtpzzWwwiDm7WJs
xOwtIH5MGxneqQo2IZNnPVebV4FU6KDKh/WxL18VGP/oMd38n0j3GIxBdVnSGjvQ3Uhzu8ep/m5B
773WVSG/B/AhewiOBa0AxNRoYDyvxg6wS5lWPBlOXOA6i0LTdok6CXR8dcotGsD6dZri4sWSp7QB
PIuyjSjviJ9QHJpLj1nWR1yN8CAUhQlPQlHznK2Edg/9p0zPntg4USg1h9yr8ptBqYSXUp2klZLy
exCICgoRKlrGgfaANpecT3DZCBfpOolfk1SG+FWKw30bjW5FR8tKWf59RRlieojHkQtD3QJGl4Wd
Qe9b7gPwy2NxVc2hTJMXb3mj3sLltNJQdXFMMPmC1RfhCVmWycca8pGsC6k1GiJqlO2mBMXpDfXK
kNbMLNATHi0uptBOniPoxr1RpE9JwzPCWuNVuTRzaOPObMlIHBhLQFrntWWZhnAwj1VPxkWE+lFj
zmytspJ9Himr6n0XDbK1QUhqKOQugUc5dKtN3KHvVruGLW/EF8rtMIDUG+mb/sV6IVs02tHnnlLr
yoReNEwuHQSjISu6ukBuyEHNyQ7o1GpRK7qtlEKDHDHO4P4JAyveUj1KnY+hDhfaEtj+f5jUFkAH
PQxTH9IrWrdS4hOPfp+N35CngJZepcob54M9oEt1L0Uibf6lWSuupJWwljQBBbYyUrsVNOzFOTg5
jwsU5+TB85QXyGcnRoDnE4yrqC4lHpS6M+TK88fDv2RMRuiEaifNdu9oXuq6pXit56Yjwd3m6IZw
NRmKxs0IfFzqkzU1r3n9zvsJUAKhqVCb0alouc4H6sTXtNHQQJIJwJxry4+2SRslX1UNWt0ugU62
8w0uQLCJ5XUUqdV90JHr/Hi877FVKjLMlqICxoVSZ/kFQk8PLN0aQbj3IhRhIwLeItq8BGVzS3Iz
Cc2bVq/KLlyaZU020NKDoxoyqwVqTIq7QGwMlELSHK5csUEwXmqe4sQXNm3baStjvOSVIA1C952m
NdFcqnmPbR7JIsx2Dt04EHYGCdnKAkAcuLuPJ/OSIbi4Vc0EK06X+WJYoY76SxSjghD56VclUT8l
JHLkOH382Myl2Ts1s7igqlxFtLOHHF+DLzaCVLKHnVMlVRrSWfKxqQvwKjr9RPYIyDGDhurz/dnr
aVa2KgxWhQppYDRCbC0V2ZrLES/tQtM0WSRwXLPw+bmZaErphvIJUiYZHUnCQx1u2hJOYs3bj+RG
Ar08aHr/Q+AAIgd+8LzxJkzNx8mf7uk1/SK14TYO2yurabdlxttIiPYaNcE+ffRN85MpZlvVm67K
ov2qDc8SEXYYga/StrVMI4kK9Qts3So5ZljT6bYmxQPiqCNCD3qKX+OWnWx3RrVrY2UnSZON9jEU
Kzwvu30P42ev7+r8mbon77LnxjAouoNIkQtX6wFF6A8zKMcf77vkU6XpLl1Xjpooj0J6q0jXEiRy
okcnJfSCPDED636Q4I5DbmR0qgiIWHRdVwmgB8qNMzn11zp5CINqM+Ro0PF+0Yv2oHjXETlrbwwc
hSStyKM6F6nBHdIo3odlV2wq2nbCVtgIdbJDWeRa6e647HYDlViZnERYVc8okHyuwK1YmvDcKd1N
Pkwrm+kCHQk4QAvoikhTrPSODF8LWiWYdIjK+g38UvvoCwxAjrLTrqjDXqO55Kx1vV3oatC5sk0U
QhT4KCEHPN9YnjlmitRQmVEfixuwHXa7o+YY7+JD+tA/A69Y28rvd/K5wUVQZwheVNYiBml4Pqib
5tkcrwRAbvNzj+a+8kAb+07ov2rF9/51zfp7x4BxlGxm5R6i8KV6WQcjCvBPw4SXM9Z33sATuG+k
H5GoaIcw6H5+7Bvee7tzawvfIEH7MzSyRZzs341qDcMM+Y3G+pcj19kK7HmIJ0AkZy6eFMGQVxA6
MKY2FK29MEyT01TgfhLcyEqwdQH8q8siLfGEW7JBDKMsdktXdWZYtKZTFZ5JxjeCZRatAoqIFayl
zSQ15H8GYCvaKD7Fmd/vuwYeYU2F0w12hHhrjdAmF4Yav/zLU02PujyHJDodt8sbDGmJzLQGvlhX
Q8jVccjh3M+KHd5fW5nvCxsYU9zJYIWhDloSpfh9INQkgDiXyYx30+vnSveo2sYpTEvD3MuXf/14
cNIFk6YG6wGt+DJXsLqYdj9JrNKPoWAtXX0nbf19vwOus7PccDP+NG3PTh3wZMlOWzus7283/czw
/PlJ9JUJudZbEDXTKNE57V2MuoJqA5uwG1ejf5NssguObyUauTTaGRcto3NKwLV0SYoipkLMGwXA
q78Z4Z1KIXW2oPoP+4e69vYfT658aYw0lqgy5DNoJy6x31o5qqkYMcZZva++MpGWebJ+kF7awOfa
uDWA4tKm9LzNH3In+QbxoJ1/z+/JUTRr0z37vvNgF2ncP77KUtQnDGraZ81+nu7elZzQBWWpOmhq
uc3Oe7I+rYx8fqi8M4dwJOSi2CXKPl9dYGrjoBvovsk7E7yPnTkjd7XrHeYuaypynwuXVPNG+px/
TR1/O63KC16c+pMvsHgNlxZithqs2NwFo6tTsqNsYMOcd1u5vcMVnntb6NdXttcFr2waJ0YXXrlX
9DrXlNBwyumblxjoR6MCgdTH/2pyaWc5n9yo7hOhM3Sdapctbb/VJPTskiuuo45hgzjYwh3v2Z+v
5H2y6x+LaM3+hVN01J9iQ2ua/K7J3O9aK03wl06QFftGDyAjRR6PJ5sYpddTO3zThmwbeIinooQB
oORQFZRlTGRige40OjUF1LoUeDF5U9pj9KkSOkfoP7VVvhkqNA9AfAzlby9/DbK1/p8LL2xIDEyV
56Wqw21jzPvmxO14jWmmHbRpnIPqRqbVcm4xUT9Zu9wZX9digkuX2pm1ecOcWGuVDP2LONOxJm4m
R3HqW0SP7VnGF7jHLbWU3b+8NwyyTDTwirDlMI7FFjT9IrFgWNad8QrYzaa7UZzy1jyQeUKAwDZ2
ihs7sDOBKb+ZW1nXTsAF8pk5AlJRbyXIpKF1Mb90lNaCEiElGN1YzwX4MSfb5p+LPTCOaj9sTKQk
bHCm9/IK8cExvjr3OAYmDUIHntKk9RYHPsoSGjS8QuPAJ4fiQKnERZJ17x3CHYCDXXlowARtM7dH
1Gb78aRfiK1neSmyFozagMlp4e0iA6z3WCD8GRy8Xbyn9gJhqA0iBydX2d6rAJ/piqu5wNJkkpqi
80bkDKoQA59vraGpIMGiWY+7BaHEPWSaG/nQb/WteL0mAnxhbs9tLRY1KGVzGkr6b+ToCikf69nf
gn6DEES5kfZetoHJLdxE8qfRaTbrgrQXTpGpEBjyRJXgckY/7HyoXmp4ojfp9IVdJQ+gw4lPENDZ
DVflId1Gt+Hz6rmdJ+98M51ZPObaT86tKpZKQrgEI9dz66InskfGgux46cxayxylaIPcwMeb6P37
4czkMvYTxdjza0rRjhpAjV1wjVB+KGY6hgowQKkrK/2c708qRNIyOwe6K3JtojlHDCdj7LoSonqF
skotJD0viKDUbuUiEh/6MYi/KpWnmqBX4PgArCj428xUBuRWxlC+CpO4I2kmAr3A2Zhfi1BEgUHS
kpIMATJS/+rMzF+UDTjT3aA8qSxcWi4ObWGJFEl1kd6MLL0Vao9ehNve668+XoP3Ow1Tc2Fgpiu0
WODFkzUKJ1VA8Vt1/Zfhi7LVbsqN76rghDfmfXAtvQXf1rbau2VfWFysQoLGZqrgVNweeGakfS8A
2kn1dxHBlI/H9i4gWiz3wl94vOOyNtBV18iHfRyJbh1//djC+3D3aAKNB5nEqqm+S1ilE/UHqDvA
5CO7JDw26dcUiB+KHWhV3es++Nv6NZkB4MnXHixolkbXKdXyXIS8GJZcRaSOTrapIVD2FMPtzBQ8
CAJ58XcF+O/H3/a9A52/LYryM5k/T4FliDqoRZrXnaa6bZq6uipcBRN6Q2IOKBBIXkFriRReQ8q5
SywkjdLkXyZ9WNhfXFh+EPWd1lrIl6PsXt9l227/03hE/9oJuS30tfzPvHXPXNpsDsI3SDRUJJmX
lAXxRC6vaGQ22lVxALRy69/kB3Y20fdqEDCfyA9sGQuHLQ5CVrMTKFk4xQF8uvFF20LKs4nfPDJt
iS066TZ7k380+NI/EYO8897zUE8cxuI6tiw/qsx5qN22/A5vN2xV8cG0R4cCr7Oe6HoX9S/MLRbS
a8VGTfC0rtflu65pd/mgbvVxTUtbujSrp85pcYIFNY6NntQLiulo2yvPYDZoTLCrA42w2+oaLSgo
d0on/iQ6gOfXQzvtgq+iWCpyA5PHJ9e1CAOg2eglBFV0d+iqEJiGCpihrM27QtEy18iiZlNGVkgH
UVz5mz7J4+u05X5RanJG9pBGKJAlkpLUKLbQcCDFphLTKdcKn6eiLl5GXR9+eVoj3rSGImyNocd3
FJRO7sq0hE4Pxkkw0JaB9E6YVPfNaCjXUtPJIOXigAbKOfwCLL0NW1o6qF62X0EgWSSIc17ePsAc
NY6kfSkANkhjOb4aNTPaGlMC/FOYwMtyuxTASuGbj0exOvQjmVw/rRu3lCvhm48ncwu/sm6tOIfr
uKUpoxOH+lANnfxFElLvMHZx/Vkd/PjFyIb4s1UY3lY2wgLaH89L8jvD75DRpdR0MPLEu4JAKyaw
sKAQcQ2tGkQQbp5JV+PoGduxHccHvSybPfW3xt83qlmV27CHKd1j5K+VPHW34ZDKOXRV5nTT9FpL
l5ZggqILm+YuEUeQ5qEBGEQyeqHbxQNCBlPdKiqUQ7FoHNRx8m8TL6AZoZqqmL7mSPtSDT+VQK4O
CaRMvOnkCgBZcj1WMsCdPqN/16zlSqbwIecv7WghwCUacuRmpQRWOpXBFGv5AIv/0CLyvmm8saRj
Kw/Eu7yzRNpL0oR7zgPY2Q8VMjG1iBfe+Ar1fcCC/hSBwy7j6zJSUrosw3HboGDkpn7c76GDbw+l
HJhPVSJ3u9xHTVAzB+2qNkdUABqrBxDjz60Pgo5oUGWYLhJe6a8iaSFOkaP+vheMrKN7OOqR+Ay0
nTEMKL8FYFoc9L/BLhZT094LdRjv6BiEOH3MKtpgOkQ/bAqC+ouWl95nEmYiHcXjKDcAa6S8QblA
NV/l2K+MTTQFUrkTqBu/plEoP4dDbuxXrq3Zmyx8K4dQBbSAsIkBT+sibAtDWHUicT5WM4CYbjz6
k7dzTgmgejFuYoDTqFNcDW5l538ix3Ehjjizv3ACel15ZuRhv+8N1zO+D+m/TPrNE+p0hItHs1E2
PDVaGnuqMmr3vefTQz4mVP9TehmkIZEAHNArWWvhmtLI++wApiVAGkiQkB6ENvl8chHqU/0cd+YO
2+ZGdUNXcMWMnOS0gRh11xcrl/KluTw1NzvckxC87BoowD3MoVbz4Ou059EV0K8FOheuw7NBLa7D
bCj62g9VVmwzfRkcsN17Gjy+Dpveia7z+3Zth67ZW9yHIa2EoLUYVb+Rr5oDGs+wK86JqWBf7bLb
tWjj+DJanojTWVy8DwRQEHU721N36V1yiD5NjjVjcfUdPWhP4/d6juGd9FDd0ZlwqG+4Hq/oe75F
d8LuiQlSJ0dC96d4vRbbX7qxT2d+GQepSiGqNK3yxHLREOzd5Nf8XQbfju79/XiXk2avXMqVJgf2
zSc34qw4i5WlMBbvmVRVKFgfl6KyqSryTB9sChmbCsnCnWzTZfMn4oSVXW0snjRBX+qpl8jzephX
453vChvr2zzRIKIdGrTX4821Yc6fn5yjwvI9I1LmHfAIMNspH6MtapiIL7rEfF9ElGNWDu6lx/PZ
yi68YDeNVSyPPXH07wws65585xaWOHJ7jWtdFb8nt9z+iQrnPHUfbHVj4Z+EzCw1IJmaO6FjOSA0
WtQ/u05FxqOxS+U1aaB9DGhf+D1E3wSIIj7eTrOj+Mj6wl3xYJ6SZLZuUQ33QDim9aMifRlDCDHX
iP/eFRDOPfESzZhUomSlMbZEaD36QnJbApoY9HZGJQ794ia6VUWKg56wtrTzHH40yoX7mtLJM8oK
y9rzlwKd9evMyXf5T3KX7S5xtdh9/r3mwtbuHWPhwryUp2453zvdVgGSisbodnwgJ7ObZRE0f1+u
PD5Xjqi5eKB1Zmn6vKGA1Kafh+C+MtbwlRcNqJAeQXNuyO+k8iYZYgeN0rc70sSq0pBHoevjzXgp
V0NB/Q8TiyM4WEAGx0BnnezsoF+1OwD7jmpXbvjQbIDwO+ZmxeJFN3NicXH68lJMKzHlIs2+AE++
Sq9yFNipWU4bYVc9/onE58WteGJwceA6M66L3sNg99OwJ0d/813jbq6Q4rz33KabdRdz6Y13OquL
YMFScthHTYIvv1SdIf2NMBb9QE+a9et/OZmLY8Z7Z5ArT9Pc+AVKB7u9DR/RYbapDm6qp+7zGunl
ezQKDmVOls+IX0mF4vT8jpCURgmTupGJSsRNDjhj5x1+6jDX2khW3q/ziF5aOwoh0KcDaAQWshhf
1FX6FLXk20o/vDVgPRnF8Yuqamspy0tXwqmdhetojHEMUQCZkx2j2z6Fbrc3PtNPt212imCvFdAv
bY8Ta0upCjErdFNA1sBtqa+SHqaDKI9/CXl7b6rt9t/YIqfGFtFL5SWD0YoMrf5t7qztdI0+m00v
mCNt5hO+xth30Quf2pun+iSMMNrErGoI08j+8vz7DgDBNaBEdsWt7Ix0/655sEt33Km9Rdgi1qYA
xxiTqcTmLhzN61KKf/VTs4OgkIZjXbqVGu+LWo7PpWp++ncmV4dZdk4J4uoX+1PsUeADXKq49Gb2
G3Bwt0jybnwBTR5rZ6JMtRaMqvNfXF6sAF3/aXGxU7MuR0yxDxVXI6PxKCYItPlhXh/CQY/uwzbr
nS7KC1IDcNV4Fp2oilplqKAnrbxrsxbqrzEQOgSaCyRsYkXdW4OZf5nCVrvO5SZ6MVAYfdXCRH/L
8jwRt74qouM49vlANgHE1lNh0uJBdnS4HpS+eRJS2vPzNtOKTd428M4ILfwDiREndhur3XVRtNO1
mZfF5yDI29ukbQBFFlr10Eil/xYGBVh7GVJfbpqs5IpTUnFvCk0Y28jPFo81VQvYQpLslzdW6Up8
9P4capDrGiaiPpqiyNpi6xRFadCrNEmu2uS70kvCq14PByokYuF00lpMJL9fOswdS7oayU5FX8QL
IfohnUZxxvVuQYbW9XZAFfOFHsLJSd2SMqt+qKh10oLWuMbTfAXXh/hL325IRXS/lQ3KdjR/7j/e
whfn4ORLLdxDT4NCG3edTEeheTvBjTOM+Y84jcgbWO7Hpo4lxvO9ez4BC9cgGW3nUyBTXLP96XcK
FBnQnA3RporMTdqnW228naAP0vTk8LHl94HUueHFQne1GI15ggAoFNG2al2p/kod8OIsyhIdNxS9
oNhezKI56aU+TJApTkq0zyuUNL3+XjaGW9Mo/p2xnJhaTGLURvHQSC0cuMFjJX4WoXz5eLLeb9MZ
Sm/OQkGqruvKYpsaaqa2ec42bTrLDpNfpBDp2AYO3H0q9K+KFe4+tnfxjj+xt5i7vNC9agxm7ofB
AMcLhDq5boyXj41cDHShfifXpwOhF5eQjpEe0V7Pa7YAhaJydOQr5ca/Sl4NeESeIP47pPdr/KGX
o6V/2pSWECMli73Y9LBJzmg7OcFG6LaeA0MkwCLrpWqdVYzB+43O2p1YXMwlQOnaG5WGpNtLbue2
YCvwDoAZO8yxLkx6K1vlPaaBDiaAaRCycv/RNrCwJ6ZpE5G/V1BEnYmXwrvQp0YF/Q9vCGl0B0qA
mxke1z2RJ9nCkfHxqh67vhYehSSjbAEMBImEON55sJEYadzqEQQkVj9038qmgg+2lozqi2bm+XXX
13DnpfkA8j+UBTytMTQ9FGrj1LUUCjL5kEVW9VOzMq5Sa2xrm7w3RHFZWYTc4qKxVYrAeqp0uMNt
qQ2a+1FBSLaqUlL/HeQkOsqYcBV64jaWUkQ9K4PxR31yVwowlCKinrm11k6u7MOFD2onajM7yFMF
td6JVtC+sV6gXmvizcfz8j7HgL878RELfwedTGxVCmF6Cb0PJDhD9xI1r5FEVJLUK7Hz+y13bmv+
/CTeq5Sor7lAFLcNBneoTVLa9fbj4ax518Wrw6v1YdAtzlEED2lbtHanH2gv2aRStmLp0oY+m7n5
q5yMRg20IEy6gdFchXcwj4gud9J1+a2j/AmLobxVXPVV2/hfgC6vLNoFdwHvPqVBYP4GrZvLyj8d
LGLd9AkWdgrkCHaypTXQsPstPc17qHqoFKyYvLRPTiwuO+VUpOaFySzoFq+RdkFUcqSTv5BFJ9Gf
OwiCPl7G947+bHxLZ1GgG1KoJcsowSxa57lLFdS2vNH52MyFFwh26K6csckmBcfF6zs2cxTqlUhx
hX1xUG5mbGJ2Pftc7zp01gLyi4MCVkVvpSEiZLC4jsemoYhVIwLT9em+yKBpCNxILFYW6tIhQ5Do
n1YWBzozAiEvKbi6saRKcLJBSBFNzbS2++cv+4E7XWLESJXA39E3c9FB2qq6PcMppt2MMQ4QUVkl
3L+0UqByQODNOokmEqPnpy0PEv6jR1zK99Wh/RZshWOZqHwYKL2vXlbvX4pcVnNIQwjArbWUdWph
is6rXJHZF+Zuvv1NwBt/Zk/8f8b1h6WFFzEHZezGtp2hG72LFpJD4g6ALMjR3NF/6E8rG/7CHpQo
t6lz/yNw3GXE1iaCVo0w8LjiDnO6jYeMts319DhsppfywXud9cWkrx9bncfwbq+cGF1c/YDeWnp3
yX4qxq+pgRJjW0tvFeI7H5tZG9vifCmRVNfywNh4PtlSBdnu5zpaGcqF08X8GXM7w9zSuYwNCymn
RT+H4NJA+B6tTFijRqjxPh7Ix0bAF5/v9azJ6l6aFZmmyNiGMmLyVLfXuq0v77x/DgWPdG5lKkdd
iP1MdrOfcz7C2PsuLGWWPbh/BlR6cXHAx9LZg7yoKc5jPrktlQCxk0FGj6MMxvtBhvuHK3mXK9NK
jDGHce/22omdhZ9I47LB7wmKGx3KO+W62cMktPsTRdcL9yFw6z/Gszi3Ze+Fzcge5gaOHkDkXw+f
Yne4Dncz5noINyIacIlLSLvyCF8b3+LGMiS5pEWJeYwOSMXuun3lIl6/XU3fXvTvJ+Obn34n6yXl
YwZQkvHN6Vt5g5DxcwfCGoYDN3hcK+9d2hyztiKiltA2gPM9N9YXBYEUsGvXgHRphBks1t76/tfH
p2rFyLvisBjWCol22S0oPyshpO/AqIdCdD42cwHnqEkng1nWgPOyBYCj50fY2FZ9g+Pj2tvnh3Ib
oTJ2+F8aW/g8SUsBTvcMKrsJ94kzN5KhaGxD07cvV3be8YpdHi3ErekXhMmDJ+rCLbWZ14atyGt/
fqNGDw0CA9fprqGEkIQkiIUrimerWcz3KQagYydGF17KinS19QeMarEK8erLpO2H5rdQQ3cIy230
aWU+5+joozEu5nOooUpq6Jp0m214B0UXwHcoUbdzXFNt1kPC9yQyM6/HyfAW0Vqt60GcRL4O606K
DFxTTiYtTMqo/OpNv36UegvAUTmiFVGlGvyNUFoDMauhrrfqkVIRTX2eM1r+sNE7uUjh/07KH2o3
s8vlUT7zZNHhmNto5SZXfi6lj1KhFOifNIEqH0ymJl2pdF44ZeRMVIWWXIPHvrnwGxN4w3BQPMnN
xvr7ZAhPZS9+Nsps5TBfCCnOzCw8Rtf5np+37Hu5mDZJ8t1sYXcW7ibZX7mLLz61Tga0bORj8wxm
UtQaz7w5QDP9+/mxBdsTAIvJuIM9bbeyBy+43tOxWYstX5MML8QZxRKNdxnQ4ew+cNqvcXXID8Mu
3q453ws32Zm5xZZXMkvpYHVS3Nrz0idNkOQnzx/HJ00v1AerMuNbYRCElfW7YPRs36vnHl8P+laX
53NmqL/V4C3s7xMBft+x3lQoHnw8ofKlO9PSKLqY4gzgW5IPjd5EvoYXrFs5ugu15XMBodRvni2b
/AqE6GeQjXhNz5ZuK6oxBmUoWJzsjsenLTv5/bhfq2wrF5ZYOv1Gi2OvTIY6BIMkg3vrX7hbt6kb
xw+66aaf0deQCMWyHyiTbKzbufyWO4A2t9W39nW4RcmyuoK34dY0tzn87L+ElZ7oC+lPXNLJbC2W
xsugqO9qvpt56z+F19l2Ji6QvqkPxu0sAinvET75eIEuZfvPTC6CNjSPyrCBLwN4RODdKVUs/Myz
tAaKylWEhkJQwfopIE8A2BTaCtn7qfia9D8dbf/5c/gv/42G3mT086z++3/z7595MULvEDSLf/79
vnjLnpvq7a25/V789/yr//zR81/8+234s8rr/Hez/KmzX+Lv/8O+8735fvYPN2uIEB/bt2p8eqvb
pDka4JvOP/lnP/yPt+Nf+TQWb3/7y09qZ83816jiZX/5x0eHX3/7yxzq/Ofpn//HZ3ffU37NrZs8
C78vf+Hte9387S+y+df5todMRqNmySKxU/u34yfSX01R4/2gEc7Tlyri6bO8aoK//UWz/srLGTqx
meGEUzf71JqS3vyR8VeNNh9+Yb745gazv/y/L3a2Qn+s2H9kbfqQh0hV8m3Oz5Eh8vsShAB8Ndh8
dF5l527EDCx/6tIcpmR6BW/oP/4yxd9Q/n0F0TxtFaupoS6pFcRvZyirDNt9YclwUYbw0ipBBQnj
FLzJA5I9TW2+mMpG5FKFfpjaZF6OUAFDcmWZ0evJ/P5jGGdf+zyomRtG6SSEm0KCBclCOWz2jifB
9RRMkRDrvgTTzDg8pF1l7Yqu/RKJIKwmI562g2rtxnow7aQ038hpflYr8zWYUgVe6lZBiEm7HwWo
3UMDtvQk1WDo1RGeEPQeaSrUVVKz2aqlOsDZHB/CFvGpbEpuPLWWQKMjjNwhtrRyiMmln8VO86gg
rVDJl9DqD4mFuViM3mjKnt4jEWVO8UUuEIWSLV7iaiB1UOYiuKQJdXdjeRTVwJSFymTei9LXSTOi
XeebKG5mv+HL3h1/FK48FI+l8DmpWMguNsCqoHDKdT9rPPjRtDUR2BmNYWJFJdccoNFLixLxh7wY
7KhCz07tJB+a4DlTH8BZYSbaVazSXpD5BrD0+c9qZQbbYkNyrBzYFXovFvucdpmmbCKbtq3a0bLC
QCQEpXet7W291emoSL1NJ6bWTlY68IeEN3tRLj55YShtM3+YNZ2SH2HoJ45eBzTAiFa906JQt+Wy
ek6UoIaSvPOmTZ0ZT1ZhqYcSakgwvKEbyCDKj7aJR6BTtmj0VGEYm2sQG6v1dxX0pPxAMW11vYrs
Qc7e4i7+GmixtatSyMAToXWTDBGN41aPohszC3y3LNJX2Wv2glbXTlS0ha1B4nrc/pnW1U5VF4Uz
FsldPln1FYQYv9EZMkbhE2rO3fcMpQAbUrjrvJLLrS81L2bfJJuY/lD7OG1jjeiHAWH8vAN9LYQc
t4IZ+Hjk6KXoNpKQqJshGiFVL5XeRlEaMn7hWzBS3Cgz4+24DFHLbxd1ZsEWyrPMLODmja1HXtim
baG5gZwY3NRHg5EX+y5qUC6qMbROqMJTlnU/vA5y5jQsp+1xCiO/8g9TCqbPUrwrPaiK66SK91ov
OaOYkK+0up+QflA+z/h/a/k19xU4ietUvNZK/AR8q8hHTT9nFvyjCxlyL0BrYEI2pGy5haBxv1Jn
F9KIFZtqSD+HNK44ckI7Byx9mqNKys/j+ply9EPnv6PGQbBa5CDiwD3+nJRyDOWKnoyyh5BCRj/E
h0rpMMF7mhqJYlOIsqBbgqZjHKyruI2vpKn8Ger+p9C0qGR50k3XyPOZ5w+RtWpcsUXBAkLwpBDG
rVgHL/LAi6Lt9cYNuoxtrTT1dZXT9Bjln/SouTru5TLZ9lF2Z3UjZOg9NoOBFtVEwWsej28YFbVz
PJiNvvcluYV3H/0Tq6DfJIKzEhZjky2bYd3ytU2oeDdGZP46bokmNw+91P7j9yN5Mnc/8rRQbDXF
18KHhlOW+LQNUexpsRN4fJi332t6CF0Kav9w1XUduhNcy3/8zHH3RkqOvFpc1egzcOCPi2+GXu4K
MiJ8+iGePy8E5MwLJXqER0HZIMalQugPt1SGR21qC6kVAC/Q33RsFQlPFaJmZU+Zd31c+uPAj/8r
KRREVCqypjA73R6dkTfPwfFCOZo+juz4Y1U/oubVeZteCVN76INpSyEufAxprTRG0bvKS+1pamMY
+qH618VKQB3eb6haoS94/PHjnzZiK7JhjUHRqrIQ+tnlsQFVTTPaQ+QBOKPnRvCrT60CXmoI42c9
RA3DmAehFHrNT86qAPM/RVyzbSly73hD36Gxtzt+60AQ73wNbQ4fpYuiZAtaSQvneW3+8KTodeTK
d/v8s9+Mnns80zpwl9Hvs10bKENsC3lOxJz8yBJhmwmt7sJChSZcpVd4PEBkAQUPhNp3oy62hzzN
D/DPzjdwJWyg6oA5ufPVLReTrSu6K4YF7O7zqcpF+APg3TDR1dglWqbfzvIb9Dk6A/xICNy3u3h2
GXRg3rSR+VDOrkOxuu9xEz8lZka16FX3WFl1Ps1JG39WpvFTmLFr06aoX9OSnjPfHz32zrjLQy3b
Iq8n3aTFTYLUWzAW93GOR4lqqOk5ifJ8wkyplm6OX0+q6kPj+78Rt3SCOfZoCV05K/2LHn6OysLD
I0QWAmHN9jjL5Qgne69MFaqOZekOyQTJrQ4deGN3Uj3ADYuKWWOK266tTZQmOBnHy9zrmsmOpvI1
E0z6jnIElI1Ed+O5g1xLpcYZhVC2j4OfdTIEo/+fWKdIIH2fYG87HtExzBW7tSIUK4IcP8T8Rp33
aZj/b72kIULPr2p2l19zsWYh14Q6X421qhUUuIeHQoQGPlTV22q+JwfDMHe1PD2kteDZZqvfZRU7
DfRW4+rZKD9lfXirqkgTzVdVpfg8o2RhfzwZx4ur76bBbjU38LjYZrvDBGlKP1+qZhmIdk1Gw4Nf
TscZyJxatBKk22lq+fM+akV+As2FYdpdWQ53RRmatgj515ixN/Da0/Y7QOjKqQOuNi9Of0zyGG40
qx7uJAtqZo8LbtN2MQiqst3pbfqcGqjEQPTcO4ZeQtQhsOxNEvubXKe5qxBr+SHQbjm/JUeDiLJL
9e5Q68GhpcWbI0Mn2BxPFvr/JezMluNGlib9RGmGfblFofbiToqibmCtDfu+4+nny+Rv/4xkY90X
p+10iyxVoYDICHcP9zI7i6okv6mto0vmm8O+sJxX1ZnV66SdWIAn9oYfdXufALe2fNbZjLrMeRxq
rfuuETB8UXdX0a4P7M2x7fmOYeZ8WkfBapS3nEqYh3ZZT2ZmO8Q3+RGxSb9VeRIsWgXVHLMrF7g6
JWnKuGt9rWNe7Ge0fQ2uQAseoLtSI9BV5MNThzEkgTh8R/I7EK9zXrV7Mkx6a8MVLK4BVuRxOplu
S9v5LdE5UfTMns9L6vY7njOOCS1bUKSWr6M8BHvLIirK63Hxo+bXia/fdHe56iUZOEve6LvUK581
K3vOF+ddXYjasedDvepv6uwTbmKjwTjk3vRYNTJyoOACR9aYvMztygEmO4wK7LtyuuRQRtR339OG
3RBr9iFOlq8NW6f62J5yzV5IIiRexe76o95g5TV3G9EwhU4MH99LWqL2YMVz3Fcl96DbczcgaQzk
71DicT6XXbj8N1abMTGP152dxKbqwhzXfU1lB5q3PUqdxMVGXzYSpTl2YafbWBvze1PzLV9ib69a
BPUQqv+XJFpDzTKSzw+DfTVxQTNGvv5GqXW68zByf3iZyRZX2xFwOROwVxlECkinCLfuputKtID3
qk5B16U4pq75FvcvqXNXWNRAV7aGdU0mQJW290nessLRuXTg3vpWmv3EM0FkiPpr1Pk5y1rjy/a8
ri9asX1MtmvupC1uONTtsV8IWlJ3mI0pMFd/QnNovPTzet963ffWG3fcod3eJpQibucch8lnzZzY
Ae+d4ZCt+gmgg9Z+xiGQ9Ox9maa/U8wnFxWAwYUyMlwHzCy9izdqs7orRnkNAIh+z7m/huo/qVJi
V+N7a3bP/cZpvmSp4CZfHmV2bUIcqfoMbWL+g/D80DuUNlWtIhghdr5oKdASgKHR4CWyqDc/Yqvo
Q0ceD6bqRDiJR0sjnk8eEqrod1pxbSafCjxSE1XtEjaPRFSLLfCG8koOOIXL3T4wPJ85Cq0BdoEB
qG2RMo/WZd281152FVXKrfsfU+Tf8xbTluHiqI0njY7pl/sXiDS1VE2nw71O9VDqRm4X7yX2IpKC
hPWerJjyr4YWERUblXsPn33NkVFZaXL267gMNSv5EFZPrdLs31trvDs49IYlqfDBEFenWOvYVMEb
4t/ftykBpP+LsTO04wfHsWzq0rZCetX+Of1io2MN+azH+360rk1ZlfuK2LjEIambL/4g/O3CgnDB
nvJV9fNNMj7lLU9fT55w0CQ9OoO88Mllo9GwNTIihbgzXHr9CA/SE5MQsYnE6mU2KV9iasPRoHiY
Q3HMjc1iYVd/4dHFbdT/yWJOclyT8UO1xVvS7//9sxp/4tTqs5pIS3RMuwwDRPNvZItZxcY4iCRt
CSwkJR26iJnpKnlDimb2j0simGHl+2VG+BxtbaeLgtgSj6rfQWhhBX2TGch9G3NfenS1cdedBX1k
Ny31SX3zGk7xdI+7afCKMCZL0SmX4T8+jSnf7V/fHDedjoJObjggnPnzm3Mqut5tw1k9r8IhtX+P
1rAS4UqOUoy/XzzHj3o30mn2Lslq9ZSyzUVdaTTvPDq9G9Zr8ZBq81sppv95ytSzXQiysxy/PQyF
8bGyCu9p5Uq7F7dEF7Lk3Q82Wd11ftJxp6xlhzqsRIsQQaYu6qhhdddaxyn58e9f3l+LrurLsxHo
mkiEoDOQ6/75cbHvy7PJbtP9bCWgwy6uaeWDSTIkBgvjte4BE7q02ddZdF+u2UJ7TH9h6BNwvTwO
VQMnzxD1VZTejLWuW+zslJyHlfzbaKRStyv/KhuDrSU80TrxFXdnr/BTIhh8smJkgQFIWuF3+hcj
rcPZM37/++f8i9jjc+Ii4Wqylti+g4r7LzJF91dMIorYDU0EmqGqlUaBy9MQqAmwlkdk4U3fJm39
IUbL551n13llCkrkXJhGHNvd9F9K7L+YF/W2HB19EhAigikck/+6/IO2MZjnDg5NNKzeShBNMnFu
rzQLxNYV4FwTk24yHRb9svr5yyxiMDsCc0HuxZd/v0im4m3/uPl1HmBQLtvVdZ8n4C9cfE41Vg/0
3Aq5hj9HP06O6SYYgBrZ2kczZsMzfjx7fSHSM28ThxQs0tnaCnLPjpxHwMviAjF2v8URcMugxSes
FDAqy5dzZFndObH4xam/U9U8ytNvfUZnXmn+jemZpk6e6wzEXkfKjeraplbzdi1rau0xWyknxEiw
kTSS3ybPNNWEigiAyY3GJ8vvOLbUuE6CtGbHRmho5JRuBQiIfGVVlTxAH6+8ah35KLFEG+PMbona
wStjs71/covxNPUJCVyIkm7lZC7HiCzLRVDHv/tqeeaBvn6O4IO5p0/8rtqLWp5+usFIgZnBqV8I
eosxXPWmjaE9flePcZfSQ7UIhANf99bDvA4UfALWoi7Fu0O+GW2bu6Pl3dQFUtiHMaXPUU2btFTk
ERUxqo8WGmmYVtKaDEI5TP+1ENp+MWmHgKIkBoGf2hbxTsRCLZadWjxn853A7WNbSWKxmLda4uLU
fKjgpmqy7reMAWcugZuWiCeXrZpfce7cBsv+MJGBkqMOhNuTgFskvnFoWMc+ZPY0HLHX33axUR/i
IXmLZUgZ36TqzJeakNzR+l6But9KbdVvXZk+dvHCdqV3MJw1f555saDL1+V+W0Eg6w1Fq0S8DCf7
beljqOEKNnf2JSmsBLtH2pxIfqa4WS+ZOYN4dol4LZlAJn17jQ0aU/ltMQdMp5xvOnQmjkyXHebH
PqZxXMVZpGvC1vq4KyaSmqeeKGeLMWUXaT2TwaO9cqSg3qD5Mmuys4kmb9htl0dTMWz4DCZNvzPY
2SRa0PmijjhnSbEQ3jJSmjkJcncF6hLtZ0+nR7zcr7IDHeyRBmOjwXneu/iAR1r7FIv01U2nJjDR
9ATLRgi6667PMJPuRbcJ9aiI6DYjHFBmG/cYP+VYEIyRMqC+1w0/UIfnXDNIbkCB6sMO/eSG6YIN
Dd7/F9ubvJv1U/WNKXbhU9/S4FPQ1BTAwnnYU/JNoM+sSp4/4XQ5FhcaxlUUGqtzuIvWmt4347+W
21EfWvZ0PPeszjUHEXjDtEDqPG0VdCpjtcRzRU9Y6TyT7+DXnnGs8NZQcE++pOehjabzWLcvfpKT
/2bG0y7uyOfaJEw2WOI+g8jcqZNFeEI7NyxCrWUVXeaku2S2y7em57/KdhOHKJ71W7QRNujl65WA
Kb4aMAxBslXlWvGd08kEPXc9qKFW70ib1pY2UkCAPCxCV88AYykscb02h5FcjmRk4E6vIGvxPp7b
kcEJmXUpRzX1DP8vcfL/gMsxp2SCpFxvsarfViZqC24bI5um3w5qcMro4+i8m0Oj+2+M1OdCoht1
5j81tU16WhXlh77xP9QxMLIQT5IqyPDgewe7GVHxD1l5Hoh6E2XXn5yO8OrZJ5q6sR+Nesj3Oi2s
AlKtbm5DTHFGwHf/UsnzWzAy7YRIePjpz3JvBCJLzAIfJN+/eLKFShdgvCV2btrmPvjZ8GjZFSFY
jAiavH9HOo/Y6zRa6wXh9XRWH32WVSJtIyLRM/uoa3FNjM/yeXfNZqdf+/Gx/z5Fj17WfU9lV+jN
6fuSDyd116qGVT0x8UrhYXGuDxwDl6tZ6Cf8i/Sbmk+tJv1qQt0fjdb+Pm5Tcfz3M+8vKZM8gTG7
RSZq4Nzsuejm/jyBK3KZ50UGiLVQAzs/IaVjsl4tGyesUXIkalDjDCfzyBkPfZvM4WIY/7mX6vyp
Fvh8H9JCGtkqfQDsx5/vw0+8rSs2wDxCov0jGapGNohQm5OvNcnDpRx7VamOS6p71PsxrgW2xNop
DgwKU4xh1UzunZZkgTpK1E9vi342De+L8JzqZCU/hWhJqLXzb0QhEqp5SB1y1HJ3T8R0axBYKYdt
sfLFd3EE/9E8O6PxxhACPHAXOwyIg1un+5X4MdPX7gcPwFfP4utU6s19zFZANmDOASyWph15etBU
6aqdphFAlg1MO9js1L7o0fo26hq3aeXj6eoKfoMpVdUTheJlLQMNGyy7Fi+kfSppTn/+vrqDc9Dt
9ctSmm9e/FHZIv4kOKe6qYK6yp7xiMNsvPNAGXljwFRfhpGwMrM2Pxam6M+ZwyXFS2Y9zpIf1MWy
I9QTxFlSqIs+aExpRoHaa0XVA8JCO/ua5VwVdauO60KqqRlbu9lzof6oeauZ26HZagfUZL8o07c0
zw4V+PXMgXLkP3Aw6ll0UDRJFnHIcMB9coWOZ9pH92YsYLJq8G6ILrWT/qOorCc18ahykDbT97XW
/5GDNrDjLxGf1AOojk1F4fnJBXlUEhYLuI+IXHsn3E8IVPW1cXKKm1ut0dWqxlcOK33bcTDKrki1
31qrU1/raxOtMR6J7nkcARfU35Y5N1zZWGbvTgMowzCn96olVmyWetu9M++zzo7CuQaI71vrXr2/
0Y2/2wQJKMRJUm69R+zlfzy+koL/c16jscfClcmTVAEfAP3P58asLL8wqoTsKOS/t8o66qWX0uDT
zw+18z+srCU7RoN4cK5RPBuA2HTbVQK6V7s5/E+RaLdoTydSQ97VlkY7zlnkrT0/QI+1jemdk/Ys
J7Gb5Pb3LXDeTTZeHQZ6+zVpboo18HIi3TcMxGjvmBf7lEOsflP3dZW85Png7ySsBSKPpRgQ32d9
cafurFcy+cXr9qqouqL3CI5tAl1+K6paurJMC4+wj2UhEVSCR5UJEObH+zpvm72eu2djrkikM961
fNFvCtxeFpvOd1swfCUEXJ9fyrJ/81PvTX1tZgXa3NIqfT5FCtlZAJEJTs+4vz18FC1z54wJXgNG
ciL+6zya0whuzPocOEXYoVZsIL1khymvhjWLrzFuzZ/U7P/+0VWHyaHS0B/76Lyj1NV3n0zTGJuB
m4rz523eWoDbSKOC7KjJERvQbA4xfRqe//2e+WvzWJVa9h24ZWwD1wYiIv68ZaLKTTUxT2YIrUN/
LKu80dsMuk5DSl98wiGAkUfRRPb4vA5y0pf3kyG7e2Owng0SH/eJG72qctVs09W3o+7wiU2Cs7pl
BQEtS7TknvGRe2is6i0qAVAlzwLR+V+wxf9nvsVxlxkebbHcfbD/gi0GX1SjY5fuJxecFzSVie48
ipQIRHtOibCxOhEqfLuv7OO80J6gIn/MI5IQFfEiVuOtp0UI//1qm/Jq/jlTWixVGWTigfQDh/0l
BHGLupqSfHbCOKrfLAiqbaXw+p6impsDYMtCgK4cs0BM1ISUZTAauRQe8M1sM6dcVZeEjJv6uYSY
PRa/Zcevnh6FYyo6sHF7ouQzc79KWFs1LwpL122N5gV9aI+a4z90ZAzHEoD849OBnTC+A2dLxMj5
e2KOi3gdY4QLEPWFcxdlHVxZPZ/Z44fT19ffxswo4sLtaH5oJFZ2HFL3yemtBoPAS9xV5Qv5zY5b
v3mD719rElieO6M7aVM9nkc2uq7qH/E8uRDzIeNEf6iz5FtZ69GD3oZ606231jqwo39bisq+aJch
Ht171xFV0Dr+D1FMhzGJnOcCaXuvL0ffyde9dUeCYHLgUmW7akUApJfOKY37+hCV5vNEq8N7jogq
W3x7N02iQ2Mbb+eeoXbTp3EfmznT3wxDAsHwWtt3ENvQkAtNxkL4WbHq+quW3/k6fgy96LYTNp8P
GBACNWskyjhQ11ESRbd65A34Aj9erRU/dXt6spwqPkZteu00nsRaxj2QLdsZqx0Ir83Oq8BkbWpZ
4ClkCLewV1xBEy1sxwOEV2jlIb53IbjShUHxmGvi0oni1BkEJ8xfSm89DsCQqf+cWt0lzYrdiqGm
LraHvM/vBhApPYzQseT0z2lc/TTj5YAJye+Nk89axrD0wWyTpJkDg5ztTPvtCfGaxRg5j3t35tZE
ZnrgNI8zS4SmCwNYJ+ds4A7EGA4BD/miw1MlXIEcAKMpXNvgfKTh1K1aTULvC9Kd/KMTsjsP2oBn
U4bKvVgvpfgxlOe2xGyy74tvXusQnsuBn3r2V1jsQ+JW7ygQ/CRc38y8CRwgHtLEy5e+NHaZrjPP
vS8DCympJ9Nx2Q9o7GNSu3fd1fg92ua9tiB16ZvHZFn2rUf6dXfirQaafpdjjMFJVjk/22y6MzUU
QtvuoJewgrkV3K3ZHUnwMzAfeVTmfSS00CTq3l0O8joW8ZcJvwxWzc8VR9zmkfurT7/duYG4vblE
ERqbu3OIOgNTOFl5hMgrTc8b6b+1pXM1p+/8jV3tc/tWb3l3LK+i9vfaTKyVPCzuB6hxbzXvWTwk
sWI6QJUFfi5OXGJ8jBAoRVhgV7yk7qz32wAxpRfl3l9SRFGufxe3hMum4xUGCELaufbmHOa8eN1a
3+22wL3D/adghTGqf079SkZRfl7rKZhy/3Fjq3GJDbhKe35ZrA6Yp7FQIUznxkjC3onu3K48DMny
4BjDCb/nLxGEiZYWV97Wx5qPzzaftoiKXZ0/Ftm6q1r7y2onX0VvAZ8QVzR7GBcZxjGup2u1dAwB
TUx2Tt8Q1m7tM7Z98946LQ4jpzHct5AEi7ddknI+kBpqQFobR61ew9muTloZfS0irNQr/M0hV/dG
Ar5o5zT27ZSc6kjfjV0a+kb7vBIxTT6gXSyHvvCfYkM7l96jEOvDPEe7pv+K3Gpn2fUzlrW7xcg/
NEvcsia+VsA+bJYjmad3Se4N0T82W/MQierDNp0gJu57WqCerLK6LE59jKrqgb2vU173d4OY0GY8
pVF0X8UQtp5+bNtDnWq3xDMf8IZ/2urkfXGiR78a96mmhY4vSJcFbfCuFJKQQ56pJCI0rkUhmJwT
n8NEdNjuDI+rcRL5k9+l3/JG/+6ndhng4vI8N/518W941O81wwmN+qXWD4WZ7fXp3Ux+6cnbtWIx
IR37vaGjXiisUHtJPeepisMHY/qHt74Qv96YwLNvo/UWVWtQuL9raw4rALIiPm1Ds2vGGsaekFGw
wuYGSo6fwxh4d0Pa73zjRTN3bn0frc9G90NrHrFoR9NzHwse+WE9Q30cmgTRkW0E0Vo85fjVZLWs
n3ghg076AEq0KtFY7/0tC42hexlBjKoxf2gXgkU1H0XhcRiqa+RfDZkoXAf4uqChaejcUnrhPPCa
eKcPzcPSXzoe6EaaHOpoxFEd5tP3Ibaf3W249lZ8CBOsj8fo6vENea65nwf3lDTo5aynzfyxkOqL
hzOSepmbbOxW3txsNVdhsZUhWSpEbkKfbp6oj1X8u/XxQ0hvG1Go+qQHZTeEftodPPfD6khcj9HK
GOMeDTdSrHw/eve9mYaT3eM7MO02wz0WFUIDt9x3hGtq0WMSEX9tnlq9zcllv2XrUSPzL/Kax9Eq
z5h4HXq7A6X7PjXGbam6swlER0ArHQfXoMsvy3KUXix1IrALcgsv9GmXQWM5xVl/i5b6wBx97uri
2EL4Cn0LM68PMEFgdOvdAOGZFdji7Fbas2G/Z7AYAo5xns4aGXxR9Ltur76sJBFHqEkkuveTDUHM
THWD0duqggjTZDDcYBig92znx2g6596rryAXgdZ90ROP6bkPivxBn8FwES06pI6v7wPuXCLfm5HY
pSm55MtvG7gmMba9vTFU6N57itGEbUd7tN6vI29RjzHtHIhcKzVmibp/tmCvBRKJBVAI2eaeeJ23
WFtfOg2Zoi9g5uzuYk/bZWZ9BzEezxggV7GztO4k2gyjbLNZA017qPPxYObtUe9YDiTiy/LI1RCn
UZ8+hi0yAsNtC0Kg52ukFQ+Eh/1wAJg1szl1q8XhXISbz/FiYp/qX6Oa58h0s8toPTZJ/mPp8xzh
xIAupnK/5G6UBP6i4wEO4Fj/tLRkkhFAoWXweUb3ffbrNzcfL/ri7ISRv2wpAOqArlXXs0fjS5mV
oSOet2EJjci8nyKCq5q0e7H0mJiVOQdds37WegaWEq208dzMW5/fJs09mXX2PM53o84auPk2OT+b
qboa5OUW9KiGi3uZkDAmfY2DArG59NX7WOHCO4E0VgYnJ5vBiADy+h9z0g/R6nx0nhNmGFNyu4qT
kedP8fQwkdDuwQwaZX6C931MLAuqtDjU6DFK03/U+VXvw3XxuqOe+dq4S65I0+5SMz8S8hnkUfsY
E4ouAO3brX7LveFWG3QgSIy/t4P3vY3Gi7PV6dXpp8sUr1ACiXc1SGjf0zVtwIoYLXax/gyTvdMj
orM3FPRoK2nbpmocnzLrpHMGEbjGjqGOK05naNSWTP8+FAsEYhzvMqvq6AMSE/VdWHaO9g8SO5RO
Y0TUJnblscv/y1YyptgH7m7z4E3Ujrm6Ng6QRpKU6zmv9BT1TNyeDBGJl85btkCQB3Vp2i5+dZxy
PJqF14TqT51CzA/esF6mco37nRgMINSi4iziVyPbjwjsWlCjyn9N6lq7NuZaBp8/nK2/nLSewgnt
zKEtt/zVcXMOYG8pLsTZGVD1urmnM65vfeS1BL1fuzWuvqyVX1x4eJmi57L8os3jcMJObAnnqMDq
0x7Ebpls59A1GAmoH+n0ftyzt1Ed1QsswBcUiM09zZiHf3EzClovNP2i/tSU3Gk9o75Tf+pnSKBF
uWNuNZwc4Vn07tf4IMwtxKoV1ch0ejbr1/mUmXQU0ccard97jXdfGYHUrDd1ejb7l8Ipn0kmMXgc
RFitaOBGgu1hOuYYLG2daPindE9A8o/spuvtU5Khvc6c5uhMRcGRNR3m3r7U+kCGSxdi/vLiuZsZ
HBYL8hIe5muGfAsuJn2f+5+gJRdtqV4SLyJvcKSSLrOUpP5es1kGftE1IBA4WmL75XHSyv/pXbvL
G9D02SNwQcvZEmhcO1j3qb6eOoRTiJ063mxxSmZjPhR4TZHigmvaWMKi6g+9s4bFvBzSmnDWOYnf
fLM/jEa/rzrvlLrRM8YbNTlh22WqH6JxmY8CzUElMnyU4/g4bONlNcpviXaIxs05SJkXaXe7Qhub
nVfvIuJXXSTCO7dB7phsCfJR/cknjqzLqjs3QM+aXCZDoINy4g83cZHvdojnrT4Nq3kgo8/b7tc8
I+amu/hz9WSWTsOA6ydSAYsOihpVAYNv3WFAUJRaVNu6Th4xFTK0eUJd3wP8NM4dvBvaN8jZcfaA
qMWYXbTk3ek8Tn5YFCRpyw+yJMydmfu3xXswnPrqivax9gdui3o7DpoZWj1Sws5Adtq43bHYlkML
KRrSwg/4xg51XR261ftV0R74bcbMeSZz+TkrvTvNKncit7/krC20eLfH9XyYDefW2SYmefZOt5PA
1YYXq31M3J8NL4rnyS/40GCJooAsgRMD71tVlQcjs6NDmYvjEgNIzEXLnnR6YpV6NwyAivlaLryT
7YudgJBr7S+jG7jYbhYFFb3dTKhAQjBiYFo80LGN8DZLIFk40Kwxv59T+HI7IpOlNpuvuF7gne2Y
j2INEYzuI48EAWeciNWjs4kmHw+sjsGkf97W+GYKtJ1Lm7y5do0dfn+xsjHeVVmmH5svZiGsS0wU
oVHV9+lo5MS47zEm8e+EQ41oEeTdIbt4HNsnE+vOs72SgDCwRnFjyFBMlGM4GzhAEbaN4Vx1gdPS
VgrvOOhDetQr5yCaMjm7BkIYoyrWE4CiwSQZIgJ9rgdRr2d/cAdK0Xz0jKS95PV6p4Sgm0TmhLO9
R2lZXgtPTEEUk6PTVd58F8/RZTVxhyqmLgrd3NDu0ZY6u2Tro48Wwd651EV81QpzZ9NRpcdCQuyl
abc4upRd0HkF/2RvgXwQ0YiLiYgpTJhdg36NXjZU4cdYb9pTW3bXdW2jazu5Vx3QkJkNwhadr3kc
Ws28GqPHuT222QFwbTol+opd64bgZ/IsO5hr97206+zRx496jrXhkfyCX3miX8mcYE90pD+f0tS8
iZJjkdCEp1mnDxonczopBfBUTOaxq+KruqajcciqNmhKs9uPLGZCqGwrOmMLkQAQf4ALFRuB7vZU
e/ul8evdp/pbrVh5/XgSk7ftGBtqxP/in6r3nqo1+qmzOACXhoRwi7VfW1y90JvYobqUDSrn/QrS
UkPBOCwumWttUNPmN7XXoaBhRbm7BJGlAuXBQHNpufB88qe93LkvCuyoI1y9diZYwudv1DwMOOyZ
e9wGaPOtogyz3P+YJ4s2ZevPkxSDTaPd73+UajUgN/Vwq8vpE0zWUnCEOFkRnU9bRPRWyWOYT9fJ
N0+FiUBTq9kn0HA8rHv+Jg+Zu1qO6MnX2ENjDzfkgr5EpK3EPxHn+6V0xTn2Rb9vRYcZRem9KXWQ
gpnLpKfSGl4WKr2rD8IU0O0cfbYfAzsxTtRqCGP5ed0h+mVUeXVddOtTJawYZUcsv9yMcKemL4I8
5eXUX65kBYpg/79AofrkdenuvASKXkl71CsbmyYA33G2k6qlzKjEqxYvd/ZApp9cmSs8H85L2oFK
7TKSrxIegw0WuLpjanRPnE9Igj4lAupHEp0tic1DLupJvbSQOic2NFoKHH7pUvNPkAmnoR5aPoRd
kZGy3jjF+xBp7BRhcj5JgkVx07WpneaE/c90PttjjL3G8mOQ9IwO4fO5ZqEFqyxhuW6fFbIpaYRG
R0VlsCqWWzkL1Gn/JKyZ/llyOrERfxhlf1SSAZeVLzgBDbCOFXu/4iFc8ouL9pZ4k74JMld7jEpP
aUoFzjkh0P5CmRJZfs5lU+vSoMz9V8Wh96P+Zeu3a+a35Sernkt2LGVfKTCc/l3ti2zbs+Nk251k
JdRHVFit0TU+P6MdVX1SS4rx0r6ARDhKtTGXiBUzqr+6YrHpd8c5bfdKCas0Cwptj1kiMKcV014p
dVWct6LKVr8L1w4XUYjJvdpXUqIHgQoefT/woIt8Yyd0xrTGF6E321+EAKJXklx1uZU4P3K3U1xu
Z0fgHFR6moMY0T8oDkaM1MAF1Wbo2AmEYGGsQT8JZr+xvC2jsQS6ZFQUFaQIyM8FF7H9dqK0AvAS
r5Pff64VVF0mGBeBvSvaOzSDWWMZoWh9ntvWOssjKmw06Ks4hsyKEOxMlBEGMSdYElJgce7rodsk
R4e/MGET1XwozXmnBBFqfzKSKo+qSs6TxvnZeCUdhHzVwTbfbPLhP9knkOhpJ9UcSq3HTLwzzXp9
AM7vlMRbkTgLw1JrM8ImDSTJ2GBmCDy9U/dD0uxdbkA04pMOhCOOn7SqYzS7JG7D6b1P+yZURK7i
Hh2tphCUx1mw8lEeOy8m0b4rDW4Y7tuOGeOovodlRAPSpa+qODi+bOtGcOpOcNdp1WlNup8YPHiB
lYLpGf2DWpTpJsgsyW42C6GxWz0cija+JvPK4hmrMTtywk/q6ynA6NieQSD7eQibRh9wmGFUKh9/
u6FnX9z+YMbApz5aiziPBXxKPAd23zx1DbXI6GPjecPENigo05/aEEV75gvLiclJkUH+0v8cyVXY
SblN7fuv2mi/eql7iPuSVlgqqnJ3WgORL2zNrKiY5QZIRLwU0iNeE6IE0SESSakWqVaE6FqZkzpF
QZGiyc+iKVfiBCexN9TdPsNSGIw1JcC3hrMdKLaqyFtd1wZF7/ZHdcN3Lef+ljyoV49SdjHtKZ8C
QbrunswpLmk2/Yxr62OOHYwCcv9OkSlZtj53lnTp7uvvurndN2XzoQNaJX73tU6QWacGOklbz65R
br6YU5mcNIvU9T5mj19rmnOL1OpTid+WCQNvf1DPt3rANDqos0HLqe4hLWakl+3MhE/koaP3G2Pj
zq1M2AbD+jbGTg7kXEIONHODbkcuag1s3exYBQhUlVTaeFUm1G2eGfRcEfunmqffK61UAsUYjm6j
kQzlbhy3brtL27uoRNQymAlNnDyUnOXBcqa92jacCoedITTCAW7w3sFrm2anSl5elRZaKof9MG5h
hKzbqe3wTEqs5ABhkIfr1N7UjoQUgRxhET8a2cjnHuudchtpmfTfs/vWTh0QQ2f/sMSAw+E8fuu8
9FA5jnGweKIDC10iqDK0YuLlHa6iDllCvlGTX+SgWzPjA1urwI51AeSWL/bR0wuoE/lB1OOvHkJN
sH2XGw9KECTWI0qCkx9jQagqaTlZG1mYtgZ7sYWDlONlKbd4Z3FbLnJXLjL/Kcft2A15+rkxYOop
KXjlIZdLItrkA7vzuHE9vyuCTrG9qlyokqe+F4N1ib3ZtRf1/Zd5/BNXDvuz+VVqIROT3cr4qJxZ
4M9N1zgMSLMM1qrQErn36oMoWlYehtjlnxt0Pshf0l+OYyMESFLUlNHbKHV/LdD3Msb1Xd+3gZKq
ZVHCrk4FhMemkCr/6kDScufUxP5FPSSJYSNSYSGJq83Kt6fjU1vB2dRyv14JJHKHRTfxBKPynNbp
+yi06GAhQlRlJM9tTq9EHEUK1SzF8J9FykSzM69aG0yCh92tG274kqYmRtELQ05hVzenIu6Lqo8D
DVTmMnYn1VL+H+rOazluLOvSrzIvgAp4czMRA5NIy0x6UjcIihLhvcfT/x8gRXdVTXT/0TEXM3PT
US2KIhPmnLP3Xutbm850LMK3WOu/tm1mW3WSzroXkc382n3QJHRMsNKFcXuGOHAVfpnSZ5KEtLkA
ui6WvksW6txVSBAr8VvBKrrtatsd3HQkehZ9L0JajtveK04ai7x+xyn94Z+bcReY7tzGg580dFuN
ZtxvLhhlVU/o6TfMfo5R4Fhf1kxKcDa/LKJarJ5nSiaqfAR5bbEkO7VUL+saabSkpNUElQpqwvdu
ql1EJXYRJseU9kOgZ+8D7jU/5z2upbnYb9cqqYZ5l07BYXvRiQqlNTIgS8X+VthZpDIWL1I06KvS
ZtPjNeCp7Snsg9+O3xIC7jj3z5vKZ1PNZSXdN73RrlKkBcd09aePxAD6sLNblup4J1Wjscfp75qK
cBoT+WHGIr8tbdqqoNxsetvukmkdjd5rulqf+1XtYVbcaNSrP4wkiQijyRGX4FmJcgLxosyZuOq7
7cS0ND2dYnFyYuzRncFao+ayhduSfR8hdsv5Xzhsbxjqw8qTP/sK7VgYxC+KkBykIaG7lpmEoipq
4WxPxiYLMSS8c5FisU6tF1jPuCqiMd4SaCSbXXgVPS0Dp524TR7aNHpWS5dkIFo0q25GgVHOkSDw
BdwQTjwH13rVNa8qkO24YKKAWJBST63lxUP2zCcNjpqqHzRtemqXpOM4wK8J4u11puqW+9Wvg2o3
lwUUl6GvyrXsDw3CXKH8VDqluzdGgoE2z2ZoogQvzPAOAgGUZawGoxx3PAQ/NqnFZjfYLogxBGea
NfSZ0rdl7Me9PCALqNZSA/3pOVYTHr9VcLqZ37YHbeMlbBpPS8ZElxvhYodTFryHC7aOBha8ajHb
avqfmzKxj1YjaoAWm9j5yK8V8aYbdE8TLWJU0OjnOTUudcCzWoqy31blmQzI2EsS3SUjAboYH1np
wPQUQ/fLXdd1eL7C2njSYE/4RtA52/VWLbD4rb7f9rT1JdmUOtspqQif1KVkDYPYCCXg2/ZkbEeD
7SJsB+1urdq2N20utQcz0AkoWf+RdUugq0dn+rcsTNaiL70q37avBMQa5HOWMtiopT07VOBti1qz
djoXc90JRMqWZnJJGz7WRvcoSpGfSCboV46TTSGiL2n6L6HkGEosJqqnoPfHMauAIyTtjkEArzAy
11XY+GsFW63OZq/uyj5bToIon+t+LnabQGloGIvL68XKuVi/DvbjZNI56DJq0/m21QFWSqzyWBcE
TK5v4LaGJ0Yee3X369jXxv0a9NwiuMfbCCDkTIF31pP8LlgNS5vURJWTl0BjJKXrq1G9F2Nns8uP
kn6Pfu2tTLszfYBfgkHGjW91oPlkzlBCiqW7rQ5dD2V8fVPkfHzIJmmvSLXBe8pZbFNBrT4maylB
M3XKz+1ctS072zki6UgI14vurgRdbs8MyFeR4SZHW+YWLsWI8Xx1Zm52CA1bLVqj4peSb9MNd8Pq
ZBXr01bXbg/8toEVZXgzw8oLNPEltsYKFur21I/L6jcPJ9mZMvXXgjCiMAu6wnuuJ0G2m/X5SSvK
XTqwfqrkfjAoaP0S5DRxK76Ogfm17Rp4uwSIl8wxTCH3tsp9k1YHYn4LrOLbUiBdJ0jUujEGCdFw
btJjMQ/toFousd498MhXdiZ8NaupmvDVw3Yf51RH8Y+5b5hPnFQEZyvyg8HgRI1oc7t28bjry/7e
WBV4fS/g+ytoYUmFtz0Ym0BNaoKjnCIqiOa3JZzpyGLW3PdKdF+sdZGctaKdZOlp+6ijYD4pWfKi
R23kiBXTs+1nlUkmHntNF51mNV9OLf/MdqeHTvxqBIvSmZ71tvRvf1xbMK1KqNV6udfWZVAQBGI1
B/VNSE7CKNbHbcXUpgwXcewniyjvApWGY18il9gMwSoL57pUbDdr/Y9krQWm1QtQ5U48MvNq1PAx
n5bl13Ihyuj9mXX88r9uu10/ZyV9iPSLhuQFNU9xEHXpuF247Sg596AggjXmI5NVZ51WbZ82FAR6
4sjyEaNzQg0mpXCQnpzFXJXOKYnWRHZy/UO2bA3NhMl6GZTTvBOGx4HyiS5ukXidNgg7daiewqGq
T4EpPZiL2P9251JRUrf0MP7ibRDDUXNbx7eHfvv9Eq0KOSZSoJipSi8qat+CysutmWY4yQxUOOrP
cEnf6yyQHuLRDydr+FVFaXp5Py3JMTN11JQrC2dEpUSZh4MwbdSWjTXLbI2DA3kqGmP5QHHqXo49
Y8m7XbTYS9S9L12GqkEnAjhUO1eMUNZOIYMNs3rYDP2UCuNJy2iubjcL2iwirbaiUmeJ3SS/fUJN
OljmNVWNy7bfYgGk7N/4S/iqRzVzmkV5qtX4OWrlr0jUTtsyvtXMxhyjE42RFmzLR2nIuWdEyylL
WL1Tk0+BtzVkmijcGo0+j5BW95rKDckKkXlAxT6pq5xzUXRPNTN2dl7VCdC722XCHqN4XYFn1Khe
okLSvFyK/WjgXw57Wj45c83tPGaYw9G0aO1raDgmzuV7QcmxFAztA/nNj7SpuDTUq1nQB9dulXzV
abUHuYddmAFVXhftIaE1trAXt0WQu0qGPElO8RUWyqK7fWo5gTI29Jqj3pdARe0MaEmuDs5IQ1dg
91mf7ZqcE9jIyFQxhwp3A00+2dBzTzbaW1bVwY7B8Ycwqcaulen0F8a+MNkF8jH5HgTB6OJqfje0
Zq8Vcn4c0MD0NYydVEiLXd+csFCdKLlY7kiidZmUXsMS5bsQpX6UJoxnc0dsktqOwi70E4XXS9C1
3pXUvic/wyGWi+RT0yBkHhPKXPf1qUYqphfpkUSyGhvUwMwa204Pj5jmLnp3xQxP5pyAzIB98WCG
unFIlgYm7BwgAAAEMrbxKSLBM51bUEC94GkEEC/xxBBLKYWDzJPoBIQZhR2MDBlAiENDKl7S6jyU
KwwqrW5tboHnlSvTS0KvH8XuEigkYWiBhu5Du0dWnVP4012aik52OgoMV5pZJqPpzoymaC8d6qYm
72gRjnrJUz1EyiPvQ9h+dXHxGTW8JYM0qSdlVG/dVL8tgSiCfoeFsP1PRQembCtWYVkod0U03ugw
0bDula9lRmOYVourCFN9CAxxl7cSOjuUqnpv9AyjubUtqDybK1Ngxh3BX4Ryf5gQtOZRlbDfajdd
NR9brTIw4c4h2cnZrhvG17rNz4VGc0g2sFC0svBWGSHYK60iwBgnXWSY/TfTqj+ssK12jVEgb8o4
6y3I0wmyhu+Q9Nm+teSeCaEWMHWj5aCgOxnL6NmaYUWZKENoMcu3tEgWW1EiBL7BzMkSgIwBv8+c
Kgz1az3H+OkjNMJ7RuKoAWck4EWbP2K2+oFP0s0sKAJN2pwaM4o9C1UyovUxs802e6mnfqBeSCY7
6E5RPtAv7C3GzVroZJ2fXLoJ4kxCne0piZruo2b9vjpW1hmJnyRDt+Obc2SvAvZVCzfZNGbvFBua
v/TNi0CfdRmhnTTlm8pIZ4dOb4fsjkaX9aiEPwzEFOcqUZAPmtPJGFvrpZc/rFr5oU2WsovC+Hss
TvIlxhImL0F094LSeDkF2Pla1PJwrWhtKUbpdia1N+YERAYULinjdtRGh2iiflsM2fKB+T/2TAEg
02D6MAauvkTkAuoyCwrJ/NJLjeF16B0LKEcHtUpgrmAVHhtpsOdaGi7S6LQjMnyS2G0ziVD4W2px
Nir1baKHcyqGtS/UMiIB2Dc7bZB8WpkQH9S8M4+GMl77ZYRAzikKQQglx1h+5BWIVZnQE1tMGSxH
5VdqTBl+kv5Abyw5TfXAx4jnFPUmlkBhXduoNgFhmAUMNLRaa1VQ5gVqxtDErpeK51IxFeScpGN2
veyRgvISTLXmtzqMItzZHlik4GzSI1Ijoz6MRvVMK85XVKS3uoatKg9Ih6BrGfq9ObaXhB69ACL3
qBt5hyaMyb1It+PYEPZOVEWwLm5oLNJTG4vgpnmWd7k1oOLRuBCVFVbIcnPcjGtlZNS/Q11/Yx5v
v/TPf+NK/u3//k//Z7myF9u/syP/wpt8AptS5v/2r/z/BKGURIxgxgqz/dcoyqe++P4/Dm32Ufxo
/8yj/Of3/qJSatofmPINMtlX+AWKfpTnv6iUfAXWAj/HgHa2xkBiFftNpZT1P2RTVsj5QIxGu+wf
TMr1C4qqy6RxGaRZgSH/T5iUuvp32buqAkng5+CEFWkUGH9zq3Wq1iAvQ9WjPFYARyAk3DrUF6AD
2R6SI8MyTIsSu1w7upriDP0xLz1d2cVq7ac80khIiVVmSTtnLm9s4KxBgY0n7/qd/j6WDp35gdre
051ut8YvF262M3GeuMwjwZg57L+IlEEavfe1Q/NhTVlimENrZnCp1k0H57mvsh3u1fveY18wdp07
uGrt5F58H57yzBMeWfGaFVLj5XcyHXonx66dugZYxZf8njXOQVL5AvTBOuVIT5yZ36Z6RGvqVlfR
A17jWA/rbwZRSNmnJ7px55ht6SB6IDoJuILrtUY/Jc36KcnymG+x5TJFfC5wcnqod/e5LtjjvruQ
EnRP+h1qJea3+Mw5uelOySDbpJK1J19FcDkcEy8jZQddycPoIgYGN8Yo+cCc5T7+vuLKWXOCqHDy
O47w9+10mE3a8rs2uTMCHDU/EYkyyaCpU99NxHpyBdu7bBccCODzK5ZmRzrJ71yXROcP1nxiY7cG
u2un9CdulvlZPsan6oCP2YdJhDbilSvDj5Oowr1uP18QoQyP9SW8wNlCMggYjNANk73Qlx3jtWTf
c9Yk6+ZkIaAedxj1/PAooULu7OYsektKjHm3Fw/ht1zh3HOGTO4kO8ubn0OuTcbgHuBgkM4+gChW
UiLynH7aMVvpaLOXtxnSKDLyzp4OtS+gE90jTnzIvoqP7pR9JTw98dnwmfACfSHqJPRyCl63f2d9
lh4oqLzwHH/T7mAuOcEOxYeH8eG7fOg/29hu0x3LrW99oG4Bia1pdi27wBZfKhuC1qNwmT6qF31X
ffSujrvyhxlcwvSc3gRffCv2wn2n3Os8AQAuDuFhjrz6TYK8GH/g4O7kYxUxmXOTr0Kzgx/6Y/8e
PwPKdKPXNnMAn+lnwYud+rzS2XkQADAxexNKVz7UId19bDVH4cUI2fvt4op7ldSJA70Mx8hd6Y7+
P1h3wyds9FO7U6+AU/NzeYn9xlu81E8d8Y1J3IJDZs8pUMrd9kfyAAHjo7ds8b3/zPkrkzO70V37
ZF2yB/bFPSFaap7RR35ak1Ollxr9xwNQxfypORn3cBzt+qDuDV89MP1Rb9C6XDgWOgJ9Y4e0xBnm
5zo7tz2Nr7PKQI6RBRxGTBeYxAYbw7neHWjayLK7amX95KremtwHIGNrhBPn3ycYAY/FgwbkzzZ3
lYOqSH1DhBM6w33qWu/09FOwMXXlwuxvd9qxc/TXdt8QPoMYfx8jqbGF87Qr7+AkShyJHMYnkBHd
BvuE7iqf1adpoKY7ZKMnF2+ZxxzNzyYnrA5Fin6Ga7kQi6lfovhYQcl05IsSwUJjPE8oQXK0yKpo
XznnNp/1ifu8l7+JiZNCpD/JNjf/Vd0LbiraRsEJzK69Gj/2uY1saIPO7BAsivvOQZfq6JwoQ89s
T3wqN/MA9TnYqPoT7VdcKLfy1Hqj1z01Z8Vl6hYNXvOGwDWFmihwhD2G3O4f/GQJvkDnCu9lwPNz
LAqnOCTvy6NkvkSX+AVJePtVvLVooSqkwrdqvsnJvvfml44xJl430WPSZE/GszpfTPkgrPO5U+ZF
3lz73XtLjwyHrUBjx14e5/82z/bvtuhfG42JVc8EuSf/3V9lLonSAUbgFt+bPqlzbu+DLudlVXxM
u7GPpMbJWBjr6PqnXfn3EebPAGNp3cL+7OziJ2NYowQi81szRXPdAv8EMDZLQUq6eiBa6rBmg6Rk
kkZuZwsX6gq78Y3bf5fYrv5vJr6//8i/7apt1uNhtQB3rpHtza24Sp9l/IQHAHph4MkX/QEgX273
nvzlSsJOVi5SYuMn9KNbAhLkHPncZx6ie/5k8uHjuejj5g8OsuXdet8LR7lVTuHoHqADRz0uh9IX
eQQfKI8707cAA5I5QQZE9MyAgSwAdsRxQTfDw+WkJxqSPbrCM82QI0Iy3icqGFfZIQb18tLn13JU
J3OpQ3JtF/i8Gq6GLeienaf/GH8CRK5RehxmeGcOe/FLlLijw6TToZm876lhr/N7rPMvrKmQg0eL
GIMQzVqXmhCm0FG8Lpy7uQ1XHrqdeUb7ZPFi3Vffl9dasCfxO5Y28gvYPlzLyb7Czi2HfSjv5PVX
YQP+kaiH5Jbvp21nk+zosX5OnYomiB3+HB+wa4/gNhw2pvvlKeFg0t2kfeQaHvP9XfTFjGyYzknp
5uSPuOYjXQNbOi4PKl+Vc6faZ3c4Gu7Kbc2sXorvC2yy/INqxMptiFWe5RgXzvugMVK2EMcw7BYt
GaqGQ+4lLADfu2PuiwcgCr7xbX7H8jNJ/lDzG6resjef1siswqsPySk61vvsSCrYefgiUx3dvoNW
mVRp0W1e0PXhT4WeOruNM+8FrA+2/LAeH4zH/HWeYRS6FvSc72Z2kV38+X78KNwDBrcFl+e98wOe
8Jq9gW9vLibCHvFMPog7kUmvfkoeabgezH5OT37iz2/jmQ7BKTqR9Pa8fiesQL99RGLjcLYhU7vs
bPT0Tr8X/eLSvZO7eQvBKnkgsUWSRlWmoeu2ucdxUrqxy6CBhT5lnaueA4cmK4cfQnGf0fsGt8ob
XUgDKLRY7hNPpwdpNw4tb4MHWniKr7Kb3HNZnMrPHATux37f7cKr7mWsw8qhcdYgtdqzDkHr6Mm7
tjyRbDUe0Cx6uYsR+U3k48e9nd/0Q37AB34S3BlNi9O9M9RwpZ18lxyKT9qe22rzH1VM/7LS+UvJ
9G/x/evP+/wT+P/3z/+/CeaXVh7cvy6HzvHPz6j7WbTdz/gvQP/t+36VQqD2wcuuEbyiblD66GwS
v0oh6w+VXYGUDVU2VEukxPlHKaQaf1AaaaoIxo3kRMnAEf0b0M+XREZoK8BdFnV47sZ/Ugyt5d1f
NgpJx08nmioRApAKt0LtzxtFL46WLjYsbRVcILfX5/bUG8pOlWPgN8U9Slb4iUHX75h3tZ4qMrIh
Kc6OtKa3O8BTXgsoyU1kx1zo7dJYnS0T9na28mMM66BUCHTZwONEqiHOzeKOiZ/qp6shvQu/x1mx
t/rBM/MQ0bIan0NFxSija1ecvrgZAwR+Hc4VcB8Cmtp9aC2KO8X6scjz10lDspwMrEbNMh3TyqAp
o0GKqgvxlIvMt6nwioxs7lhicwhTOb1PTHObGLtCp5q7YhjMhzAvocWoO0mi7lOG9qYW+PynnLKu
XSD/dYE6HvpB+F5n4pNmdPFDKhuHKllPhYbGwQ8EPap6WqIpKmYzU6/oFXDepHrpSuV0sxib4Lo0
1x5zKo0DDbck9ktBg7bei4yPFlKDhAROUiXsNaE8x8U0XeYc4VI4Sc5//qb+n7Qt/vyG/ssmyf+T
7/G/e43/V992zV8DNtYD1a/3VzL+AExAM0/WSWPUdJoP/3h/yWi0mBDTxiDoVV8Ti3+3MlTrD7JK
RQ1/Gy8vaJ5/NjNU/Q+FmHp1ZfcYsgjQ4T95fxVlgyP8+agnKyJaAUlRZAZjmPn/dtRLwhgp4YKs
IQhpUIoifoRqIKYCWTmgjnw6TVPimdqrjIi2C+b5EM4CWM7pFAyr0EXX92UGR9aoeZg7C+tD2H5T
8kj1oRc52JOKo8ls2zBa9iVDihwp5kimLNpBDYNrKOoPXc+WXGryS69lTwSr2V0kNxjNdRGX5YSN
sOh3IWbNfoxZVJT4flBzhlszCDtZNsF99mdw5R+BuSpNRpqQ05B+M/H02e1acZ3IctNueS7pcBYb
jVNcyetJRlbawIKY0mch6DBHhmxvZf8K5QuF/2B9mTKDhYQx+KErr4XaATMvpDvTQogaBtZBi6nP
LAXns1WBNptVC5KE0UX7SSxjGwd+JPXQ8MLn1qskM34YVYwS1jXK62ZXWcgQrCiqAflB0ujqS1st
D5k4MyKL7iYtf8lxL/lSmL5JEVZepXtT9RGt1QClWGdCk2p4zTJpVXEI+g4Ue+9o4iOzOWBac1P4
KeLTPAi+SzpqNLMZz0wJgIopZu12IjMbAQZ3ieQNeEnXeGRWBI42rqP3ccFSUujMdeXlXA1ReZA7
jmgZs0KJQdw+HkkmsgxceFUmOoM5hmdshfSa6HyJCuOcpSs5jpnz/SDm0hoBco4jQXLz7gf+jcrR
OuFLYf5sSxNHeUyN+FlWr6yulPLZiIEzFF1iuvgIPuM40Rnt5QmsdsnVrH5ymoA6smki+kxCu3jK
dKyToLCHQV7IEBKflbzo3TSGcRCU0l5iSsYdsthaOgr0QQ8Xf2hbYS+a1r6R+ZfwtMgLOezqzKhA
jg5lp6r0mqjqjIS4Epw5+DF6C654lDxNgfWQd8aDEYFzy0oscCafB93ovkc0LeMOGkAPVYKO/382
aMWFxr0pF9ZOoTNdKgo9OfwNtiEUjQ0GwnLnjL5HDrWG7njkmXr6M5CtGYMqqro2ilVPkMrWL+IK
E5AVOl1aqDuBT2833aDtFLW5iVjJcBytDB+YJ85kWt9y9FY0HDvpGU/0K9ar2emDWPKss7oUhmeZ
bWMnylS70wRhO5DU7DCDv5qMEFGf1SnHOmY+m8ogwTDoqzUN/SUkKwcwQGa9R7EAQjlRIU2UAt7I
nFO2jrBca9Jyx4vjFBUWqUGpKHaShl9oCHf4bIkcXUI24BmRNA185NRUSfVkZ5NJGYLwijenfULM
afdyd9/3aEglxo7d2kJtYuUTdwwtSH3YK3qS7peaHmNeIUyxwPPpE+FCI6bAMRiBx2YNtuR48Uox
GODGjcHJqjrVFhA4eCKj8EpYKtqyQenLqYLVq4sdE67/HKwj7SZ61cX0OeH2uXoep34jxvd6Q1a8
Ai7Ztha227rkO/T0LkyhD4QGxUavNfjnJrbswoTsgecmXXomR2m6GqpRlWghTRMD+UdtrrO9mOA3
iHdvbSZ9RNbac1TyH1ms0kvtUN2BvaZcsATZVSz6Kujc5ABCASDoY2Tq4W4axOvc1A9DvaYZRShi
sANf6uS1USq6y0myIhh+KHp0Gmq6WkvF45rXhJpoDI6NMHmShR7LDkuDHdR4sTH130m5Ku76bnTN
bloN/Gm81+PkRS2pB4OQ18g0hdrGsvcRJOQMyojJJbqC9VjdIXl2MKIJpxItAR9yPMitdE2mHRNw
njKBBqLUAMO3uqHy2RZes1SmNl/9vlbQYHKePvoAw14gUxCaZfhaR8tRGjg+tmL0MK0+kVQK4zPA
nECrjmlSnQqIBc4QCy6jvHjXDkUNsoKOLnIK5vZM749T0JxEE0eRyCJtmisTrUpuWj3mvoFlAOy9
wsC+i4iNibS9USDd0RXpEhhoslrVeJVKg4YnGkjetZpWFPCnRcNiTinfALfKmJ3zFemSJ5XimtkQ
X6T82ui1SdubTvAs6Wj7laMpqKovBuQ9xHSiZC1rX2L9VaOyVbNMRjlXF4ehS/04I0Wiw24HDyV2
5UQlkAPOQq9oD+VQf4l11LhxF8PQzsTzwPnSzskCWCbhe6nBTycuwW6TDgw+vdlGa3mQrP7GFHd9
srKjqGhHGRYG0vD5KhRsm5BCr3rdMMAb94Gw3IVGoD2O3dlMk/7YJTOPqywjczfIq+xwsi5VBhyw
QArDwoDkiIrbyBrQt4riy5oARlM0aFaDVOq+AY2ZvWU2woPVhpFdKvmV18H0p0D56lR45b0gvUcp
WQwKzjNG0Pdxs3jY7MB1K0nghHj5OPj48MA7twsV080Xdm6tJfBpGN5iZihuOjAqIOAVVQLJT4xc
kJYlUQ53SIxcFg6OIp1TgxQDBgEMvnof++nQZdpeKgXogiIrQ29artErvdsvcmx3mNjGrHwWpYY0
vIKnABDLAx6C5DjDF9+t0gwnoN+Wh627xMh2eFilxvTiXGrvZU7iwrR4KiKzsE46R+PknvfPKvpI
ANdY0o3ou6K1ohvURemkOP5WYSETZ9TIc5hOx1nVzky8njllpULyOgdwsEfuQMQ5ohKJY4kkg5OZ
9qFAJkHe338YLZPNwsTVarT7SRX2IyK7JjZxfaJQj+uPIZLPbSGUN6ONzl0pvc4NTVptQARUpHhE
BgT2Ka1SpSzulKqDK9JJpyJmDRiDgq0RXE46mxW694A1Sc1KhGc9DrGJbOe+J2JFkt0hcVPWQXcu
4X10kJqHUb+l9WA6XUzXVJkNOpPzqgohCnzC0lhAEWomKfP6MKNBgt7oIAzGjk1J4KikJ/vAMF/E
V1PP4v0wjube0mnCpbUXLNBQtJCeWTyGL00g9buECgti3PzOGQZgd4haq0ri14UzUBvikIqCIoFU
wS8eYxFmbvYlD8NjGI4jrcP5WWxbgHNiCPJwuEFuXFCKTNwccUQxm5ueksKqteqqu8zjDNskDzVP
laL5vPCAzXKHbzU2BG/U6tbGS0qPSO3Fcz4lOoLHPLwUcnJqsizC0Bk4mCGqXRoytJGXDJZVRDNS
ENTBz/T4LpxyeQ/GIXLzpNXdgeWBIkK41O2MLHvpHV0O6P1XEksIvrCHADmw2tMDUovwpSvE5058
QUcYHicDO2yRgKZCepGBHixQ2B4mEJV00lIHZgj4yTZESlJWT2XLCb7CKs05EnSMaUlEZrIGu9ng
k4kmItOxXqxw/IHQ5qwm07CLdNpxk5UfIh0da7UUyikREKvXOnZuWa0kW+jaqyDmPt7GHUJJbs4V
vekVoAvKqRrXI1qMsM0Obd/8DCvz3JQQxnWRij3RP/JODPZGGzzKERJMa07dUtT3xCghOGu0VxEf
AXttcdNIHcCkJJWusoB9GVDaBtl+0bLXsghW+FWAcgG3hquKgw8YcmdY5XBVl9rkoU0vzM6UGN2s
idoG9G+t4oqLWuTzeL56C1kFRulpb6ox4VoKWB8Na5JgYKNi5UDYwKAwbOVjJqq+mRKKzJkMvAoS
HXVidUwwvcgJy+NoMRToImL7UEV9Yj2ku7gs47WgVIh1A94bX8pHwA5w2Ss/iU6zqKwHYkFxA11h
LSGwRx1pICfVsW/GELxVvxfkip6kge1c7Lho0WR6kCUTjzeF4cgALFU86LlZ7Lq2xMdZNF+Jtuqj
uyk9GGZhQfGSvzToVbYxlHgcm/Sshyx9aQ/Oqae/nUGGJq6hs5VURUphzG/ikDPTNgPH6Mur0KJQ
ixNY09h/bWukKxLPyRHEjrqzmAdJcWCcUrX0kc8w7FI+O0FD2G7ObpDz+xqC9aom3fcUWpMzIgyu
p3Gv5MHXes5u6u4rK4SItUaNba2UGTFjQXENC5VqsFoi5GKnmQnUkirYy+Pa7ii5Bqr5IuPZhu1E
wv0cAheoBio26XFGHerlKsjn2VJuqfBFtua3qQ4PCfWBbrCaK5VyZ+Snep5m38zPWTmkZJl0Zy5n
eTKLws8hr9mdon4IVMiebpkHAw/JDsHNVc7DB8XgPDugCpTa8cO0FtpA2LJjOrlZUxJuGJN60Zec
wIuyYsTAX6xxRPmxyJ41teihdQG3TD0rbBLLN4jce0kVMm/upSOoSScdk/owpGbgJ6Bksaw9A8dK
vW5kpi5chrTHStiIKPoNxbMGCW2VUj/A8mrcEKJRFCnmfoRcWSKSuaYNVhDxXcmZqhUKwrMh5i5H
hvZzGmd+bg78TZOQAsmjMQP/WSQOPfi8cqw0hyGvGKtU4kMvWeg9KWvDFtpYgX4zyIvlMIXJj0aU
wXeP8uBNRoRFchbeTC26Yl5jKW1UtiK40Dmt6iEkl0jp+n1gque01O9Cy+ivmdK4gYRLuWLBcOj1
ky3kwjVlw1k0jp8p2Wmkv2G31Ex3HMbnYEoKt8WLBputoXhrmJwu80pgGcT01Oia6sn9RG5MU+JH
k++kTktPcKx38hAOt5YT/rUeniTUrLGUkIzEA+WpcYLFTIEZYZh3gird2gaq0R2mxOmoCCQ6ZgRs
n2UDe+EcjA+KIMItxKRBsJQd1awpPctZMOwFcYm9Rmsem4yXx8zNz9JoOBVkz8LSsd60/QvHGPRT
MicHlHqRqxvI+RXLsCBPwc0zA3B2SYGIYpmuROK6ZUzGC+M6FJ6MvORxr0XVPlElwq7WQUTGTc0X
kF/GfIVxZCBjpFnYasQRiCVuxqJHbR8GyUkOUQerVFZ5sNCyoHYlMvJIzGTFvLSo/GnV/0kGEuhG
kXufc9sjEWuAlFrGtKUieI2UvkuKXh36KmJqEz8Jo6rsw055lEvQE1LOuEqZco90rSPM+XYvQNYi
EUm6RNPZmHJox5fEABUHFrPwxMo6x1OEDLgxpF18XALIxILa3WOpkS7djKjApHAMY6tloUsvddww
Z+We0z2qD+KPMAriXZicZoBuXgw+SI8QmCsYYzwVjKtXrDdFBxNo04ZaF2vO8GaKiIbjDPbJFPXI
WF3EqjkpnX5N/ou981iSW9my7L/UHM+gAR/UJLRMTSaZE1gKElrDAQe+vhaqu6z5wm5kWnHcgzvh
JRERgMPFOXuvXdb0dVLvOR3rDHuqge+8jMZNiGVxYXuJsR4AgBfsuDYRkuSpsk6265+sxPwuRnZS
kB62jWQv3lMNZ08iTpxF9nBGqo0Ltdjnv8mZGWTTbLQsgQRR0X+p3HBNfmaIcF8so9oGd9/EbLlZ
71BrIx4ixCHNVLDKas1e6kPzA0BECP8wTnY+1n09DPbK32gOfXWB8sJtf7dad4Y2afCuzZ7ostva
Xn6Tjf3Ziet91qsbZMHM+vYkOQTRxMcqBbqWRwyCjubkMO4tDwtBMmrHzBWvCJDPE2L/Za3UQWZ8
ZY1jO+VOYk2a5xzwOTZwV/N/paWzgOJMw46D3rLUKbrk5NxmlQGxMKX854j+CIYTdWiZzCmZ6DSK
OT6gNXcc77/J6YbzIqkZubayp5h1vPfu3VgdWqarVZZgf56a+nZgA7wcdXbCnqFA34QK8YLWbGqB
XFSAZ14ELOZaBBbFKYyHzvcoyGXFW5qaCk5HCkYhNR6L+8RiOJVe8iIGJO+afl8WvrMTNirMArxU
HxbjRrLGBWMzrDkkYkJWYjk1TXYcImLaadks8BK+Os6eEK8XEup3RSG/uRxD2KnFh6Q0gOHmq3ia
Xf3gfCVyVAKLrFVq4FI1rJLTofWRc5DibIKL7Af1IuCT+rgmdY2Ih2aTQKkhh8DnVKze/JE0oRhT
PuAG6qOMJQ5ai0DLzFXRM/MiGl66mnfW5t6A7aS3jFexyrFgkWu7jDSJEUtLfoxt9Ht0OzrpWvaR
Bxg39VoeHN/5rdneQaP8phLjRwpIcpFNQYNWknaEEvCjVOV7HD0DZ2PLDhXZNCHEOvpVpxZhX9/0
EQgUaG50S0nGheKOFTljgdXBOlDJSx+8EPVKN4UHC0s3ddOqv0W2uZxUsQm1rAGYY9VwVNmfJJhM
vM6wH8Bo3xY+J7mqdlBOGUR4JRFxvY0fsB9HKxBmCf5+/TUBR7hiyFCYoPHSjGz/zCdgP3SfSiaA
BqNB1BXst3zz2KUScs8IYTJ1or0zxUenF/cgVY2DLYb39M7MiuKHxabKjR4sylEYS/VgVUf5o+zE
mv19updj8N0emBlM3yYUMB2XoT9hF9VrKhchHegC6yDL2TP883ss/ICYfL/cOI67HyLqzSx0OcwR
2B9GWbJqZcUBRteLnPg7k3zX6/a72Qeom5aFpLYH2o/X040+PK947LXpzZYWEDdc67jMDzL6PjtT
CMvYjjWRjRaopJEdPtzd3yqL3XWomT9wiVIf00B8o3kFDcnYwzdvmT1SO6WtbQbVyaPUqiVMc55H
B85P0omqSgHBVhrLQBtarCR73mK4gJqPWiFqtjz8lWmU2zJgo26FYu3ZQPdT94OuvxbhKtI1ZG6a
jCVVCbRr3jAckU4SKGv4J8MGrqDXjOa0rN6nkgkpNjviZQcWTmP8SENEBMiuH4zQtRd2JX/XObvJ
wYTfGePHGooRthaxjUava4t0Am8R+g5XTIq1crSnaLLOoZfC4s8MtnjiYwwtHHrkKNSQiRd1oHZx
yiTgRfpwnzWNeeAtRyRW2j98ygs3xB6fuhjnDRUdeIximRqUBlunrw+5rFdt5yIvpsuZp8NP1dQv
LjV67TuxGUIbBuJitGLXQumZ4rteA1XohMFNEiTfwpwyahZEK4svQQ38RyjdFbr8N68ef4YKBUOe
Bt9S93vf4UCO9Rj/vROf8i6+b4mBXfcm/kIhinOhqYVOOXfZoYldsMnjbR3Mt6b6FUQEuIQdvYJc
RxrZ9yvpRN/Aj6FRGFJcMM1PdOcSmKSOdb2lOE3jdBn2kJmM3LivOv2jpl6f26YB2CO+K2E3a9Np
7PWHqAk2KiifW9vJVr1MiQ5yw5UyjF1YksMCEnSBD5rFYQZ35g0dn64YjjZ348mGvEb/NyM5iJpU
7z5lfMtMjrhWEly5KmpfcuVwfvDAUJXQqYac9ExLTMcRZhPLKTPDoFC4xXG6SQ0y15rnXi+gxWFe
0A0zvtcK995J031Ab3ZRO0jsS1fdUKCYaDCj2zNdDwBodE4t7QGjDEsF0wnRj/lekTedSOfef6Qh
Lefq2quvGZxTxhcnGWkIByBjo60DZUgUqG2FeBxqbNiTdZcZw65CJoLPamFJutOUbsoU7Gfp1jct
oGIR/prnn6n+nZEK1AwoagWBykvqLnvHAEPMmgX/DISk+eZq09OgN/kKqwC5V93GaR0A27FrLvob
oCcbJ8232tiXj11B1HifhP0qDG+yaDdkOZWXkIKHnv/O/DElWc09xZ0ZLDhpZifwx/pyANBX5fqt
N/k/oX35mI51kzBgq90lrB8m1ZTHAvXhRGVta41r/LBMQtYYrQLyQPejuHVt3D5RQh6IXTbjgyyp
T4VsbmoKv4t+YVAZOLZI8Y89e3WVTD6FzBF7NcUM0dX7VM+/4ZTxHvzCfsDqE64zs7urKZIfspjU
RZnDBoy86UbkkUdh3ftp6kqeG4LjGyc6FwWCLKg06B3b5CduLRcjARMLdIusJE/Q5zHp41Pj9dZz
gDdt4fb43FtuRiv1nTtEj0GtQ+HA2+5hrptIODhJW96plmRjASOvw7+1DnKRbMOfVPwxs5UBNUR6
DTJVb5Fd/y4RVixkS1hrMDzPABq/sn75Rb8RfsH3r41wOcnoJoRGsqrgntFrIs9FIaJpq3M6EIpO
Z/5l8gNCXkCsalp1ayb5jpqGQcWTrl1jN0vqa+POj9IST4y6bUmPQFc2bCsDjFOOL2cumT6pQkR3
lWKKUazohMZSJNTHhU1B96Em3EMi13J0kzc0PYYc2mjAumItU7TEbdSQz0vSH71R26cAnmWhv8Q9
soZ2Z7DUz+1VazeQJEbX6Zudaa8jLQ9D5r/I2NhrI7QsEOQOLY6triMdyy32VFX2Q9tbczhmKj1s
hT6yt7zPKDUzXnu6XW+Pc97lEUx5viFu4oBWAgEa8oyqIu1z0GzBOgk+UmNLObC8rViM7vokRuUY
EmSSyJMHbt6JZH5f5UOBHZ9/G9L4tTIXOZ0fnb0R3LvUGsI6cNFVHYmKsq7Y83XUJQ3tdyHLV6GD
RXZ7IpqzEtFGkuI8yUHVJzYkY72DfTTAoLbzGFNkRIaZ5ZrvVg2mOc5Gc6uFJbZYT7W3hu7R3osT
JL6GjyNfsmNr22FNCXndNxXGwAUpqOjOXTq001ATHuSkr0RzIjZutqTQqbWiKC/7+LV33JgaDFnD
cZk8m5TWF4OFoNsP4iXzCgzlUH8fS29bJSSDtY2F0K50TrUTF4x8J984SXnOuYt7O7Z2nSPqRSP4
JaxV2koL5nJCzhyY6ruoNOydTaNeSlTmdRDfBL6/j/3gyXD8ZyesT0ZTUQI2k1v6Z5jAw/yhc/Qb
spdgG6rhwJzfrPzeQJDu+ZB4B+fk2sW5tKPbnGcKpbJJaCWHP+rOZnMf2ItAoC5zQkIUfYrpWnvi
eBnv45ASiNSdn4PBCG4ksrsATkWdZq+8Ox6uPpaUwbDu0Rd82CWqc8MpbiO+Fh6+dWzCdC4kjgHX
PYkIzwTUfwb4SziARY0tWgRBnLwXMSYmnGFMTNB8lgBVH9FptORFRwyzGSqDboqVx2v3TmZjwNVz
zMJqm2QPtCueRWcSAawouXlTaNJEo+xdG264iDRUx1VBsTbKSfEL6CZxQmabxCqdLawmhUsaE/fN
pA8p1jqZrWrv8yj6Je6b6FaE/VOBsRWfd/LCu4BJ1kOGGMfBYmpdMkOde83BVwt3eGkZ0Gx0E3Ux
rb/n3ifgpZ0R7iHdAzgvgtNDiTWka917tiHGUBgb30l/jBGqIQ7vipAe6MZ54d26wvxBL1GsO0M/
WVn8IB2Sx6TUKS+ZmIWLUd9TYhxPPZHeHFqrmgZjYN0JUe98pf1sBPME/MliaRa6j98kutepYN/F
A5u91MjRVvIqLePodzxML12AkmTwrRfXzOXJ9TQ2d2Hx2svJWU9qDl8DwLugItLuBxZJxe0Np/p9
EoR1Yw08xVqFTtQCCxhV1g/ByGjt7HvUcBDFwl+vYkIv1mFsZ8y/4KYhfaSe1MHtczrQdPrRRawW
SRT+xDknfUoVbXJwfXIG5vCPirzziPTGXKs/Cp2tWGLX9cKyE9I++5KSHh49WL0FYlWtZqGLgpPJ
2jX16dqLqQzotKbBQkZHn12MwIa8ThvOzsGIe4VMD3ZdRAnBKVuB2niDrORu/Oxnmnr6PqutZCvT
6rEJ8CY2BfJKHb9BWnH2jKiZEU4YYHQxxyeL7IIl3y/PXKgG5XsTyqciYifLTqdc8SwMarzkfU9C
f2xddtnw2NZ9jEFijtyjGwKULc2p56EHzA++WzarStEDzzrtG+wua1MP7lqR3EEPPirX6FMociAB
7j7avFwMsi+pj7CxqmoVr9O8KVd1R9ndDXTqRj5+ajPJ9kFauVsTO/jKIbU1ZFYh8QFJSfyID3ja
ukm75TBo7lgKnT5f641LToUdHkfnXnb5sGsa+H1NMccFdWT3spGbtlOEtdZE3QZHHje3IdpD1mjG
VuHmpD6P0Xso3hWZWhx3R7EM7Yp9rwybdYTbSh8L7ZDqAumtj8zGymZlhE3lMUo4XBfEQoscRX1k
93gtZkFRP7bUkxHwIVnAMDq2EJHoPabRyg5sdsBezvj02W64nOfC2adiG89DSkBIhR5hE6sQqbYz
FmRv/OpcYzgY5DjS33sLIIUg4IWoSYtnMXSOcVbpeC868lj6Y6SyI1tgBASx+xAL61cfAPptQ+Ng
dgeoQFg7Mq1bTbMOocsJiaA6n9/6hfeBoEdtiuA51jTumtQOfgUdvBg7e1PLfde0/qEzKRkT0t3T
oBMVChoF98QIb0cziEjSwODQsCtSEdsbySuZgH2XOTwr06PeIBXIvLlBHlYeCGhSN3KPOace3wTm
rMjIxrM2b0pADJ+mQnufCiDMnsXOK0I3BjbF5FSp3fAI6iMBhjYjTUTc+wmI+ojckZ0tc3Jh2Ou2
Dl7jCQdnN5wHGmUIs2nOpvn4Fgbqufe6fm2KfBdVlSSEFxOwMnWE9kohIM0suRUd9g46eeT9lfcN
JPcZZXqYHBuMJFgDUM4IdarEM4mwZ5pSOaxkbQNMcFai9gQaW+1zxGqw8oOELifKyvv8DOhWs6tH
Z6IAnIaKOgf1ZcUoICmu6+hiWnFGPM/g/gjnqOasIvUGp8YucTjUVAXKmdCUxAzIV0HnZtVkeFLo
eOV7EbKvajN3NYq4W8JtQ81uUtN+gMXXPpb1N1VpJ3DKJ1sm07pCTxZWt6OPZ1lq8jc1q3o9BRXV
YIuNdprAcwXAmjc2hgwxfEsjBPr/HW5KW6SvJrYuPt3zJB15OFDK11H0w3QdXEoZK76Rsk2mSNM5
5L1xwu+ONdiSsf9uZJB3OA7DX1UM8cSInT36iAPa+wmadBJODNLYp0Dc+Q+t2zxAPzsmKV4Fydq6
JtqnpRLoMU9t6kjbNUkjzqRgbjTEwxiCq/uhq2hQGVR6OClQYSkB3AbauDFo9y1jj66gRRcSyk8I
T7VCO2/LDMxOSOTKuA7RTRCJ6mFXWseIKh6IpmWHaxtn09U2Hv3yJex4vAYxjxmh3zb2zPs+Hhoq
GJICSjSSx5Wiq62PqZzOYWPly1Fm3sGJHNg8Y/ZQm4678uvpNTaLEWY9iKo0P0VqcG7QGNpFMSyH
TH8cpBhO9FH36CrxY7hwDzqLagxonfNkava81PVLj4lv1NhXB92wbjv9kNrdMSzZPqComNuUCdJl
I0B0wvnKyzVGxfwK2QYVNc0hHSiI4jdBkh/pw9i25jgXFL5HPcweqyr8PUqA+4BtMVAblbcMJCoS
HqwfmMMLKq13TWtebbJZl3qB9hpAK10dq3zVEX0pO7LWZlihDHR+tVbarVRpAo0Psvs2wFrfMIhS
1nsq+faZWIUSLC/czRYeaqfRSS3rcdMkMLGVSyLqFMHuFvWhdxRA8SwuF67Pw0/KXTbmD2Pfb1OR
bTJgFMpuDdao+Klq0YWyX10yb5DB6vaH2om+x2kbHNPkRu+hteYuSbGZEYDHdm0w9jqUAjM2joPe
s2tre2BLkfnikCpCBxeaYClwM1gUlgMcth2ARCLDqHZVsGhdu2HldatvZs35vcidR9nInRd6+B/9
mHasNcwONmQuUjYHWH6uqAqCEVw0nhwhtpHmrVvTEksj5Rn4RmQe03rg3XetQ6LfNzFPkxY0NaIq
9LaR2x5rU0P2xpeEBjhMK5oDrL4ibVFE0NWlah9ukpjoZpvNakIY8FGy+sEezBgr0mIcmHA3VM08
QoQzFRadnJZWrWbJ/6rsXvvBuBEONf6osHam25Nb6FLas4cCg44dfitK7MPuwQnKatsPMfohqedo
6CpgmYQPJbBBpKswzfn8qzh2OPpZ5o1MrFWFBn1hdNZPt84ODhpgpF/vo65raz1XW72wg0PF5g3Y
ox1ua7d7pHRbPJsGdWRUlq0ftiRlyUfEjhvTD3LETe4zI6BdRun0IWJ154XyoyadglgmPdor71gx
7545nGn2Kptl96hkdPYHwzmZJflaxCnRpFFn2BPSfnT7A/p9fgWd8lnSLzkAxmj8iR1YsCfoV3RN
bjWT/pqBH6D1abb4OAQinAJBmLwlOAcojdrbYjYTRLOtwJ0NBma1mmbDQTxbDxQehL6IBMpRzhnL
ZrYotLNZIZsPCzIhDzmkl0QSbQtYEnkyNg1q5GV2byIxm6Kx3hOEvBt5H3ZkXTN96OrQWTd9xdEb
3cbc1PJe06ZkDzahV6DJy1k6199cNkpaEa3IoCiXlYhfKZAOx6h5yKg7O23kbrop8kFpYE4wbGut
SZZxO4A9NLlQ5XQBVCVyFh6hRV5lnsc5Jzwx7Po0acl6dM5BNt3VWRVtJ9fAUttwrkbOINdVGB3a
yMJFNI3fMh84Zc8ejQXXTNtNP0slYu+1SjueAiyLgbr31iJRiUOlOazaij5tRzSEOdrNYqhbImt0
4qHUzz6eHrNS67cO7GZbw6BuED246VjTE05jW8+w8zXiWsK38gCmxwFmBtYk5CLTxLZbzctZSbbf
UzV3Ix0hFoORNCu2f/cO6zfU8FmN3cck/ETaTYFqb2f1CPqc7K0jv5VIZtUtlQiSJRREilu2h5HW
6aaVjX9e0T5eNexzRKHvtKa/z4X3e/4fWZKoXdrLX8qEnhES4XyIzOG7mFCHTOTZdMA4tlPGglGl
SJl4v8EzsWj4pLOU1i+ktNMWDwaCGe8VJhxLGALWPd1HRHR21kH2QRXkR+KG+jh02YEMo8BCW0/r
0cXFAmvPcuP+h5EQts18Q1DjqJPyY5xasiQWXW6Pi5QQk7lSllHZss7E7TSWTyOjILQLnwhtIdAu
IWppUGYAz8D5Luqa81eoir01grJBbW9vepO3Ja7CcwZxZTMY9lMQo3CdwpBgdts8Ul0nvqkzLWoL
ziZl28z+sr2pQqImUHoErPiHVCVHgAyPYaOvi8kliozmABQgvOCe3EeIS3doP/hxuVltyBY1VjVM
QDbOHirK7CM2toCs031H9LENuolyKlFEfrEbfDihqZAedhdd2+iesVNFr2+tpHtyA8zN1Ph3FVpF
HISSxPWZkMO+nAmiXolIb4+jIU3gHg6Z2eTYkC2BjbMR5gp2CyPChKjUd4/ODGIhOavbWM7IM8EZ
ABg82bZ9/4wGaxdygJtazPfu2FC3xW5O2Kj2nhZuva/N8HsWF819wK9zgKRqVJGXZqrTyvPFqxno
uOS1nkXAyNtDG5DNWNCf7JFabDrzpkw9PPcu/DUnnSNZXXfljGJTDoW5qyQdZHoL74GgFslZXEBc
c+sz21mkELPZdbDSJeIRujOCw0bn+uEmmDAvIrWu6ci8J96D3ecvMBXNrRMWdPK1e0BTdIyAoC05
vGB4JhnI9XcxubBApLKl8PtyHYrcZtkMUI7k+9hCQ9Z4+zzoqxtYwxV2EC3ahlbMXO6FG+Fibgzy
7IFFLFtXUIJHXOLgwg6kgy46lfxoTANulg/9PqlHOvOUdhcq0ckbyzoc1hxKUEaMrCX40emalBIR
WeWY9wawXXJVvpOQpj1LNFOekGfSaphr2EhTenef5SwPgJimhDzZfYtl3TJx59uU3ptWH9YBnOx2
sFjh3Pon54wPPasAMGM6TXSTuDKa0HGu4BRA+RWSVD82j+2aRYQdgV0BkMond9mKctwNIfJBpSMr
5gB5Gio6UfTusP2Tc0wBVDwWWoP/td5zrjP4SsMHgmcEYXJtjD5FU0pCBdmS5mjibkmH42A5d5VW
rDOP4u5oPlnoZxZGq4wbr2Nn6GH0Y1fVFIgeO8RLs8Rn8NO7BuXx0sx4l1wqHrnDzNQhuwyT4aVL
G+ZSCwUXOt+FRqstsDT7Lqlqc69MhypAYDFRFe2jXshn8MppFFG+CJW2KbPX1IekNRr1tkrbUywE
0ZBAV/MuHM+GCt8MPT0FZZSuOSm85X7F8NEkqFmVbukQgdgVGTHzKbWaKWXZLBsdD4aJKjw1mApy
1/wpe9SyAZJ4t7Qc5pKXMiJsPMVpgHoPwW03jWAD/QAdKaHwLslkVPw3VWcem+mbtDCUaEHUUIq+
GTofAnqs3xg6mWay8H8lg4zI/uAYPU3IYCJTQPDXmqM70PqiAd+trPJDI96DAx+Zbw4FQ6q5k7ly
sibmrGqPq1gFt6NlVTtaQ07Tfme3RO5aaAX0EhHXszxbDdjPwACMzkvJWR1ARYgkUxrTkylnv5Gl
aJUNUN/LuH+niOWsswjXjAEKrC6bV/rfBEOK12zK3PuhyPd+P8E6iSntkmD3Nml4y+m3/HTUvR7Z
UAaQ8DQjiy1LypERVt1SPP3uWu4P0zRvY7/+Ged1+pi6osOzbhrbNqUpajyHAxasIOaYFPgbk+w8
QtFEsxkS9ONipOsRtIM6c3CIOLbGsXv2At1fijyvt2pOf3JYuAOHqE2qDKsyTHYpInE1tIzq1CvW
DnXKVTcJ0pAhCm8ATVEdQ4CKVKy70XI2ZIY+okXzQZ7ngRVDhVWS840HRCakHWf0LcGenkbwisvd
LQYqyBPSd1wjagsSnhd7gkoTjhbxOzaTaZmZCPvsYdZxowNWXovRWSNTsHLe3Mx211oRU1iJaJLV
Av+V4ejdvtCKc5xSOU9tQgWG2uEwqlLCS5nz9Hr6CBoL0jDsQKEJfWt02a2dpRg2Y705T8OBZJCJ
lRSvDxypPIKjE8zvh9/ARB0KkjtpieeaGR4thW+pMAh0grCPNOnNjKS1Bf9FNcBpk6WTEKNqV5ST
LaO4If6X9kSKTkp6p1JZ5dFKaOL2wUCfqd4SIY8TTCTE94lG7MHgbehr8japPls7VULUKnrEXjrp
yZlIlLEZquQa33aN91ybXrWu3TreyHA+2bUMnCSB4xrijXJV/Miawp+g3u8k8A/w1jksnIhqpust
u8pZmi3APuvWoMC0nI0/Q16RwjfXlOzy0SesCUVC/uEwSB0/y1YFjuSFuh1HI7sLNXwBgYmgzAAX
FMd3nj44nGfEC3FtN0JEMxHMoVsivxtuc6cyvSX3DMdAqFfvdoypJAm8x0Crd5ObJmt9IBJSTCJb
qwD2F2nlCPJ85Lmj7nzorN7DQKVgrFlebD3njmkKNLIR5mfvw3ag2XWuWma0YLZsx8vJDs4sY1Mp
5CGwERlmQDvwWiDk1fWTqGnFcoirmTTKDWXJ5lCRu5YaHNWRiSI2FilldQnvv3bUT8vP8BKRg0m0
ACr2blSAgR1tpYpCHArtQ9eQrYY9vWgv7YuHwWCpljXb+dTBXyD6O2mJbFeMeINRHOU0XZ/0ad9k
3n1uRRpoHygN2rBPAh6xKcp1rFDJ4YWh24/Ucdclg8bS1bNXVOV4Cnv6gYVQxMP2Os18OQJSAZJI
VFxNjlKyobHKetWCo5RYzCB1F5soJelGlN0pozu7M8fgPUzcJXopmqqW+ghri6yQaUCaa6EWd9Ws
bm9Q1evQ8DbklN6U3uTQFOv7c+Nk4SrL6NoYoA6B7+hnUkLPbMC/hU18V1WobnWqVMuuJj7c8SLK
x7K8q+P8bHc+qgAXNmpPjiW5o3mig8RwtaOLVAwTF3sohaxBNSI6cUZjhxrC0Osq21tKvdyxSNX/
39T8q+gwE0Ic//Wf//FeomymEf8rjMt/gwyYzqestu/xr654zf/EtP33v/i/tmYd/IArDOK/HaBv
uuH+j63Z0M1/gWxzbQc8Gs5iAbDgfwht1r/wW3pIr+ASWNiYcTxzYu6i//wP/182wn0hYBl4wrG5
yP/G1jyzYv6fp1kzDdsDz4b06t+xNXwmqSEIuQ6NJ5YVp7e5T/2Htfsf0Dg4r//x0hc2aaABRpNV
GeV9duKGb+HXT9+1Onz5u8tfRNhXidICjrqUCRKPrWltPNR+ehvT8vo/ox1nffir/F98/xnk8AfR
hz2zyBTk3MO8RmeYk0mzyG8ztoabz38BD/4fb5B+8QGVlvoIzoeD48mTMDKg/YhK+rB+5AD6xWdc
eQge4+fPH4GuMCsbDgRgqPFr2x3QfIujLyKPQvviPl0ZQp7/7x8BCxZfnkksKMFE3iJhk4VlEy3k
5zfp2g+YiU9/PIWyr2DsO3l/iEu7WvutizqmhP+qqUGsPv+Iaz9gfj5/fASZl7EbTK48jLoG/zlf
21hXPr/0/C3/4fWaqQR/XnpI414BoesPmVnq5q6fUwm20tA9687L2TcvktzFp51H5Jj93a9xL34N
pbsmyUUkD1atdzR8IA0YMir/7nG4Fz+IpLgGxVPQUXw2UdNZt71p9QsUaV98e2OeHf7hjrnzQ/rj
YbiAubMxsLuDrEcch1GBZFWmBw3edDOinmy6O6upXoFfLQuPtuyg7/2SBmeSfvHGXBsNF19A0ZlS
xajkAWgvAXz2XS3M35+PhvmN+Iff5l3MiKYJBAAbCzHDIiLAppXZ0qfdsy3cvI0O5uBTJkra5k6T
Ip5On3/mlffHvpgm8T2kY+AY3aEMabYN9V3uioOeW4fPL3/lbtkXk+TkdakmM2JJjRQVKv7VsPRW
n1/62je/mB5joQeT4RbNwSlTdDL5d2i6296xv1g/rnxz62JmRLWhtDKsmoOi1EkgK0HUMpLp+vMv
f+XqM07oz2EseEe8pKvkoei0M4m61MC9H59f+sp98S5uuSENWXiGJ4nRQLpFaUuv782IuGC6IuFf
zukX936sYkWXH5V7U+nefQLlewdoR/9iEpmnon94D9yLWx9mdhchspUHr3Ufg6o+1czvJX0jmKre
F4/3yrvmXqxKVTWF7hTyC7wQ9gKKF+yGmuqC7z0CMSCEJOdUA4Jdwd799fMHc+WZz9ypP585AS/C
rXTmRqOfnGI5ZxsVWMdJN/v8+td+0sX0UaXSd2iyMjN54jyweuzcxMLI4t8l0/C7cfDMyar84u27
9mEXAzimPQFzQe8Ott5W68ocqC/q1qkp8lMwAIVBOEEYbfHFOjk/+X8aERdjmpad5bVO20FKoEKG
buegdON9jMRR+NXroBlAN8xHu0Kd8Pm9vPasLgZ47HdosAerO6Qe6t4t2KH8TsXeVHxx+65c37kY
4sNI/E6rc/tit0DyORCK6kIb/+LbX5kCnIvBnWmCdqCed0zkoj46neGu0mrUfkrqfV8sg9c+4mIw
cwBPQJYzmGny3ZdV91GXU46rwnn8qwfgzHPDH+s8heqxGkKP6kYcjDioqVqBV8Gv8vH59a/MMfb8
u/64vh2GYTTB9jnk1QfhYZspa6l4fqPB98UTvvYB85P/4wO6pKVlqqnmIPV2rQXhutDY4PX5CS/v
/vPfcGUQ2RcvfFlV5WCR9XXwxHRL+ero1NMXI+jKt3cubs/gVnXr4w85eFXxXIXDc0GqhsLrh/6r
Xv/V13cu7lCj0rTXKrZyCI+ffCyTyUj38fNrXxueF7cGED3Rr5XfHUQfnSI5rZAPQM8Mv5iPrl3e
/PeHqwvqLU3FNGQDVFqwPYeIkdyQ4tP/5fe/mPCi2WNf6cw/oGPa82DAZ60RnRxDQAlfDNAro8e5
mOKkEWSqS8L2QDLuSJieiYXzr26+fTG5OTj2WRlQE9ftKUsfUqjtQfzVtu/KyLQv5rbC8CwzokN0
ABSxzaCnmUikIA09hVr+xXt15ekCdPy3V1dRo9GSamoORD+j2tPtn13VbavAev78/lz7CfOf/zE1
6NDYxrzp2FpK7TZOyhPBodR4ze+yyb59/hFXHq51cZcq03QjVKbNAfQ/xtFpJRNz9/mlr3x76+Lu
9L7pN3lBdXeKLMTjBrIlqO1kw9D496bfn3/Ite9/cYsc18s6TAKcGyzrJRrL+6RsNp9f+srTteY/
/+Pul7CqXFp0zJpFuEz7ZCmRi2pf7MGuXXz+PX9cvLJoVfjzfYcCFIeoUsDsUftYf/7Vr92Vi1nN
b6kchxUDh6/+URcxgKfRef+7a19MaeOgmoTeYHMgM65Z+Mp9a6to9fm1r92Vi9nMxz8T17QRDh5u
jw7Kw6gKEpX7L+abeeT9w+7QupjJ3LYyqJ5m3BbPeghC5zSgWykr9Rg1ausa1fmvfoV5Ma1VuNdU
5XFUBqKFeTQdsIQTjdsLAkcTv7n5/FOuPGPz4s0FSRK3GbCDQyCN370+PpOz8/mVr7y45sWLK8J0
rFTLU2grd0SGh2sGneVDXPS3cZN+8QJc+/oXL27YlnqnOoMXoIiOupM9jn37xZHt2qUvXtxhEnYi
cmZ+NzJ+N6rJmHRk9cUYmm/vP4whc/7QP17cMlFTTo+sPsTaXR7varhNSf9NZQQnvSBn+2JZv/YT
Ll7gfPbVTWhcDiqccJz29Em1yvz++fO9dvGLN5gtg2xdVPsH8vnWpr9zUIL83ZX/i7Mvaa6Td77+
RFQJENP2zlw7TmwnjpMNlekBxCiBxPDp/4fUW285+lmXKhZZxAuh2+puDX36HC1+u2i2ikhgZB/a
2B7IHErv8fbIGj/+/y8wOFrstryeZDMl/ArN+f3o5UdcjT5Bgg8k88DlteAhTKCnBHlPSMPIpcMC
VD5APzhVs7KdGXKTrUU1US5JfdTkr2VAx6MjVCq/txLGfEmkF3y5/TMNoWdrQR2BjCfwGQw4A1Qp
US+Xvr0jKYQVgNK4/QnT79Ciu+oIZMLQWHQVOT94Qu4Vjl1Krl2ITcNrcV10SHm9E/Ir4X/65uoN
X1T65/bMTcZZPvkm9Mjsg9NjxswplNY4xMfcEMzwQGCE5cYn/L/e9+YTFLKJHoqp4tpzVPqBq0VX
nBDH2/M3xN3fp+o3g+NmOjRdjpdCEo1VnEoAXBX64863RzcZXotqPPVGCcjCYXh0cvjJH2Z/L+aN
xQBbC2zLUeOQNTA98UBmBcK53hpX4spkFS2wCxb0JAgQ2MBpnjO7efCKaeVR2WCSheb5rcOgt9of
xtbnV7x1ApXwzetAlFp9um1vw7yJFqpoapRBxmFvNP6DeVWc0by9sscYHJ1oIQqC+dQlOUySqy+A
FbToSm4AMCSBXPmAyTBakIKJ2APjpsevCVQ8I7DvDMA4glJ1m2WWr77xcxCRlAWIf/k1Qqe9SIt7
tHjH24ZeFuPN0DmDzjLzXUyc1+5TUC0CfS04Jm+PbjKLtuvaxTQEKG0jNVL7YWLhcXLJ5y4aVtxx
Wb53jg4otP8zeTRxZHMq8drmjioIAaqwnJ9As7ggqRmD6DeZBShMC96C/Or273nfj2y9yBbJupwt
e+BgQR5jNwTHE3QYr73gz/Mkj7e/YQoDLTMIiDAWsq4Qvr59gDLsT+6A++n22EucvmcwPTUkfOLN
NOCIm7ovdV8txKntlxL8Ye6QfLfz7rs7F9Y+y7e9NNmRljC4BKu3CHMYTICYS+Xofty4FpGWLia2
FGsphrZTgq6W8kJmSL8KAlSlv6lEZy/wj7fBUaEZxpZoVrvmzoc+oBcIDAMlbJ1uL8b7wQGK539H
x5MehD1T3Df6oQRLqh/01UcHhZCdzdB2tSkx2ZGWOoZGDMkIIogrWIbRNRapx2Ciz17R8BWXet9d
AZj791fkghLPQn8kekUZANdoe0L7F2CP22ykJRBhBzxxq5ZffbsIdhMJD9g30SpUyZVFMER0pKUQ
KoHSh1gHv/JIXR3exEFjPzAGzliLlys/wmQiLaLxJASy4RnHFD5WgNIPScpz9CC2g7OyBiZP0sJa
VpOD7hosMi6B+x5IwwXcl3fPt9fAMP0F6fQ2CqykC/yZIdDmqDj4uf0Ralor+4PB+qEWw4lsWTpF
DLvP6J6T9Bo0D0Dg7Rw7WUmmBsuEWgSjvhsNkE3BmcIiBzwQHYfOPQjWbBxeC+HRQvtvSipxHTz0
HdQBBekgaAfyI5+6/M828y8/7c0OzfIMHClQHLhOU5l+busJxHNz6G0cfVn0N6OHTgJyGsb5tS38
X6BQfLR8Zy1DmxxHC95p7n0QX5RIn370s83DezCMTisubxpbi9s8K61mAAngdRj9P0Wf7NFX1W4c
W4tXoqTfUB+r2vIK6tXjAHj70XHtbn68vaTL0v3vNmzr9ega1NWuJWZkNQCnM/87q/8roeJ7e3CD
ZXSYUdeCR64IcBSFaMQr7kdHypKX20Mb5h1qeQadWujpiZCNnbG+yLD9OpWg5Ousr7eHN8xch8Tl
lltOdoNsgLrFw+x518afVx7HDIlGh8I1Li/TDHoUaNSt7rzJOTQO+LvT8CrV2o3u/cOoHWipJgNT
nJW0QlxBslnwh9mhhF/AB9OCCAVkiOQMBojQOYAUzRpXfpVhPXQsiwKVpQssCC6R4EEDnVi7C3zo
vSp3W+bXAS1J1ya8qHt+BT/KJ4uLH4HY6qaB5kuElVlWtw1WBI11TpF+DjJ35dhm8CMdxeID+Mh7
VGGu6Jg99g2FjoP7tMlFdfAKiOPyFuR8/ApyoXSH/z5Ew9rl2jDtQNtMZNqC2xX6Q9d84P8NEfrG
mHCH/e2Jm1xl+fubPG8xJno0reAMski7gMEcwi80RrtyeLj9AVOELb/qzQdC8ARGDjQmrhWfXoAW
AiM7BCv84Wej+k0P9Cg3/vsJiNiPaN3DSzFoTNEJCZ7gHgzuIf90+xcY7K8DHEtajUCGBbirOOmn
vAbFeV2sFDD+Puu8l/G1qYPCvmtUjkiVXXKwnCmWXQbXLA88z75Y+fg82O1Vtfbz4EHng7hrYKu/
xYv3PqztkzicoEd7eTrI/TFWLT3WCgTgLlifj2CRAbkVHt8vNWiN0CYRPgAkf4pY0oHqP9q73Xg3
e+xY5dF3AZIgtwepbY5SUo2Ou7n+DU0fEHXO30K0cDvlsG/AnFC33Xma5jvfjk63V2U5Cr73A7TN
mI6TFww1XoUY5BxTO8APubeHb2j0hDAA+jrYyp5s+o6Wj3Lwlwh7OeVGAVSAEvcAyYlzWYcfQNiN
DiyGfsbc8leCxfAxHYRE7cSn0BaCJ0twK+Y8POVgQ5kVtr2+jztKvsqIrZyxDW6tQ5K4lYKFQRB+
tXh2JzL+UUXWt9trY0gqnrblybm36zTA0CBVONRVAOpM8qnv0m3JVkcilaFQEKJJ2mtYyJeotB8d
tZbHDdlKR9lYw+QOfYJDUoQWCJGLzxWjXyxQ/FmQs7ptHNMnlvV4kxBBj1MoVy5vRQm4iYYsitlA
DjJyPvXl2gOFaW21tNI5oNKJBFJWP+ZnYE7jUvLz7embhtYSR5ODb2Ls8dTrzwWIY5oH5fHn20Ob
3EYL6XHuesbsAjcaBZIwN8o/DjXorFm6EsqmqWuh3IeoZkUzpk5xp3dtNG5CEmzT1HWAjdX3GVhF
ELiCi0+iQ89gOzw0Y7HyoGmYuQ6xCdvJdWYX24QryZeMknv0Eq5sngZ31KE1Dfio3Bn6B9cyCb+D
TOoCvagHaH19bhr6ss04y6ffeHw/OgODrifemrrk7OYCooAtVATnYMVvTD9BO8N4XsMrVgg8NWE7
OnnN2H9HGzCIJeuKPIIPMt/d/h2mVVj+/uZ32ImHniyBLSfr6nhQ8sGn7bYTuw4crFw+9+gjaq8N
d+/DlO9Tx/viJnRF9Nw0cy1oQdKiQDGMTcz32vQgHC/ZFWngnW7bxXDD0VsKKCj3evAUIaO18rNq
0M/ZZ2BAQsu1JT00KU8rO5YhP1AtfnFOst2cQSLNl/XzFKYfi9Y9lxVZQTMYhtf7CzI5NBmQHhyY
mOJ3VXX36QiWEI/8Py1oY3uawU11BFggHRamA9w0yOVdKsenQQ0vuEEd/ao/3l4JwzrrSDA0nisw
/GOdLRCcd4UDanx7ZZGj989b7vKr3jg/Gp7LyRJ4SxQWdI29RSjdc16szHoUgGPbUKNMwT4AObOv
t3+KyVpaUENQeegLb8KlH+/StZCPTWVBN8E5cg4mrNvfMBy3FnXpt7+p7qTXJdAqA4OKdyl90Hmp
/HuQyEM6zK+RNUMW3s0Pt79l8i5tS/ZzB6IJEqtv1d0ZwjNPESk/cz9b2ZYNMejqEV4UtYpyHFzA
gXggRfra48A48/5D6lqPdqo2xoi2Rae24/uexAsVG8ANYKcjKGym6tcQgGf8tp1MLqwFOYgHs0Q1
XXtNxELq7X33BrvaNraOFxtIwso5AxZwFo3ydhbxwQoXOSnIEzZNXkeVuJO0XO7DodIGacOKQKrZ
odK57ZBhL2v/JgRLEIeqAjW4K6QyjiNJjlCEeFKB92Xb5LUI79zBhVazhePXMH2xE1Cf5epl29Ba
MAuQetRASILNuAWHreMC5Rketw2txTAD+QafKV7yC7zJgl/G5WCVdtewHoYspGP/otGhSdbS9tpR
qC8ADCV69ymkoMKcxcrWb0hCOghwqLLex26Dl/YhP3cz5HGr4K7PZHoIhyjcUae455m97QnM0dY4
K71gTnDauJLS/UDleA18d8U7TabS15j3rlWWIUyVQaQKel9XpyyOkWg/wLGyldVeBnvn1q+DAhOQ
K/p9MLbXQJRQypoXrbrTlK49KpiG15J0TRmnPVTlrmgKOwWy+o3La4i66/y8yVkdLUvPgQK1ZAMb
ydq7s6rqIQcr/u2hTVPXMjNqNZZX8whv8Ln9CpWS/5xM3U++u1ZLNORlHRaY+pNE/wb2Yz8C28lc
h9NOtJm/4jyG0XXMnyCglpwIE1dlj1dU/j45xPpx2zCmobU1jaw2Ai54gM0d64wuiD+9FaycUQw2
t7XlHEXl41QCb1yoZ7o6B3kVRNzclYkbAkqHgpU9B9tdn2JF7emlq8tPYU6gb0Y+ouL0cts2ph+g
bbY2aYqxd7BfoWL5u3AhsNFn94Xjn24PbzC9DgsTqMsnk4WX62hR8snTJ0jXrNyI/9r4nUygo8Ic
zrgDQOVyGSuKn2HTM0gEQpPFhnrVjoNJdK9AcAhQtXhImLIP5cTQnsjHkwctjJVDl+n5VseP2bhm
Rmjw5FdovZ3FYP3wpf2EAuQd4+ws8P5ZNuQ7p82HBTo1Q3Pntl0NnkGWv785CIC+wQFJDW4qqfOY
JZ+bNACZ2yOIpVei0XCYJIu7vBk/oJAJZQq5BAy/P6CC2p+ipHjyaXeaXfYr4MFaUjH4H1kc582H
QBc9FQJcgHhuk2eVR6D99/cjiNpu28k0vBb6QYq+HlD4oSqTnHxUbJM2BG0RX4l+0ypo0Z/VnQBa
EyggYqUgfiOfmFucExBN+c7G50iiJfUwzBJuI4PhcRucc46EGjWqEe2+HFLIMk20WglUk6G0PJB6
TttEIMwCpQG7X+Q9ZJHHrSVXyhzv5wGio73yKCsh6gQwTQ5WcPCMnyYwT95eYtPQy6nqjQeBqJ8F
Kfgrr3J09hNIyQL0id8e+n2jEB3lhXN87UCJkAOHPkNBvTrUFJR/3spNyjRxLYYrB6SVLYRxriDb
a3akAtV/mUNM5PbcTaMvv+mNWSIbCbGF8swVhAxg1nTuAJZaybzvuz3RgV14Q4WIrUA9e+aRT79X
gZq/O2A7Ui+0xF1kItQV236FjisYLeiwzwp1BOXM2V3tQOelqKBNettGpvXVskPijlD9hQTHNWrZ
p36AtPQsToWbrHimbRpfzw+RD4hrEuG5ynGh3cliLwjuK5qAVN0Br/f06BDoJCbDB55U+z6bnzMv
v6Nz+pB02K5Y+Hj7Z5pcQcshCfh4ndlGtSQg6lh48h40AStDm1xBSxvY/mTSdPiFFeQGIne+y2zn
Cpm0l6AQh02z10FmQZ/L0hNYpDCAItngTs89SqPbPECHmaVZFg1DRptrS7JFPFw8KZf5X5NpWNmA
3t9IiQ4zQ9tV5URj0EJeDHTkztQdojC9B3Hr2UOVHYWg420rLdnufw9DJNSSCR5lcpAVorJRBU69
A3d1/2hnzbQQdC76P6HrCwbC46x6FVC7X4lOw+qHWo7JEwHAnFoAaAM/Bhm74JwNnHvwIZD9pndr
opOd9bJu00jixXdQ+DG9i5UHC6S3svyGyAi1BNDkIocsBapk9eC7/2WESMCQBwhb3F4U0/Ba/Nsu
OuIC1CWuTIXVlw5ags8NMLErgeEs8fvemmtxja5/H5rCaNIfwbrdEkh4CCt/7C0IzGU2MLEuBHt6
DgEoHLsjcqCcnNIhv+Z2/gFMxUcw/5/QZHUvm/ExCL3z1CZnqEzEksxrzQ8G79dxW7abDY7wcPOC
KvLFarMYbJN/tYt60PhCYPS2mQ1pVodw4RmVDb6Nl08Z9PxL17rFgVMfLN/eIqh0+xv23xv6O9bW
UVy156bgRo6aq4DGy7mUbfkyAxdwqAvO9mmS02NQjvDREf2c90CtQoUgo95P8NwmeLGOwLjV+XQf
JGBgbrMGklce2NoLB6vW1yMuLFXkQHy5cQ8jWRRilfpT0aw4l6pOYwHYAZRRZ/mCl4/0WEErmUA0
ALpXqFeDRzKDuFMQ1vlFRFZ5N0voeYE3tzlMKUn3Y5VDC3DKm9jqAPGxbDmCsFTIExMl348l6Lvn
UkAE3iugZNZDxgwEdP1lolC7BrtKtBO4YO07BZncME9/QQIWwqN50J8DASn7wBIOhNIqaGfLLD/M
s6z36dS+QjEAcn+0Eg9OVrJjJsFSj67rbD+2TbZDJQeqvlHrHCsXchy1GKY7x1t0Ry3eHEdoyYKL
PXthHYSzhUNdLKgDyVvWPtcVWg5JR8WJUHyKOlBOoUk3giV8aH6HIXWhdCnShVC+3ne1F5wnpn4S
Fc5PiQMVDhQ6Qb8SeO7R5fR3Goao8osofxhbu3uqOpq/tnUElfC0cT5wj3SXusSXAzJaVw5Fzju0
5kZnFtLPzqT+SzgkdaqslXcRTcG2zy0QwFvo7gEpOvS1GmhIA2GffLY86CpQ34UotEWTXc4IhL4c
cFhPUs2HmaC18rabGjKOjkKzoX9SqrSN4j7/Aer/XZOuEUAZgkxHpiZsgDxk0kRx3R0HsFZDCg58
hBunre9emU+csVsGd/gBxXOcLOnKYdU0b22PGtza47LB0DZ6wt0OROguZMxX+V4MGU6HhmVtTtHh
paJYjM4rbe3HCTwVEL4Izl1KXjyLDSsmMn1I26o8wMZTx+EQ74Cmn9uXf4qS/Uj85qPlyVfJg6fb
DmQwlw41rHnX0sqea+hfQHEbApUWaITrvFm5B/5twHwvi2rL0Q1zDSJ+XlybwgJVe5GTa+haTkxV
XSLoRHRXNYAI2jJwvonSce9YGkzfbC7VjykL2oNA1K5Y1BArwfL3Nzckh1d4VsvRfcTxdPRK/Xmq
Qe8OyYXblny/XIqOo3+Hz8dB0QHJNYaM7b7LqusMgRUHlGbZyPYTOL05pHZQNF85ixmew4gO+S2j
phZRge9JcMl/lQ9QuKmfnWeQ5fNvIPKnO7KCFzG5iHbsACFmr3KBD7VQ4YbEbOdme5RPN66KdqNQ
iZ37eH+IYsKy8LHyaucJ73zet9uLYjix6gDgukGfcepj9EH+EOqVVD96cKq3+e/bwxtcynf+XXOW
yLn2AwQptcQO6AofyoK3RzYY3deMbhOaA6WONGbJcwnH8UK+89i2FfU1m3sz8CClXUdx44NgPgf7
ebCLhhWTG2yiIxqhMzOEqmt8yEB50Lzp8UJjg6ZuxS6m0bXXH9onVhlULIhxuoXEnQRf2wzVwW0n
Sx3GmEuVpFYk/NjKPXlMsyR9CsA+CLG+plipxxk8Uocyjl5g+WXQ+nFlsSz2rL661BZYUxmHaKCf
0G0ESlDD/Nc1Iw65KLytemBfT3ahZ0EFwdpzte0dl+jEYVHNWZvNyotF7R+d5rufnMN2jQ/CtMh6
Ko3CEAINvR/PXbtL/Z/+8N+mqPK0eKWJJC44t/y4Rxo4FH7xibYQfA+8biWyTKurhW1g4fWwtqgH
B0rOlUr2jLV33dA9S7aS90220WIXurcMYtyeF0unw40HKjW7oQGTxSYD6ajGtPZz6s2DFyfDcGqT
9s5DA47ovKfbwxvMo6Ma7RDtapCLweTb4cTUHV1A4hJdPpsq60SHNg6KtVD8qb04m0BKXEy4+YQ0
+N2CUSEaklOkeLJLymytwcqQpOnyM9+cKIQDbdlaRljtcZAHNP01JzJ04FDprbW2RZPFtDDuJuZ2
qkKcEeexp1/KtIht/jTXYlvGo4ubvfkJA1Q5XAjIQA/T/c15tkusaJ/TL7eX2+CrOsYxpZzZcz55
8WSDsjtkkkBPnK5d0U2ja8HcBhZqVBKjF5CcP/azE+4JbkMrkWAaXYtkC2WGzhngqmPm3TeSfYX0
xorNTUNrIdzTjGZdhSTRNDX/YU3QkdkPHbO60yaz67DGoodc3aigTpcD6XvyIOh1GupgbQc2Hel1
VOOchX5OMgs7S7GoHiGq7F2Oq26OVOQWXxn0daqi/hVGzs4XTiwhWskLa2X7NNhOxzuGpQLqxMHH
Ic4IxRblN3s/LKJti65DHiMO5VbbDr14SBl0kiqqKCiJAXr7b9vKaNGMFvMAPeYCkuwhyuNARaWr
/G6GRKEjG8vGRr90U5K4GSDSHUFuqwLJ/wzRpTLf6Ffatjyhv2NA1xuBX8HquNWMTnTcZhg9lu0C
2sa4Qcc8YV9mTp55teYxi23fuYG6WiBDKaYs2kzNcS6hbMsH9GXPEaST6rU8ZPqAFs6+q9o+mMMp
zqD3OURo5J0q+R16witnCsP4OoYRIuVq5lU2x/2CdshrqPDuJh6GJ+D22bZDu456qws2Oi4LxtiX
/ge/ro5dRFaGNjimjnabMojfqXEeY7za7Xu6CADle/RxQWGnPW/yHh3jNidWQUUyYvZgQN4NU/TZ
H7ehrIizrMqbDbLGm2+Y4gk1Hr02O2a8FqeMorZSDFZ42Db9Jde9+QR6qaH0CUkDvMSDGKsvj3WW
rISsyfhayPrRYHfYfIcYz8pHZ6A/WJSeZxI8JFP9um32Wug2QPmkJI/wCVvch+V4buQ2XhTytxDy
xjCJ06JI2kGZD4WnQ9BlcejNh1TOK25jCiwtcPGiL7tcZSq2x681JNOoA4HqT7etYhhbh7c1ICEd
AzuR8QzRBQL8vC2HE4Tlt21UOuyYUQieNoA1wWWG4YmjXfgMAax+2x3jf2DHjVuNbkZkDFXyANrD
BQQ7hzXeZsMOvmgsvfX2UmL/zpmScecVJ4tXd+lgrxysTEbXYtVndMzDJlUxMDRnNNfEWeAjK/cr
wWQaXotT5fKUerxRMYdI7Y5Wv1CivELk7uW2y5gMo8UqH0ZeTtKXMS4S576nh2BY6580pAEdthhG
KmyTHN440gYo9cyf8BzwUojPQKKEK8Y3TV/bZ72R2b0gtowrz2sh1gHhPRaF42GbcbRYrTgDzToZ
ZZzX1tPMhlNe+D83Da1jFgMQwoweYTJWMwQ72uAazuXKkho8RocsThR9mbnXY0mz4BMItaDLyZ5U
sibJYBp+qR28yY9eWyuJi4qMe9wdRi89QanxHJRrjHCm4RdvejN8x7JpHCzMngroWAYQNAQBzY8R
JcbbhjeNv/z9zfh2yaDmbLcyjiAn6Cfh3lUHUafH26MbfF5HGtZ92XshCoux5UM8+0sd2ee8QLWJ
rXV3maavxatTlxSKVANSfO4oAamSdoTL5y7qkKheKv/59u8wxBXR9tcR4jEEao8yZjMIm4V7Kuu1
cr1paC1kmaRRNldJH0dFCx3V8UTE2vugaWgtXpPZbSenoX0sAr9+gXKIf0dHHF832ATowuhfz4Fu
dIAtyupj6Fyj+Smk4OCDhOTKueDduWN07Y05yBSTzMuxuTJ7X4buqUjzx20T1yLWJTQc3AFmGXr/
7EYAY3Rr0Ot33RGz1qK1odUidWF1MSnmPYfaF3X7Yyu9lWA1GUUL1rlApcYdsj72v4fq6DYbh10+
9yYHBLhGRm0J+g5bWXsvYPEoky+3bb0s1/9c/GAQLT6jgAW5j1eVuAhe5wpI467/yKDO0ebzIen8
HdRMVn6EyfRaiLp0VCQrYZu099pDMuZtTJRlX1q1LRfjx2ihWo0+pJDKoIsF875QLj702fAdFChr
l9glct4zlhavEIHkYAqf+hj9sBeuoGxchN4hsgGlsIpngnL9fhqgjk3cTRUuEuk4P6cb3AjUjV08
Vk5cyOIhcMUpaNY04t5H6mN8LYqzLGC5Sqs+5qG3r7lAm8Znv3H2kCLf29FzSwhkgwU0s6EGS+rT
bZ+zF3u9Y0cd/2eNLgRzMtbHVCaHLgXiikOHuRKXbu6PmefGMp93Scjv64SvfNPgfToU0O9DEbKy
7+I0VLsWQvYErCvTtC3V6pg/DzwSTtJjmRJgmEThH0HFdbxtLNPEtdgfpgkMeT7rAHFw6IVYZXLg
ouoPQVGvCawsefW95dBzgAUx6wCUOyBzZO51QJPDj7oLywzXbMWdo8sS5e9cjmrBirkMSSfUUgGZ
mgFNKi3MNYdfwWZf7CqIgXOfPfKMn0NL3I+UbMFKwsP1nAAibStUZQd58Lk9SS79PWFsE6MIRtcy
QmH1Y+ULuBWkEMjO88PhGOZyTfPQYCcdKZiBOiNzOiHicLQgpuzURxfy5eVUfp49mh8qOzyExRqf
07tHQcD6tVQATAEEQRwu4ii5enjXHZoUzAWfwW/0dNuTTR/QtvV05D1FE7CI3ULtmn762tBPiZMd
UKFaAdKYvrD8/c0+2Wf5KGo8rcfVRA/cDqBSD1qwtm1/58NaqBv2AF0JFSC3qWdBKOISsj5WE8Qg
gj9lvqh3zB1+swhbwGwH+6FN5Eq0GA4VOiRnKO0mn8HBHYe+uLNadj+ptbcA09Ba5LuhG4Kwo8HQ
UwhZ7w5snGtEt4a8pSNv8MSLjRdIx9gdXu2Z7hNIZs3ZGiOUaeJaVJMxhH4ECXms7OiQ+OOhy/jh
tpuaJq6FtI+LSmaBJTAWRb2TYBpOus90/HV7cMO8dajNVDWLGsvM46pJ01eHlBnojUry8/bohqnr
QMcIShQJpBt57Ln/pVWxa3iLSu4a2M40dy1+/c7vkpxhdBWI5tAn6CzqQ7JWYzWNrsVuIxsL3OoY
ndsM+N7yko5rLSemoRdzvUkLTGRpGqUlJA8qpz/QJh2PNgjrDreNbjpD6WjHdmmldWcAkhtgeEcX
zdcBGiboDsjxJLqWkGLmP0c7P9Gp2/KKBA03LWzzofLyhIwM6CEbdcWkLoeXqpurNSXs96uX+IC2
QSPhJEkHSF4c8FfWW7GTOndl2146Byi9qnoeeHiB7MArGMc+eFLuJMpobjiuJDyTG2vBTbPQhfSM
5V1o+YwHyrt+AnF84hxvr5fJG7T4zvJqFormwUU1ErpaTSIvbmJVT5tG14FdEzijJLQC/Yvn+rsx
j3Ys/2/byNr+TPqccoCt1aWbyugEwjv7gM7eesUqhm1NB3UBviiC1EvVZaQ93rHBAmInO+rfJ365
s/3umpcf+7W+R8P66uiuJuxsSH3C7mUNOiqPsxO6TR4dj32+bSnT+Mvf38R7OQydA0CmuuRi+lw5
7qkdgqfWitJt/vk/sC4LGjZtB1t5iYygnVA8yBbtlSAWumz7AVp8u5BspMMYwTFnqQ6N1T05JZRg
BC8fb3/AcFDSIV5VkimrHAN56XvvIXc+os3yjtp8nwwrCATTEmghLKq27qbaVRerbPc2yw5LLRN9
wftt89di2M74ZKGLRl4iNHqQMkZj506W922wMn1DjtARXlLYlaL+pC4ExeOyY3FDhhX0lWloLYy9
EmysWTMg0EJ+Z9f2EeQgh9tWMd2rdWRXiyKpk2VcXdyq/sS97gsvumNXLdGcNnzfUOfHaFfZoV3w
vbzcVFlG56u2dUcUHT+dbNQlm8dTaLcfuT2vpFODH+nqt6oq8DYFnDsc1f7gpGm5zyiQ/Z54vW0y
Q9rTkV24Kyi8FCt18f3pNKp2L6fvysODh2VdB78/AlwMx8pW2i5Ma6/FdVCTvOFZoS5DN+9THLt7
nmzBP2ANnH9zXicIaHgKLH2dymPWuOAi4/ORC39TWzA+oEW0pRgEzkmpLjQfrOPEqutUzP4R8jG/
by+Faam1mIbEkwIHRaUuc2YdRutV1b/czFkJDYPldbQXCfsGlQgMLi0GyYcC0Bb7eHvehtcTHemV
CHviQYGhSfsb7N+7GW1XSysTj35F3drp2JCwdUSXkBxyLWDnujA8m+0qq/6QAAIhiPdD2GRl1zHZ
SAtjjp5ST4w1XIiRvWz5wcmmlXy9JLd3Xph0KVPmkVTZ+HeJ3Axtt+K5oWqvrHsndC4prY+zWnta
MniRjvDKaYQKUI8Qc2d6agh0jksv/dr2a4V500JoIVxXUwcy7QxemjoPnT/sOv4oAxfno7VeD9MX
tEjmdRM5XbMswxQcGK4ThdftgojsUr4GXTAZSYtlIl3WsAHLUeE1eRrdi913d3Jcg+OahtciuaF4
HrcBAbiMVoGGj3mnul++vVYMMYyuI72EHSmrqBi2hPmhRqMgJWI3oknydjSbRte259JRjaMsS14s
39/PrrvzvXGnhmolEAzJQsd5ES4myGMji7bcG/fcCp7RiHma7Pkxq9q4tsNft3+G6TtaLEcp8ws7
xc+IIvEzCK2naJg/OBG/h4jS3pPtyjnJ4Ks67isoISHWlPgMxAjs8DFw1I4HH8bwz+1fYRp+yVRv
D/J2NvsEdHsX6jY75X0svddcXWu2chQzrbUWy32a+V4/wpPCKtl1uVg4WPZptxZlhnyqs5qR1s9E
V4fykixqOmE5dfuqoGvXWNPktRjOwsIHWSruCKnvN+jSaD4Hc/Sxo1G+4qqm6WtRvDwtBIPA9NGc
fx5n6zzgCHl7XQ1z13FfduA4Y+D7uH44/Jug2aGX2Qgg8Rrrp2l8LYhd6fZgMHHlpbUCtPeHrfMB
spcc3dv2mkLK+zQmJNLhX1E/hwBCoxWad3JZhWTm7cesjWSy92xVJs8ls1l4aQsxZGc/dDi6xRsL
bANZQNLslIACZTxUflv018IqggxozGhMdn2R0bUj2/srGOrl0ISD/iIAK9olTPMcy5hB9kfyraNr
/pEJt0HzpotecGlBuGU+VK3YdhLR0W+J8nxV12N38Wt+TItigklXlTfetwokGv5NKqEioWBR113s
CIpig2fFBShODrc92zT48vc3GSuvUg/KcUN3KYg8DiEqZnMqwpWwMVxW/r7WvRncT12ZVYmAy9XZ
ea4T5ES/vhdo8NizNLkPZ68Blxd9KAnZRDsLL9cOI6AtIRUwa3+PUxCUyJum/8FZsalrFsNrSYyx
KitsUneXFOsd54xn9+mEiGgSNay8lZpygeamMhrAxgt6ftTrv+RZuovS9lzIjVuIDovzShw11VB2
OG6Wv+RoP2UdnpmgP/zztj8ZZq9j41RheUkFKfHL3FbfZureezXIFOaNxWWdqE81Ls0Cp+gujJd4
qW5/gvjwwxDmx22z104h81zxIkQbz4X5YQ9Nh/RXQdmRDmTtLGgIN52RryFpPs7Q4byMCjLllM4t
Kljp2mHNNLoWzFLxpus5jD/4zoiundrbSdvb1DtFIqKdPiSq6lARxdwTL3sl/RC7wjrftrtp4lrU
KiefM0UTcZFOeqA430OkZSWcTENrERvhDmrbPTxGWY85k+U+8lDyvD1twy2RaKFKhrb0cuTii2c7
P0r5XHtdjIfVU1qoU5i7gGystWe9H1ahDo1TWFCQnJTywiJa30UQg/wDWZ5w2NV2t6Yl9L6lQh0g
93+cfdly3LqW5a9UnHfeIkACBDvqVkRzzJSUmm3LfmF4kDmDEzh+fS/q3O4rUWmz2hEnHMeWnUiC
wB7XXougtqMrncH7SpDljrL7Hg313lDl+fhebEn4jJT3cVFTON+sdBn/mI0gti08UMwk1dffv41f
7dH28opGk0uDJSLb+phQ/gMCvh8ts9l7hF99/vrnr7xZrGpSywWfT6bpglV9CD7hC9r/GdJPbPn4
+JRXFQNByCEmsPp1r0HCK86/Sah6/NFxFVvoXMlN2uojAqB0zEvHZNl3ivkjkzZhnnWuJe0KI+X8
D9/G5korY1zatDY7SEcBbLKGRYPmEcCOf/+yf3FYtzgzXmkZRu0RKtppEUZcgjiV7xQ9f/GetxAz
vZpSPqulO5jjlxyTjmpwkvTPWjFiiyRjE3BKYGbpDgU4REp5BVYja9r54r/ak80FyPQkr7mFz250
zq4lpqUQndM9Q/qLG7yFjGV2L3SD9t2h5VpeO0VRDeCBqLsrK5uzI0mT6IRByOTPQCRgfHp72yj4
4EXdqe7QGVkoYnoyjL159V+94I0js1ndzGmDaH0pyso1VXUdifm2BE+N82eHc3P2m9aC2qpCxJ6b
KlTD4MWS/pGnFFt0mEYKTCUW+GhoIFwUqeGVU7kDRvrV8dl4swi0KstgDNhxzU5Okc7TwCg0vvPF
z+cCYHl8+z7XoQCQSOsSiYZ2HcfNEzSMP8U96qiDIBe04p86mT+VQok/uw1beNhSmnZLmkYewLWm
U6cXfc6ckvF874T+4hhtqeSYNsuMFbU8UJpdyI4+We0YJNn8+PtD9Iv7tuVwKhVtmyhvusNc+maj
OUADXpK5dLGqI4a90udLCeN9pVts4WFJ1tldQ8rmEGtg9St+TEl7H9eQaq6VW832KSaXhakD8/Yh
Fo85kT6Il72o6D2r/jaX+ZXQTC8DLn3eFb/51b5ubv6MaqlqoZh+6GoSYqw0qGNyxzP1Z8d8y+i0
GBpr83qZDmkkhEcJqYOp0vfy6fMVQLFFkQGa3gFbN08HiiG1lAzX/ZR5GOf5KNmeKuwv7uk71dYc
YkCENvMh6QwZ6A1aBY0m9vRtfvXpGysAmr4WffBoOpTWrEqHaJIWrkhM/uP3x/oXn78FlCWySocC
laODlhtuP2Y+b/ZQQOfDcbFFk1U56VPkVdMB+W2dO5qhMs3L8oVBSsRsy8WtuoSox3aOgEFSkDJ5
/v0j/eLAbkn1lkmvZ/Q7JiDAvrI5crT24zTtZV2/+vCNU19kGZtAH0+HKoLTTT+3TQaOxz8DPQq+
rvoqptVmE4oNAlumBv2SjNUBSl93JsRBf78zv3rZ65+/+nhrXrRSpWQ6QIMjRdjPc2ds7Z1t/9WH
b9x4bEYVBdh4OuhdnX0QKEQCKC8hhLDjxcVLV+CMbdyiyrKywfx5btcHCS4A87ElVnIhpoKpK9QH
ovphtAjNHrs4T1PD0Wk7F5kjgeUpiMMYx5FzELR0rXIiyD3Io5kUOmy3ISrrvkyi0V6F7vr0opun
FfvYFUP2BbwavQgLQQzhg7OSYUyPlEpcVV0jVZDr0NTwydjozU800EGjq5sqqyDXCpvgLQ2UQ9yh
AMMjBtk7ewiTqS6Mm7irtS606bTIo6qXnJ/GWpjuwuZp8tENvhhKan6sq6X/ZiXCPCX3cDpKn51J
B/I9mCupf08TrZrQiOkNfjAgqwWqrrbsY5z1HlOE1dQasbfU6A1Be7YyqweS0eHnMoHOzknHbMGg
od7188Vodk31w9BJrPAxyVoA7I20Ti8xd1eIyxK6LfNDP4xx9QCpj7k/gAVEyKt+borB5UOBDDhp
oMl0W+d1FN9GS9blfl5hQNXNY1tytzTsSA8wRTaziyVK8sSbulwsDhLQegkhi1vfmhYmYp5BV2gZ
rg1LF7tmnjefupJE0RMU0IfPKQSZ9CNVoom8NEEJIUzrrOCOqvjQ/2wGTAPeZhj6qm5HyBWLYxkN
oITOlZSFa/WV0N1pZItwuOJSBjLjHEoSbaQWr4gak4HLQEMttMbwaxMsc2pKN6WTBnz8pDK8usWA
NIA+KkKQ3o+WOIiC621YljJmYULsjns2tjZyEtTKZz8roizyWM+XytUB6byuhkFIvwf2ESZjgFx8
fNFh0EgE/awi4I5qQ0gPEyDt4DbNrK4YGxl1GpXWlhO3JP2mgy8fOLHMWq6yCvAPL6JgWXygfaEV
h2hMq94xbVnUmLfQgJROe2aRT9ZUWTq2tR5SV8ukjYftrMwMZtkmwkE0CUJmNi1L5Faywiw0y62O
+oylnLqyFAZuAB+nyB2GdpndaUnixFEWw+xiK22csc7Ic+4JPbeHx3mxEstJJwAMMaHJ7BZcnSwx
/Zr3ajnU+txQtyxpkt3KHpNoDuQ8miG05Ah/Y+dtLx813hSqcIAT1YvDQvSiuiGznUwg0MVQSfVs
pXZrewoY39lP8QIxXTRhMh8c80lCgNKP+wciZM5d0VST5ZUz51kA5qhFd1Qbz+yGJSNUON0cyj2L
D6r2sa+copVjcZSxIaxAA3WVuJClBu6MyNY5mHZkiv+fC0xUHruZ53qg57L+VBjaA2+Iv0SGjbKA
bjaXVjGUyQcliviRjGbybdFVnT+pWpRF7WdqKqrcH7vBLO5SHhXyJ9qShPugVaKidzAzbvCLSRmg
6XTkELNEujmEb2oQmyt9tMFek/Xkqua6OYT5yBm7EqXKC4gz5xgSAkV5v3zoCq0cbmIwh8dhWuZl
9JPGPXQKsB1GGf/oIHHWeAvKYpObJ90AMG5JgEEogCUfLiLFIB8NzpmBBSUOe/J5ydu8uYKnFplr
MhzVh6rN4ZXQmY/nJ83mcXrPcxlJf04wb3oqrczOw7JvaR4wNeRj7iplFJgAmllnorPDclAZg69w
NLwUgUwTYgalLCHtQkBZUtaJNTqG1criCnXkGAx6wooNn0JTi3vNwmx+yjRt/MqlkM2xyhfPgBZ5
6oygaJvddLqnIIKeccElWlSmk0SzsxjtzRKDFDrt7nKttRc/g/Tz5xSsK8zlknN1OxkV+zFyvQMd
yLwkOcjLpMoOMZ0hJOAxM3MNDDV9zM1Bb11OOHVkA2Vhy06hIhAh0q4skUO+Oi2NENPDdnFkvZVC
nLnIvvVTerJHnnbHZDHtIzUbhss9lUbn2KKUn8EtXhRBauYElyTTiidoueeLMw96esOy7ge+Q/6N
zEbyndZ6Le+qXHBQji4conegdtMtX1tAsX6hUtEvLpJnMnuqzqb8rjByvb4ukGj1oHEGKteJoqKB
tEkleHwqJ2YEkOpdBxP0E3Q9EIVZE1+GKxM6uy3s6tzJxMmVpsYAqn5xc5JVS7B7I5ylu2RDnjtN
RRrDsUE/1TtJ3kW2K5c61SEQj0FTR/Kqi9wmngEha/s+Li9qc27nSyNXQ+3oi9VD6hyTv3YwGlUu
Q7sstNmlLAXdeqIJzPNYKDZMF3plkNNs5BMQGiAW4u6I7JRBCZNQ5Tdg8kKxNdV5f9lNMVjmqTlW
+JQEQktLa/eJExvLXDqZFRn0WMY5rKMdoT/kNV0XC5cDxS9Oaak1OCvLjA0xebaYDo8r3n6ul75J
n6w5qZgDY8eyoCZtaXp2P9LK65aC5K407KK9L+JFb66WmAMBoEFKmGKCHzPSV5m+RKuOcyQyv9Gq
OnOMwopTr1/y3jimGPGD6DvGFW40PYmIy0xK51CjqYjcpJZaFjbQ6CBOhREY/ZMp+PCZwZLX4N6u
m8mtRklMb2YwILdDUlaVny6yIhcVKyMWLrSoAXEczdFF/YkQL6HCIo5QdC7cKam18gAQ6Zw1DpiP
+/Kkz2M/uGU/AIQ/tNB7B2n6qJ7SGhPZV5qKU3YitbB7SFHgBQPgAELQr4PVMS3xAIkbjLuYowzi
QDrJNsJpWtih6xEkfVaF0a1eMRm1kEVDa7mQlpfh1EbmdA3lQpASCln3hicFaREpgYVvvJ0jCD05
sbKxoywCs+OdJieZ3RgLTTiOWln0s5uQcSzcoW4nFVYgP00uWgsUbx6Hz4fvzep58mDP0vmpAGxb
c3UChKmL01RCiiQeMJssG15EB+hIwASjc14YHkBZMTuWbdmOTiNM3DcrVWN0YgPihXWOGTNbLe4S
0i8IL6qveT2J5bYEBxz3cEuTFgQIpZpBRt/X9SVydo36LW0BYcItLz5iUhaEXgyBYH40bRX1V4Vp
zOXtAq+s/dRVB6QWK1m2Cl4VmMRomtKUDlEmummLpg3kwuxIZwNu1WEuHN9m+dlLA71hkkY0xTu2
xBLwuitSnywQ87uxShCXB3mFE4MaNqljN9Wg+AHWRm3MvBRDH8wZIjZ8AdQ6072M6KkVFOnA53tw
vBimB+rmfHDJMIFfxIiqsnBHrbGWoLfatHCSZew0v7Dynl1OGJyjLotMm3l5ZTe2Mye0Iu7Y93Ty
xsbGG0WgVfIVzVW1Qa8x864vZ2M6NVXcxWFhZrIP61otOPNyjpRP4MZLZ6Gpzpw6RictzMupML0o
V3P8hJIEhRZDpSCZZS2l/okBhquC1GJj5UNhKAFcwcobCQHdUVWXVgyRALPM2CU6KJ0R2kBRxcc5
k6X5IeKK3sRRWcjrMQXuCR51KX8YkNaEEKhMa2hFDhOtuksFDRkziGAVrg1eVI2zkILqB82EmGWA
tk/eX6QDKNa8rNAV8+C88oelI4N9STkdS8emyiaemrMl8yc6NMRFFJBA0AAhVOkbKXKDa6jwFFYo
FEMTOKvNKg3TOSrmLwVEgsGovCiN3UCueR5A/W9PMUSD1UiPzWjJFqKuZaUCYRiZeaNRPgpP68b5
uZGDAa7AdOEH5CYdjOxELLi5zNaq1qHSSK8MFuv4Ajoxg3JYQJYHtXgRYTqkLrmfg+4kcuFcVOSr
Go7XgWaToMHYJQI2dTGtZ5pYJIG0s4p0P6lhGJwO+LHS1a1E6T6bMxDllZ1tfi7KVvsWNQgXnTmz
Ks2dbJDlXkY5i2xvZH17hehTD6HwgWO99LmC1IYFZnYrygFPEiqF1pje6MSxSWJNjtkmkA2o+2mi
FzLqrcekgyzeSUxJmbtEFI19HSPKKkiYwINo91GN1A4ixM1wy00rWQHtxPiU9nkBcGReyhtWaKb6
3i/WFDsiNzn3Shhm/YBGnAmeP0xpIC4oSOrX0ZBlkMNbYA1alHzgiHFLEgd4cNq4Grq8SAVLWURO
PKABf1z6zCjc3EZw5AhERPeZKCoKiYk8/8oQOz+JJB/tg2RlW7hFUY9mGM10PHX90N5WY15pIQx6
B/1yaz1nQzGMVhhbXEc+JbIkDkVV1SPMUNyw6zzWh+7aZqZtBWTs5/nObtvc/CrjpPsx4Vr8RE0P
OhYjTiGEX+YpHt1mNkTtdRHotMK6BbjzquktnocGvr59w/SZXZtTbcAOpr1xr1fR+FUt6STDobPM
yWEJCpeYJa4T4kmU2mWQ172Mg4JPSD/YsoBGUk81i7izsJfx2CytkK6VpjX5INt0ISejnyAjgFQJ
AN/ErlntxtmIEw5XKVfyAA7qEa8qwCvr6NBekYGZl2bntW1pF4FlyC69ruIqyj3w4PHa5yQj0UGH
LmV56hRZPRUYIY3LsqXG/GhgmGc+AuY1k0caN033I5m7ufmQFnln+dCP4mOI1IHyG0Qu0v7Zpgzf
EpM6xJidbJ4WfsNpjyLDWCRL/ZDpef2NQCeXfpkaroxLLWks+3M1q2pEaIgc1mVFptu+HVeJeWGN
OpxpUUH60600fQTnuFwIKBM1GRPzVrM1/StySGTzsmly2886qTeXIKLv9TADBjMPpgzE+iuhct8c
9J6kLSSLobCEXF+S1tUwgJ+BCm3h5ok0mMM7LHSquut6QlKPNJKVdTAv+dijosEtBSlc3ucelEhz
7ViqeAHJukqST8vSNJNXGzZmTHoFPLdLeUfqawErSb3IMC12P0ldq124CzVC0r2U/a3VZ42P/wEZ
22DwMg8ikRL7J5IzNvrSKlhz0HQBtF4zDqS4n5CUjsgSpig5DgWxWI4azaypwADprP1kwKCmuYOC
EmIzYbUldZJiNp5rSJi3x6bS6HIsYYhAmKJJO50dyyy74Wrhsl5nxPNmHp+zkYBJ0Jiy+l5BHOWr
JIuB+kcyJYvTMTP5MSSZKA8mj/UPeWba1NUGPQK9EJmRClc97Ag6g9YCGAeWKrxq0gfL76DkIj7W
LbiJj0XNQN6sKyMRoZVrFGFaFEvzo4CmO3VqJPyZl816YqWrPolpdzArcjK/aCrJ2TexNKgXzEPT
IxlWC/rMfU6n1EfthVTOVJRs3qEy+FVBdoO9wPfLszSqMIYJfdWDZZWN16Am7nYWZeCEovWtrBYe
olO9J178q5rgtnpNalLpZVsfJiRaHgi1QcsxqX8hCP/z+/S/4ufq9u/SX/ff/4Xff6/quU3jRG1+
+9+PVYn//mv9N//v77z9F/8dPlfXX8vnbvuX3vwbfO6/1vW+qq9vfuNLlar5rn9u5/vnri/Uy+fj
G65/83/6w/94fvmUx7l+/udf36teqvXT4rSSf/3rR8cf//wL+/efrz/9Xz9av/4///rfRfzcpuj7
//1R//r7z1879c+/CPmHbVuGYVMkBWB0WAHi4/P6E038g3NhmeCYsClnxFjr4kjeVPLPvwzrH+vY
lSEENU3I561Iz67q1x8R8Q+bC2JiAo4RoXNMJ//fL/bmxfz7Rf0HNIhuq1Sq7p9/vQhJ/7t0C7Ao
Ba2OxQxqUZ3wd7iTCEPguVmPP8QJzExB7k8HGVQndYC9Dez76mQeB9cOoYIECajr5ia5ILdxsKes
thlLtgwTTyIoarYohJkQEVl7fK/q4LHQpJGpsXCUN/rcTf3pkmeOeQRd+qE9IVppdhDib8//+wXX
G/lqQTVUyLQnLJgMl6lCGWIPZL37SJt+bm2pysjTCTz1LglMt/AyaJx/bv3uSA/abaecPWr8vRXN
zd2WPJ7GVmLFWoT1sQ4wwPRDftJv+it1nfjareW9OuT/Okuvzw7Z2cTtBBmtx3KsUbFztIMIiVff
DMqJw+kChAJh7MFK78G/NxP5717bdiiOpEMJv49HRKbkWUHjJgH35oAHdch2gDO/eDo0OyzOiWVu
+6BTgirkOk3omGF77Cd3+DZmjmU59QGURgd5V5toScCx7LSCzj8jY9AJMRlu/xaHLmgnKxWj9vr3
MxYeauyhFVJPv9zbz7dYg5ftJLrObSrQUaB8C3bNMO4xtotZOEOgjsYBtz4wA3roDjsHZe00vTYy
uN5k1WpGaI6SJnb07W1LWiiCgkft70fSnMRFiBV5ptN74xUkQx/I7c6Cb5uBfz/Y6wU317tD4bCw
FyzYeskt/dqgdh7mrumM3nykqQOWAE+eyh2bcu4CEoMiUzHQW9WR2L19TMQyQ4Jl1ys/+qbbuRoA
Rg5+68WuOsWBsXNE390/yhjcgE5BI0ZwRDfNSRnbRW1lIGW16W1XfuaowP1+H+kagLx5cesK1LR1
gq6bMLdomgYRiSyntnA6Pwr7L/JhLQGEI8q4tzLQfHIvHsSTOGjH3sJWS5dfV33w+++wUXrCu6Ro
BdoM3Sb8arFtQ1wZczNFpUBn9GVXC698VofOo0EVyFP1aWe19ShunhguFWdHNyw4oi0GEM0xq4I/
hWM4dh+pXwTmbfGg+abXe8PF4ppBG9LSiWJn15qu5nmzsqAGjArHBSHWFi5TtaWxWBWOKkHxr5+L
EKJ/l9qCQpB+I1UT8FRdzpAOH6K9YPDdbaFMCIMRi3BLwNZtrmdkQcCtARedAw0XNxGnEjP4VrI3
VvL+emyW2VzKRFdDNCRYpvOXYL0gEgac3UPaw+8eNO//D3b0cm7ePNXGAWdFb4oetQQnYajdGHBN
7QnqljvmemfvtnxhuphQwlz3bmmP83hXrXjOHSDOi8XfnoxX72d7C7syEpUdYw0QJB9nZIY+ZDct
v/eIq9zleT6YB+2zcRwPuxbt/f3nBsPV4wYuHoMzemvR9FRAXtWucqe4Km5R67nFNLTbPKpQunvh
y/uLh6Ug0AuEFSU6ItK3SyXDBLFRHUupSneHLnEq5hOQcM3sx0D34BxnziJWs6EPhSgbMfg7eOxU
LwxFC9QxLqgLTeSb9kbzlWOF8l659Qfz/vdmZYOQWA8jNzjiCKYjWSNsCw6tQe+Dqt1aN3lZTz60
mksxtP6sLlBZzN3JJW7rVDf6JYYK8wcjJO7qpDRoyPh73GCbCbf3X2YDmdEh2ddkK6TCDIej9BTK
ft/0z+0nI0wO5Q0E2jvIrn4W/u/34H1AtdmDjZkp5pqxIcOyyiPBcOxChIuJebRdCIR61OmE0wxB
tGt23iLNXp4WQRQgX0h0TPEuntLSMSpSLcoQ5HQfA80pfSBg+G0aAp4Lez6EqE2Wn3aedUWwvr2y
/M2iG1unDJVWrcCi1gMJqL8c6JGEo2e4mR97Wfj71d7HAVgMHtKGILYJrYbNxpbdqo3F7cwpyPVo
AkFjljuBwHsrt64AtB4XBlzEdiw4keuITw7JTz055akF7jc0w/fIcc7YuberbM5ljDqYgYY/WnM8
bC0Mjn3Q9Q8VwAvEuAWwxRqjmyFpnRl3p0yuGuvrpDVoTd8wFWT63hDAmbiDMwOh3Bpd6QCrbGyf
igdotRK8Qv0CtyRILyBe78wBCEdd/dLYiVjXV7Q5L8zUiUEsRI4WQp631k8WBHwlUmQo3Op+A+16
5BWk7d26ubfo3uE88zbfLLbZ56IctMkGe6qTXCnPCNBpC8pQPJKwOjYBqsCe5u1d/vNLCiJsVDNM
shV2LCQ4a8wKOT2D0hYwHsZ8iurdV3Z2F9cTSnQGpontRYgSW/b5wLI1XL1rAUH4ah2IU534UR6i
ByvULqrPwym/4TscLefcCTNfLby57l2WoktvvSz8d+SfeAK+snCaI3yzt3dadtfbxDYT1O6V9vKg
LRJhU7jqkRyKDhlO72kCw6MOKjY72cbZC4FUALdCx314xywdz7ohAErPEIgDeXDVhXlowmNqYe7N
uwWaFwKX7Y1gwOnyVcyaoTj19kYUWTKVY2OgCnRneZ0f368JVRZEV+bn+tY4ACiIDkbwnRyEp9+s
mSvxywAH1wXCzkVV2scFOi5PIEw4Mq8JEDV53P+93X2fqqNuh8yWG8jVyXuvXmVAXzULvop2qI+m
H19Eh+4qdmt3Pzw657SZQP6sc1Mgrn1J1V5VrJhIdWOssZaVOOnHyXAnL3FV7mq+PJCfDLQfXunV
p9205Nyder3u6ulerdu2msbiacF2h/FhPKWX7JPtI5MPaY1f4D8/CAgyekmznxGd8dxvHnkTErYG
pAa0GY8sn3g4mG4flmHtCzA+xkj/sM+TY3tg9GjD/rDzZveeenW5r546LfqSAkOUIasdWk89tUco
OLmVK9A8Ry1BOdMFhOZpWAZ7znz3RW9cQbakRo4GE+IVDEB9nR4H4cS+7UIyHADtRyskfh2WuAo7
icxZmwLTjPqMYaC2vKVh6aLOklqDFx19WL1C6Sde+mH83HnWReFjNC3biSnORC3s1XrGplxpQqFc
j9f1TBOVNPR3prz4o2dCVqGj8kTQJdzYSag8oMsDnAEOb3RHgs4Bt+btd9MxfopD7O2W7s6dGpuj
jE1WF2du62myazl4SOlqIUdfc0w//8KCDkXK3K1SJ71lCP/mT+J+Tynq7Jl5tfALf9yr46oUmp1d
gYU7P7nNPssg8r6P36NgcWfP8NsTiAcff39Dzr291ytuzDP0AvusojgUrATFChgu6C4t7QsrxNYF
vF5jY3pqCwRJc46nkqnT+LM7+/klSr5ee8hP9PYla4Ba4c2ejOreo23MzkT1ShPrsln5RafPurnT
7TvjNgTOBjfR86Hcsl5u4qu3ZS+NAA4jQv8aJlVfLtI77rGwONTFpebtGvD1TbzdxberrY/7ajXD
1JKC9i+rQYAD5RBPc/MjD9b+trdrRd5Xsd6utrFebZ72ZlTHfwcJ5Mo4ALIQdsfqZjcceR9Srskc
1U1qIU5AE+3tc1UoCSZ2guea75aguScH6NBalZf8bK7MIPPBUqluinD3Ad87pTfLbq/arARgfimW
lVfcrwpngRuWD5rLPfMGIgRPqxtO7vZK6O/PpDApCr0cjUJUB7fevx7ADMQxxOS02f2sTmP6+ffX
+dxmYgRn7SiuvbgtPybvO8uqCzt1+vHDoq57wImjvfL4uaPxag22MfjKBpNbTbHGeAGlkA/Rkd7I
a4THxz06lTORKvSN//00bGOcIOc8kx64YKT86NjbQXREhQUOG+UN5DZ7Hntn79jGTC0UUxnlupoJ
NIQaPwIC76jk+fcv6Nyxg34pQEI6QT38JXd+dYvBQJSvhfrUEeVFS2H2hiQssj4Ah8We01y/78Zg
sJWDmtgwTVRsI+8xw9hARHHWiiv7CYMQNyCLCZN7wx0+xIivf/9cZw72m8U2m1cC45awFItl82WV
3c57IsxnXCPEtV89zcaaY3YDYszdy6mLQnVbXiRe7ooHG7nS7OkePfSfzL108MzLerPmxuQOgOtI
XDOgS3wNFFIOiOdgdnntACMctNfjTRpAPfu4F3+cOYhvll1//uqMFADImF2GR53BnUL0+0QpRyY7
ofHeIuuzv1qEaABicHt9NpRiAJ50hPhW6fe/PxVnaoVv39oaab1aBePOiz0j53H0cHbHxVW3BDuo
Dt9F4crUpV4djnuUA+f8MtqTBgowTDfsd/20ltDaFAUWXRNcaDMdIg/UnGhPtPvd5TNe+c1am22U
rK/GvsRaxbG5bh9if60BC6e7LW/27NOZyB5QEUPnlo2QA+njxhwaNY9AycHhPFB4he7IIfXLkHuT
26P7Wp/2uq/nTsga/ArgOM7Uuk2SDzMgJ6mjRScQ5DpDGQOvtSdWTc+4E/Z6mc0OTg3LiynGU40u
oIC65UWzr3/tkKah7RqHLHGtwtGd5G66M1pHv1L3dbgXXL1Q/m1t5esvsTmnQ4SicxrhWevvSJp6
lwVrv97yudN+1CJXPHYeUKDemkBRpMkuwID7Mdc5g/36S2yqT5jfnTHSiC8B4kmAMahTeEmQuhwz
JWHpwdY8/v52nrPZVOfU0tGs1NG7f3s5Oc1UNWhYj8aPc/bB2rOfa+S23VRkoSZDJRQQiK2vi0hZ
IkQx1viYBcbB9ldYQhvuxVRn78XrdTb71iEXnvr1BFkPOsrKHxOcHbSWnzD+ggEbvLI91NH5FU0T
qC10XIEy31ho4OC5nlM82eiKML+nrv2tOuXuigoCK2ni753PMzuJWIEBf4bmEyfbTKMBfBJDZARW
JvvSJl9069CPd1ONrA0xHq4mND+d35+NM0kbmhCvltz4PtCPZZah4xHVk/bddNsbyA7wHpeCH+fv
y8/mB++8zC+e513zvXryzbEBQw9gLAy5N6rMm4RAKsOGNCjw8MbD4C3eWi3kn407LaQOqEDcvcjl
JdL/zXrbeFZgHHKIeqy3pnHsMvGgHnfMDn+Cn6HYUzwY9hWMJnR7IYYh6xp0LDEfimpvGzn9l8ot
3QamRVtQ6wS8dcfJnzuob1bcXA27y+1MZ1hxRJ2RovI6cldzU0ABpS8nB+O6O3Hg+RUZKr0YWsJD
bjsEmTIgYZW8rLiW0DGX+EVzv0c38FDu+GnvYpwLCznXUahBbZOY1jahgr7lKNgw45h6g4cLIgpn
0rwF1eQVJWQvGL9y9EdUkf2d+3HulHIiTBxSitbS1gQAWgxysmJKnelm8CaPUKAdE48+QmXGxUBW
GvzZo75aceMoM4mZm1TDo5ohkIgfUj8NswcMhL7gksRldhEB0LL3OtcDsr0crx9z4yOYKsFkse5v
/tF6Mj/a38CQ+jiAAQLN7hVRuny1Gid/MO+TL7tW9kxsBWP37y3eHN5KYEJhYFh7dGc3vmzCCCE/
C3mQXexelDNRyJu1NkaHJ3C9TfKyuRNaImtysbbR6eXuSu+9PKhN0T2j1ARVr7H1utB5qMa6ipIX
I7CCFtaIOArW50oudiuK7/cQDLjUAjyZAvsFy/PWxwMtH0nMA/xtcuRtj2bP995rr/8HfaW9pdYH
fxXr/x/irmQ5jiPJ/sqY7tmT+zI26kOuVYUq7ARRuKQBIJj7vufXz4uiJFZFpiEo9WGs1ZLRSMIz
ItwjfHn+nCuaaJh1LCxvnBq4Vc7BCBP00ThAYjA9tpXI4nJhxD7PpOU+TJIzIK3bHXob6Vnvg+hk
/gSqXjhnTOtjrY56D9FjlqfZAHs3HmZbtYQNAsE9gXPGL6wi68oderk2yr0IOV8Z2xJr+xOAGDi9
qTngJd+2XuCyJgWvBEyQh7qniqoUUgX0ixuXmLw0j1ibftB3jRXtfiT71KuAieZaWxskqLJsAIgk
qDRBYmsofYmm7hBO7uCQYyNGLR1GQDgy17BZCI6lj2uQ3AfSioDuAwdA3V+jggmmaDNFrU08cgou
yOTIeAhW7PlCAnVLVTFo7+s+IIc12nNPcCkbDVgYUK7jsJgbKC4fHrSJIHXE49VTjQWeeZg6EVTU
KNb1z5OT29ULiRFClKgbxAvzlY8Z4RZIDB4nOzbFN01zCifeVRgXy3oa1hZ+/iGURSD2rkKJw4fk
+8nBO79DH9aXzpZdfjOYyrd/sM3n0iibMHptBHEnpMle80r2uLJbh2R+EBmxrZ21ydRb2+lS0SEg
RKgHTw0zb7m3GOn23hqdAtmffxbEXB4rpahG2KJzTweITPay+za8Ekx05OnfMLXS7vDUo73YYXq+
q6sEMQceCBXtKXTqPdRArAdgcoBMru8hubXJ7X4z3aooyBdgZzdZAskZXToTWKOmoUFFVTDim05g
YBQksIGcDNBtPXrgHLF0sAWNM2tExJrNI/uDmFMFDneRBB8lPUgHUcNWgqgA8xUwUYkF5VzduZ8i
6JihiESer6aTNgYbAzTfKA3KDyejR2nwLbU4VtZ91dqQihFlQBVkjUYegmxoSrkCENjWTl7RMgEc
PHiX8ifB4TfCrcGYG7EM/xRDUgD1J/9BbYvGpKMSCM4BZSTiQECziXbpTYhkq3bwHwZ72AJ3b/G8
xWpkWLrzkKeKwFcCowo0Jw3bBnfQyIMlITCj752DhkGzOWRWYml3JA1yKsmwrWChlSeZoEMG7gUb
TEcsUgsy7CKRiBVIj6CtiK5lJ3ajQ3pVvQ8FpJLIjIVMWOgoESpjZwnOz1jAYgyl4Y0gwUL1sn0M
itjpesH9/MpcXRfOEBke4NEWgPt08mUuL+fADPyHKtyU4lH/e9SxwGSSVfwUoVGloAD1El5phMAU
jINY3ivJQ9qzqqzkqr24NBRDAU8OkMsGEHza4njkZBSVHprYOO0+B8at3nDXHFyGaDvYiGK9+MBt
RhaqQVwTC7ojVVeBGlzG6nw4tBh4qn1vHAHIuqYySXLSSRxMzvuibytvhJ/0pXMxysutKoc41OSt
V25i2IXJbGJahCfYBBWcIiIYRVA8oq2/8Numb0Plu+xFm+TOcBSPPO+lF7IuthWluRBEPXzB2Bvd
JMvf//I8AV7Gu8d5lRtukO/xwj1zcQvXmloc9fQJSQEKlUT9no9ukQMlngC7yN9xIqHkcaP2axwl
b13BQvyfsi20YpHEAXxQXDVAzFxGEHrMF2EvaN+lGyQq0DSpWmV2d6/byV6z0uvcKZKb0oqYad4V
yyc3+F9iqTCpBVmaMKba90oo70FxKjTyw+d2f8p5fLYw8nidhUYyOLXBtYG6iv+SWuCMSM3oXtkQ
zFUKQIlyrXijE171Dm/3HugAmCtcu8UByMcTyGtwvHHDXX5ALEyB6IcqbOcHKjXyWqfdELACv9Gd
eMv2ilcP81wkpbfFFNWTUKjQ297G1BO8HZ3XbxIUSOa7aktwhKPH9qCIZtI7DTA6ANXgTkKDIaVC
sxAaHSiHvqdAxPrCNgIB3bGOBq/3C/vzQ11kgGEjhob/oYdKQl8FdaZ+2xb1HCnf4y0Q9180XADD
lm3+C91UEVUAKg0kpKGTjq3LgwvqgFCuyt8z/iXvXjvWVNOlYpCfT54jBf9AP6j9ygOALsRmhmKE
j9wz6Rya3ziUBbg7yaoe5kPExHItToiSSFlbWhWZ0BTzd6A/Sck97QhzyIDy/kHKGD7TCel2oQ0q
j+qcAJ9TQc8Z2l8ud6/lplhEV/p33kMZAqG0p7nS26F3g/v8lsS5hWdYIPPoEJ5xVuFxVufyrmL1
B8Ua9vImeeAeP1eaZbB9+iJ0ZBNECI6Tullno5mDoFY/5MPoBpsO3yBdoznb4U71JGbeYvFKqaKA
2iQp+GiwfDqPkEUGBoC28kfvFtfE/MDfZqNW5rEqoUs1BUsQVoUWOwLSOy377IJDd3SVFs38MVeY
q4X0oPCFsW8rC5HAzQCbRpcrsF2UtbVGO4qN0X4Qa0tvIq/Yhxsgj11mem7h1SMRCDp5pEJAlLos
wYG/tww5Rf+WboPN9IXUqVHrRB80aRli7doyzQNh8B3QgYnUPDAhlDbEUmj0c1F9w6p6s/FIxQpv
3a57CHesdJl4wuZcGsOlMCotAqoJv84SxA1pX9ZPID81SvAJCgMaXVVTmfsIhd165orgOQsmNa43
6lj3lWrXSYLBOsimiJgIGtjJFKdi/THhqFo5s7SKw4D1WwHbNo1XHEjDAtXTtIAXAKXppmgQXxTC
fZQfQ1BrhwmKAeI4gBSlHfsw2DZKmIx7UBbN1UYo4kpFL4jS6NLTZIDIKQRNqpLJmjlPs2EMVjbp
odY+t5ivBlgr5sQpPW/KhVjxjaNGCtIftii1VfQmplXYZJiw5/fdUWzaER3mWSiBKrZupAZTNOVK
zK/UjCsAB05isPdp5hgnXSiZQclJQCYHciwoaNyElxIdOznkEt6ZQes8RlvM85rFCViQWWuuUI8s
6y0wsrjYIqtRxxLMYCByDAzZTLs0zpVDIMpxWltgh9FCzhxGSZhu5kFG05YVxQ0aRkywA6WNYNac
2vLf4hwT43EQ5WYgjEpfQz/UQg88QTxmZ6Qo8ehbDGARMe8gVfJBVFwNg6ACsMkYgca55Zzy8x14
BQvxeuzzGtSdjdyHKGjFgaA8YiB6KG/kLhnqBx1zLNWbWp2FGemhoklAxZIqHGgwQYsoy5ggnMTg
/jkRv/PqE49i2biVi6kG7ECKB05yuboKAgC3jQJ+i9ZVYmFm6P+NEOSHnaLWjlQNY7brlElot+Dx
4jowAElpnWZmwvlq/E2r9VC4nZpR0e8n/AWhMvkcXDY3Uj4l2pc01Iz8pu+DRHjqcnCciqbRliWY
HGs10D05mqZsxjCFtmkxcUsrjawyxw4TlhEZ8EKGSFzlg2TbcnENhlCNS6Y2sgplEhPFDVQlEGpP
xeiT8B1UewmOIRyk8oYfyj6+BnkbJ17LrQ+KOUf0pZa7nyL8tC2IS0EvZRu+mBboS8DJSaoTjDwm
5UapH4XVVTb4Ga/Yiggqz8ZsmiKQdqEfD2AtCtts3BtAcfRXOuga+y8V0uayDaptkvTJ82BG56TR
pH4ZOxm41THNp6zm4bveKApIUXW/a6XBbsBZWuFzha5DlKdJuJvacIjuepBo+XY+NS1I+yshlL6G
vJ+mD6lWBAAVgDp6Vk0QTOYoEUuJIIbPOLEw7kx/Dlv1I1bBmPWcSoYBFFCo1c895pf1BRipMh6z
7bmmkLN9p6spLvkhEgYfdYW2jrbJBP6o6zzu4hlMgjV0vbGKbMi1b10FdlcC3Rtz9LejPcpvHD1U
m5YMLCq0nZr4da7cVDzHydFdygOjd5WEoKbhzBmj56bxMU9EJUGkqc9ScB3EGIi7j8qmTndlHKnG
gQ/BcHqNqdRa7CpVagTf89jIasIrG+vaVlTjmAenFU4ElHe1VItmNupaHoIg0G9EUHvqLUbUXnf5
nAeyxemwHd/V5X4cnqQQ5E1OG2o+RjfPudFbuqb7s9MpcmBkmyHmo6a3JaEGi5/daDAr3vRleQwV
s43xE9x8BDRIM6ELU6U4uBe1KnYwzTeIQWcd4zaOUCMFKRFaRt1JBw9qbrhgXiyLsYNWdhHG57oG
RjPij5gtH8aRggLfHEjNvkWCCEOG/HAMXMCdR+W61Y26uVEqDA4rMFaZG/ODnIhGeYgLvgsrG+Rg
nOjK4tCX96XEzclDAf4a8FOEQhmVuyhoImHXwcD8Oz4YjPgp5oMmv4lqdM5dF1Wjldq2jNDekOLM
ZRFcgnEvzeih1XLCMMVpVe6izyFSBHOIQMDnfP78r7gXSGtImoCeQUEG6uLSj5ujWS7lEO9kERyM
cN4JzJzGwptXUR4/k0C+4MyBCaOq14UpwUusuMKNvJMt8YMg4iOrdeCgIir0eFc0SbMTKwe74hNe
yqZ8fA5jhblyTL6hSLcXreqelK3RSAuGc7Pc/QKqifw8yhFA8kZDflkgdBo0ufyk1GgahDzZK8Fc
eJ1uRWf4IpBygQVQR2hNspWwu2+Wfj9WiY4zUBJJMtKllC8Obk5ZqsTwW+WoXmdyvZVDbrTjj9kz
weeVV6Tnid8wfawVh+5CLhVvVFEnCnkafCNUOrJD2ErQ4u+RHvBfCHoXOSqiRmeLpBSV1+pOSqUY
R4n0/SuvmjkaQEl/EecBkahuVJeUXplJ2gUmQJV4BKMiyl6Gri+841n15SBOgm8kR6Q/qTu0GLmK
v+9Q6kWj1SllIlUb/yt7xUu7IfBHuP6yBOmaTi0YTPyjWHHAIyFdI204R0LXIhtQttRYiSf8VfDI
UTZE6vHSOlMj99FVq78bchxYPbwbtNgauHY/v2VYUqg7YBTGCF669i77t6CnNHlpH9UP/5kIytTB
9q9lyHC9g/0etCuB2GEoutKZeQda788lLfMv0Ak0cRiihkQlnmxK1Fhxaqkp2rv6QvL28hPe5GEj
o8vRGiKzuJU3qJzZSQ5/3GSyWyxtDpgiBDa8oqtgeqGzMBwmV7RR1L/ne9BtozJIgqj+SQRo9J9p
4Lksyr7bZGzA3t2/8zvJzV0dzGbNlh3grlzSSPIA44sYF7xO6BS5VMEpjHIUyrT3U03ZFkyQdXOW
8ZpsAaPyDMVCYYtxgMtHDxIRuCM1KYNGjo7dp0wYu6jV3uMtuotks7zRrvuvyvXgim7q9GjTtCPW
wJEVa0Y2ibxGJCxFbutykbUOUx51BXsZbBqP9P4C48dmrVoxNKQIwNHHa5iTC+ABJSYdOEyPHwDs
xcCRyE6cAmjGAjA4Qj4UPSuq+QtC17bzTChdIEy5Ohi5bnjXX4TxKtpoV7EraGCRQhYKIVLm6l/9
axZTzhLJiGaPc6GU1ui+gkm0zYgN/UGGojkT2qnrA/OVIzfg5ZsOQehgAdEQyj8YUXe5pfFYa+U0
je+1zVsv8hcX81Gs+c7wCkyAYxPire7lmTQqlWDAl1VnfkDYhGI8lwEwFThoWNAOaIvscXgY4/3G
hGktHYjLJVJaE0VJ1+i5AAvUvXlfvCAGs+TunXTLD6j6KHqBpy5w9Wtjw7DElevsfHNPgPkz57BQ
eiMHE+x7/dxMZr8vkbMfBhN81rUZbn4Bt7Vqhj+3l05b+gMSYJFC7KN6kp/EO9UjLfr+rb8nBtJ7
s9eiylyDLYO1yUvLRJ4QxWxcc7gGkP6i1KjHhISOr1/l2vWLVz26nyVGC89SdYgEMkMRvUNLPg6l
itKwnevXjHuKkCJS9NBmnNZSApr50JeM6jGoxgya70homwpZtfTVB7nS42yPD9FOt3tL8yLgpV3i
DbFya+sSDQzGQNYNtEeUZo41hmaXXPIaoCxfPMYTa6T4yuODJYkGSeEaMkpj1LGEHWakcFHyyofo
n4k2zQHUDA9I2u0k9D0kN0wo7dKfvJRH2XfVg7uKi5PXyukR7oh3hilb5Q2JhojQyKudGRhCNqqe
uVBqJ2dNGNVMSl6JO+kHJyAm8LT1nlD9dbfhjtceP9eWpcJDC3lkfMERjkwJ7akEMrr/AEZ7HQX1
Fix/wVQ7A187f1uIjt4EBQEmIZmg6QvbDnUAP21epHobhZOZ1cdkYpQ6loUcjSclIgQAaEZCipze
OTDqDHUhHGVvBBiyBxXjqaMbIxJxR9fm6IjoV+lYRbAl6BNiYWgAHhC3aGFsRobJAsgPHHtXcjU3
dtsNKmGH3iEgGN/iNsxy+OIupgQSWzy7i3l4YVOfN0ftRgCTQuEpCOYEC0lc4F9Y0PnFPawBsiTB
puGmwFGhzS6RQg15tpTs6b7zOKdzh/0vXPeLt5sSQ1lbkysAmjXpkTTHhccMgIbaqfaCldk8uBT+
vk9CiaM0pcmSqVAgLt5yz6AKg3M+Ww2Y51hvyZpKyiqQGtAOeJPgaL48Kj1AQS6SIcQZbfKA6SP2
sDWlO0Lbiaf6QRis7u+7zVBEEirC2sAtu6j5zVnQ6qBQeFdGN3pDKQJKGd4AhrzRR5c4X/yGdf0v
u6IpkVQIgvHZ0ii08XvwqjwTIJjm1GAPgg2IOD+mBSxKYSdpEqA3uEvQtkKdn98Iedjm0Xu4ldwS
6YUGZBS+KbPd9BW9xE7+JcggH3JmavU4JdOYRojtMVOyv41t0hmj7OTeBNDlV5h4FtmTy5URbu5z
gdKkwcHDyjDS0CL+MnhhwH584um1ot70TeC+vIll5UsnHWLRNQJsESGNWCCS86FrqjDw34iZ5yB3
7nfDXjQjm2Pd0Qs/gRJEGXqNCQpgYTPeeE/3+KcUdJOJFWx1c9groDb6BdqUlcsSeT4oiQHiVczw
oiwQtHbNiGzKm+gJz8hrogdn9hQPw7TQDcOsNZPTuQhBUGI/F0atbtTUlMeQFQhD+hRBv+9mW9KX
yV7Xyj5eSKIsAC03BboypTeMezTr+n4qt5+/12sGDV8LLPFw5wgakFjGmeaXNaaYIBXwliC8ITQU
CTqmMDcKsX7+wbo9Fh4Itg1DqQn3ANwP9PVeyjLiQu8Fjn+b0u3g3yvIwqoMvVvbLiA3NcKRj4eM
rjJjKE3pK82M7QKxl9SYY8KCwq5IQLcXSv/Aw4DIkA5Yao2f58wY3oyHDmif7F4wMULjGG0lOKgT
wUkzHCrC7U/rGgSCyxsvC3o+6TuQ11BundPhbXyWXJCM2uNX4YpQwfu3pNs7AkOcitaT1gHJeGDl
u2kTW8g7X2uPlcNqilrC/+E/nn0LfU228yQWWTW8DRbGhVqj6+/eVKtzovvcjhzfLq86u7INYnep
uRuRHWUG/8SyKMu7+AJKhXwpaBWMEntTX2ILQy1Qt0Drm24D2WKm96H7rtwBbLr7hQa4lRcCLUx4
YzX4R8s8nxEPoKVpqjcSqEYbDAyxpuNohfcnbIbN339ulkstQ689sK0GrlGcPc05JU9NaUgzpgVq
yP7qX5Xg4fOfv4w+AMFAFwymSgANLy1YpipwQ/rJqL227uzOSEsFjroNPNnkPLSZb5nPwfLCFCRA
1FCJRqCtAEZ6afmh0gMWEeqv+mF2ZTCZ6vv4mjhGhGuPsbLLhwCAHAV5WOCOgfUCCc1i2rLShLM/
N+0zAePBFYN5jhviOedO5LJYni4vtJMsGaE3GIARrpKW5ctltb7CKYM4Pic90ofcVRz0Tpne/v0F
gbxQQsMSbhsFxGqXQjBYT+zqlH82HlT0RwlX40Y2Z8xHgM98xSREWtm9C2FEMc+eA0zmy2oZwqKn
equC0hg+13O1TZ3kJrWY7jn58p/G/GP7zldGtvdMWKtjJJmc8c/xtriXgFAb5FvjoOxyZ7jiHjsM
ftz9h1tJATXldhriKeGfpRt1BwaLHRiXHshGhjt2REWZ2HJ1lEeCNh6DTEh91h5IQ2J14KzW5A4E
/RbufiHWYZ0c5ZN0APv0dc4/JyiKSVibbos3hCwYLUp/lw1kuTbaLSlEjvOxkURY50U7jJfYT64E
KvHk5he2krE2eipJE/tNx2EroycykyS+ISy62Z6kfIEeY3lEDK2kjboYy1YcISx4rUHZ+0OY4gHH
ixg1Yt9Xl5HAH1tJ2vLhkuNloa/6EbgUA4N7nzMdjcZkN3POwnZacYaXNLPTF8PehKAvZZjC6ip/
iqW7J9qpavtY559lj3v2nypQAcjfUrPYYo6TaHLbltXTcOnG/LlMFIzBMAUHXaLUs5C7WhghT8w8
UX6IgZrbC2MOyFBjdqP0N1uI/hAHd1MUBAMuEv3gACGr5MGAUMBMMpReSICVBFikZhU19rW1MqQS
czbT6eVD90MuCbDgJaHqgzQbdaXNVQTMlYxEAMnZxK7Uub012IIT7hLdZZzhpZewFEZd1mgiAL6B
l5+7yRkcjAK34xykNVAc3RTt+vBLPDFrenO+QOrOLvQ4HjET/DlITR3MKo0FOB74VG8wKXdHkO7/
SFHPBVJ3NkYkhxHmdz9Pnp489DbvkP5L/rbtv4wOedNZTu7KpmLuM4JjBQVJvE7Uta0XjYJhh9Gx
7rseM10Br1O7YcM4uRWjJ+QCCIUwXRf/p+7PJGmKEFMfjtqDfAheiaNClAWVeEOz1GdSZ41R32E9
uCvuCgqRmCOGOAJzOujYBROX+7zNlOdZw+g2DFPmXvvqhbGyFTu/kEGu8rM3nUvHRG475Rk0QujL
RdJS2k79Vt9n29qcX0iIPA4Yw2nqnSv9zeLBySAuhFPWh3GLdRWpynNpd0jEnaiN/S2h31IAPLem
Dc/ki1l5mUCmoorIwiHxsMibjnIaNSOGq0++MzkCUqftBnW6EMMIfoUIYHmAGk/Y+0gGGm17dArf
nwS945PqqOpfS8mWtdcoYL0LywVBBGi3TnwmSKZQ9h0naKyZ2xqJ4OQaLPKE6rM3MUrCmV9+wbiX
1+WlNMq4swmTh8KOSCMXGKZHXcG3tYZt5rJStEu91ATCfYkXiPDg0BnaKAwwo7HF1rX7QthryX2Z
TaYsAfHespRi5ZSQQUcLEggkQYJMp1SGPpziMB2OeuH54205OlrIqCxSWRui6GjHOxNB3fzzFPRl
kAzYt2CTYSC6S8p+XOYQHgPwWs/m51a9tiJM9wKTAZkRATW/NGrM6+39UYW45GtS3KuoIcWsKGf5
riAiJUw6Mvn3gjAyVkcM9OzRwQQ+mwC94IETfJBpW/CX3emrwhJHErqXoQfEAbevkv4UJIuomyLt
9UkHHOmYGjdJch1kIF8DVuimLWuzQlcHJnCnuuh8votrp4YIToLlkjaqhWKUkCjXfndsbRXjWJE9
N5ATja99s0d7GPPhXDm0C2mUjoRtXCQp1x3VxAw0+EAoD9go7BwBmy0Kk3Cf19aAbNHnizw9ItTO
IkmCzhgUv2VoDBUTq1zKT3LbH9GmgBsfrGG3gCLC8wLIZi862S7z4INtJcu/MnTLUJHmZq585VYB
Vzf5AtAjoohMfUKdgJMGEQM+wXgn6VnD6jEXZ1ugLNgfP1/u2iYDXYrSAdIbQO1SeqQImBmOGYZH
BXYXvxcJLhcWUoklgjpHwWiyXGiH4xRv/RgYx2wbGMxJk+SH0Kd2vg7yEWfP9tQMIYaB/7hQepxY
7BKIEqeY8TWJWFOPeaesxMcauFh+bh119xd9odZpTkRKblNDPxIPOEdSb0cPbu35TmbYnx8WUyTl
24m81upjhdNCsptUXXgyq7Rzx2QzgV5x2LS5+x9KpMKeTq8Cw2+GU8Ez2mTjlqByR2vQt4IlQaKQ
/60M+OllALeTiAIIJoGDA40SWAMI3Q0QKMX3gY/CqqEzNnFNHcGQgM5aMgkJvWOXmhImmP+O1+DI
TVcgBbPG6r4uc8Z7c/pKWh3PhVC6EfRoveCD6SgYGF9QP6LH42th9VeE9muSQHbxA6Du34u8yUwx
r5nCuWxKSXJtaEtQch0b+I9296RgoC3pVuNv/AcUYTB9iU0AtrqnmJGGFxbIAnTZXu6pLoEnq82n
o/9F98gdieTyuAtD8I35AHr1H7nlG3bFuqrJJi42+adUGiaoSBE6sbLpqMuTzVW7sgTVGZBEc8Zy
H6gBwT+UEgxnGP0EmOwSa5XzSj7OnAgrEJ7J0BfOKdCzDOKsaCfdDy66Dqz0pXdqVFsT20COpfse
3hWs0s3aes+/gjKNPIuQRhXFY/sco+a50TYxGGekaxkFFFK7qfYzqtgsv3P1zjmXSp1tEs9I+wwi
7hwyziHEmDTi1uig9ijcyBVYjs2a9p6JU4njc3aRc7oYNRghjbfvNF/HkjCGzZo9UjfvX0or/sIq
ULEWSAclETgKs0TFtoJT60RSUe6CQw1XVN5gIrwCWA7DxVizlvMlkhDmbIllLs9qhyVGwh03uKH/
NZYY1/YpyKdN41wE9azXwB4VwCYeeYHzSrV9iIA/nuOvSbUvqtqe5tIOitGURQ9dY2aBJkTjezBc
Kxm42brJFdMXdMyb6VQ5eW35DcgQ9F3ZenN5JRu3qSDbUbDng3ETjW4TP2Fal5YcJPEu7I/8nLic
pjiDJjJ2jcKo/GmEIG9GWyLeBxolz7W9UsStiJxDDW+wmcHYRaryqQlm4+gx3dQIkFnaT5R7uY8/
ZVL3eJL2fTljH0G7sBEwxqHG1GN2VfCESl2IQQcAUhskRKFVUFB7lLEnEcFDci2/it87L3Dk297i
3c4N7mqAjDgPQwJQ20oU5jQHpnRKH4dMG9EQLB6DwZZ3pYt+lM5FN2SG9jQLsfOh2IIp5iCZ8X5G
Sgcg5XxgnO2q0Z+tn1JXTgiaEtXE45CIYOV9jUKGU7F6jGc/n8g/s7gp6xpF6AiJ3fQySfey6BpN
4JRl5PAIpAXJ0qcPhuO0auRnIsnvn4nsQ7FSC2xq+/4Dl1BZ0SFyCF8D4jSCBY1s8f5zmaxdpJUV
NV5BxCoFMMeWKrprG8YxUY0qP0zwRGgO8Ag6CGm8bhXlscop5HIms5HgY0s34ZtqCpaCtjCkp9Gn
VSI4NGyRlTBYW9u5ZOoEE1mN/aCQYPwGpo1oG9LwJ28xeQR4uBhZVKYXRZT+0iSxQjCFgUNZAXKL
dmkU1DTqztBPzx46LFClTzx/w7u5M22Y0fxSWXTClgCsNS5mMvX8UlnGDmWAZM5eMBQ4dVUVNd/Y
1u57qwQNqJW5yk5EoYhFcLHcUgjF4JjThAswpFBGl/USxtq2xUuloW+43ijqw+fquPKwXgqgzkwY
5xpdzsVLXZhdCmpxwYxtkufhU1TaYAAu62FdcbsNECTDQ8OUZXSWqZQFCEXb5XI9HwGicpGS3sXf
fjSr4D7zqj0ZiZfd9L9AlLI8v0u5lMuNhnQpUYb5OIf3UxOZvvRRh4+f7yZx7i71ESJOs7EBp0D7
IHVakyQH05jwx0IbnLgqrTbt9sMsOSjI3ap6fN+EGBP4uciVF/dSJnWAeaeUUhHyRwWgmJvJSY8S
pkGoj9keLGKH9JpD8nGjMi6xFa0xBB4MdjoQEAoMkNpLZKkNuQ54xBKq53tEovwY7dFii0Ra4LIK
bSsnB0Ig1EskHTSOi2yPUef11PfCsW93eQX2ec1NdMbJkV2iTg60NsCugxUI4BGeMu6iT7gAvdJH
MXsQfJhaJzLOiWj1QgAygUBxgDZGkimtz+M2JCQZxwFDQar+zle9ODiA28P+++oAFMxPOdTJQANT
DFURj5IAYkOjRn2CtD+/T4Gdftd/nA+myjifS10+3caFUCroKbSWCzU8akXyVYhuw8i3fBGkz9y1
XOE/2U4Efv4k8b/fx/8JPorbHzvX/Pt/8ev3opxqsKm01C//fYje66Ipvrf/S/7aX3/s8i/9+6b8
yB/a+uOjPbyW9J+8+Iv4+X/It1/b14tfOHkLloS77qOe7j8wN6Y9CcGXkj/5q7/5Xx+nn/I4lR+/
//ZedDmoku4/gqjIf/vjt7bffv8NXZFkAAq28L//vz4Bj9zZ+ZMl/vF9168ZPv1h+Pj2cfHNp7/w
8dq0v/8myv8SAE0HMBLoRTR2Evzl8EF+R+D/RVpYMXKHh6mh9xgmkBd1G/7+m2r8C5lq0jkiY/ng
Dof5NUVHfktR/oWZEMDCEWAibNOQf/tz7y+05KfW/FfeZbdFlLfN779dmjnuDwWMlJivjbQtOJzg
rV6+4RWIZuQgR7WE8+Gwz+NtXMvPZ3vxh8hzEZeX1VIEFYqPahVoZalOjqyafnswPloW/pQhgab1
A08HiEQqCUMGBembFs1el8qulPLfP18IuSl+3liLhZwKDWfOcRqAjR/nPDktGrejzBGDzkJwCaYR
G/0VDK+VtSbq5RyKvKr7YpicKGztGZMahUHd1tXr50tiHP+p++ZsSa3caKOEYQpOIySuKmR25Xv/
mQSyzjMJSeQ3dayPk6PVbWZ2caXYgZGwRgpd3rd/Hg3eX9L6BxeK0jEexCwdCqiQUoXOnLQHtEF9
iTIM8gyMayltdmlb27JYMx6X9e37SywN58l6sRfbaJ6cLBnNURc2XaQy8mereoCgBWOXUJ9DBfpy
/you1/TEV0dnjPZ9bpbNdTC4nx/R6uadiaAeK55Pc12ojJHQTzldUlhGFliKPpv55LvlqO1FGUn7
DrSyn8tlLI1WvkQFx2k4Q8VBMuUoAZhhjNpCHoURRi9I0E533M/10SmYouwEXwEpkxNufY9kCvKN
siOzntk8mOQ0FlfEmSjqtIRS83muIXdds/f9pxAJ13iy5OH9851bvYnOxNA+zQwyJkmpJwcUUM+F
jwGJpe/1Brq7JnHTxwyGWMY5iZR+tKVc5WOLGV2zNFgppikrb5X29vmKVi3pbEWUAQ94HUtOb4Dm
yDCjOpe3bZQy3iGqEPzHJfFTBj22OGmyNgoKHI4KbsQWhL7Bl9RE2LolnaasFlfGEdFdF2PEN0WK
tKRjCL5uFlwYmkULzq5S3pSRYMtd+OXzHVw9JQAFgIsGWgVZj8uLIpBTBCiBBlDa7Anl1xnUhcbH
5yIWFOEnS0LHImHqxr9oTuI4lIpS6CEDUKIWkIHmmkQ6RmMaX7iXGaU1gqBCOpD/JzfFmVzKrBDr
G5i5J09OISivYJrqN7kBvrUx4CqGrq8asAwSFrhDoIOkEyipbCS+L+CN75vB1JLBHOGpG8Ij1w/O
55u5fl5/SaITGRjYneQziOucKeRfx0AbLNloKnNSwXn4uaSVNZGmGbCso+UA0HzyJWdPsFC3U9Rk
2L1GR1dd8jwVj9zwpQYV4edy1gzsQhB1TK2eoTIqYEmDBUZFm3QBzJsAVJrxZtrIjOQaa1XUHTgq
UgYuSawqG16zeKcnV+OUm5nGICNfOaaLNVGXX162NeLwbHICIEmDsnXzRnIKcPF9vncr9x+CAx4n
hAyQAhzH5RnJsyJhbEmMOYjhJk0Ohcia7rYuAC2roMpDwyw9WFcuhTboA39ALt7YKEpj9e3EOP/V
E0Fg8qcIymVVZ2SR+BxblWRCYqkd0uKzH2A6Fvj9bDUuFYa81aP5KU8lSz7Ta7mvgE73edznvuEI
in8oexDuDZr7+dFQCaXTu4Gz+WtddH5OBamiklRQa4DF1R3mr1jqbXUAsa4XPQ772ioA6rRZs1ZW
nLILoZR6F0UPhs8+nxyu/yqC1TQJDmp/UNFi3IOkwJs0VvWftZuUohcg5EzVCKcn9dWVoD7VY//g
AxjL2EyGHtKe+ogzQksSnL4UrEPAYl2DH1WYzRFzVgiTWHelfMOUic+FMhSTdtPzThtznsdVMU63
qbIxgtkdXzJNcj4Xw9hBmsEJrMLTPM7YwTjzr8Y83NZD4YlKs/0nYhC0w46BJqbdZk71fZ1H47TT
gQEB2J3I2CUax7AtKin9p9L/lELpn6xkQjiPCfbM7Z4ku/KQa0e3qhnsMC4dZBnhJtxlGER31e0k
xgLXVeSnaEoT43bqlUiEiozlRuKeZ4l1cawJ0HgwciBNg3OnmztHUeu4VoMAlJJHOOr/ZAFnP59u
2PQbpQchaomLcJA2QV/YWtA+fq4EjCXQneyRIcajKiLyDMG9Xb+1zAFhIi5PKpLBpJK/9sggv392
uYIAue38BPcPGIeDndbMpcOj+LL1VTXa5uAeNzktfgdJJ5A6aTc7eiUOpg/WF4efCkYEt2ZY599C
PSzT0Hdt2sCw/PqlBtHypO8E0A5/vqOr3su5FLLlZyvOdGOOKg6Ziv8j7Tqa68aZ7S9iFQOYtkw3
KVm2LNsb1tjyMOcAkr/+HcjjEQXxI541m5mFq26rwUZ3o8M50efwG1tCKg75hYLXByV82xPNxWzr
BK5qpEQgoeHTP73v9bAyxsmXm+8aIEABVTSJ5gu3/B5DM/ktg7vDoxxWVZXkCJBVnwN6u62CvNGf
eskYnaEpPrzrAF/Ecfd2IgNG03TY5G/m0QgUEGzstArskwiSUqQb92AsLSm0QiD4+rky/ZS63tX1
6pIk+mdaYPz1v2nGj/d0U1foRQiHYVwPzwx2kquestP/j4lMoBk/VpHVEeZepGr21fRU0yewWblE
A7r38LSv1aYczL7pqD4r6BZz1lFbyUAUVn7RrNu4eZTT0V3gS0R8opuGvhLDWUWSF6m+hAgkbQiQ
pehRLlMvoT/3ddmq8aD0xxAIAPkHoFDOXWVqP9Khtia/kNtgWNpTBxx1QGzfq0UdlFb9WaEAxBxo
ey7p6I61LXg3bvpjBGMGSQkMJj6k6Eq1NEWMOrpGfM3+ms+fBAoyBd744xcB/HqDtVgjLYoZBZLb
8gQc59vyIl1TD7uYfu6K4JA3v9lKGOcKs6wgkj3gctXR5GJhMOiI5tlVHwiUYo57Tyn2d6xcLriK
o7oFDIwvf+i9/pT5gA+ltYNpZJftfdpPookMwWey2Z1YCQyjLDNaEwJTbMRLp/CPOdtQIYERYt0L
CzvgQH/GlVgJaEgcZ32KWmr7RQkM7D9GPriyok/SmQHaCOcONw8QDHtoNoJSAvnMa32kyoplkqE6
jOWHYwrWg0irT7mc+0uKqccmOS+2cllybBHNY+30s+yOGgHXkqUI7J9rgP/KF4Fj8u9fwsVoc7TT
HOs3aI541GeYOpNTf2coGWw5hh5twX3YdF4rcZyFDupglXGH8towApgfbGRF747VRU8E5fdNg1nJ
4Sw0HWwZmxXwXvbgzuWVqgvOTaQHZ5B90yVakaMBM0uRq+lYs5aB7QQYlSV4x12zAAUBC9WfHf5r
UxnsuVRD0wLx1YcJ+5wM1CQ693h4qUCJP2DW2d0XyK2k/LKItUBONbRjdK2u4smvgSTFyGjQNUPn
PcEgvgamZTV1fsC5uNI59xM8n01B0rj5bF/L5wLPpDbKHHcJs0hGdZkG43dweiTgaQ2d1JkwUDN8
R5NjX+ste1kL5dISZTb1CDvKWJKN/dH8qmuP+7+/5ZlXv89nIkVXpjnR4Zmn7GrUAG2bfC3Gp30Z
LPDzXnktg6tFFXlFw6TQJt/QvuBqyXTwlPBLkXidJmqgbVWUAeLB3rEYjQXOBveRsBOcIN+BvzSu
GTcwOC4P4VVzME7LobtiWGqAPU6v/2wl97dpvkjlvlJNZhr3GW4daSQn6zp3Ug+NRo7757j9rf6V
wvcbwhwPWYPVw4b6cwNq5wTviEQweb7lP1bnx7cZaCeNcyhDk0GZ3LoLGyeRY4co30x9ygS2vW0X
L/pwwUYzE4otbRPfChBpS1t7JqCNtcTVtR8lEdj59j16kcWFE0wGdZ3NqlE6vXT1t4EIyrrsC7+1
8ZffZ/JXcXoerSaUJ8SPEZ0gtgTFlm3F+6+bJoC+CyIIsoI3+69LDtj0okHVNRm1q4imbjJrlwlr
Je+wtBcxvFewpVFTJw0zdgtgVNWjhT0HURV084OsRHCBEEvQRo02KmA+8492eVri97werZUALlzE
VR8OxMAX73/kp/aEreRjXbDwBDxi6dQI7uZzleyNAazEMWNfGYAqUSukrOA+n62D5i3HJPWiBwJU
RTYRPDO/01LBBRIK5bwdmNnKvrRxiGaIiT3PTGxHxUJoelQX7OLoFwtbt/KnMP1gNb5t3laN4FZt
eouV0pzfW+Zej9MwRiGlfNIWdCTH0leAKSxVAk03XcWLIL7i2k+D3ZAKpxt2QQXMtPq+HQqnk69i
6X7f9DfLNiu74auuYdJPwFRBoUq/HbHbpByRb08fRmzCyEe1cOr/dtVMzgnGkzmE9YQAn0hXqu3K
TeGWqHztK8Xs4I1xYpcW2KaYHAWkyWvj1KI5CquJeT/LCkpZDTIjOg91e53V9VGVips5K7/si9y2
zZVM7kLESdZLeolMN1ad8ccvig+AkMu3atAEFKzr4g2STe+4Esldh2xu7b5soOasnGvlodQRHwVd
wk23tRLBWbw0N/PIFicxKaEeM2TVWSH6WAIteFuX1D6fa9YhNOh1nh6lyQ0nkZGzlOuNQQCdHmwb
KDFgZO+1QVg0C9O8Zt2gxBmSLDDzaxk4FNmlUjyzDqS+cGl6zEeR19/UbSWX+0KxniqqlEO3UTob
yket9Kc/H95jWHi6yvB0GZUkJ2JSMjwcp2HyCXjjrGg+2y144RJNcG83/ATkMM5FABCAxZonJWrG
lugDGOl86dh7SgCsg7P1RLCgnvvlg3AZnrmB1x8M0nSsWQM6DowXbHp1HV6sxpqpMUsIl6bbfyFn
DeLyxxHNwlN/3x5E88bs596IY6tzQJE2CBqHr8UZkdJFhbxQv6Hp2VYW2aWgcWuNz2QZM7dpQxtk
T0Ww7zLeRhPoaNigbkcXBQ9/zijNCF5+Aribby2nNL0d6IECFTIVJAYiKZxqsxE2ZY4xRR9gLxMB
Sdin0r4aReTsbw39lS481tmyqIDFY7mtHv6lof8e/rWEokv8Gv2CvTogA3MYWMZl1N78hE6C9sJc
jyx/1uzvTZSgcUJPdvzTrGKfhMYliexjMtcIzqUAH+itF4RkbMzIWNTBt+KnC0DmiHV4cM6hARoM
w6dsELxCRL/PbsMqmQqpUSxagaBYJPNXkOtd+lgRlBM2KrwgXUBDCs0SrDyghvFaRpqVJmlNeHJw
FPQn5dheolNx6oAjCAphf9+yN4Lha2G8QvMyA84Z11e5zUcH1eRD7NVHYIqBB4RhzrYHkQFuHCHU
Q/MEk1UgTXuDICCljQ1GSrinmlzTWT9WdSP4Sm9wqGGAkGFipBwrW2jRcWnFkidaGlEKXqahAFdS
TG0HNJ8pgFeyogcVoJ64oxp/oq2WnBTQdPqkkpWD4Gg3bgH+CjS9MOkCdlr+rRKVHZ21JUI/wGju
AOQJqG/gUIIMci6pM47tDSgE/aobT1kuePNt3PFXkjkLAlkpmfMaEcCkcIpDitavpU+qE7WNLHCN
3Hbq812HksAiMhjMM7gzX1vrxLhlLYpMez4rQQZgSAOQ1WmAGXsUVAKs4wKEtTvO2D9RjwCxEh0y
c71cPABDCdoRwKzCH8AHVQUk0W0CbG6fMd1LYP7NrksPk3puDAA5AFRWeOFkj61wmXOjDIwjRv1b
NTBnpmN/6LXeSmn1YHREH6b/AbZBwEYyofLtdFYDXFQhJvjWJ12L40KQNU2lrkq4NVr8gPVwhVws
2ds3WBZf3h7li0Z8JI9IE3UGjrIr76rIUavqlBVBXF2BCzexwX0knfYFbp+hhkCBEUQTOxnsBq28
aRebqSHPIyT6mHi8V44VgDfB5Yk+YADqu8s7ugj4aGx2ns2Ovl1AJEtDzA5YUBD43LQ4LJjqDAMA
poCNYriIavebro6ADN5AgoSlQO6jZaWeyaUao00QoylijH8pBn3YP8ONpAEavYjgkgZAxVvLzMqw
1fAX7CIeP9fVxRKFvU3re5HCJw2Y7cyWSYeU1r5N1fss+9abAp8tUISHRaWRBtpQgymSnFTyqZnA
cmF/Bz+1s39gIlW4gLeELalsFXKU5CEHK0/xsxO1OraDKpIfXQZKG1YZuJtU07SsFIJar/ZxdsPD
cNAjJ668IZCBipV56c/mUv7YV2sjL34GP/ktkrODVKnjtOohMqG3av69VI9q+iB1I+KeZzUf94Vt
niGGsp4pCYF/yunXVGYMFi/4PtrG99k0/eiaAQAU5uO+GG6f/Z/YspLDKVVlYOKsEn3CPgO6mOjj
WHhexIF5X14aL78B7IFre20jxuhhRdc3rvBFsMU5Jk0uhyaKkT+YeRgW3tQnEmotJSWBqZbprW1G
+uKkSw+uc0ykJVfmnKtHbajy2yGz8usma1TVwdhBMQuSw62TN9F3B0y8hscI4TyKQftJHvIRb8j0
aKDJKdPGifVGcEe2jGkthfu+i16WSLEhpUwDOeyw5+4mDXGS9IEqmVeRw/533rr6a3HcZ27UpW4T
tZ38PE3dISoDjVAvkSenKP68VYahXbzggI+H8sIb2ABM7i4grzZHP3yY3X9Gn0IX0++dpwBdGgA2
14vm9F/3FdwKdGuxOud0yqyibW0Yo0/P5Wk6LSj5lsfoZH9giwS5G/61L2/DSl6JY+a9iqv9MmoY
OOjxJq+esCS4ZGjJgDX8vwnhEr+wNOy0aRs4OS091jNozMA1Tuou+G9imK4rXbQ+UYuRZSW5dFb0
s15gTk+E276Rqb86L2agKxmNbMay1iNfhjuLqsVpslOWPE4WY/7Vh8xvxrskEs1mbnwkg022/uNE
+aeqOmMKGQ4EXeMwOqbykDlGpXldLwIDFsnhbC+t1aHrczhRPS4AFJQ7nXlIRU/+bSFAdcCkLjZK
+Og92oUEl1WhQqJcpPamylzdfto3hO2oigz/twxOEb1o5Y6il4WB6s5wOuc7mApOkxvdJXfjgeF6
Vcd9iVvpG4oIoErHCDJqW9wzKtdqbVQBXeg3ZX0qreYwjKO/L4L5az7QrEVwOtGuViPDSCd/rCTt
epGMvHSrWk8OkzrKV42dgFN4LoGm/OdxBBYPqhMGWYuROM7iUcFIpllKqT9YuZeT+ZZaeB5iVmhf
vQ2zeCWGC1cE5FpaL8FHYFVr1GgwYNuj7EQDGBvf6ZUULlxlUmfRNC+xOUqtox3OZ13KBOfFzuPN
d2JtHllWTZBTciIKpdMJ4GORXukfdUBzjeQk5ZfeEpVTNw4MlvYihwuFJLZg4O3Mqvjhx6lOK1dt
syuS1IKQK5DDd+yBikx1AJagCDNL113RBmQe7+fCFnjW7WMDXwqjZiGoob52rEaNiWkwnODLADpe
7SvAtY1OX19pQHX/Y0vDwb1I4ixNG0EzJU84uHG+IdOXfPGnUOAORMpwNqAaepumLKunIXVyySvp
jyq5l5RgX5MNawakHYY7wT4JbA2NcwmtAdZMq4S/LtPUR055vfTTj/8mgssP5L5Um1FeEO8UJdC1
7kNMbEEhdtPAVlowLVchtUytKpZMPBGy/EiixFXIx179uK/GpgxGlPU89o348lqGrGNzqGzhxMzy
djIGJ1sw9S3QY/NrrGRwXwPBoR+60h79Hh7GySfQghiKiGFepAj3Pay0UKsQKzX+MKFX3oHlh8Y3
OSkf9s9r04BXunDfJFSzsMgbpIWtDIwumgdz0RyUEK14En3eF7WpEdC2gQ8EzDzVZP+++vx5ond1
EcLx511/GmUCwFHt0qaDuy9mq9cFWGTk8eg3YBaZ92N9aFnNxLLD3nYGnz2140C5SVSwtPZuKYR+
3jpBgK6D3BCVPwC9c14Gg35IomREGo0Cq6r+O5c7J5Rj35xFWG5bB7iWxDmbrBtCEJlK1NfwJgqn
1B0p5lwHXXCAW2JYmxWAtLg/6MK//k7dMuW9XEX4TupPO3MTExhLydP+R2Ixi4+daxmcdae5mWaU
GJjHBJr8L45xEmB2x98Xs/XIQvMHo3UGBoSRhHIfJ82xAFBK6Jt0AAYPkiNGTIFn1nggLMH+QiAu
Pm/5BnRabSTxyOJRg359eDHpko5m6J2Q/orWH0YRyB37g98c3Or3mTWuLpGEFpmd1yrgKuL7JrtL
+59L+WTlH7Ba/47ouWpV8C2nQh5iO8rQ4Eyjv7LaLdTY6f58SBCNpJd2CL8HpGVDncjyQP12fCzi
664P3WL+c6SN10K4IyNS2Q5xhvZwrMSgOLoa6jioy/t9S9u6NGtNOEOLmiIDrwSBJiVAADCKEOkh
etGSIHkSieFcABlInmsq1vGV6KJNiTNnf2mDYCp7y8TWqnD5plSlg9rVCAlVHTvKnDhdVF2WkXpd
c0uLd13RlTh+NGHU22Q0x+duI9aln7uNQe/EN4oOvGJWCxHR9W1d0bVAzvcMuinZU4M815bv2j50
pvA9L4O1BD6omupU2TZhiY6XR1/LZDmOKBa2Fj3tW91W7FkL4rxN1ilJMtgIdbP92ERO2lI3tb18
+LovRmAR/EQWnoqAvhiQfg7F0zx5SVs6iVQ4SnydaKbA7Ww+6dc6cTfJlMY06XIUXqLPyQ3Yng6M
eW0511iLmb3Ck7z3vK+QXWMGG7mpCa6b1y61D2tTSyqkpVN4jlU/Aqxg5r/jAFUVIGOYhgHYGXel
ykhupSHFlRqVIcil8bYzk8/j1H7sKcDxtOnDvrhNC38Rx3eZMWeRGWWIMlLbHwjYG0tv//c3zQ54
nQhwKJy+gXUuLIrpgLih/tzEd7TXjrjD13FT+Sql73F4K1HcyeVlUWRDDO+wUAw4omi5xKkTC8sF
mxb+IobPGcNoKvPMhNFN6QP2fr0h/Dbot3Z/aIRgFwr7k/kQDky736fHT61nshTbbYhLSw7YZAAM
AODNbizwVgE20+t9Rp849+hfSEF+0AVfbtsyXmRzuV3SaXHZzZCdau2BLOD/68z3REJYObtNIHsF
Qt+rDKVvmorQFMbXKAdjxGzUyZoEJfvNKAhAcbZviGkOfkm06ZdSkRtK/XI2JmwLOXGsAKzGJqK3
hEgQ519TIxzHIoUj1ybs0Kgg2spSV4kagXvY2NZBirJSiEtR9HxWsKIGF7R8NG/rE3uxkBNjhAeS
iIMtob/FQ3Obd3glknOzujS2NiGonI6t5OHJMuSDr4DQeQmf3uEsVoK4lKUGyt5CbTRX5+m2ioKo
u82ksxYd/1yKiXoS+HdgF6C1eG11yVDLdVQVGPJSzQMxbSeMa8sp48dikP58zQlcditZ3NcimZ71
kQyNNOXOnG5jkfveckbr3+c+jdFpYT3Csv2x19x8GpGtflpGa3C1uA4KVRZ8oC0jX4vjPlCVlqAk
ZFublnrupCdzOWb6OxpDr46Mc+P2UuaNyYD8qAUag6t5utTVw74FbGxTvfosvA9P8hq+YkS5Lz9h
qt+X7m1Xu5bvYhCVdZ4c5H78YUhdzFnty90+PlaWY7vkFr/8bDWSkRgS3jCoanshxpMJJsswGe/t
i2Fuk48aAET9LYaHpKhHu6O0xlfqTC8ebixTEGi3je7l97msWJ/pnM4ay4L65sPQVPdTl36N++bU
oE4vzaIZlW11MAdnE9xY1Elf39dJmzVMIuC+lkmPt7i8MBArJRYcGjPdt4f2IoW7qROJl8JKoNSA
4eO4+Sh1j7P6mOMtmAxnJf68/4m2AjsGO/7Vibu3pa1lNkGP2p9n85NZWze0Kg5LV3ghcD9NrTtP
kolpmVIIV8O+zZ6a3A3OWkUqQxu1Qkb4Mp3SAJvkXeMlJxv0E/QY2q4i5L1kmcKeTO5Go8wRThpb
vl4GjIgWvn1vfbIfQE9/zEAHaD7tH+32Jfv3aPk1g2q20feo8AIh7dVSuFr/kItSo80gvPp8fOnY
tqPKzFhTtP4B2jNgZRY/Ge9r4pLctUHfm3+LPOW0r5fgGvALNZlUEiMaJjx2SuIqCQ2I+udYIcwt
vhwdd7EX7LPW0gyrjM3RK9Mm0PvRM4wl6JJesC+++ZUUBQjwjKwL862vL7XcY+nJiKHNnH3Uagh7
rEXAgZs3eiWCMzsD2XM9xtBmSI8oTk6d4pDspgSPlNp/UDPBQ2orSTJRPXx+HLLB9dcKaQBaHPRB
Qy67XM+RCwwOZ1lcW0g+tn1wL3I4P6VK2RxHBvyUbIHwyzWHB+s9xWMGEMKWMWVU4LkEKVOXsKwG
iGhSACUolkvYmJAp8ribmqzEcA+M0FZHaXme5KYL4hQ9x3LhxnopqFFtitFAgYv3NBacNO7DSGWV
q1aSUz/XNK+s0EnOlKAzC8H1FInhDDqkI/yBAYOGZfvz0N5g0sptc0MQODa9wEobzqgVc5HLTkfm
MrQ/kvq6TI77XkagBj+qqYdaSgG2gA0FpfK1mdwlEsCUzenw38RwJpYXUR1JBma27LY5tfIQxEp3
nptFENQ3MxXskWCpGLV9MJu+vpRLLpVTEWJeq+msIB1NNwFtqqkMvorcTlZrgQ/Y9DgrcZz/NGVJ
Uifsj/jhdNuAPTUEj2pzMcfFUVIUpqIf+4e46XLQszY1FfsQOr/MNEbJYld1iXSy0lxKPiaS6pTZ
WVJG9z8J4kOqvDRGWfaw7awwUbI2AF0yjW7TDEAubWp/X9imhQMQhq3wAbWfn3q2msFuExP3NWp/
jlZybOJ3xZ4XCfy0kTnllSFnaIwYVeKbXYzw1qEDqAlsXKAI4fxbIQ0ZjSwFxXHt3IeXRLnfP6jN
z79Sg7O2MIstgBlDjTobvAzVwZo2bt2Yp06xBdF6W5VntGSUPw2T/fuqlRSmy1xXCQxbHh8aILDV
IhCSTQGrwVROl9w28zpT0IuvBs2xSHlIkzDYP65Nz7YSwemAdK0wrSKifpc/gjLMsUGZCe67fSEi
Pdg3Wx2UarXjHOUAjyma8boj431vaaJZFc6pgcedbYyg24rGqwE2dO6sYj0JQxPUdZ4dDhhyN7y5
Sx21Hr7oahtki/Llj1R6I46d60olmqYJErh89PL200zuZf3Prsmb3+eOLEdFoSyAUevNoEpUe8wY
CmYw+DbBPxII2GDBLsTwaV9rkERymCqkaTyQPp+JmwFcJ/xkeAxUB8TLt1Fgfto/Mu5mvhHI5QJD
1cpWWc+NZ7RXJD6puuqHOXVUEQAN/w7hBfE84SmhObWWcvSmIDzYV1HhsfcVepZH03SH4XkPxvYK
gTfYNsB/z5P3BrOZWXo+QWqsoeSoGa6sPTXS0YoL19RFNRNVcJj8LIi52OkkW7APhpaoY24Cny87
EAK6Mdt0ioPtMzAKI2jPsU97QDTZhyoo3eEYP0gnUUOQcyJvDpwzVqUmUasXdeMV1WEIf4Y0mGeB
W+cHEd7I4My1LbH9mpgGrCdz4k+oT51J6iObAFmjqzqgw/NkYSeN+YzVE/2NTM5is7m2Ir1qG0+5
7T0AOPt26JITcewDPbWYhLFFRQHRQXJ5bLQoCZn1YvRoHB+spXMXyTrg2eHt30SBGH4TY6GWnFgW
xJjdQa4OCgldMxKdHvtbdw6PH8VeUpkMKoUQNqGigUdUOzAeURFbqUgXLp+ISympuhh+fx4f+iQw
tPtEF2x+Cu6axYWWsRuwMxKr2I7pY3/q7ubxq6pFjpT92P8s/8PGGZcfwT48EtjXLjnHKqJSGtno
aQAjAcE61oYxjP1hgsdiILLFo0AeS/TffqIXeZximd5Zal3gE6UnmjvFsQJM83TGfufXJPjDJvE/
d+lFFpdomClZpKxB5SSsLrl+bTJ00vcEGAL8AszLK/g/t2AkZXmX1imuq1TLn4oGvc6Jtvkllru7
waZpsH96m4a3ksa9oqRE1iMpg9Oz7cVRQ/BJNH9hz0FwVdmxvPlEKymcSaSdOQIa2ai9Eaxg1jE0
v+5rsR0sVwI4G2jKGDPYmlR7hXNhBJLIA4Kld8pj56lB77Y/I08W5YOio+NswcZsZiPbsDub+FZy
10ZBbPr7em3eWWIpz4gJDLLj9VVCI67pqjZuPKuqGseePaookjMMcuaYlqiYsp1LgTFZI5oMDA2Z
89tGItOy63CI9IyJPBcz2QxjIPbUp1Bx6s8kSM+RqB7FY6z/ulEvQnlACM0iodSVEJqempvCL67D
Q+mlLAs49U77OXJlUFXS70UgoqvctMmVYPZ5V7nv1Pa5BsqR2htAP21ctaPAJjfNY/X73GnawNWa
hx43qx9BjZx9SXSQbhN330BEx/e8g7/SQpqi1FILffHIt9FTXQl0I+EpOev3Y+FI1yiIAcpLdsoH
ajrvS2ZeNOSbrQP2EVIzrFj2JrvFfedo37ND78yBEXSlI3l/iFjImwoP9LqYKFWnI7xIl9013a0G
RFXROh5X5XkjgvMjw1JNBm2iBv7dxLL7WboxI+2eyk9VGH+K88jb/3wCG1G5+z3bjaSqC+63Xd0W
oM9bSk/HCMO+EH4S+o1SnKWPwyxHtlw2/+Qw4alKMftK2VTdNdDBqMgx8i3YNwK5TLobwTonm0Xj
NbozBbBNd7l0h/44P8l32iF0UMpCE6X4vq+n6DC53DrU6TTlcyF7Fun8QlWcIgN9mz6+J2KurJ5L
p0mOlZt8SBovU772WFqKkEeLcjWRK1Z550EKG6RLcE45Cs0YBBmP6qf2+yA52GUYfXBKo4brxqnA
HDfDzYtqfOu8Gea5DzG546npYw9OEpMkWM8KHYCTCmyS/f1vEoKVJC7toLpkSjnQXZ5N8vfgtxhc
TaQQl3dokgm4KIvlUlLQj3dpQp04B46EaBJpO+dd6cP5jdRQjdJa4DfS0y/OJ+xEK6AlOTFCsPnY
YbpL8FAXqca5DqrUBsp2iJs1tpq0MwHin6q6k9B5sL9870txzqNfgPRngwnDC6/HZ3hyKXXrS3ic
XKz1HrrQEz3DhWfJNF+FNFPPDKWNEdJaYBaXXuJj5fFYuPNdcWJzwLXI6p9j5FsVdaAxAJ4UJO6c
4+iMMNKmDB+v/lKDAvxQnVNvPPa3xQNgeG28kxk4c/e9fGCbI+98UwB05Ld4zqH0hRLGsYQ8slqO
pnaSlLMkHfZdIzOGPQ05d5IreZiREh9Rl9i2peL3kS3IRNgh7YjgX+NYSVlmoDotnt5cK9Hs9sOj
rExeuMynHFje+/psu49/j4x/lVtNZo6KDeP/vTeSnRRfPBz3P0zxRQ7nPySaN8mAeiwynHl22BRy
HEhu91W9HTyGQzP/4b7qP5ET2yiYDAXfM98gibIlq7uuHb0MgM/TY60LoFS2DeHl9zlbK5U2shNW
miEFQkuH8ZBJ8Gm27eBFAmdqxCrUpjUWlBlm9UCX9tC38qMkLd9zDUxXufFp3xI23SDDTMTqt4zZ
SS6QlGpKmlAJgcOMnvYcRk5vU4cmD4r0tC9oM7tYCeJMYckUGSv5CPtxXjkggfTK4kYTDa+JtOHC
SNYkGdDTWakOhc5Uc/IqD6ZJdtJcD/bV2X4xr/RhlrLysrUypVHUtjLKy8UNcTs3vl0u4RXg3Tys
Kvjl9XT7riLXSiQXSka70rHmgTx0qU965YcpngnHfbVEX4mLHapSFVLNEuqq/SyHAHWLgmT4e1/G
5h1aqcGFC0JJrNMZzifGxmf6KIngzEU6cHd0oFPRW9i/RKHuOAIarl/OLRH4ge0Ec6UEd00LzAot
WO+DOZ9YXVN9WI7WVf439XQ3vdEwLSYJwUc3M4kXkXx2qekLhvYb5HwT6tAMYCX2zBv6tfMYuZQR
OaLnouAy8aMu2ChrQBIHW2jHmylVnCjCOL1+s5iJILpuh4mVZpxvoOBVriWmWYc909JbLliD6B12
lRiDS/NdOHYnUo3zE7i3VRpJyFhaojpVepE0yzGIK4nWgrefjivNOC8xhFJTFTbMZAy0IHbLW+me
AWtISIlAtyeKfjy+5a/wtxLHeYhmSpS6XJD6jQFrdmFsEh0f1fn/sFRv3zIdG8KqTIhhcd9MGuwa
JFl4YU3dOVSDyYDP9fcdxf84vRcZ3GfCQrUatQrc+S9MOQDDPjHqDZaqRF72KJC2bRQv0rhvlQ1S
qukN/EbvsUwdvbSPuRd78t3E5hYPw/fMwxCoQMdtZ/gilPtiRk/sal5gIIvyPVcP9vxFoJXoOzGt
V3HKoEaq1gpu8a+7lQb19/JCHMdy2GPArb7/4bjCPzb4ohHn3ge9xOLWAIGkjbyFqO6cDn+2uPJG
BOfhaVQNlCYZbtVwJqAgnoybTnnYPzjRh+EcvD1GsTok+DBGdF1VgyOGyxOZN0/xGOm0K5QaIjof
cGM+egfHFviwagCKvWvhXO5m+MAkFLbNVJ0BO3CGIIN2I1TQepGOJdh6QI4AfMarXw/R/CgfRSvW
26XVlUD+BDFNbTXywNTLbuTr4do4AJz9kvhMbufZrZMvjnEBbXrkLIL4vGn1DMgaVXjbAiDga2Vz
Wsfm0g1Qtj1P2lWYVk49ePsWsp0CvgjRuU5TUcq5aaUQ0vnYiv5kMuYZgvzWWf4OnQqEVR3okd5X
xV1J5TL2Ns+NXB17FCArv5m/dEWQRqngEbJp/CsZnHOnkt1Hhsk00wsX+5VxZggkMC/w5rlrAVCa
oGtKLP4FGo+kTPVMQmVpkAynzsarVIHfVZLL0MyNYxX6x/2vJRLIqTRIemrUOd5VcvV5RAMaOEbm
UrlWdNE10djOpvXZwCWGfihq8U2FdIxjeSlwfEsUuuncHsoUD+BBxPe9nYQCZQrEbEDosC3e1Sq5
3ZpShRGX2ymwn9/X2bV80p57xe0h9EWEo5shEiDgQDoB8jImEF9fK72tzI6EJio9kfS1aiTPUJrr
sUNLLTXc/e/FfuqNgbyI4pdvKzAxArJFxejTOTpm5/6oH1jFQOSltj/VvxrxO5CDAoi4eelVz1Ru
2jio4hthE1IkgrM8Vc+bVop0hHjSy4e+sEInr/Ucs3bAv9s/NJEoLmEaba0DzBl8PNW/hJnfo+Rd
nfZF8ADgz8EX0M8K0GcAGgu0ltc2YA+kzUIJSVl5pQWM4DY8NqfUybxYMJy+dWPXgjhjs/Iwred6
wlxCAWQrlDG1j2rzJezPYDAQeKOtc1uJevO0msGWqjW4SDa5b62vcwcUmg/757Z1ddYiOLdthYWm
h1GNJmNxru3H2HSt4qKK2sFbjnsthbO1LCNyPNUKPk50yGni1PHPfTU2g95aAmdiYZ8sgCTEWhQ5
TFdB7lXXxbl/TD/TK4AdXT5q1EkFnmBbJzbOiZEYHZsXrw0OWOAtVROM1GnaZ8l+NEU7r5tuFHiR
/wpgf8AqRS40O7OqDioxTo+sQAs4twM59frC6f3+L9VrLYAIBnopUGzzubYWzMxyJXjMYrm1R5id
8cF2GAhv5QIVEyRi6kVUOxIdIvcMMPtBrUPA3nplZ17HZeaAOOewbxqbIoC4CPoVgzDc8dfaFGNq
JZ3c4RKpVwW5yVrBaqXg93lXHZkatlMKJD4mxjcM2dOK+30FNr3AiwI8hEpPwh4oRwQFliIYrU/d
AJw4AZXQZqkDcA+/D8ngjHkirWH3msVszXSio+EuIKEgjsmY47zyIArY295a0TADg+YB4Da5j6Io
tZJrOSKCfAavFeZCWSDFQOi7JvCMlSAuLBTpgCniFKlBI1fXcoRhhsq4nkfR/u7mNwLcu4WlDvDG
8I1dvUyNrgYsM1B0AgrKwhqTEhNA8PYtgQeX+BXkXsTwAUEN9RZDeBQNH2f0kmP3AOyzo+T2JqpS
eDm7rYuO1oX9d7j0op7h8yAGn/tgiki2ATGPOSJ+Lcu2WvCvZsgfDQylgEzLjUFf53Ru+NX0WfGo
u6t9gM2emqv8hoK8JPI0wftp8226/hM4f1GP+kSqEHbD3jY4gEPyYFz1vn1mI4jgtROcN4tLbzUG
UrUGygeZyFzcSpNhUqMB2V5+6k+JH30r3OU+e+7+1odGNPnKo5//+rwEuAw6iCZMhd/k6kslYbDE
TDtghzwxrlAD1Ailb16DectpMUmcH9RvwvrcpporuVwSEGNyWY06yJWO9G8zSD5g9fI+vNXc1Jfu
3jNraayEcWf6f6R9147lOM/tExlwDrdOO1bYFbv6xujobDmnpz9L1f835a3yWDg9N9MYFGBuSSRF
UuRasyRhJjxURDcKBMcCRCxRUmeexP322a1apAqgQEkz6OExYVpeUxQWmitiWlUHf6j4pk+ces9a
LgDcuf+JeHdyi3sy0Ujblykc81Rlt4KCG8D6AYJq0xnj7jLUBfhIBvNg5S2n5Xf9gl4IZs5LMojW
DSXOKzukt5KrwFdjVs2RXuS9xomrV283TZKBvAEabpMdHDD6urOCFKLCEoCu4Ry+1SXPra0eFehc
MDsm48GPnboSNZKYUgsZrfQ7KM8V/ptzgvb1LYMhA7oGyQGgmq6jAGKGlQWIf2pakj98TS/oPnCy
W91XX5W3v9A8w4TWKZSOiL3byjrKhypAu03Yn4dgD8SNwOSIWA93FzKYa23ShKgZY4AmqbsssEva
nQIWaLO0i8m2LiA0dNI7QAlzmzhWPcVCLjWJhcoLba+V8BY0zC6fFKAaleM5xoOI6CYeZjZTrkuk
qvzJA38IZG88HS8hpM40fP/QH0A5n9rm0/RFcmSw/PQ8bMzVDjewGv3v6Ni3pUEtolrTYhGNAeXB
AjYerjVccCFmObSLaYdOIDnar5jfHMNbJuMUI9Ma5mGEt6IXO0arnfAiAt+BABCN1yuwnlcsFsnE
enobTPUQi7S/09y1h8yVRLtG74jduTN4ggvTG2yFNzyyHjwspFJHs9AcUQ/TqumQLqHmOUx2f0ZP
64U41kNrE2Kj9rAXdjsg0/SOiEbT6Di/DU7Daa5adTSL30D/vvgNcdbIYzGjTUI27mmBPo9BrsRj
UV31mAshTIgy5uMYDBp6PZIhOmcg+zLiv6mn4GkLw9HAZ7PQJXG9jgENullL2z1aU3X6LnVSKT1n
ncnJnNad5kIOs1/pGJYamObhyYqTCSbhagcilmlPDoWHqT/jb66ahTRm4+oiilWzxLCM2D6E/Y0V
cb6/Hl4tBDBJB5ovjVRA1QaKP/xW/PGA7gjXPJQAj0V05ST2+Jw888oE6z5lIZVx1Yk4EaXvsYl5
BtumLL7iuDMaW7+THAXcQFlly7epnzkmD8mKe36MtwbvbSAYAbxKrGJaGu0ZJAU3Xqg8mtH8KAmK
U+raTR+KeAvTfyaSydnwVXP7Z+XgRbpWU5D7ohNqQFJZtBIaePzQ/BZNfxPmLWQwodAYkqwnEc5U
6Q23CkZbG2a7LLlbuWrVCzmsg07NsQ57bCVtipfRV5NgU22QXnzVdgVaQXPRnh+344h/0RywuqKa
aSL+YgyCTLUc9gkqC70v+XFoK/vxhBmok/gzPqB71yF3gquWHg9SZv3YPsQyZiK1dYcUE2KLZvTD
KrMjRbxoZsSJYlfFYLbXlDAVDfpORjmbpMkbQcKOmhUaOIALnEujrZuc6gz9yqf44UMKGz8QISeh
BhhiFBroWGa403b0gfmv9mwhhlHDGb1qtUBTYyE4NvIpIqco5Vxeaxpo0AZCkBmBz05nnH6Bjoce
TL9IaOQ30dgBxH1b3dbOAwgOeLGRkH9CxrW1jiAmMTCtiPeANE3tQqkAIKM09yGovO1tSavVJkOy
8IxC01yZLSTk4N7UgwJNd7Vlk9vSH/fJd+s2qRG6hpiXHV4rXopLTYVVAzwPSahc0IcpgzElEHO1
KJ0gbp3Fl1w5CnC6YmTadW/+1dqQwuPxEKPrUO7rbZxGQa46kSYzX4Kd6uTH8DheJNAN0n4X4cC9
XlbVYiGPcUxAOg6CPzUDzZZ8+QXv5xQEHdQyuF3Epzq1+a3Nq7u5kMlEkMrQZWHWYDdHfV+U7oQO
rEjxje7C0RP62z+dGn2HRZ0QjA9sbwAwYuYiQP3Ojc6dR0dO29a2nmmPbnZEp833bXGrq0KbOEVn
AcAp2zo0o8vZTOR6di0xjxwj6hW7D0FKnrd9tZvKVnK35a0lcSYQiSWkpGCAAa78taoQPa3SMmgK
d6ptjdiAL3fHk34I9p37joW8M19Dl6cwK2ZuAlgVaIZIhgFAw4Qjpqw1ujoQ4oL6x1C/hro38wrW
Kz4XIsDNYKDhWRVZqLWSzBbQdjEY3vst+gHpcPVfvpFeiWE0PxL0Au4sK9wxzB7byroDnak9otVh
+5h4q2GUPdarUlIbumGoAUp7/UBfQviF6hU7vloNowxVF0hhaRaFWyf1MzC2vpZ1fdheyVr11DTh
lNBqA0+PavW1wgl4IWnauEpdI3QFwFh6MYAZYmeUjnSGG7h+TxyB1NkxBkzdoGyh5ELBW5kIMMCc
8yg2GhgEaxQpSl+4HUPbuKGtRIIr8KTRk9iSxrhe0pTJCECVwg1fyjMlnhgRoAUYtMZMS+4OJ14l
c+0eu1oeo4FFpHTxUKIOTOcV6GxygjGC7o2+ZJQ74403erqWuV/JY1SxwWtt2KHV2tVvZl/0tFPi
ChigqT2KnxHcxj7v2qSh3taOMko5m6PctToECuJvMT10pddg4rSWGy8TOZAvq34JlNKgPwJ7N4KC
a90cxqroyr6EmYG0ro4bf1CeZdBQbmsk/cGfF/QhhVmQLAVJnWqkcA3juxK/1jwAQ9736SoXFQaS
dkTsFTiLYr4V2p+F9bL9+/9F5T4WwAQyVWfooGLFNtEHEPmFdluXr/GZPr+UFz23eYHtWg4JnfsQ
yGQDZh600hyCH0J5hIfddztxsEPZppUi4413Oa1cwVfCGAc1zoIVGaEJPu/iV6+ggWgwnEx/C8FF
vb2PPG2jTn9xTpWllZFQ4oqqR+RwkmEn3bdg4gQUHGVgcw9JKUorlqAMvea1wK0yct4DFWcZbMwe
g3ZgVoUcDqF9ENSvZrhLTU4QxhPB+LioTcN8ijHBHMi93Rm3kYAG+JSTC657NtBaGwaldMM9dH0e
ZlEZMUAyYf1nWmiSTlJxEO/jA0BZbkgDoIdkxwNnXV2Yjm4hRQSbtcVm140xNuAuhSX14TmMUzsz
7kMe7dqq/1zIYIxHKNCaFtNgSy28WIjsfu73UfCSk9ox5djd1unVQGUhjDGeqZYqa9IhrBoB85Tb
eFLTrZcx23fiSxq/hWTkCFx1RhaOC20DtKWVvd67FAgXqYSYZXBAcutSPF3xYNoSSmk0nOB5hzV7
WopjVFEbket0aox4WRNtsAbboCbe3kKeBOYSmvO5BFxiRtD23hLAN4FWrIh4XMtr8FgIjj+2jf6K
hfOZ81Cf0sLI0WxRgLfMlVzrLnsSvQLt/bQXot5LO0AQupNf3HZ+eM4PyR6v6Xf1Da/NcK0Pw0TP
JG13NWF+bEuoNitFPcARurnpoHJBC/B667RetG9vBt5jzprFLYUxu6uKfdRPaVu4kXQW+p0VfIl5
YCerB7hYD7O1llTLrdVABChfjl0KJvQh32/rCG8V9O+L02sM4OzqVU7cuD2nRezUwHY2ecNoPCGM
P4wsNTPyAamh3H6zBHfIHlqVUxnjiWB8ExD71apUIKIIT6F+T4Jveh9zrtk1l7Q8ccYlqeKg9kk4
FJhLjf1RDb16DvaCgG6KvLlPc/G1yUZbCkNv+4hWrxNLReFUBwUpcmxmbbUsy4UxYxhWAlaV7ERO
5aTPlGeIjh3FaGjiuabV1GopkVkpUQpA+aSIlGl9OHmLj/GNdkFDDhpQi2ceq9b60X0sj4lekjYX
hamGsFKWbTlB2xno23TxYXsXt6WYbPm+mbvZJCkUJA5uSfhYD8AUGXkt/TwhTM5WhDHaa1q6b+3Z
QIE72feEs461oPLjaEy2iUeuVb0dKx0etKk8rQPjtqa6lqDej3Pr/7ctYzwcEdRSSRUhd3sdiAPG
XWGeynG3LWPdxf3v8EFKee1/4jyaU7XDpVuS3unGysl5vH28DaNntvBwYCHMydRXuGfBMSDgrTa7
KDE6QHROysdbCePkOnBV610UFm7Xyg+DHl8EyNzeLN5SGEfQ5LEwpBUOJJt0Rxlfxbp0NDNxRN7T
MsfloPx1vWmzMkaNKmi5G092eab9GKiiC+AooeUi4Bb7qc+7vdcQLmg5Gy9DKLGg1MYYj5SrYRb2
So6ugdlXd8HOONFxTjSCHHpHuJF2YNyzCzx3UCfErX6sHt9COhOOhW1hBa0J5w5saeCKYQwycbXG
6U+dT1Fah8jWkh2vuYYnlLEwLTaVBDCEuSt3d6J5Z428RgWeAPr3hfKD9Fc3xQper0p+Jvkx+Bt4
ratDY6yrnepcS4mMFVzEY/Szwd0U796DLslLvOG7ctg2gVUPuzgmxsqGfAgtKVCQI04eKR4swQs0
TijB2zPGysRRlVTQxqF2qbiteiORb/9tCYxtFXowpXkGR2EJRw3alR71+G8y0KUtMXdqKchtLGaI
hGkHtI421l36nDpwFykyGkzPe5Voq7WzvTDOxrEJ1CgIbdsQaHMbl3Yv7mfuyBzn9FmeV9LVQTLR
NwaUl12zIfe5LjgG/v1vC2F8QSIFLYYO4f2mbB+HvyWgMW0L4K2DsXuhlolahgZUoD0pxMsLPxE5
D6w8EYzlK1NaT5aBYsrYPAXjF6sFFw2vj4B34PQ3LLwLindDV+jQsig7x9adqHMskVoaW9+0dN2y
AJsiY/aOMXZBTwetEvH9VM8ds8htazz0mB9LzznZb5/I+lL+T5QlsmEVqTD9F0QweqMB3xKxYyXj
nPl6dvq/1UAEc+gTYP+1XEOibGpPMThTpuzQJ870owTRV2846vyrIJye3ndkmX/dQchktGBqqzDN
dCtHgZW2COUXCl2NvovX3Et8OASPgiSACszJfRAeWK7gb2/ruhZ+bCujIWIuD3FAYLC9fNZhRkmd
2IL6ui1kvXKz2FlGTzTNnEkr99TboYcU7Sxji7cS1Q7va7t2wMLKu1Z5y2KuiAiUel2qSrlbtbET
ZWD1mOyMF37zVJK5JwC4hclAQcLeKUHjS2Jcg+9Vap84m0ed2ZaKMFeFmRLTShSIQU8qmjVRPNmZ
T38G5KcTb1SGs3GfmswFgo7bOEKC1MVeRSHGQUFdol75N4sCBR3eveGF0HJ07ZlM00ymWEIsOf8o
D3RmXPCK0/ybxiSCW3F8x+qiFsIYw86LsWuFVi9cc7qL4DdS+QU8kpwlrWrDQghrybFJ8hH8h24S
3KnTsZ2et7eMtwj694UvlwOxn8wMqWsHtpgY0X5WhKAG5Hh03ioYS51JlxpA2MFWJcPvdkp+DQHv
MYTq6yd9XmwUY5tKT9ALg6YvN1RVN1GlnaLqHlo/fUVJDt0U7dTawJNxw1nZ6tMSWoD+UTnGXOfa
tPrUEFEdukF74iHzZcNrj51Li/6Yuv9vp8UYbdaGHR7moN+ttRPiuy5FuYE3RUd/8MZGsmB5lSmC
C7qBjNod3XQveqmX3Gmnfq/d1KfG7b9Vd8Zh2qOizHvMWEO1wOyZghFHWaMEYMwZFqWamU0B/yrd
6eBUp8lg6Ue+5YwOiKJfa6/1ZJBkDideLWr9kv6QrDJmZlXtFHUEmbt4pOXr0Et3gx/tk2PHcRrr
NbaFJEZfhEnIw2YE3zUdGgRswQhgC9Sqgx8yqmyCsFd5HoQrkVEaGdA74WDgmhSPwzfJzfxZAcMC
WEjQAJKXR15KTQ/ps/78c4hsOjB3Ri0EeYLnh7Z4ChvrNeiA1q2bwmMJ1rBcs163bYJ3dmx2oImZ
FdY6clGx1XexWN9YYvIYVIqHlzq/ak0nj4Ovg1h8RQUi5OQ+6+7zY7HMhdNVbRYnTZC7alejxzTM
7KKnj7CJt71I6iC3NpW9a4bIUsYCTwKTUTqG5avBT7Mgtjj82paz2s61MEGWab5IsjFsZ/Qj9T7B
VFbml+B2fkG/qdM6wlvgoBxUcqfQ1yO5D6PQmFvImMckToL3cgJqQN580t3KVXZ/ctbA400A8U6N
uY5kDNSmQ2ciTNCBQd5LXhYG38ZJ5oThvENj3Jk+JrUcFShajBHAfaWqdZTZ8CSiu/Mccu4h3pIY
txKmpdBYDW7YovkSxD+K8n7koSysVwcXp8Q4kiZSZq2lDxITMPjpxB5e+V4BhP+eTdTP3Z7Hbb7W
PL68EFigEuD7KlVoyUjPQpdyjhNHfetP9akrnMbvMLCFMH+gGmn95NgBNagNg2MH4omudlMYIy4K
vo6u7lSA/I+PhjP5iqe/WtxXYZ7dsfPxSZflsREjHKd1SNidGx6n5NTbqh33tuimvlntOhvU7tvr
5KgoOzJvpdmsg0ISd0P5O1VDZxZBToca0cQjA+DoJ9v4jcRJiSZ5QnimPTUoEE3ZMyY7OMHyihAL
LaGiBfo+HQQl9O+LYFZTe2RKKd7WjcYNx6NiuobOsWmeCMbOjDIoGzRhI7NG7m6qya6VpqegbDnn
whHDXqJhUeRNUCHsV63HJHjCBWdbf4Eau9wt1ul2ZhtoSjjBnIfUyxCQj1rjacLvbQ1bCf2vpDC+
FoNfiph3aL3BdFccP+d/USy6+j7jZIt6ojMYTe7qyaGuSkexDrIEPLTxPmlKzqms+aMrYczp92qA
xr8MCiZIdnAJ94Xf7oFK1jj5F+22cWdHBw+JBagThaPZvF1kXG9ozXFNqgSPJPJLjIpYI7z9p2Ni
PW03lkNBAgQyYTze90Q5TyWvVZyj06xLlca+IM2IDE2v7nuldrLxWeKyVtATYPz28oRYPxpXQyan
8YwUIsy/iTq4KY29bNVeZlS72sw6TEzM/vbW8dZFr5KF10mDIh+TEa5tIvfG4Fv5fS+8bItYi3Gv
lsXkJ0jTp3FO4Q9i1ejsoBFdIO5cjBj9IdWEd0HzpLfxfZLj/1UuOO5KRG+JsqZidF4DZgbru7U6
HjsrholpNgapRpTaKqe60dAqjLbDXXMYQfpA8Tstjq9dPcuFXLrxi43t5rbKxBYvJq0eOdIU2ENz
FIDj2d3N5ksrcR5PqCP6pDkLaYyjAsy+QeQAEZSQnIX8xmgj2xj3HVg0ts9yVV0WchiHlaDLXOkt
mHIf3ZrGyxAcpu7XtgjeUhg3VfRjKFUjyr86QCHJMdacML/MnBBp1SUt1sG6pCySxVYQc3dshUMV
5sAQUzkKwBHB0o1ZcSEqw5DlLkmRzRn1HnRT3vZWcU6DHfMI82aYIzSyuYn80qXfi/ZBkR+3RXBO
gy1KquMgooUIIUMnXcqS2AIsGOxZTsPrcl3L9JeGytJyagKIs/EoizEB9O/MLiUcbU+NT2smxQ3v
6YQrjfFJGIwDyBbB6TS/ac2kuTEerJvRA1nkPjryWhN4m0jPceELkAZIVpbiXQsVIrtTb9XwOZEL
W1En3h1P+w02/AA7ZVeKAVgCJ4TEyUHy50O1qwQ7euk9ypUiT+5/0w3GGVi5liv6BKcTi+mlTt90
oT0QWT+mKe/25ThTdmxGM1VLIzLMtVR+ajK6W3PVFoLz2CqeUE+2xIMqXr+yMPOLUR0Fr2jvb1SL
EwtFrSsxI4kWgTwFW8AoAJVb3aPy5aXgq5ik2Q5y4CYDyhMl03a/va/rZv0hnKnLWETXU2mmhzi1
TqHWAMEwdnPDOz6eGObqD6QmjwYJIXTWXHLrJQ9vVfNpeyX/YmYfS2HMrFXrJC5SRGbEm8BEKwHC
XbsFcMFOdmPf5FV/V7Uf/eR00ElRDZmxs9CQiqgxcNdTsiA6zJfvDI+i7k97XrmX/vBPhrYQxVy4
kyYFYK5AtVdWy2Mix3d59jcogJa4kMHYVxkF6KIEc+77cFN9h2dQx7hEe7QS7XjPQatR0kIUc+m2
5UhkQtDSlsq7aDymmH4MflnN94nXVru6b6oOYFpDlJDkMoKADmgNVgSFqDLpokbknMy8RGfV26qW
iqYsQ7VAPHTtbTMlnsM2Qzk8mzXUcdXIngN5ADKt9Vg1PSfwoh/7pAcfwtgJEz3uFKWNUeShA2iF
3+9nTPLxZxNXbXUhhlnTNAt6Xje4QXLxTe0U22plJ8s5Zbj1s/ln49izCQy8JOgVlGCyHsXhIHZf
/sYbfKxCZ+wzILPZl2gocMWddUdJf4pXIHQBr651Io9Xyl/3PQtpjIlGYVCSdETZmQYUgB7whJC+
sHc2RU8pbmJeOWrtBQjUvP/sH0uZDowD9K3hUnTjF+FR8nUnPcoxwDsjH7N0NSaKZfBuAmfHK5+l
N87WchREZ+wqkbIG+GAo+VE0f8pmDppK60G8D96xYoSDeKu9gU19WypHYXRGK/sih0E1yHFM4C2G
b6R+3f4+Z1FsCJ2KmoLpYnw/UeXJDgbpLNVw6HXCCdV5cpguzrjrLRlpNzgite+y9horsU1i3gnR
W3vDU7CRdGzGwaTEGHykJ9TfZX4G/u7b9PDel0qcmNevxdN/NqAmihG2uobUXmkdBGWnyM2dWLAz
8K6Z+/RvGJyX2s/i1GWoaYZZgQoJUGyi4QdYU4yI0+PGOyf690VUBi8YTZGBQoIWfou121j5pc4P
2ypHVXbrlFinMZBcJgVUIeo1u/M08/uIwoj2xRq+dsN9yRvU5x4Sc8fHySyqWYlYT5B/5JlXK3dp
+YimtyAN3Uk/pP3T1NtpdxK7l+2F8vaScRjqPM7JXODp32zPVn2ShWPIq25yLmKDcQ9ioAoEMPTI
6KLajgEGTwrZV9JbA5AO24tZr21+uF723V8Kcp3oIV4gBse6ow6w+hWAHF362noi3G7xLJ6iGx5T
JMf9sVQFPZ6U9FRA+m2abpFc4v739qo4R8TCYSAfTqxuQsF26s6V+MXMvhodxyvxRDA5QBjL9Uh6
hLGhsuun78g3svjH9irWXoeWjsGk27iwWiUpo76NISM5xHvtNYvs9HkQbNVt0ZNf35gPydF4i3mA
57yV0b8vpI5DK4xyDUOOpZ2sv04gbg4ft1fGE8H4ClKLUmBMeG4uld/W8BIk53a6bItYwxu+2jzG
PwxROIVFCBuajvUhKJ3hheY1oA6/r7+36IOgQCyEQlGJmKriZQUcZ2gyPoJMgZEDnu9PuwflGf4D
vMGbouA5QZNxFEachaJCe3KTM7wDOt8sJz6Tg+JAL11eXMixWpZcRw7lYmo0WJVpBr5oGG5NBE4f
83r54MMdWUxA0Y9i1AchygepPXjBUQJ9zx+WCl5liaOCFg06FloOftPCyg28GLTaj3y4tNNdMXJU
kB7yxo3IouwHsVGRqEI6VfRfiqj0tOo5Az/PTH7EjTuIf1VhXmwd4y3EvkDVWsEdb+WXbvSHdk94
oCirye5CBOMaWkOLrV7Aponkvgrv1Dx0aoBKd15Y81DJefbLtoM37TCHZgRNaLwOkRcATXfxTfmI
2qY9+Mbv6NvkEp+2eIZ+67e82T7eShnvUZgJMI9EBNCNeFOQr8VU2PJ8VpJjgXbxbU/FMyvGV2RJ
qbcKLYi0wo2enBqTgx/MCSYsxkeUvRiljYFEOyyOyQyq6SixSfqmBH8xI73wuOg/vzYpwAl3Wkiz
uFTGI/ylU34F5ev2Xm1bLd7GrkWEhYS0KUIqIJrEK8fOT+Pobqh4zEY8MYxzCAtrUgF/gTdL4V6U
TmP9o+PNHXFcN8pV10sZARw2p+EA+gC0fkRO6lkPhte5si/vQ9d62t63VR3TMFUh6ZQZinVFBVqS
pJRGeZZCnIzsIkXjaPFngwFSOaDmDVU2TPNT3XcIqs6qEnl0h1mw0/Q2amhTnCum/mTymn55spjj
aYRZkCJNRJ/qfBcUIH1IYqcyvusinETCewf9fJVfL4w5p5q0RaQrKXijyYnEskNa0TYAWB6AYgJP
8uM02lOY+Nvn9VkBr4UyvlxPqrwrumx0Z+k+B6KgMXhiNTjbQlZAZa+lMO48FlvLzND69w4wOe/j
G/UnfdydL8UeCwQSRuomN4B2rXkF2s8347VgJv6TjCCBiRWjq0WAjjB+lt051SyXoFGkxjX5lbNO
ekTXF/G1OMaZT4VECrSnopJJMGxqAcY28st9ktmir6F+Vuy4cF6f7Q0SQeFJUVdFit14bdyKMlpN
nwVgW93h5NBL3e4zwB2Jd7pNqWWVgUtUypPI3CK1DtrLOtAGYPIC6rt/NCreGwF13592cbEm5h5R
zbiS6qSB1QELuEdfXL2fcAGnPi80W9WOD0EssEejK9kQqPXoys1DqZ7Nwp+UCMyGrW2CQqb9ta0d
q84E/AASQBoBIsIyviX1KCRB2o+u0YZOpde2RHZN+GZad438bVvU55sYWvGPKElk1L4DzmrdoG3E
HY3GrjPK/zvbVnhQeOOAK2H0laT3y2cR3Rq52QuDqg7vFVzQf/xzVjzg61VH9bGk9xbfhaBwiE0p
E+CKtepiBg8Y1ms0TvyyqtkLEYwvrPEEbAQY0XUHszyrXe7INQ/teSXTvt4vxhOOeWGCVrgbEWy2
Z6W3C+C6al4a2+fZKW3itr8eeb2mvGUxyhCNwEc3JjglgFt7XajaSf+wrW4rIcb1qhgv1JB51opM
QifrTfE+F6UfMCr3pCHlFbgkmhzlfq/xLzRBJGM0CQIcUJWnbhj81vLQltNLonJSxFXvsFAHxg0B
2GiI5QGAUEnwLe33RX3Jh0NtZK4yPnXt7+0t5BwS64oUjQixboyjS8bnTHqKNc4jGO/7TDxbVYao
NA0WEyr6QSpqp88izi3POZd3coPFuaSTbPb5AKcjTJWjRDsLR9RGj6bobW8VxxOwIIh6NoFuyKQm
NB8FZTcM/lhwXhtWBlyvFFpmXIEIQP+s72iQSZ/EzwleDY3vFLgSXWl440XPdH5Pyznqbf1MGZx4
sObbdwVIf6+v9SSrUr3rsMZYCPxEK094TvdlcThW5a8m5wWBK7XZ6+UyLmJujB7MkAOW+ogUe69g
GgtE06U9305+e1s6hWN6ZWLz7t8VbI5ruYzfCPI2rnMZKiN1tnwMT9KecgwLDt4AAfwfAvgfY5Vf
RJ+45c5ya39bkVbGQq7FM6FMq2jArK1wyimkA57DIzvxfgZJWIvBZYHbhM9TXMahaBLQoKUGu2xZ
z+0IzOnmJso5N/9KNeNqTexrd5eHwxCK1uD2XyS8cIKPwjHvEx9EdYkNZG9wOEyPMVBWqPbyCNE5
C2SRFsUsSkJUMwZ3Up/C6Gern2J0VW4fGscrK0xKloM+OTM0WEapzH4j7ybrdyIRuwetz6R4bXfY
FsdbEpOUWXnZSYOMpKw0Zp8EXwMrsNWYo4g8IYy3MZJYCS0TWYrY9aXdFO1j0DQ7aeKyXlMN+xRZ
f1xpLKZ8LUXilJrwy70v/AgezOcxtikKT3DA0w+KXccf9al3tGN7EQ48Y+ctkvEx1pxhtKedR7cC
RlaA97Oe/E6Hl+3j4nkUdsRTmVstkiTcc9pjcDN3tnrMveZXux8dAriffl9qNobNMPml+9Pe+qk9
bcvnLZLxKHhpCppARYzfkB+q8FvRvsQtJyzhXA0K40XEOsvTOUIuXaeinYGhqxmcqrfsQFXsUuCo
/7/sJ0DKgU4DGC2WGLQUo2mKS/FPfH8DvGgbDH/vKOyCo7u0SQwxmEspWvj+cj1m+ZDNbKYmT7I6
F9CYMfqmTjuhjDi+ZP20PgQwWzmH4PNLTGNwpax0CHnWmsSOUk46y1kFO/kwGAIytQqrEIfwoCfE
UwN5v6111HQ+m/U/62AnHwSp/79ooZJLZJYTZtGlh1kRvnY5j9qbs2Xs/IOZVmNqCFiNRN7U4UYc
/bj88t9Ww7hcRS3KrFeRTCTCTWE8QVY/+j1vspa3Z4zP7YmkkwRY6G4Wi6c+JIeqHL5LpHVTi0d2
tW6xH8dD93QRGDdW3gmqiNg+nm4k7av1LTO+tMIvs+H0XqwMUNK7/0MQ42KHSbOEosLOUf4+xQXY
mIvCNdwdHcUOvN7nJeW8TWTiN+gB5qAtVJ8USffk0jcFy8my154H58ddGeMK8jnNEo3WRgcrvKRN
75E5cYhQoTSvvYU6+d4a5q6q9dexKndBNp01OMhcyi+KJu621XP9Dv3YZMZp1FqlR4UMrVTBC/en
nVDYJUce6fNKq9rVYbKdVQIwOy0rgJzBEUJvwqNy5QTu8IYc/r1PLbqdPeLjCuDidK7rK7hnRAkw
8ybbWW0qaUFSoRrRlYSxYtly6ulhlN/UZgZ7LOeCWfeOH7IYDRq1OBXmBCob1Lel8tTxajrr/urj
+4ziVJMV4G0PoVU5AzEg6vZ93u4bK/S3lWLdED7EMEqRxk1hYa59cINfJDmoQJ0vvxolJ7bn7BUb
2ufWABLtCuXKNn3oh2dr5DSX/ktx6p9VsPF7h1eHKhXa0Z0uQ+TUh+k2c/t9HQITtjnoj9ax3YW+
zLkfOSfEBvRiImS61qOwF6MlvNxb5Edf8+ry9JQ/X5AfC2OulHhQokyoEZZRlvhhR4dXpD2oyYIn
ChxtHTMPydCteSsctJ/bisFbHXvNyG0y9PJEHdetQvZS8try0Lj+xTl+rI65X2opLLpYxA6aX5ND
sOt2+S4SbfMs7SZXAQWB+TC/ba9qVRN18GxhClAzJLaULQmTDBQ1RNkFskqzvlVAQbAtYd39LUQw
htu04jw3gjLgLjN3g1P7rZs9qWjVDVzdRb1U9OPz7LVO7Gscl7R6ZKDk0WVRt3CfMkcmAOgnCnoU
JTo9zRxDaU5zFvycA8HlLJGmqp+0ciGIOTeSlxgDMlGYlXfpreKOe4qcRg4UXCwEdhpH2qoNvLfb
i6qiWKxXD6XBSuagoRsaPsjAaSPE1wcnlX31XkWLNyVGH02v7z0JSI6/uK3X1MY+r5a2+/+Rz2yr
WtWSRcwOueePCjjqf9T0dd5NftdT4Ttez9K6kn4IZKOhrkIYmSN1KZQz0Sens3j4EdSrby2JubyK
KtZNUuLympXf07gf62NPfgQYXY0iW5hPUsO5ZdYtfXGGjFFgGCMVewOq2frBLj7N+x4Nm05mQ4WQ
hxVOl9sCpxS6XhtcyGSutpKYRasKKLiolHa3P1Ms1vK7apcn+BcfYC373B/25Pu2unIOj73rir4e
o8TEW0w6AGEwS3dxlez/mwimJB6LhW5GyTS4RoLm3Z7cVeLsbYtYQe9CEGeoCqAKwRgIYD1o0CL0
N6pmEDITF0+QEmeQBlvOtIeJxDtMIGTlLksa10wTUIaALmR+3ha+6scWshllyYYkM0mE21xKTdTH
LoJC7MbgXK2r57QQwmhHL8TWgAl1pFHzPc0BrP9/zI2rHWTD4HakgFYmIqtSOWvqLp/8zOSo+Grw
9rEGdkZX1RFWJSkUQdHOanM3DSch3aUSr21u/VFhIYcpXRpVGWUyKKzhgWnLYeELe/2oO81zvzdd
FczSGropnwd/9qTKLhzuDbB63yzkM1EQwBECtEMgD6088i3dz6fYaVz9Cy2zFw7P33MUg501mMwJ
DE8dUkM1e0w6v/2rV6DFYpjLs+oQ9owxDi0XlL3cVjspsLycVLxrc92KDLABWrqK5ilGjtjrUjso
Iy2ABbvWH7x0T26E/0fadfXGjTTbX0SAObwyDmdGoyzZfiFsrc2cM3/9PT3GZ1Ftmn3X+7JYQIBr
ulld8dQpKz93TntWcHWhzVonJW4mYNovmXTJyJDy2kh7pH4KsKmiBdDtXQvqcLJKPvAEktf72Yl/
Ky4/QSWSb/jyabZJMPTvobjk+b3/FMpItlOMvm6GnENKzoS+sZcYhn778b0LoB5FKY+pUYS4X7V/
DvhDAwwXF01mVzCSp+1K5uoklPYXYwTGWBIO6M9k3QUaI8+G21paaYfn9Ey6TeprcgMeWVvxO+YS
me3n8H5M8veVIxDUYUhzGXlAyn8xOICQ/saZrU5HqanGN0qW9Hjb4vylkW+N6H7fmRBn8Vuos/r3
qWBKz7OZM0T0rgJ9xJ4uT9J8RXwO41MsCHY4/9iXtg0YW4mj/WbTh0YjX02l4Dbn7h+M29i8D+CY
GT+B+tJK7nUnvGURt20DGVZyKZ9p1Eo/dS3CDrIJeXwOgAHWbwP0A/lTgB4o45Sb8eNKGuU8xWXR
8raBjSwMPPThSbVEILgiu3glTVDZ5j9dl7h+xsO2WaiQ7ebnu3DasbaBkA/BjJ11gzs77UNrlVYO
maHPu9hc/40ZR27G/yt5lCUJlBaceOr1k0pud5e5+KDgcwf3ZnQoH+XQZEFRWR+THucbFWFWFJJx
aI8a9niCa82Xn2Sz9jOnf/07f/frgdOjfAGwf3Wd4YEbc3LQo8qVGu15X18YppJ2qT22fxgVj4Bu
4LqboJ39binO6Ns8C5rCUk3W16LsyZBXYy8peO9a4wy906nP+ugqErCpXiSKpsYV5pB/T1MXtKZO
yL/tn5T56ShzE4sypko1fDoyGEx2ExW3nDVc6fHIy2dII6q3Y9w0ytqISSS3KEGNGG5BLmdLp8BP
rdGtLhmTZ4Tc254o2sAoEYiqQYkHin40eM/tchkGn3Eclp5QZqXPuFoYetRvx+Ns5ReycY5gQuc7
susEj83lPiceq8mxDTx4f9/0fJ/MpV0Ux3DkcWaqR9Hhwa8rHomjFQ7da/JtdlU3eMxaGNPmpmZE
EQxLSs/5ldnUFGkI45L407n1dH90ZVc+9Awvy7hZetxvTqSgaOcItUr0ItPgHz0bgAm/1buX/U/I
0BKdilXqRJvHeiBuSO+dJkidINAdbLa1/5sYKiipeKWoowFBQ1V8TnXdzEeARZi+nGFKdMqUqEqh
zlnUIRPwYPgfFyQ76tm4wQpEJzkGl+7fT9R8CFnpNZlyZqi1YsCx5eOzXj4I3H3DP2QjIohuMvcv
kKV2lOEoRr7KhARWUl2sQfX7PrESMXHFnLdHsvk95e8qgTUAwVIOyoRoYdIOQgwl1MrKBJPYGICt
RWSgDBjxKj3vV2ZGAowG3JnKH+LogQsYL4lxCHrELw71UJpFfKSaL0x1OGnNa6CwMm7GIegZv7CW
4wRrcZC8KIDDg26BixgtE4ZBoIf7omAx+rKI4ZKVyJoTc8xvsXdDmXmGorGiNXquZmzBaBjP8P2d
zVvlBYyxiNZir3I0r3D4V1btdPPzgItPxgSPrqEW/jFdkfgiGDAXAmSElvribJx1A22FOWVc33Zx
cSWH0uVl0EBQNcI2LLeAImmfyJaN8DiYHVA6kxP6qJX8w05qt+uo72LpnlOnq2VQzBA7WugHHbG2
7VB7gY1OV/eD9MozK33dtxTblcCVSMrWDlkalKkChSdTwiSbHw6ZuVjGUTywPt62sqxkUQFAOBe5
HHco9Y/HxdXcBY2FAAgoQndN6hWqs3+2K+L2t6DmXZ5MzeN1uZHyodaQRoYAaGHzBkJ2svIjvlfv
ALoCfaN2P2IiGttoro2GHGAhVqFiO2Vc/Qgqv8DCv2xQVRSE5C/zsX4h29aMU4bd750ZfV28OkaT
AbjOW+ZtkwrF3unJ31epvZ6VAgY44UWz2NS94JgeOesqj7c7L2Ye9Iqj3pNHBQcZVsTKfFUBAGYD
GnVOnfAetfgDCBVuCN5jQSUDK9IO3DG3jcSUfPaO4e3wfHXXvymzVM28gp8wuJi8u+assp+iH1e6
ocvi8WIZCZp2Web1vIpDkve4w1n/KgTAoA2HGsOlZxA5WektF1qzGdr8w75eb3r31SkpIximKG5j
DpQgPXSs/U29xml9bHT398WwrJFMRRF8L2p9rcM0qDdaZs0v0oHUHXK//TQ4yYNiVR7rsWw6xtXJ
KLMbY6BV5SWY90ZDJ7y41AorMtpOB1YiKBtUjH2A+gaxQVbV2IQTobaaV0SyOJoqmJODYrcvWOoh
clTsU2aYJJaG0gTXWO3NyaOObCTH8B3hqjyiU91+0s0eTFacnX9jfENyYzuPkl4S0cWGEQ0ZTCBh
N9GPgplPZn6PPs958fhPM4jkU0yWWapjfGaedTN9fb9qhTJACybIuSqBN1NuCadebUV2diLQzMr7
q974ShRle4o5EbDCDAFvwd2I5UPY+n3wxLhK8nP3rpI2LryAqhQJdZIS9pRw4zffitfeDkz+aT6w
Nj9uAw1WRyKh0Mp81wm2wSMHInUwiRCC3Te+ANB8ZP+k84u+Fg+iKahWccO6TPKu9w5K2ZdkkBK5
UCC57L9J05shHFr+1MPAhH/VRFudkbIwaSRJelIAEtcJCxpphllppcWHAwOAyDArNDudOITTMooQ
k0W92SiDmYyMtIEVRimUWSmLgO9yHZ4HRCtAI3tKaFaHzgES5B47DP6jFaEbMXPXa5Ge4guN1uJi
Lua1O8Sgo05MECadWIHEdn/w/SvRMN5FnYW+G2FDyL458cW4jT5j2fOrOZmVU6OisTiDl54579rn
YU1Ks+InGtmLsd6oWrgRIf/b6PQWan5+eiRritTzZM12by+AEgUXVt2U9f7oFRF9nMsDP8OkEHiB
iPhfBlssZhJCZwIPvd28IGh1S0xbIWZkmBqGvtLE41zLRVFa48gYfufniygzPDsxHTsPnCZT1NHI
0sIZblZLvxjV0Uge9fEHw1puDkuvlIYyIrWuAoNboPJlzI9T8zjydiE4dfiYyfeG7uXarSoxxmRZ
p6KMCT/NmlaGOFXI3RnYS8eBOmxgUlIxnBrNlohaei3XPaQUqMkSp1Za1Sn3iVNjBWAiw3n/RpJo
JHKbd3h4/JGkLWCBkVz0YR4jlDBRxrQEMypM3W6u0VhyFCzhXgefE7iOv1f344kVnTF+Dt2ZKcK6
mAKMntopkD1iaY6KF3U3fYj2TOv/+13RqJa96w8NfjBa7M0LSODSzs+97k0ZA97JeGN0E0YqwxDQ
W7yxMSjdKJetFI2E/TfA8KN062UelmHqasTpQvysK69a/oMTQcjmy9iItC9pe9x9dVvktKtgIRuH
LignxCb6DdICSzjId4Q1SmQ6A1YOr1FhSTUr1VzmSAqw/O8+FdBkMRozmOWbQTOe0jw/yKpod134
Gi+tm4jojcSy1WkS48Ssz0eZlzRNNXASI4wPqodcA371jXGjjHdO916CAbTheYxzGnFuiv3LiP2Q
jfqlC59g1cxEPObNOUATKh5ac180w47RjOXhEPJCI0JtsvF16U65GpgFy4yxknWaYDEKBQVr6dCL
6Y8Ee5w7hGsWhUKyhCy15rvcn46LJTnQINmMPOnRYBYM/hAzyaqmGZgk1mg3V01JEhg8EHzXlYA3
kwnGWxPZplt5rCE/En797vF+iaKfYlAKmiAhvbQ11CWXl0695wrHSJChu4oymlP0sv8N/5DnvQuk
9HNuOrEUFAyGTENwGrsQhEP5cz9qp2JSHANjXVFBFvcVd40sH6tcPygjaw3b9hN5/wnEnK9sQt3n
TRlpwPhNfWUG5ec4+cw4JMmq/nyrOs3gpKiRjkopbHT6AtzsPUjTreQHcLqoZ4Fu8BsTBbEdU/zv
RMDrfjxRM6j61M6IKUSvwVa03CNVpcAUmf20P9jTd0mUlRP6jK+MGd5hlipTjRRbzMbjWEtmn7R3
SRo4eYC10onm56l4/x9vlVKdcFkKkSNeX/aKK7J8OPSfW5vQ5nB3CfaDMuTt64nOU3FTEJQcr1aQ
J91WfmvmR1LCV+3JGr4SAiR2mW7bwL1fLqWYC59EkRQjssZMh9uDHjBN46MQzS7jYCx1oXKySkiX
vlNQeR2twY6RlKk+YaFkF7a3Hf2vA121afXSirQqo4JAVlLsK+OA/Ef/ULlMxfdAZFEzM+7ualNX
otSFFwMxhXNYlNQbVM0cOfTORRYFKkMnruZtJUas9SzlZei/XmItshybCmtx4x+qi++XRozLSkRQ
l6I4LVC7yO/82w68hhwwN/W5uVwJLB72lYF1IMp0jFolcnKPjJnLzmHvxSEDq8v6LpTBGDNFVVVQ
HNj9DH5auDAZ6WHKIEv5Q076fmeUaWjUCDj7HKfIfBCNLygMkZKQfpedejs+A+LwWTQjpz4FFyZI
dzv4fxdNWYmOrzSlntFN6OwmNgWXBJnD+efgS+uWZ2U2F4dAduNHVgGCdbeUvajjsh1bFVM9tXAv
FZ/49MuYM3JHlnpQpkIaQilNsNncjtvnvvvUDE/76sc4whUEulL2bsZzqkhJbS7/4bnvsp6aTELm
P7S7fn2iax1nJWTQRh2cgHhRmMy8FW9SFeCyFNuW0YMBgG58IwA63Zwecp/smcgsxf/bCv77b6Bq
vnySDkY7kqpJ+SkJLgpzZI5h1GmWnaKedezsQ/6d+SQGSL3pyHkN+iyskJGhEjTVDmA7Addk5K1l
D8P8Zcq+7asE6zHTXDoNX8eRTGD3jR3cR/+oJJ0HmowslgUryq3olm7x3NwEDgvHzToZZUWwzHbM
MzL3DYY+UyxuNYnhebcxzfq7FlDGAqQN+RjxyC4Gwp/Dma2Z3MbgvCCoq9DhFrNEC0my5kceFLbz
gVU/+0OS+i6fshixMLW11iDcJwsTIjS1lVN4NBwZ+zuEG/4vMaSr81LmgyvnoppJADBahV+Baaz0
lItqCkC1Zc7/Yz8JI/Cmp5DArR0SWBtAnY+8pbixU/Dm8tCC76K7iIfAkVmF+j/0On/dKD2Cy01K
g0+KWKp1ZkcjVShbuwyY85oswyNmPzqGbsp6IsRa7CQYNB6iKLulKzVYk8QnfXPlEDrdqTgYwJbE
hcmqbzESUl2iQpIyr0FoacCJd6r6KKbgfWo4s0sHV+gDa6ha1H0n9Arj/tDJvF+M0mHfJLDejURe
7sqC80JcYWwJJmG04gtKUk7ukUB88ZcD4WxXTTJM0dRmcjO48omFImSFZPRMSaHKStLp+MgDmgqV
iwEZkKEGbucA8mINz4avMNzi9kTJ+8ORKFPUTNnCDWguoJoqoQgR+Ng5500ukCiefEx8yRWd2st4
MzyTDdTJ/XAcgPI3RXN4Vj735v71k1e6p22U1eIbScmWFEGACAYFcNafCFgzObLCGYb5lSjjNFWh
gvQSZQ/NWNyg4T1RlxmKxBJB2aNUlOZI6lAO5LTIlHrRGoL079JGXRAksB3LAm2D5JFfylrHY1G/
LC7uy8weMd1dwNqigU6gHkhOBtY+4M04ysCsrqJLwFfQVWGwZqhtoCAUTLjeAuG7lWMzUcNFjMOx
xBC7tHqHehSMkwSsq50Gr2P+Wss4Hc/AmG1+o9VRKGMj63IsKAmitaB7m8pLPr/sa/O2NVsJID9g
dYhSHYeSn/C2Ols8FnfFo3zXObIbfuKYQ9ys+yJ/X4kK9boWcwXV2KXRrZn/0UzPisAIKrad+uo8
lK0YZpAVCTKcweQKrvYmOvFR9JsfBFeU29E965luI0UMXQbXCK8ZIu0NOHVW+Uasr+H0I+bdnAVY
JjCefB5OwaE/iyZp/Ul3xZfRZDUfyVF+s0Qr0b/dJ7ZLKmTMoNI6wRRn5fMU6adsEdwqmj4z9GQz
ol4Jo+5VMZS6SAiMSS+N0NTwoNIgOpZ5dukjRE5ZiyGVSjebKvQahVXH36y0YaefrgCiL2jgbfio
OtrUiHKc6QQhDy5gyU7cfMTaXpSeK2/obMZZtwKKlbRrmLNS1FQyEr6Gj702dcsHQpMzHXUzMOtH
9qjp1qtYCaOJR2NZNoaAQwbR1ljyclaAKFYMJqCJ2AlaV1ZSZOrzFfOS9ZyKScgSOdDLda7hxFm8
r0sWVtKa/w+UKkMijWECp25b9WChteMfpBtf3A4AcsYxwhPexraZEwvusGUpVyek+wRJEcl828CQ
BUvj8hVv13Ps7SsG41PRgw2znAIppcEnS/UNJ2VW1gBLoS6MAIMlhbLIjTHwqt6S3nF3VOWLUJwM
5W7/IFuWY3VX9FBDG8ajmhBieYlPQjNZOLscQ09Ql6/j0Dj7sljHoTSv4dNgMojmqcJgIttz0+ib
MA7uf5NCRWVymGWavpBLk15m6TWp7iL59b+JoCKydlQDJcfCRzsO7gzuVo+/cMJfRGTr70KZuWBR
Qx3DT3gz/E1eneuaURpkvBF6bkE21JnHfjtQJMlgb03n2zpm8VIwPjc9taAsKBmMC2znXJzi4KUH
n0jxsP8hNpmeVtdEzy2kQ7hM1YxAQridAYHPHeGkXYRDdZJhXbDU6Q1MSE8MmQxzRo8wJH0qSA0Z
xxwtObIUrNBAwSD2khdYULD7owHCWo7F+liUHUg4uc6rCOUReUFaU6qWZKSMV8Pyqwb5mitPF0ZV
MxcyToUQULHmYTjIafssGt2XWNcsaRExQmHYeSs7UrhY+1fK0hTKMKTNKAb9dbLKCK1Ci61xxtxi
0zDM6WaEu9YWyjTosYbMBPQRiAjjh8qN3AClAQV8QWx0O/nJO17WoEzEYnRzoBBKTn66LRS/T85Z
/Vhx3/cvjqUYlJVYgipQJx2eruQukfpJZIFK9z+MRi8oKmvsOhTJWAtW9T5yUX1C/vED213s/WOw
xBBsxUr3mlDt1DxDOaxra7uUQkeVVKyaaxhi9m9L40mwtxLDB7mkdDmcdmfMphp/CZmPaN80gIr+
o4QI00ZzHJDI48uIqlfmhs6bbI4xQFaEC4tVgGDdGznw6kBcOFVxTsZ/uubQLGdl8fnS/2+fhvyE
lYiuitPKIIjbOIS5qy+iNpu89rYvhLy7Pz8WjZ7Smic+bOoEtkfUEqtAAzlx9Lo1I4iMl5lhbFha
QBmBJFF4bqxR6x2i3OzKQ4hNafvHYdgZjace/zCLNYfl8CSTJph9MgpWHMiAW+zWfzHf+G7SNDod
UhOlCOKG4Eaibzx/1zJbiORR7Hwbulctq0U3khbNtcZX2MvJeGgOhL2CEE9XzA1LxGLtiaNMwaQs
YhP/dK5D40+ZVfkkiX6QwXrdY+5axkSCaPZngjSYD0xsA/kye+IpE7FgmWKWpQhRCQQgOA7nGKNX
Jbphw4mM8gHf9G1xsNKbjapgSaZMx5IYPDZP4A3MuaMYZnhQCZGFV0C6jjVIGYbR32YUEfoIhPes
+sFmrWSlRtdK7+qZK3Mbz1KGr6zfkCHCzI1vAO4aLNW8tv6exQfGE2GpFWVXqiiXOo644vGYvlzX
2Z8wZBKjYE1eCYuElqVVVIBhcFE/ZORBzsfOFw4/cR1spr5NFNf6GinbohVzGIkkw+EOi0saqdKF
bJ1fnAazOswWO8NsXhuGq49WBzkYlkhrk5iZ7mkAF4lxEf/hnheLTLAlpwYQ48gPWGkpSy4VdfB5
1BiLomp2LEvoQbbzfS6qp0IYG1OSEiuTWQMmLINKt8ODmmzSk3Cvma+UQBxxl8GSju0TIjfmGNt+
5KbRXfEySHLAeyFrkaH9XG2D67TNCzNJ/gabs9IWut4TSWKBQQnURQqwzVXTd76ZrSlmEVow/B3d
AJ8xvRYHHApmg4hBk5E/hv3EALNce9s7ZpPufathY7RiA01snfQietybhgmuxa+94aD+M93nZ+5e
sjLsxyahdoCRudTNLM5l2BSGXtINclnt8lYKUYDVQqd9If1x/XPvTQcDHCiGhzWkglViBzko6Vi1
X5bOUPYljIYYTRkEYhInv/Sx4ihzf+D6oTTjNHP2j8kI+q4tstWrD0usVo1ISbKKbbF/MhQ7lBno
Fub3pAIYvZUiISHfk0zwyCBuC75wh+tUi4mp4EtzKkER4Abm6E8/BIS280G8GDYrtmHdKmVn1Bwx
Z1IhLVjC2ZG5ypRH0auEm05+3L9SxhOhW1OdYQyqMeFKBd3P45NaMVo3LPtFd8P5SAkXqQmBnp7E
yRwE2aq53l+k3qrGxR2GXDWx3R2YxuHQLaXDhzLjbTCukm6Mj6pQjAmBv3Mc8K9y6PRxZMpNfYNN
nYz4miWKCmSKqs9boxRg1eT5ixb0Vqxjc3MZfeM4wd7/bix/S/e/Z11dwFaFY3WAxJCRlwiQ4voN
UBiycOl1X9omBn5lr+l2tzE27diQst/g8hb/oocmBzbn7hwcKx/ANlATqXaU25OjXRqH88bH1GVB
DhhRIt3/1tKwSMoYipQI3/XwRhyfJj204gwTEy8S7+8fmHm9xOCuTM2EbtKcyigSyl54mG8SbAyb
0FAPLSCowSO3L41h1+g291zxGMBSYXMa9fvcFGbUvSHzMPeFMI9E2RRRD0du5ojGuNhcGR/iY24B
jnhlbrZCl5WhMywLzSgxgnb8J0RgUM5V7i8RK9dkCaDypUKWIlCUwvPk6mAKyW2RMhtGjFBdJn9f
aYGUa0VXgTz0ytMwXpYDhket4FZ1RRMzY4xQYnN8c/XIZMp8DHIQSmUPncPq2QafBQ2+8hKBL51k
Yfybci9/EtECB00CC8DHUECZXPXqnEsYYzihhALO3XlKb2TtoLMcK0sE+ftKRBjmxVKEuMolORv9
XdqjQ8qYU2OJIOZ5JaILWx2z7YAJlPxnwThIwWhKLFIlRqBFEz0oUy0V3IBvpEWyGfKOwh/LEXF5
GliGWDOeLOtAVCzSiUPGhymcs7JcRMHtxXOa/KdmCJjWP94Z2Gzksib153r8KnIHUXn5b1aH7oAa
RjJpgYILCy9oybu5F1udY3iiieFvdjLPsAk0h0M/TKNSGlBk3jNu8ZBc4RvnyE/B42wD+nBrQPsY
34glkTIRmsrpvBEhZ5rzx7a7TXLWBTKCCoWyCk2VhdAB4HgI0RHp9PycHgIlzgumWB1ykfEjqxrE
UHN6gUIycVU3y2i75OFyDICIyvnabGZsIo6R0Re8va8lrEukjAMKk/rSyARAvDzK7bGtGVEo69+n
LENmFEOry6QIon5qFM+Ynvd/P8u30jvWFCBMK14CMASVYsUkmLzcC/0iu6IQY5cVMLA+D2UYJn1Z
hLYiibqYerVhmMWwIGF/BgtbNTIyIoYRouka5jSeFsySgauo0Q9hYEAFRo8rRYYKMMSoBHqzMt5j
mNeaXhFDVI9uyaNrMBDYmsp4riwxVNAAPlSgTAjcek4P2hRgV5yf4Ivtq8P2k1VEAyumFMWgoXcL
Zr9FKULdYVTLSzBg7F3sDiM6plw5OfuitjX7XRSl2aqKh9pouDZxwuIYPr8vOIUVl2yhnlT+XQYV
C3ecoUxaCaDEaI1Ocxcfq4MCaprsnoWq3f4474IotcYul4QPW3ycIH2stKMovwXJ0/59/aHc+y6D
cngCL4q9QLYdSLc6ouCvnZ9hv1pqmCiSyK7+LXSZ5D6Mb0TTqiaKEJeKAqdEAOGAZp/I1GDoyabh
NUdUfE9/V9MWFASTmBgWeJpmuGtCrhrJohhCyEEI+RIsgZKxOlaySAWfRe+1+d2wa0zSVIU3ZJl6
VPU0gQiyRsdXMm54wQ8xBNcbLuPDsYRQyhEHSJEWqUCDMTVTLNg5YzteCkpxzeoaE9Rw09UVsqFp
m5wu6up0lMaoYwf7l5QEdte52hP+h/9BEu7E1QE45z8JnuZV3zQnegnvJIc/sWpBjIPTEZTeN2G5
tDD2hnHkREdIPsnNK+NySRDxWxXz/Yx03JQYgppkMV5F8AVLf2+5B+Or5vG2iEQncpDtsxzYJn5+
dak04VXXB23BtRAo3+ueAtKmGjpqfJ0woyyf0TB2WUAS8pX2TkiFUfxSR0KgwkNPbWhNxYsWVVDS
Y679KMYT7GY6vu3f6earX10p+fvKoaXNHHEF8dGcsrhZie3bIvOdbzqalQyiOisZYppPgc7D0cye
EBLGIRgXLIo+zL2jPqW+BG42/lC+9iHDwW2nqqIoa5KK/4BN46PgptI17ierEpZu806GGcf5OxBh
lnq7vMDsWNGROxPTtn+nm09hJZb6iMWU58BkzOjV8TeG0ZsGf9vwn/ZlbN7pSgb13YapmIws5DV7
Rrf+2EaJeIs9o4HZzv13RYpEZ1/cdoFUVAzUQwwdT4K6yjCVYjRA0ZRP/PyBjFIQXmWEP954YOnL
pkr+EiXSGI05TlpJX/AGBPl7JdxjRc7+WbY/z/+OItId+TAEBkQUSKCQv/HxW2V8yiNWbLVtOd4P
QTfE8iZODaHkBlu9l/zJBcbAbJ+bQwY2BaDegKllFR4ZX0ik22JxgHBBJ/tNEr95Ijho+ZHsWsP+
J1f9mxLG6nCUMqRSocwiwB920vtj+ZzyZyFmwF4ZH4luioXqknW9qsJZY1QjLTCoJf3Qhef/pAl0
V0zqjaweW1LKmhtzLjmzAKKbY2HAtp/qL32ju156UHZNgsEarMd6WJZDn3ga59RDxLB2LDHk7ysr
O6sdxk9VfP8Ks8jL+KOZ4fYXFDW/7l/a7y5K4zXFEBVZQcxm0Gw2uS51ghzqoGM9/tyt17sFZhRZ
HbvfFeCjGCqeiaYhiaDQg53HQWYKs3YY+eRLzjH3P/6eN0AQFkwaPCZ0VImunmYIGEVFRD1OxM4j
wkHSurXfeewQ7Xe79kEQXa1oeUUfjKkBc0V4E1aymUXMoc7fM+6PIsilrnSgapo0nGUsfcA2C08x
jbfljEldsPMilDelL2AHvWROFlosYrON0eePginlK3JpQdVOgrm7SZ76F8EG+9Cj4Ug3LYhOcLUY
x7hSj7gdq7LFFE3lfaGij1KbyQgr0NYOL9obYWvU7cBVb0U/Ppdn3k6cHJyoN8zwkATzH6O1j6em
gv3RyPqlV2Hkqze5MQ1EoQgPdTv/xLugj3Pqc42zy27qhkweWJYyUc9jCvslWUScutbv2vopq/61
afxwNLrQoQpaMGalhufX/KMul7S/rziWxdqYjv0ohMrItA50RnmwDOgOKm/LW+ELwOTkTuyEN9pN
6PU2f90ax2MMpWOS8W0amPd3T9NQLlqlFzw3DzaH5aRlf2vUaNKlL/vGciMO+HhEKhYUsJIXWWcO
zNYLvtUFaLHvPWfWdvGVYCxi4LUtVktrIxL4KJOKDcuMWzhkwQOIWAKvcqdD6JORblLKZsliqCFN
PFknQyzFAkQV2EaAzV1mEzBB4awPRdmWqR9DZVLxoVoH/XkUd8ESwTnBQe1N1OGeMCro6A88M3kg
QczO46Y3anJZM/MIhfECfsxYUV246l302hJyUjtlcrtv36MqiJjI1uXfALZLKaW8SOYtp/mxDY4q
K37fdgyGgjxIEiX474+OoVvkUONrdMabQbJ5NDn1HuPui8kLdxVru/fm99JEAxOIvCrIdJtuzEKs
A9XGwU5AtDdwJRLYZwlrcRkvi7yc377PSgx1JBULTpeFh/FoHcGVzqQ+NljFAfs3wKuVfGdl5tun
UmVJljQc7VqxW7lWqVUakMeisS9H2JhmTB6XCm5a/vt1JXi7YM77nxjq7c5ZrM21Hs1gNr5kBmcG
2VkyWBS8myHcSgh1dSOWkGoz6XKWkfjQDMXtuICHtJWsqK5u1Azc4YrulFLwrxOvj2ejHnKrq3Ei
wmTY9cKZAncKE9CS9YzEYdviaoYOcL8i6ZhD/ajqfB0pxVB3A2Ig3SMbvQiLXehhgbEvOZwfsO3t
pqVYSaTOVS0SCB6V5AprI0jZQDIJyUNXWwRPV1jC533VJ//e75r/fkIq4qlB0JmkvE4g5elJ5P2h
1sygmdwkdfYFMe+SCnDUgRMULeyJJyEVWkJfER+1h+KQ+9EBRArP6bd9iZt2cHWVVFgzF1nZpYiT
bQ37ykTQ43YFI03aKK0TLfx1e/RgXarpei9xCFVbR5zNAABuqTNBfGJFFxXoJOCSJlaMum073kVS
cQ4fVVOmz8A9FsJkzvk3VGvMCP34/bvb/logOeFVSUSNmy6PDhzfxVwAj5X+QMUhNpHP2tmt4YiP
V1UklC6sqsPmyVYiKQXJu3LJpl5EwpF/b+fj0n3V+39dbMD3WomgVGLBeiBdnPG6KmyhGrTjKP4T
xf+68/pBBh3tBlIuR2kFtUsHTBFwIxZF/dj/OIyLUikVmNSSB/0lHHw/+wLW0mG4SWK8VpYIYqZW
HkofUkWWI0wC6dxdrLwu6qdg+L5/iu3H8/4xaA71MCumtuv44dqyQUUVK4I5S3NA8+cX4AsyDvvy
Ns3BShzlDaUlwvKuGtEzZ3hycU6zp/1/fzt51LF0HkGRIBs0wlvUJz3SYlSASNOQcN/l2Dd/IEsZ
sMRLuicEa2CzqkzdGi1QBu1L3+jZELV7l04lB207cUuiiyil3PdOll+JnyIb0BMsiTIsyRsxU8N/
5m4IIX7zDM+lMUzGtsq8/wDqfvs2SX/CormsNMvU1orLGPj7p2TJIH9fqWVhLG0fNfAhWSRWLh9w
GO1L2+qgd1ipsC/qDxbw/TyUJ+4Kcal6Ah7ELpiziGkHVwIYrnKGyurtClWq0A5ZQwLb6dbqK1Lu
eM40OQT1MYHftS+yU3rTg3QkC7ND5p6Ia9nzN9e/kkXZ20nKskpqsQYu/PoJ60OeEqDuOGv00HAz
c68erfqTYGGRD1I9/dR9zzzUmCSWO9vO21e/gjLJ/IwtSWMNKxD5cWKFF3A8WcltUJklGFlji1D4
Ng6PYTBsy7DGA7Oxw1ApGg4O+FwYJRNCPI5PvbDJzVosvDKP7H112oyzDF7QdFFTJFGnPixGS0qx
CQLEWflgLrqrYfg5hG/oWHq7eZ53QfTAesnJbWBwMHNp/axHl4L7Lo2M2HsDGw1bs5JBPfWg0NQp
Uq61FukTpnQe8wv3GB7A++YG7qTBiHdOhY5O+QjYmx1j7QgrViBa8Zvurn4BZQiWuTdaHcuLgM6e
zsIhxsYPMrvGGiUjB9kTQ9kAQe4CowSK2M6Fe2F50UaW0dyAUX28SkovRqMqsBhNGfDgR0cBdV5g
G5Z2Y3idFzKXkrGOQ714UUplJZBR6EvH51g4qSwXy9I96i1XRRi3aYJcMEww4zAeAngCKWV0RPcP
IdFj6k2ud1JhwAcIWWLJCOJUrWW4mf3HCm/+0c10c1KFrQYRiuZ3+jHgWrMwnKVm5Q8sOVSUFfaI
JMa2QIaCPS7xi450z3jC6Mu+6dn2ZL8ei0Q3QREtclpnhKTLEh/AV4jtimRdZXiuz2CENOdT4OxL
ZH0i8veVm5aLJdDSZoBNrT4vFRat1BzjTERTf3+YEkpCogykBl1wbUBZJxQZ19tl+shzd7N8CWRb
y35EzVkt/iZwNN5lUVqtagI26qX4SlzyJSs5K0liRvBGHvnOaejdKbyUdXMvII2UC2y4ypwOdyZk
2B2evSk6C+K//Uh/HYeG6v0fad/VJKfOdf2LqAIEAm6Bhk4TPcHjG8rhmJwzv/5bGtfrxjJuPZ9d
dc7VlHsjaQdph7Wqem5I36OrCNlDu8RNdWnsSATysH0dvWwaz6DSVx0OPUeSkE2TNO4PRk8JU90R
5kpatNkYt91RsxV0Z837GBiOX66r4B8c62WZ3H0YTQ1zgss4S90sHkvdgFAUF+EciZtITMYuOkFO
4y2JtGjChsaHn9Nb+jkDkG0H9FPW1mCCD4pVraYbSdj9LTADPhUbdlZKwgjRQ6tip1HuU3q/xK9U
fS2TxywVPJ63rfqyo1wwHEdZbY1QGVxi7If0IRGR7mx7w8vvc6Gwzgapq8Dv5ubTnd4fl+SwhG+m
CItdqBhcELSo2Styg7qm5gOiHFcW0jjynYGihmxbb3MjsG2RuXHeY1TBvbPM2LVmluZzN5bp0RhG
w2mBXSsQJVoa33ZJJDoVqYnyc1Pa+scYLz+V2AwZVusd6slAcBC4YcHieAZ79HmGShEjUMr5N/gU
O5BTJxn/Kpr81Auev17pEr0ZDSh5Od+FuFQQUbcvcwVX3C+P79aHcj2PFFdm+sn6AGB0VnFG6T6x
TcxrPIIA6ihi3hS4C5NzF2U8D/IYw12QoXbz+WEaXnq0jTTGa9JrgjPagM1iV8zL/rFDXEXjZszI
XC649WHIaortHGBIOWsjjdGPq6Hg4Yx3SOdpQpzK7QfmSjDnMOicaGYOorz3hEhwbJEgVdzwmH05
mEdMb3qGo8z2fHgn6ruPAaVFKlsWOK3tLNPqIzivkrfjXLYtai1jYzOYHgKY6IDuauwFsD3G/SDZ
y7frsWfbURqyjs5q3E/5RFC/mEuOOT1YxUT9oTLdOdPd6yL+YOoXGVx4s/QgaeFQIMNfgOToqDvQ
SuZ28z3+lu3FYBdbSzJldLWgXY+axOS8mIxeeECF4cXXSE15RG886GfUTvSq23InKyl8On2QpmUq
GyiMoj2m8Qvt/dr0rm/cZr4BZERIzykojRp858yU5QvmXJFvYBeT9MU8Dpg+hS2w3uYcLBmM23w8
zB5K6tDI7u26+O0V/pTOJ4ebtJyWMkmBHQyKvD49Rfl/swhAY8u5rFbI19F1uRsXtI2CO6WKfaU+
VsbbmDwv6h1RRU+LbbW4LIezcEsvolBr4DmbXPWyuT4bQyq4fYt2jLPfLNFi0pEKIkakUsvCWcpw
F9NQoBebXnK9a9y1oLEsSZ91dFSNDoaMwHpWeRiBvmGYLmjAt8OvI2APriuDaPc4o8Iou0maEpWC
sMkavx9ay+0CQzRSyc6Aj26rhfGPiyTIJ0WSWzTGWJ2tKI9xLbkLmpWrT9dXIzgo/l0xUbgPAyim
bjzndhwn9lLNtpqIrhyCTeMfFu3UT6GsozAlTw/p4OuF4DYg2q7fHCvgNqQRt43eKJ/1AWRluDwt
HTmXqeRe37FNJ74+GrbWVWRGW6JG8wTdDcWZIV+VfopEveUnduNYbia4HYo2jp3fSlhRLUGMVqzB
tcLPhqTZBgBLrq9nUwNYH6emKEBg59131xdpNjFmWswXNKg7SJ+m8PBvIlRuEZasB1LK3llZ5S2R
vO8i6yEOv16XsrlVq4VwOqAXtK61AcG1DyPGzedHVN9dFyHaK/7oxyzW1YWdRnmX5U/Rgq5k3b8u
Y/PuYyJFgkuIBaDy39qORiOIob7onoF+MdCK8MheA/nT/9bAtb2mizjOhUpKktXDANPJVOsInDov
y7pzMooutCIxnNsMewXQpVaArFn70CgAB+iepEDUT7htm5e9492mGgUtiGKgaXgSPDJ4dwYsVH3+
ge0oqt5thuyVMC7hKFEz6BUGwRMlpj33L7FZ2UnqRXUNYNbn61qxrdw/T4l3oAH0rouiCLAEyM5a
9Rck0a4LEJwPT6c5Fa0WphVGVrIgOjTGAhqG8KuSKII8sGjPOAsa+3kmcYR4QwwCnplESuwqBT59
kbUpRhtBfhz30t8EB6ob1KKWZWg8qOgMyplq1HBJqNEEHFM3a07T8Fz0AoiCDXYB4Eiu5HAOKJwk
VJlTBLnqY7sbd5j4ANw9oIdrlHNZ0qw/1CCVBn67a9yL2jC3vcZKOL+xUp4vepPhxoVbEDmnu2lP
HgdH/ch0P/jL7sj1aplCrSIT4vncTQ1uKNq8144Ycjw2e+lZVmzlyOqsIoYroWlz8oxisGJdQgaU
3mSgF8w8adcdlyMagwHc91dvGnAXUCrjP5VHgwprq0anzoDuUkN2EstLobGzqJeCedbf7ngrIVxY
lDFn1TdKjcsrkavjpOItmC6JU+flsxZOeOHLculWXSBq6to29cviOD2NZdJLqgw9bevS6atnpTOc
oP3/n2CHNaxWxymk0edZG1E8C2PlQU536viho851n7V561uJ4FRiQX5fkeWMdVWFqADfVENi10C/
tSJRxY997LWjYl+yUnZQVpGmC0vcLVAojc3MbhIRTNC2gqsKJrvx0DV1i4uQoENogE6MnGP53bhj
XYTSbnksGAcjm0URtRBuruinNFzzf12RJOvlTA1pcBc0UBvPrQhQTfT7XHAsDTSUlDVuMYWi74sJ
BOKFqACz2btjrtbAGdAkm0lKRqxB9aN7+lI74Y6NfuTO/Ebt5JbsMiC4sBlPWTShuO1uV6I5G0pj
Wiahjjd0/R0FR8CISk54Jv6PebtRPCnPlvKbAq7kcdY0p20WAXsWiLfP+N/HfMubfBi9Ge2KzY1o
8kqgisBU+FU5onhOddDksIko0MMYWB4wIkEeXt4zIACRuE1/tFobZ1xRLw1BIyG3X4D4ttHOZa7u
uvjbdV+xrY8aGoJlheAmwB1YrYx1XVD0eZnBbVTexiJ+rg10fvg79SKA27OuhjqaHU5IBoBte4PR
Jz/aM1BZ0XaJVsJtlyR1WUcGRPqxPRvaXiJP13dq+zguC+FzN+AZSMO+g+VKn+XJz+CCJCHHjUgI
9+oA9asZ5xE0rFbnk1riUoZG9FTTBMmazSr6+lQ4pzrJA2aMUqTuAKq6R8oeLHgFqplD4kiVAyq4
3QiAIsELbjOuE0WTLYsqxOAbEfKloko8oPScN19kKbQj/eMUnObqaaFO1VSCILi5kytp3E5OWZks
kYmOt3hu6H3apeFjFZWRo06DiKptW8dXsrjdDHtZH4soZmlYVAbgbjsgrCi7XDgNsxnZL4J4SHOE
q7hLFuhgo1Jb7069HDmydRio4GmwrR8rQVyYktNCGwIdDZjmzewQr8CdyC6dFF10Kd7bqHBH9vJ2
3b62Y8dKJhe2ALoJzP4IbVA6wnx1UHfhkVV1KMp/kCiuN2++uVbyONfXZ7E2aA0KjLlRVn7TBLNr
EQsY5lmvY/6n0JymlCqR5bGd+y1iraQyN7a6MtGha1M1Vagb0FGx9TbT7SwzB1uzqvoc5Ug3zgEp
dpXeEycdAEIaJLG8i8tBNJoqMJD3HPLqQ0xtCAurYaRvxYkaZ7LshTmbTZe8WivnkrNGInI8IS+U
YPxUOmMo4x9VhvPJJkBylDZGYwYbdaLICaU+delBs4cdKxErQksXnR7nVfRSyqXwx8idYf9oxKhO
BvoCU09U+dg8H00x0GVpqiZgQH5VlMpogzxmSbVIfUlNjKuHuF0LtHHTn1xkvHfwrnQgonEmhYyF
ZcbIm6HdGdpiD/RDImI72nT9KzmcaesppmbTjF3Tlr0Rn8roEKWt1/bHQH3OetkWqMWm3q3EcZbd
qZZWamwkrfrYI+OgOeQ07KMv812PoePcs+7zV4HETV+ykshZdZnQTNEbFHZYhiPCPBDrVl/25oE1
zoAa+Zg52q0YSF+gI7wN11achxnj2lpI5S+dcTOFw6GfhYSUW1AA5mp5nCGjLR3AFjXkzIA20PfB
4R3agNE5+Nc3UrQgzqDD0JjyMoMgaTgBnX+27noRmOAGwTNupKvFcIbV9rSTswr5hfR7/tIc8mPg
0qf4xtDt6hXIEB5BExd9hCX8zdJ0BVdtMAygXvurPYej0TVyCHturdtoOTf116kTpdqYHf0WXDRQ
xlomkcEswC0tjEtjMVl/jj55pq/t2ufc1whee9WjaksH6+n6krYfRBd5PHKYlY5jowwhU/uWYRt4
zWt2im5BU+9b94tggHFbN34ujsejUKq+lK0AU5JG/TExjtF8p4kYB7ZzlasFcZ5Dwu07pixRriho
8JAxPKBgTiLy5mcwj3/JTgyCrXqYZbv7JMbBEC2QcyJLJ81tgl5DNCB9KNujqjoYgr9+YuwmekVB
NPYJK4dvqgBprxnRgOY3B4ImwtGTfDFGiVAxOIeRNNVCkRli3Ds9Mr5s1nSy5XtyrL3KF00gb0vT
dQ0VP4wkqHySvgb6ZFIPKKJEZ9YIUXjmQb77QSEe7UQ50M3gshLGbWFPjCWdWUZ5CE99+EiNh+tH
tKkFq9/nt64rtWIqJQCPlW9t/jkMT6kQRXHTT6xkcG62jkZDqwbk7eqdYaOt9R2kOjizR4t8Evn0
zdi4EsY5pSXBgBngo/FoST5ZkhvKpqMHL2MR2+XwF+OKl+Q74edFglpV64jgbHR911qPvfr5L87m
ZzWBWJyFVlnVtEaKzJqsPwzyc9F868RjU5v7tRLCKVhCx2poGsrA+pGGBFIhm2RKgL/kaHZ9BmmF
PdwUfuNJAm++3U20EsxpXl/oUqNoMKPBjJT7bl7623Akqqu3/eSprWz4raZrntokgVf2leXXWtGO
9rQY437E5FFm61Fv2vqQxo/yoCiSPRRz2x3UJF92raxUvpLoC4q2eWnlgui6HdV/fjwAFn71bJGC
Hw0SHH1xJngK4J6Ja8pyG90C898ugHwQ7TLHEr2TWTz4zZ9SS0WThkF0g/enBcinBtqj2X08DrGt
ewyUX8NAffDhHWDMFQE7b3f2XATq3DI7lF80LUD5YHSor92OTnSPtt87+U091G71YuLVU365rvTb
D/OVTM5bdIMyYvUUqDMYuYgZWwUIKGMn+axga8vIFjWUbnrYizyeBVkxy2AGcAB1e+AV3EldU3xX
czn7fn1Zm6HQsHSFgPdbNnkIS+CORUvfa3gSAN5K3w974reHXEjKtLkYEy8OYIyYaNTjrn1F00ud
JAFHEhV4J87TfSfL/vWVbGdrVjLYq3UV1UctNZVGhwzN7w5ohyX7xJUcAmQ9NOsn+wpEz7b4LbwZ
qFZSWZBZSUUmL8V1Fmqh+W0NssDIyT8FB1xrndldPr8jxBe2KPoy/b5icHw/YK3VapS0cI7EOISy
P4wdNtYOLOFNcPOlv1JCztDkYcloFSMDRh9khzEyRe6PAKmeRIN5m6/jlSjOvtR2KnWZmL0blN8w
6IAp9VrX7Lz42pJmP2miPkfRFnLxuFfnVklq4OD2beVGqAPNmNNJzpIo7m/XoVbr4tKi1jxL1cDO
qt1153rXIZiBGtAv8CZ+nL1lB8RH4I4kTvsqOj3BEvm3ljFkEzLMcMt9+wWTsCrSpFQ61fnhuuGJ
xHB211hKVZO+wvO7Kj8NtNmlZo9EzXRO41Bwcd90I5e95BtdMnmgcdwhNhfVUzA54OIQBNBNa14J
4F4+VqlS0mLmwk0XWG35scWeIUEokCKKJTy0dRyPTT6j6Q06oR0l+4dh6bcUXIOgx/BMQYLrHUPy
ir/4bahokFVNRaLXtfbh5+owHay9eRM/NrEt7wrXPACP5pi91If8MB0lDKr5she+N0uLIrdofzl/
QmkjL+CjZc//1+Cl1dycvPybNnJuJLQWvMbRtOjKbWYH4YdoOFv5fTUKlF6kiZz7kBWlN2iBi5Zp
ndvpdTAFyxBtFOc1arW1YL34/bK+DZfELUKvHFP3+l4JhPDDRWYTywOy66jYRK95eSqQ7dFG77oM
gVvn54lon6C/iiHd6inAdLLeXvqgtpMoP2ZdYBtZ7CiWiGKPnfFv6m4ALE2hmoHOVc6K41gL6KLp
WJcFbvdOs4N6TywvoK09trlgE7eN+SLt3fhWNwCzpxMxR7SWan4aox4OlAMX5d1bNilI9+DN2F3f
UcHqVM6GUjA+LBj/hWoMlRtLxU4pTSc39WeixN6QpoKEk3B9nEVNcd2EAYNz0Hw62xr6JkEj5hg+
6znNMVAh6pzcNK3VfnKmVWhp0moJ1hf0gVsms2fVpWALN5VyJYKzrkaK9DGuMfuymM8ottlz/ZWk
Dzl5LNNngrrz9QN7L0he0UcekELHTNFUVaiMhvqsuGjv6dzekNTnIdTAS5qbgAy00t7pw06719p2
sNW4lQUfwbTit2/4+TIkFneK0qiOehTBDsvhLmwOkpLZnfmhMFpfsFiRIO746kpp0qJDbGPvpPyh
/2R8WQI8B0nzzkU8DbvaS93kWXR/3FSb1QK5M9Vj3AyAVA9Y9fprqoJKYXy6vjL2A3/eQY1vihp7
SelqFBre3xcpqrIzACrkv0I2vmRvNL5BIJ2LUpMa5D8lcg6KR0JPUiZ4y276/Yv68w2MzaK1jHAF
RxS8RkuNNvWvKCAKLjkiISq2c+UWi8osQ3ilHkUMoN5oJyphOEsRrGTz0Fcr4Ty9hDRo0C3wveCo
ScMPdSOoJYgWweSvFmEBgoHUOrLtafVC6LFpHy1RF8qmvayWwD5hJYKMIFbRajRcluqb2j0vFl6p
weAkYGK+rr+CuMFzT/ZxbsxEblhCwbIwiA2qpTiswqOSkGwXpUXqqZMlmCDaTkgZFJB6VFVUjZ8y
jOZiRPc2ggdyNE+qI9mZ1+0VpNyVI6tNYxYHjMKilW6f2k+hfAJUC3J5rNh4bKRPN3ODy6xGjpo8
HK5vqEgMpxw90EXnUYWGy5PyKU/pq16qdgAShOtithXkshpOQRJVLrJag0NNGt2uMeIjTYVNlL1G
H64L2jamiyD2IStNBEJKok4d6maaeauWzxXxrv/+tgJefp8LQaRRjDbsMBzXUWWHDnGfNMs+18P9
1JsPUd0JxG0XRC66Z3GRyAy1MEuo0bt145lH6xQDiaez88wzjh3Qlf8qKbMSxwWgpR7MoTdbRPku
9OTwEHdvFmtpaTuBIV/XO50PREiTNHVsoNldTyXsnwSo48mj5bK/flzbmfCfC9L5SLQ0Ae4MDH/7
I70pIkwOqE5/g8zu/eDoD6qHSOtqdh/bZFf5iTO8XRf/3nbxW7xdiecCyAIQyyaVcXyaP517P/WB
wwlaXhlcgSJKlj/c0C5pUC6HkadVLesSoEXkCbildHpoZdkd+tShUFeS624bN8eonv2wyL9fX+fG
aQJ2GZxTmqGaCnIPv1qdXJBFbRhrkR6AgCYN/4t7QYMQs1tuI3+RwAXJKLPmMhxncC+Fn9WU2AOR
HWm5my2RgW84kF8EcQ4xiKIkngq8vUHHvXg18k/70tSyz9c3TCSF84cSLYopxtQ1ZgcOeZbZUjjb
1yWIjoRt6MoR5ok8NGOKhipreglz4MeBpafS/uJd9ctuce4wqmhHcpL2rnK3ANi+dUon9qVnBmuf
7CRXErjDLXP+RR7nDhe5jA3cYHtXBZyk4TaZU6C9sL2RdupdDONCAm9XvXao25j7VPhqFe0p7x2X
qQW2CHRjWbxUeoT+ReT1+rFtvVRXKzR4x1iA/lfvC1Dvsf4jxjxcvaqHzMaKXfWkH+bH6/KuL+m3
Vl6pXUzDinCAav2YZalTLqeyEqYXmP3/2XoNfkBNypK6LRfSoUrdfu8Oyt501Sd6h8oaWrhEN6fr
tgWM7F81n5p6rJgF7rvgdrCt6qv8F/18vxwR5yK0hRAqjVCDMXxAC6FTyXdtKAJ/v+7wgKjx6yqq
VNVB7SX3bhHpL4b1SaL5blr0u65od9dVQLRfnKfQ6mAyFXB2u1qm2lrXn6y6EVCXikRwbkIuB1Iu
Mio81CoPQ2DYkSVyRduKbFmaDPVikCC/7lfXZ2hViWWMP+THIT/MMJf672zzpwyeAFBJUSEYAAcF
Mo/5e/nIxnHM8ztki3Rs/MCZRO51224uArmQXnYaHYmiIBHsU5DzsQnEZsc6l/6XnNVWRRp6fZHG
vmYVMoKmSwpaqlAEHQVwhkiTvALxtPdYFjC8Z9n05FnYc7+tGxepnLnW1lBH04i7Q2HtY/1r3gk2
kenW777n8vuctXZxoIVzz36/fJgldMEbuqNNWeHIkXKeBvRmXTenP3jwi0DOcrNuSYBHBv/DWiyH
e1bArd1hpwK7hZVSI4FtCRSf7yOQa6kDWoMC8F+666bZLtChgdVdX5RICGfAozmadJyh+Wmf2dP8
PUmPKYiorwthJnrtpDgTVoOFUhwILg99Q+ycFAAfIeexlCu70ZWT3AVoQJkF27f1wvpF67mgHtXG
kBg5XsDTRzQYv2eGq11w954XFvJFC5SdB9pZrCwrSTd0rqSlByk1bqIp86/v4nbg+Kl+PAy7UtQ6
MjF4wUvWXRK/kexYoMc3/IvU2HrbeKjLfg7HOGa8oX0e2EUf93ap576kDYIHvcB8+bG2MAb7VDdY
QECKJfqEWebMmVq1gfkGtP9gtMN4koZcNEz3h4vmZRc5r9GrRa9OestcfTbY82yzuUslt4Ei/DB7
iYnaAaCFANRVudk5OvwNRSSyTRdnzLdHNMpSGuByg1kHz/WE939S7K4rylZe6xcRXOBPuypodLR1
vYP8stGg+FN3UkCmljqDIz0A4RooM7Yiwtbe9CU6AUcxcK5AoMOFGZAO5ZNeon4wgY+1LImdNdFj
louKBdt+GK06jHHIogBH+DWcxVEStQGhnZtntgqi4HS3vFagN5K9ZrEZjrGo6LNpeReBfPOqVXVR
1tVa56oZOiSsJ1X+TqwPU/kX/edUXclhG7yK022iNYsSDhNGCuND22fn0UKIGQrvun5s+qqLGL6y
Sqt5iDuCgdKseJOSp7EVWPa2Hvw8H76qmg3ojiQhNLxUSrvpnLC1bC0TuXd2RfotqKxWwWlbrqrI
pA54aY8OkoIOuAI/VPsfowGiDIxow7ibTNpouWrIcO5d9WSa38dEkMjfdIWrpXA+SVIqWYqsoAO7
oqq6yIcUdhmjB0JP7bwmXtWKUOlEJ8QpWkKXDkRDaGeKs+qAielHvdDcISvcf1M0zg/RvC7GOEh6
10xepbyxS1Gzr+hguNtLUkfdkMwwzBzkzOoYH0AtI4i629eI1eHwl5coVdplwbu9A2L6cGA8QsUp
PjCmrtC1vl3fMdHBcK5NrUolszRomlyfBu2uUR9ILJyQ23RnwAYBuqJKdEXjjiVNqmJMw/cVKV6E
xnLrFjzv8bMBGH2Gah/cSvfBo/Z4fWnbG7kSyx2WblS6XhdogcwOxBv/S1wjtBn9ivmVFVvyandd
3uZWrsRx55ZIhlpisHFyKRCHgOBuT2TYN6UhELOpgisx3IkNFihyUZ/qoYKa3QGqR52+/tNC+Mdp
wyA3+qTr3HD6bOZvJd1NsUjJBZvF0y81mim16M1m6ewGyF3jDXvc/Lf4tctwIaoH663c/9uqOPdt
9kOmzxP2LTUSZ+oyb56ac52KEovbCyPU1HQL7d/vefx1SB1rmhcWYp2Mh03wElWRM5adQAdEQri1
qGYdkD5DKNKWcBcR9ThibrjOc8GDd/teRy+L4eLQJCmmHIbI6YGFIraNfXxCwg2vDTs4U8tWdtGx
3uOkdsL2cmYrv8XalWBmBKtdVEdpUjKCRuzOY8ZbuMEhPDMAQWDGO/RjYueudUjOYhxY0c6yv68E
m0GqtXji464uKw6Ja5tUL8EkGBHYNmFDwYiAASRBg/OHTYHKh2TiYVVEu6b/L0sEBswc2++79/P3
+ftWk4xGYabwRJqGhEt2yJrXaPokZ4Ut5K/cqhWBF/Yii1ORppPLKaIL9P04HJb9e00R0F3yXpQr
3Q4iPwXx4ItGUZhtYTadG0g1+GtidzKNN3nI3QJMdNddheB8LC5ZllJJroqCAGbcpKEdJCHd48Sq
w3UpWxQC663ja12SWmpBzbaOBfofhIEkxK1S2lV7w1/8Ycdobyd/3idO8xUF4m/XP2Bb1y87yh1d
BvpMogFexAUQXOD1FqWOmpfg6AgzUY+vSBTb8ZVZpWFqGVWIN37UHkjy1JFjSAVzXiIRnOXGJWnN
TkHyWS2+p61sN4A77kWoidt+6bJlvOXWJXrJ8h4pkTB3aqN5WJZkD54WL1LDTzHRMzsX98yzc7hi
znyzGp31VM0WbF67C/zRr/1uP74NIOlipeb+RETDAKKd5C4ycaEFE8ZtOjcByFBHXBUgXnn/8d+U
j7vG1JkJpGqKO+HUFScrb728wbCSGe2vi9l+u//0TxZfBZvGfJiaJGeTc8Sbb+IdQMSjL7of2Kqd
f1B0R9TULZTIeQ91mWKqj3iNZufpHDn9fyBv+mo4DH6i8nOglnjXl3j9uCw+CzKgx2YxAxSROllz
JtI9FEtpg6jv5d/EcN4irQJjCBRU3hI1RNuIX+Wz3ckCrfjDjeP/DMySOUehEEmV6gZqMTry+/xQ
AvyO8qbZpyMmlxQndJKddd9G/7iHnPMgS9plk4rUt0xPxHwopNdKRBK/1cGxcvcWP43YZqnehFQZ
QaEKsl0D6NuBO8lI/2X7yhe132ynHVHs06muAadf445rXHor1wK0OTC9Xw61Lytedjfs+8TuQGQm
7QZopP4iA7ChVJwq8YWMjZt6ufoC7ii12cxIFYJ+r2r2cfmoao+l+fQXOnkRoXMvvKa2KEDG4Rnn
+rNBPs36rjZFpCPMpf/mfVcyOG8YWEFYL5aBY4t6W9cir6TNQ63B89apIISxHbkmivOJFoovedjh
ut3KO8PwaCrYLvbvr/w+XzPIuipSmKLj0cWS0GzSnz2/RUNebEeuieEcIGE0LRjIwx069POocnXq
J5NkdwrwVUFSkakC4xVsG19ASLu8t2IVJxQRzBenXSJ7dW+KGJ8EesCXD0hgTmqsIipmJvWUXrFH
bfGDILOTUZBpFBgOP+vaF3E6DgYK9r1WPVoTKBvjMHGUsf9w3Xq2EyQX1eYrA0ZpZrKeKHC2xx/8
VRa8gnJkBStJPKYsOia2was7oDamhtZIiMQ/8HAqr3S6E0XTHHvxdyCPIqLnq2gjOfdgmAFBaQce
6AdhbYr3o3kfg52LcTc276SjikjmZpZ4taecu4hikku6jABWlDaDW+lvIg/0uGFgdxCI8H/9DLc4
aChywf/n5/naBLrZCNXjpXOVDzNoUvK97uUYNVDwEqt2xW0A9vFmN3uBXXvzq4Hyvxg0TbDN/GSl
HCehKud4x5RomVI/R+ohiQVNewLd4bkX8kgtY2ohmmnjm1w/Lfnn69u4NZeKbSSWpeqKCRIYzmdl
hTXpSsNuN2c3bnByiM938TtkEwpnO8MpY1v1wES+E2nMtl+5SOYUxggB5ZjVQQ/vBRZG82hUH3Ij
tdtZVC0TrpELL6qlTpUS4fESA6byA+wQmdhwl3m5EztxbC8Om92fXbAz+OZOsL8sI/V7TPi5yvfr
ysr4A8xwaCaBjkwxEnAVEpc3SrfYUa44cw5kZX8eTyraxRqMkjQCP7etnxfZ3NnWap3RvkNOZ17u
lvaUB3ejLnDZfzDDiwwuI1dLiWnGUzQBdBZ5033vR3fvHFt+4lan4QsFObXkZztgJErn5pnl8iX3
bzBv1kr8/pGrTTYatUiaYJqApuk15ierTO1i+F4a+xptI6oXdaWdkF1pYQjl7fr5bm8xMNtN8IJT
y+CUOADBcNBUUK1seY2qxpbGZ7lVBb5uUwhA76imUaojt8oFkGhAnTkyAYRKTp1pulJ6qyaKe30l
m7mzixD+jpQbilwubde7lvwfVQ7N8K0anmu6C8n+3wSx1a4Oy8TIs9obuCUtprnrJNB1yW84ukT9
EIre2ttP0tWiOMuXiiGUpxiZHvXTwtqqdyi/aPfV9+wWgJLgLyaiFIJgF/mQUC9aPQ0RSi893qK5
el7677P8EsU3KJIc/mkf+dBAghHlUoDwukjcOokMrs/2VCmzq6ln0xIR2m7BalD1spP8zH1QxE1R
J7gFojZ/RDrLiY/G7YCmWv2o7BowiYvCw/YlbSWRe8gxMP9gVFChiw6B3/u5HzPMn0OCUBS6qcDE
NuPsShj7+0op454gSwxrduVl149HSxdcjwQmzI/eK3WjDxPFO3vJPmVUdYzOG4kIgX77pb1aBXfT
NGnaqWYK7dPNmyLBjEZ3Qxq/UJ7KCKj39ZOyfCynD1E/CHZPtDruvjnTQLHUGu+3ZPTb4pz2O5UI
KvciEZyjlcDN0ZkTUvslLiRaSGwUf/JR1JIlVDrOYfRg6x2HjO0guvEtjw05K37J8vr/A+ju5g3o
clx8uQLpslmWJpbzybI91fuTsSy3UzzuyZyJFFzgmPhWETIBBhKIUAhUuadgdgf+AuKdpW2cURYJ
E1gTT+xp0r5PBowau32Eoe1+iRMf1MTx7roDFKk7T+8pSWAXGQn2j6EWAVDd704abnPAd9yLxopF
/o8n9pwTS9GMCU+qwRtfWCRB47LbfmVYHQDVOlmuiHxBoPAm+/vKIw2aWhhKgxTP0B3b4TCbB1Xz
r2+gSP84d6HqpAynvuzdGaQ3wTR4mChDu7+HBkiBJNFiOAeh6mqDZsMIqD7zQ0crG+U5IHcLvJBI
6zgXUWltDHIMpEPUwi+Sp356ub5dokVwviEwx9bQJXTddeghrw60re0p+H5dhkin+WqfZRRoKQzw
HoMDeoeKjNwMoMrFLhaCKm/vlwYOMU2TifGekl5pmKmDQWZJYD5qVT8FpH7TeyqAnPmDP/0pg3/+
DJmWglMBzZftbt4pmMUBKPUPaMV95vzVJI55EcZpWTRmzVA2SPP10z6OOhtD+pWqC7RsO1O/ksKp
WTEEYwdeYVSh7PhWO6p4SMKfItPxDHx2W3YnAL6at5Oof1wol1O/NIrr3GpRPB88hu8d79ITMulv
od/txrPyOUFCGygcrWC520r/c0950IpQCRepaDvE3eqltAAKREpbk7t/lMK9cFq9Woq2x9pS63YG
ERARD9gLtJ2ov/pTM+h0GqEX2u3afRi9BMNfeYfLRnHX1TZp2r4csQR5eO6MB7W8M4ngxr89XnJR
PcLWuLLYtFemvsoRhBrwu6SoZiyn9NnCtRigxscQxJLyF1E9hcWA3/IXK5FcGFJkqzarBmk2MtUH
oLDvaFmekGU+W6PsXfd9IlHs76vVhVY39MPAfEX9tShquwb3HzjCbaCm/KO6cY5CC6sgKyt4vgVW
lC22NR7kUZR2ElkO5yfqMh9nUkMhOiVyGuNYaB8jIki/bMswADipgWQQXFq/bpnWkGjJVDxbDCuw
p0g6J6lqt30scOPbtnMRwylB2mpo6GG2Q8f4PEqSYwjBmv5wwbrI4E4/b/S2JqxXsjVuG5167ZIc
8Gb6JCfxOa+XPY1A5lYmp5lWt8iF7LpUt8cws0vl/5H2HUt248q2X8QIkCAJYkqzXVmVpJKZMFpq
id57fv1dqPu6i0LxbrxTpwfqQUXsJIDMRCLNWpauUI99RXz9FEk9kBN1wilGwXKOzENNPg3hITUo
+sNVKvJ/+PRXSZKOUGJaK4nJ/3bCrLfdMfSZZ6JSCaT80CW3BI9dDkB7xQLFAt4YNdd1ZlCQKWDq
/E+1qUGkY9QW0iIFtbxheJrWr2b7sMZghKkUPmtXQzeipGPFKeq0yzG3CKo3l06/a/sraxRtZftB
00aIdGBmotVlESELZ7loC/VEcqJ9YaKo71SwW7u6sRElnRjDgOTQDSvKHMltHPlJijqYfRgaRer2
BS3+2hFJt32ujU1SrwVMLqIEemHH5S+M+Q331iAUXjNM7b4sNP4TJN2rebIAhPtcTjoLxrBv6G2R
lvHiMn2N0f2rDX3uliQnPEhqe+mhYR2zPRq1gP4bWK8lAZ3zNPGMtMuNADhmDVRwdcbqAKbUPAIp
y6RdDMSlwLHQwui3tkYOc/t8NZmXlx3ej2uYAqO2B7rgnRM2xeQiixmGrk70bHVJSodvY5QLqPWV
dXfYvqx2J8Ako4nNzPT3NF3BdLiOjBUFh7l0TaZlmKCLx+j92uIX1BJ9zcm/ztHyjtrMVoxkRaEd
TQXWjfli/rmFb6Dar+sXoiHct6wEWwmS8Wi6HRURh4QuQKn/HpfVXQf0eBasGNBFsAmcSJ/cCA4i
MK55/cEg3vUv2I04KHEowMksZhhyR2C4FCawr+Ggkt8GHtmAVz5Ed/R7BC4iTdDmBeysKzzG7pth
K1OK1Gpe6CwpGZoDX1phCjFQiOSfeASJSt71Fe7Z81aYFLbNYQmQwNHs/RJ9r90SeeH4kUeHcvl6
Xc6ey93KkXQy7sCgySeMf8Z2f+MQ3C0hPYTJcMHb7AJspM/Xxe3WvKiOY0NYYKI3SlLOzCjCtF3g
d4cF5A1ZMH4Bn1kCOoDkrgEQMkrdH+nvEOjp/Dy1Cq3Z19uNcElvnSHJeUfwEPvHH+s3TupOgDjt
/eou/+L4GEZwX6bjPg8n9hib99mP6xsg/OMb09l8gnQlGGFZjsaIlKTO7R9xDSPtpxs0h81uR8MP
uWUETmgeB+WE+55cmMk/V+ubAsDEikRPAFeTnkGnghGWCAMs/XE4XV+eOD55eVsxUuDXY9gEtxCa
gg1zdCP9RCPbDe3jdSEvj7trUiRLXEtQmDpIvGIOe0Gjbu7HPqS5ixc9FU82PFHok4f+VOJdL/rT
6YWiuwBwXigLiLJ/uxxVx7pnrtt1S+ZacH2eLWcFV98ye3lrfmo5OWgEnSJ59fH66lVbLFlsRZqw
oTFi6zLyp+li8wNTvXhUgYtcFqC9mUfGgmjCubOPyUl0uDqlm51BPXEKV0XUt+sTtpsnmaWOEWM2
6XiRdEF7HkEHJUhJC48Fydlxp2/WMQFCAVz6o4oucj/O3ViFZI08Z3YeLVDXJgBXwwPQUb9XnuOT
R+u+8ecg8uYG+XVTheO8ry2IcE0KQgJdzqEuvO7CpQYqO+MXq/tgRoYXJk+rlikc3v7jhb8KkqLC
mdVdSUThpQvo4Ud9SA955/UROjdXzz4sJ/53bSourt3aJgVdiEMo4RY4Rf4M4vM2WnhG8SjrAuLp
aGqIhdDMKypg91R+eYyV1FeqeETyBxNmJ7u5f0HvmAL7uTtqQfrMLpmffVQx8u0d3Tb0kQw9zqsh
GtDY7hdR7MX5g0UuE5qI4vD5P7fy7T0pnRwneW8uKRps6Iy+w0DXbqmqLXB3KZurSArlpzrtUKZY
0eiiHTBqYIY/dfD/xIoC2e5AymYlcqZujaOoSkuMDgnE1fJBE6pwpkGmJN7cc4xbQdLdg5Qqipl4
r/uUx17T0pMpoAsK8o7cBtUd4BGA9U90KEn6XYS13QuoKKf5Qdn3vn1KBwUu5f5K/hHxBssVT5yy
K40clzXoeIY6SQLTzODvSaVyvcIY5Zv0dTFv4FwtTq0UAVHvO9/D7zZG/0p0AWYe+Xu9JJ+AMXen
LFgJW7wmUbJVO5m1uqlwdwNT1LwIGCwz9fvUW34ahx4oE76q1Um1RMliE5ZHgPwXCEUgm+zvk0Vh
qfsO71+FMN+0yIdLSZYQl2X7tTxbQEqLP4a3M5q3qkeRJ1G99Pf4z+ztmQnt2eQjga5NR7sy/7cl
H1hF6BtGe9OB1G51O3rZeQ7KoDx2J+1muNFVKcrd3QRDCuiBLTy95N7eJF4N0q1I9dp0cqPuoVai
O+xLADEeEFmRPjQk+1oF3eVio+GHOL49nPPq6R2e1fj392V/VHVNNM8NOkZE5me2gyyuvUJJqa1Y
hQxizB2z7xc03aBLxDlSP7oA1XCqkT4D2Yub+fmd8aSNquteqPIb2zIcDuQFghED2TVVVdQbVRih
QRLtMAs4LhtQeZDHF+5TP1JCiu6GifRfeW+gPsdhSQmtYcvRvYB+iw+A6TvogXkT+YPKU+36jY0s
ybvPxlo2eYW1jQexsulOewpvO58fqwPTXJXT2HsubVcmeSmO1BTuX4Sk6VlMUbanBesiJxXd9q6j
pwZ8BsFMH26TP02ZLxPPZjHtHzuhu/SH2Em9VcU3oBIi+YvYwDkNCYSgHXgo/2rziz39vG5Tu9q+
WYcINTYuSaOJGZcE2QOM636oCsutchXe624sSzcypFidcq207ATNG07mXBB8PhcJKAvxULab5lwO
+nlO7Qsr6m/1kP5OZu4CLfhi2Qv4ZVJFhm0/FbT5Fik6G8shRtcP+gZEhwe69z6Irov8WRDXarWr
gj1UHaDkEdNstaZaxyU98I9L+70N701Vv+y+Kb+uSO75IV3bxoOJJoXxEB4L0HpbYNsQkwAYaWz+
ywXJ5aE1ShKrbjkWlNy1yUNEbxsjVzmM3fB2syLJhOesxHzcigjaxBt29b+fc6QFAGJbHugdHiKH
6dRTt9YUYlVSJYvOe8eM2YSzsueHzCweljT1wMx75MuH/8rk5MYfw7aXLo7xhrSM34v2ZJnfrv/+
fty+2T/JbaC8OkIrIABYJMjQrTcWxhaEOqicoGrLJOexrBMHjzZaS5Yl8tPmgeBSHtq7ZlaVtRR2
5EgeZHWiOY0nG0iy4V2L/kNDjIGoFEAlRHINS1jkTcHQOMxY6obJ/WQ8k1GVQFA5IBm43nLyaaAt
zFWMIJcIL4wS5XaCSyq+OE/Rj+u6oHDvcvNPDpoTLRzxHqH5wQHdqf2e986rqsnZ/JJqTI8jhGRz
/UnHsZfDU/UOylZ7c33Iw/25li/GgBYZn1ntKY2YX5XowC+a4PpW7b8GNmuRHAB4JOamABmnX/1G
Hd/PfUrc8TTxl6kq44QLXlUqUGicTHg6DG1ZhM5LWfhYLz8BjjCpOvKUqxLfsLngc16ELBIAWPmt
cxSIQTOyqbM33BoucdXRnmpJkksoUMFa8hEK4Wi3BbuPtUfbecds51YfJGeQD4zpY4U0lRbdt9U9
nxT+WWWiMr4/GwraoRIoMPjqs+DdnpnbvOTd8g/MV6Uy93dMgO4BqR2lRfLnAS3l0K10GIC0tTyk
4/PU3FXK2i9+4s3rgr6KkCJw/PrSxz3GIKtmcB3Ti+O/r9vOvpt5FSDd2DZvNH2a0Ixe5ccKfXLj
oKwbim+8tgbJOrOK2gnj8M7xWjpeRD4lsePqTXdIrPXI69IDpGzhhj0/6CM7GI6hyoap1ij+vjGk
uC8XXgkMLIxC1GeR/kiO4YHdg+MO1lQdosOquMhVEiXTrZp61Smq635ohge8Bfzc4MH1g/s/osfX
k5PsdSRGxaN0GV5Ko2IKAxfSWQAsLMon03608CpKslsCANRh5nhYp+l3UpwS40sa28i/qnLnKoOS
7nHU6sEIqyF8DNtbI7o43QX1bsW2CW17q40cVBHE0PGPZFHIPCxF1ryk58Wm5QdQLhPsG+rnbvax
O62KaY99VXiVJxnYnKPlJumQumynyG2X0zy9L7J/lSDZ18QtI+widPCA78odQbeMSTedq/CA9s/m
VYpkRMDiqyZaIgmVFRfdGVxi/TZ7FbTMSw/wtdORDGce8mWaOfzd5BlHQUZQfsw+R9+zIwhfL7qn
Xcrv4X2G5tbc89l7WodEj8g/qiFZFGmSMCp6TKOJUWkxPowuM3e9gCj4qGqGVmmFZFEo9q2s7nUM
bMXst9noP8b853VF382mbBYj2dLcLzk1ejQzZOGXRT/X5k+L3CfOwzoAtqx3u1zlZVWGJb+Ybcue
YvYy2o73H6YiwnML7ghwsgb9Mf+sQjZU7ODLU2rj1LPWrqKoRDOqRsy73uR3aWgoXKxC5V888EaE
k61NPWrIOER27QEe6mKHGBo2VdANu2JMGzMj3OaoTkq6kOVGHs6NA1zQ9GOUXHj04Kiq94b4jTd2
Bapth0ICRuUlbeAT7QzNwh3c4mEZnQCU58UAJp49QVmeeeXJxtCzFVTnEszDFShoUy967tFMhNeh
d10xd0vPdPMtsqIswCC3SnyLmAOwPfIsQJLHU5EG4A7yMUGIDonlpD92vavCFBbLfLMNlm1alsMJ
N03JiWlONY19rmEsBPiHYdpdONU/rEN0igp6sir9yWoqVQfa7uW5kSkdLyl1g5lUXDgUC8a8Xz7b
h3Xl52hWDQfv2sSrKLkMvFZA3ZwiYfOkdCf7cx6fFWe3a+QbCZJ/tmfC6tEIJyQoBFwbUEyZK9RI
gBKZP7jPFT5ZtSLJJRclOO+JXYrS751hHCIVarLq96XDacI14uXUYZDCNO/aMPyl0fjj9T3bNb3N
lkmmR7ImyiwMivgrO8/RbYoOyZLflNanrFDFT7pKlmRarTE63BrRW6F/tC3MvLgr0I1dC3iV7LMB
7QNamoXGHFEsUJn1rhd7XaY8M24tqIQsM+gGaDw6ruNg+j5c/ib59Hx9O/fbEDeCpAAuxdBDmv6j
grqfBIXXntiP+MC8+J5dzBOf3KlQpBj3X5YbqVIYN1lph6cY3npi3ML2mmPs235xK+qnaq1XnaOM
s5OQ1NHKpMB42WH+GmJeXbxlzefqJedtfuxi33rWP6sRs/YT/hZ3OGqrJkNJ68+nklaDijmlGPHp
fxYu6HFup+N4sgIr0Ft3BhRjoixo7eoNhhbQlINgHE26ksRkLsaknZC3sU7V8lVvbspYpTK7L9CN
DMntg05osWoKK0/P5eOAFenAlVx846Sd32UGjBGmM4SStozPkK5zwdGkjR6SxHTr+KZe72g2q7Rx
121tpEjaqIXoIQDONJJ3X9szKjLAM9DdKMAM/iF5zL6qT2k/GbWRKG0hpUVejBmKc/1hPYg5t9gn
Z/tb77IjKG9vQlXf6L7BbQRKN81qa12DQVvBTYa6UnisD/wJXSwtGlb7/w+qRqU86aYp53JiEUdo
kKP6mFwAMvA5Sf3qNr+v/OXUVIpU2L6lbdYn3TzGVI3GtOJdGCcuWu/783QUrqx3LST6POIXPvmi
6j5SCpXuonpsGk0bwKdAPky/Nbfz9B/tD+2vEBzszwIFz3maVfMlu6rqEAt8r4Q5IJP6074JCaul
MlFpKOyPiX4PkL3r98Gu/9j8vmwKWVGHmqgat9ERgP5u052G4T/P/VPAFjooFpvopqXOi3lsngI5
A12K0ZpxAGJhAogp61ZYW7mgFr6c1X74zaIkcZK1LRbP4xEtVUHTg6I0XLwxDe9AYKbwIyoxko3h
rY1RYGtJAjZap3k1bqql9FqjPl0/ImE6f0Td0mok04q1vp1ynmIl1c8+u+27b/0IzLP023Uxu6vh
SOqArswxdLnC2U9d61RkioKa0dhNq/nWntcPeqEiWFDJkW6syE6yrmocoGB1X9LhoAFQjSmW8iaO
Ezu2WYp0/vEykCJcWRx07OOsLW5NAXQxo2U+9Ui+BNf37c2jSBImaUGcJ9kYNdDtrryxwHk/YpQJ
XbkEsU3zK4dJXRe3qw2btUnaQFaSgzjRTAKi0fM6AAqrQr9AS9yFRYqVqU5K8rFhOVox2FTjwACG
RqS1zykGoeZV//TfrUjyqqsVLnpt47TYFH7TnJ8j2lR1dOAvjRLJV3izN6bELZvYpg3kdJlFwkIf
mpX3cxJop+ElRTW6+pPoEQcirBJLa3/7gD8L5FQ8mF+a4jZOL0kA7q+NQxRoaxrMRu6F9q+2UDG8
7ev6v1LkC6KdBpKYGqZvTR2jTWV1HupM4BidSDKcQ6Z71w/r7fvhRd1f5UnvB3jxwhysMQmM43og
YmL/mzMBDzY5Ivnw3DwAC/ZHp3o/vLkFJaHSLWVnWt0zYIYEY20eKKigZ40fri9s365e1yW5JRvt
QKYz63GA+flzWjVuPleIPX+ZmeqZqToxyTuB/48NUwMMl9Y+JeFtiXFplnyJ9B+MPV9fk0ID5ckl
mrbFuiZwtRYNJnqwaWBOim1TiRDbulXytCw6rbdeRLShEDH+xyTIOHzQaOI9ZRIOSmfpZJzJdoaB
4zZfw+oUZb95kyuGst8Wg15EWACeoRjQsy1JvzLciToeWHFADc+8rGfYrLc0IOcS6PmqRj2lNGlB
VV9RvaOQZh6zJxCpnjCR94Efew9zG4qV7R0PkD3/XZika9kaJh3I4OMgHT82mM7vnzUVUeKe4TCC
FxPBGxTt2JL7ZoPVU7M2cP/FyCaX8N3WbZ1+HfRFcfPtrgUzZpZjMLhTWZvnUQdkcoq15Dn1OKDX
i8Xv5+C6yex5GrYRIunzvLAwcQA5HVDwWWkA7KyVr8+9S2grQrpWmdGNALKFiCoAFgTIjJC+/YEc
zJEG6XdVfL/nbLbCpNMpbYjSeg7M+nY8lHr3tEbxoSizx8Wc79icna5v3644E2EvwSANnizSc4VR
1odTCXdA5g6elLvMTE+l3Z6NHL3edqfwPruntREnXUZmw0wGyu84KIvch+M+4fzeI8ISeo3hCcD2
SRaUlm3IUFRDyGDpnt45N/OqCvDFGchRCduIEIq/8aFpRBo2c2yazeYnNJJ8TabaS0FOnFXDXW3m
fmuR4/Vz2t04EMcAZhOZKlvO5OuJ1S56hI0Dz65r9c9TqNi2XWPdCJDWZPBsLcFyhii//DSQgBh/
A6jq+hpUIiRTpU0D0Aq7S4JhsP2svjGs0Z8X5byJUNk3pyPYLaljYz5MfrsmWtJYQLmOgjYZqu8d
+Kl/NvqcfOma2Ip9lifJR7Prm+lSDFX/DQNQyRedjr0K12fXsjafIemhZqQUM7h4ntlV23mUg58w
qjIncBzBVGhiaN7Kk7+v7/CuYm5kSofIKyMpHC2JArro+YHxJXeXPP9smysAQ1KAl6QOcAycuR8U
A0tv82XiQt5IFruxMYkcmYTM6BFlCpj5LIgfgORRaYLw9AiywdNaeuOkiGyFulw7Z8lTJmbLx1aH
yLl8SGB/DXMxaMbmr9f3VCVGqjEsaTEhT47oL56X27I2z1XG3ZzUl5ilH66LEj91ZUXy04D1cQR+
QfE0eIH0A4cIsPrJSXXF7Mczr4f1MsO+OazGHMYx6xc4/dHvb/kNwBW8UMw5LOfsoJK2b/X/mqMh
hWopIBbHsIQwav/ohgfCjpGj0D6VCCk+g5kbwwS8j2AR3C7m/WylXqVCxtn3wA6xuUNNncpwx12/
kLlIsQ57SI9G3d5YTeRfP//ddTi6RSyHMM5kFvrQoRPrihavpuivtffGtfQBDKbwwrvr2AiR9LmJ
6zHWGYQ05rdhfdRVTAZvk67CFaCggj0yuOnIJYG4KvQumdIoMEZ//CpK3gkmF9Zjylzy8L9wfiru
1LfZbEmmpGR6Yk5Vm2FRC/rCQHMBIPwbkMa5+VPk1UfVeNzuOW1WKOkbOF1qgKxAmtkKcJlDt7Ru
qUq77Z7TRoj4+8ZIFyczotSGvtVr6xrG3/Z7rmPH4LZoDNBtR24ezSZ0ak0ZBIT66KblYaWrOzbv
CCscR9eBwwGUcFN+bCQtZdxECTMY1/uSnqb1MVfhC+95TQdYThgYREOJLncBVBkcs6GNghQRrf3n
AiNUmYd228j6UvWXcVZhbe6d/lae+PvmYOKJJWkz8hgMmZVr565F0VFHFY0Ae7fOVoj4+0aIyVla
d60FFdMmV6tOOTll4xftPc9NaAAaA00T/kbOIVu2ndW9jSCltIKSnuM1KFSVn73t2oqQjMXUeVqS
FtuVFX9XVZDXGOB7Ty5oK0OyFbvJZj6nNAm4dmkBq86KO6t5HMNGEXLsxVccFJU6oGV0NOBLvpOs
3VT0VRMFZvW7AkdLGJpe2T90zSnsbhMaXL8O9nRgI03mZB2qfJjayUDkUd/x/gvrDbdvQEGt6one
i1SR2uQGoQDzp7IBJTVeHEWC50xiCZSqz2v8xZh+owSqvkR3lWEjSrId0phhHU6IcFZTu43i9JI2
oV/MVHFOuzu3ESNZDwomlLQmXkvF8FeqfzaLS9R8GOZf189HtRgp5u3zniaLhcVUdnU3TDyo5uau
1crjdTF7F8H2eKQ4FyRsSD2NCEAbesfwbGhqVY54VwFEyAGUK1Qu5dmYOjKBc8ngQbv+dgifB0wR
RMbtkj6xQoXT/hLuyTEu0EL+lSW5g9YuQT5dohxCH/hD/hg+E9sTEUJytI70KUf/JPVAtOTcoBzj
Cbj75sb6dH1D346dIVrYfoPkLrJM73snJUjo6jRFmFUfNT2MXJLQryy/b4r01ukyxHggrdS4f134
rtI4poG+fttEeVVyIVUVNwWdK+x1s3rp2l8WR/ebUMVctas0r2Lk9qQwyeJmLYVu1uRWi42Lkahm
fnefERgy/2cptpTMaVZnaq0C2yjg0eqDwHviR3AxvIej4OXEXkVJ8R3PWrS7iJwly1ozP3V9Tgwv
rcZChYK/YwpIGVgAHiAG6t8ytRL6yYieZ5oGNOFbPdVdi9wa5DBlpQvaOYUq7HiprSyZxaKo16Q3
+hkBWJl/KiZU2tEB1Wr95BblFFxXO5UsaQOtARlaI4Ksqn8u40NanHTrxlACv+5uHzaOWwj2AMAm
qYRulI1tOyIbi/d/af4O9cLNygfwp3ptp3C/OypOxSH9I0taUtflFu27GKFl9SmfYb5MpQw71/0f
EiRfNbVVBewSLQ76ZHTr0WPzY7reDrruDvWneVX4+R3P8Ic0sd5NyNdrq9ZFFgKlFlOQQ1McR8DL
NNPTdUVQ7Zr4io0U5FvNFI1ccTDp2tFMTH/SVEnevWQQ8ItswizGKTAHpH3LdY0MxoDMzBAAKwnt
WjpW8s32x0B0O0fLbaUYlt9Vu41Aaeu6MM+NYsBTZhn+6rL7ekbm3O3LZ3t9vr57u2eEXm6A3NnM
QHPMn7sHRHf0FFEIcnjjFgvyesuJWJ+vC3nbDon2QDyX/pUiaTaN0V2qhxNqAA/xp+jZekg/mcDZ
SNHBvgwupl6sGMxSLToxDUX5aVc7LDzbkcvTgaksxRqFBkAoXsBN5Fp2TM3aA1qEf311+yJs1O0Y
XoVvgMly3mqmBcCcoE7/isY7sqial3bPyHoVIN2wcT4UZhKKBMc4eGhJCKs7Qel9fRUKIfK48gJQ
sqwqkMvGLe+y5TbRQndyFPnAXbV+XYkcl8UJaQ0b6RpU0S03aQ4IzJf5VBdH8i693kiSNE7Xhymb
Jui1MYvCs9Gqq8J7O0aBG8OojjoTOpb+NB2jHLW+MeB4yjLWHhB/URd2u2BEYD5cP5sdDQMotw1m
DWDsmpg2+FOSNYcoZBSoO3btryIHe02kmvLfSTlAAjBwEMhaOGFpLXmSm1pD0QGTWF2g91+WGh2N
k+3qvHaNWHP5eqeXqs7CnQ0EhIvt2MiY4D/5rU6bPF8QVoe+Dl2rAEuZ5P60qvhrdu68P6RISytQ
IkTZVmgCFHs1Hwzz4ITPGFTVeOl3KuaA3aMSKH4UnkAQyf15VFmIvteM0BDDIvEndEqBnmBUFWJ2
Qh/cQf/KkJ/RdmdpmRbZIabkja/l2Hwp0tADEdtDODSxe131ds9oI0vavSRmXY23tOYb69dYPzYN
EKUfr4vYcQp/LEe6XMeGhC0Q2pFPWT5boPrML9HUedVsuYwqbgPVaiRDirRYoGUToeYg1LI7v+2R
1U1Vo5b7SkDxXkcMqqOT8U8lKG0EctxA+j6e9VC0ftZuoXVKEpGduqDAP9IZWsUtjIaJjd1EPlbY
ZqCFhxh96h7s8NSWhyk9DfVfa/k3Z8thTMHRnX39z08LE/giWuCE2nIoVJstmYZ+Df14ukzNz3X9
XWKKdGg/VGWqcHt7p7UVJf6+WV89FwvtRRBUUcc141+0OcRACrq+nr2z2goRxrYRomX5PC8LhJB5
ObW5fdGr/5jYQTA62Gj3o8KzEjnGmteIrRomiPyUNOcZYZ27oA+ht+d39Kf8IUhSiLC1wnHlcD46
xUhlY35KGnDHaeXn92zZ63ok9aZDu+qpOBe0TH3M6vJRb2bvuoj9o38VIbnRGLybSxEibLNN51vL
Qo9p8dMIprjrYvYP/18xclKhreNwMCuIiQhKzE3vVomjWIlKhBRgr5muOQ38G1DEmk9pvF6Kwgyu
r2LvhtvolwwvCPA/gySrsJOeeTUwqtvAKj9MGpCapsdxqP7LFUn+OkNF3gozBHEO63+EcXKICl0V
jap2Tfx9Y5VZyLOFOViSTXI/S0KPR5Vi1/auHd1GOpqDOAPddZKK2QVp0Fs8hSCV/bmyY0wOBSb7
I/IRpDj+ew7oX1FyGdyp07JvI4hax9Lr/zajxOMNGprjC9PPGlfd2Xt5LPiBV3mSzqVanoEtYQn9
dkVeslzZqTL01bXT+blhxQ+mGa6ZL2gwzTOA6M0nywkzxZL3YpTtJwgD3x7gZOex2cKy0P6Hzu3H
1uwRSH6vS9XI7L6neF2r5L+R+YzydRaCkBcso/X7rLVnM+e/rh+hck8l37qUiynAXOD0nNGr7E9d
/8DKT/X4qCNlV5UH0t+z8XsaK65b1fIkX1sbPLE7Dcsjef5YFNOpruPHHP+/vjyFMcj4oYRmVVSt
CCVG3ga9nX5Fiv64RL2bGMZf5hwp+ht2zZthuE7HcxkTKpJ2aPo6JoWhh741gxCW9YHdVYoV7Srg
RoSkF23X5BmyjgiO7A5EJwTj1Cc9+qBxFYecai2SYvApAv6O04uydnqX0ugEFNPf7zidzVokJVhS
c23LpEOE3DwvQExMwOiCAY9mdAFNovDuu5rAOBImOmJKy5C9e8ed1MD0UtCkH2MdLNsYQi7sR8Jz
1+w1xSHtarcD5FWuEzCSyLWDdWixgAaOio6tS8ObtP97Wn5e3zyFDDmpX1czGxoTr8yw/RH131ty
zOqv10XsqsDrMuQLeOzw2ENUhOpcP6R+A3gOLzN1VXuYSop0MsnSdnkYwxWswK1rukujq9LDqq0S
X7Bx2qMpHhQpJGTjZ2pfuvlLlByub5VKhPj7RkSj0cUpGMwyDL+0xnru6XiTFooj390pwZNiIeNH
bJkecFoyUghQHX9dOrcZL51qhl0lQNqoZsQsSJ4g0Da62zBpvblT8TuoJEj7FE9NVoYOgiytKo+E
pT7vUkVHhkqE5CGnNTS6KsVR1INzHvPV02PV4MRbrgjx9NmchOQc8asZGw14Lj0HJM/qk7vk4pzD
w3AA6wfmt7tzhPkGVYferg/bSJX8ZTPbjR4Ddy2InWNKDib5YIDtkhSpVw4K1ByxSVL1948FSlEk
Og1YllOc06rlbohnsdF952lzO44KV7lX491KksHqaJKZ2myWqHOASak/rzc8sI7ER8fB8bqJKpYk
l7zyNB54zbAkbOPigdHrZqT5r9nhf1XjoJqr2vUHr0clJx4pR0WqHyEs1r53pc/Wb/PoX1+POIIr
R2TKfjMro4Q5DbKn3Y+ZT144BW12R9e7PDp3TecbzqfrAvcNi6J1CwN+DueS7eaZoa2VXiDj2KKD
KzfRHo1FLopl7Uek/FWMZL9ZSzF3N+KmDu+WwAwwxHPLj8BA80vvPwZFeDFjBqAb1CdRmJYeFCC2
Cedq6UO/6lYPT1p3qmqQa/26vm/CLN8e1KsU6aAYq2qQzsGGzEX7lFnh14KSkwZOoH60bhwWlq5Z
qmqU+8r+KlM6K61sOr0ycXUvdsrvwbFA3IbMKE45PfMxhqxqvt53Ta/ypENLTXNIVxFegZXSnaPR
BRNr3Zee0ZfHGVHq9R3dt65XaZL7TbooIybNsLoFfWRm+5Ob+VMd5wqFV22i5G850D9almJRlf6t
0U+r8TkOPzIVDs/eYgyCOghIrgWBneRqmzBDBW7JNH+M5mNffezS0h+Zinplby0bKTIHAe1pXWGo
B96CgYoXfdfNfAvItUb/fP1ods13K0jKrLPMTpYRMH8Bz4AeXh9Cn3vOfBDY/EDyVN0e4tdk20IC
kiMjjdZIDEfh75u4K+XI5BurjdDOuhm76cmIo++oCD3YUyqY1O5zXX8QMYfX46Zk3fRDM3LFo29/
Z18/QXIiaeegTBpiwWV4acYnnn8Yy8TtUlVGd19PXuVIGztm8UpWB91/Q/57bbjbz1kwq+79PR9v
gH9A4KAhzWlLltXkxTK3YuY+z9bfWZrf1Hr693UNUYmQrCrsWVY4Nnr+WIy8FOggS07O10XseSMD
I6cE3dKotBFpqwqK7LfeMcyB6pe0+2bFhzV8dJoHJ1V4iN21UPBb2Sgc6PA5f6of63WgeY4O1qJ5
a/tkxe+I+I3N7wv5G/W2zJzllokakmP5pHzIVYWjXd3FWRsovqK9/KVdf/v7TmxODsfLqKLRpQYc
Y9+aRytrLoA3U5jq/lahaxWVHXQtMMnNlbGV0iLFUujqBJZmn/L5HROFJpKe/4iQeQu4HvJRF4Uj
giZMMVtiTopC2978AhqwwVRLgNNnIRP454HEtO3WqEfEACgzDJiCs/IUHWfPOOTBdKPiUt+z+I0w
madx5mkVxdWMJz5ZDku33gKk8SZ1rON1a9k7ma0YyYFlWqwvhCGum2Jw6jrTgMRp9I5iqOlAlQ2R
GONE8itU65DqXGIkvpuDYX4yKryUwqfVKKDZ3HvHeiAGbfJUJ4ZMpFL1abYUNtLSMTo2Fz31I7NR
oCTtbtlGhGSXxLZ5141YztDVh7LiN52xKlql9kWg2g7yPPgX+bnS8DaqmN2h69qiPzKbfNYqFlzf
qH1tFphq/0+GtIyUmysh6EANxqnxtL7y7UpDaXXFxLnZ+qKtKGznmzZfD6VRumkUPg3tYrvXv0K1
UGEFGx8UZl3L8gFRVtp3x4YCLthRgXbtibCQMMFALvwc9PBPEYnd9Gg6hNWOSfpURvERBv7r+ir2
POlWhHQTFMZaGyMA/wM7Ck8L5rOhg2ilRHbRnt6hfFtR0qlNg1ZhoNKOgmS6NeebelH8/u5SDIwX
mNb/kHZly23rSPSLWMV9eSUpUpIly7sdv7ASJ5f7vvPr58B3JlZghV2TlB9dpWYDjYNGL6fByYq/
X1dryYZeVRb8fr0chylyu/a+MDIwXVINOu8FA7z3BjG4JNECLGu8U6pOEzr4QryMOjfW7UF1hPGG
sRiCMfx719hsBHDjhLqvN641OZ3ukBPoGLatfQG3lmqZ6m0BnvdNFEdXkfQ97yQ7VxQnSlCkOmmz
J2IguBW+xGJwVWI677rRXLTLM/050096Az0qixJurCL2l1BxxlojXCH2E2sKss0+O10S8vZ6oYPB
KM1Du0xdPKztvPtLPTh0D6c81SYLFtPUFYoAvtUUFw/zCde04HzGuDGNOYtM9POgu06IBnAyfS0b
NI77UjKhCOVhfV8uLpomobBBYbzb/C0f1n2LabALav8VRPOKO325aQOqNu2iTh9C+NvdlHpZK1Rs
fpInN9bUTnY5pLfLGL0U+Xgs9PZ2VgdCMUomd9Uri5KkaTGhOEi/Sq3nqFpAT/cSjAdNvu3+JOCm
nSnIoW5XBl2WGzIgcYlbpxZmpxDRiVfmwX4cdO9PtkzF/itg9ENRKWfnkjpIsQgLGTWU2iVGti1E
a4dY8x945Jhj+1MO5wC2mpVrXQfAUMPpJiu6I2azEw/Ky9b3UwQfEZ2V2sgiA9aXz0PpxmIVumY4
iK6QiK27vmoXAQjF36DSMoHC/EMpq6wplzQ0FKnD1056CEXi9y+qoqMshyUtQCfCmQD6FtChF6Ft
cZJrL5WqrTUPV81AcbxTYrgbK8P870xSIUZeNnJxSAtPo8ZgX3pSgj4ApoXeK7yWuJNToBZRyxes
lJQc4snYhGVp4/WtD7PT91SlAyWMW7YqLNUlE0BwNlXHpb3CNGM7Fu4sQ3MaiYDuy0v3oRe3dMJQ
W/GcAxH6UPfCMLKlynJmdXH+wNDOlo8Z4tk1lEZWv4RMI2ESTs2Sek3+B6R6qqaDYBETSRVk4LlQ
UNEnErpYosAVtMhums7RqtYGg5y9rslF7+hMDLdgsaWYAVqMws1clY5h3o3GwTJbp5CpeM8lQrhf
FOLWzGzBMaRH2Jp2U7Tbbpd5wkY/KL7i5G6cO4E9+DRd9mXT+1hFZi9nGxVEczDKygwctW6Ufl+C
py26jpPcNinP5CL2nC0k75l0KGNoGe/KJClXiiJtApVqaqeUYf8/U2aOi0nsRhxatOZvl3i+n4XS
A6+L33fKaFcolF23DUol7hLK0Jlvtozp0wBXzdi1oKCbbtdFXDQ/Awlg8KaBt5YnWgzSSQiSDGV9
w7jUdqGpGF0XHUGj9LUvqXbTi9hwJotbvgrFDaaMgXUoJd6HmDeS7tXGX1fn4hNUO5PBLZncxHHT
1DBy9bbapdtlazkoX36S7QakbdTgWEoh7vJWpaGQogI3K4pA8uClZWVrIVWtejECrhkmOhNxuaEI
k5MyqLEWtkGIMrXW+FbK3Y9GRrNsLjmF8mVSBj9TFldVvmbWsO276JFY0E86aiycx/o2UDupfWL1
WMyhKyWjSDHFQvKkg7Q1Kzs4hLvF0UFRE1xrD4X/f+fROJncfSXmplEPaNF1W/mhGGPbzDzZelhX
7JPr+i5DxbBrCU94iY9Mg+IbEyilBpV9ypOI2oS8Mp1iKO0wfq7Eo0Hdi5/z0pw8zjDFSlCMVIA8
zR7cdFsfDeSlMfLySLEWMnP45W3DCeLMRauSvEsmhKniwp+jHxqSFbl1KvVTLPmx/moqr+sLedlA
fi4k/+6IU3koZ0PEoHVBOMhRuYmjct/KxnZdzOeT/atefNeskFvytIh4cqq+gkHo2jM6TZXrbqN6
jV8ipvn/ehicOM4GFSEIYoRsE3eC26++GOm3dX0uLhv4CHQkvg04gAz7z+6SRexbLSmjzA2HEyb+
2nXw0M9UU8/njkymxZkU7lIsqsmIs8WIXUOyU9R17Awv8ZpvyuCCI+dacTrMcl/XixLJl/FbjVH3
oKuAPbiDG6F51gNxNOiZDqZlK4i/oJg2phK4l43jQ09+kEST5H0zmU3ispZ04yrdY4bkNslsa9/5
ZmgbBHh8cgR+XVb+QR/MDShBYiV2wzndjOFOmzAkV7TF+j4l+ac+Fwf9Kow/YGK4pJEYd0DDIHDC
XjrkZnHUKv0YLeUp7gMnkhZXqJfQnvLRA9W+HY6YfTzlGzWub8Ht+LS0wj/ru/zJM+G+iXu+SIVs
VfrU5W7Xd7s0KK7GavHWRRAHhH/r1VE6JZKSpm6v3ObJ9aI85Abh/FBmw4f2e83oeymeElcLMUiz
wrAHwckaO3kCnRDGJVLtypRK3JkPlFbvI+ylm6sPYfdFGh97cAitL9tnN5/bGvYRZ8ASh6gx6PUh
cZuX8qvqjH57NK4Db9mHh/KQ38hX2hfl+1/K5GBmAGl2OghW6k6L7hhh61bTIthzih79QOo8LYj3
FUpiDMyP1YV8N2FcMupYzW1axU5cJDtp6H6sfxJloJyvmQYyMvPzEruR7jfJvorf1n//ovvwATg8
K1wKmsc4KoByg/m1rb1cmOxqumsKt1Bqe8gJUCXwhk92BkszFsUEeBOTH30x2UUmwQPEDHUt+qeV
deraIOyUT3xqulWaygITKlM8ecPnRDPt1CBcdUInvq21Rml7jp49YOioukE1u1Ky1ZIEBejfyvlu
fbeY/X3yiT52i0/YiG3fD6oACM0xDw0d4r0J/jblQQqJVMdnX/3Xw8e3/QmKhLKoHoIUyW52OWYD
gqBCS+0c1PXvbJjrelFryAFK0zZpB5qW2BWr73l9Z1g3ebVXo8rppJHAFcomOFiZwnmc1RIGr9e9
M1mNo7fJsUaAdF0jSgyHJFU2g97DMlN3FnW31nSMVRwGsOyVKrVVBELwbaGCXGeTlsPIcXyE0788
C/GxuDIxW+UgYRZ95pA4KRN2yFDlDJslGfSzVgGbjw7ZjvEVdlvt2Lugx8brlJrdTSnIPQTwjk8s
XULLUiLOdtq6akiFlAjz48kQ6ioqhoXhRJOVdgNm5xj5mjA/JY1iFwmBuIRl8KQIDYZSqp0lYY6G
MDhKu426ys2m3br5fSax/PUA86PchcioxyYA0nZeeB1uCy/cZJ2dHox9thHcdguCIOKhQeml/GoT
etUlnYSydbcur8pwWze7biAyAMRl9WmKe6CPRZhhn5TytgdlQbrEjqAc8ba3tWK2LTTKEMtIKcX+
f2boutymtdFDqRkTRf1qx0Yolo7gSK/atXyy8PBFaJgy+M/TP7nN48CjFfI5HkRIzZ8CP3Cyl9A1
HuY74x7DAkA1FrjZsx7ZSHFfjV52V2II1XI7bEQ39UKXKrah3kEWOzxnSzBJcbKA3Sp2pzflLfCV
LQp23faleFo22Sb0Ip9Y8oubrIH9XMMwTxBvMuw5k9eXAhoTKh336VeUCchO5NTHorPnG+FJ2rNH
coZ65/EqdwWXGgN+cbfPRHMmrBqDWWu1hKf5nHu5FO964ziL2eO6hhfx7EwKd9nJ3RhZkwYrntve
7vQXE3zM6xIu79mZCM5s5bpOWsyXiDH9sK6d5cCMFv0Dr/JLvys9waU4HS76JWfyOIPtk7xt1REQ
XUz3lvFgSN90+aCSPH/U/nCmKLWFljUDTEObwS5sVa617Ob2fn3xKCHc3TaL7TIJ4OJ0uyi3VfFl
6u4SkyJjJneIu9QkoR7EhnnC5mMBVJHs8jF1Bkd+aewcFf0UOF926D52iCcR6SOx6cH5E7/Pymby
olOwZcXHoVdv1xeQsG8+cDIrA2YpKmrsZrk3KtcptUGXX4ZnunAIIZbGLPWoZHarl/S6c9ntFrnN
Nokc1RZuZVfcajuKc5FSioOGNhQWPCeE1E11T+lu2ulpfdEIq+M5TPNYCatFQzuhlXuiXINbfx9F
/3eOjt0rZwvHwYIoJCkGCsK0Mb7J7nLd0eAotieakJMyb40DBAxLn0UrQkBi8MYNG4Ya7Iy7+LA4
qpfs62dq7PBFB+5MMQ4YZqHXMpP5wFXoh5No59PXNLnBc9PWJclb36nLwZYzYRxAjCBNVUTUiyCT
IDqL2zrTVt8NjuVnm9ijBs+Txs4BhbIgyajWAArWBzaA0haRRzfycCG+Lch15pW9vGLe/R2h5Cey
mV9NhafKiDBRosH06NQV9x3Ga6IUzZ493YvI9rPPhKqcJC4EV9RimC4DnpryMX3SXlRH20YnhJPB
6T/eoEvRSXes4A2pceS+rB39vqCwke/nHU09a2oBS9xuEHTdJm7g6g8K5qQ2vkilhJjhf3rBfxgP
H+AVlDRORAE3s1Ydq+jbgGhro/gJ5SkTcKJzPsYyogoYzNiJq5ouXk9uUR+QdXAII2FAu6YMhyeh
llqhxoJT/b7aCTaoO46d3W1kr/ToprTL8eOzpeMwZbSiIioVLB0GHlqnxcUE3b16g5SDGLr6PYS6
47bd6o8LUaNNbRkHLqMSorQhwoNtCI6xfl2Eox0HR3TeuOvLScnhcAVzjBLRKoGZRSLa6uKnylve
vbTK313PfMy/zlBdMKDxzs3RjmNON2iJXNeDfeeKVfBxfqkNwMAWsPf6fAUOyutaNh0NZSCRVbtS
ptiTOVH+LsOINZEchgz6EHVNgwfTe3LXTffDc7evdzrmpgvf17Wj4J+P5w9KkQxDgpu63She4Za+
ITrhwcBTcNxOhWMQbduU2fOxfVSYG0aNKh7kodAIrDoYEuAZm9GrnsClOXtIvfrSjYJpNf9vBdSv
uMyzEILFSJk0pc3dKerdLOyOoolp0gYVEias3uAwpJ2mLhUlIFWUvqKbp5e/R6UvxESDCsO7NQPh
sCNY8kIQM0gBw7kavpUUQwCBtwaHEVGtjGoawOfNs/uq8QvhWRs264Z3WYQGTmI2igKtD1Dx7F2M
QXSGkoi4pRBpsTUDiYh/pIkIsPzGuP8nBINcfhUC4stQNxcY2+gMsa24y7baYsg75lszVmzBW1fp
8t5/SOMQD2Pa8nQSAUWNFDlFnToWsi2x6M2qvy6I0otnf0qLuZ3nHpJG8BKoDny252aLXnDcVEjh
UJf85egb2FT+3StUvPy6jOMoyuDXgTn0+8Gy238qhNBxgLe6GxpbJjT0qDjNunmAOvRXkTrInRYt
Ym5UWDhKYW5ybbJTeSRW8jK4f2jGvb2Svou7VKgRvMAMtEr0cF4NZSvWsd+2vWNS0SB2bj6f2w9x
3LMrAH+jVrFIWDPXTtl/0WrDQRbZGWXTxhpQ9wj7uTVxDEbOzliqFXgnh3ggZQewmW/STTjZCJv2
nuRoSPjbqI4jX+aUTO7ISUmRogYZMiePzRpKUM0Y+owwg43OAtHnHXEULkPhx5JyONLNgjnNLDKM
58tsi4goSvb0nDpK5ZSg50AntEgfCEpJDh+TJNXCUseBSA7zjIxS6+fHZvuW7kwE3O3Gp2rsf/MA
/dCSgxapMqpFGGGnbFXzTelLs1tcte60Kb3xShXpdaVU5B5qqSJV9RzDVP+3j903/bvhzF6IutTs
R/u3IKNwIKPkVjIr7NnCpq1VO+YXxMfBFlK7etK9eas9WITvQ2AM35eEEQx1rzKJUncvGgVS3i9S
Rg25p8BT4SBmMpeqATsyAsAZSsziOwSAncA1H+a3/qA5lVP4VKkZpRfb2rNjH0ZqapUhjKW3Wids
RCeRjnJHUdcRB0/hwMUaDHDKT8wkZ9nPDd2TS4ojlhLBYckQCqYaGdggUx1sVY5txLIJ+Ljsav88
WAoHH1ZqhlUOvsZ3VztHYWo4OhNe6fNu3s5UgyK1MRxsgLAIQ4RU6NMpd2iDm80fEkWFx47lCuTz
DTIVRmlKYLlFSUL11gitLVqOKHr65KbKvZCHXi4/rq8g4fQoHE5M4HbD8FgIRBthal7VAey73yzW
P+tiKATk22U0hK+bkjlXnWu8yRuUy1UbA0laYV/sY3gJtvgnBZQfTo/KeSDhPAV6LuCdHGfbedgK
+lVLzeIivA8+N1QrglHLEdYuqW/DeR92ChLColMtu16+qTr1L/0BnsegNtq2zCZcWxHSp6g5XBDp
ywLXcNST4KdvgksV/797hivmyJdTtqa16E2IWwQOOLyQ5rC4vR+5mC60DXa1O3vjodgIvogpNdmR
ulKI46Zy8BGrSHQkAYLcrZ7f5626R7HEF0QjbtdNk0ApvlZfKJouqTMAoZnuJvVlDr+s/z5xwlQO
NZp4VsWWWYkY5PeykjmyYNpzl30pjYywEGrFODcjHAKlAa1L7ErNi9gfKkzTMN7WtSEAiqeYn9Ue
dwar+UlVtFa1z2n5jxL2vllvqkx04yC1RYq+g9CKTxbpSS/VS8Ju4PGrOO3V9FWi6sgpETxYqDU4
KSxoVVnHIHS68gn1tOsLR4CFxvkRmTQHstpUcHR1+S6rGsEG5/dsd5byOJU1umRBz7ypVVUh5BLm
rXHeRMFGUbTsEdEV4HtqvoEtZl0xykPik0WLUqRzKEOCmW2QPcTTMnDT0a4RmHR6vBuQIz/+Uanw
B7rzHK5SKjeGUOHQGo1bGbfz9K2pv8RdsbFKanIocX755FGlCbEaoO7A1dTJlptXZbzrlt4WMTuO
WEhmAitoq3FIoQ9ZW8QjkEI/Lp7h1b7ggHZM86WNuAWD4d/hnsaBRSnrZd6ZCK5oepmhmRCdGumY
fl/XiTpYnHthpjljaGHuRQ1K3/YNfJX7zCRC4oSJ89khlhxSZwVCLOm6E24UaqwngXk8AZ2Qxz3e
i3PsKr12QO763kjVhzrOv/Wmdlj0Yjvl1qHMS4qH/HJ3y4eV86mgNm+Nsc6wRcVB8RR32rZedi3b
lWPs/mSbwI9kmOyPt3FFD5MiQBzZzRtPsTDuaV+NhIjfeIAfMjjrjrI4zJQpRCD+oO91p380UK18
rdr1TtmkrvAFPuC6UpfN4kMgZ+CiWiWgrQVGJOFBbzF1gwhPXrbtn7/PZxZmJcj6IYdzVMoPZfm1
EE9yQSwaJYK7l+agljWMYsGFHj/WIQbK7pqYqti8jDofarD/nz0351QZzFLHxaS+9hg3eDP6w5V0
h/F8LIWc/aC8OmJX+ARCH49LhukQ6J1pFafSk8OkhUR4/TJif2jEPuFMI1FIzbE0IGLpisrp0+nL
1HTNfpjH3jHKeXD+ys74nEEfCaUgMPhp9G9N+azoxO9T6rD/n6mT9KPczwwF9Hy2i+gQCq/B9Czr
f2sI3AEdW9MYWjBEupJlh1sFj4vO1jFifNkkKNKkohwUHvC1/nEp5GI5wa0LHjGncVegKEN/kO8H
tJ6x6y59Xt+l32SuPqyCofzZMspaO87Wgm1S7ttNuC33ycm6Ng+sVKLfyXbsmajjo+KpxAHma/7L
Se8auZkQ6de8KH8B//dUUf2yv3ml/dSMr/kvagQlJJaLGZ3FkzW7OUhIR0deitoM9PI7w170rOOA
4vxNekK2msoJEkea7wNoQY8z9A12cjktXrhN991Vl9vNt8Fh7ayVj9EmE+UsMWP87Ct96My5tcmS
JYomY2GjsrILZPzDZtsMj4nhTAI1mpU4gCaHJ6Y6dkKa66lbS8uhEop7FOqj1V6eCltOMCmKMFT2
6WuqMZs6M9QlGvXZ0KFa99ZvrBeQsji5L98UYKl6KVi/A+E+UTbK4UtTmWnXv4cx+n1UR04+gGXM
JLQijZRDl7wJp9kUcM2Me/U2/EffG9vpWb0prlRbQuVQ4zSb4MD6TsHLfUWZKGUtnCtQDMoUCDMs
lJXU59NDJB6baB+PV124JXaPxbnXdo+DGaXVMl2I4BUkOwZqwzbeyR7z2ciWUEIpvk9AieJEy008
WsN5A7KlxS1w2mVEalAoai/O7LKi5PzB2jd+T2lJ2CjfNhBNmZaYA+6Kzo0exA3A262ulKNus0Ga
wg21f2x/VhaV7x/oEhP5SwtHIomH27yr9mEG/gETZLVSv1HMYW+qwh2xkczvWZPJIUyZhKA8YAFE
1W8QvkbIsv8CHhlWWiHsQtEmSysogRzMSE3eCLEFGNdO1Q4hlfcAW2CHSDKEJMnCewZ2TT0OZcrM
XMCPiCMxeGAgQE1k/xW9hUcwyPnyTrVlFLilLloZJAfVbm7oioST9nks63tFx08EtzjYsSIQukUl
aoDLf9on/WnxVKdwWasoayZwTFvayFegta98qqGBOjc8ElVGpMUizs0cw6N+bsbX2jxE9U0s/lHH
ny5LkgKeCVAScTtq9GLWJgGeVUl1uwy+XDwMMXESL56MDxF8eirLA4RBWL1iED+jYtcRq6+VdSXP
HorG7SGkanYpcdyhyJJQrAYDxc6l7mbx07hsE+s267wZ2e8uaIhL4+LNdKYct35JvjDSCiiXGY9i
izm9pzkkoleUCO4YjLWKOvQZwavI2KmxkyT3FZXTuex5nqnBWToeokaVSiarv4i/qvvF1d/bZmJk
Y0e3jO1lw2hUKDOnNOPMHA0ts9KyUl113rbWBtzKZb0hMJJtwCcQOdOMmcuZqzIK1dwKGtugw7+p
++zUbSdndN/jflCKmqh80RU7E8jdrrEWlIYgoENeqga7DOyq+4E6TDtcOnddNUIzPl81tfI46zN8
Psw0vIKIXSLKVLj+cnznQxs+R9Up9QQ+VyyfgTlHQ5zacfrDGgt7HI6x8TZKP1LrNtUL4lRdrjA+
E8suorNdq5q+SuOCWYaf3BReeUSSsUczrYk0PZlAJ8yQT1pVeqh2odWmbh7Ak52qU4vhPplcPK3v
12X/8kwpHitADZpXC/wu+XaKbWsn7YY30zfQaSiASAi9hlJuL3e6LaLeKS7+uMjj7As4KImXcJJK
AD6aaFTwZVRe6aSOWeAyY8TThU/Vq10OvJ8J5HClUbKmmSZcL+pRyFhf1QmRm+sJhTOBbXqYufBn
pQlnEjlMEXKw27cKimnHvvKEtjl1Y3ZcgpQAZXaKV2BF5WAlqwVrFgW4BqLo972rJBIm24CIQ3wr
tB6MYChaIG+2y/GIM904aBESxKZNNQFKI9cpOrpTIxD2pp+ibeXE9KOZhe5WdOSzWnVqToEkIzrJ
yvzRMuS1oy08lrsChbuJ5qyfDuIQ8k1QYoE4PHraUUlmPubqVdeXfiNQRGSXyxo/VpBPcWFyRtuE
bKxj57632bigpdu1LnsShKfyeV0lwkb4vFYWleEysy7pfmGdKD+0bhtFp8SoHF3bWWPqIGVI3AkU
xvCZLkkp8iiN0PFXb/KnabBZLjx1arc+GAbiLcBwvLrG3eAbN/mV/EyVkV3eRVB0WiZm+Wp8HAKj
qqu5lxANHpraHpvHZaw3oOQjrgdKCgdjQh2p5fJ+KSm9j5FF3tDrviyXhElevmA/lOHAS2hUIaqa
AAXdveqrWXGVl9XbuolQmnBoZVRKYVU1rldNkZFofTAaBDTTh78TwmFVk2Yx+gthEyVm6kjJnTSh
PTra/okQ0zI1E/SvFl8KIaULpqIIOL9Rj9k92SaNDkNHxSp/c5/8lKJzW9JoyAIJLESDskhH8fJN
+BofQx98T36xiV6tHZULuNxajvEf/9WLjwGPY4bEO6v+bNzJbW5qPz4mnnTqN5pX7iOvuJolWwfD
eOlWTuYr+/enqGd876/mLfUxlw3y41s4/FfiyOzQqASMlP+B6diWSsTZfuN3/ZTAB4Mla+6WMsJb
I3tf38Iz0SfxwkiRzJys5L1s/B/CuNRRI1TCXLCsfDyfhMTDkEgbwxbWzZKyGD7yC9IltWgMWEx2
MH1MAbvSD/3oJE/vLXJu+20Obf2RkMlO7eeL80Mx7gmqAp+EwMQ+tRt1P2p2cagQZws32l30bL12
Tyxg0Th48xBOCTvIa3KZ/Zx5zUYZD8Gig0MlUd+K8SZN94X1ILaWa8WO0pPca5SaHAyrhar1ywTw
ajczelbjTe7Iit11drOVrpXb4hqVw9vhy2ygJoGAZko0hwOlIMqdWEB0I6qeXuR2LwpOpzwPRmkr
8v36flJ2yoE0uIAjGdOMYELFtM0KwxeL8mSFwtO6mN+8tT7MhsPpGcGRKWVRnyIT7V54EoWDoua2
EvnxMHkLBk+l+a6lCKkp7ThQQd7RSnULcdLKehSkr/Gw7xLCLgkRfBi4HUtNiXsc9CkdMrcGvbpX
TVNmR3lNkcdRCMaHfTXQnWBMCxaRNa7019JV6JeHZIsKnz9jK/24GviQrxmWnTCXGqr/em3TJ42H
AVJ21oR/CWEWByd9FIuCGgNOKskN7965D/zU6Rq724/etEGJNxmAJG4anjgmC7JQkBGDdLv0oMQn
xSAuGsoi2P/PkKrJ5TkfRRhdZJ3q/GYyKowhe1g/TwwDVtCQj972JuqHehi3KxVfLJDJatptofgZ
wGJdDqULBw8iWtuFBT3ZqM5M/NKK9q0lbcY8JZLf1JZw6FDlahUmrGNuMk9gngSH4Loal/vKz8yZ
AwIjEXUM3GJwvjf9xW19zZNsvDC3rVM6oAl41TaITGCganYMvxeIFnQU1djqjuEtxhJXZ1YxjyJG
+uYCSBAk9A/NqlOV5lUBJqG5oKaIrV4gEMX5Hnkq62HBqthrQbNLaXKmAOplt0GQ2YJI4N/q1kEY
F80qdSsWYxO+8RxnXjIajp6q3vruUSI4jCiypTb1HEZYVRXmmHROqf+VnUML9glnuwMKByMzCzwj
inmypcVrK7CHKMRSrR4mCOGAIZ36xJJnAIM5nCzFR8EpIgHEgaXWipnhmSKT2YujCsYfcJgmuYuR
Wfl1jS4d4rx+HkrEskf/O09QhcOFxbDmNGQFoDJ4sIbTskWzBBgBi2cWfZbdximc/kq+m054Ktyt
W8P6LQjZHFgUbTk0kYyzjG7K98IVV/9el0iZdb7lUsWHF88SGtNlycA8C4XvpMR0uWIWJkYCqkZO
oqB6xNKmG/C2eSg5eqpiik3vIkycyeOOk9pNSRZrSHsW8eMU3qTmKYy+DsOX9TWkpHAnqtcLsQtL
hDLM9k7Jbi0LxcL6Zuqo4VUXLf5MG+5YpXEupGWrpq4yJJhRrPeg7V708akvaiqTdNHwz0Rxh6tY
li5OlTBzF2Ff1q/gjl9fssuPrTMB3MlCX6+Y6SzVp97+2w5aOhoroWxd9uRJbq0bgarsufjmORPJ
nTJDntU2Z6zTaH7rXHPPAqPIFbvmjYXS7vgmPIBJcpO74hVV3UCtJnfGqm4eBrODskr9IKCoLnha
X03KALn7WEDOD2FlVhxqpLaU35rBa1I/hdrrupjLMdGPFeTbInV1SUXMakO/xBO6B7cSJifI9yWY
MDF616W6rn9jIpgnAKwwLN3kbLC3OnUcWJwoQB3US34N7mVPrezxBm0TL8YTuhWdPyJmMP4n0uDd
ijiPpk6oQM2jt4Y9V49Cv9jyn2XSz6RwHsVc5ZU4zDDEpTiV46Y2HvOZMPbLFvehCAd84zylIQYk
YZRAY2GcGLqCi8hdt4bLaPQhgkM9FZM6lICxvZb1m2B5lYDZIOLLuozLR/ZDBlPz7P5NDWvMBQO8
NHW8L8PZ02Vw0heCrXeYGhTsjZqycPbRn14CZ1vD2ZyeyUjSK8huswkCyw415A7K4rvN7Dbo7Muc
fPzLjeJwcFmmYgp6CJRLtHrq3hhRJXjUGnKwV+TzHKct9kkPruv2tW9dY5jtpL6eMNAOg8vWd+w3
GPGxZRzWdeguqGfWU6Xe6ntc8u/ERSMLDDJWSeJxSErjkK8KRD2qrIEV/iylPezgOm0kPzgh1LON
PSqqSizle1jmzBxNObO6JUIePZZn10RPpDpdg7JIz74u09EoCNMgDti753YuTUysdBiA6mqADMn0
YCYJnjmEkMuZwg+Lf1/hMylhkWLwqo7nzXRqN4yPOvezb/L9BDo5ZLpcqnKZUopHDUNOOzOADxMs
J705qZE/xP66CVIiONCQQr3qJxEizNIfwCQbelpE1HsR8PrOLHe2aJ0g/dd7yWL5ptXVp95C8HZd
jXfilBUseq/EOROCerZkaRnrr3nsN/Km9Ytv5k28N67F5L0mcnwQbXCBoSFN0Zw/KlLEIHMLE/RA
GMu3RgrodMfcJwTDq2Y0N0qmf+06kOPUs1nu6g41CJhrJNuivvTOutqXfZmfgvn+J6uwCjMPcKIx
z8jpwSFeabYp7BOqtvVyzeCHhnwjlL4MqG0N8DbQbycUMWWeeaNcicflWb9JUb/bDrayUbehJ4b2
/I0dheqPLtAPTbk7WghEUPT00DQbIycOhOcmyze62N+tL+hvMPJDDnfkgkKTslYacafdMjuSthhh
ejt7Gnj/wO62WZdGbR93+NquM43YQmCmQAue2TeYQNLfYW6dnVj9H4UZznaQAcHZAQnRyPhvL21a
Xhu6r1YPZeKtq3P5eXwmg7ufxTqq/u2HGTxzz8j6jaNpswpv+CR/EtA4E8Vd1KE5CphZiM68Wrq1
Fjdqr6WR6PKidoe7nGXQTyWShitFjzFzQBR2GOi1xwnHPJOwJGCYksVdzZ1RdKXQwOw682SqdtA/
KP1jRHHGXQb7n8bN9611c1DMOSsMjCZ9M8xvSaO7rUgcoYtCTNmQLd3CRM73eOiZoakLZlKnYQsK
MqvfLbPuqQEmVwbZljA2duI/If6ZHO6kRnopiphs/G9GQgMDXuQOdvT0byymJKRdvMPOhHEntVBK
eR4LwE88fh2Nx2Um9v9yVOtMAHc81TYRNczUQCxz/06ufs3GPAmO8DU+atfTvtxhtpQT3YIHNPxG
LCSlG3dquxppuIW5hfqrvA/83s9RvTbsl7tugzAhAlsK4YhSFsKd3XRIkcmd1NwdIu0AuH2dTYjS
zN1fKsYd4ChrgkAVIEe4su6FN0ZZn/vK0Qxd0Lm+d1ZTAcLLmlm6KOkq6m/4MqG5KcfKYv1Ybbo1
yzupjOy+IZCPQcFnu/8pg3/pm12MKZYJPB1xr3mtH/ujJ21o5ipCFZNDpBmzC+cmRvWmXDtyWznC
5NBF5ZdN76cufAazTPqwms0FIYQ88Kwx+yqHMeUasl1eWa9PmUtd7OJMLBFAUL+b+Q2anOfoRoAP
UyW2WW0Im2O5lDVpDLXO0E+cVUFXJriCEbL3smeZxzzddROCZWrjBt0+NW/liSpZvuy1mB/ryGFh
pxuq0DJCrNFhLR2JB6+3/q+V91cCYYGEafBZTGkJjKRlK1oLN/L8EvSY8k68GSgR7P9ny9hFSzpb
Mhh9/0Pady25jTTNPhEigIa/hSU5nOE42RuEpF3Be4+nP9mj84uYJhb9rTZ27yZCxWpUVVeXycQs
3zHR3EVvjkrgcT4WPZa9j8VEvlGVq2aokH+R+9lGPd/B88FJsL1IF6Cre16RjmftTNyLRtCjFQtK
3xOa58tnJf6yrw/v0Jh419btrHYTcqI+/9ss7lMSWeL4R7H7amlMWEhRilMwfYmLsHwUx0uREKtP
Lvt67J8TitvvP74yYHK8rWBfgmIr5nM/8Pi7N7Ot3+4CHtj3AkY5CiQlxIfQ0+CnJGeHLq4vpV65
SrVwEgeOa2JU4b2suZpJplJLFn3zhQbs1J+eaI0sd+YDb/ODd3JMHAj0bCqiEdGnR3CTkxdAyO1/
Gt7J0R+w8ksTG/yKSPG85fkxUkKM0xzrXrIqwnPN/ThK2IblIvftKIYReKvyxzqz1N6tJd9EvyhS
bCOwpOl14jGIcj8VEw7MBH16Y8CnmvH2M04tFvFC8HkTj1bjeCO924D6KyNkokG2BIijGdKuwZO9
Unwj9EHmNaJcQddihRizbOaRLNb+F9zeSVrJZaJEVcixnHW4K1AFBLRI7afIMOfH/NhYxBKO0am3
MJPJCRvcs2XiRiL3Enq68GngRPVu8UiBN6XnZrZAxOCGLzz8su0dw6uWbPUxL4UwDSJ8yzbAxLZ2
qk/JS/xBelCfRgcI2ef6LNt0N5f7Wak///Odgg3A9x6SBQVRmxEeQoHTmsf+nq5FiV713GCXk3ej
cNzx7dRX7lhnOhjMU9RYpfAbNtQTQ3OirrD6oeVYzf7VQt4KoytBpVxJWaj1WKMGKrKAkXfj3PLX
kzhO/9bkWknJepKArg5Or16yx943H0AoZbevucdDvdlul63Mg8kvKgDc6xllDm3d9GH8VngovdvK
q/SEJV+7fWm/c5deeXbBBBcAic5m1KJbRgeeaSeV7k33Hn1hZb503Hdy3udiYkuhp4upLygn1AL2
Ww9983ksOSK2iz2rI2TiiBnrcTAs8OgEoK+5Ox0WXz1Rl+KvLPNiJQubbeZTFScEb57kjMuAQrG2
dlRY1V1+NignMfi5nMrn4nJxjvFtK2Rlj0nWG0poBhiH7bUXSdZSawzj46TyZsQ4bsxOeiiZBiQ1
E1NGgehr472etl4VR1ar65zre7uOe/1obHFmUQmGYSOUGRovO+Y1QJdp4fhj+XFxKi+/V44YfxS9
YLDqV+1HBbJS4Dsqz/vGuamtKYuyrkm6pLK/YSj1OOqCDiXWRPIyLYitxBDcvgrABMGrsG5+wZUs
Jl8Rc0CEZSNGZBXpKSsPZXBSKs5AEk8E49jCMOB/GR2UpTABv2jeVXFwMPTkj3pPK1UYn65IVKUF
9Tf1op26C2Za7BwF1vLY2Wje+fmfPPJW4hj3rknbLZ2GEFL1wZ0x97E1R8q5A+/5vjXwjo9JDCK1
joqKyolaENCLWjhbYLyz0Njw9wXRH3xzMV8VYucxqqULZkmkGcE42Yn6o85PNaaOtMC0Te3zwM0m
tx6XsmpgbkvCEwZ8Me8TgaZG81Os0wwBfwSeegaUegtwOGgV/gqSaJXsK0hPilVwLZA5yRDEasKo
TqBKklLRigf0LzBRj+kqbbCqsvDieT7GqvBaFzHnLtjy6JVk9mjDSsmEoRoQv4hiZcqHtgztQsJg
3h88DNdymNyqrGVxaAzEyTlK9YOu9brTJyVnrOHmGDUUrkVTxvo/+nkqWyTXhT6TApHI4NkMMbWT
or5Gcal4ieLNmTFiGF2UZeykSe5lO+zOuXmX6m6SEcuIOEd2m3gzcmhesrrDwsAwM9OUoc5T8krc
2hfBfIMCh+gkrv6Fu0l2486MOPYFqqldE4z09L4G9+VD7kYesBUAEtM62cfJNQ7iHe/Re9v7ZWQy
Qb7JkhFcApCZHAOX+NJnml5R+CsJGUnwmNuVW54XlwBbjOt0Ny9uRjY9j9XxDlVOKmmcAWjXHtPi
nGucJtRtpsoIYK6XIQWatRlMii0gITjokVUA/xkI+x+G2Rl+tkfaXONNnt6uuzJCmbtGijGRHGDh
w57xiKE0JTOmxzRMr5tefMptMKD6dNFLusfGic/j2rjN9jRTRzYlSaYBIBqDMGeaT3mlkFBWbPFp
8j5TWsXJOgJ52m2dEcj7sRe4+5Fzw2h1ELyapmRIiqay649tU8TRHMIX++TQtU9EjTBxYXJyL54Q
5j5oo0Ew0lmU7ayvvUxfQOJRunPG41zliWFugbqO+rKPJtkup8VK5Myqy0sg/tg/sO1PdD0xNkiW
o6Tiphnh5vfibCto9qJN+hjex2fhafRmZ7r/H4jXNiLz+jPpTMjMO8xmmb0k2/AC9TK6ogv+nO+U
Uza1Ww/7Y47qg47FVsAqzZtm2gjX72QzYRR8LPXYalCYDKGriF4oQmbk67x5nK14/U4QE0Absxjl
JIctDl5xNK36FByLw4JZ2+qJ/7DaiF4QBjdDLk5kWWSMZcEYPZlbGEvRFL6iT24gEI7Zbx/cbxFv
hZpVgJTKfNLmHCLa5jkVD+FSYYwdqyczd5iOnsy7/IeGjasybMLVLoVRVh0+kfzyi4xVe5y/hOfe
awFVX/g5zyS2Pe2qGXN40aiMkjB2sg14flswUyuitUmD42qc82PfoIKUt3kpg3QCeVzndmUcnTIx
bi2MkwItS0w0ThZ5+0R8f4zsY9QQSlTCDSQMndc5wqH/Obrd5+oI1I/QKtAboUsWsyNeygEAZYlb
2Dx8UI5Rsu9D1RyMCFSciMZtfUnK+jIiinHiF3XXHVshrJfpKiCWgwG2kmHfXT4Yjl66imVYiJvg
7S25edHN64M5VSZHKSZJMuoQp5pGNnlKfOGQHYdj4nV34uNgN99VV6jsyaVr7vX3fWV5oqkdrzyw
MwAgkAzwCzSmwT9Acncc04s4gDS2zO5BsXDIw4BX792M1aYEiG9FMWSdZRfJsqmeqwCxWrmHMz4r
bux2n1K/Brt075XH0pnvcpBzEjAj9pyPu2k/V9EsgBOJm3kKpUYF4q9o52F5jiVeh2or5VzHGpmx
n1QPunEs3x4JqGVjTxuAIBdxtLWz/lX7THPrpLYSv3WXx/Hfd3ne2xJL4DMuldjlAhTUWvnYlZLb
RxKn2rAZ2wCOYZo6EjFNYxJAwVSJXEq9YkddbcXz09LpdoIAsG+Zm19qJYVJibpZUVQtAhq0UDmq
/qIGf+3/+1vJMypMmi6ruoS9R5lRA9t7cqEqMH3lfnCI3fv1vWCbtmaFj7T8DwLqPzq3q0BGo1Gc
cJ4hBKrZeRIkSyJ3ZsyLXtsf5yqEuXgw8BkKMdCY7JD4GZgkSO7VXJjd7W/zWwjrRSC4yQKzRR4i
TOEhw4Y8Zihe9z/Pph6arIm6puqazjLAFiTIqiEyZHtuUzfS8TUS/SGrFE4lazulusphmVLnwOiG
WS5km+6uCxads8/xmtD9GrBn/5p1njrnShgTGaQ+X6IggAVUYHAYiWNwv8y2VSOkIsfW8WRhGVEn
I1mqtkBsNcAWQdzMQ0v52XDo9WWesEdsSzw/2rwuDczyyaooQkHGrAGl06mDiSuZkn9jh9kuP+Qg
uafoMLFn/NvZD3qCBmzCVHRFhcT391U56TMCOGKrIYxWM4AuJbDq/Lhve5vmvRLCfKalFOVqoY7a
ogitC4mvdQun4Lj9na4ybsivg0oK65FGHxDjSVZfW7QkoR2X02I3z9EJlsEbQLudI3x/eBpz2deT
qJU6QVJK24/FY2QDGg4s5qm/+IBTAwPgfJA+Eqvw5S/7B3oLs8FIZgoVyhz0SxQi0R+nHJ/sY6KC
El7zmu5hqCLLjB5k+a96/sGRum2Zv42FvaiiZcnyuIa+gCR1l3MNNkfZH1xA4IFB0rD3pb2lhTdp
4+qLMn4wFHgBdrmo2M3nCuAzi3ORnRyJv4M75UzhiqKfFP8y955GsIFbgsOfy9uOZqvfwER/tSgU
IwDsB6xKjoFOHBx/RB9p5y31hCNvGfN24+X9V2Uf+kVXN0gGULUwX8Ln/BBdqkN47LF3KrsJHqSq
s3/CPPtl3/gkNYe6nFBPw5h/+1F/mT8iswKfpPiI9X5Lni3NQ3/Kyp3qngttzbEl9p4whlFf5h7+
2p96l25sKsfKxbgABjEEh/cioKnHjimxbBggdEsj1KRQDtI/YHDLot2PYvxAmvtB4SXjNJjtyaLB
cPUCiEfSLKCSkO0IFYXFGf+mo9IyJiEI0DD7T7yHMddomCCk5lLaVxMOsnbNC4WHBZvlSX3Oz4pX
ff0fCkO8D8eEHiwFkkxrYKRNem7Fu1KsLD0+qoIjh58rtXFC+TmILhhD18SWc49wdWVSzIhU+YCl
OrgjdrNlL3WNx8rVHNkXfAy2XHgTH7dtd8YhmRAU62AQ11KEIFMCAxE4G6PCbjBJNp+E6aL3z136
KGJktzS8fc/cTNauYUdnwk6KDZw6kKEnUdA0U4k7DN9qLvgu785kkdIySUjDUkFu27SRK4TqAZ2e
u75pXVVFUzqS7iqpxkaJsviD0dtRVNk1yQ5Ey50269x9lbk/hik4kmLqML6HHzOrVk/pgn9B5qJ8
NWLm7SPKH5bwWOrWvtjNk76+X1lg71gjZToTlL8HtbXKobQ05S9x/HtfyPY1spLCxASZDGppCrCj
/rS8UY7ltu4Gl1/BjhsR6EndRKCVNKrzKgKpfTYL8wAPVfzJQWQHfGZn0cH17MS7snjHxwSDsVqi
to5q1SaN9qxOgRtE4oeA/HvQfuqIK5UYx9dEWen0blHeXhXTmVbAU7v8TFnVY0943f9c9EfvnR/j
9UEvdyDExNfCkhDgyjJr6Q4Fan+a8m1f0LbNX9VikalHXSylBu1Ruz1lRzW2WivxDAfVTQMEPb+2
JuLv+zI5X+yGTbVvJdAc4c4v5fK7MDfaEeU/6nESDzGNGvXOMd5AUuvZKIDbQcUxtqJPVBSjVVPI
OWki52Ox3KmkFKZoaJGTasG5kUNLmhe7GL4FKm+nb7sMtfpYjFtpcUdEGYAWdvBhdHElXIyf9HUr
2IpTfNRexJfko4jdRVCQfAIQwP5X450l42flEgq92ENLJT+lCSD1OM/A7R7TSjnGwaIqisOlRcwQ
n9CGPMvACbSGT4K9+PErXSqcD8OH8j+aIuNnYaiQtCA4UEGerLnMrTxFsNd5e7u8s2Mu01aR8kST
EeLH6lnC/cbjJ+Z4FPuELkYMSIi0CKGMX1XyQVruBR63AU8EczeOQHYalQk5pRF/SmenbwPcxjw8
Ss45sbjSSlKERGhQd2gpWUJ17CSeFXN8lQWTlosqniWjwXujlR/6CKQrSuG3guZNJQ9E+nYm+e3G
QEkDeT0hosF4TJQTDLV3MK7FtOTPaKZb0qHorNjvrN7BS/ljeyYOZVzpvuy76lY/H3fVVTLjSqMk
dhmY/lAx/GncU7xWxIiH+Dwccrf0Dac4lMfkG736wbPzd9xxIsW2qVylM9YuCSTXWwN6K2Vixfkn
ufgotzxasH9IaH5LYXfJpCGIlb6HjrM/YwsqsqW70h6/6D4aOp94Myf0wG4vkqswxvrTps9S8ETg
qaiahm+EQIXTlbqypKFusHiRRwexV7TX/c+4batXoeR9EoXVG9UI6TOumjV76EMrwkL+KDvlEPy3
L8ZCY5pqoaGTWuNG6SNHmTC7RgpnqCbORbnt3leF6N9XWaEoVpivnaFQKF6i+RIqh/0D234smcBD
QrVUExU2Ds5qNKukwmdSrcGhdcv4RI41cEvnA29ekieLrUQZkdymER3o+oWBn6IwIx7DR4rqz+NC
+Yck7bdeGnNN1aEhLVWAqBWqd2/zQI7ggphO+AgQ/AXLI3QklFf8ov/mrclfZTJeXDZA12h03Clp
J6veohS1jyG681goPwUxewQvGFjA9eZPGirXL8jWn/Q+T1OV4NkpTKUziqo1jR/kgWMn2978WzW2
6DRKgYG1PKhGyscgPoWNAbzZbw2GhXm0roSe0s4psjWmHoluUlTQh/YiaGEEsCt3upueaEeCjnn4
4X14Mu3OTR+TO0xU2mViT+BW7E+0X5p/2veQ7ZBy1ZxWjlYeGA2ShslVCYmIpNQnogqhFwtj8hJJ
KLyVKS//3r4JruIYhweCsGl2BuKKon6JzZ+z+i1OOEFyuyCzshj6G1Yq5QaZ41nHCaPhQ/HBEw+t
ir+yO81Sf2YgUeThHfxDEn5VirnW06yqq7Qv6ENQtEVXsmK3uZsO82Pz3XhNz6qrAQOjdLD2iVYG
4Zjudtl9pS5ztadZpyayiTS8dbVTD1jZ8Ngecc06vJWq7WB9VZOJOUFhalKW4lCjtLXlDpCo4Bnb
t0but2NizBDMfSWhC2VLF0ARYANPOyqveOza/TFDHOUW0zj2yFabgqqg09HQSb/kP8MHSr4XfhXs
+bH/EZhWcsC8ksOD2eQEG5azNQiLUMoS2Gen12h5zpJoKR2IUjs5BP2mmoFPIsTm7v7J8hRlUgdg
s4ZBERPUlMYXaQgt4MzkPIwMngwmlhChTZMgbDGpJCKNzZdzWYFhMEm9fVU202js7CqiLGM6FAP2
7x28IFPSyR3eheRJ8rAO1B3BO/spNi2KV5E7oacimRaxuMJL+rYUXAumf19FljBIMOmvoggzl38J
2dNQzvhoL/va8WQwwaQMgdE807mZhpwH/b4QHseas7Cy2WNZ68GEDLVRUGOkJeT5lBwnBySeAPek
+OcggM6t6hCE7nzGBoGjJlbLrVlsxZG1dCaOjKIxq0A+QuPjTBGWMg97OdWnX4zByamUbJRUv/+3
Q2XCirw0htnqmGYhCpjIslOVLo6cHfeFbD5AVoqxExORFCVDs+CxOp+M03gfumAiOk1u81aq4K0P
cE7xtkwHCp3ZFFAzCz6R8T4FHuy+OjwBjJeF5TSQoZFxrxQIF8LZXNx9AdzzYuJFmpqB2YgwhOXH
5CCjPAh2Zg0//7cK9FbUXX8cqu7KdyeCTHKklbKIKN4Se2b3QZt0B9AjQctpt22leGtRTJiIZrT9
ZwkPgeiNBzg4Sn597HzuDiudg2BTybUcJlSkqoJySEOHd6WPAnEVPUDT9BhplYVtSStST3H+tUw5
+wg85ZjYodeKLsTYekIhPz60vummR1oU5s2AcsIgywM3JvE0zdQ2AikHklQMZuNC1pAv9xKvN8ET
xQSHpG7mdASaj50bD5V+ipNzKDocU992JgxC4kUkoxLDnBrGZ+pSptPj4bfqCPhXrBsLbuVGz93J
9CmdC+G572YqRcT/E3kLoFAJjZa0iEaqpfmz26LWpGDSFDV8DL6JB+V5X8XtU7yKY4wxFtQQcR0a
1nJptdLXJMeIMu+1sm18VyHMMfZh1ud9ACemq1mF1x1G7E/zOa73vxYKde9jRRgJoRRpsHE1+TDI
x7Q/7p8V99swJleMdTGC4Yc+AkGwZkc2iExRZ6GAPXbzlHoRx2m3g9/vc2PBEEwx1GTDQB+TVA+t
+Doqn+YUIDfRwTR/7qvGMYO3IskqzALMFlzdJTTLq4+arFqqdGoBabEvhPN93i6WlZABSXIlLSYa
A6n4txgpqW2aPEzof7idrmfG3E6DUiXFXMB/Ok+4EDc+VQeEujeGKf52CU8j+veVRn2tJ3Lew7An
ubXmHn0O4ILsHxp1wNvb4qoP/XIrEZmpFHqk0eJhbFhCe99EX3RRdUHutC+H46MsEGu3YLUsV6DK
4NH3aO4DtsVXDtzbj3dkTCwoaiPTUhpwsDKPnrIC2s7khe7XBj/oEH1h8wZ2eAfIRAU968pQEKCY
aVyG6GGOAIMvOBqvyMsLDm/lhtWHWqpUWZYFb2Dyla6xUDY8ckRxr3EFv/ODB/11/4NtuyygB9GX
0DFRyhj6Mg2GqFY4SDwPLcl4SodPsfrhv8lgjG/QZEmskxLt63RqHCPrvstDKl+GMhi8fUnbX+mq
Df376vQKSSwSbJID12ApnLr5Voa5LZehFf9rEDQ0c3A1/D42xv5MUqhFiHTIrvL0TgwiVxRKDDI3
7r4+vK/DWJ1Q6Fqrzvg6afrSobSEkb9c9fdl/EOsu+rC3EfZ2HT9XMHkfo330ofgcNBdoKAdhGPD
+UI8aTdFl7iOzaqBtOHHbIcHGSvW4kXDMDEALl3eaifHHm6qLSQHsaaKakuYHmVlsaToMBePJQ+e
mCeGeS2pOSFBaSIXBw7fqW7avyZBPMbDfEAPmXOZb1b8CDEMU5I0kfI9vDfxTowL0GM0il2rgV2X
D6nsCcLnJEPZn9hxfC6lh7HjvGk2m/ErczfYKKEKS0pKVMqky+C03+iUQXdIgjfGR7oEjFm7x4Az
i7Id4n+bJct6a+atJo90lVUDylyblpbJhV2l3+X2VryKYALTKACBWXkbN7UnNIgysC12Bx082iWG
aXkV1Fvorfcxg20Aj1qIHpqg0mFawGCZ+I9ShZuu8E17of1Xm2BXiHDshXeKTKASgr4QJQMeoCGC
9A9V9LQfPXimz0SoMRwiKYx1PEOj1lbSQz5Xhy49mlFs7wviHh8TpkQJSCEhndmfT9JnYod3LawQ
8zXTST6JIH6KTiVAunn3Pi9esY3lJKhFYaKDLkBw+h6I8nnMOy9QkQ8O81dDozifop9OyUOa96Nl
aspjF04f93XnHDILYjqRSg4MekkH8pNY3YejO7Z+8K+hZd/b5w3zYlW01ZigqETfV62PnqILgAGf
V7v6hxTnt9ex7WXd0LIuaXF3Ng5ty44+5TiVHmjnsjpheO4Peoir2MXilep6Xk1micNrydNsfuzA
ipjGvEfJdt571YmJJJqQh1JL71C67EFRHilsCB+5bNObJeAmScSUZJPFRihGVayJ0kBMd5aj15hH
ar0d6K8CWCwXQVWx9FXhnSAcaERs3cEZoE93R45GBvCa3BvveB9o27NXQqn5r7I2XUzjXh0C5KCR
HZVWn1ko9VjtferPGWakLLkBxxqdTslsHkIU50DZFUFprpqqSmAcYzg/F51+EFKBE7hoBLy5ZFba
MRGyqgpDyhbU9OsgfxnM7gXgXi4pjMxK5vCTrIu+ofMSEp5aTKzMhKWVZKNCHgyevwhIhOWH/Yi0
mZhelWKr3UMeal0cIiFYksyZSrNzy8AwLEMVX/YFbcfflSRm1qatm25pTHwh4RA/jA/L3QCIzCHD
9jmFVOSG+81QuxLHpHJdSvoZ85s0GV68waNIoG8zlc8AfMDCi6953T3lfOcYCe885fcugOBuiJ2K
Dt0iV34qzF6XVY+RNnDE0Nt+xxbZ2dROaMfIzHGYAIGzFtGZjZdMdobuQxiMHFEcE7yhrtcjvY9b
dF3C/E4UHzPeMMHmxA3Qtf4vFips1GjKugAnJ21901mKwguO3QnzXp7gqLz8dzNRXMlisihp6bUw
NRChxtPo6mhWVBgomFy8yyg2LOfktlucK2lMxJBn4HhlHTWGi1ZhmK1w0uce97H2WkLifYxCFLGC
zsp83tTtthmqQLolWOIgbLIjG2OoJG/ALtnPIfFG7bCEnITxH6K9QbHRZFMEkPx7U5/joo7ECaU1
elUaGMO2xNOvd2DQ2cZLcKE8uMKRxzy5aY+rdxPtp6wumXasWl3rclSMsP1ILkHK0WvTtVb/PhOn
Rlnp9UpCX7oA/NmifMvyI4aVxOyc8RKozY+0ksSEqDZWMa5EgXACsfEmzfCMtvVFI3T3Iy/vwJiQ
pJptKkcS6uCBLtwVuvBxHObjvohtH16pQlVdfRRp0JdhpKNX0VHyFKCIBgfTT9Ay5eNCbKc2K1lM
vJjKKNXk3sTQZgXTw2LN4hRO9oL525OqWuZX+URxYrjJzeb1vxLLhI5EaLLJXDAXIfrxw/RD+NFa
GRbQFWf0wvMCcLLogXiZ237nXSnbN+dKMuNo2mDkutjATtSXCfAH9LnUfPrRO90DPzHd/pLwaALs
LoXy1b7/ksHQtOFS47UOZgBLEuyyLa1ZfEzD0Kp7IBAuD4L4KmSylSqVx7GiTde7ymavGrFs1C5+
GyRVvPFErwPKbodhBtwH7vioXAgwOf6XLc5NT1wJZkxK1+o2DBQoHagiCveDRQCKvgTP+/rx1GMs
qB9xHcQxDDcXQrsNVEcq71LFJ8qPplGsfVnbXrJSiTGaWBJyQDbAI5Ojct8CbffQvdAVIOUSHJCH
Fw+0X1l+2pfKO0cmXRXEQpJKgutVMi46BlPMzJInf18G/RY3qc9VMXYYeIhyGfQstAht+K34bUFf
qsXubf66L4ajispcA1qW19nYYi9MM+dTFnQPU57Hlirw6G3ennp7+jAON45aUdQl7rPhR6DSBxP4
5APne/SaPWIZzRMf50u22L82CsyzCPxFgE2DB5bXXdy8JlbnylwTUUeAOafQAlP+YoTPFeHgd3Cs
/4ZUh0RgAghhGyQYrUDDXlh0QGvO6gYH9KOcUML7evTvq/sIUEaBWeW4xFFsOQ2F7isL+hQxr/C4
WS1YnRkTNzDZkAtL1eBOAFFDofpyJlr66BnRVwxHWUX4GkV//TezZGKIGRX5UiHvs9Mpv0QmxtPB
bTpyIzH92HtGyUSPCFDWlSm/DcOObvpceQtAL9ovALywipPwyFv25NkeEzfk1IA1dPTSARt8+jme
Yl443JKAhR3dxGSfppga42VSE1DO2VgFqhzt1ad3Elr1UOmHfKLJf/xiOvsfiieQOcElVgIpagAl
FwqPqv5A4j+w8LVCzJERY9QB244idBO56vwcaV6vcErOW060EsEO7Y/t2EeDicQxC+4xazWlL7Fy
3D8lwjkmdmZ/0IK5CBQck3xZPONDU1rhs/BCZxnp51EwDKo46lPtlMcGGA5Jhv4SqsMeD2l/M+1Z
68rYRxKZdS72Gr0u8+fcRd/MTo/1kQKny5xHKE9lJtDO/ZQJWoObWVaeo+hLJnIGQ7cuSFkyCNEU
A8O1bAY3zkkGTFZYRl2VkxVU7Z1RFR/NWX/F3D7Pr3jCGGXafBTyAfuWdvdj8qojhsneFlerQ42S
oytjUD/BavqfVPvWKtIjXoV3kpt6lwwx4m4foiLROKaeufuWubmcA9RvTSOKqkiayThYp3b5rOoK
SgW6Deyv5tw+QDfPtMsS/AGOfIoOjc8bmNvsCl6l3rCxD2Nv/BrMk8LmO5F0WyGSv5DUTvPya2oM
blcLViiJr2HJk73p7hggAloJQERVdoeyGeQZNG6oTAjzS9folpS6Sf/KOVXqR+zFIq+EMF9OnrtW
KUd8ueRcwFpqP/vUe71DofaEI89MNjsUa2lMGhBDmxQLfHSKJfD1w3IIXdOef2Dt2CJ344HLDrLp
2ivtmHxgMLORpBnSDull+dE2VnWUHRDW3IuSpfVW9GxgY43HWsxVkkkJ5qQ0w4mOoTUOxRGL3Vmw
Yrt3ogPB3gPwMJ8535Ba/t43ZK62JEsXfQIYLeCTpM/RX5jFtg0ntoeD+Q0h+7LYgk8OAIUMrdzj
ZQqbO7DrT8q4paR1zZiYCDitKx3Vlyy2DF92FtS3rBDYTUgvC0BT4hcAkrI+RCfe9sD2TXH9xixZ
c5IY//+t2KHrRdP1EDNl4JsBhBovJd+OBitZzCMk7weiiwlcUjwByMgq7eag+nRQl3esHMNl0yMT
c86xVKAfFUUPpTFb4/hj32g4wUVj7gngn5Og6OEZPfmSqF/N6H7iFZI3X1Ir02CB2vLMTEmuoZeR
HLWTcKcfGyd6VFzq8/Kd4NZO9hDbrUMeG0zPVngAZ34P5ige+BVPVSboDMX/uUfXntTu0APgJz7s
n+ZmSWitKhNohLhN1NjE98rOv+rYoHq16zPtpcQOb2WUZxxMgMGkbl82Ivy9ny+t8jB3nCSQ9+8z
8USOTTJWwCq2M7E5A/bu8xi0nMfntidhX183yBveC3NgSZgPzSDqkDH2k9Oo0pcJPC/okt51AUpM
pvFlzlQ7zxvkfdLocz4X9dObiLmSzpxgq2IzzCiB/pwcjVPh5X54XGzYKbJL7nQKT9bNaS6Tps14
S6kWoPSc1lruKDAA0J65IJmblr5Si4nFQ9GEVSMgkxXb57x6DpfG6syP+2fHkcECZ4ukrauCoi2I
WeyOk2QXs2zNU875RJs2eFWFhcuec00sdTRN7Kg/ieLP3Piyr8b2tbESwDwwjGoCtYqO4e3oSGw8
QE8BcIZ+QSfx+gqbnRl5JYsJtgA2NTtKoWMLSe/kTXWW8/RUK1hobSe/DRR3kD8LYf+K8bPQQlfg
IIHGaYmQm5DgxRgNW9KIu68/NYUdD3h7B64ydiMZ27SlgGDiSfYKbzhIQFbDnBQnlPCshf59JSbQ
2v4XQkY3qU42S14y9LaI1sq+NjwxTDSZI9No9RQTNoK8OKUCks7spUo5Jrkd5BVgHisoxouEHelt
0sRc8hSmr3yVf3TnkW4Fn0UT/UqsIXvcxGYzNV+JY5QSi0pYElqIpDvtkgMsX1gomCD8HA9u3pbp
dta6ksaERGFa5rIheKVq971Lx5T03JK/UkhKQGBeMjv99Cef7HqYTFicu1HByDyGlSJDTJ7npMGO
VQ50ICBi/4kgoPqKBJjpGrvSNy0NIKw7ZCHZeKcOXlLcKbzaDz2bW2e6imCsvKvaqDDiDrrMktMI
s1VLxMrn0ulEl/BWxf7BDK/SmCgPOA4pLAEQ/5Zr0E1PLPjdGS/RoQKp/J/MY8vKb2FsdX8hZZMK
IV0Roy9QlBWKxBpTziTZdjC6CmHS6sFoZj3vkQzIMjBX644Off9dg3rIEiTTB52TOwQSsCdNTkFt
+5K5ymXugGjIIyMPUVIopS+xcGgFzr+/2fRZnx4T+FWpCKosG+hTcMDSwezSViygUpzeASSSXV7M
I3fIgfbbd4yRrevnkaz104gkIELW/fYWPMZHuuPwB7HdwOQMYgJSOFFhCzJxN05CQ5AmjqDMK75V
07HhrXRtxPWVCIBkv78+lKnN5YbSO8QShjOPXfKpVzm8ZDc2oIsaUfE6FrH5Dq5cJsq2C1CcxhRx
LwEPZZs+qCNvNftGCR3765pkmiLBdr3CPlClKsyqnK5Ja8rnvAf3atA7pfm0H+Vu1XgvhHEhWQiW
QVbBZyXW9UXoBlePeOwMPD0Yb0nmYQyqAA33oQdur4QHXAZFxsHZ14QG/nf2yxwX4zPE1Fqs+uK4
jOWYW7HxKJDXSHLV0S0SDhbeTdxhRNFDXWUnpdlo0xzmmOa77wBp0t3JvnkiXE662zDAyGHuB11p
lHTB+pYdfjQv1C3pTNUMxp4Ui1XlKyUujD7wuKF5n4sx7DiFvQNFF5s0oZ/IH1BkxOYojxSEJ4TJ
GtKxnlqQrGLkeBYueZA8xVV5Kg35w75N0N+6ZxNMsqBJsdxJJsSQHreQsVgVSNi71CqBa/DfJDGX
62gqJsEuO0xCxgj8MMUPogKSzjo27EGvvX1ht5ARb4ahKkQDMj/+Y75RrjVyNw4Jui21o51kyq7n
mqWLcrZm0aVI8AD5hl2cKWARtmz2pb8x/tye6m/p7AC3+v9Iu67luHVl+0WsYgJBvjJN0EiykmX5
heUk5pz59XdB3sczwnAPrrXPrvPkKvU02OhudFgr0bVU6zJm/v1eQamyOgTXjKA9etB3+WZwglsW
pRR0XqKt8iS5ohR33WkdfwB3LyLZ6qqMmrjqee5VQefXtSivFYngThj1cxqECkb+xqW3p/l6qQWV
DJEA7gYYUkSUrMY1y4JbOfkuN4I8+bzA+t5GLM72CzWPJMmiv3GQ2FZzsMFmsz98N3+quwlfhyCP
KBDfJTe6Fhaz1y/48RNx9yEHwUcwlbh5y+2MZ7LxtsEQuOYBbAtoKBHn/9FzOUun32ls8lEfqHN1
l2kINOlsS7UrZUCXsIMNQBWd4Sr6riMo7LTRZag0HyiuccK5QBqrS2PELQLpvFwPZJP1glz3vPL1
JsA0DfSyMGRLOIOJxwQEwAUElIWXdLckvE/rH3LvWm1kp0Fmp9NVMQgS0fVAd5TJ2ZDcLnHVDZDZ
gwU+Db+o1X3aWq45+ll6J0XXuogwY91hHwVyZgPkz0CfE7xRIgxtSnOC7crcrRU7Fa3ZCgTxyZWu
JEPbdBo7zWo3DOHtnM9uPiy7UC0EmeKqKIrhXVNBNw5rve+zBX3Ou1qvZx3b5Fhp0576hthh/RIR
QT/6/CnOLOREEJdoqUpVGm0Lv9x63WE6VP601a7Tnep3TvoQCsvJ61HoRB6XccVTp9T1DBdmXBe7
bldjInoMtgN401Q78TKn3c5XBHz0xo3kXw5BQlW5DMzq2yRqmjfRoWHnNwDeR98q3FU5HkgMblEU
clZ9y4muXMgxrY7OuoXscpzmrVpQB5AAziBbD0Qim0ISRfhV93kijtnUSYapSFalkRzPZ7mptz0x
HbwP9thaEYTy1SB0IobzKbkuh/Ug4X6nc/YYqsNnKy49wadiVneWLYC4WdMV4JSb/BbbCFhqrc1g
lcqDvG92uRfW9nwLYuobDa1i0VDG+mWzFHTcMc+u8iRWRhFjwr1HDBhB5EwSo7WjwtgkE1h5J/CU
XtZt/fj+COOHXgI6hYthjNh1KAeg6ZrOmAkcsEgC54ABT5xlCsAinDIfnTmSbqMpeb6sxHo6B+aq
f46Mp5LQiBpQrUKNhtxGG4yxOsqBgbkod/fAcMBasXVjHlrQ6DSO4iVerTj598u/4LzO/ea4/vwC
fgW9MdRmyDLmIf15s/xg75x8E++te2uyjVuW0KrPAfh7BCFVcLj8MjroZbrAMJCzq33q1RhjVKL4
Y9Z/VI3djpOL3GvWHIEwk81FWb1DfaC0gtgSpSPiDMi8hDPmzOee37ajPM4np5mE1b0JLwPjGmib
rnY1bHufkeaobsXgpD/y7DnaDr8TPiRz28YNSxByE8uIrQnIzSArnC7tDXte1NG9bCqiT8a5YUMq
FGCp4zjrMvRpFmFnSvQ0FVoj53upillTWUJq0LnpN9lLkT7mTrFljWdro2JuHcd4LRra+ZeIdvxw
nCsOgTIyWjVuOsNGnnYMKnVCLJWuu28d+I7U+8sHKfCTJudYOiWNzShAfh4lLZ4gu0DO3S5/mA1R
iFkvYpyYCJfSqSS1lIJVmCosIHhwKX68Ka87u/IwsulFewuGKeqcrYfPP4fJr02Ng7oEmgztKgmT
65Y/YruORIL5vPOC+nu3xW+Bh9Ig5Tpe/kC+VPfEbzfNll73/7wvRAmIwPL5MFoV+ZRKEgKbTK+q
9hAYIm0EnoPfAtfGHFtM6O2h/hs9giCP4f9dxbvZx6j6HvNH2/9kgHwRgXbEiGsFZpGhxRLrsy9F
z1lnbEoR2I3o4DiXIaPHolZJgOAyYoAxTx9lK/x2WZfVZ9LRxPlacBgBtCJiXlDeNDuwF4OnjEEM
ioYfVnNQUzVkhjOC6jPnIpSIylalI90Ap+mtlgOWSq9dOc1ddDjQbqsN/7Ja6wn+USD/cpG0tCG5
hmuEAZzHeFvtZI8l2t1zydBdwTLxKcXyibYTc4itXuATyVzYzMdA1QxmjJ0xvEg6tcdBi+xOMgVW
KDhSnji4MNBVH2JTd3LDtNU+AFjusxICdXAXWLvLpylSidnpSSawlIlulgpS+hw8mjIWzBhdoEiI
SB/O2FVwIOUNmBfQlZCuxyndaqTfVYG6k/tkW5Ta5rJOa+LQo9BkRVEATE65UFlqeiqNJnZ4BuOH
QW7M9HsuvxZZ74TLR3JENsUrW2i3ABiDD1hoiOnlhE0GjGMO7uwRv78GR5bTAKa92/fufMg8ayd6
aK45D/aKwKQFMQFawaVTbUz7VJ9ws5vyRZfuZiElwprXPRXAfTCzWPSgsZD6Dj7e7C4Qw6/ifybW
K8faiZKbNSM8Fcd9sMhUl7iN4UKU+CmsnnrUbePbyzYhEsFs5sTOdYPEIUmhUVtGYNNp3LwrPIvW
3gfEYPaFqJYGYE3CabKMSRhWFhLdHPghk/qtJvexCJqZ/Q0+mcYINQW4k0xMkx8mGk02N86qURoF
N6z0q50KcGP4LRXR3qymEqeSOOdQmXKfjgk8LXiqXch7zsGLzRiE50NyJxotW721J2rxNsdwTCir
DLeSabdtsa9H1WmGchvm8RPJRF+K3cxLp8h9qTSZ1SIfcIq6OVR2EM5+mua3Y0Y+D0r1GuWV33fk
4bJ1iL4cl3QmkhQi6sMIx/h5IJEtk+d5qTx9/nFZjujD8fgsGXoh1axAOfNa8S0AEYArwk4fGeah
GAxD8OH4eKykNM1jlsqEVfAFvBBXY5V8IovqZhF1isIR6LaW1pwYJb+AUmHBpU4mFNloB+yNxZ1/
pZvQowCvRbHtKj6wFoJxRZzlWlxvW61KnApnjvPUjaQt7jeWeZ2r8Y3+td6ET7uC2nJiD06GwbPq
rY2Q+u1VA5ambGOKuBxWff/xmmhnd3L8R30zGm+oXn0a9UxwxCIR3E3sYtCykpmNx6if5eULytCX
P6Hg6mnc1euLCF3xEF2sYKgOSZvuG0V2IyyElNYCDEYnV8PPlyWuen8NJUXdhAvBetL7z1arRR/E
Cx7oo/4yVM+d/jikolRgXaujDC4VSFWz0KIFQXneh9+6g+HUT6mXXlPglcePqs92vd5Q3q9Eb7D1
C3EUzHkVMlVWWSlIdyAYQIkM8Fj3OyEg12UxKt/HqoramgjLFIuhuGtM3ZVyyy2N7KGUu11Cp23V
yztdT3994NPpMlIsEzTv+N/7T2dFWqgVbFe06B4HNJWyNnPkPHcvS1k1+RMpnEmmi14a+YSiG+N5
25bNmLpYGE0e/5OUs/bONE+1xcpuhhx8UcfyazfI/mURq874qIjBtXVkNUooUl10OIFpOmZXffVV
LW6T+lPy1yAwqDOoJ5K4x9BiTXPRqkgOao14kZo5Afh1Z0PxLiu0+tzDiIJsGcBNQxLAudyElEUr
KfD3yaE7dKCpx81ypu8w896WrnWfjfmWXjbZ1k5E/bJuFUfR3M1C6yqOhgx5aVlh7Yhid34QdMcE
EvhA3RddRgMdyk3ar1n5LItQxc4Hw9++0h8V+ODcaPo4NAN8rbzp0HsLPimb/sBGdMSv49Ve8MmX
4iNzktTVYGawiLy8KYBE3L6UynVj9I4CZP5evknivdkKhp5WK5SnQjnzMIycFkMGt4Qtyh4bCZav
bLPvxqE8zKXN1hKE1MtCPdlHPUkCFikv40ZFEmA9MBS/+ImRDzU3jbC0IlSOc35pBjBLmSXg+kZ/
rdB+IF7v/+ZuS2/FX5B5ubOcWAfGs2rKuNz8DKQqF1MpsY6HWaV2rl5beuxYFO9ZTHddvtXsh/+7
JI0PJkkTkCSqESwn/SexXgy5selwd1nGv3iO/6mDcsD77xRli2b2Mh5j4bdy27isy5dfB9sM5wjI
l2vAXvjDJgUMmPKhW30UzLlGVcvA70HhN+b2XkGHVPlA/039853w3Hyv2GBV/UBqpPfEMvzSAEB7
l34kYzoRwdl4nmm6MRcWe8heNeV+Mq4kXXBKl61NkznjpuqSNoUywDVFjS1rz1Ly0IKqcvglMAOR
rbHfcXJdh2kKmzrr2HqUsadb7KS4P6b9M1uRQk8eY2Ci8oxIIFdriJcw6fBEx61NUtci1wUhSKUF
k1r/4oWORsblmzFmOtB2ghRiz068jffNdgZXerURbW+K1OGiYFdI/dxHCzIwfcFGj2LNz2YrzZ+M
oeq9y99qNRxiRI4Y+I+CHf39pwLN2rJEIRxQPdwSeZuKmBVXu2jY0vsjgDNrQKpg7jFCngeE6i9A
+LnJ96xyTG7Sw+xXAOvbpH7mTC+X1Trf9mdRGPkr/g/cK1yd93qVkxJIHev8aIpdHKJPZJtvavBm
ubIfYxKm9IuNaDt99TlyIpIzQnPOlkUGQZpTWw+6jOlc5WnU7qsRLa74qaYfKuGdiOOs0cJEeJ9F
0LBp3CC4r42nURG9S1cN8UQGZ4hWR4YpL+D2cqmygXHhUrRZ4+Sv0fTffyx+SaSo2iHOWxjhoqm2
FTwmyeKFoo29VUs/6sIDQFWj0oV6Bf9q5tlNVi+bqWh3l61u1b+eiOCiUNvXgEaPYevqQjDrSHvw
VQ9U8rKsLTe1JcuCmC5Sibu8epAlJFXQtZjUQ4CmBaAYnMsaiSRwtzdIZKy4oGPhJEN5C+K/LS1E
7JLMhs4SExM9A2xXUSzGcTcVb1rTNENcG7YTD5bXTedF2POPNpc1Wb+df8TwNdyliEmVsWKnkS1e
qXZuXIe7Pkk2ctVvDT3ajp3I960f3lEkZw790gGBZkZSUhiR3Qffgo/0ToEj+L+j4x9q+gwyqSWF
SWuTup2kp6GPkUVGQPWjf01d/3ZFj6I4Q8jjGc/oCLEPtBetrZfS6GBoZrTHasr8y19q/RYdRTGn
dJI90EwDDI4Bx0ZlZAsxdabme6x80oTI9eve7SiIszzDCLUwGmHcDXqKmtzZhXwb94KcSySEiwqR
bnY1o54HLUT6bACOAcb+opWZIDkRHRoXDVI1LMxeha0lYWHP6rWUfF2swSG1aNbtHOGJswQuJpRl
TemCTSWMxSgYr5Q384a6ltsjK5rceg+mhuehdC0Hmym76qbHyFHjVI72ctlI1gvuR9vn3/FqpzZl
GOBntF6MAbXlynCT18Ez/Bmsd/K9QJrASfGP+rkD+XSiw1SC63ZfXg1+gR54F9uK2zqRS2+Ue+lJ
+po+9o/5rSgbZBZywUHyj3zdGqs+6OHl5emrtVw1HYbZU9mWg00ztB/y93+uBN8HB5F9EkszPEpT
PyrFpyn1Lh+k4Dac1dIV1WyaCQmFPEj7fNrmweCWeSXQYv0Vf2Ic7GecuJChMYzKiPDYDWfbemBj
yYANAcd8E6BZoHipLxo0OoeGZrcCK3oUBTos4rz9+4nEuMmMBMuMeIA6DEVGQWuEJk5zZTnmIdzJ
fom6yExt42YWUQqu3vwTydzN70u5H+IBtRFJfbWy60JHs1D1pEbQQljPqE/kcPdeomE+N1LM4nR+
M97XALXUbQM9rtnNgGATCmcKV23lKJBHighMKTG6HpW6Mn/Nl70RoOQD1PwPGOSJEK5i0Wi0D0yW
QiXZgbQhFv83lQgkazUPOJHB5QFkjDpsdeLk2upTMfjVIJhfXX2YojUtEwgxAS3ABTIy5FLfm7i1
irXHnKmtGV4tIwmNHKs9FOOLOe/aRSB0RSmsvOoG1s40BZMYnNmVuWLEQYQuQTBQrDHEhywWbZ2s
WPY7EZzFaUop9WoGEUkoPZShvBu02F967JYNmsjBnxsbwTAVm+2wCGBj+HBC56koQGTJHDzbkTI3
zGHEjnZX7tgaQf7/gJM/Vw8iwTujGdTSKOGpGqxlyk1MSGA4McVK0rJXpxs1zZ04rQU2fnZ1sX+P
MTFV1wg1NZSYOPvQK8UcBwnRS1605yktH/NQ3S9W9iMo401B1f0cZNsyxchiGm7ThLoJVoytFFWu
Rs8EP4a3G+638KBOLWYnSGCypFi9QeNHFYZqdmNPwyUvgPP9Y7SQPGlx2+bqxxBeNYphJ8EGfLJ2
AoKgTP88ZECLsuoNvKZ32ZnwX5QXzZ2zKreVrC9g8JZxpGVuR21qN+UjMQV376wpzgvikkpSm+nc
MmtlTKWarx1KR8KuD6tXB4fpDjA0KLXpwN7E+IHlJiMGh/+2/MD/BO7+o+TSz6Diw+XUf9EptaVl
n/0tNDQvg3MAQ54TOjA2bVn6ZNCDpl9hkq0Rlsb55I4Tw+OipmWVpmWE6zEWvxTtE6qJTmNuuz72
tfiqS76Oif+f7ITfFyHwQWTRGtbIe5EBeG8mX03ZLYdWcNcE9kjV92mQYclBG9WwR4o0y5R+4nPh
eXgl/S3MAn+AfB0iCpe+ZFvccfagJjfTsh2pYCxZ9I2492dbVXMwt1CFYMXRTDdB4CfNbspuQ2C+
DMGnJfx1+RvxAeG3TgThlO0sgdPp/dmNPc2kgI2rZ6DT64q7IcPmI/l2WchZospJ4WMAwCxJrILn
2iGK3WDUX7rptpNDN7XLuAckV/SW+BfP8UctHs0mmsLWGDNc28bV9xPA5nRgkpuujDli2zxMzuK0
Pt3AV3r995Ha0lXopwKrFJyszlllXmrzMCfIVoLuXh2vtfZeVb4LzpX9jfMgcFSTs8iymLKUACII
45RsgwKh/Dr5zjRT3Wivzq5AHP9E4z8jZ51WNuikb/AYne+SGM2ByY0c8j3dRK/RM2jmD4YvAxUC
AKX3lwWvB9OjmuyoT14dmJvqtNlEHIipH5k3syqwT9Hf5wKaFYxtJOHh61Rdt7MkZRtGoejs2Ke4
9Km4WCYpgIuuRzwJ67G9NqOqdxYyYDUk8RJleFWB8eQseZc4lhRFToNNvo05LoVdyRn2Byv1L8s1
/JfkwtocTKqpsAewJe2VSLEV3MaqsC9/NpG5cL4lHc0uLLEo6YSAJjLqTxO27axvHWmxSfrlsij2
ey+cLl9an4mRjmOAR1RRqZEjW7Ex2YWpBw+yllu20hDU2Iq0ah+NbhYB1wish6+4kz4CM6kREYfM
N1J6PUzeR3QD8B2Fg1Z0fnVk6YZQBgkZdEuXXduq99nSNB5t8i9VXPxA++cuSmbBM3hdp6NMzloH
7PkoMlvxoNNzGB9GY3NZp/WQffz7nP2x42qiIMRTjsR2Qm6HtLVJtuuCn5flrDvhoxzOBOMps4oJ
2FWO1u4b1Quw6ykiU7isyhn4kkTlUgs6dEOmaJNZ16EEfIJ2O4ksfP0y/U8TgJe994EhDa2s7CIk
omPhAAfO1kkD3K/HoChtxRBk3iKdWNw5cbhhDEobMGehJpFttfm+TnbTnNqFngi84mUzI3xbVk8o
mTU1JQAvzQ/WmO/B4udftoBVzwBaIB1Mhrpl8hvSiiSNs5XAt2tq4idtBHgkvzMSh2qtVwAbpxPi
EqwqdZTIb+MRLImUC0G00m6nT5Zi6wyxZq/c0yeF2CCIAwiiaFVKJJLLA3SUqssUs4aOVhT2aBzU
SASmu3qRTpRiv+DEIsDLIwEIFIlpv0hgdERvxHxCjVMQMUR6cIEe3D9Dhcc9SkgW6FJvJu35sjGs
XqITLZjdn2jR64uRDVivAAdXBM7q2p/jAEB9MpiTqsgvNaxPXhYoOjb2g04EttKkWjpDFBm1RzX4
8YZlKnDVZ5N4b7H8RCnOlxo0yI1JBQwwtrg2FUbFf3QeA7IrHFEPU6QN503VwYwUSYc3lZJDRu9i
4i2dQJtVz/NHGRT73h+YtCidMaX4QqV6t5Q7rdhHzWdDBIdytqX7/sws3psueV/UDYs/jK0rnwGb
028iP/gp/2xei28F+B/oz1bwtrt8eoC5e69aMaVFXg24pKOy7/UHHVQCoorJWbuI14t3BGY71QM7
PiA2wxZAaOejTu7+P+cyRRpxToFaRi6PYGZwihigzWDE3khOdUVTe/SjrbGNvMDrfCHW0momfWIi
7Fed3Kmk1RWrA/mFo9/NnxlSpP7IYMAQRPzEi8UYA8zkznLLE3mc06h1I4zqGWeqbpiZ5JsKO3iA
XflrpEj+43HOgtR9Vs9s+66r72LtYal/UFGNXmggvLOYcvJ7d9e8ZlCbiLgbrJjErIm5L2o78C77
v8sO3ZI5j4Hd4y4hDFes1B6LAJNdguh+1pDizuytZ3BiDL1a6TOQPliJsNgFnoqNZIamUXkSylzY
TVqcfidjkDvuBJ5dKJlLyCwQoPVWTJkLYVBjsUdjO8xtZdtcTVeWZ9jtgS5O2jnkRTQ+ftYJ4bXm
XAla00YpybAUI7/qUVzTsCNR2wrNADor2zF57cwbQ0SFLHDNb0Wek6MeK6XuSoo+BbVmO+8kPEun
bVZ9mwuBoxSqx/mVpg+HOBtRaGOfk1V7l027A3+SsLorMM+3MHGiUhHOylCy0QiF3hv6T1n0oVYd
JCBfVbQkGBkPd6OBhG304B0hTtxhcED9BBhNt9L/cibizRgIqG8AZgwUOL5FhcE1DKKWKB+HQbg4
NH4yleGAKchNMeeiLqzCLuyZMzwRxl3ozBrHtEKmjbGIxZdszc3cJHWUxCE35Re6WTyEml9lZyfo
EOuJUwp0XT3Qo3i+hp1pmG+aYwzlN9YmKL6lsp+KMIjOpru58+TL1uZUSQoJcLlaj94mjyXjT3KD
ylY/LZvuVUbToXNwydz6+8dKCSfqcfdaNea6CNj0upKMt5U03XeFqFqxkgIDh1gFwDcGB0wQLb+P
nsjegiiIUJTX1INR35t4kwA82JaSm74VFJnWyr6nsngQjwHLY+CIhDpAz9/lrxXm5Ket1NrWU3sg
TvUkijYr1vFOHpf9jEORx2GD62yVL1Kx1fWfhSIwwBWP8U4E75pyo6VFgsddGH9R46dO9MxfcbLv
/j5T8cQjobhaaX2D2XUzHJ1p+CJp1JubRwB+Xw7Ma6+Gd4LYDzkRFOZofhqsYjb4DKZG2aJ0/Jmt
91muiF9KpBPnBTOCZZMFwAIOOsH2SD5JRu505LmSdpd1En1+LrdRAkwizllJnD5enjs52o+t5dNk
EhRHRGI4F4g3XZ9SNnUjqTR1hyH7BthqwxmStnYuK3TZ2M5KS5naoB5kwRg07dAnm9b4Twd2VlOK
67IjzQBvmoExeTLUvQTK1n7QN/9NDc7lSJo8E4utinWNuhmir3lCBJ/ksoWd1ZG6UgkQAnErl7oC
11RVLzb6WS0KwV3oxIBO9P5KI80kmAjBHC+loIJQCQ8eryVmqtXxMHvZgM3fT636dPnvc0767O8z
Ezy5nHXTVSEQg2Yvlz09eK11yy7jr+EAMmsh5yxnZGeyOEfQpFVmDjlkKapd57mtV6KqDndhfksg
qso2FACK+Da3caLNFHTTkoXF7HVoYrZheWXFr322CKxs9cxOpPB6mF1bSJk+e1LuqOpog4jRNwNb
1oGOLouokUQqsR9zopIxddZCSgUfaAFtXVa18n04E80D8kMkuKScbf9zegTsr0DFtwD/8V7UIgMd
tygtdnoS5hUNB9Bzh06t7KIsBaK4WumZKO4ILTMNGqJKszdVlV1SJ6r2Jf3chOiTtl/D9MtlI181
PHJUjDvDPoolYmKOxbNQdgNirBOgxnxZhOjsuIggT0mQ9o2GAGeWV5r5VarS0kaa/iVqC+U/yuLC
giItUx+gT+k1UXwXKq2XBvJ9T+ObJBINpV1W62zJ0ajHUkskiFKV9mZOk89K3HzBnLBbLqJtsHVR
mLcjwIWhBuF891jGymBg69DLS+y1deEumhyTVHYqIocRCeLMPNOzLEwtc/YWXQKqfOJiS/DXbDab
ZegfLlvF+uU96sTlcElk0DKdcXnnzo+G2NbUPQCoBeYgEsL+/cRDhF0JKGkKt6rXTjrctYptWoJc
VHRk3AVKJynW9ARRqFAnu5ReFfllCLbMNVw+r3XPejwv7hYlbbuYk4JP00kZEPC1sPKASKy4VRr2
PvbBqudkDurtZaF8peofZ3SUyt0nSSJBGGmQqm9IaVd+uWHsoNorA1v+6w3l39IMPKGphrcRcHvf
fy7LsGoSxbBzJfUX6cqIvhZYz2kF1W32V05ez7wU/kEUTUNcheU0exbQ0PL2s6Tf1uprILlGdDtX
wA5xLx/iqhEeteLhSaxaymvMZs4eNe87RbNNNkhEBeaxaoYnQti/n1h63HWayQixvXmUbIWMTgL+
5k7XNnInKj+I9OEsMSqiCMao4iuZ2NOrnLHcZp1o3ezyR9L59WGlHwvLqCgSieEhbJw2jOxW2lnL
doh+WOpjKAKMunx+AL54f36yKUldW+Ea63Hq6gbGGcNfeRJts1QAabAacP98KF3m/EXVzcESTj0i
1NyAE+QeUUNgCuuX9kQE94GCqiHRWCEyFbM12l0ZW05YdmhWG/FLZgyprQTmK+Abx21D02IzJTEe
niAEwvjZogmMX/hjuDvdpzOcyIJ0ZnRkB5SSTrBLHfiuNyp20ZKa4HD5QnQ0NoA2auGuSOUu3S9J
E+UXl21ff3vQn1wzzHTTsVNglkNzZyBcGe1zEwsiikgJlTPFeNbTWGemH9tS9bD0L5f9EV8R4hyg
zteQOyPNVGWGANJh+FxzYwAZKY0jv8QYyWPjY+HyH62Af32AvpdE1gSRnc9QvVIQ68Ybes2sINv8
5Yb+P/pZmoXRelAf8kA8TasaPQbykMVUrTMViqMHvV8EyuPlc1yNyMYfMZR9xxNbyFqpr7UsXLyE
hplTNlV/n2pW5zSTJt/VKkognRo1m8tC143jKJRzH+OQz2NJkTZ1wLWjXeFHUSV4x7+tcp4HyKMM
zn/QZTLzoIOLmnzNtx7Gt8qU+jlzA1e7qcGyKLt0r9/+Rr0ybxjajIi9WqQm5zVoYw5W0C3sng2a
rUvz7NU1VQWlnfXb/EdRHgO+moKgSHp8wbr5HqmmH+kPrSyaPliPLEchXItq7tvUkhP2dMw6jDsQ
V67qB6w6X8FM/ptxmJznKLqOlEMEUVgw8RiiUTGIhnoFH4YHJ1WWsk3DECIABWT3UetVSyDoPIlE
sH8/uVdKrxCVBnDiSZr9qrrMAVb/j8u3SPTh2b+fiABnSdbFzAPiAWolrR92V7Fpuv9NCJdSkCUe
hohCSJwkoF5FsOgpwNXBrysw49UDo4aKh6FOGenXe22WXCZG36DoYuV3TVzbzdR/RBVg6zHcIIUC
gvS9BGwiKuM0KZNXF9FmmsotqjzbUFIFX371sxzF8EzyoxTUdKIJkjBFR7pnKFeyDJ62Ro9F6bKy
eitPRGnvNUriLhs7uUJasp9cyW43w/P8Mv9kHFUYPLkaXgonc8a7yxYhEspZtp6ldDZMfKiqjjdS
0gb2XGJRlERepUmvl2WtnqWJDqOGlqdO+K4nGQ3JpFmDIKg6uYXuYHXAQKEg1RQJ4SOFVctYjUY0
ImoR+VNIqI0dh+W6lnNDYIKrRo5RJFa6BIkn32CNBy0ox0mfvNEa3WrRt3orwh7X2EU5C3xHGXzT
UYvLfklya8Jrl7Vjlq35c3BatGXozfTcJl66pwD8takn+4Fd+vGD9VP5lD8ETo0hm3nbl27t5f54
JZqUEujOs6XMk2QpU42EZmi8kYLBI1/8y9bCr+39zpmOqvN+3QqHuQmTFiL8cFvu66/Y8nLUXeua
tubgydB/V3YCkYLT5nk8pCHIlWVCKGHsEyrOma35Eg8tczAJiiA5+EmRMwU5l583i5kaJR7ItdeD
t9BeAJqvf0seJEAeG7aMsRGHfgt/iAGWVi/9yclyd6SQlKrqMzyAChD84cWXRLZRNIfWLCNvrLuP
uNATaVzilOtKNGUTig1BIV1hqcANaGiPeflw+eMJlOLHa9U4rcYRjwjPGBqkvtRJs/QxANeqVBsf
eTAfNeIZL6ocnco0wst8IbJuozQ/7dBftD5wAUBloGroKAFPERDf7wOCUUlY4mFZx3in3lUYeGEX
wHzUbXr3xmIuHHtZ8Z3vBHIRSIqbNmo1BINRnSInU8ti0/bRrxnW8hEvfXKCnGoh6HbjUsIJjsVN
1rqZfGd9qMZ1IoJTJu20BszYBClI1GwHYrpoA7vgSxP4DJHZcQHUahKs/1kQE0peNP6MFjBuT4Pd
VbnAHESCOG+R5GE9SgS+qc0Mu5t+Kd3rsPTOjMfk5YvEMqcLIeeMxgMDIvos477WxuhFcm2rWnlv
qerLkC43S6YJ7q0gkvBZgYopJZJSWLli7pbkLkkF0yYrRo0N8z9RmicAnVt9UE0AEXmxupfpZzVy
wUr7306M83B1UfxT01eJn/XjtsNC8BCAIDJ5oKFo2Hq9VvI/hVBO4EahSTMCs8nAgbEZZQMDhsNW
u88QMX5D0y6C8/uXOKzpOlHQUtTeUpSTl0lJxzwxS1i4fNeDb4Jsp63lRc/o99iL122C+78kJPsn
LhqmiaawjAyfcw7trFAtjXIInG/L8smaBQFp3eKOf5/zDHJnVIUCKEOvpJVjEOmZZu3TZYtY+0hU
BsQkEIQVMIK8wQidHJo+ghCEjKgWWFtyG25RFHHDa+nz5Pz23OWzQN7KpX0nj/MOpq42elDgzLJd
uK2dHAssaMZ5gStr9tJg1LvDXNXyC0uD5EW9vyx85TzfyWae60RXgDV2U9ZDdk5v1G5fGAILXLnB
+PuaZTA4QwQo7nvVprI0JkatvcyQDHcCVYIrF8BflqJGBL61rgpQn8H9gLFJg1NF6Um4gLlt9oDM
4eeoRMsBFbhXnpGYmTfUOcrgXq4dCUZlWTD2QB4Gt9ul+8kPNuY3JGGBO90xoinzChSXWNX12q2Y
UmD9NI/iueSv1haMtqIm7ZHiega9bAreAip4Va5aI5CAkLNommaqnDVi9klN9BYbj3mLaYF2u3St
LTeKPah7Q/py2fpW9TmRxTvfVpuXJUMhYKFD64VlYQGtr+3cTh4s97KolRCMEdY/avEoKU0djSQs
2skLciyCzOpVWBB3HPE4GCqBVquGeCKKs3nw/1iKWbL7TLd6/KmstpdVEZwaj0QlVboVxhX7+9Ie
RY2uuukGgQh+lPC3oZ/owFlBNul9USrwgcGEZTfdi3xyP9/WB9lthGQB6/roAFBk3L8Kn7SMMR2y
iECW3B4S1ZOt61bUyVkVgRiIYSUMVFs8CNqCptUS1xMr+17R5EuXb2n19fJXWf3qBFjYRJFVYhic
a1DSjnSW2eNhIe07bVctgsi3VmOi4PD5I8B876qXuMiKPkU5IbhGScsrN8Yh6+xRs63ryWNIP3Pi
9KGdHD5QpAVXm47ZYpnIAAnj7LkiYdqBLGPyBvqqAA67FNW0V7/OiQB2tCdBSFEHqoYzji5TPtP/
I+3KduvGse0XCZCo+VXTGTzGTuKkXoQ4qZJEzRM1fP1ddKpihdY9RNyN6m6gDGgfkpube1yLfKNL
BSpw+udhi61ySAzHdUF0pwvnkyJTSmylhl2jp0m9KtMw1aJ3qMBGhHBCVGt6h9Q4ISv+Z+oDJpv0
2d0n2wFZGVJwgE4Q9mlNs4k1Kg5iQuNOO1KgcwJ0aZZFX3teI7bqVQ7/HZvzGDXQyAGQEYnFL0NQ
3mKMLmDefF5vAbIRFmESSRtDuAoJccs2ejWEw2myLjOmZZjD5DMfYeoP9u0QaoBgxEuOkl755zXR
rTix1zMzSBWvmDIKDf2s0ccy/foORYAfwjHGHJCRCEWaFSDe41KMM7zUKdQH96o0WXBZxN4zDUPD
eS4sUBqI6Aj2WOQ1RmvhuOVPLbioklPHvtXzA5PNwu8pnaZhyppYyP0SMWEC9KkirhuYzkw/jAvz
2/5GH2Tgjbsqt5UixA32wpoYsd4cLuf+c35E/ixkXhdad1OgBhRwMtIM3p7KwQqoBkETNnjthVCM
2F2dGyrBZfLzWw0zLwAFPFWAsHHPvGE+e7p8Xnv+h4ZuTz6fYaDxU7ANA8mzdHCgDlYXufZHRILH
3Bk9tZTR8O6e10aQ4FOhwXmNK5NM4RLf9+Vx6idPmSVv0a7y/ZKBR+F3A5FTiw2JrU1hYTw0bbBS
1L3qf9omSIw/Yy948UNetw0pud8lMcLWrtfiKZya2946zvnh8rFc3i1TFY6ltPN5AbQIuqnsMkjL
L2u+hgv6By9LuXz4AMn6fRX1nI+jPZl4QRMTNHzqqB7d1vLamtzHMyv+tzWJbSuD0oDiJKmXcDRV
P9M/1ilAX2WPBN940WJvDkZsXQF/i6UaI0WG3zq0y5fEkOZKJEfz0gq0eYVU5BJKXYebqw++AS6G
7DxcOdf1aQziY30iXh7Ffh1ePqhdv3e7LMHXWWhrluD6gy+KQl7q5x/SKPOXyIqGTzK3SrY+QbUz
iid+TKB6S//ckG9KmXkVY/+b5onTkEa+TlZewso1GeBd7Ugl/+jLwVY0yXMk3Th+BTanlRvwT4cM
kTGLfo7rrof2xOGTC1/G2M5vyyXV49ZpI4oUbCZWD/0G4SgodfID5zB7X1iigVjCBPCk7oBFTxDj
aqPbdDA9NgGGEzNmYJzF4xOUXjbktHuXLGTMEJ7Yli0aobxzYRsm7tm3n5o+WpyPl7Va9n3B/NBV
NatqypE2aBFaRY2MQ3dXk19/v2hw9Dix24wnkeJGOQOn9I7Y47VLNcmrsy8GCAS8NwE5Tb7Mzbnn
mVXAKMBH6Kb5Bl1F90T5VGgyVJT9zXqVwn/FRorSL0QhMTar609zc2DJ6R2HAWoPw8LsjEkc4aIY
LC3itSjnMJ2jZj11VJJx42r55nZsvi+orWsRBmA1BFOKNZFITbLcz/Avo1yhSHY0I/zqWC/9y4va
DU61jVThHXWWmK5MseawP5PDBGqt/IxEc1QAoK8P4ju48UF294cssD+dg41QQa9Nra20drLnMKdP
a+F4KW09d4rU9uO0EIkh3VWLV1liibI0izklKWQl+dHW74iMRln2fSFkyAozBuswvj8k90p928mG
Pva/76ClVEMSzBIRzfJmMLM2RkV+BBC1YoGq6/NlFdi9nS5RNUd1CP5POAy7thZMe+DeKBXozv+i
w8NoviPFor2KEGG17cUBNY4Cn6Mb6Y09TNfN9PXyIvafMWSPgWlsglLIEW6PMuvWXLkwZRQsxmh9
9ygg8n9yZNrvMQQbUcKVyTtnZU2VQtTkRsmkBZmxSq7lrt8JEhJUnIjr2CIfZjEwDJiVsAV0Hs+j
WT7FyVXlTCeSFeHljds//VdJglWLRx0Adh16StopRNdgWGOuMe1lZmZPCtEs1XKRxAECNVfyjW02
yJTaegonw11vNbQfTeOBYizwz5dCgIiPaXrE72/wtKsmn2xjgZaVSzAltueAnNiVjQHvrgT1OMO1
EcIbIkZr3wzJAv4TvGXZ+iF24lOiOOFoJ5Jj2VMApPH/EyOCtBrwoFE0wJNpxwMA4r8wFOuRLpZh
cElWI0Kzro5JdUqWOaR9UA9fh/yk15K7v/vCbJdCfj97tyQLIRl2zLa02LP1JEjn/LpV3Nyj2vAh
qRqflCOyFE7lO9WXuVoXX1mA82CdBts5Eos9lESGGCPbXyFcmNq8XjOe8ZsWs/MrffCGxblHDuAH
IZ3kMu9Z8O0GCMqvt4069UyZwyq5NpWwkeX89w4RgO4EdU9kKWyx79OxRz2jKtqXWT2cUm26SXrz
aCu5JPe2a2K3coQ90wD3PwysXoHEAaYpH5yYN+U1SqsBCroPf36VkeJBuRh1BfAzCVtWlVXhdDNy
VyZrIy2zQjLpQTrKIrld3dzKEV+NRbWB/Io+hS6yDiZIRe3SsxovjYajc12eeAaLGt4w+TLgrD39
2woWHl3CCrcpV7ShdRjDV/Njg5JxY8U+mBQu76REkAgxkjoqGZ0pQ/o3C0dieirazeKnNVYl2rGr
hK8nZgvKMdHFaPIWA8TKNFte2VWJb1RaGaqKIqsIykQJykFJR7NSQwYV+KxfDSeuvWqY7wsKWNnL
eycTxP++ebVsp+iqScXeMdDFjOxj1aReZ8qoEmQnxP++kULWotYSBzun2dRzjCYi1LlCKuijVVmS
Q5KJEtTd6jTbQOPPGmZleZfE5VeXOE+AqLsv0+rL/7Z3gpMEDqq2pDZI9erciUj+NCYGsB1l2Yv9
EwK7BKjDXQyKCs53WlYZa2s436Z7R52PFfnQLxJT9MLSJsZluv0qQ9ACdx21KklhI4xDe2v5NCr9
6kgjDNoGpb8+mAeAPWIItn4uIw6eHssQ9V+i8Es/QFCQPnMqkJ3gB6iU+FOTBdUMHIXGTP0aMFZJ
V5wau028Uuu9smkkjvW+yryuXjhHVR3LwpxgqKjbHJa1Sa/KqRrPjdI8oRX7fdbqVZpgFldDr+yF
e6NjFw0swsislyKFTCXKufcivx4pnOzfr1zezm42mA56cfOvRmuCyno8XFZ/fpP+/zN7g2nZx+mI
pgVIcCfnlIERwSMVhosW92GhACzMjM+X5V0+pjd4loOVNnnM53GKNcrjNEide6c41IWkx2T3vjno
g7Awl03QrvP7xq2Y4ExnAlfGWL9UCgna9WF1ZCHJ7um8ChFRgnWQLoCEFmspmQM6ABUseb0xzBLj
vrtjr1JE9LI57mtNKTD5wUb9riloWBfZ04KUtUL/kKviJd0BAsH/dk2cJxjMNi+sFjMYKkayGCaY
x3OrfbqsAJJNE995UNinpW0rWA76JfycLK3fO8o72lRt3TFw9paGx16svZnJ2CQYAALYxQyYcB+O
fGAhx1rVioeCjOSEdu/QRphg3Ns4VgCnixa0lQG2ka73tK3+ylMFzbjGX1P9norSdm1CnKLUBIAv
HPRCy5WQtMbZQYo/q9bj5YPaN+eAe7McE4AKrhgL61OjdKOBjBv6VdGKph2Ho3kwInqWFRT3VeJf
QTBy/O8bx2JmTbLaMd6NNr7W83O8Sl7G3dovMi0/VwIBwss4A/8ob1sTZvS6BOasEa7Hg+sP538R
YIP6+fLWcevyxqhu5PErvVnQVGi9qiNdhRpPfNaukoN50EL1Skast2/kXpcleEmg1UCZNLaXMB+6
YGXTmc4FMPnek3zX0c+igqfasHVxyi01iWoCan8OHWcMizo/F64ZrfEo0bddLdiIETaNunFW9Lxz
GTkFgNnmYa/KujJ2TelGhLBhOq1d4LovCGYac0X3TJi49r0NqqbQUlwZAMq+MNTiVROG1RZNkDUQ
klKMKYWJPZ4GU71VETOlQ3mNLkRJ3WK3oVh3X2UJQc2QtDVT+OimcrX43cny56s58Qyv8mKPHbLo
HU3Y6BEFkyPSvMR4Q6rnGmmsWjMQG1DUIk/tQjUAGM3m4fI12tNvdOe76AtBzYrYwnHVidObioqi
dlmckfGr8uOkS5ROIkKcqB5V5HoqXlgy6KM+XCn1dyoD0JCJ4H/fGAODLcBfRa4oxMBMUl1Ppa9l
ko3auzqbjRJzynlP9RjxEoacRyMGmu9yY9sTDS+fhkyI8/s64GVZejfzAU2raDwki77RQkapvYe+
gfrkryMXEXUKx6KLwi315MNOY8ZuvQIszJnjLiinVhJl7l6bjTSx5JKrhZaZKrK9+l11IqF2ZF5f
+fn1FCQAa03uMMp/eQ+5xooPg4VKr0V0tL5aIr1TjmxeWRQznlSVPk8ZuKUsJVK09pDU8WEgdXRZ
3O6RbcTxv29Ur7PUnvU6xJG4vnX05V6J0/doxasIU7A8k5pPbtoDXEeZnuzh79WUTM/s3p7N94Ul
FCY0u6fQunxE8w/B0GM8/rDUXBbQifOW8BRNtGlxtmkD3G8YQf59r2yiN/AflDbAAP8Ycp5L+9kB
PngKjJEl4ByX6UOCAJrexN8un5Ko9G9ECxZCWxVrhSFtAw4KjmGQSCNHw8OpeXngwIxLe1D4oWzU
8I1A4anNuqq0tNnlArUo9ctzEnZXmW95BFCu47PMTxHU8F9xqA6BE5WgqiLYcddpF1erIQ49kWfT
BYVK3kvUUMz5vpEhWKfcTMq0TvMuYBG9L8P49D0/kcg4yinaxBENUZQI1+KmmZYCzJfvnnVOvxTI
rrhhdo6DexPthBwNtzgsV+apupGhjIgG641oIdJIh9UmVQMl7UO4/4F+5VDPfrBxcsqhw4R+GEtC
G6lEIdjgiKKjgVmaYAL0Dvs45z4A+YP81J6syOl95V4WDAhu088lakSDddQAl0oEZUFJbu6nMeuC
2FiiOE68gn1Cw5Q/5jJspP21vYoSCb2zBYNrRYZ7Z4An1PKnv7Pc0xNvBFi3GpSRugaGDIts/65v
ZIpmRlunBbSrbTBq9SEpBl8nHcZs+jlA1ztomhyvcCpvWIGzXTsAzdf8DBi4lw2OYFPFLdYFe4Nh
KlQ+dfyGOb6Lk+8t8xdZlC9dp2BiemoQQinuPIvM0bej9ej66eIZ30mAjG4wS7J/b/DXX8z3Zl8F
tWH1YpK0hdrMUZb5AMlDZT0DcDiAJA7FFXX8/ppzKDHq5Y8ywH4h3Huzn4LtoSmgORwTst2yP5Q5
CRQdg52K4Z7VabhOdDXxFkOFRxP/aY/xG9FCnovVoLtlaI6CCmfHBVQcQe4bgz+DaoSAVV0Hm8Uf
jjn8K9IEZzLXE0cVdrohbq8MitkGJaJNB/x/wJGa3D+EOnojRdjT0h1yQ2EqCaYWCISzb6QqRvpk
cRO3l28eQu11LcL2zUOVxckAUz4EvKVI85IzbwDlgA4yZ5NvywVRYgvb2KiVTmooyVowr1ZDggEx
AKYR65+s/PKe+/1rVS9v5cbt67Fv7sjtWtUDrOVm7G5SWX/2vgl5FSE8C/m49Eq54lkYhsXv8wLl
csMrjKfLCyH8M5c2TfAunQypaWV6eWr5le4/1L4TWH4BCLgSGRzzLz5ljNAAzft95bmBcpI9gLu+
y6uGvKSWtns5z8PYsqQLyNCHK618g9l/1oEuqrrYQTs3nUOsFOa4129U59RNku+L6a83AgRbXA3p
kjUr9MFGOSGAM+bbS57EaJ/JgEPtgjvgw2w7GvXALaream2iu17TaBbgdHPCvljLYn9zBxUN/wAi
/Xj5iHcVCaO7Kk/S2wj0oQGb/R1V0pdxz2/g8o8y3FsGUE7/lDDw5W3YyBAsVtr17cRaWCwFOe1G
9Rl5vLyI/Qfg9TYIAmKNtW7LcLeNQ3zm/cLldXpUj7JuxF1dBFU9unj52Kw4Y+hmOZriR5yjk51r
/Xqgsnh41/faCBButVVPdtFwATz6VsPpoF2lL4AzlQewzfBnGKTIEmVic8NP/QQQCtpukWrGxNHv
OrAsi5Fk8YIxj+8sWD5z5pT8YIfmITm1oPwA3fJxOsp6vPc381WoYPoN1hhdwWOgeZ5OqBQculbx
LquFRIRYuUE9shhHHSKa9ao1QqOUXOzd49rotbBvlFVmoyXQ67pzgpnYJ5aUN8ytjklpfbi8lP1r
irSFgwYh600GfS3rWE+5IU7UQ5V+tdm1Xn+6LGLfTPHUyL8yhFvUxpNNigzL6cPh2ox6P2kiMEz4
U5D/6LzOTy3fkGQX9kOAV5niLDrqxFruMMjM5vnk9EnYKyQEBzB4lq273pwenOpbR+uwMswoo+zO
SQdQ3lvh5aXvKsrmVwhG0HAmdcpqQgJXcW470Dx7oEx6uCxDcoJiXMVql/U1xSvjghp+vi7IgVTH
yyKkuykoJLMLZ3BQQQxMb4Q71XsrakaDV55iHF9zkPE6ybZNuMLKGCPmX6GUJnl2lJtSVjeSfF/M
4LOKshYIMW3QDafZPOsy2h7Z94VoXi1W0iBjyz3pr5i499x2CSQnwu/MGwfqVbNEeBbg0i1KoUO/
f4a42ZldpzCvgOvx0m/Zx9ij3vA3ECtlpm8//tsIFjw3lmTd3FpY2+SnH/m8ThpZHwkwWIdDc6NJ
JhL2sz8baXynt15ENbIZPaJc8VhgIHc3P5kcsjlIHm3ZlvJffmlL+UXbyGqyOq5QLuJbmhy7O/0p
s8Bf2YWc4at1vMTxyufLpyg7RME8EKdaDcqvlVGFYLr1uuVThvmH8rxMf1+WJD02wQZnKSEjhtMQ
OzbI9xghbx1Ka0xYYLLwgGSM7BWWWCVdsBiUaTmIFaAmtLju8f10uk51iZGXXTPBTAAkqaBdAeUg
ymcKqIk/ZSr66V7+erfEFujKzRyj59fY1L+ZU2Bn3y8fyv4z//p9wUxUfW11lPA9Wudj766nJvkM
Qs6oS1TJPZKchlieMDAP6Qyj2ga8jcoa/YlGM5G1EcreeUMwDRkSCMM4v7wSi18/TJ+K1Buu7E/L
99VPr+hf6GKVpYdkWyjYB32K6zLJILIsPg+rl0/ntPH7RXJPpSsTTENMXLCWaTipPiw+rpj4zj7E
wQr4rf4aaa8ge8xlEsllY2QIpiGrzLguJuh2F6CG6RdR3nrDkQ+UcrwvJoukdhXEwqgHPEC0A4gV
2aRJYhvMNEBQsK5K57q3T139cFnbd2OpjQjBIjSJ7c5ZDh2s2fPQaH7PWiRlj/gH9IPVd3ADepcF
8g++secbgYJ5mGbd7AG6hOvLlLuZcNS8tb9ma/lojMZtW2Juf5KhXu7b2VehYt3ZHGoQJJXYyOXM
AjXMAdOmAfzCPQyH5E+r9T/jKwuVeAhEAcYQVug0WawnE9zLEjysGgeNGKR4rLuK+CpDRItAh1o5
jwViuMknZzQLebVv3Bdg0lXOnEn38pHtq+GvBb0ZNbPizEmVEmQyQ3x0WRzNxlWX5xJN3DUamyXx
JW8e+iFTMpUu0ERL/5Dk353kQXeCLJNx/vw/uoDhAQ1dWxoKkL/L6dZCUWpj/i8JWQTp43ooUIsD
eW2kS0z8vqtkI8EPMGkgIYkots3sNq5Goe763RrZUXsw7mtkfg5W1BzWyr98UPtr20gTLCIF5wDo
SSGt/Sc5oicZ7gTmtuyDCnbx5Sibxti9yhtpgjVcVdusl5hgbfOt1d7aAN+i7hkztp07ngzz2+XF
7eoH2ntQLzGQBxe1MFEqao45bG+cn5fmQWM/enJvMFlbtUyMoIY9kGvGLI95xehsW6nXFmAJs79b
hSwK3b1V6P5EUt/VMaAjWF6SGVnCcqQ6Y/bNwDhvfTdkkoS7TIRgiYjVWrnpVED5pdX3YmqvHUfx
88VOJHonkSM2doDlZ7JKtC4F05A7flwl4wlQN8wr9HGILmvBrnfpGDqG+TDLp4mdxrpaj3nbI2eW
r3dgwvPMXFZw2b9EryLEgjOr4gkpRogYAl6uLyJ2JPffLS89dgdT1qKy78RspAnuZq4RJ0Zr109z
ZPjjof/bOjGUmBN/Og2H6rB+vbyD+/m/jURBwzVwjPboSOBvR5N5L/D2mF5QEk/xC0/j+JR1gNm3
A5FVY/fV5NfZWYInOk+NQTuDsKDMLc9UnvX1JndkrcgSBRFHxGrazOiwr7XA7I/teEKKTrJ9/Fe+
cWA4rSim/jRwTQjvx9TagDhkeKd49hmDvmew2Ddo/nM8NJ0e6Y0uU5FdM+ui2Ko7mFxyRFDeeM70
3JlwXsVyVdGropg8WwmH/ioeQgriq8vr4zbhzfI20gSzpHfr4la8Yl7Q68IqvQ7hAgXeTPvQLseV
+fEok7ifx3I5iBKsIIovwtjF7NZG2nR4R5J/TC974DRyw9FoABcF5LXj8EnWILNr4jfyBD20FxRG
sNOI8HrHV5PF0yzTL8p7XUYlJ12ZoCt9lfTTqiBC4fmgitPj3SQH7cBCEiA/9yxruN29YJuF8b9v
XChlaYvFnGG5RuuqGq4SovvTwMLLCrJ7wTZC+O5uhNA0NbSlQ1NM4ZxIc910MpeJ25+3GviqDkJS
JImHro67F/sLzGs/D7tnO+RgveTYPpvB5dVIj0jQ97YYurmooO99OAfZkVNPNc9NyHkNhhv3q6yF
YH/3AKkAIBpiQc9+3z1QLKNhS8furcmDBhZfZf7wrgW9ShDMe+x21rpSSPiPUa16RMrMCZYRmWES
qMcplhWy+AV9e2KvIoULtayZUtIRhr26BsYg3sufWEE5xt4uL25fwV8FCfepsJELTBhuLtBl6/yz
052ILAu9Zxw0YHJivliHRRLBS1erVBvMFyHETx7QXOKxATMM9JMuA77eW8pWjqDlS59py1TAN8sd
JUzW5BFokB5TV8lt2hfjgOwMsQeWJKh3nMVtN9qICJj9UJFPs/7BYH9fPhRxcuUl4OUgJP/JENxM
Vy1K6tIVMsyHOjzewGFOzywOMW9mNhL/b9c72wgT039xlwMDHZYO9zU+lCF/frUHHQMfHfoAzR+X
lybZPREHoceII4BLFxakduYN3eOSlB5NJPu39+JuVyRc2IpQG1Rx2D5SYdDXfOzhinUNKgXllVG2
XvKsyIay94zQVqJwX0GhOs5Ot+IRQkoE0fCBNvnH/23nhJvqdvXMZ4xYME+Vn4z5RwPsHxhElJC1
7rrPGlDdUVrhULriyGaVdoOrpdi84fviO2cg/QH6ESBF4KEtIo60nkUyQKldC7ERKZjwrmOrk8UQ
2Wen1vYHt/Km/stE/xC35Oe12sgR9MIarGlU2cyCcfqmouenVG9XqMblc9qNBrgba5l4jACQwq/A
5jm3hhrU3h0MBHr5Ak7AWR8eLIzthdbjFJj+eeFpTRl88+6ru5UqWL8aA1tU1SDVOFQfSYjh6Zvk
E5A/hnA80XOverKu792bvFmmYAepuiijOjpoSonPM/2YDSf6h+3//54XQJUBaGPysYPfd3Id7dLV
F6xpabPnlbSt1+d5E14+r11jARKD/4QIG9cNag6ECJg/Xg77DyuvjN7z0EL1fokRtqtrK6cpqpkE
HZIu3mgAZA7/8Uwjlbzo+48Hz3C7wCnRXEOQ1NQ0sSaMHLy4Kwxjj91xibSQnmVeP98Z0UnRNoKE
V6rQGmpmOrqGuuZDWaJeqd1N7Dgxf8gz//Ih7VoI3QRpBmbEkKcQ7hRGbSk1p7oLavNK6T4u00di
P9fK18tSdhe0kcJ/xebmsiTVynWBFR+W7oHO9KpstHslt85lYt9PU/rPZXF7NwgMGjoBwi6UW3SM
1K4081bnb2FX3VpAF1hMC4N8sSS+3nubUFq2TBNbpwLI7vdV5dUwNrkKf1xp5vo577Svy8xUyeu0
LwTA/RrHpwctwu9CwPMVk87U4bHU5iE3izurbyV++N7poMXqlwjhAQSOizpbMy5qWXSYNXLPlrn4
tll5upndTep7msy34gSV6/JSoRPBo2ROUab8MJhfJrLOsT0N2MoQFG7J7GbOeYYeJQCyfFnsUz1M
kquzOxi0FSIYuDxHqxhFnigAs+zn+LPyTAG6U9w5p+pqDAZOQFw/DmPgBkxynWQ6IRgiSykUVqYw
33gk/yrt4WpNHVmgxJVXtEG6xS0d/gf/FWRAQo127hfnFY/tdR4qD+tD/wKKDkgDWbV/d0XgKrNd
5F6tNwOd1WIrVpZPYM/rncjsrRtnqqI/Nwrw+3+JEBY0uHPh0oqLcG8xT8eKRyuViJCtQrDbpK1K
o18QkGXVk6N/rqbj5SXsRhQGxuA5hCdogsRW8SZDxjJbe/jfALokYQaiHvJjitJjHjkPrkTa3h3a
ChPMAi17jC+XFUMVA7CTwHAza49iEObymvi2i3q2kSLmKHW2jKztNJR9lPucPWn9I+1vyynqm49W
/K75tq00wfYkdHDXuMGaTC9vAe2cHYvITLy88POTEVlPDvVlPrhkG4lgigBYDh5YrUQqmbAbYlRe
pk4Pa6lILqxMjGCMSrNp9WxtWVArTwV1PUUJaVdJDmtPwbfbJ9yh2tJpnihYi5Y5nlo13vie6Y6t
BOEKIbrr1LmEhrfaTZtlXtPlXqa8qwltI0Zs4AOLZe3SroWHhfEOnfdjfIojkxcfj1CFp8sqLjka
MZEGqmOqOAODWTBKv1FsHzNup5wNkm6m3QBzuyjBH6Gda7F0wN7R6wER0nxCPei5OwJ19x8ryoMk
kDaZ8PjxwuUVnZM0HSx9IdAHPiWD6YtIQQ89xmIh7m5+V8l4uz7BIA1mkShuhsvLwHylBzTKb1qK
csYU6CHQkk3Z+85dq0urE4wFQOYzveDa3nwBIMQLGRvzzL9mTP0WoTxYl1l3ceKBzLZiVwbk9aEe
lYAwXqjHSq8PpoDPHY2y50qml4LJUOescjBADQM/2CBYX7wlvumr02Xll65KsBnZOsQdy3Fq1RfT
60BHmgbZQf8L/Z5o/JX2YPLf/PbMdKAu8uIdELLw902kMaht1tTmwILiukiD7gWj3fbns32LxBv6
MFWIzaNROjTw/1y+V8GC4VKUzEHDMa8MsSScuyFaej1c5+zBLbRnhulcP+vZjwGT8MwpozYpnmn1
RFw76Lte4obwF+XCHogUMEpvqItlMHg66dPS/O24Z9M8dI76rsfg14odwdwMDbUoq+FjF/EcYC73
bK3d4bLy7Gvoqwgh+Gm7uV+nyVKDZr41+ig2F6+0JJ0H+w7IqwzBqigLQ00thl+YJRGxOq9N/jaT
zkv1D5MZ+wjKJNu2vyZb50AP6LQRswiL0dkVc3A6DdXvWaqgiYh96qpY9hrsr+tVjqiQ62QMpYrA
0fQKwrGNfDJ7KtCuFK9BfLKG5JhUPvWyYDlhRE6GdLTvKvwSL7Z9zSwBE3yOlKDb3Rjx0XAlQevu
NmqG5pq6CfQhsVspr9WYJAQXfVKeWu1q1T+2juQe7XZEGRsZ/DdsjEme9HlSqJDBouZjiZnh5Hr1
dZ946pUsi8VP482dBWqOroES3gDY+++i0rRKFSWHVmjNCt8UTdaD6lzFGhiB1uFWIfZto2eHam4l
N2z3mDZyBe1PsiFzeoZg3KjumfatlBEGvswoXlqYsIduZnZqqkIAUkzf4hs1rILysAAn+dSgMT7+
wg7oC5hkuWLZsgSne9A6UplF2QVKdeMo59KQvGqy7wvPTGFNRaLzDi+qG6fJrj6hlU3WTLErA5D5
aB5CJxmSP7+rhM70hFS8/mqxu6I4j6Ok3rab2TZeBYiY9mj0mgrbrtXAXaOChUp/SvprZ/m2OH8r
rAnKLoyLsLPv1TispvCyZd+1ThvZgr5rXd8PywzrlC1D6rl9duuO66Gxby278t1Zrb1GAxXtZaH7
vggBY5mOFINmigQYCl3zQolxoZcPcwSPLmh9zfaMx9UnaIomtkzergeJK22bmJ10gIX++xGaSxI3
fYYj7MPmRKmnHeNT7uumV9123nCjBFKl2YU7AJfLL5HCfTOH0VUVQMrC7DfXw6k69V4VrGj8zq+N
YAz40JwJD6gdpDkc/uU3N30jWbhzjpYYgFlFB4mzgpGWTAcV+BVG774n0N2IEa7eaBCFDZaLBTZp
1KWLP7fuXVvJ6j6y1QhuK/K9aUFARhukceHVyLb0mjcW78ggw091UBYEy50lgv8CJjlB/ASrb1PT
S8vbaZDc8d1rthEg+Gi53dr6PKGDeHIf5/zBQFFunL/M9KSuP7LBkuk7/9xbFQCpAJgowW0ntkep
MxiX2xYRqHHg3RXrcba9PhpCPUzP/ZP+Q3Kddy0khkL/EycYEV0b0nquEFrwniX3qj2UaAtE0mAM
dF/10g/Ul0Ep77rWG4nCfrpVXRro5ewCrdY8AygNuv6h11bfKY+X1yYTJHi+SPjPSm53uEzOLV3+
GUnqqdO9K6N/2tfy1x0UDNSkVuYQm3gnc/K1cG6U+odSSBzRXc9ms2WCQVKytozjDofkatd9eT82
n4r80VQLr0gfNffvRX2+vHOyJQlmqG1yRRszRNFrXns5xv4UOMCW5F69PL5vNB04RA7a7yzdEIdm
Y2VO3HpGuk151BCrtzfaXXMy4CIiI8HBQ6swuatP6ZE3s0uD3N1rthEu2KZWrTKlHhC4d65X3ipe
6ydhcpMQIINxKBsZ0sX+s7mRJ3giqHE5s8VD+D4cPzcRGEMyzG/EHloWgjjUJL7VrsKYJvZUhcw3
wNNt2TNUHxBXquScg5EeIFPeGGdergc2w5V2zjX5dllndku74LX9JVO414zRYaE63BFeqx4ekzD3
62uQKUuBuna1cyNIuNfjoA5NtqJmxKw1qDPdQ3bYy9P3tLmjQQLYKq6FMqjIkqlqyTAt4OAJ0rXz
Vmv0VvWGFF8ku8af2jeXYCNFWMzapQDj4VdtXLz+HN90J46vpp5cH7oYg8+UU+gmgfmu5rrt8gSz
5RRwXZFAxe3Lam/JfDvRPIVEkuXtXjMbaT7igDn1DZYpq3u7WFeo/RC0mLoBCqQdIiuA0JmD/slu
9a5moGUaRXjAfr6doFvjfqbuBGweyzw6wGT0GPjTClLIxookgsTIebHi1SwRlQVkNgJrcsM1NT+U
8Sjpd5KJ4X/fBM8Y8l4LOjhrQJfHjF6N5HMrU8BdS/G6ZaI7P6drPRRzy2/tfK0d3ZA315GjrB1D
JkbwOAGh2uWZWSPYO3Gwa+vEZ6LUowzfbt/MbpYjmPW+KLQS6XseLdge56dp/dpv0GPCpckSDru+
00YYX/TmeLIiM8ALYq+AL3pQgSXZ1BKbKjl/cdLGaYcxrke7CUb9vJJPff+lXRbv8hV9QeF4Y4Fc
IMwSG8VI4Bz/voqUFBYqOTia/1Bh6zwwrTNzPPPKvuV4eaHuJ34d0Ak89Y2PQXL3OsWunqen2B++
Xv45u0ve/BrhAIfa0ZEGbtAQkpgmcI+Lr6tbWE+jU8hYDPZ1BRwGoGJHKPtmNDCz07SpyvRnLxz6
CIPhKTsMIQ9jp6MURWE3jn2V9kIwslEWS2FG+3+kXcly3Dqy/SJGcCax5VhVKs2SJWvDsGWb8zzz
69+B7muLgmii23fhlSMqlURmIpHDOWUGadEZu/+2ZJWX4+RPp+pL7QEQ7anrnP0vuWmdK4HMfSwU
lYznV4hqepJaUnIpZrq9L2G7uLcSwVxe5ryEVSZCJ9q7mo6pS66USwqXmXsLr9+4mc2vZDH3VblI
SQYORKwuC0+J3jg6ma0SkFONfL+v1WaoWgligi6J83YeBHw3sMlM+bWadFag2UqCOofkL1FmK8aX
fYnbNv/bENn29qAK2qgaAiB4S/mSCIk/i/ndVPHwSnhiGEcfm0VaAOWKZYQ+vmtJk9taXYZOa9aH
fX02c5rVF2R8WNCypJ5j6BMhMcuNo9Q6ZHipy6810Cr3RW32jAAtDPJdTC9iDpOxcnDy9HjB4ooc
T4unYeOWXDUH7ZKm1rTGHNjiHUci/UU2XuJdDv2wMADuP+ZxJMSYlJzpVUYOk7egLeDnvjI7kk9x
tAFryrs66dfak8ce21zJiBta5SjNQUx71GpuY/VqzktL6gpr6P8iAK/VYw7PUMHuIVD1KrT/6qdC
vgyMh/1PuGWIaxHMvRmF6RL3ArInM7zVlJd5uVFNXrjYfI6shLCbA2HTx9NYQ49p8ME7ijfsWel/
YZixj53e+Josp6z4Gw9by2SKKYseK0ViIh6qsq/0P6fWq0DXuv/x/mDxv+2PxRFR+j4mGeBYkeIA
Lv4MUFQ7tY0X+mL+x+J5SyWbQ3prtZgwX6qLGZokp1vt1XOF9nN+aTrGS6tYfu/Mb411xVKsPueo
yrETljEadxeQG5tKdEY1yq7bsYtf2jgUn4emWriflePWKv1jVvezMpZhL5EYiceBru4vh9xuMc6i
oQomOLxyAE8zJoaEoJkZRKFAX6I+92FikenItxSeECZwiHIfL+GA7DGdC2tazl3+c8j8fWvkyWCi
RSD345jTrEY13bGt7GGG4fMmG7eu/rX9MfGikhNJ6jQIiXPknuRXp+pWGpSOUgQci9vMCVei2JYr
qYbaMCZcXfLt4sUH6SCA5o3cKnaO2R9eZOc5FtuxbNGvydMcZiD7GKfzAE7hNQfAskhXwlVqj15y
p2EtEd2chMc3sdm4WitK3WFl7sHSLMrSIzzOkU3ncrAN/n1pbM1X7AYlqdCrePA2m9miJomqiOlU
BX17Jjo2Y1SDwhX1PtEA/JXhJZ56sxiAZaGTQDqnZLppMythjH5iY8ZmYCJmmcWdIB/m1tG1U8fj
Btm2l5UYJjQCxDAmXQF7Ib0FqjIULzHA5WqpRfHR8shSOLczTy0mCx5Tgn5EmSBwaHSJubZnxQLp
9TkaDU6PiKsaExDDfM4bIYdq+i1ldSp96UoH401o03oULyBuPVbWtsEExLbP9RSjxajciJKj5+05
TJvDfqjayko1bNWDL4igTcSuGozIevtS6VGBFYfCSsvGz7P22pjmY2EAbHsIJd4XpAb9KXNbSWSM
IwbCjZ50qO2ZlxhKcLDs8kS5yIdLODQvD+bJYg2jR7dDrFDxpSB98YGWs2MwY8kO9qs4H5LG9D21
GMOQhtAMdKVE5VDv7LLujr3wkFW3YvlLy8/58mP/2DZvmNVHZCwjH0mc6KB1dSbxZy77aVtahvw3
t9hKBnNT1kqaZJ2OAYsOzQ4CZvJQvy6DytnXZNvG3w2QuSvrUi7NIK/oTFnlTeXozerCGcTaDusr
TZircs7zbEgowFd2jDCt5NLlSPF6EXGZzEAFSl4C3gQkTyQLxGuQThCG7K3E28QWgI0v49rS7jqr
+UUxVDLVIhyT2E6B0R41gJIG2KE3ZPPV5aVHcZimIRyrQyrv0M243O8ozNJZORkn8zDzC4vbh/cu
kjHDuJazQAwgshBSR0iuiulqmO/H6nbOjqF5bJHExdqrZj5owo0BNqWMUwrejl7v8hkTnWdJkrW8
x+PdbC29f6iRIwBQQJmOoGPkBBOeroyhzk1eDvWIBos6lz/ytryOS5EjYlMdWURHQFOB78QSAgEG
2eyNcRKRm14CPNAKW9EqgXEinsnMSzw278yVLMYn2iA1wqRApyM3PKX/EuruPB/K+bzv3Ztx6rcU
bDh+TKikThyimnQ4ILzPFSzH1FfV1Dv7QjZD70oIk0JpXRJpIlofjl7cSOS2m/Dl9HOjiVY1ZM7Y
cpKo7ZRtJY/JogC3KIGJAA2VTk6eR027kLL6MRG6c1u0/ogxgS6P7kY58tIx8puMd4NuGuJKPHOB
hpkyNFjKQOLfTEd51O0Iq+X7X5Qngv7/KpQsalSMJMCsjzgdjMDVeeMp2+FxpQNzWy5ZPhtxgymE
4HJyIrvyQje3VQwRmZZ6Fg+82tv2m2IljwlUuRG0wAHDkVFAEKFx2lsRsCoJYDqKw+BiXgVtYJiL
PT/x8oLtjHElmolRimCIiIOIkSrlSVQOlC8FW97CJe1hjgceMwzP45gwVcya0pU5Ejp9Oc7KVQpa
xpjnANvmgQFWXcO6vKwzKpGy09pFgQUOXnn1Nr56Uf8UbLRL/cIF763g8DK57Wj1LpHRapTzOGwJ
GiCJ5grGbZb/KlKnVF72zZ4nhYmJi5RqTUSvMwNl9LB5lOIjyZ565XFfzHaY/60Mmxv0YO4xsU+D
jSqltILqJHbfaxEoTNNFbN7ui/qDo73LYmJjMgQgDh+QlkaYXAI4ROEFoz3f0N2W/Ga64gNlbqch
YOj8f+Ng2ZaNONVJNyKh6xyMon+lxHZI7OBns6fVWJQQnPJpX0mOORpMQFTicAbWD73KevNCAZTH
oPS8Egi9qD6l9yutmIjYC0YVkhAmT/uB0zE80fYpps9ck+dc1Mj2JDGhUZmXqFciSKLLOlIESqkU
ySJqEKE//RKBSkduoltsd7iRPx54UFDb0eP98Jg4qbUpWEDkFKZpVJahXYqRCSqk1/3z2hZiaJgO
I5TCk7k/O61Te3mEm/WZeKzIZC/VzyFX7vel/CHwvothzEIfzSSNZrqtcvtWR/ICQNArL71Dt1pF
XoTiKcUYCGlkY4gDOJoSuaFyPytnVXzkaLRthO8a0b9hdS1XSQoIzhzvGGn2QuEZhYEpVL1IAVXt
6Api7yQgIhv1477Ybfd6l8rYBCFZqpUFfUQr3ZWZiLaqGpw08XPg1TUFGM8g5aFr1OxOeNKieJ33
4+Qoc2fLmNvvw8pesoPEG0v8rMtaEFadP37BWDJMWR7i0Ymyx0H0J95M4sZWwkcBjBmooxC3Rpli
FhoVh/aqOCoYBY8cINAuNmbPk0Nlo07EA2z9bHwfpL65wsow8qkVAtBGjI45XwfolFYPCo9+6/Ol
9VEE8+X0OhJDJRlG3MCy1YLDOjmU6U2kD5YeGPa+xfFkMR/RIINea0aOK6r7hr100L0d5s7JxtzV
a3df1MZY+0e9GJ/StCLQxabFqud9fAXGZIDDhy/y1/hMN5lMb8KYR2PLnZXZvDX4jbv5o2jGsUpN
bY1mEkZMGQ14K6M4JaLpYZcygJjpKL2E/hxv94NnoG+Z8spUBEImQ4yrCRdId1YwodBalP3IaGzw
v/6iEGK6YfHaw5/vtI+aMulbNUfzNOUlhMrVQ9JXh7aIz6Bm/dk35XlaiBsI6inKDc7hvo2PfLxL
P8plEjqtU9JWMQuAGv5SnrvjP2NPw7H2javIe5Wvk6vAyj0Kt2S6yU9e0sDxSnYNRjfGSF6GfHKk
QrrMxuVEAtHWw+Swb8I8MUyKB6YxeV7EfnLmLvYmgNXLhXlQc96WNE8Mc2trgtzOaR1PDqghrHBM
bIwwWmbRcXx/49r+cGYyE2hIm2ujKQWYQcaquQgoirC2UNm30hus0PvL/b/7eEyomaWAGEoKH8xN
R+h/jYrTmw/7Irga0S+7cjl9CoV+VhE6qUaUYRwJHTgzoZEKNM//HV3z4/djoko3DPFczsnkhJWv
LUfuhtrGW/qjABq9V+oMnahppKknJ4ut5lnpbeA3uoA5vEolR8MudGiDcMd/Q51z978kJ4zITBhZ
umWQM2PEHXQEWRdI71oHdJM+rwPJs3QmashRIsmKAAtU8T6rm5dQfxWKu31VODJYnIgpwj65nHWT
I6uzLyueOdW2KRHOs4Va7078YwEiinmSYrgStqhV/W5K8mMfhJzUbWOk5IM5sNl83OpB13UZzXhG
V8K0rHyk4GX5Na+S8ub5e9owkaEWMK45VDA8EfAq+kn2Z3t+A8cNXbOyMgf8D8f0aL6C3NhpTljG
f6q4nKr7mSoWND4aP9ELoy2n2XDKOWydeJFeDKmbXVEsB0BgR86+lXAMnqVN7hrdJJECS/xnQDj2
aacMANv+vphtYyQokWI+HO8xRqlkwjh6ndajE0aDa0zXArK6KOMtLW5Qq1JL+S1GYQKHIQhJXnXz
iMZ+/S2/iI7Kc3FGTmAZ3yMUxUYCloYaTNjkkXKa5x5xuFQU2w7x+09geUmw3YJppCEakf1MqOT/
EkosMSYOQTQ2X5PFXkBI/xfcIR/0ZscnOrHMizKUDcc0iJu3QDLRW5v7quaoxo5NmCOW1rCwB9Xa
MykPmcjptWwUdj6qwSQAGHaKlEwaDSxl2JOX5V6Otj65Er50bpedZKsEyTZvd+EPOfLvA9MYn29A
4Rq0MR5sybG40VKUbAm6dgQPOLykBGcEFi3HGXjfkXGGvItlYWoRM3P8eGTeV4Wz7230lvocxt5V
ot64uj/xVq+0Kmgmx0zvk+hKF0M7TnO7HK5G8yriUvHS9G9PHJMPBMuEB6lETT4bvVJOvs656iWj
YIu6ftaa/laaZ2/uZA8oT7aRjbwZsu0Y9q4u4/V9aKQERcgZSB72kBwcA08bq3Z59ReeGCY3UOYZ
kBgV3nHvoKALHjM9J9nejv/v2jC5gW5kpMhpACnr1ImkO629Ano+Bl1ye99K/vBQ+y2JXXldsHqU
NjVBlayxkBjQtY3wlALqGWh5WGL/hgjp9N95n5Gjn848JhSx7QfMUeLFhBRu+ClH39LkGkbCUY4e
+o5RsmMni2T0Ylck41s/RgZ7Ym0PnTVY84/sDXVpxlqKcYQD7svlXHQs+0axpGk5dy0grFDgl/TL
BRLU7OHfCWECSNXJUTy3eHSO7XezXKzSaC2tetwXQn9k7wMyQSRQzEaJCpi7nkS+GMaumQycQLjR
5/wQ8HUmcmihjD5nCwuMgZsfDbfVfBHP/oCJLuXZyPwx8KVxwTLZz3+nGhMwEiOex7BAMTDpxAut
1n3sAXDs4A9J67tzMdFCL6oo0gJ5dOYyuxJ0MbfiFquGseblje4vle5Kkfq1HJtzqczP+/rxbJ8J
IRXAK4w4x5UWxLmvaccEGccy2UX1K8q+74viHSHbagJU7TzHIjK7fnppZ5+Q05I+DmOEyVc7Tb4U
2X3QPtRtw/m+HD8zmCgiCqqYlB1UBNI0yW6j+kdZcoZ66AntOADbZjKbKZprESKGcbRG1HLl6SJJ
L6fym5SfDW4piacRk4cU1SBh9AaRY1bFo1iXLmzkZW5DzvXCy3cMJniouQAc05EGD3vo0a9r7dgF
/yoGsEEL85V2z2YepM1myAc6kEIJ2lSdyPjSq3ykCZCSJhoqgop0LgXUdfKjruCaybK/sYqVIOYb
NkkvAfcOjj1L5DgUuNOi5iYXUpdj9DyFmG8oRkobNIFAsTjjqwivRNSs3laIy0vxazK7dBNrflLv
9sVuRmQZ0KkGAYi3yr7oO5SswyGCQYbD97q8LiaOafB+n/GpBsSAhUrzASOubFH+seQcj9qAHkC8
X2nAGIKpNApWe6AB7dxSEFgptsovgV95yT1dp1BmO3ygEIVB4BQ273m/XVdaiWfMQzXiyVzSZnRE
XzwJFxR6Q3HSF/Xr+LVzF7f0SlC3oKbFQVzgfVfGWrDjacRCj1SkxpYeIFkSHpnudhUac7wKQAck
gC6xFxppR0HsSuSMbnakAIyAdQZqWguoyQW7xXQvK7krXOGYPkjAm+S9oTZD10o8jaQr/47UuAZs
D0qcXae6S6AdBNCdWubAg9/ernOifycqOvCQAfv+UdDYYTW3kUTwXbyOruFJF8SOz+iS27X3N1vt
MNaVMEarRgsSgOAhAQobxTJHtxBvs+nxL1x6JYO5qbuRgNPHRNDP+kMpnUMe9/Wm6b3/PkvJKitK
kKY6fr80bioZNxivNkdjwqdLciWAiRmlUctBXeIjSepdO1/qQHqTxkcy3mbyk2o6evyUhheDfL//
2Tbj70oqE0eMJKhijaACHaeh10aqX4fxfVcX93Ob/+/TEjADXaJY/BLl7mBkEbOOw0wFyGKQouG6
OMqhfMTViTJ74YSu/HWwJ1f4NVw1tnjBqxRsRyxdNQwN29Ki/JZ9rTxLI1gVyTJAES6v8kt41RzH
SyFHab98HRr08EC/7PQHwILyd2Q+TwJQtd8lM5YJsPNinmkprQAUl3IwjxnAYQAr4nOj8qaNvkti
m1hNsphltSAqgyLbUc7KRf1IJ71GZ/pSuLFj3um8I6VH9sloVxIZozXjMNcEvaJlQkpU3NrB0Tw3
b7d26JWcdQSeeoz9qI1gClKaToCqvauyZ1nlhBB6EHvKMJcaMoWkKgz4wj9lCZBtAFSdz1Wy3cZe
fTQm9jbYCiw6NM5xTPGV8Eq8pEJfN/IMu4yt7KpwZxhifdT+Dhr3gzG+YSms3KBtE9CpRsi3orNw
Xf0ACB6wGEO3uBhfDawKTpeB1diRy7vXNt9RK5WZ56lEpLGrehxdBjg4YZBsvVEtMIlaYlM6Abf/
ybMU5hbP0wI7TQpOcpDuRuLP6l/VV1f6MDda1UvLGCu4PvWX7EFFRST4Wo9o5trKi4GVlfkg/Kgm
fz9UbytlInRpOvj4WERfUyvaBG1dEKCSa615yrO7/d/fPqP332fcS9CXopMX/H7Z3XXDTSc/ldX3
VKzcWfq+L4mnCeNoKVIBAZNzmOOYnsL4UV6c/d/fLn9jlf4/n4r+ASsrR9JvlFWALm74bbwFkuo3
2slF58npciy502093ijv9uvdwOy6gn+awgJ1CqUZy4OE65sOE6WH+BT6OjhWdW/mTkhvHtS7qLcc
dqUd9i2jFEQ6yILbu6k8iMm9HP2cutiOOs6Q7WY6upLEmISkjYk0CUhHF336tohz6wckeYn0dOY8
mLbz0ZUkxiSmbuqrdtLp1fWWb+O0iEsRCTrKeO/t2wdPLcY8zCBuSqzf4l4caisgvxYBoHq8pzrv
lOgfsTqlhcg91vhoo86YT/1iBX3ppKGjhoUV8gB2ebKY8FonjToreJM5KvZT7TA3v9cpZoebGQh7
uTajM150pvXvPiL9m1b6YZk9zQNTonNs4QnXsi/kCqAQgUv3LwUxsdasxZLMRoe6GEZy0gUdGPOH
wi14bMcMeC6h9QDAfTG2TsZClgD1OTrVK6qKjnaufQqmYzwO4HjLHSDccNKZ7frRSiJj82Ygxz3u
QDp9LWR284AcwNGd4D67aL6AUcwtO86X3C6lriQyhm9ovSnJExLEwaMYfpEnHstjc/obeACkGStB
jPE3FWbXgKdHHzON21UdmEhGAFrznrGbGdvbXDJA/oHly+iTVaM2Z8BRR8YWnGpffZtmiDAgtm/q
1MI+JYZE0wmYgyQNT9mPpj5K9ZwFNR4u4XIIsR249IAjArROaNXtLeFhZm1b4koc481TGehCShA5
utfFk20UVk653VnmfWEZp+6/yM54+jGubJRFZrYSsngp+maYtxpqH9lBJD8lcl4kHvLcdqhfqcf4
c26kgyhVb+kvhlCAWgVe5mPn0ikC4zj7+0dHLWDv6NjHlzCJSW7CEIepc9sAvhwnnNtku/v3rhAL
1FLEil7FtGvbgXGnty8LxxAtcictFmUJkb4B/tOqJts47qu2GfRXYpm3V1Xp+VI1BQr30/AoV8Q3
ovyoNLk1DeO55jK2bYerlTwmQNZBLpGx1ZDdFG4z3JbA5JjRJzbjU4sJ3LG2cuGXUQK7213K0Coi
TsmTOtnOSapMtARWXWaIIuJzEd1NHV2W0obD/hfdfpmtVGTjCSjp9C6DisKhOL/xVV5KfgOKx9LX
HfJSHgt3PCxfQXYbcEIMx05VJsSUQdT0QwzJDRA0+4vUfOWoxhPABJVa6GoVyMVoVkRvq225rzrh
o2oF1+O59LDP7//v4Nm4A1Yfk4kqSyIKoOqBfabJ4k6qYSmxbGkzj4HkraqxZxhsPNHiLFgKJKnZ
GUAFp8IpfcqKro5AH6UoWphwA66QfjEedNe84wHVbpklAEE0A1yd9Cai1Z9VGqQr2mA2xNCdNAuA
4fozUForA8o75/i2ikhrMazzhWOoNi3y484MD2qdQogGIt90uAUUdWJlwvIqDXdVujwTLXjYF05N
g/3Aa9nMB9bQOpPBSoQ8pb7NuntjcQ1yM6lP+1J4H5KJ1EKWKGTBDrJTNMQrF8XKiHhrgMl1X8zm
9bPShm2z5mMpTEIcoHVxm6JhQimWqgvUACeKDckt6G++C9fimCidjEaol5godmZUOqVz73eH+RWT
sOgO5pwvuBmh17JYIwGoQFlhZultvFPAtFxt577h1mfUWazK53XROHbB7vJJi15MVY/sKzDvBwWb
VK+Z4ke8fSOOXbCdCn3ozGqkREZVUfhiZ5wGLfWKQHX37YInhv7/yo9roxzkOEKOp+amJ6bSxZxg
aC0pOFfMVhheHxEThtuoJfOYS2CTUWSLDIlViZx7coMhW9fWIpi4G6ZiKJsa0pF6tihFdnOdOOII
BjHZCx/KI524jb32IPJqwVvJ+FouEyYAUrz0vW7+UwGpbmB7j/Etxa/N/cEWbyiDmXpuACzkzJjk
4T236a9/ClIq2llAUaQvOObDlmUwKeFC4/BUu4T4sBBLHh4S4rRGaukzj7Jy015UQwbgrEaAn8SE
qxoDKaIhIFwR5VXoT2HyoqZ/0xLCgt5/ZGiMP0vh1CQjhrycprR0jBckTvOkgthA+tL5vGxy0zBX
spj0SsyUqiUdnLlNj4v4GOucUtJmlrxWhv4BKwfrpMIQ4hltkEXC8Hn7TUZJroms0NUdnBqWJIFQ
NpR/lSWvxTJ+LcxGNmFXHKN5fYcpOcEWjPxKn5N7HdxljhFw75fNm3r1IRlDTIJmGZsQHi6MIBBL
HtvoOggvm+I4KLkdCD+65aWq7vaD16brrWQyLp/0c1nmEi6Z5BictMNwmE6CX17zbGTzZbr+mIyL
o3BWj2JD94peyCv677SoSmz9HmQ20R05yYfADr/vq7Ydzla6MY6miTXwOyo8ThvsEiSYpgTDQuh2
h+UKq9Z+eJxc2eE/+Tf7hStV2byu1LJi7E0shxrNiTYrk2fM7TlFZglfUOkH2pYLVEew6IhcVAie
xuxc51jhnZVFhA6+p1fpIcc/BFF7SVAEMHzTA4mfeqh8HkfttocCUs9QAV9N1Lf/X3loakSZaQ7I
jLDBMFjmCVzWzmBlF4NLB0nQsbzl50ebOcS7THaDTIglOW5kVBHnurQXo7eK/lvb388jL5ZuxreV
ICb8JKlcm4KCySnxVF7Ip+SrRBkzHgPsLzuS297/FwwdNGR+upJWIpnQo5EsUCsd6Vhv2INXHGWX
LjOKvUsNN3Ozn7wuG09HJvRkca0a1Qz3bMsLpbrveQgVm08tEGf9x0JYwhOJtOCJT4iOsZ8OnUMd
KIilS2lRX1pfcAGnOpzy4+La4bPg1JxAwFOOjT1j1GU1TdBaFB2Kilz0Y8pLnWgyvndiTKwJFlmK
AFSFROV2BiPwctDPqI+iIzpzuUI384f3T8mOoAlqEcaA7cOI2HRRlp463Y8aRx0a9Xe0YTfKFrUL
pFCmK3jCgtbyQSifeuRCi+KHPAZBnjZMphKZUUimHtooPbHG4LnE5YA+t8W5C3gaMUlKGUWtIQlI
UnJrtLuzcB+cYHgAIwquid25zVVnFz5vSZMnlIkccQAUZrmB0ElFsGgLRxEfxPLrjO1dUPZxVNy2
clWSRAI3w3wWznQVg8exjIdJRGu0qb/GFbi1eXQZ2yf1LoB5j5pKnfdJjxZALJ+E/ibRgcJyxzkm
etqfDe9dBv3/lRJ9opXNNCPwCYcKUW85VOCfBle4Q9eA/mZzW9XehTE2keVRQqQFzbwQ9XhJuIzq
2BkGDkfbZmVwLYUxAnFsyiHv4EutWzxQkptGtgBS6ZvOYKuvlW5NJ8oKmmAykBfVt0sIKw2Ze0QK
lyqaGvQDivMCAK7EAfeST+Gb4mvemBTPOpgbRM+1pSQFsuVQrV18VTtODK8MQodjIds+9X5o9P9X
FlJOQ6fMPXoA4ik8lLfhSXbfHNkKHyrUK3SvAunSeMHlKt++kt/lMpcIINsXfWhl2jDSvOaarjK6
o7e4IfK4xOeZJvfkmPukTxUSV6KMRrNHARxiN3gQ0E+UXPEQLJzIwTFRLIh+/KZJWBu5KtHhWBdz
KSfiUTgnAbu2wt0AtC+zt+pjZycn4uTf949z/zRNkYkpSmGEM3he0D8qJx8MDZaYnwvx2hxPYGnk
qLmdMBqaqpumqEvsgmamtFmEhbzRwYA8sdoiu4hi8xRlGLUPytTeV2w7Gr8LY84vqvJqySO8PQQN
LOz6pYoux76E7U/3WwILz2ZUemqmdA63ShMnnyuvFNNjUYygYddPyST6++I4CrGbGEMZ9a0xoTaE
LcM7KSFghW45oXKzEKP91oitCorzLPR5ChHRKFkNOZH5KZ9PBHgXSnXR8oj+Nge2AaL6H3tgy4NS
NYujMqOJPvQ0J/Aw2XYj3ShWgWdifZkCVTU/CrZ5rgu7PLY/+AgEf3g2vf8FTHhOE0BJli3tP8So
0gh4FJf28KQ7o9efwX16AMYU99LjnSMTp6MxEKqMrjYG9TkSjyZvwI3jZQYTn6V+HLKkNXWnTJ6a
7hC2ktUtrqLe7Jsjx/oNJhxHcaQtTY9wXKiGT+be08zoaC4gL0hNr2pEjrjNrfa1sbD+LAlpHud4
4ZL7BXjWsTtc9FcJ5h97X7iKbcUvvpFTdCF+p9xuvUUO5GFfYc65sVPkUa2QIChxbnI4YYUtxgDB
wIlZ2+WDd49g5wTnaKmTMFHQbXglZ91vHsY7QLrbmpseldsqQxqGYeeC28Hc7j6s5Mof7x90Hvo5
0FCEUm8pxcZ0QVyKESr4MsA6Yy7M5B8eo7/9zmQSv66Qs38Ag7B9EjnJA3mOC5cS9OWYedZDlBSB
wAfhAHsA2LyrctnTuH8BPe1VFoMV+3ipZfHN8xUvO9ZXvV+jwRN5sU3c3jN86UviZiCKS1zwETj7
trSdq73rz8QdIohSiSlRFBon6WqOwpPa9Ye++xssoZXPsPx6wTxmuT6g/7JoP5b5nJPvzXj8d5ow
0WZKSmWA12OUDGSEJuCKplF10jbnfDCuhTLhRk7DpjFneAaYN53iR+5S0G1ySZmCcyfll0upxX9+
B72fEBNuJK3GfvaCKDp4wxltGE+66l8HNwG8t3aUfux/RE7IZl+OxaALct1QLKF8tsbpGAW9A2yQ
ngepTI16RymWBKPG5G6oChjHa4EtJQm1FTdP+5rwblR2yxHsmHFkVIiSoy09J+fpOXuIbOSxruZK
gVthQj72eDNe28ahA/IEzTEgerNTtVodLUZsQig1jvBOxU6dcDXfJN8kAKHOh2XkZH7b+fpKIBO/
sBNVEUlGvKzwsMOWNlCS4kvdLv05scxrPIFAwIFNAF848oADeLqyOECjLOd1kuAenLzqSO/B8Kd5
7lw6J5Heh870lXOgmznhu6oKo+oIIvgYlLeTgwJvdkRp7Ry7KoZofmDlx5YA6BJcK2BLRk07t3hc
XZtQROpKODXoVZQulbTQlQJxUr3U7umCKaD6PDAYZhaFMoic2JZfZU+/kPzAi77MDkXD4r3hZerq
n7xm9UcwwboKJqEZ6GHTWwLUrjdAuLs1nhaMv9Eie4epLXsBVa7hh2CoDK+jRxN06eI5galjof+k
cUIu70SYBNIkcqxqEaw9nCvMJCfWAhQmCVgjqWXON5rE4yJ+q2fufQAmxjdROyjaRKtoXvw02+kV
njoYrYKTuVAeaCc2cHNvAaALoDDJFh2aNZv4FOSId6tbHAGvzzuUzUi2OhPmOhgKNV6CDiNRcfis
ghTUqHkYFpsxeSWBuQDGnqRx08Lup7LCAPhZElFRKa/5eE2c42RHEKUwJF014GZbyKtc9JZePeeB
I4bXWflNDbx9d+Z8N5V57qtRmY9zjIwgaR7C8mHkIdrzwtOnRUGxqKZBgq1QVk46IToc1JvXf5ik
+wveGMtmHvV+SOxg4byUg9oWOtaxMKcc1PYYfemVL/ufbPvlsRLCBKFJUnMSR/hmlPNOp9BIrzT6
hG51AfMHnMpb8M1uMRBihx7QBELr7/p7q7+BiUHSpCXNUELR+Ev7pXuoUUlE7dzKY0u6HdBFza+J
M3GeXNyzZALNlMdqWY144uEu93QgJHSB88+4bwPvhpHyyvW842QCjVgsiipN0DLFmHY/+6n22vGg
g3kewESOSFDSitBZVGE2z0CA8GPjbwAYVrcWO19iqBNWjVpDd2SQtptfsMUWJf/ybNhaWpWWudbX
PTXKyxJvl9z+qWJcUvBBBePwbpztc1FVyUSGJZuEyQHkJDGVPtCQ5OsXmvRYoEXJY/7cPpZ3EYyT
tYFuNKKcgaUCDF/Tqc05pa3tB5/+LoD1IDM1sIUnviF+vKGDGvemH9mpa/7KaBUhsYTUAvWXPVzG
z/J3lTditfmgWMlnnEkUailQZyBR0iUzCsUEwj0n9Ck5eMRlyfqD675ry3gS4kVTd6lOB2tzXNfh
abDAxPTGS1vZxSU3PlEL+JwivMtjvCoTlXiKU9zH2Vn/RSBPuqNdFeNUIhugCdF+TN6eZll9TeZ2
rpIyleJRpSAWi6fa82XoGrmlO5lFB73FzuoveB0B+sn+rOInjp1KkKdZMlErDNTczvNDo1722Bro
yWGu7znqbTazf6tH2Kp8bWoNQHBgrJ1Du3AodiWI9roVHUQU9GyONGp6e5ox1Z96iFCaX/Ax48wy
/X/W+kHM+CLY3Unz6weKNftfFF95YpmoolSomcszoopwYV4SXDK07hvdp5fZE4iMACige+oFb9Ge
J5SJM6PSEYxiA5Qh0n4F8Q0BzTzIeBOOt29HMwOvURN4BfKn6JyNdTSrdPmSHOXYr4e/+X0Dk1V0
nAPNEsa9zXwqSgCg4JWd9l4FbvU4+99p6TCKuhLBeLQe64taTDLgwYRv4ng0J69dvnAMb/NeWclg
vBgtjS4TKJ5+dq6OEW4uN3BUh9Z0ak8D1CUF8ec+oDf9+D9CKRYrvGH1pixIr3SyDBxvWtmhWY3+
VbjCkO3wROzeIaf6CMG+DsKirxx16S9/8rOVZCb5VkI5TwoFn1T1KZ/PcOi9+Aa9aIdn5JvmtxLE
OHQ6zumiVMDWNKVLLbiRlQNHk81wvxLAuG6B9AZ1vgWwyrfy/5H2nT12287Xn0iAGlXeqt6yd3ux
80aI14567/r0z+Hml1yZq4j/x4ZhBIiBOyI5nBlOOedSgXwh/AOhYWe3juo1fvDIo57hnRlza4u2
qnKZyjPw+3VtJeI3Ur3GamplwV/7a9s0EKulMXHC3Mg1kAUhqq5+ZIZua8qrngBJU3vYl7PdpbgS
RD9kpYdqXHZhvcD8UQQmADmcauiEdJ4s+evii15na51VP8WexFHD7UhoJZgxHhHp9LIfPtTQOGmN
RWKLDt1MuVW5gCWliX8JAxXg4XVoQgM15zfO0nfvPa4gY1v6uQWPLMEV7BzR1r3Ab2mrOZiHc0BP
UapI4ShxAubtK2GAeRU92Rr+/Lzbmhl2StdKCL8U5ZzWzU068lpst1d1FcEoaScGo5z04eQ0/RdJ
uYukS6j8ub9z28p5FcEoZztPRk0CmoxLMFCaX4apx3+eqo6HJstbC6OcmThnlagDn3Tp/aQLMdDj
Jhqnr5Mng9HDCtOkhtFhMQIibzO9xP3JJLwiPXUhn23udccYVRuWIROyGIFwcowP6ak5UBUDSMrx
9w6GfsbqMo9IxanAPAXmXvoWxLd9bthyekNUwdmXw1FjdgIqndJkCkqo8ZiCDKAbPXEw7d8TwXip
VlAKMrVIMMdyYall75pk8PZFbD9P9H9Phe1l0IVRaZMFbdLCoXdFt8CTz2rO8Y1AAT4Kq+e2bG46
EEMC5ZEGfGKdzZojhGqHMAJAijHd9copVA07V3/o5DbiwY5u1wZWohhLY4SJWWo69o9mwPQvlVf/
GN6qgwRC5N7rncaSreZHeyZfF46J2+6nWElmDNAytmYzxsA5A2nZPYrk1nIo3lpX8mgeDjl73VZO
tKKq2Nqh6J3gkUdrtj2gt/oCxj4B8ZQUXQ+f9vcjorWXbymCAgqMVPjy474WbdqPlTDGRrXAIsra
Hko0B09wKFbVahYaBPx9Kds1iJUYxkwJTaHoQYBYPtUd5Vi71VHHTLHulic8yw4Yj/IUJACDQ3lD
x6QwiAh2S166e7sxYPURjBkL425UIvOj6qN48yV2m3N2RpOu6dIDFZ3slP2YdSt+21/89kVdyWXs
WqsNQta32OPhC1ynJx3wJrR6D2u2MVbAZWLfftdf5bHJ8AbY94USwoeKvubrXnxS76NvdIn9MToF
4Ibi5mU2HcRKImPuxMTM8YCDymY3S2zFrxRWSwNoZOBUrnoc7AJdEOlz80izuzyvsWnNV7KZOD03
ZMEkAuq+ZopSSqP6AhHc/RPcviREVFRNlygrxM+OiTRBP2kVMgnGfJjInwRI3ANv/Hd7GVcZjJIE
jS4ZUqaAgGm5bcpDnHMChf3fl9gXG0ityDyD5gnG+yIFtyoPAGp/jyQ22xKPGgDtFySv+mA6gkTK
Ac/lsU47HmgM3etPsYjxzz5JInPcWl6mRU8pD/qTRlFXD0VnYZIfd7n7yO0MvngwUcOOfIXjGv7D
KV1FM05JzTDmnpZQA/PQOYbfu4gg/Pghumu9wTWeJjcDcp14AJYAJ5rYjFhXa2Z8EiY+TTx5IVhW
QhBHA3Z+us0n05qApb6v6f9hq65rpMe8isGUMpyLVjBonzd5N079ZAGTBzcYXMeyVd+FdwFnbTy9
YRxQUiV1DRgbjJKJ90HyKsx/NNH3/UVtxy2GqouaSiSVMFdL6IplNgXq0tUvMlqj6hfZfCTyV1nm
FS22lfNfSRpzUEEk5YOp4hIkU+KJoP0A7tU8+TrYhmU8ClFj3V/Z9qW+ymNOqwde3WjUC9BRFeWp
UsLTDHbvfRHbuncVwZwPUOSkKc/xlM/ExdO6xCKZ/EeKrr2IZJx5Hd5qmCAhLDDfBLB7iMpeOvJF
4s5lbLup61oYO24uURHOJpS7+yKCCay9jP5wll1yoEwtYNNRkNvXvPA9OulO+7tnxWhhaXZaUet4
r4f5kyYcSfx7u8e+aroWOGEVgYE305emPUshJ4zZPB2TKCpobGTQezGbB8CwuDVUXNSo/roYT4vG
M6/UfH6y7CsBzAYBzmdczLqhxaXAH7zxFQ3MvuZIDwQE15gsKb/ta/amWfhXnsx6xKDvusWMRuQB
4sdmTJ25uhOnm6x+UHi+fbuhayWKiY9IJORz0iP8lYDL8ld8q9qZB6JVS0SnAlK14ffwK3+iffsp
s5LKuMo6rUKjpuQU6V+9W97SyZnIqQ4JCELPrRNgU0dvdiikT3+SH8Zfey+aho4UvqZphCVOCSQj
X9oZGqmNL335sjRoNgQyenEfmM7+Uf7HBl9FUeVdua2mmtJBj6jbOmU3s614SMYdFATaxaEBBOD9
/wU1bPtCXGUyxrdsm76sYpgrvSve9EXwRb1w99dFf+LzlbiKYIxvN2noKqbz5qmKSzCMP4ZhAuq7
Wv2CHyGgU8NfYEcA+/3n7WvbMjOWgpbKgmMf+3HxZX8dW35x/fuMZR+FWemXArZPLm7j6dilo1WO
T3LqaiSzqvhXsCnW4hhTpTSROEgj6uCKiRn9+CS06EcOOfZ2852+lsLYK3VJNBVkxjRUUtDZkTjp
Bf2ZPsbg0Mgn8Y5oM9W9EveRkV6peDcaZZjKCHyDS+X0ENn6oezNAJMAg6GMKfziIt4+ZCfeSNym
GVkLZoyXURSFUclIdbduuLitC3xSN/F6vwTNQncSLnSWO3mlwCrVqfEzn8c9vHUJ1vIZMzaBYafM
5AlBVXEXaQCxO5QhpxTIXSMT2g9L3nZDgJSgivFZmneZ4X3KC+AH3RT1NPBJ+FGL1hCCWnyJDlFe
hL/5Zl8vkjFg+tACXVaGdx28FO4BleOTctuBiBsRCSZo0NjOufLcJTPmC6P5y5BOyBIElwxoB7Qb
lLYY044K0x7O8131Sntwtcf5rJygYWfew513rozRWcpYzXKCWyo3j6YKRtG3kBz27Q5PBGN3GqFS
I+B9TsDUuvTTqegeTeN1XwT3XjLGxsxA9BoJVD1v+sya3RGG+ti+xBcQUaXHD4rZDLUgVOHfNJcj
eyugXWsNY4KCKF+STqePpyfpCxg9m2MBUFP5O9qnb8obFUzEVP7yAwwoZ16ekh4P65tWstkB/hT+
vpQzuD+RwtqRQy2cluBLVv+5v0bOEbJD/MgmRLMgYIlJCrqf+SxkPzDhzLkMm/HDejGMjdHLyWhn
E/TXsm9+yd3SL86iZGXzxwUsvf6Qz/Zom7+Qk1lLZaxOEsoC0TVKEpsDoEAilrQ87O8ex/GyFLCS
PnVF38N2D+R9KEvL0CRLyW9DqIZyYyY/9qVtn5UpGppqoC7Bjj5qajrJdQ6TIi9HE9FXcijG476I
ba27imDs5NAqUixjeMwxw97plcqapuyhxHBjK/KS1rzV0H9fOdx06hVtaSAqBeNZWyZ+WhiXppw5
ccRWGEmAdvDPpjFmEHx4eTwEiL1K803B6INSPP3eljFGMNXnMlAaxMb1ENvtUFhJezMDf6w3dM41
4i2FMYXyaISYaUcBL1AeytCVFF7yj3f6jL0bx6gca9qR99H/5+a38WEqrAivd+i2CAgt6ZI6mcrt
lN8sHawOiZ1bNDtpIFOGPRT9GdI9tPEe05PhTKf5DlzAvVM8dn79jTdYvtlmABI1Isuqhhcqi7yc
iENTFRUWPLzHt/mZWOoJjYguBiZOs6c+dwfd1TE3IfiNj45pgWOfNm/ASjqjmnrdJwbp0W4ZTi8i
+toS+TIrf+xr56YLQ02RGKqCv2w+t1CXOK9pUaYXbhDmWVXQW6V4p2ShJVd3XYru0uR5X+Smmkqm
YqqqaAJkhDG7dRIXY1nQSFoMPFMr79OKh/26mUclKxn0G1bGY8zUZExEBDeDRx8H0rk7FIfeWSjI
pm3c8uT9h6Jc18QYq2LuugbUP1DQU+PNyANalJVDOpcob9kpQMLa+wposJVVe5EbPP5KFne9XEZT
1LoO6jhDoJXPpY+Suq30BsiaiL9/ctsKeV0lY8oStfxf/7EuO1MnWwF5JCYP9GD77GTZUEQFbBYS
23peSH0y6DEeA0NQv4J00xen9lYaJitVEg3NUsJz1ARWFyfPeUl8WTecJvwmCwnn9m2i1ePm//Md
bAOk2kwyMF2Qt04wM6UcuoPiC353KWzeW2BzW1eCmBdeN1bjpCpYcNM8i3ptx80J/4/jHDZDkZUQ
JsSKhELV5hzOYRDy29oITnNjul262GE2ug2qOJXxSyHqSiRz0cMp7ZKJHmQ0zXaJc+q0ycrN7jIP
kb2vmdvZgJUs5sLrXR6icQJtmJQwjyKdjQle5r2HnB8G2Rbebm56wpU45r5LmQZU3RpVzynwSXRX
Z/dpdBuZPHLUTZ7FtQ4yFxutP0utdahdJ0fJM35IaIiIH/A6RCUXiEbmCWRJp78BwpqXlId1sukb
VotkrruMaYaiHHF+ydEAnXTsj57qyQCq2T87nvozYYsCEL5ZpuRM4fIHqGDdoPfrVHH2hXB3kold
xK7OloW+E1s38OkQ6OKJSC4M5+ZQZ6g+ACfgHHoNunWNW+5oAb3Bnx5r151k0RwTORvKhSLj0dxG
e1v7uZ/CLcg3DZfWgx7KnijGmEhDEXdij0PDI8ESlpdOPpXkfk68POWMo/AMJJtgbkg+64gf4Mgx
690btdOL4TEtkErPs8skDm+J1t5kU+kNk8mRzVFNthWy7QojweQC9bfEy7zUb9zowO/v51xztqDY
C33digaMZlMBXKsBcIV5Ny3PkcJ5I/DMl8bYk6ZCU3/5d8OVCNAk5J9SkANiOO4Z4Pg+dyZZ3FIS
JJrhYEUiyuyE4wS0n2UxQR0M4hJfcKJL23wg1ixnzVEeKG59iAyY6ogesVOPd+E3d3UlnfELiYBm
5DFGsKQNfwSxak9qd5Iqkee/6c98ugkrMaxLwGRll0qIAdGT+aQgY9odpo8uhfZGQKaUt6pNM7YS
xxyh1hdpU2Wo1Cr5/GBG5KSFqNubvOck/eq9VTEeQW7rDn3PaFRR1ZPaH8ww4gQKmwZktQ7G6g/C
VIlhhiJ6kIZWnB6NNLVk6a9IfVZ7Xs1xW5ZGdBVhGpIfjKypzdUgl3GNO6c4ikh+pg/Dm3pfowkt
tOVz7dFp1BJoFfvOYHsPr2IZjxNB+VHohvcGM2xodWrYW4OQ8l7LmxGXcpXCehwjEqtF/PDdxKue
gmNz6N7+BqUJDoM7+fPB/N7+hQPktdptq+K/ktlahT7WQjBJ0JG4Fawg6Cwl9OSUh8yy4VJ1EUTg
uqboqgg2cOb0jLkvhIFOfQ9of4fev1PvFh/aS/ijdnQ7+TO5lT3hlLnhk8ipGHxWnJ9FMyeYVfk0
iUTuHUHSrEpxaH93U8SWDBZvoeYFl58tyc/SmJPM84lo0wBp6esHAmJkGejJ0azASg45QDJ4DX2f
NWctD7QysAGr16vYGUskzBXG6bMbzBcB+u3Y5K01qWdt/GNOef3lG9WPn+UxMQPSK0UqjH0Pb4pg
3VYO0llAdakFnxqQaegE0/J1/wZuOLyfRTLPETQdmaSYy55GRDg2l3oe7Y6cKD1AYfOGsjd6x34W
x7ocuUmjXEDOgbYSa6/SIfbxNB/gDpaTfN+54w1l4EWJILG5mKqfb+PPshk/ZEgCWXRiwqAatph+
K2M3GZ73t/OzR/1ZBOt7slKDJR3QmY3pQ+m9TL9N8rMhds7viWF8TxBMvS6miKHBH+s0UWUNChrT
5rOmP+wL2toyDUQKmAqkZAoqs2WgkDDAedABgUE/yOQ2A7dNFPHK1B9ksz+7UrSkXaUQRu3bOZEy
acS1Hm3RpuPM7Qt6+FN3OdY+heas3MHtrAaE8qAjA6WWI99isBrcFfXht5bL8siN8VRVUoTjE/sX
E8gs/aFoX/dF0B3bWavOrHUce3nsdZDoaNFo9ySwpJQjgXNm7DyEinHtwKRMB2E1W3P9RzL9KRve
/io2CkU/HRmbO0QxsTeQHurxJBVt+n7TEzv0UR84BufYyXxAgDstz5Fvmf+VnrAYj2pCmjyNoSfz
6YOs/pCJVv91RP84jD8w8Z2OZx15e8ncZ7EKcjLMCUUK09+HZx2BKzx5DUy52Smd4ZLeCUfuRBtP
RZjbXQhVDPjsuUd2v0bJ1ANAyMNyrlxCQE4EZCan+sGbgeeJZCKIJVjMXAzxDlEU7T0w8wpNgAun
wMPbSyZUaMs506USWL95+2hgxEIqF9swnvcVk7cQJkIwSzQFjQ32TtIfjelNLI77v0/3fuf6sgWQ
1KhbRUvog60AtKFkHLJFOAdB86wk7fu+qM1oYKXuLIBj1qMJX1CBFUUs8079yzyjr/VOd2kxOzk0
dhlZvFlfrkgmGkglNGBk+kyRQCQvPBdehtEFgHa3x84P7PoQpjYvRt5I2f9kSlj8RkmM8iAqYa9A
HvKsXUY3Di0VFPKUjTw4zPcayC4oKUz5NH0Y/f1d5milQRVqFeL13aiGGWqcyJ3cR8C6Ll+HkvMA
5uikwRgRTZqjsaThOTD4bxJZcpuZ169O1XpPLRmToSpdV7Z5RvGsu6N0Tv30SOEdeO+1Dfiin8+K
sRNGFo9d2C69g6571Fbm2Z5t40TO0bNsqxh/D5zuJL5rva2916U1v1Myz9DhoaduPTrWF4OxJLOp
K6FZ0TNLTVuW/iDRZZprdwHRmcyJCDbj47UsxqAAI1+fEhkGpa7fA9URlmPbvtfEsIf2pjG/TIk/
zbdDdox5JBscrWFxHGNAZptIHIFKofg6VE5Jvu8r/gYo+U9nyQI4irleLm2Is2xdrbF0r/bFe+1d
AVJx7PAuOW8xjF0RdUPsxSJGTGKItpEa3xq94hRQeSKYl4WpNWGqiyNeFtlTUBaWyRuf4FgKk37A
ylJIQDpr5hLJClX9OqSLl0oYAtAjZ/9YeFIYYxFPkyoAPr135HmxFv1h7CWQP/BemrzNYuyFIBUR
qBIQvvUmSOHi0jLF7Jc8pQriSyC0S+rHxVpt1wIaEKHNxh5AMKpNph8dkG7GEECkkfcrO3YVxBz8
LEeFZFTwWdL8BIoCS8tuZB6IzvZ+XWUwZx/OixbJGS5jXQEfMHnQMN63v4rtwMIQdUnTJORyGMsq
qShLtOqCVIPaWlKLLpjJM5cT8iv2vqCNagG991dJjEVL9ExOO70BPEn4OBpe234Hio3lhbMvtDdq
/TWcA87a/uO18K9INmoqdDmdCX2vdogr0mcihtbU+iOI2GRXzh6b1BWlyC6GH111LvTXQn2KE57K
b14sCUQBSJMBDpll1s2GpssBegfXVbSOKQrfU9V0BFhuzvZy5LDVaiNUqlrB4/zDFWdecA+4pfDF
eB7sAfQSude/lW+F7u5L5QllXpVKnfWaOdZYnHA3Da/y4g08xBmeCMaE63HaALcQ7sIwh1MwDzcz
0dws6X93/5jr3IhJWldRSBmQMRxSqjfoITmJ4XKra/kT8sTACkTfd0sOTa3bmT5ZavY+jvElo/2X
81BzXi2b9/KqNmxKoJGNWZYbvADr5aiYYH+oYzsabsSYhwO8vb+qqSqAZtTIR+ZsbS+BAdyRBoa/
qY+C6cnxzTRytGTb5aOR438yWN4u1OXLOTRhxtIkso28dGLkjYJG9OQl8YtYfTYAxDgV/eucg+6l
x5TlvppumtGVfCZwI0aih0TNeqdMX2XkUluVY2l4AhjbNvREwwsGti2ec7ct7oLM+D0Jn9p9R7Ri
qXOMEW/zpUlOlck5I44asH2+JAPRZ15iBY0q2VJwHmtgI3d3++fAE8Lc5TlIReBl4S5Xqejq7RN8
s7UYBee0eVKYm2zOchFmagWL0aJNon7DK7nWeNC6PJ1mW3uLQQpGM/54slK07umQnbPbD7gvj9fd
tW0L/r0+bBei1JFK0BYRecoldKT+3jC/98u9OMgcHaNa+uk1d70mCv2OlSno6zKJtBahrHgCmpNH
sb3oA5z32udcFoUJOTKiNSAyx/nINUbtb0eBl6+j13lvHcx1F2UZ407KhysMD5hEe9CO04NpC4/Z
txhQF6WTPYBPZ0KD0GnkjZluP9xWm8iYgjBXFEHQ4BLHh6hHdb3CRMCCZkrBm1xil0+/uZss2oQ5
ylW8kBavfM1TipMhv+zfWZ6iq4yPj+K4CdICHR7RkaKklb58zG4/UMK5tDLbCmgoOtpRFfSwM5oh
iXPUyGaHcMJrjr2f+rTjTuYSZ2wbiH/FsFCwEVJpphIjmVbIN5J6KYEQGfDe7zwZ9BKs7lI2hepE
IxeHAL0fA5HAE3XDF/k7TFJ8Q9EBYZouE69A8x/ad10a/ayVWE0fE4kIBhpWHMn7YCd0zT8JGEDE
c2ZzcfWpvf580a7SGIMhgumlNQXEtuNJ8uLDgnKa/JQfSyeFDZz9fUXk7SirHKlMcq2tkccd/9Tg
wUfyoxB4zQ/btum6IsZ0yG0BJNEeqX51vqvzR4E3P0E/cm/HGOsAmJGqT2aNOKJy1spLEIIwXDia
deEIQcnxg/u36RPYa6fEda2qSM5R2DDav7qc/i/Juf1z+YTzauAZHMwaLm1kHqLKDZtL13O6vfZP
xWSb1Gm3eFBLOervY2aF7RdgXu3r1raH/efYTZEJGWSxBomNZqL0oR+H6ksl/dmavlHyOiY2t0oG
kAwhBPhdhFHhJer1pGsAWzX1p6I8jdOTMH3ZXwlHBAtDEJI4UeIICjwInjYel/JeGTi2bXOzrqtg
S4mDopM0yan5bPTBqiKiOFqlvjZjkjiKHpre/oq2HdBKHhM1mpIQkYa+HmhxAN0JZ/BP3tTH6hR6
Eq8hibd9rCKgsbeNDChzcpMatnYCqtuJIjKL3nxHHkwfkJJ3v5SkXK2PcRWaiVfREE54HZV+2t7p
5itnAzevz0oAXfTKKVRSOM6KgLiudCc0veZuVACpbrDpcsBRZY8HHozbth9aiaQ6tBJJU3CVESBk
DV5me7hRDuYtuUwYlKHsJoHLWeCmH1pJY+4VKFbkXB3wWKaFfMppMn0jrvBAG6PHg/i4L21jcheJ
rJU0xkcMYl4PMs1IiKfsvn5FSq6+pTQqqT1gFmjBRJAGBG/N614JethCh9dWz9NRxofoZqPPIsgc
nKEUz4P4PURSQhAre3+ZG4O1Py2TTZ4l6WCEIKTu0Zu3eLQllY4mI6J13sV3OtYqHoQbPiH7poO8
bi5bfCyKBjTiPS6gUBm2HqRWLHkCQa2/H62el17l7KTBWJaRdHEULSiyLHFjekKdq9bSl/lBMAiv
2YRjNNlqY1t1JDBiXAgyp7bQPOndi5G8GPXb/qnxVsTYkmxRZFOl2zebt2PlZcK9xgO+5FgTtqxY
kFQrM/3jNXqsk9em5pQteUtgTIc8mlUblrjMi3wTz6dOvEgCx4PxlsDYC6UdSNUbYEMZxMbKtcCa
ef0AvONmbETS5cDjU8AWTybdMdLK0fPzTH4MeenuH/h/eEciE4koEqCB6XauLO2olDrQ5hAbdY6O
yffsidIP6r7ixk88O0s/+lPwimHIf0QxJ0P0XCxqo8XdTLBv0oCCwUxcY5Z8TJ1GTp3nF7ULOerA
E8qc1UCiIhhS5FnMJbUbE0Tes5c1uqWD2ldd7ofxeX9DN6Pm1SKZkzOkRTBnNGMhaibA+Eg/hl74
3eLbdu66l4wR18Y6k3IddZe5z618TN06R89NBCLvHlyVlbe/qI2ZOmrM/xXHpg+rUY27IaKXFh6y
fCy83I+BFC+jv5+Ct/MK9tt3+CqOyRnkCgBUpx7ZxGS5jRrflB64+O3bIgzN0ImomiZbp47mRRqW
Cba7nEq3QXWjN50l5CjDf8QxVynMQoCcow1SIROHPHU3ox98Ne36nbr3j6kyxdo/pm27dJXG+CNx
mpN0NpA7mjsvkQ/y+Pp7v89Gt3IjiwstwbWaZ9bnuXn6hd9XQBahqGjnV9iixSI1SSoZMcaxNbfJ
z0XC+f7tPpCVAMbYyVOopMqMIs18CkB8U9vhobVqO3DAdAAGqQLI2LqL9i5r8MeD5mp8HKBN87D6
AsY8oAlLFReAOqDMBtkYKRm96JCiJ3R/J7dLl1c5LDF3pkl1rIIjAxe2d2cbyCLOYqHN5WBeMG0O
GvVfIXWGjViJZJYWynU2ZiUewcsEVp8iuQ2X9ri/rE0FX4lgrB7pgmauRrRhj8aTJJRWnnIqDNQF
fXJRVwHs87du525oYgHJiPGtid2iCt158CTz+2+tg30CZ5FcCB+Z8jSe3CIPz3mgc/zepn1brYSx
BRG4iIyiQwt0LyvyCV63PuSF0Z4bueEpG2/TGLNQVUUUqSJwBuQ2d9NFtFRggOZtYQMSgZNo4a2K
KsgqWjHbUl6UEjNZnZh+BcOM2yXFIQoK3juefvKeHjCGohGNwlQidIE0joyZBsVZDiM6+ijDqGjN
51/Aj/rp7uh0i1frgkUUpayvkHbJ7AL1YLe18j+MozBZaGIE0KCD7tlLzzESvHNjQqOpEPoILTUU
HyK3mlKy9eQyk0Og9/a+um9O+qxMA0uUHuimupQGwlkFhGOqDXLa279pBLsDndVKv7cgO6LNofwW
ru3eUAUZMxOsuJr+4RNWWxs1TZOaBZwK5RihIIo95mebsyEBb7i/AWvrpSOc9W7gpdPjNEyTqDJQ
+QzGTuUiYCtIDGy5Bjjzp9ShzmTwKLfTcqjOvVcfMXNaW4KdWWlstcfG7n7wKca3Y/vrZ5iMFuda
rTQCzXuqfnb/d8w2YFRFBIw3L2Lb1qV/V2wyCoxZP6UAMAdCg6g13+Qy+BbMWYeeaRngZHqRPHA0
igZOny/oVR6ju2qaZ50WQt5oaz6dvYgBuEZ8w+N3j/KWxvi1ok/rQuxg3nIJ3Ma3avvVTF7NgOPa
qErsLYhVmbhoGlFEj0FypIHBgMCA1q54U6bbHvSfffuEI16olWxqCgyokl8M7RhzMZQ3LbRKDMBH
6SBLZF8KI1EnCTjK6GRvHcRwIsDweKQp2+ZkJYOJqqUK2KiighNpXQqZhnzuIXcDFGkzTBqUzt9M
0KIlOMo9j6Z8+06tZDN+FU+7OBGEEo01rm5RMub0VJ3/xnDkndX2q0s1AWSCaqYoi4ySS3OiknCh
w/E0iINPoHzP2rGzklsFWOU8FJpN3ViJYxQ9N8Fin9Z4EuWkBJPsS7lInAfKtnJcF8QqeWsq2Tgh
fjOK26Y6aHJt5dLMEbL96Lqu46OTcGXxFQHNz6SCelDOVjoVDFrECvMHstf5oSNzS/Z0Xz5d3ZU8
Rh1lLWlj+DdqZrtjCwb0gtJit3YBmF7FNtBLbjrxW4Z6g8wJhzgn9rETq5UWTRIY5YAwxSiq3DfT
GfiBGBt39o3tphQi64qJeBJgwMypJbHRhDltESCNDm7S1A6RV90Xsa3qVxls4J1IpmpMNA01fKGR
QfWUOOGFcoAZXninnnlXa1MRV+KYI0t1TCSD7gCqXt7Hs99hDlfz95e0adBXIhhDIY1FBN4JvMD+
funRZgRKDMcLvnkrYYLv1FjqTKn0zqnBL0P+CCJXll72V7ItAtP1RDZx+gojIlBJMyQTziaVvyoG
SLfq+ybhNd3QH/l0ichVCFXClSp30ZAPVZWit+sL8NJQcH4jt/KT0QPCUfOKB+Err2y2fT6mJkmy
ZmJljLXr20ISikzrnFk8mibQ19RHiSx2M4Wuod6ruLi8+Y8NGDqEhRrmUXVZxUSaTjd6tUYxLdBD
OQHwJCeBrQz9iWS1Jw/SbVH1VqRkZ7Uyb8ok9PK4dJU5sxW5R/SkAyzrezYKXyvxF/uNVt/EBG5S
PyAdMcLHUB462S6cCbPNQPr2C3DbaBx7xd0BxqMF7TKYhEY5nYPu2NPsFg6llLfVI3HBhEWFjhYf
32zTgq0WyZx1FyxGk5ZQLk05jeajCZ7NX7giKwGMiczTMYxJiOYSfcy+FmEXg55xsgNBOuzL2RxE
Bxq7asAU67LI9tjVIQGKWgVQiMYxEPQeah+sOaEVuoKNmtMb8cv7xi4AUZdcct4rdXsXTVOif0RV
ZNQ3a2gylaLEFeYzKNckkWcDqEn8ZAN0BY81CSsEMMTP9wMGaE6R90V701NxND1KnAUmxnc60286
GeeRtp0iW0ljdFExBkIwe4Mac+Y2NyaInRJHb0HAKriBp1c2tdZa8AtsMDACK7GMLoZZXNTaEnRo
RlGspr+dqnOryJbS8JqKt33qShKjlINB8OY2E0QHl/xWvFB6Sd0ev0SPtIie2SXn+DbdxFUcW/BN
Y2VuUg3iFuNlHi96+d3kAVtsauBKBOO2u7mYzbEI8Uia36rKn2qPc70233q6ppsSsI2AHcB4oUGa
zVJQUbSmoWNrVV6rITtMybcaEHPShoDCB8BD5ezL3d66q1jmZhla1QlLilhB0F+i6oQJEz3lhCO8
lTF3q0qFmXQt0iC9nJ/KqHA7/a8uau4oo+zvLYa5V2DBkpHqwdNcTk6kPAjzoeFNBGzqAV5Esg7v
DWvBxFalmqMXPDc6pwvdpHwotR/7S9geNloJYA7E/KDDMmDqdH221PA4DC+Rcaq0c98/SJpF5pPY
f+fI3AxIVjKZE2p6NVFrCTJpw0QLPnDJA4i9DSQVIOLaxWwZFtC0nNHCe+L4S5d3JZw5tEEy+jkf
MuJURfvcVqIzhMrXKuYWxLYXqdAoyECGjMVC6BIRGMATJio7B1O/du7CKqlWH54WTE7/QP+EXYHY
xHiLHfNrZ75qj5xN3tYcXUTBT4P+sBe80NNljmJEAuCHDCyaOKJtKQOe8naNolwNqrsjL9LcNsSA
PaWVdN0w2eYNWZAx2l8ZNJs8urQVJnHyF/1/HUZ8dmN6Vp/c6Eoc3YNVmJmT3KgUEBY5dSLZhbZY
+fw29m9yL1syj8J503KtZDEXJQUqYlQ2eBu05tPUPDXBkzQc989s88hWIph7MfUziNhF9EuVWfne
y8lDnnKn37YiD+AkGSpeOOit/DjB1ZaBVzsGkhgYTvr42Ajnkpwz8Y3oD8AQt9DnUYD7pga2mPy9
SJ3//9WtJH90i60kN4neJqqKdpWBBG+K1t/10y/AR+riWgazg0QpZSDi4t2R3CD97k7nv1vwaYbs
V2LEtSjGjkgBmjy0EUFAk3nS8thlv/KCWAtgwqdKi5KhWCqgIZl9YuUkfYiF1s014UYMtZtJDx7r
Kbyfp/IDXh5c896QlvdFPVttEp4byTzEqunvn+FmjWH9UUykJc6pMukiVi3djaB2Aej1qbSBV2uJ
7/UxsSJX+L4vcevarQSyWdawqWehioDwlZqhHaMnszDsJuRcvM0WvrUUJtyaxKkTSIBEWgNCUBVF
5N7PiB/7rRMd5MMC2hoKlNAf4t/UIpaquIo7dCimaD0vshs9uluqP/e3j3dgbEojjtJZVQMcGLHi
P2lLa/eWdda7atHORPVtfONhsW8ZsfVW0n9fXfNkqPtWjVDg04R7qX9JebnbzaTnWgBjiKMuGOam
Qyrw/5F2Xc1x40r3F7EKYOYr0ySFUbJlv7CsXZs5Z/7678D73R0K4g7u1VbtPrlqWgAbHU+fHsBY
jgLkfe5Yjvn0F5NF+nb9/tgj4z3MWhhnULC8YWxQrwDQJGrssv9iqnaGxSlhWtoxuSsMEY+xLBLI
mRU1ssqmJGxKCSNRCMEPbI9RiiKRPtuan39PXyzAkaoYfCtdjQBi8thWgcGZsWs6BTObSEH/4boZ
7aQFRCThW2tBgeAwn2GGRke6Z7ulI7//hi1D++428EQTaew6P173RRh33V1JVTI3EszLPNmKtRst
y0/Ch3BSRTkxe9HXJHH3bGVWGkpDA4BM2tqGdAjUu3EGR4qS2EH5Q5X8AOwRUXeTNS+f0ajLETmz
rtVDRbsRcVmpv47jsEuHY20+F2RXTAejK+3r0raiUINcpHH2Wu+DLJAJOh0guIl2iRSiK6xKiZvE
KSJSmZanLm7ACpZVzzC0hcCHbRvv/0j/0IOTiNb2s4FwMJ6/VQFEPZmi/qhIBGe5y4E28YCJaFcJ
7uX4nGV7JRGc4rpSftjkS5pC6jINkZ+poZ08/ZnKi1sT9FoEtlp0FK76rExTXbQFgpeqaWwz8Mn4
0xBtVxY8ZxS33pvnQEUUZhUAKJhYGmb46NKj/0odBfmW2Hhs+4LL92cnXvmCsDNpkCjpgAUW1kFX
sLGyFY38ikRwFqOZ9EBrZWT7GT03xbnoBTipf3CglzNwhiLO8mgqawKD/FDcYMfOKfwuH5RbbTd5
ipf6mI/937ccsCDWQFEG81Wyyg8/mQEKouC9QEoeHLXuXOgn0olgP9tpwEUGZ4ViC13DckJYEB0W
JN/Lnt5NDnU0J/LEcxibBcj1iTgr1CpdlfQhXDYIC3pPejV/1jvLG/8g6L7apm/siCvvRZR5/6Dq
f5+R55IvDJC7Yw6OnZH6istousGZD59ZOZIr6uttG4mLMM4O0Qb7oVUZeVVYPWk9miz5yQp9U4vd
6wZ9Uw5lfBcoGxOTZ6HQR81sOgbyyeeXAKipYTlk4VcyiuhuNod3UHT6jyAeTTQNkRGRApip0Rk9
7SYpbO0O9MF+/CIfQhklGt2PjsGCkD9wlic2zy8sYTD23g8+evUncAbRkhejt2J0/EaHIfbjYwPY
quySvZD1lj3ij5IY2AHbyy3Kz1NLhM5x1mODSX9cWFSJpbcGyqGoXjjK3egzpUkeQtcQbcfYNPmg
uvmPXO4ZalHbpaSGXGIOt0na+kmHhuAY7q4rzbYYVvQyZRXbdXgbJod1rCdgKm9q3cFaE88kN62l
fYKJxaAXKdwrV5akkvOGNTb1DpSLxS6M2h9DndsgYj9cP9Cm1b+I4p92iJYjAQ9XB17yh6U8ZaId
z5uvTGYfxrBMrJFm8leOqy1D1LZSFZNr2T7M3gAXzKbBVgvBjW1+l4sYPvuzCr3vxwKFUDk4z5mn
1qOdhT8/cVUrGdwjapJpSkkEFQv0V5U+WdPD9d/frPkZKwHcXWUoM+WJjkME33uvOFO06HKsM5Zf
Faf2JVfk8IXy2KWuvk0XasjHZgSV0n76/7cKdbvpfdnHCojbz3Ri1sfjAgw4EWw+ZKxyuQkeju+a
9Ov6/W0mfKvr496moXWlkg2oE8fNmzWjnVqZ6Mpp8ZORfJk+lw+spHEGZ8mjLJ5CVEyTQwdAGQPf
GUcx+E6k2JwpqKQsjSWDMfpLjeInStj6gdRS26KqiIjgH/RBNS3VANpAtlios9IHKa4mOergJbDy
DhO0SFH99KXaz9g2XH0vHJH+sT/9g6vAriuFGFh1hwb1e3GtXqdj2UcMA9UclH26iw8MviiCmW5a
uJUYTsuRIg56VmLdXIKPlVX0YOTh63XN+4ebuxyFU234ndhIRhyl9f5qUSSpo7sqIBGlDxLxcf9v
747T9XKINWNpMFyl1cRbIrhXMz5oXW9L8aHHPj1qSbtynrzr5xRdJafzQT2GocoagmV0iOhx1gTE
ltvVw9W34rQ9H6ZFGU0AbMzb6jD8maHnQR/jWzY3PgLxLAGoEHnGQREE8ZtOSoH5AdabUKQK7zUx
19QiygykviH91oWLDfI8r49Odfx8/f42CYCNlSDOhQzxqI0Tg9KCiPRY3ACfycaJHOUrNjB7A8pR
jGs7+QJQyxHnFM16bdqSlXTuwRnybCjgzoAv1stTrOk7VaZv3Swc496MNldy+BeHzR1hEKDlLmNg
SduzreEMyCZeVL6JrF3fJ/fuSjmXJDlEtbmMnOrAeI+aU/bL2FHkkyL833butToW9+ZapR2TegIA
0HjS/tD89FggiDcesxPdhedpZzK6/s/VaBVNJkCcAUxpcS8iHvW5LiQNbWusq1nc1lkwArDcwbC4
sS/CWm1a5L+FqfwSEGmmLclY2ywo7wb1EEid04bKLk7uM2o6SvKHliyCstp2brmSyaV7ZVK1/TjA
kiE5QcMgc4Nzs2+B68p96SAKQbYfOusi46kDLMTpS901i17n8KZz/aOgXic/xMj39Nm9/s63H9pF
DKcpSR0EcsB2YxjY/qT8UJTnMRO4nE1TrALfreoq1anC6YWVFGkPzBWqT+U5KG+H9DOm/vL7Kmep
gJYvlTqX0U7B6j9yNgMB8mfbZa4EcMaoH7AIW+sgYPLH3DWxHyVy5/vJQUF+fGaYGeFTYn/yh3hj
JZEzS5pe1FWfSmzDQXq3uKqXoI0vn4GUwOh6ktoig7GpBSt5nLJhLLDMzchEwy04B/nXbFzs2PgE
TZGxksFpWqlgXieoutE1sHEs/hoVj9c1WaBmKufxW/AEE9oCZZRq8SkJMW0vB4K64OabXB2B0+RC
JdSK5gZwqexFLnu7ac+LvJvTRqDR28HFRRBPVxuABNBoc4oAbVcdrPvZAxgSNO5aDqhMfsDyL5/V
XhCuiRSBXdIVxdM4Ewdapq4zZSgCyfNdq1UPFlXuIw09wzq5pbq0WxbDv/7dNlGzK8XQuJBGjupA
Gtiwv/FU/5BsYGZvYVZ9z9iZrzJcR+aAWlZgy7crXasb5oyGEQPGqhuou4dfytPodDfGHshoNz5O
gaNigl29L+zZxXonjBNXTn0Kv14/tUCV+GFwSzaXqgyhSnVfYdVSRn90mfGS0tkBVlxQcWAv69pH
5awJFlcno5EEIACqATzCehZ9PubzeVANryjerp9L8Ao1zpLIo1ZhOzEGc4l0ro2zbvx5/fe3S/Mq
UHFEp5qq/TbW68xvMOdyCvHM6X37C+nsfeT+Iddu67LiZLWj30TMettufyWRM/9GIleTWs9sDV9v
YrozeRrsYG/sVGzmssXB22ZksxLHfa2O1mk7UGhmhsGv9NjtNfRdiZDmcTtGXMnhvlTbtI1sFDiW
zPbVMwSEcsqx1Sl4xgoJrLINvsa+ECu27WguX49zAv0YtFSfYF/02YnOhp8/MAigarc3mIUw701b
8fANRRXXf3jtF7Gcbxg6ogN/ijtlRw1PrYfqG7B50T2QT6pr7GQ38jJ0w0qfYKEbVn7urmut6Nic
4yhrxZwLPR7dqK5skp6GfHGsUPA0BEL4vYbzrGFMnQDPRarzJL+UKInMAhFM1T9akr/v8fc9rx5f
ntW0m+R0dLXxaxx3dj9/uX5R/xBrXSRwzqBK5N7KQzgDRsXSHHSACdNbANYxOwGc0eFz/aLLK/g9
67w6kRLUiFvZll6QZbLdx0jMXC20lx1WY38RE9uILpD9+0pcTJI4SlSIW2TZLvMfRiSIsraVAHUx
XQN2A7nDewGLGdbGHPdAoBZ4THO2j9JmFw8iGqrtdJbV3/6Sw29GCKqhLpdER9B9YzbYUBgfUye+
Ce7nZ7HVEJyJn69PFJSbxwTdWLPP7Fp6jORv6fjruuJtf5jLebgXarXTZEQa9h2lGWiPj0t0+Fe/
z48PRKlMwHIGiA8c8anVDXdZZOe6iH94O3+fgWeHU6uEzKCgAjcYddnkcORj7GjEcCiIBXfzYRa2
0JgyfTQHF4HcY031QaatMo3u0rwO9Dy0oU2lJ2USWM9/8MAXOVyw1mMyBzvQf6dDwU79WTqDDT5x
OzwPmHjNiSA2/IcQ4yKOe6T1OJsmidXBzW5GRN50T134Cl9184N0LFBeFuKttiO0i0T2AlZmoZrq
sKFzwaze4ncHhrlqneCA0SflTQLQa/KmH4B8Bq6Q0lP0CTl7EcxVWVZVNIL9svfCkKG3/RTT5oZT
x4zIyck8xIxn9fG6rgqeG997VbB6VysXPDfS37TBMRGBO0W/zzn8mMSNEVJcaBw/hElpT2Mrem2b
pUNNVkxZ0xX6YUu4lqI4D4oMlqMNN4zSILPRH/DFjPCb5m8liPtEllIUdafjLEkLdODcenHZetnc
CMocm1e2EsOFZrFZL6OswbeT7NjS0zAIkmfR73OfhGaVVNAc8WYynlrtrpEEiK3NN7T6+zkLTnJp
UZcQIKd0lrDP6KANP4r0NpbuUQ64rryCD8Jn50UlY9lam2ALN9YOB3q8S7PRnquv16Vsm6HLgT7k
4mZl6LMGt1f/0o/KjXFCKITZVYyHPS5fWNfzU52alUDOnI+RroxtiXOxzKMFWKfx2JSgiJhn25yv
5HDmvGzrcApYFFnc4OXYmT+c2GhMgAROLE30sZharkzraFozDDoO1QRHCW3P6AX8Jte/1KYNXZ2H
s975BF6tgDI+HOm7QSd77CYnx9qLud1dF7Tt4VeSOFOgRZOiSq2BqCuS9kNb3NVm5gV55RYpFjLK
5CanlQfeaT9uybEeJq+V4CLLXvB3iO6UPcXVnYZDTvWQZkgd9ZMSVvaSHqz4j+tn3ZaBnVCmhoUD
WPb3Xsai1bkOAw4IHlq889EA3YSIq1UkgvtumJgeZCVAVla0D1EFzs76S6wYomhCJIWzS5KKOS1T
KTH1n9noYznjLj0GLjkbKaayVDBApG5wh3Ub169vWyf/vj6eJSQgbZlmSz66ozqg3rOTqqc5+V5P
IsgY+9QfQkDtIof7TDQag8mU4AVn9bU2/Ky70+o3WXYX4fIBdk/XJHHWqYjMrKMU/mNoh29alGp2
UWhOEDUvSO7vtUa7D7vxuZOLz2RUgAOxYhMxLJ7WAMtr57xSQbCuDPmLrOzkodpLrZCDlF3Ux+Nd
xHBPW1Fpq1csEf3N0n0D3NtJ281uYifHWuC/tpO31ZG490t0c9TSqocZwSDRLJcPWZ06eWLuk8q4
HUn4c+6T+5lEdr4YXmwJWue/qwQfjmoZRAM2TSGEB1rFoHatYJRGtz0WB1bwxZiiXxAboze7IMGS
DHokKL1Kh/Ytva9uQRTx5/XHsam0qz+Ae/hjge22asbyliBzZPlYyT+W5DYtvpmd6KqZL7t2Vu6z
akMeZmOC98GGIxnIcPpanHR4O83JHkJfEaSZm6O9JiGqiX2FuqmYXJQVV0Gmjh06B5jh/VKByBbU
QK/VUTwKx36IOxi29sFyGbpqmSCwwb+vfAB4gPUF26kwz6tIvtZ/lTTTra32sa+m0Y6y5a7N509s
iNDA4kwYS4sGiB733dJsmok5A3Wm1a+Sua+l77WoUrd1rLUI7nspfayMUg8CrEGrj6QeNGzDpip8
j5b9GmjduVPQ7bJoSv53K4NBbwzbUGBKNACN3l+nHmmSpRXR5NZgOx6T3MtL7RlNRwFv5lbshZo5
EOaWjPcHnpb3cqIplKog/Q2vRQ3UASHEg+R0tnJEk/5JVO7dcH1rYfxyJMOMlSbUDeCWo1si7Uvr
fvrM+oZ3Mji3gNGhQp0jcBoEmChngG/lMZds6U5yRj89w7ztY+Ej23jU72Rylyj3WUAxpdShB4Gk
GaFyoDnJr8GzjozjMXQrSeDNRRfJPTZTl62wNHGRkglkdpr6NaoeozrurtvFrZTj3cG4B6aWsRp1
BbTDeAo0m5kr87A8MJYSBdygFahXRI04kUKq3INrk0Yr6xiDNuGPhW1J2jPMSH5gmzfie1GGsxVA
vzsg5/nAqjtN2WKiEH8IdnFus8m22FE0lDpkoNo10PM4gjtlCsgbytWL4/vS2BooBU1EOjeuU7uS
fVJ6WnWQmptu3LXSn1kVw27KjmbeT2R/XTZTC040aAAULK9VZUwO8NtVlbnrVEwzgpBOeS6bV5oI
wGii3+e+HXiuI5KNGBPMjSF3lkAzHNVoQsENsl+5cgq+PxzryOytAUD2gPaeGYXHXDUHuy1nBwxk
ooW0WxRE6zvTuLddWEExo1CHUdbv0a5vWL9oP+7KF5A+g7bERtLvaLvFa+BSRaqy8crfieZeuZUW
xAgygNGM+h5MWvYyPFbdJ1ZlvhPCPfFUzdpM0XG+QZvPiGN74HPbl+t6t/XM3gnhFEM24xCtiZqB
B6mfe4mPdbutD3bWA+M6oufl6bpAgSLysw4LJVEfMFrOLNZujCR0aiMXnEkkggusTDUMk7lTgW4z
X9JxX0iCI2z1Y3WCcFj5HVKp/LoVbHIw+oUCcDk6qOC71AaP71tDPfpg7Gp/3o8PY+VRQby4Ee7o
jLCNYkYEZUy+/WXEZJraUENRrkjcQKU2tmeajWupx6L2DeGa600N14gO4mBEjLrFmd80H6myIL5y
6/AhLXM7bZ6jphA4yy1AiY7g5m8p3KfKraaMqmwECdsOFGwH4qUgvYq9eIfu0U17IHbzEvoiR7ap
HyuhXJo/ZZiujeWlc3WtPQa0O1VJLDCE10VgQv197JYvcqjnxgjTVP9pUhk8PaJG+UZitLo5gy+6
zJk8DkNgAKNlvijabVHofjD8DJNDIiuCw2yrAmbLgZlCuMtP86TNbKUdZSMW8s7sH3LVGYaH61ZB
JIKrTbSJgm2FBO4pS6p932S73IITKTvvM2JAH6lTHfObMv/lSRGnNGPDAdUphb2esCBe+GW2TSpw
hv8vhd+oK+m9scwhTKp+O/ls9wpm5R/ZlhIFrADkJGqMbxqGlTh2t6v0TsIKUKXugHUtlOZnPHY3
E61zjCy1Ps3aG5IND1KT/u85ELTvckTea5CFmFOH71WPP5YxsZtsP2Rv/+pjKZwFGlRSZxmoS916
kmy98seodQZVYMvZF/8QsawOwhmgsmqsoE6RLM4YjdIOZvLW98SPjFMQRXBRsR2KUpJtVb9cHaeD
tVGnZou01O3mcz/vMrJrBvf6zW1roK4qyPapalJdea8SQwhS+KmFcVieJkTq7S2QV9rt7M9uBwys
qCe6eaKVNO5E5VR1idGkGvDycumbakuA6p5BamVIwimAjRAdRYW/T8bT88btEJaFNQPfdUy/hPvC
B2XnOT6EZ2QhO9GeqN/lrQ/asZLGmaU+HtupKuDoSaPUx1ibmmdgsZTvw9gVlW31mG3UypaBOwMj
HW1gHxYseluUorHlMR5Te1Ekhdim2WK4j0iV7JpTK09ubMqD7JRkKp/6DmzrqMHm9G1JQTIH6gcS
PctDZspOrZABffrQCHJRMXhT7w0qwzXpqDDwm0inIh5HmQ7Q+yNj00lvlZ11zH3jcF0TNxMCQwXR
JBhCFawgeK+Io5UHOQhKQMWI6TLNAiQW1EjZ1xHUhdcFbUcSK0mctdBzNQ0rDZ/qLz43ipUstoTp
l8KmTokJYbYdCggEQdFw0wuvpHLmg2hpWlG2x0fKv0mqUyzYilx/J8aeFKItuNtXiQoWGybCk+au
ckm1dApCLL9Ul0M63FMgDqr8uOSi2QmRHM60R7KeYucVqI8nc0f172ZR2DrWlJaT4IttjS3pxDRV
LL1C3gtY8Xvd6AIDWxnZPm6G9GuVI7XTh+Bc33an/nViK8bvxzfdNzR7vsGQlhuKYAGbB13J5y6U
SnHRyq2suWML+veWEoylND6h4DnUmzeBem466ZUw7lazIhpqXUVOsvwBQgfQDS57y5mO5iF20uG3
ihY705mPvSPCiW+GohfJfG+6N9pOr9iScKKdJOW+FCHgN5/A6ve5zwjTVBloVmE2P3lKwY6rHor0
VU0erfzx+h2KDsI5NUKTJogCXGG4eGN8lj5VIlkdhMlfxVGdYRQyaTAmWIaBZybtEWwo/vUjbHrK
lQhO5dqSak0ToKZVF3eGac8tsQOQUVwXsu39V1I4XZOkGGCvGV+cbf4jtZ249eBVWCfGrGCW2l3p
i0IA0bfhrG9pkCZTS7hlQ/kzCp5bScTfsZ1zrw7FWdooD0AqoCCoNu7VX6MJ0FW5m88M9iDvUxwM
NoKcRFO+Wws+3oUbnHJL8qxKRvA73Mi/FK8hGtDYnRMeG4weuOmN8RDcg6jtObDRAxNye20aqFX0
wSl8GJJlsQIYyKQkX+I29BGEfE+s8QE9MUF5UCSK0/2yMoapKRAwNhTjlWXyUsUTGNRqGzT7AvDP
Vk/x3Z1yj8CIFZNiPq9DxYntYCrAsR/edWwR0c/0NkWaFD0qLxhZ9XX02wtHe77+PLaPapiKCuej
g2///TPHrh61tGSUHKjxMlcY6I9mpzZnO0ID6bqkzUexirG4IgCKR8lEiwRxsSHljhrMxb6TUlHl
eKuPqJOVGC5IHaJooGRBi0PGXinwsbnwJzvjqIrnEJjCfQiHV2+Qu7oqNkYFtSkwhn+pDujqg6Ec
tcLii+yb+/4+9EUIaYHT5AsPOna0xlEzT260ZKWdLslDlwaO2SoAvkleXmdeVzeCzHbzo13OqHO3
WYVDPWQEJrpQdC+O+4Npino3m7H3SgRnVLJilCcEc5rbhL0dqPPLpKueYiZfTFne623ymmKaS42W
/SfUcSWWMydBWWpzkKAlW+unIaG2mosq8pt3B3oe9HsJ5gJ+N5BWHhQLYCp9qTHwY9S1Q60gthsQ
AAvc22a8sRLCHSO3tKVrdYpqlKKeFQmLJEdyR6v2JsqVm7EkAn3YdNkrcezMqzMpqRaingMjLIe3
E6b6CpiMwvr1iU+zEsKZxMksayzpgHML5tsclKalANC5bSNWAphRXJ2i6o1ElVIIWMiXoPhpmd/m
/iErvLn+3hmnck5tU0Qlv52RWRpb1WNY2BvFvaRCLboaA54ADu/Y0BLm2rH1M/VAcg2cu7VjW/Yk
VxVFP9vf6yKVe1wyXKbSNBjel+rbABrYA8alCmAx2yp4kcGpoFLWRQ9ebxQhlPLNWizH0saHSKr9
JG52dZO7n9GOizhOBYGpH+fABMMCZrJc9B5uEZB8yimvPhangV0WKkaBVWYoxGMh7TNF3TI9YqPH
MUXizGryzC/vm13mYK5ul2MCR2CdRN+N01CqLigXaagoKtJz3AKvmPwghuJdv8ltIVgOYgCqyOCK
759BOzbmaNQEtgOhcX/ONL8wRbCNzfjCusjgvhYWHSpmkKFPMzqTeyvZ1H4Oj/2L5LV+K4OorHFC
vxqdf3cw7vOFVRwU7W+WojZ9qTX5jkrh81x/zhhezsZ9pDFLzTqu0AmYwwcFiUucPM7C/EV0gVwu
UclJh3VEMrgb2uNIPOCInMzyYlnkSETKwGUUE0pSxWiAfzDOl9tUGR+jaLLbrPX/3afhgqZSLiep
yWB6Y3oY+sCe1T1NMoFTlAWH4UOlUNVAS9nJoNr35Ns6swe/OQDjCS6C8Hb0lbv8FVvZQSOq7JB2
ArABHkkfs9qeKGTbTj4v6s/HT0tfmHE5wpBoT71X38GIONFXHc141vyI70W4pS1QCnZV/a2SOmfv
rX4utS4H5ACY3eom3Pe7AJUIO2lsDYQtzY52Amu8Fb2BZBatMBPVU/m3q125Ug1jiHDW6Bh0FiqM
NLWH+TEJzkr+FJT7KlTsIBB83K0wmKL7pmsAhmBFGGe1+lANO4SkYNCy+kOtza1N2hFM8/oJOxmd
2qqwl14VIRxEQjkzlilRGWDH8eQOXeRG8WOI2cFIzZ1x8Mqot9ulE5xysx64PiZnw0p9jMs8RGKm
P4DMT3Hp3sjt+feyY/PcYUnu4iWnyplPxiH9Gh1FcMKtF7QWz9m2TI37RukQ6E2IwjOpQdKhH+pR
1K3bfCBrOZx5i61SIXkNAIRE7ebQ7rBI80/pR+exdSPNbfRT1G/afCFrgZyda3sZi7HThtF0Mi4c
kEM9MBYx4hdeeC9y45t1mrU0ztxZ8VjkQQdlHZ2EUTJ6au4WIOH9ydBb6IcrNxpwExEQXKLtEkwj
+ex0JZk3gcMyalFmwfJEZv4jqCyPTkJ6ZpayX5PBxbTzUjaDAiSGq45uPjy01qlobpfMnTCuYoZ2
KU9glhUR/2xG0mB6tRQw6MmKbnKqCaYUUwPiCHnwgf6h6y7bnZG4kmOA3vUXedVm1t0A+YbuXXdd
W+QmWEt4Ecx9TEnJTL0d4LvKX9K+96pDvEeV/pju1HssebO+K0dGAqB9mx+vC978lBe5Flc5yeXc
WOIcJaKxPFvKvqkF4e7mW1/9PvcZdXWkJA4QbOZz4+tSY+vK8rDoreAY249hJUd+H28OyjQb/djB
Gd4Hu+4M3I4b7JtfbDdwDExa9V9wem+meqtvZnHeokpzS7csoFvIMdhhifohPjDn2+1Erl70kXgP
gY6UmU/wEOb00NHbVoQxEP0+5w+wVaQddQqwRqATJ1m64yyJKjGbEML1ZXEvy1zKaJkqKLi6Sx91
J3uKnqq36AtkYsXVXwXz1I1epNP4mTyVIogw2MiU/AFUE6iYVZUwxYc22z4LYs8onmbDEKQFWyhh
POCLFE7R82aaFwv83mgFjN50SD3z0ABdNYBLPMRUQ3BXikwGU68PFnIlkVP5RGkCGpo41+AHu9ae
f8ZH644cJodxryF/FQaAIoGcvidGWnW0QMGO7Rup/MQHTCQ8MLANotzUzpzg53XjtG08LnfK6f2s
B2YIZojObZLvWvY8dzs1FRiObdW/iOBUf9I7vaULID159Br1vW+2It6yrRLGWjE4xa+VpAARH6yE
OitfiRI6IzqwyzI4ep14NP3EjNs7PeSCnhEMsLToYQhp9UCA6MtDZ178OXm9/mn+wWFdLo6Ldaqa
1gFGT/5ij/kLmakC3hC5Jro1BejJQ4fY1c9Y1JzfmtPSMRRiEgvU1kT9/YetsoJ6QHwcyBgsZUCH
xLF0AMhBgFDcgAEjUe9L+tMqY3vKc/v6iTe/40UujwrVtbCoNBXZSNv/iFCcAeWGVNqhfPdfgDU3
g5+VLE7x2zaRajkBZoQcFwyC1bvwlpHcRUdRy1pmRuKDEVlJ4vS/rsNYmsMKUA4/OctHLHp1kw6E
7yyCjA/1Tc2WETq6zWzK/Gbmdi4OZEU3y72QHAWV3EwQNpPdgmpY5se3mpfuDPwJrI/a7Azk2pkQ
TMV+9uPRgcnR0PkzDZ5uIY9Im3c1HqY558ehuyVB7fRSdDCJaD39ppGR/5Zkcb6BJDKIIDP0Nuv0
mBjHKRdwmQlOwhM/t5qUpFrQA/IwPaWjH9FzYp3LTFBvE52CM/9lUNGymkr0pLKvVXmea+/6A9vO
11bXxGl9GdNRq2WYFHWHJiXQ17ZcOGNv5weUz/etYbdfB5G53M7ZVkK5B1AsxpgPHfz25Efnyp/2
WIR9a+1AYgZQvijM37xCRaFYa2xRTfvdsF3ZrhkAtqqLAVamzVHpbqxJoAjbxnElgLvCBI0HK7Fy
kM3eKJgxCBCDDNj00e3+C36WTdOxksXdnAoiJEAfoQ/AItjmUQcb47CvTrOveKhaiywV+7UPr3Ul
jTMSGikTqyHy6JrJkzoOdpEeyfKHQAPZQ/wgRFUQEWIgCshNTgiGAOE+hxDZSpcfuomVnUi4By+9
T1HwwzDiQ2+lN8qQHYZI+tlLYKkX/AWbl7r6Czj33S3R1MY6nvLoqEe2q5StcA5uDPBnI/07CKRt
Go6LNJXL/mgqd3kTw6dVigPK+EN5TOC/gbc4DF6xH7zfMOqvwsLM5jNYieXtoVkPeRsNqHj51it4
hHaW5ZKDef/b2r/UX4dvInTkpotZSWTXvnp4ddPopIjwDWPzLq1aGzwAzHW32iOV9oJLFZ2Os5My
GcuqU5BSd75+RJH0QENbruz5HmVSLIIY96RxglagOCzcuqK5/JLbIGZkXQs015IsJ+u9WbcAZjnn
2U2gF/YkWi0tOiP/9s1E08MOUabR7vvyxswfrl+i6Pe5h5jIczplOvPNEiDpeJcgItQb97oQkfZz
b20osJc9l9A/UvLloC7NwxymXocVlJUmmroQ6R8XLS9qPppzhaDVAGbMISVBw75DiKq1seKmYS7f
9RmGkAVKsWkzV1rPFZWyZVamvkCHNsFyLkwW1UB21sPP67e4idyiFyk88w/WqJG8yhCs9sfvKJZj
sC31iJe5cWqz7fPq0+hKx5JlpA8iAyZQEx5xGY1NLk0WtH6sfo0JiPgjkUdgV3TlXfFzln2gmb1a
w8lNfn/EPpLb+JE1e6Z99bU7TscYofHk0VtyCrD9SXCxotNxhqTABkzZwiwa4Fujh5IJZj1PloMF
ETf1TWMTe/5al6IAYtP/aKiVKPiimsFjtqpSiuOhs6CoT8MNOgNvpis/tWjuH8g+c3pRUrX5BC/i
FM4TgPDMVJsISBmM2jlUeRnmw9QkePCidaKbd7kSxDkAWrRWHwQI80wp+16R6SUYBu/699oUgTXj
mGsmChrfnDMlsWFggQ0qXGRBc/OxEFGZbv8+PoslG4gfeeIACtImvdZwBInqnhlOh75I/OtH2M7q
jYsM7pqA+JmTJoFdx6705+lGduaX5QSyvaNuR4/hNw/rULx+3wq0btNOraRyip7GA50bMNmAeuUJ
tf54OgWqAFy0aYAx/yfjP4yLGZyICmRx3aIgz6WljIFlNX2Zovk2qAExzUEHafb5t+tXuXkmE0yg
BrUsbJfkbnIeQM1jtTBNTVvZU3e3JLIN1gf7upStY2FKAQBH8NPI2DP/Pq4ZjaYDCyhsb9m99cmf
S3RrYZNR/WDWu+uCtuKLtSDOlciKFEytiT0W0zA7WnE7qa95dj/VfwSqE4vq0ZuV9Ys0ix/qxMQF
mSULash4f7oDJhVQUGJM1qK4cDNhWkviDFAGIwhLiFAUCo/0L/JN4uelrWFCZ9x3n2F5Qwn6P9/r
wzBQJanpMlN0ylFmQGspPHZ24xE/BM0yFkIKlGMzt11L45RellEZKCeE99oT/vfR3jlJL0g+vcQT
57ZbCr8WxszXKsQeIjnVtALr1cyQni3QZYw95vqKUfCQRWLYv6/ElNM899WiqK4xf6lk6g2ocYbN
/rq2y9ffFQAB76X0WZTVMYuc5AfiyBgiAQrn1L1Np9wrdwjmW39x2kPnRMf2lHmpqz8qdo/NRuWT
JP6M7DPxMcj6ZtkfuzpypdQ96RokFNaTFtstpgz0b6BNs4cvICDZo0vvXj/9llNey+OMSpEA1yfl
mGoYqEH8emo7byHx2zgl2T6o49fr0oSPnTctekrLsERullq9N2AXhi5Xgy0PiFmVeLxbKB5/3pxn
K/+uGSLh7CxX7vb/SLuOJcltJfhFjAAtwCtdm/GzO+sujHWi955f/xLzIjRsDNWIlS7SQYqprkKh
UCyTKc6YdNpo6CX/WOM411iOipzJ5V9tOO/7Gnj2tY9UnY+SYelAElJl1/M1Nm3OlQJQzEiBn+Dp
H6Ln5NiA4aGP3dHX+IKlSySd2L30YXOqr79mI23oMmvSU0S6ufcb63ZZn6+f4+62gQYyVr69bvJO
26Wb2praNFU489hmAWNAR5IM4FwQh+af56P12AX/h24bf8cv9FZ5lJlzPzC8iRce3CQulTaqePxR
Pnfajd4/J7Kv0v2L8SZCiD3o8JXzpABtryWq2+fDLUrntwVpnvjynXvdnPsR6E2WEIHKaqwyhamT
N5SHBew2Rds4a/J5QCVc1YLrsv7hCr4JEyLMGo0tzQxw7HGQ0wRIjD+XgD+3spkV2RkJkSVso3ls
F1S3mva7uTxHycHCZIVEmf1w+aaMEE/6eOpC1S75gK11JqBoq1ywimFIrTu1B6DlSw7qH1KIv+WJ
KGW1ZVZJwgkK/z/1g0nAB/OuORVBfift+XInfh+u3mQJ6UoUK1FZ9hNmd/HcYErFXY/jETCFJyBm
BrKva26oa8KEGzXatd3mFT5ouvJXlzwWM7BJRj9mWJyeHFKPrt7Lttt2ewCbICJCsbGIzTTvBs7E
CDYTELRN6WsjyAr43lehuvTjdXeRuKQIITHGaZzlKV76Tv8a2qVrq9+68dd1GbvTKfjyULGBy2wQ
6Qr3q1pZkakZhCSfeFl+DCZ/PKnH8HY99w3mAwpvkr7iu4ptZAp3LdaivMJLCieZrfjUtdNTNTX2
cUji79e1242KKoI+EAixoC0iV64DuMBrPhAbzpm/mPcTQdjv4C6yGuc/mPFNkhB/44xVPHogxN9x
KH9gwWOqD0OoulPclp3DSYmK3ulkRYrdUKzZwAdk4I/ALOrlw7Yycx4mvuhghrMfqqGndYVLWuUp
Np/GevKvm3P33DbShHNLMhLq0ToAoAU4n+lTpb9k/wLV3NJ0GzABlBEDSDOXCumjPXcohpteln2y
x8FppF363WTjTYJYqyCAY+4XbLJ7aXTQh990/HrdSPvJxpsAkSpKncqyGFKA/3U+/ZkAcfwcu8Nd
9ISdF2RQ4KDDV878kp1Wv8e3Vf0iy5F3T2kjX3DFbon1iYTIkS22nOeszJ2KKYXTsVnGYCExpUge
NStJwxq+saTmi1usjTP9mxnAjTuIQGE6AQFPPuLbflFrjxZYsWXfrh+XzFqCT9cRgBva1AQakBK6
44CdlrVxNbJKnuJdFJGtJsLTvyx6so4GbKU/1KfO6fDpZqCDFnthYD2UKGQtj/O5OgH++4G5ZeVM
6PKWrvZ8Xdv9R+zNOcT52CyLDDVOMeBsPPE3Gkhbz7YPwEgnvSEO0Af86/Ik1hUXAaKeLmbJAJE3
2g+m+W1hJ1O2sS8TIaQClV6tbc9FzOMHpTom07mcJVrsZhsbowlBSQGw+RC3KpYmO+NHNffBkIU3
iooVNkBSzlUIQMjVKwz7838zHr9+m8+ixiZREc64yGV46tJPcXGeld/XRew+kBvNuHE3IvQSENYh
gWa0yc92sR7XbroHVgSQkFTvuijZOQlfDVOsxna7ooXV2SicWc0tNrvOnSkF5pbJEZ7EVkuMrFRx
0V6BuQERACbd+9ADfx5mOZtTxaH5iOR27z//GzsKUQQTAFVt9NjOMx9GlLOag3UCtodvfOBzQrrP
GxTSvqok+lpCRMkyEOuFMdxjWo+9/mAZp/90YGLTANMnYA/r8VBO3a0+fdJtFIr/zYf/m9mo8M1g
VOnQKBYKcqX1wtgnq1UlByPxbyoEh7hYDZWEwLEZyJOmHu28dJP1AyEyZAqJ04k1/Gnp7FWnCmr4
CggrlB+pMt4rsSLRRpZaUCEiLAxASgipqJg6wEmMXXaw8Ib0nctpRpIDZ+UgHofGzTyOyB4Fsvdj
N9/cHJgQLxo9bteIASIiS87U+qriwbK8lacYQLv6b+4nxAsts7UO/GtYkLc0kzpLGpXPXV9iaLQn
howpdlcvA3M12CEDyDYRDNv3KNwWKVBWzRUTmqZ5OzZKQCl67pl5npJOEgt3r+5GnGDGyjaSJZos
oNjoh978wtKnf2G7zd8XbGcBmTxbBx3qqK3fgpRDUYmHJv5/VEMItXa12ouuYCVlWaKTbbJANWRk
0bsXa6OJEFjz0szWhJWmF423Wf9QWc9j9uO6sXZf940IIY6OlZJnQKfiRRmOJTceh6A7aVLgjN1Q
9CZGLOfabJoGwnuwC/uCfzmgfXG0/G6qPl9XZ79ihu4ex4kF7J8It6Y1md102WuxMzwU/nxcD3xo
sHZlLaN9L/5bkBhc5zSi8cw3kmh0q66nXv8g0URH9vGuyvOmiRhVQVdQkLHCcm56qj/qGMbSgPI3
Pxcn4zY+h24v60rtH9HfCjHRE8ymntUR1yaixOmy+yiijtWdcj2VXBzutVcUE1ebumQEnnDF0Tqb
xiv70TUyUF9F2odpno5TbPBSiETk/kX6Wzdx0LdFk0YFMh5aGbR28yp3VeYplmQO910YRU8SVSQM
KGJMw8Y7cZlOzilcrwyXwm8Hg69Rj26T905ehKfJ6hwKcA7/uou8c0FBoBCBAKMFLEWmFj6zxruF
aMcy/3VdwvvrJIgQIlBar7lRq0Phl3yx+I5hi2V1lXMq3T19530QZIOiAyvFtskB8S6NV5CWFhZQ
JfxOhdHiOQePtbVSh+id7ZNVKyW2e+cRF/JMsZOtZKmqTlZd+tg4dgZa3UYdclZTVo54/8nJ5WAK
C/vS+AcI+C71SoFp0mJ6o/B5H4uP4k79g41KCMhy/OFHOjtV/W8020gULNmNGNDDe174Wpa9dKV1
PzX9yW5k0E67BnwTI46oKpijtsc8wwYtdAOvYPxpJl8k3scT1ItIcWk8sVqlzqpu29mIG+Vh+Bzf
6+MxOliOFlRBFMj2gXY9cKOQkC2H7azodICrqy34lVPlFGrTQ1xhm72VJCg7kkAHzjS+3mCCMEyQ
lK1TuXbFmvr4BHCmGeWHVnOYAuBD2SfGziFZmmbZ4NbBv7E6e+l9HUJ5xqYu8+nSdSfwsX1Q06l3
Ac1cP0vOin+tCGeF2iVXCBtANkbULkVlgJ2hcWLFftt4mKC/4chYYEauTuyI8RBJPH/3hOjGhTDB
x5NwUtNkbDM/6xK3mKvu7NSr/cTS9EiyLnIVmkue451Yi0zbMKjKAdMskaq4bIpsVdc8821UPWxA
BfVTfrhuQv6j31kQM0l4O8CrY4jzmmlc9GRBd90nqfJNzUpHD7UHtBiDMLJ9ZhZ3tF/OY0YkttzT
jEOaA6wKgNZAKro8OGDsVUWSGIkfAvQRdIdOYcuWOWQihCDYa9agK6WW+Go6Yoqnu03C/njdePsi
bByQhrkg0+Q3YVPLYRal7VKpiW9VN0n5MEeSUbj33US4HD8XpqMNptriVYJrL3NRz7E/hUDHTklg
z/0RmPDOuqw+oI+fWacdaGO4rbbegvlGcr/4KYjOsRXPs8WNfmuYEKIYS+Kn/YFSlFAT4llG7Kjk
d6F/v27L9zuzr7pCXeBlaQSzrJfCGNCHEqvrIOyWUwblAWCEqZO48yt+JrlJX2QowrvHB1wP5LuM
aNQUPKSu6txqsjb3tf6Z2Gdb9iW1r9JGgBAxImrqa1pCACesyA1X8xv0n2eKJSabgd+s5vi6MkCP
3UN7EyrWmwuigL3HRFIzVQDpTsiTZdngq0i1j8Ra7+kqRYaTmFGsOFsmRimNqi39NfxeJS+RLFbs
5YMWIIvBo4YvWhUgUpeeEcZGXpsx3LDI68fR0v7qiP0jTCyvUHLXLPK/mklxdB0ADaV0JJA/VuIV
2MoWjhC17s6Kp7nAEU6+6iXAUTOfh0A5jHehr0hgrffe6I2wdxToaTwnYBOAQ5aHMbmxGqdUDCcC
bMf1u7bnIls5/Fnd3GvWElYlC/LQIbrr11uLYjZv/mbPrtlFh+ui9pKBrShu342ogY4TNVeotJSW
Y4aGAxgfN7L14LqY14GlK+fEhFBlYhwWEEE4JwWoptFRBUnWCG5wYBGlvuLpj9fFybTiV2KjFTiU
59gIO2wiZlhExLq7vaSuYv+6LmXvbd7aTnheUlOJp4k0mDLUD43So+p4WMbSLQZnQO6WjPf4nJB4
Br9K18zIPXSjWBdXeWdwd29aPb5bdfIVeHu6Z1Jrdifl2zwB3r0sElXykEqPj3vsRm7cDmNSmZDb
emqACuuhqALePUBqdcx6Z5J18WV6CiElyherAy5n4Zt9flbNSnOKFLsVdCK1U/R26qZ5dxrX6vn6
icouuBBNIoWY6bQMpV8tkdcliVvGxV8Mm4XawmT5z64s1cScAlBBGZKtS5POZA2RtcBHoyjAM+6P
5Luy1g6gtfzrSu0fHh+mJ4D2QxFMuHsUCSRyE9zx/3MAdO58bI+GYx/QWpXzd+7qtZEm3L2q1e0C
FSNI+zl84sxF4etXWpQ5FgoF2N8CYlXjRFJY6N1kDHD5OkVpklLw0F4aVB9Dw+rC17IEQ5UPLSB0
j3nhXz7lu/ekUlAW4tufIfETF29oCTq81U4Tn8zdPW3XY96FktHpveCCP47lY7CT2sCmudQmL5M+
a/Ia34MHdu4O2UE/cExv2SDmriZvYsR+k6J29chGfE1bUevk5DnHvqXE/fbuMliHef7Nc8fXTuEm
diCXHAYdS6RIHMP11H3HsDle6txjp+bL6OO77FtcgmUj9+2TjBxs7x3Yihbu2Aoy+DLqITq3cydk
bhU/jrXkrdn3u41+QmzMmqVsmAm/40gr40NzoH69ONjHxR78LENn3D2vjTAhMA5DqnflUhc+Lhjy
hACzIMfr57XneBg0QmXAsCxmGoLNmipm6BbbKBUlQxjAz81nZjRWYCpg8WB2qeJjZu4fxtSgDmZ6
mHdd/F7uwwi1LN0wQJP7WjvbeAs+ZbMpH5XYz4YpGxzwOdNHfWqy1IsVdP6DPFl6LC1ionkKrkve
zWPBDMQrFaqBjITbfiPabows1EiY+dWIPDLPTpguO0TrhGdujp1Fs4OMqI8laT/Tef4sEc4TLfFl
3woXohezYx3ApKjQTW47f+ATc8XB9Bvz+RUVK5ANwu5FaabibqgoNeEKCrqCTadmCgVLr02AbhCx
2J3bxatHPZgqKT3R3jXcnqkgTCnjwTaqEjVB7CrWwNjWdCxrmJHkAGU6CSZM6nXSqQoTsvaZKt6U
aC6LiDvZlsRH9wq41tZ6/JdsPIV1aMFlI+4IZ4e0MNfLwCurOJQ/b0B+qwDLKEO727Xh5sCEKGMV
mlmuS1H6c/qtUT5oCGizIalnyGSIwSU1WBjWOXywKz0rIn+Ns+2bLP5x3ddlYoSnbUIDQQ9pnPtq
AijEuHIBuvS0RsrH62K4V727URjjxdSMDp4lER5wnkaTVVlS+PrIfGqF2G9SJfniribI4HiDnIOt
Cgbryi6LlqED13V6TMDYkNzkucTXdp16I0IwFlgMInOlJkTQ6bEyAFFm6P6aprcKVU7XDbajDVWJ
ji94DAhbINO89Opx0aY20lns9ziXvAxqO3Ir2RfMTny/EMJPbXN1aGw2ptrjVLIV+M+086p2Jk6+
mK6qzTd1LMP53FfKAlijCiIhWxz4X+aSkSGLYT9TOZSj9UWvf5tR+um66faSAKqqvFSFkilazEJE
mElvDcWgx35Tu/0tPSZ+5qrUJQGqSNJK945nXwgTfAKRIE8JRTxV6rsan5p2JPs44X9BuDtbCeKk
0zBEtklAXufb44clvbOqQME6OYkTJx6CQv1MBhk5n0QnMREtQR03sqbKfI1lgJAqWe4a89L5189J
JoW/whvvq3JK8mpF+pSki2Mk2aPZ95JC6c6F5awjGjarCDWxRXApos7WLDdGvEJV/z1EhyorvXC9
j/PVua7KrmPjs5GvKag6IHAu5Qz2QIecP6pzBqglUNU89kYaO01OEslM2q4kA30pxpCXQdqlpNKk
ymqirec35KSgNLqeUippk+/620aEcC5okaqhmkAEYZGbpMnPojcO86xjP7U7m416JFp1rvSBSoy4
6w8GBXcwMwk+jgXVUo7KW4948eqpO5gZvaulz9CuP2xECKrlTWoZtEKmxShAIcavIy7sWn/Ks8G9
7hAyQYJDxERtS/TIocuiekVVP41KuaKep566fgiuy9p3iTe7CU4OsMdaSSzI6o3aLwwAcQ2L05NR
Imb3sTB5DwonhNyN/4zNdU0mdaS1jsdiNj+Ny+2yBEC7cBZ6V6qyhHjXEzaiuHU3omrW1lpSotGW
2kAJiWLXBrH4vzAaPqiAhYjFFNQNLkUkWKhTVyQ+fk2CjnxqVGeWQqBwb3oXuDcyBG+zIn3sjJgl
/nDm8HzqUX/uPD4DidlH749n2XXeWSPof2loKOPT/lKhaUjTEp/9eOtQYTh3pbK4Q99NL0qqJJLc
ZC/lhix0WlESQffptZezOR+yhOYyY+4I30cacBZfh5ifDY/zWLKb5VhJSv3vHdwChj0jJlIG7Me+
IuRuxCVmE0dtg7PKGEDXR82rm6CjisQj3jsdpDCQ1QO9DANCrwjXGynqkFvhmhaRn7NjMZ5CKkno
34fVy78v5KdrR7KqjVbAgJjktDJwlZi5u+jpgS3dcW2sL3QYR2ew4qfrns7/7qUXXsrlv2ujF7CM
uoWsBrIhvXsCb6DTa4WXE/N+qEzLYavizraMZWn3xN5sKW40z6yuej4a6RfdAg7axGH5i6bJGCXe
R6QLzTTB5VmKhbdkgZQ+jY+gr7zt9MzPtRiYpt33WYv864bcV4oi/AHjh9dvLw05KqM1tnUDHOSI
40/d9MMPJptq33fCNxlC5EvDKsbMU534jf0FFHejJSmQWTIBwqdrmoASOwRfgt+b5C6d8g/oMYcO
qfIJXHoYgrMMV0mwCLgOqACW5cGY86M1qeeFKMeujk4LNZ/KcvHjJjqg43Kf9elpiIq7QdPQYtT8
wbCc0iD3YwbS8n7Ov7eVZTtgG/5g6+FdZDQBqLFKx9S7O6MuIkg2T+tEj2utHBQMVzh5bYH9sbyb
2slnfYHpESP8wXr9XmH430cTfEk1xi6w5d26GZk/smT5WmLECbuvB5MM/hQVsVviNRyUonXmJjwi
an41TOOUVZpfGuu3lGVPxaz8aoE/45QLkcQRfkTv7hvaCIgliFmGOOhQxmHe5Gab+Nr4omJWMgtU
9Y6qktd49xw3UgRH0ZSRapMFKXn4g9a/Utlm+66zb/6+4CdGZqRLlwyxr1ovHZqrqL5Vw+frF2o3
Mm1kCBExhp+0QzXFvhVaR8IMr9VXF8RyThXSR0PXjrPWSp4umVpCMDQyYkRaiyGRevycLAyzIWC6
kbWMd4qXvI6HFjzqUpjpEvHtDbXNcyC7YZYQKDzgNn+hfvSRl6CNP/4auBTEvWQT2ys70RqQV2Mc
bvzQrI7df9JlHMh7z9ZWFyHqdXarjWyGLpH2McLrnupO3f/oam/SHmLrS5lJVJLJExy7zurCIEaG
PAZTwPmMiUzzYwsm8tXUnTI5qEYNoH1ZJX9XqMprBqqpEtS7L+2o9CpWN3ooqWqRE6f3Va87Shp0
xfce5GLFgL2copR8IrwH9ufV3o1Q4fCsOK94Wwle8mQ8YemrPGkA/wu99lhNDiZre6cHjignRjA+
y2Y19sLHVrZwqukclURbC7wz60NRfZxTScq2kyJeKiccI+b7kmyeoJxxF9YuO093MaCxuy/EBuxf
ESSeDHPh9bUX4+5WJSFilQveTlWHRO3AEaKAoVJ5M0gE1mNyiP/im25VkB+wtD34gIf1I0+T7dnt
BRfUOAFgp77y1QvBZcRgDnB3ULMjq+VlzZfc+hJWMrfhhhPVRFvVsMGxgsqguAUANggrS4Gp7sdK
/qPS52NatIfYRLlbWlqXiBLRsVdt7jilceSz8DOWKEqdOQPoEMdff/4MbDQSx/LVkKN6EsTkpPyr
zl+S5JZq55Z9YwzcDPbX68L2HH8rTDgjfMUOuHJoaRGlCKqcoTPxx3DfuNdvIgC1fxlM0iVOtFZP
EMGA1cM+GLIZAu7I/+wBcLbLvx9jqxKgdmh4x/XTTNKgGB9iYOQp/UuXymY/du/xVhnhG3YO7Zxo
CsKx6YyYGcPFqg5AnOTDA0XiYVL5SGS0I9ePiBIhGNOmn+ys4S+AhktaPGjScdfrjk3Ffbp5Mec2
UxEqhmm80xrzrJnrA2WLL01x9kLC1nxCnK0WozLmLMZZab/H7kBaf6A/r3u0TIQQaUOQ9xllOuEr
qClvolw/pRMIrBZZ70N2KkJ4DRuzSFYbp2JXMZioGWvwUOaSN3FXFyyY6Gj4Yqr19etlk89o8ZT0
WhjHfqqjup3VzpQFUVNJMnSZFOFQOl0HXoOG44+n9L6uEy8vgHqhUkkms393NtoIJ4PP7kLBgljy
ulpi3qo3hfvTGrAFawXkJnd7WaNAppdwRP0yhVkUYipYN0MnLYMSPaMpDK67m1QrIWu34yYBN/Sc
+O3P3ivuh0Pl2n6DPYkvyqE92J4MZ2g33G2sKETsPulGbQJNrm+YCNiDu1TfK2wxU9Wh8+BdV47/
rXeh9U2W2GqJ2LCs41imeIr8Wg0wDbZ2t23Yev2AVH74HNf64brE3VC0kSgG8zVq16LlZ1Z+LNlp
NB8UUNGtq0TM7u3diBHCOPogpBtb5HtR1zyAIQXctVSS8u2eExYvKDBimWaKzb2csk5RFHyL9OET
qV5MG7SoPpuCRtZ93zXZRpBgMiWkM3B4B1xf/VlfH5NWcVpy6MFff/1odq/TRo5gM0sDxABD8con
8We9qrAgCD6lWvbC7knBlj8KShZvjYuvXaetCrq/yBZIm7ha9tMev3WyD+2909/KEAIRXYDWHqZ8
N0G7XUDWMtmycrpMAneOTeDGrGMZTj0eIap6+vh7nCRpm8xKQtAZZ73EcMGQ+mYCaljA22uqeUxt
dvzzI98aSog1IE0N+7TEkSuL7uVr+5A2y6dK6SRXZc+DN2Je6wcba+HyIAmNMdiEnKN2Sg18T4n5
qIPegEayGa79k8HaF74+sL0p9nKbRrem0SD44AmBgNSZfkV1iTo7DXdQ9KhvMoSbArxafSR1xesd
mCXi9J3nEhCgTVAelOD6CfGDFiP0VpSQHC6KjtaaglHMRn3K7SMxPhT65yo80/FW6QxJorD71oEo
S8MAKyZLsTQsuPVg51HawXgZUh7VK8FXnAZgC07d3nTWs3LopUiPu8WjjUyDX4WNc9C51yo1hjHD
ofqlxsxVrOQpVRUg01gBrSKvLauveBD9shklc64yfcV5Qxap2jgkkA3tMEA5n1DBd4eAfFk8Tt+p
SqrRUnlC2KDdlFUr1xXAlsytP3YgcmdedNJ51YPjFsqoAfYe+K1xhTgydCMZM6zT+Qklbmv/nC0P
o28teWHTkYVBz2RYGvtX/W8PMgQPMmhtNcmCbKlcgoZhiZm4c4mFHFnHZWewnN/BvwWJy4l5qOUg
ckAEVm74Shgn7S1vpmD2TTcJZOude2/9VpjwBNtVjmYS5WYks1uM3lwkTtY+1dpBHU7XL/y+YqhA
athcxUCPOJsPEAcaV3bKm43/Dy75A8eSqU6VZ3+V+cdutNQo3mETW25MPK616kzSmqhFTIn5Cx9W
QbTKmCJ2n7I3EeKYQ9GEQ5SOvMXT506iPrB+cWfTu241mRAhIkdkUu1lxYuf18NZYfWptIozZqMl
KdKuH2x0EaLxjK+ooh7REivIxza+J00AapYcicxYSD6mJAcjwhbO0VQY2QT3rvuOr3SGftFov64b
7R9c7e/TF1s3Vtgak5bDap3PYZirQwRQXxfQlUDIVL7apeQte4/LhUqRsTEfDx6bUA+ag6pRJjQw
1wY0Kc299RvX1x/drnL0v5S7BYMC8hAoOzMh5gJgCM0vHTkOS0Mn6f9q697NUQvrJqdnX65bVOaG
QrgtOrOzEgNxIu3vlPVFqQ6ZrHooEyEEWIDfGRE6fcg9jC/tihn570RGPrcrAgARmA3AzBVGES6P
CWssYAMoEBQUFfu8yydd/2Isv69baj+H2ggRTAWs1K6fVDwUyeSFhxpAP0Q5dB5657xxFBv/JkBs
xAlmQ03N6FgLcb19N06Y44mJm8u+Ondd7U2IOAYQF0qXFRn/nMYcoYOJG5Dv5OWLwqhbRYNDyPDp
uhUlJyVOBCxZ39pxAt8eafVtqMcjAMF+lGYoGeWQ6SVE18bGBn5TIW2pseBNSqw0Vr9G9rhaH0EK
LstBZToJMTbTK6JoNT59OPgxdnUC+9ksT5bXA6KkQM8dHMm2N8o6YjKpPB5vQhNqcF0Wh8izsSH9
LaPzL1Xpg3bKjtcPbDesY7sE4MdYhnu3rjzSQUmiGkWDeQDsPZDMqmWQvBz7mvwtQhyMirJ0HfUx
i/14MIJqVm+iKjwkhf6vfOJNjOATfUQrM0Ltxm+W5YjBlFOf0aAp1i9RV922Olz/uuX2H6s304lb
vJgyAFBwmfDHqmtcGqxH4zS6ueXowO1VTrKUT2ZGwSEiIIdkCe9pMyCLav3rQHojG0iXuIM4YhNG
FoIE9gT8sWF3NVVvxlH6TccP4t0X5MZuwqO7EoybmC0Umdziu+7BbN56nvB980pVIUmQ9hWiNqYX
8NLbYrKnzilm7EuM2zAs8gxVeaiJDK1r/2DeRPD/vrmpY1yv65CUuELZ/D3RK5T4Jl+n0jVgmRzB
bpW2YL4UtHu+qfstYIF1HwtK131aJkJITabeNqN4goiGfijLIKKfsPV2XYTsQIRnthlXXYsxROT3
NAWQykMrYxrgZnjvXm/HITysLKyTbFp4n2SwPTV8WaZDpKVBK0OSlSgiQldMlTpX5pqkeMDR6AYt
eh3YUzIe/pO5RLyKJWZrOaghUh8aOT3fdhllc5EyRYTAqSJAh3qFwGlbPxOaOVH+9N90EB5QXa8z
gOrEPLNKXDCBhKVEAD/SK0cudq2SfkzGbIJPGdhvqs6syZ11dNoG07H65K6Zg9EE/7/pJFz6iRen
YwRkH6Pan0daBFSTbSNLLqO4RRNjpyEbO7SZq+4xtD4hdy8yWdWC37Z3luOMfyjp8dVq4WiGth0z
myKzBjrW10nVnEj/ghEKbB2Unrp0To9FvuuG272eG4mC4TqFpXrRzqlfpy8lWNmb4pmGHywmWwCQ
acZ/xyYqK2CFmcscn3aj8ZOQ45DnTloc8J3fxC8tZqiua7V3VkieKNOxNoEpE0GrFWG/M218Z41V
cWzJ75mCJ+NfNUS2UgSddAwOs6RF5SKxbzJzcVQsJGayA9pTxcJ2AebmDeyoiy04a1ABhVfq6P4X
SGWq8JiCFTI32Om6xfaijkXhcsTCgh1g0S7Px9AXnTSxEfldqTmzedOtsinAfUX+liBi42X5pMzV
rEQ+phgx4ajdos1zXzdZcF2RPYfeKGIIiqwzXbSe94/MHAucueYq5pMCwpkukdWUZJKEl61pmKWz
kCEgYBCXteepGRzW3KFoJ/HmHSwoC0yTf5tOrGXaxVQtcczLi02tOtgQv9F069RVtTcTNdDm2lcq
QNqPdu+Yc33MTPuIoo7XUcubourhuoH3Pva2P0aodUbK1M8JQaglyqOm2IB6XvwVVyBY1Q/XJUk8
RqTMLahCukmD2rkeOYCU6yy8hsuv60Ikjm8KITeixtpNK9RRl8dUf2HSmj5/r8WYvrUX/wGbyEdi
UG6S1OI1/dlbvQxcjbbfo15b+sqjjBdrt2yylSZEvswsyi5uI0Q+9CsKPw463eHDSZW3HFtZmN39
5tpKEyJgz+Ie2TXSobX1DXJMhpe6v2P5YTVvY8NPzYcJIAXTdKo6SR4mcw0hMx6SWZ8BDoJx7O7z
VAZ2dYibb//NMYRAspRtajWhiUkE+zutzl36fP3v76rAVLzkaEVS9CIv/aKqcaGHbkXExadQsgYM
S34ghPxvQgQlRhTR0gXkctjMn55rbbrDw/uhtf8c0woB6k0Xxu/AxsdDMq5Zxj+GsVHorfYQtDaW
wM1ecuq7/bGtHOGyhkCmjSm4WQDXMgfjqTkkd2FgOKqru+iHSJmvpPKEM6qbbipGBVCT7Ze2cti5
5Lyut0Ogtw7nAyoPUtqy3WixsaRwf+M6HoZ1gETE9mD1LFc9jjfWbXf72jz+eN07dl+wjTDx+urr
2s0Fhj9zNQ3G+ote/O661IuYpBbEzfQuBG7kCLe1yxaQiag4tlDxs+nc/zGpDPoGW7cQvHzF89ha
iokwhEEvNQxGojtZJfmqkSkhPPdRomL/h8/EN7Q4611zbCbtX91WRoEiDKQEIK5cXiM0qColAteA
j60cLXuslg95LHlTX2E/L84CW4MYx0bUZoBuNYlgK6KOGnrac+6RM4AyPdBq+sUh/6zcpanr8P4o
R6Wij8OREwMWP9QHTVJ/fE8NLvwCwZDTmOUs7JMcDh4eOle9KQPMX01OGiSu8RBj6gdvVUYc9QHo
bdcd/t0ZXooWOxfMjNNMMzALmtDOH9Tet1MZywL/9VfsK55hqi0o6TM18/Ts2xCfcyNxK6V0WyPo
4kOi2u6s/nHFS9BKiL7jEq/2FJqZN1SG2030jK+I01RQyTTEuwdLECMEX33BDpyZjoWnJy+0/QBU
sdaU+IbsfPh/37wj6RJmMSOk8MrIvNXm+EajfzxfJmghBFhrtnKiKlnm5b3LtHtsSEZ/zIoniBDC
KlOySI2qIvcG+74aPqaaZL5IdhBCOA0nMqpxPWQe4K+G5gVbY05EJdHu/dMnKCHECXslaWenS+Zx
SDTDzb3oqXANRAg+5BN59sfrN/P9mI8gT4gK2RymhjnAia20Td1xQblzqB1j6QKrjdyF0sDMe39g
1TezkcFivG88XwoXG3P9mhXtANhx8EHWp+hmjJ269pavhkOC6VTfo1M7OebX+I/TGUGsEO8re2Fx
21bZK0dpdKTH1FN869Y+pEcN9G4yrhFJaBIRoYEJNS3NiCNNwXeZnZPDFKi+HLbvH6zJAcMY5m+Y
SGmioIgVD6YG1/kyegnQmEccKHZVsXwUOpoTnyd8zknBHfdvxZtU4dYNDXZAB2DvewpWJKrnMvxs
y9Dp33+Ivx7Ymwzh5pmLZrQDmrge7z0a31UQ5jZOchi81W8CIMKh9TndyHJCmWLCTdRQySINXBSM
im5sJp6BGeJcNrny/sNRUE24f2FF7KQcWOaZjff/fTF0wUeXYPQC3PAyMpp3meelNLGqVS0a7dWY
Zp6mnVXte57YTq8HffU/0r5rN26l6faJCDCHW4aJGkVLsn1D2N42c858+rNa+/s9dItmnW0DBnwx
AEvdXV1VXWGt/9wbzcnhbhjGnKuy72HtpfA5E+9U6yVtWkBoEFEVcUQ8t44QA7BOzHBESemEXYD2
1cMkPm9byFXfCAAsVTfxDzP3v/pGOa6DUplzGEjpIQROXQPIw20J6zZ/IYJzv3qg51pdhKmbpZhu
akEs3B/0m/HUgZ8s9qZzSEQU70c+2fEsBLJ9Xfh7HYBAgIbpmQFk5EfAmrhvnNkWPPMmKzAYou7E
Q+AWh/xZf9xe6+qJLSRz1iKea0OMDT9x1bm6U6f+xu8qt4yEl20x1KFxBmPyVSMYGzVxs7AaEHVO
7V4oDYob5g2L413QuVgNZyLaPpeTWgtSV35gZNepW1xYw2PiANDCHl9kV7QjN3vdXtu6NVQA8SQD
MQbt1FwfUNE3mZUFNS7x/l+2E2CcnwRHdXW8yLNPfzDe/aYuV4HcFRjLUsjAMJu6TYVXQtvuBj84
gEt5t72w9UO7iuF0Q0+MtvNzmMK0fgjbL+nwYfv767b2unFvabWF2gMyS9JKGQ6y8qY3Ztn0Trud
dvpOPpMJwXVF/7mYt9fYQlaUj8Aknirm9KVddqic+bV8zQ8gmzspTnEHZi6voSYWKZmcL+nR4he3
sZ64IZCp2wnQrFHp9OBE/7t95MM2AOvJTV7CujMuuPIJrQv34jfJq/fDAagJ28IIpeBbqTqxrDQk
g1J31g9Btas7wiBR35d/NYUSIPqkqYB5l7Vbv73MPYXDQV1Xmbs9yVhqciqnCHJTl2G4Sr5Te8I+
2ree+ZExzg2H9tP2pr19871h+ql9PJTrlMYJYIygfere3wt26kqtbQJI/F7/hKZYT3RrvCW0I/L6
rn6IXOM4PdLo29TWcl5GGVW5K0VYxyT/DkiWtqXSCoS+y5zBQEOnlVsq3P+o3KCAioe+qhEpNEoE
50hQtCtDK8HJpWkMOJfZrZJHRYgIJaekcH4kNbJiQId06laD8lVL1BvBQlYf3GOEnN9EGle94CxE
WMZR7Td4ijCQ2uQMwO176XZ0hH22yy/NKzWORayLn8UbzDTPpjyG6nfTTsK89iBOlZ1o8dO2vq8/
fa6WXeHiTcMwZwDw4o71H9Ojtmv2/cF4Ll9VW7eHG8ZSGV+oAhM7k40rpnCGI4kb1apmrM3wU7sK
D731RQcnYtg4evwohP8QK2RWYkscZ0WUWB6rII4St/4on9pjutPvh9Iuvdlhhje9zIQJoY6OXe6F
/0JULcn+CJ+vKudAA0CRcu7x3/aqKCHs94WQoInyttBYUshvgal0NyeW05jESiilVzgzEWQ1hqpa
SAlS23zw990+3In3fguuCnX3NipMHBa1LM5oIJgP8smA4YtbQLh98q19QeFHsL95Sx04i5F0JYgA
mAv2A0BH1q+x8NFPRbu2vm+f0PtS46+xHz96JrTmIBQGBDUexl4ADJNc5GPjhgcZLwT5cVsa4TF4
rsBZCpAmEXGnrHk8VFH+KlopET2zvd/YOL4dQgTPXikkIZ5zw+eouinNBAD2yBqLAK8g8oXUajgL
YUhNBHJPXFl/Tl2A5B+aaiQwUtfTd1fDx/N4JGD7Cvse6bup7ZxO9J9rTfkwt/G5q6rLlMiHvlBP
sTy7vRxNxO1d1w2MjgDmA5hFaJX59frKUSyqk4Rsgv99cPRTceoPceFCOW7x8jmQ6Ejrz62FPM5c
jGmrdkKhxq4/2hi9nWzRy91s36GD8pI4qeECzdljkDoRFWmQojkbUvZoBUpjvJgLT98rOwY1WSKh
cQ5fwxdxx1qd0+9jbEuEJSG3mDMlWa7EulXAYTMuK1QZnP4c7UfH2qceEpWEwq6XiBYbzFkVvSlF
ITcQDJff6o+TUx/lk+ihFnrOnnXXupSZ275ojnioCMGrBnMhlwtL/KkaBnFGAqQOzoArtYPAhVYT
6rrqsK9C+E5V1UKiqNTN2G2kU6fsLBXogv2XoDqZ8WFIiRQL+4vfmZmFMC4gkYwoMITIiF0ASrs5
usgwAyLhQt4KZWKr1sFMCIHrj9uFRM7aCAFwIWWDWZvL6DZ2cjJugw/6rnRy5z/jpzOfsBDFxSJm
M1eYTkf+fA4fW20/Da81VVpetZ0LEZxpmScwgU/o8nb19rNV3lfmh21PI1EHxNkSo5wKv8hgS6yn
3tV2YGi5Azmtk7uh29tC7moe62+obf+1RMRKPQop6Zw5AXGnaNYWpHcNyLlikMZlTmH1ToeUvdpg
QD7Da8OwXGLRTAe2tJKzJuNQJmaUs1zmpezt4jR+BU3uU/8DfCKI/8lW/fWn7+IUOXtS+0PvlxNg
PoTc1jWbzZNl+/gVBSYQPmFz5+fQ873tRRK2hCdJKsGMp2eVgAd9AjDWQyx4JCkCZSf5NHpYWlMI
9HWUz/dsFirx6sieXYC6HyPwaTmMdzhU7fIhIAfH17fUsBhFOZCIFX7cJo4bI/UVvOwZpmN7hGV5
DiUnPxTHwIFPuEyGrVB3hSUU36nNQiZ3Gf2pGZXGxMTIdHpLF58YJKCwL3YUHOC6u1tI4m5lUZaS
1cHnub7lqSdAVqI7wXQTYQcf6yU7Cqya/eFbC+OuoSmj0X8UM5QprIco3Jv+n/i1xXK4+1aIvtil
DRoPcmvfIWgZBcBWUY9sUiW4W9YYIiYaNTNyhWav76NDdAqeI8HOv5aegYCouBOO/xkZnXkABiyL
5miAefAkJ2KXx2ajYeOCKLSF5FgklM4xB/nuaK4SdG5R6ZgWUS9i66YK2oYpqbGz9fBU1zLwErzA
/KTImS31jzoFY7+qE1fBfH8gYFiR7mGvxbb1cgFXe54IC7Xuqn+KMEXOVXeBYgGCG7vHwOwEO3Rw
Ynttz2iCKDjK7dXgnYttXrywhXgaJtPChSrn20p5FHUiP/aW6/39Ob1jcuv0vEplGWthAapgN06E
fgVka88oSMDGzx7abd0QvQvodnOo6Yb1p/11J3mwdL/T1dovsbzhpNY2at5339H3w0pYSHE605ly
LqRA7kZXeSfXHfNo813n5ffJqT23NtI+90yeQBIYUsfH3YJ4LIRkNGHtzaA5j92MhvdxIIzU+ttm
sYlc9G2ZVRWLA8K57Ed+VHbw0c/iMbxTj//yQY5e6glHMrG/msG4SuWLCEUz1dWcoxIoq82LX0e7
OAJUCHrsDX+mGvzW/cpCGBeOl0qhl0mMeCvT7OilBMJt8CA4RrVDamaHx8bzdgyybpIX8rhrV2HE
UhqFt/x7e6yfhNvhk9LYqT24GjBfFcGWH/0vhMzVmHIhk4vKJaFui9JCe1JzKo/ZwXgtvrevvZ3c
GHsNbbqAl/nfaOl01v+kf2whmqnxwsrUw6gC9Qg2cyhMUEbGzYPWintifavB60IIFxuMujzAyaHs
ySIfxvZQOYJTHqy97Oak3aS0k4sM2hCg5rKChHLWt7Y/3wv+WRL3Sv+fwd1+caQgD/x153SAZapi
hZIdJs7ESDlKcuxY0bTb3ju2NRtGWubMiJVIwpAxMxIH+yI+K/WuLIhMFLVhnBGJhDYqmhmWWABR
WCTmGJfpnFREjlB/+KvF8EWFMdGlQbVmSMJcihweAjF0CvHrthDKYvAVhci3mhRjCAjxH/6tKER7
7TNryABpyu4/I3v8qgV8LSHo59noE9hCPzmE0808H3P1lVgQ4Ur4PhbfrBp/nBFQIQuuP9RHEOgc
/F2u2dJet3Xkwc1b+XFbJiWSMwt9jMEKGXPIrjmDsOFl1v4zbhe3b5xJqEuhFdsWDxNWiDa+xni6
x6/TR4bZlX/3nYDaQ3YbN+4RX0mIZbPJgvIt2BHRQBA6VXgqUfBB58UEy17vM7xzDTs9Ba5E1e6I
O6xwlkKWelMZSpyfmPqePxrnwGxdmhmaEsOZimA2dDMElghw9R9KX/IkS3OMfHS2NYO8Xpy5GBt/
KHINJycczL3uDM/Go3Zhj0qUFe4oPSTWxJcVwBFkgAIJd7lobvzgKAkVqMM/ECsilJ0vLKDtvw2n
GufT7xj/J2BBo100OuoHVD49MN3ojgEAGsJMUStjPnPheI2sVNt5hvuYBwgILBV1wX5IQDoi1oQP
oUJfvtSgtiMGvDMssDkxZLd857vKrYEi2ozlRe4f5YSv7p7nzOs1I5Mn9nbORDwvEzsxvin/edbs
V/vBYxy2bTV2HXsdaf3et74HJoWaQ3hFHshwSoY4FzI8F4b2m45x67D7IqO73v+j6YfFZnHGQRom
SSllXCd/Oqbxo2X9sATQYjROVjy33VeF5BRjweSGJeTHfQup1apxgEA0g6EukbvBST+qbmoLrDJx
EYjogrIXPCBe0sWlqkXoAO5OrcsmLCPVNm9YIaTfC/dUVzxxrfjBX6NTqry0cGxhewnz4zCd6/J5
214QroRHZFHUvozNosHDXP4ha65ef4zVFz3MATf+si2Jurj8PO+ELnvMzLOL+79uT/GTfvM2vQdE
r+pA1qyYi9jQDX60N49lYbbUt0CdpQRyN3lsnwoE65U7fJM/wlzsuoN48D3x7+INvh5ZNIYvSkyw
BmYPObJ9ncq1EUaeR+ZrxGDsxBQSCvj8Dv3AiU0cFmExNPb7wqLXupWqag/VY7khFmIAKztwEqdD
+gtpjcDJT+U++1pQrJfUk1XjTMgoK1pqFLjRuWUD3jw/YpDY7Q+94YA4i1VCUMdyKJxLUioXbqSR
EVYABWdeU9n19xGsSBru2MhCgDerjhRfidcEscnU9eaCj1lQ81ZhCEh9jOlSnOGgNbZo7raPkniP
8/XGMS4jy1QQSbUN3BdiEHdUA9cIwKUjA8VWs3bZgLYhleL9oGwlD5aj5+AVmAPkc1RUqsFA/dB/
Tb8OO3mHeQLRNv6oQ/Pqe3QuBpFLY7QSBVG+Glwm6SyMh+19pOwXz4qkqrHqS0xHhEN7wx5j0sF0
5/34g+Xc0LzoEvII9eBxdEIVzg3slcxe9jdslj9HGzdQX6GULHujY87ACdycaqslbAs/vmPklT50
Psw0Bmqz9Ks5UEggpGJwtiWugmQeazxfhMPkKAhS412LQQNxB5aBPTlkQIQIOmdQGpSM5ibBetqP
Otg5KwfRCVDG0zdjUmMHUYDfPjnq4DhjkkVxqgwGenskpPUmvMv6U1aTgHfUujjrEZd1KqYgvPmf
Oy326lG8ZyNrbH62R9P1X76V+GpjG1XTXMdwCWCU7zzgfgIsLm3tOduLO/Gm3lOIS4T/5qHa80wp
rbmFPH0OL8UUuUGNyTFwDAIHZTr6sXXr+/p+++gI5ecneZD7Fbupx6aqGgrTwDdVBqJBgnCsBjvW
hWM1o7DuA9C+u0OvY2I3swMAowHAYhoft5dCXTO+giTHqml2zF7Fx+CRVYfLV+0zXoLIscTPZM8O
tXPsUizWpYTBPIJQnKVFB29GWrRAj5C/G1xUXg65Q6W2qW3kbEinFtpQDlCOqA9OvRieZLEBE19w
M6j9cXsjqZVxBiTpK79SVazMl89V9iXvqOQr+8BGoGrw9sK3QsFQ0G4oBpPutJU0O3FXV5h+HZUT
SEATL1Hy6tP2qqjqn8HZj6AWermo4S8HpwcwTWMHp/KcHRUvPFEsBcRhmdykEFgcBEsb8b6NVd0W
IsmeQ0wmDS9j+JeZOB7dFI28mCCfWYb5GB0wJFfZ5j/GZXbCQ33JXqdzRhWt1s9O12TgWZqyxE9V
mOVsiQULVxHC9Zir6PbZc4qURHBj2mzatd7Lu/ZPIOffUgZXuUxpF9cNoOKlqNUyqiz9l1JHza8C
LXj2Y8gvWkCBRK73mWCQ93+L5JPQVpsnXaaMsMQXlm/s9uPX6BlFQBlJpTcw8GPqRTvtCMaObSVd
V5yrYE5HzbHu8khHXglEeE1QXOb8qYwKpw10968E8ak5LR0muTYsvOsV9X4agsfBqu/zKDxleUCp
DAtE31/3n4viM3TgZPQx34nwZ9L/R6GB9mx0xz2I6NcRXDJnsW6/rvK4wFgXC1nWKshTnvR9e2wu
RmYrwKU/z6f4kD4gjrSOFpEoIa4Fn6RTkLTo4l6KXCkHS2Jv2cKI8CQFVn0ZqI9NIhJelZLHXQcz
m9soidB7EoaCN47f87K21eqQ6P+o449tVaG2k3N0YEv9X8HYRwEmCD7E/vi6LWE9frweGOfbAhHQ
0KnMsBCsVyX8pPRA/Av+LI9/FcJ2dGFA0KJRiokMSzkJXQm8TAwTDWk27oPCIjZsvTn8aj74JF2u
qiaYOnA4mjk9TPH8NLSKJ+r5QzsX+7Irzumg3o7x6MWZSMle79+5LpOzIPpoTU3GSiWsNAOwjwfj
0XhgIZAS2xQi4G9c6k9hfL5ODSVA+Eywk8GEJkPGmFAfgsLGK8CNyGLdenh8Fcb1EqR4mCVGj9Jw
VLxqWXbR6i+6MdkdCDZFPHAAJOVtqyWh+Hz+zqrCWtAaHOMQv9b1o+m7298n1J7P183aVHeiigWF
6pei+pzreJklhEOh1sB+X2h9Z2VJmjZ4mqkGptzC9NwWf1iguB4MZyDaGR2TEYNSaDz2uE1O3fBg
OS1QEut9191arki0PayPnV0vGJ+sa+WxK30DpejBCT8Ync2qIsleuTQAplBmW9vru/DUUKk66rw4
C6KXhdSoLPeuCr7TlMWxGyS7NChoUnZDN9wl3+MXTZFYFaw1QWXOC/OqDLaEfm3+Jr1zPTbOUjRz
Exe6NSDv8dTeqF5654Oh2boE/wCyBD1jxeGvtJ1PywEAY5alELai1r5Nyb3RoWbREzd2He3rqhh8
Ci4Nun6sJayp8YCA+4/yGjyox9aTj91H/wYzia65y+4EpK6mvXnRb/1HKvtC6AiflJPgu3y9EjJX
L2/iqXDEAKkX65+/20ruSS1MlpJEERRxVFxB2ck4LoW4YoTd4HNxkwhE4SC1gKKgl47UfBcyooFx
faMsSzNVUUZPNft9YZgy0wJuYjVhDqA6RkjHSqd42v/JNv0UwaNLG1EtDj67SKFU3YdGAX+sgyoB
aKFftwX9Jpt+lcRZ2SqwRoCMQ7fj43iTww0myFpqt+kPYy/bop1eIgokZ91IXCVy26eLvd4OPSxg
eKxhJPqDtGc1fCol9ZucylUOF5o1vulnIjumAZUJVlNC8t4W78C+tRsOpCdZfylcpXEWNiunPhnD
MEdVgpl0NMr8Ux5YOytr0a0pHLnfuJGrOC4PgcKLNKopCIDZjOXQ2NlD6BoeyzfnXvyI6g/ol4q/
1RXO7FoIDmetRVRh3A1edpgP5r3lyE/JB8Wpne41pbtntq+axuOWlMCIHmIVZ2h+Hjzxy7+jNhWm
BYXLvy2KlktlxyiRXKwWRWaQWCFL+iWnJPjRxw/A+CdCG6Z67/3k/50e+Np+tSCd2cW6zvD5KvVj
Wp1GVT2I0Zc60XbE7d7WSo2naB3yvpemGOZWAPniUTngPW4HEcqC3Q0byiPrINt3GwMnvy6sb9R6
bDPIaybH6Jzw2Hls4JLh20jVTkfGm5VDfK+4+f+JC1Ytv6WjsITxVgMZkF+lq34sh2GLmUAZBeTy
c0zOdK7qxkIAb7okMQ1boQUGAlLOcVC4SbTP2sYmTo3ZinfqsRDDWa40QnP1JCDdh8uNw3Lyu/EA
ttXGHdwACF/MLge7M8leT62OM2GKPsaVhjS0W1t3iu8mxlEJiUiKOiHObPW90fetYKGtKngw9aOU
EAkbauc4C2VOs5pGQ5q7g3CTDrsGu9Y1J7MFMgZFxb62FFkUZSQRUOfWLG4pRdEkfiPhCaSZumO1
2VmT5NdtRdgWAXKEX/VZK+JcVXQcSBBdlPJJHL5vf3/twK9L0PnbOraKZqQNWtylxLTTFKrWXMKe
OPJVP7yUwl2aEWO5eZCwTm/H3Es3wwXAzC4DOp8+1BcSRGlt8Gwpjbs7/TyGc6gM7AkyoZNEOpcH
De3e5f6PBs+WkrjrEod53yopWgSVu3nHSKzMGzx30ITApjqoih6lCpy2+ZLfTmkFYbFyYxm3wp8U
TpaL4S5OLJhNVGqoa2h6bA+V+n2QtW/b2kYs4S31tAibNTWTgzFGeqcDelZ3mf2X7e8T2vyW8Vl8
34/q1DdHLCFL7yvppkruhvwPIv/FLr2p+kJE0CsN+NiAEacpAEdKA3Qp+7ZgUQiP1Eq4ez9nBRhG
YqbDeWDr5edJvonhtf9uu9hxLdaiKkNgBT4ayMvyLupyRzTBE60RQlZf6ssd4y7/HFpSgrJ+isv/
7wTGiI7nfe8Ux3FvdO5wMIhsNimRMwCS1idCJeOmNF72Rc/29ZExUkboSL61HpBvO/giEc2tBT3L
NXKGYAjTIs19pGfb/C5s9kXVeWr5UIqfIw0AidUFdd2/3VbOHGQTkEbj6W1bUcHFu838VJ5VdFIy
/EDhXn3c1pU1t7pcIWcdenCW9M3YAzUrN2RXAnirOyt65Ci9yUrvomo3fUU1Ca0+TRdS+XEvpbFa
oHADECE+Wumuvkeu1jMc/0kO3OQDTPrFBxzDp+2V/sZbgehDli2wpvM9bWXfqWLC5t0bL7yX3Ayd
UFFkR/esmc26F/+k/0QWf4rjky59U1hNF+Kqh8WDLr4Msls1OqEt6+bkKoMzJ7HRZxhQ1VLXV7Co
bnStOjpYVuhtbx0lhjMo49ShJqGhzD9Gbh/eGaPTR0Rqh91dPjBe7hZnTYQhDytJR4CfZpXbZ9G9
lFkXUQ2dMqiI1fxG+667xtmRamiFMQTumFv9YHh45R04MZ3MyQFBUNtsXH/66lORP7U+zpKIGhg4
5R7oOLrQ79NRmEGLFB50zb9NcsX9u+PiTIiggMB0jnyE4opoh2ngZKLiGiExebXu9A1JwZwaKu4y
bzmi2hRnbUQIa6APqZJvhKI+bi+EEMFXvIc0nYCMEaDnwxLtyp/skOoDWq2Kgcf9/1bBU271hVUZ
catg8HSOHS3BxE6k2KZvj8NNrD7V5a3Sq6BkpAjFVotUS7nc7sUMlKKQ3kLn0VVugpMBiBFGR5Q+
UwHm+u39uUS+ql4Aaz9WgxIlKm0nWi+1CG4qovBLHBRfTG/rPs30KQbGmWXt5zrYYc5rt60LvzHf
12XIv0Y1/lCrYSeBg29wpB2w8HeCV5+7nbpTD5ZL8WNQe8YZ1jJWrG6ooBah+GT5ujuXoV11I2GJ
qG1jvy8CtTJNdLXpsCQxfqkqt5GJBxr1fbbKxfdjsbSGUm9hdILpIBe9o+hUXYgSwdvSJraMIsFG
5Qgais6Tydf4uuW8njtnOUcweVSCALcdyRjl146BX+0y/7kKKbNJCeLMpprVWmYVMGilMDuy/wKj
GWA8Gye/rcmUHO7qy1EViZOEwGAMi+MsWF4Y9nd6Oh+reaCa2gg95mvhXS+DrdKEBswKmojBll01
5cfSKv/o9fTzjPj5lRnoHL0wJKmrKKE9px8NFcEjOEa3N+43D4CrGM4ESMnc+9IIKMV/WdxAh+GZ
9y0m6dngvkVSQ6xuniRqBmiSNVG3OHFyrlnp1OJZm0iB5CohYHNV4Fu4fpoFf7KBC1GcvZHnoVPL
FJivBTryq/ljJgU2HrzEBq5e1oUUTsPjIUDpaUQQIieG7NWtKjqNPFGMGtvbBl69X62OGCiSWY7w
2mrTnHUdHOeZtfeDeEdoA7sn70LGn6sxRC6dX4RJ0yBPw+L58ojWSQfacJzPwUE5ZM/Mneofc4aL
F9pNQ86qUIvkdGNMk85HNx4ad4z7OarseTwOAkULvmopFivktKIX9BwFyQa3Vwi+dsh5m7N+7qP5
NGshQSi5HggtZHG+qC16JRYtHbDugubI8/ikxcJFMQGfEoPHM9GnndCL+9iS7DaRyDb61WfoQjrb
7oWnikoo/OxPeGiD90I8MRC26ISIDBxiAaje2KgTpjtyW2pdKq1AbTL7fSFaCcVsEkak5JP8Xmlc
4SUrH0CJSygrO6otZeW8WKk2ZopxWejLg3xik1zxnVoCOIth08iH9ELNUm1fdYNnGItjgP+ZIt71
RVB8a6Z+Z8oV8WSjrgDnxyKM10myIaDzBCUFq1X/iYdsF5TUy3Dd6kuqKGF+3QQ1LnfV0noQEkWE
v/QvgwfQ2Z3xGH81nM5lhSZJsP8Ef0G+yuMnHgBRDXLXHPLm6LE0BNsIHKWj8CfXz+fnogxO6xp9
HttCkXA+wAfoP8Tjh22FWz+c6/c5feu1XlYFAQWAXkNLYS06Uv0yiwPhUNbvzlUK51DKEZiJfo+X
tC5+UJvalWbrkJinsjtur4baLU7VjCTK+jFjvfnm3NqSlIZeks8Ue/1qo87i5PkO+XxQAhBC4KVk
PDFEJ8zL7fT922VFnbM8gwUL3eStI4Fl2mFY/blDvdWIDeU755WuRSNoAGOkmsVtVkg7wZyeK63c
d7nwbXtP103uz7Pj6UJns+01M0DGReoVZL2fQ7T5Jd05ZXgIM4UOTBwgD1RoRCbiQx2jstOgfU80
sPPMMdUJt/5CvF5ck/0RC0tuxFZpzI3JgBhFR/QSr3AsT3qwGFfaTvo7leRbhWqtSAQ1g+p3zdfQ
vI1SZ/t4iAtscgbCN1vTDALUUwUp+Cq2sR2n4cfGDAkxlMJxdsIycr00KuSKfEVzhNSyG/E85YWt
6p+317OedVucDmcrzBGUO12GnG/wAnS2+gPQHEG0FoesKek0A3PUD2zKC1KbyNkNoTNK9N3BCprW
bSYCb1H9NHUqsYWrHTsLs2FxAa88I1cpDawl9w2WOfHGc7rLHMORTsK+3ud760j1LRL3yeJi31BU
BHlAL5zbS/69DCrhWRGIJwl1nfjnT6lVSTwBgsr1nxn6M7iMdiXyLW/9itMhVt1tBVk/K0NVQaMh
G6rCfl/cXrHstWlssaSoT+1p6p0297KqpQ6Lqdn7QOwqhrtXcdWKYTAicGeHJQLC3v+kGXb4qt7n
5/6E4Q8XvmXGMLhdY3rT217j+rFdhXO3LbDKIhR82Fw/QMufoNw0qfm8LWI9syhdZXD3bAri2OpR
lf+3U/eiu0ev9Vh1jCqTUzvJXS6gMuuz0Y4Z6OPwvopkdzSM5wSd9gWYUXohuh/9iTg9Yv/4VKaG
TnvD7+BGROWhrr/KFBA09X3uWqEAMSuthThDlqPjFIheqQ0vxPkQ26Zy4WwxlzksIdYggOCysEsU
MdFv6rWnHhXhOyuwMcyLZr/WiR+KFtCA2+KJW8aPBNUGA81L4Vaa4n4KY1vOP405VfqitpH9vrjK
sRloYarBqaTikyC8GuN+exGr35dFE6N+uq4ZfINOJ2h6J/WsLGuEthTWdhtTp7S6Tz9FmHzDWdHU
XScwHAPzOYxshn+BFP1j/CLf7du3rLN80JQ/iaYXMtnftNi2vE2y1mRozj2AuOPWjvDq0NPPU08B
l646/YUgzga2WRGKbcq6j4A/z+raAKMK61sjoJgStg/qHaChFoxlWuY6nogh8I6TEBxkn/5GFUCC
9+uepYNgSS1DeemSV914xkzJ9vfXveBirzgrN0WToBoSDgWYDxjQBXdHhhvKCvIArnmlcmfEhvFw
hiG6zztBxYxuVH2v0SJiKgdiPath/3U9fE2tkUIly0vklBikDMuaSYfgc/R9fmx/WIww4yTdK/+E
F+pRvTq9Ki/kcmZP96MonlNEE8pT607gkZAn5n53gHl9VS07y5zkHj4XSBBUVzq1p8qvKhKlc1i0
IXLgvXyTqPc6FYute9zF0tgfsLi3SmoYwtgD2yJUZDvuBkeTg69zL7sFZvoKo39ItcZJzPxDqsQP
kZ4SZkNmXuldSLOQz9kNAFRpU6sKeFyd5sg2L/WOxWv5zjJstMUfs+N8UgK79kw7cKo7K7aTJwqf
jdpjzqJoVV+bGuutsOqDUb+m8wOhtuyQttbIRU6CboDHRsI9D8GgKHvVHqAvj41r2iwJ5DsUeBRh
/vmysG7kaJpk+H0G3t6yPtypg2XLfky0NBGGmOdTmgqwXDYDKgzyeBdGHnrcnMxPMKr7Y3v7iOPh
46ZUyTtND7AcEwNOuqTbcU0871ajmqsOvqsAa1FvdY0MtJXxtU9K20frXG7cSsE/OjgJWipbTS2I
sya51k1qD0AZN5uPxjdGhcMgxcIfneI0H9mkp+A2RAMyM/QbGshHTnIC9tiZITUYMPzKUY1OUjt6
luHW0UuluLEmEfeasNTvMA9Vo2kzdqfkBlnwBBCtyVNadXafNvZISiM0nkc/NPu8KPQaMUEePwNx
zM7q3smD47YermfYFmrC2YlGEOOxZ2FV+c28qLftrjy2HxpnPDf70a7PIsjEBlfdAapt9IBTfeoO
FGjbKsD5whGpnCVpYqEuBDZKwMY0pd10ie9A0RvaRgOvzsjRayf/roBqnqr7rmdAFovnYpVOmwaj
EdkIBfgWGd4Sgn0kJO61vfbCuIH125KCkSJlcuGLNZWJ3oUsjkXyvD9Gp/ZVYgEMw6gNnPZZUOgB
bMKq8UVnSUW1o2bwPVFqj0ByA8UeJpiCo/wh/ppPeN34doZBrc7YbWvXO6OgW7phaIoq65IqyXws
aAldVMa1wiDVxCMIyh6afiDCp3dL40Tw21nlY2kWEqxMJe1rX9yVQHCb5nKPQf6Pf7IaE2yVmmlY
Gt+u6KPlYdJwWZxWuMTFqaTAId5X/N7WchXAqSP408Ii8HXFEVGQAoA6oKswGYh+eqpzf/1croK4
TauioMknQdKcMvXPeWSejCJwtzfrfZj+62L4QV6zR866EXEwwtPgWWjZx2ISaHlwz2rAMdW/tbok
UwPxjqZoumxxS6pVHE+FrjiHWcvoVaNGHFf17Of3MfX0a0hpWU2sa7OhOD0aKnKAv/XycW5bG0xb
hJd5n71kO7cQxZa6iF7jbI7zlKmBDHZgNpEUeMFe8EqPdUIGO9OpL9Tq3vkaTiQXsEZyKQCLogEy
t5ndBUZ4zCXFC9qeUIrtQ1JEtsmLlaFvOUoHc1Icv3s2hI9BsyeU7l1Qyq2DdyVmO5hiAC0Aj8Qt
m4Yr0Eaqu8GRgeiB6OR5W967gIATx11YC/leACXImLOTkTy39lH92a8B45Qequy4LYrSP06/k7Ku
QLUN/StyFcRZ+kOSNvu2V3bCLFAt7+xbvwRWvy6Lnx7R9Sif+8hUnKqJnFn39OJigJ5aAy1Z+Wpa
D1X7Y3txhF7w4ySTngRBXeLYJCtFc0gof2n86O90781eLXTPSlsd/YO4VaMF2j0zvqmjwNteBnGL
3urmCxHGHM1AMII6pFLwVFRfAl97TdrxLxfCNnMhpYp6pAxaLCTEGECpdY6gU4EutRD2+0LEOEa1
HHWz4hg97N1doHhTTQTv1JFzpgBzDOWgGAOmmVVnVDCh9Ph3Z8FZgqD2tRyjqzCiyEYW0mALKOsr
X7aFvE80cDeFMwCdJJillI3w2O2zGQxOMj1Y83NcfB+TDy0i6v9H2nU1yW0z21/EKubwyjhhc9Cu
9oUlrSQSzDn9+nuwutZQGGpg66ty2S6rPE0A3Y1Gh3MG20BIWWSczduOFE5XxAd94uqAlqTP0inH
AUm0y/tNkJCclh1paRyRuP3c2FHhZwZHvbePzAKrmCZaqs52SKjmbGWShCMrtPe0E+2Qx+qxKcDS
KNiDZtCA8Xe1qxBepRKaDR2JPBfFZFfknXNem/fDSgJzi7ftaA5L0WrOeKiufiLVqu7wk2n6X6DR
8RZE/3x1TKlWpEBfgHpIyg8h/V6JnIj0nN6L6t9qPYyhqkYh5wCBQYDt1J+AofMq2QCkru3pIdrH
X1s83JAVv8MszS4O5q//uXjGSGdseOzLAXB8kL70waIfpoVX8Nz0Q6vlMUYsl5E+USZHHBf+Rt8t
zTG17MmZ3c5BA/VHxwcvO7l5qa+EMjZNoOTgt27Qcze/6ct9gVEDTYncqb9V2s8cfaQafXbTrmQx
t7oVzSDOM7GD8r0ZjEH5PN9SwoYIuMnjkbcwjjayM1456WQhGaGNSndYBkAv1Zrzv63nIzG6Uvhc
1Uwp0bCe5Kr8FO1QoXYxRYaIyEs+eOYui+MtiPEXIYZQIz1GTGSKu6S9iZqXy79/nsf9XcFZFMu8
QLeCsGA56ac5GPz6U+g0Lq0PTi/6HdpZbetL49FWZy2g9Vydc4edN9p9yLcUoH0oomWwTQVzgUqg
OWKBSEHSDHJ+CN3wSn5q3fop87KAh5i1ZW8mxgDR2Id5PIuFMu4TURdyemmO5k1Z+3NX2wNv+pma
D6vypqyjVCijWAg3/7tPzHS5EQUDe9ri9WSWb5oeqOGujx+06go4uX+jkWtxjIeMTc3QJ4z7O+G1
5Bu7CdOpwjXFHq0cy+USHm5p5Foa4xHrNG1nI8IGNq5hz14Lb1yq9jzCZZX7D9zT7xUPn4b+5qUN
ZZykVoSLAOgExbGSFn3CgzNXT4t8nYXfL1vDtnKcDo7xizOZkrIjWFud7Ir6MJiPncppYN00uPX+
Mf5Q7bqhAxsQdfhqkD3Vh+iA+kkge8QL3dot95aT2dGAXKS6S+5b0eb5yPNkJExu9QWsk4yqbq4V
+s5vvWLfH7J9fgMeKSSzzW/61XIon5ZrsHLw4rmtO2ctlWlzqNIxA1UrpKpB9WTsaDmleqktu0fa
dy+6qHV+pSBk473EQQbePFTVUC1T1FXdYq1xBAFYWAPLxunD0a6AgDK2kh1N3/5CdU5S2E0dVNCn
1QCLdgwZ0OHD914B1g9HdzgrYa+eZDHDpR10kN2oAjhGNd8cYleOVf/yUjYtfLUU9s5JKfpUNuKG
SzWnk9UdBhY5s3ubBr0SwQSpQiqkYFfH5Tyj81Ndbkl7i6lim1T7y0uhxnTmOFZyGE9slKo5ovlL
dRLQivbIMPX+Rw19d1nM5iPJXMmhJ7cKCsS4EiNVGKgLpqMg3VEJGht3qhvbf5PHWoti/C8an2X0
FyLB1PfPmXCrxhhY4EUFm8eDF5CiioqpyWznbEe6GUxihuqEmmuS/aLeVtWdxSMg+pjWPTudlRjm
dLQ4LUw9RE6EojmANdobWqfa0/44cg9v5JJDraPCprr6LbmLcJ31oo03k/BNuEsAg2btq4BbV9/U
GMoojRBBVnQWihReBFMhBUp6E4W4Cu/p1yTAmyp2xnWI8c/BaYF1lfogfeI2DWyr0Uo4syGkkya5
qOGqiivF13Yh+G97F+2cALniqdFmCtY8yWJxDaOljA0CmHmn9hZ/cTEc4qZBGQyo0yiHxk7s+I1H
Bb3pv1YiGdW1ehnkhRjId5Tis4ikARFvypTjWTavmZUM5go3ImmJjabUnGW58yvpue6Dm2TgCNnM
/K83j7nECZnMvFOweUA5Eh36ytb3VorRGt1P/dHOOVH6pkc+LYoNWls9EZZ2wcbJoeZni4KpzcK/
7MJ4IpjruUyMZlQn6L08dUEK+IghNDhvXc7xswwbUO2cFPOsOn2hPwxaE5DYTO0oa18vL4Ue8blb
+WXCLM9GEulSFqrIHJlR3QBPRzrojfQg5ZgNXYx4J6ndtaw9X5a5+Y5ZaQRLuZGixdJSZFya4dsC
yMY2UBU79FMkswEQWQSDYitPl0XyToy5c+awSTJDhKYXTRhoch7MSs1RCu6qGIutmxzsF0ukwkNn
uEFjB33mO3JVYCSlv41cXus8b0lMnN/Pk6RkBe62zkjsZbnORc6CeCrIeIcCIJe5LsNuzVbxTU24
iybLl7SJF+xuJT3W2sD4hyZW+mLsYbDW4+TSNs7Wz/E4ondY4XADeo40doRIAbCI1KK9HSkJjA55
0i4N3q17iqJJ/tcjYoeFtJyMSt7WqtNI5B5I5DdN8uOyXvNuQXZICDV2UJdXcEXzIb/pgwEt8kAi
skEg7vIKkRyFYwOdoWz6MbUQt03Gd1GN7DbhNQ1RC7ngjM7mg2KhRPcdIlC0dmi3xquKlxYtduJu
v43upANVCkwT7y7vIW9djG8AkARBrRiRVRPdyNb1yFsWx47YQSFdnHQjLRXVKYGPME7o+MNLROh4
oIibm6dLsipZuigq7JBLlylDAp+Kmq1SHbq48oYSBpQ0QZTKweUd234Vr2QxTxIJOK11RLSP9ynw
Yat3cgO6KQ+MGeKdMKEzx2n3uZ9da08cwZvWuxLM+AprGocKKNO0oLv45kHbUQhjI8BNvIt8nofd
DI9+CVNZjMa+s+IwAe+xA2R1J9Yau7KO8ZTbQ9PbkshR/k0tWQljtDBMoyYVBqRTkn2oi7aShXai
87Jfl3VEZQvuS5o0WUSbMChCo3gtO9TCSmf+bNyMmfOTE81ws4hjYbyNZK4qdTGqNrYqDQVkzE4A
mxmYA6EZDFJl51w4Et5GMtdW36mqUOYZqq7FuDdyYO2Hyq5OeZMum2+f1XkxmihIBgaVOmjiT7x9
8AgASrsJeE2N2w7+JOes+B5mVmeUJjQ8MAMVEUWxswLqBvkOnqMdH5+yepinhTQ2VR8jSJrA8R0C
l1QbvkhIpjchD8qFc0hsaa/Jey0HZS8eVNMClp1lB0o5u5X/84wmzd6tNo/xUxHQr3SlgOKR8kc+
AJ1G/pxavHtx+4GzkkIvmNW+lV21aKkMVYj3+gGYNIcOvdza4d81y/MOifETY2e1SyUivauiwktM
IEYlzV7KiR/PgnfZ2/IOiX7Kal1dNM+aKkD1RE20m+5YERkMO4+XhWzevqvNY3xDNUwxZoiweZL6
bWxeex7XNu/3GXdgLsCtG+m12Ik3UvfFIp8ufz9vkxg/oNa9hK53XIUTajBp6Tb6Y8VLtXPOnM2X
5qUOtMQWGcA6w5jAEHT9NwCfzbx8DmcpbMpUkySrBg+Q5hgJkCyboEK8EvFgwnhCmIRpnedWnC8o
py5WgwaJZDR2I1rf7bpYeGQRH/tyFk8ij20YlqKYKCL9rsB6rI21PuFsWs1uc/vnQI3wEt/Ke7Vw
WrAu4tFxDcIZ1PrVHX+wZftJuPoAxjMs4A0XmxSv60pxyKdmPwbUf6sRioSY5PF4BfjzZuIPf3da
MN38lcVGQjWGipiqjnKb3iyArSMH60b/1s3O8DFhKo2OwhuK4y6ScRNTBRLXsEexAlP9wc9B5NCV
79Kr/opyrPJYErcv3tMaGYcRVXiF5PlHoPSTwIemqfkcFtsxy0kM4zeGHOzkZlbDLyVXS/soN2+T
dafrD2PNa+Civ3RJSxkPMi15s8g59i+r8B7N3tIIyDo3SxtYi+iSKN3/jcP6tTA2P6ZOdRiHVFyl
f20FNLgXtzlvOucPV+JJCJMhE/KIZFKFW6o/6IEBqKAGWX4QcoAlnE8Bve3iT8IYlzLluQZaQliZ
kpe2pNfBEk7+5U376KA6PyRTkvCwMgCnyaiDEhb9LNdwJdSJ1KAJMpDHFDzK2ALsLDd3aNdQu4ce
oip3Wba8rYon2YyCZKYSEzXCiVHZtBMccE/PGRBPTNfA+HjjCehppTRFyS5HWJgAoJK2Jyj7zue9
lf/gYX59Czv/mBmqaIboFnDUN/mNMnnmHsYk8HS22/eP2fx7HrHF9oVxksioUhoOaqN3eLNI8cPY
3Wbl3WJx7vBtBTqJYBQIiBOCJFAFWqr7TnTn8MvlE+QtgbmHGl03EIPQMhQGherJqerUBpzkZSF/
sLnTKpjLZpyHVuh1xNTqPcX7Rt3WU9GVYtrjns8DthmSGBL6uUxT0s7YRpohT+eOZgCmJHGi+hi2
IfhGc1ezeFM5m9p/kvRx/azutGqu6mgqIamMx1ez1ku7sRCIamZouo0EGIhaDbPg8l5uKsRKJrOV
YbagbzeDTKtyu+ReAhLAZQGbPn8lgLmoZXFKrLyDgFC6j8bKEVsvjWRnqH15gh/hksnzFsTc0erQ
VSE6xDXHKvTOiQcBKHEakMEur+p8hpjGH6tl0bNcndU497Ih1wi26QAV2Q1XLfILppslTg9oJh18
kuNRfRiPPPQ2jjZKjHcex37qCjpYJJYZNPKLVhOnKr7Xf9W4sFof44mrWhyXusC1pmt+m34tan8i
nHQ456TYWN+UE7GfMohYpikoxfomDRWfc0zUn51dZqdlsIE+KA6GGkPJtK2m2s83oKp3KBGz5PSP
f1mnWAljnKtolH2a0CBc7BXfGJcDeBw4Ic12n9BKBuNge3FRGwlNcwiy20+zl3tlYDjVC/1n6si3
VpCh3ZAmZ0Dbjcw4T/3OpyZ/13sWjKJqDX1GqZFm4Yv98p48gVX7iEwAbmYAEQDpsneBLn8FvdnV
++jfsD/xjpRxKLDKpShD7EB2lT6MgbkPd9Ed8AtRRIlcLlYAx33JjDvJ4ha4xRPcSfjchp5+oKkV
t3DDvdXamqcElmabj9MPyUt9y+U9ALaNHRePZmqaYupnRli2ephjs5v0eel/TLViG+M1Ef8qeURb
oX7KYQPlyLJ6ReqxpVZ73xS7MnmWIt5ozR885kkIE93EC3AnJdrpNR9oLDUd5X30lAcy6CdnN8Nk
nHE1YchL4HgZzh6y5eUcrMbA0cHa2rmwhdSp5q/J+NzyYMf/sDxTBTCkbIEVjFEU0ofA6FWo8QM0
VD/EzrKjb+DBHn1MRHgUpS/2+hdelW97eSexzD0kWWIctzMCusK8JdmuND6N5j4iPsePUrdy7kdP
YphrR1oUUgoarRy9zk63/6j3BipaQiZPBpUxLxL+g5s5yWM0v2vA8TbT4dbxQHPBdKDNBH+ydIx9
eS8+0pHh9rYIBD/26n33LwYYNgNZ49cHnA0OS1OR6AuOUxbB15w7Xfqazi+Xd5VzdixUNZhxTStS
kDCJrcwWF083f/Tl7ahxQryPZu0Lh6cx91Lfo16Gkj3uDIhxZKeAu1a9BP3clJG6BVVOTUnfvkne
8il3i6C5zgJe6pjq4aVvYO6tXM50i6SwftG6K3Q0lqKnFK19ivLUys+Xt5UniglpAfFspgoNkYxB
PChicSga2UtxZ9pp3uc2mYGidFnidiRzUhbmSmp7qRSIinICEmRXdZXttZwHX8TTR8a9tKOliCWh
yUR93xuFk0+tXckchdx+8660nm7tKqpN06HAoBM0EkOCezW11UPlgw4HEJmVM/3QfSRLXV4XEzXl
S5rBuBZR6sU+ow6aErJ/0FQHlI6d29m2fZOfDolxKW2XzFGGzj5Hf2sz27gNgx6aHwXTUXBq17i3
rskd3o/Ul3y7rB6cs2MHwutZ1+uMDhd05a2C9m3j1ZS8/00Ec7m2aMvqIzpOs4zATJXA872Itkye
/jcpjCPJEl0O44Zm54W7UHhowhuRd11vVwFNCdMJpog5aZE5prCJ2jJMEXDFe+qfUGI6lAgkK9Dd
8e7OzXM5iWILjlYn1qFI84OWsPi9PB1DuXDCbOREIJveYSWGORsl1oA3S1PjRBf3qqbcK2nIaQHf
NtyVDOZklLESe0Kjj/B7ckVTZ7I3fxe8+Vv3wUjgxtxk1Uekf2a3K5GMR2/HppimBmlj9bpvbPlG
gbfQndouA/WOto1aN+179YU4OoBUKGFhBQyVyLU4tvXx4L30GXT3Vy4rTnSpVnpECmpQ3qhB8RQ7
yhHPEY84+b4c0JKmeIBk2wncniee+tA/X0kmA6mzIoZZV+TZTD0rP/Y9x6x5qsN4fWUsxknUoaGY
Sr5OosXrgGF42aY3J2qR2frH4D4C29UyDAv47FpLk2lBtx+fKYtuvu+f4oOyvyxp815eCWIcvTxK
wN8rsJh2JL4sj3adirakoVOov9E6Ti8ub+cYN9JZpqLOGu7LLBG9pNC9sBE5h8PbOTaBEQ/13Egz
FqR+IHNT1JLZp0zcPCg+jqaxWQw8+FCxLKh1I2Ra6smOhceBl3znCWFciFQmuRllUOeoj3xFn28z
ojuGGP5Nu+9JC9jJwt7sSqDa4w5RjdwphR9AbbX18cdlVdt+P6ykMF5BLTIFwJI4mvlg2aozUPpU
YseoJ5DnD4K1o2jZgzf6Iyp3mBl4Irc8dd/OUmNOwlIMQzcxrvy7f5Aq0pZGR/Xd0wOQ/GFkQHCy
oxHUfnzPC2+oPp+7wZMwxrgUdcmWNhmpLpqHNkgDKaA1Gl6v/rZZncQwZmWJWZtNCe4yCVj+cf9l
4MFybddYT7vG5iLUPBLHrBZUh2KdXoVB4ce+4ZGr7JPs58BS41WSOSsymNu5BaxuLaAtw5nmG1O9
mQjHEW0+8lbrYcwqndq66XHrO8osufGc2CXtblfe0QpkX1b6PwQBpgFOSQ26zcKJ6QuIJjv6SE9K
e3iNHihEaIR7cNBs8FmCFB38xO5lmdtO4ySSUTuiSl2V016+qvrcT69xdVzK58si/hARnmQwOmcM
Y5+AQwJFQcAolcmNpBroCznqWYvpYM+oj/KAVwlmJKPPHMmbWQ/zl2Q2CVDVwF8WgYH6kbKKHUCc
73pf9CkuG0028t7InM1k8wGTKqVJ1dObeBbsAryjqpD58l/1vqwWxSjkLMpA85LQhF6Kn+fqpstS
J5w/cXZu+64/7RwTHCppDTAxA0JazzyE16IDXssgbp34q/6oHNC565LH/tiM3Dk4nmDG8Ztma7Q6
kLIcQ0KbXfZSNS+l+KPTjzX6Iy8vkieKHucqcAKruVClCWY7h6oCHeRdMr8vxmOD+2y2iHdZFk81
mEAQ6TcDzIlQDSUCFv00S4A6rzGsEIMSeHdZ1B/CmtPZMfcWRgnFRl/g48s2Bm1FVJauOIF8CZAb
oxPK5meSNv2NofSyjZ78wYmFdua8Z7ad8ukTGLeiGhaeF1RHM/VbNr0Vk8NZ4/Z1eRLA+JSkjZpG
0fFqmAM9wPCUryaAp+1dilOLMXnlR+aNO/1ZvO+99ivv3clRHDYfEPddqeXhogK/KLVTqbDF8jnF
v2rZSzc+cVbK8WE6c7/VRTmhi/zDEkekPQBHN2CJCHzcePfXiVMLAAeaAao6g228Npaq0pMajajy
VF2pyUKcvlMSH7MbDccmtlPuJ1Hs+73KpyWNCZoNatCxXvUeSlE7EXMuuSM9aNdoEyG26gPMYceF
p9g0x5Vkxr3lYhPLEZ2FFiuMplZ+HNtW44x3ra/eji4GQV3MpOrewmWrps75LMxbCWbcW28tMaDX
BGALFjYm5mkdZZe8GG/xDZCqdv+ZWIYW+1bSGE+QxUuCKjp0x1AfjPSVi+a0aear32fMfI5DiYCm
RXWsJt2DKt6bmpTjzXgnxRj6OM8C5kWwhDE5oNFMN7+M6v6yidGvvHAm7DMwMkGA0ak9dql6KgnA
oOvHEBDNSo+eUhLEAi/bvB0in7aNfQ5qbdyFUz7gORjJD7qFSV21OlrAbe4W8y2yBsuecwzEGMt+
EKLrTBf9Jmtsta8fLi98O+BcfQgTSiSRJBB5hhmUP0Bg8ok2SAm0QaqhyKqqnxxQR+BRK23G0yuZ
jOllhVKpukhUJ+3062aU34QewI2AIyATL1La7qpdyWKsTVJrEEuXcDDFa/eq3/efaNVEcCbkJMdn
MAnc1S55Qu0GSMXPAGPm6BVHdWX656v4IgUZYJJTYM9G97IQXCbzsQLwB+cMqf+/pL1MZNHPQx8O
OaRQLARwGaNDojjOvuymt7ynFs9QWHeCdOFcTTD3vnpPwvtQ0Nxaf+9rjETsGpkXnnGcC9vHWHah
kSkpMkC12ToymrVId8/Zu82LfKUfjHPp+kksZRqmGI/5jWALX4WXn/wpOsBLort41ziTakdu+sIR
vH0NaLoo6Zapok3zd9WIFrEeohiHFl8tfreXdsbNABbCGMBgscd74/3B35ykMctUcvAUTXRCe0l9
Sj9CbWCI7PJVeDMOFC1a5TiW7aP7JZCdJlUFops9mOIdkuevS23d1iKvLW3bjZxEMK5LyudSACc9
Rpgx4mZaD0Q9dl1qywaPyW87DWSdJDEOawKNRiOMCKfFe9ogXF8LTuWRJ8oiKvzdE3IljPFYereo
fYaADz1hlT33GC/vVLD7cDzTHxzjaU2Ma+rzTCZJRTXillKgR0fD7pFkCCo/3Cela7xJDmYr7k1b
vKKrnCOe19q2vNMHMF6rUVVNIHSSesocHUXK8HOzS+9jP7pKPiUPpd/v0tv2CMhgj2N5m+H0aoMZ
ywsFgVSmiNM0r8mN0HpGaec79AV7jTeikpjZ/BzLNibHSiYTJg2kIF1H8FhBSgzdEJi2VxHlznf6
rXDfI5Cnswd4SnNWyrMQxupJiIEoXUUZHZefG35kuKUXigMCpHFvBP4IfT3wBlG377xf58qO9vbt
EBudDMcWdQ+G8ZYMX6bqC2dhHN1hseUwVtampdZRfJnBLe5KAJ1QqA7B0zwdi0sBO2Ue+Uvj7CfL
YVcMuR6NJUAGBkW3p/FOqzu7Xx7J381RWpaoGLqBRiSWvU4YGqDxpjg4yk9CUQbCj1a8f4MxsO2o
f4liM1ZmOpJSpKiHdekpxae8/8E5K54Axk1r2lDVpYocOh1EqJ5oxX6KbOG6uFF3livt+ZNM2xp4
WhLjrstkKTXQCcNdpy8FubWW24LHsL6tCScRjJNu0jDSogHOCzONqnqMC7+rG6dLOHXnP/iNkxzG
S1dSNojhBGOiPcr/Hykci69KQJljO+/fdFnwzosufRWzDsRa2pmiqrXDs6z4OboRLmsE73gY/6uU
aK8ROqwJU8k3GDUI4gGDV3H2cFnMH27t094xPteYrKnuQFXjSLeDGyGxABj6XX4lurkvuLwIa9sj
nYQxrrZSpESsZDo1QW/s7LpRBjuNjl3/NI2cq3t7vOfkHdjkk6CHYp3TDaSkk0BOtuuAAOApfFJu
wKuOeWvRzq5NXG9FIPM2lbKPnr81fq3zLBdVa6Ug0XzCACwcBYgG2cc7Ee3Ku8vHx9ESlqe7qaaI
RBqKjKVV2dOEPjN5chKBsx6OHbNDl9Mg92pbwTmhGBPkje63FehEsuYaLcP+5QXxRDEuwxCjoi5S
C5mS6KEnr0T4boWhk4UTx7w2c2qWKMOloldNxMDL7wasxIUskgSXR3/oPQ1oYxEmv2ondFUX2u+L
boPXruVOvPbgLcexlss4jimuinDWYQKm/DkaHzteXZH3+4zfCAdQCIjoOEJT4F3a7tXuL+Ak19/P
+IsOeAJ5TaELq6l0K/E9JS3eSC+XtYD6AdZ+1kIYP0FC7NEkobhBW+VAgrAbfTppwg1y5cty2IxW
JcVDp9FJ8vTHguGW4tEEVLjyE7qQjx20pdurVZ2ls9RCiAC7h0DTuk6lfTx/7ftDI3BcAk+zP1oG
VleTMerlNEqIVYrM6TDOV7gyrch7QmuD44kS0tGnLApT3EcDR/fYlofETLRGJ9jOsQJSAnlpBfey
Xmwm4tZbSL9gtba4hPWguwypIpfSOWFqMsifZTReza5siy/K59LjSNx6B60lMn4Coy5qq2dY03zQ
3j/uR0e/Uh9xhRxSP/QWjnltxjJreYx/aMNuILKBmkmVOSbemZTeBPN4JMhfM8yDguNkr+0Hbr59
6yJZi2XdRkmKKaTLpE+gEW8vyZ524t2AUdjMW7zcHXfD58tbyzMHxpOIndCm4QyRinRlhe5SNDZR
wInOYcn7SB9ecCYfMJxrnYnSWACEPX0mGLeUT1R+U97Jw+SjX+ppcVNP/2yiNPWOFnibVlMUwG0V
i90FvDzntlfTLNEC3bYlsVhYvRzFqdXA/v/BlyF7ZM6Cv2ldscSTGOYoY1VYoqhG4njRvqv6Liw4
jR7bqvLr9y3m4WBOaS9OEZoFyjIw0UosHJqeoxr06M+P7CSCMfO8NkuV0F6SWmoPBhmCZSEYawcf
l7DIzwjsElDVqLxnBOd8LMbUxdycm4o2CMb72ZNcESGx/INCQw+tU77r9vCpOYxHmunh4zzwNpUx
e6FtJrUIgSjWSFdi/7Unoh3xmhV4MhjFKDtxKroSOHlL0jpCnmJd73XPqWhvJlFX6scSRetCo2kN
7RboD9Ytvb1zx/D0x8XBkwJtTbxBPd6i6KGurHuoh0KtgGjvkOobgCQwOgx66rrghYvbzuofjQSA
/u9iSL2YYmcBx069Dt/UBrNxqZc/z5/H2p2ceFccRHDYZ0HLSwDSM/mzJcgiU9Wemz43sxJd4iQh
biF/GcCeNEzeUH0xir9pwj2dnCzSaGm1lbE+Dv0YQz9S+d5Sbkt9f9nhb2LMrQUwngMzfmJCKPsL
AJsAt0DsDGM58mfpTQvU19CuDk1g3PUHbpjH20TGnTTpZAqqjsIlme3hfXYwSix/p3i/6NHBf3F0
lM91fADf5dNfvnR8jEsx6taIB9q0rUzHdLgOB4618VbGuI2k6qxMGOGyzKVSDlZaY2PbMnW0vB3c
3pgOklH9uHyKPEtgvUiWLYVURrDvEDunPiLUBB7bo9lylnbZsEHh+bs2Yj0YG5sR6pXpLhGOsbif
Jk6L7rbDB8y3holFQ1MZEarezGJTQi+y/c9nBvTQB9FIcHnHtpXglxg2G9CHSbJ0rYQSTPxYTy8N
D0uK9/uM3RpaDG5VAan6sAr9wuy9KE52l5ewfRinJTCWGylRLoYFRDTyXQPQ51T0rSznOFmeEMZM
pUXAZA9Gyp1cP4ZTkJRHlTc+tJnuQgD2z5HrjEEWaVr0gwAZ5rV+kJ7IYTi2/uCpMlodibt8vrxt
HAXTGfNUZFLmqQLzFA+0Z4cE6R6zZWBquiyGpwCMSXbiIJQAcVEdcb4l830bfr38+/T/P/dip01j
7KRIiFLoYYjTF8l9rGRfmiby+s70JMXwgOPhXRa32Qi7PiS6rauLqB2LRdUa9H2kSay68ZSGvpSr
spckYCvsB3PwEKZVACbpBieT09Rfyr52TUHWORq5hUIA/hoLA2UGYFYUdioeTBDJFCeoZahBfdMj
u6zfU6h+ZElR24y/9i4KkJ+sQ7YT7XHX+DzPsaWuv8lnT3YZxzBSYHfTqwwVynwDKSlHfKVapH1O
Oee89bz+TRxz0G0H1sGS4kNPkVchcXAr3AA5/L750aLkXgWhJ3OcPHeBzFEXeJnFyYJ0mHxPZ8nz
w3SM9tUXwB1jhorXd7xxda2XxyIdLfIAMjXJRGaEXKXLc12jbXw4yPPiXFZgnhwmaCOD2OeENkpl
aORWxV06DoBeN+3Y/K9c9rr124Lk3w0lFA2rxqpgKFb72ZplD7iVRwxrfSlyXifpmXM26LNVRpea
qaMTgx37H+Z8asI4A+275cjDvYIOQOPp8radKwMjg9F2S1miYlAggw7ff3DBveCl14EVV0YRTObF
1mdukxHHaDs6U6Usj0rVidqv+RyEMacAy9syRrenvK9SKaHLafKdogHCo9CCDBifnG07U7ff18F2
78/gz5MtE0FmgqwY/sLTZNiJe7IfSwS2PbFpZoO4yCdxJPMEM3ouleCYa026wCq/t8TenrXwSDqg
MMbiy+VFcvaSHe23sihd9AZMotmUfdZoX1UsF7Ysqhw559kiZjOZSKetJyXKKghSr6X37K7F8z8H
NYvpvg9eZ6cH+mxQ3elHv68OsRdfp24ISBTek4Wq3m83LvMVTChErGEajAo7Oy7X1Rj05LZFCJF8
qhLdlovXy3vLsQON7v3qugUVltkIUYF3X/gYp/dk5Dh53u9TNVr9fpGPbSi1WEwBuLfySug5XpD3
+4zbiJsyinUNmPzdctPOdzWvPXJb98AGD8eHPgP2DV4JCuDkVdiXloNWziDI0bRelPCKo+ep349D
P8lhVG/MlqRMevgj7VF4LJ4kEO+Y+8rrvGgvv6p+5oUeD3jnvFhAZWJRqmmYyEkqjA/U6qSZk3IC
1dEznaaer+tnYIAAywXc5w4tnycHY0983mTAeSrgQ65mgsoJsZXGwnuJyazMJoiuHbVC1Z42VJWg
OkLLA4iGdHdxJKf0s6A85gYnpDvPT/0uma3CFLUwx/IAbRGOnTtc9SCwtBxgfd/X+xKYILwpk00f
Kf9aKFuNaXLwE6oV8vlKs6sn34yv9fFFT54um/D5dDizKkZ3+rALhVLGftJqt+S2TmR6umI3O/2K
YuknnhnZ8SF5Xj63O4UjfNM+Vkuk9rmyb6shY26aOey72w/ybau4VftfofSZ5TEuaioMVegtLE9v
v5rknegP038eC2ZEMF6qbDFwpAgQYZXXVrcjESYeeHntTU+12inGUxHBErR5gidUlOfYOE7y42U1
4P0+Y81y3zVNmVEtSFqUMJAEUt+qhoi8dOjmiWNsyALLpybrH/CmqxMH0Y+5END9AWinceN8eEKs
42dzxbmY6Hac3YIrMcxyGoNgyKZE9yVYxN1mMa6WTAQnm3xfS5OrhQpHHG9VTLwmG3EsTDKNB0cZ
yL19IHYk0PPOu3xI2z73tCz2GRK2YtNMMeQkV8JOPYgeSHQdaRdedYfph4Z22Qi17ntexyFXLBOt
RVo5mWEKT5RdGVf69eCKHgXusgAKE34D61kg+qZfPvLa9Di7qjBvFE0o8kbU6a1m+Yl6HWeuZD1c
3lGeCMb5ySUp22qqcJnk/ZMktvuiyx4SQfqvhS/qIVbnxvg5TGxHIF/BXTlmuyK7HqVPZazxriee
CTNK2PXo5CcE20VbH8QDffXXQfECko1DVaOGIu7CliOTI/JMH4det0KC7evlp7Ay3KIRncsHtB3a
nByfwujeYHRhq5lwTMutejB85cV0gSso71OwQuWuCKZ55zj/jVasZMq/X0u9QVTwOCKSr5LnClQH
wt3ccUqGm4q3EsEoXtpJfT8X8OehWLmW1r+PBrlp8s7nbB/dnjNHuJLDaN5kaumgx/C3cwZIMdDX
ujU0XJPGx1IkrkaWIJdeMrG7N2L9qh95U6rbrmMln+7Dyt/jHkkxYoJ1ZoDLUnbRWxG6YmJXQL6n
mDcUWSIafN2wtX3DWfv2FoM7Dr1lhoYRs99FTwnRFjHB0rP5JgIJm/55qDiKsqn/imxo4KqW1DNE
Q83SdaJpUM48eylVRBb7y8e3GQKufp+59WcrC62+sPB+IMudWRov0iS4yEX9KKo051ja5natZDFX
ZqG1xlg1sOXM/Cokr8r8Ns9fLy+HJ4LxUHGSa8tEb+VQ2o0EpILkekz/c/vrh6/9dSZsTgNF3bkI
rf8j7cqa48Z57S9SlXaRr9p6cbd3O05eVFkm2vddv/4eZmZimdZtfvG82lVCgwRAkDg4QKytdNBj
sHnCP6iQsnlbk9c0hnPfrB3kkLZYLLN/SkC+NT6oQpovFmXeue7rocHzyGpjk0zpAuOaDRtYLD/f
ZVft979Bye1edFVla39JGtN45ai0rMaxIdgbxijSgzOWTVLQ9/3+sglse8zrwnG58iDNIakX7M5M
kp21hIe4Fb2AbD8Gvi4cj+4vkiw1+gaqjOg8Ztzny1Xkamc2ZiN+EHHYCBTSOIUmKzZjMo4sgzDt
Lkx8fYoExcbti6cOqjfd1MCVw1cblyJPJDUZIOMOFD3mcwKWDflA72aQ/Kt2/iDapPf8BsyHVgI5
R51L02qlzGDGAIQ6GqiXXX0YdmI+6E0/ehXEO2uLCWSgnoYgs7g1JEeNT3L3kbhmaJqlGoaOpicu
gdCHSTKmqMfEPcxFpj/H0Q+Tuw8Y9UoE5zuKnPZZHeMaq2BWoWokNtEFt9jNg2AlgbOywor7qRqg
RKKfJNS0jLPWnqpMACHc3I2VFO64KWWVRLqJ3VDrZy09D9Vt0wkUeV8XY6a1ksEdM0mJQV/dwhIC
kMYqwHrasDJw8Jhu8BNgKTzldDYYo7GY6gtjBAaaSUhLt+1Qqx/B2feSGplexnDawWeXmdSLbije
aBXg93KfXItecrbX1SQyrrxEJTonzhiDMR4UBL1Jf1bk0hmmM5jj7ctG+L7j8NfK/pbC+1JV6KiC
tFi4xld3CxqV9Z3ms5G6iht7uUMdQBRvtGNxXd6KR9NtG+ircM7LADYKQl3FijbJeJ90Jgq+2d4Y
8xeNSIfLigpWk3/Q78q504aQ+UJY2EN3J/W118tUEDbel5K55eSO+KboZFAvAB6mZU5wZJQZuO/2
DhCtoDEXWcjmKWK8Lh/7/+r0jUq1UduRRXi0OSUmQNa5CKgrWjb2/5UIkyyG2WYdvG0OwcVh1fd5
Yw22NXRfL+/P9oviShkuWHVkSrKAFeMUisGczPpwE3XYY+mEuTghgMHssYJx74u46EU6cgFMxov0
KBcUl8WO2go9qJJql+bzZf1Eps5FsLSsJqWc4Wf9kNva/ElWYzvQf6jEvyxHpAwXNeQlmwAAgk1M
MjmhAcCb09ad+l7gTuznvkv8XneL73aiUxI0XQB36miAMb5+Lp8j6ZGW30ez/cCEv7dexSOaYjXu
MSAPobCje2IdiOjNaPPhb6UNS6pXVq4rg1KDaQTHi1K6dejgVjZ0HqadOEYpsvPNBH0li4sQOp3i
JNCYLr70gBkgu+KbfNO7ipd445UozxRYnclFiGoaJNPIEGDH/GeTfu6XyW67l1oXQaneIzm4HeLi
BC0tMoLxD1q95F/DxTYxdVlyin3xLPuYt4OmfCHufDtjX60kU361a3lB8kCKLTAaSsc2fR4jTKTR
TuBrtomW2HGKC+lBrT/pAVpbRW1VQoW5oJGRbFLNENvY+NZDh4tWgFfNcDccOw9sEbgBCcEy7DC8
5HJcBGmrWAqmCJ4Nyk2fDUQjJ+kOUAyAnIXlMpEsLooYdUpGINcQRajNOgolzzyBqYx1toJqWFBP
FRgpz0w5t3GXVZjHBxww2o6bbKc24H4aDG+IZUFpWODoPCllqUizQiusoTIW91GClYut69hsvCWc
PcwOFwRjkTguroRdm0xhD83GzrJBY5/ITzS4JfqpNUS3PZEoLqx0UkVGLcPxOfR2kNqYzjTOdnUw
nXJnXJunltrRNUrIaLj5yFCHt97PP5oZc1LVxIJwlINuUhB/mNJyn9cfu5T9zncsLsjITWVGzYzd
W6pp3/Xa/Txad41E9peP0O3X49fAYnGBJeqjpEjZcwMrbub3ppOnNroKHAPUr4yFLPHoof50Wajg
3OaZZ3JtUfIcg+pA2RX+mCsLOzh/77JSUFMQ+RoXRDDfx0wiZia6PrtGVjkLMnsZvCmN6MomSE4t
LoT0oCIelA7vKdmpOmSRO2PUSALqecAq3fBJPjRe9az7+kuI5ez9xVPR/xoIIUP/z6Xtt80QrpHC
woy3fFaRwA7+7GkuXlo+G9e127umDz7pJ+PH5W3cXF8Tfb66IauYdsutL5WA52kKnINa+5JlN02L
3H88y4ooi9gM0Cs53OomfRAv/QwTTaynRI8AxYbb5xgb8FzWh6W5HZrOHuq/4uX+sn6bZvpb7ru+
lHLUYtmcE+xqlNuVdKXXlT0Ic6RN21lJYdqvTvba1DNMMm0B/vsZoFYZY+Omq+UueOhP1bHYBc6f
40JZBFtJ5CJ1K9XjEpUwE+QRaM+Oj+HOuMPsFhCqiod9bcbqlTAuVsvt0AVFhBm7YXJMYCuhfFuD
3/BqNHrn8nZtpykrUVwCGEyWNFTsHQuP2eF1+4yNc6d9tR+O4/fumRHc6IIjVrR3XJDuozlu4gqW
OWRobUj0PXiG3ctaiYyQi88qrXQpYs1RhRba2nJfwwgTET5DpAfbxJUNFrmyqHKH7FK1EjDF7aJJ
BKRkPvouoVvtDRcrRhJ2pibBl5Jf7SDpbsTjuXhAi0gRLlQADbeAjwtmNqnKNbVwqy4ywYZsP/2+
qsIzhsphSXpDwmKNDns7SjGsd/R1vzsLEeosXr9fNA0BXbcMcDdx2nTRYCGtwmVdBUunsZ9AHN27
gQ0zO1w2su0HCdTf/5FE+JBQTMbQt7AyqwOfEYtDzUN5JgAI25NjHRMwg5YHdmr1exE0b/sUeRXN
BYgMvOa1yV4kUCO1Iz2zMbkdOMw7JRBhkrcvUSstmfWszLyairQfTbirgV5llL8eSrRPoo/LSezi
i2hNtx33VS8uNujqHM1WBYuPq8VJJ9MZ4n03vwg2jm3MBRMhXHiQydRMFcXp0bgzptiyjlrGvQhc
GobhiXphtl/8VgvIxYlymZNowZQqJzj3X3VUPZTryZldcIn4Ivzztie/Lh8XMJa+K6aUXbLDwbJL
9hQuokMRbRDnXZIVpWA3knSHJJ9S4hXltUz9/7Y9PBWZHBvzqNcwbuOmODD6cuV+cojd2Ob+fwB+
sjW5YAw8KVnahADrtjhrzbvpVD8zeZIj3waYxmLs5pvpOHjJvnnSDCf/CFjj1TB4XrI0neuhjaCn
uVRutWB0eTHbylDvLq+nwCj49vhRobFcKjCKerivg3MTCuKgIBZRLkCEJi0UGWzCjqSAykA5h9K9
OhXOEj5e1mMbortaLy44JGGktcZg4Aw5ptcYY49xmZ7yJd0FD6jBHqUDPWk3DQZ1CvQTrR8XLQC/
DlqKIqCT69E5SGEQmSXIwgReRbkQ0aG4W2klwdtvvpvDT0Tq7ELEmcS+ccnOudgwBwYYU0PY+Zhb
o0eaWNpZY3ltxmDSNrp8BnpCWDxi0eCtTEUx2Lh2ADMZWysnsxiIibnk6G9KDgO4Uqv9DNoc8ZSe
jTPqrRwuKkVZupAhxTNKcoj3xlV0s9xHz6PLmLkX0MsLEtiNZEZR8MsVjVoYaIDqL9ReHYlWEBbt
HIdobwQYLr1r9uTG9FN3tP88VWaCMDwESCDwc/BZU953Q7Ogc8sh2me8fdmdKIfdSP8hwTJ1oN4Z
dJav7uEhjdIux3Uf6f/yXSoxqad2uisLLHWLBRKbDiSiouTlvSW+lcld3vIp1ZuxY/CmXNmR8S6x
Pi/9qR4epOKbIGS8P+kVWdV02VAVTQVpJrdT4MpR0hYlRED6R49dbdAt48g36JrYhb4I67KhF4RZ
OmZ6YTSYzO/WokjBolYdRgGa6mzHk37sJnoDUn63LsYbSZa8y9ptytNlig4QAju0OO+Sido1hWQw
yr+TaXoaPZiaa2lHK8vsy5Lexycso25ZFBk8wasFt4xzNy5qJjUgIlEVx5Sy40zqJzPKRcDP90cJ
5KA5DOA6Ga1SPP1wRNVUsSZgTeXBAqrwKw1HWypBxADs+GWNNhCETJSO8IOZPYTwhm92rSRZMqBW
8l1bO81L77FEMHEj9xfjoKfhufc+v02Of8yGY70VzEx2FTz0xOiqGEV1R0m/NN3XRNSC+T6feft9
7mqgG0XQZzhOnBelfoyazFdo7xa56uiN7v64vIps37n4LqumzlaQWhouW291wRj5AG1OSKSN1ngs
SnOnqrV7WcSm6a1EMCdYLVeSmTgXc7y7ZC2yJENuI7uukcMkafH9sqSNl0CGtgTxkiEbmOiicaeI
mQbauFjsMR7MyvKRDScxQtv40ru/CDv/EsWLzeC7EqhzgTBsO53kIWywc0ePTTlieBUJiBFM0Dgx
PMD0+bKKGxFjraHO2V4kjaOhtrGBGvNTham8w7lIMBTzWE6BwL+2Tv61apwVKukcpQG6JBxNfS6A
XEpcGYM5iHY/6qcyuWnBqn9Zte3FREe8bIGyjsr8m3yb448SG9mej25+baAiZTlgmEueJ4+NlGEN
pyKyy41wpYCH+bdIzjYNhYIfWsJlKM8WJ1lazH/9SxtjR4sFCCqhclyor9NWlxcTx3R2qFzGDMgu
KRbmISxAjjQORrgL3G4zpdI109TZTDPM0eA2ELNrRjg3NtAAM47qAEOF0XaMfa3Ek6AIp7KZUa2l
sUCz8vIBPKxk6bF585F1wA37ykvuUaLF08lHzATUzCBRQGKg8FUHoxjbamT9/Z3PWroLEP50VyEK
pQwTxigWRYDbTZ97FcjXF6a6DLu5R7aTTFfF/NwZC+Y5PffpfZWL+JK2Ixgaq5F/aAa6KLkIlpdN
KpEYTIvKQ1HajIM6OEiFm/3sAelkow/NJ8Fybpw2yPABIcVTG1IQ/vJXq4MZ6ynG4gRfpthm+fDi
L67pLHvzkGPAKFJIAriON5xDVxN4xcbR8EY2+//KaEbVlIp0AIx9ptJVQKXDWKdXiioLTGbjkHsj
hvPyKiiLRWU9FRjKs0dZ5xRIRORtW5FkvYycfyd6G2dTCRn9MX+2HjV7eWEI4/DYjxhlY1s75Yhc
XEgAuL2Cr/cz7vyWlhTXiwz3swmDC1sMuTUfVflDu/Qqg1u+hpIFlAM4Vauodar03sh/RJkqiv7s
5OIyEYVQDZ1/OpJUjX/kwF1twHCvAW+xN92hhvkF7vf8IB3RB+KLWDs2Y+NaGBet5IpYRWTiKr08
zEc2CioBT2sAgkpP/R9ITLc2aS2NM/MuBEI3sCJUZOVdu9zpeBxoRBdNkQzOEPQ5KpIhRSYiFZPm
jlKdOVI4BU5lxqIcf3P1qIX54oy4Q1H5fudm1NVw1BAQLdWJbnUvvjPu+8Lpv08O49QddIFzbem2
lsedZGFRyq0ysLMzOGf6jbTsc1Emt+W+axGc+/Z9IAdKjob8NFErW6qK01wBUTSqxI4z9eVyzBXp
wwV5VU3CUa7QgJTo97p1pWnE1kQM9gIZfAee1mW5aibYo8aabTP7GpJDGfv/SQ++BW/KAUiRCsiQ
wzMI3NC6sZcrIa22YGv4bs8CfHeGImG1MCbFwGww9B2wsbb5LnbYaFsdgE7MjbYOlgCztHVqrExC
46xOkmcZTVYwiQj8j7H5rRU9k28AswEfePUjjYtCzTQlakGh2YzqEzBYrno3oECTe/UZrXA6zl6G
/YofZbdHaVcIit3MSdfymQ2tjt+kHapRD7B/GKsLMDMbBhP5wUk7y99bf/I6JzuKsrfNRSUqCCLA
j25RgzP9ZI6iYh5mmEznl/3BWgSu9YsQmj9G6KsAnh/NGCsFOHvEweTQHaS91NvpPeCqbuR3VyYw
IYvXuqo/3+J1DBTExVndj7aoiLNpsavfwCk5DrVqVgQFtziaW7tR8qukpxi9MRvnnooOTsGK8tA6
mqlN1BIoXBexXU8v2eRd9vJtM3lVh0fUASfYxqmE8KveSaE7P5dHACFPy11+AHUM0vDduBcd0CKl
WLKwssymzUpjzmAm1fygLWctFem0lW2szMTinDtIzUzFKBumk/IS7+Oj5ESfjN3iTefYF13FBPbA
Y+emeFZ6vYOwoD3ppHKUPHL1cTnUIpDz5vVhrRbn0eA/qZTcgjHId9UJh7OT3EhO7LSMsIlNkxIy
ALyv1TME1G9/5u/sRltGCcqUDOAiu2mT2PBvb4rOMcElKTkkyd1Ivs3aXmCSTI8LXs5D6QJFHRo1
gIfNx/Y4I3IVPgMjg6vwqfLaU+2PV7qoji6S+S5FaLPBMpijVbPdFr1dLF/mJRXkwVuXzfWCcrGj
plo3tzksP64Du0BPUIvRhdpo12TfagIAn0Aj/mI7ynoAH8AqLtO1Gr6U5WMW3Ql2ir2AXdgp/kG4
HdpwNORfjob3WJQmSoc85gfFE89IFAQNHs3RG2GhDowEQ9O/T809EEP/URcuaJRzMZHyly4AplTo
uw38/oSe9Y/MM7dwzZU1wyIm3rYVvjIQEGMeaNdja8y9hILHfBv9ORDgrQjO0tQOtURTQ1U5V+/a
6BjTJ0k0OGLDwNZa8AaWGp2CkeK4ZtGutkmR27Vm2rOws3vrQgIeaxmATBMPGfRXqWB1XMQ0nZpu
YNXDE9nhAWOP9PCEpPpXzBMi5zfC+RtpXCCwmimJwL+Hwyn1w+tfURZ9twtSp337Ej4yiitQanho
UhDYH7MvzpfeCOZ2jMoy2v1DvKQrDxhUW2GcZHBocjt/SZ7bg3rVXoluRRvIF9jI68Ly00yGITbr
WbYAcOhOcfl1ljGZZXwmCpqaDkXzZJaLOzanoRUMWBCsMH/B1I1UpRilgyCoFXY+Xw/antQ3c/j5
8oJumudKO5YkrMymrOpI7cGGCXZgYleYhpE9dKK73v+zhBphjiyD7pXbNOyZoUcTOgPmo+JrLhsp
9zemrHCElsl+8HsD+S2LzwUlibRyLanYrvPkSjbezt34XLvFNYqlQurTjXALQncZlSM0r8oyz6aN
+9FiTJiR6ZQIhMux7gWp/ObuvH6fL8bSkGqDRRACp/ql0k5hcK+a3z9gACsRXECvKi2tjQDV+bEj
bjfuZEvyiYggeuNEX6/Tr/R6ZWXgTsDzj4V1wnQ3z6LBbpaqPRhxr5KUAvWnuf9NJ7asK3FloaJy
g55fpyBPUX42cCuYY0HisOmfq3Vj/1/JiFO8l5gSVCrMb4Z1v5iV3UrnuThcVkVgYXxY1624GgvW
NbTMn1pyI+eCTgnR97lA3ta5OXQqvl8DbCdLi5M1gkC2lZC/2XzO+yfUvcOYgbP184SiD2i5XMsL
9hNGfLNpeEKKi80j4nVn+ICtSEk8tqzNUd2VXy1/2Sff4tMQAs6K4xBgmjnyL+/RRicNjoiVRK4E
2kXa0g643zg5oG+HwW9O6T48Zt+sL0ZrT7NjHDP00qiiKUobfAFv5XLBu43DWpdYk6VRuyFBvbdC
2WI8ls+zh+dcgESCfXrI0Uzco8imHecT6K0/ZJ9gm2RAZdPiCYzlMTOHUcGTtVmwCSG+IaIh3Q6B
rwK4l/cslFp57uBntHtp0aUUHM0xFmQVIhmcE3RL3g9GBiViq3Va3Nww/ZgIL0/bxyA48oFCQWFe
56t2ComURDeQnLce26DQU4r94DCEV3qTTTuBUW66AYpZGgHCiz34vA1QJADrYkeR21oP2SM6Prxl
r96ShxGc4ww3ZIrwZJuR5FUej0WZh3953JYbI3OiH62T+JFr/pgMIAGAPbjLb0Sl681jZSWS8zva
WFUwjyauwPlVCN699KrLD7V1L4ui8Nb7j4qJuP8uJs+rAGbBrKeMbyi8xiPlVXpW7rUvE/hUa59N
Dltu1PvL27d5vKwEcscy6UIVnJZI/3L9rtVqe5LPeX81RaK79nZ0Xgli27o6xyYLZ/PMDhg2zlj+
inKdF5zITYBm5siTbkXvQJuuBlZfS9cYhOjXNWYlrlVB06iRBfm7tZPz49B/nUQHgEgE+/9KBG0H
Qgr2pFtnR3kZnKm6LdvRubw/AiG/CK9XQsY+HscsQuhFT5Xdme1hWBSvUayHy2JY5HmXzb4ul8pF
prTBc0uwsEfACPx+VPMWYtpk7l/qSXECE5S0FSrT/00mFzjkgVRGB9SZE3XUtaSzDNIemTzXDW7h
n2r6+bK0zbDxqiFfpFnGuWprRmSZddPXuEofcRERhCbBXvE1Gp3mpGgz7BWY6GiIPK0/oolYsGoi
ISpndUNo1SXzIy04mwo6MYLZ1XpB0rntravV4sICevu0trNg2507zzbjVZAc1CmO9E52E5CGiI73
7cC3EsiFh7LUGtNi26PvIM0ud2zu7gwmB4YmMz6Pe9HksV8R4ILJ8wxlcTFglkwFicYDGyHb7sJz
7+cHQKL+FwoAkflxafy4jJO5sP7doGJAGvBlK+i7fJxwLGd7yPRDfykEsWMLKARg6O8gqHE5TQCe
2rlrmdBzc8Aot3N6qg/qPvRFb9Mi7bjwQeIpUKMAOUCqgymqMBwrUL3L/iuyey5a0KovW4sRPIdA
KbQ3munX8eN/EqGzB/hVrM2CGgPbWK09LL/H+UM8peASFrjvdnL2uic8jLGrulTFfA+Yna0eO+D8
w3OGsa4Yw/jn46XZw+ZKFBcqrCzV9ZQVDHrlrtb8RDqF8p8Xbt+I4OKErNVR1LDajjk+pdUp/3Oe
H6hgoBcC8CzV0PgLvWmWTUQtfF+ST3oceEaiuBiQ6cZa517e/I0GRSYKqH5wiOKSxXPUzRkdJSLD
hgdf8zFb3Gu95jS57V3kG153Jf8Aq76/nOVPojziF4n8u0i0ksy5aT2XLcXICJYaSRla7AqXviCr
2FEUWghIE9mFMnS6c/OTte7geVdyNYFZbqaBrz+BJyDq2yEJqIlTZWoVmxiunC62Yr1kieCIFMlh
Xr5ysbpqw54auGVV9WOZ3RrjyZRvtUGIb2XR4MKS8i+BRTh1bcuGMSSgvNV3+jG7VfBCJ2G2sQ0c
6M4AZTdy6vGK7rMT/XHZlDZD1eti8sQakzISrQ2xmNH0qTC/EPVZGT8SqlYiuOMkyvWhzwfcJOtM
8Yok3MXD9Jcp6QKzEGnCWWaQ0SFdEjzapeVtTL1My201F5HF6pf3iq+/xJlOg3mBLnN2lWmPARV0
Doq+z50cgzFKUsom6hrRKY2+yiKmasH3+cpLWJtW3hn4/emsXU9L+FxXVMBHI9gHvrK3yLFV64ya
bmr2SbVv6LUpqvOKRHCHhd5U6piiVdrpkic5/F41jlIIDovNa/Sr0RLusBgUY0xkINqcAfXCur7X
6ocu/dnJXxQqHDXOfu6FAMBPa576eF4qC+pYis24dNMn+P4t6zQvvOwvYTVAEG8IW91VXMMRJeEK
BZenD8VBcbX95GPGgY9BHkcDREGsRwFMNwjeky3dTgLQ6Pa74GphuWgwLEveDKwHeHhRr8PnJnLb
69wrndQBTjBF97nhiIccicyeiw2LOczKEEDlhh56CdPcjca9HEdF9sJllcU4W3EWw+ppW9tGf2yH
gymHoCV9HgZR7VwkiwsSikH0rDJQPi1zz7yj33HhdoKDdp01eM8N7AG9A7qf7JM70duS4ETk+7fD
VqNV0MBQs9wPVL9Vf8rEViKRiQj8gW/cjvQyjwsLvtdhMjZmVjj5U7zTbXQo+NmTSKftu9WrQfLN
2h1GgdaKioxm+s4axfud5MmHXLVZi6QY8yMIXTycuSuCULUm6KaalhfT7GgNsWcG+eGyOYrEMIdY
+XiXUKAwTQ3pdAuYFBl2aV65aR0K7t4Cv+LnmBO0n0tVBG10+SaTPtUiSsvN74P8m+JVDJMA+Rel
WsMYqamygFtCjM+6yE5kgQbbrwevIvhG0qj7l/HLsEvidIf0yPi+msyWzqxiL7aA7eR9JZGLv5UU
g/wFjYJO/DM6DC5QZl55rDEYqvdHV3YBBgQlZO6OQm4RwWrydQlFkrIWlFgwCmm8xQj6u04XDRUR
ieAC7ZiHij7IwASG/X1Ob8Dr+wG7Xq0dF2bnzJKTpCFwHyBh7CSLv7ZSVzqRqQmSf+EucUG2DLKJ
BgGCrIy3+rv8WvvOGKly4IvNH+h/UX7mJ8w7lI6qHXlCqptN931Vk68bhKTo0dKP00RRgOdgZZEC
g0v2bLY9GxsdutX/wE21Gd1XQrnKgWwGltSzGuFUxU/ZNDohpT5aQzFM7EMPnCtRXAJHClWKiwSW
OLednUtfktq/bCfb99SVBC5/o1VnYA42A6fu5C/qLv+KojTor5addZ+4gavb6WHwoq9sogjr77fA
MXH5F4i2kHnKKgJL+pCYaQMvb6q7pL+KgwxgfpGRMi3eZY4rLblQkupL1dIF8bfFwGDLZ6TTIcLI
3zMf8FD9eFknkYWw/690UoYqlWZQuDhkCvyGTKCga/aWXD734Z/Pu8ELx0ozLpBoaD8eLUbEGC8e
7Z9p6HzsrrUSwcWSKAzqaZaQFKrpd1KfM+nH5dUSxEIe0x6mgGwa7N6rWOZ39AxcZXLuXRbBGZlG
UF5m8Db0RimsuZ7zIzrWrE+unTxMyZ6oPxVX6SDwpG0RxFBk1ktv8smYOfaLrFoQkanPi+w2+VVc
/1my8o8WryI4LQwlMZVCbSZPHr8uxV4pY1uYNHOb8bcM9O3q4MIgVOY3o0Pf8px0+eTRDNODbtpU
kJQzY1l5Iv99/lGKVklfJQu+X+Wfp6m28/yzNuZ2aHwbY1/JRUB47grwjzhDw3QAjOBBP/ZbT9Sm
qCtBFDZ4hvVtpD/VcV8UpVPJzqiGAgPgyx28LL4alchyKsczLKD0qhIX1Mpn1Y6is1tfcTSnfMjO
+v1lu2Y///1q/laPr04tRaOHjQaRpHxu6psazTyh/q1QRKoxy7okh7M8mabgOFogh6HFNd9Eed66
n+7oLvMkV8TzKlKKO5KWaQiCKISZW+Ontncxf81ViJdEln158bZN/XXx2P/XUZq0U0O1YvL6pLEV
eUcb0QWNZQLvlw34Y0JkE+06nCbyGC2GXmsDRn3OwO0WD3E6H+MhOSqhdLK6T+lg/Yjn7ij1jdvF
5v6yfpsRiaGf/5HO1nmlH8k7uWsW6Ge18GYAXo27IBG4M8vuLmnIHT8LqdMIF/rJm5f8WCrDbiiD
q37o0UzbUDfSjbthlL7UUvXtv+nGnUmDoWpJp5WItmyee7bYZXeU1afLQn61qL3TDl3khm6B4lAx
uf3rqD4Y0ogVZJyNswd6A/NT6FGApUxHNxgNfnoNwlwXBDe5o9uIMo72Vy65IcawAZ3KXviHszbZ
9K/YTUqHPl7+fZsbbILgESBS3Pl47we7BDHHGovQFY9Z4Fn5Q/mHEN+/Y9pKBOf4mCzWRhWQQJ6K
caJdoB4J0Y6qtgjeQjddHmcmLvPAwhKeEzgNS2VB0Wvw2uapmtBZxiaQhH/1RBH4xKa9/hZE+cHR
fTIGdarWILBtcYtNqdraeGOTvazPOiehVb0vuh6zLRIzsrVxEOSh2xv2r5q4rL/1yLhV8jlRsWFD
gsrX9VDsKhF0SySCM1m1NcM+YiJk+bGzgCaIbJIJnP7yblGZC5xJ3suJmSdo9u4XewR2qjwlveqM
0efL9r0ZoDFeCj3tIDRR+V7EwtTyJC8qyCmdHA2ADQhUPiLBoJSY4PjAO8/bDVnicV40C6uVZqNf
SuRlkXtBpWJzQ0ALoenorDDBzPJWhB7rs1XE6uAF5fcp95eROkspInPazKpWQtiPWIV6k1ohJupI
o4e+P9NOQlxR7aUvJzvWFeO56NHAJklK4aRtKurq2TSGlWjulEmaShskdoqq840+nfMocfr+quz/
tGv+71C0EsQdNUNcZ7mRGKPXSPl1bTSom3xO8+wxmKQGV5OxtUnUO0pfXoVdfFtLyXM6UfeyvWxt
pqIrjAIMnUUgjHu7zk1uTg1JYfkhDRyEZTvTHw1dkDZsragC6i8DgsDFxI9ySWhdRbTJBk/RcjfB
4GsNGVASVv4Yi8p0mznrWhYXLsahkJK2DkaPjV5neJLmWxfaVYZO39llwOPSsgflA163Fsp5XTAo
y9REZPSm5TkpgsNAR8Fr5eY+GYqBAA+Ps/ied4T51Gh0SGjy4nakjYruqcEu40lUlN4KUcpKELd+
kkEnmXbR5CkLeGCPbbO7bHCi73NLVRuJrkWodnpyuSAKwiT7u0kf6Mf0ALrYxB1Zlik7N1cBZBr7
VCdpPyDn7ne91J3zJvjQnvwrAvvyVkRjgIc1mhAotPmB1MiNZLeLOoFp8WWzX1FCAYvj34oofLjt
2zYsZUkfvc5lZM2Zq5nHMHVlw+ls9l6c+lbp54OvJN7lndrKLNaCubO9kYK4S6cKmYUS3szJj4RE
B9X60iS9F2XJt0IqdhlZBAnFplATvC8ED/8m4YdkFnq1jJFZgKC3PpfWZzUGFiLbDaFipwUmzWpO
1buX1eT7Bv5e4JVILvNeWNuwmeRI1by8dpTIVR3NbZ8nV/XqnXlIT+mhPQEoWWIEWmb/PWdQdKvf
9IrX38DjrUJilAGZkJXOOsJ+V2bNPh/qVBCHtw5VZSWF29Gkt4ylSdPJQydQlRsuJRhJ5pbLvVb9
DA3hfCj2Of6ysRbHhZKRBqlchgjF0SG819xlT06jT2zDybzwT3my+V3kqzl9pgcBKgS4t5WhH/aA
LVZ/OPf4nQguJ2mbVDdLFaGx0mLAZm+W4FaPBU7HV6XeCeEOZOTy8lwTCGk97cXyQdHmYPK2ZEfZ
rzLouI97/7IDbB4tK6vg0hA1X9SxlSCxK5JzQ6PDZJQ3BqYyChxNJIfzM1ImQ15n2CFFdUeNOLN8
a5LqQ0JAf0upSUGYxoX9IMqypp7jwWu02ynWfUm6lvtwf3nFtoPUbyE8/0WRyImUGCWCFIY4pMd0
Z+x+0UkKjkq+QP2PLbzK4fy1IvNChxgOZNiyA8I+uz1LuJXPvuZVZxHAb3t7XoVx3kqWriUSE1bI
t8N0g/qXJSSzY6b0LiJYKnCLuD4olIf65hadUqpEeFawB/fvecvWPRgd0bNseJODh0Z/3JdXwWLL
jXN5zzZj30o0Z31yggIoDdPBS8H4DYgGbl7R/K1ffCPWMJRRdH/ZXM1XcXxALzQtGaUpxFOVMTpy
PruDdhcJybgF68mTf2Z1T/SmRjI1aCBb/pzkLt4anLrb64PoxVQkijOPOaX6XMw4oSyaumZ4Lqsv
oLHGUXWb6ofLWyVaO3ZYrlI3StU6A/EzUviacYzOXhWZtkREaP7NWwkBN7GGj6GYwt1jQz0KqVLB
i4vOuolId9fRfNcRacDUNkMU1zd1WgnjdEqJHseRgfw9DpRjL8t7qQpOtSViHWSfeedgKzHsZ6yW
rpz6huBxYPTSUtuRuvYtJXq4vDvbJ9RKBndC0bnQl7aDabcec+IUEK7cCfwJRKKsQUA0znLT8ECW
h+oNCl0WD7xMzA6MhgWsIQQLfLTruqs8/FGpn7Gn9mXNNheP/nMVBuyEU6yvtXrRJCzeSGXn/0i7
suW6cV37RaqSKImSXjXs2XZsJ7GTF1Y6nWgWNU9ff5eSc9oyrbN5437eVRsiCYAgsLDQqMoRcEZJ
WnDTpaNmZxgOUrAWGNpfH1DFGEU1AHrQBGyPVN19GIAq7UB2fFdWbiTpZ97SOsu2iGGSJSUkdswr
SqMnVQb/MBb3ofMjon7e0HfsmuWoC+8feOneEJPkCjIcDKCtYJgPVXNXDO/wBvgLTbPQU0xB7/16
x1q7qutwYHh0gAC4uXWcWx5J+x2WbRftZi1kUcKV3VgopVZRgqPHzJ3y6Oz4jfHB+TbsqmNxgkpL
4vDNY1ktSbiL0qyfwi7FlnXJMU0/MOOifbmuytsSLPC3YsQASsSCu4mJbfdWBzWb8schcQ69AfKH
YvavS9nyoEvSyCKgsiCoRr7etW4e5rgquuVOOMGlabRw2XBu2c/rYrbsEiMTLJBLgpiZirzFCYaR
4OqBGGW6LfXj2EuWseVh1v8vLCOOgShuzAETNIbZ1a0vFj9G9Tka/lKcH+9YCZQY3P7gqH9D718h
CZ/ZPVZCCNvRAQS+iSwA3twstDhjFBpOxLQFTaba0DnI8yNRZB0s/tS3kqSH7P8F3Z1TRmJlxBI0
Rs9tmwfNJLPGLbVaKkAqUswocIu4TAUzb0OdQUSBXkuF+TwZvcx0s0mW6d2ykrUgIaYB8LoKDdLC
GRePhdm5Xb6LE1kD6daGrYUI2kXtqLJzBUJm1fwMLEfuKngISZzwxkqWgSwonMFNWmDBfm2JhpP1
hHT5EOhmUJWfzB5zFmTN0VsyQOyAe0R1Nrj0s6LJjc5uhqBs4r3C6S6xcq+iMuSnRIzY34aJqFY7
0xrWyM9Zek/5Xd5/vm6GmyI08DOAqc5BWCEk7ngCbnLOHMDA0k8deerYHjXe6yI2dHjxiKrhAJ+j
vnHAejjNalLgQEgehUEzZ5FrRvVThErjIdMSGVZnQ8lsBEcLPRgYhaAEr89f19OoNkFBFyR27Cbc
ODpVLYkltuI+W1cdxMuAnmiWsezq6o5s5lxpEmK3ePXmYBJJdvE+Ps4e2dXu/6cZdWtJK3GmcEhx
W8fA/dIuyM3KBSosaHJZq8fWIa1FCC+A0s4mpchSJKhCU70MbfxjikfltqzYfDQxP/z7dZ3YUru1
OCH2I2bCNZ5GQ8Dy/cxPQ3L5U2TbkjFYn5EpeLSKtGGB0P0XOqhQLiT2ry9BtmOCnynHbMpAEYi4
wsp3E5grwarxIcl632J/OPj5zVIEdSvm1BhVHUCnZH4cnTwg449Gk3UUbpWLoMwU0oiu2obYgZOX
yOdVgLohu26b7sLHY/uWGhjgZweF+h60bV72h2wJv1e2kimsrHEAnpkbrKwr9pw8mpbfyLq9Ns9p
JWL5fWWram7OBlUAPyga0ww0ZMTOeGGlXg1ssVcT7c/r5692UXA/re6Mg8ahdirNd6Ri33KteTCV
CHFOJjEisTX5P7sHRsylbRiYPsEvcAYQOOa9/M4hxYficcRwzvmE6+hkSuL0jcDQ1vVl+IhqIUnw
pusl0roqMVkblBrN3LHqvTAr/KojrWvHhVtX2f66eW36vJVAwSEZHDNVwavbB8M07PQh2Q+djMFv
UzMW3Chq98v8NsEJTQbGHowV3h603jnOxyIpPPAJuQ55ur6UTWdHNYzpAugSMYmwFF4W6N9Q8aJq
klOYu5ONUWeyWHRzLSsZwloKy4kyzPzBJVvk/T5uQdzHR1K5cWOBcyfO8931NcnkCd6Vd6rVxj32
LokwlxUUIGVspkB6WnvGVVncuJUqQP3rZQcFXztW7Ww0S8oIPFoL9jIChRV5HMDDnftRIKOi2aoz
vhIneKW4pKjHLtmPSjF9I8EsGkB5KMAwSqHuE+W5MMcjz1JgikBEMXCfOfddX3wMO7pDqeXh+k5v
a4+BuWvIzZmYfPLafzECvlM7RKKYNfzDqOk3PUYaEnRmutflbAc1GCL3X0HLka8cpVaGmK2iYpND
FpATCeIg3c+1N+Ax4C+DmUM/lRjGpo2vJC5OZyWxnxv0fS+G4djJcxIWj7VhSfRUtnvCG00xez6F
ExZl5neJ5k5O5CqF5ISWzxQyJlAXC5PqbN1GgV2wBTXVYkDcAdAZKD9j5pUX1s5DiNkmUxYdC6p6
1w9qe0kv4gRjCLU5rKdywQPFn6zyRJ1vuNyui9hckaXpFLMtCYJp4WLRBh11sBLWHWYpSgKaAxxm
2R1o3fjA8/tm8g44q40cAND7mGrtYMDPa00gdVUWDkFmqxzPVuS4KEQkrQwHsZz1m3NaCRHUDQ8P
1ikThDQjBtAY5S5JGMYwd2cAkoO+ce7mOir213dyU8VfZP5yNSsVB8qt7AcTO4lREIHeYsKvM0re
V5v6sBIh7J0SDrmZLjDOdLrL0jtT/ZiU366vQiZC2Dm0oqpqO1CIoLuY/U2IP8vyQctXXjmcX61o
q43qq6rRmYqN6vunJjtEferbzTPIk2RuTiZoqWiuBPExbpwux3aBY+ejk3nLtLGl29H6uvSVNRfV
H2+i4A/HHvwO1V4OSeSe5L0+tMmow0dw9XFssp1tIiSMnK/DPH+8fljbxvuPLf0CeawWGKNbVOea
iqdcibuxuucNA1fw98x5NP6UIPHNssjrzewwvadVOGQl1kMfKRdAxr04z3bXVyQ5sl9zLVYrylBC
rDoLRxal9tEgIFmeEAGwCZtZSZyrxF6J4Fxzpnea0uO+6MvGN/RinzIZt/h2NLN0+qDUhrSkWKoM
55a36pSgMA8YU3huvPFQnn+1dvth5Mqonn6lcN5Y1kqccD3x3kyUKYXxgmt32IX5mHjKkHEv4YCt
A6oHurCq+TLFYJBZnhmuVaaF5D7Z9B9onTKW2ohBxCyTro6Nqg1mFyg89Ozs1uYNWKck1ZFNvV8J
EY4OzYU5t2u4d0v9zPiZkMfZDtE0fSTjX9f1USZJcIfO3FVDGkMSxci0dD/Ft4XzxLIba3y+Lki2
b4KvIgqPGgNEIgEy6H5K54ehe8qM4fO/kiL6Ji11ihLZTqRlTf0mLcZTpc7B3BAJnk2ya6JfSivW
qyGblxKJARR+3YBEK6z0wxQyzCoKhyTQm1gW1cqECg6KNXWmdhoS6Aam9sWaX2k/WXzn5HdVobzH
dbzon+iljFJNtMREuYE3HR6RJxq9I0mPCPMfMxKdk5qZJmhrTEhQbhsVPJzzF6f49O+UYVHJla+1
dTOZiAOVSzpkfWbwfie566hc4tIlmi2CrSdKO8YyXPeZdTTUQ6V95qr/71YiWKmuN1octvB7ZESS
YuwfnLpzy0mRZEY2bwxnmVVFTdSWRaqfqZizmjVLrNwVqVuZuXo0Z6sOri9GJkXQ41zldAhVLCYy
YZq3Yy9JaW+ex2oVwiXRziF1MDIax65/TvrYNdWjoX26vgaZDMFBR/XYlAlY24KZ3VTJPg+/8VZy
GJuRgmMje4lZ3g5wVa+1Fw2hNjNMhFnU2MXRAUAut+3uVBnx4Pad+iJHdJnGXODdj4HKgVKXe5Jo
X8fcOVtKv+d5cUhr8uS0KXW1zDi00/Tj+jZK1ij6UWuME4uDXDswyth7NkZM4St0b7DeU0jTV2sU
VI6FYaSHS+2RtBeDPWThPY0kFdRtjfjnuN64zC4uBqIj2moNFIBpB9VrzrjwJDQEWztmYPqJg0GZ
4FER4U2xRqay7BbPrPY3WqrumcE+FHzej3YsCUK2VrQWJWzalIzE6RuIStVjyz4W3c7U3nMNoOEI
xSdkxJBsFmQk2RAVOoOMKPMMerFBydxK7urNGHUtQ/AHjtrGSpsOeLdeNAwVHA/FofNLl2CgT7GX
sXFtb9rLggTHoKRlZs06FkTJ2S4+maNbI3V53WpkMpbfV/eaUacxzfmEYn0DXEveBsD775g2SO61
X+VFMdpeb9yiiys5JGTJaOXYuOme/yy/F8elPJh76iN16cV8WKop/W29l0FWt+4HA31u1FYth4J5
97VYo+pJ1s4Q69QHGyQpf8jm+uuht/5/4TKdVKN04gzbR6PRHXuMXNSJS6xOEkNtnhL4v1VDNTGo
3hDElLWesyqEmHCadn2jeLwZ9+k8vUcZkPdHso5YmJMtZOSzwSFF2KpdENuPo+JT7YcqK0Nvr+RF
hKDTUZz1DY/1Lpgc7dzEPLBKPTAiGceLTIyg1jZgxENoIjucVMMRI3a8Ni8TV2OFzCEsBv9Gr1db
JiRS64ok/bhEt62/dEhX+96lH5cxnOCOAT1x/HTdXDdd9kqccJGHOu9nxR7h4yL7Ri+op1bkIVoI
M1NNNh5403ZeZImX+dh0Ol4DULrRbANS2nuAGILry9ksKRgrGYLGFWpd1PmI9aj33c/ZH8Ej3B7y
S1542r7HYOVyn4LiTZIZXKzlypmJzCgga+8i8JvDicf8ghqyl2TsLoyK26pqgzBpJYuUnJl4m2Ow
RD9jpgvKJvzzEO7SWPWt6FSWhcR6NysV680UbKuhaAA1CSIT/S79tlAy2772laJF39hlwXCI9pLD
kymIYGRKG1ldsgC9BkyjtU/tpUQzSvelDiZ/OqZ+ePcubw58L+bfqkB7iiMcE1Xho2WRLgjLH46V
H41pek+cspIgmHM65bFBFKgGg/6lzz059bkkabypfTYiLryNTBU9oa+vpL7tdTvMCzzx+n2n852m
x17Pb7XpNCWq5PmyeUIrWYK7sDuTZlEfQ9NtmrroQPUj25YkYzbV+0WGWG1HjKJkGl/U2zx3hW8Y
H1JykQ7p3ZTimJh8ZlvAdIh5cBSHZ3S7ASM3ABkXganAQp6zUi+qjMdqUdo3zsHB+BeMgFnQX6JS
F2OC3nEksez8bDZnqn0m6XtOZSVi0ZBVLOTg8LsoB0SG8/gHoOs7phIJily2CkHJ8mokxThiu2K+
L5pbzlxG76+b/5YI6K9DLLCtYOzkcmKrVdC8Z1qG1GnATHTsVblfh7UbMRkD7pYYgMdNgBEwUeYN
IUI+Msxyz3kXpCUz3XnGI9wwpxLV2FiiyDJJgrEUjToPllHh5FvLtZQ0MJTpMtjVO+x/tSAR9hAb
caRRnuG5XypAlJGnMZlv+GxFLuE/eKpJxC1fLerzWpzwKspLpxq6PgRYsg790DJ/jkaLS6/+Qqb8
ARC+Sz1Ue9PgP69rx5bnWYsVHkqK04On1YDnoQWa69EC3XnUkpPdy8Qsv6+UsM3r1op6QEGNffdN
c7VDf87O3TO907wiKPaN5U6SW2/LEa0XtmjRSqLh6B2ajyCR8ORYZwoFmYqyazvtnHPrHbcRGJTg
hNANB6yWsIn9OMy1ATaEIDbN9o7kdq0GasMLFJMSqteS+GHrYlpLE3xGa6gxMOPLxZSA2+Qc6ZYb
FT+y+aS3jeQ9s72JLwsTTC11FDZZNRrHZ9A9pOAfqUZzodTNld11NZSsSYQK5xjwCqYoDkG19mRG
ld8r7ALg4L0xVC7y7TLGji19xGBL2wQ7kQb0g7AwrsUk5A7wYFOf6cfGaZov7YA6j+SotvZvJUYE
IuhRQwpjimDU5a2pjF4IErmO7mcrlmj79noM5AxB+AADFXQCXKNlNNUQxDNog5Fn4FpTpRBLwfMa
OnqPfsHANIrjABHfa5viTIsGCn/hL5xT3F3G49ogbn10AvVZD7TQc47hTpZdEfbwP0LRL4IWK3Sn
iEeVjGGdVOVc+I117ozbRLNcTj6ELPSvq+D24v6RI3anjWE34QuU3Ofdg9X+KLuL2X65LkKM/MW1
iMl2dCYVLehhCj+6tH4IiCr3zNsMbO3GrsVYMhkSTLIkcWo2R9cax9jYwu9TJbBn9KArqd8N7HB9
WYLyvVmV4P4StdEioA8Lv2bHgVxIJonDZMsQ1M5gfEiVuin8bAHyWB9mkDLWo+RsJGomxpNzp45O
V5eFr1sPVDv3U+dawzGSgSnfktr+sqF/1MxevmN1LxU0j7RisaF2N++KDx2I24LyqLjOX/mnykde
LwAc+9nYYSTCvnbtc7n/80lUwicsznj1CVMfY/xKNIBD92bhSu/PZe4uU/8mn/vKMZKxj2iyrRWc
06gOfYLWitxfGG5zAPMIBqufFUCz+6B0ay99TPbqLZWkfGRaKbj4yEw5JVlU+Dar3V69N6Lo33kM
EVSM8dmmXc453lLT3Wju7fhCFUkKRKL6InPrVGVqk6QJLJhc6rJ2Q2vPC4n5ymQIkWfSGE6b9F3i
k+K24IOb5T97W8arJBMi+IiyydHfbpi5T5XOV/XiU0JmFyBDyVpETLnoi8Qrymh0fY4UYLu178uY
7GUIT/nk3NS35EAfrrs9MVf+H1monOomevTecCC0uRrS0YgT319YHZw7EqQn5rvW7Mbe70FyySct
cd+ldS9SBWuKO+DYp5pgJ/UzwL2g0w8qELddX9u28bwIEYxnYowMpIDxtM1NguSK7Jy21eGf/xfj
vSGrVLVScUzRvAuL2TWao53KaiaSRbypm1UAs5sMi0gH0NgrxqmLdMk+iYUmUQdEMFSkWfXUsBp0
DbGLMV4+3xulWwaYOX+7MGCEf10/F9m+CWZU1VrVduBd9/Us8XqnxPnEfm6xf6djIgWPMeizbje4
DNWq9uZhFzuAIAzvcdB0qWiaSBXpbxgn9aRjVY5UVDr07uAcEtldu3n+KwHCZinllEYUQ5B9C1S2
durGYyyJ77ddwErE8gmrqzRrlAZZfpzHMvp48PiZ7vsjv0/8Hq0s7eTOXnu7TBeQZViF99JvtVvJ
XfRkJbdWk8mOYxyQERmZC0zhJ4Ca3VkzT3r0HDupLGctkydELT2dm6mg2Mpu4n/liBfmuvaSkR+s
cfTiTJWkxbZPjsKxmkjuUSr4uLLvqcq6HLkqu3FLrTlqSSkpqm9aEv1HhCXcehmALu1gQoSOeSHA
akcZsgQy7pjtgH8lRVDBMJmSYsjHHKHWFFAv2yWPitft9FN0qL3pLGPd3Yy0VuIEdWxGmpg6uit9
dSQYo+u4eveNzJ8zJZQpvgYFW6Wr/qOAL9snKKBT9Mk0lm3hT6f6SD3t3CFD/tXcg88IpSBJFLR9
q6/WJahfaI1aTZ0laHbijzHVuKvT0I04AjuzCoiWjm5FwEPVgUKftU85oc/v8LurDxBCZrXucgNu
qvCV8sjTzO3zky5lfN02spc9FbSetdwqTYuhJ4hQj4ah26Rf03Fv6veZlJV1U1PQD2eBIRIZCjFh
wFXS4g3g5D4p2dcJil+ZGNuFJ2JCeomlbd+RL7LEexjXfKfnMy57Hoy7ZRZU4sc35s0yC0rxuURX
th9YK2mCYZtpz+JwCV2Wwd9gW4PR2X4JHMvCbfOxyDAUCre14QI6/9QdFhJAxZflLDb91+obBLPH
xNWyx2h12KFzacK9JR0asizijfmtBAiGbvYWU3MbLFGtD0iIHwPhYhx7T9nTQ7b/4zEoy3txJUyw
dTamqt32We5n9Y2dPYTgBkolRYpN1V+JEAzcniseN2GT+3E37CgrArujLgvHQzbcMWCgr1uzTJpo
zR3nHXwXos+8RMcpQ0pJr8JjXWc3OXNKdzC+Xhco0wfBsokCKxtnvIAN/RTH58J8uv7/v4CBb/WB
/qJyRv5PvM1aMsQJJ1Xho6P/VnELfz5nIH/Pnr53fnfRb/NjdgjvygKzsGQA/e3NfBEtbGaXqiUj
DXxzyTAmRXke+n2hflIQ+XSSPNDy6Li2SGEX1dAEsRNwCFgk2rtv2oO51wJylk2T2z6slwUJb5/C
4lrXkzbxzewydfcd/UNk4u+7E7yGC+82Dksc4Il8Vs4jE77X0j4k6uTq+kdCY++6SmzGNyshywW+
ihCrblScEHBOnzd/KeRTFX4Lx8/XRfwPx/6yEMHVDlXHh1pHOhMXcX1choyjE+nTCCIJ8/8zdG3T
6aGECYC9vpBXCOdvsbLhShZCuZ2cHZUkpz4D2+WhosgnJTBk6zZnn9I5dlUlJn7dNeq+Jk3qX1/2
5s6+fIZIY0VCMo0sT+F70UruWF/K6WgNshvkF2rnjbKvpAhmlZE+nZwCTnfwko/6Lj0XdwpSZ/RI
wX+te+hAeJz85fZy/HgnhYxItloEPxRNlcQmoPN+dASJ1nk52O91kDwsAEoZtdnbMW3L/bJaqmBw
Ex5pis363C8u6p5/1pEjjHZWoAQJOqXJkdyZJ8xy+UKeZJYuckb8tsQXySImgpWJrqjITcGjhAf9
3B+coD/FR4zECaaDdux3UombPmwlUTBLXjWgBB/s5VhH39oZJ2tXeRHiIcMH4NoLph1zEze7zzz+
13W1FTFcbxYrWKvNU91slkJK/ZzO3kKoboOUycufmwu9s12AuL6CU10Sjm0bC9jkUGcDl4MIVWRJ
okYdqLV9g54n43aYbgsZGcu2G0JnyX9lCAsjNHPQzB8m2FMV48ybpSIFctVlAlC8e1daeSVMCO06
vWZOFSFrwZzbeZzcfJTVJrcfjSsRQnA3sTZpeJ3+LrONQGuxI65xBF5e6YW+jLBabAb4rRcL7Z+1
cBQQMdkzW0qszyqecsVlqejNZ+OonZZ3XCXRhe2DWkkSAskopxrSpTqIN4Ilak3B0u2So75f2vPZ
g/7lusJvPnFQjweZoY6Gil9fs7oBKZm0uamGwqfpaZruNSUOqvpODWX1DZkcQSOSQhsNPEUxmlDZ
Oe3j0N106m0b/ri+mu1U02o5glbwSHG4vbyiYsvvffuEbILfN57hhx+YO31sA2BZUUwJ3/eYAQbO
dECfQN8grWLKU7NMYcIsi3dVrGKgpYzmYDOGXIkQwn+HRo2m1hQq6HxqQE7BfnZF6GXZBwMkuNf3
cdMhrUQJ92rckxRkVKiJIvcISt/MrdoiMArJe2Y7Y7ESI8QqRC3KyYxMVJ+Gziv0h1b/axr2adi5
enYTtl/q+rYlf4dUNmRgM3hdyRXuUi3lCSa94fWr45lGmuhSDSy4voMSEWLZq51smzRdwX2j7bwc
g31NGSPFtkX9o3Fi1StUptlQSliUzr/oVWAXOz07NaEkLyGTIlwbyqSmduGgrFyNmQ9uIM+aqZtn
iCdTcri+ZVv6ja4AZLrBSWsi7H8djOtTG4NUA1tWl891R/ZpXOzjPN3hxXtoWfN0XdqiW2LoiO5s
8HJjPpGODM9raW3NQe7m4KJ3hjOeHx6me3qNcWnaW17dD5OMT3rTra/kiQB0ptu6Umu4QCL2zTIP
DXns+gdadi5tb6r2uYOR9eSpQME7+sP+2F9311q04BTJ1NRdu/heRpHHSe+d/jyTb2MTBhH7wwE7
b2QJ22oQKzQoQc7dMr9niYkUpOoaVJoyXiLAK6cntpbqJe06HdTMSBkDLhfMh/bEj6G3eHbZ033T
S623T3CGmtINhW4D81JNyY/eKTyrmi62zTHgTPORXzr1nXnnmOExzewTR5+TxBlvRcNr+YKXzKnd
NUoOuwD105mZ/GQgMm2a0psVtPVr7HtiD3jMMWndZrmTr22y4CYTVjLbwNRwP/6mc9faxadw33vm
Pjo7e9Mr9zKfuRnTrVYqDuBUYg3kLUvhzrgHmc9uxpTf3ktBumh6/58E5NYttxYnPDNqE6RLagXf
lhTxqQt/gg17bykyJKLE0YijjJQsUgdtiRz1lLuZftd1GPLS3HHyM4+/ObrErcnWJMRZrLDNNNMz
7scJ3kjtseoLT5dNSt26FMARh5lrYBEk4A967TutXlcmy4JiJFTZNeTemPZVrfhI4rjXnfT/sL0X
SYLrUlvwP44FNm/hD1ee2BEty66CnPjwJH1hL1fZW3V/kSW4Ll7RPJtymvv9TjmwG/uUn1jpNs+Y
9ndb3shgZ5t7qGk6YOBohANj+es9pGGpgoMDgbcy9n/zxvERin+zlcFjJpl8yTZuLm0lTLhaB5LG
JYpDeFCfRj/ytMN4SD3tpHngFzjJBg1squBKmOAvc9qj1ungChi1D43xWCy9arop0Yyt+EpbCRGc
olPONZtruAozcvSlG5vvo+kPOxV/X2YrIYID1CaHMm7BQbTWMSVHg37q2MfrR/OrYeqN1mmGpTvo
AcLwTUHrQgsk/ADMo8b0FcM5Pf1u6QnwAMnZUV+/N57NWwxOtAL76HggZsRAUuOJ5a6sUWQzN66t
PkPQEE3rIgWMsNhP17mb9l3QfWu8ykPD+a9X9RigauklbuqzQPa23raElx0Q9IWZWayiux33q6a4
xqC6dTi6UX0bqb3kJt3WzBdJgtKgj0THpA14k9AyXINfnF53q1RyorLliErTz3kFxmrcml2JqLI4
Onrsl9Z47Kr3YEpXhyYChLTMIWFXWUgtFx14W4k/DbIesmXzr6jnm7LkoBqkH+E5Ru3HWB5yAxyu
9oFHXxq0aV43BcnpiCghkipJ2FkcMD6M+oubyC1MZY+OGYmYbc/xjxKI9PpVlM1OlsA9Rf0z1X8M
VALLkO3YIn+VUSnBBpeXFZZhtc/U2Tn6g1N+iaHeViV5m22/KV6MVqSoVrJ5xOxChnhpr+/mIzsm
zS3Q+n59iv3Mm3RJaWkzCbbWN8FJTJ3OeDwAVTd4aKQ9zme2W4YzxXeyy1HmjsQe8Yo75gA6cdSG
T/MlDbK7CnOaa+ukeK1bf8Z4odQt9sbDeKuC+8NP9tc1UXaEgp8IZ10NY/BWIB8bHWwO8BiQNW2D
LuhZAbFJJyl8SjyGIXgMTrN0DIG18SNnrylHA4SS4EBN1Ofrq5KIEfP4vRHOpVWi2JXlYHwOY5ey
rxg24ua9bKKBxMRMIT5sC6cEx7AG0Fp4P8d3Dbt/z0owfAV9HNoy++G1iaWOPfRjFcJTxF8bujPh
K8rsRPm7LPlFjKAGJp310FpApFP+01EfyBhUeP31WuEmiawSub1lL7JEHUhmTkcL2Jl46GsXVcnT
pIXfrm/b//AX/xVCxAme3GoxH2eEXjfBUgPQ3Ay1I8xd3xVBKLfhzecj5rH8PiUiTvJUzWxkxpIK
yGKMP6tuUzwf+SX2Zi8CoiTeSZ3Gttm+CFyi4JXnNY22aQ3+K4ZBM5GHzupDtw8D+iV/nj3m5jst
ANXtYZTwEW0/UlYLFd5cXThqc2KhVL2MeeuP1Z7535equ3qWOabrWoKHw+sVKtrQgl8UhTGu3sTD
/RhLNH77Cn7ZQSEYHfvcyRoDmA8+H3rzTlFvzPBwXQllIgTbdRq91RSOuk2jxJchKe9nvXpuK9nc
XamuL8qyUgawYQ9OyODtWvNvyoM4uwVNZp3et+QvQr8n0eROyt+D9T2PZU+TzRWCahzPEwKyNlPY
xDobDDbPKAVY5DIDSlId61RSJNrU9BcRIhMM4ASdWTTYxHPq+CqmhqCXLQWdzkRa//pxbWrcSpKw
jbpZ585sECTaiuQSj3XgcNkra/NeehFhC+YTV7qRdYqK27aI3RSw2YEe8hbMSp+vL2UT9KatBAnW
A4xpaNfcWB74oJUAHsw+2Q/qftzNF+1gPbRufoyQcor3+n4Oqi9ADEgCqMWJvwmmVx8gaEaEp0Gb
5QaAz90e4xJ3tfqgjr1XREd0n7ucI8rOZalS2e4K9kZNsMZ3CsLPmYByCVNvzbp19fHe6P++vr0S
nRQnMVU0KopKhcF18RGRosuSz2PyqJoPpJD1LEgszBYuZi2pzGZUoP5lo/mIx+4KlXmKIWP9k4kR
7uSMOhWfdZSJYu1Ll36IyEfKj9c3TSJCLBNFdlnU0H+EfqCGmewgR0WvKiSBn8SGxUpRDYB1OZcQ
oubZDZ1tr4oH//o6tt3ti2qLQ6z6JNYqpcMdWNTTBZ3DflPm1E1S5WtNywdzGo8VS9ypBa09cgpV
Ox0aXdZIvAneWBm4I3iSJprMmJa4vpIjO2lu98MAyu9poXAJveQrYg6fJGg/uL502e4uv68uGqvO
a6OJUK837T2O0x36n/9OgOA1HIOXLevxBLdy7jrdp94JrgvYRPis903wETwiVlzCfBHAhLfAhrio
heWYxDx6xnPtVrvkqwxnI9N74VpJu9R2Og3vu7nmp9kGnLSZIq+Zlb8lS5MJElyFDoyIUy74BtMl
J7YHXORHGKiKm3rUDT9MPmvdcNfKRt5IfKEjeI5Gjcecl0vWxDG8dN6r7Du3P2V057CH6wu87t5B
JfRa+/Q4aubZARwes133gxNoPAwcZFynTOJErm8kZm69FqRYdYXnP8Czld7uYwpNYem+n2WQvuvW
BILP12KmmYZEy/G0C9W7qX+0ZFVz2TIEF1HrEdMxCA8RtPVcOIVr1Z/L5PP1M5HJEDxCprW6mnco
LVv6vGsr59x3epBaMo7x60pG1eUzVo6nA0ZjShkyx5SAZRkcFw76HDOQ45h3s/0vlyR4iMxBE6W+
FBDGBhTO9ZNSA/zXSR5Siy3+7/CIqoJT6G1l6kiB97ZJ6YeKslOhlX83duSO8xwk9fAhjaJP149K
Zj6Ce5jVEFi1EamXKeRf1Kw+g2r1XLL2YxN2h+uiZJot+ISqH1qtYhCVF2dKdqEm2T2J1on860hN
IXUX4vU7qj/D5rtCgdfo/OtrkGzXr5fwSuW4UURDamENRvswDl+Vz2T2VRnOaVvIQgwJLIjuEGGj
VBPFbjgWeJrsUQ2BRfsxxLmbKJ/fs5Z/xIiFFyXU2qRogYooyIcuxMA19YOd3kVa8q49e5GzLHe1
Z02sVyawd9DqqPQ064bpiZvYz0xmPdvn/yJHsB51LPS6LJFBYpXjKc3o8/ibSt/3riYvYgSLqTFw
QosqPAiN+943d3g43Rro4FT2rZfuZB2cElXQBVXQ01yb7B5HEpffNfVidp9zB60AoQwhs22b/yxK
LKS0uhYO00I5UmY7ze5cDa/Q69omkyBcnzzDpMTEggSz+kiSzI3RkfrvJAg3J+YrZxEHTs/XtNHt
og9MlZUblrvxrX9+2SXh7kwHzH7oFBz90sdrXuKgPc8Pna95tdt+Gs6yvJrk8EXIrT6NQ9Q7CAXg
9Uv2lwVmB/DJu7EtySbLjka4R9OhBmFVjnyNSR5CtIMO0xhcP5rtm/pl4wQXACxgpCcz3qtT/kNR
PF3f91Z5rLQLm2NJv7hMlOAFqjquBs5Rslb0DmW66W87z06g0/Gyut6RUQYP3KQtQZrrv85a7IEw
lTpROgPphYW2ZMmpKEHl0y+AuPj1be0VXrTvTu/Lo7wIFdzC/5F2HUtuI8v2ixABFPwWlmST7dVG
G4RaGsF7j69/pzRvRHQ1xLrTM5u7UNxOFirzZFaak7XRRKo8wZgUn6Z4UyRsFK/xP+exf4thCyZG
VnaTpNJ8shkajhFlh2rBK+WybmxrH8jsZSxdJMRkLkxK2mKYFXSXNdG3qLyFj/hvf5/Fa9S7hxJM
aE6opV7aJZ6giBz13vY85yMw11FKZMS0Bso9yvSo6YWNZY5zx9taTihCfkSff6TI7EunRdcR0fBK
/f8se4K5l4dYfaa0sLTmiTC4szBtrNoga3XkvabcmLe8/Ptmf7lEzj+CgfG8n8oMyoevmVm9C1KR
g4SZ0mIX3WjOgvS/G1jEKk5IM/zLPXp/96KsJDPwrifoIjNog3mcReiVbpx25O3K3M6fgGtCMqk9
Y5L7fagSzgKS1x1Op1ogmUN9KPHU++U6cpqdeleAqyPzRZ7yUOX4cK0rmYzy5IoqxG2O9Emypyy/
dF5R8cQd7+Y2dfQshiWqlDtVx654REeV+TXprrXlx8jbgb2dRlnJYK5okBqM5dEemtYdM4vO2IRu
8yzf996IBFT5ML7xZv55p2I8Mlantno74/Wfi0V/Ghr1rc7ABaibXct5XWwn+FaHozi2CmPVSemL
XMf7v8FgxYImsuUq9Tsw3UtudMe7LZ4m6vTgK2l9kvZZEELaaGN9m+qlriFYg6VmiDZCu/tCLXy8
4i1w225wWB2SMQBJnZpBKPCknmJkKw302k4pcQ2xcrLI2Cdzd4grEMNmWeWECW/HH/cTM65gEjG8
2wmYmkLTA5JwceUpql3/mmTE8J3q1JV72TdsBgur4zK+wYhJUGJOEz3wWmrlC2oDLbEMLNMKUrvM
eJRqPGVlLD2dsy5ISng6orV3wxJgdUp0O0W8nd3bIcn5VOzksBCHoTguKJJG+wwMM/v0YLropNtn
TzJ0p/EzW3P/hwkxat0XgIxtik30eYpDbAYFbWGB0evME1xs2trLNtplrnhpMs63ZEkLdWkajIk+
XtX0azi8Ltlzp3PCfZ4IBlsaM8VTX0MfU5XfRK0zVA/y5FzWv20RWAKhoovYBBP2eysH83XQzKgb
OWHzpiyHWnvreCum/2BUv2WwTzukd+qgM2FUkyd7+q7089KLnrBO207cWrLnhhNvbdvUWR4TIQyU
LaELIE9bSquWR0uRbxXxhzahHVvhgDK1z48qd5bFOJzUHEcSUgaNVtwVy3dsu9lpowf+TDcubruM
I20zUpXP0hiF6DWlzxsadSeTcizq1DFNHkMrvfBLB2KcTBbLWq0qEBHWrVVMkTViki437zpuF+D2
rMHqNFQ3Vx6mRIdmbDYSoD7ocDVtcJN04oG0qj0leLHU8WNRCYdIL0/yjLGOtjiMQX8kff7fbEBh
bKCvirmfAtxhlbR2V7xUhYTdtd8vG9of/On57hjXIqnVMAt0qDT4MjZWek07jCNP2y+HSbdHj0Zc
wf3CURiOebNvw3aWpDTNCDJsg2G3XebUZYINh58hKkED+T8owrbPCU0UFlmNBJu5pPYcHSR1sBqQ
a6TuzOMf55yIfRF2CVpuwwT5z8r81soPYn3SVP/yVfFEMPgxmplgBjoy7YIYWqn6KImPtfrzsoxt
M8PeGCRYsWNDZPx+hPqsUdGHbVarlhCcwmKyxWUCl+u/XMf896tFPktifP4kpqEZqbibqTzNExjR
1NHL89SJo9IVE2xWjwgHf7dR6rdENg0uJEovyxXar9tYw7iNboVLZF3+fNtXdBbBXJGi1WD9m/GW
aBMwEISyNamtE8Ucm+Vc0i/HtgKoBP1zSW1AipkcxekxGjCpId/F2uf8/Pk0DKwbOXjf5X4G5kqH
wvSC4aHmPVN4d8LAutKYoyBRzxFEpxg7IOWudy9fyfbD/KxovwBw/bUGNZenGHVeRbfja+ISVPw9
89fUQnAlL44O0gjR6Tt7fuaOrYmbXuv8BRkIj4ds1MIOqAD/AW6A+FDtdJ+u++ESY2zHmGdJDIyH
rTwHbQVEFf1qr4DPKrUbF7L+J34ungIyKBHKY7xgwRXyr7DfFE8jm9YyM0O5NQqF/EebYoAC6wKq
JaO9WbLxFuWd3WXuYPIaRDYNVyFgSDc1sNqz+Y2iD6pazpAij8TbFi1zcfuIUc7Lmrip6ysZzBUZ
jUkS7FlGrlfxjPJ+XDjtJpsx3+rvM7eCZtslC2LEl3myi0Fjlg/Yd5qAa2+2qurKVLlvYt6BmJsR
ZDHD/DoNMpH112BVpLLAJTTY2Ee2iw45khq8zD9HJLsRQJgEYo6U+DZOlN1S1AcihBzAoL/6Q6Sp
oJCMPbeEbiV8H/5hbY2s5zEgKZMBsD6RHpXiXu4PY5xaRvRlqHmbarfPdBbIwGyFYbJmjsrSqWtv
rO+6gqN32w+d1YnoD1gh4BAkeHcsSJlk/Uu33JbZqcVAWekL4F9Zsp2cvAQoDGndlfYZ4jZJQTBh
mJKGWgDFx5XkJh7TNqCjjEp1tQSYpufMR2ynflcCGIebCcGitgsuS1Et7UDc2o7vTDfCfFp3RRcD
JG/6ia4HyD0Bs4av4hsvH7VtdOcTMtrShiG48CL0NmLaexqvs3zfV2CjR0DTxIdW58Uw23eJRcOg
ZDGxgIMl6FaztmqzEkY+g54xx1PIm54n0xlU5NuIgxBX5pSNNpFxJZD+++oKzayQzXhGr/7S+31n
WN3kJORTYyErIYyfzHV9oYE6alNDcVvF093UcOMAakYf7Holg4Ff0soj1vKiaFi8dE61z93E6a6k
+/aFDg2HHrn/BNqvxDForBTqPKQEPpKU112xT/Ldf/v7DPgaRZbEGu1ij4eqBjezZI/9/HJZxvZT
+PchoHDvL3+OTSweoEJk1DSKR9lZdrqb4e39q5hiOryG701rWsljzNlUTDNTE5iz0SC3qxZWP31L
2jd9PmiyOyU6J7TYRN6VOMZ4xS6Rx6RDUlfErqji2zC+Xv5+vL/PILvaz6gYDYgqjPShI26VPV/+
+5dtE6WZ99dDKtnE0nnomNS86PIObsuaY86S5s1Yb/WNGPsXg07rDLBMOIW+n+ZjUVz3oqOK3n87
CQMAQS3N+FpwUctyrcjo6uhfSNXZl4VsevbVURgEmCqjzBsCugyheRmaZ7AyuZJ8Y5aZLSCL1Ffw
7zmvT4V3RQwMyD1IJMmIg6nlY9Tv48RV1L8uH4t3QwwSFGMoVUWIR0abYt+5nFmgm8WCl5PRclwB
RxD7gE6xhmRKe6SKoim1DaPGlsXEDsMj4Qni2A3bTNZjkZJaybR1tRavMi339JRHncITwZh+gaKp
nie/RopfSmxjah4uXwoHyX4h68ptYltbVQSIJR2zV60E+UpNvImV+3i8TnrQXg68Yj7vbhgo0BOl
LrQ5L51SvSKmXUjf8syL5W+XT7X9mD6bEPuYJgvwbKJNJGJkawfZmZ5zd9iBO/Qg+OYpBW1gvS+d
4tTw+qZ556P/vvqevSoHUoUzOmNxm+eHCWiHOb7m8fL5KAL8OUYA7wIjZTKDVqCArWZfc+1ICl8T
7ofh2wJIuiyJ51rZTZ/pGLVCp0FBaHsMElGlnX5RqW8FOymQqH/jFdl4Gs/AhGhkbRRkcHap+YB1
O0vO0XhOaGp+4LHqhEob0N2OE02OAnq90u524Z54pWfueRvvOLj662Gw0odQRmq8zhEp9OVtMD/S
xvZx4GSpOdrwa2psJUPVBjkaBhShKsl8zFFuaG+6LnXHDoumeJu8t/PwIAnUQRKI1la24kWiuq5k
FV+P3KXW8KrAuDCGlliaM+hWsKNs71Vp854v22Z1lsoovJ5GxTItgEEwVHnS9CM1T4UUOgVvLHFb
+c5yGDcI6mkiZITmJkwwX3wJ5++XzWn775sKaDhlrGVj4VZVEuxAbPD3AwLqqyWq7VSJPkd7hZa/
f6TQX7FSiFCPi76sICU60hYfdYdZ7ATbihZbdIo7weGuSKLx7kc8Ogtkgq8s6su2ywcgamYbvu5N
VzIYDuzwFtQKnvIp/ovV8RiMVYNkGkURpBFlou3lvPDEf7sk/O+s/0oEo28aGoS1pACMl21mdcb3
Tq2sacjAG/iZgcqVIEbhoqAs04EmikhT77RYtmR0Dg0/UPEFg6Rv5Lta5Dz4thHpfFcsvhLsd0zV
KHVkTDXOmDNrR2zqGvaXFX0bk35LYUGWUtDWaQ2YMCPRmlo8mJ/CUHDL3lra4VPPo7Ms5jXWRDGY
RbM0xfa07GmJx6tuGU2ODM5XYzG2FzpsAVPhcWXTR7BsibEbfWrq5qwLv4iWVmbbh9ViKiGG2LLQ
z9PrBf6PN2xFOAD0699XMqZ+CKKxh4zRVg7BT/GQXgu7ArTY0k7bY5Lssf+uWegB7OwFVAP1Y8Mt
AWz+Agz0KMSQJNVkm1vk2IwqqUPLjtTtev2YkrfLmrd5U6u/z2iDBoIQRZrhKqL0i6kezPQhjF4v
i+AdgbzHV5KFYjspUO68/hE1sjVzq92bBZnVIeT3EkwhTuI5Bf78vQMh9VVf8yiDIK/0s+lYV4IY
V6EGo7lkITJa8nJbY51729q5ujc1Hocg71bov6/1bsEemlGF3uXV7Rw/CL1uzx2vBMO7F8YxgP6u
qxeaZyiEE+lfFV4ad/tZsfpajFtoOmRiOvIrdEwew10iWTLWbwjgeKTcncZV+EitJvYIz+VtwulK
MOMm6iDu5mDEk7aSQ0vVC6vMDkaw67W/ooaTq+Z9RMY/JBV4IZQJolpp10iv3EX19P//IVY4H4Ud
GC9yaVH0EvyOyV72aOt77wk+4bbLbh9DI7qhG6oiq4wupL2gDMMAhRPMzBt6zSl4FPHbKn2WwChD
aRT5IhDUySQ19ZPMtEiV77KCV3bhiWGuvheiPBA0QIGy7KbxL727z6Ifl/HsD3p9Pgpz5+GY/D+7
4uBlj6gl+eV170cOrc32DiLh0+LOe/56O87RNCZtm0WBpOa0EjiXMyZjVCdoTmb8qewpymT/rwka
4xDiITXVtoXDEZFvSO/aifP16AV8VOjz32e8gRTpSDVQcgJZ3+lSayX1jVjcd9heZkSKlSwVJxTZ
7tJeHYhxDn1cZIWGL4cHrHE3Od0tXS2hu9pNjHibEgjzFt9vP/pWEqmxrdBbV4s81EK8yVXLuJtd
8qW0BTvwDIsOC4jO4McOjwuJY78a4zBISsoiNiBSCWurbtR7PRY5SLft+84Xx0BEF5ulTDK4C116
CrDLNY5BQZhZTfHtsnnxjsIABdp3pFEfIUcpr3rtKPWc1DdPARmE0LIoH8HCgZgOJMdoMDfLnVo+
gQA8GHxN/PJvD4OXP57+BnY2Yq8qu9haLYWB6CTAvqm5cqZeuwFZNuc8G/3P72UwBxoHXcAi4bFH
kArWumN43V5LO7xgxRtx378Id7IbHcB4wOPB+AhH78UyKFiaZRDjwGDjmyNn0Q9KqNoRb8vaRin4
nRTW/4291oqKifXIrasfB4fYvY9O/didQenwJTwuPzEdYOMReGqwWDZ9/szWOvoDTIOAek6jK43f
G3OlzEorNvXk1OEpNo5pxOnv2P6M57/PWG6QYPdNO6YjJdwki5+Wj4XCYfnayOG9PwNjuuFYZD34
WgB+XnUkYE9vdr2HfT7gT+d/sA33+F4aY8ByWIpSGMeDo4dONVjGaXBEF6GsT8DsTTzpetCdyS3R
L8Ury3yEqPeSGUsYiFgRU8M5wa1nl+ZpSE6hgiSsyFsosUEB914Sq/yDWeckCZHWvSn2dCq6uiow
btAhmv33rf/vRLHNMcFYC93Ym70zkWOsXivFa8gra3yMlyHCRP1FR9MFsjmMfhhzrwg11cEkzO1U
flXCziojP81fwS3xCUA8i5IZ5dCDGlsyNHy4Iv0SCN/bmZvOowHK+wDj3WHYhWjYApnnCU3TdM7i
TUd5p93ScdH25n9YFUCDlUuyGDVIBaJ2VQ7ahfkgeX/3542e6VPe5MLmKcJHx/XuYOxkg5yMYElt
lt5JY2K1pi1OnpY9GFgxqxpWPHwGl84XpTBxYFuXddMl6uBIpWH1oCmrpeu553XD887ERINqn5p9
nhhYDK+KVqDs0vELUtZheBcLP1OtcS8r38ZStfefkIkFZ0Op4kgmA7zJSDcPO4YvOZkj3Ie+Zk0u
Frn5otdh1QGPd2QjJnwvmXEjASHqUpjJjBFm8wWvxS9YdWDpd9WuczWMMqP3m0+QuelaVlfIuBZ5
JFMCmJqcVHocxV3UL9bYc6rHGxWv9wdjsKOYsiyUJRnwlKF3aXbznbxrscetsSTwh4OpNbzhtSjy
zsVgiAwa+BKE8JNDUEQJE+nQq38NirG/rCwf49D3B2OcySQoU6pUsO2EmJ6kiPus5nUv8Q7CwEcY
zIFUKPoA2ihVdTFE9COp5thO9FbjvII4h2EHGYrGxJqBqEAAVYsPWBp3qBuTF2Vsy9A0E6t8FLTc
Mtci1FkOajR8sOIY+YOnHQrPzLE0xdJ+yL55EHd1Z0HPL9/Stuv6R6jO0lQlaadqYwiLDuonoZAs
sX+VitCa5lezy+3Lsv6g62dhDHy0aPUth2CGrn+fnxS79fMT2asHZVfuMYbOZUPZBsezOAYzKnkq
dX2GaZnxtAvLn3r3V2dghkPHog/dMnhRwB8w6iyPwQu9J61Qd4joO0e4CXet1Z7Ku+HNtGdvPPYP
JbjudrxtO9smcJbJwEcfFhieU2ECYhA/DFHtyWr5Ngw8MduPJPMsh1XOou2XPJ3B1+sFPsYC79ND
szOO9Ut5jHbJnX6ruSAY54Aj73AMhOik1OTFFCdHitBJetWkDxV3sG0z5l0djMGQTFfSEsv+enS7
GVddmnldgnURgeG3WcpBRI4otlOojfVkyedpcDIMXhEZk6hq9BZKy1U0dNy0zXYY9/vC2G4hKSii
JJ0j6qpp30FrC/fp0fTR8usI/76VmkL9WRYThQxN0oArHfekP4wudo/6uqvc0C1ESA99Lp5fCWNA
xESr+dDMzeA02i5EF1FxmxGPA1QfCyLvD8Qgh6iNcdxHCBUV3wAMp76EdZKdj9bOT8AvGkgldNXD
a4hsTtJYlFge6h5vvTxx2vZL0I+WoJzk3Ae3FudQW+q3lsWYcFvVWP2iKBSexOtir3vVQ+TF/mIb
FiqAlMoXDb883djyLyuhLI+EoGKfXCT1MOF2sroIy+rCh3J+w2ARmH05H3Mz2bEWxuhhKNVilkzx
7LQR2MxVr8VeFtGVLPQ9+JVbYBGSspsrJHZmT/NmJD3C58vfeMuFr38Aq5tBmAszejadYbnOqgcp
4fTeUDBi30vrv8/oZa6Wgwp2YqqX8C9+t/t7FJXX/7KFu2sxjCMb1KnUtBTqn9eRtZSu1N8vvKPw
PhXV1lWSd1EkrMbI8Mwcxqeo8+SO0+qwmbRZH4JR90KrIzJmSGbQVVggx/MFe76l34sSH/HaHDaT
NmtprKsKxRhkYvhk8wGIsZchL3WRacvtzoqe8kdwwZzIVYz8MkfpeQbG+C9BJH1SEdAHCRH2cDXw
Y1F3U5bjPh0kz4jqT7jk1TnZevqsGpGWSQjhJHRwDvMRjySbhK//yYxYagiSzrUE8oveKYmCl/lz
wBsM5EAhSwdRhLmMGgpQaap3RLNGUwdhyZ6kPOLtzQcziBpUDZuqJUxOMUoY6HKkYcapRykDyZQb
Dd1KMVaKYZx8J9jasX0ZnfEIUKytz9nwb8ls/iFSxkkPFB3Pr+henB/V5Lmr7i9f0/ZXPItg4BZj
jkjfhIBb7NWxcvVZzX9UFbJSnIfRNlKcxTCgKksF+lRiiGnK1zp/DXmc4hssNmDOPF8SS5xHAnNO
W/GXt6+vC29AcndyZZvseHO9mw+gtSQGWGdNmYtypjl/JD3N2g3dwYp+0p3i/XMAph6H99T/Ay6d
Px4Ds2PSCuCgaCZHxIpIhIFW4uj31THe1X53FYOb6Gk+Ju64i3itydyzMqofqVI2TCoUUIXaE1tx
wzvFSfezo3kErSW8Ch5XHoPAWonIOmvxQiEg2lycfLc8F8+xrVmz09/EkcUTuA285y/LAK8YKZEU
09CtVoLBWvLwpiLiS5LLliGoFibeOQ6NY21sCgJM7aGutyKQV4mtXNiP+ZtaPKgqJ8TgiWHyliJi
tVIdqO+fZ1+obqJiH4TwKmnBcVwcs1YZ9EiSpJvKEbFSM18PxE15baKc+1EZ2MgLzRxDc+qdqCiP
IGP5BkYALxRkEzwsL0oQOpfBcDtm+q0OKj3uKp4xoiJNYgPXM5nf9OFHLt42/56L+x1OsYtS1KgT
9KCCiEw4ieRZaRxjePrMKXS8SFBy1XV2I8DS1XkOiBod3QxuGlW6qevGzc14d1nMH4z1LIcxVp0g
d9fG2YBAdnYFq/1K2z8wqIWnCPgIozve3OEfcPAskLHWMMWqnrxHY45q1ZnV3jeP6jFzsM1phyKv
Q2LLbNBeAKojd+Ih4bZm/CPaYMcFQTmft7ou4azzZA9JbanY1zjlHGfMk8LYrW4I+iJVuLmsN608
eJKE0BYkTlHjD0H1+SyM0dZiOldN0g6olRt+fw3GQ0fZT7ZkK0dxxytHbh4JC4dlXUbhGNXj9yY1
GZVepKM2OYO5n4ddFKNdx7+siDwRjHuUlXqo8gzpz2kSCqsrOzdQhxu95EVjm2C3OgrjDBdxEVKp
wXcz9bcuJNbA6/rYPggIPWT8p6jsfH7egAcqkSFACURbUL9KTWKZBY8zmSeFMdtaqsjUFcvgVGA0
yCIVxM9X8/IZTQb+/HMUxlTbzMyjQpE1x6hBGiRZavrUgWb4Mxf/WwhbDIwDrR26BeZioBlsyh6H
4q8o54DpxlZGAPb5JGwMbjRFpoViibKOPc8WWrRopZu+CMn3brbBeGejDwiTTcQiopWcJl4ScFvr
zodkrHVOol4W8hRJ2zG9kfX21PU8L76Z9F6fkXGzqpSUUZTIULxTiwVyrZ9J9vI87JorsNo6IHed
7OhL/nb59rb9x+rLMt7WFPsoj3UE0tj/i+6I1g+/Cvb3+bvidQhaLF6abmMVFr1JHaTjoB0mBrug
JIyGOikqQgP3eNfayxs6t6hYY1+5mPum5DWDm7+IHnKevrkn14qvP3LOvBnQ/P4NeIS/h0M9H7B6
oUOAmz7RQf30a25Hkvu9d8CQjlU9gZuhguj/Dw0p1OA+ZJ2IqGPpNproUZl6L3iSkrGIDIrDXnhf
X8UecpQ7uhAxxxeYdgirlAe4TxCbHsrn5eHysTch5yycbd8IFymbOlGYnEK2iup5Up1C4YS8FLUu
nI/NUc5LOeWKCCdgKKIVo4co+xmmqdVKxR6ptsXk4NtmhL06EWOVhdyNCEU6jLDVoNeUv0Tdt4zc
NYpsX/5ym/oCrhYDfOMKGq8Yy4ziDttNME3p1Ig7mh6zPjKy5TF2nvhxzFHO7TOdZTH2CJ5upWoa
oIBW3IrxqYsRGQTXDZZTXz7Ttjac5dB/X0XZJBaMaK7SyVHVBF3prhEWlqZzEg4bLa+w9tWXY6KC
TJtKU8wVFGqOFbC7vJZ3ght4rQfaN6f2UKnkXNW2Bp6PxYQHct2NaikiHA4IljsW3XUh9HbSx15s
RG/TNJ+0MufcGO9LMq58wXKCrEnhAKcOBMiDnQ2JVfOE8NSCQY5WDRtRMKAW8ozd6IHT93u0cVgp
byaVcxj2bVxEdZcRdQSn+HhVqKdFOpQq5/m9LQJDlDohBoJ45oo0vVWCrslB02/0R0kTv7XDCJfO
a/OnhvIRi85imGsBmfLc6tjhgZWHwjFdRDeWpp+XbWhb2c4imEsRtMAUSQZETcLMmYZgn2u4/yVp
HEHpjpjuNSytIF8vC90Go99C2don2Jx6LeoC9Jx0w4O0xJbQVk6j6gEGlMEiVau8UPUPRnyWyDyI
xDw1uiSFy06f0Kgc2eVdePg+2dli1/vOjtzoxJsl39R2WRIRfYtEk1k/qRptVJoZdgVGmWGJ0ffJ
DG1tuE1V3o7KTSU5C2LT1+iJDk1QoCISEJ768GrhcmNR1/BBC1cCGNcx6X3Q9RhPdqQMm8t1T35O
/RF1tO8zdgKLOyWxp9fL+rFpXiuJjAMx6qyPyhGhKh4xVtrehpVh5/ndZSHbAflKCv0VK/eRmW2o
9DT/Kux61zhhAeEdjeIkR74ynPAoHfQDeQms6TpyeelC3gEZnyLKy9wVA3pE89LXo0c9tgteCmCz
q9ZcHY/BqNisA2w/xHujcWiNoUKtAe8zT3bJM+9ByzsOg1PG0GCRo4TjDJ1kFaAhwuTyIu0u3xdP
zxmkSnpzCfK0QOwHfldZDr0oapzLIuifuKDpbH+8UmWkSQLgbYbpGaG4E9MvY+EFvWJ147GLaiuT
Rk4Ms51EOV8Tu1+0H5tmxlAnHTgACL/SigPw15af0D9pq/vLB+RclMlEmzqKuVJXFXjoDsRGytWp
48BW4ojzHQlPDgMZglqr0pjS0rcXfpM8zY4wbkDJ5Icrba9YkTNYz/G+3mPbjUU8ECddZyg7jLxy
6PbPUMADJ+ka5ep9b+GNIZBMl/AzwmSvEzcYHxTDu/xFt7XyLIL5oiNyE/kwSDSx7I3DnTjxWrB5
Z6D/vkIpSVX0KcDgtKPEysOgTIjL4mfVfLl8jG0HiYaPfz4Vg0jYcCsHY4tkThJbGG3YN5GVf4n9
1umeAiwxJbvwgQeCvE/HAFSV6UkitCgujMvXLjs1KgfgN0Ob1ZEYVBJiNFpnKpqus+Qe3fftfMin
l0pVrWDZl7wq9R/s+PwBGXiqQ+CtGsKbzAc8yHeJl9vSXb2n3ev8Rr/tKqWsm0SVVFEGw9x7rejH
QdXVGtdVy0Fy3+I/5CoxnaGnymCJQQSxc5G5i46eJTkLnSGbZQ5ybSvm759AmM8rqZkSRAPCeSmY
rSw/deFowwj/oxTms8pZMFdmjD6lAEvsRk/G8cyQ98TjHEVmvmbZdUWPVnbaHkf3cGVedTueaBEi
s+pjdy8B+H1eFoknk4lI9QKDUmKAPEMhH0ldWIty0EVOhn47Bv19RR/ywEFeBaYJl7mkx0r6pgtX
5vQaJBw7+wN2nMUwaE+Q2UyIhKMoPkX5ygsnm24ygxez2wfUCgufN76xjR1nkfTfV6hYz8oQhgu8
ZoLql3QV9Jwv9wdzPgtgYLfBjGsF/mZM8Rzj67/bq1pk10Qnd0KP55Z598SAr5LFtaTUSDHIBC3+
+S4VZbvojhLSpRyYp5r8McI5H4vBXCWb6HplTAyJc9jcioFRWI2EJUFSN36L9Hg4EMRAbltVspXH
cXHsU2HYcX4D77QMcFSTSUDRjxJYBoqgbt/6SKeAi9sYLewgw4qiGlS0ZmKB6eSy4F/EL5cOz2BJ
aShdrKRIrAAs73QvPSg+TAMjKyAWQ/+N6Y63gz254x7maN5irfZl+dt56jNos+FI3CTdECpwEYov
eeFV6grX6LhEOylNVOMZxevT5nxotuKQdIB+RaBGUqKvIxScFsuHSTdZuHuXczaOQSrkvUECygpD
i4DTtMNYdmAxduLkNqgqLdrRAv5VXtvWdrFh9TkZ2KnSsa9bEf59vhNuFgiVdobTHeT7FsgjOokr
vPISMhzQVhjYyYTS0OpqxFubhI5GN5FmotUIBcdMeWIY8GkncyJ5ATFaA14c4zjgf5T+9vKV8YSw
oAM2MKUWMFm6xC6Jb1u4oe7nZRE8FFUYuKnwjtIlE/30qiXasofH/NcUFS/Kw0ye/7NCMMCyIPld
1xraEbUZBWk6Jrs8z6PVuPVevqOrz4ZT5cfc8VUKGx9gBSzoGsohiqSwCZhKz5q2ps11g4etRSDY
9tWX+p4SIxg/gr2KNQqaV3wdb8YIE3E8R7hp4yvhjBFgoruS0n5EfITIyFj8vjgqQmcl6dNnrnIl
iFF9LK7WQzJBkLBrf9I+eBR6HFgA3V0cuTxuoG2sXIljTEBsc6nBpgSE07bw8PdiiOa5s4ybZJcc
zP2nugtW4hhjCFK0bIoNymnq7JWtYs3yUyt9KmJeCWGsYWqCJsIuY/gf6bFpXHF4jg1eKEvv+5Iy
MjYQVVVVliHG+Wo32xNbs2PXvA688FHGAGF0EO85arEtT9FBymjqpsEiYguVqGYDjzh02Zu9pfyM
bMnK/fk17X3igZ3D4z0bN3FLOUtkNEPSMOeXhMnoBOk+ARVS7GsKJ72/bVRnEYw2SBiK7GQV+Isx
FmvB8jHSXy3JIeMZ1fZRDEwUiboEUgQmIAEwLmkV0bZ3ifyFRo4fuYrFoSbPnWwH6ACm/5fDNh4L
hYIFMhm9JHS/g3bUK33EW8fJxk6uHbYMn7jLUDfDgZVERg11ka5PKhBqdU5zFP3ZpiE0mC1Ci46P
T9exx0UMnkjmY8q1MBeoME0OKj/kEO8SJ3oQbNWtfup2dC06HZdObtu9nU/Jvhs7IcW+ugIi/5lY
D7zFpn0OFXY385B++82/ksa8GMU46DNNhDNN9un96A+7YFfvl9P/UOPffCWsJDHBXEeGPsG0HYJx
Q/DmEIvdDkXiGdJTjFHG2Mvn6xzO7DKScK5PZhxZPaVFoY3IaMjRfTgfVIEzq8D9fIwDEw25rTL0
+TvY3vUyt1+SLkD9R3daFWcURjeo0MlQEjTf1wLnbJsDk+bqgzKYNTeLGFb0hZzsm315yB70ytUb
W/bxnvQQPs5vnU+rDN3r5Y9KzeyjN/ht+CxjrjzJjawmeGolKkr905OZ46nX3wvSURMzSxr3l8Vx
8IzloxhTlOMrbJBzhri3RJl4WOkw9LV/WcofYoPzqRhwmas6EWeC0cnOGV28VrHKJD2ZIIYu9yVd
YsLzOBQ5Ln1FBllEXR/qhmg0vxHu1J2xp4NDxYEXv3IsgH0eVqExzuOMGaU4uO7jzFIFno1t+7Xf
H459EAqiPqEvVMf8nXEjkNsQm+2TorXmSHYuXxFHEdjXoDAkkzg2sDXNqB6xBOkoD9ljF5kcP80T
w2DGlOp1Ppj94ES9eY06rN2W5jUIPDhqvT1KeDZfNsiRZrFqtAR1BGQ4/eI2/KZ/L+9pu2tuBzsJ
u6NcunlbOGQHEeAv7GXOD9g0YzAmaSCUwfSQwUAXtuWFgdSjel2Lrzli/O4mLG7SobSq5VXQeHyZ
2/a1EseglUGGLihoY2eD6LvCSpPwULn1UcYML+UB5WVCt8OTlTwm3BIkEoidjnebcupdDRFk7Aq2
uE/3KC97dOkwL9rftANVRXFexByWyXaIzKDamsMJlibrqHZEiCHv6/SxV3nBOE8O47Gb1AjjJocZ
hE8aUk3EnU+ISrzOCiLEQSJY36Ov5i03UNg0i9Xx2HeG2Yv/R9qV9dat89pfZMCWLVt+9bCHJDtT
0zTti9Ge9nieZ//6u5TiNt6Kvy00p0CfNuAVSiRFUeRiRgtc1fRPPL+VXmGWX4T60hFD/G6rhw+N
b0b4v0IUPTKjXZYYFa8E56WAPPczHCh2r/DnQy3LzcrkE/yxZTd6TQv4f+OhOg7H32gE74qT379W
c3xkZPSZgGJr9rRYCsjnm8GLQ3Sn3gf5Tm1kYm1epd4WUSSLDBrNMJvk9SW4z5zivnZD33aNOxWl
wrhih55sQMD/MPQ/dmCKcZ7dWenSICHZ+sl9et1/RrriNKHjrT5mfha6uSxXwnfm3Um6ElFw2LHR
2nXPLyLJkSd+G7Qsa36zl9UjbFfornAEhzkoWpfUAVIyaEuFBYAntXQMd9yHfvMjHR0+QgJ+BXxt
E+93R5OJ4o2y+fCbx/nqbxC86KjZST6nA0qOwqd0/qKFhw+csavvC15zHguiYnwvWui0k5EqjhGC
Hbx1L4Ns96yuUARfonWlFpK0RQXJfvFM12gcTLgH6R1uVqcFxwKfBQ4GXdQBR5LDfVtXQKCLObto
Y3hN/66eePQuSAsVb+vYmX+s7iUar4b+l6n/nNFdojzRYndZ0m2n8gYnLGek53zaSIK6X/Wua74w
+jiPreQesH0evGEIbrLQglCNNBystlp8KUvrajT1+1hbHuYklr12bKfH6RuY4CWLPkuzUcUp0HjG
FcN7B+8y/ic/DleDr3p4lb6WxcmSJRSJ9xUlSIKSoBItL2P0QNbu3FZOKhuYuH3rfhPsNVpbKUau
JAod+LOGdYdiII+7yQaTDGccNsmDLCiXaOGrp1mBFZNVtBazf5MsFDuGqISTBshgtoXijeEojtZU
BCbwnCuccCqm1ExRrfU7RdNCKHb/+wRNHmTdkJsbtQIT3HCEyaBV2aDOCZNNnLZ5NpLSUfofHzCo
FYjgg3WUyEYaHhu9TN3N6rW9+ForYTGRycF/Xy0aU8GXYtBs9GLtWE5XA0g+mk+Xpdg+I1diCH5B
iZcpoy2u7p3XPvNENG8UVL8azuDrfpY6MsJj7lDfHZFIphMMueHVHYKPGIshWroiQHDTxl5MqkNR
oGCqzm+sKfRJrkp2aVu+FZ7gJqaqsSKwjI5e+a+RIz1YoQCtwgRoX30hu8xHuHO8vKKbm/YGKIZS
djpmc8iz4IlZHE0aHYra+lfLyy+XYTaP3xWMEHubKp2R/rBMz4g6jDXpdwloTC9DbJdYrjCE+GkM
jGo2MMQSYS86zaEby5fqoF/pfrXXP/JaZ9kaxfQeU6fi8IysDuaSDMvoKVnpDM2n3E5Bxi/hbtp+
IV+hCAZlpUlPUwvKHj9PHkiB/XxfX42/xj2/6k5XwdHwymPgqE/tnQUSZFl4uHk+MlMlIM5Hj42o
+8YYjhNGm44ebdmhU7tDSZ9UioLceN5d3rpNJcRoWBQkUQuGJlg1IWVaZQHcrRac0uKxWQ7d349U
wZXBJmjNsnTNtG3BkHOtNtXWzpCPzg5z/shUrw0kV4bN9fp/CPThCodGxoqGVireKQb6Myhzh9kY
E0QwG+tDjnYFJBjTYrSmEo4WgFCJbVV33dTsCHu4vCcyaQRrimJ0s3cEBwabD2l0BHU5UpZHY/h5
GWZz623MRDctlVLdFPbFjkbWLjYeCShGRRWHbrkzZFe5Td/zBiG2qXV1GQbZ0o1eanzVi59kfP5P
Iog9aug5GGqtaNDerecPQ4pXlQQFOxZVvMs424fDShBhSwJWq2ZlRjzzGcAqdwsaVi1MVM7Qm6/5
qTf/MKVxK1//dwfgClMITroUTBBWriIQP4H10kt2uL0d7NApDsttjGfMEuEXMuU7lBrKojDZvvHf
V/FErWlTgnpKvPvhaJ8fK2TYLi/ohoojuDNNA8z0loqK5HMAnbUGUxQELNZge1WQ+3pxXc2nOZc9
+W1IcgYkOHL0DzaMFVjEpselzUCdtV5J7mdbjxpnGFzY1WqpSlYvs5lMyG71PmjqXkDdgLDVGJ3i
ut+FPwtcM+TDVbayhWewwo10rFPQyI0Rp/LCVMin1I882/9diLDPMP2vOMkSarJdEzxGNtEa3Hxo
b5jt6S7I4h1VzJsx753cXPzLCrLhnM6EE6KxVG9Atr3AB6JEICyusvmuIZJ921QNgDAQDKLGVHyk
UbWprixwx3ldcdLbHwuRBF6bIqy+L6xWYuLtYigQQxg6HpgbxevUq0xK77dxL9PAS4KsMXjWESwL
lmQUUWkNKXKAGTJJ9cnyOYtfdCXLFG8v1h8Ysc56KMuoSgsUG3TG97y+I7bkBN+I9tdiiMScNO01
g/AqYFO5Z8mLWj13Q+AbKAPVEiIJV7c35k0WwZnHKBcPFRPPWOgfPbKcuLS179JOlpfatJa3nXk9
U1ZuoUurIcgG/ijTHMrpqAe1Q2Kv0CQXM9nOCAqAG1vaGCXSQ0V+0+DVZ5REI7Lv89VciTHRtKNh
i2uKUt5p9GrQJTu/7ccQGGJUsIGJJu/OgsC0sjFAMmi+im/L2zF9ZeNKY/RAOvkOrIQHDGGUqMBW
Ugj69gYq+pc5b1pcWHBjaVCRx1mXI3C2ZJ/iz7Hboa0KvL165dg/L3u17bX8gypS+LGlwiW2hVfT
opvZ+tF+gKhoLZVYgRdHVj9YDZZSi5aHWA+uMGX3lFW95Oa6xRt0hiOEJuVYsdwO4Tr5fc9w+2c+
gg2zna9ycHfUR4b3lQTPf+mHPOrb8gmqnsxpahUETmIA2VdXNY4+fm87yQVz22zfQAR9j2PdNquY
Ije5oGjMukcI6/ag2pHVVm17oTccIWqIS30J1KHFXs3RzlpKt0QKu4s+5uzeYIQooQrHCqwKUInK
jMsd2unD3WSGLSqtRtnsHpl2CwdeGimDHo/YHnQzOTqebppUdjHeSg+eaZ5gt7bWWrm14GZc9S6y
XHvldnD6DH2C9hVnIh6+XjbY7djuzU+InZBtnffmAMEQ+NPSGW/70/CFF1ZPfnY9uQav0De89oss
0tpcSqLqjFFCdIxVPXe6at+rjT4jbKXa/YgnblMS+2w73RWAcJEdaElAO4+9UkJvRgUMBkjDAVZO
eJOhZdVP/O5zceoPl1dz07RWoMLB25tsUirbwHUwIs7MrjHn2WX1gxY/X8bZNC2iM2KA4YOAnuZ8
9eKxi7seI7k9qpz6eHA6c5dJqwMkIGJEhIFzg5F3AMkUJBpgvymyQ30lOai2FeGPKGJcFFcFxlUr
0Pco+F5Sr6p+XV6q/6EIFjFxC8ONzBJceayPS6J0AwI7cKTtBwJOAIwu8XG5NTOX/ts4wzdMPJVI
xT2BcLXVVIwo+39Qwfc1ukUKiyKaNLvKcCwtvtJSBcNik69hn7ttn3xTGrqTSMoluQAqkvSmpG6i
gbOxoLOzf04P4UN1l+5nzVH/KR7JgVloB5Fcc7fd1Zug4oFPgkldWnS4w33wThDti+KSJ7rnb73s
Vjq2Ylsl/yyrePz3dFYjO0F2Sh3jw2wb/jCbezyJSlaS786lhRRUxozBS1FHyPbiQujExXcFHUJK
+RjJBiVv6/6bOPz3VeTJ6DynhcKf0YL7KdhNbfpft4cv6Aohp+bUVylool/LNW76yYl/2d9sToiO
FiypV9+85Ky0QVB7ytismiWMeTJ+ZuOtlXxKw2sS+6XsaWFb7wz8U3Wd98YKpz7Dk0JmcuK77gWU
Dlf6IfBqjz9G+rkXy/l0uUN9pxFvcK9t8Kt1DJNkDMLOMHl6bG/4+pflOsVgtgEUiI3T7XmJQbgz
/QpcvjJl3FzTFbSwpkVhh3mngV5knAvHqPc2PU7GArbZ01gcL3uQTb1fQQmLCn7spJlyRIZV+Ghj
BrCR/YiY6vaK5Ea06R1XOEIclY1LBL3E4T/GR1V/yBO0e5CfJL1hxnGUtSZt+owVmHBWpsOoFeMC
n1Hoz0F/txT/FqYkot4+Y94wxPLwhihqa5QwZN4TFyCXGT/YiWv7vMmQOIGKCk9HFkHJTEAXIhy7
6HQ0eeJgG91lh1p/LziGewMsCyiN9WShr2QVxQZjzPqwgqbDxU6vD8t8Pdmeoj9d1r4tmhZwZeLf
b5sWC8Pjnua9Nb22Emi7+XY52Bg2Vp84XWJ9w02s2Ns3hQ+qP+l5vemJV9CCJ1aGUW3JGGLmlz7v
lDm/blkuUfrtO+UKQ/DF1hSTes64It6Yp9HXvP7ERijJbx5VDXSQHUbc2p6Mn0gmm+BAUgtcUjob
kSHujqp9Gg3J2/z/UERMPjYxsYxP/Tw/ZMx+DgmlIPEZ3eipOhroi4t+kBf9ldJXlqf7H7b2B018
bQvzMtCj+DUrXKDvKcWANodPCiYa+k/JTYoeWFfWDbq9hG+YgoTz1E8gh4NjJPFDUH6tZCmobev6
/++/43ikaTtnY40tyqqvC0j0SOcrumwqgQxE8BeapoXDwJCuY5G2U8raLYPoOJvhTmLG/JLz/qx8
E0a4BE2FUk5BTNBQH6Fq3x7wVlC6xQ/2CWn1FoyZsn4gmVxCtDbO5qAanEWvMR6z4VcZP0qZsS7v
P2qzzzU8VKqe1QauQhq9i9SDJaOilInAf1+FFyrLyzzoB8wDqh6YdUPbmyiUnO0SK7VVwQ2USdoM
ZMAyacpu8iK3uMPQUhcBLilBgd1hOopED7g+XdIDIZpozJmZy8TdQp3dxlXmZL2GsTLfwqpyzLHY
10bkGuM+Qh6FyYpdZAsqRBgR0XsQuyIppJPQUcennP40Zd0p3OjfyUc1TDIizOQx6Pmmjd3UYrQS
FjQu/o0K22HW57g4LWbvNNPnmPh91klula+X4QuQYuFwbDdqn0/wQ7/50/kwNty1EIKqBxlTxabK
v0knVgyrw5Dm2RhCOtNAxel3e/lAzTzq8v+snynYbZBM7by0QGg81Q0YJ5ZNnbJ2+InYPFvfs8cQ
xdDxJ/p0WTE3dWOFKxizyqy2nGb4wUC5t9AcxewHXTaicjv9vgIRLLqJmD5nPQKK6YWPIcof+BE1
oA1T/Wnt2Q4DUzFtURKGbobVK0zBwptSaTqaYGIK1QYfFbUPKFq5xjhEt5rR2Dqlblo2j5fXcqtu
4GwTBSNHWbkZWCm4BYLU6X3iTij2DrwY/PCO/WDskqsh8S5Dciku2YBg2gkyll3Y4UprJMSZ6DEy
KtfWd43y8zKOxLxFWkfSmloWKaBq0cqTQhVXM460eQxuJrTfF+V+KL9fxuNqd0EusZTEMLQa72mQ
i6WNU9NHS3m+DLCt9yhFYEhLWe8qoQKE1nThL0KmhvI/jdwSWnpWL5s9L4MRNAKEyrZmKojPSNU5
cXqM9N41ZOldGYigBEYOrjcT465wYDKUQcWzpv2ogz52Az2W0W7KsITgryQlw6w+dfTq4heI5pyB
7KmMx/9/2NGfzRFvkJYRt4bFsGrKYdrRXbZDccVyixZWhzjJVXLSJL5iW9ve8ITDq5+ree4aOMG2
3cXWjZZKmnA3fZGFoivUOOsWNO78cFSUgVZBXY+eHcwPWq+7GrL8tFpSlBSljqal+8D4QGG/pjJq
okiAUIJWgnPMLA7UcrGR8p/yr1WN3IyNBpBR9kKzqQ4rFEGyACMXIkMFs2KQgmbuqSoiMLb8umyq
mz5uhSHa0NAZY06xekH5c7F3PXx3lvmx9XQZhn/mnctZwQhWlKmpZhUDmobrdH7WM+pFZeylzHQ6
PLKPrSwoe6dz0AakABlhqmHi3Bek6uuJkjA2Qj+wrmP1fih3l8WRfV8Qx6o0ZAVVM/QzNU+caegj
nA+y264MRPAGc8z60BwgRDuZXmZmXl789UXtfJ3E7oq+GJUWeh76dd+7ATl1AWa6lJ8uL9Z7j8NR
bEJMA62Rtim2mgZDV0TxCEG6F/Mq6V97XDkfafGY3vPBArIun3d2I+Dx31d3nKIdq0Qd9dDPtSuD
7FsE5pkpCZA3N2clk2CbRlbqyYIOfL9YandRdN/qC+/yum2LQVHmi2Ylporzq4o5KvJhGgMvYXhF
bMrD0Ch79Cf7/w1G8GWxkrA6sVGcH0zfOit30AXjTLICnvf3CeyJzecTEhuGaYkVYmYbDMVUpLEP
Ibx68g3zOGLuZ35Ugk9JswvTfVG7LJD1AW9t0xpWMNTFUMZmMtrEb8k+Mq9MKslIbewR+n01PrgC
vgZl3+eqNizEzvoObFfNOF2Z1oKEeXQaiIwO8V2EqJuAMeDRmKqhxFxwBbWhhFqXqeAUH5vnhS2H
noYvQ6D9q3ds17fGri2bu04P/l4D17BiA1Gssx5D6fXI74PKiTCVIDh0yiB5OeJLdHY0nMsmqnkQ
2j3DzPbIZ2WF+dj9S6Orboj6FMRa03Wc6zeDbIru9q79WU5xctu00KTX5yb20zx05up7o+6N5fmy
Wb3PMQtycdVceSFlITSIwN3rM8wlBl12tUvwGBz9E16hLMoPnPwrGlXR/s5fcmQZ+w21P9s4vgAr
bBTn5kPEgG3PoH24Ne2/P//Ovi94vygdrZTOBRZwaE+6PV+RUFpWxv3OJb0QznC8uRphr0OG1h+R
nc9Afms+DeitNTEfI3PjL5f3S6YTgiXXpT22TVXFfmUTZ4wKZ2o/j6msVuRdxlJQCsGQe4zbSEgy
xD5GZLuqz/u+wlPlKxibHtya/mWR3gVd52BiVxSbslQpoyHxzdFCveTs9NOLqt5bmeklssFtfMff
7xbTiWGh++VdZ20RswAMg3Hi24vmxiNz4jFMXJQiuDpTZENaNl0GUmE6RgVZ4McTVnExF/j8AV43
zYtPdYai7ZQc07z29WkZnTpiLl5tJQf+pn68YYqhkrUEZtGNfexnJPNzRj1LI+6Qqh9xuaAVMZlp
aSpS2+eWW3SFlqgmFKSkyGuEmqOXoWOhLvyyamxu1wpG0PYsCgIbUwJjP8iyf6fB3peJ4dQTSKxB
Tn8ZatMX6Ti0VFNjFhVbaxHBqIrSw7ASggTH5GSlTJhNdVghcKNbebuINawcpz7CiE/VGeJvo3lP
9b1VP03sizlKHZNMIP77Cg6EdVNLihFmdUKhrZ/7pYsY7Qt3TbprXmf7v2c+44a8ElBw522ZBmkZ
dInfXy0vnAoVodJXFfkBd/DtfwteYPvXvIICpODhaRVm1ZCosR92j0l0D5r7NP9I7GQQ9EvickCZ
WA8YtrExZsMc+4blWca3As/KslL4rasHBb8Nn1CFDhnyLo0900wtmh41eB7SeC5oPT6l+9qLHvmi
tYcPedwVnKCJuT4U7dxAJBvzJOzwc9G+6FPhkelL2j1dNqtN576CEsL2PGsyeyxR8cLU1mfz5woj
TeJHVr/0/afLSJuez8C4Kt73T9BkdK7vszHqaqlAqLJku2T4tSzE01UZk/GmPJTgdkg1Ts8goIDF
Q8msAArHzOybncy3Zpbeo9s2cyySfunjaZK4wE0zXgEKLrCLm3FISxwi/eI2yUsv4xTYXLbV98VD
qmaFniV17FsYKV6DE4h9IaAG+sDe/D8IGmSE4tZFs5c6ntrYN4f2dio0L6rNfVPX/mWYresbVSno
eEzkUyyMKTzXATvKSJvG0IHGdoI9krpHDZW79Q3nLZAxrWxuDEMrm4HcmmGKTQxF34+LWk6JXySP
ReBX0fEjwuBplanISehwD+fCdMjX5GGmQdXgwOPDcqiuORNV42LG4UeihhWU4EbtMkQn74JztgjI
FQvBKNGNLu0fJBJxY38Xfa1gBONR0QlBQLuc+Ozb6MeH+ME4WnBznJEG3PKerKdx063q0DbLwPrp
xjvXbeC86gkyOgno1qeb+pWXu0J7/28GHNl1ZsuU1nBCCrmeMZZvnnWYUghyPkX35qL3yqXzLi/j
NgyamdDFhlF5Yqt4upR2aOFm7aeKeYjt8qZdCl+xYtlzJDcWcbewbH9wBM8wZdGAaDIHRTYpS21X
aqX9GNFZO+ZxgDJuGqQYhTU2hq04qh6w6zKYhuewRKx7Wd73D/UYIYbEBfqVQRZLVLG4u82UKpyS
OkQk0/t0l/qYgfxl3IF+eR96RJKn31jdNZhY5B23hC1DvoAEoi5dzSRXZcVuzLiTzmWTAQnaErdN
Hs9Vi7ypP+PiiGr8AfRoYH32YOF3vGgzc82/fro5X8rXpV4FhRECehovI1pVWVD4FsOEClp4M7gX
/t6jnC0jdwUrIJYa7YQX39DXhtBZojvKPMOSkYtuuOAzEP77CiROJ5tFA0CCQWUuUnq1oyyjLRFl
4xICFIocPca+qu/G2U1N27Kw7m3Efb6S3mRa4vBxm1NUSoC2/NUayRLiskUzg0ZtoejDi8VH9bX7
/BTetLEze2yXemhalZwx2zr4RzSxFYAOo26aOgDR5nvUy/F6rqNDNs++xIL5bguu5EwwYaMCjS4w
4Yrr+nCDxvY75jV+c9CueFk81rORXOZeX9PeAyIYxMOXgTyuEDVlk11aZpCDkHhPPfh+z0KJj+aB
VuFuOaKn/pbe8lEJvKKicqv958XP/OCWSHmhtjX0z98hdvUUEXogmYoFjqvAp4hISZxJFlcGIfiR
0aRJqg0lDrmymXfV0KsuScvHyzu4bQNvcgiaiQrDBWEiLE0Pp+uwG/cZUQOnregzGHQiiR1sSIQ+
dp3hbMN9CP0852bdlFkyxyWercw6wBnK4J8SiZeXQXCFXXkO3PP62bJCBIphcSJG6ymFKmGU2QxG
12Lwv2GFERsEZ2EMjAj1ZHvTRSXPiLaJB3PXuONB1im5IRFyMag4NW1Ns4kuoI31pI1sxnEyZ1fl
4C/L/rIGbLgKxjBxy6LMpLotJqPVeim6UiGT1zepU9m7ghwWS7IrPKIQrPYMQ5CBU1TPfaIrXmq+
jPm9Gfway7s0vqWFr8UJauT++WuZbFy2ke0BG44GDv/zHWJFNxSDYtveonRgvYicpMHw3+KvyeH4
obuCEQKpugYnadfxs7B+GFnh9uZeq79dFmXTQP9gYC7vuShWWi2zrgzwsHXvVu2hzZlrtHdM9tq7
fUatgAR3o1iW1TU2gDqP37DKvaE7NHTo7fRQHl9zPLFEKzY0e7V8uA2di0bVMMPRjuVLcnJrW9Ht
1FOJx3lfQ322RUwV/EG4TMgB5/zk3TVHzTF8vMqC9Sm8//49RSQmY5vaFolqjBl4MtXEfI+Gas92
KS3bKymIQrLmWGmy4d0yCEGiOAjpXC6IY8ek2BmkB+96+HRZ52QQ/PeVg1OiNskqAm62mZyG5BjK
Ki63A39E/KD2R1EGE+3T6mYKLm3sfANdi9x63yogMF1cTneRuV3iXJZnw8Vh/hazdUyLAEeS+Pir
21ZphRlcKCPKPs2RuMTk8Xw2JMq2uWwrGMHrKIpZK1EMqcrmtk8+Lx944zgTQ3A3/ZiGiZZBl+vx
m8lzlo1rkOfg70eMcptZXcuE23ysjh2GLxKw+djpkbARzNzKUaXVwwd2BQ4ABXogR9PE21+X0zmx
rTT0w5xcJSq6bpPowJrJ+08w4r1vsts+NLIckZpd+7WxoCngppXmq9+XwfJFe5PmNWhY2Uy0RBEm
VscwS3fCxCTwUIyn/BvNHUwlyVzrqrlCG7bbylITUlzBiQY5UtiWBfFm8Dd0T9MnPvrNdum39Kjs
iys6OvNBdu5tKrrNZ0Px+jPksc79Awof02HBwBp/ytD51Zke5j4fLu8a1zEhYsByvkEIp1FUIRZK
YoilKIsz5X4SfkVFuBMHJYrcZVnMzTN2BSauYU8DxlJcniMwEAbPttsu9ySQxFnbR9EKRXDcLdEM
a1YyJCDUPZr1neYu8QLdUe/1vdl4OrqiCmk7z/tWLKilrhI8CiHEw3YJPmMBo1oV98UMQgD0zhG/
eWmOxW5Cw1n/dXAbxddclNshI1FKbi9bG7gCFu2B0A5UhCM2kHNvFAumFHslZhDmxeCMmGdxWVu2
FFJX8cCiYlyZSpmwtOOiLHpAsbT55He2N/81jR9fRXz8tYIMAII25lk0E4Jz1i+q0EU61Zmnlyz7
FCqW5AjZOqnWQIImzmRQWjbicAepuNMqaGJOb3DWS1Rxc7mQ3gYTq47qaCIoRaMrdqmpBbhXjdyd
QZsDWtbLG7IpxxuCmK/POgaGKzzB+1aq+o3xPTItPx4k8eM2CJ7vMAQPyUOb/75yuTSiU55GcENJ
8j0zvo3KyZplz0KbS2Wiqhcw6H9RBYyyq22jnyLk1egLY14byh6PN4VYAXDftBJCD0rMpsgAYKGn
a/6Rgfy5kPhSGQQ31RUEaSJd61kId21Y+26ebjqz99tGkdyLN5fKQleGDRI2y9YFrULOAJWOMSRB
lYZXdpGnhTK12gwcUWSNQdAgl0LuX1itpowIrTRg1I3THPWDeT+Oew1T2fis9bBzBk3iWTbXzuZ4
BiJ6Tax8CyZS1Co1MWe0um/aTwRDTeefl21lW6g3DLHMLZkUzAppFLDK/dP75W2/z/fJj9J2wGi2
K06VLLm66ZlXcIIzM5e2peaCNexipEdK0LKxXaSdpuFhsG3J8m3qxApL8GclSUZV7aB6SXCXho81
lXiybVlszdZwzTcpERy/EmlGPGWW4oXlr5Ts2uE6sRya7PNFotwyIC7oyoa6PmpJFgQKmsHxsp4+
puUNGz7R5p+WPF5WBxmS4HHwDgV9qCESRsk/FizaGxY6SUMGc+oOZJb1lG7v0NsKChbFLPCa1BOU
rydHYh2iSrJw2wb09n0u7mrhlLFmQzbBgJYkcSc0/ua97g3hh3yc/QYj3L2sYESd1oD9qWZ7p+TZ
buyiHepHjv9tcwQft5RtnKU2onyFdU4WV25fjn44H5jZgqG4kFjPVqYRfvSPVOIxCkb7rMvRY+RZ
n2a/dRDa7+ntcgUOpCt6f1kyiR7oglfAyMvKTAx4hSj83saWY5AflwE2E0y/Czh0mCtjoqYNZVG0
naF4mY2BG9rrRB2zw3UM3ezDHtOx5Q3TW0KtIQXlG9WSxeEMyMJsXCSZ4kUilAxAUDuTNspQpwBQ
g/uFfmujD1jPWgBB34LENpBPQuJ0sCKX2albkAfNGHaXt4avvHjZWqGIz+lzyzq9z6FmIaOubmRO
v9zX2k7tF+8y0PZymSpnqqY6EU+6wSznxWq4M6CdDx3ZFamsZnxbFpSooysK7Xevw19W/oYqyYDa
OASFy5LHrt3R/VCwa0S8fqQssuFz78nlcTHg8y10HhyCD13Y/yosepqo3GqObJ985cxrlou+aGu/
HJIfnBSFT+Kh9+otuZoP9Ofl5dw2qRW8oB6F2tJwHOGOMFpv9g13KJyydJuD6WjuELsg7Pn198xU
5yKLyhJQ1P33AY70mJxov1O0B9p/vSzXppoQ07RsTIzAjFhhVTstjbGmePnSs29meWMVXy5/f+tM
Qn0PVERltobY/vxMysCiMC6GisMCt5NAn55i2n1L50RSYLglxhpGEEOxMIOiLwFjB/S2a3Rn6hbJ
FWgbghmg5Mc1zhSfQ6O4tUk79YpH2ec4STBFQcZ7JkMQVAy5u0gh6QIPlweO0bF9VQQS9yOBEN9S
YwVZ7DgdFM8won8aUu+bSj9c3vEtr4DWH9R02SgjY5YgRaijxT9BjsArM0/LUSrbtz4FHYSKBNZl
JP4l0ZeukMTcGLiIOysIsSN53joxtR07UJxJP/XdKZ/QEzo/9bKq/k11fhNOZKbTwirF0L8cdxQ8
DjhZOLu2GbiLrf57WbTNfVrhkHOzoU1vF73VKV5c3lrWU2vuL3+f28O7pUMFPwMxgY3R0UIIUozg
cGsasAeGVgze9Tx5TpfshxFObtqX+9mIHliHvftvoIJQUZOkGEGcIMQKq09aZfpx294ojb5jkX2g
deNaHYbVXcbk/kUUFEKi5gnVf/gvOAZQdrSlwhRUbeuxU6SPVRI4Su0E3a6eJVxMW7qxhhIUH8Rx
E7i4oRsMnemVofl1qB7CPni4LNFmpIrSWWbyVy9Dp9wAV8fuSGu9W8xKwXRNUJHsMDYGVY0zJuEl
D7L6zM378hpLcN9jtKjTyGrcl73Z8vgU7ngfPWcmyt95dZUs2715yq7xhO3S45aWLeOyPUw7LXZM
lBsyLzjkYD71Mh9rK9HJ95tmqXgcQ9cqGkwQVnBDXC3mYC7V0rWF4jWWfaX3iPp684R2bAnMe3vG
6YRKNyRsLF0H7cI5DJL35jiX/eSpfYMJ45lPh0xi0tsQ+D4Kdy2epjuHGGNYMVoH4HdpfNNWo7f0
8V+H4JCCgBvdohhHTcVq2ongOjalKdjE6jT1+5agzS2p/r5KAihYJM2mvCxY5OOkpCFJ3hMQfjD7
MLT916q13YjYj39tR8BBnTsCShCov6tsVUBYrShjbHvj1bJbbtp9umeF83uk5GxJ/NDm7qzABAXA
e9U4djU6fBUzd4pqb/31jB39XBoibH9qLZVqAYAln4z0NqaJU8gYxTaFsPiZgccoNPkInoeEs11k
7RR4eFz50pfdrp0tGbvoJgaKZAha+U1iiDPHS8xJ7gt95hiaw/pTHMi24n2AgpXC5AqbarBHTeRE
CTCxtJjMJfCyIHLVMHZojDF2ydNMZcWIm7LYGtPx4opeOTFkrLU6tizw5IBYvrgmCd2ZRSsJFLb8
l4EoS+XF7ei5Fhx0OxWtQgpEWza5ifKnDLmL9OtlQ9lcrxWE4JNRU7w0cwOIBLWNWu6g/9lj2rM1
NcfLQBsvaNiZFZJwgjI9HO0BPG9gorJfIvTKeukpfuD3vP4F84Pc5deAVmHPpq7saWBLRjzaIaEO
3gKwFwjJzZrQdpwwM9TrlQH1ZSzcFUzfadn4AuKE75fF3NoydFggq45bEWjZBVdQW0MwUmQXPT04
lek+Zp/nXpJh2ogRMJ1KhTCqjbHfuhiE14HdxFqNuavJcbixDtOBnviZPZyKvexZ/H0oeQYlUj4Y
TWB3adNi04rScBUzsVymtbpj1iqOcEz+cuyumcE1gNvZ5YXcMq+VkIwv9PrstsH9MNg4KNIMMWsa
uAMj/mWI7b36s45iIq1uujSLbWgk7UJXw1nUzZYfGaGkWXhb/d5gBCsmIWkUM4YkZcOnex9DglwG
2hmt4XBZHtmSCbY863mT5Jw9YCyyytPqqXfnTtpAu/H+fq4TgiErbazoIQNMcAoP3bgr3chbbq19
8fr+jRBZ+UAfPCDxJG0gS6RaeLE6VwZDH9JmItipANNWlbr81BLZbM2NaJhjwGg5O4OBM+QcQ1ET
PUoUWC7aHHMHlf9O1PR+ZeieasXHJaSnmMVXvVV+Sm12KI1+nyh5LtH6jRj5/K8QFtegoTajhw9/
xWnZZV8xzQFdLA4fLIuxChVSu9KonMcO55eoM0QxD/V/pF1Hc9w6s/1FrGIOW+YZhVG0JG9YDtdM
YM789e9At66HhujBs7+NF54qtgB0NxodzpnjZZwzgr3NDu0BoB7ApwkiZL70V8WTR5/36thV0vM2
W4yDHJqlKWMZHiVpp+kGngxd7mvHg3zbNW0kcjCHSAvaH0w7VrLFqlV4j0U7TRaeamLxbBR/XpTB
3qmQQXNsYGNiTgvjlDrgfaAzgv417Uu7079V0dNlq95dCq4vGpvLlsE+YkRBRLf32MJ9VJktFQ2o
G16TmhMv7/p5YG+9812aEhv8DUlmZGkFtevQ4CuKDxmwvLXmTZWQLTdO+frP5TW9gz9/ULqNPMYn
9nq9ymKDjaOzPdGn1c29zG0V/FPc4C2PXnCAbVz1tvB5/UQnO5CYO1SPWqA4Me655qA5gDbHfxse
78bb1U/NABYMqu+0V+FXN9AtpWG2FULtSMLb1Eg8oNNycgn7HhQsswgUDJpJY2QItTmikldRmjpy
WDzLx9iFH11bWBgd9Et9lXO8u4vaCGTeD01bjv06NrO7pHGIhMyNNMq85q/3N+iHM90IYcKsdcaM
vm5h5zSQidla3obGBATJWPKGlviNoHyp6+wkqv1VEaEj57JG8VZIf9+EC6oCONxmQoynNp9Uq7f7
8emygH3PvFketdONhCqJulau8LJo0CKo+J3TTZ7g1R4wF9xew3QmTxN3DX8jkLn02n7qjTiimlje
qept3h/nhZNW2A1NNiIYM5SUFvX4CL4lW/wo+0HSCVAfQS0cLu/d7koMAJCZIJ/BuCmzdWCc7HPM
Gs0uCMbsoXnW6k9TwjEq+qd+0L6NDGYp9VyqTaThePJCCrtstjNovK2m0qeiaI9FzAMr5sljwoVu
7qwWa4pcQCRnwQDoYkduje9T0b2tE7kdVYO4l3dxV8U3K2QuGwHPUEHNJTwtBBIOkeROJkfHORLY
LJOl5/EsjdC4cRT8cmzdeh44i9gNs5BhArcknB+91X41oynWeqIjxHGbHyBl8ZSwDfMKLeugR/NI
wKPC2BeH+TZkw4FoI7HRDWZy5SEGuper2ZM33NI8ELHLT92hdVCK+Qs3C6iXn8IYv64YVd3XtOFb
0b4k5IVbz9sz1+33mb2r9K6OIl20XLl96FO3TU/JGsYmZ655z1q3Uhg/XlcgmCnmBVIi8rmWtLuu
Tfym58Hy7ykbohkJSU0MSwGC71dFMMzSQPp+BkXs0LvWnNxXcvzjssVQi2B9wlYEs5KqQs1IqLMF
oS2moo+W92/+jxfS7rmCrRjGvYmtXI7qCtbeAi/jrjiKNZBYc7sv/WF9ubyi3VtoK4u5FKK2nmKF
YG5z9ONQcY2X6lm/+xchAG0z7T+8ZsS9wHArj3GrnaoTrSqwtrgiTly8rMmTZHwb++dimOxu/f4/
Lo/xquIq9nlXY3m9Zae3MoBeBgS8YRJ5g5uEdTC9pJ1zWeaeupuSBPgaWigwWM7vSmrLPgGuobv2
r2BuUsixVjmnxhPBeO6pq8uushCczMaPPLtTjTBvJc4y9g5qsww28dlkS0KIMiJFXGE2cJi8oh6D
XJsxWzAcZvRzKz0XPoKaKGtfW5mMvwMYMCirJ9y5xSfEsnYW+VWAkYkgfSsJcHn+mJYEd8ZWHOMx
lnEYEMsMkVtnTWBIi691XBR26hIuLYlxGSrQraPewjbWibcoh5o8y8uTNX1buoM8PgnkuCbfiwL1
xXCqOFHSrm2jNRYgR2hAUEGT+6tHFNK8LDEQErnx7Xwt2Jpoz5h6AROhMzyVKHk7vAhz7z7ZCmSc
ySyK9RjHuO9zaXBWlThNd1LL0lv/KjzfSmLcyGS1OLkUFmBamRt3pgMgGl5kwVsN4zs6fSisMaFP
ABDLGV8TpHvt2h9DA8ybAeWkF0OpR/uky/ORezfZdnGMederYQrQTYRN7c2QBdHfXMiY9UYIo2NS
CDn0X/ViaTKhNTN0eEUoBZuNI5uh1vEQbnZ3T5YobpOpowjEVBh7q4xUocqQZoglxyKdT+bmSW3B
E2WIXy57XHrYH2xsI4pxG2NUlTqZIarJj5VxLTT3ufBdGTAm2/NASXmrYlxGCSQqpekhKpN/RMtT
p0V2s15NPPTtXQ3YrIjxGkTNk3mRIUaV7lMwUa3+5R3bvUA236fyN2/PcWziLlnp4UR3o3EjNhMy
8K19Wcj+XiHNisQEeB7Y9qGYLGY8NAmORTVrZKilt141mrDKMCemRP3EcXf7e3YWx2hBVORWLU8V
vRQPZn/KDM6e8b7PHH3d66QBIzOy4UhsVuAJkThqzBPAHLoqr20mN2nktnLuNPrXnAc9yzsQ5tRr
eY2HeYaAGRCca73YCDL9pnEjWfmLEoUJPpr/jp65eUyhKyI1LlE1NR70cnbI+nlGOJmZny6r2L4e
n+XQFW/0GKgSVRNnNdJ+a5jHj5iJTkdOdWz3VBTgk6MrFu9MgxFhrVM+yCaO3RLv5OE+5qVjd6tv
KPr+FMBcZbpC0j6RYCbzgPZrCqFmrUBwpGmgxON1k+9u2EYY4/oziFIHZIHcYnwAHxOs/k3idYnS
6+mDO97IYK4vmYYigPbEuF9pnQoTd2Up3hVieQDoopOIAurCclAKRXhZF3a1+yyWbfDLxF4GTCD2
calvo+qaWM4yHPKJ11q8u4OI64FbjvFNjNL9qnJGQcgU5TCieihCUoMzsvHmkQe+vh+7qWg4oDiY
6KJgNrHM9HzoSrxmwY51pCnd+Nj5BpiWNPQtx1w8ul0tP4t7T3tsDKnMzTRPqK8eu0OaXYm8kUDe
9xnfNnUjMN4N7FpaIpcavxbcc+FJoL9vVoBaqNFWGlZAypu++j5a/1xWr52BbporA3GNqWgUspZZ
giVNbTT19QyOQT1oPIoQmAPi1XRHZ6pQLqcwgdxiGr20PtjSRijjfUYpNaxmnZGja9z8lkKFW0gL
es2BMmzysvrU+C8JYzxRZETWukY0jlIwDKzcTiSUMwBIkavRAj4vj3d712A3a2N8kWKumlQuK8RV
P8bcAAjwD2U17UzgOIZ9W9oIYmzJQhdzMjcQJJ3An7g6dGCnx0yiM7ld51Z+7P5Nh8hGV9gsYZ6Q
VrRkPB00sbWjygEeW1O9ZQUX046zh2z1s6ryURcUJBvyT8uCjKTuaFdRhlcepfSMQa93J6P8E3k8
MtZdaztvqcV4QVCL5y0IdNF41Ybl6Fc8wFyOKlqMsbV9iVGRHs/mXHjR5TBfbkAIvHaTYy4zIMsb
97Jx728j0B1V5FpVjZ0jVwbdNEi+oEpeJ+BK/2p2p26N7Tb9flnO7uWhneUw21Ymc2fUIHJ25fh1
iVqweF1hPN7534Qwe6cribhUBHsXZwe5+ZID7zr/dFnE/vGf10F/3zhbDKVFxiihzqNVYKPMkJ3k
Vf94O0V/30iIAQwzFlTB1uW2U1/E+UrWOXlp3iKoUmxEmH28ammKZ7A0HHMjRG/C5U3aXwJ6XynM
g4zOvl+/vwxq1lsDqlRohZN0FKHX2ZZ4YHT7mnsWwvg2GEouSXQRaqLbqRJkxXe1fR1Q1r+8mP3N
+imHhblPIlOO0oxe4NWV1t/GLecwdtcBFC3gcCA8RFri180y8xnjqBNeDMKsgYLx87S8kOWpGf+5
vIzdu8CimGoKBY5Ap/+vcmIrSQ0RyGTu+ogRR7C205SY+KiDtr3/f1zge35sK46xxVoaiyrHUL6r
qLGdK40dWy+ldGu2jTuQUwSffXl9ezq3lccYZjaBP92KIE+PJruWbLCg2cnMed3xFsXYZqb2o9yX
EJJm8pW86s/Z2h36HrAVxfCoEJARRYp7eV27dbftwhhjFQRMEkeJab3XKTAO7Y724FsB0AZwak14
WRpvF5lAyKJEUU2PBU7j8zxldqIcJV4L9p7CAziQMl8BGAWTGb8qohbFVZ6AG8mtKTiGGhFvTIvQ
MrurVJZ4asETxuzeKKYtsH4VFElzoJp21lWpLQ94BtqKXv34i70DbiuQ2g10GbEo3aOgYb5zhSiJ
lmGBs9QkX4yRo4EfvBE68BXYMGaRYMSYWP1185YCDzDQ+eX0EXarYlasM2LvD9fBiGAsd5XHpCzH
IXeBThyKQ2b3S3oSM41jsB9siRHDGKxeWFKZWmvuNk1xXRV2EfWO2oJFMtZdyRxcnWSchX00JUYk
o3lkAoyHEkMRhFB47A/p0XTXwLh/H9LxeSUBrjRG9Zooikg/Zbnbv5r3LeVmvVOfzMEWghZg0oCi
vXxsHzSdWRxjuvJUG4mYZGg6jF7S5abUj0NZ2TmP3+vjPcLIoee6DR6UWlOICDm9P3iil3tx7qoH
MD46YLLO7fhx/dM8FCOQueiFJTfleu5BhlHEaHfXA8NUOZrBsSo2YYtK6aTMZkJAYbMg9m2A76X5
l4+HJ4JJ0o6JkS6ooBM31V6BMG5jfuqyAImjAGx+BiWvyWiVOXe7I7inAAiCUuJ8AP9xYDhp4SQL
SJXGoOT2vfLkMv6iGpQU2O0mDJnknp4lgQwSOPjXOKhbLikGNdFfXuq/KoPKeI0Iz4gB5RX48ukl
Wo519ip0HHzTXREUdtQQwTIIar5fFbwSs2ptCiFzdSTv17gNqwLMVMAIvnxePDGMHTWgv17LhYDw
ar2d8xslAmoHB6thV+c2K2EsJy0icVpISlxRKBy56g/zwMP+/NirSA/kLIN9r+bFiHm6DgeC/Kpp
V22tg+7aMG1rnJrarurprdPGOpBxO6JReQT6YN/Ir5e3krNOtrF37QoVhNR56UYD3Guh+Hnz57w5
zDrpcW7cXlz/Z13T0TrFoRTqh/W2AbC35MlXiHIPl5e072Y3+0qtbiPPAojCaKCQjc7WyZNc0A55
7Ytq9zDiNiidlXd9fMzGMwtk1D5r1HmepJi8NxIrEKjidRt017Tau/4xmRIjjFH+Ve8TKxn7HIy3
j4P2aBYnzeBcGxz7shjlnwuxHzMBPr1C03prdDeNFl+PKg85dtf7/Twni0VDBtGSIi1TA+je8laE
w12/qvIPM+doOOd0PjQ6S1XaoTt+BtJTUsxOU1qtvS79HOadKtgDusKuqlmcr+cyEY5Z2pHrfOqe
xiSfOa/Vy7tqsQjJplbqqVoXMHdgjKcjaLdWP806/7L286QwV0qaiWavxZDSrlfyEjsqeVIybgqR
avSHu0Q3AVOBoWPtAzDLkOdCn8doo9BO9UH2rJPspUftQQpEPwutG9roUAdDWHD6a/cX91Msm1Ag
q6IuURoBanM+1eOx7x74yJ70GXBhaWzvfSu2I6hqcIcNP+oDzfqadz1mdpvDeiP8eQnl3Zh/LugD
93cklcDlXXJXWR6L5TaqOTq3797P32fufD01y0aeYclxbn0XFeU46sW3ywrHE0HPbONtta6bSkGG
P5r7Q1TfLIQXnPEOhHHn2WjUuYDGBrcAtuUPYJb4wCH1JqCAe7TayWuk/M31cd4zxpuLw1S0lvZ+
fUjAPiiOADMONG92KLEmhp7/OPXK6ADj0Md5kQahhxucxEMlJPZqIs3DcYIcw2HhHHVBGtbFwNs3
19fmIe10yzXyprlKB4Pn1Tn6wD4Iphk4NpWFN7CKSY/kzig5HQ+cpbBABxoYmLV5VuDgTCF1MWrY
OpYG2NO6rv6cEeXXo2HfBXh3oB1dgS8AK6ivXBM/cb+t94uPvB/eoVw0Jt7WMb57ioQolumzV1ZA
whhMCmfr9i/cn5rNvgCEWh5qiyBO0Yt/JAEz45od969AAeW8pz+OWTP7xviEdqT55arGVefnt0tr
60ctFBzxbb3vPdOOHTGc3N4BB7R32Rft6gaFogehMC5ui3EVRtQSc4B0N51SAAY+SnESkOKvIrD/
pICGnulSa4WsWeUI71EZw3BldqoB05UADvnyWnav2I0U5tU7mFIE1Gy8SWe59iTMvyFIV9bCHsvH
Wu7cy8J2NW8jjPrgrRPXqxWpCUQN6DgdogSwCDzoqX23uhHBKLeRNmi/rJBBmhzMLNlgz4SY9+RH
fVsC8HV8u7ykXWXfyKNL3izJ6vAG1cCS5yoTJsF0q7wBeMWLVWPISOFB2fJkMfpeZfqaRoWRu5Wi
2rr0mhSSG8e3jbZyFJxG3h+Ck82iGAUn+ZCLQoK4Sw1oWiwPWjxqepCPXt67j8OB1IA3cpg7cF4q
WSkE+vwNBm8EyHjWeMZtf8QL1e8dQrtJDB46M0/hmXsQtAK63htwtrEsuoY12JJW2boe2XIVivPD
/7hC5o0j473bzinUMf4CGkBEr3pmD2/Jp9GTXTGUH+JHkQPvdtE5oQ+IcRuDtiTdJOZ4VYGmzrIw
61Yhc/t0eV08IYzXAHDPoMYmvEa/3LWjYxTfUaD+30QwvsIc1V5dCzh3rTnpYAyWQoXLwswxKBYK
uCPqUqoV/FFMErtR/MHIvBbkhTVvZJO3X4yXGDWzTcwFAbgqv+mAsidzuA6HyxvGMVqZ/g0bT5Qt
DbarQK53wERgGR0NNUwjC2cT25OMUvhRmDnh3n4C/Wy/78xrG5HN0uqlJWP/hiNlACqR1rHLr43b
HJpT+Sxx8gUf25x+dRcsq69SqL1Q5ChIZAfJ7+ziaL4ZaBVEtW30RJccwYXqGbwxCd7RMf5iHNou
tWJES6oUEBEATgvKYhbnFqYfueBw2eF63TQHVNaostdIycVPbf5oGq1tCiqQQW8rkRdb8LaSRQku
JWtJzJWGzxggIG6Z2IVTXin3q5OEQNV1Yv9vCCd/PT/2zUt6geTmDCsQ4/taeDUKjHd+v2wEv1FJ
jJuLlgnmMxYHNO+GLNJi6EjrtgfKpFl/7fzZoaS/JFjfONL2L5Of0nTG2dZSO8l9BWe7PurB7Oqf
cvTIzgBSBKOgEOih5BXudNV85XFG8eQy/jfWAJsfZ7B1cU79Jf3eZ2DDUV3SXPciJxnCE8W4lRYA
zwpBJsZVZOO1W0kgS3Avch+KZvvSVionlbBvbucdZUIPA3kg2RIQ9SbqNQFrhph9WQvercxbE/19
47fqyRLA7YoYoPqhndpXuMawPNSgOIGhAVs6v55/rJ7+knLn3H8T8ZyXx3gTtZVqMsd4Iac/rMeI
Jhlyu32pvhk3IFV5GIPoYSo4voW3o0wIUidLk5IIvkXPD2N3lcg32ci5ejgi2IEavURnqkSzgcQ6
NONBK4K1fr5savu328+NMxiNL7NhTSoB7/EZpGxK2IeTj8HmgJdW+M374SyHCTtQBSRg/RUg55sJ
UFm7C5SHMnHUE/WMYpiodtpzDoinFCzzaqIKYidO2L711L9jU0YH5Sa6A1qYq/rNCc0sXy9v5jun
3Mf75rxKJh7JzbaUa0IznKNZABHTsM3MeBD06escC2GKeAsjcm+TNs32YgDGqdCdXFv9plauJ6G6
X8gajoZ+Jc6Vs1SVX8jmoVw6W8dj2TabWrWBaOUmBX6pJ68m6oOkyH5cKN8UKXIKaw0mXbBsQlZn
ElVnLlf0iCGzu4pv2pAfjSI56nGvhGJLTlU2f1nrzp4W8SCanWQ3aX9Vp+n1pKy+hbaESZifxWie
vc6UnVnu7jIt95Gr8cU1fksxTiI0Ujij9UcEr62my76ylPeX93M3E0F77lGLNChENDWQjUNZC9KL
XbRk7qTZHbGFx/Z9WkLDKK/qC59J4lB62+QYOTwow70QdiuZ8ZeL2feGRDqUW7UHi9wb2U1a+NPC
Kz7tWbiKK1VHW5oBCj5WYfS2n5XFQuilrl4kCaHcSqBmIJx66G5cgiY7wBmh1U1VRVaOtcydJmI5
0km/7441vDItqw2+7Devsq85SLgEnMOjKQHWGLYyGZ9sSnVUjAlChvVRojQD75lfxxwd+Rst5ZGA
F8jSRVwSyHhkbRYBirPi2TtjOrSNhes50TkbuasW531kk0cjCmu6UOMFv2hmoGbi1ZIPbrQuJzlf
HM7+7erGRhbjmjuki4g+IhiJnuV7OnuApxogDwUHo3tFBQQKFCiv1t7liOUc23skuLG5ZlrAF1zj
RqBZUxrpWQ/yXerQem8bWO48cdw0b0uZzNIIGNlc1+ClgZKEhJw65k4Vk9YDV0SLqfOm4ERCvFDW
YJ1K08uDOWNfKeMlBnrcPlzvdZvCo00hr4dn7xDBkoROAUDCiwYbm0ezkpm1omVuKRzrJqisk5Ry
3m97ar8VwVyt4FUoDSIqmBNRH6bhiTtUzvs+c0B9Nch12tLOu9T4plVZafedyFF23jbRv2GjdGhO
S+fG6Ig7VpqdZUClMDu3lmKOmP0A9XwazNHHydRKZZeBHV1EZqJCm8sUVy8rhkTW2G94NCu8jWPu
kFxahlrScTAYi7RrCnnJ41z6TYhzXhATcRcLkTFmhRakyQFolaOFmVt3jupmt4oDY/pcBtwyx29C
ubNMxq/Tbm6SqzirqAaIVelKaM3F6J/qYn7R1zGDwJ2t4YpkPPvQgDY4URBXdV7xxfAlWo64a15n
sNS2QfKPxfHy+/JAuwr2ABiuyPbVtOqalSDnIm6zgMyjdFNgqj23V6o9uPVtOoDHM+eEjru6spHI
aGa7kMroJQNo5r3fVrdoPL3s1nfj/M33GV3sxjiqLR2l5ElHFsLy1uw4jA+1coi7Y5NfC0TmmNqu
RW8EspppDnOdT3B8eMA4o/BFzbugn/54OJ+mPpCQoGCbQB1g8y16lagpaopoWUOWYMzsggT6ajqN
ysvs7C/nLIi5jDEjWI6kRJ18Wmna1Jhc+c8HFZjFMI5cldsFEyQVsg8B5QclvpQ5YCuB0tGrVwFQ
Lk/P97XuvCrGtZctcjqlBInk2jxigB7BRW+btoagWqZAylxL3rvst+fF+PnB7MuY5HCJZL7SZHRm
oCI/iLcZAEov6/vuygDbCXx4UFsDI+rXCyVTFGDAKijLJ0Mgmp8KbjcwPQw22MSz66cA5rAKg6Tl
aiDT13mUN1u5SkBEkF/TMc3sOeHE0rvbthHGnlNSYvjCQPjezrVnqvdSe51WHdC7/io22ghizmc2
AfvTgH3MNQa7+0S7/cxDFC6vzVNriyH3icDbRMbrTcJiaP0kUr8uOpSGbBTt3qY5vjFAhftvXlvb
M2OcoDatRSWk6EXRE/BFzPc1OEXE9vGy5u162s0WMo5vUqp4HNUET7prmlExwSlsHWXu3vFUgrmF
ywLNn73ZoifEujLr0hakYyRc1ZjavbycXce3WQ5z9epN0VcCgcUWyY1ynQLiXQ3/JwksE9mCyeul
HyUauWB+EZyR/XMiCd5lIXTXWXM9v+eRUfjVH0gG3oUAlchcOenhwz0JVWUivEiJ6XfcgvKe8zkL
U0TGXC1V6/qxpOaqXvf5ceRhbvK+z1jpomXxCLRIJCdME+kPTYrdJJN5MfnulkngIwErlwbmAObk
YyKnOsYMM7cnYGeqf5jjYe0VOy/AqZZzoZfonnw4oLM0FsvBUMoVJKjYM80eXXRMO1KIHjG79orD
HKSPPFTHPbUG4cp/i2OJmpZBtjrVos0069OUZo6kuWjlcy4r3e45bYQwd4TYVK1hVBrOScr83uwO
EeHV+ve8zXYdjKqNEtHWuEBCoryer0sfGc4AA+AhD6r0vWR76XgYlatMy4Q+4BHYusjfusZBOohH
2gmiXOkOwEuu5MO/8XH1lNzKPh3R0x8u7+bunMd2rcxtsdaFnsm0OkM7wxPHuJrAs5cf42frc3kL
kAw/+2e54oFa7aYLtlKZS6PTyKBkI/ITvVsfVmCbr7bgrPdWALqhA6/7nacxzOWRKkJkgKgOYUuz
PoxiE7Z69Td3/HZBjCscW4VUYgtLowmehCZ4bslV76l+hjyq9sQ5tL0rnpLBo90YYCMS691FvdGQ
HEbgrNnGKQrAqPzc27o9fgFkgcuzhl2r3ghjor7SAOwoxkYRXpLnUgkH/WHmwensesWNCMamAa6W
ETS7ZK5oFb40v0jFfaKKtjGr7jpxLq29O367d4xxZ2mZRvmAokka3elyMAqVJ8xho/AYb3ZnWbaC
GOsuh6iYtAXR8miGxvo8R35vNMFkHPv0cyp/iabPav3CUQyqZh88ymYjGWs2ozWPevH9TS/5a2mT
w3SMAsWdQ92dfPkkHadrzYm/DS88Tq/9ssJGNGPSIzC3BDnDvmqnMXFlZ3gwXpC3eM5ae/EVr3bK
xp4O433i8SiedzML251mDHwE5toSd7Tt4b54qI7FDahJYRkBxfgxC3t54MF28HSIsfa8t3q5LdDz
NSiiPc1vhj7YjZ4AmoDjnndd12ZT2XChBCCgNU9o+pnewDavRJzv7zviswC2KSA1dLCxKTg1kj13
1XHtQy3+Htefuv7zEvV2VryO02dt6AFN8ZWjq7u37EY041cSYABnK/CS3PbVDFYXJp878mFwF1DP
mXeap9vDteItIZgPtLeZ92zZnYHZKI3O+Bx0NqlGKiN4VVNw26qYiEIRYParg3SDSy/gLJZ+7aNh
KoD6AKOoBeCjX0PlahoLjdBWzwpt2YchqJzCMZ5VW/RlN+c2/f7GIs7iGL1Zu1I3p8WkwyhIx3vJ
SbiVD/rjityeGKqgUeEkPfYd+E95bAkHg+ojFofrb1Aar2mHV0lDZXEsTnMLuCWxvb+8nftmcRbH
qM7SF7Gpz9TNKVdCfpx6Tl+itK+bZwGMcrR5OY1Viwiwtez8079ltvhG+NK84t+H1Ok9xZHt/qa+
aV64fcH7Fy5YuUDlCswyNmrvjaqVsgXeRZ6zII/Lr1VKPPQt+Jc38Te2f5bDXBZjnpZaTSdtaPux
CkznOUyD2RF9CorVcFpz9o/sLIwxABIJaqOviDOVAUmdBSBOvHzObt4ebGw/9425BlapIkNjwcbq
1+Sp+5I4jRO55RXwE/LDiuam+plr1rRn6qNZn0UyF0Ha9Krcp7h50JqDvIR1Ox+FQL3ik05wF8dY
dNIMcC0CUmMgFwM+PwHdEmhBZ0dpUJNonSmUY7t/u6whHEVk4beUQk/AZ4nVxcUh6+9UKyiAn35Z
Bk8LWegtzBiSaF7R3ySdKH9H7ec35rV8opNFU8hLznK0kMXbaiIBZEMSrjsAtx6y2jpaUscbztoP
Dn7qBDvDvBCwXKwS7Y987K9V0EXJTumuX6PvluFU18WdjJbFyOl5ydn9l9xZ/dn6SpVMZitN6HPu
vEzztPeCTuOqd8SekOuug/oLuByOf4zxgvy6Ch5EQ8eEuy5rTDgtdtZKMK4Pvazvk/KmUR60+PGy
iuyq4UYEPdRNHVMUBsuQOmjIVBxr683sjwWy3Jdl7CrGRgbjC6VWaoi60l63OPWyprAtbrxDd+KD
r9iIYDxgk1h6jP5j2sbaH1pUSp0RtevXxacUG5pgjxje+xunuxHJeMTMXGM03dBVkQAAATZAzp3L
+7ar7BsJjAMsJ1GxjBWLaqRgaJ2kuEn1h87k3Pe74cVGCuP8DK2Z2lTBOsb4AZn6efoMEWAoGxrv
8nJ27/2zIDYcFtrJWKwVeWbaakyHSQZf9eWQ96TmaNt7y9tGo2cpaybSoXBoTcm1mo0heFM5K+EY
DRvedmm9Cq2EEGnoH6T8vtMe0uEveiTAGWxJsqaCAvD9RbhZRZ2pwtSleJwUM5CinxKVOzS3v09n
CYx2IedPqhUdLLgbBg/g8VfdTeImL9HjAmLS3E/urae/Of+zQEbRihVzzooJRSMHWqfJg/xAy4S8
898/nJ9i2LmXuk6XKkmQ/wc1kx0nmQ0+UgHop5cXs9+gdj4gmQmTa8Brr8mKqByPjiS1h0+i1zjx
cXkbVZ98khzZXULTm3lTS/unZihgqwY6PvCrfvXXZjVli9a0BDO7gW49lBnPWdNj/+hJzwKYUxrk
nmQa3T4V9RlyV2foo0KQkvikCMXolbOLdJcuSGOpsefaSmOL1glrq7jRhjJzyioN6wTtpFJ+UgrN
VlrF1zvVjsYFqA289Ma+svxcLQuYmyv60sw9JjhlsTsmceMbsnk3tnl4eZ2cU2MpZZOYqKlRIQdn
RV3vA+lsPKWTunA8+f7LVDmvhq524zRQYMt00iI6oo8OjNEBUEi9o2xtvSPawOLlDVnuLgvkpKAO
tUA1rDIuRIjkpOuR4XalznCNpjxlgxlc3rn9EPYsQ6d/w2ZNsiG3nVoW9NaoD6JH67s56FYkr7zn
k4Ps7+BGGrODVr3mUyujvjv677l6b7a12E4dHVhghR8/8mLmfTeyEcgELsucSFJmQeDkjC7eiSBF
xGTgaHdvFB0X9LK+AnCX75c3dTew2AhlnMjczPWYAj0JrCTENqKTUaVujWYAXnGAe3iMgiiSCrjq
BgpCFVJCKSJJUC7PDzJaF8vnimNlvGUxrgsXZiSJ1HWN6edZuJoE9KznNrd9cf+5eN4+dsoBjFdJ
PVVIrk3oS1Zc8pi4dRjV9rfZWT+Re+H7wjM0zsrYoQeSJ30/q9jHrIsCJGiueoDZaq3uimJ3uKwb
vDNj0UdNdarA843q9vpN9MD4+Jy4yFCifFR61mT/XbVqs5nMG8ckbTw1EXSxh8WhoyIA1sYdJb5C
777LZSHdfSdspDHeZErTiCwRYpDepaUkzNTPwZrdj0jMjEF8WpVbk8fJQbXuwxW3Ecm4lDjv8TJY
sJ+4AkJRA6PX0h8RJt+BhCC0hMlWpBKdj93fjPugcf4/58ySQqjqOPexBp3JOz/DAFWS3Ncj58bh
6SXjSAwrr4VWxOHJ6E+JJxCdfheHg8T1kjw5jB+JdcwoVsq7lzQDcjcEySl91p+Wk34ybdQ/QNVg
G5nNw3fg3G9sQ0FaNuKSYlbR1crTPPxj6Jwgf7+ucz4jNhuZZ6nRD/RlTCubtQ/cP1sJxxf00L0s
GDTC7Fkoum3Q8ljTeUbOdhNkpCrqMqGx+LXoqGhdAD6VM/kzuugQkXNeyr9ZpirLSKOBnoQdD1an
ITXzFSxU3XF0AYbqVTfRdZrbqjt61tE4KiBOUw7WofUv+7Ld6A70F//JZdRTTzRkUCza2aRcm/V1
0XlNxLEAnghGM9VuUdCRiDvHAs1SPSR2W/zoyr/zyeeFMDebNJeL1RSwZTW6teQvJka5yzm3FRP5
f0eSnxbxTWpuFfOLqnEybpz1sf2qTbc2ozWgGk4ixRZQKZK6yB64FaN9S/u5QHbqAOCDclXSngXS
SY7S3s2EiyG2+9Q4KwOLx1uNoiK2AvywiKpt7uWfVYzf29W16o83C/dao+f+0eufF8Rca0SZMd2m
IXfTuotDu4NSL1dtowzNyRbvVPSs0mpRglYUTPqVtsZ7J/4msDz/AcxNl0yNOrY92u3qb0DEoVWW
6CC/LXdpZc/Hf5nhhquFd+n8JjY6i2Vuu5qYSl4m2GXtcUCetAsE0HYWtvCPcoxRMU4aO//al5xE
GU9J6fWxeSPkegs+gVTGRI7xZRmJneJo++HrZWfCU1HGmagiiVJ1wlO1iGMbVbe6+HJZwDvY/ked
QbJXVxXLBIfLr8vQlhEw0jFuORJ75UH9P9Kuqzluo9n+IlQBGMRXxMVyl1mipBeUJEvIOePX3zPU
/bTQEN6x6XKVX1hiswfdPT0dzgExvDbZaDB6um3cxS8w1qD3kTo7kSdyMZD33eMinLEXI1lqqZCx
uahaoj3SfguYY2e3tdIjd7d29zpXJdCLYN0OBKSMkYS5oqtxAVmNC7qR5Wd0AOKLZNc3kxcCrin/
InqYEuRDre3ayUYu8wmbsl3lrqgTJO50Xh3z/aKVro7u0mGiyovd7lv5I+JVVHYNZyOVuSJkI44w
rtrQxYKlw1SdLvs6aOccjvXsfsCNGOaOWIH22IjGhFXe8+wIABJcrRYHqnjKQX/XfXSRxZZy+25W
QZeMC31BLC3c+fC9datAxoBUziXs5Hw0tp5bSmqvjNIMYxHum/pklHcSLw/jiZD/dDx91AEEAHhc
RxpnT1jTu0gs7blOOI38/c735tgYBxe7WB+B8/vrOYw+BR6PqRf+BWBul1I06X7jCYF8s9zIN7xP
Rr/+m9iyEc24d60seqNTxK1R+iiFz/3QWGozukQ+aKtiy+ttP3/mGORu/xbLkLJBDF3BZs2fpwqy
xRaERghnEdZdeiDqgCkKbDJxEBazXwgZxpmHg1hVlt6ZLkf2vs9dZDM3QljXqaq0SJgWlFXyvwo3
9UYrilxKLEsBl/rJ5vagqJW8PeLfMtkEQ861tihpNUyV7Xi0ZFuzK1/+DORIzL24/LmXfau9yGM+
qRipU6fMdBdGKs7lnCqge8xGK5nfleNePiRLA1HPmbhOHRTT5Z9VBAbDF51H1rOfrmxkMB8sE8t5
6GIo0zujkx0k1MGM2qp15NPWbC9O6UZ3IKLIePcex1AIcyX0PVHChm4L6M1DPNyrDcfneR+JCf5d
ncbTosEJtHY5yEvhIgZAI1nmTNXsX6kXY2Cif1OtkjLQClFU3U9A7itQNQQtNW+dfL9AevlOLNxm
pIpqVDeY5AcDzkfAd4NTwFJKG5CBdmSvPwQ8lTnJHf0CV9yKXYxqtEkdVxV5lyIW1a2kdI1nArVe
zuTKnlUjdsSl5dHC7n01VQbPlo4hYFnSma82mZI2mmuPuob51C6PXfcpHD5yQtTefQ12MnCa4D/Q
z9LwuUla1bAtRbweE2cdLIoSEXvouX6fX0FmeRx9HOtggUUR99Mwpm+fmPwUx7si+Sg0P9aUU87g
+JLCBHxtMou+p1Ki4mdattiVe89jdGN8TMQziN4ZaQ1nXerITaLnJB9BQtvxWnv077xmcdQ6Nl8m
Bt90PYRGAmTAFIsWhm4+y0Ixe3jOSQFg9Du7CLvEVusQdUPcfn7axCKGhdbCB5P5aIVNa3y6bi28
o2XCowhStgxAA8DuWf1ZepCbp+u/f78gtDlaJg6W8OuuT3C0v1JjjP65661wFnz5ELo8jAGeNox7
FX081EmNYDWFoW2mkxdVq/MfFWIDIrjX1XZG4F1im44bhKhiK5jRXpwCbIO8a2QvYCiX42Odeai7
PE5kTJCFjXBsmtIR5dpfdR4Tz9+EX93EC1ED0oZIg8rGNEs5XLE+g2BIlzhLpzmPL9LteEQiB1AZ
GZQNL9ePcT/4XuQxX2qY+xIj7zALED7dzARP99IxwX7WFcXHLpQ5nrd/ir+lvY4Vb7QLUzGeBHD1
UTY6QfW75DQvnGUSnggm1RcKgKcaHRTKldgqs8xexvsq48Sp/WT7ogcTCBu105SVxik6jSRh8HPy
XjGj/Osf52+c9iKHiYdhMybaIKPG83vI9EV3FQutmuN0w2vm8U6O/nzzcaIUjMmv9bNJd0z9QV0O
JPx5XSGeCCbKKUNJpF7B98+iszT+VaI7mXcGx8j2g8/l0JhIVxHMUysKQmnfGtpDlc8qLK0R28z7
l8q8juwZAFFRRKIZJiOnGElR9bOMWeboXPb3RHCF8PAOERpSB+AbopDCgiQpKVkAF06I3ZujM+iS
pUSjpwHA6D+JYUddwlFu9XlciS0JhttW0o9c1I8SKXnmTD/vH/cuPbGLOiy/oq5qtShVBrEnuz2J
QBCKXtmL9cfZLoIeAF90XuyG8BJMnljGW9M+qgYtblW7BPADVivxML5p5c+d+Hj9GN/WRhn9GHcV
0kVIhE4ntvhAJ646f7ZMuwdIRwlmR+yMery0j5rYtQNlXFYew0LQZpHYavVsGt+19nFYPgA31ZaB
VHlduTchj9GNdd2kB2qprgHEBUMawytSNIXl4w6Fv8maGTmMV4HBBUNrpUrsGOWT4nWxZABZhnLg
g7i8CRSMKObuK3ViCNMCsxeXL5F0Spv3BIiNuTMZSixWxaDgorcr8lClfkROksJ5FfJMjm3f6FNl
pGkJGZ3boqKM1cnCik7FiW5YpC4IRh5XXibJcSe2lZPL7TpUiOS2/GX+jtktG1ME/nhQnpUIcBOA
IXHiY3fTc3eO3lwef34utvxSthIZM7AGInqMlRV9bQEjroECADNl2M4DYlz+ZfjG9WmetmzwSGbB
6OdXe1y9Gp1pvLGcxNdOtJhXnukp57bKcbZXgOMrjs2i8BVRPq7IEIk9Rq7ody550rGETjsGsaNh
xWumePeA9+it8usQaM+9Gz/efk3dyOHW8jlewhaHwrmVIgyC0WMvg+JW96JjZgMc83l1acMncnhT
0bzvzEQaIhrKIPVwyzg91dWhlo4Gr9/6OiN67XyZKNOsYrSCWw4XqyOieweAqiOAo7zMT46FvdxV
LRrXlNaVggKqQc5dN+AEbsKEngzzRbJYQr7yQNHiG8TTYrLl5y4HrB3+KrTojc7Sn7ojFy2Ld7xM
VGqnuVrWoVHtWJytuX9KCGbf1JfrtwVHCFtFwl5wUVVAGrPF9QxGi6R9aGr3PSIA+gUGVlXCEsOf
6epidF2qJghD9eAq4k8j8dqcc6Hvm/5FBPOWmGD6U91CRB7qFmXSU2Ue1uCuIRiaJIGsFsPRbOqV
hfqyCnKi2HX9LNfIi+r4KJaRvSwnkq2czPjtnAYNoRtpjEK1KMZ1XyGEtt/V2FKOpjffKEHa2e2h
xzal5qUPkV0DKYH3fN6NohvBTBSth6aU4gGJrG4sVh56qgyA1k/6/HDdJvavw40c+kU3b5ixikuS
yFBQfjD87pYACC5D7VJ/QPMKiyKRw1sSeftgZ46UesJGomksIpA76CvgrJ2zr3SiDjimNwCXlj8t
DnXk/6giEx4jNTOJ2UNFchc90kUlwzFNOwlG1/CApuumJyyzcWTSz/MmXG6OlQmXZUgkKeuhpBHe
kuLz2ty15vPaZlY/H1oxt6seTxOxdfBkKKejzHvRcQ+ZCZeFsciAHXi9g34tW6ZeYUd+bjUBMC8c
wqlz7kavjbpMiNTCWtTrhIrLM81R1F63AVa7HPB4iXzO0XJksQlcmYy52QoIx2mAUsIJ8xQuOWcn
usndAEoQ9N8PPGd8u739p82yGZxJn5VGgujcLTYdcK18Da2YFuMHjZd4yuN1FXkaMkHHiIVoUktT
sQndiV8+dmhN5jnnk70tlTA6sRGmjUZ5bPHNKBcyRUgMg8SX/AoGghHr4LpKvEDK5me6YMSKvkj0
BC3RLb3kBwWVJ2eK+0JXFE2n9YQTH/XmbwQD5A14KbgtDCbcoDGfCBgtgfc/KQ/asQSDWHYuD+Oh
Psw2zVloQhpG3ElJrmAm7EzCsKbD0qt2j9tDttBS/oABPxOpt+7rR+17a40ga5SdmovUvnsLGxeV
meCjt1WXVGjm2HNrnGN1up+T0Lv+PalDv41vFxFMfAGPTgaajFR5fXTiMXND/C4oPN7mEk8ME1d0
uQYedo5bUDzSBSnARfgKhsR4b+j9y/a3Nuzm8ZzqdZegnmQneWSR5a9pfBHKJ0HkHBrnu7C7x3U1
TgV20rHT0PVWvZRWY3Ik7EeOiyJM5JDWPFkbGedFxFMn3RjrTcRjg9wVYcomaFyBZ4F13D+vb13t
qqUYF8UWiPZdF5+aUr3tiPIeRS5S2O5BS+ZlHLANaGfGp6F4nMlxaJ+umzBHEXaVeFGGYlg7A6O+
Y/lsLsltUWNITlJ4YE27X32jCpNhVYXeY6wYCWtR5+dCzZ50g1cn5KlCf75JqVJxFlus/8FNOu1L
keQ3pJbAWs3jsthPFjeqUD/ayDGGfFAmgnimnekjcHKTA9gOMLRcjJboZI7ATYPfTgDSW2ojkoll
eac0aNQifI+mlcoWqCeOxVH3gDJ9oziq339ER0kFwi8Sx/csPzHSmTCnNQDNKCoY+y8gdYwm3Zff
In9Ebx9UQOehcq7b5GtB901c3ajLeJcqmHKk13jmTrbkKXbpSS8m+he61/gCagjRPUVfyP0W98Yv
LPfu33aD/tSYnWNTR60VSwHME6PxpR0+FqWnxjonO6bf7K2SGCPAK041zNehsI0ZLRrihdGEKMJ2
+XdFGD/VVSrYw1D7ykKcQRzek0+hQfj/8tj9V2npimZWB2KvUgzyca8CHL768/qX202niEy9zAT7
JYCS/vSNrhGwo0kLULJPJ1Ux5xRgTxQjIIAO5E4A7ub3RMFwi6krpiZqjFtoMYhKZ5RK7RErEhoo
cjHKHHSOYbVWcxc5vEXlvQCzFcf4QakROZpSKCdNT6F6HzVnhbuIRO8m1iqIgi6UqsuQpTBBTJsA
YtmNMzLECQioRUPKu2KOGkdaNNBVxcV4XrumPeWdHnuGLoSWKRiNtRZFfF8RHg/SXtDe/jFMpJO7
RamwOKradQLUJDm2MM5w3WDokV1Tl/mCgrwuda9IYDHL29QeejW1q1F1qqS5ESrQRGTKvZ5wR2L3
3qXojIEzVcPWCYZs/rTSaq3U3Exp0p+jkqcda6//psBwmsC4o1U0HujkXgK3lcec4zATLVrSWbGH
RPPienTDpblNksQthfUcxZ2TqhEAcxSZ9+jftaaNoszxRmlhait93SzH6JHWCwH46BeB5gEUm9tV
2nWPjTDGPTJtQr1rRbai9I/heFbxf17aRQ/qjbmoCgZ6NF2SJJYIKYkytV/pq3esJ0tprSQfUPLK
7GH+cd0udy0f6AqiCVJ53RQZXcRkLZdqQrCUa2CxJ1/WKLguYPewNgKYK04D+Em1hhixlboGuCd3
FRCTJML5/ntaqEQEJQ8hmo6S5592rhVjmbcyrpi+fTCix2H0/r0Sqm5IOpa3RPUNu0CUFJiHkzvV
1mFdzW2Grdpi4Oiwd1BbGfTnm2tyjXtSD6mi2A0A8cJkPJSFZiVpx1Flz7K2YujPN2LAMxv2UYfk
Mc+qU9ytB+DkY/syNJ6aWedN/r8FoUV+oRoqEHxMVHANtpIyN2QikY58TnloA8FT/OrQO/l95xtH
Su6tgRUdYPmCH2Gjfc3xOM8AYc+t5+yFwe1fQaPHRmfwY621ZsDI20+gFXcawOORX0vtoZXelL7G
6TruBfutPPr3bOQ1xmSAJx13m4jNn6hPrJmcIymzR9lbpNMg8LA4ds1/c8r05xt5OTAqSV/rtEj+
MHaOSGLruv3vpjtbjRjjNFJjSfUSJ0ieKO1c6RmB9KV1KfCZ4MSc6aHdh4cKegjMhZoY8WKhv8VF
k3Iy4uGh+Etu0SUqtE/vsTr2RIngQUCQ3PH21faS1ItI7Ev+eYR1Lc912tWqbXbYgGh12wSBWT2t
di7kTlKtPudA903yfyriZf2nPJCcquAqQ1+a3NUBwDDc0Gm+r3ZoLUHsmnAVjrx9E7nIY9y+a9Ys
MQzcWfMr2I2Kfdf5IQwGrztRpxMc/S+OxN149vsjyiJzJZsYKo7nERrKX1BwxDDL/NqfzXzlr3Sx
2o90YI83V/k3dnpRk7kIckS+cdWhpvyQ3LZBdkzOitODwxK9jTtuXNmNpRsVmbutVdu6HxvYKV2m
12/KAOv7Fm07A5ZWeRocbDjeTKB/sDlHy5HLAmLGWl5MdWq+RlUPPGOPFI0w9hagsa3odIje7Nc+
DwGRY0HsbGLXxURI1YnYRXXfGK4hvqdCvXHB12+7iWJmHCI31hFjzIPm/0KYQyPMh0CH33DjWOfr
i2sjzMj7BSw00EaI6wN6jLYatX4k8rjZ9hLirU5MWJmaYhIXY6GRjPLHCy6d1eFDfu12LFQ8rREr
6X3LNnuJLmJETRrRgDpLWOxbD+ttEYACiY4fuNetb1eljSjGr+sqSkcDyxZ2izKQHMOVxbu6/1rW
P4C7o5d3mfrlusB9p95IZJw6FmogmNVwM0o0gNUie8VuJsbPjyXW5nmRctfMN8IYny6biZBSrJEf
JetDkja5la3jN45Guw58EcLCHvRRo0vLjEE/7YEy9qXe5M/f1sgaUUIILe1G8HtK0vyvKZFoNrYR
y4wEZAIJV7AP4F2ffCEh+FtTexa4zVDOCbKQVin416c0wlts9ES7foZ6zoxNzBDc5MjAHjA2G1w/
zl1f3qjFpFtKRSpFo8MqSGsDTZY+l/poVbXByer205KNHMaZ51JuzKaj4d60SsBKU1jn5DzrWO6m
Qynrh/rMnS7ae9huPxnVfROnhmnGvGSNyg84UFztIx0sJA/qEWOGx/DxXUnQRkEmSTDRO8vDFVEk
l3/Epad0j1V8iNHBUPP/+MmYIJJqaVsW9BWS5E+l6IzlfcrDTOFZBRM1ejnJtHiACLJgtzq3etMV
eEtn+zLwbsbjhuAByhxYJ1eKIEe4sozy1lSDUf3UZ5xn4b43/RbBXrvJNKGmmiHcGrF40rvWJUb9
ct1/dqvuqnmRwbyP0BhR07zFLQXamO5ncksHj00U3QVXus0QpID9NZ8/0N4lb0D3b2L7RTTju4aR
q3hW4CtFt+NJeKls4TWBWRzjW+Tw7Ht3rG2rKOPBsTZMfU1nouQvnau52rlEd7/zY69ewGKQ2dFJ
fUieMZDqTId+sOTH6wfNMZfXHdCNM9dSOEx1D3NZwJ4Q6did0ixScRYu31JDvEb5y5EyRilGJJ+K
hh5pfT8Lnws9mI2Hcn5MRr/tjlqYWaPaONc141kp489ZnBpCVDWo8pjDKQsbZyUFR6/9vOOiFuPP
Yigkph4iOMk+JSVBR9/V/wFLF08T5v6P8db7NfshTY2XE+0gyKJ7/bDersH/+YXedCjCvjCVHPX1
NLdnzzzIR+JkeAECWPkx9EInscvcorclpfSrON7OMUKZSQJKqQGzuIY6U4R5wK4wD1mvHjKDcCxi
t2cBHj/RNHWCAhD7whXXOEyFAkEFXFeGDyrpI3p4AZpbrTW7lErmX2/441Q1wMUSYEVT+nHGQNS5
rvvSxPWcBtqRlgySgGIW8sTsBhFNQiWQTpjoksocYCutXV2EeGOu34VnGVC+GLP2y3sFeU7slQfy
AEynD0WgJFZvCwFv4Hrv822lM7Fa15MEQNk5ljXi0DbIE+AnrTLnXDq7YXkrhQnLwOuYR4lWsMrT
q7PdSKtVBBIC43LQS4v3ot1zuq04+vNNYJxWedaLCG3ITtFOPV5lPTrb152Od2705xsRKTGLrp0K
1Z7aEOtV0TOsyZkk3iuZJ4YJvsY8GU0W4+CE6edQPdemPXOno3mnxQRbXVbH3BhxjYigttVO68Bh
nqX/nm0+bL8G40iLoKj5bCCfBpmRXRXBUHwbKswRC7cJD3ubpwoTbZFvFstk4oOb/UNi3okTr3LJ
+R5sg7tal36OM1yG0mh34WNZ3/Tlh/9kWSw+SyXGqRgOuJgSvcZIxpd+BivQ9J7Hx+ajsJDbamnI
WlSgkp6C0gzAjcHiVsfoqNsqZnfnL0LwrtRsK5GJARUFYJ5jfBsAljzQkYTEVxz5E+U9AsqBc/0Q
OTbHotxqYPrMYgElrblKb0MkEoowjNaqzI9oWLiyMPHwwfbSCQ0z5SJFfAInLKOdos6qRmg5S8Bs
LlGDSlSttb8h8V3b/RWOP4nBfRjvveW2IpkoJ65V35aCSsuFol08avb8Mj/Smu9wV/rvuea3wph4
pyjDErYmrHKVe5uYD3IUYkyMd4r7/ns5RSbcJUMfAh2Pvk5E/bmR2wNIMOzrlsETwUS7CvCaQhbj
1CLhVuuOEo+acz9CXFRgol2MvmEj5JViT8LkmhngbPvmQLh0pvQk3gbVixgm0hGxanPUbVGkKExw
V3Y+yYkzifpqLT04k66f2b43/RbGDk1nWCJelAxJwtQQr2tFHNzkTPVyitTW6c3Kvy5ud/h1Y2xs
m8+olnRMGtx6MhY7KVsNJn4/RCCQyV8GL3+svMgRTvxxMZ6aTC60jGOoahnavmL/dZTuCSbtx/p7
XBxXiQc8wBPFhAs9xmDfDN5Yu0SLDQ/x/BwlKA22z4Whcwz+LRTQayJ7+XpMnIgzfU4bOsOMhebo
AKxXTwnW0ekPUWD6lYea541eW9EL5yNSQ79ioewimz43wNINIXb0sFX2PftI7xmgqTnzI3kUg/wj
zaYTAJy9L/Zf9GWCCFFTUiREh2Bw58hzMOSlv6QemW8z3sTsbg1va6n0O2/SwKESYmDOIOwnH9en
GpNbsYPeYlC74ROwX9/FlsZ8TSa+dEXXm+1YK7b5VAONy8DTRLvXTuaZNk/LD7wax/6763KxESbQ
zNmgJqICX8yDOhCs+qk/ULzL1spdEdxRAyfU/M1T4ffXY1fZDG2Vw0Uu6dDkLyi89gZd7ySg5fnp
EJYOx0x3L24Z2NCYrhMBrMZYC+q7qdGFBm7RT6s3BgWaX9RIh9KWbjuHbvbiWMGyV3xDZ5qT6u3W
VsCx91s4Yz7KkKVVSVPj/NQH5CY5Z4EC6tzS5/Ey7BvqRhJjNiQ0h6TNIclodWuaJLeQUSwA9pOW
5Q9rHPstqW/BJ27PE3boiYbyjmYtyXqoYt4n3r2BZU3GsJ6ogC6ViX1EykozbhAYouXLmP0UeStb
uzfw5fezD2pp6uZCEuCTQOJfQXi3jMe657xp9q3mtw4qc1WIk7GMdQyryZXvy3LMSTD3J6G/kdLO
6tanQUp4dkp/45twutGKObWwTMwOy/qoP0tWiPpH7IWn/KZzTH/0S5/XleOdIXNnoIvZYu4O+fOq
f5Cmj13yYZ04y4M8EfTnm9A5zXkZJXS/PF3AhXLOhC9txgUp3r2ENqfGeHcTGmuqdbjSB9UqEyCx
GnZ6Uo7Y7PYyOzmJnvGMirT5ICGY8XYVeQoyzh0qWV3kJn17GCkWc2O7MwNzeL4ev3hCGL82hUhY
BVrwHucXkxzq/Enm0UDwRDA3gErm0TQpjAj2dqx1fTQy0apHzpDOrhBCUP5S8Q40WaxeYS70Egva
MLg8vlmlwZvD9TZcV04liieGseslAfGKiY1Oeza/FtnNuJ5nXqNoP9/aqEL/ho1hd5k0GJWIF8Cv
sf/EFdwWjT0FwxTEFQ+6Ewe8Qdn9i4TQyXFVhs+wdYleLQXQ2ODWlPLIbkLsFhY/xjECDvZ9q57z
6jZPM0vvv73D+DZSmdIlCKikssC2Kuac47uilTtL1CdfFXhFyv3bayOICbeLOOdrqsKVKnjRz+IW
5V9Xc3pX+DDS8i8GrbmtpH1LuZwoE2+7tZeqJMU7EVjwAKzrjMyayOH6+e0nOxu9GHPsEqMB3ztu
5f8BTmGGEQRDyX0FPkn5XS520YixS10LpTzEkJhtLnPzjQDI5GYIc7GzSlHl4evR2PbmtkLNXAKP
kaTrbHmpkho9AR804i4AgOxWWJ0G8MZW1w0HtS8+9e37jvIikd2gyMw8VUo5gtfFdnErWCAPc3ur
je3ZLYF9zStn7SYAG3HMl9OV6f9nptKAeAMmcST/n3QHdq1wI4b5ZqppyuB/h1bLLHzJyvJeAzyj
EHHWdvYf3Bs7ZK7JQkkNZQXsFkZiVkzVNuCjxRKBEx1BLnTqTqNvHsd/gKe0q91GLHNDzoMiimNb
qrZEfrbLqWgap0dlgeNkPCnMFZmEgG3qaJLdYrmbcuWZHp2PVLEZNQC83+1t/kz/rv1vNGPuTCTi
s6H2OFDDfAF1UtIGc+yP3WMCJ7iuHjW0N552kcTaPab641jU4Wm6ebfO30bydP33009/7fczMX6u
yl6oVFzMTW76mtJZMElbGkBwFZq8L0W3nK7JYsK8uYx6FZU4tRRgVNi1Ro42ecM/gL3aNQkYF1aF
ABWPDgf+kM0VjambSY4B+WP304vaObP4Oev86+e2/3DeyGB8Sl1WpY5TGpBaa/30q8dsfmhOxKf8
cXyTe8upSysDG4GMN0WinE4ZvUzo+Ci2/5xvEmbTY2d9rILStZeb/szbsN41vo1IxrUGU0mVdUX2
iWaplZIvcRxwTpGa1xuT2EhgHKmodFMYqUmodwt4v6WD/kj7sOMHPjA+Rxm2yqmFTZ2pdE2NDL0r
piXmtIv3DKVuvtGbymbaNcYIZC0UxShFKJAZbYrhBewjPz/zBop3XfdydoRxp2js6qoHXrIt5r0D
sElbKyfaEr0PReHx+nfiOBRhsqV0VQxQU2CjfzZCaxLD4zgk9lxKnItq99bdaEQ/4cZvzbmbEYKQ
vqfR4OioAJv3gBAOy9qKNQeNOaefR/u6ZvsiiaKaCjJoTAL8KRIEcf2op4h/wIH0mgKkPeZ0S2Yp
KOr52IuDnRfa0xrzNmn/Jnxc5DKG33b9TJQW4wdNgUKYegBh6LcZyYxyt2AQvOZWiPat/7e8NygG
udnHmrDAlbFDIytPa8XDgeZJYG6SMc8T3PCoy/S4RaL5c5zGnG/FOzSWMn2V2kopVAUv+qc2oIU8
igbZY98aeC+YfXlf+LucGWP1g7ikU5N0KBEOjysJppZj7vvvHgVgpyAt1mWFBTJY0koZU1pe7tzZ
QTT3jc/9gaLVSFhcid3Q7rhdRfo3vwm4qoj3K4DaRSTwf9p7aEh9hPY83nTO+IkOmaNdAJxBCpDz
T5Yf91/LF3ns8JJpjNJElpmqiGWqp9Fpn8Ejc6hA2fNT9OiASPXyn7Vkp5bMdYmTtoJU4bB6KprR
gKLDYOLkIEu0+Z2l3UiMuK+rRMImucnkG3Oh9q1Cu6ctWhJC68coE6aUdGwa35MObiQxWYe0LtKS
Sbhgyki0m3VyS5OH3rK7HUAzjf9pwyQaU5/kfU5lLEc6iTUfVl8FG1Vtv7cdgHVSmL+mSCJ7YbZo
cdajhIjfuHRYH+uMyGjILfY43OSO96jbfwdtpDE3Zt9Hi6RSjGHlAcw47nIEVqE1/ch86WFywEf3
kaKd8x+T+zNgG7lMINEqScxIiLgVn+jwXu4lQOpNncIePCxu3hhWaFVOdy9aywGjBZwqxO7dvRHO
XKrrCrIvgfYH1fohH+/z/jHqOWW33dC/EcHafxcXlTmgUKSs5GWdsORs8AyfpwVj+EWWS5GUoF4z
R19V/aHWP3WSez0V2C/XUFJ1QDVgLZh1Y5BrAyeCjuakpwHoJY3fHiTAefyKGe8aYtsIYxRKTEHQ
BA2WL6lfMKgwgBf9ujr7J/a7RsN2vualBJuG1ir2mpwMzdbTp1z2rov4G8O+yGBCRVlUYo+BUOTU
T+E5DaS7X2sO7Uvn+cJqdZ7xpB8p+Ar5nHi83uW+1V2EM6lbsWRxOS94Gk/pQQJrF2+xlPf7maty
kc1iBlETxhTqj22O7kL6fP34OALYvR7SqUKZ6LFii+LnCD0EzNNfF8AxAZa2VCb5CN482NjUJY4a
qVY8ZS+Ytf58XczuRoB2KWOxOzzoH+hJ0UOOemf2uDYo/k/1EB0NZ/ou/FBeizCLE9nizXvAubaS
mcia5Kgaqwkkl92zqj+vyaFoD4L547qCvA9Ff755l0Q62EpBQIONafJDK58bjVNM2P39BoaR0RtR
QVTBwMPMcpHoWP1DoClEK2wnq6iC6xrsp86GoplA1TEVMJv9qcIQ9nPSTDBm4bBgrADbSPMhfAa8
RvoVoGlInnlb7ftpxEYiExv0eJ3kXkOfpPdqQI+vh/BQBRShKOKv7O8f4EU7JhTEo6CkGR1ApoV2
0c0wp9F+q93imaYtw03r8Rqo9I9/k0ZvlGNiw6SGSj0tyNxzOT3E8+rnS2VNgmZPRXJMJ94CFO/z
sWm0kQkSRflAYeETLXFKB8FWQThZBHhuIaHlZUq7geOiHps/y009jgrdODSWYMr8YbnNeSfIE8Hk
YlI1J4mg0cu2visn9A5Er+UB9fBkMNGBjIYQtzQupV3qLvPiJsngRDkPmGs/cdgcFxMfRLkESOCC
/IeOatLSHLa6A93GpC169wJns4UmBldM701xs29F7PhBKUX5FAoHsVZB7mV34ofrEYPjUiwJdSkp
etuYnWKjcnDWtcSR5YaTNvI+DxMhlKwLs16D17b1cyPdTcVdHD9f14LrOExk6BP5/1+C0l17Sg4J
7qTV14B0+yur49XkeFFPZgJDNRi5YNAcchi/CtJNO5X2KpyHvrDzeKZYzYaoYV/HMVvOyArHLNg7
pBv7SEKej1G1NMjbYzoO1ri6VWq+J6e42Dr7YstRpOvIgFZ0UvnK8JyLdtdzyqj0m1yxcLaw2Qym
XIsJ7KKqjKOcpTe5WTjDNDzpEvFFcT7L1Xv2uLWNVkykWBUU1vOKtrqNQxM9LiHH1DnexCLcquIa
kZ5ywggpqjryzzJ5uG7onAuJHcds+0VKwgwpBEqVVfdRkFY7Sr4W7acxa9zrovbTPQP5Cs6byGjz
/plLKGbXLCLeldhHBy8wMgoJwIuUMiyxqwTbn5oTPc8YV+S/pP8m0l5EM5E2jYm4dA2CH4VAzA65
N6Y21gdtineIuWjusAd117emeJFHQ9gm88tiowxfE4vWS4PxJJ0aP2osAXgCmiV78S3wiQE3ETkL
qFtazuvqb2LXRTh1+Y1wcxWNHPVwFPhfKdjTu9ARA50OMx1y1O+0R853pTngG2VNCZsMEkY7ZBYX
C700KZdK1AZJilX8pHNB9+gqFQDQlUQ49Gp+UDT9UV9qp4oUTqDevQsustmpPnmWQQmnoDRjZJ01
13e1Njkqj9+FI4TdvZmLNMS4GF6MQHx0217zjKVyNCHhOMgujhUy7f8dJDsekZAkSVGmo0VP5aiD
ozW+V59Jbi8+nSGeD2IQDYCwkmzjVJmWdMRQqK/f65xEYTckbP4Kxk2bTmukmg5KT01u6xgl1D5P
8k/FPAgxJ7rxzpXxSkUQVcDYYn6nlzJfILEvV0ALXwbnuoHSX3PFPjX6Z2z8QZuTaihEtHWbFMhO
knhftYp/XcTuLbo5M8blkqxPsq7DLRoD7heL0J3+YeoOZcqxkP2y+EYOk/qUc5SHCcIr6p7isX4G
BKJPiWCIr6N5/M86QPvdho1MJhVqE5KFr8OS00OPZsNHtFtBG6y7wFfKBntC0+GdY1YbmUw6hFfR
nGvyQuywvgFZnTWrlbUukX39q3EMgx2S0Jumlgr09+x2aYJhIHdFlHKCMcfEWcicaWyVfqUTwYsx
VCDAq75OGWo2eAJ++m+6MO+ieUjWtQrxbF6I7sZlHDRRyvGj1yfCFUdiL/BFiaRVjVF40s7Sd4xi
AJnnY/LYOjWw5xwsAZwmVwVXsXnbR1ZTgc/Gk09LBNg9SlCUcz7e/mDDxUZ0+nU3bp2VujSodBRP
9GW8ZX4itcT7HWtPvvhddeejiuGkyJN5tx0nPOpMNAnHNJbB1oknfGWpn8pAtmWXvqtpR3HwMM87
uq9xOXgPAM3mdmALs2SIypz8H2nXsRw3smW/CBHwZgtXjkVvRG0QEiXBeyTc189J9owKTELIaXUv
Xi86Xl1m4rq85hwhg81LO7W4V8eHoudkgzyDYNzL1JhKiCF2XKkBbIWvJHz9b0rKuBKUFElcCYAt
LyMwXtTaVVLJBeehsd6tWegF4zuCzpLnIqa9rtKObonXvUNiKfcdJm3pbvl8lDzas+S1fTmmzpZl
rUhNI0K7NQQbuum8G8BqnES8TixPCtMuF6tiJoGAcU3B2E9lblfVD0saOHfIE8I4E0s3YyVSdRRm
x8ae9Otc/iUonC42TwaTZmjVOLZygZRcSoW7QUruxkF1M1P2tlWOE5lNxkuUlWb1OR1UCwxlF+nq
dTInN3oFlHfQf3GujeMaWFqQpIlTyQixhNWR2o27wp4wNKEaPxThYM0890e/wYYzNpmUo8xmkGKH
cH+YX/QkNAfBOVjtKcwphoZ+Softa+R4BpPxDGTOI02U4Bla6ZxLD9LMCV/rnwlPBYADU5Rgps5c
d6qaGzmcm6XU10QH4Xg0fZHUwjb0cb99lPXHoHWRRTVzEThMSR1klW5/N2/6rj+Qn+aPap/VeAyK
e/2ax+38h5ztIo75UEljRpbaIGrKX/WdjCqf4afv5H3BQ/pIy0kxtw7LPSLzuQxglZUkQuchOkwO
OPVAWAg02q+ynwHMjtcp/kMkvpyQcevhXBqtTtcnKHQe5fGbvBzPlfJtvssy8CRnWNFTfpgjx9zW
PchFLOPoSdAXXTJQLzWc2mFfdfdSz9EVjgi2fj5m5SCIWaqhGPdU63srPWS8hadPz3XVkoC4T+cY
gCdD8XU/qiPwKJOsUwwsBO2Et9ZR9gHwa4Svk091A7UQnpdiz8TKY9Rfn8tSDCo8h/KwPYT9dK6M
6oiH/W7bzFiLZsUwap9GYj93NRUzfhVHN8jum/nGrDlSqCIvvSArhVH0Tm7HmTQKxmnDxq4UMFmL
35rKn8J7Y+bN/PEujlHzIe7auu+QYmvqr0jLbaP9IWqcqMg7D6PTch2SJGlzpNgyYNmLzhumyZuz
9Alr4a5KLN7W5afCM3OBrOMlVl5XmBZHzFLvZZNiUdlacQ7Kr6Q9t8PZHJAAiLd9ziPf5Fzm+9+1
cMJKodV1OgIgShTvMMlrV5oGPH93Wwc/vV3Z0zGJTJZhpTShhAjynQ4MpXaXtE7qYP1j8k2bLrmX
32PeAMUnd8gKZTKbLJGEtEihk8lhvI2fQWoKbjc5AVividVCEPNiSo8/E8VGaFYq40YUgPUk0zDg
QqPGTsrEDnh+nur3hq29B7rFJxPDXMqTDoGsCMI9iIfsKH4sNbRORX+eiJ2GPE+1bgw69hRAA4gy
O+Op1FoCQ2uHXlKZgc6tOAPo3SbtwczPgE/jBJNPMyn/3N9FGGN5s1EkOelheQiZXmtnfv6kXIeY
cEz8Zq9iBrDG8pXujX7kkT167duauv71fktnRzqFaEaSOsBbJqKSw9BTA40fSeIkjetGd5HC+ORW
MGNDQJ4Nru3cHufJ7tofgvqyfZRPyQdzkxrjk01kwFanIpcDRTSG83CXgCyLUaKSvJQ7nMc7EuOU
rYzocw8EcEcVzxK0wozvc/OVc6J1zb/cG6MbPbFaJQygGwaxKfXlSE5jYMtP81671zADKPZ2hgEF
csKsig26b85n4yiHziTHppBZUkPgo8fitWlvBV6BlGNnbH0771IsZwKo2pGb74m+UzXBDUW8J26y
ihdveEdhHHIMfoQu7iBKbYDOh+1Jg1esf+8kfnZTvz+WzrjftgLEfkBgSvq5cykHZQXE9Az5L3Ir
wCDPJ+U07gcMMAfUuO/jR2RByLOGfelX5/xW3idPI6czyTMJFngqz8uZKDIUSLOJJ9gAZQJhbGcr
QK+Y9rym5HrmdbkAxm3KWS1Pswmcu076FWBcB02D3Hoy0UjYNguO6emMN+nH2BoqDd6kEfLZV2YM
Sah6bWG2uJDc/yaKcSmTpJeG1iNbaCbf0M5kPDUjJ/PiBQCd8STxZCqNYIb4RoBuVYTUbsJvxmgB
xi+25dxELSTZZUXu5p1wo4ZXKYp/TY6t6hczkmw9QVgqHbn2WhGEKhbHA1EHs6XTjAOyMtBiGjSZ
Vnfgp93Hu8GP9uL+3+IKMp6bLYjPAKxX9QZfVFN+zhJwjlpfB3bU9rd8nwLaOAxbExfUIolKrIg5
4tfeN3fUFMOzVnrJC04FFKLalf3ExkTb9bQj9OkY77b/Ao7iGowTUuKmU7sIAUoBMDRof08x8GRb
Mv/Laip7m4wjQqXDqDUNH63sop1i9Huz4pk67yTU3S5SMpIXQiuqeJJIM7ifi1fDvI11jmF8ApJl
z8H4EzQTzERoUNYKzr1LroEhextc0VGlN+CsHhswYE0uhVoFhWDxVy7GAk2qqQA+7z2/X5xPjSNM
6BETNW+CdZMg9bVYvg8THjbUuse8iGFO2AkkKC2Qjjp1Gdwnw7AHrsAuCqX9LBfP27q3bskXUYzT
zDWpGdqEpmDHHpac7tDPxXuAhx/LOxHjMGUsNoP3DmVidai9YnoIQ9Grg3Ouc9AD1uP55TiM0xwC
Cc0QAW+dODwT9VoP/spUL7/POD5gtloFkZAvSMExa4H55LXqYfuLrNvQbxFsjacyonwyNdR4mvCq
Ka57VFMJxxPwRDBF+zyOlcmk7ltUc6+opAegwOyIMvN26f7gWi9nYTxbp+lFRERTc0zVj3W7wgzB
6Oqox2n7fDdjxVi7q69Q049zx7QpJQ+fRpJ3VsbrxbNcBxN4fp25uxvUwZbr13QKODGEo94y6/cS
QKmkGmK1Gnia9RqYkR23L1b8/b+pBuMX4kRQEOORSeXhua6e4ulBEjkzEH9IDS+fjHEIypSbqY4+
5j/F0yv6Vur2+WE4pL7FfUmsF0RMGdVvlNmBYc1Ii7JRyuogwFPipp5s8I5MmHoud8VJ+woeU9Gn
mCn/dmT3PX4sZDI+olbkqU0aGJgUJ18iVbrVkjKye1ngGDL1aZ/yioUcxldkxDSSKZcxbh9/jcRr
qeocowHdW3BXjm/birFe47nIYpt906SIoiW/k/jCwJ6xllXYKYa7tGP3y9oNh+lkXelnXguY9/nY
zYx5yo1KUQW6u+0mGP9oQcikHoBZ8QDBHgaJuYGEe1LGpQymLIxWr1FWWMXX3mizG+zMjxNAyBtP
uJOxiin4IY/Tj/MtWeCnqckaYsS430bfV/q9lE0OkM7sjnwz0FLY/pirHmvxLRlnMpgonQl1qTlT
ApTz6UqUnuPu5b/JYDxJoVojWsNIZJACSpZPihvkg9siVn0iMLJkEEiC7PD9Qy5yJUxcZtNAn9ZB
HtsB6B07BVPlVe9Mcf1XN3YRRb/eQpQWS0XQ9ijMJVD7UTZtHWgZ1v32edY/y0UI4zayMUvNGe0S
hH7dzjs4RtK4oJDkXNuneYF/3NNFDuM25nkcAyPFp0kOtUe3JAp3/t6fZMUGT7AT7fV96GQeeHC+
bZ/vU2OQEcwmHllSgkOOvtPlu2k3vvVXxl64Tx081R+MOwFds+D6rxLdi46wCxoiuhelFeDp1YOa
srCOs4JUodo36ffts3G+3Tsl+UJBhq7II5minFjljZ5+b6RDknBqKhx1fx+mXIggjWEakkHVPQR1
TOLLk+QMsmtOHDVcrwss7oxxD5KohdgUi4A+fS6/id5wJM/S2/zlnZHhdrpNvgFsbHJLzMFlsaPu
eWMl6/3BhXzGdej9JBFFg34OVWCHQnJnYR3PToXyqDfyNfZb3TkOfF0BFIQsP8kZSPny8ki0iJPE
Unv7HF5/2wm72dH0ghALCV7NUy557XRPQr8Tv4XEsjX5cfi3ZLjvxmEpgK0zFNEEB8ZHF5MHAA6B
x1SdVOlRpj5UauJEPAaKVTVdCGFy1YSgeygr0CGxzew4Umy9euyDn39hCwshjP7MY9jK7YAKdV5d
a9ajTueiue2L9cxgIYXREti1KPUmAmbtGVin1Z3MLYDUBfqaxjYBHsuvSq/qw0Iik0qOfTcUUgKJ
mfaWh6Ftij/L+TSFip1hHjutHravkbrhT+q3EMfEnMiQpbYeYYZT7tbtdO4IBqCir2Oc+pKxV+rc
0XXZ2Za5XvpYCGVjUNGDwPi9qXYXHfJvWBO9yx3tvnjpbN3OMMQfeQne74nHf0dRtdg6LxOWwlrV
NWnGmzGZfyXml5GHzcPTGBbaJVPbKiwTxAK6fl3dSjalxQr2syPciW7iWVz2hXVr07GcboCqWVQZ
hdGJXNWZCYF6l9mjXtiVeJDIK+eTrcYF6yKF0RM1iTNl0uA4wL11JB6WHu3Yy7GT3/rSEUgenmgX
qMjZHLHUH33+XBexrKYM5hBqOYpk6q44oInolI55CEFmA9DNGx6wJ++MjG4ks6yaBT0jcP8cvXmW
uhmYho0tDY/bx+IIYtuS0hxJU20hNTYw0B5+yRrJwSwgxjjdbTlryogXk4hJGB0zMBiF+ejuZQUI
lHMBbTfPya3hY+v3scrt6Dm+pfjepjffdP8WIg8R5oNI5hJ7vVDhrPCWwm71vaJV38xg5PiPFY1f
imAzvLEcRc2iozbafGsFJ9V4MuLn7Ztb+UIfRDClJSxUpSHqLXCL7dXY7cXsNRDOpcop81GjYbT7
gxQmGoPqgYjigHwu0b832NUfpJ9RHNka4LwIL+Faq4h8EMZEZRX1ecEU8GHU3fBcAEhGeJIcimNP
aQF0b/v+VtzsB2H0vy/SyEIz5irLcLKoPifkVuFxcPN+n4nLSWRqQZwOSDHqzkWd6lAEGecIPBWg
/31xhDjtmySl99WXxW4YzkNhOqaA7QzeNuK6OhswUx3g2RLrwHPTLFUMEGCWNnnJ5nsBQyYd7+Ww
ehiU+0HnZigm/vl4GLEyKz2LUbjOy+t+fDbUyE71xI76r3/x3RdyGOvHwHGWBhItkCMY5cqbIvMK
e1RNP9nMRQIbXxUNpahGgQTQlTwHNSi70YL2R0ergTqGyisXm3hV1RYCGVdgdVUzUj+KmgnWHKdz
bLxt3xnn27A4aj34agIlhYBQ6AEP860MBW9o7sSE89JY1bPFQRgHEIWqmScFSk5qOWVXpBvMfWKR
CZup2bjbPhLvzhjzz1D3jyWak8hTcuwL3StKmdc/W1cEPGOA12YAVZQZ3yAVAXlXiYdTJbmG5Cp+
DkpfyxnwP1jo3pVQBd6o1tpYnyLKoqHSrhmwQZgsSKrCOe0p8qIWgi4sNCJ7lDAL0WvXfSrfynPj
RdPkKlLggY9hPwTlv91TeI+usgHJgNeQFXaXUS9So497tAGq8LukHWsQFVaqxMm6VhVlIYRRlGBS
CUktvN9C+VGWT1hT1BIOJRpPBKMghdaLIZHx8Wa6ThK9lpoMp8crQa7G18VB6F+xcOFyLVvAM4OU
NvCC8koPz2rXY7cjtmO04bdVnnciJlyYdVKMeYnkMdZdWYzsQAKMNG+c7g8KePn+jAIOukTrnTGt
quX3lEi18YxdA9Zx/ktpPWFY3B4TMwCoq5llixirUp5MVO/MykaVuAcCfOoqA/aCOXq36jUWApng
0RV1KQNtAEG9+CnjeDw+grWaD8z39+19GsQA4pxlVdSV/7Pc4eoUExbzNeV71y7weh5r+1o1UhFR
VAGOkK5qKId/VMEkHkhg5igzKTfGW7qvzwLdkG+c/Cq6lpwCewP5S278zUVehLLoEw1JYkXP8b4A
PMQuTYrboeNtrqwGrYUIJioq1Zx2ioSHWWadVWkvKxYWdE9axckneGKYDNk0BjmeMKXjNO2IUdhv
ifo11G7Ktne3rXfVUwD2E3y3aBeAgYn5THrX4EkBl6fnt5r8HGaJnWsR1B04hLxN8FVP8VuWLDKB
yxACTSgn2FVdJ7aSHsd61/OgnHkyGG8kdhaWmEw8kULtizl4gnGdj/72la1a6+UY78a2cK6h0nal
kBqYWw6/KdNVa33f/v0/mM7/fZNPUyqKAB7EcIb3lkIv+hG9g1E2+3nf7M2rOratY/0a3/xbVvj3
ALs4FRMygkzo01KHg22k5yl60BSA1g/77ZPxbo75OE3QgFfMoAcD9iTKo3nKi+DUNX9KkhenYMJE
bSTJaFU4BZo9BzF9jsiznGE/Wjs00qPCQ63nnYcJFEKSikPXQ6Fb8n0ogU3+N7PP8KIXVWC8aJg3
SR5IcAPkOAPLW9rnjnzQdpPb/T+w3bd9gcyWFyqhkNtkRiQX26sp+mWSu6aY0Na5isFRuK0Ja12y
5cHYzlFI9KBKO0yw9v6AioywV4+Vn7gCXbfGEz28oqSBoc97nnPcA9tIkqQhIjqdJhHiq1lws/Yq
5AHXclSQbSShGJnHYYNPhu0Gp7Be+8jCv64T60pLRkfgzZnyTsQ4cCvpUVELUbCJKnLUCQBkG8km
hsX7YDSubVgWi/dF6qYmDQ1I85tVYwYaeOGH0PAAC0PX0wFgsq0gHNNiu0Pj2EhZW1eao6vzg9iR
h3L+i67zBxVkfEU/dmbSvU8WpcJ+bOadIln7gUSc9xrvAzFOIjRQsAknOL24vDW7m7J6LHi9S17E
YJOtFKR7Y0UQkkYfLPKO9BK5xUuB7d3JRcaFcO6UnvW4/YXWz2XKCkC8ZVljX2R0Pz2UhQkN0+QF
5B22bh0mXp1wVQs0CWVw2dQxYMQEjIjWpeMphEcqr+dyP9ac1xj9/39S6svvsySB5TCPTaEi8a71
xhdCcitr1lEVLVcUkrft6+KJokddZA26EAQTuq1oYfcvUXiqtMARVDuQOfhrnBtjd5zSfKwTFCA0
0MD1x1wf7vt85IhYdXCLS2M+ihrjeS8k6Jw1yVdBjQDT9JAEu7g/FJ2BbTFeOZInjjFTWeuKcKih
Z5aeu1q/q9K7jFyJ8fckjW1l4Fgr7/4Ya7WqJG+UgKCAQ5KDVernaeSyZK660sUFMkFdLKNWxp4x
rHW6Br1xZrjtvOv1wDXM66z0zBzoH8JJ4EHzcY7G1o3AD6iKNSgAnMLcR+mdpD5sa/j7bueGNWns
00gfTLVQcs0pE+wUYYR8djSD5D74w5OrfBTUnUiKCLD0oXTOarNzBT265/wNq17pcrcsZWaF6pUU
mUjJ9Dvjbcas6nyKn8QH86a9CuzOSW+sg/K4LZNj2Zry0bKNEjCBRQV7GKzraLyqolNjJM6Q8YbX
OYag0e+78CDAeu3VNIfaoBBii9VtYH5J02sRzGdRS2xd/bl9rNVscHGT9KYX4qIuHBJSIQJLTfyS
m8JByFpXKDuvD8HW2fK4Tlc/nAGcFQPk9pi1YU4Xx2KUN1GHMCnupnyfRvdK6m6faE0EWB/BN4FX
uaZrzIk0qayLgQ6xW+p9lt0M0b3BRepbs+2lDMY59pHeg9cCMpJDclv45Y746SO2Tf8/rAW88zCe
MayKSJg1yOrf6BZh6vUvmZ/uesDSmH5+WwEJgof6Sr8Ca+LL4zHusVerUu+pyLhL7Vz9gd347W+0
WnxbSmCcYxbJrVXKkKDcmJqt/opPgCLxyi95bxeznfo8b/yeSW4cid2GjKVJBgktBAqRbT0MXpDZ
xZXiv/O6PL4jMbnvXFCYy5DAoOSBXxNACpRdCwwbu+3Tr16vJcMJyxJogFh8TiGVgkYO4EpE+Rj2
j9n4uP37qxqz+H3GAsquKa3BxFmtzrKF+oY2KqeOB6Sx+rgDJ+PvYzBGoHRiK5NspkZgfRHsFjjs
qZf+DM/JL+EOWJVX7wMuu0nkPFKobnz6lAu5jEGIcakMWYczFSC6lvY6XsrAZtrz0N55X4kxgiwN
c2UE4ruTgOtMOJYGJwdZCyjL62NMANiiCKAUGCIfcmwCpnaQH0H0Zpfjr211WDe2y4WxNOhGPqP0
HONt0vnFIUaJKXUAV479VfDH8EnXaSD8/Hk0rApIpgEXzOQHMwg6i8lACox9zvwXxTEIj/pj8suU
UFunsH88217/UP8nEFQyH0NYWgRYHqEOXwKwHPB7TV5PdtXbWxcBjCYMQiynM+B4nAHlGdnLfIzB
auf5/Ukc/81MEJ6gF2mMXpTGOOlA8MXXcnMN1SCKddvZcujlt6VLKX+3tWPdWfwWx0J5FFrXzTkA
Bx01O2qRn4e7dOJgg76Xef6sEioL25GpmdgTDQ+wBqtFOJEz25EPjMZT5Mq3xAf81BkrVDtyUn6o
X/mMSasP58WVvhvIIsmxwooARRr1QkOy6V63XNvzPtyNWF1JroM3JIwu8Hy375WjlWz9uKu6/217
a+pzJb8q4f6//T6VvzhTKhVpmRC4j36mazGvjcqrnPzBb1xUg4kj4TgEQZDBsOgShwRIi9mwDafz
KGWc8colZqZ2uqUlTDyp6sIQpAxmpp7zX5SWHmRQ98qd/jop9nhXwl9VTvakHczS275KngkwDmSW
rDxtBbwmunKoHEUZiB2ZMyXHiO+2JfGUgvEkYmZobWogpkRqaKfDXaQ/bgtYDyqXT8Y4j74WVa3G
FCWY/ixHCw5S+1OrJnvIecrBuTO2igzo2rnM6RqCOQp2oL7U6Vfd4qj46lNzYbds+Rhdntlsctjt
dKSRXvA6W9vpPn+FnXNtbME4QTlXmQU4QTPo7XKq7FL7USU/LMJjlvpD0vT7A32qG09mO4kUso40
dgdClMfslrKCCU6xVx/kt+raQYeBHyN5tszuPtaNBXYhuj4v75orFQQp2IzGnOk/0CNcYoLtHEBl
y8gAgAQeFd20bFzti3yk61+Gp4IkwKNDwuSFJ5CnjYzraNqZGL2JjrDcvGXJY1q/tuVfpWuXD8c4
iUzVI6238OG02vJLtfaa8g3jMjddn3Py23UnYakS4IuAjc5CSswD6qwFiiwOqQN30gx/GHnrS+uu
9iKCcRNaqs+xSjAr1Zg3cnlKxl9Sn9tdfRp5jQvOYdiZBIz5iL1Msxlp8sv+kZh/5VF/n4SFhZAT
jZQWSKWx0HM3qqApjP8tBwVtmUrWRQLTo09JUhR5hmaSqoi2AQS3zrxWMs5eEu+aqEEtornZVLXe
jyOdSTqX0f3IZWVfz2Evp6B/wEIARvbramzhrwfNpktIpRPvdAm0ApknuH/Tf1teGTXXhbBMjeqS
lLiyEhPYWuzM0r4Sfm5HunWTvxyIMXnNzLIaPReUV6tzghXk6dDwiJA4VmIwJq9VEZlBgo13tCRd
KxE51WFDeTat0JZS8FVWPGrD9TB0OROTHgh5kg3JjHtLxXNbn7JxspMWowDF0/bdUfP+nGld5DDm
nwJctKpjAx3t9CXITgnxx8EPM18EJnCTX89h7m0L5Kg3u/icyWk1yAEyrFoUvxSqcdWYGacmzBNB
DWChc6kRdamEIOeE5UNCsMDdcUz0DyH0962xy2WpWklTRFErxLb8LnezY1X5PreEwzDrXtviEU8q
TwYhQUMCDD0YGcira85Tak0lZUD0Yj4TdPOSwqgkqYxQEycaGyzRBsTXA1YFDv0sH2et3YdZ/mv7
u62eeSFPZdwGMXNJH1uYQO2Zd5pPC2WaV179g4X9b1kq6YEWwtjWRWhGYh7mcIJpf6Ok+1DltLRW
k6+lAOY0glGVavT+tH6jkLPjq2KrRxVztear8RQg678PUfQLuQAKa75qKZextzAYdS0osDU75qI3
CT+bOPCE/nH7W3GE6IyQoBtAHNjpGIoRzq16G4U+SMW3RfDUgY3mI/ic+3ickDf48bUBqmPByU7p
AYzYnnXgob6tpv+La2Njex5MY1gMkKbu8vvc6/f6g7BTTyF3x2y1QLCUxMT4QLHiUKagZBNIhsYr
6wvqwj5GGRObEEf3i2PlBN5frawspTJBX+6hjRItzsrnd8D5c+4UJ+CN7/8/5Nhr/nEpjNH9Vg8t
OdIxikOUo2JexwKnSsb7faqeC/87DWaCOwyBSJL5ev4tkL9xdG/tTbE8ABPwLa3OplxHzjo4gWZL
PrlL3OAQ+NqdSpwOWHypyCnhrIXjpUTG2Rp1LOWaBoAnKy7soFPtWb5R6tuWDJyMf3VydymJCfxG
HjZjTjelpjtaICO7yEWT/UAnO/52BGwpjnEVo972VjND3Y1mPozV4KZt66XAZ03U+IRCMuce6c+x
6cZCHBv9Q7U0pjZFEAEJrW3JmOkPnjrLNcC0MYKgWvF0wLxsawvHGbKQJ4FRxQWhQ2767Akjpl3D
a7P7j8GRTQgsZUgjobNQzTkE4DgNj8FeB7u2bCceH6mXdyLGWZSDaAaJhRPFoiM8m9Wd3PISHE5y
wbIe5JgeTksMUyHY60fJjb3ApZBt6VnzMETuy/vAK0/xTc0p8/BOxniOOm8JmKNBh1ckph1Od/qg
uCroe7Y1YnVZdKmFjP/QE0PMAoIKCOXNNCKvdRK3+m5kIHQD+8ZNlNpYXubEZK5QxoWMxCj1qacl
VLF/TrsK1QPZb2csNZDhILTWYSCpM1vyY6kLtizGNuaOvbhq3V4XXM4FrD0BlxfAOJlBUsNYEiKE
0zbubwypGr3RmL/nQ2zYUhKMfliQCgFvMg5ynEu7NM+DY9cZOidS8NSM9T6FIAhGUuH1MY3OIDxL
xY9OuRa72i4Hn3Nmjuth1+mEaTCqkCCFwArlYzw7lEkhvovPDQiCw0fwbTxqgD+ybkFyd/6botTi
vtlGmK5PhdWAU8+Jgp2iP8KuovJp+3ycCMXu1skN+KECC8cbev2rECceJlIfQXX62HQlt3TJCcAW
64HkBLXLCqUWTbJpeb4/pSjqgR+nuW6cySb7mrfowdEUdm0hmsrSmGcMp7RVakfdvigOVf6zwjuk
5LyreBfJ+KAwEhI90AzMvVZ3fbQza9UO28dIedn+XhxXZzE+CKAhqpjqEJMqu966HU13/AvUwOUj
ymI8jixZNQGbMjyOvifkKiNPSc2xKt5lMY5EF2phlmiTQe4F28i/KFaP8dNdZD5v3xZPDuMohjDv
RtIjvg7yGTU+oD9goPJait62xWx/lE8LK3pixukU4cYwqP7cmj/m0LKVSPm+LeUTkenH160sMgUK
PR0VaSRogtIcrzsUvirY44t+GPeGk7+X4tMbOkLUosnxY1v2dm4On/QxNy9jUwdVCD5Y2RFbDBDp
Qo6EbUuVRcY3jEqap2UDRyQZZDeIlkfG9GYQCjtHwBUynRPLtt26zLKfCIKsVGqAT0Z399qd4NFX
U+rzRkC2FVAWGa+AOYYqtKpMc4rhpDS7VAe8s+UEvKYdTwHpn7F4OomT2IoRWKacRnGBb6hkRyPi
5XbUJv+cg2PH96MMmeRt2tMbI8ce6J6VXz+FT2bsWte1O9KVR18R7Pm1840DD254DQxw4ZJkkfEX
fTgYY4/9bHwtMd13jzTz0l3yJbpW/ezaABqgfOLTyvOUnvEebdcFfWOOeOSovyztZPwNRsMlvMvs
4IQUkLBHtQ/KIXR2qCV23DnbZsvRC3ZsQo4NccqaHvm40Tq92bhTNJ7Ssve2xaxruS6DZBng0iqb
I6Wh2eVWguZnInw1O98SHa2NnTq92xaz7iIuYhgnpCdjLQcUmU+Rn8ksOkl7JZhea31L6oLjHngn
Yuy2kOIukglmoIFo+kysxA1jIE5OxWNaEI5hbZ9K+7TtaIEGW5ZQsi+sQ4ZWh5Y/kPZWa32x4BTf
1rXh/+4PvGkfLTjEIkar92hA1ukhAMbNfJsQXsWDJ4P5RnMk6JUewWaU8FuMafXpxuIRqa2b5eUY
bKQI+yaIQrxjhcwAk4IcYRJoICZHA9YDxEUK/SsWLhXkTq2Ulnh3YafAlrQz1jEABO6Y/XUKRjFF
eQWKFceM/uDmLjIZrTOCWU37GRM5CcoBulM8lDvTVV1ll6CsjNGVneaSE69mztM/JnYkeK0FI8Xj
KmWsZ12p0h2edBjoRvqac+5026o0NoR0pVIqLYECRuVjSO6rOLAtwTMNf9tP/KEYC3IzFSPcmsky
L/eTHJZaButNu8ANE93tTMNVitadhNhVu6S386j4hglsN5aNk04sF6XvXaWACyAYj42Wcd4G60Zx
+XuY0NkotHJAyyJCZh6G3PRj/D2zWd1vn5u5XgWAUfDAkoQSpq4oIBD+qLJD0fTKVKhg+mhqNxHw
CJHbF1Ll50lR99ui2Dr+J1mM1ghtHZEyqgevA1IALhqVnnCn7GQfb2GXt0vP3N8nYcz9aQSJfNAJ
vRe0mRMbmReKhSNFLcf+GEv4JOZTlgGWNewzD14WAVXZ8GM5skXjGRTkrfG6fX/rn0qlK6SKIWGh
/uOnsnoJvM+5RTws+9XBL0EWncy8SsXm3yUA/3ukixzGixXYOh6GRCFeMteO2ZpYJIvsNuCxqrGN
lk9yGHVQxTwyQnp1NRCHSkAbpcZJHY9mUdgtYJRE3YsT1+B1k5iU9JNURi86M9KxJJUOXjj1sZuI
3eiTajbp7J3qIls9j+qcAZNDE7qv299vXSMv98qoChmiDJS4OK+SV9jnKW6TKvXzvvC3xfzBzC5y
mBRUjLTKTCdofutVBzTm0K8oTiPdKgCVm/DIkUa1bpHi/3OfwBF4x3gwAYH6USuJQKJYBmWQNx2b
A9l1+3lXHxpEntDllbZWDWAhijmYZWRT3Oky8bS6uE6x93onCq3sYDl1vC3VZuREHrY/wh6N7SBo
WSiMWY2jCRKw59EzcIPEbfa9AaxlSkgQAsGXJ3NVPS9nZKv7MehdjE62gAcD9q4ZIjEyc/6n51lT
ACbwACYOfTjpnECwqp0LwUwgaPOs6noQEHvV9JwRXyu8lov8ypPBeBbsltWRNCSDN+a9M6a103ff
Y/M/aiRLbYxsUgjA6wQ7u6ELy4mfno2zAO3nw5jxDsS4MCMmVly3GVAGCvM4auJVMCunoOBNXa+L
MRUV5M+yprznLou8UhBBy1skUMRxauxM30kkt9ues69ML/+zIV+EMGfRskxO5gYKUM/nsT0p4p7j
KagGbQlgPIWghXVSZfj65lnyZZDHdi9tYodX4ePgUr2OEm9b4uq1KZJhAjxTVz7hMktxlWpJhWsr
8xBdVK+OnsyQk6at3tpCBmM2tal1gUZlJNFJ1e5Vdbd9Bt7vMz6vT40xLWSTeLq0K1XgV3em/Z8k
sA9x4PYomh5X+CzjtOswSDTPMedDcA7B9iQqScTYpwwzyeoKfC7qUVSrw/Yp2J7XP8768iHYpoSk
ASRF0WH1lMmxOUROfOywcgRmbvjqyimc+XVbIr35T+q8EMh8ecXqlKBJYS+l1oeORmqvixKQ0gIB
1NLvyji31Wz2yyDn8W+uJ04LyfS6F+5A7csemVOO6xTAZKXfR63uCtadajwDDqQhqKTIx9H4j9+Q
GttCKNg8JNRxIyTufbn7H9Kuq7lundf+Is2IVOWrym7ujh3HedE4Tb13/fq75POdbJnWEW+cmZSH
PbOxQYIACAJrhXJxCHIhhPV80d9aUs4FeVI46XASPTKX8vP8tK25uH85MoAmxJjgov3j3BGgYaey
R+e9q42N8l2tlQpsu5GS3qmabxb7bMrppZp55GfaJ8Fo0TDXqg+tKe6a8OoohPNIwtWohWGdIhdl
GXW9IXuUhfBs87bwS8pkBfAWhqYzwEu83bZYleo2l4bWpaZrAHS80q/r4A+blV/P3kIIXzKsWGhK
vQwnmALaK68BvWWmtlyIErI1N7IUw524fKqqLAtw4kATWYV2BBAzUEJ4sSFIhdZysKUc7nwlvTIZ
bYwEehgnJ6qv+vLrADxu47ORXyuFIICsJbVMNhSDAnXTAH3w2w2S5KFuy1GDg2fXjCZWKe07+lAF
osO1bghnOZwhDEai5V1mdK5eXZvKaDfGbYbOgG2fuJoyz0PwKOkCNJ3wECFDb2Z0kEakzAfcUw8J
2tmKw2DPzQ4xMJH/kK7pH8M7i+N7N40wTIpp0jpXRW9Z76JzgIjgvlfXbSGCu3Wj2j70HcW6BWpi
GX1mheWpHybBwomkzJ5x4V0VjAmaKrj23FpSjmOE4QiSXqqTCEh/zecttoeHkwByoVaUvt65ihzY
Xgk6Aq24Y2m0a4LGUWKQ1vkliIsUEbn5unoAu1EBv6Bqr8F7od40+QEDQl/nmvlF6d0rkutXnz5i
eih6A9GH6uQddK3SkLylsdm4eLa9Ce9rQNt5TnYofrHTBzob/zG9hbhZ5YVKZhpWZYfSuFuSK6of
OhFYweqSLb6fi4VTm0pT0eL76VgiPmR2p6GBqFMF2d/6iV3I4cLgJCNyTD3sGw+0YYJBVcUZLsrM
bk7drwkD7vWFqDK36vEWEjmPR3VNB8soJKrSsDdD/9j1jQNIz0Pdxx+KTAtZnNfT/JoEZT17PUwa
UeTPOToG+rtt0xMoxKM8ZEmaZSXmtFw21YWlkuqXJE0tMjHwWRZJLwLgXQ2D1GAmqi0K/uMsQ/er
OJcLiOtUSbcY0Dz3UtmPgiemVftTCM4skKB1hUeEwZxLGFcEheG2vc/L+kC00lIkEcv7qi4LKZz1
DWVMAq0qWlcGx3ZSq/syjo/buyNQhN+dcUgTFpS0cxN0f07AmIlM/YBSxG5bzPpBOqvCM5N7rCfe
mKoooHwfdjOGXbDLvk17jLrtZrRB0fu2SC0uYkQB4NNBaYq4RH8WfWgZ1bdWE1QsBbvD05NLpTYE
OUiN3NB09OqGeYJEa/XSxhZrxmVa0WQUBpkgoHa9feZEDkg49aN+Oe703XighhXsRes2W9S7hHgh
cl7Xhd+WlLiT9NlvZ0YDkHH1Ro/qO8Onp0qWb1tWfN42i/UlVIEwN1MCg/jnrTizan3SaXXrGp1y
oXj5Xpa+bUtYN4SzBM4QskYDz2IL+46Ce9kEt1FsNyIW6lUPpwBoWVeZBnB4TgtNx9UaEM8wBPlG
GiPL9D9L8VPliTjfVnVBfqCbQKkBfRcXGvoqytNMgy6acaCAwlbiY5W+fGC95uVSMetqvkMlrsHH
GqFhEYHVeCLNz7i+ayURmcpKDR75PMp1mqbJumoq3FWlUGjCSiPF/NLX0dZ2AIzeJxiykB318OdI
E8hF3krjj5HEul6nYYPaBxiBUTQGROM387kEgoE9OjMedtc4pojB9/1m4caCDi6MT5nIuN4ldSVV
s7IYkQGB6tgc/GvPjCytE73Mvr+NQQweZVWMAOgq1vLtCSJmEKtJj6q/l7VRZAG+ODtGfYwhxUDp
bErrmyRGSb6WNcHBem/0bwVznqIZ40bqDQjupN3U70aNAVTOLuTa2TZIHn9+3r43Gs4/ZOmSWF+m
QdC0rrpXdtmuO8To0QPQ1rxxH3jdeyuMi7jxkGVSNnWYie+7wuq80JWm7pD3gaDf+r3jeyuHO8pA
nFfCXoMcQPePMqBPTBFm3ar9LQyDy+2mMpaHKaw7tyX9bdm3F1EJxiyMSm9vz/uA8UYRvj4a1nle
moBidrN2P6g3g9YCvNo1/O+liAnj/e1slgTaDYLeQoKe2bd2gEdXuVRSqXEDfy+r1xMlVqmeiJxb
vddYYWZLXihQbn2XfovkgSEaA4NGVG6QFBWKDWqui6RQ9tvrt75NZxHcMdIigFxkdYK7X3DU6DFT
TkbzvC1i3UWcRXAHyJT92JtY2LnN9CMufo7tzfyATOWfUz5ZPhqLtsWJFo07Qp4nt5rhtcj0qqPO
7utC0HO1kkq+MQQ+DCayBJQ6L8MNKbZq18SUT7QLr5TaUm/UXQqubXr/dxpxllfP9ELw5sjDaGsP
lX6DC8b3D4jQEQlRGDJwreAWrU5J5xfVfJ9I6Yn59UXIRA0mq5Z2FqHQt+dHJaA/LPMIV1n5MLCL
cbiQ5ce/0oKP63GhN2TUYWmDP4/zxHtc9AThYNW6FlrMny+igZcVxMgo9qInzMWrlkPBX/V3WnBH
MqRZWlMFLm0a/U8mWHYsOS7/cqW4MzmlLE1Kw+/cipj+LksjE5xCgagRTbRYnFVhgLbU2KwJDRS3
81q3p5VgP1atCvS8OJJUZgY/DgJykzKUMLvkNrAn/0TIcyUixlsVwUBkguzGwB/57ZabkjFgYifo
MEx6zIGGUFOHCYlg+E7B1zSDyFR/pS3UiMztSCNPvRzWQetWaMXur2PXvwPuJUaSks8z1+R48GXr
MAjKCGuZsLKQyr8NKAxVe62A+6/dwQGMndM8zd0owQHjijciP7a2kEthvAdgo59PMszALy9CL7BU
41CgAXP79IiEcAlpUGQYoO6xW2S6LpGq1Y1dFJn1d0I4L6B1Mbp+9VkTJNcDJe6A/5nx50/kxpvd
mXVdOJumTEdtkKFLGh3z9or1Ttvu/k4TzuxSLze0zkTbWkTIpVeA8UEt9noVC4Lm6q4QZhr63MrI
VC7fDEisl1OBBaPDs+R9kcm9ZP7a1mQtzSALEVyUREGsmIzRaBElyxAMb755QA+bZvsGng5TxmKX
FJEK2LOQPW5LXj9FZ9H8Q4eOQVW/Bnb44oZXPCn7ORsIHv/8Fg6jAPY+AXOiiXYTzvamKNIrXAjg
urtPXXmiWmwZ7LNAo/mUvK3DzEIwdYabODjX+EanlE5l7nUwiypW89zqgPr+nRkDddI40gPXiNMO
XYfSNEi2QggwCkwTEw/xIKP80OiJd5GlVdk7ScIiER/cbJHvfhoa2nDbxBXe5EcOE3ASJqFR4eIH
JrhKm6wmu4g6R5e+bK/BWvCaG+f+lcMdPnj8jEgG1tmLjsF43/8hStU/Dn/x/dzJazB/lfUt8iF/
aPY0Vw7a6Al8oUgFLv4CXbPTUcJFcXXIjlPmHaXoI1eU5SpxB3swlbQvFGgx+jYrL9pOYInzT9za
be5Uy5WUt3iHRzbfsHlKWm12Pboy940epg+Bn34zypE42zu/fp4R6IEUTkEganJCvaJKJapCqfnK
j0h8QnGhs3sHAyOHPnc+crMEbM+/4vg7bIxCVVQOEKdTFeyKuV1LnguUbU32rZa6TLpjokeRVX+8
EMmVDKWmM+UuR/43TtnBVMhnY2oex5R9oMyw1IyL+FLTNnEJ9ka3RekkvxUy/K6qgd4M1CuYYRAe
173MBzOXJgntrYPvKDVu5SqaifJKQFosOEe8PdTNmIWV3DWunNSWQl6G4G7b4gQCeAvATJrZpi0E
NIVvg7nO8kX0WOsrdfZm3IbHOmtrAxRIQDJ3crOy0vpgBsLep/lb3p1WDSj+iBm6CYA8fL5IWGSU
ITM2X8Dk/bSbESV7xSJ7FGfmIqeIaHB10VDZlNEViRYN/kknb7J2DOqwdcvic+oNwCv4sb0rq2u2
EMBZ79CMPTEGE80fjerkcemWI72NxvxhW8y6HnjIUxHM52Lj20XrSGEwRUJAA7cKcBg8ewAVyLaI
dU3OIrikWFbRWlCqOCeeeW12R987SdFHjjr4Hv/VYtZysfV9M0XA00cOFFeVozK2CwJfoAU/Lv1P
yFzImNVcyDDbsfeYBPOaySxn2IYgRB82cUo734+N0+7Ynlr5TXkbnHRB/+1qGZjoeNAF0hqmO/ih
Pj3TcHnpc7S333j7uX0hvPoOuLdTs68P25u1Hn4Woriz6mURiL4rnFV1n4BJIt2Hl6algOsZgwkH
Udv+ummc9eJMA5NVHu21OTOfbEPKXSO39VAUUUVCOOOQPL306wL2lwdf+iC01akGh4TAS6+8VyJp
XawbZx5+kcI4J6jSfZl2kyNf4allN6UWcBVcIOjOIwHD8/ZeiRTjkri4xoMY2urQUVVUE2bQuotJ
xxTTxCYRb97q9WahHJfLjVXlAT4XSUKGavME+kQJZEG1+VLQCz0ZLV8STQCtqoZa4CtFO1V1TjUM
3OmhnyFFaOrKIgF7LsEKCaQEQYfdmhiVUqpSBcmWwns/P0dUR88Q7k5mdyCtvvNBLZ32jeACuuZk
gTmMBicFr2EGX15JxjE0NBljU4VG7MAENRHtdn9uC0sR3A51BB2PGUq0Lnq46pNf58UOzatkz+SW
/aUoLutO0rQEahG0AdTUbjJbW5Lyo1qLEtO15HupEZcHK5FkkjHTMdnQfZLj/VjLVkVxG1Rxx/vI
e9FC1mtb9cK3N3j4ikk5+6Eqt4tup4NuPK0qQeFGYAZ8vWvSpziHUuh+DNkNo71sU78RYaGsCkHT
sAbiZVDrKpwfSprRYwl2xfUC3ZaU4KpkRBQj1jItXH/RToeWOlNXudyElpDdy3Lj1jqigmk8GsnX
oZSvysR48olkabnpZqQATby3Y1P0a9vUVzVcSOeCBmlq1dcZ2mK15iSpVygbbX//7Fv4PHKp3Sx/
YQxRmmaV1MO+K3R5p5nDmtTqf2ij6MiuytFlWTHRB6ChuvtWzojL8chUHNk4PknJVQ6In5B8y9L7
bXVWlwu0bsBTUVBAfkdNNoTErObj2tWlMxbomKci9JNVN7oQwe2I2jcgWClwVGMQsOG6b3n+/eg5
23qsZiaYRP6tCLcvpAw9LcshJToqO23Xgo3dOxAb5Eh34saJ2bu8M4KFMO4Ymc00mp00G1nlMtPK
4HIww47nBCcuv8jtychEj8n8mPlrgrnUb7aXhd3F2mgC9hP6jSe6R5dqYlXH+GQ60s84cKQ7fRec
LnpRQUtkHVzcoH40tOMcmuTBDtsrkr1s79r69+voLJZB10n4OQajaSUvmN9fWzO4QtF615FEYBjr
1ncWwQWKMW7VPAX6iatoLjFA++emynFbi9VYBDrQ/2nBk0vonWQkioetydjLBBBsWUE7S24PemVh
7GVblmDF+LawYppHolLI6oIXJf+udaJMdT6N7037rAznvdNKGghAvxBYATocHko0IBVuYuVHBail
4mGa9XNrgFUMXAVoreK7dNQ2qFlaeY2rfVJPM5m0ZH+fKtwp0rnt395evVVjWAjjzm2UK1M/eQh/
IbseJmcKj9qfTxYYcEJnfbhzanrljI6KWn+luImGgTU7EXU/roaGhQjuVA59FEVVCC3aPLYm6UrJ
Als3j0MnsGvRanEhSFaT1JMYTCHOfsqmO7UvcbTb3pBVc577L1BHwCQL7wB8NHjETJJx++r9wUqJ
Kdt4KYkFh2b1gDKZ6QSdiLLO1+XztMnrrIMbIy2zDJPaJpFu67jeV4FyJG0tiKmr+7MQNyu9cNUa
Bm7bQUMmFxgKsydJ+6RlcfwwqV1mFUwpHz6whkxVmIECANTj7uR5HGlFG6BBggaD0/rDRedlggVc
P6ULGZxXiLXWrL0QVh0ldnac20pIauWRhTby/Sslg2AJV+1iIY/LGcqMlJqvlTBxkrolcMA6Xdg9
t2reCxncNg1BMrXIeOAM6jg6BYVigC84/VToLLECLYj2nsoKB29RhctI1t1gwBoEYGEkOXGvxLu2
KlIXPC4gCfGIAPp9TX0YqzwzTBMZQ8hvLShWjJKMaQuYbb93gK96GEHGu201a9rrIJ5FyUjBU5ox
f74w0k5OwsGf8IwG+vmjFBcvUyxdKGMnSJfXxZiqLONcaShOvRWjykNLfDoig2hfaumHkl97xt22
JtxiqbjOMFw2KPhZTU1VeCR5TMah+XOoM0B++Jg0uK4iQYGN04EXwHdZVIHXNAS0Ko5SXVXmnRze
F+rTtg4iEdwZ9vN+6GjTZk5nfJNaaqkqOPuqP+vKf6cHd4jl3NeqIQJhNZieHcw8ucQrBQFWsBc8
KlAnMdYbcpU5o3+lRQ/UEKUn829cpCf/04Gh+GNojBqvHXALszW9UCJVomSOujdPuh268EPGK7kh
uAaPIiTK9W35LY2nocrjeV5abqBO95izy1L/PlFBBOQTe14jnnyqC8IESMZ+5viJ1aJcfE+s3I73
2lcNsPEn6ZSC9dJwAsFCrm/UWTPOw7SRJwdopsucxjgG9Se9EeQOou/ncpSx6oBpHsKgFfMQ9nej
IbBl0c5wuUnZ1FIkFUbqDN5Vp5+maleK6G1EKnA3hz5tlFLvu8yREbf74qGjvuC0CJTgC4w6KOmK
kCbwXNWdol219JeC969tz8KXnnn7UjjXYsoJHQ0TQuZRme7T3OOPKvcn3ZrxDeQnX9gTynehvpPI
+RlVT9FzokewrS/e4wy97GOEykqZNcOyV/v+wvixraNgp/jmynHoG42MBYox2r0X3TaaIMKgy3Tb
7fAcyBEF1WNtSKmTgE4NLGg3QS1ZEkyvLwCARp6kYjhUZWN1SC6VoXB9L7IZZl2ohJ5SVG6qz60M
+pHw3tN1lFi6XdJGYJwljlliQqrGBKW81/W9l4YWBtXdLLzI2SnoH0Yvt+QQo4eoMPRFBG4l0y5Z
bRe0sih4QYnUWVMGRl4tf6qyB8DwOKXmBMMTnrjsKL7rm8byytGp2m9GM1nRKOGvbfjTqVA6qw5H
xy+cdrjRpMHqdODZt5KdqtQaAmLV/ilFC3lT7FvypegKpwF1Z5ike0xxO2mCBgA0sJUR7mrG1VAG
u8H8apiAJKBHT0JWQQ+xpgKfvQMMWHzU4/t6QH9CfO8RYplmCHt48dsrP75MlAu/MtEI4vRx5DCg
rA9j7UZ+bZG+tT2Mdgb5vqvyw1Ce9GgCwpZst35rp+NTSnyrwuRxqD5mcmZNmA8eBnS913Qnyb49
dkCvipySUPRWvfRTYdX6dd9cyc1l0V4H0DceQmug13FwmfSam1CgjJDbPn/JJjfJDuP0SQ2vARPc
tY9x+ynWDMHhFDmA+fNFNAsjGbDrHuKLHACFsdMfFK900UD1/e/OB+fsDb1TG69FAiPH4IdpMBnQ
CTyZ6ARy7t4I0T2JKQTkL3FtB+RBF6FMiQRw/l6jIJVXcYFyyjr94mXmHRv1x+1Vmr9iI7VQOH8f
9wOr9Aqb0Uq3ffJNkfZhZSddbZljadXkZVuayEvyNNe0NdCQMEGjDqzJimQPtS3ZqiXvyAtMuT+A
BkT0fCtYRJULBU2cq7Hp0dTB45kVak+9/ocFQ97187V/gFz7LMjyzMk6E0AeGGoeA8GZ4e+i/8jA
cyogPdFqiH/eHhpPIX5fZ0gBQcsC9plsFwBbrf0yuKmD9j9ne5tmw31nFAth3An15dhApxrq/JUR
W236maB+HYwPsXFoRACDAlEmd4ZiUum6ngJdeAzuCrAD6c0uqC/SJsAtMBec19mWN9Tiu3r0gqUt
rZEUaPFXdfyiqs9me2UOO82/KRNA11e9YB1FAjnTi8aqaaoB1h5JJ5KXdjXcqiFI5JPeMsmlUVyC
VEggctW5nreOB3aa2qJLE6nPHHSBHhTF31HWuEkvehASieHMsUxJXeLBM3Xy5Mnzf/hsX9Wipu7V
g7tQZf58ESdGzx9SPcDq6UWt3xk6EEX6MPIED9HrLmkhhjP2WpHH2EtjJG5oYqmv4ZoO4OdAoig7
zT56FNXN57CzZYRcWKLoho6HHuIMDyRZ0kGrFWuUPzHvx/YZFu0Qd7CqaqRhwnCGA+/G63NrxmdK
/7CLjfdKjAtQGZpNIz0O4Pk8fTdEuyoEAm/+a1sT0YpxIcqsek+rVJo5adYDfZRaflPvMS5pxZmo
YW570d41FXn9WEpyliBlay4x86zUwLQ6bmsjEsH5BL9KAVECzjyH0V9Se6ur34P+eVuEIFhgxOPt
yfETAIYUHkudJks7S+/Go0GYg8JYYk9jvJMbD71LjeYOmWmhU6G0pKq/DiT6IVV1wEOjv4OpKrdx
NAFfUO/hus1S2ZrUlyr7RSFsW9l1L/FbCN/rX3UkQJMmSZ1SemrUr6r3sP3966UK4yyA2zCD1F3l
S7h0K+DGBr6/a8wD6o8xqNtd3Ow+E7ewQyd9Eohdt/qzWG4PqTT0dRrOtQq4JeQUu5mRwfAt/VLe
YfwIQG9zCVppnG25ouXkHDsrdD+rJpiOimsBmw6jIiL5EkmYP1+4dUQnGpYBQoeHe5lUJrBPQeny
P+z/vHacS5elMZCzCEqMQDf0wQRslYDajY/p7fToo670d0vGefSuiwJMOM1phXFQ+u+GqIK5ro4p
y5TqJirKr58vViyeOobXVriMmZVGP7X7+KdyNdjGKXfCnahG9lqcfhegztL4x1afdWPZaMhm9Vx3
hgoFE+lYhk4S32mmHTP/0sxOnmj4YtUrLoRy1m50FY19CYFE8ZUv3iBb4IZwy9r8iEdaiOGsu6ID
lYcEoSRCYsuSKxVtiBoRdN6KdOEMXDZoEQzz/XZKLo3uRx89Ek2E1LSetSw04Uy8KnWtwHzAXBJW
dtMxclJbDa4bOAaUHp3E1gLBoZqd9ZZZcFYeTwYw2zMzhVbeRRiYuOWwEShowZMfaA80yS864jt9
6AubQOa935LMZTJyVg9dU+Ga3dtkN1e/cTEg1+OOuPKhBa2LwPOKto/LaUhmBp3XoJqvTU8R6nc+
vdWERVDh/nGxMR+0sqglPEvMEcU7zZAnw33jEnQVpzf1xbjf9lGiU81XXU1fnXxfh+X3Nhp4EMH0
48zHFJ1ErQCr7v1smHzlVQcda4pHDBTw8VRhHNpR8LYm+n7OU2AED685DN7WzG+99J4oHzq96MwA
0CgwGXm8sCbMSaDgMgO+1R/hcIokNxz/EAvmn7R5xo7+Rwb/NJ+CDIROCTa/Ly9MeFrqoUqqCsLS
euKykMKdG2+axmpkKBDPW14dy6/Ura1ox1BvQVYo7at9olqi9vXVtOW30HckY5nelx4tsP1RcRcn
h5bdaOD/ElHHvvaFvvcJ/67gO3Ix9DWgVBLPFQpvsv02tVtPPpojJnPD0kLDwE2QE0fpQ3CsRBro
WEdBIFn3hmf5nPtNjSqTJp+AqJJ98YorZjy0yqXEnjv5cRbKpMLdPsDrXukskHO/EjVzUkUaavG0
sfFsMgyTpecCrURCOIthpVfnMUXkqhHwJwMOdspRe5QEdRgyf8/W7nEuNgpSL0FreeqYV7I9U5sA
KwCz7r4b2+GR3RHbt9XGMoSDfSK5nNNVRm8M2gknIuu+MGJY7fTZz08Z26vafnu7BJL4DgDPG0hr
GpDksfo0Rs1BqfpDJeuOL1msEB11wb7xXdR5NXge9T28C+KCIMV3kZFbLVDutnVa97y/TZBPQxMp
YKWW6JmTyLuqvk0kUR31P4LiWQKXnk1Ja8ZljatBf5p2/kW9D6/IfQ9M8siqrsonUVAULdus8CKv
RpMGbjcmnEjde5d+rDpFm1zVvgg1YP0x8uwTXx31Qg5K7HkbazhW6l7bVc/1Y6xahTvjOhCQUwwq
7uAWRkv/brc4h9GluRYQH2esUy5JdSGJkJhF1jCfgIVSEitZyxK8dRs5cEL7k54oggD22kK64Sb4
Prmur3ujlPGC09vhdXhRW8D91o+dLe+SAzmBaceq7PgmszGl97XYi4a1RdbBOYtBZ1UxmCg/khrY
FfcqvdbCPxyZ5BIByjfRotcjYVKmwk2Ybic/hESEfioIx/xlru/bVCUjUgwTjx890yxjAko8Woaq
7m7b3gTpBiaI3hoEjq1CARc5P+0ou+g76F/yS9PJv0wA1cvRIu7qsgUOGBH/kkhDzmeUTYkOrBh2
jrZKjEU9D8PXUL3NPNE8jEgO5yyaopCrLp5wCW8VcC8dq+6n2tyN0cP2Mgqsjm+MCegYVfF8zWrk
2xDThcmnQRXc5AQnl3KeAegyRMpj2ESQtbjg+8fAFBEICo2B8w6dnqBZWEX8i4HR/lnZAfIQL3sK
3J5pyWDmgUO3/Z3yt5vEJRbdEBV62MDTSvTHVA9WNXxvUmoRQ9Rgsr5NGKlWAfqhajxMbmvIUdVp
aupQemcapQ3wqaLOBS5cIITvVjQL6tdBGsL/4fBq+QG14lZ53La39UTltyL8KH0LWEMUb2EME/rP
m+Y4IW2ImgCcwK1FJlHvz7rp/ZbGv8D1TRgGmYIsVk6eFOUFKcvfLRkPvZoB21OTQ1T+0Hdtqflj
SsqZWuEvpXCuTpP0KeyiueLHRssLbtXs2VdetjfmP7KG81pxjm1UzAQOFbsPPi2C4f3wpB6TG/+q
DhH4Mjd2UPvw3G2hov2ZP18EdY1JRB8prjWFd2SNbyWmqHAlkjDb/EKCPqUeGDjx3uvTq6m5Dk1B
i9y6mz6vGufcDD0zJPTGosJXE6urj2EGSFf12f9Q/615lsM5OBqMnRlT1GSb+DGLcYf4y53gPJne
eSSnGdrJjCw/MTm5mCIRx4VoK7gExwhQU1ZTHH2tPmp4+Iw/bxvT9lZgqu/tVmdGWWhA6sDzTxHs
wukkzxMuyteuvN+Ws60HCB/fykm7UNbNAG1qnh/sK9SNTX2/LeE/KvD/7jYgmN6KqMcJkEwJrDa7
LF8ocDQ6C8gwv4hb4elH9J4wr/v7tPcsjDv4WlONSlYhdgb+rZx/JjJ65W768Trqrwi5873nbeXm
E7cljj/znRdP5dwxECmXmvmgtnstEsDaiURwhx5T5gH12fyWJTWYeDMttTcvjSm0tzURGQJ39gFV
ToKIYOHATGvFJLbb+kPFwfPWcKceHKlgoVSQnWFwdGfIjoZZJOLVAj1Ey8Wd/VwPMEw19+BK7Ia2
ptUkByUR3QzmL9nadu70K5XXJaaGUKxidpQ9S9JpbI+tvpcQ/JkXuNtbw0OF/O+m83vl+IIIqiE9
mEQRzXCZ2gV2vccTdHhK977L3LnsPbMvS2i4SHL7Y/nuWTTnH6QGTkgFkLMzUurknoauR+GLo8DX
8bUR2kmq2mcoJcx8aqpt7hUH3RDfNHeyB6DtFLbnVnvtKFhUgaG81lMWwTRjflLKE+o+o6bZVZg4
WgmQ0tup6GxQhFtT9KBUuz7as+a+n376SMG7+n6MQsHvECnPeRApw+g90PjwPB3s28h3gIbh0EkF
bkm929Z4O1vV31VSYiVvekVGJSX1rDjA/NJT2n+KMzvU/9KZvOKDLtZWUroq0ifcKwPPsMv2gjSi
9P4/Lklnw+S8SRbmBisVBYYJ/Kfrdg+41MiernVr5sAwnufYklyJCvSCvBIvHG9jWRPkIXwLYll0
JKFV28ZTPvdghk58RIfzLgLRtC3CNRUZKuds2rxRCtIixgzRpd42u5jeynLsbBuHwP2/K6bkBWCg
VZxzpbzTu7s0+NDL0+/t4mspY9JnCVNwxrMU5lCkR9I1AvsWnCS+hiK1cVUHBe6vLcktqu/aHAOH
PXrB47+LyDySOZq69Uibn54YRS84qIGRNUmCeT7BpvNzRDQAbl/ro3FG84bAqir03MvNV1L5f6nL
/DsWJ7XGc0IezGF/Ni7/k5aHlhQKZIhODV80SbMiSX10qjrm1+Q499+m+87qTslF60xuupMcUe+3
yBR456BIRdhRaJWYugXqawJX0L8kIuQQkRjOG+RqB8qVHiV3BcN3htxYMgmsvDyAIePvshrK+QC9
LUGfIMc5glVykXvZRUBaoGKIqsYCq+MfuovIy5Q2Q51uMF5SVIWBkVNHz9ue5hUbfSN54h+5wWE7
NnIAa2hPoHG8DgA/FuBh1T+GB9RyjzX6jVKbgUw8cEBO8IXuEre/iHc9WjM83NypFbjM0R62f5XA
//GA7nqo53XXwWIKD+ZZZnt17A/bItZDFtgeMZ2LdiTUp9+eNTWVh6qYe53Ur9kxvhh/Ist5kn+o
X3xbtmbl8sAqn7aFzt/5brEXMjkTpa1WpRhInvs/r32wqSIQaz5msKN9WIteTVatZyGLM9K8z7IZ
NQpDI/TUSM9s+spErILrr1xnGbyF+plqJsb8sBD+asC9m588Rzbcwu0d324zK9sTgbmuX18XErkM
GBHfi8wMWkUwUBq71Tf5ZsLjU2PjwOv5n1LP/5PsL+Rx1+VY8lKMj+BGXk76MWgy26gTu83HK0Al
C4rZgg3jp+DSSO29XIP/kid36H9ImSuJ8FpWXeRCm/ncLeKLir4m8EwOuL3Wp0ZxVcDc6NVd5f/c
NvP1K9JCzqzqQg4F8HOUziUfKdc+kxgE9rFhdZiEKL3oyWuTzyMm2IbcdzJddaWaHVlQHZpgcHMj
25tqdwQc0K7whievDEXFyLnmsHEGlXmNFr8NIN1JUJjwLZjYAks8ANyb2jYfKjc4tDfof82sVvT+
9krgsiWT8zVZlTQDOCpnmZMjWQlGGnC5ojbIql1QrmO4MrRmzkXZsEArUXY70S8Q2RbveJo+UMZU
Rm2caIcxiXdDP11l1YdKfUyZodgNHeTr89ov1tZU9FaLYhI5CjsmeAFkjYi2ct2DniVwFhzkqLsn
OVJ+Nc921AxPYViheUrZjeNoS2YqiBKrgWihEGfIlUmKagiQ7Svq5VBdGIXAGtcP5FkdzhilvlGb
2Jgv2yy1i/6rlh1Lb7TA0/SRlGWhCGeByhgUnV5BETJex+Ndrv4Ushit29hZF87G9AklmKyBkbdN
ZElqbgM+22rDUaDJesPUQhUusIGBp/JTH5Uryf/f+Bh9rr/Et9SJb6L9ticTmBtf6+lyjIV4HW4x
BtXtMhwv2IA+5eFZjRmAEUXwRgJr45tfgEKVNBSkokCBedDzmyr40IDQeen42o6qx0aSzoOkMycH
cWK3/Cm5nT3mwGuqgADbiKZQ/iMS/DYKvq5TUkxv+BXBAt6AMwl9/8BTcgBKdZV8A4fbDujNV8Hj
/wfi7T8yhbNkzlNMRo2Gugz5Hd3PNSwAU/0fade1G7eybL+IAHN4ZZyknPVCWJbNnDO//q7WucdD
tWj22dowYNgYYGqqu7pyrXLmW8kjataws7dtOfmLJ3SmRikKuaunACikSIBgEx9nZk7kYKzx2NjK
Qd6lDxVDL/3FopzpUYoj4zu+DlM0J9YYhHE/rrIy9X32UO8wW4bOaQKdJ+6woQTF6fBfvgpKmUR+
NymhCPMu9dmu8U9GDZr5hYRxby74/S9PllIrQaOo8whnFi1HGfJJVucJT77NJaZuCpYQINVaMVLj
rGdIKZjUV2u0SOAueeMxCGyfNUxEfvFXb+DP3dHZnWyU/Rqtv3iF00XqP+bTXZ2oDpq2Jv6nzgTb
ZZgYOtcTqY3UpBpMf1reiAU6TC/8ei+zlr0wzoxO94hhNaKECPuiaLM18KrT1QFD5lkkKOdCGHmM
DmNBgz0EbhXEpsZ0Lv4SE55vhtIZ6MYOIrGAzsii0Y7FaR8rwnWettYQqTd984yhzZ2q3TbagyQO
XhNqdt30ZqXdaq1ubsv9emBuaPCVFWCaYwLosy81+5US8ySdMVgAVbMbs7kYd9VDduAuI7Pdp65v
q7bxoN6JrggAagOdSXjrsICJPeyqXe5Je/yPYXzXhenPj6IXA0dxGrWBiKaEWjll8VugXZVw6pOb
bd7/orvPZKh74JWo4wwfMls5PYYKGrjJ7dF3ybhY5CqshBgRnK/v8UyN0t2oT04NwMGQOEqDd2kq
T2U7enPh7/ocxdEeILQTppyn5lavJywzxPYqAZsHDC5mXPlfxO/8QyilXhh+MKkNEj6NUwKkrfKK
X+pLeWwxnCcfQU7Hrq5vDfGexUyldLnY+EOExBlSLSHvSFptl5mAlmzpUhZZ3aPrD/jMHiXRQRIi
bz6Rlpmo2ScFJgUAZ7EtOeuq9UyCUt1QQDEWy8PdUPP3UXkM08qUq2euevflXW2wTBODGg0sptba
hBkB0tVkxRhOPcSW6gU74P06WAZl87b4Prjlpbrjd6qzzee6r/2HT41Kg6RirfiAZSNNabukeylV
W+gYCFMsadSo1IcS5lWUd3gWylW+v/A90iyg29pF/oO3Y2zdYHm/LJ4o/Q5Aq7afEtSQ2kq32iky
q0GxEU4yXtmHwdt47hqlXHxJUYOswZit+Dq740/DlkzVe9Xc2cQG3tjlrBIrcn6PjmIRrTrdbt8c
vY3vI6MELHsViMDYAATt/lmvy6MkR7UE6x/vu0fRGl5jm7Nmr8MYLCp0t77ZWpHLM6iune2SKKVZ
FM5XdL6EZpl4r+GdZHhKp+8EF0salCYJ5yDWJxGh+X9XaMQcqnFkuVFgjb9Cp3j7lydJ6ZM5EsaR
mxFwhpyrHoQT/gHEAwC7Y5n87A228TuGYYyuWF0ta0ZwySilZIrS10Y/UOAfDqJdJldikgHBaB/V
JUNUyYnRkrogRKdXFU4RURCCNlOm0Yxa11cna2pCW66fQo4F/bc6yrKkRukUNR4AKFei3yxTzGdi
dv3IaqzZ5Cwz1czUnC3JQn269lhzdgzhpLP90iAMSmKggtdOoT1F4z4PQ2tsZYaArp8m9vlgfF/D
86PEBVupmpGPEF0rFWc30UFJE6uYj9NwTOd/SYqSkERW/DoOELOo/hMgaotZNsMusjqgpWTN3fYz
WJfGP2x9aUSNZKMoDGSopTQDYlZuJsA/5esY//61TWnNfou8hg2i8gd+I3WAHB9J/owcmz3yymWb
CzspZ20TWh3uXNKgTi5qm1lFih0nF7f2GJ5U7j0NL5TZ1vlHfT4q43PJM4q7qwXRBU26A1qcIqBE
KSiBDfmxNUy4XrU526T6Nd7kzRuy0nZ4YCmRVR93SZV6bnKPpQGTDjNU24LbX6PsdqU52T7ciRib
5e63r25VSAQePd5ks6FAF7CrsJkiIUDSmyuvOkCoYHdIJV+XAysBvH6WC0KUETD40DeKCgmz5pD8
hrZy+vvGC+3E0hOX1A65a9ZBrmqPBUVKYhKFG/qCx7w9ENVD9bWo7tPoffv0VgX/TILWwwNw9CWA
SYAE3zy1fXMRGilDCBlc0GXYaM7bNKkh9yMAYZprLbKSmWUvWWyInz0PdVC5KM6RnSfT5zIKvS3u
Rt+rd8FLeUDsaH+nXU1cnBvt0RUwYGUKEQ+lt3q+yrnf2/ey/oYWBAjHi3pDlEVToGl8huyi7+XA
qcws8arap6RLzWL5p0SQvljjBTFyhQtiU5FEXZvBh9IgAG1p9S1AJOS7QH3L+wRrJOxcYqj29QuT
JeyHFgxBpnfeTUU25oB4QHm1O0Xcjjkgvq4Vzt9PcWT4LZfEMeKXvna65s2Yf2p6Zg310/Y1rRpe
4UyG/IzFwSlRomdAV0LxyTj0PdbW/Iin21C4kFuV4TD9RSDOpCj1w429JI4+XInRnZzMKby2RCyG
jc0AWMAOVBZ22GotAuD3uoDlHaKhK5Ty6YDshW52sNa75b6+A1blYCUneEqgV7AGp9dDhzM1Ot5M
KyWrRwkSSFoz+Ud4ajelb+dvralggUjixmjM0DhT5q3vXOAfLulos6/iokVQDesxX2PBn5Fcle3l
xF3pWJaxTYl1oHTQOSt9r/R5TVjkrX5PmlEib0LeJz6w0BT/YqvObFHqSakCvZUz0Bqfq11rl/vS
5S7LAvtYDa+4xnz6xT/c6faf2G9xgZS+Qn6xCuMODv1QXAdZagbBjzifGWe4bkrObFGv2hcjspoX
ybMmx0pR9UIUZ7sIFQaV9Ud9pkI96ij1pQh7LOC0D0elqs0+aOFcPOTGhZay9sWt68EzLepVC346
Nmj0hPwlLynAdrXgnSF2/KpuP1OgXFtfbRO14frYLgGUgcD9SUbfeCaFe60vgGuh77gk60wZ4IC6
2u62ibPui9IhDUZz/bJHLkeNnrlJukgBTZzULJgHxhnq5AQWShjV2Uo2opmA3pwy7lelsgaA143J
nyPUKX/Wj6V47Js2BoBeBaBefjxi8O4aYMdXgh5rDI20/nZFAblxsg5WpF2yzIDMGQXYKZx0r3tk
UWdol2+GNf72zdgMD/PL9i2tsrcgSLFXVJJf1yGe7jTlZmzcSOmzguWIaBCytwmtisOCkPj5opIB
0WskQysV073MxY5SvAnlxCCyHmctqFC6z5ibOTYqJGtEr96TZVudqx3IGlCWlmWdG5HLhdy1SlvK
KmkFShWs+cs5L56n/VxEYK9lDYKsH52sovNI5lXFoPREp6W6FDdgik8PRPamo56wsqLr/PyXhkq3
uHBhHWs9Ad7oFBMw1G541/tW5okI3opTaYpmeRE1ln/J6uAhGuiL94ldmf/hTeUp3kb0BRvzgCA1
4QLLF72m3xvVDYbdZuF+yliZp7+8rzM5SiFi51sSTgQOk3QK+I+F1e6wmMZsyMDzLrPLh+TtO2J/
JkhpQfg1Sq7ENbo6RjdR7jrxxCf32yTWvcPzGdLdHNLU6m0TjgSUQzworrATX/6T1hq9yP1WXLog
RimMSG/9sSpxgr5yTIOTUVyWIcNyMBmidMXUkZxMT3TF795W3OTg33MPxUnGMjnMrrDqZAwRpHs5
2qYNpY5DAq36rR7QGGz1bzBV2oV+UjwFTbPlr9jSH7hTjuCLcXPbL1v9ENeFFik1LdLrCONB4X7y
8s4awW12SCqzPHaNY7wC4BS1MZWFyLBaA8EC2f++uo/PF3QV7GuugglmpokBqj+Hv4CUBO1iqGaM
WZp4Avx8DHh+sUpHc6hi12/f/cpNNSwVcLKydhjHQO5zQwnQkzylEYpJNZJ2MXSZyMjOAngXJs/i
vMw1cBUMK8E6dVrncLEgBAm4b4GylaO2pfwU1G90vYoikCBVrCiXDZUS4Ra9e1xQ4ZkIMcC8ACmt
Kr+HlKW1iTn7enBnKpR2afjJ90EGFQI4CwD2fQpd/6TecV7uAMrDFVil3PWT+0OPjtRQ0FeUliCt
ZunBKA4dNkCx0HfJ4W+wRAdlUtsIaRmMiKorxUyxRS65yFAmUMprKWeMC7G4oe4o8LUaqZwBztYk
WoKPpT2JbOUR522LN4sM5ZPIAzpvphLi1gUXRX811j9FiaEx1633+V4obyRVg5ifMrRNGflVa/xM
op+VHFpKxBq5W2UFuG0qRFvHUDBFR5z4ok99VNWTrobFLuyhq+w4UdztE1ttAxPPdGi8/iBOVAyK
xRh99eTL1pUPZLVb5DVe4fmoZuqn7MR56aHbDS26B7aJM3iUqetCBbquJIIFBZfLNKQfQw11nLDK
tesZgQWL1FEWXQusGh1VPtmbHBBzRx/rb3gkO7h9ysIMZvFEPl/oeyyzTMtURUJRzB8NOTTTfDRF
hfGciLL58nIXHBEhXRApsfko4Ws8p1G/aP0jFtfPpWBxeWjyw7UgYf5E7cztu1qV+wVJSpPr+aTP
WYPSTZ0VgFV77tSd2nvhcL9NhtzFFmeU1xi2Ua4NEsS+mn7UwWCp8XcwspcCTynyLjVmXhugWEfl
RDYddP37v2KBBuE2Bq6fohw50dZ4KPn7cLzZ/v5VJ+p8EwrlFgb+oHQxj0S/oe8G/1YPQrIxyKya
O0G8VDnV3ia3LtCwN7oIUHSNRpRoBV6QAAGLuerGLdWbdrTzhlG6WL/0PyQ+HvBCnPVYTyZsdEMH
0cQfpr6+lbuKUU9dP7QzCcoAaSImV4CIhBonFoAqoWfMN1hU4xbJSUwGU05ZtfD1F3qmR6m2fKzi
EMeJS5KS1Jbi4k7O+cgUsITbDJtf3JieMNG4T6XwZfu61lO80pkyOezFYYZ5j30UDe5LuRoc0SO9
xJId3ei2eCVfDbZkNVfcntVNxLpBSuuJVV+OrY/OyiS7U7nXmbWIdrU7WlxwRWm8SJbkWCDwTxV2
mGUwUU1sY+2TbMNvR+M59zLJDF9itctnSZLSeGobT5EWgWRWmyNg3HLXf5x3wq1xGf4mvVkxxhZF
M7JmLMfAeqmj/h1k3OUPoHRho/BDxfUkWT+blRSb42iWOmvI7y8OwFleKH041XGlYhMB5MVEROBx
O9UDgOEhO4Qwy9juZWan5B5bwiwy2BsJ1ra4MrQL3cmscEIx6CMCaoW/TgrgMbzySAVv01gdIVgc
JN3A3PtSU7dRgyjETi4Fu/GEwm7N/yBOZi7pcCe4ifnpmyH8WWzppmYUF7OpRhOcLbT7KYjgJ+6q
mlWzYjw+en49wyLi3IhhmrFJwzT4wEX+lHFN6yR0vDJRAniRSr1vVdWMnkCe25Lkmw2HbEckspID
RCV+Nf1/aNCFm1hIs6oxEGGl+3YfOdwt5mW88mn6ielMAIaMI+OBM3iit0gVgOSLkgGefBjZnfGr
07+zswcNev89NLpNMObqKtY5eGl11JtSB19Q45xt0V43M2cS9L1omjFppFo5HSS3Qyle8jhP3LGG
mNazGAtWKPVbRLOfhgSprHcFV7IL3AsQ0Rob+wKhfUmucrphDVGse5xn3ij9W2qSpDcqooNZPIUJ
iPqJGVYPeXe/fYbrmcoFc5SeHQvflwVSHPIv9INkz1hAXwJGFeMhWJto5ZXpW9HTNs1VtScLusaL
vAEWqfPsAy2uuRSBaiDep7w9+08lCwHkKwkVwaOCx68YOqJI6viCtpb1TC5Gux+OlehW9c6P3H/K
xWcS1MEl2sA1klyOgJ//VcSXSXnV6oxIZ+VyPtOgzBPv51oQahimEO7yE/4+CWaIDjWLe2hOkL3X
yGVNKDAOji4MdSnWkuV6OdixIVtdDZWa/tYmhhPPIkI58YbUJSmvNyN67l7D+i7on0Nu969uh26K
LCasiOoAe4BB16MG3PISQ5VlxwLu+apFP90PPXOexJqe8wX2zqvl4HJR56kpa/c8iwT5fOHRKlPP
BYbMYbFp8i4Ul0PIqlV8WMjPpuczE+S2FhT8Xqy0cYAgtzYauvf6ASsFr4qb0M6f2uPw0jqYkNkF
trQ39rFTPhR3gfvPs5iffwKlEfxuzMoywW01wk3P3dfGnaExLCzrHCmNoA3zyGOb9WBz2qtRXGuY
gNqWuJVqwmcmKIXgC7PIyd042CqG6zxkktCYjpWmHu8qVumxkssrQcFncpRuGDtf7JpQQVBzpXrR
LkXnvWaNBwKyHDtkZzaDPcajlakKuDL3STxGEBP5NbgsUfQsvOCBtCaqZvrDOMSH7sisW5Aj2xBN
mVIUVZXwYlHiSBun+KFdkW0lLUAqarMGejDxi2K47BjWuuFshcHvVwP86Xjp1KCej9octNVo1+UV
EHe7xPU5W2fBCK74Fp/JUKGy0hRSLEjgsAd2+mO0Gx58GxD0+85OrrkL2c3c1JJvGVdJZH3rWCmd
kvNpbWgGiMpeaXicCb1lzbvESk3xZ4H+2VOxV6zQUTgYfwZpIiVbpCllk6utLM4YSP3/BqXcJdu4
un3tsQrnLHGlVIrm63wm8rg/OQHuMxZHTqaupfFOGmUWki3rOCnV0nb8nKlSh0Kv7PoYrlQt2S+s
tLgtmUhxLFKUjjHaaSiR5B/tsZKslH/nsstCGM102mXj+/ZVsUhR+mUu01mTZ/geeXwbEwTg+ZVH
qR5YRhUrVlhpp/j0Cr5kDfNCGurcH+wEdrSeHovwOlPQVvkziq/CbO93nhH+2maPyPiGINKJxFjG
irW0gfosjX2d7eeEUZhj6A+FyrkpWjxq3MDD3oyJ1TZ3Rf4gF1eSfLfNBkPMFUp/6MagFG08Y1on
ji+ronOwZsTFOswf22RYp0VpDL1phXomtm0I0KB20bOGS1YSd58lgNILcREPxYzhFTssTBhp7Wdj
JgABQOhYW63Z1HZ6SYItjJOzNBK5iC1BoBRFUE1G28lgDah0zuSULmmF4q81T3DiG5ZWYul7hdIV
o1SNSifog52exAPvNB7nBA/j7eAOJ6A8uimmg3iGJLIcPHoUmq9LLo+GD507WTyKQMmP8j13jUv+
rj/I741NQFf7X4aNESkHHTjW9PRvvQe60zdXOihklB7s9ln7Ge0yDENmHqB/S+zwaK3ELZ7YMyKM
J0gPplQyVi7rWg7bOl0XTWzyE2CDeEdjjnqSR7YhQirlpgBobhj8EcxV09VU3Mqlx9UAa/+RyM+j
/BBwKB9W5jSEZjz+GOWn7afJ0AB0B0DWNWkTIRq1k+FB1R/RKJMNj9skWL4mPbeuZjIXFcSY6kFQ
XsmNnx4wgikf8z4OHv2eu+GE5DWoAfQaKJrFidlV2yhvaP14FTNWJ+GqXdJkFF5E/AH+HC5jEa40
BldFhggTWHBYABMpzlBeiEDi8pVdEccug/NV7aDzuq4IkE8Mv32mhvWXcD9jnC5BKyYrB1Oso7J6
hzi8viW8M8itukcLcpQaTGtM1nLEM1NM7CvdkfmSwcX4+o6liFYV+oIQpfXiqGq0psPb4Pv+2End
jSGLjLP7mp6DSl+QoFRdEAVioegDXkUP/IHgRZdvucjN553ovyTPScmI+NfjL0lECy3W9YnGR65/
IRhdmDWqPkBI/VcdaxSDGw6WQzfnR/kY2KyK8KoUnonRqXu+LTQOyMp4ETMam8crrkQX0zOGaUyl
d7aF4uO7vqiXBS3KlQhmrJkoc9QewwiBZWh1D4lXXaiWsAs/Mvm6Kdo1zGPopBcFE8NpVVIW1CkP
Yy5LdW7FaUTT/TEzblsWCiLr+8nni2uTkiTjUx8eTNRUVxxXOWky2tsnyLos6lUBDRirgQS4l0OU
2EJ/KTTXnWI3CLnQ1m1u02KJIY0P2+o+P2KyA7e1L/fQSV5ktY7hEbvKFsNV5b+4HOqNaaXhT5ME
MZSKlyi/VdInI/K2GWKRoEKOeNLGMJ7wjGX+Yp5uh9Tt5tttEut5zgUbVKxRy3KlKVhehzMTf882
cgtW+ySbvBtYrVft/4ec/qpeP1OkrQhQwpSsq2YoC0AzSPaI6Hdwiz3ZRsQxUTBZ/NHjiYaS+aIU
wusbLOknQlKLzFYlyLJ3kYkYH8ubWXnc9ZBqwSClNIAiOMhYTgQFf0B6EuG9vFc8yUlcVgqD8X7p
HGgwZsirERHk59eoeJiF523hIPK1of3oXrAM6wLEKORHG8W51gEihCuGs5Xo6tsIMGRRjm7auWOo
3HWHRyItH4rIC6JOnZ6W5lkfqlC5yl2619ziJkAoUsQY48dskxvozF5RYm+/cClLPNkjpYEJyoUU
hqpslBzxjyH9JDDPwMiuWiuDfGyf5jpnC0IUZ/U8CSoWi0CdYwjOMLGBIb4KPM0T7ckMTZZwrLSf
wQlYkKOsR1plWIleQnsEj1hef50cNCcq8LB5O3GBM73N3KqqWhCjTEmhxGqVoaCOIRPjZyq+jWn8
YkQFI2JkUSGfLwyWXxjhNBWBjp6g22i6KfmLodxvM7JuRBacUO5ZyQM8puJIQgTIwO0+Oej74FST
nd5u6LB2Pa0zpCqYBpIFIDtQRkTmFDXSeWTfef9JK3aFFJlB9p1XLJ9pUFakMdK5E8MWfjTvpbkV
Kp5vXBTDDgh4enO9fXqrGmlBi7ImUq1UZSaCH0kUrEIu3KlmtfysHhm8W8QfpPGa3tuMfc66rMXB
aKcy0MOMX3J0m6mMri0WDUqa81nJ51ASkCqou10pPKlC91wKLaP9bJWKKmk8cA14TIKRzxfSnI2o
0ysk4kjrAVsTT4ASsTKNwcrqjSyIUOKs9sJYYVsOqopDdO8roid2AuvJsBihpLgRolgIBTBCxvOn
m85Br7UtAbZSeDUumr16ZDe4sNiihLrMKz3le5Bs+A7ZhcuhZ5zbqlVYnBslyWKjI3bSEX3mQYcR
0dgy+MIcc9HS/ZtvvJkzJbq6E5W5lGuNjE3Lravyx9Z/3P5+xu3QlRwZoOOZGOHBwKoGlt4NTyLQ
FGWDY4wqsOhQ5q1s6iYLuxgPk7/OjMfI2PMKg8QK0s/nwJa6dsQqHUIyNBc0jmaY3E9l5+8TJ3Ai
CzjU0qGxR6dFPo27/uct458JU+LAj1OSqQ3EIVCfCz6w5k4zB5k1AP3Rl/XFFzkH7vSsq9RkQ4JR
ueEDiUqwI4cMiPKe4HaXJDcKIB4Xr2yfnIh/7j9xe5bzuir2ix9AOUOV2M9JHcGlnMVHXb1Mm2On
xmYOXKptoVx9vws6lLC0Aer3WQCnK22dtkSjY/mtNIGuaYomiBqSIRQnNZekkS6gNCQhzsCzGo5y
ABmBuui6399h5kyKUuTyaIz5LBiDnQGLrXoqAJa0TWD1aS14Ibe2sBRBq1a1jCllLG8ZLUV4q1vN
1GJWGZ1FhVbjahdzfJFDUegTOjZ2svbQBW/bnKzf+/moqAfMdYLSRAAFQ9vGtZo/lMPL9vevB1+G
IBiwqYIiqNRDFUJNR4sTcUQP9b7x+qMM+C/M7h5YvWmrnJwJ0W2DQdRF8iwIOK1Z/CEH8b0osFqB
1yOGBQ3KhU8iETedIwBr0H3cvzeeCAh+KB63OwG34KLEPgeG2VuVgQVFwvVC0lpRn1W1hYKt1V0w
OoP2UCiMrMZKWyx06YIG9VyQkRf0OsbLJBO6BFXbeJatEkM/AcEfsXxggfgm2iMdVimE3P0X7bog
TD2jIk1bfy5xnGQFB/oZUP8mnQysBO965EW2EhvAHJMUiRLyPBX8uMhxiK1wLdWCOQMOUi0nswjf
sxbTVFVkRsJJBGZ5zOq1Wb+/P6RpZyJRCx09/kjRB/nPUnqJaqf1d4wnRjTn12M806A0q6+1QiaW
cCmrzEHDtuPvldmMH9VnyeH2GQPSeqUdnkjLmRplKZQZmNaYwRxs4Qr7sQ5YpwezWD+15nwIHM6S
PBULKEhqgLNRyfqmzJzJU08w9UtRR7cuyv7ljV+ewvEoqY8qZrzFo2gkZlCz1mev6xUdvc68jEw6
PZRS6W0sFgUSsVWVeUNnuG2UOYwbJGf29QbPNKgzNUIAoBgaYlxS66guiaveo32pNrEU6aDtt6kR
s7FFjDpB9EwAMbfDCQJf7b4XE1fnJE/Wm6u0GS1Vn0NGkoB1gJQK4yq5TKcUijkqfsfd72H6tc3P
qotknA+PUl91wg2Gr8FM1qFuKtwhqni3rn5XHYMO+Z6tc6O0VaVGQPjxQceQfzficeZzLJP8uc3L
alFc43Vs4jY0HkNWlCQoNZaCKjx6MRqHu9KeRae7CO1hMFFqQ15KfBruhh3Lx1y7oCVNSiAGRUqG
YYIa1mTVnDA7EHQMpbHqBSxJUDIwC3IYyaGKzOihuWy8xONeOY/schRvtw9w7ZKWhChhiDVUtjsD
2UqBm926PMBYW800MER6NYu9JEPJQiJPaVfVPdymixLdyKUrob72Hj4F+/KRIHZpisVCfPpIP9Dy
t6RJu4N5o49SBpqNk+8FVAa6yhr3jQUkfjStkSCfrFzjLtXSnNz8tjpNdoEuiu5ENqv5aNDnzdyq
dqkFEEqH1aS/mqbTBFSGkbYFMKROCZGuzjPQDRGo+BdkMfu4k23FGz96KHImgN76+S+oUfJUqUE9
oQ8HJ697Qd+ab9OYuU30o4gFM0XjoLbXBGc0sZEpPco9ayBr1WNaMktJWSrGmGPXoa/FG90zXB9A
AI0VOIGnXHAXBKW4tIw9mSdiuTKr4r3gm5K7Nk+HhmvgTWOexJzSN79+VlhzpWv2YckcLWfx2IVy
BOZSnb/nwtjuoxK9pvLPWa/Q+iYyenJWvbMlPco7S1Kg+rQt7FEmo86VPI7JKehfYvmlzHfBdJRL
J8p+FQEL4mdV6y2OkgpMwqBSU7nn0BLjy4/Y1HsQJ8PdVkar8cKCNRpRd0ww68XVYG3A9uP8Gluk
Q5tAsw4YWWh//Q/VtbWmiSVByhVE3J1ohY93gXbWvWhJu/4oedm1uOsYTicRtC/KSFBEAG0AsRBI
vvh8EZcEuRGNUzegKtQOliZhF1koeFLQmAMvON86xTMt6rFjf3k1hBx0Ou8pV6gAOJnn33eucCA9
wR2anhn01h/ZmR71yKSij6oc7aV43Z1TYQdxZqnv6n3rwGR56YVmD0dWcoRFknoDaZDXLa/iXRtY
oqffq5wLuDiTwRdRwVt3Rkl8qWaJkmeQeFLvwh4QK3Z7IDHJKOTFx2HHTEMTX2WDHt10FueDOsFg
kPBueiSZwRSzluUltnJ/t7CsnSWS7jyL5FLPuwLc1c+zK1qyI6CQrVkaNDKZ0eVsjjGSxLgzutus
Ro4rjJMUoV2Esd/sLQxrU20ZnhOLCGVWc9Xoe1EjWbOicFUBiHs5hnETFpm/aKo/Mq9Sbyxsq04V
4wwCeKfDl6j32aE9ytheg31erTUdWaH/upE50yN8L/QHutSSQsrRoRTy3aFsuB++VB2NIHoJZN1M
418M0WeJIvWk0yqqY2FCBmCwxMN8IqgmnBXtOa+7+7YWPjNHWdCiDmZD19FR0VQT1r7czyhZ8LFo
TSK2fg73enTCbor6WyNYmqCTRjNDBCIfxaQh11zYERdMnb2xOWX13fYprsvi+fsptnxF7owERR67
i2dHQFc6UNAA0dAyHAIWGUoX8vIoYx8K1H0wPvBRasbixSS9brOyHpAszorShWrcyz6KioPtF6dw
OI7PmrKXjduGQ2/PMY12o86aPmewRbfZyOOE3UwBXnKqclbcqCY/CmY/P28ztu7V/Lkjur1mDnrM
Z0fI4/NS3rvJOKce0P5YmWlyOl81+5kKeW6L1wt88S4VIuhafXj1+deRO0qFU6UnZKhHT4kft3li
nRylA6tZ4jm/hj3W/c7uotTSeYDqjyxsYhYZSgV2RTWpWQ1zNSFzlt1U4Y9AZVSYWbdDfsLi3Aws
zUDBDO5Zn4Q7vX+StNz+xlnh8Quqrqq8TGOnKpHc9HOL+49ieVcFwlOtX6cDq8F09aj+UFF46v7h
1pbtrMJaCG1pRvqDH1wW38l8awsa1K1LGafxmI0GJxi0qTnNMmbFGaN/voEdG2YXZOhb7zmsehKR
1YmD3gz0H2ESm5H2sn0r62mdBRXq4rGCoqnKDszUdnhNUONiG7vQHzq7NltvsluL27NAFll3RFmD
tAzDOZRxR02yr/JTk7kCt2ewRe7gix5YsEVZBA1LpqucR25UuJIP3S0piSaW8lrsMURxEdgKgx6L
JcoyTH6qDkOOoKMZr4pwjwZxk5sYCpRFg6i+xRPlhySsSlLak/IrAwWQ4j3LGFVzBokP27QgkU9z
kAmkpjMVsiUqihkUpcnprEe66mKdL4dOXHel1EeFDjs6lvh64WEULpsGC0vjl9T4tS0ILI4ofdCX
UshXpFJpRK+dsOPD125geAVEXDdE7cOBXRxapA99xKtwPubyRfI7ACdfzirWjxij+e94oRRCpdST
ETUgxDdujHJ77zXMOiKLGXKeC2aEeRayTIY6aG2ykVEwY1dHcdR/4RwsjklNyQkPrWwb99uskZ++
dYaUStCzJml8CXXxID6oyNNpjIhoPQm4EDlKH7TYpRzn2Jtga3eDo7iVp9t6aGYYoa0932KRY0kd
pQ4GCQucZ2xUtP3mJAHvLg/MXPxO/LXgiFIHcxpLDe8TGvOuHx597sBH33EKziTo+YlWLjHgo+BW
ePhRgcCbsjIyPPf18G5Bg0rXFHGpG1IP32awikfBHTzu1nfDSwGxnYiREFZFYT2nB9WliFhngYkh
6hElWah1jYaaTz23R27ij3wX7tCFYPFTbw4l3q0UvediuRMxM9KmNcNQ/MXe/qFPx+YKp7cl1yEC
a5/n52CXu1pgAlz4VTUFK961nmF3VvG0/brWH/WZJuWwhKFiJEWIvi6jP071tazLVmCYdfuyTYZI
3NdHfCZDHW1ZxaLmkzJUvCeMJV7nNhgaZ7VTrFuPMxlKRfVDwPtdQ9Ipc21y9d2kexy304xrndXc
uZ7MPwuLSqklsU5aNSMjz8GPem88kdA8OVV7Uh4imG4RE8BhXXGceaPUVBg0Aqp5UPH/IMJknR+l
nKZSzYVJRyFPCRurwWakODX7eK9gk4Yq/NgWCRY/lJIKYwPpwxH8qKP+IubNTo/4q7FkLRFivWoa
i7gfxhZxs4ze1b1+o0G9C7eK1+wxtGGzxI9Ji9JYgp9LU1LClGBZ9+VHMwqAICSLzA6FDH9s3Sz+
EQe6c6iVBux/DOCPNRO2V/HZRc+lrGoDue6vr1aHLtQFFHdpJZ9nY9dzBjxlTnoXh9KsVHcYgaUX
v+q+Pda9ty0Rf1H4Z3qUMjLGjpNVXyKNixPwvVM7BChK47ZOuEtcOIEMM7k6WK2JZ3qUVpLyBs03
FQwMfxDh0WDvKtl793+kXVdz20iz/UWoAgb5FYkgKVJZsvyCclgj54xff89474rwCObs533ZfXAV
Wz3o6el4TuJJoVVjCFTAUEq4o1Ba04txLHYl0HOKHW96n6s147QqOW0jQtuCLSqYnQMcQzc8pHb7
LftCN6tVHmDQBmgizR4vajOuq5C7qsoiFHVKV7kHaJjf+dgk9+XX/JkSsS5uc8hSQIdMb2i7cs58
+725yGa8GIYHFJBQwsPIsmBjbwH8OZWTZW7P5VLaviAXSYwvi6owHtHIwjxloSIgrs9ILNzrBrvp
wmSiEEU3dFU1mQyiLOqqEHVExG1/kxT71NzXvAWczfNaiWCuRDXHJkQjIU6FxA6yrw0pfCE5lmlq
X9dl87hWgpi7ALqLZRwb+JNsOpLyWVE5AeO2b1wJYMw8quVJKgb4ewreDxxLOzyAFgIjV8WO1wzj
fRfGwKU+ToXBxL2uoud2fpbb3q7Kh+vntZ02rPRhLLlGNpwBcRJlMa9+Mb1yp+xBIrMDSaxTnHgo
F7yvwxhzo6qR3qa4skXTY7Jm8sJC4xjA9qGpBrhVNEk2VebQqmZUJLGDpaEIZxtYyO/b2tJBlnn9
3LY1uYhhjk0fw7AOI4gxO9Wv+tA3hMa/LmLbo8oXGcxpLa2pqBFAyZzq02zTeDNAA1s6T/bi4tm/
5SUO2yqBAE/TZZBa/3xmVolxGMZxLI+oWZTYNZQOGo/qYPvLXH6fuZrL2DWhQFuS7fg5mn+M5K+0
uP+TI1OIjo1TEQOnIoPKIBZ5nUgmIP0oFud4pthngb8AV0R2G/sPp7dW4phAKe2yscwqeJsmj9xK
rF2TcNlhNo9tJYPxzpOYaXldo6oM6M3ZJrMlORlq/1afWPUn4TQ7qg3aktDjwXNtmsNKLuOyw2pS
pqJEGqdJ91Ozk7PX69+K9/uMOWRhkoyAHMeTUB+rIUEhjvcWbG7I6CsV6NGuLVqZAyMSka6Jh8Gh
U1sks/RjsB/s2TMPpYMJhhtwf3NjIZ5qjA8yjdGQSpoBy2Vgi9LwIErhy/XT41kF43+auRLMmc42
F2JjtfH3MvxCWl7bjP7Ih8B5dX6MAwoByQ70VNxYIa13oK30pdY4xEboipKww9a6e10neizXxDGp
VKWGCKtG2XBEdcqsMiWNFQ+DYWlkPIpgh78ubfsENdqsMRAfs8sRZM5EqcCncvI6sqYmsoO+skIu
Xe/2Gb6LYfO2BbL1XIeY7AZtTQp71LV28TU91c7oICHA0v2IdPtfwHpvvx/KRTTjnbAsoQW9gfej
odE4tgpK23hTAVk4O8Mp9njs1JwDZVM5req6SU5hLWVk7nRDPWiD7vTKuLv+3bYjlpVajGOqRFKZ
TSfTRGN0Nbvd5afm2Dr1fjiNRx437LZNXs6Q8VLpEJXpTBDuDdnzki+73Lg1U4L45Y86oCut6Omu
fNUitEq/FMgoJuw9C9qhNg8Rjz1yE94Mg8T/2LxOtV0JkfVpVgJ6dNmN+U10sXSP3LQDjKXuasgP
CcC/+NTevBtA/30ltCiErmgEmGGyYES2FTxpmv1JjR1JE1254o1p8r4Y47RGlAL1yESjigyxrcPj
j+1sS5pk5SpnP4h7wRiHZShiYOYBKq3644zDjA/KXWcNPxqsDlR2Zk+chfLfvGfvn4/diIzMIApK
glh9xnsW+8oBhJnAKAEJKGVAAFD2vWwn1uyXX69fue2bbaKnjfUTXfmAYlxrolEp8GHDZFpx9D3t
JIs0Aidy3yyugjvsHynMvU5DU5cyAf6jb2+U6UvR/SUWb2Jqx8l9OD2GMieT236kL+KYm53XwgSJ
eEHjYDjEYXqXpMuf9M1WGjF3GnArQVqoNA6QGzeMEqsDiwTpnhLe9vy2zV90Ye61WhB0MqghGuVL
EJ0MoAqT6qnreAiZPENgrnKYx4uRm5AzYH5GS752wjkCGtR1a9tURpVFkH/KoqqbjDKmroaJoKIk
LYSA5atu2vA72BssA8B11wVtOqZ3QYbIXN9gULO0XaBNl4HIJFCdaZYPUh6BGjCJrVHivlz0wf0Q
4FwEss3nfMJcQAUKNmAlB7vucQJda3QG76CFMjvHV1w/RONnGWPldOdGzIuFTruEXWwtE4be4I/w
qUwxca6f4uY9WinF5CfKIpBlaKkTjCo/bgtHnQyOo+WJYDyDSUodHGUJRAyHuX8DdA3HEninxfgC
SStycZLhesT5VlTuoESG+WMefuGmg1udFOMOkOmX+kAzObP5RGRg2o8/MnkfLj80bW8233rurgTv
3JibVIpmvZQJnvth2EnzwxJ/v/7ptx+klUaMPyhJtkxdhHS7cYJdtJs849Dv6ByKvFvs7kCbBhmm
f/+oMLYSyzzxsqYoJKB5SbucVMPXUOFplT1HN2q31y4r4x3CuC2bZkbyqMw2JR4SzjH4gWnPBRND
d7yZ3E3PelGJ7VEkWaZnyFPw+GWLXenkoGUoLTY86Ibt8uVKDpMTtGbZNxNdz2/dxRv2NZbCUzvf
izeiz2vtbAfqgF3S6TQcIH2YW9UVoZGKKqxjuS0Nu7uhpqGhT+ZlZ1ou5S6zbPvzizzmftUSGGDr
AG5i+RY+0E8WuvBICNsR4FKKquGZYmFU4Fi8birb9/oil7lm6aQME2q1yMUzUJbMz3rxIstPcvE9
m+xG34sap2e2bSumCd503SD4mL8G1DN6tlWq1rh1zbTTWuIgHffCitsb3vaKFzmMXugNT5kowLNT
0NESGfkDhmUc0zXA2yi56k4EM0vsGJwwkCOVhSaW24UUyoB0Yar39IrnD7l4RxTOGfKkMC4kT4Zi
MEosfXTmToy+T2Vq9ctNHPNA2bdd8PsZsoDDkdypk4LHxambu8B4HkrO2A/HFtg9D3RNjcgo4Dc0
4U4Vseb7NvNQk7YHOtR3HdjtDrFpSblICGPnQ7Vv7trPy1FJLBPws7INds3SA6TRHS+N40pl4ooq
CHXSTKitqpb8rX4J/XoXOMsDXhZXPmAd94hZZI7pbUKc6itNmUBDzOuskuic+NhYQWXH5/EFIBOO
cKYvmuIVVvLaOv1N6aR74mUHXpds25FcDppxmKXeZrlMwSBQr9wvfuNT9O+Kj8nAMX6WSSws27CM
RRgNraDQcjL9b3zQ7lK7Bwr38hnY20fu07P9oF60Y9yJolcE86pIzCkylupVHrYbremhvam90DM5
ocn2W3ARxkQmfYBZuEZCqB0vpUvkYzAV9jw8KVjtJgPHbH7z0F2EMc6kNtU4kENolu3NTxQDorOU
23xPJyZijwc8zTMSJi4pSDpUgCnFcMtt6Mt+gyVDSlzBHQKhf/TH+OddKbZwGSZF2fUdkn7xEJ/p
QEF87va0YoRxrt4zUWoo3MjN3/4FpwzHabKk2Ho4taDi+Wkpf49oDjeFN/nZDwqJQvzoM882OdbC
li5jsU7CGCNDTolpRvU0aKkzFd87tbD0qf2P1qIzTkZv8PWKFk/CaDc3dHE8PHS+bpf7GqCKBic2
4bwPH4DDi1hWlQ7CVBPMp3pvR4JkmdzBXZ631pnYKxuzfDQnvBGDB4ocDzO1Tt9j5XByNY9aSHTD
Rx3mCmU8St20ciDS2vrkqZ9iHwhhdzGQPTWLeMEt5NrFLhU5qSLPNhnHgpSnHZMJc1gquWkjX63/
KHG/XDvGlzSquTQq0ioAQhhuP+gHqZW8pQ8cMo2P1+NWntUznoS0qaEQCgdck6e0VmzMwVq58VUi
lSXW/00WW7pEtbAE7ifq6EFTeXolA/ikR7c0ticpdcsy866rtl2avbzk7C4O+MZjEhXQrXEGp/2i
2cVj52sOBcVLv4lcHHuuPCZa0SshTzUTn41OPkkOdHo27W/FF3BEUSv8el09zq1mAR+EZK6IQie+
KuFzI39JmtQS/2gVcHWCTDAyV0uWlho0ivWjrp4UtbFSkcfUzjFBg3EbMzZRq4rixxgmtvKzz4PY
2AqSxWVCRYQ3s8E7NcZdlJFCupSuhgoJApxIdQPDcEu58//bx2E8xKKnsiS0SM+iWflBxmw/KsNz
O4R/IkaTZcXApDeGHZhnJJGCCjvDNLPQOy+ugHIQZHZY6ZybtPmFVmIYM0iWRBfmdkYh0YBbmD6p
6XM2AetpwJ6ewPGt9AN8CDlWshhrSKdikOUU9SopCmwTsXf7lzjMdh6qHEGbTnwliLGEIAvVVqCv
oqm1VpP/FfHKrzwBrA2gm1dE9DnUlRsiPxoJb/px05ZB+WsowEs2CfveYvVCUOQUufncy1YuRJZQ
fyMjD2yFJ4U5Jy0awlCnOB0ySe1Zvsu1by1XyLbvXOnCHJZQN2mml0hHlB0ujV3cdv7sWRroHkFV
wJty2rbny8Gx7+uQGZ00I7bUx8Ju1L2k3oPezxKJm8Scp3y73bpSjHlgq2CoRGEJ/54VnO46Z7ip
PBCCuPOdeRI94mivlPT6D9zPRSj70uYBLEZqUY1qxtrKy4dFOXbifxXClBFB2txLIJynm3og/Gif
FvmUTT1Hk+3B5pUqzKNaYeVwrgY84tFNsVfA1QT27sXJ3cjTnmgebrqKNbiAe7IlW8XAYv01uuel
Bts17tUfwfjZrIik2migarIvAmt5yrA9WvkpOFAwR5F8AdCTUz0ntuDzRg82Lx/IiQmw70xdYznV
6jST0rYA2F8hdbbaHwciooq0u24tm45qJYRx72FRAIwxwnUwhLsqfIuTt+u/z1OC/vuqDzUJqpL3
Jq6AErS+WMhWLwse9vw4Dp0nhnFUcZG2GsrN6BlWT0nT2a38EpGQY4+bz9PqrBg/1cllqAsUTjVL
boBu2+lvUX4oyfP1E6MO6MMjuJLCOKhcLNVQoAOs2FmwFflQBy9o79m5sK87v06erkvbXgBaiWN8
lFx0jZioFa0F4Y0/w1ftokdQ3YHpDk0BoJfxOh2cU2QrloO2JEGv0fpuilFwkDjm/X4s3/qEBxTM
MW22bAlyiSooTAwY9vKxEFwx45SQeb/PeCdpmU2hmXB1Gq15qIP6LlT/hOMBZE3/uACW8MzIJXUG
rRssrlStQq1so3lqxNa5bgM8Rei/r+5o0FL8aVrpGXNfD089b/B3E7Z0rQbjBIw6jkMhhyfTPmu6
03yff5Ybh6/FERg3Emo6aEA5M6Db6ARXc+DT0PBsjnEPfSy2ktjCFArtu6HaBeAjldSu8/31g9wu
BK6+F+MhBEw4A56Bbh/sk7vFSVFSBSKrLb00NmhNOPbHlcZ4ClUspTGLEJrXLggVX4Ap5YQnCqzT
PvLjJo6HZcclK2UY85qCoQvlrYJRlj547uvX6+fHcX1sybFszKEWKApIpk7nyogt1RjssMQalYS6
tBHasaL/yRSQLmOuScF/RZExzaVW1VgAVRZo/M7A1rUDPPTXlfqNh72IYIwPCHtKkmItxUEecE/J
9LpXk66ag0YlRwTI/1TbTd6VUowZVnOwgO0GEpUd2qBOfRJs8qTuaCWu4+Vs23Zx0Y4xwtSYBT0A
yqcT91+68aVs9oHiXz/BbREY6AfiHabP2IGgpRvMLJuwmFCl/4ASCdmX6zJ+c2YXIcyZCY2mZV2H
xrgCFvP8PrdTOzoHVmJVO+3huiyePsyRKVkQB0GLAaccAPxG+Kh3ma1xu7f0D/4YR1wUYh72YWpk
baToZeJOuZ9d4saHqLDSXXfQrMCqDnTuaPYDlzecsV2Vhbv/+3Mp7A5GUEZJOIbI4k2QhSDhiRyS
WMqTYtV7OgxiYK2YX+f+jTO8SGUykrIzBywEwUgojDMF2Jt808W4/65w+ZtZ2y/mRRjz9PequDRj
ixcz10w3zzCBPzScxu52Vrw6RibvCKZmxmQNzfAPoyu6ptf+pT3RHfoejYLZF75fN0pqDr83F0Vk
ggAd1Md9I+nINm4oHny8o4SfIBd1r4u5bpUK629r1JkLlWoFMMTHJdHsIVR2Boicm14/D4THHr6d
va1OkXG+49ICQZOuTzbO4mU3GJs9UlRn+aw/VP74bfhCh++Ms6RycgWehTDuJI01tegSWAhZ5Nch
MexCaP5oUHKlG+NH+k7I5oTWuOul8Nvm3Iipl6SvusrpIW1D7q4EMa5EQSs+DifEb/QQRTc9DIDd
xTTPbWfReagBCMeGT3cYot11a9ne8b1IZicmtSmZUWqA5NodHNRsbpTd4siO9GqglI8E/Ga+61ys
w3khd8iM8wV/PhirqHhZMtAD9XAoYTrsgVnglVLBueMfReggu8JINRGJSkyZOdelMKKkKVo0KErJ
G3ThqOQd575xRCjMrJAyRJMQqRriG6SqjZ9FnNHMDW9PdTAlUTfRtJJZOLIhNOuonHXsV92GX2i3
VvclR/Jze7CHGQx70hd+g/jjA/qrTMY1aoDLHGY5nJ002zeyDDwiJyl4/EMbVv+rFHq0KwMQVMOs
zAzcxI3TyHZ7UC3RBo7kKXRNO/ws2FLjUYYl4+u/6GzSB+RXbwzZJjpisgk0elSfGNlJAsJTLcLE
vUcH2SKv+BoLaKeOgBXHBn/vXb9nm1ZyEce2pDPFRLdMSqFqjzwzuFNaTq6ykQL+ohDbh+713Exz
ZYapY5ZMdsrdMFiohbqpnR37TzOo/gCRPvrhqx/SzWObt3m8ER/8+gdQm1p9TQ27GpNc9JqDttL4
QucYtLfBVrBBgagE25M889m00dWRMg8PsMy0dI6KAV2gY5wcA/Wh5W0wbN+9lQzGShQj7VXsnw7O
bFc3tOkYOfEJEBowlOAb2nVO6Emydd1UeHoxj46up7GY1lrvlIB80tJjWdwmy9N1GTxzZPxi0IVg
sq8TPNbasVTO6sJ5VrZ/H3tAJrhUDJHlpElEwMBNojw4Qn2K+9P8v4PMUVu7/D7z9ytzouv6jG8f
SocuOkfVSxdz/O72Z3gXwfp1vazNpDfFwWmqYAfGLV/Bsl0S65wwZiMt+kUVljAv6HJpFCdUTgYv
P1O2GcTy47fFprlkz+sqbMS8v0pj4uqwDLVYrsjgjIckcmVP9o07+WGwmxfJFjKkYrwpJ3pDPvpZ
U5HQQxPhA5iXBPt2UhMBvsfpUTnpMNikn7X4XAPUYzTfrhv11heDVehExlSFpIrMZQUEgWa0zdI7
U/QwFPdtD0B/9fW/yWAuZxXnqRlIM2Tk1eM8Kbe6spwTkwdvuXV/JEnGoYHkHrA69N9XvnQaB7FM
jBq0sONDa95m09MfqLH6fXqUq9/XGx1NRxWvX4Y+cBfInpQOTpnw2IU2zW2tB+OjdS2rTC1QaexS
vsR+ek/uKhdVSo9isyFHda+rtXmZ1vIYEwjrsukM4B05o2pV+34H1orTBL4/t8QWMG+YdTN+WUtj
jGEOAHxqIFICm7mx0734gVKUhPeGs+zkMwqvFFG//DoekwMPK/RnWM5eq7VoxgHqRp3LcYZHYrRF
O/Yln+wphU6FHRHOkdIjuyKJZXmIpCyrwQpPXbmj7YLIzn2gI2DDf/SWMwUByl4md35KPZ7kzet8
sVGTqTfoWdVNagEblcmPaQZhe/KaBrx9O85FY5F5+jyedSVG1NQv7TkatX2pZxwPT63g2gEyHlDu
xCysZgmBWSfd58r0BizeXdyBoQ1AZg+JbByyyuAUXTeDsZV9mIwD6Yg4Gp2CS53cLBgFlsAKTzeG
/hRxDqwcYBM3sS1hGkRhvMmkh6pWgszTIRrwHdvPATZrpOLhuiFuf6mLEOaymXo6x0MCcwizQ2E8
1eb9f/t95kbFzZAvoQw7L3XNV4Ll3mwG/7qITYsGCrYs6ZqsaT9LKSuvm2RBaywjHo9hAWtQ2GJ3
xSbDy3Uh1KV+MLeVEOac0po0Rku5S4jqmeablHzqjDsp4JVGNuo++OgrOcx5EUBI5Jko4iX0ELs8
hq7mYB/oICAtxfy+FzvRKfvMH76gP3tFPXaNS83TtFHjqcewQLeX/XgHSj7vXwxnb7o9ImPTUZd1
xWTn5kxzTKKhzQYUd0d7BgpCfljQtN0JLlg3drVXE8uAkpn9B5R89GAvkpk3c5waDXlcNzhKdJqx
ZsUDlt0o+fwqgH0kK0mJRwBX4AjHQ/ak2DFFkgO7oeZM2HEvnRHPM3FSR3B4SeLmJV7pxhhnYwRm
ZwqkxxTBW1fG1jRxniueAMYqQUfUzBMwTRzBCO6ksfFIwis8bl+w9+/DPoh5G2VFPyi9E1Z3auxl
6X5QPEXeX7/G277iIoV5/XIgzLaLWGPcVUYWqM92EUpeVI/udTEbE1TUGDRMN+L/mHVkrA0s3dOg
VTkitEdlR4lRkOGCZu0brYOrtmFRZEFemLat27tMll7JSGfgkDf64BTKNwmdEiAXEuF/xg/8Ra8P
S27VqBmNmaO+kxknfQAy8Ah7G+DWc+2Jc4ZbtaTVGaqMVQckr8q4KgeMJuPW2oUDivBT5eqH7BB6
PMOgP/bRAV4Oj7FwYECGi67BPZgDmDYSDOKH0n4syqOWmufMRMNpyjkKbl+qd5EfBkrqoBSXXkC/
qT1M6qkuvOsHyLEHdo6kkjEHHQ8q2o/9uF/iyjXE+ji1Ncc38MQwuW/QmpVaqiVMIhHuw0J1zdb8
lhmCf10b3pViZ0oCLUuasRrRmdhFg4UyHIBL4F37t/pTC9rCzA3OuFV8UFmefvQzrsKLTpHLuREM
VCxKi4LPZE5pF8cJ68fCZwPlvwVcig6P24tnG/SPWgmVpnZELgKHmynB0LtTXeiGKzXtHHPC6E3t
ZBkw2ogBRYnta43NMqdyvgyOKr90YWVlKIHLX65/Op4MxhkGnSDm09KihBliJJI0dt5HTtZ0f2Lv
K1WYBzgJ65iQEP5iARJRVKNCW/4gwdt1XTamIn569PcDY7xSpBn5JCtCDxbPjlg0BzBQTrCCx9ET
PRnkyfKdzHEUm/VSvCLvMhnnlFTCuOQSrhg2r0orPQtWay+v2r5yky80psCCOHfemP7mB4cI1GFk
IDLBtDZj9nMONkc1RH5FQuzVhH3uyM3kRaEENOJuP2V15ohaZ2VNxbHI7Yu+kszYvplkmAMx0L/Q
eytuLQwAuF1ngc/224DRk/5R9Au3ssPb/33Aj37Zi8aMmXaC0YAaABc9R5GhUewk0p0M8PMpMNau
G9HmhVAUUPaqhqhKBmOpql7P5qihfzaar21+0KsY+8i8SfvtZHUlhbFUXevTrqvhMCnqkuplnvYm
nyY78il6v86xUfonfzCXlTDGRAEvW/WGhmshhM9zup9iN6+el2myRaXhnN7mU30RxUaK2piTPI5Q
2p26g5x9MsW7evRHpbVq45REnXX9W9Gv/kEx2s9C6RPtTpP5VuU49RmentHpyM0se2IDXmUwpSuc
mftNpVZimI9VjLmgZJU2OJWU4sxQX6gNv4Q9Wo04WIBUOEikf7yu2rZf0RBjyaDk1EUWHyuNSFCa
CvowtNyV+vlDv+uOrUdfNeX4E9/H412yzYdtJVL+9WErGqwFigSVoazd6+254vX8N2bvcYtXAhi/
lWdEiKtG7tGw0w4ZthR67Io3jm61aJ5lTrpbdtpt8kCbaKNHPFDOv/EQGreT+NXfwHiwoA5DbKnT
XHMX+pB6a/5MBJsQJMsSmJ6V0AJsgxs+8hLBTceyEsy4sGgCuLg+I+3IiFg5GJAOXVDGlHYzDzwk
8c0PeclwWAKGtp3AeUq9tCD9tYil3VV/FDWIMubmDFUCS+evlqIPiWgIGmptrXwI0LLB7qXaD5zb
vamFfBHCHNgiqssSmSb8o0JuhSZCS37ZX79l2yL+ebxFg4mPhUyMSiFGj7pc7hXtoQg5HTXe7zM3
SiLpNDSlikFTfXCj5aUu1N11DTZd4Hv4gVbQr18ijYSFZFgKcqr2U2OC5rC3KEW6SWSOZ992SCtJ
jBfUgSUU5TlKnq0LoDEsRQ9+PNrAJnRFzJzOfvZMQouX025HOu8fyGSertoIzbgY9N5RFihVfdIw
rVOeTPIE4HIrMNDx96+f57aPeldTYicNu7xt69aExMZB9cFOMeL4mboK8zUCtISKRfDsHIJyPTkU
AKtJAKXBc8PXP6kkMnWQOUfW1seIKHVyMw1nKZasvvbVVuHcr81nbaUpY/xKII6CCeJMh5YJ5uom
ArpE5qedo5Y7g3DK8zylmJtgLgPR9AhPtTBIird0XeuQLr/T4rB0gjjjwWdcv3gSO3mYG2bUYQUK
JYNUcFUjOy2dwrnb2/4c7B8q5mlknaUk6qpAyPUwwBbScsji0WqFp8H867o1bsowEIQC4ZzoYFP4
9XYbaWAEYl9jaKG7EcK3ujlpKWeKZruvtpJBj3KVzoaCHNeY0xwc2ehvmo6co+HTrIjuaGKE0Wyt
YhbPqrTcDGbhXtduO19biWZciimKut7qSDzJ53a2sAZgVY8B4Lzkk2blA1bhFP5SPe9IGY+iFmKE
dBdNlfiH8bnay+A0wfjB8Jqiio8Kt+SiCHzHQ8zYNMeLoiozMUc6Iy8zidYpki9F8lqkL9dPkqMU
W15sSJ0VlYACrTRVLgml20zFRgrhbQ9uN5tXejD2WBhmliCdgDvelefCG/zOQjC3J/4fVllWohiH
0RJ5UCs4BhDSG+iwRAPqY6FGOM8n7+AY45/TYS4xazg4Wnk3iwjop9wiS8rxtNuPykoZ+mes7thY
m4s+Ch0yMB/Dri8UOSLfpegqmw/hofJ7R0SN7O/3ZLwVfQooxxuS5pkgddCrP0GAeRjNNKA2Mt2T
5Eb633k2EduvVGQCkd4cs1qiJphEu8TwRN0XWs4bwlOBcRcleG+X0hDQuY4+lfFzF/zHW8S4hlCA
Q1dVPP0Y6gHzoF3kf40Bx+DoMXxIWS/H9KGwHCo9KGsQOSvGqwwETcRrMzixgwKJpCBxYrZt61Yx
VEM0bCOxk85qHM9zqqBhOXayGzepN9TdTYiG73Xvs/1dLmKYgEWMpnKQZ6x7ovhU1d8GXv79m3fi
IoBxO0OeBKFS4p3oD5jHOLR2aQs2ckVg8vzd3v+joTHJuEhkvI+uLT0GClB61U7Z03iu7cAxwS+v
/6AcNv9iu4o+AB/N4iKPHvHqdmrFhN5NY/YooKMj5ea7DvOWNRwrbzhtez5ppRnjigxhNFqpRfW6
wey7Yus+RUyTTyZQ4SibCY9IjGeCjNvJ2z6fpoSOrAIfJRX03ML26a6Q4GuvG+F2Sc0A45NEMHMH
XO9fj7A0CBocRt//XNYR0IEAe7Gnu/ou8Weft5C0rdZFGHOKTZXORhSiOqMsn4P8Qaq+98bbdYW2
b9VFBHNyA+CDi1oue6cLvuT5lzZ4uv772wnd6sAYj90hd1QwX0IrIQVx2nN9Cp60G+2xe8HyLLiA
ml120lyOUJ5WjA8nk96rqoQIosLah+rFboKyj2lT4gr6Bo6+tOdI3ExzVmoyXh1DY7WW9HCCyX65
7d0htzUMagdOhQYVuV1ozdVTbQUTFTy4SfrLHy/1+xdkUTNKkhhljNY8irwd2IC1/ehFPn9wg3DO
lMWlGsE6og8BRgwoYrJqlX7nNJA3HE27cqdDbKtnOqVSfxpcw+ueC7s+Gs/x1+vnvHkjTIJchUgK
5h0YH61QetGB4KJ3UqnaeWUWu6UOX8GqwZsf5khiMSw0gkAmzloEu+RHDH4E4xbF5evKbPc5Ltqw
HRZzTpKwK1ElTPZ6jPIkAe+g6Q6YDoj87gc6mn7k8lkX6ZX+YDArqYxXKUaspZIW6V4WnOrhBM9p
qcNp7r9ztKPf4poc1rUsJtFqAXAQ2mmJ0cSpd41vPC72uCf/Apxh+8lZqcU4mlRPJzPP4JnJVLtx
KltEEu/KSLLruLPStLKTVnMxH+HnJeiLR3IG+PuzbKg/rqu9eU1WfwbjegRNKaqYgCQuaL26v8+a
z9d/f9PRrH6fcTRRIBsy+IXQoxqxpDrsFg1tx+6oDK/Lsqur/53XHAH3RRwbSWIsLDRUE6N1gfJp
0b9rXW01ISfi3p73XQlhHtVUjcyhK5GFpT/MW+G2Qb5MWUAnC/HJIfoxe9lDBwzs0FGd64e5/Zyv
JDP+pKy6WsopGlCLLT26exvslX1mmdi9FRyBszS3ndiupLHxXqR3TSsCEWDworvKQ3JmN656aHAd
Eo5v4Zghi2DeaMUyCASjQIKxa8SHZuR9s81YEiSFRJYMA3x1zHVL9HpKuxntKqmNdEsI86/p2JWW
1mW7YAkjq2/yIxbEXsayGq2h5NGfb8cVF/k/fesqlgWAhCrMJNFAMZjt8SD5WBEv0R13JbuxlCMd
sxv94e26vWyf6rvSPw15JbSr4rZTZboeM5VuUhaHWpM4scu2d34X8XMdbSUCo+9dW83IcJFN3chG
7sa6YnVKeY7iifcNOeoQxvrNpo9VBLTz/0M/Zp6RWCkwqVrMmQqOuqcr79cPkKcdcwOmuVnMVkE0
KDTms1oO3yt0vmd92TWFcn9dFE85+u+rg+xGYMaScMS6l/KWBK+iwfn97QDh8qGYZzQyNL1AWXF2
ZqAu9G+d6NcabxVvM7a7GDlhntB5WBJRopTjnRih/NuLVjUKhyjTTk1ifBMV4dhl3xOwzVj/7eyY
y020NE1zilsRzLt4PAwB55H8zWN9OTz2lQwLTLuEaFl1TrE3foAgdD9X1mDTdmwA1gPuutRvYq2L
RObdBMu00gYawleKHK6g8usDdeYRq5xA7AMu+1/JEZQAt3+WCF++IMt4MAImCmj9yAtEFf1eipkc
A6EDo86qhQ0PVON4RQWO2cvMWwoaZ5E0FVIfYSR7jC3cKbrIe8c4vp+dGpgSvZFDCt2fJDdF6Yft
OQzOlVk5ifDaGuDc/NqPM8ckf/N4vn9AmXEdQakUSkrhdHLgy+/h71ErCSZvdoRDs+NN0v4mMLhI
Y7xHnCdmJ9AqnQLUvC+UCn06YtRQcoiXHPmTu7/RzhRVE6ML4H9lbnpQR4owtfSm/w1p76Z/ZQDa
oQmjzNse2/ZcF1nMVegSBUv9I5oTVfUE5qNpujV4RB/bVvgugoX5rYYinFK6p9qnip+18alMiH/d
R237xncR7IZRLSvTENE9CaBwHNpdioUFBcCbvBu8/WL9I+ZDj6/KKtInEWowxgS62iZ/6bHAb4MS
7TxowuN1la5/mA+jmIG4mBUgdxGJinetfDbRjtN4d5cngzG0TouXVB2w4BbdzHawq89AWbJBiqFY
zQ+6QJgBGl8MeZeXPhgfc8HLKTIPSi2niRSCGwXFg2pPJ7lRGTlmt6Vtun+jYFD4SyzZcaJgnrLM
M2Nink/VReAe9rWnVo2VFMclIc71r8azEOY6jV2vaAFGdZ2mi2arI0Aai4hpAh98TOwmCTlfkHOU
bLm9SIyqlUZaFCy0U1+Gr0Uifm1Nkti1QQ5CNX27rt5vXOH7t/vpulaBFEicWzlPcYhkpxxAxboz
blBYs8hPfHBegMiVxsSkWhz04lSie1CY2DSVMfKf2+aXeD8BLZXvdznf7mecstKtjnLTqGJIC6LJ
IoV0qJP/I+26luTGleUXMYIGBMlXurbjZzSSXhgrR+89v/4mZmOnKYhqnCs9d0QXAVQVCmUyy+PS
E1tPWsG5CXTxrfywEtX0ChB1m6p3LeOFpECTPybVTnBUouWwb1jJSGojU6cWMhoXFMRIzyE9TQ4J
cF9jh95JYL5gvEeWKFzczklcNITzKU1JpjAy8H7X0sKOrLuQmI4Rfszpfdwdy6Dyry9TtJOcM2kG
okp9Bmcikzx3ohoBYx6guyRectFMkkgU50AWzIubmoykkmXR+8qS/UVDGW1cBC5EJIZzIcoQz7TR
UQhKJs2lCyDcwOtYAh/x+saJjIsf8psLQ5aaGl0Ygz9moGNvd2+t6/k52sunsrMrkUCBQvKvWclS
VSVWMTRJdt2h/jB7rY2RjUdMonwNd+DlAoJJ9Fn/JlimYDv5d62StYBezt+6WgGCtKcOhvC8+iZ3
CCQW3nxST39507zV5leWF5UNAIPZzsY6QVX3ZQi8pMpE1yhzfleu0bcc/UqKOqe9RcH/herT6Ek2
dbKnFI8JRsBSvAhj4OsRFjjbOG9SqaCyIXCOimLPDrDtESnUL/kNm8Offe2mBJ9gtVOB1mK4sgC5
iwhWyrmUNpznkUpIFPTqcSI3uegWFQTciso5kaiVS8uUEQexCuX0PIGOqIN20H30IKrQbA+GWu/+
UeW8iEatrAsiNGaolbP4i2v59Y15qG+GU3wYzywASrzoGL4557+9UFXOt/RzndSDDhc2+NmzBtpl
+RO65jGzzvqQMS8tsD2BxfMP3qAv5lCL0esyzMRrLCDyKYmjSP2xiKO9pmT7oWodrTSPYzs9d7V0
S6fulJJ8R6b5FNbFGbim94JvEvgD/k0cBUiaIwBFJeLz7AznN/Jw13DaxEt+GDvNa3bIdv3J8B3G
BYiFQqNuEMI0fGWr8qAtdWRgoDqbQckWpE43vTQiEr1NNV5L4Ww0I5U1Nj1Otzhnz/p+gBJ3Xn7P
aLz7vWAbt675tSzOJheakY5KKD0AaLS1ldLGKBy6s/QWWHrRntjGI0NeJHuEUpariIKMLY+A4XdL
UxhCkck79aKr9d7QUYkAr6MP13SwLPNwfYUiEVyKoVclM5YaOJ3cejKUF7MS/P+WHq6XwKkEZqn0
OlXgB3RFccdRPaty7efa6P/dMnidiGcQG1d4GWfRY01uI1FPqmibOD1o2qYJpaoGQkHgl9FjnP5B
ZnW9TZxrrtpKmeIRHVhBR1xladH0WhzVjgq2SXQanFfGYGwwdC17HGbqY5URfxzM75SKMIB/Y6IX
xeUcsKIHcRyECFeTQ7hn7YzKjtUokMt1RDeNYEm889X6UE7GCUhN6nxHRy9XP2ShQIcFh8/70rgy
OiMYkEfVO68MHskseG5u/7+lUQORNUGv389us5WtaAAC8BvMht596/vv142DKQ8fQoF06P3/eeVN
qV7JOmxQpvFdKTduWhhOJs9fp4UC1jjfXRfH/u6KOItzKfWs980QY7um4NjUe9P8bk29XU+W4N7d
Pvn3ZVmcMmdq35DaZGBTSrGvquBQG/2O5otgOYLd4yclSm3Ip9ZArkMtEhT9TnLxj5osthG+tqKD
uq4IAET5WREw/Sw1ZYGDUkKkYKPKMf5k8vmiCio/AqFKYwxwnQnt+8ZLVFCg6vs6xu2uK4BoGVw+
Yw4LIqUNnPGcjbfWIp36P2BUMgAY89/ZqzwUXB6OxjyHEBHm7bBPgCO0UwINGCqTKrl/txq22lVQ
06hmgyhAB6Lt/NTTL7WImYL5wt+bCy6Bn/9fntBFpQDWDr6yOyj7bq8jqSvumbpuLcDP+1nMMham
mtVoTdGH0C76b1G8B5ebwCQ3i1zrc2HGtNqseAmHqe5hk2y4kjUXxMcAqRiC9gLGvCN8r229Dtfy
OB9QgV0bhWJUSIIbNDTYUovWROR9bMWZbklnizLjorPi7jU1k4IiTNDpMgQ3en9I8+NQuXNzSKeH
pPpWkn/+SvX4vKeRJPqi6LhG40VKH/phWm47LRU8OzczJKs9fLvMV2c2Uq3tmuQt2ckaQgpAPUjO
9PAv1KoIcmRzKmYtjXMOlbY0iSS/hQbBjjWEdEcLD2qwpQjWJVB4Ps85xrFShiZcXTwmB10Gvr1R
FN/KpBbo/PX7AT16P6t8PXQkj8B8hepjSy27qKVu1w9VtBvGVn+lidYtbpmGYyqQ+xb9X3Ecb+0i
q3MDvyPGtEtU+1uvz2w0QjqRqzzGXnTPoD/THVDhFCc6Jd54yv3shcFui+YvRHvMOZWyUmejnGB+
VvhPo++66muaPl+3gc0edVVRgfwq6wZAljkZWZVJjZnhhTLvjCcGR5yBpEBGr6Vr7UA/4waPojlB
dmK/bOxKImfl6aDWRcr6IBsa2lH1rSNPgjVt6sxFAj9WVDXq2PdgbAYAiVfEeFSixoDTk75LyFqr
X40bxtaeulicQGk2D2wlmP2+0pkiCGciDSbS1k1xStX6Sa+N2yJrBc+ZzRBwJYY7M9TKk8lgoVlW
3XTpyzB8zfqzMRyub6NoF7nLhtbge24lgse59iAN39XgWz9PdrDMgIGq3euyRBvHXTSlVoN1usbG
TfTLXDy28QtmH6+L2OzvWmm6zuldYYKmL2/R1pwcYowwTa8WqOytm8VhY7EVZggCJxDcMIJl8b2O
cTgM1CQoWuddYJ36HgSBPTGig5TmuWAHN3SCakD+wOghaJ5lPl1c9hmhagV6LKPRMWh0oy4f60EB
YL8o/NxY00+COOVrQ2oscd52LmYWnCX5Z9JkmxIRiZ1oOZzyqXNiRbFWdq4VmzYNf6D3T1k+58qX
60ohWgynd0Or6GaOKMcNZ1xgJjhhLOL07SjwC1uB20+bxumeJjeB1prAiOuP2CpEbnb8YHimYrPx
AXUvCRkbtvz6WiL/cC+CVEsyimMCY5Q3HaYzcRZ0gbvBc+eN5xKoTGJcqw3P/pNM7qWdzFHSYgqx
c+M0wJR7hN5N7/p5bUVTP4ng4ptiJGBPA9UcHtvjfZhhaiCnj4tEnNTMb9Okuo0cOazcwPwyR1Zk
6+D+/Msv0H728aql5BjoxIOidzpsLXUWoDWFOwODSH/UboDlahbRqAnQJJPTT6OI5b6jIFEbjQzo
wXLw1NfNl2qQ7eur2j65ixxOPy05H80mrTsX9c+dHi53+Ry9XBfBPpW79tdL4SF2Or2QusFQYNHS
YseJZgM4056tfQzAYKU9poloTHvbtjHiblFdJwaP9YekbqGaxdKhvYu4VRS5qkpR0RXxRWxl47Cw
ixxu71TgSpMmr7o3gAnM6PhLbr8h+LJqiMj7bvvFd2H8jdKhXy0CSEbnBumxHQ9hh0K89DxK/39+
cADfXhbFA/3pE5UBAoIqQJg3n3W0LDnh1C62OsvfrqvF5ilZRNUVCrRdYnK7Z4STlpKOeUbpNU89
y3giVDDgwP7iF827iOD7uqzc0noMewLyMS3nh3CqQyAiRa9Js0RHZWpCN+zUwsnprNpGO5f+Xy2Q
z9fNatjRVh871wAKE4lSO9VjO5gCgQVvlQQpDPi/jeRxpBlzZdNkfYd+v8VHQ5QPnWA8QfVxwrj7
+DV/Nk94CroR6uOih/vWIYImSweutEoA+sf5xKZspwVt5oDgsDo7J0dZQaQdf7q+kW8hDH+OhHHr
6ED5JWCC+dnzWkpTT8q/K8z/6b41QI0PDjqmgEw3Rq+G03mMgyYvWK3o8CSjXz+4FTXDbq/08g1c
XNI3xpiMigzPP91lmpc2H1tLoDBbvni9TM7nB1VT0k6HukJn7ax/NdD+dX0nRRI4m+uk2UiNAsEV
zT5o5Wlunv7q/w0u0QoGxKWcUwNRVRa7RWOdcnkS2LTgHPip2TEx5WyIQ90tMRoOKKQXPf+KNIAA
mnarxxtD8+/HbXDhRjOpldVbeEnmsx3cBDvNxVAI+UQAqh+eF0d2ldpGo6EjqrFvnhC8IUWZlyqU
T74v4zSXaE9G625+LMpjXXy8fkJbjyFK3gUYPNAMgBijgE5wuwFs5qz7KWa3wcMZOYGf7lo3vS8A
iBt+uS71+qoMPhc7LGk5pQEur7D7osuf1FhgOVuOfr0ozkF0QRAnVQi9Vt8aeLsTqx53wvlY9je/
+KHV3nE+AK+6RKUq6DF19WvXPlXRnWp+C5RS8GjYVPGVGM4PVGUBCtAAsYsadL6CkDcAXuusi8aD
2NdeWw3nDDQJbStl3iAuA8hXqD5Z6d3S3Fd67mhhLHA8gp3jM67tEGTI1KEnXQ/+keOveZgCtSSx
o1SgaNt2q6CRDgO9sixTtrerRMxStVbTYLQKWa34Fs+tx8QFPOwpAGJ2X9qag6kkN9sZouhs852H
EuN/cnl/kWTNrDUNYs7G7T30pjnhMbwhoD2eXca9KRwSZy+qXw/vIo+7eEtFKeS8BaX81BY7MwMY
UKs4RdV51rAcA9rtkx6BdgOaBIn646SJFrx9oBf5zOJX+2zWJmiKlYC4APtH1Fu3ftzJOzopr2k7
eNe9x7Y9XGRxZ1pYehihWoSBhvGpwGRI5Ot/UMCHV7yI4BxIrY+BSWIZwE4yKg+KVKn+kgaNrY2z
IYDh2nzJrmXxXmQErpiuoS6gPQU79mxA2vUTWl4wKDq/iio52573sjDOlxhVsSxmTREcBrsyy2xc
PIL4c/N0VMXQQN0IVieeHGspmjzvMph2LpUvjTUfLSNwlW4WeJDNvAY4o97lcBrfaLlWGSEsu8W9
RZx2Fz0FvnXbY2xHtYsUsd8kiDtFK+P0TlVqVWtadcQMRWOD6dZmdAhFJ8IoZkfwiymvFsbpwzKB
22JREDQhorHn4aypob9MhwVTbHWzx9DLdWvaqhTR9UZyKqEg82XGFGywLSE2CHy8iFrHQjJGu0kV
r44+N6F1kzWgOZ0kwY6KZPO4YiVYspua3QOd+mOpDnIOPsf6QxFMKCLdmtqtFjsmFREIbUYHlw3m
qwJ6ZqajHsHgJp89HdJd7zMIMFHHzKaprcRwISOVJDNsDB0DDXpi7WQtBXC4qc+768f31ud8RV14
NAkrSJu0BY47WufAo+7kqT2gUe8kNU6G64b68ilzrDObBmTcIDJgLkWPvrfe7mufwDn/Oo7HzmoQ
bjUYufyXclG9715ZRyh1O4xNm4AoIfvQr71UtkWT9ptXz2qfObM0FFPKlwxXnySdyuk4Nm55j67P
v3NrOncjFEujhGqOHsG6OQdQUyPeN5KoxinSTM70lbjMC9lEBonxeqTHFHzT/xPgisCT8RmxeMzN
vjSHzs3OmCgCTyb4ixlP5k4FA4E5ojgWHyxv9KVd7lsHDa30RW0PAF75AyqCte/hSzEJlTqLyPiQ
KHsuOl+XDtetY/t5c1EOPk1GggwdUhF8dnKO/9F86gCGd8G4JQCa3eq2uw1OsS9KDQgMn0+ZkdFq
5yzGm02vH+LhoV8E4z5MC66YGw/c2Rhd2kgRCtL59LlrDkglURshnTNX7ZNFRQUY0Wq4e1ZFS15p
MRyLpn2ae88UToQL7JfHk6jaBbFrj8dgjukhKbANw9bmGzoLJwVFK+EcRZHkLepmSE71x8UfDtD4
O4q0UX5uD90NACD/pDVird2/5KnaYbY0XcHNanxUo9iJ+jP5E7x/CAGItY7GQxQHuBxL3CxlnYW4
vqtFcSsK1N9Rh5tdvOuWtL15FzHcbda3RZhOyoxkVEdmB9jchj1UoqEekRDmH1eviFZbMquQW9zM
i69Ur5r04/oitv3e+yL4gYWByABOrREzThRIqfpNGQR2pz1dFyJYBN+dr1WZEaRMSNF54fgctq/X
/1+wCJ66T9MDLSsZW1zWHzNtn0ieqgtK5KIlcJddnBhl21toLR2AJk/1L3Ur2KPfRC3vJ0G4mw4G
X1RRE6N38aH1WO8ycXLbfClKm3UrRT5j0MocFdNBeC/H97oTHUWYOaJ95OLeYg6yAINxWKTSOdCK
M1Eae65DUXzN/udXd31ZKqfUXWsoQachrwJIDeCbUScybeM2OChv11DxIz+orryXcxsv9lIgXLBG
Pr7WwXxLaYLYKFOD2LHmBRXKCpj9VTql/nW13Kw7rBwRH1YDA2OWiIp6KNjMS/CYqx9iL3C/TsAc
Cx1l1/rGbvFKf8Sb9g/QDNc+UOecU5oO8tIw1o4wjuxS+k7zu6r/Ay6qn4RwF2GkTygYYfLanYyX
pJ5sE4QWiWieSGB5PG5bNORdIqfA2Gig/bvhPN5M+/Al+rI80Dvgi/l4ldWC3Pb2/fuunzrToZXT
lZBeHnvy5nQnuwcIRXSXdOdahNuwnYq7XFR8BG11hlKn/6bEikPjNqC33zNyxsDXHtAkdWCgJZi3
FbViCeVyrqZCo00xFrj21Yc4d6vnfhf5yKXezb51o6Dnh/WAiVFhRLvKeRfAaxZqMCOvPjT7pDpM
wwep/K5JIk5Pkb5wzkWKIxysgVxYmb72+hddyDwp8CB8AD2OY6rSCfe+FaKcqJznl8SVnOwEeHN6
h8w32uesxBaF0CKpXAOJDDpaJUfHA2hGxucKMVMjB76cidCzRbrxSygd0X4wUoTqkx/s5iPr4kj8
FJCyuVN/tBo78/LILhyRTgpO7Re6uTjJ9TJDzAbG0ht5Tp2lDR+vu2PRDrJPWFm1RqxeWQiihHII
D+CXvWunGiwekfd3YthnrMSMM1gYJIrLLTWim6IevHjs97IsmnjczqdfnAcfSktWqmutwrr3z+Cz
Vh0gLN3R+6X0CGhvkOTYZ0JOQMG9TTm/QTDjMKc6shqjg6EUwCste+ONoM909c/GLgBIhXRoEjt2
RRkN4Wo55yHRZQJwYc8ge8gRo9iY7CLfiE3twFZt+YTY+/opCpwV5byIlZtSSlo4q3j6vMyRnTeW
m6Qf5vnLdTkCpeTrwYkalxjCxFUj50epVu2s9FDiFyzmN2/+9wuNLwlPqRr0XR7gzX8o7qnTvnQn
5RY83ocGuxc9RC/56U/I3dfBAV/viQ2p0LPAIu6knLvBkevCDk1E6N/zzmuSD5H2UCWCzdwuHFxs
wuACElOX3ybA2Jw569eOPeM2xMg3G74OvEkQmQhUxOD8SS4PWVtoaAwb28pfksUxGAkiCHTULjj8
nZZwPkUrNaM3J2TBFhh7eIxnhkJ6XYRw79hyV36rCYuOdj3qc4Cr8BY39YZ9dpreQOKMg4izi5nP
lReAwXkSM5XCrkpmRjqYOoE++tZoIceRnOhUePqU7SurdaYqE2Y8NquCKw3h/EhV0XweA3hNlhsu
MASyhIA9Bac8OhRr0Z0t3FPOi/QNGL1CE3dBY7294vKdhFGhF2oTP/fHvYgVUOBMeHRqg2StXtcI
fWJAMM4PSfulpgIYS5EILgxpKtU0lAjhQRqNOzTS2u2g763kD8Y71s6DZ/Eiw9RhKTmK1BhS6PKH
Av0+xSiwKtHx8MBpuizFqBFjv7Q7+Rgctb1xm3/sPGmXedK9iMFNtHOcu5CsGODPVq27dfBaRx/M
2S9EvOECj8TTvStWMU8Jts7NMtkm1gcN/edWej/0gmSI6DY2OV8BWFZpGlvoNR62yCCDMfQ037Na
PvWrm8ARMbJub51JwRdKFBB4qj+7pirUKtWQcU4DOn11JXbLvrKXdHKuu0DmdH51Shcx3O1BTBXX
cYcYFD1ZTjc0jZ2ns52ZwbnKGl+RqaiuKVoXpxJ5BcqznCCoCbMj0W+T8iQPgktKJIL9vvLqUZqn
VttABLCC7d5Avb68DYRsOL95NVy2jlMIpVTzqR9wQvMxf2zuACed29PJ8tpPy072VXDJRS/9KRM1
kP6mWnqRy90jQ9q3ZTwjszgfAWS9Nw/TUcJMX+G0guuRHcU13eDujUlTirhvkOooJy8vzl34/bru
/SZEu6yEuyr0PtKCeML126I5BpkABuGeO+q3+GDamoccBHpkFoFyCBSe7zu3BprqeoHgk8SvVbfP
is7Rsu+Jdao60VUoEsXdG7GRSE1YQ1SX9LYFf1s9a8NZN56nQPRWEKg839OcxrI8pC3isnD+rKN8
pzw02e76aYlEcJ4CzN1DlkkZekas2e6DH/NyD+JPQdS+KUTTiQlCaEux3pzwynRr0yBxa4CDJwOE
kI6lHFMiuM03L4yVCM4BaeEyBWMHEXLVH8Dp6y2muUN/m1domaCpR7Qa9vtqNYEiFZqhYcahmMqn
Upv2RQSq1pyIoGtFcnhPVJmznDV46hTyue9bRy1uMktUlRYJ4dwOervUMAecidubTzGKcw0cgn9d
xTYdzupoOIcD4LHCMnM8QOsQ7Wk6Joam1Kj/UsU4p4OZzDo0Q8zQxOmrJb8Q/VGN/k7FeBS8cJG7
OMtwHlIN/Of0odQ+BNN3s366vl2bJwKSEl1XMQ9Ef8l3K4NZ9Q2MPuv25bQLrd0sQsrZYk6gZCWD
s3q093fSErCJI6Q/GB0ReJZO6NOcJfQ8jy5jo087u7jRDwOadgS+WrRAzlTHQm+VwMDDJUif+vAJ
PQJ2LbzHN5VutUL2ESsjRVOtNMU0RlGmUzw9RLvzMglK9dtdaisZnIHq0RJqbYRQgWGDL2dwT7jm
fbMfnMUJ7P4pfPqjqtZKIGesekwT2aqxc4a+V+NTodxY1o+/0z7OWKMkJ4DMNlHWlrxJ/lIHmKy2
TPe6EGaMv4Qgq3VwxqrSxKIxa7jXSLVbUo3a8qC2djSBXVOP7rTQ+DYtL2VMH67L3a5MXgTzCe8s
i62EUAB4DL51F+zYiY2PwDoHky4qrYfsAzgNHpsPSP89NjvLXb5dl7/9TFvJ52IHUsaVrAy4pUZH
8cvHdtftp4fR7w8MWEAIn7xtaLoBkncFVBv8tTuUadNlKpKceTMqtpq0wFtMEl9WMsG+bhvbRRCn
lwhcIzWj6J+K0sTvzMRJalMQp2zH5eRdBo8qqc25pMrsgp+PxlmunOJAPNQgD9ptherqR2MHmqzX
ArTt149MsIc83iMtOlPtCC4vaVJuK1V3LTI9JooIU4iZ1a8W8b46jTM7NY6Xoc3xYIuszNbNYzV8
b9TBnpIDyBoMMKX81ar4NoPImiZqlXhLkeDWrAq7UW9KIhje2X4HXE6MB52ommSsiIUT6/zUBGZ4
v1v21J2c5Lb1yZ0KyHDJjQRqIjguvvVgCgxSyqyU0HS7CnSM4eMkrB0wbb5yVoQ7qyJK4oFIeKkt
d0Nps+JB/cIwJ+gn5bbxRnQ5AKSNvLanVtSn+Jsb511NCOc4TQnj/0MFbRwfAvAD5165K2Q7eTVu
Rrex6Wvol6/XNUV0inyXwSTT2dTZJde5DIiXVUowXf6lORE7Wxy0se/BkyWcgN1+Dl+Uh284yI0h
L6fcGN1O/1qMuzhFw2twr9EHgqbe4UOQnpHg/Tur4COvNm2GSQUnnNuR2K4pxs6jHLefwFmKDpFv
6m2iNFaRcWI7qvjGKXPj79oN0Jds3dGc7Gi4tUhvBN6FbzxopkQFuDEsEZ2Lth7ejuliB93HZHyQ
mi/B9EWgMuwWu2IgfNNBFqF/MUjhzDRL8odeOZQK6lsxevBy2Y5o4NaA8+n6LrRDQz0NYS0qnG+3
q6y0h4vMEk2LGyNA0rU96k/VAUUN2ZYPZuEY3uSwvgAGlyTboU+95Lv1fH39Ah+kM/+xCj3xTjBi
xYLFLGW86+vMLeoPkqiZROCE+C5fYwlZZzSEZLVuS+WdWrzIuRMkpW2IWsAFtzvfxxuQRbYMCe+e
rD1Y9VOiCx48Au3kg7ImTUgbtbCHuCqdkfpKcCLJOWlO7fK0iBLLvwnB3l0o38BbZ1W9LBIGBAZf
8RUAIaU7CmKCxesQ8KkC/Kzt9PJFEfkeBEBF12COYEnLB9aMHXt56dSjQ59Gl+E2S58q0QKZal8x
Pr79QF7UpV9ySJwyX5vOGPNwgni0jeDrX2k539k7BnEzFlRFFqRWfQusC3JZ+lmSCeKvtwDr2nqY
ta2sSRoadYoJy4s+sGE7JHSeiYNhWZAeD4wWyTMe40PgUzt6DB3chQ8doP8SL3TbvYhhXmDYfJ9C
EfV9KrMkozm85O2MYJrYETgLrm+s6H7gexOGpB0A8gt7GJ3wFd0rIEJOH4b9/G1ykLF11ZPIwEXr
4gKa0Qh7OZVxPQzaB8t4WPIT6J4Fd6vAifBdCBXpdKuN0JCpNYemu40WQVJOZNd8+4HeGWUDHMi3
DkUUcupd4GJg8czKk5Yr7JwSWBnfhrDU1hJnKcs3Z26PLPdhvgk9vF4r4CZqznIMS3vySre5ERE0
Cvw+34sQhSCaR/EDybTmi2Sh0w7lCYM+0/SlThT3uiaKFqn9bHoysGrkhA1wSNY/dXZv4oE6GLd9
KqrBqdddFt9+YEqxmRgSXIlxh5ytP+21z6wbRgdLQCbsmt3OPbz7f4PzJ3U+JmXKQoORNoPTpfKN
NpZ+1wfAqemns7b8E6rmISzSw/XNFF0FPFUXUZtWMsGz4yp3+ldgk/mBG5wZ+ZTs4yoQMtcJjJrv
S6g6XTcGqqHJSHk2xwdZ+R6FojhLpIyc40AmvJsnZtTJ0LySOi4Pk5n6Y0x1Z9a1H1bZ/tGlA/YP
DH4RXeNxhMeAWjOIk3qXykAyTNHbWSp7xZK8Pzqr/+QQHkQ40esS2BYw7/gDg1lpUQGUQFedPv9v
ZAvbzvEijksL0aIuqxYkvG6r0J2sm94Ui3z8ti1fRDAbXF2jgJSbq7wHyuRChzutisA6iVHCTO7t
MDR217dvWy0usji/YdKBYT/CRw0AilHS5yE/xflNQF8mEXqhaFVsY1erShVtCtoMniPqF5CMELJ4
agpAA7SiPQ5lVwoc4m8umcvKOOcxS2VCF3ZQyl11/teGW7/5Ibu5awlJT3/zirlIY6tfrU5eSGIN
Eh3d4Pvkd4f+DZ63dcod2Knbj5MHZbzpX1nffSgULlJJdsYr2WVk4AlTELygsl1i9DYmRgRxjkgC
5zxqpQ9aVCF6N83K7FQDz/a2WEpLEHdsu8HLHnIZE6Ud1CRasA6ilpkrl0GxU6vlZaRKLLrGBAv6
ZVgr+E/tkZ2kR+RmbjDoQmzTjg/Sh/zA+rKILNhEwfJ43OEoQoKyACgTQrdvVv6stBqKuM/XzVkk
g3MdeRehPZDixsT7ryhTR8kO6pQIzkm0eZzP0OTJiroa11Wozc+DUe+USMSWJRLBfl+pdEQWMsgR
IsQ5PtL6plIEjRUi7/CWSlsJANhSEU8l8h6tx1iPMjc4sHwDYLv9bCea7BCthnMO6jSoUamz+119
1rXDYIpWI2M7fn14vVuOwnkAE2+uBEjTSExF+kPdzbPdqgCVMBRwSsvzftZVvw6sH0CVecn01v07
neOcg1UQowtZjlU2Phrjh0p61YWdeew/ri2Qcw1xGhrJ3KPQaoYPiXSYpBsKFBBqAn9HeVymj9dX
tIkgSHSVUg2gC5rBp6abWdfbLIP6Gca+1A618mnoHpTxjBbRJfg4qc9m5U5EUGvdfkxepPLJGwpI
mKljUJqtp7FhPEBpuEXlZfaEGiUezJITeSLs502HcZHJp1hSdTKkpEOPbxqp+ks9GLFLi3TyTTKr
gvVtnuFKFOebUtVAf3sHPZGWyc7j+zlR7Tk76M2pwMCxTkTwEqKlcW6qbs3CXDIEAEH5o7ZKNx+O
kUQFTn0zflotinNUcp33VdAC5bcNQqcI/EHubED92OmE1gnh9IVoSez3lddqJ3XROgvpBmnfe7rf
7ghxKfBjFacD11eD4en0iygvJjo2znmZMghIy5Gl/JrMjmF+leKA0t0eimNOHDK0gttlM05c7Sjn
y8a2j0M5hrNc+mMdAJC8Bw3ptK8C0cjM5utyJYgtfLWZlQJKr1CriavH2RPugierC9HFUfpFm3zJ
muU81bKflakncC5M737xZSu5nC/LYo30EusrHRlfuIka4h7w9Q49N6YznjMvdutXgUhmWldE8gmX
fjSqQSfIDmiZYx77XemQTwn8p83I2NGuJPIqmxfeZYl8ysVKyzwkMZYY1D8Ixqqqlgi0ZLvWtRLB
eZNS6ypw8uLZB+q17B6jypiWcWrJLr8ysj1zj9kLJz+FfxSYrMRyTkUJw9TUJVxE9aiWdnZKSkyY
XD8tgcHxKZasBLXepAC0mfSGo8WqF8jhTRdVp6BUHCupnKQNBa5Z4Ff4RIs1GkUu6QDQmzTwUSte
J70Gi8h7bbtKKltoKgQn6Nv1t7I3My4T0rDagdbnLkX1Qysd3fzRqpi+UwR7uG3b77I0zomgYG51
aMdEyeWg+fmx22ugrwPJjCDw2vZV72L42rwBmN++kXBUQbPcyGm8QyO3XZfFroknQUfb9hG9i+KL
rE1AKoKGG9yeGZJtheSQQvY0IgRq2fZO73L45O9YBroc1gh9WNtLhPm+aW88YnicJWezFxE9imAD
ecdUlhoqYxTnpOiZUxTzOY+mQ5wW95I1Pl43K8EG8j6p7Eaw2RhAa9HLT9EY20pyCGTRBIloPZxX
AnVaVsNEsR5MN4Mi1k57tB/+UaVKfz8jfuAsU9D2KzMKpRDAcbt0r3wJNHtgD1j16/gs70HjMWgC
i9rOcKyEcpHO3Op51wzI34xAbVFwaaIVsXakR8lp3RlUHkDYxuB48V0+BZ4ksLPtFoOVcHa4K99R
yKViGgO0MlUWwy4GHbQX1X6xyltZea3Q4z/N/hx6RSPqG2QH9uvNedlqduArwWVuBVnJujgGH47E
S/yqwqhrfdbQTCE9V5Jgl7cvzos4zm+ZS9lFgKjArVaeOuM51V6uG8Fv3hgXAVzQQ8C3mGQzuklZ
H2T5qO2pZGcFcDCmIyuC1LXXou6/E0gV7SIX8kx63QG/CGZee+YOHMM7Dc0ah86jfoqKj/ZHIJgX
beEn0hbJrON2QENpU1Q7POT2xazcR4u5m0pRB7DgwHguw2kC0D3IAhCtWurnFI2YcpWLzF2we/wg
Upj2VdhLDdChb+iOgOXa8BiIBxv5j10RMKVIQ/jxNAl1U0MvELslsU2PrZ25Rm53duPFpR0/l650
qPfCrpftisvqyDjvUqbSIM0sAkHYc2RsMOFDvMsP2eNb74er/FHA824G/MyalSnTELG+ZlOv0bkH
QDWzd1ARF5iz4M7hJ9asJqEdHZGOK6Vzkr0smu4Y2qvAuOTrLsrkfMaM+CPIFZi0fsd6vuKjfD/7
7DUoAlIUqgbnPIxUTk05wu0myQAYJF76IN1WJ/1m/ir7yT51JZd61xe3HQtfzolzHBZNiuX/SLuy
5bptJPpFrAIBkiBfudxNkrVakv3Ccrxw33d+/Rw6MxaFy1yMnUpV8pAq9W2i0d3o5RyFwf0WQBIt
lLuaekF+3dfTsmE4m8+XpUmit7iZlHfaf2e2qUXsJr4LlK+5pSKyfrssR+I0LKGHpFqtmWgqtlKU
rrb1MrTLWKKJxPDEbSS/MwpmlHC4rf8lNGa7iz+m2SyxbtnnEt5C2Ryr2VzCL1VzbpeYv8vo1VA0
6IrJRm63J4rf3IPIpdAOQcLSAYl28rxAhfYvfWbTwW65Ddy44+IJu5cKKzGATPzr8lnJlFy+9CoB
QF8900q6BEx1340ngz2A2S6KJYOGMotYfsVKCmB6h64yY9RQyaGIr9L03/k7S/ARTTUFTZDCHnJm
XrNcdQDutk/DQhboZXoIHmLK1RzzRQgeAEjfUaRLpuvfAaHmcVnSje99p/10+XhkAgUHYebRQMIU
ZB55c+wGYmMaR2Ll2ws4v2zvjKUWiwDaEIHpAtg0Cy7NAu+AcIiiiTPtGMaY0tMAHAvlEN/IYvFl
5c7Ya6PBzxIUApDn02MIAJyg+/Fvvh6I39+bXVfO04zBRLxfY2P6lFGdXQeBKdtbk6kh+Amrm6y8
UWKwJprKNR2Lh6kuJXHi8i2lIntCnPIiyArcH+BwwvzshAGxrvqUm7LK1nbjaGUNgj8gdAxG7v9E
o8nbU/ah22d7IEInIYqw7DnZ/dEwwEqe4BnyUGv9aoD1RZGjPil8N2FrqX+6bAeXwwUlgntQYgpK
ngXv0bQeY+WqLD/kw+HfiRA8wwgL0AHGCBFssPXoaPR20cs4d2R6CN4AuL09uKtDvPFr5dYEo2Uw
0+smNSTeVGLQYvd4KPtCaxdMsZTspuiq8CVOTaKG2CkOonGK1BrHQeYTBsYq/4aotfOvzuOnna8i
DqlANo2PBdby6miZdtE9xYOkyy65lD9z/pWINtL0NFJQdeZjzhCbLbuP+tg2a7KriQyy9LxnxzgI
skG3qHLMHBHxo3XxqJd5rlpumzrLGHm44148YbSvxcTWb3tmQZjgOFFJqoNRLyZ3GA99fCxk3JjL
hXtXdmBcJaANxr+xV4pi6XvHrNSDryiYXHQ5Tsc6AoM1al+n0s0jSWXlzNQEQYupr86oA12EZaix
4s75q4YJe77TZSF662SgjAbaHqKBmVwcb6Np2JA+wJgzv10Gq+crE+PAC1rYJB2PPbuZP9X5JUp8
+cc65frQWBjX89uPcaLckF6RbWhsf7I3GcLZxBoQYvg4+S5aEEisnyMLGyjx75Z7BUUEA9MrdRgs
lfhuUYSYrwhdLSydhk7H3/QCP8VwUJ5iQpRa4t5X7cf6CPY637WyT7w8DbA2tvttEcaCoUIwt6YS
S6yR1xi/pW0QVF6thnYImib2VaPuZRlnnoZxA/dkASyguk5EqN+iZ5mBiYfSK1iq3wZd75d2FpvT
XVRn8cEoqCrxnjKBi42srk3WKophVHHpxd199V0L/M8qyDyHMn2+rNiGrb1TTAhoujFmZlaOrQeg
ljJ6UoovgawEf156ef/xxK0xnugGEipMHHTzTX2tIWm3nDw+TIWtOgtRORC5JSm1RCuxl1EWFerX
6GV4cX7rYwpArU3sakrKZjIhwg2KZ/C8D1bXehPPawcLjtRmQamAwsPUvX91SuKWWNQXIVgJoA+v
YuRplZcx1c1MJhEjMTpxNawhfjfVEYDsdHLnF7nt657iAwPu90OCAcrihbjYMHUqrtZVkTYhO1Bq
j7D5wxQMd7qp3gZJLrlCW+ezFiO8CjrLN3M9bBrPml4G9Ifj6qos/sBXv9NFCG8li0GsNmWYppla
e+wAy9clh6lLft//cBUoDZjAMk1TtRZdV+5gruikJlOIGmnT2pR+SCNPqT/0qqywvRHe3slZLGQl
p5wJ6GC1pvb8pPD8qnT4KIMc3zgWk4FLVFUxtk2ouBHHVHVisYIuR5017pzNuzSMr6c+kDRWZGLE
5wBVeBz4WeW1pLaplrxqDBvHqChJXM35e41x6MOJyVQG3j6RCZMrndFhn7HwzOhYHhlQBBInGWym
g+lZOckzw43M7Z08wRR4XXV1MSw+II1NZw5N88bKe+22MaBb3KuYEpoD8nDZAW1qaVoGpQyZlg4K
8/eGARDFAXhleeWNgFGkeCgGnuK0du8134BV/ftJg7kWJqhoUW0kwxBWXm/lWBafEryCoxzpSTHK
0HO3vqaGZN6gTDNMwgQnUQ45LVPLyLyRJ4HX8OGok3s6o/JXYZnGqBLNu/wlN26YqWPuz0DWC/AH
cbk/jbFcQgaz8jr1E4j47ECW2S+GLWT2pm4hEVY1nJX1s9K5usKN2sy6NjWVF6vzLiyIo5mzoweK
axbVnpN4H+eyTYxNnVYihdd9F04G4L5x1xr0bfrsWEWTxJdvpfiAv7FUjVggu6fizIpeT0k8WEjy
Gq/6sqwFFa+du0ylAZX62+UT2oiCpmGBQlAzOJB3xJ5KPCmdXpV+6UUm+VxmfE/NybAr9lfcNX9d
FvVzblY8LE6YSWATHPSYgpeitGVt1DCkeccaK5oYuAtd7B7dKh+XYeHJDa+WAuB0kLWntk6M4/ln
IjFHVkuEJ0Y+lnmiGG3lsW7fBafClG3gbbnftQAhOQIwGuB/OwiodwAJTT5oXnCfOdNd8FH58jf6
aqBIp8K2LvNaqHCZKSn9wcRalQcXVh+rDrMSN62m5ffMjNPRU4wquk6qrPh6+RS3DGYtdvnYqxsH
KUhkMrX0wrI1Qf31rTaa2aHG/EmtNek60nI0ZyZDuWnAbDTdYIK03M/yNMu7ylPHHbDTDoFnAqMA
i2NoUuyk1cjlk51JYxpncFVw/uK0zpSb6tAVeYHL8Asdyr8Lvmtw/T615VSrm5ap60wzQXSD7EC4
ESnQlSPFwu0r0+ojpodtLZDx0p+3GRGyOa64hUIkMfBsfH9gWEkzwRyLT9i/Rg+YM0m8wvGvh93o
AVztelnAk5Vztt5AJufIdU08HsGVKLjItsMCD8DPCi+8pr630AqDF+SBWPb0c3cHiZYkhm7eBa5b
IDMGsijM5b2O2INqUj7pmO5mVuWapdZbtpEj13JNgrXRvRLBz5RzI6lcbt57k5oMkhducOHe+2nn
17xGeKstbhfBdGqszLZ48QfZHYcEbgFakoIf/L12NDGSNFyyu1FBAIjiQ90wT6Pp4fLN3jTGlRjh
I/JxwKx6A0NZlry1r7O6u/z3tw7JRAEOpoFvBnf8Xo0mCht1aIfMq/LQrjVmo/VdjrcB5vxK2dL1
pgm+CVPFPUYjjqpaa/DNQmp3pRMiW6VATTJBvbA3v4JM89BJPt+WMawlClFmZoUfZgOSxgTIn3Vb
nXKLOVnTu5e/4vnwFu7zWo5gdD1VqqzvISer8rJ2WegXodf0aWdXqhHfxWA/N+0mNIvAI/kIVO5a
9wGxRXmlSH7K1oEiqFqYyEF+h1fO+wMtm7DEIslQebQMbHRAy2E6BCh+67FjZV8uq71lnGtZy/9f
hR1/rikZF1kgPfE62npVLzHPxbxF57+WIJh/qFdGxIei9Qp1eslUvsvbqrTzIHPTcXz6d9oIDnKY
jK5Uqrn1suarRkInl449b30vk2mMY9kZZXyRr9YCeWWkJHXm9dlnvf2gRD8ua7Bp7ZpKNcQtFVws
ggYNRmRmrVQBSgEmAGxpYHlB57JbvHUkJmKjilKqaeo/Q9vq0Ot6CgdwQJee0qoAyiO2UR6y+GMp
A7balKOruq4DGhKSBEP2x7pD6gs5RvWtZJFrpS9R95xRiQ1vfjMwPyCxV4FuKUbiYPRH1rVp5el9
/hBNpp1mQ2brVvL6B2cDAXieI9lmYgENOOtMSTjLPSMbSjsehswxFZIiQgXV7rKoLRewIHX+T5Rw
Lasuaees7UtvLkGlOQ03dWIyW0+Aj0WZF/Ex8y4L3PyGHB1cpBeWrolvCOB16FE2jBDYxJ91CzjE
PX1OShkAxBKLRGdgcrzyllSQmXSxmJXlxbmWmnk7ZR6JX1Ttxmo9zCzsu8yyVZAdNVIWqa3Mcy1P
uE5l0uS6GtaVZ3zGKJij2uGj4pBbfQ8ud6+8kWW6m8f2VuAQ+eO1gLOWZV3mUXbfopLS8Y9F52Ey
q4j+wNOtqhsicgzw08jAcnzIuSYnHgPAvA3ah8s2sXl937ThQuQta6ulRh+Vnl98JRhuQ7lInT6a
/LdXSZbIu5IjuImMTw1YE/zcq+tXM3lu1eyqHDArlX1WVHKIfFmFevPBvBYoWGENWx/iBlPEA3qw
y6g4vWG3C/hd5Fng9nOtz2SXe+G9bErifB1I0FQwxyHUW2xV4aU+OOAU/dnFGJitPCSYTo8/LMR+
/uTKyBU2Q9bq8wr5YZ/gFa1oc+lhWlvLbvVR9kzfvGQrAUL7xx8qpNI1Pmc0oXmByVjUL3eWR0ZQ
ptHd0pyRvUskKokN1A4BuOMxrrVvNE7bhqDBePxXti9OTDO8kGtaQAIp7hj5zkNXqblDiHtZzKbb
fft0YoTUjMrQKgK3S5TnoJqctHYaQwaOKxOynN/K6da+r0S0LvEAyYMdL5OT3lOH96nksbglxiKM
WGASQiOdCGLaAsxo0cxSLymHD8gqWoeY5JvWyGZ0tpzsWs7yO1bqAIIGqCPozXklv+XxaxX8YOwV
aD/HoJNE4c3XzlqU4CjMKB2TssabAAFkvgFZMgGlV7iLnLL/SHaoG8prJYuzEyPkWqTgItrQ4oGZ
Q2Rr2YXp1PBK/aH7RDXwHFA3kgvcur1rgYJ7qNtBjeiAFx0IJN2F96dw2oPyMcRMO7qqu9/eEIML
XIsTnEU/liFjJcT15C4sjozsfRld7Pkc7nsZ4uRTHqpjMmS4VfQ+eV7IrmJ3tNMX4xN3+J55w1X1
KMf13UptUA2yDLRvAJCsCfUgNHL52GZq6tXsmfrf2/ioalgC4p/04RDrstR6s5eyFicEZ2IU+pJd
Vx5/7LzosBBicCd9xtMYA+4yBsKtTGAtTIjQYZnFhVKjl9Kae+Y/1fk3I/QK7Q/6oLCNt08oeBCQ
GgUj4QbeCwWzR1W/y8fmMGXz/rLTlWmzRJeVAwE1a9kuqLeY9SjbXRAU1oTJEgN90DJq/HCvkyT+
cVnkVsBCoRAtBwx/YLxI0GweuyoZOhTSmBbdjHl+QgCTERZsGiBdRmVMi1FUtN6rlYRE1f1IA6hU
DtvrDBuA6LsEz6LRSm/0Bfs/7O4vq7X5JVciBbWMsorD1JogMns09dKeBlh/6UzK02U5244YGF14
r6JLaokF3ZLRXM8zHBmZnPZ6WekrHMtRgeoWPuj/B9bZ9vVi6KVQ9JcttPXef0wCFI9cR2vcm2/9
mwVpuj9Y/+05/B8+eNPpa3gUGZwZFEXr99ICBtXnpRwfH//Gq2vtxl0QZYFK/vsA5It3NFSdGKha
ayhTvxfGwqgqywIjJ6g0XFnJjAdsTe9npf56+dA2jQNtVkZQ8celFjw9YsqE/TZEsgYU86auYxVC
GZy8SZ2uHn8btmhR6k2YuKKrlHNWTQWGW8rMyYDHoGgY3H2+rNBmgoMXOUH/msMMBZsw4xhE6j2q
S0SLrioT4PdGgZZUhvboZUEbX86CEDCcgNQL1X7hJtd0BgB+BEGhSp76CRsKTbv30/ip8FWJL9zQ
CdGYGRiewuOfiRV+wOwNo8I42k6zD7qEw1DdV1h7vKzPVuP1nRTBFLKyCgCOQxsvZD+nXgtHcSYV
C6oEBWNZm2S5LEIGtRYm7keRRjN1rHGitGBc6dgqigPXUvDyT++qVlY1lnw+cUfKHLWoHDuO8aDm
UGTAOiEvBg+8y59vw7FbSKlNbZkbpFQsmnRDDY4bAiEJCP+MyqY+6MTr0mmJUw+gS28M2Xktfvvs
E2IEVmUmB8GSCDKcFo0Vaf7QeMZNl1/pXxU7R9prOUR76D3qhp70Zbx5aPDvEGqY8BlCTNaAbD00
RIfEz33tmmAcBCydE7qtHX5ZKLdJh0Z2hk1SWclm6wRV+Hk0CuEQz/AedD2OasK7xouD6FjU2lU0
arshriQtrY0EwFJVBGVdg3+nItUPSbOwy0wE42kovCFXT/08SMxk85atZQgpYReYRVOXE1Q5Rgfl
Jdy12LWfnemovUjPa8tCUD/WMX9C8B9TCCLEVPXAUvHZ5kcDbUB7Oa2FemSprE2P8hC5eUwUjTqk
NsuQjeBBGpNmOWuR3KCht4u/MivbTTL8wO0P+CZEvM00zqIK/f3GWwhQi9N4aCqwS6jgJEAKH8uO
ayPog0fll0ri9mPB62RuowBAMF/jO/pl6R8DX8dGKS/Cpo50RWfzC+Kw0EDGCCDWvd+HfV8FNIJJ
ccPUVHdVo7mK48zTc01SDdoWgxn6ZcrZ0JlghGXVF0rmY063Uk9cc1L/xYrdy/5wKzzi7fRLhBAe
yxZQyaZp1J6Z5L7TAYzAZn7TOLOV3Ot6JcM/36raWUiXEDZUw9BMscHKrQZktQkwzug+3KPb/yN8
WijFgxM5BhoWO7WdHGx3sWfRA69lCvaOdeyKtjmvvX63kDf2h2EH8saD7B5vuiWwyWJV2FAxESiI
MetsCLMpqbzCfw50J5TVBjet4e3vi2lZ2ChJ2PkmJlt17uWgX6Ij2H6zQTIMvH1zDYzX6+jLIIkW
3FGzzFayCSUugr5chRvc6d2N0kS7AINDBRCyGvBCJHQ6mWMOHuVMIn9bzTfxwmeMDYNnmK3GALyB
KB37u8nv3dzgfyKGqyo2FFBlwzvv/RUmvq8CbQki2kwP7ERpjyO4CcFQI6OC3tRnJUjQB5R0NVFj
XGLup6rta8N03TD9JSdJJck/t+K++iZJLNVobOCT0mpIdYcrI3tsu8CuWu5q/W4KZcitm8ZumQhW
JsHaktgnrNWUqpU5YDLdqoDoW4fBHvs+uix5WjyceHXx1EcJlHMNHeJF5VV5QW9zIHugveClHcp3
3V7x8PzpbBT2/4/KzFZuuBYmnJRuhOCD6DBt31Hzzix9u+qiYxQOd+bEX8c8OylWKys0bNXXlmLG
/zQUkxkNuFED5h5rb4ElBVOlG7r+U3YKPO7gAfYhPYU309X46bLX3xrQgFS8WAmgLk388/67kige
zCwvlkLl8iDP9uoe1K924v6JU1wLEq5ZOwOBtFgCc6thmxlkVg1gEi8rsxXC1iKEY1PCAChFIYLx
rAIUqWsT9ZBR4js0wwy4wudxd1nePxzZ0mbjFPdN3MoIYyvFPig6T1VZ7xIr9Kqw3wXZE4/za+T6
u5YNuxa95qb3TxgHdzAg4Ghpd91lKrFrPz/puvIo+U1LRfT8orz9psULrS6KGZc6JxMmQ8KKz/t2
KkOvr1COaMMi2NHJJ06cADsh9Q3qDM34mk0B/20cR8ZhVG+/YTmo1W+gCfCi0M1vvb6g3pS8lDnz
WIybJLPerWyPAqwRBSzksBD4XlBp6FmqhH3lWQeAdSyrn4FXHxoVZR5Q9e2k+1KbXohZJpaisJqJ
jPm9PM1P8OYu28YjAKoxUQ3ZG65hg7oFcKYH5dvlo9zyrHQlTFCuKkKD6Q2e3GW+M9reBnmqpCSy
KUFHbNcYnhaWCJWnNz6QywmcagCUQXZbxZILshXxABzw6+8Ln8tsaBWATwF2MF1Nlr8neWUzImNi
2ZbCCUGWoqMwJriwPDf9FlkYAjjAZcuRH1TTNSLmXj6NreIlcm+O30cxoQqMlvdnT3jmz30C/1w2
/GsY5q9VHn/XSr5Xk+ShjvXExYiRhjoZrpg5xDdWagZ2XFat5C2wVba1UPNWTUJhgqpIbEdDZUj6
LgWE1g0wPbMPQPFCHUHH8JS3bDxPV3/ymkfFVsN6E+RRcWdvLFQfs5AQSKfbADsm1Wv+26A1i8dY
iRBeH7CTejYNRIdweNHnXUSRiclg7LayIuy54i1LkNSeTRrNYGWNLaDWeKH24Cf73kTjKn411Qdm
hjJj2bxZK1mCTfIWCyAjgaNIatvnDjBzg8NC3wuC9SfCj0u9J9nJanRbIxjWWkPhvs3jQPWSKSic
PRYfVBf96MjOQWBSes31Aoyq/vi7+C3rZMm0FTxVYZJ0TjLSeEX2I48fO9km11Zgx71bmESwqXw2
4OTHftBPc9J4qZl9MOvOJqZ/CMbQbfJE4hK3jASLbhbms7F+gbbS+1sOKDduRAC6Qvi8oeqhjG4r
zbeLTLUNQxK9NrVaiRIitVFYLKn9qPGyNnJArweKrvJrHN4PLJENA20d0ForISC3PTZ9LRW7kDOJ
bIryREGrh8v+cfPDYStAtUAfr+Jl+P7D9UWDRkGGXkEbA/THsIP8NuufEuuYyQBftpYEULB6EyV4
4t7vB90yEVZatzzGx97Vd+rBdNlNAxZkF1PndzJ62U3nvxYp+Cej5mEyREsnJNnlR76bD+Su+QSm
Hqw6efKlhOWiikncWtxSKFwlUIMf9qViohBo8SPXbvX2+5hgefAmog4DjOnlk5MqJ9i8FoYxcDXw
MA2e/4YWV7xct7Oj6pFDZ/cSs98K14yi9oPyuoGYLUhTojhSiwLRRK2OZrEvk0dWSvKOzZuFkjBm
BkCnjMmZ959vSpAYmgUpvX7c+emJAH1AyxxS7iUfblMVlP2WxVz0lsQGNIbXs6kOZ3RgjsrtYoTR
3gRPAfZVJrd2yu/0wO+Cvy4LlckUPl+bj1OhDYiUXYhHojLYVbgP2OGykMVhn9kfDodbeCxg40fw
Fwk2p60q8WtP0dXB65qo426PVjjo+kY2q86YE3NwqNr71NETHbXCRum6l8s/YtHk/EewZdQZXVx8
Y+EU4z7uFCCwQdPaHswvqeVdFnDuSDDfvLA+Iv81AEz9E/5rdc38NjWUOooSAB4TJzoMH/Hav26C
/5an833Ye+q3yzLPTFMQKYRKFk1JX3ZGDPzeU2E9z/OncbiJ2h+XpZz5j/dSxFqCOhv5HOnYdTf9
x6C5rixMIDe2kv7FySfWSS60RCUquGNQiJF0Ysh/C4N7xJ++J4Fy1Y9gWlZixb6s2Jn1C4oJfjiI
SzOOSJK4IThqeWhcpU1rEyYlDjx76AlyBAecjRPYFloauz/LTTkQhYZPKDcpP5+VsllSmVLClfbN
sFRYxmJX518C/1nTviba8d99t+UnrCw9HbBdRHmWuMmsP4xGepWzcEfiWuI3zq6s8NmEK6ug3IK9
cDV2SfAdI/3Zbw8LCH9/SUJWahAl5E2g4PgrnV63vrFP68Ad2PB4+WvJLHq5XisxTdlYiC114mIn
4XPi564elB+agHh0NnaXRZ33QQSVBIfQUMKw6t7AB92TE6Am7fzRjD0lsOmdfo/VL7sxbQvYsU8S
uctNeedd38tlQr5WmspQArbib983u+i83FuAt15mtPMbXWJ+50CKgjTBRwx0NHuA5CdujZSteMar
iHwOvsyugTeR6QaqqyG0FLhf9T68kSHJnic4i3Q0mZiBVwQGWgTpVj8EaRaQ2A2P6g7DJSfMmnoF
sENDENDK0Mg2b/NKmHCb5xHNwhYtGndoUPqLI8Z2U9v6YPIGY7LkEDfd1EqWcK0TzSxUvBZwH4qr
YLjvmvRaS9y0f86zb6T/MUPlfp7dEdMaEsmbWgIeCiPJeJRhfuz9FYkL3nRlRyKAift77TmobZAm
3xjX8ZcFW0P9CETgT0Q28iITKt7LvK6NikyRS6rndHqgyonwe4liW59URwcZb00NWHJncAYJugyE
lpmr2wunZOKZd8GxOmY7RbpDsKXOWpTgLSOkN1gyKWMXPG2nHvXhpCDP5iAD+lqOQrzpazHCUbWL
kvE0gN0JYAJRrZ4CNrsl1grqAgSgXSUxDZlWwiGRtJnDxMgQA7p43/vqq9Woh1aVcROddydxqRc2
FpPhH6KLVamFXjfGVmIMC2Rgq2AH89i9Njgoy51/d85EECVkHUlHB380rMRl/icgSCWd5O9vfrKV
KkK2sYwUqkEShy6JgJOWVLaq72JGPIlpb7l8JGMoOWBLEYBpgr2prYJpj7JZvpi/X3KaSneWSYyF
kDu4Df8kV1uLE+yuLn1UQDMlxt604bR0dpSx+xoQ84dEreXrnNn3Si3B4IC/xTNYCPDwb5ZZ+3QX
uoZLHjt3GSEIpMawbXiAyEJdG3aBsaP3rq9VtUENNTVy2e3SiZwPmRM5pp3dtXvZmvZm3ASq3S9Z
i+WsMhHTjPK4Znn8N2EU2yXoDc4u0IRc46jf+LfKnt+r3sKjLut1LGHq7KtiVhLvLmpiwlr4qlpe
q8zicE4tcXX/ek7+unxsmza/+vtC3jPFPAaWIrxSaGF+NW1eaQZr7GWYVpfV0MXV+j4w1Rr0uYhT
Xe2wKrqpiAyv8bzsuriHX6oA6vD9IWWm78fALkEm85lfG8ZPfPx4lxJbJY5/6Fx+iu0M1pjtZPZx
+SNiQei9ZOArplpq0QjYx4MNwmwMAR/n9vO/OSnMgrwXMg0WC1LLjAF6eQIOu61QzS4xJvnvpCwH
ubL0GftUVuDXsVu115H/XZlyu+Ayl7RtDRzNbgAAAD9IuE5h3EVJBrw2l9cYd893tJNxbW+fyJsE
wcfq6YyG6jgnbq9+paiEZsNeozJMfJkQwbOORqkqKfHxOo1Kx88Ue859e55eL5/IeaPpp12/6SK4
gJDQHpv/uDv56+Tor8uCQHaD6tZrd9064UnWvpBpJXiEmhQkY1jlcLlPzchuNV7cjD3vBxsQ5c3L
ZeUkwsRytT4WWVWM+IQTv8rUK9+/ZZEEhXI5hXMP+uvziZu+U6i2daJomZuRPVAualY7YfzIAgcT
iu5lbbaPylCxAo5mOCbPhKOqjWSKaKeF7rLrMOzjneLkB3Y/uAudMcjDJV9PKk84Kx4GitVV+Hz6
rf+xPua74KTdNTEWLKK7Ypc8JjKBy705+5gmkAjQebVQDhQUjBfMZabWkVu/ql/NU/BgYEIGSr70
p9GpjvEMwCP5Vsfm6xxjzL/ECnpaWt5lFUZz3One2IPaC2zBYBs03HlfXVPsKtIDOIyOf3KYb0LF
pbeGq9haDZaY5WknA0+Q2LU8w2WYzAGH+K2MonizDKqbOqbfGPoqpvg81vFsLtDyjlwVY32T7e+X
MQpyB0qc9qTcxA/FbjhIK2ybWdtKqBC6Ss1q/S4wwHjpxU/Umw9Y19417uAujB4gSvcuf9TN+74S
JwQxEB1UaT8gUvLitgsYAJYOpYxD5nweaHGYKyFCDMtbXndhpkS4hdnDsq+tP9CjVtoLGmNtUzu6
LV6U0lZ2l3XbjGorsYvuq9BJ4tJCuyiPwHZ7lTW3qQwAZrlb53fvzT6EmDZ2ajXWDRxzax3H4DBq
XpNcpdZdX12NuiQNkMlanOpKl1QbCzBeJZFLAQcT8CuCYg3DEJHxOQkfBhmMzmZlaH1iglvxG6vJ
AXAD1Xbdj4VVN/io3s9gPExPinQrYnEWl76j4EwizvtmUPUIhHLLSjA2kHeYEdv/PlfTezMUS3u8
z0erDmLY+uOIjqjX7eFAAju4me/ZKbxqPyufZAvIsg8pTqib5ViTNIgitFLAWXJYBrm51ztkV7jT
i2ziR+axmOA8xrKMxzZKF2m+bqs760q9Cryv9LHo7f5D5gY7VfJE3454b5eMCQ5k2SSKjd4PXfW2
hYLsoDjsg3+YndlbSg6KBEZN+kFFX1IVbUJbvGoHZ/AUrIIAI9fVbA6W+mhXHS57EIl3ZIIHmUEy
0s8M3lGlThvfZ9luLCWviH8Ipb+8CBO8SGKkyqhnASK427uTBwv5bAx24qRgIg6eln2QfJ9LEyOJ
bxRH3CZTCQdsdaP4daPVNjLlo4qTq1yFO/WPhfZwOkwyfg2prQhexQCsEE+TPnH1x8lTsSifWtjz
Uj6mwJ6EQPqhUr3LByj9uoJvqaOeqH0GgJfh5O/DGCNhAPF0/FvjenYQgJxoxwZbBub+D1IxmKNi
FwDIWsKlGMNCB6oS7mHrphSJQw5+Rx6A3zG7HvDgNa5QjL75w/zol1Rx6nNu5sLvowylg+vwqcUi
h+nyj/TWsP8u+MhaJdsm9EucuPpoZcCnprRYHtk3fR/bnMlmv7ev35sEoYBgzQE1hjqMULnPH1iq
PdUF29FEtlguEyN4zbzDklISIY6X02jPKNqPqitFi9tO1N90EUzCCrpZIRwmEQf70HoagLM2dI8D
lfUC/iEGvAkSHCSZWT0A+SrCJUufYuYsaWv2sb5in7Xb+AOHW/l91MSfgfVNpOgmozDr4xrJidKe
wDPh1sZL6v+Q3OTNBgQA5P57pyzRT6YZrwMd2Tgmm/CwSvbJ9acFarh0DMkDVWYPQq6lJhngGAt8
wW6q9tNcvvKM3sxpKeEzkd0fwRtmalU0Wop0ZIyui/6Wp5K3oezvC64PmDuMs8XF59p3DkAy2cTN
dhH214mcscApFEA/yLFRYP6YPS/ABeWuQKJIS5s+Du5SPYcRAiJkOshc3WXVzljgpm7uB9LjhHqs
Jo3Zj7J4uGxtl00Ayyfv0+2O1CC4a8sIhPNfYuZVTW8PgMi/LOQfcpn/mTQ62u+lKFXjV8GE9CK9
9vfTh2UMFqATr7OHJ5ErhbXYTrPfpAmOocDyTqzUyOlrd3Q17BSqfxlHwwkA+fPyFbP6tv8yXbk8
lnIdL4Z8nt+/CRbcg6IbBa96oFrVU/qNxjHI4bST3oDyyGgAfdocTS6bdJMZiOAs2KhHbR9i8So3
ItvsrxrjePnsLrvzM3q4OQsqhSsGSIiA/sisTyP5MoXXw/DtshjZmQk+ouuogjE0BWL27TE51Ye/
CaJlEGeLRzs7IezQYowffWtdHJ2v9YYkKka+EAHb5qHqAUkb0eJrk9b+FWOA48N8bL6/rNp2oFoJ
FfzTaIGEpqg4UtD7xgPSyrEBrFBr235nM7DsyNe6f453XVBT3MnjihrlYYgCEkCen6PDfJgYKnOB
Z3nhXxrIL6hb7rHjm9m1212Rg4zze9OpvCksdmZjPuUBX2YDOpykcUoD0GBInkebdr8SIfgtCv0S
32ojN5g+0+iqCSSTFTIVBI9VWerE0waGEoCity6f02ofN7IX0fJHLh2T4KhMNiQF6knL1mTkJoar
aK+U7br+MfP36RDbYDJ3WPFQs2+1ClyPWmaYm/5q9REFf5XklTWGeLT/rEfggXlFBvtr4egHoFJ8
XC4gGNT/qq7yvS4jAPqHO6EDz45h6dwSS5yTRfo29KE2uU8zp/qAUdZdf+VfB8f0C7lu78lBOoK0
/bV/iRSt0qcAVWp9mEx3ip+iA+pKN5azQDkwZ7yJdrKdiG0LehMnWGjzH9Kua0luZFd+ESPozStd
m5ke76QXhsyK3nt+/c2a3avm1lCNPZJeFTHoAlFZKBSQidxKVxO8EnfGQUGhurgbK2ISiDLBBenU
hJYYyCXKHdrstnkJrcC7XAl9Ar/YL/0YpueVcGGqaeOS9gvo6dWdeSz8fCfeju57OdPPnNIjrG2m
v4DmfyJD44JSa7NIgTAQNoUpf0oq6QDWORQDBVcKUdtBUbAyc0cQGkcNoCoYWvvL9imfcgdqP6O2
FKctktXkobFCpxccHXe+y0a2X4xXi2Tn1KrKWYvtHFQWXFqiJnHLHvSX/UP6XH1dbvKD7N9UqGEJ
h4magNpGzbNvuVM2WdKkn2fUp6v2YElflvj75XVtJgurZXEnXT41VjqX+HaLFtlW82gIoTOqeyH5
etkO5T+da15UIIYWht2AetVtmdnCPowcfcemMsJTFB/Mx+xGdCtHcKHNTOwGIj507qpeF9NQycmC
gyHv3FnS7VE4keIDFDzyVEGBKcxhaSItF/bCY/HUspdXJ/sq3ZsolpVuddKI8ia1LA5KxjbIxWrC
svoytq1xtq34OP/WbeYcHjoHJNbYgu9AQrJqGM9S+yOSiUObCG/+db/RoWlZsWuGYd5G+gEU+dS+
JcCJJ4hOzTqPSxXfpXFn1LkjJz4G10zOFCclAUTbRcSVtziMmLMCWmJFwGprAx4eWyfxc6e5YhR2
aDT6StbUN1PwlT0OHMLCmEK1RJrKCs6QZ2ZBx2TPLUg6dbZuFzd65nQvmZd8bq+ocjf16TjkKI0F
gx4KYFdp38z5OEGj4TJkEAHOv/c38TK3DWgc3EH5voQvIV4BY6okRcAf/+APnhuz61LkU3GRgTLi
U95+Cqpvi/J4eSnb1+nzlzLkf58eVlKOkmAAZpNDcqe4ExiidDtAkTc54jWacNx29WNljYMGM877
SpKQN6mnzhW+aWigbm/AXOaKn0IMspp+jdEqTLOOe+u3kvyfxxXfiivE4lROGr6ZGmN9WmpXA1Ga
oqKC/f/qHA4qNqG2yKk7W5U9DVBNwhTcEqru5S9GRLfBJRWmIgi1OsOFWnPfC5i7IA6ljywerDC5
+kYcVpjhDF2VEDcJCG7b8V7aN/v0fXyPyqIph3Eg0XdlMTd9iJZl7U3SDjma3HqdSGspb3FYEIex
NAwyym1RHDrTbO0yq7m//EGIZfBU54mVhEvRIXMuwi/g6vPb8a95TomdQ6yDZzsfphKd0BbWMTSH
zvzUTMQiqBOCZ7TEvK2eTSqeJC2QErzrWwpO/qwfpN2MRiBwuFDthiyMLtwETA4KgnRIMnCs4IBV
W7sqT1KCtrPm2yD7VfRnCQmvaon5m2GRRWTIxnxTo+egvJn+dwqyf+8ak9v9kEKVljEHvuQ/wi/i
S79LT8G1spu8vMR5p/ryXn+gciDijOCpQbOkyMKMpcgY+vbHfB/Lra8FN4FMpQ9UiHOQoCjpNOU6
HCjvQC+NXhRMprajk+8MZ3HA9nc0Ewf1BYpQiAp6DiD0zGzDUmEhIt/F8YNJ9fNShx//+DeiCawJ
TBhIZ1s/5h40BDzxIN8y6ovoGHiXgYL93AsRz7/9CRgfHSodyC13XwRUjnt3GC2nyvZp9Wr1xGm0
/Zx6hvEPVImtIoaCAGvS7YDaNcQ0v4ZouNTRy644jTO+lq8tAbaUP3nCxGCWqloekfmLO/nIrlCs
D4sRTqYuPqJ72Z2kNQ5BSivS1UKHtQotpawJJvKrK/Nxdjun2lHWiL3GczmogzbWbQMAVvtyByFe
oLBk513m6VntXF6YzH74x0AxTQU0JqAG4rGkzufFKBe8Sev3TPNkwhjC8GaCbxUTWHv1DpSXnuaU
eKPurxtc7gsn21FjpL/IAn7+Bv7lsIN6c2sJGsq+0idR2VndXaM8dNYnI4eWR/jYKfezuru87u1h
CCiR/b1uTGH8O4MCAbGWDAZyXlBg+roTe3ioCg+LE+3FfdgRJ+ovTryzNS7z7cGQtjTMmlG7amMv
Lvg9d4aHyUEQpLObcbGjWmN+kf+ebXIha4Q6+j8VVLOlW/VYYcifjZcU+9ZtrnokjZifmQ9Q4XKh
4PObBZuzbYa2q/y01BW5T/G04xbmvkiejOCF+HzMYb8OW1Cz/9uA1oe90fd4YGSXPvZWJtwYnm6z
K+a4p2onv9j95+WwDbtaTixBC3KMcH3uNXu4htIlcm3bRHB6LFysw291bqyCkzsD5ayMlKoAu0+u
PQbp9US9Qmw3fK4McKddi7EQUINAhC19UU/tnikfDQccqnsoVM+1y9YFzlnMcx0uf7ftU/bsSC5F
VmqU7qGbzZ79HkrpJe+JzgBqo71DzepL9Ukd1bWKnpf+yDLLGDS6mqft2KwYq6uRjUTbhZWfC3qH
mZU9VY+GbOpRmXwvPsCF4XG5KQ/gCCYLHYTv3oN0ZUquYrlSAuxnWXtKg2OSfL/8bagof/ftysCU
Tv0czChzSbe9h1bIXbpTTr3LmLYLPLtdtsa+9IUN/F5JXBlTAmMcZgutQ6Y+fTeEr1MzQrEPw0BF
uU9n83qK5ZNoLK+XrVKw/57JrMxKUiC0oPTC0QpSZzSoQwBuuUkPup/63fiHS+RQY1x0wVLKf2wx
b45om6XJgbezhXMIcmBRtX2ghCJCHjSzzhinthBc18GXPKayvMupgvJ+4Kx8F8QzHi5HdkxDt5lh
LnS9Hr5lyAxKX7ijWHSpcOegQksHEAmNOWJPdIPmtu2pyhphgOcaSYpQw84FqM8oHSvzKU19ItgI
h/HzCV3fqMmUsbrxo7mLKlQm2XhC9jLBZ4dmZ7kTcfmklsSlGbPZd1HdwGCofOqVO0sn/j4Fr+/Z
5CoE6rgvs9ZifT3foGR4kK4ER7op3wCwIJPq99SlbPsu+DO0Zbbelbmx0XopkWCuESCW/DhZiQPB
KCo5o7zG5RJiIc6REqGArJ/MnahDuzv0lhsQit8ist3mNF5RjQaURQ4ZghBj/LWMnaQGnqDehlTz
C+U3DhIadcCDY45qV6uq0PGAkQVJniYTAU6Z4bKIbI6MohBZWpQdrei2tHZpStSKtjyFkUfZwMQ8
SCM1biWaWIE2J0EE9IuXRZ/S6S9ij24lkmsD3BoCxayj1lDxbuqPHmaz/FS1Yzyvt4fwW7abHwhz
W5CwNsehWjMERQxxdRzioC1GEeAW1EYn5Qh9yaPpKLfR6bI9wn38e2On1YsxgpXNtcQ7JXmydOo8
3QqB1Xr4Z0URcidBmyDRZ/1Pf0/TNV9DkDGLfn3Q9/OVutjx18uLomyyT7pChbZXjLwdceCJxd1c
XRvWaz8TFfzNXGi9LvYdVzbSRE6Bc9ih41E/VrfTPkb1ybQlr8NkPpVFUgtiX3FlrO2MPs0tZHal
+YjdtHQ/NKpldqsetF4P+wkrE4UBfSFpQtxBPMbOIRmTyPeW8NZrhxT1Y4z9Xv5EmwfF2h6HcEk5
JMYgYknB58EVvcIXvOy1O+rYV2zoXyI7E7YS8bVBDij0pe4Dgy2w81niz+QY2ACBjGpySzzXUp+L
h4y2FytpxCUmsg5x9Zxke2F4uuy/rex4vRoOJooZd7d+0FAjTOLnmSmpZtngVDokDZLFL/UXzDjv
RyvfXTZLfTb+tXHGfHYihMCLBcNCDRr+yuTKctgdILGl0gmc2rAJk8RS+cfHpF2qru5x+oKkrwPJ
p1PgYTB7Lf/q7MyuXsY3yRkPTMbQ9CyXYlh6n37iryErR/NPkpPeQLWkgfXsWoptXBCdwZcbW/sn
xxVuIVriLq+s77HzAr/xFqc/iHvJkY4zyIurK+MU3xVe/EjV23+BQCALlWRG/8Rf9wI5nCu9kSKM
CfQ1mi8zbKHwEELY8YiCsUfNmbIN+dERP83xmZ0K6ifcyRp8+ci0J/M5zDwBYz9NT5yA25vnpx1+
YqvG3I0kKjE6RITiWGuNrwzBA+R8iLCizHD4oyWClhfGGLlGd5z7+2zxupa4D22freeVcIgzFEOv
pXKCx9H6fpaukuJ3Ktxg0Pn/COBHx8dODnqpgKvmowSioOI2PqWHGX37DWpcFFMstRoOcQZ9MKw0
RIUyt147/bR0Xy/vc+aNC/HFN062EPYwykmO0DP6vcpOiXys5MxuZtGW07fLpn6BYj8dp3K1XUsR
B3mpkNOhS/oGsyhuJkAfUsfMQ2NLzyhrUV1I1GZV5X8fr4ZYGJBVRixAIg36q9irDlqXhyPEysBj
UP/hx+L5WzUJnHTzguLJAGHPMdrJpPjqZifXKvhUFi+rhKFdwFdpSGhs12zh0eodxhIrgAQ8KXYz
yP3S28AJ/iK+G/PSpRhhm3plU5WHtK4jzCHIu8VnTzr6p9pdjti7O/Pmdzp31gvkEGKU5NnKTSty
o+x5mT9rw/7yaogNpXLwoPZVpS0DBhAUvMpGZelIFBMRGXVcIiIH4iSkmPJxk+vyhRXsItd8UvB9
1OvIo14UyV3FIURkZsqgVHX0XuoUvdopYn+avMmBFJUdQSfDNuXDZR8ShxI/DyCrQ7o0MbLIfLht
zJsh2xvWqe+oojGBTXyH9dgqQhh1AFrIa12P9/U+SO3yhal6LXuwINShFzzKfntbIAG6vEDimNI4
3ChqxewSjPoizxPteXKyWrYFql+f8iJ3l1H6zsIsKNAiV64UAbqNE9J/TJBIJLsi5UgONGq9NUFC
j0Okgt57ZRV2WuY+9LbMenBJhXlig/EN12mnjWkogUy/Sa4L9XNBvWpT34YDCFXOUKNO8ffrOvag
1OHHjXaTCJSWCWWGw4l4KIO4aRACxbAr5gdWfo9/p2y3wjpe5BcS1rMi9liK9siY5tgcj+5apwIy
VFDR9KnjabPNWRchew55IRCZ870OkAuTYhD3M6hI+t3sofPuJDhj4XxbMMY2HvrBhk6zE7oUueJ2
TPw0zLc9tH3at6OBe9MovVXGm96/XN6vv4DcswEutTDVpp4y7b1+MzuMDCD2uqvAF30FFRyqaW2z
r2LlR77HQYnGf855CUOArgpt5nsQPyW29pnpDLaPKFKh/YBCesqJHF5UARrF5QD3W7FLnyF9/SiU
FA3rNiSd3cgBRdGKdWkuKOupEN9Q289Wk9mp2NgmdVf/xal1tsTlFHXeTJMxI+9U7+Mb2YOyFugF
BhRz/r5G/anvONBItbApZ12M3KoKnbKTMJVKHBnU1+Hwopt6EL/LiMBefYRSniUS1Y1fZH5nj3FZ
hShNYMmKAOKQB3jq3t7zCl9/siZbv2Vl/razf6dhdh3nXGoRFEEhqQLO+VS+762jkXqXt+02xv7/
klSeTDEbRUmdcqTnVXfE1F0GhnyBSPc2TUBjyMS7GPgl+UI1VMpwHbTwZF/nrT2AQSmW7Sb6rSvh
ygr3bfKsjydZGBiQz455zHz9TkbGxygaLdd6uuy1zU26MsZ9lUkTwhpcNXisLz5JqOR1JVqNv5Id
f5sBfTbD16hnQ67lWMdhEad/YQzCjqXfar9hAlD/fJwPVeo40vV8Bty06DeNnHYXJOBCazw2VD09
W6706bLn2Gf4cJFZ2ePSur6KFatQ4TnJhIJ6Cy31JvQyI7cDMXWGLj9koJq/bJL4WDoH2hBzhax1
VEVuj14/lA3+qoR6F3f1azETi9tM8laLY99zdUtbzLDpVROWauneal1Z+FaOr1IGY39dXtI2dkvo
ZoXoigGhN7bnVpZava1EIwASmc/JgXWn5c/azbLT0Ola+zM5abkdiGdzHHYXogixx3iJwPeAJq3j
bD5dXg/19znkFpIAxc4Yga4py23dyq6idt8um9gG75XLOIBgDeKCOis4f96yw3ufosuoBpfdBG4w
Ji24ENGwjXtnp3EgYcmJKpQGcC8Qd9ZyLUCwWiPblTYLA+dV8RAxGYUVT6wSlhwU33gFYe136T4/
sNoK5h8WKl3efEtYmeOSvDoIsrSKUHqVgLKMJHK4Mha7h+ZyszOo52fmoI9Y8dOB/MjcoolzFyq4
nXVVZY9l44jCYxwlzqz+tUyTk4IEU3gjooTyJwcWUgp2mxmDxXi4dYfSllxWcxcru1B9Y8e82lIX
XSow+Rk6qI0qdSqB6DOLwbcUOU9P1gOUVuzFE3b/RbaViEt+pi4I2tAKGUopgl+GR7DHKwpVN6Di
hAMMCZpGpRygXqXu0geQ+Oy0U3bDqEHo8uw26J6jhMOO1jTqaQ5xsYmRfok6gFeyh+5emwR0LFCd
MdtnydkYByKdKSqlxNKlFu2ARf9cp1+n0Demyv7DOOTAY1lCI18m7OtRs5U39tQSerEDEWblKHm0
6D3hxA+vW8skCPEy5W6mPYjRvlgWJ6lQ6tFuhyDziLURaM+/a0nZDOEODXusnB0jw12R7TH1u5K5
SWfPt5Df9OZ9UvqXzVJWucyjrGu9CEO0c7ciqNWF9iRKI5WEMnS4gFg8eZqs6eBWEbCVo2t2xrS7
AaJy0k6Hhh2GLJ/JagKBVvw4ndYJUjmwbZb0DtDj7zZ18Q5hYt1bR3lPKT4T4W9waUdWoG0vbcGW
NakPBoSQRdCghm8ZOuv+7Ftx8IFWPa3pA/ixxaGp6oe2p76USHwpDjWKbh6ntMRGjg5/i2S36Mr4
L2hLpWoGBxlCIMVZtiDaW699UdxlX3zVPuP1AzwxxXPgKEQqRR0nBoccTSIl8hixB5fnwbKDe0Y0
CW6rHWrtQYE28NKNPKocQxwp/PBdKlWKNmA0yR3mR8W87/TcKavpz4KCH74LoRFmJRJueF1fvkVj
dD9Y5MQ0ARL8/J05RdUiL0h0jUfRgYTSLkIbrPVZchq7cWb7z7cwP4A3xRa4AiWWlrrmPaOrzUHz
Hd0oIB8TXBIwqPWx/1/dG4Q8jcecbSwjspfMUY+qB95AW3lQDMdJnxCUe3Lqndhq/ByN2EnWrMsI
juSAsqCdHqs9hpFQLqF6BzdbmPVzdspP4mnzKCyphUOTDT6xZzmwz2BNEC76c09yAKKBrGgZWaKY
j268eIsLkRJ/2WWCp0qQEGXtzAEp8UXgr8lhSZCMxlJVJU7OXNq39VXXz3j3eczC/WX8pUCLL1OP
Raoo1sCeUf3ZGTE5ifEn1u0SDw4DSZqWnUAQvjyt5LpigIUBzQ/GwYxfUs3rM6Ljj3AeP4q39KVV
SR1K/UmGPg7986L6ofgDj3OE74hDmS9NC3ki1BBJh51r/ahdJX6KFpnoRvYbB8cNsSjqS1nchQWy
2lDy6rC71JPwmH2PnNLRD8rJ+Px3SXKi9Da2XzDOm4wfwTPH1LAG6CmDtn/xxcyGThN6nXuolloY
sZV92Za/Wq7gBzckelGe5dKPSopya5YQlfHL3wrB6t2yg6Dne+sh1fZDQCU/etfqhgzmIFRe5/JF
Mp6S2SXiZNsAxk01SYHaLL/HhG4RAjwToRT2KPmgy7/KoQqQOuIjwywRfQRQTCdMbkPxT5P8LiuV
WBWEEe0fjNIbLHJX1Z7damOfSgh+EZZnS1yhwFS6IWghk+KKR/1HjpE+8wnTU8KJkUKP++BLQY2U
SNvVgrNFFjyroy0QoPwizHibUT93LmSVrqTX/Ihb4S4+dHsVPWqSM+wWr3EgsEtVNbfR62yb24SR
qsZ1EaCKOpuPUXeVm7tc8S5/OwbtH68WZxPcya1n4LHIZITjtNROGn1nWXicJ44x4Jo2RfasEE1c
m5SDOpQ5/olPi9ttySIqUV8jWKB/vBPRd7KgGCLts6/pST2M39Sn3jXtAiURFT49kMFK+ZS7A6h5
HckBqxQHveFU01+pWLq4j1726uYoqA5xFUuSRJBHapxbK01TqqiEW5lecH9TgVW03g124HdXy8Pk
yG/xp8bBaK/TWsT+31zfyjLn3sIsonlhx5GJh75J96wq9g3td3io1+vjvDgqVSlNPbqYY+UqyiQn
H1t7sSICWDahbLUWLhkCpdEoVTpeQiK1eTAj1bWGjCgpbbsL07HQNoSkCa9GMI1KHk4s6Mv0Vcd8
TbIPDeIs3SyCyGcTHIJ0jRbHST2iyl2fwrRyIwGdXPVj3H01zXsi7jYrBStbHGLUY7uoWodbGou7
5A5kie89szOIp+pHuo9++1a4ssfFeWTWsznMcF97DE1H/cGe50tnFtCJFwd29cCyOjLzZw77gFkr
o1yIV8o8CL3Jeg4cc4fblBMcmv3ggP7FA5EbVZumXMqFuoBJv6lg/bMGWjnifb3r9sKLslsc9jRr
HEh9DMoeF/TCqEdGxQSahmy5W5b0k1rK13Wp2EtvXgtJ9KoG9TdTFb8XVunmbe0kXXbbTFT9mNoY
3J2gH1qIvotIABvxpgwju7AelYlKvSgjXFFhrMR6qRhNeqBXdjCeAuM5jYjndcIG3wc7hVqaxgNu
wmr2Q27BDjXbkkqgCLUP+AbYfu6jdmoRkpqt7/LZC+7/v7ZaNnvlKLviFVU02+6MOW8DvgW2WppO
kFN8oQhKXkyrWHVHX0L957cvUitjHLAIXS+HeYRdUJS3cCjeVP2y/XEZvTZTrZUNDky6poKSCZvB
0PvUtibRK6v8UGmBF+s/UD85qZ1wyAKKkGNzNF+XLQM9/6DS1/jsVVJAviphMtpdvumNnS5gG2FC
EUyhOPuCaQgQ2cU+NW2wHZVno1wiO2PWoIWqJSP60uxsDO1qXkDL7V/26KYVEOdalijrlsXX3zGc
H46joSdug2f3yXIS/S7KKTK7zRTybIS/mGaQhAH1BNTrBuuwhInfdeM+175WZW6XZXCwYplIcTbT
gpVBLhYza0qFsZRTV1Rru1uOkk4Mo20G4soAF4iiUi/DjFYMNGxWgmMmUWgLidRA0HKuZ1eAwJWD
ztzOlqcYW31qSCLdzZRh9QPYd11dOgpRbiZ96XDp2OVgPFb24VXmBq6BeZTqx7sM75U02uKe4sHZ
voWvDHOHXZnroZ6pLW4c9+p9ckgfxl3pdPviKvkhgi2Mme52wUP+9XKcbt/rVna5Q09Ht8gYotEK
bTbxl+6Q30Pq/TD6zQs0k6DRRJ07lH+5w82YEjVDRxGIiodup4nXmfA2LpPdhjlElYkEgopW/ozL
c7DHq/iW0IW9LtXwNs8lYkNcWo4h4t+/wyVfVBWHD0y8CfJ3I7wS8IzdJrfU1CRlhsMsxWyiSRrw
kWp1gDSdqj+2/aFQW88kG1EuARdbEZczS+UsVMIQJyh2VT2KCprfgwNG/W7eqS668PAmdT9fad8v
RyG1Pg5XpECOg6nA+ox8cIboagDbmljbS3yqwt96KPon4NkCOYgxgyqtRMZ+Jh5Bi3Fk5QQw2+Al
m2Ql2izOrCxxWJI1ZpfXElbVBcelfBvmmzZ9kcVDVXwXBsWO2udWJW4826nJyiYHI5Y8KEmmWu/D
qDFoJjO/2QedsxxZ/br9Wu4vf7hLW4w5k33YNVymklIjXUVyEu406Yulvv7Z3+fgIoqHIdXZFq6s
fZe8LmS7+OaNZuUvDiMy0RTMboG/IMqKHsPgTj2Ijzl0Q1lVa/wdAWX9bI2n7JnDqK4yCdbm2dMw
E6YJXjJ8uuwy9oU/3NFWNjisEEdrmQrGjj5Lpd2ad1H5Qwxie5a/XLaznXmvDHFI0SDDSVr2bfRT
dV3ftBA8Fz9lV+WbxLLuPdSkSEFSApzeD7N1uKGCW5RMNCO67j3F165q1R72+nfxtr6O9s2pf0X1
/3cYqtYfjQMMuU3kWGvh0Bqj8cFtRbV8UR+MgwlrGTpDiEAiXS/7Tnmelbsc7ALTt8ufi3IdBwxl
blRyV+MhNM5/TOlTVn4nz9uLuQTQ4D3HWX0ecey1OBoQEbW3+NDh9THedmBcln837VK0OaQ9Dh3K
MBHRvw30ad7azFZkxod96q7CawljzZlt7sUrUoiXbZ9L24sDDBDSpu0A7ev3ux97/V8MWzvV14zW
AnXTyx9t+4Z03mM8cU/Uq4GhB4g9rXaDk3lMQfVdO4FrOQB1HfzYoEAV9+YNxVNIHMg8nY86GUsD
VjbsaDg2y+/F6FsfFrY2uUo2UYukjHFAUlqLHoyFkuMKv/i4vfum4S1fBbRHLc7sxs7s135xGkrf
bO3L/iWOL34S3IBUd6cyaS1DA6WmKttiF1GrY0F4IWB4Yp8hEnppEvAJWy9+UL5VT+8a7bvsNnA1
Lz5ox8xLP82Havd79bNV8HDAIpmDOlk6yEMYYRvrGgFapuB70b9hrtopdiT3I+VODmMWXWyFZkRq
JRWneL6qi8Plz0UgpcxlG2jxGXKB3VWM+mSYPyrrMM+JW8hvl81Q8cjBSp+XmRGWMCMYPwIFPXPf
yua1L287+fWyIeoIlTkwUWrMUWciABPzg6MDXTwvvFfvxLv6W4D5ExHiiKRQnnI5HHnh4Sgs0J06
IwUR8EipuO1JM2zze+NZ96xDBXvcpN5FN08eTVQM07R0yRS5RaID3ChFkyFmh2zn+wgBgf6ecORm
Gne2wSdWYdtr4ZTgk+knIfUZ5zBT0spVL35iI9VUIZxY0nvfyuqgS+RO0QRWJYhN0cmqPTiB3aQi
aiHbufxqURwuRpokFQIrCWTXo/c37W+PpmW2eUOXqjqT1ljgrNaUmkarLvOCo8Ye3OJO2WNS12E0
fsvpP3TbbB6jq7VxSVUjQYs6kWBNPMb75hasTWiQHt0EUmfUx3pH8Q8IvLLF4WAd6kZTM4Lo+KX/
gQaH6fv8bPhRANnt/BgcdLf11cyZvNDB3PNNdNXfTouNbh/vcpBuouPqZ3DomAf9lCYK2L7NVH3M
qvRoiFRlehMgVyY4gAxiK64rRrw9TK9x+UWo/Qa13J6oq5ChwgGkMsyNFOfAkM43d2h0QM12cEoM
aIqglfmfK0Z469At1UIlFdih86mIqcwiemI0xVnaY6Tuu6iw8yVyxPQ+Fv3LX+iD+zhT3IZLswKJ
T2MCCMvFEeLbQRh2Yn1rVZl72dBHGmjOErfZAisIhRrv8U4Btc0eXcXTUfbVPf1O+AGpOEPcPmuF
SddrjPE5llgcjFT1i6C8F4eJiO331P5fe4yzw+2xsBiShBX3nAhyTq3Xe/LunZvqHspxb1BRZPXL
/wJb2+szkajhtd+w+P5OOVEW04wExWmVAVw++zq/FcBxeflzUUa4rxWVqbAkbao6ovUoN4GTt49p
/HTZxgd0eHfgeSHch6raIapU0Js6Qfw6FtfxsPuzv899oLwukyzBQ7yTSslBFNHIJpA9Qh8SJ24N
HMLV4myaeTjiY3hMZzzB/P14Cj0oXlzXbn1AozLEb5hiw+WlUZ+HQz0hb/VcnCeYTV5V6UrudkJK
eI/lKB/D+/x1OMQLcOczRZN5b9R3jRg89mWzE+bsqmotp7PifSIs12MfEAkvtTIudapUAVIuQac6
Y/vQpSDzkXfZQNh4B9ALa/vwCmdiWgnPfzDyzi9u7IvD4gqvJeTMWn90gVFeckyvGfWJ4GYkeTux
Rr6Lsw8VvZRjBI1RPs2amxU3lULgOmWCw3WzUaReXPD1YhRf0aocniaKAucjf8G/Y59v25SsfJjl
GseUClokiArg9SbcVZ0dYhzRtENn+QuvqV//KPD5zs22G2StzwF+ggbVEPmgC5+Fnpoo3joUDVEy
DUmUTV3hH7vrRtCFqDIUPGGqz0U8O0pfHUNBhiyK5P3v61mZ4slpAjDpL60UqU5QZk8KtDxaTJnb
ddUTu3krHtZ2uHioh0EzChF+68T4PknilywqwInXE5/nY30KMbG2w50bhYDLeWhhZ3XorJU9CCE4
hjd/MzE9lIDhjxp2oJbFHSFhgNwvHBCCuYbxdcNwAj2x1Xpy/+wrsZ+xuijEbbQYrY5VWdNVVX9d
JsfqiGeMj62KnOe4kySFMnFVt7HmDCHkmJnsQcYKiniJVd3gekKybnijn97lvgZWEOrGwNCcR8T1
d+MOFFHMBNGQQ9Up5MU1qyuxqdGF46kW6CA03JH3lx36sQzwvlpNQVuPKDMiGc6jRj0vGD6AfozL
5kWr28VOdzpyahPq09JztiML6R+uX5xFzr95n47DUMKift8crHesRyUdhSj6rryV2Bjo7/hncTx+
qHVRtYm1IH/XXjJlv8Q/LnuP+Psat8mUqR7LYMDfD2Q8WGrL0juiGikEZPxiL/9chsZ5LMEMcSBk
NRq573svAL6jB/mJkavgnRyt8eToy3YMnu1xMSihAxMeVRUns2whsk1IpyYueEm+LzdCaFseRmN9
1pvfF3boUta30p3VN+NJlKxR1oV8Qt4x+ExOeNiPGKajpw8pM1x6Y6ayYehZqzh1euzbyJbH0JHC
e9G8T5PMHjA8ZVCpABEtOvdgn0piVwoF7kPtZN23cve5IJUEt2H455fjGTjyvO8m06w1R19O8nDK
p8ckITrrPt7A/71/+Ul6dZyTKErhORnaDsYVBIxs9dbaBRhqE1yKsoZaELfDojLoE21G+rREkFq4
k6rvmUqUFCgT7LOtzhRVM60S6g5IAoNjmt3oUmjHIH+6jBSUEfb/ayOpoMlDFqiOFBx7YZ9OV2bv
/5kJDiX6OCwNKcTJ0YLlSc4fm1qxm4zI2Mmvz2HD1JuolMRIycT7ooeeDRvHaK7U0BX9EQ8J/3Ph
igs27vITgVnfnJdcw7T6wyz8mMPPl51G7UkOBtquwOU3RzCL8eTmU3ortQbR9cH8/vFE/7kn+Xa8
CpJtS1kihI258sLmOajfNPDvaOrj5aV8HD/4t6/4UfigKdOhXHQFdRD5GB266/6o70CvaGuvjFjZ
+px8qQec6t2Oqv1RJxTP79xlUa6FGvZQcs2yTWk/2OJhwgmlvQ9Mau7lpRK7iR+NFwawuFdppzij
eZMYDyVYHcOcqOtTn42DBajLhlpX40IAki4NjGnzX4O23ISS6s11ReSc1Ho4dCggb6TUKs68ah6j
xTb0FhLEyQKqbquyZOJqsG3MNNT37ldJ5LZUrKENqdDgPNAE2zWmcJLHeaYOie3j9WyE21f5Yg7V
pKCkpIAfAQVud3GjOxWS0Q2G0ZwMo+P6bZO70QMTLsSj2m8FyE/z/JtMElWi3FZYY7ns5f7WaK9D
atpnGznOJrjEWUqEfs5lfLOkCJxukiGeEnmXw3w7BM8muLuiPM6y1KS4VNX9s7zcpsKPrASj1kId
Tr8A9bMh7pRd5rEJlExmlwBGgZ16hQTAmN91lLKTSPUO/wIuzva4vaUtWlYFGSq20i2a2B3JnkB/
/615CYEWvzEO/I6LZ2vc7orS0QSJOPIuLfcr684cbMN6uPyliHB/76VYHe9GIC5B0eBOk7wzdXRI
Wv+LBtX2bU2SJcO0NJDp8ReaadTEXhewlAai77KjO1BT9Bror5cH2a12/zN5M/Pc2RxPDKx0vRJr
0oz7TZItuyg1f7QBmIkv+24Tj1ZGuM9jKhnKcJWCcym5zuZraTmQ9JSUCS41EsZozI1IwoWm8PV4
N0OKj5KcoUxwedEiKXGqSKjrWDnqb9Eh6mUn1Kmmkc2b2cpXHHZLcWCYolSqTlxeQa/HLvRdaj33
4tFc/FgnTsDNuuLqKsbrkg9hIASD+n+kXddy3cYS/CJUIYdXxJOYKZL2C0qmJYRFzsDX316qrAMv
Yayv/MwqztnF5J3phhNvMqf+Tm7pHEd4nB6SoDsNDXx45hVfeK57269e0yXmInuMVZAsMmnfWVcd
I26wExVr7/s6t22vVyHMPeZA8RU0sPc6lJ+OFpl0EBdDqod9MZtKce0/sPApmKvXSFQmiBHtIc5u
IvOQTpzsknMSFi0lEUStxgoSROSGW4f5uzo22JyP02e1E/8wx/zUNfMpJoXEqWg434lFUGmEMRkB
X6o6gnkqh6cW0G3/6fLY57Wo0ISxJ6g0SPfY94BPG7/k0W/7MrYj7E89+ASYAgZVa+l7tPiWBo0O
I/3WNsVLScybtOY1vniymKAXqfI4ySJKQCCYOILwpmrAonsRY97oxqfR77+XASxESttqViEPAzQC
KH4VdPu9dwUQtv5H5WYBUkgzkraUUTpJ2rsUW9C5YOFOKXGahSbjDSa1GrU4QVG79KCErfzSwRaa
BkBtSs7Ccz2f1/6Zq2PcQrm0I6k0lGoRkiAQMjRHmA9KXBIUh/vZl7zyXX6XAfAouNxlQppj7ZSJ
LIJDX6ZKGtHr7E/qg4LNh8gjDl0bXzxgovu8wpqjjezLW19YSmEt8O1Y83RKIbF1+VsqOqLBsTBe
ricysbca6zxPaqTinSuf6lukLA+h29nJhaJHiaLNOxgvmWX3AhLkK7HZoBbNLvGz7NWBACDq9OsP
ECTedsymh18FZOqeV4lf3BKtrRsE5El+ybrzFDV2aXDiMEcG2zccU3To505VnDmVbXRGA7yC2GLK
W4ncdOjXo7C9Q9PsCt0UcZQI3MvzrTL8SpG7+v9MNdNmJYJhQasZ6ynWeztB75oHubmp1SsZTCED
mBDZCDMkrG15GzZfajW0E/NglLy5Qp4cxperRa+Xi4HgJ5fEFslR6WKANn/JouN+fPqMQvWRgWu6
pFqyYpkfHmulX3NbR5Mh4dIotBzlWxtOVoB9VZc/rrP9/X+KYue9QXRTVJaBDDYeToQMdg3Guv3T
UGf9ycVJVwlMyVzoZZyGM77OAvw4jQD0Vb3L5/t51ux6sZx9YduOZyWN0TdSdZGW13Dmgx/fU76z
OsiD2p2c+tj8/otV5koco3poVBa5kOMtSLBupvCPJMmdqf6yf6btTwSIacx7AKmZDbmNKRArFuAJ
FvUR7E4hD8lw29P89f9ldqVQkxrgWkW4MqNajsI0npJpPHb16O4fY9tFS1c5jCIQC8hjcGTo34Hi
mGI54BHhoLpGAIo3n4dqRYP2Z627CmP0IBP1am6p39ERvc3aVofzhOU+6yEVC7vvudhBm4F8dThG
EbKsTIwyhZZTOmLVK2+AAHOghBx0Cg2wLLzL5H00qjQrFxFViD+tht6DZkuA1Uk8bYwBpAX4pyC/
JPfUWWRiZfN6vjyx9O8rsaM0L7VYIIFYjIOWvjWNQ3KO99v2F9cvx6QOijFg3pS2iVLSBm0DWIBy
uuTz5Fm6dSO1PLXcfvlffTkm2STTPEklYJ8+1HL+SidMu/vaARrGWQaSLEHKYvrlHeatgVHEHYLm
XSiTfMbzLElTBz39MQtFvOGwvCYY4QnfKboDNpvOvKbF5gXLsmrqGLHRNRawaCjisi9zlAqNIFwW
cfDQWH8ycu2UZ8WRLFbAsfvNI17lsZlMXSzlIukjUowMkBx2eVsAzXl5NF35uXWT+9ItJhvc9LxI
QJOwTx5gJZZxN5U+CvJIX/j0m+QrdosvZlD55mh3wJjrzrWb6rYSAOEZ9Fr9mTeZuJkqrIQz7qeq
0tA0SoRVgI67UhhY2kOC2Rgz4rTct7V3JYjxO0JNDFmwaMv9SZCwzYShH5Brobt6lr0Eg5DIuTHI
4mVeeyH3/HJwMzatxDNuqM/zTtIEpERDQs6tArji6HlffXgSGI8zyQO2IRVEJy0xbS28EN4w53bK
sDoD43C0SawEQYCi9M7s6CfJrT+o5LWgP1bOfOChAvLMgfE32aJbSbyg5FuaY7w8duVZ5S5l89SP
9Sq6Cqg36kPHk3Gnf2neaExK3dyxviq3Y+aI2DYWuUq/fTLNAoyXqqmA2Pp7cIhUMxyTAieLRC9R
XgGUPZE/9rVhuzsp/5TxqRe+DDKAhKBw2WVyVYd8Nfwa0MQYk1FultPklX4R/P9b1DQfXwlljGyK
2lIXRsiQi3tR9mvpJZ45Hb3tnH8lg7Ekcxzm0qJpsnkzguVyAew3SBgcinPFSx62teN6h4xJzbGV
RHXXQAP18ZzEmPKt6lMmAjlsHFzO99oONldZjHEpRqVlAJLAl/pO3y4mP8OiDwg8f2vfCWi29APd
3yA+bzLxH/ziVS5jZUURy1lkYETbzLzo0fCpL4wu8p91YD0CxLrzZuCpz+c4yN3ZtlyRgxIlc2xB
ZSxQWRRT0Acku4NvXEDz6c+n0dMdWONJxFxmDEhXckwu+WVxstfBkf0p0P0q4DkbiXf/TKvCJAkp
SYh7UAPJ1wHZJvmgeqlt+Um3y2fZls8CiJ+te25iQ23ic/j9+QHYVyRjFBs9oVO8FhJi8YZCVsUv
WHIJOnzu1OGR023PQVzthx3lLZd+ATsPHENXu91ldHoAKrfOco5uWncJZn85hUAqlQA2yTMnzqdm
eSb10mpioiCfEsHprPYYtlVbu4u/7VsSTwrjgyozk9HigBRNfhnHQ5+V9pxwsCx5MhgfNMg5GGdK
KG0r/mb091htEXkP6P8Qba96QX/DqoKoNBW40D18aX/qoYy6k/rRt+Kg2zUoZ+ZD/rp/bduPpyu9
YByQKEekWRQEJXDh0dgeFJ293A4eXWM3jrWX3fB8D1cVGd+ztPLSGjlqs9bLnrv7zO3+aA4RsQ2P
HIUg9823KSCucWzeuY/629nS9XYZtyP2IHwXJmRL8Vw7S907Ma8bsV3Gry6U8Shpny1oGaFiiY/D
RXHLQPNgV86/a0/x/DhbPCzmJFgkx8DF9D64wrscDK5V2tAa13StLzpQVf3BC+3yAw0viW2ecfP0
h22QgjOgicOP/BOYkAAFPgEZkbIvdLfxycCKveFaB47K0o+04zrZWUsxzvCmHEJlB195744U2UI7
R6fYT1+F30PA7jvADzpIv2Wq/Uttk+vHZZnOpnroOjVD3RJF6SWsXgog9crfieGoimeMZbB/Uu7X
ZRwOSMgyLemRiTTuhE3q0COvmk23WQw/OpWCHQEN0y7Os68gXf0XTBe0Bty7acYZhUIbNe1Ipyfh
irC77Sk59me6D+cw8XpEvM/KeCK5KLs+EXFYsLE5gnhfRoljKn+2w3OrxjZpZHv/dnmWqjN+SNLM
os5ihOBWaA8l0vEChJmG9mXSEq9uS6dM4rMUpq4ia06vGmgBG7yfwMkCdMYf9YIwRGUHfUq+x8f2
BRftAD7nImkYJgeL8X/Od3TGO2l9389GjjPPpwZTUw+Cbz7kt7QRPB20xdaRHHzHkA6mz9TH/eve
zqotRTPRsFcAMPn3wJZNcmlZeovSu80BarCo5z4BRFufOpk2+/uytgP1VRajSkosTeAggipldWXL
ZLHD6Snkdu7/IXm8imEUyFQbo9ZqVMa113qjJwZhgJe8yakO4bH188FubGSQr3Eg/PnfzseozZJO
i1A2sEtdAP30QawP+cJ7MefdIaMp1lK0epThDqOX9Lk70nY0GCq84ZQfZds4aSj9eV2hz+g6H4Xk
zwtlJxSTdlaKUsK5Grd8qQAB1hz7oDunry3oPsw7FJgUFo7TI/oHP3CVynTCcgObPg3o0CEVdNHA
icZS0zFB9dUElisd9z8d1YnPLvUqTGbMoMeE5GgheE0AD8of1bCzyQAA46DmUT5yDO4j01xlkoJR
hLUVocnRNIbbVHeKXh9kgMgToJ/un2kzqwJuuIWFbxAtsLVMUkqGZHYyPLdCXtowv1dm831fxKY2
rkQw11Yns5TIC8r/cvq9VZ468UEfX/ZFUIX+9GWuItjYTha5CAcNCj9jvAEcOufO0/30xCs5N8Pc
SgwT03U1zKZwrvBKOuVvAKv2iDE6cgTgKL3w6lI8z0T9bf9knMtj+Qg7wPK3ho5XuGw6Z2S0Cbko
y/9PqEeNd3UwxukakhX2GS3ptTuaLEyH8V63JQy7xx5/IYp3JMb1LrNEpMaC6x27r+CvL+u3xXT3
b23bL6wOxHjZWKvy3Co/SqP8K52ZiG6kR+lhgFogMvOgCLcrv5U4xuEupCgnM0PhMD80F8PP7gSw
hfdY+MYQ3r+Y6+EYLbuBUSqSBNBeiGusL0aX2IPwnXN/m8nN9UDs6kWqTpWEUX18o5Nwp6EPSWlz
0G0AXDzxM0fhrCxt15UreYyPAPdQm+YAmMV2r3CXPS/uGICHKH6jjd3lFk9VgPz6s8bYUH9YOLI5
6sjuXhjhqCRSAd8h1Q96dVHRfcibJ8598r4Y4zmEuLMGXf6IU8Ylu3zAeXjJt3fUAJMHM0O9tS9x
21XpMlZFsTYtsvBeepmV4jyguOzhDrWbMbPwJoZ0TfMF1U54dCjbx7tKY8xtEnpRDUOsGDc5pmDk
Rij9so8nf/9Mm1I03VR1XcKRFMZL1UuqdSAMxISm9VVrHi0e3fvm/9exmU8Zv02wrjPxPa/nFK09
9PXm5qKn7V2dF5xwu61s14tiHIVQtnEyDTW28oXRA3auO3dJoCQ9R8x2j1b5KYdFJotMcc4TsUCq
4pPb9tFyia3fWHd0Nti8l+/Is+TlweiXmCVT7+iksGznPnajn3/hi61+BpOeYfe7SWa9xDaaeIzF
L0nMiY7/4Hiv52T8BolDfawJAleJHnx0kA65I9+TiwQe2BTPC7ztTaphn/OMqzjqNld5WVoV2Rhi
h8+ZhsquG1AixKpt9bkzE8J5NaGasCeKKutKVF2lCWCb0WkTkdIkgFYmR4pi90tDr6svRBV2JaaR
eiOLOojJyMUMgRCvPGvxy74WcJSetVt9Euo8WuDcl+qmz26l/JuSckRsmq5iAWHdUEUTg2V/P8Zo
VWFoZHgrFon2VamVS6xH7v4ptjs6KxmM7VZKpxoShcbp/PyF7qtEoFHRA9Gj9ZUyA2KgvRS3pZv4
U409ct6r//Yt/nVElZ1livUmbeoFrsMy7+bOF8KLkRz2j7jdEfx5RFVk7DVXU0GR6AOuHBQIUvS9
GDw4o208qD4lihS5pLnbhfhKJGPBgp4DrWHGK1rd4I1f8zP3owOa2pajPMQvOWq59JT/Yd3z7nNf
ZVSRseUljQDjRLFyBKsPzEW4wez3kXOf9Md/NuLrN2OMuCJRlM2SoTgVGrsnvNnY5NsSpF9lP/Ni
b+F4Q56GMLZMxrA0Mh1GIEmYjiCtE6dSUEmcl5R/yK2vh2LCcKhFeQ1kbNpd6GADhd8dlofenV1K
yvprj22qAsAcQ1J1Q2Osrjem2oJtw7LBh32X3Vd+CB7ABpSzM0jgcze546VO21ZwFcn2xQt5LLS0
wQHl6a44ypguiO9Mt/EWz6r98En2OzAmcTRlc8lhJZP5dnqdoEZvYHl0WCo6Jyf1GN7p/nz4tZbJ
ShLjKhMxV/SMjjL0p8WnIwaCo+H1BuPkfvJrMDpXYWylQsKsGXRxRkpV3i1jamviQVV/37+7TUNe
yWCcFqh2GjUtUQ2FqXgxewXdUZ3n++n/+GTIKxmMl5rGbk77EVo4Os2leRNP9HkPVIM30isJ5nvU
RehviYcakKL0HfaXovRKPOOrUmBzF+WINGdKH2M1UMFiPjzs3+Km81iJYFxVNIXKEAnww2lv2cV8
loA5r9Tf9oVse/uVFEbNs3qatV6GaY0ObTToJ+rswfL3TDc+lxPtEs4HZbR5C/bbieJKMOO0UiOt
eksESKT8IAMltUVcaw7GTX6k8FEYng72D8rTSabH0S1ynisgpnAS/c3EiviE1GpfAv3BexrJmHEk
T+VUjng0T/LID4eLJWh2WEeOyqOloA52TxDjgPVMI0bc0hkAcHxIB4KyQfX5+DWcG2P3/tRBVruC
voYaaBwnt2XHaxXTC9k5B7vfJykkHzS4B+Q2zXHGBr/hl6f6A5ivvlDzBYe52wHyhbfAw7Esdu9v
0c2qNT4WodLXmZxNAmTXlhOUtw+nawomX01NkhltSPUol1E4YxaGYECD1E6bLI6IJ04tFJ6FpPQa
o3nfV8DtD3YVyehFUadRN4ioltPeK6p3SX7d///beYb6UwBbw8pAjtCGEQmv8TQCJUrCbFUGABgb
bS98JV46uP2VrtKYKLI0bUXMGWFRaQ5xdVLNYBAOnBNxroydIhSLuiaFVtFxzOhrdYkObQBqe2RP
OhYAh9t/MUu/nVZcT8UEjkZdsrmnEtVU/SNOeiz1WBe9qVx9qe9KpYePN+IbTV2eykXl+MB/8LlX
4fQ6VrVlFs65NM6oluOL9tF6mA7ysYls6kBAtPDII1r4B40BQxw6RLKiWozXJUsjgU4SGiPdTT6c
fKAeCabQZpfuKfAUZtvkrsIYk4uFZqrnBi5+NqajUOhe2VWupGSHZAyfpky6s5qZs3G27fOvIhmT
Mxqt17IZ51uiRyA52qrc2iR8XrKv+4q6XeoCJvrHRWpsrakOVVWTBF+uAXdbSOw0sYluG5iu9YxD
7OtundjT7ETPCbKet/ZI0Yi5ier+BQMe4u/qk/RWV1IOJqfKsGtJh/sG/wO9EAmD4AjfOry0vwFJ
FZrE7UdvFm6rC2DyPVNTGrFS0bLQ7kaPonIXZwo9ClAU8B3zCg7eQRkj1dU2iomKz6ougj3J3iDf
CUMOLsUgG89VxguE217o+nEZswQmNxYXTTz5hTdAFva7Y4zZSdPt/RLJkPKFbynbrvUqkEn6Ujx5
6wC1hhPS39ThlXJ9Thxfs3mFmqJKCDjgRdAYy49SkjZVj/w8LaTQr2S9A4TNIh77ctLtltTfylkx
7KwOibtvKptnuwpmp0BSaQa65QQAz9K6jc2HrHyvEoWT6n28nX9KXVZCGLsvO8CBTzpSF8qHHJ2V
s37UUGeUd7wylHMatlwby3pOOrXALIsmHkfVPJbq4i46LxDKm+Z1PRD7vNQJeT4U2NjG81JeO8OF
bndRSC/zafK6kwwItiSgcwO5WwQhwj2fe4gqxM6VsgBftZWoY16b0EmwDCbNez02nh7eLOSs6d6+
imwXPavTMvY9S2ZvzRRZQrobeqcEFSbOfGh9Wn4Qp/KMhxaAkOYtj9OJ9zUZQycJtof7HrccVaVT
dQczes8GHqQx93T0V6yivCqVRj/H0JnGNez80ThEp+WxeDUcKSDPsiscp3vhED3xwsOmF1tdKlPQ
jX2m6nlPH8bz1jE70Z5h6fsfjieCcSp1Wi9FMgCKJJdv+vhx4tInbnut64MWE+GUdFBMixIKjFjP
mVzwnPskoPt5CG6HBCQe3UvhWUfhwl372M7NVm9pTICzKtksqoW21R4mn1IFU9jLIbIHbBOXPqrV
X0qXVgIZI+iqQu7LLscLr9Jf5Bi5riVhq11/KWryRcsruJrwff/7bev/9XoZ/Q9Bx61PIRpDGFLr
LMHuddNbBJkTenhSGP3vWrkoumGGz6zDG30p/V6pIEY4/sJhfj5O6izVpq5qUQrWORQ/5W8tJmWJ
5tW857QPcORPXnElhDnLUoWa1SQQAhih7+VXNOVPJdQRnWQs37bu6MpuexSPRiC76akIeOPlm1e5
Es/YdD5nat2HOvYau+5LNYxOZiRPCj7g/lVuLySt5DCGHWbF0poxHDKNp6gTANdGNygKDOlziUu3
z6RgikrTDB2cK393j3IT6Y2goa7U7vrT7OSPLbw/BQzp36yHxaOVCbdnvulX9KtMxtbU8K+9X+Tt
NGMmHplswc7cyBvsvHdGFzCWfvtHEch8Qnf6zz/rEDAcVMpDrrBM9YkSZrEZ09m1N1QIB8p4W5yh
sNjBwuzNv5h0ptnPnkDmhmcLIxtdBAMc4Mi0c+wngp0cyxv12HiiX0Jo5OZnLCwgnbZ5I2Hbn/d6
WuaqF00TIyWiby7a40DeJuznDC/76rr9Na8iGDc2L8qsa7mF8iC8T5Xbon5u5HsV9NXJ4FtDyQl6
vAPRv6/CuQLLUDEtgrha/LYUD3Nr+cIycoRshx9A8f2lJIylL3Xcx/FH9L4UzxSPezlYTnKcExsD
RlgN50Uf+v/2dISx+H7uF3UpJjhp81aV/TSWbCU+9enD/qei/2ZPDP2Uq8sbkwUD5yWiqiBYTlzV
dg+cNON5KW8Hk4dXtj1xu7pDtipI0rGtMpQe6TFBADfvEb6rV0yCR0fKv1WBlTD04s4NuUyaHB1h
h0YjMmmN3kkU8T46qCfK3Inp+xtktAgM8yHF0CCvgc/5gOwOHPCP9CmeEZkWLbVbWwATA5pWGdDc
978gTzPZlTdSz71AOsSgHwA1yzl0dZfiXVDe1QzTnhyBvLtkHIiKBq0UJcgBxRFcO/rj1FdumPP0
fzvkAfuQgk9oiAyME0mJiU+WKPRYcFHBcO796F62oSQOT9bmiVaiGNueerKYaQwP0tYEE/wuqR7a
jpMNbSObrYQwyt+Yi1RLAqKMKAall10Gt7yle+CgV3/uPOPU+3UGUlc0GnFGXu2xaeZX4R/ts5WZ
K3WRg70AwrW58fDIjxWi+UGK8+/ikPlCBWi3faXcjHAreUyd0FUV0bUM9X96pOPNFI2Vzmz9UvW/
EiP/3Xt1S6PPOUU8SKuHHNFSek55lAHbncWVDEbdK0LAE0NBjDKQtdF+nu517nD5gZsh3CAz8UA5
9mN+H0sZ3v5FbjceVuIZMyBaXEvYGkYc8CiGEvoOdxpqHdBrCd7yCHgZrNP2x/ik3At/xii9ygO3
SU0/1qcYsfoJ1HzWytMXWkhoIl97HQAA8yA7A64D708g9eT0i3l6ylgi6pLUqEScVjEnD0+Q3jyD
0DOObBWD/kNrcG5323eujsZE2cRaJKGlK1HjyQySQ+aWjuoqweQB8/JfBHX6sfZukom2ChlSIN1D
nGFOt1NuvnSE+PsKwxPBuJmsbEUi0ukTRXlvATtaftv//5u53fXG2DeueFy6PK1RHejp8qfR5a6V
VCCP0YSzrI4+2JSDEKhV/00m402qEI9qbYe2Rmk5wwLcydGOjMGduts0O0r9wHFeVJ93vhL76GW2
8lxplH4olx608kjqhzLlfCWeCMapyOk4dEONjvYQ+o3xnM5uK33dvzSebiuM5zAFqckEDftNlH9K
wJouHdFR7xaH4jDOB56n2kYDWWkGPfPKTQjypKeCCHnku3G3uLnXHCU4KsExLzPw57/TYqrnLjVS
F7/3sRiPEYpNLMo9dEPKB/kkZXps9xhFdaKiFp0i1r9XGgHCQaZ37lhpYH1V0FdRxWUI0qXnvGl/
unLVkhRZtAwZI50YyWYXHg0NE1Fyj8JHDroL3UqxwKH7A3gMC58Or/vwae6LkWcwn7g3m2XRchkz
86foNjmQUw73pWOdDE/pmBLJbnhjPZ96p6xE5iOny9KINYAJnDo9yA8gFQUhfewWZ+1WK1xyNE50
X5e+dvMGs9mMghXMfOcqj83ZbDPVmfU3ub+RUaEPR6lIbbmv7Wx5q4d3jv2wmsVKZGJDCpyCWclU
XG7jz15yVg7dgQAEucHTd3oGTIq3L5D1Caw8JjhoIwa1w7zESkJZ2aPlyMnvWsbxpPSW1tbCymCi
QywVVZxaUJisUx6qBW9pJroslfHFGOXX/ePwjIGdj+nadBjjChUszXUXl8AcSFB5jUf7tRZ35Zdz
fey0TFikGTDFDUwbp78XgjviU1kdz8B5QpiEUyi0KIpqvLIOPsVCBkBwYE32hGE6xUvuyrNxx5/z
4F4kEyy6eZiKVNdwkc0gH9C+ae0cDIZuJaaTBzLfyco8uVkqR69kW1HNErOLifA1K5vBi7Bq8H+u
HzE6ZDJOp66EVAQ2Afy8VV3A0XhEOXhU2/9oDiyItqIakZx1aJLJWXbfy8Z5ACpeWVQBR005JsEi
emppH4rgKkGYdEevs+ypB90aQCPBqSQTH1CvHrovSHX7A0cwm6l93KOEFVZR1HQVOF1/j5dj3C5T
LsOjTb72Vr7QwVYZgkCXS0I0lYCI4hKeTW76tKtMlcmkplIRl2w0qf5SrsHizjxqXga4l9y3Uu4L
yqeGD3NEtgfSg1gUjJ6IFtId6S5R9gG3FHmJ08TOFIOowRMM99emo1jRjKUWfR9Vpk6wqTZNtlxI
XlhfjCrm2MKnNUBWDGOb+aI3pZXgkci8qQ9lA94yINsYQAwrzmNvGzcKIGJtih1Gl3t4Vfa2Z7h+
ThY9UhG02Kr0AuvxD61XYX19wjoR8EHoozSeoHkmydFYjXrHVYbXyuaiVyZax63hjDXIdDm3ueld
V8dhYnynigbeTpDLCbOvladx9jMeyLtMP8inCLiSwUT1bppDNSzhwdUH0QEMJj6KAhywwo/9KNDt
0ZW8GC/7+tOMJwcADjocq2fn21iFYazerI1UTvFY9sF7kSNhG2wtwDxSwMM34F0mE+qTctanaF7Q
8qmew0kDwmFqTzn3MZ0jhsUEymXNaIyPx0SPdrQIBpUjL7yoAMbBjIBLwPrNTUI3Xfb1G7LrDkPZ
Im3RoPbaU/QaP+ffldImeEbR3eY7Sg0RTtwrQcbD6xNu5qAruYxPUcMqFMQaIalejtVwTqLDVHiy
dBiFYEZTZjAbe19beJfLeJe5mmV9WCAQtPDWcNKFhyTnpDQ8EUw0X5oykUQFadNQIM5p9Sk1krtZ
rzkIHxzXwaICTHWVNGaMZLoSL0t8M/AYuHkqwbiOxFCzpgEggDMJv0+T5qZiao/C5JkZD3qAdxLG
gVQqQA36Ed8kRSUgj0+EtzTM+yKMh5CSqiuEGXmzpfxpzgGlMUqjP/cVi3cIxjnI7SL0WCfGIeR7
M/kiZpw+3qd3ecbNsXNZMvrK2HDELXWuiqif+Ulth79Jr3mALTkglEUOFg9B3wy83z+i1/4sc34A
/Qo7bp6d1yplYVCjWUcjEcPrVflQyV+FWfOU8nGw/t8HEfasjFsQ1CwkUl9pTqEQsNyJnlYovmCV
/v432669gXhi6aIiAheM8QYVZhITi4ZHYk93w1uDRa8MfeDBlu/EY2dXjU1fs6qg5jZZtq3rL8mY
Q/h74O/E3grTAamq8pT1jv57/gIyQQcoaH9EPZYe5ffFo93gljf4uW0KV7lUjVcJR5QvICMe4Jyq
txbtpMJPn6zb6FQADDx9VA/GffzAW5jmiaR/X4nMc6KgiwORpMkOlpBe+kH0wlTnHW07D7kejXFY
UlUnybjgY+JKE7s6VkhA1Mq2iN18RS2JnQ4e+xHvZIzjAqbsBMKyCNsJoJawMMU4ImY1EudgPFVh
vFfalZU80k9mWTOmsEdbLZ6rprcb3voXTxDjwkItNi1FzTQnNEJHXt7KHkM/5uuwvHHMbttX/vxS
LE7UlBtCSaoR+FczLfs/2BLqb5Y3vsfJR5tNcLkzODyZTJ2mpp1ZjTGqF9pn0J0F+P5O7c5+e9QP
lWO57UnngOT+Q612PSZj40WcjWlEkC+qAR1vrR0Fu9R5MD3ijevSOU2QBTkXpZpqwyc3DZYLdE1F
FY1TRieLVI7mckbYLqw72bos5EYZvszqjTJ7Pc+bbIaElSxGM5PYmtQoxL7WhO2SdGhBno7SU3vN
zCASOFbwabHjIyashDHaGWtNYckGXU48/sAnCn2KTyQD4L5weONTm5Z9FcZ22mJZr0Q9hM2lqXms
SXdnDrKnVwKndtlUypUYRinR5lnUUMSZ2uyVtG/G/7uCyNwZu3bW1WQOhxI5Q5XdqfWNymNx4v1+
Jn7mulLnbQFlA11QMd3VzdO+p+B9Bip/FTpCq6nnkeB+ovI+r/wsD/LG2xex6fRWn4D+hJUILOpY
AqGfQACpiXXszNdMDqr/+iGY2BQ2RS9HJj4EMaZnFSx5VdUc/9tBGMMnydQOWJfBk16MeQvdD+Ps
A6rZ4j3x8j4KY/UYfCBx0eDGFsAkhZprVFiIUV/3T/NpSIBVXcbcQyFv5KWCao2n4qgCnhFGgjoY
QBT6pUeHy3iA7SM16+0WU6i8tt52U+OqFp+o5KayaocFh7QkG9NNoPSt3gAR6VG2PvM4/yb8boB3
CfvK4DIx8XS/YGcmDvbvgGNdFuMdSjXLFlB8IL2QLrhnhXdIjupbTHyaeyvXMH0O1RfBUiJ/TWKA
2HQPMQY19w+y/aqGbTwdeR4wBtknbsD/hOG84GOmmmDYSpvcKsb3MAyPyvg2pIubmtVF6SoH++en
RMODl9Ie21jwZDX9leL8+ktUxhDncLT6iJZp7eS24Teie+nMS2/ovX0OwT9PqzKWiEJDigYCY7eG
s54dUpnYRfIgVcQRpoOankO5scf2VhWPrfW8f9Ofhlt+mM1VNmOc41xPhWCiGTZimUCwFdf8fXYW
4KmUQRaCkgY7Q87wiEkzO/H1W8pMzQOK3XYP11/AGG7eVTrWChA6hcZEYhAdQlVyMjPl+O1P02zM
SdkBxHSOBbNR8bin34iODOdQO/q9EiCz4kIv0Evb+aBs071IJqucUf460XKYZV/Tv8ya2wu53Wrv
tcpjEudcIDt9mFQpUB66CLFCfRiEt7EPxnriWST9CntHYiI3yqQYW17QUVnD40yo25RuJAPISRRM
4BnRHBHjzA6oy1A2Zafyj3013fY8P3WE7bKj0RgvGANDuzFavpujESQWtDQPD1UT87pLXEWh972K
8C1mBKtIQrVRhX6XnpP0mIcvpO3sWn8109bRxgcpDe2u1TjZHbXzvTtmfA0wVaOyNKA2U596agk+
gDJGOXqW21PDHbHhXSnjdIyyKiXgXSLvx3auoxeXogjygpNj8FST8S5aJ5pJLuJElf6oiVgLCW+T
QuJcG8/aGAeiR6EBddApqkVrt/qTqLiiaRsNeELjGH3b0t1XRnk7zv7URrbhbrQ56EhHKMgPkjLJ
zic7d6KAeKE739eudEpfRB9bzrZ1/CCpdLr3abR5fRKOSbI9+H4Qlt7s8DPipXTj8d4U3ifdJ/Nt
mb+V2qPAmwH7hxTrem4ax1aGMYFCJrEsfM0U5GGqV9/kDmZAwCERu+J9C+RS4Oc+mPCvFBXI4Nnl
ti7pFsaDNMkwPl7iVtLnXGxztcZ+edhigUFt2kM2lJ4W6hyd3b7Wn3I+Der2U1dpFfJi8aT4dMYU
Y8FHPnrTthJdxTDJGpbp6nYSIaYIm1dJRpIKyJd9Rf2HEvgqg/1gi5ZZC9y2k4BqDmP3BVYFo0vz
fQEv1L9YIdp2KVdxTIwopyUdrAr5p3Ce/OaYPNIl8dAd78kxm22KozuDYyT8un9Kjl58WOtKL8we
Uwphj0MacYW5RD9ZJDeuvuwL4X0t+iNWQvJRNMYqhhBtum2FpwpL9/sCPs3u/UhP/kfadzW3zTtf
fyLOEATrLYsoyXKNS5wbTip77/z0/wPnfSMGZoTfk4wvPcPVAovFYss558XjnH8+51UUJ5AQJacm
thlbT3g/PfRuf9IqR/mKPhNf3Hf/hzN9FstdA+YQGwhwIbZz9aPqax8JBNdPua/dTEfWNzc/Gj4a
olg/2Un0yhUdNe56yNDIN+ozhCcHNvQ17KlvHRtfJOYPz4mzkux3rHYvI3PZFSbksNk9vMkOjPkp
9fVTfUKF1I6OIlS97bYA5ZdE/gEjY0WjWIKzGr4mkRv4jMk8dsi9MYNsDt7aE/Z+ssP1Png4S+T8
SVHFPUOvRo70CXhjSGZPVyjAkRvdtsCxk9ViKhjmPS5J5LyL3illq9RYVfk+vGG4NJIX7ANU7TsG
iCS45EWGSnnnohp52aWQljc20vXhs5U56c2EKYDFlpzya/QZfMoyoPbmEs/r/wXt5938CHdE+XZe
K1AtFfQdaICMnNkbDqbTAlIQNZEIFaD2q+HLrupq6Kvxuv+B41ZwWCjngjIrIvLM7iXVBz2Dn/oo
4nliTC3RpcEjrxaNMRWUXRpY6PZHdcjRiCXfLcYbS2LxXQRkInDflHNAQxZ188gwvIroc9+Cmdi0
h9EXOFfR2nGOpjP7xlSZkAi5YP2Tchyfzfv0hlXvIozVFrM3/dDuAdJ4X/jSTiCcaXDpnHDeJymS
gVALJ9NSnPR52ZlHXMfJ3QSOjWi35KydVQ+9crD1nSrEShVcXPxkbVHGfSSzqElaXqzqGyUC7UTf
59xOmge5OrMs+1I9Ls1DIprh2/w+lUGCZimaLvNVZCQH4rFV8f2+lE9DVB1SyRSosO2sVzI4R5Z2
Rl8SCzJUn35845e3Gw1suKNLPemgRbbImbG7/J1FrARyvqwPAR+rKBAYyCo64763AIMi6a4U5aq3
z/JKEFvd1cVXa9XcZ281kFNxYl7DdOsEmi0eC2hFI27CheRcVE7DiIaMlI9+SA4B+IVzv9gvfu8y
j/jfmQbf/PFKO7bMK+3wroyjIcMDaCa+YpxM7aGIBVWkTe9EqWFopmWpqsrtVFyogZIvEzI5RnMV
pu0TDTAkHqui/Mq2RZzlcD4iWjql0DQNbZpNbRftfgZ6By2+qZYoWbTdwnDWSOM0CvLISkMKjaLe
IV/1Y46m8GJfU1tL7drt3cBGH8EtZkoTQYQrWEo+h5PNuizNBMahR40tDTsduYd2Sf9RCmeCRZy0
QIZGL7E2XFXyricntGdfduib/ny1gpzZgT0s6fVURTQJOOF+eoysjxFeux0o5qWvl0VtlxVWsrjb
sZuUOGq7EIkvgDJY+85NHxhFpAnOovohPVo3gMbLDwxGWb5qsHMYH2+uRfGzaOf42zOJcqD9YefC
PrOjNHWmySVJJti5PzirX2eAR202Fsx7jBLK38lhcFn1JtlZXnyqD6Cs3Yl8lWhl+SSOTOegBsww
zPHe9LMDENkRUs23aGE8DFcdkCdYHMtqNIx33nJLNA+LrgHBuvIJHNo1hWIYOIpDc29KnTOCMCUT
HfjtC/TXqr7DEhmqVFNaCKGNm0+VraJJ6bKRitTgPIqskIlkbMrEwJhe+K1DLN6J2HJEMriLTB2A
4ha+pdyi+8W4p+X3bBYlmEQGyHdIamk2yHkMJ0xt0GracMZ26DWgW8RE+H/HPPl5e503hnMjUpDX
5czSlog6du39sg9OcQkmZtC6o1U9e2pEkHCbeVJqKISY4G0yZe4YTzqGVbCKmqOoql1Zj6W+zw2n
GJ+65XEqn/7GKH4J47NoxixlVSOjXmCGqUPV2OnVDmAkIpDtbbs4i+HCT32y1IosOMUyudeTq6l9
UFVBBfAPUc1ZhvJ7mJHGvZEGGrL99EN1YqWx1rc86cm8ZVDyobCKK1KJO045uBQAxYPj1AT6F9UA
qSkanYO2FLQDb89NnM2Bz5tlvalWSQd3O6IRn6VEWid4Ve80j3XJBHt6RA/crhnt/2Gciu3K+/j3
vKJsCVaBWzH3pBl1tGsmp591esx8I0nYA9FOVBPfbqpaqckds6DSLWR/3gqcul+BgYPuej++j8Ab
ayDgCb6yPH3Vu6KS1bbfPevI3dwK7suoqyF3qfMXDQDshiwi+d4ORM4iuANdxqMiFcz40YpSLbu5
Ohn980xP8/Tt8mEW6cJFpxKJitFggXZcvCxdZociEDGRMfL5siFLszZgcY4KDIDwM6MzyHaJ2+yT
H2wipMA7zPLRdOD/q31QzoOEZroEIVrjnDZy2h/xXnqJPRAcPeqAlld2DDQjQO3bFaU9/nDZ/No8
fsQ9DTODgJ4Rgept/8zY5oDeylpDNKf+ILmiuSGBU+GzZ62uT7HEJmnL4kYdPgUZalOp4K20nWY9
HzU+PxZ0FgbQVXiUGSwRy4nsO9DNyx/qE5s7N9zxKn65bJeCA8CnxKg0j50+wGoy5YcFXujMsqux
Rz3MT4bHy6JEC8i5EXAq6kah4rauUcpsyBfZqp/znLj/JoVzGmiXb0FmTuE0lOTGIMTTrXKfKaLB
4E1lVFlXDRP0Q8TgHMeSpcHYBjjPqW7avXRQlBOd9n+hykoG5zPmJWtnUF2i9CtdN9nHIj8qnahh
VqAH33VptAGdsgRXpdZh+o9BgoVHhh331bq2PseP6q57Es6Mso1+d3ed9eKHnKmZ1HqSQy9Zsw20
eWUz5jhZ67h818weMK6DD8kNmx0VeioWZ1ySzMUhWZrg4a5A2652FXBGUjfZpdcymMh95dQIuaNF
i8vFIQqJ1KyIIG6UTmZ5AhqznZjPl41EtJjs4lkFAmnd0RkdSHjyWWivMHZmCtx1+bYxRfmVTU+x
2jWm7EpQWZJhAv0F0ohx6tbTvjZ/dMNiZ9lLoYveQ5u35UoW5yrKgYJGmd2WYRnaSvKJiDgHt3dG
BWeZiQqZpnKrVtFGAhQrU2YeT0FRPoWafjWVxuvlzWEn9L29/RLDJ2ymZoi6lg0QjUa3MyMUXTSw
olsGBhmnYldNEsiUptk3NBFs6XbErZ4lcyvYR7plFjMkLx86N79hxbMZ8CmnyWE8Sr0srGVt2+FZ
IOd389GkXdxhRTXyrA8Pll7YbffRyEQ5jm3TOMvhHC9gbdTUZBP14eKZxUNTPVzeMpEenNOtWgCD
DBTfx3OoHV/18aNEr6JeYBjbHVLn/eFzJ1nfZ03MDFDDQ5m10i37Zo8Ra2ChiryewNbf5UjKYUQb
NERNCFnC9KZCfWiSRPNj26+ElUacb42moM61EmLILYrvFERN8SfMyyl3E/jPwSFb2CUGacO/i8tW
cjknaxAgGssN5PYgkB8TJ5NueqAxXrYK0XnSOYcxGFYcvg2xMmoG2WHImdWVimcew5KNPFFsK9oz
ztnK1WQlTc+sMNTtVI72mvYha4p/1YrzEota52nZQEzzdXZMXPxx7+YSMihsyKN7sjohIqhwITk/
Uc5aOxhsGpiBNxSAsNQx4/qq+cUDG76rX1RROlvgMHiqgMaoZbQ7QmAn3+RhsMNd6V82DtFmcS5j
VCPz5/R4FGBK7GHIvGEUZdYEWvCjqFY31lHFrHxEh149vvSte1mJ7e6Z8zniy4S6bgZtw9zE6NSm
ExwLd9pPud2xNxXKeE5/q+z7l0mQGmLu+sINyRMC6HkWpmymydHiBWVc8JCBDWA8lLJv9Sd5DEQW
v4lcoBoasQxLNSw+g9csZT2FbMRa8VnMyfgA6sP/goyybRS/BL09XlfhEh5VdOoIXnJ59qEZfhjl
VaELkCa2X4tnZd7O2kqGipmzskrwohosuweyYgus6cg1nNifZls7hph3E72CtyOas1qcHyR9H1uE
VdlAU75LwsRRle6bPMWnwdRPqtU7Jg3u0rjbCaxz2/7PcjmHiP72Rs0MYCr2x+qATMOn0Ku+YGQY
6NborvfHq05UbPuDpzqL5JwjoiepGQygogRP0i2gfq9ifzmqIGOX3Xr3l6WM1WZyjrGJjamKGpTd
5m7O7HGSBk+WiNsUaSLAzxKZJhdCTezxOlDsYb7s4+kxbfeVKUiNborQEFkDfN3UFYNbu6GZ9QH/
YD0Nla2ZjzXgg2n0TWAUm85jJYVbMnm2DADXQxE0pR0ZtWFxkp/ZVELzkn+MnkHwAb4kr/AKP+sE
7nLTHleiuTU0FolUfcFwj9SnLLiJrOfLurGf/s4vaiq1iKEqSIpwUc0Y57Q2Y7gPNcYEN3L/gG/L
vwCK2SeFKKQWyeI2ixrdQsgCy8vMfRNcZa0bxqe5PaSGEOtn0/2e1eLBdyjNtLJm7p6NBBe74NCj
5xn1cjS1Xl6/7f35tX4ap1OUGzFAdbE/gXTK0vt53P3b9znTi4kJBCo2+Z6on8v+2A6C/d8+QOff
z9kXDdROq1hkpuEmbvx0uZFEfUfbp+csggtblkqi88RGwuvougOZalnaFVpbxhZYDMV9JAI32fan
573nnzw61Ml19iSd/QFdE9o+943WJp+oP7yd0aFwLu/RdkizksglppcmnttkhH9gUO2pVz+1aFoN
/Q6zYOBNRtXiS+YUf9eGvJLKPYSqSFKj+W3O5173M9AN9n7ud/bQ2PKBFULTXejKDwJVN+/llVDO
XxhZV9OBAk2IJfHyq+KUPLLhouCu2lfeuJt3xY/w7ue1JeI72n7LrmSzs7gKQwqihAXVQ9zKXuAn
xA4O1hODwp++Iy/6VwnLlTAuEGhDQPzkDPpq+ap9qNGIjMQhoK5ext7O7PyRxTx/1byxEsn5kgKj
Sqj8wpckxudAuUnV51yLBba67a8ME90KRKcyHy5qIxCjgUiKfLLspeQUiYZ7Bd9XOB1Y4jMz0CvH
MAqsvgUj9MfLFrjtTX4poHAOUaFjmugLFFCC6lQV4Ksls6tq816naHkpqgAIj5F3WaZIKc5J6vKA
6n+P812ZX3XjkI9/Z2xnpTgXGdE5KVsLA4/ycfZGANOpj/n1YNvWJ3nHworpdRG1GPzBTf6Sydfx
CjVRonzCaVow3G83QODNr81HvXMmR/KzY+YTwTNCsIp8+c6c66rIFEwG9vI+o/u4FxW1tuOLs0ac
Q5xIqlg6S2Y0Lnr3HeKWz/GD6hW3oDh6jTFj5smPaBB6FYHHiRTjfOJApkECfQXCQ3W02/I6SAT4
TNuX9Fkx9gNWjm+pg8UqEihWjZpb6wSFIATVmD2+bOai9eNcnqpEpI5YkdrQ0bETt/RLBrZmIO0C
Bzp+UYkhuExEanG+Qicl+pFZPVcaasesezuQPhXh42WlREI4fwFI1zwdWVOVMd2Mw22ZfNJFg+ei
/efcAzViKmHaQHNiFWkfmh4qEHFc1kJ4WjkPAdrbNiEZwPBlH0AseJp6gNN10Aiq39Kj7IovI4Gf
5bvR2zEE+o1p4OExvJSyR8YfBHPteGVF6iuRRFx8gl1SuQhKjkqwxuvYpUk5zfRDAB6WPP14eQ03
zVvHfB7F6A2hfDnQAqWgElV42ueqbEcZJu1ANq0mzgjQUbkVuPRNhc7CeIAHKVD7ZmJ5tBR8F5r6
2Qw/l6VAoe28zEoI5/BAESaNVoSAYfma3yCnxXDryd50lQ/R5yYHm1u6G0XwZoJV5HHVcmPsSpgF
gj6lc8L4LlHug/J2jHaicI+d/ncv05VynNObZfR5qz3uJ2UpfQVzpD1GhiiUTEUZGJEktpcr90rD
OVf61kLMUl+H4YcIvi48BYogAymSwnm7MiuKuUDjuiO31A70m9KYkfR8qenhspmL5HAOb5bGqg81
ggxWIN+TXnLiOn1IZaAa5L0g+yISxTm+oUAdRFcitCmm2R0xF1vXx0Ok1l4iS95lrUTnifN/2WA1
JFkgah6fJMs163tVNFxyWYTKs2LHxpD2APVC440JvHqjdhODHkw9cP9FE5Xnvc5J20+jMqJDKz0Q
eijbQyya5d/uWNJNQjX4ABNtI79bNDh+aUVNyGg+Dm64J3twMn/R7omX400oQgneXrezMM4KkJrT
CLCo8N5OGpuMoV1LmW0iRfs36/ZLDN+mCuxVQ0s73LIBSe9NOZ7tsBxdULjsL8vZfmaeF49/wnRm
sWh0gB1ot8sOs/O+fAhuESH/L6OSLDR87+TOSnEbNVlkMC2GVt+4zYlRxILJMf+u45bdVft+F900
Ngpk32UsqqeD6FB2GUuZCFpme9JkpTK3hYlEpwlYy0AYPSlHeNwnup/s1Gld4vSvnccQlwMv/qD8
TQC4Essd6kiJ+ykaLDSXomJcjWCzZPQUyVfBhm7GZ2cx/EsnH5esS0JWi7lGwqLBmGToGR7m3Ccv
Q+Ns4vzVQ2QlkItm+mAyZU1BUrWV/QSlJg8D4sdesoO9dj94lRf7mEAdD9m9yHYFR5HvVJQnJRrr
GHdMU9wiaOv0BRNKouTqdgTwy2b5BsVIm1uCfj6MYySgztPm2xgdHxS0C/ZYSfskXwS3zHZ6bbWc
XCSQIkCbpJ/Niqbf7ZLHHPM05kF1B0du3MVjaPGiZgaRzbCVXsUE/YIKVFGA9jqvqrusHa7yQYQQ
uLlZ4MhEIoYQXeXj0XSJlF5iHYR6+5yEr2nyOf87wKGzDIs7YeAKNMuKPbFS9eMEynU9csN0/Jt3
4y8hGn9xZpoeVvNs4h1XkZelt67GeHTaNMagWjs9ZEX3ePlAb+7NSh53vLKsKiCvx8KF1f1URHeA
rnEvi9jucl7J4ELrDmRQVtiiVlH+WFgDAZJ/6ivynG7S2Y2X3TBuReuu8WNXiBIvUo/dGSvTA2eX
VA4tlpOkT7P5HM4izLbLhqfxXNNaCVj2kPW7D/T7UB8tDPkp8e7yAoqU4M6PTuK5l1MokXQjwJYf
gk5wTW/GnqsNYv9frZKBzs5JY0qk3eeJeoWhOGVzG4mCG5EY7oJGxE6VNEXUYSHlYswnstReTu18
+PZv68XfwGBZ6LMxRruZ8hhHRzV9uvz97ahmtV6cJ9DHcEqrij2nEM6Mt2V5leq1a5gvs+SmfWiP
yRc1AO24qKOJ/fB3Ec5ZLg8IrFG9X7IIckGAgw6j0U7DDzPqB53lqJLiWkEqiBO3g9+VRM49DLUs
ZfXbXGlb7mYAEsY9Igwl2+Vq6aeFepg03Qm12LeKenHydLpKlEBQ+hYtN59nHysji2rzrSSU3LEK
SemE1wj4n+W9aD5yO3pbKcw5DJKGXWUuWOLgiYH5FOg2mV/1u+SL9aT5gc0m4+eH8Wr4uxSyAYeP
mWtNNXmcPtnIhgGtmKwuTnaLi6aQnf76lcGYFMfsWnQUt13KWRp34lsrLUalQrZjCLJdX3WH0Qq9
y6dk2zOeRXCnPQQSDMigELhly01LR7vJPpBA1OAsEsId9Q5MX2llwHMZw1USuqjCCHlYt/FPVjvD
nXYTnc19UOIB2ANitT92Lkg/cAQ9jHn45of2hDYrsDWxeVkxUNEfDuCvVeQLsGa2GA1GQDGcedt7
jKkpOA1o7fpJdSfiiBGsJt912kSJOVsj0h11hZZJWQV3EuANVc2/bBnbxmcCVkADl4CisJ+xum56
pdIkWUM+rwu/0NxPVNGbQSSAs241SGqrnRENlprtsvxu6dvBt/BEfeDTudW1KMD9g9c4a8TZeq+U
i1azCwHk0XZZZkhGXWXJTslaW5ZDJ9M/Wv2OYlIeTFvFbYH57qV2wpo4Ol5OeloLgsg/eMzz7+GO
RdHLJRhtsQCavewYdy8bs2UcDclRiBjPorf3l9JZFnc8CjXFXTjgVq96p8KLkLlMtFKGCqiJ850h
JvdS2KVzQSL/BtWUMJQlNrAcP5v+6Jj+G2D8NaC79iqq9bJLfMY1mtjprt0Xvgjlim3mJfHcnWgO
RZO17GGYSoPTxZ8l6WNKgLjYPGaJIPP9h+P/a3H5R+gS9FKWxDiR85HsGEZLk9ynJ8wE7sa9bLly
6V0+mtse4CyPu/4qOklIccJpd220KzEqHSnD0VCK58tithvPTUxkWxqlBNnn310AMDitbOyhV3Ji
xUVtzyow83fJ6WxDg+Eoe/VhfhHd7pvanaXyaNVzuKSRWUHqVD2O5jOpnqv8QaAZW6F31rGSwVnH
HFEqBTVkmE/DGwJa4KoHcOsdfsJjicAUtotZK3nc46ooq0VBMz2azu4HV9tlOwOc1QeMT99E++7a
cofXywpuWr+pYdM0WbcwhvP7zilpNJljAdcSVN19rZmOXCbXYy7fpnL1OBWq+0/i+CspN7LS1Ey8
HRewelAMqxZFbNexOya7qRRlY97ynu8375dy71AjqBSb2gLlyK12i3LtdeKm1wD6jGz9LvRVJLmk
I7jOXeluvJ2v/q5P5ry2Onf6ynLUFCmBssOO7qZHAgim0SahvQCTSXGHp/7LUtvhrWhwYfNdthLL
banW5EMph9C6Kqb9uDTXizq7UY+7ytQF/mXzZl6JYid0dfUbQ2wO0QANqZTaUnsy5vvL9vIHz3Le
Qu7ut8hIp7qDhOiUP6N1waMufYl23VXMOuI/9yeWbfirXOFKLe7+V+Sl0rQIQlO0ppOr2DpMkn9Z
se2VM5H/V4FhAaf5+8rVjdFq2Yhz3pofQ/WlM0RBw+bj0jwL4Kyg60ajbhd2q5bfiOS2qi9FX0qg
irbhnS6aYf3DSTtL47ZJT7t8MVgbfO0hQvHy++gwsZmqyUYzPBhuspsQF3j3ZBzfrjqBl96+CM7S
uf1akFDrY4J4LVeOBgWiLgCuBCK2nw2r9eRisFSa+3oi6DIwR8kGoZSXF1fq1DhE+xSqR5NMgEaf
biZDspc6c8zoVqkeK/JpRjQYkJs0A8lveEonURP09mE/q87dvEaYI7vIqiSdPMG95KDawNzB+LQU
hXvZYgWS+K6HZegq0HchbaWiBtMZ1510kptrK3QuixHsJd/uUI25JdWKwWrbt2EDiJfhdmkF9WbB
4VO5SxYM71OM1iQ4lVzyBszSRv2nf9OCc/0SDYyxAFuvUyx3UvZErLsqevw3EdwBN1ujr1sJO78Y
x8q6ays7ETLSCZyIyvl3Oa2lpEqw5wpye1P7AYEJzPtJj2RMljopmhgv67SdWz6fMp6oIiGFNRU9
yLj0DEi+xS68zx3LyX7EXu7EJ8mP0V1a4a+9MkWyRUbBOZFkNmdJYw+fRAsMZyGS5RmSVnsCDUXH
iPMjQDovAzrCMqQ9g60DEZ3TeZYX3luoKYZ3ijvvw9Yhh8tiNzfSUhChqwzjQebcRGIuSZAD1sIx
GHISClSZKj/WaLDIayznuHR2J88iVdkd9i78Ogt9l99c8q6c2TM6nD0GtR7dkoc2c8qTCdzu+uWy
hpvruhLGXaglbShdCmhnZMhOqbGOuZO+1ZBgVyRfzdW/6kheyeN8iFGXFc1r+KkJfECtYdktSvtl
8x8zYtTUDKpaBiIEw9Axh8JZZdrEhQJqgN5TJc3OhqMV703zv47kvZPCG6UyDZZVMCl1vDfMbD/F
mTu3ktskld8NGPSKNC8KIz9NlqfL+8ZcyMpI3kRraLbWMXIvgxGRc2PVrCH33EO0gcY2KXlc0CUv
YlFj1v1ehklUgpF7ReMzDAsGRSgpSefpaMvXTtr0LdcsOxmfauWLXn2Im/9mi/9Pp7M8zhbHhpo1
0pi9V/bKUxsZTjQU+2muXFqIaKk4s38nijNDtQsJuH2V3gNDBEZU4kPYojtiob4Rf7m8UZx//CkJ
xqhoikyI9sbBs4r1W+SfFCSGOq8yO1AYSq9x2Ipg/jaNYSWD/X8lI+pJKSNt3nvt3FSRm80FyBFK
pYpKJ5/qTNn9d5V0xUQ/ExqINfXtMb4Sp8gpYJPSAbMv+m1Erg1RnLGlzvr7nG2jzBtPS47vl+2O
9s9j50wiOout/V+L4FYskXIzN8x+8MYhs2vz9IbhufipJghoRHLY/1dL1c0KTSoVcgKEGpMbotZb
picpeL68I3zf5puV6VRTDMUANy3RuMCpDtHMVEpj50XGQQeKVnGb+r1l11/7V9VmIJqSSwXN93xW
7p1Mbpu6IQpTAORi2HNwC5DhMroHstj0ekZ6WTy/y1w2743WKnJbNtR6rctTMXgphk3dvKKp18u0
/kyKAp5ijulVQvPYFIRWWxvI7pL/f3y5DbTURM+ioOo9uaxvp544YM3xwULmTWEoqPBtmf1aFHdn
Vbk8wt/CpaflnZxi1utL3gsyqSJtuAtrGvU8Msoa2vRPOrmO0fivyYU9q6LBzG1dMCeLTkHVMvkc
Y18vXaNJHVs25OPG8VoFMU9vjR8Fdr8px5QVy0BCAM6IC9BqaiLxns6dF3zvXAsRhQ0AN2+6x6Cc
TGwGZpgBl8QUPeoEYvkMGbFKqgDmp/esWHbmeQCCVm43ZSvoU9rcrrN2PHSHKhv5oBUwPilsvhRT
/HFJjR/DOLqjSfaXV1KkEfv/ylEFdQuoIasF7RTmqpWwJIBnLu7CIZLdy4I278OVTtyBIplJQjOw
Oi9Z8PYPq1PZDYIrd9MbaisZ3EnKaCCHYR3gPsRYX+7lPpidAen3EOzLQ7kLb8ldILIIvtj0855f
yeSOli6TRu1kBC+NG9wzQGE09ryYH1gSP+4ETmlrs3CyFABAEQo+bDarvNqsKUgoUF416FfeKHCI
yckQsZ1vi0AKRMezklg8M4Mu5WE7D9gmFQNkn5LoVti1vGUIOjlL4BZsWgy9HU0sGHorXBKCghDt
+Jdtje/ze3dFccbWxZlZNgi/PIagLXuzpzvoB82fDEe3MUYL9r8stUUX49apXV9UnPVFywQushr3
YlTe6sl9Yd3H7dEK7/9RN279wijo0mCGGCOyx2P8mfWEAhPOaXdx6KnAlyhd6aCKnvubdqEqRMVz
2DDhcjnTQ2Wgt4pu8MLiqlauOirbSikCUdsUomn4PO5DBS3nvwvRdELHoUoGjy7fSRff9JQ4HfD3
L6/gZkCxksLtE1HpgipOPHj9bACmIMEoX5vL9qTFABPUKlC5yIkp8H5sU94FMSuZ3KbNE1ipLQOe
KUhe2uRGaq/T6SWZDk3/uQA+92UFN5fRkhXVpGgHlSknrAqAw9D0DXz6YH6PzO9qvBz0yRSMEm4u
41kKn+AsU0kB22UGOzSeSnKbJPueSDaYR7xpHv5CIwMxLtQxKaILbsv6CJWTqdN7bwqOTfiKeFcK
9pcXbcstrUVwi6bloF4OZOxQWd6l/aMRCr7PlyqZT1IJOpsUNDgBuJwfBihrM6iKuu+82iM7AgK9
1Ne8hgEve42PopqgDWTDCH4Txy2ZmhCQS7S098x5jN0BGHRuiKDNleMoEhj3xtL9JopfOirLpdaT
3hvQ/yHhzZbEolGkTW0wJGgoQH9AQMLFe0mX9HMt9723VNe6dkdkP9MEMTJfsnjbIEVGllnFLUrQ
Lv2790msOTb0McKQgifdymAJQvmTtevusqvJsXzQMRwbtDmFbrsn3y4b39abSl3L5jwf1XOTxC0u
xW6H2NlLEbvId0wqo0GQBOHlxsn9TRhnGmOZhUUhlzCNVLFr9UNgPHflHalvNG0WlCfY1nN+7zdR
nGkgZZqogYFItg9eJuoOxn2SfBgxe5eMj2ohuj+2gjHcUaBO1ikFVpbOmUm1VNEko7rl0U4rAM7V
lH4uq5mXdShi14o2+dYSgMQ2o/1VqAE9uExMXGmhJConbtnr6ofwkVoyjmPW6VXndbR+DYMq88uS
mq7OgnqB6WydvrUoLntWRuC5SgGl6k1fgah1kNGLA5iwaQ/oDmmnHTUnvxUVfDcinfUy8xBoA2N8
zCMc+EaJdka67LJFPxm0Qd0uFmUbRCvJZTjyaMFs4KD2Xvz8cwBtuFIkYDSqbnpglG+oeUVP0+vl
RWV28s5sz3ZkcK5goLQt89SEgohA5Py71l4V5QsBKyN62qJ4L3cCNbe01HC1yQQITQSP2t99TzeB
5S4xENlLQWZn1XFpMjudYsE1+lZC4PXCA0I2LcWyTIxd/y6GJMD27RSj83ptsNFXf9WCbFjrwPKd
Fzsra69Ia9kEsyqaFT9fXtLNs7mSzfdyTr2WaWaCJzujsuuvI/fr5CBW3stXosuC74J48+SIxJHA
RsBgKPwjpkrLllrhAFBIjGdluGxTJAekz403u/0jOKtNO3RSV3JFHTRbu7iWy3m72WxlOpTILkdZ
cRf0zU09JbsxmwQ31daJ1+FWCQWaN33n5cKon6lc5cjPz74+3VjR18tbtXU/6DrS4MjfIGYxOCtZ
AnmqJh3x47TcFdqhN6erWN6xbGZIRAmjTV3Osng07x5YHpGUYquQdrbNprSlSJBe23JWum6hidhE
0xYezr/bfD6G4BhKjNZr++BTM/ZHqzS9cBpTO5LKRHDfbZ+wlTTuIPdk1qIoRO2k9SZ3vgmP4YkB
r8wvoralTVszLHTDoNIFv8FtUmoZkYyRxx4T0nfAMba1yU5Ezndzc84y3g3KqlE1tx2SQ7WZdk6c
GJhAjHMi8EqbmgBHgWCXMGHMB8aLUnZkGqGJZj4FS+hY5HXpKsHGbKqyEsLFPH0/NUEZ5aibpZrf
Kok7ZSKKMJEe3OkPmyhqgBrTeYZ5aCrJ0XMnkod/1IPb9iTsiaWXS+fFkxXfDohzHsyhVF8ve4Ct
1WJ4KcDxw+fe9air6rSEdRPjrdI9tMHDtAjO5OYxWQvg4l11kiX02CLWLqeSekB1m2xZSvsrXQ3p
bZFKjV1N+adW6mJHStPotWysXBAFi3TkVlLFYI8eprTzsqXylja/imTZv7yMWxax0pLvX25SrUi6
Vuu8xdxrwzdpdFtF5EAV9jv5O30thPNvaq7LaEaA2QGV/XY41A6oh68ZkZXxYr4Gx9SbOtsEPT0a
8b0eY9jjrQx6H8yBJ8fqGZMUQvCxLYe7/kFs4VdZykoPjQjkMYj5McjbSi+69BXxq920/73Gpq7l
sNVfyUkr0qWWhDcT6PKcJHic+0Np5a4ZiaZStx4xa0GcsSptXZZziBXOmo9mdqDlTdaF9tDaifIB
vSH/ZjOcozINZZ7kNoJfT3ZZ/xyU+3J6uCxi86W7VojzVGUxpW1Wd1DoZPoSIHjDPXvtSg/qo4qR
K1TxnMKnh+IYuplAvW3jMACfpSEyg2/5fdPKUNELGTvnSeNVkX8sBrApNi9dJQIK3z4VZzncqZDR
BSInBvasLs3ertue+pMmH4dE079nWWk4A0FwWAXL55Yay/7yAm+7lrNwzjInNQvA5dJ2XtN4eX2t
N4LcDj9x8xbgGvJZAGcklaKWsxxPeF62xxYNjBaQAQo3RGMUkIhqy0YZDE95NgbSOP+dxuideM5+
4iSg0sKCHKSgOxfjc0/dHlJ7TNDnO6Sy/spTn7XlPHUdlF3eBqi6NcG9GvwfaV+2HCfSdftERJAM
CdwCVdQglWZL+m6ItmwzzzNPf1aq+3ehFF15rI6+a0fU1ib3PKx9M0V/Nt/Is8Mn62bSx5aaITaQ
ouI+16zvrUQExdJ1T/CbBR6qfK4TSrUpbzeDaoxOkWqmZ7URsROSmKIGARPtzw7hTItTMVNC83om
qJFqd+qLvmX3f7XHVseddGx/eeQ1eb4s7asqjZ1Nhc0KscGrjyodYJtNk2JYk2yetn3kjn7qSfK1
Egqeaa2r8442jdwHpWCM5n0k1BM9J+NMkfdcA6+F4WhizgVXu7QHMtnshG3p/H/sIK5+Th1h0D9U
OWE3ZZ9Kc4dqmZSkuDPfpC7JCPFCqtxVbd67tEx/GN1wV5t+tanLGC1HEuMEQlb9MPOyEbzuqiAt
/hpOFyQqT/5cmaj2FNnOSuVrS492nSYaD1y1YGcy/D7uLMV+WVLMJFht+4BZ6VtVFqVKTCw+iSm1
0FGSLSTNJudVs2ZEUoaa7ibUFQCi611x62s5rhAmzXPTScmBmm0p+Hqromoo6BHLBlImflxG6/Qo
mJE/b3x2JAAbrdKLnp/k8iv2f0GGE9R2jrPEUPH10jj+n4TynJNncrO5rHbr6rCgwn3ADvJK5AFx
lnqTnBJg9sZuf0xwe9Md3Jppw1PqYB3/MtVV+cPYIZtqM0zKr67J5WQRqsOQaVn/kBG132HyLLAp
5jsFVp8fbv7bLJ9J8fhwskaBlkBhx9phonakq1gWjWrTrk1j2hS+X9i1Mpq2Kuv6NgmkDpMLJHQB
nznYnW5t9C4CeLKVxM5khJqNXxpdI7DuJyVstpc/yppYoYFHLBOFNRN1p4+GyZT8WKYU9dDEt+ws
CAvIluWMunSlV5ogdVrTTAuFH1UzKS5cmFxgM1dRmPms+BPn2bWf5nYSJvvL7AjemJ8x1SRKfABx
wc7OOzM6Np2XjwIuRCTYvy9i9ywomtGf8bam2mxqM9nIeCIzKjdf4MTEqKxlqZhlsDgyAW0jE+fu
ug2SJNdXmvs5Gjy5jL6iFbApMoVKyBACziqrrakWOkt5yqq46dTgFGXKVktigZyttokAl8Rw2HSq
AH3y42fzJWWcixYekKSODNiyHUOTSZysc6zaVp3WE1X6mXPjjfSCIB+3mIYpFUkCI92Tn1F6UJJb
I/RtPQvsojvNosvna1KxpMZFLn7ZQOqoAtnGRZpyhksnVmKXpSQapFlTIlYN1FSNeXXe90hRSiJU
ILpNMBsA8dT3lpIKzNcqL6ieYCYT8vBp/reqzL6VOwStU9Nh2R2QXUS9bbXi8c8lnA3AqWhYYhqO
X4wj1ZSmeoquUhZO91o+Ok3evtSyCBF5TQ5QOsU2hMUGz/kVICDkKGATckCMv8zZQf64teTCVqnd
5AlgmEVVjVVJtxRZxaC7phODDyqL3lertkaGI3vzG1urZ3JuEuygYrxFeJh17bGW1Di9UuohAHAd
qmpZclB0Vx4epNH784dakOAHaPzBksfBgInw1dc0j+2m2WudqMGz7oh+fzXeOVR9P5sB6+wO+TEc
tiVRbWXeAhBBEAWsDjMsueE8XmN1Yd0iNty0GAFmcCAhJpCUG4rldTbMIEJwXdPXJTnOjlNZMYLU
RIYWm0/jeKP+vPw27Hl5K4cLqwbFrjhqxBqXwRBco7SiAuYg3jOArh4HCCQPNwe/EBYuyTAlWzi9
RouHMjbABcXJLeNRCKe3LsXnMIQPDahPOxMVx00i0+u0GJRjGebyloTm/Hz5g61SWgQh3POrsdlg
bRNdmyYwEJvFY6NVthlrw69MtVpR3reWKVgqpl5lNIF0dPc/fjep9+lMezaj+mAQQHr0V40NHMQN
VsF+YcUHIzTxiQFX+5uvcHmmy7kjE3UOI26gTd24y9XaVYYtSURzsauyp8KmApZQU+l7qWchFIo6
EaOMWal9KDY+jrQAFhvzdbO205BvFjFwSxSgiaAR43yFuzNhThr7iYY1BsGZTsloisaurHR3ZveV
HpKFFA+7WKaJCJmZrAV/voKEPZng0325sztFwUyzLwiLVq0DpnYMExos4wzURxKjamVFwoJJRPhp
8uJ/KemxqKkhlQATiL4/EmgsmgKKAd0KWd5nozeE90LkjFUeDIKYXmfbHBZnguapwGA5bNBmrqgj
y7rX9c3D5QdfbbpgYP43De7F0xAjv3MQgI0DjsscsPwMYA5cLT6Klv1WC8xnSpj/+vjBkgAAW2Nv
4EWcYSPZuRsXKBQGuwZDb51qtweUKSWvBgyteps/iVqjqyr1m0+cJvlIXUlGKR0yPBebNGAkcQQN
bkl0rGFt3BzhEMYsFdUCNLHMrORCtMMos0iaI0bRQxvVVkAN6cdwa832W3hCnLJNn0Q1k1W7a+kW
waiIpUPcP1KcMRPeBBXif1UODHuKjcSztBCYqVgZFBi/VYFckOIEUsNwQKgTtMe6JrG17jGnInFk
7uiT111Q4MSRqEaiZAYoAG3rkN4ynKoWlxvn9H06Q1zJWw2OkAjiLg7+U/gLypIhAUc/A72G9r+y
WJJcCQVfB3t5xO4Huf2KfV2Q46RDTaYmVFQffbnuL6nyKu2tmAQ5xnoYtqDByQMNaBKWGlgyHhTo
dONJjr6hD7OjbdngYLETWBDm8bgnwxwFRpVlLCQp9N3CLCS+yZtJN0vWVUHgp24ZGHFwrdkFruVK
exFayloOALlFwiHDZmkaX4TMM6pX3QjXOAXlXVNG1CkqPXdpLPVeY6Hmq5jDs9/25aaSMTReafJz
1OFIQjIJD3NwiqepWDFSMORqyNi9gCPgZFUlTd8FQ5m7UXAdN56hZbhg+evy1+U07hMNLglJx8zv
m7DAaMJ4a5G/QusPhzF5AvzEdj3VwMmcYpxJxbWPsrohMVaw02c6SIgYb3VTMNPG+5tP9Dg73Elh
XYRVlbtoMx6IHbv1ccA1MRxlFcjlJ0w07nk+pacj8N5Ko8pc5m80AK1X32YX55wP2qu/I4fpxvBw
U8xVN+FBzR01tkU4cOtvh1VpykyzybscLadp0VX4A/zxjsy7QVSPX5e/8+9zoagUVEZkZehuy+rB
KJ/Vdqv3gtq4gMS7Ni50W0vnuciTECKuF3cJQPGbtn8lwEG6LOX8cN4/UvGbFT7gBTgfoILmNHdb
V3bYHXE12qbEUXHhywscxaawKm6CSzF2LTrPIXil94rzgsUxHudkCGTMCCRYvrhv5HsBb0yiF/bx
E2+cCqM0JwF9V8rcZhPfUqfyrMaWrnGaGo23UQSaKuCGn85KCLGiTA5yVw+O2nTrm48CbgQS8a51
i89F1ULJ/LyH/uIYYTai16bsjevZCXe1l7ml4zvNQTR5K2KKE3QtHOuw6PFEWdvajYa5Nirwy1w2
yb+RwsKSBVdJ2FeJFmW5i2EtO0HeatWtncdv5vRAMH0m+Ibs1y5IhML4XVDzJ7+Zp7DN3OCkbvVd
fNMNtvTUbxRX3in3+q0mEkERQfaoC4KzXpY1nRMmgumjiovYpjts37fe7HiDW/YiBkUPxoUgiVaT
OkwghZqnbjGDcJAH59YAagnj0Nj7Ti88VykiyYWm0ZAqJi7M4wVfTK+8rZxxB/hEFJ9mRzpkbi6O
9JnUXXpFzv3XFiZmOm3+m8l57+9peGpcZWseI0zIjO2fTQt8ElHOjKgtbqCoFb4pDoLZQ3bfjn+p
+V+XJVOg3HxOmyjoi8wTWJqq9ts8pTssznrBIDrH9Qnq7N01o4OL4zEqrshoTF4X8thi1yZWoyF3
Bxw+eal+oWcBoMZk0x/LIyK7qxJrGk60V7bprnasV00wK73K5oI8p39Gaww0aoDupYaBV4zA1Um6
664fBZE4l1v8/WILMpzWkbjtFX0AGaVGXqYejfGtUr4VkyBEFJHhlK3JzGEoJFhkIzKvwzLeyWaF
1k968jGcfVk+RKQ4JVO6Wk+zFsFiByQd6j9rVHKD6rEeXi/TET0Qp1oBkfuBBohsIqzSq/2vnhzC
TjQNxveS/3kfLJBi8w5jDTL/4cIqzArIgQsMzXegLKwE2f42bhzzatr6dmxr331cxMMJBsAGCGzk
Oou/ifMRT5yrE1Z2u9yVp9nOovxVs0KnL3uBqPP5Es8kH97AQpVjaMwIb67LfWNj8nM33RR7xQ2Z
4RfIx3rMrZ+54oxUrdYROq8TFNsxbHZsHr13Z6jsCji2uP5547/QXenginrw3B1bHLkV9SYFn5WP
fwD7WnYqnRBz6y91/lKMAe4A/OHiLv9N+RgoID4d9FSGrwFCVpZ+R5nA749hcIjVg58LuuLrsfH5
m/KgQVPvm7GvI/oBmIBHsdYd/ayPfmmXu2yPO8FOeAgezFMq8qiiL8nZaDVOtEJKawR66aNRANws
OWEV176s6Ktee8EbZ4nnpsu7ikS5GwYYjFHJJp8igRVmtuKTm16QYHwufI0Z92ZexCwWAbaxvhvM
K1X1MgMxuHmdJYK2xDo/loyCCOohCl+Ly/Q6TE2fZqgiXVvNKSYvl7/X+qOcf58zwNrot9SXRoRU
uuaadbJT/cZRpFSQ9q1n6RRVTIreCuosnAFWyNiV0YxAQD4oDuAR31HE6bYU6uvqB1sQ4gwGHbER
RWr4yE65y7FINOHA2+VPtq4/ZxJ8xWiapz7CJl3u5hoQQFRckdBPyRN1Nbu70m7GDbu9Frnaf6bL
8sKF4NGsIWlaIadQvGGDFk5lh456LBzgjwwvgxs4dIeBBk8R1YNXnfSCXxa3Lugqk+or0oC3S8Oo
8yrD+hlnGIbHqnxi++UousCyKpILcpydQICTWXMEBzNL/Te/prgEEfTelA6h6CFXkzTsJwLqRAH+
Ir8TVM+6MrUhEunO0bzRRYV7Vx/7fXTADm1oR70Np3boWzdyRZ90PWBdkOb0DhXVpgTQCo6e3rVX
yobsqkPl1NFW2rS2fhi9+klyswdjzw7oiYvU60pyZpzTRqr7VailBE5tuO4srySC0fH1Jzz/PqeE
FQV2v+knqPLM9TaXXkll2P40CN5vXS5/U+GTC0WrMkxwFvCayNIogPR9pYBRjpyim7cCnRd8sU8T
MFZlFUMNHWi35d7akqN0gsc0/tdvCFQu/mme/nDg+e+Y4Cwh/FrPmKp5nowsCqf3AeZi/QTGjDS2
Ef3ppcr35GlBiVO4OQ47LU7hM6XgXpZOgXYvKV/JNRck2OddmJAAQG5kNGCV0RBxmoqeWnXYoLq+
u/xMArlT2b8vyMSVXBqNCk7GH4nlpv09ulb/jQIX4iddjTvmEeSAFI9JGNkzfZH++CIF/yCccYjr
gNCxB5H3QrND7DS0Ey9yqn18HJ6Fi8wi2easQZMpYx5bOmoaBYCMtL+IHWwKyWZr0wYAKeJNWNki
AyiiyVmIJDVI3SkxsvTkUW52QDK6/E6C3+e7EP4kh7ISwr4OXXs15vMumDNBJiQiwbnjIYURbVWk
JkGX2pla2X32dpmJ9VyLopnIxj51jB58lOesUwCTyqKmfpudMmRazWCzazY2cRhku6q6lwmus/Sb
Hj/JSqWyCqcJeUhbV+GumIdur7UYv7tMZd1u/x8VDNt85KqPS71qR9htxZAdc0xus1b2TGvaa2op
cER87/IfK3qmxekrbawGNRPIWVfbbOoqlZzgiUGtKNtimxeOsgsFpk5IktNejSiRPmggOeCeDGbw
5l37DAQoLEWWAc7l+PciXVq3emceOSkJ8krPCCsLdQXud2APYGhNx8xeLr8a+5VPac9vWcSszcdX
y+epm3PAK7tqIx8AlnEKSnlLu+JQp+11VyT7SJ0EyY9A/lFV+UiTlEUxljhk4+p27zYn3IXeAs/B
tNNdfBCOk7Afu8DgO7TEwnlIshoqA0uLx7ZyS9REe8sNgu9lLqH4pdpx+jZaqV1+qXZ4/q7v32BB
lvhWFoeKgswouC5U1UGTFGATzuXH49c4eD14F9oFlQprTWpQIZpg0yqpG/0vMzfq/YCjajht+BRu
/Hz3H8WS31dozNoktQ6SanxfZ4kj4zq0IQTjUQSvxhmTEjkzASLj376SDQFZUDIHydF+vLb2k3f5
OzLdvSQjnDmpQgVDybOZuS35qfeWnagPSrKNMK8nkU5gjPn9y09vxhkSc4ynOcHAP8IA1sMMHbm8
8vf+VrOV7fQYbqYW0/g4JvwqTnGZMl/ikzMpFonQfi7heFi/pb2Jt3LslrKNjj5r8kBIt+qAShFO
mByNq9LNni9/5n9Jj36bNB53AiBWgE/uoPiEYOhpAiwPPTC4Ic1lNmC8Gw+463aDfq5T/y93RCb8
shsEBgq+zkJZAk3BMs8I6vlQX+V+uR9k0VCNQJD4il+NKUbdzPG2aaVsyuFWbxQ7iDxffYu0WaT8
LIC/8Jp8wU+WVODoGQiLFW9ygMarPPn7cqMUdrBnRxVLLxGtPghcEt/+7BK/VyuFQBvj/0VSaMfy
Xi2fLguJiAZ7xcUrVUGLuMmEnzXLo4TTjZZH+5+XSYh8OX9GUTcmQ88LWJf+zcAiDMNd1VysW+8B
1eyyU+yX6QkiI74goQLrOBsaNBDM4tjNvlMH10b0Eqpfy5x/qxd/wKAcRgM3qVFVJDJ1kuCHnPSO
1N1MUyII9YQfkDMkQYBTd+99cCD2PRrGaKezjr01/TXBetSYNddqWm/6cnb6Otq3ZDiFc4kh7/lP
T/L8nVKdOeailz6c0YBv8ZDsXmRJPU1/a8bTIJxmEKgaX5MwA9olWg/Bbzbqy7hvrrVb+ca/wpQo
ZkNjxJuCJESgBHxdIskn3MUKxtilc24bOPhVNIaLK1YCwRTFD3w1oi1gAimb6tJvGNZthLne9Fgf
xwNgVIGB3dmTJ0K6XY/+gMeJrToDc9efJvJldndmgjYo4XWlD7Ze3xcYQskzuwlvJ2uTWNeqeqyt
0ataRSC4q/b5TJvHEYuDLANCKNo+k3SLQwTUrxzF9NADpQCvvqz06/XkBS0ukZzVUo+yBN+23co4
qeBOGC9rb+cddctfeeXE9+omvrNuv9QwXJBlkdXCfiq9HFoD0ELdYL7xo2+1fwp0US60Gp0taDB1
WdCgRpbH/Ywcmd2gnN3kwHaHh224Sw/iqua6kC6ocR6hLoYmi32NpQtFvR1d/1foAKnmhrqGv8nh
9zCvmgoHwdfjtAVZpqMLJrGeD+QvC2Xk/Aoppps/mKqNC7SNkz7rXohUpWsceFjtKLmTsCmwanAW
xLmINIpnU8WqKRufGq8ax8Bws+90L7PD2s3x3VB5Iie1anIWFLmwNJCskU5svm0wpjdSI5Bo5N42
TVEfQKSCnOugepiEJIZajPJV4x/S6ThOsV3Gv3whPhwPG/h3qL3giXMPSjXL0jyCVordLPqzAi4q
JXaFo0jy91oXKfxqpnmmxkOBKMGILKJGhyO/YmF9da3gpK66iYRXJ1cD2QUhzrJUAKALgxo5Oy6e
FborpQ8C0yUiwNmQNio1s1XRkhoOQLN19C3ZocCCM8gWUGyd0hMtXfzLQwEszLKwEUH4yKUpqjzK
ZXy66cBuEs+7fNdcsfNjOQYFLzO3ztuZFCd/aDplelKjieGnii2bk13T28sU1iX8TIGTutRss8Gy
4GQaX59sK7C2OS0fNQatM8rujDX/y/TWNfc3PT44URK98isdDrXPgMXJbkp4cygK+VZTR6xI/fNC
fESi1XApVJ9zt5DrBwVd0lrCvnA4uKSS/lLUAstT2LSN8rfLvAleiw9QxjodTbmFp5mS/Wzg6sg8
Cb6eiIL60cwXmp/qBSDHXL3DbL5EvHqeBKMZq/H/4tuxP2HhSYKhxSplCHVKi9ccK4+U/PJx0GcQ
4RSK6HAei2p0CKoC5o4BV5A+tGu9s+v+nli5QIneqzyfcs8FS5x/qvwGQPEyZBwd1pveNb3ZBY7a
VjXsMLX7b6M37UTVg38JHM8iyHmoyJT1UWowDttsBtymZUdbyGk+/A2BPt1fFrz1FGfBIWcnyh4I
MgqF5DWAXGcmyXTVU7edHTbeEHvR82V6IjHkjMZUS10mo2PjWsbBUr1WEoYUzGh/fjILS4KsM66Z
3OebYXkTC4eP3Plhcsp954Vb83E8oGKOlFdo0deN0pka9/kITEMTRKwSsgdA3Da8iTamK99ke7qN
0Vr1HeU69C5/QsbAJQa5T2hKpMnlBuIvT+o+0shTk2Y/G0vb5UHvjpH6cJncv8Slv1nk7xWplZVr
iQm17kJHCx0GNNB+txzlQXvzYam2bK042A6iQO1fnOWZLuf+5dTSSm16173q1GFFkT4Q5306ZVsI
Gi2CV7SYTC0sV5vpyqxO8MtG8D2L3xKMQ8lUFBGuqxruTWBVC4uJOAb9kUon00xOmN2acarL6bvO
U+sQKW/xOBaNG5tABZibwLaG3paT5tigjAAZfyVA4rv8pKsStPhDOENtRFnn5zLWS6Li20xHxVYH
YKMYSENlq9xonQj1lSnBJ4kFlDZagLjJCECSj4zHlmRKOdv8mZrtXJeOMR6t9A4h8rYwYptEioC/
9Zz0TJAvgeajrmNiFt673w6bYoeTAUDTzpzWjh71DdYnNzWiO1FGuuqWgGNi4LCWijsmnOEZZDK0
KZpZrtywRkvllLhMOkh3IxUh568a0QUl7ns2eZ3qOJ2MIdZpuJIasAT80ssisqoRZxIWp3wKicpI
GdAqiKTbbHzsg9o2O9EIk4gIp3ZGhUGpqYMcGtlrmN6H+G5T+3yZkXXzteCE0zokKxgPqKMYDs73
hsZm8wHWqWUQdbZms4U33CMlR6EbFzwSjxBl0Tgieg+z2Wy0AztXgeOTEECHAp8lPCq71EtfLrMq
osg+98KKdVOqaWWFQnmVHlUZSyYi6JT3wvcnRWYwEwChNoCqzknFDJS6MIxAgdzIh/mquCvs8krd
MmBU/0eGzVoWOCSvyi6+PvTfmMMV9TlXeVz8BZzIVKFFfIViX1Kt96Fm2HkhMtOrxnFBgZOXFuXI
usYxRXduDmZz0zfXwCuxezlw6ybwLr/YqgIsaDFuFy8GvLZhkHSWD/qnzv9R5zg++OsyCdEH44RC
JmGZ1iX6mA3wXNufk9CtrZq9BQ9ciCwHwA7rchTiDBrbUnrT56ljUB2gR7vLnIg+FmdfQxrHs57i
6avme5Fs5uwnbb4SByx44aK5adZGrdXw9ln3RPQbs7jrRCPR681BhpSBy8QMkIqTL0oyHJaO0L1A
jX1bv1ZO/0z6bXRdb9jJBdkON+mptosbqd/ETruVHi9/xfemz2cd/k2fTzXnErXw0MQgO67Kubgm
75Jt7Zq6rd6YHkG2ESWbwENBx+m9urErV9723ohdvGgrCmTXM53zp1C5T2F1cl6SCsl2WcXXOVYN
az84Tqm5ATKBm0/KTSTVzmxGuBXRu7URZ7aSkofL32NdP86fg1NBc+xJ0TTQjxbI6vmTD5tymcC6
2J4JcAqIHZZgknXUV83+STauBvWnEQnaKOvxzuJDcjrYZI1R1xaY6CYnuGdo1YVTf8e4VUXcbM9i
5uHoO+aTJTqjtm4sz8xxOlkkejzWBFUmFRd188r1sS5f16VrNs+qEbr/7Uty2llQY5hktvdaFfOP
xDcda5SeqDVvLpNZN2hnnrjoyrdonao17Eykm9j9P8Vya1d6YA+o316mJHo3fs4v70hotDVa9W0u
a7c4uYBZ+KGabSPWOwR28+NUAAmtDYljqmOCeY38ua0t4HlivhLoBEm9y5RBtrsmDmws7IniTIHo
apy7L8bYV5IMtQHJv+6S2daMQy46aC342jwsQR32LRD/0PUYaxQQi+hQSp3rA0KiKwXis0YJMDsK
QhcKKCkeK5UavR7ocY8RMDWyQxwOishV4D+lwY/Lr8osBm9gl3Q4nfADwCPVOpqocabbaebv5qG4
v0xitS61pMGpQibhmnrnY4PZeOic1m3+Cp3UzRzLCWoGMO4GN19Kx5ckObWYVNI2kWUhVtFz+d7P
fFwLq7OXai6oa6VRbPt6bDi5pcdXtOy/o3IWYDx2EKEeXn5FIPR/DJlyE1GfFKAqIMt3rXkNrPO2
uQ1FH3jNrp2ZBbjKRypzNalaVQ6QFaV/jap0Izejg/9jV9LsKLMh6DSKyHFRrZ9bhRFKLHKPnmvZ
7cfETWluD9Sw51Z0KFJEjPO6gZ9OJk5uAD6ge4rTKwqT3cteme615O6ymK7Zj+VXZJqyCG/TZBhH
RUFxTLe8GlXtDtNf3bev0FCBdY68G7eYOG6AsBUphQWnUJq7YX7pg7u6f7xMYrUSpcpnGhwfXQh0
1zF6h+Mg25kNIP5sXiQPIC3PImwCprifjceZFBctANWKyokCwSOjtQ2z6WpKgeqpN09Gmzp55F91
Uv6VOdUle0zlFs8khzFm9n0Yxq7KyckAwIkjk+C+6pUHq7nH7pSDbxPs/CjfTU32HEw+tWXUjwTe
UMQ6ZzfVuSlLoO6gruljyAaATb5m9+2tnONOtXzCnMTlV10XzvOX5kwokXJAnUsG2u35a5nCljzT
ehSwtG6szjQ4m6k1lMxWijqUYmTOGOl220bXulw6qZ4IUpd/cQm/afFXwnAkCAfqWny+1i1rtziV
26iyS8MusBbhskUs9Mqk0v7De27vveeF8JicpcxoOMiZAYHNo/nODFInjdtdT0Q9n3WneuaOs5BD
rJlBx6bEo+whMP8a8/v/JA08KqwGcGMA7Y9wK6MGPbjCpWqH6k+XiawmPMuPxRkSTAD0U4eJaTf6
le5Zb6JwJKfGMuKmxVCqsDkh0CiTMyax7A9EH1KEly42YxAhKF571XnZU4SrgorbXmP6YctOQhj7
y4wKdIsHtKyNvky6gtU15l2UnNT8OHSC7rNIIDhrMdPS7GmHlCcYnkxftQ3EI5eZWK3X67hETIGN
ruqAEv9oF/NQn5N2Kit8th54HDgBFDxIm8aVvGxrdqfUqUQ6zKSYt/5LihxTSYJL3hL1S+y2s9y8
3AYHAyuVxT7fBDeiR1qVxiU1zgLquRlVtaljALoG8mS5z4AuqO2bNwZ4mQgrd+vkUCsDECSOTsIx
f/ycUhIpcl4bJQof7Nh8vLVO5PQ2uHQbHnxRFW9NAtEc+U2MsxeVP5VDqONLdiW6KHBhpvmjCETp
7zoV3TB0HUdJPx1jb6PAonldVa5eBk4bzd/IRG4ySRKFbP/y7c6EOMGomrkHjqZaomgzoWwTOmTX
7t7IAWeoPJEUrmmWDrDO/2OKE4u5MmJljkJUfiScAqwHp5hEwBii78b5RaMfeowNktkdkmw/UGAT
zYVLIlGfa12Dz6zwc5BNVCmpHseVG+9nt7HTrYGxXcNWbuStusk9KkbhFpLkpdyaKggFvl7ttlcg
6ozPwVPlImdnw/6eaIJW8FiUk/M6i/tYKZLKhemwswSAcKJBdfYWn2zS4htyAXaD7aF0TmAFkffh
YF5vRq4FDPVdUUnGrooyQEqZWKWnRpBfAWazf7pshQWiQjmXaeqIvkuKpEjLvS5/whXqVBWUz0Tf
kP0Ji/i38WkvJxKerKxGLzCVbV9kgmBztQu1UCrK+ZKKjNLYyhGUqrbzPZzJtv4+fs8AydX+Uh3F
zhM7/tm/Xv52a+HnkihnNSypwjw3sUo3NZ7a0EtTTHTgIkH3pUbekhBnMpKyjGJrLnqXzLdS4Zp0
r4uGi9ZimSUJzmSYehAOYwWDLpWvff1MqOJEw7ExcDR8duVSUBUWSB0/42jkOE5EY9jbvj2omMXq
kivAcggCDMHz8A4ReDLzXJqQO0U/qso9nZAd30VTIyAj4oUzEY1Z9SFg1UtXBpCflP8AcLalizbZ
REQ4KyGXtFSSoOzdtnoMWjQuGjsnosUPERHOFsyki2uKnQwXq4zbSj9hB8SRh5fLSrNGBMcSqGZo
FCu8/PWmGZjOhqmR0h3Vb0iN7XHK7N78dpnImslZEOGbw4pWxmmrRrKbTDmAsavs1NRfmbpY0mCM
Lsya7ueEtCW0n8RXQ3pUYtk1tJvAvCHBr1ryBRZOxBFn4Oaik1KpTsERQhP1piLf/9sX42xZFWCV
XMvw9urwK5+w5aoJ1ETEAGfDcKtRbhTgaroBwLwHDIxVAmvM/kLekS7fg7NguW8qWVOBg6Z/MtS9
nx76PNj1bW73keJe/lpr1vJMi/BVUsUohimIgwo9jB6niCqnMHeS5qXSRpPvU9Hd+ssqg/mmj5KW
DJgtVQNYGDOuvTlAncPq1L00As7tMlsiQpwpM8LeMOMIsUgHuOJ+KxVvqXR/mQR7hX9/JSJzhmxs
KLB2/GlGyMiA8ekeBy024qNRqxH98oWYOC60s5wqlnjSEqPgvhe+AQbXQQY74F4QFpKm+0ygPkJ6
nDXocZfN7HOlxJoOrojj4qXqYx7KvGGbXcbtLGptiV6KMwcjSpilRGAODC3HkhPx5lQ+0VHU+RS9
FmcVah2zbDhiW7mhlO76GR0wjWb7tItdIvWtA5iOI9ZLcDbNkH/8NznhzIVKaEcqBda1gN+m3XTt
R81VUc/UxoR4YLfWdJWQ6BRkwe4y4ctmhPBIBlKGqEE31Bl2qnNwn7HTTr1mOGHxUJgCiyV4RB7A
AOfoo7xq5dK1uoPm7/rCq/v9ZW6YmF9Qt/fS+0INpliXe7MskL+MZEOi2ouIqJ8r4oIzGlHVocEI
FGjgWu5laR+0eysUuHOBuX1PChdcdHpfpEWd9ZgZqmx5vJu021k5yONBl1+zUNQHZ7rz+ZvhiB5u
NFBd0zjdgsSPMk5YzS7uAD301eCoSr7Ls9JNiujlK8/zmxQPFtdZg1bIEaTcl3epf4z8x8u/v5ou
U/lMgHMdWIMuLGlCUSjeky25mo+9bTzJNwwmo3CnnSY7lwm+LyFf+Hg6Jw1ZnbRY1IXdbTHNj4lm
oN9IL9hi8iLURltXcdgMvAQIhhE3o7EGlLjKTf9rupqv8ztRBW51FmfJPedsErltda2E4xzffJwb
2Ktu4cUt6hOGI2/R0t36e+UBt2hwbDzcdLvmkO5lp7+LtqLZ1dUtwOVfwrkj3xhw9aDDZ5GOg2O9
6dsS9U425g08MuArAzShe4jcwBVNXq/r//n9Obc0p2gd6HEiuxCDTW2oXpKFAhMjlDFOX+Z4VPPZ
AI0OW1fKJn/AjiE5AfF7S3eRa55qEczWvzjbM1ecW5qKNNICnTl3p0cdt3Fitz1qbrXvvdwTfcJ1
h3AmxnkiOpW5EWuI9aw035iVhh41Rv3oY11dacXoXtafVWOKqTWqskNPCp+4mKhDdv+PtOtYjhtZ
tl+ECKDgt7Dt6ClR1AZBUTPw3uPr3ynOGzVYhLruUAuuGNGJrMpKnydJDJPQJk9ldFDS0orGu8s0
NmViRYMa/ZU2FbD4VNRL5KXj8blGul3hlA42S2VYDfr/TMgic2Jxq0zYagNfaLnpACKLishf0v2A
ieV0r3i5p48Wr6x7mSWZNdqJnCyNEArQo5gET1HSj0ZeL+lbt9wHzXbmirXWEkQu0XJwBag9WCJH
3UUP8o/hYfiJ9ZMN0EbQ6afY81/dk44m5NlpHwh9AJ56izlRa5TsBUMyObH1rzOwUn5evtPLciOz
dn4IKwzSDfg4QZ9cwUxuZIQK7cyLeTdBrFdX+/YyV7JjpkKjqR1kp/Py2RK/q6+LI1mYobqOr8hD
9EP3BXQmK7vQ4RVCt9XM6vwZZS7MQ5rWKVhUfLXE8r3EMfao3ZzoagsKt8GzHttaZkWQCt2K1ySd
ZXmcwauI+tTsml7iRI7yGF1jGNerOQEE7wIZRY10CZFzSqym9qB/VdPA0jpeGol7iKyu7oexaRLo
l8kLfMmqHiKns/Sr3ol2Ii4t5XC16UqtjpBR1IM2iR0p8xngkYGtVsuRVJmll1DZMuFMR/IOkFE6
RNHEMZ9hE4i0n/tdVbqIkS8/ss1GlbX0M5qzBaSMDPQhKhGGr3ulX+gW1uXZBWLKOrcuU+MwxA7Z
qClAJjpBQXQQfceYQ6SErtwaf0iE8Q8bbR7n1kSirGu0xhrK5UsZRn9JE3eqnccNef+YGqktQ0mH
4Cl+uNPs/irxCF2Sbkv+AAcs9zIFDYP8ZfEcCWTbwcV0waxBBMtQjH6uPLX6V0G+65bEuXxZm6Mb
K9Fgl6y0AaawsgL8BVcUwjrztOfcLhNrRCogPAzWYP9TiY2uxEPnB/eG3buEN5zJO2T6/5XG0qN4
KnIB8imRU5/6k/RcDZxWOh4JRoHUUSJJUY+Awoz8QvGBztkF95fPkkeCURpCjejLTEAi1byl9xrV
K3QOSjtPKhhlUZSNUscEgcG4JL5RqcAuey619AQh3f0ZM4zKwGAnknfUawBggAsgdz83BU/GEMBl
MjzDzE7vd0TRZylApoZistFJg9pPr7If8R4NUT62mFvZdyB/2OqzxFGKH29LQy1bF7GbDil94Fe+
lzlSdLrU5/PoVPJXfUktSbwxdI7HumG23hNhbL8atGTpxW5CfR6jFMGBAkmIe+kOzaJAbYlveHsd
NjrH3xNkbL9Y6Gkaaubo1GimyHeii3m2p8ghjxQbNNuljrmvrqTny5fIO0r6//XzbeU0LXRwqSff
07qwEv1Y8Rqx3tzU927se86YB6zkWa9jf8vkNM3NrMhWL18R8lwXizUL32PtLyE+LLwFvBsRwXui
zJNWU7kpkrmZEBE0qNorGNdLnCG0coQ3cKfmXbvjwxTyjpN55EpgNFOFhWvOfFcglYeujvmv1Ddw
ri+yPztA+7kCtKV7+Q6pYFw6Xua9l2OoxAmguVHEl6xeAtykxukn5bDF+gUZGbtQmYURbcyFbfQ3
9dJhfIHXLcqjwjgGY9kmAXA4JkesZS+S0SQbynek7jjH9QbJcuG8WPTBJRxaXRyoOGa2hnl+IKif
MOnvSz+LfXCIsAui2lV/L3ZoR85gKTfoNHJ0dFpeLaga8KYfN1x+yCkAIIihUPgYdlpCAGhROen4
GsUvXyQn89Kr6EfrYQPtvvEHntOwecZnair9/+q950ictF2kjk4s9hj+OGnhi9l+vyyPPJZU5r0H
hRqUsYSnl51GV3Ja37yWr7GMwqGhuPjfp7HeHaDKPPRcyUQhGiE2UVF6SWJ4yXgzmRwHYfONrc6N
edh9Ec95Hc6QzeGkCZ6echpWePfCvGEhK9tUm3AvZPgSJV7WnoqM04r40QF5d05s51QoEEkbNZyT
JE7we7/HcWehA8MRdV6nHuew2JliSewTIY6lyUkxndbK91P9n32p96wwDkCW1F2dVsiEyfrPeriL
zGtTe1KLL5flmHMnGuMBGMuidYYMrZciGR+NxFvK6FYQM/8ymW1P4yxbbD9UlDWkj6SJeho0ydPa
pR0gREb2zy+90BO8y/R4bNH/r1RAoiqtpPcg11ep1Wf7fpDQTskbLtrIyr+/I0YJDCNgNgFgPSEr
T7mSLLoqi2LtCbGluLQLFkiNdn0SHXS4ARnZwNAT9mVd8XGzeAwzCmKs2rxKtXpygLNynMveWurh
GMi82deNMeD3HDM6opwHTGxmwEskb6E65kocNBi7pit8Qc1yxv4C6nYIJ/kBIDweDx1s239ciRGj
QpQwx4RabIx0WuBER8jSe3kXObFvnGIbAx/xW/lF4mVe6Vv7YE3PZNm+qlyLpdAQtRHlHlS90cWa
v+0zr6zoKO54Z8zRLGx/1Vy2UVK0ePhCc7WUtxIvdOIdos5oFnQ6aHU9gxvpJnksALl+Gq+0W+l7
6st31PxjbNoSf/CcAI6EshNPYY8WcWC0TE7SfRuHnZCHls6byuQdHf3/6tmneTtks4qji9svU3U7
85Bmt3kAgoSCbnAJOL3M72MBVWsu8GOE4KDqd4GxnyZOvm0jGUZf2C8ab7e34kExZmIuI2ikZnvQ
kt6dDMAUGcFfQzfchnRAE23/p7Ifd61o7of+E1Wg9x/AqpIxMCZDCSdHu6ItnzQmVF3zDo3AtuBw
X/T2lZ3ZZRTK0tEZ8AoGKCnRzT9nlma3AE0aDtmx+Fu4ovlT7ppZzjWywD6dqmFOeu4np9BqW19C
h0zxXi31p8tGiB7UR63xizU2osgJ0IOSGKxFzV7tALTcWUJ+G2vEWpTauUyLHtMlWkxc0fdVKBRL
gGRYHFixrFhd7+bDfsGKg3I89N3+MjnOrbHhRS/MSVoZMuL44UYjp4XXmkX1+CV2WLdEzSf0NuOG
kr1xKLxhNx3qPdn9d+CMd6LOZhf7fBp6o4a7qGuLF7fLKS6KpzyqOfaDdzlUHldPWp6MOddkcKPi
miwhmrxELo8TcJbymOyENPTkVHUv3xBHxllU8yhRzCyqoG4HNbLMCDWJuLHqLLUvk/lNHKQroihr
BkDqGJVrZEYiCZWIsNmTAcRX+tVTeBoo8vZVb3X/vT+LXtiZGqOA66Gv5KmDmE8zktopptDMdCfp
Lec1bfS9v6fDaKVeTRd0ni0In+HYiV+FGwVDRv1zk1mGpdo0TRUduHNv217GmTnGuVFzuufKeMvG
xdfURw4P5JZ6yMauuCp3nIujR/Xxif2ixuLjNZkWl5MGO0NLVs0t4FNcZb9cT2jhoI0bQHW7NVyT
Q3Vbb5yJMmpqIhIWU2PDsVMH0PD56AWEhxi6LfhnEox3k2T6UjcF+AIY2HGIKj8vWqc0FA4nvONj
NJSSTYJCBmTBBEmzZOEKTf7OqLrByAkDeSfGvK9QBdCvrFCAcg0Q/eKtDCT2y5LAOzD6/5V2EgJE
sakmQgmO12n8Pcp3EWbrL9PgnRbzblupDAFQBb89EzJL6V5V6aWPX6SEB/XFU0cm47xg0r5sZgN5
wvGucyjm47TL7ThG30Bn/w/xCO/sGD0xpl0/dzWkoJ4B0wbQTgdIzK6G9ieoiuKabgY1HZMjEr8J
ps8iziiKajBNopkQ8eWVAOA9c9Lv3XH05hhITHQLavnj8u1xCGIt7nsRSYJxAKAKRCTaUyzZ1lqO
uk1bBChGj8Bd1HlZ5lW2MbsqkFjrCbQ8qvdfhqVFO4I2fcom/3uGqsioiY7EZjjWGWxyNnjI86I7
oFVspTHdBbDGAPSLvCXlYYFdfgYYvXx/jksqaHJLoOELMbTCklhtW1paM1qk5i042I7UTXRbarJC
MPrB0BrCTkiA4kQzLhKSv1BUaO4AYOCVYE8omo5ef4JD4KWeCSPHm5TcZHRFnNFaRpObcqmAeKPv
JPFVa7614TH575A1sNImuCPoW9Y+AHSqXW00Y9pOTilcC7SN2efI/aYgngmwHjwp1ViW65GmG0ZX
p6PUru7mfusBRcMC5hk0Msef2lQoK4qsgewARTWKwwjUvoOc3GTBbchbC81jipH8No2lNB3gGUoz
8aex3VdhyTm47ev/dTFsd4AsahDKDuq+BOBTEQOxUh+cWjmF5iPnhqgUf/BiVufFCFo3zrooJ7gh
1Qqv3yaMgZOp3qu+5E5XIVcz8a6HsZWJ0pGmIPDkg0jftYjiJAJ8zmn+THi14ooxl9UYwPvMwVXa
vZbyT7184RwbTwYYM9mUixYqIQjUbv01AQZ06+c+2fee+Cq5+afWJb57qoQxlLmJ7qi8RVJhJtnR
1GPMQxEUnHjO32bcuDo4xjKqtZGWI4168r6v7aCv7nOsJhYmtXS6sLUwVO1ok3zUuDWn36hbFOwN
YooASWRONJXVWJTzipa4iGGL7vCABIqd3+V+7WASE+hWXu/MDmArsC7I+WwixTx/AMN6iMQ9VshP
NBBDSzpd2eagTDogK1rcizsTXcQqR0rf8iQfH98vkix2yxgWraAHsNPjge7Ka+3iJtgPdr6PT4B4
w+7c/jW97fzMV4k9/XcQAw0bWhX8EdmQ5LfW8JXbCjTVyejFFomjwBeEb0Pp1vM955lsaZc1DUZq
O41oImAR6JkCeE31Ute873sU+SY3tMvIClwuSap92TNdk2SucYiSRagbJPLp9s35JUNvJNnrdyiU
fslsHrbcljpbEWPtWzenAHItTN1ZssQeSOPni+oAO8G9fI5U9j/wJEmKSiQD98XulBLnUWy6HK9y
IqcGMwlhbqWRYgXdnnScGuNmS4SxosVYt2IYg4FIeIcqFh8sJwrY0e3k+9fBDawOSAYaj+DmhUlo
UFQkWVaQnHjv02WpUKViCSdEb9Kj1tYYwRAUJxUVT8luA3Xx+wZzjJrmhZHpVClxibYE1uUD3rK3
xvkb2BXCdTv3KZbbo3JbtFbX+Fn8CH+rCf97Ixze3IoOY5dqrcJiVpqbNklqRVVnNfkOfajOZW7e
tpV8lJdfR8oGcVBieQckI5p9ad6W9SA17M1/695yvJlKa3jMTpJHsA+teAp25Sm6V7Algezi2wB6
D+spscJAsT5Tv1jzzuiCOMMe1bDFGVfK37UZWnV6IujLusz6ZqS1psI8fwArY5GLQs3InXlDk++5
/YpoHKUtB0tHHY3zMjf629Y3io3X76W3r9NFDxPU/PvD4JhIvmcehnXczJuOb+uTMyva0U0//8Ps
zuWHY7BR3tDLShC1C6wHSsLdHi8VUJDGKbyl0OYSJ9zb1HS/JBc24z2foiKXba/C4ZHH1m/CZgeo
J0ebeY4bjwwTdMm5ih3yMrr2FtM8dM18W5rltyUKOde2SYYAEFSUAB0oqayUFHFslDTtYCQ7c/CS
8lrnTThu6uwzCbZgryWR1OYCBFEmf7fdq6Y8ZRGQjvvXdvlxWeY5zGj0/ytDDkAWGIQBDwv7/+wW
O9vSFDtZA9n7MzKM7hIwUDmNE5wV0wisFjF3PNxhTwfnAfOOjbEGQ7LMpjxBqBvTN6PbJMLw4WSp
3Y9xeb3Mz5YLj2Vc/8qAxugjKcwS0migJHSKW0uJDcvLc/A2n+iKBiNnab8kpqHDxwq+YwjHDe/o
kmfpb6oQBP4kCufs2Cq71IfAmEtQjaEQ3wR7fTS7vk4Rb1dHjEJb2CHaWHTzMq8rddN6nrlkC+5y
nGSDYEaw4HkreymQfa0xKFHJKIvKS9tE5LxeHj1GF82aHrRhgpJJYn6Pp8GKgbW7uEnIs1gcCWEr
7lM1DuhaQBS+GPui3Mncph6OeOj0A1Yv18iVtNHjnmrw0aVrwIO97maW6BVAqeJNifBOjVETVRtl
nUaJiXNvTQVaGlvZmoPRLrTP2IqVPDCaIhBVWe11mtrv812CzFxtDu4Qyhwx2Lb1KzqMrkAcWaDB
C/cT/40qvxMfW7/bKZ39z97aurN4/Ur0iD74VUSVTExdSoBaZpJLWVMUYRqXo9OW1716LUiPrXH3
Ga10JsFoJfR2awOQaHQnKI+EPEjj8+Xf33ZYVjwwKikzu1rLF6g90S/2yncK/5d+j7+Iz8VOwhQu
GlobrCXMrszHz3TkG2fK7CjAWAtxW5QIBgXyU9KxXtsI7Hj+epm/bSn/dX5vrvHqSZmlQtAzjgTT
kAMUQprsjnypZ8FZOt6IEr2JC8LALlQY09jskSRGUHYTLjuiDdYY3TZNB4D2L5yuTI7csQsTyAwI
pzLF083NwZrz5yC+lzDtefnkNks/6/thtFEnJ30XTZShV3KYTulBsGsnJxbdGv4/5Fu2mTI0Opmm
mCbbC0QWASvGKuRbkhOdC6HTSajYQk9YgJbD7KT2I3a4JeLtSzsTZVTG0iVxk+YZVPoN5pzs+SB7
vW/cogkow0hUjMw+8TpfC6344XPK40yaedmRmMphWsG11bKnoHjJxYeMNwS12ftkkDMN5nEL2bAo
iY4znb6VL8StffXeuJm+4k37PKPPo8XOHVd6a7ZyhoiAdC/l4s7X+zQ+adJj39gAGoMnanA6u7bN
8S/m3j5o9bRDtZexXRfMiUBqEodnQHtefgEciXx7ICsC1SIoZpGg9hnolaUvyByjSAE1cpkKjw0m
xIn1Qo0DBd7LNBV+pAAvUm44+mLbETyfFPOSzS4kwRRD1Or0YEi7Zn5N62/p/LcacE7sNzrjTIke
6erIzCBtxjmDRTSuaANv7g678VmxBB/TT0759Gcnx/gVSaCrYlFDANrgISyeJ2H3Z7/PKIdJCoUs
KBGy6eHRLK51leMX8W6e0QBdOneKOdIJmTq5XTRgM0s8jBieCDMKQI/0MeokuOJRhvXdSe1meWKl
I8fIchhh054oOFfxPOEihO4Qhoec99K3k5BnPcY6Wsmcj+mo5RjeKy2strbjQ+pOuw6WoR2wIZwu
Jf9D9cx25MlTj/nOAm9mTh9C4T419gkPy5JzOWxVjwRLVUgTHKBJ+TmoVzVANOS+5KiXDUgXZKRg
VDUkaQzYc0YE8kDtTVUMBqd0Z5v8jWkhp/6C+QrUrAdbgTXHtqldL3Kd402hONNlJyHkmURi0kG6
63l+LIZsV0mac/mBbh7gigT9hJW2qTHFViITpTuT1Bwao73qjezn0ne8M+Sxwmi1pMuiOdF0mLb8
IStuy/bhz/hgFJmUZZEsTQjUu1oU7bbQdT9clsJS2nD2L5PaDpJWZ8YotSpXI61BWhS5YCgcm7ap
DcfW0yyAfnixw5sVpdL1wStekWN0XGKEetGEyHAr/nAqvNyX/Hbf+T1HVf+GLVUV0ThJ0LvAsKU2
qYLKGaSNdha09xR2I7f1Lws6avqbwufVybclzzBl7PnEFiHWNSjpvL5BnX1JG9xlpqtTg/u4XDi3
tVkFNbDQ5F86jIQjL6mgDAlPn9xV+3mX2ckJvZO2ZAE23ZbvTJ+uhV78lk7E7Hje8bbYn4kzYj+2
+aCLArJVY3qQy4MmOJdlkXeIjNjP5jK3jYkatjAe89mfk1Orcg6Q/sRH8TuzwIiF0GVdKXcNRjPK
5yU6pQSLi+NDE3McLB4njJRPZgXgECnGNWGzbfdX2jpG//PPDotR48DUVRDHYj4yUGeniqRT06p3
eqR6f0SGNeVaRpayQG8hCm7PY/5qzJMlcMte9Dgu3Aprztu6iZVegmBNMdA05Ac9mC1huomTl1zw
ZoUXyXLk+IMpx0aUTFaQ4jDiK2V8ipKvl8+Mxw7rwWuxICG3iV4MXXdTzP60rr4AT679QcZbI/1U
wHDWCWyT/agPZp5KNHEnXhXdbb5w2iE5b+YNrW5lVQlwJsgwQwQUgMaO2BA5IDFY6aoV8xZDbbaF
r9Qb21RfJ82oiXT8DCtxmj1tLy2xvGzKnP5VexhcCYUrgI/wULi2Q9XVCTJaoYurbsAaRThAaOPf
K3AlF4A729E1ndbiBsY88WOUQxdVNRB+YQJrbABG48Y+Pej3LbpX6LR4YyepxSPJu0FGVxBSAf5E
ga4QhMUyhtnPSGqTCauaMom3eeA3/uUvFcum8dAgNMtNhexuUVqGr3rYBvAV0AlfwoPi6D55FSNn
eslcYc/rOKW3dEGLsKk9ZZHLJaw75G5I4uljYumzrzQHUf4qhbwyFOcO2eQeFlQnWbGgi2SaH7rs
W5JytDtPJNmUXlvF8iDpiDWNK+3QPISuAN98sftH4NDtL6srHi/0/6v3PWX1JJYjLkw26Kb31Ark
L5cpbHOjEBkbc9CUK7PFzsVUzFwcEDxhvvPwzzwr+mP3KSaTeXhrm9ysSDFOytJE0dzX8MQ6fdfk
V23EMe1v1uGDmK0I0Me2Oi7MdYxpWcB6jHb8olv9VwJUEA2rvAsvulEcZB+w1WO5m9z21jgmd6nD
e82bzgX6srAsBz0xOrt/qBnmGXt68QFRVtypdbQvc3RqLOnj5UvjkWGUojoSomaorjhFJR6DJHZD
c0JaRXIuk3kzTx/P88wOow4zYgptNahIXgPZFDimsoeROvv+frovr1o0/JPbcE/bM+hKduG2sasr
wHR+5gmsjpRRkF2syyGwk1Ep6uQTUC2+CTFvmwjnONmdrqRCJapLaN+ZsUsGzFGHTs2r9G/L/q+j
VJj6E3a91FHRKbqTDJElBkDG+Xb5srbDKmw9Qx+WiWYWtnNIFbtYCWLoWPlmdEVXP07H5IeCTVSZ
WxZWZvPatTfwyZCtWBFkbmaeh0JfCujBBgPpylsSEai8dooe8fJQ2rndWbOH+rlVuBGgAOiebF7Y
s2lXfn2CJNJTXz14qUjUtozAcz31FjZmWF3ok+55qGerDrjTwfSOPj6Hf09YEhn9JRikSCWaZ5q8
4VR5w7H3TD+0Eyt2eP2l2+JyJsVosqUohiozkMYwir/r8Ukl3mVp2Rb58+8zGiSNEwmbjGFY2iFE
gU2yAYdt58OnGlVX98MokHAOw2imUDw1xiFLJACl4LqueU1zPGYYQUzKQAYWIHwoI4vtAFCtaXhd
ZLxwa7v8emaGrZpk5hxXrYQcIO3R0L3i9q3p16mO7fOEfYDwm5z22KSW6fCw5baNtEo0OOC6ZChs
OwNJ+xD1kwW54dMCzO3aF2/hr9FFgMA3uiwZm5K3IsU8KUUcaiwgQho6Jo0nomkc+/Q4JDbva0WC
eUddG0iYXoFKJ9lhjH5q+v2icQKj7erGigbzgICBEzbahLgh/Do4wUHeGU75Ld1TWMiQ+1rpj31Q
DCti7GuqRCNvaD2tLVtL0HorNFurLY6ivPuzy2HeEzqkhTFtYvSLNVV4aDIht+YmF//08JgHpebD
HAQJxK04aTPQXKIb027ckWDGjs7/8vzCbXnQ4DQZigoZZ45vwib6KSY4PokUxyROdqKSeIM4c3Am
tyX7FxnWBAsdChMA3EbsX/gp4P5HTv/HthScf5+2DK2N0ZBobVyM0KnmUy7aorHYEfbGfq5wp57p
MDkMAImgHWhBSqZF5wytEVSi9TrZgt/4/RNvteBvVM+ZGqMPInmahrbCqWFy/xZGbxcDilqyVbvz
edHObx7tmRajGAqMWUpZC4+CNlXRnoJl1+yoC1NTnCSOlPPEgdEQUaL2QRjguuJocLQcCEVdwZE4
7uExkp0ioSAadN6MgiRNjxTdgzY0Ty+NH3FobUufqarwMU2VsJmzWV5EIRbhCjXKvZE72XQ/E8dU
nM8ooDMVRvaCCBPTaQgbGJk/h+BByH9c/v1NgB4Doei/bDDiRnsg2j6GLqAiYGRWd5NgrjimuFK+
dKBALJVtIn/A4WtbBZ3JMpLXNmoYJsCMcPKlt7L+2qiBbFZ9pgtixRsrcVmPPdkUjFMwbhpl12v3
nMOjHesf7dCZC0bcljloJ4zsIM3S63cVxo6KvMwtEgQumWqvK6d9kpKbVEgdZeBCK9Grv0ScsU1t
ViMCFWmu09dvgIcB7JzquPiLPQNLvbj60xtjbFRXqliOaKKQPQnStVE0XiQs17rRfGrG5XxpbM5M
q4dBAOQ4FcjFIzaNcII9Rrz2xBGfeExxHjGbJ8sWtRemGapdkBxDfRT1L6W5KxeenNCruHBVbIos
n4telU1cFbUg2Wv/Iu+6Y+ukj4GVo9KMkP6UY3OI5gqPHAnlMcjojy7R5lamAZvi90g9tnaEAXTL
RAJtQgoZcHhOdFUgi8Ahy3neMqNVylwsB6mFsCT7VrO6W0wl2crevE7tBAHrrWrPO2m0eRZmExh3
pcxkRquUJJaLqIW2FA8qHgSFG1V9xSM7nuXkHSujWdJcF+c4gtyoxJqir1FzKMynQPMvHyPvFBn1
IgtpIk8xQgN1uhaFB30usDTLvUxjc7ByfWaMGhmjom1DFSMR0R5htlNfD2hjBPS0el8cZ+Akt97g
tnvMPP3AXKfFIU44D4NRKgQ7oQRCiQdXs0uLDZ3VIjPeIXmBtTM8qaTndeEZsnmnaWmwYzZA3ol6
B9ntss+c3B+fMxi8zpJ9/TDv4W4X9qeasc4qjXWEVTEzTBQ6UFNBCS/fZSIHIJa+pkt80VNeOcKB
gd1ELYWiwzoay0Rlqpo4emRTEjVimpJuyjJgkd5TGOdcr1EUgqOIhnhVOyjlY5Bz3PlNLlY0GFmI
OqRD3lIwcf0zle8j9eGysHF4YCeI66Gpe8lENmlcih16ItwlGGzD5CVxt/OCZz4MJvNYE0XMmgzR
doWNUC+thW4LX0PVDrDH1vKC/cKf0RIreszty+NA5KnVkbrqv2iTlQu+0XMcKXr0HwRsRYKxInJS
ioJIITZ6Q9uJ9Rej/N4ID9gc2Eb3o7bXOk73H++qGPNRB0s9h7SktCSqHbVPJB+sQpc5+mBb4DRA
R+iaTn3490KdLCOS7RK4MrDzc/pWCX99RuDOv8+e2pzEYYe2bSdREitIAfZGnFDjVfA3fQvtTIU5
KyGZlVahfcxq/U3vAe9CkO+udwP2BCKWkzvrMlPbIdaKHr27lbLp5z7XIhW+DBYVZKNpmflxkU/d
fJLzwCoTr5x3enk9JZxaE5cuY3LReGHUaolUTHYK/NxNHpQ96RGqyu64y3ip520BPB8qY3ljKRB6
mY6qGiayJNhBq6Ae2OYdRwK3A/DVYTJ6NQGsZpxpyKQOHhIY2FAQuuS5ck2/8wXH/Mm5OipwH5/x
mStGwzZ5kWQCBXyhi1szjwb8kddZ2dd2L+7GJ16b6HYLw5k7FiG7TWVDG2majiZwh8clBTnTTvf9
qXQKX/2awucVefED5+pYsOxgCLCtXn7zeIc9uaNrn3I3ckQBK5ksE83WNWCzHB4I9G+0/q+z1Rhl
MjUxwTAXrEv4gu4Qe/4i3FNWpxfRQus6NhNevstt3WWim1xXsIGX3c82T1Keoz9EdwZRv1FEstNC
kffSt0/yFw0WujTDqoAMtwe3xfunHZLCblBrNt/gUdjtDTYmPV1m6zcP4hfNDz1WodBmYQxtBqgb
P3k1nqW75gVduFZ0CJ2QR23brp2pMaZa6EWtMnvk2lSr/EohN7qnzppszZmOkBlPdyd7ccVHshMB
WfF8mdXNEEI702YEZiRBEeU6XN9B/dK11yQ46OkxyXmIe9sx0YoOY4VIVIRNIePR0yJa6w+7xtUP
NKvDq8XzDpMxRHGkGk1IEbLoeiiaeZMRevGHaXhkGPsTTmnXIF+Fh6YXcOUMr4qwgQqrjJaxgGuq
OUDw2odK712+rt/Yn/N9MfZHnWZDEXK0S9JEmYSTTP3ei3YU+YkXFvFYZKyPUtT5HJYgRU+yAKbI
6P0v3Vf0Zz6agzNHjPGZRTOcBbr2pw0Xux4f8n6nhz91cR8UHP/xN9rxTIpyvHIaNGXMsqKm8QOS
OjQNEUMlx4ArSq7p/O6nWpDPMs/mkIoh1YagQng+zNfa7A/mQ8Xd1kR1w4XTY1NH87QMmH96M27U
xqDxeKdeUyyw/Ibn4fOOj80faUKWq9VMdcXrgOk/mhPTAXR2Y/q119ghd9ftpnXRZcR7uqQYmsno
pqFrOrkj0MJEMKyxFu2i1jgGbFP4ViQYtaTIuUDMAsc317ejOFpVGaKR0g0NR5N5OpDHDqOZgj5T
ikYErUBO/oK3ZRPxU8imxoofVi21RY1OOJriyyU/Uxa7QpSpJ7l7WQ3xWGG0kGQmxBDpJGgmwdXu
R6Ax8PbXbk8UrVhh1M9Y9kaQ6rAYjUMO5jfitrYBp7Q9qRmWkGHfkq06l7na9DRWFBlNlEylmWa0
bdfIrwHY24mPGU8Gtu3gigajguD6qk1YQyc0Dp1/B97xvkRaK77h5ZS3u7h+UdJZnJtGqzvsGEb0
WpmWcEOHdWM3t023tPtrJLMd1dX96InulyVWchiPxOmw85h3ppv+xeorGN9mErRcIbTCUoipPUn3
Ut3Y2FAfVFz0z01NuKLEaItuSptIGyEvwBH6NjxgqatDd4PFV5Vbn7Kv9Uly6QBGckquxGPm88KM
y08CEIzvbQtcqNAMCI1qgIBSob0mGEL7snxuV8lWLDIaRDX1RFcAAIrIKb83T4rfvqBDzwm/hKce
vaI28L6AhcurBfOukNEpSRpry1DBasrm1VDfmOGzPn+XYh7Q+bZ5WXHHKJVSjqVogTKB0/2PeYnv
8itsNT/RpYPiD16anndhjH6J4wlRDU2Hquo90X1R5GgT3u8z2kRodQMTSPBrgtwX+uuK581c1lZY
m/he4Lo2VVT0g+Bl5b3TD6WVj7Pdx5/q5QJUlU7xZlXlTU2vfKZ6zqNOVgqEWvWjmPiFcJsQTlJl
k5MzCbaGPYZT05UdUpVt9Sr0kdUs+yh8uPx2eDSY52l0WivJBmjk0kEI/DA5qZ13mQS90A+u2IoN
5nWm0qS3sY5h9B4pKDlYrEF67oO9OV8FwbMe8zIM9IsvkWOeZViWdQxcEFiSV92igxmR1wS2+X1w
UaLcqfuRZ7s244EVf8z71OC8KGZLU25AT5V2qT96tKjFA1Lm3RTzLuVFCKNAQuakwjC/Fj71jWGH
PUfkNv2+FS/M40wX0vWYTAcvwotePwTkQLqbokRFUso4WpvHD/NOUdpNdKlBdK8UoaX2t4n5oMc/
L4sehwYbaQx12BK5hmEAIutebFQX40dXWdVzWNnuhTwfGxttLL1mKiE9NtEnh/5FAfypAIfZq7FT
MbWlA+2LHSbbOMYez77yWGTMu1IHWhNWCD5S7TiHh0ryY96CA45QyIyO6EMSa4oB7gLgvsXJZA3m
aEld4MTYvZzwhsS2G6kBVi7qGhDLdbaaJTaKUCcl4oHaXZAFLQBXjgyyZGJ+vvIAu30N7+whfoxQ
jVwO+j8xFlpNL0vOduH1/BUGy3RRpvAdYQan2mmRyDthPYWI+YnI0xxsEQgkC/03PgCuMks+EKfy
eV+wrVZ+HYPBqJVGE4J8aGBgilOHwasGaYZolxx40eu2/JzJsGqFRphtgNMu+97OgEdaaq0lGpwa
KI8Ko1eG0IxSFQsZHVNQ/GTGLGuTn2ZJ4T1Eeisflf+ZG0apxJ0m/h9p17EcNxJkvwgRAAoFc4Vr
Q9OkKDpdENJIgvceX7+vOLtqsIjp2uFcdGGEsrOQlZmV5j3QZ1M8wOCLC5dl9mzIYHYTu9kh9xTI
Y9/ggjieOSWIW0C6NiyXyY7wylPvU+rXumCWbfv+/VHK4t4KbWYEeItjbE7vMkcZQnta9pbiSSnI
W0XjlIIPxdcWZgm4pnqEF6zSH2vzqUwf4/mH4Goxl3Tp1LirFafqAFwrNrbbO4wqg420NSomG9ni
THxCneGyQNH5cQkIUbSijVLcJFXWbGv6aZqTJ3dOYn5Xi8NlUdu5jgHoBl2RVUXjLu0y1kuu6yz5
JJ0XWHicG9MB5DqFjQO6LTr6Bb16gczNTwakccPC/gmYddnfV5no1E9UrhLcrYl+GaN93N/E86/L
am0X/lcyeL2KMiOyhByHkakwPzzss+cBY/4maCNEmc7mC2EljHNJJcBxwnxESKtBjYXlaiHh0eaT
eCWA90a0UeSINaGshxnlkxrLOdrXt3KDrwvS0U3bW4niHFKYE5NSVusEoZOfRLtQxqJdLyHpsWtd
EgjbdEdnYXy6Q4HSmjcqrK9X76Xxjhi9PczYo01L97/ZA5/wDHoYSbmKTzQ60VcWFpvn5Ll12dA1
OqOit5bI/PgKqwXSzb5vE4wG/dV7wTG9B3PJvXkiDtvOFVWIhNI4/1RmlhaRBG3f1osw4z3tK6/H
3hZbef4kWs/qm3HOCWuTZlAoFm5vnDu0OsrZdyn+fflzCTwEP3g3gkWiKU1ACY7qa0dPVBvsLBLV
KTZd30oRzkVoUZzSit3auUjsProh2remjn15uKtTNC9EAOTbToJYCmajDdPkwdbLaLIyQzPgkbKq
tnU1f63lYHf53AQyLO7bjGY+E6AvTm6YW/c9Da+kSjQfsn1l/08Niy8jtG2Vmj2FZQcgEagt0A2B
NWE5LCLg/cuq4NTeB4m4kKohY3KG9usY3MShYH1g28TOenBfP0WiSkOGDxwvh2q8C6YHbfD/y9fA
rNt7FWa5WpZehQgwryBL/RGIcJT/4eKfleDiQtZm7dI2MOHO773uULjTXn4dQINXeGEkHLLffjUC
IOdvE7b4Dn7fgS9RkplXw8DjeIv8zisOKhDXSyfcGbv2hRylY3dT7D5VuTwL5tv4idmrqcy892wM
hY2A4WRW6U2ddVJUQ9RcFFgGD5lSZcmghWwRd3TIX1hhAG7TZAPd1q6vCd5OGB6obqS7en/ZWLZr
wisduXexNQ0qgNDgxFlDmMQ2wWZQ5GqvhjO/zC5FPdi6i+5FXfbtYu1KLBc7+jasjZhVaYoX9ngl
VxYYLhx6j8iIffBQCCIg8B88pIoytX3UlYbhkjJ0wvQua37k/cvwKZiglVqc+4iyqrGsGfmfVj7F
gDwpn3QRA8n2PNJKBudCwqpRkoitFsjHUrfpS/STFfFxfjHOL8j8+IVhjYsgVUQHyHmVUopAsjwr
eBwEZBfQ2G3lxgde9o0Zze5lmxTdBM69zIraKGWAQ5SWdlcosx9bsZOKhnREUriMU21SvEIGEw96
DAMHZLQXXQbY4O/Lumy0IQ1FVdDOJDLmlrF/994bZ5UeqUOaDZiCGD02M0B+BC6m1YAKj2247Fvg
TafLIj8qxiTqKrFkosjWmztdvXNqNbGqWF0GN06a1taa7rWfZT8vdBEq+1th/f0D9b0k7ggHpBu1
iWDjKoqNtatjBLC54fkH2IXgvUDu+dq6eKo6w436ol4nnnX37xHO3/0A3kGHSWmSiHaDGw4oZFuZ
roHDtIswMHGjU/J0+Vw/pgZMmKXjWYVCtWpy2qatDMYoue6xHvdX1t6mRGD2G674nQC+SpKTeuh0
HQJyoJvL3nRQ7OAgfV9km0HFSBHAhIJn6SB8pXy82u/lciaq1Hmy5BIMpqaBsdPicD+0YKHLy3QB
XHz85fIxvn2Uj1bz5xz50skgNZlCWlhNct0AD9MHYrxveUlkxzfBNVsjIk59qh5DkOqmgKEWFYI3
Wujv1eVCTyhVi0LyEizFR0bfsuy1Q47523kfCdLif7j7Z02ZRa1uojFqWaMpKXqrp4Sy2Rq7Rgru
LhTLnEqGh1LiFbUwX9q+/2ep7O8rqSC5MDKguvXuWCil32Ra4mhL2zsECYZ3+VtuigKVJNwMaJx0
nqZqLq2oWxp8yhTM3EqRu2B+UGLD/m9SOIW0oZaaKm8Bp4VOpdrBjSbIkYLI/4wYnWo6hujBE8Pd
b2uRxmTAIbFB+ka/j3S3zg+XRWzEbtie+kcGn+QNcdh2fYcrDqghJLKRkx9NbCmhb3QKwNVRTHbh
iAz+44PzvUwucod519GWyIMrZe2uCp+K8qk3fxTaizV/K03BIW68Dd5L44I3ODlIV9dlj6KAjJkR
xQ7v2Z6etStdDNoKug/b9nc+Tu6TjbUxhHJUDG7V3GdzYlP1WI7Rp8zvjxC+WjTEZQskDXwz5P1j
cqvku07Uwd72FGe74OtEshxGuEkyfOKhxwhv7SQPyr7bY1X6WJ7UZ7FRCE6OrxR1nRGqqqH0blXU
qp2HpWFbygK6R9GE3Eam/84g+K4YbfWxGvION/eevdrye9OVD8Y3JA2eislrEV86s+YP0WV1kpzP
LWsLJPSMh740K0eXMJoxeCT14nQvBf++tvJeNc4xAUzDMNO4GVxFOslWZ/dAgbrsMESfiYXulS8v
27jvA9XsXX25ibvKCSw/ML5+RoZlgYZT1TVkje9lGFGe9qmcA80dezdYIz4YamEHo4gaeFuVsxgu
y2h1GjSKEQOl2sgd2IQTqNifSP66rMxGsQDfhOgm1UzsFCgfDFsCDChIqtmCjQym79zLIrt0mqsA
AMiY1XHYEgNFhTLb5QJntO36VqK5xGIBPk1dJxWGj26GF1b8n/bxDfmm+tGVGLpXKI0z9ARD9jgC
3KvxqO8Mv95hYRL75bLL+MxFtV72n324VSvVOEtfsF4rheqA8ov10A73XSQIjJsp6Or/5+y8jZMw
NIYUmDsETAwTUF08S5PRym7HJ6sMmvvLVrLpJFbiuJBYx20qTxlSpN58qKojNX5IWKsxpWMvanSJ
Do4LhwXJxwK3C7lL/KVDPV60Dsoi3KUPw0VAq9eCVpVhBXHzFMqPyQTwpetY+jkbP5rQz8PXywe3
eYnPB/dh9zhgIDKA03OL4Vioj7S/DkyBiO1YuJLBOQoMFFSVWrQYRz82B3oVHGbqJM8DRhjYkH2N
bDa3S8Hd3dQLC0YgYEd/UONbx0tmDJpeQ68SMEJAJwQE/PyvK79wTCsR6ns3O9MktSoFX8pSFUep
FxfwmU4GJNxPfCEg4gP1C1COJr+t1k8LGdSaIP8CvDyYWZJitkdRsXL7uM5CuE9klW1tSCXyLrUF
nG95CJPcAb7QZ4LfShXuxPS+nmYrBq+BFZzy8QCmarudRPGCOeUPF0jDdKKKvrCOnOf9Z5lyGe2R
ADGc8QOxjZ/ANbzhyOaawWjii+aZNz0PlSlIADHrRC3uvqa9qsR4acDR1cGLLGVXWmvu1FSyK5If
Myri1WD/3Qft/ojT+SHuYJA0gNjDGpIDw1ZhOzgaWABE5dzLWuHt9P4Qc3S0WrPD9ckmcHBFsd0t
J33+SYqrqhNUt7bj3kolzioMdV4UkFKyJ9TQO2ySMN6VL71bA1pFPPazGZhW0riY3oGaFAsyCExJ
d5DkJ02j9khaTLBQ5/K93XylUU0mmqFhZUXnImxFQYk8M/dAmkNKTmV6KAKPDbsPzyQ7XJa1GZRW
srhoG+RLYlQGbF7rK1+rc9/KRWn4podYieCu1WjEZoiKOwAq1CcCJKYgs+mw/4waaF7KBsaLCZ/q
jUFWRgGLrWb6ICdXpnAJd9M30LMAdo6r7LsOQSyXUpQ3jLaxg5rYJS2dworvwX35jcTFfdOowF5Q
sS1uXivKbOepATDznioCT7j9wc4/hDOOIiJZXaUTKnTq3M5upA3j4PXBpAomqDblAJyVmlQ2TNXg
DMMcmxBQUyiBlNlB6X/JmUiRt+bjB4e0ksD5v2pIlwXzMaw8oPjJ9ewoPhtWtDzzrn2F8aNYXNw0
QnSJzWt8FsujZkSpCvSSFiWkuA1upFZ3y1R1Db32ujQQDJdsWv5KFOcLIYro1YByQZsWD2qlH2Qj
fND0T5XeVmI4N1gkFcpICaqYYaNmsg1qoPFQWJUWAtpxjt3LN23z+FYXgbOLfGqVUEmswSXdUU9+
0vHbUN8CDFZg5ptHp8tgBtQt2cLm4/v7ltRyvYQmakdJFTpxSX0deUVddd5lbbYrwLqBkVkdu/sa
P+cR9KBjG4ZcR08mOBZ+upuObCIn/MTQMXK+lSDOCy7LMMoGmmTuZOwX82vd7zLpi0AZZk8fbtRK
BndopqIpPdhCEHsP1M+P3X45vjE+oZIoWnnZjr0rWdztjbG2XOWl3gNlKdiNOwAdHYu3BbAK65ui
uuW2rzhL4x8bBHwokqLA/cZPs+FmX0Fu7HTPKFLoD1g923c3aEa62vMoJLbaNhBDA+8PhYkoPK8y
nQsSa6PWu1K0I8MDCDnsdv6qdGDqjQH0J13rmtOVj4Ivuel9V1K5LxkuEjD1CVKARbG1zNN38T4B
cHpRedJ3+ZQDheEzVAGw0JVM7osack/0ACzfbrZg7O7UFSLzFCjFe14yaT0qsyjcRweMpjPyzcmu
fgBJyLUamxUrZls0S7jpRs468dBFRJ7QMSASboSWMzzi2xILmeoo/xR8L/Y9Pty8lRzOBZeyvmCm
CvUeHQ8TD9A7b0QjxVXqVBFadqyVFbyYMejr0C0XPFg3FvnffTh+7r4Jx8CMJRZmEEiJm/iq4RX7
2df9ea9pO4Gqm05mpSr7yqtMqMujIh6VAo2edM92hQA1dDBmp/qOLyjmU/kISMl0A9G2TvGWQEPm
vbRZDgujrlD1lI/xPr9nkPCd1x/yk+jdst2PWUnirlxV16QaYyQ8AT4hxtMZJI+vvgbAYLgNrycv
foUFnURwpexSfTScP/rxbbME0yhzOyB2J4cY7xfLY/B+snATarv0ftaOco+XEK1sGs45g9rvMXtQ
uFhnfdRcC4WU2c4+ga357rNRzkjU0qhoGOEwgWfxPDW607FhPZKL8n6hXswBrKwRQ650IMwa3+zj
NveCQxjbgze7bH/VeBVGom0ndv5gnEECKzRVF0QBvDmVl+wnYy3Wf7YuW31OwXoizle3XdhZIJc4
ZGE71IGqDW7U7ov2Slr2WMy6fKdFIjjTV8BdMeUdoivq5bcLMQ5V0l4ZRMjZLpLDRZiM6iOo04Ye
+DvNterF+FhKaIc7PNuwbpx9y3bzTjQZv5mvng2fL4JV/TTFBIjqbiDfJ+boJHJq0/x3NqaCjHU7
R1lJ4rL9rA6MLlNwxZgb7p3iMBxC0GgzuGYCBB5jR4B9Lgnr8dujNyu5XOypqDyAKhFXgLU5QPJ4
HK6qU7pLj+lN4GsnxYFlPlhuhRuBabDXZCcaHBQdMedbsmDKKAlCPBWnx6V+XpKbsPcGYe9fJIbz
KWVRRstcoGtUdN23VJd2bZ5FAEnPnCkoBRXazVtuKkDBpgR0jG/Z78qtZPpSTnUOWUYxzDZJoscx
UUQdvU3fvxLCnVu8qBRMCUjyGCoOwRZsemC+X7SutnluKzHcuVVzH1PWsXF16xkvRUeWgamoPuty
4F12I8wTfYhlq3cop089lZ3cdOi3tcVPtbpTu8K2utgxpkepF1QnNj2JaRJL00xsk2ucTkYSSjkJ
MMhQx/muL8gPHfsVdpdORHCrNxO7syDKdUSzSpMWOqNaMJZ/hc1d1ubuUmOLsvk2D0fJfLp8gttJ
yEoc50PCzkBjoEG6w3CVGWGreVffSA52Nxz2klOvEk04JLT9lFsJ5RxIqoR4HksV8vLr+Jb6rO4t
H0a/PnSOeFNJ8OX4RGSeR2rMKpLVALCK2qGYT0QRJMTbBv/HOPjkI4wADhY2DcYKUl+b9pH5Wiu3
iiaA9BQeG9N05SOUABzO42ywaAb8LCxOBp1rOThFrJyWiiPC0BJpxf6+EheVehHEFZ4Ys2baObkf
YCVJ/pDMotWhzS+EWVEia1gUkd9mE1eCtN6MAKCPOndYJXYrgY8kRgVGMOO+6WBXQriUAz02Giwq
6jtVMV9PrXVllvL+8mXadK8rEVy2oVnl3EYyKi7aoKRXBEynrmn2mavGi+WalZ66RjO2uy6adEdL
aepcFi84Rn4gNZZl4NWwZEebQ6+1vkd9asdU0AIRCeH8RaaZspGWEYZC1FdN+pXOD5ZwjIJd/w9u
/XyOPKZGO9aRttCY+SSWXxBAeg57wwF9kDs/i2KISCEuhkhaE9KKQiEwg+0lVD86Jb2Xo8z7bx+H
ix8ZlitAJIhxzCzaYQXZSA5qKghR2xaO8UFAaAJi2uDMT9eBxBzXOLZB/4I52jkSpCjbz342n/i3
AL6c0udYSAlK2DdVJt1Og8GPSqCtJqOXoA+rqpoThqnfKZjNz0BlmHWfqW6jeSmjlY3CGB8aAb46
5IANgYLWrjL9PvM7EUbups9bieDMe0mLJiVWjStMc0cNnnIFaArpl2J+uWwOm1F+JYeLgNNMycxm
n7CI95zOWCj8suShrVA3mY+jIQlyiu2xhpU43siLcJTMElUp/bFDMRNMT8CRBRXiNeDIfEC2C9eD
t13h+VNx5j4E0lypBibh1kiW4kxzM30hWOImoGAyQJTOZUtlZDZGVYGfZPBNpM3usq/2Ot4/IdhX
FIelE6FbCq7y5qz8WihnJGrfTgkxQuafDNSHK1c7aiC6t76Y1+pJumkBgQ8wssNli9mM/mupnMmk
pGsBW6ey6E98jI5fmcTWwPJrHeW9dRhGgc1s3QSsjaDxQigGU0zmN1dB2QQd+FIHuGyKlFyhuW+r
SvqgdcQxqeiZvuWC16K4RGNuVSlYrAxTmqpyokXtmom5L1LRSvmWTa7EWJyYIJmzMWD+Mbs2j+lR
P6QHhgkqWvXfvGxrOVz9pJv1rFEpMo3RkZ0ydjSv3GU/yLcSVMUe+O+c6FdRfCL2r2Vy2Y2uVAA7
yFAKMMra1QD/krQKmvgivPfN6tdaDhdjOjNM01gF4HvrddfWVeZPht369BbJ+110NC0hKvRWUDsL
xPbLezMs1JEoGG7EYQb6flKGfakugrPbjGtrGdx9JkFh6E0f9ChVKj4j7ig627yefQa6t4hmLTb7
O2tp3D2OpmTJugiun0F6K9fLFUj3fGBqPIjmJi9fKzAlvz86uQEMpd5ayHixmm/LTSkjJlN3IIWo
Qs9+Mp+wrVXivL1Sj0mRUkhihSj2iIzc5iq9Vv1uZwmXAUUWwTmmiYSBErAZHDWe7Fr7GU3eZU8r
OjfOT5RhGwDCA+UtjMXYLX1O60NQCeL/tgxLBvC4qukoYbz/NllEg04PMaKCerK9dHjyVLflKKr3
/MN1/SOGz5go1YPW0hPMNtiyM+PNuOyHvfWWSaO34AuXjphJfTSEszzu22BNvqN6yeiyXTYA/TdI
sYVuFLNwyY0eP/Ol/ojjS615xHDdTHDh0RzNysm4CqvSjg3dvSxmOxSexXD+Qc6z1hwT3FgVuHSN
/KNRT2ZzH8UiYgiRHM4z1MC8LReQkbiZ5CfJ95k8a+b3bDQ/FdnP6nB+odYpvhNBfBqM2J6nY5xc
qwBhIt8vn5rI+Hiadq0HaQgxYXwG29BkmMvpN9Od7umuvCu8aieyvq1qIMEAx//eKX6KTcP64qJE
qCoFs0dfpvxmip/1/q6T9pcV23ZAZzm8f8gojaUG1ecmRWs+epJUQaniH0LEWQKXQYy9BPToAHZN
TiZ4YI0vrKQvHcWtHuE34vKGPC6NLOvBe8Q8t+4kfvqYtA71Zh8rYU58EoLAb25grr8S5/ksK+lD
E/+Ar6o0nebAin/qXXot3wU/GU+nCiAH9AyO2a72/h9zHQIP9WG6IinVfsIgBaKviR35Qw0Q+mJ2
pBsFbMgxwMcaEebKP7xR/nxNg3MfTRSZWacjOpKTfMSLyGuxiHkYjsuXzpN24yn1LbcQpe+bAQYz
3xo4h0x0FbhLXuoDkdMRFbtOSzHEXtuhHp7GVEjVtOmzVnK40D9Y4NwdcryFmpfZMY85U67wA1f5
Ej2x/WvtKrvPbqSfl6+gSDsuzlRtX3ZNBhAlM71aRuAPZne52jiXhWy/uFa6cRc9i4JmVgj8vtQ5
5huuYeoAcvOG7RP+P6Yq2F37EDxX4rhbb8nlAqwPvLhYKR7QP8Ze8VWMBKQYDIh8oI3cGLvmi1Xb
qmwbggP9B12paWIKXSWYPHqfkLRhCiqNyOhwLxgmBlDrrrTDX+UBl/EgnB/ZzBeVszBO09EyVGWp
cLCda9gsMKDy5nW2sTMxQCIKC9u2YhHFRKaFFXruBTHOsSwBzBjCZuJaIXFTKjlLJ4IZ3IwKylkM
p1MLomurbxF9VF1d7EyRXxTa+JctcvuynWVw3tpAZ94ijOuPoQ/VrzTq3CXdYeVCkCGIdOF8dGti
tlkq0WhQy4e2s1CXmgV3S6AJ74bbGcPNahLivUq8Cp34/veUHqr46fJ5CfTgPS8dewBt6Ch7actx
Mfx5/HX5/99+OZ4/usFlbJLZSwDehffTdh0imeQpOxOr1OzZI5oDYfbz0Tv8+fYG59ClURkrNUCR
JFVnie6VJUvdpc3V37mRh/4chsEvWTPNT8URrASouoJpSFnnxIaDrFbzAL9g6IAyDyJXyR4G9FkF
B7n5pVZi2N9X1aY2pfIYWLDs5UHfsVHSEnh/nZ1el4eZLRUKBzw3Ba6+HCcwkuOmR6Wmc/PoVwnC
TJHpbWdWKwFciFLUAB1jGRol10B7APpe6QQ/M5uRQgMQzxXxtWxnGSt57MatTpBQNQf2D5poAPCY
3zC1E7cC4N842p2dX0u73O9jYZ1XdI85rzcNcT8HNbY5ZOuukuFiU3vIjqX5VWAfm7ERoYlqqirj
zcyZYVbNemhS1OXD2Z7xkh06zK7pTLUoA4MdBk2+yZFt3TAgAwYgLhC/aS0r8Zy1lHSJ+2mWRjd9
qg7pPsNkbHeV/caMJeD9Y3f8IardbJ4r7hyyRgtj4hanb9HWAanZhAuWx66miu6qabmK8/FramSP
l5XbdCwrUdwnpEYaS0C8hCtWrsN8HwS/4vpe6l6JIjjFzUD8R9AHUo8ijZcilwgWX5sFGVtyCGbL
HqNlf1mf7VRmJYfLt4M4adETYNCQR7biQdxyZ9wqtwwhrroRmcbl00Nr6v21azMwbacW7dwweEiq
xzqZ7SpSMUL9KBv3AsW2rfD/jOIDTYcSTNNgveGQgCwBM5Wa1z+aLrlZHP0lv2PjgKJZNpFEzu6z
SInZugTaVOGhRJpBVVFFWSSBc5MV0N8GJQcSltLtjerBAjbV5VMTWR3nF+UyR3tjhDUsxj4Nf5fK
3Sz6MCwd+hCaVwbH3SDs0U75OOAGaZNk57LXV4+NfKP0t6r1s1duM7N2P6PTOShzRmdmOlilIryh
K8WUnSiYX5dOOqq9iJdm+yoRIuuAScYsNA9bnLdZZuaY50L9kNGaAOF9DwQSBLEedJeiq7QdMlfS
uPRWGpJEjmKopd+z+Zb8mDtYv8bsk8NY8MbnRZTcbHrZlUAuz+1ruY3NGiDXTY1hrqLoMNqVtcVx
MiM8vdIOW8yXP9y2QF2zTACco0PPWfsyA/vEGqXOjaQsc5tqyW0sQ1YeWYzcazTUnC/L27xd5CyP
O9GpMGU9G3F/lfar3qIIYIqGhDb930oCd4RhPqcmSfHNpkW7MVhjPiHONIQN4FyixQ4mRVBW3LzP
fwSafENIkbuhLdhceVjdNVZv583rLJoV2pZhWUSTsUGJxPe9U5+WOGtHCT4DKZXdh78a1mkgoji1
/XHOUrijG4F9RroIKah5gyh1zRCuwUNxr9sMxjjywpPoCbE5MMymS/9XL/7VVTfVXLRli4/lVwfd
qU7FXbvTD5NTPYFQ9q7CALv2RcwaL1CUf4ZlZUhqK8WY5jKGpatinRTUAkBz/Iytn5XjnKKWSI0s
lyZeKnlpB82xEgE+qZt+fnV8fFKmDjJZMrz26Ak4sMC9DNzg2DrlI/HB6uqD8/RtZjJlZS9Xtycv
sTEJ4Ki3spt4yaPwczKNPsSd1e9h575K+ZVeR9/jb+rjcE+vlv0EjlU0d96S0lOTCA54+7W7ksd5
L0S4CFtrb3Ct0okNEOt3AzSu78SFaZHJcFE7X/pB61NUIIaqMh2zLQE9mKLJc9lktjXSMCuF2Tg0
MHl4rZpE2IkvwW+j7v5OFJt6F6PzyxD5YuGF3/xeK2mcUs2MVtVkDhSbrA6DzUn84cqAj3xYMBYQ
+8JBBGaPH+xjJY9zY8uUDmrYo/LF4HWxzOTFx2EfO0w98wc4V53Lp7kZ3FbiuGCjGQGWmmM8knLJ
iwiCdrCv+r+GTtS/2vTOKzmc32yL0mhDBWaYFOYhKkrMOxaHJa4EXRiBOvwGKJi9ugapPaCsw6t+
QCoSYJsuOshh4l8+t01bP+ujce+VVK3orBXZBG6I3FbSnR4JZja3BeiI9TKgbUwe9yNUeiuuNPQ8
jG4iblUWslfQWESxtflZKGbzVHTgAAHDfZah71StQh7sNhj3b9Ndli9OQh4+cVZnIXwEG1JFXaYR
4yCNkdijdF/rgrParqOsJHBfQ8FUQd11OKwgc9FY9o19DIQA1oBbbvPBXrzEy4SufDOLWgnlYlcp
AUx3mlAO1ZPnojo0KVpx2e+2jZzOnOzLR7gti6CaZ5ka/bDJoA2RBNpiKCjRxhvozZQejemLMX0v
h1HgEbYbmfQsi4sYHVqLsS4j3x3AnF34OZxrfcgRE0Vvh00TXwniXKsVt1LX53Dkg+o2uEYJOl6X
j00kgXemlSlFXYNacts2LpiED3OiCjLCTY+zUoJzoPEyAYtRZSh1fey0qp9ZoaNEh1D0Xt2+qeev
wt3UpusiSytRSu5pf9B65Vhq+nGaRHQGb4CiH+LPWR9++qSKOtCSsYYW6KTu5GP+hdG4mK+WYz4Y
zjKz0p21G3bWofmr/Y1m7I1oEUmgKL/r2s1ZSasAVUOziPfGXB/7IDwFdBQ48O1n8kpR7vrKXY7E
c8A2BhsgewNEx2qQDdhklHrNUAgRIFKLxf1V3pd2RiIZGcYDusS0jSnwIllzsXAruL3bYgzgGL6R
Fr0lTysxptophtah9E8adEBVG7i0YVR4l6/VP5zdWQp3dlVvRZM5wUjY2bEVzQHADpPzhonhqp+Y
ICf0LIw7uTkPAmNg/qjojxkhdhH6wOwWeArRuTFPsjq3mmjhoFaoibfWQ5ntKEAgteb58rFtu4qz
Iuw3rGToVkwr0I4CZ71oMZn70iFiLPIJtQ7B9xEJYn9fCbJSZagbHYB4SfbFgKUNPzUjt2kjCrvs
M3/0FWeFOPeqz3UlWTW+DHlALRVQaPqdft1hq3oAsbP+H5XiHG07zpSaAcbUgrQ/dVl3MMPKrShm
CbP29b99KM7XhkZltkWEwo5VU1SFbdBsOCP53Qo7JIIPxU/CW11UGTTBbqe8673krt/lu+W2YDCg
TnoY3dDpHvsfmuA+sV//4avpMtXw7MaMCU8DqeepFARsIyNU9o35nVqp3ZixVzZf0Ri1R+vUEIHE
7enqlUjuQIHMmRftiD776GjH7qDswVLrNJ51z9YVUzf0ydfLX3Az8J8F8lsvMfr5jRISgPSVidN3
hj/Kw+GyCGZvF46RBw3RGtKp/YiULNNae5CAwfLdTEo7UXdL6mXS58ZCVypxPjfFuK5BSsxfUJR1
2ZhmmgIzpLMDBgTuzEK66g9OHqCWwJVTFcDiAlEDeGnvvQjVyqgpTIyjq2XjJgpxJxmL1BJ206vc
DWXMQekZJrzRsqGPoWk4GchSLh/xh+Iy/xM4r4x9hnHMZ0Nz5B2Dgo6PhqehYGPaAPj0LFeEtcgH
AV4c56BpkQ5LLS8AIZe+NZUbgkEhIaL6NX/9eCGcc67I2IP7Stec1rprexD1JKOdJjLQ7k6FfjMt
B7XsBEnBh+UXXibnqKsyrnsKrlkHF7w6sJqCFmKkeDqqmJdPXet1vmIgwEL4Jzams74jvFzOZ3dd
U4To2ONAu+XeoPlhtIrHEfzK7WLcqGA+ntLACUwdxSJLsN4r+pacyzHMFk0+BSqH2WEsvhvZbSLy
AB/cGqce776nrDFGPZEB7aR3HukXzyLh3pz7q3ZWnb5q90kUHhWjeOgC7S4MMLudfkcP6FXDPf6X
+Qv/U7gXsFXksVXLUDejkk8k4hkt8SBHYEm80+PFcE6or+K5pINEnFYadj15VSpckfIplxu7zV8p
ET3gBF+RHyEYS31K4x5qEXMfD19Jdy0kZmW2f8FGeaInSSrJCPYSbECopV3kN0NxZWk7Gn3NDEvw
kfioxJ8e51/KTEpzAKxi9NHs79UosjH4/FXgMtkXuKQO516sfjQogNKpo+2Kr5oHorVD/DUAcErk
ZY7kX5YmMgfOr2DaLCrnFGzDo1RjI0K1szTcj6pXBIqzxE6R/9t6FX+CnEPBoL2q0QQBIcdOu6S7
bdfYCnm+rJXI6DjXUcQRoQCDgYcur0J6q7RfaiHL0/ZnAn4w0VRgZ/IsT4sFprgpJXAdeEEtjELt
obOREe1qH9nQ3WcUOgvjbu2YJMGCIUTNCbov6JDaJLjTu0jgGraN+yyESxfmLtBH9Fo00P/ugtDP
wpf/pgSXC2Dhu1VHHf+/Ur0u5NuQH9v64bKIbRUsgC0DdptofGdBsZS+jRpYl1qO/hSBKRAP6csi
tr3NWQTnp5cKnJQMqcTJ+8da9/MESZx2lIPvdS2qGW6b8VkU99VDtRhIyiJgbSSOZB6HCtR8sWhS
nn/C/H0jz1K4z552Qyk3EaTMxS8jOeXtMU0fa1H160OFlxfDf/05t5oQoKjOcgJNR3Bf3urAMArc
cCefFGqT2Va85Ki8Xv5amwko9ncBcEsMXQHQ+/scuI6ScQFcDW7OTf2kegpoK1mrqbrt3kjPRdNW
WwZI3pjYQKXCdvbfixsw19U3wwDrUA6LdJ1KgqToQ22XHSN5oySDnyQ6D2Q6RFFSDwTD99quOTDs
z/CgOI2dHCMBrsFbZObj0FoSpwr25OWoVyGp9Kpr2SN7q96hCNGdUJnHYmNiZ27uZM+jT5zcBepb
NnrGq1TZSeqlAn++ZaKE8QNQRcFThucr6QcFJN5qjlONg5sF1IAxzb8nUWvPhoivaevOrUVxWgN/
Xp+XDKLAKPMlbFNX1tmim3IvsMut8LGWw4Wotui1yeggR7+pDuNOukXl8gQ4B4yTBTjxy9I2rfLP
+X1Y5zW7fG66AcK0AkDt8v1gCULH5VMDmMx7swcQ9hBOesr87s+p9mKps0O6u6zEWx73wSBXWnDu
UOqGHjMv0KJmZLC7/FaRfNDvUIwB6IkdAOi+3EkOoFN3xbF6ymM7vEOhfS+mRvkw0fF2CVe/hHOZ
TW1J+lTgl5BT+wRQejd5xUAC4JvUr/rJBIcJ5lOje8v913wzvGDOm0WZpC/N9CZ4/B/Srms5blyJ
fhGrmAm+Mk7SKFiWLL+wZNlmzplffw/kXQ8Ncwd3va9SFXsaaDQaHc4BvLoXo1lLtaQGOW8aH/Ke
71t33cVIAY3767aGgb7k0ghxoribc8C2VrFVgFduMDALI3mc/d16a66lMUePGKTKlRLSRjvbE7R4
9ADBSnBJRF5sJ08U6jG9Fe4SNzjXR/GYcBwe75DQxVjlXAvTAIU3Na85IS9DvNyU4+JcV5G3nkzw
m3RV2QoSRBTKSQeSqnSatedOeYnCnHPieQeScS+1LhZpq73vnD9Pu0L6qE/frisjX/fK2vtVtVqw
UKykXuwhoz8Ue/3coHBLEUdFQCLS7FboFgDLEuy36KzciyChmD8JfulhHvm/bRxbMSml7i9XGmaI
+IPaFsTBuq4rT1XG9ZAyTnAbFnicT8cmH62wVa1Klh0MKXNOAWfj2JxdtJSjqMlQJI7BXmW6QREi
L8d5TvAc2HteZLV1oDDLi8bA1o2ZUyEvJ1mwETSZ0saiAK6UXkSiFWIw87+tI9V+JbephgVY4pC7
GEgkl6/yhD6SEbW6mKchbx0ZZwJK8UaXqYuODQdgfnQUhNK8KPeTK/ZW9Nqeapjiv4X5Zfzz+7qv
9Mt7Ier7ClKzPZLkxw7sXDqaaP9t3Z0Vw/gREkzEBHQLrL07qebXZOBEzbzFY7xHDFSLSSG4zrUF
DDx6i+m9QXssQW993Rw4ctj0G2rDpC5BaoawIbMbhI4qAD95eXeOX3+vl6/2ZFa1XpcaCBFQSWja
coe6LScq54lg3EMdznM+0uNUSrei/sXsOfuxeW9QIilJBH4jUZnwKgHFJlFUuB8MIjhNjoZH9XvT
RPuszM7SNHP86fabaSWOqrtasa5uG9IGVJy3eIYHlAI79rUb3aIN4SDp5RWXNi/+lTzGK3R9MfWS
DHmA5LKRHtgZZ82nr0FeZwK1298iyHe2CUz0AU2E/pCVYibwSwRpQLp3hDCh1nbGEoC9qBaPsah8
lIV8J/UyjL7/cN3Ot19tK8FMbJEF/VLWKgTn8+3Qu8QsbHBWA9bH0rOPsvESV/uh5RV3N61yJZTx
ElrcjplYI7eXnBZvfsqABY6WKiDEDK7k5rfGnlfg5Qlk3IY4Z6DsjSCwnEpbHIGMnCwcNDzODrJj
xbGa5lkgYyHp6GcPFAHJb/fykYcSz9GETe6BKqYz1B5iJPWt7V5yHvYW7/uMw+jSLDS0Gd/P0Igz
fM6C7xyD4wlgXihREOTa0kJA4yV4CL3qhwrwAM0uPjUAbDvITuXzHgubzvydu4MgUgbRyq+HK1RJ
mc7wrbZWgs8xL+xRjyxD8K9rtqkYQOclYKPBH2qsr8jaISxwuO28aS0dWeoi7DgiNhVZiWAUGUci
TrkAEXFxHPCmI7cY4byuxWYAphIVXAcmAbYjy3sTpmbRj3KCl9X98glPueGkIFjO7eAUnuZPxmHy
aWGdT7SwtXyIHlRDMcHlJ7LpozQusyQcI2xSAVyKY6c+XleM931m7RozyidZDfEyVtNTn02HUP+3
UM00+NGAOUhAQC4C3pL+hJUTLzLBLOIZIlL6xK/PWW9X0rmQRGeKbHPa/XuF1tIYe2vTSkjMBdKS
0fQKoFArg3tdwpZLW0tglsyIyzA1qD511d5E+6g51KJkPy+zYM3inRq/XBe32RWgY5YXY+m6CsGM
vLJFLBRnCO5GW7il8140cRHHgIDJ3P753+JA0N1aS2NuPjRKod6YQFqetseyyi1ZHtwl46GGbJ3Z
tRjmrgvlMkiEFucpJOAYQKpCiT6UPLr4LeNeC2Hut2yR0qKaEXajMCxFL4P+fH1r6I9kw5PV99nq
hdAFYOhboETZNHYb7YThY9fcYJarKWNrGngd/dvqaAZgJgHkqbLTzhgb67RIRdSKYElwBbE3rDDV
DI55b+/M31I09kkULWDmrhVIybTWWpYHA+N9NeGkU3lCmO3P6jQOQxE7IxZf42yfqYPVC8713bm+
XJrE7P489WNhjpCRh/eljLF3lfNm5SjBvobUsE8Mmb4iqim1l8VTxsXOtY/XteAJYZ4Ss1L/lQpW
1Bjwd84sY75C+vTfhLDhTdagRYRaVlLeirMPUlBh5lzSnN1g+wrqKMQNSkVIGKlQQR4nc1mJqWv6
/Tj+tFy2r6CXhMYUZogggO+lFEi5nzwLrn5Kvixn6d70Kapo8nHqd/9t9egWri64XCOj0S9UNbJL
wVMn3lQD57z8wyVw0Y25BPrCIFk84BXUAJgYdIyH7kDpS2gSubB5I3M8m2PugFDJorAoIUyKWlvt
RKdsBKdPeWDfm01SqIj95dA0mfECqYGUhUKTnuErnWSmIGO1jyYp4CAaaFRElQwtZ9LX67vFM0TG
LeQFQU2ihnJVeJ6KYxFxBqI4i8deCoYxl0gPQ6m+eMr6fUAyK+g4+Yt333XF1BXGK4wm4NlKmiPR
PvTudPpBGyXeNc/kROt7nS04xC29yG2P8Zf/tH4spWsgZUGk05RZnx+a9DCq++vf5+rGPIXMKYzn
mD742wOFbwiP2i7aEx+4iG73rD6O3uxoH4NPGP498DjGN4veK4tUqPGsjvJUIdEaUcuPZ8t407zU
BZPsWXeEG3TT+c1D4oYOD6WNd7bZGF83M70ZOwgdD7o/7ZcdeaQdl6JT2XwscJ55Mo6EwiKFSovt
q6S7WDqO4l2dPF7fQZ4Ixn1oZRKPGtUn7rxSOhaGF/D67blrxrgOuZC1ApBOyETeJ0jdtn54EyNP
AqRqmD7vpSzRr107bozPaNO2ipMYGmWn9il8pY33gmu44T76In7VQHQp7oB159XP4ufrS/leC7ki
mR2vTOZS0DR6GGbw7PU3k2Xa2j3kWYLD61Lfvj5NIAcRPNdBqvmr7TfzpMZ6+/7UJHYnml5azK+y
AEsh7WO48BoN/+Gs/ZRnMGfNmMCXPFJ5FMjPjK3Wb1CFvhkOyiF/pHhB/RdAWfxJaV1XLlKp8a5O
OBpUF6OJIVUWPuTLuYs4wQA1hd837PJ95nxlSaIaWhnThBed/TZdBZlR/uQ3d/WYQzaQIEpbMIDY
BkraKOOhll6jmh7uUVn2jUMHMDBeku0fDt1FN+bQVctcK0oF3eYDwiun/jZYmJN+A7AO6LFaw7pu
+5v9A+utYk6dPOjmnE5QEZR+nuiWBwFwcfN9785uhBE5wMido/N76R6NLeqt4KvH4obY13/FPwQp
P5VmBxtmMw+lsMSvAHeCL97nrwGuosJZjqZbfA9zW3KHG4FbeNv2oRepzAUvKoImBh2elhPGhAty
Hy93WvSBoxrnxBMm7F8mrZXzBPs53k9v+Wu3725rMF7ENhgH3e6AzKPq6Uc+HBrPkH5jRm2KeRpn
rKl2SzDhv+zA0HCg0zcUCIJXw+ScSML4mQhzh2EbQlgjS/aYLpZgeoHxxUj8xTxkwYds5Nx/vGVl
XMw8LF0sVhBopokdVveq8iioaL1SfFXnvAvob7/ibdgcrpoERZM12MGouTH1+6h64JgITwDjZsIe
TfRGDTtsXdBpTEA2iv3MIla0G0+NlR3mHa91drP2sjr2hPEyGtiFpj7D8iV7etClnQoKCt1LDjx+
RJ4PJYyDiaN5KM0ekrpPQDmeMXYGtJIUA2F1afWecp89lOgNTjkB9LZHUWUw5yLpjrZXxj6SuU+D
niY/KPPF7LZWA6xIXOzFd/Km0eEsJ6LTfC3Hn26a5UosczPNeRMnTYvMnhRkXiWATK4kN8My2FUw
W2XGqxXTz/1mmitxjOWMU4j02ABxCV5AvXibYkCrVb6NvDazTU+5ksOYy0JyoY5NyAmz1hrzp1ju
0PWxv34OeMowlkLmtAjbBFsGqlw7757yesQowV3U86CveMbBBnzjlJFomqBO5wT3st2ia7O8SdE2
NliTPbnpp/I2s3mXHEc9tl69FJWCoS8InWvd76oXEk+7MTnNpnd9GTfLKKDF+tv0VfbGiZfMUKmg
HmOefnMKfNkFgMSx2I1voT/ZgD3wQF+2+7f0Ze9Z7ZVcNrYF2WyKVzkuHOD06ulzgkE6KfOva/fe
mXDF5NlKx9i3aUEaWEnjxecaUPHSSb+XvHixwKOD/qrmGcMTQMhA7JI7P046F+B0qzavo05lAgXU
hHthSubZkORBVeDBIJvVKTXBYdXoTqWSUz/LpxSi4zKwej3yhEDnPFY274qL6Hd3uwqtZ0mqYxxH
OBixsUbw0Ai8xgNqHr8v8E/l3g/PSkLbmGJlpiX1nMmAdkrg7FEU/vKdpZ5Gh9c3dPuCWGnE+LBo
kYoFZGcw1woxr6SArKNwcDTutM/laX7L9/9PaL99GC9Ksg6tzINsoEqiqmn1mIbMl7ueJJZSq5wb
Ydt1XiQxXq2Tx2LSaJuKHI92W3skbW3F5HQAcISwWXK9jJW0pZlL9JFZQt2hsFRYJOP1wHDsnu0a
Ahe9LtcRVo0O66a7ZRf6+Z6WzXlRA08fxoWl8aS3Pc0fklGwIvktxDCy1n69bnk8IYy/GkgUDzJ4
Km3JSK20fO3V6P+A1qOWdOU4sQnzQlHVfDGoKjfmrXoIfC1E3jx3w0Pqh4IlfB6d6NifurO8470l
eQrS/69OsgpEtiVOIFpNDoQ4FTm3PMCo7azN5fSyhdNBXzTDpK4wSC3lDRa+a5xiXx8SB+Uav0MZ
4jY6j6cBgyU8vEee55AZz1GZIfIbNAfWutU+3FEw5MgL4DMkG47fS3xxxwPe4/gNNpteRJM2dtRv
5Cip9tVJKZ9q6a5tGo7XoF7hmtUwXiMIm3Ce6NY1Y+aOktcuvRWT0pLL+6kIrbYavE7jeH6OubBJ
ddC8THNET/dc3xn6gQB/UedNOm6/Si/2wibVB+Qa2iGHYjQuXxy88iMrBUah6We7EK0xzn8642wi
fY7GBC3JECdl3ix8M8pvQvh2XQTHJBTGjTTCAHgamiWdy8Qqhjt91u2BuCTmPEN5cmhksDrNtR5J
0kRNLy6fJPWpjw07BCO2zCXw+4fw+OeVxb6dIsCzLg0906lVPoUPHRA8aC4ocgw7OicPwXE488cq
/iFsRd8PMTDwAEThX/UjgqjpUQ79Gkf3FcnKM6t4NL3IU++S57BxaINW6uk7VMn+5LCh30hXDdEA
5z2zsmjf0rWRNrKHRu/KEzq+c2Gf5ZVm9fGXVE3slhA3VUdOKLvpvwiIp0QFmI8mwDt+1bg3wQdR
ljMmH07Kp+SlthMnOKE456roRusfh9LmO833UID1LGuhjLkis1gqE43SyU38Wj9JpwhDOtEtcYJd
+xbcig4FLqkc85A7AheKgq7kNeHMSucx2u9Ss8dtodzr6l0XhZyt3PQva/WYOw9Dm+EQAG3OVjFC
hpvBn47ZEWOvqFlELo/0bfNIXgxHZaLITFWnJcnwFlGXyVYEpxQO0XTbRn/imFdi2MsgT8s0JhCj
mZMbZolVJd1JiGT7uiPb2hz9IoZtBI4SQYy0HsdAUUJrlJ5U7st0MxZaSWASrnoQK2Pa0vW6z3AB
qKAn2WeAr41d42x8lO7jx/QutCtUlzDOfV25zf7ttXbMYRukqdTnErLTJ2Wv3VZolC1x0BGfKAfJ
lXc8yFPeajLnbNEyI5AnyMvHV6V9yEXnukK8tWSOUhd3aUo6fL8278LoJukrq84+y7RzpToKHa9v
mv5c9uSul485VyZpW7BOwG0ke+2T5KTARqtcFTVUdBrvzDv14b9pR0/e6rKTi8qMcwXaLbi3u8jq
go+S/qJVTlvdpMXjdWGbwdbKLJk4Mo/Uv+qcyT4Gl0eDoUlabPmjrr+VGMZbkHTKu4k+3btm16ZH
pbxTeNgtmyHcSgTjKRJdViWkwVGwag6BdLM0mBHUOB1Z27njixC23VwstBbVUuzN4NEO6tyv3NEB
FofP6/nhnVm241wvAiMIqTrqTYY0FgUSA33scj9icC73oo/K/rohcJaPvZAXYxYEnQancvgYKm9p
8pKnnDc058pgC8B5QCJVpHnpTh3tePnczZ1VFd/rxr2uCk8O4x6CtCRJRK8mXTiR/EA01PBMr+ap
w1sx+v/VORUmBYHieyOjfArBkxiAKCnlBL6bM5XIZmJddILGWbYvXBCMQQ1FbIvoAy7xjkJ3Unx6
UAl8yW2ZYsYfG7eUMe9bepkveOp95Ef72Z93PCitf7BIkyi6rmmyyFJf9amQYdgCfcn9AZBvdzQo
Vh3pIIEWAiy23KYI6nl+97oXccwuqpEytbUIcXTkrAleGlWzJ/UZ/l7ltTttO8GLKGYnq07BrG8F
UeIhhBNM/dGLdv9HTX373rrIYTz7HDVZHWmQM9rlU+Cjwn2jIMOYfTFfW1RE9V2UYsZS8IIzb/O2
bfUimXHzs9I0lKAMi5mWVmR8LevaEfiBxvbJu4hh3LxRVrEQFSh46Te9izl8fzhWoDpuXzRf9+aj
8Dj7/0cWdft+vkhlPP8CyHNFrun2oXZPe2foay3cgy7lvVGNV++lhnfFMNmCvVqnQ5zQ/vwi8ufm
U61y3OR2Xgl930DvljFizr5Bw4YYQq2gJlq7i6fto1MLkN6vwnP50XBJZgOs91A8gdUbDWp/MhCn
r0QzFjqBH0IOTYhOkFQCs8CehgP8k7Bpjgb4LUUNIAKaypjjUky62PYo0xjKg4HuKtxsmcLpYdx8
7ekrIYwxtmYsBjkdWs32dJpm2UV2fAZHhB8ehHcu7DYGZxktMlffQi7t+6ZPWUlnjHIspyaRFkin
uCwtOk8b4FDIO96GcVaSfbhMcR1E6gwxVeero1t0r6C/un6dbr7VVwvJ4jfLRgs49gAylrfS1f3h
1IMsOLXJbXakbmvw+RmR7d6cy/Jp7JOlzkkFtBU0HpxwpheLwCLxYPIiR3dmD0wN+9oefcrHSm5n
J0FjzvKt+LO65epXMA8ZSShN830Th6y0TKm2qsBLImBkTzzWBt4+MrfdIKhhtDTQtwykwzK1Vimn
frx852wlXbbffNdKIfozVjFLB36DH+fbQF8vrW/F/nIvHZD5QCMCjyeVcwQ0xpmEqjySUoAzGcBz
0/vDTvJp8xgv1b8ZmAAKSCdg4VPgMJmDLhZRawwRELiAC/mUu6W/hO+1bO1G9EoUe0XRvr6MWzfA
WiBztlUt0ws1B6iTptXnnJQ7XVs4IjYTkSsZ7MEu+6CXFgPgaPX8TvolAUdDsGj81+zE0KWz14lL
cot3u23mIolmSrIiKYahvj+BViZSGOlsmhUsUa7sLLayRySQrRC4HdLncA/O5dga/6ot87oEtnXW
ZQ3SQcwFZoRfrVOWcAzAlg2dv9O579Zfnoej0lr1p8UGM5Ij7OWzHFrh8/Xt3OwIR/nub7nsjd7n
XZ9ORaXZwm5GZfm+O6FG5cY3srvsUlu7UTN7eKLDHaYTHXhp+m2tDZnooBJUMM/PuDppUIvZ7BBP
kJv+++iSp/EmdE27c4uziG57vC+PfDKo9yCC9QSrZKHGHBrFrINMol1QnTG4snIUy8ElIKkBpoNS
lTtAre7C8XNW3iTZjRo5mYH8A35jn+76RnqSxL0hHEVyWy3hE6YyLSO8F8vDjIa3rrPiWbbk6rnI
AVUip7ahhoCD/d5QMu3g86ichJiTJfyHNbykk5nsmmCmXTnTCH7oLdrNiSyrDzPCE0V8kfEnTDM6
FL+E19PMFcz4OFWdSz3TFxrSm7fBoT7E77AiKg5JtiNgEANj3o7XN7B1Waz2jiVGM9XRGENTw6WP
ma0WMwRTY6XK6/VTsfX+ArgEyAXwJbR6MIexSCqAzioGugzrndnule5uVN6izmsqXk/SpjoXSSya
29JOvSFQmICleCkkxVLKIxE52mwi+2LAVZfQuUJUMNf96lsqGderMkCd3p488GYd8c6z37BwCwqm
dOyCV8fnSmTuWk0YepSTIFHULPMDuQ/AXU/2pLBS1U2eJrdwx11QONd3jdrbb8d6pSZjj3lJilkv
IXRJW0fRIjvKRi9ICqsk3nVJ27t2WVAmhje1bAFoECQF814NHyuNAPSal3qlXuiaOoyXAmuNPA0U
v1P121fFSbzcrhOLOK03uIFFdsmht6R9cuIXi7jbx9i/mlfJ0JsQHZ2K/XxGm+iLusfIqgZit9xB
j4nyEn65vqSbT5aVkRpMc9Wc63NOgDQBbzI4093sqwcA/naW9iA1tvqhd6IdJbMbj+a+dpW7imM8
m5H+Wj7jRqswNiVjepc/uoMn2rLboiY32K1TnzS7sQuf58s2J1DWMpnrb2mMKRSoTBVMfjgi0w6V
iXA/uc1D5fP69DYjt8vxYHNYsdkXJKdnsqofteJJSziPTt736f9XwVMvBzK4c/F9cOXZI7hSDc5N
t3kgTFFUwfcLJmy2CWNu0yQlOkKkdlnqXRcJul03DegxI622Qd8RWkGimNYUKryJ+u2NuohWmANf
TIUsjqAsQgWLXq6UfZs8an6yy295r9rNZVyJYo59aoRSX2rQUh9eq/zYtv71g7bpu1bfZ862oaHM
L6dQZVCcevqkhIBn5V04W08tcpHBNtqGYtlrKWDi38cMaVpRcItjup8dUC1wGaK3a78raczJTTQ1
q0RcfOgHml1sjhffBDtQPiF5E9gLrwzC2Z/f2myluqirBOs3eeEOnafvqJORgwT4aXQUt/Irwbq+
Y5v32ko/5iXeGHUkDXTHSPZND71uKqzMOC7B7rqY7eMFKAx0YtBQgXHAmSyVKRAuETqmh9p0RRI5
KZ7G0jHTz3rJA9jeVuoijbmsAwVcO+ki4AoNl0OUokg/Kp5YG06iGRzHtG3xF1HM4QX0TI2rHM/J
PgstqXKC4YO5uNcXjyeDObWzHJUpCLE0u0Q3kEHui+rN1DmmR3/nbwEBgM3/3iDm5Oa1PgExHkum
YW6pqkZLEh/Tap+AdiOVZo7RbccAP6VJbLOzSlq5B6azZoff6+/VHgEIJsEqF3zRE8aJqoc/G58l
K4nMOZ6LvqliJcTre96H8mcNVOZj/un6Pm0/WkzdlAgBZRA60n69pXRFaNJaADLTiNcuBuNHOgZj
Tc+aK3ribXsKERBX33gs9tvWfpHKmIcmmvkQCLFmiyoojsNHAyQ0sXBTFnuOenSNfreRiyDGRrKm
rfWsSjRb9rtThcHF8GT6dPaLX3vYdoQ/RbEBWxkTuV0G6FTqZzkL0aXCq9xsVgPIZbNY2ubRmIOl
ayECKcjhRGdZF0eyqCFKZ/CyDwAzUOzC7W6Kb/LD9ZXcjkdXsukdtwpn8mWSARMN2aqveAU6TGWX
+Ig48K5O7Wy2ALCU74lVuIUfgS/slpsR4mwlG6+hAlhljYIfAObKdzDZYD8BaKP0xh2P+YK70Gzs
VuT1HAWQJfvEl6EwmnMO2oP5kHiG28p4y4ugB5Ze4lteCoga5BWDNahjXS0zCrzBEJL3ZablK1p/
pBc3L6ra9s8XY2Wumxw55mDoCs2OKjTM1F6Heeio9q7bDO9EMBdNDaS5YZ6hSyIAsSbMzmZicgpk
W3cAQgFFwy0AsjOZWa4pmxQ9TUPNbpvwkMndQSijgx5GX6oJhR5B+35doy2/tRbHaJQGdZEsNQI5
SZbT2K5VqXkU9by5F1VBTq1cJ8mfED2sRLJ9tcVomlHf4pZrdMCUlB3SsGFtl4nG6xncMom1IGYp
B6UOZpJAkFnfjMl5kg9KwnmxbBnEWgRjdYNZ1VoxQoTaZVbSP5H6DwBR1gJ+258iAIowBEjIA1QP
0/RZQabxug1s1hjWQpjLK5krYDFFMALtA/FNL7lVHaBmApTvx5gVDzlzM55fy2PusLFQuvBdHiUN
7x5pBn7Y6bfNGfnEI68JmGMF7FNl7pGQNwIoJ8+93RvTTo8wetLlHNfAE8PENoouZimgIhHu5t8L
EttGFztRzOt23HKmpqhQyEkTMbzJ2FtYAZoYlFxI5uuV5HedER4aschsNSxmP27m4XPQpx/MLmmt
SSx4oGCbr+S1eMYalVQohyCGcyqi8qDkAFc1tPvA0NzUKHytVz+EjeEjLPO1SnbFjIdzvX3a/tZe
FhntiwmNXHkK7WfhFArfspozbbXZAXfRD21Av95VcVU0WlBBP4o/kYPJXrUGV/Vk7rgJPVHspbgW
xJy4dpE1sUggKDNfw/pb1IdWrCWWGnjdx1b8cv18b5vmZdmY4xYGbZXnHYTJeWQJsluOgz2qvBQK
RwpbWkvFYhyXBZsTma8yDJ8Ut/n47T9p8m6fq1hCUNS2LBRoEiCNhpE1a64fI4ETGPIUYeLCCEjK
UdZDSA/641gZTpmInCwqSP9NF+bRL891Z5bomLLHKHBDIfbjgLjFGPrXxfyDc/+5++/PwNWaTfGQ
lAk9NMFn9UBJKU13vkVrA7A3upvQ40HEcHyE/J6GXcnTo2hshZjqBeeOlA1mELoDatWesOdVIbZ3
ypBlTHKAKodt68yFov7RhqIshTsAE7WMfC3mJBc2uzXgb39KYULnWEXaE2z2yJUb+rGtREcDYmE/
yfbQqW6UEmtKXnvlQ4vmsyy7l/rFqtoQaZXInoOvfYH8cnfs+leZABFSKhxNugUsuxIRqzF5sTZv
Qej/V2ufFISAAwz8T618mMuTpB+DgLMcmyIkUddl8KzKAMv8VYRQScGYxDmaqAZ/kj8mwTkdv3JM
lvrx37zjSgZzAheMQUyY4kVUddMYu/hhceRviSO4rSe+GY1Vam4CDtmQP7JMP/y7YFU00W0BKFc2
JZIqI4h/J0XDHKwMlJ4cxL+dNXrFuXqHz7mu5raWF2GMlhFoNaRSBmFth0KdUd2W7WiR9qXgIaps
3poAgP9bKcbRSEHUK0Crpt03HwbpsR+863psW8Tl+8z5aFRpCowU2VmzeKnJKeoUa1A5mTGeDoxh
k6EOSKnOtLv6VIQ32bi7rsP29zEjhtID5sXYonPSJ2AGFjC/pHSPqbAre96jZ/PCly4CmDs4NbUI
DfxwImZ8Sqd93XxS5tkSyauh20ljutfV2cztIaz9Wx82dZMqWluVwwTc/12bWTHe3WRf7NRbwx1c
TIB5ICP+el0kZwXZ9hZV7eO6qtE2ZFb7VryLW47f4anE9rGEsWroRgQTGEG5o3jzRzqJPNjlvjo3
duXzcT227frnGrKM2cjNLICPg0Axm/ftnO1FnSJezv/u+ChEM8AwIsoGkRDUayzGOypqLfwOGHmF
orLyyRHC29r8eH1zGFV+k0Fd0epeGKuRCBWJ0GzYl18WxZmD8kOmLNZ1KYwJ/CVFwVUMEDwDVNy/
SolQvytborRuFCM52Q37Si2+/TcRjM/sgzqr5jzqXK2rrXTC/GilPFwXwdaJf6gBvgwKL4T8scY8
AkgT5W2VDa1LJ5kHIOF2O8NLPN0BxNBJ82kFKAr/nf/5SyZuVDzrQF1uMjJNKcu7QQo7N6tviv4O
r9TrSjHvxt++T93TygBCVVFAQmR0Lm19ps6AJuH43YqbdqYBrF4xkfE22D4UgPnq8zQIsOX5rCWP
xLytCs72MLfmD01WIuhPWGkCRLsBT4CmQ9LyoBT7vKmRqN3JOq9vZ9OY0R6ELQHSlMKi+khLC+YA
IetAX3LWiFcQjj/bXKrV9xlLxjg+WJXjBTseovWu3Wl6YE8xp9GSJ4S5+qNwjKdOxrZH0vd4cpr0
kzp/uG5Z7Jv5x4asFKELudqQQJHqVpewUEqCKv0gdjtcBFYgCS9DLR2aOruNs8SO83iXCAqvyMim
kn5IJxL8DRhINdFgPBvJkM2ZRbFzO7SQUiK2YG+4mYUsulP4vDGyTdtbCWNOqWoUQ2kEaefOGjrg
xLeybE+ZgdaRcOCk/basTwKRq6JoGqg/2LbJSSBaBbBIMCyrt+CvXHjEIpvrthbAWMYi9EFuzFi3
+vvs0qKHYIsvmWX4aCV85uXmt9ZtLYwxkUHNpHSUcWbNEMDDUeVq6R7Uwlaf8Kbj2Cjh3R4k2cTl
A4x/WZaZOKuL5VqJ5gL2gFmjxpXpi9edrPmuFDzj4+xJrrjjvbo2N+sik8XXyCJ5XEgxdG4QZ8cQ
DikkqXv9lPFEMFdrQsRiQj0O/hvjAl0+nZIs5YTY1HhXb58fK6fohqkgAEZNjhExYIoKXL5d4xLA
y7eFk5qTZ5bIZY4P93+gzEoSYw7GLOWlrJewPRC01to5Rr/ZdQnbZrASwdwSjaaiY3bCSe0Pi9ee
UV7AZOFgK/7oiE6DOXReZ/nWBSuh8xKj1CquDPblOKaGKGfEbNFYFu4Kb9gBrxJ5Q16Zecuhr8Uw
m6TVcVtOYdW5anAnqbFblrsu4cVxm8cVo0uI5HCEVBY2o8olQa/nvnXDSflSmuRTvoA/R5tu+owH
3808i34YnWbg8YigBw8WxhS6nMTRMIaNGyudp8rdTpIAUzEOvjSn90QxnFHseGUhNkP1m1DGjSdp
Zc7hOLZuEX+cBVDqfOgSzSJpZs2F6ZVmYQntZGeB5nQyp1607XdXCjOBWNmprQG2g84FHVJjKUP/
JgiSJQdFYM0A8/dbMchcADKmlii3QDDM68Sdxf4uCYOGcwy568D4ymkh5TjPeuuKh+wud2muY/Yw
gAdE3n9ZhGGXnH28ZY0wL0YNtYvgLUhat0O5bAlKTv5+00teFpd9sSlAoIiqou7c0kw/J0PshPXw
fN2zbHrJlQgmbKvHJQ1CWWtdUKTaXTstViGihwodEoowHUdt0Dgh3PZh/HlCWLTfoJu6TiuwSdKs
OJM27eT4vgVNk9PGKQ/SjieLOY1zPxpTgIos7ufPKY6Drj0outv3nEOw6cQAZIkHLwHOIlvG0Yqu
CKoFsUc/m5PVhYFhqZIU2j3JUs7qbVqEgXkbYPGAoJ6N4pOsVYkYCOgbTJ6H9nvJ7eHe9PsrAUwc
JXVJ3Ied0dCL5tO75y8d5WHxx090eJx2wRNb+FA5xt6849VRN9dxJZtu5yryToicohyIWEdDfLVD
ni+ovVSY0CaLkg/W87rlby2lImkqptAwYCCxrOeYTUuSWECeQqy+ZkFpBWLKubV5EpizVaRqLOZq
C38UfEjSA5fTaNPhKegLM3HVILjWmahA72ZzbsWocYuTjHmzGFh9ukPJN/Nb3tze1sW2FsXszWL2
XTuKeefq+mQC+7zTNUdPpfocFd1M0zCKJXWdwonheBbB3GxNUgh1n+EtNpfzVwEo6EDRnp/nNoic
68bATpX9cOgr22PuscbshEZMZvp+GGRLcijez/5xn9rz7Ul/i3bqTrJlK+X2Am/ZCMIEjTYfYxNF
5s5KyrrCRDDOm1x8q5MYxKI8pOfN/M9KBFvIrKeuCEcduRjkSh5E8HrnN9VRv6vc/5F2Zd1R68z2
F3kt2/L46qHnTgeSEMiLF+GA51kef/3dCucjHcVY98AzrK5ILpVKVbv2LgzApBjQrj4GX9f3c/nD
YZZMsy00VfjqKag2qCX1KJ0lcuQ0oOL0JzNInLENJMExXs5AmJjgT1P8VRwTiIarNrK7dlSmUzvK
p6iWumctaehOQ3pykGbzoo8NYDlj16CnZUAQtOpDcDFK/R9u9utfw8XPqNGruNRRoQi+999Q1/UY
/K4xneKH7lMot0KC19Pv/2qzeU57OcqpPQz4wHanOH1lnuO2cKeRCs7IUghQrjaaizZqohA6RXiz
1eCbieZol1ndrU7GJ9pN2zYCjz5GcAQhVOBHFhd2IiXQrKLpqB+aM7lr0qIB15zcQcCtLVpTJDa9
aM1SGOsj6NhNjbPWB0nYoy2DIDfQ7oGMA/mh9K2iOFlqV5/XPxrfx/4ZcTCzh+eprGkan9xhVgpZ
Q4MjwtTG29SRPvaHJPeYkOML33u0F8XwxeWBtxBD17rKVF3e3q/zZPRlpeCxFcwQwkTjodrP2iQ4
j2yP3j27wTWNmrkKAC3/xYLAslKZojQ/FTf9vGkCJOKoBuoiO0uBUwUdhaKa5otG5dvFaJNZADuM
3M6Q91J7M7R3699nabNUjPjKYHPUCHDjb39fNfoqrYy08xVohobTOTPGW73qd+tWeNDuixeoYHME
jSTIGzHF/dZM1g6KHBC78bUn3WF0u/k23FaPPaZ15m2w78HyLp8q9IZp4pTPkqBou+iE1+a5VeZk
DvS6J3i+mW7wgY2sjzuQpWWgbWCVJZRwBTf64me7Wi9/oxvVWCiGTf2hZGRpgyOLuu1LYep6SZyX
k6mdTMMIEN7VMLyEuALAGoLqN4V0EZEOWZaAlKiJ808Yyw0UQbxa8n4m8c4K7NAx5hEc84iSMI41
9fsxb5ypUsdDFVl3TVTXhyicyad191neTU0lKvBVxOAfU3RUChqZeL1J9DCZp8EUgHcXD4H5+vvs
368ycglcIvrEXvfU+lrPfoDG/iCqbYnWwLkgFqZHU95Sf2bPaUyzj3Ho/902cU43Go2m9iGS17hx
Y0Qis8u8dQvLB8lSFFmDJrSsvZzzq50CNjet4xGXo343b/o9BsheynMM7g+bmz+pP+C9+cscVzeb
q3joW4rEuOlQ1QGEh6quku7XF7X49a+McO+X2cC4UxuiBmhKm6y7kYuLWT6sm+DBSD/jH3CkAH+i
zIjn2FsPG9Q8qPMeb77gPF/su9GDkvbNCKpNVPA/ftdvvhnO6Ub6oX5uQf7DBIFEI61LD14i64oO
NW8NLykuAAdVr1AiVY0/tZj4DoqbuS02jQZZwag/IGv0y8Q6qGW2WV/40t5em2X/fuUvIY2TJErK
xp/luXWiZPZGS/WMyRZ5ytLxujbEPTAss2iDuIHvB/rnWPmUCEdeVg3gFSO/XUma2UElm+xl+GSH
XrWHHqnfO/U3iFLPlUsOL0wgopLu6vbBKOf/UZVJaadTvGmGGyukTq9clEYksbxUG/u1dTDC+f9U
0vJnikHjhxC6GdLRCB+6GU/e/zgw+XIKri1xTmjOFrHjCrWIoB9RB28CTyNV5EthHruNVIj4ahaz
DrCXACluW2Cx5vvaVi33ykDxzRimUcGEEgoH+2QTfLE/TuAGP04b2aPb4pydQ/wpNyJlzaUr+to8
5/zZOFf2EOPaIsN4MIvxxizt46w3e3iXPwaJK5dCfdllN31dMnfNSIOitEqnYSRrgt5R6eD0Ce7+
RQu/CkqAp709CLo9V3IidbVvy/WmiuN7OhXPfxA1rkxwh1kvA5VYU177WvFD6m6ZkHWZDoJ1sJ3g
M/jrwhh3oE3dapqY1bbnvHdQ1ffmUv82U6DUa/3b+noWt0wFeZAC1JCt8sdYzuQ6moMU7ZLofkhw
jc3ydt3CYqC4ssD+gqs4q6KuU+s5rf3RxrRE9lXTG1cRMeuLjHD+nALcGYQEWV+SPZQl+acCB2Ci
WYKayuJ3uVoK58FalRTJKMPKhGZDlGcbSdlV4YEEf/JRNNWG2rtqIsPgwp4m9eXQNOg1Zprl9yUA
ijZx17/K4ndH5dUy0Vm0UQx/+1UqjbY9tZC+pFV/UOx4E4a9YBWLdSH0zDF1ZkBFCpNnb21Y6hxa
ZoOqiPHUe+g8IaMA21HvQin7kxgptLyiV2uEsyZDPY5KyGMK9TRDHJL8QSvoejWcH8+13iTBgPyy
U79Q68YSsomIFsD5cFLTKpptFK6Kb+UPetJQS7bdmjj2g+G0e4aslwVtk0WLOkGVwNAsQ+FJ0+Kk
6xI1hcVkfGytiyy6vheb5uTKAOdljTVlna7Pra/FfeNoyOuCKq39ItfM70oznCB0BqESy6RuUVaa
VxoP8vxo157Z0vs+VHPB03fxjXD993AeCQZRkCTOOFjaE/XIJvejO2yxh6WD+a7aitopy+2Bq/Vz
Pqm1umX2I3xS27I5ZNbFV7b1vj+HnqjVobLfendp6IaBwhla7PrLt7iKs6GOoVipw9r6jbSxIGmA
xvODsX+R89znJ8llk0cg2AJUwdhBRNRNhNxsi/ERWTzuLlRT3lGzASGMZ9GE+GijDNlmgAdPwYFa
4WHWho/r8WsxMwQFHBtrJYCWcA9KsMASkhS4VXSIumHKZUZpuxpRWv4S2YW7bmvxcrmyxaUV7aw1
RZqYrW9NZx0CJ/n3RvT1FvOxq6oFf+MHLcq+ErB7vRY4c9R/sCW7cnpCPqHq8A8maT0jzAWnf/Fr
XdnkDqciD2NQxmiOmTMFIzWpoa+jZEbpJfnEwAqGJKCnWvxmjCjEJhaouXkRJmIO2mw0pPOpXJ0H
y3yYq9bN7cp0lFrfGJKIxGwxvF3Z475b2geZBXhd50eBetvMqSdLtWAPl+84W2OChkD6vxsYUvtS
wsASiq3RXsG4PwgQt6AsY3rxxJ92PXHWXXE5ol7Z424hPWumIehxC2nJzgL9E4OslwP4NSwncOoT
dIK3InmKRd+8MsndS20VhK3c4bMZYfgJHTSvV/snqyl3pgSIJGaQCqsQ5IyLrnllkku0LBBSyHEy
d8iyoS8S76zOH9rBoZJoiGLpaLM6OVr5rNDMkzTR2R6DXoeLTMq+DWvfhKZIM/jrH01khPPDRM7I
CEAfCtnDUSs3xbyrRCiuRT+8Xgj3Lqm1VMv1xMA+HaSL6jPt8fkm34cupuSgX7u+oGVrimKYiiqj
2Mq/GuYw14cgQaCnmRGc0d8MYwc03PE3WYvy0QEvNn2O1NizE8m8oMySfdFqtKpmMzBNx8wKWxZs
MU/D+vJ+R9EXl4GCSpJCuD02a4sMVjjCY87Ua9uNrqKSnnh94kop7r0A010VUIgv0pRCpoilwKap
CljvUY0lKJe+TT2LNlb6SGVQveGuHVsXQJpN3h/RAHKUoBbcRovd5CtrfDc5CMsw1gtkbaYCsufJ
Zzx/ltcpnkZd5cBWGvnJWVSlE5rlcie5UOdMLmR4GMj2GC66RJdE/adDfXDySm/YNZg2FnZzl7Ka
68Wyf7/KagJUjQs1wXcldMvo7kJfyR1yjr7iUyo+a8uIAHWLp/X1Y/J51JBN6BWCVtBPwJ3bgDqG
5G7bf18/QSIjnMcoWQUaGXnCsoIPkTY7c3gZDFFNaxFScb15XBhV+iaQi1DvfGkXoqSreBgQa/YE
d5SyLU+Vn3ydPOqCD9yRhbjSpcv32jY7M1cfTiYz1O3iGCvsIZkKetxWmwWQ9sVBgWsb3KGH3lpS
FxRBjw3XlwfGsjNsIO0hxN4sPhw0VdfwRgLSBxizt6upFWWyIwJwyngJMQtwYf6fbFI3ycEBpXqR
Lwzoy47/apH7dqXeJhZImTofOD1Q6zC9ytSV9xi8gNRG5qaP6w65dMkDP2fpGBnD6JjGnbM6kIOa
jugK6jTZJJCDtltwFhiDn5tl4kal/QF9gg/rNhefR9dGuV1FCT6G4imOGqkKN1WkyR+qcXY1OTzj
0nBaOodu3c2fkrz9J7Jk10xsUbtw8SBe3WRcVAPNLs3SgN2bjb2VY9mD0t42Du0/clVcTLKJuRLD
NLj7eaj7MiljCbUQKjkKqK2dWO23Vq2f9cnyphicOCRJvM7Mt1NA/6B0Adf9n3EeEz1aWVj0MxIQ
Qr43un1LTVmQ2v8mI3g1wX3K3AhM4F0KFmryT2wgjCmkGx2S0vL/IXaz/NVerXGHw+4TgvEPfDWz
7g59abjqnICD+z8ysPybVLya4WJYXndSVha4fOJiO/T7Ids0ojE9PqEHsIG9lQFvANJBh5wl/wqb
UKOr0cDxGBNl9DnzpMTtBle9zG60q4AS2XXPoruci83vbHJOTzvo2RQBJNJ087mPLsLZQN4b3hng
oklLU6OLJVJ52jnZsxsn38bn6dvkAVlzFg1KcNnXO2PckwidQWW2c2vyhvSu7D+qHWrmUFGQGrA4
yw/rIWt551BkgZ47Ci3vdDayOg4JlSqvNirHlBu3Te/XLbxjG/zpEL9M8JFCKYGWM3S58lieFR8R
+C/KsWlBX4e6s6c6OeghBnc6ipyCO1P/buMvuzyGLa2bcKC1CrvZDYThnEn5mAQ/1hfHotxVjeqd
DS5KdKklJ1E+zR61tVMA2VZVT+4SA6+uuAsO9tR5VKnu9RDShOuGRYvjAsYcx7MJdOLsEeB5yJMJ
kHjyvG7iNyf5dQO5aAEm1Noec2xg6wfbErLWau8b/2AqwYWgGnjn3fYZRAbrRkXr4jKgsUskSTVA
UFplp0J+yA0/EwEERA7JM9u3Wl/LeopoEZ0ArEBUhwhn+KDcNJB29wkwucX3yIfkg6ib95so8mtD
eXZZJUFDvh+hpIBBHkzdQQbd7TaYJ3RkR0xNKdhJm4vDZZgZdV/BNYfmW6xabofhlU4WfC7+EcUf
AFt9m0dG0iBh1hiHu/kW3dM9sA21Yw2O4XVQBmrc7IN6aoQFHEHQ4gEWtUriptNgNBj3pnoZVBGH
mMgA+/erXD9t045EMwyEykWfnwNbBDbg8+93+8YFjngY0waVexYUf1IAKc/mTQ+ZkYbRtmz0SvCh
WDxYCVQ8K9pMErVsEvh8ljzZyu2g3CUEFwwgm391ft9N6dd1R7siqr0yz26pNXzuqOzXs4hqWLQc
LkxEltTREEo1nmlKnZNPdHAbzDI6upFAPyKlumD7RIeJy3a1USVpNw+zN1vDkebxvU7zi6bUH9d3
T+AW72YkZdOsMq2A41Hv5ZG0MQZIxBtQE1Ed7Tnc2IJEen1dJl/3imq9jSqST57S5l433jTTvVwP
Ap9YP02Y8nx7moiaqWVa4q4yIz+PPsnz8/quiRbBJWd6GEnzFCKHoZAwL05z5tciSqf1e96UuYCA
8f24iCnyP0YOUWzSbYdnubjlu+7WJl93i+pKKcwRnwPiUt4wnDsyuKZytkrB6030RbjsoTVTaoG8
FDdguO3U45zv1r+I4KYDOPftJ0/0QCfSDAO4Ul9qa4ln7TVP3hR+vDEEPQvR9+eCgTlW9VCzBLOc
SjCNKU5UfFOVTODFIitcCEg1SPK2JTITLX8m0ucxf7akz4JtE9jgK6GTSQszn3FSis/lj/yGqVBp
iSPNjv40utFHTAt5yUP8l5c4Rpa4ryWphWrFLFNGhp7uYp8+zkCb2l+VA6jAneIhRHFU4CKipXJB
gWp9r1SGgROFKm+p6pGnVMlXo6i+CPaUdRp/f/OBOebt4lrMLViNHtYeq6npu8jrnXQve5pQ9Vy0
Ii5GVKOpj9WEhMvoHqTaT4B0iCThZLbICvv3q9RES5TQtjMAmygYsVU3cq0tJoLO+eCSs3SOb2vo
rCamL9hEQcB4SamvrNaz2llq0s2etDO20HVHPyZ3g5P9ABJcBur3RVxZy2/g/6XKqDG9XabeDXle
JHgDj3ILJq6iGR00yMt7SSeAPlez6pZ6Hj4Jlrm4uQT9fh1tD01+UWO+WuYc0maoCpxxTM8xuv/Y
z91YcnrTGW4ZHVC5L/xsGyWC7V3c3SuzXGgB6lpvawPnr6nvFYD8ekExS/D7PPuGSsA4lKL66mnq
sUBgzMNCsALBxvFFn7kI7SYecT9K9kPT34zzxQju1z+OyAQXMHK09+WsRsYskdM4f9TTXRiIYoVo
o7hYQe04kMcWHwLwlsgb72sXSov7voLednqbfk5826MibCT7uO/i0+vHf0cl0TeJ2lpj5VnKfT19
HS1UTxOntZ5DeXKM9rYeNusbya7DNYNso6+cXDKkudQQfL1+/CTlJ6OFxIQ1Ok2OlEPayIroMSWy
xyUbVDehhVPCN0rtPlPvZKTpgNAN4U5qvk1D5KyvTvQJucBhD7VtBxl7uunyfs4waBfI+78zwRZ8
tYEGeAPRWIAn6vpDTm66WjSSz/eBfr4Or3yCCwhWOxSlzXyd8aspJ2iP7dn0FD2L5vcEzsczf/cY
FJ7HCYbSTvlsPxt0q0XHSVG3ZryLJXOnRPUfRQqCwQwV8lVgNHm7eXkxAcFZIxbJ5Sdr8Gu0lGn9
HycU/t2//xnBsNFbI7MyZqQHZ7sXjr1TEr+uH9ddYPmhBuqpn8uAwbcW6iYIai3CIWJfqPiHHPsd
GKM9CEmBPecPHwZX5jiXS9TYSAKUEj1S7xN7Y0uaQ+SdkorqEsun59ey+HIwabWW0BnBCFxHjjQ2
W1Ai/scBQf7j8OSB5ijHfR0akydv28apMKA4HsOHYAfwxScVoEVdcFxF34qXOg3NOC1rApfDdMAG
IuDoq1aP30aX6XFHtSMESbJv/z7Avm4i7+KRWU9K+3J6e/SoFSfFRDxmt+p9dahg76PAFwUfjZfz
6WwKSrkQtxb1VCjFf6F3805GC/xiOIobHHsUoy+idq7IJvdkwNB23SNm4AWZ9VtbKwCW0Lz1dS1f
+L+2kR98JEMYzyTCvZFG4ymq7K2q9/6Uz7t1M6KVcLEiDscaMm24MJLRcPIW5L8/1g0s19FfDy8/
GlNURdVB4Qu1N9SbgVk4y5oTRaiRmlv5RL5bj8nDH/U+rkxyd3wdJKmBuiz2DnKZdvZBTx6p8nl9
XaKN4+71hiZhCY1qbBytXUCvEWi/rlsQnVyec1gex6loCJYxuDNIwzKPwRHh1QdtAy0e7z9yg/CR
yeCibC6ncz+zPNzIQ0eSn5neXGmIpN7ZvqyEB74fVoxSVYRAjHqqdh9ZHyQLYjzNVhtFYYEdwRU7
PMEx5pEnQnJ8H/lgbobvkkudzjMxPCcfFQEOXeAKvEaVNNBSki2YUme/KA9q9mHdEQRbZnK3bd9h
tKyPUH7N5MiVAkfLvmTVp0DUeF3uZrweG15uSi+7oZ8MfBrPAOoOklcQDwtuv2n7cC9t8031IN2v
L0wQ43ggw9CNzVgV8Lh4yC+Zom11fdxneeCtmxF9Hz4cVL1Vt/qIXlC6ozWayoLvLwpxPMdoYErt
XLA8Erxlp3gHObldfmZSeaMLBO+H6VGUuIo2jkvzA1T/MyOBQTpqflzrT6YOSvpsel7fOJEZLiJY
cd3GQYIqlZxtbXprzxcSiaDyKvPetYPK5Quy3gyKUSBbVYEINFzlKEsQhgZiInyI3Qy1fzbwLd2y
QYfEbf0UehElZjidv1oqT3qTgu4F0y02nmmYljTBsh2QBxtSAutWBJ7IU5TQvmtI2KAPNUqeapwC
EVWD4IPxI1pNJcexXRmzl0NkkEiSkynlh2rq/6Rv8hooeJYEYtOqbXSkP7F5zNPUscYjxq8FeyWI
ejyAYdDk0kot5K2ScgIBOgRPv0zyIxEm/csN8avVcOEhmgHbimtcs9ln6jHJxNCHgAAwuO234MQA
eiCE/TKKlicKGjyvS2ap0lB0OMPJyTgQ3E/UCTaMf1R36RN9CL3AF2FhlxsTV0vl4sY8FJoUqwi4
tc/Kp4abp066jYEzNjaQ/rH+pDVxZY6LHwNU0ttphrtLUnAbdOojnZMTZEv99VPFIsRKBOERDUMZ
z53MKhIZ2lPpId3OWA4Qqrt1MyJH4QEMUUirUAFtrNd4RzxtNq07P87PbBJL+0Ygj4hC2XMpeGoL
IgaPY8jlsMHIPE5BMm/G9Nx0guKoyCV4CENdZpLeaNg89pRnFXXokO/Drbk1dtNR9G76TWnn16uG
xy5gZpzSFHPdHo1lv+2MXQE4thn/6GrZ65J6E2aqq0uVU6n/VYTkBYf16os22+irslVURiijl0hu
UulRSi5Tda6TLwIHEVxlNhdJDHBMgigWq2v9Zg/Gja35MTz9K0Pty6JmiCBA8qCGcZLThBK0dgLz
GJC7IS6cZgA/7t36qkRmuJiBp2c6aY0OPo2gxChE4kwj+QqtdcciVJDoil48/MR/QWar6g0EjH7D
FFfjg/QxxfFiW5gdChdTgetrEwVhvh430yBPrACxn1zGDeM5zywHROd7c1u8IMGhdnr/Vyb1d/Qe
Ngh6Gpa7BU/9yXAheHpGFdVjbIiNC3L1nUgES3DEdR7mYA2Nolbsqapu0xumCJwdDSB5G4eCO+/v
3t46D3dQNaj9BRlyg0q+qYzzFDyMkigQrwdFjEy+Pcs0qGUrKXGNzRftQLwKonWQB/VQ1ApAwKjh
wg4mb/2zrZ8CnYdA6JWCsbIEJjv5PkGPsVXBYfco66IeHPvTf3+XvZs9UjXg80MJh7r8kd7Ym/gD
m4IY3YoxS1YvKfD6uoTOwRZ+FRf1JFP6OsEJmND97u+Z/m7vQjxjjwmrs2j2UPDEhBwDZ22ewDRG
4B1K7Rlbdt3EH4qL5HYEA2cuTjlmgDIX4oDrqxQ5DJeIKBoN5orhzQpr9ss8PsiSsV03sZ56Y67k
7coUJcmiXGEXNdR/I7DEONUEsfnRsjfrhvjJcK5OAzj7W0t6qBcxGWFpcEfGw+DMR+pAAmJfbjFz
vx8StGtH96c2Kwq8IJxW7gJXcB7Wcy6dB03EkhogkWM9BrSHNelHJO3LxkWheQuNZS+XBlcfBLeD
4CO+ePKVp7bBZBJzhsmu8Iz2opdf1zdW9PtcVImHzkq7ARmCpQ/OZH6ciSCXE+0Z+wOuFiCN8phD
f08GjIoCRE93rKmeHf6jmMY7/+CykLBviaoUcHYt/xTMnw3lW6t49fjt73aLixtqbSV11AJ2hsQ0
yD9a9v3f/T4XKSSTZlWf42v0GnXSfFMbuSAoCA8SFxUMkvSFPsGh4k+DD3qFc3rUPxtbNgwW+8Wz
Bqh3/5WRzSlbaavtprtiK7qbBVHjZeTvyiVAahipeYZvlWfbXNqrrVeJlPFEEZ5n0lOnVA1SFTay
fYwi8vjcyI5yM22MTfbBLNz8ef3DiWI8r/IlF3YJuAW2lW6qvfGV3sW+eZP9mN3hBLpeV0ocI3RE
aYfQqvr2cBGlLE3ZwMXZb/qT9rXAFG3gmakDdt09qyAVbmS4lru+VkHIePGwq89nSrIe26z3VAWd
Q9RDL7y5mA+u5AMvdH9XFoKoKJTRGPHx1E/AFYcpwDi67cTth6jpAAoSDdAJ8hxeXT7VRnvQ2HNQ
m2SnTU5EP/fmrVGLdJkWDx8gnuBoATGwpfAt5NKoB+hPw5AOimU2y3oTdRjBcUo33ja+jtIpxot2
+R5TU27s5bIznSiOouhRv3QAr/8MLgZYYSBH+qzNXmVv+uTQpxALE5SHRSa4zICCPlXX7QFvDPl2
UEPXLo8QdRIEsyVPvFoHD2UYjSBUKKrp3kC2kjk7ZW0IfH3p9rq2oLw9YBLtCPQbYYEhCdut5Dc+
ayGLbq/FN+C1He4gx50UznGCL4J+7s3ksoJcsJ8weMNIfSIhyc1iVefaHnftByEKjWqIdEq5Gzdg
c980e8VLP6BFSR/D7VA6MWE8medZVHJeDFnXlrl8gES9WgwBBmKUuwmlF/R3PGYVGistsHaqE/nB
jQgbsngbXBvlsgMdXOPQlYM3/mQqfBlQNPat1+7rCwTGJUGpWOQ1XJoQAYxUDPKL1/wv54EYn7g2
J/J/Ll0gs2xSzcSy2LTWdE42mPIfHDat1e3VY/SQi2tZ7Cf50Hy9k1zomKoZepY9TNrUNQ4Mrax/
VI4pRqn6A+TlNiHQqOGG3IaCNFJkl4sndmGFdj31uHS0JISKuiRBhmj4gvHGcm/KQ+0MqdXs1y86
0ankucVIlCSGEsMoO/2Zl0XO3G00dGcCR3bSi164gykIaYK4qXMBp7cDi4JLG0+MdhPEt6nqZZqg
QC3wTh7wM8oa2DcymEj2OtqdKW4eadtsu9367gmcU+dCDKAiWiVPOARR+0GP93oo+DpLl/aVJ/Kc
v7Gp1abRJRicmPdq4VVo2pv9qQlF5TKRHS52RFFfjm2PnFyxM6doIeJoR45ZZ24QiSa2FtuC12vi
AocpMdaZDHvG4pTlAytVYxBdc7vtfAz2lW9vLZCv5fc2VCCwcMbZILjwRP7HhRSjZzTGBftqENqg
7aNCvkyDKnBykWtwQSQmUL5KNCTLSnvX6n7cCZIPUbzXuWhRV11eBZHFAiOjDMk26YO676CKAO25
j7UA3SZwEB6LpUVmJisVbrRA3pL6QErUroavg20KPs1i3fbKO3gtwqgY+t5KUEdKP8UfCZj4ytGR
fHowkCUYm55psIheGMvuYCuGaugKCBa5jexmfYraYBy9EPCYidTIC1RnzGaBQyxH919m+B5CbreE
GCDe87LWcgsUI8yHoH0qAYA1/yNp6EuhwIRIzr8r4qcVx2LOdGBg0c8Kj0l27qVPfxL2/vf770rB
oEM1CIjd8YRPeieTbRAhfF63sOxvvyzwNCcFRNMzq8UoZ0xIsKVW0Xo1mfJtN/XEqaHOKwjkPAUP
t2W6xkXAPiCd3Bc4Tcl+8rUXXi4dg6vFJtrYqJpqG3Z51D5GlS654Npf9z/IbL3Nv6tY0SLawuXN
+TS1rWtO29AQHazlcPS6oVzMswq1joGUAUChj1wjvAEJpcC/RRbeBTy1hIAYdrCOz7N2Gabv6y7x
Ul54n5a9LoE7p0k6J1kfImwnL+WOYF8DjqNpHlgXHuUvFBmh4vfnJGRzxomDxMXeizCwgjXyyZJd
m9A+M+H43dCe5cR4zDJD5InqYvb5a5l8dhRXZNDNDPtIvcFnIlT9sTr2QPVmfvco6tsKfI/Pkxoo
e5RyVPVeXeSnkpJTXCuSkwgJ4tm3Wfl2fKJkKGMzlw0W1ZpHa5j8at6a9NaKT/n4T4RZwLb/k4GJ
1xio86mTZkRoY074VMVoH2mjuQRjuuseKdo89u9XJZw8xfXb9HDIqsMlhQFNHZWbioq0GXkOej42
6VyA6FPDkEgP6hndUQ/sIRudiv2LAs0jQi8S9WRHnuSN7mKQZy8Cj4q+HBc49NqekRyyZ6U0eJMW
7ZSW+HFiOu1UXsqM3siYsDBVwdb+5vH+egr4aFLQXJIIEg5yYeiFwtNlp1D9KnjpmqkbTHQEXpJ6
E3VEos6/yUFebXOBJh7CbI7Z852dQPACVpscnVXrDk/OU+7lF/ReRFO4gsDC51dTEbdS0+LGrpt/
Yukj6td/F535vEpvRkOpKYovwXDfT3trnAQGBIeBh7WnNAVzxYgOP7G+ltUpK/6pyo/r5020Sdxr
Kw2oKhUtzpteXqx+1/xZkvvru/OA9mTs29DAfI0XSINT2EHq9jm9gSKynw9J660vRrRfXPDoB7XK
J2iMeYkeO1PyyZZCtxA+7NaTTrBOvw1R3RDWtRHis2fZU5MX7gjazebZzFJQ+cqC3F2Qs/Godq0e
FbOpgSeJ2vIJIze6U0zS1pKzD+DH+8v4wGPaJRRpgr5FWKJQwUFZz59nL/5uu+mJkVwWTzri4zHc
CKtsLO6sXGTvUO6pWQdBioNKLs2JbFIUh2w3P6Sli4FKTErJXnvJvjffw40IxS3YXh73XkqBiUcJ
vD8ZPhMbVcXqHwVNA6MXcTD95mX56xzwsPc6AmDWlJErGpXb7ItNhT4dI+s4MbGTZtsK3pa/KZe+
2mMZ0dU92kdjakssq2JItXhXfpByx5684th6Qwxeummn4J1u+qJZ/d/Uvl4NcwGlS9vSqEj3WjKd
MUePcQJIYdPtdBSJubzIBq44Dw+LL+dA0VobF4v2ZJ3Tm+AQuWQ37ijuMNe4sCns/gzteNSHhcV3
hh1YM82FG0vSLdkC57uHMWDgQYt2B8my45Spm4rYx6jXtlKgPqR666IaKDo1gljHw+jTRANpU61j
6j19qIrUjdOPWSkyIgh1JpeoaI2ZTImG89HQzyU5FuPFhJ573KGYVVBBqBMtiMtOQt1SI1VDT7Ib
OpQMiEvLxFGpIbhThQ7KZSL9GGl6r2JNjDcnz52X7kUOHM+0IW6pOLLsiCqnotPPA+Y7Re50g6Xq
/UvDJPYDD8gTsmVPYCt0hIdQENd46Hw82iPtG0SbwVU2GjI9zKbfzvvs0h/R8wVx2fiUgkpPVPIU
fEIeUW9rRjBHEQ5EptykRehpxtfeEo0FCDeTizCFVk5ou+Kaqk7BdtgyFnhla28ZqDj2hIGUBcqV
Q84j66O2iAu9x6djpdUX6luv35k+wzzGF1FIETwMLC6izHE7ycqkzigyVa5JMp8Y2cNoFndtnPl6
n2xVK3LsURU9hxahxlcvOx5fbze0VDILUbQY0pPcVxdNB6mLOrmSnLv2XDhmUTtR+QgFg8/rOZsg
AbW4EKP3k07aku0vPVHtohUCEUnRebe4uEJpSztaM8qnzbwBXY4XeYGnoyFr4/Ufb0QXkugTcuFl
KCxLpmw9yb7f11sD0/jGJhW24kWngMfX1xbgOAUrafxsTSqObToxMop/J5VFN4EgovDQ+sjShi5u
WD6R7I3xvtGe5uabbgsJ3tnhXTluPMJeI1KM/44Q0kDMj6nGKCA8xHAY1Kvd5hBGTvSw7n88ez5f
CeBR9tLUFFbNYmXjJaAlZNzW/ZEBqQePEezNLtONwQDp/i/tsoNxlaHNoA+ZaxMrZRnafHqhQ9RN
jLWAQOQfFaEs9OwdGGN9Ed214MTxRfMaAuFZzC7AcTo2+Wd8HsEVKzgCPNa+mdpAlxklImNA64CR
Vbbt/v/RxhaEZr4kX5VKbaQVLgKG7ZxQ1RsfTV9z7G2/De/+q+7DOz/h4kjaFmHasoFPRkreOsO5
dHNXu2OK2dVZlDEIblIeaq8lZhZ2FC//nH5syn0aHEJRYFz/SgYPrZdBvZ/rDdq5Lwrg+ErxHjjm
bSSKv+tfCQpJb/3cUNO8BJE5y33IhnjtOT3L+wyqXvkGqY8INC2oaBs8pN4qpxbaa/BuxuCgRE6G
ipZr3MaQOM+d5tggjoC19QPY8sJbFVNI7aNkCruhgqBi8KD7MZnrtiRYNENYKIWTFIhirJyugcTV
2sSXZlsAu914okLbuuMYPPQeyUMYdRGWH0XPmnKs289aZgvOt+DuMXjuQckMijmsEboYZZ+OBJPN
2n8DvztAkv9H2nf11o0s3f4iAkzN8Mq081ayZdkvhNMw58xff1fL5/OmWhz2PTqYlwEMqHY1K3V1
1Vq8mbN1YRKOUCXgx5XZCclB75rerzVar2ffVbfYoYV0TK9AmwPE0oeesRfCaBpcBGWFxMKfCrYU
jrXyDVJVmRP4VzPpQgT1y4UIrKenEaUyckgfOrL4Mod4DKseMav9oc90k8RieXVVH6kFLZTjs7EL
TvPJtJUHfUfsBLmFFx85aimMm6sq0dp4ECZnblI30Dx/kr1G/1m0v7fzJk8ODTeL42vrXBi0YZ4c
RQAThPZEhN4apZMhfN+Ws95YWJwec80YUrhvOai0sZCilMvvwEV7HxyBZed1HlhcLWL3u/BoOtwx
1vVm+UI0UxqUNVAI4+nV5AdQ2vVOC0rvDPFDTW3Rid3A4z3C8bxMoXFlcax+rcw9mRTcPHArTk4J
bqjxj/FIJx/Me5DBbB8uS7z9J5kuNGT8LNaCXtRyqmFn0V2yzC2+j4cYzy69Jbup599HuyG15Z80
Wk9f2udRx1objdfK1+2fspoGF7+EuX+EItooE30loC+gFD0rO9C9Mt4BrxZdCzFM9RCEsqIXNNsm
454MZ1HmFV30D7wrnBcCmLDSm6kB0DsTwyrigG0kQ8boc3IalcbNMoAxEjUJLKWvdtunt367uoll
R2mHNGjMPkCMIdaEPmPqZb8BEtfAQQjKZj22Cl7PdjXDLSQygSZJdXn26U1ED3ZN+KvrjhlvsWz1
Yymahs01AIKBT/GtM+SzaWZzgkl1AaDv8r5Un7ZPjff3GetXe9zzNQFJWhrEoy91Z6Pp3W0R6zf6
hQ6sXU+tj0cKyBCUyBqTu3J6qvKzgbQ5z1aePxKpsIqPQCqA0PvvwTFWrnYYYiHYPXLK5iiK+xid
vL7lLWGvXhEXQhhLx58HOUmGNxHtW+fO5+ToOzWm22Y7uW/tcsdLbJyPxVq4lBO5aU3opNQAhu3k
s1YJ3vbHWs1pN41UxqSDuFHmyce3SooptQytwpy/eFCq8Z6MHedlYDXeLWQx+bNR0aHPZTiseKTx
LtqRneQmHq8OXw8MCzlM+jTRgdTFGDqZT3i9Ah1dYrjlD+VSAigTy5nBkyIctk+Rpxn9kIsUltV9
l5pUsz8z98nuT3+VW5CuGgSCggxIQlGUNEazLKrKIRFa9MrOhj0Ca6rZ+Q74Xu/1C73UmI75a1ux
1Yi3EMgoVkyzXta0ptfmu7m7lvLXtP+6LWK15DDBZqiKhICmnq2yY8AaaKXZwARrq/gnPwApxxVs
I3L0b/TSUmP5mTejRSMQm7GWIhlLrMRc0VoNM4JDKFumeaj9Uy4/kKQCYE3ocPSjLvROmIn5PSyM
Y4SP/WhdkfmNKBb0FjG4EtB6tRgPRCNUA2koj5lkzULMhTDmg3XmMCtlU2GyMzzoFcifRR53Ak8C
k6GASlIHqplOTu9fCsM1pY/c2pcqMClKAOhxElU4L4rzrWL1OHCNg26/tr25qOw8bZhcJZkDPuVc
TE6tmrtElvdyUPOyxqq1Lb4Jk5omsD7pSQMDNz5jfv1F97LjuB9UR3fJTsEiNTbtsvsMo7C8G/l7
5dBbkSQiG2BQlw32CR98wpE8RfPoFFEWu34WJDYQXniDAivDPW/FMPoBc5uMgh+CqOP1yScCau6R
4rI3AEuAfjv9V9HYU8aFsHwfnKhcFSzqiqxIIJN9G3Upzn3elULvhOQHUn6NsqLr7W3vff/t3spg
dItKw9C0NqFjvi86eRDaQ1sklhL+lsKf25LWP9ZNG5pjFjlEHvK0TWO/cxT/mCv7TnG2/z7ntNhi
IuwxDJPK3eiQUvWS1LgzgsYRivHTtpiV69ybE2MrCtGM+ykpUwxVhhg3aHaFbTjFC2UrjUGsxjPx
lWRPxSF9iDK4O981hDKzHqYpgxEEk0VB5ue9/ylRLd3FRpiIfYN8h9HRD6l4k8kEjSaS1dYYceH5
v92spLJUZ7RlL/OCOx600Osu59sE8lZFxgZ9JVfkZsaJ/gdIAA/uVvK5OBa/VQVN+/7LvKNjgyBo
OmUAz8PbAe3hG1cpt1veO+u/OPtNd8ZMATMn49qlF+ipSuipVrsB3C+/TTc/ZQfkb2z+gXg0uJN+
bZ/5uh/+FcuCKURjpHSzoXRO6svxfk5m1TZFA8MsifgQJplqAWGPB3m37jE3mUxtrBlDnhsNzj1s
XiT1W2AcauFxWy2eCKYQ8fsxDw1sfjh+eV8r4a5tPb3n8Smu+wgqRkmTAGVtvFZgi9BSGQkJdMxY
AYdFeYkAvYXXg1/SA8Bs3BgMEPwl79WvtRDIROZAwr2iIjXtbPyBqhr33SX00taSf4X/FAfNEw5N
bEvI8FwDXY2jC9lM+YCef+DnWvjnsST+GQFnTLWyQ0Fb7gg/ATfLvr9CwT0XAploMOutGCC24loj
KAdtVkC/LV2lOvDSLOfUyjxRTCQw5jwa9RHVXZSivSF/0arLCPDDntcleIUFeRdyVGLgxdgA7aHK
ePmUjYo4d0KBntzo0EvUeEpPlBcH4fSw7QLrCeMmi52Qb/OpbltdQjGO8qGxSi92Mptc6Bt5cMe7
Uq863EIY43BJogUByCSBH1k9CuVTV+1zn9diXOnfwiIWQphrGoiZwgSOPYGHs8PMP1ZOcd31neIi
oOxvdccASNArf9p98GP7MFeNfyGZ/vvC0wE4k4t9DAMxunPcXn3pf/z7jGOHcqfHRMe6U6V5Ejlq
xsP27195vXp7dIz3FkGcqFKGo6MjUuKO7pXLLu7t3/xf+V6qLRAfnum+tchDGVk1DHDCKpJpKLSi
eHtyBnhLsYOnd06Tn/T0ko0nldexXBVBO1SKqYiazu4w+KpcDDLJR6cjkmKbQ9M5tUFqu21i3jQP
RxQ7KKzVotzVaYSFyzi01Tk9g1vIGbqJ47ur5nbTiL1gKK0CrvNE6LA5Jtq94dtjzNuLXA15CxHM
d5ECodKVDBmS3M2e7s1oG8XA/Bw88jAgf4WA5elsHgAnTy8m/Bl9LzZ1gGqjIJULBoy7YDZ3HEt/
3xaApd8UYweAS2JIXSmWtC1AcTVSh9ZxdB893/GWPjjqsBPAuCIacpvCa7Pyir0BawZH77Y2PAlM
WM21JDP6CMqUdWtL6oug8VZIVkuKxXExMdUMmkiLmnR01AQU5cpRkyi4m02BZKaX/00ZquwiiDbZ
lFRCjuOqxy+K+EMzHrf//krH6+2nZ6KooGi1HhYoj2gLLwGxhL+jm4n+OX1uDv3FiG3eyA8nHrAj
u0GpJ0UxBTA03FCC45gc24hzf+WJYMogURyUwWjM0dGMqwJUs/Gu5K23cWKBzsSCcawF3ei1zinb
B1PRLdn/rhSPfcCDoVuVA1JwnRg6bZ0w30cjgZ8Ncw9bC1EczLofuVWnPumNQNxYNwZOg2jVef6K
e4c0GQB1JmkjhDhTrQ7gabb6isdSsV7QLWQwd5l4jgtllCHjT0VeXXxMxlNmh2nPGwFeNYSFKCYW
SBPoqUDIAtJssXKx02FPfu+A6YZ3C18NoAs5TEQYzToBgCWST+OCfsipbP9+fAX0SHe8VxJqWO/K
4YUoJiJIeFzC7SzqnVFusCF9Lw5fW+lzEmRWEz4HwO/eDhA8cYz9tQ2effIQPY0xu5hdY7UtLvTG
3dC/BIbmCE3Pkce1DqbqGhWsPYYKek80F6l2g3Lf3/8p93lIaiuAEQh+i7Nk4gSGtHt5kIHcbu6N
i7ED88y+l+zqmnvCNbEHL9z3x9HGDD5mRfLf42/TyTjvUDwDZcKIFmh+Uc/UF9rJ9k3BkbCspQO3
ZPsrck+VqSLCaZ4qXULvsEeYxyXgOGZW6WLWHz3Rkkdfu36Nup0r2yEJSdiUEe3CRs+0UJL2wY48
GCiYKTIeD2RhNWSZeLAhuqqD0pANJ6EfzuoU9o44gZXcILswizhfaf34FjKYOGLMNbb3KuSs/Dzi
BkpZDvM9eMixQMS7Fa4WFyZ6I5IuS8o77t8MizNS09eDM2e2oNRO6xNriL8J0WgHaetu28Wq+S2E
MXFLEtCrB0sgsth0rXTcA76VE4c5lyeCiVdjKM2NmEidIxrXtHNL6cHgPQOtiCAGtJCoDeB/6IbS
okiK8WycEbMdnDH4bgL2cUYbggcYz5PBWNkwR32oJxU6A4p4GAow8w7gfPN5u5srAwvaG10YSxuj
0oxStRmdHEzDYa7ZwhyhtatMu6SRz03cfJ/Hyo3a+UGSmx//tTW8kc1YQzTjMQ2UvaOjyKEVt6dq
Bslh/vi/CWHsIdOkvpnabnBa4Rj1h5Z448gxuZWI8EYP+i0X9gCqNLXKUnwrouSHoRK9oC7dbS14
IpgspWhKJPWiPGD7tbCGMHtSEx4HKc/imOSUt/GUGiMOqqxND4/fllChbxPkzrYmKwn+zWExGQgN
okzWOogZY8EFleYcP2CkCFj3EyrnD4xbvzVvJg/5fjxmmYRPMx2xZLBr93+mE3joWRyl2AemUlNT
o4ulwYnNeB8H5r7osIc1YpNBao9REj0rbcDpDnA+F/vWBBT61BwkBCGhq6wiPHZZYRkfqGeXH0tl
osNM8qxIZRyf0hV35kB+RPro6I3+Zdsm1hL4GzlMJEgzMhiBHI9OiqkpVGGU1hUcq/NRPCdeeuGl
8PWz0xUiAX1Ul9luVNjhebiIDfD2KP+M6oGUz7LGecpfd9ibCPoTljFBbXO/nyCiScmxzrpdaNbe
9qmtXNVwaDcRTEwATWwYZg1EdOBFacXz2H7vpPu24MAj8jRh4oLWCIYvKQVciHwazevQPG2rsVKA
EEz06IYOKHmiyczfn8YhE4uoHJ0oq85lLdlDF7vYv3eKTtiPObfNunZsC3ls9pZUFX1WJRsc4+I/
GBNm2YAUiinf6aeya4+Th+mOxuJTHKzZ3FIsk9CL0c/9CTPUTolp4vDSF/fm7+2DXAtCSwmMs4JY
dxwiQFk6s6SBvnA3DQ99lVgAbO7Ga6A/bEtbM4ulNMZlgS6mjmJoDvhM58Z8VLizURy7YGmXQxDs
6mUSgOYqsSileQqMU7fT7ORCl8RK01ZfMLoC0GQAJPACxFovfmmU7HyFWGAUPOvHwdHv6pfRqT/R
WTrs+gUXsqt6C0PRwAfFjDR3k2at9H8jmfHqSm/iNBkmxPW9sVPdeW+cM6BD0/FzrpY0+zF3+zey
GNdLs2zqAwVa1k71LP2UPNntduhiYZc/9DCic1Tv8simqMbCV95A8drL7BvhTCGQ1U2QqSmEYyfo
GoA8Ag9FgluBTNSlwwv8LZO13iMk4k3PVAnGZggTk/12mEBuht5Ci5c93fMxMjHuyx+9TWrKNQIy
iZ7XzljNbEuZzOfUZwogncy6U/3zyt1iAvK7cmh/Yajc3OZ+0tUgIEE/CWMhGLxi3HKuW73pDfTv
6ApUb75mU/PHbCmBlV2wwwPSBSG1FNc8xkfeUP+6sgvhNGYskl4nD1Mmh7hLDnbn0tfvPLToAsUr
kPs3XtG1GoEW0pjPqQrxNKqtiVaRf+zml463qrduoQsBzLfLxUrKxLTXHSm1jc8Gtt7Hk2Cnp3JC
AKqv9Y73dLWamiTd1MASoeoqizw04wUdPEaIqYb8lRhfMx+7a6adttymF08QYyXDnCdCGUf0QwHg
KLNjNNn2xTEGCzKMg1ilAB+M3fCBN7O0mgUXGjIWAo4TLCqFcAciP/v6WYgOJuEA5q6bxe0QGbNQ
/KmfZrEZnBw9SpL/JFz2AHo678LmQgnGLoSxwWThADPv7MlO74ujcI2wsVx9ioHC7bu8JfDVM5Ph
z4qiGsDjYKJ05Kea3BUKSknjWpZ7c7ybk90HkvlCBHNNMrUxUtUmHB2j0HUnqqdhL2VK4WxL4Sii
MFYnp3qOAVcZviPe+9n3OD1I3M7Z6re5aaIwWUXszEKvZ7iQuqOYRvEdLrLzbvLmZ8rOSQ7AGdpW
aj3o3SSyAJ9xLPr52AX4PIi4ZD/vBXu+hlfNK3epPXAHLDiHqDIeNJKiEHsRzwrYYUFVVHqVTRfn
k4Pi9u7rkiEXXIEnkv77IqzHAflPxTwD5TA6TvrBH7ztU1xNW4tDZF1KUFShUFukrTqySehW4Wej
AhLhJQ8eZN4wwnohsJDGeJSe4yVLF3pc18FyAzrBu6CyxsBKwOQg7iUX3Fx2yZ2cXI25C6GMZSZh
rjZyn9CYqx31u8lt7AC8pIOl3qsW/XQlul8P+Y73oM/7eoxvl0JdYYoX97cS69BD9KsGjkkZ8ziz
V6PuTTsWTxTN0n4gApJxnBIrGE9FzjtAzvmxs1KhnESSEGGItzVbK2y+hOpLmD8JwweaeVjE+L9o
y+KItoOOHrlBbYPkXj9gS9gXOK0bniZMHCyByC91PipfIj0HpLD8+NdMiEfUihObOJ+e7XMIbYFV
2o4MjpYO13wCd7EkXOrgI12i5ZEx8SGYArMNW1iY3AoWKXo3G0Ogoc+8VxHqlu/y7uLTMEFiTkc/
rRV0CqSn8qCcy0Nw6j6HnubE/1RnyS6P4pfxwkfV5kV4woSLKsGCWEdvoq2DKxnYRzFkjSi1A0+b
pwzWx25GCz2ZSDGFcpjXMkwweU4/gSDZEa75afIGR7b6S+Tw5PFclwkQE57ddcEEJmpHvijAFeif
t2M77/xYSNCsanMghsNz6ZazYHWYi89s8U4GWUq+47F5yKuXWlk1MGkmy6rMQlEkeLswVPDMvC6k
RU5qz0+N28vWtxYAgOEdxeKbXf0ie7H1FOImjxUbzK+PLmbILT7X5L8o//fnvP77InmWGgDAhQFF
T3zoXNVOTtEx/aJZhiV9n/Y8tvr1yHITxkQWfQ7By2iij2p2Jvh1vkkYE1KGfQsOBM43XQ8tN0lM
GVJEVdfUgzqh6jF2vZeDnELaG056ig7xld4d/MeP1cE3kUyY8aPWrDHOhZPMFCDOpHph52JdPApS
Xtjb6nFs6HUTYPHR6iEzGjnAHSI+AD0FbYnO+/8hEuIdIhNYMixcKVKFy7okPxuDq3SfU5PTvV2P
mbdDY2IJ5g26SM1gEZn4QISjFA9WPwpWhJWykkMMyjM+Jo7MSloZWj6gYTfeEZRTAYDMRv8MM+F8
nfWA9Vcnli2u94GfK0x4Nwz7dLZNUo2WqkWxu20DnI/D7maiTayFJMXJJXVrRcPXOvunMT/SRL3F
qteBkYWdzYAtq4ICVZMU5laLJS492P9vWjARQQu7gQwqtAhM3x6Sn77uo6z+tS1kvVOy0IOJBrnQ
x2FJb12DnVz/g/ZWWuiTWsl94cW/efjGvG9D/31xbn3mgy8wD1FBpd/k9McsPOnDp22deCKYYkOf
kg7bb3inVKWHKfglxp9z+WlbBM+OGfc3ay0LMGU3OtUUXuc2OPoGxyU53i8z3g9IIuBRasno9JWI
UYjeTvPY1obuJRri62wkL9sKcSLAa2pefBZdCfKaGJ3u1Fpoaf6vOv0yy6e24QwN/sv97W8AYJ9w
BrObIylAACB3xXf/2OC9EBs2p+llcPorRqe4HJj/IhG9F4JVOxmvVG8NLjXLPK1yNMzwQKkXVvhS
2YVd/lCRx8MZ17b0iJ1tZ/s010sHPFBKEhiH0cpl5kzQIkyKpixehfZOhI13w+mP/pPq0Y1ZwhG3
avB4ElV1WaVT+oy0MS+jOasxZRz4oMxSHU2RLb//yO1qIYR5BRv8ftBVQr8cqOB7oLGS6vv2qa06
1UIC86XqrgwDo8UrWACixG6+l/If2wLWzwmNOFDU6jqoId+aAhkCP+xAN+GYRLawD+nkuWn3vupu
i6Gu+e6yo9zEMNlUGdu6S7A97QghMGNx0wHQsVlZmumK6V3X/dqW9i+29lccO5I/p7KoixFsrfWE
J0JrHlu3w++UtupDy9nEvOnGDuXjGtdgMkPtHb2+dPLVD79ua8P5RDpjA3pf4C4dlroTam6UPUaK
E1Sc2L1+YLheSCb+ozhpb83A1Fq8WadwFfpOp4OxXrxPLcpoje2mD4YCFWQ+4HUiqioyRicZeVzG
KS41aB7V9OVq3++LFCtVRoGNVz5+4OoJLuQxiUPTM7UtOkyqSojkfn+Rya9s+Gf7K61mi4UMxsLb
CSt9jYkTzPvKaqOvRpRafQ80VaPkhLbVmHCTxM6HDupYCIaAxkHoF/usBOJ82nJ6OjwRTGBLEoPo
vg8RaFJEdjzKvidqCW8liCeFMWxFHBI9Ar6Lk4jHpj2aPJSf1c9OZEVGzlEkie1ld01iTO0AM1OK
u744lvKDnHAGY1ZLkoUI+hMWNQImg0vQU6U6qCHD57yY3LAid7FSflKzwZKnYbdtZDyNmDIuUOGk
RYHeg18AlVIG0uv8lCDvbEtZjwYLrRj/lCc1ArQamrvTsT5k+8IW7MargGlGowGvYbNebi+kMd4p
a4XY9CXOMHie7D9IOMQtwUc8u5nHL0R4Z8g4aizKUZYKCAa5fyTlETdjq1Y4r3brExc3ndgGsi4n
uUEixOzyxf+mHTEw5ZRfAEnnTPfSEfQJDvCLEuuD7fGFXMZxxURpMoLS2BlyyR2DyS7n3AEUjrdt
IaueuxDDeC6pM1WJEvR81bK59KN2kFsuRPtqyUCQj0xRo/NUjK1PCgnrkvYN558zUF8po0e9l5/o
IZZu9okCQJkOyF7vePid/2L+N8mM+ZedDIAVGY9SCWjqZQytTF/BsuEQO6QYKM72Ua6b400YY/1h
K/ZqpGKXtFBPY3s1o0vff9oWsfq1gJqG6W7ZBOcTc2vufL9viwnRfG4OYX0SeHF8bU2amAsB9Acs
oqAStENCKhyYGuhno+x3BgFkDEbwu0J9yar+a6Dmdl1m5zB+SXPxOKV3ia67pkbOSgNIr7Fw0Fi8
D3J/v635+qdc/DImPktpXmW1DNXjg+RRMs7Q0X6ZIPMQ9+QrbyOGd86MxWJtYyRaJOuOSrLWKrCq
5/VAGuVE59dWzbtaeqETY57FoMpCLKCdR0FLskcNO9W0NxGc6OSf6hg/xx1tq0fP5RW0iE++yzlT
npqMxVaGmGRhkaK4Vl7DtXntLYoQFJw7BxTyruDwGsE8iUzIbntfM8e6xiWlb5xEzg9GO/K0oiFr
41TZ62mXmUKsaTE9VQqUIFnAn3F8TzlW3rD/76G5MbYFlBtT1XW4JNspUwu9l30wUDih8G3SPJX8
EGaOQmtmgv0sUVVEzN4YMgvunydKLzUVqp/yBTTrdnk/IZblHnhD7jUH4VrDRlFr15cWrBc1QttH
wujrgpgoaxhRE1/RcBZRIZiUfNIazHQTq9IBP9uBwr4Hg1AJwDRMxA18gjjqzcw3fCORccAySKde
1Sd8w6NkWjW8AstGYIBywslKUwuoPs50AlbbYdsjVsVKWIUDgpShKCxWfSoWSgjabJT+81UO9mX7
yF3KoL/8nWZ/RWAY7m2ELYvaLNM60Z1mKH4U2M9J2+iSzooXxwXHcNa6Q0BY/z91VBZsvWuKWqlo
TUvpE2Rg+Om6le//cK0WX0rwGPz3wLbaG4lMOdGPwdwMOvooQn0R8qvOG/peSwNvBDAZMA3NtoxC
2g9wOtgBUrrmJGflSNE7pv0HUvobaUw6nP1g7kIR3p0a4iUtk4OUSLu2n+1ts+PZBDXLhX+FaRBL
Yo0iLC8fGtMG+6+VVE7GG41em+F9ow7jVYrUjaYa42ZLR4JyJ3kov0wv4T7xVGxBOh/QSZZElS66
GKrJ5Ja4MLMQS8doIivaudRDS0jMu7aebT/777miYHSqpGloEMqGLjKiBq0VcblFGs1waxvua+mr
mXO6d+tHd5Px6mqLTyRm7VDmLTZptEt7jvbVTnlMwJBA6CIn52rIlcWUBeYkyXXb4BUB78NOd42O
wWW08cp+Do8fACFYHh07+pZLYVpVo4z01e3q+VEinuHzxiNWrft2dGxHSkxzeczqsXf8z6ZkgUwP
wNDAhNMc8xLdD/dYLD7Ge/7QKj2ld4F2IZZ1qlxSjTHXe8A2a3hhukcLx0rnXa71lhZ/+oCxL2Qx
jkXasC9KCbJSjYITPITpl7Z8jFSeZdDotqUTYxlymgaSksCpXllisIGbApmp3v8scKOPnnjZkHeC
jF/VxhDWkT6AuhjcayCgnYYvY/klHi9txFFsNe8uzo8pC81Rj4ZW6PGYYF6J+EOaLyT4vf2JOCLY
VTjwEMYlcCKgTO078ticpxTTB6XsP2/LWalwlx7F7r8NgjbPmQlT0I3dOD2OCachwdODybBTQRS1
GSIUg+ZBME+x6AbcOUTOh2fbbXVpBNJkIB81xOrc7nv7RPG/Wiv4VPxU7xDCASoonkyHcNyIJ5ee
7SLIojOeVH1VIRpN0zmv0s9+nB7DvrP8Jrz2LU9Pnjh61Atxczh2qklrd/C2zp7QS2A67dFEUvqk
cqu0OsVlyrtz8cyDiRSyUmqjSVdbxgprphpmjprM2bbA9bLv5k0q1XuhF8GIm5BPMBFwOdUHyars
5DOlsBrd+SjsYgDGyY/bInlGyUQK4jftVKT4cKYWK7uUtKKlyF3rYq7067ak9QJwoRwTKroWM6NC
a6Av9jB64VcFd7vpPpAxMEVRqSVO+3yt/bd0Z7b9l4SVLPgzIq6O2T7ZrZ3OpbwG2mF40c7xVbEz
J3zgr0BxzIQdKq3rRI3mQkNCwZtKfiKSt32MvL/PRJG5RU8nGTAaqZTGQTPmfcMFpV6DJX1zdEyp
rrcF6BQS6NDUlgCQuGe6R2V+Fr3Kw1DkBPoj7FN5qc1DEl9rQ78RTJVf2P8wFJGoAREV9ZPiRScJ
pcbgyZ8oTkUJIK/oy/ZZUuPeSMrs+lYaltkopRCXY7FakB7F6luSl5YyfaMNfdPkJBgaIbbEMRGk
NwH23YhwgMDIcjfRxMarJTz2V6bQOK2YZZzLCce32SlThBKh6smrKR7F4TBJz1XH8TKeCCZ8dLk/
A7Ea95IoBfKGX56Exv9eRxovMNLYsHV0TOxAE8MkfY3AqEvW4FbX0iN36b3ixOCAxEjQQT8Gh9IA
0E3m1L95ZT3nu7HTpn7YCFHTQskwjERrHsqvWPb9B3h9uywWfm6b5L9ESSJSRH1Nx27hWxeIFFIo
mYRqZ7D/jAb3e99TQQcJrDHvA3PW8LebMCbfCGppyokCB4jmu2h4kPJTYH7aVmg9Xt1EMBZCqloe
i3nAO5bsEfluwoX1IwIMFE+KIdL37LcHlpUVttoGPP0P80VLdobyvP331wBNcEg3AcwXGRsllKYA
XUlKGNg/jXvxoO8KJ3mKOQ+Z60Z+E8R8DdnEK+asIT6UWmSV6j5urr24z5tTZqaWmGl2HPJ0W7+W
3EQyX2fyVT0YBkKtTfKIBzyLH7SFDPxrBHg87fzaPkuehowbk2DEgJoKN8bCm62HZykB3vUUgsrc
if292T62PP6c9QD1V0HWd0u5iM26gTs1yTGQvT7FGNn0Y1urf7n234QwL359nwd4ecFkn+YL0k5W
e3vsFbcaTbfvgbMT/KMLzX0Yp94cl4eqrjkuxtORKQnCRlfnRIQHxOZ3Rf5RjU95xonzXBWZkqAX
9HLqG9imvPN3xdE/9EfDAiPGnl9BUTN/H+tvp0kjyqIIMCbs/KoN1BEC0Z6S1Cr10qoB1Saeyt/b
X269ALiJYmIHKIh0pcUDpyM22Fk1O/+7NM5WkryUOvaAxIdGKHbbEmmw2FKOCSZZ0utZ9Fpadd9L
2W3z+6Y5CJ27LYVnEUwkSbWxyeOK6jV+UwkAFQ4Vd3eGWtWWJkzoEHRBU/0SvS4ltVswJIeg4NAv
sz05FRYVuRMKq5+KSKYuKgSRnp24MYZKresQBqh+05/iT/5n/4Fi69FdC+DU+D1uSWJhUYrm3OZd
kqTV8yQEGRltSgzpMbpOvglq6xaVFJDMXD2yhl1zkWMHAxkF5pHpy40i4YmKp/QavB9IGAwD5bYo
0+T21hXwIj/U/euVyY6u6gREg/qO0rc0VvUtcBM6rWXN3ymSQ7FHvVA7KRB8t01pNX/ffgK78VW0
QiCNEQB7muBStldZ4/z99Zp/IYDR0feFYMLQOoLnZPfnHNszYuvon0db2KVgy7WaH7xjXb9mL0Qy
Tij2RkJnCWkwSw/lITtSMPHKMR9w17FC3LJ5rxGreW8hkPHHPo66BsPudMUWd9C7eg8ADtDO88Tw
vhVjppma5YIUjdCrug7iiZScXjr9me9cfqEGk767PCOgWEQllJiiLdSnPv/WGc8j0LDlmjd7shoo
b7LYxJ0KaScFdCsZCJNW1WO7CZhEhXaIeVhr6xX3QhKTvdU8mxsw0/ROUVslXkgxnnDwveQwui0c
m9dG4opjsjXm5wWxJai5p6Ns43EUtHemrVmiJ4PugzcOsfrFNFnW6aC5YbJA7ENaBHU84FlUGRK7
mz9FY2KbWWCFtUWkpw9EioUsxjrSRJjTqcbcU6Hhlcrs9uWUHrZFrPrRTQS7p5NNcRrkM+pHSg2n
7I0DXbCuuSwKq360EMNYRKlkJlis8IYdaelJ0zQvxOr4tibrt4qFDMYMTEGb6lLFVPno9efM7ffB
oTpQgnreW8C6MkSXVFnF4BH7nGcSzKmmPfL03NJZuyTj7IOtJ0ftJoD57rOUp/FkAq7A/za/zF7y
SOFFBRszq5VdnYVdi5c23mDD65d+F4r+Cn23W6D4US02GbQiT6DWPc9emXm4IHn1CU+9Dxo6pnhX
+aQf0TgCYzh3YHK1IFiIZyxkoGMqTQMLAZKx3ZteCQyuggvNsBoDF1IYGxEESRVMBTEwlTS7VEw7
KgqvN13hA3RZmrgQxFT3FQo5gPLhNLXkSKpdrnCS/LYNKiybuYLFPTHvUY+m6J3X47SPqw+VvAsV
mDIiT7S2VieUaJF0abULwYpdibvDttfyPjtTOKRVKs0B3iExxQcsCfKLAF98DF62hay3XxeqMNWC
iUK01jokJKAtKR5NSNGuw/LbiRLP4xngaDoAUL3j7TnzPhJTPZTY8w3CEVOQmXLs4wcx4+lFzXXL
Z5lAIZo+5hJbDK3pd6iiseBQ7ufjn5nOgLt8xDtF9sIQpqUaIDTRAWrtmDvFjpz6H/VJ2oGK2gFP
4EE75TteB5tzhq/X6MXdNR1SzJXNuLtKrWQZ+llpeXD6nHALqr63d4I6TgdVmRFuB7s+z46+Ly5h
iM1Iahzo25y1ff6Z95jCsfvXGn6hVpwVbS1hmM3p+6MyPea4ZvX/bFs9TwQ92YWIJpy0XFER6wy9
P5pzfxC7/SR9YHkVgQ44yyJYXwkGAN9KEWPVRw8Gc1VFG+q7qZ4Tx5zn2c6aiHBixXqhd5PFVrBz
YUSmNGPgabBVlFtedBS/Zrg7OrIj4wm24SzCrSeLv6ppTErq5sActTDSsWbnJzssElWu7geB5dft
r0wrOBuT65XYTRpjhbkSZnE0/T/Srmw5blxZfhEjuILkK9fuVrd2WWO9MGzZ5r7v/Pqb0DlHTUGc
xh1NzNs4oksAC4VCVVYmEsv/ZGKmS7nmUy6ihrco5mLqmkErZwUAymbUnXm4ETECWkLWivAQvdvu
d14P435D35oKhS46eX8/l0+58mcweUxLPBv031curjWaltctkEjx+KPQTvV0Faacz8LbL/rvKxMT
RDWkpgFgH8BTCvzArBrRW0sI7i+f1u04d94u5ooi3aIboYZHe5BemeZtOvHmXzb3CkS6BkHJB/hH
5qCmVVAsaYe2gS4Y17Mq7Ouu9lSTx6a46cZnM+yDYs46qm6X67hqyV1smLuJ/FDy7JtQgqEvAW8d
pmKcgQjfL2/ftlmCIIRZXMhPM58J6jEJUWnNQypCu5uAx1BzexpPWnsdxF5T/CoWTnTY/GD62SLz
wXqQYc2mttCKoLM0V0bDefxtf6/z7zPJwzSCOEPrVdy22YPQ/pGyg9I/Xt40ngnGJaQ61POuQUN/
0bKf8pTZcag9LiXvgU534lOW8r5Tn2C+S6y2aVgnOp7Mz1EpWU0FHs/MldO/pJ5zWi+v6BPKVxKM
vKsxuOE05fcUDdrwvlee/s2mqSx3DcqmxpybCAhyfJrM5yq9DrnlNBrrL+0YE6QDpTFMTJfgrD4E
fv9SY1QNvAA4OlaCalrEWdHbqMwlc0yoxriiLJEKVa4lg6b14mAq6aV8yfZ0YKD/TQUqgU84dt/S
W4yuRVZ0RXn6eIveDLQrL6GfdhVox74rqirFA7BcpuROC0rjaTahawbOdsEN2n7cXf6O2+cXGH4I
jmqiziYu06gsGTHh/MJ43Y1PncZp8Gy74vvvs7rqpdhLRaQBVjKOP9r6qQQFfKPwLtntTTsbYb7c
ophJ2Jb4clm7l7rraYEIobtEnK3iLYX5NHEO9vKOEpRIirwLe+NGHWtnFvV/aYaN4XEfEiNDehdq
3+XxUNffu+Hu8kffro3r5w1jonYlyYmuU7EBTGi/4Gz5wZ7cdhYYVf9otshVbtl+M63sMVF8KKBI
LNb4QBOm/WYIRHqFNz3HTyMGRV5krwNOayjt9ieXZHg7hJwXysR2YQkmTBoiEnbOCE6rzDPAI7vr
HRm02L1oqV9JX87r/MRNIItDibI1cmWiu0aj2UBN2pxvx1kSS0kAEVa57gA+B2wArghJQiOx1D1d
UudHtcWTc+N4PctQ0KJ/NJYtoPTychqHGxkSMlXCQbBuBiFDNkwVrFimxBIYNb04dZ2BIFFIt+V0
IONXgtDq9+mWroJq0xhpC6VXJClJ5PdosOVt7Ugpb7pmM/s6m2Fh7XgZRVoRolAtzvsylS1FfNUl
w5qDk0k8I35UQk5ytDWcScSVRSYk9Yk41CbAvxiKIhDpam7Ee/kAdXEfgsqoG1oE6HrwdQbPCbF5
N9V2t2tlnAlUIZC5iyRgcq9xhBvRTV1jT7H7kn1deuYtT91t0w9X1piQ1YFUswJ8H7w5VWWNjWEV
BR4jj5cPF88IE6eMGOO0gYFnYVBez8KujO47HnHBNuJhtRAmJI2NOJc1PtzbN4Nsrh+e9LsQADP+
+D1nOSzCPWgGSa0yaqo2wCjRXRmifBsIMSckcfyeBbgbRI0LnQq81FIfP3WxngCUVZluAJI/e5Jn
AlkEMCHtW6m+LcBYxIE38VbJnu4yzoxBA0pGD7ws8tXpWgs5K9y+MM8fjcW/Q5Q3HaQcvk7npFq7
PSk5yJopoAlpoB+4XFl7TkhkyZMlKF5C2h57mlbXUX8765xN264irVZEd3UVE4sgmPE4BKWXcZI8
1Z12qqOghBlSQT+b11bZXg1R0E8xZV01GZ8vol4MFxqn4vZYgRF14bCHXf59FOE+Libu+yCvcrzq
u+JxGp/06ulyXPibQ/u/BUAc+qMBJW+7Gh1qpMlVvZeacT8N5n2adndLVAFxS277ugB1WYPnENkZ
Gg/Bx1sf/ffVx0okU0hLFa+toI3x0i4dgZenb/cNjfMKGX9QOh39vBKlg3gIPL2urUg2I7tCDypT
tIMgGQ9z0xYWwQBIMPHexm9ll09vr5V15i7JtRxCeAoiVfyH+PTBVZ7IHWh6ER6DX52lzbZ598bz
X1vJgQdv+JvTfV47c7ckZjWLdWggx/FFe4GqSOh2P1VnsWWoXwj78pnjTdsR62yPuWbgR5mU0Ede
e+jd2e1uKUdb/JuA3XV20lc6hsuD2/BMMicwNqDKJkMu1xGbZD8b0inJOmdevqDaiYTkfWVsc0Tt
s6ScR3xHaVKcrF92kyCj+Ue+lNCdzTA16UyAfK1QIDqS4Uek+bH8jSz3lz/SdjlgtRQ2piwtUKQ0
z9YsLOeInl+5m20ZPPbLMxju7Ppk3leu4M+GVcZW8Cpb3YnPyrv5tIV2FuZZoattEOZYmk03RLGG
cUxhnqxcPYhJ7argWUPx2r+84L85Be+mdOYU1B1mjtNURamtsidvwSxhOlmxDxRc7yi2dEq53fbP
TqlLCoBouBDAgKwYTFTVZrFKY1HtQUV11aWPcXrkxrXPkfOjCSZy5hNUwWqSY9QUCcjcKldAnDqX
N257FYppQLIHbDZsllWFeqHK0GByouomCdC/XexW4VxwdO8/xke6DF2VJUOHACrbnEsbqQFMMccr
L00dgfR2Gdyo4fep/KY2vOi0vWVnW8xXGeMhNsq5RMcMtIQu+ROBtHLYzSKmBQwAISvfuJ916/Ie
blQIPi6Q+U4AINR6uAxU8Ug+aB76qk+tP+3kfbyfHcktDpjleuBNF9I4e2lXmcNFEqGipFu9I0HV
77FLFTi6mqOnFhnl6xRL+6E0ArcswpKz3G2XOW8xc93VQhlp9dwirqgJYMgHKQut3vQ4e0qj4KXl
MQc6jg05icIEgGcQ/1FihOqqPlJCEP5LY9NnMGcPlVmNKgIxPiOIKLMkOuhbDcMukseW65SbB2Bl
gFlLMcx5OdMDMLz2B80C0v8IkW8ncgYL4zKjNdn9sTkU/j9nc4FfruwyVzVmdMRQrgyw3xTSTi+0
h6r63emFf/lT8baPuZ2hXRo0YQOSjEEfDwPR7Wr8gnIlXYkqg86SYvZYzG+Yd+WQTWBNbd3RRWx3
h+fO6nCBZe54xWMR2F7Q2Rjj4H2IZ14z4CGddZXfjIBkTDIHH7ZpwjBEBTQ7WJRM/32VE9fNoAxy
kvQQaAJPSqgKup91C2+2bvOknq2w1EERVNdHlYS9syC3sfKG7IhOXoMm57zHPr+h8XVWdpgDlBdF
3Y8lVkOFXqSdup89yU29dnfZ0XjLYTZtaCQzE8UF53SEAEZo2Oi87dSh54Qe+nk/RZ7VapjAOudJ
nmgpnktasHh5pt0Hau9LI6B0VcypHW7fHCtbrKsV8SIoldA7XeqFoPQGht2XEyu4NQqr3GMeElBB
Sg3Lw65s5EsfPxkTkoKGtMukBz2K2tIbRhDtfV+7Hj1QIHkKJgjty99uo9oHg6YKrTwM8CFtYrLe
oNcxn25S3mMZDOmKPWQ3YljelTqQxelwMoNaslo9+6EG4A6TFasaJD9T+hcQNe2nWHOF4QWU0a8K
T95u4+348Q9jUuVJaaQKnJLTGwwdbxkfWSOA6JXfcphDttwX7UzdkIiEKMbyXnVlIIuqKuMWqBR7
KVN7AXg7ho4PZ6e3YsvaDrPTxaAKSlB1PVAoHgKmBVl7X3eJNTuKO+9405IbtRigaFfLYvcPGjtj
TnkCIwBO3+QpHikpoQhOTr5IzNbZXBtjIo0ooxAztMAayuOLoO0k8IQL5dU8ccIzd1FMqGn6wliK
BpIR5q44UurP1CcYAVyAfucTf/6NNQ24B82UJVAPf7wNwEmfZEve0arqgnIWFSOlDDm0nBU6vJ7I
5tFXxbM1JubMSy1EiUm7mofRFd3Mm64GS9wvBxVNGNPRHzn+uO33Z3tMqAFuvG3MHulpatjCK8VB
k332Jzjqp86VbAVcqqYz8Lqq3FUyuU8IPEQuRpDJmO9GF4EVZREUvWyUCV3j6itPXXoKzotkkiAZ
ZPa1KsNcEfqJ+Uh0qIzJ+xHd+Mu7uX243+2wTTpJ6qqoMzAoocc1uPNE8mtepta9bGTrPl8thu3S
QfYU89EC/WJC+oybzwdZ69WQNrtuIf4YAkMnyXad6SkndPEWx4QSDWNuoTCloB4QToJyI+mcyssG
TPTDV2Iz/cUsgkpdely36Kg2t2/ScMpV4lDyJgO0gyWwdNzq1QbpxkerTDARpbgt1Rm+MfylW1AZ
Bc+Rkz4VPzMr+aG5b4PFVllAFUmpvrShKLy8wTrhNR8Di1FnaZboEtZb6HeFWe4ThdelpqeXzZZU
VM3+Z4Jx/GCSTExiY0vl4DoHl2HehFYp15aUKG4T/LrsmJv50soaKxjdVWTQMNcLhMtNcaS9f8rk
o5xiN3LkvQoixdJrfvNYPrcvnfclKkzArNJkrIdu6h0AXI5B1BygrmDJyQ8QHXic9W096tfrY2Ll
LEWlESVDj3eO5FE/oTpoEK2h9dzAgi7kY7abryLfeOI9eraj9HmRTLwkYZlEGurYTh0VnqGJuzxp
nsyyfbq8wu0jfjbDuktdaome41mvaDeddii4cBrOOtiCVoYextTGKMsR40FC3aV6nFXOO4TjD2zL
EAoBgQ6GBTyrpx7KwZ5WJGgt7LrJv7xXnKOlMuGwF2ZjyEA85Ah56wiK/jMujRNwrC6QALuoDDjO
x9s5JrciBdFqTUeVHeA4SwTQF4UeK0+5Q170z74QMdjuYFiULRF6XGEqZVUvQJsd+tMdZVVPrmIv
4mwib1X031cv7UosQEcv4TGvm6fJ6K0+/qH3d5c/1N8kcO9erTIRIh3i0IxKfCnKfFzdGiN0I7oQ
5MPpbecP4y4V/11gZzmxSFWTgOgxMsYxaayxbwpPKUXFubyuzcMqyaJhaooJkm7x496BF6JMlixD
cbibrEH2k5LHU7Kdpq1MMGGnltoQ8y+IreqJNBjlBlW0S47kIbqGSCwGAngRlrckJv5kaigUA70R
K+izV3g+ZDxcy2ULJsuImxXmQEYNvhAHoA1bRp9MPJqBTZ9+3zSTJcItpsoUhhqlXyIdsg5Y82ud
F3t4q2Bij5kEiQ55PgSDOoqP2agY39BFHr4SclYLYUJOpOtLMY94+AzkVQK4XFFLqxVLTs68fTxX
ZuhiVzFAVdDEA+Vt7xTH9pvuLTsTxAh9bP0/VWR4e8eEnHA0FAlKKHQgd3bnFITdZB/boqe4QO5Z
8864573pNhN2SdNkCNcoRGbHXECmvWjDDPkN8UCPULejdRx5x+vDbqCmkMmu7DDfSxnmOCroU651
Zx3M2aBAsxe/3Jsviy25HVRheXWjbVc/r4yJD8hKSjFHsdTpG8VammczazFcuL8c53hGmKAw1Iac
RmaDTFx8TINjVvxOv3S5nnfu07str009QyHRGaTGitOfZQ+k4O/Ly9jMS1Y2mGxfUfQAUGKE61K8
KXpikfLFTH1QeDqX7bwRpH+6wVeGmOAAXcCuKRSCZ4UHVtBfkIVzuoOyC93iik7sT67wjViSPfnC
XnnsgfRMrdjhyxr8zbl+dw72OTdWs5TkBcbjJo86o5U4e9P9j7y4xnERri0mhuhaC3hkiYtjeaVz
mvEhee49OqeJMtctryu7/VBd7TATQjpM39RtPIHQEArmb6PjutX8RNl78XUfpTVfmPzEln5d/rDc
RTJ5jFH0QdimGh5z/uhiOM8dE6cDIT8NJkZu/fPh2g/hhG3aQ/uxVwSw/zhG/DCBgX/sZE6etH2y
DZOAHRlqA6wyoznPst4kMkJx/U1Wr5W+t3MwWlzeNo4R9lFa532TyiV66NrQVBZJBWxariK16A3C
uTC3r5b39ShMOCwTUOWGJrww0v5gHG/UvpItA8b83/1SmEgYdYHSEfqaj3rVm4zImjsVUuape3nH
tt/xZzvsK60wBjFUelCsdY5pWpTygwaRBeUReFsYIHgkkFsTnIpXF+RsIPt2CyBwIaQzHtjmdDWC
PDN9vLwyji+wbzYUehJTUgEFmJodESsrB8C9rB8uG/mbrPn9M7GIzkLI6wgYSyTme8PXjrVvOPJD
5Lzqd5Ir7haNk0DxNo3++yp/mtS4TLsMmyYv+z65LmLOg3oDQYdAABANphqJBN0RJu4AE4TCnFiB
rO24vOqvdDAgfmo9dR/sK3QukvvCFR0Zl0jmi5wW3OYHW5mmj/DV2ojWdXki4fBKMcBCRavfyyS/
07X+r8vfbHMPV3aYk2t2aa4sCRKZqfwuQUoidS7/Pm8dzMkl0ggOoqUjTlHeyLIXh/cyD8ewmV/8
bwlAwzLPwXAY5V6gRA+ZlNpEeC3FySqHW67wLP1TP6UXmHJVwF5J81nG3UZArgaN6nUn+3CXHrrd
jGyWz6i/vWPvZnT676svH9VlPY8yHh9dLDyEk/pUxoNtmjUnZG8f1vNyWKBYWwJKqJa05HXTHcHO
emO63SF6VtEkA98V2NK+5Anv6zKY7YvMSNOnERAopb4JOsNK8mtV4jIucD6SwezeAMoPoV9mJLSY
iopsabfsg7vZBfOCndvZFco5f+LvwVXiZlzihc1esrraUSZcoEYKSIViUgeJd9XNcKXcD8+ZaJGj
7jdWY6OvWtjRKTrI9xnvAuGtm4kXUxXF8dTBOYEPTdRdR3YNNlc3HKW7LutHY+apqXDc1GACh9rl
wA8RMPBH8re4vymku0zjxEDqERcOnMHEDiUQ2zRT8azTZxmUz4cp5rWteIeALSVJcVThBoG70ApZ
eV94QBug5QJuDku+4veJtxPos4uYzFtoCLRpNCscbgoYIrSIjipjsKd8IONRhnsY1zqnaUy//IVd
NJlXkZGQQa2nGr0J86SlGA+8m8Q7MfqRZ7wS6nYgfj/hJvMMF3JDnDKVbmZmQrdqKndobO0Tcfll
JD1nVRz3M5loEsi9LOcaEpo27OwyrJxerO2p7jhRkrckJpx0cl9mUYC7pelNS0uPRfc7rk/zyPF0
zullE406BCtyPwnoMJrSQ5/0tqzOviCrz4qg9XYqgWlRim9QwuNViOndeMk5mLARhmWbLAuOGCU7
LG66HQKkPe4rP+JgsXjfiwkXcSvlQb7M6HsjPA6R1XVexpMP4tlg4gWB4D3eibjRguZ2Kg9D/iAJ
EedRtR2TTCrRhvqzzj6qSi0NMr0GQKkA64j4M5eeL+dLG1MxNOc8G2Aukbnvw2COWhR9KpuSPIdP
8g2xFhdscFysOG8xzNfPZ4A0jRTleqE+xL0vqhzOhO3Tc14L89GDIAsKscW7fRTzQxWM+0CM3TBR
QTfXxD85G0d/7JMrQ7tY1ADGNMDJjn9f5U1jnCVVHBZwZUhWdB5FV2TgnBfs4FbAI06w031xr/zm
B/XNVb4bltj8sysiQegAA4VLTE5X1bYKYSw5HDCoHHBO0cYABbxjZYtx8ViN87nX4H76g4gulbYL
9nRKNPL678Ze2UVe7DeuctBseRedcnR5pMTh7fRmsDr/DW936mqjpWjsWml+A3L9B4JEq7r8PHjz
3lqZYSK8OmqRPFY62oyj6tXh41i/NuFRqDAyHT5xfGfzIKxsMWF+DGV0EuYQpZIHIFLpqpKHebQh
g7jY0zfZquwhQWHrstXNcLUyypz0JtKjUKAsyXH5p4xiWxBf0v5L8WplhDniRO0ASxARE6f4SYlr
zJl/+3erYI4d9L8CqTbxCI80wcYzzB4bYLr7f7lXjN9DtTGSRKpIP6cPjXGnBLcmD5W+ibhcnS2W
X0gCAkAtczy5zTD3gqh0OvRKpEl7xd1vj3HqSZrgFhEGeaIvJdPnr8QCYnTEEJ1Q5nstPvZCaBHB
IyPnQ3GOLauhGnaqUabB27Ht9spV6qd7KgjHQ0NzjtJbBFtFh6yMynACgaQTLWN21S6h6GpdG3/l
Gl5tGBMc4krD0ChB62zQdrFyDL8Eil39PhMQxJjEqpaiWxr2R13Z6+nD0n//VwdHZo7/XOUVmn+o
marLIW4PquyYHcfEduFcQdVUAtKKfBohUWZIEDUBXoX/kaJMoKgkXVPOHQokDhbOR9l+3azMMV/F
EPq46AU0rN7G+26Ir9rdrXQl78vWRVcYY07t88IBz23723mJzJfqBtnU0GwByJ/Edqk+RTww/HaY
PhtgvpOSpEWgxBkCHGo/V12oSE4fxqXXLbPiXnYJ3lqYYF12YamTBaiDrHgMlD+p8Xj597c7ZIqp
6TrGxlWDraMr/UI6g+ADlS4wBnJkm3/pV7092/k1FftursSb/igfgZcbXMk9EqdzF5fsviR2TBOZ
97+ErbS3kFg01A74l8aRPFSfvEa0kud0/+YkP0NuXYg+rD9lh9B2lujCFVlkLhCoVIxzlYDVtqmz
11qOvawJbFlTf5lh6ynCdKOr2pUZz5bRF/cYynYu7/ymE53NszO8mZzLszyoAMbkqq1Ve2Ia7ihy
UuBN91kZYYoLjZl3JkhfgI+tIquBmiSXOW77jlyZkD8m2XIXBc1kohGj+sOxB/xc8gUfwiJOz4kl
m7fVyhBTSyj1uOwyGdl8hmIrRd/04KzMPR7h9maSuTJDt3R1WyUaqDijAIMuRX1XJ9dq+NeiniIz
c2Tzn0v1wuNXpphANUolnCBFPhs2GEWvEmdoT8sUeELA64tsh/2VKSZkgVwZNCEpGpgUrqk4FIYa
+tqd6iWHwP7n4+l0XURVwUJhSAgtH7ewKnRSjBpcIlYxzGocZyCYNIUzpEL/4s/H92yEyTJlLTPy
IERuRoYnol3Pw3ORP4gAsVw+ptvucDbDRIm81pqkUpYeWMMX9UdW+2bzs4x8LeJcWtvh4N2OwbQs
+rnSR1XDe6Ml5V2jx46aCr0V6g0PyLZ9jM6GmJAwV4FmFioCficRV29vR/EUBY9ReNdEqI/EVq5z
nvy8lTEBIuunzqgwde+Memhnkm6pEOvpMx5ebrtwC71rA+AiyQTJ1UevI9o4puJUIat4WTBXb3qQ
jDp1VtCjfaHZyNX/OckpdfOzQfb4jmEUNiHy2iJ5MUY3NX6UIaemyV0Uc26zQA66LETtZ7Qp5VTh
0XNLYyzlISts89dlb9/GTa3WxBzdcgZ6vqzgHYNX/6DdzTkEBq3B+ItmtxCfuO2vSs5B3vaP8zYy
B3kUxiwKTXw3vdvp+mPcuebMGy/g2WBOMWiSch3sakBXoLEl/ejS/RB/u7x19M/8HI/el8EKlhaQ
KxUMTOM6uXlbdZGt7FRMDIraazx9E/XYvWxt2zE0RZElTOwYisg4n9SWiyalwN3QNoVqU8fIIYJD
JwsKKijE+UjbOAiN6BCKQNebGMwpDoi4NETE8FyYWQ6Bihiu+lMALmS7uQqPg6vYiWuO1sC9uTbr
0SvDzLU/j+EggzgGJ6AgJgBp1Y0qKp4czQdziK51sz0Ecf2EnbBHnfcI30yfVraZXKBMJMjYGOjN
qGp0UgX1mKS8NJRngvmOlQzKiTFD10IoY18d250gKd5lX+GZYGLIBOmtlvS4+8vwVEaHtP5KgF/t
EhMz1EHJU81EkhkKrT1o1bWQ9J6i8oBtbyWPTydsZYcJFIpcllMQoTNBRexAmnST+62HOWSUc1Wn
cangT+wE97WXAn0BMgZOwWk7013ZZ4JIXfStImVom9HOSHpo0O0HiIXKk3AON+eDsS3IPDTlXJ+A
Wuy1hzDwJ4l3mDlniu05Ul52UiVwuvlADzLVIlP8ds/H4fJWwkQN0gDollWIUlW4WHlr+Gob8hZD
A8AFt2B7jKUimGYDIdu3xSz7EpX98EiVNkD8bJv7L9VoCbDLQEfpCsooH9OMelZ6YQplVBdAibTE
xdMgkCel4/IEbeZpKztMYEiHSVdjgwLo9tURM8v28mvwAr/ygr35Q/MNTwQL5OSOezSBOP5HA8Kn
HV2ZZgJGZbR5q0840LIxWEJ8nDFN0bTxrklD5wuhaWWJCR2dnIVaBKF5R5R9Pb4Ri78u//5272xl
gIkZYW+2opig2J2gK3JSdrQZEu12ictDnG96+soQExxks1kaYaKJU/qSFLdK6l9eCef32VL0DGG4
Ql1m3BMFAWOOEqZPidxK+39nhcmhQSdRGwMBPD/rHhrlkPAiD3Va1rM0kWpZgcYJgojM52i1dpnb
CU6tBYcZXMj1q1A+XV7CZslRA12rSQxRlyUWBwC1AQXVDlwTnWP4WWXRgWr1drpSTvQdkN90L4W/
fOcYpYHs88LORpkjIwd9FkU5iHNE0CqNSIwGzFSZfrITgeDgJmP0WHyyJkk6ytGQ0sS0Mf59VaMo
Yr2V4zLuUSqb7aQFtii7MaBniUZ9bCknvOx94pGfyW/ekMOWF2orw4x/GGBnKYQKyyRLbs0gKZbU
58s7ybPA3BhNL4lxZqL80phgsG66fvR0XeVVKHhWmCCuQc9Rz3tcgAokja4mPVV3Bel+/7ul0D9i
9ZXiKozURoWzp+1sQdvqdjKCx8smNuPb+oPQA7eygaSRjsKi1j3ammm11y0AtmEIORfJbXyuHPPm
q2NtjnHzeRAXBUTfYO59WjzZznd0rmawU9BDgVqX30jnfSf2fuiHdlhaYFFJdVWFp7r6x7oauqTh
P2LomkqxeB+3bwzkoRTSFIRk3aGvntru4fL32f77z7/P+JkIXsFKM3H9hOJNpR36gYMS2rqp138/
42JmFZKiDlCCmOTcqZqTaU52V34zJc49uhm3JQNC6rps6ApLzDqZuKNBANQ5ZQEFbvGlHAt3aTjs
e5tGZFDLiLoIFgrCOFeTGgLRwGXiGBkknRR/0qBPFPAiNd3yT7ETZXxwPeoET0XmxIButcDrNqIn
ZnRlO7ITJ/IAdLVMX3EFx7i/7AGbX2hljskLoA9SVpWBXlFNwB8e7mdTQeXtJeQh7bc3731ZbPcE
4tdJr0bo6wWQvOmkwDXm6GYM+tfLy6F/7oXdY4tss9jWaazRKVjfOEg7Khz1/0F68Mww5zKac8zb
vyW/ZXqVF6k/9xUoH6v6uYp6z2zD/diCdEaJncvL27xYgchVDSLDDdk5Lej8xpGC2rVTj7klxymo
UaA/Gd2keWFVQcSxtukbqkygZKZq0HdlrvFokgL8b/DRkSm2Z/nPJF+N2k+zKqzLq9qs/hPIqqC9
B/FtjNd9DHMdlPvA6KN2Dlp8kLA/tOAddlI7CJ3/kmjxHkmbb+WVRdYdS3QGAq0CdU+d+2F4Aw5n
a4xFB3CJtviWQ9CjwjB4zDnbNHtknXNtlImGk1z1yZKDIKsWjnMcW4Y5WQb63Nl9gFb6rHuXt5X+
3CVzTCQxy6YWuha7WgfHUv4mhL8u//6We6yXw4SOuZwwxKrgrMlC8WsOhgMwCKmNhPCQjKF/2RZn
LRqzlknINYycIUwpg2FLuvjQxAEnvPN8gjDuDvUnUxMClBBVv9sD5+wRR0OGPHOFULZO8Wrj2ItE
mFqIcEaJ5qhy61YA1gdKZGWyAOGL+Ao1pN3lvXvLEi44AmGOV1+XIalMnGPVH78R0EaFtTVWFh0V
S6AOTXuVkk8rtDowDyo07s29jOqE4MweGhNOcTIfS9GabnnAG44DEea1pWZVYSYRHHQuK09WfGWE
oqVsaynHUTefXOsNZzx16aXWnFUY0h/i6+D0JiTlDzvxl3mSX2XPAFsGb/B0675bmWSfQEPdSMSs
DUzlGT+CECw39d0IIovLX5azgSy9VK8UcZXTrqk5js8i8uo27f6Sq8GC7t2/O4CsAMyEsahxqVHz
SzpFdmep0XegwVQ5C+Icc/Z+W/qsnUKo0zpV3FuDpO7M/EuP0/WXoX/D6klSab3RQYCtczqnwMtU
xF3jdWCO1Q75EeKtFlU+iHxzT9zLH4vnEUwIyyAcAczmCI/QZ2tQb6Tyl8gj++XZoA6zWlvRZaD7
lQZcpOaNJjrd+NKK95eXwftETDDRm7QMql7FA7jSjl05HTUh5LwaePmAzgQGsRVbtZeAT1b94JA4
iwgCcu202Kon7lrMCD1eXhJv15jw0JYlRiYKsLuSurTTBmizMgQugHP7czaO7aCjdz6ARsyE3/XV
gxCkuzmc7H+1EIMtfxh6BdyBMGLC6ZiHv6bCTYb9ZROckMP22dpOQZ6Zo2gwyL+Kxm10wRrV38bA
a15vVg5Wx5Qd9ss1IUtMEZJ0xXE6ojB6Uq18j1zeLmzC8TdOXsbO+bVtp4plBFNVm7liYFjoJKaW
JCjf+6Y+BYNga+Cndy5vJHeBTDyopFESdHPpUJIrbv8DTKr3AYbuIpfXmuI4uMGEhUgP4q4q4XrK
kNpJfF9ExA3kfxcYDCYwDFUjAJhE65oNBNaIasttwenkbdZ31k7BBIZpzJtYaVFYFM2s+m6qxNNk
BRd4axh+2JPIVfN6dpbaBF6UFMlhAVc/pRBAXwLaHvdBF9xd/oq8nWVChyAUURBJyCyy6MecXk35
nyz9dtkE3bcL2Rv7Csv6uIyyBalvAZZ4HV2VbrFCpbY6cQeuX04E4RljIohYFV1byihvToViZ23s
67rhLWK2K9JsF9c55+Rtbx8qdlAz0EFnzG7fIhF5MVEeHIz5dla1oxkEtoQnxVe28N3MW+a/uhbN
SWzadFRw9bam04Q7PQM6r8x36J9bZc4Dc2yHk7M1Zg8LodR7uQOJtxSB/k0CLna0SuEG1Varrb6L
ecf5Ztsh+WyPOd1NQyZFyQjaCTgCjjBJiT3hcrYLMSU7MMxknCTtb9Lpd4Ms9n+RQNE2ThjC6rz+
2+zmLlrcjvgruqZDqDFUuvktvzce98+n4GxT+ZjZjGbSFqUCFI6IyRaQOQ6mlV+jbg2g+PXsVp6x
D2NrmS39JIH/rvixoCFpU9AHv+i7fUbOfwq96FfelJVqoYeliQpd1shXspARJy3y+DAmkvaHTEFv
A3bNQ6pvfGSiakTEQYFIivwGjFoZDaqpSiQMSDtJb852M1WaJWZemqbXmdjyqP62aCQ+WGPupriZ
wqWLUUcXdZsc6kPo6vfla+GgUwVy0MWOdibE6pCWOfptz0MAboG8PlhnHLqfxlkIqRQzVHdBRwr1
J+jW/elBEjT9yNzCTk5f4Oz8YJG5u+IIY5NBBiXUOj7l+Q8Dk2n6F8htPthg7i45msyuS8XRMdqX
uX6Rxz/kC4nsBxNMOFU6MYZADZwECppqkVuhdhTr58uxlOOIbKO3FOukkGS4xtzea6iSYeTIFpJb
ISCcsLbF9rteDRtmTBLGRaIAcN+9LsAQGKecWALUPqZdsMPwmfGrduqj5CYHXrq0lWZ8sCx/POE1
xs/zpUbBRLPkA6WPLV9Uze4s+VVy5d00uLx65Mbb4INBNrpJYjoaUJdzOhEF3UpOfhe5ztnPjbv2
gw0mbOlKa5QLhGmhsbsv5h2YCQKNkw1t3HwfTDBhQ1eqBTxzAQS5JJqjNNdzcRMJ/0fadS3XrSPb
L2IVSYDplWkHZVmyZb+wLAfmnPn1d0HnjkVBPMRYU+U3lXcTQKO70WGtXwBCoORxGRpBa83WrmkK
iHZRi1FUg58NodZiLs0id24uXbfZM9FF8ABbW6ahF4BVlkBLy7+naDXRpavqzm2z0Q/n9jh2mZct
lvf3V2othlM3tU4xBaEgqlUyKbYnmQJxziwtu7QU7WZSaSHIdIqWxWkbCTBn06XoBQm7y1y9UMrb
eBY0Bm9ZCZC7YAYJHaCKRrgYCAn9wSxMkMt10uKPI0ntolYdRe1vFWAF7G/f5nJWsjjFjnTwV6qM
hN7s7jNMFMunbBS8ejc1bSWCM6wp6vyJMsOwdvSyyFInGkSdC4JF8AUJyUyNQSkDmO7gKp7PkfqQ
DYJR7E2/ujoUvjgWLLFZW53VIg3KkPfaK+k6ddJ/iN0wMfyYObHAWWw9clE++qMHPIoXBnxQrJX6
zqV3OH4Mt5eO/mCgkhnfiLrCBGfEQ3n1VQsqlhmPXD1qbBo0P4Bo+LyvaSIRnKblFpbTtQne0d05
6a8tS3BrNh3PeruYlqyivH6YNEXKYKMnf/YIShDhrxRjN6CwKMA4AjgylP32lyTSOy7WkpYiTXOd
LYl4xDwG5ZWkufsitm0BmGpkFbQ178qIi5TktAtUXB4L1uy70dxTy5f6h30pW2ejUwX/0AGOKIcL
r9LZklqDoAVgRsvEJSVx4BVVk3/el7KVmsRY6qsYzhIQhdQjmvY64OZPPmuzNYldPzFCk+QMTDVR
hv9lppZ790CeydC78D4Gx9VbjcjyVCdphPOJP0cP+nnygzM4W5wCV4n104dnQH475YneMFj7+VSA
1S07shT2R0IUNB6gu4KCqhHF57cfogImndIcFl2WvhRZZNfNJ8HWbnT9ssb9/0jgX+ltugyRpAZA
aFfAwCpbThRTm5T9bRiCjkA23KDoQbGs39JIEagoO7V3u7wSzbmrUqMybQk6IBhQmnIE1ut/1Taw
ddnWK+QOM2mnVktIjpug6jasU5klTiyMXjdvwmoxnHuPokCGpUdiEW/k5lT4iS85yh3IsNiYTGMP
4Ce1RDmPTZkWUUy8TnVLe7k2K8PVdeo0hA3UNOtquxhuVb39gKHSVxK4VSmVkcckQw4Hk65K+qQt
Thb/2NfAzeNZiWCLXC2ClAVW14QdUNqPYfqcyQ6Zn/ZFbO2TAcA/Da2RQFHl/aFagyFxDqFo4LE/
tZNxYZS1ty9iKwhfi+BWUatKUZAQsYoVfFfoMw0/yfn33nxUTCBQyAJhWxdnLYxt6WrLMrVKAPhX
wb8fGANBeuhxccR9+lsnsxbDeale7kcVLZ2YrbUeh/4W4AapLgiKN32vocq6DmJVdF5pnIxIssxx
mLAUNoJKMR81PQ/2C/KAU9/EvpBqe3NNK3mcQW1p1GimgpxD66HQBSbG6UK6Xy5SJz4pALTqDtKt
EO9gU/1WMjknOaQzGBhLE3QKKfkaK8s3qytv99VPJIJzkPqSzQpt0EURJydzfEjk8/7vC7aN79Ig
UiMlgBSCdZt/zmHv6MXiK1/3ZWxFLCtV4FHg8ajJUjKV6Jwpr0FGYmaoQ/+UTHdfyuZFfT0MnfMG
RUzmCGhTCL3SCmgCk0we4gX14aGZtOM41t+mriJ2FpSDty94ewvRUKXIYBvC4/btpU3g6YCkOYIX
TX0ols5OQt8iAjXYjPwNUIz+vxC+bJGoXZYVaQF+qJcBwNTTv8YnNhWKpi5BFWEzKFvL4ty3QUlp
jASh/wAYdUyPn+fRjh2Gtg1KtJMqipm3D+51adzBIU+ThbSHg4XIxlHTQrG7ML6uzWQ6L0ZXe6HV
1U6jzaW/f3DMJPBhynqdnA9MpiKVqMwSHtPN56K389ruA7AviOhOtzL8+loQ50PmnuaxLCPYk0I3
XRwZT7f2EADB3LxJTMe6U320816JemY2TQfahS3VNEHhx187wHOO6VLGnRsaWeckxWzhAqaxs7+J
W5fbpDKEqDJeChpnd+uJSlFsIMwMUms+LX2LMeVebU5RbJpuT0ZhJVu0LO66DSGpKEpfI5gX7NlZ
LvFmqADPzVqtlnN0TH2UvAS3TySSM8J92VfSVEJD06L5JhfzZVjIH9hG4/Ww+Fadqm3jIEObjhvU
BKRr1lVHDcMpo+Z7kuei6sf2DV9J4xSyz61waRU8jJlzzr3ENyxo4+CFgDePb9Dwsq8jmxZyJY79
fRXWGBawf6kG36ykl5oBoLMRjqaKBFsoOCWDU4yxz0sd4+yoc5TdhRFbjtQmj/sL2bQYq4Vwyk6N
PJsCOBRXap9oexMoV0p1QIzrTMg07ovatvgrWVxwUQ5AHQVGM8JnYKkTPE0DvwVCbIWODRHWiuh8
OP2W2sWAp8T5xHr5nFl14phNCIaYD0y1YaT8j0Xie3ZklQRDSvEiMKJ7zD/novnC7aBzJYDzXCbJ
umIJIOA/QWB5kJzWBy8M5iZDIVvxlu1br4fzXK3SDwHwMxGuK2dV+yTHB1IBYeN5XxMEp8O37kRF
nk/qCDs+ar6cPZeaR5anfRGCq8O37EjJnMOq4uqEuh/2D8oHoM50kNhbmqqrLN3BeVo1DpsUg5kY
cU7AVNgkX9QgsLVBPuwvY9Ougbwc70qM92B2hTsQtDpY01gha9U7vTd7LZpz00PgGwfVrQ61oF6y
dS54oCN5QxVFBc/4W6um14M2RyA5RbPKwdIWewzAlV4KzMCWiq2FcFdzsAIlYRvqtmp+HuqvbRX5
6Wi5aviBIH0liA8wdblpSDtg6yw9tgf4uqXJQGyEIanJ2z+lLSNqEgNwQSqDaeUD9dbUaJBWE4uX
r+rpkOn3Q/rUT5addNUHXMIqOCGcn1sYgmgSzBBlupJ+V1sP+0vZPJ3X4Idn4JRjKSySACqg9eAM
HE/GdGNaz0p43BezqWkrMZzbCQbEw6amE9dAlWm2AKdHOgekB5//JzGUfcbKTTeDhdauDAcjyf1l
R24TEjuVMQhenFu2ZnUmPCdhXPfDXFAU7tNGuc2l6PsilaLE/6aKvW4YT0M4RnMSN2wlLL4JrwGb
cs14XAaQuOg/xqfJ0xzAHzrSRyzCSixnEcxoAmZFCHWriEtA1l4caHK3f0bsvvNvlvXucfYgS3qE
2f0Io/MCi2Z5jDj6Q9i7+koMD2+D7o3UAph26/ZgZm8xGLX8KOrMMYifdYIuRIE+aJzPnnsAATY9
Ns0yzzPa+g3Bjgkuj8b5BJ1GBLSxGlp9Yk82ape0n0knSudve57Xo9c4D5d1phxmytCiDV52UJuz
4zMblWW0Y/NRNOkhlMbZNV2tSkAWdy3yhFNsUwTwKZgDByAXo0WrcD5STV1rA2cYrDSbWj1AQiDU
h8uTWT31yihw3SItYJZ2ZXtaOQByaGTAc8vzUW/NS3B8evtXRySCu52xEaaWHiBPE42fFHrTihh7
BFdT464mojRTBeA5rqYcOYCpCzU3rx6i9qJIAzt9mogoT7NV4VkdC5+7KxqjqlMVOscmrBjYxUuZ
Be8DEdrFtr4ZpgHyEgYly3du6BXJ5jnC+I16QHoQQKHDjIfi1T+2hwAtVJS72IzkzZVE7tamQRJn
6PRs3erHCHDSygeJHwBCZ1txQqA6hG75ZV87hGvkbrAeYRpUbiDxnzdxjZcDuSYHNsCVXamis9uM
HFbr426wXKGkoM0vN7g76Xeyk91mqOabLrjNtKsBtFKpm5r2xywH0kEaSroGo7V6e89MqoDkOOn/
WSUbXusu5lsNPgTtz66wX4FdqbfeygRchQrEVaS/MOnNrTKgRU9jSUUjYIQ2UxD3gTSpxZRcd0ww
hJ18ri/zn6kbujlSYX8d+r0VzdkszF9r+hwjuRcbFwtaHjVBTLaR1HsrgNvJ0LC0OADlDiDjtZN6
136nXughwtA9oGDa4+VwKA7kp0BJmRK+21AV7BAMBkRGP9Db41OaltaZBhh0pqS6o1xIENn7KUY5
ZICwag/78t7HUVjjShy3iXKxDHIXAzABT8Oc3ET6dzIE9qQ9LFTUHLa9nytZ3H52USKBuAltqrVX
nVS4tFY6Bn52rfugV/NilyR2dBIOxry0Pe7tKNuCleOJum6aDdYrqN6BIcfVLsiX8kCOwLpzOm+6
U5BSVC8Cr3Fjvz/KR/1+f4fZDu6J55ySnLYakVOGd9f+SIqfWecXIo4XphPvRViGBaBMzLi/80vG
QMHAyrqt9Bs182kvyI7+yxb+EcAPxMpKPZbdiKyhfGYIC/psF18BOetj7tsfHPSz4vmNBV4ywDbz
OvRF6asN083U9PUDuE2Mx9ZgnYVIX3xefNaJFR7MT2AxAwdqKBxFfW+53wrj3LwyG3pcD7kGNluM
hkothur6wo1oepfHpiAqEq2Mn3stKxK0mQTKnAF8JhR0UdNRPTGoodLPDqJZTsHK+PlXVU5KUytR
Mmv69iZGSjiVcd+iaBrsLI8FYf9G+9ybfeRHYNVx0dWSAsit9crvAWh608fUmc4vPRWH4u4jgwZv
BXIOfk4zfcjNHvRD9FfYFqBBfcyqawNoZ2Eq6A3cvtV/FNLgzHQYBE1NOxS/lwl60s5uiGEcfVRF
RXYWBe1cbZ4qsGnAGiXhPYi4DCDZTv/LutYfRgBlN4exs9PnfVsl0g/OQutS1jaonyJFlCSO0XQO
SWpbtlo7bCZ7X9RG/Pf2sDizvGRSEOQhesbDsPBh2A5o/0BHquK34zOdZA/w3JdNClafGZewi+cL
ms2XSyc6SKGWcqYFaamuziuc5OhMcA8ZZjYYZxv4QHx0Ufn9syjy3WhRe7tyzr7ERQhCTqVhPSCj
J9loTfOXU32V/qLu4GVoPkrhmIInjFZeYPqKOaX7kJE9u6I3reC4+Wx9NwJz1igSjIzS5SB1GBym
yG6bi98Wf5/gerNm/n0xq3lA0O6OB6baHcYGmMcBpgKG7CTQqu145s+95PPDWZRl3cJcYYOW0Oq0
uIybOzjpAFNDDIyWvwYuKnoUOiimJTv3lE/h0wnAUzJae5AdSK+7U+0sx/hxCO3yB0Hxl/kpQJl6
6ZdBsUW8awLvz6f2M6qobaqiRcrSjqAedKLC8AS7uh2Uvu4qFyU2caPWhaqMcFKE6epBkR02XhRi
/H8+NpItAv8WbSdniNRRH+vegqPq0sqJWs1ehvMwFbZcVXZqPUu5cEZPtIucOSrULKNBhyVWT7PD
QFQjtE+CTlQHAHPpR+f+WfR+EbgQvrqQT0vfaxbOTVGuF/VRaT6b/e/9g9u6DSZjSwNOEEbg+Ldg
Io+FpsWwsbNyHsLHMDpKw482v1xKSWTOt1azFsUbNYarnDCYg+CquzTP4OZ7hpDGG108J6765+hK
EkK3bp3ZSiafkmsKtW2UukbbUf4pA0RQ99fZXlNb/z7n5GkSo2wWMwwu5TwPR3286ETwAIJt43F6
MrB3RWkNexUoBZi7b9KZuHIkyJaLhHC3qSGqhswbqr+0TWxVHR25OVBFyLS6Faust4u7QlYgExPo
3iB8IbpnFuQQZMoxzFO7NpaDoed2FEvXRRm6Sa44+fw7nVRRyLnl0dafwDlzDRFYm0gYtqOH+jtx
+8fwoCOhJLUvjYnM+jePcWeL4uoNKKS3msJpfxFlSWQMbGzj0Jx64AP9YI+i7mAI/JvgJPmEIImB
fgu6h86tksspeDC1xK6in/tGQ3Cr+K6ihZT6ZIDQ2y1kf15u20mgjZuR3+qQ+PIgsCH0XinwIG9c
66Y6ETe9m449ariBbXwWIwuJDkfnngV5XeXGHIAsYEBEUPnDsfXrU4luAVE8JVwZZzCSpZqlZQRR
SudLN6q3HIOfKsYdXNh4pN+geEhx7B/WRhMJNI9xBmimiVFVvjexqCxlgUKgAHZmL2PkwYgNqDTZ
J15x0BtnXxzZigTW4rg7LqN3rx0p8sRaI+kPQ2m0NxpAI2wkkGVvMPTwpM/T8Csv5+HUWTPQbBvL
dPOGVAcFGF4e2t3L2m6R4HpKy7x1ckutrkmTZ4cqKsGePdZW4CZKhC5Lw8qH5KJME91dgLqo22ij
1+m1KaOhPTbT5msaSADmAqBa7XZJIGP2tCrbawyUT15spcPPntBSRMK9+V5fbwBnYfQiH+vJYA1C
HSa9KwwLACu1tTPATc4g1RUNaW2r1Op8OcuigzAmGUYgaqNZ8+V5krjpwUItSDtDhX1Rayj7OT6O
XS2PbxKopEjqpAgRQxOc2+koS78y9Kf3wD9Ln/T8oIrq66L18dD1QEqcy1iFQDY6zJ64oRdfMYJT
NPohbyyaGNs0oK/byVNlN9QwJw09Xi6NThqUDFO9HWaj92+J6FLyEPZkMnu1XvDCGx3DDs41FtUc
NUzxyRdCBdl0easVcTanm1K1IhOsm2ZHg82A5VmZISC2DoYrwPiioQxaGX4S+jxWtn2nKgTjRwy3
2kSJFX9f5VVT1exTJYflUQ/sIkzH4VyeWPua+KG6qZWvonitTDCsliwyUGMYSikgkU8sAyKmCtv0
fCsxLMBZrUjTaF4C3hVpgOqmr65yUTy5mUc1VwK4LVsKo+pVHQI6f0K6D29/bFuOGg2gBEHKkz8Z
V/WJTS6mtpnaoL44ChRz03z/+QAqc6V4C1W3sWe3rfqhYdYpR0GjuTAfWBm7dJO7D5QV4Z1W8njl
xKgkCyUw5nRSM5sguWk54Kg/d053JVaT/fPD2N3b81uipicG84Vdd7aSh0GEe7VpPFar4eLoJSMx
G7kb3byvMAGgXvQyOcdk/LR/SqJl8D7WytMabB6gW+v1Q5cWnhKKeAE2jcZqJZwXo3lhzRnF0Elm
pIAy93VZckzEyvL3/aWIdozzXm2ZJ4s24Pyl+Fu+3MkB+Ls0QdAv2K6X8G91a9WkXYppxqAbJYmj
deOxzJf7/WWIRHDXJgJIPh1N3FtpSK5Q7XwkZnzYF6GyLf93c4qkzVvllbV6SBQLV7P8Hd/Tb5jL
9ZZLBjJqebEnweEXdng5OSY6QCokk4ZzfGKAPRTUnZlTCgyFQD9evPZqTw1LTxuJAldKA0CFW9e9
XckNmDNb65pkg0CYaHfZ31fCRmMAuPCMtD2xDpLxlUi/97dWtBjOLCDtqAxajF6xuv2hDdFRz4az
NEXXc6f7+5I2k8kre/fCurVaCogezUaRkUAvLrtLsMgelGcgJIKXvn4InfLTeCFKJm+HGq83+QUU
ZiXRarRpmSP2tj9kt7kXAG5ocqprNjYket4ILrPCGY10iZQkKHCZ5+Iwl5c65u9iQcZls0a83kDO
YCy6BhoMgg1UbqQb8zdrJZCcH+qPAYpP/c6Jzn9PzvTGRfH4PDOmJEpNhfaZ6ZFYF3EuqBQJtJtH
5QHIQiZhsB5Vb6VyxrJ2JWIIdk1wMPzMezGTNixS+D1gctpRVjtGcJ0awpkS5nfeWyidAEcdU58G
T/YixXWbWMxpDD74d5wFb3e8f4A7Lp8GWCjlwHrhGJzZhy7Vq1xOJ1JqLKZVop908qNbHYOmgVt8
CY6Af0Fw2zyGrhBFYPvM/kjk0ywlnFafstn9fP6aDscqMwTP9u0TexXAOZRCL7JYYux7CyY/ggtl
OfWiNMt2zPwqgvMngTKYTQZ8Y4zod6f4HB9mTBrLR+H7g/3Oe61AoxEBPw8G2VnIuTJAaV6XbQjK
YLcq7eLU3CpHdGL/kmZgcJTojOzIh7bujzye76FUQEJr9siYmvJVPFzJyWUm3e9r3PbpvIrgDF0o
66YVlChW9XF+6Pr+0EfyTbhQwTNRIIaHl2micagjEzu3dMZNl6XnJDf92NTd/dVsu78/q+GbvpUw
zvKZNNQt6ZTZud7czUP+OQN5a6WoIge4bSP+CNPZmlfaUM2kbuYGGbAJlSL0ZF8Nx+UYPnZnZNBd
MMpIdg8iv+wgbHsTbCbPUVxIwRCNOlpUzMwlT7MGXgSMvbmmO8kHpbGLa/YyDa5FSW+RWE5V9DFu
ltpE89QkgfPsWpucWr/bP78Nqk7mof7sqcHZP6DHqV2MarzbhZ72pDyxIvV0lL4PZ+OOuow0jnxW
xS3I75tP34jlq8MoEFRyYKETjQwXTWXPkeoq/XWoAN2tPWRlZSvBZ9kSjcNsm60/i+ULxSGokhNK
MQuVnDS/BTUua3lVhWZr28K/iuGso0GNSdPYQ3gEvWX9bHaClimBXvD14LBpE8ZZBmB2Q3Jis/AG
JGXHaRYYQ9Ey2N9X1y0CwkysMCM/kEsaPZa6YJRDtAz299Xvz6mkyTWbuMzpOa+fEsuZhYzc2ynA
V/3mU9haohW0lmEHkQJsbEQxbnKTyZj4Vc7L585BNkRE0ipSMmbFVssK1EbBNC5U+598EuNfZmyZ
ImQZ0elwxsFMpVSrKihZOE9OKJd+k4oCCZEIzjYsc6yh7AQRhnROrV8pcLj3rY9AAJ96m+M2GIKZ
CRjOrfEcxA/7v/8vEf+fm8gngMtJVadugIA8clqPgaJofurleDUNM1oLoyPARISMrC9R/U7UwueB
oyzshyhgyEJuc6nfKb58zm4Zd5TkjF8J+PYmr3YXB3P7vvrlY3mk1yVzIVM+dcGAyVIMS6rhOSqJ
X8hooehF77V/eY2+ymFnu1LzObYKzOzj9tZenLvdKT0HrnKfXrLpKBSInI/gzrzxGRZnL+IwGLWK
mdW0AkyG9FBYIWozwvy6wCxZLORZLQxtakHRAJoF97c6KREIKegp9vJD5RkgUi1PtV8cmsQVaCrz
CXs6w1mNsVvQtbVgcaPTZrbqKUfDqzz6hHEF1/rga/v18DjjUfTNKIHkHI3gmdcmz6Z0EbQCJyWy
vBZnPfIGtB7TjIejZjPuNPbatq4ZiA8jHc8eRcB2+8emyiziWB9biyYEM4S3UqYvdUtB/n05J6IK
nUgI97Sqx1lvgwipq0ruPrWW5JIpu8+CyPuftEGVuQhi0Q0aFizZzHqicjRDJ8kD2hwOpRuds+Qi
Fd5mZhX+Xf1UnrNvyJc+lQsohK7Zs8cmOwLM2UPjw6/ALj+0GJ75nx4oIPJ7e17ZOMtmyfIKRE9s
qs5OTzywWQg8jOjA2N9XWlFF1lLTxQSbXuun2u0gn/r5fv+wRCI4e0GNOg8XApzdonab4qjJV0Hy
tC9i/+Gj8nB/8agNQLdJWEPwJ6t4Kun1aGa2ll0jQyc4FsG1VWXONCTECkySvhgihrwFfirdseAr
41vVZtngbhRJ3H8LqDzvAMb20iGpX7KM4TE/swLc5DX2h6Ck1x5E5bP5baCHQUWhc6x0KjvP35C6
uJp93cc8rzCzJNCLl+TqSvWKQm8HdHHjBd54+sFAMd8CTSBwsssT6Co9cBuhS0TYK8os0M5F5jP9
iUb6CBAGbMQnAI1YeYhkTIQZh8KTTkJlYXd0TxizKqsl5hmYRdIKS+zLX+j/0/Wf+3r/Lwno//ip
d0D7y1jgsTOiCc+80s+Fn1/Fl9ahQ43ivxgDES2GMxVB20tjOuOSNS4bjnpYbDCxYYSvsb83B/26
EWQzROI4s5FT08xzmWl9/dgCF7ISqYJI/7iIApxn9RhQvHwKubUJ+UbVWzK0gsvLvnJPAzhr0Sr5
vATMyRfBOczcdH7KpC+K9XtfD0RL4UIJ2ZRIFs0jgF1DDCaMlBwBQWTYdFiO+4IEh8Ln66ewG5MU
ALnI+k5eVYcXpdkJXr2CHXuXsq9nOUTohfg8/x0trd0gp5SRCy3/vr8UQWYHaBlvLyeJ+6nXc1ZX
PFYvGbPU03zGpEh/qr09uwzV0HJHER6b4Kz4lK02mUUdsSYfffxm1pd1KttV+qGaxB+z8MJPsrI7
IzAgslzH3ZHz69T6yZq4sg9WJF6FcPZAXtpeqRqW/vBhSd36yrgvPoF7wynBTNddq8fMMR2pskXl
UZEOcobBbHJdkVrkoAc1cpMp8AYzE3VJimRwtqGde1TPe2zg8gMtNl58Th0DMymVN+D1lvrthSg6
39R6SsAPAPpaQvmXvpmUwxwuEDhE12n2nLZndQLFuWjwZ3NdKzFcfD71Sln0Gc6MTJ9oeJRqwaNG
9PucIZrbRaqiOWKcHstdP1TjRV8BvWn/5m7eoD+LAB7V24s7JEkbNzH2ykxvzegxio5Lf7cvYoNT
BpHQSganADKm8rTCAgz44GcP+ffyGmBHd2w0H9xBX6nd9w6bpEtdM3DHC9FwwgaZyFvpnNeYsy7R
lxqmCd3iTnxEC0IO2lW7q7zYGTwCRJIYuJRApb/PRHCb+4qovWzMynQsuRIAuZqBKeZl4TfV/DCM
432aK4UfdI0ieH5sR9Ov+8w7lLqtmnpiBSxSNR7A0A+mnB6aDBiVpL/MtfSJhMN91twvZu6P5fjd
6HR3VJO/p/J8s+G805Eys8uTEUZ5SDVbM54U4+8Jdd5K4LxNWyn6gI499HZ253mu7CD321SktexH
3kUbq93k4k2yYLatlbCbANMO7ynDSUntnLqAZTkXXjF6osrP/n0HLcjbqyipVt1EEcKbsLw35LtW
FwVpQgXhLrs8sfYANj7xT9QZe+CVmy5AqHOj+9VhGh1RiVO0JM69aGbRAcYTHU3VtBwACgsOWdnf
ty6CO6ZyxoUG8VhHGiuzhPcSOVUgdksM52ONUytt4KwImJsrC4VURAGLF6tfpuD3/jLY/9/TNs7Y
02CRloU1VFbLbYxErm7ZlPw0+q8msp0i3RYcC+HSVyHKqAbVoNraUn5bpBjihBxOzPvtLIhw3jG2
ZLVoCoTRzOx2D8qxuRgc1gwtH0V4KGxv9kRx5mBoZMkkCQwOgyL/T6VNDDQl8mMvIwUrc94aWRRU
KiqzDDgJsLHoT45AEcWGbDEQgcKLBgZPtEbb4m5v0YlxtmFC9RIT7lhirJ7L8U4hHwlyX9Wb70Vo
w7CxdPZANJLBUSTE8cno90KCRNEyOHtgAkdGktAh57ayR4CGWwieVCILRzhrMOglHlOs8bl4Mq/M
A+vqkRyLjUCDQBadZMvX/WsrWhBnFuJqVLplYOHTfJNMyC3GAgEC88YzXekk1KM5lKFzuXUdhaE7
o8iL3mdvSZvT/lpEm8czESmYZjMNtpjWY+wR+YHeWo+sUbPw0HnvCIkdtkdQXrWO7xtRlCWsMyYQ
M84YCQEpPdgc25dpdcn9UK1qJYyzEl03wJ+zooc53EfGA5Wv6/7X/g4KgmkeO7SKBxno7bB5Q9J+
0QPzal6Ke3lIBTohEsMZg6QsDEoZBGql/7CG2K7mx7780LsA7GogJTIVhFtvg5HSaqkyhTgaMErY
xnJvSZft/Pmvt0tXCHh60XIF2KV3kBB51itpDt2O8m9accraH2MrsGsbbvWNCM4ehH1qjMHMgriw
sKfhkGFY1Mg9g3yZqs95fdhf0JZCr8Xxk9CVRJIUkCvsrSHd4B7ZLaAclfvOo/7wKIoXN9RgLYyv
NwdtaKU1O6I49OXeK1U3mv5eC96I4DRNL2gzqAXAcKWln10znxL0NUsqqGb1VJQm2AgY3sjiNK4O
wpTE5OWdNnrjdXymaAvHFPtZPgpZTgVqwZcLxwqs78mCG4Q3KRg4Wie7Ma7zQ/2LlQzLk3WneNFZ
emifhSBOGw5jtUqTrxy2pZX2bc7IESbDi0vpaKWtt6+FIhFc5DUqVUCsCJADZZv86vLKmYAwZu/L
YPeGC7neLIMzppiPRxEvQf56Cs7BfABxrQ2AuJb0BxprAllbifk3wriXGJUyGi8Z7EQSxqc61Oxp
VO+sInLScDjQUKKuoSLF2cReLFsX7Rzogi94d9OIYREAsmOwE/jFGBN7awyLplerrNRaj1bE7wIg
R3S5l1mRv7+p79scODncFUgxED3pRt16MrALNV85qpKdqr5aYSoTXAwuGOJRotcEfd3v/T4n1nq7
PDqXdToOIXpWZjQbstmmIbdrzN1BKJvhotfhl/2VCjaUz1RQo2iTglCUjVT1PkJj5xU4IXTbGLP0
b2dqXtbGiKk0BbQPPIxKk1pmFkdz5Y1x6rSVeYM5oW8fWcyrCC6o1axE0vMci0lq9H1NKIH1y7lY
RHnUd9eaWwmnhEFeF2lu6o2XWN/r6DyUv/eX8S9q8LoOTvsSvNStSEtaz/hUAp4VLyk28aErGMMA
r/YZ/fCCes771By3JE7xpDLQAsANAFsDb0SGx4YiMDifgwf5U37Z+4PX3TMOAY24+0t9zyn+VjCf
IS7SZElyDOt6+rfBlewRoKRI79wFGOOPjwy4KLtgI0mlH9zTHyD4w4dIrmji5Z0TYh9hAEqC4YvL
lAcuzk1LWkw1BjwiSQx0Qsxp0vqAbwGGcVVPqfS9pcVQ2G1mWJ/LqUksQWzE9PKNDX+RT0yVUB0z
9/wlLJrAiOJIarzCAFZpYS9kwUybJ/91KMnJ4fxRrRmgUC2huIV83ZqFo0oI+IQVlHfhAyeF80hV
pGTyOLcYuM6j5zieilMoycSRywkN/PH4WwVm+KNaS5Vbhepka6qaHdspz//W+b58hqFqFkUj6DsU
g1wfrXwkI+xNMpxp/VWygsO+8rJ7/v7YXiVwdkAZqRxGZtB4moXGGUJtQy9vc0ojYMMZv+Qw/bkv
77375ZbE2YWpmItYA6ezpwx4CKa6txQo76vKoZNSe6DqBRjtjqaR36lmdVcH/fO+/E1fYcqwS4Dz
1TSetWcsq0bK5q7xZGX0LL2/1yTJC8zpbl/M+9idLXMlh1tmbUkDICgmZM4PxeU/eSRyBQx7NPuD
7F5ggbZd/UoaZ/pK8GTUmjk2XgvyBx0PX5p4xj3r1CROYg+/GDWRQDW3NhKD0gQMEJquGTxaSQ3g
q6pI28oL08jurORStn7UZiCKJthF4/VzLYb5sVWWTO/6WuvKvvHAWHponfSOFs6P3tX97iq4R4pk
/9i2bsNaGlv0SlrTUYwv5wW6XuYHFbgkc1s59fxLz3VnMD7vy2JfvrcyztFPRWuhggtNTFXrXiFP
Xd2KHkFbNpkCicCy/sEh5kQMnQpIOYLNG4C7Qp3mxkT/zg+WxFIOFTAQirviUb7/wLKIBpJZCyy9
7xhP+goj1NICy1nFpq1rw+VcNsf/TQSnE51Jikluoe1EynsF8CZKiR5pPVp+7cvZ3D4Af8Na6IDk
5nuuQEValsU4NF5mRugga0b1olaaX3Oma06otItA1zfFUVWjoDcG07XBmQyjMui8VBEq2a3lzqNp
V139S9cUdMGQ7/sr27y8K1GcvTCHZQoVKpfebEXHoc4+F0ZpZzMQLfflbOr4qxw+Xi4ss9WUDN4l
0J2w+G6VwiLUlqOmKwnca64I2si0RgR95hUL96aL5dBeMlhI8ZzvppVdy+L0DsRhhVw1auOph94p
TqyIF2LSiP5oXuATL/56iAo+ZC2Ps0YlHTU1JkrrtcOzZvauXB2bTtQGJVAFfsqkmoHw13czu6/U
lmgPyosmtKGfT/uqsGlaqWYZpgU4Io1ytsgAQ0CTDlbjGaodB6EdLqWfWz5pA2dCj+6+sC29wwsN
HEUEhggUuW/t+CD1dT7Neu1RRalttW3TQ7ekuQDLflMKAfMlVYmuKi/6svIWsv5/pF3HctzIsv0i
RAAooABs4dqwm1akzAYhR3jv8fXvFOeNCBYxXVfS5t6FYjpZqKy0J0/WqAimKexQbTpGaRwiqdhd
PsiLjeG9hG4QhVlTcNTzrGNJT+rWbJvKQ0OyNDFz5kYt1tWBct16zMljp14PxR8Yh7VI7klN+KRF
N9SN12TJvhni626hLky9cNEb+6H3ZwOqBpsawdTFNw6rFEF0lgJdQLrgFoA/0x1oF/pzraD+2EXE
CRcpe8zCcHSqJQAr2mQENtFbw0ao07j60BCBx9x6DLpJTZ0AYWJQfm0SSUhKOytsvJiCnsiadggX
PTUWKc6WpdfRsmTMZAYFNd1b9ZTMIgyTcSo9kyZOr4TXElxLFoJPOPntlhJsyFoU9+wKQptIR5fe
WzpNeZIGJZqdYYlGEdEl8xjv7nJ1JC6PmFuJDBOYZjwjSB907Cizjdq4T8zmOpa62zI3d6oy26Nw
oHDzDa7kck4zp2ZEuiGG+aLPTWZeS2r/cPkJburESgLnK8tZnst8hk7o8pPReXKwL+ePl0UIDsEH
GmPQFXJRw1x1keFJDSlsRSlK57KQ7XMYMCEG1VWDb2aSslSKaAoxmTP1dmYcoyqxLdGgs0gIdx1x
QtswJhpiGMX8IqnGXa71qLpTSYBmE8nhLoWgAxQGLaoAVfxFGw+antpl+uHyB3s/gvfydn59Mb6D
iR8t21JH+Bw8xtdLaQNk5gZu9k25K2ObfmJePxNvulA3XhLVTAO5FVvkxydW5hyl0tLhaKOjHrtD
i1HxwR59xWtvJCHofkvz1sI4W99ZytwYKao2S4gt9ariLVkv0Lstx78Wwf6ElZfEDqXEUkok/GQB
l1aWn/s68/o4stvecqe2qAS+f8u4ruUx1VnL6yq0lwhizlrZRdWxJMWdOd1qcyZwk5uVDMpKCISg
4Ab//FaQjv3ko2IhDRmdxUfJby95KaABLDUVTmS8GzSBKlLYcawbRikI3YO3sspw0ttaTeCMdKW0
846mNgm7wQ3USvc6I3tc9Amt1XauEjdTSmz+DK3ev/weNnVl9Tdw58XU+ywFgHZ48hLndk+eokQR
QbA3lYXVDxVVwyAc30rriFLK9Uwqz0xzV4+TO2LV9adgSkHghwKn3zdEVFC8LFLhe2i11ob1UiMA
LsroZAVV4aRgsaKD7mZDej1UnUhvNu/y1xkVnmxuCJuIliYehJpqw0mv5zFyigBwzhI70BNPzbXx
gzyUxU+QqkX3/UTna3MIOxH1vLZ1nybyR2oYKgLyl39fPRSt7dKkYPXypLnLl0/BAhbS1sF+UtXw
B+VM9WOOUGsO78wgxBLJb3ov23FbuYl8TaXnKADRZ7JTx8rWlNxVQBqpTpmj6YqdtweL3NTB4MrG
VVceO4Rz0lkLn4iU2fJwIHJh1+U+Km4zHRs2jMkJMEiX5+cWMaaEBR+hCDm4ZRPWR+VsQilLwO1m
FNUxkjtzPjkFAbpKvRq7n7//RkxsdDd0qlEsfOUEKXJTS7HW115OPhf1dzjCy7/P/ns+zFr/PhfO
JVMjxRYmOD0atJ5qJB72jPpTImK2Z276nRgLW2uxJ0u1FB50S1NVj4cGG+hRKbBTiToz2NdKeq2S
yGnS2ptI/LvYABg4cyWRecW1MhIFnTUDN2QZkex1hTo5ulaVqBosoqL61jdEPGchvEcqo/FIh4Im
SdSjAewhPN8lWntoutiXhlxgLrfE0NUz504UW3GwLDNca1Z/SC0Cdu9jNQ4C57r1him6mSypBvaF
H37NaZFahdQgYQnPpH9KDcG1bLbx1gI4oz8WBQFPF2Ig+Rijhyfdmz/Uh96twWgq28G1FLt/oOAK
iLSwUhL9VZ6AQJaaF8Y/bKCSE1uyNBctPXccf5sghKnbSgznTylaVZWOzMHrZa8MU1taQsHNbD4h
rA0kFD05Her2VqEDlRajCufiLQHo7azYaShIYTKrPcvYYRtHoLxuu0pQQtxSB3Tg/hXKZ9RtEAfz
lCwdsCDKLqzaXSeC4282NtYiWEFu9VC70YxTUx07DxtFA0AiI9/wsucS5AlgofOEnY2taNhk2Yoq
g0ML+xreikvGQddza6g98Fibd4wGg+2gaUB65uWuWN72B3wVx9lXKbAS7JmDGQo7UFeX32fRVPdm
1GgS2ZShgCwV4zQvKo0mRngP6w3eJXw/7E84zd/Z12OoyMuPafM0qGOgAUBQ0bC4bCwfEWANkOZN
wQ1p76VE4I023aqOV6obBirkMve19EXPIlrj93ujOchh7TRSdwoz6dCblaC9vGmI2AfDIJYuG7LB
yWpbLDsL4hBnQe0LamAeckyxdU5h/0OoFp1LEaJg83grkSxyXKl6rKtgQ9GiziuTfWQeEZ/bmMKf
xj8pwa6Pxl1T2QJ8Z2KprRcSsmPloI5itqhedn+gDat4j3u5vQJsfh3EtWe1ozF5kbrQ7zQkWALx
d3I4x2fVmANM1KL2wuxjGHqaqGW9VWpa+2/u92kgKYuisbj1ZRP0sB99adfs+v3lY2zlBZZMCRI7
RdbfYVYDJe1ltS47L53AXpZP9ghYmlkYH7MQ1I7W+OmyuE0Ft7AsVNFRCqXg0nurbaCj6zGxkdfY
uMiGuGtHT5zYoaD3zF1MjWNgVHBPm6Z8JZHfsQeHhCneHE9qPBYHNuU/fs6wwVN2VbZR0718vq1w
aC2M077RiLugK4fW08lPCYQ0KGQnAu+3WbBZy+A0Y5HLosIYWuNJ+/IZOxlNR3FTT/JaPzHc5CtW
A4CEpP4Ty8TsK7YEw0eZPOMJbSuQCchZ5yWn+Drcow4AwI8GtBs2nYCARAQ33TLqliYbOjYSm5bO
Y/gXKy3jNJpQYpO+6ONJ6//ATKx+n4fRlw2qXlJPWm/INU8dE68GSOMPdOH1CBp3T5UR63gGuCdz
OLXW0bR2haiJIfhKPHh+QdasBwHCFBLJjlQYB0ONBAZCJIL9+8o95Am4k8dWaj3gg7w5LI9VRv7o
LhAkoP9DKcKgtyJMbZFHWka1N5SWXVNg6JLfngtGJAw8o4w+GRYVU/5D0c6oupigL5fUxzi+TYXE
Q9tmZiWB+06hksVZqDIc6l3vsTpZ4KofyE5mvJeuaOvbpnNA+Y99MCyA4XtybFu7bBUoIKG7fd3r
gS9X/XPXFCddwh7RifpS21wv3ffLCr2pCiupzPitVKFvjTaJC3zEdrHj6MkKflz+/U1fRE1Voxax
mBz+94uGTrMMHJhSXlMsjTbM6M7My4NspodUCr5dFrdpq1fiuPdJ5mSKKcWNqY3qNFP21ENMr8t/
0G1DPxgwaEQ/Clzs21PlZa0vdQ6PNyjPEISem90oIuvM/la+lIFUDxAYE8P7gH29FdLqIfZpqbA1
8i6kdnmfHiWn/I6lI471lPq/T/vLnpMJDAdYf00wdnMvtpLipp+GGHbnRj3q2DsUYZ+y/J2hrf8H
3Nf24UwTpgGdAsqXMqZIK9S46jrPKmx6BNvWzTjaupd8ZXuVorNoS8ymmpuv4ji9aFWpmnMslgNs
ZLpqxhzLxdHJv6x7L3Tpby8McwwylfEJ0cLX+cR5Qs6EsT50vNmmb8WNPTWxUR6sCjtyqysEK6fM
y6jDdipLP4Kvl6WzIOu9cAvrbihgbai3v9UWLZ+triwxRDFP46nJmnMSa944pokXRtK3rutsjMj8
9jNgB36VyT3uwJDmMSxRKSDltKuKs5yFTq9HglzwfTIDKQqKeei2o7DHMxADR9cbPbotnobJlOJb
3gALbfjz3LmXv+CGuX8riEvUal3L6sVgzv28+CoA2M2e7F6AiF7hBIJTvTf3SKRlgkIrQTyBAsHb
+4qQbCZ0WkqUp0CPeUzBUKn5yVHUf3lvECFGkTUFHTlGOcypRa/UmTQaGYB0QHrE/fy1Gju/Hgr/
8rfbuiND12Wk6hqKHjp3Gh3LUsugGoEL0DofIYxfBPpdHoHkv/vtTScAp65FcWZxIVNO2mJBMmjs
6ubU6ec2BDUljPHlI22qAxrOxFJNyow9l9YUdVsoRoeuUfg0uAwIy8JxerN4/4tBfG+gcCpDN2RU
V6DrfHElhuapQ4wPqC+3SRvaUfV4+TibN7QSwH22uLaKYixbJGnmTUQ8xapf+AFENMnvh8PZ9SBr
kLFGCikF5aqHRAkAvF1wG/Q8uLqv74FApZIdnxmx9eJ1uwI7qO34Rjot/8PCoI1RijfieX2fi7KP
G5h62GCwN2J31qihEeSYo204s0+88qajTrZfHsU+beupmTLK/VAV5rXZv69CqSSci8CsitJLMww8
RvsELLTNbwO34JzR6UOHBkpC+RTHMBfLSGhWedIcAqMK2j7Tur2sKJvHWIngFMVI8sScenRQcusB
o4G2FR7USpAdbL6t9Tn4bxXrRjxXI4RgnSx282LixOmO01G6Q7whpAXcPhKCKKrD4so8SgWNynYx
WVNIake7mGUXibz58/Jn2yiPsqtBmKtihJcQHgTbRo1VpEVVvnj/3Ct3KVhlgWNnk2OyLPAe2yd6
Fca9MixhUuVJU1kAGtkluBDixBlFFd8tk4FxGKyBQO9TQUPtrULrXZ6P4AzKvbEK0L9GFqJ2TpAU
BwrKmctfTySKpRGrt6PFQ4C9vKiu6NXNaEpuTL8okhfPv989wSWp6BrLxDJNuKq3cmpUsRCzNLWX
heapwADAjixaK2g9bR6GAKD5MlGk8gNFjYZpFDWsai9dzmPT28GwC8ybTmTRN+puOMxKDhd+NSSU
i2BUkVs55JPitrvc0Vz9y+ApIHPKnPjj5TvaclFrcdy3U7DMinYmGhphmO/CzPhoWZFgSnFTrdHP
B/kushCgdt5eT69GAeYXMYxEpDs9udGxViLwL59i+6utZHDHIL1WxyHoHVBqw3aTD2w/JZt2Tgcb
HNq2eIfdpjbAI8BYU5gFvg+0TFlc9D1eURl9ktg4Rh7bS3gTArJ0+WSb97MSxD7u6g3FILFJexW6
nbfSFyOxuoPaZrGgdCQ6Dfv3lRA1M5K6JGXt6cVZWjAYqZ6k6iqwSsFhNjUBs66I/NFBU3gsWV6A
8TlVEB6TZbLJMLjxci2FIpz6VtKEDP6XFM7XoT7V1VYMXej1fLhOrFZ3FBWz7irKy25Qt/QQy9N9
Wurd4+W72kBH4+2uJHOXpfdjZaQzDF5yYPwIyp4e9J3ipb5xuCxJdETuwrRObi2iBZW3mF3pBQ1N
76wyU/wslT+Mi36S+gBHBfxxEKTD2zdoaqgtw9ACN/tWU8rFauR57nOkbbGddaGjgRVXNUSbH7ZD
Cbiof+VwYXpeBS32ETLnjvecVXbqBW7g42M6BcJoYV9381iWCrYOS4ZPNLiLI0VYywlQ+l4fBrFt
jUqCGKY80hzQ78s3t/meV5K4myvIaKmFDOUcw8bOjUequpcFbB3Fgo/SDPBaqQaPWCBjgMV2sQVn
2Eto6ZrmecpUIDY1UVWOXTVXm1DwyBCyQuXx1bgrQk7YJKoOy1RM6fdel5Z7VDvJFZL9Gpx8Iab9
QgDLfl//FMTiEIdqDHIRzs4ruhZatEGIaaluOyZO2V8NoWjsbiOLVxRWmcAYBaqB/AB1iepIPqYl
OBSXmzp9CgzL1YurBoYqwZKG4nooH3/7zgAwxHdEhQkJIw/TMgPSD8bS5J6pfyrUxtEXb5JEgd+G
5r0RwmleBw85tTUaNVV4H0zHoRJkMRuKpyDSYrVukN6gE/TWNKg0KBQ9WApPKxbMdX/FcBVy8N/X
7jdC2CFXnmrKtQxNdyXzavVozgMGMXaSJJoEYV+C1+z1STgjl6ZZZGLxfeUFyYMxYFWfdSz6xGZU
7n9w76tPxj0hDPRhxq1FXmtgv2tU7dslcqRYhDbceqjr43BpRYpp+8CgQ+UVGYpEIBFefIl+trKr
WReBq7d1wAD0C+PhrDvw9npmANCKPMjhAOvoSQoNjDkluxhRlMAMbN/QqxxODQZM3VhZSYHLTQbF
rrKg8DOzDN2oar9aCxGhwNjPvVeIV3Hs2CutaxnYbQmTCvQBuzLLbEm4IGjL5KjIMP/9cNzjnIyy
G8aK9YkYW8M+3aUHRiYoatZu+VWFyJilREkZ7QDKyZEHSwJjA4yAvKtO8b7eoUCvHuJD+gGsnzvx
Ngxmj/kvB3SRCtAPQAQy34wGgEky0gGWLTpkH4hbngGwtZdnLIT8HyYit7RvLYzTvqVTaNEPOJxW
pbeSFTqA7zioawkywY3gC0kMLDVVNbSJ+C5oMyRmT5s69bTyqTT8qE4dVfmoxJ9y83MsonjZujGi
sm4RUPYW/pezEWhLK3kfKPlLBYKtE6GKH2JLJPVTf6x3ognWjW8IcWh2WGAlQhOWU/WqxdbBDiua
vaE5V/01Jd5SCZEe7yHn0L2VEE4LOwB+Urij0oN+OF19U4SnpPhBu8oZoglx+qk379r+x28bW4I6
Hq4OhGw6RlnePuJRj6OoGrTM07vsWFqJJ0uSH4+FQDs2TBMGMECHzKpFQGBw1naq5yyJsr7wgnB4
LinYYWPJckwSqABYYpz18qHe6SLCE1b/wmvGhaFC+fZQUq5JaQj6THdZ/BqWiaTkfqn9pg13Jf0S
TJagRPVeHd8K5MsgNB3jYamX2JXLyM6kq1i67bubPItszUIlrnJJeCjK5yh6yIeny2d9+e03xoST
zRUSCosOVkAge8YgUnrEaic7AWCRcUlZXvEsW0ALvXD9fu4/Fj9lQXzzzo1y0jn9CSKtmYF1SVxK
K1vWPkT1NzYgkJpH67dpfzlRnCFTaKyFtG1it5Ue4uoUgNE7pYcyLQS3+c6vcXI4N2oFGkVDBHIq
5babb8CPfvnG3iOgmABgwRliDTO1PPwhjJspb0Yjwo211K6P05V+jc1EdQk4kurKe+PQJXaxE8F0
N8+1EssZsTSeQ5KlSuRm/XFJz0oqqKZvv4KVAM6ARZIVNZ0URe7wCZNADrbDOMk3CuhndAVqPUFD
9v3+Ce4rcvGoYbaSqc5z5EaKS3doYrKNKveG7FS63TxjXRJcd7JLROuE3rkCiGWwdBVwWmR6PGU3
ZtbrMjH62A3l7KrBjFVTdNdGWbmXlUQkhrusxgKvACav0bqJCjvtLE+vbyW4gstSXlSNNx7r03BX
ZklWuqAqErvql87NbjUv9kDXlH+q8AEZPMG47UVbH7csxlokd29DKLexpESJm4f+mFpOPt7U3ZFg
2V5dKYKv+L4Cyt0WFyckeWC1pMVnRKsWKpKBys9hqD/MT9npTbvXP/zlB+VcT0ESS29zfNDGBWEv
1oFitZ8TnmvXtAN7OFuHWmBNtl716nPy0wQZKvt9b4UwwHPiWLpvppbAm26pImoLOkDWGsA5PPkE
SfIiX3RcGGBnu7LX7CBZDl0hgtG97yrhrkw2o4mHhTCcZ30KGWJyDmQ40eNyqsBFPGQukCRu6Y/7
TLSHbPtQr8I4xQCf1RhUSh27tP6RBj+1MLerXBTSbd3N+kScMtTgugs7GUIa+iMDiwA6toK7EUjg
l73n6VCA7Qy3X+W+mSxYWRQIJGw+IRRw2UCrpVL0k94GU7QgXV0vVewO39Pr7pD5WDDhjbcMw9Ht
JFeE1H0XKb5owas47pupXZEpcxzHrlXHu8E8dumdMlF3qO8FL1UgiHCmLy1UxdRA3evqoO1lKYTk
9Y+S18E6IJL5UDnG4Q8a529Px8/3KypoXBYzid0iuifz/bTs01ngGLfs6+q++NQoaZtBmfISYRKw
6V1e2Gr8TVGvwOlmZ7VA1rb6/bosHubco5dpjiXMa15etdF3Y/l0+ZK2X+mv3+eH+xNakXxESOGO
6T4wTlUR2WP/dFnGZtiy+mA80EBOplRtYw2KYA+gJG+d+mx5A5bMFl7s64IgSfDFeFR1ok6VRlO8
pmDZJ1lth4bI6LAHwrv09XG4MDnM0kZuoiB2M0xesBzgHyJ8ERW1yC7wk8kFwv6pjPUYIwKybQJn
stwvyaGsdGeuKru1/Ko+y9GNFR+UFEMzXy7fmuiUXHxEyZimHatpaTtG3/nPqvVm99en5KxEWeSR
2So4ZesVh8XNveBQeflhdlWbzXuIhsEERknjgiPLiova1FN8VIADhsCRyaMq35Lo++Wv9x479NYO
aZz703Q6BRmRwVT+YD0wTq4Q5k/1wqPFcLCfFEd3oEA/RcNaovfMGfcxQraGyenY7QvwMXTXegbW
dOzYEZxO8Mh4mlUtS4xIIlHsxs/VybIjJ/8ij3aIPdWOvmMVxLazB0kglX2yd+8OBTDUiFDQxWDs
Wz9pZllehBHSxjFM3aDI7Cx9CAtHqT5qwXEYPwvOuPkpFfAxYYhdJhofLbXLgraJMWK/zgEPwC13
7V3sIe33ctXO7ksfvuuzJpoa2370K6mc3qSLTvq8QyyoKHbwsm1j2tMfgQ/k4G22T30RpvM90Jgp
Kg7CWLU01Kk4azY0aZvGepbj/QW7+ojKhv6lTjwNWSVxUjfSsbt6uokLe/hc18LZzE0r8yqd/8gk
iki/gIrcnZTaAZ+hR83xszEBtDHF9hhlR2LGXzXt2+W73b7aX2fm0ZhBJw26XGSxayrHqQ/tsjnn
9cNlGf9xk69CuKdYDoZK6znE0Sy2P/tJ+RZ8+E7usmvZVX4WO8n/O3l8pDpF4CJVRkQ+bJMOW9dd
/gSGx5ZRssUM+a1oy6HgG/KUbMrQD4Ey4ebMPLIVqbSD+F5LBbNsm7W3lXa+g27EBlK9QUUx4Kl9
ZgtUIn/JbeU6PFTfzBNAmA7Ccl/GKkflR7T77c3Qb98GD6TNyUj7TsMn1Rpsa16u0564+fhH4dHr
G6Bc/F91bdeogwEPmI0+KT9b8rdauh3zG8PK3KRy4vLW0P0C5JuyKTCp2ynhSja75VWLaZj7wgQy
GbmHX2H5UnUzXEmPqj/szNAWodQ3Xe9KFvv3lawkplKp1GbkLvEXmu7HGFvFkHfcX34HIr3kHLyE
ZW/TbIKRwUoKu8PjLhpUSztBVXbTAa7OwpnpKVt6pRto5AZZaC+mbRER5GDb2/0yHzz2uS3HCZR/
iPwjpXOU5oyLcorqOsJL63WslxOlhe9RRG+VnUc7m0qsJWVr4UjhOe1kuxtb2yoae4Zz1W517K2f
QkcCyuKv7svgqutJtbSNOeqRKyt7E/W3qPtOgQW7LGSzIryyI4b6Vvcm7GHqYgnRbIex4vEeeeg9
CBu+glzRka86RzqUe/1wWaZARd7165KurAcJoVhnpXbWnmTRBPh2XvWqhDy/Z5wEegoKDwQitVsd
WOQMmHD5Sb+D6wZQWP1toDCnIZyx0GCM9S7Kkcdlp4F8WcK7QBUlV4LnyxMcWHMelyQMIpdkoOnX
b5Wlt0FhLlA60d1wRmIZihy1bfhmQ/uuGV/lxf27u+fMAxCjUZqoMKt5cNLUawvQlMsCBLbU4IKL
qY8KOUiZciEVNKLT2N7MymRHqSiPYc/vfdD9ywyZXNANtNWc6QmqRXA/LNs1XeMx/PAPKFg0jSMw
ee/mO7XZnHsLj7SKT2YFPnWsTJnyM3qLcfN5jIS7Xdmjv3Q2zih0ZiSnIJyD440cevyHxEV6BLeG
V7oATwp0QqDZJhdoxyTUErah3rUsxUvYpkiijsx5/D6tz9t3ajLtXznakVilHsc4V5Q8NvmnIL2/
rHyiqIEfWW0N8Lai5o/nc6M6ko0dc5hJxGzsITr+pRXla+P5MA+ZHuIladNNTXZzLvKz2yEmmoSY
mGIIPx48ZMm1HqUTJIzO6EUxm4AYj8FOumkOjOoSkwNO0NvWbjQfDVAnFDuh5920Rr/+Akxcvr0v
bTKaIkrwF2DR+2E4sN2XqRPs2ZZALPPG/mZRJCYSyJm/WMvGWCpRI2tbwGK61jZFjFmbed3qSJwB
TJcpiDFQELtpdO6Ue0oNN+v8RL4ajKtJQQKti9Ktzce8kshZRDOT5DTrUNjJG9uw02sdzHp2ta97
EFBgNTMWLgkegUAgn29R2hKsKJJTF9sR6NG6Kp3cyQzgjKydiURdZD62E/XXA/IJ1xxgAzswnCyE
GT39Znyq72psEwLI48A2WZHn0KF79QqXuhecdNPZrCRzdlKe48rsFyRhul0cVMfytaOGmSQL2SX9
nh5Gl3FeKaJ1aNsJ9EosZzDnZshmKUdzx6ywGZbsUciNvvW9HV0Txmxv2tNnSTQnLzoqZzr7amh7
c0KLbFJs7ERDtVqxowfyEXDzYcZOZwC77Oanfivc2yl4kvxgMqH1MAQzShIj+VwqT5lwFQv7Wu+c
3eprckamVUmCEQ6WT5wY/wQqumftEOxZl6nZGQfRkPx2xL2Sx9mYFPtlCiDz0Pg+gzFq9iKHXEme
gZwitXu3uGbl3cLpROiBzRhiJZYzPJGyzGM+oixR1ao3kIMVedbQ24Z6lIe7WNacy29j06mvxHFW
p5zatslZfybA5t3kdrGuzeTDZRHbidmrDD4xG+kStyBFgYxzc2h3iZ86cISnTliLfxmJuqAjfC42
anPftxGandGhfGoOKSYCHWLYyY3kTE55IA67tHGPuVswTRW78qOQOELw/vg8LaV0lBdwYLrls/59
cSvfum5ugkNn05u5tGd3PiTH0M2/Xf7EIqmcpRmikeQKRcC0YONTL1/RydG0n6pxd1mM4I3z+Roq
WS01ZzQO5fxjrX5csNbusoBNtAkQT/8fy2B2/m0kkShGpC8yMrT5qPgmHCGoN1gRUJ+d+oRYws92
Qj8oMCx8xhYP2A25mHD1ySE4Zn5+Dh/LxF6OiKL90I/O6FddPqXgzRmcZWmxZ3SuKd4cjY/4f9ua
7zJh35/9yKWnwNmRbMZigiFEbq1MVWiTKUBFejwFTe1kgXYED58onBApB2dJosiqRszCs0pc5/ee
7pN9B8oIw5v9xct9gMx3lz+jKKDgU7t4MrpUSXFxuR0+d5+0I3FDr7uSfwAWgDCmdxu722EBrifs
OQjOyid6Wj8XWk7gG/LZprsXJfWAr3HTk0oc6se+5VqiIEYkkwti6q6Tg6RGkK08yEeMHzsF9kDF
Dpr2C6gE2B5zRdCJFgUwfMaXT2DtxdAaEzkfGxRoMOq6Cwp8WbDZ+YEnyp8FD4PP+7KcmGEJcKjb
DlhSqyl3gUy9ENv5LiuOSAxnZOQJnEj9hAprGZ7DJLX19GMafv47GVy0UpeFhNIWMkxrvk5Hr9bv
yz+q0bzaSpMzI0m2tIC7ohxdj9WNac12sWiCEWShBnBWZC6DqKULGgjkYfENjC66CcgJRrb+U4Gi
5zcgsbr84QSuzOTMiJGmQ1oUSIPAxGWT5hhPh6jX3FQ40C8K8Ph2bAUtMBcTkoIzsuXBNj51t4Uf
gOhJQaxXO+OP1I1vFsGjEjxjnuupaqawQSaPN2X8aOn3ORFdmeAD8oOMaTH0szoCEZPOaIgSNzhI
X5fGBj+o+hl7DN3SRWX1Pv8m6jW9wLwueBy+DmGOElEmdrK58aHx15pD9iX+AJA/OJ1XgUtR9enV
7BI02Cd4V9WtUIoQ2ZAXYqlLfwa7gFXxSOowN1Vk8EPqnbnTngY098DDWSHva1Hmke4Zcqc+9P7o
qm6KzA+p0i6w9d0/VDYRmGAE7n4Th7wKaizO3oDYaOnKDulndLD2szMhuGGUwcEhd0B+m5/qQ+bF
N1TgkAV1ITCkvP0QYVeGY2TAmoLo3Z9c2ZPADPQgOdgItc+e04OGtqN0Ss7VGfMc4mWWzB9dugfO
PAGmUluGpLBTR7eqt+wNj6XaOlJfMYHUdivh1RjyHMljKCWjzrK1GnRj/TWyw8f+c++q8FNjZ/+t
Z+QXXOgyqie6XjAQbwDwyH65wjDTw+L0p2SfAFb+Z83xX+cjPKOZpEgBUSdotfUA34/iheT0PjiE
AMOBlfJFKCNBII7Rt7fKo4+KpoUajKNxM3uts3yzcnsIbeuxPuHdOthqgUv8etn0XzaNhB96s7K6
D8kAAzKN/c7s8z2cqP93IrhEKQMphNHUQKdgDNJuEUnpgjDtcmyB/UVvv1vRKkPd5vD7CPJtUGvY
g+nqvQBVsA3OWmkDZ1GmcCzjbMSXkvZ1hnW7HuueAWdzwoSI3tryDeLuI9vOHXj5x8tfUHRAzqr0
iq4ry4AcUJ8aO6T+XM1OL9rZJBLC2Q5dapVIyZG8FOR5KQ6d/Hmcflw+h1DDudDGbGU961Pc1AiL
3NzKHuM0K54XdFRBE3iDsqhANS47ZiJzkY1lTJPWqrAZtXKMjF05VXYy3CuY67l8MsEzekfwJBUL
NQaUW3Tlp0XvqPS7k3qsO/OqfC/NlZWDNcoy6ecZ4bOOimKlH5sQpNr5nSWiFxYEn+TF5q8EmVOZ
jdMMLccyq2BX+NM++EAf1AOjZM797Gx9uPzhRCrx8getBAJ5XS9YOf1PhVr72u4G9DDiDy/E5A52
vYuLjJedJFZQvjUXoL+JpRpso+54lx0qwIOmvS47ute60b7BBLgoFNnshq7ujjMctUXbri4RE5Q5
bEYFcXJlR0/1aT7JV3/ZFyIvgdHqe6qxMQaZhfxx8IdT8kE5JW7pdDBPNeMXivDKhLHW9gfFomQQ
KYD5U2f/vhIpmZWZURPRr3rHVrtmrnnb+tF9yNpQQkDQf0Qdr9I4dyLToa/6Cs3+DkAMkCKCnede
fVC/s5K0dRBNUv5HweNVHKctKVhNYzCQMkgz8ZnBTxQn6+zUMW8BAT6avmr33+i1dtZBtCoqTP/H
63iVzulOjohniYYKRY/n+eW0mB4Alk33FuSCnQMUXejGoorgtid4Fcq5m0gr0yyGN3CjubFN6hRF
4ySlCLQhPBvncCaDploYQ22k+kAbG87ACQ7yQ6zaObhrP4yHageotQCh/h8Z6OvhOBc0T1iAGGgI
kdkKhBTEv+U5U7AtIHkaUWHpduM3ULWINntvN78xGv/vE+H80JJPmi4z/8AAs2zLfPERu0t84lU7
LAq7bFIF18f3GLUkAWseA1mSbl8H+7bd00oQkLA/932e8es4fFuxiqS4qweIyA5sornbz360x1EE
3nvbq76K4QxLN0ulUZgLG8u4kZVnqxXl7cxWXDoHZ0tIIGVyHyGDYdNGEVtKfayuWhcYwGtmu0pB
p3A7Gnk9D2dLAEowJTWC7snyvraedOm2sY5Nurt8/yIV59uCYRTMmM9BP6T7nsHg78E3iuWbMTaR
2eTOuLN2rKgvrM9ufkvsT9LRTwYVFo/KTgazU5cRsV34FN7rPiI7p9jHMQqXQK54lrBSuqkcr/J4
nK2ytBjkK1Emm/MWKxXRI5QE6qcKjsSDbBWiFHrD+oLFaXIl+x+MdPEyjZS4cgLSvh7lZ8Vp7Ppk
HVNw8pffRLWr7U7e6pycC/g/0q6rOW6dWf4iVjGHV8aNklbZemHZss2cM3/9bcj3eCksvTifz7Oq
dgRw0BhM6C4DUgKSkcmQPZRKbluER6Q9O9yxvHP9Zl1YonBfjed5TiNys76SyyZ3OWeQzM6V3XQX
3GqMKbVVmFpYo+Bf0iBDIEwYdqmMw2D8jMptJP/dHbMwQqF9UGE6Ns7G8AN3oz1JGTTQRDOlN80j
o+jCl4zVJ7N+ry1sUljvaz43dnkArN9hutmCHg2OQmWT7FeARAyb4JFxEuharxyMUyhjssZOhNcG
TRV/Ne93XhBd4S2EUjV0NDzZATeYnOIl3UmKWM9rxlmji7gpWBiNIMRxVt8mK7oPSd7Q6b4YR233
bwZaGd5HN9r6JR/EtYCPVAiPunrnF5UNqhebgcSsRVGA77dqqfQyMki/5s4TB0TUCcrihtd606Z5
YYXiqxfM4ktRWMEHct4bFcnIVd8MPTb7BMKggK6GRWrFcjkKKvqkN1ro2+Mmm7LbNqofOlVkXJbr
19hiMRRAiH3Yz1qG+PD/J0DNClVi8VG9HZ3cGTax5f9gje2zzi5NFBj5Y9P75PU0WAhJNXeGgHQM
eH8lhBkki4/ZAPGe4SUEhC6ikMVCKcBodDVNSg1hzrDrngVkUztovX6kRmavOrQ386l1mu1HFyHj
hmN8Rrqay2XCFKQ8IoVw3vvVqdPd60tbjRPPK6NrtsqUj70yIuCRPVLK7DeCx3nyhhUnrofXCztU
oCgF0aTFKeyQdkzyAu1fogNJWAS2zPhajCNG12fVoKnbOKjB18IVG7lJLT87DGFpjcHoXN881gGg
S7NDCiaVOQAjTVlgGGy2i928CUHdIiBdlrhk2DVidgyyPIJCkFjIuyHMEPLwxfe8ew7K7X9cFIUc
7diLXK7jMtkrnUmGs0bcyT5vqyBEIo1y5VPwjVXHZy2KQhJp4JumABujXYDGq97r2StjUeQHrpxg
nQozhKnPo7AF7tZ2b8e9Fd5pbgH1jtEiFS8D+psfTbn5E6vBk3GN0ZXbqgyniR9wjQ3JTu5PveJm
zX/EYbpm63NyoUgtsH46ja4KLVvlhYT24i3/QBoB+Y1/PzEDN8bNSZdsuSmOeQ0DwyhJY/6f5HlC
9HoIp86eIH4FChyb8QlXoUoGCS2kjSFX8lHZWyax5KSLpRqZ4t5FuAjf1NGXhJDnCJXuVkGgj+Kp
CXruOwnyG7nHCvNXP+TZPE0Y41epX841oYHSN3ogmb4BguRv19e4egwWNqj6Eh/kGeYykOE31O99
iEYdVkjP2EOJguEuDnzIHCHLkR5IbkXdDkgLsNUU1ou7i4UQ51l8q6JFNb8MYKd/r11+B31RaD62
L/k+NcVX+bbZtp5hZ4xzwNo98veF0VgV8mDycdS4UbbQW+KLNcsHyf5cwMhiXRT4glBqAA8TqVY4
k0W6XysLDrH/lSditXKtRh0LYxQQS2FitJ2G8KpReTOR3ovRaSTBnKXv6HgySz1k7B/LwykQVsZG
i5sQH030mzujyq0oHXdZOHr/zckpKOYx3xTgzYxe3vig9rd99eP677OWQc7Awg1SUORC3wMhfTC/
ifOrNDypMyPEWH/ynz8NTbBSSH2ZyKR5l0S+/XbeK2joI7lClg+sBjMLQxQihKUuB3ODe0tS34f4
u2xsGuiFqSw2xPWq0sIOBQz1AMronEMOgwiTYVgFwIoGAYB5uCE9bcykPQOIaGVGP5sLDgU5zIfu
CLk9KAhsf5eggh+BaqLZKhCMDr1fxK4s7ifmWimcwOw34d0nNc6d8q64Kbqb0pcIXQOyWz2w6eA/
aMSvgAZNyN0ZYT/IKpyFjHjIVgLZMPGLbGue/KjckKGgYIvnpgWHdasX1D/9p/HL9SPBQEaZQpJq
TOsIUgKwBSYgpaxNtWAEWCw/pbDDiEbd4GPyWuejjdGpW1XhNn2uWdUYMBoiRJYtCkBaMZjGxMd+
Tl5rkxGSxhkHU3cUM37kTNLP1O7nwJxulVOz5V0hMOXbHi/S3MteWsbOXopZkbrv4uBQaCMULSdz
ZFpXuiViVlBgvEfxqTjN+8jLDuQJUCaISYisFcira/P6h10Na8/WacaWIZw5vxZJ6jHAIGf+wEt3
ReQI7Y9CYEAew4UUCohmrYzEtMQHhiqE2elo3Y/c62th4DZdpPRjIRNVMqTjF4VVcc9j8pPnv1+3
sZ5BXWwYFZjw3KgN4oDLR/YQADnzC7yDKPipLr/X71nnjrUkCmmithE0X6tQp2tHUzd+9sFLonP/
0QfIP7G478Kuq6Yxw5LGwnChCGFrgWBn4TepTN3ZZ/ZAkQ99Bc3osca0zfpmJFHCAOSWUZGJEYKT
ZwZbmZCF1HTFohCCNgRf8S/kJHKZoatue6TnSKe1tmVxo7J8nAKWWuCkUvzwwPEtEx/6iuHhf/A+
VQRdNaQNNDoPbAxtB01T5O9Jdw1pvRzBMyZjtJAkrlhdXevWFLyVMEkP6QmagTDRlLxphIa08uJL
4W7VbrgfZOKHQGHNov9d/1hncxcPpFFC/ZRHF5noSe+Ed56zVBvNhq9kri90mI64+gBd2KMQqRv8
WorHloy+je8fg942h/na+FnDeAN7UnP1LC/MURFSU4hhrGQiOqDEYxJ0oDV66uCZ1/GJZYSCp0LJ
8zDpQQutFzd9UIIkFxrfDAxk2aBAaWhnAY2MSGby5V5Qjly8DVmTVyzXkyhMquoIbLU6SIbn9KNO
hWhyU2dolOwdwqndsEo6qyd38XFIyLDAwCSOpUoZcHeU2rdyvOVG6/p3Wb1nF79PhTdVPzWaKuMo
1a2TlTdB/5i2mmlNtcgAc+bOURiUy61WJIQCQvTyxwwNwuqB5BMxW71j16WY1qjoRUVkmuqhgbvD
FdzcTnahq9x0LknMKuzOIIbn0a+mtM/FxtfRJdlq39vpnos3qszS62J4gkyhQpzWrcbrFV7oimzq
cmMqw/a6L5A9ubgAz75AU1HySpgi6KtJzTkCdYa6zbaE8plZrmfZobDAH+bBH3r4NJpyxw4z2pId
u0A4opiLrIO6/ZW7RJVqM1jdxmeS1hFEu7ZQCijmopqUMNThisd4G99lO7C8BmZ2IO3juaXeX99W
1v1BP5MguDfJWod9bZDMm8xya+xDNzgWhalhZtshT0JWTpEcpmsrpGCjKIK2HX1cIbUOWGrAX9t6
I8hLsxYB1FPDesyzfJNCkalv6ljPgO4zqP6N+WtfMir262WWhW9S6FFMmezPqpQhzd05ohVa8/6D
Tw28QaySDtmba3tHQUcXxbkm+xpGdvLeSiZbqfat+qp3jKQUC6LoJ07Kt0EDOV3wBRwHhwwVak6E
iQlSqA9s1j3CwHn6lVMWbdXwhIzSSCOv5QR3KqojN0SbRK88RWOxlDD2kH7y8DqURdsY8BvqXqqm
ZiukVggunlhxrh8uBvLSclq9ofgq18KQLz7G1WjK/smIvOs2mF+KwotAyYZJmnMk/3fpHZlwymQ7
e9U85MWO42DVLGW19eME+W0N2kOSTrMlDV2nyhMh1VTq+jAWpZUl0itjTetf6LcNuv4qKQI4n0Bz
bPtPnUM60ML3CowgGroR+5/iB9WxtmUlstcn9pWzVeoSS7IQOmQpfF4yxZ3y4Csm6Ums8Fx4b+zg
x3SrAhBbPFpbCEL+i1LLemh9tk/Fun3dNgWfYtW8p58+dM0t/k5xFI+3Y4fbslqi173zbI666RIo
o9ZzBu9UMRPt/6yakxK8Mz4ka0mUc45cWU6dj5MdH+SdaJFKLfrYd+o71KQtdO++XLe37jfg5Eez
Ki+CxwHouQhIKz2PorIG58LQPle8aqqhk8WVKdcP1+2sb93ZDnWllFqtRb6OrSuq3M1nbSNPidUN
6tf/Zoa6V4J0mNtMIJFbu4uNx5Z7qar/uBLqPqn6UguTAAkmKRG9ktfdqarMpvJZHaXrUc3vHaNP
tGAUVZNOmOEarP7jDT6D/aw1CUzh5t9e37f1QphytkadZKixz9BCIdX6N/mtPHAgVS688huaIZtX
A40Wga3YucXqMlpHxrNV6vyixSgLkxAlEFG4DcXHaXhmLGv9NJ0NUO4tjfwoCi2WRdJoZCIkfxFu
yCBj4aLy+oWVZf0DIJ7tUac3HaSmMQiZqnwqt0j32uM23Up4sQS7BKObGcY2s636wJ3Iy993WLXf
P8SmZ/vkGC6Os8FB9RD6d8RpBofwh4Hx+0ZGSwSHPrHA/ju+xIXbEHhZ2BMFH10DJfZ39FEwkAyz
q49R9zdD1wsjFHbwkyDW4GUEm1f8kmIJXcQ4a+svmPOuUaghifAQyHXD+dGTQAbJyJAzm+CGgbV0
i4WsoE01JLPNY5rvA10xOfkx8rtdK7AEixkLohst5mgQdWWCJTKa0HiJ17nN9l+w57PsUKhRpI3O
ZwGSAETAMdkFx3xLkCN2/cc6tEgORXzxncrh7/kNa0KaZZvCjoJrgfYS1ih7xU0ORbRgi46wPUt0
mnFx0XPxsgQ5D454eJkHkNs48lBXj1kNWiwjFGzoNZrgG0IzOPBbrvvO466XGAPlf4h6fzs5Pcfe
zl2hNSJuYG4zuwreJ8q9avYOSXpG7Alkxu1Fj68nUhOWkYCkAIdB2ufwrkQXk7gVEI/egBx2z+w4
ZwA9LdFtKEUFaRl4YuXoYC1A5TI2w9tyP6DBvfa61hxZUT3jNNMz6zHHY1CB0CaK2Q9OPhjZTVu9
/90s7Rn76FF1DJ2Clc2Hl8+xbErSMZhexpiBr9e972I6XQzSSp5r4Kss5HavBa7RIcKQCpdxGV/f
sYup9LyMZ66ZI+zYCYz04JfgAjN9MYPCjJ+rLSH3Cp/E2WTW8K9HGReT6WIaSVJK1tc4BqZzoj1p
hpnvCVExIUHBQMn2+kpZG0pFHTJvtJNBSDzEYCsL34XOniGwft0G4zxfzKrPvVIUuoJVgaK42WFc
EhOFIy7Hd+3jrcXiRlsfYfntidCl+HzV55UYN+OIArJ6Cu9mu/OaCvOSGZhKUU124tsUHIW7att7
3J2umaNqFmA2KHiTOVh8HfglnrjZIuaYZl/Uc10kQDa67mxXuwhLJyywGMlwsdcOGuu88unUba5v
OQkDLjNJ/yCoxFNxiGZkuMBVGFbD8M7n30YVhdk690plfE7Cwenm2rtucb1/Z7HpVGSCXlOu9gmM
yp5oIcI61RiQw626Zz0AWC5LNn2xqepYp4oAUXk7qL5X8oNRCJuKFxzGchgn8WO5Cyt8Phk6Qv4Y
j9vZFQ4JlKxNeRsd/imU5j9Ybru6LlXCkRM1mWgXf15XNRtGIPLw2k5/yMMveXknsPrE1gd7Fzao
vWuCuJ/SEXfPFKLXDqrPt8OP2M7384lHr1XkNht+Lzgg+mDKCa03dp9N07VMiQOtcxfhs/lvvCW5
AsiQox+Y0X4fCH0aMtG6w1LeWP2GC5NUzBdFcuVzhEJCT/bcvOlGVm549SpfGKACO3+Ou1iXMc6l
GTtC9Rq7yr2S2vk3tKts+xv2wCHDR2gNmqzr+FzRcMcO7bdCfJEDL+Xur3s+ywTlhsZodN1AbgQd
At1y/6gKB19nwNP642+xceSfWJwuCKIImkY67ovaxIgfSIrQhmCD8PQXpziiPOf6qgjgXQDiwiCF
xEYoGqFORLpKLS1BMMMbTpFM6MorI8jt8aVhqbIvM8KI1ShiYZRC4SDXoqoqcdr6+S4WHtLopUju
IyYR12oAuzBDIa9Y41CHIt6EpBmOzL0mBXKLE0YYQQ4A+gMG0q9eagtzFIbI4LGMeWSWoLTnpMOz
pnvoLtorVbLLi8qJ+8HOuplVsmCcNLrOGRh6puUaphnEN8KiRmJ0Cdo2xYF3W8yFsNyFgRx0yVOb
pl6XasR/ifHQBTu9/qvJv/Mm0hXPoZrURuuAhvKR+L+0CXbytkAq+qN3/MjikWKthwrzii5IknjC
edOnTaDaQ8QAjXWioMV6KNSYdCnFKAg2DCnAziKT0D6ule5VA/d1aQqegclTY9sqqKoOtXX9bDMQ
i65yJvEYGAYRgOnDyYn6KjKbsdhlvPR3H03VZTT+aLpBs/nrZZXz6oBqjCRa4Pd2CP88V1sKMo82
qe+HMpPTbf3DnU1SEKKNk8zpMQK5Cs0RuvBDbBnA+AcoPlug0CMK+Qn65S2ZKxB3JAWTef5BPSRb
cPhjlMz4/jcf62yOQg9UpHUDSmoA4uBeRDA+vEl/R7Sr/rZB55QiPA5jpUGtJ3hubZImy9A2Ne5I
vJ2hI/jvup8X9qg4QwrL1s8JP2y4xWsR0s7RE4gkD6QFEnQejvJ4fQtZn4xmXowlLVWbX4UXwn8r
bDJweZSgR4HIF0I3Vkl//Xydt5MCDz72M8kY0KZVJ5IV+lhaXlrodtpeXxbLDAUhSlxXtU/mePl4
Y0RuHBylnuHsjNNEJ5bEPgsknhAkDoXT9+g7q1gW1r+Nxou6QNiPJIWschHZlL4WhJKOfsQeU5Je
B90BpHd8MOiJbvvBQcH6Ouu98AuLVGijiGWZQo+KzOHhpYLXrmj5p3ib3Ijoile3yrEHA2Z80/7U
TRLaDy+s9Obqh1v8AxRG5TMXlGklZvCLXTxB3UEwe4QH172DubEUTkm5KLatgi4kUmQqH9G5Y2eW
fpBRZsqdJDRZ+7re+LFYFoVUYhalHSgGfoVVMjpLufsIFJpkMJ+lAbDql2dTNHtNkKkTCLPg+nNw
0/LHnNVfxfhCNHVNUbShGGt4CCGc4TTRmvv73v9+/QOx/JBWIOTiJtP9Ck2QxA+be3CiOrNZfNCp
ydt+J75O9mD7JmlcLU+Rm1oKi5COONpFkL/YRgqoGk4SBdnASagGxRkbtHAVvaclrcn5b1rAWO/6
2PzCGvmoi5NeQ5B3KHiE3flroVvcOwfS4tAV7nnDrFNUsUhSieWU644iaYImGAoYZ6ijFkLvPpqJ
0nGONnvlNdZZL9rVJ4v22wA9zZh0nB71RBFJ9sj0deo2AThHDUs55Ztiyx8SO7A1f9N/ue485Cxd
frmzWerLydw/L6Wmri0jPSTRng+dKb4LYkhtP5Q9q01oPSe5WCj19VRDLkuVcP5FskuY1YXWBM0Y
WMcfit7sT+zmasano/t3IfGuRXpcovcw+qo1N1r48N+2kLoGuKkSYrDLkMrgr0KaBNoBIlhy3cw6
lJy/FOWBSMljjHEGDPuJDwX0GpQRAjS3WQp6rN2i0F6QaynkdbyPKnErGsdefvlvy6DAfShEnotJ
or1UAlOfXxXltR0y67qRdTz6vVf0o7UeOyGJUvhYl+9r7jFJZbxKYtPoC7sQWXzmf7ggz9aoKFSB
yGacjnCwcIsuDCdxsif1LrIKsDS1R8OeAvP66v4AgGeDJC+xAMBhFg2jImr10m10QzoH5pf5PvFk
lOoCq3zj7PDpukWGU9ATjlyohEGBYW6kpgY7zf3bpNFYbzzWN6NwYTREvTdIGhuTtJ5gI20OEqzI
KSwoKmEMH3yHVroJTyxgZ+Au/YYNx3/IxJUEAtISiiPdzaRv1fT1+hYyji89tshradrM5KlixF+7
rjD7TjK56q+ER87gSmvHy3GYKrWM+SnMdZtRx2+i/qdf/l1j/8IMBRLGmCHrRSCVMA3x5DmO5uZx
R57ibOq19Z3ToDgu4HLg6beD0uUy0kLA12B24vQYGJ4oMZo71n3vbIKC8HZUi6mIYUKSDpGwDXvQ
fPKqXXz3W0Yd9Q9n92yK/CuLs9uM/+Bf9BOqv8Fm8GK7/waaphOaw4eDugetGxOh+NVb/myU+l68
UDadogAPJ5D9DOUhme718sbgEzMpv+T5NvEHKAj++BuPPxulkD7lMFk5lkJiV3ljZkFr9tAJCL9c
N/KHcOIfKwJNm56WBh+OA+4r/Qg/J/mvetNDE/EoOaioxGbtMgwSNL+MmM4GKbTvo6BLJ6IMMwum
DEnOwku/IX9ueOm/6Cb9w1vobI2Cek5vAy2ZhxBqMx3IFVENG0zlTXQLV8+YOa91LDwbo4JBcIYa
mSojnxcNnckHr20bmRXkLCNWfYj427U9pLA+44PJgHgAnpSZD/KRwAy71yqZzUT+qs83/cDimF2/
v84LIxCzOHRJzxkRR4QJFf6QIr3xd0HN+fcp/Mgwhs7HRNYGg8WumNR2pGp2zZwqXl2Gziu6IciS
iGTo52UIcztUA8miJNmuT0MzGt+vO/cq1C4MUA5QT1wPin4kkxW05MjhfihURmRGDv3Fl19YoL58
H3IQc49R5Aq6J6MdzBEzy0oxmuU0YhroNKcvU8SSaVzdNkOW0L4s6YohUl9fEKuxaGXw7PCiF4VP
WsVg+V3dtcXvU19/UvPS0HMgAqcmZtY8j+1stvGP659m7WwavCCC1FdXRVWj7o0SaqVyE6PiyWMW
rB9+6PrPsPtWR4Vz3c5KNAttC0OGixkyhF5VajVxr6a8lHVIS7sfoeUmeWo3pGdCdRMXVxOrYX7V
IKYeNPCYKLKGQ/TZq4NBTqD9A4O8l6Qg6QJJssVZvWYNH4U05Y6Vpr70B4VfGqRWqIt1OUcFDMra
AP4s0CywmP1WLAiyAHeTZE0GQS113yqYXEKPrcJZmHywjSixc+ZU6qXTYVwDfUoCbEiq/EEssYC0
tjM0lA96zuLnjRTdIimCuxx3bGlXUWomxzFrrTbC6Pe+QMv+DNXgODwlOGnX3YX1b1BuyREgl+OB
w6jPUxRshejFYLWerTnIp6VSuzmpnNpUGWz4T6QE2XlgzLqp0EcMCm0eXecjI0a7vJ0+by0VuMw4
Zp0+Y2sDEWOXyQ30Asyh0s2Ye1Gi51pjdF1eQuInc5f9GXgStyLMkf7z3E08AZ3F7EZcxpeSqLhF
6+KszxWYadLa8rk3o/oapul/cwc6izWHoSCnBY9PxT2r2W2aekr29brHrUTQn/eLuqTmsdJlYRo5
a9hJr9n9h+aTxW+FU4+5yvo0bFjdZKydo+6sSslB/SzA/6AlZjbxjV4eu4TxAlnp0iGrwkk2JEFD
kZMCpWFsFD5XBUAGmmExPWfz6OVq3tA79yzMZoS+5eR1gKwXYzPJZn2+j4lZTBErogGGaZXy9VQt
k6qYRPj618EZDynkG3RbfUApl4h3pdb/3vb4yR5NvBuLQl/zKK1afiOZfOnWKm81TFG79SP1e1X0
xJJRGng1VnDDYcdD+dqfLE7A2FlH5D5OWmp378jQWdNmwuglexJ33V/O1il/kaU+EXMRnxJz9bak
qXYcHqfpnfHlLt90n3eS/BeLC0A0/LSRQ1jJ8u+1fIgr3dIitHl2Wz/Y+zrnQk7Z/CtRvc92KUet
ktbvdB13m/Yw26o1m6HoRF71DpcZIOCKLPJd2doj43xcvtA/W6XuGT4vJimfsNrIeNDLH13+LSlP
Whc5YpXZ13d29fI+Hwn68i7yIAk4BaZabZOjmd/fXv/9lSfr57VQZ07QjAn8dPDOEvydk5Pb40a7
6UHTTJhTmOEVeRRcOeH0jJgxy6k0G1jOdBJ3zQ0ZXVG/G2+6SSRFRZYcxB/Q+bfz0yS8Q5oCmnUJ
InS29p7ck9oMZsQzyEnOVvSleiBUyoz9XL+vzybJDixOQhcJYRHxwLDJC76Kp9otnoub6r5+8G3Z
1lNL78z5Z/kh580aHGccdZqft6qLKh0KHIZJcefots894y+GMj65C03Mm49iFFQt3EX0gntCEq04
BWQAiOBNYLMoJ1a6iT9bo2AlrvWRq2WsqCjfmzo31ekUN65i7MXGFrgDtMFMMCoyviDBjGs+SmFK
KgtyxTe4FcJD9JUEQb6tET4h60OJvTQDi9/7N6zLj/XxKExRjbmZ0wBW+0x0utY4dG3oVDyrQZu1
OCp8RYNWp4QlDqDBjyY3vc+d4uRxazYqqx+GtSAKWKSxbVQtgiU/+6GPj1Gom3ksMUK8VXiUeUUU
RFURFJm63cIiULQpJHdrzv8Ar/3jbEisE726kIUNygkNDTakGjbAFeK/Sa+gSoA7zPfps/YknUia
GQft8boTstZF+WDj+wgsSRhetq9j/FAz+SxWQ63Foih362YBk8AZvk7vBhv+KXIy3DDm+2yFm3gn
Ddb/zgCGk7ywR/mdGA1NxtczwhAl8QpO32TQZ7m+Z+tov7BBeVwZzHPQBCQW/yABy+3sbQZXFhlB
zp0qN9loT37xAirOFmkKjSjBohriGkqnv/WK7jacsOPk2uqbfuu3CIea4jYYf15f6OoZXlilHk8V
ykRNPWOdgoTOFzm1ZbGzs7IF3RQrQmb4IZ3kqwMpKzBRiM8GNdes4q1gnhhHeD0CWSyHuOrixtTL
SR8yDb6u3HK3hIck8oZX3eRtwmHP4iFZf78vrFGIwXO9akwqNg8DKj8JZ2joGjXETckdprbQFGMm
RxhHje4FQ3UqUGOSHCEM6TOYLtBq7igOIVMrrYDZHMLcTwo74hKKjDFxj2GHhxsZ73D9g3j7UQ/b
MrnwWM5IAUkiSWMjQYwZhy58DL8nIL/m7ptjZvlug0ppYJj8ftozOZxYjknhyeCDO0ZR4Ji9y72H
iqMiXSGAb4D7waU2b8uhWTywjLJsUviS9KncDOIEUB5yJ00EkKOerp/slQrLJ5ikW8CyuPfjScOy
4m20Cd+J+jkiHct45pk0Q3+AS8lAA5GkGwZdrAryvq74AeAFBpbJTO8GLyXBv5PPG0KLljwY9syK
rdbPwtkm5S1hMAl9zGMLyZAC4Z2UdNeAXLcG2Q/U1ANQVzNuhfXb+2yR+mjZlLQVx2GVYvdVHh8L
FVU4lbGsFRYF8tl+G6HHxNq2CWedRFWYHO5N3tIbRAoleMXGfZ+h75079Wa67zftrnwmw3DcHatz
4OIm0nik4XnF4BWe8PZQG1vK2Tw3mSRZcSLeqL3uTUgnj42/ScMajRKGHUTaKfQTlkzjxZmg7FLn
sNGrWumDGdkhsbTBl2lps+5dPxTkJz5dsh8mZF5UZc0QsczP9wMXxGGuSbpkpWJgCuM+6J26rUw+
2Xb87PogQLpu7/KK+GyQfnOnzTTW2ZjKFoqqpH8RqqWKNX0hFQBxEz7lkJFnWLxwUsoi5aSx7Ddp
EXKSpR9bG0lzUnnIXZL9UhxM0ggW6SJkXoUXj/HPVunHeFMIPWgxBwkkYyCFw/CVbTgVVM8gYy5u
oBT/cn2VjO9IP8abELmGSoKLtGO9kRrekThlN/TysYxyp49GCHlIjEiJsa869RifxrYtZz6SLaXa
JfptU5ri8H59VSxvoV/dHNbkh2WHnngo6qrW8OR/15zBrQ5gPt7E/zvjOPXRqPglaxOf45Jaspri
hxadspzV+sTaM/L3RTgGOs7Y6JIAQg81miRMVMHIIG92yrzG7Wszf+5Tc7LZSkYfMiNXzjmddFb1
zFd6Aec8e5YwoC17gluCQz6EfGNn13vxdnKzR3IQ4uO0Fxl1j0u6cWpfKZQZhjDqYqj8WuOrgrn7
4H62pU27H/fSHrxxiflrrEL8VqNpWbEZPsQ6iRSK1rHI1ZBIlS1uo3vRpvAQY4B7h1DxQfeegW+X
LdrUUim0kUPJMDCJj6VC0yZ3uxttjxEBu7vJkXDnHCSlkfxrf2QvMoSkkER9YiWqLu/Lj/9AkzHe
rIAI4KIlMm6jsU99UHkgJJYeqq+qEzyrXgW+TQK4aBf/Vr33k4PWtI9hFpeZprsIWz//BzTZ9px1
iS7KjWQZIcobosWZ0ibz8j1ic8zkG8ePZ/0TS0Fr/Wz9XrdCORlqh2GrzvjOQbrj+1POORmLe+gy
/KdWRvmShnLyLFW4S7RbiCKQvdzPGDv5JfnA4opmLYhypVwy6t4PARbzHG9QOvQKufQSwXf+6oD8
3jg6LlZbjLcKwixZ6pHcVDGRJzoUEIYLHc5mZa7WY5qzMep9XWjCbARDIls1pG6Ug8jKwbF+n7qV
lEJRAjGbJEsYHwz5rZ4er+/Weix4/v9JEL5A8HicxNSXsVm/OMQSr3ZI5MJ6DrE8jdaIrfw2F/VQ
lqzqp/L+q9tcOcaVhfk6dF6y2rRYoEFr+w6xUecl+mrw0jRuMdWBDjRChZ5YoatvtdkMDv57Dqoe
TGEQ9jdmpwZzvdTDuuDDRM1iQ7Z8Dd0MpmBjGOhGtWXONZAE5GxWa8gfQovzh6Tggsd8PJ/lyGiG
W90L9sMxdmuQNMxIVQSvgVswArTL1+dn6FAp6BjQ4VFgpk2ylEDxenSg+mp/1CfeSsLoOdYCU22j
F0iib8VOcoycGXiT9VxGAOf1UmgSSKk+Tx0C0vY1+Sq5DRQQ0I4X7JCsMaVdDR7SrQgBNLVzWc7F
uA5o/YBeB4E21KmhuoA6ZWcc0gQT9N2BZ7Z/Mc4mLSibirmuRy2ixXhLQvxfspAtcz6D5at0adsX
OBmzQzgsRHU9g6ImRhHN8JkoykLHggE4H6QkVz4cXeJOwyJXKzgFjiZasL3ebu7BeA56G+WkHKMd
fxe6EdjVMPYFqWj/XrjrvwRM2GYdF43g7gL3fJ+XWzGvwXWwrQ+oA4PBsEf6hAw8EiZS1t3H8FaN
CpSjTMgSDixXVoiWnKCPTKUVzCSBnqOaurqWm9dRnXFraBT6pEbfTIinJCvKbbm+laLn67/P3D4K
bfJSn4RZwEfUn/It8oa7eY+ah5X1qHj9G+3m9ZBb5zFCj44xXf8gcFp8L1kQDS6AwDe8prfJkAX4
Y08zCJJy299qkz2f8IzajsdhkyY2iz9o/YQsrFPegid35Gc+lps8E5vFTv/CPyC1YM4/hg3LV1Y/
3sIY5Ssar2ngkQWyNdW7nH7Jwx3j4100YBDoXhigvEPlokTo0gJJkgNhJxf28lbx4g0UITbXLa1G
fAtDlJeg+GuEeYZX/JA8jNmhl2Qzn1irIRHKBZ4sjFAXkRBmmZ4MCCtJBAMmk7fEGz/0LzE2mpi+
w7ESMCSku2aQunkEruBSPUHI9DGvXRJcvo+28Q2P64YVN63ixnlxdIudkdZ1JKstwj9MtIlWJr34
1WAak5erLBUrxsei2+yiSUjEELVsC/z46KEOEieSitQcJ9Z7imWICmlBqSqGDZpnrUZQ3Hbe81Vl
l0bJgMD1e2axdVRkixYjHcOT8PLWHSazdRuHPGBBVeFKN9FxugPzxo10I+yImu609635tjPDHSsu
W73DF/8FhRwKV2lV15QSeiB8T9n4W+jbH9jsqyw/oTCjAb3Z1GcwU0i86YfopGrNqDo1/jYXWP7P
OHASBR9apQdzHms41TsdtDojZn3lj5QHWtKQlWe5C/m5K8eNzlarmESfJA4voKy4aWZPnWNb1e5z
I7GugxXLDoUjmGOuwfGEt3DBdXY3vYaYCG8qRyoYTffkd66th4IPccymIe5wN4/KfRSCCCZ85zFL
kFZ7DFFbavlwfVmXfTGf0Z7On2hoUC9nNC0CH/VdhyYqQiVL+JKZuSLGDtIUSMbEGQPojMm9Uh9m
WzkorvJCAoNoTzRtDOsFUnytFTtDZg3byg13oRfZDxKjwsI4cjRRUiwZkRB0uKwR2uH9T7hzCQfD
/zzW/LGv6HxFSorHeD2FL0GSS0IxYF+D4jsPss/GP2rFPePjra/ltxE6Dz5OgjSEDTK4skeEbon6
QWtzt4Yb39Z73w0yPO96D1owdu6xGKDWcfpsm8JpyB+I85TiQKTadja+1RzkHVsWmKxfpmcj1C6i
czjksqQib5zuK7zzRrxNvxLSHc4Ovl3fzHX3PJuioNiYsnroErzb+Oz/SLuu7UpxJfpFrIUAEV7h
wMnOdocXVkdyznz93XLP9KFl5uiO56X94F6UJZWqShX23lTNrdmfKAYc5GZ0/5sczhanoWbkqgFb
HM39mQJCM+rJjVqZB6sT2UaRerAlL6LiFpUQoxx7hCLeeFJ3yTbad3vUnbbXV7QekV52jovj0mbE
5PuEnevV74r8oxO9qNefE+ZFAGd7NSnNJtJCzeVth/HpbhvfmnsgFdraR9DknUUM30J5nA3OQymt
xg53t3FVTwG/l6bavVOdGHlwfJaOInA4kUAeX0qnTZY0UseS9vUp2aW30XbeWmdyYDmKeCtqOv6H
59LvDeV54WlkGo0KNcQCy/18yl6Ih0Df7j8EJwpktWJDtvlNigQYpvwFyvIW2O3VMBqoMKuGhuFc
9vxYKKVEZm0eZ2xuzMyW7KB4hzdatQGXjzttGB7q6KI0s3lf4heEjn8L5mwJCDfw7jUQ8YWndM8G
avVPwb7bVPsUVIuiSam3LRHcMrlrXpogE6YEcYn+2bBRfgAKWuplSDG2brHv7sRILutJzcX6uNtO
Owx/hbOOJEJhT3gGx44R2gwbuXL8Pb0BA8OT5TYb64GeWbpb+iRqHPgHNb7sMGcIGrVWMiuAaavR
/k0ARG5uprsUwR8jwJFOQlViLuZtrHSRx9sFOZPzUIFdGA6D+6vsguYhwP0zzo53pfIX28sZBSOY
BqkcKjwkg/tCOdXB/roVXfc/vxfD1yWGoOsVJUPgl5CnSj0iH26HpdP86+n1P/WSR24yTDwZZQqf
ULURZuMNzzftKSfO9cWsBweXxXDBQdUPhR/4I6LlrLFrP7dDtbBJMdvXxaw7uIsY/kpLPZV0CbkQ
sNHs2RVDvW0LhCbB0TC9vaJnfHUiMC38b1IjpYuG6lLfy/FXhcZ4+372dUG+QiSKMxvga1OHNIBK
5+BamGXNKceTFOh2Bp+g/mucS04XOIvRjH3DKMc0p8NUqhkBbhWNKVTwoBFZQr7pZqwB7zpqpcZe
2ii0sCZ4aN5dC05nVhoNbkXFh9V4xMJIsa5qpoo+nz89jJlrQR3MbFk0eqyG3uuU0r2ueG9xr9nW
LWRw56R1oYqYBwre1Hb3U/qmAR6nPfq72rAjkIE2cCp+gDY04FA7oqyPaH3csWXJGMk5wYbOSK8O
XqB/v7641cu7WBtnxi3TkNKYIug2yrOieHPzsxXCZYlkcKabmkVbgIMZBiI46/EPPwDqgyp4Paxa
1MU6OIvtB0VAaIzWgDFJGm9CgthBRVvaabn5Pe9CUVZdsCQ+GVcEpWVlETw+VQYHXcjbOpZuymHY
/KfT4RNxQx0RIOPDTxhduFFJuO2z2cmGzrsu5i0r1p8azo+8SnPeTxnYgRxfkYGtclfn94H1ITCO
fuzKw9Ey7ciInWjYk/CJAmQt1I6YsHeJcExacIw8RHmQ5j2A3uGxtG0UO82L5gYH/ynf9c7kKY+/
cDDF6DzrSf2L9qjsFi7j1NLo4Y2RWy3c2ZNxvfvjdDc6rybLE+E1rhvJhTTOnhSgVps6Ak+mPo4f
f8F8tjtlX7oFJlYB9Gne/OvpX+58OSsiYcQlS0o4tYYeIzCck5+1KBcouhGcIcm6sB6AuYCQponc
VCq9RGrQ0xp0IiCgdYtoyoapWLqM5k7urPI2UgBshHpT3GdOY1hIFdTUcq9fCZEUzmYlAe0CnUVo
FsU41TFJnq5/f/1pZF2WwRmseh66IKsoy3acyeMEUgPWSRmdDXdrPRen2W0xuWx9F0hdjaIvUvkH
WZGZQ4nsDauQGB8zXC6ybU6+jbZtzOGJouh1lfi9RJ68daRKM/ltqCG9acmPbdH8aJQeseFopaIH
35rdMKmuMVxt1P9kdpyLC1xmlW8YM+wxElSG5fXSRwUgjP3LO7ZvKYa7uQBB1aYgQ72ncdsTQaef
v1H22m24Sw+BJ+otFK2Ju7R+2Zl1XBWakyuhbcL2NncRUE9Tf3d9VWuqvlwUd6HGIjJHfYA5SgzZ
LVvVm8ZUIGJNE5YiuNuUdbWGnuEJmpBQxdZjDO2kxo1PhLCqq4+EhX5zbxE1zqq5MhBST/faQd0k
9yEYDQBwvaX3tRthfFfaKrvgFq03e9FM4eqL2JQJWvoVHXMRr05moYOqX8VSo8J3KVv5ILu5J90A
HjJCLukVSvOTKLn9Co/CP1WWArkXkU7GJpR7xG6tNznx98lBD7h8mDcaQMQlt/HsyQtUR/rMoMQZ
K4ux0c8+SNBEuYDV010snLt86dRYs9oieqgQneSobCWyHUeCBuNVLQVwEJXRrIC+fS7Q74aKtFEH
IUqxja0b2RcEkEzL327m5fvc1W6iUYo0gOE4Bujde+tpKL6V0tHHxACdn69fOJEo7mKrfav18gxR
JJztunRN5UWbznn6OJBE8Gj+B6W8LIu73KRrkYAbkQgrP2JO/6UB1gFoH8/at18NsiJVeAsBgkjD
XBwTf9MhK5t7lvE76fe/HoBTbM8Pg8cuQQdcEzFWxWpAtRTK+dK57P8qjWvbcdPYqRcAyw40pMpH
4oYH36lc0aDtusr/3lY+iWvMRoMxWPibdrjJ0x8FAA+7RnR2awWRxbL4zG1kqGPXdvA2g8NIjzAB
eFD2kwcc9lvRM3N1PYBjw71CEQtI13/6T903CFSdrSf4EqtfKg2ZHHRRX9f71Ye0uZDCGSxZm5p5
1PCQ1raA5UIBnt4OLyyVQ13tW3yT3VWA50odScjIsro8DcxYFMDXgATjFERLJUkxerjSMO4A34+Z
3uFRJl+vL2/1Wl+E8G/CzCI1QP1zTI1EuT2Xh7p/jpxR9Yp5c13QqilcCOIOa86VVNd96IWMr/tT
4fVKuv9vIpQ/9WHU665r8HkwNXTGvjT72Z7pRARhwWqEo+nEJJZioQ2JHdvCYyrjMAI4zYTNtSwn
KB/6qHXr4UuTigr662ZpIYkzuX1fa1rXojcbBOoMWn5nZbAQrFehR1AAmM1deKbf37OHl9VxpldP
Y4MWCgt/ydjtU79FRswcnq4LEW0hZ2+jfqQVZgPg5iUvk4EKVH1u2tKOJFOgdOtX6LIa7gr5MRD9
erhIJ5FMZ5aUzdTqDiZfBGK0NTd8OSh+JFK1RpoGMFIOMZ91DFlE48v1DVt965sLCdztSWY9CXOU
y17bB+dNAz5FyfWRS84xEyAa0RPsGh8Tdn2vTf2E9J0R5jd9atlaV5/a4V8DnjOvu1gTZ1iBJYbW
GBVvYk0D/nz90P63AB6Dn3/e1F5Xp7pTICBWv2vGMVAjWxVZg/VYZfGI44SgSIE+LQlDoemJjaBE
LtKFyK/2Lisp+c70cF0TVs8GnJMKNRU8GvnBgKYJ226o0S3oy/cGQX/sbaA410WsFl8B1/lbBrck
hehNg9I88uFscPkJeBmVXaMLpT/UP4dN7saHYCM/FO5wn2/f0zy6kM03pzeJaYUNWhCcUgvsUT7Q
VBAyCzaQb0o3Ckua8oGZ7/KcqI+ddEhUgYdg5utNVH7Zvzf96FWj+NZsIA3TjFsQwZ4STNZYVRbY
0qhvpfC+IIEI/2/VBIGaQ0XNWtfxz5+6XqqjGlYhCuaBX+97ZXoYwmR/XS9EIjjXMPSB1SYTMuIt
yZ2owtj1IKpjrR7OYhWcY0jIIBMggqP2pzZunwa7LAdDRSKKRdYv7UIOp+GS3oZzwTq9qI35Y8Yn
xaBTkgjXlqK/SzzQI1gY/xBssqggIxuc7Qx1X444/mDINqHqixyFSBDnKEILEKtSi7wIEBPTkw+a
D/Ape8o+OwXb0SkwU1Ke3/d+MlRdtwzA5Bp845wRBIacWgi8jEc2jEB2+VdtP3jKR8YGZm1ahMei
5PB6WL6QyQV7pjbIbddDVejjtB09LbXP6WY+GjfqefJG8D8dBmAMiifB1jf4slbOa+Wgp6OKDl+f
o19u/G76X+pcYONXp4PNxdq4ywzOWLNqO6xN2unppgkxaDKeikPhtMf5JtozBLkI2U+0wgBKDuRC
IiO8mudFJwGRKQCJVfz405rIul/EOXJG6Muavf4JqO43oOcFY6mybzFfN5/BsvISHkTASf9wL3/L
5QMpQC1PjcYmhmTMRvT7xglczOp+6115k3iDEAF53aJdxHGXJQeit98MWGYYdLZW3hNRBLLqCUxc
CFUncNh8iUam5ai0I1oy0qm2C723fZnabbMj6i1JGwwTiHpY198MC4ncyQW1pZR5ivsfvEQ3/hZN
8J8ZJUr8ZXSle5Y+Cbwytt/hGCzZRGbBtHSs809tyZUIQTaanAGYdJarhwx0QtcFrOvFQgJ36RK5
rWo1RSlIRdGh3rMJL8uZ0S3IOi3fGYQsxHH3TzaGZMjZgnofY1z9l0BEVr5qRBYCuFOiCu6cz16q
WfJBbY9l09otFbQRi2Rwr0clLGghxQhMo/JmxqSqqTxLoQBJYF2GppiUopUB2OV/nrzRmyEOHhul
x4ei9Ezz1hAReK8mKJD9+EsEX/wJ21IjQ2/hLMabxn/U5cGegoc+3eeWwOyu352FKM4cICgAjJ+O
U9G20lE+ZA8AvPbku9qVtuQAChR0S4gCnlULtBDJXZ15BmaPCtROJwFtTNm9hNNGcHXWJCCvT6hB
CSE6D9lRRyMyLxUkBMPGeqz3w3bcpR/0U5zaVg2sYUCkO/I71GIpk7s/ZChjkOMiAI6lQ9DdNvGz
LqJzWdM8VMyohQ4aKst8ma4m4FVXJtg5Gj0M/ZMa3NNGgHy7vnMXEdzZyHOgSEDchTpkN0A1s3v0
ywgOh32CfynADMiKpVETD17u/lC1nGJKoHEAFOsRh6qIQ4GC81PzWpQ8hG6dfe6KOL7vqC3GRB9Y
Z8YZ5YLiS7oP76Id3RXPAEQ8BHf67eAV+/KmuxM346+muy1CNFANqGBRsDgTrszNBKAVPFwtYg9u
hbkR5DAM1zqDWs9tngInvReN761mTZYyOT2UsqDu0hxZE/VWduYNsStHR1vX7Ez/xwjTqkYuFsh+
v8gL5mTQi7yC0lfSqcFkcLWXRBwea3mz5Xo4k573utaSAXkzSzr3FBjh/XfFauxKqzfvUczFYri3
nmJMcYdmUhj25wE43gDH/0Fv+oPsVV7+LHo/rF60hTDu1aekUj1kM4ER7BSnBrGpFQrqcELt4y5a
3enq4DPTPjhstCd0ZrBrGC4g5b3Q9V2E0O71HbyuDSYPOFdpiixnITolNBh2TRvstP3ajT+uC1mN
0xlfiEw0cHjAxv+pc3QoEY1lzDl6/Ykh14fOVzQ1n6Zb3QZtgv1FOaZn0TTF+tIuQrnjwvy7kekN
7KJOvQAgPsbOkgVJmtWhr+XCuPNSSVypeYAUpHxgI/0MOkDx+u1gCwNmZnfe2MTLFvJdzeUQy1qa
IeHE4HmS3XjKgIEWOQmGzPqH0BVt3qoJBrDTazVYpTwn5jgoUURTnNjfmAgdaowtaowCzVj1LAs5
nKnoCIm6KWQ5vG/Bl+KGUXckzkQAd/bqWQTavtqLZy3EcYoYKn2hD+AOZugdB3AZbAnwLOpdtvc9
umWEYM1REo71rCviZS85RVRybdbbCQNelfUhab25m21hu/MqTshyZbwm6vk8BiVsrrb9zOp/IDJ4
pdvbNSKdX9fE38vhBx2lNp3DikW65Uf2yIHNPZNtuXvt6MM4mRAUYN3sXuRx4e6kJEYiSXhsm89q
B/A/IJwfwdxdGhglKvbkhfE0CCeXBGfGDzdmejCMIWuvqtH+YX2j2NHYk2Yb+Kle/6KCrTs9i3Lm
q7mixRnyLJqDkc1aqKC+bwHV+l59RKsNGqLRZFNg3EUjdqDY1WkEeCzYX1JH1BK1+npdiufCkAmQ
h2Wco8dmOMyY1ooOlts7uk0ceDwcrGio7h/CnsvBsjNYRCLEiORq7JGionYPKs8QgVa4aTyGdFZu
haC4ohPlLY2OoXsrRJClbdt95PobAig5sAp7DAOldfJn8yH6ILBuItXlzE1QJjrIYZC/tXIoLsPI
molbfvV38U31VKOjfW6FeK4imZy1afOka42BjcAZz0S5DQ3n+qJWgzvU2g1VpRp5U60KjFkrfApr
Bkd/NIsfjV8ANGvaNb13XdDqgf0WZMncgdVSGTRqgM1L0sfWuAdqd0YF8ZZIBGc0SdMVslriwmXl
S5B89cunuHi+vorr2wUKnT+VvKvmvJxKbFcfFzb17aSWHeI/DtLH63IES3mNLBeXyZ8TQ7MK9OgP
NOxu1BZYDJUyD/tQjwL3uqh1O3U5mdcExUJWlcnoYQExAgPqo51NvykOYArRaAKC9eGOYD7WuO+R
11bdaSdEpFrV74VwTi1oQRqjLBGxJsbHtvtS0a1gdSIB3KUFo1oWmyP824CYrjiMu2rTO6btI05F
I6/X2RuBwNUYaLEi7sZOQAmuqga+JvmpvY5f+XsV785vDI182o2iXkqRpnBKH3dmU2gZHoBtcCyD
T2l1p0xfry9JIIJ/wEuAxZAnDBs4pd8D9zt2Mmuriya81kOey77xfVVJFk95zA4KfZknjBXsjDM7
JoYr9Z4kpbUQxY5wofGS1GhzH+Lp59cPMToZ/J1aiPROoAY89FI+6v0Q1FDs1kteEJ2ihSv+oG6T
OzZWK3KHAiV/RXVZLKiYDSsefZgLuf9itTfx8PDfNIBpyOL72tTNjUVwNqr2UCtuUN3Xg8AMsXv4
5kW0OBPeEPhDnzUxrg1Rja1UfEQpaldOhyl6sKJ35KiXx8+ZhEJBXzp8nObo814fPsn0ex4LcpFC
beasQKDhqUoZlliP6T6yST1QjRvon2LAz+j5vX486w/XxeZxRmDU/QmkpFA2PFyRNul3CWukZv3L
++uSBIrGN+756UCndJggyOp3Km1P8jQLXiQCReAHuXIrbLXUajEtnZq21T2m2m1JDinYngfz/vpq
1mNkhSqypSrIh1Ju37TR6GtAvSBN/aXchw7KFahaAdXrAc9VcC2JUqHru/dbnM7puDa1sj5LCFqJ
cpqkh6B/19Zdvs8p9jyquh+DQ8FRpXaDLqeN34W7ft6Wc4sJj3fdooswTsPLbGjTiiF/l+atkiR2
BLWuemFn77odvYjhjkgFmbnUM/+mbf1DffsL8pA4sZ15w074OmWt8W+t0G9pfCNQ3EVzrUS4tsjP
eGrcnju5cpPuSW2fkQrbAKB0m5LKrcJOsJvrgeVFMPcsbgDKGbUjbnCQ/8x1p9fdJrwjoUDhBQrI
9whhAKw0Uha+SrEXS3djfrp+oUTf58Ljdm47rdYRgRv+YQ5KWw1/XBewnntUTJ2hWhP8YH/BwhPJ
ABS0DFBcwq6yNm88wTDDkUH7ziDDRfcbe83XP6zvombLfzCxF8GcCwyzMqhHHVtHZERy2aHLb9t8
T+rWzo1Pff3NzG+6TPCgWa0NWovVcgbD0NOgoiOSnqytPTiyWZXA7e3mE6MsgZK68Y8mEzgTdqHe
XoHLQjkjUpQD+HsK2ETWed5tk62Kfg9xR4twbZz9AGhlHhQpRnLqj9rBfIk3/bG1x8Popq56aJGj
8IX2d7XHcLmfnDHJq/Qv38JQD4t7YGC69Qf5u7+hD+o2fYhBkWJ98r8UH5Qz+XRdc5l+XNlWvqJc
jSWI9gyEaFqensco3EgZsPdzIZ/3ur38fXx8ibJTjahtGhiSepPCZVYO2SDVhREnMCMqii0+SNHC
2B+0uJHEkitiFhLmJFvDrofvjYVncSIwXP/gqS/L4iyL1iRF65vwNmBk3qP45EgP39BZ9qSgPJ47
omSWaE2clYniECjyDOlIsm597aaebi3tw3V9EFwznrNKM0cAXmW4ZqB53LFrVrvGod6KplXWa1AX
E8LD8PuSIvXBiHDKeERrziEC1LO/Qy1y84tu4b2JwIVEzoDMsVrmPUpfrPbvb1WoX3AuCrvxZE9h
JCvu9Y1c9zkXzeDsSBEltEhQ/nWG4seU3bbj/vr3RUaDDxLNbCBdx8DedRS1OkBflZ+6CpOZtn+a
PN8GLJpih7sSEaNxsu5EJT2RneRLRXpsmPHMXhITmvKAS4W8I4CmgWeq2U0EnpD63QPJC0vJ4+EU
U5yAtBaBftwP9tCf5w4joVIo8DWivdU549GBbwl0rnBw4R4Vy8KdfoFj7kATcc5QhtBuUcyx5afS
EUMZrDY8IvCXTaIY1JBlLuZCG1EOAFBkrMNTNdn5RwYKNR81hJZIfunAHAUynCN76OcEt0OVOKJO
gdWY7yKf78MA0EA0yirLq7TK1gpxouHHuiRbrRJckXUjcJHEZ3AqwxjMYcbjut0U7ugZHjli0tch
28lj3XnSRqS1q5dyIZDbWr9K8rGNYQM66VGm3/pecClF3+f0xgLdX2ipWBCN29oG/1ptG8O7GgAX
CsLncLKobDNQD2kYkWaFqupZ2wC13xk29JWMVxRjihbFfr/wpOXgq4jPoQ+GST8ZdfLSV6Mg3b/q
2Bbnwn6/EDEVRZHG6OR3JuvDXH2g9VfiP1y3lyIRXMyqIrFWFkZEHaJ9M+NjUpZ2IqxairaK8zEw
+H3SWfCe1c/BjXbkmECdUcvD2QROC3xU0dN93Qwvdo5zM7pSztbI6pbxnoHzpYBrCjCOOR40L3vt
NJeE0LAC+8CPYpKcVkmd4bAMzbclo7ENcD1GumKbRGQg2H15E51eVsfndUg61P7gozqDvAGryrK5
P/MunezilWRLBAO4GvwsxHHmoc/80DdybCYNtgpqG5qROYZ8H9a1bWkfO/+MbgX7P6klj9sDNN9+
ogHUUpVjzyTxPZrNnWYYBEBlAu3nUXnwelKiWBtR5h0+9KZdNnfD4F1fiUAt+PbuvppmkzJoYgt0
2QGQBPsffnXIQCZ2Xc76W3txSpyxIEEkm3qP9qXWCx6iXbUNzsaZZgg8WOyIoOczJs22viuyg6I9
5CyI3yFRJlnQ+0Tqnb7H27cMnGj6LlieSAxnQ2BkSUEDWPfsZwcKj+4mceONCYzP+Cb4jveTI46N
RSGHylkROhOtHpji659/QUFivAGMvKyAPW/nQ3SHSRkQChA3dv0bkQ0TLZjdyoXxH4M8U6lOEe8o
uYMa1demwXSvagp883pB8aI3fEtJBpgUVKUw3W3VLrDwJzfHGwBIA26508H/QJ2yZngbCDymnair
T2BZ+KEgRe4wBTdANnvho5ll24FTUowcLxLD7OliKy2jjHW/QkGEAdSXqO3M2/8HLVtw1fkWkoxU
6SzNUJc+Mu0UfFzJ53b43Clfrl+FdW9KKTEUTFNgyohbTQE2s6BAQaQpydGqjZculQQi1lfyWwRP
5TKgT1UjDdJnZdY7tX9fmjdl3tgk3F1fCru0bx3ZRQ63lCTPwlmNcTCMyrT81BiVIxs7swOctAiz
aZUrwVIvsjgD0oA7CncZa/KflQOr8TRf6LHAqyUB/bTh0vtvvaMeiJveB15+yM8muKhFd3q90LT4
IziLQlJWv5iRVypqUIwCIeLHt2gv3WNw4CAK6tftx2W9nP3ocnTcsMZ1R9djR4vOSRI7nSZIIa8/
CS8L4ocWYyrHdcUSI68MFEgg7ILCUR+kGzzKRgxEAJP+U3i/yc/dUXSi61mmhWwuLonKDKS+GWsy
PetbxW0wCQZk4gM5yJvYDYSvJMGG8iNMtQa2s5lZEVo99e1RrqldK4PIjQuuHj+LYVmD0VUV/Fz7
Ld2rtyyDENwHz9Od8XnyQGG8LZ3hqyjCEy2Ne8sUZUKmcoQdVuc7q9rO060Q/1wkgv1+YYMjolrz
ZEBRzDHfjXJokyZzu1QEGMAu0BWLwpOmGlmayiFhT1mqP89Z0tnpKBN7HtqHKijRG5zF57lq76/b
MdHiONtitpk89pjtA52RaidHUj1awgm6dcUwYfGBKIrWYFYMW2zgmMRRlZRQjE4p7Fna6BOeGuNT
IMKLEsjROJusajnNfdaX1abRhyLzvbIxnmo/coI+2V7fNpEobts0aphaMEEnSrN1Q/+TSV7ULNkM
uRAmhSWc36rF783TOLsbdONQxWxWgYHh606xlWNb2zfATWdtPmppi2C910OOi0DO+mpRT5s2ZD0e
YHP+AX+dOehX7zZJqZR2pwbZLqXGbVQUsZfVqvnp+saum2XMCwH/AaOrGu/Ajb5JO2BZaOjbrUKn
3AwgZoDD0Z3INTeRZI/Iw3+ZDwTUGmy4S5SRXw1RFuK5gx1zObN0xrnqV5Gb+O3GEO3v6o1bSOAO
dAhasw5U5FlJ8DDJgdOZz8E0CYyxaBncIVaIuuMWY0ogBP9ckJf8XfmdyyJ455mBXUUrMFztjNPj
JH2r033ZCyzTupNcyOCcZBwqcjgNeBaqoL9F8y0qCvqpQ+OtAq7Y7iiauV/V+4U4LtQu0yyu47Jm
obZ+UHcm8rIN2DqEhRL2nTcXeiGHqzDNo9wRIyl+1VoLsCtK8P3SOd7VznAUSVt/CC6kcf4RU7i+
2ZqUJVzCp4qCkIBNgrCnUnZGYUtHNRSUWyAiJRXyWcL8mWhTOd+pWUlMsWAV/F0mAp3yEVlv6Uu0
HTyH4GUfoTOyxYi/7wjLy+uvw8XKOW9AqirwgxHqMzjE+/w13UTgn/P30ZZxTiSfHh9BhrUVlUVX
/YJmKToGvjQTrVd/urpI7/Q0ZOyAU9Kc5Tm5Kdty06b9IQ+M3XVLySzRWz36LYqfNdDUkCaFBVc6
THs5PZTSUz+AgBFIU32X/bt0rmpivhaDjYppyJpu6jJnToIor6rM9MEQUurnBvNewHU7WU3nXl8S
Z7V4Ma9vkEWgQPI6HLoy6FwqJ7ekAV1sVAhWwo8PvJHBXfPKGKK6TSDDIMGPgX6cVbuYnKKLbupc
tpGsqTazL734RbHpsue6NAWRA3dsb+Rz17+b5jEbUZB1G4TldpiU21A1N1WQ7JvUd/QhEnQIivaU
MwAKbca4QKjizua9Rt2hFvSCcRr/13osAEBYGPNVeeznJEvCQE6M1u39c1sc9PIYRF/y5F2ruEjh
nGal1FJYUdK5sdW6PrqKkv7f0hz9WgnG/AH0QnRQ2XNKrkYdbbOqbd3kRa7t7AY9AEiXVZva2DAg
ElSUBbrIRQK8QL5Vo8RERDtVBlSB7Of4XhuPuqilmi8n/JKBmqOJ0iOGIfiqbmAUs9rABbjyffbS
vbCxIFCunYsYM0mjmz+AiGYffb1+jdlhLCzTG5mc4y4a2apTeWpdIDxu9XiypSTfdnLnDChy2dWU
FYCdyLzrQlf1fLFQ7l43IICVeynBvR5DG0ycw9hvrktY1fSFBO7mxuMw+xSs1m6BQV5F3bZ+jx+n
JBUEPqtqYegW1RhEvGpxPkTSA4kAyKtxq+J7rai2qgGf2/x5fTEiIZyy176KfA4aDly9NjeqDJ7c
YtibjYjN9roYUPH96Q8TJc+1pIEqdEHuO3BXmEgLp2ojkVSkACJRnNZVc59Ms06hANS8SS2J2uh8
OpuYThNcW77K/Zd+/31AmsypGk19c+58rXNZb6AKjd72u3KH+nCxR5zlyDvQparfr58X3xf4S6jF
+geoZhk630TQlq0aVY3eutEw21kCfAv/FrUtRxkf1ehrVG7iaLTl9sd1saveaiGVWypRJ62PaAcT
1QMXLy7ujAEQSSrCjSh8mkdJsq/LWztEKhMZTa6KSgG49ae+6NpELHOoYDpaNGQbtj7fzKUozBAJ
4VziaPV+FEx959YBiu1S9mnWg41EQ4FnFIlhv19EM2qdRnHdwl4MlBFJNadGxkyGFbv/bcuY2VqI
SZB3GLoBqxmbfSIfq9AdRHAka5ZveSpMSxYisrwH+QJIO91UK7ctVVBDfZKU+7AUJUZFgjg3X8SR
mikZ1tJnnxJlb6joHqk2ExUUT9fFaJqGMoQBXFFuPSEa/Ghr1K1Lukcz0DZT6I49oGDV/fWjWfW+
FKHEX4L4ClVioHm9SBAnJz9xY4PGZv4XYa0j/RidULfzB/YGEuJBsFvCO+ClWM4UAiIvonMqd675
HO71A0gl3GiLYtiw+X8a49b13DCR8jLQ4cQ/DqoY3Ik0TRFhgipaQ69YLveHcBDZd+aR3i7qt5hX
A7lQwoEmM4nNsHOrbjqDz8pWkpOJFFHblg41z3VpB9b7zNFFJreRYYtAPQYtiDt1Xyb/YSjPlmhG
bC1uAXYR8iWaRtHTzV3fMYyJj/wuLB7IH63AjQt1e10LVzduIYHTdolkdVaPUQfPQZRNK5vFpp/G
H1pgRp9aK6g90mUYFiLm7KUkJ4KoSSSdu9KhHJZtF+EKyFK6NTN093WZN4bmXjfpPk4qr2ryn9SI
f15f9OoVXyya/VkLbYmCVMosDSaLTDfFdNCywKnKjWH+uC5mVfcJspQyG2oGTPufYgAZJ+HpDDEa
vHIdP/n9MZKersvgE2Gvrh9whL+FcP6qi40S2UhYRTQv7ukJidC9+cRyNtaB5adAJi4QuGo/AISL
dL2u68TgNs/K06BRdFw1WrusWTEGX0eLfozudfRBzBbANPDN1b7I47OJctFRkuL95fqzQ/0d0C4j
MHw3ntYKnpGrx6VQmZqqBngtPpkOtPFMzWKYKlCW3w25+dCg20n2RbDJq3d6IYbbP2McVDy8oPMd
KGn6l4A8XD8gwff5h2OMgbg5J3ip9nKDiTJETRjk0csP75EC3ENgZAKfn58Nz2O9VqRqblzLmrep
Vb7U6fyu87iI4IyfL3fypFUNOFmjeWNN4XbsS88qRfReq8ZA+S1GYfq+MAapP4fFNCGOtArj1pKs
LZml49ACN1YW5ZfWj+YiijMIpWz06ZzlnasExqmsI1eJetH7Y/16XmRw9iDo+7JKSIdsnOFUL78g
MMxNF2wYjp84Yy1aErtUi90L6raUCgMx+SQDi7YMjkWpuddVbd3ELU6IUwTTwNhvybatOTBe+Nwr
nB6gACxHgRFJIT3OahaQLuRxPhGDJIY+EMTmI0FxSXP9OzS6k3u6ZbjmwUaE0SLaQs4JdskoJznB
a7vL0S2S/oxETO0iDecsjmZZVZIVUAkgLnoSRYt7jvFp86Uu3/OoUTGCLSsm+tn5In/hx7SQLfag
Hyo3y0Nbz0JPH99jei5SeC4XMhmm1I5F6wbKTvGBYT1+FCjcqidYSOAiu2DWdU2OCZ4At3BzXnf2
N1LtdB6rK9ZnNu2TCnm/V7VgIZMzQ3kbK7Q0kKIapluafPRFSiBaE2d7iCUV02zh+2Z+zOvt7N9R
Q9Q1w77xxlUv1sDZHkPJJL0LK1yczg735V5lCB4P81a7ZXdHPFe0Ghos5HHGRwX+DhlnBUlf9A7E
fWDL3f2YNLaUPxBztK9rhWgDOStU+E2cyiqskIRwXPUaZVN3glFL0Xo4w1MiOTWaOjQ7mZ6yBEnE
aZ+hH04BGk4tejGt6xvrs0M9CtDFnI7LnV6BQVTF3g2borktY8Es8fp2Xb7PrSXoTDnzDURTufaQ
VM+KcvK1/fUTWd+uiwjOcKoxlLPuNIyVowduYw51ferUqXgJkzDdz5XfOb5eEAE06qoxBXrd3/vG
GdPACrtOrqEGQNd0dGm0/bqySXYwRG8/wQa+Sc6rjVphaqh1m+YUtTEmfOX/kXZdS3LjSvaHLiNo
QeKVrkxXe0nd0gtDLY3ovefX70Frd5qF4i2sZmIi9NITzAKQSKQ9x59rUTudYDmEU4OUNMznRcWp
xiuHkdd8casgcYpJ5JgI9I0fsrIio8tou/Rel5THZG6PSfjrujrwXYi/Q6GPoyGciZtLSRlYN4rX
uZOLe+NId92R7ko/9HWBb7rtI6xkcaYuC9q8aQecjjE0p6kn4LEmdpLnD0o1H+ZF3o1TfYjryZXR
7R9VRQ1q1VRgb7c1xAJmBNKh+JfLnzeKlgeZpLegbx19Mgx+qtzVC32+vq0iKdzDNIQVsLkaxCuS
7qnmSbd2aS+wFZtJc0P7WAl3csqka1OWN4jxPjcn+chgzoe98a0D/L/LnK5ESCazrfcfErnzs+Z6
yonBojDVstXcJUOF+u5zafnXd29b7T/ksN1d+cdFqpuRJSO6SMPok9krr6WlChKW24nE1e6xta5k
IN+vRJmCqxXp3uiVtuY+lbfopQj23WzLfrTHlMRR+SfGV4fmWQAuIRrfkVgCE242xhLZL8NfwJIT
ou93fpWKXa6Z/+TlNVQDhEkaWid4h0/XqpHEcgq3smrc2pydKg1OYMwS7OOmoq/EcIqe9bOSoreA
xf/dbR5KO0mJ7wttENzabWVfyeGUfVFlrZVUKHt/1DFxia4b3St3wU/Am1Gb7hg0kyjXLFoap+3a
hIphmCFJ1Nc/GFqclLpJKOJC2BZiUEtFax5FI8i5GrZGVE3oeERWLUWY7nXLbaDur9+mbREU6TTQ
SVuqyjkVUjIOqcl6QIDLcTt2KXU1srwpOXLL1wVtmgcC5H1dBqUJKAjP1zJPbVGVEjyxZAk8vZPt
zLCrVHUQWjv/ThJ3eSN9IrFOEJzRhQAzEInIxww13SIVrGhz61Yr4rauXsyUlCOSkYX5Ocy8Knmm
orEH0aZx/pglpVNaMMWmaGDro87WldBWpoOwRMN8rIs4A8DSmgYELUvnh896rZjr0chaT9a1onXi
JYtvkahruqOhx/kIajA5/tmGRuuVs1k/6sEkv1w/NbaUa7+AO7ViZkxdLMvShuMzCfpuJ8lSaDeW
If2QDZnAJR1mm+hV/4cjhO9OjqUBKlOhBvjU+eEtJUroHDbo2cBjYutG8RcwTG7yZi4EermlL2s5
nJ+rSFKjBkBS9qx8forN4QFjCYe0HrzrG8kuEr+RKzF8EawEFWIcTDFyE/KwSwm44YtUEFXxI4S/
/cKVunCq349LCq4bHFZ2WnwQzt4pP5oD2cX7dhfvwHxFMDRzQKfhUYQKsW3qLUKRU0ZHgEK4TSw7
S9FjOUJVHINg7S6/TW/RAnUydw3gYaOj8WkWAedsK+bfEnnsqMkKQe0cF/BLZWJj2N6TrUBy5Br2
q4wB2jNVPxIQEghOcUtZ2BL/d50m96TFaUh7ow2ww8pEbE0uAUhadsTODcn0ryuMaIGcZY7myZjS
FI73UpFj2gefk7nbpxNG4AqwNWrhl26c3q6L3FwdBdEuszXw+Tm7ljRtpWct/A+JPAUNaovKg9Wq
Aidn03hSXGzTQm/7BTTtME0xDVU4pHVxk87HgaLroP86k0IgZ2sxBC0UrE9EB2AJ5+UEYa2bS2A2
XmcA8Lo+DuazJSpBbK1lLYNTh5ouzTjKUEL4uqEUuYXyVUq/qFossFGbURia11BBhyGUQUp7/kx3
tRFjVgHAciq4pRA0NG/laEcZnF42gD/vafwPXtGVQI0LlxurzqpQgyo0c4NQSP9W5dWhi5Iv1zVu
0yp+rIufE0+1AbjdBSxWY4WBW4XZC9RTNKW6GS9bGsangTryzuh7vntpmhdylEAVspMFiJxlzyzT
78kJUTfjlkZ8iNL4Vq8ky+KF9kMHr9CHn2jXXeuM7XMo5f/AEq0FcQc00JbQ1Erg5mTFTWI0+1St
7Xkyv18/oC0rtBbD36J5BhGZhSaRTn3KQvW5CMCQE4HqJ1eJM5XjQ2fOgpTD9hai1gYP2zBRej0/
LWoGRkW7uvNGebH1Dm3JwCernXESxCdbBmL1IvPgAfnUaGWyxED5IZanGJpfV4dcVGvdrOmspbBf
sYpZZdNomzkLsRon2OlehiIyuv9cRjuf+9RVn66f1+aFWnlNnAuAWc7BCoGn5dXzfSS5jfbp+vc3
N00HzzFF4QOdBdz3p05pGrlHWybNhh+L1d7mcuVFUiCaA9xcx0oO9xRFZkAlLUZDtaGabtGFxyiW
H68vZduosiK4iZwSAajT+dG0fYK+zAoyRpAvLqf+lsFdpgf5xAoflkCrNy/SShhb8EoPwIrUkFZD
56Jp5pgdHoPI1cwRELUlcZMWnGBGNwd2pf6jhl0LjYQKGhhBQmVyJxaUmlZSS2oxxxU6s/6pHwD+
9GKkIgCLzRPDWIQB/B+QIfJzh33eZsAggqIjT5LHqrMMIp3Y1D3TwIkTE4ExX3Wr+nFMQeyLxyK9
DxZUqNTHCbk6gVawU79w1Ck1TIrRFQKqw/ODGpu66IYwbZFcVXzNDb15AjAVIzoAmetjDWqpSuCp
bO0c/CA0Pumgwr7opI2M1mr6HM1PS9q7FqAtY1NUsWKHzC+K6siiK4qJhmqeOjgak7SagcTtlROK
BcXkjlENZZvv1QHgM5MlqB1snRTVTTDRKSxxxo+w6CXpw7RYGkSHuk1bJ8tnIEbtr5/U5rathHCK
rVppPrSNAZ+oN+1M+14gCXhdwmZYs14Hpwu1Pi9pY+LSJgf9CJU+JAAi+tEDDlS1zWO3EwE+8+Na
7xHcWiDn57VlXpF+gtul76xj5TOYA8kpbubE1nb5g7oP7gCj79b7xhWRFm1ryN9HxufYtTGJMSAv
Iz2T+0EFc8TICQxX0iywuRmCjd0yhqtlqpzz0qpGaAG3HzdZCjwAVTizSe90mZ7QNuImFXKDYKIW
+NACneTbXzCAJ8dIfMI+0cGZxr9GVbXnxL+uMVu+C+JfeJnIFSNlw6UG8yUumnKA8ZiALlDUeWtn
TfWDdSrZchYIHrDNFa2Ecbuok7TJihkZksZ8C0xPMl4zUdVs+wasZKjn1rBrinkJO1h1M3Tzu3Fn
HehnzF5XnuqXvupn3rgXtYkwHb+wVSuR3LNc5bWiVQqe5cG3ji2wOhl9lroX4QFuKvxKDP8gt0me
5TpeE70mO6B4V9PkNHNnt9KxHL5cV4tNL5A9KRQZY83ChTnfxiIeu3pBf4+XnLoYJJDtDq1K1Tu2
0+KlfvgsnDndvGIriZwXrSZ1osc1djE59Lb6bQCW2R0FUXjuqJ/SQ7AfX0FCCQjnCpBSgsUynbg4
QGKplDEF6zKPtEjrYWyspWw8NmQre5ETHPRDhrmQzIv9WtCKs3njPoTxpgRjQpkswaVCF7vkpIH1
GshV6hptVDmy0kT/xIispHG6OceVNTdR3XhVp3s1Iv40wuCy+U+ib7oSwx1eX7aKnsYUeQVLdhK9
OixRYydW/A8KQWsx3AsqK10ZNgX6CjCX6xtVcZLTaW+SQmCnNvOSazncM5pYepcrJVowBr87sfhb
Me1asqU75leVD7kvuaZmj4+Bl75c10WRdvDvaUVqAshaDP41fl59D/IZBdBfpan+O73gwT2yMIol
g8AUp8Fdp3+j3ZOWvF1fyqa9+tAJPiMzpqU0gU+ePdDxLwT/9xpNf2lSc5vFZGc1IldEsHN8ZibM
52YKWHBkpcFr1YNBVo/AwAU3RBeR0Wy+Y6uVcZcqLTrU00ocEim+mP2ume77SWAlRCI4Yx+plEil
RVr0NB2r4mB2T8EoSCdsng8ImDH6oWgI67lVYG6ZLFRPGy+ITQsgnFbiya2eeGbbDKUt1R2w/PKF
9IK4cnNlK7Hs76u4EnX3NFKkpcaYaeRoQUHsUIqdnioi9GCRIM4mJWmDdGABB7EbDXtKxxvQefiF
JLKwom1kf1+th056r/Uh0t4dKZ2R3IS9bJcYZi3qL2oUudfv1GYIsdo8zjDFgMVBvyjulEZvO+Af
zy/Xv7+5GNRWUcPVAMLAc7dKUo3hvhqkFqP6WBmNM2WFM5f36CbY9fnhuqzNtaxkcWspKmtS2xLn
Y7avSfwSpf/kClnwXZCVsdAPwZ0/qqp5W2TIBE5lflvJCWjYFK+0sl/Xl8GpGdJ+ukGQUqSmhVgY
0f75+RPaxMsAJhVXYbV7POAkLmxaf74uhXfIfotBAYJQFhPrlPOdxyxGhkseIrePnOGk7ekTjqez
FUDqaF7yjbrD1+sSueNh6UyZopjJymOsc4D9faXXJERbWDSlkhMDZhPgto41CCwBZ7EvJHA7F2lK
ifUmkhPmfxXNJy277bGFg2ghlwd0vhBOD9JkVvOkzCRHXW6jZqe3RxL71/dqUwSrQwEOk14Sv0tp
OqHrRsKo9OyZ0k0rHXJF8JpuKACWsZLBBTYA+hiRvoSM5X7yGXhl5JJDd1wwPJD7CLEFt+cCgub9
/FH2AsoMmhN0HhMFE5Ba13YhfNRfA7r2WltFQuE3uEKzn/bENW6NXQeoVy92+/3y8/qO8oPTv5Xj
Qzw/8zMoUaNWTSSBqAITv+/Es0BcR0ZBhLWzqYUrQZzHFUX5UHVjEDhhd6qCwh7z77G0K1NqX1/R
to78vZ/89M88DqM1Dez8ks/LcNeCISCTX6/L+C9K8iGEsxLm0IaEzFiMNPkoDrDupVN6ajDI7Op+
g0E+W5SGES2LU0v0nxVVk2NZEkFbRfzTCF7GQeD2b5qijyPiPRXVSNRuSSDDwIhEWHzNq/31fRMt
grN1BmqYkdVC11XpVGFyhZxG489eO16f+WcimMYgkZE9ctQ6Ah4b+OTL79cXITx8ztB1ZTKBJRGr
eKfxdo03iqkVcCSw5N9U2/WbKjDgfEHiYlGc79MgEzF1rRkArOmdxs5lI4fBnu4KL/zTwPlCGOcv
NGM7J6oC3U7IiEret7AMge2o2JIkOCqRNnAWwTKqLmhlHBUxbhTztlAepfD5+lkJRPAdeRgLpbPS
QQQYGUOrtmNgdU8A6rsuha8j81vG95BLyZJregwxwe3oMdD27Abo1e/sBMLEG7voqyTKhSzOEMRD
ZzQFu6TK/eI3B23f7aMvFhhIGIGEqGrNd9ZeSOOCF1KleQQwCzTQzA5g+KZTeoxc/cGK2LirckQ6
2Ok+B09UYCj49OKFXM5S6HIh5S3FHYtk4zREwwNpf86yavdqsQ8s8tjWxMNoO2oVrXHsgCWfSbUb
DCCgThXBCy26fYQp2cpDG5qsyfvMwu1rbDgE7vBmPKnP4UPoyPb8JoIHUgQPJV/m1o1aQqcZDrhD
lmxxx111moGBWzvp58qbfUDy95ENrhDnuhILjD/hbIys9WkrVxCbTTfRdJJEVRk+2XNxpJxdkdAO
02dsXclhcOkrShju8hLfhjvGhr7cSmi8iND5qwha60UmgLMyY5MvEw2Y39E+mYufaz9LRXT/BXeS
7zlTTTNIwwVLY/Z59ggI8awH3TVhn/N7IngN3vlOrlgAk3M+uiUOScA8HJKidRoYLU4EPam9wdX8
1AsfLVcHlgWIn2IUh1R/PGUeRZ1IYL1FesqD0YRUr81kws8Ivyx+CWaCFr/DuBsf+h/yq+bJN+2L
dPpTeFDOW+b77LIyTKPcwkvYW88KAL+T1pED91/dBL4mqtUkmAb2aNDuSMz7XhcUQUXGjQdxDfVK
KQLmy4HK6mdrj7vlRkZ/mF3Hv5mWn/XQFhVPBNfgAkgDMSDiKsg08KqDGcBRssgexlGwd8K1cWak
K5e61QYYbvM5QrsEoNAlQCMcpkcUYRkFQPJ53v8pyvVvpTBVVdEwlWZa3BVP20Iul1jDK5/uJwQU
6Ifspz9s7v9f8/W3EH4Go9WaYU4jHe+u/hMotTZpd0Lizv/y3H4I4a62pGcLoSOB9/o4uZHD2nOj
59RpvK/LLwZoTLzw5bqyC0Vy/sRsgHbAGLGuFpaL0cR1ezhI8WdG4kMQy4SIOqNEoCbsRDgTpuC0
iIW6sqVR3mDGxqw0ShWxt4ARNww3vf//KZuzJ+VCjCob6BPXiGzK3JOTJABrVhqJOgCbau2+Tj7V
kfp5jNrI7sr5MW+SxwHN9d71Ld24auhu+JDKqWM7F2ZDJywu7To7bn8hQe5k2c/rQrbML+CEMHpE
0aAELBIuCmlSJZHSsg2cAYCBuv4y9fsmfJBiby6/9+kxQ0mFvAbBzVTd5GYKbp9HrbpLVJFzxBzA
iy1e/Qxui80E7a2Jjp/RvI8cpt70FvjEJq+/h8TJZ8GyRfK4zaV1VNGUNoFjRrZhh0+SnWHG2nzS
FfS8lm78LKpa6tcXyFdw5iSZp1mFwIa+VTWxu6QXeF6b+oKEJpjI0YRzgV1nLgYJ2q4LnEolz6o6
3ZhDBV7SVuAIbTlg0JgPOdxNb3oakrwaAif+haI9Y5dinJDL4AafUIi1C7hh46E40kPQ/MsVskNd
edA5SE2aPsAKA2BzoA2/vCWx9aq0rSCBIVwiO8yVoHaRc2DnQRA4EmPTBe2NDnyvxA11e7CNWzq6
7WvvRgCTjjxRN/HmMVpoxDYVDJNrfNsoiLQWIqV4hfriptefSXNYhLdtUxlXMrj1DWVIhiVRYax/
BTviNIWN2ptpd7axs2yQJaV4++xc9ERsuLfAsvhYGVv5alcLLZjDQcXKjOSbAuLS5j63BptGX2Pj
R9vdxctLmT1m2d4UEVlveRNnkjkjV4aV1ObscYoBenTH8qKYIdktT/VrcI9T3GW3ooa4bbtqGcjE
KkgyA9D0fLFhVPbhIC8BqIsUv37CJC7oR3J0gLi9254aW7WlB0WyRQVpoVz+6W+CGhMDOFrjeXAl
29hLcKkLv3mZK9t6ZllFFY4Ual6i093WqY8Fc2YBRCtJI9cwC2hOwtA4WHNMmzr5aXbRB3XDepEn
gSXavilUNamC08W7fL7FkjIrdc+0ODEjB1WRF6UsvaJqBYXXrUQdvv8hh9vSbGxpnxMF9Gim02b2
4rYgiNAfBtMZX1X4opj/+FOCBLiiZyK5zewrAzmnXGYGqN4FZrwL616wexv5gTMRnDHVrSHQJEyw
AKLgbuxPQOt0adM7MhGlnC8SH5qMigS7A1QDjxjQC8/PKQfAX5NFveJIe/1I/fDY2eGhPLDEFnVF
O8crBSfsneZpZWRoVenpOCaK0ymKa0i0sAM5vBlnfX/dg+DVnZfDGbPOiGgrVZAzZuNOIeWNRWPv
34ngrFZmxVYC5l7FmcmdGtwW2vP17/MagCWwll14fiogxTGge34uU5KXY2hgCXXdOGo43Wflcqj7
+nYU9gdfmCVeFreWchrzeahAlTEeybF9JM74PfVyNHug0a/2kXvb0YOS2EIzzL85TC7anllwALKT
iynPUZ5DqkyG/J4Fax4Yh5wOurrFKx5DNxP4Jxs6AWEm4x82WKM196y2Zj6kckoV0Jr8zIzB7mNB
yL+h3GcCuBNrEYegzbRGnmvCjJ7RPemh8UUzvl7Xi60LeyaGO6x0VA3JSCrFSTDnyagim318WBzZ
/f+wKF5y0eCINHTcY0rCArwjX2lT9GGipMARWbez6are4stfAKZ67PYj2P5yv/Bkaiu/wLKCzLTI
XLzHN+vAgykIaM4oasFgX7As7sx0EDGhE2CSnWqgn2nY7mWjuJXzEgWYOneizvLmpA2dQK1P5Vjt
hjpBy0hyo9aWLdeYvaIltQ1qPAPh+F5ve9U2lsQeBtm02z6Y7GjQPskxhkbrVL8FPWVha224E5wX
Hwbza+DUoowGpUe7sPyeN6TWPvemPSBAHRNMZ8B6zFyChBBDeItleB0ih/WibMHEm4Yqw7RjNBf/
nduRqOnyXq6I4sR59M42W+6oQ7NfjEMm/WNUOf1dHMEVQ68rQQco93CFM4ZIe4wyIlRUwNWUuVTb
K0/os4Vv0xo7kdu6danNlThOQTA53oXzBHFm85gEpW0Osi04P/aLOR00gDeOGTDcAHR2ccGvlZI6
aCSQqDSv1QmpPAd1uV30thzNDH5itfvT4iZ20EAyAzAgGP1XMcF6fmBFGaSKwpoUw2UXxbWNuX6B
Jdx4WgxCgC8BvFGwPPAtutNEYxoswLCWzTtkLpZjZN0ZnX993y56HrBdGGrBPBDmaGR4GNy+9Xqc
hHOuwJ/fKc/q0fDRZ2PLR8039okb74AVH5w0RDTRnqJm55On6/Ivmh40linU8KiwAS8Wda/3Uf1P
RNKhmM28dsuykvfVVJonIAo0Lk3C8agnVe78R43TKYgI+3/Qq9w5osoaE3GmOpAqm+gzAQ4KkKH5
N3zW5NmKMyt39SW6y/T+C52tG8vaZWrraFEq2PHLl4ETd7Zi5T+k7jCSPkIcexkMX9mnTrE3duxl
CP+UuQNUOHgTMCuOZiZMlqHRe729yn866JcsGWnlyrn019wP8q6vi1sQ3/au4CDZl/hdhCqpxvsE
NJq2ziWlNVHnOc4rF+0lzmKAbQI4BuWeLrh/zeQ3ZKhtjI7Y1Jq8SJUEruSWHmGhGPsHDgeCGf7+
q3INeIs4qdzJj5/G3bRXdtOXxE5d0UwCuxAX64SiqnjsYGhk7mEvOy1JZws7mpfmnVXHjtSNjmb9
HGJ9H1CUX0oBZMSF8cQRYkEYkUeflQXUofONnfsiL2pCS3eeS280EZG23wRnd2E8ORFcdGGipJr1
KkTIO1a5gof3WXtqvPFUuqkrhpe8cMHexZmwbBhMhunkbE4L0Lql00jpZiDxLYH9owwPURYLnoSN
fbPwmMpgk6Ew1e+1u1UUU5VjFoyKVbn98j2XH4zq+/VdE32f/X31/WwBPwiAn/B9tUAx/EsyCQ5+
Y5ss7d0goSURGNCcpsmzahhBkIGDpCl2aqQch7xzi14VxebsdDmNhonAdCPgpvVLIKMSTfFTO05g
METJlEHVhV63rzzkcP3Yl0TSLhwthpKzksYdPomN2JQGSGM1dVZ5VmIbGpfvWl/+ocPXskFmh5dm
GR0RacPWiekmYgoZNQhVea+/rE6sm6oezd965TaT5ubDcxSLBmy3jmwtgTsy0qlT23eQYGWhrSX3
S/UlybzrercpAzkx3cIYr4mZ4XO9i9UuplWuYRVVeQqG/QisJqMYBd7HRTEKLwfs6d9i+GHDPsvr
qaUq1Bt0DJ5ymr9EUAzJUXbya/LUsJ4aX9hRw/aHV0WCBAdFbycIGnTuToVqZMZ1SSo3Q+nQsJUf
v9stJEf/FDZ7est6L6td5oyP1/d0SzPWctmerzQjoI0cxwXkqslxzPe5/uv69y/9e+zmWgCnGHGm
hUPdQACrshV+cAgPGJhj4L1CYtAtBwOyUFxQoOiGzvNPdImk9lkJw1QCJ0xzpHtWXbDcDKTNvoFT
E7WT/heBmCQzAXwCYAPuSmsU+QO0XFQuy5eyWDfeqfe9K6MPigqbYy4S0UwxARUDlBXN0OHXcNLa
UQraWQ9rt8CU3mv3M2O246v6Y3alRwMBGjFtUXi2deXWIrkrh3i7s4gKkbn0MpBbs7zLRMZ+UwM/
VsVH8BTIlrE2QQQmbDN5H4iQNLY10MKkHyNXgwHm1pBHUdGbY1q7Bq5zf1c7JdzO2Vfd/Fl0jTe3
629RCGrPb1MaT0tEy6R2AShnG+Vfie639Ov1G8V+7oWlWMngvKKhAeytTiEjOwSYQJU8bTefELzu
r4vZiA0sshLDeUZEl+Z2ziGmGg03iB6DqLAr/bEvTkp0uC5q+xqtZDEvbWWEOtBSV10NWeouvTP9
Za+7+UlxwPCHpI2ox0ygDyqfaAO4c4C5Gkhj2cTyGBwqD2YdDjMIvAVvycYmAo0LST0Z15VofIAl
IWjvrTks3SAHGw6pkxOty3urSlOkZaV4B4hzUSF34zpBzxUDmHxE1WQeWUrLu0JNFKtw2+Vbs7xZ
6tv1w9pakoL5cTYwjDIxT31XN6U2FuFQuhNcWAMcDak/JDdJ+YP8IVY6i+AwkfwhiXs5gshKAfPS
w/3vY0cJDhPmoDvNv76cre1iHDTa+7SNwQMit2USLqDQKN1Oz125AY1fLSiVbGk3akwEg0MgsmJh
2rl2NyheKFbcldC3xUen3C55yWxM8jiJFwqDNKE0tuDVXTIDvazCBNKyE5r0dQdzAbfLk9kgj5F4
1e0fZ4PYIa0Wx/kPZWWETVBA3DQjezK+5P3z9QPaim/PJHBqUJnjaE5mW8KBMF4rfwJyX3noHsXZ
XPYhzrBS9D4giGbD4YrFpSe0Xm+QsU1Ll0TqDUlNW54Mt5VydxGVlDeVbiWJe8iltC5bvYakSYlg
CAa7UKXd9W3bFoF4A4A0rN+CUwMrpiV46fPSVcPXpfw5i8Zit6woxe1HdlrBm6rx2KxLr4RKuUBA
duowsYNqjKPbC5o3xAQDmzqNXiYkqhC/IJ3D3aA2tapRWxKmAoCpcvKjdZh/sF6DBL26IiaajfeV
roVxOzfLwLedagibj90BOaodm7oSIzxshRlncribM2XGtJhaDA7jI2P7Zh0iZmjXug2fHyRO1R10
HAkC0ZzAlmKsl8ddJ4ycV0syYHkAL7NbDaXOXuCgbL0QawncPVoGZG9lEFG6fZHYTW9PFRB90hs5
yW3DCv8813G2i9xVMnJwOFKM/Lmz/K0Pe6eQhfk95rTxdgFZLxMpL0xjqjzObWFEUiq1eMQ1bXFz
LTkNYXkA/4BfkfLOCqaXIrXu+mU5RLkues23VX8lnDsupV2AcN9H4IN7HVwGzRHegqCXYWM0O4yX
id6qTe1YiePOTu7DDsBLENf1dv5riW1EUK7kENUxTCc+gI4YNy4RcfhtXTkNtKmWQdG0SPje2QpO
S9qp8FkwUjs7dEhiWxrpsS8C2bak+taK41+jUvu6lXrXzeSmGVuJ5kdtwzI1SGUZBVJAbNBBsRfw
xBromQfpt8AkM1Xk9QgdoMigAroL2Tlub3HpqlFOIaqdtdhWrfH7EvYPkzQ7XaDZOkYeOsv680wa
XcnkZ4+aMEUSUtMKF/ypdluc5mC2LU0Ed7sR9pxJ4UKSyWzKsS31wu113xzucvqdJJ8EB8Vs/OXu
gWoZQ6oouPIgowkGbQBUCBm/C3eM91u7w7Cyo/vyvr0RDv9s5Aaxpr/l8S2X6kRQNChwWnmE2vJ7
oyIugoY6jK8BFEfU4ckO/8ry+Fy3pmIyTJogjgAfoT8E0WusvgzFj4aIMnUiSVxg14fhtAQEktRp
sYvg06z8nK23OjxV0Q/BmW1ZEwawhswIyOlUfpwniQlcqUQpkPG0dgouF9rws3vJmdDWbThWZwd3
oku25cStRXLvQQFAtGIo1cItCBBVdX1fFKatFpaTzIGg0XNzdQyHD4GWriMDhCNdedoGGO8XApAr
N9MbANNEdltRwZjN5sXCBUW5hf0rcyajHEYlNLWycOP2SUI9vPyEWuD1QxKJ4FbRThKNNRUihvw+
0YDP8BCKRiM2XXhkVBGRgn8TQSn3iMVqko35UMC+H9hEQXwMd6BK8Sth0mJrMeD5tJBCtUwVnun5
kYTdlC/ZgIdEW+6IcRfKja2HAvfm8tjxRIGMACUcQERfoBWaYW7RROtbt7Wm+zGXD2mufLp+Jlsi
gDIBXH3AxrOKwfkyqrCV47QtW7dDtbJpJjAbiUCcNpKJIG5ALQAU3iheYor8XEYQj0EV61hG58qO
7Ck22EOYCw/mRa9x2Ji/cFjr0qQykajlmVTDnMx7m9fqwgCUfFjyrsXOYcqDBcIol961PhvxqHbN
KPAMLzovIeNMHHd5AiUazSqGuKW3G3TMPste6kW+6ZTm/jdnociIb57baoHcnjaKmkTKCIlAw/aX
OfDptLuuGZcKjjWB2Q+862BggajzU5OzqY6komldFd0yXf2V1Ids/EOmFyReVLRcqnj7ZEzGoK59
LgSoJJVamQpgHCsy2WM8xvZoWZ5VNqJ5pktrDUnojQX0K4I7PLfnktI57eOEdnjSrc8L+dUFkh2T
2LbK0r2+b1snsxbE/r5SvR7z10lF2satLHSS1j8kXYTguL0UcOOgGqArwFI5l9AMOcUocN+40gRq
HOsryFgDQDBkfzwJ/H469EMQ936TVCvGgAl6n8M/sabEH8ZO2nW7cS/KX25tG4u6kYZDjkrnx4CD
KVUGWqmNS7K7Xr7RxkFwSTcFIJOIugZsAsoa57uWjVoWpFbauGFltKodLonZ26ZRCsdjt46HpSz/
TxCn020qg2tagSArUXxUEgGAmY+PSa3eoNne/XNlW8vizEBmqk1ltlnjFppnTa+k/kMSxPcLuhbA
4qm1NgehWnYhBBjhk6Xe9uVjXHy6voaNwFNFH/nfG8ZHDrRSaELZIpLD/KVwlZdh338FnC1a1pHK
FvXJbR4PQJVkFVZANfguwIJYrbnkuJ+RWgYPxZhGPrAm5oehGHMvK0fz5fryNuRBqwGshpZyHe4b
d4nSgE5WOjbAgKxvy+lNQu96iz7LuBGMpm3oN2hY0SZHKbuyfCfDMoYS+qMJkxM8dkri6Fa8v76U
y+5ooBizO4o0HHqV0Shzrg0lFLstLQ0GISry0E+AX1s6sD3SfKxLtW2duZeNytG7bvlmRrK++Fpu
trHdUq17TonZLG6JkaH7RWms4JS1Xf8DGFeJ4WqBPGaCJuStVxnPFyDoUC1lsHrcr5XQyB2QBial
9RS/f5TqnYn+8fvfaJ9L4vWLK3I8Nh7NM5HcYfc0W0Y0njaoraOHiOR22aEYWD5dP4ctKUgPIcDX
FOMSRRUll26YajTwlc3oJ4HukkL2CPJ718Vs5A1V8K99yGGqvbr8gLOfVTOFHGnPaHEzPwtc1Oao
B6Jcp/bz+/geWTbj53WxlykaSMVgs2EqcK4vIMkwhhHJSyNDkYF7y/A+WHu1GKDpYngOr9uZHO6s
lpbKNS0gx7AHV3UKt4x+BWjH1G5/2x5GSmDFXwtHGKQwxTuPwCEZ7aAIVZly8rVbBC/TpKZQzMHv
v+jvTdCTkzyxQRNRbXXzEqxlcZdgHDJZBZEZuwTtF9Z41P7VvQWnwWHAxV3qiQRu6uZqbdyuqrVJ
+nGGicgMzL9npbsk3T7WRQMT7zDVF3uIgBgNEehSgNtwrpvEaKLMSs0GQcXoVT9BHPlX8JW+tapv
DFhletsdTfR7apM9PCG3t6jojnTGtz/vWlA15oShKdMioOtl27G6Ik0ZyeDa7jt3znuld6alwrAc
ypaG9GmxsllUA9t4TMAEgkILWtkZhy/nxY6muiBYBPaLUpl+UJpeW5tukPT7KmsO16/h1rN8Jotb
Wk/SMtfxqLjN6+wwZLh8V/U+m5PXvHmfiIjBNpeGVitdRcShIaI+38nEqsd5RIe5S9W/dOM5xBB3
Wt6icn19WSIxnH7qcxtSrdLR2TLMThN8UsxPNEW+OxdlKjcFYYr0f0j7riW5kZ7ZJ2IEvbmlbT/e
SDcMaVei955Pf7JG/6dm13BZZ7WXCkUMGkUAhYLJxMAfqrBgkbrVRwgGLph76JPW9cGvmkOTBY9j
Kt6lfs2oE5CMkvIFPHbB6ixjHQZzyNSX4lQOHB5RVNtzgtay0ciqWU1tbSVNzIPsLEnMdJJT998f
JAyeDM0jS5Tp4fxe0gB9gWvIVnl1r9TBRTWCyhz54C3swLH2B8II8aikYRIAQ+y3hxlPfRtkHYRV
Q4kmabIv1fRcYIMJQ7VP26LIn6IPEztYv0WR77rwaD/01XDmJ7hY1/Uul42c1WMq2AOZYsHogXxe
DMATeymLSt99tdEiToBastfuK6tBMmUbkZlh44ybTQylghzUuG9BtupmdvsjeGJNqKxZDkBZEUow
na9pdDI8omqPuY6+QkluOgHs1FL5ITAHSbiEcu9hkYah8frhXuVRTgHgDT3JG8gLxAcueSixW9yy
0j4S+ekPiD0HrHFi5wVNNKLz4gMacxcaqTLjUIHIEg73WfvYh6dYfMlBQzDLbxgCMyeO4YJrii2F
Ul9SDrW2VyR8yahMLSE4dmLjVqy1utWQvJRCUqeFamXYgyxCgmrpScB8B4AgnNkr9iCcxnyH6mw7
wlrqQBZG/neQNFVjoOeGMvjQ6eP5b2OazQPOjTNahLKJs1m2sRYwdR3A0SQrEjFVeaucHmvBoEc9
Cif9JJpC7Xtamp0NA9Merdi8biu38loi8L3YqJORgcn0EGzEj2XCgXvD5ud9wL1mEsPQ1w7vRgCl
TR+FUqNwEEBGv0CYYoc2+FHN+ltrlVZusRyZpQ8VtZIQsMplisdGq/6sgl0lJ4wIzBJAeVUzC8Nc
ytAnx+hAbYBMlhXj1xJycPphVQkztRiplSkRYxYF8hRBh9GVXLXwlBwsvJiKyN4nlPBHrNAZ1tyY
+vf0R/+DlbeuPXZupFMePOtVG+oBpKcnHsAL4ktljU9kplfxun3+gJGCiL0juPISgFCQ92gSZoGw
+39r8yUHesFsGBCrhNEquex11KxYBDvEiGyL1+8S5SsBXuIUd9v8117yAAmSQR4FZid0zShtUyUV
IqxhQfBDfaou49N8ipzQNizuh/9UftN38QMAx1novytREsUJvMlBvySqEt3HMvIijowJez16GZma
tPeDzkyYU7ifTVVCURn9Ep0sKn1aUxpIM6Lh485WJ0twZWtI0GpP0Ao0MoegPBR3gV0wqi8rB0qE
Eu4qAzcpVmJuv2SnzeLEJUFvF5MJ5Mj+pOz6nYA5FAfrfdrD6BAGWAy+H6W/tz/lurZXwVTeXBRA
fw2VDHsew5MmtGbIgsz6/NFuNaMy5nQYOSlDsdQGCr3O7UYfS8KTYW1r8Tn43wqhEgNOwPilKKfQ
Ar3att3LumZz/NdBYaxhsU6L/P/iBs3SZOqrqO1spX6o5z3HGstemfIgimhoaMAEFWxc3grotLHU
aqEabe1OtEJrRv0C3+QS77g9y+bWz+wqigoe4TxGWYTntg1IB+FQS8boiFr5vW15AftYOquD8g8m
/lseTeokB1ItDDKmnkB8IB/SPVCTCU4n57RmBUwum38vL9h9uGOdKUNPuupYgk0o14E3ZPeKb07d
49hFJh/rGGVkRMV1S78qSFm6UQWtovDNaPv6pRrOk3GuE0Ze8DnhvjEPmrsvzuNG0BqIMPSDAn7c
MDn0s6PP36Nh+tc39q0oytT7GeR9wwRRYvYUJcdI+NcPJUk0eNJox8PBAEfBraXLQSYmiV+Pdju4
A0Ad80f5cTsorB3WUgLlSz02iQf0lAc7GCe3nDq3mjBECFSrvEYHWZsZB7b2+TFD/8FaghhOM6Pl
2G2X0SbvbIm7C5VzKz5UPYs9ZC3+LGTQsz7CUEaY/h1Hu6yLQy4LnlLw++1TW+m3kw/zWw+6Pyip
VVHnWdTZQWqq4CixgQV4ngubkEiY0d+xmd0FLs8aj2ScHk2Ug0U6btYVmEOdnbruecwOmvFjWzPy
vW9fdreKUZdEJHGDUAewaEmbzNB/HtsfdZFYffFUJpjw6V63xbE0ohxomrgsGnm1tQv/YuBZ3Oql
qQErY1sKyyLIr1jcSN0Q8bmgZZ3NKX9pSWgKrL07cg1snRoJrwsBXFJmah/3CJ95l0VWOqS85RtS
b0pB1zoFP5d2oAYeNxrcuR2YDwfWKVJhAiy8fOjrQWeXnWEOAKqb8/u+ftk+RJYQKlIU4eT33Rh2
9py+KDogN+p7np8ZOQrrS1H3baXIc6lrKb5Uq0uOMoDXM49SRoKy8nC8MXL61V0AvdIvjQx+ZPse
RrVdabIbGyguWBMH53Rn+j+2z44VL2QqgyS8uGWd9kBDQxUqtaME4IE15gkwY18D1wMwM5r5J7nL
IkbRXVEB67VdNqS4nOqm3ylhJJ0mUQr2FWbqzChVWbPoNKMoSpS3x0rFjhCFp2ZqNXQLsIAdvY1/
qR9IiSWSs6caVN4XQmdQ3aGUcpAZo3UrT8tb2VQgKZNUTdsRDxLhqTwR0pHsJfHIg0SwBHTSwODr
/cG+6K1M4jELrw9GIfO5GcbaTWZ2aazIwUQkGWLtVbNGCSJkjP+Kn5+ytwLpMMOngor6fWu3ruqp
B8GeXku3Oft2A+pWGWilijfZYDC/m+zU8R9Z8yPrEUAHmgtol4GyQn3fBsuYZdTi+omNsx8f5/ls
FH+QHhqYHP+fCOozhrLi10OG6wfvB2uYHsY2M3X127Y3svSgvpsoYpp0hLXYQbJXSuwlxrlZKawt
ffIxPt8JV1WojwWIgk7KInwsZXTl0s3Q8YyOCYuTbT1gXqVQoT/ogyDBuw4IpKHoNLxkg1nX+W/H
RQV+cer8JB/gWiWPl0j/OhcXX2eE5FU1BKzYYraClAypp30LUBs5KMQRQzaAWblr9C/bOqyH/IUA
yrAkI446f5BbLKX+wqTuzfhthK/+WsRnYaOz9KFMbCjUuJj4YrQraTZFefYkLWBEA5YIyr7aTgvi
JDAwjF0YVhJ/HYLX7TNbNeDFkVGm5Qvc/7n71BlWI08/akPZi1zntgVmCP9EFtAS0OHFEOFH5FuE
0nFIEq5VYcaTolhVgUJgG1tc/VMfWUXWlRIogqhwFSXeRu0Ei3RTkMUjNq6jXfLg36eCpTy2B/4L
uSwkpz4HdviCRVX532IWf9yPC8lU/NTDKYkFGfFT589l/aQVRyFm3IMfXbpPUWchg7JzzBIObc5N
HXr2yUU++174zIPGYbZVXE+JVzvBy+ypd75ZuaBzsBTMBydAgWfBo6zbzvWQKfuXpCzzyyzs7a6I
TT3/Nkn30gx4Ge3fLxvdfk3KC0KFi9NUQuVM4zsvUxQnHlTL9ycrkbmzr2CjfpDcIta8bXtdu4ox
E6HgogKkJCmD3lrR1A+KEEpSaxtPwU7akfln9TBcokMEDunRqYCwayLpsDg7+GhGsJIPcoDUd17K
p0eHx8FoZWnqFduo+COAxiyxF/6qZ9ZWxFrcvJFDJa4zV2vC2CBuErgFgmICbHRLPxGCFXWXM+Ho
PqrxW3pR3imVQEkDoCYehD/Lk+QOl/moPjdnsB8DsWW2fBMOapEkJ/wKSovtj7ry9gWoDrDv0S/A
SBuNfy+UbS2G4CW2O7VwOUW6a3r5LooUr+gBZtEhpYtQKNmWufodFzKpINvy/TwBFAvv7fLBl++l
eC9pzraIlYviRi3q/lY6Xe24GWFHaHcFwKdLxubMyuOXIBFhUg69ADT6qE9W11FmRGOOt41/4sC9
U7yIKIlUI17y2nskvwRAVNnW6BNfDSLpjUgqkvJ+HOhhIwJ6yZUPWOG00/vcHncK2ivgRziErvSV
2EoMrOkQtPGxl2O9cvs3rN0jN7+BirStIeaaUEPtweItUoeOXXUw1T3AtVU86wIrBsCm/mg8C39v
S14ZabjVngquSp5PHFc0WPU4RLvo4BOdd6kduvJ955Kwkx6674pNUONS7w/S2hu1qYCrZlLCI03H
Iy/X3Wm02kLYhbOna8/bWpLj+xQIFlZFOUbWDVKtcQg8AQAU+SA8zrLC8Pf14LaQQXkGr6nozxUt
UqivsxsccYRkKRDkmLxdHkAUbm+rtBpfFuKoOwMzl/nIgbTALrJZMjk9OyYBtnUE3BBF5iQlf0ja
iVEMZ+lIZ9ZCFXfggxZGG1fiN3JNcVbxXoP169fGFmtokPHZ6BEzva5mI9Xm1s5Ez5DOWfqwfYYr
Q4k3xq9Q0QbPqnrsSnmww1MLfhANmGtcYMZPYNVtTPUJlWUrdYInzS7fx3twRpncnvUdV2P29TvS
Y2dhNAMomJ/QYACkfnxuyruSVYZlRRd6lSJIfWyvF1yLgtEANi4kbzN27QhJY4uqUdEDxbe6x410
ZiUWK+t95IBVWccSDybBDMrxSl+e66aex4/okkIg1iE90Wav9627w1UQ5X2g8uGCaKrhfUl7EkAa
Ig+Tqw2hl3Cw1iSwx8J3t61nZbqHKAeYcwWtQ/nTCkzU+2HRt1AOc6Tu5JBz7XcEP4qwi7G2V9cv
xt/C6D5lphfAPdQ61Ev2wa7x2p1EtvGYdaiVXHupk05F5KDMFF8sSMm+Dt1GCZ0JKXBUYa1Di5+2
z498+89B+bdGNKhKJPFhAPT21m4w+jiEP3R/tiL5JKrnKWRu/K1Uu270ouyj8KtKCAN8K8Iiobmp
re/B54m5qMD9g1LpjSgqMpd87Q9xNaKdI3xJDFvW04OQxOhG/Pv93Bv7o9P2XkyqFmM9yJXayAUq
8M+0Fh+NOn7b/k4sO6f3Mqoi0NQi6XF7vnYOodjMv1dgGxkdQMgcWXM9DAM0qJBsGD7oTURhsLtk
dqROvdOTyQJOiNM02eO2Yuuh97cBGlTiF4K8IDHmEhVQMG0U6avBP5fTl20ZzMMjd9yiGOH3Mj8p
IXBOKodw4zbW+J28PrCc6YQPLNNbvzCvGlHJXDBmHVZAUYwUCVl735l54Wzrw/o8VHxAtTULpAgS
uP4eeaOpiAdZSK2axcDGCA70xTFloh5iSmKwM023AMtuF1r8IKaTFfn+bjQw07atF8sWqPgQNnEX
VTGcttQyr0/8vQ+MUiyXMZBeWWKo2GDwQV2LOtrJtQTuJ1vFfMT417Ym2zag0Msq9QyC1jlD0qTq
xyB5qVl7xtsXEUbDbg2a58DGo9ZDZ8fTpVa9CvOzvhE64lyblf6g6U+gg2Z8nH9II/5n1wDtvpWJ
sefOEEd46nCo96WbnGVzxEKMvNP224e3Xor5fad/wpNCJ6upFAHu2jgETyoyAUsAYh4vOktedJL3
ne2b4bE2ecCU+g6QwLblMzWlwoUolkI7NhXyGE2/L0EfAWo92D4AZuPyvo1jNw9ErMhI027MJndb
+GoOpWHLUkDzXwT2y+0pl1OU5mOIzrYxaYmTiNLgpH3+5HP+YFVB8CMWs9gqZ+n7tthVV1+IpVyv
B/6hMQvo9AkTV++BFTNZWabotpYaX9OkUI6gPGEhnXz2Q+yTYtcDA18iwWqgwphUTCrfVDwg4PvH
OXSz6SgqjJL650h5K4KovQj8SRvWWZkCkjiqTr32rEWHPD61BSOgfD68WynU4fkin4oYXS7tEnhs
7mR01a40csUMi+IihvNkBv0w29sfbOU9cSuUimJDYkhFIwAGebDqU/wFe2rgFA88IJP9TJ5Rcr9D
SECxksWpsnKX3sj9qGUsjrQV/HysfMglzvkxJANcCn7Pg8ql/MGaYluZDLyVRgW6xjAwCxFxBJ6Y
d+6EXeR9FLhdVsbDsEV6jMnPlAEsVpjqqIBGIcUCprXfe5adfI7at8pQvl1hQ1PtW6W0feNpAtzK
gL274twEWB7hEjsPa4vHDuC2nbAUo2JZXygYaCsFmEne3Mey4RUF6JDVgTXoyJJD/n9pFmrE8eWI
DzX4tW5yVfRYFNFrMgrftvX5HB9vz5AKGiAjk4uBjN9MRuvyjWIV7XM+jI7K/52SIYyecX5Me6dC
CIBBtRpNzhKzqeOJkO/4eFz6ZopCxLBj1eJYp0hFklpoozTJDKxrzYaZGLKldXcFq3XKEkJFDkGZ
yjLQcIT5eFSS56HeC/7r9ldiWDo9sZdxUQlyLg1I34TMM6yHXTMlF72ML+nc3fGBYhqKuJt5mTVR
TpKQ2/fsjXnQY3xiPlVZYEzAoMeGq0h2Wr8m58gq9oWd5SYrajACPz2+JyW9LI9liA27trCEInXb
LDmKPCq4ZXKU/OZt+1RZ0ZBODqpIlutKAha3fybrFqRCjDVC4EvzO9bSLMNIaFRFvm3Hlp/gz9mc
mfH8OBehOYasqLEyHn37vaiwwSnDME0qbhP/pXtV7tCRejXc8glcs3ac2dLP5AuhYVUfGQdJIu2W
mVBRROw4vpNqRGL5q+pFx+YlswyH+yF5hJMsesoY2RXzw1FBpMKLIxaSlsfmCCEoJUU46XFy0aq9
Y5X7SEDfUo0KIVNYKUoZIuA38Q/e+CYwGa1YAqjwkWM7Zo59uJjaVg4gsuyuV93t77NufBpwBDUs
rvIKpYOsD3OTzNChGmsrn4UfbTU77cgCwFvX5CqG0iSswdqDVVIQKesH2f/hK6z5gJUpQWLevyXQ
KC2CWtX+KCKej26wE0Jz+BG6fAyGzMEWnMIVWzNWLVY1ez0qXYXSOVMrV5WRIK/W530HNFJx2Ff8
z0Qh3U9r+0P9g2FfZZF4vLj2ey6vuCYk07AXPNesymuPrUmqy+EDy7BXnmW3h0mnTyqS7KwDhwnp
z/X7+ag4RFLETAZXWiy3kojhLLTyG50MTeMEeze7SDZK9agXKefiRGjojNhk4rqux6PrMVJhsKum
WtJzbPK0NneXPWq74CDbgkeo/ebEZDeuSHz7HCSu8qj41+Edz4MIGymAdI/lfpPPvsdT6Il9wmgl
rxsIlhOBKgjIPIA+3B7lWKLQkofIBBoH+4kgaklbs3EJe2DpdczHyeo5XqWJlLSgq7WYa8EdQNBr
wBt8VDQz8DB87GU2agWPoEdmOMBqDFlIpEKVRprlRUDCLUqLiOxu4Mjo02JpAENIFhk9Mv7eFrka
HBcSqaiVJ2FdcIIw22gM9KVXydbMwntgiKDTt7hRcnU04GlJZgdGbY6Ego45t7VqhFdF6FxtVgEk
M2XIrPXSAh6frZyiA3ADfoGPPmV73m499gOWJZWKWChIxD5AfXG3SKUZTy66LWZh+CZIG5z/9KHo
bG1GJdjwNZxiVkumZOzH4WtgsDKLdfsDvxxp8KkgC7z1rwnrCQTvBbfxuaqAOCLtsFp26B3ejr8R
npuISdCxbhxXidT1Ivf9pA0pPLrU72RUniXsxgzu9tGtf6SrDMrGpaEssMKEa6UxLDF6HcZLGeyN
gGmC27rodJ2Wayc1z2ck8KJXpKaEkIE3ZKib7XcNk6S+KZ8S3jb2rAHcleF2XDAgyvr11UCtcvvV
VLB3Br6fTHb+V7rPLvOJ9C0TT0nM8mcVYSSq9HyHNWbyD7H4KpUy/TYFt0JX4lTJBRrtpDfSeyZz
A/UL67Le/oAgX7pVMFZmlceuG2p7beFIGvc+lYI91KkdJ6xppW0PALbKragp6jpOyXGXpdUu4Nwm
e9+2ReaxESNaZANtGzdoGUBAjPlSTMtVoADgnxTvAxZVtrelsSySHOxCWB6HjVrP4MhK/Pe4wtA/
GIunpGL4F0sKfU8K6TAFEew+Ud+14e+6fG25n9uKsD4LdTFiMHwGexmMTVAw/J9FJ11mteNZWlBR
ojOSEVMBQP339SlBEOe+lnldWlWW/vsNxBt//UhNF1+FmxNfUhJUeNV4B8ANMxaZuzbE+T6lZOAy
Ry0JlO0CjbXKYdulbkhdVfaCXZGYndfv+P1oJfeFa3wpWnP786znuAt5lNuUETiw5By1hLwwyTDD
uCvfhEtjYwzU7c+B23/ZFrj6KlnIo71o8odAJsHHyEuwv70Y/mmonLy5BPXbtqR1s7ieJOVCTZ2U
WP7ABVXPrdVND0B+NcPoYVvI+tNuoQ/lQmAgrMUuh5TeMOfCnG3ZqV7k+/lxeG9nnGGCAnzLOENi
0Fs2QvkUV6uZlpIzJDaSHAxncDmvZs/srqfR1xOkHGsE7WtZdjD33hVc0ZF287E3q3dC6dK/BK7I
mHEnH+STWgSUF9QB4Aekgao0XRo7Oeh4DGucK66yMgFM343uJIHEiK7rVn8VRWe2QR8SzjygtNcY
NZtB8tmiRIhNK92sL/AzO2D5GfkkG7rRSa7cKlKAzUfcTv6h049c/JAYO8N4LuB2lcqqH68G3YV6
1A0fC7OfVAGkCbKVGCOWoCKLYfercWohgrrZc1nOhrBEVitjPp5gIxZYtpjccFfcsRF61qvvC2lU
lPKrSMrmjrQVwP/BO8gf7PoIuDsP89w2a8dhNXAshFEhasqLZkjaqLLnojR97Z5QI+Th3//xAKnw
xANDhgOKJ+GZJcMokaNpZosJ42Zf3A1HVmlhZbYYV9dCKSpOAYiuChMdpU7Q1jqVeVYtE3PN+/hO
2UXOMJj5T2ATApiU3wW+3bF66SyDpCKWGJZiDkJE3tb7wlJr7aCUOisSr4cPYGABlYoXgF8DF1xc
zpmUGh0f47MZghk/x4WJPRlLMLHVYGfvcwj02tFBIs8khV03l6tcyjY1geO0sccNYDTnqHiR5ZM+
fd82ln/4elcZlEmWAA4e256QIQKVZ35W3vXX1B6PcWtyZ8LAmLjdTsBgep2Y6jFiDjj/Q7y8yqeM
tZaCUZnbnMjnLcxgmB3JfkmJL3fSBzai+fq3/ODfkWWkQpS8uOJTrh3xLQPjPhonR/HfOOUtkwJ3
+2DX7fK3HI16Ns+jUfvtiJxe4u+j4UEXHrf//srqNHG7qwDqhVditGMqOrCa8gfF1Y44NoyJB2fj
hTQPMzsEvCSwq0wwWdvNd9Y1sG6ZV+HUNcBLuj7XUYwLNXvrurM4PmGiz2RoSP7I55vtKoRyuxpU
1lqKzXNbudM9ya68EuOwgB0BIC9nM5czyF/bkkY5WxqPal6gZINHWIj1EFLoAMPQY7RPH0V4Aev9
yrIPyu8yUHxI/oDCfZc8ZZPHRyz7YBi6Rhm6PyAP6msYun9u993XTsbEe2jPj8a52ctHTjKH1oRi
4PnY/mws06Cug0SS83aYkfZz2rlpfSuKv/RtZv03IVTUb5Igk1sVt7Ye1KYqD6bWqraeM2dgWCZI
5alFqyXSSCqIBPaBYG2X3/PjaDUgOUxfWDcp4+RoJKdRbOd49LH6lOvGcy/rz0ov2pMeMR2LxJ4N
U6ehm/pC78OsganLHmEQ9u3eVNCY/JMx35sYpZPjXVyc05wY6UC6oEnyVFYHPnv0pcdElsw/sAaA
U8rAXgaovEhZgyx2YzFWCBRClRhWJsdYnB8qf1f5QCTaFrXqtldRdHof9mIoTyOuS67D+FU77MZk
3G+LWG9ZL2RQkZ339SSVQF2Dir96IEu4nJUfJQDXifeSJ2FDNB3NCBDCDkPuqrEv5FJfK1HCaSgK
XFmEEai6gDPumHj8nYjBqyA3WQFw1doX0qjonnFZWvUVyhFp7BrxueBtWWSAzrI+FhXSpSQPMsBX
4mP5vV2q4rE1+D+JdmBXBaS0AdAtmg05CIwiakiUhUeZxnQKJ0fEQMr2l1nXg1DSwsIVgPDfuhFI
orWuDREYem0AgIZvlgJza3f9419lUGEbHMijrxZlZUuCWe6xGP0yAmymRvXWBzIJdz/njBBO/uCn
IER4Ev5PKcppgRjV6n6BLlOtfJekV6XYS9xo6UpoSoDG/m8HSIXxMqt0KQbAOIAPjtF4KFNGfWG9
3A66bUWWsdL6ifzHSHU+ilSEhRH1jAwkU/1O3utfxGcCEFDjAP3HkAV8sp46qwbYyCRd42WNihNa
JA/j3KJYQ3qRJE4gASzBywBaXDN76nYDq/v50d389M0WEilDlOR6aLkEEmsQ1uoPAMF2gQfsCqYu
24aTuv0bwMZ9FxAZ+AmlNfaOjmQt2fffWs9gT4quhpDrz6HRZSq1zyujRpE5P812vicbtZXVYz4A
b93+I7lJmbMPLJlUTOmyuBRTAY30InzohRdM4o5MrOxVX1zoRX7D4tocgDWriRz0+t8DPvlhAJdI
OxRYZGKNDrEUor6p6veh1ku4o8fiiypdMu37xGLM+6ivbdgNvQQWa3MeBTHSKALzlL43qUkm5yJH
B8NHYxJ8gMzy3fQ1/JacBszeY1NsJx4NZv1lvaa6OFkq6ARNng4YJEXX6CBa5FFR5mZ7lLHnhP5s
aGJi4PhHT6WFSCr2FMLYpW2POKfWbi7fZaHTpIwh9NX74SqCbtGWRRNpDcmGhVC41ENkK7nAGrNg
mMmn9TCxrdSZvFcUs3hV3MTxxwN5k6l2/Iq1rfsusTBp1DO7Fiy5xFcWvsCJfZsGgDywC2eC8YQY
gOA0jD+gqZ7BVio8bwOUdZ3tC2MFVAKZ6+JIqexEResqbwTkQqQQPl0Q2vbVS2j/JQApILLUJ+Hw
EeJe+oA5osuUTYWYNJhb2Aw88pf7p3a/QxkNayoO94i9DeBbzQ+Tm+5ip+rdQXBC1loW68zJ/y/O
HDxQUtLGyDe0+rkangftsZMZqRlLBBV1MgVgWnKA7K+eX1vxbuiO2fyd8Q1ZbkGlNDWCWgkwEoyO
vcqgcsdD577d1TsZ2xJmuKvP+iV52xbJ0ooKL6Nfa3OUkFmJSj1NTfsNRIonaeJ6Z1vO+hNhYZ5U
UKkGrADOPBIa6Wlw2n3igHSANwOnN2Vz/glid4AOA6OnZAGDrJfLfwv+tHcmB1GshDFCzWBpaEk1
JhqJBE1C88JjccfC6189T2CSI7MCeJwuU14YNsIcNGR+sknfUv1B1XadxoARW6+jLWRQ3jZzoWZw
JTyd98AX5GAY76F/A+W4HVlAx7Nix79IVmvlHqsZsJoALwQT5RdeVsR8mCca3Fyod0JwUjLVmuvH
Wn0CFLLNsJfVjGIhi3K3ceomfqwxk0SGyLqH7CsZzBiBiiO91GfWZDfzSCnH05Wi4iUysiYDOU14
RsS+VGeCuK2a6nPrdPv2Rb2QIp6kMB4V6yOcC0UpD4xmTjPKFHHF951aNP3JK/xdluziylEDR6se
82C3fbYsG6VcEdjUGD8c8chM/PAi4QJueiQXOZMq9WND6FMSdVWNhuVIa4HLURH6lURJJzIJO50D
J7NyvDbGg24DooOgHD10R9lN3II3C0Z4W0+fCMID1gZlDdSJtyZbCYZUDRq8n5hRc8ld/f5jFpG8
cng7T0wQnrJsd71DcRX68Qxa+Mk89Zk4kLLE5Oln9aDsyIK6aEl28tX/ezxgmfdiPGhnEAu45Vlj
1ZbWX1kL8VR84MpwmPMP8cJZDkLTaO6NyGqCv8vWFcNLUb/F3LnnMXIgvyozM/9ZjxK/j/zj5bnQ
vsLEqeRn0H6wyn2P5xbJgDKnsEK7P1RgZEFsimzj/o9GXxZq0xED64ZV0MCHA+MprN9EMTS7jlmJ
JAH8s01ftaMMqknjTFfJg5Ls+mWBCX5mwHbN3vBO+GxDMC+xAgRLIhUgWnCcZEIKdyUmnO3QnH9R
HNKelywwULisG4zlMh/J3uL7aTPPyVEPDQH7nWEAEJ/Oe/a/aI7ytTsBHeCr9GU7HrEkfvjTQqIv
tnymkPlT0tGW8SbGsBLBelVN0Y3N2Ilc1rYLCXEbX1GkCxHyJM1DgcjEY3E7ObQ7Uk3OXNba9nqk
NQDYIAGBQKGf+1IaKmqT4SiNrDfL6aSOT33F2LRdwQlD4o8b9n9CqFtZ0qLa1yJkVuFpssSfooOZ
V9hJhWdA7gY/0mP4zQdeVmlFd/kDwXcgpVGGkbIUpXwvkNNa70kBGDRqSX+Wkide/MawknU/uOpJ
eR54nYYA4Zy8537tsYFoxsUMjl1Ap8hVGKBSq7n44lgpt4urWpDydgQiURJbRcB5asixkhzWsVE3
sd9F6pCJH2mH5LqSnT7JX+Sn1pGAIT2hd51aA3M6nyGTfnrzWhWNEf9R2ZAP4zNxNaf/mM0X4WoE
vZrfsQgY1t3t96ejn+JZoghKMuMWlr0aldoE8JHNvvVYu4f/cPNd5VBPbwFABH1GdtuJiZBRJuG7
vCeg5wGWvwNXYJjI+k13FUcsdhG3WrXHAIY0Y0y/r8wCqxu69NcQOjOeOJVq/jfzN6hbvSgTIBCQ
bi8IswgbUWoHh+SHbo/W6JSPxZPKqhAzHOBTo6BO2yyLEbwGC1A+r4kTPABOPXwjO3q1N2JMpmJu
j7IMhYojZW2E8ZRBSQIh38BQyDRffGB1cpiGQsWSUBaGFNCiZJpvclTsaKk5nhcAVodmw7GzmFfc
agPzGk0MKppEs6ph5giXOKknDpfgkB97R8KuI+vKYapGxRRt8hXJJ4uC8R44mFj2jSrMUjXY95F3
wGoMMGSxbZmrAQW02BoPTGP0EiiB/VSUUsJh+o3nUZoUHSCPWbX0ti1k/Rl/lULTGVRRNtdVjLcn
mfopCRLmkX/i3cKO7pI/3HbTgdJNiMp5lb64eRDvYisGtq+C8wvjnsLOB1IWnoOk7vruH6cde21q
9cW7kEk5+CxhJM2o8OHIXJH6M3MqL7Omv6t9dz/tWDX09ZxrIY181UXsmoIh4SoBHjChroy1sO/k
fU0SLkJrntiGzYIY+kCW/ZRzLSRSvi1yMqcrpPkzIedCZnIgvQ+yic6RgUlxsBqXvO9FU/xu4B/f
0YN3jT2Q/u3cYpW4mepTAWBUOS3rG/wYgrtGgqkeX0BKaY2HAa+y7Enpd8yX0WpAXRwAFQPSJA/9
mWt4cNe3Ji/aWs663FkSKFdsewwDdqRZMDSVE1aBq+ats+2I5CttfEU6fej6IEqMDJ2eeQLakPYu
yvc5nkGSzrhbV6MKSLlBRAxCWZneFEvrJjPiEEsfje9w1aHSPZ5Z9VnNKBcyKI8LWvBOoYsMaIk7
DKLtyHpB5AFScD874v8HSyNLJcrl2mlIwa05wK7Ti8SnZpntYkFh5AmrJrDQifIybI8Poz/iBp26
SNmlI4dkq5GV3bYVrIZjCdjgmHUTwbFJw4PW2C7pAyBZoH1st3tpt0+88UAax/GBlYisBg7Aj2Nr
nCdQW3RBQVMBb54TWY2jvc/3v8IHdjPQNsVSX4z2rWyiBxeCloTMYHJ73cpP8gVLeJy7rfZaerL8
JdThhpkiaVhx+NVjAey6Q9ARxB0T4mftKpAEXgYttoaXI339dNgVK0sRJZTk5/QzvW/OnKOHpvzX
RLpHd6zleBJ3aJeWQG9pAEEbhXKFdoMxCmZNxlUg8x6f1KYeRGYqeM146PtTm4qMfGHNQpfiPrkB
PC5o4QYF/z7mdsHk7WS5NRXbO7X0JbFA6OhdBfaJrb6j4RDy1w/UXHaLdjW3W7gcFdfjqhBKbBb8
atE2ZvMSeRoBQT2zcru1kxMXgqjwPhlR24s9HKEQD0pz6TRGy5QRoOgca+CyuOZKEg8rDEVg6yTO
arPsWRUtcv60vS3UoHmiFCWYJLGDdYcc6nOTyE1WGPCFxftiaAlNB24hhWOoxjg6Gr+94fWMk1Mk
qeXQ7ueEP8dlygDaYYkgZrnIqOKx4lH5JG7Uo2EnXGJANm+HH4F1cuQnLEQYk5+qHU9EeJKL2Z3/
R9p1NEeOM8tfxAh6ElfadvIaabQXhsaI3nv++pfo2W+bg+E2Xmgvc1HEVIMoJAplMhNHf1tCpECM
Q3fTfyOnxqekY8I+4dTrt8t3F9dTmUPbLNmU6vPZMsas3PwmdYdjfPOd5tFhEIS1wSPI8Dnr5Tkk
g7dinOuFXv293sgunjoJo0mTPbhoGEepqwKbG78is4W+a/9k8CMfMtAJyCgmyw/dqaANF4ItLBa5
EXwZXNguL3nGcxwGP6J+HqdhwbGr5pcx9MfxhfMZeQYY3OjCfFSLGJ+xB7j7xRvlg4YE9qEvLcrI
kLhkz4utODvHln7qpB3NJALI98t+UcDdLxxaidcktx3FX7ySJWIPRFXR2xILg+TRYQbXRO2TR+og
pjXv5V3o8aDrHGtcwS6WmV3HuGZudLDYHiZPdMWb6Zt+r+4Vn/hIjR+SG3nHy2rxPiWDK9ksDpW4
qItjtKqL+PteC4lvdA3niPPMMNgyG0OkNSa8UOh2dfatUh6imDf5x8Evjf6GFX4BHaVUT00gv0gs
tSxOETpBTLP86HR9ByW/ggcgnKOsMQBSkXIWshFuqIBHS3KUXeSZz/Qg517hc4uNPGsMcKhoQgka
UMmdkzyqXXnImO1VSznUHspwvHrXdqZn5f0MboTQjVbLGubUm2JPzVF18u9dhmwnFAG48yYcFNEY
FBEa6DaPtAGGSH30mMZ4ydhzpQ8Gb9O2DCHrIoHDF8G+wVLKd1k9ZVKCddHWVMUJDspxsppdSEuH
iTV8IU767RMIuTbJrC2SzCwyBERWgweSamReZMEibuMqhwZdmfNR+DFx3rfcFxSNKldnQQ1MpP4j
nDfpKc8smhGJvNA30IPqoiTu8oL8zT6D9YuNKXmZgtZOgYqjMHjDiT51v3e4t2UuVfEWjqzt0EOy
Wtcgo3ISx+geJMa+K3dps0/G/fXt2oIRBbPR2DFU9HW2XkiEsYlbKZ5xYR6XOELz4CGJM1vEVKPO
eaxsrmZlivlqJDVicwp17FLoB/GLCuYk8/n6ajbP8Xo5zBdrk6UM+g5P9u5r/6JjaIfKKDQN0tHz
SbbkIzf7vXnA6JfTQCcH4WsGp4I0bkiXyLRDkSp7xdY34bZ4XR5kr7G/JDW3Orh5TysrgwxSjVDb
WIoJX7E40fbZ/FYFaWi4bzILRXM79jK73F3/qNtLhMw2iH7QhaXTv6+8sK1kSC6L8HYh/1qYTlE8
Xv//t4+vfDHAXGVtPY+SWAAxNGtATzBymWjA+m740AviRgDbHrIyxlxjSSxEUx8qM7rYJW+4R83O
RAcb5dNqf0SI3iTOAeOujvGQOdE6VSVYHU2PYhjPjxx9L97Re9NAwuUzh2y1PMY9Zi2X5KhBWiVR
ajsYnkM9soKFS6xJzyobuykrMwzIV2anxRNmdx2wTkpfNBISFcVdXUqsfhlm0S0lnHZrEmLUZhKz
Do7gHdfIbu6bHkXSpAHd53Unott25QexE7cDODfzGJzpjqH8WPrbOH9bulPIZxWjAHLNDgNicyUG
KpSz6bMRwsyegP512rQi3Oie+tpynsGbiHn5ygaDZrOSJb2k5rMTFv5k9ta8ePOnegFWW2kwMTFJ
ZskoaSYkO8kzelRatDzoClpJB7d8m8Awx3uj8VbF4MmI5mo5pAaN5qtonibpwYg4KYptbzB0xSAo
OyHv9ztkdaGiSjU1IRZg+BpCv9Ylz7nucf+CxBcjzO6kTT/E6E9Do8YNtDIsyXp+Nh6Nm8CiQeOO
12az/dUu1phtGuoK46gTUDgKQOOVfmTzfhk5n23zSabIFyPM1phJYA5tiUCqcXRoxaGz2NZuzXvj
b77B5K/+Gy8PzFsX/fvqdjHlvNFb+mLPQL6OrsLOq4eX6ztFf/WfZ/ayKgbyR7ygh0nvkOtTH2KQ
UvNiKN7/zyK82gwV0egJwrO8K/3qUxXb9b4wqG7UU6QLE6ioxsNsK17hBHvl9sxT4hQ39afu+8vn
YrA97uUh7hQ8kqEvkJagqPOubwdnx9nUKEY6ItNsseN4i1um/DoJTwmGuK8b2UQA5P0NBZOZksi2
eAyVhPbq86RWDe6u3ini186wec04mzv/jxXpnGRcOW8yD01d1DiUJRXo02YnV7gkv/Rg/+G9KxvM
3mepkcaGghunhZ6qDtVIciu+UXTG7MdBu5/ern+4zd1ZmWN2P5LiXMwycAem8nM2/VAEEKzHvL5a
zndjXx0RBkyaCmSBjhreQICH8Kaor+++xPYkhmqe9UmCfWnrH4ryvvStlUJPqAvSz4Rbl691btte
OcBYzhlpA0DLKKMpULqrQa1Qdl+vbwnvazHQH7Vz1vcjnoGJcJiH3ay41/9/3tei9leLCJtKmscR
U421UJ0Kgvb5sMJQhzHt8PzkpMa2w+HVF2PwHvngIspMGqDu69vyIL3Gfgp+M1CayUco9PJO6Gae
X1nZo4tfLU6TW9GYE4AznZMd/WW3oIpFX4WtMzsThF5LMMGK/HfGZqC4sstcChANL0iiYZ3h++Sk
u2UnIJe6fFCN50+GVCtjDEbo2aSLvUmgLSvHd3FWHfpUaq3ImHmNbBwwkhl0kMJBiXuN+jtah+hQ
GkR0H+nziRLF6SG3/59+pSvgxwZyQxXgHSNmGFUZx3085d/FGvM4qXScu9Grm5ETcPO8k+VTK6Ve
zvMBwEHD+zy1kFJ1QBns9ZQ1tfC7z8zBr7yTlXiQBbOIWwqEy1S4SlLso1zymxLTVWS2UL/jnHQO
uLOdIMj/TCXaWnBfZU+z+dJglJMnuMo7cKy0wyzHsiBTG7SwZjxFz7T7sNvpp5wec1yRjuzlzrjL
eXvH8U2FQRaxCMai6eGbqp/cS+hYDZzs1bApPbd6JPc8WsHtTMLl0CkssizjIDbN2VdoHS98UN+K
bwskkii/rpS4yv46TG9OVq2dhYEUIWzNaRgJHt1gZqCNpG77U3xBpQbjIDHQRY4c6UNDwjN0eLY5
V5DCAMwUhLFQUBTtoVg/7IeYl1HgGWCApRmVGZIuMKAFD5ryHPHEkbZfa5fdYqNOMOKBxI26ZYe8
T/OWYgjOsLUHOvph7hBIvfHCaA50saX5MqnI3C9wx1l8U/QfalvZOvneFfcF+eA4BueuYSvywyRN
4jjD1ORF9ykkvlPMYtv5nk6BapXFTWlxTho7mVmFYzQZ1F4HYiQaksY3Ep4jlHZ/3in34iNnfRzY
UtkAJRiqFtmdX3uH2rUHXE79yqUCBvZ0M+54KU/qzn9eO6qGWTfIGqs6/eCroKFGgEJqWHViQ3+O
eijDy/kur5rDkhZ2mtd+2c+SdX2V24u82GTgJJZJo8a6NKMD3nSlsHEXubfGNv7cFf6PHZYabAo6
XasMHAR6hfePFDzk/WInt6ZX2ZlPODM1/3KlXuwxqBVJ9d8Bn/xQ7TVPOhqPxTF5WWzaIC7xLlSK
E1d2ji14FVnTtGaFnQtuKO2wScvJB76GMmezDAauYgj/1YuMzJwUuar0RGqrVDmRMscESwjWZGjZ
FA0cssH0zcSvm71c+9ddbht0/9kalgpMq/U2KJRkdhKROLU8HUuh551d6rZXNoRlAYvrGPn9ALdk
/ZHeEgsDaU4HuZMz54bTYWhVtiI34nw73sKYF5OZpYJYhjCaK2SXRvMuUCZeroy3MAaUyBRkSkz3
R/XLW7HBIInk9F9ae9nFdv89DSztpTiEnvofz69J/WaFTeYUG2QwMxHFzs6hI4WhS2zzlJ7qfeKi
h4cTdfDckIGlrm0KUH8kogNhvNtYke1AWrxWXjhmeDvGoITY6KDWoc/CITpl0juUf+zrvs5bBxPB
DEUXJ30KYIiqOyn/KglP8qfS9crlODGgoBZGGxgC1kDkk9SFFqTI8/Th+jI4NxPbM24WZFLEAZ7d
1/dqBWB4WUwHjepWGNyZRcf5aJxdYYfNwkSKzSLFiorY0aGPEdcT59Y7p2Ku4AMrBi7pUV3KtCNZ
RbVW1O0IBbmTQilm9sGp8kpwzAg3ULJw9W+haaUp6Ltt3tOB4xssxW/U5nXQJRgXyarnQXkXw/el
+nJ937bRAuUItHkrhnluzF6fWhQLlCBDIwbU09yg6u4FNYCoe3+b1al33dTmalQ0IUumYuhgYP4d
IFo0lAeNQpP4Wu7oS+gvyeij/s+5PLa7IMB9h0ZtU5MJ+1ZezAmE8S09USg1Kn32RQsjT871lzkz
rVysH0cFYntlaOei9u36ErcLFZAxMImhEUkmzFELIFcj9Gjm+nuAtQAX0dTa45tJUHzpfIS9++xr
/nrd6uaH/ceoIjJGGxHjWFATXJxFay01udUwUapx8X3zzF2ssClFIusgAaTNLDTfi2esF3VH06HK
CaG91BYOgTJyy8bSZkF3ZZW5MYsQCrXnKT7tDlynx+HYuOU+QMMOGKt21z/j9hDCyhbjoPmE6ys6
z6O4ytf0xYzs9lY95LvsBwRQj6mNcY4XAv5pEVNL7V58VqDn6WNmzA+5jVgcR1Jkuuerc6mNWptG
I84lpbQZ9n1pp4fcB+HabNFURWpixk848m4K3h4zl2ogdYPQB9hjrX0d01ObPF//xNxlMdcpSAeG
OfrVRx/vRPTNJfa0E95nD0KHf9E5iwGcUn/xkq2cA8JSscYaSed2xLLqstqPkvwajMl916WcmJKe
sz+ujJX/MOcwN4ZCKzKTXhk0xge3jPv/GR3hbBKbewwTIxwbE1dtEizWMLyQsnU52yRfXwkLoaZU
aX0mA8Yah7I1FE7odkdIUYH+AolpToKM89nYXOO46HlYT3D1DEJD6aEBUYNC+2x59wJvUQyUdGr3
97jZCN01MGmjWNkd6r1sNTjAvOlD3ibRv6/Or9SbkhyAgMWZteFGgJLcoHYv13eJ49VsXnGWatJp
cyk6dXvSewjH/ox5QvLbucSLS7O5RL0qoUpKVaZo0hQ6hgdw62AcPbynQobqLS/g4X01Bh40IqZz
SsdGhPlpiV+l8fn6J+PhD5svFKZJbwvavkslXig7KfGWIyWBWux6Xx0qu/jCu1Y25yqU1TdkYCGL
p16YIkRxylOcIUGqH9JjayODvyd2ZNpteS5ShA63G4rjIGxq0ejUEN0Z+Jpm942kD1PwamSZdf2L
8mwwfUflgnkiXQdSzO3POl2sJL/XgpoT7vPckE0kChlE1aYWKxm+ol34RPXIIke8xzA/eskwxhlw
AHA7+r/sGZtJJG1RJnMNg2dqstbC+Zp2kWjlbuJR4RzizxCpkiAgAl3UFhyddg9NOd6sLwcZ2fxi
Fi1dPtMpt7MEm9eBRpcmp7jISJHvz4tLw5inoWAqRmePnQEqK/2sLn8Ay/ItrVBMDxPlywWdI//p
vp3z1i72mDdvmMrBIpv4ukuIVC3GBHDDqG4CSkmMQAJdBoTKvGO4+dDRTE2XDAz7i+xhiEiUxQYl
KpPyypJ1q0/uQZRVmZzLbPs8XMzQv69wP6w7xE9npp7FG8lLlB+ElsNS+S+f72KDidKWfoHWW63D
LWKLtl5g1gfDAC4td84OecHcg83LlvKWxXiIaJYYehjQ6NOYnaXG9izIVht417HkX4L9y8IYvxhi
bRDCnkY2iASMY+imNmV2mSFswJuz5LkDC8o4VVkXIsWoNQcyWI0B5cv+ZACMOWvaPlv/rImdkmpk
aeiEEZul3c226GIEwCHQUVxs2aP007zq3zZkXMwxeKykchzIqkaDKRqDpn66/39Bxva77GKHBlsr
PzcSWY/VHMs6a7KhyJja5D3f0xJjMfLgfztyuxij33hlLFe6uiMxNku96aGnDGrBo7pPPpQDBLcP
0HG+vmXbQcjFGhO6qRCJbBr6hq86TPmK6M0oZk4syjlO7JAU8rNiLpuYbijVZ6X/adTfFY1wlkGP
5J+gflkGgxJy1it9jA5acFAM1rI8hsI+rStL0e+r4McnvpiugcEB/6gG2+Q85yTUxxD3lGJ8q8Gp
oUvfrxvYLtboJpTpIaSByXIGf8w+I01WwAOK+DxHk5gWsXUZZACQcb2JnZTLtbzpBSuLDBaJRGyE
iNYH8o9ib3j9Twzi7ucfik/zHbjxx+NneHpVEdq4oHkTtT/yYxq61ZFYwoxI1rvDlFhzcWPqD9c/
5BbsrW0w15MZBmItlCWIBtF+aIyT2yd/CcpzJbXOdUNbHo5cH3JwsgklZjZ0KUkaZBpVwo1LV5RR
h/DHinOIthx8bYJZSxSL02J0tegYeWPucDm9kGiOjwXojaHu2etWLgjpZ0a61kaZUyXgaTz0ifGr
batwoClX2MWOcgHMO6iV8kbItrxwbY7xexr3KiNliw7mu0XZEYVXLdraJx2pO92A44nQkvsdWluh
bZchRiYdDGClJUMuAbouuwWNPtCPpxTD1RelskxOsWhrWWurzFesA7FPoW2FAl/gNzDH2ybOqlh8
RbobL64uRHuWeD+kXyv5Qe8+rjv4JiH6ag1s0JyHQikalL1Y9adTNaCbgXbwFU/EFXtLv+vAAXsm
o7BzJ1G5DWicL8iOYICuRVOXTJydcUaL/7BYs8m5PzYxd7VAg/6E1a0b16kidxE6bn8RqCVeoKAE
QoWzK5+ge4NztDh7ZjCeKMUS8vYhrVsuYO0VBAuzmoeKyHvOvm0EZKYkiZJk6ih3yOx4d9g0Zt9o
ZHTUv7LYKm+1HR2UUZ36a/EOh/c/IT32mz3mM07hPKY4wZOTkcEhId7/fW1ln2iP/s0K8/XQVL7o
IAVG81XdWcG0U6rY6aO3//jtmHOr90JUmFKBfk5bo4o8lRfsp8fMIn9RadLM5w1hbPngb8ti8W+S
lKiQ5encJUt757QcE0C0da7xQYHO8Y2tCsBv5phLf4qLqW0HmBvt8l31R9d8GaCXS0ePmt2kWf6v
iRPaLFvY7S65BS+GQ/Y/PjGK9NvvoFH+6ui1kpL1hYbdJORLN6G+2d5E+TtnM+lmMQHi2ojODCMp
TaBlMZEmR8FcLR4mw67vLeOIRn4bzEDgVkge1V3gitzJgY23w2+G6d/Xq5tmsdEGbcSoKGbVUCLD
hI0vOvqR34C8xU/+my36tFjZ0kWtSEMNtkY7vk1vF6f3xdJrbyMbjBWFlzjBD+1hdDRbPZadnaSW
KuEJw5vM3sC2334F84BRhlwX1RqYM0LzwXiKA79EHZ6znzwjDNAsrbHIs95P59ezZLW1JQoWzWxm
t6h1OvFTYSNDxTuiPKsM8NSkTLIoUybHzFNnGF+aPLIWkXcg/gUIFNxqiFVUTM4w+xhpQUAGdXSk
O/oEVHbGLRXIoRk4pP/s659y43I1JZCAoWdChjWWUqIJh3lSq2CEnh6GmeLU6XTOZUcP8B9nb2WB
wbWxrKI0IDjgi2qXWWtJwZdhSKzCRGJY3pvzXjU4kf9GtPzbmhhoyzOpE6qlnpymBTs+mRebKLrb
djOsVhHYmUIOmG46xmqJDIalIaZcU5nes/FeEOxGO06je32fOCZYBCNGKxd9kYHOoUclDOXodLDE
z8RB6y+nM3A1dokZQL/5F4TQVGWCTKyIYljhzq88XjiO67Ednt0UxakaGyMoif6a5r+I8PiZTwbC
RVFFA6nJVvFrVa+qOOrQAZQgBTXG9gi6WFnnUUhuFT3w0S52GMSDhMiAietlBBgNpwUtaJQAtPhG
h1t6qKaLFlSb33gosf3xLkYZBGwHjElk4YTrOwg8fex30TJ/yuUuJqhLru6TTkyVZpCAQ2iGcLso
2eVZtdOE2ru+TZt38+rzMYHWWEejYSrp5BixaLfjTT4+FXWIkJhzSLdyydgnSCroKsg2JLZhJRNr
tWoTOHdVWpSXQtlB/uzJPBGXXouUvTjn7dLWy2llUxYZKCrwsEiTBVFW9xXqEdC3b0FV0mJcQLgd
kP4fnXnf7pODuitsnu1txPjfckE2+fv2GWZd5RLGkhyBpFYrgGZbvDGGgXcV0xX8Ce//mGFvKzU3
iK6ZFJh84Y48aUhZCrbyOD2qlmQroA6kanLzUdvPnON9nlC8ZpkBqyAdhlBpdXruFIyVGSAaKf3w
BtHGdNBuKYlmtpuP5asJTfNj7H0q0PnHneTzNb46HlFHIhAWAfSn/E3pnprktdY5Lku36NoKGWQp
WkMPxEbES+fcZUH5w6muA69etH1fXraQwZKmELJ+GgHEszrZAZhHE0Oz4/S5b+/zhHPaOadQPpet
V59NJmlRVBrW1MzSNxIRFwLPvhaXhzAZ7SYGV8AUvKup9oJEXWnVcwjJjLqzxaa8q/v29Tr2cM7I
GdpXP6aKe6ldCkA3KSHBDBLbkMSW0XPike2IbuUqTAhkSGIAFngRQdZOPaS77Ak0r9WxdWhKN/XC
z6hmr1HnPMW0WlaazFCtkVsTs+rVfnoC2kDdcbEDa3jgUzHxAIDBmWHOQxmN+IjvROSLMVhm7EXj
OIeHQJ6sOeVUBDk7xo4tpyD/aItZHh2xeSwUB6lyK0vd/+QV54r56vNJYqmlLcHJTiVlP3eFZWa9
BT4LjpntK/yfY8fGJ5FWq4OZI/Tuh3K5qePibWy7ljP7sVXeX/vCWW9ltZhmbmKpAL0PuEWak/oF
IrVO4OW2tEtv6IOp2vWO6lWHyNUfBa/4WXOKxBxskRlsmdJoEBQJnEWTHFv6UlhR4ElzavVt7ZgR
j2KTZ416z2qxY5yRZRrwzkcLp6XUh1A6VfFNOXmhzhlv4OEY200cKqGRFBruvaTZga/OTcBo/AyO
K0eXrPK0uLlHHJ5COM/5GRyZpWge9CE2HaN6kPWnFj2w88B5rvE+IROxhNVoQsJlmJwqa22i3S3Q
bptPBnwnVDhvT95yGORQUAILVREBepX+L/UjZO+fOMsqyKdlVOsktET87hGkKtTeFLEcI/1LJR9q
egqkL//JBJs8jka5UFUTTteWt2RAuax9mFX/uo2ttiAT5PH/WwebMp6yNiOK3E5O+TGAwiqF3Fyx
G+zFFg7/H3L3zaB8ZY4JyhHaxEI2z5Mjqa2VpJ7eP5PyZ65x0Hz7ZlzZYTy6LvRW1ui3mw+SN+1r
6BAXuxJTkw1E1XgR25a21G8fkfFtzdCiMFAR6Ai7+mP2o33+TjOeaMtFR8noaY/5TbgfHdkxn9p9
AyW/EJxy/3EjGaeXR03p8gXPneRE7ig5Hlj67fH7LxmawOYOispbMeTlC7MzbHjxCEmFoXPYG5wY
OlrNEbP0yAJCVP4zvFLrD8xOs4VNTfRwwM0pdMRZzO/6VDpizuNB3Y78V2uia17BfEXiKp10eI3q
g14b0iI3uh8c4kPgQADeBQXwASkfBMsoGYHqjN+xTkHjj7h8ZZ+JyyW8LbOUAPupwpuAgbr4EPpQ
JEZhlEeLun1/r2wxF2iPoVShqCm6gDyjdKGqCV6o88SZSzsDqeBse1oOI7gVIzezTQ5Gb99zK/sU
xFffupz1IasyxA/UfmTn0F/+mdrhXvZKkM4Kz7vr54MDPCYDPEafGQWZE5SQcq+Z76vhtofyYdg9
XTezGXutVsXgTiRONcbREPgPgR+qkpXGM+fD8RbCYA1I/yA3leKcC7nsmotpGST5UcUBGL4DTowl
b16kq9UwmCIkGaiBa1yk8wNV5swqS/yS/mzuBkxydO7wghsCIt26m9yiA9yO7zVKjgaKAl4nOOd3
sJNxtdGrpQihW6fO8q9BMXsk0w5JxrsMt8zIEjI4BmaPaNPF7y4509GVUsJyMXV/UtvQy1PxmOWS
d91HOGbYybs+MqZOMHs88OMvSBkH0+2c86LILXReLYUdvZvLCVoBEsIT2f91G5gOeY/3qodGfc94
vr6gLZdcG2Nga5C7RjV6fDd03YjdRyoVltgQK484IeQmZqwNMZhVxCEafArMXtK5XFo6nXY021W8
Uz0+0CzvuChFfzqLyGuLdC9XKDV3mhKr9CHfHxbEES0m6lUn3YteeBZc4uXWNvN6a3sMTAmTbo6R
QFHxY3IwUP20oAMRbQPgMf3VCxF7VBg2exh3PNu8XWSgK0GKHnJvNQ5Z/jFpX4TyQ25cEnFweDOr
vV4hc8hCIRF0fUGCOTuZyK2NoKOHRh8EzntPwGCY5JaghuU1o2+GuWurDJK1YlgGRMY+jnYG6UZb
RYc0bjn5jWa+dAGTGJ8pgF0sYgbzd89J4smIphqRbhorb8OEuZ+AcL7l1mWzNsG8QYopntQpoaPI
2nM3fukrTmcT/Sj/7vyKyIRDhKD9Q+nxNqBpQqpHiSoUqLB5Igi8ZTDwEQdRu5g5zESJuDMb2Zer
lgO52yZ0XVFM+lj7oxo5TsiUCQjQVeUtlj+UjvPe4P3/zNmp5K6XBhnHVpxxEcuqlUJD4jrI8kww
50bT4xL810B0jFRAaqMsv+XavL9ug/4ff2745TMxpySb4xEth1gGhLGtMTOsprktybvUuHLgz7xy
6uYjTZb+McfWHoe866osmOihpC0iEWajYh/sdGd2aF5jyvatezHGHBYlJzo4PFEuHqW3RveL/Gcz
PVz/fDwTzHlJlz4gxQhoy7MnUB/myinidT1vH8nLKpizIg+aNgwTTAwtFA8H9XtazTdFp/thFL8P
zWzHaKMLyWRfXxn13yuOwfKET5qSGFKDpiU1LrweEvHGe63GEA5/1RXOUdqaYEAm6LJE5spN+qFL
OhpCz4duL1k1hkApSKvHz5Wy1qaY2zZQBtDjV3DATvAk2Q3Mu0ngYDTPJxhkgHhkgqFJmBBC+Xs1
zs/oEtil+eJf36AtArHfvhoDDw2+2NAXAFEMtKTv5PuZjGWXfGDc2YZQcubS9qDkYDicN8K/3KyX
7WIwo5iWsq7zc0ymfizPiSO4GXIe5tfkKOONzHu3bn5PGWKjUB3VVJHN++IvPQFBFQKk5U6R3KG8
FXj0L5tIuzLBOGCoNWkw0saSUodiMOQHR/0T3KLoG7isgnG8IognuU2ayRE7zLyRn7F6WtTX6y7B
+1KM55VN14MceQC6gpFdNu7VXLSW8vG/GWHcDl1L+dyBsNGJxqMWnhpoXIYzp9TAWwjjYRpoUepk
wJYrQmIt2kFrQquMObCzCayXHWEnwpEEVfRpwTmlsY6y+1USRf8e75xuPihWdphrCJ0wnaRSJKXy
tcm9AnEyIbcgZ+Wk98sNyOqer2/Q9vlcGWQuJbkKZ6Nq8Dhr0fNFa9nBXnusHUrrmXt6YnOToZvv
iJVB5orKy6gSTdxRTu0ad9FpdMtbcD/shjPjC6jd7nJfBZ+c6OReYuU5RiSREYUwm8BNG3AOMktX
GYZlvGB2bHRC/SjLx0Dg+Mxmr+vqGLPj4yEJ0Cwg0myPF/jZ3vi+YJHxDkPeLtr/89PyuGB5EF/2
0JgWeiqoPpLHZEdxkatUzPvsDKRo/WzEeoTFds7iad4CCtcW+UP1Xvwe34d2cRCczOapFXO9iwGZ
pjYg7r7g2klfMH0V+ApS3q2X7qfIph0FoB7j3Df0P/wjEll5FwM4kPkyMf+DZUKg0xrEb5kqWlrr
1ejOMNSn62dnG3gUTUSlgECzm1kc5qUJ5J/hyWBL1/OXWPlYNI6JbRe9mGCW0ylCpSgUDrr8NCo/
wuHn9SVsJxTkiwEGPIeiD3QjGH+lWaf9shPvOzd+QKnvhrKZUrdIfMUyvo+vPCT4F+f4n22VfQLn
odgPSwdMbd1qLzmx272az62DvmgkawyFK6Bzfb9UkcFWTZELpR7hjPOyr8eboT2FXL7K6xuGAAT+
uUoImZ1pLhilxIY5gNTb1sKqdqFruPGzgg7h6IH8uL6DvEUxcJooczGWC24/EwLg87jTg9nqJk6+
kGeErnq1qk6vBUhqRLQD2ZnUHLOOLkFn139bCf0RKyNTnBmo4eDoViqm/esn0p16XqywRVGMyOri
cwwMpqqhtyF9gzUOTS0VDr13hnNFk0bBpgWWHD+zeRlqnlswULGMhdB3WgnXA3FUnohWwWW5pZ71
J/JdVsZAhSqkNWk0rOwXP3fvT0fDHc6cGwWX2nP7NrkYY2CjqLUqgIAjEhric1/+VMTZihXBLgf9
M06BcUoM2ZqmKrPMNeFMsrKQWgSQUmrHQWhhhsmSpU9IKpryygyzP8KMzL4hofyjGT6oy7ousiB+
0benuPE/4eUrS8w21V21zLOCmCDAeKhU7hRlsDpebL8N6ysrzP706bKE1YS4Wzzkt+Euf8FTwm3t
4N5wo3d01t4ID/k9huP3hJuu2456LrZZGoimR7dnR1C/SNCVrKJMavrLST7INoJZMHtUbh0juMyg
c569tp7xUO9pRa8B2Ra3LrydLFj9FgbyS1mRmnrCbxnt0Z326D7yhRvzrNKjcaoPmxi5MsUg/1Bq
dQfWVlqDdofaQPcCej94dCWb525lhEH7UVyCVhga1Btk4zmPusEqU8xKk/prG35ivnh9Jtj54mUI
kiyI8e2GFE0433Xiq8nX64dhOwRYrYfBfNDDlAXE0ifMKeW3wYPsLjuw7h+EB8k10aLICzl4e8Sg
/yKIvSaKOBZaq0Gu57UKH9rK5axp86m4WhODJbmcp01M1zR41b6LLRH8IaGLBhMvudOgk/AX2j4P
zQOqUUdoe/HY1HkewuBLg/5gSZdx09TZK+hYnEk7mmQ3JapzfZm8VTIIYyjFIhkSjeyNxFaH5yn3
lGI/ybklNS9pfQjQbHfd4nYOS1Wh6aLrsqz9wW6ZzGmsx9i9wdMf0lvRjX6otrELD4K9+ONX/btx
kE/Q2Cj4HInbjmNoGrSRdBH8Pb/HJlGbiaBeFQan+q5ZrQtEBT9S6oe1JT9PtuBLXyBN+zlvvRhl
HEmXhVRIYNaRi9AixgPB3KmGpoHrn3UzNFEvVhiHEeZMnoMSsZ261DsJtYmw55FL8b4e4ysoyuqz
GeSj09TPSvrVMI5Bvv/EKnRMlEmaIqkq+5bXY0kLxzZEv91ymrJDEnJqXZtLoAMcBp57IE5i0N0I
hrGt8xj5U6PZKTU5Znp7UEedkzLYMgOSD3BToAtRhKf97mcGeOCDtMZ7L81bEA9+5POrymshpW7D
BoorG+c7cxVnh0GpVrGgIl/WQqkCrz3M4Wr4cNI+1DlfjWeKua5QU8tkQcd1FYpvmSTZZXXURCqU
lu+5DaRbfrxeFnNEh6KYuyTBbCZeQ36WqW4j874cZ3fOUdfqyxmTknadvBhOFT1O2k1Y3hGJk7+g
p+3K5rBt08Gkh33ZCKNjaD+H/r4035fsENZ+C8lQwlPO3Kywrb4Zmy1fkjoNpUYbnfhD9Zs9be9S
94glTlTOnpvb5OzQuZ1o9fkKVe+WNsWVMR6yvdxAcJIWjbtDum/BsgXKVf6QAM8k4xRCIsfDAglW
R22+JeIXMDleh53NFqj1F2QwOujkDHp5wGjNim/VzEp3+QEskejKEG9ae4D2TXdOZQa3qRNABecm
OlJd6tAjz9d/CXcvGRyfJZInpD1nctLbAcI7FSJth2otpF6k2zyyYs5ZYOWgusogZqgAqfLwqzaf
uuHLgivw+po48MEm3RUz0qI80vFWarxi+mqMHuhV3AST9CqPyomzHJaONcpwA84VuluqrLTU6mOK
ZYxffLm+Hp4R5hIRYkOaKg1DJCOk9XpyWlKI0/3HK4QVetLLPGqaVDGgHDujx2ont5JVjJ+4bldu
z1632iIKqdxgZxLyYxoyS+GRpm/2TK8t/B9p17VcN65sv4hVTGB4ZdhR2VbwvLAsWSaYc/z6u6Bz
x6IgDlGjmcdxlXoD7G50XIvd5cJZtPFEyKgj4gJk7R2Dpcgwo9145BABsm4CyNYtq51nXu6ax9SP
MGybPhWP299LZFM8NmsSgbQ8QnsW1TxrLznmYXxMz8VxOELuXjQmJ/BVPADXJA2KZWaI3MOmldyp
aFIniizzsH2mdZsydMsE3hmbY/x4r0UVy5apYoY4QmvRKHeKeduqMpY0ryvbEnjHdX3/I4ufAZ+x
z9RJbHkgry5DoB0B+cX6UoTxLoJd6kJNktQuImvAcdpEdyai3Co5Vp+D+Ga0i1t0mgQnWk1YAZDw
9/XxFBz6bBiSSREC0M5lE4bF5SA5YYEpQxUzf+297aGVs/3FVvOepUzuEQOVaaFGGhrO5HrwVT+/
Th7YaNx8IFczqij0kGGjr/sei/GcWXz2ORp5Py2nLEQd+8bSUX0j39C+qfGo9M8KanBucdFdJC/0
JH2hl7s8KveIJeHckqbEUbE98zio5m6kzTkkokneNzjyrYNxcXYfZwlRWGo13Rp72VU87VD9jH9p
XnEJcNbj5Gc+BUgLki3GW4c10HOXO2XmBU6LB1U+VM/b35h9wo3fw08w90lvApMJr2luX+b2c54p
mK1qnTgWIcOsm6SNdhX+Y+gbH+2lnAmppBB5DNUuCusiVvbjV8acCKAP/l8E4WpuamOEKliXTU/V
Tb8abb8zgJCpyv5XruxdDPeYUiXIYmNExqfm9C9kTeemz+/GSneNIrrbFvUPVv8ui8tjrEinujro
kydZRzXfzca1Zl+OZecP2m0w0UOnvWrppRJeE+3GQoLzFfFEg8MG2Acx3+aeF06OUpXUmLGavMm1
r9nmENtXoo9Y4z2gayscTV1VRsDV2Uh0FV3mt2lalMiS2kKYEsWHFBjuw/eAxE4n6j2uquJCDOdc
BprORWSgThYrykVC+osorrAxUAFBc/v+RII4pxLKka2ZEXIqmvzQ1MLtgj2aJQJ1FAjhi1NlV4B1
OE5wafQyqO4b+aYkj9vnWJ2NJu83ZrPfsNCDgWBPXQsC7P5gn9twy+vKte+C79VT58nYXAu/Rd9S
NxJIFWiDzb0+TW3nKWmRV0+W9DAUuos4ZYet5PvJrkWvKxt6/uQGFwfkVMKOsZQ3Y1LBI7nqG3Te
p/aYOYE5OI2cu4qZ7okd+5MRHM0uf92+XdE5OS1JhrJR+knDk6AVTqceczAUwwW3pPpv6sjjgeTt
UAdlBk2plL+a8GCWGO8SlJFY1PPP96jwnfVwalrbYr6xwR9v96UsiLq2lR1Ifx8VsahTrTRIjPA/
DPeaFt3lcnrTKPlu+5OIjqF+FJOCaFLSMngIqmNeEbNjhYiQninU1kVxjl0NSYOpX0hQkSxFQeYW
8V9k/BmGPxNbcJht/cJG7cfDYGi9mKUMd5Z2ezO5VMdj2B5K+ekLV2bI6GuphACFmnMRsg2aIqOn
UC46+iG4WkM997dFrMejCxmcpYwhHTJphBtiM2qg+HWbe2MADBrIulLsfQ1esRvObedg1PRrHCNo
Br+fkAvd4lJRZ0rhI6ZT/l2+B6fgIacgFaSH/r56FM3HrWr6uzR+Bh01txKrIThrNPzMu5uY7Oj0
XXCfq0q4kMFZU1lF6tzYUMKJokuJGbz7NwDzJ7Q1DtaR+IYzPpS3zXM7fMUTLQRz9lXYiq007HC1
clMp5165HGMBDK3o/jgDi3oz0icVjXVDvm3JK7UfI1nwQK2L0MCpoKo2ohVOHSOaVlHQIAVsil+N
7MrazRgI0pLVzTKC1s//y+DhP7QZnEpqgK3Kp8hy0f3xKQBNgVijOwYmRirAtX6l+bOQyBekhq5H
oikhaMnSPVYCHVl1K6Vwt1VPcHX8dMVYRnaYZBAiVZdD+VdB92H7hbb48hycAsxxKSkAkEBGF9Ob
mXZ+25FXuzYO2ydZL9W8fyG+IjWnYadOpGLDZJPPxmb1AQDLyZFB6caXkwgKUnRz7N8XoZhWBYEC
ekQTiSrGobSHDET1cvSlyHVxKPamLKQogySj5Y/+CfgdMaxm7khg+41l77cvT3QY5qAWYpoeUF22
jrszihsl2qnlZWMKIgbh9+GstNVKtQxqpFD5BZtFIYf+jRJofJDZsJ+gPLk65rXUOu6R6BU1a3Qa
sbI8Voew8sKwGF1QEB9mDIK6026gPoBhsKX5RH3RVui6P//jLPgBmIJGWpeF8HmpCUArq+oOvQUy
+mo40sC6KbRGdFr2QHyKYt7VhOcbz40pjuYWNlbUb4jB1MM6b+KMPms1iHYl2Yf6LAzYUZoqq+yF
+Kgs5WB3WkJYojP/pWHeq5IvNP1sK8c28cpOcLR1zXwXxnmPqJYbMlQoV+SFdBgb66qNsn0Vjt+2
DWA10DTexXDWbE6hEqVsTDmLp3tdAryDpXjbIv7hCXmXwdlyaaoUXXhEZq0nuyyJp9+6V8ntQbCg
uUPuDAcR28G6Hr5L5Mw6RFwxdYHVAxy9ccrkqdZ+jcF3G3UEtaGCl0R4PM6+Z7uJi4ltaTKoY5xv
+ks51LNn+/PJctq7OfGSa2FHUaQenJlbdkDHWYPiE6dIHRUh/CHfFYAdK008zTNoJGnNaCwFTdrV
sTJiykSzFdPA6ASnL2HYjpodwMKnPUN0VFCJLS5YbVAM+rF6xHdRPJCQomczSbIcaAD2z0oanab8
MQwP27opksHFgfqYtUkS49ulpXUgveETrT/JaSUw5lX8lMW1GZw1N5IRFIqE4WiG+627wIl+UF9D
X3LDyAm+qdjhw8w5ejqSJ+2GZ9EywmoCtrhJLgFrLMksLALcM6RINeB5AW8ej69hMR4wy/xz+0bX
n7uFME5DEswY00xGTG9cWnt7lwH0rPbNPYMFiIRjjqvuayGMcy1aM6JPFKJEEyQHaWycKv9SprCQ
wLkSo9AKDFJCQ3rtYQIJR6UZbiK/CC5t9R1bSOF8SNZHYEpOcA59j7QSi50XhsPoPVP317akdYXH
xgZRMM4DULaPb1htjpNWmfg6eTe5kjk7NA+cQvla4dZ8l8NdG6WyFal6hsEnj7zgWD69Jn78M0Dg
ke0kTxR4/IPWvcvjLrAamxyglbjAfoeShlsCfF1yySWYA2BTooHXda0zdUXBVJiu8tVI0gYEI6LI
iWrjV6t+t4fD9kd6mz75FGmY7wK4r9TTcZwk7W01LQOaPKA6fRuAWYYT/2DkjrYbHCQshWM/bDpb
rk6c8opBlWuCDEZ0Tu4jdjSWOoWVw5vqTgvOlaEJ0nCRAO6rhZXUdJqdm1419Ae5p7uybXfbd8ke
wq2r5B7KSMuT2bZStr5YH994CHYSmGZFcTf7pf8s5hOoRWVZFMDyNlY4rOsUuO79OdWeZetYJniL
NVH2ut6W+aMgmP37aMaBMYwhsTByHdzrJ93Pv4FX3UtUzBIVmCWKhaBmq27Dki3dlG0Qm/DFoDIo
ch0fa/S6NnUqeiqs67i62/5S6zaMVQcLvR6VRdkfDyVbU0pCDTbMRtYlB8TApxLsR4WXeLYnqjKs
qt5CGP8iB3YLJHQIy5TMTxQTrDOdv30gZqWfdGIhgv2ERXKpBWZK8xKxkjXOjtJIbjxfJqD0nBsi
iEHXP8/7zbF/X0ga6ynCED6SBYCbOnoNhvahc6zwr/92Hs4r1cXUyHKDZJmY4NI2T1GYubGlOAV9
3ha0xqRrQX1NxZZ1tP74/UK9siJQwaBJbcSHznJVP8F8XuTO1DUu0oesh56zTTkRc9T6Nf4tVpc5
nZg6jBBlFtxubSZO2l5qw+wQkUNaD6H/HE7ny+GRRcNSY09VNTmMRlHyg4N5y6YAxTH0upa/n4hT
jISGYCxj6/TToOzb0HCCQoQvLbo0Tis0YHvocQsKong8q9KdPH4LRMDjAn3QZe4hamql7YsOD65x
mxkOwC8As2beW9cm8NxlL9nZP8TYlet5na2A7EoG8JlpcHdnTfqsY8IGLl1zg323D7z8MTedxusu
YifxhkNwNQse3FWPsRDJ3WVns+pJb6H0aY7XdnbsQuDbtpNbiHq2wsNxN2r2g4zkDg49I2CN7j0S
OcOe7sy71kmx6egPoEUV0U+8IdN/coiL43HPfUqkzkoazF/TIwOaAh07kDEVrB2K8NVXdXIhiHv0
89jWsllB6qj1xEuTa5BuOqHISwmEmKylu3C6EhpopKKYXNHRNs3rb5nx3AH9ctsVrhqwDSco26BM
wZT/RyENaYdEYy5pTGU3MRqnCG63JazrHOb6QX9p6jrva1Wtts20R8Gwag1PT6/qVvdiellS0TTX
2n2BicjC7J0CemaN+yhjVk/9GLWmZ8sZWs062FTM4xT92D6OQApfgsxB2pKkNTzeENaOSS4D5XeQ
fuHKFifhq46K1dG5ijHnY2fFhVSSb72MXtVEMHRKj9vHWfv+S1FcTGQV8kyLeDBRYgfZqklvizES
OB3RjXGvnkQwe1DluLGEwqvFkzMm1q4JRIvAq+/e8ihcOFTbUWOjFYwaeJ2258gg5DtVC/3GigoJ
Kzixdaxlyx3qZnI0SUNjM8EX1MC0KDAppme8F1r+DnYfC7tNh0hRI9DZeTq9lLTrjDylAJnRDgFw
m5TiRQpsb/sbrk6vgAyQKChzYq6I15eC9NRqCw0MfQd0gZDfp62TuMkl8Xtf38mHwC0O6b0owl0z
7KVUzt5MLQmNKmVvv968SKlyzANykodxl0+1KN9fVdP3E/JE1EFiFaRWS4yQoOyYGDcJGF+2L3FV
SxcSuIwHPYcCPTQEn136TQ/uZN1vRZA9q1nV4sZ49kZitDEtAzjbwQXAvDsAkqU+K6fyTgZGSQI4
iO0jiS6NM7yaqUogo307Rr5t34z99//295n8haKHSZrXmoxA07YPQXDSUwE2gvC+OEtqjYB0pMQB
4AGBdM0YwW3MIxRHDaij0U6EwymUx4VHUmbE8pDhQNZ9j40SVJUqICPrTpu9TYGJw+dVV6FaNgFd
m2Jb/FIaHfIwUAy9x8RFDQR44zjsAFMuDFfWFeGPGJ7Rh1jTQMYENYqIzm4iJY6GFu62Lqybz7sI
zny6hvExFh1e+aL2EukhLV7MWbSjvVYEAYX239f1luAvFK7GVKUmtQi7ouaiJvspBBHEbW/uUukm
SP7riTjrkTo0/uQeRe2iA6xaf91KgyODd3H73lbxBAxNxVIiyrOW8mlrICijVraQxAO3kpXuGdVY
fVb94jbEOoYOTMbqGLpj5fT7UIx7zsK7T2+VRgDcgaFUvIjcIZvGALjJCAvLgumxzodrs++vqyr1
Yw2lVLNy5yzfZcQ8SKR83T756vOxEM15j3EMFTRsoftUeQAfQTih7piegkqEc7GqNAs5nBMJS6kp
DFtGCgLY8bQ70eJQxocWbD3pnTo/bx9q3YUspHEuRIutTCIm9loibBIYDwlwNcfUm3aBo2G4PXUr
kdNaNbyFQC7RoqleSNGMa6y1lw5EEvHtoAgCONGX4tKq0Qz0HMDdbHMSo0DBrz4GhkB2GUhC6jFV
oI5cSJHoShzqGlJietH5jNqAgtomgbtvXbG7X/WK7zfH1xwjudRjheI1Jo3k53Z37Om021YHge7x
LcYg64ahMHEexez2NLlt412NzTRjsB0zex6l47Y4gS7w/ItGawaJEiJjNDGqk98RAEKKwHBEl8Y5
jHCEI8MsNkDzIjQIQDsdC9zCejBLUOEGjphlATb4Y1SR0rHMZZuaXjFhLybBtoj1Pd3RXXoeXcWt
r4zHdF/vREywq+daSOV0PCvCRApjvF9Rem7Vk5UIYplVGwIdq2YR5msJp9lVWmgAvjcAUFFRP2+J
Mw9oEyCYjbXHLyjBuyRereUijSq9MSHJaM92q1wbBhhSp0Kg2qvVdAOLbiynN1i+/fE7yYEUyd2b
rR7LI9aJAAhf+sURTAQA2RN5udUKHYM6xXSvKWs6vwQwphjwAaogjLXDII7hVpcZEE0izBtNXuq3
D/3+ayC1S5ncy1H1fRIkNhJKFWtJAcYd0gN2rEUBwKrPW5yMac4iqOm6KTXSHk2w+MgIpRuA6zm6
N70gyvWjXSpCF1lVxIU43rwGkHfJMzKpTsLcqK05nRZ+K1CMycjsb2viahHQwGQntvqQlFq80ttx
3UkhhSyW70z7DugeiCZc80r6K7lBHrcTZTyr02kLibzyW0Fc90UOifK++E2eqKs4AYqpWG9l4P2M
6V1FaTV1ReC469ZgooJmYXIFJ+XsW6Z6k0opqtSda90yQvLQV39I96wVGNyJdvnWSx1/pGHO+KPO
KDVwBacc04vmt/JIsbRkX0Wu4SQ3+kFU6lx1jAtRvJnbVZ1QkPN4dX2pV4dJP2wryeqbtfj7TP5C
/UtwOIdGWkD9wbrW7JXyoRKyJ7Lf+CnKXcjgDHlOh7C0auT2A7a8ZJ+9Jr0z3Ixuc9TPgZ99ZYjJ
WMjjTHqWw8ECqAmT1/kYSHOUR/WIYTQ/+iaaGRQonsG3LvI0TkxwSTM++uInW13Nz51nOdMbe9B/
lsY9k42E12AOJ7agMPjaRfeauS8jkPDig/wsYidgnmjrq3EmZSCUDmoZSq6EwHsoryOZuiNadeSl
EBVcRQbFZ8gmmaNAwv4QOgf1EdgZl5rs6xjzHPfS0RSR/q1Ghe/q8fZjFiqP+iDNFROICDM56Nlh
lK4z+8HsOlcpf+aGaMB+9X2xwJgta5qNVUfOwNB7yjpSwzPVXrCnrnYYD+l5dmc/9/O9erdtzave
YiGMszSpNpS8LSEskK+L5AHLTM62gHV9X0jgbCsczbCcKiyT9U8KUJXnMwjhE/g+0IYqfr1Xclcg
cNVBwaurhqYAiprvX9jJCDzGBsXV1ht+h4fRcjrDyX9EJ+2uQSOr7S/qfX4pKq6KpHLKH9nUqDE+
AISq4kq1LprmaYwFad36t4IeqipwCYDd+9HztgVGgKYeqaosW42bT1XnFkEi/GCrZgxMhL/FcCcp
zCzFeiHuLz3i+ffIjjzSnXzsD6Xf4VWuHQBQD058L+oGrlrZu1y+fRbXQ6wXed97iXxNw18D5mTU
Jw3wk4YWOej4CvRkNa5aiOMKYL0VlLauwOcX0XGanXDwq24firRxVS1sGQgwqoFQmIfNCLFaP5TR
hOitulGkpz49taBTFmj86hd7F8K3uIxwUrKhwxeTqNNHznih+9lfhZu4lSfvCk+5jb5bu9odHoVR
/qpKLiQzX7bwjHY+dXMzoHXCnpf+O3A8KfiXUBQF/SqjOItfRSJFErnwJkxDiWoTqnxdcydLoVPW
Av+7qheLI7EfsDySobV6MuMyrfQbHV6b4sdMD40uSC8/H8PEvDTCTt1COvapkNxqdR/rE56URtf2
6LfdBES0yrLieT/I4N/IZEykym77zqtfxp0ZOUAcd9Fnoh4DWpeEA1SfVR3iwAWH/AG+l/AQ72CD
JDRn3GakrZw0+lGlvUP//VLnRyGcDzTHXqq7QsG735n72qbfgRYhKiR/1gAmwzZRysDIj2pySh2l
45Tb7E1Uy3OgXUWXSbALiEABPtvsRyGcHuejpAVFiGYcabBdPccHI+9Ptjney73mymMgWIMWieO0
eqjNUNID6FuHKppjxKo7d2br2J1xp9vq74G03rZTWteG90tk/74wIw0ANKSRIVCqjlQ/JMFJyD4i
EsHpQj+SDARSReupIeBzC+O+IMENIBtEL+KqHEtTTNAX64qhsbtdHCXvFDlWNLX1esu60Mzwws6l
q1ARAdyvfqKFGC5UzxK9is0OH6LIH9O0cnTtpk2O4Elywkik4qIjcW98Zuj1YDNo1Cbo3Sx77A3A
SJWT4GFal2Lg4QNitSzL7N8XF6cAe6ulKem8uK3SqyFRLyvgwTs9NhQP29q27uvgev4WxenCmFZd
HNYMAoXtU/jgWNcc9brz2M4j+SEayxIdjNOI0gAQ0DwarRd0d0b8kgXPUi8YKVnJcOAgFifi1KEM
Mb+pWmWLVmOAtYnw1GLSrDoaB/HSxEoVBrJsWdZRikFBxORiIT0oWxswCVjHOklPQDY6G27kR/fK
2fJG0P85xq74FldYYQ/lr6jIQjLnBmt1TEMKqCOAVqH4HewwCeKNtWDzevWxXQjhnF8TJmAiACa1
Z8eWMyJ47Qd/W/9Wn4yFBE7T80K3Z3BCdl5QPoOlMW99q/XD/ve2lBW4gY/fidfyBls7ORAtsNmL
jC1Fx5t9KMk1L6M92782T7lfusFddl0JDGz9gJqOMFYDKonOfScrqlO1qy3dk6Q4NPejkZDHsg0w
u0JsAyAhfYZ8TnBa9s5+rCeYWCbQgR+to7kg8ztSqVH2id7hCdH34OM5xzvAGxz+Z9TTYRSNTK90
Aj+K47QklQ3MxvZ49vOnCYBm/6sI6p7upFdg/9iL6FlW+iYf5XE6E5dF+z/A78a3r7Gn8r0CZaoF
eZYTOOVvFrmXe+3X9qUyx751p5wGAYIuVzEJ2eJOGVFle9D2zVEWFiFXvdfy23EeMjLLAXMgMLk+
fQOHS+4bsHSnoGY1MN/UiShEV9oNHy+T85Y9LRs91+EtxyfZrWan2xeXErrxxZHxPpgPoFr/IUr5
19zK8ozcI0qz1monlelnGR9De76tdXm//bnWYoKFCD4nlos5N3WJjeI1mq9IbkVf1AbsQfOjOojS
SIFq8I9AaNl6QTXEBEw12OjOAC7Bei8s+a+ZtWm/uxLOzjRAS4PBAkgL04lBfKQ7/Qe5ZNtt2S64
EmGzrrQ0mMt8l8ZZGak7tVEVKGLtxd+1XeIrh8ztM6cHVDlw9Vke9KV4cSGSszFNyyM7rjrMPRmP
wFF1BulHXoimJ9eUb3kuzsDKPE3jKVc7L1Xyo9qYu64WUe+JfD5nUxSkj6o5QflUfddPFzMA/Ct7
Z7Wv2zqusuiC90kYZkEbBijfKIhwdiSDQLDLswy2C26wBlhezVXu0V20N2JAi4wuGz4vMFNTuvlr
dh15Zext/wKmAxs/gE+U2xhU0kqFIERGAYOUXqU1jt4JgpB1f49FJpYbK7L6FsIuomG56boxngDo
KIMivjyqjHQMXAjqjXTZ7Rg4sXwIPVHn6a2ry5/NWkjlHu7ankqtajHXj77yXvESv/W0HX1isHn6
9/wRQ9c7Npw3Ocg4UuAzM4v49zUbOGfA54GIEhGtrfO6GmU11fNGR66rwnlh5HtvYYx3t/0V1y94
IYbXo7hghEZ4AxCXI2KOTpkbufqx9GcAg7Z7BoxLL0RNjzXdWZyNH3RVtCEpzRoDWXF5rRizkyX3
oy3qOa8ZO0bNiKbrRAU5F+cyy26yeoyktV7cnef2whT1HNYsffn3OY9V9zINypo1zrNTKp2l8DqN
f6WayAJWX5jFMTg9iCk4sk0NtTv5VMHE02sqgxQs8AwvurAZF6qn+fRWjt30ktyImnyiO+S8mabA
Y9pyAu2wlX2gAAUl+CVQQJEITgGjIcYWl4IKmDEd6wIcf7k3nzM3bD36c+reMJoj4abzugL+0Q1+
ISQK5Cix0V/2OuUYqYNTWSd5fNk+mUA/eASmZNTNtq/hRKiJh5r+Agioiy0HORYkvSI5LHRYuMjU
bsJqKFpgOIZW7hg6Sq/SJdHVzsmlRvC12Pf+5BjflZEHB48b3erkBrnUHASPVLHuAi38YVaSPybU
CfPm+5yLKKnfHpItmUyBFueLWsNKqhARo3wydyzcj/YZpkamg2i8YTVuXByOKc1CUJY2sOl2xkUW
wAApnhKFIvEFPVKwK4T7EwK153scjZHWQdghcSrN8DyH6q1Smu62AorOw3mOqAnz3iZD62G4wUlr
PwsO6nTWwDpb3W9LWlVBVbZNWUeqa/DTbOi6Ea1hSymhdZWHV6YUeo3hz/NXgkRrIYdzR2atZ0Xc
sMienHvrWWpKT4sEZrtaFVukD/w8zxTMfZKksNuesZz6yKCbc3pmKDu1m76q/544/mMSxplv08tV
qOqYNVT10nYrfcQA9qh3DqkM0/nKZ/pTG+Br9E0EeFKTjXqlw+BEeuy2verEKTmjde5ti1p1sO9l
CJOLoKiuVf0oI6wIevrUZaMLSOpb8KoKVHw1U7FUE/vhGvoOOk+pUkRKU2s2qz/YmJgDQMYO+OIm
UCR1UBCruxbj5Prd9tFWH+R3kTyWX6yAHMbOWsQVx2Bf7oKjsjdPYiyE1RvUWPVcU8GERThd19vR
MM0qboGTBQZaVx7O1Sjo2q06iHcRfK3IGrNYlVO87nFd7XK1SJxeMlE5H7I7CjbGqJJ+bl/dqtNb
CORc+ZgHfZaz4lTb+ppxa9oP/+3vcx4cU7vpYCYy8AinHSCaHSDGCUxIdALmCRdvRJIVwRzIiFaq
SnLQxr0DCdLv7UMIPrzBuW1NSfVerxCbTAkmPZL0lcrDBagIRLtgoqNwChZleWa2OT4GHfazeiT9
j+1zrBZercXX5iK7EM2zMWSlHnpBj/qpOU0nGeCXJaZo67PhFU8qeKzB4ywfBlHytF6XfJfN14AK
XaWyOqOC0fxGbcZtc0e6s7x+cpJfsYO6ljeLUFjWq2kLkVw/YEh7UkQAWvc0hhnoIdgDvwMjI1df
Zp8BLdg3wmOuf0MLKETAzwFgLyczHxM7aCiueLwubSfHhHLkj+foviROV6ADgVTBEzEGrwdk2rtQ
/sVqjZqmII8EnPzkQuKpBr6I6snCgGw1rNDh+gysVWuWzQkKwqFnXG2dx+rkcXwXKsAlal5aQPVs
q+qqyS0Eca9V2gVY8SR4RfTiHFgPur0vtW//TQTn+ijeedsYpw7L4d/m4cGw7iv5eVvEeuSC2Qhs
OimmjB2yj84ppinVwF/esqzGGL6PMkDY/F6bnTrc2c2PWv9hGT9kVOXJv8Y0QQzzLphPdbRC06kV
jOhb0/sKnDDqdYztAhGAxfpX+nM8PmQuwqEGlzl8b44tLlZ5Qe42v2zf4apBLU7CO18j7KOiRNt6
nF+k5EAqwU2tG89CAPeNwj6T5pIxsqvyKSWvZX+VKq0zZod4vA6736kJuhLBGIPoTJwfRsskyEib
Yw7NyDxixce57/f/6dr4YSozaWiZpYgsc2DYWsaetoIzsGv5lAS+Xxu//I1NdkuXRr0FxGACFk3F
qtxiCBUMoU3JKxlrjOfOA7pO8Swac2a2vyWZc0JVpmAbM4ZkrOdGAIhs9hb4j5UrbGZ6sS8/i0r9
q+Hl4qScL6plao9joLQYdQZEy6E+MHCP+CQachYYE8/OG2tJnI4BS9lUFVB85llTOgcjeYLxS5EY
9u+LeClITbCOgnPbszGPGGcK8G0yx2hFecD6S/HHNehcWNb1nRnZZdp5eVI4BfBlovqprRpnHAU4
xKvnIQraOkBVsmx+ThYlo9wqspZ4Vfczpns9ApSNLIIrWXfkCymck+jiudImyrQdwSBYC9Sz3tjX
RVr5RWEdmnYEtY80fwsD69IqpV0BasxYLUWuimn2J83HQCvK7kDo+8TSMBiFRXN1hN+4nndMFyU3
2JE9gwUWUyuvOilsqCKLMzCKyw/CmUU0pXEKv1h2pyq7Hua7bQ+1+uEWf5/TkDpI6GhI7G0crqvs
Lm4SJ5RFiHIiIdzr0RE1tEsJ4ViT/iIDBnCN39YQONsnWW8TL47CaUcxyXJJFRwlUE5SLPlyNLn5
S55dy2XsTHn7PUvUnVz3O+HW3XpYbaroN7E5e5VHzJssOjZqgS5dv9N2/U21D4gbDmgZz64Kb6hX
+0pUtFi904VIzv/WVgokboJNPyvcKR1YMLsb+GNXcKerXh4LizqUD6jafGkEmZxZqDnqFSBJnXes
5UNLMEO0vrQ3H5CgnIUSmS58si40Iy1AIiiAZ+O+otRotGq1jjVeGLV86hWuBdj5wg33PVZ2ylvJ
qw75XiR3/Tr/iP3s90k+BAWKggMsQAHXVBc+Z6KIYz0Xej/cJ5owYLwO6OfCEHxrr4F9UYnd+bk8
AIgLmHPTocid1K1FA3qrr8BCKmfjWKrNiG7CbZZwiEZ4jLKfavBTH35vK8uqq7LAbQWGK0YxyYnJ
IyvrWq0HgEbyIPX3Wfe6/fdXPxG2TTFVBsgM0+I0fqgJSvolBuXG8crI/aBCJVrkQ1b1fSGDizLQ
fgMkB3O3jO7AeEXPGIC8rvSqvgRIj6fHxBA8nOuuw8Z/OBBAPPknuoj7Xg16QLFZKTqNObbTbFe5
NX02U5Cfvvag2JihxC4L2scWz7TY1kZC5QInNKbeiTDJbcbP299pVcttQGzKBMufIMzhsu8ZBBvt
mGNUc3xhRQYbmOye6WcXZE9ObJC/eI52oqGdtfBwKZMp5yKgktSwygM0dzw9UUeQ/Glu33Rgl+m8
liqp249omQWWU42RYPZ69dlZSmZqu5AMCK1pbCRYlzLuyqP2hiuq1354k/vDuThs3+2aDdgKaroo
fdq2wdMDq7U5kUCJO68ZMqeZ70dj8KdQNIwkkMJjpaZaUlbd3BEvGQ8yfWkUR5WF2CfMXHlHvzgK
3zMjKQHAWVIiNrWd7IpVv/rYZeii+8BRHfrX9JUXcymQUxFi5UmLcfzWy4xdbHeAIjyUksAHim6O
UwYkRcOcA2DZa8z+kFnNI9WlfVVl37fVYO2RXB6Fc7Vh2Pc0i3SwMwXj1RzJO7nF6EVU2U41lT+g
8YJsT3QsLoCLA9hQHhsdYPwueuM0z0f73zMaQaPfNZt/9ydtai21x8S6lVIHO1Rl/qsUsXT+g63+
MR8eJTDusUDVEKXzpMC66qfCs6bAnbruvmoy1dVaE3DYUXFhFbYfdONPYqj+9odjH2ZD6fmCgB2n
ahSXrMxRIldBtV8K/U46jiBS2Ra0+q4s7pOvDPTZNFlFnMFT+IPf3OVe8to8lT/Z5FOJ7k8ocvos
Lvt8MszHmahJYkWNi9viqp1jNUOqKZ9QDLhMQtcMnezVuAEPAGC78Hw6HXVa3ekAc//chYKXey34
AGvEH/FcMSeVgYJjmcjbB/MmTo6FiPpvXXUwOKwwAho2t/zRzRdTJVn4//8bdkUYfG279GHasYZ7
I4K6Wm0RII34WxiP5TL2VmhXCl6zeLKCvRVbMpAM7F/GqDRuOIX3wNYH9YgZUQeY1pNjj1RCrSwe
ncnMaycCNNtuzDL8Q2/fdBGSEd0gpVOEjaiOsdpoXP5SLmAKFWUCe2aPuBnQB2rqyH7jjs+R2/5O
r0D1/iyGTVs1ocXdcG7cTmmaSJKMZrdNdkZInagI3bj9BdhFgU4JD8d5896eS5vYyFutS7bKP+xR
d8LZRjd4MXb0BITH3bbVrvrZxdk4JWsjGWQ89YReiV0fMALkVnh7Q0U/botZNZaFGN6dT5rSpxTP
B4I0cAxWuy6jj9si1r8SWs+2oQOZkqeCGGoUdIlW/x9p39kcN850+4tYRYIRXxkmKUu2ZekLy2HF
nDN//Xugvc8OB+IS11qXU5WqpqeBRqPR4ZzWDeh0IlHwJaPalz7uvQngpoJ9WqGdxt1BzsI4ffoU
adaYEVoaia3t6QFPBJRdLC896jtE1a7pFMf8LrrJ9gAD2dUtKuEontyX7+H1/wcQCVnzhYvvw/nC
oiJaMoEIHumAAfw5wJww7nUPHeusrFfvA9H48brZmBoIHBXAGFHuEBZZmhKjRM+p34APZf5J+x+1
sGy5rtRZCGebg1ICSiNkxSCwiOBZDpKl8G3YAXsCLjAp3M/Yz1kat6VTHwHIPEjgAeUnilbItrhP
5xNJ/3ymmpnOWQ63VWpWGmNXwXSsPLSz/qVoT2ElKO//y91xFsJdTrmex0NfQBmyL4/ZaTzgFnTJ
DjCWQtjP9XsfNkBQH6R4TnKPL3no5kKTMNTK+LBYXzCyo1G8N296j7jFk6m5VSjwWqtnfSGSWc7i
BRT1uVwWxYg7QD4q8V2snzoMEvl/bVvEujcGUBZVdfRSEZ59t0M7sBV2APgO/NImZgnvlZ98TXkZ
px7uxd9HBt2nlu/MefOt0brrRNXdvuueikL+1KNv8V24Vc5KS4/GBG+J4FZ2QKLrjnZwkx2JW9+I
oAxWV1dTQMKJ9CLLflyubpuFgz8ZSBDMiWw3g3byS+WrVU2eXIv6UNbjjoUszpFMo+ZHEnNctaug
xyvyrGPymu39L8POYqx+buBWaB6irjCduXolLSRzV62W9HrjGzgiRnVbh4NtdaJaiEACn8qMA/Qw
1jnSR2msPpQSOvPLXNSULJLBrR96/+cWxMdo4D4iCHYU2bYk23DzN8aZVjs5ED1Ve37ZPhgCAzHZ
l1ocvz6l80gmZDokeurLk6TnNiHeLKp7rPAGwVWet8jktmgqjZk0PsBX0gj9tLNlp9NkN9Zen79G
4ZtGXvIodorcrbs3rTlpeJH6WWj7/rckja6DEITj0c+SnEgsP+vqVaRUdtJKTl0Fj9vrsXobLr4n
W6/FehjAzZ+JhbNpoT2Cxnc+al+ZiHZaJIS7n8zBiGnboCDuk1Ono2hiAr30M6/uhSLc3RSbfWA0
EZ5UMbnuiwNg/Byj15zt1RKdeZO7nFIkE5RQxZl/5/S8jrwA2uzN2/b9jjJsxck9CQBu6V7Yt7p+
WZ01tBhC7WKrdPBrgj2BFYYwg6q4aNJ5TvbBHm2KIK1rflJBY9/68cRgMsAlgZTB92MEuV7Ca6Ml
PBqK/aBiViUUDe+yPfnwDNYsVAXRbqKqPDhbPpZN70uoBMUqqBONKHpt6gro782zXIS9ndN6smVA
gWxv4ro1nqXyfmcuQxWIj2g0ab6r9dNEv4aJyLexe2ZLM87NmK1ijP7A5rqL8EY2ilMvF+4wlYeg
sg5EKV0yhgdpDu2OAlWNhJO3reO/GOpZSbYIC2OZYjCGjR3CjBFFtuh28qS78gvewx5zsBmx2bxR
eICX3ReCg7haeAa6yj+7yrmUAm+ZrBkQ+7IzAphmOzhRQITRPYPREj0CV60URQ4NsCcqmlk511IU
vkVGpUMqIz0F8T4WsT6s3heLz+fcyhDEZts1OQ48OAmS8KkffkTmsdeeBfu1YpQI0kC3BcxOiquD
cyylEifdnONVUnhjfYi/oJ8CfchaafdAfwQOwHeCkgp1RcOMa3EiavNAkEUt2KIy4dYPHLNWZw6o
Q8kn/81win3m0B9Djmc7q8aGnhq7QiDmlT27kMmtaSgZBFTMqD2rg2LPc24r5Z/7LkgABBlqNniv
8I4FlWA5CXqEL1IqH7RQ3RudMKpd3bGFDM6NYAS5H2gBLSov+ZHe19eAH3DDJ4agaagYOSp28UnU
1yOSybkVlCZVSsHDDZTkn0H72oSdTdTDtimu78557TjPQcp5koYIemlD+TwX7VfDjATXqEgNzkPg
PYCaWwj8mBxQCgVCsFmTAasmC8Ss3ZgXZsAbd5lkfjMDMBb4rS4brfbd+Fn3RiQWsl3g0i/bK7eq
lgauHAJOT0p4/EC1olNToVXJzeGMpukHCL8cU0/321LW/CuR2Ww1sIQNDQ27l669yyyKR53fvMcB
mgPc1vtgP6ICyug8PzPGfSGNM/PGanxEB1bjxgAan93qpFxJnv7KoBLiQ+yJRyNWV3GhHmfjaQO8
lLhiEampHrJKf5znwm4HdMII1pF9c+6OvtCMM/S4ny2N9oinpoe/6QQU8MEn++RYfQFO4WeaJi7E
cUY/mU04AWKycc2ocbQK20bvtFDQ4ri+eDrBpCqcOdidLm1Dp6ECYmjcvcqknpSpPTWzepWaksBH
rA03Q5mzHO66mjOpwtMEcsgDu+MTL0ZfF4bq0md/x/ozrB3DDw691CmupMO0f6NHETCKQFW+bX2s
s9EiOZLpevYSd6Cvih0a/t62kVVfeFaTcEdtVotIjhsg4yjTbTg9Imbb/vx1D7UQwJ2uTlKNKrSi
1k0mO7PQ7Q8kRE+7Hx8iYjfX0ikTAz+vhKbLreNHmtFLSQEYi3WL5fgw9YmX+IDbu0frupOGX8hQ
2zUAVmnyXIp8iWg1OeP0w0wJspENmWYpKIGnsncNY/pEPR76Ab/JApi2QviejYEkLdDwsGdp5Lbo
ZijLH1L656/mCxncWa4HQ6rzEuPFfXjVV09S+m2OBG5+3bzPanB3F8LO2pryCi0Z+fS9Mepin47K
ax/kibdtg+u7chbERWNSQKZ57GGCwG5vtRsj+fLfPp9zFVnTJXmS4PFPgbUHOLJdEovekStB+nI7
KPcyNvxUydAAAqRb9VvYB3Yvq7YU1A4pn7Z1WeGgAf4rJiNkjIywC5jb+HlUOwzujUjrIGeVusGI
mqI9vCRfe8TLslvdFU+5Y37prlQ7Ppq/BdJXb6yFdG4pywCo7e2EOlHj1aGn7yq0kU93FQiYnO6Y
ga5eROa9aoRngTxIfDvPU6akeMaS+lEbDuUku4YiajVZG2dYLipfwG31pM/7GnGTpaVXNNcx3tK4
RNL3RaA8y0btoMPniphoTGrx1/aarlr/QkP288U7GRncXCnzCGguST4Bo0aq5p8pHg+iqFq0ktxx
roY40lITQVs7X4GBzk61q6J7+2+6cCe5QStSEoQSQrXWq8snVcRiJtKBMz8/KLtZf29/7kwnm7Md
VmsPZT51KZ73hJ+7a/Q0H2j4DrYWGbaO4bDelo+sIFjeBg65Er2qBDbA4y/NFRnkmUVmmNn/WnTI
52XCtlLB2vEJ9Xq0ijJlsLNy+zNsQR467wZFCNwm0oQLJ3rFLHQyMytz8+OMBuTixngBj+w7khrD
pxM9eVY972KruOPT5N2sDmrRoVu2dXC97wGdCP+LloogS35tm/cazMzST/A59SEIAGFlQDvljmW0
cre5kR5boO8xxorSI7sMCQvjM1f9QkPO4+dFHkwSa2toABYx7PvyV0p224qJdo3zDU1fZ4kxIFc3
a4ndBt/j8se2gPUsz0IJzjO0uRWM7QwL73fWKQTdL30EeY9n4QlXO5Gb7oPnbYkiu+BcRUVlYE6p
WDWz3SfSYxjeSZVTTSKyy7Xu2aVJ8Dlxv5/8op1ZgH7XMRIk1hJcXmn57hfrogIwwat1i0rgtnJr
ydULqVyVUR3nUTZ6zLwPjuwUj3jmh/eaU5yyE5jZvPHBsssfU+vJdnkj8lXrfgQt48ApUEAVzIU6
7Wy09ayjU83Kfycp2lqDfdoJCrbrm2dRdGihSQJ/Lu/EtFeMOgLEpDuED13Q2uV408kPIfUEyyiS
w1lloMjFmA6QU+96NKGobrwrf/r3qWzXnnGdHXOw+gyFW4uKm/+yf2cFOevU1LlOMP3H2tMw3F98
q27La+IYTrqjXj+BIkF6ILsag192uRc9T9b6G2A8/wjng9V4DGS9bZFQwduE5aTM2+C6fps9xG8H
5ShY4lXXgm4fkE5hLsU0OP+sAW+6SAmEMSTPzMv25GgdjWvpZnJRjzikgy2CIlnd1LNE/vLOBnmU
+gyxeDJcp2XrtPquG94sU5i5Xg2GF4K4Q4jqdB01GfKUjacUtuax1kn/MGPshdXexcM27wmFD/mi
hUAuGSC1QzAWJtZS3mvMiXrBVbNnnamu5UaOiqsPOTFUVsCTQ27zm/SraOxm3Y0vvgF3veeWWuqm
9N6mymYFgCL6XNww6svovgY2QIUJPmfbgFbdzUIiZz8Ynq8sLUamVtIeB/VJG64662FbxLoPX8jg
3I06Zukkdwhb0+vwS2bYxaOCNZXQfDaf9JMBXoM9WC8EirEjvrWZzIwXcf8gmX43BDDT/2FuqntG
iiJy14Lzx5enWmnqh9aHp9FHAkKU0CZZI0j5iURwXnTWmq7sdRS+/eQqifD+tUTXHTPsrbXi3GWd
Z74294i7cpTAbhnZpOSV3gAWHi/0qCsq6Qlsjr/T05hqpZwiQZXgZWgD5e8xKsmPUlV/bhseC6s2
1LI4B6IndEorguG5OiderADQWX0GB5sTtiZ4jEWPGpFWnPeoU70OOg0FvsZj8HRI5zzn1q4HxqaO
LnMrszW8c4+itVwvFpwPl8W5DCUdDLXrYB3wkjuGWU0f50cdtg4s4KtIEPWJVpTzFhG6m6csB0iA
Xj6o0UvjH8LiXiZOnoheOqLV5HyGHwfDaHVALu3ZBERIG7vqWsmOfd3dNpJ/8bk6kClU/FL4NghL
G40SY7h/d3wARkl6Bq6bI9+xAghG655DTxQhrN+gZ4mcpeQ1xvcH38Q9M1bVdeLnPlrTQTAzm1Gy
rwoR4odIHGchOctnKRXEleQ6pg81QPiG6KXOBSXZf7HEs1qccTQgppAblj1g04KSDYyKU35QT9Yu
cnNhH+C6JZ6FcfaRVUmlzD6KSFPge4UVNXZeGleoCR9aij7jZpAE98m6QZ4FcvcJaGt0OdPhTLr4
lOh2Oz5an2hEB2zdWQTTeXFl5RHCSqkDmFebWDatr5v5advWRTpwN4k5y5EVRAoE0GNNJTu13EAV
JdxEQrjLJNNUHeznGMoz2/jWUvKHVA6OuT+IIl/mvT96dzQAYLgW+Gd8mD1PpV/4k86evOoud6ub
+goBGmOl8J1RcAWv63SWxW2+FsyxFUiUzQw/dxUG2dudSUORJ/qoEdUxMKSD0EMBFiKPZNRRHQng
DoydIAO/LYbMsepxN0SAUojwUgKvNVF7r2z+oh18O3ofto1jpVR1KZ7zE3oWJmOQDWByGwEMYKu4
TSp4QnO2R9+joGzEynrbMj+6pkuRnMsYJDk3gwb5bhOU7uUECKdDpYGSlIoGola8/KUktsOLs0Wm
Li/mHpxk6h3FhOUjRtsc6wjYjMjWT2A/BwOrqFWZfflLA70UyRlNM8+JjlblxtWjdJ+W1g5QKn/s
lC5FcB5jqmfN6HJoNZFT5n+T9dg2O2E2hG38liKc24BbJxlQjIf3ECNDdGj91lzzQXEYecP8Yoou
EtHCcR4ktPIuizWgD+hPyaN2IgCWByrbybzB7jn1Q7n/8yoIlhH98haDBZARCFwah2lNpioVUNDI
9/30Mwv3fvG8bekfPcilCM7SJwnztk0LbtKs/qUWBzMHAOWfv0UuZXA2XiOvQ2Q1Ut3ZPMbdbZbv
tnVY3ZfFMnEGTcdE1fTWr920b/YShk+koRE4hFURrD1OB3Gwjt+XOzHLfTeogVW7AIq9R+/2Iclq
gS9fiVOwTP/IAJTHpYykqgx0URSD69+wtv4CKZPk+m+8Gt8RxefMVj+cnYUw7g0S+Goymyr2PcDl
NKBnOJFu4v6FZI9J9LWiX8inDG0hkAsuB19Osz6ALc94haR/mcNhFBXHtzfJkLnjMip632R+17hS
8Ng1r2PwZdvOmD/ZWjMmf+GraSb5Zkbh1XJFehhy5eRHo2NkX6Wk9qQ5dzHd0ggcqUglzu6aRm6r
Uamh0tiFjyB90O58XwiOwNZ+SzHuANXN3Pm5GrPGLtmZ3XIXu5mTH4pj4UZPf/7KuDRz7m6Q+qKf
mxKcwUli2H7Z4Y0B8hb/aAmnxtYjh4XNcReEBLiuUuoRuPa/pveUpw92CfN1RpNk6knuJ55sl6px
F0Q7WCFwQ5F08V8Hz3DiXcRwSdoUaL6WraI/P1GcXgTdKTCR9yL3wiq1CeB4rQLXlAJTq0D6X4Qa
y3Z/wzre88oLAVUWlTSZcHJj/6YwrpV4V1k/4+Lr9uFaycZdLN67e1yIaYowlDHoh5G4XXALYlO7
cUDoAyjk6AgvBfhqcU1j1eUiqgVtMHtkw7lfnmi5kiakNeEFdYCE4T6/CipQ79kTQOvAkPRTFziQ
tZVciDO40zxacxhqPcSlLdKLp77/3XUnaok2bM0ilmL442zJmVQ3uG9b+TbzX4NJNMq70o2CtTqv
G4/yG0pZUhcGbtzBwVXlNHskCFofNCO4fx391rijaCADSXy/Dz3NOIniIpGC3LblcdAXlgbxTXE1
0W96LbBF0edz5xiYPFOnTwWecNGPon6VVVH5kG00f6QW68fXKoraGmMlQ6NBmT9IKMdk5mNdTO72
iRIJ4a54GmC6G9wbtZv1INrobvrgpoletmWQtbfhUhPuWg/NRpUbpDXw2u1A7jS7HWaE1OvoxKYI
xsAeHdQGDvLh67Rjg62fCS2X4rkrP26H3ooyWrt5ej3kd5kkmCkRrSGzlIVTyogMS8txlDR0AtVd
ext1mFcwlL1gGdc9A9ADTcbc84HuJfGnPKtb6MHau2qUIA6AHNvNbvMQosij2fU3lFvBliKDNwVX
iUMO3c8Y6YT6RsRuI/ombEUWGtOgx+FOA9Ulk6c0I2i4SycK3LSRd9s6r0VTUFaXVRMjO+CCuhQ0
Z2plynWFbKPyJQPxeK3ZUmMnyWuqDrZRClZ4/UifpXEbqXWz5ncSHr0ZkA6kuNwRzEBtK7QWUi8V
4tyuWsbT1E2I3xOMlhqlAbqZ6kEt8uNUVC46sAHtKe8qVYThsK2ZyY+cUKULzQgsU8DB90jxkAlB
W1a4Qpm3/9/aAZv5cqfyhlK5SSNWyzXe0PzyV3nVv40AQTfs5Au7mdOvqOd+pnH9Ui7n5okyllMx
hnDD/p00/VSNHQ7g9p6tn++zapynz2uzr1OKPRu1R5nsaPu1Lh7/kwg+PsOcfCuVk1a7PthYek21
DfKWaEKgLubpPl4p/2jCR2mKj9cV0i4Q83Vy/u5Hifb0K+ORYLGuiGVMsHB8tKbG4TgZITJktWrY
cf3cmy/IEQtOlEgI59179Iubo2nULunzzjby0jVQUrJ7IhzY2T67SNtemriEzriqISoG6gNPxjha
4gGZ9NghrzPfGnZ3bXps2lU++E4nfIoLDvB7YLzwuENh1hZpzdql+rhLs+aoh38+93Rxkt4b3BYi
yrEIutFCbJ0rIHO6N4Cu6h+2zZw927bsj3vW6ehPjkYDJ6kBopGf0kNY+dfJkLidmTlK+XNbmsgy
ONeQW12aByleWlLy2lLTIUZoS6YokN6+opD9ubSKupvR+OznoJ6fKFiUKEbhEd50uqdEqVca6gFo
aF+2FRMYA99mFZqJphtsp4rhpzzfm8KOPLK9T+8B3cIUArOcjEmCn2CIY5qTu4HXXunIoxdu+tdn
8sCLm4MfY+mAMG2mGrRJJiejT+N00zaCMGLtdgIHOAE0JyNZBF/e5SaNZpJMko+jOzh/T1MBhFaz
m5vCwTTp8H12dAdEOrmN2flBlL5fMcML2ZzRF0Nomhob05lm/YrUY7ZreyNy5KCrBMlnkSTO4AO1
HOaJQkspkp7yaHyd1dHJKvryx+Z3oRBn8QYJ4NYbqXY7cqzJqflEPL38fJ47MUcKAKiVmCOl5s8h
/5H01CaDiIR+7Vl/IYULLYtWpwEeiegbuY7vy11/+JXa9Y8YnUq5sFFppa2OXghjB25xoEJLGtqu
ho1re2s/u/muv2rfO8Y/w6p0KYq7D/1GqpSpJMQF941hVyng5MIAMB2Rt20Fa1WpC524M+XXHYrY
My7ewUHjuJe66IQ/6O98jfp76kw0YSIwb539fLGInZK3Q1dhx3DlA7Xku0V/yOPvba0+uFZA3RJU
USghBMxU/KNb7kinFzqL9YZnqne2MnzZFvBBiXcBlgpwZWrpOg+O2dZ6XihJiTI2kNNp4oTmbeVL
gpjowz0LIRqGpjQMHlFV1bmtmSprIn5MahAzHtV5FyS619KnHv2rkQhn+eOwJSeL2xWlqqKJsheN
cVMeFbdx+md2a8he5oVub6dXwQ15Cn6zFsDcCcHUC5qvP32Ac1+Be3s0ha4lRoWvkFS/wv4+0X9b
ivfn27ZcUc6JqzSg6OgEiVyWnmbc6RLgqvbbIj6El5wWnPcmSaQmIcttVsBnCZ+T9lrKjzm9BeQX
4EBGXQRg+tEDcgI5Pz6qej0PJQQyKAwC7KvY7Q+mw5iOpoMoZfDxCr6Uxk9rpSqMNX6vU3YVeGQH
r87TXVQOaGyjtlQMh7bT9pE/2WWBpkoVT8hq8MpKeSSUuDTrnNKadz36Y7ZXfe3ALzaWx+SyMJIM
+GKQEw7Fbx2p90iMRP4hQuQ055x/pRaBoUszVhVH4NoCox4a8R+Dm+Q6v8I89/feQ6viCY0f9+r9
tnJrzgbgODrYj4kJzglOst8RWlA/weM4D7GwofarzunekDSBv1mXY1Bdxi+gnXBy8jLT0N6NGDgO
gUf/rSpeouZ5W5VVlwY28P+J4K611ojzuZRZbqYBPfbklsbDbPiOqRyKRDBh8HHkj23YQhbnPosq
LnWpQ7WkquXUnaTMUcf8oPWyE5vTwaqoO5LZNnzF0UIRAt+aPUJHzDVQQK7jkri85JIcaJttgxiO
qPQaJ3RHquCwvZRr9gjYfYJCMkHnPV/QkNSxz4Ma6dgMTDVK39htchjIj0K+CnInagTO+WPsg9Vc
iOMP/tjTsVSj9zrACNY4w5kP/vW0Q2udsGz4sZjHyeKCOqPWjVRSUX1lMQlixuigXJkehscx1u0m
u+5Z1Km9ZvlL5TjLn4e41iwf73KMN17FqXEz6Sh11N3L9pat+uqlHM78E2mirckU0/bZLSQ4/nF6
wRwq8jZda4ueZGuHbSmNOwCmYYLqr0KmeTBKH/Q/8dGwgjstRhsAaYMrDDcIvLBoGdnPF6GdkeK0
DZiYcAu/Lt/8wuhOYNuy8B5UEsE1K7B+gwsWiqaNJSmBw5+V2Z3rlyyM7TB7q1Svz3eR3jrbO7e6
lKBcRmecBnZOfny480mlGDEOW+Tf6/Rr3YZOX/wKsh3oetxtUauLuBDF2cikgxa7pRWiPkM/TGR0
uzn1gI8icB8iMZxxRKZWBs2IuD/wr436FFOnEaaTRTI4eyBROMIx1TWArR5j88bXHiURCtP6kVos
F2cICbgEcz14r0o1P9AuuJdjzw/t3rN2xZ3kBp8JIXWw6poq2iTxh9ueNpYrVYvR0xDTfav9GOqb
NHjatoDVy2MhgtuaXCLtPBohZjVry5li6wHlWVEHkkgGt2yGlGl9EGFrkCrxGNBfiFpThileAyWn
2paf4Y+y52292Gde5A2ZW1/oxQ7Zwj1QMCSA6wwXclL8RQYA7kjXvnRniVF3mLveEsScx0JQ28HJ
Wib2aAYX2fvEZuFQZ5wcEC0700HU5rIaFC8V4277May1qR9bJERLZ3D8feap3xWXUcBbLqlc5bGH
5MKNAYsucIOrS4qJAVCao1kX/15qmgEDOksDibj9dOWDSTXKegdN4bosqsOvHuWFIM5erNRXtJri
mGmzFwSHHJh+5sO2eXxsNWD2sZDBbVvRDYNVpLBJ66uxB3MxBi6whPlP+mi46TcQXD3gyGHuDoA/
B1WEO73q4c/CNS4EUEiVaPnEfFUMQtroaQpKp+6/me1rTATnez2WWsjiDnjUZUGigNwKw6+o3zT7
9iA/YXrmyFqARcYp2DiNO3QBQHwxgobQJkkPcVzZkWoPwhlp0eJxO2f0UMZHccMtrX5ENN/lRws1
KnsoKxRyKhW+pZBF5sI87YdTvlhF7tQBuCzOowGnvEvfkbXbOzY1k6ROaldH6wBKI2/bQNkHbgjk
M5paNGdVncJ/xccWu5bsh11zFM/zrV9pZ8V4uqYAQPa5pUGxESWcfX+UK8wqoilgAgu1sUt2oyjR
tHoZLARyth82iWRmOH5uh3yP+thHf9wEc3myde7SbFSU/wNkB1x1vg2a3B6TUzoKm8QFzpDPl5lB
MpB5wvu1mjAsD8RlEEE2bpB41FNOxg6FWFbBltxPvR4Wy8eFOUFPVGtOsF8Wfe60p7h9lE0BK5ng
FPOYQG07takeQEQWAP07S6+KHtFN3AvEiAyBcxZylnVDMsDCpbl3gyCzJ/TDbB8ikSacqzBBB9ZZ
JeLOqlC9ytcxkZgb1G6N4D/qwrkHRQ1rwMfiUs71X6BisXUR1e/6M/W87/yTWB0DNU/w4kGYMe50
DADFQKdTH2ZnArS4mGdFsDl8jmuYlIHmBcp5Enlsk2d9/r69M6LP57yAGVTGjDcwbqX6Ohu9Jnnd
/vx/8WsgNtRNRCoajz+rpmAwC1moruF2DzEn2v+0XPVGx1xPdvfnCLDvPud/0nSZO5V6l86yjOwj
Ogdv5+JQVoJ+EoE6gBO9jL3QKTvXCqvTNW9Icd6zWCXYt6nNII/FE5vru3NWhzuaAYmlvKQWcUt0
fFSnrBK8CNbP5fnzuXMZllMSDBo+v/DlXQSowCGmt3OfCo7/uo8+i+FOpd/Xul4rMDIAwCJffDSM
3MnKuyEWVTQEgvhenCY0qhn7Q1w5Oga9m1nf0vzKTypbYNTr6wYIYwUUjhjf4SJwMwQKptbiakPr
+Xsn8+R1+x6EIv2btGduoLkSxeL/Ynn/yOQTwkAGDCVSkNrF5KRxkv/SYju4Tm0QT02ucSj37SDS
kp39j6HPWSJ3gfezGqegg2PPRfWX+Q4KJ31VQR4ZA35TWGRg+b0taewsLN5vUU/6mKo97ojQaU51
AurIFx2IAPlpUAfARt7Xim6PIqpAZuFbUjmHUQOHQvF7FFK68s2cfk3SflYOqnbsgHvXGbttu1k3
z/OCsp8vVDTkquu6CrEKoIOfSa65vo85wMLX3MB82xYlsFCL8xxK0IOvLMC9EYHps3g0y/tMF+Ta
1+P/szac85gAKhUZMsxD6ka7GPdhcqzra/RFKvnX/6YM7z8mtdKHasAzbexBGxD4jT2ptX+IuroX
GP26x/1HKX66N+/8oTJinGwZjPMl6D079b8pw/fFVkUP9vYBhbF+fJY70JN0j2orUuNfXptnPdjZ
XpiaFGRwgzUuwjZwjVN1CrzMaYBMvR/3YughgSXwzFcUOB4Ezb7EjdoSoAkTdkYO7vwpfpRr1Hpo
LaiNieRxroKmcprmPa6tVLcezaj6K0D3ctTEr8g1XQWDJBot/9gv8R5WnFeT8xKWFphyBG5q1CZk
x5c8k+ECFXugiAARjwCQOPboYH/uFX+WyrmLdrao5BsFDhhVrmvNdJqs342hv9s+XULtOF8xGnlN
KxO2At/7TUVBOTgkp/agPc3O3xPKIsVWD5mmANHTMFg7PLd/aWqg5RgEQG46WpVDh0R3dLTZfOYo
g2LEooZsgfuAu6SLSB8Hv3r3T/vYfCiTb9vrxpb/w9WBvnYUHFGlBWba5RFTkdYMUW7E8JIx3Mu9
6eUyiJmK5ICC6nFb1Ko3X4jiTrMGNgC8OZBqievvhvYyAei7yASpFZEM7raPpkhvgLuJnFH2FIPb
Sr7Xoi/banwEWmTnaKEHt/G5UtE8ZYEgO0d/ty34iAgd6YfGJuicDH30qIiVooEmkW7c+c1AKjIV
HWpUTUOSK11HrgNIQMVRTTJRSnE9TlvoyJ3a0WrVzpSxVwpRbtVm9ALVd7M8AYVI4xA52pEx/8vM
4msk0O4Kmu7KfnC315kt4wfLRJEYnI9Exz/cV/BVJQEV91S7U1o4cqX8imXrx7aI1RU1UehGCprK
lO84zgodcXaHZx1NgVUmtdfEzAAP+6lq5lkM381qdJpaA++xds0cDG/FZIeza6YHMr5Z4aeMcyGL
OwChTEiQW3CD8kmunIShMHvtoXdCkDDNjm8PX9BofxQBnQoW8kMyv66A3AVCIhc8LS6lP5skdoJM
1OWxnrY4K8ejDbV+EZeULWT0Nu6aW/3Kd41rcq/uh+vC9cEK5mzbx3oAshDIuaxijkozATYVOpSU
77KXAEjEzvE6yk+Sa4o4YkWLyG2dkoJwd5rL2jU0ywb/hzOkrx0RmPz6qfrH5PlbC82ZQZADwdKV
Lf8xo9lNOrY7waqJFGE/X4RtNChULe+wTTJqzZHNugUy8N0GnumUqd31tuIx+j9LkNZYvcoWm8U5
jErqtQE1TjQCjrpXo/d0NsHY6v+gldAQRavIBRs1dkntcsTy4669/hsZMzqWh/59/MLEcLCoWiZa
Uu6ZEhll07Q9ljRW3yT/RZk7e0oFd+fqK3KxftwDpSi7qh3Jeyigf59V5XvZxNdjJ+/QbOQQDawH
qShqE6jFc5hX2qgrmYXzNZfg4dTBp/hs+PttcxTJUC6tsTZLUMIMeAxN1r2l3ffNt0wRHCq2Mh+v
qn8OFV+Ba7RCa6wE90h4ZENNyU3tmSdyEBnB6ovhvEEa5yDCzghLjWUhJeOoSDczCBqNl4Ti/388
MsBCnIUkZv+LExwDMFGOSpgbHZ9J9wp0xt4Xpbk+kkByQjg30XYq0aMGcRTaP38ZQGBtAJlU/0xu
dUxoW8fesQdqR18wR2pHu3FAhqh1op0oJSUyD85r+AHIb/MWAXakJW9kLJ1GUp5aIopmPiIHvGsL
0ktVNdExyuMpGrQn1B+wpPpd8Abwhb3mmM/BXxT4pF1k9z8CR4wQ9S8X5lkoZzG0bjSlZ4kh+TSB
TT168Hez86J6kftEhcWk9aDRPEvjrKZXi7rLih7MtfKYZgfFtKLXQTKazkY2oj41kZJWtjwO4fcB
oSS18frVepvqINWy+7TNo900p7LQWTMl+dMJoBpM34DImH7AOlPmRh4zZmf1d+1U7vK7cGc682lM
bR32xEry2w5nddUxmYCNVlSUDCjnrDs8oyI5QtqKIZVEBzZkDqb3qwasP8UuCm0Rp+CaCS/lcY6b
gCBcrQguPg2F66jaZXnsmuRpW6ttIR+Af4Ix0jHgiFU0wMxsPCjKfqwEZZZ1EaBCVhVFIZTvjMvb
GljMIfxbZ1wZ40OYPsnZ920tVtMEBrblfzK4vcnG4f81uZe/yAnp4NfAI7/lX+S77rDBSbK3Hrcl
ipTiNmcqR5jDgICrs2IHTNNALqpDgVZrkc9CKT5J0NGsKTofe6MkLyFg76a5Ay+hdJAGISo5ywd8
OEzn9ePZICyD4LlZwaOwx29/nA/lYdoxdLtQcG2LdOJC78gMi8ZI2WU3YbZ1wstFzk4ZRbPkWEvf
tvdoNc4HXxyGFi00JMt8yaUbsiEBQBIW8AnDwrjC2+fme3VsUQ0TAdut2sNCFBc6pnmUh5GKLFwp
pfY07an1BArjbX0EMngSqzKpUgNsiP9H2nUtSY7j2i9ShCRShq8y6cqbru7pF0W1GXnv9fX3sDZ2
SsnSJLf67uyYiI4QkiQIgMDBAaJFarrhvDdY5ViRxCBsmvvVpun8V6yChKYqyNhzVg36wHlp6n1z
WE6ctuhPS8hrYaKbRna2Mo0E22YdJnrXySaZboVw6+8Lx4JBY7o98prr27jtPfM543Vy+pOk4VqM
YH4ipQanfwGYQpMWiUuSh6CklnP59KUHI5gclpNxzGxEvJzVGPlJzz7G13ysY7MPd7lE1zbTYasl
iW//hJk28Nq4O1WP3tbFm2/j05S4A/p4MCRgP18nDoBvNzJI01YwvBYrhPXpjGYexm2ePn/XdD8q
/KY8kfhG6X3JdkpUg4iWqNKYaZG3OunoFxiZdqQ+x0uYCYi6MkcFPjJ9i1KTB3nn5tZLc71MIYLT
VJVNU4hEHIYK+upcuA2VPPs2I9O1CCFsK5p4qUudV4tOmLjg1jccDpK61UELHQwmfrBBKdAMB8mu
8vP54Eje7SARrIelV6RoOziS1ufzfKkbnsxf+ZH42XfZu0l2IYhgPGD2C6yRX25M6XxjaHfVo7FX
AXYJpbDFTce1WphgSbp0GSJ1tHQP/d5OvTg1qLOGJnVYubu8hTLVEGzJMhoKUAH84hUPo3Yf6JIj
2vYi6AWiIHwkgB2f23ebNZ2aY8gK2qxPMYiFyivaSIyHTIRgqYALa4y4R7lc6wynHG+Y8S1Zni9v
07+c/j/rYIJ+owMZQP4QcCrMG8c8mthHtp56JHIBsPKrm0g2QGXbMv1XHkbRnO8butNj016wKKrt
TfLck6dqfDWzGy10JSvbVrV3SYJeNyTv0zyGBkTHEE9nPt8H6BSHj7QK8LhRbgDo2QePf4IaNNFS
9R/FwEjf8wXWVRPN1pzB8bc/jSl16qRw5j6QuLHLukFVQTcmukR0KhAoafVNTp/K6UqVDV+UqAYV
475liaY4XGCEOAQmOBVedEduitfG0Z3xan6UHJdkRW9R6CpgKkoTqD7ew4tJEe0Cmh23fYStfeq+
1l78HIdXaYIx5uFukVWOtl897yf2tg8ryY2WpbXNnWX69+wm9xESLYGH5jvq1NeLbx4UT9YSve00
/9GRtzfySqLWD0WmAFjhdXkYgXtnvDbYEjjBomCsTvm1DeoDBkw4fSRrr5JtsnD7egw3TS2t0z1a
gzZEBTsZiP80WQ/S9ht/taP8Z6zWN9mF0U4jNGf5hpqOmz8MVzwYAE7YN+EvIwlMRbYq4abHmI2R
t8MCDJ2ZdZ1jsFp9DVqznNymzRbZK08mTbD8ijbn5TghsreC16S7tYNXEkuS9fwYPrr/d/0QbEgG
Fs2w5lHj0D00wRNJJJ5FYhrFNlbat5mS85xIAZ9vXzVZ6FTmLqCSc9ns/FjZQpEKR6maTDOWt+BQ
dcm1ebMATwtiptsUfEIuAyOT5to7/UBzZzzI3sgSTyMWFq2E9HnP38imelDTHyZ4aksMGOzJa4/h
Dpetl+TARJac2JxVNCLDeA3hLQu+NpME9Pwvb/B/NOKN52F1o7pygmor0AhQlJzU0EXd0rE1pz0W
JxpIGVFkWyeYiTIaaKRFSMvUxW3fx27WH7R+cRpTdcLp5fLWydyM+FJe1CSuMgvlIswZQxllV96g
p8u1e5ej+kNPVrbkd+fC3dIFY5H1ldbbFvKPIbG/Lt1yTweMOaemN2rEYVX5Fwlk85ilSxRMhpZk
cwgIDu7btxGRSA6EdLCb3PqaE5K1kshUpouC8bAMAFZmFcL6+mXO76ZUYjxk3xdCD6Is9kwCnlDN
T5N6o8rG3Uq+Lz6ZAx2zOgcswIvUnVXeJ9NeonASAy4WygG1wYsHYEMPg3HoibqaE4Esm6CrhGJE
MTolTeQCgL+5LFa2LOGhPBqRVdYG37bM3tW09cZJxk4gW5jwHKZRg+HDEULPykAt/muVnzrZfEeZ
axdL5HkbLDRRsIzWz57BK7TrDsnfvcfTJxl49WSvU9mS+J+v7F6fpsQIeLbGVJ9Jd8zmwtEimXGV
HY1gErTEBv0TDwCVztXRnuWpL8B6X1nuaB/7b7yyVkhnOW4uzNR49ocipypSBhpmrjVTinfXzG7b
8S+z1xwj+HVZ5TbDzJUMYV21mqNNMIAHZM0xrr6iD8CZqj2pn5PitmQ/Rk1G27W5KEvXbGqapoF/
n59WmiyG0ZfclOvPWnmc2Y2ePV9e06ZrehchevWmzrSiKCdg5KPmV1+XX6x4vA20GtO84l1oWpKq
y6ZqrMQJt9bIh1Gt+IAShV4rwf00SEIkyY6Jfj1WrDIrEoKAPA53dsvcNKLAu6rHy7u2/cZZrYOv
c3WPlrhh+kA0XnUrXzksb66d4QdzwRnB6fW0L9FJPut2M4sFcgVdNalKDFtQB40agFq3UAfMsy8d
4k2H8lvwk9cN2FHG3L99UO+yBK9U2nOoIK8PCqj6tkauPZJ4VX5XPoQN72sRUeNJZcWURTgoC5Bg
ffFR4XT04JQokncw35MPclABV1UDA7sA7js/KBv8L1Wi4WFf6L/SAsRSJ631mvaW1S9t83RZKzb3
bCVL2LN+MLVsqVsQziID12l/0VTi8zYv67sA0ZUv49xU4QgBVmvdtencOpFR7Rald1ODNW7JiAwm
th0or0QKNi9uSZwsvCV1zPfVcdxPh15xlC+F6aiefpBN+N52hytxQmRnjHmHaR6A1AKm0btGj1Rt
eoWWFmT4+2w3xe7/0EfM3fgFFRFJ6oyYMUZ4m/kQ+hWCyRoFmaBz22//iVw4VdVlPdnU/dUiBT1J
BpWG1Op4InJ20/ae0p8KMFakl/SqSfRRBDwZyUyN0gKoNWJfWHZXL8y5vBCZAKEsskzBYtgBFlLG
iL3T6rDEkisl0XgR7LRYRdQrnG9vaJLH1gxdNU7cUmOukpUHZSolF+ztBX1BF0TUk6KSGsNoccOi
4+hjWiYmYfOGRfYj8KjXe5rbPwVoj0495kUnWXDGz/2ScL7dK6cSNHNuBUHCX268cb47cIZlObJL
dmqCSbQCFY1jHLrYkEfN/B5/enYhwEcmQ20e0FFk8sWpTaTCc6Pi1H5Ee0TBzmsG6kStbBTupqdf
SRF1b65LPo8OrR7qfWaezO6kUUna6ONwcmElQrTSdxjGo5v9mzXCKI/wqromu36//OBDWMZvGCKh
nBLgm+rWlSHFtgtlq/Vxq7VSBlpY5WL3DXIGjbPsJq88GT+MQ+nm7k/TiQMH6dtqL20plO2qoILM
atSQ8EzjhFGNw1OCKewYr/CMOYpu49S74kvmFn9Cq2AylDV1dDzrmkgVtCCrxKa4gFcL96P9MpLX
y1Zq29y+f1/wKQoJomEG8YDXUNNpo1/Gojg5ioD68bKc7ev7jxxbMOtsasKxDC3NowULloe5bYdn
OyDtF+Rue59ipOF8UKIZyTn0L0Q/laSuZWWMy0sFteu50sztOER2iq0syH1itnsN3EGsrw9BUnuX
F7udg/nn1HSxb5xWZZiVJe7fmGOKcr83Ev7cd3rd6Y+NG0vp9S/vLkLg86V1SmmggzEHzvvEIZvm
cd7xbI/MBm9fgP8eIhhlz8WMUWnGTRrrHlgJd2GJmcm08tnQSsirt23wuxghlM+nrtfGBQcFQphb
LQ2vaWT6l0/o40o4qyKfUopGK10TE3N1qYyK1qiVj6nT37SgeEK6JHS6Yfj0Us7lCDs2NXUXRSyr
/L6/y9uTkueSKONjDGCjHQ1MmxTzqIgmsqKYpU4D2iSFP4FMd0BTJrLOcbmr9D14JWVq/RFyBmEM
+QOdoFNdF41Rl6F33baLyqf77J4jgzOYPuUkDzs/XtVzQcJVbYp+oIpFKl9XEjcz6SEyWtcKcy+e
ZG+gj8pmm3xFKscDmzYRTqjN7XFhdV/6hf5zYN21UZJPh2nnEgR1LpkxZjNSwX6fLGjyiLwlzX4T
MhwaDG9I1OzzKmeifmoyHAWPMoS9m7MhHDM25/5YDh7qOidKZYX8jdtzJoL/+cr9kn7ppoFOpV/r
RrXvgRV2O8VabssszXaXL+qGKbUhC49hZoMmRRfLOigLz5VSBKWP6VfXHJ2SIX9qP887c4fGwv1l
adsLexcmxE1dYSnzYAylHxela1rIzzaRZ9izJJKWiRFCJztMC6U368qvx7Fx9Da1jk0KQqjOkoHd
ty4SyCY120DqD7zKgmPIF7Ociwg3NqxeQKIMYtdcvWWKZNs2paABF/EJWh+BOz/Xh7IhBWO0qnyD
/A6GqwUMGYuCrLAUT/fhsiK1Y4I7Ew2Pqob/Ei7rQoIK0GQ19mlj3ba0cedS2w/17C126yxz9hql
1TFuXsPGQJILuelZP8xDcpt3oyRF8+EIhV8iXOp6qBiyGXPsG8op16+68veQP35SGQURQsgUBnGW
NS0WO6j3BjlqdGfaD/8vEeIjWJ8CS4/QYOK3vXUbh3XqaAlCZz2TZb0/BCh8LQae9aYBT2WLDHKT
1hZ5nEwJbjHv1G1BRhYAuQdEPt6OvxrfxrsxebCO2eQYirR7cPOwVtKFw8ppH9R9g8MKlK+zcT8E
T6lsJz8mZ/gKTRM9KpQh4LNEGdWohDqaDXx1P30rb8kh8HQk9Bd38XMOupSYkLcq79l7GNuoM8JU
Pj4AMwQEG5KB8ApVBOT0o6PqWt+a++o5cslVuUdM85NzlvEpmPX17GWYbj18sTzteFl3Pt5FzkyN
PniKRg4biz+/9DTNBoUkAZAsmoXZfUtKD21Ult7npWA0L2jLqYm/xKB9DFlTpGkzebNJ0TS2HPRE
NjZqayFrEcJC2GyBL5IOlmfb5oH2wzUbQomB/KiAMFqqaVjmm/Jb/M9XDjOYDYVFc8SzaLdW3zot
fSkwwO7yVn10lfj4WoqwkHogtGkNFJXUffli7bTDAAAaGGF4I3zsyR7hsjUJtjjQy7KM53ZCl/Fr
We2M8mWREvPKZAiXqo9KhZlZMnntDB4JY9fcBcfB0e+ir52v7PNd+0O5l62L/27xYq13UTC7s1lp
pFNryNSoQ6fX0Lgdk8Gl1uOiTJIj21yfhiFENk5O+0D/RUhVYkg07pDa/hzQkhWXpaNXsrlU21LQ
UUEJLiymw59r35SgD71Kkbco4keKZ3f4Og+/LuueRIRojXRkIvEuLCyvBaQzqzRPNcG6HskCpw0r
yzfqn6WII+4bnTV2kYcTT4F7KJDwSRXs0fB7L4x93p2oftoJnwvkxmN1c8uiMaK67CdQn77Q4jmc
dnEi5f/i6aoPKrdaFd/dlRDQxqND7z98MIPXPZMDRhB1/uTzBg71IGP/kG6iYCeC1ijBmZhZ3vjA
2x8LPoTCnR4zzP576+v0L+vGR2pjbpdWyxMsBXCHbU1Q1ELezASy0+ic8ZWADYFPT/Ytvzx2t4jk
rFMsb4TkAfulnRUMyKAoCyFpNqEqOF0Xu3zf70YvAKg09vqDZJmbsnSV4P/I7OriZLFstjS1yxlA
F997Pzi1e2QU7Cd24nTRMvf/MZ7Clq5kCRqTZO1kg84PbhGdAmiSuvrfaGQ3r/VKjKApRaZWMfDF
k6cnX9XFCb+o9Ldk17ZFELy5iAr+HhH4q7AuSzICB6+jca33lW8trnTuZkDiLmiUacG/Ltu8jwVq
rpBENRE1gSyaUEErYlLG6jLgpGZuRjC41gMgx2ct4DjsYbzO/HBXfr28Tv7JD4q4EinY4CQcw8oM
YngVYMK8tqkLmEk9cZhmR6cp7ImjzHGZO2DTDyT5B4noD5TDQ9CG04jr3iz3A2YsNwlzLO1ZjW6X
VHEaWVvdxzYkvrs23oIWVBQxk6A0Ro6xVpi0/NaGZHyj4OhcCsT7kWe54TMHuLDGSb8pnjQ/v3kB
baYShgnBhinGiokZhtpAQX8TQvax2oW+7aGbwb5TvW4vQ759LP6+LfNdmnAFrVIrU0ZBeIwuT0y4
QuCNCcsYX81HJuFlell9NoOS1dKEPSWg4NEKbYTPMwGiaMBLHeAcrwOjcAxZHLkZD6OqS9Gaixyv
mOU1k0SPYxVlxbzurrUeWxd8esAo37uVCOECUmMiuW7y5VipQ8bIMapfaifBDm5alpUQ4coZSx/V
6Ygrl6ilp0cvS3G15JJq9dbdAhOdhbyhajDV4p595bl7TZmKOE4x0wOE2mZ9XysHi3yLDNDGTDdL
/+nnOnp/VtIElQNMOyDLUGEEWH0z5DdV/9gb+8uKthkcrGWImlbkEVHSacCEdgsDCDIv2mmPX807
Zc8RDbKRQFt+DINSQRUEkgukloXwaumoPgBjxZs9uR9L4Z//Fzr0retj6cjuYnaEjkeYoAqBteRo
/NIQXCmvWnLCZDi00DvNULmabNDWpka8ixIJxNO2UUnbG2hiyUN0W5xqfXQ7ACam22F5tpbWu3xe
MnGCSmRtVi+9HeEVRmu3T37W7NQsd0MBuuo7qso42LdMw2ofRQrxRqlIm6UaEJLDa9z9xajEVW1d
2fX3+TmurpOmx1nYtgQ+ue50B0CQpzznd8lObcm+ySQJFihiVpCrwwwjtyQnM6gwuH7aq7asA+0j
ZgLpLgSDGIiuWkiQinXPNIhHilHbePnvBozG5PmuDBVy9Dd5UPYKEQcYfbzUq27AmhUpUkaKjyeG
tK9mIlFkq4DqiCwBKaCfKunnwYuBvito6aTx7rIGftzJcwlCIqpTjRxZ8sX0NCN2suROK37bsjmz
mzIQh1rIqxGbiHnK1u6TPAjAJx/geVnnsavnqpNYEkjD5l6tpPD4YqV9BTBymJcEY1S131iKQEk5
XN6qjcCTJ+Hf1yHsFfxeZMZdDpfUY8RLvwd4BoRc3aE4AL26K3eYOyzrc9/cOopQDBYW4/jEchCM
UQQguDp4xXRVJ7fzvNMzCa6Uu4Tz2BarWongP2G1by2pKl3pAGnWlOXQAwYSpR4mHTq2bCTr22Pg
gySDWm92XFfFXqJUC4k+WC1SQXcqSkFgMvti7BO0VsreyB8dBpaEeAuUNyaSuaqgCvZQh/WswRBR
YM/Y+JIHv+oA1U7k1LDOy1ohkyUoBaNqlCumMXkBvaKTW0bE6asb3fCH8A8KKOfrEuKVuKy0CaBS
mCIABUCH86S4yyMny3x7E9+Zt7okf7KRpz6XyC/dSjnANdtnSoydbIGEqB9i/lo9pj71Q19B0iEG
VIHnJxWvu6URnuWZS1vn8gZ/9JH4CUxHeRzcsBR2+PwnWHTM06TGTxisvveyjDpJYd3A1vhdyHZV
lcceq7L9ZaHbd30lVTjWsG46JQtzzFPdqy4GPXuYH3VrYSiy8gCGKaD8jefLEjdv+kqgcLZotuyr
nk9Pb9vHDLxnyan9NIMbvNl6J4XDrOxAjXWWIrWXnCrTr/O70PgjG8kMDv/AmFLIE07LStS2U7vB
A3XsrRY70zE8GT69C5/RHOyWd6EUPbPxlOPLehcpxLxl3YGPebJ6RKHpY4Us0bJnIB3hSB2ZOd5I
hp3LEkKcWhujRC9wA8MX5YkD5tIbckMewlPudk7/lptSfwS3lgQV8C/qCGNCNBsbK0KSNJaAkZfZ
g2caDp51XuqHE57m3aH620aHeprs5O1vG48Jvth3ocLGYoaxngYmNhbtdrGD18SuOYwZ2v01FMX4
XZeOC+Ta8cFDrCQK24vevnZRC7P3UuVJtb8YMqqHj9BDXAEk6nXLADGWZRDhKQFq0HZmaKfBtcbY
LXBlFLtGc1OXt5eGLv0a/Y6fZCWJfxGK6E1DtIZ3prCPSt6kRrSArD45tq88tdgd0tLhhE/RAWRZ
PjBte/MPoiFDQ+UNGQCL4tV0fg9tAryeVhHwV9n9Mcq0QzyYEsO8qR9rGcJpjY3W9QvnGQtv40Pz
hOAOSbjoJXokfnFjP86P8ecHPPHzWy1LCPyzvhkxOGFG31W+t4ZbA+x32Y+fPxv9Qav2M3MTPDyq
7trSdq9znB6j8NdlK/2xT5n/AO6GANrSmGEL0ZI+EyMKqNKDt0s/vfkF0DWBfGCXgoCwcBYfPSuY
/jIe2pOMqWd7v/HOxnGCxhxomvMz1dCw0GQGhSf8aT6Ut8XOviffre/swdxVyJDJsPyb8ZphUIJR
lyahYLE+l5fb1RiHEXxgqw7Bc2kAFFzGGXtUaW1jgrJW7+c6zvfo7i+dpCwK11ioDPa59SMoaFN4
8QvPMOBgzn9EVgHObelDh8sD5PhNd8ivkTxz1IPsxmwUYFELX0kSjtYY5qHKJpQOR9d+GBHjxKfo
qwV2G3r1P2Sx+QUUTN2ZNOGCJobd1nMFS0T3s29dIVYFvW/oM7dBuztiDLA9RZg54fxBbAy54JIC
7kBjqtgGoNVBm+D93HnzEnpthp7mp266ye0vkwxwyK//xxW+SxJODuFGkI7q0nkZu2l1YNhv0vl+
NnxWSLzjhtegeCCjAsEQ7dO3AGEVpMZaFIVVl/degzkF7MYOPp2KhGKsvi/cu6bCw2UhYOQug9vM
fm6iG+XzaCFKkHFHChKpd4OJ0KicDMvMKUa9ef7epc9aQ5xkkFpP/kOFE1lLEc9+ZGNDRxoP0PAB
E7w1J/2uuLWn7oifPskS+hunciZMOH6QaRqoLmTwesN9U/qGDAQs+75wXXvoVrOYHR5e4yFXjsnn
yXth6ldnQoUbWippPKnqOIENsnQs66ZuAIwzZeXjDTtwJkVwokikAzdv1r1n99fmS2vv8+dBhsTY
eluYQDahCcFkuikGA4oyGnajZ4PXW1d98ViHeyX7cdkxykQIy9CtutCK2QZrfXcak9Q38shlweNl
IZtHvlqH4P3tqsb4gX6BhV7u+vYuyf4gaAI6AYhLwC01YIrPfY2ds1oPdVx0M6ZuldJdxGr/T5bw
LkJ45qmwUzDOY++haLq3k2ZnVc3+sogtRwbKXMaJklGURbhyvgxMCi/n1Ap43G6DtICgtYbdqnf1
MfPxepa9iTbMPNh5CRJUBFVzSD2XNtPRNMIZWbEq/pJnL6rySKzYJ8ztteF4eWXbokwLiDngifH3
uaihjjsr7QvcSFDCZUV6BI/fkHeexSI/j5zLwjbfXChr6OA75r07pqDSs7pUs5mVGMvrU077jFnE
6Y1xw9uFMOPnBOJ997JE/vNF87wWKCwP88aTWFGxvFn9KwdkWuscnV6bCTDau1BaDdi6sciSYAKm
rjGbikmylD+0wq7tvW6hOzLcJml3aKXASpkUQReTkqhzSyLYhcOMpKnptrVje5iW5Ce3NibZhvhb
RvK0ZSbWK+O/aRUPJFZn2dESIWs+P+igZzAkZUPZ9wXHAH4WpsEyII8Jgh1lb6MCelkRNiN93FxE
o6jD470jaEJsh3YSWzHSXUfegV9OTu7GqL9zzYv8AMnZPzBLaKixNIvjKj7gOGI9Csy0S3qQj576
6WQPf2BZ198XLGsSKUXSK/h+EtyM87d6kYSAm2oGmwCjoII9QKSTyEIji7t0NrxpUlGEJCY7pSZJ
3BmtnBJRm3bBVjGuCv0yeNSLT8BeIcAWNoOBKIqnBjUn2VmhU5ReeFR3BfC6Y+kN0m517hhE47CS
KrIKNNbUWGOgY2wq2netHSYbtxjQ6XOkMJdJ0GAxytRwy96uZQqnllKWhP2sdl73bXwprme0DS9H
MFgeao13DPv5kSuk+iPuZJJlq9XPr3CjAh01V3il6KN2aGP9ho7zd9p2TpKNV02zdI4Sh4+qnp/0
OtuBJN4J+/FpiT8PdQDW4f2sxWF2XZ8qmT3grC3tdzseG4LClWzq7lYEiB4wwKNtHQOURGKPNlfL
qrMCvAD56LAK6LZR+2FP6S4vFck137omwJ3rBrwZb5kSfHU0JHOeza3pRdbfOXsc9O9G9njZdm2u
BlhvNAygp+1DyVJPZjAzY7KlFy61TxWAd6YG5L50Ptl9J3GYm8vB0wzTrQDDRaX2XEvKnCgZzh+F
RaMFAAwwHv02Tr9dXtCmELzM0LBs4R8iAKsswLBHKfxklje/ksa8mst2T+fs6bKYzX2zqY60zltX
o3A0elGnWqBNk4dSB9IsPfIAqZ8DigR2RMnt2vJfgBP/I0q41nFdFrRiyEcG1UunvkrpQLe/Dzig
jbXwhp/zY7FGy87JZA1e1Hyr09vG+oMTQeYCw/yQC4MM4djHYSRlXaiwQP0pHI5xdxhLScvL1hIA
3jMY0C0qCvCCCDRGVNAnOODStF2l+FEMz5ePeytIx/sShX0ktUCcLI7CbqsprbQZ2Sb1FB/QJfS1
sBz2ncfo46FJHLkD4SZTcCArgUzkLiiXsYijCmh1HWwn1a7cd07jsz1nFf8Dum3K/8enQzA+UcMU
8uykoXlN+aMgQKA8HsM/KGVhgjS/K8iqq6ro7wdNXQJWjZhFTOa/q/4pj8NfzWRI7MuWq4cY3hiE
5zMebcITwEYehuRDC986tHcZw7s5Gpw6zjB6mFzV5fSbVnAIAEsmYeWGibVLpuFLYcxXAZ5BEoXZ
UEkKCjAYIQP5X5S7zm/VAp5UDaSDHcKOAqlQlH8LpzsY31G68Js9uWf3sozohuVDQ6CB5zCmcyKx
Jkgkc5fltj63nhm1V/US7gOzu0GrwOHyyrYWhpGcOE00veKfPBZYheuYUBFNdAbNXWx97dtDE7xc
/v7mVbMtC4bCRPEFY4POBei5aUV2PbWedofrBhRP8pTuqQOWkEc0oUiShZurWQkTVqMYsVmlKu08
ezxG/S5Vf1xezeahrL7P5a92iygEbAvK2KKl4Xc2XFUm+D17meJvCYGFBeYJCgB4qiCEtgvJNcZT
4eZtnP9FbH9gf19ex9Y+wcJS9G7BU6DEcL4O1e6pWkZAQwb5PqyulWV/+fubS1h9X7DgeqwVbMoH
5ApiXyl+pt3VTCTImU0RoK7j+EcVTPX8z1dH0Yxt3zHWG16gnjLd7eofVSfhOeJXTDTa+LwGli8E
VDB25yJmsGEtWsSTqCi5mMEvpTrUeEUZrQw2zLfjoyBgzNBihMhAhA0XBpnKKkRhLba6x6RVXBMj
5Jex2StNuI+74oqElsy6bu4fsLcIsS1m4Hl4vrhAAVNASuAkeDq6feXN4eW+3qf7cZfdElf7rXgy
pt9NW4B34n9linN6U1Nh9qLqHc+N7RWn2AX3cLyNzwmn50MnY/vdPL+VOOH8WNKCmsIywABdP2TB
MxtyR0uR93u4rOzcnX44vZUY0cKxuE5UvZy8vCucUHthC2jR7Seiqn5cHSKAcktZ3+X24SFhwGwD
GEUqKD+ZqJHRCiaCoaJjPSvpIVwkpm7rsEB4Cf8L0C9IEZiwrGQkLEA75wRa+RFtHhq6cqGMRx3M
UaGnP17ew60y/Zk0wXKXU5+aAJLw7jSMG3tUX+hvjnIa3MkvQqd+boD7kfUhbFjBM5mCoc1q2hRl
gnRwVd+k0YtqfN5EAe7A8BxDqIS6n2AFtU5NjJbhBW8UIBizr+fyxqB/Xd64DeXjeWYYQA3xniU6
i8xieOJZNSqKzQtdZr+qTWdAurn7PQbPy4SRSakkm7Rxq4DfoOArRfCMHhVhVUOWdGkGyK+HjLSb
E/CmdJiYA0aLbKASd76h5m94A3QHYLI3nNW5jTIIxrVVKXLpyZy6ehp6aPDpol+Xd3BTCOCdKLID
b6OKNW7MvVSSaEQ0a2momow/4/ZbY8vSVvwBKdgISACSGbP7NmZzkaEds6zV0XIevDbW784GXDnf
Mful0f7SrYdIfx6C35fXtZXHxMhpvGcNGyw9tiFc4NI0w3zumw5JKw2jrZYDeez4MBzN5dY2uln+
YCPR+QJnAgoV3RIRC1ZFNT6KovOWqPlR65WTD+S7DgD/5XVt6d9ajLCs2ogrRQ1Q2S6CU6Pf29aR
mA+xKhs3sWUc1mIE3ev0MY/MMe2A4cFwzybwaSVbydYLx0BkAToOwKGoKVKMTEVfGmYUtB65K47G
rt6jea/0ODNQ4BAM7spcc3Eu794WpAOoEhVQasCOCW6xcKdwByYTnB/eFI4vWRD62ki+2lW2y+fh
i86SI+1TR0WjXWXJMAlbWwp/peKyYWgGEsXnojG/RkmzGTY+H8Ndobd+nNDd5eVtXea1CEE5MPss
AetBPntRuuuQi+5BMvL52BbIIx6bw2RoupiSytq4HG17YqhTHhPdNed7WktEbF5dzhChAciJtJd4
SN04hWjlyGavjlx+d6un0K9B+uGq6PHpXFB9RF/+YOMAbSQoXKrM/pDWyTA+MG3C2bM7RGSKOwKy
3X56UjKlqA+8CxESE1kQF5VtKUizmbnbsN5pTdOpy+PlpWyq2bsUMc/atpo1myWWopXqjV60bjAt
n89QAREFo2ojgDAA0zrXZLRFg5jeCoAfsq6W5ND/yRKQv4XLQ1EXNVAhH9krvaqWDXgAsuaOdI9M
9rLZDO6QukUeTycMWW8h+reJ0i0YFcij/zdSGTd9sL3BnXeci1FWpN6KUdbCBJNjJjEYShKARZJ8
OYZNttcbAFjrzreawDMma9eprd8wXWILtvRgLVbQtipr+3QeY+Y11h1LDksr4RzfalAC7PefTRRb
a1hQgAexwibOD+SuBQcepm62DhiBHM4MUALZWmduWzr99eBjTJu002LL2KFJE5w54KdHtp97ytUT
OAujaSJzwTCF8y5SruLgxsJk0cuXSSZDUJSQtQNtx5Z5xgyCA9IeFGLsrOAPeicxY3i1FkFHItIA
6BNkzFusvbkfjskOs4hg8a515oCuBE0Oy/3llW0a2bVIQT9MXWnawW6Ypz6Y34M95z0nt/vJcrUT
D5BqWQeJZCvF169qYHxVUeG4WDM4gXldlU+k/oOX4XofRR+rTIRkIO9mXm5rp7zSdujZ+GHnlsxD
cUcqBrSrzRNZS5RgBiie4bwMhxMaczS35VM+R3IX78jnLTqffW1h9jVB/vXNmq0UXWmnlBEbiwqM
KzVKnUyWpeTaJazmTIAY7JllUs4DbrJl+DW5VeufJNPcwsSQmRPipc/fqTNpgveItaW0ijTB8PLl
KZxOc/mXSSW2aSvMO5PBlXG1ZcgbgO1lgvGz2Bc6P6fjKax3encTKq+GmnhLdT/IZo7INlEwR1pF
w6gJIBJu0ynr52W8Tpa7mBwX5majxANvXKaz9Ql2CZ32KuoDODG2RCh1hYe8033FlpWitnpO8O7E
EwrZcYsiSj/fRwPk5ko2w9M3ILvIF1j2CvMJMRfLQmZC81MPk+78BKwXg8zybtkn0GuCwBEQKDy2
xUCzXtRJzwmbPPMG0zd1nxxCn95HL4Mfut1DfCdz01tbCjgSkqnAJBnAh54v1e5LO6AhmumG6DFP
7+v5dpQOkdrwySaSB/QNAY0StXhs7bhEVdgzL37hPb3tXqn8zuGU+BpA123khJ5WSB6MMpmCa8kL
My5YBplzlHsDkmYxk2U2t7fufVmCK0lCDKsuZzp5ffeYg5aclH8HQygxG29Rv2ilVptnilHhjPaW
LugY0qfDdW7t6GIj2og8tXI6EB5VpR/5/Y+y/xoTkIePqhRtuLlMtEQDv2Ci+Mf4n6+Mil2ADTbF
xOL/I+06liPHteUXMYLebGnKy7tWbxht6UBvwa9/Cc1MFwXxFt5ott0ROgXiOByT6evygQ73cxlU
07fLUVkkglPCpDLMKepYTlNMOwMoWK0tbeYx/4xO6Aa6oyjt40ScTiABBZRLhgubMS/kFN2VEVWb
yydhv/TDbS1EcDphDC0h1pTDA9ejmzS3oyZtVNvtpESgFwJBFqcWpLCTTGs0PKsr52Ym/Ultp50N
YPw2FYGIrbl4VJv/+Wx8RySZ8ezRC6RMvZHtRtBmjFa9Geb8MA+/U3WvExGG7artLgSyNGShcUbp
KEOlQOPk/mkYYlc2BanFur6dT8RF/mQgCm0oJrv07CUJAcF6cES0cqtnMBTHwrAMxowczudNWtti
kQ/dHZ32bqwRVxtE4BKrKvBHxIfxgqEPszmuAbWWECAxxXtTjt2sfSxEW/iXjwIAn/fXMam9VMoa
XnJdCKxTpwJW7f1lqxFJYP+/uHA0JJRuyBHXNbvHWFmQDz8vC1i98MWn4nyYZVSoULEsvBxmNxse
JvMQiZRq1UwWMth1LQ5htrUjWRaS4wIrCzt0UjC4QBIDffxutr6QvDfdLIo63xyTUfCqWdcEgzVs
4KCxbvBedEssxoAEC5WU51mlbqj+zFt/nkTrLOuf8SyHc6ByNE5m49QOtgF2yXQ1YQI8FLWgVmWY
mBxgc6XI9jht64hhxEOEt2ea3KvFfVndqJ8YGMB4yVkEp252EiWaGivAFhtRXFOfS0NU+WdFTT4M
MLA0LCzamDfiYRenjkhxqyQUKCbmodpMOxW7AGyQGBu8nwhqS1HcYdKOIrVj74o5i7aDJl+T3PlE
eAYSC6YXsSZlmG/p8kKzaZ/nSk4c289BvCzHnauAUF2c6bCb/fjRzmI47YqjFj3TDJXi7ot+mB5b
UOWoezAGU6xbp4fCE6W+7Mt8kAeIZRS/FRyNT32VsTLkdkBPqy2payc/WkvgddYFOIzZjWFd8WM2
WmUPWldhnUkbr1Vrp4pG/ZlZfzzA+e9zV18qMMeISjbwV64046tu/WiUjTzfzNMn4iW2c2Q2LoRh
b764ajSgDjRVBDMaXTX2HZ2OPRWZDMuM+MMsZXB9gtQgtt5WMJnomc1458RlAFexX3xvHXe+ln+U
+xJIcRRsxAdJCHy55ryX0rmUY0xkYzBqzK7YyuscnSbnqCe2q0iYu74jouWwNXf9hnppAThMBnAc
PsXCnvSGxm1byoAlA+OPdagx5yHLLyCWFrgGkRwu6sVqhI3XBvrRGb/CvPdm65jRyYWNby+H19W7
A0yP9veBuNBHHdOsph6Wq2+jXfs2TsI4R/8124CuYwf7LIYLc6xTETUD7EkGQKKUf5GQWhWmIJau
xZ+lEM4L0T6LrVbB5XSl7eak8Gcg2kytaAxhtcaAyTsMbGLfxIFlvVcCo5Y7U00xitNtqKf+lgPj
e5S5UqBs1S+sEon+I5jBohsRD9X6+c5yufNNvalLeYRsDtBRQU80VyFKMNeTQPfWzwcAT7TwsfGB
B9f788mRMo8aGn9+Wrr5dTe4MyA0sDGadi4BihdwLQn8+vAUB/GdSFHWHC+ilYK8G+0UzCC+l91S
1W6IjKJGnLWerkt+LwSYXPuMCxH8+yuvMyOcWbMmHxIv64hfpb+N4e6yXa11bDBIgvnJt1FYoJC8
P4hUzmGN1UkwnO6SewsTxOQFkKtbRr4t7T8TD5fCOA9cNaHa2KmN57GzpeHvEI+Wy8dZi1dLAZyT
LboEiUoMdNxupF6vp6d4RIjXynsWx9xSs3aX5a3h1Lz7fCzjWDhaTKdWTtICt7YNcKpHxoSiXVtb
Leh+iZb8Vwt3y8NxTl3utFqOU8gqTvX1mAHANQdUFGP5M3dh54aBaBt7bZAAQ1oYLsEsJ2b+36rB
i9NlWthmKhtU0LcOYGMBieFLwfjK6NUib34qrnTBM239jBCpAd0ELFC8OlogF9BbA8U088q5YWgu
M+ahnafJ65HcJkJ+6VUzRmMaQwsy8Dd49LJiVNQIZCxoiEpXRvWiGS+X9WMtPoLf+Z+/z1PlTAWa
7SUbP3PoS18caPM1TL4SInqnC46hcnZlmkk4z2zQs53wQp/0KIir6hNRa3kUzrQweKOEKovAFnWo
23SmRye19JTC2Fz+Zqt+b/HNOJOS9WYcwwGCbIls27FCAXLcAEpM4CpE34yzJkXKjMLqM8dXFeLX
RuxLoahzsS4CeEsYaMPIBf9GA5N9OFQmgoSpPIbRjtKHy19qtRvzRsIBkglEen7eOqUhqK9nVJno
ga2UKrvqyFiY4oNolXRVjxnbx9+CuJDeh3ZrFWNo+7KOpSyq+jjaxq7TgM6j4FCrHw1TZXA8GF1C
+/m9Ry3rPMpCBylYN/3sw00nfeKloS/+PneU0dTzUib4+7F8bce/evOnPAu82IevhS4HAxdhJGYY
zFO5I+ilQtNmpplPp29K95Snz918p5b/mkSCE8OdpECp2ZJMK8PWwHZO7xRzo1Sifh+z6ndvJk4G
l+ekll6ZctZniG/KxvSSg3NvnnofGFdH7VUSWP6Hq38vjH8ElrbeoyyD79ZpkWvqP/TWExiM4Dga
5yiHVLMKq4AE/Sv1mj3gjZ+kb62vbkjgvApB7T9kI9x52K9ZhE8pxLqZOaYEHy+8y/FsiTfVMT+E
fvhT2VJk36rsDlfGqyoYpf0YRTnBnAsdINaq8zLzlYdqj1sD8qDnBDHm72VXPYb3opOuXRwbeUYr
E4C2lskddKraTM/tGZi5sfqQ5sWNkYu2h9dF6Ch0AWvUxGjj+29ZZ42ZaVVLfC1Eoz6Rr2ZDFuxl
fHSn+GwGZpf+kcHZrdWpYRtj+gDrewMIjbPtdADu1zbapCI9ZBfAm9VSEme6IUYotRmon371pQ3G
INlh4dzHaACogTCI9xTdiGAoPmKccWfjDNkK8QAgWgHbAt1XBGgqjBh65dYKHMzu+kPQXf+1+B3f
RX4tosT8OIb/Xjo/0pSZashQYjM/vIpsnw0Nhyf5hjyzhwb+8b70K0/0RPuQR3AyOVtHEVvprRoy
c4Ar6ldNtotLQUlpzcANGSyIDlN9uPz3SllgLCEaJ4iIgZBapqhVA1VIKr/N6ZdB/iLwXewl9kFn
FPAuGjroUdHpfi+smuNEAxUi9mmMKHLnskhc7BSCsBAwJmN9rY5T0NTT1iKVD4hrwcj8qvkthHPm
F7fFrE1jB/XpHjJyEu7mrtveQgBnewZt+74wbOJH1W2ufY3y62EM3WH4lie3ZXbKii+TsMP5sYLA
VGQhlLu/Mosa4DCbTC2VzfTIqNOTp/hFVdz69Maa/qrtsbcrCVFhhJI5c0zqqewHXcH33PQBgxyM
guK7/Qr6kUT3u8PfdmEBMIwtDgs0SXCZ/CMrs9qw7VVcZhsAoOB5fCq9H00wByFoORrA4IqYVlYt
8fyZ+eExkqRDlpTwq4PxbUxVH5za3tiLMIXXsq7FZfKjY6NOhqlXkKrE+WkyelceIze2dooQb3TV
eS+Ow0XXTpX7PuyBqN1iPxhsgj5zpBmW67yUuGjC+PFBVDhhivjR9tH6QxcBzRZ+KzGdNblWQ1hH
Auji4Up2roq09LX2FDaxpyemID6tX9hZHGeMNoqScl9myB+035OaeJ22KZIfl7VQJIOzvXBqci0q
GuCSzxn22gpXLm+M5umykI/lrTcLP5+EszPNqmId2L5/5a+xh9XAfbXTUeACsrtff78sTXAkfpBm
UA3JtEu4E2WID9ocYeNCxSC3QUVYQiJBXCigBnu7JlD1zrlpLerJoKDJQfH6347DZXWRAQwF2YKb
KEC2V6IACX6GwMzkf7vO9v6KeArrvhuAjzVDTD88ZfOhxgq8pT1cPspqRsyW2f42IJO5xEUqnjTF
NDYytK0/zBv6TFDJCh/fNkQ9+xgHIntdT3gW8tgNLuSpw9QV2InI/AkFyHao79V43MbNuKNZ2rrq
4LhKi/LWEB50yd536nAwy/wqUbLNXFuY7473lz+ASGO4+O3I4ZhWNRLOmoy3xaQ3bkLLHfDmHIHS
rHvh84fmXIecFnEujwlKKthxmrrYA3DgVd3WXqW328tnYrZ7wSnyw1axjqDS0BwJnu0T6xFk5C5I
D7dN+0STmxRNAVNoEv8jTTkfj/MndCrRCwBxjS8nQxBOjyp9sY2brLzput+dvE/mE4l1//I5BXfH
NwL0vgE0FZnQqilfVP0lG2ts0tQCl7+eE/w5GJ9dZkCpqQuNZL7U7ev0qZ0EqbLIE/OADR0QMWdV
Qa78F8IWo1uxb8G3va8O487Z/bdPpr03v3m0u7Qyx9xXq01SPlLbpaKkZv1FdTZxfsGTOCGycRoR
377CqHpQ3g3Hwc08tmaXeawq37j6Ebi/fvJy+XDCT8k5F3kECsLc2ewtB0hjbNiDyO2a4b50W7KV
BBcnsDJ+G6QJy8mIGjXzG0xMhp0M4OjoxsEI0FyToErxENcxS6EWz5cPuS4WdHV47QOMQeaCzzwn
vaWSnKD10AGejOEH6Bv1KGySrhvXWQ5n0PAhjpOkaebjUYN3OEvGGYNptwtVcMfFu3wDZL5ccIOC
w71Fj0V0MOc6bxwjgbFV6oMzJHtG+J2V+tHK7EMS9cewSzypopvL3/QjD+BbqP1z2Lf/X8hthsxM
ZjlCNlSS+6HpvE5NDtUcPVdUO4J/6VGpm5OcAFyjbG4cSbmXncqzSLh3JvKYOul2tMJPObfzT+Li
RWcpkpXPZe43JPXwS0LES4neXT644JL5vUf0cM3JSeG1y+aHnkd+Un5VRPns/7DK80k4TTK0VgK0
ICIfo1Vh6PEAMp082zU3dCfnbiO4TPZhPka/P+L41pLZUkuXTFbK1ClGzx9omz3StgoCwIMLYrrg
8/HtJb21k8nIYYtpfQV8c1c2gtF+/E9XxOPgZ32ujqUGnxbOgaR/rY2dlYjKoiwtvvTJuKjQOfqk
NSr7ZFtt03rjk/F3MTvbGCKQEJGtqSzgLmytNbF96Ax4JZpfm1PbuBoaqK1XepKHST3Ns+4m0Apk
G2HmyQ7x4ZCqCkwk8FpB4Ti5VtuFYPiAXHk7Bmz5O/tVHYcDq9mDUOC7iI15PSNayOOCUY9q6tzI
MZQj2cavgMhCS8ityVcZrOCW5IL5JhMNA62q/kIky0EXn7Z20lQZCwk+29nLBvVIiulqb3R+1pWw
6c7izKXPyfmnHC1RQtWBFWrsreLXWy137dOILlu2qV/U+8tWwH75JWnco1iXVK2KJBTSAVzi6dGv
Gi8uZ7xTiqfLclYtmoGHgC/AZDwQ77+gJsdgVCdy7pvOaWhGz0gtMFy9/Dch3GHyWpr0voTXDaXb
muCC9Mitsn+9/shi2uIonNu1yGTYuaTmPlXvxu4VJF1GImh9sx/68Vb+fK0PG1NVrzhFitQ109Nt
J4XbVHGgbk6QA53OAoOH2zWlQOb6i/V8LoN74xNAGgDZE0J7w632eVBfEbisVwCeYfaiyFw7d0Vt
CeYaLp2Ty7lyZ1aMSkWqN2pXk/wtMkScuQK1MzgHTEO82WoHdQutQTMMM7Fj2QbYABaERpEY3gWm
7dw5BXodo7xVwk0ERttM1ONdTeEW18N+w8IHDSpRo4RCuVmvqN6a+2yvBPJONEguVAPOUo0GrGUg
V2IFLA0N2Ogw1RiKAIARMB8xrEqGK+vxstmu+6CztnMeL5zCqABNDCQmL7P0LURMpgCXDAVPtPV8
afEFOfdAR5Vi0hK3lO5BMY7eKF7xrvwFrWUU3B3BodbD8UIa5yYixaSw4jrz5xvq0cAJXeJLeKjZ
D1Mw7pMTKoL4nNq/hmV97534kqBWZgCu0LXMN/QExfw5UECtdPm+mDZfsFqTcxRFiQFwp0KJ03Dq
H7SoImyFifal1i3KdrAmzWaZeDgoRBA7riM4o1r+WuRfQhiVSbzPnOMsg7OoNEoaKhkT8U3tELY3
Vvzr8t9fzxrOf5+zJITWPBokpgFFii4T3nXPGO3ziF640yBaBPwf2n2WxlmRUeqx3OsFew1oGw0Y
eKTehjsL/U7Zjb+a1qdc3lkcb0xg6qgrVl2p6sdEAm/VdESLWfAOWPcMZyGcDRGcaawLvHBy7Cab
B6147mUAu/y8fE8f91HfbOaPGP5lI2FX0zbZa43NeoOk8SrZkU34EzxkP2a8yOWd8kruEt+8F5U6
BFrOv3OoHEoDZo0RcruNpCFhGTdGIwJlXBXCxrIBngXAJL4ZBuZhsL/GqAyHcv+7dhTiWnrxyypR
9r78HVf9wkIQF82nRtF68A2hfB/LXt2D2KuqgssiPg6IsqtayOADet2qUl0hX20DGmggExx25HsL
HPnqWgZzqLEXsgmuB8SFSHbsReBtpgrP+Qnvm/RUJa6xye8wlbY3ARExngwvDj41RrCQx+5zIS8n
5uygO0H83m6vhwJkF4QcQiIqUYhui/NOciuZc2JgmIuY1skmuZf3nQDbYN0nLY7C+aRytucq1Hsc
RS3d0Hgsy+tG3oThfdwQT3F+JX0QKapbx6f+X9NtcYrC+Scw2Ld1PWPXoZ0CuStdW/Vn1RBo/HrX
RQOlHDahbIwjcQ4K4auZ5QQPfKaOXxX3cToa9+n3GvMtrCuLhvAsaqav39sfkfzboJd7Sm1zIH5R
AMNB0U91JkIRWfcYZxF8gJ9QI1U1gsGPRtml3eglnboF59dWYMwiOZzDiK3GTGrlbSyABiamScPX
WQF5Hd1ICFtl7Ka/yu/d62Wp60IdsMqqClYZ38oLC/NyeiBdtrTNWW0pUjSPdsGYKALFWL0kHVur
DP4dRCKc9qXhlOp6YuX+FAeZcVuLiiCiv8/pHa060ncKjLdNOz9SZTRoIvrz8od6q4B9yPPOh+DB
uxrqOCOZx7+q/myoTwc5Y+qVups9De5wKI5/LW6kwfg91t3ye/gt/hWKpizWncjiZ3Da2HdhaU0O
fkZ6MreMTxGc0QfGGA20El80WLieti+kcTopKebUTayGMGyUtzQKmKC+tjP31hWbVgFl7UN4LZTK
9OHSp+bCmpEXUWtlGvEnSO239T3IIUb0dsbe/Ysbu0Bbp7qSTuRJerx8zQJVctj/L+yhC4tmAnIA
ZmXafTTszE4wyCW8Py6eyUYqzyqpCZBnGERb7GHqaVMhM9WCaiviC1y17sX1cVEtifQ6QV8RWTC6
3qTemaPi6cPvy59sNbFfCOHCmqy1dtw0mHYt84PVvqoYyZmJN1fXRvHtsiRmxx/1Aug5GCUAa4jO
SaJjZEcqSB7eCsg9KH9HsP02W9G0/fp0GKBw/5HD+auQlOncz8g54n16y27IPsRo84Xg9vTqE/XZ
nrcZueNRVAFavy+g9GBdmdGKsxnEhfZVeSW3YYNqQ2kWz2mR+5qFgcZUFWHOiORwZt3k4YQH5cSK
dqUrO41rpV+wLiF4UYqkcGY8qINhOyoUwzHurahyw+Rbmjx/RiXOX4yz15QCYg64iuxV2U5uTyuv
tIag7PWDXNAgm7tDYWZBUpqCZE50Nvb/i5tS+twwZsrcsLlt0rsm2pNWMA/NjPOjtp+PxhlvA8yg
v0aG8/K2ndFEr73CMlxF1JdZd3lnOZxVgVnInuMZWzhZscV+m1tmovgvOglnT86MvJAMKOK3E9gV
FMtl+Dl5UlwbVvl4WR/W3yegrv/HhLhcIOzmHCuryEHlg7FBBPk+7DpXv5k9Rugs/RTBDQr0gN+Z
KFqQgMaJTnzSgjfHt+VfYyo60urkMSo/mDkGma3K09r0hlrLmoNKXeaCp3qv7PR9jjFHxk99+eOt
asIfQUCyf6/UBgm7jhQwWLk6RsXsFrNwA2RVFRYiuPSF9DmRgMaAaplLPe2BoeDWv/TUVe5nzzgw
x8pWo/Pvlw8mksr5OxKbWt0mqKkmeeiOYRx0KH4XvexS/emypFV9WJyP83ljjr+ezniRk/Qpzq/m
/Jc+/PpvItgtLlyPk8pyCiRmREHpZNdPmBayRIP1IkVgp1yIyLKcpG0TovJcBLL8SxOOfosEcL4t
m6kFhhUn89UYe8H2Tkl/XP5Iqynk4h44pwb0PUlSQ1QzJS3Hthx144QeFPI1rqTcL+f6KpFC070s
c70csxDK+TnLSI2o1qoC2XJ2zwaD0ptka54mD4SWG4YpCGyLyyJF6sZ5uzhTGzzs8LJKsn1BT3S+
xuzdZRGiU/FPxFkvqOkw90NOMkr3WfAGaP6iu7YbuvPVuBPtTwms9W3pe6F9DqnKELwRuR/Xd712
rNTEH6xjCF6byycTKOFbqr6Q01tyJmUlcn0lr7bTOPqJLpitffupH2L4WSPeotVCRDaAQr3J3h6N
sjdg4Y3lrKOP9f5tKpLFXMslWey4C1khONfUkMIvMNfKxqjabekl2x/Wtgiqp88NOiyOxvkI7Gnl
VG/wkFG/dv5f+Jm51x2sKzZYIR7pFV0W5zGAmalOs8xiU3dvD0d42MvKsP7UBQA8iHoYORff8B2m
qsrRR4bHUBBmVSxpgdQqdiUPcEjV7/wxAlVJ9lAC0NITSF6P738km9zR1HjQSDPCGcZ77ERiNHrY
adt+3wnhVdaTo/MZeRgxZ5D7JE1QymKPzzeaVT+81X1GTKDvkk0teuyuPtgW8jiHOAy9odAEKqmA
f8PVPfVXumm+U3zgANgnm37HgAwALOBjHeBG1HNcdyPnz8r5xmowdB2sXqhdZCeKCFaH+2Y8xsLX
4rrd/ZHDzweDJ2hi3AWQ88NyOywuwgzcdlOe5qDxgJkgUJd1l38Wx2VQWAswBivFsUb5ygkl11Ru
E9GTfr0HdL44flo4NScMqesQojyooDunV/U1djfAFDR55R7l/tsmaPfFXRS7wk1T0fnY5164sTFT
e6pNsAY9Uo9aUXu905/yiAQCq1vPEM7fkXOXmj6VSYTll7/5oGF1LxlIgMutjeKWdGd5Q8BW+bty
IwsG4QSKaXGes+hoVyXNnPu6M93HI9aHLL3cUtRntIkIove62zyfkvMtJqkVh+ZsPKwJqHadiXm1
We78MeycJXCZlj3MdDY7fEfjRtnkWC3tUAwt96wXRDwR18h6aWahmJxHQe5b1LTFU1LfygHW9o79
r0x3O9d8YFEVYBXbOcg38S8MwQn0RWTmnDuR0lId6YR4F+9n9mrBfjJaomzcnL0szWvRHIjg5vgt
wbxuaDsa2F4votuO3hTlveBA684ZkOGAYTQAw8ipIa2kQScahvQ7H2uIQJdhQPkpcLe8mk3OKh4b
cIkAN1y5GgCcTYH8dTs/i+c0U3bCJLELZF/doLgkTjc1IL8LqRTFdaZ/H/XzLIfTz2KU29pKUVNj
MY8G2C3dFrKrnUBxnR7pLd1YB6w/24Ak3WgizkfRJ+a0NTZ6pybMV6d7+9Bv862ytQ76TjQlKRLD
qWZvxGlY1BitsMzYa6RwP1rlITTUk1PbfmLmW3Osr2ZT1Bhb96B/viy/VQ7a8KalJhpW1LouzVMM
eNdSvjWk58Qs3EYXVZEECqNzgc8YUUIaJlRlJVV1W7XcDMZjV4va9m/oIBf0RWf+bhF/qqHOYh2I
Cn/HheheDcgm0V3zZw2giiQIfcvrEBrkXejVWOCdfBQ4b63nZht6063ARtedzvkTc8FQrqIxhiNg
yjsGxSsa/N8Ht0hhnum1FsjHathdliiwFp2LimDhslUzQsdAmxpXrm5plnilCjof+7sJuKHLwgR6
y/MdZnJeWo0DBfpryaTbdQGbLxGZx7onPX9EztNogD9oB4IasZPd2PIzuNpFsUGkmpyPIdOIN4Xz
FpUYPCKKnLsRCQVyJTZvJN3GT/ONsIi/nkacj8U5l0iN9aJljm1odln7VVUTlwCPdhTN0IkOx3kX
zClPsk1KjJMkT5L6lGYvpQjnVCCC7+IXMuDhFBWTTVJ9JSvHJA1U5ftlXVvv3wJd0jEYSRnodd7b
9RhLJCtzNI/SBNwmupchVcnvsFm9iW+qXbKfPdlPAdKiPFde4ucvxZUIBGT1lItfwBmzTqIqCSlA
B6T6UU9uU+lWEm3BrOrEQgRnvvpYz1rRGrlvl/VvauSbpA9fB4XuwvJTS+oLUey0Cz8ZTsMktyX8
ZJMlhyGpPVJRtw8fL1/ber90IYYz3tjCQP7YszQBHtB+jgLzlaXmmtd8jTafykkWwjg7njIGKs12
oSsqv9Le3jpae0dyVVCqWXVICzGc5cbNpKZTi1oG7aKgypxj2ZYCP76+HglKhzfMWwCQcpqQIzLb
cajhmeiNgeRWm/QGZfYBRJGjH4KcFwSsQbE1wNjh3IqeqOu1lLNwfuzWMeeiqkbUjxmpADWrxk/7
GoNwsVv23bZTHJ+AdnGIf0VzfJSwQEVnadPW00bPessN38avRsEXWTeNPx+E33NPAF5UjQnWlUdd
d8EubZgHUmnBoP1rUF42a7U4PPflmzweK401cTPnYa58QwL5SbTRwfknMI11NTqfiLPARrek0ilR
mLUe5o3uVVg20g0MkoFQkA1cyTs99LCRJpDK0qwP+dHieJxBquGotqGF7Z8oGq+ApLRH2Wxv53Co
XfFcx87eMJuHBCyTtiTdm0X+eFn+aoKyEM+ZqGy0UTQoNkH5I3oxGqd0sySt3UxvlW1mYY/Tie1G
cGaR6nD2Ojq9GhIVUzC0S12turaGjaz4wzSI8ggWAS59Wy7U6gPYn0mdsvcC1sC9vnaBiLN1rka/
8/QX51ZUaRdoEF+6ysMhJAjthd/I9T4psyvAZwhqgKs53vm++MX2yE4wylEgTLAjITXazQeGHC3K
8ZiuX/hyfMGKSL3dZxauKKl/JP1N3uw1ETvk+nijhTI6eF0ZvSunej3BbGg345nFMMNMgJkUtutc
177tat6wZbvK424UdXhWr2ghlNO9euhsmrFd5al8zcun3vxMgWjx9zmVM2fQnmYJPlwEyO3c+Tln
28sGu2o8ZwH8K1GakrRKVQQiByPWinE1Kg/U+AFsZ4HxrCd4C0Hc+1COdadJ6dv1sPp9i7mdcG9g
LHo+YnLn1dgy+L3qyrxvvjQubHknaomsuqbFD+AyzFDJAILECipyca3qj/kMrmTnRqpvZVDcXP6o
q+q+EMWlknHVarrUoEjaOfta2utG0Ao50kQymGYuEryil0wNQ49s9g/w3j+zA9zDIznOBwnoPYBe
wvLOtQiCUiST/f9Cpg0s/VLP2ISXE6A4SrRjbwgmd0T6yMUvO1UiMLX0uR+SBy3/MkSTa1aHPr27
fEMCu+Vn1aSuHsBCAr83hNsRAArS63/7+5xfKKKMEDnBHH5hNy8G1ICGkijBWA31Cy3jfEOBBv1k
Z1htkirgTZdBrezi7lrVBtfWbmNjHyt3w9h4mi2CVl1vVJ0l8w9CqZsKWqUm5gO280YOMHu91W+N
gOF7ddv+pRbkhutqBxB79jrE4B03+NKntBgq1uI2q+c4u4vqu5Z8uXxfIhHcfVWKIee0qXAi45gD
2nK6qVOBK1/P+QHY8c8xuPvqbcCAtjHuK91Pp+I0vSE9gr/rFZjomZucZKxNv43hY4PnScTmud7r
/iMdFeX3tgs8fjBqUKYtqsc2ZnFlP6vf8oZ1+kRNt8tfE9in72WNSmuBxQQ5thHdD9Uhiu9T0Xth
/eW5OA/nzvOhkvrQgIzRw5dEPAHg+zbcyJuC0cgK0iR2/R/yl4UwzqFreSLbeY4w7wzTZtS6Xa1K
eAg1VyCqfM6sm7TrBRLXHdQ/ygI01PefMKPO1HeSGvs9OVb6VhV3hlaz2cWZOGcetqreYHUfFYIf
+h1WWAH+pt7KN+GDsyVBsikFB1ofVFnI4zy7bLeKXbFUqdIx4IWt7QrdPCOYYi+M3eLbG7iiJ7q4
dU20QCaKJQrF5lGwuiau7aRB/tRii4x8UQGdnBFBveB/qOIfIR/y9L6pBkkC1tFZFYejAcShckOP
ImfIvMRHVTwL42xLb0I8dyhFAXw6thla2XDvBDzYlXZA8HSdpnb79uWyd1wPymeZnK1VKuqzRcE6
GM5B0jq3T7+SZDfn95fFCC7L4qxMtpI4jkL0Y7Sx2GuMTmuiWykRuo7ViQ5Q5fytFDwISJ3ko579
tUJpH7Qd43yRtvoOBIuCPHA95TwL4kysNs3BGVW0dzPlzkgwqxck8WHOgbolTYJsQPTteOuqcsk0
Q7xNLfupil67+tquBE+FdZd0Pg077SL7SxoTo+4ErWTVvJXRDQfWzeX7/x95xVkCF4VHaWijTkeh
2bhBDRgV4KrYWU/2DcUECgbZ7qloMXi9FLZQBS4mp9oUhWEXIYrc2Vf5dXVic4HTTsGa+FUVMOTz
+ZuYSGndY2C13dJBTyeDCe/9p7SkKB4yNgbNyn+s2D10rhVMXr1vtq38OeiKszie8GoC3WZsz2wM
3xkPWtjD6RY7wd2t+oiFDO5I+OtlbQ1vTjC8i1+LDWNDuWcjKafyUT81Hupsov7baga8kMndXpfL
rTqwyk+6p8/Vg70nBGOPrFEwHkXC1h+wZ2H8S3ns5W4wbQiTwo16wIjBVfTU/+h9I0iOGDvYOOg7
spnLGhOE4AVGl6L8LvjGq/5k8RM432+rc+m0BUJoG1g/2t8atq9CH0S3wNUeIixfsbYnRgLiA/FE
4XvVvyxEq+81tsW6Q6ZGUKEmPCROEIVXoxpcPp5IBOf+DdNSMp0BUIXOS994Br0qcoGWikRwWVXT
GFmO9WHiO+Cksp5lOP1YoJQCO+C7pnFKUgsQ5NhHKqhLp8e5azaMe9QSdv5W/fHiSniX3zXAUWXg
fKWT7GkcejNRREnbapK4kMH5/FKvhjwb4JHpoaV4NzibdGPdF41rP2CPx89vRAvlos/HuZF2HPpM
Z3ucWj59G7HhEBrZTW3FR7sRxbP1MbrF4Tj3gVW/IX6D8HV2g5/d1yBu3fZb57ofXXozeXNAAn2T
uuVNsRX1YASKyL+g9UlpQH+B8SELOMhmJrlE7oHnTgUmJToiPzZbTtGUqRIyEMbAJbnzl+y6/80q
vdl2vrPu+r1zF/5IUW8zBGYgOiDnLxJbL1PCpvtp/z2NXyc79awo+UzSg2YxiOYsxvHJXeCQhl1f
tqhHVWl/BOTfIbKVax2s1Zcd07qh/SPG5J+zZpUXtUEdlPO0EwhY3AHkmJclrH+tswTOlNFXsLIy
Rm0ymZ7i6ETN1O1lQfQQnYIz5S40hnDUUfLqpsyLCNBQ23h7+RgiEZzx6g0QajD0Gvu5YYHTMAvU
8fdlCaIPxd246fR0VhxEwHp6IvQ0YgVh+nlZhOAQ/EJFpgEFNLPR0p6BJlZlbiH9+G8CuCiuoeGf
ZyrOUJlBn3+LVBEbzHql6Y9dmG/p5yJTd9q2sHtWa2fD/9qmu7VuZFTqFDBA2q/Vcbytnqmfvyav
/4/Udt2B/1FlfqcC823G3FloKACGCx4HcLGbDA1Ar/ZR4j+oPvIn3xKTqAgU4636sDhy22tjkrD3
D4kK7FL7SgKhonHd9fzrfDb2IxZCiNm0cZ5jgygfei/pkefl7dcRRF9SR0GKmomm3Zi9fHjrL+6R
cwu9JmlKL6EqmYBUrFLLE6YIb8PEfIgd01e1yS0L/TOAxguRnJcI+6EgCnqNfhaWoBoBFKcyvDrj
/5F2HdtxI0nwi/AeTMFdYduyaURR0gVP4ozgvcfXbxS1M4SqMV073AOvzC5UVtrIyAoEtxmI9fK9
0VW7Ig6822+CpzWM5eiEccySiuROXd73mR+DWChMH6OYtwvwHzIvHaSOBjajmuwyJjVbtKLQkfDV
6BLSB5H6yl0P6GDnm47J+ZjbSvkujIlo5UQ0E0PB/WXmJWn8Jd6X2odM7rsIas1WKglWsz5rYrjA
fjSsBvsv5vkjvgmrDAwZIDlVUZhDdO2iVTMSfycKfWH4uQyPcr6/ffvbif9KBnP9vYkZ55Ki/adI
/l4v5mWKl51iiPs0RoUQssFp9CBjfLySR2fMIm8xsB060j7f/h2b7/v9Z7DEn30OghwgySnBKLhZ
zZOQxVZVe0F86rmM75tu5l0WGwFm+ZApEYGNni6TB5zEW0MU2BBsSVmwz5OWYHkd0E11XIlkHA8I
bII5mk26Jaw+VFPky5m6I6hm3/6KvJOxKilNsrTUIP2Rguew+6JJ7v/3/xkrXA/50i7URGXxo0Z+
5NHX2/9/u1Wy+k6M2S3iqRRmAZXxbJ/d9wBFgC/mJPgYF3I0zrAJ70oYczuOS9BkMRQcDUm7KzNP
QOO21nVOoLw9mLE6EvPA1IHoaTBQ93iiBI/hsfoyeb/AsPJ+fjVALQS6mMrmQfa2q/4rwUzAlgb9
lLSyQcMByaMj/wEaXunbAENjdefs+UM2910gC27TFSOTZwGd1yA/xpXdtYPTR5HDURGOpWBpJcO0
TIBipZbip3lZnP4RrPB3Q4ISkORqF0qDA8JMTM4tXOZsjsZcOTBC0ghICloDkrwaNaDCCUYrfJ4v
y2HC3F6JEREMZ3GcAO8eWXzeJILsfioglpyDM90NOfww3dahYz30L3F5kCGOFWF30pjz0CzgU0TB
STBiX5W7Z3PoeZz/vI/JmBJRUha1UpAez8BP9F/r3lV6l6Mq8lYQt1JIxprMdblMYQmF/LUkFESX
jnFSAEhKPdP50FjSShhjTzS9EaKQjnSGTWpNUmYTnQd52q6Zr2QwtiRd6iSQ5g5P+rB8UT2Q0zoB
pg87K92bZzpvFR0CO3zhfEYaZlzFwiupjCExhLpMqxohQnYqXbqelJLiinv1ga4K5ftKnhNgm3oY
TNK1Aet5MNtB+d4yD3T4F8pnpDstB/PCUXUWhGdMwIoOM2K4RE7tOGtPfa1zepT069z4eiwAL1Ui
kyBDQtg716aVSN2unDHyvoiRleqmFQEnEhyz1OSI5QV2bEvPaMfMnN6mb73BEcFOEBSgFdYsStNN
XkKPB5ncRgG+qwnb28unLjB7elD5IQbJQ/stdLuj8q36rNg5Ms/Er555vCy8b8sYkUBUDRm1rsRp
+ulcidolUxUXQ53Y1DD6XTMehjbZy0pXcZw6xwexu2cGUqD6FcBCylX0TdCxJ07I91EGRkcRw7Ga
+IFkBrUvrGvXiQRWZiYPqE1djYdswAS8ItiLnB+NQXC6f7/gHPjslRh2wCsRa03uhTh3+nS0k0Q7
NsXiYp0Bp7K9ZfnXYthLUzs9UBVQcyQYNxwAUV6Kp7H+iNFaS2FsP1agapM0gyqv80ZXdCnlQ9FZ
r5Mte7mXEG6jj/4/9pmv5THmXzWFJtOnuHB6ItpC5EtFY3fpC5kfb1vjLYu1lsO4gEHX1T7Pm8IR
VXDayhIS9pSj3byjMPY+WoagChJUBAwyANyAuYPlPsqOJS/35CgCm4cFLRoEU96gUG18SeAwEYxb
ecibT+ZJYVKvASvP1RJEEs5YhNZQT5YwfVd4mxg4n0ylkciqFlAobSMkcYQXGsxWXX5XytduubSG
/P9djcpYAj3XVGPoa3yyqbC6/iAbi52np5K3ImMz6FypGTslIxdSRBYjheGOwLuL9pPihAftJF+m
h3AvenQCmmfMNzOltUzGMGhkHDq0ZjD+7zeDpdn9c+Aoj8DKuYtNvO4hcsMn6ath9//nR2VMRV81
eV8YIxKk5RxH+zILnWr4YRTdh+QQFXyvEpZ5v0V3KyWRM31BtwQrpUDX4jRja9HtNHJ9KDtOB2jT
92viuyTGGJXZoBtxZmB5FdDx4KJWdgEYq2zz2+LKlthZpqN+um2Wrh6ADm5j0NhKBPt9ZIklUAlC
kmix3qFoaTZohFff9Dl1w0JxGzAO3hZ1HR8yshgTqBDqqNRJsVu32TcXbJG/Wx4GNAyxEl3i3NmV
uaWy0N8y8LBEAwzevz9sowKWuEUAh4DtTisfyopzmM3/j1qoiX09MhHZdXJBLrcKYk5M7c3HGHFu
793+WG/rnH7zSziAQogCCmOsp5dUVrnRhEQJQgMN7l6KreHV8LFc+aTs6HxGABhgcwRHBLAToT25
taddxFPi9lyeuSsjTH8FFgTrIraS60AE/v4Z+6HXFbPGr+jFwqriyhqXEmUCnue6issYMYx5RKew
VtW2Ve1RF60pJYdwIVY9irUlSuVF0ZeH2193S+sV0K2KmqjqmswSFEmBtlTagGMtZHCHbLSiPj7P
eW4Hy+jfFvVG8n91kStZjCYW8yhMndKivOFOr+ln7WyA5bh8JigIGPvJTger/YILPS02JQqcvvJY
g7av8O+zslnZHJqozxZUkUbxaIg9NvFgE+HMQ99uiwFJuiwqMCYyY7qkiaRZBbSqPRZPZgA6+PSE
xQTW7Y/JE8J8S6ELRbWKUXpDJcnPQvVFEqSLXhsc3DlHDMuBiQi0m6e2Vm15DtCKW07tWNjJJHFs
CE8ME+FoEigcwxifrGoRTC/H2vyjzJ9vf7HrgODtaf19LwrzgrNcTMR5wvVTCnvyHB6MfbF7I2xD
bZbssJydkyZsS9QkVTdEEXRqJqMJUREYWiWoil3E1uQszq8yfXacUDBFNQCMNrwq/bXfpIf8SyRo
PsXfzdQU1WmVU2uf/pxtikiJHHKvnBVf9kqQcvGWKG1e3Eocc3GJUQuxnuKbyprQWoIh+WI0HcuI
lBx93/Iy63MxlxdL8iIbIT7lEj3qwFryRtnoe7myTauDMHZXGky5iBUoehWDL4AMp8Gg0a+SWmVV
7XpD9fUBm8KymmN/rwti9MJ0Q4eS6IQYChMK9CVAISAlUey4sQYswiNuXVv6c/5MnOQ7prnBtRTY
wleeomxe3EosYz/SbJlmIcF5F+O5ERwNsMSIo/6bIgwZm64NnEsWmZMpBNAXIYUqhvVnjNX2EdYV
7m+/afovrm5tJYI5RaUZCqqJi2KrVWUVqmxr0tdR/LOSD8byaNa8BTPXiCh6We/yWHiH1sWSkizQ
Qu08PsTf8+908WTyFJyan7rfe9h3hVW6jY0Eanf7oJvqvxLMvLMeK4hqvcBBR9lv20vG4/vh3NUV
6ENR9VmNZdS5KoxBzycyHvWMc1n0Mm5c1pvpWiUPqjabkhZCBtT8UHiC22L7RXbggQB5R6GfciWm
0sK0DlJ4Ri04hcVhSr7EBefRbt0GAdWIaGrYek/ewvuVCAOrPMRFgdVTun0iH9TwA+5w/f8ZY5fJ
Qx4Uk6jYkRZbWiw7xuD3Ji8T39RmgjMgj1NMEQnd718KsLFKVEc80M7TnwTgkpv79lwfQlewW0f0
6k9jaUlItyjm5rY6X1da8ZDWopmHWwgtGpdDjy940ZHi0XmexKE4H7JXfLp/L/YC97bMrUiXEBrn
EhCiEZ05bYwFjK2SyMRu5NYK8zt9/qFUn0eToxs8MczJ0nAUokZCAF+2gZNPy59JT3xpWc5db8Qc
p8iRxfLItWQe5qgjxNbQeaqFwu7Dyi6Sc8lz85uRzOrjsau1JKwKSWoDGjkfRre6x+owum13PxyG
z4UbozLOQ8xvvWICiQSz+DC5LIOdlPahoHcznIf6JVJcGUD1MP10WyM2g6W1EPp9V++4XdJqJgVS
V7j6z3RhR3JJ7cAzAW2ldOX/erKRKv3qTEw4WIdBEQq9QmzJ6Nw8yFwsNLLDsuMo+jWCj5HDaro+
xAOBI7PFB0oFm7rTkTIAyn8sB/lJeAhtOiGP9w6KGIU3hrOtkjrBpSFZBubn908aJTERG1Un9jg3
sVV2ZmdLYXc/zlh4EYWPty9QplEZ61JQdoARVmRVxAK536VlGIUZVfSIENJjLHUnWcEe2xq84SV2
cztGQz3cY9PG5JJdj6AUlJV6hAEHnsfZdAcASsqYY9BAD8N8bzVTxDDKYMyE8DERnbr7cvuY2/+f
DshLJkGJhVFTGO+pH0FaYfela4SvU75w7Aj9gVefUXsXwCimWold1QsisfsAe7Rz7YzlQJdExG6q
YNybTefkI4+bYvvtvctkIw5Dnpo5ahaMTJ1odyPzyH3pC3Z4oiiI3BsSjsvZNCgreUyAn8SiPkig
0LKVAvOj0+s4vqCUad++qc1oHujAv67qzY6uLErUB+NY1hLokB8kL7L1zip92ms2bd3XvBg88UsK
wk3eWqXN0gqWhyLJlCAdHZTfH0JZq5lqVqNio9Ldgbdw2VdP5hH7h5zsR7xX/dkRDuohv6dVbyxa
9njg7U0NWslnNGjUQI+PJZbEVqpWx06WkvgFXstFUtNmh8Q4d/shLh/iKuAhCrYkqzAoKHFKCv4T
fTyrL97Ns94aqM3ZZnfIgtgK1cqeRKcdNbeYF6vlbYfZtK5rgcynHmVJiOMBr9HcTV+ic+P0GNVB
kz8BATzZG2g2nIRvv8oKaBl/SMFWH5p+jtVxW0ztZnOJIBp7D/RLBCqAsrbD3a+R/AgbLwM3uRMO
yeFDzmslmIlrMhnEmZgzQfQeVTaJ/hBIbqsYmeM8IGqxr0zRuxg2pFmMMi06+kyF3XwI/MILXSm3
9DOdK0/+5L2bTW+1ksakVeBW1ZdURZQhaZ9babTq6ZiZJ5lb1d0s+K/ep8E4qkEX5zZGfdtW3wjo
kTSCmND06epEXqq4aeiwiU/RRcNUsQP5dw2RqloFWBPg62J8AZFHX3ytKu/2Lb2NmF7d0koG891m
NWjGsEc42Lqlq1xmXz4A82rHD6g3XVK/2GWgokv96tg6pq8C4BW4jSc4dFNGYfMu8RqWTeOd1a9h
Pm6YG+Nkqj1BvPML2xM48l44I69BYY+XuvA+L+NHpFEZdJLAV85gAhof2uTEpafgiWBMWjYnJhnR
8LXVBUMPY+/Eau+TOOHcIrXJ15eoYsWliC3TMktjQwpFLIAvILZQGbaufiPKa5WfxexboPJmrXii
GKuVmksa5gv0RcoDf5AEJ27FQ24s93JYOJEicqrWW5UGYryfjLFViamGeoSg0Sa+cZB2qf9rmRwv
7ttWPFOWEIJKwLawKeVEhlkV5wJ5eoy9HOAlAx2A8B3zlA4Q2Ehsb7+6TbV4l8baEIyo6SLJWsQW
MVihANw5FzwOdpkahyudWMlgtDshaPuEOQziBPRfg6K14qAFdSfab+M/e9DeNpiwtVQ0KykZu+Dw
aua8QzK6r/WxUXc9fsDSyq4pR37YGnY3Df7tb7kVNWAJ3183Z9CfsXKjky5FqSIhatCCWbEUAj8j
9g9mV9phXB4maQFi5N+TzMFO0Q6iJhoqikas0DaV9UiWka2MtnnRv0R2cQE83IHX7h3JnvfVM8Zw
OY10+r3YC13JZOmPxsYEeU+M7ynO30jwaCycIu92OPR+KJNxBXISxFFswli1rvoq27AmT6on7WSs
kdAcAdg5yU290AtsGnjevsQtXVmfjbH7YiWkQkaLEvX0TY4Vq4g1y+h4a1l5X5B5EkULSFlemVAV
+VNRPWn9v0Xxv2mFJqEOB/iBygJipErTpoZW4aolxw7i4kCWwh60/un2x7rGplA52ICjGUgP0K5n
4gLRKOOC1MjM09mqTiogKuGuBBUBnWLSz9plMAAs69CT4nEjbwY/gIyAh0gnJjJkxhynhriYVYqk
qANNP2VbWl5CX/QUt3jmFfn+QZZpor4hK4ooMw8bw99EHgqoY4PNB7TjFh5CkGNhDYD/rwnt3j7o
uyjGqZlxUSXi2MFNq4nVhk86xpQFkfO+NnUcrcO/zsN8u2VR1aAoKhj9qledrpG1B82IW6+ZAp5N
vCapoAdapVJMnSE1wygqh0Cxs9IK76jtryK4AMmJ3ch5rVyKu6VNDkwnHClHPb9Gu62kpqQbhgxd
vdrUhKKSkUYBsoz+EH2S/fAu3ClObWNzyyn1jcIaPeOLcYwO4C7iPA9qp64M5UoyY0xGRdEBF8Ph
tTMtmrV+9yL59b68hFxmn384pSrLRJY1WXwrzK+8TydojVgOMMqUbTR/xPqdvfI47SpQgFC6UZCN
HuH4uMnjpiUDDggkcmgMo+T/u9NriVjW/YIjCnNjmfWxbTiI7a0wjwKN/hLA+AKdYMdWg3q3jWKd
nfawyJEEnszvVRVaUri7fWO80zAX1hWaAIgaVKXUiHCcDTXH8tFhVGbn38uhBzI1xAPo0zL2P8iz
MUaNGBdTPZTh0yJ8xDCvBTDPbqhqORXMiNAoktosjNXBRiaO9nUA2XNoG7vxJFtI9/e3D7ZZrFoL
ZmxLVySoGAXIten6lPIxc+LQ1l1wSUgHcAmh9Zw9S/fjA49WbeviVmLZIStTqokRFBmxS2M5pZ35
STESl3M0evnsa17LYDRRURojlaUaMIjGkn3tQNzQNd0cG3D3ItizeaH5Vji5FsfoYpqgeADMGF7W
MEVgyi8w/VwgbcM2oSRyUGGwWsm0OGfccg0IG2g8SeDWr5glymIMqq5BQwvTQWAJd8MDYPwW1pmA
x6izc49vuagqXn3WlUjmnPoilQSTLUh45MYd1dqqhW9Cj0I74eGbqO7dksS8OpT1tEoEyN5Wi+mg
zLIVTu1BSSrf1GVLMhfdmk0o6CJyNIf3UanyrkxzlhlqnaDcYM/Em2VvDg6CzhGxWfpeXxz9DSsZ
spnXeTojkTPO808V1O7wruY53Qs+Db94urkZoa/FMfbFrCIFW4TwFmTfjCwFVDEYSqIEac3RfB49
6RGL3V8lrKjPbGWvfL2tpVsuAYsVdAluTjOw2f33s04TaNzRzyY2CdyheVmGxKrNi4kmIuzObVGb
V/cuioX3LTJwaiXNXRtQbIqqNY37YOJxAGwar5UQ5gVoZZXnclDS+iuStXo4znLA8aK8czCqD/rT
cMDIOj5Z60XFXgvOc/Jw+1PxTsFouSiHmtglsFdARF8GYfCzgPeQeCKYi5e1SY5rbKmwa6x9QFZv
mbz0jyeB0eumVpox0HGIRsJ6+PCx4gFWeAKobq/eaZ/OCDEK2CC92VN4m6HzODp4V82kEEUUJEUy
hgiYivsi8nVMDgjcUa9te7PSWcbPa3GjJwqFLg/eLx6X3B8s8aJZFG/OJ67YdBLv4q4K0CifK2LZ
ETtvXgftW5A96vXPpuMYlm0pmkR0E0NlQMz/fjl1mypZqSNt1tPEbk1XUS4hQYtXeLz9VDhy2BEf
o22krqexuhqf6vJpxlayBEFFsXy5LecNFnzl8eS/D8SybWmDmvZBXlEwQrGnprjzptgyvQklIuVB
OcTnwBnHt62EpktJBSZAc8C99XX5Q+avk93W/fdfw9i5YES7O0+h+9HeoZvcl50l7zWrAkHi/1LD
334I7+IYm1ehsVdj+gLiTL17mIiZfjeQjAES2ZEosG5/6m2PCCAQGqVomIIV/HfdKWOhTJCAQUNn
a0FpipyNc7WXQWst2GZq6XgexS7cKwesef3gp11JZyyjkgCGX3ZwIa0b+HS/MnGDPRTYj+8lF3vr
udHptgFYSWQsZdZIkt6F0GGab0rw/jnC4cGqXyko2EysD3VkkAX+/YEZywnW+HEZG+hysh9d2aWb
9eRPb9hIbNLjja1vvtCVMMaIJku66JMB86bqfhjWFoZclPG7Pn7iaM3mk1jJYcxoknaGCOwYoC02
JkxpCNViHD+mDNR9bGFHiBM8cr8kVfwrqwCEB0E7TwaSlnmHTSSilJfVNMh/g0k4iX6guoJY0U9G
N3nmQWo3x220lUTmKcr4eb3ZokoNjKurYu3rsEsP0onuPkagH9mD3QO8Hh1UG3ulgWSQ7xqP9yM2
86nVb2AeKLgiZCMvaGW3/h73J235EmuuGsnWMn1qpca+fbPbFwsUtqnpGoqjzIlLTIPpbZ1hv1J/
KOVTyVvYtYnOoHty/hLAaE5G2pg0CTK12v3cOculd1Eoh82ZnHg3P5cYai9Na2msl+q7eZC5dfJN
tOVKPkuHgc2P1WLWiMWU0Kl/pncg4nQGK/Tlp1bwGtT1KCyk5GEVNm36+6nZ0D8ifZSAhZ42/b6B
kd6qkvNS8OAf/2Db/v627AATqedqSOIGzV7AXigBM12rpIMlYHGxTmLHu8vNnt/6WzKmLZ6zKCwr
WIHgeQA9Xu9r97rbOzreA5D67m3N3KwUrqUxtk0pclC0E/iK4bVy8u/tXXFZ9ssu9DMrAxEC2nCS
2537Hzy7s3l3q2CEeYCZBtr2PMeTiJMGKL4ED/FrU/Pw9FTvr4zbSgrrCbulMoJYoH1a1HnRp1V8
4sncsVyeGMb9lUVcmEoEFaFipN2vXaSNz8NAbae67zEMoxnTZMilQEfpFP2HqsWu0Re2HD0W2WIV
JOJoBu+CGMUQgp4MwKDTBqYLLss4uPQNp/WwCfpFLPJXiM32bVBcUVGogNmSngYwcFCAbPzNdMHV
gvTBwfJTLo6Nc1NsabAnXV3LtBdG/OCAEjx2d0Y7mbuRY/sRv5+MZWAiZYFl4ykmEaULOYjn5Sh8
pi1Y2ars6IH3iDlXxYJUtSlVUqnFoZr6XMjPWfaU8jbQbHqw1XkYD1a18rRIDW4qN3PFM0EcuBO1
jDeb+jbecuO9sn5EWIQp7YT/PiR1F8GJmGdKa8NjNtu2e6sDMZYBEBFQEaloe71txfANd/IABgMJ
jILnO74CgiA6OdCUPAAE764YU1EUUjWWKk6YiXd69ydpHrgMrjwRjJlYMlUehxzxVdr9MMkuB11v
PXC6/ttecfX9GPMwtUkoSjRWDT+PjVV/XpzMQQXcbokretiWgi9621PxTsWEOEMLckVlxqmKqARN
nBaBSZWUhuzUBUhsPiBrFVgwsqZozKosRm4q5n9kYN0C0WKTcc6zrYHvQthqIiATSBMr5EzYHf9F
tgUrP4SH2F5s2gVt3NmhyXfG5fbeNk0ruUznIl/iqMWioF9NGdosh7mwdaybLtzxhReibadOfwdP
LLNTFkk9eAiQp5G5e4yDHpOP6lGqo8eo+VipC4BExdSIimTm95w7MEVDDlVgpfpOGy256yWrSyZX
DCpObfMfrNTfktghvVKL6mUhsB3JPsbGbor+kmy0s3wu3ce22X2XxNxV1jd9GNR4ZYM3/3eRQ3Ai
zl8MVZmfc1zy5n1hkdl/P+Kb8qwqkvUS5YtWwpXUAzhMctlWe8GaQHU6hDqvSMKTxfgUoIbUKJ8g
a36YASo/YePSn80LUABY8lnuA8vwRHAUfizwfD8hE3hKGCFOY4JmRQI7317C/hAOn2+bD96tUVO2
+ojR1A9pb6L9oGW7pLzTAs4lbT/h1S3RL7sSkGokGgdZpqYDK4JOYHdE0jx76b1sFbbxePs021Hn
+wdj3MlQprMy0GqrXEnfGkNy21k5Bmm8F7XeNmPntrR/cCzv4hjHYgQV6iCFREtJkqfZtS+iDgDS
WXSXMFmzJJa050jkXRdj7cFfMusFHdsHcX7n/KIMjBz5vnZ6R3SCI2DFHEQWR+IbSHJ1f/GYCgJo
0DHMgN1zwqnjBRnb9cd3BXmrF6wEFHnazWKNj4jG+wxyGzDbOeQP9THArBblQlR8gCsdIbHEF8wt
vdz+oJueGtAoyaSD2Sid/66dAWhWcDy0TUjwgtF2c3jWefjw7RewkkG/8OqAtVJiVLqA89S+DU64
S13zsTtgjQmSZODLOK6adyDmPatBq8zxCAWJ6odpCC2BeGL89fZH25yVBS/Q31+NfdNmrweNAmuY
7NsdZe1BXeyIdPU+8Uy32PUOhO60u/7IQ0tsvu+VYOZ9zyYgGgLp4Te1Y1qeouV+TpGJ6aKjo5t7
+5S8L8k87lKuh8VoUYVfEhGTJJaRgL1E5VzXpl9ZHYh5z/I0K0utTcgqK+m1TQS/rqHpgVQcpFK1
bx9o8yWDOMiUDPACgoztdz3ENoFFUEt4E5WAgQPNYL1+vi1hG0SzEsFon1aOeWCC+hwpK/lp/EmN
PfY66YfMzYEDp8OxocNDHm4HpyuhjDbCLZtzPRiIAxoAz7WfLV2I7JBPkw12jLsaVphC15xxpxQe
57w0TrvKAd+r4G8/bfW0x1o3IqVD76RDQZpCA4cdZaSV0CnpdzqHNnLb3bxLY+GcUj9ITUjTCvLQ
7CN7sYz73jP9wEqQqvPn6LZLHit5zIdVDVRKoxreFM03r9pPT6Wd+5012fknDayLHxsnWXVKWLKg
Xq+yHOt8gBySJyfC/69elIbrtTmXxq6Ma/oaZG3g6YLDqX+GO0q+EP1Q/BY6IjgRB79AH/ANDZGZ
By61uTgKKo40H+hIhLYfvRar6Xjt/+1H8H5XLDeRUpaKqY6wjMKud+Gsd+lzLVjaiWD2KLSxPnNX
70RfPxFOeLBpkVdymagfLPhSJ2lwbnnzbHTnetoJ8U4m31XuiqJ/6MW899Hova4em1DP8txTX00J
0OdDeje8vvUO7OwSIU4oPiuPOO8lHsDTQFFt0am3Uo/3pTfdwurATMSgGkvXqgkOrKHClIWp36cJ
8Dutc9u0bDqGVebLiBFILGE/CoxaHGlWJllYf2hHpT8JPNqEf9Cc97SXcQtovy7YBzWCPOsc3hlu
+rPYAw91NJxwrz/Efv9KwemCw2NR2PRGqwMyrmIsu7kPMoidwu9Feia8AvQ/WK/3czHWK8fSkj5V
0CwMnnt3/Ey9Aui1T+o5eHqjFnR4DP28K2OCk5hUQ1Nq8K+9uI+Tp8Y4q4NgSTH3xrYN2PvJmMhk
MpciLECNbIu+4VM0grynfStKZRA6vIGF7Qf+LowxYNgnAmq1KEeOEzSNoxfFNymSWidfCAYKR1G3
4wk7N/4v5WdBM7lYVjp0H8Ysze20ei6NzkrML0rffiQkwmgoeBRVEXSKjO4XA0KHXKQN5eKhF+/D
5un2QTZjf51oyCwwTUBx07/brLgYu9hsBpjH2Wr2dMlkcBoOHebFOns88uoFmxNrK3FstScq6hx3
0iEwpxxrweFXWIKlL7lFsGEASXhk0yWwBvxBb80PvJURW8qyls+Y6CRIZXk0RUQMxvgiGeOTmQeu
PGr20KWe3Nec2ufWi8P4DuhXTYAplbeAaeURiNmBirOSYYfbPnK0vi4dMOprfkMExZmlZuEY5c0I
bC2QMVqljLHlJofR6gAeww4OLwKjbQgo0C+Lkr5w1GfL2azlMTYswubLgGAoz65ex9x9Y4j01bvk
hVj6A8r+qL3+D3HfplCg+00CllTMgzOPopETbGlXdPjZeG9odmx8N3tOVMQTwZwrl6sm6nrqysXW
VdqXJci9JuXU/Te1Y3UOxh7X4YBXSftaQfAiJqkVw4os6lOE0fbb17QV44HVUAfZCbhXgOv9/ZEr
cSy0M/gvbRR77VbF9pLClixJ2YPKucZOOp68LdcJbl4ArwH1A4ctc0FKVklm2iWQVf6pil9Bx3f7
PJtmxJAkzQQNqo7BUAZO2CXj2A40Dj8G5wFVphp14+kA/+llUL3RofGVmFuKFXt/cOqFW5qB6XXM
5KmyqpqEOZueVID7zkiIsRfG6iRLyCIrVzgXthkbUAI504DlwLwAoxqKGkqDJqDXLryVL2jmlv7Z
7AZ0NAJr/jTveNsUNlEva4mMI1jMQBSmHpZ5fjAe1Et+N4IIRd53u0G056/pXnKTg/ZYuplN5/Sx
4Xl/+043TdfqB7zNCq5s5UKmyqxqJI+j/TbShXEkK7c7K7goQLsHdzxftNl5WAtkfIGgZbIyDDhx
tNfQvi6BI1R888DPfbae31oQEyqbaG+0Os3nkn23z0FkSnO55tzvbn/BzYnAtRxGNWsxzcu5RIrV
qpbm66CnlDCNFzlga/O0T+JF9AawtennwU124i5DevkRzl6D0E4mpShQ2XBlUqSqLEo0ZDXpoUg+
Kdqxkzjvb7O2h1cB24+pWAmv8HdjRogeSFNCkB2/4u6Qhtv5t+6ophikkWykA19mzENiKfd4LI8L
J1zafPwr2cxNppNAkmJCBy7XFT8YsK2gTd08rp3bN0njYzYnXx+RucgymORUbYEjCsX8IunlXgpG
T+v61lKq3s3qyc/NiuOMrtIsAooFTFSq2JdoynS8+ffvWqMlvEwBKJ6S/fS2OUw91XZui3v0Qso3
mxpYhVv4Dc/YsR+VFcx81EFJQJZdw9aFWjU5agDi+KEJGq9CVMz5sNRsrj8sK4r5sPEEqy4ioLCH
Evzj0amqnqruFArP3cB5jFejzawoeuqVOctnY0oK6idk1aLb18LnGq3G4k61Uy5Z4lUUzwpjHHw4
50KblhA22iOKK5ijRmIM1Dna0OHl39a4WWGMb9I1vIJWxxiECqSwsB+TXV5/K3W/C37efgY8xWDS
yCgYswlTuUh+9L0mH6XyLuL2PuiN39IIxu3pZii2RkxDFXTIpn3tjwLQ5J2reajMnOXH2OPlq5un
kvVfZhLMe4wOSumUq0uLFKSQNWsmpacRiJsW9/bHu2pbvV3TSg6jgM3Q1TBVMwaT/MXRcL7ZFc+1
bwCTjArp5A7Y5lZZstX9Wf8Ajext6bxDMgo5F0UjBwMVPjyOSmwVlS1kj7dlbGu9AisgqgoGmQ3G
cIDuWTYqM1Vt7eHXxqn0PGF02c/v6YbXkQtepVHlla6s5DE3R+q6LZYJMEvyoHiVNxx7L0aXuLL/
bQnv7epWgpirA9leVDdzCLrnXvXlot/XYnHUqoZDvLN5SSsxzCUVTTf0Q4Dvl7aZLXR3Bnkd5R+3
L4kngzEW45zJpp5SaKr2FOBrBecs5vH4sfEV+7kYO9GZRaIvFP6apqgnzH7Qv4SqVbYXZb509feW
t9CVdybGZsSdLIYFxnxtqT4nxXkOvyc8hudNs0Qk7McCX6ZxxfY0hXNoaNiIaxtRuCN9fWc2xusH
buZdBBtHKSgtpWmVqLYuFp8WAXPkyvQVKPCX22KuUpm321nJYb5WUYmj0S6QQ3zFKx8iL7Wlh+xI
x54LLI5Q7gvOwbYjmXeJLC5VbTBekhaQKDQu0GagprApo2pwMu+qXe3ke+FZ9EDviwV/+9uHvUpM
mcOyUNXO7PsqTiFaudBRGmlnOM0Oi/BCX8kt6ZEeWnbKi0Sw+8cSMcPL8y5XHU72FzBhXB/WlT4b
0JzBk7zkRFe/grECO6PBxqE54muE0F+/TznP/Cp7Y8UytjhbAlJFHQ5enCiXCwV+ZD/ofmMkVIDa
f8hCrq6YMcW9EgbmTCBuaQ+hbvetifZ3bd2+zatJDPZQjB1e9E5S0UtR0T0tP8sVNjRUGPCT0c3c
TTZ5Bezj6//AqrLpZlZnY8xyqujhVJURdGj0KqVEV6WxMtkfHurLlN6JY2JNMY/JcdOkrWQyZjqp
WwwQ5jhplQ1WDLiknlqR4nO+J1WCKwe6ksIY6jz8D2nX1SO5zWx/kQAFKr0qdZqenHZfhNmknLN+
/T3sud7WcOTmt2vDhh8G6FKRxWKxwjljHmgBXU9PvaG0nv3WdH2vc2Zg/vIRnNdjcMC9IUg0FA1T
9R9j8MTUo4Q0kFe54aOOLJF8i8O/oWjRPINcd9i/RZ0cwyLcT8yIDtJS1TDenM2jFeicXDLdgs+L
d5bAFDKLGWiinUmVSbYTRtg67TWLb/X2uTB40RtPGcaHtOIkVWCZVO00eUrqV6Jysqvrkdt5Y05I
0YvVSrNaAUQpBES6kz42VoO6ffclzhz0QXjp5o/HgN4P8nntGHcBYJuYqDRSDBs30CzQM9rZUa/t
Ho2gtwWA8YQfl019/TydBTKeY/SJ1vshBPbjS4E2MfI9EjiJkPVNMoiKf4HUxYK8h7UPZAPNAISb
vquzo59yujnWVTj/PmMEcdOJoZwjYYyOxWuUKg5dJ2+Fvri/vFLUm30267MY5uIIxH4usgQQHlnY
O3Gnb6ZmepP78RAR6fWyKJ5GjBWYwDXzgx4r1mGWtrhKtdeg5WzKv1j2WR1m44VuINkk5tTFafTh
T+9e4oimNTnIm2J6+bJK6/JUCbUQgvKSwg68F0UQEaEHF1PrAME92lYb3dUeOrRUUMKiPx2OOZ2j
hTTGB4l+aCpDowD8KPtaYVLKSK7IH5NlsUIYw9NMYSZhj+6ySTtk/U4krhRztmnVEgDep4hEVCWd
hfTy6yqemhy7JMlVcwjq0LiaJeNF6DNeRW7VvM+STj0jC0+Hhl9f6YwM+xOXD3FVXAG4PbNDMnmt
Pv28bAwcrWQmcEAbem+GNWQB9tauxX7bk9KqScO7xukufzqyC52YYCEDnk/YzpDjHyXP9IJ9v8+v
awxY8CGM1mP5hSwmZBASP/ZDja5f5dBAHl0SR+DOA7/YM768N+/j3ffQvXCHmlbDsIVkJngwy2kQ
hwBmOADZOgQreLYJdsMV4Q48roeZZ0lsa1SVKaUuStBR+zp70bZ7Il8k0VY2tEtbQC9WcxB2Iyfd
u3p7LGQyJ9lP56QHR5FqN8mLkF0X5fayLdJ9uWAjLH1bVmrEBNUuvXFLK211T6j8XdICjzZQLLmJ
b9Mu8y6L5Jg/y1pdm3ktgE0aXC7kRQiAYPrHBMLvnslAHRXD4ZRZEkovDjMh0zCKIUwiRXh0kOKA
dJZaSelzXQvT98varG4Q+CnApgKeR4M1ChB1VqaR4V4UsspL0nRfqSXHC65GlAsRjA3ABFq/K3Af
kti0tWTXxQchNDx9OGYdr1mZpw7j1MU8yuaZXvO9dBtKbznIii6vF08ZZm/GPE+buYEAfb4tzMrJ
8wMBebl6nXW/LkviqUL/vrCCUkeZQlMQGJV++Euokm/SLP6NKS92hpr6QsQAWpo477AzRRZYbb33
w9xC28hlPeh18OmILoTQvy+EjK3eBfOEFev8WwLETsH0phKdyXhu/o0gWRZlRZURGrFbY5hVPmmo
ugzagKHkapRco1aQeQ5C8C3lonNZ3KofAIrZP+IYvVoJDSKChrJBLo6GnfoBWi+NtrWN0gjty6LW
TeG3KI3RDCPXmjyejC4rLNm4KXWOIfAEMLY2R9ko9QGWru43lXmfiN8uK7BuA2cFGEOryxYsjRFs
WSklOxklW6fIzOOhb3mRKmdXWOSHOTSMbNChSdhuFOnWNF/k/7jxLCf0GHfRXBGISIWvSW23vWn3
/sgxZp4eTEAShUL6Dsycao0VVg9Co1gdcjKX94UnhQk+KgOctOIAVWZpdgozsGJSAg+EJ2b9+XA+
K+zc7GCOmaGe5HwXbYoELtjaFZ0ZjIEXzO145WilMxdOldSZnlCPQ45ibSme0yEDFLRo5O0czSs3
JLN4DX+cA8TOzAZB3bVhioVUy3wzqYgUicTxo+tJ38UiMl5AagO9Bm4eHOne1xzzgSKNEDd2wLn2
0G7nTQdOq/g5vKdvMv4MJjWFz2789xFm64mAHJHLOMQRpngZ7wO0woY/Pru+d7/jEfZx0VSBXhQx
lBT7zq7MKrXDCR3ucfx02fI59zg7j6Co4IOM6NXX58C37W2weFtt9ssnW/KnuIqncG5xAdJPWVyA
0ZiW2Qx+EBA3/ijGxA4kHk71unv9vWgsXWwqGc040FChIp4qIKtqOrV4o6u8hhHO5iiMuxiTuC5n
JIqwJ4dyjK052Q1dwPFJ64YG+D70o+HVbLKnt4jj2WhxlEblnsieNN8mwCSdkI5WBydsbqXu8bIp
rK/eWaD8cX9A24UpgxkXuZH9GAq3EFp7QiBUkumvrvGzIOYANyQAmPgpYjB2k/b0dwVDNCv+s3LM
La430SCHPRRJymtJrm3gI9o1bvTLy7Xu6s5SqJEszHlUxGjUabuEKl+l1Tepv7v8++tGdv59ul2L
3+8NcEmB3x6xiKBYfnAUk2jT9LzhgU9dbKdTqcuqJMpYL6Q2P4qpRkMwOmBF2vHVtI9vS7Qw1y+0
zUuyAM5sR1f6feMg6+2BAnxLG9kykWPoqwu5+AJmIdNhaoS5xakt8+Mo340Np+7O+31mIfVkjLNZ
pUFXVFqjeGNmb5d3aj2jsNCA8WzJUBadNkAC7Wrp7AnzSDSD0R+iTXow0FCZJhavLWjVPBYymcAo
j3RR1Oiq1fBB8U0l3rbpN45eq1mFhQzGz8lZO4BHBDLIRnQ717QUJ7sz4oN8O92MdrPrj5jJu20q
V/0SvXBk0zX7dM+eZbMzH3Mg9G3Twf1RbL9+lzsGmkbBCGP1LlA2vZ6CjGz/Bw45js5snj/oukAp
aOCMDp571aI99uMLwvN8K92hLdcODyI4CsV75UHh5Ig+EYcxR5FtCVTapo5NeudTKFrw1u5xCD19
GzsZmCUEAAx27uyAXXYT2eRhtkWHHGRQd1Ae9Em0eJ+zHqwudoBx04MyS2QcsfuVO4GZBHgGx/rQ
Yv0VN77jBascczYYNyT5qFPCpiGsuA3V2onCw5DwKswcT8ByDIH8bWrQSkLsqJw2tal6/sAdAebJ
YLxNPouxktQ0ytkhqQj0gtAx3fmupLDzm4ELucc7JozrycNgzmZ6C4mG7gbFtzm/btAQjEyqpQu7
y2dyNUBYGATjclp/0FKQ9OBebTx5fu2Nh0m2U7yWLovhuVODcTuDXgIbkT4sQYN26L34UXLAlLER
c3u+p7PbmWcONg8JnnPuWf6PWomEOKJPczNDBhW3+ng/YWRKQ6ubYelZx1GSYyZsdFd0pCDAE0K5
Tw8eJbG8i2qetXO2y5Q/3uyJkLchAD2RopOuYmBbhp3dTBRknhPOcY6uyfgJtdHqRKe3xAx+Tx2A
dOWXujc468UTwviHOiwiv6bOKAeVlnBQzUM3/Lxsd+vrhRkTDf0LksnWjkzwVDSS5MMF1cnbqKAL
pJl6S5vUK9PkFXXWt/8sizFxPZM7MRVoLnjOLFH9PgYPl5VZX6/fAth8dj2HQanXEDDJj2F6J5TP
Y8uJq3gimAeK4KdxOYsQ0VQ/u+h2VAtgtf24rMa6ezurwdiwUSh+h8Q8ev/81tLAARNIz8kIjr3K
yppfl2Xx9GHsuFfDsEwqyOrbV7N6MeRnKeRlgHgyGDOOIAS5PsiYS8ADDtlGbWrHGHhsehxTZgni
awOoyBNifTsxgGSdftNpEqF5mP+qpRUsAoaMfwDBzJgxequ7PBIEdN0X10LriQ9d5V7elHVN/pGA
l/BHJ0ZIgJm3HL25kybasRE5sUCsOhytRE63l0WtFz9/awM4m4+ymsYfuraBA6jRP7B/7+wH8dTD
eNDduQRhumQbnvTTdFSOldNl+hzrnpVkrLxQIyQTGixjvPP30T7YJDuan+OR3647nbMYxsAB3lGW
rQoxpli6ndbfAXqZE8Ou2/dZBGPfuTJoUm+cRORu12Akaox3uZpvOFtFP/XSitHvWDyOq7b2J0HB
VmFc1NMP/U3x9D6uh5HmxCqfeLP8/xIMnxWjdroQqKd6E6YiBMa7cqfZ86G35B/EGgExLG7RXMrR
j+74Jf2YsM5XGzHRK5j9PyP9uQ+YtN6lWNTC418+ts7aMZFd3iVDXKnQ7n2gJXXkwpN829hRAKd2
n+3oTGA97ovZ4Rnl6gE3ZMx4SgBOA5zzx4WthKLEfQxXJY7pcUyEK0CM7ro299AuzzngPFGMlmI0
mLrZQlQsHIvEMwL860bxl8t7t3oEFgoxPjHtqymqc0jJOzckN7N+SKSnyyLWrfEsg60j5I2UyN0A
GfoDWLTQ90w5GYwbYJfagceLjLnSGL9Yqak8gUAOmUgJ72Ed441Is98nYI4ERbfLA47k7BJbQghb
RcX4N73ytd6t5mwn+8mDPyq7WW04YDWrDnGxjIxDrOaxN3zK+tkG34Q8shSV4w55Ahh3WBVYN5UW
LJP0dk5etPLhsiHwfp9xg3GV6EFB7cAo783wKBecJtj1aYLFCjFuby5jo05prSV5VneUkmOgORgn
f+nBhxofcIjc/6YR4w4EfRiCktas5PZb2dxzG2XWTyfmDgnG2QG0yqwYJtwLAOmY6PMg1UEoyCMx
RidNZI4TWL3RMTL7/2LYSoQvDX2nSTBiISmR1/SScT8A3lWScot2lGeghC84Wch1WziLZPyOqox1
WgTw4aD52jZm6sXZxDOH1Wv3rBbLK1SrJKjaEKsHAjGgGe+Ql7sxnPSghjZgbm4xvccxh38xwN9a
Ecb35F0clGC5prkA8ZfiJHf1N+p6hDvRiV3AKAP8mrN167MVCyWZaAzAu0GgUhMBhCDaPDFCHjvl
t37CNMeJ3nXbdd5lo/8XD3vWknFEeZuEQunD6ufvg6t7NATMn2eKpWznXBRlzhFgIRVKORVEPYZ+
g4RsqrEXh9wmvPZ5jjUS5pyNcpmVtDvFluLwTUR/cVL/XZv5YqMY55QQtLQTesiwUekOaLIHivsF
SJsRAKGhy7sHeSoxrimsE3lWRojL+/2k3AYgoLpsBvQHPgV9C32Y+KTNBgLaF5zgCdUe9bae7mvp
UcstuR7sy5K4Ns44C63pmxTED7SG3oKtB6gurrGrt6pb7SqKDcdpffsXeSaKcsAqUMHY8zHKK820
rWnKxVYfmtLWkFSnWJBZ6zSevpGv/hyW7ZRLNxUJ4AhgpgWV1UeBjdAL4SghLzqE+pVRkNbS8RQe
2o5Xc17PVi4kMWZRx1GmjDmatAEDUe6qX5Obg0HG2En3im6Dt4aCP4LekQf6su4ZF3IZa/H1SFYI
bbXIfo1evcMdc5wDK0sw3yMB4C89ZoUTvPyN3SyEMnZTm4ER9LS0WjvlTkEpgtwOXyjYGH0gZN9G
Topp/Ul+lsdWgdK6FIRewuJGz8m15DR2cay/kR3IrpWNvom38d6YLR1YnjznshqFLgQz944G2MlY
maCo7z8IMab5QGOOBidB4hFzrnqVhSDGUP2wmKWIQBAxSquUCrsaNI5f4Zko20gLHLJxRvyOTi0g
ooCv/EHDrp2AqZ8TZwLDWf5dvr9sKauXzEIt5sAXSqtnSKXgrZX6AORVnsGt7gkir++ZJ4a5ZuIu
7CsB/Zs2aKqcqNQekzB26in8m5fjQhvmpulLbZh6etaGKbdMMbVCbadmIZD6eXvFU4jxJk0/1ErS
wuCF5rUVv4nTg8l7lHxC4mF8o8F4DrObmynLsGidea31V5P5K+32c/XStveC8SxOt0VSupfNYX1O
drGCrOPogkQrVSpznxYWCL2cbD8eyJcWlMzZ7fvTFWEI54HHs3y2qjNG5P+bNOSveN8VAGbDSEO/
nX5oD/pd99rQWtJu5kSQHN/B1na6tquTucIelgh9gh0ZAzuuboEHw7vF132HCdgqEYPrGEr7eMmp
UROHEcW7a9zRkcBiMm6V6+8U9oQiAKcb5fHyLq4YJxHBCImGGcUAaDQjTwsJ5oRoS1I3Pg3Zm5h6
5VxynBVPBmMogh8X6hwiFBanLVHRv7VpBOc/qcFmT9LGqHSfNoSQprXMrLU1Y5sALPqylBUrwGJp
BvowJFmXFeYk10Q2/VGAIl3zbVR1awDK9uRvRHiPy4LWV+wsiNkVRFaVONMayRw9Ce2tKh4nw7ss
Yi1++6AMsytK3IblNEFG8Ew27Q4jljvdxSC4k1+D6oULqstZO/adqVd9Kyom1s7QCouIr6n0RNRf
ia9zThD9bCbiJiIG0oBqBwQthd0j0ex9LaHpapL/qGbi9Jnwfc4xPqg0iueL5ItSzDhOMSctxBFL
qPqLZHI0NaaaqsjuRnl4m1TBXayaD4Ha2mhe/DIWwEpQ9ek4JRVH3VVLOatLGJOUtS6IxwGj7nml
WoI/HIu4uwZj319UuZbLyk4gJEFVyG0K/aTipo0kFO6cXOGVt9cC4A9SmBBDrZRS9UGEhc41bV96
8zazVbfzKGTfaeT8yCt0rz3TP0ik67vYt9CUUVFHC/+pzysDI66UWTPa4wanQF5enP7GT523S2XM
xJfAwxZhHMFuBDcrn6pm1/qcMI1jiSpjEZjQHWYhgUWIqGv0d/r8Ulad3SHtUH6P+ytdkDgmuHqy
FzoxzkpX0r5PMcSKgclrAFqN85FI10bhXvZXHENnyfkiP8uJAEYlRJ47ebqr/Zc54YUWymXfwcKe
zH7SRH4F5A9yrH75G/TWH4yr0hW+vg/VcwEbOSvHYp1MRE5nBZkp1GjQlLYpd8XzO2Fj5RimJYGO
mU488/qyqAFc8JAsP98kq5M+ltASl4tKtoEhe77/oyKJo6k8JH7OrrHjPWrq64JYU3uPdp28KYev
RbG7bBjUJ1xSh/EZJimRTiQQEbevWn9IFI7h8VwEy+uqGBgOqATYdw9OvmqfOpSyJotOgMD6ruDk
Vehp+aSODKRqBQxhon76moVDao0xqEYT0po6UXZ+Z0q+pYeSeCMUav+kqqXhKMh90CmzEIg4l9dy
PSiQCQ08UbyTTsH3QnraDF1c9Lg9lRttQ8HcBMp2tKccesAfc3jud3XvFuIYdyibfa6rJcSl0+il
teblIW9Gb9UC0QdtqAbeo4TNNnfEL6Ihputpyse40e7kXrjTUpOTR+eJoV55sXCiUMVk0iEmNtHD
KjUPk5HdzWHEu4fXV+xsHoy1p3HcAsUAGCZG6X9NZpTTGh4E07rBL0yQ6rrQZZIbpBF7yNAfBtf0
xkN+GEEDCAe/QbMG5/ZYg5ghSFf8NnjGBlpzqLOSwB1N+3KnH8ZtdGVukCbf/A90JzLncDF3Yxsa
ftZq2KUWCEu0BREjRu68MTcUllPhOKZV775QjLkX40HJYoWCaIXIxsvd1Wg+lmVi1TWvu3Ld9s4r
yNheOst5m1FBIDMMCZr1HjMelQPPJlh0nl5XI0nTsUvaUb+hU1IktjRHuUtuUywdDwV3PRA8r90J
a3lhgkkw4B0WQRztXshyJ/sqYkqGlqTSEw1CuSl8vinSzqPPvvcf7yeajOHrtaKFItinIFXDk0g6
BEcVTD/tkYd1tHoF//Z7Igsn3qR651cacvVjeYzyPYUun2fkTVrQG/XNf3PqoslYfVFoU5oCUAc9
//Wu2Mc37dYHDXpx6kgyrpNv/+kSAfreR/8hkLBuJwnaRc/Kd2orgtt8aRzjhoBSSHC4GSHeajL2
L6WqWaPBAMmZ13wHf7XNdzRzUqDBf3jtHP87YuGD7/Ju6vVj94+1IHL/qKbRNaQVMGAFJsKDGPzo
BXdCVpmzljQp/e8mKX1qYMtiswpC6GYc+6vhaF5HV+jWtzMn8rhJxPW75awQ9Z6LQ4dR9iCYaLFq
sH3VCm9D8KmgYT+f7Pwt+EHfQ+rO4E0D80IOkQblC6lTZUwgFYNU5aZ4pnUrVCBygCZDJmqlw4vM
c5c8NZkrtAyKrjJ6CKzK20oZLDXlFpDoSl3aNcaRqIYcS0UB0xg9xcudYB/8HO/VDa2oBI2tuRwj
uXwAJJG5QtHGGWd5dRLngy9mBsm3ZqeOIQBmL3sFRq7T3msHP0NpnSN5PVo9mwzjWoY474Xcx1Fv
HdEOtnS6JXfi3FKvKXUwUMwPlNkxASKZxEm48HaRcTLEV9pS1rCL4ngU52tB4TwGeaebcSooDPsG
EHgx9AE8v2y0ZOFrbzic5eNsHMvCEBlh6kdolbblTV6g1IgRMydILMEtwQQ/gMOlu8IL0DF3XJPh
qHeKyhanTjWzRprpqRNyMOqNzrDJnqjrlK4p4/Ow6+8ibtcZTybjX4DhlGcG2E5sUiu4527EerLr
7NvlNeUJYdxJJPZxWuk4C7Ox7XrRyuq9UH29LINje6foZbF4WZbPlSlg2zrpsSuv5JTz++un6veb
haVnASzzWPQywtTZnKwIs1qD4+sFQoTvzTh6AMOyLuuzvmZnefTvC330IYh0I0a01Uh3vnwo8ps4
5RynfwnzzzIYHxUXwBSpa+gk7o0TCKiEqX7fItvc5j4pePowXiksUzETaLKSJrZTWLUJ5Mp625mY
dJPeEie3fTB48R4y61Zx1pD1SFWmFsC7olLBrBNsu7vUSdCOY5kJ5GoZECEEB5AXl/eOZyuMn8oq
uQxCFeuqmqml6LGlYKY3aSwtyq163kg8joy1+hvea7/VZJNkpA/1SaUpTLBk0+t63qr3TWALyNRO
Xu7Kh3FEpuAvwE8+SGWK93Kr1qhwQuowPImFN4LapPA5qZe1iuYHIYyDakCkHtR0LaNk798BIQ2x
SHnwMTB/kG9Gt/JED3W/Pa89lmM4bJIsz0vSJtRwQv9NLI4ZN4O1/hI9bxn9gMX5zsvEN1KaO23c
9BHNTk7o5YcCDKolmoPyPU7gke/tqeF9ioEUEdxCBqV+/nTDBLnk1wYwxTXf/4kOtS++pAOFRay9
YvpiDhWqQAVQFieVVzxb1XYhmNnF3EdtXz9hDqv+S9e8FWnxiqGWjdbwmvxWN24hiblruiKoRSLA
bxrzcIWr7Vopze3l480TwWzdkGol6LMp+nvxK+4zK+p4jpl+5Od9ojgBBurAEttJkvkjgMVMSDCO
s6ej5qKh+5PCbEtu6HbbvyAQQan5LI5RqJtmPIdBzmLX8dXs36nK12JKAF1aWqrBi/TXTfAsi7nX
anGa/SCCauKe5tWjzeDR1i3ea371ukFDmon/MEvL1sZkxDUkjJF/KYy83RG5Dpy5ndqXri91jjms
v5bOsljvGwdBG0Q0eR9eRW/5Iya44Xl7S0ztakeJUXi6rSd+FgIZxysKUR4kE5SrX7O3FojTyUb6
ih642ZW3vst7y3OWkq1NoG4lZUoIaVObWr7y4Af3Zf10+UhxVWKOrVLLxO9zrGH5OgGRvNugs+86
u6IvlcjhOfd1G/xtHBpj74XWiUZJk6n+kbIDR0dl0+3kLXefVp8Si31ibV2TC9LVUEoHysdjsNUP
M/B+gJjvb3X68ETvyLRDaxg2jbOc6y7qrCET2ZmBnM+TAQ0ppETmogWotHIwe9DLsrb1W3Ld8AJW
7hYyER7sJOn6ATL7VzQJb837zkseKWpC6CK040R2PKNkArtRE+tKlyAsms0dOmE3hRJvhzlxLi8k
TwwTyfVxpPTKCDGp+lNS91GrWjWfC3jd3f/eLbZTplfbLk9rSBG2s4ccJ0rs8z2Bu6fd9+aOlyHg
mCULWFY0aRhXIsR1imj589fAvEpAhoX+T0xNPF9eQI4hsg3CotH0fUUZFOZAOgIp82qQZ44prMcW
59VjXEeY5HNw4oaQ0G5RqRLeFJkz64nbzwkH4v0TGTaiJkk2TEBaSfg/oI8+Rm2y32ShP/aw5/2I
hm6yV2/Ea3JUrXwHMJ9XCuWj3A1O5ZQv1WvRuvWpZsJDNWCtkn6FImoASQdAummyuSVA9YGJ2Oh8
25Ti49AaljnGmz7i+S92705iwDhq4GWhqeBt/Khs3mkZWMYxEqmRx1B5SrQ/zskxEtgKRlgIxphO
hX8qKYhv1dG/Sp/VPS5NoC5PvNDjk4c6iSME40LI40sme1FnQiyrfp/4yIy1KShE3i9OaUIyrt7z
OS9Wt2khjrmm5VpKi1zD+hmV7yjK05Q2Dkl4vdtsNppVigmt1XKowEYT+XaWWpSiRNqiPz18Q9M2
nra8+hl3CZnDVg+TVBAfOgnbcic9ouTtiCDi9a3k9c9JxVjVmNNGAHyc6kCksKXkaZJ+jOUhH18v
+6dPORBWBt3ExTusACZ7JgUwwTB/mqvBklQ3S34pwbUwJFY8vIXj11R5VNuckyNgY5B3uTpGNYCD
LCosDEbW1XotiZA7IQ5Wtu1h8Ignb7mpAfZuYeUw+iliLSmDVPqIBBQv00Gcmdi+17zG95gHcYIb
n5tzoQa3fLywEpnYg1KUK/EEiQ1ILK+R0kcnsHJEeDo5KfA3/zQSOIk7cXMCkRAI1oyRhKHfqFkT
+jYi8J3UhjtU4z0DbcGXDWX1MFPEak2VJFCzMYavznMvKCFsUW9fx/rFQDzAIwHliWA0SQU5F4vO
N9EE5BolcsDtLvhjDNb35TrrwdhDOIVyHdPlCufrpsnsybeKkteUu2rci8ViTUD3QyMYoQnZ+Bt1
i/0HNyw/wF4RI6NDGqjlOhgPPqGJq2ndtAYhJt6SEd6Swead4ZD3XFjZlw9iGD8elOAVnSRcG4MP
csEWbJ6x76pmzrGwTwV2bM0HOYwnL1JKkTRDncqlwGTVPnB1N/QaD2M49nwUdryX3Zo3lxUToCKU
zJ2gJvXR+SVNo4l6AWMQUYXuGgvUlw6mqWxDtmhrO9cZrdxVH+Qxhygc67EtTNiFiMY6BTU431P2
7xwLKWc1V4KXD6KYwxRISiSbIUQ16bOU7IyWk6Nhg+jTZi2WjjlHE8mbrhZME7CXvZv6d1H2Buxx
yx8PjeRedj3cbWKOUz81RRJTXU50KKKbO/1Wn63GScAJKTjgBL8skLd2zEsuJXXX+kQwYfC3Zvwo
ZJzGLK5CzOvNVLW0k0u6eDd0ogKEcrcJmtokOz7UG3V3WZtVL7HYKfr3xQ3fmmEHwHl4bv9I31bR
kSJBgy6OI2YtkoDFqZoma4YhqzpjEWoZkVAZsWq9115lbuyp18N3CuOHOXFeKLu+Q2dZjEVoeh1I
+YSD24v3WrMdCOehs+ryFrowFmDOvtR1DVyeRmovRQtqrneuHvIyqZ+y+++n6KwHYwhj5s9FWyKc
JJuhvJ3p5OGT4USFpaLdrN/kOfoq2v+BJp23foxNCPokmEUAAwzy7iaIze0gjJwlpJ/OhEFLc2Bn
KpMhaY1ahDkk8U4wvNR8m1uQNySOPrtSyalOcvbLYK6oXEGMp6cZbvV2q8hvZnWraXeXjxFPBHNX
mGNCtFGDPmBB76u9It3pCafYw9kVNu3dlWFJ6h5+Lh3KYNOjI8setaB0LivyaTCPMToWBHOMMXaS
0oHJeIewwQI4zUbay07NRYL6Fz/327xZJMx+bIq2nqGQrsmWGn1N5Fcjup7EFx89O9LwlgP2UNoP
1UM8bS8rydstxkF0hZaIHY0lhzy2giKzwvlrEnmXhfCOr8G4ib7XSoxkGdiwnWyHdvM078CuviFO
fA3cWAsdgU5498eNiO/7Z6KJDb4WeNlMFCHPdUxQtcbVDqQUWuwUv2BaGayc4Ieyw8SSbrlTAdS4
Px/ms0hquYs7JErbMam7wMdAdu/MgG0O9mSHqTYoiGEAjuf4RHLNKkg3dyFNiuesk4AuB69YNnT+
++uMvtgKb7fINjor1zB5Q6OzMrJb8KGRe862rodpZ20Z49GVpqmqAPJFEJsgsAbjzGb85VuZwy8i
r8dRZ1msCUWKPiUSgl6ShdE2C4d2Pw5V5mhAKHouu/7XIJQmxwOs+5mzTObWmcK+SwwC758rPzvp
MAoPlxdwzfWjaK0qAJJQTTwZP+5fnOO5Kgm6actK+6036ystCA9wZK4O9D45ap61LOHwGq4t41Ik
u4xCHMwiMpdICYZAlte/dOFwTxrJE5R8KzZkc1nD1WBnKY9ZQhEIOHjlYwn9Iz0O87bdttbkKW5y
w0tXr7myhSi2IUsa9QCoiLFvz/IVOtvQclxbssqLeTkLyPYPJVM6aqFAY+xJs410p5HbLANrbHxd
oM2Zs3rUQ7HuZKkSc8CzKhYDPGypB5NeZZsAKyDBlKcM9mYQzvG7b3hLyBjkKBaaPtVwX8JU2aPp
qflt2n7nKLXmI5dKsSbYJVWuZ3DLXYmT1WEAPOk3Qty5I8lQm6z0n+WsYNyogwcTq9dKiK0mbV4v
f8Xa0V5+BGOXSmn0UoM+MHDkaLWVaSIQTDMiczaQrtel/WPCR6nqwkiWER7PYurKcZ5YvixfIST/
NfnD9rJGvKPGJsmNKpPlMMFRM7cjiPRSz7wGJLRD2415XVp0dS7oxbb4y34gylEFxxUIqSNp804b
gs0UhJt8kJ8zvdygwsfxxTyR1KqWd93Ym2bZY8OE6tjLb4WBh8B92z7Hxk3Kiy9XMywL62AZeuNY
06sBg/54SEue8UYrAHqGbjAMY/bPmLB2Bskuuaedc/rYVO+olhOROkgF7ijilfLB2M33dHqHeO0m
3ZggieaBKH3qSaAhxFJTxsMM2TilQo4TDxxnAs72FJYT7YvBEoEg9pg5KQEeyWVD5anJOBklkcdA
rKiTUUKr147qfAzk+8syPiHVsHoxTqbplSTXfVho7QS5C7Zte7Z8R3WbJ0paYG7K1NLQG4xAhQsF
xLkhTrwCC0v16yBS9RD6xZHgSvpXM/0lKHtSv87T5rKWvJVk3EtRpRnynbiLzALP39pVptwhYNW4
LGWtmAkbMQlS2iASF9mxfLPUBJTs4bCVFJB51vhK9sQNABhFLH2ToIclukMH4TF/E+ngtXeK6O3c
5lUz/+VU/v4OdhwQNJCmNs7Y097TMS1CgdnoNWzrLtrz7coL97XKsVW6gp8d3Vkk43VaZCFFUkNk
DKieZtNu36svf1FBXa4woXHAwmTS0YwMI8LJL4zXXP7S8eCTPjV+vh+Hsx70OlwKkHMT9JAa7tvC
GidPOEzgs9APgYsnWWpN8dV4GlfmuRfe8jHeJUoyhJs08V77Xkxuu9xVB9lqui9+XFpJ0dtFOHCs
df1iP2vKeBcdKZteNiGyna9y/aB0u8ungbuUjGcx5lIZSQ8BvTfZ5W23mbfGzrQnT/OSG4QSqEjz
rlueTkywMueZr84FwsC0U8UrOUsNr5zihmPrq1IkExl+FQRXEmGkVKlUGO2EYy4IR738rnSc5+qq
tzr/PkvW7ddFHjcRzpIi/kRkawEtyiKmz9n/VZNbSGEyXMEwx0BQhBa1cEyzL9W8l+SbKQRKOTDE
26uEB5jM04rxELWURyWeeKatFsc8ckR/m0ycdNf6Jb3QiXEPSR4WmlxCRqe+yuVLDRqwJHFTubBw
rlIAOBVNbunpfgA1VZcca7PnLCpPScZ9dJNelYKKDxDljRZe13ix/in478lDLXRkXEVhDmLo00SU
0Y7qj2EMgxagW0PcOZfP72pIvpDD+AcFexVmElWFeF0UWGW2L6KnSuUkWldTeugd+ec0sVAe2jj+
H2nX1Rw3rnR/EaqYwyvDcGakUbYl+YVlyzZJMOfw678D+bsWBXEHu/ZW3b0PW6UegN2nGx1O1/G4
AHE7LEzCDMNrQX18YmOUoS/Mj29GxytpnO1KmYa1XUwLrS9hIHt1oHqsRtc/j8TBpoZXvgPGD5y5
uYhLTKQbzCBXrmWQC0nrCQ6aYE1LGn9GtsMJzYfzX00ghO/I0SMZxXYL0b+pxu5Yf9KwcXYcBWNp
299MUWWQd5mWDRR8fxS8OI0ylHCUaac/VRief5lc64nl0P7FbvdNuH0T9hrBru5NLRSlmFr4fLzt
zT0i1CD0lJsIwSkKq4tvW0g0i+KMzWtcyeTUBKU6HVtOcMC8vWzyy7KuHCUUGJhIBq8PqRHqsQEZ
Yzo/S0Tx6yT5rOeqAJI2Nf7tKPxrV9VM9Myy2Heqm0/6LAXJbBwGxdCwYENya7l+kXvkSf5ADVdC
OeeygLOqGzGy7A7DfBnLxqVWDk5WpfvzYraf8is5nFNRc0T2DQMptsEudvWL5UL3WSuw8k2kEpv+
ciWK8y2y1DRY6w5RrMjBGt30QNuJNU9kW/zj1tQNvZd7hE1KwFZ5pH4eWJeDS4LMHy9E8a7Atnha
cc1CHgvrKCCMPibypTkJQiVZpH2cF5EoNngbgwqv7yy74cW6tY71bXgwKke6ke7VQHYbp77GUAT9
Iqofi0Rz8SfWw8qJ1OFsdLCdKEmcyritQXfU38bqQ52J2gY3/aWClx/aSBXT+tDJ2naxssyAqWFn
jV6Kst7kdli5QXfNY+1hkb0qXStO4sWpJ+xO36ovaCvZ3C0vfavPKgs7IixPDiypRhFHWh7xXEIN
KWkivzbTeEca2dxZc4EdqdSofkrmZAgi181K4PqHcHeuWYVFCMtiN1XtaEY6O6WNKdshvKBq7qp1
6jZq9mjk0oNhDrEAdERfgCnEylGEVFWLsGNVlry51xvyWMkofE+WdFDKVKTYImEcemt2hzHIHopd
+51HbxgTNblLjklgOPQKLxxvfIx9EQZtv+zfPjRfA++rfFQJKyS1oa+4xLEfczd1jXsQC09u9L3w
x70uiCg2IULX0BGmgEATY27vbzUfhrFqiYyye6V5WR4HdSdKWW7e5ZsIfunXUsq0GdCXjaV8MA7b
cuZCO2IRQSBXmqhThsH0h0TFShbnmTI1aw0qsccVesoPLHaZctxdC5JLFFjRlyGe1BXcoMo5qTCJ
xmS2WuY59N3oh4iSmAM5mW4eBWwgJ7oWPYS3FWV1TM5baYuqWGUJma1PMSjDivLVI8vJUL/BBMkf
0A69vktWEtktrKxPgvrkioUXT+X1PsjEvemxuWCJr8KvToagWUx0pVwAmqsy2tESHC8pWrSINQ4p
BfW/bT+8Og+HqTQrez1SIEK97n3WBR56GuhdkD/E5K8o/7MZC66Ecbg5IsgmBL24ryNhBdKHRv+U
iOr8IjPj8FExYywApwCPWZncsNecKondsN6HDRGhI1Ppc1bGgQY6EvvXzUmY4MMTYYeQ/ftL7yHt
ufsXqfnNyOzt8njW1UpXm0ozgFAyGHEeQM/hTHvTxfRGHrywHjiMTAVYOOvahwyVSP98CLoVZeAB
BGYvC7uoUaDm1L4vqJSXCjSxwoIFf7bvu+K2NlIs5Xk2RxF6bd3rWhp3r5LZzVoU4c0QN1561zoZ
qL3m7+PT4je34pvdUpiVNJ6ioY6zBs3ueDpkw4zNf/u0vZZSyclGUYv7lvqvBXHmPCRZ0dYd4hdT
V6lrxE3mxq1lOkM+m4IgYQs51qK470WiTK27DFGhkYxfsBbgipaTQCVen1S89q9lcNZM5Twx9ExF
GgpJjdknDnZq7/VdznbqugbjSQAMgy7NyXdid8P++DnhnJV3LbXGEsS8bhN9TcBb1tz1WH+lXdjk
T7IA62NyyjjTMip0FmDb97/mZJLB79A1ZCB1U7ht6Z23NEWgjnxuY6mzue1a5DayS3qT7zPZWS77
uwyb39vnzicBq6hYe8YkIzlfKxC0s/Hu7jReyKJKz6ZzWB2dJzVtlkynRgEoZY/B4Tr2iDs+yWzx
TUA/Ces5WzHLWhoXQBgEM9bpgEKZ7ow+QTLzunRzt3OkF/JTcYgnCyusAlT7wNaAh2E0GEC1dnba
4+w2B+kTaATd9gUcOmw2GqCa7TGBtVdEfSObdYP1ablAQpfzhVQarCc+GMfymAfdTXQ0rzRk50K0
jyBGs0fszjivXCLd4hCoSpTGjJnJqiMd3c6IsARbXrCerpW6k06zQoARogvmYShTx7RsYaVkfGzo
zrK/56Ckb+wbZbzpmlEgbfMZjkFLEISaNpjdTS4cnGaq6kUBFzneLmDr6nUnaR3mKTG9FETUM1Ds
grmAeaRwxH5ks61xJZ7fED+qiRbqKcQnP8ef8an2JVfyWfRtjU7u0pFtfgmxZ1yUAmBf7QMWvh37
w0YDKo9pYUON6+rK7G4SG0sN/iROXJ2NX1ddLXVOlgRQoASTR5zxU4kXGTmRAOOCB9EDcNu1rE7E
fUgjGTAeH+MmWz//anqM4hPbFB9NNAm46eXoIbgP6I8IY+J4zOxEnf/buLcSz9kmSbGHFetKWCMl
O6wKgpXUZfSR/4riaCutsb5azigndHyrTYnDZpeY3/GjY7FXj2ze/l88X9gvP6cqnEFqCp01nVlI
+AmrKd0cXZrl6FbogUgfFE/aJ6gOCB4xm556dZlcmBBV8ZCFKi4T3jkH0Nrh82jflVhKFxbCWajN
yHEljAsLwrCX20TH+XQMtUo+Y4UNDzr4MQuMEKqi0GArJF9/OS40SOlEsRkY0pAMA8d9HmCEdnwB
zyJcyJPpYxQPT4EsoNQb8H8FEQR5m3nhN/kfaCu1ZYjbfHyVX17lSKHaEtoBp8xhGRJ7EDx3Np3H
77v9wF/ZhxqFXUKa2untl75q1dTB6RW8tZswRkjURHUsgvQtbDMMSUH+1ISS8D2xsdGGEWUueiKg
7GY7rRpUu33lJcSoGfWzT2zoWwSoWyc1DBUTtoZm6pjL4V47xdLMkoFHcTKqV6qGV84UnwY5961C
NPK4fT5TlrDXXlYxifpelIw9TFOSIrpsqhOtvaL9mRuC2uOWzWNz728RHJph/NXM5gEGmM7kmDT0
qokM73xcsXkKU8LrVEcDmcRXyqRYjzoM/+DCEuVYmopv0zhI60UgZjtoWqkgFyJqlYEuTQ1eqJyd
RXXBo7DPA/WkHNiuZ6136F3pFYH8fP50mwX3tZ1xH8lMrJS2LLWVfLbBmIxlboF0n5x6JJr6+yxQ
BIj52k/4zyiND/deKcJYSqzKxHXWvn29wPVlwJYmd8bPrYsFWhcm2pxeXyBVYIJ2C8fugv5Cujt/
bCbl3K9gH32V6ipp2pUF9gK6NX0p42Cy//Lvc75Ib9LRSDPkQyMDbxo9vsDovAChRUfgfQ9NIhTP
IELPJDT5DZ3lk5EIxzzY9/9wU6oKSDQ02VT4eZ0xUpK4TGFhRHYkAwnXAQ2G035WnZKAO6f0NMkR
xUibvmclk7+90O7kzJJg1fGEjbXXo3Rh106dPxeY/W4QdyqSf14ftlARA+y/T8ldZkO6SptY31+H
bnCzfazG2Zmka3OSBH5t86utBHHwW8wDthmx7gVKvKr/VMUv5w+yHd+xPVkYVVQxbSe91+xqbnsV
vcMAXTRjSH7mYULmNB2VXbmzxZzWDJQ+aMdKGpeLj3SsOtZNdH2DZiZzJs/c1afcbUzH1hkx27Gh
nuB8mxHlSiL7RSvLncyykM0OKYRuZxzHIDr2u3nHCDrFfQub0d1KFAeNRRtV4CsGIstpiTgZbJIu
kfruuMzpA43CxgXTmkg/Nged9JVQpkCr88mRroZUBj4OiGGJMyBXkLtYZuvE14YXf0WJ45J+xVzX
vyo6bPk6MMFYGtjh8MbkKeIspa2MVkWaYsj1YNFCv5vipzIR5YEEYnj6tEzO1DjKMG24lKdsvuji
66wW+Jltv/Z2FD7/ManFMBqUZT4v28+ML9D2wx3LJUfuBBpJUblm80g6xolk5JCxUI9Ty3guUSbV
II42h1S5sMJjLqr0b5v2Sgb7DSvVqEczGsDWg+roLatnFEhJvthfkDjGwJvlCuxsE6hWwjgMRvao
idFdyvSQ3rAmhvCQup1f7Bf06CuwNhEfv+gGOQgm82KOZoPTtVLtl8txCgc3wqNDcK5Nf7Y6FwfA
WGVjLCD7CjHzY35diLaXht4jqnGYqXTo9cYfstEJDWPXYjtK1ceXrYbwy5AE+rnpcFY/g3te6XGN
2heDMUt9XmakxKiFYs73UfokOO8mXr4J4ksrSxwXWcxGEIxblq4JD5WfPkQu6/MS8UtsJ4lWsjhv
MIdhnUvMCKIMaU4oDYrpLKREt9dBD2rwP6KGk3i5iDRLoDoaZ3yDPfYmmVF7m8xvE0p7/ddZtJ/n
dc7ng6dbnY1zBotitzX+BeM7kqfMo57yLCdIwIGXxrPA8ksxn8+46XLkbLANi/F3ke+Cb8nOce43
cL6hTatqNCzo7tg4EsZQ1Qs2mJAr4ELJUfYWZVRFgMOvUu+aYgRdF74nso1hkGMQQnlmIKrsLAzo
iHpgNt3t6oY5xGntIrZ6FrmMVYMKUuj0xK/Lr1NteWYieptu+wd4ORl8w5qp8Um/SO21IjVgF6Mr
uV3uVrsy6J/ZCBIS1Ioz7kU8YZtB7Uogh97mVKpJxvgpNNhEj/kKNYj3TfAnzDzMe//vXPwtjrOK
WXAEmGj6nVjB7xiJ+NW2XcObCA6pB2VOlZHgXU+Mlyl/UosXgZ6LBHAYXZZmIcWMNgQpNePYgi6r
6ZwE6R8VFTdtVxzFcwfbEPJ2Jg6PST83pH89U35Ser81/EQV9ZdtHssAK5OtgdxM4ZtkbB1v/Ji1
wSJ7/hMrxQPj2bosX+ZXtt8EvJNXoqhk24JXIjlEnqQi18DN+CrSZVPJLGdY7NkmqehahBebd7gS
xsEwqfMwmiw8BvJixlDdMUuf6CDC+k0zWgnhcNhO6DxIrNOIHlgPjnX4d2NKm/55JYaD2hnNI1KV
4eJM884kuZ9ml033XCiRK9D1TUxfCeJgwR5JAYIz2OuAqk7cY6kG+TqiDAoQetRvRA0k22WklTge
HpKmDxcWdyQ/wZx0YDmmynTQRIVZ9fRAAmyl9uIA8d21aBZyO6NrsAlMjNfhicudNO7noW4yPKe0
gGV0p31t+p0/fGYJXWr6gntlevDBVxpg6URbh4RlUpwy1oUVKVaID4gxMAmhD1uaSgtEPxPoh6zO
iXb2978Uyalmn8hy9DraFmZeB4Fsaxu2EmG3gi/7WCmFiRXnvMhtLX07JKelUprK0pTikLZKdjaI
AAbSf6+bKiDhtDsvajs/ubpQ7vNZc5YOA2vULi7rr6CluK1aN/6WvOpMtJueZaxgEoYg7I9++Iqm
ZNmmCsZilYfMDFlzgtZYzAkstTvrN/OCpRgiz7yJy6am4h/FxGQgh/00GTExyJI/fX8p5xepqKf2
/N/HVu7377aM1hatmIn36GM+GnLUHRYlLg6CD7Sl8cYqUc2ZttkraGlWUQAflXmnQRkMHQuH9Mxv
Z+lgF91JinOwtIADIDNTr4wxh0HBPzlPL4IfsvnkAMe8AZ4P2ZAMLj7o++b/h1dBwOTbyNdh081V
qbaX4xJ/lkvZt/QRKW4QLdLuYMWNEFO3bgKrHBQJbdy6hjO/v/AKm+SKtAfSNLl01y/0UzZCSGhO
Xl1LJ7tsLk1lceS8OC5GtZfU0UVsv5cmRTTNtnkTqx/C2Uwtl3o0MwoSNuae4wnd7uoDxVC9OFm1
CQUrUdzXH8ps6uYZQVks38zyrrqgxY9++JOpkPXNcqZCQDSyJCVUucv0z7Fmo+HBZMM1IhrGTS//
dhp+SrgOmznExmHU42hzo4WmQ8ji6rDPrMYSqEbZdVXjqOMksKFNuFmJ5fB0zhZdRkYTGBeGjkFv
+jDaG62ou2yztXd1i/y7asmR66gZR1TpR1eSa+7oNdb+gCJ78lltfN4LszkCReR7HK2Q5ok2I4vf
+pNXPIOK3mfsUM1deS1ktNyMaFaXyJl/TFDSrHPgEKtT0+H1ZZW4+m15UOJ/05qyCa8redxrIQrj
UQW/yi95xk/sc/SjyUmCyR0yJ94jN0aFfmnz+WigYgAyUMVgtZH3EENq0BwlBAoKOleUCp5Gf3pY
HsHylWMnuxU68160C23rebyWyGHJoKVqVBa4VnPB6LV6SLTakfs7hQR1fnsewbewZC2Ks/Is1kwz
ymAGxjy1TltPt00WH7sCG/O6TmRzm5mVlTSe6l/CDpzSZpPzTF/iZzbMWX6hXu6+oOo54dUneflu
YZ15yB2BvWP2zp92C2vW8pntrNKq+txK6sAqXGNLD7GceGaBaglYCbuictsULswkwVSK6nciFeIj
VNrOdtexUtDopljru+sxkVYXyLGGPZYYSyya+n7+pEKRnGNsl6lF9hM6NIDqPfXpfYFtrq9deY2j
fYu8QdSGuAWo67vlzESdLbloFLQ4zPQo1z5p7siwP38okQjOLtB3TCKdPSsKOXWxp+mkqpWHvoPd
34nh/Ks+650UsSARnIW5+qwUD3L147wIdhl8sGvohmljZNS2kMN5r4haGaJ3mll4q9xS+3EUbUfe
RpC3v88B5SDP/z9q2UyTU2WXah+BgRGWtezAwuyeP4xIGIchpYK4nVIcZkmom2oaqLt38pg4aR/7
Ofl2XthmnmN1dXyWW1d6tU1b6Jl0/GVIjY9lhJhmlhxRgm0zy71u2+GMqCuwCLZk3a0thmQY16KB
Vg2KDuK+Alyxccjmizz4f+TD13I5WxqpGY321DGXwx7uJfoF80uCt3oWiN6Vmx9v1ZnE2dRClGka
WBxUx6cy+SyHQa092nCnalF4gk/Hrmut9eh+QjqAfTwDp8Or4b3Wm6hYp3o/Th5j42c737QbswUq
TT5b5WtcFSLalA8oyEvk7Gw0NHtWzKaCxIj10Kr78EDAV3av7NhmHutK2GTD3ycvkbM8BUm4eJnz
Ad2e9vVrUf5azp38BMA6aNf0qt6RA1ro0PZ+d/52eXDkBXNW2ERSW5a5jZhZjry86nbEbt18EG2Y
E10pP9VoVFqE9YBt5TEfnu6ph8YJ41k6dH68l/Y2FW61/mDx3Ml4el8MqcrppEMiW72OXdDBtG8u
Bhf0o7vxmyizKZTGYt5VjDBJI2mUsq9e23XByews+zTonBy9l1UgwukP7wP+bBzCjElh1XViIPIJ
ZOy6o7s8Okr3JupL6W58LC/Kb93fGgXPAEyiqVbyvsN9xu5wKWMuKXfDyyHGtAuLobErTtC/JLxT
DmRUe9QGpAQnr/KsW0biR1zlkB5Ul/WzitBTYAgWhzJgsbSrsMIHDKMTJRd6dm8Xgj5ykQgOVpJe
sxJzhq2p6U5LjlP+c+lEJQSRDA5I6DhL2hLjK2mnzguDYke9JOgkEJ/0u7h1Ivg7bGEWLW9ll3MG
oi0ORQjoDpPanievNysnmvaLrDmokPT54TxafXCtnOLzzUsptugsCLQqDxtABwcMv2A/jzBu68wv
8RUSt26BnUTxSVSMF8rlngBSlOZSagFMrNPsqrsUlc7iMd4N8OfKDhtaQHOVCBPigm/JVyAxqB1G
RgqVTPP9TD8vxX1f35+/UJEIDki0pUpJwdQl7PPLQbI+L0ieZmq5Oy+GD1z5z8ZFJrYayt3Irs9U
6wtLDW8sW7QclqnYGRXkiwcmSgf22OEkrOyTHpv9r70mos5D0Uk4mIgWsvSJhtBAtsDzV9XHpUsF
nR8i3LM5nAjBf2cTdao8BXFc9529dwcXRXyEchj4WERPMJE3sTnMkHuVlrWCq4sP8U35OdnXeGhq
1/Vlf8koU4knwtoPjJS8PnB4ESumpI3pq29mMyas6pgYrqY68tXgjh4bxiglB4/N8K4UpVzPh5Mo
/bz31PWQ1WXOgjvU9WdHhy0TH/GkhKb6xinvQ199OK/8523MkjjskC1NraQOZtzHJz1D+4D8jQ5/
KYMLPwyrn2kvw7V09RRYg+VEWRFISuedP4ogjLMkDi8kJR0zRDqwssvej+CSQQUr37UY7tKxcyIS
r1URKKfFt4PLQzuEJIOqRF9B+uymt/bdS3gfwpOxaW8AbyA4IruqfwYSi2/nb+tyKPBUhDVcdh6j
AbK8KCgvGU8+Mj9/e6EcnlTFJMV4a0wexsmtL9XBxLMtD3qkd2TnV2wcCQcJRCfk8CUdF6yGYhZQ
JK/6P+ytB92fXql1+0dR8Yz9tXP3yaFLY9STksW4z146afUni6qBUp7UUXLMbhB8PG1LlipJEoZJ
bFt+zSSuonBbX4qwKvBUDEFn51U2WS7DqKkFxvahRv4KXysx7GesxCxEp3YpATC1gI1+6/sYKIIB
YV+9Mu6Na9lVvPhItX/BfrkZaL1J5sudkllkStPDzmXle2I3ThKmngK+Q0M4TCa4SpX7bBqo+JVy
BGq1vnHEsJwP8hvfdGuPtYbgxXYQtaKIBHI+YSqmeqItLhU0lWp4mWa1c96yBQL4FJA0Y5GMUUmz
p3ZBoe37bn/+7297tbePw3Py9qRqEjAPVF7zkh2QrkBPtsx2kt1Gt8qh32E+TLukYPiyBe+KbVRe
CebQ3zLKok3KcEJ0ikzdrg60m+VuObLZeGkfByK6oE2HthLHOQFlVJSpZOfU60MJVkApdhT56/nL
FH0s9t9XJoYFlmQJZ6BGOFovmj1iqQ15Pi/iQ78JZ8Z8lU1eSKroBDKy6YZOj6X+YGJTyFg+hEi7
JKNTpalX5w/j+CIQvBmCrC6QA/1QkmeL1LAt1tIDWqljdOz2mjeBAQ6MmLlTC2KeTQheyeMAv87K
NNLCeMZASedPVv01tYqvaY39xf2ECuMofTt/QJGCcNgRDrPSWEY2eE38Vao+afVpbO/PixAaGwcX
Ci4RjZ9wYtNORlaQ7mrNY8+yCfvkCre4yF/XyOegx0a37X/eLsepjs4FkVE+RQRMFZW3XLc+WnmO
1ePgxleLzxbIioIEwXXqXADZjMNYVgWEkWKJL9Iwxwz4UscXVMHAyflrFYnikCQxlJFmBkxiRjOG
fVk3T134+e9EMONYWfYylUNlLBWqzBgot290sh9EM4SiU3DgYQ8ooBghTtEpP7PGJ8hGaL0gOyWS
wf776hilIhVKpyTYbGR9KmrfsjF4XNydv6rttMOb4eocUMwa5lPmEUrOtja1qFszfpnkZHhsTkV3
4yOmmnai2xNAL8/Wm5TxFKFzAinhLHbtZPqZzI2wu5rp7IeocHUyDiKKjqaWwsJ6+54RidWn6jFx
4zuW2dOEIx1Ma88J47AiGg21oiw3MB61I0vOZjvrpt/pR/kkXs4kUAyewmYsO1KnLKVCR+lIaX41
JXhp6u3hvG4IIkGenkYzkOqzqmj2wip17GqfRYpjxYFp/GVwwc9iFbWq9A0D2haUHgswdgLHO6sK
k8C4QJOkQJ7AV/FjWdgY0Q+TDO0r7HD0R40Ou2VefpoUZZ7G6JYbMEyGIg35MHTM4TnfrdFQNMV3
6Bz2jJMBMoPoi+2TH+jGQmLCAidcdEhurhip3r44Yej4m3GniviGRN+Tw5MktWpT0ZPZ0xWnyJcA
7UxxvjhDJUzki26YA5W2pqHa5DA9NmeA4eraYXM/MQ6q3I/YWjH5xkVyreXOn6Ve3oye7/ur9UFp
uxC3PMBnY5Ut+ArVKwSQr3Fqu0/+LgzhmQzQM9LKfQNLlKRTO5xGclwiEVubAMcMDlootS1UsXGZ
iPgvVdR80kskX8ARhZZlgW/ezguqKirH6Fk2NZOTNaQxGeW2Zh/OfrIv6h8myLBkNA+roIGwMfj8
XzsnflnFb4F80W7GbIDRytHgldniVhOaAdrebZIf55Fs29+8SeFijiUyVa2LU7DcGPPRGAFl2ffz
ErZt67cEniPInKlCzaFEMrP+qobHTs883fblJvPOy2FO66OfeZPDnSQpk0HqMNvg2ZXl6uS2Ta/M
UHfUNnMqNdD+63ZR7vPYXCSF1lE1akNABgX1g3pfdXe2+meP5rcjsY+3CnMyc4mLYYab6bUHMAw7
ev98/s623eWbAA736jozJbStzR4Zgil+MKNdPt2dF7GdQ3wzHJtDvEQzW51U3YyUb/qVrYKOfEt1
bP8X5bbSOZlwPFag1HwOf8Yg8AjKyMlLo1Mz3WmqKNkg0mkugOpzMkkRK0S0utNdsvkM64F2znSB
AQa3RpFUctJr2+tEvDsiHedAqJgINSWwcXpYQ0e6x2z8kfYPS3kRZrpjzX+E4P9TDp3P1WPU3ahN
PUOQo6HYXO2qhNHSiLz/eRXU+QT9aEgptjZABU3L8mWiYLaQHOxcDQRqyOzxn+EBg4zvbclojQzp
edjS8DKDN7wNYq+6KJ96jw1/ZC55EMgTnYvDhzCK1UaX4Zuir9rR3LGMFKuWal5setIOdKkgMhQ9
HgROCtsj3h8SdWBJkmPkotRr8gK2ByzF0pzYwARqikqS0CduBzNvGsLBh7wgqJDNgkWnuupOGGBL
jzkIvdzlqvdg8Pf5DdtZMe5FjTPnDVznuZmIrSytGsMZt6O6I+XwbeyzH4IPyBTinMKww6/AVwoL
bVKUih0OpfU7jAvdmaDzUj9Thwg7gUQH4gClsPUIAxuwtbrtnDHsvGkRZRe2RRiWqev4H5ZrvD9P
Ra2KZj1wuO4vaWq4fSjcU71tY79F6Bw8TYme2MQAPGlq5NrxfJVHqqdkuTdHdlDrrRchY75IPeYG
ZK/s6h3WtRxtMgngedv0fv8M/hGYh2Magfyx8oz2MmTDCC9GenteOwSXyT8A63AqokwfUD8d76f0
iYgWP4r+PodWSU2iYloQNOmx1xi3RfXp/O/ftty3K+LQqarbUtNT/P2U3NjLZ1sPJvIUFroTD6KV
Bdu+8k0UO+rKjgZtMjojfX3CyrsGNPA+o1XuvqE/q3SSGxWpFAzkXwn5OATKaHDghBWWqtI2AHz5
usPAH1sKLV9hKdaB5eUzd/qjlNTbMTnzqiViIO6A0tnzVR3vk/FxVgQf7R8yUm8yOEgymoxWwzCD
l4s9Hhu/PVnP1vcMLPCsDwZsXNgdO+6IJ5pLFRkUh04StXuiyiwOna7t6CKvbqvscF4h/6GM8nY2
DjtSc6isbMH9aUFyZ+7AjIQGn+XuVw+tfVM+npcn0Ep+rKFrzX6ySmTldVBKZYbpVsqxmZ8se3de
juDqTC59PNlhPNkDjjUONChV6mHOB0sIbefvxHB4EXXaNBoNjCyJQHoxSrtxQEnU0IO/E8PBRlO0
6hi2gI1YfqwkzF4guhDOsoqujAOMpKrKEE2W/3uUzIaf/VcCuF+Pt9/KZrKfsMIkU1L6wsJEnqfY
flZeWZ0ADLYtVZOwJgHM9Rr4Fd8LAGGtnqcs6fm6N+klOtpXLG8c37F12dHO8rOAMej9wddZCeUu
brBIJivsdVBbV8oSxPJzIiJa+TBn/HpzGkuA6KquIJJ4f7C0wLrGjCDy6jysAERjb+I339i4GttD
QW7qezHh+qY+rERy6JOP2TANHQUFevKpCR9aG0Cniz6YhN/9IdpbCeHghwxRPykLqoK/9qtis4Ee
GFg/JZpPYN/gjBy+hzKXu1zpQnwjagb6fB0Le1A33d7bQfh0C6alUq1iOTHGnMJWKFvPsoQ24dGL
8Ajov6X/lS6M0wi+UVIt57lRUzTMWQsJMF790g7lU0L69E8gbnUwzqTaLBznYgRi0zy9kA1sNyLF
YxRWIk3YTCqu5HBWhKWdVJPBOOjp12GA1Oy1HNA79owRa/amE2LUpbrGBix49sakCE2LDsXkKenP
PPPNIfTz7iAVomVKm0r3JofXicgujTaO0bFu9HdzcV1EAue9aaGrv8+BQgOoCM1Q6b1CuTTa67w+
RaGgir4NPCsZHArUsz6VtEfJTzp2h9Qf9tKn5KhexeCgcfSj4nWfsh+jaPhwOypZSeVgQTbBM2KB
fNirSoxOlFdsezdB6sqwwbCMnrT/zFT3ak2/BX5kI0A6bkgJPlUBhvy2WJwu0Vyb1O55V7HdfrGS
w8UlamFJlaLAmrJLVkEHSMzwTyh7XEj7YhKEDYKPB/f63msUqbREsYUAMjyxltPCy0+yU7vEr/wy
AWcQPRqRI5pSZ1r3AWpXR+QAI5knbdFrPOB7Jajnpzj/UTdBXn62VUHP8HkzRvcsdzqkaIklIRWc
ly/ddJGS3KHlFQn/5Fm7Og8ftJjZFBuguPRixfpSmv0JLab3YSILcFag8yafXMkM7KtsE2R1tIA+
6LvX9a3UmY6MnJHe2sLXxXaGeHUwDj7Aua/o6QAjy9A9jnUj19LopNSbr8sDXjX7PHRl4sx35y3g
PGaBxOT9R5PLkkr2CKFlerTAWd58mxPBPIhIATnwSImNkcqY9F5p6G6YXUTyz7zDnkbrs1kJnhmi
O3xdHLiKaHtjUupIIhPSjeRaAbFs5KeuekoTTOopXrIz7ohI5Gak8fbZXiFmJXKkdUJSO2eRBuu0
w5Sl112YCAXBO7z7FytERJj1mv1cCZSUMrKLFO5Sv2ajnZFv/8rI+eRZFEpvZ1J1MM/JmioxRqb3
6kFH7HEkVtgjzh19LD7dR3500rwaGokeMaG4bQ/9WxxfAke53SB5ibtkdX6WKZa/5QGjD2w+s8l6
4kmmwMy3QetNIocmjdTGoFqB/s81/dak2snowmNR2LfdiDng87a2/Rx6u02D/ZjVl9Mnox9yGVDM
VGW+op4dOWWQtW7jZxfKE2PSj2KnxlS9qGledLEctsRz10+JBs9TT59I8tj2AuwX/X1OTyKSGLFs
4Rp1c3YqtIGgper85Yk+FIcinT3bclzizU3s5Rqx4VUtzW44qJ6mKIKC+jYm/tYJPili2+bYgN1v
8uziNlGvdGNnp5lAFwQXxidEOnQnhrkOTZfTL2mOMdvpx/n7EglQ3uuaoU56HsOnoJU5uTCS/orE
oQD6RPfERRZ4BGO3OLMdDNU6ffgztK9DIgh4t53H27dgx1yZDIFSLd0Mk6H1UZuusGHImQkKLHLn
tdQQhYPbWP4mjUMDthM5b0O4qiHy1CdGj1YGoKX6ZFcYsSt30a4WaLXoK3GIQOOp6PokHT0126nh
BRGSO7HP/DH6ezsRZ/g0ySRiVmhsoAcZm+FKvLa95YqNBBfIdTuNaJBLdCAOCGoMcjWVhcTINGMZ
6GQew3IQxBPbYbQh2QpGRDQNCz/f60TZoH9zqjL01ASoOw8Y3apd67nyzaPpgr8Hb9TkXuSaNuHn
TSZPe4HtfZlt0h7DTWXkxhQV53mug5pmvjZ3qQCARCfkey5jGoEnr8dL0i4c2vqgmUXHoBse6GMX
+lUN/oZfL3ERpQID0Q/a8nZKvu3SDMei0me7h7aA5gDU3f2OBJ0w+7MJHCsxnJLIIRKGNCZ4xEr7
MfwuWftOtGJAJIJzF32Xgm6p0XGDOX2IaXyIJPmysDLBlxKI4Wts4Ji1SZxDzBTdNeOuw+OqEojY
jvfebosvspE0m/TagLqzZVgxqDxCj9FgGrv4KJqT2rTelSjOadSxqWRTBES3h+mklOb/kXadPXLj
SPQXCRAVKOmrYndPDvaM/UVwVM5Zv/4ex3ceDUfbvJvDeo0FFlA1yWJVscJ7pywWQa6IdJtvruwU
KTNjA57PBGvkUfFSvyRO+RQe6PEPMkKByQdAKJ13h/vPuc3SOKMhkVkqrA5XiqWi69vsJDnloXtm
qJfywbgVvauE8jhXQtZ8NFsFp8bIFKMDOzfJSxz1RP36v2jME50c50hWdVymPsOugk7AAxedk4zE
FWyhSNk5XzJkMUrzK7ZQC/ojY8SZrtAO4NDL7JKxcZaghi1EaVXhPnK2oipWLbNSMiBmnrzytnQ7
9J3fa7YFNrjMTWdb/SJY5m7mc6MpnOnIGsSwuhTiSXB6AS94CN3yInxgGCGTqHdEsKV8qBmWY0aM
ELIqCkLa9asG0Fd0DgiCTYHz4oPNNQStJ6oitatOF0X8e5We9c7P/nfyt5es3evO8WBh8SDTOWJu
K1WdF9Lz70Nql7Gz+PJlgnpPJ9o+gdbzfJPZupS1FSNHU0eyrVR5UGipKNrYjQk3i+IMR4hFJwbD
OWGGQ/MYAogBRByKfF0bWELEkd2AdyOOsxvNlJZKkRmAFZro9aguN3lvum1B3FHTr7LREEFV7z/x
NwI5yzEpJKRzUrFHKcOo6RwpQusSfUlfANro/vztEqkiZ0PWxspA+rYgQWOYtoREnlP26rHT1stl
CAVHJ9IOznRIKrgBlgg2sZXdOb5Rw9/n1yL6PmcoYjCC970K5z90IFtbK1enkndehEAb+O5neaom
XQvxbgfrmz2nyBVPmo8iQKCqA25WIxAnOB0er0hVG2UZS6zINMlFFz4k06Glk2vQ7v8UxAUamSVV
pOrT2i3mGzDVKQZ8fhx0hsCWC07IZHd783qcF2XoJhnrIUpy39XGXTEMn8+fELuPZ0JmHpJIiUOA
OeA03GJU/VFrXaVOApnkh/Ni9nNHr9eUL5IpStknnYSZFPoJtQo020aeHtnLl+rHANxJxjkQPdD7
D40vbKQyhdlsYIkiZlNheMjtAXUTLeALAkSxCABGdEqcTTC7uYuMFRZINi4Y3F+kCY2cSARnCpoK
7f3mjIdNfpnBcn9mU5omQzQ5DrGrO6nXPYl8k+jqctaB9lFcgT4HfBDyZW99i4drvQAk13hZaB/q
LXs9Jb6anlN1HasJWW8ptgHlfgI9cIAnMbIY9nwvXTHlyB4mWxY1LQvMBV9QTYdcB6AOHsULvc16
8DpblU1yrwrTo0D7mT04c8v46nqkwV1QE7fsz9ROFaCYr6GYr7I0BjpRBVmnfXSFzY5yhoOAVNWc
xgJu6vcEVvI+sWWvcTCgFH2Sf6hXl4EUtHeZL8oy/IMz1hgPqWEqBt9XUlSJNYR9hoAm8/MjQ1UD
uEmfOvnkxtcqqkBiDtv9q/FXJI+8M4LPak4S2EiD2GZggWGG4RsaDtFt6Q4gEne5Uwi29x299J9A
8VUmdzdqw7BGJceNZ8PnpbsepvGYODkeExK6InGu7Uk+kKP6kKCz1F5SR4TrxgS816f//IB3ADxU
iqy0TzX2lGEEHVnACDpAaR2c19vze/sOdodOY1h2PdZZj9d5dhWjkH1ewD8kB14XwjlSQyajRqyX
5AB7k0nX+mpPPh7UuBggOTkvTbQc7lbUcQUyhxDtvrRaHcNK/CrWBIGB4Aa8w9oxSUHacEbFqfE0
TEFWAQizkNX7QwYmstH79UL6un3Mu2/8Wyo3aRctMRIepd1WaMq1fPVJctqLvgXUZgla18QXISH8
w5P2VSjnVAdJn8Y8RwVb+7rAuGAGww8vlR64JrPHeEZqXXBuwk3lPKw1a8mqTNAS69C7i6e683d6
uwbAoXRjYP6IzpDpwbnbxXnbJImVsrPwhkmPDDJxfAof1StGgAnY+O8LohbBNROuj7MnSkbTzGDr
o1dsPrhzKofeagAvYsizscjd7jkjcGHrxDQV0wR9w1ulKbMmmqIs+dNbpjgMOWy80FwDqJ7x6SMV
gq0wbi+trgjHpET+Q6pLz1AHrx86wbjz7vZtZXDbVy1rMzUyigTLnfbCQjMf5GP5m4HbAmlWoIx7
AfNGGA8f1CbltICdGqAFEZDT5ZOJuftFkDMVyeDaesbcjENzRVplyh50/cZMPi2GQIRo01TO8uZS
qBYhyOeAWNdjIhXXGAyCtwk6+93psQ1El2rP9m63jbO9vTEUpItpxR6zxfysyaIYWbRn7AdsTGFH
jQy9eRSAKdG9rntGHsyhoEosEsH+/0YEhW3PMh3QIWPvTOGhwHBALOzb2UvfbTeKs67apOdUSzAw
PFCXBmz6q72IJmc9DUflIHLw7Krzlm4rjDMFrdz0A23xjk07t6lyp6G3cjqcZAT7Yf9/XhzOEiTF
aAD+Ux/dsrzpFSdtFHsZRSiq/6DWFnjeTFmhJo9BS/RujloTJdAuhlIPQCzOnPQ3IHtgDBjwwP8e
URiASfuPNM7yGIPWpJTgkdTr93HzkIuQHETL4Z9GOsUV7VTY6g7hBHFZF1f6xII9xiFWPJ1fzb5+
/10N/x5C5UQjeQME7UbzDcA9D1/M8PG8iH2FexXBWR2raOM0TXPMUQ6JH5mWXUXdj1lKPrNWCDJE
wXlxe3Hy5nz48e5mlKIiS3qA2WnPKSYQ0s5vS7y36G0eqXYnf0Fy8rzEvTflViJnhuIJr8q4gXto
ml/59LlTnLH+0bWx4DLtKwZjmmJo7mjh58zEurRVOWvyiJCB4ZURqLl5SU4y2FEjV2S8d0O+F16r
f0vj7AQaMWiXqrhV8w/0yPgM0FFSgw4BHyNaMlI7F8Z8u8q4WSBnLsAarA5Kgo2UT8kBaePYj4Ll
RzW9wP/rQK5Mf6nHQdQqLJLKXeiGLA1eOXjAEuMgrfd9ftJyUfy1a+FfV8YXXQd1qIaYIVAlBSba
cj8L5Jv5N6OYZpS2H1BHMHQr1NCB6PjChL5xWWuUmGWxQJZOFHtQrnrzcSJohIt/nZezWxYFR95/
BL08mTeCiliSQlSeWJnBDNQf0QGTep5ZAuPGfGHOnS7Ez9Pd16OBpk/DROO9ovBT510ST5bGYjEW
qLemPR50r3NfWl0yRz8KlrgbN2+kcbbLHJSpyFtUUsZn8848EUBWUjcZMbUHdRSOAe1ayo00LmAa
xjwJe9lE6tIEw1LiZuOXan4uwRVhfTm/MGaS3gUBG0mcyaJRkYwz28UpO+XVAf1i57+/axI332d3
bqMaCs2lFcQMSEapgSxFTiURcME9rmMtUPY9o0iIqRL4Y8UAORS3EivMtHzpU6Af1w6xgMkDOuXT
dDtp3p9ZfZH739N6MOAZioY/YE/ig+h6asJUktvSVR8UIHyqbu5rk00fQuS0TbtHo3X6iQj0cMdE
vZHJKca66nJVUMjUjU9hdhFb12MucJs7GvFGBLePxRzHBe3HzNVAMWFViavJk0DEXuoC4LIYYwfb
GwXaLCfDUKNayjLI+NN3zGaJyyfrW/c8OxhnQBqhUw7/sx4SBeekGISoFHbjrR7SKpYBrARyFYyw
t8vByoBO6UWiHpTd48HDWjUpNS0Qsb6VMqQLQADUsnKb1nAW6HhLlCuaroLF7O/fRg7nksNVnfrW
zIH7JoVOVVSHecB4tEmDNdQCOU0DtFQEspGfUqs9lln3xaCSLemPYzt55/eVeWLOfhBl80s4Ty1V
NfLNk1W6ClEwtHix5N9Ic9stfr0WtpXfn5e2v7+WQWRKqI5b/nZ/9boo1LrWK9TEXGW8o/NFlTz+
fyI41dQVk07xNI1uJ3nAdHdmTDRIlf0BIRbVTcRumvIOMSUvkPNZeiTGVd2rxkfARCLOFxjE3b16
lcGPE5DOlOZhIBXaMy8J/ZJal3UieBOzvXh3+BsRXKqCZkkxG/GADKR+v2i3DRUUwXecB1E23+ec
bpRH5dSqaOlawHdNwVySP4NH1kmVDwBrvBHE6ZVBqk6tlA4QWonqdXLqE1U0d70Xr7yRwSkWnS1j
noFqhHiF+abwGB4w9GYnbumI0lR7IfsbWZwdaqW4MzTWmmP0IP2D8z20N0UwGnZm2ckj6wYKRcGz
UCb3KOkJUNGl0cTFQa+JcQG4a2f6ogeaD7RoNMVF389foV1/v1UOzgaCwb5s1macUAYJg8xrrtLv
4wlYbl58Kp5EVR+RpnNmbkZfPXsgV+44X/Tyt3QUhGFC7bDeWraoWXPZXAjisNPqy14XqIUt37BG
ncJfRIMjgtXw8Xps0UqrEhVppvwwSXd5+1VwNjuj2Fv943HkG4WgfXoeR1cJmK7PhxBgoazt1/hI
PPRqIRTOQhTdNBNFR8KsQ9WlMGtnsRBUmNMHbKmKMAVDvoRYCh+v9OtczF0xI+8rfQUanp0VvV/K
iWAxu1dIJQaxTPAHgMODu0J1Zih1Ck5joCL3uLMlarbKbedTe/UYR47wUbNnX1UNGyQjNGJu/K3S
jXGT9Y1hwQ2ppmc1vaNqUW5Tsvq52boRBSZiJhluURQOSOS8dg1PBGPB41I/S1F1KsPnUtFEusNs
Le9UNj+Kz3olq2qEvQUHPD6v6FnL7lLipKmDtiFMUZWATa3t9ed5fd0LYrYiOT9W9LOkJGU0AUpn
sqWV2gAO1aMvebq6s/VApF/nxe155q04btuXWZHzlGigsZVkZ2q0k2aiN98aRWPwguPlE2B614Ma
dIQ6kRszYPnDF7jSq9EuL+IcqX7TV/4bStLd6HS7Ps7TGSaOUFGS2R1/GM/DdfPJcqRPyzODLyjc
9GS5QmDUnawK2Urk/F0XV02qNTXLBbRHqXN6gqG0xWft0SD5FL389sznVhp/TSe1yHWKwZc8f0zM
QFtFOAkifeRcm56MKZEL4L8reuFow490lTFucFlXNUZGvLJe7PMKuet9tivi3FtJajxoQrXCVArW
462H8tBcMrAJcWyyvzYki5CPAhGrzim/FYL411o01FeBhikNk510ld0qQdSCsCX6nYgatPYvwV95
fMKtSNq8rBvIy5av6nBQLV9ugLQonHRgv/u92XqVw9mQyjTl0ZxKVDhgp+DzYj//TmMgG3SX2kFy
lUJwZiwgOCeP28dOU0mtT1jXYhV+oQVje5UpD/n3tszR/gL0ji/ndURwbvzTS9bXKl2JiX1Uquvl
Gi7MqfrQAfNTRZK7NhWY5P079rqdnA2ZiUroqofIXUaXvXI3d4Knhej7nMUoB+Cnz1U8ud28+BnN
T3M7C4KG3QhV1V7XwNmJYW7DZC1fEufsViV3yu10WzLLq3rSsRA2hIhUkDMboHCb1RgoXG7xu2gA
kDmgka4/ND9QfzfBLiXCwRHdLM5oqHqlRLqBhFuIZIdWXWRW7pH6s0y+n9e8/X3UCUAPCUBWVJ6a
TqmUsTBqPDM7L7qnDjmMdgMwc291CIL9sP3QuW3kcedmhEWbmUye1WMUQEO7ZeZMBK1JSC67ZSDi
nd+3vht53LmVaZ6t6dijej37fXenWL8G6bRouh0CXjFz6/x3NgIANP+Ygm4EcyfY15VGmhHN3+lR
t9sjaHrRxWZdoT8QrUMi9dyNejbCmEHbZoI7KSk1GdFIbB3j/rqtAiqkt9y9AX9laDzeLfoA0pkM
ePdGnwfvT6lq+Tn5K/BhI5eI4qvzK8Jvf7siKhmZOkc9eucxJqWArSh/aJ9mNEQdssvqWLnSMZov
RS/R3bSzulkjZ/hX1OLKpKjwUgQ6VPpTc6juRicUI47Dccoc6dTciEtJu9Z/I5QF7ZvDo9awWqmM
+n1v3iD7omiWbWip06KrmjxKKKeev/K71lnXLEvDc0t7l+er80VPzR7OjUq3C/lpld/Of3/XdL1+
nwePG+XclNOqnty5rO2w+kkwMz0B+nn80ItuI4gzJXmqZPWkSChKBPRELrtgPKjX42nyOzR0oHQq
gg/eV8m/G2dwpmSpm2bJa6sC98jix2WcgEZWuUhJIYgG/sEmvwriTAdoJpZEZmGVbtNAc9DSf5Ix
V7S45QmDN97543rJVb4LdjbbyNkOqTBneQ0VZqhYz1pyUo6Lr4IZ+gMda0jt/V0WP7OymvK8AlcV
Zl6WruaivJxCUS5h/3m0kcGZDR2FEWWMWTLBQmquu47RPNx+z1sb/MKsVwWjpUElSvmIDox/69ct
hvWXnAU8SM8xvqfye26n1+yJlDrT3fkDY2p25rz42RW48bqf4wzo7XnmLvUn8Aq6VXhnmVfT6J8X
JVwYFyl2qVQ3C26Z21r2C9qbWziJhCFjwAZjxk3UJyNaGruBG0u4Tn2dFgo0ZOo+ta2BJwz+6zq0
HlIqyK4LV8YZj2loF0tNsYt/ptuInbpZ0PlWkIMkS9TZKzCJfPe+rjZdSzT0Uebp1y4L9KRxwuRT
TkS56X1P8nrDOMMxxpVGc6CDunXrjeTbUv5exqOEvpx5SJzWFOGWiY6LsxzFoCN116Ji1Ca1U9TO
0A9upP8IJafvRPQVAuPLZ64ULZbTRAU0QJU95CDnCm/L+CDQdmYcztwsvk3LjHLNpK1cAWgrOdQY
77UcAwMdyK0GIvx7wdbxcyvQvoWGJkTVS+111eXQn1b9hnTfqUjSP0TAf5WCz1QhkOobs0JGJVtw
h4cg8vKn2stuZWDsi7I3omVx9mIBaHApSchNJ9qcIPvQfSaFdqij+YgU72VeKu75IxPEMvzrRS1Q
W+oibKOURo6R1cfU0AUi9hPHry6FJ+hQ6TgiZYrkw+iHAcs9ZIDxdEK/Or6A1d6UqcAj76s6mJdl
2VJV1PLfWsE6lOosWpAN6ADG18x2IV9Hi6C1WySDizkjswgTuUAsAySWuJ7x5gtW9PmcP519s/e6
EM7G4rtGBGRDpNro6BAj94Ze9tW0PyRxKrq7+6bvVRbTzI3r6NqqkqWUOQwHzt8l9vCtxNQL/Sn9
aiogYLKsQHMx/piAqy6YWtpXwlfRnNXVa1oXWoLHVx1fqFNpS2MneDWLTosztBHmJrK5xxW2potl
Pg3NVVYez5+VYP/47vtEndOJ1qgwDkroa3V/NHLrQtarz4vW2NUUpbY2KiJQoF1zQdE7QWVqEI0f
MevkkZgxs4JgbqltIwovMY7igvPTiRfzoZsS0aty96g2ArmNnEtDnvQsxhs2We7rIS0h6BcYai+k
sTrVuvQ4EvmwVvn9WHV+mg7+vAJo0cAbd2n88xu+N7iLbpn/LP4dfwztE32yJNTF2VvzJfJG3Xq8
kPsXoFGGBhJXzvChTMFGKmdcQCO3TAnLFGjWLUIRYvhGFQhWxozHOz+6kcG9ohcqD5YSt7iHN7Mf
/+ycBm2taFlUA1ZrA5KdyO3s2+iNRM6cyTpNgOuDcy0ru/jMqnvMeVOCnlbQAMPRid4y5zX3HZMM
YS/P0UIyhKB8NsS/zOk5L39NoT9NoktyXmd1nvNdX+QkyUDi4rb5p6V5XIRB/l5BGVNLqqzImmyZ
fBbfKM0+jDN0p7NifwmypuQlvBfjOf/DMb1K4pTP7KW2LBhUuRS5amVTPM6yoLfJXZPYzSPS30B+
F+ji/kGZhoohS81U+K6xXpHmMh2hGUoweMvnwqslZ0ZDa2/r15pdHZcjZs9ku0r94UnUIyyQzTcx
NqalgBAKKcClDu2mB6NxcQdERDuWnTkWscvs+ghA9v97oSp3BXrguKAzpcEVkL4O00EZHyohuv1u
gLyRwVR142QjbdTCNUM3gEpeeBml+/qiec6v2VCpJIhQ9l9oG2FswRthSt23EkUTiru0wJb+0/es
X60tCBlBRO2Iuj/38yAbeVy0kltRsVRaO7llXDuWdVArT1Ev4/RR7rxFuwmX68QU+AD2yXeG0kBO
QrUwUAPixLdLnMtcqzSQ6LphckyiY1cOdt37yyAc3tm1yK+CXihGN3spG5aRtSWavdDFkd2zwUTL
K1t7+WHaLw1LjhDmSrA0HouP1j0IiHtWNVYdDLOOdnbIPMysD7Xdudmj7GpPAIQG69aHLt1mqZza
1CF6VEE9h2zq0npyG9kh6WxZiWxlvc/oT4F5Ya7szAkqnNJYsjbWmNjFCV4R38JMGYlsNuqHBBoS
xV47CULq3Vu+WR0zOZuDRPewQq11QdtBjwQXqRxws8KYfTm/LNHhcRFtpYIwJan6yaVtZk/Lae5z
u6+CdTicl7N/5zbL4eKxqZ2MmJaIRhi0tXrRH9QgPgCm0RfN4wn2jQ9vs1JbhxV8vYD4L+08vCDJ
IcpEhyPYNpVzb4M6NVOrzHhUAaU7neySGk46mnaWlc75jduNCV73jfcsWpsNodli+iQcC1tXn0PF
Oy9AtF+cZUq6GA1boBRwK6Nz9Hn1mvGiFVGIs9M9c3n4zi+NFNNSGQj/WQJfPYz/DjxEfWz7nmSz
W2yxm0vT95m80BZ+mE08YSzoUzV6bQvnz8pIq+7IsuB4dh3/RiBnFVSlnoBEj/daiKxHU32XFO3Q
ThT19vio0fr7+bPae0mYFPNqFoaECJBPufUZKY0qnaDFSgsqu0rgvOw/g2v5xYpyCNKMiqt9l4TT
azvLfCOXW2at510WqQo6YdPpppmTY6PQQK/XQy7Jz5osCYztjk6+EcfZPqtO5HqK0PpU4ZkPNCob
UyJemSaeYDt3opw3cjjrJxXKqOoGBrg7r/pGMHkSukPpMMskXywid/UyKMZdgjfSOBNIG12b1BGb
GB+z6+KQeEhDuwmwLVLfdNEwCAfN5te6p15oFHesyFa0zh4Gm3tBw3xS22gFjpcq+avaOI2liF7c
+4emoa0Tf9Cnw70FAV/Y94mM6fHGYwgT1FG/Fx6Iy4/9qbRDe7htG1uEJfcPe2pQMGlgho3wlboq
LxodMLmTO5wWgNdRJ/GKK/Z3CL50AwCRsTfZOto2ImH4sZNHwZ6+iuaURx+ixgQs9ewSDUc3HIhq
2nlx0JIgVv24uBfo6v4VfBXHaY8Vp5pmJBZ7amPU15kA8gTu8hMwc+z6SR5eaKdKxzqKXtwCuXwt
L5Q6RW9MxD1yZbU+Rl9Mf1r0Eux+c/9cllIaLK1GBGZ1X1//LpZHoQOSaUrqZoJQ0vpm2gWpJLnn
N3THhW+Pj6/kxTISRKuKK6F2JwP9PT2oBuh1HwpM2Y7neyOGc695R9ZZa2aWU66P7MlNguYo7iLa
U0Yg/bCJHkzDgIvi7QVPAFjfGwp60cOwtbUwOwzZ5C9SezJrG1fkOqatoK62d923ErkQKJKTPk9S
NBhX5jXT/PhGyOUhEsFZlEwnQ1UOBvA11Mge88dhuZ6jp/NqsNcIYm7XwR0QwPvIkAzoyVBzJ77F
iMdt5iWeBXxPsM2bz2B6QT5ZlKzYu1Sgx8GMJWjxVFBrvD0uQAZmEfBYUW01weEWdjYpE3uKr8vy
mjSfzq9wT9G3stgub2z/YGZVq5SYmOmQG5l6v5U/KSp1ZOKdl7N3Z7dyuBghLycjNUeooCoV7kRm
W9FFlAn7CvG6bWxbN0vRi7nQzBEuRpJv6/W+xUtT1CYnEsFZdTJ3Yas2CD307DLXvsZgaNIFvfmi
jeIseWR2q4YxJurK7W0n5XYbCnyFYA38YIoh61bUS8y0ZZcpLQGLe6zo3fnT3g1FMQWq4R8kEykf
ipZdmjW1AvdnPKB49QxX7+vXKzJtpi2DEAypGxc9EcF5qbu6vBHK6RidYzQqyHiuluj7VABTi9Yg
m66XmipobN3dwo0gTtPkcZ0ytNrNQOEzj2Y1nqy0/boqoyD1JRLDaRvQ6I2KTuhNKAFSDyoGIJ11
xdemzv3z+7aXj0V49HpanM5lUo0jbLFxy10L5NDyJnYzR75RT2gGuotcEYvArn17FcfHm32WagU4
0dF3rCCNF3eYrx1TIMnUze+xAcBfqYtKEXt+1oDvQ1JbR5aNDwTHqUkMtUZOLz/OlyWQyefTdKkc
OkEFcP/A/orhMVhDkkcN2u6BXwQY1LV3+vQ066K51l0D8boWHoAnz0BtLNEGkSXGMACJkwtct2Cv
+CaVRtZzMApUQJAJzBODPmQvnv8CW4K5Tv7BszkTk9PutKL10OuI4pLfchDfTkC5044/KDC/vP8G
7mHv9Q8lfz0cTsmtoljySeom1unzOzkA9ukQf8YsI1y4OC4WHBLfpkK1qdaiAR041jQfqnE+ZZII
CGc3qHtdD9+lEuUDNawY59TmfjkeDCQDW/OwRKeuT71x/iSwETvVIdNQTN1SLUNVNF4t0mGaenVC
qqnziusBPZYsVGWjtcI0za4Z30jiFEPvzEEKB1ijzgsDlvHPfVOytaP8QO6APO3XVyS1hyf1UbDC
XcXfyOUURI21OtNiKIiOOkP/uJzQcIwxHXJNH6Qr5Sa/mJ3QZiUO47EXJfLIrk18Fc4rDDpl00Ev
lz9V4NUtXfIcHfSLFI126vXcAuIFfeqlbd6LjPH+vdhI5kL1PGuXsMFYg9u6g7e61KmualClV8cR
Deqiao7gbPl+p1zrmqqOoEWkxdU41cq12SFBKmzhYsH/O+OiAh6CmKy3mW9SH0AxPye6yYbVZGcB
zx8ajw+1B0BLkDSpouTGrinbSGN+YRN5AkY8bEdQiyOxWGUYZmApGzy6F78FND+jGxL3xYtEcrGO
Yllhq0kNa3oGgpOHV4lmR8HsmHbkdDd5kD2dvx27rm2zRC7koVJnLCAdosgReSUmp2ev6ILzInZt
5kYEd+/biSyF1OAKYPip1b+aliAo3b1im+9z9xvMJGERGRroyBIDdQwK7Hp0mTSYDV0my81o+ZFI
/lXeS9FjoxWZHg4gGkf2l6zlY6vRw9CNzvkt2yucsFLvf/T8pelvI6OiVmw0iwF7RS4Vo7HN8Hcq
PRPla7o8F/1lWhyk0TsvU6AJL/ZkI3IcY6k1U4T2UXhrdE/rctPOAgSvXSuxWRVT/o0IveyMvLPw
6l701i8MekiU0dHK4qCq2eH8avbN30YW08qNrGyQ+5aABQDmb/H628YpnOhSBc6bbC8HEdeuaGGc
oWgzuTH7BK6tWEI/7y5MZXLM9DLTP/JA2SyKsw4DODsMwD5j9kLHeGT4tRgOSSnYOcF1ffFom42T
mqGjpQRTbiWlHacPQi0QKRpnDyaliNNWBfhEad3kQ2xXuieJRhRf+j7OOAoev21MTKXXZmizdKAB
w4TobC1Y7v7Mchv36U3iVJeJY1xRJHvQ2nzQneqhdER51L3u3O1F5l/laRnni6kgmlsAc4XpC/SX
Urc4svmLD8wUvhHFOfzaktSmT7DkTgNUE/2coFZdJggx0Gd2/nIJVIRHjlgSq+pIDIseDpOfL/Q4
VSJ63V2jjpoC4PBBDG/xBLSTxPBQYB7cukydKrwfmKOPw8tVlFzY1caNIM57zO24ZqWOTq+i+VyE
v8vwwRx/nt8ugQi+AauoAe5fmnBQnfQUhZGtlkEXfzkvY99jvK6DZ4sjSlcrvb7iTK4WMPZGJ/PS
CEp0KYjUTLQaLj87d2j7Brc4qoLxNz15xKzP2H/EzGmWgm41whoeOAsxjHRRAbCBJ132U+6v+vEy
qltbsGG7oeRGCHfweaIQuaRIK6bH9BbI6If1GkOxoMwAEMqFaHJjb3DJBBvnv5f0jthe7iaQqJko
OoafMF05OKg7uqyHMc1tA5zYHh6rt8La4+493QjlLMKg5NNkZrC05Gbw4p8UfUHJlfVtduCobtmo
lCiaZHv2zupuBHK6sQDRqmpzlKtG3zxlpyTovf+GXmHfqm7kcIFE2Ck5CBBg6vJjfsv4KueTDJh5
xY69D71sNqLYHm/cYWRRDciBiFnifnFqoFY2sWYPVWXX9Om8Ru5eLJ3KJsHQpqUpnNbHVkqTvDCp
OxbmcU3M68ya0Mv4AepK09iI4fQ+tTq9ARonZjhQfaBVYQMo2a5EYK2CxfANOSCHUSQaIVFSSJgf
ThZ7GOUTGUfBLd4RgwOwNFWzKNEJT2NPdStRexVljoL6o/WllLwxFSGK7BWL3gjhdsxok0XtCLKM
GP97VsBP3jgghAlYMlUP0Mj9VZxK3dPwrUz+kdEXeVGnAwCYgTHPhrGBInQBYQhWCqFF318gbJIu
g3dDBzrEWx0neTEZetnOKOIDOf15BLZucrUetKPOyBZ9/Ze4jW8nYrZQv/8rkvn/zbUq2iq1Vh2p
djmkh9nID5bV3WaoI5ly5P/P9+qNKO5eWZk+Ke3KsvrS1aJcz9kh/0DtBdDcJrB0Menwvgu5LVWj
XRI8NhqjAJXNhZx+bZT7/30ZWxncIXVTa5oxezy1S/U1mcC4lBmPc0QEvnfHZ1gWhe8zdVPG/eHs
XZV2lHYxlF2uVyedJBuzjR+4tECv0dHJhH8tHg5FlzDsUhqYuApnp5QftcyJh8cPbNZGBLcKFFck
Ne6xWV0Pug65c+q4d7Npds+L2dNiC2ilpgxsS1XlO9ySpCFk6qC1C+B5W/pVVyoUdNF9GJyXw34u
51dxKH/l6JwjB9bKpMZzh4zQAjIowIgRwzyeF7FnSbciOJeKaCuWogxjCCVQEBrgT1tBSL79fzK4
UzGljjapOSCrocZ2oj0oaoLZo1/nhexVvd5sFlvpxrTEUwcyIQuhFqBvXAbd1X7HQBU6ZoCaz6i0
RlGSV7R13M1sMddspjpuf13dUOtz3H7O55NgUSxyOqcBnL2U4VBJouLJxZLY7CWJEWMXAKhHxf0Y
ZsCbLeRM5lAtSx7mzDqfQnRuZkFug+0SsAsfeEy8EcS5VgLoJ6uYE6TH6cUyemt5IYsm30T6wD+/
8lYliVEwrfPX58mr/eaX5QwuEANwZ4Gu+YERrO2a+JeYXKxo9G/xejH0H2R1i/U2jgWXVWAPKNOW
jYoroWHkRhGNbia3PjjVrpM4E4gQKDVvpGt1GPRigIhUVg6WBCjKeXTShR4Eis1U6YxiU84m9M2Y
TcQa2XQSo4SbD6wuFHmjLT+AvtPR8RhrncyfDrMgu89uzDnBnJlo075aZhnHZKmfpcIJletKvr02
x/hD3u6v7aacdUikvkkRYLFMBnABwL5y36bUOI7JWAv2UqQVnI0YujmXxj5CF8t03c+fShEewF73
xxvN5sxCI6exWS3wEdOpQ6b92ASVQ+7Vr2oAf+HLh9xRj2Uguk8v6aRzJ8UZibk0SZqPEJte1sfY
UQ/9Q3SnH7LTeKFeYVgJyIjLYb5mRBCwhYUtvtJ72eTtyt9BoHeVPIYFtDQ+srJMgTJzFiy33WXj
g2lKoJmCq/eOthuxv57PuHoWyFfLYbVL2ck0QUghMos8aXelWGaeG2CUyS/zR8NfDzrAdag9XLIq
fSqcqBQtiosvSGFksab0yLNN63ctVn9J/WDHwpl04bI4e2JKWqtpQ4swGXn/BENJumGzdtnymuV5
rS/Go8CACW4dj4c0QSJ4x5Cp7E40UJyksJNTSRzqvqDVsXRSbXqiVsK9fNIbheSsSptJy1yNmJ4b
feuwOOj/ZFA4oUvus8TObnUnvhPlst+fIN5rBHwUGpJyssYD0/RlXslKuaD3S+vsRPrc17mzSrPA
XL7fzjdS/kXale3WrSPbLxIgaqCkV017dDzGTvwinLhjzfOsr7+LPrdjmdbZ7JMADXQ3AuwyxWKx
WLVqLb6TnPdA5nc1Puew5G6qpycAjb9f3jLBQnjGDLDrd0PQQvk0V77XlV8FT30nQAxtvN8/LoNz
wzIL07TPMbNB5PQ6WIxjCAklKpm7sJUxCk+B4W6U82i8TtT8i0AD4M+WyD7BKkGAyBEtQgaKIfVV
tpyN4EZLHy6b2IiJH5fIuWA29JNh1SgkdT7gnz4rw9EzOIZBsTPuS8Hd9vm2/miMu9vMoJr6UC2p
qynlcqbJkDuFPkkehpuTvTRl8i7Xu9YXLFHkjNyFZ+px02QBcNzalXKMvqOs7lWn6Wh4sy+79bUk
pJV+m+z6eNd9XCd31w192g8YAQbRDhD+58n9+1Q/V25xMB1t173JDTL96s7ObNm3oIZs7DAF5BpI
aWcXM1Cn0I2fLn+HywfmE5VBQRWtmyUAieXycbIewEPkLp1IDYOt7J9X/knXoc+pXJEI0ryTj1nB
veUxtTYxmPSt4/bJjoIHuwy2Msh4chdRWqZ6s1gzRoxeKJidWbMkQdppebo3OQZkkHo8Sl1lH7uY
q9qJqKI2V7myzsUFstRhoSawDl1W3BXHYJrsdLhL9dnOk7Me7RVNxHa7IWoNn1rZ5IIBilNTP0fR
jLuCHpf/SPvqgEfQbnpKZDvwyW5xsjvyV+Wg/fmfy47DQsClb82FiESOGqXr0CvKkcWkYAFQ5zNG
zJ22/x0PVUBvigE5CwTZXIFEDYfQ7POldxuDqaFXGPgPnCn914kZ+5C/rPADoFamdQnp4aJDtMuD
n2HngQBAcP9tf7J3G9xmASIeLHIDPbAgwrTPuK/7B7OQbenflyw/roULqE3T18FkoaQ0lgmy97L0
pKE6QjNLcE2I1sOF0HGRFdMIxt7NtLtgcpNOsRX1tYpFMqbsdz672vt34wKnTuYZk1KoYfeRYida
aFeNH+nPsrL4JfVGXXEuu/YGsu/DB+SHb1I5n7QAVChu57aGm920oJjDWXb6l8XRvhG0ErXTaO9/
A9f30S7n6nqe1h0ENRijb/0X0+nq7PYbKG6dzom85fvlVQp2T+MKDUs/Q9+sBZv6OEl2rrtZ1dkp
uSlTATJo86J9P1kaF5TrUY7amGXtdfusL97c/dnJ1biwK4d5NlIZ66iq24LYUnI/itiw2IG54ID8
aIRS6GqTWj1C0HeMAStWaDe6b0l3i/Xz8p5sPHE+egAXVduwMaqpiGd4AKsFYuYS8QEq4oMX2O19
5NWC4CraHC5UVNOEGdYIIakad6ZxUHTB5m8ny6vd52JEuhRlGFgwACr2c+7lu2DPMMh4rrmZ6NiK
PJqLE2EY5mhJ4krqXNnBMDUY+0/GHeAFJsZVTSjGhK5xEx1/6/H0vkR+NiIwgc0Zy6l3lfS10c5N
igJ4JHh0CDyQ7xJkszIOZYR3DWY0q+YJ4F9HTW/G/KSC3uuyDwq+Iq9E0OR11EkjUDOxEgx2NS+9
A+roO6Xpz+pUPF42tv3SWH08LjrkOZnkiOIO0e3sAAFJRNr4io0vFEdx61Xg7bwWYr4Ec9rKSCU0
6Tzpu6IXTP8IV8Pd8HUfT1VUY8YdxXXQ/zIMs+WV5/EA9Z194P3Ot1NlzEfIOnho+OXEYTvPXYPq
d3ZefMUD5t4tE5s1dlm9TqjFtPn1MAxONRnUhhgoQJRcPTyhlWeFSQkYErmm0PrU9/lOuyF3M+SY
2kN5nX0V3VDsa30KuyuD3Ncs0k4lWQxx0b5O7ck6lMrPRbhlssAIF3HLBq3qpkX3JQOHMuY2T82e
jZlXV6K6zvZqDMR31hr/hHyCDMtoDBSSNtF4Xw7XSRnbxr9HvOHnMSv1tw1D5k6T1UmTpZRIIAz1
LjJ2IyBIJAoFAWLby1dWOEdol0RNOx37wqY9Igd0q4dmPzhMYxZ8XL8VXlfWOC9oqipYKNSHXLA7
+Hqgn2ZpAVcPEUTYy9tj8CJTZhDGS6wCGzu09aEO5OtKgXe3It2V7QtxtRzuxl0Ws22sGpFc3o2e
ZLd4odIDC3j/A/iDbffnA/TuDtzlCzRSUydNS0ExIB9TDFe6pZM6021wH1wroGzTK4FrbGbqq8Vx
N7C+JJI+mPiIeJvv+kxxp6k+5fOMF495leTRs0VF6unbUenXGnk0jT4PjVoy9ss6ux+l1FENIljU
dlL2vqq3LV0FvrTMLbMowUslYdLNRVj3JWQW1YntWvA0C4WUNm/glT3lY6BF3U2B5Acy5qk7kkmx
u0q147q2LVkXLE3g9G8rX61MCcswWVRU7vX0uU9f1Oqma75evqU24NofYhI/Gi8HOgGiD9GCXINN
LEdOW++o22JKis4emhOneKdd654GZTVU8YGh/dqiOah66b0okogC1xtYarVcMyyHOTIw3tF6xWBr
3nRKneSV2smd4sb+KAqUm/sIqQZVtwzMe/BAZ3WiYdETGRAS6wZcN3pyO1QvyiBIobarXgDcQCBP
VwxN4Q5dMFadmmUo1sI9SGy79aPu97vEDVS78oLr/KZ5lN3Ijt564mL86+YBfDfPwwFHkyrpAiiq
G7YvTfeXnH+77ECbMWX1+9yjeM7lppdlZDmSEV7PSrgjUrqfm9xeetA6ZKVrzOaPyybZF/sUN1cm
uQNozYmmggUP1+igukn13VD/UoJjln7rhrtc2Qe1SGh121NMGURQCgR8LW4Lp2UOpipTUDocTlqT
2NUQ22YGIZHg9fLKNg88GtF/GzJl7vYB5HUMqElQ5tJGJ0XHc3xu6X8u29h8q7zb4MNloccRvBER
WZ++kGFHk5M53yQ4XQFJ3cumtn3j13LeDvzqQENGuonKDCCtaZEfUr3Y69JyJZlARKcGBJ/b3URm
AdBp293fTXIp1pLFFebF4e6VQr1A7jxzFMEKFNEXZH/Dalk5uIf/DpnarnmQrltPP7Te6GnO4o+P
yq7NXTQLHv/mt2q8qPDooXZL9dwCwnwjRvJsX4CrHWVetfp7jDyW9CnEmgef/RWpF7nNSXNZ3s+0
JERqLf8Q0d6/MTsuK3uYEciHNASKULmN/wp24678ivHlUwjt3PBQXmnu7OvOpNnpN4xbnP49HSsu
rNVquTNSZ1VRBUyFeim/D0BhFdedIahZbd9EKxvMsVcr7Oc6MCoFK2w9GahjCI+4OPlueYCGxXfR
sMDl6GLyA1MqMJlZrhCEs1jpHUNSnbAqvphmuF8KkUSRIMC8be1qYWENZjdzxuHvoysil44evkLt
6Y9OPd8RKKVp7i0NoBFSfA9rP6KtnXe5TcbFNhSwr7WiwqzgzPNDUdEc9uasAnY4dz+i9k4rD5cX
JDjvPMcrDTS5UVqcL4CwPEuebHm4tTTZsdrYqcb9ZWMCb+Cf8eBUmMGtgaxEp7Nt5bcKmjbpuKtk
wYNKFDXeEsOVKxSAoUhLgls0OSBcOZFfXymQvD6A6P8gn4zC0R8ur0zke1zYCMtkAGWWAYN02c9d
6tNePZWSCHS+/YR7P7xv4Xu1sNg0aKtMgNeo1wRSvNG1Blrc0JHt/2HIcPMJt7LFBQoiNUPep3hR
BZUDY8CGhqkd/SBH9CDO2ul/kN3bTH50sEVYmGpSwPj9MTSVVErNGC039P6rQ3OTuZE7DfZ0iL3h
R/JjcsD9q9p4O34vv8e+KEXfdM6Vce52pXRqqzkF9qUGKipYWr/MDLuLiDObswANv+kt76b4/keV
WEWWUKBRTHrK5rsk9PVYdAQ2A8fKBp/XtVNl1nKEZAHgcU/z2q/DfgG4bHCkXe5XX43vIkTdBnoI
t9e7Sb4ajUEa2hktGpl1YwdXTHI19MKfQwidxsmr/e6nuKy6mYWtTPIZOh3jTDeXyY3N9iwzzeyY
+GVlOAg0Lw3YsUd8ZufyWReuk8vR52RoSi1HJotx7Nvkpjjo6HtbXngYTEd2GUGMKC/YwEh+/LSc
c8bzUMVJiE8bHaozu7aXymUimJoNzlQfHGn7AFStoh19u84+vUZWn5fLBq1AzmfDRFGP4cOjQ3Nm
XJyxRxPbAqzBhObE30BJyaU+m4C3BNftdrKy+gO49I+WELVBlRQg+CSK/pM3UX2Me+kx0Rb9a2QU
kk1rmThmmueeGiUHojftVU/y/iq2dJHCjuBE6VyM14PU6qouQoWpvMm1L5YIfi1cLJf9ZWNZ5VkI
vwJJ7Xk6Q1UVRYL8TJzGzp5FGPntq2T1abnwHtMlHAP0YeHFsrMAErSciv3gUX/eC2XtBYFd54LR
OAYkrgs0Spkup+pXrnKczjXqj+lucCYv2bO8mnErgSDIFZxWdhov+DAP1B8zzIK1FF+VEfMaYM00
UQFiZIwVUPqidE10UHmYvgkJXkuOGZjDZ0Ar5NeIDS1AOQpagTgk+/Ik38p7UYVfFJN47H5ttImW
Ac+MVRIfiJydeianJbSpnT40d41T7NTD5Q+7mTm++w8P5e+7EpDOAEiFrBsfjFx3mM71Uhi2pbRH
SRbFIuEKuVjU911iShF6QANKoT7DsOk/6GG6s1IEocXDOEFliz7rW0Z6yXm4+AMmFV1veziPca/g
kIDV+Ybx9UtQ8uq85Ck+LIj4qR/to6PpSfemox+kg/CoCo4PD/YvimapKKvRlA3Oz+KOO7m2A9fw
2BANoyVD282Or6NTdgsZQkHSLvzwXFhSchBNBwvaBo1rnEfoL1d+5BdPIRinGecfZHIEuYtouVxk
SkgQzGOBojdqEEAmQqCV6ekJp4S2UZG6qRLdRJprWtzCRj2IlJH13yZf9XW07qOb7DAc8L+xTLpj
OkQBOO3YRJTBnIwBIald/ZXsAfs+ZF+on3ihEKy5nRz+96+yeO5rvcUEZiwXkzsE0ADI7HxwSiJi
P/2HTX23wkXkSR4NMuqI/ixeUCc9BgNKHK2r+BmG6yGxAfYNQSQWLIxvlySGluMeQNY7UQLSiuKq
DLODTGUBI+F2Hv9rZW+4xdUTKZsg3A0CGNSkyfdouhlqxR7lez0SDXALlqNy6YA8mZKZZiYgH8ah
r0NbQpcrSmL7cpTdTjp+rUblfLQK2xKga5QZIyWb7KapiGulcbi7bIX9yucw926FO3FGa+aFrqto
lNTQOCde0nzXxmNmVHaoCOpPG3M3LJV9t8V5Xljr4dDNcIMG8G4Vg5QS5iioTZz0VgJXMuNYzN38
PgMtee9hvHonCuoCB+EhdhIS6TQbgOlLRsU2xpcoPVooFYE+4/JHFZ0xjXucRFGokLzG46Q91q9M
RDPyM/Tuste3gL0PhFUIgbPw70qKUVsjNLGNc/mlJadW9i+vSPTl+FcIVcNYKvD7iQLwvztndxQN
M0ngjIKDxaPqYjIkdRegqaRahxAwgri4ijSBF4q+FPsbVkGiCoK2A+UfKg36XQ9N7j7613RuH7xc
46JDRpahU2t8KlVxM+NBqJe+XeJ6P0YaFxiWNEYxMkVvcwCwHRT6TO77pjuyCX6n9ItdoQvcWfTJ
uBihT3ozSSlSISm8o6ZXGd8uO9dbs/BCENK4wNBrrdkkrKOiZxAkkPaj19wEr+o5/wKQqIca/JXu
hQjmrgwJKMYkOp+IZxkO5NjOdD8Dd2QInp+CJfMFDYkQyVg6ELCRSht3oZKZu14yRD2Xf3iJ/YqI
PMKuzMapikcEJPbKNo9MTb06hQ8J1iQinxScLR5hJ2NgeZEHuKWMlwjxw3DXiWiWRJ7Jj0LktAUD
R4Y3u7Yj39L9ske/G+Lf+vHvwWhRi0Foj+3i6iyPcVLoSQwUeJ88ldNtXt+b0k8ayzYmS92s3CX4
Lyk5lN1Nj+sl+3HZbUU+wkWSHD3iNEGK7BrZczQ/Z+Ph8u//w4vy3Tu4SKLNwzylI16UpTc2Pvmm
OaygXe2nyJGuqMvez9lerIH4D0+fd7tcgKmVoEvTtJ3ALdWcGfIEwglNDBQKQ6oZiUPd6Y3Yargy
dg3GIKMjxahs7EYCHC879hfCAg9lAO+zPNAaH3gA+xNjmG489hoQ4ddE+8hFnwRgEZAt4I2lRl4b
3NXN0+V9ZOHxwjL4MoQcLjOVCANftaXT9F8s42Uk53kuvNZ4jheBV4oOBV+HaEha13UCrxmZDiIT
dsJU217r8Yz5G6MpmuYSRTG+AiH1qqF0BRYIPakvjDU92JuYH2gwPyAiff6HuuQv3+RrD0Nat+Yg
v8EA1ReGVcdr6dDvyp15aDEowTi7Ur+AYI+K1ggk9QRXoSCK8uwC1ZQPFuYEqZtF2rNlDZ2Tg0nF
hoqBUEec5YiX3IYLL1OMmuccYLKrc/FWu0tvuz21F2d+kH+Dj/5DysJXGeS5KzDhiYenFabXtQqp
M5RQ+4oKUAyC80y5uJIWkKaVS8YEaszgT6X3QWbus6KwC2swnMiaTnJTuZBA3f/ZAeTyFyNSelLN
8M+wiJ4zrUb9YsSF0OZDixW3Xjx5VjS8Xja6uVhKDB3U68RCpeHj3ZSlsqQpCjDmrBEJlPRhRK3o
f6DH34xeKzvcJVEP1hgqoBB2ZwcESDs8qyYUiDJcu/2ZnYbiCm+5y0vbPAQrk9w+qn1AG83oJ3eq
b9HQc2PyIqeCnHA7jK2McJsG+HlEpwBG2LrYzbegfPuCrgcAv7GQmlu0JO4OiM1RUugIUo0h/dpP
O9od81xwmwk2igcpLFKiBuqMCe4iL3akrp2+jAWsPtsYlvenAeWWUTTmZEJLEH04r/eklwk1NPJk
eRXoTzrQjIP+ZMd8QjkF3vhDVLxj234hYPGcFkOYVhbpkWHicA+K4sXFa1hYfied49G/7IGb3/J9
nTyjRZClIGXSmKn8PreuulGwV9sNmV/ep5jsD1hllmFHzLiZAZWpkxh4EowC+mmBrvBIl+aQKe39
MmuFoxhDBg5HPXUVkBl1o2oPNREOjbMT/Om7/vpbVB5fXxShGQ05CvyL8VW6TvfTU/999K1b9KOq
R5YEskE9sfo2O2CXzHKBJYyNYdCrAQcQ9L9lM+6TxTzkWXnTGOGhGehBT+nXy9u6IcSHi2i1VC6y
dJESk1ZGpE5aFIBAjYgnEbEjP7wyvrJCEfWnI/D4aOAUjuhq305jVsa5iBMMWthmCr5z5xKfUTxr
oz0cF4d1GKZRkEgIPEyVuaMa5b1WjxRDd38TcEH03gkOhsc4dqOjqA0ncCG+ADtDe2kE2RfkbIvQ
r9N+p6h4UMTt86Bb3uU9FEVSrvRVLAUoNBPcR5aeX+XtbGtV/jh3keD7iVakfDygZtqUC8aqMNas
P6S17OimawUxSuavf7Yc9aMd6IcOepKgI2E2pt8Z8V5eJBfUjP5lM9u10Xfne6sorgIODeI0mKCQ
iLfO7LGnM63sBigK37jTbOu2sRtHujGd9NGdTxSkc7/TZAOZsIVQp8oG0fiWCJ7KVF66rHOt+yh/
owi1PO0+P/c+a3TRfeiKZDc3POWDRe68SWVNOmmGxUhPO0iaT9OPFACnrxIxhUxTzB24YPbBFnfa
AC2SgkYCc7G2m/CkTY8oDDjtS3JXHI2bRVBi3MpdVtY+8VsMaV5SqkKyKFKdpbRZ9lICMzH/p3pN
7nSwj4meRZc/5SeuizTCcL9hBp0bL7tsyZxa8RpIUQp8lIGw+I9IZMVQMGIPKm3+Pa6NQx7XqoXC
L4YqhvNwqB6o01wvp/xb5y2eukP9ESMNxZfCm0/Ww2XrG1c+SETfjXM7WJhg4G/qAq/0PIEiR1Eh
jem0SFD329y6lRn+KcSCJMJy0YG+HT3tJXWLRvNwBWMQDEoZxWJTo3pQlfJnMyqmU4fdazg2EEEL
I0EcFayXfywVSigFoKXpQFBzpUmHIv55+Xtuucx6odzpCyM5y1ugWPEomu2ycQzzKZIEDTnRGrg9
m/VlmrIIe5bh8yyafCtlyb+Pz2u34JNOXQ7qBsOqnZstT0p8kqwvy/Ltj74Un2zGiZQ0FsDZoFhx
de1qKjxZRFewcZt9WAV3m4WDTkMlTdilWSkHSStQaq7KqneK3HhuQlo9XV7SRqoOe2C4pgpwHApP
j2B1VKn6ugTTxFLYc+kt+vNsRXYQ5naaU0HceMsuPscNS7cUBcp6Ok+/n9QNnaiSd24j69+rst51
OgTBoFoQJs2ulK1HFFPcZEHpbRJ4x1ZOh4W+m+Y8MOiaKYE0yN8aYaD6O02n8FwfMDP6JEJLbDv7
f019kpJS9AE9A8xmuNq07/M7Mv57bnJIxP9aC5W5zGqW67q05gVXZZeCLb5xKhVkTXopSEW2MtMP
djhnBJ13pSwj7uX4UbqOwZ4JrvB99wq6Hwh9iYQMtp6sCqbVcKXgWgF5M2ctUtS5n4oAiBKb7sp9
BErGN5TJjxqE6KarXMs+5uTuQweh2BFmPSzKfXJNYlkgosOt+Wk+OiD6Eg9FiE0DW2jrpM/JTY9S
IllshjlmD6ts1zmYbL+SRTRKmwH4l2mIB3/MLNOCQninLtFVq6BWp5bnABo8fareXT7qm6FlZYZ7
UsUTUTUCSmFXLk518tJLERCyGMuTRHqTovVwF0o1z4E8JviUw3RfTLEdRY0dD639Z8vhDnQFYqak
CaFCNyumXUavdKwdUni9cXvZzlYLH375X88w+CeTPvVWqDQEy/GDneFX9+Fkm4mNuVEIT6reBBBs
aIvIBzZjyMoo5xNhXcQ5UXEY0sUj052cPFxelej3ucOmJlaiUwPZ9tLkPxN5dtPGFJVORDa4FxPw
N0ofL9ih6aU4UCfQ7Nib7B5v6VdWewqQIArPscD3+NeTmhlJJbHNmufncGqdNr1rNMGduXmQICCE
OThFQ5WC8+8gjtMonhB+G0MCz0bag/07bapTGTS63c16LsDCbX7HlT3O06dCD80G6p0u6YLdXBv3
YNgXPFQ2P5tCDWT0GBbWVPbvq0envFAoLw01TGQKmKuDMffnNkgcoHRE0Pnt1bybYl93ZUq3qNVb
ZoVAO/zVprtSf73s2du3Fq4RSE4YhH4aMjVyQwWiT2pRT5GPMlMsgtfJ9zKaQWJ5ys3VvBvji/uL
KY9yr7TozGaPtX43BD8vr0b0+9zXKsuEDiFtO5dO4FN76Mqvf/b7nC9bRmlA6Bj5Zq1RtECQheXp
7rKJTd9afSLOfduhaqZ6hkpCt2Se2fb3Q5bYc5QLnhiifefL6mGelPosJR3A7Kxi2Drh7YDKiXrE
I3QvOpPb+eT7qhQuQMt9BGrADIFm8v+rbospKbvbhb4oNxF8QH7+T16iVBly5Abl/FymN7UFWpXl
N1o5Cku+/v/U8EOAFfpXDQJe55ZUxdxycm0UllNUzeGyMwj8mR//i5MuD0rQ5Lp5eqAUNEgCL9iM
zatlsG+5ii7WGHR6kk6aWyRnzcIMUiK7XfMjqlpBfUBkiDuYXdYOua7D2/IBXADRYIf95A/pSyhS
TRT6NZe31VW+pJA5xfnHkEa8j73gez3a0ZcRUOR5D3aTyzu0BTb54AlcSGiNBQTeA0JO54Z3Gqru
D6UjOfL9G9TDLf1sNwlm4bZrLatd40KEpBhFOCVwvugwenFoMxmk7AeG2+3xIfWDO9GJEnghP2SY
J3Osa6h+u7E6MWT10QhKgX+wXfn0nnhfEs/ouRSjbIZAuQLlPHvE+qvBnCb9OiNDSFXBjglc8Q3j
vvL5eIgXkLPNYOrNx7tGzmW7z0yb0NRLR1OE4N42plJNg6CTTvgaiDLLOhhb4PdVPie2NMtfgMvp
7Cq0vs6liPtm+yO+G+Oy1JDMYz8NeElL9a00P5rWYZx2IJ+rDQFU8x/COSjI8f6zVJ2HzcYYO61J
j0OWHNi8QX6FxUWP9bnwpEMsajBtu9+7MS4xLpWIWFKO5D7Pj2p5pCJm1O3P9v77zP7KIUwdysiR
ilJY34eelS/Az2KGtQ8sP5atL+1iiChStw+wJutEt4BwsPi0W88n8LfnSOqyc/Ew3Jc4v52t38Y3
jGsxFlLpbN6IK3NclO+mLABLKpww7b+WJZildNnJE/9yINzcpZURLsKnqUrwH7hEoB6T/lHLasEL
9i05/BQjVha4yJ5jrFFdYpTRgT5e/MUldnYPJPxpfKnPFPjdzLGEGLfN87uyyUX3LAyU2qIoNiy6
5Exluuvb6ttYEzetpL8uf0DRLnFR3aiQWk5lxHrzqU+SwtG0gzX1gteRwAqf9pEQdfggoWix0ByN
8RjWFD+JtN8JshpoDgmTfAPR0cczVVvQvjVUVLCTBG04suA4Hcl4TXLhWM72gt4tcc6taoM0SMvC
Mkvij1eoxBYuSg6B7miufjRPDUb5+gqzZr+zW+9mud1aRkyz0FIH74gFfe7AHsOTECj7D3HilxGT
NZZWkYmYhZkGFVLZ1ptB5QIoZ20bDiukUEaQ6k8iOtEtMhuFvO+byeXpRJmzQaM5G6hllLYt3gY1
eGy1O7wOHfb/26vpqdnTG7LrD5odPKi3it/tQAQWCsOWcPncfdaCjbgPWxx4trWFW++yHyHKSIvT
oB4i3QSiGtl2CHv/3NxFo855JIcGy6tMhBiSlrtaSgSJzqa76gZlCoKgt9C4gJK3IZ1nC34zhaU9
q8RGyaVNieD4bcdKivowMVWICL592pXnWJD9LPsFvZf5yGbfU6+sbckLr9gQJp5djtzZ/Wn6/htn
4t0o/ygyrBjE7CU0tkMV8+RFrWWdHZeGHtotag+ik7/5JcGKqBkURFwqz1gydoVionY1gsq8Blii
t0nY2F3ycnlNmz6xssJda3TuoMNeLa1bRHeR5I7z0+XfZ/v96VJb/T53qS2yVpiFSlV0P9QveaXe
L5HZOkpGbF2zjqNKfKMIvl62uf1GWhnlnJA2ejDKzcje/owiCk74MwVvdfnW3xHN4m7vE+CcKgU/
CbW4INa1YdmQCAUmSy5dki8+OuSOXCwClxeZYRu58vi2VVDeDufOVaQn04hcNdupOF6Xv5zICPv3
lZGgNCtVWZBhG3Jqj5IvK14XCTxOZIPzOKIkgZUpMZ6TaCX1heYMcbdPooc/Wwnnd708F8XMmrPp
kvtEDl56AwwDGfn6G2agtq1D6FgGQw23mLpSsiTKtdbNzNZu87ul+5Fowsxw8xC9W+Ffj22dhkEU
4KLAZNedHtutrZ7Imc1JdvbgGVf1wdyD9dhPbiPB+jbDw8oyd0XFUjCMamt0rt4h+NTkoGfm7eVP
yHbiU4RYRVXOsYM2KxRS4rEgW3F8kBt0H8bFuJErq/Ws2bKg3iriwtxSKlHIyibn5+hCxGpavD1Q
SGnLHiORM7zIH+wF0/Ozi7V+tVwdoBUR+cTmB11Z5hxG1WnZEQ3pXAxq2KjazcrvpNkrA5zjR6WS
a1ONpRH0hO3GjPdDEHwZYuJc3rbNY7yyw8XYLo1AzG2gdDeVIM9IvUkb7Fi+v2xkO0VaWeHS0HlM
+34J0Twcj92ZTTRC9wLAM+jYM+CbkN5GsDt8JcjISaX3FLsTFMopj3V/GEXDcGyDL7g7f5ZVKIL1
eFbABLluqtkNS9Xu6XSSklnwFNqMGlRD484kjEOQO1gSiI+WwASSp5Ce2+krWPvtVnquJwfjFXZd
iZCX/7BX7/a4QyV1hdXrM6ZFGpC5zF7ho0//H7IzQfWagT9fu7vsG5sOCESiahk6OlX8Sy+FqmYK
aQAsLz0Hxjnq76JB0LPc3KuVCe61IPXoHI2RhbZo/U0djnrTHTPdNjuhRuKm360McWEWD38lUDJc
I9HB3MX7/opRY9OzuotvtH143fm/9bxbGVQ/XvRRi0nhhUB4N4uwU7Q6NZDcKoE2FSQU218QY1nQ
89Px8uCikaajjlAW+ILTUHmEHruh2Y3WAS/qPzTEhaOqqbIIigpQ1dJPYKcq88Um2b4E1djveN37
griApEQQA6cMzZCrD/p8VsvHCG+pyza2veGXDX4wMIgkIyWd3AL7Ot8po3rdRLF72cTm4Vnd69z+
F7FMqlaBicK6DsNDLfmjSCV2815fmeDCzzBGytwvKghElKTGAETzHLXml0CC7q4cOGSCPM7lNW19
NmRiICwGXAjkLdzWZEldq5jVwSGiWmmXi3aa9Gz8IyPAB308ONlgBVILrhS3MZsnNQzOYOEQ7M2W
4hPCGd58ukaBvOandWjUD5VmYQiNMbFEiZ0ecyfcxV/b7/oOhIcudGevgPJyhHws21/wl2EeNJnI
1aiWoOwDgwMmXMh0quXhcHmTNvEzq8XxHQND7ajay9il1tOOMXgKouthDwoMlD1QZbofT+S7wCLb
Ev7GXVtUPm6ZYSoxHTR8zuwwndsdPSxHJvgnzh62gp1CgJsgmqYalOd/KaM2SdpIQqus+SanXwwZ
6NnwPotfLi+I+fGn9azM8DE1y2stoeigQ/POS+hLUSIpIo9y+IVCxzdt3VrUdNyKFuuFccG1JlCr
7jJYnOfrQfFC8ppGgl0SLYr9++rlGQYmxIhVDXWCXbhnULvRbw/JUTTTvYk5XS3lE9ULbj1itLgn
5OObwsq+2es76lc7UVlgs4eECU9dU1V0QFSDC7EN6bNULRpWhGCNWkZdGu5m38SUosjWVqhdm+JC
LQmoNhgZojnUcmwFUP/GsCk63cahy/aXnW/7/GqARSJMMFZ6zhc6qQ8xUIMbPX+Nv7DmWOQrN7lk
K/fRF9OXT0qOd7Ag6G6W+xQNEjKETc1+GprFuFkc0FgB/u2xrx35EWgOz/LU584rFaSXYLs8Jbei
HGkzocVppjCsoJfFIy2sStUh40UAHboemTgEBk0Hh9rWjoFOxeFjM/oCUGgqlgUZd37SJgirUNU6
VXXrMUkPVUjVaxmqQ4JvuXmWV1a4/cunPDSN1GzdSm17j8iS2xsoXEFv/TewF6zjLeMLqjpqtB9P
dD/JMy01tLzN/KclXZUGcJLWNVYpWNDmQVsb4uO7YYZTt6A6wiaCxy8LbpMZ2ODsVqzPvhXhoXFl
GqZBAALl+ZuyBMWeifadW0+5rSn+nA52ax4Vw/+NU7Y2xK0J4BvIZqLL5AbP42v1gClnDG9rrnQV
PqQ3IKrcifS7ttxibZCLVr1RjqMGxki36W6zJbVbiHUO2eRcXpfICheoSqOzrB5MS+7Yn0n1NGP+
HbYu29iiKVGYJhjRqKnLqsz+iNVVUmdtYQYSPHx06sdg17mPkI/bM4rGOwU9VejlaDY5si5Bcozd
+tQ4sy2KyFvX2fpv4E5ZNMeTbrCuXXKI92Tf4ZIBh5qwS7dZ6UY4NKDhBY1hnLSPa22Nepz7BG98
/R6aJ7DUnEAOeJZdNJCExKnbi3o3xt/RZSzNo4SST5IUT2XU+M0M6u0y3pFK8iXFwhDUIp3wN91d
3lGBXb5NCEL6XG0hVYXyZ3cofDSpodgs5nvZjPerj8k3BwsClYeMJIB2W7bxjSliS97/kXZdzXHj
zPYXsYoBBMlXhknSKFsOLyynZc4BJH/9PZC/tSiIO7jrfVlvlaqm2UCj0ehwzuj41nnyuLxskeab
ZPtnC+ecluEcZhrS1L8qFeDoO/ASoLOvUP6sJAmhf1DQ0WxMGeqWSkRraatEN4DGhNi7Pv6izjAx
RtpzfEfwUUoj783jjv6Pv+UJkWrSKgiMCMoJv+RxPkX7mINewkHiOntCe37n/UmClfec/C1TOHld
atrgEkBpQelMt9NiLzP3l81xM4ZcixDOwaTVLC/58FDdHe3wh9kcHT0Yu2/GwLyq+GxjqNlySCCR
yk1BDPtXUkXoMdYVegpQK96IxwINKIlIrz1x1q8WtCPa8bK0zZ3T8ZBGVxdBxVywlLrO2rhNU3Bc
o720tO8b40ebSQKEzREftM0blGLGxob7euu88kZZoszG1IF9BkDJdfuYBMWZ3Jlf9OPkjc98yiYM
6IcceI/5/R95aMOxMVyE/KH+bjnnfGhZgau8CNOfuhE+OcSq0MHW7fPZeh5NTKmE8GaFFf1BhRwP
Gd2wCeE84sKhyKjTGL2ORiJDx2QdcNAU6hbGn1SP11KEY1BZ1egodk78yBp+4nXQ39Qj+BDHRJWN
qPNdemeXhFKLEEwlOOIu9mmtTgpvSFWsfVPvHNVyi+92LMvuSMSIZVZVmVjPIjRpVhpQjknvl1P7
V09xJTR/gjGPx81vlRwhdC0xKk2WBj2vHaDJ2ZfwON/y7ET3mPjDgcoOtkwz4Q4Y4qbQpxZBEQiN
nlWvAQkPD1ds3zxbQXbsnnovu5UhP2zeqTh2mor8OTJN3AGsgqTYcihJchsMk//DUDP2ZCeHIdp6
maKm5dj8seiojhDwKRVpp5hVyCgRO2i0ew39ypXjx0jQFX8A/gJFXmUJJo8qLJnLHj1ZZvbURXsm
q/Vuvc/Wvy+4fXQJl6WaooEty5KgTNogqen9Zbd7WQSqNm93JSwYnZyYx8f26KI3al9TReLZN63t
9ypp4nihFaZkLHhawiLUTchHLf+r6Q9TKXuzb94gVCXoi9DA3SJm/nNAStrDgDqX1h1n/HoF5y7N
xm8Bw+jGqxQxVR7HVk0q3kKlHNrrAe8/A2yD40F7UDzjYdn3weyngDWKT46ffLu8VxIFRTw9fTL7
MluwkHX0oOYHS30Ki91lEdsB20o9wTVkxOmbZkYx13xcEPvytwu95h1iS1AABzmWRTab9kctEBLo
lBIMHL61P3RD22mk4riqJw6nn+9YFigBG8DXAi6GqzJzQy/RJA5weyH/FqqLFlkSY07nhsOb/zDo
k1Z5SyuZKLisFuaJ36qFm4tNg4HXWFfdJQlYqemjZKNkOojP5yUFo8WM4AwA8Xt0o+3142K5ywN6
+4IKXCzkxn6QpnJkavG/r3y42dcsAhcB1Jrr4zAlH8EMK4nRNq+J3waB6spbEakRkc7he0P2oM3a
/3rHyq+JTadkEY3qiDVR+RDsztAZoFFyq8MERoleN9vvx+JKqVvwGsYHyVbxrXgXr7zKEucjwmVZ
WnRE8+uWc1gVJ+T1roujAWzI8CXi/I/yhCWM9dEK2xRdg61v74F+FlRnxZtvJ49H7vEH5U/Cy5V6
wi1IImvWqxKPdGsAMSJAgZjhV0NwWalNc18JEfbL7M3MbJExwgxaUFZHpbseZYUiiQgxUT+nxv9G
w8ryc6U/dvbRHiTuVSZCCPMyFcyOpQ7wH0v3B+WHuuwyGeqqTITgeeKMtqoD7nhfT6mr1rswQu4p
k6W8tl+kr/sh4naEaZ4gnsOjl7c1Yyjs1B64RctviE2XsxIkuByM+zDd7NE/bbV10CbOfsxGyQGV
ieBLuvJqTgSavqUy+Ot6T8NTlEuaOmRbwn3R6vdVdB9WSYEqnbWUQW/ZaE0wAjtug8tHZFsNC6gm
CH8cQxVWSgdgELMQj/otUxMXtFlfE1uWy9+MrvGMBEgEAlOQmb1VhTrTjIFj5FfIfCZO0AApxc7d
xrzVrc+XtZFJEg58my9AWBixKWNyTaNPuvkIKBPVDhHWzZIcMf/od/75VSnx4E9KnuR9H2HQxtZu
I6V1B2sE6Cx62Wi/0zrHm+paEh9smoQDwAvMuyIxJtakp6Tv0dodYQDQvMLjATB1bq7JOge2hRDL
stGjoKFE/HazjNjK+1HDvVOY6r3jMK8frGvSl5IYbtPukKv4Wwz/jLV5M+CVUpvPV1dAGGMfVUfy
Rtm8q1cChPNjNyGCnT4ZfJorp3w4NsZVmWBSU5FCIcpU4Ua5UoXVwxjXPLmtHIAgHYRfXggudxSQ
ml5zDK/qvSx5uJ2PxWsVUQigF02RkhrnKZmbefqVIV380kdw8GSih41czwcpHhz3/u9MfSVNOL8k
7acm7divEjGfPlkOhTd6ID6D65bhEL0MDIjSULhFsg3dgJZtCzGqFS9Uqwha/bVHxKnXw955qIPq
FPoO738FEUmZu90TkIE9x19+3E/7xA+9/o/m19efIexq6CR9UvJynVXept3nSMldRXm+7K62bHQt
Q1hYYGhOlmWgcjs2n/iwKOtAC2h7dvPxspytM72WI7hFi6W0VWp0g+Va89nqwCLbt48Ka/3LYjaf
uSs5YvKrK5V4rAt0HQFm7O4X8HEJ0kduoMXefpqARlpUqBqMe2AIyoRvWelauBAmIX9D4wQtO6hl
mcBCan5GH7SbHiNa7Z4XjiXuf3tJbRSMHVMnVMQ/NZmqdEWJ67mk2T4ZjEOuWKXrLKW0X3Vbr9+S
RCQfqywqp7Pg9ZGj2I23C6p04NZC2KRf5WfZjPmmWhpaIA2OKWWI5Cy1k7aZMmMIty8+F/Bly1Xe
SN5qm86LrGQIVh/Vmq5gKBddEpgfNXZFUOz7U+m+YN9LSRg2Y04glesoPMKb4NH21js3XYzMRIM3
m5kbyICYVe33tjW6mhFPHriTPtpVV52tFMn7SVsCG3eSKzkWW51d608QPFoVqsA+y+DR0iPSzy6v
fvI6qyodk93sellL4lfV6ioytTJGPReXNy++lHcF/GV4HZ3qQK8wq4cR+4/zn3SarkUKFzkYBRKg
/OByMJfMy3PlemKWGzEZA/emYa62UbjOS5OFRmijTTMcB28uDjH+sakkwOI+/d3VsxIi+PxJJf0C
sGGAuTWOO0azR9lN23yJtfOSJhIHwn3uO1kYl7PQgofpc1vwyaEeN1XV4QqvU1IGJZldjbXX0xDu
9HQ4d6rhVT0Fa+IgA8jbXEkkI4GZRFBGFilNM4ONJri9EK4QBPzp3o6+Mmd32eQ3LzaA8Joom/Hm
BsHiizyhzEngs2YgE3RXBLn0yXic7T9p1EDC/rccwd41RZlUOuLdqgATaFeV6gkKz+7QTofLCvEf
erdbJgXeJAZGNUvEVQ27aXHqBeHqgjhg6h4KGRyGTIBgemhPMId0hOkNmX4K4/qw/AlLr46xh986
CH43tNRJ04YJs2b5C7NKdkrOQArkZXXUZjFcfHnJNiFZ1vIECyel2lTlDD9PzwB/95cjyuo+WNE9
fQfILq9Ha7Djy96a27cLrJsCHZRfYUJtInIKhDvmC5AWpF5j4ueqQBmfB6v9BxlwsVSaEHTYZcES
wkfe2OwZnzQ/R6DTR64KEIQ9UJV85enyom56qJV2wh725tCZZR8DKkp7Grt9OWZ+63j28NyGz/9N
krB7rG/1sDRwtMYcTKLhjdHf5ZURtPVNXXy7LGrT9l+VEp/S1Fqc0a7gLSajdUszCepY1hq8fTOu
ZAgbZfUlSHj5cxBDKvvlKfc5PJAZ6LdokXerW8WvJEptutmVQP3tVYw0yLQYIW9AVW9Z/g0Ty1P4
1+V1k4kQvCzNFwWQLLgTFZK6zbJvnN6NRlm4xn/lnetbKcJ3bxVT6ONij4uBTK1+b+8jwJbAxInP
fMMEAAJqvrtRBn+w2UdLqPHi2Pn9IazdQpVcmyIUQvgbQnFj8G33KvCqduFBBX0CulpBXoFaneVe
XtDNa2slV3DC1FgyApx1RKb1D8o+Z13l2tGdMsigcLcN/lU/4RQ7Q6mqdYeMga0h803SezN3jpdV
kYkQjm+pkaKPTbxPFMsOjKm5BjT4/rKIbfND8GIgAUFtsXN8aRtLa7iIGXBeisZ2lZm5hhFL2sG2
NXkVI9hfNrYDKfimFMNXkzxbjgzYSKYH//vKwDtcmJRm8HSReu4iYMuGePBLoJpkSnDLW8moMeOt
tS1y+Nq4n7tTpkgWabO7GK0gvzdDMF2WD6llN/AFcNh+chWdnKB3q+O0nw+yDI1MF8F6WaF3Dp3Q
56gtNyU9GYmEBki2H4LpOkQZtGa0e9+ofSPLPFMHpouU737TrWEgk2hEdzQ0l7zdEVKEAF3V8Sjj
zTOgabkC9PrNjI5NcNzfNEEn2aBNpVbiBF8NyPAWLS5oMyf1T3P8CRJS1A8k7ms7/7ISIhwVoLvG
s4XeMLRp8pph7mfn0at30wHZaK87tnugQb/QzzjSfMh2JITWGRtDoMQkpnjBAvAM6Uq8AzENVrm/
BknID55/0X7KhxA2l9NBK5cGWD8Dg8Nvd29W4zIDhQHQLNhjSQrXoZ9I+umyf9uOGYAsi747DO5q
4gyJYteWAnyOX8sZfy6C8Nh9fiGxuwZRrWffyPA5t6I7NDvpDpaQqhire6tVy2jRgVfE9E2lnc8p
0o97ta/Ag9i00xFI+Jmn1Mz88AdqrqSKPVaz1cQVxPyiKrN2STB+sx6MziVgrG12yeNkevPDZZlb
LmQtUlBUixbwUTgg+sJc+C2ujHMEQrHLIjYNci1D8IhKG1dj0Vm/sPNLv3zEYNM5OSr78Rz5iB4k
4mQqCV4xjVmSgUEAvJUAa0J5C8wE2c+5xipae+05+l5+sJ7+JHBeqyh4ynQBG6HSRqY/1faR9rXX
hvPusl78s8XobyVC7FwqIgJWXII+RjKCNVIdPceODrRhN1YfHYyhuI3LVnLuJKdA7FjSDGNKxhjo
vgRraNj37fCslHfT/DSrMtPnTumSdsIlUOdT1DUL125vnzj1Z2d67Lt5ygN20NXg8lJu+SwTJQ3d
QdLYRh3v7elmfQ8MwxT32qjdjexH3z4P0/fLIjZd1lqGcAOYVjOOSYmz3AS8iyPf0dTl7df8iW/d
mcc/88RriYLd1wZNClriKJd44Yw/GXBf0kTWObB9uF6XTjD0SE/NHu09MPQk6wKT5lbQThPzJav3
bocwhYNRZjQSoREQmyTcKjbmw2zVLvEk3NE9eS44bO2x/eh4ixc/jA/ZrutdWcb9nbULMoV7s1OY
xqKwYn5EJ08JP83Nbo6AtQFkyNJyJF5KpqBg740yAqwrrpk/1DHo6b+q1VNpykoj7zZL0Eiw8xab
NSQRNNLLm2y47ci/bR0Sfl+w8doairoLi9aPpx0m4LyR3SqRLD0rU4Kv5CpgT8ASShyFm4K1nxBG
SRETZQLEK9BitI0qcPL05kOipT4FOqPEnPluvvFuwkKJN2AzKdTmOpi32i47VHsz0E6ah7k8YNLI
AmqZHQt+IEmGHtzC0EdJrll+ZeSZN7dHmnzW+58SvWSiBG/Q6wmgzLhe6ik61EeedYt3maff6kee
WDSCYuf41cG8uyz38o5hYvStSTSqPjNHg1g9/tR233T9w+Xfv3w43zWY5nWqzeGYtr5FMYuNt2IT
577dTf5lMe9fCW/M4l2baVHVZDGLqkVn4eypwXKMblSPzw3rd2MLYEvetjsGOhp3SerJeKFlSgrO
IdbmGQ8yLCJVzyk56uyjHn2+rCA/Of9s9oBUeLtPPYDa2rCH/8m0Uz/ddYrugl5xHGyJM31/2b5d
SPER0hUm60MLuiy39H7+2nkJpr3NLwvK3MC/2MX30hq3xATFYWWr1ZaBpFANw0j3/VFzoyB84o3W
WuCV97LstkyacFsYCtDGKYO0HH27826QtbjJfl+wBTPpS2Nw+EYB+au4N0yJIUhs7WX/Vj48UtTc
dAoQdgPcUXcBdLC4XWyHfpc7sov1fbEDtsAH/1XwkGgcQ+it0VUdNWLVwqFinn0f/8ChCkKgSeNK
3xdHzUNe+6SgT+Wypb9/47yVKmbOrarQMtCetD7aLP4aj9ohAyyt7bgm2OsjKXv8+0k4QZwQq6QT
BjNHNNT6tePmT8rjgub7FIAR/L/ZXvmweONX+5ETbkL8oyxSegEyEA/2ao1FuHPQMyuRFkP8uKuf
6utwH+PEhUdy7F0gQWO9Lc/aw295IPtEkOjKC+zvXkPCAggWmyq23VPKv0CP3AyjHNXgTvOxnAEG
bB1tWUJn64CsFeZ/XxnwXCtm2OYQh5m1pHzE4Ze4sK2bdC2An6CVAMKMaBk6CIhMFObyT4Z+T5Kb
VAUh1dNlU906i2tJQriTFMnYjSUkWe2TlZ0V5WMk63La9MdrGUK8Y4DJ0kimvEW8w/ssur0SucqN
7WcV4Cc5Hdr8LZMxC0iNUoh7HDYtmKHEJcA8DCvvJ9/aYQDhit10OBSOFz4OlcvPf7sPb+ghASqS
bA5ww0qQfUczIIbT+LymoHabJiMdtRJTCIp+wCjnwUqdw7/evTciBCWjpOsHTZ0R3LXa135A3diw
noY2kx3xDSvB+wuNOniHWSZATd7aY2E7E2tTuwGSHahnDXY20ylAx8L+sjpbK7YWI6iz6FGzZKrR
+OHsRG5JlpvWyILLMjZUARk4sIBeMFnwf29VMcZKKbpWbXwwUt2PGfk8De256pQfl8VsBDtvxAiq
xDEKwlGnN35qPI/03LfX+XywJ8mTi6+74HnfSBFut9yZEhOUICOuTi3IQOMTa5Y7GD9C6+xUpcQp
vW/ZAoXzaunEuGqsFcCj0Qnbkx0net1FZ12NPDKc6vKqH+4M/VQtsseSZB3FyKpKxyrL0kIDwwAS
eACKsDM6uCQd7iPH+nB5z7Yi8DcKCoFVpUUx6KVg5umxeOCQCprf3Kc76lMXWPnMBagicq+R18Uu
gxuRWL9UvHCLVb2jRQhlGr83mspNa/OcNNlOdYYv9qIf0JaEFob8Z8P0e711/CHvdsWcYy0aN+rR
4zWPO2ta3GRKziZQQaesjyUWsLUZOsUwAgCLdYDkCXFGX45Jo5tK4xcK8510Zw+HAg0Ws6xHfMMP
WGs5wkJQI4oHNepa8Al+ygpEDYVsHHzLC/AZRYtybwaWuLdeYE4MR6+iHiW5+s7SDNceT3Zyf9mc
tg7nSoYIh1fqqR1RhnfjUGduY193Y+4lwONz6h962EpCzu0lcxwNUAQqSuXC1tQkLhONQiFQVYF0
zdAkYy9bIS325FWA4DfLZciWahnGF6gYsFVcZZ5xjm9MoGdFvmySdHvpXoXxv6/in4z2c2+bEGZn
mT8VPxy83GrmDrVPehmtwaZbW2kmUsV2yPI0TYF9Uk/jsfvwqysJDBK3slrj5gFfSxLWMNGY3af9
yP0LL8SFd0lA7hAkH5RAP3IcufhUfTRAcgPCCPpw2Rq3Lf73koqdctTIqgFwxCNg3b7HStADSK6U
GPy2e3gVIezaSMKxXUg3YuwycZ323opMt22+mXokMXaZLsLlGqmTM5IJurQYgOwPVVS61vxvq924
7NZ7JXgIOwUzfOlYqh+3t12Fzvhp1+fZ4fKmvFxf4gW+kiL6iCXrzTAh0AQoMPaeBDEoe5Lu9AtS
Rwq6LdkgcVCJkiaeF4U2vmqiAKaV/qR8UNSvzThJFo9vwCW1xIu0AFtqTMzGR0f3ISrLQ1kZh5aZ
bjXEsVsZvZf0YFqSLKbELMTGl0TPrbKzZlxPplte8wn0vnRjfync5jvnm2PAuS/31UeJWNmqcte8
cla5pbCKYtgILw0WxNfkL/1+9lC2ulWCLPfQMMyn7dvGlQIMSny+JbgTfdSiPKLcS36ogFQ27CuP
lB6GckCHi7ZyvLd3/xq14O2pEAHD4qxB9+gc400Tnux0PyDIbJpJtpHcPC6Zj+BI0CQ1Fj3y1phX
GYLoUO76g3rkYAywG+mAimwVBWcSl7pitfx1Cuonl6aYQIgkp5x/7iV1BFdSjSCqXCZ+dRqJm5nh
blQa19BKlxP4hea/L3m/3SQR8Ayw4103tM3o58lwXoB4CfvcZ7Q8pKb1AMCmXVjrQWVrR1qkT1Md
Hea8vTOX8plYsvZprtoF1UVMNDLb9pyAAssv7Rn6sm9FXAyeMZcHBc25GWu+smL0OlsGCiHZVBEY
zSFd4TArxCsvH7o9KZs+QO8GlRkqD0QvqScEqmocddP0srPKbizPzewqwF9T/PJ76px6CxWDe9Ld
68p5GZ8uex2JrxPR+VtgfDZKC5tybLQ1DLnfGqqvKLKygGwdBRczxCmbZhMncSE/NPXzpO8uqyHx
nSL6kxOptRMXuJHmPvdizDdFPWDXCua2aNH4b6IEpzJaczhnKlZssAoPjBM5ovLEAU9N3UokyWJl
W3ApZTnlc19g1fIEHf0cV9H21R9sl91xWjJd0gksMwXBvSzINUcqwkpfbTIXj3QvXW41KsukSyxB
rMGDwJs1ZoWUtpnP13ZW7mqtkN7gkvMkImclXREVTYo9ol/oHrPanccLiOnsZgXKh+l9902W2ZKp
xa+i1eXNSqfLYx78x7S/ish4rZeNxMbfw/C89ceO4CUikrXZwK+z3nHpnk9dprGbf9S/x3+lN5gx
2hfSAsSmWpxSioI1ARgCgrEPpNNt3e7h/4ABXwTTdXbqMbqyG1FF1P12P0UHGXLI5i23EikYva5m
XWoxTfVn7VRb55Q9YyACILDPGQslB2zT4leiBIvPiNI2SRmpfo2uEK/Uw3yvgAbIzWqklC97je3X
4asskSeE5CAXzwueL8ynINIb1W0ybd9305dY1b1a6W/TrDshMXYiQ6xLpEsU1YVXfTinSRMVXeO3
i+Or8Xgiauw3oSkJ1yVb95JLXx2CNqn6xM5Z48dDHlCndjN6VwC5ce6Z26jPl1dUYpoiDZ5aNTNS
SBUyFTYQ/xzHy6bCvyxCtmz8E1b69CnVklIvQUJQdudlQjhMpx2tiexgb95etsW5FoAb964R1YgM
dHKwGlfKKX9K8aQ6KS6Fy2oPiG1aPwoBLp66iAtkXmtbwd+CxWvTttIyBceQ6i/ojC4fMnRIj3+0
Ta8iBA/CSgSGio5cfAu4lpDo4CebIiax7+337+sKijflhChVDyeeJh+MrHPb1srPQPxkcTAjFJ+O
WT8quNQ6pS08Z57IAqY0xmKXxsz63Jld5ASXTWfTOh0VDWWAvwQZi+BaZjIM5YSSmF/QT9TYEV32
uNm0mVcBYuNmQulEZoqIpzEi36wPevhTo5G/yMiHJIqI3ZoL/PGgOThmnf55KhLXNo6XV+r9NBC/
1laa6G9P2VwPMfJJWCrmKY/hnve1Ow/qcdhR1zrhxXsOvXkvkbkZIKxkCldpWlY5C0PSIAuJw5a4
QAXcJ978nY8fdY9yzGrZKgqeBP0E3ZRVEzyJFd2XBnKriuyp8nIXv3tErHTih33lrSJq5n2X47k2
1J5tul/46H28I3ct5jD3lV8cb2pXP8jR6N/T2AkbyE11JVhRw7YmPbwIJ83ovPyxSP3kCwA9Plh7
FEa98qflx9eKr9SuKgv1Nq+cldKCe4nttmf6hERCwxQXzfOHnB7bvvbtCRe6ukj8jOzQCbFJzeJm
6niIrOg/hvbLVGgeaTV3orbkUMjUEtxHpatzpQ+IuwyjMwOlC+fqvtCagZxKtEe6fUJwH7Xlvx1i
4Ru58qKC1KWfFC1tQdlROSp/03zKmOZl8SR5aGwehlcx4hOgKXVSzQQupUrOevxgTJLTLbnVxOif
ldUwlzYOgtMd8/I4gfbNlJQx+Ea/O2srFQSfVVG66NOCG7tc7qzwaDbsMBQ7vftZx4+G/UdGvpIm
eCugadnmyBC+LdOVbiD2LkuPlTt7/tgmskmzzcV7PVCmYOKgwUw7wouzahR9RHPhrqjAFmNXEigG
yUkSE9Zosimz0IYNOEApaJQJQ/e524+3efZN4uq3FTIAPAciSIIRjbfeqY5KIIN0COLGXXFDvG9P
4Gy5ia4X9MmexjPyuJJDxA/JO9MAvsr/5BmCq8/yxirhlhp4Q55L5TQBCmbFZcDh28mBlRzB3WuN
kZQYQmhARjMHsWfYbvUh2g9+fgNo0f4DkRnhP9wvr4oJbn60syRR+Jbx/DQIcw2Av9uf62/guPaz
uwospfWN7s6HQpV43W1n+CpY8PElYnAWUb6ixhOLfibLTiEf4+XYVZL3y6ZjWi2pYPtGFlVKMyPx
j0C9diNrPKbdLPEc0n0TnCwpERnWM+zxJalj7rSDE4CknGE0ET1EnibpapYsnthC2KnJMpQ8ftOz
x77judIK7Waq282Zqyqe5LDJpAkPzbot8oyMUM7BeJSN6W7isXMKsmjXvAHDw3N7T2/1HbjkfFkz
67ZD+W0kYvNglKsljbuFJy9BGaMYO4AquYn2SE0Zt7zESkSUS5W1eaN2bAR16lOO5kRV4hplvy84
kMhoLDVWC1yPy6mbrhwqafbZ6qNDwP26VILnYE3Uo9CEyyu+zg2PlwujEzM93l/p7MugxSCMrCdF
ppPgO+p0MNtcyXFfmtmt3vW7qWxkanFHfsHxithWSg/Kl9iCm/jVcfPCdHbW9mjQxbiA7FhJbhUi
uAozwrNyYQiVSMgA3WldNzjDTpztJAdKppTgLeKBVrE64vj+KmFph8qrD/SWlwLls16SMySSUcRs
7thEYXlp/MDy53r4MRvXWqlI/LnEGMRRYi3u1SYKUSmzyTS6SmagshSHsjy9ZIdMvrKrV0laLHrt
1Fi5qE98Bv5p9DRN8afL+yMTIkRmk10VGIzBioXqk52crBbQbYWkHYKb0gW7NgV/wIzYjhaUuPzE
sYIUbNBGP51nkKJUrHqIJsVxs6H/18hLL286i6gqpucNUMG9Xb0e7NCplSDknGrEZE9G851JKdO2
F+9vGYY4cEMzpi4l90OJgwejQ+8nogR1pEludZkY4U4qTL1ypgbtcEqjfgS70m40EDDVyx+Zwqs2
gr1FEbiTNYqrr8of9elkjR8qKtFk++C8ihCsTc8TtJ0yaJI1uYun3LEMZb03ssUSjI2QGFA6OhIV
gD0Mra+F4ebOj8tnZjtGeNWCf8LqYEZtZvZTwl0avbKcz4PhMvIzsj8vEjmy1RLvHAt6THXT+kXy
lwOmjwHATZc1kUkQAlNVzeNRCRucTGZ/Nx0T5cBOYlX/EC6+rhb3DqvV6miWz0mF1bLPy45PcUV7
Y8+bRzO/9KT1Htn2C8d+UGpUg2sYMabHKlf1NL+ESDSFtm7uahj8AMdl78rmnrY93G8dxYbgSsPA
zpyjNmLGQZSdaUx9Mhxi/b7rY2/sJPHVdikG6Hi/fBvIPN8u6YDkX090iBsm80vTN5ZrlLmXV99a
pn8JqeMZOUtctR+/5ab+/bLJbBfxVsIFN2FZi47+XOxnF8xB89Dhgdh97gPNQ9nptvQWKdgS1+b9
9fGqreA05rQvSR3iimpirz0O+ygwHtoYc0scv0x/kKgnk8aPzMpcnaG2mJLy1801CxSASaVAZWA7
56ReyWLK7WjlVTHBj2gmqUsWjzh9NN0TG5WFgtCvtDHcqtL8y3ptnQtcUKjfAWgU2MXCrsWzqTNT
sVU/qkNXo5gWBkKKp+blvyZdx727FiTs1rAkSdMMeIJW5V4jt10peX5uLdr694X9MdsZ+QkDWYOu
1l09r/1CRzc6vQUEU/AnS2ZZIJLVUAV5xyPbT2ni8HY2J71m7KQhEh+Ol0VsnmQs2G8ZgnO0ohnY
uQpWazDjHI2og7Y3IySUonlKA5qb6SGtQfdUgcfUS5vW8sIQAFCSj+BbIh6w9UcIPhOolAxY8VA0
ib3l0xygo3+HB28KyHjf8MKP8tfUphN5FQlH9vaUWVZsF72D4g+IL7Kb2Gu86oPtA49c/86fO3El
vRm2rrq1RMFnmsAUjcwISs7VVeacHRnPhuz3hQOGNL4zLB18ctTnZ6WJgiHMvf+0UYBWf7tqRpPV
/UyRF55P6VN71INm7wTkNr0hO8yOHf41ly3Wa71kwlGLMeaALlk8c9qkCF0rRfNoY92MoS2b8tt2
Tn+fAgxVvNUry5PSKvgQwhgHrcnny69s7NTl1du6o9faCNFUYQF4pM1hcqp23wJlmEy1a453Kfta
meBmRM3psrzNqtJaoBBclcYSYhwFHTXJM0OTlfsl30URQB17pMq6Y/+ACGgHZnGAHQyHy6Jltih4
FeBIanUTYz2jCI38FTs66SDTjtvaO6cBt6jzGRgbseHbPbPnyoymEW+fnJOS1rvo1F4RGrDdcEyD
xE9/Zh//QKnfAt/N3MSgrFBAkI0aQrgzs0ejkNz8W1G9sfp94QAn5TwZI20ROU6PYfOhSLogtBc3
K+9G5/m/qSKcY4UqUc9mHr8519H41EthVLjH/ufNAfHZ280Z08VojRSRxUtBExHaL4AdWQp/89yu
lkywgSRbdEWpUfh2VN/EoLGBsePPl5dq+4ZcyRCO7QT6AW3RsS0GmuVrcjStR029NggIHjLDnbNz
XSLkvr8sVWYLwtE16ZLNbBl0X0WXmPEpHK8tApyu4nqmT5clyZZQOKqlPkRVASAAX59Nb6mTG1R7
QLmbS3KLm2JQPgJMKubVUNp5axBl2Go9U3FzdET1+4xedUO5j8z+TxzPSoxgEPYctgUoKRoMUS87
tW72hUk/XV6w7dBhJUMwiLjrFKPu4dw4hmAJeETE6Nk+Tr32L06/rExSNpNNd4r3FObjTA3/CBL7
EKm+KoUJLu1TPPwwHWmf7Ob2mLphmTag/FDle7s9HfhFdWbgTcXxZPM74mkHepd52knZm5yk/v/R
7S8TKWxVnTm5PgLkz6+t3ouIvjNNjBYMueytuvWeAizVb9WExZuJM6PvE/cEvdd2bD8d9CPFQ3w5
J77sFb65TytRwqmtCgeVax3Zpbw86+EDNS1ZpMzvgHd+dSVBOK2d2gKQbYAyCpBNDh0YMoGRudz8
Kn0hfSJrb9s2duqYpgmyMEd9qYSsXqMxGeqC8cRCF4A70MuCDJd50AfxoQKMhKp5oyy3LRMplpvD
TLeySV24SBaglwn9zQhZJiDGpFfFLt/LslybhviqotgGqefmsigWwr0MUwMRtcA1c1cZiX/Zbcik
CCcsj6KpdXiPVh/SXUNTn2XVDmyZkrBIJkY4VUkHtPU8QgnHnm+j7M5untBg/N80EQ6UbYdqO/Ea
L2MfrCFyQ+VEYsmtu3mSVnsinCQdUDShM6La1SmPBbtSbMl1tNnuiFbRv+1aFw7S1A9DsZhIPAKo
pT4WQRRYNxg/4CSf8UnmF166g98d25U04YFLEtNZMgr3isFj5CFPxlG9J6d6xyHWB+SuZj/xrHvt
gbjqrgySR9kHbAcxrx8gYv4DUQrgx3TEnXXiGazxKrlujrqbSNlkNgOXlSDhlZvE1v+Rdl07cuPA
9osEKIt6Veo0PcEz9th+ERyVc9bX38NeYK1m8zbv+gK7WC8MqJpkVbFY4ZyhWWNaQkTie0kf53Rf
tE9q/Wrk3++rIbcIuzlClv8zlZKISCHu+uhTfijfQGjkSn41OdpOwyi05PVnUb6MKsWdY2RJO1op
QYVUwS5mmO8gYHGp56dsOVXL7Aw6qHJE82MieYzPIO00YrYInrCsaqc3z0s5+LX8Msy/1+7LqL3e
31CBzWms60gLElYK7LrMrECpR3/Uot19EaIFMa5DG5ZOSgZYnY6OsgKvT+lzlT4kmmcXsjcNoukE
bupfQ6XeViyF8sgwdleNWt2RNpUvFLGgT92BSxpGNnkwMoyJCXwvdwP/SGM50pcFE2BygYtkWgon
R72kS4L7+8d3WxsRzILGpM6adEJyeLzwQsXBVLrpJzWoPPswyIL18G/if6XdJMl6K6sjvUXiO2sd
srODyFcnh3op+6V1VEc6CEGCudfXRiLjPtbFzsZwRWy9VsahitEQhVkOJ5dFHSL83MhGEPPYVoq+
sO2QXjAYy0HyAIPC8bMRJEeaa6dN0/V5PVKocxEcjXBTtetQOw3nttNUOBHyVXZVV9sDgylzSevP
LhiNQDFtiEh++Z5ys1jGj/Rm06Ef5hJRjSjLXFgCR8uxfBoIt05/Jqkw3SlQ1ZucGtDcQSu7Qmgy
PGip7djIQBkoK+jIgFnZ0QBJYZwDRj7e1XEnKPNSP3LjqDcLZvxM1jQm2hhhJln5U2nfzPE8g1O3
ngSvdJG2MlEKiSN7LhUoUd2+9eRLqX0Zxp/3LV4kgolTImIDJgl5UK+Iz824Rw1AFdXERSIYnzIk
GWD+beRq1kFxu/DcxI+hJer7Fgi5BCibd0QqtXqr5tD6ZXnCcRD7nA+ilx73cfTn1C8auZFBhoIU
Jg0ak0+Y8EZbYHTWX4F36mdB5ImGLuiu3FGxy9WzFWYkVgFOHsx6HkGmeCFUN4P/Q6HiZlG6burg
NjR1/EE12DYSRdUA9KQmi6c8ycAipazj7Wk92scsmE6i597NKV2EoU9aRrZBvsnSWKB3azB1M3uz
qjoo45pR51bzp/sqfXNNMkLoj9ju3Aymez1fZ8/uT4oRpKmgffgmyGC+zxh/mVRmJoW17ekN3sbF
tzVJ3RiTssjQ2EOxGwpTdE/epBioRBt8kBhVUkzZZIy0SFOMMJsNHshIMej+eooerJ3mYwLgv6cY
IMqQDUJkldjA2mburWiIyJop9eyt9qHOzrOI1IqnAVTZbBM9SxrSPteHA2TqerQ7efaQrsO0Vwei
wt2o/dfxBbqIjRBmEXk2LGvbQ0hhv9bSSWkEHbs8DTMwEYSaqYrgj+VrwGwBBimJNXtll+ysYdlj
zFFw5iIRjJJlWj2meD7OnqbkP+tJfQorWRAsc0UQRUc6TtFMwpZ/C0MZrK7XgJ5iH23lpRbF+9yj
/vf7yO1cH3WrSuCWkDIsAQPXeS191O0fUigqBd0GH/SwN2LYw44qRUU/CnDCwc66HnIPUeQh9mp/
eGiBjCKB/su572BEC2MirHxQCYbDTAIsxnMXPq/jzzl+vy/i9mXBrIoe3saJLbbeyHFqo3M1WHzT
rXY2eiNd4lDC5/gsCjRuJwcu4nT7QiMF02HUDfpcyOtKKJDy4tqOgsGBEVsJmBlvdvPH7hBdnryi
+4CvgpcBTPgDU2MCnDErpHBWoIJ5eKjtx74SpWFubtHLuv4IYDznsBANl44BJG/5XOqtI8fvU/wq
q+9V1jtkDpToIMm6o87nyfpRojIbkV1GKUcPFdkneuLm8X8e32F+EhMOmZMOwgGiEy+J6lOS6jsp
G971Mt3f1yC+kv67cnaqABd9NOiSCh6KcXU0DOY3KRB8eoGn5eyvZdgKIggZ9DwyO8jVRaaqgqcQ
YOL64K/9WY0CENDK1kNeocNBi5y+/HB/XTzLuBLJ2HsTKklVV2CZXpBqUj/SFFfrV4fFazAVKlJQ
zi5aWIIBH0lMVIIZYYRkq6nW5exF5XpuTc1RqvjZln7fXxO1rqtYTwc8IdQfhJlEQYWEMfa0k9Jc
pjjzXYRpzPRLOYHAMgJcXKsJfP7tu5SKAnAg6tmU9ZYlOGrmPIQiTJSeBLEy0t/Nznw29ugB+4jq
CFB6430WDO9l46xf7i+SY+uQDJnKha6bMNeBUWBITtEWkBxBXXotPU7V6N8XwYnMrkQwp7UoqRqt
MbxYahReN56N+KEovkwJJl26c601zn1xt09tupng15VB062q5IICuHHS1UTMYYwn0DsozgTS20/J
KfP7vfqUxV74Q3PFM2VcfSQ6SiXYRk1WGYfZNnIytVoD/O8uDgoL3SRKG6z4f8HKeHZN8YaB/kl5
cthU01rKJMH0KqVuyh6VJ/No7IHTCzxnH9ARj8vTilyCvq/dBjFoIDK623lzuq8AuMQ/pmrjSK8v
PysiZG11sMvIO+mpflYA7UbeML1h+WB1AjxMvUNVSATizN3ajVDmCpwrUMmCmMHy1vhDrvZOPXw3
a8G1zrWBjQzm+Einmam9ILrOmy/m9C4PAnfMN28b2mgBqILccO+uczhado6wMT8kH3SX9q5eyDm8
DPxz5Tdq3PlOPQGPQKQxvKXBGAhRKREl+mWuz2yZAd+qz4i5p5f4DcRU+2KXudmhP1K24QJkbUKM
TWrNrNdESxWYu01TAWc4s5mRBeR9pcXdLu3NXXTCbIdfPCAMxDy7GOifpx1bYUwgUWFstbdXcJmN
1VMyvxjyuRflF3gi8KQAKSl4CBVEJdc72IOObqrCCE+jIj+OefWKZLZfF5Z/37Z5B7UVw+g5XhaR
nZsQs5S/pA7P8FnUdM+7zrYSmIOp0r5RqhoStDkY1jdJH1x0zToyMq33l8JV960k5lSaQmnDLg7p
nJz0ZPq9R+d5wYTgrpW/GwFCeSgpj9jqnJLvAtGcN7llExMuktIF6uxDto2kbmmXDNQWux5hCEaW
3RyJ/+mt3RGBVXMVw5ZVEKlAoMVWGcK56VYCpnovbbqnUK+CrjLf9VwK7i+Jqxh/xLBggt0axiBM
BrN1B1ygsD0WhSgapw8jxmKJDOVGuEhbjtnptaavpJSQmDIXo0ZY9WdFRXa4rE5RU4FObDTc2JY+
VpL8WtWKj8D8BNRzdwlVQQaHE0OayKNohg6eR6D5sL19a93Y4QKc4QsQcPJSuBfUUFwsIK4Q9ZDd
1kb1a2GMwVXEDAkGX4GkuVbmQ91mkTuuTeKUaVJ6dlt0vq2hK0BTKNme3uvHdewlQe7y9mxNFY5F
MQwEfzRGuvYtQzcpijGiGWYmH8v0WAt7QW+dMcJj0wBXpwVnrLDQyspk522zopQj7yjTVXTEDCSS
/5QGJRFSnfJWsxXGPMCB7ZdWDUEVx1z3kv61E2UQbx3Y9WKo/E1c1y91HeUpcq+tXPslyFRl/TAY
P4TltlvDhhyCSI5coNbZ18U6VcvS1tg0o0u9Sqq8IcFLShgWc+LUazmMQ9aqyq7BZQq4eaRI+mca
o8qvszs9UCKy6FV7u+9I6OeuzfxaHOOVrVmR07hFTcFSfkYRRkcBEm2F72XyEtWCQgzPuK62kAk7
2onMnd2gHyA9rOiUU07JztghI/8kanEQnNVNgcEctAbzCas3z6eEPCj2a/nfE2ZX+8ZeKXlZ9nM0
olASacdueJqyj60lcMFcy/mjcRfHuNFsFBVs0hUokMfrY7x+n6PX+0f/v6gaHAE663QKlsaYzihr
wKCQamTj1oByAs17INH6K6aZWjrNJGph4B/Lv/JYJGhdLnQpDjN0GlvJSdHqU6TYwTKUIj27ve7p
2fyRw7iErmvsqVNgqugGN4/DLg6W1NEMpzmUqJSIlI3zAroWR5e9Oaeprc2qoduow6MuDjCmveps
+6M7+qR3p8/2Lvclr3m/f3oXiMNby/2zSuaa0I0M+Gs9lJxWrQH3kn0IL0Xk2M1eQi8Mph+UWG1e
HM2dv9a75i/uZRXhr0xJnohsscAN0ZTlcQuXcWk/iN3yVbOccr8Eqy/vO9kRsffevnKxyxtx7KEu
VdH3OoWaWzLglP/sF3AuA+halX/nLY63/N7koqGrS3vhzR5vhDJHO9pqbo5ViTGNHXq+gxJdD/oz
rhlw34YmivS0eeQCFKq8Gk5/GSIV1RY5OfPrhTPnPIAvY8YcCtzAQQkUAGE7DcAl6r08OMWBopwM
vWMLbgW+a9gsnLmFOuD/Nit6pi89+7m3vhsf+ndlN/qaW8Jhp7p3X5u5rmEjj7mGjBiMTJZVoO4M
7oAFScmdku/ui6AKwp4leJ9kAmJaVDQvafWNmY5EksD+ZqEbLT92ymnMBZE/d8+2Apg1hG1rAlgM
E0qa4g3fKMtb1DjSp96fc6eF4xne/8r1EEIu4bEGJkhGpFzmBYZ6QY2jPQ3u4s4PBZD38EYc95bf
edXbuCMfrJ/395Hr70BdD8ZfjSBa1hiFLKRhwjsPbcBjEP/UHvIfQ+OYBwis4Gr0h650CuKAHsa/
L5euhT2/rVhGJTO5KLsWUK+eMr+mmeEYcu81ABuU8tcmeljkSTDbyVFJ1DzRKQZ2YwNPfBpFb/Sl
R7sFRo0QuIbzU1U/6EBeNaqP99fElYFkMiihFaLAv13LsMNuMo0mRE/aHPso6QSqAiLj0tz/v8Sw
bzmkl+W4LzBwgZS/CYa1tfmUYX75vhCeXoCESEN2BxCd9L19vRhNTqIho8310e/ey99Ul6aqY+/H
XLvGi7RLj5EnuhToJxmdgEgTNUUNL1XNYHViTuUYw5s4I3uGVnRauIvUvHTkrBidMVxGwRq557WR
x9jbOC9qa9DmqR4MCNjIpd734W/BPtIX0b1FMUphgtbWNiKE5FLszEG4q4NLAINYwtjVKCqWO1XU
3Uf36Y5IFv60Kq01lWkH9LQ+acuDCmL3FG26E0qyffE3e2hoNCOO5KPM4hWuvdVn1gg7nuVnpXst
62dZE5jVLb+ojgIN/oX9EkhQGVVc+7VH2a6ijygAYwCwvHLbzo3O2svop3vQbXr9l/Isf7h/cjzt
QKZfsSjzOUo29GA3HgOZuq6J8lH2Eu2MgskuyQLdTAS2zLnGaDnhXyH07zdCBlXpKkNBSDIsftu8
N6OgX4K/CNOUbUNWdaTLrr+vFcRs+xT8iNKa7LS2Oaay6anWINgrjjfHMv4VwzahjyTMjcjA/FdW
T9J+NcrlS7zkShI0oOIYA3toUMKQUEifMsvInPsHxcspYVYUDx8AGSABYjN2XHXt1M412sXp2JYO
XtTUa/f/gFtFgQjCkGdcKq4RTUW2hZjsRZK2WmkgIw1h5akoAHD5bPVPprXLVP/+snjeULVMYhIk
KSykOq+Prq/GKcwuzXvkQLqvjfVdy066LQj8OYG4tpXCaHkqjaXRUI4LSpel7P95w8t7EY8Of9f+
LIbRc4x6L3ZMsfItOh+/6wBqWRa/+yZoNE2gDjyTwlAnsC9AQIn/MN5iRONLlJgYxynq7gB38hbr
oqPheiR6OwL637KA/s8sp1DtsE5yq/YMZ/JVeKQ86Dt3tZzusxyo3rJHGTlHuPgmKvbw7NkwMMWH
Pi4NTTwMuIFuVas8RhLm5tWx94xJGtxIy+WHvLZEuPi8IzPRWYA2K9s0dLYoUpBYA/iM0Xmt8lsu
9qN2UNXYscxg+M/QkvDtW0nMiTWjJUVRuqB43H9Oh2+aaKyJpxHb79OVbp1sEumW1FfAdwS7o/JR
nn/et1ROMQQLUDU0WsEHoRuDcUDAPemHesUCOp8cs2N4GCZ3BRTQB8wLflO92EfyJd0ve+2ZzI5x
uC+dpxJQQygDmuKQZGb8hKbWxZxpIx6vaxAai9uqL0pReveF8NzE1sEzLQSzqQ1Z0gMaRd21B/QN
noZgesiPojEcns7hKpdt9PqCSpxtx4hTw4gSEsueOcdW7sy9vCu7sfmFvsnGQMMiMk6O1MuWIMfE
20KMQGJ6GY0mFkL3awWZ5VobBhyvR+zPaa+7bXrWMtEW8l6U2lYK42p7oOSYBkUq7nwtiN3unFVu
5nYenldAQpne5y/3z0wokPFSU4EGLJOi7eaH8dC4s+xESkDTHLRQu+zb0Qffo0AmJ1uHRVoEZTlC
dIP1vite/gkmjABX5QwwBmXfn1pfD8ojplkEoSfPrFUZTZQaGthwFzPLa6JGrRCXYnnWupumFUNv
ayMsdHKv4Y0Uqjsb5zHpcWMMFCI5fbABhPWTZgKIN7/0vuwpL4O3+qkvfRHho3CfX9vFMT6xU015
WCYY3PpEXw10jJFO6KA54jS70TMtH6RqIBLLXyxaOlEFp16fuV6AzRwP64zyy2R9jqSfpD5Z1mc9
E2oJz+Cov6SI6jo6khmDSyQTGJcVfcJ+nYPxofrwz66ij3sKFDc+0RRr9f2+anLXtpHJmJ+dpYAL
pTLB8YLOVF9PTmSKgbH9el8O9+i2DpkRtBZyrMTN1KOBlNIMzKfwrd7PF1KgfkdLcgDbfr8vk7ef
pq7IBHkHTZcvF9RGSedFk+ZIXTpM5GDuSAVGSr6vdYEQbpyNxzkCX5OoyJYw92goobQ0zLhH9Z3x
mTa3WJEzfOk8NVD3aeWKYkau/0KDiUn7kBBo37z7rKwaVUXrvPBj9K3HcGvj9vvoAa0tnyIXInd/
sYlAMNOQwpExj8FYetuhBSRp0PuUAyXLAkeoGjmpiPuEe1IbIYxdRwCaic0coUJT7Gp0SINzJVT/
M1ExDagszHlgtt+y0ddy7bNAdDFL9YjuOE3/pKTvuaiKz13E5vvMToGkrG/QdkpDjvcw/THlXyst
F90k1EzYLAaaPIhlGapxO3oRS1MeWS3MaDimB0pQCZbTHXnofapu+V9VQLBpf+TREGhjQ70M6Fiz
KjrPPOcHK+jOyQ6kaEtgBhQlQ1Sp5XkjYMkRvP1lMD6zL4goAepHnBSAtQmPS/rJthtnWH7o3V+8
/7dimEWhFlGbUhJjDNecf80GCd1YilcnmrNRcF48ndhIYpNOS6NGiVGFFNGr3iNxv+uMdo+hVoGR
3vI7Q7e3cphINJeGrJ5tNJAMxzVYaZnz1LnZIwXcl9AznyUO8JkvA/Bd7wjLZDyl3EpnLi69Wy25
07HKxl+DHpFw0Th4M6PKGjrdE3p3RT0s1KeyVrAVyFwmSTOWoWRguYqcHSRA35AUFLtVfJhGQNJg
Nv2/+8CtOMZzoHIjy5kBfSnH11H7ZKNCBW7P+zK49wie5xbakBAgmmzOMNfAQSjnNthgz/Whc4x9
BbsmT8ACQc1NE0TBvCjR0tG3jtE3NOKojK9SE30CfWiFcQ5cvlYwWp8Fq+GqxEYA49FtJdXVRIWA
6Tg+RDmuxdmRnwcvCZ14H/th5YmitFvQCdgAajIyKkUIn9Ajf+2q0FKSrz2Bq8ofSjRf1MH83rnj
gQZR/aned0HzEDrhCQri1TuAOgKS7v6ieZuKJD0iNw05N+B+Xv+AoqiLkPRoUibr55V4eieovvG+
jwEvtEugrxWvaubQwg4Yc0rd4gLLw6Oh5KdYVQX9GDzDAtSsZimqhWuSTVnKuakVyVQBQq8CyUr8
VpD9UH8syxPQPARGxV0NLQihmkITlUxU3WSWHpergimptWsLLzKrGTkiQuyP90+F10SA0TiChrLL
RAhh9MKQhrGIoY5oAak+ZR/IS39Q9uNerR3rHO7/eatgcPEgnyhAiCh+4l1pW+lMFqRRrd5uzbH1
elNyVf19tEO3Dz+MWnB/mbwaumbbBE0uqFvqyBRca1+iq0BcjLoJyYhqj5ngxFUApUsO9ux0nrRL
Pv8FgTUsbiuSHvEmONAkZOqLVla9qU4dQHc4WSbwU7xoV5cJCtomknsAA2NEGGVla1WUdshi413k
Arj0V+bqjrUzgwtzjCDxy1HKK3GMiSV9M4FvDSZca7FjzKnTaYLYg+fnr0QwXmK1EzmLI9xds+KZ
xzIATXzqktLRHQrEKk2uqIJONYy5LCEQASPSD6py80BZRiMnOTCM0CkWZHbh6t3PKfqwJIOThOdM
Ep0YvezviWOCK2QmEgz0YH35A9lNu2pnPsyIAwCrBthNIUIrPZA70tg38zoOQEJpNDQkAHu8+tC5
dQlMK1dOgT4+ePG+P9ema6ZusxeYGyels91VthCmrlohayGc8fxj8jVv3ce9YwLOiE6DiPqgRItk
jGDuFb2INcgKgZWRLz8GkOJNurBiRE/m3l4yyp9Vy5TqI04OQJy7z4Yze6qfHWMvV1ztkeKRYegy
dtJf6fEvsrU6apl41NomcNcuvm3jSGJ5ydea9j+rpV/MuxkNu/99MhCpAJPezpRS9+ZpMUR5v2b/
uMf+UD71+x4JOP0kikx5DgTXM9rwCfopMFKOPd6spLaIVHTppHpz2IMwDAhAXmEVf/FexmL+SGEU
IlW1YZQt+Pqu/il3odvNv+VJEApwXS+tdNDUva5i/ul6KWqLbEezDC3UQQlMFBCTXyPYCw8UDC9/
IZYji3KXnOhD30pkXKMUS3oCghdEH/WPqPqtSr8JBucWzTOkw33z5R7TZm1MTKDVuTxEnYpguzx1
6akpBbex6PvMrS+lTaeVGWIOWT3ZljeJikM8j7DdKcbJ1stqLkk2tV5u/sj7dwtMNWbx+f4e3ZeB
h8L1+efznOlkWFAlLyunQSeIkpzn6Pf/TwijZGOT5LXRYaPm+XEdd6v8pkvefRH3zwKHfr0Oqalr
YwWni6eYO9t6LbO/ScqgtwmPN+D8o5VKYxaBomOTkhGWAiRtp3qcduGBBpaLpzoyZttE6N28iBYT
lzoK7kBlxkwio13NaKL3L8XjylYA5mdRf/2CyVl3xiOn91c/9HonfMUYObhp8dby7+8n3zFsxDPK
1wyp1deglveM1zUwKhBPwzfsOttZf6seBvpc9YNAIucIkYGk7xG4VBTCmAXXZK6h7UD2HmK3fgh/
0/7QCIGgqrnJ80UmklECmfSbzG1ooDBl4T2pAEmNbfUaomLok7IArUkA9/fJDsCgE+46rBVj5LTx
2fimUVIMPBoCoSfkRYkGutVRwYRKabdxr131RdmgRaX1ZDfcUcB+DJ0CZoVWTEXXL+/tcCWNufnh
/5uKIu6i36F5HB6To/2I55Fxbj/RcEa1HPWD6KLkFQSuZDLOXsl6ZVJS7C/VXiWQnGZ2Ksxomq/Z
m+zRGEMMaEi/yZ4pUIWAMYJ5ABsne+0KmgaED3mFB8tsfcutHAwPqEfPToYenPvaw/GdSOL8EcR4
hGQmajLLQP6SENkbla+Sl6l+vS+De2pbIYxji4q5XYGgTjt8Zi8Bj3J1tj7kzo4242dPrihnxDMI
dDyYCkqLxMYY9vXmpXlXGimlzuiVhywK7AVOBtPPlS9L5wSDm4LVcbbQRMHBpPgApoIyzrW4ViqX
Wpuhk2NgLo6iOgAaAq9QbThF7FEYN9BEf1RAEym4LnhtLFeCmXXKlWGToYTg3msfVBfe7QOQS3f1
fviMANUbHpCQC4S01DyvinqtAV5zQN/gacGcppl12iTDED0wLJZItSuyYxWO9I1OOKDFpHand5En
58Rbl5gbVSsDRUcWZQVBitUXEWrF5CuquMN8INZhqPexoMuYozhXYpj7YqxAQZfUK9DpFkzc2Ccb
fUCJ9iOeCifSH6ZQ8IbnKQ5aBwESgJsYeGH0MtmE4NGglYWSo/kyqfxmfNFjT2u+3ldOzn1EIaPg
nWWKxMH2pNfARLUKFPThR/LAThd3aYzdfRG8VQBjCwkyTF6buO2vV1E2QENtJWCgS9Prgon16Ful
C4JgnghK6omXBJ5dyJxei1CQiJ7RflF7kt48NlW3K/TGUSNRQzHv+LdiGHsKC71P2xViEq0NbGJ4
cT442lCAsAUMZVPtmZ0hcI2ilTG2FKYSujBUdKKpxc92SZxW051yFKg1z//ihv6zf8xbT+vLtFQV
GdTxH8uD5NDclP6lP4bBelT8dhf/EvHgcWCRcFRIhNF0mA46GkYptEqXekNfa3j8NdAAjZQ+V8fq
bP5sUqf1Jfh9PMta2gUh0MbLrB9zc9LnElJxgHtDOZ3Z0SUe1BjpvgVO0XLGQ/a1cHF17vK9fBIB
KXAO70oUs61DpRJ1KbGtNvxfLX3OypcII173zYsTCUAImgbpWCBsmSrtxkmYQ5yrKYguvBK+tYl/
mfnoSsuOVO/35XBcLORgjAIROc7NpH+/kVPYcQeEXOxbhNSJHD6WUeqjd8uZo/eQvN2XxQuproQx
i5pHXYqA/rdgjCp6lF3dLb1mV7mGr7QOnX3OPNsTJcI41g0yLRm9MSibypiWuV6gJCcleN9nWHEU
95jQG+rySzgXIGfFKNL6o4r7+Fiba7InSWT/uL9g7iFS0DtayCIWWy7GjEamyou6ekOXuClgxvvK
j/WTkn+7L4d7iHgK0Iq0gSF9xoMhOdUvhlYvnkweo/w0SpVTIQCop7NaKO59WXxL2whjLM2Wu6lB
crb2okdaqAiBHmG8dAdK3qg8C2Rx7jGAZKFkAEPApJPBKExXZaHWSnDBaL5BsTh/ApWi5gBF0s2e
myDx8o+dJTA8nnUreLWijRH92zf9JCblNgojMnhV9dwYz8mwkyJB4yJPLbYiGJVE9i/OSTPCgUjH
cjjYCqJUa3TU6ef97ePtHgINigkEoheUsa5V3+6HuYxnTIeGWuo143EsRNwQ3M1CqQ/1RDwDZZZF
JrajQq4i3GN91x+qJHKKzniMOtFYEy+hYCkbOfR3bLxUZNZTAWwxGTOgy3HyFY+8GMEA14FMwrE/
rRiKTL5cALARh4p42EWLZI6rnZYhKxu19pb03AFWnnwzSlHKhKsSmwUybjg047VIDQXkhSWG8ofC
C8NjIv+SRN1gXJXYyGEMSomlUB4MbGQzPa3dM8aKBebD9fHbo2KC6SJpyqJOoBJjQFtJwba9j3z5
C2YIdqByALw0xhJFPWf83UP+BYCv9u0IZpqVQG6zcELjuJvSzDEAyFLnQYP62H2L4qvCH0HM4pqW
RF1LwtWLJ8ydye6M2iUREVXzXlrQ9n+lsEVuQ53CwpTjf6a6DeIAIBdVsQsVhfxdAYDfX8D2mZCI
FCowsAAgxgbz1tgqnYxxY6+Ofb3+qFQnS8SmxlcMW0bnA6ABCUod1zactJIdEX3FrHzrgPd3BEsT
SD4wIlu8KT7tjaXIJ6KMPVczNkKpPWwcx5qWdZHL0Iy2O87hF00rnNg+9bGoNsW1q40c1kHlaRNJ
uYbREhlDTAvCzrIU6B5/KRpA5vCqg7dlLvmxwh2xNMvqRXnkzImnxLWfKM+YqBbc8Py1/BHEXBt9
JFdhQSBoUY+LtJfm/X0j4i/EwnAgBrJ0ZGquzwQ8UyU6ifDe6mS3T5EqnR9142m1RPQPvIYb2u5o
AcEHjuEmDa1L5VR1KbR6cimyv+QkfkyzXV4cO+ZzuR8C4iCT5w+dK31BEcQ1UmcVdU3zXMb2RzAu
Y+nrNLIKaKCaHVPjG8btHORVBbrBdRkqgIrQbouuS9jx9Z6qqbm2kYL7Q3mSXmnbZeyNTvVZOi8e
7coWJmTpr2afWyqCJAy5qShYsjAiJKrlwq7xBgrRDEZpR/vvORDl0H77AOhdjEesbvHc7kp3RLVU
EBXy9HMrm7HpOKsNe1GgP/Xgt+bLGIu8vEgAY8xTjrfXQMLam/UHKXkxRPClvIe5hdyrTkFf0L3K
TiNK4FpoMxVoJfZ+8GkQXaSP+XfKg0LfQBbVQnc2BGYtlMo44GUMixhiayTRo33mRy9oAXNqAFJi
tkTxy6/V91G0k1zl3yyUOSqrrvTWWmgwIAdS94xskaK+3vcmvHTo1WYypzUsoa7krQ51+FE/UH53
9Cb2QMDM3HZB+35zCE/1OfKi7/fl8rzY9gwZi8vCsZ3zGg90S/05WQ9GcwK6DdEFOGR8O/ujKUxc
mE1LrOsLQnjK26lh0BOTFn4RiIodosUwLjmSMzJrtQmNJ4vTa62ry59sGTP8iYh2nPdURcHepog1
gHS4vC43F3K3ZODLk3FasXSO8kcMH/dx0Ni7JRHsHNeIMWeA+hRKc7rF7FyThqQJJWi7HJ3j9n0o
X+6fP1e1N99ntizt+wiIEvi+Zuyl6aGOgin6cl8E36ujmxLtokh/Y8OuvfqMunCN9u/BMz/G6oUW
LfUKFzTcQMObfX0vns7irmojkVlVP2ZqOhA87hNdOuVl7cexekxXEf4A93DwnkeqUMXA7yVW3GhB
PsMrSkqJ0b2U1E65xutxWaM5+Kv9+yOGsVFiZ1kGOhj6FlnQA5UG0a8xdUe3OGj+slfQPSeKN7kL
M0ByAJhVAFPbTOykjTFl/EPCIml/Ye7nTSPZf0/towX7jwTGiydlpdU26BE9PQFrXU9ce6339/eN
53QocQaKW3RWmk1brfakjoNMZqA9Jvvs2KIVyQxS4dgob682YljUYrkkgPID/ZInIcW5yL/lUXD+
gnWw5aN+HtdFKwETGB/CXXUcEfAND/r+b5zndh2MlZqlEo3dEtV0Sp4ikYPtxOkM37ZT//65cG/w
rSTGOpduDlOigHvGcMydFihodsNUY+sPiYNoC5yw8bkSyBQdEt3jjaXKYHxPOqnD4tb3ZNwXkUCd
uT5usyaLKfKEdS+Nq1XhQsAhmW7+hOE+RJEmmkN6CoAnaoIXbaLFvKNqM5LM0arx/PBXoCUFaKSt
fkkAElvduPRaV/0u7ojh3a/bRTJuwSR4+2p5sXjW/ChVe0B7eXjHW43Ir4rkMM7BmPI6jXOcVtNo
QVZ/SHGHJyVxC1v0GuVdFNsVUb3Z6AUGNGYCckIK9O/V/bNmOlonuMFFIujfb0QMekIJEMvFW5TP
GbogpuKh7jr3vk0J9Ntirog+LLpYrkBYIA+t4s/dNOzJnNWC9xlXCiUJAmeyDtx7VgrJKhuYHbWX
RaaTgvOt1v4iHNE2Ehgn1ABWPy26pvYGZV/pz3mxTzTBeXAj7a0Mxv00YTpjGD8CGeArGruW3/QV
EQfhm3W2d4aBpDy4o5HDEfWH05/OvjUB1AAgHB2ZI4NtoVaKwiZVW2Bp2T6TPvfDqSsidyB7JREM
sNw6I2T3UXADoYuloIjJTuROqAIvRgmVLj/n/+Cjvtu+/DT64Dfx4F53/1H5GHGMc10WEoWAMMg9
OdsrFhrDhfOYNw7hWsIlsb6xoQlAT9I0NgXS/0XkKGt8NM0+dPKuAKjPKljOjcEywhjPin6mJSqs
tfBkPTAw0FS/maLa6+0gISOD8aRJk+UYQhtyytxbfQp3mb864VtF0e96vJ/TfXegF6EMRy7WRNFu
Mu4VPnzJAfiNYaBql5qJV5bPMfC58vjHfb0Q6SE7VaK2VY6IYsYqg/6BIvzEnunJT8NlaDv8IMK3
vHFPzKYynjZs1kqPNWxqDaztBR1MJFQEunGLtsLIYFzg2g2LpUd5gabM+UuUI4CxguxF+kDpS6Oj
5epPiMpd5Vw8iaoDotVR/7KxgTZZ+1maq8KrYAID2D2L4uP98xJJYByjUrVSXiUWpgh7cq7k9SmR
e0HNkP7IKyfIbB/jKrK4IWW4yNg+A3hZ02NcPq/G4ikDQKNf769GYMZs+UFWkmToTKvwhhIT9RPS
KaDPHUXwPnxLhpcFpw5G94HjwhxLDXy6coJCkLN5pC26VtCgztFNThdIGHwLn0Kn8qRD9D3flaKs
7C0ONt3PP9LZ7j2AaMTo7aTq6GAWDRbW7v+HtOvqjVxnlr9IgHJ4VZxgj3PYfSE2HeWc9etv0d89
HpnWDnF23wwImDbJZrPZrK7S0LMl7v4oxq8MMUGxrQa5leoY3rdk+6nSgzkUX/5gwVYmmJgI6kwl
HluMZTCfdOVFsU4NV/BsM/ShcIOXBzD96CzTcLYAjTVFauZeaza5wyOOk/jm7WQvO1pFrPfjzyIQ
eWTV1AU+Of3KKN13q527ALkWxajuoTdRfo2q1lHTOJi0xZ8H6Qqdi/YYifdSLP/XnJD6hqzhIRGw
QxDiMp4ZmY3eJYmau6lxrEcwhJnz31lg6x9aY6RFFGkIuN3eaEM7giDSH/jEeQxsJqMY7ZRD8gKS
dIrmdSN28tgNvhpFnNC3HdfPhthnqSUTpFLL4d/gyn9AagjPgBbeS+Kir9/WguxEj+LKISdeqWXb
Od5XiUV8kYUoetTAOWQIihR+dxz9aNcEPGTZZjRcjU/56IOpmAxdqMp4rEwOar/Xsl3Kw0XxTDBu
Pll9rJqzjCkULIfgHczKHhSeCuvmAbIaB/0nVntpRH1tCU0Re8moD0Iufh/HLigT6SnU4BxENHgc
TLxRMQe+MSJbWkYkt2pzX8SuFt/1ivtXTq4wJzs4A4WxVvTMzUnoxNM+NKdgGHjNbJun+2rmmNN9
KLIkjECV4spSEPW39cC5dfB+nwk36UIscRjgYUBNAHc82ibvgNjOJ89DYMUNB2GYFTXMIfIGMv4o
cpt9GxBX3sez3+5zv//OBanTY+1z6H7fnSpz7I2gU2qnDLuTnq9gf0WOV4GYvqDdp7vLXrB9NJ1N
McdfOXRqnJIOxEYtyBuXB4VcdbEOxjnO/Zfj0OwRWECta54iZMm4A9iS+L1Mvybhn+Req4ViQkFb
hJmggCfaNXDL7e8K6yrnXeM5gYBliJxFJKq5grMnhdhz3fqDdl2UP1IcdxIPgcybMSYENNVUg0+k
gxaDGan2jKd4Ww/LK7SmPl92gc/gko9HtspEgsYcSGXSm/ToxCe8f7sR4GH0DVz4OngUWpLe1N85
NqlfXXJxJi7EuWY2SS7gNjjjbabyKZVN8qLa6SMM/u05xNKUa9PSjeEI7+srNJaAnS8SbTnjuDhn
K7GcF0I6RHKWzLmblTdN+qiIpd2kwED+ujx1236BBy1KpGSAjPXjWZTFsiUQtS9cM1V3Kcm8MAIr
pTJwOoQ5Zljob5XHitQqDQIr+tSMpAKQatnN039m33nzvffRmIwfdCkkL+XQTF21/FGabhLfSOO3
yxP2G/9+t8FSqyS1QaI5nTMEcOFG9qSdFNqFT9zlvr5SIDWcPUVeyKuNXp4/ZP0flykyqh4cdRJu
aNlDZ/p9s687Ti/MZzTxh8n71EXV1Uant/2YAZRAO8SSB7lA3rg4tEGh4+mdcgbEPj6bFZGlqrRS
l6iiM8hQogPxXjR3/uXV2j7Q/10skFp8nLe6HEczteB3NXkudDcaOAce7/eZlNQoTWjB9YjgeGr0
JxJ/MaXs7u+GwJxDVShA7aTEEFr5oAt7IeIMgbvudKlW6WisdpkadXBomh+gy8FdQIFkBKDdvePV
fz73qjI+xvgxJdaTm4amvm4BLwPV09ttX/LKB/4L+vbxel58JrYRSKEt0H7OXEVIgT2AfIAOdcDp
pYboMu8o5zkCE3nyOZbqykTmky9Ae80PSdLZl/2At2OY3DSKWoLeffhBOnxT58BqvpOZE6U/Nw19
XB62Rl2ngzRYjYj4iYscXZzyjt4eRQDKbWLLbverfpmDObg8su3r4/s6vYEHVw4YJb22yKQtcH2k
yJoUyBowb/m86+PnRxNmdEwwsMwJizNn1PnqZ8p+R4HriauhxdARrkvoifrpTeao95eH9/mZk7HL
BIncmKVOIijYaPbswOl9gB5zR95rd5hTW/6egS+Z4yzb2cN5SpmgIVazLCb6kLlFV5y0Ud2Xeboz
os5rhZpzIHI8n+WHy8JZySLUvFxtqa/VZnqMFV6PHufMRRfWxxCFN6epyWZg8Tu0uCNzdTLZA1m8
0L4h5sD+fAxNuwM3MwffyF06JoToYpmWefK2dMLD7FGCuMiVbwfHREmUskpJXzjOQp3hcyp7Xjkm
kPSWkHbhghOlP5A7qrEleH1iEx8oE+yJsrN5/Q7b9VeKaXpLAUEH9nFyC0nIe/QpwKLSe3FE/Lmt
D3OKzvda9BLQGdpGZ5y6Co0eCg+A/Jvr8LtxtsJdFdkkLcOAW8IexMJe6sWqre4bb3gGIYadBR23
3MyJo2yVTI+rnDbLoIZwN2JBCz9OsRspI5PsS+jGTDxrL3NCAGc7sgWypZPNKJvhRmVDrqAw7E/T
8q1KGh9EfZxWU97wmGCTZklXjU1ToGI6HOKk3yf16IeL5HP8lIJBLvgp2186ipQCtUS2mHamGyWF
m8/dZOvJeNup9U05WoGey3fZVHhikXCM88ZIv68ODD1Z8ELdDbjuVUdRvS3IrV5NfxdBWVmvUQAo
qy1xYTbMbzVcZNYENwZz2MibSd5gmBCjtIDl1xbSL2F+ASeUP4AGrVo4M0Z/5NJqMVFFGxuxHNO6
AKo0PJrTF1MrDyN4bFUSOaZq/qU1JqLgySpeQJWLp+50j7vrlLwSoP1FCAOo8d+ZYstpQt5lRAnN
3JXFLwv5PkxNMIn7aK5sNfuzQv57rGILaZLax1FvGqk7DYGVvSrq45hwkv3NdVLQAAySS7x4sKUF
NIl3yVgg+qPEYAOHMDvFRPwMcAtNyb8VCo9iUN/yi7M9tmuQjObY1X2duWYc3wi6+hKlqWctphPr
1gsnYsgcW8yu7a0qnjqCx8zWg1A86IbNxDXAV//GffSdz4vDmUsWc0hUeYnQ5YSXndIe/OmKEuPk
wS0IXIqjEtAm5/yGnEyPp3m+mRCt5pT+X6voNKlSKyEW5m6jhUugWlPl5bXKQ31tpyYrM8yWtkBV
aowWhqfcSHsFZS/VK4MwiK/lm9GNjqn/Z5e3lUVmW1eyNDahZtEF/B/LW3dUrns0LNASG0/ul7N6
LBgxFiMiFSni71yDlnTus302155BU9pi8CAK5112T5496eOqZUNUgJy/yNwmHRySnMzme1qDPTQB
2rviBC3OrjPoTll5iI5ybygPWDo9lJo9gEGZIwLwtB9rMjpmyuW15Xgk2yLU6HKcljJu3Zl56MhJ
6veX5247izt7Bis7Q8SkgbY6QDLLTe+131rstDSYb4Rr0YXum88j3No8MlfmmEhSm4NhTSOipAx8
avS8hI5hPF8e0uc+Z3ppW9mga7hao1nsorY06HU7s/NT43cuVSbSv8y3+RXe213jekKKKu9CH9hv
rtwXd0aZICLUdWXotFBCyWxVkNkmLnEtL7PLfenPO97DDc9DmGCyqEpUzSN2m2V+W3q8qcQc0Mx2
lWk1n0zwkEg49LKCAknnjl5/aoM0UG3Tru6b4D93iX9cOpPBMYdDmuWVBlO6/KiUh04+VOPusnts
72BQPEDYxgILKeOBhkxI03a4kKrZPy2KMQKaZ5agFHlabG+350+JG3D//xpi/AAASCKmeghAid/s
JXB0LGBCQtGZSh4PAH50O1qi1f3oEAWNOx/NkwASwfHIIyfhDJiFwaHdsZTBfQZAYZq/Vo3kmGVu
2XIUeUPL67TarhKeB82WFBa5K7tSGEG+ni/I7scgrABDL8b9JEte1fdfQinfjTVIDro5uhkt6Qpy
K5yr/3aMeZ94lrdJTbQEfZw4DwRjXwo7qThWAyds8kwwWyJXFKXrjR54BkWGnIl1HZJuL8w674ZP
f+eCD7F3bEtWErN7e5U1ZfQ36o4pV16Junskz1dCCj3JYSFuKPPwVtvlxPM6slftgQh1ia7jzLUg
07qnzMegpMBVir4r4LEED9D6Cb0FAInygMqcqWUv3MhUemWSMbWV+ZTLtT3qnplzlu83MfrdRRTm
qg0aDDFMl5TuzRAPJtnNcGyOxtPsK3jlFG6LxL0cdLaD9Nke/b4+ktq5iBuQPboTaCVDCcIZaHH5
OxNMXFNVvN5btN4VtXdR/T0peTgy3hiYY3VQk4zoE8FDoC5/IUn7NIYzZ5o4oYqFonS9sqSFQENm
/qU3jwv2U59+HRZeJwHPDnNm4gpd1MOMp9NQOAnxo2bdFsNNFj1fXpE3aphLu5eJEpLRFWIy4T3d
ejABzpTQT2s+wqiXOwW0CQxvcKpdvod0LEhsbPM+BRkg712AM1T2lt2BWx+ymahRjA6lfEEdy4mv
Ba+zCzu9RYLsWK584p19nD3MXreFeQBle4sKkxHm/hhVV2Ym7OKUh7Hd9kgqGw8SQGiOM9kC6ZVh
iBe4fJaZezIKX8xkub+8hjwTTKAQ62VSxha5pFAve2EZH4y85RxXPBP0+zo2TGKaJpUCpHD+MIh3
qfYncATlPEtMYJhCKVHkEe+1fQHx2dAuzdTpiWCXI+/pYnvZz5aoL65GEukGGQoJqeiC1hJrsMkg
uZHF2VU8I0xalQhjbHQzgOip0e8HDURWA/GLnNeyt71vzmNhQgTaKgv0eOCESOT+SulqW21mz5QX
P/mzK+XZEhMlwNolxibBUTsW3W2rLrsqVn25iDwwonGAApddTWO5ILMB0jqWIiOThwhL+ZQ3L5d3
y+VJ00TmJi5KQpiGHRxgML71nWFPKrKHbJf/Edbz3aUh7/3R0eRoCOUpRUo7C1lst0Ch2ykyvUyP
OHuHN2HM9pflGkgybYldEdjIaPwRCRzY4nbCDG42dGbJIFhhydkGtCknpEOA+d8TPipduF510F5D
jnXNe0fdHM7ZGMuMjCe+WJwIbt9JXO/jGADGnq8aSufk06m3MsLEM1Uro6WitdbqlRJmAvn9ort5
CR5JKgdsuTnHqXlTyLZAh0PUlFGGSig94vpTHeQgTzECSvEQebwb6nbquBoeE+TMEoJaFh6/8NA+
uN0+9ch+ulNtylWcHUCYzDvAqS9fmk4m3plJQ3Sw9MfgCKcK73AUA9x9QGZCR8b68p8l3ukFfDU6
JuyZWhKHWoRCYbVITix9jdNbrZMdkn4VuAnlZrRY2WICn2xAPqEBP7BbTH4DorHyWyveClNwOSbx
FuxTOdKslapZAMDS7Cq2abtlJ9omyIvemqPJKToIf7lmbHe0paXAOw8AY2g3JOghFNAdqEoevS7x
26K3n9jP88jWJDPVHHuioUthIBDEMfHqK0YpWqSLHFqvL6lluZU+2OYQ3y9m+9iV8fdSV6C52Onf
SvBplnXKqRhxwgxbtMT9ZkhGqNm45fxIwkDhYYipY1zYEmzNUksADgLjZe5auLahC27pQCGLDuo8
tk3zsYq/9qJ72Yl4FpkcCmx8UWPUiNKNdALPqS1WO3k65bkfSk+V/KzzeKG3X/ZVNB2hTwhKXzK7
62d1TGR6LAit9VRHX/su3FvLuBPa3OsqcleBbj4LZbuW2ofLQ93elWfLTAToutkilgD06jDpXpqn
nmCGL1EOjj5V4mS+21WG1SiZCJC0y5D1A0YZXYEC27ZeqPbXm5ilPTnlbb6Hrg46hlXOobtdIT7b
Zcsqk9mIUdOjRKs8dK4CKJGQ2/3TcLSczvtROh201CSnhL41bi8vhHfL3d4e7zPM1lYkYdDkhpbc
Q8Ofwx/FIHJKAdtdgavxMflRrsdGrGlI+eUAYha79LnZa0fixk74OLtt4kr3UgCBQQ99ga0TcpJA
6pqfd+d5eEzONEnWonUhXnvyyTUbzRE0T0h/ZRNQ0IAaXXbW3wT3szE616srxzQOotXPgA3Hz2YA
CaEdBb1N99bX/we/js5lg5u3j9XMMoGgbYtJq3RcpyEp1AnHNv4aa39UaFnZYDKMbB6aXiH0xb+G
qGUb7qX2j7pxViaY8FJrUqRWAjZALNa7Ua4CYQ6DyzO1/coJHj0K3Kb6j0wgGcw+EjMFyH7NHr0w
tDM8g7RBh4IHeQ0dcTe+mH+yOCuLTDgR625YQsjguZEqg1L0SgFPhMXjnduMj2cjn2JHbmZh1eBi
qNSTH2ZgREymf8YxPaQZjwqAZ4q5TmlmrPSkQdUw1I9R89pFX8YWbGzD4+WV2vTp1YiYaNHKaJ3L
UwBt8+6+6H/NnSdOnIyIZ4KJCVlhIhvSIQAqtYelv83JdcJrk9kOBathMKFAyDUpjxus/ugor8sV
ZW8kV9VsL17hUU70+PvlaaO/9ynOgdoahPkWZGBNxtvMytAKfUCRK8r9OkEywAGUbOcA7wYMkZm0
Ps3zpdNxEgv166yLdqRf9SnE4CCymL5Msj+owCurHCqhy6MyRGYWddKC7SlPcldXQqeMjpPw6/K0
bTv1v9MGcvCPETsPpW4BdRDuT3e9UNkiip4V6KYH3uxRr/398qDl+qOdPpQIdMeANAOvtjt7urMc
oWr3v1vogcdexZs1Jp4OiaKKS44jveuhx5oCzhrx+qm30/yVOzDxVBnSoerwruVCL2ZHrpu9AkKL
H+EVGC8BxKEEpbxywfauPS8V4+E1CE6yZYEDVm3tK+XstVZ3vRSqe9kjOGbe9sHqDK9BuyqlqYFq
Tuv3ykkxXHm+v2yCsz5sz8osJOqkLDi2tdw3rftx4L2+bKey59V5K1KsBiHhzqzmAmr9VB0O1NZI
Y4GHtbzO07zexVv5Gy/z8pN3Yd9+nV8ZZqIEEmice5R2RIfksfGdUnaOvu73D7HLA2/wZpF+X42x
0YkF5Vx4eRmBPFnz4/GP2p1Xg2GCg16IUheHuLi21S85Pc7aTyvlJP+c+PPWarAaBEnKOuxihO1M
B3XhgFLYo1lfL/XTZY/bNANaX8VEWQ8Uv8zeIcRoWhkUza4F6bj0WjLuYdluR84VanPvnM2wFb2K
tGDDMHCwWs1rn3qldWMKnKxqO/DoEClCx41hQCTv47IbGrEGUiNid261H/zRS9EIMezmnwYgZKrf
BO1LyTlbt5PHlU1m+rRiqlAsxfQpN4tf3KYH7V4EMNQmN5IHzM5J8HVOiNjmYHg3CQmcj8PUFLBc
5ypOvuZVPNDebiOEmD35Kd1BbTEwgtofd9AD0e+jPa9gtHllWplmEr12UToxx3HvZrV2khviVKLk
FDUkyHLxaZ54imCb+3hljh6dqy2Q9iBYhLIk9BGin6LspDzW2O12HWhmQEYOijESq3KmiYuljwsI
s2hFNj6GOxoOIz+8NpzeNe3luXNAHq89Xt5ybzeKT0f+yiwTCuVQDlW1Qwa4/KANH8As3KsP6F6+
WdzmIXGzF6VyZj90Ejv6ajpChCaFN+5yCMITR7G1n5f/n+2MdPX/MPEyFmqx6y1KGHDQg+UKapZe
B+iPeSPSsgZXwGFzWVfmmOA5NLlIYuj3oa5gy3luLwC9Xx7RZrRZWWByKr0VqI4f3s2NRXPbTHno
K3LMw+X578ww2ZQsd/3YLNiJYnRQ9caOtRtg+jhj2X42WA2GCWsgVxiqIYeTqkHxmHvTrrPjvQWl
z8QLufR728f0yhoT0Ky0T3u0VfzbuyJR0tGfWjDu+TrbPL9j38XVPm0rtUMFZnqlmUjtkC+mO2Dr
LZ4CzUhelxzHK1jhpEI3ljYGzBe8nI0tmld9/DXU95ddgi7Gha3NUgKHljSkSwJkdpR+XUTLWaqj
0D/3utePzyoPMcfZSBYTRyySWRUxdTxMFK+z5qU8UAFvwpi4UAKV2OsZEl5tfDDTHym5NovXy/PF
M0G/r0K8rjd12I8IPQJ6YMZdGT/Fo/93JphgUCcC6EsnmFCrn8p0ZfRPAtAFl21s34HP28ZiQkEL
Xhexm2M8w+ud16hWMM7pvp9jh5iQWEuLwIiTw1ibj+bCOyW5tpkAERpyOANoDGJJMDgXD3GQ78d9
7POFY3j+xsaGQjc1lNHgb2ENBKhMjiQXOc1l21nc+0xCTOOjR4BzZVymIkYAIp7xY3IL15fQsCs/
SJqt3WX39U0R8C4nl70QvTEfbc5mLppoJkIWJ/2TxjtZ+MqnJ6fJyu8jg8xiAfQYyDpFwKHf4n0P
SMUyGOpA3KPyF3SBpXIvxZcXS2arMmFRSVKxAONgltltWvQnI61cjtdvj0nXTRla46rG4qdanaj5
rCDalelcOmZuPNZ9dCvWhQ2OyR9CjP7HCWjiEe994xTvjbIJRqJx3tW3F+/8TzBRMAXZqRaFOp4p
IPMXC7pdzY8VT9CIZ4QJhTURpwI6cVi95drMUxv8JfZo9ZwrzPaanYfChKo0bmNMMqCLcnytmzdS
8kcJy/n3mSjVp12q6AsuxrVh2oD+7ywpdCEwvLvsF7xhMAEpacKmNjN6de2DfLobRU6Vlvf7TBxa
WqttY6AN3DqsD5CycNKQBJeHQGf68259n6lP3DhKHLdWDpa2VEDyHV0nGp6lksppZR7pAs8SE3t0
QdbSokD0RmneGvxE+taqV1rFKZfyrNCdvDpnk+lfDsK5+rHUB/DKg5n6fuFBSX8Tvc/zxmzGPoE4
JbSKaXHbDFpvcDVE7+pYoIfAtCloObnjVf+27+CQpv//KMQqGEhtNICtmiKK9+QOvKJA1QwHBdUt
w5mAZii8cSeNHOgAd6Bs4qJludmVqNQB2DW4FkomuDUNO7Ib3dCZMlujAG2Xy7RG5++SX9J1Xq2j
IZV9Ophg/1wsnCKFK+1w+1eBpnC0Ay2ttrvhy+Wd8JsbwXl6maDRyGnUTGb3/0t6ir/mwH3l++6U
P+icmhfXFhM5wqQadKvAUsp3tIGzDvRbCI4GitdxMWa8HcEEkWiZFgswUJCvzX4mLyhlFHYFyemR
h83jGGJLX0lblzrYnXGTDpcXPL5lTg6dLIiv7Cwje+AsFudE1ploskiZ1WkCkApqABSWh96yYDm1
rhDIu37Hw0VsHorgbZAgwWxBBYXZA+kcyQZwhyi4gU/SKAlqlIfC4vk8XfNPLr+ywixUDNGIWpFw
I53knwKagdI7tX6NliuS3A8hDxq8uVhnY2yNP0c7/pI2MFZIkaNo+2po7WZ4Slpexwxn7t6gH6uN
LBUoukx1hJQzPLXkPikOSsypuXLGwvY46bEiJuOEWIx2O4QpDw2otlA37qK+XPY6niH6fT2WPhGU
UQAyPJYel9FPysZWp2ND/vk7M0wgAsA97Qwi4G5dggEGLAaTW+oepHnsy3Z4S8MEoZk0VZMXyJLG
VHfHbLEr6zWWst1lK7xJY9xak3vRArsFcmdjdvupPShtY/dF8pIrPDrx7RPy7NUsFmDucvDYd0jI
3shtTiol7d2FweSAQsOvAuuWR9fLmUIWOjQas1oAFYbK7fCkaMGUvAi8d3SeCSajiXFdCyUd2Oos
7SLc7cunWYC2o6rmnG1E3epC/GF7sNDrA8HxDKlgmVhOER677jRYoVOMT1b8fNknNhPb1TrR76uN
BID4UlugSXfFWDiFkfJgLVycLm/e6PeVjbwgBK/AA30AXHzlBkLHDgkqf3ixnDxyJw8lb4/XK7dd
w1wNjIkQc9XUgtECIdL5wFfFuzqIg3Dfu2COcqqAZ443jUygqCKSLcaIwDdp0JtaxJOU65zdu/10
sBoREyTCcJAFIUfJANDZb7SB+xugHCAiTR3S29o9OsKiE5DdNz3HMG/5mLDRhZOUaA1cRKjANCcK
4CvobAmV9MueyDHDtmMtI0gHOxVg5KgRdlVPdtGk36exfvd3Zph0ZbKyZZQGFCnUXj32ZnE1RRaw
ozInr+TEWlaC0xggdNNWYCxC355rFRPQVmDUbH1ZC73LA9q+F5z9guUN1qsoHjF1SNBDFz4BgvQy
UO6H3ZDb4o0FVewJChjcewFvuZjAAWhqZ4HuAbilsXto1MyOLQktYNP+8ug4G4tlE1bRImdqFD4C
Fng0GqlHM6s5IZC3VEykSCwZmj05nm4W/SkL3WX80RU/C5DtXB4Jd52YGBHqoTpFCwo6EF3Zd67s
qF50UxynCPqoOugPiDMehMfLRnmrxMSMCgqVYj+CiYwy5ZFHpbvV9L9MXlh6n0pSp0UpcC9Noztx
fAwtdLA3PcfLtweCji+8ACD1Zl9SkI+jPyfDGdKFuRM37Q/DQC+V2fNqwdv+drbDTFgTh2UjdehP
QM8UuDz3MLgbDr377Ru9XPNgI9uud7bGhNZSHNphNPGcN6CNjmR7gtaSeQjUnBPCf3Ma/mtIYUvc
slLHowqxSDe76gFSSD2zcJYTxSjIu+yJK6yxncCczTFBNk50LRxNIMyy6UUZbsMStQnpS9m8KPjr
Tzz8bIpJyppoFvWc6g4kuYgCU+p29VVH/uy1xTybYapMSiaVlVagJJEb6V1XZf4EvGk3C/4kq7uq
kHwx7Pegk9gTMEpwIsdlL1FY4GFslIMUU2T1UNS2JX1Tsl9TmHtzxAkWl30fCrof87R6FoFYkPD4
Vta3orBvZs7Ry/t9JtAOQicl0P5EktQHhn5X6Zy0eRtptlokJsL2Vbs0etgi0fxh3tGGifSOuIZH
CvtFuaMi1CAUue5tHqEmb1xMzACsv1SNCMmfJV/Nwg+4+WUX3361Xo2LDROVXJV1BcgPYNU745jc
CE5x1O6iXebFLmRmJc6heznYKmxJAi/yZd68lXTmr1IKKb7+EM4/OYOiG/PzJed9R70V5la3grTN
QpQKOsB2Z7SetYHgqW703LtAgKAV7I8kyM5TyIIQa0FNrR5UWK7eVN+mAhpkY1NySmEcP3hbxtWI
amVqwhjIfnccM1tUW3viVkZ5K0P/hZUJTUhmgrIYHoXAVgaBM6qP6OfXaFun0m3gLAgf+IqmvJVi
4oLcE1kOqTaTGCyvlL018svE7f3yUd31R42bKPHmkYkTIcSRsgZFMVT0y2fJz73sYUTzynN+RSUg
u6D6FfGI0rb7glb+wYSOpmtAX5CgVQ7qZ35/GpCeQeBB9kjiVUfa8xQ62Z0YYYaV0RYSj1e+4MR4
Vk9pEgVlMVoLSJHmOlcexnSwk/Jenr5f3nU8/2EiSZWmfVKhsgQWqaDVnxLDkXpOlP9N6ed9Y7N1
RrETyjK2cFTKKAhXr6PTQD6J3CqnRYOqeOblD7z3GI7DsFzb2djWoUXR2IYCSGRd7pZO4JzBPBN0
j6w2nqQrA1Sa0EktSgEZ7hSNc1/kLIzM5Bddr+ZjlaOXuV5AKhpnthwGlcR5t+YNgn5fDSLp6mie
Ka+ono9fpUiyjWzirD5vHEysaJNxJC2lDzJTHShCkIm1y+JOcfeXdpgYkY252imZBRxlJAVzK7tC
k3sKab3L+4WTyLLNpmpmFUZMax91HiiCO+AtdomgGjjmTqrx3uJ55zzbF7aI6VDjOQVHojd7KvgO
8kC6z9DwqQNKbOzF+8uD2445ugUJOlO30Nv+0R2g19SIRYZ8LBZVe4q8Ipbc0NoXCScv2/aJdzs6
49t6OMS6nuA2ECUj8cCiqx7UcP5VR0YfXB4RxxLbXk2mPiyMSMYlQL6qNWhZvha8WMMzwSR7pSWm
DZGRtszVqelOyXJjmM9/NwomSGst0UaIvgP0NLd2J6igaPbGkcf295s4/b4sLKOgPGYSWEdxraBQ
ZBUcTGBjLJwBbbBvx535Mu6WkbNA2xHobFP66HIgPy2UgYABQ+gOQ/JYNU+Xp473+4xLy2Jbj6i2
waUhYdM/zzPvtY5ngPHlQqn0LOlRPhzrHyGR8GD3Z7e98xQxQXqZrbEv0+ZNesBpNXkfplC3y9EF
3sycagd1pA8puCGCH19GE70MhVQg0j+uRlJVg6W1guLIQbPPD3nQ+8aBPtv+x0X5aIZNCMq6Lvuk
iFEDiHC4pb30QxVb+7KNzwncmxEdZVUZgk8Wq5Ik5LOUtrOqOHjTsiA+8dYD1uzCK1GxB6AyZJ8C
ywl61xHornmFnM8tEh/Ns/WpZcn6MK81xUkbW3mkZNC6U1/Xh9qxTsPB0mzaQE//h+aa12H3KYwz
phmfF0jU9lI8KmCv/NFBYUS7VqNjY3KC+NuL3WdneZ9gFvprmkNdddBrcqIr40bxdSe5sbzck15y
x/CM3XIUnMERfdlVHLB5uBmqmTl0stF/jlmn/DY8t/pc1GIGzuyUCazietPoiqM8hFSUzU8D40m7
o9wEocsjk/1cvn2zZoEZVZaQ7rGgikEmUj+FpuIke/HZ8BNfuQepPdAOgHaPbr8Xj9qj9J+rW4xR
Jl628lDOnTioTl7cZvrXdHoZeQ3InyIaY4Jxn3kgJY6bDC+05U9dPs25f3lnfjow8fsWiraKYqLl
xTTo91XSKUDjJxeWVnUIdEBF0xOtb9roXbaxtQXWNuj3lY0+1Lq0H2vVSWrcTcHKkxajUyhCYDY8
pCE939ltYAF8qkoGFMsstoFHsHSgHDIFomjm/BK35KnX67ssim8jFG7HpbwmI4/GaXN0K5PMmdM0
7TIPIBJwhrDaVdPPDmoKc7cnCSen3joO1kNj9tM8FAUUB7GfJjWxC0X38uzWNG60Lna08U7NB2fm
seJ+yq+pc6yGxjiHSobKAlgJIUNsvFGBuGH1NS/ynSbfAefDOyPoRF1aO8ZNBCmEKsuItZsP6kH0
oFmEllDtq25TFRrLlTghc3vdNBGdgZA+gA75R6/UwxnchbKAdVsWBItQkbzBKBY7lWLiRGbJE3rd
3Gm6bBoKxIQMHOgf7VnRnIDnrVYctbtSw4PWXpXp4+WNtnnOoaf/3QZd0NVOI7NlLkk5Kc7oTG9i
zOV1BUkbcGeSR82TAg1iM+gTArl9bifcBdyKVWvrTPJdGG1lxDncJX0GkuCKmk1xthso7sq2ugtd
Xlnm86M7dVDwdIgW2IY0g9WSiCerTgjdE4MvL1Amp1VlSM1KXlwCXioEJfwmCmYuV/r2Wp7tMhtD
G+oM2hKw24vBFHuaedJ05/Jabkay1dAYdxFIvYiKaCD7k0VHT/+RIs1uox+ZCNnWHnRg+etle5sp
mgXULCQ58ZOfToLRMCArKDeI0vvR0697ryBQvQJKrLM1L99PBwpkTfe6nxzmF14BeHMzrowzozWj
ilRjhWMoqfWHqpP3ytzZI3I2W7cMzsxuLt7KFrNJlM5otEwoVCe0TpWJDoVg1nloYHryf4plKxvM
VsjrcWy7BumYHMzYimgjPSj3+d4EuIqXYH6uS9BNsLLF3BN6scnUtLcUp3rNnydX9tpg2JkFuKDI
K8A7h3J32VM488feTDtC5MRYEKeL9Crpn4rcbivORZQ3JpPJrDQ1jRYlRdbcHyhdoexQfYewBoHg
4tSPAzdL38wfV5PIJg5FQXQh7kXFsSIo5oF2ahcClxGE15pHMeOho770R163+Fvd8IKbmEzuoOp5
OqO0rDjZ1YCI5ehfO5cEgp0eVAcEZp64T3sHj85+ct+7VP2tcrJrHvvQ2w3v0n/BZBZGVVuSKsj0
4AVLD65GoUfc7IjXVMeC7fJVt8Eq5hfBgMesB57/bptH2zqokC3Nkln15jpJS5H8H2nXtSQ3jmy/
iBE0IEi+0pXpqrZqI70wJK1E7z2//h604qooNKewq3na2NBEZyWYyEykOSdD6t64vce+dGlTj7X3
lb3pYknIYaBYjOZ23ItHwzZTnJVw7qKiyNXMlgQ3GxhDbRe0+AxehHsqy5mtDI3TGbOglLxt2iuJ
3HVNKmUwi1lhrgGGjYlswKjpt/GBGVnzTHOYwfX7uulbLwL51ZXMIOmcsxdorA+2ivHl4HPXNI4O
i7suaPPJZ60kcbc2L+ZU0mZ8SWlfgBsIiMD71mVhA0hQ4uDPLscHs11J455GZbpEyTziIIMfwReG
9c/4Sqjsp2hEqa68DxrBQX7cRmCediWRu66LUhYWeEuIQx8obigWTFztUd/JJ/ESi+ijcXdyiPWx
DAZ4BiDYFJIfk9dxuZ2Hn9e/2OabYqUQl8ekxRKQBKuiDgENKuNH0XbvuBh/EzFWYrjongCOB2iw
OLe0Kx01PJKx8DqrEH0eWWAQXGCXCzSZTAtnNvn5be7lu2BfH8jNf4FcuhneVwpxXsOM0kCKa4RA
Bn6c7rGofiCugbWU4ixitNhMqleiOHdRD5YBbgGISqzncHzKLf+6CQgcIF84abRGW+QEj/NF6mxL
31V4bdUnSX2wikzgH9ipfLywGug3VGRtANjDv69eJxMNpqxiNRqzimy9/TkhxC7lZI+K4rbkECH6
Xtdt++wuAnmDkGiiJRXzRxWmTRR7ykVbG//gEi4iOEtgw3DTYqI+0/mMTBRTb3v5CWOdfuj/Vd5l
XkTxllAvowzqAAQOeWcOh2K+I42gBbmZ2l1E8KMlUq0vs9FCRNx+s7IHlVEoikAEtj8KtVQd4Iq6
xaP+5loQTaRBLbaO9K+lZN3UVe/+zXe/iOD8NDXCdizVnDiT9XWs30rV+3d/n6m4MmS9HiddGZAw
ZdrPpkzYxMF1AdtJgqUhr0dVDkBM3FUZ57oIahM5fXIo7jGMj3XJ8FAfGoclgL0tOK8tK4aLwaq+
pWimRfheY69GaZxXAVL6EyaU7QXNJsbHDuYj4XOF/XLOCZjQCOIUQB3LPMR02chIRpAFOnQ0pgdQ
OnV+QaXoFHel7JhhM/7vJr2Wx78ktGxI67zGtxrVT2Wgu2H7MMyDwNFsFSL+kMLlIk1FCkPPc92R
d73H3ED9TA/pjxSsQ8axuYU7cKPn+FVgJeyvXjlL/vkwSPivgaKNJMGrMeKNhFly9HP2ldX1JSFM
z6aVrD6dyZn9pGQoYPVIuEYQmatevYuQuZ4HYLNER3MRBAv2x67pxqUmQZlLEta6kWWNxK8SwzUr
SZCWfOyxgrhgrRB3yxor1lHHgW00b4PLEiBQUu0ar6/Q1B/dwpv3qahk9b5kd00vLiZVGZnyTG/Y
a4fx2rQ7utN89mIPj/GOomrVApQTPTEGc9w4hTMCIhz/Q3JbVHMRnTAXuroMgL20zXSHACdBG57b
XnD1Pk58cufLRSzDGEgY5OzuYWyrO2TgMCzP4Xm5lc7JI1vD1g7m2bydd4J7wfz7lTPmcYQyzWgM
INWgbu2PPzUsnAdu7bJXpOwyjCRRiraR16zNiO8uNgUw0EKCcDOGk23SBy0s7Jr6JFSduTadNhfA
HWy9s/4QyHkbUhB1iEIkurXHXswAXL6pboj9a+NbhPG28Ub4QxgXTOMyoqNq4DAZJjfwG3Yw0APZ
i8oAgrhgcc4llvQ0TAe8EdqmdPL5qNYow0gvy/8M3PGnTVqcXyk62SSqicpcmwV2IBGQ+zV+aYr4
UUT3nC/3j1pWNU2ECD6CYXlwiyqlOaqbo/45n8jS2ZhyzR9KK2rPeSZrr2VckgFU2QUYsltLbeHv
Jt3A3izNa1eKUnXED5aT26UwQINUyUQabdXoi8pLg3a8HePuLSZRk9tzZBo/Y601sQ02mcs3MynC
b4L7tfHQ+sMkOB+W1EtOaw33ujjFewzc71MA3jNobNH+v8BF8QiOWilHvUph6E3zFg4Pi+kKNBFZ
HeehrMyaKaMVcTo3vkXqswMxA4Jote88DcMIYGt28hvROuJ1oQq/7oFhQux61LhRS/LFkIhN6zc8
60jR/KsQqvAoRjopiSbFCKFIfYz6KRD69+t+FjCb8MOrPLjN6qkHih7zs4qPWHYG5o/b+i2mnVnG
IyqXbrW3Vnan8BBGUwAukG5Gsa49ml8wE+OFXrxb9qlTfp+/N6G97AZPcbpdci6kv4opeM5pVCHE
gIv4U9fQCMKxofAb5ll28NyL7Mgf3oE9gaVwEz4JE4VN218J5ExTntN6qecK/UmfHlu7dlg7VHsj
jgEUUwS0BFxLC1KEHKiMbPupvWHpgmigbjvWXH4GvyquG+GcxBO6JdGpOBj+coOa7Ck/AIwSkVTE
9y3QmV8T7zRJMRr2sMLGxl2ifyZmK8hJmHv/kBqg2WtgTMTUP2DCqlQtDEMPidNH3edFI691hFHo
zBCYy7YiFzHcx+vgmOsBM8kOMgNfNkZbbntBj4k52X/WBO+pPw1yCgyUHlok/0NyirWb2XwZlRAz
w/shnUTPm02H//vUsM36p6zAMhK9Z6XWxnhuzOMse6bkKfJDjvk68HzbWf4Up4t/3TlfP0OT9y4V
YK9lLUUxIqjMo5Gmx9ZURO/sTVeM0RfZBFkNhka4bEBVCuxvSXDFA7iO2x1AKvaBHx4AuO7NeABk
5+XJcMeH64pt58UrqVz8HNII1cMGx6k/Tb50ol+iT4ur2IxAppkdyWt90JifOuHbWyiYc2JDpxrq
yF5wQ2+rD0PvMHz5El0u66t1bl7oncmaEHAmojrZtrFezpm7D6WR5hnp0IOo2h12Ghbdw7Saja6+
IwmXUbeKJwCg+S2Mb1CSQU01g0AYTYGJVPkMvRaoc43H5t+g3eF/hgtkOeVKIHc92qEw6j6AQHBI
76hh/qde9L0hNfcCu9mMtys5XLwNaN5nRMbn66mLcS3g2qM/nz6XiqsejB3GCncih/yRCpZTjcv+
o0Sb5FHGJcTQ+8/ysQUpPCYJjwDwH320Rw+DN59Y3NEP2U7eha4kcALvJcePbu7yMZmXWOcYS2Jl
FPsEDj2zqXsACr3mB9VVb0SvuO3IcBHEuYLJtOoMzFSIPcmg21hgjm0QY3deNi6qIDETiWJeaaVT
X46E9jPK3Ym1a4e9XtwoolVpkQjOxcTSZLaqjudHrx1pfBuFD4H8LDBHdmmvfRrOmyRRD8CaBhEo
/tmd1NEtTTTOKdpiw024i0/lyfoyZHbxojhSZqe+KDXZjg+XD8b5FAwutmEeITMpMy8r7svp+3X9
No+QKDrBJCFVdZ07QkWTij6WYPq9bLSggRyDrLeB+RK0gMNPx1FgFNtuixDWYHznTmO/Z2UVXZt2
HR5WGmqI8e0vSJQR+4OD91618EVVkq2+u4lc9rc8zgq1VDb6XkJG27kDiEYKTB4ATfoGGTWqUTIi
oHFkI8OFh8Y/6DBFbFHbN3slnztfI1DCJh8MvCJ1K7F1SR3tJRvsSHorqnEfKtFXVVWwyJMfygRD
Jn/zcS/Kc7ZrStJcV6w0VU538uIFKhYslLfrMjYNdKUgZ6A0GkZglWGiapIwKUMHLGwQgRoCEXx2
PhpSnUQsYcbe4HGu9b3ZLbvrWojskk/KB9JoRsbaqtZ+eRtOGqpp0Tdqa8fZLd3wTvTw2S4zE5Mo
FKEMXMHcPWgiBcwudYl73dj0WOGto9/2b7+AiIRYyeqWD1sJ4+ygJK0UTWzupz9OfoyXlXHb+4vD
+PvEgBKbDnMljDOI0EqUNEvgMJVar20zzJ86o3y2xngHfiwPKS6youQwLZPg0cOU+OCoV56MUzLU
6kmZUigpz+e5/t4ZQDcxnpd4F8u3soiy5h++38VvclpGUSYrSN5Z1Vd2QjQlArezO4/6qS8ktd3M
3y+afeheB5opGTF8SPBMjpHT3YXHYi+dh/dBMeNYgoRRuxflJNuX7reCPKZiaGYoSYVIw+bmJSJ3
pSIIPP9w4y4CmNGuIsEi92WmpewEjywSLDjB1semocfe+/8FGpdIIS7JazpgR6kSenK6Yo+z3RzK
o3kgMVbN2Eaw4gCT61m0sSGIrvzo7hwXZl13uOXTWDtlDNBUY/Si5H/GrWL568pAOGdSaEqQkxrj
DZn1VZ32RnFLWsGe1tbk7B8yuECa08rKTanCmMGNDvIKe/JRSUSi3Mg2HnTYK+q8/lBiwIvtOC2f
r7vnbZ/yO5DxZYBUp0sZGfh2XVXeEWLeDOpwNym103c1qsxZVdsaKHblQRdZ6bbV/Jb8PlK5stJ0
mtMJ0KIoY34vPVY9xTwUYD898069Y5zZqYum1XVlRSK5k07qtMjrAClS33+t5E9osFz/+4LDfH8/
r1TKl8LqlQzhtDCORgsGlgaI2N/yzgTIhmXT6cdSiF7G/3DZL8fIOWcQiJVLwZYsWo8xgSa+el/s
wQ3sgEgd7znRWrHoCDnvPJOwldIJKqYLPQzoe1Ct96+f4nY3fJX48KWpqSiVxUTGQHbdQX/FIBZK
G6lNbUYlHXnlt+q7ct/5i+h9vDGW9UdGy73DK8DvkTTBaEnryY52SjDAygiQCi/2RXVEYfbK+eis
LMyyNPEuZZUj1hZj25kJerWixth2BXZ1mpx3pg1mJkodMa71+pfKn/bKjlWnfvG9iLKvbbf82xpV
Zj6rG2AsQOksZ2aNSnzX5uWBGP39EnQHgYmwH/0xJfmd5PE1miVY0nQaF4JR0d5jeVcz+NG3jpXv
Hao40bOI3Xfb7i8COdtQxiRQSYzcSybTYQyw8CilgkxZJIIziSRdTGI1eDCqeuenxVcMS7jXj23b
P12U4Eyhp1jztDRMm7WdryWtM+mqY1J7LCo7qp+14RSgs3hd5LZBXERyBtEndEzlEndZHxVb7s+p
ejJbUadKJISL0uDBGNVEhzWoVvhQSKE7hONPK44FjXPRB+LCB7D2pC4YIvQyYhBstJ1Kb8KqjAUf
SSSFe9fGaLhWI0HjJh4CV67KA3gDBZa2Pbmi69j0wmI4ptE5U8uXPu4za8Ta5lm5o7vh1GN2pdj3
fveTvcpiX9Sz3FRqJZD7QnRW9TizsIxuKlgS16gtBY/XDW07jVqJ4L6OMhlTYsSULSCFe7aE0O7M
Q7M37xkD1K/IEXjNLjoXO1FGv/1mWcnmvlk/55hMZYtk8tE8sipIKYGd9FcMrkuBgWze4pUwLuJr
0jBLGL1GlgHUzKbR3TnECJVePi85gE+TxQaSnCcbInaWbbGmoWqWphONH7wkujXmXYnIHyqfEuP7
Yp5Ly5k6tMJ6IJWVB8AzC3zHttFcJHJGUyiBPFBzBlaKeRPEJ0sEXcIs4kMQ0S9/n7MYFAoSU4rg
cDOF2vF0IE3kju0hn79dN81N97SSw1lHomhGZBSIwHN4judj2Tw0pX9dxHY+sZLBGcVYkb6l4FLG
TAXbF1tuihuWRFc7XRR6RafG7GQV4vtoWJKQXWV1px7Zug8AacHIa3jxCUNvt7Ufu/3N3+VmVFV0
ANqgqKNxUkeCV4pEUZDufHNHwFoX+DA5O3XRsxZk8ZsKXkTxWMXyJFOtKZAGlvOdHPwAmbvTmaci
6ARytpbGTBAdwX+bpqYoH6Z0tbauAhld3uhg2MEuchosnToyejHWEW+9O+u/qCFt2iK1ZA3ta2oR
vjo2yiNprQmeas4a3wz6Yx9jXFefn67bo0gMd7UUrde6Ikeo7KuXhH6hfW3n4efrMrYzW8PSNMsw
TKIbnM3nQ0KrPHp/+rQ/f81f1i7WDtiyVyykMtxUCay2hm7ooD7XuQxwagYDk44ox4YIIUCdVNMv
MRCjBDpt+ryVFPXP29UuuTpn7A2yKLbpjQ4bLCUe65pZ2XsDMjr+VWxeieSOMZWWYlQ1lFKivvFA
8+Xp6iByTyyz/OBqVzK46xuXiVGmCZotkx/ds+dO7ExHFIGRrktAExEF5I+UqKxuc5HHF/YMALg2
1oAkinEG1fvGf6fVkT39rjlE9wtY4CK/s7Vd9jXcdQ1KYyX4WcOddmT961AIBczUu6I+X/JDrq3l
xQBHwnKTwjcPo88oVEQtLYGJUs54wA+YhiMr5/emG3XUnjFn3VKBiYp0YZ965f9bOqVZqeEl9D69
dwx3jHY7OYpax9u32wRymQG4JIuanAtJqiw0WwNl0uDM3q3DzfSg79i7FZAzj8Iyyva9u0jjYrRu
DGWkspUszGdFjvEdZEFO5BtA/HHrE2seiHNioYYfLl6XxEMCmQPm3wC545N78mlyQGyFiXj6VxPx
q/PkruBsBuoSN8hCqnIcPGOh6VMn6SI4E3ZOHyzd0mRTo4ZmAlThT+swC7VMu4WNiBSWnUnYPiSR
UwzdsS2mvax1e4G/3HQsF3n8RVfUvl9oCWvUgd8Q7MazdVu71Qt6nqilBLei3ECgHmU3cGX8tRZV
eVJDvbRKbanzWvA5K+ULbQ+a9Xhdtc3LvNKMs38rklq5ohJcWDy5hm4Cv61yCJjb/50Y7oPh82iN
pSOIpumB0JOqe1Yg+Eibd2ulCWfnldpGulrh0LoII2A9yrtZ/OO6FiIRnHErzZAGlA170XlCKftJ
675dF8BO+4pdG1xNMikmoBYkKDHQvHRiMNCRxCm6UyF0ewKD5hecrLispB6FSIecy5+Ti6VXQLep
nzBBAIAxrAVS77piWxatyiC7M5APKvr7IPrKovuhThOi4AJZaR7Z1Bj8Kl+oY0oAe+nNR3kW7ZNv
2fVaIGfXZox+/dBBQTW4zcBrsiifqjQUWPWmb1UxUgxIM6JaJr/DEbYlDQqWGzJMBBZzA+xay2Ce
Rg9sN4vcwmYB4CLuA3VZDf4WSsP3VL7DyNiwN871AXzr3miL+Ms2izdrWdwBBqSS6ozdWGwPl3g3
AMrYz3zJyd+Gn6zhFnlx61w3ks3Jv7VMzksESjQlqZzgKe6VP+cd2dFjjr1lzCTcYpj3VMZ2fQDt
rCuiF9pKNtZyOdcxBvOQ6hPBbUArQNlb3uhHgHEQJU7CM+X8hzxnQwBYMLxXjtodNnFfQDngN3t0
bZjFJN54I3pHb3mslWbvD/rVvZtiM5WDBdcgnh7HpTgr/d8EkLUE7sGSkViZIwnVXkN/DDEdk4b3
o/FJYBgspeT94loI+/eVGkqoRSRMIWRGLQojsIw6ywYXOmb4c3/+Jlo623LDa3Fc8tm0SmsVwK9y
4uRVN+28/9RqJyraYxZ9G/bvK6XStm9ypUWFra5uzPyz9DdLRGstmItc/X3TiApArsPaRjrao/Z9
aJ6zfrCvfxqREpyb0Ge10UcLS7mNsSubt7b/ef3vbxZc11pwPsFoddTNDHwL5S5RbdVRMAfGak8J
YBPlu+SrhUfer1EY+UZ0YTeDyG/3DuTBP0+wUEcpmTTI1oIjnXYy6rz17rp+ovPjXMIQFfWiELhZ
pToPslvOr3/z9zU8bnSFhV/u5hi6EmijliLAa7t5uS9EeOCbnWFVuQjgFJCAXZCW+Xs7E4hc73Aj
wPJ0qN0eml3gifAFts/rtzh+U7pcchBdtqxyUXyurcc68a+f1/Ynv/x97rzyQl6wSIhP3qZPVuoo
1msnQprcjjYXEZx3WYCvNwQEMLMBtvKL+nUg3w2KLcwEw04vVnDbicZst93ZRSDnaJS5jPq2g43N
iXoTh9Lo1Fl9vyz190U2Bf5gs0S8sgeT8zqyOuPhPqPp0/fgOkjo8gVE9acqUfepkuzrJtu1EjmZ
lfEtH4t/+fHYQaw8XpMCmr5XESb64LbJZhvqEk0wSCMyEM4fmaUqG8MMA0wVTELE0lcEveNEW8G9
FYnhXM9E5qkaS9S/lfhZI/uowO6MYDdnc2x+/am4qyvLQRm1LWy9epsd1aHA77Ye25fgyOg52BVW
nNa3dqgIvvYnVuUXJembtenVL+Dz5zib9SkK0E+Yj/1Lwzz7ieFptZ/JU+/GnzPPOuifrl9wgQPh
96CBl5WplIFW6AsqcsWt2R6uCxBcb4vzIMD2DkACgrBeVh0YZfeh1Dla7c3YQIqHY1I9RL0I00qk
E+dRujRKsLoFkYl2KqZHvbu7rhKz6Y/p128Hwq89B9hn7CegZjnmnKt235avLZmeylQ6ybnqkSzz
rssT6cP5EIVm1Mxm3ONa/txpL0svQlcUKcQ5iiXLuiqqIcAaX6PEN5TGtQBwkLxNIsLXbUkoIOrE
woS+xqmSZoCTn0f43lQ+h1Fst+qTlUV20/lJpLrXj21z9VRVLsI4pxFo0UilEb5J0fFUaqvzmIT2
SC0vA/G62hWeUVM/n6zd0kiOGmEmIx32CvqeVlydTKm5U8zEi7TyDGSvv3LNv38azzA5qXLSKhWu
nVyndlKcu4TRrH25fgDbdnMRwv595f+HoCclYJ0gZCrr3VBrpW3lsYgtkxnHx9twkcJ90hn8EDnt
UAXK28wGOPQwda4h3c6izpNIG85IkZe2mtyhZkKj/VB9n7sf/+60mOmuTmvMtTSJmfuXwvhAeuWU
J83+uoh/KJBczoqzSL3MzXRMelBD3C1+ui/PhleeUHp2GKa7qD4iOjAunqlYCY3VkOWGWgj661dD
xHfBvuyVL8+DFKqtXI4RLrkTLl/y0WuVH3oYixIo5qyvCeEe1GWJ8ayQFV4IuI/YqGXyrfUJYrGG
CUHTE/GBCRyUzoUrpQrmMFogrkjAISqXvto17lRmfhnU2PjSBekTL44ApVMmClqbeHrI1vtU5sro
wgILvKQCngsat4UdqVR2orn5UVjZS6jXEvaCdRHIP//VOJE8tZNq9stSZBAZz3dx92VeJlurC8Fn
422PF8IdY51FUS51qe7QAPPFcY6CDrVSgZAPBSReChfoEWVSuHWoojx1boWJTkxE3KqfKm9xGCSi
5aav1y+wSC3276vPlZZNGKUhg98Jk1NLgxsARQiUEong3KkZwj0MFCc3J/JBBawRbMG7roXIAjhP
OkthVqcS+zjNt2i4T6UvMxWEng/vYP7TcN50osDwCyg7qS/tC9aCHqKn1AFaRnT7DtJ0Y2iCc9tW
ilCqY3AeBMPcuQHYe1aH3iLg7LjtyDlEIUQ0PywSwZ2bNlEVvAEQocSPYXlShmel+Hr90/DB9Nex
XbTgji2ts0ougfbmTDGWn6fATq1Hub4DZId/XZBIFy4SgdJnnmMFgoz6oWme1OCrQkSj3ZsykOgZ
GoUXw8DIn7clqLucmpjadKTI7r3uU+SUWJSXXii6Kh02JNm6Vi1Ym/oQYt9PcCWUU0xawhrUyRBK
dljroI7+bQrASKABRb871xjufLx+kB+q9LxALsxqWk4WC1PE6AyMXn8bvzJcVm2fn9V77Wyd6wGd
5fSucIRIcpue4remWD/983iBh9T3fQHBrdeEO8PXb0IvdYYK9b/8E/xHZBc7IkJCVrlw/Ke2WFz/
U2hOg3ooDYP1JAaXYuzHDY9spqM8aF//olvPi2M/Z+Vw216nhtTha6Jb37jECx8sbOcYhqtjJ0E8
wrJ5/VZHygWUvh0IyJ2gXUdBLB9+aiZsD0e9rcRPAqvh0xpeMS6SGGHQSH0ExeYHtMoeI1QKJa/Y
z99n978Ze/iAWs7L49wjldMsHTHQhdn9+iem9wtM47ABJ+LqX4AG6CR24mF109ZuzTvqyze93Tuq
wHhEBsv5z2luSDBT/IaMUHuQjzR9vn6qIgGcw5nNJBm0AAK05TWr7nXh+jWz7nUyyp8i51yqzlzA
/o6vZlJU3RmadOgZp2g3+Oz/FU/5zmjRvFI8DOk6kuGSvWh7ctNCqYLJO90CcTvfOSZFTMcxR+w2
2uMw+imqHLPmYq/euX6Um757JYf7Vg2tJm2WwTA2l6BJeh4a083q2b0uhH2PD8e5EsJ9rwC0dXHe
JKAxM567+UYu9oqOlck+92imCPKDD8W192+3EsZ9u9joIz2ZGGeaT471IwMCp+7sqwfzOxu+D+DR
hF3jzVtOMfKvwE9ZKHn86b6InId0ZuMk9WyzaaPa+RSHzvw5+0r92SatePFo+7uZhmLogMYxdU5L
vc/atgNEHhZ5G+DCFm7as1tuG+9TXPIexHejLXppbholxsWIomFMF6L/VHOpZaXDXC1WTmX1SaHB
uaqVfZlMT1Wd7a6bzNYVB4gYGIDY+xVjBn+KUuZRa1RJIY5c/mc2J7tJv18X8GGqgNkJxoJ1RVN1
DYPPnDJRmY69Nle6g8IGoPvS/5ij+ZRooU+yxjHAf+iAjPWoph2wRkwQQDREoOKHVbz3X2CajNoC
Dz4Mvv6po95W7WBJyJ1Hx9wNh8wN7rX9BIi7Yt/GtoJZily2Y588Xtecr9TyYpkxr2KtAVLWJJ+A
hzsfm0N67Pajz5pWoi7i5tNAWanHPvFKTht3alxEUI9NlQdnNkPcvAIajc2msjkDXUT5tqnY6oty
bkaNumXQYpgnKVpynFLzZGotGDqKwnLLJLEO7SyZ+z6XzQPY7kVjHFuXY2VP/MxBAKzosgZ4gNNK
3YtWWx16jzP2s2NS7ltidYIEWCSOS9AMDTtycwhxfRujAP5MjBnvbz8V0uWIBHFWmnVx2/dMLwYZ
YKYsw8cOOoO56wunOy5Oe+gc4IKK7GfbA/y+n+/mtTIfQ8JM2GDifnYoaw3Wfaf51+/B5hMCxRj4
axWg1yo/BBvQYpprpWGaMRpXYON8s7zWlXYYtjloglfSlsNeC+OMM8z1JJebVneCLvZQBN/PmXRI
LWV/XantU7voxMWFrqaRlpcQA09mL9brIsSbY9+bD+ZrRbh3UK/nWHgFGr2jPkyuZGv78If5pDiN
zaCmytfr6mx7aVVWdUMhlkYM7thSNa3UwoQ+jdu5jJrUepyOWCPCsJ5oVH/bHlayuLNr5qxtFvaJ
itLOX35tDtMTycCAmnmSKxpS2szVlZU87iStikxRGUBe69FjuO9f2C5C7gSAlMBONt54IPYDPWa3
k91ux+JAKNy72LzcAFzTDBk7K+r7GMrqklVyMU/FMhGnqSu7CyYn6x9l+mkyBdudAjnveEcrOUaX
B3lcoz0eGw0I0lJy6Gn+MBfEzxoR5gMziQ8GCiRQE4s/OmD6ufiWza001EDodVTJfECjt7abeElt
bdJswCKc0NYTFHc3lVsJ5DIJ3ewCGY073am7r3KIuSNMJqZ3s/R2/S5sijExFAToShNlAO4qmEWj
JGVdwlxK0twbsdlGdgCv9liPPcjYTBkn4lwXuem0ViGc0ywKljgfO5ahVP/JpLeG+lkpsIztW7eS
wdRemQaBN6mzdxlHBcj1yg0QD5/Z20rGCoeoDb59hpeUizvDsdHnBt1c5D7FSwaoPDPej8HzQiX3
3x0c50qSfpH0heG3t+V32Tqp5blVBK/szYcO1nD+3x7eD3Z1cNqA+UDUwFAhOUSfwtYGDpgT3Cu3
xpflZ3fLyuKSLwI82AwvK5nc3aJjuGSyCpm0vI3HB0MTZDWbpf61UuwHrJTqlNSaKwUClrv8pTtF
GM7Iz5YnPbOlHnrD3m/Xv5RQImfjU6GZUc+OUd0BVhDoSw7jGiD2/B34iahdipfdhCI5k0+tpi8j
ApHVmwwGQuq0Tlrbxjm8/38eub95ua2PlbP7WJOTZUmRTCUDEH3qW1qcaBbv5Gm2Bce57TIuVslZ
fpklJC7YB0Rt/rV6k54WTC3WO8lTqdd+Z4Sx6j4WNVOEd4ELpVEAVhZGx+yos0OOvUNAAsbgOMbP
FE7yqfma7eW9KbqBzNo/RJrLbeCjmhqnfawt8CbL3dzY5pE1psg9PZlPjN1x3ouwTDcfOCt5XM6f
ZEvShC3O1hwlOxs9I9qZtHKGTHEQWqPifslE6A/bCZip6wBaxGamxu+BLotaR32CdM+iy14C14dG
JD9JpHOa0P3UqI/D1B7a0bLzSH8Nu1gQWz8M1v16rf6W/wGMJIwHJaWwXEabG9+Ex8AH6KBb/c9k
Xrwg7nC7Lsm6dsJrIFOelqHYD6MIk307+FxU4V5SZd8liZxAghq/ppoft5Zdy64pPwuu4LZZXuRw
TrrLpjou2bvGeIrBW4m5Numxs5sZaFfgTbF/ihLnDxN1/NFxTjsgkkTqBTaCBlD9s3ACgKOZx289
+FNUZ3ynpZC/t9/nN/qG/r6QnmI7KF305Ty4EcpWQkuIR61mH87GLolEZAQiEZzHrqIA/Gg1RJA8
tPXoNae76x+NOeCPruR3YkK4IyyAGN5GBAnDtISfyVw8FMT40jWqk5XTQ5OoIr63bTf9W57OOUyM
wyaJqcN1Gb1i6+lbCRhYSXu9rtS2v/othN8fnOYoKfoU/krvItfEyVWBH8dfZvlean+0+Ze8FMx2
bn+mi0DuDvdKGY8khMBYChxAWH6yilZwu0Q6cZe4HtK8wha57qB5b2ttZS/NYwN6J+OTtpwl0zVk
QUok+FKUu82SOZBZNiCw1+F376LWFw46ikp1POCfsehW3hSQkZQ2uoyHArjcqUM7gLv8IngXQk5s
VhEuWT+/6xnEZY/OGCTOD6hgQ2DkkwO5U30Ve10iB7XpeBmGPFCVLUvhS0lDmFZVy15Odf5j0l6U
+Xs0gchXEk3DiORwlxj8o2PXADjGaeWHKtgp1ggIGUdo5R+WQ9797UofzuFVgJrKDQ1y4G9ZAinv
Fh8wU7EHpirg1Gf2TADWpXjzTeZVZ9Fpbl6ylXTOF0qWGlZ5gYgMMFR3iZrdMskCb7htkCsZzF2u
ngFNjL5YNDMN9wBddadPyt7wwsP0k43QzULWl+1S/Eoel7VG4IToJxXyQPZ8Yolj+bK4FYwSs1Oq
O7vLOfUDT4R7tnm1V1I5JzzNVidXBtxVmAd2UoJFOXlUgax73QsLpPBZajEpXdEt0E01gYBnRH5V
Kh6tRIvImxEMaCsE1B2oKBmcWYw5BswrkEc6qREudhHd11O7p0v+fR7i0QH0n2gHSySQOz2zledg
ZIXpSUOxJzaSozT2P0ZZapwmxitnDgWlim3D/60hz7EnaUWqNxHqdQYQEjF9NAui1/aHuvx97lpP
RdyqqgmFzBikOTR0LAl45iQXMrhvOt/Lp/pQ+M7DJK6K9wRx8evHGDgT8vdfXND9TeZcN79tp3jR
irvKpVVVwdLi1DrjWaqP1vKAkhXJD9eliM6Ou8DVmFVp0kMl2QCFnaof6ypx5V600L85BQSM6/+3
cpMzusqkAZ1iyBn80WN9V+ONoVmEHsHLLwKcPvMVJaBW/3Ndv3/wiL8F8y3mNo7NuWHH2GROxeiV
HsLnwbF20e38DscgGoLbMnbUpg1VRlmYqO85/8oDL33fVNMILx8FxfikBT0w52kuv11Xa+uzraTw
GOkdqY1Ik2Hy8nLX5W95/akX8Whv+va1DC4p7LKBDPoEGaPTZ3b2OfUYW1OW2eUO7FQnxVFt0MuL
h0hFunGZYj8F4zSyl/Okq/9H2nUtx40r0S9iFTOJV8ZJylawX1i27GXOmV9/D8Z3VxTEHaztV7tq
Wg10YqP7HEssr2RzL+a8z2P6x7PfDWvlmOqw7UwjNwoIoQCkEmB+sX3TvtAH1uSg8Vi8OTah0P9f
2YQojf0c0NsKlt1cFVaRcEd9t0LTWh8mBlZ1M7YlHTHITpJHocjoKwgFI6OUVryu2GbveS2NyVkg
7x5kbJxBoatzm8rO7W73Wp8wtbHjcTVyhTGBsErEMJwaqFacTJ/WGJjJ8iVMZFGcNV6RttljXKvG
BMShmJZCA+sAMHfU2ZJd+tAPqPe/GgxNg6JlJzg8BWnou2SKTGjMhLgPO2qKw0SsdMR84vzQ6895
syurx74J8e8Nz/ypeV+Q+QFOzkzTYDRwgcBb86UTsj6GJ5aDZIeoE/kcaByXVplQkoqzWMv00V3B
Fp3R/5DwTdsPEadg20wyq7tjh19CbE/FcgQx003rxhgarG1yXbntaAX72hlc1QNQGTgkuQg8m1lm
LZkJJ0X+t9VkqLopA26AUKlaoqd6Ij7MeCbDO08moIxqLCoVbavU+mD1cXndYmDRSEXnj7KMygSV
du50Kaa+AMI3ocb+Y7InQsqpczY7peuzY4JJridlmkmwRdXP73M32KvoPFNe8NiR7y8rxAnEKhNK
cjKlhkxDydAe2uVQNU+Xf/88XnjJr5joYWhKX8kKBGgPQF21dR+vIpj8wPSjq3iFsxyN687S7owD
uM99cB0+FS5orT/zpiC59sjEFEAsLnJLb657HZzFyfFAbuR4KVkwb7D8CLlcaFvFqiwSDR9lwHEk
7EhWGHZENEe6ldFIR2Gg00K9lbXkbijb18tnvH2Hb6IYc+lR7ssa6KbtIh0xepIGg0PIxAMH3A7K
b1IYSzElKRM0ugW0NLUXyrmXdImfNvEPOdL2eINyJAGMciXhpdZtz/5HLgvKJ02zQrIEI5+jCtog
rLeUSueGKg/SkXOILChf24Z9bCwQgwESr2kzO5Yb//I9cUyC7b/VVSMIrQqTqFvdCZRDJcf2nAP3
OKt5cZ+nDf3/VX3VzebQDwFEDS/6AXvpRyCx7gog85cOkEb+C7vIdvn4dk1MZJTHqsmCDBLV+Luw
PNSAHcxKaxGciDyr2d1S77P6lCqNc/lM/6Umf5PLGH9SZr250AWrGc9XL9UeC3+YfCGGN9gD4CKj
Q+1RqEieVfLukvGGLq6HeCFQNx8Qvka8mdeZ3bbPpcHFPOSJYiIoyQyh6unJGtIZuweoVXgGLe3A
mw6An/cq39gL3KeQfyky3w6WCZhNh8IrNyCWPAwI1pSAN9zPXmjnnsA9Tk5wYXHbMqH6/3EWp5+T
pIof7fjIm5v9zlVUZmHbAiEXRrwCoj29r48NNgArcN2Sa9Ux/MHC2zKYJBZ7ceWdlljkE8dUOU7J
QsksVdumBnXK+Y6AzBHzAcVNAFJHs3Z0i9IYCYnFq955MpkyTG0EOc8EhLWl7fYAl/MrY95x9KK2
/iHFY5BbNlWAuClsW7DLi77NA7igemXcpNb0GuCjpPSX69ZZsLyVoeijjshTbTMxrMQyJXSgRkFZ
KjjOtLw1U0cRTiBRv6zaplmuRNBvzFUYHbvSUGMdb1vZPjhIuwYDzpIrH3mzMJsevhLDXBLepMNM
MHGAcdJeibrXt6KlBOluJN5lfbaroJUkai4rhaZINLWwhUJd56sHGivB89nYqW9g2sETd6D35Iw2
8G6JyQtDlvbiTI9w1ES7CWc7V7/341+X9dq08pVa9IBXaumhmHR6R4XMpt83iSNJXOj2bUXoXiI4
6wzdZCK+OmEsRCxhbgaeSg4UehbMHLvlvvUaN/uK7WEbPfHfeLGTAWj3t0wm9I91GJk5wQaKMN+m
uqOODy0P3pynFhPmc4xJVWMEtURdtCrdzyUQ+PQ8NOLtC/pHEbbnKIpjB0eCInGDMW9ttKualyc5
irC4NKamtCQNoUib7RXFxy6VwiWvoP7+MdK9qcHEg8KUMQ9qQA1aVrX4mG6ewz1tdxeHzOe1u7cV
wj6JqAD5BNgn74261HOzT2VEBWFJvDaV7aWuvMycOV+bPDGMXRdLHOtVRe3a9M3gvkVvkUsWuH1u
b6owdlwMkgw2PaiSnBbP8OIDaAjO50ZZqHmlGU8hxqJTgwTgvoJCaMn56SLeLEZlN5PIS3vbNv2P
UmzNoupDqJMBSjXebLdf6bSfvk+Qz3+ys0QHKbEuhzmOZmz1IgkLnu9FSKyUE0h6ku5kyA9/JoKx
8AozumEg4vBUfT42U3Vs1cLWtYqTiHiaMBmvS4Kw1+mQil5EVo7H53I6ZiEnK/CEMMmOCFrcFHTz
UW+/dend3B7M5vnycW03R6U3I6B/wyrz5N00AWQGikSn3l1OrRW6lJZyOhj+T451nnVvlyRvApmo
QARp1gidGhEPFGq12Z0HnLnv2LyzY6KCkIadgNyNQkFNwdeE1WlpdFOFg4u1OW2JXYG/Yxw7E2jo
lTBldCQF+EqEWKI73FD8ssnOc9u8yT/Rj1WBu6uw/W2zEsuECJNUSY9+Bq3r8mugM1iJUx1HtCan
q19nFaAzFisd2bnDRpvmaaImgrzkYe0E4LgUa4S35bTdNXxTikV2HKU4LlvAv9jazU/O+MDJjtoB
Qwc7Hr4rJ/SZTJSQA0kTZpozpvm5Gr8oKsetqBF/yLOyoig6gCBQbzH5YlKKZhHooMEoqJKrSmp1
JZmgvuiMYnabpPp+2YupMV8Qd16vWTlxNclxFmqYnhjy5MuA+i7saxG9i+FYV4M3q/JvBfI3/WTG
uxplQNIt0eBNyHyb1YaXVcZ10xL/sl6b17QSwxwjwLUlXaFTIfnypZcjqws5cwabwWglgPGjUpwN
vJpAQLLvgCqc+opPp7J5ps3Rg33b1ZGUwFsLMYbyI5dO4cTJRhxzY7mvhTGS+4H+fjkLFuKCnWZf
+vikVxGn1tpOF28HpjCOA7QIs54TGHYBTFzArLmpC55t0apfDL99kb3SAzwQ7/h46jHJNusCOSwj
CA3JtSS7QaVZSon5nc9/ZG3sm24Sd6IwUWszGvFb3QjeYJicmmszK8lAK8YRAouX/YwoqhTwBdjz
wRCQbJmaQ7rYrmv3sh48IUxfIZuingx0uHpSYqtQXCGfrdrgeA5PCGMIklyZclxRIelgNfI3tays
SeeE0e3m6Oq8mJtvSxIEJX1lpNQlgje9GFYHEsHohgCRGUPcifUQ3/D6MtuJaCWVuvMqnJqFiNdM
qltxUjz6PN17g4vWs8fPrZvHiM4TiEwkWcJ2/3tRVWS2YyTC5nQdENqtPKVeiutztIrUPN+lh/Uh
S7zJYh8i1LBTw5FmCe3GPKRuUoAFrHXE79G1BCIYgPnzUPW3uzUriYyRTG2dkZhuwJhX5FVGCzan
L6jn+arGHnfcBabNHv5KHmMu45wvaUs9WLNmcLpj2t++74Hkj7ceTmbaLvxWopiLa00jaWJ6cZpV
neprSqSd48GdAk8k16EtWiMXlJ5jK+ygsCYMgpjkENm338TZj4ZH87e8eqUVjcQryw+jZCFaARGl
WlpJPVmJ8NDxAAd5ejDFQzaEQqEPVIhO54MTRxe+JgnvPYz+ykdrp+UXkNHwfMlckFblUt+UkNIq
fW63Sf2lI4NdGkJvGWm4j/PO/Y2wi4rvb4GMWrXSou9SQ2AU3afkqLaa1c6cucvzX31JK6YiSjpc
UUOnPGQfVGMSAcaKg93Qh2o/+oCxtdUb0cvtate2bnItOvwqffvy3rRkK6a2KJWRLjLowD4FVb2O
UYyIB9f3L4HjHylswVSEcWBkVIr0av5Fhz66ZwMgXw1ei0DM5Wm/gUiAjPz31bH105TXUdFQi5Sg
Td3NFsmIXQ1fLhsItbiPdwfGOOzwEwOQdoxzBc20JGJHY703G40lcAcvNgslLLD/LYFe3sp9K1NR
szoZ0KXMDovx1civ4qGwNV5fYrNqXolhokRcVXo/JCMd76C4bxQ2RQU1GzfG8g6M8ShNzOZ0GaDO
QKzw+kz74bWe+Fl+0K2FMtAASNi/fEfbX9Yr3RgHGyqgutcSLinZB355oG+VnWvi4TnHaJrOeVvY
PEjABGKdUDTA8cAoWAhFYcgCJllVszrIYnYcNM0BpPwXqUi9CgBU4yw4Y5V5HCXp736wxDe57KwY
JXA1FgIlS7fFiknr0jFamsAGG0iFt3TKiX518wqrzdixEssUplE0z2ZmQuyILXB9Hiw9Ft08LJzL
6m2azUoMU3WYRjUL4BCmjfTJnYVyR6KZd4IUxurSCTKVRmxWJDqbiSjGx0jbtXh10KYFEdld6rse
iDDyXwuPN4KnGP3/lXvnWtZXuQhzKYrsMMjtQQMx0+Wz410RE0HaJQmGtujxaE6u8tkppDvCa51+
ACk/95NW98OEjzoBekORQI1+RjUvOcpz5CXIWtK14ps3dAhZRMNn+MGn3OUdIONvYlOaRkghYaJ6
l2UPXczJI2ck4UtmwUQPpZQrWYxgehQZM6qQnWWXEjzpN8Ge2JSFzKYIJmh+7kwXXB+3vMYWPbtL
fwCTngVRMGUB9Ch2RMCWKTxGTW+X4VdjvL9sJ9sZ+u0SWSTsTkFTqchgKPi4FG4WPJmD+2zfAzyy
BM1pe/sfyLM2q/uVSCZ8lISMWk2gW0MsHRvmAdDsitka/xOTPOcg2fG3ecyCQabCsuWhDe/n8NAG
+/m3Wg4rlZgwMiWkixoVp6iowyN6aJ+GQHYv39RmrAdqHHY8ZayDyoxFtFWuREIp4dRE/ZuWgbVt
h17UzlBnB2gPnPfezVPTVU0HJSdAVhTG/jEQDzpoDaemhrmv5IpjVurNYAJ6U+ahSG2uw8tvsthP
Z9lY2imm8/HCpNzMs74bNckqO7zHtej4q70fl6UTxtEuzfW7y2e6GSXfRLNf0lJY9lVWQM1BvI2j
g9CeupQTSraj5EoGk8WCaZGlma7X4DuC3ODSbjDWt+/vlqNyD94GR/IVCdAwiVvUVvA7NrOSzZhl
lvSCpLSQjbrEUkCzXj0J0WGZd6G6u3ySHINh122zZepGI6NuJv811J8D8KDPhd2oIyevbUb+lUZM
XiN9ZgQtzTlKGR2BCubHHe/77+xJH2LvSgbVdZWes66pc/3nQhRd2CivOvDZLJiyCECKh05Lbse7
+IAxLUe4k9zhKnvEoiq+avCZZs9H836qOErzXERn8p3ekTYXqJ1SwLoBr22xjy0fNznUnGvcLptX
ujOO3/W61BgpLEa/S++H28QBcBdqSfNlfohcHhbTdhd6JY2JaZ1hJiKpoZd6B+gPL7sp7cHKXyin
cbTr/OB64nnjZu55k8i+ledCaBgJBSib8WrZ3Ey7AaC3qtfe8J//Nz8KVqKYNBcFWiAA1grK4euq
AMen4mMXnAury4lh7DAfGVNZVTKIKUIs/YBIMT416cSxQJ4QJpAsUphVOr2oesitwHR1YJMv/uUQ
wnFtg6mKyRKWyaxARl9e9+EhJxzb5unAhI5G1BqBGDioIa5sY2itRUc/iT/yvJmoV/fOhI9AT8S+
piGqddsn2Y7s2O2OEgzNsA1/PHU2cEIdcceL9bzjY2JEUAC5oaQRuJc/z8qrxOM/4h0fExnmVCrK
RsPxVWqxbyO0qGrxWOujd9kKeGKYkJAHsLOJbr0WjeGUYeygInBrI3Yui9nu+77dEvsY3g9zWU/0
RYKGVP0quKprMFLSV7DOitIdOYS4p9/6cF4JZUJCOw56PA1QDkRfRzxOOEB39RKVcLyVV3Owz+JB
VUQS5gTpc0t8HfidM9vFp5+o6bWTfmqdJkPjJQECZMRxYs71mUyg0PuuVMAQjipVvY91J9W/6er+
d64O4JmAOCaAp2YxmwddjkpQL1IHy7/W14CYBA3XUQKzMLgQn3KHwuu3IedMNxVbCWW8ulKBuToT
NGxL86VWZCs3r7WUY5TnAeUPlcdKCOPDStDM/ZBCM/EOXeHmpHmAaqYrsLmffes9cOQ68Sfs6dFP
JaolD/V7M3St5DM+njadOhUClKyF2yC5i5bXqv86lD5ROJpuu99KEuPmWtz9HwOreymfmsEqr3XE
ScHuLAkB81PwEtr853t6RxeOl/X5SkqzZKSoSmGQOVPvLcGz1t2XPGbTrVNUwC8BmHtDBQEh4+WJ
Oi1ipw+gjgFEXPnc116d34fTc8xDb9is1taS5PeVqjyA/zASIUn0i73h1X61G2wRqxH/ZZxxK8Eo
qoI3GFUFZTLLnyGMiyFPBoBVSXpKsofJcC/79dbtrH+fUSYPl1aoU/x+j1G8QBotcbHy5bpIDY4r
b4bHtSQmSAEtW+rleAZErGcC8fc8MAmccvS/XxYsCTiJSzAMGu35y3hbNeFaMj3j1acFMFmKbkgg
GVtJO+lIh+Z0bL7yut+bR4kPd91QAG2PJvB7MWoqTFUfggxEjeTh1LTyj3qQ0+sp6sAvL8mvly/u
gxnKaHyj1wxAPfpA9wHGte9lRRsXhYANXfc1T8LraQDNfs7M8R6H2UDMCmNiVCT0VTmikqN1TlP7
Ab6peftx2yLA+qNrWJkE8sv749NFVSyVqSV4ASRuWvSuYk57oVQ4BSnrUD81eRND/4yVMQSREJAC
aQU92tSqtBct4sx2fNi6ZiUwSWsgXREkikTsXLNogMDTgK+gvlmcAHSwlDtC+0z8wh2feZXOh9kL
VjRjgkahLr3a4wzjp9mlHDG5nX0r9ya2xHjLCaxTsaIYi8hnPdInEaKSfbxTjqmf7tEz5TrVh5z1
U45BMbfwFg3Xen9f1ZL0UykGBCUjZS7XbXApPMau7mTWWOKDNXUwMxXx8ABYX2aksjB6LciXu1LE
HY625GHiw6cAstM3LG5KVrmn2GLJVeHzpnv/xaf/UZZdMJ9JGqSlhkNt/zJ9YBhj6y6zwHf7J079
Jo0xVCkfZwVTEXBqobaExZPTxSr7Z06cYj/+2aNkbDKSl27SBhylVNwYwZ1heh36Yk370AkPAvmB
fDPPTq9x3Hw7mrzpxppnIQhToJgEMwvyozabj2mr3M2LyNOOJ4cxz9DIAFMLbgA8BgLzTj/ctHaE
JwtQ8d1M7uNj8st7b+fjNDEDh0SjKibLBJvPcSs1NeJXUH+v0hdSHIdi4eTqTaVWMphQ3IHMIJ1Q
fNtCbFrx1II8BbAKPacttBmJiUp35IFej972e8825l4zkkiHJvPd0Dzlxe+YwOr3GfMGcqnQgkmS
AK0PlBZ1bilaZYUgDLps4B+erc43spLDGHg2C3WUgH4JkXA5kcLqHO1FweeD/hme5UT3HZBSOgs4
QYEFcoOr0OP1WDaD1eoPYGx9mKSehCiMASraPERdcAxz8alcpqtY7JzLylJd1sU8qytj7i3Jo7lO
qTPrsbWor+18qCbNrQOvmF8ui+KYBzvtKRh6IFWDgTM0y2XXR1J3G4FpmhPpN9PY29mxe2NKn4lD
Myk4O787k9h0brRrsFN9WZlNj1qJYcrsoFTzXklh62n5lI0/Mv2l4bWKtpMHwfQKXo40DMgwd5NW
oKvugGGL75KfBaFyjxyJjX/Km8grNbYV+keYxnxu6fmkxnMHmxMlXzM/heZuNu4unxlPIfYVMYni
YtRThKHRlhtAD0k7QHta5ut/oz/macR8nwRLlI2Sjisq5BNJP6XLdZNyJla4GjGBNdWjtFDoqcmd
+rWektYJajW3lTl47cAuZElgVrdTodEx/FZHu14WFqtLgOCnVErFsfwNfRWRbheqGJ/VMFH9Pvx2
ijm06PsR4FTfFtUhGI+JxsmO2yIUE3KA5agTRkSjZXEbB4gWSz3YeTj76Vg7uZjtOIayLceQdV3E
ILCoM5ZPJmkOpUjGsfoNEAR0O/HiK+UqPC8Qodx2Qi7c/4ZIGVwnNAdjHE05v/CvPiMEtRR0zLoh
bsitmxqtY5jCsZRKm6MaDQxswF3LYSwG78F1J4L26cySQ7mFlufUp24tPYk7btlLL+SjNPDOidi+
wTs0I03qyDRpC2Ku1LjgsS6v6WCT6aSA8rjHOr9tHPqXwaWdDgrOfVnV7RN9k03/f3WiMaB8B1mA
PSrB1zS5jbXvQcepOLaCPeb76GIRJsZEjRExzAp2l3KoJ/uBP/pAud3Xe/7j0FaSNCR8k5uypomG
yZg9VueCGYA5xDYWb1L9TIusUdh1AFycYplzaptfm2thjO0vpFyUtIJO9CuFeMRqr0FV6FVuj8hf
e/kntNSBgPKr+9a0ECCmQiEd0RP+wFSYFWZPJtR2ACVMELY+ad3X3OSMfG6dIzHB0AxOIVMyWdjv
cV5GGSkfPlbHjii/AJG9bD9FArqUvB3lLeNbi2LS2dyJAJFpUQYs4q047EvVTQkvndHfYJ2L7jqa
2LsCvpfMmIWQ1f2S9wvUAQLw+W1yxjelPbndfeX/6sPU+X5WwhizUEPZ6NVowv2opBWsaAiRZ7Ss
DR5+3WtXSrGzxhlI6vJphJx6abxsQY8tEL0qKd3LYrZKXEIUjHpKCr4UWGrovACplk7V6cqbcLoy
58HW0v3AZRjdKjrXctg7KrMiAVQYji19LOUns9hf1mOzAgDzJZBfwX2mE53a/CrKjYKyVHoHAXhq
OCOgWcCA+a5a9b46gDKSU3Bsq/MmjVEnkFMEVdrGKM1jKJ2M5PWyOptus9KGsbJZbTJNWJCdBlyL
/NwOvqly2mmbQeBNBDs7IAMEWklDiNDnylGKF2kqrJwEoKnC8JrM20hWPvrou6KISYDg78mDlFYs
xgPFgcycEozHCcWwwVCgW9i/cUHv5DEZacyBKFuqKCOS8nMq/Gh7jntutc/eCWA+gscmSFWZOo56
BVai/omCvgxH87QA8Bcg4XjQIvvfyA3vZDI2nmG2UTZH2HjYCwe56G6UqfTjgXDG5ahxMfEUYv6p
+tiGcaAGWQK2TPrdTTlBf66f8nc2tpqq7+Qwd1QZYqVrVI6wQzt3t+wkQBuBkBPIoNHjL/vTO1HM
bdXz2IV9gTRUlqEVlo96e2cI/mUZGzHhnQzmdrQQJLJxCouI4zslvDL7X485736fiTmSlgSNGeP2
lWXyl0TyjaHkRFGeCkzYydWiA+YURMzZ8xifMt7qHef32SfLpA8GbQ7x++ZwUy1XopZzekYfBoCR
nteHxG7rA7E/Aqgb1eAwu3hr9oajdi9dU4Cpxo9+cFG/Nz4j8HYIvmUDuzMmPtvfp52QzONQohSA
POHh/49FXvV05iXzuBNmG2nhnTTmfuJGFoF7edaOvLZ/5fcUYsF0lC/ZE/gJjuTAr3c2CoS1yPMw
3yqvgtFQUsH2AAX15ZSVeBJIG1dqJFcyRPuyA3G0O8eLlSgwKnZ1rA+oERrxvs/Cl5ZghdHIvv6Z
GObKiiCW0lQasUoVHhdyBONkonK+hzZy67tDo9lwpUkwLuVAJlSkxaK/zoKGr5X5VdDGysF3kpv1
BY9UfdOx3szwPJq4EjiAwD0qDOgkD5lVzU5W8vId/ZM/JIWVBCZYjzmWxAITl6Ne0SYYFnVheOIN
fRdN3P+wNLspDyx1aPHLOqijmA+HJdRDIct7yNOsxVvOUIkmButtDWyriWsmXETuTUtfSWTswozm
XFEDnOEIsNV5wESsvgu7nWRyB5o2gwYYjfHtZQC5n23QT02cFnJDzeOlOCW3dHO8eJZ7S32VMUq3
KNZlg/8Az3gOiit5bPYTmsisF2iG2ljY9a7c0v3xIxa5sLaG2SnM+mo/quxM/cd/fNt0hpV0Ji8O
qlh0CoHlFPUeBVmfNd7SnvrptsVXDUfTbat5O1kmR0ZhK04G9YPGme3kO8WnxwuBJZeWDBT30OGB
iX2Y+WWPlonIKAE7rRZwleZkda/jbKFisunIgKH4PdAnSi/CurJ/Wc3NQPl2omwHv5QjAoYfpAGt
aB0z25ej4qQaJ0x+GNNmVGM7+PlCVLCio+1Nt4a6T8tOvZ2RRodHXg9/uxBc6cN4HtEnQdB6SKLT
i91esEB4cjV7ulfe8DAhty8MbUUJFL2mqLPQ7UqT1KWu02bBFzoGr/+Y8MTeHcpTdj1jmrXwZ96s
3fZBghpbA7iGREQ2r2X1MmNWBeopN5LXWtKxeEbYdJsrnl38i3JvkmiaWKUBmENamAVK0BAUU3+Z
h9afjnNila/ja76nhL21aGnfLxvjZup5046FKdWCxFTHiLqcmVht9QV8F5z4xZPApJ5eCUslbKFV
MAJaPLsidcyRsOlQKx2YAKnFLdB2CiQbqVXsDpyruZk7SiZwxGxXpys5TCjMzUZcjJSmGJvcLEBL
z6+y5wHLFqFdPvAJH7jymHAYmI1WSPTkhB1d1qn93H5V7n7udsQOrzzlnSIbC7UpFvUK0oom9kMh
36mLdD2r9afLBrcdLt5OkW2NDa2UGmkBF47a5oCtwm9SntgKCa6aTrEDM7/T4vlW6vEVSdQHYhS/
E31X4pnKRJjCKFtotBKLYz0dZPlk/CpV1zn0rkQwATFKAr2PcogAj5wlGfcj2GvnRLCC8anqfnW5
lhVGc+oqaIR11Io97TQmQWq16nOI+a0Wz+2Xb41jHCyMkdw0ABKNoZLeoudcP4ZJYA8pp3OxHSlQ
VhGD4GGMfSAQmlHWaxWqVMlgmXluRSKnkbVZJCpvEhgbXwJVDmHl+MjvvmXolE1j4xmpa2iRd/m8
OILYHD/lJAzjHjm+ix4j417PFivAvKMQ8NIT58zYNC+1ktCb2Lu3xxzT2YJkBRqn0/gvCfCfQyOM
OXdiSqY+w6GN9oz8Lh2rXefqwEU23T87NMaUp7Qnet5BkI4N3EF3uxoEiNVfQSdzrJl3aPT/Vz7T
Rrkh93QkYJwBaaKZTscbFfqX2P12aNShViKWqO77mU6/tK7kzXh7KkF+FHiA4PUzt+8s3jPhpkrA
YAYRA/rahsbkwCqul6Au8KGfgB1wysOjoDacDtaHUeVzqFnJYPOfMmKM0kTHbwQJOO3OxH5+UsCJ
SQd68tsOYL+mq/qxx1vk2FZOE3XJwKMaEK3eH2bZZ4mW4rXN1pX8YJqJK8uCc9n2NgOc+o8Itg6S
wirKOtpiXMz5LjbHR7lGFtSG/WUx9Ig+fIevxDDZJ1yqsInpOwdWq61IuyrCR53cm6ZsVVywom0b
XAljHLcwtUrpQcNyBhiOd6lb26YDwnbhirbTAptfK9M//5J6jAfnJlZV5YJaSLW4wVx60wykgmym
cOpDkNixLruapLhAzH++fLC0FrokmXFpbcxRyZbQdZGwQakdE+CPx7UVZ4OlVKG1jDx6zM0Ij5ls
w9BMTDuojMMtcq4jI8JgwuLHQHYV/XhUQ0voeYK2v/9Xkhi36ws5ERt1oG4X3AGHsdlrx9KfDEtw
tRSf/wQkCdiHvQ6d+ob/or1tRSvxTBUaKgmefwycbLOUzijJ12MwPXaB8hjnww8t1hxzmX5UoppZ
+Nz0RjnxMi3zxCnl5KEPC0nn8KNTfmFNF2WdMMbVykoolyFOvHhJYmsAV0Rra9/oJtnZqkWs6VAy
qAxLJzKmyX9jtEtBafB/8YYovg9CRO3meaQRImhSS0hvYrzw9wlvvXozQKykMAGiQadOCTWcdjyX
rjorOwwpeaY5WsQo78S85sX0zbi3ksfGiKAp5hLfvXYkFSEt978M2SjbgJTMrJj0+nVW9UB91bLa
TgEdAMx9DEWJQQ9SKiPKPC0wQstom+i4KHHJicmbZ2FgwB2vAqqEiZH3J67NDZDVZtSDUZ7cSomE
edvUiSlh8AD2Z01wL4eQzSyzEscUhyZQrkYRTxB2EA5ALA/Fyqrksucote3Ob2LYV5Q6iBt4ELTq
HGz0Y9Es+BycDG8BKBS5mgGbn3oEK3WpQ5yau21EjfRDmFwJZ8wLrAqqEcUQnqYPavakTpXT906g
gQBSPkzT50EqLIM8XT7Y7U8+g9CZGBOdG5Hx3GXWmqXWYWR0mhR8fpEXg3Zycofr5E7iNO+3DFqS
REUFOp+uSCL9/1XhFS9yJlYVomUpXAvK1dB6CU+fTUNZ+Qyrji5JwUQHcGphAFBIuJNG07t8ZJum
vxJB/4SVFmQBjGEaoqwniWh4pah0thYqeAPTUtzYIM2AH69C/7LQraNbRzjm6IRRSAVdhVCzP5X5
Ygn5oTR/60typRmTN8VENuIsgZcBBwdp+XvajJjljO3LqmwNlLyL1vSAVwfYpXM0JgEMffKMlxyN
ZOVKtyS7szFp/svkCu8zE0bp3gubp9jQ0eXCh6v6Pcqu1OhxKb9eVoh3N0xwCsZoKls6gYNRZrsZ
yaEzs2NYyrs/EsO+FxK1Qnygj/okBfVg+JcJeIJQWji3s+lAb1GInWBTJwXsZHTkK60lvwhNLzUl
97IiHBEG46PdFGZhL0ME6C7xQaRGALJslJCjyOatvCnCzlpUmjEUA+0Nj3lyUs3moNShl+YtJxrw
xND/XxnzolfyIknwmQokMVLWuJV8Fzc8hk3ekTGeqYSxRvIK7c1JaFxdT/dAR/+dCLM6L8Yrh7gL
AqOGVwq96rZd72ZC5w2a8hvXssoBLLn2UARV1OfQxJQWq29VqyuwaBjyiGS3rmUthnF7DE5OUk4q
+GQ7+ZIe7ITZfOgD4f6yKXPEsCvcmdrmaj8jo1UF1o26m066ayKeLptl/koZhXGYOI5GOVwgZbmJ
v4a73s+vtOtglz2Np8wdj3+Ypj80FCsAuMy02CLjQzB8U/vIKRXeDtJmFlgrxThOF8RLq+ExH49g
9HsBoK9XlIgkx07mvNM43/a8e2L8J57RG5WiFs8QiRaHVgaywNCqo1z7mkS9wWNL4OrG+FIfBrM8
NNAt2o+u6NZ+01mLTwGEGr/f5d8uG+FWcFifJGPrwMoXkoVKK5rP2nKVSS9/9vtMfuuLdMJWOFxW
EvsdyRdfUHk41JuNzJUOLEJp0pZ5LFMTl339gC+rveSb2CEFryHHEuhNs1X2WhBTZcdok4VIDbga
474x71LDl4ubcXj6oyNj30KbQeqHoYULgdj0CsXQXhIHTrzm3Dq7VWmWRTcbNPQU5peuvq4S3ucn
/by8dFL0D1hltqKXh2FskBCyk34A9oEdORrGvX5yzvD2iDkOyq4RB0tXZbIEbfCZZ89xZ5Hhqz5/
v3wrvEDKNoZacxorzGVTlZo9sFQ1D8Bwvgqe46909EXY8x7FeZfEBIIpLwo9CSAw7b8N8j4deZdE
Q/+lS2J8H/R+mjjXODfVp7PZyYO+z474asRURnJHnPiZc4I8hZhYQEw5y8IYsUA8LCfJ0p4jp3g2
rs6s8zdmbhXoXV4WybEMFnjU7KYlwmwuui5572FF5vuiqaiueXzsvJjNrgcuQMUiRY+rivYUXH3Z
xYDwQ3SwEjfmfpVwjpHdE1T7qZVi+jIoC73bluU+mn5jTVRZBTqNKRoiQHsAQwTnFsk/Ms1Nktku
qmt5uI3n6xFTNMPu8j1tzm2vBVKd1/FCLfQSMCJIEw/GjWjLrnJUnNpXgPI71OfZ4+CaFzZ4Hs3u
R819Y6i9CC3Dr9EnCrcIiov/kXZdy3LqSvSLqBIZXoFh8s7JfqF8HMhZxK+/S9v3erA2d1T2eZ4q
elpqtVod1vIZSXrHIA8OojLYe3h65bzxtZzWTqShYpX46V6p3Phm9jAQc6SH2YvACDE6ZK+jrRu5
uHv9MOwrN70V4aAKLjCdcymoe5T5xDSeC2uX6vCWpHyS5njXU+pf31KRKM65ZGP231dHaxgvUa9t
+2nY6BGAJSdF4FhEp5zzK01s2xIlMJ5xfm2bz0P2ORCmN0RHnH/bImc56RabgIxO9C3YIvVwDPw4
Bn4xS0qLbGVdJVORkW5SbYuPAczGHEg2YqMqc29rO3Rld6KwaX2DLiK4IxcRpZ2SAN01QRk7SvJN
xwLOyltQSX/lhC+CmK6Ls22XNDNLCl1U/WuifRmGVxtQJtetTbReTNmlDDykwJkGGXH/MEefpMaP
pEYgY91fYN5WV8GJa4FZ+3chNQVwYFnliABA3ueq/k8YfH122DyTsUuFpYl1o7tI5NM2GoYjlDGB
RHLfbVjAIW1ksmEpVvBn780/RkxjCS82UfxfDd8rxYtlBHTgFGhh8d6nj9kZ3GPnr63tMCL0bMOg
CtVHEa3B6m22EMktalnUSTZXeGwX4d2c74vs63XLEO0aXwEmYa4CGrlkzaejRzaYFvXSbbUxHGkL
9NfNnwKzcUv4Dp+xWMI2ioxJk/BatOsJ8AeRk3THjGgA+0/cahAMta8/fS6rx2dElBkdA4MOA2k3
5U3hp9vOZ2qJ0fBXvcVCEBcRdJTmCqUNLugwPXZReBrSdpOF4attVYJgQCSKc0x9qgyJzI5Z2j5M
0t6Qz3WwG+sHgV2suoyFRpxbUke9HEwQToPeeAI3HaPu+jqCO6ba1HvtBE6mnQgYWKQY56SQiEnC
poBpWLNSO3WinFtSOxnNb7VgbgXeSlmXBrQDMHLKhs7XozSznaTehH7GGXX6ff0SHusv3UNzm91K
brPTHEP2TJSYh6N27PwCD2bqTk62TW9FR3x9pS//hHs2Yz4n1jIJ/0RWgCsF0ACp+RaKEDvX/chF
iPK7cx4ilaqSimMujzjcUnSL/LDAMP+PO77I4DawVg0zJBmuzMFFauYLcmnb9EQYXlUGmNO/GNKG
M75I44O1liiS1FNc0Mngm7HtK4G2ryNVUH8XLRwXqOktY9jK4POT6pPc3YXy4/WDJvo+5+ALNqJl
atiYsRmdEbemKF8i2ha+KS82+y7QStgXOQRbdo7Dfb/BAIzDkABE7bQCdfjGvCJE8rEN4QhnGiRO
Y7Spg6j6L6pCi63nW/MU0qnNwIxZS3dtedJ1fzIE2y44lHzXhQpyzsy24IxCGgNBdNr3U/dFofPL
9d3/P9fvLyvmiawCLRowTgpVqDdg9C/dlGh3hj93NT/3s7OI02QNIAKnxtQVnTEkAkf0dz+g2X2M
bqwUkfPX+sX02/O4jw/M+N4x33/OsVa1E3qmgG5ttRq+lMxdKHVg5tMUwQxjmvXbIaiJY4R6sAFe
tuLpnSZ5WjwkDpEQDcxWaHhkUiwvnGwicP3ra47kDWYO0VtnE24NQoDrh2PJChj+7Aegb8wekWo5
hnvzkB2K7yIcldUjgUADeIWajbCYO+GyJbVFXWCLQ/JZlz9N+lZgQ6u2+ksAps9+39PaSnWkwuCi
whfpcb6t9qpXbvUHclv9UEH5nPqh/+dD3Sb6ldHWgOYGqMSzdgAlHv2jlG1mSu+11NgHTXeYi1jQ
uLxiNL/L4eIquSFUCWUwyLHMEXtUhnsbZOp/h2HyuyjOPpsKzQ2KCavoqOnESb6hVeLEhegRwa6l
D1mOxQHkLsnGKNU6S7FyU/WDZoh/jQPNX9XmLZvfrtsFs6trkrgLUgkU8FuxA0cOZNMhdcKCXzG+
zar1LRTiLkiKth4a5jUCxQptIR1GeoObaQoEh3b1EC2kcIeI1A2xCcXuwHt5RtNtIknUCCXYGT6F
QUwKU2eu0YwfgKsv69sCzJ0VGvJLYW5NsGj8+cnVdCiSErIono9ueVPdGnctOkLQ1yhtwfXhWH6x
TUWeb7WXUFbZeUXcqwJ19ndPYcelkkUh9qrcGFv5UUPtodtKjnms3fHYO+TRRAS6ZfAWqS+BxkCw
iasrfBHPP/5AMzJ2XYbTXFQJmK79en7ru3ijZ3dtcn/d+FfD+4UoLt7VErXU4xI+MdJe6u42j+4b
HOdME7VCrEdXaB8jGvJQyHtw5o/7SVe6Bjs531KP8SoCkOs4+GyWXszWwj724UgvhHH7Bxb6oC8T
LCCsZxuUw6Yzdwl5qpCikufK0apaEAatLiNz8wQYNToY4n83GMQQKOnkSH0p+aGZ71oVHZnzZxk9
gte3a9VXLeRwV3Kg94U8sUHtkKYbS3o09c9oZHA0I3XUcRvMN6Hoalk9gQuJnLu3tCnqBjZ0m9nP
c3Af1aVbgmXuulqrXmshhHP2eHCZGLNlaoG3i+gYZG4EofAHWu/3hMpCBOflKfhDtZZV99qNdpDe
upt6G39n7ET6VnbNexbnGxhEFw3grJckFnI5u0dfliplDKtmQKreOMxPONHgKVK3Qwxo0xAdyaGQ
TVy0Z5z5K2pU0ZFV41M45pKiBFA8daIQeVWIDk4LtFoDNJ3PGSVx8t/miaC+U/r7zt7RQeCc1kX8
LwC1bM4sBktLiinBZSbPCDzjxFe6FAP8IncrEsNtUReVVEWhGU/X+UZSqBNPRypqkFh1EL9iaYsP
bvukl6actZoQXGKDr06Fp9WvVvB2/SCt3hy/xADJ7Hc/ZNJxkCJMdWBiUq8dYBy/6DN6doG88Wiw
ogn+guDoXl88DED/LrEI7VyTCiiWk9zJhyda/iCaCORg1T8s1OJuqSbEMGjQ4WkAiBxn7vVHrckF
jcHXNwhQ+r/r0cTtmGUZ9KDa1z68kyPdiQDpMQJv4/oW8YJwWDRiAk1RtnQdqLPc4ZyGBBVRpFs9
1dr2XeTmbboLlc7XStm9LonfGk4S39BiFRQ9Wwp4tvTJj5ObbvZrEVq0QBkeyKPNQhQBWrnzmkCv
/SDSWycoptoLSjT+17bV7a+rJJLHGYI+ly34GbXOs+NnU92T6S4xvD7eXpfyIVj5uXIGyykpNqJZ
7rIAU7FqD6aJQAXJ/hmo1KVrP7CMbu7Ht5J/Xdr6Nl2E8e6nb4HvIpWjp9g3tnbO0p0uaqRZX7aL
CM7mxrQgJqx59Mr6aKo7NX1ES/UQDwJfIBDD15m6WsUkaGB2niWFd4OcHyJD3iJXMUvxt3+1Zu/v
4UV5JNSVBklNi3oYeZkVgAI/TqrI6Yis4P33hRAaSWipHibqtT/ArAsqg/hgPYEG3G0ekoOoKYx3
ce8mB4gpQAoTxCo8U9QcSpMdxCPWLs12M0GqThahW64a2kIE276FPmlRW3QG9atngjZkQ0KSOIVV
dZ6kKpXAya2v3UIWd4IKwBpHAGfuQPQ9bNKd7ADL7hy75b70yKuIVWPV7hbCuBNUERN8SQ28UBIl
Z7OT90mSnCaqnaghP103vA+ZFn6fuKNEk1SSpKZmiskAntnMu+CkvKlucYj/GC6ck8XXXmIaFcqI
YSDPbt600ZXLxLFL/7pCgrXjMdWKJpkaJR+oVw+mG6EXkUF86H1+0HJTUGYU2B9P9UbK2WpAh029
WN2q8W1G9okkjLdZvLF8+v1cMxWQ46YJh8cDdBM5xHxg0Yweg5thTKjRbeCb23E77P7KcVu/RPF0
J1I/TaQdWuoR46gmsicNm1ARgRCtL9pFCHeQclOvCznrsWjFlsrPcevVgQBYQSSCOz7FGNOwzGXq
VfXetJw8PsmGIBRZ924XLbhT0zYFUJ97XKgJDb+WgKjqLdF7RCCCb9Kbq8C20JfUeeN81yu3mZBD
XiSAi3Tryla7UFFGr/etQ3yskcEgd/RAN92e7Oy7/Chya2xrr5gy36HX2WlNRysdvag0vymRFDlt
G3lz0WyIMn6nnfb9uisQ2AHfrgcUc1uNgPHiUc1wiRlvg7b24iEWNYyKFpL9vriHjBD3DZjOR4+R
IKGRInLUXeDNDywblIFGwlad+dN11da93C/743v0bCOIOq2odU9WToNyjM3RsaJPZvf078Swv7HQ
LM7soh2ntPM03A1mtdPlL8C6c4gmmtRcNQ0bNGayqWiMO+13QXI3gLh1KBCcEsPVgA0QlXfSuFda
2QFtsCCsW7WLhTD2+0IrHfiGZRiVuldRaz/K8iYi6gnDnLu/WLyFGM7TJZOCwd3O6jwj2Y9G7MmM
4C5Hjc0Uwb8zb/PhYF0k8cyfM8gJtJSonTdYN5GkuFl9r0Wxq2Nyu0fmLp8fU0St17VjTvSaTM7o
4ykpgLmBZ5+MJ/jQb+LkQR5bpwR5YGznztD13r8TyO1ab8pDH8sEwQOICGi1l+O9LUlYzRdZ3htG
KIgj2P+/ph9n+kEHlgpqztSzAWdk54lD0+11hQRmaHH2Yen1GKktBQli/mPsfTPHpPAkkPGh5vke
PixMg7sLrcIeWilQUWV2iz08r5t+Zr20BrgjtFO1NR6u6yRaNe5ebKiR0qBi79mweZkjcsZgqmBj
2LJc2Ri+raGNW2AmdbCDKjl1wyckAiKtd0Z700hUcMuzPb4mirshh4nMSUUQ4Jk27t+3Ls6c3Hzo
JdEookiOgv+xcEhzLNd1F+iQozVfRiv8J5yqXTs3szOTXKDT+vKBEg1dOfBpPLhME9hGJxMEeX0I
8tfWicCWYr+E5m76Y9yhn7b3SxSfUZ37ZppBa0s9Wj8p0c0katVdP0CX73OXhjWUWVll+L6qtU6R
n+PoWR4FF61IBufmkq6QiqzFu0+195bytTK8oXy9fmbWPelFDc6xDX0WpHGvQI3qaWiBV5O/TUHm
SNpWq86V9nhd2voJvUjj/NoIeEc81wE1ZY3adz1TN1HZClo+1s35IoKZ4MKc41QPSJllAEmabsts
T9RHVfkUB0/XFVl/ktsXMZxrm8C5M/Yj/GeRhGfTrE9RrZ66Tn5IYv04asMppPWdWVsAHhrPUjLc
K6bq/8v/wPk7E4CSAIxFgFS8US/YAhzXt04aSP8oiAJEkCyCdeWhBAlmb/NKQpA0zXvwGu5sgFpL
GPOVm8G7rpfASfAzuH0yAF/LyEYvHz536d1oSU4Wv+rqoTPMf+ePVM73TeHQBTGo2b0IsV5cvALD
yaVYw7qCSEGkLjjM/NBvVZhlWPR4S4e4a2cEser0WYq/Xl87ee2EoRnH0sD/C44S/oIa8ySdtXoa
WUbFR0R0SLzAQ53OUw+Wr6CBdhak+kUCuWuqAIgwwj2EKrrxT5882rUg1BNqxO1R2yL9LzWwcuUc
3sS7/N7Q3Ul1Br/bR4fytXgWTyGtWeByETnfnpRFRKyadF6cUScxZ0d5MhpPL3MHs7MCExStH/t9
4a9KVJwre0ZelMqlAcSwaAJrQeBdN4s121sqxHl5PWs0kLAgEEss+dug4JmYa//QQNTMItwrzr8n
eTBreYLzFH4B3s4muY3qLekcupHdYlOcDRB7E4cIDtZqFnGpHefy07pR59ymyF83PhNbbo2nKfTY
FFD6KJoCEu0X5/hVvLXTSY06bzaQdDsXzed/t1WcU4+ivJinGFdkQd9UDW+Z9ol2gtzhhzo6C44u
K2bxlc3QxgSmlDQsMB82pj9s2GCf8Sl2qxeFrZszHUfRm02wTRZf3JSwQ3NLsE3R3toyvPFiV+4B
wQSwcVERei2qWerH+YxSz4yhrJF8MYMvmnrM+509fM7lu9Y8WPT732wYiKF1tHWiaYWzvqFRSd4m
eBIM5TctvQnRcNEM++sy3puU+MeATC5COKujdVE0BAAennWmJ/1Wm5zZS48YUDyCXvuY7+u70WXc
rqkn3QcOFZKHfuj4+Gkx4PyVdVs10Knwu5tS9U4O5xiZ7WTf78kBs8l+9ii5sVufFD87EJ+6sS/K
2a2ftV9C+TEhdUgSeaxr6k3lfB5y5NIpFQXAa3EN8M7+pxjfHpaOgy5Lw4gAKmjdZjrF0Yvcfe11
wTW57oEvYjiLTAajBHAR0sJqfArA+TffDSL2euYZPtrIRQR3a0lGUfSTGeKiTHeZ/E+DXONgHYKw
clS6obKvDNr2ulmKlOLurjAuszGuuhFFr2JvjIFL0+AkWyIkYZEZcLanWbXSzRiR9Sa0sADXt00A
GxdH3nVlRIbA3V35pHW5neIcx+U39jZFIc9t220uKQJBq6smo4sN3dOmZlmcIDwW7LIKIYjM+6r/
XmunVogjvLpkCxmcU6qGbKCTBFsY3PIF8Om7eJO72p7szS27iJVdt7u+eh8Aa98dxEIi56GqqY+b
QsZDMkOy9lbRHQmw7e+1fjf7EQH+eWPe13uC+Y9hJ+psXXX3C9ncnQnSjKCaMjzGIitvXSMrJbdC
16SrA0QXWN1D6TZFqDuFWojIqFeNRkakrSJ7rCp8VQEoPo1hgYnY6zGyVZ0C64s9ul0ucP/rFnOR
wp3siI6R1oA8yTP0m3q8GSvfHN8E+8e+8cF7LDRhFrWIQytCw6KMIaP3G1a4qt3AM07NRnnT3f4c
3+rCjoD1XXsv0Mvo8vzQF5yjITcvWcXvEN0B4tiLbs1j4FFHPhh+6g27Z+IBZFTIm7t+Nn7J5W8V
2UjKfOxwq6hU2Zup7KG2vru+mgIR/GMZr7tZIjmKTV3jWtmXzBLNPa/b3S8deOCTsU+DJMtQpO/K
Bu2rn5v4iWqW0zQiCMHVSwUuG2kZtkl8dKNNRAN22IzHuP7JnM6K9hhnj6P8nA+vc3SOuz/F8//p
Ri7ymNEszLDJlDEz0PnijUrw2CTKtpKSPUoZu7KXT5jJ+HcbxROWRzrp9Q6gup48Po7FiypiRBcY
Al9H7Uwp7VQZSVxAS96a83Rs5j/tGeRWjMc5qYaxDpsOjteq/Ko5jmSX0E//ypx5L1f0hmT3FHnI
sX0zxkPfP1z//vq78WJlfLG0tiwbyRFz8Pq3Zk++J5GTgbXqPjwRv9gou9ALUScTPILYFfjR4f2y
NH4oTW5JPM0htr5paq9Gc3mh+RKi2fBB/uN+fX6PuAhGarq+iYC95Gnb5inf9MCi0bf9JnByL/ZE
gCLC1eQCDMvoK9uykZIZ3N6bvrDp+uLY4mUgu4zbKXP1p+v7t34/XZaSizYSe0IR0MBSJnLkaqrl
zuabVAiMRCSE8wyjaih9V7a6N6To/VbR5Km0XeiQsWu86+qsJnflhTly8YQxDmqchkhjBGA+eqcq
3KSu8pVgvELyRHhI7H9fsUN+AiiFe5UUo0U4qBI0JfTqjlTKya6UQ5ekfpSnnm4B8Fyg4vp1/2vL
+Fkgq62Mqp7wQtYd2ZccNv/gpO7IBoF2uLMeckFbjMARGtz7p7AA+j/IEwLS2lfsh0wT5QkF5sEP
jUSZVal6nqABr7wtpOM8nes/7m3njrHBlFxcTnreTpOssRy4+qkDvH7YUhCDP17fGpEi7PelkMqU
JZOd3lHL70HhvJW7wM86EbyTaEM4J4HWxZYCBQYhSltg/vWQpX+MCMkvF+cWFBo3atPA67HuMYYg
z6Y1Ap+1LRbbWnCTi5aNcw+DOWZIa6G1K8iPY3VQgsMgyqKKloxzC1oK5P1qJvCrjT+Ej4nojKzW
yxd+hyeajnpbS3oVuWCWITP98AAMUv9nYicB87NobF4QRJpc6r6NaYd7d0a9vMJbqY32TVs/tCRH
18HwfN2oRaK44x9Fqh4XVjR6WZQBdgUVneFLMu6tVIRjv2oGKC0bOl7WNmBhfz89HR7XulqEaM4G
Hg/NvEo9ymBqv66NQAiPN2CBAQYUGOrgKXVH3SzLo0076YUzlZjdvy5q1eb+qw8mUHjW3I4UhaXV
A9LN2o6afpL9c/3711Rh32f3xMLbWGk4TWGIFM4YJ64GnMaqUm9kfRDMVK8+IxZqcJ6zoaS0bRmn
M8tLh6j+bB8w6IKX8mfw41bSxs5Ez0uF/fMP9+pCJNN8odnUIUTQQ5xWbYva6AGjp1631b9Om8KL
D4aXgAc4cLJ7AGA+AhXQU3aSsOV4PeW9+A+cNRpBSYpcgdrv/bMnNg/NWImM45+DAb0724UoztmC
CGBqKgPPANs6K1aACcNdpGd444ry+KKt5Bxta0pWopewGG37k/N88CP0GYrqLKvh+UIfztnScSxU
U8FBHpqm3yUm7ZH0qz41MpH39QSYPDue+831w7BeF9F0XTZVgtFTfm6gMut0aoOc7Ze1VVzVs/9h
jCf6pj5hxByEzo62E0GKfsCLet+5hVDOSIayiq20h28s0hbdc96o7ufqxVSeR/toKp+AzUvtWuBW
1q+ahVDOXFoaByMF4eG7ZSZ3hpsBgas4zq7szudpJwIjX3VjC3Gc0djUGOQWzCOemrslOU7mvWDn
2F314bQvBHDmEljqHNdpx3ZOOdB9cRt5zY4lkrRXIXfoqme5yOInCewiqZEWwQkInvv36evcTd35
3nDQcQtsUVHnxYcBes5A+KkCJUkULayUAbE6qnWPsm+4mLetHYbgmwMe8yfZgrJTgRw17TA5eH1t
V+/uy0nkB5GUsa+nIEcYp8jSMdQCL8ClCrLmnW3/3dN1IYsLSZoiK+OaoBpTb8gBT/O7GjpqnnkP
TCe/BKijqMVq/SAsJHKRSRVUHebrUNhC62rQOBomk8ZdLTlt5pqHYkOO7asoXS24c9//0uJm0uU+
1lNgY4GjWz7p4XEaZdfQRUQGQs24O5fKatlpFLlpGm4sYDAlvv4QnoxvDM2kOIQgn/GuG8r6u3mx
ltyV21lSl6cy8gDkEO+G7+XZ8qoNLvwelfhqm4imbQQ30XvNcrGOWpkVPeZGsI7JZ016U/I7BZyP
mvGPoimOnJ8K0dSC4E56xzlaCESbBqrqbPJvQJzXDq+dvh/Hz0l90oNv15dy1V8uVvKDv5zUrAz0
AWftzk7u0+nl332fc5e22ZWmlqIBICJ35XQXimqRAhPnc+yV3NIZATr1whncaVIIGinZAfvU7roa
H5ClfkY9GialNUAdqXziUG27Ns1yVH5Y1cJwy21Sj8hjAKEYYGNgFD/UptNUzwlQioTXAPMMH64c
5ZdsPnGjR3YQNpPRedN9NzkM5czaT9/oj3cgUE9E/b3uhS/SuEC9TzECbcSIh8LqxkRfyNQDN2UX
0PavvP1FDneGR1PVpIG1TszNmxxvpKR2lL520v5PmaS5rTO4sAd9+rTUwwQvD0xNklD3yxk1J30S
vDz+j1P6pRA/3UFsRbVsUJth/Fj2VTDYNa94gh4iYMPaniRIc63b/UUY53PJpFZTOGLsItD8YTgP
yksiyoOux4sXu+ODVNPqNC2SES/2uerK0/eiRRdG89msvg3GbtTv5PYQzg/XD5rA+kxus9Qg0814
xjCyAWinEk38aeLp2Y0cil4X68nrhXZcYBrMpjlbNTOLzqn2lV8+S5t5O1VO7c2uCtbB6L77m5kc
QPv9z4vw5HdzKaGDMaioZ8StU6e6LwWyk7S5f30RhabIeV2SBVEtJwgce78/DdvEn+6Mp9FtTyxu
ywZBjL9+W/3Sig9TlcFMlGlEIlHpcqfqHvPiOSV+Ne3M5Ot1xQRWzweopGoxq0XwmCjCDqw59ibM
5/2gS4JGP4ER8iOvxaACtS+CwwXYQ16kDgljN6jPuSwLNmo9sLisHOdrxzZKDdNgjMh1ip6W3s2r
+Z+mbH2t7j/ROs2deu58wEz+c30dRQpy3kPNgE3YAnbE08bbWvWjfnJsaxOLwDnXg4uLepyLV0Ot
koIGOaWxQd4vS/eFRbbXNRGJYJouIiWlNVIpbHGLFPpDgbm9UfDeE60U5yVUIIqMqcIypfYtbc+l
FoN+1g0fr2uxng+4OAYeZ4tMYMsD7gurkvQeWFcZkOl0O7uVwwppaLhDe4Io8SE6TJyTmAP63v+J
9oTmSUtS+KHvtiTYHpEn4tvESZp0kaa8P5d7YHK0jvpPswO97dbwo3vRMLFAIz5dmnd12HaTgf7c
KsaU2cNc3ahUcM2vOrvLm5yvZ3VIs9UKqINxQR3rGVgwd81wIuNrQ0UzTKvaLCRxpl01GohpK73z
snl08Fj1c+M2Cb4LLI+5mA/B5UUK7+uqPNbmQZUH5DMYc2nmydTR7pqNtFU3rGN2lgRxn0Atfoyz
ThvSzf2MErz+QxphdsXrZH66rtWqX10oxfk3K667SYnheNSx9kKJ3qLl9UaPVcMxClwY+UuijXd6
blDRM4EhNV1bTab8wh0RlG7KOSxZdmj2e4DPggV2i5aCe9ETWLSKnHGY6IYktEFPk649yMrGMp/H
QaSMIlCG831xkM2tAQQ2T9ppB3ikI+DQfBvENpUrTiuzh+a1lWO/L1YuA4mOFIZAzYisA+ZtO+3c
66emMZ2qfpBEIzKrt4bO4nFFx1uOx8jV0sAG+B7uPxLtu+mm+FMy2fcnx+L7nBmU3aQrKZy6F9vt
vT5ETlXqgotpPeW/kMFZALog+tmW8PJlVwaDzCjP1Y51Xf45CR6vDmcIhYXaUFsjTLGD7q5o8qPV
oMIaiaJj0a5wJhB181BrOVatCu/S9HkS0YeuX0bIuBNwbRsAJuP0GIOEWmWMbcdcqMcaAcejtW+B
G5ttku+iE7qqzUIYp40cmX09D5jbDMst2qXCXtDoLfo+d31L9UCqCB3lXgSO+Dh1al20H6tX3UUD
Ph8b2WGGMjFeK6XyFNdHJDCdrlFdkp8t8nzdYa+Lsi0TSKPI6PKIZLJSybjqcClMs1k5aaHrrhFZ
8a5sVOlcGGHqTZEmSgILhPINbaU9anKD8UrPINNTF087Gqi7Nkw2XTXukm7wruu4eimZv3Tkm9uk
ouzzKsIpqs2b0B4dQ/pcSd8kO3I6ZSOQtRq2LmRxDwtZL6S+pAn1Up24GYp1uHBLJ7Nar5Lzb9f1
Wr2KFrKYoS4899iahW4GSP/qwaEez1l4jjKBrYt2ivOnWQziZznDUEOvJ05Ov9bjYbIPaYN82Pfr
yvwfH3HZJc6tNmGa2WWNIsT4FUy2d+223wW9SzeMgRMpKlHIup48X6weU32xekRCa0QRwAhRGLhV
NvHGqpzw9D8ivsyNBU8/0W5xbmlOQcQn6bCIMZs2cUt+FC3ZW5HxN/kpCyDMKkF/m8GXHoxAs5MJ
yVlPK7wJyZssPhP1rwpGCyG8WdAgl7IcvfY1AefTCJjg9k7KGYShkHp8NUxeiOK8LZmKIdHZ6N+0
tUPU4vJNiFa9xHS0R3ur7YbXv7o+LgL5xHZWta1el7irQnlXKqde2l039FVvtPg+VwCzIjlrwxl2
Z0+vWl45U/YjVw/JXLpFdojSb6EsapRYz7gtRLJ4c2HqVp7ZVQQiIY9soydGOjnu5NCJT/a29CUw
JUYHUcvjqrEvJHJusAddQU4YrFiL1rZIp04agrFjNATedv0QL+RwLlCjlpkVzYDK5Xb2lU3io1r6
E+/c8JND5gp7I9gHP0TLC4Gc5RtJF8etgtTsMG0IvU1mATK26PucFwR7UAZgLjzb42SfpbdJI8iw
rTr0xf/nvJ6W0VijEqzbrPdtvwPNpFU8Kwqeum/XzVxodJy/a2sdMzsNatrWc/kS7vRj+t16yn7o
wI/GVXLbvoqiivWlYwNXaDSy0P/8u5XHSZ3UnYoG1EJ6GvXYbTTR9PPq5W79ksDnVNLCnqO4gG+t
LY+Mt3JyO42pawiBQQWafEinKPpYxSxcbugmoXf98CTYm3WnelGEcwjDkNZFpWJAhk0H6yc264mO
9T19YfzN6Ht0r8sT6cN5g7EdxgYUJoNH8EBHT+KRdvZfgIKgPPa/zecJb6RuKIq8wu1qFsQZMcOv
FbeNgRFrXaDLume7COIcQITCamElPcZlstZpYo/IhhOK8PHXg6GFOpwbKDMpAoAdpLAWrBQEJU3g
dj5AkMEHCJIDY3N9g0RKcV6hDJNMKgCCjh5BVEhit2+ea/1vxt4XKnH+oAusqpgHFCv6iuTHnKZI
ZqDie56CWTTSJDqnnCfQSZfNQYDwJEAQXksvmbyz++/DODjXl+19gO3jbfBfY2DNlZzLqU2Krjzk
PYdD7xVPstecgIlQOP2u2pVv/UZ3c4y3gNT2OO3kvUD46iFGRYshgegmwPp+F942cqFJPZpMGkDD
aJvMb6jTY6aGzYBMr4Gbvl4XuLqqC3mckdTaIMdVFAzemGqOnb2REaiAxteo7P7GGheCOEupI2so
SIwHdtugCl6DwCq7Qx5ke12d9dhhIYazkqipVMnQkfXQnfCm2mubGdyy/cZG2pA4sS9ygoLl41u/
kZtM1UpmSZZJZemvWaqdETxmwSRwhauH+aIX3/SdW6ZOZ/QFeX033WV1ODiYQGmdLlMfrq+gSCPu
FpEBjNBGMwyi1zdaiY7vyHai5lmPaoFBrLvDhUrcBWJJ9Vwn7FGjV+dCN9w4vE2s+9H+0nVo2Cwr
J1Brl6Il1iIAthI1g6+HMgvx7H5bxM8ZlWXVzHF3VW9oRXpiLQbWXj13Xw2H8amFnvzp+sqKtpD9
vhDYZbWZkQYCZ3OvNtuxuBs6QSAoEsF5j0rDyKVUwRxtVlkbzilqHZoueigKl45zGn0P4IB5RBvS
YDXhxrDzYmMXNtlaBXhYMD6S3QQ2OsjS2CGk2ihtE+3bzJi8Qklrv85qZZ81hYjAdV13k+iGLQMm
he/yioN5lBQFrxM7OOtd7GiJH4tQgpn3+HA1ACLrfzI4JzZW45ipOHi/mqhV+BVlJ6olrreOLuRw
XixUA2oQ5laifbCN3OIWUKqAA9jk6PUF450b7aof9pa65FgfpU+ix/L/caK/1ORfy7bUwK2xpqXR
/0kQ1xWuBqIpcorw/CreRG3G6zAlF315NA990EOFJhCY7UOGhuvRx8QHe0KnOtJZ3jTb+hhh1u3m
b9Cr5YVcztnZ8aDF2gDoyb6v/SFCXViat8Gk/U14uRDDeTo1CRPT0vBUr6LnEiegfhtE0PlCb8qZ
ZlhOuPcIzmT+Q0Wnceb3RxV0DSDO8tPIEVnoer1k4T05CyXpRHJTQsdvsi+eWH0dzBAnBkFUuZbA
qQluJL4hRq0tOVNKiOrsbm+Nrkp/mFO5bcjbdf+8frh/hV58O0xKyKxLIwLMMf1M+xdCTwrVwDnd
uSVYysf4NLWP1yWuPqEui8hXi0k0DKrS9DC/WXFK1fqi9KlowHK913IhhDO+KK6tIsxgGK1dbzHR
82wlYCquMHWupJjri8pP/yHtuprrxpnlL2IVI0i+Mp6kaNmy/MJyWDPnzF9/G9pvfSiYJu5qn1V1
RgAHjcGE7jqoHmslO4xF4M59a0/xcBl0NTkJTZU746L7VR49ZSOvJM/bcOYGBsEHRMqQWHdEIfRV
BNQjpKCUSymdg+hjuDxnosaJ7XmuxFzBHcoQWd5jL0L9c1beZCoiC/1+UTgey/uuzDWc0k44bcb8
UJod587v5vfkk8DnBDVNaBiBA+ltJGGaKTSqCa6HVDpIy03Au+a2r9Lr7zOwSNAvNSYoH6PY/6lK
bwhm2MIf+66/3aOzWgPjlmBvRJQe0teplyH4Wg4tFDRxzGzklrz5rFiDV7pTYe+b5a2McTkjzZd6
UpGnVSmb4/Itnj/EFefr8GwwToYOEGUIwIHuBCDeKC8yOXB5+Lf9+J8LWmRpoKVMbCupAySOOYms
PChuQcx/TnQlBJdI9p7iw/X2EhmoVxU5GTMBPS29cT8mn4bsueVyub+67F5kxTy6FRG8vzPY9x3t
rqPCiNAabm2kl+eX1hmd5Cz4uTcexC8/OjDP0fT2vl/wQp7X+24VnIdpUeJEoWT6ysfvCbdTYUXO
PGKSF3TlX9WDyqtV0Qt5b8XMIQsMXWojGanULr602TEbv0cE40E3g+LJaBTfX9++w+Bl8xYx5jFP
IOqOammQxZax2ENO7NHwidJxDG0TSl295fXtsNrIUhzGHMFcj9B18YoXyapry3TTGx0HWwFTgWEl
B9kq/FyyeUEJfXbs7Shz8IZhzHDycCri4D4yc0cVCY5DYyvSoUdr1P6ObmP8P0dQYqdYZoPI6IuS
kajpR6ud71OTAyMbER0KfQB3XTHBNkYU5pUlV/Kga1M0OOahOCpeehJcEKiGaIFS0JWiipwj8Ptt
/NYcE0CWKOaMpZhhdsWcHsU0GlDa+TmOZmqNhgSa+RajuAaprVLkXAW/f7a3hhl8GZexqCp1GZxw
QmYo9aPuPi7ssT4EI29KYiMYemPrNzm4Me8W1OpQH/YwW1VZsduJ1l+pXViSPR9pV+j8IbJ+8l5U
vzvLW7PMhT23RF3aphqcuL8Q427hlR95v89gSUrEKRZnfLu0uS36x3Tw9p19Ax7fLoDBj4CYYmkY
5YDbegHvSPMhcaCcBd+YPdkRDyJof572TXLcUaVLXuEIpiOIGuWYMXmdA8cENlWkzj3efM7vl/Xb
hTGY0VRVKCXRPDgyaJ27AUGyn07//v331ggbDyZJkYWLDA9PwYY8l0/A49lSecKXvLUwgDEhIyPX
Wo62n+SUmJ463c7Fcf+rcB2BQYmhR/O5OZajE/+c0JKZg6i6+yb/0KknJAfxQHqO6/EWxaADyAkn
iVZNnFwqDuBUsJpc8gmXI+YPaKsRFLEJWsdZkphRjFEJCKfBwfvvVe4QSQj6qD1m7njg3f3bkHc1
xjiEpA4mGaCb5Uwm5JKjGkIhw10upneKEp+68t9TV1L/u5pjHGOYs1Qx+wIXcBk/LWn6CRMtJ7LU
j/vO8XtE89YM4xuKXvVdII6gianuyqgDceNHaXmph5OJOSBkCzg3MPeTMa6RT0stmjXsDR45SQ6m
3lz5CcQQ6C0yHV6hZCPjQVdnipTPkSiKykBgppVNPpS0QxA5OZrxGGMfRH6X0sv8oeB4/Tag/zLG
0iLlcqZDywOypYN57MuH0nzZ/1R/OMdXAwy8jooeln0slSCcB4se9s7sPaj+xlZ5pD2vxWgT3uW7
fZKvJhmoHQpoIeoLnD6p7vTufjYOks6pkmxkpt98JLZ8lquERIUBbYPsgjcehsJ1yRZs8V56ABUL
slPNX0vi7m8lb1nM4dKLeTKqCsuaq0+a9mWsnozhr30TG/ngt8tiTlY1y+HYhBPyNpT4u7CQMrFV
O3+AdKDUIKgWvcyFNqKN/hgLYtpO9nn/H+CtkTlpE4gExTLBBTbMXhbf9bKTDMd9E6/kmm+j9zdr
ZEtp0LQNC6kxISrZgNvsrrYKG4n1yYt1R2ys5LXFKTh2Jx3T/nfqsXXywYoOlOcjjC3TPzVW5fPi
Ns662apbWyRlkKvT6NShZVRfDPWx4uaktlHz17HQmditGFuj6gaKYtWT1nzogtsFFZt4HCCTfegb
Hvkz74iwg7VNOS5CLguDIyIcvdW9DGQURgBqQxAhOeJT5BqP3Nc1jW/3vi2DNlkjhaZcID4dtdeJ
6+BYnJufs0OpIXj0WNwF0o+6ihyHKlsMPcKB1KyufDUn5JbwCYljGwor5xQsZjwKsO37/PoNmfu8
UiJkqBexdCArFTq6EfxVTbNXxT+1Zjx0Eq9liYfeOoM5eRzE6jQYCFdny/DjQ/xQJ07SWJrfWLIF
+XYJOPC8f0DpGva+IYNB5RAMhSbQSaP8pRM9GaPfrXYXSjyxT87VpzNYM5exqLVo5HVEXT1pMeJx
cCfvL4XzudiKgjgWpBZzaXCC+Lnvjwq5KZAfGOcfRvS0b4kDIGxNIS8yNCT31YjOvIeKjv93R4U3
fsOzwQCIAn6LdqgR3fXJqRNsvfYiHm8x55uwU2aysuh1Xc6lEyqJE1d3Ecry+xvFs0D/vjq0EhnN
zlABSUF+6suP1fTv+XbfXC8GgwrakiRGI+EKbbRvWeuXwIQm5TTW/yEi/YUDLI1dkYZmN/VUbV5y
woNyyG3pNhQszHz5ja+MNhdYOYfyt0SwTkAHGWFVwY3i5W78JbcRxbmCPT3+3WSvhlbbWbyvtUFm
8HY3GTCIkoX0RRTiVVaFXpMSFzIMN1WrWWWiuUTCiHywHGMjQPO4wiEA5rk7gw+YNYvRAwOs7YLA
0uvnXulsHQQy+/7IC/fZttBEydJU0RFJ0oRwV1iJA7Iof5mt12493tA/Z1Fsc6gp9eE46SmoCdvM
UjE8Pj5Lpru/JI6vmAxOmH1YpMECG5FKXCUrbJk0x7Spz82gc0zxAlaTeSwpejqPHfIEuINHt76l
wjGJM5yXg/FjsCkhRPqk2clp/JafQ34EQH9956pi+0bnHCpuw4JTIfozlVyhMjnxTWfVsgWRcpev
sraJXoasGpIJIjudpWNME0GKlx6vqaw+VpFf69/2P92me6x+n0FHTH3jgirq0cnz516gGfwPXfR9
38Y2eK2MMEFMrsbZFOCNiydh4BdOcodxAoxku8QDCdTNyD1htKTz21da2WOCmATqs6o5J+C6PlH5
p+kQHrVTggF9LuUPb/sYtELHUZjpOdKvAV2GZtUZnKK1azwNc4E+erUTObzz9bBaIINUzYiceTmr
oCAQbstetAiUcESuZgg9tjvbyM4V6mD90cUGUGzcLJ7uLYfmMHr0iOVezK2TbT5Wrkt6Rc3VNR03
pqFGBgiu5vTYQ7Y3lwxblw1Lin5EDbj7Zh4HO+dkvTrtymCemKWR09UlyP3m91rwuO/1vAUxQDVV
YSBivhj530G328mdu5dZ9oksW1H03CWf9q1tO6JmSrqBYEZk33pRmJAoCxBHTXWV2W2o9YdBFGdM
j+n/XikYN7RxNcVAhqyjz7YhyuhQjTVr1EzZaWSkUKVBLXhZl028Xdmiy159JH0SpSkIEPaEn3o3
eonAGG267ecW/X8gaA1sXtvWH6DqujgGqiICAVK5wRsBzZTQrfFKP/Tnz6IX2okbOrz2NN5XY4Cq
GuVAqUqIUw/zeRh+yMvthOzmvmdsFMDffi8Go7K6EIxyxKtVsUR7oaLLEACKQI0WYJrsnhJ82lic
/skWjjLnDGwGBqvPx+CUUpZlWsSogajyQ53dm8Rr2kvE437h7CL76GrTQBi1HL4PAhivz7qvlbyg
46PixeCbjzsDyj7wfnTVsSW+uZqTJShw+YdfkeA41L56n8wWARPVaCkPMtQ0I5c8ig94Igf/nvaZ
fsSrbabO1xdV00NWqHQECblGjBC1+ru+1dWC/PaoLRq4mpQAzRh5cpiJZ4gjes29ARPr+/64jbtX
OwwuDsWkamEBdxTm2z66j3kUgLzfZ+DJRJI2TEZETKmJ0yRZIjQh/tsKGFBqyjSuchnkF4rpt/gc
KeaN32HBlHWMpSkSMdjGmGRUWyFM8bVr+aUbvwQ8Hb2Ntli409UAe7VLciDWIPGAmIVVXRancEJX
Cy0azab+ANafGcJcOQhBK87CNo/qyi7jxkWoQjeQdvwkzWe1+tIVfqI6+3u3DeErG/JbR+4DtKov
Mi52yu2i2gX0bsH866Or2Q+9d4zVvN1Jxp11QUXndgh3Xu6KI60LhA8DglvhQbMrW3B4OchNRF0t
jvFuMEPLBaqWSPtMDQSDL0I5WW0PlmGdcPZx61OpsqJLVKpF/q2xpxXkoDK6CtljE/ofLa5gDTO5
eeftf66tMGlthllQIXVJPsZ16chq9aQa07e0ag/9sDhdMXoY/Hs0oRW3b3JrD9VXPm8N2jMGq8Ek
5VUtxyQrHDmMW1uMG0sWw84W5sIKtHfkFFRNkkWgN1oZNOby1aMurIQMaLS0J7081vInnVffoDvE
humqpqKNRyHIXCqMiVxNFMVAAdEhLQTHn6J/3xNKIAN3/X3mEhfjuDISFfmKtogssoyWLvy1/0E2
E+srE+zNKi0QGQhy9Bd032db+A7KF099MRfLKJB4pl36BIHtC8foVmy5Nspg0SKD8q4RY2Q3T72L
lLMfOGNiqQ4aQ1DnhVwwl8py80hdd1JlkWlBuTqSVDrjTB6qI3gQrOF5flG+lBdERr555K2R4xq/
VZaTAZwOGSZpc/R3Naj41orMaSbjrYk5v6KgxlKg4qpaShnUzh+6qXTL5Xn/W/GM0L+vngGRKQRG
q8A/RM0bQOMWWGLl75vYvDbW7kBRY2VDCFIBQ+gJ3KF6lchEkygkMvsQQukiGpECd9/e5qchEhiO
FIizS4Q5Vd1QYIiWfho1DN0gLE9aaz7um3h9M/+GDFcbbOETnEBausxY0mJaf0szDCdo2tkQGePO
K27v38oYc5zSZDDLhgDpwk9/i/vUtvoynQR/uEEkae8vbTMNqK6sMUcpWsysKxUtxTttdCkdHtXH
SbzqOTi1vuHENjgyIKZGOxox5AfQ2re//fUMxZBkNL+AQeCts0CJSQnifBidRmzcJuguS6VxLsZN
nyf/mMC08FsTpazk7aIAnrT4MkS+onxOzYf9VWx/M10DuZosKjphr44uy5Ma7LooXAalrWdePRef
ynK+KbOnSiid0nzIkKoTRMPuoiPhHbnNe3hlndnEOpXNJKrgnmp+Swjm+0hvZUpljVnHOWybQcbV
Enu/EF0MR0mgB0H4QtAyZEizPZh23d1HxseBx367WcNQdYMYSMfo5DcNnTRQ03YQENNoeHGjhnoi
x/JIs/u8/MEfPuDVEoO+wQBQDwgsLXcYPTkUnnkbHEBA7qAe7fJ6FrbxxJDh85D+VNH39dYlwcm9
yMgKlkgIGhgelKzgON+VR0p9qnEe25sH7GrKYBY2NyrqFbpYOJJwaqG5kHPiMt7vM0tpZFVIpaQs
0fx3EwiJJdU8VoFNn1utgLlPZnVZpDbFZtVjCp7lxEaQ8z0LtVOILtCxTdxS4Goc8VbF5JOQHwiT
dFkKR4tmN6szL6m5z6ut5Lq6WhcTbjbyUmi93iOZfkTJ+UAFjNojjZf692DsyhADDyVmDueOniIy
gl1Sqo5yY3IGUDj7xZbi9G5sY1XBWoTwa2nezB3nmuKdGLb61suKlgQocKNeRHBBLVRIJDvn6ISr
fJnXZ7+NBtcdY+twtWSKekvRYPDopGbikaPwSbUwD+GN0MDjfJ/NJMLKE9hSnDgFoSKP8DbaO6ba
lRe64mirEE5tMEk8O7IlH6AcdCn/vZoyXiSrdTLgIKE2EEUmnqZNGfvaUj1EoXnYvxo3b19D04gE
tJN19mYsTOixjDlM9Ol5mb4V0aHsIs4GbttA8KCjNRhq5cwN3yqNUYpCi/1rUotIZ4iMWnr27T0L
uRqR32J2LmtzoIY9gFQFCc2Ye+Z8k5U6z9E373IqsPf3WhQG7ZKuwgSkiP2C7LAvn6YLRG3PnW5N
J8NC7vyRju9mKF9ytnArJfuq6/c/syzghX1sGgG2UAxGFN/OiXKMTKchD3nBuTD+cJSvK2RwL85A
SVN3YJv8n3ilFZ8ojysVsuFd67zNZJBPbyKi9WFcOAP5liMVp0KP5akfOL1K2+D3a0FsUJROjaBp
Jq5AMlaORKIng0ycW5zj4SxdKCQi8qac8sJRo7qxBqJYY6w+aipP65O3FMbJpbIyzFnskFYU7yfz
Pps5j0Pe79NUwuptOARl34OBG+sYlh9qjAlPqRCd/YO6wQ5EUe36Peg/sTYi9sEwlRWFA2u2aZMP
GHrATIXG6dwHydJPxaXkIYiRP/MvW47LqUw8RLpeybQYzmBo0XCnxiBJQedhcquWcea3aIbnrZZ+
kt/epqvVMoARTaaYzTVWu9wtXnBSDtW374tdPyGY5DLob4di151lUCILmwTvbYBTFYPkUrdQscyS
wq6Gu3j8Es68Wg3P6xmk6Ae5g4wqHody/7WWzwnSZiJ3XIa3fwxGDKMakYG8Au4rH7zXfKORP/g7
fOORl+XmwCybMU1lAu6jip6vzrTm6KYuelQ9vujhjdC/7B8DjiNqTBqhb+tclHWsKyTnubupxvtS
+SnGEufi2Gx0XZ02luW3qtMlbGXYiY60mJd5kLG7FK87mIDfkjd0tv0mvPq7xkBIm1Qk14wE3S9C
7GjzjSYepQTiMo2fybMtaQ+p+tdiKP/xmLGi9hGY7iEliWOmPhg+xh+hINwRh1gjOqQrv+G1Z/Ec
hYGRtkfD8pIWhaMrj0Hq69mDYf6lS4VlQE5831F4F7LGIEjQoedBb/EFoYiN9hQQhRzqC4qjdsht
TtlOUK++HoMg09RH2dQWpaP3VvCxAq1scGyRUtUsUADTOcVzz+vA5KAIWzlY0BA969GC/E/zFOe5
tRT+0qqcTaR3yg4KawyK1KYZpPOMPSRyf1ym9tiFHB0OzjIIE+SSFJPo0MZEuXe67dTj2Pl66u57
AgcyWKkPZcgDtTPLArXxzgXhx2SOFlFkq1/+42liResbglkDQi+S+eHvdAsE3u5aR/ZytP7zSn2b
OwfJTLDgyyL6gui3W8UD0LvNYkGFMbP5TLLHuTtxM3Bbn18D67NOTGLIJosOuqSVVaqEBQS/y1Np
juc8//dckTRLezVBV7lahWr2qVRXiNBRvcL8wGInUWTXKk+/dmuz1mYYMGjqRqpSMsPMqDtEL/y4
U2xUrt7hamszDA6kUJjUEh1m2kC0I3GxNVo9HNuDMkkf972a922YKELpe0UKQ0BpMPfWUPwIG85a
Nq/A9WKYwy8W6pjIVVrgzSZ504/aHs7FGXXeHzJUjYVj+G1/QTx7LBSUMwSaIwlXYPCRNiJVXvog
3LavHYXzB36T5OYFsVofiwsT+HiaucfTt3Vn0NYmGEdaHia3cMczj0mK434sMFTzkjVaj/thlkAL
r8z23Pgz4cmN/mEHTSLJpipLIG1/e5iiQF+avtZzUHHRjsziQ2qjt9AZneIWD2yfl/DdAlYqwfGP
Obrq1dnFox68sjEcpFH0z7FQXfQW6fJJPmtZ9WPfOba9/WqKOb9gbExEUNHjyRs/hghkeSxmW4GJ
BpJ7sD1LGpIUzDWkqJUsKyl8QageGtEDH9Vg6ih5HHo9dt6xlKupV7dc7dpsBH0nhF3hRHF0Lkcw
po28SabN1NtqOa/xysqGoWXBEi1AVfWLegLBpVuewpN6HE6LLfjwwnOGbkVeRLLtfquVMf7QmmlL
5BqQBMqvzNK82hfcMoPYUIDZsPiOL4LAXSfjFgHqU/HYweHpaDTxRbf1I0/FZGb5ebIDZJayBwxk
c4Bq0xdXy2RAfiijKosMZC2GTHTDwkCd6HnfRTbjyfX3Y8A9iiqzRkobiXpr8eJDoDml3x0mO5RR
u5Gt7ovgoHl33+gmRq2WxcB9rIh1SyL4ZWccy/gHOgF0lbMujgmW3jFMFsFIFJzivvwxDndy+FVS
OCl7+l+yEetq5167XVeebzao+iY0b5C33ScxiW2BzkNOIFkU5YuQhB9DyNHkQcRJcG5C4XXzZPkt
FPakjxIRo12OQUS7AF18Kf0s5JtGfdfDdL1ABuNzoahJISuFQ75olnEqvMgJPyqiPd7TZGN0imt/
3y+oO+/tKD0Oqx1t9Tmo0EJWOEaY+21rWKUuonlSuImN0CYTb4Gc0yUzIKJFpdiQuEakJjwpki8F
n/aXw/t9BjLmXk5Knb4Gwjk+aE1vt/Pg7pvYTNWtvxHd0tWWSS16GJeuwRp6q7vUC4q86Qnj4kdi
Ta7mUkaAxM2P7fGrfODNnPDOGAMduVGTRSoAiXX7WIuuElwi+bC/Pp4JBinMJI6S0KA1A+JqmC2t
THtWeDIjHCOvU/urPRSzoa+ICrcrVOiupQ9p/LUbOAvh+ILCJJNEIU6MWAOSi+AABEWJFRNOWYCD
CwqDC1IS6B2R4QmS+qPBVintY9/ZSsCrFfFWwqCCNtV5EoDmwqmqFzn+WPM4s3m/T/+++hr6aEAZ
ONcQK2PqEn0YBjQR9p2KZ4H6w8rCONZgvu8JIrDO1YzbiMfQIdMt2MExtgRVzgt0fzLcb+KpdguI
v2cATjQ+3cp2hAgpvelQsFFOhQtmFaey+4P8TeDMq3CglCVWq5V2CmshAi508XzS6Kxu0l5InFvT
REpbEwZepzjvFDFoIA8LglptRC+rJGAOASS9RoixDjl92f96vJUxkJAnagH+durnELLsOqpFDLWC
XrSTDN0MUcrZSF6AxBanaF0PxN7wR+VD+NU4Kef0o3GpXOGLgVBTPo+gp95fIGcj2VKVrHW6EM24
NvL4uZJuFfWc5l/+mwkGK9QcMSXVaHQmIbPIeBOLjRXyqnocQGJbPtWu7USRPhEN7TOZPo7jU1De
LKJo7a9lM5+9ugJZFrUUs19SZcAhKi22ZgHnTD9rSmZX8uepvQzVRdPOEvhNOGbpHu0ccrZOZUxF
HGdFh6TvKT7gbWU40TMVgqd1j+AR6hb79rZ3k6gGLRWA+ZYBLdI3tT7lCFa6TrLM0pIML9e+L8Tb
N7PtfFcz9N9YYWPUt0M2RfCMGGlE8XPWX95B4I88nHQ1wYQsqaEtSF6hhFmoxOoKUOyV555HqbbZ
gbK2wsBRZ0x6MWSAo9eOU+kAvhnlpgOzfPYV6ronMPXvb9z2pXJdFQNLIhniIdBxwecgdxC8Jjzu
/z5vQWwLbUa5Y8MaC6I9Lu0jxjtOqU+5RuOXhKuLvdnVuto+lhVIDcI4jl/r5f7ifEkE8NVXz98p
czF4ilzBMU/o3zhml9kaz7xkzzbC/9pKdoK015shy2Jcn/Is+HqDEza0dhXOVl/2h1DjTS1wXJ4l
CzLLVAkMOS6dJNKeBuM7xB0+BBXvscH9ftSBVidLlxYiagFgqsDhRU/Uclh0izISSXb3WPjl876/
cPCC7ZBMum4GszkYYoVWd4YpsPpatZr6J+YTOQDMs8RABugWxKTq8LnyHq27k+DGRvtoNNWHKinf
dTVePYOBDjUOyzQqMnhE/nOEDKqiearKiaO5H4pBjsTMyylU8exVHwI/dwuoIhngjWtB7YtuMtXq
DW//U/H8nYEO2ZzjuNSRQivBEJ5iXr+/CabbRVosUvJi3z+EM7+2kB1R7TFcoDU0MIx/jq7o1ujN
674RB9IXd6qHQWYuMdb28TIhk2YQhahsJqbqW3GRAhMXV/3QV55ifOgMXoy2fRdfbTCvqwy6c62w
IOlNiVQprYMcHAZ7cpF/PIArueM13W+7/NUe/X9WZ3kQCZjdJXQhBKAhiscHQUvwLnUnTKruu8bm
rSIriob2ex2N3IzDm5jYglIB3r91/t1QLjpvWH/T9Va/z/h6q7RJXcw4u818P0HYLDcvS/ncxr1j
NMJ7nl0y0U3ZwAwfct9vN42oQde1Mg0tqr+q4pYs7/KCqwG2qhNmIHTO6Rs7Oda3w10IiiDVim7B
S2Q3H9vD/peh/+1v4d/KGONyQqWORlDBGBW6a5EypaSc8oHXgLftAL82jS3nLKUQ9Sa9C4ENpuYP
FQdRNzQKEI0poiwbuoFmepnxsF7QwNwsYB1NZveubItfR5/Wp4LLXDuzp9iZ2xCbt3vbILsyyzje
QtQGu43bkPYwgqgEhE6Bo7t0Sib2eEPGm8d1ZYzxPCVKylCh5cUe0mVqE1pjd1PKxJ0GXmFi83Nd
LbGpJATvZmZmdKATjbRzecmN7/tut12HWFlg/K7L4ioAcSuSsh9LV0HHmu5hMF6wM1xQFYiAbNGB
xI/Di8k2UXxllkE8o11QyqrxKEVvHqTtvpQQC4znx/3F0Y/+25lSIAio6hrVQaX/xApWpXQs2mI2
cieTGnfU/aQ7yyAPJvUXVUdmbk6cfXvb2dNfBjEUyxiso6zKQzxRZR9i2p/z03Bo7gTXuOQliCJB
lu6MB0q0ax5CjzdU8Icj8M9qTZGJm/JunqSiwjtogAIVBsfQ90WeFJ+iiOnInK3dPgJXY8wx7yQw
iWUaHDPrTnl6G+qJm5rH0VC8/S3dPgBXO8y5LpVGl0tomiLkjKwpOyYJp1d42xGvBpizrGPETRxD
OCJEfaoAAhbN92D4ub+ITQp97eoXbD+8WNSDQhocMsWSv1THykvugh9gXlYowQYlRFZc4ahfQPQh
/rfvxJZsa12RBfDo4w7rTr32nJuPEC3S5Xcl61YLZI7zXKRyWaCByJnU9Ci04Vmqo3vQ3XFGcrfr
tCs7NFO6PtFglRClAV9Lfehd8LB6AKozfbTS0U+wiB73PxzHOdhitDLnU5en8PJUHg6z2N62dXNb
K/177v7VqhjYiGMDGscivfvzs6g8SMbDKDlldhSDO6G8mMKH/VVthhorcwxQCEOfZMaMwAl6O1P+
UpDR15OTJt7JxUEcfHEMrH2DvG1kwKLS814LQxzixPDr6CDMhyzibCEHJ14lVlaOUTVDWBXNgg4c
8a7JPsgK5/e33zmrTWNwosnSQOx6QPvgza7kVHf1X7kdg5cvsCBqe5bPvJCGsyL2nZOHAinHBk4R
kbvYAHP6O9oXNZBggFJLkQ1Zp/ZXO9ZkiyQvPa1Wyj9bDfPn39Lsaf+7b18SVxOsXxed3pkTjs9M
cjvqZAutHTaKSEWfOfuWtj3saolx6W4K9AxJg7/DCbXBEzsHEV/Cq+z9AX+udhhPBqeHqWM8Fken
sqtjZGMUzcEDuwCxDLgZ/x8N/ttecDXI3H9NvZiTksALzLw/D7HkLU3q7e8d/Z9/j5KuJhjPnoxU
6rsWmKobs2WK6G6GcGZ3p0gnwj1FHFtstiCMS9KOBZxOOAS+5OjfAuFgOBTAEaaAZEpwlPsxsrK/
3hdv/lokSyrcKdoCrSM8fI3wcyWZdtV9iggvJ/dadd3ZSlacEIqCYZTFAInR/lsQo7RzqsgV+9Ol
OCK55FLxD8EOMTetWoMrXorbxs7vAvR2J6fML9zUm95Dtr866CwR8UxayRCEAU8+9Skralsav4J1
9j2P8SuasFPNQpoGmhCS3FmCY61fcplHrsXzHAZLIiUux6DGCZ+lG5JDc6FAAj6qrEa4TWaeyiIH
TlhO4kWbiTyUOBKBotua+QJ6dLuYzXclGFabxqBJPE6ZGqo43JUz2wSp71sM1DvGByTF2/9H0yMP
vQwGTOZAiQwZ9yRyDN0xQ34acm3kR4dHHmWiGUVL+7EPLbx9ZKAlLERksiTEvUVwU4jfUtOPSk6A
ywFIdtC5TmZBbhXabyY6xngyeKofm7+vipoCKgXyu6KY0HV1KrVILBDpRZ2eepPLnUNf2L+BxsoC
81XkQc1mIZbou42cFGc6aO7g0r7Dyn5XPLsyxXyPRSl6YgQqkjPC12H6FGUf4vk9kiXa1QZb3+6T
Li1zHckRLcg8EnfPTaM69aJzArJN11qZYfIWhTr0aT3gbW8o57L8KCkeV2+TZ4J51PRBVQrJBO+N
l9oVZ82WQKKJukf1sn9Kts/lai3MqwYKQOgWmuT/5f7s9EshWvRUQn3l0B/mZ/KeM7OyR31+Ffot
QRi2LY3LCuTm6g+YWn1PwL8yQHd2ZUBo5wUEtPCBuPkRV5cwuGsiXt/Qdp1+ZYSJ+SopzRqjQyxR
pNEZnQF+FSsPxVweqj4/9qLkALHtOlAP8vzvxV6R5FyZZoBbKSFSYPQiHc6+nwL8Ax8EXoMXz/kY
VKhUE4x0Ex40XfUUp9/T9ELe1eGlKqYug4hRE0XGDdJgjDJDUWh67B5al1Ygh5Yoo/2Zp+27vZZf
hl4zVyt3IOnYym2F7RLyl1770GAWI+fdpfSM/I6iVxuMNyxptcSquOSOdAfmdLsAIwVx0IzyuUFs
xSd1pki5Z47xAG1OIimNUQ4N08PY9JYo3XQDlIXab0Z3qyaXuH7XiBZo/f75XOwTd5GGRiQmooW6
+pFX37T0phLcVrmtVNGJocXRx6c6eE7Mz4HKeSr+AaCuppl7I82C3Jhr9Ai3P2cX9DiH+C8TEkrZ
LeU5Dx55wfr2Y/u6VPbtG5qS0KkCLvX5QfpMkDEb/fIjUSzpNr+kOSSbxMPEm7rcvuh/rZFtv676
mRg9gZOO2W1fPzTKMwflOaeAbbRusjYoykxAErCzu4vqtnYJMvVEtzLLndzskHq8hlrqhDtO+tpX
uDp3gmEEBhnx2SAQYwWJoxi3oMqIwOfZvqcBbPXBGCgxIzDZLAOmx3LxRkkrK8k+JDrvVtmuVays
MNdKoAqoawcynZn4m0Zg8KisXPhAQIe2UP52UFl7Pedp84eL5uoZDLSg8SFtA9oh2IydrYrnuQrB
p3gJ22czujH7Q7OIlgrRhH1/4fkjgzAGaAH7bITVuDxH9amReIeahi973sHcMFJVJWkRIIIiN5p+
oEVHwQ0OhuGDW93nc2zxnJHBEKXLIj2O8ALv0IuguTpaEfrok7a4kz5zvhjnpLFVM7nsFlKBTtYR
ki8KGtml6j4wOEHbKx7sbB/bgd0vS6MvBTBKDohoyVl0UtXEj9rJqxrBVczSDYb8MiSZK5ryX80w
2nVsuomANvp4OSmx6ixK73dibqkhCv996Aea/nmsog/7frS5GRqYGFWCQrnOdl7ptVDJKPvjeRGo
djy8CFVqdfXX/2aE+toKaQKpW4wuR6isRW5uFnajeGP/rpfFaiU0BFgZUQOtSjWaqGqaG9DhxO0h
Sji0Lrybh+16nyZFrKZUo2lemsFJ3cTL/QrzS7RRLTuFnsKxuH3MdRXdLLjcIZb5dlGCNqUB5gWw
qOm+1b/FPB1ECk6/u+mv32czbgm6MXo06AAzReX/SPuO5rh1rdtfxCoSzFOmZncrS7bChGXZx8wR
zL/+W9B9192C6ca7xyMPXKXdIHbCDmsdAMZf5fdDSb15qgVG9wfvfJLEvciydqnrxlbAIQ4EWPPR
vmWofRjzO8qP1EsoWjTjdSWmc9rUb+0kllO9Mplis9I+gkJ6MywYZoxDPUwelQdauJn1UdoAW6xo
IP4POdFJLqeN9QxMUFIhQW+ovwbtDUrB2Fn1O8BD+bHbuSOG1/aXrWzbhZ5EclF2zkY1SdliyURN
B3xydncsxi9q/DIrwWVJIq3hIm0vz4VOJcSGqSdIUTJHAjGX2oW6KEURqD9faatKEqXo6GGnqVkP
aZz7fa4LAp1IQbhA2tf52A4yRCTGl1y/6/XXphK4P9EpuFBapa1CVDa8k6hX6vxjXgTBRvT3OSeR
g8loBedK7lnjrbKGpf10+boFf58vohkJidfRYFNBcgPah30tHIIUKBQPFzhnply2AH7wWr/3iKsH
y838Hnk0wIzJgElIwEx80e/MH5fPJbh6HjZQ1+a4GiXkUFn/UufHQb6jraAlLbBJHirQJOs4mWwQ
QiGeVB2G9iadDvYc9pLgLNvzHSdHxzN0SfHUANQMl8S4pmiOtCE09p2/eKVXS24dCbeiRV+PcwLl
kk9NxGYveozPlH2eepXeP6eKJdC+bVd6CuwaZz4YfKRDMrE5nXbaE6v1R5oHadQHRlG4hh0di2p1
AQa/q1LzSwfuKbOeA/BwCCZ1N897+hk87M4ytW0Vs+YU6b4m85WVv5FRcInMUH+LxmciOF80FcSe
sgqFsZLqxC1ngPRns0v62TGy7K4q5Mc8W52qFjWTRUfjvrCatwUm5KClUZd6qlpgr0VzY1PwCty0
hbPTcW5qUQqQyGasYFoVrj4FbfWQ6IMzWeEqGjTd9CcnUfxsZlvXmlZ1FP4kfZ7T1bG774X8mgrb
TttWdyaIy2p6CiZ4vYFSJHsGBaqHa5h40hd7BxyCRIj+LTIFfj4zkcZxoEPEmgEgpwQTT+4WwJoE
lRHQEsMMibXgmSn6kFwaM/dRNRUSFtsT5E6N/VqWr7L+o1KFj3ftsuob7P/Psnd1mGa90ZGI4tHe
F4CPRoEWuKrZu9WFuXQdu7knLtOJTse5sKangzSYyK6TLHJTG9OnhuUsZYQ91n8uhxrR8dgvOTte
vtpVYhl4nAzJy0RfilwwpyY6Cec54lWOVKBOIpQ1oGXCBLK6V8cvpAkvH0PgKAzOUTRSlMilBAcl
tdejtlfWa1q+/J0IzkushdZnS42ys6XcmwNxsvrOBNrBZSECV8RvN8mruYw5gX8gKH2VveVkw4uV
3llG7KSSqHT4UY/87NaBuwIkKF0Bdq+t8rXDMrXbZcnBWhh/Wz0b6D/YjZmfdR/YYDsagE4JU8+Y
rfDqMLuX7tb/+Qn5WTr3AhomsjbAnpo8ZdhN1ZWx/O+19c8COB9hLJZtyO0EMrdAdjuMveSHxFNv
0qcOXcrk0D5fvrvfVf2zOM5TYMdzjae4AHhh2u1SOd4NlnlfV/2RFqtA3UWiOP+wdkqPRWOw8CV1
7Fqd7BZ27Cq5D9IDgUIKdYRzEBjjoWZtrIOXXfVX5i0jqrNvF59B3EgYJJPeVpfuwfJ2xSrBIk6O
jcf552/KuQ88T4hWL/KA5FEJmgA8NF5ya+xhFA7xyqAC0u8UWv7li/zdmXwWyjkTUnezUvRgR13I
IUrvaPalqL/8nQjOmUhRp9IloaPXjPJhHmenX+IDNkIFt7eRBnw6Cl9SbNOYZlOk4fstIBzJ/XIn
76v3zidBv0tv6/e/OtVvtcWYmHZugz1Rrr4mMpj/vlkiRy88Eec1lL7rZ5AEjZ75aO2mXXKbuvq9
vWNTWIX7l5qgch6EVKDRJOk4egbc8ZLdWMb3NRbYskDbVM5t9AVNkpJGoD1trDAeu33X0essLQVK
Lfxw7HecRfpmUfIoWuAzJrfadxjmnsMqNAG/1rtpIHqZb+zTfFY8zm3oUyErVJsGYIHat3qghPEX
EGmyZRPsozF+CqN0alvIIfV7OvNZLOcvulUpzOYjpuRvaBE7dvzz71Sc8w1q2WPyniSjl2DYgWAV
w9CuZEUEJyY6BuceDAmVGambZo+kYZxfNbHg9S/QOX7YZYqydigT0IBGNagxs9ypetWh04/L30oQ
pXgEh2mxyRClIHlRtMxJdDehk2tX/9hIay4L2ih/f7p2nsfLmOaxaVacJwUMH+AvdqlvZU4fUm/9
qQWZvxylp78UybkGvTMM0IUg2i+upWOTWf6W3yee6YIFsCUOuZL/P7ZXNp5Zn8/J9ObMhtU+madk
QkZjvK3B6pl4aElu601YpfYxLiDkkNq+QaSHpmnroCPi5MWaQls7X1j4AAYz4BNnRffyJQmHvHi8
/EG3VdIyQHAI7FNZ5gwr1uO5A1Tx4KX0u2GWYSwHGR13l4Vs9ETZB/wlhc94qTZGi10jtPc6mlsK
rk3ufcVEOSo28HZoMidrS7xTDG82o39ldCfZ3MekjYQ1U9uePfRhy3UnV1+W5fvl87E/8XtCfxLB
+fiCTitFqX3wbDXG1vT1oguCFXM8lwRwbl2ZMknD0hQ4tDPZdq1x8suldXVjDCjVgjKTkVqDFS6x
6NPfnYxz7JO0lkbT6oNXmtTXZzuUy0GkHCx1uHQ4TgWLem0b0quDpz9WKdIlPYz2tpsmgBMuMOIt
2mn9Q3J7ui3OyyOJma1swpk65kR27Y0aSsBDsDzjUcWwSOant5KwOrpt0r+E8hkhxgCtOsrglCUl
cbV5X+S2O8q+JeISE9gznwu2WLGd8wSqWMzHsQ4p8hoRD+YfUprTWbhccMJUUWkkCui13Okn8ZUw
eppeUaN5YQDgrYji7g85zUkc5/KVPGkUQHKxDIphRI5Xy3WGbcX5UO8jpw2ae8kTyRTYG++A0aM3
4lLq5g90HeUIch2wb8qhqEMnEsP5DW3WC60egQmuxLuqbt24yLxU8qh1MxC3Wu/a3BaEbGZLF2yN
xwaT1CZS1FZF1lvMh0af/cSQr6luHmo58ZfSerDzVFAn38Aj++T8eTCwXF4yNTFxf9Tv9qonu5pr
H1M/8aKn4qty02N6uXflI2Nqi3wpTK7F1ieyCs7F5LIsz0YK/2lK18n6bpjhqIpKlqJPy7kVPVJy
I5FyWHg+Oqp0W1ioMyu7pfxWSY9GJGIaEjgUPpdsNKIBixM5SWwsh17v3JZKr4QsjjkUooqO4Gh8
RhnF5prqzEOPL4af7LPRQTXWSwLrybxWXN2V7zSHAkxuOYrgij8ygwsKy6eYU5sRW86j+aPCbT+z
6odxFXnaXfEIutCg91mxTHe7Xd07cdB4g8gVsAh36Qdw3qeL7GalOlRnAd3b3l7H3s0HjBMq0vxG
sqZ6VIdy9i5HXdH35lKWVdarUZ51sJI3iTel+NwJ1p5IfCWpllMNlZObvaAq+Icc95eX5QHFisIe
mymGlc5B+qCi4CP5VZheoZMWlMFwFPGAbKZMJpGBQa0BMICfM0rmeALrNGLIhJkyZ4wx62RXlXv5
O26a/ZkQLlCZih2tYwR299JMdLSqoxx8XHpVX2EpuBN41k09MXUMWpuKif1I7s7KSKFxCbAUJNKp
p4wv0/CaJAYwj8BtInrhbUfgkzCetAUwBQC1sQwWEpWA+EWQBGSv7qQdI0Yqn//NV/x1Mp4coYH9
VaRDSpEm99HwGucPifp4WcS2NpxE8IHQqvu4JSiS9P2LBSpoYU1acDt8s3bW+liTTdRF0p81YCrw
WNWPDEDbuDOv0Zz7ysCmZWcKRd5ju457dlPsh509HeuibLQiwk21frFffDQ7ffPBBM32iqSTUVoh
xd03oCsCVJaXCELv9gP9TDoX98bFlApDGWascKkBddVnxXTUG7YsIntGKIc0ckUUZNs2d7pKLgxm
nbkkREbtrpmOenxUl7Ajf3ksvp07Rwmx9PmjPD35gz96mt/uyN64lQPWGAQynMCRCNTH4Nq6XTJn
qqEgbZJq+ajndYh1GIwVaEjj40OViSjQPoa7fws6p3vj+7q1bc4LGZPlo/6uellgOsqjsWMFve5o
+vJ3zcuvdH/5AJzPH83XXrRnJjoxF/ZGI1uWkuAaATLQ00dS3hLrayo96YVgGOpjEeHSWTnHKU9U
TzoK02SDKokbHUo/82yf3MbXhWPu2Gpb8Ra55EaUWwg0lce0nJZRG5sFFeDCBLKB0Xm0kn0zEfUW
Rc7a4B7vUVzFRpqjdN5Yyx2tFy+W5CAyYi8vV0wbA0UOS8BuPpteNQzHSO/9RhM1/URn5dzQqk5K
M+io1I00tNOnNtmNlSBL3ExIz3SW8zUKleJabpXZS0nlFNLq5z0NpVXaYUjWvxwutpOVM1mckymz
/xbIZOV1am+W7GsbP6gmBvbwvl68dkFBSX2Y0CXLj1n5cFn6ZnZmWrYKsnrGVsrd52L1EcZv4AzI
SG9WrXZXI9nbA/3ZKMnqqJp2ZzWmyOUxe/vdSk5CuRPrbaMZ8zQPnnSsANcz7VgJsnBQgmTTo+IX
03ZE/iWPcPKKIenmGADYGB5975LbSRVc4bZC/vr7fD1kyVppmGyCFDf+VlUv3XK7kPfL9/SBVnPh
m/G1ENvAnFiW4pvV5c4C63Dsl25ve+ipUjDyimZT/xBsT0fiss0oBQbHUCOJMR+b/fjYuom37rBb
GJR7xa29NBA66T+4lpNIzkt3o1KDWAw2pz9OfhoqR/1Gu5082UvA7SNCFxMekPPUjRrlFujQWdaZ
PCGfcJrbaJ8CzKL10rsStR9RtV+kJOz/z5InOStGNS5XeK2ocMppn9qFEyWvl9Vk+4l5sme+JpI2
eReB0v0jAN0bh+kGY2KudGP6SWC79Uv0CDY4FPnNPUEBqNrlz5fliw7JuWZFXmWio70AQI3ruAzH
GPFuerosYzuan/SE881jkit6rpmDF7Wpm0mHRgt79W0i2E8u7y+LEh2HcxyJnrbJumSo5C+WO0R2
0FfEkWgnQA4UOGG+/JFpWUsarYH/aOsgdsaD7pPMdFWrcZO03l0+0x/iza/vxxdAABtet7LSoh64
k9BWTQ+2rwG0VHFjtw7E/R/BN+SLHv2QKCsdYGj1+N70d7T4Upt/d008PDqprDwtmS2PVnvT1oDH
kgcg2krWy+VPJzoK5zMmJSqWSoacSvtRDWGayc6KoPV3QtiPOPMTkzpLyqTl6M9N+m3ezd9LfWY1
hfDvxHCB38qTqJcaCQPo5D3O3pN1l/8L8CsUS0/OSOO8wUrSUi6SfgRQgRG2K/A9tO5ptUV1YJEv
54eo46YeI6VSRjRB1BcQBeUOoGd2/U/FBXPoTt93O9FQxx8S/ZMRcZ6BmrNVGjV7UgBPpA/ADeer
nnKcn5GtTUF617vNDq5pZ96JWj4C98fT9pK6ybKMQAkV2T7EsuqjmuFLZedLkYSdGBEezLa7sAhA
QAAmaWsmd4mGLNVZnaWTZ11bnVPdUaQChgdUR6QeoXFMA1GZYdPKzgRy/j2fVkOSF0wASe29SY91
wjJwEYSCSAh3f4WsY/uMjS0O2V4trwHTMIjqNJtviNM5fls/ayt1SUcDWklWMEwBLjWxnH7IHVsE
5LiZ31o2URnVnkFk7jCN0RvUavLZy1I1THUJywO9IERt29hJxoeanLklMBTZSqXCLVF/8vv0gyjO
9i2V4cyiTDG8R64smKnfzgjPZHKusEJZusrnFrNgB8mhDjAc3d4xEKmKMDuIuEIEH/Gj83N2QGrr
8jzlCMJDfYzLV0n00vqgdv0tgz+dhqd+zRvbGEqCJocGSCwDu0D9Pn5g04hpiBgMxsfcTX5iIyJQ
/fyxx7+M/VFURROdkv+kBRtFT2BcbXotkdCKni6HFdHf58KKHaV2ZYDE3Bu64m4i9UGv6L+ZgTj7
jpxDKjE2MM4dREhL5WrxnmC5dxENn20b7y+TIpwTsidCrayuIMS0gkU1/XHMvYVmnt6JqNrYn7qk
F5z1TiaJpSWDXmCBOdmtCWCW0ni1g6WqDdfWqeHTPO+dbuiE0wqs1HdBNP9wletmGZYoYyXV/KEE
CUZ+hWoOUEMaV7Tsu+1wf31Q/v06IZPJImz8wEd9WyeAmCl3evzPZeUTyeAerSDTSjtFRWEo1u6l
+rmrDtkgql3Igk/GvVJrDFrO3cKazns23cFwLFivQjuK+uki78f37RetqSo5gVdntUQVHUqTYhsG
aGz+ErbhLFgVZVp2SRU4xyDNc9JIMtpLGUg5h90YKjgVw2D6uyvi/cPYgDs6NnFF+WOlOlNyF2XB
34ng/EMUjdrU9fLo1TWa8VrY2Zmb6M+XhQj8g8r5hywhXSPnEGIuVDqCtnJ6kttqui8XM3qLM6vw
L8vb1gYbbN6mrmqKyjMsGotaRnqMlzX16VdEjaB0rSfl3gB6JFiJReWRTTd+Jo27JpR450XL6tHL
2yONfq6NaG9EeB7ulvS8o2ab/L+9EaDiI6skdwaaOUZQ3Iu0brsscnYe7ro0A6RCIEyYvOIK/bLd
cJTf6q8MK7/dpbuqQ1LB5i7pd/saYTcEmrIgLG5m0YpMANKsy6aNWivM7yy7wHD2YNcr4gmjHAJC
uZeBBgis9m6714CIruwF6rJ1gefyOFe4rCmWpRY8vXDYr8SlDtoQD9VPhhaN8IJ0TaQxW/7jXCDn
FweFWKltj5NnA/TQl9TEreXiqmv773OpAYusux+VKrSGVWDtmxNw54LZlzj7ssU8FoMWw+nbsddc
GZ0DBCyv3GmNg3l77VYBixjjWM0OimDKYCvanAvmPGYZjToYZEeUzhd5b5jPndV4aiV67gk1hzPF
sVyBqooJJxj+iuWV3K9dPL+wW8X2MHGPu8uaI1Iczi5jU59qoD1PgPnZy8l34fbqpuGffzbOFDHQ
XUlKB0dG6h+rZDoxOBUx/7mqb03+VuY7aubOWt5lsgwyVMHhNnPwc+FcrrVgurSaRszuZntGIDkH
nTcC6wQr7MfIa7DSMr4zdK/VXbwK7BnJteonvohDY3MI8PQrUCP5rLKaQct4JB0zTqyzA0cZyFRu
u7O80nZ0NAk7d3mOZPfyxf5BqqEptmYpQL3jLLSK8jZdRhSgLcOTbmdP9eo3DB95CtBdFnhAuteO
YCMTeD52nXxegbbSL6mceepDV8dlGSPvy+dwlD3N/mZnitNZj63+j6oLbHLzkIzcXlF0A+5W57SL
dEBaIgPeN6riaT8NlzUuunD53r7MLojWPAmrxMJi0JYnOBfKadXYA0A17VKYKIBs4d3pfX5o3ruw
3Ecv7R5d/MB+/d/5u6A3p4PyYwNtneS2Jk0Yt2yeJhJU/UM3CXKOLVdwLoKLWZYJ/hCTufQYaE6q
Qa/TVcgtKJLBxamOtrNsJMijEBd/yl+xmuf1gIVyWN+nc8m7GDVHcFkGZwZpV8jxEqOeJSn5Pm6y
K0mrb6xe5GpEB+P0vgCyKVUlWFuvUifGbGosYi8XSeDij5rbadYW+ugp5ZutyYCD/nHZY2yZ7vn9
c5GnnLqstzE34XVZ+R2PnptpnRw6PMl6926q9dcyGd8vSxTdDRd8wCOyKCZLCg37GYzCY/O9aQRu
UCSCcxCVVMf51INvrMyI05Z4fuDLZalz+SAiP2RwLgFAWppdyMi/GBz6+JTEXnWbednz+JMlYPPs
VrMTe4ZgU377cKdHAmdNjZItpP8I3lL7MqzxTtfyZyI1+8un29a8kxjOhIwiiazcWCavIYobKT8r
4VAU+zx81JDP8nXOesw6JiRtkCSwJSU9yA8Me7MI+qOKmbPcVW8WFSFad4336VkX4UL8IeU6xSzO
srqZ9NraQQ0LkIvf9HsGD4glN+m63Bt4bQ2hLLi3PyRFJ4mcqWlx1NX2jNc39bO7JhjD/6zOE6Tq
Yg+4ZddoDli6ruk6aAS5j9ska9LaMRLXtVLdNnmahrC0cmdqD6V93UzhZWXZ0skzaSr/MUujkwoF
wXFRnsCPbLQv4795jJ+L4GwaM81Wq1foL6nkx5D+Q+cbU30aRX1ndge8Tp5J4buMBaZvS4NiW29t
y9Fpc+JqenXXzGlQraLQu6X/57K4K7L0KqstBZVvVmWqoA9DQPcl2vaX70Z0JO5u0qbtx3VChJ/l
3O20b7K0ixOMcdFK4A8FSqBx+r1W1dJOOQRNCIWlBMwf/Xu2aAIpm12588/GxY9GMlQgl39kEzOg
tqjbYncI88RAMkRD0LhdvN4dNSd9jKH7/yKwnMvmlBCwDbNdNwm8PcFULmAjbC/PlNihjbDCJbo2
pj1nT96kqi1a9NAOs34l2U0bf0vaoNYFdfYNSjdTPjsR32lcW0m3gQn5n5qF5Gi+hQcTA2+I/THU
ftBg9FXf3jFm0PxfUJF/Fs4ln1EzN2u/QGOUNXrM4sFfp+6KRqVPzGdZXR6VZLgdm+hbFVWCR6JA
V/l5dEsu0AlNbSw2k9cCTWT1qe9fL9udSAQXQEHeQfvGRhVUW/uv4IfeJzOgL4Za4Hr/UBv55en5
aXdgBvekreGyGDUke/Ci6hSATY4Vu8wdfUKX2rUnR/gg2uornGsO51eWngxybyLCfDB6usVjH2Io
dM+2L1ZRJVH0LTnXIhEgww2mhZ0WHUMsFK4l1VF7er98Y5vzd+dH4lxLl9ESAHV4WJq3oDI+9Md4
z8D7WKtExFHA/tSFQMO/YaW6RtiesV5JZmzHVKC2zrCcjb3i3nSHVvSM+EO2c1ISzpvMkqkn6wwl
ke/zmzlgaMhzmLrTgAwL2KmwesGnZNp94Xz80zWiLSV6jRVf6w1F+humlZLbhNVXugeqQyCCVN8s
/p5dHT/wXmvmirtD66mTAgaRmjwpGIrDxgQgBO0dAFq/2ddWg1ohnA16K/ZeONso0FF+BD4hbaNr
kQJ76NoQT669lGFloxNBl7IQc+nDcm5Fi4fSyCQ8Omi2z/pHc8IWPGjtnrTxRgNO4uVrFJ2JS1GM
Vl77PmIvnGoX5ze5dBirh78TwbmRqIuxSg3WLE+jqdsV92XcuNMYC7IG9kMvfTXOgSzouIBoGWFO
IhUWDyPXMERF3M1vhaaNrWgEIzQWZ2JTNiZtOdDRm+Odor1po6uIiCY2c4KTCB7HNC3NtAOPIkRE
BGs5VaOHRFHlB5olc4DpdRG7JvvJv301ouo2wCbxUvt40ZzlIHJnpNPKVjaVcnQpNvoMCZORV8kU
SIWvyHuMKAkUbtMtnknktLtBYzeWLFRNCXs+Kw/l8NrIO6Oz3KYSMcpuXtiZLE65GXSqCv4UQLTQ
F2vdLfU9Ec0Db17YmQhOuVslZdi8sJ+m6UuAUjfvZRJfV4AKQFlPkNJsR68z7eCyqXksqWTIiF4s
EcC8yVvufpeDImQl7ss2u6kXisG2BmUV1OTcl5srDLNmHSQVe/Zw7kP9g4ZXhOq5uYumnMnh4rFZ
1JYlR2zm3qn2jG3bcBssZAO0xbtL3mnA+LYzp72tXEA4i0LKH77n6ZRcsq91EbYIjQRvwcKtb4Bl
/5xLmPurn/qd5AkLEpse6uysnPvAVo0tmzNmDpZo8XKlC+22Dy5f26ZxnUTwMbkCgnnRd6iK5qrs
NObt0O3r+AACDScXHmfTuM5kccooa7kCJ4XstzJR9TXuCsP0VVGKvf0WPJNC4MDOHJQZdV2bzshB
p8MalNQxvmmzq77LXxIMWum7Dp3zq+Vqjd30RcKGjcDiNq+MyIoBXHsTXPCcs8qydU0bA080YCPr
/V3Tfrl8X6K/z5lZIXcr+CThDPv6Fhxg5H9HDsfz65d3svhwUip2k1T4fCip/EzGxOk6DNUOPy8f
YlMRzoRwV9Sv2aITiikDw0730yjfpkAAxhDKj8titp9Bv+SAivKzKvSZZK2mhh6UFM5B/52xUAO4
7Ghfp1eYd6rQ4hscgUyBd5e5+6/lOFeHPENSvVaOZLw28eIqWecMJPUun04kiYsjkVRPtr0gEJNW
kp/VCNVZRwWFbmDaUX2XxhOQli9L3ERAOinHb3TrmpHUnV3gxUCsR5A2r8v3mgZr80yQvJfPdLqZ
NVFfj32vC+mGzLl78PnYhDLUqsmFTgYJWK4yr3TZ2ijxtGfRwMh2QfZMZTgHn/eFZZjjRyXpPy9n
QCt6qStDWrMTjZ5etgObn99V47XPMgYyqtpSsPT1c2wge6Pa/vK9CcR8XOuZR1QjKbbTieBdGT13
jVeooyPFAr0XfbiPyHkmZK6nXsE9sTmlhjg2cTDZE6Q7+7paAW2RB+X73x2KmceZPMtEJ32a8ZiU
zC8k+idfb9Lu8bII7bLufVDcn4mIqmQeQQQxscngRH7XtG+X//72N1NlzVQwIASiTfYDzgQoaQOq
kgyhis1Ws4ng6FW/oQDQNY6TEKxic5Ibmf9/pfELOegZ14nWw3oXEMlHu/qQBIBVjALDYRhV1bV5
J5oN2i4xnETylcQotVqTRDGilYcFKrb5ba+O+dZefXB9folcYfTfvLMziZzLp8MAlJwZLp8NT5Z+
vYu/xPNhhAEDQ9AHQ52CB7+IpUd4Ti6g2ZmtFnHXTjinEoy32LxjEAVI6VmUmUJJBcfzZd3ZtOmz
c/JxBqRKcqqjsjDRzgVvnG9JtaubROA6NoPMmRhOQ7M+sjtKkdUbUguixOtBbp10fi5Qyf+783DR
bFKyfmwwVeVZfe4XLZp/YIetdMm/LGazUnJ2Hs5r0CppVN3A4wsYuk5Br3vjqTOOxXRFskA4Myy6
Iy52aUrbglsB5j0UBwULLd11bQhq9aL74cJV0qKEFzFMvWH8YnadY9WV08ZHuuTe5Q+3nUudfTnu
LbKC6qVtk/Q/pd3BX3w9nMPSHQKMONyoWLhKPfPuXz3HT0L518matajLVMyapcidpAd5ML0xFbHd
Ce6JrxOaNKrHmN3Tmg1ek8e3ZdO/9bIm7C9vPrbOjsO5iWKIsrjodFjTWw7O0e+SAwAqz/LUh7Xw
FHgpyzHA82g8zAJvIYo0/PDLWkzAS08hOf5Z/wRZKDi+zJsmcenVChrsf/UIUlU8TolJNNvmrGzt
qDRVpjR7Zf+eGrnTiVqyf3C4JwmcaZmxnIzdxzBPuAI7SA2Nyl13mOYNjTD3Il8UV7bt7CSPszPV
sMG7u6DKltg7FbyHKAxRumvxBS+b2bYqnuRwVkbbtJeJDHK8wsIQ63BdDIUzD0LMWxYFf8uqgRWE
+ibeqiafeMhSY0rKLDFjtg5s6D/eswlhxhorHHrcjMhnstiRz5McOTbWnE0kjwGDfs+8+Jj71l6n
qJuwGXZN8YV5x+Z1ncnk1EOjZJSrZUZyGDbA7q8+4KWwRAYKscPgrX6/yxNwE8S9IIptFx9OgvlZ
gT7FjEWSoX6I7UJgFbU7HDjId8sdkGJ3q8tGPEuA7njGF1F3ZTOynUnmbM6SQWYSSyZgwkjmtmnx
kybSvSa1QVWP+6ZV/SyRRSvL20HhTCj3nStqlCUd4TmNa2tx628fOawHfpPKUXcK6nCZHz2LeTU3
reRMLGeNWluZVtUh+SlI5yzt4Jhj7xT598u2uF3sOxPDGWMxAo9eWuA0gRr7ovlzGIXlE8MfF4/m
bCfnJ1l8pmwDGpyuMfKf/mXwywdM0bv5DmseAPrQsJmQHESlTIG+6FyiLLeGGkdKDbxd471Qcpfo
j3n70itvM+oImdyILIN9rAsuh++uj3M2YEECc5HrrXUfh+2hQi1G8yLVSe81b/SXq1JxGEBFi+K0
0CEINIafgZYzc5VkFdYRvSmpo1y1mNSN8K5f3bl1h70VNm4lXhaXBWfmsmfJpEu0ruuEWjX6x+BI
6cLkJguXUBPNkYm+LudkpYamcTt07PUd7ebHAphwOaA/cI2MLQ3t/pvMadz6vTzqr8KuP3trXLpa
zvXUwGBAXRyqZD6iLB9QDLQvDbw7tp4BiVrsTAFIk0h1Oa9jmouuzCyirFbhrM3o5Nb7Ij309dc0
vpt60bcVBEu+LU+aRLf0DIMGpuJgIS/Md12M00k7xrwsKglt19jOHAHndBL5v4crlJvVKv1J3mv0
TQdmptH7FsW4fv5zTIgg7/iD/9GIomNNANM/7I7PorRKV7scUtSty5/6S/Oj8GrX+lGDv9SXvcxv
38lRlCRuq+xJImccE+qVqaEaqJQ3mb9Wr3lyP1ixY8adMzP2BUAMjIKr3E5FTiI5KzHtFpB/MaJz
PxTfG0vzUksStMG2M1PtJIMzhlRWI7vQUNNbdtohPbI9BNudguJGx8RI7IleSH8IwSd5vDEYQIAr
e3zGFjUkGQzrGR4U+jELJHfE7akukFbTQDSqsu1PT1K5CFwOrYlBDmnyUrPBdFYCjO6qdJqJCEx9
KwYTHTUrYoNlCrVe5mLP9DLCXPMMPGLMcHiwd4+663MU1vvak+7+jR/7JIsLiXOOPexmAUAO9ZM7
zc19DQQXYeFkDzHurtgtogmEDROAQEsxYHSqCbjHz4cDHrEkNePUf4xLMcfCvAoJRT3Tjcv6JIa7
rB5DDvWq5cD0qqqdLDch+M4Ohf4voAg/ieE8l9YrWpmAptKr5i71p7iKbsgMhMDWtkXzq4IT8V0q
O6brsEZU9yg4bps4u8rMm9LUBdgXG+7i/ED87qZOWtAhKKT35vlxhUtq0h+XM8yNZ8onAVw9YFHz
vO4ygNIm0aGJgqmpnGTZm6IREdE5ON8+D5GWRmBS9jB64NZW76OFLUjvNkWgLS+z1jxmy7m7b3rF
XHLJ6r21y27SeLxW517gCgQi+ITVxCj5RPIZleT429x/WUXmL/j7fK0J2MeSmhUVCAGMlzXWvbiu
vcvXvRVkiX76SnyhaWqwHJhXEDG5DEeXglSO4QhEAVtUlTDnLYqxW3WfTxI5DTMrU1HrHphpDLa+
PgxfbCDXA5B08QD59WgtohNu5Eqf5HGq1hYSVY2Yzl58owTTrtyNh+EKeCaIfKKcngU2Luv8JIrd
51lkkDB0LWlIWrymxSbu6JL6YSRWYMmLQ+zhf0dJ+CSM89TFRDJbi9SeoSQcgF+L6RZWqftbHeSS
h6RIR82UAMVuk2WfrakLUBD/shJu+pwzHeTyBSR65qAPcAZz+brS0Eh/KEPqEhEI0qaHPhPDxRxj
NbSBmBW2P+b7csZO0lXe/3P5JFu7Vp8uhXM6k9aNuWk2LDeYfBPlFlQBpAiY76M7ecsVSh+zm/wf
aV+23DbPbPtErCLB+ZakSEmWZcdDnOSG9cVJOIDzTD79WXD2/kTD/IXze18kN65iq4FGo9HDWohj
P7WCOp6LiqZoMuE2iRrtbC+YsYejSN0Qr/T4KS1iR9IFSdvtJbzI4ZYwrK1hbsYFgwVJYjgdRf92
1OmAxTQVUU/nVtSKpbzI4pZy6CKpm4AR5JFA8ek+2YWeckZtH8D5yNBFjijlLhLII9DMKajRM1Xr
vJiAAKvwImAfVi8dsMQxf31HhZ5QsJg8DE1XakmjsqtWLe9Ca2fOd6aQUoY5t48e6d9FVDlni2JP
nhpjjOv8ED3ofn6cbiQXRRkJA/uJ37+IUjginThnW6IfQ50s2L8W38ryTUq+9JoIimsjhbE2DD5T
nM/ZYoTWhJjYrFsXNFSOWZX32mB+1QhBZs+gRyqbgKJtkh9tXh8ER5wt2bUlZUuwcvK2XU2hTQyc
taPxh5VzixvlqLidy0bWRTfKf3Aolw3kTrZaRVbbdnBa7Q6L6vZBCXD72z51isz5jqfUAN5LXQqu
67i9i5ZmqphdB5Qb98IxlRHkEgXIy9oCTa135uQosv9/E8E9bGTDHIdJxcOmSLwFNYtqQqfuKAgB
RXpw1h/HkYJiMbZKa34atjtjVu4TWuAVKNsy+tLQnP3eFpoCREM23JRngas+LB0twvuC/h+FcE4X
iBRGRFgAk8zZ02hP+4ioN6mQinRzsVa6cP6Wtvqsj8Wie/PyPPX9szUBjjj7RL6D6BcpfEhrd0Qe
zQqQkR2VdmhZ9KVKhPLP1uPDASWAJtJlA23ufL9jNiiRnIPx3svrNnIiNCai392V1eQml+1TBEwG
11JrQdV7e/Us00KeyjA1vq0+akBwSWJEY4Wee/kYBSAZ9imlgpPJDOqjbv+KsTn/2ptED6VF7zy7
6pW9isDdN6uUEddkMdLmKmiha/AjfcbKL0K5sLbOJa0vBzj1KvMH+oX0gS0L3rXbrwJykcHWd+VV
O8nsyibvOpTk8jNjZiheMF3BQJjUHbrcRO+ezZBzJY5zq2Efxok+wv3Mxc5Kvoy6V8yFk8b76ysn
VItzEDPKNVHJomfWKwg0Dvhuy2MhBcMtF/W7byXeYPeEKGxeERlgzlOUxaSpM0V4Bv4D9XVCd2mO
EtH4Pf2p36bnxsHU7vH/A6CdudEPRokeFR0tY0gz8rTCTUjzpKwjPFOPssvyfWVgnsM9xjH9/uen
IoyVMM4YdRVQhHYB6pVFOk79vV7e97ogwtg8yysRnC3SwS6sIqo6j3bWo62PQZvRfbY0opcp+6nX
1o0zwrGuSgnkOZ1Hvix+pbGZSD8fXXARxG4Deo7qWU0dYXZ2c7d0YqlI7qkAG+OMRE+jsWp6nGYC
8H4N8YtxYjimEXrRbE9UAt42yZU07laRapk0IHfp3g7A4Ctv7bKlG/1GddSZkMmfD9Wt+qkY7SLV
5AKYUenGbkpMJhWGgi7GCXE8kkxoKpz3IvgbpsKHbTQMEMoyv6/zTYzatHRauiAnB764g7I3QBgV
Mw6gT/mSlRze90/FIhGMoSEUZL6E7qSzvtMQype+7YnKd8wKrinFHbNiRnWpB0qsZ6XHzIhQz8LS
ya9t/VTYd/IgBCnZfKislOPOnLxE7ahHyArpTnVig93po3GfoFpgOVNA77QHgWPePHuALVLQDgQa
d76Jey6NsErZ65K1RxanEcxRCpij5vuqgaEYfhWouiuQuXnyTMOyNIAwaQZPBbfMnUqoglhePg4H
+kNyX+Mz6zpFiVnYprZ986yEcc7FIgup5gqvWQs9vEDRtEaHAk4sTdDxIaNhQJT/3l7Qi3LcTdc2
drvQClFXo1c7Ta09o1tEJ2Az+lnpxLkuyyosaSZKh5I5OwFoscI8VevIr9HOfmv7K/0YzLa97Ipa
u7eTAxaY7TDDrYBbjxM9ZHM4Nn3PyG1l838qykAdQNvVd3oAW3XQpd51c9lc0JVEznNGDdBDUZEE
hdJyYxeLtwyiN9i2UpiZwE1g6Jby1jq0CroiLZlDXZ8R2C3NThvobd0hDa/GgJgZczct1N04fpsy
yUcK/ah3QzDk8o2WTyKKz01VV7+DU3XMKchaU1wSpXFDQxzARISxvunOLhL4ml0S5jmlEhAxKjDC
jl+ltPQ0LXbM8GFoB8eYBIUB0cq+zYGvVna28yaxMMoO98JQ2DCV1+H4gcs3cRo0XGUwF+e6ubwx
B33w2CsVmfdZiUzkEeFEjWIEowAA9qT5bTnJNWYRGbdn+EaWo/8YdsqOAia/8iJPc2bfRmJSPYLj
/S65E0Vq24VSlO7h6QAHr1mcC8oLpaD9jEWXj3RPj9KuQ5p/2RFn3otufPapj8pfRHHeZwD8GAXo
Jcaq6ltL+j0OitdizGnqRC9+kSDOD8ya1jIiid4jAKuoc83LjPmuB8yo3Ai7PDbvi9X6cccCFEtZ
JVG4OxbFtOcWTZHJoT4gNNxngSjTJFCMz/lIWhHWU40zSCJtdvW2PDVxX7vyqJ8b/TNEYwTIiETT
NNlCKMrFMqbazrMyYf6HoXKgLeix8KXdfK8y89iX4CgQ3L1bM7rvBDIXtDodedMVPViaO09Grgn9
l3S3eAbQY6xDFJg/OnQkTQFKQj7ag9A2LqpDbzk4Q4GHNdizQuYp8WjUR1pRlLi4jBspP2ii72/h
40C9iwDuqBVtg3bgvu28/licVL94Iy4N76MgOjKaAsSIHvWyoN7b9+HuuuMR6cYdvcIu5crIILpR
HsbZp83L9e9vRjJr3bgjV4SY8QvLcPQa24ke+iA8zL8yJ3nS/ArNwSKeza1up3dLyZ26iCiKHeH9
8PZiqR+SY3jKD5ZP70SV0K1n5kov/pFS1bME9hQ0rMTdFDR57OGJ6WtU6Ia3oqa1HC7VmqZKbqs2
SNfVDqBJ865/UJz6Obk13dnvztVu/D76DEsO5MvXd04kmLuRyBRJSoU+a0+KHrTmt16+tvJ9Rg60
E5SlNm8aRDHAjyOmhUlnzkR0jLdGg1KzPZPd7Ffh50EHUhj6qwtEzeOb5r4SxZnHWKVVL1NcaoRo
g9NnBsBBI/qZ5gX4CmIbhOiGZXMKtXPTJlMNh9FWyX4g1c2cSt713dlURLVMFdlYWyc8faaZt1gz
CYkUYpzrmDrSIGLP2YyCjJUIzjWoQziCzBWZ63aXgPu6DjDt3oBdhCGrd79DdxC19LJl4cOAtUBu
cyo89xJzzGBx5ewu5V1S3SrqfkGXuwnOU0NwqWyuIBrODAvzCiq26/2dgoGSRKstqBcud0Xxy5of
ru/QpoNYfZ9z6mHVhlNYoroAws9Q9mMSSMZnnPdKBGdnzVJUKWkgopCLXZYs/jQPwXUttq1gJYPb
FNAQ5H2vogkrPWAGfcf6OCXXdKcj8bsg8oVIYyx2+GAEF3k8hd1UJXGR6jCC8cjkFeCnNM/ZzeQy
Gm8jd0SRk2CbNM6/5mkky3mN2NOeX9roCCoGhyaiUta2rQFIGvV9MK/LnC+tOkvqJQm2Zi+TU6uv
eSRwB9taXASwv68CJBBdWeZio4ARa7GbD6lbaSWIXj6BeUvwHvhXD86mYxswGEOFJJY+YTzKUm+j
wXKRnvGvG932ctky+oYJKjImt1yDbIAcXJpBzBjuJvPLnAt6ajdXSyeaaciAMDdVzqY1Wa9Ni8J5
DvO9ZZ2q/jnTBZ3B23GPjnQDQZLWVGTubEoSq91nqFGwGLkDZC/yN0cgYLvFl0zYQbKtkK1qlqwR
MHtwrnrJZ6PIDDiCEPN39BZdmc2wv74nbGs/nEvANP6PCL61NJUSqrQUIma5cKb0aVmccGoc9DQ6
1wVt3gIrQZyN6aGMWmwPQcPsl+PgRMlt1p0ntHVQ49k0dcHJ2XZwK3nc2hUdEFbGHhv1d6Yi2Q0/
AbZZfssPbMDbyh25Edw82/H+SiRnG1oSo3O8hE9NvmZIXjYH6ZXuAXKEGR3Lqz2zcWTfUDwTLWFV
0IickcBY+GLnCHyeMFcgvVWCOP+mWQdifrm+h+wAXTEW/jm6JG2ipx2cKi2CUT+q9Dkq/ynHyqmb
vUEfdCoqcooEcl68RatRmdsJclBU+RJ1mrtM08mmll9TIANJ/dEk6qkwyqfrem4WSIzLTtq8pxqi
ZkmmhrXxAcXXbb9qO/Zms2+HN+oHIPZ7yeOn3mwroewKXTl7tUyiqKDwwnlTSo7V5F/kpBcF5eyX
f9hCAwE5nDCCMj5lmoRktIuUpbuD6sBm1Yo9KzSxaTXx0AE7Y9eEcQ55kmeJZiUeOVQaHTQRziCI
bNLQUe1T3H+/vmebl8tFMX4wjuQR3vMNZElK4VsF2ZXTKLhftn3KSgZnjlYUjnrXwaeQgFGt6Hta
ndj4xOgVD7PlFL8TReRTRGpxlmjlfSeNNR7y011xmjzFQ53/rJ/VH+VJ89OjfRAxNG82HxuGwR4g
toyyNackwtsYbeC4RZnjZJMUmDDUHCvxJldxme+UKgdAFZ/ZvYtQLtChckWMXENWrR2j9lejmKGf
0VpUDtl0kSvVuDsIKW0JwTua+2iM12hyzgbiRlTQArx50a2EcBcPGlGmGWVJpHzlE8ZeAZZ2a7f/
LPNTXD4hbBEYyKZKpiqj/qECN5JvqCdpI2cKu1ZJf5qVxzL3hSdLIII/WWOoK5lZ5Ngb7Wiqd0N9
o4hY80QiOJvLSEfruEcgPVX7tDsXjNv663UL22zaM7BImGa3sFw6t/kZCfU4Y7G0ojjKN5bgXNAJ
fGM8TW7yBADUm/SHuPl8a9CbrKVy1qAD8JOMKVyG+YjBZ8zrqkj9oaWg+Knv9MZhg96Jr0jOcht5
oqf+1qraGpBtYRgmhoc4jTstX+YYyEEeBr+oUyy1Z4fdU9jrgsKKSA6nozbPhjwxHYvppo1+L8bo
paYoY7Z1l6yV4YKrBdxE09AhvKlI6IzSoaye5uyUmyCHigRnausEr0Vx1xYAkAbDrqBPNIynQQPF
wmj7VCbntAIKd6052rwIWq3YVvA35Uok34FXRVIsSSMiq4VkvgzqACC03aij5qR5ItBu8yDYGso/
SAIpKLZzK9nVtW2gkQAzOHfKXf6VdbBWd9K5TpGTbhOnP5VeEYhwiDavFUDbAtYe7UiWanFSK1Jr
VTcjeaYF7T/0bPrRUUMonBwUtNUst+Lh/82n2koiP5ZVGKEq1Q22Mf8zuwy1mj6ztDt9Ut1OCGWy
fQb+VY+PGNWmzpdsClvw5j6S/lBhpjP7dt2DiUSo7+ND0PURkqpW6+nleEAB+LUrzFOLiOcTYuCX
0KumAMOOb58FFXsxLUAZ8JjToouH7oGEirJ020a4ksKZw6ClYP1I4CnkIyM3Gw2XcTfnB8wBgdmp
c8efmRsK8be2oik0A1maAkQTHZWu90tIisEikWKxCtdYndXXaK/sk0B7xOR9dc8Gb8WIDZu7thLJ
/r6K6hu4YMWOsUtFmDkoBQPw87Ycf13fs83IFGRmxDTBPaBqvK3bDUZjewn+Q/7y19at+yToAXK7
7HL/UzxCyIIrGAoDii+shGvlMowsyuJ01LwZcFLaj3C5J8rzdZU2t2olggsJhm5popbarZfL4Bm8
/wwn+jsVuMDaXNCPjG2DmRde09wk9Okzvx/tnqgUmFgh7vdHSwnGS1tCXr36LjU/1VRwY2zalXH5
Pvf7ra6Ro4itz6gmqdsbluHr4/KLdHHsXddk25GuRHGOJzWTBXj0Se8B8d9l1wXLFjc3DJaH7EUx
+mYWxV5JY4axPjCJLfU266j7y4SqOAxEDCAgN+aOBsZjeWC4zeVdBAQiWxDIbNvcZU25s2oUrZVg
urz1KmCW64vqFNP++lqKdo0LyVpdQ12RgnVGNzG/ux+bg17610VshhKr9eOiMaNSM8wHwvDCENjF
VeQs6eLKeuLMYNW+LkqkDefEazuftWFZ0J4wZZ4qP2fx01CIZkU3NwXZdZR0DMWA13lvDwnyn3G+
oEmgzY+5eQLk2nUlNuuU9koAZ94Ek/XaOJotutzZqx7xVwqqTwAx7crHbhREX1sZrbUwbnfsvm61
RcFjirUb/h0QVXaYyQoESm1uzUopbmtie0jQAYCp1/7YA6UA9KHoq5jT3avhWOh2Wp7BcCQqLSub
MfpKKBc4q0SyaV2g4svSnyZYleyd/iX07N3fkYH4KPngDxHOYwl05Wv2iilFZttjTatG8Zqud4cR
MAzALBWs6bZ6IEUzUVZE+MxZYtTYS9TEISwR4DmFVwYoyIypA2qQgU1FKO4UjHv5Qf0+fE81gRPe
1hEoxugOZ49Y7sYFbGi11CaMVJ5nfwbPYqoPjhABePOsWQREFDr6f2ST03Bq6WyAZQBN9mp+Vy3J
jRWKUrqbi7gSwd1b1CZDKZuJBh7oKHa0xgqWtvvaJuMuhnaY3v/vZ4BUWVdkzZbBRQF6jffuQ0s7
I6ljG7WtxfqhTo3tSmnoq6EoN76xQWs5vHEQNdYj2qeT15s3VoW+GOM+jkTIkCIh3PUh5SnaU3r0
OUy2Fmg095S0/94QS5DCeuv04p6j75Rhm7i6g7XJAisUgDNYtVZxRnfxVd9GyZYGbBxCP2dv87eZ
YyApOHxl6fBPBc7vfgPnwQq9KWiiWJ2nVgepT5yCBFpOBe5YtKCcdbRyZqVpCzRqW3u1dZShW+q0
6dN1xyEQwte+224gaaTDBJuhPy42eRjUwrGM7st1MVtVC6wYXteYTAWrgM3t2kxrPYlV3PwTaIy0
ryxzG3rkLv2ZOQO65wEYeg4fiKAiuq3cRSi3TeOgApIuBn1juijeTEcgbamp26aWQM6Ga3qnHLdT
tUEMmjXsHEtHsKc6CqDDrq/fdU0s3sUWXUiBdonDRY3S0cdfqa45TSK6Rbal4PmJ1IuJ9w3n/6Yq
rjq9QnpYQV1plAMyv5p6LbgttkJ2rNZFChfTNDXoUVVDaTH+Aigyb9qTw98yT4pW/E/0WrwTxrZu
5S1iQJ83+aK1XknSA9AWdkkvO7GeHK7vz9Yj950ctrQrOZ2UIZE5QqmmdNBCgkcIDdKXv1zQA5pW
RNTkQoGcu40bzB00Mi58Bkkao2eb/m72FCVAgodP5OMWvq7hpo2bbAIMR9gAbsR7BbWxlpR8xISU
koNJO08T6TlpalNwI26FaSrQpBCGWuj1NVXOT9BqyuSBTi2qm91J+yM58+8xSL50+9ZrT+pX60UK
gAT4LMLD2GrifCeXcxVVT7OuqiA3PoRB5YeH6ED80sdsiGAdtzfO0tHGbNoW5uU58wefWq0a49ii
0x+VEfB8ZpZjec3urVHjh+SJuJqEArkjQNqwplYNgY0XPRjA64k9w1Me2HRbF4wv5OG6oWw6kZV+
3EkIUz017Rzk7p1yMtB7MpfukokitU1rXAnhrD809WQsZVwnqXyfq+dR2B8tEsDZYdHkQACTEGWg
CWTxewCtewgx3AJIGLfFmZzSnX2viArgbOs/hDYrrTgjTNNBDamOM8aC+NapHqXUzX6qwXjKjmnt
SIdJNASyrSYGzNDAQ9AoxkkEyp9mtuy4ZeO5nV9KKipLb1oDKNbQL4rngf4htW6XbTsVoNsmP9ID
/Wfx6C7aFS8E56vLnPaA0r4vSpWw6/bDMq5kctex1qZ9OWuQ2amvyqGf3FLTHQMPIgsUHi16mtWX
6ya/eaWpqNzJ6IRColPnbH6pijqvNUBrs6nt+oGRHmeYCpwBGwXQlL1AGrM9Xj+0R6BGorMaOD8L
gUC+62UDQKkz8tOSo99MN2xox/LKV/t2cfFm31NUE3In+0REuhbMeZK+r2uqxgRI/fSlz76q2MF+
/HNduy2DQfHHNDXN1lEz5tzj2JVDOZo5+HmGxlNCzB3JtYtZHcEibomBCwZUCZbRxvj7++tsqqtG
gp0ATL74haHOkSSOPQmWa+twrWVwdjhkKsjKR5CVtKl+bPv6bMaip/dWgkhdyXi711ZxhzZreGIx
QhT9btwRdAIVN9E9QeVWnMrYvJvXsrg1SwwLb3Mb0KOjmw5olHHwP+OuK49sYqxzFFBkA3ZyX+AW
E/USbF7Qa+FcbGpTTSJhRv/iECPF8cYzLwWaMMm7dbrWgjgD7FOLFuGsAv48rSpP0tvWSRuEU4uh
HAAWHjv1oIp6aZmb5U+0xnwkIeDQ0fioZ1pqTSv6Gb4DTNgKupDaKHQk1DCQ8HDw1vQsImwYYgt2
TSbn+uVqzFKzBZy08aU6kN2C4HE4sg7EBjSAojB800Nqqs7wOlDaMPiZd70YajUDxB2utvbr4oEz
wkfLY7Vj5DKzLCY5ZAHAB+1W8rj7Wx7lNk3pAjcS9LvmbUC8uKPPDC2b3hu+umM9ZaLGzk2nchHK
d6OEWj6nfY8XezijR8gGpsaQBkonoooX6MYDgZsa2o/aDM9aO7MOIdxWQWy3MsjTUhkCN7lVC1VX
+8ZTYpI50WalYKcBcbFuOXRXuhqYADRfumWj6OkRkyC54D7ddJyrdeSuU6VvSNjHAMeW5bu4pk4f
fb9+yYgEcOGjNZXdHMXQqktPlXFrRIKEgMgQOOtrkKY0kgzg/sZo3y0JSGV747aZ6+C6GiJD4I5w
I9dyCHLe0auNypnjPzWqbZW8S4bf1+VsNUi8swLuJiMFumhak/mK2+6UYxwsZadXfgSm2PC19JFZ
/iKcT970iRcj4Ou48SSXEg1xgsHVHGjjbaT4FuAy8sNo/gyXX9c1FBgEX8gZOjWvgAIFgg/6rLYP
WXS4/n2BQfAk2rmhTvZo4/u0OCf5Y0RLJ8wF4ca2DFsFoqMMXmM+FJh01EJjC4zTpDc8I3tJzcyL
6z/XFdl25Jia05EiwhCTxd3DpSHFqlnieQe6jMD069v0hTVf/nWoIgiTzW1ZCePuYpUmU1tM+oCE
fPEAHAEXlNqiF8qmna1ksN+wiqBU3dSVKoQvYDXdsXFYdWjZ5zuGQQ7++sXtGKRUgmnO/igqhTE/
8OGW0tjMHl4ODHf4vex2Towp6QtMdBKyV8ufXZEEhRS+1Ol46DoUbwSbt72eF3mcX6qaPExLFWaI
tJE3nqvHaNc55DUEyQH1W5BWiNr8/oO5XCRyLqou2t4ObXgO85FV5+E5PP1h9O0gZFeHYC9F6nFu
KiLjAHxlUObk5ewUaNhRn64v4KYABg2tIkHFEmHv9yuhkwTATzp5NcV7oXuw1Ey0RZuneCWC2yJj
nOyum0LwaT4C39brz+bP6ieQF77NXnrGv111K3S1bF0+mOFKJrdJfR0BdWzGY2jw/ya/lABptkDU
PiFSjdueSs9JheEIqLZkuw4Yjn2LBA7RBUu4eaAv2vAXR1Z3dUdaWIE+2I6BRto4BTOZedRovKfS
z175ed0oNm/hlTzuWZQOZSxPJqprgwGAPdQX1NqJx9wpDdH7W6QZeW9+mVXXYdKD8kouza9hrbt5
WLlyQfzZss40Xpy0jgQhhmDPeNI1BZzu1dCqo6e232r6c2y/zf3v6+sn0oodupUD7qqxGFIVh0rW
0Pw23C71E5rhnRyJNrgIUUvFtkK2TVBwBQDd2yN3Ja1a5Ji0JEL/oI6knv29STFf8pnuE8BJ/iuF
h3OhrRUZcQokySm/K5oAVdBYxGa4hVDxTgZnDYWCh2GzYN3YxYUxWX84AVIMtYDapbedU3ytzqVH
/IbxPtyKHnTbRn9RkLuZrSnru3rEzRyD7Sh/TOevDbJBdfntum1s7hZ4yDHwRBDUWJw3LOwExDw2
YD96ozol0XIulHkfCbNBhK3VBw+4ksNsdGUV9UCoRCq4pnanHd8QCV36rB3iOxo48Qs9oH4EBEaQ
Hj3A+faOff+ZUqVmGMAiwKCEgj7Q9z9gaOMmaUDg6FFduamHH2WcPpnCYdrtFI6JOQ+k8dAbabP1
XukZJeo85Db0XO50M4Ajcesjo1lZHkKgWf4j342e4uae9Jl+fxXlnH8Fc5HOJGPCVkaFzIvV31nl
DXns9PpnfBUY62XbUnRT5gEK0noYo2XANdbUFnVCK/ZsVQ3yvNpfN8rtR/FKEGeVsRZqrdTA4yu9
E+4azzhOmKQ0wIhwYz0Ou/zQneMjiRyB2M3oYyWWM9LWUjQ16hHgJ5ZbZo7q57sYPOJV7rzBtAFS
OhDPyYmEcpe2WoHdJaXQVUabBTlo8+t1rQTf5xuk+mFRSRRDKTo33txnO3Ql766L2HQil3XjS5dV
Z2JsglLYRfvUgdbPUBpH7WTB9mx6xJUUzh1rmdKWEwuibKNz41h35rl2SPsYGl+uq7O5YhaaKXTM
zgA9kjMDLbSMtkwRxDdF6cThSzUdrgtg5vvBGV4E8D0hcm40TVrYoH+y+l077pew9ybpPopPtYj/
QKALD4VgGF1BuwIZM6s7tdNRVQWdyNv58ZUu3K6MS7tUyoLrfulMD5zMgWwUnlVGQR9l36xcOduz
eRzlwRlShBxU868v5WbxFfPr/7tZPJkmlZIJOoJ4jQHNsInFOHZy0JeQbxGoSotg+C4QuGmGK4Fs
xVcevi1bM0P1FQUBcP049qvps45o4xerXtq34Ed1ZAoUJNEI1HaKaCWXu1n0MJbyHCTEXvJH/mMS
h5F4Rc/ZDN8UPyi79rESFu1FxsPdKdUk9/LIXEcMHtuuj8+LWQiuFJEIztNLOqPsYdeWJUe7OK4O
UfKpStRq4bjjXMWtNhg58g+K8YznP6GDU1GBBxQZBefEMa8NTjAJ4WgU3VYShrhDlxg/ukrQrrzp
aC+q8M/jpUYfo2TA0WaASizMYxsepUxQJBeoonOvLfjxrqg0yEiKeHJk0t9KFXgHWhsNm8r8GZ++
UojzHlk190RSTMRJRTs6XQHIOT26XSQLPGrhV8HJZZtwxe3yaX08wrU4RG+Ip92aj2GAtpejdQ9W
kV34q9gXDt7+oKKVfcT0nbOI3AaL168J59xGAUwaTUnhNsy7eceasmzXvGVCOziLzBVi7mwfLBWR
GhqW1Q/9gNJUtgjQElxirwh0/dqdbkjhJhh3VQGoJ7+ED6IXy/atdpHInbPCrpSJkRN5ZbM4RmQ6
Gvmam7dD+GqBDPv6Xm4fhIss7rwtYBzJMiOGE27rW1V+rQblri0rgXP6D5fL/4r50BVopJIiZwTU
xe3OflVOrQuku+9LYCK5Vt8Vvw1BVWO7BmuZmFBDYxYDjX9/t4RTFxoWK5qjxwfth/9YxuPQo0BZ
/gLNpU7OU9O4quhcbFvKRSh34OWsK42igJKoezmk+RKK8g/bHuUigDvkiV4tOQA5Me6HUlOpKY6e
30zZPk5EvBzbydDV+nGPZgU2P8UFHnm24rChz9y1vOzP4mIQDk8uETAhM+iPR/qiF3ekuyjpyqQE
q2YBZj4QMsd31ZQ4eYYG0vqcF/vPmPxFGnf/5+DvtOawRvUht914eUhahFdP12UIF5Bt5Sq4kfK2
TmsL54pVdRlSF/isn8AHeCj97LcopBEZHnf3F/lkDJMGPOVlPpv1bp5frmsjsjvOIaV2l+kxu1xA
WuvF0suweBjGq8ff18Vs+j3Qzejo2QTJwweyhRl9+BWr4MZqDmrDI5Fem2lyVbSjSKKhq02TW8ni
TK7ITZKnjEU5zpFEmZ7UPnPG9GdTPefW86AJFnBzg1bSOJND2WYyWh2xdZGeRhByRIKH1mbTuq5Y
KlozZMX80B3X5XVTDVoF6PBgOEkgBKCu+hMgVN8lRPB2oOzUnTqBtN2LWvf6pm2G02vR3A0iU43q
xoRWq3an+PoJZGaHqQQRSIf+mibQv8cAahDI3DKUlUiL8+4tIs84IxBpp9911MWXB5rmbqG/aP2v
69ptmclaEufSm0KLUOGQcbKsoCaPIUbsrS9lhO6C7KmWRVnzzTegzkiEVPSUAeePs5OyDHGSTVAF
zC5DjQG4xr7am0EBnhgR2Cf7FO9z16I4B2UsVhGWZm54NbKhVv/dLO/DXnQNf7B7VWb3LzocTeS5
NL6DWCJaWFcxnlrMNiqf2caSOwgKgdSPQl7shG4iOGof7ZGTyZ3sZsl126jk+k1mg2FE3c98LXU0
DJeZf9BwJmSe/+AeOYncroV5JZlG39dert90sh+quJjlO1sS2OLHIIqTw21ZNg7ZUOXooBteBz/a
M/TH1yiQXydcyiBa8K6b/scrjBPHTuHqClNRAcu1BeGMeteDQwIY3S9Azv/Tewqm4fVCcKY/2CMn
jbtjwGmSVQALA7lCdcL0qx75qYiJSSSC81RsYnghMnpfzQUY8nowW7NjloLp5/+wS+gbA5uDDaPn
dsnU6sHOI7SFGjhbO8ZDw+rz92ixKQ/WnvqigYBtrWwL7O3ALPjQYxvLyUi7EfLk8rfavMhx7tJc
tDv/QauLFO5UoR90mXW7rb3FdpAeOql7O3Ky0LV/sLNMHLz0DFtkgSzKfOej3mziIpQ7WGSRilJ/
Uy0A5i0ALjJv2Hd7hrWPPgchdJxQSW7rmlxZ5qEkNarLzUHxEgC7DY72+JeXM3NFT1m2ZtfU4w6Y
ns6NPKcxPBXq8/pJJ/71EyyyDO5IlWUX5/nIssnVbUp2U3q0kv+jCO5IWUU2RxpiXa+wgjz8amt+
HD1e1+LDZf/eCHju0rQZw0Rp4BgKey+piTMmP7Lkbo7PtBSN9LD305UN4adPqaQM+hTCwQLYBCD6
fwcplC/TDkE7AOav6yXYfZ6/NJVkPV8W7E4lg6GkY3RE3/97CZoMzBIbc1AayNPeO3BwT9JumHH7
xhj2m0/ZLNCAHQd+udDBZeKdCJ4hjafmxXh122O0Gcdl8cOenqXiMa0izwYl4XVFNq8ioAMTgg5y
POn5VnsDBDxNacJztzuAoH9PjsP+dTkavvFT3AC8tS9rWZzTyZY2T/oO/jTJXgl9TvOH68psncr1
9zknoy+RPRAV0YLeR64sjYe4ap2pnQUdRpvODPkPBsAJjngQKLzf/XkJo2WqkQJR7nCFgzehvKVu
/m3C2B2rvtm/rqu1bQwXcZyxabQ3k7FWgI5W9rGnp8VBS3S/woOHyqMIQ14kjF0cq9CE6lNtdYMs
Awa3c6Npb3XfE/I71AUT3P/B7i5KMVtZyZnQVdD0Idp70UcvvbJ+hdjXfmXI7vjtPRWGXCK1ONNb
SjIAGhMM65LyO53upWUMUkN1te7P9b3aNsGLWux3rNQieTiWlo3jZBOvK49FAVYr0dJtue21+XGX
W5KSyF5qmHkL4Jn+nPmS6ei75Wf2ksVOtWe0JLlXVp46HP77iVNcGWvZ3MU32tFQhiGOsI4eSWC2
qECZsDER50+IVYpdEaQinnd2z310hZcV5e7BOO01tPR1tacs57nfSeqzPr1K2k0jnXvLQAePd30H
N185KxV5EOGknic5a2CZupMdFF/12FREdLAcRncIBC4hiY5AQx4by8JtIlN0OXt14+vS4mS6sov7
57nXHUXa25ICnD/RMd92xf+uKg8HR3U7rrO5rr1YlrzSTneaUgjufMFR4G+WoklViUjt4EnkT41G
xvp1UAUBjEgLzomEcrbkU4qtWka/rG8TESOXSAXOa5CkrUdQaWMkh1hO1eyUGRBwImjFj6mJ92fK
5nzGsBRTa5WI9OTACMgu+X+kXVdz3Diz/UWsAjPxyjRRkkeSJdsvLEfmnPnr74F216IgfoO7Xlf5
SVXTBNDdaHQ4B+NbOUCk2PiWqBVXtCDOdRRyDYZhigVV8+0wPFXGKRft2fuEGbcczkWQeGgro8Fy
2BxkuldP0UONLHeP2hmyE2wyjP5A6UA/COxWtDbOUYxx0ibxgEQdc4vzLQDV99FzByrI0NGeqdv8
P4B9rt8qIFh46+3JCAy/lCVhoip06vmgWF49p05SCToYNpcGQAYKfmoKYEwu4NBkOU8LZkphdNMZ
vV2Hp/lfd2GwY1vJ4KIMsG0FVkPg2amJCojsD/XT9QPa3CyFfT1+S6Hvpi2B0WYtFoXLaR7H9MMi
X2jok1hwO266hJUUbhn9EktDOeOhMcXRHtU+L6CWIA+xvRBAaSL9ZoIKlDMixiAbxSZ7mZnfhmRw
5Kj1qwAxxafrG7a9lFc5nCFVaHlsAMaFcDYaHKPNDrWxPF4Xsa1YryI4mzH7jpIsTBq3MdNdEKOL
zKLlXRlSwV0gWAqfVpaVYI6WKiGubu0UpDcMEfvy5h2Kp9LfZ8KH5FnTygmAvZDjUtrOjjJrH+mL
19btXil6wzEt5daYkrtK//yfNpCfhOmGcZStHlZTd5LdDMNBAeUS4NP862K2g5LV+riwnMxjnlQW
1DqfHWwhstdE9qWnydHxVksAjj8+i8ahBGpusTNdhbJpHU/I6CHM7Ijqhtm3JtlLMRChiagkKlIO
pqQrQWEgF5gEhz1l1T5TGqejkSfYPuYg3wWRq+1ja12JyIslpjQaWPoJnu1DfJRvzZ3iat/EvZLv
G0OZIwVfiUoBXoJeXm45zShNyywhtMoO3aGDvHi/oJMiPug3sw8Kqx09iEakttXjVSaf8WgoncuC
Qg2Xu/pp+B7s2OgSMvP6F7XBi6o4SgdRKLGpHiuRnEaGBiY5khmxl5Wpn7Uk9o1MfZD75TsgewXe
YztCWsniVLGW0YAqVUhUAXQTjSmxBySswP+bcVmUkN1Ux5Uw7vzMVKJDbRnM7bqJVNpDKYR/Ee0d
p44FIM5TysIwowJ02V8TUaiyoc1HvlV1REkSlDP1Q1F7Kvv0d2awWhp/cxWWWRohvEhtzK5hRn41
qjZRhUQz7JK9Joe7udCxr6opXQjGymVf8dRTWNv9Z+mGMZzXoCn5cd28RcvibrFcmqJG06H9WXhf
Zt/IcmtE/nUR2/mK163j+2G1zAR+NgvSR0cGCCeQNlRbAyed5je75Cb99h/FcREfieQuiFlBqj++
TFjulAOeHw7rixL35Qs0np/LR0OUGYaDWbvqFKe1nalqk9oAeu8EgZPgnPg+WNTYtWiq4RnDMrEp
fSQA3GiX74KtY47nivJpnLMI6iYdTJbVZpVR3FzekjjNHq8rX/Wii3HbiPBzBNbMM7RPBal1PcNF
GS0fpPhei1V7KSK7JaKOMqEScn5jtnS9HiMkHlsveWzv253kWI+seQhAx6e5dK/vpOi4OG9h6k1T
GRJiqmICpYYOaIh4fkp1EWakcFWct0iVdpmrCsWaFDj4zaHwA/hFOwEa+a5BOlXIyi46L85djLI5
L40loep1JseXRsdn/X55lsC0nRg2w76Y9xjcELU7CraTb4zNMZfSVRLLeAIyBVMqNu0/xqJAWySE
8xtG0uUYk0b+MWh8uT1Z9cWif/IYffWEOvfCKmtzwUQ+lDBov80dEmKS12fU/k+6x/fBqmmaEWOC
TRlonii+psHXQuRjRVvF+QlKeynV0UXhKtW9WXpRvq+Gx+urEKk2jwmFN49UZRRnHo5udaheCgXq
Rb0J7hhA07+eJH8befJ8KhaK1cNUIh0xlI9pjkG8r1n9LVWR7BEOkTObvOJkeRKGbKQGpEEJ0l+L
v7hspBsTDQCyYxX5rEFjVLKf3dId94PI3YrOjXMXuZo2fb1glYZ8TAZ/Hk/Bv+5j5DaS8xBlnJi9
0uGyN9TwooVofe660gYReCRQ8+1S0qsx8XPKi1U2Upn+XUpiiEbR3WDLXya0g7JSUvkf4woe4yKc
adxo7Apm5T42igKCyF2AUXwMNp7+pA6rAR3CRNsVmihMdpKrVxcwkupprlF0AXK6jSHiZ11Lv1y3
MGak7/XwVQR3I7Z9Ume5jDsKMCGRt6SEOnJqLM51Key8r0nhbkKUrkulnxBgJgfd19EnMR3bQ3Ks
/8izvi6G02zUxEBNWhgLSHZcknwLqB+JGnVEK+E0e8mHsNQjrES/aw7oNLlVd9Wtshc+SLeDsN9L
4RM+attZwZTRyq1/MTSB9ibACdlslqD2Ey90NVE/3KZXQNlGBtE6GFY17ogCDJdi7s5cXmas4r2K
JJCrPaZn7cNyyypipYsnsOgq3IwkVkK5Awv0UiFpglUa7VnqH9PiaRlqD70uAv1jH/9O/1ZyuFOr
im6eKEsplMs+G5+67lCopt0PuyBrvOuqvmlQr6L4KAVkBlmfMlWPyK1ELnQ4XP99wTnxozu5GkZp
2uL3F9DNhM2XyTipqcCO3lN0MP+9WgQXomRVaNZtay1uPgEPITz0aWsX5d4onwLrHJQ/wtpP5fOS
PFbtTU0jBLhuP/4wwCuLUH430WORiZJcAlXhA5pezUnU5BSdp8k+L9w2+i6lQGgUmIHo9NjfVx43
VUfJnOIYiRLtVz7dtvL99dPbDmhWO8u5dEVtstI0pcoF6ATrkySjPX+OgAxxZHc9oElLUUfydj5t
JZJz8fKoWCYm12q3+YR+fwQZtbN8y518tKOvmDTAQL6c2JNgwmxbTcG0AiQlAkxUbiPV0oyNFqNs
rrScJ3pqwSnzB6MgTE11jIXqwAG23jFZVr3VzYUFWyCX3mOzIAD70SeQUcxu5o17Ggts+/3kPyeQ
s4s0bjAHy7r+tJ11zA6M2ArAoej6GzPHsEE75iRoLA+c4Ot1tdnaTZA/6ZYB74yVckco0TAMF4Iw
OOoOkXkhgd+rAr+yWXY0GGa5SkGmYPJzSZqU5FY8QE2ys3Vkb8gYg/FRZyfEHpzqyTxiINtTExvs
q9cX9z4UlhUFIALEAHwTAf3FW5sDhijQIjEl7Wpov1BoA9DV3C7A3iyDykSNXZAc2tclbqR734rk
XnldlKjmEBYEL9g5PhQMufFkPWJqEIhExG/sHLiGonzv+8Ev9a1QTnloYU1GHmOdyq68rTB1I+8A
gmxXjgjb9r0TeyuIxRYrJ7bA2quwGyvGM+xgiG5PynQn2MH38clbGZx9y3pQxNo4VG73XfYNR8ZQ
xbPp0csLnOFlfBa1fL+/wdE+DOUALhv69TWDk6fN6DBOMrVylexDbUluUd823U7SQfU5fRKs7f1V
81YW56PnpNXBgp3UoPkevQ5RHvqD6G3qGHcALp39EPRU0geQ5E66IEx5j0YDFVmvkrPz3ugkqgUy
VrljDIqAnsMcgvs9cemt6dRnls8JvPnSfcwQAgqz6u+9zFvpXAioB0qsRxH2mCX+tCMDGK0/Fp3N
ME0ZiWN9RxPxzDtT+7ex2VupfAxolkFpGMheEYyj1bcANX1A9qrx6oO2zzQxqOmWdajwcC++FCTI
vLySTCh2GhUaGoDD7xduX9vmvQ7o+MDuH2I/EcL8bO7rb4lAqXtrj6WlzKi9IKiYJ9XraXZMo8wt
0lZw5W6q7UoMZ/aY8IxonekAex4VpytuZuUplTIHrzv3uoGI1sPZolGEWWLUKEYvzT7rTpryrI6D
wEWLZLC/r3xYkahz19d4GVDdK8zPEQZyO0Eb6uZ+gQOJangVohWBU4RqLqeqGhoCWIIClJvVzqBL
aXcZMJJI+PQHWwaeAiIzFD+NcIZdy3qTVWhUQ4rbX4rakeg5i35cl7ERW8KSVkI4+zXaZlb0GJrd
znZ3aHfmrfyl9w0biG13mSPkEd+6Atbi+P2r6RDJYVi/POpTL/6StM4UguJTdRIvYLR0nqi3cNN2
Vyvk3nFKLaHyMZLKtaabXn2o6L9Pm4Iz9CXIY0hZiC7fqp2VjzlG6ufKRWnFN5bBycPOxxCrwNFv
HpVm6piJQV4HEPTc3o1hZZr1lBMXQ5cvUJnNqceFcmRIzuNeGgTytlR9JY4PsTQrq3U8nmY37L8O
xl1XMcrjGykSvJ7Y9vOufC2GC6uCejHTmmBVg9k5taLd1crkhBXIbDHzNmTBTdtLvtRF368r/lZs
sBbL+VdlrstZ11Rk49KnWT6pi1N/AoFQS0TUPptxI5BGCV5MGFsgBueVlLgPJHVG3Nh6xpF8NUqH
YTx0XvyBPrWPjCSL5AJHuBk2MrIYzFChAQPRz1uVnPJ6NrocFYkkuKTFOdbdzvSV8YcCTDVQdhT9
5fpubqRUZbTdAV5c09mkJ28DoRkaA9BvYAOXxS9+NA/RXXij9Lb1vfaJPT7Hoqr6lnauBfK7qneL
RGLUajt6ByiSUD5LoRN2gutx8/DWYjgfrDQVjeuhq8B5VtqMYEg/2cN+/MDGDjBFcyNCethaFmtk
kS1LUUDOztm4QutACUYQAlvIGs9upUXEOJiaFNy2iRx87y0SCerDm/EjXm4UsG2yCv/F+cc0mCwl
i4rKLc4DKMIYBm+buNFdtx+/Dx7QYu3kAsAkp95nB+veFFxAW94ZjUaqhoeqKVt8unoa5H4OYhBB
WORmHLyW7gWaKRLAnWBcdVI9khA5UAAMKrvmwMjqYnC6fGSXTuald6L2tG2JINIAy69M0Bb51vii
rB3SoJIwlym5mp7aoSKs3m5doxDwWwS3KKmQuyTQAec3ojGNUZAEh+CROngOg4Oq/laKcnsieVyU
sOQaSGpLyGPV4vJW3aNL55v5MT2gueQUuqIq4QvbPH8prNfHmUGYTPmcy4CMMWW7gxcB3jVGx0+M
v3pyiE9vlIfZlz2WNiH3AoVhnv+dbJAlyOiaRcDPI4gmUxkpgxxgRr63q0PulbsStBu/GFlehOpD
+O0/ymPfs4paM2kyTBPdpm71iVXi1b3xof5k2JrPoEminUDa5kmuVsf+vpKG5v3F7HKtdykG1m/Z
MG+3R5e4+RHT5EfGl4a83nWRTN2v7Sczl5VEanbhGErRjKyeq4eyLYX7hdQCIZvBEaO4+OfUOKOr
A6OMZR209K2HkwPUQL5rkCz5azhMu7++pM1rYS2Ns78l6Sdk3HBmjAWzOaQe3oPo/KtHW91JR2Xf
P9PCEc0BMaW/tpGcEWZxAypRAqFLVDlK/AMIR/l8nOvLEN/o86frSxSdGmeBbdV00dRJvWvMh7Zx
0viLbgpuHpEI7uIhVSQHS4w8dhTetmXv9RhtGjPJv76QbV/yqhn8wC34FkEEq8J3dd/nl/Q52nhH
ezpVXn6WHR0YNsAhRu6uPgFRSSBbuX5k/AxBrod0DhXovnynHRlwQ+C2fvi4eI3zJ5Oe6ItfLZR9
zMrQAq1qTa3KK/C/fozHgzQItF5wXjyejdLRhOYB6d2gSGxQa6STgT4UYXV+8/pcLYPzF1OkD71c
Ix4BHbYjo1oea3YggfXI7X3UPDCiQ4CUGwiuOGax743LIpYBHjHm+N9unq4E07SM4B1agt2kfB3r
LwMgFGdFEcjZeneY1qscTulHTDeQrFgmN0yfqbYvg596jZoc3sCtvgjUb3snf8viy4qx3C5F1+IW
TZvvNDk2ocC0NhWCMcwhxkGnAU+HNgTT3FSBAt76+VQRwK4EuyT4cd2ENs9lJYPThjgPo2amuK9K
M3CG5Yea3IRa53SicxHJYWtdGU+CVv9y7GE8qjY6HXvDK2jnugxC/RZtGvuQlaBci9O4LntAGA9H
2j3pnd+an6/vmUgEf1G0eqOPLVuL+VGKRzvtd3r59bqM7StwdTCcwczFJI3oYS3B24kbyS1ASJLe
BOcBbdSZF9xLH4S1EPZofWeiK4mc6VhKO6P/6eXSNUF/FjnyKdzpO8OvdqK5NvbxV0Txd0bVL0NL
UyCQkTZuT8i+RwfLTD9jmmZxKq3/ms0oKnfoeRVY1JYWWihYYFBLRmWLhzioKglJUgt9a1ZxK/Xg
MBwfDGvfV5PAM2ye3loQFwZmE03CpsWlqIWSM8uNE8hIzZLAjsrcDov5LpVmZ8xG1wzA1iWVN4mh
OFM8oclWEoSkm17q9Vj5O7KflyKL0Z3vWnPpmWboN2roCZR1M+oFp6EO8kaiAKb8rdHFfdVoGvDI
X6JDGUgY0UP8kToTKMkUoHDYhkDg9ppe5XGqmstqQkMD56ipfjydskRwi2xb+D+/jwLs2/VgVqyR
dQaFIQfmeQblht2On0oJPPaCjdu8rn5vHFLRbwVpS6kB3wFXSIME7eOE6k5xZ0i2ce6QGSjd/KF4
mjzUI3eKINjYKC0jmllJVt5KnkN0oiYZJurBmBPbrGuuts6Wy3jkFtQMQcHhN4ajJY6oIWz7KbGS
zNlGkOtBsxhQFu1iHAs3/YLmysRJD7IHDhinrgS6IjpL7oajAKnW00Du3aq6DIozNN/mxRUcI9us
9/7sVV/YN6wunUkxJINSvI7m3QQAMTQ9/AAlu0Pcxpn3QsZIkTT+ilOV3KomWLR2AcCN6Zc73atx
ho7x8qb99x2PbzWFu+6A9mqq3cjCEL3ZN3nlzUMmGIYSmQHnP4p0LJSoSRB+gt8gt6grkdLpxhtD
P/TVIFCIjeabtwvivMcgL60VEKPE4JzqR9+B2zMeltvyvHxV7MKZEnfs7HYv2kaBHvIsZpVkjGb1
komTaruWP/WYF+/mx+uaeN0xom/wrSKG1CjHiTnihB6C5VQn/3oS+c3Wvdj2StGpMk3Ik9IerWX3
mvWtE3XSic7mJRG+EgD29TE2NDxaRye4kC+zw1JErA9bJU7j0R15JHtRH8Nmdn3lC19u85VQHR1E
dTipPdJv2rHyVQDXYeD9V5PZssN6sYp/zTmPngLGiILIBjlGpKLfHhMGXkYjIS0qqZ03FUdZhCGx
MVz4VgDnY42pHAurSvAwpna8z/x4J1/YBB7rFxIhym0GVavF8A4WnGJybmIxbXwJwwc9OEvRZYhi
wV25pdrrPeN8bNmWWJA8VW5ZnxuEv8bluuls2SfecibBIL/O/r09kyDPtKCx8EItwGlEfgJk2M46
UZFxexGvQjjXPYDEQKqLGs21VugSKd/refj4B+tAog496hRbz/elqXXZ5pOM42AjOX39U+0lu6q+
XReyuY6VEO5OCOFBw0SywBcXIznX6vsmTv+kNsTyFP8shLsUgqAY8iDCQtjMcezlH9XStc6zX4PK
N/KKG/jPTLKvr2szLFoL5e4GkjeamuHZ7U4+RUEq9w6hRyQb9AUHc8eYLVBENytbPgjkbt3pK7n8
i2jMswrjdiiE/TPDUO7SmxYzDIUX3olCsE1VZ48gVE9QNNW5RbZLGmKiG1hygQ6k7smRZM0OzZ1g
SexX+KDIepXCF7iH3EzUgW3l6DA4xtbGGdZ28AHd67vBk73UT3bAIT3Up9gX5eE3ZaPkhQZUCnYm
ng5qVAqMKbH0anKI9zKGG3SAGjc74UgAewi8W+NKDmfP5QKSTSNEq7VSjn4+Z46UFWerHOw00dxK
jt00w0Q3MV2AU95f39/NQ0SPJqDaQNgI4Pq3/koaUikHAVDv5ulD23+TcZSl5F6XsRWXwY38lsHc
wOpiLOsiU+IU+dVauTTUr4P7pvuKZpZZFmIZbxrAShTnfolUaXrUYznpL3IMdv0ucPXbRcegP/rq
fJEFbMYZ65VxBzdYej8CpRyzyJFT9U5zHncNmK4epS+j29jdjXbXHpS9iMdz272sVsn5zYJ0Rq51
qJYmh+GsXegdeyxEINOzyR2D9VHsucBrT3RFi3SFc6VlUUSD1bBnZnuo+tu+31GROm7eCKuVcT4l
aApD1cd4dodKtocas9BCevDNOG11aPwATiUtRqvVePigCBXb0yFxJzRCKnflAUhFd5L7Ry+ttUAu
nM6NLI3ClC0KHISym/jd3vzCfBfZg2hG0Psm2EEedkUPQa1B4hBIkonmJNnPhAiC981A7fWILM5j
NGhPKMcZJlbMjT0ojZ0o+2Q0XLUTCBKoG4+yQvSe5IUEQUt4n3SXRf+UiAx4U4SKKTyGjQmkcOZO
Vp5pkpcpilujd8MAWMm3ZVXZlmjwZDuKXqULOfdXEIu0RofjL8E5ddBQqlZvpQkuic2FiN6H29q9
ksZ5wGoqwE+WWuVLEi2/x9ikr1V278vAF2Nzk8Ih9e09fM2Gcj4QM0voTK0k1EqUy2I+Jt1ZVR6u
XyDCRXEOT2nGJk1CLCrXbe2ooadfvkcB3q3B8AbgjMzRH69L3Oy3WadeOV83ZKRqZAVP4ObT/Cs8
yafWTg7hXj9FvuGGZ8OevMLD60TxdYfsNVFv2KYVr06R84N9MABRoAIFQKMbHrD2dmQRDd1v2vGr
CD5WDBpt6ccyRaxYmzYGX2JpH5cVwlL/+lZujNbgFbkSxLu/YaiqDM23Lq772WMAIcNe+TDsAcwJ
ZMz8rDpIod8Znvr5umDRAjnjBkgkjVMVfj6QL03zYAYfaWTYY//vASPfro9ziHAf5dKnyGxJ8i8l
/haIyg1M1d5Fh6v94/yHXJuRnHb4/SFJHHRK2eNkG+UXlTR2RYp9KHIhm+HaSh7nQcYmnie9h7/S
UwLKZOBahd+z1rQtbT/0vXv9kDbzuGvt4NxHtiRVElsIDtW7+JbFMbkDMEQIxajO/4OHT6QUnCdJ
AMMU6zrsejyGtyFyGoHbJzaS5a2/OIzbFfwQyS7bEWGXwWaQv9pWzqPkAY2HnBVz2HwxvInbndRd
e+h2oiGh7ah0JYlzHkmkUoCTICq1PqJqPbloALjTPpAH5WH8NLrJvkJbg3AYUXAN8ChAyTS2gP7D
bW3lJ5K6g0JAFiVyiyIhnCsxtbjP5xoZcn06SdouCI5yIuh0FrkrHvInl2JLCtOXksb44q0a6GPg
TM+6N3ijb9mqh1ze4Jlor3i+bgzbyok5AgONnmhy4FSkbMZswvAC4vomRa2vvOnK2s7NJrIHwzpc
l7Vt5b9l8c3HrZ40ZAln0LJ3mVePvTcFSO3Jy6mopSMNl6/Xxf2PK/xVHueNzT4p4n7G4yGe7bBG
QlbzQm+wDdj4TX/u71Jf+KzevkRfRXKOOUX5dKllqGSEssan7JHNxw779rPW4/buAFecI29wfZnb
CvoqkvPVml6mchSxnEhzbwZ2ZT20IoAR0ao496xn3d8ezGjv++SDkgkavjYVAwVYQ0FrOgADOO9R
tBiQIANsLOwN41mJAezQlMo5mRCzxvGQ+k0UiRoDN6+4V5l8D0wpN8FIJlTyu/pR9yMECiUa9WTw
NjdfYjT8Xz8kkTTOi4xLH6BADk88SJndWuepuCuV0S7zmxLJzlgynevyNpVitTpO9YH2UCBRj5xw
PJmOmpcPQH9wdFMVpTrZ77wLFFZyOH23EiXK24aCB8vFHDMQZ0pHcoo9EEx85D721xe1qYYrYZym
t/EiF2RGA1iaHYL8TEVMvQI15BPp7VB0acf8xRCBTMx6DDI43d7uMGAbGe5/WwsXg8xSowBhZJgA
B+Rr3Z0ialRhJnPtYNhaV8/MFMzk+WAh6FB2DBkgOKD/dNeJ84giRePuj8UYaDJP2LPs/OkTARxk
4h4Cd/7MyLySS+iLmn1E8jhXEZQB2lMsPP1i6TYwG7sNd1MhSqYLhPAJ4GipDQUjyei8ls9zdMy7
XS5C9hCcDw/9Ixk62vqabnbJkeV5G+R5Wb+S6ELavN5fTcbg/ECvaFEdszelau2D/ATepLH9RPXn
68osMByD8wIgj9ANAqR+kPICTVh9HnDLYex2kW6VSFSBFJ0N5wTmpJ6VcFjQCRUBzMqYC+UGwMm9
rUqlKnCi207b0KjFqp0IkN7aUEijUh9kOO1g7H52JmC4G9W8LztJ2gPSxHKHfPhp5Wn0dH03t8/s
t1i+3q6SdgTFCJ4nqfYpoweltuwx2oUiWK3tZxCG3/9eHl9yn3NaNBIriZO2s4vxSQVKyXBYyE0K
/BDzLMufR/Kcyx8D449i6pVkTisDnYS9hsKRGxonefCDULVbtRScnmgbOaU0ArhXCTjNbgVUVWRM
youeelYnOKztO+l1Ezl1tLpgoaGFJp0JAMbtnbXcX1eGbdNCPRTAJ7JO+YykgUGzhRaYGVqGyuun
R22obIwQOfp8nOSH67L+h0a8CmO2t7o0rMHI+pI1YUx3ncuwH+l94KeHBY1cqf8n47eW9iqMnd9K
2FhLVhMqaGZJyb7pn8pRcDLb5//6+9wNSPJECiuNPbtjpwv2DeZX9OxnpoYCPdt+ZqwWwl2BNCF9
gEFf9FBhTKe0/4J7ph6moFQnuh+AX0kF8fK2D3xdGueYFLPOjBRAu24o7/ryXCWH0viDxqbV6fC8
K1IF0CWzxEOGAT1jUMHWredGPQ2Sbs9TYF9XvG0j+r0ennNFlwbTKhIW2Ck36gg2KtGlIdJsnmFF
nSOpMGvkJxp39gAf5KJId6/uMEuFWU3RaKFA83iuFTBEJSFV4cAz8itVH+VOcxrzZImAuAVaQDnX
o0aq1Jcd9G4I743kNpxv21mgaNtlv1fd5svRS2Llc5zjZNj0VHZQnMpPHmrNJR/oV/mouJEnFc6c
OLPoiticzlkrIOce8orB+M5oI9dt1kYuowif7qZT0tkBkD3c0S2QE7EapyR2+iyaQBLZNOWch6a3
nY6+GhSC0DmIRq7Qa060tYPuZbyXfibPIrhQoYpybiQashH/Fobog4jdjS8KwK3v9R0bbIm+NKJm
wk3tAfc02jstzLOr3AqlpSHBnLIHguRhatTO5yd93F236+01rYRwa1LAvNu36sy6Gerb+WbaK6qX
nv96HVofiZBIkwUO7149GI4mOtWpYr5A0a3ulHSYx7jLXiYBwEiOSYDYk5zAZzSahZDYcNPMX4W9
1HNWwjCbWWlBCQimevjYjpgd+6pErSMZ8p94x5UcLnegTmoy0gXe3sh/zggG5fpfw3aimrASwHZ1
tRCrCqraKrAQawDlSHSypD+5TFYCuFAMRDpS16oRdK05G7obgsOrJs6cns1M5Dc2r5KVKM4pEpDN
1N2EbNg0f6DJo0YP11Va9PtciBQbukSsEVFlbNB9oWSnECCn10VsW+ZvJeb74JqY1DUpERgp7VmZ
d1n2s1cygU6JZHDWXyHrhGATy9CGEqWPs5E6k7AnTbRXnPVrtZWmscaSoTN9RDn6gPliwV79Dw/z
ullcKDQmcU/TGrrbAY9wOIB+z+uOo0+PKPAJeQsFu8bXL+tmjkcCWBfgwQZIIwcu1PhU0cy7rgDb
5XvwHIMBlBhU07i7j9QE0SprKRqPCwhLUIr9UJ9ZD5+YbWBzSStRnCLkwFZelCpGZxSdjF1djolX
52F/qtAptb++rE1/uRLFqcNo0qmQTXgBUoX2GJqONB8W5MlrKsrfbE8xrURxWtEpeiRXBAcFSg/5
O7vArYP0M3kGPZSDOt+3aidqxd7eRwDeqpjhxIg350NDtei1uYbRJupZ127y6k4WFdm29+9VBOdF
Tdo24bSget4txtEE45AZBGcyqEA3EXZ1sjvl3UVqvMri3GgfpWo1tAhG0iegE2M+OULjvK3dMYIN
899zvOD+WQlje7u6f+KiJKCrgTMKLEfXvgTDz+uKt+mHVr/PmVMyG3k4q/ARZTDdg5oHvjsVNA6J
RHBmVM2mmaUTe8GYfh59VMM/AUtY7xFnPEuljnFGAGsz0Z0VnyRFzO0pUmHOaFJMUWajjIhwlo9a
cmrHkymKqwXbxDvQCanaIGWhjBp5QXdjpZf/dNL8yKCG0TcyNEhpJfIHSj9kIrI50fdzVh5gok5H
4zigWoddGz8p6tfr37/97nhVVX6UXuqNOqdmwPAj/mLmLh3rgLvZoRieDdGxcl2eaD3s7yvLmxQr
bZoMltEux1g6mqqosr3pR0wC7Cc8MkDOzDoUVgIsC6i9TYnWwOETw7dtncjNnllLc3YRpbo31Xcl
in3KSlQ/jbg2YzzZ1PoAlHszj+20FYxXbu4XUImAoE8AM/vSBrGSkTDsJXlRB7fok0/ZLEf2FIge
MZvroJpBZOgBkMg4b1XOlZZRTPa64Dfah1HgL2aGwFkEf7EthmW2DcYCyUeZZtwhUJZw9EnmhLov
SU4dibR56/TRrI8+dvTqycD/enskQwmIgHaENs+X9knz2htgAD+PJVhdQHErivw3bYfKMpAudIam
Rjn/Zap63xUGBuil/Tjbqs86sZPA6Y4M/QjcNQ9iODV25fLX5KtIg3BXchXOo9lkuJIlGQJZ42Py
PF0mRBmKnT9QV+Q/N8PdtUBuRxO5zeReQ7hm3Cw+8UoQxEut3br1obj8Cde5DCX/Z0cNwnRope6T
UodFDBpXt8pnb2pAXFfV+w7J7nESrmzLtNayOLUfNKtqEhOutT2m+U5BVazeYeDivsQcGMNR1p3U
Ne6vuz+BymCc4e0Co3mC2wgQebBpi8zNP0pO8swGYF+wAz5Pn6/L24rg1mvkLnG6RGaIDhiQMJsf
5ewxKp+m7GjG369L2bLstRTODsJmLmvNgtW18UHVHF2/NJHgQS8QwZeo+j6ywghUmy5BI2dsuPVQ
OKqo9/9/KLtlMNQVSwWm99vTKYE6ncgxongGP8eaONNdduo8ZsyBJ0rabi5JUYgF16sAGJEz5Tkc
SD/ivztX3436Q9FjsiG4/MHJvMrgHwkELHKNnDOIjyx3olzykeB0SKvtrovZVLOVGG4pNTgg2yqC
2XbyL7O4lCHIZSwgRwiUYLNtja7kcM7IAmKrlIPI0+2d4GZy01v6gDZDTIVQx3gYLAdNZbbzZ6/w
tVjOKwWk6xJzxi6GZE/CnxO5a0VxpGgHOWeUJDqGQloDMJmAsB8B82ZG4y2A5d1Gyp3rh8Vs/t0V
stpEzgVJSqfqEtwQajmfJ+OOmheAvyTVbQtOMs18vC6Mmf41YZwDyqQ4WCaC6wPx2qUFz0BcJKeh
DfdKXMj2rBt2bBk2UAQFqiIwLoVzSUQLU42GMK6wyHfqUhznlhzzyvhxfXkCMbzDCJrEitW4BrsX
pafQWg5Z8VNr3f8mhIszo7jLLaRhGdrVKVT8aPZCUfPOu3VoBkImHfkfTUc3HP+MMXNiRlKGYauB
3nW1JyVHsA9dX8V758pkYHYcY6qaab0DkU7iESCVITrERmdy5685OuQ7u0ZufvooRiB7p3dMmEWB
i60YFFCinD0tGanRq4sh0eLMJuSGU+MVt91O1Aq5KQbbZWDXMPrHc4FLQzEYQwPAZTY3oWJ4Mj5I
u+QoOp7tvVvJ4dR5KKrCsBhy4fS9OhhO1DnU6zKXXU3LTeRlpeiwmCd9Y7ds/14F8s+oWtKisNWS
wS2pktvqVFxSrTqD29cO0wQwKONdMI+pO5uKU4/FqaqC+7y2PKldnLGcBAaw9TEm1WUTYLSAzOGt
rJ8GfbA6Cvjx6Jx1P6O4F7jE9+k7LBcPLIIXI2DPDIPzicucpqoZSkgIpbZxAV/fqU3txJ8/B5jQ
+zUeUrSM2CKE3c1TXUv9P9KubLltXdl+Eas4guQrSZGSLHl2nOSFlWTvzXme+fV3wTknomEc4Sa7
ym+ucruJRnejh7UY59hVaU8kO6TAMoofu9o+/EI8DAJiltEGEKbgK34s8lIlFQMlXhkIyagbvs9u
pnK0+4YqKQfTrr7HbMqX/B8p0PfQTbgP+CHKUGEADsY7zAQWoMlcQOAp2qokr9gt8sJg/dzc1nfj
axYMKJTXewp3SGlKpj3ByoXgMHnWAo4Z2YavAeg0O9vezEabSA0kJ+2p7U/qIBhBpf85ezUsTbWJ
jcwN1sLYyoCo3HY1+BC0/nOyPNSV5A7hQ5P/Nv8q/YIXOewVRKevwHsZ1tHIX2vlsc+I06af/sAp
b4UwsSVZk2jJKTGJ4Uy77rZ6KOBZyB32YtziSXq+Lo0XZbAGo8tgArIQBRib0AtpnAYTBiitf2X6
a9sVjpr+bsb79tUwtqTgxzbfUsjNC3KysIQN6E74CkBRZUnoROMY6LMIx4ivykUMc5fMMCsHssII
ZlW5BTT2fZzVt7aWiu4szZw/GttFDuP4pdxa7QWz6ACHbz+3/RzoibErkGkXUnu/6mQXK+rXsusf
iQlGzCF+Wa3uaGnd4frJfXy30s9qoLIC74jHEftZDXWc6rUzUW5enPSZ1tXQi3LtF/Nh3mGHSTh1
y73EF3ks9LFVKWlRNRko7wZyOxvaroqAyXpdKe5F3sigZ7wxlSQFJddiZbKnymcpCYj0OKtfmlBw
hFxHuJHCGH2CsampnPHlWitYmseqfQ7DT7J+r0a3SdEIfB8/pGykMc6plM3UXmyVhhQKx73u9S/r
I+hEXW1Xn/Fmvv4FRboxtyCh1enCBLFXVuW3WaeAA6LMXGOGmSqkd+uQ7KNRF4wIca/eRkXmSth2
qRFAPmJCqIodW7pJ10PdfruumOg7sinHqEyLYZYVmPT+s2ZAV9lqoCpBI19EXiYwRDb7tnQ8kVaZ
8ibp/hg+S4BfVcCqjLUhgVb8W6UZAMHQTJqvvrd4kqojJgeBSkG1khzfp8S9oMDxaMqx7EWb5/y0
yqS4xgT1UfBOvJdX9/lqJrWM11/wczZm/I4Zo/VROdKCbKe4a+oI63q0JfLBZV6Esh2NNlwnZVFw
4VTQ6o2HJrA87awcQVYC1ikRegr3i26E0d9vfIgdq0PRaDTNKR6WYQf+AoGT4mdtNkUC1hDObBa8
xJpR9qp0fMP8ZDuK16ChEQLaR/WwTPa7zQbq5DeiGGWyvlfQUwRu1JDfJ0Ng2p8E9sc7GpTniWVr
JpCu2f3JOe+ighTQZQThIFj65hvztsEotofpCSCVq4/X5fHu1VYc/Xc2h5OYE54Na756UXUjAQaj
GmQnTlqnNGP/uiTqc1ib20qiYXwjSbL7eAhrfDkdo3T0HUg7Tm0gGtnjub6tGOaAYgBWyVGL76f1
R+Bqj9WNPe6vayISwQTFpbBCssi4PfLyMmbkZo1IoA+dwKr5UgwwtWi6DrYN5nsZEbGnbATnDVm7
XbVMaJRX6MSLFq95t9OWL2KY7zWTuTMHHazAkXpux7+ILSKd45/7RQDztZo+b0gpT/hawFSn4EkF
sDnFW578z0VJPKjTBpbGe/NaokhNdEqi07WaM9Z7A61Zpf2jM7kIYXTJ5CxZwxRC2vyk1K8qRl9L
YcuMfyUvQujvNxdlTPPQnpdCBsVEeZh9WpsBUfN9vSv36p2EZdVhv9yIXr4ioUzYa/POqMwa1pbF
f8fmo6S8xJLsRpko+xIdExPuitJei5gyV1r5DTHAzekommiLlG/Slw/IZD9FoRqFrIMmb7KftGqv
zC/X7z830wfkrIkyC3hUdXY0Ppe1qFm0NyZt2gMBQLGH1QIMBFACi2EvQujg5ghbeYyTVuNq7cmC
j9b/KA+2X8ZYKParFEyVGpAKyr/DNyA50VYf9zMSgtqERetcbH1YWnWV1Fkpe3LY+3mBwsSgeNe/
JNc3XERojPOZ0mYttQmK/QRWs7FXH+9rYUwQiWGurVzlUlwaqA5byXJQonw3ZvHRMFNPqyuv0QHH
pwE2sw+F7Aj0YD7EvI1+zFUGEq0sK9SHL4bTHoagOGMRN4ahxCAR7l5F4wPcEzPBdWhZoPc12c73
uAKQyZrgOXTjSzOejUJEZaRSN/BBoY0E5sAU05DjtYJN9N60I1jZGJsgfTK+R8foXN4kSLo0oFnl
O4rYoQbkNnqSTuqpdnNXuW+EnpKGwGv/DXOuWVZPcWGYi7cA420GquPs9A5xyGfVkZ3IE/Fsc32X
iesARklD11lrzQfLjNM5lUEliWcjCCfa+luNxsb1O8GVAgpoG3y3FvbxGE9sW8tM1gnlpgibmuNZ
1x/rsRLEMa6hbGQwXjiJw9LoaGkmtvN9nyMLm0z/uhof0UeQKdsbGYwXtuYhS6sCerS+/TRjXjF5
pDs+1hfbzU7tt7gAMt0fRbGLTBY/oFzztLdalIIGS3GyEdv140sF7Iy0E50S9/W7Uc9gqoJYr1Yj
1MpppXj1saF5k7lK8BPUM/JFlic4L4MJAIOeYprLbGUPwNk3qTwfwGz6z/Xz4pgd8GrRfKL7jDA8
5rgisEg38oyqSBoGDTmtuMW6oCrMi2NbGezxaEqeD1HY4QJhfWj5Ro6aFx7kp/gb4iZAWIdeWOjm
eP53EplT0g0JY/sL3p56QPlSk2ACERng9nbXPx7nfN6JYc5HQe5pWArEmPZ5yL9XsqCew/v7wK41
bIXYxLDYxb9ZT5O4Kukrben9EQiycpML7ivv/DHxq2NAW0dgZ+sQ6UxyE3samHAbQnTUNb/J530l
r4KmM1+TixjGzMa4rcEcNYK5HIw68yez/YOKJWAU0Ls3DcAbAZP2ffbcJ5Nldh04GbOx2ul65WtJ
Ds7QwTfzVlAL4Lm4d7KYJ9oIEidrLQe6iHdTH1S8b5JjfYMVxuYkU7D+G9Hj9uN0h46ugIFFKgXh
xzYI8/kavZ1U0qBnS0fNTL8BrO9SusaOcparDt1EaN3Es3b55+sG/jY8xITarWCT+axlPIxh3SWo
EB3GQ3em4FzYgtvJYhU5Qf2dJOajRqSqp0yCitjruJ3a/pm0iSuVqqNH8jktmgc0tPdVpx+jNAn0
fHAWxfbJqAjuA/mYW7z7N6ghb15hM7A6UwCs0ocK4Gi0yB9U7dhPhVtYJLj+cblXD+0e01BsG1NV
TMQnVUNqo4UZKca+HvzR8gZT0PLh+UFlI4IJ+GrR2Ua91MiUqh9yDUid5aTZN+u6L/TbxFqcThVt
+vMvx0YkY6qFucZLLyG3n1ysleGZtBA309HNcrRbukCJrU3FHVZvFk3l855n1kZZ1lsaq60rmWpg
1TdBnKFYcqHXO22LEULKCmJ7IsZNwQGy78G+z+00zkrg41dgUwLwk1OssZeEqe5ctxSu97x8U3Zj
GqO7VdbhcespFqa3Fcxyieb7uBJQetTpmLOCzvR7syeDYVZAjgHaAC4fmHptEc0Z71uBKoZQpAlN
xozLewGFCgizUgeOt6wc1PKb0txMmmDv44MIJOcY1bE1osk2oPcZDzKhfm/lZp57qfQVuVK3zE7U
PV0/CZEM+vuNe7BngIXbWpZ7gKySHVMq1l019JqP5Oq3yZMZdain2ohCq97ImgmiKD5VvTpaNDnl
cogT1b2u08f8DJJQOwVhuWyAIY4dhTTnyVDqGTjjM2gyc786g3oxfVUC2W9Buih9mUu3EMTQD26W
EcmclRIaqqSuWuaFzeI0wz6zW8eQ7/R4ESjHOzBbRQaFWqqMAQ/Gn4+NCTJ7qwVXcnisUdOoz33m
Xf9+HBEglAeLN6ZwDBQiGSeb6dmgZS3JvFw6AoTLy/NPxSiqKfCEaCqtCFuaAfpDJqNFL1vV4rHO
vKz+EXalEy2+1DxeV+RDtDCwfbCRwQb7ZjaneE4zTy2RTJjLeTGmmyhJ/AE7WssY7oo5dtvIFkBW
c1XD4JsNmHtTQZr73tC72Bp60k4Fttq+pdGXrn1eGsG1/eDeqGYXEWxo6Fu9W6vZzj0ZPQ5Ljs6j
pQi0+Bj4GBnMCU1dlhElS7EfEpgnNehHhwIOxt7oFLmrO+lj7xZ3okUbzj16pxhzZFiAHRUJRMye
Jmd3ZmTuFLQ9ssJyk1lUZeIek2HoIL1D9erDTVLRMZJNqcuwC/OjjE4TKLeU79cNkCvCfLutb26c
uayyGjdhhz65Z9RnidzJgMfKBI6HZwk6GmzorCDPIyw+ulpj04aAQ9Kb+51i3hrj83UV+H//TQcM
WGLU5r0xt2UhhT12X7y1OdvJczwKghz372sgkwNFno67Qn+/iQrdVNaWtuq5p6/7PMacsNw71zX4
UOuDHWNi85cEekgbCcOcdmpMcFe09EsNRGisLaxxfOhn2cnh3a4LE6nDBLkE7dAxxpKVt8CEl8wR
b9d/hE1h9GHS7MEumjEpZcTRH9WeBJSkrmucyk3OVel2nuJGbvlVQtddEHk+loreBGPADy0DjPux
6PIdemOpmUJwetB8PFjip/oGnGCncqf3TvQkKoLxP+VFHBNSbX3NFtuqcq/SbprxdY1FVWCer9G1
iwDG9OwZeOH1OOaA0rkvx9s8UzwzeuhLc/cnNnGRwxgg2GCyMMwtONJGgsn1SBCWVvROESnDGF68
lpFZ1G3u1bpbq0+N/Lm0b7VF8MT7+HBnbIAxPrXFBGgM8mC8huqDcgK4YAjDy3ahZ+LxTts46Ut8
XJSdCNGLq59hoD6IYT/kxUxgKKtVNck4lsD3DQr0ROfaSW0vHr5cPyte7ggVL3IYq5PiSMNQSV14
1plgkkUDE2MI/sdycWi3Q97Hf6uCPVZekNhKZMxwSCPwAVRtAeMbfUlvHdNUjsCU8gSa0RfJu9IH
PbqNZowZ2vXaR+qKSSPDMZ3+oNwkQXGgu2iiQRle2kVnP5EBYfRIe/vEG4drDFWcgAEpeStWKnva
DdN9eS8qIvH8A+34E8yKY8XAZPTJtIhIlYTszoowsB3+pUh/4oG2Epg71XV6rY5rlHvNfDDNL50Q
m4wXmmyEVcVW8cTDpPb70CTPkl4Pto1Me6gA1po5SuRLZEdJqDRVNCwtEsbcILlYq2iqkIyQ5c4C
2YOqOeV6NqqA1LEgVPBM2gazDe3+QD92pK6PyBoaxEg8W5mD1MyDelgcXdf3102aI4boWKcD4Qlm
3T9sfpRGqSWZIkceQW+mOi7tIfz92ihWy1Gj1PAgQjPhwyBzWWmjYocxJrH+PmefsOzmDWepcICW
BDKfr8ax3LXWTmTaHGcHodjQ0TDAh+vOGB4x+7UdpCQGB+eLph+sFk9zkEEnogkDXkh/J4hx5/Vi
hNY4z9HbFqTqFrvw8KPH6KPqxEKluKe1UYrJJM3RmIbajmKPVIuj1qeGfLfJ63WL4Lge+B1sFdua
hr0Ai/EJZd0b2Zgv6JliSacLxr0W0Ba16Hw+luaoVWzkMAfUVVh6KGV8t/mHkfvRPjtaXucZkzf/
Q2MgXpuCG/VxNpCRyJwUBt2BH51CM/0h2gN77FgEyUH1rZsExfLrH5FvFRvtmJOaCn1tVPJmFeXo
1H70kLkAWuqcyK3dyBNNVnEcOcpoFlZxFBWLuGzLRlq7KonqNPaytXTy+imWd9cV4l6njQDmQQ5y
S5Q04jb21nl27NGxQ93p82OZCuQIFGHdnjZWpWGDg9sbpPvcfh5MwVuJbwSmiuceVl4Q9JjkpB2a
0QTwNqjR/OJ2eUl2fYiXuP0AiuMnUDhc/2q8XA+FGbz5wMBtURTa99HJMnuL9Aou7AQiBcAkfqXr
t8BIzGN3+TF5kbscQL1xSN1SNGzOt0DLVlF8xPiAqjHWPoQgjy4bnFisufqxAMcUSnhT5C1+6PQg
KEIFT6AsJzuCsheJjLL1AN+k9zUkrsUnsyb7cLH3dk6+FWq715Zw1w395zJtj9jP+4PM7J1sxj6X
tDR0CVEYXksBssS8V4IGRCql8AnHNdCLkmzRGrtSSJp0CMIcEdjBmvPUi0I/L4FGCwgUZJYMyntQ
Tb63GlXCWNzSxWDmUgBXW/rZSxkCZ6Y/mgElb0+etBTA6oI3PtdgtlKZ5Kat6x7TX1HkmU8W6NPT
pyzQgupZA7CD5ImG+Ln3cCuNuYcNqGFkm0BH2hOiJJ7V2diZAWVF/oNk+t3npEe6SaaHPoqrToVi
VfS5L+5K+WQqz6l+mIugjh96EU0B//gsnJyGHwyhM/KWTMf4BIG8NHH6E00IsKvo1bv423AaA+mQ
uyLmBRqTmXcJAa7ZL4n091sNKS5Rq0BiXH9R58JVV9uxhI1fnulvpTARWyGtWSVxEmHia/amb52b
PJD7no4e7qxXeR+JoyjPo2wlMj6sgbMIex0SdbXYmXPs5JXl2OoeNTAXPUynxQ5NITde9tt4YUgV
toIZV5ZKtWXYJj5ovkyHhEh+l4peRrzi8DsZjMvSMQUfl2kWee0P+kxWgOgdu6mXBdKLGbsr2pNi
io7rhqLKTMttTJRMqkd80Hi+KVQ/W25lXRRh6c3938aoyoz3qgZlSUwTN7uFmfR/YcdjwGxC74y7
IXSyzxLmAQWBh3qmaxIZzzVGSdE3GiSGL4D4xnDPvLe8dnHWXeHbngiUi+8owf5LF3UBAMnST7Qr
mc1qLOGe0VMu70t/3I+uReexkbWKShvcPBn2/Esa8znXLJPapK5wZCcSKKfkSCeXwv1PomOw4giK
4ULt2I+pdyBZbSBPuwOEoQ8sWDfEoH6EMCDGCuG5FLQZAQaFHWTzQzZmGHEFuJAZrrlAamy+TIkg
AxMJoL/feMZmBqGnOi6RJxXP+XAqB4G18/LirQKM5x3Tvm+mecTpkO8SRthbNXGVZXQqEWco7+Zu
BTHOlyxLPZsRvpSWVhhi9FbVcvTEv36TREIYf5soJLNBOBZ5Vn+atTsjO8Tj4boI0YEwnrWqBkkv
c1pwGDRnzSOnIoIjEUlg/CoA80rAi07IdIvI0UbQqi/f/pUOLLxS09jwcRI+U1qjpTdl8icpF80R
CgzrLX/aGC4wCXpztKEFIWCa07w+xa23/bD/57ougiN/cwcbOeuorHI64YKMoHbUI7dvTGeVP18X
wnViKAPKqMXIaLmzdDrxEq5A+K8RT0/1Ids3buHqnnJUXAPP4UQ4ns3NLrfymGvf96Sx6hLXsojy
vayup8UlXXhCzWNnNqmXK4ZbUsqtRvo2j8IuD3XJbDzaSmecgqxOBD05SJ99Sk2b+krkIKgjuY2P
jUga/wAvn5ZxDFmejgqYBpCVWXtN3U/dXkkEMYF/o7BIoKCeBk5kJmvos9SK7R4wh52urn9XUy8l
Xt8Pait4QdK7//G7XeQwviHWeztP6XcbKmwELW5GUOWSjkRx6/qhXn8fLgBZno3Bo//qxXiKTJfU
qqtwx7qd4hM39e1b67kGp6Oyi4/dDRCerl8D/lH9kse+HYemXLN86uHD2/1UfgsLn9TBdRGCo9KZ
bKGrJMBFyRDRlJ6ZPlXL4/W/z3dLFxWY7EDOpzGrE5J7Uj39qIr1KZ0MsOooT1b1el3S//AZF1HM
CxFpatXVOqyh98wf84HOTSz30tef9MrxWbhaxb+1F3mMz5hLPa/tEVYuB1ZAObnVg3akaY+4iMBN
sjaWpzMeQq1LLLCTllretDOB34y39pk43aENclcVnJlQGuMi6maY8yKGndNFdgVcHbGfBEqggl1F
vJ5Pc4Qrl5hdWsnGWQXeB4TN8Xg/kvqMcokfto2PVXNXbzRPYCbU4j7IU9AMg2/C3jcLgtlqGFWz
zQKFhGOdOBHI2mYnc0f6gipQuBDVrd8m367JYz6mNJlpZQzI/qeHN+f+NATRznpuX6OvIxqcw8lw
gQ3wvX2DMqdvuFVE98kbXyBAkPylMpOmTWuZKUmd09qJ4uuB4pdgfil2DYiSy720YLRV3dv3wpo2
7zW+Fcu45yGKInvIoHlpgj2V5LvSIt4Syi6o3s6VNXtmptyEY46Boz8Y2XunMeOpi2puO9qf93r9
EXtEUvokCxHXuK7z8lXZrC5N48VQM8wYoP4V2H78tALKq0VxeHUpGgKIdIAAeH/dekUyGXetRFlf
gtwD7lTflZrp2J1oTpgbUzdaMQ4bjK62GSe4Hra9OEr7lAD8Zjz0k+p2+Z0iCbJ7vquh0G7oWoLi
hb39jVaaVmjBNNOThPd4UOzwFgeqFKDrlhMWHQWZCTeibsQxJrkUqd2gVY7nnUbucnM8RybZ95IQ
UY5v+he1GPtL9VnLAe+O/PXQv0Uic2cgncMsgyB+c6tC9kUjdjGq0ewM6NaoCmFnMogPYOseTwAu
9pKg+9HmzuLFN+JlOX6+vJHK2CGA0xfLWFKUNO5oPFr36WtxMLBBApD5P3PYv74lu8FmlqRZZJt+
y//O5CtYANzR2ZDqLvFFY+zccuz2izJ5RKPV85qq0G2Bwwaru1u9qIfGI3eT17uAqnNFJRuBURr0
0m+eVPqghfWYQUE9Rum8+lyvWHPLf1z3HMIjY1KIolO6piEYk6NYZCgfOslRPVAmJekgNEqB+bOY
553dFEse01t9IEdA0+3noxRUd/+PxIjvEC/GwYS2sozWSG9h/v9BfA4aUBbL9+odcSaPNgcKEXAc
N6PdmD7jQrROM9aeSgx1tDX9mpTO+lVS/52jMlgH0maWZlE3PMaFO2JSaUAMNfs/KX1cdGErk2Vl
k8I0cE5aW4O1uneqWrC0x3fwFqjAMb+IfibLWKuWy7p2wD/FZBIQ1b3mbN5GByR2fhtoX4SGR+/m
h2SLop9qCm2EsX1ttOsx9tOkCYqfyacwqP0iMGQsuc0QCPSL199HHKdPwo1A5pyyLM6NuqgSJOZh
oHndWf2S3xSH0FGd+mw9iuI/1/gu4tiXdav2ZbKqIbrRauescRCrL5JuOWYl2BrluiQbYKDYFkQb
mjDOohrnpRxHjW4i3Q9Z0NUPq2iuUSSCyYszU46UOCWxB6gIp45u9PhTS0Tb6nzz2yjC+IehMKt8
ACIRUl/AdHvZDjTT/k+0jWkvcuRcZ7QRxriGxuiGfFxlTFXED0NyUvSn6z6c88lMwIZgOV6mAIws
ikCSSSW6QDh9fT3b3U1S3RWGIJ/gqAARFrhpUWUHDRcT/AYM1kuhsWLCRffT8EtVPlxXgWPA7/4+
E+s0KankeMKgYiK91uFz3PZOvx7TRJAn8wYpMGOiWBhvxywFptXex9Reb5IaSPRYnfApkX3pRTvz
dgVlSfVCDiPoV9pjBx7mveiCco9oI5ex6rjuQtCwFQkm0W/H+NS1+yEWDK9yMnSohtY6Zq2wkPSh
0tsaha5LUE1pnrMlkGvD6bErRFSwcI3gtMQS1vUz4+t0Ecg8CYxqIaWdwamuY+OQ+iT3II3N/8Qw
NJtuVQC0V1EZw8CjfK7DBu6gazInLp+lnLjD+DmvhWRi3O+3kcSYRi1pa1VXcAmgVMjjXbKi6Y4h
cT95ydzFdobK0RZnOoVP845CC9jP178mzyUBX+WiKWMiaihN2aIkNGSMnrwDTcW53BOnOoxBHoiW
5LhntxHG+D89DOPCUq0YDbNad9omtZ8lmaDxCFol97piNNQxsfedXoz3a81+So1eRUszsI4/BwGl
QBXOIIs0YiJuPIZ53cdq7JX2gcyfB2uvSp+vayKwEDbKavo4gT4TmkgrcUv5nyHLAMz9XTNrjNGA
enz6cV0ete0PX07HgqFMu7a41e+dFRDuTQ1YtAhS5X3VZ44+xYIrzCuOAnvnIoL5ahJpCOlnOI1w
OZg/KP9u6rc3YAyIWk8G3KG4Vcv19BeJbG6ZtHJVRCsudFjddgkQb4yjmhZuM44i3TgVva1ubLOo
KMymLXro1gJZiALFRDtyUAI76HGhRINIXPPbqMU4wyaPtbRsctzejHzN5vhJkfuAjKKFUIFJECYO
w4mrsTHASRjScIpjfd+uo3Pd6kSa0H9h8+xcjSYzGxMiTA1Rw7QdQ4pcJRHtgvHF0DFuxCoMUjLG
HRllV05DDLeg34Ty3pL9pRXEDu7HMkDzQkcmNdDPvtfESqu5aboG9f71TpEfSHkQfCmuLW8EMJ/K
kgDbaCym5IJ6oXOzSdXxrM3GFnBqzZo8xEU5GD+sAZjiB0OP82ZykmwC1Uhvzpm1j6IVhZgOyyCu
mmDLy5nwXKpcjOCaxy7Mbxop15ysTKavVZ6k97qcqccam6ZoFbfdfNsq6nC2ySJ90kfNBB1WV4yH
OdYsIHYgmD2ZuandR7GkVHjCrYrtDpEZ48/ntjy6qmRkmJLuUqN2iFT2mqOFOVk/W3YPCGFr6VNc
lrpdQ8ce4igM2rVRzHsZIOwq4jx4N90pMjLMvipG25yq2YrUz6ZdZy0wBCyS+RmR62GfdFmJ9521
GA+lKtenssiT+bZOFg1Y1nUryuq5JrU5Dvr7jeVqs4kbb+O8K7q2Y3wpq/kkJ6MgnokOnYnTsz02
Ng6g8GrzgIQYNIGuEh0U+x+BceGf/eD8sbMDRj2kqyZLTd7rESKz0SOd6xSnG3RHVz9F6uN1IVxd
NkKYS9iij5gpFsoIIbDHTKxjZgmGl/VxfO7lStRh5gebjTQm2Exg7Abi6IB4FrvjydgXbuauR+2s
oYXUByi+Cl6r3Pv/Sx4mBt7bgzwWckoSGwW03PJV628ii7An+SqhR4/VeRSbCDsdnQ8raNpGjPH+
JHLs3PQOHCFAjFPcElA2Io24Fr4Rx5xXPqh9NqSYOo804J4swToBuIl8vW4UvNqxKW+kMOdUG1qj
6Srq7nHlSE+0XDLuyQnYZ4Pn0MW73DX+EojkHtVFJNvSNtEvSeuoQqzGlPniyLtkh+eyO3yuW3zM
+pbsE1/0MfkZt60DXx/Ehdg8Z27ygs5wqMsRqiZ3evAGphjEqQsmKFQI5b2438ZNSC7y3oxp459k
JW6XuPzPcLmKPlv9fX6kmMXyfrgZfx+0BgBu8kYcE520sGrztsIyh7Qfdsuu9KOdvdNuKcnoGEz7
P5n4eyePcb9ZrvVRlOAM7d4tD7WfehYYBZ34k0RJTX0ReTH/Lvw6PXYzK7I7YD/rsFI5fW2He70+
Z6OoXEAzhA9OePMJmWcSmpODYXTY/hp9xde81C9cTPq4844aSOqSF8E14PrjjTzmfpdNb4yaDXnL
sT58B+Mj6oba7ejGt63TOvva3VuLJ5DJ1xH4IjJW3IDTx2RJRQtEkKXFLeh2s1c/l3540P/qvOFU
+OFjdCeMArQH9PGbXuQxZlmn5SK3M7zydJxRglH2QJVwJ5/47Vk0/PY/PNlFFmOSIBsE4klLPdlJ
X9zimw4KjeIcBbRpoxnOz5e8SCrfMC9CGbdiamqL9AAJwijfj0vvSViKVeJP149NJISxzHLSuzIM
Q8Q2a9ilmEfTNMC2hKKxCOrqrx0WY5Dj/N/DStGwpFDbRvD/WSDmaQNYCIviBNmoyjHnRHR8MNtS
Ik9JXnpytsAbFgqSAW7pbyuDOZY0MkLVzmALkwvotzCQnOYBLupguqrt5MWOOHShCRW6L5Joepib
JmxlM6clT0Aui0zYPLDQI4CWYnQGiMs39GIDnQgLx8Gfuf+tTObo1GWqAJSOe41B3wpND2AFB+Gp
sDFcQpseZuoIJzt4rmQrkkkc2hBYtg0oQz21S4kXdcZZyzFCUme7MVePLdFueq1/kHN5R4blkGPk
owMsZEvSl9+/HJv/g60xjE2oTCGNRJ19K2UPoFnsU0Ejjp4YezG2IqiX28TyEgNemq1C1TUtbydL
Oihh6oLZ3QNO204qdFG/TCSPqS8kSzOqZQnrbX8Mu/A4nHvZmVInXbA30z0DshuAyBKSpGFf/rj+
MXmp2VZTJj4M+gq61Blr19Vs3EWFFmTyLNJOcP8JExPCfCaYYqOr3WcKf97e0bJ8CEb07DDvMGMb
ueL8gdfQBx/GL6fDNrOWeZax84gjDM/Y9XtMji1aJ07+CRiCh8yDZ701RFBb3JSTwq6ilG2AWVxn
nFBUSQTrvHgC6UF1C8jnm36vP1HianVvfGn96yfH/aobYcx1lFdtwR7liCaxXTuZ0j02SbovctEj
iP7PH67CRQw7ahKZY7LOEeAJTewTznCqdD8nrxw5ef5X+nzAaMDSWCfrCzxaNjotQJjLDvBXIigD
fqDY6MNctam2ZrkbR3pG8b3syjtaFC3Q4njWFbwNyt1C3wbSXyJclf9hHChVWeBpVz6gdahakZCE
Li1LNz22uJCJedqjfkcHEMtAtH7EvdYqFgt12bZtkMO8d2BRVOSV3XWoLyinRjm0culcP63/oc4v
CSwy2rAY3dxHNNHDamb4D31F0pfx+I3clK4o9gjUYQEzQ6MrCstskHShVNblMegBu2IRqCQSwlhG
L422VPW4vbl1mLRbuTr8y0/G+Nq6tJdCMlDBovO8AMP3jUdjh31/ACeErvx4XRr/3l7Oh2q7CWGG
1DXtZGR43LQgcZaW28VEASiSnbqxRcmX6MsxCZ5GYphbjvBFUbPNHkgGVQDOsq/Z4Mo+btTNAjhl
kVB6HB8cE7hb4OQBGSKzDQBTsqRiyGETOWjfjde0RAfFsV/o98z8hRxFyBBcJTfyGPNQ9SmP7IKi
J6AAvCaveuZeP7E3rNRrGjH2MRCsg4wh6j9vE7tutmtf653mRUfb/UmYPuxH30B3UjyPzQ+XG+0Y
c1GHbIzMFtULdYZxar6Crnm0A2wzdq+6neqDPvX3YXBRwoAj/HWCjNlUVVRrqCTHHmitnCx67WZ9
p1Qv17+q6NiYmBzKqVlFgNv1Jms8NkO6N9Ni9+9EMPl/BACeOpKQ3xhDK+0RXnIvnIruX0phMv60
1uOaGPRrpQeDHCszuK4F36NrYF0mIKkhgER/7zHUqmxXOTIxAklhKAxfw36scS4/9d+w3+CLACiF
4hiLkyRszeYN9FmOil/78z46DV6NR1rt2p4o+vKt4KIbY2qSphbTqOFqJfmNnR6WUPBg+Ih3/mbL
FwGsmSkxKvkWbGDJTLdu0h0oAT+vBoiek2g4gfF515vZzWyczDoReEL6v390GxfRjPlN2hRWqp3D
wjPbHa2vsYE6VvR63TpEH5CxPtL0oxorOK0GqYTR+HkjqMaJtGAyFm1uxl42SgjQjst8DOcnRX26
rgP/oX6xcLbFb+l5MoXUyY2fKc63spdc09UeRjxCKMy3KAnjqwT4bRUPAsB0MBae1tnQKRNsYjJu
avM46Y+JJLI7/rlcZDCG3XdSP2YzPtvoU8IK62Db4LQHi2x6q4E1DSE59hdRVZGrGEjnAf+EvqvC
tl7XGe5jkaliVeIU9j+q+g8oDp0/Oa2NFObzRSAvN/NyoUPu9elnMbH9nrnVic5Z6q8i3nm+QwJw
H+WBsPGAYz5lXRWtWYT4lNI+P1DrIAc6tEqZGShRgkA7/jf8JU1jvG1XEK20Y9q+fljB2UarRk1A
7qPTjJxJ9sojypoipGH6Nz94iouGLI0ntgpBH17h3AqAGZ9rWsX30aQDyCR6IuKFAep4roljDrAt
5DGqS6iYSScwRk/6w/+R9l27cSNdt09EgJnFW4aOklqWLMn2DeHInDOf/qyS/8/dKnF6n/EAA2MA
w9oq1k61w1qD9jVFd7mov17/mtTHFK4ubRNJx1wpqhhp6/TmJguw/p4Qn2/V1C6+nuDiy2BsqqCH
PoZ27SuLue8Xa3f9HJQOih1H7Ov3TFLwyeLn30wE8e342QDuVIMOKtWX4z772v0IPt2QqjxNUhTS
BvVZD+etHjz1/e1SH4GH4IbJvx87B5TWWeEFB99US2RiShs1tW5rd8dQISYkVx88558vNhlNNUq6
BG9DD+Max8mcE1eTe5f1+U2j2T+v3xOhCuICraphBojxxnBQHptkx/5mIBcRw2bg91Bt7IDi5i4e
b5gUDBe8baAG9Y82fEgoVp31SHgWII6TYkoWTClYikLrpPc5gp/khlvU5bE6xKnHqbbQ+vf6c55X
tb84T5jaqMfNeKvNuukZef4QGxZZfePPo/fqfBYiPJ+SYTZLc4KCoSTOd8pCwCV7Onyb/avcxN6P
5cd1JVhbroFGnwXyU1+cSjbDRMplBIyFI3Dp6GlL/tyj72QgX6Y2oqhPKLi4LpvmxjRwOmXYduW9
RC3lrbvQ82EE7zYuWF4rJdQLFjVyZJBtKr/0nspW1gPQWYiQqk6sDcIhhF7LHxQ8MYFwfVLvg8cA
7U+O+Hv9fqgvJhiRkppslHLouFacmPoyW0Rdm/pigkNTg9xir4cpo2pvRNpDWxVHxIfn/3QMVZhz
qSV5ZDZ/XU7tp6p6tGbiGOt+88+diDhySVDNiTrhThZMEGi7ZvpmlO7YE8ayngucpQjpDgZ16joB
lhVmkRbX6B9DGzuLieqE5l4uiBMRF6+KjkBNizpmeMiq5R2rRrCtfL9+Jf8Qps+n4b/BheWnXZyW
RQjLj26KPbA7TqkbY60uxC4klsnd69Le65mB/N5EGJDxpylirc5Ljf9srP8qxrd58SNZc7Lw8bqM
90rwVoZg/Z0d5xVjARx017t1uDGm70B3clud4l5/rwdvBQkeoJQBw42iNbDggwMbMgd4Cq6pPwTq
/QJykv92KMEBmOU45FIIfhBtrh20BJwF85C1uQ3KZfvfJAmuIGC5GQU9AC8KbBGUwPkKdiAd6xmF
4Ep8PbHo3qZTbKdaiWuKdXee3DnPHSWNHD3fxBH1ACP0Tiy6j3029ZmKq8onCUsmYFlJ3cIgFG8l
iL5RCJGiKtaLvGgK4OlnvRvucr97kTFw73G2A/lbTQSg957hrTDtrd2GST1H84D63FB91uc7VvvX
9YC6H8Ev9HMQqkYC4FL0jZ2svSsH8MqCuTQGBVPbEYdZqRe/PQ2/wAsvhKF6G5uBuCDMPOyLT5aj
uqZrd44UOsUxAyJB8pD5427xpy096b9S8XorXXAZMfh86lzGxRU35V15CPYQfCttQSNMVIZWatNv
JQk+QxobpY8Xlnrz4NmnCZVpsDKBd9TNGow7LD6fLlU+/7ebFHwHa41ZKWxwgkXS6PbBz7ornGlK
/dno3b6g8MEpUxP8h5KU/VAYCoxg2FbNYy7fZ8Gv6we6rvpYx3urLFmfa0VkQFmM+KEq7qqReB1f
PwKm/t/+/K5pOkuVC7imnh1UsEyhcrSV5fhfv/IudQErcW/FzGluY9MXXW99Rh3SqI5pWn7loQo9
6ZwIvCth/q0wwV0YWsjGki0pGna/09Xcte5sKHm+sffU0tb1EIzdlrcnG0cpZb2Ekw2Kta3V/Qg0
nFqPHDX9cF0TCL8BdrO3kgojCPBQhiok+/puQR7OoSPC2/QQ386nyZW2KDZs0k22jSaHBFp4/wR4
+00FtyEbU2bPfYEWyRe+Gh5tGBaB/cXV3PJRwlQGcVZKnOA7ujpjVZSqmQceXA9jst600x74KmgG
CAQqvBCeyhLf7bLUj6BrwJet0UTjW34m/D6Qf2KAJHOtAedS/u9Xbd5+UMF39HHTFn2OIl6i3RQJ
ljTD3il6mcilCPch4t5EaW3UMoOUPM0+dWPnBLFK6CUlQvAgWhI3aYCdU0+1vD5+juonQhcICxOr
EG0kl3qidVgV+8qDSLZpTrUr+cXRwlfzwAG/WxKHjpQ8VLytS7y5oNdazEWYXsw+rnNO5VOxfRnZ
ThAdIvZ5DCs3yDbkGA11SMGNTLWtYFVpjL26t9xu3PTlh6o7BtNIKAR1KsGJKGDYlfJkwqkQiNPo
17DcJvMuCcGdmX+wIioH4Fp87SMKbgOskEAtAMmXZ526DZDX3GKTPQZ782OLAo+OwRPFxS4BmgIl
yTBM6aXgQljGuqSrkehIvQ2o0B7kMfvrmknETnFbTkrGxC4zMKeV/U09f4qH7ULxLVEiBC8RzuMI
xCUcYgweC/Ng2cDkI+yXECEWKpZksuSCSZkXa9tE/9JN+/zfM7W+MSWxVhFUZcAajoSlYjUmKTTg
kQb7yKbwCqiT8KByYbFhzQID1Bxgsmvlg10pDsutUxXNVALP84d3Sg1YBzCogEMFcyxv5bDe6qoU
sHSe/cjh7YfTtNM1p/YWUMsF3/4/6O1XncNZoOjFdXmSg66MQWJodH7ZFl4n2/dFPRwwwrO5rtOv
SnvlcK+DeBcfsQhkRYtkEInNB/VW6Z32Fw+/iSe52hf5XsfQvDt6jZNjFpNqrlHHFJTdKLHlqoCf
Bnyk91G8NdXWq4rHYaIqM6s+8Pw5xX6azrK2VtQRGh9FH/S++1oZ7TGfwXVqty+5GThTUhHN/pWl
B5jAhUzBv5d6Wg2JhrOBXSxz8wcA7Ptygq009PB+jCAASw5j6xoUb8eqE7wQy03m4jYB4N4pqQb/
0c4g3dHSo9VQXKtc268ojCa4eOydmlGWJ3hBNLOyl4ZgeeznaniM28Z+nIehOrRlJ+dEHFu19YuD
CTZYynrBwHmH6pp2Y8aDEwybRnm8bguUDOExGRtmHSkzzC2vQmeRG68sNr1GIXZQ2ihofYtlcQn4
PYWX2r4kfVHUJ9VWXL35VIEtwJ4I+yYUQmy3dY1ZBTEox7whvJm1m7Akirjrj6/zxYg9NmOMelB/
oNaV3SyvEPPFsfGx2IPeCqDH/es3tNIQe2NWuuDybasNJ7NScy+fsSgl+/3WSNyxcnQnVpFbqI76
EirE+5JfyBWF14XnpW2xVFVb5NT6NtwZO0ydbsab5EBNWhHapwseY+naHkS/4Ektkqg/TZWSOsAN
N/apHP77He23X5H/KhdewtDtuM1C1DGMAjPpZe4wcx8Hf5NnXCiG4CeWNtEBXKAhOje1h2luZ+yH
53RgH6+rxGu+cu16BM+QJTFoi9Uox9ORQ30uO/2zDpZztjcfa+C3Yq/nSX3Ay8E1PBBkbq9LJ9Vf
8BlGOEZAFQByHycA5Y+V+Fbed/7/begSZ6WMWXAdaP53ktXj3ZortW8m6UfA8BIZPCFC3COQe0WW
WgsiKsNvpE9G8ZX4YLyAdeW6xP2BSTYCeRhQ7UfCdju1+bFO09xRtfBkzM2vBnyMaaDv4LH8OJ4J
lSRcryF4DyufgG00Q+9t9TnGmF/5ceqfc/nTUN5XBoVITtizOH1lyLLaLNxVdTrm7dWTXJ4S6kVC
ZFAiOiUILBONdQuwkeMHfdz30nZk39KQajFQYgR/EbdG3Y42iobNqPuV7Ok6HHD6FEk7Qjko7RN8
RiWlIxt1ZE3Fp2mjupGbfsBsszN/Z87v+S4qNaTyNEPwHpE1y4vEC0/61tiM2+jEt1NLzFlIT/Ve
383f0o1OQcdTUUzEFBpiUPf2LYT+3miOMcANaovBXVzOPxsA1oPInqgLFByHJMVKlozQxdiYD5Eu
H3QJJUszau5ZZaWEMELxxcW/ZghDwE3BypgcbFoGkIl63IQTNQhIiVHeBjHdGjk1ERIPTbuJpp9V
/SzbVGuSuikRITNNqybRJgSXIvRl0BFxKPlWB6WK+xunEDgv1AQJ17grDlJEF4oklg1pj7tKajN0
5qXdpz0WVoPm+5hZH6I4/o/XxW3yIhkIFQm2XfGmqPrc4AtG1d2YfyIMm1/G+0NpgBjFkgAQOkTP
G0ZVwpS+8DTQLKmuBIBbHXkUV3cqj1r/fmdRgrMaACtpBS165Gr5zOTTMqjOJD9p5hGTsD5xrHW7
+iOLCd4jTeYg6BdEfwB1AcOydZVj9dIn6OnNXucHToG+nvLYkKgS67r/R67Y8w0jlgF5AZWoFIRc
/rBXscVfeNlGe+jBTOnON4kf6Q6lmZRU4RKXUZY7y0blSC+/jXMQOdIsO1gc+XH9q1JihHy7seph
auMOD0wN3Es9YNBUya3t7/9NiqD2ljRPgwrmL68KnrRhOfSajwR1/9+E8KNe2Fbc54YCBqnCK8ut
VZtOX51YFxAGTCihLQTNpMUwdDgGKHwuk1MWxS6tB1dbZEdNPl4/DiVJUHeGS6/jTgNSUWKkTtV3
fhtXrSOnbNuW1FuPX8AVlyHSrcLRVfIww7+3RbJth8QvYpvINygRQlgsm2KSgh5PFL26Y/GxM4m2
Fv/3/3wEXWzmFpNexXUDrzfEMoh2N7q0leJdZTlGtrVzT2HP1+/nuusDKstbdZtBqJGZXZ8BDPTR
jB5l+Wcffc17x4q/XRd0/cPpYntXQ1shBUwtuoPlT8xPjONfvUL+59/eUck1Rp8tqo6uRVBwZAjd
X7qQEPEPL7ezDH7GC9uUZiObCsw1oZHr6Afgyng52N684bD4JUoXCum0uXu8pg2CM+hle6yzAX5t
PLBtusND1VvAmgVQmf+PaTRKFQSnIGdMyesQRcCYGe4yyftmDHZhVXtNXnnDOBEK8Q+J0vlrCq6h
jrJeLi18zeSGE+5MR9NrNxzNg5PuYFDN+28KyF96F5cXoQI5SRIeClN/6NJPRUiNKVMaLriGbpLw
/OyQ+A3FKegH7NF/vn4CwjeINX4JOIPILmf+8MBG0G28RQjaR4d/D4nJSz1/7uV1ruviQ5kANazU
BPcSyiAuKEenHsqHnCydrn8uS7XRHgHrkli86vslCRZMfXglUz+bHQAxVDCuXP9i69HnLEO4khFw
4fVsYtZHaQ9wB2n5NIaFU8UWUe9bzz/+yBEJEpRoaJQgQwJpGsNOAsJBkxgfssYgxPyDyZzlCCaT
hpGlpTNGLMxbE7U+kMvFvuSOn+VTdMeHO6jEeF3jzvIEm2GjMjZWBkgk+WBsMEWy5WUqWsyrSr33
c2c5wj1hsq6zIgn1UnbLd904gsi4UXy+KkUNWq6wJ3H1/iNLfGsOVqFJUQb1Vk72d3uTnIYX66H9
rH0ZfHOjvkgfKwydYbb4uiYS2i7utHdY7w2sGbYrd6npdMx+UJSB6iBRQng4ubBcqbXTJh8gJNqz
rfQJ+BcQ56nggkCdINpVW1XxydIEYWPi47OIZz2FmaH8F8quWXxD31bBumpFDQuuh6fzvfHDXxwu
wkTiIE2Y8GQ1nhFBh4xodIo59fPorqVYjP+hRHyWJkTeIQIkO6CIkCHvMAeOIq18G3/43eRctpxm
JUaIam77PZJMEhRjfdroQkeFUJzP1TxausUHZlzsbH9/BdYBoESAziCmIrBJvf27l9r5wIJrURNQ
pLcDqrjFvCmmX418knsit30Ffb9i5qbgToBoIk9aAhloHP/SQVkWgcj+Nr1Vjuw+dfM9R0xJT7xL
jkVQLwUwgVI7mCInfo9/qOCdzyq4m9ICapHV5rwCL7vaJvWTj1gqOgQb+xYsWbkX+Zg2IR4Oq3dq
cUQLQMOqmvJuFCTIl3aUYJwMsEUoCt0uqNoVKAoxpDzlBgTqgUc++9eM5lKocFIzVfssCTAzFBSh
kwAMp7dPEnvOlNshJNp6a87nQpQ4JJL3RaCBhR75VRdv8wlXi8mIv8qIL6UI7xWUDuZSGxGROPn2
gvJJ6Kdb3eNo+zR2xlpYvxQm+NOw65ldB+juJsvdkENDo63WUZ014orEnZa5bOWkq6CMQPMJuo/W
9Kw0D+r0nOdUV5JSQZGUITWXKbA6FJGjfe+rPsbkXooX0+PAKvoOOuJ21H1RSiG4UXAVDLrFO9dL
ZjtJuMlKKp5Tn09wlaVdWVUCgGtstz136qNpVSiZjF6KYnWYEZPQ//ABdQUrO4ap6JZgTkqcpXU6
I9Z14FzEk2VXdE7yrTuwE0wY7FRJ4qmEzPUv+Eck482xi7Cnm0WnZ2kPJjH9extrjsq+/PvMBDPJ
/zsTEywqUodIiqsx9ZSpL92lUeVtNEgB4f6oYwim1NtyX0VjkIK//GkBAJ5NPr/WFeF8DqEGWA9Z
liQmcmMdc8dB8r3pvkXzTb88ZqTJrvuFsyh+2Is7aZHplHKYo4+w/BqtG+ykOVJsERnjuhDLlMGj
aIOTSvhi6jKVBtpoqWcOX0dsA8XVqYv/oqJpyX9kiFlpJunoNo429NneqaAKSLvbvKc6SetXfxYi
HCSqbT0ec1RmFrMEIXftq0NBZL7EtxJz0DRU0NXRMM4fAWIRPIJ25ARkS5MSItw69hPiQZ4aDKoq
N1l90JSPLUmvxpVUzJAuL4T/DheaVWq6HShLi0u/XTaqDxwT2Y2+5XsONvpKK0s56NWa1qVEwX/q
oGWfIqTRyIUmtFkQUL9IbuZY28KPH6n3JKUK3IYvjgeY0cSeMW7m9e1NpX9JqcUp6ucLCSY6K7Jd
FjDMriqdVIodJqnEG5zSAiEEyLCYcuQM2Eky3xR6jKJ2kTROWA8m4QCIw1iC52cyyBvMaEq9gT0N
ql/GX687/rWH28XNW4Lj78wFpcURFVn0WetxX7eya2c7o2+JL7ZatbgUJDiArmItY2CQ9DS8uNOd
cox/pujOoOXFaQPb1qV2Q6iTcSu7ULMQBBIA58GX05P90B5r+ZdmeLlMbbyuDsJeHkzwCK2JqejB
wlJgeyhumDu67VfMA2yab+N3e2u7uhPehy6mmI7UyA1ltSIfWo5O9mJ2cHjzh85jh34beaZX/PqN
8UAN3XKVvuKULMFFLENa26YMYXyard2mgJPgTOWUcyAsyxKcQ5PPmjJFHXay5lOfpE6bPNnUsDyl
GYKDiCZE1C6FD7e11snBVMcKZ0QtIZkorV9PR/5EPTFVlOqSg4VGeGN21Y1uti9GExROJ4NoIioW
J+lrqsD9D9npH5FiqogVG6lC7wgOA6j3gCXb8wLQODpd7nC2gmYLDmukx9e9yOqtgZNPBx+5Bjws
wR8C6K+YwGyE8WFAh8UfK7BNKISjIkSIjAFppdaqNsmpJ8u3c5g4Vbo32efrx1h1tudjiDPtfVQD
sW5IkD0C2DuQvHR4/m8CBM3DOJSldk2ZekkWHYdsue20YXNdBPWdhKsA1Xe5SIqBMQYdpOwp6F/x
/x3FWkl8KfGdvyhwpCoIjr1aurcLkIARp6B+vhCWktmsZCmHt0mt48LucqoQQ3wlEQyxXKy+AXka
amv2/BLqy2nS8KpCzf76ZawHB+CoKRqYgHRbFy48TNWgnGX0HniRKdyZW9lHZRtcFJKb3mBlEGA8
GqaP6a20VR93IVhQgzGJZzmw+O6JfWjih8L6EnKWO3LZlB/gXVg4yxHnPgGNZ1pBBV/KvrAPA7ja
OA1d+5N50yG/kTfJDnQbTnSgaBrW3ZyqIBVmqqG9g1tGcNe6YsFDb4Kb69EG8Tn1NZKJTyDX2hZu
dCsRKrmqMir4h4FLp8myOIDKUGFo6kxPMQR6E/S3yAAdI6S2Pddj+oUUIU1qIkNNAYAPN7f93ewF
gNtWO4SAhS1calRi9UiaYhqWpZsMzvttimQ0vFongy0O4BIdLks+6ZVPWAC31HcKcpYhegpJkdAv
VzG3azwO3mvmcItQ1AFzttsuFA/o+oEMcBxjGR2UuoLbYGU8hkOAp8WIIJHUviU1TjZ8vH6kVZXX
zkK46V0klt0wyGo2oYrRaDc20Obx8I8Ly89DTB3FN0tC6QR1KCElssd4SKOohi9UD0V31KeXsCVW
1Vbd7cWRBDclpzPGq1XE70VpfDTJ/VSnEpPVZop1IUNQNlvK1XoE6ya27bWN6dbbWL8Ly01X+cFO
Bu5xfiplZ0n8+Ft0M76gCG59pmhauYj3uvi/m3vHKZZpGHcKLHQYLavflvEPLVVA6qHtu/FzEejO
oG1bSSbyllVH/OfYTJytsdS6t9mC22uZF9jHOfrBilOaEjq57jcuxAh+Q2mkIs4LNItasEXxjnDg
zff9JtolB+Oeip6vQwbXPqTwttKTMA9ZYSKP2WsA9x1233uPGzQ1q7vapDkrzTuM1ZQZEYi3UArh
4yGaVzxiAVlBifr/eFDkG2wLRQ6TidfqdZNjIoQCnMjQlxXqIXn/NTK+WsvtlBNzROsimAGWCls3
FEMwh9kcq0IPcbJy2UnDxgakZdfpRP5BCBHb3Lo2FLKyRPh8xjOznofpybZ/XveG6w97pDf/dxCx
fBjYehDPEux6dIOtiXVFqd/EYJubPT7CI3lZSQTif9C+s0RB1/Gub7uiTPhTNDhg8XO3PLSxo4Ha
gaQ9XLfesyhB0atJk8NRwwOuS5BNL/I21JlvTqNrR/3++odc98FnUfzvL8KKbIG8cyz4mMqAaatw
PE7WRLj59btCnDcN02RASub6ciFDb1RsSbS4qyJ2lg0Hwc0BDAlQwxmDFg3MN325fihSohC8lnBu
y9pE3VcKo9ZpQLs5qaY7L4AGGTXNNQz5UZr7vdaWD/2sethlO9qM3c891fdaNYWLowshjtUTm6eq
gpoCAk0rC3fuZ3dcvhPn5br3zjOexYg7w70q90CgRyeKY8pwa4gCj1sD5wlMfgKg7Lq81Yh2IU5U
mq5rwDQd8r6NspmrxbVj6TRPppdjtX1ONKeSmeqYPdmDJT6nJmhSpWoAtEnxOZOpcMOw3E5DhVha
b6+fjxIj5Fpyv5h5MwA0RLJPs/RTB+1sHTDvvwkRdBQ0O0o61cjs1VZ1x1JzWqU7NqZK+C3+Y66p
hqCBsznXU66hINknj/08OCpSH0yP68s3yZoIvVj1Wxd6IUQXpR7VmPHvZhZMOU2NBvQwXZ2hH1o0
PNhyFhXER1zPQCyVMVvX8KcmqGKGZMqOchwvfH7dp3wZHAAPHDABcMRKORGgV88HylbV0JHnYz39
rSOT53FuG0xCwi8/FFntSCr2veobNe38v9CNC0FCANAbvarbxgSMweQ1KvB9omOrPF2Xwb/MFcXQ
hRp/YoVoKSvwGUVWPINNddl1hdT8TXfsrBHivnUxaRNTywwVm9B08vpm6RdnNAkQ6PV87UKKEJql
LMVSOm8kLScTi3HaMX7Kjt0Lpw6SttUBuv9CUResK96FTOGKyixMLGyjoQDvB9txi9rKQ+q2n4ZX
ns9mJDRv1SOB/gtZKQBCTU2w4t7Q2zLREULTsHGqpXTL2Eup5WRKiGC+aPFXcpXhPdbU0y5vmpvZ
+jmDjOm63hFS3uldVWOge8TmrDm1ftfl95Vp+U1OMZmtDlta508mqp5eRjmKrlCKaaNtrCPeJ256
CD5OlTtvVA8V6Zvop7SnGIJXQ+OFVEEVQSnfxGGGi/pfw0ID++VfNiwMm0Ofa5ahmUKEypSusdiM
SqXaWA7T71Xt+6ASedv6RZ1liAGqTIwoqeDtdE12izlxmql3jNH/G3U4SxE02zCLoI5aJKBq+mLN
D0l0a1Hjm6tu21QNpmB/SUMZ7a3b7uYlz5MeIHhteQySY4j6mT3uNIUatF33CWdB4ly5pBtsmDrE
v2Ezg2OJP4fZx++/e40pBZ62ej0XwvjfX2TVLCsaO+UqECc/jPyHom7mRiUCOiVDUDOTBaPZ8s5B
Vd32qb/IWF8gcq3V/OTiGIKWWdowdkbdoS0me1F8Y07BxqpMNKlUN2f767pGKIJYF2eZbphYbMOi
DoqB+bSb5wVoPk4sUYN1lCDBk2paEERzirbzaNSOpZ4GkFoXhj9pj9cPtBrDzx9PrINPgCQylxn7
7YU1eZMebgpGAQOsB9cLGULSkw2ZWUo5742ixjPtQe6BbTBHvje2443sYGUH1vSZyrQIxROxDzD7
CI6WgHuFLHTCaQBgyrMS/c0ysXVxNCGGN3XKAAOLmbpcelGyws3bfR8bhA2tRoQLIUKGuoBEW24V
7qrte906Zt1Wx86boX4I5E3c+5lGuSFKKQTHkILRqwlMNGHaIfXBHX8w654wWsrTiVsnY2WkjY45
tNcHp+a1W11yvvMl83wDfE8qqK6fCAUrTTeA0WIKPmKwNRXM1Zi/D9PEwTTsQWXTh7+wpIuMW7il
zIpygNkh4y7N6iaoekdVNSKerp7iQoRwL3Fj53bfQ0RfB7eglr5f0olwcKtmcyFC8NdTNI2SMpaF
F0t+Gn9nuquZREa/fgrbAtsoKpSGOFwQmAXG9WV0d+NqOyc3DcWSvK5a1h8B4ihB1S5j0aYoUQK7
W9ugYo66K0Ylem/yM7+4pZYPVs3zQpzg3pQykFNNgnv7nbB1O77902wTymK4L3n33LqQIySGTW3m
rAfaOVqWg8eJ0XOX3fBhN9nj/VhqcGa9BHYhT/Bt0qCYZp02KaiKB2/YI3jjVQSE1UfrUG7mF7Lk
RugFEwxoCRO0nG10HKRj8lFyWjd5NEKns15xeDkBvJm45ATI6vaWdXFKwaaq3oqsLsHcCZ/J5yOE
9ZO6lzfYjn+hFIX8ooJxjSFrrR78a9AU3nDG6sZpLjBpFZwUPzqwh4Zy5OsSmabYePbpmi0+YWzg
u8p4JeH13DhS7+RfFw8LwKg3OxgzVzcwhydKb1av8UKkoDZ2Jql63qCeUmcvLZaxO1TzrnvaVR91
IUFI+O0hDoceKIeeJP8a2Y08AwagJ9ocPCC8M7YLGUL+pduhmlpQfy/qt0k7gfa8BW+8a1lf7Z4Y
kl/3V2dZYg5WAgW3D2uM7xQ3DTezl8lywu1vgu5ScRXiaMQFiQMBEataJVaQ8nVgtDaVHxo1+7nq
EC/OIziqfLazMYxwnrl5COzHOnue5G0+3/BeURhuA8AZX1eI1WT5QqCgcorMijFukCx3nW3Vbpvj
cdZbA/swt7Z+x1Kb/bwukNBAEYfKMHtMWqUqMtql2GWAeS+y7mmSB/e6GOpDCr7JXtooXRpESl39
PE+ncN4X4a0dnwr7cZDuouT5urh3igFkcEyJKHAVIDk1DeEzhlUwREk96m6y3PfxfUnVbd5PFQkC
BA9fWCO2lxNJc8dDtTdBl2BhfS3fLltsg29H9N3Kk4SSa/xIed539yUIFj5kEhZVHRmT5kbSRrbd
PnrStd31j0ceTnDubbEMspxZmtt4/SvIerKxfU5l2OzABgHo3AazMOUmeKgJydS1CbmtZrFEiwBC
5GY5RnuG3IkmQg/f2Zfw+QSHyyYJ/KT6oLtjlN2D8hxQysGjje1VtdcJUas3hewPDGamDsw4QUVA
whUtGhdVl3eF/FDbT6G+J26K+583vp0f5yxD7HXFQcG02Yae815Xeqy3ufs9AH42kjbbm/6ttxWE
CQdKLG0KFoVpri6FrqLB40rEJ1u9nYvjCMptgwm1G2NIiEPsR0+hBbrEHk8EAIXa1MANJUtQ8jC3
Qb+KM7lJEGJTxe0B9AKoK6fUiUcCV6lrdyQodazlZj6hW+NK4JVrFacMH5fhez1gsQN1xA6rtdeV
gjqYoOIyFFzDcJ7O0VcOFoiZmhidbDnZjhXV43of7wWVEHKLrp+1VB8j3R1QV+a7u7lb7fjiMNdA
FEOun4ywKLFavlSJUU0dpCXjoxVvOvt+LAmLokQIL6BAU/swnFT49fK7IR1z9Wes+v/tFNymL2qV
uJVwSnLcT2B8Cls0zQqvH35cl/Eu53t7LyLw7ZgE2jingeayUHU67OHFmQMSsNhGPZG4lPeJuSBL
cAtxJpW6PdkadMD6hIb7tJs+8KZj4vDZE4rymf+0K9akCy4iqhcjDgBm6VbBfpDuh4EIQe+5W4Tj
iH5B0+d4nOAXgOwxbeStfbI35bbZ5dvsRfKzF/3RdPRNt2V38ov+cP3ayG8p+IqlloI0kPAtR9cE
BYPqoxF5jF3pljMyV7fSR0Ie17VrX1PwFW2njVOgQp71GGwjVztOuwGjEu1HjqNErQhT3kIXvAXQ
JaV+wuSoy7BVZ23qLZ+sBYgD8onYoxIlQlHEpwi4I7Es0UNYn3QozbK88Ya2sImIRd2Y+ATJgTIZ
yA1SFt76/E33LD1PAN6He9/ody2x3f++k/dWPcVisMJxU4LU0NwQTG6fzIN8m3ipq2yBD2Q/yZsS
lSHkZ2TJhghiYkJtYtxQzfnVtQlmiAw/lTZDuU/qb610m8ZED5twwuKbZLGNSbJ4xBzlvQ2QJXk/
kWZOqYfgR4rECsy+xPwTL3Vh6f+Jb1vKmxpb+JrPoS2n/3gowa8EtZYZVsrzDQ0umVlubv6w50+E
QWvXDVoExR3TJozkCI4//zVj24HzTnWOfBo3QLV06R0HyqRFPFw5Ym3Y86dCC1B3YBOhy9fs9JOO
2jdQQ4gElDQ2wYHMvV5rqQZj67BygFnUU+RVRwsOi0++1lgfI6ybSKXE4c0kkjO5D2FsSQTi5vhj
wb5Ldu+VNaEb1GcUJzhr8EDqSYvPqH5RMlc/8FSKeSzd8BEKFESJFISwZhEbtxvmPFAmfEctqTqn
Bdu6Vs8fJaP1mz5wqzE5LInuXVdN6ltyzb1Ie6Q0YRhwaKCZbeY2Zu8k9XPJDnlK1KAIwzb531/I
MRC7x3HU4SDnJzN6KmTCxLiOXQmZpuA42qgBWzBeqW6y57sUbK9tOWQ8VSOnjiG4izSI+riroRFN
cKrsl0n5tw2Yt3FEbCMZE7qkegsfq0rB3aTbt7NEobFRR+BaeHETshSEeCnycG+lm1aadp2uU+GQ
kiF4hGk2JGb3qMMkewPFCu7xAi/6tmyn16VmG2xV19WYiE3iNniw5FPX51CvaDHdQQZiA7yPSWCB
rFdgsB4oW7rGNIxpvP10AHZWFoPn1LUPnGDmt75au4C/Av95sYu3QJ+aPXP3G4HK2F8/4bqhnmUL
BqQOcaAbJTQj05+t8SdbGscab4ucynXX3yhnOYIhdWNjWC33ef3BbBx2sL/zKREOGh8ojnKAo/Dq
vezJu3+9c/Wq+mfBgmn1EybZ+ghePZ4w+RDu4250Fmr3/XWQ+72fOEsRUnmpjuys5bFqRIphHjiL
UOt0N/Exg4aG2/C+8ie/Q+xylrvlMPmlJ+2D1lGo99m6wp5/D8EKl6LGAKfaImaOd6y8be1tmFIl
h3UrPMsQrdAyhiZTeHYoM08yRo9Zin9dKwkRYic0skNlHFDtckGJ51QYvpK1r9clUEbHhLe/NmZV
NgQ8Kp7iOwXdJQW9/OGb7c8gtfYGP/8IahxPPoL6afpMyF4/HtA3NV1B4VqcxmlQh29AK6Cj5Nps
tBN/SpQuiik5+HGMA5hQtlSt9f3+5qsZnEUKlzYEyVxJDGbwm0oTqdu9fdc5fGOp9LBj6aXfrh9y
3bH8ESi+yJSiR68rwRkxQ5M6dos3YCN9mXsZlb6FyNzWtf4sS7jLph2byR7gXPLiJ/ZUnGR4ClBt
+3+kXVlz2ziz/UWsIrjzlaskS5b3JPPCcpIZ7vvOX38PnPtFDMwIM05V3lKlNsBG733O9QP9Jh69
SKHp9crDqQXwlAgmMhD9Vnvsv7qljVzsnk7aNn5/M/t/KI91C9nStCF9Z6If+P0tZnUgT/bjO8mi
nE28hJ13iYwnCNNWUJsaGhKR+nYII8cI6rtKKDhPmyeG/v/qFlvSp0m+0CJ2+VKNaK81VqvzAgX6
wd+b48unYoz+0GGiZu7pWfY0dcCIsunM5xnd8Xkn9d5HPpQsGmBJMjSRvL291ZFkMYD3FmBKjJP4
T2QTS3igwipgKg8nzOJzbnAznl+JY2y8khaioWbQi1AK9zX+IcXMstuse8jTh5i7e7j5kC/iWPy6
KgvFPFaRZMJYHef74NTsCy/3c6yf7Zp/qO4LX9pd5XAulb6md59wJZbxqLk2w/bTkBUBAybbqR9V
3eVAwVYELsPhdqFlJY25U8xiCiOGlCCtsjV3PEgHya3twOlHi6J/y6f6SDeKeGZ58zGsxDJWuQhr
xchp9T4utAejng+1io2bygTV1/Xr3PQ4F0HsIPAiaGWKIBORc/ygRbfjf8aAou5l9fuMBcbK5Rgk
tIjTZgfSPfc8RgPORcmM7R3BRBVIKZ7YrH5u9FNC7lUuQCnvjhh7K9Zjqo8SZATPFH2WWOFfHUKB
+dvkqmDJC2zhI9nF6tIYixsPqmqCFE0GnL35UoEsUYwNxSrMhmcOOU+YXR6TpUAuRwlZLOo2peXl
wLRH3eZximzRA/HauCtvyJlHuUZ198oDZvkn1SAfOlHBkwqiT+1id+JoBblrTCBH/QI8THvpeCZj
M8dY3SdjMqq0bYiYxYpNS6VAv9zNLsaibMGOsfhA4DqV0sLkkN/x4jmedjLWQw4jUwRdr2xPZ+3+
B7X9tNMKuGvsyeoHqj3JiQdHxVNXxnaIZpVHRKcxclR4Up7vmjjmxFXbIc/lRt/14IIJxVnaBFYR
pIK45lEFqtFJsygSVXIqTrw8inOR7NhXoBlpViJHtnMsTskAztZ6kNgTXnrxBix0RTdZmMcag2dz
lsHuisBQoYUdwTaeAkdoLUyP9na5p+VTMEuAZqnizrZxPBvbrgPruwmqKmjL7GsoRwNu0C52qo9D
/wvuXo6WsIsZXdwUAO9ABcPIDtromwan3837YvT/V7EPeA67PCRwLPGyJ4E3B2g98rgR3g/i/+pd
FCacE5q8FwkI594az5i/8eRjfBD3aF3tCxcFfPBySA9/5DAVxpaEEmBnhQbnarOXCHbDGLj5BE8P
GKvRgAyzJjUCqw6kVP0trd7ndu2ovuY1zwmnULqdAK6eMmMu4qFShkiD1rXuiIWwFlNM6SnFEKfp
YyfMLnyToxkczXuXACJfAlgRnA4CSF/UgH6sNBz7xBPBRB2SobUdMG0hQiL2oCe2mbrX1eD9mO2v
qsd24FK1rs1YGWlhhxr22ja+6CcASSEB46GlcLw023XL1aFIkgz6sDQ7VX0VpZhWzSUuIvW2HAXj
NbIKiFuN0YShykpxMCBnrHULwD1J3tmlFFrB/KE39FMQW9eMhlnWwhi2B2jK7pQQt+J9nm0F+CnB
ZI4itM0Y6xTXIJhdrB1Z4/TBV/o/EZjs+tXAFVIwSilN7igbEG3RN7vOXWwRRZPY4bWgrp9HZdes
pUaLxoVGhKXwqSX/NDy4+G1rfTkMNUkra12oXQUYL3pfmFJDYXDuD3H4hfNkaJz83rlehDBxdKGI
WWh2uLE+soF7Ed21Vo05EelpaqzidXGlHQ/Ekndt9P9Xx1JrEpKu6jAmQiarzRBI/2c0izczcDkT
4+ZkSSwDaUEwa2JQpM8OGOiyAx4QMdXWaxfHuDms57X5VOC9yKRwlUpw+kU6LgCfMsbFVwggr7oe
OOvaK+eDbTuiy+EYXyeWah12EQ7XOfM/OpiZi5t4T6DiyYE/qXHd+qgi4/X0PC5IIGLmCt7VUsqH
sYUadvucBxvP0wnGNIzloCYLnS41O2KZHfBoC4732S4hyz/vjaWGajF0MoNWGlWm2NIqsI7KRxTp
/PnOxDDRAwoze8mie4KJG9zKnO445yWzfFEGaJsyApg+Wzefs/w7yCYa6fHP9OKtj716VkKwSG1R
wlGkAK+hUTLA0KzBFXwg4Fq8II+j/G+pyEpYFFV6mS4wfYrfgI0o9WWgp+Yer9PKuzfGVEy6aTSt
CbXo8thPSH6jV/m+T0rn+t1tp6IX1WDshVEJcWgueMpqCzpzWCTM2yetbKkCsXJ1d10Y50mxUK1G
PahCk+D9KpNgjYAuzGbYqKPScOoVvEMxdiI1ag0Ulri7BtYvFG6BtGsJtT1EZ8AL/dmRGCuhyFG1
kBCJYNZMfxv5i45tPjFLLLEteLw0HHfFgjLWiyArEqjhbeWeor/XyAUBhexhzQhkOJmdcy6R87He
YPtWei5VcaPhg8HFt6W/JM/DktlBI4D8iqMVHAMoMcFxKZURZsfQLFdqspNLsi/jzL3+lTiPiUV1
HVWwKY0NtHwxX6OpsNTJWvo/PAYTTehJry0RJlztaf7UlXcTDyeRdwbGIDSLPHUlQSlgNB+1wY3l
2OIOavG+OWMNkkIPWwkAYfYi/NWhmp39g3nwgnh/9jXoX7HSrKUYAImBbN+uxX2lnMLO1XjjNrzL
YizATCKpT+O3rBiU162VjQJQfDnlSp4Q5u3PYWO0WopzLOFrGT/O6BBJM28B/jf58E8LLTHxQZqK
UztOOAo5y4IXgAsz8mKf6LYQgQiLjjMXNi+83578ukQMbBm+nrSxG/QFeCwvBVqIZIdNG1f5FtqJ
Kzg8zab39C6cxEqUTIAKbGjvOtyVmuQhdvDtOLoP2sgyVclSKxkp3508/mUKvP2ATS1fyWO0nFJt
DbpIEPfLopVFfgNwqFB6kHhuaDNSWMlh9DzLkzLV6awv4Ah9eUcjBcWTuIMj2z2hlRxG2Y22I8j9
8Gqnb8VefC0PpT+gQS/ca2diS2AGwfYyNwPkHY5R/gncGUZe4KNRulGC6R9Kvt74vOI871sx2p8s
fR5ITavYZq86SvwWMmD/1Qr6vz9glC6XaDLpc0haJC60NL4EJ0F/6s19xJ3u3cxfVjIYT6fKURkP
wAawJV8BO+e0U8Ha94OwN+S2Cjfd6koYk0I3TZDVrQotT83l1hSG21lvOMEPTwTj8sY264iRhIrd
d19JAfza/fVvwvt9+v8rR9EkRTEWAlyqbvii8qhknAHXTQO+uiLGEBTpnGcN4gI7Sv/KsE2IIsCo
+tfPsJ18acQQUccSVYWNPUpJVscS3hv1TApv3P5Nd9PfkIe+D5b5VwoURk+8SUGtc+Z1KbYtw0o2
84HaYVEysYMFCp4HT7QXRz2SXfWp/ULuk1cZfWIK7BlxKribX20llPlqoloJck8LuIL4WM6Pocr5
arzfZ75asERBHwKAzZ4Tww2X+iSkunv9o1GL+c4jrY7AWO4hyxdRMmv0VmNhH5coaCBxMNTEBwvt
jRY2nBt7D1xLqzYreYwFD8ZhEkkDRa80l0i7sr7r+/u6dEXtGDX/BCgWFtHL9SNu6v5KJGO/uyYy
54KmsaSsrEw7ix3AEitOaZ2r/Iz5NrNyqRo6HNE5wf3iRCBkDByyQ2MVuygYUPaCm8rObPOJhy3H
OR4bwEwthhxnOpiX1aaTzAKAq7JTUPFKK5te8HKLMmPRlTDvCrN/KwZ0+/TQ7dI9BdLgbYVyVJ6d
KljAs532JmyIQb504hewpP2RMrALu2PSJESK4MzrpHOAZ2ctJjksacsRs92kWF0XYxpSbdSHMoQ3
j1+kA+VyFmy0MtMYq2vSTuZ9nO2lOR1ojLIIgA5Agv7qP/QpKQ01hKXQz/ODiYLGa+fN9uzmLt1O
0gtn9BY3iKz+KLvJPa+Cs928XYmnOrpyX3paA46U1la0k+IvZ5BAIXhPPG0v7cN99Erpn2jwzsMH
eeMEfWe9VnIZ61XodRImdIpi8Mrb9CY8KPtgl+9xRs+0W6xiYZLiJrF7+KOIbt/shT0vgdgM21Z/
AmvQljAoxBw3HwbTA5oSFilltzCzm3yareu6u/k2VqIYQ5ZqMXhLBeRHQii4auuIKg9Ka1OCISnE
ME1Z1VgPXkcIcswFYc4YemO9W4SH6yfYtpIrAYybnsB2H4YVBNTugDiwAjS61RzTXekXn8y/1MNg
qa4IRMwP8DpTx7OSzLyQUsSjMYFtY0vpAazjQMIoeVnypolciWBewRSmTRe3I14BSs+BfDvIf5P6
0SgjT4geR+GYZV8510l/8Z3+rySy+p8OcQwIG3qdiye+9ZBDV79tMSw9Oj/6YbwV2U19N1QDt4XI
BkDkvz71mBQFqWY89WHubInsxBKYhcaztvAcKk8Q41BFZSxR2JQQmTxiJuMGybmNmWy/25WfZV89
QEf+ErhLq9vxyeV4bHKUA8wkNxvqTffVk7zT9gro+aKbHLbj+rfb/HSmpEuaiWhZlxm70UzFpL8t
Cs7JTgOSXN2OlgxCtOtStssbKzHM5xLGLu21ERpSutQKAnMeKyzms+ljwdgjf3gm5pMVc24MWgHn
TeSHEHva0veWBwu8aaEu52HHn8CFVJIYcHD2skyWWmKMvXf+7MrYiacslju9olfWOHToMMJYRm6P
d+0RBULuSMZm/L06j/TrcwrkWW+1BsKqqrIEVKFAwjcsTt3ty2L3hwdjjG+NcZN4AoWcXXxW7jXs
OEaesl9Ui67B/AvQt80HvDoaY3FHpZ1InwF/JdoX+2EfH9QH7Wh8MZzWkw90x5cIlvLAK+bzNJ4F
KADMnBzXdAM3OI0v1GKUnzsXEzUW2OzveN5/ew5qdUjGApdVUKlzjHhytAeHbgSAQG3YVW4eg80e
vcad4NRfufh2VCve2f2VVMZ49MSsF2NBd7111c+VN+3CY4dtJmwhOD3inT/UG8aGhH04mqMK1ymf
l8/tLdkZDiBGZmtx/w1uwPaE4+pwjBUJhtocVAnlf2FX7ee3JQvTXg4lWrfZQeCW97ZLBxd57FSU
oiRjps6YwFAfR6AtVR62/GzNAbBd51K47BAYGsioOLfKsf8sbsFIAk0dc1yqkBevWRnZZZM8VTPX
mvHkMAYmzOsqBykfRQf5MWQWjJY0WupiCafRoWzK+pNxW/C2jbfFakQDD4JhiiYjNpjFnpQ6XuFY
+IH0mC6eoHD67VQP3j+CiwhGT5QKs7bgdXtbPfXSQ+xTcs8Pbiua/xND2GmjSEbM2miw0H0eWkJ7
mwSfio5T6PmNDl6EMNl1izUfI2hhmrVn6V44/xh1l74EHgrb1FbaITqfvLRt2/dchLLfiABnJ+wQ
yhVCaQ/JcyLvhQk8zlpu5/r9dSOy7Qwushjf02kGFoA06EOz3ErZnSGcKsUnvN1wnhTG5UxSEBlB
CpczBYcApEg5zqU6DZdbZDuPWSkFVf9VwptMithNI3SPnNsX1aPpfXXTesICEJDegeXHMql8p5yM
W26lk/fVGI/T1+UyJAX0MX55o5r04h1CFC+1Q0zfDrZ8KO86zI7yhkF+4+kuX5DxORhVFdqAzlsF
z/rj4i2D1dqLlfrxMXkNzv0R6QZXQ7etiImZSEOTQNDIaGg1tsNUBrhmjDLH0UEubtrYu66Y25Ua
8yKD0cx26LVOoImhsKOgOMuuukluKcQef5/vN8/8IovRTyWPpSKagHSX4NHtl2/EC8BZTYsVMwGS
xnT4USPfjbp1/ZRbFymLJrAYdUORQH31q77mSzabg4QwRQ0OsfxJy7y8401t0I/B2uO1DEZBcoM0
uhzjIsPX6omOZSr74h/A36L0Ez/yluQ3w7yVNLaVOhtlWeUp/Nr0rXcpjZeAwR5LOY+O5s077ooA
5wINRhPJJI+JJIyKXUhHUjlV7isiL/HgyWA0UZqWaTECmtuYSKlt7AVROIXSBoN66ETpjmKRgKHs
Q7iC66tktFIQo2aIZmrMus86QB+L6QPjA2sB9OAraxmARiZWS5jlOSjvanO6WQr5qMQpp2RA/84r
CmgwSh61apq+dYcFzGkL2VGLeKSImyMK65MwOi6L2H4JZcSmCphbMH4O8vR7+Jnb6EWzol11H3u8
kYFNm7EWyUTf4FuRs66D56QAV2ZsNecS+1PTQQPKpPZZxKJA7AjeR1pba6lMcFWHrbiohD7m9JOp
30q8OvyWF1v9PltnUfNWkGb6fMviJlWfjGlnRIo1G0Ca4vFfcNSCZcSdF1EBPzNNe5XvCSiLq5CT
WHPeLRvrzp02V8AUwJRFE3ttnXxLsqSwJJJynhHvIIx9yELJrFKqfLJ07KNDE3FiNJ5NNRlDEAh1
QkiITGi87xwNninyJDCoqm/rcjwMJJ5im4xVyLAmIOUjFFtFDCW6+X150m8HO3ya3MbC8MhtQgd1
/T9yhCZjI+qgiVpdRRTT5dlkNbUOdJC4F6xOC3l589vcIGuPDEJUmDdNUYDi96vZa0ARv1QTnO7b
JHIOeGLlTvy+3OstuFspdgyI4hzjAdMeB/PJ3POQGjcT6bV89oL1rJb0GL3dcrbeWkHn5FMA2JPq
NcAQdOGLf3xi5nYHSRXEhe5PSX531GyyU7CyHQGRbMC65+KCO8GaHcmad8sXPpU3/fFr183Y5nFp
Oz0pcd3J0tkzwCKBcTULuSVrvH1B7pdlbPI8ZfqALSDadzpFd6MfHpYH4xx5wVF66j3TH/xxV1f2
5Kn/nYwGfQyDoFWBKTJ00ln4qzipdCWhiMNRs6sHR5zvcoVjz7bszFoE+xVV8BpHGGW3U0n+NM3V
SR07jqvejLpBia7rho7NTslkPlaTVYNQ0O3+oLJp/hQ4gScBeQ31FtMxP3CgizCZ3QpQS6kGaDcM
dFyGVhbc5e1HrMrP08js6H+im32b9tD7xfDHpLME4ZYUnCvbKnesD8FEoHUvN6Bdh4wf0/gDGvB0
cYdnILc+/loMY7TirBenmC5pxMtZVv2M62ToD7DPdC2AcTLS0Cl90SMHooiFFOVHeBD3nduivFfZ
uqM+XTf4205t9W0YK9hWajOLC5oSdJicgp4Gx/xoWFilcWF9XY40Ojx37XTM20nmYKxmup5daPUX
MAT54lA8CU1kV1P6z6w2n6Yx9ElSfJqmQuAkefTNXJPNvKk0GpI2nSgWm/owaPdh5sfBP6UBCKPq
0/Vj0ju7Jomxf5mi501JUd+a8ks87tLxsZxerovg6SETgA5yohq9COe1BOkhScSTZkSc++K8KHbu
Xww1TegVaGJxDA7wVdBCShbPe1Gbfnil8ezYfz9K1SRo0MD+0LvxjuKmBF4LkG4avIcej67s7ffe
fR0MGBNFB/q9xib7kySO0kKBpZKjcpj9bD+7GkAX4lN8L8AHT3a/n9x8H4AvHBGIx407qCV6Jx8B
D5yTJGkSu+CeKGO/6BR3MELVObaIg4myff45qRH0UDTNjyANyyt5zAtHTK+UcoPhRkn73GMBpho5
gfFWZLEWwDzqpQb/rSBAQKZ870ArEb3MChKxYeAo5JYcHdzBOgrmqgTOAlzsOk/O5yJejBzNwEU+
C0nWWOi97Aox8ARD2F9/X5taaYhEUgHDLJkSW9cepQRsI2FF7fDokqfEmSxym2LJEKgHqKAsX/5Q
HlPiXuQ0zOqRRsMnTAcByyU/gQD6XO6xHQVLzNPC7RhtdT6qpavLHM1Q7GtppnU9OoKcPOaJjx67
Yo1OYzWAaB5vdHD0qkgxIre94dZL6XnYV7C+X8aRJuqgj1MD+XRNXbCwhnjqDjQ0zHweINSWOV6L
YlwqqUPgWEpoBw5oimu9k0sYteVxXfCEMK9M6EV5jijSsEmWM/aJwcQafAo7HnQXTwzz1hQ9CrRk
KGCUg3M73HfSfcdFvtwyUOv7YhylqkTlNGV4z9Fx8WjtMLeLG9UHkJXH367dDEDW0hhnaWDKw4gj
ZNXyGSvxgKFMn02YXxhfL+ZWzLdigLUwxm3qRt3NQY3wrTYeA+VJzrAHW99Xmkeyh+sPmvOh2KC6
jcxhGQaMLGTTp0F9DhTNmlJOTXkrCFidho2rxyAAzBmqynZm7FP5MSw448jbZ1A0A0swmg4CwV9t
RCUZC8F8DqpcyUFsS0tPX2SJEyttRRkGeCL/XwaLYT00bR4LoALGaEduy2JnVbJXRs/lgJ3NswA+
6OL1+ofZLFKuJTKWVqzCVImoeiu+AdCl7DH2G7e4oRgJdOwiOfU8LLPfOJOfh9QZY2tKahuOBkSG
r5TbOsOYkfhFsco9hdBJDjwgE853Y2Es8lnT0yFo8eO97KIF7Jph41dmzskbeWIYu5pHZdPqJlyk
0i0gGws9MPYel6WtfM4X28qJVl9Mp3/IylelS7ZoeTRAz4/yZ5qj5LZ2VE+DS9zEzXwu7QRPHmtk
uyrANgs+l3Eqdw1KfXRFJzwVqLuBwSA+fyRCW5+PeWcaUEd/xBqh8tTVoALlXCDvQzEmti7AG6Or
hWoP0vdBe60Jsbue16PnXRpjWhstxTQiTSQb50fiqqBAaU/221rTyXQkjvHjPSoWctcoMegd97Dl
EkhQBqyeUdg0qce+P51zyOyQY6m4AhnDMeaF0IISUQUbSfpAW6GgmMJgEV2t6078vS2uPMZqyI1e
EaEs0RfSnNot9roXHpKvfY9lIdPv/NDjBmUcRTGYoEwOkjrLaB+0drP9ckxvdfTXIqfGJJo1e+KR
nOadGFrXnzdPKGNG9KqOAYZLIycFMMIAkhyy1ooXHgg0z+4bjBWpzALA4SP0xXjunP4lsjPgV8U2
ig9gjQNwQ+h9BIx99a7fddwmZUmFBtfZFfmuHL5pkfG1rpWn6/e3lRatpTDWY0kjMTBpPRK9MNvM
ptoy2sqqknGP+vqHIgKDSBKa5ar5tnGwssT9VLWDVo3IGiRH158EHVh3HP+8HdRcRDB2xCymcSYT
sjzNLAR/jrP8gHmOzv3Ipf2U8m4taNRMaW5hrQw08ApiT1Vslc2DqfCMxrZ2XwQxRkONM6Klaaja
EyzSW786EzECWX4DkUuGRCsGLpe6L7792fEY05GGvZqONKiWzE9VWlijHO318nVOeas1vOOxFiMH
fVzU4WuF9cswHTXzJErP189C9fd9pni5QcY+dE1iFEIsIX2TSgfMZH7eJ0dJnc6trgz2AO7s6/K2
39NFHj3ySseNalZ7McXcV9NXaM+k/WxNwjL6agBklCrTBo4j27zCSx/MYBU+nnUVjHiAdixudOA3
ZsFjFn2/fqbNhsK6acEYiUYmTVbOMH6tGZ0UIdnHi+Jocr5XF+lMDOCpqc3f6ggSKrG9B78D7xls
vupVX4YJQcJxrmKJ7v/FAOI5K4fKwybGA/UqYYwJ63+z0rKdWUrE0DTDUE2FxSYLA6JFQ4FCn+RX
exrCfWsw6dygjv4vdq02D3gRxlZL1bAeo4Siron36rfgkB5S33zGEtJ5sXPs4YdHiuVd+dGpx74V
RYQud/za5qbqrv4Ixtj0XRIUTYPSYmk8NonkCamKcZX83POmmTZ1diWIsS9lLBhKQaFc485wxBx1
2tx87hruPiw1H+/e/koOY17moar6eI4AkOugCoduCDz2KQYrBWVw4gMa8o7FmJrSUKK4j/ERZYqW
Nu2wMW/nwhfOW+SpCmNgsrwvooDCoRefE8xb7GWn9hVHuFW+159Jg7Iz+L14vWfeY5DYnCYd6mDB
QrZd6g4tsmPHi07h10e6cSk4vBSUK48xOKQXSCfSRajWnd+23M0H+QSAFy/1jAed0/zbju1WesKY
l0zvpaid3vQE3BjH1s9Pyl63tccAkPblI7CMOR+R9w0Zo63PRjbldDi47oCRVbwQwkmuN5dGQRL9
P+vFRiiRItXmQkcxyFm5z2+ByEX1P35WnoZDcjt/Du9onTY+87g+OG+A3WSOQHCrl5QYJlVvlnZf
Aj5w/lCxdHU2xnzUQYw5XUpSFYuFI0gNGFMVRzV4+C7bGdRKDmM+wj4lcy1jGLhxZlu00Wrx8Myw
sjaDArsDix7nZXPsr8zYD1mJQkWJ8MiMwdF84qRumFpK55hvefCI6cvQzs/Zifu6eYIZk4It23kh
tK8a6LYSuA3cXYSx2XA/mxbwejAlT0k40EDeXz8xT1kYqyK3c6/HKpSljFPH6IHUL7gVj6hrW4gq
AxMI+Fw6ywUmjsVApgqtfd3MrEo5dslBNj/CQ2RIFyGMBZGTQJUNSsCxmMqLqse22pPzrC3u9Qvb
/lAXMYzdaEDyMcUUJk4NTFsqvvZE93PJTnJOFrU5j746D0sENmdzqycRNVDoX1V3emm1aHKat2iW
nbLX8ajtIhfge9dP9xur//N4OhOA5F0oqWBqQ8brpa8UKbzbgZEgthBMYw7zQ63j9SEZOzINWhrV
lAus+Vy+BH6OGK/LreB77dACSQw0ew4W3rYqYigHzBAy9iiZFqRci1lUdThfZJ61bKdoX1vunDO9
o/cxz0UG86Yqs5eMQIIM1erdxSHWsguOoKHFeiVvTHzbi11EMU66mRsjGkqUDnqD3ERKf46L1ruu
ErwbY97VIEutOdLhIllurSB4KcjTkHMyqN+4/8s5mFc1jmEgRfRVAWAhAroNNj4eux3xo4f0CeG/
xd+E5hyLXbTtynrWlBbeWc5rS+2/G1NsxcBzvn55vwkCfh6MXbaV+iEJ+gacVKM9uoJVOIqPpVuo
OXnQT2VpCeDUpXu3Na/PuO06QVgAri90RwFY9GsWrJFRmgM6tZuAkKi5Q0TlB14F9hwgnJ74+zOb
97kSxyi9aMJVA3kU99n7enIfYoOGtxC3aXpXIhhlN/QgnkiJUoVZ72PTbcbEkuKHLOJ+NJ4gRuXn
OI8EsDUgoffDV9GdQTCAtqZgd5aZ7Cj3PK1O60deF4H7yd69ArmVAgrUSYG/abF4sOTTZBsWpfPI
7I9Viy8XyrY4E1MhahVTX2YNINdtX6liYhfVbl6yh86mW3m8sYVNJBdjJZNxMHVM5lCkaEXaiaLb
07V9ZDNAuRdsHZIlLz0OLsiEMbTAGxziqOib71vVhXq1H+Jcn7HpKJ5y9U4gB4W3Brg59G0AWoSI
OgpQhs48A1RwSl2eAbfYH8ZDdSSOvouxQUEp1ocDmH3vMnfcSQ/Xrcz2wS5CmYcRl1hLSimHidRg
NnN51kC1I3NCY54M5k1ktdB3DR26GgNXH7yhPZLhI7Ho6u4Y9dfHUuhqFcF+n+zCwdHFQ9/4f3RT
bMupDdTFzGZ6iliyyuG+Lc5yygkx6E2s3b9iEkVW0REHfIimiCzVokYKbRxGHUuaMhbWm8SqAl8V
vzZz6dbiS8BDZXkXKLLymGsLu3GeSpRSMe0xOII1RRZldgzA3tpYnR+8lai5+QoNzK4ckh3lynVx
yvMeQsHJBjiwwqFLO/pzuTd2446Hu/EuKmWOyC6TR5qSNe0MaUZqDZ+Vw4jNDd2VQiAgyS5/4O6d
IWblMWEpiAmHXsgN7DGWCOEo+xwlXmwazBZiyh/cLzzTz3ocViCT50YEXMbigAOKM8LfHlKLxE6r
x15yrz8ANmBkBTEJrj5giiGj300i+0U8zYZ3/fdZM8H+Pv3/lY3N2n4SehW/nwuhHS6+SOcVZ04T
i6sPjJUtjSgGrwS+T/hKHVd8EGxFol1Ae/LnXcPrkXBeNDtGgyGdOtMRaNkLeQmm5xTuuJqtsPJL
o/cDjdeI570txtSmbasNORiUUHkjYE7DQJUPsBkgq1GsBv3p+gfjmQ+VMR/owTeBWOMupcajIEQR
gC1NVztjaQhbPPHbIHkMsiqOIvLeGDs3pC3oTwYBTtlhirZxZE/eKaNdo6021XZoy7WF6TH7+mE5
2q8xwYc4VAQUsZBZaqKlqY/4shwJ2/ovmyJItUUQbDMPeepQFpYNBc3P9jiqj2KzI/P99UPwRDBP
WDTSZQhiiAjDp1o/jt39MHHc5G8+ji7LJuaCRZ0dQKowPdvDpWBywagOAG/wDTP1KnBHT1go69TK
FTRll4j5S5VGripPDyOJZiuTSw4Gxrv86Yc9+d8fgkzmV3sy1B3JUJLDyFWPBKoy98Nj/YaJbGI9
FZtQ4MqcvfnY/cX3Atv3fBHNPENJWNIsBw4s6nEVcOaPkvF15hKxs/sU7PmY19diBks2iaYAzYeW
P0o/2JV7bRc62YcU8+dp2FgfCi82ET62DUBwW27RRCsCK+ger+vmO+AI5jzsRKOikrjoR1waEAtf
aR5vHGDH/NDtbmQMoIZ3gVWfG8Dc8Dzo9tO+nI9x2UKvtUMAKnJ7rm6j7maQeT6HreqwJ2NedhQO
oxmkEBCctIPpJdhy6FCInl4UYO9ybpGjFW/lkpUXrUNDEEMVH2sATPz4V3iY71TApDS1xat4866N
PoKVpEJcKlNaoH/tuACm/UXkwX6/K+2w98b4anlZYrnscZbRBpuVLVgtBuLfCur9cXiI3OLEo7j9
TXhw0QXGaGhZKQidgUNhOljCksEOXtoBVGfkILG0m9OfXiJjKbSFxHFHH7Ew3ojJTfNf5zTZK2SM
BOCpUrmQ8Pudkvp1B+jDtPRi87+W6RkxbAc86ohedQQa3muDVczfej2xNPMLR7e3g6mfH4fdFhok
MgugMMJDRTjthDeRrd5g0wQRYwoqzG+aFUJVvNmJR6tRLG7YsR1cXcQzdqKbJoDJ0rs0TtU+BS0t
ue2dxaWAKHyjxHNf7LiVrnZjSGpIA3xaaYkHZXbHV+ydY2V4uZehmuB9WNDhpBMNvGCH48QBo/nr
29Z6pazaFjc92pMjLbZ+M+0Up3Pn3KavgC+RY0wkxpgonaGA4QICVeFrQk5d8/yHusPYkikQo2pM
IGD41hwXdOfi+3jX2pFnABlocJsHTIDbwdcPjHKyb4MxKSNAvRfk9PQuNV/JHUoHqjm901DV+Tes
DLy7ZGyK0EtyHGXQnFhVrD69VQrD4twmTwRjVmIyCt2y4EzZschtxS1P0acJnVV0jrHMjm4jsFiu
i+RIZLsvYqhPZtXj+yVma2HnMZt51oV64fd1iZ/Pm21+a0NVgOEUElpX0h2hRMUdc0oumaEe+ff+
XPkCZ3SBY89YRO9qUJYkpZoxNPdBnNma/i3CsEvjloVfqhxh7+qLjB6y+N7AYq6bkYZxrascohiF
l+mmfzb28r1+qF4WF2yEqaN+4c5n0Jd17V7pl13FCQswy7sxfTNk5HO5gLIGoilwKCXwsLRvlYYi
9fIMDMo/VBnGpkzEjGuVuoukOef511TnBca8aIFlDU/7JJ4nE1cKcpfZoiXw1DZP8j+S1WCXjWuV
6R987SYZS0LGsO5EmiHSovuMivdr5gSIh2ZPK63ybtzTkVJe6Zs+5WtCGWsSk6GIAxGfTwH9c+F1
u9Gj5QRuP5d3OMakJK2WYGP3TT3RT1MxQyHZJhbQjLvY1ixUE+IKmKE8HXk3HMm8CraZN2qBCvRX
iB08MJJXHoaHnOxlcpdTdOAJo9/nylWyHb1RCdoqjlBDCATs9StIS0HzuLSiVZHksOg8wjOeerLE
4eMSSCSv8AD0c7hTwNsEKDz9RFAiKXsrfOTpJ+cLslThWhaPNW4SC6z1KaoOCpbrCKdA/pZrvrtC
DWUFVSY6quVMGSZCqPJ/pF1Zc9tIr/1FrOK+vHKVZMt7bGdeWJ5kwn3f+evvgTJfrGkz6tzkJS+p
MoQmgEYDBweKLIcokkzj1RRFnprUXj4sziqbz+Oouhl45pNOdLpO+PvyDbSp3rtodrlyKSlVHauo
dmmaZ8m3Y+61vPVx21/sTAbzUkzrNamnFTImp71GW82pHO1GC4QgRURpOIe56dlnwpjAbM5TXiSd
RZ5N25t6rHX/le1N22XCMzl0sGcXQJbW46TXkGPc5ndQ6a/Ia4sTEMu6N23TBw3qm/X18sfiniST
71W9mEuzAKHldbsnYrDCkW9NgFGQcd3yghed1AWrZKu8YryUcZvBKs1ZCoBGdppK3l1WaPMWPTtE
Jgyj/TSXPfBJTj81dp3srdSfl9u+5tGi81RhwvBatEM/K1Alro7FfFWYnBIkRw+2dlup7aynE/5+
l0ivVqe7UYI3TD+6nckbWOGowpZsY0Wq5jrCGK5gvU2m19f/XP4kPBtjOThbfY7raoG3UlNzp2Eq
LAlkyxYx4QnGzwjccxyBmynquxHoTHhAgwScnwqMIAU206YpJso4ZkcAsN4TAXXhhXSuinTGZ76r
JZnSrQsk0kMQa7hdcFfe0SKK0qsbm+dHXHFMqBDaWmx1Ckm9O7rzEzFk5VdElJnaywuPZm3zOtZV
WZJkSzJA9sDoFuWZVFWwD100XXW0rtsutQfDcgtjOkjmur/89T7QLpxSjTN5jAtP6ILDgWH6aoBV
Zt7oq4ut+Rn20FjO6AxEi96gNzl6olv5AncX3E/uznd9GdeeerFThBj6LocF9O/zbvD11/rAf8z/
5DP+kMSWg3RlTHAvQ9MUwfd7TkWkLkT7nnD5GHnnypaFmqQStLqEXpgY93uMvz1GHrrYMegskq9E
/I4JPwxdaHcT/Cbi+sh2RHtXlikLdcayYmUMlG3QgI2UlxiECZE/ht845rOdf7zLYZx/lrtq7umS
oY0m4JnADqMOCxhEr0QHrHQT8Fvc9Ydinz6MD0SfA+oQbOpEFHq6/EN4dsQWh8R0xRr0Aj+EiP2B
wMEQvRbIbsG9VrcTlHeNmWigWXXXd3Sy9PSg3ZmT3+1bLnR7+554F0Mf+CzGRUadhbkGMan2nNZf
+5STZ21X094dX2bebUbdrcjDYaDhX8Tv0gUrVqn2tvya7lrwUfOeGTx9mDiDTabY9R7SsS23wHYm
K0cfrsMxgaQDMVQ659DH/NRWtuTTJnkazsmw183wZmf25ptoL/qEA8s/8dYD/CS64C2IDTFgkGQp
AeKh77uxxItU1tv9Ki92OcgBgLNXTdHvwzEK6iJxjKzGWtx1fRKk0m1K3sr0bWf88RtYNJDRCHMI
3BQIRxehOkYWuMucbhiz0Q4tOROcyy63/UX/J81iPa4T28RIVjwc26ybnGXQ0A4zm5RT1busE8oW
//WDxFwMOVdwrkp5mwtO1Lvd4F1WhCeC/v/M1UZDKOKSMCTdUrto93nhYLj5GnOSZY6JgD7/v3K0
LhWnXIcq5XUv25hkPwIP7laFQ3Mz/DSJpxbj4GmjWosOUDCmFDJbwrS+mTrJ+Hz57H7yjvphBSw6
TC5MI9Vy2Nz62LvpE3GJWID8+FoQBSrRU/hhYXMzwO2c810q4+y4xyPN6CBVu/1OAm9icJ6QpRLq
vPzWOe/TsfCweqyq1pphIsKVHoxPRO2Q2/03qirzS4RkBx8fbj+U+4AOG4e4HgjBoo+f0u5xXvaZ
tS95y8h4UpgMISvzJksEqDSAXkYd/u6Xhy4FVzqPTYEnh8kQhM4MVyGlTyUDOjVLzrIWtr5iygRw
cY4xcsyCXavYTnFTKySrvM7vxscY9dwRJHbkX92+D3h9bU4E1JjAIZqSCKwijjDLX0Rjn+vuZX1O
SeIlS6CzPYtMQhpntVhCH+sx1TzZATnQiRwwfyTCGd1u9qiNHLXWVkEsjg1h3DTyJ1nCuy0yQSQJ
ATDSCTkY780g2zWoWCx3oDJ3NFyjtKvxssbbydW7OCZLWOde6owCMYuSqy6g5OpX6rq8D8eEj0mN
m0YE2NVp5Wstve0k3vwH/c4LH44tKKCjkc0rXSktxoSRkwbpV/x7TF3jxnJ6AB8c3e+DwsWqBYlz
hBzd2AKDHiWyjjIl/E1/kLAdYB45xZJtBIT+4yOxFYY5aXUro4uFdpaquV146xVasPbgTmAIxFAf
/y7jBWC2yKA1cdLoOrSafeNVceedgb0tgDFhiCt65HUXuBrSGZ/5HW5NWV/oDDsvhUpOvzffAOLz
EjRSCvyGv/hgft5nY2KJXoXNsIxwtKj9YmmlLY7f/si1WJZRtCmlWiF8Yro3Dx32MpJryTte/YKn
BxMwFEGQ14QuL6l+ErGba/j7shq8iKQzIcJKLCHOG+hBO9E91SPSnBHQzjEH7iDDk3r4w1tFZ6JF
rViaYpSQSDNPktvBEEZMEc6OFeSe4OoPHA05QZCdlEyVsJ4quJ9TAPDuzljcAzbK8E4AjKRBi95w
zL16q7+StkAGcHdmyJdjFzsyGVdDHRmU1y+Bek9YcfNO3oM4wh/2/G1dnOzgAxGdHhdyTcMFMbZ8
1/1unB9GsbQlHgKUkwyzANBoxFrNlTDIiSbaavS4KCC6XZ44X46M+0LYN5i4IchFV4sJjL/xzKB3
ow6xAw893GMJGssz6IqjrzTE8FuArfeIzD4+51xL1pYispRcj8t1E3Ee1xynZqeAUlVVioUeYYXw
YprHWPEvHxzv6zBBo1unfFUBOsBTsgZHYL7PhQ6Iad7Mzzba4OycmNghSFZU5zO+T+eJTrLTg+VZ
slNXT0EnFt+snun3mc1H2/DUYwIIVsoqQ0ZmoQJENF8vw6HIeXBOTurLvv27UZXTkeLuiHojoAx+
b/riHmw2BASb7HmyF16c4olk2p5TO41NRFmU8Tg80wIp0432gGUdUBn3+Iw2HCNkVzrpYKw0egoV
TfscNU8tD0rH+/uk7tmlH+tjLKUEpte6x1a8LcU/cyKTCQ66nkrlUuHvV9kBN2Mm8OYs6LwvRB+W
T86KezVZChIAHq/9EAiRbTl64xJ37bJbLPey026DAd+9iWWTM+sunDu6iWNs+nQU27rF4JQ/3eR+
/SLeJk9pAsb01DM+814JvC/FhIsqlSK9MCB4tD5lGGHhOhPnVmKXZqdS1a7LDMvGcACNcpRuuFeO
pZ8F4Pie3Oxrg7dW3NgzbzyAc/Wz1FtmnA9NTi41+iI2igFvDh5qR96PL5aTvq1vWAPjVFeRQ201
bp7DsR92x9OQxXWh0tBWuifzKQLCgzd4N//CZj2eLCZ2JGnbDnqLcCU1LsrPXoRx5EmyzVswNQQ8
BAMn/rILn7TGqsWMSh2x0NtZdiMJjV12f3HcYRPk/u4O7PogKcUO9jGFlDoe7Lx4ysa9PATqcJRz
rJhU9qoEyouB99LkZGvsDig9mv8dAeq8+K7YrTbB+Et7fB7x2XiOx6v2sTugrHbRhJ7SKBlUxdii
eWr20Nuvqez2BkugvPWWl9xso6HODpa89Swwhz1g4jO9/dI9mG/RqbBOlDk95HFl8Y6TCS1JqGaW
Trl+DFk0sl57GTYvUK792y3JHy9pi8lHABoCLJbKBPq9gL3QBdLExZ+fsYcaWQgXGMiJahaThuRF
WAlThD62ek/vmOk4IxV20WVGSIuc9Z/E7Xa/sFf84pFiLIfpaIdWkcediphGAEHZ6ezsvt3R4z3f
LTveeMZFV4cwJq6kWKaZ1SGEpd2rNt71IMPqeFxzl4sREEIanxlkhmHWNcnx2SbH+EK8u1TqHp9b
dHX5pY+Llx2EMWnJsuTpqFoQht6/0AQ9l9frYiiGACYvCbtYWjFwT0VT+jqobaPOUaCyCPLbP0mB
IIq+3tnBaUsRd9j6hWaB8tbPXsabHeedFRMpSmUZZRBA4e93B0nHOp1Pl2M87+8z0aEr22XpKTo0
I/iY2r+lfH9ZwEUXxQGxAUGSl3ykp39uhHbfX7V9bGu6aefWt8uCeJowsWBtrdEsTiM4/S5Zbxre
3DTPR079+rNPLeTxqq80sxTvh2cLPoJU1Ja+/VogvZg26eLpBjkT1katUK+UECbdgzjkdiXMtrIC
F4T9YW02OnV+WCX/8glu34WGJIL9A+imD2tzMPgzLWGChrN2K/koCpa28LAXAOgzjgAFu/m9kvLh
MptvrjOhjAeliiGHEj0lUcXD6m/gWMAwtZsflMAK5oA/4bBpkGfy6P/PTrYGWZ2ii2jbG9o+jTx9
PLbDdaZxni6bURukPtgsJymyfjrqMymZnIllBhStY5l/1+1LPX9SsyfO59q0+DMZjCbIW0Z9HRUK
2qtfPllX1MsoXmmvEtWs6394iIft7s2ZRCZaiKYcFeAup2RpOCivsqMDGQM8/nXhpb7+mSZ8VH+6
lWX8gF9pAG+Xsc9+ABNNdGG01gkLn6CyfMDyWwdYiD0G0qsn0pif1fM+IxNUMlNvh6alI1afpvTK
UJ4iHlJz09PfVWJBXG3ZKTUYFOlM272yM/ff0Tc8zN+2JoalaRL2gFjsi2FqgeAAbSIN1mOIIVOC
DPhJpRI5MYQnhrnbV0Vuw5gmlpTwrVy/NOqzUj1w7H47YryrQn5x5ltdXsQJeKzgW30g5vZyTLwE
/AtgrB0CMgN+Wrvtae8SSesziausZHVLU21WdTtWB23l7NXdvluMdwGMKy+5GCa1SnbmiEQeK4GP
TrUVE8NyNLrGbQfxPhPjyBr2ARWWDnnxfsGjnNw4OiTH0TEC69A7oM5wuQNKPJmM76pNrmsTCq8o
VWLwfPVDnfpPgRQYQQN+3qd01wflJ17MopP7UEI6O1nGgxWl1iZ4F54I2LYrda9hdmVMWNkSfbts
lXRiP5UjfXgTDIqej+YMOXoRaPqtOHsdpprrzx2PUPCyrUAS8yBopTTtRDAunMC7UWRTXQNDudWT
dOQjNy5aPoQxD4MkCns5LGH5UudK6jHl1hg2c/X/fR8IYAJGpK3/jjjGKNEYVyGWwOk2OEjxFOYV
Tbaf3WeymMCB+RVdTMgCqYdtUpsXO2f24/P0mHDzmtMo7SWDYGLGYEzhVMZkEPejW2F6LLe7Z1Dg
7MFT57186b8m6LklIMRBHI6xxb22u6f2Pv5LcHlvlIuOhyNmgksxDKg35PglUxQHjR4ehrJ9NpZ6
d9kDyH8/KGyqpmxIimoYLHpu0tohUgysJLbiPMjT5g4Io7tJS5xJL7AMTLGFJncvi9xunb7L1Bjr
SeoKGwspzTKPRCPwMF8ru9BtJlsJ6puEpnl+6x49k8jYUCFpMygOIXFRVDuZrtt5tfuWVwPbvOLO
pDDGI5htjXgFKcKu3g8PCYDWNIAggi3h19AIm35+JpCxkVbIBsugDRB97oQBFmfb4xU4ZFCo7dzp
Wt2BUtzjfLvNyHwmkrmDDE1MQeEFkScSpciW7Oof46Gh8Xe3fWiBxkn/wQp257LYTWc4k8rcQtVY
yOuIiTcnHK4l7WDI97X5fFnENnL7TAZz5zSWCuj2Cs3UgHaRSbsW0ATJyw/c4h7ns7GonD6xtCas
IUk/xk/hN7pR5Tta24X4aTeP/ExoO4a+68aCccp0Xtswx/lNhzCwrpB9T1g3XoMv5g+/FAvK6ZdE
aoYQutXNUZ6OjfaV/6bn+BkLwjGUfMhSskErcvs90TeH7vIZpP3EOFH40ws389qsHZ6dHxM/8j79
19GU28Eb98nB8r7IrxjoR5rHO8Ftrp8zYUwYAY3casnk1cJuwK5r4kg171abXoqxT/Cm8kZ6wyqE
3uahx3mGycQTq411E3tB8KpZdrO2q6NXjo/xBDDRwzLbyahRw0DG3IIC7dvqTgFIsNzBNwzwI9Ak
Ck8n7nEysUNRemMWQNGEUkVxA+gASs4xPE5wQl+/lZzyFLRMz7rjNrI4sZIF7ChUImlD8jpw7OvH
CcjJzllfwHjoqa4RtDc0ks5l6eF4BwvbqaOyEHoZ+i73s1/d4JHvWg/UQqvfwGT6/178fhrcerdW
FqZTVenaixqUjIqdIN1H5Z5jM5u55pkAJpntZKse5QY206NDR6serBvxluiWwxsuiy7v7Oj/z56M
XQ4y27yFrPVL8UYbXsEzdzA88JEgMvOrWh9Ye9nDY+LKVMfaVNKdo6FrLT6Pbu/316BycsaXepft
44dhn94M+wLrtnnzkpwrlcXq5FVSFio9JhXrFvvls/CTNe44n44TNlm8DkhnzbWhaxuINRrnI7y6
strFteS1QfjAowzZfmSdmQobXkrz38hJQ9tNMIGearTjNywixMdTudtLeeoxkSWsIkGSBxxh74ba
ST3Li/bRE3YL+PxH3eZb9Uw5Jj/paTeIiiTeKbvaniq/W/wa6Z542wm8yMUJ0yyIp0n/p1ibPhjS
5zbiVE54f595DIsG5oDAeYwkQbzu42PJ+/sc22YhOv1a44Eaw63K5THN7y3xmHSPHNvmyWBCRR5K
UWfQk0I85E/UsMoBUAyvW69+bvaESo/cVbE5QjmxkMXuFHVoAIIMoTlmR6djuAeT163s0/SHynvN
bOII3u2NhfEMVYJcoIQsmmRU/CEAGw7qTPzHGS87/QjgibO1+i4JNDQhGvrRPyoKCgMgJ9z7ihck
TCZIpKFel2UP45tfCdiSYCGMclPsZbe6nWxe5shJAVgEjyFFU9tQqt+XsidmvSMU4d6awa6sTgHH
ODjhiAXtiLGVhdhOQBzp39eTm24I2gri0RK4xcjtroJpEohfNLHxgzlGbJkFawVxTqmB4quNHXna
DSZBrpMcRUkpaHBpge6ORjjlBywUuBJc0Jxe1ng7jLz/BCb+6mk29nGOn4C2jd3ADUreJM+2k79L
YGKupiVSaiToHqplflx6uHWWXg8db4TxJznqDzks0Q6IJcIMlWq6SRbH8LXK1q6Jur/EWgTZX/ZG
0HszBrUTf/x8+Qy3sajv31FlYvEsJfEokOhu3WuvlHsQbYJ0bzhD62Zols5e7/AB15xv94F+J5Ma
Y1rw7UIx9Jux2idC6nNU23aI91NlQnSVlVYmEdPs6IOIjfZjlyBiQ8rf2a0dH34L83F2kqTyWfI4
wBKNtIaxFH3i17llD2IF7PXvufm7VmSzZ2IWMTT7WIVW6f770m9a6AaCBFpmEfnclHg7gr2Lo/8/
FzfPar2Cuoh4PGR7vZbsGPsxUew1QIiT+ca+2dP0Ae8VzPE8lQkvi6YNiaRBy9WcXS2/F2I0t+uX
yxayPax99smYCGIJWRKpYITFCNHormiKCqVdX8MXiD8A0w7F0fK611LcaSe2gJiDluY5ARNeUl0d
0gb/wiKPVvYocRmhtvOFHx+PnRdt4nqcxxAfj3aPr3g7FZ+Sa/pgkc/LFzi6sNOilaonCtZ0oKgr
KEEUpl7bLjzT56lDDn9mi0IzIW+k4XY1SB5APrsffOVAmxhq7kIrXkhmi9SztTTp1MM09OPwbcIy
FVQqMPES3X+f5QThmnHA4BwAuLzs+yevwvevxgQSYxbXIadbp/+S3PR7Eb0+IgUcMWwWPqouZoze
Kj9HM58vm+N2H0ZJwTuuVAa0XtIXObqdMJIgJb+V/b+rx0QUtGUtfSCns8pbo30ceGSOJ8qIjz2N
dwFM7JiERhA13GmoUScPGeY39eP62l+DIRbE/3A2P/ysn+jNpW898SvGXuOOXvnwK0983oEyESZP
w1lsify31OogmidPN3M/HGf3ciTjeR8TSVqrb8P51OtWHiYgKo3XP/r7bMm6E5qxBt8u8Dfda6wd
q4JDwMk5JrZArRSEQahg8sk6gC/7Vc98aeQho+m+v2AXH2rTdSeLJnFemsfVlz2ah2pcSnBoOKV0
eE3sn7w0ftghW6duulxeVfLj6aAesqv1REdVv31/HPKiBscCdCZo9H2jx80E5Sqt3GHToIeOiXfZ
CHi5ok5f8Sz+lr2xdsCgkWNp4ZEevd2n/kUCDDp6mmQ3tCtfffmFiQCebkzESJLBykeie56JFgp0
5560CyxHuzdQVcK34y+M5klkQoilRoqFxjMuzra2G+vWqjh3GU8AExfEWtWjUYOAInsJ02DhQUR5
qQ1bfJ60QZ5Xuiu1R+l1fbQkF8iGB2KhSZz+W2jZWdC5o4l0+Pu4Ki+B4yjIlqER5JsR5ojANz/q
kzc2XznGyPFmtvCshUvc9RQyJqeMPdFTdsmxR9VAuEfDFWA6LiifE6PYGVFQNWILdgmNhPhBmL/I
8Vu/cMLsT0ohP0IGOx+6GmY2WhGUovYqcdiFT4CluJiPdgoOCPonbfh3WfQFz7w50aQqW0GDjXXb
2hct9ghPhMmixV5NsFVPj3XAq4bwbIKJH6ZYJl0PBKuTh5/a/mHMeAGKrrkLEZ4tOKexgQ6uApXU
YGgcatb1e+VKPvS+hICf+0hnyivsMwJUajz8Qm2J81gymLAhAsQXpUSto9mLQzt/VtCoE1FfbxNR
aY9Uw7rjnSrPLplQ0okDFlLS3ZxWn4s0sSt5tmXx4bK78U6WSTDELLYEkfhr0z2OFFjfyY936YE3
ts/Rha08x7FZ4sFHTt0DTyfMTtlO/jx1zmVteH5mMlWPrgZ/7koAM/FQ3g00GH1tImikXnzgAZh4
KjGPFt0oR6XRYZPronpD9tyXkS03on1ZI45rmUytQ1XnWDcot5Hm+ZCKnZebqftnIph4MRVjra5U
eMhQGQrX1g55fCW8o6L/P4tIsWikkxJCAopBTr5eV8o/09pxTmp7XvT90c+Wm7ERThEWeh60rmbZ
BTaAeVgfcQPW9U/KA5E3pTtxV4xYlMxDfvA+EhMelr5Ii4jymKK5G+K7XvzD64MtNytJJ2UTXR8C
xm1vhmDcTRg8cuOH9gDAAOcC4X0tJiTIDfKygXx1RC6IclrznE+7yybHEcGOgtZNtpomYhuay48t
2DGN15k3P8EJbBYTCYw2KXKTBkTKa+JR1IHkJj4SXhTYBsG/Wx0L5e6wD25JKHcesQGcapGCo3mL
73V7sHD6V7wpu01Tw4YrywK+X4VX/teV5qIbxGGAWlX7NUzvlCzhuRHFrQ937ZkExlnBDNkbMRmz
dDt51NvNMKhbP3/faM6743jqMC8AQ+yVFUTZ8Nmmtovc00aDp8/m3X2mD+OcNRazhfkIEZqdy3aJ
r/JwghbdJUeiO5FlexjtX5pmpQv60kkyF3i0ll06kSOBZcXFctPoKkK1KTqoEFvbum8Eqzfc6Ve/
QCi3fa6ahMWqmi6bpy7PWcStTCHSF5Eaiham9bXkawmGPnMU/UWfH5pMPo61dmsqw06yJjuKxUMU
rhhf7g7WLHJeRNvn/+OnsMRAhTBUY0u4lTCc3FIRv+q9uZeTKRi0iVOB2sb6WT9ksY8T8NrMitjD
GSchCsJheVBy7NSUdc/qe1+WNVsqpkCNUb6XuH6z+W45k01+dXbkWWZUldidAkGLScfapxXYtbcQ
SjT28t/cV3QmkEkNiizsC3nGfQcIf+NI1x32JAnApYZYFu2LkMlz1u3Cx5lEJvikg26FGkG2CR4+
YEtd5owH2iEk2omr8xrVvANlAlGRdUkq0PRKg6XXoCnCaBMqLYObJw6NwvIRepu30pl6TDBqy0TL
hxSWakyPsha5baLb+sDrbm6/4M/EMAFJxQkuJhlK6y4ArWFeZpd5J0K6+8ox3dqzYife5ShcFn59
jP6+fPVyPyITlQrNwD4H8pERVGcEurdgM/nDLy7V4p0pk0yU6pqjfnWSNrsYnZzdztauzM8nLWm9
HBiUj7yaGSfksK8NZURrWy0gVDCxRS//u813hfwoLDwMIifKsq8NZZgHIaNpsbL4KxVe0owTOjmH
x+Jd6nVW6k5AFAc5bVi/ZfoXfX24bA7bkxHv1sg+MOJOFJOMRtGGAxilHqY34zF/Ur3iRnKbY+jm
vgrmnRK06aOXfG3frG/j+ktYZt5ZMrGlr+Vqlmi2JaqvjPJG5uINeYdJ/38WnwUzVjrjdDc4yY32
RfGxUssVCrtwOujWdzaYm7kUntvFmLPjZWLKJPWmptMkUv0aPWD1sheDRPah2McYVEB7S3Cjl8sf
lKcmE10kJVvULsT3TAimgXmF5G4ElcxlIVy1mCAi9DSdRGrJQZ/YyxuWyrkqphOKENtGKDbzXG17
HPrsIJlAUsRK2mQUSEANEsxAAYaudqz/zgGA1f38UDuhs/JC9XZh/F0o+04RlaIq4wFCpVtifZd2
EviAsaIGSf6KJ2XxVK6YauE2GDb7oWdimbfL2hVm3VNcCWtwQyo7YkARLXv1CFjMPVmO57EvmCy0
ViU9dXix4nG+ngIiNi+v1gOm5u7ACHTk6ccxUZbJZsm1BSysONVF/qxOn40qtmUecQ1PKSacxKHa
D1MLGWERKMPdYPJSTd43YsKJZGZKnSwQQPPeRGM4776grHUz8mMIZY4f3xE/slqLiSF9Uf2L/CaS
XNVLDktqr4FyQJa3y52eR4m++XI+sz4mglSaMGUjZXnldXOTHaKjFqQ7+Yo3u8WLISw7TaqXJQpD
kIP1f15/1x1jrOrC1jM3jZDeldzCOE8vJoK0ShGBpRG36ffNCoKnBPHuF2CPl03PYglplNhayp7M
W7zXBtAAWlfSlY5BKnT3x38JxHlNmW1Uw49vZrFjqPnatKVCMgm11x3mV4J2Iko61ScsqvBaj9aC
6HiKcJcv87Ql4z27Vk1VWcKetqb24XEx7oT26x9dNdgU/18B6VLoI9pq9H4fXfF5OtJaK3BuPNOs
gLDnYXc4ZmmxfDVxn0dNTWapPA5e86ajzp9hoF18pWz1j5/qFkta06ltVqwj5IHfHnuEQ5uweusV
8Tgb2olf8TcZI8/MhYkojRq1lnB6qzZPeXYbtfeaxnm+Xc7BLXYT/aoJct1TF0qtmh2e3W6FgdNl
0W6KbnI4JsKTxWQjjTXOckszD/2X6lnxsysC/xavyYGIoFQfVIG7+lP2W6X5s0Nk4klZ6FkvYvDU
qSUAzIwQdDDl7rJmpzHdn4d+61TwOPOubsnkvJxgHHjjPxsAbmJ6pbhfDjQeF3kWKHsphOVoj67P
8uPiF3dmgoyEW+XcBI2/63rqu5z/DsGK8pzyPRKtXI0YYpk9wH+5zVhOODm9Xs8EGWljtCHN0yft
V31+6Wv/8olynr/Wyf3PBCzjsjYoKuCd8WYG4+138AbwBjTKyycVvZzqYCTmv8GrTlSlH8jRihT9
CBULre9C7PL9Q52YXKRTuk5Ee4VCJLhn7uhRT4Nh4Su2wYB07bI0nkpM7BBbTBdpaBk6dVHZcnSY
6mMR3l+WwamRYFPZf8+tMK3YKkdEDznAeJ3XBcojxplOifd0h5brofDBskBL0pB+7y8L324inhk7
E07CdWoL7CmmSTv5AAbwR5oj+F7P/7NU2DpBBs+sMVSQRY6g83d6FYOLxKg66a4gP3I0upxBWqfj
PhOjLUMv5HSnzX4MCAVe9JByjL6e2Hu5GN/TmvYLUYutPrfGoCoNPbVXUG7CJsFpvr6sbuVFD4af
+4KDLtZTb0uBifXjdmorB+zu+j1ygPfPKDOZCfYfydFY4VdM5bd1uU7Ub5HFiyaccMUurI/ruswk
+n7jKxb46sAF6MDZJw4WaGuHys9izPJWHAf8iX2aGnizFJCRsd3AQuzrxqBG51qLeNqPjaJ5yQJe
B7k1sWPXSt9UKdXsNBlkR6s1y1uAX7hZo1J0L9vV9r3744ewD7m1RMVUpdxPLMzP66i/rlgnPEch
yu0ZJ534SWn/f7Jk9mv2RVLFPVW7rby9n+Li0FvClRWZTqZgX0MBPg9wMa697CZR7V1W8ycp4Q/Z
7FBDrNR9rtJO4b6yG3xct76dr06jt4LXPPXOspO+/qFIJuttsTJRi2L0jjpPwboxGZeHHaa2gBlj
2ZdyT/4Fh/lJueNdT+a26o10KHuCNKhBcRMeStTcMVf9/Yoc0G3OO3vY/wK8ZtuL3uUy91dcpDmG
LOCpw2FxFL84jW7Ffu31z8RFPO2Up8vHu32HvQtk7rA6ysdyoedStnpJetUL3hT+ThfdehfB3GCR
UtaxTKiyQryVy4feuOLWbrl2yVxUVSRKdBkT8BWjRcQUKuABrX9p9r8W2HnHxmS84lKmw4DkyZna
zE6WfQ3TXKa7y9/mJ2/ZHyfHDjesalOKEr0caLy+u5k80H7vRQ/zZ152LK9kDPdj9k2ys0deasOx
Q3bWQYnEUFxosCiaKlsQj5PAGzxTeCKYS6lde82qCGwjB7OLL3aFmSW07Wxjl/sI5Xi3o7uGPcH4
JwPIbd1jtgP9d7DboOAT5/sxUM2diHeiRz1FmRdl2S8sW4ZkWioGOmRJxooixjHauTIUcSot1H76
feYVQXlr7s3r8pnWJIWO8vUXvJ99W7AyGU/pk16NFb2x0FVEuRrTH/OB9rrxhyA++AsrifEXrFAs
qi7NLNAA1IVTf0Z5xGmv5ofB7a5DkPrcKjxb5p0n6zFjYY1gKAamWbJUtwZfy30Hji2nXLvWVlo5
2WPV8Oik5RQiZ0grJx4kwe1EtXHaiTotVtwcJ71SvHSK0/9nFPx+HKasiZKpWcrJVs+ywlnXpDFU
8OMmubTBImUn4s3U8BZGbR0BClI6hkk1y9At5vMmRTL1cxjj0JskaMX6GM4CWqsLLxXjyWE+bqfF
c6qM4PZq3eKNOPWz+3HX+cV1eqM4Krigc8fiTDew+Q8dIAo2kgxaUdCUfsDNt7WgKQNUK/rWyUXs
a9YmJwn/zmTuhDgZynlKzYhiV79IaxRZlpBYGK6xk+cwKDFQuro1lhMZXv9ieOvi5DcVGi/Y5HzL
Q4R9aL6w0unszyzFkGtrEVecrRrI3/qvIJ51hU+LK4PZi8ZIE3e64tXheAozkUht9HK2TCi8ZDHq
wYXsmEPphWHrDkXnWeAPbFOsHVd6TmF/24x+fFMW6qvI678xwmrNo9lMaFkXxVXf1xxO2g+FCPZM
GXuti6m1sj61nPBonVi+Da+4ntzl+lc2TH54krHSmEA0yiKmZAZIIwoN0fG1R/Dg3dAe5crR9z3Y
NKonLLG9X3wT05/mAw9nTF5+wX7ZlnwzS5mQCwi9QvJpDL/20d+pcBWLGPErub7CvnYZXdm2vL5k
VblG0LV10ZxE0/Ug77Pr0aPOZHzgPeE/PMe+izOxlVcSDawqYo62MuOqn+howyPG0FB7me8J30Wg
cN59Qjbx8RR/iGLnyTs1Xuu6qBEFooeoiey5ezTll2lo8MyunOb/y3fOaMbOkJdLEqbWio+mimpn
2FqWpCg7zlJb2pycb9PbJcmyVGy1lM0PzJahUYVhgbyj9+u97mSH7gY1XCwPMBz9lhiUYZM3mJfA
8tX/N6rppCVG9RQQxmuSxA4XaJkuqEuM79d5k9fc1FicGz6pdrVHotXbPKY9NgFkpTHXoVAVUtIt
kKbk4SFLBU9OGt5VuOlsZxoxoSWbhnHUDXw3DSvsDB/gQ7cKwtqOX6R72tZTB9Xf0l38SXM5n3HT
884EM64gNpgm6FRkFHWFZg30O5iuErQ5QAG/xJy7fZiA8eqibGJNHiMPxGaV1NOnU4NyT9uBonuQ
D982LoEC5KvuirdBZ/N2QMXlX4GsAxpLmTSikiNXJc53MdqVcb3Pkvbh8kHyxNA5n923UZxk0ZTi
HMNottHbszXhru05c5PbVvKuC1NiMColVlcDN2w7P0rGUyE9lXXmyHJkd83KsQzOh2LXbItzlmhC
BP8WpNTDEgV3jPvg8pltZveWLCuiDOyJ8aHjVMS1IAD3iRjiisiNUHPE2Jir2pIzXeM5ccuzhQ8P
1ZMrnwlk3EyOQnEMJcqfHet2woqyLshvi6PgiPvBlWDxmV/fVH796bfyTlkzFAMJtS6zOYqK7Ln5
P9KubDluXId+kaq0UtKr1u52e48TJy+qxEm077u+/h567qRlWle846lKOQ9d1adBAiAIAjhkgBam
UP0lfiBR6+rJccD84f013dTDCxB7avd9VEiEbpsqLOUVps0jUZIZoZW1IuFAvUs+/bWaf4RiT22c
KkZLVMGgGS+0yKGiFb3xEUaVaNfEao+TnzqZv3Ay45t6uRKQNTRVSUBBjFWMO09o72LCsbHNG8Lq
+xkbq9O8TEUVN4ReEU5JKVyXkvg5UEHgkEicywhPFPr5ymcMhhzUeQ6lkLRfXXmX1Jzv5+kC/Xz1
/VLUjYKu4ftHUlnI0VhhcDuNx32F2xQCVylVM0wDw4cYk8qaXAaPEExqaD41+e9k4Ezm2BTi8v1s
tWMfa9Pco4cVl4kn0r0sSWAZoBjeF2L7urRCYbaiwDj3JIrhWcXMoRwa8b3xtTjIvTWB70w+gNPV
FbnMuJsh1AqU3Z9YlselgConRxxL3nBQ0Jn4f6RrqEm8i0FXOMzFLJnmUpwr4AS6Hd2hOtvOfekG
90/9hJpln+fr3rV1vfoFdJ8boEqQQETEyJUNQgS3DhOqQapZo8Um8Yar2KcjsALQucmWcDTszC85
+dt3Dw4sLiMnmbo8C0JsomZRMk86M1LzaezEyzpu6+RFQCaICUJBGTS6cVFZpPYsmZIXq918jTo5
2dnXTA4Um1o12t4YhxFQyoDU0q8ltEny/O8gmNpFLQmEysixbIEuXwuCdpUa6VGVeUOZNoMXVcbL
sAFfIbFPjGlXd5O0QCtm4zGoYyvCaHNCfkzNb8n8tS/Rpg9fQTFnRJtiyqxJFT4qFuJOhdgekvZ3
JhLi6LkQevto21HFCo45MoZKLIkyYgEFxe1/owWB5rKmg3GO0N2MSU12dUOHhv1Vr8AtJNvUkBU6
47q0IW4T+vhux58H5KUjMH3S5xjtIUpAMSw+xz9lJ/smfNoXmrfE9Fetzha90soJM/VMW5Ymm5jn
JXsuMMo9qUOOAWxnXVbyMVYt6GHWFQuiDNkPrmlBgf4QnjsXg0vt4IFXWstTUvr5SqxRmEIRVF5w
yWlvidqPob8pRF9BkY5JeIJtLyFeezCNySQqe7IJaKg0ByqY1Fuh/kp6ic5XOpZ1fK5fCvTvydYM
es/0y/7WUYV4dxzQV6b/4tLPVzJGQTMr4QiFmebHrP+d1LxxrDzBGN2Q8qQR6wC6IZbxIQzmQ9UY
X8wIbZYZOezLwoNilCOoGnlCpRPyucthLn+Y8m0T3nbqh1bM1A1TNxXVYJ1wERsVFgwxTg1C8qgK
XUPlNb/SMOn9plwgGCcshhEo/fD2YHdy/GlUZN8MSlCF4uG6zL0hUy0N/XD7a7ftOC6QjJdU+6Io
xYpKVWpXrdHc1OBRFvKZk57dVDeNECLpqiRpbO3DpKSBWMmIQikLqpn/0kdOhLipAysA5jQms1AW
RIcccemjKLm67lqvIpxYmiMF21eg4hlkNkJIofZG4URFrlvqWPzT9qHXCAbcH7quQYWgbG9Nc0qS
AVXqECWrtWOcV6ewy9xRyJ72d/5dCzSLwwTtCcnMJaT34AHjOGhDW+5nP+jIluiQO5VtHueHfcRN
XVsJxuxRlAGufl2+AL0Dadg5aaB+asaRU4a2uU1/cAy2kpvERhjW9HbYLYUBqma5cNMxTj9iOSsU
xlinrhXyKYcHVdTF6XXZ0+bSHWLelD2eMIyBJoM81rqMA2Iprsvglii8Bw2qTu+czkoORt1Ski5K
XUGOILWC68Cnj1O0T6aMUdNfOpH7ocAZmq0i84cXTIVZuBGMJYFMI6VBP7biqVmOcnD8gKatIJhF
a41BSNKFXqpLfbDMUDpLVOX6peGs3oZKI21lyCImfeOew9IC4aGxjZc8wPGNoQtBaI3BdT/xOju2
UmRAwJFjyrqIV0tmxdCtKCWFbhgYHtV+zn7SGmLdHV+az5hF7xU+L9e9cQy9gWPinyYVF0kIIFTR
PEdjaOVa7TRjbqXaddg/FTGv13/Dd7/BYxxR2g1Cn7TAG5L4qVN1x4zUx06UDlNROPuKsWFNb6AY
F1QE0YAkGFayIQ9DfKtHj/vfv6kPl51iKzazPp6XqoQotY7AW3o2FcMi0+99kC3PvZaCvUUN4awk
I/jnbLSMeCEmKkZOK6DYBFSqdmIlGES5fN2H5MnFGJQ0YUvUEusWJ8eodrvgLhEO+xCbW6NqpqmL
RMTgB1pvsopIxzRUBAlabqvJaTbOtco5vLfuEDIyVH8AGCvqjFEeezxO21lvm8+SFWP4WmeZsz25
mAGIMpl9eagqMX71DRyzZCQKpyLJCeTB023mpf7oLe7HEjtvcBj/XbVzFGYzcMDq4GJyBF6Gu0N6
FvzGNx1uESv9tndSmSplQDNxfWD7Q+QmVs1l1iDVPZ3hRUvXWrwVLTbmHf8fc8230jkYMmEoSJdr
eEBln4qquBeITLUiSs5meyWjmCGRnwrkMruptJbCE9CfNfNUhXo4VsoV6rsX1CrL1UFQDXsyLXKN
KlVkzFw6NyHRMWoZZU5nGZwngz9ymcq3rGCNzGhNGZZxSBLsZqk1XtKXLop8OIHLpvtYYzAaoxWD
UEwD1nTwRFt0UxflVGB8q9z4jo4TyHxeFcHmAbZGpFKvbLvU5jklOqQS9FaytGx0xCm+kmfwQ2nx
ram0Gvjm1FuwSFlmhscsTfUqMzzEBS/bvv1LNETVhk4Jml+dxOqX5II2REkK/c1nV/yNOl2cpeC6
N0+zh/dqRzzUPD+wdZoqK0RmtSvcrww8oxl2MPwwCShQSn+pv0nZQSxfSpXjRDed3BqNWenJVEq1
j4BGSUnn1yGCk6V+0n3ZqXxesc+mmaxEo6fGajF1cazFkSrrXN1MNbHyb5mOu6rb6oK170y3qjUw
KfCybzSGWEGNUb9UQwudxZOZRTmTw1NxmD3izQcuZdNGZeMbLCb+MQphLEXquTvQeOPQc4ZgvlPz
WrdCEaMtc/BulJNbB6InFLxcxv/YQIPgFMTNhbCuR6nqUJICbKAMysuQ5q+v8jN6ZhzKBc3Tzf+x
rBc0xt0gSiYSQYkMGsQkj7KGV2BXeiXosXn9OZueTbtAMXYwK1qva4OEEKLE6DBN8/qp5mQZuIvH
7JzQRksj1KD8vZyFmBF+NDE8LvR4Tw0cgTRm7bIhxzO8ALA8zq8MBa11y+Bz1H5bFf8sGjv2vDbB
YJ/S4zbB6B76OlS5+gnC8Kec01/77si7bA87oaxHphDlkkDqFAwvaH15tJIEbQuB1d10fvKr5T1S
bzuPi2iM88iLCOWzHZYvqs0bSaquq3YprCjJj2WtdFYztE+cxeRtGOND9FDQ5i6FXRvf5JNsqxhb
LNgga3he7PmcO4XPY2ugX7i3pow6SgppOmnAmmptcSWVvd9m5FfSoeVo7gPeLWor3sT+/O04NPYW
NXd1iYdSw66qT2XyI0hTS2jOQ3S9DF+r8pP+j+nEkD+Cm7wAMncpw4ybsk0RJFVOcE9DQUocmL/2
MIQebzYQZ+/Y2wGGC8dJ0WLvaunehAn0P/aVY+uCo9AQE30CpvwuD193AZETasyp8jU03Bxz7SSF
V6a/FTyvQaiQq0NsMKOg7xOsWNtgIK1xUg6RE/vlS+v0KHUpfPXhI0KBhIFoqK95l7JWxQWNzgPm
B2tSZEnZfYPGD1ly90G2na5+QWHuVeEyTk2XwLFjDPmzArqhBZX5gUVDSdywnX20rYpYGQU0f2Ri
jLgtkSORCxHn47d+RlyOyXxWiIIh7Zu1hFZ8lvyE9lVj+LkjHKfb6cW8452a27py+QmMWQuSGbQF
FXhZ4i+Fmjpd1N+WYcS7hWyrywWHsegqNc10JtBJM7KMb9VRdUvfhMNSKntAJxmfAJEnGGPR1aLk
gjnLCNPrMbX6LHdkI52s0sg4YeqmNV828Z01p2IbKwokiyPVRwTiTnFj7ysKXZx3vhc82rKsmsSU
X99rV7ZG8qxNlxx6omaPcvgSztdN8rjEoWXkPul4h9mmp7+gsRkZNU2lfImAFnTGVSLKbkGSF8Ms
jkOucYx6295WWPQkX0k2kDbDNHlYdfWSf6Z1Kvk1+VkmlnZPu300jbOQm0qxgqNauoIT20aLsgxw
YvpY6D8VfXSq8Nf+ZvEwGMcoT5k5GT2Wz6gwLF56lMRbMf5Aqlah3SyGqovw9IzjaIZMKNMaGGmH
ylYx0r/0iXCskg8Ua8grHJPKulqvueqRYRyAUwZ3Athw8p/mBx443kAwohTGMBllhS1JkdSujJs+
8Pb3Y6t65w0C4+LCphrERpiB8Ls6z2g3oHxMEiavpb4sWcr9YovO4Bs5l/N4+4J+2SZ2vJBWayj2
IpBtnG2q3CXGuLTKKySlKc3s9CMn/wqQcXqduXRGgcmDtiH7xfgyDr7ccdR72zv8rXqEfZAqQDxs
hFT1JuOpA8dNNx+T8B4R7odM9YLDnMS1llShOWLtMAK6xm0uOWTLh65YKNrGbGTMMTZZapgZk9qL
jMa0I3iQKIMyuoqOului0rPwa0411/bCXcAYVweew1RXe0R9lYBphkpmxTmIxVVLj3kDmrc90AWJ
8XIx3NoQ0Ds/KavjMHU/ulG0U7BD7hsWTyDG0RWZ0SgYyIL7XDWgXTSxMulJQBeaofDOv00kVJQQ
oqC6Gs9Gb91QOJDBFEfsU5i3VkkejQaDmPKT3PGC2s2VWwExK5fEUoZKWgA1PW7CNh2DhBE3boX3
oqfyeXRCu5RBCTON1v5SbqcxV8DMWupKGmoivRvThuP0QUHdcW6Pd+RFwSNI7GS29omDSNfsXUyx
QmRceyr0eZShrs0u3aiHd8rd7BZvCLMtet1Nw32H40pI93h1lCimMYRFCbzltv/91/0/0636Wfcl
lzZGlq70lSMi3a09ERnHP2N4QZvQK0p0JKf6FJ5wP/Ymd3ltFwwxC2Qfj6c8bIhLJqWpI8BpJerk
Gl0/K3i5t8osv/93QIyXn2sz05vXrZM/TbVbtD/0kBPU0qXZWTp26JMBZlY08GC3MmmykqW2uqSx
6vRmEM4KCH725aHKvQfGuHpBDWWSYSSwHSt+npy7hON5t6PMi66/fr7SvbKsjETKAADuCjrEeTmg
48QdY9zraCaSW8HIsa3XuGCFlwgRaEdpckY4BNfNK6dJfE6PM/KefPLuLbVDaQ0e7pHBkN8NiwuD
oK7lDhedJPo+L/7cPo8aRxt4EPTzlTyZ0JSmlgOiwuNCEZMT2vavNLN29vVgM15ai8L6CGlMRI1e
paRbwze95LFNHK1B0ScaJ0GfMgxuw/O8W4q+hmR8hFLlYtBgGLY9Lsd+OkVzbZmRZAVlC4bvkBPT
bDrBNRrjIlSQnChEwEIut9VZ8ygtEsZlnHtH92lSPHZ45Q+bO6fBXHFwokH8tU1gtXMdnSOVShAv
03AZaUsrUU8Jlwt0S9/hb/6gMPuWa3M8LfOE7PFvmnlPbrXQWu4NtNyVj7H3gUpdWaXFdyZCN9rU
/1Ybq0mvDd0caHor9VL1LpYW8EH7ivTIUcctv7QGYnbLMLRAbESIFX+e7RDTMUKkIUGcnH2W7MbK
HwWHF79vdSC9kY117ZEh6kM2Uk+leCZmc5g38lF/mj0J+o+i5NHiNkxS78p635WUbCFgP5p13rSA
FE8DcuXdIaaOyhIPJtcxchaUJUSZY9nsTQML2g6lrdTGFZlCTqKJB0FVdaXwTRtI1TJA4aexctW5
85SIy27Gw2CixAJlzkomQAzhoJ4kZ/RpsIb5B+AhQFUE+oTJw74mUkXb2yL6g1ZCKaHSNXELjW/j
Eimsufq2LBjAO6VGZlUC0Y6Bidc9bcrUDzksmBhyTqqMf2whS1AZVZBTZHS+XMsuspJWd0XL1VVM
/g0dXkPjpr9a4TGhgCYoZhDJwEviwtLUW6HAIa19IHuiGiZSr8RA7kRhdCSbl8gwsx7uSrgrx2sF
FO+ixrtbbkpyAVEZSyZ1JadGDBBwCOK9i9jZLUgET9p9eWzQTC7cZXbwfV9Nto+XCyZb1h0PGYhG
Gqxe2VhxZvWfI1uySl+8I5ElYAjea8cGTzmpu32nnCtQZsuWPiVlSQAqVuCOGB4ErbKy6ucwcsJ5
zoKyT5SaQNqlW7CgRL5Xzc+19rBgWOH+CvJkYSw7nwQhGEdgoED+vMzhNZ6hbrJOu8L5yrHprQ49
vM380UL2kVKe2iLEBYEWQg4OntHoZbO0zRyz+YUnxKa0H6QHq8mXfRG5SkLXeeVMSFvJyxwBt9es
8Lv6m76Ui6Cmqs/qY3JD81K8MdtU1fc0hDmwk2yIMuQI6MMvpsZ4ud96ICzkTojlKQgTyhlz2o7B
DBh1vi6rq7Z+riZ3f/E2Pf9qz5iIIOjLsqtjQNR1YkXDU8gLgXkAjNdolKATQuqazPEm7E95zmkt
4O0++1rRFWDY6+heSLcY9WzMFi2Wb67qZ/W2+VzcYGLISbvbX7TN0+uyaGyWLZGUWARhGCCLr3VS
28t4Nw1fuvqURvFJMjiXPY4Js0zMcSXKiVQATaxeBPNbXx/RhmJl6b+EYTxFl2DAUopeRjyHn+Li
RHRMwKtdAV53f/G4G8ac/a2CeBF5Q2g1XrHcTramT5nX/QgiaxrxMpkcEldw9J/7qBxTYqdKacFY
l1MGLSGzKzT36oJwd/D2MTbz8isHyA5663t9WTL0h9ipRZ5Ar+Qs58Kp7cBRHf3aKqwODWN8Z7TV
3Lj2u4RxE0NTprEQAjb83hxpjelwWA4R/qdUqq1j+vI5uSdXfOJn3qIyziOVMHNFf/VPemDX2hdt
LixV58Q2m1VQ61VlPEg6pkSZZejL4I2uYFGixumELmxkEXnNDxxnxVKdybEWgEANUIb0dZGPwsLx
tpumjKw8sgnKa3Pf25MqGaW2I0JnYE7NYMV4PomvBBVzB9ESuq+KPCD5LVCaZ32uag0EGb6lwY1Q
nszvc8dLNWyb8koexmckea2gE7mlW4Mx3Bhrmp5yPwVBW3RDB5lVv3izmriIjPMIwwVD/zrs0KxZ
MUZtpe7yJfvRe+1ZcnMPg2q9f8qySwtp8Ej9Z8+oEayiCz2b0mwqgVhKmF35S5M/pZgds79dm3q3
wqDbucKoWy1J9BoYcX1V1tfCx/IZKwDGRUxFtCRhh41SHo37vyYZ4E1awjAD9Wrk1mjyxGH8Qi8r
KM82oeb6XF/XNTKFJPrQbWQlEeMV1CoM8K3UVK9FTDXJUH0X3TYY0Z4PloL8e2/VLjeZQfX5Xdx3
AWUzC12nya0qUV1wJ7Tl5W6CXu4r0K6hgLd5ynxe3nXTwa7wmJuIGi+xmA/Ytn4JT4mpuPWSeGES
Ofvqx7Mqlq2IZH8vZucFlAwHha3iXX6dXWnXGAeBRE1a+/uQHAfFtlHWUou+CKrxNfi6hJNRPCT9
g1lyciebefKV8ZqMu1CkRKomkcK4lLwlRZtA8Kn1TF/FVb/8si8TdxkZVzGIehsGE9Di3yPGeBDc
VSnnyHgnfNNPg5/5ynEfkbeKjN+ooqZchBiGJhZ3pENZ5oIgHjUmUcab/0cdxJ7mMw6k7ntRCXsc
KEW5HCNNtMEO4k5p44pmZ4GNlBNh8wRjPAiKQIRZbOhKyhN6K1OMifB1wVeKjuN5eUCMG0kzUJEV
NBhthdHq9Ru1VOwlOxg5Z6c2L8fI9GOyqaKCDVJkgEoh/e+J/LnzQGWKk3K4ekEzxSNNPCWn5Fp+
2NeNLd+xAmSfiJIsmbKqor4DaX9LzJv4kJHgadDLhuM+XnNmrHKsoZgwQIuadhoFKEdfLfao1VYo
fSXhMReObXsdtI44/CgF9FjlnV17uuqN4kNwFQanPr6dutt0fP53kjNGrzZ5I+aYNIqhF49kPIbJ
U1dxHAvdLUZihRBd14lOuQLY1E2SROKgtjVNMWNZb3WXTrGJTrw8w1bs+waHWdlUR2dpjJQlcGRM
r0Za1idOfaYHHM+XbPnKN1jMsoUtOMq1BjL93XhEB4OrluBnbuiZn/7xHilYOwzERsYSlcrMyRZK
wdJ3S4m0QJO4aTij6qZ2dZXLqUgD3XcbtcKhn68iq0zQeiPWsYC1u3ign0IZQmkHZ7pd+SNvu+gK
7YExu2WMJeJuvOXYGeYoRMUvnXdH33pPfLNszB6NZIhznWDZBm+2qUZkzmQFeImlraXRiVfhs+FD
3sAxBxqKr0Id3frwjm0KwmtPk0sry3/sq8LWtfkNCnOKiWCsG/KAorjhQ3XXYvms4QvleV7s8Gd2
kL0Ob9r91cSlotyI594gM6damY+DsmD0ia1eh9/nz8qhu6quJF98ro+FG3sqrxpn47R5g8cca+Ws
Jg3y6MixWHVmmc+tRS/p6h2qfyaUqfw3na1b3Acenhkwp0+qtlE2RQCmo2AxQ8CrDph5hGqB1OF3
q3C0hp3naaDSbWlagMXj91K7U9WHhVeSuu2sLnbNNmIJrTJlZYSdA5unmFk0zUKO6m2J1USZrek0
3r6S8mRi/EgqB0k0U01J0Huganfosc6yz/8Og3EfCIgF0vewA1H8arZfgtiw2uZxH4O7cIwHIWG5
dIIBkO558eJD7ed28kV+EZ3cMx3unLlthVcxOoloJjrV6Ocr96smdZ/mE3Xzh3K2kHqzyvvoVnkQ
H/Mz2kud8Bavi9w0Dg+V0XYMfQgztQRqjEmv5vgrVPDmFvut/MRZzG3/8Uc89hYTFmMd6fQUk33c
maw8tSKnem3vxuSHJ+0rLwrfjgf0CyCzew3RxEIzYFoiugzOvT8dgrOKnl3QIvHd1bbOX8Do56vN
a/IuwikNVVHLX2Yg2zWRrZDE9v4ibtws4BMvKKyKNK06B/RIS+rEMfNnJb+q4vtU+VUFv/eRePKw
3n4sxDBRMXSmr14KKXWCYbTG6Os+CE8cxsXHHWJ/lbr4pr6XwXZZ3xQ1cdrsUy6ozj4UVxsYPa9U
HcQWPZYOybC/ChApgXIBaobU48U2/+OUNkDyjtylgqTEW21QxKU1YtSd4ZSWPMRRXng9f8VGqVbo
6z6dRY0JK82vMbE/8IQODbkgM77XFJdkFlOI2ZjyQawMTA8TLE0POS9J2+pxgWHcr9xi9oWiQT0W
s3tGCc6doGHWcDUMFmfbqJG+DxMvQIwRq/O84N5O5fEIknH1CdM+r5Wb2oluokOCMhxeYoInGWPI
phYqWEFIlrfnVLdH6ayN7r5QPAjGig11CaOQDnSqpWsiXc31fWd+3ofYukIrxNRkomoiipZZyuYU
+b65JNBAym3ctlbrg7wLE+afRU9D9SMdTz4fOp0jGf3l73Zrhcp4jUmVUx3cBygVjHpn6vAoMFtJ
Bkp2g3tZ2VSMFRTjO6QgB+tADajBe62VOsiYaXzUblTK33w1H7RjWHJ8yDYkqOpEVUc7O2Ege5QH
NGIIXSzHpwYVFfzmq23HgYkOf0MwXqqf+tAsqFTSIx1LspwjjLeNf2EAmJveoQhXOtFYO/+hf+SO
fsFlH3O0qBYHvYFoyVHzCqQfFJ/GhjzHuKn5KxjGL+aa2qHZB1pplHeN+LAoX4d/C8E4wCwrjLLN
ACE0n2owG0Xz17TnVYrw5GDcX71gJmwoY5v0jiiO2Ra/w2EavCadAo6j3YxBdfBC4GFFRiaMrcUm
IZ7HSAoo7VbydC88zXfklnLeVOggankvBVsqvkZjNmjGOLMplIAW/+7QEwMK9luwOt6Jt72zuKlT
PfG6YHmAzHaJETHSHrVStorpX8rNMt3vO8Itj7QWiNkpMotxLIU5HnOa5tSqil3NkV+0+ud0LlPe
YbUVz6zBqLCrIDAYdVOQVIAJkiWfaJQREwyJsIbXYYSSjWc3lI2qNw3oUjied0sj19D08xW0Us9p
E5qAruFuzVhyJmQ6jE/7i7mVtFfWKMzJtdRBV4xVRuOawI/s/NR8qQ72ZCPvdZ/Z/dUHxg68wWPO
EzNLosWkYUaKRscWrTfIimYlOkM5KXTe6jGe3ajSriYVcMJ4tEFmcJ+Q+coQet7zPNU29nxcrx/j
3uu+TRadYJfoJC1dQrVD8mP06PMvSmIDt/N4c20244AVIlvCKdcimbMciH81uf2VFsVfcOCqVvop
O1TINPPsYNOoFUIfk8Du8W7KXx5FyVJQ94jH39lGCwQyiX3pZbmr02MFle76nd5zLIAHylh62yZB
1tPYY1FbKxBaK+d13mwVjyj6Ra5XsvSVkYnD2MeLDojOkTzEVBg5FdneYkWPuksn1nW2nX6NTvmX
fbPjSCYztl2rmN9V0RyRiq43PNvyRtpuav9KLMaqM5yPCaqmEHTIZ1J64nwjFsd9EbaPsRUGY8lL
ItYVenFp1fT4G7mNL5FD7gZ0/xeLpXJJ3LlwjEHreVGQZkQ88zcVS3A0XZo2LFz+E/6m21/Jxlh1
RRByyBNkm4j4NBStQ8r6sW6Fr1oyniui8zo8N++yKz1UmLrsmSTLrMxINpiPwanF+L8GZMCGld9l
pw9U+axVnn17MANRB6sHTYGRF0m/4ZJ6bGbp17IwAUBcxFMXYWK/PYSO/kJZc+h0OjC7t18/xsqt
YAofaBxEjZgYdSqxRiwPmUZmveucNu+cpFw88Da6qChx9jWeNVoWhjHaJckWDTRjowP2yV/I2oNG
sH3eh3in5SwGY7hTODRdmLWdk5VWePNXVmP+KTWW6uXgqpE4Rsz6CRaOseGmGw0FjzadU1YYwtJc
gRNKSz7vy0R/8vqEZDEYw0X+M2kakE45huaZV317SoOTKHAWjjVYFoQx2EHNSzUZqslpTHBLl7Fd
G/JLboAcR+ltpAw5cJx1e2eupTCPWTh0TpedA1Gx2+K5y3lT6t+d9IxQrKX2SSK0rSDhvm9rzQEl
5Sj0caYr4oyeDs5yR8b5azU+L4B/54xYXMaAi0abFRIMk6P6GOBqJ7cT+qUp2SHeXVXR/lfqoTCH
PFmWKMqNZnKy4HvbPoUov6WtbanEC2HYSI2Vipr36qhXwqVuE3XsHdA0+MSuff1meQiPul9iWk19
xb1RcreP8RfitERCoFedU5RWeoME8gkFMSgXwWQMVMMq9hxZxf/BprNlb5j7jElRhoErJjtrK55j
CS6km5y6+NXOga0OV70WWahg+MDOrYEYm1OkNqwbEy63gbMq5M5KI1/Mb7OEF31uWdsKiK1xn4UK
KTxZ65ywuiGSVy93Fe9tkgfB3JLLpkZNdFd2jm5+n7Rvw3KQlad9Rad+jvWDaykYq0JVzGIIYjQ5
kunn7bc2vuuMRwQw6rkvJ85RxROHMSqpTvIqySeMuupvs3Q5lPq3SGv9fYF4IIxBReCGk7o27Z1C
im80PW0sMk6/09DgLBwPh36+MlyjTIViLCZM5Fdnv43ka3XO3E6YOB0AW8f7en+Yozeo4iyYVHjb
LEvsovte/9P5GtQBySIad3GDktDezQAIXTKUSQ1PR1K/aZ4T7TZpf8zj74/sygWFOdIVo1SFPGhB
0Bk+SP3dJPoyt+lky5WuJWGO9DIxwnxG3wkOpuA+8Hs/Qk6JPNJOuAzJTF5H2rYC/BFJYRbO6LLB
bOqiczTtR529oJwXPd2H/WV7F7Uyu6Mw61ZKcSNERMGRDq5vygimV/5gS7b5m9KMJnY5c2x0W98u
UjGLmJVLMYuDOTpm/JTop5TLocHZJXY89ZgskVrPS+cIB3JSHOmHYOMgN68pbU+WWqbTfd1fQ7oP
7z3cH4nYygc1zIw2lKDgPYrcwNGqjJ7Wn5OU9yaxebKu9I8tf9DEAaQ9Ery1eN+7eKFq7dgVXA2M
5ZZ8O3s0TslswnFDm7H5GpVx4Hoa1EqdwLJoY3Xq5k/gOcB4TjqYOf/CG2bO0XmV8eAZHiWKTK0n
x0weJPKph5zx5/3t4kEw/jvuhiLX+gUKOCRNaoWGFMhW2RLzJx582p8fAIPXAyGFaOg47N468aAU
tUbpgtHp1KdQri018RLMqdkH2TSpFQiVeHVSINneVBnGPjuL4IzxVax83/9+GtHsKTjz/WVc14mC
0N/RxAVhyFNKmvuxED4bZn7QYx10UoUfjxMvRObqO+MAza5Ji0SGYdEkrXKWMM10uS9EsCqMjmKL
lixaiU9aTsTM0w/GIwrGEGhKi0tOGZiY1j/IoRMrDcHtmhuv8DwH4wvJDNcR6fDwMklsIbeN8EXF
LWDmzgPl+ES2izup9TpQYgTH0XF0RZfW/7Sj9UIfT1MveuJWntG4cUdj2A5uIQ8rcRpH+Ay/Oo4o
WFl87SRbovXP686YA0xjQtioKog2YN6po0vnOnNr83c9/drX/3evBSwG4wJLuRXHpiIdboaUz6G1
UfPTqzfEmWz6uBiKD5ktePugHN1gx0w3cxMMvQDlN9XvYi3aTeYuaWaFCve+TbXs/WbR1JWhqCZI
Md+6j7YaQBVbI6zBHJIKKe4Qh4r5RKk4gtiJj5h+4ow/aOOd6Sif9oXc9FziBZpZ2Mns4xJH2ujM
k4xQozpMwcSLcLbt+YLBHCmGok9inSJ/1TizKznlff9ZtnsfwahL9AOtR4P34vXw/I+46oLKOP54
6aqAjDjIpNB9JX4E/XLjTg/xUTtJlPr0Q2H8BY/x0UoqzouowZVI028lO3UDJ8jh7RTji4usAp15
mPROMw9YxKmcj6gv5bXdbeZg5MtRxlYmJL2azoKAECeayF0diudMGux5qL6kKV5fyvw4V+nDrDRW
VCFLI+gf8f0reOZub3RdTBsJJidMDo12iOt7sEPsq/ymOl4g3hUoTIYyomF4csrsyxhGFibVW9k/
JWd+dVgrEMakUZUZCsKAiKARE3fsmyspHZwmDzilzZtKsYJhzDfMh0rK0gwXIjl4ChYc1BUvIORB
MNYrCnlVkRBFOIpcmw9SU4TnSS3nhbPxm952JQmj3kbepaU+IZFKwsYKo0PV3hjKr97gWBFv85nY
IpcXnO+NMDpG81PXTuPwLPM6OniSMDHFEE1iA7+KtMGUull/EFBXb5q5HXYcj7Mdnq3WjDGWYcz7
fDTo7p8ETHYEA6yE4bPnOAazbvedlvhmdv6DW9nBEdBg3oxynPdZSmMZSighu9FPBcnhqLO6Ey0m
Ic8oinWiJ+nnR8xWlWlNoqxh3MnbQ1LtxrgxI5ppR4A2NJMlC5mF6UkcPZToor07jCV0GIFciaiK
yFhuU8pEqTV67KMdgg5zfaivaem+aS+n5GEIrQmXc7xAX8tXgc1jg3xNKeyhMwYtVuVgTg2kzM5S
/9o9Ex9QXYLswBksxvg5ugdeAVC9xG4ignZpsRXa3OUTb8REytDufM3XMktC1TeGjH6kzeAvz3ZZ
H2Yf+nZJ1JIgEs+6g9bezKiGnp/3t3rb5Vwg6Oer69R/SLuy5bh1XftFqpJEUcOrpFYPtttuz8mL
KnGyNc+zvv4uep+bVmjtZsV57iqhQYIgCCwszGGbUFp3nWvKeNE3aVd7RT+IplOvu4KzFO7Cbn3V
alMlg0FNxy7w+uI5Jt5lRT6U+fnF4rxaNxvY0QIpRCPEHhpvrJDi79EDbrrmneUUr+2GkTmWT2CC
rV4uCxetIufqMFFcBpsjTCmm12NzZ/SF6KiwL1wyVs7TRSRDW2oGR0D7K2ab1lXsWZv+gCmZtLHL
KwYOndz3IQ6Ce0+0d7zns0BViYi1dXsVg43beNuq/uPYiDDDgiXkEXNmNRW07VgypNnRbG8kAjXW
3zVnZ/MejS0svZxA7KqmcDaMrpeRiSen+kV6Vt/GTeFJ+/lWF92zqysHHA2SIQQkXpSzCjqnUzdl
dedW5LGKMNm2vrH+FPH/bvULGZxdlJPGhtZFrYsu8yLwaHRqYhH+aXVrFjI4C0izEk0FMgvvb7sN
u/rKF7p5RyLtdbwIixfRc3B94TSqgSkfo/546Exu5QHmcaJC3oLsaMiOOkUSeny+fGbXXy0onv1P
Cl/gDVG2k9UKh1Y+lI+5yzCTbwoY1wD4k3fNlWiEpVAed9tleTMEs4yCTfLsbxUXnfqn+mp4VXCp
1NvmRTSxZtVjLNTjrrdSHWmSo0iI7GIQ2602X7VZ+qRE86YEdKLoI8EBE2waX+QtgOtOQqXp3HZO
3+ZobrY98Bo7uTb6k2Dn2F//4AxVzNCT0aBsEb4pqS61IUbb679l3txVrkI3eNJugZ/wGhyzjUAc
u2YviePOcYzJ3oolw/eOWrgnveViVT2KcehK2N7QOccK46XrRxslMZCwCzBkMzJOdErdy39k/Rye
1ebOeprpkVF0SE77ymGutkQXXKHrO3j+PnfOY7Ouk7Jg57w0b7I+ObY0OGDUw/ayGutJdqIAi69j
op7B03354O1pQw1JRxbU1j/QG+LId50b37OkvujYrS4aZj+iqUKlIOznjgGYWiKzTaBUW29M30uS
x8vaiL7PhR3WgElawYCSYhb1D34NqHIYPVwWsbovCxW4fQGBdK40rNqvKTdqaNhUvi3GSRBhCIRo
nB4hLWur1PFUlytgJE3/ykTfEyGh6DJZPUxnZTTuME20Sf1pRphWA42Z/sg24a21me/T9w6/UndE
EGvB/mjcoZnLUa+1AaHnPBwBIXLC4FMViYVG3PYQayzIxCQMUnBI0+wxkZJcsDv/cWZ+mTGfZC5U
f6BtCzNmrDwNkC2pbPsYQPnOyXAjegCu31VnnfhEcz7nlp9FcDVAtuzZXZU9Keh9QwQdOOr3QEii
LLA+nm2i66s5IA2CM2pWX2q5OYW54gWyJXI9AmvgE826LGFEtom9KjFRBgkQgOELp9/RzeSVIFKc
dur95bPLzOvD3bFYSPaHFlGnqQxkiEJc+nU03PY6HrplHu3wuP5uBpErEdmpJP31skyRkmyxFzLb
evar0MLmqWFkk8ab1G+XBTCLvqQU5ytopakh4unR7UcvBuMJm2eE7ICGyWdlhneIatiG/odg//dA
d7GQnN9IaZ0PCnhe3bJ+LObXcXiKhVSyos3ifEUchBKQ96im+4X20OXmszHgwT8pry04PuyO/pTy
VnDnCg825z2mLtXN3Oq798uQlVtikBtqIJev0O+sC2K0NcvQDIruDAMztC1+EFAP1t9KYiiLzhox
R9pqbzSiCs7YmnEsZfBhrmJFYZIEQOmiKY1xk1NMCxEPJxGpwt3rfS1JGKgRdW7WRddTOd3keSF6
k666waUuXAImNc141iuZAUZArnVdAeXMegYGV0FbVS5stPvQSMiMfCmP8xa9n2RTlmJ/9JO5zTbV
Tf+9vApNW+43FlD3imN62ndrcCzqoAv58qEWLSjnNYIqTuKCvfJK/xbnwA59gStcfYEvtePchjrG
FLW3GBjuTXDPMONxCWaQ3omPsV07auP49yKl1k70UiTnNUgpFVZcIaOeD6GjyXgrRPkGxJV3Giar
hxh6JBWBL7irRQvJeRHVDGkQNEiYyGa+s7r0W4Ih4wIZq4cM00M01dAU88OU5gLz9zrqZ507HRjX
obnvvGafeX86M/ndHhdiOPsP0F3V+1LQuVoCo0u7L6pW/rhsdqsOUFvI4BxgD7TF3Fmwuwb8Re+d
BAcwPtjWtvCCW1E0uBZnLIR9AM5WoHPtcDcijYZnXPDTiHWb1E+XVRIJ4TSSi7nJuxhPgjEGTtbv
uq91mV2RuRAcKIEcHjObtT4xBwLv1CD/o0btVuvVa+rnz3+lDk+L4LdDorYZjm1aoRt9UkCpogy9
41fz7rKgD5M0OHPjH4Z5FXdJHkGZUALbqmR/x6iVjSE7FmZA5c/dHuzqpXAuuGgVORsvad8EUYcs
nd/2s20q2Rfq+0dzoA8C7dSVqGlhezrn3LNm9CulhqHHlm2Cg7LYmj+0+sDS0pk37EpJcBGLThbP
CG3KSqOPJcC78X68TjbFU0EdTHL3anjb/Cn507G0/O5x7p0qLZ6/CsjwrOJEZDecb2LRuK5V13r2
FTwPNI19TU47iNCLY6Jft0KEqGiPON8to6NUHXz4B3Ub3hk7No/eOmGIJup7mCn9mRt3oQ3nJ+qk
mccygjYRfZGbXdw/CiyOmS4fpy8sji+/d0bYdxG70tUbxLRbsgs20Zbe6LaKTqN8KxxLI9gegwv9
6riv8yKHQvE+2mUH656U2+7VAr1evp3uddmRriqBz2BGdUlFtqGLt05jBXI/M4uINPM0lumRjK0n
16arGp/BSyxXk3MUmM49yLkOBvfZ309WYHfNCxElUUUryH5fqJM3FsgzGOq6Tq8N5dRKguVi8c6l
5WLOcPH9Hki1Uu+QfekwlZEOb6OF8UgSKO/wvgkD071sgKLN4TwC+Dj8vC1xQRmgFOv6mzCqMAry
zUhzgaDVSvJyb/g4z1DTcSph6a3Xbfyn+S2z2XjEYGO6JHWH0h48dor/CQ+BKxrLKLhADM5ntBPV
1UzF/ZgVzzI5tO23sBS5ctG+ca5iVEZ1rHqYef3WbaJ7xi8SAmQ1XkXo40fd71p2i9vcEYXPoiuE
xx9UQxtGQYJKDFCptc2iM/9LKNu9w8KzVMxrJrB/k/MgAzFNNdBxZc3ZKZlRK/5y2SIFe2Vy7sLv
gAssDJwvP1C+1oN0Dc6g+6RLBHe9SAznKuR8xmSmiEGrzCPtjrTy2llgEiIRnKeoVL9vpkFq3FH9
aYEfkMg3WivIuay/f883lMn+xMJd5HFj1rOMTL18imuXQfv8vfZAjgoorbeZF1e2yOLeG3kveCie
T6/J9KGY5xJPjm16FzrkJUSfhrnPnO4mfkCd56ZxFWfTPaaHvHPpYDM6fNHFLFpbzpsErS+VSo+u
vr7LN6nUgeUd7IGqcFKX4H42Oc+Rl4ZlgECeIYelB+opO7C24CXHgCa1I++ETZ/relmKoukYw0f4
+Hr0GyglIbppNsNm7m26k47KNtl3QJizgCA/iAdrrsq0LE1VdVTCMQ74dxPqjHYkXQs7rQNp08mq
E9H+XpNn588PNjizMBsM89VNk+9LGY201lkK2c1ADp6TeTM3vjsrhndZzNqNthTD+yfaaWVnxppb
+eOXVAk3TVkiEkDZJ6ilv1SJ81VmYgV5O8LKDSvcgrX4ESRMthRrPy+rtOZylypxvioaMRXPiHHG
p/wOE3FoLvi+aMk4R5VGFh3DGqmKqJ88K6B2WwabYLCN7vHvFGGWuHBWxigFlV5I8O3omJBeA+sT
dweVLWA5KDpRQe30+/czi/g15kg1yA4fK3Jsk11ABbxRa4dlKYLbi3yOu74EJ7FLoqco/BFKd7EI
27yKZFzK4PZjbuIEI8DRoxpeD/+g9xvtEeod+YrhWO9oOxe8219mEQ+xSDFub5RSbeqMGo07+Xd+
/Fz5t6iVfWb7z9vDORpDGcwqt4bBRc5elrbxINj+1cuQKoRVrWUMNed77ZosIYFlAC/CAESMmboO
bd+NHAMzRlRbfZEE7G6rB/Ms70NF1gwlDCVGHlEK7xXTqxqBsbGYkb9pF/rwldisC4bar5GmYhQA
ZJdsB0/zgF0QBCoiNbhLjvpjlCcUNj0HW71/nEQ91+sGvVgnpufi3APBk0mGVHVImrMIBdM2sydy
BIHX5OleeWNmtnpf3oR/pxZfkA0qyc+yArmqZngqhhcqWrbVE3PWiq/AxrNkKGWL3U+aH331koav
Yxjbl4/MqmteyOA8WkpnGmQNSFXGibhD/axo/UED56T/elnOamJvYWp82TVVhgIhQvivqdW3mP+z
YecG9WS2RZgqGAN/K+oSWV9BXZcxOkxWicw5hEIFVobgCnWD5KCkj13yVRX569X3EeYZ/5LB2Z6e
lDqgmSh2kVvAM8BVX8CZRuCqr+34IKrerW/XL2E8B85Ew6QyGjggLTmo32j7j4lw7TPdFAuNeOxd
HRpyUuaISfXum1RvozFHS8rzZXtg8fNHz3NWhNuZsInHFnuGVRvqU0GVyWl0bRuDIHaajphiLxo+
tVp5WirFBfQoAw2k7mEKzearDM9Nr/x9vtPsal8g8+o7ItN7B5Ne0pBzenJQ62qlALmtnRjKAMPr
j8zg1evwIAJLrvvX82JyJggAfwfmNjiKcahsksf2LBpfIDhIPFCyHuqQBDGrMxSYYOhfycOL2v/z
VybB8+AMgd8WegJX5PuhZsfT9Ep6dbSlYPyKwafXQ2D8/DuBnO/L8lD2CwO335RMV7Nc4zWUJhsk
kXZ+VW7KLBLc5iJXweMjU43GVcuMHjvlSjYuKie5wUNi328l9zN0CguDJ1yQl456mU0TwJgVgR+q
1esx793MyjaXF1FkGez35dUbxG3RdHjc0aC4rub0mhpgL0o+k/ZfasP5iybqklqbdWRe8bAbMtnu
SlFhUHCKeGqIqiGpmvlAy+pz/xD61je/Fz33RYvF+QQ9KUrdD9Cs1Ne7TH9UlEej+vZ3+8H5gkqq
MToNO+JWVekpmXUIptFrehFQdHWxwKNCQJirAYPLPVO6asgsK0Z/ZF+CwmwCHDHWHi9rwhbjgwNd
iOAMWJ3r0QAOHInAFmzvGKbm4Dr/GUwYKkIxzgq8cwp1fMkU5Z9WN2khl9ukqBvkMMqR8Kya75Z+
SDBFtYkEGEhmrpd043Yp6nPDCkwkIXV/sElfIX+QbtT21W8E+TuBMnz21hhJq84F0A/Iq9qYtLyR
2vtMyLolUIfP2RqJBi4JBhsm/sFP75Re8fpkr+Wi8rBIG85jsw6EgFpwNmlx29NdQVSYwpfLZrf+
mAAKx9AArbBkjRNSNapWYcrRv9jkCgNukZa7MsCA2nighEBaLnBFrodt90dzOItkei+caB3HY1MS
6JUHshMrA4aveGEf2hOV3DrZ+d2Nidv9sp7re3aWyXlUq1DzLhkU4MyK6vscZP8UJTn1RvfVMpqf
l0Wtb9tZFBd7YTZVpnd+glsvbF4w28PLgvrU5IbgPbauEdghZU1WAIrhMnM0qGudjHgFGvp9XT/k
0V6rH+VCGEquq3OWwxmIBNJBy2BVfEl1TMPpXRRFTsEGfBa5PXRO/s+4oWD5FuZumU/9YCVEJphN
YSD5ZHI+dxy7sBpHFj545nY64qVxIznG0+iglusZgyMSuLqeC3mcAwZrflPPCfLwunqSlNQx6wNJ
92L09HpaZSGIM/95lA2MdsZDOjhOJzawJ3+QNnWAit3kjtv6SfSwZn/80kJypj/OIH73U5bG8Y+R
8TS3Au++aiALfTh7T6aqMvB5za2lm7ZFwJxvuu7n5TP1YR4hw1rQhRDumlLCnk4ySxRqW6MDoXy6
N7zoYHjVNtq2k0O2/9YQpu/tUbUnYSVhXUeC7mCQaGiKxu0ZDqE5KlKMWzJRTnEpeXkPtAcVsQ+u
b9VZDLeUkmX5ege2VDeVcrtJrgtVNKp91feSXxL4xERO1aEIYkSWbMphdNBAFckSEiKUgkARyh2m
3AdRV14wYISU3amNAZ5h3blsEiIR3JbkU6mSocN7Ro6QyS02/qeKgWCQ/P9Np9zBsUhqjjOjTmkJ
+nYkexrtlvETAUGHIWVghQNBvgiAuP5qWgjlTCCSOqtIUri90N/Gte8k2lVXPuXJruy9uvFI8GUs
n6PcU4hwVgm7MT46irO+3BlLtU4ZBx94D2n37xyxMbPpTb9hM1g+lyBf6MnFhEE9yZjDgu3LS7xA
fYoKBqaGtPrjZSsRrSePGew7TExVNbxzqJ3uWT1/Rg6b3BR7htERmb3ATfDIQSmgpjL6qJjoORoO
Tz3xWhHIbV2EoSomXKJK3+O5RfBkqZLcShP0kfLSztOvVmQ5Wrm7vGrrZ+sshLf8bJZ9QnB8s+Rg
Bj9zUxCnq6umhpcU1RA8yOB0/T0EbOloNSB5GcCTYhff5E2Ny9A8kB1YiXbjZroOAKNns10Sr9ir
oLIVJbNXV3EhnzN1qoxmn04pXlvBdK1WsyPP6fdMCjaX13E1pliI4YwcFNFao6io0PUdqieENpvE
GI91Oh2olVbeZWGrYHr2PP3fovKjzA1VtQgp8IScMNRjfqu+zS4Gfx9Ml7HYutUr8PRA8YOVRhId
MnnNcywkc7FoN6YYkqbC7kme5XaK+Xx5hj5pC5c1Rd/mnN3KRu5kyo9mTAWmyizlg9PSwIInq4Zs
qTzAWZ3bSa1rJBks60avn9X8OzWPQ1Mik/bz8vqub+ZZEreZqTQYclripTSqP0r5eUi/NWAiCFvN
vixn3WWdVeJdlj43pJxG5FKn0mGjPVE9/qnLnoZObcbLmIoCxPWIdCGQ2z7dzGKEPcgWKw+9W30L
QQCSOYkjlUBagSjU+1TOYSGPe1IkyuSn/VAiAm7vpexGNW9lX2SSq4HOQgb3fLCSOjeUCETO6TXL
PjZbExFjcIi28xEcNsgQXAcgGexewu14K+omXHWfC9ns94WPnkujnpIAsindW9FulASWKPo+826L
7w+SbkxjisdsETUnk2CUrjELPDT7xMdjZbAmYjToYEAKJyLGCB098VGN048KYE9+uQtroaWvH95f
Unj24MS0yiljYNZkjqXBI5NlnrowU170Kg0osCZ6/lQ3RvoQkXgm+yqcu68zmeZbK2zT3JF8M3DM
aWz2oZ5mKf5kXz20eqNehbQwAldwLlcvLQMpQFmGp7H4zup+zrQWFzxD+84Y1Jls0RB/eEcWO6JS
+PoFaQJ3oViYAKHrnLOpKgzpAHcv0jEYTcPCluQEdPFV9tPYAKN9xdCdqp2FNram2Mit3e1Kkbqr
/u78F3gwdYEMCfGTGCUdcMs39nCTBI4EBhZrY5xQN7/CQJ7IS59E2aF1b7SQy3mjzpRyvekj1h+j
eBiH7cmx7e+hosvIN6rv2r1gX5m7+WDrC4GcOwqnOBqSAZ11FKRMbK2LJ2ujoW+gQDVdNH979ewu
hHF+Sce938kJNhZUUzes5TzIAxF3l0gh9h8W/kFpet+vW6wgazkPnRw3iPZFAWoj89Kfoph31dEi
gsP0RgIeXL5un2fzqDSDjCzlnmAmn7kfPGmLAQ77y7u0vm5nMfwmaSDOaiPGl68Emq1NluSN4awI
ICLrdcyFNtz2JFFgkMIfGWJQ8TRwqRYSusAHVwVMSK8/84RdCOP2CVxX45wRINEi61oLj6X/KcIx
upDA3RS5H6GRFyQlbn5tHnR0c8ob1Kt26VUEHnAg4Hemlx7Q6GEjs/H98oaJ7IK5l4URmlFedsjo
NMg0+Adlp+8TkOcA4ymwi/VoaaEi95QIKmtImgIqTkApYWTzLkS8qzPysg3Yb0X2ITJD7l4kSqaS
SUN6enDiHpB7BmKNtvlkW9/aTXust2pgzw+XV1KoIlvqxVJS3zLagmIpp4P8j+FhGIwzb/U3ZOdR
SRUFZ+tu/9dB46NP2VDLuJywnmFb2dX8LbeuzLhxLEuYWRasJf9aTvS26ppyZmcNFCxgLws2/o/+
HZUXOPXNIOQmEJgkDwfWA23E0NJ3V2UeGlzgHVyVetUJniQiMZwPMazSmKQJYtj4vOTQ7pI9hgAf
RI5XtHyc9whCPzc7ZhWGjPl1051ZCo7WanR2Pll8O51Ryk1p1irwn2riNdqhHGuvHhNboS+0FBF+
sIPz8RI+mx3nLmJiaUU8Q5txAi3fjHEiEv05hPouUeNXtUiurFzURCNaQM5zDJNcBniLNOgNegBL
hp1kopTaqgQLMRxBZU3XZM79dlVdyEWKs5QOxqlvyLU1pdvLzuFjoK4rlGKEt6arJsiFOCvIjSEM
9abIXQ1MUKqyi1u68c3SuyzloyK/S+EUMTNLyWON5KjPXXf50zQ8/933ud1PBrXyi8lE+6sW2ZmK
yYjp62UJK4XO31XgdhsBg6omIcnc9s0Hydo2RqUCSHZ0ApAtq3T2N+Yx8kRVpRUk1u9iuQuj19Df
a/ZN7saRjWlX8iZ3mxDY0zF0ZidwdN/OXLDnCCc1rdsFum5kYPVkRebUTUG/Ema1nrlG0ttysgXT
Lt5HrmBR1+3il5R3HOTiZpIss+pBpASdNgAUzS4b3GnGNgnsCPQNgaMloJgRMVwJVHvPgy2Ejpjo
2TU+id1J9xSg2qJ7Mxbc8yIR3K5JGfCVSpflrm45VXfqw10+CODbbAN+d3jMMM5Lx13qRRCYYDJU
c1caVLuL7jAKNGnQLJCNTjr+ORz9N2H8fFWzT4xeLeFByxJNo4eeXgWxwEWwI3pBn/cX7WJXyjI0
imiAPlN1TyJqS9V9ACZdEQPyx8v1d024dwAZ0wI04hDzL4jbRFipbOKDKCf28Tr6XQx3hycVtGla
M3Pl8qilymYMv1nNVZYTJwaZvZ8Iaqgr747f5XFu3Jx7ZdQL9InG+3ZfIDWleJHTgXal3lr9XvQI
Fdgej3nNlLnHgEkzd9XZicl9J28QqTuyviG1QDHBQeIzPOCnA2mDAjeEUprdZF+05DotBJYncEIq
5+qMQYm7oIRnB5fMvhqoO5u9QITIuDl/UAUBeibHIXeDSLWN6MuEMkX80sYigLpouTinEA0RGUeS
4J6lP1pyO9D71nr+O5/No1uzplLSeg4gA0OhpmfgMreJ0xHE3SYG+LU3gWmLbkHBDvFg12hSzCiJ
fexQrV7lFrritXorUGvdpg1DAe8sWuL4vjtdH61SGUFOqX/VDsSNNsGBXhmx42Mi4RE1JCc8kH28
SX+KlFtJWLGz+0sy3yeFIXvVIGc0wyU4bQwv9ZJteTUe2PMauJi9fH9Z03UbOYvjXdOo0DYoytxN
I3Lq2ug7Mbs3CzB557IcoV6cTwJ3q96kEbxE7xEv21Uwk9R4f55NexkdDDWxL0tcN5OzZkzzxRWi
qhhjU6SIMgP1ZJkvgSZ40Ag1Ysd8IUA3MY4kSQwERQ/6QXqJ3cwxMGBcK2zQCm4C98+h6r9bBueZ
ymigE4aB4tptD6X6VIsaJEQLxrmlPhzkKJAQ/Cv1QR+u9PkzpqZj3CbYRAlVZe6yxSBEIwcstXBH
I7FT6rtldzvmT5d3fX1XDPToypqh4K3EaUEKbHopwaCbTfU8PatgMfD3aM+jIepPGE2D6Fg0FmfV
n+O5pJuY7AbOZU7kSCLSJCEWLgcfxBQEqBZi3u110YkycKs7tBDEOXQ5qFBNiDs4W0PFewP93blg
j1Z44GFkZxF8Y1Y3+XE+9Agdxtfe9f/RDywI99039a39jpj89O9wvAx8foV7eedWUFm/i+ZS9aEi
51UCoA8y5+Rt2k6Ov2XjDDo0uxbIoLP7JHMDN75h4waLl1EQXAgWlyfRLMY68SUfr4+gVx1aEVuX
BRqupN5+15Bztn6JEWUyi19ql0GAYKNPktN46THHTEjy5fJ6MmP4EEIvdpLpu3BPdVZO6Vjj1dFN
IIprv6LwFWv7oX41rTcLh6L/eVnef2iHg60RNHlqPJhEknGPBCTKWYtGCiQiqqQuatqy4maPUPCh
zgV3CjtXHzU8C+Qc8CSRSu5GaBj22qYE/bGU2WF1LPNjmR2yWlAIWb0p4br+Xz3O/dKhiFMFeHpA
xA4K2O6N8j6ZE8GltRp3LIRwriTt0jiNqhHvHovaY2Pso/amje9afTeOojH360mMhTDenURTn08p
sgn6VzYexcxQmuu2/a6pMK0sBDDNyd7ESYz1c/ZrHfnXYz5EKunJlKO5JrdbP37Qlej1simuO2QQ
+wHwKwOCxpl+qnSklRUYRhbvBvMqjkrbDL6hFUOwW+smcZbDfl8csak3S91Av58bVG+a/mIkqq2L
Hgv/cazOQjgrB5VGPCvstc0Cwu4YbSg4rMFCxfjaLclW/5jklPmoszjOzBVaynRm4qLpJBVX1Sjq
5Fo/tWcBnIknpt+TXlHYiwFE/rf1/j3N88VELzib1QgmDdu384OYjkdkFZy5G32azcNsZW4HprpQ
qe0S846kNnIaur1sf+tByHkRP4CnBoUmmMebo7DzbxE4+kozu7e1B/+t8oKHlApc4aolWqps6GCG
VxUeIhvXzTTlgwFLNME9Gil2U1h2HIrc0+rZXYjhDH4wqRJPJnxglt5p2mYeHgULJxLAGXtYKWbg
kxAJGbgkxW22sdu+BDfIXTjKDRBEOxFAQCSQM3dTQSdH1eItrge3SXCQJGFhatXsFmvG2Ts6lWTM
Gsc7pNow0myQT2390m4Nu/uS2mwSUu2gWerxE4SCOMgLuZy5k1ZpFanA69+sQA87OsYAZ1F9Ju94
FsLX94aY1EGiIfQNtAONrhrlZo50Jw5Po/mp4HchigsP8Zob29pEZFrXp4kcO10Q/wmOEF/Po0lS
VVKItEJoGa9TOl9rUxzY/pB8uWzj63IoVVSMOZcpny6LqIJCmylnsLjpKcUbIQ+np1IVJWnXw2nr
LIezO3+U0PGVQY5mOMBwArgG+AvK9cEu9XyXNWXV//h24ESPw3ULEoG/0pLPCwWqHhhtKmVub8qa
N1qV5kgkDL2oAmDusqj1A/ZLUb41WKtSH7wyEsJATHN79fuXEfgiUTPg+wSlD8HmeTn5nuC+Qm3C
MjXm0mWn3yu7etcCzC5OFgvsg3A+VvKjSY6RhXTl/E4pDzI4OIQxxUeILfMN5yXj3OyQTrXW1sh7
p8at778kAyaEA/Q13yrlk9md/OJLmgpnkrPXzaUV5FztECmmJbGLn82Ho8hsEcOe7+eDdMCZ28Q3
fz5s/Xcl+QMwA4vVan2ODC78OsjXittsjO0EvNWXDXA9RFssJ+dqAy2xAEyHZvNtfY35H07wFc0W
+m18NNHtIE+uQB775xdWkqfrahpZnYdIQz1hizbYQ3Py92QXPsSe5Mz3yBUWdoU85Q11g9vo5bJs
gXXyg+W7IEqiKMR92ZO3YSS2hnm4hfb9spAVxpPftu5DH+lYjerQ4aE8HMwt3SO3fGR0lO0Ok8MZ
GidwitvAI38MU/1dKjPgRTiv+lmYTiqWNS0fw/SRTF+HUnBfCnyVxsKRhYg2KuhETRYMWOj43xP5
m26BEPrp8vqJfD/fYRbWwDj0MrsrgdnrTtlRc4pT/yI57aa7xmxhEHsCSuXJAIBTFFhF0eh6UPXL
vWice+nnMZRKDUWBMb6u4qOvC+Jr0SrynqQvYzPTkGnI096Wkvu0M10L8zSk/eV1FBk750GM0ZJH
PUbOuqxOUXyYpK96IzhPoqXiXIeqJHIezaDWt+g+MHemqMIpurf4hB4Ja1KTChextp0wkBwtOChy
1kdsvGCxVlDGvx0fHruJudlzXxk4PoMj3apbxuhj3UY7YI2PCNfe2k2zz9EmRfeqV6APQMifvH6/
mBaYbAExN/lHl6XHowTKfWb05lYFNLHY6vvGY4PX9V26FYHa143wLI6LR2k0+MlAVSTzgEuw/C95
8lCCvzbVBN5+3QjPctTfXQaRc79AnxYCDyt5KUPA23XJQ6O74N2/ji2xznI47zflkyW3FEkT6Wr0
gsZW3NhNtvNpsOBwdTRPxVtZIHPd+M8i2e8Lb0jjedLKrMKOdfR6SlBZK9vN5SO8nuRaqMWWdyHD
KPKha9Gwj9YNfUNvGa8xgEFO+Az0udNcswHronK/aMc492cZqZalJm4v0PWZ1bXUPQ2fe6ycV47z
gEFYIRNg4FSbmJlX6ZoTlXsfz/7Li7e2PwD8gKgEBRtD5ft7q7YgoZTgud83u1z/SnPBPb+2UMvv
c/41T2TMx2Dfb9tuh+qKO8Gfm6AC+Ds1OB/btSXI+goUztoxSXDbyXdtM3l/JYN/CHe6MYBlCRui
U/Iy+AS93b0gcyZYLR7hipFiU6EU8G9+c58r36vg2yDikRKJ4HwNPE0GECNEzP5NMOzreTeqn0ij
L/Zc59xMMVaqXlbYc216UrPvY/MGfg7Bhq/6sqUQzrG0ale2pYTQv/dCHzC5ZNO2Nt20G3mv28ah
3aa6I+oCXU36LYWyxV14mk6prYo2iO2UB0wOY46mciQHo180pHm6x2knkri+W9REKVVGYw8/aJwk
CpAqGLnhkj7dDCTdJvWQ2EWYfcJN6/JZDudsosysaREDElP73+Pmu6QJYiCRHpwboBjPV0gqrE6a
7oLuVhuutGL3meN5VoFzAaqkmdFksFq9uY3Ka5/+3ff5dIc+p80AmDvqNppXJXeqJfj+WrCx2AIe
8zKU1YxMJU5NWZUPVp16fV67aU5tJaWfyIMtRXE+QDPRceizIQP6JNkYQWr3RLObVHS3CDadz9oM
g2omBHc+NKKPbUM2UjfsBnA1X974/3AFv3aez9vUSVVUjY8MpXmjePpoV47Zv49fZmBd4M8bCYOz
RNODRcqx35euoFPSojcA4ulo6QAnjGGM1VUoRQLlRGK4QEOZ/S6TWOarlj2jm20EAFMTipwpOxt8
tkFn3dCIqgmx+Pb6RJsjYvU4/qAri47pvt7nXrZVv4w7dU9PemQX+wKIqNSZAvuHYPeYsf2nbA2c
ab8v5NTLRpZmOLfkAc39xCuRurScIQVvD+vk/xT66peukMddHPpUDWnG0FfxvvlWYbpl5rR2+hzd
Qfut5YreLOsB1v+WFuJ4OwmDvp11RCZoOD3IkuXBjt3LS7juOc4iOBuZ81qXkgSXRK26UnSVoas9
SOxqFORORGK4O0LpB6QsQ3iNsAY0vNHstvhRGg7o3gXmuG7zZ324yyKK40wJeviNTpLtMIQwIHsa
SQhGX0uRLi2BuzHGUsFYNQtwkFKpHGrVDlG/ycG2i7cYA2k3w106vc7xP5c3S6Dc+2N+4TfMKuq0
ivVf9NVJyVHJqxNb1UTIuNU30UI3nu2rTTrwHMSIVHpPn/DQS732ar4nX/tNuAMlgFPsMDzz/rJq
QqHsqC90a/Qs1OqJZdf2pAC633jx9/C9O93+P9K+bEtOnWn2iViLebgFCmroebR9o+VpM4MYBTz9
Cby/31Wtxujs9nWvrkRSKpRKZUb0V1aIh98AZBIiq5vYBWozDj9IblQxGw3EzMZj0j9V2jW4Hb2i
DJLJ8ezuNNo/t4cpWkEOQGQnqmdNxXVTJXcFebHN1B0SwV5bTY9ert/yERdT6WgZ02MLe6DdaUEG
5iXJQ5/Oj4XT4Vcn96PjO/vqQ1Ha7433rjvDMuNZoshD0F5PXbvXT3Ks3fU0/VCoc7bDIckgS+qU
LnWbGcho8qzyVXs/pJ/A0itAkuWHNs4WnpWgV3F2FlKK9whLPqDDxbXrezoeUudRS0SHqAAefykw
XayYhJxNaSTL5I21l42VO/TPlty7hSlIMAsGxVfXgJsTUgE6Wg2iPFWesCGaAOzQzE3z6CvRk8I1
oSbg/ZXP880ai/a53VCcYsp0YzWvY/5o64KgdD2MU1QT/W/IRCAb8dblURI1o1wJ7w5a5PdHerD2
qe+an2MLaex8vySntse0ejKf7ZncMWN1KS00QkvfiMIWAlGiHg3B7/N8CEWRpkZHlqxe+c2eAiP/
tv39qzh0/n6+jLymVkKrDNnJmj3o/aFNvhrF120ToiFwUFdDzWOWZVyyJXpvG3dKImibEvy+zaGc
VVl9mxv4/XRiblRk10U9PG0PYfXlzjxPE6+XlEdNJjEdSEoyF6I+kGpHhkj/PKAUqaCuuhf1yqzi
wIU9zo0H2hR2uSRztfSLQ5H3xLO47UtCMhTB8r/TRqohqlOkqHXqpp8adOMm45bpiWDfrx6uF4Ph
QiQ2JnXVzFggOgakQspD26HoxDXm204BwmUvKKkQYPZ6FHG2ySf5pTJNadfjSWZUXA1JFitYNL8z
D7xQrg5lxukgvhUIJtPhMv1jJBml3OJ5N++ONruPmuvkI++CF37ocMERyk1GLV1yRwWIfkbpeaCP
KHhx40pUsrjg1rtD72L+uIBoTDs2MOSnfb2I3GgY3BK13Db9MkWF2yHrnwhbZZdf3LLIwcRcRhOr
LRStg50PnHm5b2l7yYPgvYGgL93Fo0dEgn+iBeOQY+wiBTTeCML04h/deHT6r2b3KEAO0bCWnX5x
ouvpJPWzgjLWxtfA7ZEHUQ0HnI+ap7ryK/FEz02rB/vFwnHIERl1amrpglS1dGPm/auZTz7kIT3H
Vl/qkYkOXNEc8gfgaBjjoFqYQ7wbVjJKh6Ld4KIsfunsatBH4WW+c8hE/ikyy2FKPs6ZRQwAF7Pn
qwiyeXFqnKpKdPFeobczlfOGw9X77fKhYFLR7Qb7ID5ED12gfOpv6G2ExBDZo7nei55kv/uS3AoT
DAtW/Hk34Eby1q4jZ5opV7BrXzeHPiSHDOlh052u0qOovnt7KnW+3wYq6mNUl0sSat4ntHCl6p8p
vd/eBiIbHJwgL1ln1VL5UpJbSz8405depAYiMsHhR9aMqKZV8LLConlXsvnQ9NEJ1d2iEH17g72j
V4CexdhONo7mobht6ttaNVyoJbtIaUBRcbc9bdthALgO33pBNM9Z1+iwReRklyRZIKvZrWTMYVbO
wbYp0bA43OikRi7qCifLmMmuZfQetU5ScUPZHsJ4gtNZZIvDjJlWVI5MeMOYU0+dPmXlZzW/V8nR
sIVltdvRIYgU304h7p8SWiJQA5IxPPfLYEXxrG948X9iAR2fIaC9Kz1Rh9x2wKPz6Zmob1g/6MgJ
DUG0L4Nh/y87lejuIfB4Pj0D7WWZNDagXiLHHPepAq0Zn7a9QhD46r/+fnF85QpKabsWu8pw48Fd
qK+dnfGl26X7xpN8UdgrcAw+DaNFVpSMeFj0dXI31I3rmJWnFYeRda4yTYLNJZo+DjBwtbLmqcDJ
Zc5IQ3aP6fhgSl+350/gfb/C1Ivp0yrWMLTp4m5SD0Hf67ssdvxtE6uVO78OKRsiYzKEE996uBzp
6dCrqIVvSfdg2upniaD9o5s+UcY8bVJD1tluncz3FhEW+qtLwPn+nMIJ+T/j3FYmtoq8f4c7vR5q
wcJ13F+baISO7m1/8KqD9WUpwtNCMOsEZRgfLV/I6fwHFz1/ArfDxySN5Kxd6nmgD7pst9fCA7O9
dT/vutBBR+dhe8LX/ea3Pb6qMrbGuJcyvHPIkJtKXxxy1xpftk2sMjNcrClfPjm1Zuz0KV3WFEKr
LfOU5hkbIRqDQttrUVj3d9p8WwgLftcPnPPYuPsFToCSdMsVRj5qgeTi/fBEH5PKI1cglkIjERor
Uo9CkDjcHvDiJhtupHPxAUrb4mnO8fpQDParYmluastuQsbAovEhbYxjI+eCyFU0VG77jxNEH4sU
T6UyeK3n9LOUZj6zHtCdsD00kbssf7+AAGUgcqyWuGRMxbGjeWCNBztrdttG1oHzvG5coKDNHSvG
DoOpotG104Me7SV0F0eawM568cISEf+733k5y1KxM9DAYrPZFC1LqteHtSczr9lpkyv7jYf+VFH+
dR1DzyY5iHGcOlUpuqT8IdNvB3060UIWbGkRhugchkx5FJFhhN9LezscD1U4E0gMsrsCROATWPAF
9gRD4ostq3EqMp3i/cZCpYT9WUtyb9sfRAa460OUokG5a2TwItmPcay4ifqhg+33ohgcUJhJqY1x
hQmDznVMTlol+H3BruFLypzcrsBJgmtza36qk85FslgXFnyJlp1vhzM1dGbqE3IOJvU6PFc3IBsg
nhKaYNEYnlMo1X3eXpfFjzZwzuDBwIg007EwbQtLXxtCoPOgg1/2A/yUy+mBYh8En7oj86moSam0
ukHTml//s/RQQG30h/Q8o8IVfSjPIvLGdWc7G+PA2yjnKdOX8sxJa2+0yj71zPkQiJ5NLPh3AaJd
paSkMpa6luoJUGorhquPomvJus/9nxGFj3WRMKnjvMGh2zB0Xt7G7JkoAvxcP3TOJjicjtAUoZvL
tun1zyZDrqR6jorbDIU6234mssPNV0qVNLcnwHTWWnhD2uXGQSdfTPvHthnRjHHQrPd2NMoDor9i
uKLjVWLvs+n735ngkDkGRZUU90ulRWq7DEoCc+bJiWC6BOPgX8PywkiSNsbzr0LCmU24zH/rYtFr
7Pre/732/PMX0eapipaWmORlvCsP5kvypdiDL2iXHehuPE7BomeLEOukf/tYiudsmkPrDG5d0x43
xVjKXV3a1+xVF9WD/XqbfI9tZyMcDCTxGA8oiYEzAHNmX75GIrDy5V3rJZnbnFrfCc090M7LDfQa
uqJaqtVmljPmKbxwr1W0Vp3FGCTzRtjPoQAZRiAOL3bzCWQFvhosLdWGzwpvCKfXVFSAv/7c/ht0
Fb5jUyPjlNYlcHB2XOkWifLWi/3ylQTDcdhp4Isbd51XPYoWdz32O887hylDqlbgEgc2TtJdZtRu
xOhOo89jq7imKB8gssXhilKRYjYdpF1BjO2O5g8HJG7Zgz5WvlOKUrx/uNieB8ahS1qVrWUtF630
sDSlJkcoeiIek4XN3aLtz2GMUqEKOF5SejYqTqqlvFD34uhjcezv4fD39EYnZCxjINmsy09DBDbE
XtTMKxgIX/6pS3mHy+JyFU6+1rrhWuSmNAx3G5F/0edtbHReksDJIppQAj+X75XvA0r6HN/clQfN
v63h8MZu2KVgI9Of4lsoH4aVr+8fi1sQ8ghi3D+89Z8nlAOcrhnaOV/IVZtP6CoH53xyH/v5qdsp
Hjvo+3gnysqLpncJhC6iEDNKS+h2Y3pjB8+YOaQJWpkcCxksq9tTLDi++d5eOY7Uhg14lc/Zo5Vf
sTjx5v6KgZ9k286v0u+tpeSwo4fkgc2We3e7o0je0MfxJHm5G9/2kC2Jnsv9hOa/zJf8dp/cdrjd
GdTVnrY/Yv3uf15GDlMiZG+MtljYjpR0P/4gzkOWyCDceIit10wUgImWkMOUBDqqEh0iXJQHWT2k
yqx7NpGKsI3G1N8e1x9uF+eBcbAyjKYk2wypZz0sn6br+WT7MVTRoX2n7hNf2AC2fjdXNQiFyJZt
vSMjlLq070iCA5hcs5cazb4ETW2KJx3RzOxLB9FuWLz9ne+czb0rTZHQaRKh7cxP6iutRLmjoERp
dakufp/zTWgIdNm4lIoWWXpVmuN1F2lPMrWC7WUSmOGFdfvcLmLQ6yNUrm6G+jVX7432I6mm80hs
LvwqGsIqnY64vZCwSE+RemWis2z6tD0QwXrw2qUKVZqx1hGMy0hfdM+g9RSgxerhfzGM5QMu4E8a
81FPi6VbxtjJce8pJvhJKEqHiO1b7YfS8xfWlnW7sFa1k2yMc7s0fYX2FNbRd7EwpWjtORebDNJZ
bTnhdaMgJynNd1FfvjQJtF+2l2Y9lLkYDIdxs2OlBtGXZglDOzhp/nmElpJbgZ6vtc0M3GcNaNRt
z5jRJe/8d2F3JAMujHOYN9hJX6JhC46R3elT4Az326MTzSKHc4WSOsbcDCmIfY8zOqb07CHJFcFp
LzDCF/SAeVtvquWxKy69fvzUxEdb/zvA4ZMm6ThIBLwTIKlRjrDCoLQp25+352qVOPFiMfgKHuji
mtTREbQsGaAJjCuDr1wp+25vPZu3xvUEjaXGo88OqMgEM7h+QTr7gcPFS7MzGhqTAUOL5JD8ovlp
0OzjwPwR+4PbB/onDU2u9Sl7TcPoVhStidaPA49WaidlsjHuZL7VrCd1CopecMMWAKCzfMIFYjRk
Ugc7wiaj1kM8HyxD0N8mGgKPFmmeo0EeB16jPySW4xbTY8V+bPuHaAwcUGhyXRMUnOASG91b+pdM
DEUiCxwasCiLmryAl5NnekBZ4bc6HFLPuu6g5xGU8IAJGSNJBICiueMxwh5QmtEsN5Pv1m35CeLJ
QXVEZ9CPugLbmQzD00kUoKwX7/x2eHCevnUIWusq1ZoO1Y1+i7wH6OG/g1bLA7OB1/2Tn1BY9o/m
Dc9iCrnt0RrvqnfimeBFEiHtgLr+qjwy9ph2L9ueIrLBBRWp3SR2t1CgJWYQkZ8TCfpYELesP0Ne
TCCHGAOTayqBEwdgJX2vIzf3NeJBRCJ/0PdltvuIxoKpmuAFXfiubD6BIscKAgwZGTLDDGfjqEtH
Tfq+PWvr3n82wXm/KRVpPJVoFJNtLRw7E1Xv4+6vTPCXN+aAtjLXkOOdUd3ixPPeakQnlWAUGodE
4E5D74OMUM9wDrlyn+sCpPvDwv+eJv6BKpbLyu6HJZcXQw3UAb2umrpAiHEHhlZhtdt6YHm2xr1W
JZE9WG0Ba60Z3bO085BQuq6Y7hpSczIs4bvP+tY52+O2DhuzxpEWwvt+Mn1dcvyxjgKbJAJHWFbh
/QXpbIbbPSApzFK9ToG0DvMzGlRk8BE9t+QjjyPnbcO/YkngMDWbBMNJ5ENMj7V6JVuCEE/gcPy7
FWpzy9KOFqqKEQ8JR2oIju4/3F3Pc8V5tDSVKhIRy7kH2rTZV9B/W1zrfnvV4O5ahkK6m2WJt9aG
O2cz3RpwuUDMmkNEBi34cVClPrpElkQtqLgK1/oIK8PFInHAk3RmXtMIWzYxXnsWZujpUXLBKSta
Je6QHYkmWaUKFyPpwW5uZyEsLB+5MWs8e4ViWkmOElFsHOQW3dE3Pbl2K2/Yd+4iDsoWXRSvg0Kc
ONsnwAie1YIlMcRkloalOCpbj8jE64ruWW7jY1xpnwe84f4VivM0j7kc5U4zYvM6U2BZT3n9/He/
z4FDlxvMyByUAMj0lNjhLOLPEC3V4isXwXAc5VYzqLjaSqCyN+Uj3ghcE60CefdFUwtIuIreX0Rb
mFdu6+tWNRMJId6SSwSvUjAxKAb2qBuS9+ZDGYokVAXezmtvWDTpJ4XAGXNGPsemcqxQ4rm9SCKn
41Cii5LctipsqGxgAbPYi4WyJKUpoALqhEM2CI5d0Yg4jBhiPKD/Egjo1XsZvT6A3b9DCF7hlzK7
r+MOqQAi3SnaoW8EV+j1nPwZ5vikoMFm6CPLeBvQbgc/Ard78px37kIUPu9wr/0Z+aKgcT3NemGS
ix7qGoQJBeQIEKRGewSlr/nrgNLRsAqioHgtBQHkH9wc9AagU0F5BX/L7IdMUshSalVMbr9TvRgq
yXW0T7zyZZGgNW2hcrnAJNib3+7l1jFi3WywavFVv7OPoKg8oB/6MHhOmENbhnjbXv+HGf2/Iaoy
54c6CtYcYylPgjj7Iobsd0mg37FgqQBUor3onrYejp3NcceWg9dLWV2amtSs+q71iifLHXHN2X7a
Htf6bv5thy/LRpOKZM8a6jvqrgcHxk1VeaYdKlZIRM+k60/B6tkU55OalhO5rUCqG321j2Vg3kHf
2ctCY1cdksOiEktDFDXZH8KPs1Uurh3S2iR5DausOtnJTZoLfn89oD3/PndmKQWogrUYv5+3Y4ho
A+SeEOUx7V3WieS1RD74C2guzi/DrDUzXjpGUPsa6Li1p755UH4VEku+KLAReCBfpu10EKXIFh4o
xup9qqHetTBCMmeC40Q0f1yQO0uFZUMIAOirhkbHkMcM1MKrEyq4eKyfI+d14vBCH4uhVhZdA63t
j7GRe2zIPnLn0LRFfFuWQfnCuVpuGENEkQ3zHfM7Te/H9BCZoiLo1WFc2OCGQZjkxM2Ex0kIH4OS
MvcJczNv6StzjlXAUAYgon9a9YMLixzwWcSRW3XGi52aq+7UfJmkzO16QVZFZISDu0EjRlIUeNy1
tB8GMdFAfNtItQDDBXPHn8N5VUu5vIgYNMUTOnmUTjCIVSw9z5TFAVzpQIBkRhWoP6WHpEdvpvRj
7HOXFE8DNDK3cXs1lL2wxflaP8lFV0dgXK9AJOygH7WzI6+X/ancS9FDZIh0mtbnzrR0zbHQMMTX
N4zyPPZZjsuuLVFXQSY+sgRhksgC7wIzA77pWB0zObIRPBKC6/Ty/+/uadrvEfDtA7HJbKbUAJq0
pI+KPobWzI5DHody1N+ZhumauXLElIbbC7Xu2Wez3EK1ktpBXB4PDKPVeZmVhLIeQ1RSdJVehdGL
0XHHEIqsUpPNuGiwkd0wNUq8KBtyNx+JN7TCDjLRoJa1vDiI6laJHbYwPDjKixGHjOSu1Qs8fL1d
/WJIy0dcGJHoLEs4vbFdfalHuzpaL3CJd/OTE2ohcePT/0+3lchLuONosmmZlPKM4/zKPmr75Do7
mIjwRBT/69v37BUcjKu0R+qjwU1U0eTIrXDupRZIuqhJn/KO3M5Gf6hSERGIaNU4JMeS0clKkW4B
x86+69h+UGVfaUVC2OuB3sXCcTu5BWUs0nrIW+lfzFD1RhD+62h5vooVbzgtRDt6kPmp6VFRgCSA
ED5DmxBmULY86kbJpyIvT0arCjJWorHxRM2kZOghGeEf07Hal4cBrZP1dRzofn1lXS/q1Znfv4rS
CIKF4xsLKOQo+ijFI1ucUM/WdkYUeeoQCY7H9QQ32qotx9EtR3W4dVN03akiGZdGQ3EX/Thdcr+P
XoF2bvUkqsZfXarftlCf83Zz004ex7TqUyR/h6Do8oPZRYJwbP3ejYeTRcoFCoMWh4lN2/ZtrONW
qofJHthx59xA2xlpObAXNl75s3pVfmyD/fqoflvk62ZGGWrYRoszxqrSO9Zpx2RS3W0T6x54HhX/
Yj2OUab2Lbrgh9zrd92V4jexa/tVCgl1xTPuF8Lp5tn52H3gwu4y9gs4JkM5R70MyOoS9YcVj0eG
V0S3bETJhNUo6sIOB/tWa0hqlOLFmqDQrR0KbzQcb6Dxa0Vj8Gz0Qkq31d11YZCD/AqC7Oisg9vH
9qGfUeUQu50wly/wDIcDfLtHNx9DOzlE7+e75MX4ZAVx6UqeiYed2+RpqYQWiRiuXxcvBsbh/azU
aTyquC62O9RY7UFI/K8CRHqiXulJgwA/Vo/OC3McfBApNXq5B/pq+vcElTy1fmNN+8Q+1prqVsZB
6Q/bW2F7Ti0eQ4wKiUhpQl7Nlj8nNZiC6fPfGeAC+hZKGoOWIKBPZOWfwh5v0ADo/1cTEDfRLXDB
4qEAYsmct8usaIsqNga/lUs3L34mIr2H99791gDn3VGeNRYt8cqGrrc2PWn2jSlimVipmH1jw+Kc
W49HR6fqjEHsRt8KsodFli6O3QL8HMOO7hYqUAUhW+SBPfqZhubNdBKxkrx3hjffwEOvNMRFosb6
4GcyXv1NEuZwjO21WolI39rgYvlGtQyFEg0vlsHo1zfzAcVCHTZx7RcHzVN+lp4Fdr/dtlXBAvIl
jKpM5NlszcHv2Mkxb3PpFXvp70wsc3sB7W3eaqPT9wPqyG4T7XHMHhVRuedKJ8zbueMcvZzNFFpn
A4YRmKHxSXJv0YGnf573ICrEiZyeVFRVF4/E+++Vfm8Ncxugtoscq1Ywv5O+StXLzP5y8jjnJ+1M
CotlcHzFPI0gYcZdMuh0R+AG74/Ft8PgwFyx7GGu0ZzpgzXSBTWhl7UHubqOLVfSJwGSi2xxSK7F
gzGlQzcguQDdu/Gr5Dyhwdkrp+fJvt92PYEpvoQxH5hW5OnAfNZX30iahsPk3OWKsweFnUvrVhS/
C3YTX89Y2k5edtQZ0D9T3SxNoHGg3SgP3e6XJKivP8h7Ili5ZbbeJh7erBxf3UhLprUKadEZjreY
4piFLGgPjVA5QzSTXLQLnuJEbosJVYzKbcT2ShnKkFqbnlpNkOYSTSGHFl3mJGjVzrFkqHVusxNT
f8SJIBm0Ertg0gxFtiFHrpg2rwvejpZltkxCo+7/HpSWNhoSoDxtqcfcbzvhAgHvVujCGOfvim2R
3qEN8/Whd01610uxVxkPpSjLuXpGne3w91OzzqSqqavBb5BDNYvIkw0Rr+DKpefNxPEX1K60zTKu
egaqWa/4Wj/Qg4xn5/Eb2o7AeO+Ntl8ICT9XPeJiXNy5mEUFq+PENH1nLh8yMj2qRXRtt0SAtIJl
4vvfrWFQWZUBlnr7Rs5e5HRwE23XWp+3vWGlMP3tFHIObkcK9A5Sw/SrUn0w6v45H5yTPlWBris/
VOaAW6gNHTNqXUJEeg4rl/C3xpe5vjiL9QQkywPBIM177dPSKDrLLnriqkNzBN2fiGNENKXc4Via
nV5Gkg7QaK/SNNA7CmHa+0gR9S2KPH8Br4tRqaAtyZpSHnw9f03JrhK9sa9i7IUHcqejJGnErjWb
+agedxBsooyoMPCY1O+0+AYCCUP8su0kIpfnIKOEghAzR5wjxDG8Not8uYt3GpkFLi8wwxcXxUNd
zEqL64Eq3WgN2BHb184WDGU9NDtPHl9GpMd1vUgYDBAKQAU3Ccug8rq9fWce1Cf70UbYru/JDUrO
PHIjKoH/A9DrhqopimGov/bDhWd0RaMn/Twy3B2WIje8CT83++UVvwryn6Jy/9Uz0jgb44Aqnimh
UP0Aguj0WE4/CooaNwISz7T1Cn0SLJ5wbNyRjCKCeGQsGfFeC89HVcT8zfbR4gLNh+xRFMSvb7Hz
2DjUmvRBZhnF2CLHdiUi4eC0rVgQGYqMcOjUlsXYzDYuIxLaz/RbzRHEZ8s+fX8SnwfB4ZGGisrC
ahDEMGLt8rS6Sg163VqD7Mrd6KJJJIzT6i/HxGHTTDuwgow4vdoUzNi6fCD6B1ROF1Q/j4vDJ1Xq
ZRnpCoSdvfdvaaV+KE94tv2keeLe7T84nuUYjmw7i/zYW7itGnsgYANlfrVbugrw5uU7N90Rm8qn
1//9gXgZ29kYB4VTovUtyyIGxcrUm1WP0tGfZOJ+BHB/W7G5hHGW1LKCJg3ENRV1B+v4/xN1rqPt
2QaX70myvI3QTzX66LN0JQcohB77WvCEv7jwexc/G+HWBvmeuop7XOTKUvNosptLyYui3tX7n9sz
JvICPnMwUKOVkjZZ0jI4GdWdspchOov3F8PTS1fM9bxSk/XGE2wOgiqSGJWppqNf9h55JqEO3dlZ
2ZlXSth8LXd664l4HkQrxuMRQUYmghSeX4yzW1iPkyZ5VKxDvzjX1ppxsDQnVU2TFI4xHUnYh0VI
9vWhCyVh//7qeExFcwzZ1BSHF++d8pxNbYtsHU0Ry7Syp5TIjzhxsO0aIjPcwaTZuVQbTTlAOfWb
pX11kr1MBBf7de+7GArnDPnUS9AdwJzFV3MwHJLjAMVqBRzPDeZNdINbH5Bug+xRs2Tt18dcRBFG
k3dyWTLMG+6H2fUk+0TY+LN69pm/bfyifbywURmOIktyDwy/GiroKZVQcmos174aPSnU99M+fRZx
f/5hEs82uYWy7C7tqJ4vW9jQPCNY5EqUUO29hf5b8kXx0QLV7/z8YojcmpG+RHM5LRCsIFWhoQHT
CJdKZdGtQzST3K5thoigegqjKthzM15FpuA+vyKnCyC6GAe3X1s1lfq8YAC9sLta7r+scedP1R7X
gaAP7UNheCyYEhTn0zC6A111KAIm4cpxUYWNznMrUbolrq2+Zqc6lDzna/piugqeehpROZBoRrn4
otCjepws+Gae9lmgydABVGIhFaZgl6ncSR83jmU1FnIL00jROH0j6YZHlExw0oumjieFweEIJfEu
hih1sOhKxN64t2461wrRifksSq8LXJ6nh0kqpJ9I9svlswdk5661sH5S97FAkEM4KO7YHzOW6smE
e30XQOF5V4fRswLOYDOQT/G1KihKFSwULxCoWDVrMwcHsew8dkNQ0Xth4nY9UXHeY7w4oDUj3JMV
JLPyKDs1RPWiMn+YK2n0VMveKRG5GWttZ0uN35gEYmaihPi6y0OvGltdtk0+IIyoUVTdDJdXmX0y
hnoXa6K6iz8s2tkGt60g4WvXioYzjHlsB0VHlNzCF3dWGJ8moQj4+qKdjXG7q5dJQYcEgeFgT65p
l16ZXjepoChCYITPt5fJaMdKqjI/0uxHyEd+U/G8STpFEGCspyFBrPy/1eHz7IptNENG8dyjh8UN
VNL8ImR3HWJPCazHEcQARXXeorXi0+wZKCQLIwM4tbsh+cXKbe2c6wE7LINiurAfYDl53x+V5wFy
J7Nhp6rWpwihyqtoXx9p6VbXmZf+M+NOp6I/bxzD7ZhN4O/O8veL8EORW6OvNTyyDqXiZnnqyYPu
bZtYTY9cLNriPBcm7Fzrm8wE8Jp148mkDEEd4Cos30sUXQ+6dNg2JxoRd0qXBWR1WivBy1wtv1hq
9NTQyP87E9wprFkTGWmkMF+qkyrIqlQNWoZyhG0rQt/jcMJM5r5Aqe/iDAp0NotwKcl2wgjVYB9p
pF+Cm7PncTihoyNcc2RsYVKcrPZ+bCDuabxuj2j1VLQUS0a/hm7JBrc0smUShSjwbtoqr+3c+xME
FjrtrkiTY1uBxLB0wgQiTNtWV8Hpwiq/WkUyEIT3gPRFcrr92St4AnzetrHqdBc2uKWqCrWvO4rX
uAwU12mCRpdM1Luz7g4XNrgViphUSuVyNKKkcxHQRnOmcdP65Y2+V5hbhsIk6vLR78DobPBdmrim
nYKCQGDfcQyGK82Pb/EAc7foo1x9BjFBgPaXfe9GAi8RrBefOI5KQ6tzSep9Rzoa7WkcvprZp+3l
EpngwiZrbivKkNv0leJeS58j56eEi9C2jcWZt2aPg3JmU5LmI84qqj8o3SEhPxsU1NedKYKJ1TTC
xTItvnmBr70+atTGQz4OxX+FgJWwPqj7D0LEhaFlVi8MoRJrhMBYDcpR40eeX0fKXWMLMrWiheEQ
QjPHiNJaMX19PpTO/ezc0Ophe12W7b61LhwckNlpDGlYSkbUn3VzQ51bNb9TG1Tu97poaZY13rLF
wUJi2tKQa0hs54n77ztEtGu+zfe2C3VVnz6L6l9F08dBRI86RqanKt6P5M+6ci1VuZcVgjvHug1D
0WzHsA2d17ivWUFIa8OGk1Zu1v6kKPmTkp/biyQywvl0nKPkpZ+QZJS66pbGOtqAreepVw7bZtZ9
4TyW5TMuPVpXi6RdiijyCXrCuQGuYGe+Y6V1CzVaUKGnVODf66BwNsj5t2MmFsU9evATYAEEbxFE
uBp7rkTkRusn7dkO5+SsHdFNluOkzWaUaZYPOVpoK/IypS+Zjs6AovSo8IK97uxnm5yzN1GtVsMU
Ax56t31pwclbeUhCS9AnW8hM+m+iaFnkJJy3S1Esywn2sp+pldtnkKD6KcWikhGBi/BpgyLqU4kR
HILG4+hLbneVU3SMRLsEBWbdi3WvePWd6iaB6Gov8BQ+g6CqWouOwGbwrcjyk574xFSua0dzLWcS
3OvXg5ffC8d3YVEmlzNx4JS1NcrHLC9GV45z2d/ea+t5fGTO/wccfPrALCZTG7UIh+735dqLGoR9
5iVX6Q3ULEBjIUrBiEbFQYiTtkYKLUyUxehXDrsSBrMC7+PJhwZqtV2b4mW0zx4TtDXQ+040BJEJ
Di1yRquuMlBBNFm2mzYnC1QCoyijLti2GgcVekxnOjtIIc23dqh74PDe01cdeTE90E9sL4oq18dk
G5aOdj/N4jVkWx0Sz0mKwsl0fFTM4yQFlmjPrm+dswlu2qykTgidMaJWZv5syjeUZju5zHeFOfzc
dmrRaLjJq2nmqEmKdJGlKj4tMo+Ut0pueX9nhUPWeZRalFsjCZFq/3Tqc56/RpXgJPzD7jxPGgem
pVbPRaqCPsl4tNFeBSr5XfK8pFbmlw67U5QEW9+dv83xGSOdabaS0QwF5BG9LwslNGZR0ZrADfhk
kdpWppz2iCWLrLuapGGfEhYgRLqRnCb4wALZKlKGjmwuethv44i4hHCCbmI0MpQsIAAy3/YiOstV
T7swwfkAeHNnNad4w2PKU7TwJn2eRaQDq0fdhQnOBfKx6CmrKKojkYP9bKgt0jNVCnGxkR5AEYve
8GSSBa696gdnm/wdc25JosoS7hQN2mTilyQXwJtgTPxlsuoLkvTIgKJ5T3WJGuTVsGPplW4d8QQm
GItgifhO/TIeTVXu8VyooOA93oN8uBZt0xVmUaRpLuZrQfOLiDVlWm7GJpIAhgsB8QAitzTor2Pf
mt1mN/l24ISqu/DEk69x5osrq0TzyZ2qSVVYkWIjYk6H1h+NpXox2VU0/Wqb6p2TO4LLhsg9lim/
GC6dK5owDRuLqUeUS2b/vT387XRyR8XYKFkzNEixaUVQDE81++9KN28NcMgwVHSSDAsDmOtD3l6n
Xe6qxN9Gn/W0OO5iumkjrDd+leJdzJIEHg1T1ZHh0m4b5I2hJbc3HtpPw04Caw31yE5EJP//SLuO
JblxZftFjCAJ0G1pq6q9lXo2DFl67/n176DnXhUb4hTu02xGi4mo7AQzE4k05+zvrJwl8hMFtDXm
kVJkJvNnxVfcGXNo2I/1Mkd9Ko7aKxjlhNCF+/WvjUzO9CcQViqJ0WGeOuhWx/DZkkfzDVR9DnmJ
/r04ztIpyWLSEOR30kH71h+bgBEuTJW9uED6+rMRjY1ynKHnnQ4coBZxSppTf1wtx0ojf1pEWwP7
U8gbOZzBK3EfL1oLrVQUizq8ZMaDEnSYOhGVIv4hUv0ySp6/bommUkpq1D4aMFZoz7O/eMRlDMv1
Jwzh2Rj0/zx7ucf2t8RDQ/uh+Cycuy1LhfZ4buBJo6jXMQgq1JOqBZe9bj80nUVwt6WxxJYBJqPR
XfKncXgBGtXl39+PtL9+nx/r13p1iiqkLO60BnT6qwWrz/pFtb4qpaAmsZ/6nW2CH+43VDNb5hl3
SvtNs9kXipFk+NTu8Kq+Lj3UeIVMqoLvw++ep3O6Fn0HX7awqbrYf7fyxpN+nJ3k3rqR/QrdNVEF
ndn2b9W4jZ5cAImwz90qERndOaQYgfo8Ja9TGNpGJ5jFEynHRQ5wfPe62uLpHnaD5GVKeD3R3DzO
4FcUZBw7uMtopsgWtUzd0jEpxKmkVJNpkArXcflZfShZkZE61tfYl79nQedjvN9LsZvuLIfq02Xr
3NNxK5jTcZnSSen0SXebwbALit5hVdlG8npZisgH2F+xudiyCcl2VuAkqXUfFceJfor0a2tMHPTP
BbVagTvzvamhztoob1Gd0Jbbrr+jocCdRb/PVN2oQqIsjRUCi+/6Rzk6dsW/NDou4mW0zIbVgCUM
6nOYfe3r+2QVVM53rQ099v/mGRoX8pSlT9oiThbQEfWAHCz9o9TfMxYixlyT+KYXe4cFi7mC6YId
cAKWRP2Syz8SEs0gWcq+TX4MT7EzvMR+eVV4VVCDbEwB7XFT2pZki2xcFBj5x4Na9nMbSUjoNRsw
2WyLIGivelv2iZf4ubDhtudTWzXVjyZSN5M6zznG1CsSxPmNFd/M6tNlh9qfr9kcJRcwaGGuikpQ
WAdzGgONZICyyYikhhHK/lGtZyOMCxJInqQwsnBFZkpglDep+tyLyleiM+MihKYnnURSFJ2xNHWa
tdlWafYUdpIg0AquDh4BlbRASulY3Z6gWFle6dRNJjsWfR3moxcuKJ2LEfWEudwKYLJuml936qFa
vWh6DlXJMdD3n0SUVCKduIhhmNiELFJEpJzENnjZ7GU8DtZip7HgrhC9FngsVNmoqoJa8eSW3+pr
huNJvkpON9lKYRfXgMjyMz+lNmAaBca+H3NN01RNjeAfbvI+M9sqW3ITdfvDODjqK5CXXrCX+0Bi
Bhbkd1+te5HJ73/Cs0juE1ZmrLfFHM2u1p2i2dNVzSbkRevu1+jOihbBpfIPkfGXOL7GlVYZgL9i
RCgaII1i9YDYrQ9GYS8TIGkwForgWDwZaRAHgrPdd7yzZC5YmcCnTnsNBdb2M1bHh5+Lh30Q33ik
z0llq5/jA7BwHOHkMvtiv3vIWSoXvjJFIyhTGrjlWKZaQ1tQTIIfEXSPdSDqL+07yFkYF76kcQHt
ao8mWlTfq/GB6tSpph8L+aOb+yyGC2GjusJGNTQqDPJqFY2dpMDsmGSBM4i+F1N2k39YWSuR1sAd
aiRlkIWFEybpizyL1nb+4YF51oZzgLztqrgjeEyU756enNTjgvuyFa5XC5zb4sKXlVolDXXWHAkz
HxNZvt79Uf8FqvwnfvDQVWk84bHM7v+svEopcO/osyEiKGc50z9btMXDzSR1nyYyKzOoAUPHAn2q
34BSUTQ5vntaFtYhoYxhqDxzwQLGpa4pcYEBjt/OY9VWrfJPLGwjgrNjahC5HlcFD/48OSjzj5Qu
p5o2AikiRTg7ThvSpKNUT67Rf57Kt5AcBIGNhZDfPoilGRo1sYCmvyfBG0eZ2nU2JjYfAtiZxGad
kNzPbqIjRVhDZbW8Ea1H7APdbCRyliyFVVPpQDFx+8/V7RBkPyyn9YwWw36l3QDWm8HdMA+SMOA6
Yng99fKbSkTXuH+VWJZiyYahEUDafgwQlYrdAsQDZIZPHV7k70jAee1mzvpgLSA31LBi03wVj5nt
BqaNXE77AjSRqrpgfAkVj0BJ47eVTNQGk5qgE7AnhwGJY3iYwkr5PX+zKTBKacADVuMQLUG9HtdR
UK0WieA8wAizjJgGFiSLIfN0RfJSq8d1KH8VmCj7FLyJblXhfMBqirZNZQ2A/8F4bX3C4ORBfaPf
ldvi2ILTLP0LSKrl5wiwN5cF7+uno8VlgKrI4GcS4jSfirkacPtGn5cosrPky1yIqDX2bl1V/iWE
coeoynGbWJjzBqRyYzemS2NQlC7enAqmHgTKUO4Qs4IWirmwx0mf2dby1ZRO5vjz8oHtVua3ynBO
ZZmAGgXVMVIIVVPumlGvH/N8eIiXVHPqEquLMphE7LDHFPS8Yp6qMU3pmK9LaHdq09kZBnk8c8Hw
zuW/i/nU7wZ0PmPe5/pM0/tC091cGYI2oTcdiVObyPe0mE+FOntx3WsCmXuBe3sUXPFAJqmBnTN2
PUyZV4OFA/TJgmGdfb/4pRZfMo1wj6eS3MPFl09TfOoYXq3y3bTu50pQMxUYD18yLcGY3RMJksBm
C+N57bvWWUXDYiIh6seI3I26RvUSngCqiqDVDDsqsquuGb3LxiASw+XUeS4RqYlVZGzADoxQSjGy
kxCkZnd5bvP5+QSkstA9NyU81CcnfJC94tS9rm44YIc8c2pP9iNnzUBt885d4fQP05UoeIl8kWdW
mrPc0maisQUwzZ391c0OygGLvV6XYBwT9Q9XVHDebVltleZijIRt2HKgGGVmmz4JKDOANvQ8+AYD
Vb9a7y9/R0Hg5IcQxryQhnLqdbcH7kSaFPaqoSRbvjaNAKpJ4MkaFz2qQmvUYsRNush9UCamP9S6
4KYRnhwXLcKiB1WZgjqVESWnucmDdYxPjZY/VCs5dNUAlOZ+eZarzjf65q0Kc6cJZ9EfIVCUrzvO
2dyDT1jHgnZQ2cjQsV93tBwDxNLv9iKslwnCMl9vzM2WRIDB0N0xXO+aeHju8u+ULLdL870vVmIT
tf13lyA/spAUetc2MrbCszKQis9x9aNMvl02S9Gn1Ln4Ys5ZRuW8QSPrpAesbYuV7QBvQric5Aq9
nAXFC1ebzr7pJn0f2iZNUgnXTO+Wqo25+/fdZvqNFSTEPPWCG4cH2qSD1OgGS5pB4edJ9VtP7vpu
cKLlk2mJRqYEcZqvQSYmMPq6HuvHoXKK1hPWCG0tfLz8sQQxhK9AxlUcr5OJgDX0X2piK6kTFz+o
qHW6r8l/u1ZoX338RhTAbM2Y5EDEqG9DIPOowdA+XVbkH6L9f2UovxGDzquxjhT9EBosnu5kp/Co
edRW/coHoOb/sLu3HyzOArnbegaIDU0JkmMQ0V/pRnk/TqLl1H9wpbMMdrAb44763pz1EebG7hO2
AzQeauC9GCd6yAPrIDhC5pi/u9JZGnd76aYmJ2D9wlP7qX+Lj+a784KdMv1Zv/4vIwOiE+SS5b4N
s1nvkVTV048k8Rrl5bJCot/n7i25qmswF0szHOiw4P6dBC/M3ZEHVVEtQrGgaqAe+PHz9LElZ0qO
i7F10au61zFDmQUhA/x/SZzFf98ZfcoAy1w7kTsLrv/dKvtWOnd8Q0fqfIJ5oFtl5E6C5o7klFe1
NwCYHOVRVC8ytOj+4EjPGhucxrmVF0Vt1bqrhhWmz4b5JZGqKrgsZN/sN1I4s5d1TEKjEje4WvQO
tcCyqPG0+P0XgB0KcSR2e2SbgzQ4uydGByI61nXuGkvxw3RWHST7g21ZmhSkS/RozAMmSXMwYSx6
1gEaRiZOppQi6szddGCjNvdBQYlT1q0GEIEyuy6NB826W6JP+pQ5y/AZ09WCT7kb+jfSOO9YRznE
/B5SgVHr7LLqnXF8GfS7svjyL78ml9oRHUv2gHwYkIPrpxZYvfRtdIwAeBlOXwmxfARq8Qv9awGO
ppiN6etkWJyG9qpHTRDZ6NHc2FpkfbqsneCb8S2nOZVrMMFgxiSfbs1hcJrsqs5je8KZRmZhd7og
5jDT/y1Gn7+ayd06chGZ1bCgHNqnpj01L/oMcvGutS9rJTpELoVrB6oqowEHLLPwNGSGp5T1fdWn
gVSLkm6RQlxEmcH6PqwdiqFr+BI3T3p9R6qXy9rsv0U3h8b+hs01upRKQiEHfdaj5huf0NV/ivEM
zTBRsN5SWwpUt4zQvjKd4ZDdDdhxvfwH7F5EG/lcgFmUUUMlCCVPYFtomNvRBVeB6Pe5wNFWqGHX
FgYJxlr2JpRVMSHkXVZB2U0ONjpw4UIfY6ByaNXkmjfWN0YZxrZ5Bt/8Fjk5MISEeb1IJy5qgIK2
6JoWJijXTsMWoAHQ/yY/1a/6HXYW8JbAyLNzWUeBSH5HISxmIzaZyK66lbRAGh4v//4/nCFAPWWd
0t9Z2GnTZupEZCAjGE4YTEHkaY/JkR7nE1uYWz6J6hH7weksj/tmNJLDsGEISdMk2bXk9OlBl48p
+QK+ILud/mS2X1XO4rhP1oFAjNYh7q8+fO5WX00EdYj9UGGZsq4rJvhB2ffbuLFUNHqTlHjqmfrn
VDuu9fdUtEq0K0IlKlXB9vI7+V5tmhqor9AMWrLTnN/kZaBFgqLlrpWpOngaNF2XLb6U2GcKxhKZ
FozEPuuGq8EMBX2JfUPbyODi99CabbOE5uA2P7sDaAauqweMUBk2ecCE+EnMa7praBt53Jdp9WQZ
wWi0uNV0jEOgEAJqs+sDjU42oy2WRZa2/5nOZ8j+/8YSSFc2ejbBU5fqxzIdzbq21+n5sreyoPnb
TbvRiQvaeSKbypBYeOqry0EnstfklW8C2rYock+WEv+yONER8jF8qeu1IBRXrv7VyjsHwNCOFR01
TK9kdiYaW9lF61U32nGhoYjWbrRmzJ/TYL5WG3uonKRySgz2NfYIYFlHt7vj/NJkTgxGQMzClcgR
nTEV3IyiD8mFDDON20GO5MGN2+OSe114ylrv8sHuvybOqvJVvXCt5tli+BLpdX1t+dWNfK8FbCM/
c6WjKOSKXI+v6S2xWumpie+IetSRzRCWT2xPIrtmsKlLb4sm/AXhhK/otQUp1rGNFze37pr2L938
d+GKr+ZlZrJ2NbPLwbwfwi+jaOR3v3Cz+Txc7MiNsWtJj87AcNJsVrrJUVGx64Nuhza9TtzpSvSI
FRgdX8SLWq1eZNaZSnpiDxb5Uqb0Ghg2IicTyeEiiLEuwMQuFLRtlbd+/UbazNas18vWLZLBhY0R
wDvoGaJuPsxSMEuSk4/dbVyLmrQiK+PCRUylSF9ZY6M1grG8GkWlFJEaXBwo5K7JZxMXVmm+pJPf
Nt8i1bt8UqI48Btxa2iRwjJn7IgwyrPmlhxCVz0Wld1/YdNkwtm1PZyWTYjliVyrrta0OUFs6zTZ
icPMLqbDsvhFdAJLWFkci6S01fWbQMvdPP3sTjxosx6ORaZX8NfO+3vrPsU0i+FpJ0SfA5INQQAX
XFs8O14/9q2eL9PgjtIXtbjGVGkDWuno80DuVhE8pcBI+OLT0i9VYs364K7Tp1ZvHTU8pRgduXyA
Aks32B+xSS0Ksy31laCmRzByqMyAu85zwXy76My4uBAp8jpWqjJjV13TvDCLvidUqb1QnTLMBBaD
KxWWbrdaKGLk2dWNyIpCMfBjEZnTLcNgvRnl8wAS5mMSfWnJp8tnt6vY+fff78bN2emqOWHuAaGc
VULo8ozl+Nm87qrnMnzSqSjJ3TWHjTTu4ki0LMmUoZ3dwgaLdXvUncgL3WN5kD9HTmpLx0yg3n6h
cCORO79amkddD3HXpkcAEjuKHbtRoAUKyGRE83v7ecRGFmckM22WMhoW1kqWHfAXEnc+DAP28xWn
AjGULYZ7UkSfj7tLdLUnU9ogYI2+9K36yUbClKsZyeApCQa3Onbfm7sIm5C6kMeTKfNbrr1Rlv1l
G8OhMgZvAciM0Lzq3lJKNojYbupltNtu8S7b6N41QDQVHBEETKSoY3Faxn3bUdUoF3dAT0VxM6//
mgDHlyFKDleiVZYdGyUaHgeypegKhr85xWT4eWE02NQtqOF1KrKaxnRaVRIptRP1iU40oBXreD5a
PMpGo2hNbeZoRrEJMeIysP7IA1Zw9r7Rh4tGFzSS9+zzg0TuGAvQUSspBZAkQyFbMV3ROdEpuVGf
GOdGPAvz3L2T3GrIneSSgBc9U1iRPjuZabDUN0QRxOUdK4RKpo6VavwHhAcfrTBtm7VPCzz+++y6
zo1Aq28j+iJZsXvZBPdVOcvhVZlbqa9bWHuoMdKQ1M7QVLDmUXCTidThcirUBM1alrGaIBmdv4xR
UNehK2s/11VECb3rU5uT459YETi4dGlCg3f0WdTIfTz8R4xNoAl/kzvr2+Xz21OMEXqxESIZhTSW
eG2iBdYiNdC9oJwrV+vs5FF5AzaHb4uWhzZpRJT1ex/LUBEqcGEqFuaDPwpDvjiGtYw5prDurgqy
xLaxkONkRkL4z121NpLUj5JyYIzq1ozOhfFUPzOyjdIPj/0J6Y4T2rlX3uRe8id76GSrHlcpkoY2
zsYaIy/m1Aekjx0pX29mswwufzJm0lyA/yCGu6sj0qlG0qM7T9Sq9zSJvLZYtrOJ2cqHcglv4nTF
9CONRVAJzGV/k0sw2Y1qG7q0/AZjISVlNS2Y0DXlUyH1fmF5VbM4Q/OcjoK1jr2BamKcZfFOoFlV
2mgZ2tkM9j7zkofmVLxEAUNDqzACVnr5i/V9cP7gYA2VhSswQqKw/NFoFkVtwrwHwwipbrC2QqOf
Sng7kuKYGDdKb/iXpe06A3CcUHsFWDb876M0Q4mBeyNjHYdmP8fscRwXuyy+XZaxe7MYGyG8x4Vt
qakJXjD6X+ED21nMguhYXzFyRf1K3GnY6+ITw9KRaxMTeQFPcGLq0VAnM/LI+KieZEdFp2G9Wt2/
b1CKparhen1l+64VIKdFPYfd0LmVznlG3ikY/1UKEH8+wfP9JsCmzoERXDBmBpE09mO8O5jYGrcs
LIWYBj+wUCXFWsyLigp6v95MU3aXCmdWRCKYCW2C8wokx7oyKt1d4icqX9WD6IG2Z4NbHTiLz/S+
SXQge7klue7Gt1a+KaWfAhMUyeAyAdA4diRiH6XzFo81u6Tb9hPwIUGYoQMlLfR6X5Qpis6NSwpA
si2pVYSiVGkdSXUqRQnb3tYJMLbO355LB9JMbaY2Y8jfFBxpqpMfWbEN/mVjauVG88w72e+dwpf9
JMEzQ3YrXxJOyO462+av4IswZJzjOWEscZOTY1zvGmMrN+axt4EFkTsM8RoDnmBoWA7r/eyXL1SQ
tu7dB1vxXGyRK1MeSwnGs7aHaQkmDLG0a+XMMhoIdSO49JglXvA2vhQjdVbTpBbqf4nyUOTBgPF0
JQ9iKRIkegLT4WswYx/XoaSzGqC5fAKk0UFNZIEqe2/DrfXwtZd+TbpYBWrue7qPxvmN9sjS/Rrc
Lq2dHzIXe8SB/Fh9FRVR95UjJnuzKYbC8+U0RNeSNUKrxyoNt8TtSiRZ0FfcjcGmYqjs5zUN20If
Y5ampyvJSjQup9C6AWPscaCj166Kb5AFHHXEnqcEUWZwa5V8aRX1sBqiEck9rAUc8Plv4OJmOo1V
FemonWh3KkA9mhv9TXvs7cHFaogLogV0vMGe+GkW6L5/vGexXDSlwzrJNEG5y6reNPlhjg+CULqX
+W314kIpwcJQmhN8N+DSButRP2mHKii/jl+xlmhbwXhbPUWlHTrLlagVI1KNi6hxX4W63KYoKtSa
G2dT0OZE4Bbsj+c8nKKXj340oYoBUJaPhoPtzjwc4gXb3/Ns0/oWM6j2MH0q5Me0eLp8kDvBhCqK
ijvbMjQNr5+PokJjUvqOTfvp1mhHRLPzKraH6DqVR0FKuWeKH0Rx7gCNymxlcYtNndZvbKiRzZ7G
fuK0P9mGeezlP4r4TzjqP8glH1XUVHjhOqgoH05frPSuke9VQ5Sks9/gv5iCSgwqMhiZ02TeKECE
WoInFGMlAT39jSk2YvuSaZW5kfC+20kkoNJZHH/pqgWp4xxwcBaR/CjTPHmmN1NaC+xw3zgsnSAn
Zyu/3MkN1mhqA6ufDV1ux9phIKndhS+6KogWIjnM5TbJXakuoVEwNDGzv7awUGyAFwseXIqCBjuW
37/SWR8uGJpjOWAEBEF/9FkpS/taHpPDemg/JehLLy75MVz3SJAjl9yLHlQ7UQNf7Cyac+llatMk
Rv3aXRTtLpvMa60UNdP2duapqgJO3ZRNzYJHfzxGJGJTq63vY92Gjd3pg37UAt2PT6JO554yG0F8
pSTFhu+QKegoGGMQAeg8e7gclPZmkCkBGhV9pwnQfkPLbrFzly0wvMh0kFS5w18pdgwBlb06aow5
ZBkb1BomyAUhai+NpKz8iFoPnr0yj4OVJ9FSYnaVbX3QE5J0kNqVfnongaoCqev3zm0xKhx7SNTf
xNh9e/nCB+mcG8graFWw+cvmvrNbio1x1uFvPrNdg+FK9wRnzMIt7wzEooj5Jkrk5L2BvnG6tJgl
AMMxElHLpifGhtlfyd/DA8uTY0/0TtgrY1AU3E1VBXa3TlUuQlqdiRe+jCqoZjOQAhS+TrnLkN3X
QHmYXNlNvfBR9EH3WisfpHIuUU9poozg3sKQsPa59ucDuUFjBXPssdd8unygezF5oyBvszXbZ7Ny
BJdhPUzTUSqvBhEqxp7fbUVwlzVdcr2gIzqVxXRXy3dVebysguj3uRu6ko0hVlqU+4viaZwSe9BE
MUrdC/VbFbgrZcyTJu2Q27wnARomt+cjWNEfGJUe0n/HslwKTEfF6wM8nRzZB6seyL1RoAwk/98p
y3mbEVWhPDS57s6m7o3qEpChEMST3Ti21Za7cKzeAMBpApv4mz9cAVYWw+ZgNWwJbqYexFFE9A25
i4YRJk3GAFKksG+dtjds9Q+YO7Y+xSO9d3nfx7SYZuD2epXZ2lHnVmNnX/46+96EwpnJUEZQVOLu
MrVTQNiLZrZlHtXyWUf5iog6vczW+AiIguMvGVxIWmIS1hRElMC7nbx3EOQfyqPmZUfdb2/Mx/Ht
skp7I0mUomdBZB2gBxrPXFBOa7WE+X9ul+zAZp31e/XIDD5yxpfpYH2/LHH3EDcCOfNrqzWmoYLB
YJprJ0Mi3tCbj6ZwLnTX5DZiOJPD1ytIZ6CnrA7XS3fKM0EDTfT7nC3oapXIhsSKO82rbJ0k0WNS
dEycHSjtLEdq3qFW2nspSNw73/yD/YoPn567h9BDKNtmQpXMUO+TynSqBmueohLm7gtrY2CUq6PL
3TBpWCvDYx+rRjgtZwrMU4bpBQNlOPVJe1Cw1eHmXvsiGhfczV22ormrSU31hZgFqutyUANQqwo0
r/8blBcLEMJrfddzzxbH40aHY6NpvQE2leyVAc1GWM4dfO0UMmid/4FlQKgdd2s15tJm04yD7d3/
9KTBakBd7aRfRT65v+y1zBZ+C0sb5Zg7bBIzPDFTMksr1lrx9bqgv5p8NDwDEc/xfka2kcNFhybS
Vq2YMURAb4C+Eh2oh4K0l4ZOcsTtcZB91Y1PxrERfT2Bu/GIKT3pm9pYsFZSmMtVPBdXWtwBRCd7
vHyMgqjBA0crDVbgzSVHallTRyW916uiybF9EWzgHsUaC0RWH79UWjV5tCho4qbadbreKSI+1N0X
HcWL9G8BFv8emXqqjjJL+NJMOlLNuO00068k9TaZwqClqYMhkKOcq8ehEr399/plCFln2ZwZ1osx
llGGhF35Blr5zE6BkcfaVmZlp7Z6VTqiLhIL47/b/Vkgd5ptY5C6CCFwXseXZS6cJVXcodKPY2Q1
dqZl7mUDEWrI3VuZtVRy0jLwkCMb2cl9yUsQtxiteAsgc0sA9rL/GNmcKHePtWs3tU2I6zjBsM6x
9Fnly6id1Sv+bI/8w+fjLjXJkuuZMtbFuNKOpAW/lN4KFNpP5jcKcbdajOWCNjORa8rB6A+v1Kvs
1teD4rELIpCKW97kA7sSrR+EF2+0lWAG2RXSeSm1RVVZgfG8e9ImaCqlPEexgZ2kJbw1sU0ISACp
vbJADQvqU4HhsKO7YKjv33kjK9bLnFVUcRuorY0570o+zNVpUH9MQ2SjZCZIhd97EZfkcc+yta4k
ohYYoGPP5jixo1sVvAUaTtg8joWtDijny6ATmA5AMER15H8BxBCdL38DliNNO1rPblm9ydMbjQF2
Vb7K0X2Moudlv9ytwmwiD1+ZAPJgJUXlOKMOkj6T5/lbfSy81AcXhb98BsH1beg3Cajq5YNxb1yL
LOkfLvtfcej9Ubf5vHMqtYYRvYcF4g9BEWg3bK1DtSU3d/6AVZaiaCczRDn2FOFcaCiaiAAghlVy
Jwcogk7TzT5YegQ2tP/2OMvhp0gGTIahFASbzY/Z48piXWSjb7g49VUF6gt6KANV9i5/yP2Ah+cb
QTkS3QyVi+gL+Mby1UQHUT5Jn0En8rWO/d5T8agvg0605r5roRthXDSvezpTo0cEKML7DvWz9Kha
GG8q7ttBxNDDrr7fHPIsigewG4hMkqWeQSECIg89u17DH5dPjv2tlwRwHq+BGadYOnRlija/L1fl
GmR6pT2EzVssnLITyeI8u5f1OulUbOBK+jFXbscBE1PlX0koeMTt10I2h8YOdeNWC1UWjMMBN4sG
xO8c8glTg/ckWFzVRuMHqJB50P3/l4zgXL/sj+fWw2Rn0TYxttpH1eidUKrjQ5UWIlBvkTVwhjfL
sxrOM1qRWfXDlB6sP3qeqqZpUI1hpcicMaSt1CVVhA8ESgGJHNXuFKuij8N+43eDO8vgjIBKygKS
PZzUcsqQlABdSXeNBwX39vtt8kdPgI1KnC3ItLZynBreb/khHxNbYu8OgQ/tJ88bIVz0ket2yXs2
D8sqzhiBwlQBORHMgIjKsuyHLh0eZwBG1Fq9pTLatgIsWrSJgB7fO2uaCR6GIjlc/hjVytwZLYB0
FPPLgPgdr3+Ns8Bl9qPB2RC4tLGcqN5WKh6FWv1mTAv4EO7r+iaNRIRWe+AJ8M2zIO7iq+PVRCWx
gaB3vsjGaW61QxP0B/UIXC/pIQQCqQT+6Qj9qwdRuWLfZX8J57PFSipjZP8WKkrkWapeTdGIzn6w
AzElZoZBbUz49UmpQx9naEFP2bvhQ3yElj7D0ckrt/qMHiBoEjDL3kqiW373DtyI5fxKMeemSg1Y
CNvuYAj5i9cgLZ9BcdW270MfYEly+gZDNZcvrN2UeCOY8zUzm5MsYxOAVR+CDf1g0KPUPraWP9ax
nUw/Lkvb/XwbaZzD9S2qXDO24Nxm/FImz3ojcIJdR8OgPiZ7sV8BwOmPV5XGSFaWChGXVoutprld
56eme7qsxK6nEQssfBQDHQqP2J1aS7ZqFPWJyugcUFIrNARd+ZPe/8EcF6UbQVxs79SsTEiLMvey
/qUPz6v0elmR/a9xVoQzunGpx4VMwMMi4eqHWnadyZVzWYTorDjzAupfVAB0Ygajhb9az8tyL+HN
PIiC0v53P2vC2VUmd7VkUmjSSddKcUOWu7r2L2uyn4hvvgYXxKeiD9NxxpZB5fVu/TzeRScAnrjK
Sf/cY1YEAJSHyxJ3y4kbgVxEp2pVyXO/4Gpfs9i0lRym4OjdIt+sRBqvmtCKwUVTpbPirhh4X47Y
mRIh6u4eLFUZvgb2OTA3/9Gh+rBKVBLhIZCWd5F5VQHuYKomUfRjNebf7uGNFK4GHUkkJPnUsUn5
6rbDw43aWqD6LUKeaAt31+Y3oriczOxWgNRj6NMNx8yLzORklMJpld2cDLtklozJEU3li38zNpMk
NXtfuUXSjO0X8z7E84kVpzBR9HzZSvZfvRtpnBcnllStRYMo0Xn9tQIOjtg1n/NXRqrSHdTHy9L2
7eGsGufPGt4bxbKg0TxhSdpQbV0eAjUuvT+QgqtAhc1pWGTgUoyxMck6sqHgVYuPw0LvzLV3klAR
3H27wekshp89BnptG5cjxjhp2Ngzdeqs92rkm8OPP1HHwjwgIXhh8jNmfTHPklEtmJ7QlStZm2xq
VgCOLt3LYnZNG8hp/xXDnVopYx5RrS1kKeopzZ/pILj3dr/9+ff53IvSsdEttuEnJdlVks1H7GVc
rVYs+Pj7xQcdWQJFv9XUDU4PaWiUoW6gR0PX25WQqy6sXbNqg0Wbn7qwL22yJleJ1XpSEb7Nqeja
3dXzLJ+PeXqyTgnV0e1NNf3UrKmTLOApD2vB000khgt64M9NmoUhxSXyzRheAY1nFgGI78eGjSpc
tKtVuTPiBAU5MDmzPTyXSqAFmp3ivg8sdxHtxu0X5jfyuIylaEosShAslMfH9JnBJYPmyV9Ppq05
BaYpReNs+31TcMOBkUCjGn3Xf1OayNNwxjomyi3ZT+kuvq+/5y5YWm+XO91OnhWvuWONRTGR5O6n
24jl1Cz70Ogo28Wu5rHEG9gsnSkbQ29tRawcuz59vq74MfthtipqzQYmy6q3Lr0a44c/iBmb32ea
bg6wVIxQtlZch+NavBZSfLLKSZAC7h7WRgSXm5lEX1vCcHHHpLlVEvWhK9uHeO0r+9+pwuVnht6P
AJYM4bbJdNeYzX3SF4IIu3thbFThMjKpV+fCYHkKkA3s1LiZk8am+iMRveV3H2UbOVwEbEcpmQ0T
dQlD/aas97VxvZLrNI2usM9RF6vg4IRexIxwYwT1OC/lVGLOOj7W1+iEZBgrBC6SM15ZXpHYukse
/iZkFYEa7Fq3QfDSVrFmhw20j4J7eWoR05Eotd0nkh5J+eWySex2ynFjqdg1NXVN5uvYcTbo84R2
MqYIpTu0QDAyZlfOavqjjeEdNGRQJOt6uwMeUycw+13ZeIMigQFKoqYS3u51vN1CDSNk2DR9LN0G
+H7hcQHUqWk3xzFof6TBJKR52rOcrVDOCTIwI6VdhE6l1TZ22R10w3AV3S6Ta8u8XVLB+Pfe99tK
476f0k1x1EyYrqhW62vb1m7ch4JW5Z7LYa5XJqoFSiKAKn80kSRM9bakaKHV3SlR71apAjPSayZR
97Kp7KqCFXIZmTSyTplzOVmzCMkIooc6D+uxqIE/rU6riK9XIOX9/tx4WpHnkKFj0DvKjxrWV4Vb
QwIB/HYUDZdqHUnz96JijKdHDSr2mwRji+8jNi/mI/l++eCYRfFvN/18cO9rhhuVmoUaU0rQSlbp
CCrl45jfTFllF8uT1AiWNfZukq0opvxG1P+RdmXLkerK9ouIYEa8AjXZ5dltu/1C9MgsQMx8/V3y
vqcLy5zS2e4nPziiEkmpzFQOa1Xo94zjENEFkPADSoHPms0HfSokzwJ+1OdWJPjEMB6zMAthlfLD
P9PGHAxEl15V2cYJ9kGxYzcxdNiHqPmuOE82u46Y6tvmb6P6cv6IVsPA5cYJVmEC4rLrECT5eHaR
I3PMQKrRD+WhRKOQrD1XdkqCUTCmqW7aCDbXdQ6TeT0BMFiGL7FaaF4uSLitmYYOHgJcTlQI3Bv+
6gVa/EWEJhDe6+J+6/0YKo/sQfXLOJBrKdI6D83PaIiYZkwLiybqpPNb9tZ/Erj35o2+5TG1bAx4
NSG9WKpYsjRI1JNmQv23iX37AkMNQfQLIMUHTMvVB+1LtL0rnv9OXQzh1ZDMujJEioKWhcP0m+e/
k53yBdHBHoATUgR5ibqIvbUtcwEX1iOWhg+4ICVGeMz+RXPng2RRPCY/d2aC8WBgPmazwvvXLe+N
aPHZisBkQDiq4GV85xxktH6yWycWMeNEHWuw0fHeQxVz1RRDE4VvH3lrfLK178+vT7aNgjUxxyFO
0xTWpDX7L1Gpbq0EtjhJJFHNqhjwGwBlBZBhyGa8N8HULrpIq9Bi0c7Xhn1hxveVjERvzeM7mODR
ELBptirC5HVt3SS5zmB+mQsUuasw1zdOejBtSa1g9XwWgsR3fjSqdR4mPegRblRM2MZ+GoAeGP39
9Y2883Vt45bChNd+2wN0RSM9WtYH+6FhLrglh52BmcrzasC1WNTypRjh6tpaSjsn5t0i1v08/jAq
iZrJfp/fsoUL7sHDnjANvrGunsCw1rnfz3//mlNcfr94SyOzZ63RIWiu8By9H9CZVn3TtMOEQdrz
klbz+UtR/MQWSwEVGLhdeZrJ3NkXGGK5i17V1EuQ4N4OgX5Un21447+WKtzTfow0PlmOJ0/pDW9Q
EvOlfmg3NvDU0kuMnG5lRW7ZkQnO30hLPO8atNegF8Eb2fPIfp/fybdX1DmlEzw++OTNTu3QTjb+
aI+mf1c/t4B9Kp9ACb0trjKfaB4GalX0KNPLAtgt9aG7Sbbu4/nPWE0+LQ9UCAq01DZSu+t4sguV
BCS70sC55sDF3DPTK9m+SuyUiA5fVhGp9c7B2Fhm+lF92QFcjZWpRyqZoZKcoEjy3ZCRuZWLoN5h
of1gN637ezCS4jDHWfbCnDC8In2Zzzu9yLTbyrLj2ZsyZd63YeOjifJbzSZkW3qWMhlnyKpV08Cn
ykHeHeTr398hs6aUkQi1h06/qpEFy/MfTioxCevnuhAiKHAa1mML0Hq8MF7pkYAjmQd5yjfTi27R
PIkix3k9Wt3thThBm62R0poWyIZkKHgVJN3nJNmdF7G6bScXJ+JL5EAbnpGox7ahHdLsH5PkmxSz
Zl2G4Vi6CSpjjKe+Pxpg4mDkcIQlNdp9aTzY/YWZSeaw+E58vPcnEcLBDGwIxzmHT0uNn4NxpxUb
7qqNl6x5NDqJrHUtQDRACJrNdCJildIe00QFKzkIATBxbimm8bIj8VTekYHBbxmO7er28bwyel0M
DTgc77evIzMbQQkARzRGc7w16JhnHtVAv7YxsLO5JK6SKZ1gu9SyTHMgsaJcmF7Y5bFsJUq9aqxO
Si3GbVpRsYbOOColeW2Mba6V3phv4l4iZlUjFmLEKGd0TOrYmDBMwHmj1I8KqmqWvR3CPXF3gwzb
eP2M/lgf8Z1idWHUqw0WVY0Pmbuh9HKOJc8G2b4J8U5B0OSbq4BDoUa2q0EUHCk/mtzaDfXmEyZh
sXNcQRbRSNTaeZENuK5F5vpZUuFvsc+dSHaNuN5+uLMLOXxPF3KAPaCAiRwgKBzLA6MTgXLvblBJ
24G05VaT7J7sgAQblGVDCvy7t6D3OXGPtfZbtyU5odVqoaOrwIfDqwTE1IIMzXIGFicULUVZfFun
2r6wsru6AJuxnWTexLqdXUyll1RN4E7kZhqN4PzJrSYjll8gmMGUOdpYUtRotJvE9izNMzFJ1+2w
sRi70fz+YnhhT84dL4JVYLz8TEvmUjy/k4sT1Rxa65GCl0RRkG07HfWmDkZTFoNwA/RBb3S4EQI8
ETDbCfawzWllzSFudvabHccguqRbpnrRVVcBjqjyNrr3UGEwusf4rQwLftU2LkQLtrHRSqMGQiRA
RoBpOLvJsehkhZ3VllO8wP6zPBEYA9U8wAHGwFSwQlRZCmtbpM4+aWHzK8X1wkEP6poeo3jcsyGS
dIeurg9YTwCb0vDnreFycYCz2mggdgVoUFyrF/pg+VQzJDBnqyI0QBMB7s120Vf9XkesmbLS0nB6
sTYxz+icZAfU10IihSv6Bx1ZSBFsi5LNeW1QvAO0Ghk4Mns9eiXp9EirKyIjp1w3LacVCde+KB2b
X33wrJWRXyPdR6xfiaz6KhMi3Owc7K5DWKC+EdlIgyVs687gENXmzXkLsm7DFhsnXGG77tTRaDCj
Y729CYE0eUH3Lmchu4p3ElkyVRBuUxvmDlU7mAvd8fvS47iWKa8SNFvMGKu8JPaG2vCp+ObPcYn3
q22bRp1MpKdKZ5s4ezeVqN76a/7k18ROgDphGWN6y8NDe4cn4NsoMyp7IHdACwAs1efs7kKioO16
P8fDjFwF+jf0IHGU29ooA5AoSizvug7+CXLeircL68AmnZrtiNcPbQbPqm00v9yE0iaytYw2IHv+
POSEvJ5Sl9UQq3hilsDOGYADWX/RrsHRvMlupE0b/Lc+momTLMGVGMZA9FJDVBBezUDNh65fOjuy
pTuZrku2TixNtW3ZoUMPr9OQXrLsa+N+axxZy8uqX1xsHL9ui+OJrJH1BdcCTiVo7Nt9djC3qrRY
JFuKoGwkY6nacTySypmDqal38eD4LJchnn+sNvBiNabNCKqggMIXQ+p+mufRdjEYreyth/o3RwTg
pHThPq1BNMBtgzw1+iHGFmQKzqlOTCSoWoKUWGVg1ud5LK70odowpI3O274Ppk8QJJxVnNm55WZx
FcxJYKRXKZPEoh8OSfh94ZDKsiHaUCKjOLNDGO4rumu17fklfOwqEGQIfs81WgCfqEjAa3XAjiam
K8Of6kMETAMX4RcQgjGTXPmyKQHZygRHSEaAbWr8JiX5A5AHvIg9VtHv80uTnY7gBMvarZBCghoo
xbZnl4oMxeVDdCLsnOD4VC0HgByDatuWDtyE5q4tnuoOE1NE2YHKVNLdJ1FqEdGjIAlA0ribbdH+
i6qWNb+ildBr9P1f7doHGEgjMTpwJeG9mF8w66qjsgej5FjEwF8dh7xU8gjl3A7TWM01oJA2jeLF
T/XRfuC1LOVgyZ5UH5M9789KjFcHatgVWGt4R9I/AD/AkJt3UHrwuNDX9Er2xJDotylYBtNNWTGb
OK0K6AFsV2S9F8vIcGQaIVgHKzJ1tLZmFTpZXM+eb4wEW6nG/qyMEjv3sbL1tn0WEHLxolE/lNCq
IdMydO7D0D1gThiABbw0Hv8G7nwg97Lr6zoJE9ZlN7Y1tAwFXBu9Ygn7Oda7iKA03m/Pa/rHN5qw
Kv4hC1c7Y4QOlUFool7e1vkGrM7+BBSrRj9EbeNbHdkZzpPVqpLd/ODhBbGC7YvcIi2VBroxXWhb
jkQXHdydue8kF3ldBU/bKJg/tDNkcxbBebTJa6T6Fn2KZNdq3QKeRAgWMEoJmcoRG5jnIMB20izf
Fqrx22lCwwcyQrHBdHQbSE5t3X78ESpWWYshSVsncdCiy7wW3B/8ydH45U69nX6oUVAftQ3bWYfz
UmVChTxk3ubmwFT0PUcJ3Q82ODqsWKKOMhFCFFuGYWg1MyZjDC2JPGeIntoZocXfrUMIjcI0zwBe
lAFRiLZeWSmBxspPbRVxbbw/4ZJEULg2y9mAWT+IqCv9a5i/tbaO0/RyfiXr6v1HjOgP56G30z7H
rIXiXuhggCU3pozQTyZCOPSxnKtWiZEnqqOXXvvSGLFXpLIY8uNb/c0cnBYinHsy2EqicrpeHvDT
rXKdlkA+5P2x0374nJKdhAnnP5TWFM4dlmTR9qUn3XdjJrvzB/NfnMVJBlf0pVk154S6FVR38OnB
OM6XbP+Dv/zoHaoqkjQAN2Lvnn7C5gm+okn1WiEDZHXgjKwBwWCVF3X4WJRFYOK4TMOQGG/pcYlO
I82MXG2gd2kHT9jtSh/IrDkoWIBPuZM+bVctLDLRrgOAevtDkQpkcEaYZ4gxua8Al9gF0HRg6/Aq
9PnwMIcLKn9Ol/8aQYNv60KssEjiOrM287GLmYAb2CJ+YcbeVF607bapHz6jLwthgj9kWViN+sB3
9NAfMG8ReyX1m4Agc4SHwUP8rztzhcUJjlG1ylZjNkowU3iboj2DjDLSYb49H7QSWMVIs+qgzHl7
FC9uAGVG7WAuEHUksIgPWfpECvdISHzIUHCXKOSqkVrIElYzMWecqzwZgiQLvVYzvEm5amR5y1Xf
dBIiQvbSsFBAooxp8jLsLzBafq3FTOL+1kP0hQwhmDAyZg8MJikoJ1CHcJ9uzWA/BH2qdqe/cArE
QYYztv74PckUq5i2lUWhnsL2KtSbLnhyIjw0hhc+JmiJzL8xr9xS3z00nWyx3Kif0RCxCTMzjNnS
0xSYXMdxy5uCnfvoMPv8RtOdbJkSFRFzMDGJVbDN1UNgsBd73CvdF2Xcn7/EEgURmy7zuhmisIGI
OVFu0s48dLkiiStkqxDcCjrdu0kfcFbZ+DrbN7Fheoo0XcX937lzEfwJepvokHBwpH+gaehDHPzo
/fkCMcY+Csavf7drgpnVpiiGqeCAO/ljZN+HyeP535fYITEUo51SgWgIv9/TJrDr29hCg6Xpoa55
Xs56lm9xjwQjRMJca4w6RLp6W5Ue2eXH8roCql3mTzdU280gNZr2TGZm1yONhVjRZIxaDIZbrM/R
0ILb7czU69Ex/cL70Kf9qHi91P1LLq4YdnZ2RWnqAqvB3DXfYr+Be0QX7gtewj8H6g37SobkITlD
MR9DM7tK5xx4PPV0EzlAnFfu6mpv2rKXgeR6iWmZWo+1Me7wXKxBvOG4XxWkBFkuW43EToh5mLhW
gMM+YTUtyudt0V63jQxcUbYQwU6YMau6TkE1wM1Vz6iemXUZDrKRXpnqmYKhSJImi+wKzXr6a3iF
Udg30HxCQTgz7rKtLF26vm0uIWAowovKEl4iSl/j1ea6ZZCagLsDn5SRZpI44r+s6CSDa/4iaMkr
N3PSAjCR+dFyAQKr7ftLug9d4ATzLI8MXG/9mE7ihJdIaI9mGppsCOz22OqOF5K7SlallskQVGEG
CnLHbNiHCfgdyeAZ4bWhP5+3fasRunVah6AIrY1MTp032LZ62oyF8rMPjUPUa9vMBOlGP8nSp+se
6iRP8Bmo9w+DFiIUK0CLVXrVwQiQ+/jqgh4I/Gp0M3z/93MHPGBeLFEI0FtWRtMYIZzV/h8dnRxQ
y7vpNxx4Mfz3Hc0GyI4MxySYCHBsvDXeK6LSzWVdZtHbYAU92hfFJkanL/DYr7o3Boz0l6zjZcXG
vpMouC+XZiNFF3UVAJLAQ1liF6eHrnqZUvcTlwwkyobq2C7KYZgzf782YNC7OlWR+1N3/+ShSRA/
GyD4Buidr97/a9V8J0ywGmqionVfx+NYQ7YsR6KboUcLIPrGbTHIUPrXzMc7YYL5cHvXAbYemqU5
Qy/XyXrc9X6/0eGJezOQjkyt3IN38gT7YZhqoyY6ssTtttvkt3xiS7knR55oGH9FQM85v5crpuSd
OMGUDFljtegKqYLe/u44d071o7RkV5tvkRB8vpMhmBLdJQpDRprXSrsNaInQkao/IsoFcTi6+CX1
JNmCBDsCl9I2hADhyBmv0ZWaN/exFfzdnokXuSnqSiNIXpjFQ0h+ze3RtmVttSvm992eCVcXHQaJ
Hrot8KCqry5goAz61LdbYrxUw98ejxBt2qZJ0jGExtGXcctRm4sdvUyfpsDy5YgQayZpYSjeegQX
3rgiBWJ2XsPWNHbsQ9MzI3QBGtZLGZmb88e0Elwst1BsFwtnayw0E2ZCSbfZcFFPP87/vkTTxBHi
qAbXRUZRp2q6L0l265ZPgyl5G64lD96tQbAGGJ5kc6VDj2nu09JD3hFNSIrfFl5UekhjPf0PqPmy
dQkmATPmOh07XNfhQgFvL+YIAJQUYGgjuh22/2tvA9fnMzZCBCBwo7gvzZknBMEPzoxjNU+e2gBS
hrzGyq1Ffp8/u7UMCTYW6HfIB2Jk3eabsNBDY27jFFwh6PrvPIBA9vFG3STgkYh2ugYOLPVlCOgG
I+GBNOr40NWDMGApWbjZPVBiW8NEhM3ZrouLds+Zt+J9eiGDRVs/x9MShXvd6+U0ZklaBaXxtbev
eu2OIgd5fh/X79gfGSIyVJRlLJt4OWewL7Xpe8eez//+f7kAJwGCr2/DrnXNCmHhzJ/CmHLbRbWX
c6RHronsKtpKW7xkaxI8vtbZ6O0xsG+DnxUBOzS7GDi+JvWdVyBhhMidqXvVDc4vdN0untYpXPSq
GTvDUYYhCM0XQwfyxvfB/EEQCJ8Xs7421zWJq7oOOHreq33SgdszBtARSIcKXLM7Lf55XsDH/sI3
9T5JENQ7jSp9UhAwAUkE0JwXNSiCvegIuHrMloUb9TK/kiHVrW/dSaKg57nVp52KecggAR7FUPld
+ENJE781ZdkgiSAxR2KbijtMKmKl6Q5AKUGFmT0Uhn0t8tQbfoWbh8q3r+eH8zu6Hgn8WZ6YKClV
YA4CfAiwQM4XO7ud8vtCbf0JGSk5vQ7Xso9W+CRLUP0htKgxMpQsmg3qnOiZ6tKAU+mCVN3TnzuP
yRAN123USaCg9g3RmzzKgCKbNkqQTfumSsAtvT+/gzKdFLtWdI3mrpECkM0E3wxaNkEVT47JcQYr
OaC570L/E20ysPGnZQneBdNXZM75PvYk8cYkfqYMdaa2ezq/MNnucYVdOLEmoZpZRIjc8uzYF1cq
KoNz9/UTMgDwC0xLVOo0EZu7NpVmMKIBwbuO1iJibNTO3Y6qDJBl1f8vxHDDtVgKUhptnnK4yamO
vcZybkc18wsXowRTf2BRvu+U9Mf5la1e54VIYfdCVZ2SckLiHf2+OxD2eQ3tXhrAwk8NoITPy1o9
qYUs4ckwpVaERBf0fGRXVjV6MQ0wrSkRsu4sF1IE26syICn0KoIo7SHL9pxTgpOSpLFfdrC/mJr+
TAIP/OIn7RBsL02boQCHIjLxdYWmawc4wt/P79yqxzpJEDMLRoimor7jj/3oWx4PXptIPJbkaN4K
4wvNq0uXWHOL1hEtzS+oGe+Qez+QzNmdX8e6EVosRLCtAJCbykrDVjkP8B6HfJv90q4xm/tYXese
9bv9XEn0QaLgb+qyWNngRNqkz0CzmSaKMurBVn7aKmiAY9lMwWpIu1iacHmbYQ6zsublRsO9AFtk
oE3qpkFmpplIDxzc1K9iDWSKWG1iS45vfZE2QSs24KxBp/vecNh1rCSaChtoshbMTX7fFV4S76TM
oetqcpIjHJ+u6G2RW3gwTD14vatsT9XwPtI+l//RT3IEj1hPupI0LQJedCik/MWH1uUbEuC5hzYw
TlgGbt7zmilbmXB6OoaDBupiZWHb+RMmuVL9MUWI/XdS+FcslDGdis5sYrhEGMJNkimeM95Iiz38
Uz/EL4vNE0x6bWkNGfirbqA/62FD4BDPr2JV2wzg4/HxPkDxCXtFLWplQ488Z668hkXi553u13ru
FdXhvKB1Ww5c/bcRbu0DNrLWF67aahh9t/irH0mz+RnBmPJUcO5OH2wFk6x4v6oHC4nC2kajjZQ5
4T1UyZe6v9HQpVoln6ltAsdQtWxM2+uOK4azXRvaLVbNn7/lNc9uJjvjKjtw/r/czyTPx1V9WAgT
9CGeMGigGRBWJD8y4GqoEtC99VNaCBD8upJpURRrqMSguWPygSLE4TTirfo1JT75gfBS2v66npBe
iBScPIuinOUVrLpe+eYFr0abB/3GvcI3wDjIKnSrCr+QJjj4sK7dKSToejToTUafK6fdqt110sou
1qryneSIc28NI6kFduYy0NPntrqIk+dY5uj5p34wDgsRgqcotMRqdRs1Wkt7ctFT3tXmxtC/mWRH
Vb+pYr/IpX1u3Cuckyl4DcVy6wp4ILCtX9qAc225KPeM6Ifh0FafKD0ur5YluI4k0aY0bGAytOQ4
JL+atPF1tZVYQNlBCVaC0MydFQsHZeeXiZJ4MTtaRFqGXlU7NOWrxDaJZr6l7xbewjXKhg1mNCIH
MwbqxtjjahVg+QCaieu1T7rX7pKH3JfWv/l9/XBeC7nCfY4oGooKUiLtjuo3sCBd209a3+x/jK0E
EnT1wbOQJFzjRo2YHXL+lF7/pasHI9624be0j71B03wgbH7m2BbihHusI5+F9iX+2HFSb8o7Lw+v
nUgmZd0ensSI6f1mmsYpGuGA1R3ZZXvOzBvBvjeBudX38Zd/DaHIk00LccKVtgYryqcZyujMiVfk
aTAg208+Ve9ZSBEusZaCyLgpUdJXrd4DD2mD0dJveln/Ou/yV52VrWnohnUtKL3grGart4BmjB6t
pAOJZN16UyOpja1LMG3kvVGntTRB5xLHKcGRh4X07GWgX3RZr81avxRYCP4IEPspEyPPNDsFIOK4
ze7jRzwCAGxuJqCpmDEVmXps9NyvtrRGu2qTFmIF5Z6UEDMMCcTmuQ8atOyJj8vWvrJRjF3PvPTa
wjymHFVdsp1il6WbWfM/vHLgLPDR5LkPS+P+vE6s+qzTysR8bUXssggNE53zO3Yw9tnO2P1PTMnc
NXywews5goo7tIhMpcbjVNnPW2ur7cOf1SXg79+I4jsv+n5+WavmfSFO8FRWWMVApAe4im6rN52L
xw3s7v1gh9/ZAMbG88Ik2iHG7CDka/WGo3Q6xU2sPNIc+VoZX9Oq31gsiH/Dwl9ZVe2YKcdub9qf
tX0LfqjOGvyov50VGeeHTOsEM5E4k56OaTIGBCOmSevldu2d37D1EHOxGsELGmVXT0YOrcsP4xHw
cOgWRcfjD87LMlw6P89Lkx2PYJQK5rBpTmwEFFlzVWD6YMzrG7VsN38nRrARWeKOnaYWAI5S7xL9
ctCeZudTr4HTvokFgqKNe7tEuipAtW1rbIuNaQbhsd246HSorkKMkgV/tSjxMRXWfUQLDuUPK+GB
XcFL+sFLZOjlkhMSWyhLayjhskDFErJtzh7c8jYnT+cXsmYQbBXInsC353TLgkFoG6ObLAOeyYz3
sbntEz8Zj9HzeSFrN8cBdYzqGAZA0sXgRE+0KOlMjABjdMFLi0PNWompWb05SxFCQDLODcWIBETw
Agp/3ZqDrx+st0YoxfA0WUlqze4s5Ql22yip2Y8z3hcZZo7Tn8qNuZn37JnuldfxHj1DgO1P4XN/
JpKtXJsxBVfAaS+FA2OZi+w50NKC0K78TPk5z35qYoHTq5VuaHhVRpe5dF5XdoD8/wsr26G02Cku
Oi7i+WemXpPo63kFWdPC5aIEK14RZmEOEtDHSfKssKAKS88sQJyTf8bALgUJNnyMABNJTdg8PiSR
bcor8mjeAEw1qHbK4yh5ach0hP9/sWtDrBRWjPH0oEuqQz43wdA0R3twPUqaPQik/i0OC2Ly5doE
e16hG4BWLoZn1fE1tWJPo2AYVGUpZ65fYsCylCKYc7OLqoKZvJc7QPsGuQCcme/69oNxwd/WSvAZ
S7uQJ8Z6YYJ2kSlG86ba3uvVK4l2TiM5J74xZ5Ykxnq61syOymfixm7HyBMtANpoA6ld3001glgi
sx3cNnyUx0GucGKwuoLtKNxyZDPPTQx3+u6tzWdb7d0v4wbwa9K26P9iGU/SBINhFkzXoxa9qM1m
4nC+25D6doA0IIKKsvFlra9rPstBd+9/FieYiozYWoapUAzblz9L/ZIkr3SQWIu359K5DRTMRWGk
gAtmgLRBZ5ZymSGC2SUgeE2+8I6R3lMf8mlTHNQg3URbWXPPuik8rU+wIHZB03zoMbidKBuVPLnK
/XlTuDYPajgGal9AJbYMnQgXLDJq8BenyAa7U4NkQbQf8+alsYsrx6hmD4zjQYhuEs8sye9EQzaL
yt72q4/JxReIuMFtpqZFVaBikD0xzE9um9JXfOt1epnR+aN66nNrSdz3qtKc1iziB6Oank1Dxlst
iq/MuYiVY93szu/r6rktRAiXrqwz8PsYEBF3k+9USTBbknu96sQWEoSLNtRzMUQJEkvqhJAzyNXv
jv7oypiXVjM9y9MRLlia1nalsgxzDqA9+sHR0eItu8w6P3zgjiz7VHZzKVC4bcaQNxaNkMGiY7LT
1fm2q+nO1rof5w9otU67lCPcLJLrsdEqE59b51wE6Q2o4LrBd/wZyNwMDYmeAW44aV1krYbqgMPR
5d2xtiNGwPZkF7rFB7A6d/yaTcV2UJLYGw0n9AYVnDRKeKha824C0aNiKpvzi14NERbChcM0iziO
mwiXvZ+2McDdR/o7L/1wvio7SQpqVTsXkoRTjNJeLesY7WHg3G7tTUz3Vv+ll807yqQIZ9gmiZIB
2wVImNEVGe8siolX86gqo8RgrNuoxXKE2MqwFGByGVCWbPLAS4hUNd06jqf4wDcfGbJeUwBCzodK
hhayaqkWcoUgi9C0mMuEA2NnDwa7K/XIq0qJqZJtouABQHQ212GNQpMZ135ukE02qkDDxFQ+kYIn
caP0wZWe1iP2kVaIhau2Ql9iDUZvcHqz22aX7agbjD570jbZlsmm5VejrYVE4aU2l6nJWI0AsqJf
G+exCG9r5ofmbZW6fiOz+pLjEkGy6VgMJXiM0KIYadswtbYRCVE56STXeLWr2bEccIJoqgnPLdxj
paiGYmjhXdrAvsgP+r2501GSzO7cwmsdEDbopWdszNYrvp83IKtu7SRYzLHRmHTdMPLasarv2ahf
OkMenBexvod/1mYI6qipw1Azjm5bkAdXucgr5jOZ3ZDIEBM4eTOmlstbScfo0lYvI2tTxpKoUSZC
0DuqZlTXR2Q6DKe9Qu7m0sjawFFKyW5JDkTM2Vi2mmo1QSHGYYeiuzNbyQNMtgwhykgse5oSDgUx
ku9ULzyj9u1/z1bOn5InrRL7NvMpbEAXiCOfip9O+6KVSZB/avxlKYSvdPE8JgO1UqLgvTr4huFb
W87Fam1Y7YdeEchRqGUHI7gms5rSIRrx6nLT18LxU416f3VPTMElaYWd1pmOwc0JRUSHtn7OvqB/
bvN3UgQHlI9WkqsOQ4E2tzY5OltDNdzkbvJ0Xoxst4RL30yt68Q5gllLeeznV0d/OP/7EjUW2w6c
yTRrswZehaEA6pJYP93Runc0GcaDZBninHPWkj4vNTQgt+5dqV6SVpcc+ro3+2McLeFZoTQErawO
usYUG6B505yTQzp34zUB7a835Gn1GulJdSyUikpCINnSBEPgZL1Lqhr9mV38yylbT29HiaqtR+Qn
M2DxT1jc0Iz2edPxuX0OxW/6YOVrvczn/KC8wSbf0J0Mj381HrZVEyA3Dpq8xMevFs1aoVJEqaT/
EqYN6BoBx3UJfDZvlIla1cA/ouAe3y8uMhODKA6iLOTAX+d8Rvxt3oYolJ5X9PVNXMgRzqmPmyJi
AyLV3HK+5eiv8O0sxXj6UCBYJTXxsppOm6RjdRCx7EiVJve6ttY9K2p0L8sBmdBHvSnRHtnqhaNl
qjXlVEfcZ1uVn+SHRsX0VSQRcv40LZERxU0iRnT+tGqNeduwyNMb+sh6Zw/aW5+Fsjze6o1Y7LRg
4WcnG1neATMGjYK/yzC9TeLhU1diIUMw8lWssi6tAZzAeu3I3GLTJe1+SpJtqqq7PiUH2jR7k7qH
UR1uxyTfk7TfdwbmiTqmyYAfZfsr+ILeBfZeWYFZIjcUX1dqH0CQXtbc2eQuL+7/Uo8Fj2Dbc5rN
Bq5mM22qI6az/Mdo42wwgDv8yB75VLYtCXXWU5enzRZb0Mei0XO8gXCgPieHN/ZpkF39gyOMJ7qs
Z0xyJT70oyOuShRebZvTY6Jv53b2ql6WHl31F4slCVYnqSonwXsLD9biFwVXZokmp/JVVS4c84E1
heQCri+JV91UFPRR4ntv45zGLeuQhkNQWccR/dkqwJhtSVy9futOMgS9mJ05LYsYUD1qZ1yTKb0D
47RkGf9FEf7IEIsAMYh1WZkASoQFbznsIPtC9/+ksPMrGXHDeoYNDggA8KhWosD6ftdGOrOoaNFb
2mxc13MQmBoRf8U1iOnfCLndW3MKzl+v1ZNayBR2sbUVF+xwaPcc5/rCHYarPus3jTM//40YIO++
X1o0p46DkjJmbFP6HDL3WLDxQs/Z/ryYdaf3Zzm2Kjy2QpUahd3D8rMX5LZ07w1NwcdEG++mn4J8
k1/JbtZ6VcAxgYIBcEO0WQnmv3Ls3ilDNE9YHsjk6CMgdC6Ki2JnBrbngDTTvdN8e1/tokCX2Eb+
yx+SKAvJglNQhiqKmxZPS2RKg7bdlATgKaAxiSvJRVi9awtBgmbO1DUUtYYNzgvrOM/KJQYwJB5u
XRFPuygoYjQVepV3SHBVYe5Rd6tqT3m+O68eq8sgmgrnD0IZ2xVk1CVhUeIiaO6y53q81qLD+d9f
XcOf3wfj4nstp81UVWWBdpCo/jENlcfsLXEl+dR1Gcj1EOJaumoLaxhmID46GTqpcrf13Ghnjrav
yMD0Vx08+SNEzM51w4BYo8aIFJvqoLSUfd2EPmHjPmmmg2XVEiO0qscLccKtzdEQpE8u9s3S0WrZ
XgBU0LMogO4l5oGr6Yf7spAjOMGY0AjMJAiiRqXbZUX7q3cr5oXpeF0V5dZglg++CgnaxrrOOSjc
EdtVUZ18rxM52m8L2mO43NCPdQgkV1l+ad3mkZMErjGL15IGwIgp6ZD5AY40TTwAf/MnU7x1/XxG
JwpvHwz9QqKG60d2EioYvYgCxiPmr8Ci/DUx1E7ML1PlBIR9PX+l1jOcLmY2VGLqhIjPpd5mrZ7W
E59QVn3dzy67JyMID/P16CO+9zt0hvt0N8jYS1aPbSFWWJ89JFmuFhbSXeZ9ET8V7DOmaPH7gunO
8rSZ3BF9Q2n8WtRXiSltOVmtLy0kCDY7Z1alMwUvLfUCFE0oULdeu+HFd0di9VZVYSFIsEidM495
YQC5RnEA4WEx2+v64keoZYFWov3uvD5IzkUMzWfEY7Ud8TK4bXkZcBIt5GzPi1hfj0kwVqbZGAUW
79MwNhYwITBDpD2mup/Mho+qsEZ+nRezHlwCmOE/cgQVwAMqY2oEjwfMVry9TZ8G4366rV0PIIzb
5EHW0cLP4YP1O8kjfGsXdiK37F5p5wiJm7q6bqb8xkG+0E2yp7R0Nn0LbDI6+0lXPJ5fp2Q7ibCd
ZdSM7Wgh31Gwa0f7ptr7Kfyi6v+af52njherEy6slnN6X4JTY/3zUF+bIKowZDJW3eJChnBiwwAO
PJ0BD6IJMUxhkkM/Gn5TNvvx/0i7ruW6dSX7RawiQRIkXxl3ULQV7PPCsmWbOWd+/SzozFgUxLsx
9pUf/KAqNRtoNBod1hqt76kmCwyRrcylDeNO8CqZtMDNgcZfMF+iASrI+vIp16gogSzaIe4AS33U
A7sd0V0mlzaxvCEq7Sj9NI73ly1BoA/f32GtrREXjEKpAzLntARJXNpGJOhGEyjDt3RQEFvJfcfq
FEb7IA35UctwJ2r6EUH602V9RKK4cEK14h53E0RN02CXqU8QiuWFbRWCNuN9n/fbUVhcCKFOSjQr
Okwb2hjjI9UFSyb6+5xjaDMAdAGOAzM8FGQ5gSb9TQj0dmwszgNoIfIpaYmbKKY92E8qF4VswRKJ
TItt1ca3hbShaMZm+faiwRCr4qXmFWZ4gssbLnLZPKJjqmhLBApHlHV/lVdhwOAW2nMbM6wbQKeJ
uDr2lcL9gLFZGVNP3HPCktQVhJcIHY2SvSVuKZ52qTDZzqzno5d5k8IF31afyq2SYOmmU++iAca3
PkXXyLcfpaDFm9X6IVjDPXmmrFDLNKjGwrr3WzUUa5qCAwqNev8sTnQAHaxXHshnPWCxSegIe/T3
VnErj/NuFGT0K6ZBMOEHWgr5ekGbi7veKPfUZgLNT9JkD8+ipIBAKB+mqBFIu/IRFYy1UR05vxnQ
Fi5Pf1MEMhVwmBOqI/fAJ4yUygQdnI70VGmYnhZWJ9qUmOZXo8hOjMQZTXoYzVLgxfe8xVYot57E
CNUOQ8KYWqtf8ujcUlHycLfV/E2Cxj+jSa3mQ7+imWc5YXrDSU7tmVmHfBbNOl9WReOzRVVO2jGZ
8B6UhvnUSfqzNovi/F1D+L1FGv98UdVWaxKGrZfVd3F/lrWXYfx5+UTtRSXb5eKuB7Cjj0ZtgTih
0qwy0KLVllsS0AwgfhLG+TEwKSoB7nZBbUVyN8aoamFbR4jpEjCjVjd98vrknA/kmC6omAVSZldH
1hMYC66SvSt3K5gt98bPz0SbqlbBW7dBllzSG4xc5Ubm5DEdjvFQPVxeWdHmcbeK2YXlOhXMEKvM
TnrNTqzbmd5dFiIyQi6o1JFrkeVxRVMxwqGpul9FJLoiLTiHm0+gV8sZuLyy3pnRYRpKpxA3xrFg
h79GtjvDuYV4RuJx1ToEdxiEYW8ZmN8xOjbHPoh8SXDdC8yAd69jm0k0CnGqymW21/ahWE6JBHSv
9vHy3rCluaAUX5qR6j6a8FRBoqGVYi9Lre8yZgvdLOkiW+kU06at0t1m1Iydy4IFe/YaiGzsHBNT
RUlfQTPkrzWAEAevVwXGLbC712rERkSbrEqmlyhyhe16vS6dBywQgRaibWKfsBGRllOXrA1EKGPs
rvS+i75Z6bErj5cXS6QJW8yNGDzQp5qkcAro4rUTZcblJ4iQRdvBOYLKIFM7lKg16dFjL9+MmWUD
39i+rMbrONola+M8Qd1kYRPJPRIClZ3kw4NULS747U9rrzym2XyeTeo2E7Ap9fjQR/Vd1nWP5lp6
y5AcyTRfK5nh1GvqmQn1+na9qlLRoOiHddB1E/0RCoINDFpYOrcOBlCdQ12vMrePQVNRNsGUDGdZ
sv40xODEcAsxRDJJ+0XP3IXcT2Fip9Kvy0v9MZDnJHA+sY7WPq/DLkOFN/sWXkeH3CeASXgpHqbj
chC1fHy8LyHOlGXVMAiGKwye6q9X0jErpClDDNp9q/0qoA96B6ZQ2W/8+L50VFuK7ey7QMkP54KT
ykX23aLrlpVR7JZPgni0W9ACSZ7upU/pN5Y7FYPH7EvEbBEzEU3hySTIQGb0nYyZi6m9Y7E0R4DF
Bpe12jNBU34TwZlgU7brRLMwc4lWO21FHaNrnX798l9J0Tn7IKCXo3UERZSe+KEVexGl3qAYh/9O
DHdplvko97I2ZC5Nnova6YAsmmeCBftYVn41g98rRrlnpGQo06DKZe6iGcQMJBsckz8lx7KcCeOi
gGh47ES9qEKRnOVZqlERLYZeDM2FfMtO7eEVEBb558xNXOXr5WV8pXp/5zk5FblMTF6BsmlRotw1
bqUDe8Wqh/CO3JWH6FpDDfbfhx5Aa0TPPIG98zMcw4rIe0X3FKguS382n9V8+dObh9OMfcHmbgO2
BgA8jCJ3FTO111gH++5XTV4FF/WuP9ycKh4dO41laZ3nnm3Yvx13aLG56XyG4Zu41sPl7WLu+9Ju
cUdYLWWzSlMIoxQhtdagE+2L3j1OSN0MxZ/GBtz6cVeJmkk9maW1QMo2daaVXNWKkMnkQ+j7KsMg
mqUYCtFfvf9mj4jRUKkzcmZ9jLxpxEwlmwNp4WBzR3SXsMX5uHi/hRHutZdOtEyHPM1cs3uh4U81
P4SIgcNZNHDyH0ziTRBneTnpIl0dcdd3nuIzDF0dIwWABmbAPt3zH483vl9DHg5en4eMJj2kVep1
HV8vQmD9/aP6pg5ndJ08AO+2TgFucUwOuZvM9jKBOZtxv4yw8a63QUIu4gIUCeWsL6ulGmF2Dy68
etXtpm0lj7S08y6fJ5FJcJdVOmTm0I8FztMy3ZcSkWRQQZbo8uyKx7aNFhGGs0gr7tYyOzVHYQJe
T2/ap1bvnGVqBW5v30X83i2+8YpkiyRn+HFpWQIIVr0zM+08Ifndru2hTP54DIRZnyJTDL9qumya
vHHQqUhIMucYYQekRnxc2X8ihEe2LB9O7kYIbwxL2w1WjTEZtbtux87u6qdw/ZIl93SNnKKJgaxg
+pctYzdY2ojkLCOPFK1bR9wetAATM3r+zPIrVdu/uj02YjiD0KbFULsqwTWIWvzR8FM/CYbaHh0j
ICB2FeGX7rsmgMQRBeBZFuGb+JWpo8sQLpkb/lMfjXP1KCEKtNsco0510DwvomaA/fj9TSB/PQJE
MJb7qMxc5OJvpRfFBXftdeZ0/noy7eFYn8TYfrsnYCOSsxZJquWun2YE7/2pzR5a9anXbqNxso1W
VP/bPc8bUZyVZEu1gH4GonRaBMYq3xmLJBp33bfE31vGty3JWjyvJESEptGkBuTdrDgz4PC8pjYm
ge8QmQffvVQWCw2TEFekdJhdxr8auxbaRUo7PRR+JwjhBfvEwxGbCGayBc0irhWCHTI59SYNOiuQ
26sU0EaXj7PIDvmxwkW2xm4yICy+anLQYxQA1vXS3p5Pkxt9ZbEavdFRzxBkJj5iA7z6x9+7Z3BB
hyRZ7VjJEQsPVzREx858UG6sgOFuiMgdPrYzcbKYtW6iqWTC5CQYHNnurf7yDQPZbhbQH6NjBWgd
eM78QbCDu9fnm/nz/R5WphkE1HB4tFaJXWZfCLKWUWFnkQieW3AGDO6WsdpKj0YwqLiRDgLxpLsb
svFq1icBrIjgOBu856hDMuuVgVAK49Bo10xeBFa4G+9uFozzF0PdziGA/2ANJ1gD8IdCfwbaH8No
kFyR7e3fmm+mx90t5TJEy9LD9Bh7DpsRbj0pQAQqMALB3vAZGlmL2sHqa4TV0XUCYHa5P9V/js/+
3rRN7llch7GmkhxZp9YKwuRFjr8tzfdOEZxWkSps+zYHKNPatCM1zV09u51KYPl1gYoI47IRvJJp
fYxmfu+LybkEYsLMDAojYPsyBPOBXo3gN1yA8+0VV0bAaHPyYP4aPbcuGmJ9IRIWs7KPH2DomBOz
IIkH95pN05yabIWfOC/Ov2g22jH9nD1azgxfETk5UFh64Nctny6r/h/ulzfJ3DbOyjzlxES8zR7L
ks1KHcanGmbJ6O1UQXnoYzX01WjepHHbGUqhPqstHi5FCaKs4VY23BbgpzX1u/G+mZ719pvViEKC
/QwOkS0L2BQoLvO9OpnRoGVjNFK38chpfGmPeNeeo0CqXwEO6uCPS7FMy408zjcaRRbNmFFBSFc9
6dl9nwgKh7uHYvP3Oae4xgnpMHyWulS6WttgVU6qcEaLJdI+WORGBucXY3PWM2NtWJYXUYednOqD
EajAfY6DyxYoUobziRqqUv3cNEg4dJETRmowqLOdKb3AJ+5ejP+nD2Y2uMShYqrNkLd94o5jY/fZ
g2LctMujLsxTMwv+j+sGOdx5UrK0SpFOBtj9wWQtIYyQEPE8/SwF5rM4st4/URu9uBM1DH0qKXWL
KKoZnaxfz0sKkgyaqLZuRA9I1Ed2E2ogqF5tbRA9Xi7uHZTl/CZdkl7OejN1C+umrw6pfG2JzpJo
37gIqlPrru1WmEdU/jKkcyEdV13GTIVoxHTXA2/Wkam6uWjytESHD4sDsuykSOe59erGTcLSM9pH
M28EN85uWEPQ64IuevTR65y0mSLZ39awEplKX/ui8nJzPV4+V/uefSOD80Jt1ZE5H/ByGE40GEHZ
Es22sbiDv7gghmtsQB1elrhrDehclWUQIWOAiLOGsh6ynCqICEo9tNvsm4pOz9QU9Op/7KFnznUj
hXNMKVkTi6KHwU2eFN/yo3ODJ1GGaxKNxldIVNraWRLzHu4e641UzktVhiSb4wx3OJziB9aCLnlq
Z68nxhFcOvqPyyv5CnXywYv8Fqfw3qroraJvDdwg/+YrU5+6kw9QhzvlwGbHpU8GSHwVTzuk/6h3
49fJQU+OL5wYZL7q0ldwvqzIZmDyZ0hN/NsGMQXsFiiOqld8FvXdX7adD0RdUbOElpSpGSaBJicx
qlNRAZnTSvzLCysSw5noCvCplDQ4E11BQdQl3dUTmEEnTTR0u/uQ3uwf57XWMtGkvoaRsoAS9Y5n
sGrcyZqdgou0c5vj9AD8l+u0clrJvqzhfrCzEc2WYOPIlsUY0lZHQFfJ6o0yrYeynn+2M8Dfx6az
e611I8089EnoF/nsRHXlI2ByY9K5lz9k13FvvoNzP30B6q2OVaVlo3Om5huVrguV2oqoR3r/BkRF
EICJrBzNp1dTjEnmdAoBn+/IznhUDlGgI1LJhNmRXacNNgfQgcsgCv9wKGulypKEQFD6DCJDtCle
XrH9rdsI4O7yflSTvC4goH8ZPOMLQ4E3j/Sqc8MXJFV90ZnbvfI24rjDoHRwtDEN8YLLBsvBSLXs
qlYSBg0IZxO7k9r+yWqa0CO6GgmMY/ccbkRz5wO7WJaqhJqqlNaOMWrHLrY8RSWC4757DDdiuLOg
SlYXRyMWdOkyL7YOo36SCz/Vr4EP8Tc3+kYUZ+5lBmb5UVdSF9MURP20CiEtd2+gjQAu6JfWkfS6
AgHMzBNkDxDZmS65ba5MwHM3omowu9A++P6NOO6axXRKKMeSmmJKtv2+ZNahCLPToN8PqgIcGMsn
uXFfgN3w8hEQHTHumo16TBGZlQnnZRK/KR71XgTEJTpkr+5k4x8LdbXMOIVN5BjCW+zoDMvw6Q8i
+VZrmz5Ampzx62WthDL5izSWx6JWUCQGEcKDGfxLs2SttnHN3tkWbgWRK9m9ut+27zU43GgpZ6BD
k3JoyS6g5oTniKOidcA8gxNbYPm7Zxl8oQpjFQMjNWcpcWt2OlqC4Eb6z5hYcMywtClGUS+v4a5l
YOjUAqoNEOJUzvwNo+2mecESWqX8qGWGrVrk6bKI/czwRgavSdzG5UARHei3/VGxIy+5Bme4V56Q
4fwv1eEMPUaHx0pHiAKSdunN02T48Rx1gq0RacRPXXQxuK4sHWErwh7yHbkeakdaRewGTe/fdGPo
nuJyzv4xm7C4H4dO7VHNWNd/rF4GerhgdXczCgYuC0LRTgV8v/eBSRMXoAOJkZUsr1TfOADRxZfR
tNMHIqKYXYN8E8Qj5kRo6NIjiuC51r8l85ecuh2AGS9rI5LBmaM5hsCSnFhiX64p8gnrQbGkp0wR
ssMwQ/jgh9+UeXUtm4NcDZQBT+N09a7sSHbs5J9HICA68XfNHT3VYShv8SOb2AkdKpIu0PK1vLER
rhpKQiYTYWyY5uphyKfo0AONzgGjgmjEV6Qn+5SNKEAp9QDVeE2NmycMtAfRsTsiNS56Pu4GPZv1
5O7pONXrRMKYAd40wLc+SF+mAK+rO+lpxQMy96Sjcmp86dg8q8fLFrPrwAzdoiAFMzAvxFlMEeXw
ntWELrzo2yx/jUU8T/vv/Y0AznuV3dyOGeu/693yqLi5Ox5MxI6s7en/kbHeN403dTgHNkhav8gr
M41rI7aTG8OPUC4EBnt1jM8EJI+x133/q1yhiREyRgGlWfzUbzr3et2lKF035L7LGi8vbgArLHBU
uxu1EcJZ4qwCy1XOZGSCSoCIhT/mqPD+whQ2Ejgb7IxGaRYNT7RCuU2zL1UnSmbt28JGAmdsFRnb
3GL5A5bVV1zFnvEq0mzZxyy2X4nO1K4tbKRxltfp1gD2ASmFZy/ONNB99Gg4qQ/yLPB8gqYcuNO+
KD7dzwNthHIGqBpNm5orHMYIForOydmVfTB/LLcr6sfUL26H50y2K8HW7atqsdY4wF8AXO+9myqA
falgcjlz56q9k1V61zWVXamJe9lCRGI45cYJ17Uaw+ub4Z0+xTbV8CCbRE36Ail860kot3NUU+RW
G/0cDZktg16jl0SAKLtSLFXR0JAEBAL+EgExdUVmwJS6mYKe3fCmmka/Bc7a5RXbtwfwwpkaWhdl
9D2935kpb9akqXCo4uO/EXZxKB6jnwmQz0M7jQCHisZnV/lxWSz7qx+u541UbqPifFB0ssqpG9cR
xreAqyYV/pLda+CfzdV7RfSU2HNOFnq7LMY2xHBz3mu5qHIL3gQjwRDPg6wBXV374zkX5Fe3EjiN
dHUe1Sqa8c7MP8vTtWb+iuMv0SAKLQSK8DW5Uu7LUQv1BD00dj08keHn5Y3ZszrgeLCxXCBnWYTz
sTXRhzbs2ft1eZbm1LbWfwr9n8sydm1uK4Rzs1qqGPkao3kweQLNsVt/rpz+OUIO4DB60im9N45q
bRt3fxNKbMVyRrBGfUWAxp+6a/QtNe+n7kGg1+7iAY8J8MSAEEXJ9L2VzdNsjQ2zgd7VX4iX+1Zk
0zv5aF2jLQiutfuu3okYM/ZlGuhYJLquqxa3YU0pWysmcFLkoB769go9hUP8N82eqK//lsHtVxzJ
KooSLTZo8RpgC83o1768dLtmrcoWSjtIR6KS/37lmlUzqFQ0qVuPN0p1VuifDguy00lNzEeDfBo8
m1wmQTIqq9ARnrjLOthmHLmyEjlk/lmUIsq53RhiK4pTZdZWbSjXnqUQECl7VZA2wQicItVbAJ3l
CFGKdrMkIDbTTNVkzOF8IoEsfVpRa/o3w0UcNJVemwD6QcHBIfZy+KtTBGtAozsuDZWHyZX7dawH
RUswoVZdhaF1JvUQ/IU1vIngnVyjTHDkIUkAJeW3zYyJAJG97XaYWRsRnEGQcU7RRD+yXeqPJWr1
jLUWHWan2dH89THyRbUpdka4Gw9AmHj66TpM3OCHwJspI70iSay+cL1MX3UNiLSh4k7RIyzXvbx+
ez2C74Sp749T3ZmKFYYDbgnYoL8eUWl21PS691DoOzksV1dMghO244feiWQnfPMQNYexXjGUmLmr
GnuTabiK1gerbh4vqyYSw36/EQOQM2DrNRWiomKxC5T19MVOZUH3KPOZl/aK86l6qyUFJpkTwN6B
S7ZOHcB4u8Am9Kpe8AbYVUeVMVGpGTLuXG7VaJ0QI9exUel602vHonmopcPlFdtxrZasAnVA1fBj
ypwyw6ymBjUx/TJL3a9lxu2qEIG97a7Xmwg+VDX1Ll6mYkXYXf5YLX8xnirr2yTMZe4eoY0Ybu9b
1RyMYkF0r9WpTauraAiS8WFZznkmSqvsZQC3q/YawmzsrC20XlsSPJMmUJPMYBZGDfe8IKspC9sO
9xz4O1nc9VqMFiClJiQ164qhh7Lml/Gs3jQvbF4u+1IGov5agUl8oISO+2GpR5T+avOUhLdR8ufd
p+8U4uKgMSbSiu4TvDH1W72/KkVg26IV4/v+BrkrinFEVnuMvPqogSO+PMe/hheG50LOlisEkGEO
84NHeDO9107IjTnk2jJ3MmuPJ9ejGwalj1l2w6ZgqmF5Ioa4IQiI9sqz2zUkXBgRzugoL/Ikd1t9
BDVg1l7N8Vh7ViNdg6MNrTyhMZ+LArQlKh1VR1Pap8t+Y981GZqOiAkVCr4lesLoV6bKsEpp6Hyl
kpwOgwd12QtsZS9egqJvcjj/hDdI0+Od9H89G4mnG7bhsBmzPlAnm3qX1dr3Vb/F8bkwrSvNPGSJ
TLlfDmteOlIme2uR3BU1+fMwZqsZj3rX53Rdwxp9IHjLA/pOo+vDsJSLYJ9ECnHrZ05IXjYDFMrz
zimL7Ig2dgxR5g0KZBj4vrx6AqMwOVfVFlI5qQUKI8r8rAABIZTvUuFjQCSEe6ctuVlZJUrPbmPe
xPqhm561SnApMg/08Ty/WQHnoYZIV+aOjRqy8K8L+sPkM4xUUUf5R1xojNdvjJuPZMOqC5clhSck
96DUcjAg3NtKYWP0H83CIDhxUk/6kZR26E2n6vnyXgkMg0fBi1eaFlM9oENUe0SkazdLbVfRIymE
VdN97/h7NS3OVy06iZXeRCKT3qs+mDrOMdKYptt6RtDdxfciskPB5vENczQ0Iwx/weIZmpd6SNC3
wvrJRGoJzNDiYrNmjos0TeAAo/h+jL7O8mGM/2Ik6p19sG/Y3CuYcYwHY9LQvzVNTmN8A/WeksmC
8Gz/un/bHs5DxFo/15ak4+mRpraZXRmNIKEjWinOK0RlakZFg3p8rf4c4sNgAClJ/nTZmvfvCQ1N
REhyEKBpcS+2tc7VuFRZaf7ePCFC+t7bau6uDozanw7WKEiM7uq0EcfvTKuTDND/qZv0V5P8RSa/
VuBzXNaJObIPXmgjg9sYzA+kqj4gIVUS9G4Dt1mNXvrWK63JLhi/u/T1sjyRTtw+VdHE0ECQUi7k
Y998lrLDqIpa+HaNbaMT57xNDeRNhYzYcn1pr1jHp3mn3Kz3xRH3OV6e4SeRYey6uY1AzpVnuRRG
GokxG6GANvnT3Edoc/5iTn91VN/k8Fl/s9HWMtRwKy1JCK0KuQhSQKMfOsNMgv9qn3jmKLIOQyaN
KElWyeqtKBOhBx0DyZOIl/MVKOCCAfIMUm1SWSryvWj0OplB7a/f9QMeIIzXNbyjRzUob6xPmjt7
kdPcas+omF/3P/+iUx3d3K+Uza9DJtz+IakZEnPAq45IpUtCCtrC3gPT2HHRhVM7zMA/6vtb1uu7
YuNui7kYaj3FRYXpjMEePNmbgrpEP5gSrM7qJcfVqe6ILQbF+Q/e600yd5lkqjqVWcq6OL7kRwr/
xZqvc2Bl41TE3l9dXW9ryqNRqKQspSzE5E6caO2hTfBe6OUpC+Jc+nLZVPdP35tenAtrJmmIWhlp
rZB8HY0BQQZYV4svpfXzspx91/Umh3NdS495byNHwLZqL1V2tjRAGYm66ES68K5rnJSqCnHsRkLs
mV6vHXHU+GCKUmX7LvJNF87ijQLEFMXE6hDJp2x6TqS/SSq97T7/OgavKhLhCnu5zZ8r8ymiL9X0
cnk79p+nGxncbRy2VUzzBFd+HIcOIN4dRYufosEMslS/Sqf4Xs0WH+NWTrckgitmf/kMgzJOHpPw
g8i0mcy6n/D4j61jaH1K5ieBbiIBnE1bShYDQg1ndfTzB+JMQX5bOO25P6GS3NrExmC8aP5p3/Te
dOLMu+7zqG07OEEZXD+ks9MJENJ3XSTMa+10k8HbvgnibJySsq51gknCJapeVks7ZLV6KJTZi6vV
dHOi3TaYu6ukxVGj8sflhd09w7pGEb+ZKCbxLaRRUmpm3MDuE/LQKLodLedWEhjmrgyKNjnGYK8g
q/o+oFbLNk9B1oQGwcJf5cpJ9KM8L4K4bddAqGZhKFy2ZIV3rxqSznrOZgXWOFCbz20s6jDYvy7Q
GIrEi0lMjc9SGKTKtb5CJfHfQZbsFLrR9fCKxbSc/wKLiVWufwtja7q5FYdk1sMGUYzbR5ZnzS+r
+TlfvsXSVdRKgqhaqBh3tuK6MvUJwRkUQxrNZaWqNaC3LK+qHy1BTWI/T2goqHYAGx3ILmwjN5ol
SyM3iwTN0qPx0tzkbuUsd+RW9q1TG0wHUV511/g24riFROi5dlSHcq3kJ41fGY+LJkiX7ZreRgS3
fvo0WroRrli/Mp9skmQ3mi7CahcuG3eI6IhxY7BDoqEX7cL24qlg8TjU3w0HjaeeUvvLs4iX4j+I
1FHDxiCcTl7R3TY7BZDVEKPc8A1956n+FKgHE1eLY6Edz1NB9ik9hKvgFBOmxodo0HiTyflCQOK1
M4BDIZOumOSJ7Xy4odnqKOGxKAB0Vd/K8jlWJ6e3fE0qwFMAWNHkW678GrIrtZ5AGY6JIJS8wuo2
QtmD3IPpx6UNUi3AoZHqxc5EmfW9uiXadCh47PAQlnWeSqhZ4EV7DNSgLqHfmoFaONkp8ugDJoQc
MOFg4v5WNO+yZ9VbkdwhCrWGms2AoHkiYGU6KOtRSgVX+u5DZCuDOzlw0U3SyPCojG0R0DoBCUBT
6CVedF8D2sSwE0wqrqBEkVz1KyAFbuDgv4oq27tBzfYruMOlrHMUgx0F6Ey345V6sD4BEMxpb8Qj
RPtLalE0d1FgFPAkZJlsLUBPR9qnqs+11BwAOx6FonbJ3TOFedL/lYLq7HvvZw6hlo4E9l3ETg/u
KXRBp+hu1eF2MUtXuaNmixKee3HMVqT6XmSaARu5Y7EZuHTvi7y+GReq2mQBEgP5Y2oUJCu2sji7
HLVVH40Cj5wi/9ylSJy8yM3nyxHLfzhub0vI2eXY6KFmmMh3d6gzGYfEw/RQ/tz5YPI+kUN8nT/O
ghzNnoNXmA9kXFcG/r1fwSkbiTIzgBiy3CNB06SCC2RfpY0AbotmraBFprNlA5PEUXbg+pwCji2Y
W7v72nvpQcYwvODeZ66Ud7Vbrbi9GtYhSsYEQtvpnDcHM0J/oe7mylc2MFESwQPotRx3SRy3bQma
oOOQLWLrA7jdo04MshlgZ0LV6rpw5k+Dqzq5PbnErYMhdLTUyQS3y97lstWY8yXZDEKVssbh0/LP
pXHKs8MKYBz9p0nvBTbKNuyDskBiNjQqo0Pf4J6T4zLQhcSIFbOn5qYLimvJyY4y7s0IHcSob4mC
KmaBF+TxMDnqGEtZrqDBST41NwwUMnwYT8opPqQn404W3Ax7vYKWomHyBU0SOO18QL/2k75EY85O
YBgs16kfPVaPhUNquz8xaDnEjaqd/hyFA8G7JstOIQXtCvpwuXMyyKEVyTUa6xiiJ2Bzlc/mNas1
Y+oNGc0kscGR2nnxQT4Mh/Xu8p7uOgEdXHdEx1MJHGTvnYDchrI06zXGz6azlnynIr/GTOLDFm7+
Pncc02Zu5JRS9HD1Mpr1y+6HlubPg0Qbp2kR/ZRJoKBWAAwJ0XbuGo9uIILVZdACa5yxRlO1FmmB
VW1dxVfd1Nc/hQf9dR9zJ3r+m2X8LYxHcJZlA8VJwF+70no3jrFtKV/+OwGcNuoyzAUgS1N3JsAL
qX1rED7YBQvGIzf3UtoSUEOzyIgB2Sl2c215Pag1Knd6Fs0k7kdAb9tDOcNDwX+yBhMDEGubY46v
XUt3iBHQmmlsnOIuSZ24Iqmd9uHi1OXwo1OJiHpvP2zZfANbkc1TANOXltUSLKrxmdVMLUwjOMCq
vlZ/AaoaaHPF98ubuPsmVTYCuZM+jnKjySls8t/HtnIA4McNdYfXGaBV6Fh2/TVF1kBDUysaXrk1
BmwlmjkXPEpJUDwxPDPJo1cs0oTPDv4fUDciedx6yrmUYhYC6xlfhffJQTlYnv6P5rJmpsy3XJHv
2gPixlDrm37ccoZxgizMil77+Mr6bNzihRoQjOAZ3zPQISdH8NYbJyS9T3+BqvNOLufUkjE01Tjs
AFfVX4XKGTCnc/jpsqns3gkULTEyIGKJwbc/DAnt2qnGUpqrFNDqk7ock9mTV8WBR7VDTQBYtX8c
N/LY92yOQtjFXTamMxphVdkZ8sprGlQulBkEc8m3dCj9bgTsaWI8S6YIxWQ3kt+I5lxboVTU7Gf0
4OroLpKr5JDO5t0UpU6TKu7lVd297ShoXamG8Qxkat5rmWt1W4QLRK31Q4cSezV8vizgwzpitAUB
kqkbiqzKGADhTHJZqspQFl1zWLtHcWI8qIwUNz2J3j981McL4mwQKLimufYaBLVIEqeZPc1fMgB0
ResxH4VjyvzJ5qVxYa6aqhOA4SGt84wXA5QSkqNj1EAKdAddC66odeqDZ+blcRslWWhXBaMEW8b4
bmXDauD30WzztkDRDM3Gfxos8PLYam/MP6nkxYiZPDabxCgzMqf1GKxf7YhHyz+0fPLSuMPWF2SI
sgjS5FN4AjCYDz8ZrB7Yrc4ipHOhLO50kRUYkBWTpdsg531iaGcMV7176IXUvPzp4tTiA4iKtGWU
1jASyUhtw/QL+ktwukQSuAsNZIhtMjCjH33zxCYejMcUi9d75Q1xpeP8lQj8Ip8+4VXibrQCY2xT
L0Fgr31qa7deDo3qXVZKJILzGAlKxZ1sYIMsNT3EEvD7RhqQTDTpIDpSlHMYo6qMEpUhp3enX9NT
dohODLtSMQGlymgyhIlWtjbb0J9fO85nlOaKuYcCa0f/oUGL3jf6tfZmp3rAa1HYQvUhtOKlcR6j
NsvciGqo13kopcE0zNIxh9eHd3xCzKw/XN62D8EHL5BzGflSr+xFxwQqLd7eNnbNqX2lt2MX/ftH
6qf5QfXSU+mIsv+iY8D5j64fFTIBWM5JqxFsXYpNmkCgncDh8wjamYoeEOSzIeKox25nN4A0AwC5
QwnKkqmHOocjkCg4BzyOdmOA+UxZIRHwYt9obvdX1NG/zwcDx3tcPWC930tCqYKV5PG0syzM9Wyi
uGeSY2K5zfJ8WSuRUpz/SM0whlOEUqV1WoyrKL4J+z98wXN2yBepGbmpVERQgbb0KW5+ydEqiEVF
i8R+v7kce3NJu3iGEooa21VyjkWQgSIBnKeQNGuYEnZ2Sf2jyM6J6N5gd9wFT8RDYSdpooJVie0y
sHaQtwoY0k4biKC9RT6IR5BoK5CT5Rnb7cQG9OG5AGo/7OoHc7CW0HZFWnFewJSjRa8XeIHoRkVz
6nhQA5YqFnVNCbXiIoiFNh0m5LB6MaaGAJiqHiQncWTLbl5JN0XymKO+sFl80k+S0zWNUogj6zUp
TmV5l0s3+ehdPpgfsn3cseETX5oFGGNpxF4xMI7iRnG7RxOgHE3AQnZqkwFztOR7ogjcnMDUTc4h
UN0g9dqys7Se6+han+4FeokEcOGETsYqQtM5duvK1O3Js3ywiYKSwOncen1N1EZCSxTdhXwTAW3m
fAWmELT6bNizi2ZMJ/3MFnJ2lsT+SuzaQRwtejiKVOXchixpTR53sBSlrW21TTBgIUyKiayRCyu6
Xs/iEeV+uA79C3nqrxgCPYubwFdtxzeKU32NPVF+QSSUCy1AWRX1DbNNQ/0f0q6suW2c2f4iVnEn
+MpVkmXLWxwnLyzHk3Dfd/76e+DcGTEQR/iSqUrlxVVsNdDobjS6z3mZo9AKtMhqA3fi5REfoz3X
zhrjQtAeVhKjwAoSOmx0SN12Z5yK+9YPP6lWYUlue4qcwa5eJAz4Vijx86I+bwsZ36IsxizVNOhL
QGeYlcpZei6gEGc12cmIWBi6MKPRRfXR5IrMorXxju0kL8CjdfQn09deMOTk/y6fOuNg2KGIME5a
kgQ4E237bQi+TcttX/GGZDghgB2HmMpBj+oRqomHn3QFvdfvGy5cOm8FGZ+iLPUEakWI0cqHrHXE
SEG3xpPc/+D4rq0bA4bm6fg/hYKXGWsgk5rVeT7CGk69q3nSDlTcrvbws3rIgzOgts3a/koYi0oq
12IkNjqEmdL3RbIS0xvj2tXQKdvkOzA/e9eV28oE1+KYq+s0SuoU1hDXAPSmC4+gkAUqmfPfhDDR
pSApkdISQtoc2JM6LuJPs7a7LmMzcqroc0JDAZo7FXZaBc1i1dSC59nWbwuwm9U+WBjyB8Fd/B5d
i3eUlkM4Rp94jYubF1g8PGJGkD7Hk488ZZWGNlUi4jhJNGKntb3IVu7Sy3/y0vZ41Um9xOcNY24d
r7VExu7TqRkXEQU/XIIoJUGAPvXx+D9kWHTvL0xxpRn1kivNkiDN0jGBHO1EW6CWnepo/uxQl8vL
UbccLgbAgfZEB7RNhbGQshIrlBsUHDGwpkd4MI6erpvHpp2vBDBrhon5KcEkuGqXykHU7iPhafyT
G89aB2a5JEHqjQ4wRjaADO1cfZoq1b6uxGZCsxbBpBaZUBXLHEKLZJ8+yt9rO/Ulv/pW4sV7sGug
mOceQJIye+ZN49LQfmEKq+WjrnhlCkrSh4DmhG7Fcj9FLwoo4GHpqijZUZhytOTZApNmmMgypBmw
ULYQvMnjfqp5U0cX6BA0Bq6XkckvinHOkkiChOm93GX72dWOGGj5YnxC88cjatWv/Bv9ZgV+LZMJ
IpraRrnYY+tUfzhSnMLeI5boAMWS4wg5y8dCd9bobSll6h2C6sWcXxKJ1zbIE8CEjFgvhiGmDm8w
Y9y7e6tVOCpsVodXi6Uy7iBCk7SizFis7Cjaqp1/7Xbpvn0WUWPn9bxddN4xxqAynkECqG8fgoQR
/vtjQtVRH5N9D4poLz+M6GK0aJXfdMPYQvf78tICDw9qo6zL7fTY9LfnQ6ayDqQql0nsoHXnqQf6
miHu8z3tYeFj73JXmPEkTVkuqGthE7Pj5AiWtAv2qa35CZ6EeDfn7Qi50otxHtIwFiUa1pEO+ujC
80AVVDndrnWIFVjFIY8s4ZnjJ+kBvuKu2J6ZUjKCVAixp41Duyhp14rsU3qk9CEAkcXkSgcJeMNW
6nHLyzzR9O8rT0k6QQoles4nLwks1U7dyaMXz8iT7hQfIJeLResuocenD+L5GLa3BK+VmjnFUFv1
k3tMiO5ar95TFGIeaPlmBnLeUXYUsDTR5o0kjMYhoCfedGhgoX1APFe2HXWARi2rmqrJ7D0ijHRB
GkvcVTrZABXOKH4VNMMls7Fv6nAvt9nTdbvZ3ruzPMZHx5kQL3OAvUszHLxS3FdIU/Wq9uZC8+Jh
8gDpkljXZf7LSfxbqCIyBjMIUQdQASgpHso77aa0gVTkawdgV+3In7wn0laynwsKuLFfjTMNC73O
6VOY8bR4siuhiq08LEDapGjAXGDZ7ZzrH2kf5ro6CqPcy+FAt095Ch6mY4u6OfmS/CgswZduJTd3
Mp/be0Ejw+XJP8tkgpNQNWo+0tUs0d3oGt5yY7jqibYCqrs/fExaLSib/EsTkaK2h7jaHZwCBw8v
PLS4Knpzbos7XgVms+i5lscEq7Ip0TjTQh6KBo+mF+wxA+6j4GlRNhleFeRfHPd5MZmABDy6RhAn
SKOMl4oXvCTAZm1czIj+RTFfuPJ4BsMEJUBhivUYQ14EspGd4klW7KLTcd+56WC9zU6HSVGuw2YH
wn7G/7OSbHTKhrQxf77phzvtBoUlK6Wz2rc8b8bTjslrKz1X1OGjGqm0Vh7FHumILWLQjeNQeEeA
cShCj8GJnNZy2wiUgD0qx9VnQPi+yl6OZl9etfMC4YNdP8anDGgUitoQm4YHXFd2KVlp+wlF1tAC
bc0dqglwZJUdAdJ3x5vy5R2Hi0HPMFVlhR6/aI8uArf3Q/f79KgdkJ459WfOutKzdcW1sG1rBjCQ
4vSjteVrdZzfAPNhdTv51DvVm+jwq1scc7nAP2rb/29bGIe3Rd336de03F9XiSeC8SZxlnVRX8BS
avMpqV21uk159aWLbnvGPD4Yq1ZBoKoBqz/QVWtd7X1ypIXmf55pdy5pd80demx93pHevqD8c6Jl
xo3gvcvo1A5qDeHNUt534e76svFMnsWIlQOix1IGnbQn4kuO8K0DS9pwTxEUxXso9l7+VfcWzdvj
jnO6P0z6mhUyXiQM1Vks6OnWbzt0EOu28lm4AzobZC9+8QbIYhy0ekdDenjieujtK8p5aRnfMpjZ
pKEwj6VdGmsBB0olWGayTwpP74G5lB/74rumfulnTs89z1IZJ6Moy/+/9QqZpyWvgexI2eP1XeVY
DVt47ZegLEUaWsPqpc8/5wrvjY3nrRQmN1EbKWkHmps0TiVbhlf7uqM8AH4Oe8V3zDRuXTEUtqQW
KUWg4QkDwVsP7ELN7Aa92eZ8CsnD9YXb1AvzxibmE3Q6k04D0uqIY0Cha+NWQMn6aXRVt0YGhAg3
AfJVcqPDpHCOwNatYC2O8Vp6MtUKWgs02zAPEmV9Ww6h+V0bYpvMAUfWllGsZTEZkNJISgN0Ns2e
jMUpm9BPjZbjhDdvbRSRG42ZKEuhBvrr8kFE1g3o5rLTQdrJ+nRfl4ud1+V9myafgglkswu56+vm
AFIj//rWbat3Fs0spToEVSrmEJ1VJ6mK7EIo7OsSNssra+2YFaxlfQZzL0R0DkHvKVBqVKv7RhNJ
igk8esZBdOh1uPFNB9yjlmiPN+iLuv4rqFtiz8L6RzARAY86ZY4uCNwKdNSQhgejqm2p/magjKq+
NXPvXBe3mTiv5TE55biU0pAYkKdiivPDOX8ZBeRDH5xbPl7vc87AF/V/1xRkosJkmJkxgqUQF3Ka
8g07yRf8jFvK2bQXWZZ1cNmhR19hxBha1sSxiePQFKWlx5904Y9WbiWBCTCl1ER5aEBC+0O0cek+
CHYFKu3RoUWTcceb9+ApxMSVNKgmTFBCHBk+taNLMg4w2LZvPOvDVmPHpjJnla5YdtReFfRxUGLw
xQbW3gfzDsfutsIz6iSSQkQFj1Fss5qRCIEuLAVWr/+kV3dKsOvQg5ALL0mN98NiPxSRVVQ/uJOo
m0UMwJKpmAxAv/UFJElMQhNkzAFKtSIuwHr5lkrZIZsmN5HARkjKYz2NdoIJ384wnkzSjRw3s5mS
rX4A254DCqBqmIB9bgMVecCYEK1+5Q+RLaHJRLCXB0BgqK8iCGwBVTrzjHYr1K6FM4F9HBsAlY7Q
PtlPjopcbNiZ34ad+tw67T73UgnFB/71fNN2z2vO9uyEiwBadAEqzwDIHR+q6vG6NW3lXGutmOCg
JM0wqhG0IsnOML/o+SkceWwOm6+2ayFUyVXuAI5mrSQAGkGJoddvKPIv8lgAmGUWfVqyKOIH5gi8
/756TEio9Tou8ZwMwVFh6/V8q9Tm6x8sIGYYgb6hSHjZZKJAK8liWVLd1Ljc0UOgL8SNc+486qYh
nOVojFeWdeCOLx02qnWFE60459/RZUy7nNJ7ze5qK/QId+Po7l9EnJVQxlHHYlTLogChmiW9Upz/
8EDAWWEPGerbGQArOl5hg6cm46vFOMiA8kpjnP6eEcFqJpGTJmx767NS7KjAEksTmKuglIEX79Yu
/fi2s0Bfb4u4puqcaixHH3bUME8DsdRVCCtQXDMFS+MmX5t+aaUOk1l2bZ0mIhi3bEFPLEV+MypP
lV+yknM54y4b4ylGpaiIiC4IGGCzn2/TA9mL+5/I0NCLd73fLCnQ2d3/P1fsyICmLwZ4gD6yK/DK
PYHBaSc+9Q6tDwo+nR8p/qPp6YyziKYqLI0SCsbVTV0ctZLjarkqMa4iihKziBWotGR2dN9amL5x
JHBV0mtU90Y7LkwHY/rX/dPmO/h6IRnHEYdlnzcL1KKlOzSZ2mkJ6mD62kkvbyjcfcb28bjYuNbC
eA4QePTpaEAqJaQFXQeYCU03tk2/dNITr5eQqyPjNSqTtOE4QVql2MQX0GVX1pb8FyZM7Aac5LID
PoDE4i4t53CzmVhotkM1jNhQOrlFvqofr49kP1ZWCzhJ8we/Xrh9jzwfi4uhgaCYgoQ6L/EwHWn+
E+6NA8bSuPzPm4kBUMwkwxQ1SfzIxVYxW21FOVU72p4p7kphF/eHIuH4xs0yF0VK+1sGs21DondR
DfcIl5I9F19oGkcc1TIaq8bM/M9XCEooI3iRazrB2/WTcYGfQauWK/FsYdnQ2kCoZePnBU52f7YG
tDbGPr4VDiAtEku+p9M04rGxxcUZSpv3WvAvx+SfFWDLzXSyMagHrIB0WrxhX2O2UXXC5w9WPP5U
1HaoOEtjQgUQ9dXM0CGteM1fAh/h3NXvVUA8GAkuYAuGserT/JlbU6efvcwizmKZyDF0QxYuDcTG
LwPtz4aSgSfcApvEBSgoz9/xpNFDuzJcQK00mkSXVL1tYouCKAd47SGSpR00u/L/6LVubUVM2NCA
PVQbVLuotPoftP+A7M03UOk+t/uOO+fBOZZsVboFsA0J6ZEJSXLog+JGWUo3VMan62djW4wJnjBi
EFNhm+oTYtSVAMA+Wwr9qvbH2RskTjXjX2z/LINZuKyR0iqWIIOGiMVp7fgr6BccGiLmz9xXpG3b
P0tjgm83lUpTdcjTM3QzJD6t2eh2UVh56sa+bk2u7BDZLW55iQxPLhN+hQbwimSAXGny8uk2lgQ3
nu6NiVuOos7y8pSdFWQirtAuxlICZRHLiQKtjRrcd4LTJu0Et3YoCL94Q1zzkLnjTuRlNjxzYRx5
horx0lHZ3etsl3e0OVaw8TiY2qqF/fSqT8kt75mCI5NtrQ81vcj0DAurz6cg/A4+NfJnRW9dBBId
UlvQCjFrGrRNpOQRAvx8GBwJ7Fn6fQfuLMxfgDWXh+O4mU2shDGLWM4lUjV6We2656p/TEbOPPF2
wfIsgF2xogXCXYJjbYc/Okd4B1s0kCKrb0lmNW8dGhl4Uwh0dS4sciWPqZjIYb/IZQh5OkrbpWKF
wm7uXwfttcludFjHH7islTQaF1Z+n5RKhx40SCujW6m9mzOvNx6ui+DsEEvJMHWpgn/YIcO81YpX
Mfh2/fvcHWJi16ShTWGmO6Scfk5VGHf0jjW4i5t7ocPLmzczIF2WTBHN2CaeQBinWMalZoYZMqBO
+XAa423spjY5UjAxym2BeYsSjTyJW6G+ADwC/ujt1pKufwHjHhOhbKaFPpfp060pfAbR3h8s6VoA
c4RFUUiSakbA7LyKsnpPz7QvV/zL0KzZCTA0wJ1Y2XLEa4nMOSYgdqlyOrMoS19icjOIz93yuGSg
fBWequXVTHi9upuF2ZVENpEdtbHTZTqMpj+oB5kWaY6Gj2EcW3B4d56tcLYWxZxpEGynw1xjv0SV
WLO0BysjOMtzR5G45IVbDn4tijnQg250GDOFqPAHek7s/NB9y5zAAbHM8pABv9QuEMryyOMYzFar
0Fosk60qVRp3Le1loCdQQdtjugefoJUcuPAY9Eusf1xLYk57leuhauY4fa07OSZ4sbMGKHONW+87
u67BRzwbHB+5mXOtRTI5V5glXdPRbr0WrWyyHdntbXhLUVXnfcVtUt90Z2tpjHupGgEsxdRYRntw
ksHWjosF/knwiWWxnb4LDjfLo+Z3uaSaomoK2FqBAP5rEAjyxTDlFEuqUTi7d6BB4T6JqtFg4Z2M
F0+34psOmJ2/hTGuRS8ltLJFEAZkbO0keWixwXrmn7S7AUOa/RGlDo/WqypfczhGuu02z6IZH6MD
s2/SO4ieIyytYBUOHn3CT4Mdy9hMdCoBeWrhFcj+ZT//kcq+v3SS1ChRDan1Rw26OYWu8dgdaOPl
9D32uDVvesIvdxM3EEmm8HYqY62VWIdmRVE8gtvyDW2euwHPq2OJiQoKGsJzbdtrepbGWGsST32G
Ry8UUqVjqzlDxQFLoLZ3TRvGNkeAPRSKgO8vAfgIQQxvvprTsdcD8M195tjHtms568KaZteIfZ5i
5eKX8PGjHnarOgJQk/63N8nNpVNkAFrjQIvyh9tZ5V6DWWdaHMMwjOEQtjuVx/Ww7bdWAlinPC5q
0lABo13sUa60y++olKBqX7jRV96VnqcN/ftKm2AwdDEPEE5b8esSV1Zamxw/fBnaNEknsiJjhhH/
sYjtbdfUVR6lqFE0naVKX2MjsEweLqR0mYhQKRhpBYAw7eNnFm0epigjUqIBsUjxcndx8KoCh9jk
llKB+F5BvSdy68+z37zz5/I3ckswE2COFtzJYLrWWLLrcYqqGrDNNNQo6GDrv0uv1BDpcIbYo+ZE
0bvip7foMUATHR79eY9X7C6CflgxFPAX4PJGdJnFEJdHLTQbvQTEkJ741WLue7nxOceMJ4OxlF4x
zNbIcsjILPWgOPEDZenUj8ULnaAk3/gRjrUcVivGJSp1klG8SoJpiWNX7HVjv/CodDdFgLcFgKyK
Lpsq4ztUPcK8dZURG7D7eXVLduFv39U+tDiLYJHqqm6o9DHEuoGD2Mry10F/rXVOeN7cm5UMZm+E
XOzQyAs1WkCWtmTZT5PIyRXZBIBVg9mMsVYTbZ6hRtlmgJH19fhFE8Bq1p/M8ZEUzW96DVYcE6CC
OU1CocfeR2j/CQDF2j0JI8ek6TfWQYqVwQQpQhp5kSq6M3XkGWLkhwCuhX8QiHP97PAEMVZWyVWg
6Do9OnJpjWH4gCkgL6uQ9sYdxxIuogerFJMtGXMqZGYDV9A5IkBk0KxiR05xA+54Nz3xqh4XbpeR
xr4vg7lnUbsO29S8igfFo735zU39OgDnP3IM9ETrnojm3WyfnnhTeJtHl+Aej4otGirY8fh8Nmd5
UCIoau6CsrDkyO9LnhlSE7gwkZUQxuqLXOqEMkyIPXW+pu2NxLTS4akcQ2voCMfkL172PhZzJYzd
uiLVJoA04xS7ZW0DW+1rbqPLLkRnGhLd9pm+mo6ipfPu1Jvm+bdcTRTpLXGVA5C8E5U0TWGefWel
OGx6vR+lOzPgzSlf3TIIYi7UbbOAVBTUknYXnKKstlr9MeNSMPKE0ER7pU3WipWaB9CGRGXoiVWo
7TSMmVtgoJQ4O8YmHT83DC1iIK1C0NWZpGNpUdUXDcGwzVD4LJkkttUwO9RttSu00gsXMN1K6Fo0
pefr/mT7kOOO8LdgxnMBKKQDMG5MbPCzDc6wjw+xX8y4/IlOgrs0r7Fje0n/Ece+/eajbvaKGRJQ
giWWGkZWo73+NqABs5hs13BX5JoC1lFiB/Khmd/F5Y5MvNnE7eN8VoTZsCAeW9AmQUYcBbdV1huW
qhU3ooFrerPsg6xwr28Ub+GYuFxEglyNBvZJFu6rweu6R206XBfBswWW1VsblkrPog+v0Rzx3Ikn
QJTEHmgV1XRkzjP2RXsbu0tMXEZsCQDMixUc3mF7lPYwdJvPA7o6kkftQfRki+LU9v/toF2UOpql
V8QIUudDACKh4aYH3xMfaYC3XUycXshodoEOMaJ0yMRHub7VeShJHJfBUjtknRDmWvyhSbNHTwM0
+V+eTjezNUKbZg3cCQyFarpygmmqhhI4nImtj1+z/hBEu0D4Wqo3mpHbFRhPrtvg9rqdpTFGkUYR
WE8GmLk53Rhab4fFgzh/+28yGJdHln4OuhAa9eVdIlQowu4W7jDSdiQ8K8IYAPjd51midtbL43HQ
TDsOlMhWR/kh0ovv1xXatoSzLCbaa7PSVkDtoDZNLSG9Bbk2bJrH9cQRw/ZrA3tJVssGYgD17DdL
fJcjyzWm0kdQdDJBssSS7JIi4pa02fIk9RSEEn+Bp02DHTLBPkkUoQsWBEeh6nct6FrSCetpZKdU
6v2p0N9iTb8XzeY45/WPMFcery/v1lauxcu/ngBF6scCtGcQX++MUbJQzLeAR2GPDS9H3LL+tSRm
I4VRHOuih6Jq/0lKnsXgViXedWVonGDT0JUIthhZhWFI4goiJgwdhl+y8On69y+qncxmsSiNnQHC
BH2C4cu39QvFEKZIhvpTup/cDAQNvEYBnj7M5lTKMA/5TPWRMUsroMxZpcX7dZ0420KYWF8XmANd
UK+xa+nZqF0ivogd78GNY2Rs60gVmbnaDlg2qbdQe+pnjOjrdnxodkiUmtBaQMQ0WB8dTh6vJ4C7
Z3QBVj4+EQYjngwIr147hw7J5H5wbN97h2Kumg4PpIu3nnQtVuKULKx6McZ6ViJei1pMqy3A4Uj/
5Fq3NnXGzyttUNREIIZdJEV/jKIqcLK5Sw9yNSQcF7GtEdFROVRMNBswVkjicAKGEaxQX+qdqaaJ
1c+4fEX6X9ctcdva/5HDgovUfTXjuR6uCKdXURWraXj5EU8C42tznF2TgE/KnnLBlTH+RabFua4E
Z7FYSodZTI3EKKBELNypyh0IEiXl83UR26fpvE7M1rdDLsUyPU1ZAaJAobKTQXfAeW1pfWFdF3XR
n/zT4Z1lMZFeGwRtGGmkRwcRBrPaR/QQ2XNlaQ+jMx87H4yEvMsHb5OYOGHWAA3sUphbPKJZCaND
4jRxNokjgi3HJEakyGVL/ZF4V4+f1fTh+rLxvs/YWStJAxFjqBB2xEuNzJvCmKMCxwjYUjpwe40A
9yYwkwpAgcOru06Wh7wVbqNK4US9rdSIiP/YAHt9102xyUsZJi3K2XNW6UiWTW+JcsUCo5UfhfoR
PUrWoPGu77xVpH9fedIehJ9T0UDFKPsUdaCGDnlwRrxFZENDE0/og4Ed4LVKsxpjAPt5Wz92WukP
eJG7bhT0WF4mJ+dlZAJDm1ZEAMcYjCJwJd0FaqU1K4/gtzLmwb4u6l9i3lkW4yIAYSuOeYClo20E
kgMu2Rvtjg4GRbvUq7/9dms/4yZ0xk2IRhilGXVJ+tfOmY45pjfl/fBDQjsvH3yH42JZLgCjWDDv
vUBYKc/PqoQZpCr4kgnCF84icuyPLefEpC/CIsN1jdyOQIVDI7Zbj2hDH53Akq3wKbMHjkiOZuxd
IEZbKCl0XEKGdNpVgfpZGHo7yHnF702zxxAaCPZAhwnGzV8PVqDlSpbOCIM5YFn12U/Ve7OcraD7
zllBmhlcmPxKEGPymRkROaohaAgxaNLsK2/5nNtt6DRvlH+y/nZd3uYJO4v7GJRYOYxFAyedUEKc
mIH/Qh670kqK1IkoY0SGIV+ZN8LPWciPJqyVQL2dZRXXX+QTYgeYhckSA7Q04v1KGEz3um6bxrjS
jUnCMjHvNUK9hzIbGKWX97occsa5toohaKv42yw+nMpKm7QeQkMwoc0oHrQM5HPpX6H+LYz9oHkl
POp13tIxzj0qlkDQaFBRguGlMZIn0uk20RbgmC6c68fmqZI0DY/qwAjWDcY5AYGzH1R4MDssfbk7
ReKJCwG7rc1ZBJOzVJPWNBNY0+x6AGNzOBzGOjoWYWlLesFpGeGIYu+4QZ6VUxRAm0FLrba6X4CJ
0hk36m+zq374dAmYUaYGelW0Ov/qJXqjjgH6gte4wcvvuvv4oDptacX70aG05PVu5CRN26f3LI/x
SkQJ0pIkeJAImsd22oE/bGxGK6x2fRdz0lqeKLrGK0tvYqmP2xy14CbSdn2JueMoRudIpjXOUAvP
Xab410/v5psVOE2JIgFMXDHYXauGPpMiWvoLXzpAnLU+rmufjRzs3r1TPgMTANXgoOGkAZuGvxLK
pqF9G6NiAaGJCmIAybjJl9ruw55jkZul9bVyjG8SIjqDX0OO6I/uAp4c0Lfa8nO5L9z52x/VRFZK
MfWKfBRapRYQI+uy2jeJeaNXOa96T79xEbdWMhjTl8okyRYJGQYlaJEwD2IhHO9AQXDX3lM0iuUv
jnlsClSBn4QSNCDMCWOQk0jQMzhCYNxYnaMfxNvSTu10tIDc408+f0Rp0zRWAhmfOCVm2gQqVnFE
YhMPaD57x9Oxe12tzYCyEsJ4xVIJwiajWpmxaBmCLcnfR+O+nTHhX0XWknK2je7Kxa6dxbGzDKWc
jbNJ7wtpqx26Oti3RsHjEN/aKBOjK6KuKhoNJr96Dg2c9hFJVMTIg2jTUfFlV30GpTc6p2ov9hTO
0dpSaS2O2aZGLZocOHeGLavP6fxZMDg7tBFMVFGV4eoJxiRM9hYpt6gnCu2E6i+hrI0YlzmZ0l4J
Ofa9YW2gt8TEKECidAIY9F9XDa9hc9lniFmp9EXQQkuZSrdIfn+tfhHCbI1qZFWctYjBg5ZYE5gG
uLcq8dLAfpHA7EZhpFKC4VDklwfMplnY+o9+EQq7dv3gbGz7L4KYg9ORqkpVmk606iEoTkrHMePt
7xuEmBjA0kR2rD0BIykgg6HIoB6N+STxgPIuiFxgUFDgLIDZcLMxcrHFxCByBzAIHMMHKbai2Vu8
dJd+NTBWOjtL5syRo3v5E/iAreGWP5ew4X5++RGMQXShEslSjh8hIJkNi86SUzTYdtZozpYoZZZW
5Zy8Yuve/YtIxkIMTDYpRQqRwa35Lrr5A44VcXQrq23V03ex1/w2qTK71IytEICYDg1QmXFLpVSh
y01qZ1a+x5Q7npj/Bzx7GswZL7tWkb0V12DBlgaRHoKHwenwBCLY+vOIpvbcodOEf3IQ/rEj9kKc
kDhL0LEJx1G9t9mLWPCQP7Y901kAk7oYWjDm06ChjB6JKDi2u0gDlsUQcvI/ugkXi6aA+V1D27om
s3pEeqhkhgE/jplIOxweR7zzScptau6X/KZqZ0uTn66v3KZiK4mMYnIwh7VRQzEtrlBOeAYErRWL
7/9NCI2Wqzy6buscbWcdLnHRo1C54XLX8SyApwd1ZSsRZiWnYCqhIuLjIDxX5T1eza9rwdsc+hNW
Iog6prNSYqnS5VQsCfDGE1vM0XnlVP1tHX6NUEe4LnHT/642h3GPYzFGsynIqBuYBzM56QKvu5Fm
9hf2RlGMaNBFwxWjUl/HRZuMEEBRKCiDCznme9pdDRJS9w90WYlidCE6GLOimpp2roG7CENEI+/0
bF0wwCuhKQZa1jVZFBljLg0xkypgwdv9AdjGxFcxTGy4YuiIXunw+c648pjIoSy6WOSmiMNz+ulT
gYRwmAFFF7kjH9aG/vrLzfpHO7Zs1WZ9W4cztEvq6XtZtQ9ij9fDojkNgI9TlfohmtvjLAynsU7d
ohgOWv4nBdz1CrOVrLiSIk0Efq7dHiZMBhRenLqdFR8FP/cy3eZd4rb6o36Rx+zoqErdNAkSWl8d
4WQ+DY4BmYmj//WRGhxAvvZc8El5N0/62Y7YCpc2d1Ha0Owd086v9RudPYg88T58aEcrepHfVXTh
qo+Z34MRmKfy5plfyWYcmVgXo9B3CiKN7tbCnsifrp/Di4nPj0RgJYA586YZzmKWYAs7j56Q0i92
BhjD6ZnnvqnTQ33NZJlDn4Sl3EtIUfEsGPhgeHemG+WRMnnrYErp8KqOlst7Liv6xuXrF6NhjuUc
ZLkZFTgoQm/R+RHaPD3leNUIrPILZUZX9tfXdDODXC0pk86Bvz4vyrzCkuZfmjgodkU5vISg0nPq
Qe78qIzrO13lOW+6UReLq+F2iW5t3ZBEZnFJ1SeRQZPn1k3vhJ16mL+GLtlXN9NhxLsDAFmST9wd
3YoYmNXSFBk0ygbuafhRqyAYztFENHMxPtqstF3uz6cF69qhMsVladlyeGtZ7FFQIgGvhpA1Ymre
+sCjsKVH6dDT1m3+qeepxhyMZVGKJh0gDvPWzT5CdSr+FB9Nv3/6w/R4rRuzecaSV8oc4hSaEoS1
fq1aAvr9YKSyh07MgNsjtOXTZBl39w9zEU3GRlHbzmK1g42iaA8cndQfPQz0cSfYtyqYKBQAp5gW
qVRVZxQLIxyEMpsMTIHsdcw+3+eudJOCURhTDZgdS0DTMPj8ltatwyDLBvmQKxOFEbuEi5QuKcQm
QWalgIYVUav6dP2Yb8rAcAQG0kz6HEYNaGX7cU+UMTNH2rITW2KoWIlwZ46ze13KZlYhr8QwMa9p
g2CJaLGFsmoAqdQhX94VX/ZKb9zxPNdW44a6Fsac5yFKoy5MIGx5B2ebk3wJXii2nOrkewxaE9kS
uczMWxFuLZI51o2GVqtFxzJ2yksjvE7pC2cBqX9nHeNaAN3H1T71WmJk+gIB4lcy28s9Ha8rTmgh
m/9qsXEnzaeYNqnXf+a6x63Sz1o0Y4bCbETN0kJ0rWM0Sb/XA2+OAWYT3oO3BKVMw4pE8GiNj9dV
5lkmE/FCrcWlUYDYZLkTxjsAhVtRzykGcU2F8SCCGXRTM0HICMAPwaqAOhC66h5q0armKfR4GCPb
vkRDrMG8q2EabJ+6nJN0kZucSpwcJwOjL0jPYhuDGQpFHKOhnNf6dYGSR9Mj+SyTUD+6Mh5w8Blz
RHcQDmRHh71Cf/Ykl45dXd+zTSs9C2LL0JU+iX2qIYXX9VclGi2t9bX8JoxuaiLb10Vtu5SVLMZz
kbpLlr6EUq1LEfhpnwcFI1I9Cg3De7LdrG6tlpCl5SLoSAYHKTQbgc41AZ2LLiNAnVBuAlXWjncp
4S0k48LUoVK0JIFyvSpXVqVNJ8VIHKksnrpUdZRk4Lwf0DN84V5Wi8n4rzyTF02m7iVXJluTv5ni
FwN0oRhXur5rm4d6JYdxYwBLkCU8baJI2Pe2XMdWkv0AG+9/lMJ4rC4vk5hEkELmr1UfAmnpMA+8
iYbN5GOlyoV/GgZzaHGQKYKasgPOpad66g2vOZ+3YoyHqgCBBNpz6FKj4j64unDIeBPOWyOaa/9g
Mv6h7oJSFmjAnN7jx+levaXc6qVv2rXTAkR33tEaZwkY8Q6Nlnsejv/WhRgkuHhQMkB3R7QPl7ly
T6LeyCYJNTRHo2hTWsVe/pgNpYBphmu6g03QH12ewsL6bXREeMZfRDOWondElzJxpPQkIId7q1Kc
6s6aPd0zyj+AC6LikEBCWQPYEPqHT1tpGgfzbBgU/S7pDtL0EqapV/ZusYj+bx+zX+Qw7iM2qoTg
QRAAFMQvh+cw8vEseF2ELOkfzVKM1/hFDOM1MEE0ZQTDRbZI0qiykkqMvCGPQk+vWnIsI6V19aIu
Q7tF05qzzJ35GoBO0Grr9imZ3kxhKnaLGWEescpxwQyX0srI/DBp6r6RxZdcacJHGX2QrpyLotc0
DWCpF1Qktdl40zXxqz5k3U0z17OXhlPktnNP7tuhlZwhD2GpRl14pJ+fpXrU0bhLDm2b3wzpl0if
fMBORVa9tLuAxJFVjuDcjcZviv5EAFDVmOHtQMzbduzfhVrZB7nWO4IwO1pSdu6Uj51lZsVNpnXK
rlGjYd9mqek1stbfx0qtnbq8qW/D/6Poupbk1KHgF1FFEuGVOEzemc0vKqeLkAAJASJ8/e19sMvl
8o6HoBO6z+nu5/lDu1wPyRZT3abuErnlhjvxFJvjg+TuGlbN7c4r39nHk+0FezFCXa+FmKW7J149
9tkS1nui/X04O7Fusima+nxvLZlMTvD0d+9j4yKloj7sjv3e9Fhi6UZ62Ab2adb9ZGtIN7tr8GJW
L8yHYMfu7kBYYksMsgtPdgVdg/HKjHWejJW4YX3upaiEWKpQy8JyfZ0E9Q4t9/GPrCcrH8V05FhI
D8agohyLx7qfTQXRsjllwwywNXLDxMEmaLl00fLZDnxOp7E2idIqOLR63dJ6FItOMG7SH9pOdmkX
oHqE2sfEoKu7Oi8yZNOTMglRjHlw2zfcgP/2ZvaTsba6JzVzc9oUJv7tMYAb1OZOiYzGk6L9fxsd
xrzTEYTF5Z6vfg/r2r7nSRhvbeLNMOEaur+yDdlD1I48TBIdjxjxrXmk6mS1xlu/QRJ6MW/EDqvI
MghFY5gti1dagbGTXc8n7btXSLsEsH1q8EqQ+QoU46Kt5rps0Dqi8uR3+7Wv7UdDx4vAw2sm9gia
6dZ43rkT4g+MN86hAQGo68LyyLmVpGyV+2/i7dELscHNh2ptddUJloxO+2FitmSSzb/d2JRbbE6W
4Fm3sA/svOc+xRPHkPL30ocfWxRjPj38MSjW9KZ7k7b+GGW1kM86drO5hdLaznnm9vFh2bfCDaw2
JRZEcHyTujP9ZKAp220pO+yhuo3K1WSppInNmoAmeKlH+XSa8B4760luQYnNtCw2v70ZAgx796JX
yC77XbVS8kUmWIEFqneTiVuH2Z3uUQRJEHfoc9vpH2YIzuhnfvcRzqyFsA7dYUSPmV0MtCLGXuWD
y16E5/+HpyUSbshX4wznTqnj0rQvfi3/hmY6L/6E/T47LkPi5CoSaUDtRLD15jiAbe1JFzi3L87s
FnToaMp6qwwmp02FJcppjD4g0tkls2MeQxAe7CB40tn7ppSrxJEwfTDTDAGGNWd8nwpL73kz4PO3
SJ9B8N7nAd6anvU5h/OvxZVvBCL9mXFYnLBhMqlZ5Ie1R7IYwv1D2kEWaPNkym2ThrjfMVdlv3YV
/NlvOhC5XoeyM0E1j3EZe/WtHbxTSLfrsM3p2JKnN5sugWDDUUVtPrv9scGGBemhvBnj5M6kioau
uwxx12R+4/9ZuubTd0SccM9+RnZYDtEOB96RV63zMwAoSsn2IljG8Rb17RngSpOsmNkv1rGjCZt8
G99sxB4tWX/bio/JwmI33UTzex37PV/wHAu3d2RSu2JNiJzubB8+lmU7Nny8t47HEzmH7+vGjrHV
fbBB37SN+TnH8vKa8uPEzV/iQ/SyXx9j1GU41DgOgUj8VhxaRn5NoziGK8+txT25PDwvYZhNerny
MapADGQ1sw+R1OfB2tI1qG91vB4xP/fWDks1zc5rR6bfPptY0nFZ2BamOCP9qjfrQUCiasl/9110
YXOUj0yd1DyVZuseJOqribo3ztmBi+FNbbxJpsHHm6lZ7nhOPgVjnxAMumWI/Jd+nS5r61bLsvZJ
P/U0oSZCSKjvtXLyXfuZG/Jzx70mcbeVZ8RHyeswJw1qeAcjMM6O98qsOBMTRJWseC53CU34Pmxg
XiPvw8jeScw/Q0vf1aCuRCFhedM+JOvgIKpPBWGI6Z6f0VgVjaTzSUzufZ3JoxPbRXfmGE76U8Lr
J+9cv4znreAxKZu63RLLYYfQrn/rlrwY3dyaDftaGk9F9RfHwnB+FJy3uK8GOr9Gk85nn6OWbi9a
jL+aUOT27BwgznlcOCzCa7Znkb0fVzWnRsZZzefn2o+HJgBstbsN5tOdJ+KMTtzJhYj4TrrE2RBd
UQtmyFvp2mAempk/neteaglAfYPLhWmDhNjD5yL1PbbIxV8gXBAHh75Z371tLNEHLUkQTLQg8fwV
u+qdCaJSIejD3lkJjYc3EniXqPmptKLz0qiH2sIhifoxNc70PTnrq2t5Z4xk4cEZJDzkysF7OKS7
uLVf9ZZ8kL3P7NAr3Fp/tBbN55jl7uJmmCBpMTYprljUzrt9hh28T55kH/sUEldjNkzijz3rQ9Sv
B4dbVW05Jd/do4khpM7mETPSbdYrlNLISiJo/jpmPnGGSDi1Vpi064/2ixPeutA6kGg50do8rZmv
ebTUmbTYn4DGueyiOPG6rupt92MKTd4vBF4NQYmjjJNvHtPewTaE/OtFfyB7fAv7IR/nuD1Yyi2d
dsmEtUHqnB6WETZoigflFFtPR9GSrc1l7pycWm4erohJ9fjLeFjnYYCRsTbiJqN2g2xqnAufUTIP
8xdt1d3v/LKzlUoD5r26JnrfaXCAue0jwFAhDsGA6ETw3fYBLZlEve/j23ohDMKkm9vcJoWr3S8S
jR1S0HS0PAz5OsMHVr0SE4s2rx3OktiSx40u/yZn+rU6+lXh/5Kh80l8UVjbNOTIS20yaDJh9A4i
ql78tProYC/Ru0O9I5YxH7oVj5aLZ9fj0mT4Ogrv6W7LM6jn180if00fYipn6RnA3WjCiZ82DNDb
xdQKuxht06YTF/9xFWfTalGsBi7p1m1z0o7NOTLiPQjqHAwRzGCH5bBGTCSh2Y+d9PNpG6xM2OE3
2+YHJHiwTrj+GAd6h2BpkPnoYxni2y5UnESKViGWYJOwrnOo2FSN272s81Yn4IJgbLU8hNtjxn99
dSyTD3jlld5J0u/6vdXemlBnOmoBdEIALmygYBt0lW8D/Fz1eA5q3Em/dYoYlXVC9/jPtNLU2AgR
fn1xe3ZZqDhIZY6SeC+jIhDphngeov0WRBUzwR0jtTp14xW5jF59FRYjPmDq3KQLnLLZzVGT7dse
x8oBupaIBb7US5CT0M5hI1p0sjlumD+WxsEsWVMf63r9CFj/CHBUMKhkZ7Eeyk24R2b8KRkNPyvt
4tWZ+geyaOYZ9wrhjJc+gNV945z2ua90Ax3UeURtua9LhsptwPeBENVgL486RMyO10PDrH+0p3sS
2/JVBWRP5hHTQoL+Iut4ZhYpDDM85Q5Sw+xVfJRHh8FbCPFY9k7GvLl0f5yaNA7Qjsg9Rngkplps
iprOPbMahUcUNpe2lQXFDxD6kwt36uDYkzIITaX68UzhgYwS47XBmmyyRJgb1lAlGmN1sXh8j0T7
LqK5QM9/+pGSpcw+b9v4oij2oOMZoX6+sWgtzTIU4TSUdSzLjtYvXGBHbKnHLkFR/KJQNqyD+Lvu
cCHm0j6TEQJIdWifBh78EhPSsSea52r5ZVtbJ6+LCgTTgwkWVHLmv7lf35tuxxRV3PxZ6vmbrajI
WuvecDyPYAxLaS8XamE8eO7YM1jaf0Zul3gNE9k6XeYO2KHXZjiNXnyLV//V6LgYLZG7o/5sHPHB
HFIsUBRgcErMmhBUZk/aP8p3c8PVX9ft/62YS89EDNmwCTW9M26QBiTshftkTazF3MjqF63QRdtt
Vx8aU8gY6gmLlVz49GZv3dvEu2xmbmlodJFLdMJeByZOIgRJS39bGmE4GCbQmrJaQ8zYcHaSnS68
MWbJNO83s7dtJtY91xv/butF5REhuab9maHNja068+3+wX3xhZnpbMbSw9g3qVl5QQL0qLW3Zeu4
W6lEkIsiVTAxrXlvcWQR52h73cOS3b+mGf7quVvTdanTwAesvqD+iXvoTMvJqrzGOlkO4pm/oWmi
zP0kFq08rn4N9fxbWfSAaW2MFyooUdPpXaAeS3ezYYzaEcEBa3Buqag0mdrVM4LaQjos7poZOzKo
4qb6LCcJ6soJ3CywYjeHRpFbwRIDyc34O/5xX6fRhJJlXwPskLeRXTa+N2XcxcMws4gxphHsVQdP
5QS/gB7anZOsPgKSD9gq78wcHigO3GHsuvkxdfuaSI60NUcUGSe0ca9qVAowy3TPs1rnQxh0bTlt
6H0i9Jn5FsTOuYOoIlp0eDMkKoymXGq1JL7h9DHs9prROvTP8RqjoNKRhAf3qsqui7cqUBbae0Os
FNjpz33cYXwDaujnNzRwuNY1hWwCxJTtwEvx8OIr75tb7K7wEmyjX45x24+OEpGN87ijWdtY4UGO
LbFt3iWQa0PYt5cZO6F2tGURGcYiZh1PR8HGE4p/CwlSNikFwZbM0H9M95F+sFrgA3SwHuKIeJkg
tsm2eoU9T+t+Bb39iUbpl7Ui1yMj2WjtiZeA+IQ8xjSoNGx6nWGSAnJfSP8HHpnh6G1NsszRScS1
gJKluXW8q5aozkZqx4ns12vjwR/QE+kqjJdBZvCIyI+J9Ma5it1midnRUET2p93JU0cg7umQuhAx
6nvTBGkcwj7R81GMsS3tV/UMECAJ365WqN7mmKctlpb4RrK1cZJwhkK0DIqJRt+z7m6ev+bDHJRh
ixbDa7vrDOhk4rrsJSBZnx459c9944fJYEVVV0+3eQaMDxnHULgFwiwqXvoVAraB0Px3Pcm/DlEH
Besdl8SnsB2HBGXoXrTSfm9d4Awb7JiV8k+Ng7I7wNAc83XmCXj2cBsCH2bLJdNOiuGDPyuxX6Ru
f3rqS2TCo2+Jl5V5f7lqjw35EeyCirCp78EKLU4bsuy4FREKbnDZDqzmRukeV74Uw0AK+gM6OHgz
fbi47nijdAtbrsC991giC2r1GyVN8QPv0D5MJdBG4TTFLuEi0oa/937JqWbVEIHhJWPmB1NhTITy
GR+mbJTN3Tx/zrMu9hrdn2qvPrEqt2nvtgxzU/fXPo5eiBkuQgz5ZO0He6Ap8ZzfHmlKRrrXUMoi
jDBdZNso6UgOJ+8bsnK1rEEm5PDWEfHW93YVRjTdRpoPEykNsBo07O1Y+aYuRrIlzr4e+p8qnjKT
dyAFgdUNL2StLzq0PhlX6YTuFwLlz9WGCN04JpjB/kMWiuk49moFfao3GiVUfvaA4zwyVq3dp6Ga
bhA2vrZTu2UYeIX5b1fNscq2FVv9Q6fOSz806RTMfyndUiu0L7bjZr6YcJOtgxeE57ExV5/vv0fd
nRA1/gWNtyfjYr8QWHKva/9ChJ1DKjJT4XYXe/jNR2xgSuRhyzxdJY4EijMRszMlAET18yFe4tyT
2zMc1utMETW1O8PSGT6aCtsojjpy7HVQxDfoujwIcw9I3WdtTXYWtANNbO75OJ81NquIKKE0lpFm
yLRc/rSxjeJzP1itwrCtehUiuO4eJAXmXlaM7bB6Ml/Qofic3ei+6oUnlnSHxAk3AhXm+tw10w9U
NmSwzStmbHwmG8jm+qeXArlf0Fkd0RABMKTjaR9RSYUKRyvGH+LwH37uhsDDIFwUY5LPWUpBm2Ja
xE8R1F5aspRzsFabB7ydbEc+e+nOrZtV06LdsdsJNqoQ3Pzo9pvzTraiQVzvZPAt7CWJB56GvcF+
3O7dNAUcyNsr5vYSoA35vrFDowBJmvYQdXPFkUNjBpfGbTiOwEz9OXyreztrEKsTFowf6w7awer3
c8PD/zbfunIBcybNKzdgrxi+ynTknKT3m9lyQU2IqnUYKi9Uh2avp4TSFn0nHVJKg/viwrILXCxE
C8PU2cPMtB1cbppPj6zXmk2ljtsv1G9YNlLOn92ELpjs/s6piyPnPIJ+OvhTVFImKtehRWfBWqz1
Xvx5mBKLdpVSpE3ljMHpQCIRe+oF60UvwW7wnKyzng0WjedXE5IMT4hDj9y9LL44cSEqb+a539Nv
R5IrsWmCCuTBJS9spPGk2Z0vz9c5wL05iSMOLqSRKeSUBsQiThK2Wy1ykLyEaDpDFny4eLuTObTP
apwqQfwDm9Z/rdvnI3eLWMPdxMKHtBtavSkkiGiMsYIqpH8+3DTYDidQadQg8sIQuEf9ug6wT7DX
O5f62nruocFoMKNthiq2GDp+5bGXuFwpiNjYSMcii1WfGhcnXEFCCYVq0MPpOgrKGPVTw0QRBxiT
7kihuX1qBpiYWezN5yxvl4AkUKNFKaltaLfV7BZu6lPsKutJdwUAdV8ASXUhOfVOnwOgr6LtC/Ds
Zx/Z3zYaFhhPv45Dj9IjejiMpWZTMLTAExSDzsfRSkPh/8ca7ym7AMWHJ3Ov24OMBO2N9/xv3Iti
3HrsB+r53NT99xpAsV7xbFuWZx88F6aPNnPzlQIFDtyo8EdyYmz9Jdf2Mbso7ca9VJaok2bWqdPK
Z7PzsvWnJlcUMJwKp5yMbUU3jmn33XxFLs0gZZKrrbs4Aa6pj/eP2N5PA/QRFMUskQskt1b20Xb8
68zFvedbyZztw52fXYfZqsg7YXnpxOM4bwf3WFuQjFnIZZ5UFu2w3oVSrU8hNTQAsZooK90BHxqx
v3MoM19iqbTr+5yqoUuJ1FsyMgxn2oCB1dYgzqIz3/U/2vK/bKhl1iHXtCGpXMDBeIvQxwxJYI2v
u90cx1Adh1bjW+j3Zpl1Euu2IKi0zCSfxq+H1DDoecHIZNF70g/DAbxIFfT8EsxT0Uzzr8hdjthH
dPGT+rSuYVY3Ol+RAfRg52y3K6Z+IhJOazRfMAtWkYbfaYSAENUnP7aBX3ol7eYSiRqDKfwws6Dk
QVgyV0q8jNuXTUU24OW3HX0AfHe2LHpdmyBvkR9QMJWrhqTPgqFqLAPWnXsbBr+cl/CVDuwkWFeB
O65CME1hZJ2Zgi3q1gJWbgDxL+e4UZUzKyQlFOibXs4qbrLR7TNNm4O/AdTcYzTKy3IeQvVpmHXQ
nXU0+1Q5DmrFIGSnWoE57mBdNv2UPJgwiNRhF8vraMFSJN5fBDQoQ4uA54AqqmO9mABlCNdpTCjy
9SRTiDVU/aTxHMwBS3Pwd+/x9gEpFF4Dn63tfWvEO+bXciuqz7OLeVWwBtDRSeTa5eDwbm2EWXnA
+31tJV4THBT20belwSMaD/aITaXRziZwDlgPsB7j4hVL382Jq+rCJWpLwByPidv4edCKv3x894Hr
9ROOlT3gweGd8BTLlO7Pdrz/5230AMkAgESDLgYfkhKhdXIAVrhiSBUN8kjO/xh3D3LbTsyvU+mp
R4SYve7WxXX5Py6cWxc3aAtoVQfjiyOj6zJbSbdpgzob8nh6+eUsa/mDANgr6sEfimBun8oLz8K3
SrxnuUG7tvDu2prgl+VPOUfj2ZI+KMVOs9lfPrsGU1ULRY4OxCUgaxk667eU84fha0l9+TAocx3x
1QEWxDxDtXXWo0Zx3i5d6a/e2YvNBB4hyJ1oPwiwl6wxdziN3AY5nlZvrPiKJAysLZDxpWOwfXbI
fLA71DqWp89dHBdCimTrZRqLJRvs4WPHoKMbtnlXiwNMBBOHgX+z7VsHywSJfdnQ9+4R8KVgZ+hq
3bSPgUqoqFg2dbDJDyjo4GBrwBu1A8JMfdfSPi4WIlbnpMKIvz8wHDy+curGR38Tf7dhqnQ7voVg
GVi9FVF9p8Tcp2694fm/dv3+NfptGfbx5yBaJGVckreTwg7/hrODHayxORKo3K4enNaWLbP49NrW
zn2mXQE5mIJv1sU3LMN6UAaG4bCG3zKwCpCxBeHIJewnoWPNFIK5/SoyrM/nXIo/hDWV6FG6uvLi
YK7IrdcE1AfacgG1wvkOxcTHXPth1gYz0rJ6X5o1gZbJSzMHGeQ/bltN7v20vxt7fSKNvgAeSfxR
PxytcqeFc8gGULqDcbCqrReuzD1mm8xWieo1kOGh9luwQzCT6Ez8D0ZeT4iHpQLlq921D8vwixeK
BXC5c58oZZntLnG6o39ILEBH4dCdXEmOcgK6adbFHNiArn/snLLb67RmK0yLh8T/kaMjMluwdZuA
ubhIZh7GRqczkCNYqWIegJ1TCPru0ipp3ORa7BUK/krM5rl6XupN/AI5wBNHlby18sCt3U49e7sv
5tuGKojjo9Jo4LcAC9WSjdYNnc2rROW8DrhzewxIaLhRT12beHuxgzhzAj+HTuQ12kTOFnYcGiVB
FsXfDRqWZXCyRW3vVu29WGzMXT4nPb4mxnPTYQeU0OHaIpjdLF5K2FyNwfBPMPuhAH3sMULnOMhT
04qTRh+CGH1fZJT0kTzoAGwn3hGsAj8ExHeNcTJAqqW7wfYYRQf1LRCz6jmZ5brHzoV4VILQjMuB
T/+53foyelbeBdFdbi1ooPFeg6QF5Bj9C2wLOCANjxAozy2xIc/6WTS1QK7tsh0AxxAWo7sVKKWF
+mkmSyzAppFp34BGl02zPvrJOQysBmFOvyCZ8+QaXRFFi9vEaLnXuHuiPs4WG37uEsQgW0qLORgZ
G2FpBAyjX2U29lYyeCBjGye3iMrjqX+taYPSw0pQJhR2PN1GhO5pxPYmd6z/hpoBbHdfFuK+76HI
nHi9xqtAjpF21vms6jBFIWx2tbvgbafbb+I1hRTjG4aIXt3B/xWp+DH7PTCY5Y3L5qB5k3XC9ROo
RT/G1kdtG7+g9T4o1ldcNcnGLHAK3rty2z9uEN51j/pa28FyCEGZtWy9GklV4lvRUTdDwaQ+9kGc
ckZP22yOk56/4NQO/t4kQxTj5Jsf3C6HUlypmrDEaGJVU+tElT5rNj6ov/2jXnSKFKrChrXJtNt/
+pafWiQHojT4aw8/RIoJVAlu9L/JI78HvGveSnPUB9+z0FVjxQcHz1Uqp9wGF++mj9JF53ETHdvR
/6+bxc0nILDp/DLPdrEJdTOUYtqB3QfdNbg7DH8ZYT4NXV3sZRYqu4iuuJPqikVoDDD46YrSL27t
3DEsgnhoXELlHhYR/Z9utEEUuphIV3ZBvP64LGPV+1h8pE5YyR6iaKarGO/B+wX6dVtQNPvuBXQ/
OJm6DAx4V7a8TbaqwGDOicBV7z0oWMzW2wN/i2E4Tzxs826IEiHE3x2kPZdgchTltdXFRe8Fx10B
uiRr1vrkreP/9gj0I+DoDYJEA+hoL29BO65QgbNt8SLpeOzF8Gzt9laDNVB0QTuv01r91wQSO5uY
2W7ksxPT2QuGbPbcM2E09VkPHLDDVkFDTqrfH3piRTCRoqZ+NpnwK4agsI7DHPTmUYbCJGMTXkM/
XjGxYwCUugkIiFM39SVmMo49emmv2aZ0twlioPL+NrNzWs1iEvASX2OzvinSHB3Ec4bOhUPJkNjr
mc/1o1Pgo8xQGiaLrW67wo/V3cgFsBhKjW1PJWr6wAorMP9JM/TlyPbPsW4OvAa9SaBNvcSHnZqq
nruTRuk8eNOvgIP21M15ZLA/nmL0YUPF8fS0iF/CbkjBRVWD3/2JCPxt6ZAxTgD1ueNvM+gzQgs6
a0jMoP7XXxLXvS2IAq4XnP3Bzva4B/9Fk1lFWbT4n3svC+KCrg7t0mC+xRng6TYHJ2jvnlhc/4P/
9KPpWQmnnMyS7B/m+e9S68INESxq/6A9HCUsB80zLK+6pnSsJbN88QRl/+Eh+TPwvwaU7QwskQz+
mGCNCQVKhIuPAZeMdupM8K+qeR4K/Ra1nBZCeyUgaZxEoFq+l0fOt9LDMXa6vx4ioiY7WJ0QL0pn
Xv1gLBY6fwuJxRI9H50lhJ2mPR5rBjc8pJ5t2g4dLAe1cACvwR9sgFuX45yY62WG8vs60soBYOtq
8b7ipLc+qoDWyuOOvnmr9Sl7cvRrTK60NXbICBjB6VyPcTpaQ+GE0VvtL6Uh02khXm5h4UXvship
wWu0+bcNTE06NeFJBhvu6paOmFip4xY4chj8tkN2mKiuVmJdsQ379kMm9Bamv1s/6ULswZowI+18
aMT0Bz3jkTr2wdn8w4ZWc9qmw8i3WxjX5T7sJQ1UuevlgGbksXsofWsBtx19YPiz2Thm6P0Xb+N5
DKCB2s5/2jR3Wo83GKuWu2oPwzTdHBkea8zaY4zps/Wtgi7r7xCWlOiItyRowJ+EyaLod2zCD2sF
DdU6aQSYhpL6JbJ5Ou87GkdZRnb7gh7m4RioqlDva/FV2dooBwQvBkSMkbj/YfKukiFQizosQrcv
sQCD3s6UbszPMfIwBLSBGw8QEdj7x1jXP4j0MWZDHvsh2vHuKKUCLrEwoOooRrR9tOblMFmgXibt
ob9BHTdaGQZ50mlXACYAugJC1S5uHajOaNdFuIVnm8hql2OQkhiJHwDiifL1PltN2gny1NhHluBD
bRNcfTTT29SlNAav6bcFY0Pl+92LE9QXhYA5uVs194C1Z9GkNWifQIzZPJPUW9BbTYOWaefKl8nd
7zoGAbHq5uS2vHAiwO1yQwMHhmgK13xsac63DSi4xlvJ+O8RjYq7moxGAwQZRX0cAbQbFeQMHC7R
zvvPHA0upLSstqpddomH/zk6j+1IkSUMPxHn4M22vJGqSr7VG45MDyQmIYEEkqe/X93FLGb6tEZV
kJERvwvgPw/+zY1m9If1vBpj6z1OWYeUqKfRCvd2s1BhKGOhCX7yFiVlIeg3ZH0jivbbUvNqKC2E
txHTIHULkpnmPd9bvX8cskgCR03rOrbqFWPWri88whaatWzLx7zvwEy9XcmJg4m+RiretUyEwq1y
SELwVzP8eEOyNRZSrWjIz6w6OFkTQIXV/zGOPie1DTTOVGp9z3m3LYrmEULt0UkEjRIBaXraqxBP
cDRtG1rQsq82Ak1AQO7SIYxC3sL7roti2iexffXKeWaQA7lb+vhvZaqfMS73HmLBVOhraP5DQ3Jy
LBRk1rAVfeDtiyasV1Xhb42qtoardOqwWNvJgVscssy9+uGXY6D8S2/deu2+GIbLaNvHflG7sJ4O
rXKO8NbHGc+wC/athL3v2m47yOlvk5q9O42XJJm3cEbboRwfAKxuAZfvapps+HZO0pT73x0ipM5n
gYZb7PJ2WdUKuqQpHkXp0z4k+6CUqwpc7I4gdP24mbp0C3n17BVVwhH14WITAiF1dplGXtU0O0jD
dNuXMBATJaxdu8uyrcpp3ybNrimWTdV3G5XyAH3mMuamhqjRexCZVYPOlYTeeosDJqXOGnbUAvGI
hLm4411SIzgkvv8V6OkatWj+PEeuIlHRUhevUgWHeK42jqYiEuZybQKx6Xp1g09As8GY0zOcWNxH
5ZjS6KCqYVjK6+Uz7ruHRdlvdmtvoiaDqije/Eif0CZ8yCX5cPzw2lAHOtm/CRDppWal9qDRry0n
S/pHBBjgXMPJU92LSMrr4GAnn5YbJtAvy2rfugl8WcbHJSBYDRy1TbG2+9ZbzNe9dMmrElOwbSWj
PUoOp0VsCGWxtlyHIzXkF7dHMe6FNYTVcurQFU/ABsoJHpMweADj/DMFXbnqWn2SaVGvVVx/kGyP
FCn2DoG2z2GeH9EB/B2D7p/Vd4/BOO6WkHSjIDj3DssJw3GbhNaL9s3JWtRj65U5vcvyG1o56LZv
HeJxOjI5H5wB1bJ0Dl4Mmd3EoeEqz1Pqpp+Q5Aaka6OHSyP/72KBA4cCUWm91qVz8+HCVIRmcKTg
2B0A++w9OqlzCi311S/dNm/yYz4lxxiNV5z3CmI2nFeibBCEafXgLdlp1hjCEmR0rXvLxvmUZKB6
mGN+PMMg4iVH1S0J6Xzltm2sg7UsewWlo2z9i+gWNajY+irmWxH2f4HwacyU5MPZB3f2Tq7AlrTM
x0xiNxuV+7fK1bVBNpVP7aewQXxF1jymUfdVKGeh3E+vUiZAUHBT8MB9AtjoHJy4+hS6+XALdHmm
g0Auhsjdicp81YIWBQq+txNmvVSs2/v4XwV34evY3AieVxsiEC6NkC8t6lDbtTdTk33pZHgj9fBq
ccN3XvYS2ulmmEZ0P81rAeo7dcUWdvIoWzaS5olztox7bY1N3N3s0VZma54VVaFw99Oc1Y/U3sMQ
ReG2kB36aJBPYwZqauP9JNkkVrFBOTG2wb7LHZCtKbwio73mC4hBnU+XmWKRec3D3DscPus8ZDx4
SYhabrpNtrRrabyzlfsfdTG0zP7ug8rw3Ct18y16sdTNv3vhFltPJ3olmpHBf+GFZOJaqvinalJo
VIRJdmmF62pW3MtxCzKfMHo5+W0uqw4Yns2JXmTd5ir8aAPf3jipRf1kzwd8xHgYnJL3lOcpPP+Y
otRxZ/MwdjxK0ezZUHjpPYbgfi5+Y2e5AO48ZWnEkbfmVTqbjigaTtvoBAcPxc1aEGmvCy7tHPlg
K0HzQ32Lh2E3a3W20/gG2u6tjVc9L6W68XT/OQFxf2NyrBs+CIDoX93LbRPkhG22r7zyWx22y05n
9rFDkGLTxzOysISiDuVTbvNvZeef8jr6r6mzd4Q/aLw8VtqNrnwavBDBlfQ2TRacHBVeUGEQWuGr
W65mrmCHmOaq29mefEoTxrTG2sG87dCSo/GDgVzHzViusnDKtzyOi/RYbTU0AWu9oqJ9BIeWD6Xd
sLvE+WQh3H/VUGzV7B0GBpvM6yCcDKOyWKKQC6L/C0TTU2fpPOISlVi6aWL0wcOs+10cWR+WDh+X
HJ2Q338nNuLnuGwqdDvxvtTWmxdWb7osD25kfaLlfdQBTTXyVJCDtLtFswhWumHArf3W+smGwqEA
hjc7FRBbJT0DpGG44aseVy5cgkcea1lHxzmztqkd791RHhwRz9vaXVD7ds132jprnNSHSY3kx8XT
KWNH1Yrj26+zkVPSwS1Gs3nUU1Uj07bPnj2/5l2wydPuyTTBOStdwjn8U71U7yQhf4ceTHKmzDHQ
wzHqg+eyXFjK60T7Ii1AR/oBfvAzUajSR5S4U51t7bzZuHZ+0Kk5Oa166QJiKOzxoQMsWRVGP5Yu
mxJ8kLa+7Xetqn49xJXkgIt1zlXgZm2/Emm9sq2RK9qJ/gQpAyEPCbHfrgvD9UJzj1Dllk/WrkZG
7UXB2jX+KVuiaZPH6qPrg++KVMC4tHY4ck61m+1zI466Re1W6b0NSgNE957lFVDDWK6zjoMTRx6q
peQsbb7uAIluFynAtRo9xIA4gpTyZ8diX1qWLC+2dB+XWHwVvvc2FzW9fCOfdW22lhvuzGz9p4Ps
W3aM8E34WJiiODs+c3cqXmdQxk54JFroYNoNdbSri5CLXV9cP+S89t95aE5+KE5TYz+lADht4OzL
2SX+UoYrFdB7Okn5OfZ3U5VnvvzCPFQVqM0ctt8eA/QmcJr+ucCXcjZq/jF+3m4a2Tyh+LQ3vajA
p+/ATSFRH646kT6Imlt0kOEJ7Um1mqnwiP7flCnOCcyWzPq/qTIfQemsynC8trq5Wk2cEwAOODv7
/k460xOmj3M9QzRzCT26cYrPt3kdtfN3lssF+nvfu8WTbqMr/8y8xPpNyOC10QHjSD1uspEw6ml5
j0V5DAz6Fr+7RvYcrBh8Xgt0p9DET6IWzAtsSQ9kMFKPq7MJ5nMCzD0Ni141noSKi+/ALCeHDbHQ
BRMK4uR4F92kEHyJo4Ap/WyDgEutMoMPU0yYMIs+D1Z+V3ZUp2azwNKsy6z+j3WA3ypfyEFeuKl9
u2pOrFGGhnVwpXrWSxCCt3n0kDJTaEC8p8lHWRc2t/5OsHjufUQrXus25y26K0KgG4PE2qO0e13a
4Bwl+cEv5Z86HT/dPC8PixTFKrXFL4KoixbOWmXdVeR+cbRK6mOQFht0WwPT71IhOS92TazfVePt
ltn7Wrp876GyXqnW/cB65RFKkalVwzGLvPSt9i0uGRt6morsCOtQ5vq0VHgpRHpZ/OUwhHcaorlN
nn8dZu+ajMSEph3ekBgDUyQvSRX/YzPXudBsJsa0olw40SHYDNX4ZqR9YuV7tSuX5kMm5jlLsSbE
DuunqtA9jGkSFqvezcIDwM6tLHtsCfAAZ57jF4aRJ3Dzn0KmW6Gcl3aoIRi9l6nsj4R7Akb611i1
v6MQJ+1SlK1IvVbchStpKLf9IDW7wodT2pY3bbqHtkzEOpE9BoXJ+rSBbtesMcAsMPPSYNnZe82y
M64F89YW710gnoy8C/v98R/D3XujylNvkmPhoo70DUy82wzsr4eIkl62txy2rhfTreJ0RaFMdqFh
XQUK03ZlbBq1VNs/mG2mdWkX5w4FnLUMJANmeUZ8Rrp3yu40VuaEQmFX3EWTIHgMXfPRspNXb3Yl
koV437ndk1JE3sTFNWLj4Gpk9pO6OI4iA9jXTx3enhVI/ksxqXPbMfspbbYFk0HV9T+BY32Ktv1w
wiHnznbP1his+jB9VbyPWPvmapfM1s5SLP4ZmOrbJdySX32UUt/sZf5gwkThNuMt9+zfbuY97MNL
2kWfcRnsoTipGkqw1Ik/qbT9mA01amArOOTzdAZlvo0xMqsemCDVPfeie/TycZ+a4XeyCLtyFXYe
u8kf/ME/xXa7FabZuWn8KyQfn/3vLGZoWSegy584sYDcsjk5oqK6FEv1jYuvDUkjLBrryzb9wdAu
BHRQN8/Xh7ki9chq49UkR//eVm6LaUGYFT45cxHjS0iPOhfRRtT2izZuANJSVBs7pg+Zky3azQN6
u1MicKrmHi61JbhoVf+XlBCPA2tW2oCPHi3RDcvGVxO6/9VjHyKLQRmC+OOY9VWxGmqorXSJX+2K
bGk9vsajew7u4sH2/iB1A1JbtLVZe6gbV0nuH3ApfHaz/VCV8Q+4ireukx5wSTR33Xi1d0RaQgKY
TeuM87azOnmSEw5KGufId/p1bIk3Qqi2edw/Lhl6XcdEMEEdMw7d68Z3VHGIsYqFk7uarOo7xJHp
M6bj2DqE1nyahx8GLwzwefieumVPP8l57Mcd8sgzfeTaTSn8SeB+qHp5t3jjVRMcg6GkRUKbbnHR
890cosC/FCj9VnHq7WVV3hCzvC5sdcm94CQNSoPSeShU/FOO2dYzoQSGdB/qgXe6jjfdApekaO8l
2R52+RZ0E9W1POZZ8dXX5dmirbEKZx8YF4Oqs0WEs4ub4MVU+qPtgz2A9oPyKvhWeFZnfs6F3g5R
8l4m+lyHWGcQWszJsLUrUF2soCSGVuuozb6qzL4AGz9nbrQtEkH/V6zLIgQHRXy2xBtv0mI1AhSD
95hD0/Tf7BB6iRZvX0fmnx2JMy6h89TKXVfXiF/bbV5KSClbH1Ts7ip4samFXZ7dt8AOLw1yKRyF
f+tJ/faJ/4H8b9/N4ol0ie00pzA5Sl41q6QQFR3AZsBVsYm49V2X79hQi3flMqrfOFhZxt6nbfZf
NZGc3lrDEfflShbiIUPRlgn4Et5Yv0pXvitPbRPv0p5jj9+jnYBJ3B7ILZc3t7CPoUGosNACsBqW
JDE7e5whEVfR5F10NsDJlGv+/jZDMr0UTMqDnaNVTM/3LMg9xDrYcPks2/q78BdoqY5FFtMrGrs3
lQYbZxb/F0TrnCwmGb+bMDu2TbkPsvoYxv0e4PXaTWp7B3RwPxAVbbsnkWDRTBFcMEs/+wihEYb9
qZb2sejbxxilJpaMbahdkoS9VYvWGlejzws7vy9Bc8bH9xL7ecGs2r2EcQ2dHqt3X/qvhG6xKcKp
tiEVaTMHw7ZuKubOez672FpptGcH9R6dPC5n71ZShRIZXKSF8Ed0GMrLsNh5jfAwXYkXy+ZuMF79
G+gaS1u+m1P1NQ3Vr0hTbo4SkWrjh88WzGcAKKJHs497kI5leMM3C+EG4s3KuqudFEdsBMc5Jn2i
pOChXt6HEmGwIzC/ppksjjVX16yIHE6bCbkvazXckWFc3U00/Hzamcdy6jDeMOsr8IVNCCsY3F+8
bFpXJBo25FoWY3Ngn2eJB3jcOkYsq5Kp9Giimo61AHdOJbpKmGE4gizKf0td4siYTrGuNnoscAyL
RxtpLkYjOpu6/mOxMpGB6NNZimtajJu+DB+cyls2yrDJSXdqXej2B5ZmE9jsy0B9YtX+e2KzaQd8
c0k76BQXOswrn9PK2pUOMWymgnvxgw/R6Y8q85+KSu9kWj3iQdkhg0RRw8XlO2Lfq5jpCBKEt3Db
uXDrWqWXWmMbYlXuQdflDrX9IXPwjC7+n8nrXsrEXLgf8UbRoeBvfEgsC/KkgUVOM70vcvErFvkq
AomZygBa9b3ep5BFsCHEYFVNt0cr+8YTpC/1EYU0g/xdtHqcQ7FNue86K67XIPvAyekVtvp3rr2X
2mGBwqC570L8uf20YQTc1mn/iWt7XqnK/OraPY+g0a3X/WeXfsnwke3aMthgk197XntUwscpYCiw
3RrF7bHKNHRo+jA1YlcFiBW1Rr+TO9fU1F+O8jZ+m6y9Jf+y42AbpuYjN8Ut//+atVK+U9i/+zG5
uopDHfVfQU/P3PjOBy7ygOtM7dxSn6VXNTeXddgHX3sXYJy3hP5XUNVWGkM6iBGmKktkvxXGCE/V
h9yFvXQ57vRMF7/qXhT60HApnyabnjXU6hPo9QTpAtLsqYtfZOvKQ9blj7SJAfeKmbtH+mFOvWv9
SbSzSWcLCS2HzAabTR0DQqwQnmmfZSjujyrRN4s03+m7tygFukW3CUmDqr+ec3lO2gy7axbx3/Ko
5YdmO9wSnNTkIRXBfmjtWzD414rY0ugOZPldcGW8g8fVI1Roz9WXDizOZIVbO+A5ym2m/m5kDGNo
VNFfZFmIntqVR7oAQr17Lu1vAI2Mgea5MDXOKXOolnqvnP5RltFzFZgj2TOH1nbXeRdfRZ8ccIXe
h97kdWI0WcV4DzpAhrSNR+7r7jLjah7S6aXI6kuRJ3dVyj6aU6wa3iEpER/r4DyL5Bj07rqb6T6c
IL3ZRQfeRwmwiX9haV9UMP0OSF42nePy6yMU06nbPhrLWh4yR6jVNE7tZogZ3aOU5h5R0MEdfGoA
EGMI74HraTU3cqs6NqEH3HExNpyqqUDCbYTOFXS3r465sv74HRIH+icdqtWCfQbn80tn80QyoHjE
LxWyE2vr1+yrS0RwnBIMwEP74C4mO8aLf8yy8buX1WMZD7ewkp8z584Ncsbg6YGh4bvNxsu9y0at
z1SWWIcaKqtkY02V49iQ6Psk97VrL9epSE9L6T6Covy3WMslyg3Egnxuink3jRmStzvgLxP77APT
hk5wE6J503X/QuTYWxHCfc8Nja8kGqDQOJnMzXWtw7wUO+gbFCD+9Fn3IX6ncQ9Rei17FI9CXlJf
ry0CEMB2iVspIa9jbAugpherI2FCFRdRFKfaqS5F4/231OJvNI/bSAPL6cnRR69LrgibTjMjrHR8
wGPiYpTa4RGB0ID/6mdrDVTC0G722VDdYADwSjjTc2wUhxY+kfA7dbelnvra/Zv6/qkYoPnL5CwS
/d56yy3zvBdfRatYBNtptD67ujy2foNmN/roYrUXxnnP44whi80eY/s8Walc54jffYhePGeHLEZQ
nob/pOaVSbKdjFigF7B2LMVaYY/fXeSc+iZ8zU15soPqyZPFodEZtNBCLkC58TLcBuEMjRoD6Kf2
i53OHw2NDdLdAt8jmF4EywQOdx5DfmyXtIw/3tVhR2TRzMjTnfckTG/56HzrUmIchyRcGMZ9dYdi
+vbXj/qJCwEvE0ESJsDtr7T+Ce2ftOo3Q1nB1LFDPQbYX8pjQqLKjOkhbXPkLqSdR/HJa/A/yumY
LJ61Au0h3AIOJvAHWnNTn4Y+qnm8epcF6DD1BMGlxhrtWN489m3sPnaoT49sxcU5Fvd3wq491QNe
VRdLWiItjIZ+/t3ijIkpeHks3osGuLRMaDWM5f7nBtNW+ClN4XBk3Aw2Y2a/Aemk61rGb204PqnC
R5/sP820j9OUXUne3boi3hI3FZ+CwWFRt9uvi6L/KXCTriwXbMqJv/IC9K4V38SBPvse5JqjnuQQ
n8rB/HXz8buMl/Pccrq8onvLM/XCVf1vyee3RuGWyzXQTXAeUrUtWoIVFOZGpdNDiSoNCnGVjM2z
1fVb3x5CDL/RTnvpzSzj2vKbv7MnHh3TXE0gHqek+k+F5Wfiiz25Cq++dttj7sfbqK/WS91vJ3v4
9Sr/c8qnfi80cWBZdzMiYSfCTMJt3W2VdHe94+1b/AnEvyS4t503Ox02JXbNVYOlu6mdG/uPH7KG
OM6u3oY5yEIzbYcBQzkgAqq2gx77Q9HNJ9+X/7weK7BnX7qiPbqTD0kU7Mj+MGtjoJvMvJ5y9ymd
i2NfOM92Ol7V8J5X/gM7lzeQJzvdIb0rKeSZk10qLiEw3GHY6CbFmKViHIwzw278HaV3hsQPvxs7
B3EsnomXIbWiPxKV8qkW4OMxAgjOC0AnBXNpQNJA3yNfbMYISt2vAPyIT3W4az3vzZtQp8TC+8Nm
7qO1hDhq1L8qoY8SNeqqEYLYO4VNeCCY4blfUHMWnvsthn5AejOftZlOpg8frcYnjaF8j7vwGDtN
TQHXl9iu38ZRXKy7ScRl1NMBmhQAdwfbhnI4NFZvgHw9BP6F9zyo4A8mNmendb2AiaZfbVNcJGcQ
FxddpZ42uu5OudXekLM+YhxfqdR9ovhsmjT6WWyqoG6OZH6jDUMzHhMnQZLl0zziZ3MEkLUTPoi5
/NIib9YhKkSdZyeMzPshQtHeePTZk/vl5dml5SGBlppTOdsgYOHLkix7SDEeSuEftKQshMnj3GVr
roxHUbWb2XZ+/B4PTTrnuwJLpemb4+iIc80E0umG0PEleJ5ic8YUjSau3nsoK2b8FUFcvLQ5sWG2
2Dhd9JV4d72vF72nyhpwY3Q/FayE9lgfoZJpMyKrQMBB04IoLKYtLrusWNdBzi8MhZ+Y6M9gWRcW
vnfrwEahqvA7L0H/hEcPdoLGZC7dQxZ6Nx8jtkOEr1Ty1+udve7TE/F2l9bDStqbuzwqfHZ7f53c
Yx7d3ppWdeNuggwMlhzUTZ3h6s5ilpQuCZ4NK3wzVfsAsg9zxISnZqwGY/bPCbGWE4w0IfiMw43M
McqkwG5LkG0H38i1k6SwkOOLJ/CIeNYxRyXBzo4PBoyC1CBJtw92XUufTMTROtpOf3TpM8eGL4/F
4P9EAGqT6OgFXuZS2uMxzXDHO0W3a9r4vbj7noWziRiyJO1YKENYd+Wd7tN8NQkIt6XZ44d6Isho
Ddd5LatyWw4au3mgXvEjos7PSVs3EEFIWC9Re5dwin8qp2JbvF6Z8+4A1qw1FoAMq2I1t5tFtIgA
EJYybr1hCbho7mUEObaHklRe7lUtyKoNP/wnq5tbXOlwFePHgKcD+arHB4tbERjnELZxvvFms10A
63wUtJNMpw1G5Ye0JW8CLhaT7oQVmmwGf0U04WdYou8Dy+EqsA+57ZIRwh93utq3bf4qveW0uGqX
afmeG3l1QvvLLjs++ZxfQ2feoUzdNqAAroPYGNkuLfb8Wt8DjHzWk4z+p1UDbchMX5sufNMhqrck
P87ILzp05qktmfeasIWWacJVZPCuTa65eZ0kuqX24kOSIEmHtVrLTux9v/vjBoHYFg6uaxm2R7jq
x75WwVEGmYVEMUR9Rq81FWhxO3vtSvkyRpC1cCCJ273C042rtAiYBuNGYVrA5Tkg/UvQVKGVrQ9O
ZT2MdbLto/5piJctvr//8nb44/sZmhDzMdWIXEHy1oWcft1lAK0q1bUkB8aH3Y7b7kBv/DMG/Wto
ua8mWD6symzpy7Yh00rpDgcPCVMTIRYcsn0S/Q1RlpLVO5AvU1PM4+Rl5g2s0mTfW6bH6IsnsMR2
GyEq6+fppQyqS5M3T9nCJ8mG+AkKeqsxZW0Vyjn2fqwGYf2THt46gdQmT4hGsc6ZWz1ZZvrmW0q3
nhMfcj6H19HMsgIKkbIf86ab6X2oUT8h/eMvOJ+C5oPo4pnNDvOpB1Z1RvVR9F8RbVpihocUl7bx
wy2s+F98kmfECo9jWeBrd88Rv0xZ4Cv1u5faCtE3zT9wjLtynP5IdAkxSURLR2QR6pdoBLBOU/Ie
sgJ1VpKUP3VXJPj3yx9jW3AnRLllnaDM9Uu5itGwHcu6P4q7aqUlCYIMIgw3uDA9ennKSxZuYkff
6wyCe11+9H6f0JAkLGJeUnvdtnG3htM7IKpHyCZQU6vyNbHki07CW+AnL8Yen+2kepgb/6Fw6hvJ
ECcdBkyMWFS52eTKqXhJ4/RlaR2MiiiAbaFe3NjBWhFTdf0h6jbB3PWMkv1zPvsPVNCPtAT9UaU6
xO78m6rOp40wVAnbi3aCVKhV0PVst1vsq/F7KOypWZ6HfsH3EhEVY7t7YMh1I2Z+GLpra2Q4kcTu
7PsBiLAjj4AolHaw/2uzmhnLdTdZkyABSlxcmHn64gX4baJpjJ8SnBw9b4FJUAHUBTpFqZaH2dH7
JgQPXuRd0wUdNC5mC7dFQt6yarX7EDgMicVskfVGy88Yf8bDo4CFqhxhqr0ime1scsGcADaq0n6E
JvCOVeLDiIyldxqzaicssay7Bo4m0iMiAjhnBcdlheLLp8eRFbSgzIEtko48pHpwx40sIXiWBJ49
qlGw9CAymPI/SJB6Qfd0TYr7LWXrB+MLEgl0/Urj46/toiAbsLvVhO2MjtmkLimbc3GhaSI/ReC7
0f1L1ExH0YHUtQHMzhhjDcIpD8E/OMHe8Nwa1Z/FxFmjlq8UZHyYmbe0Wx5DPP82ySeJ68McW+xB
YRbl/duX7oRDYlrLjMvZxPSICHWGMDxFDRdz0hJKoOfi7M0L2/96Fy1CQoRvt1g3n8kUdeNz4XpX
GcRM8sk1E/8gQsUm9rrdvUdgDsCoEE17VCEbnyAwgVrAMe7eKpiqmPOGjefU6AGSHKquamjGCWcr
YsbWOk7foqAZr65n2695lNcHJXFEry3jMcRV/bpJwv/KYnhQgXxfpPqXue5BJrh9Rb5P1XL26eeW
cXjOYzKxgEu93HNXRS9x7uv2o9HE9ZRD/jukrxbeMnQY62WSa5Y4XHONm2W8Rzj5fn+Mveqvh1d3
QoYUlA04aWttrEGv2iV+x4yJoPmUBMPBsf2v0iNRoC/g4rTLaNhZBotz/Oq0/Wbsm31GYE8YQE20
2MAcSqfvJTisjTy2g39xI/ezH/9mzG0G8n8lHOuM1+fgSIZJrD3+7MM5O2fksmAxgjnQ8Uq1Inec
88H/zcQ4ZQnzoEyqC5KPq0noc9J034/5Tkw4JpL6VuFJtzqf4BLtMbYx1RBR+ztM1aGOgcMmkDhL
r2NUeXVW8baZk7H8p64hwWdUO77vf028vFRGntyhfh+obkU4QLg0lzTxvjjHN1SKwOjTs1/M4VoC
4PPTjL9y7n48LchOWeptnNRmI7mWd5YVL1fC7La9m/bPShb/3Dh7smX0mCfBhwGFn1CK9eRgxXH/
YU3e6S43iox45sZ/nhbZ7wZDUKPTHmo7Odl64d0BslX2w6QAYaxZYyJ0MEREfyFTPoZYbHBkvrR2
dgxLwnmdnI3WWbkeRf62QBV1BABVdn6P3Xlzw/fSaS8tYzvCFRuOC68TSZsHeyhP7QSSbjlMTR2T
9xCkNHb0RKkwq6ocL1PDq9KRQrIKLB+fz4JStzHsSa7Vo47m704ipiBU8Dmq28+x1fuwT7nNq22z
jMnm/sHNzLU2ci3UE3qx+h6qQ+CZVETWWmSezP1LYrdPCPcWlD/eTQfU0WCBwkkcPNXpuEnc56Zr
nmWXnG0Zt3+kAK3ryPYLl804ufUqs8kzMdG0bMJQ3Tj209qSaFQ4fMwPZ9Pkvy5nXhfdaxMkf/HH
oocSf9oUodFQ2BvbUdtgMf98M9/xJDKbMbejdHt0TfaiJVKdjplNJv4mYWQfJ2hDQtlo6n+aVLyH
o1krPWt+FERarmqsWIiwU8f7smT7Ke0SCXjcndKk8UhDyi9icszeYFBdZLu3IwXgrxgElHNKCE77
H0fnsRyrsgXRLyICDzVt71tqeU0IuQMUFLawX39X38kb3Ih31GphaufOXNmhqYRZuMvN6WtKigtZ
ocNg+iPEXeh5uc/JnTROFsJ+mLO/UWkmqwH/DXatyRMvJPzOU2LDRDOihWWVLxGa4IAjL27rc3qX
Vv2I5Bg79FXqNT8S8VK04pqyu/RVcZ9UluDxj9n9gveUOpip+JAmSBagUmXQrCsbrltLXtaLz21h
PXba3AiSkG3PURCHuLAGXHSczL3a2OVW2q0IuBCpBt2AgBEFmI0qcTa0Vis210sIRDWmJX2U2MFq
MIlVgTRuUmjq2SiOagsaehfH+k1GMB0QFtgOP+RAURdGHG7muwVZhh818RcHtt8mnFW2ttpo4xPF
GIz4ZbKmfU8OCCDFDdztUt7te3ZWfOUeiq7dOpeoy8mP6fGNBd+Ws8YuqAgyRTkWtY7xgzqG0+yX
L/kYHvwsDzkKZR9eyoe8mwX4hauo+bTG+FCPDB+J2b+3TfbcV+6KPPCyJv+EPWfXGiN1FJW8QZyE
XxpnhMqaXZTaBzKrNpfW/OehUHAKgB5ddII1izi2TbQdarXypnYduiFeOyrd+YCUheeEjQwk+eEf
14/YxkN+CYwMFbdPnWM7dztt8kxwopb5snulbud5zorPmXMwR9SM/UK/0cW8ir30yXF9QK/AoaZ0
2PWgSfpanYUR3uY+/wVbtPXmbDdVbKMsTMi8PaM16IFrG6SnyGIHRwZ4IcPhFYUzxnSdBdscH4Ti
fZgE7MlCi0yuc2cRJN22M8NDgs5HhGXvzsNHl6lDFnT3FxzOwELe+nRCiCv/+ZpjE6uTcm1UjPml
yG4T0UI2E7N9Tf3sG5mZZ3EgL20JVbcEn7PK8/zHbNrkbKiY9JZtJAspDtwP1i4IJuqTmoD7pgHX
W/n+hy4KZJl2W1b5rbC5FoRmsAqEPNoEkOlgEQb+uenLtsebNTd0I7rVeHJaV+wTzL0vnBFB60ET
OFcqRMSYvZ/AwzA3Rbi8gC49Fe14mO/GiJKA/IKNFCIoIbWognvvmMvM7W5qQpyXPvAhzo2G4a0Y
zsv7fukrGnwMitMV/gFGR05Ux0rMu6RJQ5B06U+bsesenOTc6MhZBSmEYhe5MCq8dWnUW/v+N3Gx
2gEuXcqW4hP++qvCDfdlU9/iiby+xgiLW6BaxVHMcRM9jvVLU+Kvi+sR27nCz5STP9YSvEgpyFaH
Eatl38YP7biPBl1gyyppnD3LxOfa8Rrgl9kPy9hoNw+Dc4udrDkHwFhItsj6eZzC9jLGPrqsrLpj
bIyavFUYb/F1IzM4jTxMYxYvh9QsHp3MiFaeZi06yLGBgVBnS/bZPHEzWt6bJHO2oqUrsxjZCSG+
ZecuwgCMxTj5nZLqsx3BO6VeXN9UHckTYoJ1LkVpfJQOacCQZmn4Bdlnyl27sEa2QrZOcRQRkNuW
MJzQwvrhJEWuXwhuWpeS9+HWiLU4jBajMkPhA2+du47jjf9wW0V0n/p6XaW93nRzCNhGCWtj68lY
jY4BlzQTxi963tYjS79KOGFfSz71rwqyG45QnjODXUQIeMzDC2EbwyYuFV8PhNUlCbcCdA3vijIh
DRRWOcbAqfUWMi40J/rC3STcXFsMbv/cCS0qYJM8Mi60FfFxld3csC7vz1OcW974miCXLCNf/uAK
rVaZ8ut97+gnzDfRaijcF1COnC0J3q/DjEEAHyzpGTVWnyrsrb2spfEUlo77DpKveKYlRm/NxrOJ
KpM86mtZnkym8UVuDzyK8LP26CwIfHmEqoVm/hu0s7kDv/k820TUrVqD+5mnQ9j009mp8TJZtqkv
FgfATWGkyEiO/MxasEIKJmPaoUwFMyEf0x2x1E+S2GjHDrrwbXCDZjX2C2XKApO/4FiYRcmfgXNo
1VoAkMFKkQvtwX7ktm/tSoeTUOigRsQYt3ajLTN8PAqxrxrVkViM2g65fEoLkJIiqDDWyNh+Vwbc
kSRR6Kv9+GYOpKpc26oOsyWCi3lH+pk94FVt1Tazfv6Pdeu0yEjVc1Ce+zWABLmo3GrAL8rDxSXa
wNs/rK5OicecFGbIrzIik5js4QiXOvIecupxwBuAI6Y54/9uOMp/GLFdLV3BgoIDFcQHevYeejYX
m7ztQMHFEyNBOTr6kQvxyc/F6wxJD2uNi7ApITLGBtRORxmYXEsidpnbQqXp2TwbytmCXqQaYRib
k2FiTOxILRxEqJK9FXjpxW988LRx+dkEetzJTlChlrZY+oNAbGwrFCsrk58zBcd7FAtvaQYqY4uR
pusWhN6xbHFfuzD9oJBNAHB7umpY1IU113hhrxD04rMc3Of2bjRSQpFz7peTkXcsZth+sinsF2bQ
n0Ghoc5o86Dne7rCLkeotggafkNPn8XgHJG+1Aw89aT/uKPmVWbZLzr2djbQsdiccV/WxA/1Y5c7
J8uXlBn0BazXKvxOGm5DH8SkMdLfUBeHwO4uUV9uqV1Yp7F/bY12O6cBCqmFvy+Y8q85VVwO09Eq
jF2ts3Mlkk+rzjdGzvYx56/c5u96GA9ZoQmIaQI2aayWpgCPFjlc9S4ZtNHaTD3r4bYmNF2uB/4o
vKL2bm6e7ABJt5v5Iqtq58uINvSUNoJm5BHgJRAARSfOHno8loalN+KunblO1qnv78pQYZpiR7g0
TZOWBNX9uvjE97D0ymXVyKciNIjb0KuAvWCga+yOwA/86muuerpMKu+KSrlxtQG+dEBhngtrm7sY
5IoIqSQ/atO9JkVz8LvgLJLEZUc7kLvhLp+ab0u60cKbosswj2dCChx8LM/A4lbmZyGCM8fKnhEK
zLdOyNTA1Y89cZpCdAxiahewC6BKDA7utW9eE5l8jG26d6IaSBcNWwATHjkhfAzMyIZKruRUiP6p
VZllbDUjhFe8+C/CJWfr4ZSSU2BSt21dCyv6DM3w1RPuNvXMi5GT7uwgrYVqr0t5ChhXAf+TyBle
Okeek9IjU2Pxj08cnFKsQFK9jzlbp1i+9JiG/FasRjaqRDDaBbYnzEfQKGcJP5jy6MrR5ypm3u/U
hsz0U4vCRLr0/jk4sWNgLpaqHVLO2kwtrTNmuyZtcM4nhMh6N1U8BKN6Qf/5kxkE1drhv2ESygHk
sYvHIJRjoxDj1rJ5ZeQm/xCnd/bnmfuEbveklRusAz09pbBuliNUi20mufuKHBeM+ZPwOD25TnV0
MudBjuXNd7PhoYpatZ7G5FS26iH1nH3sTVe/yOJto9VfCea30R0CX4NfrOccgTZEg7ZTs5kdyi25
yV3O+IA1w3qaR7bamjAsTiDxSUfut1sEmC4bWDX6QXvOy9TkF0W2jHEcPmHQHj1tP6qcITBlOyxE
+JkY9bkdTbwsUfPc9jTfVoP3ZtfzR5nbV98hqG156gGvv+Y2ani4A7yBGlHxqChg0wgdbNtZ6h3W
KgeFDP5q4DXpq53nr6yE3rrUhQyNGS4vKygFxbwTTs/ByO702qpN9zkKBAvINmeU8Zxu6Y/GW5MU
pPVjntOsTh5mzztLHNIEFw8mdq34bicPc/t39puPxqvXNubxJTKGsQJH+VCMLSN14TyBSTvBbRQk
r6KvYqAcLGgVcmEMlhc9vEx4GQQZgCO+sKVhDvjkQt7boRUeVRe8JaH4C8dpNwERh4eFaYH3pInM
1jJkJc0pjKxzL5PHEngfdFT9WIruZodQ3tIcBnxFpHF0w4vooi+3tzH/zz1xEfsE1WHDVEpw1Aoq
bF2keGXufsfsrHntjMG61KJg0A3xlfXDQVvVnwmAv7WA33Dg5UhuFfeDIy+IYvxBKfzMjOHcBvmh
Lpko5x4pIq3LNSSz+wvRXpuq+m67aWfYAgu//SIxWCxwYfXbBnfDlObDu2InP03i2HRAyPrmubes
h7o2n6y4dwh2RJj2709IzwfHHRf1LdHyNmp1aZlq8F+jbCsTN6uJD0QEIEQ53r2ZJnduh4iFIw/b
VpG4cGHq8OJT+2FL+di0Hou2dECqn59wv1enbh5Jp9XiIHNutwb8gM23swxHzo9Qgj2Yo4m3nR34
H2XB/MEcjE4Ze6T3fXzzGH+ZoTm8gDX6DH331PlYYub8WQThHlvyj3S8Pcuk5CjbIF6C+iuhnDjA
kTH/E9rmvR5l1bmUU78pSPwjeQUDhACezpx+cpJPuGH74BUG3W3iF1txzmS4TO2TnqK3WgNbDXhL
NjH5f0hLK9Gq8mBSojITtOlz87UDNUS+zHEAorR/vlfvvFFYd8MGMXyScR7XP1jNYbozK/Ndio+e
8d79FzZI/zOUp0UqoRsl1RMLtq00ulNjIguAAW+lfiiD6aUw+JKjNthHLtvQxKP8IZ62VqE+RIsE
4bQxaqCxkVnk7XEvX8tC2ezTqLXg9jNdcfabyd7HFcw8brS0L3/LmnWI5zsHA47kIWiREiPFNTQW
rA1k/c8Fl7mJiPJLodiHksCYbbmzMaiDLEHLuMdtuuDQEzYbcNMSNF/kInuoMTIYhXMrIq2Xk5uh
jHkvgV//6IyWL4x0MKpQb5yehXeOGABDS4MZ8K1qUxfm1sujvXJxCGjL/THtdj8Pnc87y+As2RO+
H/GJNbzqsSmjyehtHsevnZ3uA1gFsUTJzgdrE4fW0moocJ1AgQfjbeTUbIT9u2tP39zTe6a4XTUE
2S6uxbEjw7zEX8XvV1bXDlwRdqLh04/SdVGiC4ErbTB2tx3mmAInL/jQhjHZKYoNaiyHjn+JFvGi
V+oWN9HZLa3dwIK5asetiWklicIntzKtv1GENNcUPZpkMFxpaXgtsvY04ctkD9C74hFTUAhVlkc/
WTe4cWGzGmt7hHk1noPIvsXF3UtgIjjiUK9nqnpUEv860QQvs7aJZRKvZd23aLR4aY3mAfyUaa1o
D8WjYyXWtmqTb2uSwyqoPONWIQKsAze7AwjxA85V2w/rJCpiXu5puhe2HJdqsIB/TAKVvNHNStTd
P+hlwYOOAXd4oZ4+fCuYNrH05hVJfHYPCE0ZUQ7O8uav47OOk11anOa8HR2wKFX2GOF1XgaehuLp
D69NMA67grQz2zKooj3gDOzaZQtvw2uchRuAi6r1+F32hvUuGuQtMfjluqroUckzkiyBK7ulWcXW
Is5dfkYx5uMhb4Rz9Byk4awa1LGSItynXWuf86kbNzhtrOdgNK6tmTEGdzNjbdcM7VpMJJ5UKvx6
PQ58JEMPT02b/UC4Q29HaPEwcC5CzLRR52yY4Q88ub9HdgzsWzCuJLPnPrPe0WdFZIydqwb5FEDR
LwjpLhlGbNBeqnguWXzsnFpAiBJ3qGLehYdahG/R3DBeGARm8oyZxk4ysR6SacKsLqjtGMx3A6qU
LQu2RNSbFCFOjZATgpcYn70D7MaIyr0n4hegaBtoRLsUa5Rn0tTpTJRudOKb4C9SAwglVb2lPUkA
oTa9tB9CUIJsP4JmUfcdLNbSfO60dyvn5Bpk5cFO3FUpB7jwbbIJGk4mzKzfbLsQgCtO0YB+1lEY
PLLRMAkks6Nt7Ih9i0z3fhJDByK+X06yIjRgQMNAPRjE9FZOXrAISoGdr4PiSCTfggsUcQ2wRA7J
niWCpXcQHyp242aHs3g2TwIAB8GCtenhXOLagx9ltpu5b0n4V/l+wvhwbFpegB2nRQMyHn2vQ/5Y
c7Hjjkg/GAIwriZgYeXrGDgcKYplbFEYbtkXbGgQcbqba7Ci7GNBjSsCIJ06uAYL5t1L0dtfnZld
sojTTK3zYxu2HXm6oVs00ia1rzi81ZKFvHSeZFRvFTpoLLDC+opMy4BHM2z+4qAht4TPlAXkd4CD
CpE7erWUux+IqadTiqSOkoQrgLvCyrZGafySPRu39r05BubJ3b8OyaYUm1pMK1sGvKrYddVJLbeF
UN9eH95EQdiCXfchtcKNjZrl8Oz2pvSz7ioQIjCevIgFc7U0E8WfrDlG+geh8TkP0i0RLI6B5aHs
q6OW4oWO3lPifkuVv2p47crnu85BuY+GvtoFhutB/KT3dFEbwPKoB57UNofNvNXnGkK/aHufjvkZ
Ykb2Zk9wp8oAE07sQthI+/QYedNOoNaiQ1sAmDKwfZAQoxneutsTy8pS901H46HQHU2whftdkSIV
fr5nOZksR0v8YZ2GB6k/g7k4J324LVxvYG4Rf4btrP0y31iuS4cCzMG93bL2kI25qWOCA779mjbN
FSWb4ia8vLPLljrnvuqykviBdZkafY6JCHP2u9QlpoZBYjsh6Tg5GEDw9wHwXeKO2zmduwtrzvQ9
U2SLd5mBbx2b3dlDI1x0lqEXTqHX+eStKfhYYfg9EgIhVF4dejE+Vh25dkf9Td3d6l9i4Zg8IoIF
dsNcW/9kN7/G1AVABuQ00z5WlMSmtnuJLHEBBvfcDeGnHY0sUpGmo+6bD/HYwiZZdaO+aK+wiDzS
eTnEVXAy2KrEvbeLiv4Nq+Jv3YynOW68RZqnN9qx3rFVEH4sNXH4Qexcwzr2YoCUFomWzHDjHWxA
V+tOjfG7dGvvOcPCsPCjQC5L03GXhckn71vJOBuzAYqNqmc37KiNNUCV6Hhw9AGdLGDjT1aWomv6
3WKKGzaVYv6NR8WBakq2vp5WHEvUuQh6NsZUqtXpe3k3ZygH3J7Ad8B4zs7FsjiK3MPHdv5scOhi
vRFjcEUg30Z5zLKOWBnPsZ3OiTLW2j2NWXHy6vtsWZxnPa5S+MJNPv6aXbeJHGfll+OlFcI+ulP3
qhqOiNFY8gCyq9eSYijtDq9GShQPD+eI06eRCmQAl3HNwYkfMKC2RAjNFcE2f2ibRz/VlxF0P/N2
+j1wmTLRhek2SJhCQdv2m8gdHxywl/NdzEsSvFVgWnueifgRokfX71dM5+iAMn+3ZbSsFOsWgarK
y1oeI9N+NXk/J4V1SFw4b6gVi4j11yInFHOXyNNqZKdlMyFNZz8e/0VZwpsGWNZocbkCnUaUTY9o
sAS2qk8/h70ZuUciQEto5TGNIny3GWU2wcD/DKH/kgAbtJPyR6bGq9mZ77ldge9X0Xp2OH0JljkT
2p5KiLkSSnNiRlzK/ZZuK38qJTAwA51Ki3cfs6EGhEQpgb2a2/DertcY+3zILqIitWsCTZhJKssu
4hikEhSC9tpRd0Ec+aLLBGP5sMMXgnerfkeqfAoEN8RUYJxUySFtHGM5h/Vjze1LNGz+ahBkFuWd
ijvNYjuV5pce5kuUNz9BwgHJDe8JJCTgtL0jKRvnI0z9sy0ZV0KRdUxBw6425r95TlhRxvmD77MZ
iAxGEQ8JOuG7iexnziqYJhSJfvkc5KRaCds0xO3KAN5OE2zA9V4904qXyjDzpR+OsEfTN+g7ZOna
7OoF84Z0Hufw7MXmSL/ueSaUTj9Q++Ye2UHcOyfgXY3xzdJ3mxP2Wnd6s13AWIOaf4lYLoO52dJ2
cHQHisOwyxzAp55aV3FMsnyORtaTWwZPfqbwPqbpg5kPp5GnAxGsgUNUdbdUKS5SbBi7tDA2aa+u
Y1oeDRuRHCbWc+ETERnG7zEI34o6h/JF4Ii1sb0MKVybXfHqtCYZOh9Iphd+BbjcpgSkH6lZofwN
iyjQ9+HF65Ob6VS/RTGdwEqif3VE2HN/Y5LopdOHq4iFLOfa7ai818Aq3os71X+W55rJqPYZOrwB
X0J5ml1jPxTVy9BXh1ojnXDw1mPBO7sx/7B28PZ17H+FzlZsQfYgn/ayjH8ArmwGasP6WNIDQFrZ
rd4QLn/1TCARA4Es+ak2Z6+0YTfgb+J5OudJgnSrL7zI54NN5YidCTRpNu22Xe6pYGzWU+wsCXli
bay/6Q0Dyijs9yymJ83pzzK+p37zl1RiH6tc7zpU6NVddiEVZbIQrFdRRp2oLEuT8ac4yj75iowI
qMfoIwbpVT3kAKoFMnp5TeLyS/nOJbHwWdeCtkzD+fRQwIg0USde0NeJsbrryeGWKGJ27qxBiOyG
gAgYXkFor8/tRG0nj0M3gwE0d1xC3VsSdTcnbw7Ucq1FGO3suoQ3yiGhyYxzx+dNbXM5k3IuiahU
+m6YgQkS+Mk/mipeDJdZlNfD0hmHj6YrHquYFjWrxRyYqNi7VTLZRW33Z9MTZdVc9dIhSucUL4iX
8bpMLehYA/Xu9YTCwgqhBotdQuZF6QYIWLbbnnlZevg6prhYdj2w3MYMVqp1f0Y9HOh72dS+f2RZ
AOWRNgYKzfAUUch2p5LLpr/MofPemjB9/eGR3d6u1O4q8DFpCNhwhlNiXwt/eXM+BZZcuq7Olw13
X6vGbQUCSdb9RbHAp8AGn0UTc9k6NdZB+njI28ZJuI5IcirLfzOlv+bQASVm5BDUEywaHp2yAHPS
PxhB99iSFNTV3U9en/o52hh2dLD8nubr+NnN625ZcF5fMINdorldewychV1/+IpI48TuCdkkrGfS
Q3716Mt7saTyV6XVPgJo2TkV0AJeDtR9wuPKjH8zDYFEJNauX+3yO3Mp7BAGPeBJXnQFa/rQV/El
qfBwVLzFvZpFaEUPwfzVksYSXbJUitN0IE2oMXrHIAyxq71gINxqPbJTYC6XVX1IYkpNkepyt2Mc
AJPVamo8CWk81WPFe2teFpmHfZe0GDTzuo9OlgmpYmx/o3zYu61LSsfzeEYqsWsKTRXT/BQYw2cw
dJtmTq9FgvNO0QOYtwevszYYynkRWGRwwfv5gN3BST4mGjm48jArNJ7TP2etek2wvi6SQG1Ls1yr
oH8wh/gjCWtCIAjDeqouvAmOpW33x2Him06M8scGDjADmjcTsQG2w6dUt6xlDUvwe+XOFtAma8/i
8zjbw5VQNSCmeXqMTQoxAmi3aVU9VLP1jUnvErTu1qAJqk3da1oFQFmSZxQE/klnZzDHYpQYAF0R
ns3noWGLXTyFIt3OlvcL7gj7ZP7tOuOxtdMfQWdXggnVSZPPWoefgeXixcSF6ae7KvinwO0Q+elO
RiQ3GYU/PBM4Tqv4l+QB3TXtvkpigkOsGtGJ1hZnBpsvb6vMYjP5SO+j9YYxb1fmyaa5/yicGUuu
vw3fCmOmPb90U//aT+OfaoI132KxtlD98V6TfrLYPNlZ+w3O5Zhn2Xaa56uAz2kHkFhn5zBpbzlT
8KKq8L21OvczUMVTasOYMdx+a6I2kG3HSHCX6WseorLdNChm5yovNjDeXyvLfiWxkJK8TZeDdjFK
dewrh9kwmKYsRqrIoOCmQifpQPjktfeBz42NDo6gHjQvBhB1aXpaF0dRc8g24QiMGeCdGVkUX35W
LkcMJAuGiTVokXU2KH8fSOddJnrDIuLMAmlXRKP3NDjqncLnN9bOJR4yoHz3AvuDNbsEsFowq75w
fx1XHZNQvnvSPnE0PxAxegthCQa0tBJyI9nHrDyWMOiT/N/gRKuY0jk4bkeIO1joIxqDmAxrK1oO
ZD8oLHx0Y+IDwJ4JGdO8lRM+RwF8kPl0Lfxuf2daOka4qsKaYo2yP3dFtitY4NFTK/F4gYTn2hPU
UQj256tgcD9D1/30QO0tQbQefKfa1X1ymnA94fo4kC7iDZLDiFKvlVRfRQUvMx7fgy4lhZPEN/Yy
uwh4J8rJCoHyUnr5dsi8T3eo733HT0ShbqWABKzVW4ducOfit0m+a6GfLaM2yjYVdodhrri/vVcE
3UdZkFfuqZqiiDfvopNEoeDJe+gg6Uyz89pK/ODFVG29Bp9KPXYvfWhfahYQtTntWz3B48O4GUIZ
DjCqtGn4DsrngGv5HMbd0b3juCPCXvfys6mEBseqoJvJF7YdJT3sIk8E16+zT5CITd4yIf9qS6bZ
wqKLpJisnZ/YG8+WBATmA6wQWKjDW0lWONAp8YsCfKO1xL1nLGGzPtMt84ue/EI9yhZ8xFYnzSqI
8mSRMTkRNhXfrW2sgrb4DmXx5Y5s+WCobVpqBTUadmn0f9b0At17K7P6gO6/Di00qqKLlpnX7OtE
whH0J7ppVbIW9nyN0uiHQQrlbHjMkvknzEnvQCDRIbdT7THDcxLGtXBkOwl8GPff7D6MVYcRDPY+
QrX0o0uKB7ufWRncq+FtliJKNX8sOjCSl+xM7VWUZle6TA5VL28yKV4boSeC9OJh4EeFngN/gVeR
Vw8rX1kfrDqenNGCkG88MdrA2eaqFNYP4v9zZTCsOhx2h7vxosUwOt4zHcVByQRVJWSJzaMstsKV
3cfg4aZTq/RtBIPYGRS14caKwpDudWdXzO6/OVJvc1I+g9LdMi483mkbocfA2fkvRAv/udl09Ygv
ULN6SIv22CT6T/Bn1wXFkkb/6czePjR5N9j1muA/FwXSDsPUOXLsfVB+p258kQ61TeW4Zqy7ORrx
sYD5X49Iw9gB6DT+lBZe9jwjKGqkz5IsNWi2fe/inujYBtrB9Nb12bnM2B2Cu4QkXPBnsSl2mXT0
OTjeKUyqB8lLErrZYzh324T4euKD9TBxGuLeisz+hcD4tuiNP57pHEqaZZ3QWpl37JjD9OCKaS1Y
i5dM4IsBhddJU1i6NJv5wbMDaQSvAiYHerPt+G0YrJMxO+ehKptlE8UcciW0YAC0Y/1Lnm0dyvko
gvotTQh3Nv+S/0v3fMIw1a7w6lOUjQ+ic7cZ5uVR5avakyeNES23WCwI/rK+yd+NaLSu25sbFw8d
7H58kC/lkK4dAjHe/cuMBC6K8UnrAYCwuSI1/lCxxSQ/coYYy0jiqnVpo2v7mAwXBb2G5SReXc7W
mtMksbGXFHxXwLYh5Z/Kujvz0lgWbfs9juhoFVyEYIZ3YJBhbUC0cyclYwXhttz0inExn5H+WzFw
XVZnf+b+4Pw2RtWmAzCfpMPbHVFA2vEaYru2I+oz6mIHgyPF9hXet0B0PGbewqmHdQ5oy2EjFt/f
BFyIYaAf86IFdO+eXMQpzPWPE3uSKo3QMZjZqHTSQIpLhoI5FUeaaJh1413c2VsO4ZCTvIQzCbBG
CChDAM/AtUn1kSsLx5ZMVrFNXf/Qj5QCRYKkTpGteQF+wqC5QlC89PB6Q7rmCgsidM8BEMvXgUGA
K2Vcuwk9WG2M/mGvjSL4C3qyGVW49XOcahwbBpMCy0k9j5X/Y+t8j0hIfpICNdDlY5aB/vYf8Cdc
vWw4+hzyq9J7m2r5j8rpVaLTd+8e0e/Vs6fI8VIAwlKcLZ5m5zNjfPe88FkH/evEugrSe7EoMQlo
ekrDsAc2xHGjUh1GZOfJrBFdRmoMxz78FzngMvBCkQA+eUX64OTTMhmDkyaQPbLcs/F04q57lq48
GWT3A0dsE0bPxTiUm6ROli37FPdeNUCHDgU9p5IKyVnFNCm4jxUaCCjd76qbugW+GkLHNmNLvSOw
dwU/e7a8dhNZIESH3jjEOHOroP+gz2lZCXbIfQ8LD8wGv319YN+8yurmmLBMU0mzD/OSigWHZgUX
eBhqQRxjwGIWqyMevIV+mqroK6cTQWl+xcSiImhW9LIQRhpoZk+DDay/7WQ5n4Pl/hFvP8VAhaUl
nky8iHYrXpJCX9E6944P7iyenvpwetFe+RrW9umuvBlTuQSPww/ND+Ae6ArzWTF5rALT93qaNoP2
HxPy3XI4dRy+VhYBXbhV25nqxQymfNHOHx50adnSt1vJgxmLs51xZgnvKIJRvTj0oy1srY81chjM
Olph6R27qaYB0UutWNT7R8E52OzqB9MzzqGmVjlE7FsIx1wbcXCSqrI3fQ9gMEqwEjci/XOoBljZ
lfUrMSGvGsGBKdHZTrXeiXXi2SMs2kRU37VQ9sJ7s1RNUMQH9Mm+d6fGodg2TTxTJRZUe/C2W78K
uMPIqhcy/+hA2wesZjrHep3rWlHRkCEzVPnG9e1qHVGNQb4wXdZ43xYt9Wyy1gf6Cbge1bfdjq+U
Q2+FKt77znhkefGQFj0OYGaPkAQIn/gQ1MlLFJGbtJ38CfL+l4KyQpXqtvKaFTjFTdjG75lp/8R9
cL0/AR3Op1Nb3FL/i5XbwXGnNU7JM7vuEIHfO1oBgrNWPxHBXbbYgHjszD1gId25QYyZrwGwFk7x
vMRve610/6aTcGdYPGojll1T1OJeJ0uBA+NgqviBxvrrTBxvuLtD5gCxapg2DZThmpIPHxybmY9f
TjDwEqKWkRUTkBXwbPIQdDxBJrHRrTw4EnsNS45wlLuRpkgTcrlBUjwRyaMmS41jH1fefySd13Lr
SLZEvwgR8AW80ntKogypF4SkIxW8R8F8fS/MPN2Ijp47Goms2pU7c2V/Tsnxw3k6mBnPjX66DvCq
kN6BBjdhfiKQt85j4yhzbd3HnbcezO5nSEq5qgf7Cb3ux8bUB7HoKdaQyGiKO7W9990p+U9q6buM
kwk/rIne6ewyjY8+0Sw/Ty+GBsApshu80hD140jfRykZswDTu8nXojCdhYs3Qk711WONyNYKhK7a
Y3e2IRlr+pL9MCZXyzryGqEMYniTTYHPzOkf0vYpBTIOc58StdxrJLx/qmUZX6lvCSt2OZG4p7ZI
bowMik04Ef+0tJeI4k1021WvujsBt1XuN68h33JR8GPo8ZvuY8+tfHDl7ZitexOMla5Jn1Gn2GcV
uW1e0FabwKAJDxVVEVrHQw+ah57zw8IaXMYA0p1W7hSUxNDNXqYoNtZEUu96dAvpivQ1zHMeUwKU
mZ2uuNwzl3jI1LJP6zSKZnEmbrkzrUWYPgY4CBIhl/TDI4kYPhmxHd6dem8eef5fUtjlepvfZEDS
sIyG7VBKTLFUNEtuFi9RECSsf/rYbgXZ1jCwdzp4PHMibZiTT/b9vbArThDsfmEHmIyi9TWn9K1X
xnKo6FAZ55hhLvE3kcNI2+3o8H0yYvO5E9z3w2g/SEyfkoTjQYSEB7VvX8hjF/gLOwb9aBblyk15
hxQGnBiRXpRWn/ROlgcR+g+74ffu6Jui7bgRBSxFVgxaPG1FA4DNS2f2RcrVC8ivSE78Mp1lpyvK
7DLUfkhOewKUx0aydzCUxZYeZ1pq7wYMk1lkPytU14AwFvCLZ0kcpaosite7596ANzpVp1EvvjBX
IatP6wHL06DD1MT4emIv/kbsfecRtGuVf1GejsbitxC70uCmZt60X+rr3DGvKvVOsIf2gelCZB7W
PisfNkh7G+lp0dol3kDvUJfpr5BDueDRTQ95dCWtc+ok1XC1s7fq6JUScURV+cYCoyJTq725EXho
y3S/66I9BgigYFbaRa7zFdEb+9KN1cFQrF6LDEWb+zHW8vWAoZ8kg3cfeYiGExYSA1Y2m8gnOuHI
AOURfusIAsP0h9Vq0WX2UenGhUudNalT40AOQUNHDveCZmH8rRpQwrkpGcl03oCFV9X72h4eWo5K
DYuW5Z9YjGPvL5qAhqFsOOac86Rl+4tksYIPbSSNpF2xVGzbGdHjpyyzmnyXEqXZ2xRwYD5jpqMF
m6QEyJmF4zWvDk7SoQ7UxuCj1ExoCTZG8dE3L3YbvE2O92Ik+jeOCrbThX5s4Wj11Faaaf7ZT4i8
Vnez8Gc6gtKKic1K236VRvdlBxTGZm4GWNV7Tgr9b+iQTerAPFhaetZKGlyS5GmsAm0mUG8yvUM6
I+NnxYODCwr5lsHm0Dg6/inD/B6I9dhZBaA5nf6hZdEoBg8GnyixpiRyDlOIbaYfOow0YbYJPGtj
9uUThmQ0BPZzVPEZlGFHff035M6ZOivSazpXEF/mxoWJ7FdraBYr5Xe4gTqfMVYjSWVFL6k3IIyb
nDwMeFlOEMfs7k5EmK3h1W856lxjKvU0OtoGUi8y4EPo2KuBh4npEzAdZXGoWeG19UBdqP4EOIPm
m4kFoaoeFOLq1P4mKM0e4XPzQJc45p/2MeavLvaZJAEj0CbDV9c1VH9zOvgTsi8czME0L8FMpSdJ
uTabIqIze8C5DuUjT9UpDxsaaJPftikfGeThVBYAH7iXEgC/NpoiKXndJQKTxAvbq8jz8GRiXzJQ
8e7A312UCt4HOWmb9+H/DmKaMyDRgvsSUKRq3zzLXF1MPb6jDbP/SSl8cY6SmiCAmu8VaZOu/iuo
bD9ZkXhjM/hNpSNQnf4wpB7hxrTCBzCE7meh5ztFDRV3+cQxU70zol5aDNJpJUDDeSSzzI9hMCgm
TUx/W3cjANeAjib+cpnxlln6Ie8NWsCbccet+54EFIx58QmD7dGqnFumLBoWOelh0YHicN54FW6n
APhP791EKfa2RzSflFk7DRsW46/VTDehxpGE43eudftkCG8d3OLM1daNTXJ2AP7ZUI3RY/Pg+F67
vJxl5DzboFG4TndpB/uf4WCRli9JYG+96mXAwlGBcoQYSxVELb7N1P2bzPC5bHrU7fYcNP475asU
PAXPhhj+LLouSV0T/WYbaOfQL9pfXSMmYJo+oDFKkkmUaVbwnKcDxeFkp0z2u/GE3gxArwMbVnfG
CzH2E5DOBVMOEqZ3Fg2/Z4Jkpxr3PS9FMUPXKNYgt7vktQUpLOCPQkSjppTOxBemw0d/lU0OKENc
KtiW+qsXnnx6E1irrpBJ2WFAgeBk0H40WZBQ/+cMrPyBDiYTsXB8/noBlRn6aljTXujsJknHXuE9
sw15n0quXtiHtcYLgHVNgdMQmgtzKHHfdEmkbeOzicq+iuTTYj8RDezcrZdaBRfflfzeucuo5SEj
QpJpIjEET43sx0xpNNSt4JStXEGF7Q4LCt/Wj1bdElp0spc+/dSap2KWcZUGQo7MquP9yTmpHNeU
nb1mLsHVWL1SsjBpyVrxLsEkRoVM/jS/aibwMooeqYGWpTF/L+pTXqfUCVFoQVIzsuoVaRp2+hYr
pWQ1BtSJhWJLyvSQdT9N++fJe9Q0ywSQFByLBX1wmIo6luDvynpEcU4Goz8k/kcRu6vR+zCxrkKE
Rt5k3lcGjeO3IoWq41ZvblsAdf9oHeNE0G6t04PgqWRj+e4yghFqtGrhtTtFz4zp9msIbStLvNS2
WDjoB2Xf75MYNl58FunDayWnMA9eUhR6u6lHSvrGc1U3NDX7+3Q0L04cYYnql2PK8wl4HUbMZGGY
PxGTuJ3+OZbc+L2Bzx0niwAa7BVsXDiGqDtp8ne9ljtvjDC2vg8stmKd8keq22P3OCkKMSWOkOys
jSVwKbIdKFLkLE+9DG6haMO9cKbLkOZXUNYbv6QhOoh3KlasFQlP8uUJC3+rzGsaHg31M3SkcJuL
Q1/E0L5V/VVnRVlP74IghN2+sTVLYp4V2nSIzV9BHjkor+zriSaNLIvqdZ2/a2N9xTu8bkI23q/U
RWypL6N6AG4OeDKX47/syErBhBTBW2PiH+64c6F9DDt8BYvQyjcaYUbYejs+D3hc/gXRt4W9p0zl
ZowBvIp3iUBAiy6SBBIJcF+SO9eyvvtJ9KosGonZQgby6MeMDlAzHIYznb+nbpICSQkG9vmnnx6k
brw7LMt7uUt4fOd+tTRw99d8hVtPm2e2Fd1T27xgCW8e3YCXXfo0kKVIsQpP41+X/kXtT06XYwFu
lkXzsmwsMjXUAaf5KgPW1LhcwYSuZHenu3udkLi0k2+XchtMMQjAhMmYgxSFjiTRNgWYZzx2pHfM
NXHwTWtTDt79djleKJepL9mkAFVM55scNlru0RgPGailsgU3saVg/cwadSMHjlQ2njYRDYNDabRQ
/Ke5xewGohxHPcZ4y6NdunaxVpUACqG+MVfiXvFH5xwk1KPn0t+R0tqM/rBUMZ98IyqRi3qydw/i
QrDNYUw1Hx5rB+b/1djcQOQse4DtRl8uJgfLVsXXnhTXhEUPTNim5zPaUc1mFd5vP/VoF9T3iXJl
eNG6orh4KD9ird861q9tlywgwEPS4hUakFbdkT6oAYqESYugV55x4V9NXeAPTxAzkXyNN2cio5e1
G58jKc3v4KDWpT4tI+xFqZEusu6Q0RZRx/ZiQHfXscQVtnWxppih0nrLxq+oGlcVdtCYv0bcfQq3
ONMHB1cBm3HvgQizfxpFCRGE5SzczrntqN6XbrPSoHoXHqgl/SMqd8lMnAvdtUbKH8OuGpr3IiVb
gz7pNPXR9T2g4WdjuA4dgBv+6pOjn1qYJxlJlpqkb0dVMEd7iG9bx41E18a+mF1+yHmDwDYRIeW5
n4RGoRT77Mgucq5hm/YzmSomAehgydTDQ9gIOr6vnPQHZaDXtoIFNWCs1lumA8L8pLFS5/cTXark
35Sz4wlOmf2aedccZJYJzisALll1O6ueg47e2Sua3eggVHTFunB/S799HsO9n/8WOqWRDcZgeDYJ
/hScIVutgoJaLDuYB6a6IREsDFKxhDlcHcz1vUG3ZveZiOwQYh+Mm7/B/hLdl69z05B9NVnQg9/s
LBLi8mswscOJBn5jRoOOWvGZI7Pza4I10ek96GIiDeyftKQhdsidMJxMDPp4hZLQOlWTPg9410QD
2uAQFOorxNSLV8Srku+fqbKVGZDWlMzrFdY7uEQjSW0y7DljUVECpcft1mk4pqk9dJz3MDZWcf1W
m69D49IcQQNF+Q4YZSsSBA7DgupnrEd9vNmN/6LZ9s4owxNM11WYfzf+sc8zZGHe0Iw6WfZIwocH
I13J97llivb0BfPNKla/XYqr2f+w3G3r3jO+qxHqr5WRmTNNZPoX1bLC743PxB52BiBda4CQTRbj
zTe7zXzjCkNy7e2s/JX/YQyioBvnsgm07A5lIxmjXYU3A6mV6GZydij3i0AJ1ZBOTXhMsaQ2pr6X
zMxdHXAukhzuzlMu6RUodqJFreXfInJLT8uHrD6Ayi2TYeeQs+J7OZKl4n2C44lItvjqbJxDzVOH
wzkPuk1kfPpkjUkxL6V9cSuC669kbIllRYu+aY6sezlJp1VtFRuXo1qm4TYlM5QDVTW8ftur+dtI
dJcHW12eA/2LqlziqgoiI8dPzARl/BJkBiqAcGkXG1L+q9Z4HjXIyS3hMS4Z+5B4R0FVctm9Fzgi
Uk5p3R8pPf4o+WoHPEas8qMznHUCr30V0gu+bJLR3GiwhFO68wK3WUiiBdgzKJIA2CJmkYPqvjkW
ZAYdjyRzYwAZZUz8k/h0UjEPOLQ4hfPAlpHlghGyaEqQs43cF8bdivRTUHMHBVirhBbuDMh3aemz
HCaE4+JHc1r9JWGXTjHo08DuSMcTqgqND3HwVRv5Sjn8jxBABXs2jA1qwzD+taQ+jTG6psraqNBa
ObnaMHKzKm0xHlhyrxdy27PSXMQOuAxLbQT+ljhwnnqke8Icc6wSanOTvVg+mSsz3ZglZVdyPMYO
oeqGohSA0v+CkfCgjjle5sar3llcRmishcaVbbATLqjH8T34r1Tx4nraE+zcTNOAKuC9WOBIgvjX
AVbmRtGn5tjUXXLo2MFF8m01puxhUzWgwRBYOMr4mfgN946/N3p7P2KdCyi2jjsY73ymRdbcMjLV
mg+nhR5Nwi3zM/eAUfzO8IevsT+4FWGiIgJozZkgKQdAwglXLeYxqo7uhj+9uHm6huD6APnJDQ0R
uYZgWnCTDugJHoBU1ZZkj0rz0LDtcZyY/F5zxNG1nYSx0jtxbIaMgJP7U3ss3HVCu5B5AEdvQq+n
3t2kkhhDdRk/dN/8mAQWQh/C8NjTXVIfWVhTw1U/W2w+kMjeFVvThdIBW7dAeIbOwQobr+qRRoV4
H4f1U0gYyAT+3oVU2CbkX2byuUkeulBbMFhL0Y3bhvU1TtLN5LlrFIFHVSerEivj7Jdr3ORuUBgZ
ueS4Pf3SuJWBsWfaEQO7aJW3M9C8TOkvIXqscGNuIIORWi2WelIeZsupVUn834QgqN4912N0a0HT
p16GtT26jmA9+PuvPLO7DrW7aRLt2juAFw2Pf2f8MEbMuUwtZtkCenOwsIR0h9t/DTIZjlGMHuXW
itv3smQ/55nhF3fqIsU0Siz/oFXk5CIkoxqqHJSYysZ/NPLTh+G2K8ytiPKlJstLZiV3aSZ70QbX
DlDzohUOjvd6g/1uhnysY7M8TkZzAGyMf54TSOr46sYgx/0Skr8i/j+bucgR+c2VOOY2ETTwVXF9
EBlforK8yaKG9pFd8aTupqlFnOXebSzJbqXizqnCE47/rRvq+DsxcOtCrSFiHQOACgtRxr909tyi
AbGQXSWAPNhj0G8cXGw+/UdSaKfIwECcaPsYKqRfBi+h/PDgwgZRjTfRPXa6jSmW381UcPVXNnUZ
LmEOY0ti89RScSF5d01d8l5mYk+66DQr9ansX0KP0ubOXqVGuGap9pFi5LZ4idmjOtb0vgckFsou
OQqa3wRsBfK2x5AOw1rg88JZ9wzp+o0YESq2t9AHHfUmwdqpNpWO6VOjfdhWd55aB5dfZskfjkY6
RGBzW1WCvU78OuCgtAHUKD6nQaw/OobRXMO+UAW/fqyWaShpoSdDRM3XEKWfwkwPSdC+0Omx8kVN
nc1PrNqtJ8XsAn9YbfMT6UQhJlSwwWT72u6GxjqHQ/gUVNqqKZLLQPPSnJdA1BafY1tcq1Euzbbe
dqnCvw+TjnRC1ktA7m4KUr3aVnl+MBp6I714zel9im3GP4OpTtCDFAdn9r9HDuV1yAcJhjQCSDkQ
UdKuLmuXsr9olIz1GsObx6hUqCWmL1xu5TVk3uvA0Tip/Y5J7mZV4Q4FfadRp5o1gqS/eTR79wFO
EIU420WcRwOSn9Blxu2WomVA/yZPniAyqJGCDv7DSegfmzI+tyP7dvwfhWD1VIA/5ugs4j+qNedK
BniM4qikdg4N9RvFw5UqHPYxFDMOcthXbX0jRwu2fbBvyopXsqsQsEt2hjBPzB5nT1jZp0YjsTXX
TlfWJ+6HN2VhqsnzbesFTxXHuMGemXz5wFGm32oPaUPDfuPJh18QqgnF2m6hkNJdU3rWnsK7u0Rt
ohtso8ro1FJsUluzIdVfpLXLG5Wa3Sw+1M4MASHZOVgfmuzvzGZH8BKv0hyOiveasJtN443vKhwp
gzD+MeqyzcHBOYJLahXRkMSzjgpdii9GyyTYIwZbs91xN9C4rEM5j7BEGhmLCT5CxyKbNpwAT64f
Xcmb7BQdsSzNUD80eetltyxQAexWfAiRvTtWuWk696Ws5vHWpToALBUNO68JHVe+Pu2aqfibaJEL
Y4IMBMo2c7WdGNq7N+LYBwZu+PaujLjucnxWvm2tav44oERzhIIUZdv5nd8TFsc1d8us/mxtUd28
vt6NbY5iUoIZom0ic9ullajXNmA2mcajacSrHtzCyEYsHeG1w55YdxXMLwqJ6GTEHMJjG7L4j6ln
6wm4yYD1WM3zn/KAbXKcMTmY9bgu6d9qPY/4fXqii5WkM/4Rpk09EKSq1Aa9+5iz8HNCdDZlrXDT
76OROd4L3d2oqZtogaPqOjvakj4gSo6jEQSwf2jjaT+H9IbUOGsuTvsIU3lnoXQFm6xojp7JdF/B
/Q3HB77vlWXz0zldfM9sct2Qkg6hrx9Ur4Fh98KrDtnQ6a3j2LeHMI/mbs1TF3dPXuV+9jRekft+
qQgSRS3w+hIWD1RdDyUoxtbl9OZliLEjOnh2+DHpxlizNV1T1EiGMNvHsziJa7KA1aaZ6i3V/UuT
wocoWU61JglePd1PSc9uhYsO30Nfzy4RZ9sBY6Xh8QH/cWm7QFnRlzjOjn3rz8FvBBocpJlxaJVz
9wPtDkn2vWImSBUr7I6dkfrDBL3EG74pWUS1+A5QZ4iqt6jyIxbr6cvWsJEM8tmoFY33tPcpNTsf
Zmocq+n4n2kRRUj9C5aS1yl1z8bcs4wRIWRSxFJ9b6f2JXDKuyOwh5f0s1GFXv5zex/VmJ3zNJfk
AJe9tWDEfC0+1SC3dJ2aZ1TQsP1ShEbgBE4y/2x4WuJXfxJRvOkxarN2P8os/8soZ5c4/eOJjJ4Z
FRyiHowaIP5AbtGkGlRyb2vY5nGGkLg+Q4AZDTihgwUmrmdhUb0ENxqGHXkqE1boEyR9JhkORRor
dmSfSPuBI1v0xjzt+cB8Jijyosw/vW7ivxbxzh8eJjnPHAW/0vDGuT0ygyhOZNyXdtC/iCQ+hgMA
hDanrYyrtjOrX2IOu57xuOkQB/BsDtyr2n6C89mkzQ/OkZPnSrmiYoHxBx9Hag3v0qVOd8Imm6LI
eL79WsEhTjwFMp5fpIeLsQ08uMriPMBE8uhpN6BHyQD1y4mprZoF4djaWnOxV2IvChtAuZb+BV2L
C62NwV7NnOp6OlHmvmWrte0C/oFrwSWjEDqFz1WOYll40MgllKWIUc62+6sGUZFL8QKp72kYw0vp
0ehm5Rcqo7C3dpKlAQt8Lr89PjiUfO8wUuI6dBU7Yq1YJoW/TikDtspkL33tAwPwqxyDjRmFHPja
tyq7B/x+PFw1ZVwIaJU6lGYwE8i++1T7cKjrVo3cOE5GiDsHrgUQw2/lV2kpqlRF/WhRZHeUo2wG
pRCBHSipZBhDrBIgp29OAJysaeWPpTCcuM2TF+pPrBof0Sg2fjQsQjO/tpw6PF/db6wDBCILKfYd
D8C0JDAs5vgFTsAMnjq94StHla8B5mlr0L6oEsaz7GGmNtyNQ/GbTW627xvUkwQ6/cMbFR2Bkuek
VwzEO+yt64id38vvMZ0opoARYwgaomgcH3P0vCp9I1f7mkSo1l6tPsrYpirDwzntPoVF/1U13g3f
7SMbCU7VeOfAInfRhrLEHacaADi2FOsG3oxTD+cO0g9U2K0T4tyGPz356RJ2xyVG2spyXcDBNlZY
XAEm15uun/6lWXSqage/Lh2yfCMtWlyhDDzXrrNrOVpdoW+6Qr95er9POZrbOMb3fm3ciGxG9hYw
uNIBd8z0kW012/ss/Mkog/EC9STUmAPYbnCvdABbOgaLYlmzyQ1aSnHZojBG1INJjocqIkeEv8QQ
94UZ3fqZqQlbI3DwR8yP5l77rYpkhzHhOMTRgSz4/6UrVS1T9pgOgMNAJ4qWaUQhddi6pjhGVod0
T3l7yWWUE0fItGWUR29N0az1qcd75h568PoNtOjccZ/M1HuKADPoTGJDnrIByffR/PBvyYa1kg6y
GNcSNbKrtklZxIGpYB3ZYzeLKqrVu/alaTWOerkJCvPFSPEfl/W2AaHpCBSKJlmnITSBFlXLCoOT
BV25ceRnryXPnFH7EhtYh5WbwMcqLpgK2Bcjb2Ef563dj6e4NX85tNb6mK+zRmHMbO+xnm16OEVu
U13ttngupI+r08HVlxubWduLUxxUc7mrUMzN7D2F9B+JNT71Xn+1pBvgLOkekzHQyjA8Z0V3psHk
CaDERyyxprPgEPEtJGWJGHazJ+13UOEB7sVlDtlrkozVl/S/eWNmrg7BpfsyanjeloZZuE4Q1zwc
iwmLarmPkH/suVtobkuIA0ZHg05CuhodFi5TxppQK7qd415iE2JMrH0Jt9lojXU0qJHkc/PpGy1g
Vm1BTB48DCKxTBH7advaOHF36KuvKiiObtRsc9AvWTcbjBU8y+lOYHlB5mHp4pAZy/pkZflnORs7
CS7bQbd3tJLfNKDWGX1hiZxF3zdBdZSsadezxsYn12AOSK988mmDALbJ8GG32nMXV8+Z7h6pgFo6
qlo3Ohlktvt07dy0hrW10b2qxD1qXvObYwMIa4FVxNpPsaSAiPi5BNzXEz02XLZ5c729nz5RAL3z
0mmNn9GeZdzLBFXNMr21ybHPybzO6Wwhqe9x9wNuoJzh06CsG5PnaibiufDiU/p3Kc1ZJ/wnsUX9
pFFzF22On9rik9NtA8dbe+6XyRrPo1qvRJEhoMb6GKHLTJu1cLq919M3w19kMYJODOHMmGW992HM
V1n1N/8zxVtFCW8bYm9JcFtZYburM3G2efoKXRwrtlyJqFE2OuCa7YvlmUfP80nYt6RkNcx76pEX
+lpW9h0R8Bpl3b7C8DZhq8XwA/Y5MV7Cjr933f1q9HQ4Q3xItCOmrnoQO51UZpfxnuT/GqNDVWb/
zZR/p/R77zHo6nWw1oAz54/Q+JoDELHxOwUsVawTbcWQrqnxM/u3qeXUAs3sR+2qMbGzNX+GofZZ
pxglvivMomXgrQzHWEpPLefOenAyhlkuO+NuwFORXyHPlkxrSfvuY1A8o9warALEu9Pv9ei1LoHH
pd/abO+zHcKa1BkRFRfQBAZ/ZdY9aRLGr+RWu+vKgLRmPnReCin1o/BOzJWgTKN09mFz6u18ZfAP
J6JMzdfwz3FCfmL823uRI7IHb/x6ADQW9bNOvrLNQCsoaDK/poVTs91bXkwnhL71aP8J22cLyAJP
bhJzd5OsQMCON9v1coOzCjI0lQsluTmGdIwRqD28zd6ilouQf6nNNLq3k+Ql9vNHUjko0bjKYu2K
1Xo5IFt2zt4snhOCwmMnt+l8j3kUtvTAeBoHfSpYpIImYf0cJqSTTTYT04HoT9fOrU5nxVcEIQhk
FAwYLo/uzSTDMRWrlv+HpT+wayJleaZcGbrHQvU3QsgJcBpCeutGu7ThwyWXX1KHVkIcYw0Nj6Jh
O6Qt4XVWOKSGvtqX/Tu3foidzhmP1KH+OjyfjOpR+e9NqxOBKzegK4P6J+NbgXbcp6xFVXxoCNC0
xXo0+Oz17jngkuqeB6N8aTzKmDzyeXg8+MiGHaD06J8n4a9gdZSsRtzqQ++8k67jIB3eYn1LtTNO
n/Sg94fMuebmq0X8KPRn3EdL5vWFV82xR9nOsvhR0KmGDIebxigOhsPF3lq7iTdWjrRI/SPOg3QN
1uM1NL+KoV6LUiGnpmylR5yQRJjfs/LF01+pC1PmroJ4kh9LZ6sXuOAt4ElqTaKAa+I4sazqXMbo
6r1rDjZJw/zB8msT6/GmwmqexhgyuXNprijhN8TkCLHRIoj7pgEUC9qBudAtxQqBG5cPcNKtwP3X
5qZoNqbY2BEWvk+Efd79UPoheQZfUwhIeHoh8750CWhjzWIHQy4LIb/AwjB5TAzNxZiXrP05j171
sF9WCS2/1EW4zx6bEbwDC881FnaBkc75aSJucRoesDXmR8USsatn/f6lVw9H/qtZMJZP83TYY/Fh
X2FYF8v+octgG04f1EIQG+V1YBVc1MhsMx/zM8JR02KqpthBDygc5d0qvmIbwSn4ghZuUqJDE1jz
RIaYfNVnyxM6ituVcg81JTk1C2ay+QwhNj9IhMUFRbQbrzOXseQAALrT+AcqUxqG6jJ2jnG1E9N3
2FF4ON1166Vor2XxS0C4sObCuIXlIKaSOXM4FzGhR0H5OXHoTvGn1lUsdmGmU43NosAhnqXVO09Q
sRADW7ul3L19usOENvnFwZGgrppnwKeOrj11Pr6O7ybZ59U9YdcYlD8dEywXM99owom3UoP0wnOF
OjJ2g9wdk/Pd1R8tThQH9lFGapsxwH6EdkQg5WqKS2O+aoj8Tg3ynU5DvX5puPUafhwIq45/HrAR
+vFbykThvtQRONn0VYpj4nLNputSfLkN2aFJEfs+M9zQREHnY97hZiUhgiUfc31uXSdaqAwsHslb
y38z+jpJMFDBp7HALMJ3KRw/RHIc+iMrvrU23GrtBW85ciiULLrqfTTUddghE/sUvIU0xrT6syXx
DTjOExtm+BvJq4sgZ6nXWOOz6oV0aE/0Clfrqo3WRjABkYf4MaRX25zdQumi06O9Uf6FHhbxqXnG
ArbV7AgCZnMh9H8UIeQlJ/2GT7eqQzQKTzxc3CpxhREhirVLOvkdRgfj2CY8kfxmV3IIpcE/KZ8c
qkQD91RDShmiV1ncEzJoKcg6SS/pFJ5Rw3hPy00dR/z0GhyBmI3SuclCGOHVBkxxiAJkckFypzvs
PbnPXPMwDDSMUCxXv+b2kyhonGQUKEkDp3eLRQfqJ2KdhCR8ATUIYsBM0NAqum2dPb/csn3hONSy
ix+dRx7L7BBskxN3/K4VGfi93kHT/rWB1BQfUOdaRVvDwDJxwAIloVNY3lPT5q8ip/CYRL/W/6lp
4GGk3oOADzbdYa04C4CdncAIZp6yPIVJ2pG+ydcKdIaswKUNWz+cR6BlwNtAcp4zVNnsfWdzWFzv
7CrYl/kbFBWEI9p4KVcGdSiqYe3R/yvErpvqpTs8GxyKrRWSYNL3sn8Le1pd3U8eSouMTzWc5WUz
9yRxXvoav23IaJuYUF98hTGyqDqasZkg8SDqsgCkdSicg4Jt2uFcysJhUQE/K6JzQH1LaqJt1t85
kWRrZXCl03YPPQcvgVcz+REl8uq3oL1m3l9BU1pNSNGuKMM51vQd8UU3wnpdDNdOfc3dDS5u4zw5
VFg18YENJjbt5DPxTkQzwRe42wnpkO63LHx3klfDsZ+stieN1mxdccpmaibQmth95lrOzE3G9GDM
6a7yZPq/g8swOiym6kFLqR3/+myPpf/CaLIN8092oAsdw2sTYuqVTxV3jI502ZPxxxvGF1Zx29vT
dWIK0jntzAe4LhzrFNT+VP6dfjPeuRGUOb7CbE64FEz0iJLF+kBicYK25FC8yh8cMFPNZo1SkNZK
8BZy8k27KGVcYTfpapi1nFVv4kfem+x17THZqvxuU3pgVHT0XhCdFoUG24Qi9gpn3cb0PsIwX6cc
lgKIbtOAHk62guM4y5hiEoWlAXcUuzKhjoQ+5lJiZldN2/gZs14HLN/+G8jwULzrhSwDkFUwq21x
FEHp/uxVttVasdLhuISCiI7cNo4AKkBkqcJD/uYnYIefC3InfkAF/XPfcPeAjlGG4D55c8M3O7zS
SlYnODitjTWXeU5X26eew4ywQHEZyEfEozP+F9H57jorJyMSSTGfF8yvhO+SU4Fvoeuzf2NdRT4j
CHgAkRLCvRUmWJV1jQIySTSp/sjHazbpm8zJt6argxqGJpgcAucq+NVakvFCsGm78NopgTBNmAzg
MDXW1bXenejf4KcHO74NsAyc6Mnl5tTzM1tmesFWmBMWGc8vkiEL1tXgkc50ama8odA0ZU5QhUQ5
i377IxLPmj7bel4G2DOaek/Z94i7Gk9+T/oBo1Qw51slLQsrDfqrfdTLW6W2Uzwtep6YPCgL/5p7
p4nSJILFkbxVLOm1X7v8J7K5MOXJ0t97fHYexRtEdv7j6CyWY0e2KPpFihDDtJjJBfadKIxiKQUp
+vpe6unreNd2lZR5YO+1Y7kPHYhABfQnhrPAweeIumeTBNCv30INk8xDRHAieEZUdDd82Yr6FRJf
MhoXliPrgvzWsd9HwU6HrYAzJC0+SEubARbkSHgG2TOLakqwmULroVQvMRCS4j91Yn+bE3mDoYLd
mnAsJIsy44/fJ703T6ODqLcZ+olcHMcSdcCH24r5aHUr4C9ZyQb1DIHeg06Ewh87JXF37swxoaCc
WvNTL7cZvkt/H7ucUdzJaAtSWDpe9K/JmJ15p5RwQ/NIjh0Op9QFrWveYrp2/tmYa9xwtjqCRixu
oSDBnS9ESoYnI2YNfuJUdTPNZtV5s+KzPrItpSzMH8Xwzy7IcoQIo7vyivt+4fv+sndXCU8cabGG
yMDkFtuQ78ZnUosySrKMh2O1trRwTnCzoafIcp4N+cBpgfi5ORcKABp+1H0cvkafwwNlAIt77o5Z
raTLMDr3+SlLDnVBYDUokG+GmAUxxzK/CfWRtzveiLnB2tdVMW/fCqAxKAjzkGkBeJjyJ2xXisrF
fxWIKOn+SPJBKUBm2mTuPIUjWkLoL2r81QxLu/1whk2OP4TgRMTsOI71lVfQplg/UXuVBaPBmzq+
W+W1B3IbEkhnMnOR6tmwsQEQmaay4gyCVTwcxHS7Rg8dA+qUy45pMXBzaMF0mZAy8aH60d1CPy2d
Q9n+CWS68MXDgo68CueC/kZ31z3HvB0h84cEyu6zkLS441OMF0vBNSoYGWF3i8YVO7bZqIWzqloa
SOGybEHU8UyUrxzxn8KQXPG3QyP3dnJS/QCG0qeuXkGJBw1ApP7R2huzPY/R2g23k90o6ggq+SnA
krt3tOPYsTAsByj7qSNC5GX9cAgICO04pkz/W+vR7xpIcIdZQn0cTEA+CkgCWBhwGFspedlqBr7L
MX1nvzJLy3FBG9PEa189RgzYkjsCbyhw3cyA6NLj3R2hICTfvCBaViwM/RarKPiiAUpmunJLgpCa
tdkd62anDGjFH45DHZwZa5Fd+hqRidgq2SJM7sTkxtpbIaaqHuhMtFDGF92TNapfBU2t3UC9gzJ5
kZIZoFzUbTz37A8jvaaUdsBTvfYUKdNaep6bJ97YwSpWvtehw0Mh2qwpDOv2kWh70wWxdakrJjXJ
F37AOCV0V/2V1Vvq/ZjaQ49+oxFdAG2+pFK4Z/4+5JWDnLkgIiyYohgtzqAUwsQsjU5d/ZbyHqs3
n0R1TdtH9UYa5IUBoyYeuv0t+vcAxlQYgjJ9EFCjuMSr8p+5N9MbWR1jCTWHZUuFAOpeF7dE4Ipa
6ZnCIO3YcovhNdKwegwci6b+ylPUYynVxTSTydemcWTRBhQ1WIr0MM1lmiUbrHtQfrt8DVFb7Ufv
RkEsZI8YpJmrLu19gXmjMVYqLZpLTqs7QE5w1y4v8MAG2UUIyfUoiT/Ji0dLRnz0LHRSa8kv6Lcq
pZCq/Ab9v5gkbWyhDPK2JcWYgpk0Bp3XI5bmcYlI76z/LNJUiayAcG9gxpPqNY25b6a1x033TdqU
Z43FXe2fw/hKSC6unRPkCqejU6VEK6CigOGOF6pFzwOKRnN/RvJBfRfRqvnQ7WrmI6Scvsvp71IS
Y56UOOpjARNYu1lJsxxaco2GRy9J4NOupbi4wZ+NHjujUpG/TEPZK/E0A0jzmcgSb5ztPHXFvB9r
CNbMTefJua58aUhELBZguskhxn4ti24T/CRR4XTziXFHK+PWi49+uiOHdTUG1Dp4EwN9WzBHDi5p
dHcATkcDTrylTG+M2UjupQ1NgBmzyRQfAUYVzMRFwPLKOfSSuHcgds5DsrC1XcbdtU5JuIkoVyva
sXESNvovRhOAF6Ip8ByWzcCZMGxKU1/VFsRf/dtC+9wiIDSw0vbnVnqzAtFpGq9o4BVl2fckRrLB
aI0vAfY3MuAYXQHbMorINsRb7kJd2Rpgn0p7URHiwNE4EEGD5CXxg8UQZrSmzpsjNbzWL6mQk+5u
cD+eHH+L/zpurIVOTVPKSw3fqMpo/ioCQk4t2rFKvoXxPfHUZY+nx1TfUjD1lo6yNjxk/bdvQgug
28lIG0+4ED1Whq2SEUH0I21vJigr6+7a4g1iCKWOTBGDP9WPeCqAKKvkUX57xNOwVojdo++SdWGF
n3Yh55ka4PNMFz2r1ywAADrVycSOlJ9tdFFg6/djv7Q71Ht8ThGq3JBBI3FuE/wOOe4J4UDvXLMx
XrO10mLgeOXVw5UysvircIUhubTdUyMe2vDWURtbIaPxdINdnHTUFbG9QXYxabm1wcB9WAE7VGeu
gv/PuihcCQGYMGOkJCVGB7bTVKYMxAHCeBgpGCelOOGYc49lVqW/GXiNEP75LztZWNT6UjkYyToT
e5xGjbtWy5eSnUubSbp8c+u/ePyxxaWYlFXBQuqocgX2TKLUiktJxV9MG9UpH2CR4T+qgjuQH7Ah
J/BDA8S2nv/RCZeG/y/CNlWnv2F8yVXs8bJb1uSwsWzuUNVy1ZbAIdpgafmPDtWwH78ETUaVfsWR
+7+i28m3gX11ynyNuhRm5GIAnlnxp/otql4cecUFE94ipEioiAl2aUG77gOPH+E4DMlRkXIYlI0/
R+2oc6h04qkgNQiVszfCvxsWggVsByjOMN/byr231tNOghvo4nWvvhxkqyrZUZJ33dc/mM0nSBHM
ku5wPxWVYP3XkLAWGaSswD3YEbPG9gjuBCCj9PyN0T5LIg/cq2X8YFTIMdjmYuPGGxUBiCB5JEg3
HjcDOiBZgmVXTwXfWsiIBFbvME0XrrFzH8qLwcTZoAY1Y29Tt6+Bl9Z356Z6T+OrGe4cE/E2giaB
dDajAaa0NiVd5sHJDpPzOGmfmX5xm9OofE9mHPIrNPawKqdj1OyHlFAXHN5BiMAj2PvxDpwbfiox
LwqOE1LCgK0X8sfjIEwXJieQbq064x+pQPDHGZYh/oaoDoaT1XXJtBeLjS4Z9iQzM79lDp84GFS2
pRDIt66ir5vuR2T5IanKtQ0TQMNNYADZtnz62PxklIirHFY/7NNtmLPZyWn/Ik3FQbIIcdIIHwPl
0Oxyfx8E09bqCp3YLa5xyeZ1i5dT5PuI9hIs0dAx8Ec9mrzVzsXt/7WQ7gJ0MvyYM19Ehh9HsXnA
dhW688K7A1TiX8Y3es1A0kXML5OGN1tfw79HMnZQtX9W8e7H2zDlNKJuSZZ29pngjOR3xvzuOg/X
WjKD15CLmkeEeXhZrXZhxzOWARzxTbBvgmWM4Cp78/ttI5++uJk4pOTGlA/oBqVyqh9c54a1sfU3
FKMeHiyM+QswuywP+4gHdlvCxsY9Hqykw8h2EQrkoRuiTrJoTsFBfDulpk8FQFCaoQN0mqkFEvoX
Qm8Y9jAB8ZIaq6Y4WcNtLI5kK+OwTtjY9DPGBdgjrZgA+EMQgxpba2Ix4NbljRu0lQM9q1sP3bkX
yw7Tjbi0/cpNdjHYRJSzFT+CMA7rIvn4KXXJB6G7IJQNmK4OsRL+KPZU9hn8CdmnH69xL+PcAIAE
x7k+I3HWo2fs4uF6GipPcuBR0quL0oi2qeY+spZS0QuXFf5HH7BpARPcZZoVRy3a11ltprtGgFOI
pXOrtZVZbTSv/YRiv/aYWKUWQZNIFdDyf4hwjJaC5bZBWzlgkKEz5U7OV7Z9jRGWeMYNL1HJh+kY
e5VrEVhBM66kvgztg4XSsyh3bjeiyF17JCBm4JvyZpUNB8felrAyhfZ03Hjhjl+twgAjxuCQwWsc
6LmcZQ4lsxD7PFE52H9Hbxc5v50vD6MmF0qUrPTB3ZvZxeKpEkpDIX/tLWdvOiuWwsTn6KgBWVOE
W7MyDzYuSMYM9LCSaQ6TKxNYCMqFYm5Adcnqbxckq0+QToB3mIzng+GFb5mD56CzmP/THPkK4Kzv
XN8q0aNn++UPzmaEYs+WO4Rbr32gOO349un3WmuyOiFx1Kxpnz4z4hcya5a/9LgsYBp6JNJPa0F/
Va8dDZmf8cr41H1rnJk4hCpCN/sPeNLoueZ9DIqvr2BcLFy2aq6MkaoPq7HGgQF4gdTDIe23qaFs
0GRr3m9Q+wvUllX+0CD9+eoG9oRCNTao1xyFQca33FrfMgVc4CB08zBy09x2DZsUn5oxOdbRJuNI
TQOgHKqYdaCsHGRfIsHmg5EkNZpn1F4SgwAn8Pp9MsFReGr6+KaL+iEdRAmUm2XAH4ltJuJHN95G
pzHXlasVvJvi6HoJs6a/xhNrB66OhusQzwGTKIw1BG1v8ZYxo8vwFNybqfxtfzP9zFqcdYWy0UNr
aXEux9UaYc2iwdEqEmuXh2eEn+uIojVKsbYjyEbN4E9eNiImGVCrvT83mOJ4o/emNPz/uZatXK5b
if8IzWtxqWPi+0hg9eKDbZ4glbAFeQtqwEvDt94i+OuIMq35S7+d3D/XIJQk2hpgUETAErwLDYSz
dPBmI7tQ+hoUqt9hsQM/hrGaRhmhpfSRONSfsUcEkfthFSgIGD/EUYCB8V11/S08UWpBJPLY/IIx
2FkNxJg1Mth9Q/3sobARsEcGDqOUVDojOw62DtOg2kZ5ttGCAQgax19FfDDVmKd8mdp9srf5rHpK
CjjfeFM8xBdvvj0sgvIwvcJ2sJ0yyxPic72K/D6HR7p7G+MvbeAYxsBlTDvcEoB9P4/4V8GrEtXb
bmXwGWO9KcNt5aOkhWBi6P4i9JRNgD3EY4AF1YEPjyHcrLbclaXvAuK9HevUOE8df0G2GMN/rf6L
dGwtKEn64d2GnqNr/EOHHvFOiDMsGb9GshbqmjeqfKsxvquqM/OKs2Yd4YdRCMEu2xLFtxSZsS0t
KFEh3z73W8QtAtJsFRnOwi73wl5Ops+KV7IkyAg9PFIr9q7Vz0Db1eAO631mZZdBJ1qD4UkxsMHh
JUH8fW64ltzoKngT3XjnQkgRCFcb/BLQXdPUWE+em4FT2VLkKuGyr52IitzlK/SXHoMkYSI2DXk6
0AjoOMrrGjyazbxQ94icM8cdLxerrMhF0/nugxjJ4WbMHAieRUscq12MqCL6V6Q6p6QF+UZsi0Rd
WsTtm+t0W7+LfkuGapGVbD1QH3XNpcurF97S7iI6b5sEX138DycHzGROmWuhb2M6QURAFwV0uE8j
7jgewBOsOk2+lOjsUqa0woHDEkyGODIK1xUX/mj9ZIhIXC9eimo3WuQWB0QzDU9ECzOJPF3LKHMq
ghCAiajVoSFh3MNgHIpz5/Ac+K+COyq0YIkfYwyFDu+niklK1NYm7K2jK4e9iXRYV78sSA4VsDOW
noJFLjmWHlgXYhCgabxSfsPcO6vMSVq12nR2v7UtCm/glFp7sQAP2xQWUNy9CpQTswVmLph1NxWA
BNXrlxXrZKEvRw+dNp23yeNHagxWOZduOWNXYjJTJue+hXsZJ2ebHsnsibX58HuoKs/Ru5p0MWqM
DfYySba6l+ifY/8VMC3gg9WGfdYsyDbyEFLVqHcEKYWKy6Cv7HfIqCv6ipGUFMNGKuF+JnxC4+je
a6QOphdsQLC/O9SKebeq9CdnUUXKCkevxQBAB2Joe8wqMbQl5btZb5wSBam5qZRP0f4KrVoUvLgJ
O0Ojv1TJP5WeTK3qTaTeQGmT373o3IWdfzL0Z3F6d9Eook1MvPaoKVCINX4sNhKaCygHWI3Wov0u
kmXmLnyWT9hXyI48+pZOYTEczPKugqwB4rYSEYv5FxatWRgj6Fbman6h1+WiK2Z6jciEsfP/W+ne
Z5XRvzGt9oM7HuUUZ2g93Kn/wCjMcOsTETc3o4KbeBeABpK04oryMFBQD+iJJOtTqjadSRER22tu
y5QCXQP2FFbv03COznXkvs5AD+WuvUGKBq8ULQvHfT/+62EUFM0/7CMX5vukTKCk2mkgcrADjxQS
fvbDPJYVcmt9CufL7f65hkMPyiWDLMltVzUSj7ql6WBXeS49PoqNyD46/dZFd1YfrrnNKeszpkQy
5E1kjmKCgzfbPXgVrX3pGXNvxsytf4ZdRpQ2I5cWX6R+G2quP/U86G+9jZUpKJeZ95nw4EVUObgS
rYTRtrcSNiI6pv7gd5lyNAqwS3ZMdfOlpZ+Vt5HYhb3+BEOQiiybVREV7xMND5TIpYZ5ktgG1sCB
XS+VSTVHEOGEckmanS8HpoxcXHxfNsMXXxwdtitBN48k3OgcCKycmNeMVCe0VwWXBk9+dc45kq3O
n4FQnKnpLo+vCnjy5tvyV5DkcuyhcQYr5NugIWl9yTYQeQurooTdJKbRgA9Kc46S5UzTuvsCgkY9
IhGiQsuQ1VqEyBWIl3Z6fiDwd5abfxm080jeWvZvkO/I8/vUClLmO5gQrGGQMuCsSt76+qWNYjm9
aBWrcLKXOXW9k41D1DsoIQMRd2lW+roGxZb4J9FePPsnhp0NPH9WMo+a/tICn7FLDZO7XJ3Rl9YA
nXpyqiXNlyAzyVF3Pce06nrLzATKwRg9Q1MaFL8VH8bg1Gvh06NSrGLGUqO5YJhuwbdFbdS0M43k
h1GDgsNBSy2F+Hlh1ygEOTGstDo3Koj/eM7vbOXbhK/AIZN4dG5RU29iNMQEfRXJlsTdZY2jTW1u
U0Bm0zBNerONjiXmnW0nqQMYyYGV8GuxzHF5LyAzu8E59H+6+NX530l8tBVnkeONYVM/15j3ERHI
7bcUIwoB7KvNuY5f8QDJmhSi8s1lq4VffSj3sv6HgXcekb2q2kCakDCUB51SIiTrxaV67v4FjJCa
6Kx76DOGGzCeBsGOGh07dCQELc8HdllMYTSiDOA+2lSbno/+8dLiHfJtdRWbX2b86u3fmgCAXH0T
JkgUFfGX3m1Mc53qT2I2JAYPmAOZeB/UehsyNipdeKIDraS4jtFPkNFQM2Nr+NbtkCEwNh5H/cu4
Zhn1jmz8UafgsItQA58Rt6q8aNngzTt7gQW87r/z+F+mjhBZt4G4DGi5tD+7hZ7gEDKqbQH2dunJ
gnlSauNdCtidgQ0DFIwiXQ+bFioEyF36rwZfdRTkxRfvGQVFmd9Ivo4T4qqhyKbOLWd0EXNgBbCf
Lk15rAR9cjbFl1yDbEfIKjgrZO74EOyxXXoBASkWWrNBbN3womR/Jk7xUV6jwd62CP8r7Tioz8Hw
WZcbW2NQ1warc0usSsfDB+Bbi7K+lhyYI1tkfRTb0SftCVSwuDbmIUyZ+MRIp5j65Ob/woh5jCpM
nSQXhA5zKrnbDIlYfZPVLQJpEGCftatP4D5zZYCvaq9032et020wzczy8lEazUYJMdFHTBoBdfie
f7Ard2F04VsItLg1m33RbwrvDaubE77X5jhzWm+FZwxgPuW8vdRp1NOpDIkepncItQdb7JWWb2Rw
Bd9b2jCTMXiokEfDCvPTiIWNe4d4Epe5D7uvzCKZlT2FtykA2HWkndTGTssfPMczzL0oBFFRvMPn
3fasPursl1JxLq1XLz88jWz2YwmqlF93HE7ZwIk4UpeNKcUu+e5av9VDBQImoFS2uK4Z0OpfO725
icikESH9x/IczPIRuk7U55z8banOI8Yjwsv46LrFiHskuWrhq1cvERndRXogKob0ViwGEVeGoKs8
5lDD2DaLwlhMpUvGHAwvX62sSxzwprBhkdksQbaJu46iH3M8CWTB5LuyG2QWaU8v48zRt1p/TdyH
SzBp9QVoh+X+u+JfUrZ5AYgouA85a38WcC3V7KDSS6CgDoDlIi5oSMJhVIYOp0j2OXxH1k5Bs+7U
k+X/1tRoTbpWFTTq4Z9lbxGmhexUS/bDtXlIWeegomdrrUNqkOtywFfNdFFFOVT/KiQfoMFuxct0
O6in9qZHp0VqCeSDpr7FQKyt8Z/dY55TL4CPUN68ILFuA9btZHAsReNvqb2caVzZs3om0wpz5ZqI
iEWJ/HC4hz5htQUTy2vOcZpSWsD3WAaMAMCfjupnVfPYnSLhIlHGZjyy+ZDoTShIOXlqd5N1T80l
tmqUGIdRqIHhlMq7YC7samgvec8RBjsrvnRl+niATKjDF2wFpBbgng9DjCB12/lcfcRE1omG3Jzh
KEEwaIq5Arv4nI4M3QLkkJG1qOMCmgQLOVRSfbkz6nfeBY87joWwa3/l1Ny9/TE67axoT5bzSFnU
gavYKurVlQVK/NtAfHPO3D1074P6m1MUDrD2yzZemdath+Blhdm6St5KfG6VWVxH5d0rmZ13AGOH
o2P+aAm4JkS/wXsd7wsTc9SbbI9RjXy/POTulx/8ukhBcGB6lyT8y1GoyuhB9uG8K4+Kvu2RClrd
K/TuA2sAYWzUwZl1fF0ovGdB0pPxREQ7+eL1tYFsDbSwQuQjkIi2pBzl5bFlVFyqxxTQPaVbQJuZ
GQfcHFCWXHpNw7xr6rtbIlD96ItnLRH7UPbHBsUStiKbu1mjCh3sixpcI3AcpnlJ0HE6BE/CoDJB
PSDWDFHBN8YOjfos6fcllL0YzONE30BXNTQmVEfaM+VV4zk10ddkRYBoib0xk96Wk9r6sii9mN4k
frsY9GXpJ9RX6MNy3P3mn+JvSE2fNXj6pAN+g4g0oAgju4EuYb/8ZjmMtmDo+8ERhWFO85jqziyg
pq3hE0HoyAJcAvRvrw6hkr1lx0eYGklOrHn8q9RfIN7graCZgpVSBnOLef9INTzsdEbUoEkq/zOm
hPAjTIyXqScR3beHnyeX40ZN3hSo3IUXTvUBen/88/5mJHTaoEoZxX6gjrSSg4XBokEhBbFadAz/
oplk9CuraBWaAXrI4/R7NxLDBDOznoOtOJFsNPetVaa8D9o6GK6R3CnJu1udjEGuUmYhCv0m0jKl
wxnP6MxBF8UStiXHbGR9HEhtno/W2siHBYiFnd4v/Cw94paCSTrra2RHHruPz5A5Sq7jF8s/tKTB
7r1ImECM/W/F2taRI5tWBjceBiyfnhXHRoqZhj6z+CxVFceZyUy32jMmUBjKRtFGZwtvlnRM/g9y
5R7lrZXvFdO7eCEXPbBgi1mGhkDUdKy5q8B6Vld20azUyFyYsXtt854IyqhaZnSNwa1KigUxvfNS
DX+M6hoot5FUDNcDa5tda459kizoAgu24udwrBlm7PLy7nn+0mm0Z4HfokSu439nnI452yzpXKfc
aumxetc+JB1XCmtORxBY9ocG8SBZHku3/FZRtWJsXXusvSqDWhrRSEl1GK8M9mbegLQQ9WBeNYcu
qldt/CxJCJFDgmkqZCZ4zLx70xY3Q1BJMiyU/PvR27T+ZvE6uE/JPCPgLMposJLm28/QIP+z/HI1
IGCJmUZLbzgDuZsFQ3IUFittuBapc/XZWKD06vGWFUl/kta7pX77U5fIm661T8qJurxkdbDmWnG6
cK3AVEq8HwfVX6xZq7Y4DpM+ifKnQrRSZQUKeWURi26DOBvTYvnnC/n0HIR+mUFHgv5DYbqPM5k5
n/hIslZdj+Amu5wmCeP1jEttNdCX5dhJyGja4VlFMTPeFeZEEeZrxSrvlVtcvJTlBYNnbEijzgNo
MLmXnu1w5zuPnPg0x9C/9RIJFdWUFAWj6P5pSwXqPwxLhtcaEo9QDr9eqGxEQjCOw73D2i1kADsO
1LCBY56FY0uGWRPOMDL8dZv1RMqDvFbi5pwaxFN0wyMUTPyjSJ5VU7rQi117SuN5VGXzlhniWslJ
fG+fBaMRYuX1Bcrop1GYT8/AyqoZ8TmpcuhF1ba1xEipYnOlYPX2FGShjbUMqS+aRGwH3WbAUKGp
sZuDPni3cSDHLifBeUr6PApTOxcup7bNSKBMIxikXv0BnX7F9HOWMnMdk/QUJpo9jzPGhJjvqIPD
dY802PPFVkCOr1qu9d67BSVqH/SRNW5kSCKBT/AIn4w5JawyCsyrD8ux4DuBmS34hK1+2iFTClNM
Ptz6J0CZUpKMsoQ6fDQaEEIo9H9qkS9sfVwMUJCJw/GWPUJgK8wpxYhNF64HRoMqq81WQUp2u2ym
XclgnNXenFg63Udf5RfHZoMwBHTH7nfukpkzaMa2obkzVevX8vq9yYC9ktBvuv6nbNA2MaqAHuBN
TXVebHA/zsGBfmXKbzPYHz7G0NDu3t2cBl8Z/xQZ3XwM0EaIEZv8s6ylpbeinHkGfmQ2EpjKGM9o
0RZKNsgUUqAYcbctw/KWYCKRkMhptXyR1ddInnhmNl8W7qRQc9lQJ7VcdERTcfskS59IkaEqUZVU
mGNt5ZhqHOKsOFZpgbAq9xJSZ5k3h2D0TFaoXpFtcF3RmekHqxpxxFgK8G/UiVqEXihlW+cCv9A8
jjmlaI4qhbiHL3nRqxYvu8aSsgRd03SFs49t0Bk+zR+5TJcuJrNWM7lSw7B+pvAsQdl/GPeID7fU
mi89YHLiYBrj6o1uofBuMeYN2Xofrlnvh6RYx0NHRlHBGKXJD0MlWa19tzI6tUV+8yy6Lt39sWo2
ZrYwly3W+UYdXrLxOWrUQyDh4Gqj/aGwtSMPmJKypCh0V47LOlEp6CzbpWL/oeCK2XgAuS6ig5kz
9gwkMKVYY27rVAGCLzRGdvjheO1iNC2N1yei8IDM7KNMMgkb7TEFEKBdcqLG76YSZvO8bxoGyNnL
Kkks6bwKL2vPT68ZG1ERIwLYBqyDIYP0Deuw5iEN5x465nPIaASiSPlXhvrG9NITiYqIDse77lhs
G5kdQH++VSV0MVc/eLDI0K5zgPMPOwGK+8KiJVHtQ5QNT13vH3jvUfH6iJEivdupQ8m2WHlmKrHE
o9Y8tY76wakw8URldAs6ZdEgTcqEdaqcl9DaA5Fp74SjPeMR6X+f7cmr+mx5fNM0Y/jErVq6eO3A
iOOEq8zos9E44a0YpJ1h70vGHiUbu1IiRlUybLim/zUgB47aZtV62cXx3A1ykW0aMicwzaVRVccc
SX9eWPdMjcqZItVNG+pXzwEiF7GAz5wpP9VSThUw514vP924dVmSGch9+WlCpboD+K3Hf7ScT4+Q
wYzVbGpqHiBwMuhduZNKsg4pHsyuY08LNmY6KDqvdNk+JlQXY/hXK0w5w+Cb7XrG7aygSOpPaq3t
JItMxUhWvd4B9GJgIuHBIFwAxVZVJcgtN6IwdqRLoZKj2+5vrNgmz+Hw5UgasgFbwTCd5fBqxEsX
Hki/HlBRiHCx1IelNtJNoruxA22pQX6BYjTXrBHYTmTbc8IQwa23q7SWjIqZcifjVZBhLWVy1zHS
u2m/7zpaFT3rcC+dqfN491pjE7nJBiFrwdp8CMwNUU9fBRAze8xgAonvVtTzrk+3Kg67KnTXtpT7
OMW8DgmeMwPhIAdrnXdsjNz8vacKIMFrO+bOvzEx6L0DVBaD0nMv2O4FTKUBjRiXUGMRLJgUFBLk
zTsFOzxM3rUCDyhHYygqyk2lXTc5/BhE5P7Y2ay0hA0jIF1oLpuUiMbUdCmzhXqQGj7lKNSYgekU
OMB8DzkOFxxN49LUJSNDTbE2MGL6ZcCdVUJ0slJkXJmLv6XLqrUfsK9WPIY4wUtLCb6ocuw1g5nu
7VIS36pR+ujIA0Z+RT541bnEIllJgdgjR0gMxWZs+xcyb5ybMuPFH7oS7fNkLEKBDnO2DBKIvy3R
Xijj3TBeaHa5DgfUQGCPCwNi7RTGTdwgQW5OMDCroo+o1KttMzePPQVdUM8EyegmzqpNgjc4iT0V
9L50MEZY2rKgXfVkNLB0ZGVZeV86m3VDy0HIFPnn6Ab3MkCDSljOSJK1UvF0OdPKWGhr140vuj2e
8euDIkz1lTG4u4A/gS6L70GR6N9QybuZ+kOS4Z/tlTc9H9dD3PlzSldozfq5QJQpC+2ZBem6aYNd
Ctq7iySjeVhvGleNOm3FTWtlx+2pR0lTZSTiJs7aUvlmc1Pum97+Zna3IYudSs9bSJR4eR7/paK5
DxHDrVKs48C8+ryG8MehOrQGcjKkTLUVnSsG2f2IiKMfYML6l6z0Tg3oEQJqDoVI7hGfuzmqDCzi
pVmEa8+Klsrgvzsmk9Y+Ai9XgV/MmK01E1ZUGQ/xFDWaMUTQeQo8vdx1hPz5Zoa5ZMz2w0QiCLhU
JSGjMMsY9NtryEE5jNgAoUVSl8hiqQlqIqb9aWUZVsXejdVX0dgkVqsh6pzhu8jDpc3pvbWpEvCE
vznaMNem7o4su4VnKP4yTlnIujHKn9DGUQr1iOH+CCjenCx9koCXKUIuaBgr0Xj3C6HH61HvEefy
J4ashYyOYOIYFpJfeUfNtL8dw3+muj0f9QLKw2Ss5YkBdCFigEdFZ5XrgkT0AbJLW5B4gJHleyBl
GPVDdCgKwelafoRRfgUvlp+0Gin+GKFL6rNn3jloEi37ibNhW9USPnBs7KZs5yjAhNNL8CIdjnDQ
WqO5yayWZ8f9Qno+N2CetT1q4r44wrDf11oOGTz4TuMe+6D807zyZQ00sgoiLCeAGpVFj650OaLs
n06EOwXZSD1QJpuN8qEX7Gh8d8NlvjfTiMEaYpTChnJbmH9t17ZHIwMjhwqSrSSqrz5V2kXc+6dQ
LdADssuxxslhnaHgkQGMMOpjW26NOLkNgTiRT3a2avGZZcTiRj3/sY+upequG73DgTfukiL/ThMV
ayhGuJjxpQ4sdFZ4PCI227uqXUuTmav6I1KDBNIM8XQVrDq/gE6HMK3PUdoPnnsln2cxVJ62SDX9
T6efpjZbhJAwDI3rqaX8JYq2w8bXWOLZt/9GCFF2qu2yUOwd06fZT/A4mLp2UZggMYL88CeYMrlr
sJeJkMb1g3LFzK13p0ZejWOz1Jx7gIRfc8xtOKZsODmrHDQacVpuFEesA2zoRql+/MfRmWzHimtB
9ItYCwSimdrZO933nrDse69FD0Igmq+vnTWoGtV77hKhEydiB00ID1aPp2oGsy4RiP2aOkCbbIpq
enT8/NGKmuIofaN9fi8cuGOpn23iPAUixlU7I6SVH7mZztrzQADw+mib7hzSqVx43Ud3wTxE7d0U
BIjyvbMlUvkw1nye/Ayye3kyiEsiSI4LqriFs5dWJXINgc/OZV3K5CJJArbeHQjPf4uG32wFWOFl
17WxwIVRPuSe/0B5IyUUCSrCvCW4Bahu3ZUBBIqeHJms08cWCWFciw1QZw6HvGNfQ1YsGR4SiJms
oJOnlul/YivrGEn6zdmFZKLMxGW2RdYP2bib8Xlxh7005nAJoQ2CWYvlwx7s2nbWOYofrmiWrc3Q
7kfYfLJowNbblwxjUDUCNZIRM0EcP9S5wIbhn5t6PVZUmixheJ4Sd88d44DevKNu6wJcPFn2V1nR
/EyR2VJqDpYt2zq0ifj67ACnXUfSIaT1oqrZz5MLrU3+nSogHMrg/XbeO2u+JEXdhaj35Yqj0rIa
0WTEBmd68lhIyaz829KNUCUR9C8geAlsVWWPEy5Ld9SfXZGy1sFqhLNok2nkozkiHpw570VfP41q
vKUo+0ojpE1Id70vSENSUoYFLYvpPwLXB/rp2NnsEOX5rbOuO4qg9gF1JEEiv3xMSBca7iDyRxKf
z1SsnmXKn9QLX2ju3TUsuobKXCfUBeL84KDAirG3ND5DqXpTY7nPbegyKKPfsoMORn9nwuA66Flq
1c4+BvC9zDDIxB9KF2kmsyVH/d9mImfBV1kTZ5dm7B4bLDcshKs3zMmcLtxpQYnEgGrXZKGubIlv
jUE5HBJEFrLNaNS9TBHdOsDHPmELvOXsdHNeXl6NtyN3s24DMlZj/Fbzi04xQVfWjZGEA70Nimli
VtHtYaUGej+FQgBFNwyti1UH0BK33sqzTs8vsVYuskxbXBvrJu4JVI0PYvGDfdtzakC2eCqZEXbl
Ev1CQmfPl5YQYN0mRZlSzAFe3CRHsP1kyw3XpjXWL1EvMTG6BQayRXwHKqNrqHI5mlZW1aJreP8o
7FvombtqrQntmwmBsB9Q9TrsvxD/Z9q/gP3IIcQDvgDWkbr0UfG66ZwYInYh3h4JoagM3S83ie/r
dn0N2hj48ESHnRjbt7x13hSsPhbGWXwdapZzIQy7YMgIqDbqO1miL+Cs/rWvo+BmUfELKgIM2/gS
oYnoXPEr99vtQIalXYgU6Pa4LJuYLJcFWxwv0Us/gfLONIkGQgEUwyT1bkjHN18iRS5BwzK/Juko
Yw/7vIpOaR9DyHKZz3Tk/RY52QzfYiMPZgznXBhoZq3Qw20S3reVxuTmqlc5VVhGpW83SpDrbA1m
zCDGf+qQiiNqV5QQcbmesLFKN06Y/iFs/qEqDbY2QiZKGRVEXZ/A6DZ7SuF+wigSu5zfHmIE72yG
Vw6KbrIbcKDBJTe/HK1ZX+24fGeKIrom2DmX9bm5PDulyLGJVoElZD8D/VwwqGJD+xP42Z+2w5o2
+uwQrOq6DXegv14lg+MY6M/JK2mXKKZ80/cZt6WmcxK0Xxbbq7dCsQO6xMpPfOV1+zGuq7kbCrq6
rvsqhaaZF9tV6r+LGbxN4GB08iEZvBZN9Al8FIZj3ppbp/r/k7PiE66wjVbEc8JApI96bSE5iUAh
DUulfmiDxARqswmy7VrcOwvNSEkNg8LGHl6+habspgyAqeWRuxE+I5Sww1PbmPZssxQnqjM75wm3
I2K5B17Yes7W9fX33GEHQsz96zkJitgMd/bf4mmeuGwAx8AiaO0kw6QkY8LvO/DDuzxUHQ6/ad55
dLhvZc78GEN+PIq6hy0QevYOOPVvzfXthjrqGifQ0kP29Dif7s1aSBrSh+rcqu41HykUMB29NKPh
/l16/QrZUI6nuIye+2DEsVQXMI29mH1PkgzZa6F5KyZ0GW7zxv/DsPU4xknIYKegy8wEQCpdOjxJ
IZaTwoNTLMuGvnkzzBDF139xFJXXvZNUKM4tK+CZ0EbQBq+jGKZtXVS0toJ05dO/4EDrPbR7U5KJ
cgmPBQ22rjJFWF19c4JsQwNUG3KFUe3TyMZqk7poc07nym3v6+EgvbCgMY2QihRp/P9nOa0WNlRt
Ci99iqGIDe2NuRiXRESv0lrMznsQ8PleJ+1ufUAP5BIK/Qbypf5qG4aM1bc3daqScyXWeG/8iobf
gBB920XPi5+TKS3n7pQHBWu+ZPBudIIkXbEks7QiHu04H4Yq+QAogOu9Il3t15CH6UGat7LycIt2
MwiymrxM0gXtNu4i96U2yPdw7TI0xLi8ntOwI7fV6n3pOngmBgqLNyXttvhHhnyPwgN0bQZAiCZJ
enVOp+dindU2pnnyGAuX8TbwnI3vmn/DzHg7iaLBcVpkp0IyuwVjAJ+j17SaRBkLz8tPkqwZy7y+
B3fjFUQ+sWtD6OnYv5QF5GdC50C2ozhsX5wFJfBapjmfqVAxabjLnxpfNPZkVR6GVd8mMycXj7S3
0V49vGSmeTAux6QXTj2ffb5Rr5NvoJPJDXcUAwUOBlbfBpzrDYdwu7p6VyinOQD3YTBVPGaJCKan
ecHhWma1R3MJJSBJISDtBNi1PMCQQIKyymzqRmNNYEq4lqX+6St/V0ewaKMyfwRuJ7euWo9CF9HJ
s4htUKLmLxBqNRt5WPFOQwvCjG7Kb6cPdoXjz0c0PTybPl3ut+OIWGhHqikyQzB3SHtYXBfDsKTL
nbLX8B7g0r9VCe+GibA8rn5tN70E37Lyxe7TiUEqbgTpe9dilzG1RwVHOqUbqVNBKTxDnb7UBZZe
B5Yu6fcixXJWzEV7zZZdZLi+5wv4I/funLohQCxrRvzMnTauF867KYqDf0ZbPE7uDBzFmes9pMeK
RuiMQAWvhmsv6Sxg0HTFuwWjcrZBvOv4FF4u+HSVWGO//KLqXhC0eC9lAxAfkyLsRFw2Uh9fv+tQ
IzI0K6q+K6PtBAOQFnZSJs3A6yFW4VPQBfk+FJIPej2Uj5iUEH0rOtusBBLZjEhsvfFfbKvDfWwW
OrHVZdZhnXSvZnJJOuWW3lfeP/ov3yvVfLILNNc5rxLMmt4/x6HrSaga5zoSJxIvKEtEpWmXrF2y
9deSPo1AY6lZuFTzV0weWB94V+xH7hA9O178kI+5SU50pEQwTwoKDXcWtzbbpovrLZkewYlld0XY
M0M1qNe05j3WONWulkz+QjHVV4GXmaveTqAiY2y4QzQyQVvb3eQTeXyq3ZwbkdZnAw/umeIopBQg
Krh3wz0WTHVXFj0tiXTc9jGZJhOxohwQbK4D1bZkq2pqRo0XfpistpCC5ohR3+lAKbbQfPHyu5ty
WiBom1y8pmH123WQvNsc8RwEq3+b9V1xTYUYM+ricP0dPbpocn60YoLnuRiWIRhvWatmPngQkRTA
LRQryVCyEPC9toQItUYHwzzLtJXNH0IYubczZqYJ7XenCmwibTyvb36PY9bLSvyvXgVYZO7abZfW
dgt2PL3TcROcy2CV2zS8DGZc/6656WvenTFtNLxZD7odU+KSEl2zZxtO6AC/Jsc+c48bg31pvW20
iuFPQAvAd28Xw7acV9kF55qXWFmteBaO8NCXkYKHMZ0ZRIoQHK7brvtgAC8xKQF3UozdTZ240OOc
OdqxaSm2Y42CnDWX2HdYCNq60jE7smcaNys6866R8bIdO+kfAlJRh6LvwVlw2d5HdnCP4BfnO0t7
H1YrhTrv+K73mSRyPC7SCACcoXeTDvFjazts3cBteWaxedqRxXqclZZawmJ868eAk74w5cc4+IK/
m2n3nub1X6f0y1VLHn9ipSrvkEEYLXjQzn0O9ApKGzyCvHvKhiZ7rIcZgV7zkBez/zK2wAySMg7v
JyfKKAjsqYMqLkNtnrR7ugcpRTPAXtZKcaJnxPkK36o9vW4e7ldIdavO3DMaAZtsDffBwYWCXOWO
40/pK4JVsWfzbWx7bvFdli+POG7/9V5NPF1A3A/p7L6ipOAiKjHc5/kKzoGthYTW1sIxZWcRCSY9
AnotJp5Iy9saLPXJLdzst6Ju47op0+qmU6QJl5VqHjk25dmj4AVowuKQGMg0Hjwo7rwlHG/wn6yV
zo1cwcAsaSm2ZQHq+YoTrHoo+6R5dpfQnnXCHZXzxX13PHkpVR04rkS4dNey9QHOrHOQ7ziz2z1H
+9a0oXqJ6yU8WwHLv2xLc0DKGkmyz0+hpg1ykXpnaK04hCsdnzai5lclIfH4SWEuSEAjq7yddnrA
Etm1WfzVCtHsooSJulZYQAF0NptY2W+tbUYhlF/tI8cyZElZnxW2s21qEWECpVZocUv/MKy54TXk
XABr6EDnsBHOwULggSo5jz+W2/7fnq8JF9J4r04F3Ab3t3fIrPjbRz6+9RKcZ98DwEBKpNcijtgb
asFpJwZ6PYsJLn8ZyDPeCiIqGg80fyBOLZXH+wb9FSWqB3vi1qAtp1F89R2QdiW0ue7aRuzChXuV
L6fw3nFW59hbcH4DjO/HZHK5J+V5s2lW10W/osXYxavOhj30jyw2uTIu5rXw1+IU1h6EzLTLPteh
SIhFMjKSp8EpwZKdhSeZBS9ByfNT/7euwIuKGG8Pwr/amZr7SV1LqGSefxvNPTNynQz9jTtmw0E3
6XxXdw0184r1ZARp1pTfWQ6M/v9BOo7SrzbqZnCBipimQ1HuRiy633rFSCGAg128D9f2LZMwJhg2
aPodclyPdnUeV85o4nsQlD0Z+dso6PBEdHkBBKmEMMvfZEsaM9y4roivQT2APY87jDCqgOBQLvTZ
m8ovN+mo1ROhn/LRaLaoFGrQbZtWkvCH4DGxMy6FtOwPoS9h1BP4YfH6ly3sBPmE9lzyZAhJIv1u
V4El0ULQU4Jlsa1Fuw24ISIC4EuBXMI+x6OR0VWT2RcF4IKpT9670eGdORH1zCaVHwL6fvIVKwf6
0UuKi3yfrEGGiTgJv0NX/7JmaIjABXQGKiK+bpoQnUxhtLBnyNAWKn7F/LaLc9lh2EsKRGrtwfvG
499geeP1yZ/WJzpWsZgEgv1Wr0b9WYaOmWSZ/q0Vd9OCvyTUDVHRGVESdJsYu+OyBfikiBx4lkKJ
eRrkI+4HDMW5NVtK36u/YtCS+gTEZ1nO1N5qYpdOB3OrK9i/iorkRxM9YKnrdhRFITIxl16hQnmb
tFUvs5j/hhoPeUsA/+zFBJOKOOHK46FDj7QfXIqwxUMZk5CaG0weAeDhSpUr5EgK/5wGfaMAAvbk
JJSQhSUm7EV7MzZO3ljU8FJapb1p7yXj8pAVg3PQ+SVwNbDTqWMiF2kt5jtK8CTEdihuTk0aTS8B
uEWW+myPpbuNxyx5GrKB8h1aXXFrt3SKVTVe40Rk7iZgwGGm81nPtUl906awWOYuiz8tpa7UXPnv
purFyVwoKTMXIa7W2KOXwMoj40PN3nJ8BArIpajBiag7VTyHVUecUlT1vVdRMySduKJ2IMAjBHzx
ivJmqqdSrIMR6Q9gYPTFdWPTP8aCh16EtBxVICDVSPfAkNEsYRdSYZeQQs7qkdwcqX+Ne1MLRn/K
Br2DytiFdJc3RRWTCvM8Lj6pJOLthmVCpskHxzohttiIFENf4x/zfYJaRJUsRzGdiarsmh1vVm+n
uStc+3xiTjTnoe3x723uXQxRZPZAIxU4XVdsZJqbz75x8dSZ0VKMp9d1UzHv06jSgW6YCqySBXnD
9yDX70vi139C2gK3XdfPJO8lFxWNKBpchB9XX26p0hREkuOX1k791+K6cgePfN3PsqaMyCHL31Z4
wJe1efIQFI7EESFssOt8XL2g+IgTCYxbkj82Ydi8Fhfd2cw6vFtm39kNnerIkk1cvRM7PoGbwf+P
agcsmpssDQMqv1MWhJk3xfYj9teawl3elixy2m1jhpaFJmbwtfN4ajuAvEJrF64ILb9lzdhsl0hw
d2F+IzPVwU1fYgxMIYKg5sddbaSvlXTxhIUg5RvnEj5UJdRUQ4kya8SDaPvveIh33tgeXciglkzR
SAhGIvw2uXfTZ9Vz52ZbI0D9rd0Xi8iSv3KNvzhNSR4Fe99Dbolc/zoMYVJxaXWvGweLMx12JBTL
XypIzHXEes9oXGj8UV9K6rhraPEdy9MaLEpTmc8M79a6uF9yoekqBo4x9uUjkU18HYZLd7GsfOQF
4fT6RoGzEw4frApfNEovj764mUrOFPrZTQFwB3wgnVWS2LodS/aI4bBCp4yBABPIiooOLoI89EGB
jcLlk6ai5AkJELNW0n/5eChNVHE7GFiO+5eVr6/J1yIi5Y5PsRdz8VJ5zzE4KaXqI0oV4o6bPiUT
NSortlrb612P2pM63l0X0X1U1Ed2u/f8/8AvC4Hw+SkRlq6JrkSb3lLS+sBlicuMpNllfmkg81xG
1UPa2nudLqyTsnsz48qNJ1ZpeoJBThHp1CwnjOVHPvl4gHBrIFGMD21YnIh8v7kzvRex86o4iKMu
P5SWiHfg3V6U7hwSMW+nFltkduhyeyvYRrWLehxKkNUWgkW27mKz3qUTiVRcTOT7p+XFDxHO4vkc
mBWL6eRDGBg3TVh9JjydyAZ3bgc2O5tuhmp8HoEaCc2XEAKqMANieaGZ5oCQlnXZMXuiF43jE/gJ
QJftZhXIPXFb3WqfF6ijhw+vTPfKT3lM5kbB+5RYcV1enRNarjvZZ9pk3giiP/RO+5THkL1o5OLC
7t7Q94rFstgXeBomhxd4uN7kXFAut8hNIVAA6uHCBGx2ecARAkWdtFeEbOGiwSNAdcmGhgWOKYXL
Ty5vgiKxKTavvSVCQHAXNgN+jyk/s7+XV9Ua33AXvBtqsXUzdS6n5CBGgy2RiSD377ClYvfrNpOv
HhsAGikhz8aO0XVS9Tdm1NvYme57tD9amPVJr9HWC6N7lXHHyOEUiOqpmemoSMgvq1rfNqPdru3y
K93uU4zZS5vKV8R3CIWKPHW/1cHA/2A8ZbE9BlRrk8Qhc7LE/xgA7iVtPLk78E/E5xCHNLPzve1w
Kkk8mZwkQMgSpMLGj+/7Rp4Heiqucmf6EmECVQYci5NPiHjhDUufB1a1R8qHdj5Dlh8zrCN8tmX6
KKasJT7O3WuhDlVf9iX0dTXcBqNdLlCCLymi0n8jbHOnDXkdCtgcYkedao8CzLm/IMZGpJw4U7zb
2tb3UIuYqaYjl0oI/Mthaptz4tLAuVbHMGM5Kcz9ioZhwvw8FZi4iinaLSvbN4BSft/sDYZGWq+I
iFze0BrTMlRQj9y2HxoqcibUBuWfoxwr6kJRxhWJvW/0oLNKBtwihvdy/hJT5IwXPnnIGvc1KMvn
aFqPLitFENBAOM2d49rHrEMrVjNbTN3SsV4ztU/l+DjSW92J5RxMF+wsNO604DqnFWzgzBylZNDm
dnBk+vxHc/sh4rLYVYS6rMtyzSkZH2nJ5i9Qm3Md4oDMObRhFcD6GgApynFvCu4bdfEocMUESQZp
g2K7mcjDTLI5J6ehCurqPKxo+GIAjbTlqcv0k/bK91U2hjmQjpKye07bajeNM0Yb91I6HLx2RUYR
jjiEZnpymgz1wE4uRRrfqA31dgldgLS08kiekZYOqFGDaWn6qaGZga1zgnU/CvJPjJ3gQYZDnGb7
tuMXPObOk40owUYHpXn9hsUQq2foNZkB1xGiQvcA2mJzSmr/b+oT1+yH4TCzliOz0B3wIZGdjwy0
x+mjVP2mXOy5V3MPTQWO5tBmJF7UQUThNw3AdLgN2X0k8SbLpfodAnOaS/nFrHSb5Oos26zaSmHO
rhl3nU8rUMLFQGXrG8Qw4vLWv61QABl0MOT79/FUOIeGMo6rdF5vKIB7ay/173XFOUgbVjfob2kh
uc82+2Duc69ch8RGRnK/7ecb0uO/oqbCiy7tgaRd9ylN9b1Cl/SAe4TTOB5MMr+6EzRGSi5T7BRs
8+a1fu0yfKyQfYVU14P0HyqR7nvHJU46Zy9ZSbDeNv2PU+pLi997H8q9aTAXIAcsePjXJ+13h9HL
nvw4/yLo8Xd0KbJWJUsDTiqKEN8QgyA1RznUZvHWJbLfdgXbzZIMjV2wDOdyX63lU54Fp8nt4UOH
m8CfdyFoFlzeu0H2nIBKk7+2RJXpMdloxzxgSMEw5SMY5jL9sBSROlAeogloXVcQYFh4d2jPuUll
HmyThRWAqZGm+naKTgHG5IUt1VUxzDce4NFRwA1JS04U6CY3KZt549W3lINF0ExR4hwISn6BzhrM
ki5mjG9Z7e7wry5cxCX4NhcGiHO5YwuRbv0w3IsW3pfFU+/65TfZnL3g0tpFsDZjN74t7AKZJP7Q
C6jh1T8iWUCGb6djNwIxxFtqJ1DBcW2vAulDvNLtqa2hH1m7UvRNwD75GcL12POuhc0fbnDxUn47
PxT9chOu/s3YB7eE+zGC1x3JJ3+LuQ6BPd/pKDu5XbRdydO0wfC1tMA+1HLLYXrvzdwnxXBfFCmq
Fy2hLYud2HdvLQ54a8pXPTZf88R13tX+rhkv0pDAhZBg0oi9u6zFLYHbKwi8b5uuNBDiHfIDqtCx
yOaVR+wreUioHmqU2c9FQmBcchVZsmc1dQ9dDOge9FQaOVs++1w3wCB5XvjuG8jKRf3Z4HqKloDX
M3vMOna+IgZZt8oOibrE50oXr7wMKfvtd0ZhO+1UeNADRPhieOz9jPT88hGTfhoD71C4zMpLgFi1
1MQFUcBYhtwsJMGcfj1SGrZetwvURJWdK259hIQ1ADycXLnInnIpbjpDomqGFFRlKdR7soMNr22H
4paMCAzTIXdqbJWs6uqL1U4z+RXuTduw0qaU5JgnxWeeRiwxxWnuayiZILAzwe7PAjoJh/AcVMl1
3Zc/vfXevdG8LckEqMejvyRRO+ako5/4QJ/ImwKmXPmRvCwnN0dGX43strOT4hplxnibdd0OozWw
tIHfDzaTVpLGa9cbPIbMWfQzKuuxNRUfdLGjX/u7KnaeKp8INInWMJ8wj/AWmwCHOTbfA0fm1KCi
tarTvfRBL/XjXaxSJJwCgRkffYTjZokOXOYxxQBbKi0rJcYSygmoW668vYgNrxAgNXAgZDm+Z1X1
QwblUIvmlmDJl4ixpmPDnUR4TqL3bOErKtSIWMRntPKdJ6H0xlTBY0tDw6/ukAl+ZN+8l/O09f3h
b1lkjxcvdIKBlOJCAlQiW69CEBRJQ5JayuR0CftEqf6T19QvJGL4LaMR4aH4UeO4h2C9Xq4YD6TN
XwypFTcK7/Os+9fRlrDEI3StiXEyJopK9d6lvgGyapslr1JxACzeOZxzqC+EB0LKuIeS0u2eLXNB
LGDGRtFoeQz4Oea6P0t3eo6cdaMu9LylxDbWthgqBdy03lR/HDodcCXvaTinkBX7HNNaeqgu23B3
sU8SbGQkzGblxVxI92AyCCHFtLCxgDtsmhtIldx5o+G20O5elxe2jUTimGu6CZ3yJPrgwIv1tCLG
ZcRT6in6VY5CmSvx80w5kSSzPFZ+RlcG9AaT+bchT6MS5asYuGvb5Cwi776AWZ5gBq3khcPd1vfC
umdSUJ+K7mMuvy5r7Mh/nXv/X7Gub8HU/cPQuFUOjYRF9tGohEleSCjVw/1KiN0z2Cnz9DFR/iGu
cdANLkx5mMh8n0caVF9yiNXkKa6nFMo0S9BsxWPldMHv5NXgxgi2wNCRFtyV3360hLoDRsCANGHn
OPc5TYZX9I1fD/G866BZY1k4T9n642Rcyw2QNoQO/gQdOODpZnKdE2rgPe0W2Mwb+5P3wQOegWKz
Xla0iZye8Ov/VRxzsa534RQO1EdMr3ZJH/JgJsuOedmyMmhbrmyFzn/jNnjGbvXWV8lylQ1mb1aK
klofThSzcZK/q16xTeKhKaIQwCmOqLZ1dgv7eI30B7HVvWZn+qX6leOiCc9IgYRqlvxLLdShAK67
ytb47IPscZvqIwiJRzb9OYjr63hkgRwXK4E613sNZu+tkO3thcndj+6pQTGtdEZthZ9Gh+gS1kei
bC6pGgK+2Dkr0z8msnpWESdCH8VAj1xev2lPSXE/HcIMC7aVt30esPkun7qahT1dbIclJbbihfeJ
r/+IJnz1EoNS0Xc/yFpXdP2hG1XyrnS5MU3NcZppkWA3ZGaHr69+Z5eW5DDNj6mx+wlpeyraG65a
OCSww7nh8jqi8bvt8JIn2Uvhk/HwFdur7m6aPBf1gbnjQuW1td5VKNt+vG5LCyxsZt+jmo96Ijhu
Cha2nffUJsmvL1CUHTLcHtidVH+F5I1ALuT3q0sY/dLQiQWPEN8/HNabuED5qZe9nmNm9YWMYDJL
QtLpI7mEl8Bv/6yjB6o5dEAKOtdR7N42JY3c+XR2yAwNMLbYld81PKyll/5ZJizFAZomxkZ8wBQK
zBeBoYcuKKOapa85K7SHJI14ZbWUEbQNRcWcGXugtqfI4LxmqP4dw/aJ+fFb811r9qJAftiqRNGT
A3MMl+jBo34m5QZ4JZpEQoGtvqAsv46dv+Ms2TnqJ0zjU8lugLYn4HvB4wCJELLrc1FAD+ovmqZ4
SZfwVsqWR7yvX5B5eeOV2yitbwPHfzH0JbpNvdEKSgX1x2QFAVoq9W1CXpBVtx7RUkEJGPHRtelr
6Jc/y9hSmbpu+C9eF4lURvTaG+IT7cJ4WadmfajD8JVVBJ7KZd16qqS1KrcfJg7/jaNH2UPaf9Sy
8A5SkCeZZzKpbb60G+M5w9UgkVdUhOIVDxFrCB2A3OjYD2Q5aKRezqyqIpgSKsrvS4N92oZcEnI5
/sEDjl+1ZFXjlstPyc7paugNdvCIABqXgJ/YyX4mUeUn11jN3pgjvG4yLj8exB9A43T3+pRLiQGv
eo5Rb0t9dwzlpL3jIv1hkPr2kpjxrprwx7MWQzuQUHRDFfxEq49NxqcmV81MQRNMns5JsflevLVN
hYe7dFi5BFQ7b+TFwDJ7GeHNsWAzWgQoK8xtkfbe4lLMp8ZE5Ts5lpcesXJDzR28/mGNd6qZ7uQE
06vwkGLZ8vwis1J7OebvHCEpCCv1LqLl72jdRzf0cvbt5CpmvpGrQfs/VtXkKpOYWrR5em1tdDdS
ar8dAuLUlFOIbbiQAqZo7Ew2a9430mG756h/vJC+3SWuNrEV93EKYCFpwLGR29lwQKYbZtH1ugJP
vANUxdTSpiV9KygrYL7HDde/z6JnvlkKTx0ql0B5r8gHhLW9rwr8JF3pHnx/euO1+otnAxODg5Jr
FlBPlWH+UKb5DAhHkStF44Qh/CDamYZiktdZXkTQhSykwawHcda1CYgfliT1qi9CHa9IW6oUyCPg
jQ5fNxU2FWxt/2UeQ+9kw1RvZ0E2LqBinswbqohpeJpkBCbNyaC2saYNcFWhsywwfFMINL0ycGES
fjcL9DwakZry/rJmpqydgScq/jkEMElBgcVM1xTPapVs4tJSGO1qfMQdQkhaLN9xR9cTHtsE5YEG
9TT7jCOgxmkksruW//5qmaE0kA+AOWt8fBpBzW7RR/eGB/MijAb8odlh4LIRm6VMoyOuuepgaFo4
ShhApTR/Z8OxlY30H6jeB9k0Yhwois5lJ0ZmllnrYeiS9SF220cOvPqAtZ2Yki7vykWeEsGwGnUw
elwyo36IhQaM9J+KxNW3pjUSGA25g3mWd8RPs/vFQYqNGsqKFjg3TTHIHUthzfVrQALx3ZeqoYMt
4Td7H9fA0WOuOyc87m+r6t9BmOCibruHfF7yjR6E2AWXxG7ari/TFCGEdDF4ayQpIvs54YQ4546U
JoTQRwngtijvcupJeZQiLg9swQ5uUj4PIS1KUB8jaGuNQzgy+l6H2fzibVjBnF4YjAJ2yaDNO27i
4blc0gtAkyDWUtLuM6D8akIX3Iy97C4xqFRLh9OxKpGQDX2UQHKj+baY5p8xgFfdJwRGh7Chft2p
h/uFuPRNnXMno4aVsGoIJtEYkd12o4hOXQetcI6CW18myR7cJVYNr/6uSgw7w9I/jR3foyuDG6fD
QlLWwYFJT2wB5fNsueavV7uf2bpo2u6cV6y7F15c/t5k3h+W3bDfFmgsBZFUKJPQPxnoMflNDoq9
w0XKh/tSX/Iooa9vl7zJ/s7+jKl9tc0Do49/2zo8pd3gcFQLcgO99L27aQjk9ySt89KErLDyBd+6
ilqGZXg7uHia6bUYgB8LDDwv3gAaxenmf+WYC3rO8ML1fKeALnRzLbqo3xErap9HCMU0WEbmj80v
JeI9b6zewV2F7eu2J2N8vTJnPrttgVlz6YZTsqDLljKirMuNBnE1LOMr9w59Ha++xh+RcI+e5UwU
r5QDuV7wckoZ2H1FfIH2jvBnM7hpV8wvuLJEWR+Skn7JTPm39MoiNPQlxzL2EvWOOYjYMiWSX04a
KcDQlgZxVZbi3ExN+zD1XshNr6e9kfACM55s39j6JjfumsF/SWl1GHrVHawsYP+4qX0SuabR1vuP
o/NabhzJgugXIQKmUCi80huRkkj5F4RMT8F7//V7sPu0ETMx3aJAVN2bmSdld6W3LGRhQJyN2I5/
LHkrcEMdv2Vch1tLCJzGY6a3vZH8hIKzuSwzeTKq7DUcCc4rzdDKAcC8JLCMZ6o8EauwHkOLPu2x
WDYuDR2sTvs+JZPYJbnxOmB7vQ1WlZ6mmPUvU9oSi8mt78GhFqnv5hKJIgL+wsPLSfIvcUMf9lXk
8M+q38khaVQgJOEe9bkKiNjCtwDer8utauNG/VVzagojuVQeLC9tGESdgYDprCyP8QRDJmZHIPto
p5xm7zTzccTXQtOTR4+QZyIjoHCDY2hu7gQhPsz0zQWiGvtso+E2fgPeJ0XQN3fTmN7Nzn/opuEu
LZa2+Qwc1yzSD4ssNddIVnI5U1jB243C3GmXcAvs7MV8ivqxIir+pDqR7yo64cumeGl9gnljZWAb
T16biGJ6GSAekxWStf/dubjF2MyyUJXzb0iIBLtiqbeudsjFR87ZxS8KzNcluc3o5CfjfdZkERMf
xSVsjd/StgvkJ2ODdfi49B6ZiVFttOTh96QESgx1BB7lp6MGyut1REJgEhflNhB4ZXTxClZxM1lr
VhHgqAqcnOQv8YaUqfdbxfiDcc7gK5ryl8Gupw15gsMM7KgVwwnjdroS2ZuIm2wfgSDdNJRXjE0P
EFz3Yo2D8RbGAIEN4k+rbsJVJzN7H1qh3kur+eMajSNiWTfzotl6cnmgBn6lHTfWt9qoyby11t7I
4CLOOCFgE/Yvk2QcJ8npbUcDClVGvroi1NTM7cugKTqxlMD35HMP9ppWrCyTDLO2m6fM93ZdS40R
N70vd+g++ixHX8CvWFRgODAcY88vuV53NciLBVRfiPnmwJPg1jSsqjH9zkIgmbBQodLFGwrPGKU6
/86iHQ/CKBzy3OSruUN4m9pX1aar0p6IbHueZfVAmh/x2AqhToDmy2DhlRNDfmrrgWHde+Tq9xaE
2bvwizdhlSADKFTTgk5Q2wIj6tXlmTjvEVbrf2YXEedxH6o8vdraOneieHVLIQ8+rTNOC5tjjmNs
1TNjr63cb8iaD0Yu8fphkeCAaMCDqvpcBVgVYmWnIM2IBshlX5LjLGYqoXS3s44GgO6g998rsxQH
rnB3MTi8Ywi6QNx46ucYNq8NGMrDcsjwsKfchb473DxDCscKo8s6LiWQlyl+FTo4Zx5RnNCkpK2g
FbHFPlK2VsRuOvvzvI78oK5/eWHe0RdAN+NF05J76Jh8xD31hEH+aSe9fUz6dt83A8DbOr8WZo8V
VlN6Y0KdMJIp22J5ATFYy2tl4ijvCFyvvNb7C8rghsRPEUjR5Ns4ad9rrYCBq/E7sVj6sAb71ik/
fF1QxuinFycSyS4x/Y9aefx44NVWQTtfgtmLzrXyCxgywOd6mnkqueh1dUhIrkbycOw3u0yrvQGV
Oojkf45hf8AgfMtb458zlz9miPHYga2hJocpKAKUv9hfGgqJy2b8Dkau4ZHRPPBC5z6VLJk74W/k
HMVHZ7beYBrfQ0wMG+yC1qWN8H4Evng3Joc8uAkLVBokn4enkZTYwV1s92WF7BmzizFyGECT0s5r
0YRXK8deVgS5g9fWOptZc8Epxi2/jelOmu5DNcDM1XAZzf7sY31aEd/B96LZFoMRec6a8hZ1EraY
RRdDYroXt23NbZ201WoufJcOKTShEepD0GB4yNSTGYu7n47kqxooq2HuvVX4Y7dqXlKb3pUhH5sW
iWfPaa4RG/LIW1q3EjzUik+LzuEQSqB5dvXSuzMpl7R12FJYYL4R8w/2kQ2KbJySGJAEuHs7DcGv
TPWGIYpyiYiPytHHEcmFP3qGXzzRMJIbgn1vqk8O/XSrgMluayVYTXOKh8F/OF8aBNcuMrhWO2oJ
/GLagSVVMydJE1TQMO/bMkH7ZobN2/+XASYp/zB7tbBQUrXRopiXIOUqLhjroeeG2biEb8DWvXY2
9I+plgjPRkYUz/mSkgYFbwweYMNA3pDlNTTIvNf+V8TDxgXS/6+KRf3XDdaiBprUqnFzg53CzbNd
2FNRvi1NDV9uhOTuFg2vNtUb6zQZADuF7rsrgQnnrQ3DT+HoKLAQ4gKqXpWc3yN+DZmFZ5vn9hjN
0X2yZHaaJBTMxrbXBdsNVi0uckT70JeW9VRYTCuVg0cveTRIjwAtLG/uyBa0x8OHtD1e7FbVT7MB
fa02wazWY8wtlTpvyrCC+yBT5OZysD/xSbDkbJdcU/OvaHhJRa1DXKXEkUh8haT94DhrepcvnslL
xSNZxzXT/6/NiGPwp/72NFyKSNirrpw/bR8QTYY0YcFMt8u226QNbZku/1rhvfqoECxQBnuhI9AC
zpU5mmj1qAWmLA9j5jot/FfysKR7oQyv4o4cQ9q31dbk/rXK0phgOuR05Y2gETuCMiX37zriqMpB
EbQpjvy+tkiOCQqG2PlTPqXYP6lArieuLd9KhJ8uMS/8/Gy1Aj2a+zpbmlUEnYRj3oIr8O2D54TP
bY+13onA+BDog7SGH2EKQ6bRWR1pX7mLqlRnin6AKcDArtpFkwo59UsvpuCM6k0tQspCg2lTY0LY
A98YtnLkajB4/iELcCdrJ3keanCaKC7lOtThqco46nVVDQRVBn0wQgyMIbQ9R457kIk7N0BpNRIe
iLinmyp0s0+yRebeX3Du2Tj9itxiPg5usW1fSRSeLN+/mmbxOGnrHk1MFbGDcc6Iac5z7P/0YLuU
phv3ILL1qe1winVhsA0GcbRsUq1VZ3wldgU3L0FTrVhJuHV6itz6I/ETdI+SL3OKC9NxeeCI1FOW
ReEbQ0l8Qc1GMCoqSGXWmVwUbdLJWyXKz3mgK8RGTMiGyN7WlvMIaAgo9BBVF8d09QV7/5Wv0X8+
hAAgRPVzOpDzaUR6C/CU7+n7Dp4zd3zN7ZG/g2b/UTgNhrQ427sTu0EvFTf8nv06l1534/NNX0kV
FMcuKV9iuAdrGQD28SvnqVJcjZycIrh8yuEctzP1si6TOw7OBNQPcJYy8MCEhrKg24WVljUThw4V
QE/RDVxG4ugPXRx6tORqgmoKMzW8hcvzF3guBCy7flBTSQCakYmDIk4viAnJthDhT5fjrvEM9nvZ
UB+AVtVrAAbGs2m72VupysMYexf2TpdQF+C96jl+9xalQeapIEhhmSSqqDFxUlke+7ASO4duy5l7
yTZwzKPttw0/Y/+JuxoqRV6MxzpWDyBOqdftTIpMzZ5O02LexSVWeK/QGKl9n1y3PdAQwLXP3pCH
OciEBSJjGm5fw99UYBTN1qFPTJA2VE56G0xuqqOegTx56SVcpDpdKQejjXPNxuGE9R/X7FRQRFKW
QNhBD5CgIEkU9XBFw+ZUxeaDTU9NM9AQklj5o6pNfnUaOoZpVe+NUIdq7knpGoiIniVpixP1pRU2
pWs+ZBP2J4dYjPu6m9z3yUXnlhEeVHhqADZhrSPTbnrdn+xI8gca/usIk2dZ1Dewo/Dfu726cEy8
2Ji6pmSmhXLYDsXycmmz32SIuy1XRGcr7IEYHHrAJRMFgbyZO1cq7afK8M/E2N65D5PRQEGFH7+s
8Mbkm8P1rQfOgjDu3h0X22sJfwReapAvgcUU3b3khE25rFCBYu7xpCHmJCwquefW6wI7soIPtsmb
6g7JhxGW1wlbcfxwcRtB4wqj+aoTHT8PSXXPC+MQLPAix+NKhKC2TvLiQaYTXQLjtJ59V647L5Xw
jKbHQlZPhi0eHEgeYiFyBX1VH6UwPuJE0hEUj6+WadDAkRCOj3R+76i2CWoU3sH0wxkOaaZubgVC
A+YFB3EZeRs7MT7sAjJG67ntB41HOGFptVwlY3N2nYJJz9X9Q5rEX1XH63eARSr99Gb2LiqpyvH8
8joEysdoqab0FvnTwTSN/9Kxu+aT/dX7wjkkY4pA0iTlpfGa56wujjU4z40l8pecVBGTf39STILM
Ow6ao/FfEowvrI3CC3wA9EY+XMruCKk1xreWwbb323bFbOzB/8Hq6Y/+r9vzf3DZctlJAwL3FCnj
qKQ1F6K1IlS30YP7WC056yxqqUFaSnFmTv9Fa39LDDJ8XtZXh9IlU8vBPyIy9azjWnDqdtEUW2bf
DStl9kDjeAkRDTZVTWawpgEHg4F/bRpeF41R7HwJMlp3i9zgcLFy3GkrphnhgSMHwWyALwiFa90n
7VdVATLHy4YpftEN65Z1qorK8LnLw30UZ3DZnVCtxoEEBOjT3zA2PkXg4tFUQIDAij0Ik/V1wjAc
RM++kJK5KA4vtZ/ih7FbioscytUJPJ8nCbiC7QabCYOxmeXBJgiZaAYMuzRcy19ocW9B1S0uM7AN
kzM+zh5FDE7N0q/58T15x2CCr9rTJ1wtDJFTxHfNgJRZWBCxfT1lq6nhQ5rrCqhzpZ5riXAleE0E
7fRtcfkjGwthLCQ6nee8naN03s7sNxdcgGsuP5CJO1oqiEqS0roWJjCO9LVrOedemYR9LPnjpCN1
zu2wn2X3YHnuUzzHlzpLDJqA2l2pOiyqjjpk5cJ2yVR9EGPvkq6Tp5LIwarKAB64+fAbgTY6Vi3r
h9C+mLlM7nZlGLeMQjjuh/q56JYGSf5huZE5EO4G+2Egpt8I19DBH3x1rgx20Oiw2KBL03zsiPC8
6Ir3D1gzwA5zBOYlJTcWhiWWoSbqH/qIG7Iwi8swU2BI8vabHA+Vwf3OV9FDYi5zYvzsdcHbiOK2
Yhhie6Bo2+2dB8z3SELVU1GY9FGq6uIW8I797mLFGJ1yXya7MMvOEEqQeRnY5yk8u0n9x1RDzj2e
fZo90k9DlAe/dqJDoOqAYcl8lplzL6z+UMcWHquiPJmcpfu68i9hobCjVK9kAg+VnGAXO/W/hOIZ
aybg7qDzx9aIJcK6OKq/JEn+Y+URl8iQ0ZcxRZTstiTH9yYOnStxODy1xJzXs8leogUdVBeJzR5N
0JML4IFYfefzBOO/y6zuKyqpVs57b+lcVcEVGcmiCMdOmJGzmAVTRlZ9m02C30ozV/quXcQT0hK+
+PZKlX3XWMHZxM9hU+88dlj1azn2aByGArRBXgamYBvDshQ52kXY8aNPsVh3IgDdEGXEOGfPCD/w
3SefZj/FxzY1CQg4Xd/9lLaFTpwkPW6XPBrMJ0OZ5Cua3jF6IgVFfeUSXHIgZA3V3WmX5TeObIbj
JC9rf8PNClzFgGH+I6S0hkJvR/3rSNcWMHqt9BB3ff3T+Np/tEe7PvtuENwbYGNPufDMt0hhKy24
w38UaQBjnBO79jbOjC8YwEHQPY969Pny9tx54QYTwWSpkzwvjFPqC3LshMDLEHKbIcWY2/XY6rWT
DSAK2DbR8Wd5j22h6GZNJZiG7ZxlqBHSM9HcA8BwmB9MWFdshArBHsF0aENzs3M2NbRqpknafRM5
C/AaRz1GOFqzm54VcKyufDE0TrcyJ/Y4NcmnIe3sx5dp/2IMf10Idjns4Zd3bo7PecapPsz+O6Y2
Z5UxSD7aOsBkR/zZ2UBqnp2tlZqjvoyDPfYHNAsw7nPi44bEvlTWe5PhELErMzJ5jrIk8V5sFmDy
hLblfqkqGYz1wP/mbdQaqKqIcBNcd9vPoGN5E3w51ioe9Q4tweFsDL2WjumxVXi/HdbbfhHUj0aL
SrCOGpcBK9dJK47kIjMTT3PAIB1aradOgcNE5VI9A7Vo09SjnKDbTL5JSo+7xgvxcGIWcjIKBxJN
D4fZa9FCqAuB2oDLxSRDhI/AGfZRVg8wjARk4rEJeUWnoWjUymBe93dNo5Y75yh4Q4b1HPoY/hL6
jVTkhGINur2WTzPjAmXUTpF8ZXac4h3vRDutSsnw+u5QH+YghmWUwPijifxqzQjga7z0FGfT19Fh
Fk1UGKxY3CbVoWnRW5AXvRz5NB+dZ7MPS4oeLAqAclyFUOiIriTbejbCbpMtcT/eTUPznkDtEiRU
NH7GWiX+P/qD+btU8VD/2cYQfgFNZTcfmTw8lDcPxmIL68BlBSBSvge8jOWtbskEHsMEHWarE7//
Atpn4ltVhvZ+ZCfG9iAjG8Yk8SkPpGkDKrQGW9eKig49xt1mmJtx5yFhclvoHXb5RtbP42E2m2ze
6qnLcKlHyBMWUvvklMau12IELtI7bWYAgS0lBZ5lkrb4mELYGvDHZYN40QpVs5eMCUBW5wlGJtOF
E1dONV/4PU9sYvgTGgZ2c85LbdBBD0vgMSQDx87eqnjk+LAxUrhHsANisFeZZ3WkmVCd8/hWi2lU
f3msMnmbh0bbUOLgXtxVLkPQX3meVNGnNmrbZC1SFeEHKicR/BBuMyOPRfVOueUkyrp7zeYzudlY
IRLulGXTLJYqNqoeEpClefHQ5VCC3m4XRZPkJ7YKEFT2RLrpi1BuGYLZ86p+uLU6CmSOIFsZ1ju5
qLQ+NLlRJL9xOJX6MBbJPL6x663RFqcmYIooK8MO4201ODF/qzQlsH4IrL7HFNg4s5r/jLGAWCxU
FcLYxzocUH3gOfUEv7yPE0SegKpbvtqWp21ItkkTtBYGZia6iiuU63DhowWippamd+fOuNtsVdyH
II0iWAZN0NeTgitoVghJLnVK6kdWjvR+OsnNpN3XHklT+G9CyeGfSd9s9lEqLy7+fCTspTR8xNOK
+2G46xhR+jSbtT3g1khhCe2Rme2JkskscfeR0/fZg5mUldgvv5mPMhDcB9MZIf55TDVuSziWYXEx
URY0mfpJiT+jCViHakOo8CxDvvxfwcSOCQVXT/6hbsF5rAu8Bv5euFyXj1bbB/46NG1NMAJCG2Eh
svJIU0bXB2eJRaE/NNkw9ps2T6Nh79ldE1+NSoXVji9KfspFWnyluGnYus/mDPIlGmAHTJzeGEWb
6b38v+GVYwTEhxEE51wHxU9RZNyztRwZ6PvY+i+t7OKo7ZS/7kAKb5ZLgXePjx1LwUzYKJ9mgtAo
TXqZ7SwEf191f7hdJsp4/EBTv5qYRCfUXIZMr9p+DJIyfeOKVZmbPLF8vu0RFn0IAX723xBXybeL
D+In4gX2mYRe+erWmNbdKXOBVZmN3IWw7faFOX1Bpr1HIo8xN+X9eWafccpc/a/x5lPXsLBs/H3p
gPrmIrcTXXVjkX/1wwGlEftIlvivyF4/SQ/x0rUuthE9O3VvI+hzJ0XFfxCR7Fgp2BC9Azo3kDB4
edOmAAEA2GXfHlsZzA+RVfHb8GOaWpqenABfkfIQaRyntLAyeeoO6c3g4k4Svdqwb1mHHmaanuO4
EcUmlcUVzWOfxTUUzEp8ATn4YO/3r13AwmE58PAE0cU3XUB0YXrGWvyPx1cTtWZ2Chws1eG9Ksr8
YXZmDbfYK86pZxTsrcFeW8qiKbxxSrQb+lpLTd8YkUazkG9OGx/ARMCCjN1d65FuaTtW+VmlyLP6
+RPZ7Rkxgm2ol7uvlY73Jv29eUMfA+copBl7ZdGn6sZo5UH4yn3tvVXJtrSC45iqh8kYkKH49pQT
SUzVsD9FfNdA6GCIdQnvbEdL9YgwZVVrmTRYGQSrg2jRWt3+yfO7Jnlge+ztk15FFHmUi4PUSFNY
DAbf019Ozuna6CT4bjI1fKde7/3AMSuQ9LKYRnnbj8SZXTBeYWs0/V8xOcW7KzJuIoNDNZj2R5YV
YXjLDSMKj7ZjcqqrR5mzNavSrVdiFIL9dO0l4UPbekwpnHFnnOJgeNdWZR1G3b/YLVTrP2NirvUK
87VnpYMQqzkjV3btiTcHUgNSfVpPH2Exl7/4stBCh4hVotQ3prF1WYL7G7rnkIZO8X+JgNiiIJSj
vaUaaCB+hkxtjJhtDD2+GeX87U3qLzB61rDOM56ES+/TAJ3mm3LEFuCxSQ5k9SGT+rGsCQspNqYb
I6QaMSuoRoHCrsYLvrhn6WWngN0JCP0z1JIjTxiJPQRlCwzFShj5V5UatNCzzhnEpku7TVLjq80l
lXV1s4ns6ZH37p6r49tclw99MEH5mP9cXMW8r+ZnYiqsxKLbIP/z5prKSRfol5OLtSoIAYzs4EuW
byvSKCvRsDTqdP3qjNkRtftR9MG+sggIqP6exeU9ke6PbceLIk+CDalDAm40+nYtVflMRu2iQvtN
dd5BR+llXOxxihAK7cuz430gI//k8EyFIfcD9xLEN5opl54BkqErt53/CfQdkOvuGUv3S92bQC+Y
NYd2R+RvFwgKveT0HwaUpWXkr45xSJnOnk/56pr1d8SyCZ/pduzENWjNc2+Z1270/rgMICxme+If
LDxRMzKn27GvBPtfsgcr49d2Gl992dxE0KySHlmPgE4bIFeL8Grb8MpxI7QtymLDZ1SOyXsv3I8x
EPjji4eCXm6A3xs7LG7FGD/2drY1Z/EEhRC3PjpXmifPlDnzEPfbkFtszHQ7FszKVXssFQTvgFkd
hk5qmMd+qPaNM9Q7ac7XecnjtSQorZDLM6AYaKvd/EzoGkKzJFjGE0B0WAnEUA/Jlmdxz/X0jG54
lG28NRK1HRoepmESW+3mJ9O0+c9gNBl81BkfZ2l8kNX40cnho1A/lkbNYj0Tt/1XQxV6xWmrodOk
o7oYfQ/tHI5yK9d1J4+iW4KZkCIyrIYK4r83hg217TnNqMyzLgWGTAWbtDLPvK42/Zi8ZlP+Bjry
4lr12UPpcjUjPHHaWMGfqzyUTi5IBSGDts7pyfX2SGjrkBa4nLyOEOKp4p7lZ/Kg3WAtu/jTMIYD
GuSVvdauqqJtEiAWSXJANetQ9sH6hiTv40OcQCMo3tsRT0VKxpqdeX5IITsP/fQAlWOnQ8R/2yYT
WDrEQ0yoPEi0bncWbfQxmwZx8KWuh7bG1t2rOLgyoW3p3373gKizhF1+t3+ybX48byLAGZDf5Nnl
BhGxx6P66YgX8sfzE6wOVAD32W1CDLNCD1IICZqEe9aAJ8TO/nME/XDIS8bUf1JGup84SlxFRN0t
zvE4/6mi2+O9+qKH6gQdAWo1VPeIBT9OnGMMs1DEeImJWS3z6HCy6uStyHnay6Wjctrw2IHSSXFq
Dj/lXH7EZnyZCvOp5Ssn6IRxZ8SBsTkFAHmqJNpz1ONJoTQ0bh46Q/2LhvEf9KhHbDj/ujRzNn2k
DUQkk9x/ugb8yv7RW4w5WK1L4b5bsNASUq+lx9ldAC7HgD8S6soaG/mdcrKISC9y+cC+O8P2RYe4
77Dm7Y4E7PbKsy+doOyptB+cNF+We3CCsn4XaL4gEd0pM9VlhLejEUOSZ7yEdC2Qm7yrktzegC8I
euG2s0FRu8Suy2Y3YYjGon0sDXz+3szn0DuMnPXW8frTQGSDmop12UA1tTkch/K5wAMgIZnSCU0t
jSbEHvbpxeI/N4W8SlPnNPTG3lwaref8VfnWVsfObW7/mGt3eHfIijTUz1nY5DpiWPKegJSoC9AW
QXJwsbr6CKWo+mI9sJc3vHmfEbRwC+NkmJRomeOfLeWVux2jqbpWUfw5T/U1SfM7xoTtmHTHNEuf
Zjxu3phRI0cH8CAYh4ZiP1FVU5beMRriJy7i6BTxeezN1zSvT/xYJGjQ7jCB+iYLtDQ04YHaSMyh
wt45DDQD+s2G/sFzPyxdVEwKK2nnmwXfu3xwY5kes4z2UweGOkVQdJizypsOMRZbnRTXli6PCLoh
jSdbEfFb8K2TKbrV4KZ6P9CKCXjuJMz212sI1hXtk2cOb46kxryhQCik5krHI/7B7kCO9Bg7JBx6
Vd/cQT4ZxXxseXUfg8C/iNbjZa9f2yJ+iUDan2X3niFnR4PeiuHDGWFBlswY5Z8LRSgkFMYIi+XI
AgraTDklUp3aeBq6oLAPiaQppgpfsgnSg5Anpmu4CuotEQlYcndJzmh3b9kLAxbWXtI+Cbz/s10+
BG76C4nxc8KOEHbefyW/NYVWoj3zXGKQo8wKU5M330EogFR3NrViHHGb7rGTbEdKIiEhu2W7vw2R
2DEzEmJgYy1a2qXoahhB1K3LTvxEqbwXRXds8BN3itoVNz2Pg6ICwaT3gqBHRAVTL9MXlr8HI9aH
gARyU9nbIaq5dlbuSQUWqNRk37r5Kx/Au1uTEwHyh7uY6BMlZgkpKiXao8NiyUWjZfVzwNC+M0Hw
wr7ZWYaAVcSdl64YvIZ8ULgXtHtwPbJxTXulIuadu+SWQMkLy2E6iFBtMZbfUrc9uhQ5j/M/cC4b
WD9vml2f52mYvrG9D1pxYS9xinrzMar6Q5yV66keTtze10XfgHxOJMs5qNi5fKkRGHiND/t2Tr/b
wKIUQ/P3GQSEMnkblP1QeJhrGQU2/pKt8VkLtppKdmq2Bm7H4IG9EXpTzRJpYYrb03AyWGqP2cCy
j9tSnUZvQ0pRQaFJ3XjolarNsJi4HT5+zACi/0y9eOulqcSrnO/EXD2YleSRlfsOBiCT7IMvgg9B
yNgibm/x+56d9sYf8BDGFtG39BVzNiElRHvZTcEaCACkQo6v0SSBbcUCmTv+pkivXptdrWHAxNds
dteeHTHuxcMVvhgiawjeotgMCQeSM9AeWB8gfBDeNI44Tci5thDJ6IIUJZGH3vy2I25xbvbSJePJ
wNdX0C2tfLXtYMJ2g7PB5LLnjg/dWu1UVD1VlO8aAULbmB0Ydc6NaaBhY/5C0LRwIK2qoLhPlC5p
3vWQ1V6KKLzpMh9WQ5Y9gM7YKsooYcIebAYMNcsPkqiEFRuiWva+j5onalJfxhoDSIzhvjCmvxSo
3iHvY/41mAj2ICDa2ndlQSlCtF5NAPmwHCG7+ZRXIQa/eL3zFQS9ecjb+F5IGlgKTAiG/uor563C
e8PN2d7X7bz2zeA0VMEnY9SMR4w345LZBnNhdN4jUY6DFNxR/eq3dCmlUKF8auruP5f5ehzJlJo+
KRQ7vnvB9KjKdh8I31lDk4E9Nhyzqf/OZPvTpT2pWPcq4fZUGRxpaX+4QX2bRu/c9TF5dopoo/rK
fvE84m0TdnmGXUdID8fEwNTg5Z8BELJVXBqKD6U98TNujSAG7Oov0Ttbcyd28NG5R+V2lxEXZArg
JO3dA+vpOx1hhyyS3w7okFXIjRUk2jGYokedls/sHfdZmz55HVdudEDU7AJPKhPXrk6/p6HYVlxH
WpVdofKdoDLcRR2/j0iVWTChPrugpcAQq6UniuqXirhlXslT1JkH37MQgZdGxql77iPvJy+y76Em
9wo+qK9HLrj6xyU/PNjT3jI5VPzxDmiU55WW27TZJVn5Zjl8Iyy24K7Vnnz2vKox6k3j4/CqIaZ3
RJw6Y84PTtO86MbZjQDB59A6hXm+U6Z39FTw5if6S+Ulee4RGcyecNvD9knjiVcjV1rLTU8NCYi5
ZLVr6f5ggi/Ap+Supir7Vb37G2jz3xzY28BKf8sRikKDV1aaFDnmxUXVRGZA21/LUL/IZrSvSdRu
OPPydVWhWgqdXhLAWDkUycGgt94K9x5c1c60QfUkc7YmU014wlqxg/gvAhlb9Vhi2uA1Kcp/wWhe
ZVy9MVM+4XJ8DqfupjP/tZ+JzneT/gmYBe2sePQFLSwKT6xuJzyW3nNtWTuRkkMOpgc3i7BPz9+D
4RLRyHkGdG69xyNpS7vPrjaG24V9zx6iPY8EeDvoLeCGxu8xVM+cCierbVHTpxPprkM89h9GzIVY
haA2J+8SGBpIu/dvyAOu/hz4dWi8Qr7ZtcJ4tSPztWTmp6QwhruUn5wG21A/m6Szm72w4m2Uhrve
45AHPsqX+jHu2wP2N6BHdfWkVctkjEk7m+0nmkZOrfA/dBdfJSCLEIxfLstpk1CVMmIiwLT7zRLi
mORQEXEdrJpKPUapuxbeuCVEfJxL77+atFtC3WZLIGZV1+h3wnwMXcy6lY9AAW2SGFS3Yd+9bjB2
dtL+zeLmMbcl6dxGf3QeRSmEsqyWKtM52/utvS8z/+JqdgF5DhwwB60aAg0qeaqcpn0YjXTbqQQo
QLEhNJ895O6y/GhudUyemU7tMwctftb/v/pV/tj4wdW3yOmmFoqmCwFpskyqoCISC0565DcFqC16
zrLoZ67UGsJ/zC5DPhASMmiUspkS0+RilNM1Gd0b0du3VnSUH0/f9ErtlLYe4YR8dEVNn/CAppY2
+aEsFHvYmJc4g9DRHrvvosJQy/HhFdWn8PpDl3EgYaDkOhvSK8nntlgBU9N6SIds3CRxtmmwqhfK
eXac7hkeF0UF8jQk/9p4liv6n7YaAFfW4Qhz2spc12r6Mibe2XUX7KmfYYFnei9ZGfxzhuG90uVb
YrbfKmg+pa5eWKsDuzHzHftt+gPlV9niqa2L+mF0BiLE4JtDwzta2G//R9p59UaudWf6r3z4rocY
5mCM56LIiipJpdCtcEOoE3PO/PXzsI05p8QuFzFnABsObdfS5k5rr/UGXygPhl7/NCbnGAiihcG/
j5N8dVXeBj564caIQGwYHQWD5SXX4Fum48zDrgUhhJcgaV4Nn05wVddPoDB/+3+atkIvxnZFcEEa
ORMv600JuXolRsa76EmSkwMwXiG7hZpTcuLS+FqgyDRqeeaUQ/Yc4/BDva14BIqu3SLo81jl449O
85+ZHAjmbYZGDDYweADxfr6LLe+HztMrzbIXsawMjqoSdQT3jSIEffCc2oJLuSNBIaM/YNUpOGIn
feHYVDZSjsohLrQGSvCmIDxHOfKxGq9D0Wh/eXiUrGTEeymMHTSEmsLEs/M0e8h6iDsiypF5QIlA
RnIZCbIQf4Jk5SIdXFCfpc8MFaK7p02218PsUOb+1sVdU+006IXDoWjqfRMgP68hZBIE3f2IU3c9
qDtJ9W8RF0VKHSysk1kljjNQBPKyeSlFqkVjQX7gIcEwFtVdPxlltpn2XfXqX4aG64egH2SRF4sO
BVgtkPRBoCGEmchP0tOD0BubSPlAgwULbD5VZolF+YTzhUovF+26T+EWGciw0bD5gUj8PkzUV6uQ
HkUAC2ISnsLEBbg+bhVVe0+C7oY/H6sF6YeMfcCKIuYhRvEGdDjS/SOUCt88SfJ44r+SZboDp0sc
7SGZQFYL1qmVfihy40ioi8m6sbYs6YlT/hTTV1xDxTlkMVJOZXIjBryuwh4dFSPsdiN9WQot+V4V
e6oeWr+JSiRTSspFQ1GtYQwdM+46q6TsV/O08xW0YGtpT79qrbb5bYjIXd+mMIIRBgiF6CGum72n
kH/WMZawxQahlKNO7mCo7WuodneRX9xVpbzPPFh4qQRL/ydwd4QKWnMPjPDOoMow5YBlRy9Ky6R9
2oOrQAyWk+quHrp1ZEb9qmzGlzYKdiEAi6RKv/lQMFaFouITPIJCM/YFXUnD0m4H2X2yDOpHqD/E
TXnES/jVoNMn1g9jmj4ReUAaIOLpLu/MrFfsXu22egPQbhSKXSoj2iNAScx+qywFP/TkWQqhPSMU
AQ9fr19lKQOjRnlw1WTZMarCnakGazo7KKySqA4kjTD/34RkBATBdpCTEySgdV96H5juPUBu13cU
WjfUcxFCIQsNqIdgr1oflTa/n2DAEqqcKyWa8jAleyzCyRlXpJFA6fOZExFfoEr8bqYY4igDh26Z
+ZS/0N0BA/IlVxUE2PUGAlV8RF4ysw2jfSpqDv2m06gyYLYA5dcBRDXxt5ovvtdR2hjBDnQk3XbD
XzXZ160aFyABNnS39SjcxIXwLlrJto4w4ytF1Q5r99YXNExm0i8eaA7ai4qFTva4T4FI9Gq/R4np
V61oPzOjRqjZG3ApApRUgggLOyCQbviexBk0kPxFLVzw5Vb/VTH8p1jNKeFhRWxo8t4qzccAUD+J
LM1Uud0mHm8xVjf98zexw1SoMuOA6z34VifdXYICXd6NP5FPD9HHBqcl+fpz3iUbLmhek9Ue9fab
Un/zfbfbkbUDjFMb0aEJE29LuZwkRQHtYGBEjfamUYZ3yrHwfYTQnjQ9NLV48DpkFfANcqKxuI0N
/5tZxfU2ppKNntltNVSHkQ3sm8pJHBvAUq32NqjqLz037+AjyzjLtCP9IXDglbrNU+EnEGkU5VAk
LrBarIyPNEYAJQXhw9NqVWXDc5A3Lu3+ejv6MYXv4GMISs9Rh3xPU3zDvXPrW9hFaMntOIJoRrfn
UAJcw6gKOBBeQqLnhCji54l/InPllYF/dw9XUc+6Zwr4SDG7Co3t8tT1ibWqZJoTXoWb2Yc2Dqea
fJlG5a0J9q6YnirZu1jrH2Awj1jOUSVKnmuDPnUFyUrvnzqrQ/hBWHcREqI0rwy0ovMNyu9QOLj9
VL13OpYVBixIrvnNmyvmT1mlPlO4PowqDXjgJDd6jQVGbjxb4XBozc4pC/VQ9OMH2hO2obC7msha
d26HtFpSOr1avQDGJzORjgjCPNdadVBK5FLJuU5xoj1mbBzZDNZhb6oY+7q3pSSfAhedQj25Y38A
igNaUaM6V0jSVo+gdMo7I/ZpyYSHRvNeXCxTkU1KAGYrrt3jM5hRAgIr493gK4HSAXVrqKuF3Vfm
A1YPa99EXn50HzOpedBpQJiFxc3PiyPQ1U3lj284Ah7qEnWcFKzvqE7CtFxRKRofkFy+h5k/nZVo
CRS4efimo1DcGhTJtI0mpgkDZzbj4PblCl6CeuyqFNoWFl/+WL7pYfAhQ3aO6/4dCd63Kpiu++he
j8vbLB8Kp1TUfFWJzQ4pxHdAZ1SsdV9wigEVjEF9Eat0S8FkhfCbTQF6i5+vNRV1jhnMR1ksH61K
fI/b4kUc+8OA/jXpdf2jHfxXOWn2lLxZoSjWCMgedsq7lECdMJPHKrZu/PFDCCrHo2irDcXdpJRK
N+EXJLgT0mgPyFI7rgKrGAmUH13i3qbheJ+5DT0md12GxlrL6c/QbEezHcqRWneHiYcLtAqgkxc9
jQjQjuMzaDDYarpylw04KhX9c1lFYCIQ2wfsZFduTJ2J/2+x4oHFnHTSRnDVL2C+9vHQb41Mvw1E
C0z7eOANf0M+7lAq/+FZGRaawrYWsdaAKd+74Q2qEnYYBy9mNRzcUdvga0dekN8KTbK2jJwED7ZC
15i3iopLmhb2b4UcUuKjeIetYBu4O2itN1kMElsbPlqFx0lQ3wuab8eqv7fS8MFtRFtOqd0B7weW
gtNsTNsKKZd2IiUAZva8mJQ+x25U7oSNlnrZx4BoCsZzb4UFigr5xRHLPmj3g4azdxrjNyS/FxpS
o2JFTQItwtK8jQN0MAS2vkhBQZfzDRacXzBDhCNH39p2Pezpo8L3bbWTnpOiH/ZtFn/0PV3hIu+E
bdzDScy8Fr1RH0IekH50IXDJhRTpgv4NPA3jiCTbaoZA/0uXUAlLovZYqGjVN4PobylUAEkclPog
5GjGCkhDwSHMvA1EY9p/sIDsAlW1nYd30CpLGhAiKrxBdIPQOYiV9DbDq2in6qBEKP649GgacMiK
DrIeyC+qXr74XJoo21golfJTuLjkSSFvoqKi/qpwIij95JvjByYaBMngaJlm7QGDYqTk5sj4qPS5
aaCjs4MvltLVwz6iobr3xOQ7Ut3vJU9Bbusm3/ShoKP9ii7+OHSdExklHBmVr0CWh32A6zKmiidW
XFV09SB4w+/lpu47LGa6ScUqteRyE9bie90Z3q6Qq3YdeU0LOQ06DG995OSGRjkU9A7uaX24Kz/j
7+3N6ZmLgj/JCHiq6S1bRWLvIGVD/QCNC6RXm/zo5W38qJRafhO4UskSVH+6etI/kKqqT57HDRlE
7E6/lnkEurn4jNS1aZKQpSheVmKPsnWQbjqzaDdQYKntBswH1im5jVhADz8izDdmDYXNQuPz1ONo
BWYVVVQESSkCVPpHXqHcL8aIGMAE8HYjt4RTA80HRJjCbdV7DVB7TqiVG+f9jQJhGu9PA0MPj0m0
oV2ojpf61bbpOyjHTSOemjRPH2pDRBM1HlDzxWIPf3PyEdxzkh7GbynWzzTFvV1isCU0ha/v06Lb
te6E4jfj+M7iv3PEoFG+kMYVr30ZdgDXPWPfcF6ti6x18U3HDwp+Ay0OEVcCQ9Rb/jX8kXQNIDl0
JdaYAfv7Tg89XjIUqGSEsbcUkr8mlOtoQQm4vBRU9cfUfVUGkkmmwkOKavBpERg8aHkSY6dDCtga
nQTVMW5eLT0TbVfgAEDrH+c7xUfLPVTRxMLdy0aAwgSJMjROXqDLHeHxuE60DlsSnHqgFqNcSBOP
B5oCP9aNChphtJHs1lLGvS9TFGbBBrxwVOTtBGj/JaDSraIJYP4pP97StRDuO01rycGNcVeJwBsK
V6Pwq0vKwRKxBNUs81vuhhHq/MIL7yUIWiMOlCOyS6gGvBZerZDzirsxLjjnEo2NokBOzjPw0loP
+BsiLxgtfBX6DUioZC1wE1GF1rFinaBcCUylLzRGUxzCcCcoYzV9x4x1vDfBxB/k1Eqegiw1eEim
JGmNxbCj0mzuhMb0N3oRqXQ222GSEvW2SQTCF2UdFyJDp+Ipr3YCCFoPvVNyBepq6vDkJqpyGrFQ
ckoAWvh+psO3UqjGRxAUycn3xBIFSm080nkL1gbAOJuHRvqzMF33GMfDg6AP2sYSIJ+jth3foFfC
g4ID956VAqpLoESJJlWzLlVJvanF4CePVHfVoZb83CDnaIP8gASjxRgsjHR+7DHIjSeFYrNFWwfJ
G0TNY+0jNwoeutDH3fe6p7KEWUpzU3dlMXCvKOWtjHRMSAMSQJJWSgk/KzXoH+fIqMRUo14QyDA/
EllUnjPgwdSiaLVF3BonPebXYNS0p9DoUA1Nm9FzOmsQV5SrphaA2r0kY/I0BC2KXWPanpquw29o
OopTo92Icbyvch68cv4stQkddIX/ua+ochjvMs2VVZl79zwsHhT20QiVXDbyo4a1zIjVVdxyAtbR
Y0UjPMvjTc79gSAE9QAf+DeQyWNEh9Ip6U6mMO7kSvxSGNSYPbnsV0Vl3aGRs20n6Zg2e650gefY
e9hS503pF1rt3qvr24nGEvQQwT1zAHsSfwn0stsE1FgLtOlzuSOBLg8JzxUIHZbAkSQKvJcRUhax
MrRKKB5JFR4zEO4bKehDhK6RkAK6SJdXMMtgBwcDqms5ndhrpDGrtYZ9EqhH2PYtoFebs0nYlqqx
rZsCDVeUe1XME0djAIzbP7MIDyIbU53okm4vv5Blcrt7NyrEQG9QHlszvgE8fQRIdbDoIajp1A2L
6ZAhIuJBgEGDfjUYOlAcQLq4G0lesA8p5ImZ/MOsKFCL/a3hwXqRwuC7WYRTe/BUDM2GhGkdqcK7
22NsW6ADqvcwDl2RKkSa9G8aJiyV6d6qIhwunGIri2ZFHstbGngYl2EIZkuGOaLPDqau1YB9Cng9
g+209jhtoDNLyoryQPTeuXieppa6kkXrxlVFmJOwf/pCP+Izd5Atz3XGunl2s3wjC8mexu39pG00
ILYr1RIHRPYheTX8ENTgMDtDyIOShhqgAB4WP/0MAk0XDZQlc+MxK7WvARY0ul7niDjj0dIKU4O0
BzZocJXLoLUR4Fbrfqd2xvNQB7eF1t5nSFdHPpmfgdT/2KEcUENLdL/6FsIGXQfVPhi/JAgc8Ex7
ylpInpLHAgrFHqEqACrQaYHXsGfBWEiYVY2B+OH64L+yVHwsSxVx5lLf0GhlUY/SsBOS8gYKfb2C
TgBPvhXjAzLv2EMAoVoZ9EJXVZR81TyRdnaDj6Flnsok26fwlmzaqlhBhNVXxCIODcYqJTAHvxTt
WEFx0RBvlUZPSMAKCVeXCskrGG03GX8IeAjK/nqTHYwQbS2+wUbN0c2xJuW0GIGLWsZMq1Sy+yLP
QGkH+Q9d7mn7gwd1Df8XKKKtymN+Uzfaqx91PP6thkyURAcw82uCFJuvGby4tPQ9LKxyQxdgXBlq
8irXBqsSg/gcrOpYPIgYtiI3woYGIZEAqnJVbQt8cYfO31pp9Wzt8kJNVKzPtIyqi4qlr6eFH2k9
fhWRXD41ufKrLU1xjVxAmbf52h0s+JIcO4S6p9PxlI/czp37ZUhICFEWu21igHz0nIzC2ALaBko4
6A1/cPSs6/2HH3byne/l4FLxaOiC6li6kPJVclclcJ3Yo+ikoM9c5SkWFbpyX6cUP3BHBK3HjvIj
5TUa4y9xa+Bz0zqB1SO3hSlpUaWAvbUbK/GfRUXdDZTceLi1DB93o8FvkJsMJimTTgjA0wcTyvLB
N9K7PhFOja7daLnyFZbCBjbNHS/yTaZQSAuA9CniOhOxeHH94qEzBJmzRpKOkClui7DfyQqcEyl/
BtuNbU2OuAGP/UwZb2KZnsWQq28UZfcV73hZ9jdlYG6Sutsporup/emDGd6pDCOZzkB3GJGpDNEz
AMP51a2NV8VAWQ9S9h45s7fYRZScwiUKoepDFvt7pJu+5Fr5MDQdPui8dQSjZ11G5qaRJ6wJzCA/
129VmX4MvpocJEmA2WDhncJO4ZFOl0yCc6OGVAf7dIBPZqkIAufIlui9+kVEK+848AbYK6LI8ojM
1okhamGDnDohhFgAQlpyZyDd5AiYYzs1T/FNi0nJzq9hPiBi8jqA+ec1hak0NGP44co2VkPq8gx/
a5gTDyWcXjyjjT0mT7AeOgb/ovqSI1r4O2G+MSkDNVrNRYSyTiDkUH8m6lNBqVuDnuDeiFKLYLW8
rvFhcgy2gSQGwz11b94Djas9VlXdHcOsOvR5eRBAq9DK7N+8OC0Qdoq0Z7JJxW47AZQbtJVNDsif
6idwwio3qTYD3ePV9u9//c///b++9//h/cxO5MFelv4rbZJTFqR19Z//luR//yv/r//1/sd//tvA
vMww0RrTcKIzJVFVTP79+wfVCG/6v/4fw6DCIB0SwHt2t6be5vgb99hs1A2Ep418dz2auhDM+hys
bXp/6ATaAIHXH3PI+TRu1tdDTD/x53gUS4UrqJqmOI33bDyZxBMi0wkhHrydsmt3lNB38i7cXg+j
XQpjiabE2Sprmqp8DiP2ltwnZmmQrx+igd7Cztd310PoCyGmj3k2Eo0iK84szEyDhxr5GmN2ZNHp
EGm6HujirJyNZRrrWaAG1tDQwS+wa0mlUJ1ssTXZXA8hLcWYBnsWI1Qg/AmQsWyKeA5I3HVCucKG
eBPsWdZrAJb7zHKuBzUufEBTlCRZ0mVVBFHxOSYZu8+zOTdoYGzb+sWInnr0jPCBUE7XA12aKehF
7CW695qhzgaXo945ZimLAQPuCLxDaYDbg/Tf7K/HubS2TUM3JEVUTdWY79Uwx/2s0BgBIJM9OIR9
s6FOta0WFp50cTymopmqZekSRKHPHy6DnSVZLTR1cRvvi13tAF5R7dhJtvARrBVo3D2KTE/+wp6S
pEsTdhZ3djz4JO8mFuW4h23NQ/IAp9s2tupGXAF5uLn+KS/tX0uSRIMbRzdVaTZES01SFN4JBTU6
kz1bKO6G8fEfxJBVU+JBLEumNTuKegu9IsSTGE76S+q/Rgqiaubmegzp4kDOgswOojrzZN3UFeYK
2bSDhWzByrpDwPAYPCcnrJnswOH5vrCzLt4a3O1/DW2+tQbU1IEL6Law8x4hJ+9oSN62a83GD8Ix
F+6oS8vekk1Zk3VNF2V99h3xhaphphKsNinlvAPSmPRIlGIj011QVNBD/sKJKF/8qgCXdK5FQ1P0
2ZE46FWZ6DA67GI9vqLl2DtYgFC2QkX7VN1ad+5RefAf28f4TtsK7/wxdnlAqMqOH4yFPS9NEzi/
0KyzP2V2uEixLEOLiQ273ehbcR2tvTWagXuEWbfJRnCkhbNsMd50qp6d1C32RzCaOWRKB7z474Sg
vlGd3ha28q65UZbGNy2Va+Ob7cSsb1BYHohH+bZ00OJJ97AIHigHIIvgPQu/1J1rdwsTfHF+SQ/Y
+pYlqob4eZCagAxRHpIlIASFRJKT9S9FuLA1l2JMp93Zh6xjKe+KGN8hiDNmfCdJb7r4uLD7p6X/
x8c7G8f072cxxMDHknjK3twvYMN2050g7q3bcU0DyzHXC9EuTtVZtNlZY3Sl7LcDX62zzQeeA+qa
8p2DduBXeYPlEDBhp1mYKHlphLOTpsWUKpVTYtaO9NojnUjtdJPdTo4QjmyT/W+UxxjWSrWDY/ce
f0jr+CG+DReOoIv5izXd7aKq6oYszlZp7oLdiTxypHAPFVtxsq2AEuOdfN+uYdqsXV59d97L9e99
KX85jzm7DoukDiJDZ3JhdDi1S933Z5Y9B+WtVX65HunixP49Omm2HbrE6yXNn0YHRCZ3SZWWls7F
U+wswmwzJE0HMMSfxiLb7nu6Vxx4NFvs2IbYFjfo/G2WbvjLd9RZyNneUPQsKCFIs/9ip/qKyIaT
2QJGPiv1++DU2392UJ/Fm+2OpFFoUQcc1LVzK9rGJnYehbX/dcrQLCdZyF+WZmy2LTzUnHO3ZFu4
0Y2Bp0W6u74ipMuLz5IMXZVFRjVfEsjyhl3CDajchyf5MB5h1zv1jXk0bq0HcVOu0Pr4Zu3LhUPz
4rh0WZege6v8xx+Thp6TO4XV2jujPgI7vj6ui4fy2e/PJqmGnmUqWDjYOcwopXxroffm48J2urz0
zqLMZocGK/R//pODEpDzHguXLdaJq84Jd+Fh6Sk6JQB/3AFnwaYhn90BPYCSBm4fj2q4Ufe+NRWg
v5nq0gl48SDWLR4eCitCN2Z5gVTAxabKycN6m++TNSXj3WjnLIPc9haP/ctZiCFbNCckjRt6tg5Q
oFDyUiVa+R2XReJhWpjaGQyNvcJrUToB7Lu+Mi5mmYauaLpsWob6+1F09hlNv5eKrCRi26Gs0P0c
jJy60auSfc1od5n6txhmxfWQFxf7WcjZAY+qAq+GKfWB/RpkX1DoXwjw33zGvwYlz3ZxK6gppjRE
8PegH1Z4QlLVti0brRB9E22qb2B6r4/p4mr8e0zy7KBvqbDJ+EIadgIcyfqmt/mOruaIsfz1OAvf
7nfecDZdCnLwhj4yXT3YPFOmefZ6PcDit5sdFZReJND+v7/duEEAYAuE4a1c02pZ+wfXHp8W4i2N
aHZodG3nh1bHiEClrftjtfWfom34rXCg8+4Sx18jfns95JS0/HFynM3V7OQYCqHKhWl1uMKRZuek
ECxGN3KzVaBcJNr79WgLG0yeVs7ZjEG8Sw0XB1Zb0gBlIGYvmbg1KRokVOEDa5c90mz7SEwWBilP
8/TnKC3DkinR85yb7bLEG8BMjqzIelM7zVfaSzfVu9mt8lPqYOdgR8fmGP2o76btEDjmRtx1K/Xx
+tgvP9ONv/4Ic7YRvaYxjDhkctEYC+70AyhMe7pPxf2AV8+m2HQ7vr66UG+9eNuZiszjWZmOtNmS
opEVGaLAJze0H/Kg2JYMq6BauhmWosyWUZlrnpYgeAPuCprjyt1idrD1tgJ2THfR0dqKx/Y2eIq+
Xf+kFw+as7HNlhNqkiV1Nqp7ofWtVj+06pgqr0mxvR7l8lV+FmZ27VU0gPu0JwwSnhtdMJ0ByKfS
Co+ITDlYIJ58vGIDOFuez6uI7nMvZwtH3dL3nb09GiWrTZoXLGAQfAZAXav6FoGeuz7SaS38sU3O
BjrbJm4nh+agZQZkOOyAatEOwfRcD7EwZfOcsiBE7mcMxJNwvAD7uManDD7L9SgXy5dYaP7fVW/M
riD4qnlj1NPKOJYIpKygdqB5dvoO0WuLYcu+uhcci5LiUsp88aA5iyt/PuBc+GBYvBDXwGP7DiGJ
k3EX32gP4Z20boi5+Chd+p7TH3R2ospmaDTFtAVKJ90n8cp4bbaTFfc9xCd7tAE1BCfR51XuLmz5
i4+Ds5HOzpVJ7kBtBAIjwbGq1MCWvG+t/DEmQHA8YWHVXCwLn8/n7HwZhF5q0XOiV23r23ofHbzb
jgZVexvbS+WGy8+es5HNThVR6zVTK6b05ZfyfepUZF85xnisJlv5Cb8qEHzGQd+l26Xn6sImn6fX
Gm46CG+xN/BxXlmwL8vXtl9YoRfv+7PBzQ4SEFQRrDa2eKv85ERBbh0IB+IplvSmaMClXxc24rTg
rxwp85u3hS8bew3xqOdzKWTbyK4c9COoSoNTX1iTl/O1v0c3v2JjmPW6ETB1qMmXe2WHDFHT2eEv
917fJE+Y3mLFPC6szYWNYM6OmsEM4SdPj6Kh/O6L0UpuvtR5jx4/CAmMUBe+54UDxhJlCQ9WS6Ux
Y80Wp1cKZoX3k26btw19alhzu4qs1P9GR8bcyatgYx3/v0LK4ixvAV0lycXAAPvX7qu6zrjXKweK
kG1t0VPYLJYYLyyZsyHK4uyDesmQNa7ByYLMvN07U5IEc2w3bAA7/qOSzado019zdoAOSAf6cs3o
3C/eR39MObKlR/S/0q/gxVfCCZrP9e95YZd/Cjg7sQFq8IxGLQN0/1atgabssVy4HuLCpfApxOxs
xuooxZWZEJH6CnCDIocPPkYADffjeqDfj8fZ9v4UaXYuw6lXtMokUvnqvYRH6x63+UNyG6yRfLTL
G+Uuylbt2l2F9N+Hl6WluTTO2WbIA0EW0TjlDjLAu0KyCbTvQwb4WBr+yaRpmmIqumlYoCU+r5Ie
1erGohVm6yreAPqtJAX2iGTH9c954XmEqNvfUWb5V2zEogp4bAIuaBtpB+uFO078J8AFwpg0cHVd
MuV5rzrp0t7z4Qnjtgs2EK5J7iTYtF8fy8VlfhZkljTnXYmkak7HTmlfMI/3pF9C9o9OprMYs1mh
GiUjVs1xr91LG2sTOomtH0d72rjldjnZupAeWxy9ImgPCSyBMlvsoxmg/piKJCHxkzB+g0jy//7J
zn9/tpxTTDVNxef3Zex8iyelPqbN2/UQFzcsYAgwhqpmKtI8x+gluXMRtQQVf1QfpNfyGbUb3/bW
gg3hQF5le+0BQjOfsKfV191IS4n55W/4d/zZEm+FEjODbmQj3YownrcN3SMEtAYb9+5n/AhXPIJP
18d8qXHDvP0Vc35D96IYoJ4xzdsh33d3EI8dd1OuUb22saDnqa8tjHJhkKb8+bRo8GNtYp9BQgOv
rZMiLVT+fzdj5sfu+Yhmd4jOOz8fe0Y0HKZkePqEGigJ+WapsHxpF58HmkZ6djti+TtAIZ8+nUgF
G62BArutMBAWBrT0wWY7y2w8HDcqVmWpHivvB9ygf3AanY9jtrUkfMiSqGFGevXRzY9V/hB0C8ts
aQyzA69S60LRsP21k+TX4J8gPCws4wuJ5qdlPDvtyjHzUCNjDP6xp+9Z2eNNtkUW47l6878a5GLi
qqGFbQ+P1wMvrYHZlg1lucwsibhR+FJILcBTMLTNw/UgC4OzZkmmHFkCicb09eLiOCIOJHfFU2S6
J1i0TtIG/2RMU2MBuCPa7ursW6bc321Ucp/nfEQI1hp3rRQvLLqLK+IsyOzDoaolC+K0S3OcRktp
byzVvy6fbH9H0GZfzVPLNEUZiXNAW0Uf5iF1ggcU4AAJ3hdQQY7RxnKWAAcLo9Jm6Xll4TI8CqCN
yuqhrh/DYXt9JUjTZ/njcDsblPz5zJEwPBGjgLlpX6M71vmj8F2jk+ph0WzrTrlWNwOKoGCV7XIl
7gznevil4c2OVrmtsCSQoMQhJbAqapTmFgqyl5JWWUZcl3qsZYI9+zw8E+mnGKq5brsInaZav07F
5qcvtJs4FhfGMv3Un1/y71CzBajJZSHLLTtXibV9bhUHRWvofkOiUCKP6x55aKFfeHv8N2vyr6Dz
N7gIAV0aBqYv3ovIC2z7G/1YOfoKj++VeAMsfLEUdfGAUkRyWaytdC6/z18UOWK91ocerSjlgEw2
vgwro24XNvOl2oKFIvBfUWbLUoOsIWURu7laqweM2OHA0kebLl5ljVe058T29ZV4qe5MRIPURBGx
W5nnLWEf1FjCMK7ObilDVXa/C7bIqO1T2p/Z7nq0i+v+LNhseIPuh3kKqM6uxxtPQrQmsha+4MUI
qqrossyQ6O5/nqYWSW+0SlPdHnXIvap/I4r+0uKbfuOPFX8WY/obzvKVSEAs0lMYhYigxibdJD/h
IOjH3h4czEhfwOhoz9e/2+X1fhZylrtISOHJtUdI6d67C3bROsRdxnaPxjuysmtxV700i3WupU85
S2fMzkqrIOyIadEolBxjN+5oSzSrZF/tZYfa2ib5dn2cSyFn6Q3WKBYKsQyz6p3ShNPycf33L25i
ldacKVO1V63ZzBW9FQpFzO938kHukcKAtIcuy8KeWooym6zWL0Yd7wHct5qjGSBvss/S/fWBXDzf
zwYymxs5gAn6e9ci3ot58TqEderKv1qkJa8Hunw+nEWaTYk/qo2Hbj50+XW31jbBWn+Dsbwd16gF
2snLQrTpFP1ja2kg30TJEDVusM9bK7UUSRjkQre1J/Og7JLbyK6Bs9R35Xbp1XGpBI8P29+xZnek
jl+pBVlqerHFz90DGh6gxSbwufycUhrfKodxjV+PswR7v5h6nMWdXZhIX5adFxM3Gz708JAB95Cb
DzQ+Jj7fmjIofnEP17/rxRUJNlwzKOfyRJmdu6mCcoWXVYRE8SwEQOlR/FcXC8eXw2iapVgKRB95
NjJdMBBThmpDdxZlQPRMvU3V/Lw+lMtHoflXEGWWjmZYgLalxxLpbNw91vkecQse29IdknR2f5dv
q4V346W+kMWdDH/UgMFkqLP9nAk+5KgCDmPtdGv4CZvgi7ef4Hbggxb29aUveB5qtq/LKKH+h6ma
PUS7LEXezUHGd+EDTpM932PnMWZ7DEkly5dLYoz3CNXupRv5DblgZ8LywqV2rke7lB2eB5ttslyt
xbgKuY+bsEKsgveCla4l5IoK5U7X7gcjXUgALq6P84izRSgFvpQMuNtQtvgvOI3rINy7kw6SDYbs
i7ZfgkhenjNLVzVDkyyKdp/PrBKhCEv0IoYoyg4A3rUMAaNp5YWBXQwDI8eUDBl88Lzek6B2WNb4
7tqxCdavSO97RONS7BmuT9jl73cWZ5ZBZX0kjYrkogqHgOhvpl74hL+i/1U5yE67Hb65ix3tacX9
sSLPQs6u5SGVFD9tQh5jWAII6AKirimJkNGxs1rqvE6/dS3WfDOPOHXgRsXx0X3oiNyawcI8Xax+
Kmejma0HUBQVSqJEMJ5KDifsa+gZPCS2+dxPwIA1gPm7/hd5PdD5cOv+gxTnPPpsd+t1bIWo9PMt
sc+pajQgs7fAWyiKL63F2a7ugljU/ZohStG9az3Cezeob1xfiEsTNdvHQQzGylUYSAfTzQvxaBmW
UtyFYczrQT3+ZclY/l7qrwhB5OELDPF/MgrL4s1ogGf9fbecvRXQnbGMehKI8RCKNh78dOExcvF8
lXm3cf5wLsxPBSx/igCXIu4m9RfQTgT9oN7nNoWuFY4YK3kZ6nlxXs4izs+HGHOiTmRE6jY+idtu
7R4kaFk6ql1QFNpt8LR0h1ycprOIs+OhmnRg9ISICFlhBUDDVHowUSW9PlMX397KWZjpzzibKt1q
keGVCGM9ZR/IsB0q9q6xNp+o2Q3P/nppaSwNa3ZOhG6d+ZnF1ImjtHXz7ARled/64kLJ+HL6AjlP
BnEsiQCrP48L7eYaQRqyss6WNu1p3EXbFr7jsPffl4Z0eW38HWq2Z9OuCCU8BycxKgePplUcLtXY
L0ZQVVHUeN7LyCt9HkyLIXhkdWjQAze9yQVS9jBZ2LIXnzzKWYzZemsq3XVHgZMHSUSMPtI9/eY1
XLzsFrMEHtv1EiR8aVCzlYdkVYVNDwHl4oSRgh2g7nt9cU9r6Y9b72xIs7WW92TNtUSEqAqQOrwJ
yc51+WsDyO96oKWhzK6fEi+pRgpZbIN5UsNj7H69/vuLkzNbzaiI6K41pXfjfXSXHYRHYy1tu41k
45e5tn5cj3YxMTn7bLP1XBq+2AcZo/EH/PtqWm0Y9PBOs3ZFsr8e6uJp8Fcocw6AYYdqIuopPNGi
fa7sLDRbjIWFfX00MNY/7x1RUAez1tk7YYnCVx2sB0ogel4eQQMg+ia/XB/RUjj5czik0TFvn7YR
rBHHwK0lNfEuRQYU9+gVXZh0YY1fPsDPPuHsbCiQbMGXlPFla++j/D+kXdeS3TYS/SJWMYLkK9ON
k5OkF5ZGspjBHL9+D8brnTsYLmHLW1t+sMrqC6LRaHSfPufQ7iCZ4iVnhDoPTIWe6Fpat2fIlmnq
qLIbfK1xgghDUwwR7vbv4y8I9h0tT36ofoE72U+P9q0Q98letp8O8YU9Li6pNpSVoKmJrAskTpP1
tZcPoEoEUQj0Ia4MupMhbBaCPXN7G1dbJShIW5am2SbqZmyfL+5FKMxCPyCFHi3IUKB+1vtaoHmP
C1h3HY14cgDUKaRcA7Bw4yOL0vUVQDvOgg2WaRv5E0rHnPWmtTJrlmwoDvlKANjpKfMlH0QnfUCc
5CfoXnwQWKaeYM3MNz9+6o9WuSizqLYEwUKivA0hmUF01D1jB2EAlIOoGAzKHHPLGhdm0kySFl2u
EcMeZpexiWS78TY5M0eS9yBvfxSsbs0etNFlAxOmGD0n3G0g9eCGh9iRDrwkOdqnBMAMTLY63XdA
+9BhEKXZKy+iN+IXDTwHuqkoJhd4DHwLzF6BZHcIoj2I2CLACUNvcCvTg04B8Heu4lr7cZ/CuZDi
RYHQi9b2E+v93y/gYlFYxyaImPAL9B1Kvhr6fJWfP09+us/wChMRTLD94vcTMr8q5vlt3bRlzmfn
tOiVuTSYNRA777CbgFiJuWFW7kJ81ws7nJfKQzMMELnT3e5L2qE4y0CaYISzEfDAxxCI+BE+2dNk
wzZl3SAKwMl4fnGlt2lpK1U2cRbTA9vC7qTdzzf6DbqL6BURYSWCT1pQxZGRkMsMDgfiR37ES0nB
1RrrMDdgthGSzg/zM0vJITiGqSEwcqEnlgQyRMOVYPuA8HcxDCtEQ/tIR51RB7/Px4hXQr8AaJ5E
cfvuacKACRigSCsKMczpL53kzQghBogmQCNLbG7zCgKSR0VCI32Ctt0batm4lv6wdyUc0hC9AXj/
Z8awcyrg7UBkodv3cUV6k/SSjj/EG4DBOjSvxodMdsaOQZaFlXWBNR4xkEqGSnsIFMD/taC/AgXY
iZ7aL+aO+QkIE7d3i+0G/yEv1sZjBZaorjQrSaF/C2ZhowwPDRjvt03wqQz3+QwufEwJtNLbESag
SebO3Ve7f5r1RxDxg4G1cbZtrS4HoDncLnjiQLT941ZhxikZNZPIrtU0XiF966PXbQMrxxjOcGGB
W03eoEbfGzqIoCWDQAoV8uEKFHkS250hFCpLtmu35TkFaFNu4h0t2sM8T40g32Xu/WnXMPQNIKps
IUpyyZqid2arTzpk4NgckA6NC8+S8gKsxvJ3igPjlnIMwYkWYk7by1/dS1sjGioyoNV6q39epDNd
DxHJjOAokOaWhqXT96jQVQqIdpcjWHsF1tZ2ExeADCYHEByhRPxxN0PbxrhvB2GzTqWPA42/TGR2
txe0tp8YlLYMhYVlsBtyn9LsidYlFT4ZCMh3QOccIZl2YAOkmj/vrVawopWo/MEaW/HF9zP6OJLS
GcrqURYbkBRehkH3wNpaJyCFN4juzWGcvmwv8VNAViFdgkAMTh5dNwmfghbqmM9jZ7UoMz5Vw8kw
K6cmu20b/KWNm+aDDS4eQ3CFqlI4dx67tLMjpB0CEjRC0ivRUrhIrLT5Arp8LCXOZNSg7zIV3Tj5
x/ZaPvn4x7XwPbIlhC7QGNPJi8wXMg2u2t/W9lHV91KTe//OFBeu2h6KGE0MbQglvleg3kqb/jjm
1h609R6gcSJf/3SeuJVxsavNlRJy8bhDMowV/WIjoMtL7GnfVNCFnaFa5Ze4tQUeL/qa3Pnq4kpX
JM1G96+81uejDD72UU9B57Br7FqQenyq1r25IRi/AWBRLAOkQR+PFzTm+oSqVedBlOvQ78JDCxa0
v0d+sOqKF6a4rStLdZYKCUI8IFQHxWUHNshfo93/1pZdmOG2bMg6PAto2OJgIUV1yx3S1Ft09cEp
VwTmobmS/mF3gv+E3H5N9twkppV2nk0g4Tg/YrTWrTpRo/FTHGSeCLZcA1h9WwUw4eNG2ePYq4lk
MCuSq3XhUR97V0/U+CocclVwW666PYC56KzL+Fp8G2GI1TqkmdZ6efFNzsBlbz5uH+PV6HdhgNuk
BEWORVEnyGwo95J+X8YpBlwgg16BaPDZ6M8UetzbFkVLYn9+cY8Aaay0VpGBTgoCH2OhHyu1EaAg
P5Uu3jzhfVVvD9NLG9QCH1AlM9frDt0ZIJYdOTBACThSKN68o6d64B/1mtEBt43A+qdnL2+d8xAI
VNsonIAL3XCsu0Z1isQlbuJXL9aZFROmawlvmcmFsl9QeOnkiPLwtwfShxyLuejF8rlNNZTUKvoG
y299RmLVwjgYcffGvtwxqTSnw3AC9VE4gqbQ/ehSV1QiE+wxXyGz07agSwu3HeWbLn2xQgE0Q/T3
cz4kobWhZIPSemH20imP6j/FK/I7yCLohf9MPW1z0GNDOLp4sfO7AtC+7UPwqYbIW2BR5sKCAkXY
dmpxCnKUYu8aFvE9UPzfzV/ABO0lgWhH3ggnt3yCXXYXBiFZQKECDN7gBuzFtUd2jFXRqhzpu3Fl
gghTvm1+QR4Jo7OomD5ur/YTyRq/Wi7HimsITFgqHDI9LJi57LzFU/2FAU69onQmCEQ7ihu5uT+f
ktf0ADW3GyGlpMhnuAQs76Mu6kNcRymoaqCqhslPxpqk7epD5DbA9AjLXwKLfDZmmONcQueGRaHq
McWjuAZLWOtqSFxQTg3mgM2SJd7oHKXv1bMVJAE0uV62P73I0fjrqsSdmEsyPj0SJ9Wt71s39pIr
UDB7xrG9lfe1wKBo0VzskeNlTjKIzYB3vLuFssAV06PZXtNq/vIe3jTunu9NkOAvKsRqOxsT0dFB
aaEPVn7fNiJaB/vzi/NSL7ksQdMDRirZkaBmSy3pYdvEaiZxsQ4uygypPvX5jHylJvMJdEN+Z0XQ
f5YCeKpgNUI34OINCm5RnFdx55WgUHClL2zwWfJznPdfAIAFZuqI3H/9A6KSgcepiuc2l9BCEovE
cyQje5bnx06zr+pElDSvO8K7Cc4RMGpok1iHiGqplY5eyF6X7dumc7e36f98u3cznCvMVUcA20SO
xCjMYQElNP0WzUdEy+4qCkSkOkJ7nF9U0MBJaLK0nnYDXU23OEZH6OhdsYn4bofWtCdYn+gzcr5R
Y5w3AXVi6w3BEoBu3A8BFpBcBhYwryDWHcRHlKW2ja6+rfDK+cs7uOtoyPMBmnf4pnZzLGVfnsDy
Rr+OEPAaRoEpVeSJ3O3TKVFpzgVsDUF8CzEeZzm3b+7P+gHkMTosLsZ9QGTM/imfxr186k+ix+Tn
ag2SMtD92hAyQFsL193HgNJCOTOJ0YtAVjjg/sPAxYmgao/CL4jwRay3a0u+NMadDGgRL2kZwlgF
IZbhRus1QQKz5jOXBrgzEVZFaYcSbtNSpV4Ftc6+oScZciT/3E0uzXBHoYA6ciK3kJ8xtD9MQDir
xxgEQtJuSH9sGxJuD3cIxlJfkpFtT4FzjXSsxPRNuIeEl98AhC4CzAjNcf6vQ48Sw3W4lrWb5iA/
sely3em96TsQl77oQcB+O5/7XX5F7gAoOklM6Jp33jTVh3YoAgKsDnSJevD9VyIKCpHrcXlW0mbL
UDYz9O2XY0HPC+Rot7dKsBq+UtJpQ5GQClHfkL6b9ID6qjbtobAoMLMahgl0Ck2cWA0oKu4CU8q8
jBsLdupfsx+7ybF6xUPOAd/ECYiTgyhArH+3d3P8iZIjC0NgMJcaZ7t8buzn7c8mXA93lrQUguAD
WIBwjdk3oB7yyyvdi68ZgubvsKp/miNnSf/l9+Nc3IooJJUKJgkGpT8lza6aYXyxa8j2gcTqcU7b
s9SHo7dAC9nLY1UU9Vk8/ez079+T80MMEjdG3bzd2phJVEoH6JNsb990ZwVdMABkDX8O+sN4jpD7
XMf39J4Rzogu1/U4+b9fQbhADM1HGurs2QU56itSgj8f0rIQgPW2N1dghj8TNBvzGrDWziMROjcZ
8SPjZ7b82jbyCZPB7SjfomrsCI+JBMoT8q58NjABF96GP6d9+aX3dJTMIWuU/yGiAls/7f/7gLzI
wUI6texNCZd3MSIiRwmEgdrbemh+NopQrEZwBnmUYWzRcNFNHBH5CCVKcmSv8sGhvxqABpiMSCRm
kRaZ5I69VWIGs8vwTTUoP/nzc+FjhS+JG4Fm5Jl9VShavm7vo8gkFwgw0VJpJav5tTIEBHe19rT9
9/+fy+19z9ieXrydpihc6MSO3l+pTvsHw54yHm7AxUW326fJBd4tuUDTlbOZWOpbYJPdxaPe4uCN
6/4wd3VAMa0mCKSis8bdphAtjoahwY4VnepW0CezdWgPhv8ycthc/IrCUJ0MTFZ57TLv+vkO3Ra/
zQTvQvZp/n+QhLjVx50K87RAUxQ7lSTQ+gq/avTU6zemfSoHAWCd/dwtS1xRNASBZ2+zhJ9py2h7
66Dt4r14um/btzVenqmGyGabW6bmmWrn1vkAqVPBJxN4N2AqH79Zayp2taB491ZdfROw8JoTU8op
4G2iSqTg1oYwz0druaz0BiTHWq/xrJ0OVtf6qduDxAlnSX2JAhGOd9u5Afz5aC7NsrgdDdQJ9OqZ
DHta3iaFgCJ9O6IDYvHRhJ5N4bCAXsmLqgzalL2jqVCbtfy2FricaC1cXGjqZkyA40WL0noF2byT
pZC7ngdRosE8d8uzuXgwaFoJFUv4Q41q++LZwXCGSPJdsQNB6HXlT79i3B0MJWnf9u4U1KYoURV9
UC5SGJUKPRULpaopCHfwfNQXaefYgNcxnzRgeTylT6IyheDr8poOPa7jqFtQpZC77wCfNvJdkXjb
F4ngMPPdL92kVSPJeLcA/DuDEy0xhggSe6X6ZduOIviCb0f+4sKShyEpFBk3SIxMMUC7yMXw4LnY
EW9GmRa3sDvvf4q4TkQfkIsjttUY0DbWgMkKsbghlhZ/hmJ1UEM7VOAiog/JBRFgSLRCkwccuXJn
1q/J8Lz9AUV/Pxc1zLia274jmicvkKQHQV6cqr/R8nl/TWhvW3ixRWGtTbh0ccqU+SGjX5NZ0DwW
LYELFpCD7AFfgAt07SGXTgsRdAVFfz8XJVRUocwBAo0eSqJ/tHr0IOmWaJtXO4+XH4mLBNMchdSc
cVkkEKM+Kz81h8lDVEEa6Afoavg6GDXxgJWumEujkvi47QarfdcL+3zfFVUF2g6scslmtIcDfZhO
NVJoxtZo+L3HLvx2P+/JdSp8JwhO01tP9MI/8nYJp8HE0qFYivmjQKs7JzL2ggWyfGgj1n9SBSih
wzoW2EXgiY8M4auBGS1FE0eU1Arche+gKlMZVRJLMsJsr0L1cxAgGwVvOe2taHrxvYglUQUkQR2y
GEaUl+zrXTn4+qNyZPVe42Cnjv1Tvf+X348LFDlG6utxwLL+Us/UncXtD2K4FTtOWxvFJRnDlCdL
P+udJ1eNp4XQY+m1F6gr3kat7o8diCUS8u8qOBqPVpvSDilHC+/Px34vVe310Iro4gX5uspFkQ7q
7/Ji152HAXtfLXdAyDmh9iMiaKGK+FdFJ4oLJkMaEaNMLdxPeulAYbhcbsflh8Ah1O194nukJXCN
cluwLGI3eEaA3oOnHrIzS1yiwBYcX8Gh4nuhprYkZNBxDdr2jVXeWb+1O4pqYbYXaEXylstfnKkO
CK5sSAENMlrFmamX2c/aLHta9JBKgg+36t8XpthSL0wNNAV8vkS4W+zcUeJzPz4WUesa5qlIIJ8s
ooZe/XIX5rhzq5QUquf9iFZlftTjn0vyx7YfrPoak1E1TBXwZ57XKxs6bZwj3L4z/RlpKO9D88AQ
hbz1b/ZuhHPoSJ0wWprAyIIhAsS96D5GMyjyMxf82kG3b4MxsHfNUVyAXy9RvK+PJyCa8hnT4Ao8
r4NGiAY3TwMJBX8LjHOMGmAUyx6uHqy/LAKrxi22BPnbgDY5mhmQWVRRVAKKvcOwDxtIya9kUbV8
3UH++20x28AlszU49NPBhj/Sgr5YlR1IECnY9hH2iz+F9PcVaVyG1sxakUw9ti/HFEqO/eoAoBJX
ENZf3Bd2uBjbQPknLNQOdnQ/W9zyut8VuwpTE5pyVIPO/Z3BCVYqvzDJbZYNLLrUUrhH6+ePuj/t
GUyyP/89InvBVvGNeQwfGFrXo9MlJ4e0uErzw/Y+bR4zQ+YZ88iAIkY5GlDgi+Z7CCS/ZFn1KDfy
M+lBPbwYwTLM3rbJzfABk+wwXETDREaDE/hg9E7ojSQ9Ekg2DbOgmrCe3L5vEi/Jrakg6q4Z2kC/
K+5Be/iSXP95YSXu/ENxR6glq8gFM0C6hIA6ge/rbE8vFpibahq1OfbMvIn22RHp9G8x8r5VUi+W
yIV5mSq0iA2YUaebUHdyiFMsgq1aL59d2OAysyZG49+o8Rk7Tz02wDcwFqf5tjyTIP0mSqOF1rig
EcZRotY6VjS6pfXfGUt08RTQHqVgZJEEMUoUPHjShbDuok7NsbrWb84qGCpZZxf6JWCA0d8mHbcd
fxXWdxE5+AEvpSRWLWewx0YsQWKWOZIbv7Bq+wJAXQdsZ+6qJ/bPWoRhFBw6vj+azHUFQlOYluo7
KJQ72XiyhOxHq7j4iwXyU14GoQvY4WAlwTDeDuJazvQy3hYH+TERI2EEoYuf9zIorfOR+WZ4VXnl
M4Y4r9CX/xkHpm9+sxsHQEG3fe2d1p++bm8k8/qNy42f5bFpNSh4W2IfU+po+ZVtXc/6OdIFOdDq
++H98PETjlIbKhnmK6FTViUOXmKOlB5rciPP100souwQxCyDCyaIVobeSmxJpHVia3Isy4/U2Z0y
LyGmV+j7JhOR0n4i9+MimMFFlyWR+lGLUFyu/QZaDfdQ0v0W+fOtfMOGjSM3C5rrwkOdXlCeEvop
F2jGHCRhI8tgG2/yhgPjUx1v3zpeR+1221eEtrgMpViMcAGJIeuljODz86eT7Sq78tDfivlvRRHU
YNt8cfUkpbVEIcuaNYAGYpc+hAcbvLQkGJ7EupyCmEK4ftSC+bJ+ZD6TZAcV3E+0chXrWfD5WC66
cdYI14rS5FCLdBYzgUMOmI5uqTssYrJMPD1KgAPsti0KwgpPw0hy0g5dpnZeok2HxVxcRc2DfEkW
xzalExgHHpbsHxN4cieBRx7YFbXinGCVrFQVu8VdHBj3LdpUuU9LV7RE0cZxCQrEBy1TYWE6C69L
Wjgp9XvoFW1/R1EKRriQIjVJaXYN3EPf6b9sRkp6a50tTD4a1+PtHDDahOIlPrav0q0iOHSiBXKB
xSykhsbsYl/CA+0LZzSPOnkUrE/kmVwQaS0ZGLQBRlj9VIJ2hvGaXQ0AHWluf5ME5YvA3mrr6v06
IFwgSYASnHSCV9sbIUQwoY1ZPGLCDTMAor0TfT8ujFR2bPWEQSvy3g+TkwE6pUSwRaJQxfMUyLlV
S0UBG+HV4CleBveY7iaXvRL7kzDiC1b0id2CyPHUs81q/e482NCl7HdQ8rVdaHLfZQfGq5k9iNQ/
RAmmyT11ZBWVn8nCEWCsXix4LfvCNXxUA4MyyJ/+MfkMF0b4ee1xgVhYwfrPpBlSp2xTy5nG4aZR
x/OcJm7dTTtZn90qb751XXcncFAW7zdCtcmFFUVZwihmt2p6UHEgkiM5sGMurheL7lSTCy1GkqH5
xkAkrFb8hv+sXmUougWl1zyFvmBdgnTP5KIJ6pBRnHawZl1Vhw5EY+wRJD8wdCEbwWGIPHF6yz7W
1sfkootltH09zBjNKNU7u37QTUFjn/33W38/F02KfCnN0MJbS5d8Ep4H+oUwrcF8vyQ7wfcTmeKi
SadKqByzkz42QE3R23aHcpq3FE5+wslDpte46ovtzfeie269b/IeMvlKpaxLuArQyWO5ly/7mR97
xnXoEe9PGvj0W+iLyIEFzsJT9RttY+WDpHRegUkeaMLmV6NNalclv/pOhJkQJO08Sn2msz0CvIvj
vkxuHZngm3L66VpLvJqeLeMwppXoLAgqlRZXOpxSmncjhUmAJBnNsocgavoMvNDtDCiju9u+IzgF
FhdSRrOkJsBpAHovV2UV1KHgibU6fXnxYrW4SCKPatZnf64nfqSJA0r7A4Oc1le2K9+YLWDes1eD
AUnxs0APcdeKMJOii9DiwgsINbRJZbkfJIN3qkthfXLoiTHn/A2ebEHWYnFxpaOdOkYVjkQLqvi3
ek7syLcdVMXLIPNsb/i6vYPCM8gFmnQOc9Q83jxmCeLBeWNA0uA0yZk+Q3kLaWArO6YAISCIORYX
c/IBfPhv8+yygbHJIfZIazlZb+xHCfq0/zJf4hG9Wlu0zaABOKyTICfHsb4iw0/BdxTcrjyeN55a
M1oqHIUcok+SQ2/+qiv2e4ElwRnnUbxyZeLiYWEFPESlw0ZPq30GNT0gAgCtEU1XCI44D+OFuGlc
yha6zBVAgGn5PKf3gvUIfIHv59CZ2COVejyKG58egOo+0lN2tA7THQOdtkBZsFki6gqf/qIPyQWX
SK1NjbwV3faskQQI9lfyOLks+bMi5zcDiU3APg8qY5D748q/ePzbhkKIxO5ZhuStbo1Tt4+f2eAb
WM2eRIjX/3Ou361xD/NYxRjGEiGQhN/aZ9W1gzxoXjGvbtyPweKre0Dc5pNwjevh690q++QXa5Rs
NeolllFrEHpkrjk43REGkYVl4AgQlYjZDn3Okt7NcdfdMhTSGBOYiwcF4SPaleayK2dVcA2tJg2Y
u1TQiLZBvcfFSJpnKaAqyeTR8lFvv/Vt4faJN6ul4DpdTRgu7HBRUcvq0UykhSFiGDec5PdB+zfw
HOuFvXc7PLSoNct8LGMC1PVzBIY75Yvt6G71gBnWl86fPeMOZAqBdBD55GoouTDLuSQ1VS3MEhRM
Y73ZFXIbFG3xuB1MVh3iwgTnf7MmZYY6pCiuNXeRcdugKzIK3lHrJjB1CBkQAuoSLmqUVlrN04SC
4ZA+JZYv0xvyW/g59d0E5wcSTXGblMA+9MPZME7JIHrcr4bcdwN8aZAmkhRWbJB9wIwqZHyYRuE+
uoqOhl+fAYY+zafME1ck14PShV3OA2JDz1QrwwCK9kB2st/fKZgHvwZnWhDuQbXlkle5dUU3mGDD
+IphGvU6EPOId8A9OlFfgLq3c0pFVKJfxyVcLI4LRqRre1DJ6+xetm+WoL0HR4hrHWrJqT028KIn
gegFtR6Y/ucohJ24i3DbzHIXRTYcRR6eatkMSGs74FPyjDkShCbh6ji3l42+SvUUOVTrL5DwxRv7
IQMqO4OISxnMju0tqbN9lkVOyiXeioHRAJNgLFaKW7eYkQLIu5S2TmcOTpwLIKWiL8l+zMWXHCco
8UB7lDVzqvhkJIypujFpjqlOGr0A/uZvL27VnkZAUIhE11D4PN+qy9lO467zhn43Dldm+KUmV6R/
3ray/ni5MMPdXCANiCuaIh4OX2a/dXIvvFVR9SFBeTMCt7NtbTW+67Jqgz4PHJkGZwxzh8D9pgMG
jG3LG7sHrRWBcgUW+KOsLqaVSMDpeXa3q4zC0f6peNpbhe59CXyhv+ssA7LHEcoD6XwPyOMpC39s
f6TVaHRhgTuyOo0sUnRJ70kh+IQUeZ/pxfdwhDrMv7PDndca6iKyOcOhW4U6eVHu6/ArbUbBlrMt
/ZSAXayGO6MAqpeLqSAzGpbYIVETdNXs1NgZRTYcA32t8H57WeuTsBcWuYO65EYXj+lbjgSKwbtk
lx1IUO2i4Hc4N8iFIc6bQ1rmFTguO49a9eiG0lJ6vTEG28sReQN/01tWWaclzqeh3GbGa5SDgPXr
ton1yP2+EL6SX2SFmfUm7r8hGH3VZ9VR9WsICq/JLW7VfeSNoima9VVh2FsDs7Jif0J2DyVAmyru
Ciu5GrvS6fSTZP8hWNa6EdDfQ42DIOhwB0k2cguS8shhekjqPjeHApCNOOhSdwxGr/TSa82ldyLd
ufWACgLuv6xy7peDaKYYMLKGazDc6U/1rjl1PnXsIwAiT6I+mdAa54M0JDSGQDxrwpCj7mZH/XYM
2jODTswOER0tdfUwv6+Nc8a4rq2iMhmHDt7hrA5UPhnXg1sfyD6+E1pbDx1/Wfs0LilFRtjEIfZv
PjKJrMqDhkKgQB1zDCCC4ydueZZBwQ2lJ0EqIzLMJaFFk5WpWSIJ7erxkCFelYZ9VuLwalJA9ooH
EBWJWa5fW+9LZR/+IrlIOpB6pOMEwqC6Oi6mvS9jkSLd9mn4NEhpYtty027wtgJnhKN1JaSyoexS
hKLp+PUADGZjXdE1DaS8XMi3zKEBDwWaWOztwMY2egx1MS4dUdVuvY10YYnzfk2i4TyycW56Zv3A
YtdCrwCPBIQsUbBff5lc2OJ8f9QTlLJ72FowyvOgH4G4PEru/DM7x98ZqRnTLBAZXXWLd5s8Xt/M
Rr1oYrjFbMtBotMnQzFFQEu2G58uaEjdQV+DsRrb3G5NJV1IzEaxzB7ceN2BBrGn35pPDMGjOpNv
gONeTNe2mrpfWOWiZIG3q26kOSgxgFMCQPbrqBqObYQBKNZ3jVoKbtH1Ru6FPc5TpLxh9BmAGbO2
RwZpXwjngB6VOGz2gaSusM61Wu3FdNab2jOYxLm33hTGHVVZnYvV8swAgRlZdbqPjyIZhPVazYUl
7pprLXA6R4rGBlIrL3uO9jSwvuq3YE73w736hQ0YFa8Qj/8tEDrRNR0ypIaKdX6MWXIGBT64E+q+
kbxT6vSE1PuwfYWv+v+FCW5pXZ1mlRTpQA7psde28k6eTMGdtur+FyZY2LyIvDRVbbl7Y+yrZvAY
mOq5G/o/hsx0IRvwc3s5azEE/GyaYhPMyoOnnPPCflqyRG2NArC1IXHoI4hK7/LOiR9Md/BlrNJZ
riohWu6ts8AdcUhkGDaBwAMY2fkKPSR0OvCVzIU3atPUnIaRaMYxMel4MHWorjp1iH/jWioYZNxK
7afmNh9jwAwUJZdvCghuLpEzFpHlyll/TKNKP1RxPf4cZjOfjpFpzPu81MBu2WRR2jhtUy/XRlZB
MUNBE/x1TKJidFIyKIs35WnUXfdlO36JVQrhyXGRlMQp6iwH3QiVSeeHc51/z+RC+9Ygi4odqdUx
J1zUlUKcaOkGaTdNtG+d0Fjkwm2VKDF9airjI854+wDi765ydCtTCmdJrekB0s364GBSMq2duS2r
PxJaqd/SLsR/MEF9w20tdVqcOVEwyaiVY6rD0XTWaxgk/XsxhaSG1Giv964cSWF/p5ft3DiFGWnU
GeTIztxJo5q5K8q2NXGtjmlxragkK1wtzsrqPEakA3MxraDU5MTEKMYnWnWp17RRl9yBeL8BPFKL
2yagZaZCAUPOQl8i6mgEDa3JrxLotcUr5XT5oy4wtgwuHVbDAQu+HYOgWC8qd9L1yHAiqdDzndpY
kGrre6U1vQgPyWt7NMbxtslsIDmaMCwEqRK79TjXslVwMDCZOMxA8YXvaYytGVIYFJARiNyCY/Rv
jomwlIu3A10Zk1VDNNvga6rpgk+nJUaJnIL1YeJgiW9ab/JLsECMsaCav8ZhB+0CC2pIBiOQ458n
UqhaIbVgDcw0x8Yj1/lZXtya+vVz2Z01JL7dXr9RsmMPVvTCa6Gq8GA56DB74bUoB1i7umyM3Guo
L0EdivBLHyC7UYCbhGLp1QF0K3vj2sA88UEG2UDm1a+R8O5aCbsfLHIpQSqpOvwHFvWrFuzvSKye
VMNl4C5GraC/RJ4hkhVbyU6h7aWi86URWdd51EWsJdNSjTX1IpBkB2OeKns9on0w0LbcCaLwSnpv
QeGAaDr4xqDmwC2v6xSZaplVePGh/p6coDS9TzAJGccOGx7QbQezW24Rg27S/ioaTF9ZJ2xD31qG
IBQES7kbbbJjiFxbduEN0jHLTja6fJNofSuph6XiKCq4fTHqxOffadYVEBfKKLzXCMoj49YjNxic
PlqCkujqhzQt20YxT4FsBPch1axLDHNJqWfko2cpwJxPFTTnrukUulr5WFXB9s6tfjzbRq5DcHki
xH28q8vWJEtlQYw5NhInIrddHjtgJHW2rawdOAvvIybBpFuaxc83lZllp0NXwMxhCTCQC72n5T45
sAMeH0Gg8iiwtxLbYA+2AHTC/95+z0UKkgxSTmUZcYQJPkHJyvZZAxYsyaJmwFqh54Ml7gPWsoZ5
IEz24f3e+4sH8qbwoF3rjr3r3KMYps/2nwvaCFi6hVOG14XOA4jjeK4AHJGQ7qjk1eiivVIALmwP
0M8TVZbXXOPSFPeesGnfLaBIATvmqAdTBFEw6YcSiQZzV247LMjSVFtB3QoV7I8OWGQNqr4JTq+6
+/O9qewwo7gTATjYNnz+bu9muHNFlWJR5BJmMv1OGYB+jr4KXG7t5Oq6Zqsy5NSJrXH1Bm0xtH5I
KupZ33p/OOPI3gBZh5TpegI7awde1vALiNEBJxJRZK+tDWoOuFTBU6wRwm0U2OWSciIl9ST1vBSZ
C/1K0fkVmeCzbJqoRa9S6qmVW7xo/5WWbV4n0x2/4L2Hh7qoDrfGuQ7iZYJACJUl89NzjyYK0fMQ
oSm8Yviz8s7AZY2+3uTkP1LP8qbYza9BmbzLMne4ms/0mDyI2phrxDoffgR3vNsu1mOU1tm9zeAq
hd8sXvKNjT7LgerR7wzs2uPRKyIhXTt8ho7rzGYyfEiaPh6LUVFDY2iwp1l2MOcM/TdXVp62XXZt
Uy9tcGeCxMVYzzY2tZNUtyCHfCgFfrMWrS4tcJ4Z1vLSyCVzmyhzZRVd4AG08RqB4NLgby/mDT/B
n/BLW5yLJkmzhJWELwY0Ox5B36En5Vedo/80rmrIVuiBvAdUcT86pQfA1r0IFbN2/C/Nszh3ceNA
36eiPSo/UJTKcZGeo+wbNa7U5lhDCGwQ4SEEW8eDeDON0qYk+LBUvg2nu3R83f6aa0VwSAiammya
CpQMef9DqtPQZWR5waF/QwkP+/i186Ud+ByFgiOrq7kwxjliZsUKntLskJU/UvV1wIHaXs6aHxLZ
sqDWptgQJ+JOEx3UpjazBumbbbizoVyp4ewkAwAxSygwtVZARWvk3Ra3GLWUpaTD10MB9U91xGXX
nv/UXxW9Kt5ICXifJ9DRZPeaRlCI+Oh0uq7IS5y/2WI1quHU78gvMP1i1r/TA2OnuQUQJaMT3437
0K++5G5zJRoFYN9u6zdwERJOuJSVxZ4Z7dlS9qWKpKuQBF91ZQNBtY5JDTwtCLizuNNVIv0uNAlp
zwim41MNFaugpO10oydt74K9rve2HWatrATlXryLsZHwF/65mms0Ko1eo54ded2PilFQeeSg/+xC
v3xklenRARHU/bbVlU+J9AG8O4j4GlH5WlaTayoKGRaLISWIV9AQ78EDZViCj7l2qcEOMfF/ZP2E
f80M4E6KyxGLa9nwwTI46SNoIAP2VAtrb3Gl2WHv4N9Df0IvAjUgDNMZCtb40WHNCV3RMgOzDNM1
ir8w6hLjznobS5ZfzMP251wLYraq41tiDwH91Lljr3Z5ZlYDKik6cktGWZLLjtaiBRs6GgQ9U5H8
6lrd+INB7uzHplaPkI3ABkJoQQdsPfRQNLPO8SuFlDdQfgWUcQC+XnpfFWUMK0H0g23urh2WTLNb
CbaViDppXjtlJnDP9e8Jrj0DeqzEUPlR9qXtrDJVYKL0pwD0ydCfUSKHjWSCpVEswLHW9bLVC3uc
t4yLWS6ZCnup9mshNxQj31pxmsrOzTWvAEdQKytBiULdtt+sfUn0NVCCB8gVImlcr9IYLLtX2fGQ
5gVxk0TA8PSzSF7usxUdJX48T8FtY6Gjx1mZ06Fg8tmFJ5EfS/89jUTe/x/Svmy5UaXp9omIoJi5
BSQkWfLQttt23xA9MkMxD09/Vnn/28JlWnU+72tHOJVFVmZWDmsx5//eMb8XwJ1eaEuqGRXwmTJK
4V640zbsupW6mx9lTFtLL6IH48or/71ELhxVMciy6wpVkmA6AdcemD2Bp5YbyQSWw6vteyKRHz3m
e4nskBdZl5L2mN2tZFw4clD76xQF3HAShfQVIZhJNwme26gXfnCXpqpHyqzjZRfZexvrrOZVWgpa
hh+zR6QmJnhKGHM0sn7OcYRzrE20pKVnFqGr9C+5tK11rwy+ASVNFqEcrlgehGkyMXQT1VjeCZO+
D5LOKkpvAGJJ+1s8lbl2YJqMGjVCNT4573dlS88Dc6jBUF7tcnkTmqkjj4JlljVjgw5nIdyRqaZl
BXVZlWg/ghAYw7Slr4eOjaDmEXc+SftWtLT3MQlBfWwhkfOwBZmm2QyjErhKkiuZB6XWnTG/7wrB
zRUdH/eSqXp9nIhVYfPIfsyS+3HYzMKy1YpzAJ4DwSQ1emdwQJz30bMyyTJJShCpZNcunRyYTT9H
N/ylbtj4h7DivqbTUh7vGtSgMdUmKT3c0ASI9A/AgWZEXv6MnhhgLUyfcZiJ1BRJ5dwDmhElG/gs
vKkPn4qw2oZ5cKWQ6OlywFgVo2BRAayFiIoW98Hatm8nTGjAQZgootJH0n/JDMH4+NqlRbx4k8Fl
wGGtkI4oMwrD4XFO9lki+P8rhUzGU/wmgN/XUpSiluUUXq7/2RwAbeSCuOku8lIXXwi27lDh1/mL
SB2tLlTUEW65z9NIFrrsZVR43WHcypvygBx7cAFY45g1WyTGmMSYeJ/5VmeZ7FsuIoYRd7mMWSRE
DOPZkp9T9Q8VzbMK9eJcU5v1NOxYTxooD4fZGx5T0FYC8Wf7D0sT1j82n1HKwhlqSFc+NNeMUUss
RR0KHJ/qT7qyobLixgG9uyyG2RiXUSBeKDKAMOAI0cV/f3ZzPehpq6MoMOU0ctSk3aOO49cD3Up5
cE3i5L6TIteoWoF6Kw8W2CZqgRbAFU1Z46kErCqRurDBBaswBz8rWJyp3Nzv8LB9Yt5ewT5q62e/
iYgkajXI6OjsYLvFxpuex5fQo06WCwzzvr5XGK+Y/mX2/29BE2hYog3NtQizFMddcpt2Vmwm+I5p
/TVSHmcADZk/rFY0ZrKSyLPzfFOLn07t5tiOJ0srPBVMuYf0KmIYX5KDXXff2ok5ZFZe00weesw2
arbYOOIuOgmTfh4oLl29NfwQ7UEApr3MOzYu9A/zSkOE9eN1oQbmUAjB97N5oAmpQEWwKthNdw1t
m+XuiG56tO2x+KJ4leVPHhLGz13Fs1S+MmfWyBTJzCpz9t0kb8dxl4t66atWshDBxe5hoM3Q5WjM
lPpVjfXN+UdX3kTSn8uXfd32F2K490NsZGETsOIShphBC4BdvxTd3NaxblRMscVbsOVclijSi8sR
kjlWZTtlrbRiTK6GKNFOaZ7+GQEU5Q5UMfzL4lYqdbDKhYKcVcZzAGuVoSDLgcxt9ci0wwgziIVF
a6+rGcJCFBd1ikiuzApLBxg51zZBZlybpepUdiMA8fooButxGmZGGHmyiTnR9w6a7QrhWqOQqoa5
03aGk2u/AMQtCKEr8e29GO5DaU3QgyKQsPimbs2fwAa4kwG97Vgd+vzdvvWHxpVFPaiP1vFeKPe1
rFBTE0wRoZeQ5feBZLWuFI5fIrW7s7DLLjDFFdt4L437YG0KeOKBwhMHFj1oer/VS+PUme2voNIr
JxysDSWTV6T1ls7psaa14A2wEvLe/wB2HIs8pdRLOeysARXP2pk2wzVgGA039WMsfyHYYbEXsC4p
NsBEfC3sGN/H+PdyuUeODCqHXplhQlV5P1mPavL18q37+NJ9//+5XHmei3a0ohEdQ6BkWDWWA/Pr
MPlqKbWjFMdSFw40M5u/pBAXU1EEzI0cmBmefEe2DMYi3Bi/DBiqtaO+aHJUcAFfK1qLrxaOSoZh
MZxeXRdPKi0Gpybt0yxLm8unyL7CBaVezXchp5vb3DYztLMNnR7TsQSy41RsBi28qqmGLafgf++g
vPtsrxnFQiCZOj2jdYzqYkeBbI09I3l05zF2O1MTuZePaeZ7WZx7MSkIUkiEInGpO0nsAMzounH7
J3ol31jOvIlPlWf7uhttjJ14Plzk3F7/vtDUAFinXQ4jfCi26TXUFSofZWOUMLBj6hUAXQ09WQT/
u5KQvVeZczd6baupFkBonW/V6NGUvLixvGo6WQiHkfbQhD+zzJ/oQxaIkkHBhX91RAt9zVBW6UgC
1CGnX1XwvdREMKsiAbxHoW1F+gSFzlk2f4UZvS/HbHv5OogshnMq02jr4Sj3mL2g8cbs/RSY8nZe
uYVy11ffSPJEQ0HB7i/+GSU7Ytk6K9q9988NZnSMdKxyb3IBT47HMitn0J10wsOVcSX92SmC0bD1
czxL5M6RzGNYVSUe6AYmblHcJ2H7cPkY2W/+6FXeJPBTWmMxW0bZ47VTSy/avC/U3J2Sl2bOBNF1
3Xud5XAXPBu1tMxAqumVpeHr4AtvlGyPEeEtqciGVqMolq6HgLM8drILEy+DtutJiOyr2Sh/FPSB
VGD6HBh+kbyTCjd9+m/HyF3mpk4GjVot8tjM2gYoeMnT6NjzTWcK3uN/cRtnxTgjlOUkUk0Kk9D8
8hrARdvA07zpJ8MLxEaNwDoE9qdx9lfbWHufYiP3yvQpGSOnFs7yf5yyhBdEn84yLaz6aXxUkytL
qjUJ9aCx1x1NKn7G2EW6LZIeZcO2SL087gl45gPwWJYpikRxK/hyqypiEAG70kAcITxEwxDPkNDK
KHC021q5CTqRs13/YgsJ3NstjY0qrgukP9UGmIPokYSH+okVhxRPETdA2UX6cKEX0tjFWBg+il19
YRrImXuwKKWb/NFG7nhgm37tqXBRO5cED5D16LmQyF1tcMWqfcUmftiYN8jKWVlZBjEoKjQKiKH1
wRGR1qymXAuJ3OVuajK3HUHolCsQNZmWm4DN0ohrQca1mrcubJMTI2EiRmsGGd00MA9LlRPpxw7I
GfNWb773QNb+hAtZSONcSDYhS04nGCJGE5xIlR2i5k493lVK7V6WtH585zvHuZDGMtE1pjT3zPHJ
VmpPj91c/a9CONfBttU7eUQd3gqOqb2h0rER0SWL9OBSAF3uE0WRcLHaVLrTwvma6OUp62XBcbFf
+vFGnY+Le01k0tQSxgrNiOiMrnGdoXro25tgEL1bVmPx2QJex90WV3ckUhUGrwNYzb5VS5c22FXP
3EIT1f1FgjiPZCZKpM4mmra6YzpYi9ywO/ulT1yNOrove+U+20w7Imqm/cUTvp0kP2FjFliRaljO
xogGRo/hZAC55SG6jnbJXSXwSwLr4NldNBQrjLzqc3Smy82sz40j9/Imp+T+P90mnpSM6o0ct0yO
CZyv/qGormcRtMBqroulUmCJaRgV4ptNWdNXzYgXOtAfiDvFQEmoC6cYvhnN82RgJCI4JCK8wvXT
exPJ1/1lfTCrkOK1WZrjvh60faiohzA1/c8c3lkMZ4m6LOlySZAWmnN1bRaTO0njM8lFRL4ibbig
CJKzEQthDQbWSr9Bdsbc0vjjsirricRZFS4MKuGsAv4IdQBdOnX595CI3INIABeOyh6LPdqIV5tm
PSflrdIIDFn0/9khLtxPaCVVHtXwCkkxHfsgvZUi0QDMCs4oS/fOh8SFnioDRWAYmSiKzoCkdQN5
yPZFI1elYyddt58l41iS0bCA3BxrW5NW1pOqBMpOB/wcBtfwqHyeo0DdR6AsO0jj9DgGAWA2Rjux
PWWSS8UneMIQpzH9QSK7y1943W2eU0XugLAmqPXxhLQjMff1dIW5ERB73sX/PWPkTolxq+fj2ORo
ks5Yq8q24akDth9bKZCE8zQirbhAjRnZzDQSjHDOc3WSSoyspYUjjaA4pIbAJa9aGOBwbB0T7gyH
8b2FYVNVibEQh3puddVMzzUVzYyuOsqFAE6XMTXCTu7xmvgH2C/1B2Am5FsROsmqO1mI4RKPqVZz
JWSGoETZrtBNRwKwwCiLsKtEx8UlHn2gJ6XRoN6QVKcQJPRh/XTZoAV68AlH11MSUNai6FvfSr2o
eyStYAlUJIJz8KnZ29UMc/ZC5RDQ41SgX5CKEkH2WT9maGevwn32ym7NKjDh1FPbM1EzV7q7Kvxh
Z7mjReRTafpZFvftC7Myw7xB8hyUoDoDul1t3yfjTh0E1abVg1t4Su7jUx0b3KSBKStt7LbUm0wU
mUSwSOt3/19lMPj4/kImQZAUs4SvkxrNpk92QfKzIC8JTvKyoa1a8psy1ofxSqxJZSjGoAPQ7NXx
i60KQpdIDy6+j0oY502Jl4CqJieqh1u1TfZ6/y2vRb2SlQHVZQSzZC7Ma0WUh4GOSnVqa47UJW6b
dl6pYjJVb/pnXS/QKjKt3UyNhxljE5fPURA/LZkd9CJGl2piUKXGWyTDpkG1AY60ioJ1fgBZ8i0r
b6lufwCUPMgGWMdIDIR4+aZZMrPahXwpj0FwnsAqG3XalFL1bdJBbDJi3DQv6aaRRShuIsPhIoaq
NLk6RSwNVVFbwJpNYOb7y2e60vR+/0U57zGGOaWTbr3CSaDp3Tjx6PRO7LK2cLRpnkQrHCJj5TzI
YBda0o14BU3Dt2zYjlhdai0Mfn4m2J6LJDwMMunLWq1jBCkKpAU5ATL+9PPyya0r8pYP8fxfY0XS
WWqwBpKnAJIwrrRQ8ezqOmgF79V1V3iWwxk9ljYyRZlQ8kzN21E9AbxtBs3SZV3Wu7+L4+IsGwxc
6Luw1Vc7Vn/jFbIt1NFRFOpXhuylRePHerLNbcvH5slB6kqBFa5frLOOnKGPc8K2N/AQYk+8Ojpq
rezM9lNhECdqt5d1Xb9UZ1mcwWtdYpAihBMpR3ODQjXWE0TdLZE6nI1Hmi1FBniFvYrOwOt4todj
SfdamzupLmDwEFkHFyglI0fdhGDyLgdeaRn8aeTaIaCYvnxm67WLc87H1y6m0JCilM2j9dtpA8SZ
TUCxBsFGmeRd5uu/BOJYXvQhpVmI48JMjweAnU3I/fot2Roo82OvUQb2ERMXEveytNUjXAjjLliX
joqspMjLsWToacnXQBs9YH4LpKwwYcHRLsRwV6ynfYCWHXQCYKGP0BXu1F3khacCW70ASwTFpdMA
Ay/1rNyJHnXvspLrdeqFeO6KJXms9tTAAz38Gn6RN8QBuUUI6kkQ2jjxSwWMHCG02qqHNDSMEpoY
grP4kesR1RmA7SCdshP5RpG6Q5gnAMtOnqZIZKDr3/AsitMuVqzZbFiXwTb3au334cmIP+M3Ftpw
fqM3CjM19QwLTcUfWf5qDjvBFxLpwHkNVcmKJi+RWzF4GrXHMlXk9U4GQhfXQo9VQp3a63apKbrb
zEV8vGzns+NcyJQ0GMJM4BDZXgEyADcqHOPFUJ2fmWP62ZcS5IvtS4D9ONtrRL1ygdJ8pc2S5iJN
WK/cwIPC7G6z8jcVDQsL7JAnzQD3dTvHI75cbfna5KtIOQr72Iva1SJVuDRcLuK0KxICp5Vtif1S
pPu8vr9sIyIRnF8c8yKKowY9mYZ+7eUvmHeugof/JoLzhuM0ZEEfshzXuErmH5q1L//3NXzmCd8M
jl9OBmpkEeuwda9qf1j1c2+IXC07hgsWzS8XFV1ctHKORTApxCSngjnYxgeXo/ltZsxy31DhEe1d
/MW9nnXivUNLtCqsIVINPcMH+tDoJB5DTbAk1K4IpmjQCRQtmawbNugiTCwBY32W+1Y5qbuik3F5
WlVxJv0par/T8GFqPzOHgc3Zf8Uwq1w8ezqMYVhFAt0UEh4wubBNZir4ZOyXfvxiZxGc/6aG1adR
iSsK0hnfArY8obn/GcM+i+C+EGDrWnuKESKq7D6N77SucloRvvv6/TzL4Fy4PRa5rfdoP4fzrij3
UXGll4I1MPYzL50U563Humx6o2JhSHtoo60x36nzPiweVV3w7lh/GZ4/u8GVR9LCLmk1Q5nxZ3qt
es1p3nWFOwOLEnietZv8zkSrKuuR6O34+A1RHZO72dR3KJRk2aHHLCGIj6/x0Z6nfDoqNL2vlf40
hr0o8gruEb8fGAS9OmKEkI33ghHF7X47Acb1iT9jbxpF5wQgyERwugJL4YEMykJpOiCZ5R7JoFkB
GN3brBXlnMzcLtgKT9xA6Ei7pgvxDlEkXzc6NyKpp+mhU4bf6waQTdiEv3zJBPeYR2sio5LXdgS1
xlDZNBF1uyzdXxaxenKYVZFVAHVgQZWrqYJPFhiGbDlVK6/T7GoIvkuSyCBWDXEhgwvlZtOkKYiN
2PwU2Y4339hcZLxBupy/8txl16rPYAOju8AVJeqrJ7gQzYV4u6i1QQe4nKcrx8y+HUVzfKL/z/6+
cOZGMLTELlmjLnuUMTVohKKthpU9FMT3hQpcvDCVfAhbNrguRY591G/YZnR4GEBXZjrBzXBsQSBW
7kTgByK74EJIMJuJSjo01xrrPk1+qu3RqAQhRKgZF0PA4mUTkqKwmRBAAI9HbVP69Ic0O0BHetY8
wxmOtS/c4BNZIxdVqDlKWk6Q9ckHwJ/tWF8HLGzC7UTRAbKfsbAMK9EAptCzuYjiNI6TAxDSkYge
agLz49GowzaTo7nACY5zfcz08QtpRf0pkQjOQaS1Fo/YAcZCEgHGKZlvJ6q9XPZBr5CkHzzr2cR5
7LM66sewm7BqNR0AT/4tvGt3renIN/ZdgmGO5sre6Z60Lze2J/IP618J8B6AagACMN+0mHItzTUd
1Qqr+KHE12l+E2rfBNox9/ZRu7MM7gT12e7kToZ2rAPLIPqBUU4d9RVSKnPTH/9RHOdts6IHrPaE
D9Zs/ikutT+0h2HLcPnj+1pkgeu1TmA//nuCnIeVAywtv0IoyL4CcMvKJ6bDuMijnbybdUFiK/pc
vLudAyszLZS7jelkhFtFuqtHQbQSiWB/X9zbbBhr0oOwxrNrZdtb8S7oMe1rhoJK4/q1Oh8b518p
qaM4YF4o6n2ZXOWGoFf6lzt1FsA5V7Oxu7pqYHWyP7mjZ7jJVtpYL1XizNMrxsHrBkTuhLKTPedP
l41w3ceehXM+1pYrVLEkhF2WAqo7a6/7BPyFonci0+HSzeJ8rJQ2Fl6KMPW0D/eYAHCjpMdqpnRf
KON+yMbKuayW4KPx6zmBkRElD5EslaqxB17bse0UQadlNXkGwDHbLJSJyk9J4x0PDFk2ualNdezI
BnBxZKvax33lJmksuE7r+rwJ4xnc0wxo8UgAUVJUsOzQB9tR0/3PHNlZBOeN9CgslX5EqRsFkMy4
60S0e39JIs4COP/TWpYCCgg0O6xH6xT4dJtWDkYP602+HwHgLjvTTr81Npe1WkFqYknZWSrniOxm
nDvs6SceIQ67XgRogemXHGhGp/4qdbXOmQ/jBhVw6ovwikUfjXNQPeBQMdoEB2Wku0htnUYSjUSz
2/nxWp2V43yTUSqzGo0onVYadRPzlCtPeeD35U/sa6Xp8+WjXPe3Z2GcnwqHPgqtECcJJEE3yLu9
QdSrJvzUZOXig3EeiQa1RNsGOjXWs2p2LrUTt7ATgV2Ivg3nkGQ9TIxYYjvjZXKcx9SbRyK4UCKD
5zfEK4C8jQ22dIH145QZ1tsGP9nWO6CS3Sgv44EBB6c3IqAkgWIfmg9ZXYZWiVtWq7dycCrVx8tW
IPr/nJvIjblP9RZPREXpr8dK2xmJ6KUr8Kw8zXqoNfKMaRskmYVyo6vtrtHTY1m2V4T0gqrSev3y
bG08xzoB2040UwSmaG+5GLH1sTjq06fSV/boAezKe5FTENwii/19kbWMZjfqOVoeXmBjZ7S5a60Q
wfAzY0QLrTi/MHRoysc1YlNdvjSx6uT9c/ep/vxCBucOpoACTJG5A6AAekq/R+HbCbPPpf1vTocf
gg5UAOTOGcwtnx6L5EGp7sJOESQLok/C+YIxLLUaZezCy5Dxt9vZ8uRGUEpmh3HBUfPtnrqv5qhm
i/RUBgBGWTl98SvQ98nwXTME314QE/iuT19QudBaRJ2x63aF3ZxaXXKTorql+fCNZuSxTET0WKJb
xJOm66RSW11rkv+D6IrcJMGGGnaGPUx+pU7sdU/al8t+SOAkeF6WXpetcMD6DB4YkjMGdDvLxQ77
rdspNH9fFiWwD54Lr+3TspbYWINi3apB75Jhp/STwAjXy86WBuhadKstmfdErVzmbQTqldfHZ79X
rwA99r3yyiNbXiQvopG2VT++EMdd3wCbQPk0IgAS+1tp1wfL/lSpdyGBC+SZkciVLGGteTBzV7e3
1Mw8tRChYa5+nIUU7vLWoGJv8gJb/1N7TLT9EBxy6+7y919fAT7L4G/vaOSzlVpwp0XpjB5Gs73w
oO6kL7ar+90+35NNtom9UrSKz376B6exEMuXI2q9s4Nihok3+WYCB49V/JnjwanCxjXoTRc90t67
rKrgNPmLPFqxYVsZamGxXO3iQD+ORbDBFP5n3k7I98ECAOIGUHq8D4I9QOJaHVD93jB/b2ASerJX
StuJRHym60Z+lsOdYAWMq0yVMeQnz+2t3WPR3tYEnl0kgsuHUMMhJLdxj4Lo99A895HICtad6+Kw
uHeTYisN42RCWXln3xSay2Cf2yvN9Dsv2mEtHd0iz364bAcirdjfF1mKWmdKDOoo1CRI57QtsNoS
UQa+bmrnb8P+vhChtMAfsRJYd57aPq3ADmLUmyZMtpc1WQ2Hi9PjUqE66aYQ8wN4dU4Y7BzKnU0O
ATZPsOjkKc2hzj/nkM568Y41COZx6tisgnWfGH+0vAGgi6BSKTo7zrUm5TAkMhtHTvTILYeHDMOr
hRDdjpnuR/9z1oRzrdgIMYkU4wvFX3uPsYem/s/kO4O2kzzReOxqgnT+TLyLxc7ZME4jXGyjUhfw
m05qHmelBBvZ5AhZNgXHx6dIITAkUCpHcdIeIncejsH8dQCk0WXDEwnhHAOVUCl/3UqpLVvD9pZW
ugUJIl8KlVAgSnBb+VwIjAgRlkhxeN38aKnJnV6XT5eV+UsIfLMFPgdCfgwUKhlWPaCGMnvggDwg
dfgR3YCfDSv8W23X7WrNEckVacY5iVCrglZSIbYzULKZc+UL5jEFtTXRh+I8xKCaVTXVCEaFucPm
QKQcJkvghITHxzkFe1LjPkqQpZj39VHeFIBgTxq3bR3GV8RwRJSn/pQ8xqLgIdKNcxQVQF7MgmFP
mxHQmR/mYmOJ0CJWuAlQYVtcXc5NYDqwrHuVEWIAC30EX6DbPRq3ymO2TU8xMPimPcNhZ0Vs/WBt
Y8+8LR7tX5ft87KdAGj7fTAh1pRFFWul1LEnlydNNLq1Pgj8pqTO77KkdTWpDRPAKElZDCY/LA/I
FH6xib6JOnnM4v7ueDGn914bpQwxUaNjuFm3bqzgutdAjli3zqCJ1vUve12dX2uZe1K1tIegSPuZ
aJGrgM2+ab5JI3iZAtHIo0gY+4aLgI+qUVrLFY6woepGJf0+z3vUETFVDSxREogKYZdNX+eXVrIo
qwaAkKHlQH+FuryR9a99lAl8x3p5eWEXnPMoMiMDVRdTChMT6jHbjg62pn+D2dK1D4y32T5iHM+T
BHWrFc6k5aUDJ9T7wyysyADc2as/JtsGqM6o8HxFADixh7f9qKEjP7r6ob5uce/MfXgv4vletVEb
4CmMUFKz+Ml4exjLMYqBmzfbrWNGPvpuYxo5mSXQdP1dvBDEado0oV7oGRLsZkMVB+iNfu90L/Oh
2utugkWdTw0XLuRxLjMiwZjYFexGibsbPSjcPEbkNoc7QwRCs75VthDFec5e6uxItZGHMFxKPCvv
Q3/aqhv5SuRQVu/CWRA/fTA2ZLB7NuKgFi8SBUnr4LSi4aFVF7yQwb21EqsvVcqeDMa0KdCoFBWe
12PoQgDnFdOqA3VQC2cl3bPlCB1FWvqDMQ4YpcPYuYbdcEd9kRtZ9VrYWoaVg3oH4MDvL5ptxnZQ
Mh4+VUX7hubpPQ2667EeFBf47b7ZZP4nQtlCIKfmNA6D1gPqwSOBdKJKv2vlzPtvIpi5LDxxmQ5p
TJjbl7LeaTAMJXx1iU6Nu7SqlmhKpaLKHQ7hxmoOpnHQrBDYhVdVIwl88Lrh/fuFFD40h6ilVeOE
KUYKFs0+xcZ88Pvyea13ct6+CZh73h9YPSpq2rLXid4CBI4xkkcg5MK2YOfJnnpQ3exQCGnQRXqx
vy++kgLPOyYZJtZUcm1oX1LRG/8v7ud8cJwZYLd4MLseyWHSJLcAIdqbLahI6wSDBwl1gj54KKws
duwxP4KPeXP5TNk//5DjLI6UC5zNqKbKTNAcA1W4YxbPBoAX1exT6BkLKZwdGpUdNnRkU/3Kobfu
5Ew0vMG+/CU1uGhRpdEcgQgVi+GPk1tj3j7y6p1ybwC+EuBl22r3306NixhBNDVVZECfQA5Dl9Dq
2DUKqjNT0ArcEPvhFxTjJyi6ODbUKUXIaFNsTdU3pKEO6qu0uI4aspvo/rJi6+nEmy3yiHBJU08k
syCuIJEr9z8s7QmEq04fyIK38l/yibMkzr+SxAosLUI+wdaN2tt5RxM331fA/AyRT5gvpWjRSHCP
X3/Q4h4nDTFbnSGsmMWJ0ttCBLYg1IhzFJNsa0bZoV/aetLN7EEzsCHuM6eHY0expvAxOXT5awku
76u/XKiEZJ0YlBXV0vDOROVkzg528qm36/nuvuYDCyE0kNDJIkitlfqxJyoAj8Aab/+5rInw8DgP
QeOqmimj9Ej/9Nt6z+hROsmR70dX8pUdXl6iStf6U3KhF+cyhlhCu2KARC0YPDsLr+hUHPu4cupA
8stqCJ2aGtedmW2BZOWCR+1a0oevl9UWfUDOj2RZGDVRApuUaAi+zisyfRt0Qea+bvcgYSR4WCJ/
4oImKUElXFu4aHYuP8ZJd+g/V7phPI//iOC3CSSzwzOkhR0m9CbsX+zsoH4KZOIsgmdQCAPNwK5e
hfqxfiVZW53Ubpk9aMPPyx+EmdlHd/umickZBcZbrVY2sIhet6Y3xKcQwM6teqPS351o0Gu9oXBW
iR8RkfKojMMe1eP+J6N/MVHZtfb2d/rHcuSjvDO9QqCcwBL4Jr5BpGwcA9xks72q08ah4Im/fHwi
CZw9R2VXZpGMx0fdPydgjytE6wPr07PnQ+PfAZYNcoJJAbBC6xGwAydbEOJJj6z+U/h14V5WZ/16
vlkDX6C2rbwqoxKPDlmPb/JccYcq+TIbVJBNrAfdsxguFDYGhtP0ECBQA7kjAyDlxtGRg20dfmp8
cXF4nCuQ5ho/XoLFyS3Qs7JsQyxDkECsj9EuZHBRUDWzogwi5Ogj3DiwwE4oKjmA6AEr9+Axlksb
BQPqYjpdcIqij8X+vohTJNEl8Dvj/aHSG7v/SvLGqXRRV0ngH/jVTtRashTL+gkibrGVegtzpvHv
Npqx1afcZ3RoBBfqL6/ts21wcVHWR7MxMpggq030+3iD7Wg72rIKheyNG8Zzm960iaeJNBVcZZvz
hHKUy7QrEJq0VvMsZXyaYxF4reiLcd5CTzSZlHGZeHG2z82Ngtpd8eXyDb6shcEXpBNpSOySbWsp
ZexM1S4VgRtevruYQH5vdVViNQTYhngJlL8MELYw1Osou53LQmAJlw/L4IvRaTwQC1DJbNk2BrLW
zlAip5K9y8clEsI5iMowOgU0vIk3KZZD602PC2Ql3y8LER0Z5yGM1iBpwsiJAtVyMrV2tO5BC06z
qQmOTHB5DL72HHVKFbU5wpF5P2+1TXYDit+BvgIasKJl5mrXjHVXE4HWCkK7IbMjWPgiwECbUUsh
uN+GuwnF4ER2ij89rmvtojqbuPONLUjzRJ+OcxRl1iiVoSO40+jKju8aeWt2D5c/nFAtzieUNXDe
5o6y+bLeg6c1vmZg3I3dfgNcZuaKQu9T7du3cGLInI+IqZkndc9kFT5VHs3opAoReQVOgn9jK+bc
15mFzllyDL8HPsNFobt+hzbqUdsWh3grKmYKvhX/yp4GjA9ZDMiroDdj9yeUDgn9jwf3+vxZmGAB
KkbJjGGCirzT1X1p7ycRiaro3DhvYYVIVuYOlbEynTdYd/K1udteNjnRSXG+om1B0yHFSPsjxNe+
Tt02yq7zqhbkDn95DP4bZsHn9P7CBnFWtDTp4LuP9ZGBfkquuflnyAI4boK0UuAA+Rf1lIZ1QYFC
gTkBADKCPgDDFdnsB8bd5cNb74qdL8/r3xc2MID6fJIHIF1o/j+bbRbm5Yjp0CvNy/eBkzjZnU0d
cFeLXteX8yTjNUtcSNZAlTPUrB6Xj8FzH9bbvpdKR6rLLdUkeZMMocBQXpGe//5yM17xjxYSJXVW
C3OCrtGRgul8vEJCccsowFsHlOBoxCH5rH3b61wbgDKJa52Mzf8Hm43AYHlUzykiulqPKOZG+/h6
+srAlcJHulGeB0yJMQTZzBUlvoJryG+k16oO1vUOz4d2BEyCEd3LRixYvlvTCuxmsmJiLNYGR/j7
68H8PiDL8HAolResnDhlvJHKx8vWunYrljK44FJh8bzrNdRj7M5Xh18g4m3y09iWgqTg9QvwhrKU
w0UUKevM0QrgfAFSuR09ScXLe96FfgYjsR5SjKSB6wg4X3iqEAm0e6Lbv/a5FvL5JmDaV3EJDCDk
BpE/NYdJxEnHfv8F/VQuI02sCu88CxYoY7s0u0n9fG8At+wzvcylGsp7k5gqhdqhjMw6Vw5K8qPp
fb39n60OAlSZsSarNmv6vRdBFTw/8lbrParc9tOXSNmVmqBx8NGw34ngr6udBAZ6cCawO9NHTFwk
cYQR6d+XDVskg/sgKFj03Yi5OmRmwYHUAWi80pcsNgSn9dGu3qvCf5Ah1Usax9hVxaZ07I/p18tq
iP4/F+3J2AVKK0mdF5O7ZPha54IYLDomJn/hwPNWCqU0C8H51VbOXKZu3aLYbIneUSuh/v05sd+x
kGNFxNZSScUopVPss1vmoXOXfGGMMMU3ESqEUBrnOeUyJXIpa9jAwHJ5utN34065BfSJDzpBzRHR
4a30Et8rx70CtLRXsOCrd15wYhxZZGdes03i9iTaJF7/WuCQBiEXeOcN7m5mKhaJwaDWeZK9D6vn
snfjTkgKyUzqvStj2rwJMTmToG0CnBpJAXHUfbdp96gl4bERfZ3dyQOmtZBKdt3Cz+I4y1Dk0ZTH
DofXascSCwytYNz+Y1L0Xh3OFioaRXlry72Xtse0KZyp2ept5OTkV5v/71Ne72VxhiCD2y4lidF5
M73Lp30qnQrrLlEO+fjrslsQGAJfMQ8GZZQUiuukpU96UDoz2Wei1GAlkX2vDWdtWlDnkZYNEHLH
7my+sXNH/yJdGx5IEV3d1XbZXXFqfohitUA5fkFiHhqzGFvIHTEjV6Wqg8qmm4pGakRSuABh0Cwy
mlrtPMUGuchBy107F1QHVtJjdoLYGsGaBzabVM4erP9H2nUtyY0r2S9iBL15pa2q9r5bLwxpNKL3
BN3X70FrV0WhKWLVMzfivkxMZSeYSKQ9B+CUS6RAk9EZXPGZPGf3BE3yzMGuHZhk5X8sjMpVj+CC
wZpY5OIjnvgE9NuKnv8IJsTL867oUlUiLpA5fZRRD3GZHlVD5bwkXGUZc8nCfpCzEH6j88JgvAPi
6WlAqKc6mRf7iZPbkxcFtTdiamQ46bYMlgLryF15pyNJH7yXKqoyYKIkVWWnVSTA7UdWvCDEJBcL
tjLl/mbqFFsrLof5Js6ul/Qw56/7t3HThZ1lsnms0RlVlbbtBB4r82kWSBvIg5pwjGmjWQtjWklh
ztfCTIIxl8MEYxq991NFktPbui0EOElXevtPSrFBGlDEorZf0tGdsxN6f3F+3P/97Uf6rA+bQelx
i2e6HwbYi+Lrz9ld7C6FnT7jNpxS4vKmRz5mOr8dHzuzmXVVMRVdNFD2TDcxvcTsAe2FsazmgaPY
5ouzUoyJ2cpxrkmR4xUgp/QYHynaQ+UAbQGfynCGg0RhxNA/4CGe0u+/Y/nv93MVYs29rhWLBitM
GzeKvofKW0NEu2+eO/Ij778k8zeOnpyrJlPHsxKoxNoAvmoTn+qHgq4gkIWjBKO3FYyRh9Sy6cNW
R8o84mAZyvN5nombkiAUALN40fNiK979khlnjWGzRooIgqsZz93PaSbxLTr+jHuSh78vR/5uj4xb
7gm4SGL4TFdtyeO85IEyLN8L7PJyvhLNQPbMgnEbYmPVhhgu9Jr9hNUW7oGg4sg+BrRveAuBHNNn
0+zZ0EIs+EqoUyvjnRUpp3HOHGOePUntblOFhx3JMQs26wbjjqWryzy5LQlMGHujuM30z/4B8mQw
GV4Ptr1SlHLdteZbUhxMypFs8T4S5wVRGJdhxHWSiyhhIebWbsIALXagQC9B/i05CoF6KAOF4315
Aum/X93dELGdMQHQDM9ka3d6e2qIcb9/cBtN6d8sXGH9Q2RObS7B8ga/ejZeKf548kV/i66igI4O
5F91P/bSK0HhsmVu9Ex+F834iz4izaSUFnFbDCw099MRxPLO+AaXfBleJG5+xdtJ2D5PxdRAV6fJ
hsFYSQNq66pPF+JOqpjYjZl/K+bR2T9Q+kd/vMlnGYzHINhaz5YYSoXRAh6UYOw7Rxi/lDIXzJGa
254kxmckYiu2YxuPMEdds4vr0o+8zAFr/fgPhcDMbnjOl6MaG/LXEl5iFJMBiyVcytGxF7FdpNsx
ryi0/UT+OkF2+AfZjLVEVTK+dwhLfzi0Hh1042nzh9DmLIexBpCzKYZW4bma08PgRgcaAAjOomM9
ywalWUA4sTfH+j6AxixhH5bAC3JroOuAKETGPMu+7W17wbNGjL8wZJ2g3A37TsIXU3lojCeh5ez1
8myAcReR3gtqF8LowlydfKlVxitrHi07WyRkEE3Kq0lvDLZTJ2HIIGEWAeGpMjp1xtB3WNqg2Zno
yA5luDAiuyS+CZ4LjHnUp/kwA3qO18HbVvQsl1E0MZusFidtwvJ3ZJMqKIjhx/q1ESacj7Yd0mA/
ShEVU7Y+LEo1qt53qSX/zD+jg07p24GvR5mYx2P28PfVaRzoShzjoFIlXjoMS2Cws5v6ZyWM+rs5
J5pgpwZJNZ5ym8d4lsb22QA6TOJOhXItYFlFL3cXf3ElILAnV+INQLpsSUVW/anixEoqo2PXmvVE
OmMCzcuzHEW2CupiK+HgKmzetrMQNjVKilZeNAEHGeup3S2nUqlsbeSUrnlCGCeVCdbS6zkZ3HRQ
r0ZhCpJZcrOM95hs+qaVLkxo09ZY1wsH9BOGRvD0RfUb8PzuO6eNkZPfDO9D6iNGsrik2eD2r4Nb
3JOryAMwTv7SudltBXA9bCLWdn3FC+E3o92VasxFLuXerCYxmt0q/9El3zVAnaV1ZmfCG8HI9r6O
vGOkt2EdsE3LYiG+gHpp7db6QytwvQX94B9e/ZU6TAI0z7I66Hp+vlCxr10T/z1TcP8ewuj3T8bc
Iy3M0inHspfbLOAVj+XZVoTsEFbdIcoNf//sOJ5CZsKZMJ0zESCBA6ghnvrlOhZexfImabx9Kduv
/vn82ORHT1u1r6J3b5uDRe1aOggO9iusGQQUma+lXF/E0YtNfwCIjtFwAWcozjdL3Tgi4DbEIZgF
2d1XbWPN/bev9QH6eMgVkint4JaXkmSPXksB4071UXGrwPCW00xpL1zhioY56oPoy27/xAtyqEXs
mCebI+nR2EUEOQVYY36o0UFFyhc5Znjsl5tQ5Q3tcpyjwsQG1jJGkyThLvTJfRc+t9FdPnEGRTbW
mH8/VMZ9VJaYd2ou/CyAYcr0NA6eXjr9KTtZ93S9TvdRDX7qfdGugbvlzIZNvvF8GE9Rxq8MVdo0
cdINrmTejMopLr/HyWHfev5wMVTwvyiabpgG8wSgaS1ZSYmCmHLzzoFFF8Wwuxpjy0QDYyNPpW23
/EscO0AuKEkmxeMMPya9hKSyhzEBn4NLxLdSv91XbfsGnkUxb6geTUQxTJiJGY72ND1Eta9Okqvz
ULi2vf9ZDnOCxiQmmH2mN914ja0Hk7sWsX25zgIYe09TYem63oK9+4M7eyH4Ez3lov2WeKbbeu3X
1gZ33m0b5E+fC6jOkplbUI45GmYNovCpP2TJs2C6BreTtf2ynWUwRi6mM3g3QqAul5fyO4RUESSB
bktOgxkNXqF5Y1uC3uuzNOYdlaY0MhQZ0ciQYyuy8IpAv5yROPdOHfCQCHiGwTyjbQKHaJQVMtq5
vRwG6zgkPJwMnmkwr2dSWfifRtXRVOWClE3kDZjwdmoyW8FMivGokCpL7GpQeT2lfe0sdpBcDCVr
qAo83Ev8dazBpKiknLCK87EsdpQc5bxeTJN6xHTt6Ak2KiqRXXvKaQjCe96gwLav/T/DsNhp8gg2
kbZLObqNftFMIupunZ2aLUelfZ9ksR2wPgLhX2Jh16TrqmCyemQPzWOUzu5UqZwnbDuF/mXqFkvO
O8eKPAI8GK/HDT6SWxwaZzlY3j/LKbvFTvpV6fz9hO36clnsdLkuK8sU0/GkvMPMaC5d6JN4Mj/5
/p8/FeMx4qwkqVFgKqGS7or0m2A6mRrsvx3cw2P8RN2L/aRFRHeNxqU139jPRXSIcnt251dwllGk
MU/w96XybJBxGIIcYS28gdCkvxysx8o4NJ/qrGvod2OKRNRllX0U214qihBnl1XL93gZnT6tK+Ab
Nu5nVDnLYR/FFhxKcYawYkgvjepEqpt8+tw3Ostg3kUgO6FLk8ADta/KP+WteQK8q2u62pXyo/+h
OMDN4oJubDu9s0jmQbQabSLgfkHjVbpKl6uo4OT9f8iWzwIY2+7KItNzCy/u4Iu5TbvJslechgv1
ez/bGeLO+bIPUhRPvn3ie+ngcDIVUaXd+d9T2EQzitJqx9HFJF4rH7QWM+UP/00E81YVrT6kSoKQ
WupcaQm9asSgQcQraWx62LMibKdQHLIcW6QY65AawVXaY98EU46jC3kIDpuXdSWIuay0ClQr9HEy
5UcRI/9DfCyrT3nUlRDmzOZekvPQQBVDUy5bIKzqwtUi8zgpOJqwuXE9TGGlzD2OTM/seryepe9t
9LL/8TcvzlkRNh3OWoQqhogSSSxc5cZda3CCfd7vM36NqKoU1h0OylB7j4TL0YwbjnfeTpVWOjA+
rQvVIh5JObgVAAy08iI3AmW66RAkmA3Q18LnDsthXfnD1A4g6t4/P943Yu6nPhrdOHeQTUhum1nk
ZtI/psKZ/d2MJlcKMt6t6URRTaxRdwFOqjuRiVpZbsrBkE2BqJH5VltaUNKWaeTsK8e5swrj9LKU
JLJS0Im56KrSbwf9rhIfGvFpXwrvCJknva8LYcozhONzeV1NXlLfWfFhX8T2WN7qBBmnUFtSTzK0
pUFDRRy6kF37MdZvPcvpvRLtpfqOXAD4wlE45k/9wIf6y0ou4ycqUSzjJdMReR37o3RoD1pACxSf
aiKcxah06mRV6MTIkUyUFCk1EFCM6iXqnXG65xzh9mdSMeQmG2iMfIAb7+QoH1MNfZETOuB25jWN
HbuAvqAzOvFhucqA8Tr07r7Y7QM8S2VMX827JRXUZnCtuLALRX2Rs/o0mUh4VUR8qujJQxnEQse5
1ttu6yyWsXyLTMlc1YPu1gv4yUzDsRCa7WvGE8GYfa2jqWoRmCQ40hwrhUEaMcdvbLf0dcOSkFvL
oBxizL4Sa8B1hOiaVT+uRCTxoKzGKBe+l2krzzMqZLwRie04aSWRMfikriOhiZH4AvgK4OflEcx/
EGp0tt47+P8cBYQQu6XCseeZyqaBGtBSl2XNMthNrqbIxyQ38Z3EsncVrbAXXbQXsAnvf7dNZ7wS
w2gImOtEi2ZpcrXBjrubJj9YI/Aj6oeyBhALdzyaoxU7Uoh+q9IbEwJPOTfJQTPMBNulXeRJpOFx
C2+3Ps+qsS20EiDHodUhOVCDye3s8V86dmsEsp/axU2OVbT9k9x8XrCnZQKZzALoGhMbDGI3mGWO
DryRSldaM99lfVfbkmH5Q0E4sraP8SyL8SOTUrQDESd4L2UOwplcdWHidGLLudSb7mqlEuM3kmgk
2CWEkwynJyJFjqCeDAFT9LgJdTCGhtPLyn/UjPEjVjzEQpQhsJ6U59QSbEs+iQqvk8Y7PsaRYJog
bSRVJG5EFI8IrZ32zWHG6su+RWz6RGoPpmQouqox8+WllshDUmHvQFXry8nqLomYcb7QpiamJqJq
BY8ISLzfn8q8xTpIWGFi0UifyNK5eUNsWeGkizwhjI9AIaSPZzIPrq6bdgUJcw5Gi+X1E6f1SxWZ
rfRJywKwaxUDQLN4mPRTmHGej837ufp95mtEjTzkAGHBgF0fKMulCNTduH3Wicr56tvR2UoQ4wgs
WdItRUTBQA0WX3bIfXVXTHb1hOnY8LFz9VfxsnUa08aEc8FDJtuuKK2EK78bxDAM9SAsiJ06D8u/
KMjRakXyb+JQktoe4AsRtwe5bx4yWwE0sf6G5j4t0cr3IdLGtr2V4k9141Z6MYY+tVY6pTOShq6M
dC8O5/FRibvhKIXldNw3ROpiPkS5K1GM19NnvapyAf0wjIvbElLvXNM90+zuK0N9ClXytC9u+51a
yWNc3rgIKUlVrKoNPiL5ty4YDvIxu8yO8WF40iNb4ujH+16M94ubSCJCiEGuLnzoqss+uhqzR45O
1Mb3zpBxGcsCwsbBgBnStRcJMzlV0APYgQ59Ckdeu+V9zHxHGgskMXSCVcpDg6v9T3sU/PQ4ehbq
+MtBBVCVcT0AAYkiAc4XopsExhfAZrhtwC+svi/Gfvw7TE0GXsY7wuLvl0/IWpKVtOzZef1b501u
fyRBEYy3EqAt1GPnWpjk/dkF4jEFbH/Us2jGaEln5mNNEBFM3eQPlmyranZZ6rwiznZ1wpIsXRZ1
ExvprHMj/dgUBXamOk8/LW7nTN+UK9Evvegm+9xi4EoYc+nnrtOGwkC+qbRXqfRYj5zmBbXCD99r
9fvMoYmtIvV5DGXUAFuOgX7sPcoGzB0G5clhbniDqV1RSjHXOAfLP8W9YdmSm7vW/XSC6NvymVxq
2AiRvMzPryrO8uN2e2ulJHPde0UUpBTBqWteTXgNuqC6SrCb3l/HJ94K/PbTZ2Fr3MT6FdJqxjok
A+wvQwgrTI/RoQvCE7b9AekRPkiOjDQp8YG2aAufe4Es01QAXKXjH8ZOMlmN6iYkk5uJYDMZcze3
9Eu16Tkv++YdW4lhzKVUtFYBpyl4h7ojmU6xHCzDYd9x8kQwlqKLghZryoTZQtUX6kOdvWqYMNyX
8QeLOB8XYxHIUkg1pMj5cnwlDE2+9IfoqIPFpA2Mv4fyQ7NudWbMQyDUQ63lmJd0jfqxni/N8DTF
HMY/zpmxEJV1Bwy/psP7mcYXU39tThep8O/+kdEv+9FR/Doxg4kdl0hQx5CgySnIz5nlFb1oT2Uw
AR1/Xw5PFeb+IOU366FAa1MHip46BU0+gCiFi89Ff4ZVRxFlGZAiaJ+KMmMAsjYK4qLUyIq9n3uE
0b86NnrftwhveQ5oc3JsLY0xAaktalAro6isBtJNjfV/yqCjHEJk4/3F4PQH4mOh4bA4dO2vO1QH
foi6GWOt/ga2+VBOei+38kAQjyBKuNS+0RHoyWmOyxVmQ/3P7IIomChXJUtB8qfTzHBVwRzKeC4S
A7s1dZreznp5vSS85HJzt2Ytg9rSSkasj0QucyzbTq/t0bioY1tw2sKuX8IDZUYTD9bjDHq+9GTc
zvd/b6Zr0Ywj7Po6l0Hnifwlf4iro0aZvjil5q2boEiyBoZVCZj27Kjf1IMFNxQNzc06C6U3ACkR
welDhZM/b13slRiVSZesCqQNkxRiBlWvHX06atit0fJj23A2GzZ97loQYxHAZ03kpkVATInmMy+6
a1Ksf4+u4hWxbfHUor/24YKfT09lbEOM21kEazACp/pGyx6M4fgJA1j9PmMAchdq6B6jjKdM4Dxp
JruwTuJscbzh9q1diWFeQ3keI30p0TIkpyV39BNdoukvlqB7VV9nV+Zi63C/EuMYk6qPNRDlETfP
p0MlKeiO16kdx9gdkwS/s9AqKFJwD0b/hrF815PO2z9XnjkyrlIbEmXqRkLA1ld4PVDn52NDRjsG
T/y+oM04fmWPGtNjKdKi0tsGFpJeigAsKf34BsgvnurXJ358xlGLLYRFdWW0IzVHggQeYJqHyjRu
rTq/NmuJZzObb9vZZjT671dukeQFSdQMFy2/bI/tzXD4p7hsjjK6A+SCV/LlXDON8R5CYRW5lMB7
LJEZegoQmJ+msOGBgG1G1etvxfiOqSoMJQNdJB6v7Bo0QMfsosRNMIHan36tAVpdYJecj6nGccEa
40QEZS7MhObwYngt1JOd5hgt5M038I6Q9SS9QEg4ot4b9+V9M0T/FjqPiH5bD0DEKiaWM7X3Js/K
IsAlI0RGCYAjKbnUNVdTXyUuPDZHBgvUFvWkRUOxGIB4qp86p/iC0fRbAwPx42vzWPjjC7ZPeNzg
f3CPvxRjlxoKbcKlsjDT2nnqSbrsnMizrsuDEYyw9+RGeNz3Gduf6pc4NoaqsHqqlxI2AJJp9Eqr
Os6J+bQvYgMkzgBY/lkGE2inADyOOhWPsPKgnhQ3dVE3ccAEAEC4K8CHALPWr8HoZYLxSD6EYBB0
9/+AbU91ls94DxP7ZGiHoWeki8cyfLOWrzoWGcAwuy+G9+nY8EbL2mWZKEAErRIhTfanw2BT3hQh
aIPo4e9Ban8/VvppV1egU9u5iwrk5bFWB4U6HcDqhK3KxfuPatFrspLTRoaE6RG8XykwL0AofwMy
Nke7kxwMjz8AoIQThvC+FuM8+qiS2lZAOz2KrtTaFxrdLqsgViXOa0njjI/h1NkqmDiExGmjDSJm
ymZRTPzYkrAJDUwFO6stUNkDn+h6UNrY5xzm5kumoKmDTWFQSLD+F5jnxWABzAZun87nJV54jK5+
or0gUf9MT0xZSWPOEnWVeoiaAVVvDYDnGDzMi/m5DXlrBhxHqTAR1iQLeYmOASYgwsf5ey96rcFB
yeFJYGKoOYmTqVRQDgiVu6Z6iucrQwj2Pw1HBDug0tb9MPUZsslMeYyxaD1ZF5o8cCIZnhDGFRp6
rwpWTfCkTA+xHhja65xz6p+c+8OO6VZ6JEMG/eYhqCiTV7XG9AuQOK2R14znKcNESrlWJMlE99QG
49gTz5i+jAPnvvBEMD5ObQHLoEsySmfKSYjeBvErOkU8v03D4h1PwCZWlW6EtYp76YZGeJ0n1bEp
ZNeU6kAvWr+i8+jAfBiE2RORunC80PvAwp5w5oo2pViWIMuhU7vdqTxSGmKAayGfRDQYFI7hmA+j
AvBs0UWb7wEwhzx8Id4RM34wnNpUSNoeV0ur0cG0bAEU1VnJc7d/SE5++Vt20MeY9WnsSpQ2wM9y
ous6SE9c6Xr2db/lLhVSu9g7VcZfhIKZEcUykJxErzJYTerxcd9b8NRhcy3TJKHZx2hPUUeeHDqH
7khKd6Jf+YLLw9/ZhKJchVBssiXLJEtMGR8pPXbX5UN/KIGnVQfhNS/7oQezc3BsppUtWSTMGZ20
xhJLrBQUaC0uTuLwkiu+lgDQl7fFxbE/Nt+KOrlTmpy2MqTHgryJ04UgcEKKzSGz9fExbkSq23IA
1AUGomy8919pB1F807GQMd1T+xMPqsVzKhwLZB96GRUozLbBAtt/LBV4m8pF/2L2TpvbmC2z5Ys+
AEjOf3vCNMaXiIqltGXSAadyBiAfhsrr1lGzr/uWzwvnNcZhpBo6eEaMhzI/Kr7xioDel1NbuAYU
2sPsE5/Wv+QX5Si4llu7IrfTQZ+VPRNlog2pAdybXiAeLXJ78TUfTE9u9ZoFWrB46ABHYITY15hn
oYwzqeuwWCbLxJph8lST64ZA5Y7HX8oRojO1m1nJjRHDogSI3bGrVQehQnFs4ABQbMcGAEahOPa6
ybY8phzsYklVTS66bu0NSDAFB5AGqg++ReOWDMrMiUX+4Ld+CWQRbEIC8KsR8MyY+q261xrx6LEF
16OTL6L5LTNlxZfmbPaWSUvtOTJk1wCrEueJ3b6J57+BufxNCO6QokdGXRkvc+cJyfd98+AcKsui
pWdWjcCxxARrmwBMabSJ+KOLrslyvy/nD0/OL0XYBegoyhJ9HnHxrIfRozjr4WVyFNF+xVjz9WfW
R5Cm/K+poNWMW7jK+jBkaUV6g2R20o/RcNXX39ucR4v0h9LsLyHs5GiSlUNetqi1AXPQwx6jPYrZ
vxkAI+Zwvpal+ErqJ9to1dIZi/Y2lLm7etvP3fkPYOLxVqhM1IdRRjK/lEeYX3e3HLRr+ZHya0nP
3QMGuOHNaufHYXnjfE3qpj66sbNomimuDrhAUziuLaQ0yk10TzPBMZguzMv+ocISc3FJkXiVxpax
TvqN9233LdZ6b+6tRCeqBB75At+2q/+VUYypfLk75TyM882xtZUJsfAtBgg8C9nsaUdS8unQgIUp
CSAE0AeiuhHc6Jt2K3I83B/i6fOxUj+70m1QmjGVJGRYo9MmtuBXP1rZXjCZQeOz/jSctCA9oNR0
GF8pXiefXHvbkZ//AOYRnmszlMUYr0WW1BdWrLhtkrlTUnHe+n2vZrHLaslgSKGsI5zGpLmXCLE3
ta2/b6L0Id+zUOahzRDdGiAsnQB+FztT0txao3Wo9fp6bqOLrOKy7PAuI+Nyqq4yI03HjTCMb2X6
1dKOBFPJZgOMB/mpqg+h6O0ryPlUbPFzxGyqgJcdIWE+v81jdyhH5VLOBXdfzB8ipl8mwW6wdUmv
z4MAm2yxEDygs4sAIrall+nFcmJw2oJYRbZjT7wcgsQ17wFOtv8H8PRkXE2sJvEsdIgtBIkcJmX0
dQX9IJmX4vHEMPUAdVjMFGxAoJhIv+DJH1HZJTzEDM4jaLEILlMHXFCpQnlDvcNyNciF6MgBTOZH
H/C7JRxHyUJdgkOcLDEmUsHPNfoquRnqhyGMHHhuzhfiCWKcBmqCaSxl6FEOJPfk4pvWE6dsrqv6
E2M1K5fMIpcbNUZHZh3YvgMJhuhNiXxRPuwbG8/ts9VAFaQpczzA2uTADCTgnYJoES1eG5zK0j0l
EUJ6cBglzl3+Q/X9fMkY76GPk2aJEfzu6Ej+eN29L3RPd9mj4on2eDFw3m+OsbPlwmLsAMM8oPqe
Jt1LVyRB17UnvY45uQfHMFQmQJkqKwKZh4I7taDcvgQqgjCtukA/g2OBnPeELRuGZScRYiF3nOO7
Wf7XIP/xvFjnUA/5WNKyZNJktlGWThzFTj3wZuU5UdUH8MefeOD4LIk0v+j99IgK4qkRAAoqEycR
04MBMr99g/9wcgqakJJpGqYOeg1DZe5uFGajnFF8MLO7BFequvxt7Zv+viwrkgqMZVV6N/xVRKMP
mMWTuhgmEH4d2gD7a/aQPu/r8MGaGRnMUx8hK8zbwhzdCtSexHxOOs22Oh40J08Kc0WjPjKEmWJW
FzKxi/RLr56S/G/3Wn7XhE0pWj2WCTJMpBTWkxgZtpY/YO+Qc1k+OhtGCnMt46KUGpFASvJDIDZF
AxpeesttMAxe+eF19cDjvtk0srMRsCPaZWgKw2RkIyDuXyL1R6y+7BvAx61I2Jeo6zKqAqgOAOfo
97g5IzpIFLUEwzAHjPT5dLw/8sxbCwNN8TU5Fm6Ccg4POedjYY6RSi1mZdvlPOuDgVUT1DWHo3pS
kQZZXvwjOiL98tJTBSx/zm3dsMHf9GRua5oUipnJeuUK44VO3nQLW/gcV7fxrVSAs9LztHCYBmPm
6mAW/Wgi3FPEW7LcRrW7/63of/9bXE5/+vz7LKqyMAyxuFjwcYPxpNdPun4piG9a8ToC/bDUnSn9
ti+PHskHebRhqWuqqMkfkIeSIlo0C0myWKV2n9+ZDUioi4e44c2wbiq2EsTYYFlEQKzrsWYfYxU9
OyFHo82BgNfx+PBG0PNbiWGMDmtGVjHoQGJR5/QoL7WdFs9KYXood/gGCGNEweC84lsWIYmwB+Cj
gPjPYiyCmKTLq3qq3HGc/cyofOwO/G0+CKXOIhR2064oQewR1gtEJKe4vg6zv/ereHtwbDrOzhDZ
Jpkh9Uk/dfg2SZ256jS9AEn8QkoNb9/Wtk7KQGeGLqNIJkD2fncIY1v20lTBsWJQvsQ6w8h7gz7W
nHBQawnMt7CiuKHGP9I5aUBqe9IFEkwJjQEPhZ6gljj+hqMQe1nTNutD3VAqF3hkh17JHSCMcERs
ubSVRiz8OaCzpLlrgD8mSLq9xLXda69RySnlbt3NtRD59w9TRrUA5hisuwh16bQN1q2s+oCU3Qap
bJAUgq82mTeMXPZn+rus81nLZeJGpcdbboqYJRtnp/hKQR0ibzEwm2oXj6VXX2EGa98CN0/TMLDq
pWD1RGUDiKaupxYxyugWSglkWc0WJNUeNB7C31YIoRorObT6snr6MBKnZ4I+wgt9mR0M1gCL3wKw
kU38BcCy4oELNbxt+SuJzN0CehwxNAESlxvi0QZzCFx+GwSHoGzijp5w9WPuGdiGwWmZyhWa2f0l
uFSDEOyx2VE9UnwRUILyIn+eQLaaI7aUBSDFNRgdEJRTrlhPd1WXUlL14Kr96zkl6kfOp8kWdaKm
lbumgB9R8j6xrTh/BhCgrc+RG8k9b9RiM1BaS2OuXyaFcFlFhEpE9o5Ykd/IgMqITtAvd5ST5sgX
8l+XjRgNmasXR5OeV7lRuYr8rZe+WtPbFH7fv2yb3nF1iPTfry5Bl+hZW/X4ZkZ3hV1gW/n7IRVG
Cfaxl8AolnUYJyPzwVTtNv+3SDhL6B8rHowMJqY0sLaxiDMCMjXQ/Cj30F8GL8l0n39tbf1QOuF9
VX8udjZMupSqiEDfNRkHIqSCDkg5VC+z2Z4d81TexIDMA86gbtfXYEc+Zj6vwfyx+kY1XclkXEhV
1woWReGN29cei7C5bx6Fp59USkA1/ETUZIB4xTRk7NtIbKO5AA62oU/wxM1Q2U2DlP7pE9Z3FsD2
XMcJ8346zeK09giKZIFwYqZN6179PpMlJrJUTOLYVy6pLtTwvqzv9//+zadq9fuMU2hh2VZPwCKr
olPUtaKzRMehKTjhxbZ5r8QwfmBUrYyMIxqo40mUAtlBbnihRHYPtj9ptkW3u0kPGN/19pXb9ucr
sYxvmHqpiacMFSNK9kOZZcO36H+J8dpgfCm+ceR9GAN7t+1f5sYunMajUahShvtEyP0oBqr5aHSS
bZbBYmArZPaX4TLjlbM3o6qVjoznaITaylT6BfNjeOqCLBh96/T/2IGhlvAhioKPkBVZwz8fRtnz
Sh7VAtsGYGDxzcauazioxKmO6YUi+58onL+f5Vke45sGq1Q64X0TJe/cuL5pla8kH+zSGOz9r7Z9
Bc6CGIdkCFYhDZWCtEQzX0YTBB6VrkkYRC06zmX+g+87i2ICmtEUB7GmxBr6Ew3Yar8IpsiWb+iG
ZeTzNiw3fQfW5DSs42Pf8MPWdVhVYaFiKFGOrhbx6yhzfN+2OisBzK0uYkUS2hZEkOqX3m2BaRD7
wCX8sXi5J7jacf8zfURRoAaxksZcZmuWhDyi8Ytmkx/x9/nrfK1cAOnrkVI1NTfhw+SZvvySe3Ak
nGdkO3ayVN2itQssyDJuUpELNQWCKJ7nqxnDetGFZHdP5Tca+DY3Dcb1eA8XvbUfbttKIHO0ebT0
alSimqou8fVoykchw55+kmaOQLjjLR83id6P9qwec7RhkWddXSPC6X3hgY5DFU4P72yAnsde7rRT
5ZPDeGcuNnoGMc+KNp3mSlV6P1cBHKDUsklpDBrAPU5Je4UX2+tMzY2M72ryWuWyp+u9V1d/z8rB
aM14TsWQc5KYUuViiZCyOlIqzgjzMMapdzIu98D2bTSBxiQZBso4jD9LpKWoyIQnMKlmuxuxVVfe
798QngTGkRUGEN/jtqtcI3mzxKuBt6y66SitswaM96p6NR1yIHS6kXQKMWij3KdzsK8CRwQ7EpuX
w6xOOnyx1C9+HpPLyhR8owfG3r6c7ev1SxV2GNYktWB2QEF3jWWyG4xupvrikkw+xgLh9Eu3g5Dz
sbHzsHIux6mE0TyUJJFUYm50uKhA4giibMkTDwLgOB/3leMdIuM7zKLs6pxOJEXCaBvkVFeVU1ve
fxPCuAxUkMNmpiNxYmdeTNlXkF3fmsnbfxNCNV25hrQrDatK3gGv3xLttpKfheR2X8THyYp3L3A2
BcYLWOE8DKDUwmoXHrHi2jgk17MXY2cOcP9YH3oA0qLbPZg3mAx1EhfthH35PEtk3AI2EySyDNhl
FsTnMroWZ9hhddQNzklyrZBxDllT9XqXIBiY7whmiWktpT4YV6j2eYg9+KklfRE/PmDnY2WcRWQZ
nYDMEqHwafENvwnmt5/c8KlnudxAn3OKbBqWiHU9d+g2usMr3bOc/10O9SGqbPEGxDmAotWOwhHF
jeqw//E4N01nsrNRUI3MoovoKBvZPdwHGF9uyVhy2rccx85GH1UjVJ1Eo48+/RIrx878j2owDiNK
razrU6TkehG9jHHtToZ0Q7ScE0XxTotxGZbRakOu4iNZsx8BQlStManM8X0fx4V/v85sClYmzdAi
ecH2QZEcdT2061x9nGrzWS3RM8lTX4qrk2nGd2CF4xwjvUI7Jq8znmQGGiPJZhGOPronamX31Wtd
P/wPaV/WHKfOdf2LqAKEGG6Bpgd3x0Ps2MkNlTjnMM8zv/5dcr6TJjJB35PkMq5it6S9t7SntVjQ
oiqv6R+VOa7Xis45jqi2oiQJYNBDdImtDzoVBStMebeWw5a7cL5tF051GaCwqmZ7Vp4275TZHv0d
6tPgNkhEL97VN7YpK+CBAjcZMMQ49VCKauisGsERy2bnjw0oKTO8yIwv6GTdMToF4aD02gp/SgSH
DLeFUjyTJIxRyB3H6GQklwLMkCRyDEwv6SGyb352ABGLF46+4E2wZglLwdzW6oFVDc1sIC9hHCZU
j8KHRoSmvurwlzI4B6yMjS9nYfUGYtbbgMgA3hzDJcbb1jU9MbeWSOCbZS70ZQRWtdkm6DNipKnl
XfGFYekwEGYptRnRomigUyiQ877Afewlw4T31b5kXw0vu8erCl4FEsMDeYo8f7ft7bc1lEGr/moR
UVrUgR9jhfHZ3OefKwxspd+kf4x7hiMYY7QeAPUCkQJNeduDxaY2YSipkQEgV3RURPb8aNww3q3+
ZGIGSAa0z55RR/1RT8VCd942YiFVGut8rEo0LbK2a+0NUFunTkEd5aQ4+W44kNyJRA6A2Tfvb5ZC
2VYshAI3rvbVAkIDYKuQ8NlURecnsHce8SFvUmWKKAI+gKAep0twMsObBu35hQfY5z/J3C6XwzmX
Pur8OpZZTJ2RhwLAyMYsSkuIdoxzI22RyVbC0o0W6fZykdp1TgWeSiSC8yIxzWYpV/HMz4eblrhD
+HVbwdkubBw6XypFLsMCSmyKEpjq6jmQt8zESdVLkYMtshTxXwkW89b4v9Awv5LnDqNfwIAB0Od4
a2SCxYi+z/mHukYDpxag2qCEbkDvAvlhe7NW0+gmkNmAhQF6avRR/Goikq4VPtw6XlCBi/a07/ln
TK4dW3uegBKJeu9JdWUh+tHa23oplLPLsRzVHCARhevHh8z/1HefmnZXNKIZq9Vs4lIO93yiNGsb
IDcUQOgBPvKu2qt30tMPqkvfGQVh37pfRdrckjHIBsbtX3eyjAYzVhKAlmjtVxrfqibojuRv28e1
vnE/ZfB95qFWRWgUaaDb0n0fPdQ5gO2KD1Iiwsr5zUX4UxCfzaiyuqw1WqNsXQNET0GhnMZ4OWmV
mx0rL74PXD93t9f2m9O6yuRUMQKCnaTXMuL/U3So9skFI9Lq3XzPoHynAxFBK6w2FwI9/78D44dh
k8IEgUrDtKPZoWsf5dG8cYjh6DYDzo3Ah8awnAIvE+Ckrtv0VS6nlX2nlFUQKIiNgiMBDXF23N5I
pmjvHeD1+9w1MXbKrCOlW7jFkD6EKPT5RXgHIniwLDSdU3aAuwF/gF1Iw8e/E8xdHlPWtrFavXn2
dCcHjS0nXh1997OznD5Z4WMsnFBYjc2WZ8gZHZGCxowlgn4OPTuZU3HfKLMDJo09aGvcUMtvsxnQ
mUPY3uR682l7uQJjfJchwLhxJeslCqn5nR45A6A69fiptP7ZFiPwK3xGwNSAhJCyRqouPcXTQxXt
NNGVLBLB3TKWb5SNaaGP12ielelSRgdFet1ehci6dS4jUEgg29Et+Pzey4AAuyv2AJGk9vTaf0J7
4MH6n0FNELUvNIO/2CaLgldxQI40nTwzuiswyVQIXjLrL42fhsYnBsIqkxsA9oBjDjxjXRfZKTlr
ku7MwLXJW1E/BzuEDbPmcwH5gNmEZkTmUr8wbIcKINLdZwpEbNWdDrlk/+V5cV6kpj4ljYKXDbn9
MdeLV9RNdqRvwP5/GB5ct5JzHeU0tvIUohJX7brd7OZok8IU2i3dhQ+1nbiSa3zfXp/ACeuc45j7
qrBK8Nu5SmnZEwI/BxB0olhLIITHC45TPwaSCh7sRXJSyQdaetuLEBkVPzpvkCAzEzKx8EPxdCf2
9NieH+j+rQxQ2sL4eD3c+XlMBucoGhonfWshs/2D27gCQxFDgSM7cEntBWtjDmFD33kib10HzL6e
Q1YLz2dHGKqzHoYOULoM40t/pneqYEpXdFrs74u3fBP7Epl9HR4jwXyzXNlDIbiZRRKYH15IiONa
1Uk+o2AX3Ab6gzEK9kzgxw3uZZH4ZdDWBN+vm2Ok3IS6FwvxB5klbh0L5xeKMcvDtsclH54npz4T
z98DOiE6DHs2JZGcp8guP2U+UiaaEN5ecOPyfdhaHaKRZGTzJjil3rL2AdgJp5Sg0iGKtddNS1FM
g8qGiiZ27r4yJ7WZgAcxuNZh9IID41WIn8mX7Fgwdysix1p/cKO7F93s6MbXeO8+5TGdxxjXo3xP
X1i9XLtrbYQqL4z3Fa0PrsC6VlXxKs/glF3NZhl01wPk6S59lWxG3oLyFM1d9UVBXWo41Htho97q
+S2Ecvof9L5vAN62Q/NUfgyP1rl/KZEGng8po3aw8O5WXQbMvb3WVatYSOWsAgRMeUcCNEJ2xktU
57YRHzUAYmwLeQ+Szd4bCymcXQxp0ipNgrX96FwBjpQXfrNuqgvwpB6GV7RdoL94HuyptUVkiaIF
cpdnYw1GJQ0InMZgP/QHsAXUIs/yG3P4qZ/8+NCoz1XapdDP1h1d1uXLcMDmvYXYLPCqP4mQrnvJ
jyckQ2GaOYGdD3AkJFDtpvm4fVzrW4apMnAGyIgBWQfJwhNbJB6tREZepZlvk+qpQTtAGf3JfQIH
8p8MdpkuZIxRjmBdBo4IpmR3iW/cI+AUXCjr+eOFDM6MzTxAxQazKciQTzvWXg4bbrwRvfqZd0gv
InTP36jBdU2cBfulNRepjNiSgcFpT7MNHvHJGSeYbr8fDmPu/d058baLtsHEMBErT4Yb9v/W5FSr
AlVYzwMs9pCzXPD2JXmFZlJX6ex0sJVXhgOHnPixInZ+Iz2hyXJXAxxL2H62+qJfCObsVpsMSkCO
UWAq1GYYtJiRcnt60uzZwdTPpRfV94Snxz16EylqJ9/H3d2/oufNa/amG1yqCFC3gPHzit322bF9
e/dSuC7vXedNbQyjryA8MubW6cZHMt7kmmnn3UObCBzG6hQJxp3/szU+XzVW0TjLKh7CrTvsFDfa
qUCwBgIDqhl7/O/2wgTOg2+/0QxFThTWb06n2u5N24h8O8he/k4I9/6gZZm3Wg5OMJ96k/86fC/b
z9sSVm9jFQNtGP0jlipz2iD57TwajQbfYQaJDZ6WYyblO31QvmEcWmDH6++bq7B3pTx5AgQcmlVx
9Yd31APErDvEGCtirko+mA/W4/biVs9oIY9zvnOoF0NbIxtLzFs5uQvbb4bInNj+vNPvhQguGEoM
kBRXBOYbYzAUGadDC1D7/49X06qbWMjhNEGSS0p11mfDQB01R7FjN7lobnXUD8NBNIksUAq+TjdY
U5VRHw7e1Eqnnz9W5plM0p5mgcCIhBrBXSWkLGrLj6B+ftfZWi291PG0Ayya12vfh3FCFW1SPmXm
dA6UbI8i21GZAbxDK/J9W1M0wTFyVwzg7qWyZAFNmnzWzacGpLTbApgbf68nQIQ1LR1TRXwgGwyz
ZvY13p9RT3fa/CWhHwb9XGZ3ZRKgmS4ViFv3hepVHrcgaWxjC9A+BaBO/H13X+0xFiH9wyAlwZvW
CQx7ffd+CjM5YZrURpKvQViq5bGj9JN1CEejFWTa1m+u65r4saJ61AfV8OFy//Pv2V5/TI6IVPba
g8gG1n3HdU3cvZz5pC1bBA3u1J4z9CdLOpyVLCoDCNfE+V+QR6AVFe8pdv03nyTQCLKcqK86IxrM
xBR37CQ21PAdIiDYMEgatAM6RBI7NU9S3TlV7JX9/ba6C3aPBwTUunasK5ZGwdPX6c3SLapLMb1u
C1lP/F8Vgp9EKIcw1SwNztfoP6q52ySXYDw00QeriRw/vJtiL9X/qNi7kMk5YnVMpgF3ZuFmJiKT
h1kEd7HaOAqUi/88Bd+vZHZGF6sSYsjxtvfQ4+imCEvOM1AvWItG8xo9Bk/pjXmLa8bJHRGV1G88
8lU855FHLQgT3cQ0vX+ZduBV94wdSGTRFsKqYcP/jvHMIubFajnX0QRyb7UjSs9RFDmd+U/Yf27b
xtlWFJE2co/70FSqNjaQ5zDn4azkSWmT0jgoyI5tyxE4eYvzGSSgqEWZWIw+3eaDlxZ3FisItOd4
uJ9NEdzsmi1bmqphEByjP4hfYeuL0NLIJqWtTbhDedzF3a4EmmBffUg6wdW4tqilGE4hMiOr0pSa
qNlUR0O6LcxzV34p6MPQPA/R4/YGipbEaUPWJGUeyTVIsWTk2xhTtlU6UgIwhEyE6LGmE5ZGMXnG
gEM0HlVGGeU8yToAzsp1sJMl1NDRHtQZgoLNW+8H73CXYrjdI2BXrIcB4AQ1OisIsCb9U3wEjDry
XSgyB670RfZYr1Vn6+i0CNw/yWcv5XM7OpRarKYT5Jdk50teoB23T0y0jZxp+WHez1KNWfoBWdIu
SHZGanqaMXh/J4azrJj2YLaf0ZKky49xv9fQo6aLEvPrS7HgkGSVmsC1+tWeohRsJRMbJp2iiykd
G/mOBAJbEongLg9lnuQoRdQIJvhzjFEoK99ZoohOJINzCyihVa3vo114Gr6gucAqI0dWROMF7CPv
1fq6V+xHLHwP9YmUDB32akzO/nQ3kcP2eYu+z6ltHI1WaIXh6Ea59lGyQOPVE0H3++o+URUwSPhn
gPSPW8JMUcFo0TaekM+l/mVKclvXRM3Oa2Ebhvt+CuF0ChuopLIB/hH/bTKzw3hE+qx/ZKOMgasL
co2rd/dSGqdedZh3dEgwS0tvMXhmM2pvH4iyskudEm8FUSpftIOcphVKQpNkpgiarK9+eU70b+af
pGiXK+L0TPXTrKhYL24atS/t8EEd0nNCRKlm4cZx6tZNsVYhC8cAOhjAWLTrb+Q7loJjNVTLHT9v
a7dQHuc1a7nNMoURvMZHFM0uwRdJ3qWo9FDQhpeFowZ2/rotUnRWnAOVtdonzUwRolFz17TWmSSz
0/upIEZbtduFvnPhTALsSaUw2HmNN013UUU+WrRzfAopbeuW9jPus94jXrYD2zmqKXcEfNbATTtK
58wQRdKCJb1F2gtX14Ltue9zjCcO9xoGFhh3lnYXfos//YBl0j7Qx+2jEgnkfIaPAI0OKhoGJjzz
LVSKzFG0JvaJd+77ekxvu7xYk1YS+MQOXW89hu5DZ7hUCDrl2+6cQzdsUQf2aoFiYcV8PkmqAaCv
J7gtVMZygcaiGwwC29WZXmaHzWAMB1FpU6Dubx2viwVmeVaUlGGrSLnpVBgw7isnGgWPktXgfbku
zm0Ys2bpvg+jal0MNIPtHEm5ve7+6IUQsZ2vqwXCQmoZYOd692Ad0AuB1DdekZj8dAgBUXdDLcGS
2C9+rxgM4cxiUGQ8UhFmpjM9Z4B6TRmhLHYqkZYYjZe4E7yL1xdzlcNdvlaSVVafoo8pHlqnzwMv
bEWTpGuVBwtcEv8thTOjSJLqMDYDPFHmG0UN7T7alfO0HxPXakVYD7/RhKsw7ub1UzpmYw1NCM8d
+rJSEAgZO/1WBnp2jrf9toNYV+6rMLa5C+WWs0RSaOajK6GI9tUc3uKNZ0tavt8Wszq+v9xB7vKt
ylpPpxThLIBEFU+yMZjypN9F+5zarLuovgAyzpE+T3sq6KL+jZe/rpAzLHU2B/DFoGoq3XQ76ZVV
4owP5AIwkg9kB0o8wTNNtKHcdawgWVp1NbLQc34bV2gswgVcG6LM0aoUncjUsFRgO/G5t9RI8b8S
qhGzuR+rj6P8GSQWf6IaCxnc/UsTOvkSy7tF89igmj1/JnECuqTSEEFwrZ/RT1HvYB1xQCkuKoxY
DI56ml2Gai05utt51bEA6kgliAhWzXkhjvMYBOjIwVhKg5uAqCG8mcNd2NwEU+vMnYjwZtUJLkRx
nqON5rLUZaysUu798JRSlITV/RiKOBDXvcZCEOc15NgMM8lAUaf4Vz91+/nZdF9nR41sIMbvRVxB
qy53IYzzGhFo1P2gkvCsAMK/EQaeOQ6C159o4ziHkROpyNoUz4pi0vc+mufUvN3XuvlRTZSP285p
25iIzHkIZVDzvKUwpkw+qD04ie5kUfAmWg3nFdS41PTSQHijjJ6hggsW5WQ1v6+Sl79bCvc010e/
VyeK1gNNuZ/AZwPMPt0StfKum4+uMcAeCjRlbr+iKg3TuEACJVXPXev58atJ7kr/Y0+I8yfL+SmJ
byqLu6nN2gmhu9x6CAkTxdYjQXXhN4bzU4bJKVqoR6aVjQPLqg07hE5e8JQf0HWFymvgit7jQmmc
U80xOqEHbAK1flU8dGjsakwrHoqjcgHL97Phbu+fSBx/T5hpMfejBCJs/yK9Enc+JE7xMmNCkgI+
JhNlcta1/OdW8pWauhmCymgwHp3EjR1Njo72tKw51KJkwbr7ucrhnGoSoYnH0lDoGms3Is/N8Emw
bcxZvnu66lcBnDNtqsFoJxXbJh3Q23LWnejEoOAQVbNSWn0hgiB+3QNd5XH+FPzyZlwacHb5fJN1
l6q8rZSv22sSieDUfOikrC0aPPnVUjnUynBQNGlPwkigcSIxnG/oc2KktYLHq5VHJ3DN7vzG8uZA
P26vRqjYnEMNtaAmZYQdY7lwRNJucKpvyl3yWHnDYRa8IUX6xnlVtRppVQfseOi5nL6EIlQk0aZx
TiHTZZmGBc4mVFQbvUBuG6I1oxfRr2yLQTfJr2/9tC7nMPfxNM2tr7UExPvKmzvRwWybjsGnQvMp
Brx6AiAQQEi9nQzCl8SxnsKvKloIA+9PauvWT1NF9+Wvi4qh0o2hQB4mpkh8XxtOJAIF33ZroCP/
VcRkyFNNG9wQc+YR/ZyNxy7+ElSCB8+2kgF7/Fcpqab7g8ygvpoxQhF6OgSTCKVbYDWGzDmBhpT9
DNQbVFgc1oPeoPNHB+LC7AxHcZ8Rs4rfO1Hgif26IA1RkCmnaIlNNTwS5xsNPBXW7EjlFyNWbZL/
lYMzeKSMmQ7EBLY+eLyC3E50byayDQ++7XdEqsB5ggFU6k1k4uZp5L1BP1V1um/8fSULT4qFIFub
x7mEZJCyimb4/cZHc0/Owck/m0APpI58qJ6317Q6sr0wIT4PKpMhK6cZWqFfWOiQPaGL80g++Ac2
Chaewv14pz1syxTsI58IHQ3ZD0IJuV0lAZ5rh/RT9VIql6lsd9uCBFb1ZhGL/EaX634CJhDGbVV6
rUVPkW45fyeCcw+6lIZGFsF7o5gYVx+piINpPeV5dXF8ypNmpgq4PhR+5o+TE95JdupiFuDZ+lCh
HbXfS59Fz0aB5fIZz0Ay1GyaIFABiEabXiKAicRg93uxdPSbxfb2/gmuJR7yIurRh4uWd9x+A5wS
Tc8ka928EjVUbEctxluGaqEJaoQLvGad34XuO3MTPktNZQdzGNujpHxuFVmQlhQti3MV4Jkao7lg
j+F5V4SvYY3A/+P2zomUm3MSaqj5ox4hF16ST5Z2Y4nGAQVWyiNfSFkU1mkC8CECPMDw3kgqW8tk
G+RwAhVYVzjLUi1TNy2ZB+71G8X0lYHlVwHEE2foqSFHnRHr+UiXyMeGCHsa2bPgvX/9KZHHtU96
KzCCdv7RA6uAOLNs8b5nzcPqAUDmh+2DWh0JsPSrOPZzFspX1+h8mRrouBHaP+ZRiwCzjpLTO9KF
OIBn3aNa54gGedYV5CqWc01GMs5lraBFr4t9V4qsG9n0v20vTSSC/X2xsikKgthk+OzRfDs0t1Yo
eBb95na6roF7s9Cp6nLSQzdIByJsVuJ8613zwM0BQuweqCLlXsglKVoV93ahsdJ3g5nDstTkGKSJ
DQxGwcJW/YNBiE5NTUV9hPMPhgkwtpwgJZRo9+H8rZ5vY0IFdiWSwTmIkGZZkmJUzZ0yC1Pk+6wg
jjb8UVzxcyUaH1fUhZUQq8RkQYs51z5xCG0cnX7Z1rN1E1pIYS+mhaJRNYqR44T/ZthdbKIGMwb+
HXr+pU8apoVqAHjlT2O8mx62BW/vIfp5fpWrznUjtTJWF5H7rD+W3dkXETSv+lmTgCDH0DWV8gGG
DN7SwGTYxkH+r697qh7vasCjBKQUNBWu3oFXQe+u2gqprnhCjAFqul2QY7K2Q+EP0obMVkWpgFUb
WgjjQvRIbUlEDKtz4/zeHJ8zEa/B6sEsvs8ZUIcOMRBwwjGEUeyQ5mPf/FuKsoMiGZwBAeZrxiAm
ZOh5CDCz1o7JZzDvCcxUsFP8PVtGGBkIoxCP1OpfqcFjWBW9UQUaxsNKGbXvmzM639x6eJbMU10D
7066zUSIfiIxnK2keZt0c1Wy1rpibxXofKGPWlYcO6KKXo2iPeOutnAYNCTtkcwYp1fdPAyjwOzX
a1JX9eJ5vQvaBf3IpnHYhACbhEy+9OizxCidA8b0G1GzNNOkdw+ShTimiQv3pugaraQImgYiITSG
JPvOa45ijgTRtnEXmxGnc6CYEy625hgUj51xv+0t14OVxTo4qx8NNNWkDVSADXQmu/HQge+B7l5H
pzlqN5Q62/JE6+GcQJ3OlTUVuBUi5RCoZyKKGkTHwjkANTE1K87wcIuP1COHZD+fwoN8EIJTrMb7
123jmyVARoOYS8K2sduNtX8EJwaEwajbRdVP0RHxb9+0z7tmyND3pFEbSaB96CK5rX1vXMUJnPKi
36SI+P/qmAjnGPpAA20fDgoDCKk7qoNXUlF3MjvpDQMinEOo2ipBqxNOSik+W/O94ntBdBdVl1o7
KX80BWAtjoup5cJatXBIU4APQViQ2XlaOWV5AzQJgXILlI8n5u5pWif6jMLkiMEXBAy99bkKc7sZ
T6N0njvNznVBI6vAnAjnHqq+NfySAcxY/ikkh1R3t/VgPQNpYqAVjUdAU+IBZtBJ9f/gqM1Leqft
xpsutlXF/oGCQY/pINjC1eE1ayGQ07w6DH0M46Euru31fzP4o3KnnIgzX8BBL5C1/li4ro3TwNkE
ciNmLBAuIwM5GwTJYjtohCtin3mv6FcxnO4NSVc2YVl2jBEL3VvxsTwSdzykNxhrLICnJKYSFS2M
u5vq2gTt14CiTh3iqfjdUk/Bn7DJLo+JU7wQnD5+SwCfJMmhI9eKPYkeWesXOpjfNWooiqXy1pSV
ctdKbBiqqO359W3TbqY7KbHLf1nUb7nCgbzVfVtI5Balz2qgqwWq8azBVLrVnfI2KJwawIdn3Z7O
1W3pzIonwlRYtWFQ8oKEhKLlijcxPdeqdp7hm0h+WwyHUBK0hq+v6uf3eTCNvgGmETB7MI83fpGH
+1R/KUSTIKvTeOik/28NPNknxsaiRsqYKdHQjqInc3ik83E0LlV9jPyHLnjqe8Pb9k2CfTM5T4Fe
A5T5dAwMSeNHX/mkKbvt74v2jXMPvgZyaw2PStdQ/xnoh4w2djYJ/Pe6f11sHOccinmSlFxF6lYt
wd7UgTCmvUliNwZ2qMuYX1XL3V7Vaki5EMhWvbgJydzMU6bEaNGYR0eVDmr+OOegoUCWIcd49bYw
0RZyBjWOeqb6KlrSDP0SZ61Dgn+AHSUQIloR94LNw5woBkNj0LrMrrrbjIa7SLrQeJ/XQsbLVWe+
2D7u/UoCEuqaCWSaGggaAMLZNZj7L14wKuyOe6DUCU5LqB/ce9bwwwKRBhJbPwDeMJ1g2GxagOzk
G98RlS7Yeby7qq6re9d+QogSmhrMuFCyExCp7HEu7tEHZY9C6105NYAOaypm4oGvZbx5/4UeFqNf
mFoPcBAwlZ+y3DqoYeI1ElhS8/poJX9QCPxFHKf2M8ZV1ExHdj8yAGtAdm2Te3P4j9KaAm1c2cJf
BHEqDw5n8IaMyMH3fv0oEelhAMZxUSNhneuHbetauyF/kcVpvqkMemG9kfVeGFkaIKdYZKAeG5eR
y+qZLaLbWFPHXyRy6p+aatZLOt6btVse32AaT/RDa8se2YVfRLhdQmmc8ieZ0deJjPv4Bz4vmHOP
4TMLexjeYCWa9li5T5Zre5fVMY3ObEYG4FV+koPvBv34d8fFJ3XCOmiDqsSs5Phi1Ttzb3ixZzxk
wF77ZOxjtB2LAdfYHcgZ9C9rYn9fWBlybpVOLLSzNjuG4lzB47+VTcJDcRt40fP2CldCul+kcTdm
DiavxGfwbkE/273+nVYB+u5tqbecRjtORinwjuu2ZhgA/TOBm2dwRj3Bk5W0xeUpVx9IeGtiAnU8
aqLuspWoDqu6SuEsGq4wmroRQLJD1FGbxH7gGcAlO4UjMQ6+r8rHaqpu0zwDZt8wDY/be7q6RsWU
CaGosyk85OHcwW1ZE0oCioamboKtrRy9PKq6IBG0KkdVQNinIan9bsREitOprNhURlpRe2ZxCim9
MftY/sH4B1ZyFcQdWlBEQSabMGp1nF9Q7N9NUypwjKsnthDBn1imNQMN0K2QA0HclC+ldCOhE75T
GzfPgWdunsesPm6f07qzWgjlnPGUgnsb6OxQxr1xy9I00q7x9NvJZfCNorGqlYfVL5vI+WFAvDTg
+EJfS+KDnl1BGggFAl8yBQYm2kj294X7MIJ4KtoSzEe9p5/oAclBL7lr9yJHv+p5r1vHA2nPE50C
yWrwoFKf1HYXiLq5BbvFI2gnJdr1WhXDLOHwbA7HCBNBpojbaF2GSTQFKQNFfYeDE1f5NIR4t6RZ
71iYboOiZeSbQMlYy987f65epfBKJsm0bGNW36gT28wSJ7I+ROaNHzWA7naS8lYOTkr6ui1VtDRO
2fDmVQaZjRaXcAt+gCoUhNeTwNGtxZDQ6evaOGVrS7PIQQEIcrxT+UgO0WXwNM+8kdw/GJRZCuJf
uYqJTg890wY313a9dqz8U1oI4jp2Du/OiVBVIcSA834jnl0Yjtb7WWugv9q16tEDBZU9dI+mFtgp
vbGsT9vHs/4MvArjHy5TGtZznSGBEB47dMSzJP404JrXweWDpviPheCaX9UHII+YQAPFbcGDQAeD
MSVRNCMfPbZeaAVPjZo+zVblba9rdQ8XYvjXBCBVtNRAp4LW+G6tpo6ffu4Q14VHsxNs4aoDWohi
f18cF00aSe4ZrUbeVWwy2oUeOturEW0a+/tCRDK0UVh2KE/pYNCsy8OMR5FkTH8phbv5QJzZzXWO
vL3ffZ1Txa5yjKUO2l9K4bxQjucdjRjWDSZ+7I5O9jyiFCqofa/ePYsz4bxOi/xiYDBYNlZgS732
QMGMXIqfyCI5nNtRqwkg6gzSvHant0oO44grRnt+zhz1rj2NzuS2jvys3sSFQ75va4VA8fjcnCll
1pBJSJCADvq+I/391LWCw2JH/osrosCj1EyL0d8B6FHlFE9JwrBrMfflBuiEH78XuJ5aTCo3onyt
SA6nerMVyHViVaFL89L25RdNyuwu3EedoDT1zpC49XDKN0h51rQ0C90mPinaOVI/zaLq+/vpV04G
p3s6DZIiD/LwR3Wvt0fAO4La9F6+Cz1QWPfOj+TcQA6DqLXufd8MJ5vTxy6ialxXSejWL4Y97XKv
+YexSCv72fFtepHucwS/QqgDwenx9cy6iNsK6F+A8w+iUzIytkK6N+OnqBS0Ub3TeLY8qqJtxlJ0
U+XfeoHV1qPvh6Gb1U/g5CDC2/BdyMsJ4ELeHDzY86RLgdvJE1r3iPKi19rkKUMLEwDlqW2YcbFr
E+kVN1zuWIHyEviTYqdTp9jb1v2+mMX9FvKr01enOADQOnQ1+YSTxMwLQxZpzpWX70VVhFWzWOwr
d4UFcanKfjIF7hzsy/FM5KOZ/+XRcZ6kGdEoprVYjUzum+aklIJH0/sXINsuXVd0cJCqyNlyR1fU
0twNSRK5KY4iKhO7mfczzQFtdmemgdtqz7S8s6YXwSmxU3jnIRdiuVOqh0gaJjWKXO0++cpQkTMn
2EtPwI114510JMdteasntRDHnZQ+WaORZBIcJVhjUtVp6Skdn7ZlvO8ZYFtpWJZCMFnBQM5+1TxJ
nYY8L6wIeerRQ4PKbX+jH3vH2EfHN3bmW1FHxOqqFgI55cAgWR9KKAO5aZ2eFNM89Zp11MpWUMx6
H2ZzC+OuGaWqImLGPtw/MlqszSfS7MQZWEPuvnsWNeS+f1szcSYhQPMA8fQ77FalGSrQ72rQjT3x
6CH2JNkBeBdoY0BaCcpavLJrwYW9bgYLmdzZKW1cE5pDpp88a/HHqHrSo12QOtQ/56pDlXsJkHUC
fVn1mguZ3PEplCpIkKeRK2c+mDWArtNZe79BAX6oTlNa2hKCza6Pd/NsnUM9vYnUTkQ6t3oHLX4D
d7RpkrdlFcMOW0VxLLNzZCDgwDQaaNX2clcloW9dVXRgMYD58FfrGMJOqTDJAlBLsI+ClLrP9jL5
1oks/X0vNNOehRzOs8yJH+WZpjFllf8lbno7SHg8zPvk6NuqLd+Ymf09EURn66a/EMqpTzNamESz
0B6aYKAP4AzADsUgQCXZmju9DQgpCEBEM+brhrKQyikQyY2R1BGJMJRUHjVQLfoYIxyd7DEAOXDg
ihANRCfI6YpqJQrQKaErSqPtgtqJdROe4J9aetjWlPcgjtwRcs9NJZDmRCVz5OYvYEOlLrW7T6WX
hiA+0I71jjGWGHv1lrHYUifcpY6w/WvVNC30nRs60iM6z7yRFBhF6LsJ98VPIi5lT04B8MLAgCyw
jFU3fhXGByTA8LJSq82wr+q5RG6kPaXDYXtLf2MVPxfENwvMiRK0ujyHrqmjVdPch29swMdgXyhu
8Ci77d53VME5CoVyJt8ELToDFRlkLPqB9vtGL+1Zcgz/S10ea6XbTYkTWw+R5oSa6hSG6nTVfSWi
C2am9+6lsdhdzh+0c0gVSTUQV8Sn2bhXVYEbF50eZ/qSOWsqBowitwguSX6asxvdF9QJ1kUYsoXL
UMdEKmcPcpiMelVgH6txdHoZ3R6tuu8UUQi2vlNXMXwEFmtpCQY6cC4FX4v8PKt7gRKKBHBhFpjF
AXaVYKt6xaaA1M8chtAKfLfHEDkNbcdKmpEQyeY3bvLnuvjwR01CxeoCkPkyLH+GNog474Ar4Y2w
xXKbP3myW1dxrI11kXWqBr8eZgnbONHHcASTefVRsI9MZd+r9FUCZ1cyUY2hDHDFIX2y8085SOF7
W76Ljm8laMMWOX6B/vE0khnmQyutGzCLNQC3t9XtxvhmiehEREI4O6JmHAUlgYdqq8FOg/M4YOTa
EuWh18PDxemwn7E4HaoNKdV77N0bFOQTG7yne93rL5Kw11Gg7jwGjIZnnIreVIhiHCkAZo//99aY
t5vyqgmcZ4is2CjalnnYzqZ2/tgANGx8lr9rwDd+IWDwFZKmiRbFOQmjmH2jKHrsW3kXjreRIbAe
kRpwPiIOwkqPAqS0igp9WdpXy2+93v++bUHsR24YEM8RKctyh5cMFNogkW3Fj77eoQs1s8P5oWox
NxyLntkigZxPGNvQN2jIXGu9s+JLDL3O5A+K9W9aOpkos862aGt1nHsYB9pbvaYzFQ8Oudcf6l2F
MYnusL2JaycFHi+qWpSiY/QtpFpYUgleShxUgR7h7HtT7AoZpZboD7RhKYNbijb6ITEqBA2R+WE0
D/30LZ/+IDWwFMG9DwZ9VPssgwgzPlrKE9DjleTb9k6tnf5SBOfa9GSai/8j7cqW48aV5RcxAtzJ
V67dLbV2WZJfGN7Efd/59Tchn3HzwDRxridi5skRXQJYSBRqyaxlmDCNwOrNN3l6MUzd0dCunjSf
G5lzz27F6RKRTU1FbkqGUtd/Q1w2CXFbjHC2Bd1Q0U2cfismyTFVXuFjM226NsSgj6gtrZJ8QLYH
/EkiV7A+Fw6yHpGVl/Q/dDuC0ERPuBSn2753WSLd8ZXvDXGRFWLUgQVG1j8PpnHSA3KbCO3T33y4
ixkGjLpRbTtSIfFRUedWJZBlPBXtKxJJ9jTVbqVxMi2cZbFVUiEgWiBNCJC6SPfK4TEIQNuacxbF
cQ+WgSpYTLU2PwJWZPsM1SvDykniM7eHZ/NRvHIPVi5EkbU8GmJE3p1H+Tmo8hk8Q/ugeZYO31su
BxHPIU3mLGta2sq9Ri1+g07qEWM7XqxQjr8ZxKAxnsSVbzqE89F4+8mcboWgzRGEe7HTmy9p/WMu
iLcobzWy4fvOuPmcWu8n9Z6104+q0rcRDEGcV4OYp+4tB022FAsMAM1VjQbEzBUc7WHf7LZP6goR
wQGChhHmDGRVjlbfHq/+IHlJmseuuFPBB7FvgwIFe2NBVeMfGyzXbll0EpkmGcUC80aqdCsWzxMm
EHQFMhu8abXNVN/aGLONYSaOxZQb9HoM/NwdDiHiZsmq7P93iw2Cs7UhJl8ilwE4NAPsHNFfhry1
AoHX672ZmV2bYBCYILFdIImIl2EEf6f6py1yTqCLNf0PUtCX/e+0+ZRa22Nw18xSURt1esAcYoeH
yAZHrV1cQSHSAjeDz+Ng3opk1uYY3wsbaPZWOgjYyIl2dw0H2Rd86aAf95e1fYJ/uR/7QFzUmXTy
jDeBmAQQCTlFs+RoemFhBm/fEG//2K6oIVYLuRaRV5IlW3z9mNBHxsAKS6t4/2gccXhJGM4WakwE
VWejqs4CjlYjRlY4P5eJ6j28FLM7lrWVBD84C9wMdURiyKDGlhAVMj5P0qVvB4IbrLgOUku/1U6V
Zya29L15aVzJK05I3lEkvv0fGm83kWplmzkMQQKZVElD3DPaaEP8Tg/3dABhyan5FFiJlXrpIy91
t+k5K5PMeViqvsuCGeePNCBnnitrNM9T+JouvAfE9mW6ssQchaUK4jJvgVqL6Oiv9OAJbuCZQJXQ
GdzkQK6iMxR19j8nZ3msmmiiBpMgtSYe/hI6KuPCmsHSnBuDu/CYPugl+dsNcFmeysSsQ2AIdVtg
eXUvQyz6XJW8pAl19D0LzEEwOpAFgpcct+crpQyPT4MFNbtrqjnR+Pr3/Y3jLYcJRMKkaSZzxHKK
KsQD76mJ7vcNcHydvTEbdB1VBs0ZC5Ary8svovAy8LqGf5fXphfY6qMwN+VQoUClSnjri7eLl70Z
vmSjoO4ajni/gLnUUpEQL9EfpB65nrcJWyvTDI70UbHE5jDmTljmoGGIrWKxu/IAxmNLzE5DUNtR
Nbr7e/rRtLfnIgyANLWwzDO93YRD+Z7fmJ50otJRI2ggHdCwH4QzdCpB2ypZqSMkVuQGnL+Ad94Y
OAlEJMCmDAjWdLhSi6dEHR3QajpLyjHE808GTaC02DdhhdBkUt2g+DLyW2o4Ftg7tRujqsty3KmS
T+XmQc73tPgFXoTEo0XcxF44R46zd+zVGouzAuIWVFOH8CEjjwnu77Y59imPL2gzg7g6FeyNWoZB
GZYT0npzZVdHSPY9Kt+H2ZZPdEKm4BX56Bnb8Uk29zpqbTdINFo158KVUSdGL1ShctCEd7to9Guu
nhbl0qawNEEaBNQK5JPs1OeqtcfEjf0P6QGfZGeJS2nPgWSNrn1lNQJ7QCvTALk/1Z/QRHsSUKcl
rz/b9//fk+f/DWZsNhYNJ1E+jwiEJpGOI3hFciTC0z6CbMfjF9jSGATJSrENsuYjPp4cwUrp68Jv
QUFIaV15s9O8I8agRTXJ+SzluJ3zOrGa8XM6cF623OUwMNFNGhkmBOAI9zEN+dCCpsQ8Zze0DBpz
I1WeNTYrq+m92JozrP3D75E4+Qfxd+nMXM1lzgXDToBXSZKqdTHhyYnxkT5K7Wa4U3VIf4IStc0K
KxrPxsIJp7afnhf3YLu4lRhPwqCvInS20OwEfXq2xwTxMK+Rl3egWf1jfRhyDEXgJlHOGcgPNLv2
jbvxrbwWbTx1n8cDr9ea44wsDX0mkKUMaS7QGG9J/SSrnBbU7afTau8YsGhF1EbDBC+L6Fp8NU5U
/0K/Ka7U+/EaiikOl/GVhmg7wKszEUgnQg4vg0oq7BHIKF0D6MFFOFZoJhHt9Ds58BjbPwYUfrdI
ie4UCGUabN4WGY95WvQa7RzIy90r9+FBPZgI9ekx0BBzBY/kVr+vboyX2OO9tP/gmhfjTMSKqXth
HIQwcSqh/toO4pWuZX6ekQMpyitg53HJMCsvKa6WaPY+am7f3BfTzOWTC528gPkGN3f6MII/TI0b
S6heJS7v0vYnBQ+sqYjgCmIfGcssgVBQhSEqi0Uf3yXo8Rw6tCHaynVz5qVzt8/ExR7z5FCbIlnq
qEJDYIjuYeiqP+1v3HbAKomiokI7ChrCzHVjACylPkfXWuuOrnmdvsdffspi5bZu985wkI69aUU3
yQFPbn5hfRNDL+Yl1meqHtJzDczTBG8CGRWnO8oH80G8mTJnOdXH0CbWfEjsztNueHyhm4HRyjjj
NWGqp+0QIjcvto6Shs4YFFbFE/fcRp2VFQZ1ghzSSKX+scO09RFy4T90d7DpHUis0OMS/W66zMoe
gzrx0oEkXEVLVxi9D+qrNgS8O2jztK0sMD5TxmKUQD8zBlMy6OfTL41He8dKP/RHr7lCICvcm6e/
mDek4dfKLBOsmEEQzkKlA9yUp1T+PmRf98/CtjsAN0XKEWma7IfqSlVcdARDyegHZmS1gdfwysbb
W3exwXycDmJSUynS89zUTl/d5GVhmbFkqbx2re2DdTHEfKMhzMpGq+F15DQgTkjRvJgc/oeM2SYg
Shc7zEeJcoC9kcAXiA8qHC91S9twsqvM+qkpJR73v9F2VLKyR9e9CvhHvDPHfMANN5+G66C2phft
ON/KJ6TnroglAYlvGo9j87fxzQ/H+88aQbxK/31lUy5FqUUeGX2neNr83M38OsJu8lTNto/uxRCT
woobIx4J1fGTQLU714cu54RAuy6OlTDXSYdOM/SwwyvM4k2KdKsOniX9bX+7qGf9FoP884Vgg4F0
YprQraL9wLNSgVu6aSqnbrTe03sJzHeKQo6knTLON9p1dxhloLwmZjQZMz4R9MaQ1xEcJcgt0dQs
oqP5Y+i+V0Jgd3Ht7q9184PJimGYEv4XWaWHWOuqFKqMaJ8vzhWB4Atnmm4TLla/z8BFNi9SKYjY
yyzOHscGcet4KJUfRsCxs52nWxli4EITq7DIiUpdXEQ51wsfgpMo2MKD8VS/QtVddiXBrp/Gp8QN
vYDbO7+JIivzDIq0YSATRRbwikEUIrmZk//A5KBL5wOkQ/bM66bYDlVX9hgUCVJZGUYF323sMpvM
r6TwZf3eKJ+IeqyVz0kdWRVPbGLzXFxsfvxNKxSJe60VJwNrVMCMN7+XGR73yIeHEmivp9Ded8zt
qGNljYESBTo3cTZiXAUvAdBDFLigadp1/h7IrnqilT2Rc+45Z+Hjbb5aX1kpix72aObRFy9d7gye
Pswmdq1WxOCKOZVCZuQh8tXtoR7vZe1K/3+Lm1CgX5lgUCQXA6RfzAAoErlz8B01PCK87n8Y3iro
v692qRCUOlEI7kuxvC9LN50nS5t4E1mc4/TR5LAyUmGa2CxooYKyw4J8OnZNd7KhFdyCvhuT+dxU
CO/bM/ARxFB4SAOMgNWFr7RvsvFpf9e2H7arL8MARKM0fRDRthbagDve9LOVQLYV3I8H7a4dLbAb
UOZb7YpO6VU+BNH27W9eLyvzDF7UJGzaVkGTJN1QEfy0dKoZ97+/b2Z7Gw1ZUiVNQvmTMSMJUxNp
BLfYFH7RWmIFw499A3/Yx18W2EGBpjUks6jQR0YLnB+PEb/6mqZWjGEIqsaHyjjKnE5hG252NJ84
1ml48VtoIF+sM6A0VJqRERpI0cdmZPc+NvSuB8hrV+OBl9vcTgaurDHBjpksVSwMACTV+pAcdIw3
0/2ZSdXfDHd/bdvn+rI0Bp2myDTlAn2nTmA+FuUhVh9KLusgxz0M+u+rY52Mi07aBjbkHtmH8BB+
QRLrXH01J2uYrehBOdTIaXFuEp5RBrDgq5XYlTjamvi5hrCBafKm2HgWmCBnGGaClisAu7R8lsXS
mnmiBttR1OXbMOg0t+KSEEi4OEEwPTRFYUdzRKwFsi5OPkkcqNh+oazcjoGqLk7zUATRvFOUlvwt
/BL4FRpo0aKBbsZuAfczzXyXnACOt0QGORAemrWi4SsR9WqoHFVerD67jxuOGd7i2PbCOJXHZNRQ
NE5KK7inOp4fhZ6vxRXKuRL6xauzFHn7R4vjH2y34aBAvgPoj1sZCmdm9a2a/p2Ls12G5ZhMvTTj
VbRUT1qEtNfCS5lI28HfLxdk2wqHbJbrSsK137yO6HHtfWCRF7uC27jF1/C+96dD7Zj3st3Z8yF6
TsGhk3r6nXhXnP9qvFG6OKjJwAhVG1LCEXeAUNOazBf5Ona7Q5vZbYl6/OJqVzgpNg+OOR7KZlfa
qesQItLiqtK5UUFTOOJ1qNeHMlWdfYfhYLFJ/5QVThKpSdsECWcnLq7S1Jeqs15yfHI7ILh8TwZS
BLzUhTnA3dKG90QRLV0/52Fvi/GPoL0To9BKwu//blEMrBg19FhrEU4ayT8E+dBV32KVo6W1/Wig
bMCiRAVzWF7yTEgnNQJxHogPAn+8yR7Jm+qDunmAHOt8UHSLR1i/6RQrg8w2JpLRGQ0dapg7BVM7
hjWlyrU2RZ5IBs4X22QHAcfXr8UxG6hHwZx0A2CEIFUFaMbcWOKlKBdXuDvf+7fOpYWt5LPp8JJW
m/64ssyAc6wKAslk2kBX3+rq/UxupurzvndsA/PFhsLkqFBBkEcJWUsnjez4C6WtSLzqKwgyoPLW
OgYe8PNh5inqbDcyrKwyAZ1p1FUzl8hPiCY0DmhgPN6NXnFD+zN4V9x2jmJljInnZtyqQjAAtwZv
gawmlSdSqIS9OxEwCYzXCRpwTUfwDJw+zg3B8VOFie6McUi1rsVIkabReV5wRwaZFRNe6EB/5rf4
eLVCBpnNFHaGEsehPy2e6omH3A48xQJzqk3pCHmr2gSxlTkmtMtTs02CGV9v8AyMABpHGa8aiV+V
pH/23rLo7q7weCHhFEuzAS+5HWJLsGjIMFnG9/rVeIwOySmpLd5TY/vIqbRGJwJ/WdmvPB7LVsnw
XkySh2r8lGWn8f8vyEWzBcrFBnOsa33GMGOD8tFg+pFxr8mR1Zk8YqHtb/SPEYwA/ffeVeYYznKJ
Jij68qSs1Z1LX568yvG2GUMDVTR00kDy899mlEIuEBgDorL0OlYelQCT8tl7WfcWIbVVlIJVKcV5
H7O23eJikznPxZQZY0MJXOLpvJBjyCtI836fObQyPg7BYgG7hgYO+PRzu6Q8+qw/3CqXRTBHdurl
pg8DNFe1J3Iis91nFn1WT1fiDflWRHb0aXAhZXOV2fHX/e2j99Xvp+pimTm9WrHk/VCjXUJb3sQZ
wmyksqKp8YbQM0o3Go775v6A9Rd7zCkuB0XMZ8QHjpyhbx9Eqbb2lH2iqoqIWP19Y9t4e7HFxAWk
iQ1NnOAaQnIdVg/SeMrRiz3+2LfCXRITEuSylizoGAZKHCfns2iJVuq3SEd0/l/NByiXBTFYIWP6
eY5GNCZNgldot9X8MM9X2vRtf0H7Hg89c+YU5/UY6ylm2lR0Y0b5aYo/7RvY9zmNlR03s74YFfq2
JcqTGD40plcHn+sow3yybxYF5z7kLYcBiE4K65+ph3h8jtpHWX3aX832sNevr6KxpaoS8+KRSbAc
5T5+UNz4hLTAkCOVGNyG8GuUXXxM9b7kLxy7vG1kQGPuFyTB6FBK4zQ9cD3zAmd+i3E33ghuB5oi
CvHpnXbVv4jfObYpkv8ZNjS2ZNUr5TAVIW5G/ZbGT2hix4CD6qPAc8Vz+u0M3Gp/GcjIlWGKashJ
onxlgQubknSZbjJbKHiLbo67xlJ5KLUdQv1z0CBS8N9HoDBDs+zopVK7mk9sDLgBiSfbsFRbOvBD
qD/E3Rd7DIRUkqqpI3hVHQN1FrTOdHd0jeG1fp99IQ58yPurmbDVpjJQEstR2U8ijQgG0NYIxckU
B14BgXPy2FqV2KmJIODFidZrw9dA15UfEgevtNsO1DnD5+jEm4Dcnky8rOoDqtcx4lDmYyljVclR
9GivYYM+oNgn4n9OA1h4+xeuMAJvnQzCjLLWl2KDr9c5y2t7k7pNZ7VvEzqxiQN2btt8G7ktyxwP
/XiEr1aKjq4OlWqEWhCW0nwECxZoiYTFal9HJ73DkP0L75XNO4cfTrwymZVqsbQDbp9/2NdKOz6L
GITLvfHAyy/x9pSJS3QqGaku2NN2UKy8ue2Ch30I2+5ZW/kKAytEiQWpxqFzgsmiOXDzRfJHV/Uy
9FdCqTaG7FOPlhq8mYxXyZotLq7xlsiAzBiA71WJ8Qc0ptVc6x64Nw/ojnWW+5zabe7nK96Y2DbQ
gBJQM0UVOoUKs62ZoTd5SicMA+KTd0qhR/lFM3RYvM6v8R193/O+5HZ8tLLJbHQPjS8BhELUbwKf
ZhTIaKGB1JfQTT3wNCa3s08ra8yuJhAANlN6MyFjkVl0NDl4Qi3x/idrq3oHnaB9R6Jb9ttVuDLI
YHcGwUJZ0HE95QtyIzdBd6p4eULuohi0XoJQyFoFV734bQCJKXh2QFKZWsUnw8Ll8Bg64t+0+FwW
xQ7cCTnJIRCLUmUwn3Mk6PPYMjQOpwb97jsbx3bBGi1BmCngS6XSkxr6RXulz5975bD/eXhWGHDW
tCQtexNAEoiTnZHOasgp6x6amBM1bxdFV1tGEXsFjyMpwZDaAJGHbzM0aONT8dLXVvPSv5Hb8ihT
xrbHwBYOqmxFn3mFQ56HsHN4i6LnsmzgXZVcC7fTsTz/ZA0WfErBV9i8LnveoVYZIEF7W5UZM+xN
r7OLywet4eKDijOd3/JCFe7aGABJ5BQaDiYAJIHsEGUWSgwLAxlX2q3ikYOg2ryWXq5FBkT6skpr
jIJGTtTb+U3lhW7wXXnSHimzQXZOTryXKg+XVQZENFK1cRjDYOeBf7lGDAHSocO35p2W+gyUUnib
unn5rLyVQZS8LMMR8ShGCdpHSDIHKudw87aQnbsTTGlc1HTGJJfm0JsG2YxDOfmD3XwS3aW2Qq4u
ynb0p1ISIBHiBDLbBh424pJjBAklvtLKnojb+8Fb9pXmTojT+M0N5aLkkbjTffodxC426T6vTr3a
y6lR08stTd91BTwYIuhTlcHrZiiPJ3p1txByq0nhl31U2750LmaZ45dWUlCLCTrtosEfoDbSts4S
Z5ybbdtHLkaYc5eX8kKEFmSiqDoepMw4B0XIKQXz1sEctByz3GY+Zrmjm+d4vM+7U89L4G3HrSu3
YM5WJ0mgRS3gFj9l9GofNDqH8pq+jsGhyXn00B/b8wfmXBlQ5DWUfkEVWOitvv5qSFcqBNyj5XNY
1Fam/NU9/esTsdTtMrQqxIS2szXF2ygeBgjBZOP9vq9t0qBCZuufc8VqUOtxVI4yTYNr58UrHyB8
dT8Bh28Xy7jTn5GHsoob6dvsqBhFyH5wAyzOEWOZwSVkr5dkAiE/OYle5eVIrukYDODRiHG8XWbu
73hKixhxD7qaMZfZ6rozL7yx6j+A4mUnGbSoS+E/czJjY1XH+h4yCZ2FVMaCxKun4qauX6rC3v98
XKMMVjSLpGl1hqLeCI63GlSXqZugY0oCScS3/rp849cBuCYZ5JhlQRUCOtZNKhsNLM21iSsUL5vK
biJb8Ck9kMA5eFybDJQ0StsZZYPvp4JYHTFy5lUv0/1kp0+aF52QOX/Z31eeWzKwkubow22CD3a7
GEXLnwPK5MCL7DgIKTOAEqV5HhJ6+BRFPqIn8ykxUMsbM872ccywlV+pbvVaGsBNSqKz3t5p/Wk2
OVjPA2KFKQ+1Sm5keo2YsZzd6E4BdUjug0+9mt3BpS/PpeJcYLxFMbG/uswkESiBe5Y8lPqnirgL
D4C5i2JgQ+gIyIgyIDBlcZIPgrv4EIgFzQul+ZI5C9p+zPzCD4XBDz1OlcBsUYwKw+quUqN7uUtf
QjJdx+34dwHcxRYDGxEEMdu+g+Mhq4WQNENpnurazbfTbHVfwHd94mUKOAj8G2fPpGeCGODuTDpo
L2hoPksJBwx5HsGARETmqlwKgEQngvNZcpNEsiT5eR8Z6I/sxAAKgwyYHRYHQumFlw51rk61cqji
QE8FLdtWUHK+0/aKDEySYnBEh6rKfwegQqROEEBG/TjXvEw+zpH7dz3z6sUE4+JNrXWD0aFNKey/
9NnXpf8iJU/7W7ZdAV3ZYDw7j+axmrsKsaZoSSfFFq3oUb5Cv6PeWuF158p2YmlQBPDLrzLH9keQ
9Pv3uqyP8fTKmKEOnCKYVh/lYwcqY83+IFyxYzdwVFe57a9VF2LwPwd0Q3tAj0+HvG7oqM54Eo//
Q0GAbunen8RcoElplEnSI+FDc5IprhfDMZ97D8KZTnTSHV6Ix3Mi5lioS6EJ/YKWraDxCKr2aQHK
W06oul0nW31i5ljI9Ti2ZgtPDZ4Xb3GgunMnWqGb25CryaCqBMWVU2DztHH+EBdcvi5zgc6omAba
gCmdxgFAgzbIvAE3HaXdRrUKxZyUmxuhR27n47HtrV09JGJHRRg6UNzTly+aB15arz12fvTMiw94
J4dtuoBsCRnjCK5ShC40aj/4GBMncB5QgxQzJ40RWqIjDeoEmss5tNuA/Wtr2ZZXuW+lthuxtdpn
OgegXtXP6VkBr2ZGR0RAp3LFo83eDrouFhkoAi0BkrsxmrB/NrKgUww9rv9DALt90V7sMHCUNgmo
+AT4aqg7H6+dm97XsZ83kQHWBZpTGw/tXezxEvScg8j2t+qRIfYi5UQFQ5iVpF4dVrbKk8nifTYG
XJYwnZOgR1gklLe5/hz83eSQJsnoF9Qh8c7qBDSmNkhmj2xWcJ7faQea4XwzHg0L89w2f8+2Q7CV
OeaEh2pRqmWPXNZof6T8UUix89ccU/9UwombT9jE5ou53zNbhlRI9Hpv3faTBEYp09bPmjVDKTBy
Q4d7ynj2mLA5KQVdDzLs5k/ZgAxCBfpNDNozsIUegpu/e0it1sdEFFMztKbaIchM3yl5LVWWh5Ry
Mf+ngRd9O5yX1KbTrwwyh9ow03xJqFIOqKXsLH1N1cgSh8M+WG06/coIc6JJl1VyIU+oQrW6FWHm
W+ON8fL8kKWRStJmHrIQH8p8HF3dC08aApfJBfGeZzo8/fPtlPFqQcwpjiIzEZUQr6n43fhMqc2m
K6F0ybF1ZgdB7Yvp8AZeeVvIRAlhpJd9MaNXrKufAim2+u6veJ5Wa2JCBCGsIjWlPc7E13zdq9Ee
JmJK7ue0y18Rca2MMbCRjaTATAiW0yemHSa2OIXov7D33Y7j2zrTTIW2SzxokhkEjMvNcKfId1PK
iat4Fhh4yKZlWWIdL/eir6x0Lj5V7RcihM//bh0MKMyRpneSgTx3UIDTorwu0SsogGd03wrvCLF0
UeD4akF1AgeAaBYEWVNXuFl8inQdCLN5veCb77SLA7BUUQNY62txBCQ0HW756D3v70VyyM3MWlKd
s7LNgGJli37FVZ0AU6eDoM64NHLR18tDGupWR04aBA73d5BzRlm2KKXCm/Oj/N0noTtOxDVJ+bBv
gvuRGBzopsUUwWGEC+kU+JSyRXGgF2r9FPviRXw892YgAdPg2tzS7GVrVmCa+FFIb+nYcnZtM6xc
fR0GCvRAgQp9ixj6Jx9aDqVEyhnAK7px1sLOzUqx2Bq5gqMaZleFjNzvYsmQIeV8Ho5bs/RdhoRW
sjKHqxln8VH+ZmAwBc/p4Ur8jKsBLXRP9EpCXpZbFOb4OJuKkEH90OdUHqpKidXPz9FEHCG0dd3k
fC7ePjIBgzZqhZaOtKa/gCAvMq20dwPyzNlHaesZd3EKdlBWyuJaNXMkeBWfyr5NB5qHQOUBg5ch
BkT2rW0vyZQUyOjpks7SAC69OeiqMKLJ0fiSl+9Z3/lixQOH7R4F7ZcV9guJwqwkYFCBFSiyoBSA
jAYGtd3Iw1tR9aPDcC7s8Wq5o8wO0VniAce2Z17MM98tb9EzOlQwjwJtddQfacI0cLIXlD8gySZ8
+nnTz521vIVf9/d32zcvppnwDz3NjTEowPq5UA75PNjhWKAJSrgFn7W/b2obgi+m6KdeQX2tmGOk
iy36p8XiWlMheWPI7r4JjrcYdLUrE/KcNlIxInQh1V08vOi1rSWcqt92h8fKVxiUbydJWlT0myOx
LXvgsoKCbOeCGx7QwWWJ5H0dBuQDrQCN2oLoIruWboTIIg3UrzU6lmWjk/5LLiPnlhxSbhfsdk5q
tUgG+KNMDPQI6rWgpywkK/reoigRODEedMQTXfUeerkOmpyd/c+3nZO6mGUzROi7kGNCo8L4U3pD
k53TVWrXjvj+s1uHN6LF2V42RRQPMSiJ0ZCAAUkImFcnKbppUHRJvnOWxTnfbD4oUc1pCTMsa7T1
zM7uTC9xJkhOWLQ7fHmPriq/uk/BHLJwYuA/hCS/zhw7GS2KS6cWDZCFqqmhqfEHBBTk+8ktUFYq
X0Jeio9zxNnh5znpjbKbgdahVGBk5r0D+QVnLzdvH13SDJUQEcyKzBFXiUkCuabHz7QUiBdMB/FB
BAX5Y4cx2sbvRl7YQN8Jv2UtLwbZpM1QVFDFzUzBjtA7rUCxAFm2CYI1hTseRh5X0+YGrowxB77Q
gzQoqCKnthzT/EsnP3K2j7ca5mDHRi/EeUnnms6t2x3FQ/gsQ4wENXaPN/W27XyXxbAJIbEzxirV
4A00WU9c8VC8xLRk4aZeYHPHTeiLcec7sfziy5zGs0IhS70djiiTONKxBI9cdOJ2wW3eMqt1URdd
3TJxBFWJUIcl4vfv5ft0Z+BNHt2qM17MULMw/f57/sijruYZZWKEqk8CMPPhKjDqb+F4UOvUKhuO
d3C8j2UZB2eAPKR0C4fuOKWPhcqDI54BusjVzjWSZEjVTJNNH0LlvV8+B0fV1SxaGi4fw0eFkznh
7RqDFkKV9IXW0IAAXJ3RqTEqK+fOvtOt3/M8JiIQQY6nAeHRFXmEBIO7HEzXuE6vR4fO9aO88Lx/
hnmbyGBEXgwkLDQgYI7WS8iZ8IQ+t2/hlX8zGFGU6I/XaE5jPCFvTOeKDJBOFlb6RCel/4drf/N+
vBhkk0GzVBazbsAtzMatrunoOeIN31LeyJ2eWtI3HToW4PI/k4f9neSt9LfXRRgJeRIZyHQ4oic6
dMogeVHgjRKUyCCB/rZvbzPeWK2TAQ7o15uVEMNR5F5A049+iobJ0uPp3UCrwr4pjuOzCaMiSvLE
EBDadCqy/8PZUB46wmG02LYBOgtigpBWJawjhrrZpKTJMbdvkSGx09QrIx45GMfIxydcQUa9yFWc
DA1gfQZVcqtqXlElEaTHeGnP7TZZSmDxczkfj8SVJbFO+wxPMfqulb35nHjmQ5XY1BsCiGfNV2pl
aXzygz/44C+zH/M4K7OBljZGTnBLBmfKzlj7+g106TuY1bz0FhZ5df1tL7wYZBKjsoEqVFfS0yZd
JwHaI39I03dDOu474DZKXawwvt6bkowXX0vftLdp8FAvHAf/Q3RxMcBciJpUiqURw8B4aq7pvhlO
fK0ikmnsEZTW/241dLWrjyR2QUCkAsZI/F3O3KDjEVvxtoseg5UBra6nOBqgFaW35C2LoodJfv13
S2CuwmVUxFZucVrnIgGjguzFsfQvTTAXYVlhPrSKUlQO0LIGVaUllpx/twgGcnpZzWZFQ/tQEyKb
P8dH3Rw4xAkcwJGY2w9Q1/Vti0V0Xe01ovmi5a2t6j3HDP2Z34OGX+7Ldig3eYP8nwqA1vXjnN80
Y4hW+W9V11lhfl+Pky0OT/t7xwM4tl+5z/rYCFKYbF7LT9I91V8THpTj4mcQpXapaBLcj/PBtpcJ
BWLNVAzd0BmXqMc6NUGYiXFk7aEtn4ocnEAQ1jBBmAmVL9ClBgaPcOwP67zYZJxkTGpDGiqsk9yX
V/1pQH+L4gLO3RzB2C34IkBl81c9evhg/6yT8RoB/ZuiqLUYiuzib3qryOAfV4vj/hfcds1fRtg8
+SKYSdLRhTXL+NLFmHVbIF8mzTwy3W1sBVmlKZkSyDLZN280SGIqKAhUBu+D3NHTIPpmT7bmJa55
p/Mcc/NRejHHaiiJkhEsCx0WUfzu2DwGjokqPkb47qITN6W2uYcrWwwMGqJhhmkHW9EHxaniUkF2
XLkOLH5rIB0mHHHR73836nC/nfWVTeYQoCItyUTDIRBIf51P6PItJ2vKrxrdIiKU28KJ4yjbScqV
ReYITOMghwo0vtD0jaACShrRbXEw/QJ9H9w+DN7XY1w/NJOxymjcVBg+FG0sUQ3ArXpbafc9uRn1
wFLRMGEclJhX7uCtkn03TIKSNnkON5082QPfqVcmoP63TH/w+6ul8Pa/Isdz2MdCFA4ByVpUqZrC
G0M8v+M3PedFNZzNZBWIwNKmT9GEzTTOki1gfjA+Kcf8OB4bqPjtr0fZ90r2iTBN6VJICl77k2IH
5X09c15XvN+n/74Kadp8Seu+xdeZF1fWb1pubywNIXeOlU4/2MrAJA9qqkI10pmTQ3WUnelqfptr
J/lCn6nzgdfmwUNFtoY8TxCN1OiCQO8bf4xQp0jDG6+0DSPk8ofxto8BjTmuwy6ndYamHS1VGKxk
uv93DsCARCeY/ShKyGxKkIkJ7UzCA0sQoGLACZ6555RBiCydSF+o9GV1L3utvSA5tzwQT3ZjVNP2
17T9nLogH3tHxqUkmBUNcoLkVI6OcpIpV98LdFNE0KgiyuE32nG+FFtYruawKAeaD5xRdk0qSAm4
/3JRzGOqqnQxLGgaq41sLCRG5ToDNV/71o0ObZ81HV5qhHrXztkymNeVIk+pkMvwPhVEfN1ys+hv
eva+pAej58Aq71ix9WRjHKdAq9FkMNq0/5kOxFImaR0K2TFXE4kD4gaDGUOUjEmkI8GeZpDIljxx
FCyScRIjPIdn65B1q06DQOvJKkhIirv8lPv6uT0293yY4MQWBgMTdVxr6lRQmFik0SoN89CnwbOQ
qc4ciE5q6l9U4+9uDk2hshyaon0MRq6AV6ulTk4p40nafo3l2pLnp32H3z5RFwOMv/d1nqlqSL9S
CwWw/FY1OSdq270vBhj3nrpamdoaiCRhOjQi/WeiBw+JCCqEwBTOdZ9+21/Qtttd7NEFr3YsFCNF
lnrsWINJjuI0dnaQH/ZNbI+jGhcbjGs3qiCRUYGN2oXaKQhYQ7d5iScMkwlQaTRAttA/fYji3ujO
dGvccMmv6Kb9jhmXP4AJrctpNAJZwRtoQDi2HGsfDCpgtQU9lHINOT674Y19/eGcXSwyzj/PWdJN
lFuig0gWrQUuqGVJ6LEPHV6/Fc8lmcuSkCgrM/oFk/g5hDwRLyv3h4vrshbmkpxEferHFj4vQRGS
qk+CRshXz5MteUi6czvq6cfY+Vhs/iFTTG0ME5jT1dj6P9KuYzluXYl+EatIgmDYMkzQjLJlW96w
HJlz5te/A913PRREE3XljTeuUk+DjUbHcyzyNZyPeT3ZdSiw/NVsnBDMu6Njq8kK4Q4uVgMpNhlk
yuAk6lVw6ECXlZ6KzqH7CRBebGtAvB3KDovXbiFU4xxISSUahjEeTGM0z6QBIeQwfpfKnzLqXlQb
AYepuHUpC56yNV+8lMp5FU1tu1AHf5urmJJD0+zG7KKdApBs4ILeBdp01Mfg1/atX309lzI5z4Ju
XakUFjyZdPLvmdmE7ndgLjOO3mgnKoOuGulSGudj1DGwrGmChuZLsRqb9XZ+aFywYGP1I3BF+B9r
bnMpjvMo2Pr4/yjy0BXXmq7ZRkof5Sl0tg9x7TVYiuHcSNPhuSlfxhbKj5HxgbZXCsiUVelLYwks
RPi5uNuA3y4PmK0GLOtHA+gpKMH5YFjLOie4Y+MLosnKNa+11IxzKspktQDwHWAd9ec4OFf05/bJ
iQyCB0TCaGPg+z0inXGn7IzD9JXtwuYHXO/Zka7iq6r0/lIiy6AXT2knhXNfTfAn+Zn1S5TDbNjG
9ez4qN3UT74jmpATGAflXEkI8JRKA9us25KHQbpJkpPVYO1jeEhSQT4msHbKuQ890yM0Z/DEhNOp
HANbzoBplQlJjkViOI9RGnmV5SrEyFejC9ig++Sn+UMPbfLFQIEIFEMPaDpNk7v93VYt0VR1ois6
AZsbJ9VXaJyFJcVuqPZjkH4m6fP231+3RBOYlKqCBSuVj7lLqZi1vtcDTGUUH9lOtnZHPYZvhqQP
bMrqOyYL8DV+i+N8RkmsoNM16IM8Uy0bW5sqRxHtMKwf2kUI5y1iihWGoIJO4ajalXVVqK3gswiP
jfMQ2KUNTCmGCLZFxYDvMLLVf8N8IUjR63uQOwiDtlX7u5wcP+Q36m2dN+mLRNbqD52qczHmWmIE
D9uubDmt8F3leRYJXpfL+tSYG8MAA/eYjLM0AnIGX6yOz1m6L+NPrSkq372VAXRv3ZRVxHHYPOcL
50pqzhPV+xgDLoyZJt4xZxh4kjM+ZEeG5TCgTf5p2/LfxjqQaWASTiUWOhAq56CCyQ8L069jV5Hv
avlb3Tzo8rHV9tl8040/MRNub8t76xCZPM20TGIoBsgZXzvgoJOHuiYT4KTy3qHRbREf/N5LjcFF
D1Mga8U8XwvjfGLiW/o8Th1D0Se77DAj4EiGl5xiOrKcIhXNG7y9cq8Fcn5Kz8OiSQcUkpPqpAcY
ow9ikU5va7xMhEmIRjBIAzz41weoaN2UDwnWg6MhuyXtdLT89tjUdEcKfx8qYJxXx2e1px+tfEKT
XoQMv2qjF/H8WF7T1TooGnGkTRbaqXJTq4Wt+8dtI1k9RlNhzBiKBdNkP2LxSvetMfZEYkLU+075
mcYC97tuGAsB3G2e5qrOAx8CrEdUjc6pi3kGOK0WA0svoaiI9mZdIYYMpwJCzbK4j9aTDDQLYxO7
VXmjk4cx+M94FTAK8/9/nwAn8PWBAfGrCPsORlHKN8r0oJPArqXv2x9lJRd7LYSLnaaQDnWllBk2
8AuQnGkOKxIENtZYp8CNjpPb75tTJKzwvc2LXovlPEZWyX6gdjg7ZA0fs9O4U50RmYoE5IjsHNxF
xf9hiFNHCAbO/vTrRPC1aM5/wINlvp+0+GwgxWOLczATj16ruwK7p6LFuVUbsVTZMFWwTBqEiwkM
UkQGjXG8phE4umL2dtrNQlhl9pPfqLSQwgUFjZ5lVtIWGLu6nhwgx+7Cx7i1K0ZD4+SoMALMedts
RGpxpj9lNVHBuoYtMGkACljuVtHzX0ngUZaKXKOpNvRAhqmPcfBcClfzVi3wcmY8xFJeFVVW1Uns
BoCFTt3yc35ki8jkwXoqzvMe9/l+KOzwwMBLRoFyKxvJsMGFcM78MTyUWCEDZ/g3xIpvfVfHEHl3
rhkd5F4UEQg+GE+oAzJcEsvRAJgxyxmnazUQaLT6giwUYvIXzj0zk2imeQv8qOGkk1OACpJq/vdM
mZ2aiXhNMVHV1LnLFHejGicSnAZDC2Eo6ZKn3iVHxav3vieK5tdP7CKMu1NWIE1jZVaxm4YPHbHQ
lheBRq6dmSqDGQ75j6qZhDsz3S/60vc7rO5gmb8knh41Tt5+2b5H7NHjXQPGF1WKEFdGjMvdVJ2k
fWDJgHGqMSyL0jmZH9CLsCUqCDnXlfkth+9SDzWwnEwVysjVqY0fE+LVxdO2Kms3dqEK351usnbo
UlNL3JiYvVdrfX7W5MpwJLQ0bDpYYDdQMdtDqajmtBpZLCVzX8qq9TIkGg5Ru6a3/h5oqUfJ8Q/h
x9HD/p8rHIp/u7hAcZcuh8kOe3GbumCWe0zm4TB9eWfR1FEy44GW8bXem7fjqDsmpulgP2Dhpcl/
nzuEcNUyDWJRgnCNs5g0C6us0U1A1SRXcx/bqog1ZdVULgL4fmzYmv1EohmknHVsy2FrW/Uua0UV
vNXIBrR6hkZh3yblywsxyYJWGUiCESK2/TGeutGO3QF09Z/CmxhbIJXi0NgVMWGty0VZG3NDhqab
fPMyzFTEuRTJV9/ZrVsDu7JwLId+oTesKoqlhlvJFc2arR7pQiZnMHEoM/ppuHciaXvaZ24gqfs5
Fu3vrN7AhRguwta1cpoAqpi5cfW59a+rm8H/NSFW85Nz7v/cvu0rG7iwQxQ6LKz4Iml4UxQgjSxN
c5chcQ7v4jvGUUEeIs88lgeMQjrqLZlstnE1ZfZwrz5sS1/z/qpu6Lql65RgEfz1DfRDrClViZy5
ajZfSap19IvK2Rax+s0WIrgHJtPlPpS6NnfZMr36GKPO4otwJNfyyqUa3F0OjTEJtREy/okzQsc/
tlfyrsAsjGgtW3BifPeo7sFy6lsKWn3tVRbfmYGgkLJqewaD7tOJpSp8tqWkSVCYsZWhGnVotMdI
AjVCENqTme50E2CBtSDEXY3R1N8C3zDBVfpMRjM3M/gPbIDexjvtWR0cze1cxUuvLGJDevi0bROr
r/VCJpeN1dXoF6YCkOcROG8lyGGLn6b6TRlE44ertreQw8WfeWg2tdE2uZsj7NDuMNZcEdHEw1pR
aHl+XJ4la1JFjATnR+35c78bkVum7gzUZdc8oq2I4vxZP4ReJQvZI1dNcaEd91xjeUKqjXjI3FD6
pmOiQ28SQWr+B+NgvomaOsDPOBFY383znhIo99i7rGKJoPSTjoTZBAIL24gqBPHVSpsI7hCv8b8S
OXcx65Feax1g6mqQCOdgPTKP+iNbMp9seCeBbxLqxzmOXFPGvs1hiNIhumGTA+EtSgKslz4cE1Bj
6p4QLGzd9n8ryPeNpEAGJH0PBeOz9ch22qMresP8lfadNXKmgw5CAVEPf/0iXITyF86cwKYWIZHV
yx8a+Ji76qBqggG09YtwkcFdNkrCKVCnKnOzprULWtnUH0DxuC/oMep/bDsQkZnwHSPAVhSarxBM
if4fkizwAA3K+BgKN30SzfKv37SLatw16NBIDNoB5Y1xwARJWe5H0u62NRKJYF9wEQv302iZWZkw
3PtbNc3sTv62LYCZ8psM6XKxKBfU+NgLmDofph4fUXO9/gedGiSp+20xIj2YlSz1SIfELKcMNZr0
EOkHQ3rY/vsrAA2vHARPjNHOtMD2HeIl7bo+NzeAEoxtWuPF1x7Z4ljsMafUfSKiJopIMc5VqAjS
Ui3HjA/1n5v0bA6Ch1/gF/ji9DBPbAuKYZBMCKjl1KH5nQTGKeyNCE6QvUgblsDvi4djr/htPKTu
dI+cSwdFb7gL9jo4nc9I9FwxyZTg6HTOMwySPqBozcJ15YuRPE69YLta9Pe5JzhuAy03JnwanTZX
RmWepjlxtw9t1bmZiqYQypqSfFgm16Mhjd2YubXRu0H5M/RPo5kcYtO1YsFFXfdtv2WhIv76Cvll
1dWxT1NkBC/vA5poM5h09F2JcddREL+snp2pmVhjZT0ZnXMLhQb6a+pjQ0MhT1p7yIRc3qvWthDA
Pej4FH5rxVr6goXAyNR8V74rPYzG7bKdeSPEKFjNBRbyuHvaacQMsxDy2OkpGIHGcChI4D1WPutF
GBmr7+pFGD+IH41y7NcynqG0OQSaYreoCUaCLySSwX0hBYiv9ZioCCqN76WpOmn4oVNae9u+BWbA
b6uBwb7PYwWRspKo+7YIsaj2nj6SujgrzhDCduysuIPbqc2nkd52onGVFdxjvAwLAdyXL6LJyJR6
QmR11E0npI5yUFH4cIbvbEqrdBLt0GBE0pVtydVEzxLzYW+c6kU4X+2ZlEDOm7lLUbRVdqHDGDV8
twckRrFDGCmQJvhab+bugyHAtC7MrmoLJ+78XaGkh22DWH2OFvowfRfvuBXLLQU6XeYS9YcCQCK1
do3yREMRrM26KqZqglfA1DCS9VoOWnIR6GQ6tOO6r4F2p4v2Zv9gFRcBnCKmXwxKCfI6gIy3bnDI
sdyuf9Ceg2u08F92pkvHf9AfyI/t81tPLVAL/lcx7lEKZyucCYUfyr9PGDChWNOSAlu/K2K7wepC
f101zjumFNkVuAhlp734ahJVphLbLHimYIVILbwcqNsOUnkHWFb34mWJdSu5yOOi1qnu86Qfaxxu
He18X3Ij62hJ1O70/w6X+VozzgtWpAvCscD9MidACbbfKxPTYm13jHVBHLbubi8qcQFsRmo5jUIV
R+jfNyZ1M6uzc0sUhImkcM6QKDWRwxwNOaMrXGNIvoOpL7bnoDOcbTtcvV8YulAVzVQxmcOZf6ZR
UNSHSDclBbzPBMQdiZQK4q91W18I4Ww9IoOVFRGE6NcmtVnnILvOTxpw5ofPrE4wHURp9KrhLSRy
hj7MhWxNtY9sJjevw0E5YtJ6p6jFLrdMe/sE1+OxhSzOyOW89M2ARTBoodZnyW6cYh/t08kePTwr
e1FRYtU0FuJ4S+/0wJClMnc7at5mUns09chu8676W704SzfGyJeSGbTupdthQiB0mp/1Can7sXDj
LyJy29X0c6EVZ/BZZ2ppqckpZi/nM2iYT8MOY7/XovRTdHhcDCBpstpUJsSQ4lk1vHn8MgqRxFbb
VhdVeNwSMzZm0BjWiJXS5AQsjmNRd56F/ElTzGNRFYBBjvc0KPYjuhPbtii4zfz+0ZQaca6lKHT3
herVtLxrfVPw8K+fIMUEH9IBGfOkr5+QCuRSWt7PqavVkVOFGliF6JWuSe9qC1sXOZzPaPPWNIcK
PkMJv1ajac/Fj1JI/itShnMTZZ3RTM0QKIXDYIdYsA8APSj9es9HMalFNCSGCk/IlTRRmSRSm7pW
8blp7of3+brff5+vGJaaNndlPaMlALwAr8mnU0xS6pBI920kpQJtVlaL8NJaF3FcRNZouTxIGtxd
8rJBj63VAwDljoyc+V3NlIUoztYy2veZkqImBfLRXazI52FUjtsf5w9v00Udzs4wkC2XWo3AYZKa
c5JKjg7KO91U7DLyz/H4swt8D+0+p5ubY6jI3/S4+JXIsxd1sif4KUydNznCQl3OGkdaxG1Ww3Gw
kSyWCmM97WRdY/gGiX0jqN2vu4qL3uxqLEJBEBsMZVAjwpAlr60e/eHjtjYvbm5LG+6dUqs2G7QU
F3jCZi57PoAn0do5ED7NIwpyDMcJTCzARgacWOGgzyOa4F6/3BcNuferSpQyajMkxmZOr0hSe1U5
HAMlE3QXRQfJvVxymjfVVGDqLGjma0mdz1ESv8vnXjThXi1fTdXM71DxMekuTLGLXif2DEji7S8m
ugp8ibFCY1tqc3yxfhcc2sdqX/Wefga4PYiPasB/G4Y3iEbo2OnwVkJkqqG9zFo6/JhF2BrY/Kmt
BJz2uzyKnTy7lubUjvunMvWaUTRivGYTC3F8Gh6WU9MZU4XXS3nWlONUUbuNfmyf45pBLGVwDlIy
/byKDGQIYK9y5rj2zG4Q2JyyFmMsZXCe0c9qbep7xDGl+VSH+yp/6MLa1iSKvvBtY3xLExVbpYLo
Yi1GWwrlXOVQh7SrFaTKKVoE1b490D2rmolWs1YDaiKbFnYiMa+i8lN6RjhiICcwWYmud2cXJe+X
YQcLNKD5XjQzwtzQWwO8COP8IMZ/5tgaMeJA6/tC/6SNpd2Wv4w8d7etQiSHcxMa0AyNvmszV/6i
Z9/6BLcYxBjYFd9ty1m38N/68IsWadRLvWmgYKJ3tWv26l6JP/bK47aQ9Vt7EcIpU6c1qGvUIHcj
qlzVTXfjW+kXKZLOc4jXEgskViOJ5trXXseFVfDLAZLRVZM/ogTZeMFhSux4lwKvClS4L+BL4Mmo
BOYuOEneHaalLkeJSjMXJINNd90BAv4d/DUICy+mzvdaDKklcjFAqQloXLKXAA/GTm2y13YtuKZV
kbddd02/vxvfaenqUKMKQPXdTrEO2pzsx/cMWi4V4nxEO0mZ7vfo78VmYLrFHPROXyu9Ew75r6yh
ovEUkULs/xdRTF6YZZ6quL1Dey6Te7kXWZ1IAOce5CRPEx/sGK6lh06G20qU5CoPoq/WaDrqqB+B
EbbLSPU9lcLRlnzLnUEV1WSaN2jV1+1bJzJILqKqAaAajx3azIN8r+WunH4lVKCvSAQXM9XA4xpV
YL+ikx04bbnXZnoIU9HKo0gK5z6wR9RFFpIvN04KoPodFEPehXMgimcEHoMf+p3lNi7GHN9Ou/63
tAusr2tpn+1AC3rY/jir07FEUbFUTFSq6i/R1cIUA8WcAVWAyazG069AoHLAOK52fGFA2BvHRIh7
vVq5XghUOdtvyqqg+vziELEufYh32IyFj/ISh60LEq/ch/sBY/vGe8amFoL5bQ4QBhmTmaC4lmrn
ZHjO9IdoCO3t41w1kctp8uAIAfxU0rCFnCqtIscv80PSYPs2UmNBcXL1gi8EcbH1HPkJKqM4xQIF
VhI5gWgnQCCAX+GYE1XvSxSE3NkaUNnvzZ9zNHz+q9PiuyRqPGo5UOURXDTf5HIXlR/QadwWIbJv
HjlCDtKmiwmeQ3VP3XnXH6N7/4MPkkbZBUS+cCRpNdi8fBc+CLTkNqvYDDa6dfWRHFoUBMODenhP
QXBhy/wEW5EkGGtr0bjvIt0OY/2UkdZJulyQbQvMWWP/v3AOyAKIP6lZ7o4yeDuiwhvKxtVDEQaA
6ND4F0KJFalqmMfbs0XvZF97AFcSR+jsFX8TNC8+DvdMxFk2dDTJma9jKIpwPtgyjCJAU04uS+mz
bwLjE10i7sUIUKWhvgnnOjjKZ/ljtw/usXqwg000GIpDDeGniCZXdJScXyBBBUpLHUfJkh12lNGx
wWKtqHgnMAy+eDdbVt5MSO9dWXke+oegGey+ekfLamHjlEtIi8SviJ7ECDJpj4Gh1C4QOVuaqGHw
Ul3esAoeEKIJLXC5yHCl8dH6nHlgVQXbrgk+0PEwEYS1bGQYQxYFwP+tYyV6f0UnyUWeWP2bBz2F
TYag/nakw/h58honuKLgBbxX9vJu/vjX7oNybzBYVicjCFBw92Os25IqtxtD3U8GER2uSDvOgehj
RadqxvhXaiL1GX9EKXYosf4iuGerdYXLxeanAGUAh1qVhmc3PhY3DIIFNDxOftMigtmWJNKH8yCy
2UfVNE2wFfIj6p99Etla//HvZHBOoytJUlUS4pRGejTlU9V+zsmnbRHMoW6ZPOclhqnI0lTF97fC
8eD74alT6ZPeVzszQxXrr2Tx+WiOXm1VEhbvhZ/DVHe0+piWDw1ilm057Og3dOJz0rr3Na0bkNzr
861O7rLyaxtXjtQ8TZ0IT1lgBXw+KoM02BgsI3Nz41Ah/gJbrFsMg8A1CB4PHkV5VLBUnkZw5W1x
G4Qf1U4QQv4hNKIGIn/Lki2+qojtkgkDx1CDPP6TaEhe9zzcZWiKhGCoF9EfrxvdRRxndIE/SCXp
EO3F5JeqnkrjQzJ9kkxRbr3+cX6L4UnAtL7tpYKiMzJW9/N0NtWzMgnCInYD35raRQTnBRqjzDBT
yTJarfta48PPikzQVazcuqM3Wil7oyI9bpv36oQwQf/y5Wuxb48ftYjFAJoR55KF0SXsz/56gVlx
gEfpJfvWTo7mrnQGuxb6u20bgVTuEdaywFewpsmK6wPmDhPPfNZAvTzgTWz38bVob3fz40Gc+lrJ
LMjUypLRpeuC2h7IY64VdiOCXd80RAjhnlwltlqtTaCTlv+0dMMpkqfBeJSpYHNg/f5ePhj3yOoF
Vk9aZiVJNHyZy2iXgpJRYBQiGew8F0ZBp5ygEgxVGNElOm83wVPP0mm2qoiQ4kp7yCWBPxd9Ina6
C5F12ud97+N+9fpBmk5h19hFLHrRRUK4G1YbZTROVYAJLDAWzYiZR+hjCK6xSAj30JK07EejQ8F+
8D9Nysny70yRqf2h2nExAs7paUnYoI4IJ64DzC+5kh4YxPT4YHnjyzfKr6ZDZxu5LYKuYH/3jy4K
u+Oct6jjoKiboM9/p1TDDm3L/fvy0N/qvXTdF8YQZaVC1XFAQ2e6KfsTwa1VJUEKL/hML32XhQwt
8FUja2KkND7YiCZjju04V36GleYLTHt1a3XhY1+84ULUPGXgnNPR7Si8PLLlXxqIq4p9+k26aTNb
w2RUBMqs2kkeraN0Vh8El3nzWcE34xyGrGOWNGKcE9re3yu3JlguonuGv5d91t2yRiLywtdl2vE1
/SGQzXzelr2wj7DQvGjNelA1FMCRZ/UuuCXRxR9AEnFt3g4v1IiyiBpR9KC9/P9CpB602JgEqiYq
My+zdXsN1HF+vpPQJQb630vXjNjtdwA7C5Rlr8iWsrx3UfwKvWh4TVYHsHaYCbmW7xqXsa93n0SU
dQIXrXBexopqQwor+Msmu4mVazn9u2eGp7nqurzo6ISqNICOB8OrQkEavh5XvyAaYEOE8MFuBXbc
QinRXjfhviaArl63kuZq06eg1XfbH2b9pl9EcQ9zOSkq4FYRIeo1vL76IEd3dBSN3K57xosQ7paR
OTMSUqJ0pgTSUc6tQ1KqD/mg7bHzcLQG+TwOBZhsEu/vdOMuWF6WnTyHGOPPQQ+rfI2qQycq2a63
1xkyDXZN2afinuZUnrN6aOC+NOAO29bc5k5gdEfTLw9AKPuG2bjAbpv2XCvRbRcWIu8p+nzctcpT
khf6jFKGvJ93zIX4km1586k8NQAzApHX9TC7uqD18wc3clGau1+hGmC1toAbARmvDbh5m3wbvyXO
9CM7m3bgYPUQOBXA3xBpyyLft07kIpd72atpUCuFYgivw6AQKGCw8SrfTTvWwBDhs6+PFlw+LE+M
YiWxZRkVZDEkAMVFWBTbPR4ktocxfRKKW38MfqvGM6MYdMriWcJD1O+SX+XZ36ObtjOcBjg6O+mq
3IsWUf+QZVwEMoe9eAqSqdfNQEHYH58BeWyDLf04389OjSKpfAhcUZFUKI9zNJNK6oJouCgVRjUm
LwNpkORFyKTYlDAmUQ7bd//l5d6wFYPzOV1bx3k/ss0WLz++oJbtsCuGKpWOfbEUMBiKKLdfzXHA
9aRRFVBLwOB4faJxTf20iPEJURF74cySbHoKPOoFXm+rnV0dmVghW4dArMqJDdvG0keJxWpnZRdj
JwSNvfZQe/JLzgjW79vqNtiJtF11PBdlVc4FjCPqt1aNpouZnSTtEBZ387Tf/oTsh7/5ggsR3G3X
x1KxwgIVs0n7rPXXWX7btb0dSa6viQB9BdrwWBxhZhV+kMONmmPgNgmxQZTpzlRgIexMNhTiyePy
ttZMiRG5GajMNvFjZXmT4qLcZGPjzwneFcRfzo9wN9xq26kaJwCMjCjiz/V+Rnt3EqGMCKyPcNc6
8ZsGw9awA6P4gA6vlR106Wosn7ZNYd17LHThbvM8SaE6Zi8NAzb9gg0KDygc2H+S9u1eEi7hieyB
/f/COYZm3mh+gOkXSU5uY0CXtD7miJrJ+LKtl+j02P8v5ET62LQBCXNX7dDoG91EpmC/ie1BCJrO
ks8t2+O8hEKlaCD/9vuyq/YQHRU4e6CLvyd1XHwpzjF0emvKUoH2g6mfCunQ5j+z8tP2qa0OlpOF
DM4zxKVeEKB5saxN2Ul2t29Pyn441/t8L1qEWw1dgapkKipwS+U33DAlTRJ9xhciUpgeiskdIi04
9b0V7tQmPdKmtkD4QD8pVpN6AjVXY4KFbO4oo4rGVhDBX7Q77YpNNwaeCv++C+4Yl7MEqCVRgLVu
JRdtuYPVR0DnGj0WBOSr6FB8QafWYcRp6knkCtef54tuFvslC8vvjdYyygCF8MGRaxBkZ1c0sMEV
TPYYYr+K3O5gfBB1UNdv22/t+DK1DGjYMK7RSeqycodSoaOV1bWsfaQkFzxdqwnoQjvO9aqtMmlB
EmGxZz4r7UPc32+bxrp/umjCeV1FlYwoLhGAN9pzlhieIn+WAtHC3x+cLjZrDOAPaxrfskSPtsPz
i4qgfGUUNrpJP7Fx/6P/pTjpIcYOaCe6bOvH9lugzrldXcGT1bKKSCr188FX1P6QjJkIf2P9Gb5I
4ZxuXhuBatbwHuYsXWlddO7zcmd0QDIBZFmSmrsAWH7b32vd8i4iOe87yjTrxxaNMkuGlZOPWv5N
T78OoahQLJLDeYyR5sToSgT1Q/2jH/ud0qt2MBufzSgTxDKrqH1oYv1rHPzIXF+PHZX/yQH7l70/
RnIvedrRwJbw7OknxGnO9imyU3r7hv0WyadktarIfQW2Sneqy69qkQZ2Js3OJPsHXIddSMrD38nj
GjHRkA4ggI8QQM3Atw3KPfA0n81Gv28qkGbEhqhzLzB/fmEumcyuzk2kLGC4Kpu7Nv+6rc+617ic
H+81xtQvzQDnV+lum1zT5CC9Cx57YRZ82kUbCcNrJjyTrAHBDLvq1/1huEsA54h/jwypAyiSIr8h
MkYePYNilERG4wfbecfyyIAPkda6pvtTvmXp+iDbhiu40aKz5JxIaWQ5GBLxNhfpwdDv08JT8vdU
AS83jEfSMKMh6UHUgg1Uv3eH4tzTk0Uz21CulVKUAK2XdBbCOM/RzjLJ5Ax1wP4747ConHjXfmMA
yzrAxBjEMisJiFbqRIfIhRuNHNBSBiyt64+5jdFpe85OevrhHVbPTJKAVUIFreXrSGPW/rX6gRbX
QBb4RGeyS7pW0Nlat8GLHH6yUkqlvKobRDSNN7qYUIjSO5Cpsc7g7NBfYOiyrRGPZjuIgjYWTLxx
iwvBXLAhaV05DhFC1O6KMSUCDMLVjumv3pPdem/92D7NVR+8EMb5kKKf68Rni5ZgKY51LHZ2ho1p
T4dQ6jT/nc0HOw8LYcxhLoJEvP1Ji+kzCJM/hrmTyIOdBo/bCq1HOQshfNARyrKmMsynfheqwPVo
9pmjHcPUBt3fXeEGO1H5dDWlWAjkXAdtAaKQZTjC9Eh25GAemV+Mr4QVsNXbtZDDBR15mkvNrADC
Q9vXu8lhs7GZkyDCjkDyMLmpJwmp6te7eQuZnBuZUquRjQCxFUVLqz8aCnZ+JQekY4FNPfrQuN1Z
38kHgzrW3SjZojXgl0n2rbvAXXZjVsAzlY0AqTikR9nTvPmgPaePpLeHJ2DP2P4xOndu/DB/Ha8l
N37qbtVT/iQJPDezy41fwY9qguW6GqIMXe4xlrDdAYqoZr9ttSIJXGii+qUUlQWecj+VbvI5uTcr
4eYgu8pbWnB+Ze6LMcwjBJNs0AFI69hB+yQ/kz2DgNEZP2QvCl8FFvsGizEKs4QUePGAf2TnoCHP
1MSRlaftsxO4MD6tKcnU+xiqzl0wediG9SSFH/zwpzUkdjgN7rYs0XfinEuKjaa6CliYUP3qwEVW
5g/bAtYT6cuN4+cw8zmTUD1Eb22sjiqYmiOv/dQQOxuc772nODDzwfa9baGi78R5lmoI4yQt4Zdn
VBZ14+PoP46SIPgWyeA8STCjFAGsc/RYx8cyvQ7Tx0J92lZD9HE4Z1E3EWZxAZ7jgnzPNuSvtS74
+qvpGPmHq01VAG/++v1qUxmbN6yH1IYYT6vsvLoFhYtjpYKG3PpZWUDdBl+WRfl7U/nzmEwTRb94
BHTp9JmUhSOGe1w/rt9SdPb/i9c46OXOH3qA+pc4LhoabmlR+z1f5CKCKboQkfWTlBgBHEBHMNhy
rYkwllXmF9/6tIsA7u3N/dGkJMEX8b+Ye0ZrDrYoQKyBS+Q83+u24rSOesidcE/AgIQHwtnW7w+3
9SKfswgpQkcDUxDsTQ4Oo+SYz/Jz7U2uemaku6VjuXGxE8hkfnpLZ+4mSXFbanGDQx2uymOG2nnm
tFfpDashIqgXaCgyEu5OSZKZ6nBIaLulV7l1V2kCDEPB3+drAJWWpHXJLERX7g31a2b85d/nHta8
DzpaY0TGDXL/TM38MaLDfvuDCG4rn+aHsyIR2ZABeq2S46Rbu7CrHS1UBHeJfdaNz86zfxQ9HWg7
gmMuUaedSn0QmSMnzvQ9UJV3rdw+gE9KkAMx690SyXkImoLSrrfwFmnKfRRcTemxiG70YN9qoqRn
1bNqYBswZNBhIrnDL1k4igaAP1mmIsJKi9tpuDcS3Zlaj0SVt/2tXngL3qi0EMQ5jBo7rkoNnAlk
dYxpdj5Yj/SIfhAwzBk8e4BpB6f4nALEXMUwE9KFW3SkHEkIML5q94vfwTmOLA/7ohoI8MUHy81o
cJ2o0XtekYUIzk+AbKuB90URZVbOVXTwyUNRCQxkfapiIYNzD7QMzCLWgbQSg3mWAdcYD8X31pvO
MabfZUF3bT0b+S3tDf6tZg0jOOMxAKSkjuyM6KBkN4rNHGBvm4+hDL5WNg2A2XtPVjxRuXLd2YN7
iRCZgNmEfzAzXc+NJEGQLn8JvqYfsOlrF5CcU3v4/A+c57uabwuJ3LWYZLnLS8VHhQ+YbA+Tkja3
BeaDbGlOhHMHq5d9IYu7GaMVxUFY4CntqB3cjGdyKhyT2PFkR3tlPzvhgX1T3SufRLMHq5d/IZm7
C+mQS2ETYgI2nB716ouSfyRIKmsRr8+qn6aAaQa8iELkNyMOzTCrPUPjIoh3QrMDa8sXyRfF76sR
yUIKdyO6hISG1kiIc0EjiOIDKnzyD0xv9Hbh5tf0w7Y/E+jEDzok7RQkmQJw+FR/oM1NKd2Zou7s
qqfSZQ30fdS0wAjz2jUDl6qI/RyAMyq56ourRHvaVmH16y/+Pvf1QUwbGjTCWEilgjsi3wdW7DUR
BrO6XvCCijThHCKd2rxkIJ5uGnkalmZ8KhqMXPeHC2W4rw+KuZnUCvzhmDoMUhbMR15XuQyjO7lN
HbBkbx/eukrENHQwcJoKPxOitzQM6kZJXGXUwJ/m7yJTlByuf5+LCFZWWDzNxZQVUm4A+6eNGUjT
Dt/K0zHy2f/YVuUPZ2dgX9WSQTrEb+coDZGGuZsSzD52XnRIkPj6H4YdGyluWiFHyurN0S/S1Ndq
qXkRGyCTxQaL/imKrENUfq5k47Ct0/rnuQj5H2nXsRy3kmW/CBHwZgtbllaUKG0QEiXC+4T9+jlJ
zYhgFl7lG71FL7oZrVuZuC6vOYe5uyGLinIwgXFlDAdpAvlc0nPy802wNZB8/bk1+hNWnyeb9TkS
G2hAup9czDX61gtlgVe9JrCcaF/mthEonng0DhSSlLd7yxVPr3klvo8VOSnosx59fyfZzZ51VHbR
/Qxo9dru/QX8cCnOfZdQ7uyg34Xfr9/w5mc0RHAvm6aoggr+o/yaSCn835i5fTjs5LDE9AFYpqco
uC7msqpsgL4PsUMCkynAFFlg7XnIYdmYHHKmWz2AcmIJvTy2HgDSHPQvj7xxzgvFYcQx2ila1aTo
caI6vfy1MvaF4nLOc3FvjABGM/WlyIVcilFDfQknWz1gT+KNTUA5K61NK4IoCPo8spk33u0P2Tcj
lVHWUbPyujZxi6M2nK25s0csaQ/7KgLtrpLZ9RT+UDB6KMm1vyiDn6TZp7oWbEyjCffhLxP9fNK0
+D+nzjzEXjWYX7p48q9fzYW/Y34jo9GoiOh6YoyKo5mBNf2cU19U3IbLkke/4LWroD9jZTizmGfK
LGuK85vLU7KzM4HBUIgaTHfur5/pMnVlDsWYSSZWRaOM+NyAqPF6j+yVY+gSO9lrqIxQuiaeAm/q
FxDcTIzRm4C4ZeeBMqImmVCrDvCYbSW91QbT7QBxdf1cPCmMmYy6IYeYDAbJr+zq4S9xuWkIL8Re
xiV6d6ujMKYSJqBAsEwcZTbH+0GP7FH0kuXQtw1oAGM/AfemhUUjSz8Ys+JYQ+FdP+TFw5+RzxhN
ljVJbTaV6hSdP1aHJTyIfe0QSuudHUUeXgnVhAu9XJ2WUX/ZqM2211tIkz4l5eOIbCzvkMwAuz2T
H66fjCeLsYFl1utWKXCzlf6cK08jUphhV4iPUXZ/XRBPTxj1b4dUBhIvFdT/iLLBDgWnjzmVpsuW
O/OdmPSyIBYmxPDycIzJFx3Zqe5jX7pJ/WGnfZP90qOjcMWjyrnDy+FJRiyTcpZym6HOmiuOHGQ3
ihsdzFO1x6YIUOR4/pt3xLdsYO205EQv26lUHfl+eaavmxDr0+EevG8J5vDjXXmoHcPl8XdsBsN3
lXwrAq+klkAKXYQJF2sqh6WLbTXm1am39YPSohuiDDYvxltJVqP1qgEJQ7Mbb6Txp6Rwxmj/wYtY
IHaglJdYKf7o742x7MdKA/eIGLQn2scEGpCbvlVtE25devvG/ghjkafaWibTUspQxfp+UW/n/P/b
EKU6ZwEH3FSwlq+JjOFO6jwTpUPUnoWbvjmnMSdv3vweq3+fsddam0xSYY3fMXrLzms7AkiIaXGC
Ik8IY6+CltVW2IeKE+e+nAaF+qCnf+N3VudgPrpYqV0MZl7FqYzqaSqiXd9Ut13WB3/h3t7FsMGW
aIaQtQKCjxZ7KmaaK3LuKx6f8KZOrYTQwsfKCtM+FapsNJGwmD9UwNibz9cPsZ1irwQwwbyb0MY1
8c51Wle4pegM2I8/indGMGN7tj7zmvqXq34flfjt96wONBZpvBQVgRIb9akOG0dRsiC1vk1t5qmt
emyaXocvR+HGFEWbc1jebdK/r4Q341S2YKpQkJDFd5MPwCK7cYYvjTvNQNIiQNLCouF1mRx9l+jf
VyKzpSL1rMMpLNY5SnYD1rPbiFcQplpwkT6sPiLjGcq608UQLFtOeVr8MaiC0P/dmhK40Yh3HsZJ
tL06yE07qQ4pv2bJoa1+CiPHRdB/4tppGBehW2AImpYBecM0OaKc+VnrFNNkFxNeBRrHqfLOwzgL
TVDJXIOV3JmEb2LlkL6wtYn3feg/cuVEbASvY7MRlgpWXLR23QNJyJ49YNPt8i/DwQCiQnirBNUJ
S8NO7IHY3b2ugtsJxLt6sKHc7KSC1DICh/VIqzwm4DKLQ+VET/qp97uT9orpzh0XavxtQfzaqRnX
os4VJvhpfDci15JcAsgpdIljUIDVhRd/lxzJWw6TRzu2/yJrog8EVjqlYLdUkJDRFAN/XxleHwNl
uitgeOGZctdqvrQzbozzAqmFzx+r3nSka3mMDYoWaBx1TYC8b73XPEgYEwv9+DMdICSYkuLVgLZc
2VocY4dyF/Vy38OVNct+mE+DxEkG3hzTtftjrDCvk87I0YSGrxw9wY4pM6WLdVNH+EVrW+OxfeKB
ctB/8ppIxhajqC+EJIOZiORHnD0vy74RbpL+HIUAh6k5VrFl+KsLZEGkREGchxHNY0cfCpvEwZIv
zjJwMA42E9C1FCZ+d8tSRWUHz0zpzvQDmJjgm/vnySOoC/6Voa+lMRbXi3OPsjEuMN4rqjck9hvw
0d3yUO0Vb3Da1/RGdotH3nejqn3lu5nMWz2K8rbNDeR0eR27ujE7CiF2lJdeWE+ccLrlSdcnZCJ4
3RG8uugJ22bc64uDKsGnQRPvTHXxxLTYp+MpMr5z/Ce9tmvnY2I4kRM1WSLkLL/57DH3gg3oxv29
itz616VxDNtk/MhoznI/GoDlMuKHXPokGN71f5/nqNh5qsRqJnlcEPG0R+2Fcg8Pu8SJvyefRDfF
NOt/dFQm40eEUlPGlL5atMSbx0CVn66fh+M0TMZpdE0XAmxuVJ2UgPCztkPAdR+BOWD3AgCTOQs7
HKfBLtxVANKuzLGHOZNS39fSpB9zAPXaYNvmUdJtRu2VqrOLdnWC1Eenmckc5CcwUKM709ynaLvr
d8OhSewBwPUgaEBj+vqFcqzZYpxIpyfElOsF+iH9lJdbtY1dsXCikPc25yi6xXiNfpoA306fNlOE
bJzOFYOQkexoNqSdwxfJiw/WXyR76ytlvEes9kpDRjgqspDUmbpkZ7WSX8QZD2Rj+2wqZhZkzcR/
mOQDq4WROYi4wyYPrOGb2vHa6tt+8F0AE1fA4zIUIH8A9Oo+2Um7djf7FOw15rxxN0vYwK37cxBG
GcRFmzGUgY+k3Uq+4vrRQT/RCT9Hexvt40Wwbft6F8foRDxPXSEM0Hl9eBJNr5FP7cI70rY3f5fB
KEGmyGKlSLi61lWei10VZBitD19au0UayptV3HrLrO+PHniVhQ6NtYhRjBooTKryakP+BqRSy0a7
2nLkdrDgORQeC/I/pG7vJ2RCyBzqSWa1uEX1vtyT5xaQwMPOxHcT7nt/BlR94vM6DzyFZ9LRZmim
sZ+h8ES6w2aGXU7cx/vWI3d9lUwgGaMYR5IhQg7o1GkThJ+Mp9+4NR2vxXHZYUWZYi2MiSokLmO5
FnCF5hlklqfk84RZtdLPdmDV2lmOfhvurG/GfX8CxWWgcKIMz+p0xn10ndyb/YR2wOjkgF3RsYwE
co+z4VVYcmkd4Y43h8SxOxaDFvzFJAYDqurUWmIvWkDIQ6XtrseVfwhof9SSBeSqtKWxMkun1ZfJ
FWwQfJSDret2d87OIFE4pIuXJe7wi2+FvOMxbsVsky4zsLHmaOpLq7SuphzL6olzPI5fYQfVyjhZ
ltrCiyw/mUFziA4UJUd/Tv/V85Z3Ivr3lV9ZMAAtijOyxEH7EaEBXw7f4/D1+ol4Mhg3UpZ6Z9U5
fH8jjB6R2luhJDtS85jxeGIY1zEqCmhCWyi7Kh+k7time4HHEfpWer/M4N9Vj/Edg1pl2tLicS4M
dQtvrwzdV8CQFdWu6rSscIq8lRQ7HrpsgUYmUm03kxXhWttOc8F6M34Pk6X6PqlZHQaqpgimnUmL
jgVmIpd+JOgvvRS1mIccTKV2k9lMHsK0UAabDNIs2WbRZs4oqlHktwLF8W9jzDQexTFtHW0MjR9D
JCyqM6W5EtvNmOYP2ACujjGecw9jLzePLX63aWOGJ74LVUm7y+aWDC5m8IfYbg2z/rsXj4GeiaxI
ps5OBYEDJOtygjzXfJrpw99Hn/zQ+7+frbwRz+3Y8S6MyWWmUtRIpjWYBBZuC/lzyKMc+wfH8y6A
SWJ6Sx6mHAsfTvaqB+Y3tIyPsR+e1MflMHgFlgZIMHLJNN8mGy917l0q43QyowbI2vyWOoF8DEyM
0071pp3y0LigKwYdY+pbyDwWJwXhpO7Rt6VoAw8ZDMb5c8opRGzesSTJIgBYMIvJgkJkVqJIWLZH
aUV4JMKXIvGv+4pLvFgaMN8FGIyF9XnUAD4Lz7zxQNx2L52SAyZYj6C8ciZPB+m04mB7d8drxG7m
VyuxTJzWKeeQoaMcbaVSYodpcpuPemxjPvooiDXK08Xj9YPK1OtdfNZ3iWzdSC8EzHSoOGiJlws4
D4Cfh82X8Iyv5+V+9ks/EQ8Y0y2c/+zSIY/Q+Z7tdXxXLvwLvdNrP4U1nDwOE5GWOOk0y3gjBuXe
8EEDgc1U0UewOxuB5qRe9MjL9jZHilZf22QsquzTRTYMXIJ4D6z/ANoNl4anN7HNO8vrQHAv7q0z
Be61vqYBhoeOvCHtyyXVjwrHFp36yWwbYA3Bpcd2fQIpCuZrJDt1LS991e6NJxFvFemGeJNXenmw
PJb7BHsF7Whf1weOYZn076tAPJRCW7UWyg+iHuP5OoiYJJqFkWNemzFypXRMuE8n0Zz1BLlF3HxK
i7NsPqUZZ3GBZ8Fs4alpwoLMJb5pI1R3xkzcShTsXF+CXr5riYhFpMlRltgdxuaUpyoGU8ijquV2
mxIPiEC+Hmunpp7c6/fL03EmO9D1emwQpNA/G1uw+LyqBfGj5EEGx1h5DHm45Lx7ZryYBsaWMM6g
VDOgQBV3qB81leNAtutvq2/JuKy4HdpEq2G14Ir0QV97ELBJJgOtWPLEXegkX65fIOdIbMmqKZSS
xD2CnzYcB+Lo2g9p2F0XsTkNs3IHbKlKyepINEOEOhFPMzpmIYKhGrhoaGZxp2Ho2+eK02PLU1Ga
hkm4QFY1fZsnp5BPeg58nrTxovk4x7Vtqp9H8yvnhLzknvlosyKSIZsQP5PP1Mmmt5nT+/IzrYLw
nyubOv9edGFbV7kexoUJDCdHap7L/Jsyw8OBVkcYAZ1qnUv5b5zLShwTRkixSGhRUGdOlnO3FH5a
kK960nOKb5uBcyWGiRl6JC+RRGfcAHapNzfGONsZHoBqxesRbGr8ShCTeAH9R6vjlDoy1AXiYfIG
6WykPAAsnhTW8ReNUZGwQyNcW4LSIp4YmjeKyRuS2hyYsMT/SyMx1PgxwHSKqUeYN4dtHSYX3bjA
uBHAUQ5+HU5BdjOSrQQxKh4WUpTEPVQ81Cp7kD914d/o2bvjYwu+TQkm1MJAqCzaH5qIhkDXOwYY
PK+b6uYxJBX74mB/RPWM+S5lpxvxW+0kKV6x3admf6PGkonhd4AkKxcAtbNl9FIR0bwDvOr5cyZL
9qyfZY23Y7DdOlwJYj68voSZAFh9OO7ISO8GS092nVUsjjkuACNoieqDuBlsfaQznXBQKrsa+u4m
ahPRMfRW5+Q524+o959zMUQgSc2UDIgjZX1v1k56p7jLTrmRb8vPneSaj2ULkGXZnXe8GvSmoa0E
Mx80yUJLsGjCbbXtaSpGm5DkWY8z3iQpTw79+yqT69RlQvzHAdOTWHjtHtjRbnI2T8lefKGznfU3
vqfnfeS318ZKaJsYsQiQfawcHJCg7ppAQOYsHeh4eBnw1sp5J2RyKRIXfRFBqx0Zm8Wyr3cHhRdL
tt9jf6zjYt0vkQoVfBCom46NJ0rntpCccC6dNj4vISft4MliHFafj61Sohjj5MrPtv3Ujr09GScU
Ymy15fjG7ZL6uxKyK38DGXNhJAjJ5XN+qm4orngSZCczxvYAHWSpg9yRfl73ZDLne7FQx3D7o5HE
SHUIBliExE4ekmMC+AHK7hF56Q8DoFjR1+Su35PAOlAiyB7WB8CF4PoP4dk+u/A2iWBjtvpZcUDu
odlL7mMytANAXPKUALPKbkAJGQKyfnj4y8bC6uKZYD4Z8ihFJbxgnJd2osa2zkN43g4Yf1SWDRiF
aC2NWENCqae2md/kAq8JxPuOjGeZ21xRJRUdp8x0w/FgaL5p/VcFpdnXypEIfRg1coewNMaA9e8X
R37bLXqRc0c/4bEBeP9z7hBOXsy7O8ajKKpGypzmdPoY/jRU8oDZQI6V/8Pj4v37MHEwrMTMmjAp
jvdSvVcwNVfutEMKML2SD4FIU93Lx8W7LMal1LElLqmM83Se9kyrddMDqjlodsaewLFujlKw0+JS
3WijIuBJ3xayvzSJJwpno+eU/TZzblnSQMqDlSCRJURIU0Uj2F1H7a1NT31aeMNYnLqkc8uQOBwn
sfkwW8li8vtYHASkqqixRzeS3wfhvvf704CFCJ45bQfNlSTGJ4jiALggAncUn4hL2WIFR94jTLvw
Q9zO5nZdZCWN2sDKspIhlkN4fzpIOH8efjYBZhQe+mfVxSghVvZyLFqmdoWnLq8uvqkhsmqpWOSS
sArOuI0qEgQMR2PvY2ju+/ymECVn7DteXrf92f5I0RiVl+c2E9DPoL2xxNyLE2Y9DEFU7VyYVZuY
aebiB2I81egLD8xjPba+gK9+XXc23cj7Sdn24yQ0VhyWuOJe1a2gr6XoVMpDvL8uhXOfbP8xGw1t
XArcZ0Ye5nGfRd8NwkkieQdhNFOW6j7OBKQk0fg0SpItzbzJkm2L/vO52C4j0awiNUdkw0qV7C1B
+DwA2jmTNd+yeISU25539VkYBSysMM+aBd6D+AWWnJZdhCUnkJh5/N0Z3rGY8AUQzDzOCBrQpfTa
gXsnku0O+5E9J5jwVICJV5URK+3c4dFexWcze0mae6nizU9tF8dX18YErNmMNFmKBzwkMIDpx058
NzrI3+xpL+1QHLfQ8kE5837w8gcKkyXd5QG3Ssa7T8aqRx3LVWMCi8perUd0RopdgsnrBrxGaAqQ
2cYbwI7vzZvsy3+yMbZ0VQhlUi4pbCyKz5Kyj9Ink7fes52Lv98vG9SqFByBU6PijfQ53wNBCMzX
MToPva8BVRFZ6Dn2eC8njl2zaFOpJkaRHmGMpzC058WcX8T6P3onFmkKPFf6MtNJ4U6Bt//RhN/b
gYfFwVF/Flc67NUEzHWQkVu3E24OTyWDt+zAuyrGaeiDmLVxgeDcWMAikDHdLzz8Nx1jfAVA86JI
rUck7OnJnIJKPiUVx09sF+lXOsY4ijYBcESrwfUtt4sfHiic7Uu4+/0w5y8PbI8brcQxLkOS1Tab
CMxVeqn3pVs+0j0JAiiT2Bd+6eBv1Bxys6iACwWoHnd+m/fJGGchtKrQlCbeJ1o6e4qEfniv/8cL
Zdumit7MRijio+XP3SvBLmYVmJ8KYH5Fd+Ne3PGowDhHYpEjrL5ojbeqqRJiY7s96TxgYJ4AJtut
W6MJxQ5fLMm/NLAm3iQkL4qw/c2lzYsR+zN0Am3xc0yCKe0OIBt+5FG0LzqDCVYqt08wL2KPQDCg
q8fL1+uWxnO1bHeTpHUnyRk0w5Js0SFQTTqATGzpEFU27XO3qHtMHKlU3S4eYe/GYDIeZErbxeiS
CeOLASATdlkw+t2eTxHNcYZsv1MALFU90JKOQg7W/KCI+zDjPL/+IYMyFRNvL4CliFSLVm+HSZ+a
hRjIB9Xaoch34b7c1a+iT5zM55LDbT5e5XdhzL2hSPq/A+PCrt4bx+nY+0YQ2tg0cXja/w+K8S6L
8cGyLs+FBFRB1C31GqjYGZCDQtfwkjPaYpWdP9AHOrcOtfnJMJCEepBqGhJrE5EcEgBB93CTj/2r
IdloIVFGn3A/1naH/zXGrAmulsvVuJlNreQyn1Fo+jbJFyTdAPWL6WsvQ4eEvGTS03V7452P+YL9
1E8N6Aspfse3XrVsuTurauteF7LpuVaHYT6dPltpnOsQQrSHyvoc8cA/t2PnSgATO1NrAhfOjP3N
5bH3jOcYPAixW3+pEgzEzHskZ971A3EFMtEzkea0NRYkhNOLfMjvOkyBmG7vA1iXprmJz8sGt0sC
qxMyAbNOYkubaryZ0318B+pOJ9t1znTUXdUGI/bdgLEbYExyCwKbG5XWu1y2l4/aupQ3C9xxeRJ8
CkSLMegnXXMGO9rrNi3BZthKqlxhr/y8fsccpWE7/EljGUuO4UZHmr4M8mBL2Y/rAjiqz7b1eyVW
hDrHNzSxIT0Bv88gxJ46zvt82yGvbpB5oI9qVYZqBTHZZzPQMCyFMcAX/Dd0W/6qfLMSRa905fvr
adCXvIezEudvjXpTV6hdy5y0iprSRahcyWAcRtxMKQC08FliFWMJKbG1EtWwug4sZTgnMg+labsR
sJLH+A5AZDcSoYqvGxhzHr30jjyGe3U/3inB6JqIN+kDCYz9dd34BwM3ddOyMB8OoLqPV1kOSg9Q
ByRbym0PaDU/fzS8Yk8wvRk55jHyeS3HbW3/I++tJ7/6dPGUqyFotPCKhTJm+qkwOd9tW9vfBTAj
F9jcneu5R0DJxqdSP2sVqirRL86tUbd3qRzvQpgUtTfrvqR0y07yGn0HmwoaNmjaOKYbBRUoLIoK
hQhgxnrzl79aJ8Bgwv9+r7fvubo/UIdXbTygCiCFh9708vBLKXEaHpufSJUlWQNwjCyzW4x6mcTt
RKdrpfCc1d+L6Ilze5uf6F2AxZhvrJfqmNGyL0jtD8qX+LbRHJB7o9eHiujXGqtWrZv8jRNcyaS/
aXVveihXZkcrlH11Y8YHsX0uq4fr59puKq5kMLYkm5kuZjEyN6u3sxvRE3azY34z7wuA+GI9PzpY
Tud3yO7Bfku+L6/FPu5s+V8tR3G+ocUkCl1n6qTCfqjTJ/Ux6czbJat4GTh16BdGsDoukxtoWI4Y
pgwyWpfCTYPWCoHadF/oDnt8z4Pt3J7WWYljMgPgnLZ1Z8KwNfmnopxUVBfHTLS71rMkr8/9BbtD
KY/y7LqqXiA0Dyi4pZMJtTHDOxKfNJCMaCPHY1G1+Od7VETGY1lSLDXSALUp1V+GVNnF4E7qp6J+
vK6evKMwPktp8qmoRxylUjMf4MjetDRePRH/upjtDas/3wnQ0h8tLYtBw9BbOXYuIm/xKe6NQmwB
4FBFYlv3NZ4vdcDLUzeD9Uom41FIlpYIrcg9KutGKHYZ1jbDo9XcjTzgte3X2UoS40dMtKvmBhwN
jrAbsP7XBbFL5xWFX5TPno6iK3vrP+oH41YqoYiyugNeXiYBwLGxTUygx5Mdj1+vf7nrPgMQ/x8/
nEHkcYoVmgIbD6J8mnkTwNu5xuruGIcxJeoYlQ38vn4WgU7fYfcOT1s0M7v9ePsvyCyoRl8zLMZj
6IYwTK1Fx+6wakPppYadulfu6e5AfOD6J459sZnNIlc6EWjYzPfpTyFzpB35gVRgXwMTTT8Wt/UB
LPKcUM1xHW85+SqqDVjQz2oCmZn0qamPlabZeIBiXO3uumrwzsb4DjGOzHyIMFjYTJknCKqbaZMb
DSovG+XYMZvdSGKqlg2F00k+D6A6k3bhp8jLAsNBQewGcQUkdeVZBR/5l+vn21Z9DXC4IJIVdbYf
3CpKkUXYgXWqZTcNv8Lur3zv+7/PaH6qV6o4NjKyj+auK0+S/DWTvl8/wiWZAN3aUP/IYDdbtSls
6wzlblRw0E739LcaX499UPQk/AyQ91HrWvfZpwZrtcUPjvBtU3sXzsSwcEryck7ggKVbiqaQ++pX
1e5Oi4eVWhAzXpe2rSXvwhhtHPCxJN1AhMkLvzCDZPIMTDq3yY50tXNd1Lbiv4tigllb1WIOBCS4
rMZKbHmsZxvDtg6Kt5zZ1+3n8+rzMSGsKaRGbggO1XnATUANH9g5gNkHzmbil7zVmn9wxe/noude
OQ6ziXQzolsvUlydytB8qKPU74zEJpKB8Dk8kF7xu9wIugZOejA/57EIcMTMvn69HLtjsfjFOY/0
qsDPMGfTz7owSFPeDixPBBPV5swcZyCLwEUuyk1Y57cAKQiun2L77b76dox54w5rDeM5dP1auDX2
jTdVNlbWwIduOUllj88UJAisgu51udsLcyu5TIAr0t4EzSusTr2XfNGTdqBfF3w5eFuYcytH/ZrB
cy4eGD6O2g0Bcjpg+/1uV58lTu7AsRO2OW2YWZjpArr/i/RqGIeazkzLHLPnyWB8zKIKBPRKyE/w
/LaFIbIlzbTztvxvOsk2pCtDBX5iiCJuuNxGVWmThHAk8PSFbUinatwBvxffrUOGTBMh/bX2KfKR
bmsH4C44w7d/MW1FtfAyHfpj82yLGvEttQQVxWP9HGM5RLNTUL50KCAPdvciHcxHabYlh3Lp/ovx
P+qTrwlnHE4oRm0/xDiyZssH89A5y3HY0Zy5feD3n3gnZTJmMxuIZNFif4U1lTC/0fUnkVTYK4/s
FHh148zRzIuAJKuGBv4cLPpKsmKx/a5wUSeri+UC5LklGgxfF3KM1NGpq1/S/7tDz4hi3FmB1r9R
xmnpLgV44VvQA3zJFq6CXjhNRgrj0ATFUIgoFVg9xfrrgiwd/KgvYAfwbsjZcnlo7rzrY9xYVQHg
IZ9BMaOGERByY2eoXqdoT9TnUX667jIvA9/byfCJkC1huZGdDV3AOjIRFUz3kz8gM+qcLLOzYL6d
HMr9LWCpl5NBbF/lu0DGa4WRMhMp1LCuHJ56Y6f9lUIYlMIJK7mgZWMMCzF8BsArKJXmojubagRg
hcS3QpETay5eGvTeVmIYvZP6JVo6sS7dkahu3QUyUi25jgC4yUmVN+/LAAGIJQJUWmSp0pNuyTX4
R5yn+qWrL3HtczRg+yTvAhjnEJZEy+G6KMPH6AHVFV3OCeDVk5OdGyx3A9DaFjCtzlGDy7IIvUBg
ZWLMUtOAmkmHRVcZl9QTaWhKmBQlFqFVEbT7G2xV2BSngO6nWuAc/sQ564XXZYQyypepALOcjaVE
gU7B0HUVLLMr3aN+4Al7sOMunG+3acirM9KfszqjnI+ZZACV0dXl6qVDjqxoE0BvLGFvFZ2rZSLn
vUgdw4egQo+HB7yGlrVugTv9o7yqDXWdNA1GJ7Dgk92TXbEf90AD4IjZ1JiVGOWjmCkFQqFi6WDt
MOPQUSI53lWVUjtqbhE7UyweRNJlfsCci9rI6h71aIiTRgADYw7QYelEp7ClG2GxaZF8+oz9JSd0
hOPAfRVQdWDvU9ew8i2+IaGz439iYhVFXJYVqMYHVHRjJzrIwKumqFY81Azqlq6JYj6dHqYYjp56
RBgkAnh7VOPdaIUcp3VZrcNFYllR1jChD+4OdgHFmEA1sbQjqJRB9y3D2ytfosxtJa/zfzPd5Fgy
TnzemM3bxh57OsvCoA0QXkwJUAkfP6BgqqPeJ3IFVkZyksB5bNy0Hu3V0472tDOcFBi9cHE/9Bs5
KG650xxbH3Itn1GgORIMbFQbmZtjRktQEtcaXo1C8FEndfPuRzE+L83kK0rqKnm2u+50tqxlLZsJ
SHo8jaQvo8kN+wFvH2281ZbEGZPqVLW6f13WZVMAH3gtjHHmcxxKIBJNgPiyDwMKATscKFEtevWc
SttFSgn1ESmXgmWA/gXJw8cvqgyaYSx9Orq5kQN1WfZjpT7Gy2KjQODkKRrQ48BxOxsm8kEk9X4r
L5CEWOuOZVB+K+pLlt3N0cPI3czc+FhrGWzRUhFCE2BEpHqLSj04PdzuKdwLn38vYCSueYOlhZZb
r9+KhiaIJ8E+ZSBnBtHbx7NVejN0Q4SzWaUNqD7xptzL3nLUa5vornKo/HiX+Vyz2AiHH6QyZoFF
iDbrFpGmtWEQHXNKZ+eA6kP1yRkjfpyi6eUyDdUZ5JgSplll3XrzTqsPKIZ1EedgSIA7BVAgsoz6
i1naUkB5WMddnHrXjWHzW67EMbZAVIsMiwJxDdhX6+9xDSbs/jZSeVP49JYY52YiNdNkTZY13WAz
NENPiZ50iPJk1B91cfis41TXj7JxdZoiU3gsLIwpFgLSR/1IDWJi+X+E7t8CjMvHzK4P/rXaw9X5
/Q/uzN3lkT6KY/IkY46VROhEAtrr5EGw4UieCgBI9b3TY4LW9OQzr4Z56U8+SmTiXwoq23K21M5N
ylnYyW3iimFvV42e+3PRpg6AkPJjZHYpB4vm0qlAribDhYH2Db1GRklykch1J4ud2ypgaFgOdYGN
hYyj+TwhzGNhUcxFbZSqA0m1bPfKl6T9pGTcLGnzo62OwrjkvBsLsWt7gixJ2dcu5XyLvPZH4iSn
+IZm1LzZi42w/vHyWI9sDJm1tN2IsC7582Ivu/krWDHdCh2KbB/v4oOy/wqSQCyhyLYMOjIeUuel
iX/4ASzbgamDwsMw+s419Nkem9SOJNk2mpc8CzgGyLnct6tY+a6xBAhV0cWdKxwpP2B3BpQOxpLp
Y0V034r6znWJ9O4+epWPR2MNomzKFqrZwQQVn6Kq0rZgG3BN/TIGAFtCNjXNkkEziQD00bNg6a+c
jLQdXWLZehAGdBEA6J/923zr30xQgvNuLY/RUjlO9Gies86tnymWFt59j0lgnHs33oEVxeeNxm1p
iKJZyHVFLKbinfnxeEqTEmWSwtY1Rj/p4T+L1G50w+7yxb3+wbY0hFKbSyBO0sAiyRiDVerDWFoG
ID/Jvui8ueDNl3AEWIyr0pZ5qWOhwpcC0SzSWCChTbv0xwCmbCf7FGH2GuS6HUcNt1zX6lQsJsw8
ilYSd1rrLvPNHM22CcBRMf2b8LaWwtxdSyRJEHpYF3Uk4w2YolGEtZ6EQN+NRx7m7fUjId37qBJZ
LKmxIeBD9R2K51ofvwr62DpEDX9d1wieICaKVg12GkuxBhtDBqsywpdYk93FLL5eF7Op4n8UDxnW
x/NYsTarJTIQtyUNznRcjG9h19htz+tObbmk969ksq+4oisxNjY11CVRoGdz/3tbgpeW8s5D7WDl
apVsyowpxXka1coBtJh5Q6lj1HQ5G3PF07zrRmWy5UJZykyza6HfOnZfRC87xH4Jx36g9U8S5IFx
p3MyjsvGNPWAq+/F2HGVDtIkAmzOlQNgiIBE3PqS4jJp9l0CaMMISoyLmcfi8V+0HbbSrLVsxtur
iTxaSwg/ON2mn4Dos6dTanSbYgmWh9Ff7pWD4s270OOiF248cT4em/HEs6Qv4phhx0A8SI+DO3uS
3T2ZrvUU34juEPAbPLxPyziVDOy3ojLjnq3Y8KMi88OS98TYFqGj4IYIgwcN9QArVZ21Ra2bDjDP
GMQTOoyp1fHsqM1Y3/+Nib/LYVTGiKqmGZoGrt/cSxKmC5tPEThXRPHhupxNjwVocxnztDrY4BnX
qHfdIKrIiUE3r9uyBZTFQrWbljfXsmnhcLwWeFdVGWSJH69NEs3JTFRooZ5NbjaOhxnTu2Zl7iot
310/0eW+I7W2lSzGm0wx8JwkgtxbDjSbnOjbKdwDPpmOWrlTYVME0QhP+hyr5nFj81BjN290JZ7R
kIWU/0PadS3XjSvbL2IVIwi+Mu2gbEmW7ReWw5gJzJlffxfsO0cUxLNxxuNXV6l3g41Gx7UwbdqO
qCNgCqQGUCEJx142lbFrhhshgnkkfRwRrZt7vyC+ot+pgGq+fIoyAYLbgCVUc9ebvW+h/uK1+QJq
rXRVJd9q933ZqCF4iKotayvL1wnvCz3zbTzOqMpJxS8rs1Mke2sSgmOYO7sHkjU3iSUru7CZsQTo
WoQZB4CScj5oHciEUUXqPGxYC6ieMc3WxAPq0/qP16S5dTq2bmPHzDBBb/H2JmAydOjXfOr8sVNq
dzaxVmErH5VyDS7rzD+QmE1s5Qgql12/EnueeXr9l6kdx+qFmh8KerYmGQEdjzYuSBInH4y0zhZ1
XniQ0KOZ9AuH+mbBrJCbBMyTUf7sFkZM9PkAw0fBRG0I96tmkdYktdahMDIFAEkHP0nycUHXCjO9
/nK4fIq7b9hWmnDRjDmKejLBcWWnGGuIMajtps/xc3xtHGwU6aajXktE7vkPU9Owd4Daj+2ItLLE
0vS06Xt4ZAXThsRG8P89nWXDVtyvix9tI0XsAhd2zZpKR2THrvl8XHqOb6xDhpKjNN3cc/1AoEI/
xaLw/OJ+zdSUUVUUNTeP6pYDWqdXgLlRXc6MorVu/KNFHoNGgfXj8qfb8y2mhqyMjweBole4aHaZ
pmrN83fzgC935pu+ZpidZbHr/ud6FSPcs6VTlXx2kN3SjOn3FZ2j+4WwPHKN2FJfLqu0Kws2b6Nw
bFNUHt/6DmJXUznqfecT7fNUMayKAkVnkmSd78Gv4aFMm38pFKbBzsrv+ybEURrTnLo6huf4OfJ2
DTDX09v0A4YNMVDVX2E93AGtZHPdfE9PFGuB9Bu2IIPLmu567O2PEAKGogLimLLg65XX8XF6Jqcc
7CTjc+n9Y6jVX9qCwFJXURLRxXQXfFuJNRLW+cMYzT4pWstfmyHzYTmm5E3d/XyUEA1RKGbsDMEi
x55pa2ajeGYaD/lQhOuC4R/9Hy9scIU2UgSDLEi29lGEz2dgCStNErfLv5iZDCro/bTmWzGiA1m6
cgFMO5ra2YDJ8uFAMTHwAy2+0/qlPvyZ039VyhQS66SZUObk4XBy4vQu9SMvF0SPgKoFA4qsXLAf
+xDsftmO5gCG9e0FsNrBsFrU3v1So38pbda6jjJLvPz7dVt+fq/uSZyGyOLIWp0UxmA/An0ZiIfd
DftR+vEDOt0PtuVS7BdjLmxyk9yVjU2+3zEWhAsadjF4oqoRJUDOXlr+4ND2yMs848BBFzhZFdAe
Xf/yld6tHW81FvxK3A1mQ1Vcad4M4qwCIDy6oYrbXq0PDihqwdDjs7+SwPabYHCV058UBsHXyvvg
NhjhbeFiKLNZqq2FhkOsnlrj2Yx0N2vv60aVFND2Txcc6jZSHQvvNbevjQOdxjpJ7GScfIuAmSV2
ji1VHtuqPCQdC1uMxa0KC7qWHStdOelTdKyj2O/mOVQSPQvW3vHmEdMwjq7LftmeZeMlBmQEPLxG
3tVGl1UzrMjo/CoY/Qmzlsf8pjxyN655y1OLcqKMFW9fIgWqAjweNmyF/DK1ylh3FEicVuB65g3z
c9p+uGxZ+0EaIDD+FiKYc1FnWZugGOtPZ3Ken9LgF4zIga9LVH52/h+A4mVqCbZck7FrYw1qdUEb
Y9e7O6SH7Ofgc2zdwefYW7IcZvfxQCTjqEjVif0L0mVjVLbTW2YMECffWsFhPoXJWh7NVorEzH/4
u7jQcjSAbMB4VXEXnzU5jbpx/V2XBWE79ibIdX76TR8w31/+cPs6vQoTTjEz167LGxQfNGyt9XZ3
ZQ9xUGnSDIV//3dKEdxFXdeIYYrgfJVq2mM5wfOAQG6on5vkRsXSrfWJDddTdjeUZ9aHqwy+dN/D
b6QKIYw9piaNGmR6XVCf2rBHAcwMOi/9Qu7twDpUT/YBZQhPvTJj9w/OdSNZcEDAECdGp/NAA+wF
CTtqTuxZpQwHbvcObKTwr7uxSC2trXJu0a9aF/VjbelXS6tKIBV4RHTpwwnZV93Zs9HPiGWK7kM0
30TWF3MoXdoDrbX+ivmiPzo3y3Go5qgaspW3GoENBDtKCk8tu+ZKo18AxvajqKPT5a+zn8ESx8T7
T0xVc4SDS7M5+90l+D1bzCl/if+7sy+nitpNvzbCBJ3sdtU5CCjykyrHIOLJnB5MxcCwzs/LWvHc
492n2uQmgrXnOXoRGoV/mrQuYKWnDqcpAkwPinDjw2VRu4a3ESWcn50bWdbz0kbb6l8idmfT7unf
SRAOjdkgwJsYsv5i/TomSFLVb38i4O+sA0yuby0Nc3O0wr5k78dAZzC6W5tIprX230SEOb/zGswz
vpUw5B1NqNki2vmIHXwU14zKZy/pyT6bx9qbjsUL/XBZp11vvpEofJZqso21ZNwCsJ9brp2bT/qB
xJLKhUyK8GkGwELXWd5Pfoy4PBpukip2F9mQ/L6FvR6ekGgrpTOYCs3g2ubH1PywSMcyd1+kzVkJ
qeDQg8O3UpDJ5wByCTTbfohmTCYC+0nxWxXFVl0zfrB4xUW1tNWzmsnwzWVtJQGh7DCFkFgDA2Gl
2KXhZ6Weu8yqsNaqoHANktXLtrHv86iBhEe1HLAfCieqgnA06X6VPcP4A4d7NX3tzOvw6GFjlvff
SRM3mDLM6dd5g5oTp3PlBcn4MHrWOQbUtuPXvkQaP6V3ru9VN7HSFBGnKwuKV0of/RRgKFiquBkA
g4KeQ+LOHnV1f/oOyjBOlyYFrOb2fkm48AlrDCzPgCsBw1OBldojaXGg07MxyAZvdq/Eq5Jivlrl
TkVWLcXbqBGvS6ogh7aXD3L3td+IEML43EmwXpGge06Nlih+DtIMtCZLSxsPqx0NYTvj4X6oKAWz
z1jWiwy8bD9x21QZBK+8GsuQFAbipsmbUfniaXH/be08poFFC31S/gFzkBJ45Y0MompnUBv1APCH
WyrfYUGF6K2/psys+rVG73IOtZD81eQux1UwDgy90vlgXqV3ji9DIt29/huZ/JtvIrgpJmXMVkfn
2wput36ytc/qIvHXO/tGXDGUpEAvhIK2WE0Za0tJihyG0wR8kwqrw2h9fweSHxZ7FV9Wu9m9Dhtp
wifshzpmPWZc/bj7TtP7rLwyMehKny5b6u5l2EgRPlaL6fJFy5TWr4Y6nPLsfnVkBaK9b2OpBm8A
YIKWijOmsJOk74G45WPZ22+aUAOhUTT8Se8GhQoddU8b2ZEpuGWtBLnUXECR/18PcJlfHOyATyTU
0smzfZVehQmuijVRt9QE40ytc1e2QaJ/7mS+eM8Vb/SxhA9TJ2MD7E14wwRos1lSebQdnuayDvJ1
9ScVE/8qUtlWNqm1Zw9bsVzzzUUyzFxv5w4zZy2oFsrrpX355/a2/ftC0MOGVdHNPDH8RJkDdS6+
660MoGE3YNzKEExBxwCObtdwfphkC+r7Moz81Bu+K4cCfTWKXrmsCrl7VTfuXriqkZGtFlERL1pa
4mb9TTXc5NVd1sockOxZEWyC0E4HyxUUY6ceMzf5c39UghqTspzLlN3ScLmit+ZtGxayGHw3ytto
KPhXXUnUudfh+iLmUxAdcw7TqPFxpH4cymrke7cLQ49/R1gism1vMpYUDjp6LbY/iHkG49R5lBGL
yOI4cdF3qpq6SrURQT52B+Oj/cJfKWCjB92jIudjlH06wSbXxOg6LUWwz1cGgajYuR08FP21J86D
R3q3gJej9uJH2dKqzDiFAB3bZ5XqmJA8R4rnOJ+7IvPU4qmjsirKf2mkvH43wSsqYJzUjQjfTT3z
4djmAAAxCxtncv+7p9P2hgs6sYIhcooRFTf9t1TLgIwGtP7Wa2Sc2DJvKGjUKMMInBk44aHLPmeN
+k2v5sfLDnG3P7jRRcR6MVmcJaqFt0RXbov0VAzAduh1t4pyV7NvdfO6y8Ihl/XWdif5tmKFEJVM
HdHbFo6+C4wQzHRgqkU2k/nKrfo5vlY/oWfjsQdFccfKY9JN6r3rsJUueEwHLSun5nW9WHtyxnOf
+EtduEV9M1pPkfn18hFLviIR3CaL+rboCzRGx7h0m+oD02Q7Lvz2iqnLVh3BPaoJypQTaUCzYysF
+LcyFd3s+tsY2YWbJdja0W1NNt0s00p4qe3FmcrJQcDT1d/K/KUxZJmuTIDwVI/UygG5BQuJ2yi2
jnpeIZSfMlVN/cvfZ8/fg3uJYGoPOQNofN7GHD1dWaS00ERZK391NKzHYZ+5r06XxexGVJoJliA0
jTDoLlxmbdYYSMtQR9KxlcD3C7WDAk576ZgIt913xvAq5x3mJghaop6PnfOHhacJaTBiTdQ+6H79
LAs9dpMSNOb+1ooKrjAhfQngbfSToxvEBP5QeQVQS7F/tCDZ4rjza+ldPsf9z/UqUThHjIuuw9pS
7N05t0b3qNU/tPLDvxIh9tqaspqAJYSXRAe9zdq9ZKvpj1QSTr3Xg0OEIZdD+9AxVXEAdqyMMh01
vm86X5XkXGsHVYbpthNkvJUh3KEVFakczVW+NqjBy2pHHquRRz3swUMgm9eUShOCjHnGxH4aEWwN
oimqBzng1ug11n5+Bb66bBacu823dv5WN8HyhiKyMqzajb76wHHCMAp1ZT7l18Mvhu7kRkZAuBPW
Q56FdR8D80IYaBDeDGKMEZvrCoiaDCwBdYjQ96jBv74oX0aw1y9H676RLqa9D3zfChXejppRdTHM
evCb1iUIfJMweppR7lPO8p3W9w73rSz+/5vca4pUilFVAlSb6NBr5zX7x03Kt39feDG6iS2rZXWj
z/AO0jKgxvc6lzjZHX8EITZakw73EFhceqvEXKNPmMQapuAe6SHxqnN8xuhACL6yEx+jlPm/3Uu8
EScYxdrkHbEWiFOSoG+vLIqS2+GyM9o3vI0MwQYUtOdIHycjkDc4zkyB7f/x2Lvfl5CG0wvI6CXy
dm1uI0+wA6B89A0GL2Yf8RGHugTGsOUCcfU3KKl8u2H3Im/kCXYxmFFbRA62/NHEIW56XI/d5KoD
EF7jXyCNeuzOknao9EwFx5hmcWOTAWeKwfbK5WMHCca83PWBuQgKMabtsoNU6PswDbaJ3R8TsyG2
bYubyD2bJ8Xm+XPK3Pa7nQbW3S+s44N5n/yko7cwbwx+r0TKsrAdOwXhHxoGGJfGMrTI+EsURqt+
mYH+vp6UFYS03UPe6a7Ecri1Cy5ZV4kO3g8glmOsUrgNTE2Wueus3DeAkYHQw03P6QEgzog8pEgq
O4cJWRiuQJHXwHClELWl5WgnawYUhaH6nlaHrsOW9XxrJKdx/nRZrR2/CGIYAmQY9OgxbSjYJwif
dK0rAGyQpAcGUGWmy5gV3+eT5I0EwRqdaLGL1AKEQYRxV8U4aiBJjuOrNpXVUXZVcTCwxOflUaUU
Yierj/qisOCuOoB5cjARS0OL2Y0x0rsCpR8smXF1lNnenk/GyNJ/pFrCpxoqw14nnQAfpQ2tu/Jk
woMVntO5bRRUIMJIQ0vy1HA9RENEjK3jn2ka2BN4+wrklaljMb0DOsP8ohSnrL4rhrvE1IFHDDjF
qHEHTQZ0tnfDgNyDWobmYDJOhMRTMSpaKzPB4KH+qW0ey/Tc6LKUaMfmEXyYv7fuMXwmHOSqzwbo
IubZB5qC15Y3kXmvt024JkcyyzYW96K5N8LElzTLTcqyAs8AFkvnUxqUqz+iUGSGgJ8EcZDsAPeU
42goJliDLGDtCJegIl2MHSYy+9R56TWX2qECmnUQMZqyCu3Op8K+tqnbQOcFUYslPHCI8to1J+Xs
A5D9GOWpFytlWOWy2GDnssExYbkN4AgAQiKC3yBlR8ADgwO0uuXaHCmWRhSZx93xHG9kCIc2YqMa
GOnG7F8pR/uRl734gH5+fT+61bUKdGoFXHSX3eFO6Ya8kck/5CZONFNAXMSpyQ0jeUKT9msDnvPl
c83cofTq4DP8Cd7tFGQtWBpsvl2WLjtUIeonqdKWzkQxEhp9LsHnLusW7dTDiIG1ANgGpvawHiC4
SKNy5jVJoJ19157qcD6Cd+yw3sgxxXd81FaQOPet6dNo1y00caxvM1DwxiAqP3fGgdh31nhnpx8v
H5xMMXHyG42VidodTMVIzYCNZuD0oKsrsRGZteFcn6NVPdtNfhwqKTPMTlzwRlUhLiibFXtcKeEd
kew+vcL64Gf9x+w52BwEALhs5WHvem++oCk4f/RQF0PtsR5JpyiM+tJVFHaKaRxePtA9f7UVI3iR
FOB0+sDPc7TaJ4ug8JEkx2XUgtKsr6k+B5fFccMWnrQ3Zyh4k8FmSZWBLtZXSgwZmzjL9jwPn3Ul
SOsgke2u7BTT31wDU3As1FAqgiop7pm7eCtoaYDfduLdzOVIJJrJvpfgTwowI7GhxI1TMSDWotTs
xJ9KWUQg+1qC35i0HDXSFkLy6FqPu8Cx/Li/pXnimvXL5S+1M6/69uwEF4J5+AqUODg7zOOGyxnw
Zef0rHjz2XwyT9ah8Xm9IA2Tm1lWG9sZvHgjWgy16hbJqFrgpvV+edKwqMuHZ+KTgvnjOEBl/4Z+
MoLp6Bi+RGfJFbeEaKHVkmTF+g8XvAKGIg2cW4IB7sgdHtNQhqC29whsrp4l+JMx0gE1VnAfbRcP
ysyuONnVZYUkRin2v+3IoWjiZrPPtCaMOqxn6djJyWX1CpkYwYlQgxRVN+MRSKvOXZLMXQmA7trH
y8rwy3rBd4ilRp0NReZEKTxiekyRWTMHDKUozJJJ5qVkfsMS/IYzkk5dKthBC9snqD0jqzYOv2FJ
p8K9rNfe6VGsmpk234fXxZLcmqlFjYgcMUj1nbVPGYZvikWSM8lkCK9Jp+aMmkk/+1n6lfUYkeyO
SixDcZEJEczAWPO6SWiLt7ksD1aRnwxg5quZjK52zwluz4v/jE3kNltOuwx56fjponpJ5nyZGxJi
ijuI0sUfrOH58ufZu6ZbcYItKGQ0emXo4NjbMI4f10ZSQd/9+yg2YCSKojL7LjGnmpqUMehDHGU9
RxQb01QG8bv7YTYiBBWqipQtFiGwzwh4XRVkn7RHYbQKLh/U3tvOGQA5kDQSBXGIGZvRWMhxksW3
q7sh69w1/5zPn0YGjszkgVVfL0vb1wnlJ0Kxkodi6VsriNPYTIsYidZCP8X5x5R+06Z/PuRIDAoy
i79lCAYNeP0ijpbB8Z15uXYo5jXaQjJytf/1X0VwNTfG3JOedGM5On5i9MHSdse41ySPgL57YTZq
CJ+/rWLLWWd8mC6IDqDlO6Tu/4/egWAZAMhtkAYK3tUx4Flxd+yC9NG+BydQAP7ZP4mTkM4hcaXY
agcyx1uFR0pyNCp7x++Na72/qQEH63y4bBq7ST8WvTH7YlMgIYuYPhEmrfOpcKivHgCvg0i98sjJ
/vK7YaQ8SaTtVJpRpXmVJmjkMAct3g6WWK+PXXcVG+eU3DbRmczHBiWAak5cqpzVVCJ39wJsxArx
WTVFqBzOMM7WYZ7uLK4JkAVDtiy1azuvUsS2cpTkTafGEzDurcSNs9x1yLc8+T533wtnkBjq3l3A
og1mGYFAY5nvAiJjauPBVhEQ9cM9EBH8WukkpiETIXoNhanAH8ChdRE5xTZaKVSX+PO9E9tqwX/C
5karNZxsurSOr1Y18AgZlrtiEKbr2k1q/xWv+h+87FtxggNJkrhalKnDTJ6VKC4go1O3BRXsjYVG
ZnDZ0mWHJ/gRc+lNDYsIMHT72DDMDEk+zp5Fb1XhJ7s5uVmdHctRKsfPohPrYjdtA73/69/pIFzW
iWSZobSQMU76ianmsU3Tx8si9irFmNJ9tWPhZiqOoQx1DwsAWPE1yybmLm1yIKl2JoPlRaV1q+VL
mJrKETEB+BrXsLP6IO2Lf3ee4lBUbAObKjLwvRrMnLDos2l+X4zny8pKvhkRMqYhJjVVCpifAhYo
p/3mKNwH/jsZ+lu7MLUlNkGVgggsAhWBcSrrnzMGnS4LkX01ccAJpX+0zQuElcPi9T4O7cNwiAOA
p4JJM6hCOTLlboa9sRMieIoo0Viy5oCZGKIAo8jhhM1hDkpVXlk35K46kbsaRcjmTo6Mtq+shg4e
RUdItcTCyGKQ1bYGHKm5eEZoALBVndy6d7vQaYHU0zxOx0HWQdk1FYAkg8cCEDqO2Ffr9SGygcHi
+HNt33U5SvEmDYk+SEYqdgC/wNuMUWGgy6DwaRiCSY5Da48LYzzcaU/mAz0z7BcxQERQX3/kO9ns
d5xzhfK/Lxtc2lfyVbhgq40eTV3V471kZhZOTXecGxpapnL6E2tFkxIJPAGevrhGgcBHtfMRCQ9n
JpivSxRG6qsRoLv2GfNKB1NyqDsMDDjUjTxBLzMp89YcFFQSUlcLrVBz15feja8ZKJp+cyRlXx6k
TXz+oogp/1aq+FwDmLZvM9yQyRvxOTE8AILRwiM/nGeOFzs+R0ETyOZVdz/hRlXhWq5tYdbRgieC
KkAlXGq4tdGnuYwARSaG///mtdMbqypogshfp7fTeFOSqyYNL1vJzvGhD2UZsBAkZNjseStizjVz
XRNEO2r3bTLPvXVWsSvVmZI5hB1N3ogRLlwKKF10uPHOkOq2Sx5z+3srowTeCT3eiBDMb5zZaDQ5
NMnB6GmrgNlqZf6fH4Zga+jC6xRIjvix1BREWKWS1yoAfP2sformZ1iAmxbfS4NhzABNjdpr2hKc
eYtE7p5mmokmDRIV07HEbigDR2SrttDM0OczEIyDam7/4PtsRQjfJxqzDklXjYZr89FJsWvzsY4l
aexO0AtQr1cthMPT+rHL+myZ/XR6jm0Ng9c3WfKjq2/K6ONlm957ut6IEnxCampNOlXQhu8oadfF
uTrMbo/FysWfHuVYQzxYE81iq5ngDbIqUXtzhjiOG9Yd8oN1MMP/gQCC/+xLcgR3oMZ2WXRcDvZt
vBmtCvBwtcfxZ4TnGBsN/vr58jnuXdqtXtx3bNwP6+xqzSjk1Vl9jBdzcos1P9t1Lns5dg3cAico
n9WAHxJMo1D+tj71rBzVcwmOvcbTFVc9AXfmiX8yGSz9volsRAomMia5xii3xi6IU68OAeqL5SXn
BvgomNPwY7+VONq9igNYLV6VFKykqaJCW3Wc5u9xZR7FEfA46+GIx/if72mSN8IEU4nnmjIbQ0p+
CcYjNGDdQlmQLMk8osxChHSMIxmRssYDNQ+N30bqNYbZPdTFZaGMzHcIKRmdG1alSYfa9Gn1iTeH
sMmwOgBH50t1ch4ifLPl2BzJ8+ULsP/NNj6L3/zNDbDobI1Z2fBvpmIWVvPZXX3Fd5eqx/8BImjf
jwDuFrMhwHEUG9dTF03VgtkaP/+oepAFJB3g6fjKh6x32U/jHLmZm96B5yXAR11/XNZ1/4hfhQuq
6n2dV4zAYnLlJab3NDoqziOb7qbyeFnQvs38R5Al2IyDLRxWMQfeMnssuwczwyKxJZGxF9Vo5n9k
iCln10asLBZ8tzX+aq1+lQRtfqPLGL7/i3m8ihH81rKojNIaYjosKudXv3lBlefmhKnzR0XiQHad
5EYnwWOtyWxiqaJAzOkA0WbtpgMqzy+Xvw2/R+9fmFeFBB+VdY3G1LTnbuORmeBdIIexZp5pPKX2
NyWXmNzecCre6VdxgpeaNQWxmoJuEODbgviDFRpH50N8IMByw8JjHsa+KgM6kp2i8Kapa521dhPj
FNl46h3z3jRk8xI6D5YunaJg4bTpSLEaUKv9FHdu8aEO6WEJOOVJe2yDyHEj4OXlp+YEgmXMLclJ
jmVKCu4yVnu0JQrYZWteJ+YpI4+XzWT/9dx8OMFZgOUUU7YF3jIOylfdTof4XAfa2TpzZFblJBsw
k52oCBhsUcyxqbxtCOorbinsnh6KW07SPh7LF9tLbhswYJkhOVoHBjhoWcou8SdiKh03oN6LLQT+
WqYeAV71o4w1XpHz+5x8lJwtdxoXrEdEIlmNEswn+YqPh7PlPLKAdrlHmZOvsoSVpG4mU0xwKkre
YviR1zqjyfzWJN1Zxb5CaY033dzIAML3Wubb6y5OjpKlzqo0wyvO5/s1FCTGI+fGqe7lbMZ7hbM3
sgTXssTtmOfctazfB8DRJgDKzML8hr30kEncNWB8AP0hl+LQSp43W3AwAAFqy3Xml78/peWHNH/W
+5+XTUTyVNuCfxmpkpWZChEDNoFdmrLHpbLu9TUD4UvhrB51MhZcFinxKCJgjbpOOYXnxKNthHS5
zWQUW3tDe2++l+BRWqxwZiXgW36lbNFZO6YY1cbMthR9WSZJzKbttR6WpIVz5Nka+n7P2Uv2FcvT
N0RG+iaLD6iQVbOxGhvggkHUQ3Qojsld77ZB9YuGBzfOu/yJJIYnErs6RlSWkYmrbBmx63SA59Q/
AsfCvyxFqpPgMdq4qtc0xocyD9PHGle48YvT4mdue/gfuEh2n9LXpEnEsMTaA9PXPncQgGtgfWd+
2oDRzj7rR/Ysazvv2vhGlqBZMax2PrR41Arntux/NvTh8tHJ/j7//00yMUeFHjdFhcRduzfyB4dJ
Xo5dX775/YLL6zsAyKYOIvhhYK5d+45+t9Sfexl59q732YgRHJymrMuYcwOguXMwk2PZ3+cKZnqH
K0VWwt5NiDaiBEdHWiPBzjK+SFpXWHp5bkkc0PaB6McsP1r0oz1LrFv2iYTAKU2MRZsingQ108Gc
K98ppBdor4i4qQPogqfjW9ijbkCpMeRFeb4e3ZzMK+ZJcSIkBiFuDs36AAb035eHRxLM177N3xRA
mKygaKxCXNdD9pfMDe1NZr4pPQhObx1qJ6cq9OM5c3rkXH/rC5jwCjf5CocecPA2zKTe2T8uXy+Z
toJdLrmNC2zgeqn2FYk+WOqRsMOg/DsLMQSTjB28HUXD0MzUDL9PDQwgVOG/U0QwwpiiGFvO8Hnj
cGWZqT9XhVtXh+YPwEt5kcgyMKLrcL4D4cSUYdD79ZdDMq5n4zi3oSldJt534K8yhPPSyVoZ2Yh8
S7vji1gaMMr0z7yC0t/IgvT9rGSjj3BwdaNkJJ5wcL+XvhovQ3Eo6APem+0UL/lLO13+Uvu2Doxq
DM6Br9YUaxllkzs1aM551DJhcKr06QFQfhgh127nX+SIqT+d2hsZg8Sum9qIFRQtiLna2KXDgSpf
SP7Nlk2c7YUS2P/jYLNAt8K86duXqkn0IZtt9NT06mB1tyW7MlVJQLkbhm1kiM5JSTDJUxsIw7IT
3+bpbmrkbiRMzjIm+r3D2goS/JEFhjhN57lqa/1c6ZMi54fb8zxbCUIZqLeUpezrXx5v9NunztO+
2be9y4fCe884s2PqM0+TuLu9t3ErVIhWIhu8YmRARM4xqn6HywRNB9ml+vWtxXR0K4cf7yZqqRKT
9GOMpE09LwHq8gEmluYwPhpHlDSukcchQ1UC08fe9BDyPJy43ak4cZxqUAN4ijTO3Y1AsRGLgVv0
+96DIffguhmHAcuBfFZx+pA+1Fc8pQNN4/Ny1D9cvuL7V+FVmOAjKS1oHy061B+QIzTDNUCsE9eS
IhTvysHAGqZjbU7UIthQPDpkdBoENLRo7mZKQyeKbu11kVy73cuwESNYjeLUVc46WE25pu7KUOP9
+Afn9SpAXG7sF7CjA4Mbt23RXJLmbqG+IAhxL0vZvXEbKcKrYkS6Zq2qAQe4zq42evFMPH302Ph0
WY7kuETQF5YOzRp3EwLQ/keFonumSeovO9Q52L/baCK42rUb7Yo28B1zuGASVff0oDtUz/kB/KZh
fXRws/orZMJe71V3yZkd9A8gfpQ04CRqijAwYOKy13zBcfbTQckQXP/Lvy+44AjjLtScYBRre2Oz
g5ZLTlFyecT1CEqXknUjFlCr6DYrHhqau90kg3rf9zuvn8oR7o6jTPpktHAFxp39SQ8aoF4O3zmO
Afa972QlT4mFO/yTbdzuUMUV63h/kmWDa0fXafdkWwg2JRGM7OT4/2/E2CrAtLQCOmnjuYiO5nBI
9a+X79CvHP3dC7I5N8GFMoO1mppDlfTn4mEp/iPxii/zy6+KuKd4yl+/STDSULsxzuA1jb1I4vVk
WgruoslstTNsPrfXAI1vWKKzGfU3jppK5npl90iIyxqzGoxEh7vQzeWpzrXDLEUc5j/10mEK/mIs
OwyOVjz0Ux/jePAq4572t6x5MJmE1euyBRJxMkgHAYY5aAyePC9CPMcnAHc0VhMCVeB42UJ2kIy3
TpCIWDaFbtaINhX6qzX+K4B+mF8429scRC4Jq5AdJlkj6LJNvFtFmdKJjSuBT1Lq2rWNr53x05qf
LismO0LBY6yt1kVgcIdfpd/MNPYJJtP6r0ksucQSz0RE5H5SNgZWtSKKdmcSgureG5z6erGb4xob
XqzWX4ZycscIGPtNF6AvFJorkQwQ7bZoXh8yIi5UjJmumnEFXedwvFYe+1N+BgXbMUX7gvjNp19+
MpyD7Ar8JS/YRpBYK79a//1eEJEzkHSVXi0q7oWi3M0KplTrr11xhxvizgyEmaXkpu/2MrbqCi6l
nROaqz1vnDj3PZBFHPCpzv1fg+7rde/ZphuPx8G4ZrIpS5lJCS7GHkysYvNjNpxQXe7q8qRHd4ns
wd4bkN2EJVgtfPsuqInN0nSCGL4eQ3KXPnAmxg400CW6KBFgptix+4QV31MPFk3Z47fbGAaiiQqW
Yex5vEOiSbu41tJF452iKejD+lQE2lUCvrH1bPzs0WOUbU3veu6NQOGNUpeoV+sK3qBYB7fRx2t7
bCVByr5ShuqoHJMFs07CmSrNSktsYcCh+vZ30IgH5LPy1QA2YgH/piDzlR3jrlKvAkV832wkbY69
OOoDIMbt+lNdPV/2bzIBwqkRWzFzQ8e7apcoJi43uvLpsoDdkg5QRf4+MxHjcS6qabK5HU4eAZpk
ezceAR8VFve80YySqXdZ3r4X28gTrhdJqNLSBIZHb+hhus0f2D2oToMZ88tHHqaUMSbtSq8NADB8
lwTxoyF5Mnafpc0PEIykzVJSmBTV9dlo3d6qw15f3cEm/mVFJV9OjPhtqs1zH43oRVjYYl/zL5XD
Hv6dCCHo7029Xi0Ds/wFuaXOKRmDy39fclJi0L+qbV4VPDcj5ZWWPhn5USMyL88f6HevyuvXEEP+
ZU2yMs5hDuSBz1vWJcqXvZuf6lvLqw9INiT2J/ss/P834bje9KSJYtzYodLPZo/iZVtLxnB3H5CN
SvxYNyIyqzZIDVx7f2GR2ymzq4AjJiuOvSMrle+/kRtRgntYDGaqTQNtzAMDOnxxsG7y+x5MkcyT
LRbLjEF4jquyAN3djA+FJfqwKvTAwfiCA7buyza3G31vNBLcA2YBaaTza1Ov1FtquHCdnTRwMWq0
uo2L6a/L4mRPhiN4g4wyAjgGOFhe0Y6vMJClAFBs9KI7Eupu6SHUk9WW+Z98b/JYNUdlDYyPIqiM
rhS6sg4IpMqydtPmVlkWYDVcYV81Nj7Wxb3a/0lxwHgVKNh8w0yk7wTF5kG5L+gdsGUuH+K+abz+
fcHgiyUfFuogOAat5IkN9geVQxN3sohQdm6CsWesjBZSYnjTWe5R1HGpdW87p9I4KePqYm3AXZc/
YNRF3rQ5OsHqyyJTZyVqYPV3v7vjlaff8+aKeSWFNuLu+pJdCKYfZYX9f6Rdx3LcyLL9IkTAmy1c
O7Lp5DcIidLAe4+vf6c4d9RgEdP5htpoowhmVyErfZ6jCgGiFza+LHpAvPgW7/JDts+fKFnsT70V
BeBILKWAYVnkRGVAiBCtAhqhx7LdGk4d37TlORn9AMQmrZq9y+hexPGPbFDDNJPw5bTuUEyJnUV/
KIHfkE4qM6zmADV0JbyZ9FPUEcnXpoqzxVpZgj68YX5pUDpWdAEnqMyPXXgvmZmrD5+uP6NN07eS
wel3nmgx44OBfis90CHvl/bc6iD5kO71yL8uatMLArhRxfo/o5jhauGdqMmzJqMWLpZ/FRnoqBWi
JLXZtwNg4j8SePQgTULKrI+ouga3wc44Md+OOWtP+yb64GP1+32IyUx6wps4GA9PE4mlJnQhzLmm
C76Sh6dsMLzrd7etCpeT8Z8pXkozm/CZqv6kzIdoOlTCe5zg6vI4q6OYcRK1CwKvXEm9tlVP0hI4
rSG4sYRp1zp4l3JfTsRZA1D3gZ9Yj4HbohxnYP21B4t6P9R34SxAOltLkDO33jfZWcm0Uzv9df2z
bJe4LpfGL1rPBhgtkhmXFtxKfnePsojfJ7b2MLsv6yaY6c92JJvMZvi6EsqF4PIiBItSwZdHB30n
eoUP3H9QRWMNSmfTpK6iEH2Z7XxtJZF7uiNqQHncQ8OBCPYFzBrNofArjKLdTY7sZ7lNg3kTCs/v
ZKt91MWthbF4JZd/xoWZ2Z3eu3IuPV3/gptOaXUyLkwZhcwQ2giJWdw9Sumd2YhOApLc0PLr7jvi
C/e6OEIleUzNRF86o1YgrpVvc/mzhBWQ6wKoe+MMRVKOUxIk0Hll/FxkN2Wr2VP6Z8aIp3CclFqs
tNY0sb867MehuW1rEJ8t1HLpFlAnFjJ/mwidMxHwiYG1tNBzdQeQ0/KxvQ3c8at+CBiZouTItnh6
Mej+nNv0tP12nqOaDNEVC7RveDWKTJitWkHxqLLsClCaZmIbnrRLzuMh96mG/LYl0SQANIuAHrL4
DqtYT9qEmQbWhjKP+o4RXwCS8WMMvsryIBybbyHZct/UlZVIzuI3yRil6YwQelaTnRFqdlJkt10z
EzXcbeuxksN9xxrbr/UwQunD2Vt8NhbSpI7gjaE7+ro/mzY9TcDU/E2suRLJmX4sg1imMiM0W0TJ
qcOnuv5SG7GtvmNjHDirv78aX3BJNbHqmxZHU5ePqnW0MBRCMQQTX4knYhe1OtI6HSIWZXGrUL8f
WvNY9lS+RtwYX3dJZaFT0gKPrSz6T2k6PhQ1MHH7+OuY5ERquJ3/rm6NObhVsUJqBdWwIhbYuj0m
GEEjels6wYfBWRzU4o7xnUBUfDbvUMfIEz47UC9MTmA3qvmYyzpimxaf6WeSuVgAdN5heVcyOE+i
KFVRdwmCz1a4SZXj0PzoJcK4b78kA9YIsyTAfn4ZO1hdnKUWUYxxSJatFTeLC7BuL/5Y7QGo6hTe
+IOqNG8mvytx7FpX4hQta8sshDg2U882oEefbUBTtYlN1VuJ4XyWLNS5YcbAwTPkm7Tp7aI8Gqls
q0X3nk9kMkh1MAgAhpwLnIC4qUpxDjUYAe6CC1zsPD+8QwtWIrhIqbOkzIoDhu9c307JQ9T5tUoE
6psxxEoEp8xtZ5koEfSoJUeFHQAwySBaGtvl8pUETpWnskDFQ7fGl+8efzeBTlPvIv/vVXsttwf4
3+aT5OV+4JSn5EhVCqgTcnoXtNWQCAwkW8+eCvNsasQNbndWVwfkNC6OakPsI4GhvWIB+Iil7YN4
0G0RPenk17sMw0oY52bLvKyiLsJtisZ9kzypIlCuqCWszTB2JYNzsS26wibyAjiJ6jYpv4j9Xssf
JvGIfSl76Ch0xE1zupLGeVfdyOGQKlxfHWAKbLQl6UNqUms2MiGFHyVVAxUVyxpaMPnNIQV3t/wg
Asq5ADEt+7feCV7rTt7UwPqxlaLsVvLAy3xHjQNvWsHLaXlUIcmwwiJo/vcamBVUgAORHCnY7+0I
cCWHMx35qIMHb8RkBlNK5Sb2zEOY2tWPwB+fQSnoK55w6OL7P7JXPNNEg2C+D1J8yna6M1SnKZ/J
Su2meV+di7Mm3ZzqCXC8TFdvwsNUf41FwSn09jCMVB2f0hjOboz6lC9GiS+lSzt1+bIoR3F6TySx
OgxnOayiVesxA/eC1tf2nJ6X4aOkE/ERdQzOYIRxHjVGDrcrFaUd9iVA5G7HnKSwZPr0JkZeHYWz
GWNRFwD2g74loZHZi2U9BWqCnmi169oU8LpfKtNw2qH7Uk/Vs9DNmFQLqdSA0g3OkkzllIFqKGWN
WdlRHVXasalny5seBq85lzJmrUN0lt41GXk5Os9dMI1jkY8zzGWcnYLybqGwMykHw2M+gNhN7KQY
msgg1NkCvPHYHScn2gMgd28QOklK4yxH2HZaLSm4RWHPEtXhlJ0YNhcjDMNGPBFEEeaQ7ySBKDyK
AZYH4w+4e3EpnSXCdOFTvXhS8mGMTbtZqLoui8uuaKrKWZA+7bDPwFDGo5vRE2zVSVzzXtql992O
Cj0oK6xyNkSWyzApFxyvgRVWkasKdwaiH+OxOL0MNPY2zQVFxDsqZ1SWCpzNBoNYM2rPHE6j9PGP
jDxP7j70uThqGjD/imZfBL5ePWTh4c9EcMZElGNLbQzYLFFBAVK7zZfITanZAyok4PmfxjmW1ULF
x1GeRg8rCp+QmjgtmBPLXXwT+enLBEfoJF537N3yXtwHnviA+VD7+mEJq8X3GQS1mEJLTQBw0d30
D+K0A6j6IPvXhVCayFMSjDkQeAwhALPxLtgthxowE/FBM4DUOCMWGH4VzhzayxMhlfAKPBRvaqHn
1OiwJQNwKSNHOQVonZ1aV0VpuZZIJuNtX6cBF8cUARLF13nbFChGA9tckNraFkaMMna2qhPxPiWE
sx+pprdxZmimO2GEvCkxtPKxNQhXRslg/7/KleMiTpaB3VsvH8Vhn8nHVidmPCgRnJkow1D9+9MA
/mYBUKh1q/Xv6cqYl8/BhR6mVgp6OcmmG1QgPlAjxV6qaLFjq3sg9Gzbpl8kcQZjGmcGTIT7ij9h
u85Lnswb1sHo7+hi4LbHYkxZrPcMdNDXnwYw/mJcD5giAeHCqU8ie+w1r56Ah1h0vpUb5yke3Hkq
iAe8/bl+i+WLTkWQtFKAerzbFoCwlMa7UuyOYli6129y23n8FsMPMwmKIAiygNOJcMFL2O1zkuVj
CwMUqO0XGdwDSrpMkUcgyWNgZfGjXeOmAIeJXMExb8S75Si/zHJTRTumAW+9/j9C8d1ef7ZIMyur
ynF/XZI4hXQfzoJXGwdN+dqWk11RHmwTW+RySCDUv5bXRnEaT+MLy5PkRwfJbyqbUYMVp/kO2deu
+d456Ofd6qFNlQi2K6K/L1h6M+otKbUQjwMr7Fl3wjMDPe3P0j53xJ9CA8CM1I8pAnTiowK0+vV5
syBGZSIEzQ9wBzH4Ue8sL9Qd8d68w0rcTj/P++WehqYhj8q9xr4upUxZQnZUvEi06OvddAL5JSBj
JGfaVTsKpv/6A5FEzqZZQVmHixojZYsfA2A3kdWkbVN2UVTOlAFSudUTIPLjIjGvg34sWxQuD+BI
KmyqJPsvsf5FGJcxVSpK52aHr8b28MtHhrYDViS7sauHkIz1iavjJ1ysfF4kcO/gWym3E+a4qIBu
e2LjovcvPbiV1+yEdGxiFW9uuZsxgCTdpEcVKwb9bbefZvsc/sRAJvK/loIzYN/8im15ueWVXLDb
K61gISK2lMclF+3OLOwsfQr12O6EX39ioAG9/fqd6U20RGOENbx0vuutm1z/ef3vU2fhjHMRJnCj
Bu6wbot9OP5lDJmXpL2d6NPHxOy/XJdGKeBL2Lq6OiBhmpUeQFz8iW0OgxksRF9UOU5nAKWfqVD7
uhPF4NDryxNbsUCZu8SAhaphYkx2NHQG5nf12FZqyJmIsBe6tDVRUkeHUk135XiyKJxc6iCckTDV
RZPjABM8QnAbpmdVvjEbInanXitnGnprboOqYV8GrDvKXT8Riszu+sqjedkuWX15McmmbpqRkJim
W8w/dM2bjad5ca8r2PZi4eVj8F2awZp1RdBxU8OX5T47YKsPKwL1MXtKd+YTw0vrPPG+AmtN52Fc
9qR9pSoc24MHq1/ARR5zKOfLkMDGJtiEZ8j8k2hLuR0cOiykM8zz6SO4STEDkNqo1VIrbNtdvpV4
zmCAIGXKa7Ymw6DiGGBo81nHfLpuR3t5r3yloGuoz8rZj9BAkR1PmtF6h3YqfVMC0zWC3J86ZX/9
0/5LSvvbeb3k9ysNalNR7qwFF5tndvgY7lmEIx80DzhDwFSYXQAe70iPSTwLPvxvGtDglQmYJwFJ
+nKfLmANoT22aidn+M2juLc+EAclbPILMdPqoHoWzU1VIuZgXhqo2NKdftROIGPdqz/V0JOA1MNw
/4QTeVrCzvBM6akYxF0m4Wu2HkOb1Y/jLnEnuzjVbmGz/Cq/o9AGSYXlDE9c5noSpZCp3yKR8io/
OCQ/Bgc1NLtEPkcNXVAWgu8MjXlS54DlZ+SegyvYhv+hduJdui/uQPd0H99YO7B23LU/TAfYGcCq
oAwEoVF8R6ivRklQmX1QlmfT2tUmpT6UAM4ALQmQRpME4Ul0aA7GfrEDV8WwzOIEduYxTHAKhZZK
fvg+kKjLsx4M8IDyDtQZR/n74mOT24+w5anb8QehsZcjKlHgOieJs6+n55LCLmP1VqS0CWSsCrBu
s3lEMQ9gqhaoLKgJq+3lx4tZ5en28iEs9M7AV2PTDEhfn0SQND1ojwp6DQy6VfyROaMTAwJasdWd
9ZMwCdQxuUhm7OrIAG0zawm8oNefkXI5w6m+FZxgzwjYsj2cGYLd0Fcfr8smbAKPbpXEVhMHCk4u
iWctPzTSbU2ND5EKxMU3mhgEopFBRudrX2oQdiQ/dSTP3b7Yj754GLzsMfMyTLFRj5G6V874DH0a
agk7XPIbMYeR2VFDKsST5FtGhl7WQwv8JLcGunUf56DLUYn63sbEoSEynBhdAmimJfFIqn2Ls0xK
OrxQuzBkt/BheWDGLNtRFLQbNvu1LKYzq1eXJKHYmqU1vHgoNm1YO1bgTCj6PXfnHFPyWry7roUb
yd5rkdwLGDAzqqSJ3EPk6E0fMt96HFDBht+f7+fnv4tIeeKoD+mP65LfRjivBXPhfScOYyEBGABz
P8HPaRQc0Zxr20xMG8x5RB34red/LYt7B0UrJl0UQ5YGP9R5FgjCM+kYWLvJJDfx3r7r17I41a9i
LNokTdfDogW76EN3E++XveAV++XY3oTO8ICMzLt+lRtVo1cyeZxVOSxBOBOpTG+EO0bMo/ntTnBq
dAk+ze5ZtEU7dGUyJmYe73Xu8Vosq8Gs1BXLCSaG69T+fzExg082HiVsWWcealSfrx+SuFcec1UN
yrQIB7x10N0Zzec0fqxGqv7N9ODagbggnwEqZbmAxxDddDfzvvQAoeIlKKn2DE7BNQ/dscQWfkX6
wY0CHK7SlGQwp4LiVOVnVmNZr6R+QcmbsWS1D+lD5Jo/2WyXsOt21tfkgbrOzSfxW6DG44AkM9iA
xwJqGqQ/Z+VQgpBDw/JcnAOg4x0jkuvTaS92b6Uoclsr/QKkO5yuu+kO2K30AS5reOWh9tMnGp5w
U1cuh+PLIbPRD8AWxW1qlXSb9umHMIr/mseOYgvaCF9eH4yznpFh9X1n4WCd29zkqL1Uviba1VPp
WJ6V2r0bOsvHCDgckWeei1vy4VMH5YyolsW6Xo59DyJpRN3A//Tjj9hkPsbIx5nmgDE2xArwO17i
6nY5a9qiLld0mgQLl35uh1tDy52ypOhOtv3uSgpnR+OlaONOa3A0gBbqTrkzkW6LvuwCttC9fqCN
OOnVZ+SLKEEcB/pkJYNbzo54ZCtqVmfnt9oZSKoMECzZM/IAUPM6NGbiRu3utXDOispp14xSiCFv
gNS6MoA/EgzTMUOTebH/38eYXgvjkpigEadCE6GwfZF+Wub8UanST8WsEQ6XPBRnSSvk9zNwE9nD
QFhxAMIaFjIBJ90ixY6Q4/+ZSvIz2LmVxaA5UdixwItb3yjtjRL+5zbs66tjb3FlxBSsrQlL0g2u
HM0HuL1zPkjuZJj768r4NqZ9LYYzKTU2JBr4Icy1jNkz3sBJjEbvugjy63BmQx0Ma0F3El/ni/4A
f4O2YXUq/pL9aQdDRUgjbBRf/BD6vDSSFsGXEu4qbLinWFMTqESOujXOWuilrGedWQ2u1dvxmUFm
Ctjdn33jVtstwMac91RRhzgWX++QeiXrx0kZ3KXzTPE0hf5ABeeUCM4yhEWDifkY1r0UbzHJ47Ta
r16lmFZl9hTfBD0XQ8szgnWaAuw7reqx+AGqsxv5OAFWtfwoOJmt7AynAwqMdgzR8ik+mt6T4kUe
lfdspgKrX8AZi77tykBQML9ZwOwln8wodAvslM0lYSWIKEvjqxpWsZiLaiLomZ4Ht2LHBMSD/kG1
se60M0+RRzrozYhydTT2iVdGQ0JyE7Sh1QMsAwg6zbNxx1atsjvzvnyOQUwjAjQL+zUmCG3/VEE5
QyIklSU1AZICWTqq00FvvgzUZMp2wro6HmdImlCqcn1YWMA8gzUg95Y9an272rV24Db5RR1pW1FU
Q0E6I2NMhVOUSA2zsM3w/SqMNKqpOxhPBjByA41I+rcf3m85PJpTMCEpNpKgd/W0ck1Rt1WYFbkQ
CH0kxPBBv9oaiRo0Qu+KEnggFSmy6ylyjCb3r9v7beP4+zj8tlqnqUD2jxDepM25DW6FgfD21N/n
ggq9X5S+SqBpiEV3mPY5pbpJHGGjS8Hc4uUM3KcfxU7L9DFCkDvbA/B0URxJj8lT7owYCClRsGjv
E09QyMiCOhv7/9UDRlSRGEIMlevCcy3elxQpLPX3OQMB7qgpa5Khd2PRtPMJZdbB+DNttjhDMGFn
IxorzJQLCzKvtLLlPrvp5IyYeCYep8XZgmEcAq2Ic8CoNodkvA9DxZYH2Q6ohQJSFbj8IyzjopGS
okcvcvTYRI56EJ//5gpsdoGj2Mbhv/OVvNY+LrwIwKS3ZGYLMx4+lvJpUKjKA1Pft074H/XGMuFr
NSuGeJRqI2OlFCSRX8sH1tfMb6pz6GRgi7+lAuZ/Sa8uArnYwuqsWQ5nXCIbaxIxM7DstbOxk93k
SBHGb7Ru17dn8UNjk6mP7VIjAqwjR5wxKo4cB1AjTuTOil2DwdphK+NoCXnjDSAafKoa/S/x7uWw
nPFI51TIBR255OTrR0ZtM+yVx9Zl5IHCgewzbpbFfpsq4Om9/pZxZXWGEkgDGkVjZr+gF59Z4y34
IgOUgQqv/yV+uxyOsyBarmUgTcPhNHvx80eWP2qPAoDjAeqDo6qJXWg2QgA/941DW7qmr55in1Ko
677M4kFBK7MuRovt4FgyShHJXWg9VsO7MrDLSTkLkyWFMkrzOLixGjpSG9mdVNlqI9vX3SV1FM6+
ZFKeSMKAin+Xfw1BCBK3X+bkw3UZ142lxYN+Rr04TEYp9m5tWp7SLQerXEJ7XrRzVShP12VddzEW
PzAmhaZaGlOqu4OOEFuDhRHJCh8zF1fs14u5WbnJvM/U0ayBy5Ac6rNkMz7V0c8em53g/qGmvTz2
lSiQfDVWIsMj94qfjsceWPQU2CZlMPiCpRJk6E9k0LTWK78z/NDhR+40DePK9JOSHLinvhBnMUbQ
7XbRhIpaF+wC8TTHX69rAGXt+YIoCA7KMUshYHQ6d7mR7MRtTsJttBf3FN0zdRYu2oj6IAw1YEu4
I9oPYIm3+8G/fhpKAmcGilwdzE5COFsPIDpSv0VUhEE8zpdy4UrD4k4oAliA3s2UT1MPaJPE7nCY
7r/D5b3yiy9+cyUHI9Tm0JY4iCy0e1FKHLCZPiWG7F2/LxacXHmbfHWzi3Jl0qQG4bl5Lvu7AdCa
bX6MKswJypEzIMlvSsKEbqe9vy01Py7WS11uRDKUQBqf4vJJTg1bKe6T5r4An25Q7a4fkFAInrmu
N6tOVoexd+c2tevwsYqJCJoSwMUPTajP6A0j/Mvnwu3T+dEs4VavH4LwOnwJcxHaZenUSEc/FANJ
crUfxcYrJJG4K8oU8ONehjKBz2jAp1F3mKvEopZ+YL2C7Dja1EDvy0TVW80zJd1Cwg4oZi5sjoxl
1AFX0bvGU/g4npWT4edH9NO8+OZg+THIbCynvpGc0i2wvs2io/QOc7IP4RPlNLb73Obvn8Ivf85d
IQ1BPgzg8Jlu0MT/ltZ28SNQ7NhBi+ERs0lYaMVsuJzbEwXVtf1pL7KZeq3eeYa2vrSECChG8Wuo
+1I1OvVM6c+2jl6EsB+xElItchGGLCuqDOOuNQc3iAJCd6hzcKZ91NVgEAO2OKN/GdqnGh2uuCf2
rDfIqphRvJyDs+5SF5uZaiwM3yR97HfAFQDyuXmi4wjqwrgwL85TwLYwDJ9kOsmYl1YFyuu+pR98
fRRO/atBKtUcYEQIihg427CvvPog27Hb76/bjn9JiX9fGr/8OGqLqYwtPNYLTxPj7/TKWwX5XOv+
nVxlH6nHTX0ofhVSS2tzCDtoQ18XvT1bomMu/c0SaU4YRF7eRZ4iV+e5mm8EY/5FHHg7X74cmOVg
K21vOtVIhhIBTXZTf+rPmZs7lmN8M3bCMUHbrCQueDsiuIjjHIAgN1Ig9mgoL8t9p+8a84x5rY7C
tSU0UuPshNqprWaw8mYRfh8BMZDKj9evjXjAPChmnGTCoAbY3jJrfwx9Y/wmUsk+dVOcjdCSWgqS
qdVdGdxdQ/Iljc6m8LkuqILJdsJx+SKcmVCDaBGqAkHNfDRBYWydk8hhc+CAXNrPjXP93v7FaV6k
cbbCtLpwThgOp3I3eiyjV87JmVHKx+9Mby6iOKPRJ4raL0mgufMQtXvATQXeHOSKKy5T4l8/1qY6
WBIIRBRs8ml8xU4ZWjkKAzSDleY2VCXbCh+afiDimk2F+C1E5zf4NC01ezlEcFbGY2n3YugUWn8Q
8mE/RRYBknT9QG+IUfJeTQTBwGdako8WRhIy9agnhOYxxXoT01zOw2fTZRTqixjikcIZOk2U27Ik
OHIQgjngMRdT4va2M9GLOD54N8JYyRO97lFX0e25KlxBzt2qwXheK9ijZDlY+9kXFmAsNMtRq25g
fQqisrut/pcfwffNjKVbpqWFI2NTuqIKZP5n4xsrKBW/qLkk4hMqvP2QtcYoDCxdorte2vKYWHaE
jPLYToJEvepN/7w6Fveqp6g0hqHLkRWXn+TbLPoeqEhVfCtxkuyvpf2UUZWYbT99kcgPrGp5W8hm
ML2Med3IXuabrnmjndmeJVu2AGDmT8p1ERfKB76pYI6xEaFFpyeTbUbPaAANM7W3Sgnh3HEdl3GW
DujOGO2SuGWXibYeNPp+LFOBeBGbTnJ1hZwrNvS0buMAutjIjiif++n5ulEk3jePa1InVhICiwy1
4jn8WQGtMmjNvdFrTjKAcGjpCRtMiWM3uwpkOrVvOmWEDkaFVe4LYPs52IJMnTwql69iq39OAfJL
XOHW11LBOSApsiIZBr8IU0xiuMQ1fKcQFrYZOlqGnpr+n0GsDFCGosduyaIGkijOQWPEJKgA/d27
gurF2Hop7w2KlmTr7tYiuPfbaxjqzUMMGYWysDPK1FmsYacOqh0HwFSRC6LNuSVOWWkeZ5ricFbl
nk0sT22E2bf7oUeEE4x2PT/WOWFyCa/Jo8OA/jgIY4ZhOprnXvcFMbPr4DYns0bKv6jcHerZUGut
iB40W4pi02cL24eyy0PpzntqSYh6u1xsk0qRnhoz8CWM+rgsh654vP52t7P8yyfi86BCboRSCFBw
EI/Cl9ZeIhQ6MQfN+sMMgUZAk6nwRGDbUvWFrSe10g0+GZLmWGhkFkqJSwerkZ7Gpm0QFhiUzyKu
kIeCyZO8GEY1RZqPxbnMDo6FGx8BC9LZiQmuktnF7HVkK1QJYzvbW90sZ3aHOg27uoHc4Hb2Whsy
X7qF1S0140HdJJcEJQV6rUIMhSzznVydDFBu6PPgEopCuH4+E6rkNgTf0MwSZoQZE4B8FCBLWfZ4
SI4phQZCHYkzHEqjGk0tJihpNI0bCbqbigqwTdI/PRRncvOyA1RMDJMrHuN97Ux7wzN2yX7eUyyS
hHXSOKMR9CnGRgGNAWrjQrGHwZhtMWj/asTZ00rzPV2/leZxRqMVK6XKJZwKaPCyBQ5i5cNofCX0
ganvlaie5wyIqzBT6hzVM7a9ONwobo3JsGZfu8qRAW/Un6/LIzRCZ9ntyutnGoN3rGTNVYtdWd7o
5r6Ydn8mggvJ2rKYVCNlXRLs2Z5LMT+kltof5XIhuXGIx8TjRem6KuBAeKhYeTnWaOsb3gx8FPSW
iDMxBb72lTjbUDSFKJgSGyVtpc9WBdpHXdlNev0drLP3ZiNRD4rd0TV57DOuPpMZz/VkhGitJwcM
HAF4RgIjmaN9y74X3rxPEkoe+/3X5PGGQih0XcL2AuYUgp2EPYKO+WNGI1EfSr/6ZYwOZW7ZU70m
kl356ohtmuiYYMARZX35bhWKP4eBZxrRXQ+ehygD7H2sE1k6dUrOeuSJ0AZGo2iuZmWZhyqAjJJ7
JXnX9Z+SwpmNMImKVCsxrj10B0M7SSURoRFP2GCPYnVxfTVgQbaDxei77ygMTtlfIQWNTRzB4KxE
KGZLgOkwfBtNOAldsFeMjnhR1Ck4K1GMSVsDdRmpQHWrT0dlOWQzIYIKyvipTXUENmtfqzjGg/Ay
/orbclWPwaQPoR3fsGXD5kHt7D+sJfCrm000V1Wx4P6q8GbuPWA5WhGR5RCe0OAsRGMBJ2cAUawL
EpFHo/tspslZ7WYnFihECOpLcbZBr0WhqGXERWb5o9Qsuyk+1wYVXhIG1uCsQdao1VIaiPLaBWN0
xuxEpumlcek1+nQwUkoclX0YnCmYExNcZz3CMOZ2TYxmxcfqJH6JsG8DBGviW1E3yFkETbSseJkh
zMytO3EOd5oVnFuNWo+iDsVvY1rDAC5LRnAbHYIdkF/33ZGhPLDGD3iuiISAUECTsxFiNiSRqKBe
lqGP24d2Ed6K6j7JKORv4vL49UsjruRQNVCnqOePeXsXDrtK+Ou6xWb3/9YVaSKYzxi9i87M4cqi
Nu0UtUaLWXlWZQT38Qum9/+D1WXbq/+Ww5vVcchjuWJyGNiZ6IFpOYFXZwzoyA0/v2u5wbpI4yzs
PLVyl2sIXzsQKQDZ2PppxLfF/OX63f2L0l3EcPmZNYeY8kjgVMWH2Ql2uSecQcbNeGoyT/6sEE9p
2zNdpHGfyugXSZNaFBVDcd8Nv/TlmTjOdjx+EcDZ1UKpAI4ro/r2sg/rZBj0Nj/0PoPbEff9j/nx
ujzqPJxxDXuxagEPDTuUjHdjBRueUEuGhHbzprUKFsk0sTGEWLLDxlW8a7xoT/N2bL/Ty8VxFrUO
zAlXB3vQ55gnREZbd4dBJT7/tpvAiKsha0Bl43efjK4aFJW1fnUwRdZzVdutuTzmU/qtteZDPoz7
659n+1AXedzn6cN8xgx7jmZfcG6SO7nZh+r36yK2P89FBOf5DLPMuyBibZ3/AZ4oO/Z5KMCTf2ml
XORw30efCqsvE8yCtB7oW+z8G8Ow2iN+ADxGp7rXD0XdG+fxAqHMIjDhIQBaziFo25LPBvVpqAPx
LY0eO0BBVOHi/sY+TLF7HB9MIMTnT9SYw5barerWPFmp0hRCvPQy1nRL/dFKhaegiw+RXNnSXD0K
CMKu394mrMJKHj812U6NMavBwkalmsMXwZ/8/rvOcM7d7jgY7gKuldCl/MXWN1sL5XQ9jYCAOJvY
K+ynb0G474VvRkIkYJQITtdbXVGLpkH5JixD2xwPZVg5Wp8TkQklhdP0UiysVigxk1KonbN057bD
yr8c/qEUTsXBVRAZtYjRvNm67xQ3iRA3ppQ3YkEUH5msvgnfhJWKKl6S1PhbEUDw9CBriBd0VAtT
v6cS182lurU0LqSLxXQYLGaKLAkT/TFCocSNd9NRuGVc6JH331F0WKfm0g7iIhQRucowI41xU/kY
ak9BSjjXzf2PtQDm7FeB3VIE2pDV0ATlTv/IzMSC9K918p3qRtFL6FUfrIf2kLvx058ejotUhjBH
dqvgORnWbYW9SxAG/pmV4Acq01qv9aQu4QzjQ/9psWzFZ2izgd+j8XXfP4++AZpoUNh71wUT7+sN
hF4gNGbMDG85ZHbRITQC5eLUm+87HxBENbDqgKaLM0izlGhNmiMn7PwebNSpp4Bk9GvtCsBAEpDP
sI2d9jPVo9yKyEAK949Uvg07N2pohRlcl9VoOx2nDMXgcP0Ct93JRQS74JVaNoEmpLWAlRV9UQ5a
2qMv1APTrSxuCnneVWNPmF3qSJzZlYs0ifMGnetMezStv9rgw/XzbLri9Z1xFjdepKIGPDerF0EJ
lX26k751noT1d0CPEHZ3c5d6LYwzvAj0lHQRMcog1+KvNon9opq/i4EQ2ZVYYAUowEj7IH5EcdEe
46dWX+7Kxdjn2vSkGdU74sPVb+HbfnKlWWGlwVGnzXOtP/UC2EjCmHgIxOfjW3xCnf0ePHD1/qus
f7v++bbf82915Dt7lSgF8qigWmXmv+L5GMo/o5YQQWi8xhniaagzQzSA+5CNtd2YH+TlaRJOSeFp
BQUrsJmQrr8Ju87V6wqmDqWVEcdh0Hps5W/ZA5UGjWVAcJOwJswGvXXQl7vjnrKsiTn4CpHSS3np
h4hze8vY9Wpg60tGJArkwTh7qAXzlEkSXlkDGiEgwbrpTjxMDhuHCn3rDzWbsxmWLCfSHPTYJaw/
lNOHcWlsmZp4YWbh2uVxZqNd8kpPTITP9SA71nCeMW/dPkvGU6Z8aMOBMhybSijJsixJmiKb/Hpk
VxdYdhLD3j19QXMqdhg30nNmp6gDY73KjTwGwkqtgG4+rpVQTkGa1rJA3omNfiluPrGOQ6eEqD1X
1CoKJYf7XoY4Jth7CvG90CcXHgXrs5X+uG4ntuPDy1n45TS1HRUw/SHFZ10iY2/9CO5RC3bF2A6f
ARH4dfp6XSDxwV48weolG/kyglht0tyxC70okWxxvq/Lg7V8q6kBEeY03qji6mjcZyp6LRzmHrGU
Mc3fsiE/KxrINOu48AwpdXqzvLfq3otNrX2PcV8J5h41o4OM5sHEo24fqunbUH28foebBmr19zm9
yI2gRi+nA99BMthSPO0SEx7aLPZZqxJhBnWH3HOWZUNfAuulG8vAnLt9h0JTCmDs6yfazo5XR+IC
gLoRRnEIgU4rHrtD5rOWeehhBuuIUgYmbMAE/v/AHtt0whehfCY2F3nVZBM82P+Rdl3LdevY8otY
RQIM4CvTDoqWLNnyC+s4MefMr78NnzsWDXE2xvZUzcyDq/YSiJWwQneaRYo7GQkcB6MPl48mEyI8
wLSpnLu1SvBy7U5Rd2cOkvKZ5IbEfbXM0PWyjFEDArnzPZBSfaJXB7XWr+Drg5Aa54EWT2DDk4iV
HUuI/mXeZ9lsInB1I3WMljqTLIXZj42aYRqWRiwQAwg6kQ9DqZs2oCY4jIHmJX7ogZpW935koYdJ
moSqu/7ipzyxqArjMcwkw9M1PUXH4jwe9Tvl0AKvVzoCzT/OW8/0KkmwKmtNZtWwNSiePftNm993
dHoaSOOvk4qyhnXIEuVKV2fAT9VYu2G61xaZF2XDu8u6uR9gfv4dTEir4mhcR2LB6iwVqQC7TsPH
cpJM3PCzXDirLdyiPhXUiEcEsSYlDkgFtPCelQ/Nctsm55RlsoSAXBRHRHgIW2XKhMGOHuQV1h1m
b4A/Dyr6Gl3hAvN6Mp3Z98T/+YBEBCqIrDapV0sF6EVe3zMspk6s+GAt6WHStI+X72r/jfTTHIgq
eP3K0Oq8C3FZnW98rBzqgaXIM5HokABTRQBBlx1OYoBEXF1OZzMqOCME75uArduPHxOsxXQj6rFc
nmzscRc5UX89oeiPw6jvm4h0WG2M3UkFlAhniMCAoMuXOxGlldnRgeCN8janEZCJ3/doP+9SXDM2
jTTvwbQFR12153ZST33MvMt3KFEX0VcD/6dVOg2+OjFVZwH3b2rfWsxbh/eX5Vy2a/ID5WOTZK1o
SCbWmmIO3PhOwq+hDaA8ALJeFiJTD3HJOOtNAKOq8M+8354cu8odSte6AWi+v1wVnQswrcsSZTck
JHTYGtFrXYMF1OagH5epUk9JW/xZ9vaqB0L2VvZxP2eaBsSO3Djkc/5OsQbJ8Pd/ybpfZQi2XCS0
MTQD7BGgyVi9ApEtfJ/cdMFw/W+mY8lGbmUaIUQcwDbBxZdosoE6bqKNk7OrInr5u+sRPL3SEG2O
CCqzUdw5U3gHTm2JAuwODm88hNgrXCYlnUBEipdXeJdqV0s7wLe3zkIDS70ZjUNnftYniePdf7H8
vCuRC8LClIeiERiTmseOyvd5eoCPJl6tdb7OZCMYEh0XARR1nZTEtPBoUZqbnJ7q+XT5kiSKINJA
TPOQT12K7qeunYfsNi8euz/rObz6cXHDq7Cx49VFNbz3l6Lw+LZy8k27ZZqjB2bAkRFlzwfZRxMc
Q9uPOpsVVJVL1h6XXnXLuPcvfzeZCMErZMXC2r5EGm9gUd3KABdUfP47CYJPwBOh7hKsTGJh97Zp
3pFScvMyf00FH1B0WN40a+wzFN9jBFBcS+Tr9xTbtUHlKUA+lHwymaoJ/iCuprGeKsCoTlXq1NN9
136cckl2KbkWsWGsdKqRWBTGqReHujnPMrB/yRnEhTe9MSLgHWEwcyHvszpQ88pRVMkbWyaDIKXd
RGvDShptIFCtdM01x6DL50kz/XldJPfBv/d/z8SJyOs9A5M9A2fpvyNR3YGDKgEn4yjDEJMlqmK3
xUra0lJmbipgY4quEj+a3VpDj9N6p/kMcGEDuChk2ZsspIq03urAsqkpsdxhgzlax1Z15ta+cWCO
gc3qSApRJvuYgj9oLSUiZohIxJkZeHdkwMfspSMeMv0WnIJuRvXITNyZvVzF67GuJYPHst8XfMKg
5apaNvAJUxk6qXaeiw+XvZokeoqE3lrY92FnoVZarUkwN61jTatTLInTkndzLnGhMhf3pnfTs9kw
Fcz0R8+Dz3krLIx2OEgX/PaQu9b7y2eT6IDYxFnUeRoNXjvlM4b/MSj5FJbsXfSmmWNEKY1jrPzM
Aby2Vx1GzOItQRq0x85bXaTbR+2Un8qD1JQvFyqI2OMhU9epPVe/9Dq7VX3NSfz2ww8i12dyxPyp
JL+TeEIRswJLJooBIm90rSwMenwioZM0j5fvTCaC//vG2VKSr1FZ4E1bh3c9e2+3QTg9XxYhc0WG
4BusqmwLpUA30/ykBVbQABkag1m9w1ndm7tc+nKVeVxD8BKZnmv9FGMcsAckJZ8XADnbVeb2vnGu
PE4wIkUhkvgNcWkrVxRaGXzTuCi+qdpjlHiXvyH/RBdilSHkDgvw69QUQMkATLZbB4VhEODGWfiu
pBGaw7ORSGKj5DziyhZomQr0H1uQfLDsmrLRJSSWHEnmnMQ9rSKxRjKYqPrNX9jBCtJH7O6d4gcO
V1q6suINd9wXPqApJBXwtqrRatDzOX1RpkczSh01fQIjqcqOS/L+8m1JnLy4s5UOdjykORxUl683
hWo4zIi8fgjvYi2+b9s+uCzuxxTMpcPx29wYMUm72Qxn5Pu8MjwBsCf2Mpe+W93pJjx9wf9dKzfg
2HGAA3tSjvE9e6diXl6XcRZJlNQUfEk3DepkowzuURSnKn1x++ZLm+dObEqi9O7Wy+bdawoeJWal
ikZdyytx3KMkfr96I0rFPp/71T+EDnHi2bG94sqQXC3/lJc+teBagE5iAxCEw+lHB1P50tgvl+9y
f87k9bFoChkItvq7fLCRLSo6NoHnG4b946XAmi5nE3LH9Nw3D9N0pUWSQLB/eQBLBVyNin6t+EkX
NUp6DR6miEzbsQ0N0PlK/nEslmAkspDwo3T59jP+lCamChFLlKYyULqaOLL9M1kc+yPwsz3gtX5i
d6FTeUhSDqu7+qlvvUiT4/2o9ype8Ab5HLYsqtCtiU/xvely3Ly18gpM1vjNvXrMXdPvPsx/1CJ6
FcqTi42VGmvXY5ETpXhwVDnhoDlt9F2iPPte7lWE4AimSZ0UQmAXnBmGXrfXdoDliLp3VnzL6ZpP
h2SqU7y0bhT8ydqCrr3KFqyfjtmQEyuG9VuJU6bT1awRCX6dREfFRCJJM80ymgYlgfCcJUemdY5a
3CiyvbP/kj+8HkUwcovZo5Fr8KcM9K7te+sYB9ETA5UFpyasYud/AHzbzyxfRQpmv7R5StAYwqx6
7Q4+LTDTk/i2DxzR/J/IHe5Rl5I8s/ez9VeJQkrBFKVOGS8S6QcUq7EzkZ3+l7XifYf5U4yYSYyj
oqq6juRv1OxgsKNjNoVHidrLZAg95YmF+YTeGR+HmhD/dHfAa35001sCNtz+aXJki70SRRSzCTrR
gi49OjMY0nPS7CUZYwz4nOPmT2bKXm1KTCSiIazDyQQBeTFXTtPpDmZq6DI6NHpKW4ks2ZkE39GG
aW3mKkridnPCA9XRFIDk5U9V8yfMHBtHIaYJ2mCMCm2RipndtTreZO0pzySOQqYQ/KwbV1tigaap
LRtc5espqq/1/nRZ4yTxQ8TfUYooz5W1NwDEh1J7TF0rZNiVl+2sy8QITgEDaSCuMLCoNZPMVUPT
TdRntGMkr8z99xkhBrFVS7dgqr9+LbVXS6pG8D1J4TfPnP0jAnYs/ZQMLhweJpBlUAO7rudV4I+X
weZ6qNnMSjjiXZue2JkvcQ7o9OhHS3JL+358I0cISSMYZro4RrI2BlpgYkgyLN0WfKvO5NUPNSYZ
6Ndcdmf7ozsboYLukT4eNT1BL8twsKp8zM7jByDh5h8Uf3Q5SWnmDZ+1+672L6vkrvluxAoxawJD
KddK0PWuZ0P/NAwfK/Wlo7/taqmG/TcCtaOarVviSmyoF3pUVfB8iuaEB9QVv+VB6H2xLXTCFw84
3k+TDOHlrX4KMoVsLW61JWI2L8qhB644nTPMTgEeJLSg0Bp3lJOszvPG7gSBQqZGlVIJp1EFnfuc
PkxRZB6WQi+wzkwj6Sjvm8AvyBLcLm2S1qhzlOg4RzCfeI296GnE18SszSG81WQ2wWPhL5m3IE+0
iXFk6hqirR9aH4wiBcAsSjGYWQLjU9l/M3gDFrsj6/NEZKojO6lgGL052SHtfvCBT/54X+nYThkB
vpEfdYTp6Rh9vmwRb4KAcFLBImbTVqKsjJHBGeEpicJzoY6Sr8l/4tLHFB30ErVToS2VR9X7af1I
jFOk39rJqcMg5+XDvHGZwmH4v29cZhUCcjPX58qbNe2aLGB4Yc0hrfHmVckVpjM+dnp00zWJ7E2/
/xGxDgz6XEoxHPir3C6tpz7XcGlDrzXAw7TVM0268fny6WRSBINTy1JVuxpV8UGrmkMzJp8Zpogk
Crhv1a9HESzNJkvUmBMGGYbq66qfUuzwxr+dePy4JmYbFrrSgK0XrqldNatJLWS7zLwfS7/IJZMS
+2f4z+8bIpWRCj7YKJrJ5DX6S0INZwYovznp7uXr2Fe2VylCPt0NtJmTDsqWnvjTwPZ5Z+x/KORz
5XlrPq9yBOUKAf+TV6ybvO48+P1Jw3AaSIt4DZ+/RCJporOvZq/yBDWb9TSb2xm3w5G87aB9jPzR
WW9nl6/Uzk+lW8hEcgdw6YSCzvWdGmV5CW+rKXczfZijxSV09frl3LDOXWTt37c11V/0z1AF7z5E
s143OQxpxnQBUqsUhcA0BdukDd7w8iAbKX/bihHkCT7dVOKI9hM0hX9RY3RLkD26vZM7msu3KUGT
/Mz7jfapvZGN6stMQXDvlLZ5aHIlHZZPC4riEyoqqJJL/K5MiuDhtXpUY7VPJ8w53BWd6hAOvP35
srm9LWdSPmqA/T94DNO0mPAVm6Vthzora6//OPDN9UPozXFgvteAj5Z4vQv+yq99YJxkCzA79mBq
OtNNxmxAib5pRmKQJ10rBWtm2mEynwxdUvHa+Xjb3xfbj1qmjoD0jBZvDatjUhZ+qk66Q3tNOgi1
40lMzTRMnVmmrqki22OxNtDDxcDjdbEObfvCoBBLnhzy0cIuRZk6q7E+1FYVuiWA33M9v6sT8/fj
C/4GTNSCmgXLnGJRuqVEKawFaw5kLR1rvSbtR1Nq4LufdCNE0Pouxn5GGgMTixtcAZwnFSxvHjJV
J3VSvwR7UidLAfacyi8HE2wgLtNWK4akxgYgnAr2wD3zZeHcqpyxCWtZkuo+13bBZ/4iToihcZbg
8U6KyYvr6Gs7h4lj6FlQYwE9H/LDZdPbtYDXz2nxGfhNWgXiX2spKhwNYft2neMDyVRJMJV9PhES
R12JbQNqvPZs6pcnK1gR5qrJYSCt9XQgUyyWxGfJDsWNZXMotqA20SxIfBMI9tfCaJ05SxX/8qfb
e5aZGkBKMHqtaRZ7g3RcWjNYZDFhEmtee40uzJl9DYmrlB6W9wEFOx1NK7gsc1f7LcM2TJMZpmYL
mtiwqgk5vZuX1M+N/oHNj3Q+Xxaxq30bEYL25ZO1xkPXTl7PFkcJQYcH5xHdVOSfy3IuH4WIRRe8
r6epKilYnJqzNn+2DeAuypii9lXv52GIiKffhD1VtRIrHPxxyfdE46C9GgIS5H5+o0guZ1ftNsKE
rLHN9Kovo7jGGmDeOGvazqd+Vrt3f/Xdfhx5q9yoVGno76MYgPHTKD+awwkk6BILklzOD9XfCCms
Plozk+tZ82UGKzgrX3QAUv/dSfj33AixF9DEaglcuaE9R7MfGmDvnL5elrGbWqAp8v8WQ0SYlRVY
F/ACOMl0pl/Mp/jEULSZwdCpv7duzC/5LUdOK13Duyz3shWRH0WyzdksKzayZYAPV9ebbvbZBP61
UsWQkyH5iG9rfMidtgcUAiIpaJNSJBpeCgIMP/3Ku4ihR05kcIqTHuTn0lXeXz6cTDsEL5QzGjaA
6AXdlX2YxlPTHQvZcCq/+zcxcHNtghdCSh3GE4UtFe3zzG6zVRJjZZ9N3C2JC6Wa4hkCon+0AO+E
uzZ0u9LtvAElytqNMjdWHPXh8od7O6/+62WJOyUtlvxzlqcIhfrDBDaUKNHdZawc23yppnu1eU8x
sTBJziq5LrGEUeeDlZY6dFHJnuK4dir1Ay3/zpuLGyZ5X9cJWE1nb2ktN61HR7HSL2P929Na/Puh
Q09Nw9Cx3c3NbmNWQBjA9qRRgW0aGE3Fac3PRSqZIN613I0IwZ70Ni270IwnAPGf7cbXV8U1TJdS
W2K4uxq+kSMYEeausxXzBihotXcWVfEqqCWJ1+69byQINkR0q487HSfR7dBNCTmPzeJYxnyUKLVE
jvjKKSra9FkOOR3W6owfGTIGUq7WhzB22KP9LnLb/2U7jBcr3riI1+OJIxSZSbIoKhpkWh+j5/pU
Y8xteVGeesCSl34UyNrF++neRh75VfdmVs4stwAaM6Gt8Q8XWLmA//+CZcLZrwAtIGuyviV0+VXb
xWnLrlKGSU/woJrO+enGCPIg9uit/jijPFQEtiebX91PlzZH5Dq7Ma90ZUNf8FUnjj6h+6jFB/XR
vuG1r+lK9viWqQ3/940w3kywywzNqWZpEPxnd6bzXdhHEvXctzMsDSNRZ6YuUkRRRtaGDvXkZdjR
WSzlOEerxNC4SxA1kaj4DzNUWJUlGJre6Mq6RugJsQFgSUrmT516Di3QhQ7PuS7Dht69pY048a1v
ZWVaL7wFxW44xCjn29Xv1zOn2bSlS597n28rTNB6E0M7hZajZFgrgKV7sezny95jTwu2v8+tfKMF
fdIPyaAAXUdjJ3DiDIk/JX/g0bciBK0OxyS384FPIxpM81hIvxUk9MEy8JlifezvdMEWtNoI2UoW
wA576PI7OVidO+PryG776aTkkmxCdjVCMJyyfC0yAxEkbB7s9Z/FJn95FiEUknlF7o+1Sg5vRpdv
uvU80c6h69lWzL8UJURDEmZFp/R4S3dgegyPEQZh68d8uWlUSaIi+2iCrU4KVdMQKA9eUydOmmPo
LW28yyq9l0G86hsTexSosCc0rXAWTf+8jiBPC2unGMpAMr+0m8Ju5QjvTTbwiZUpQXzPnPhUn1CY
wgZADdK4r63Pt25LwCj/QdaylSm4gwaTK3avomIahyeWXFey7OuyO2Cit07T1KAlQS5Rlnfp8s3s
J2c0JFXZ3Tfh9hCCQ+hMs8uNMpq8RBkPVZk52lq+nyIWlEyzHLWyviaGcipX8C/a5SHrEp+EWOew
Mz8bl/dKbvlakl73bXu4rDi7Kcb2DxOcR5VqFAxTIbARDKfkGY0fvs+eymP6j+ZiQ+/G+npZ4GVj
YCJcQda1qaGGSKF6GoZOmE7VTVHn5uNlKTJ7ENyIXrC+yRJ0udL4CgRNDrW8UTlkk7ROSy/GYSZC
uFp5VtXg3Zsw7sJ4mTZAD9KxP62uGdSH+In8fi/S3N6W4EqMPG+SWEelrEwXn8X2x5mNgVquEq2Q
mIRYw7KWMWT2ZE8e0DkcIOXH5de4lZiETIbgSvSVtiNNDVBlk+8levdW/dwB7/2yHsiECL4DgReo
iAxl2Vl/sNNgTsDJbUqql2+nj5AzE5Xq+I9lUk1cNgz7phtaHhTZJ+zheWBQ018s91+I/CxYeDPJ
y93fHm0WpAqGW6xaBHDLDFMC0wszfCuR3A8Pf28zzNdTCaHeqFs6tx1Svsz+kJbuFFe+Et7b9I4O
16PSBJcvat8tvEoTDDZu7aRfNDj5HiWrGosE6eRflvB2yl/4YEK8X3UlW9uUVqBYXr3YBSHSDef1
oX5789vL4FyUpuJ/dUJtJrJoEGYn4VybwPcGKJvVX5Ph2+XD7Or1RoBwOVquD/2qoSKrLzfD6lvF
10I2Mrqf8xNdBcUt6h9ULHywjMRDlpkVnoIrFj7WYwSId7gE9JblLMH7mQWx0IzF0ItmidVLzR7L
etBgqXy9BBPYQbxck5MBuq/xGwdAai3/t5lE+S1tRAo6B7blFhO4cKZ69Yzx1WMUBnlCvMs3tRuJ
NkIErWu7otJ1O0clbASemOqnQAg002tNNha1/wEpdkkIxmDwLhT9adbOtKUQFD71XnSkxxAoMh5w
IvB0B1lg7dr3dSqzqV2z3QgV/KtG6rEh64iy7Gm8VhzcGlAJUnc+owrtpX6NpQt3lvFz7QsFcC+D
djJdrFHkC7PWykYtOK7Cw6BUZ2rKbm3XvuirCP4nbJ6IVhxhiIQiS5mrEzIkh1QnJI6S4CQ7B/8j
NkIU0iS6qSN3UNXjpH5TCumgo+wYgpuYsr4vUvAneNHizEFhOrwflX1S3BHIym5HnNWPvsirSPti
LRRLiYZBhx/42ZuDjVozL4qF0NFVdRPU2sjcqgAU8UBA+HXZvPa/4U9RYk19tGKTGgWS9xxL1rXx
0ZB1VfbdIChcAPjNABnNBC+Rsraa8gZxlnf/MQ5+TlcvQRs5PdY3OUhWJGFXJs8W7LglYDjuKeHj
PYBjfZ96hRtdr9+pz4HSZds9++n/6+lsQdHXbGiXsUTc5ePamtcc6g/ag+4wh0+D5XBYEp3nX+tN
VrGRJ+i8lWrTrE8MpbH0w6gGQ/iQLbfjcN0mX/5AMTaCBNVPKtZYeoIhoqxJnbnJnFA2/b2r5RsJ
gmJoK/S6IApUrwbNvJMs94helw8hvR4helC9NYtUxTaCcQdAASDnR37hDi98tqwKlqvfpnHkEXFz
JOF5kWp4Vsw8XVaz45zdKOVVPL6THInr73/XADxmfvV6ccQwDj0BjE89z8DGU/zyu+a2TgEuqfXv
bImogi2xKMO03ADbNR57jw87mifzGmuemKEBZrN/+WS7rkjXTQuTNNgbE7euhlhPopzpFRAih3NY
Vae6JhLr4d//7bd7FSGcp+5zEpsDnrXg2D5HyhgMpnIaaXVLmgxQ5LGrjdaVYZXPl0+2r+mvYoUo
H2kRMIAX+PNcMcbvbbmwr22emLFTYDDs6e9k8Qf3NnZU4JNdcDSvb0+2fqjX4yBbqJAdR/B5FUem
CyN8RSPFTja6K3MfSAFy91+FG3Xgf8XmIHOq64PSm4BNiTw+NhYH5Yc0GLEw3XycPOKhgROED4vs
xbv7bNuIFfxeqoBNeTVRoSvXe7L0jhJ7McFs6PSJWJ+jWvL23XfnTNMI+qOaLTaXGea4qmwCKaUR
HbSscSr6aIe+YmjOpP6RYryKEpQQeUxp0qacPGbfJ3HkjMX3gf5zWfn4x3lrXz9liG3FpCqjodeR
Q0/YSy4wz8jGD/16GGXge/sa+CpHsOOY5X3BdPhZmjxFaMIaq9+CaODyYfb90asQ4YOFQ6Wn0xSi
26sEtL9ackmPX/b7gqVmcRoZOiA/PKZEThEfLPLh7w4g2OnamqYC8kY0+KfBjcb8TulrSZ9GdgbB
SFVFVfKFJ8jdVGOVND7HYyvJUH8Uyy4plWCRXVIOFm3xnbL026Qe2OqtClCey7um8qsIo6S56vb5
LBErO5mQndTGVCpphsdtvIBimr1LAMD5d9cj5CYKnQc7j2D7rX1YyxOwdC//vsxIhGQkjMolzwv8
vrnerMu1op3r+HhZxL6z/GkiYsi2NMCzxw2uf81GhySoctX3dmq6zHggmEFcpNDAkjOJ+Cv2sKDU
2WBhn+OVEjzG0gBy0D8Jj1jAAPWMcooP3eJdPqZMquAJpsnWjNhCTMiTp6ab/Bj7Z9KRH4nCiXvT
c9fkqTmBzGzpArv/Oo0yvpL/8jJ6vS3+F2wiaq/RJNEXRNTymvOQzscEuRx1OcZK5MnefbLjiJ7B
aMpeDxluJL8zSAFIbNnWqiTYiLPrdqukZsQnH4padzGMcIho62h551WabFpA+ukEbxADTqS1F1xO
8x2gxkiEjQeENb876cckaCRWJZUmeIaq7tJUxxbbzxFYXBWwAbB2iCGZ3+aX+/FmedUKwU2AnEJp
bAPJqRU9UMyN1vmRhJK+p+SqxJH1kJUl+EhRqWGgNCyMAVwzT2E1+d1U+n9lquLgumJMXZ5T9PLb
qXcjOz539ucpDd9dliI7j+AQABBRRGHM27jsUScHowN5000yfr8sZb/pqf+8GpEou9PHKS0YbyG0
mBPFeM9NfM87jNmhPGJMYbrn79geaBF/qRMiUTZTC0XLYj4R0X7p6hj49odQGSXxT+JVxSJ/ZIYd
a2vYlDbPTtTed0ruNq0kCMpuiv/7xuelpDGRxaFvnFlZEFrhOdJHfyDqlUZk8Vbi8UTugSIstHZs
eS5UHUxg488HiTrwhPBCIiSSY6cjmvi2CYeXxW7xDy9F5neYU8D+ArAY+cTedBwnySXtHgo41lwL
VRVoC79+P70mfbLwvYwyusrD+9WSJMG7SmDoNgieGWWmyPFs1lbSA5UCz1V63WATTgEcNB7hweVP
t6sFGylCMEoyNS8agrRBSZ6W6rqiidNPvtpJIDz236wbOYK22dpEiVbBbuLrEkgkbRDdKg6f7lb8
oQazfccOP9qZgQwqTvYZhfhEmUHWREFoVzvqpOH7hT6Y9PPlj7hbPNkcTohKGSkqe0z49OtA7wCZ
6WMB2x3r4bkqc8yRZjerkZxSJoPW3e87buQKAQo9R0I13tkag8U33e6GedO9ceBrSNLyquQ7ioFK
a1M1LDvIIqrhK4X5zl4KHxxpkmfTnj5SaDyjOrFBaSgcKadDshghWUHtprtjxY24nP8xdWAIzqOs
6LUrDDuNtk0s0GuJedKas4kNQ1t7K7bww2ejJY6Rn5Z6lriKPTnodmqmiR6aycTNzHBhFctHBEUy
Rt6Ygd6CJQFFIWAYJHa2d0sbSQb51SmN6TxZzQKIIcPCnkv8SSXujCG0y+ouEyKoe1TXZoENNGyh
hCufylrHc1JMmtOXsSSb2POxm+OIr6gq7oyuaIAaniWmM7aJmy1/4GW3EoR6iT43fTuuiIKaeWSR
q+lXo+wpuJu0bmUIlzI05UAAfo5u3Ghiiy/0YpVezXT4VIa9n5bqTWQpjWNXeLq3AFs2wf4RyvJM
7ubECLn9G3gE3UT7uqk0mjdYrAnnT1bROEp+bIuTofjWb6Nc8dmEV2UX41a/AoksJVBBMhMvDL/O
w1XYgkOxA9iRjDNjtzW9FcZVdXOsIWNWp4SYMZvc8J2KGW9ss57IPcYUHzjXhH1aXy7r/r5G2iYP
+CbcuKD7nHRtUWz0GGZN+aesUJuaZDVx/hPiVWF2F11Bw2aofQoRC5OQdaEqWu2F9v0UJ16lnChI
6k3UDBXmxeP7yyfas2bQMVmAicQKpiUu1KR2H8Ug8cLSLOE0f9em/rUi/p/IYPxUpgX2QOGrzXMy
lVmzYAEKpOc00LRzlQaXRezFYIvYfAHewkiJLogoktoYrMGAL4/IddJktxpt/AneEJQ+adBPCeA7
yDtjUGR94r3vtxUsRKwEQG7xokCwNt8m+a2VfIgnyWzerppvZIjV43qGsqwWZLS2w1f+kswjikNv
8Aw5KWe+9AcUKlmCKzmYuJJSQV/y2lxWLyLvx9Czs0dFVqjY7UJalBiMT7hpTBwHnKyuaGcLuq49
knNyHA7g776pPs5uBfjC2LdlAx67KZNFYb58ggB9dyFrX5PcypsG2j5MFMwqEKJZx1GZ/RUjzn2o
uo2Z+1bLHDNPXXXRJS+VPfexFS+EmzBHXbidIL4fTSevDnEqwyiRSRCCTRiu2Upptnim9qIZh1j9
dNnOdq+McdgwwIXZxBSJFpZ61QvQdtY/pggoiOuixmk+ghcHQ73RY+5qX/9SID/xxsernclUcLrU
8PGzt3pgev9sA33NPmC+zi0P0tbu3hfcHpDbxUaepvalFs4E+GenBWvWDZDmbL/39WC8ibx3f1D/
YQSM8rbFs0MmXFeXKHmndgSH6x+Y0oB+52HAm9Uu/iDP2coR4n+lqONQjuECorpjRwO7uNdzSbK2
54G3IoR7WqPRMhMy1V4eLqZfGnodxGoJut+iSD+wNdfPvYH3UBiqlmuwSLaCuOeutuKFa1tDLeuG
rkCVOC2/RKn1tbcMwGvqsjmTXReyFcSz/a1+tNGq2KsJAA1U2n/o41E/WQcCLHpZvXP3TLqtAwnK
wADwm0VU4EfXJsUDxe4+Ks3B0l5MGQbV/nFsy9A0aCHVxWIT3LJSM9DzYBCEuOjzH5Obf8H8s7v0
D7yfDTxq/KaJeSeRb6Ycx8oOTYgqM8VPOJSnJkWP5QYjZk9bGYIWYh/ZqJII/i8+/Ttbuj6YGDpS
vSyIvD8ZzNgKE3RuGU02Whzub2g/dwB8qInEPewpwFaAoGuKUcYgCsUXI31zVGMdbL/pAfMS/mUf
u2e6tsodOvrtSNOEqAjc4IVQE+ew8PUcq6s7B+BWuUv0yfDVMPtiRVXh4o8BH2M3rZLUbc/hbqUL
QbGs0riLVTj4bOwdcHg9liT9cPmAu1q+lSH4WSWlq9UbP4IIsLQDgLGf66sl0Pz03W8zQ+EBhDwU
/8WAM4A1BQ1ciq5aSkxpe0rso5zh9ADrj58vn2dXL4D/YFLM46LiIrhzGpWmQjNwLYbr7C7R+25o
vC48XRayey8bIcJBQKZGsQgK4o2JHCLlZKSSIardQ1DgoxNmWZSJ84h9rShJxLraa7LzXJ91cl0Y
Eo/D7eONN9iIEK6dNlRr6hgitOKurR2CR3hC/YyVzuVPtXsU3VYN1bIBvyUuSvarWlahUiGvi18U
69bQnbaQ8cfsNj1sg+jMtECTC9SAXwNP31dm3OoKAHAHEJxRbz0y6kSH3DEdChhccOWgYwm0B0+G
vblbwdhKFtxQnfU1AnvBUzAe8tBcvmNe7vDd9NhnkhrW7mtnK8369ZxhpxC7qOPFi/SgPBmBdmyv
5sixn9JnNYhcTpkt5RDYDRuGYfOpfaxXi9yLlZUCLyrMa+CnwzscigPgM2YXs04APlpf1sfL6rLv
jgybGnhwq4A4Exyu1kwkxx5ZjRyzvC+D4qA88evDSy6w30tkcV/wxgY2sgT3WuUsy+yhmDG+D0L4
Y3kXe+RFxd49x6Q1LczRSwTufksT2HdoWuCJIM5GolLRZrZFQSuHXaUTUIXdgo+FW5/UgCAMy5AF
uDq8Od9GnGDjQA5aWDrwcmSshO+SReu8jGXNwbDH9f2sL8hAsdkmqVPvFWmQshvoHwCB0qaCjq6F
Zel5hIiZ5d917aZvZ2fsbjV23XZfJhl+zK4XexUm8gCWpY04MPW1B/jWT9TIjlr+lOfJvdb1EmXZ
/ZYbSYKuZFmss1IBxl9XJo6GiUwlPazJ0R5NV5WRo+z6TAugZWAex0KEuK9ZG0avockJfu4eMC5z
Xbt6O9/Gq/3tsj7ufj30EzSESQ7kKrjNqCjokEcF3nP0m2l4S8UA7HFIZd2YfTGo7iO1RUdQ3NUz
+k7J1BQIEMNyUvTrvrpfxy9VJKtgyMQIp1G70ugsE86x0F9C5cta3dPJB561JKDtOWHs+oCoXUV9
VTfELIaQxs6GGU8P0GODli0664ar10AnHH2OATr0WKt0WmlBd0cpIBY+GHPOfFxcqKZ1drimmgHw
zPDT/5F2Xc2N48z2F7GKmeArgyjJctI4zb6wdhIzCebw6++B97tjGuYKu95nVbEFoLvR6HAOWj93
5e0AUOQbupe/4zpw03v9bB/qb5cVRCCTT3RZstkncYjbLWx2dn/XaMdS9PLZOLX1svi6jGkvVM1r
DOq3IUuFB6S3dnb+RYtF40UbMZslKzoyoMCCQyzC7Z9ZLjHV2Eg70b5oZdCmgkf+5l69fZ+veo9k
yoplAiTtmAd5cZBVzOu/XD6Ozb1SLAtY1xY8g8FpeBpKbSe3OA41fiknpJTkzkNC7y5Okt0nJAEL
W8ZoAh6lKidpjnIrshdc+n2buJr5Q4sfCvtP2j1eFrN5JisxbMGrhIGK8v5Sp9BpKdadGGQcINYR
3Lmbx7ISwV1HHUknUPLNCA3t67r05vhRrv3Lq9i4GnAiGBtTVVVjg3nvV1EmdWOZEzbLVF/0Bgyk
850ZB3n2bbKm/WVR26t5E8U2dLVhNImiUU8xg5qb4CCYvqnScRoF7S9bHQnv1sP+xEqIrhS1SQk0
WfvC4KoR02IeqnO0+5OJbAEbGhmdp8+si7w+tC1F54vb8ryM6TLjlTDSP6vua9E+Z+P3yyI2dU3T
bQNOAJ0pPKbmSNSuyBigYtaj0eKYWIJSxObRrL7P+Zdi7BaQpWC2vhuflyVzJHpjipLkW33NFqbe
/7eID4M8vRaHo9UvOJrOfB6yCT02spzveqqUD2aTvgxDaLvoQbDgFyQT6MogObi8jVsvnnd/gQuE
VKWTVVoCrYq107IkH/BQPR2MYhqm10RpvsuHpspcBFu38lJ0Koa68+yPVNadLvpxeTmbp6YbqLOg
yUFTea2QwmRQ5wWkcyr6UKYnqTstn7rhDANM8igiomeJW0PaxB36NlBg7pq9HP3SAeeU7Ivo6ycW
Am8NSGZcDArP8q1TNS2KWENnePrHaLtW+iWTBZfC5l4hFS/jIa9hKJMrJPZaGZJwkDGcntC7mExP
4ZVVlN7ldWw605UQzoysJpu7ycQ1bXa9GwLZowjM9Ebrvkn0z8uStp6aiGB+r4fP7fWDDgRCiuak
YQcvF7Q/mZcrMbcD1uBIEdxDW9Whd9J4uxntIRwABuk1CpBjHcnBaLrf7e0JU8HZXXWn7kWICGyr
uOffO4mc4pVDT7B4NCbJR5YqSAIjYBOm/5pFBo1+CINVTOuqFhtJen9doLcnXpqsTb0KdVADO0i/
N4A/v3xYH16VnBDuGqf5UlsJsteoYfRPVq1X+1btfo6h/VXTyC+7H38tS9KfLwv9oPCcUE7hs4R0
UqZGuac1X5NWcdr5h9IInssf9YITwin8nLalkg1yAu5q9LkMpz6IvW5fvVj31QFEhreiJOxHuMH3
Avl+Nb1LhxDKmGBAEyxyf/ZPJiYi0B+3s+8py5cVnjiLxAK5d6rIyeR0JCNDbBYLdrILd5ZauXV+
blLdiwvBiX28nThBnM6H4I+ZIrUBNi5eScspOzKmTeU4HgovD4QkQ+xrH5cFCHyGCohKEaeVkZlM
g2Ex1f/FEkjIjsGDTA1G/P/JJn64DF/X9iaNU0daVUZn5CAwMhLqjnN7NhVVoI3bGv8mglNGI0Uv
rWmx7ZPvw/xbo3xNRMmNj+Hl+2XwrWvTSImEWjkUfnbS/jUPhmZXNyyd7ttIHfmF0domX/pnUSpT
sH+8o5rLfNG7Ss7wAowOxRgFw1IJqlIiEZz6pWZnLXmKtZVZcigp4KlQub7slLY94e8j4md+Rssq
ayS80Q5S/hi6Q5X8WIbZiRdfN3vXtA+Xpf2NQb2JYytePQbStKyVzIaKG86y03aqn/ih91eBSH8W
MtkJDIpP5IfAXZ0LDDWBIYQlORhdZ/ud0QdkwEH910DunCJyr89EKcH23XSwXgBmgPpUe7y8dx/u
X+77nHewllSqJuaLGP2fsu/2jHn0H9ALsfflBS/EUykPGYImatpgFQb+1ZHVPyJf8uevaKdlV4jk
aYLy1N/cWW9KwbmJsDIHcHThmKQ9CRSvv5Z8WNNxBn0SA6zNni9vpMCq+BsrbQojVApYVVhiVS05
p1T0hhfpOT8EZFXVpAP6AQTJt+qRoT4k19LPFpoH6g9PP19ekFAa5yfiyRgqTYcRT7WnHnV/2Rs3
0zl+shCh0UAUCIr2jynQyoYXo4sGu2ozL0PXuCWFp9agotKUwHL58Z+2w7BMJWP/5mNyNvbDFQBU
XObJqRsfRYUNgQ/kE9d5bKp0miTchN0EvthuB45rvzRLZ0gyH5mrvUFEs4nCI+O8RbEAWyBJ4Ahr
H500fumFB/NQe38xh5qi7RTYND8YpNtdThdjTLzpJQyGB+Nq2EtP9rUdDIH+HN2KYLlEGsKFFuUy
TVoSAjlZk8YvcjQFsRV7Ap0XyeCcxmKFdpFrM3DMDtHe/hbv8m9AypKuFRfsT7fF83wv/bgsUiCR
f+BZ4AWxWyDSeAZdDlO1BN0iGvMVuUIeAqxuyniULJp60a/8RFHTA6esH1UOg21jNT3Ra2s7kv7t
evm2uMUO6WzNIZx95kqSq0eZkww3owjsTrR1nMswzUZrs4JA/7LINer+EZD8wpLGtpIT9Fej1EU+
kC4qXaURZTZA/fUS/TkBH7C9Zqxq1uyiiAM+XpHbUNiN+/GmfBPIqXlmKoT2RofOcaDdHWS3/NE6
uUcO5VW7Y5Bt4yG8XXx1L0oB/Y3zeBPM6b485zqQGxpoomPfKjtQPN1WklOoDlQfnaGYDb+s+dta
8lveh6K91EakrLPUayUDYIjHWf2yIH2mVaKLTHCEGvewC1V9UEq7Tzw5sIDHdNaBIoj4cJ9jZOMB
ZXvxVook8ldnkYVtaamJpwajb+wSP0X6BmSK7K5priXQ8QWX9/Ij+d9rHPe2mZwtjIY8TeWMB3Pl
5ye9cUIQDlauFTnmQ3RSjv0JKoN5+MSLfwqJB7ft8E02+311dYdKa8Sg3ACk/XH0ybEPquvMBUbj
vfnC8AXzoBepzitS3AUj0dgbcSXSTLrUqhMEd9qtfSsH5al7MY9jEB6Uc/V93NWn8TT4f93s/77B
hdtq7pIdmqqrmhTLzX7N7vgUu4lP7tQHDbkQxk4QecU3weFuv3jfNpgL0nVCNavA5YcNNgPVNd0q
aK7inQW0uRADsl1QXouS2tvRy5tIzguFxBpaDPEhRUBbt+om9PQXkWsD7JXh9fVa5USFubu8TpEe
cQ5omTH00WnYWEpvJXJTqoLvCzwr34iRoXdflzp41qScwayMJVgSahNo8/NNS4hKIdhBvl1WtzK9
oGVVoAQ/ebrbB5FvjmA4rYIoQNefB6AuVOLDs4575FMv/N+Hp3PuR8Xg3V8GKZOrRDul4+HyQQn0
kR8iKNWsH4oCB6WP0aFZRjfWu51ky/v/JobzKx0dqr60oPZWeyTkLm5Pzfz1sgiByumcH+lAhjl3
KZ6l8Vw7FqFOaQreoaK94ryFERZ20XWIH4qsdazpSZZ/jfrj5VX8Tbrq7cA5B2HFWacMYVl4nYfe
gV/AG5cwmm1gwih0tMxRd5077+NH4QuAKdIFN8yPbY1m0Sv6AkWQAxX5++QoudEB0MmvLDvCzjTB
rcp3l4wjiOdnAvut/RnDJApQ1eMvzd50FHcKgEgv0HKBu+DHtoiSDKXNctC2dh7MxKmlsznHripd
p5rmCk5QoIh8FwuCz7oEdG2CbEXZ+u0TQ0EANdy1nXvS9eSr/yTSZHHPhdPj21om0lZtO6mFR3Fg
h3I3YLYEQUp+U4KuoXoWrFBwenzTczcvuVXEbIW1lw9AnM38Yb8EYe2Ft/YreennEp2/rcLg/AeY
T3JNSRRop164wOV21FZQTxfFzHy3S6boM+NkR9j1i+FwgpkhSE7klj0NJE/0NBC4EoNzJXItSVJT
QP9zI3V6erLqXW+dBce0adKmgs53G63KaId7H1mVoL2wrLRIEbqmd+NN7eK637WJM3usvVWUZGJ/
+YMKvknjM1qZUdG0jFAuKIETKJVOG11JxVVNRN3Xm1u3ksPdiEWR2dLYIneQqqDBGRVvqHdRJkp7
b7/dVmL4KFxqcjNKkBGxFTQeFDc7yVEckIHR5+/xU3xubnJ/vhLd9qK1cWoe6ZhiiXK8tsnyR6tW
uyF+qUnoXdaLTf+0WhmnFjSL9CmNEHBP5e1YnWghaugRrYJT7q4CA12iIOBkfF+mm3sjnqDn+a79
Xh9U53WYdNEAJyFY18dOSRbNm4CXt9A9rhONCzqHvmk0cAykr+Bhxh7ki8/6j+7Ye+YuPmqpI91F
Ik+4rfS/RfJxaGsafRuqyNKNrhnQuzEoYycGOTyQt0/TcfYavBENyRFmB0VyuXdw0TVzX0VIbl3F
p94vbhjXAeq4jnVdewQG/k981rbevK2VMzwNPRpVk6NyTKL+dpbzB/SnJaLLk/Xbf/Qib0I4s9Pg
FVWDVfctOMakf0Jz5S6LrpQQNKTNs7yACc2Q3QI4pJeNYltn0S6D8Rc05shc2DXHaqlPUV14If0W
mTo4nMqXJPxUhR+dyf8vhXuKpe1A4gSNU96YPScAzS/pTaLkgqVsn9ObEM4M5jis+z7RUfA0ZadG
VcbK/MubtfkeelsGPyzeWtSMSWEiH15+7ZcjJQ+x6VUJSAGks22LQE63c54rcZyya5WOSeAIOtHt
lp3sZ68VQcMHtsSelX9EgOkCVXgNFFYJiVmtpCZUoOd6/Wfc/4zR4dbnAl+1ab+Ys2fMIYCX4MsX
o2R3TUPnyEtGZd9WoV9ku6YOr0OQbl0+q83VrCRxzjhvW0nPBgQBvXoszevZ/rMQcW6/IlN8MNqV
DM542jmhUx9OyJGhC0J26a6NXJI6BkZaduB4+8XSVTYqXfbJOqQ+gHDdZCeqtm9ryepPcLZFxzjV
JAVBaXpidPDJsbkK9wnmgVkTUuiO9/9tXzkr06e8sLsM4eJs5p7S+TQCWWf7eFkI+8iFjeUrCj1F
+jjG9nrZWDg6XhN9cqOSoBtvu+FeMq/GQZQk31YXAw3fRNdszMG/jxk7QwJHxcwSrLruGMlDPv2R
V4tAJzeDKyg9hu1BbqmavANRUmpNdlKgveq+PCyedjXf0My1I6fb6xhmq9GfRq7oT210RGqytT6D
AMUNvZeYCuVHHUMlziKCPIFnLTuaX1M1SJovlw/tY9cs4pC1DPX9Ho6mRus2hL/COJSboZEAsUeR
39Ro6VLq70VxPaG2IQnBoDc7rdZyubszjvXQzFusTQF6JR6B0z4GN3jnxJ2TYyhxPqXHMXStr5IA
0mDT9NaC2Y208pjZOKodJRDc+qPfLw57fyKb9NQ+gOgJAkWvp8232logO+WVQCVFG5tEsMN573aH
PmAlgOr75BZ3OcYERY/PzcByLY7zoWHbtGiCZQ0BGbpSjJ31XAQydSI0qDNegyFz8kA4mbh1RayF
ck7VXLRIMhZsavFL+z55Kqb36sqlvrwrTurLguEfRNJ3omSx8Cw5B2D0s0HyBZW41sfTPtnXgeQq
N0x/Ire/+wdFsq3UxXqdnCONAKlYze2Is7Sd5mTvqkC/k54Gvzz/g94VZnq8Q4XVqxYhmKP/gBVJ
ikRrR6Y4ozv6qqsDUiQLOgf4FH52K6qdbvkaYM0BosVCoyq6Vd9radflQ2TSGHdfvhv1O6PwjFbQ
QLcV661FcKdVTFlo0gSxyqCfI/1Op4I4ZesCwgSYjGlchdiYdn6/BEupo9nW7cyLG5BP3IDw3UEs
BoJ5y7GTHyFR3FISgfRtbttKJufG6mWWe01G/Jq2GCBV4n09WqB4KT/jtdZr47xWjTmxuItw1Y3H
CbCNDEEnBmiZ4RcHzS++iHKQm0e1Whbns2wShdYCGAKvrha3J5lHByK6V0XHxTkqGgIQl5SQUb50
GJaIXcwYp077GHq1lx36U+Vlt+MBoIQuDT6l7av1cdoelRI0UYHsPmuvCPDO24Qc4kT4Gth6Ia6P
jVP5Qa0yfaQt9rGVjjqJPExVXy9mFrRkuio74vXa8jWWwDNehYL9FR0h56oKalSpoUM0sEZiuP3O
z0Zyvhw9CGR8CPnsQjdyGTLC/Jc9nWkVXP7+ZnRiAi7KIKatEkXjzItUlhkOJUoxWtK6Q/yUN1+L
6aXQMGn81Uxyh5TXoQjcdvNWWQvlbK1v0kVVIjQkpIlDTyy7GoNhi/7qvcXvXEnILy4UyFnbUinR
RDKscj4qSN31QYIU9eBqxxat2YknLJ9sW97brnKWFw0kI6OB14cczEckJsFaF1Ru9Jj4kkv3yxF1
m0A7Kn7mjVefurPXu8uZHqH2QgiFcPq9/9UcCjQFJUEYO8Y9axcrr4l7WYe2PfTbYjkTJBrmTjuJ
oAnJoO5gS44FNs8yFTSlbUvB5Cy6j0wTc3Tv755i6jorLJEjL+zKSRLZn9A3G4rQ2LfCLPYY+H8p
3A3XobKQ6hRuy9SzeymbHrQRjUFGDv63oRPs27Ztv8niTE+OqaUDPRe2bX+R0Iw2WiJMOHbSH+Kb
1Wo4O6uqbjR6E5FqfGCV6vqP6g/caV+txw658pPhNkH+mFHEyKJ31eaTbr2PnMGZKe5So0NjWueN
4Dxx0NP/Nd8VbuIOPjCfvPQ+3YOK6VbYsiJaMmd5Y2iMk1KznBpCuiJy9F8UMB4YRnQJGiqk++5Y
H/A0v5etz9wGGE3D0DLgRwEM9l4/wbsDoLUcj3OpHFzaqq69vHzCzlYSuKVZBd4cY4eSytLeZ1Hv
Ns1dHolSrq/8iR90BhiSQJ0ybYBYczqzxHWvdBQZota3bucgPVin4aX2GbwlG5SwSm+i7gwoV3Wn
7qPSEeGibFrgSj7nvRaaoW/dRrlA0U46aRzTiH2jl101Fw3FbXqUlSTOb6nIawDrBfuZVDfK/H2y
bzT6ePnINk18JYILESw6YmRRgokb811h+0337fL3N5++OKb/nZbBA9aoWj/lYzFhKBoIQLLPWpYi
/y/Yu+ZROLy1GWytpPE+uKRTVymoFdWy2+fnCf1R4U9DpW4SHWLgTkQx9dHQtBcs8vJBGfwMawjS
hSyOsIuAqIc3OQNqch89LqC0iZ3sEDqVp+41bMDX/yiXc9CW2Zdpq7PY6NY8yo9sEF139FsMGwPQ
KfbDf5K3FG0xZ366NVSj2iM06jtg/k+ZfkKFwFkMR5mUQ03VXdjepUboACtrd3m5W7pKMASPaodh
AsaKu/p6s1+q3JjZkCNCvsZJJ1Gae7ObZS2Cs+0cLx67SbMcM6Es6CMH+TBZjnxXPmV3XRD6xsPw
3X7414wNSMCtpFqcEcapkdZxiieWHraGp0i48dIu1n0jS5rg8h5uhtMrWTwOh6o1alc2YQ565Gif
3dsoSxCH7D43VbEWxJniONRzbfdwXiZ9Cs0nW/9EuLX+PqcNZUzQhRlaeOon6HCNzRbg+Jqb69ad
YMeYEfH3zVoQZ2RZE9phlAKANJJCd5Dya2PqInfuRzyrkDysKrKnS36STDS214ODzvBdirpfPML4
L/+VLTez/iec6ZFl6uy8R3ZjoQ/SfJqzXRoKsgwCG+Px6MqwVvJaS1ED76ODEiqBFotQGkQiuCgh
1pc668iABsT4QOh1Nz78t13ibLiv7DJBo2wBTpf7sGh9Q7vq7Nq7LGQrCFgfBXc1jwD+Wdpmybwa
3W25m6S1rw43hirC0t7M5a4Fcb6BYKw7j0OWfvle/GLDayzGkX+QBwZkbICoSNSMf1nJdP7C1udc
ksM+Ao6JGtgqUvH9WRlEREWXtw8g5O9jUV0v6jReqsyTqyvLuK7TCmTInpWJKjeixXBOYgAde5Ev
NPcKNShQnoktwLsLHNFlfUat/P1aSE/1rqXQ52o5TuBkSAQ5U3bCf+9/dJnJXxUPJEDw591Ug6Lg
kOwZTsG4MzHwKZqC22xsf9M0XWZ7uZJTzOOgWwUOfnR7f/FKb1i8GhMniVu5mcs6OmWvcTPM1ZwU
yRFNm25mQNbiObdQkMlWI8pUAnjuyl66GVNnOdvX+bnaYTb9NqkEJiwwLWAlv19wXQ/5kFa4Chmt
+fAlu0fO+BDfsNipARim5YleDpvB8HqNnNeQwjiKwwxeIy5adOWap2RK9yZQcknvktg4LLZ0ILaM
YrTuT3LnwvAPl/3W5rt3/Rc4f5IoTZ3JFv5C9LTc9cfshr2aEDYepMfi0XzQQX+W+0XsiIZiBZbI
l1DDFDzNS4/jHepru3nOqwnBsbDP6PJdrb9imqx0mHS1OWMoJPOUWwxI+IAS2dPOAeXwdeg0TvdT
xOr2CqR9wTj55gulycI8VhCTVn5zWrxib++B/o4WYdbhFI6u7rFC1HRkAyHonCF7plmiERyBN301
rdWq1TpuBkst4OWMl8n8US+jU3bnxVAE8YcgPNZfLWolCBQHRIojQARYnctqX6k37O3WgaWSAT1k
qK748z55TlExdi/rrWiJnHPq8pAM89IWniwH4OeIzDKYkh9q+K85at+F4vrrDqxXWPbZols4z9g4
k+khbn9cXofIDDifI1d6Ei4VzK+ld5H2XFpXoXn/30RwTqadWkxPZ7C0Ngca99I5dn6UJNE7gt2c
HxXfAvCthdYKReakWFM9dSlA/V7zZ6xpkoywMy1gRPa17HwmhUuQtPqfON59ACMqmkyKhnF7vJqq
zI3Um2UQbNzfXEFvQrioRJp1s+5i7Fw1O4AzZyY8wHtgkg0titIvRkwq6k3f1oc3kVyAUrWjnrd1
iW209umEFHjxK/lUC/J687gIxTJLxW5GvGoz64qax6K6bcnDZaXbzMqtZXBRSlFY6iQl0AfjtjiX
O6A5HFEyCexr+c64ZjgL81XuJztph6YxX9TXKtpFzjvYrVLkYwur1azZaRT4WIzj/WuG9FfX8HZU
XIBiF2M6lzNckBH+mWKaU6quwJkicLHMbC6Y1ev1vfI/dm71AEbWCm/pDqQ13Ln4swThjBSeG0lz
ql70uN3K5qyPjTPjaUYJbbJGFnUxEof6OgpmgC03QfuJwbC1IC7uCMel1GZFyT1VpSARK09kyh8v
6+DfxDa/T+hVR1eb18QU7PJWhwQRpkHZ3Jv0YsKG7fMAQO7qK3FCp/2CfmDB3STSfZXzG3GuSinQ
CDKveVFvUgxOG7vozIp4015y2xcASniKS27j/fQYeblA+qbu2zoayUErBsZPzvDKptdoLPfwjKXm
jtGvUfkxyoJbi32D10pbRu0VIH0Mx4lp0Wpjo8ky2samQO81rzTtEE07wcmJBPDXYoc3Z9QhsAB6
dBiAi/W+colXv4Cv+TQEyDXuRe8NkURO8WeFgqVKR3pqigtXI/Qe9UhBLmXrZNa7xqm8ZeeZumQZ
cEXUe5t+MdLDp96eKxF89Z0qfU66tsb1Id1W6qmuBM+F7SXoaKQBtL0BLXt/8Eaqm5IMF+Fpxvda
oQ5mj10qRQKnJ5LCnX5sVNkwainyWhJy5TrZWfLw3Mz6XqBlWzELYKl/r4Y7c6MxBzAiwz+Ejww9
MRgDjIGdMYvf/Km52a4XyGOf+2g1b+K489d1icwtMWA1Vu0wzFO1DTpyk9Yng6Fii6gk2C5dEMcP
DVpUo2Fq91gdqD0I8arwVzgYntkGvbDtdtt6fi+NnxnMTSXP43pBFtmIUkdulHwPzBlNsIGbAdnq
wPgxwVapWn0xGhjp9+JG9Yv78C56tF30hnrGT/WbKPUllMcFSvq8gHQkhDmx2qzi5V6M8uE5wdOG
UR4YgKoSOO/NHMR6hZyByWme2mMElZSDp+JJfdL2rATd+cAsY1CDZSDqRRWdHLPFlSs30tYYFxNv
RaOL1RtgcqPfSjVUwckJLJqfFwTic6ToKSYulopcp9J0D8Lc05SmT5cteutViJZsXHuGbgGOlLuX
qG0Ow9zgud+EgSrFaMksnGIp3aYV+fLtbXuTxNmyXfStkcSoNozxIdGeJ90Q+MCPcKsIL1drUbnw
chypPC1xjgAa83sMaWH5HztYfBTp+fbp/F4M3+hJeyUulxRKZ9p3vQ4wHowFZJYQKWPbIb2JYf5x
pWrNqCWGqsJ69QDFNKBoalcMu3M4KkiJaGCfbNzwvHz5pE29yeXOalG1VAlrDY6QuumJdZajs6l2
ws7NMY+e++G5u/5MN+Hq9HhEGd1ogJ1jhsgbdMeOfAU/btgIIui/8U6/18WDyViF2g7lpOJhj3zl
fKNgck/y1cPk1gfziqDYLHJO2xfYm0B2n64OMFyaEGjhOMCmcmaU7lF68OvIHa5MQJyAVMHJbptj
c93uo51oalagO3zXX5KQPDMH2JsxdJgAxoQbiKn9uRljp4RvtMgoyLILDJwPo8MpBAcHy+Kn/XFa
zlbzeNlVCWyOh41hDIf1KMmFV6kqKgXldZYZXjvYojMTyeHcSGPbtC1DFgX8RCwd6+gZz/zpyrih
v6LTuEOPqezFR/N8eXWi3eMiOLkI0zm22UW9PFPpTkiFLVoV50psi5KYhMguZEjNUPk8otefiHgo
RerO+Y02lkDTpSMXow9doMiWN46jZ9HiTDvpaIetp3bSy3/aN34eN+3tmuQUrio39EBCKULpsv1/
E8E9TsmEuExasHV1ON3mFoBr28m7LEIVHD+P+tJOuLtsBXFTRADn0AY60GZSl6H/ZX4cO4wFlaEF
5fcpejvZlHUTMOTDEsAngr+ymQNYOWIeIGYEi7SEixYvyRcDT8nCX77hfnObfbmX/mBIAm7zM/7Z
Ceu0bBs/Rt+/fSX/UhpoXU4giga/chAGFANFutef/mJVE/nGvwka32Qxa1n55SnuFK2zsN3TDsQd
d83BRFeVCWH7YnAUhI00chMRP7DAOnTOsZhJHFdWDT3S0yPJ7zDh6tbAXGwznxR/lPm3yyq1qVEK
COFBPqCAe4n9vlqi1iZhGYJXDRmHXV4e6uL+8vc375e37/M4gSFw2usQdGOeZi67lDSuahbXtAJn
Uda6uSY6ss3NexPH9yzGNC7NrkTafx4Xh/S3Y4a+kUdbvi7aq8ESFKQ3K7kg5Pz/zbM5b6xJw1hW
KrIp6cE8Lreyi2rubvlG7ixfd9g0hbq37jFm6gAt4uHyvm466pVothGrcwPvKE36CWmVsnuxzQeM
PAwi3nnB0dmcm+4qhv1pQxHb5FdInvo+UC0/bx+1XhhJbhr179VgwOb9ako1yYcyitEOVuqRU/fo
trYb15rpVTyqbj+OxzxF75tknOJ4CaiWHC7v5mW1weT1e/lpbWlD00FLpTbeTVWJ/zF4yqDfDFQ9
NhbxtGoQKQ8L6j44stWauaCv6DEHi9wsHogOuZf/AnJ9bTapdvOVqCp82cxBnPJ+geMgqVWdI0Ui
kaCmj70tMPPNB+JqMZwbkcI2srsSKbi5btx8+l7Ta5ofJxEh6WWVtPjWiXJIylLO4JBruXQ0PKmH
8i6eHg15l7TPl1VCtGOcG5appBaNCVFdiGv2SBrB90VLYb+vDLhZ5jpdygR3S9k+pHOz7zOAOVaY
rrbH7M9y1kVNbZvT+G/eyuIriTECu1ChMyoD1EWsz8bAFCcy0JRgoRcf46o38g6AdYOvgOaSurYw
f3/ZZ1ky51DyQtO7pVBws3XfS0VzYnpDQ1FgItBEPlWhVYYJDG2Se03/3Juqn+Z7CaOItDFELwCB
0+J7IOQoVVFEgs7nhwGxWIYaHGt+AOU9OncuK+Prv77gLPj2h0qmXbrYKLzpATmyMWr9FpkySBI1
WgjU8vVtvFLLOepMe86RHVmsbxKmfWPtUE1fJro4ei9KRwtMjO9yoLEUp1ILr5v33dUY5bdzJurs
F24cF8Il5mISIF2yTKPsJle/cz33Ir3bnLJfmRff0WD0hly3OZLr+n38ow+Gb1rkKH+g2+fA0jDF
bt6b516E+yy4uD6UMcMkRzYEd7S8lB7NCieydX8YzZ0xy14yAH5yIk8CXRRcXK84tSsVURptMCUM
V6IjoUeix2dE3e2LvGOsk+2zKDmy7TQMmcigGwNrJ+eHFUtTszFCSczSngz5XIAkWtjJuq30v2UY
XDClldag9bhYcOUr12ZlnFtrwnCLeVjMZW8brXd5B7f1/k0c5weHwWglMJzgCRP9aqIdmc+Xv7/Z
/mZjvPx/e8YzMeRYTd4lyApXefKzlOTGlXu6uCZGtO/qAaX7ep4e8dCmJUolOsgTqKndZ5Qmh6FW
R4GfFKzW5FfbKGoYRgg9TIJ+rUW+SbLsu2DBW9X11YL5uqmtD4VpdogfmwXJR5t6E0G5RFLILqmH
PQnzryqmJGS130mhqPq0/Up8220e4M5Kln6sWYeOiXv1VByjI+gN7MWxXAYDgQv1Mf9pi1hmBSrL
D+CPs1xSCy2GHrjufX3Q3VAPH5NecY0lOnaALhfs8Pa1+lulLO19uGJWWlaVFN6t+T67FKneeEep
X15Nx9HTGFcEHLgTCed1BdbPP0+LzIhGxQTMUgFMYj3Or+xcd2ciqliKVsfdEq1SRinwdHATzfID
nsQ7MinArxwGf7BKQeAvksU7tA4jJ40EDqoECtIcjfl7nlyDTUdwYqKd4+JLY1GU0JLgN2l4CJOb
VLqze1F3+XamfKX6nOO0snhKuwiejAG8MKAEhgkyoG74F7bSdHdZC0Vr4lxJoptamRWImQ306OBV
6Gup6Uxh41wWIzghvtg/9hYdxhyzGXXxhcZf6/BYGl5lCmZyBX6RZ2zo8zEytWxE7bMw/Rw1f/Qo
CxayXet6Ox8++1KkUTvSGVf1Mt8Bj8SZ1FOr7RdytNufFFec2bqWBDbIxr+8g+wgPoarv70F4byF
FBdSaI84qLJMnuMB4LaW7M1Kf2e3KPTq9DQtA+BNPzPxsroGCNvyVWRSLuFkAJ0zhye+UcuzZD5f
XtbfJHze1sX5CTOjeZvp8LotyFeM3V9jIg3aMa9YG03jJw9gVnLlK7lF9/GnOmlWh8k5Dj1qMJRO
Izx+m+8DuZHT3eXVidSe8xhUW3pCCVJKUYa7U36sp9opqpuMiuxLdGMSzm30pLBRZoAkRl3euu1j
9og+RlT/2fupvB+/FYKDEzgOnnRbSZV66okEaNP0UY+Oahdk5mfqWmDDVjDzrSi6yaWQMCc5R5FF
MNVhPlvDozmI0OY317ASwMLylXJnGgAIsx4NBaBAMdD0JmPyD3iRcX03LjURtRFu5/dX4jgTjuRF
T4cI2QI9SPZwUrcUXehL6MpfOj/dz1dGify35CFd1wturk3HuJLMWbHaR2Fo6ZgDNJpJc2moJ05q
VL13Wds3Xk62rBmaZhugqrX5lhdDSy1A2qMH2Z6fk1HGo+JEqlttACa3Euj2J2rK78Rx22nNmpk0
CW7KVzSCc+F3C+BgdYeg/QS1Vvv/SPuuJblxINsvYgQJkiD5SlO2vZN5YUg9Er33/Po96Lk7zUZj
C3c0ETIPFVFZCSQSiTTnoDtEJpKdV84JfxDJraMGooUBTepMZPNCCrf27b2+67z1pxI43wHGvLf2
/Y16kE1JCAz1g1zOSa4ONfLc6Aq/iWK3UnpgILwkzRxc3j9B7EEBEwgoQt0EZo39lu7anAcrbcYG
UBwlnqHaDjw6vpmio4eF3MQlXxzfepIIZAfs43p+FMhtYYyXdgkGzsLXG+DnJb25s9fwyUhA2rwA
zQKYt+Bevl3L+mrsQXxdI6c2WpKz8dlHf/wN3J4m3ZqrK6AYfSs8jd3ZKCJ/BrdFMU8S2PPPm/hR
ELeJU6WEeqY4cGfdg1r+iMyHOXy4vKBCEazXFe96BzBinAir6up+nFvgOzCejvi04KDTTLJrl4V8
YirXKrvVAUmPykK6Bsg4+ZOdXQ1S7GzBlYb1+kcZwlcQsmHKoyadSlxpS8CYbMczeEtBvoUrzVPu
ck/76/LqvTU7fzLHjUTuPgC4D+ggGpCP1F1AQQUU73q32JeHKLDQh+0E2ZXmoaYH3sXuQPx6P3+7
/AOYqV2Szx2HkYQ0WumM8cXliwp8KCOWvXGli8pZu15ZZdkYBPHcNYXrKnfFs/ENSAFvCC7zs3KU
MTy+JekuKcXZZK8so14l2EZHD0oMAa9nIIW760k9FkDQpmhrKna5dLpNZqRcZKcYazgZA061U983
8cFojmp9uLxbQsexsRYuuKO1nQM7ryh8kiv6QxtP9S5v+wZQQ3Xhaasp64YQhMofDwQX40WpoY5Z
B76S5bQmrhqg7AC+i2ZvPTCc5szT9sxVl5EL6MD+WtZ5JzNO7qXoJKSylgmHw1Hnx1LRgiaVUTZJ
VpQvNFTmqNG1iUHAuK5uuGhejs7jVr+uI+Jf3jvZOeArDYuTLnjZJADciTBl/1ZlHg8DQgZ//m0M
SDHBxUhbZj+/4T5sIF9ymMc0SxZzxCQgaF+66wzj0MMxPcnGoSU7xRccetAID4tl4LE9H6rooQ1l
VQZBJPtREc6LRBGSOWueFejiCPcgVD21QIYtPEyMfDNggsCRfHSOya3MP4oPNbVVQCcBBZaHgZob
p9EqC/AITqq6uuIRNUJWcH/ZNMSb9C6E8xyptQIz2UC1a16+ZOQc2jdNE1jpjkaGO0e36ShxI8Ld
IirBSCqQYZy3Md1N0BUhHZ8DQRVTiA29HsL0Tu9kJQ3hum1EcNtlxeUCRmSIqKvrcIo81TrNXSGJ
owSZERgFwEs13cCTmvLPNcOpSGTUao4RRO22Lp6V5Toid0Y5uKRFj+7VEj2E0Y81lwTln2Pyj2K5
Szuu676miYkJwWgsd3ra0qPSNJlrm8g3hiDgCOJkmSWZJoGnQkDi2LaBoi8mizjfP4QYqFvwdGSh
4v3UWIGadX85WbUPW1lULhPFeX1rblVF0dF/E+u/QuQb2/k5XA5zvbts9qLgHyaig5CB2sTAqNTH
x7BupxXpTLQQglAmPjK+0wosNgXmwAFnR3z1i+xCEdRUPu4cF+70rVLkFekB2IL0N+v1DH1yTI4M
v9E6ynhwRfp9ME/uEPRGtACLfWaQCctv1QNo6WOMENYdW1fZ9/sEhRtZG7nwaOM5bJtAfMLZ5qzE
BLMkbcEI4K+jhy109T88dBsRnHUYcWMv45pgsvOt9R6NzrcEQPwl5lVjyftF7PU3srgIoMz0KAtX
dq8Ezi3xIpR+nSC+dTwNaJtxEPlaAOiVne5etkyh99Itg7BYy7Qot3HhYKFdSEfIGjVJMKNNs4+M
K8v59zOysMaNGM7+c7BelYTiSOtV5w+lcSIEvYmlzA7FNvGuDXe9xKmqDIWN8kulHSZDc3syyhwx
83ifIm4DgyUWxkoMTefMrijytnBqhZ2rEdDECBF/JXvDje7AGH+nSQoI4khqI42zwCyPh2klUKj3
jZNSuZ03NK7ivYaYSkMdK7sllS+rWgjv6I1MzhI7MqpL3bYskxYdihMyncf4oB7+KJB6F8O3OOt9
q5nhgpeulSlBW5RXWkyPl41b0OMAs9vI4JKca9ansZbj1hyBPJ8c9AOaYTvgzjOKdTxEvfRaDtkr
mPr9KJS7M0EzUaOM4LBs8ewrrgOu3fAOf31g3qfAQvib3x2cNo7fp+4ETo/LWkv2j+90Tpw00Wfw
fPpO5exmJMVb0j3GarTrTXBv5pUfzso+c2R1c8FV+mGtOU+yrI0y2TPyW+l8HhDINb3mdsuVZof7
y/oJD7lhEEcntsEu0493qbUaBZ1qTIy3a4t6p4podWpl8/aXhaC9/6MQMKD3eecg8BnUY59dD1Tm
78V+5H+1MPnWwNEx8r5XcT8z9KYWt2XmZbidTU89WEdZm7HQy/+zZIgfP2oTj1NdIODCXblk3lTm
iLVnNy1eLm8Mc0afXeO7StzGFPZaGGEGGplo/r4sp4ycSHkF6nq/xWDJ+HpZGPuyS8I4zzi0SllV
GgarFlNzk5Mz/FrUxzJ+HQaJVuLYZrN4nD8cEtTphg7+sPldX/XonOvP5AkpQDSoAG4rvU6+XNZM
sln8Q93SmyVPhqH07RD4BNXkF71HJkmHnlgIJp4dYtqIsjmLoP3sjMtAEVIsnqE9ttm5lTaaCB0R
eOzATkMsvF24EHQcEmT8YgdkuY9AwUWFMfXs7+NVEVTXjmfcNk/jgTyquwpEon90ubyL5hEfiooU
SbxAtJLuSpAq1qksySFcwI0E7mqxnHUMLcsCCDuG3KrnXPVUaV/U5zYh3CQbGdxNUpldD1rrELNh
w4Oqnh3FU6YvifYDOQivqK8na/KAKun/gflthHK7BrR0K9ZJjTR39CNBR3l1l2aSlhJx2nIjg/Ou
TZ0bUZfBxLsgvksOc+blj8m+AyYWhpt3mDwlPgpdd2jRuaybxCIJ29RNOkALFUBi9EithNfmLgOz
lrmnO4ytBJfFyGyDO1wdoD8LM4xQ6tGB9VE6bhNGB2WqJNqIkwKbZeQcbuxgsL+n6KQca+sHyKDc
3FzvE9Dk2XMN1pHkoQ6roFNQcNFtzbVoKwtPZQbKOeEcPUhhHaJ0Vs7T0aLZI7HVH5givskjE4Ad
WvwtRFHWxdP4mA6LZJVF6n94VHPLrGZ2lgy6hprPfe+zkS50NgBj9QH5RSkriFQYt9ZJ2aINykQo
mbz0aKUodwAc+NH58aHdZ6pkYwXBxwfFuGWtAdawlCFqvUv3M82/GrHE+cu+n7vR9K5bB0sFaBZA
PEA/AvC5yJRsjuwI8CLGVZmjbin8NApPNNNOk1q8VLSWWaAwDHg/Avx89egUs14q8FaYStmXV6Cr
8EoAGHd7JYi/mNfh4KpXxqH7oh0vH3Hx02IjmPP/S9Zl6cKqgemxvFsxb1ffMerS+gCRk58f5uvp
TCWLygz6U8yzkcndB8SgoCYGxL1vqPti8fPdgBwtmWSdG+JX50YOdwUA6Lea1G5h7hnH6pCcRje3
XFbGIlcMp3BwM+vfm/z2quPHrJdowKRMmpW4dUp0ln1tpQPQ7Edzi4dyKkOlA1ulgXHPj76fWI6F
bnccqvV1fB2vyl36aP9lx67xNvtf2a6MKEmUgoNEquEBiuyKxiefUQjEXHo1/d1tyCr+CUpHWEYG
hefcKU+XLfLt8vqs4Ls4zh1OmaqFKUEb4Lj72n4tn5QrVmi1DvEOlIQgbHc89dbtg/KLvkfPAaC8
Ir86mJJzIXQtG505NxkqaeL0BFWEVs8c10ELU77GslEWgXP5sLCcf8QDty8KE8HrpI/XXbq4AOi7
MwHDcnlFxWLQb0Mt29LQzv/RYspE1TC9jC7bVfmuA4Z4XL+Tefn3hg9d3oVwu7Y4XdcmOpCU5l7z
AL67jwzl4bIeArfxQQS3J9pISnCaoEEpK896GLoDgJq6yfFVGYGqbMG4fVFWuhiFBV2WiZzUXI/d
RZ/At6bd/zeFuMslRtMk7TJkAOzqjrYYXVXCgDRBNcpQ8YUKaeBmJhbY9mzKOULbCJ0oM8Hvqea/
c91nIEqrlO1MuD0bIZxjstqhzjRg1vvLOLhFW7il+mSQl2X6fXnV2Op/8g8bOZw5V1M+VCrr+59a
IFuFizsNoRcNtVu1z1Z6AFDdn5j2RiBn2rk1Eox29OiqXWLXVq7V5stljYTOho0z25ZuoK7CrVw8
grKgy5BCLOmxTJ5mZAIuCxBEF6hEvQvglmythhxN3OiCm529Nrz0mKkvb7rpppMThst04RZriaYF
M1As63pNTvpOP4R+f7KvouMYUMxihZ7+dFk3sW2/68Z5BUB/ZkXVYJI+bJ4j/UbBPCCIay/LEJv2
uwzOIayj2rV6g8ZZo7fcKrY8tTeeiQJQgrCR9LPKRHE+QVWQeCoW4LToNHPncW/GAL6L3EqWuJMs
G4+mFmM8KTFGDIVWFp7iu1i/LzQZpIIo5bS1Ox5GjSZNQfserZCMhAogurvYbw91QF0D/TzDQcYU
Llk7vrc0VYCgrOZAbVv1OjDX1VeNzh8BbtJleXDZImTLx3nUaVlquqyIiZL1tme5J+eQjLLRYen6
cY7BGKdYrSco1AXrjni6Px/Cwwx0OEAT+flell4V5TM+7BfTepNX0Jd+qYoEA3n9V3qiexIshoue
y9mbg/CWNbYx5vDksZXl3GWryTuNLFUM9LUV/qjdDPqXatpX8bfLGyazDc5NOOmI8eQaGME1HHhk
+8Z6lzc/Cl1WiBRHy+++lh9qVBOz6acYCbV5l5sBCbSD48W/8bpX/fQU+YWks0Hib03OX8RrQxIN
eAZ+uOiuNSh7EiqSNJdkdyjLnmysoiU5MWfWXJBarzaq00N7GhNZoUJs6++tBfz0T6eagxGnmPHo
d2DLqNErNB8ShN1u+YLhjr1aSLnH2dJ8CiQ2Ermn79AlU9Gw3vD0aOKi6g8M3Ts9yZ4SYovYyCEf
12/V1BZtcKgn/E1yrLj1Y7bPPHAxnLNHacOEcLc20jjPFNtKXmMoGo+KMEDKzjix+TD0aHev5Y/c
xtuXsVxEO9O/fL6EIcZGLOeqsi6v0ZFF4JamL2myHzIwgS8/ja52qUIlsmQqss83Bqn3BemdDLXr
1AB21bnsHqpecqyk5si5JFKYST2GCPqSF0aQqgG38tX5jmI1fKCcdVumEeedijwqnYGVMSowd8bT
zrG/KM2PyzskNHe8ARxC8S91uCBG79S4IwQa5TB3VH8Oy87YqQeZAQodEpowiE1VsOvwE7Jhvybg
PsULo1xvZmAXxLIGP/F52kjgLHxZ4jEOG4RI5H4KGCO6/sD40NMDceVlcLEhbKRxhq1mS+3EFPkW
gOr60QETuD75BjZsloqgh+lAquDyPgmwEygg0N9XkDNvkEY75hBihJS162hXaJw8mHvi9wAilEhi
nueTB9xI4oy8HkstNhMMG5F9cmPt1sNyl7uYZUbiufRk9XxROu6DXpyRY75oGjL8QWJnClhncv8F
NdZAPaJ57GicnTsMNV1WUHisDN1BSxAxwdHIefgMhe8yGiZQZWn0aIX1sZmr22Qedv9NDOfgE4Dv
jHOHMDcuTa/px30YrS5JBkm6W6YNZ/dNopb6XGH9nAbzWd3s9rPhJ42MFVeUEibqZtU4i9ejGQSI
Jayi95OH6IZRJUX3by0f9iNjzxlUlxxktSbxqTYs3UIrBBp3DX6veouOPaPMMvaoaQXxI4EJwkcB
w8O3JreSgV8JA8KNPG7TlH5OwISCWdksPWTFIw11t3e8zpA1SAjTFRs53K7VTTeNGrtI+q8MY1Q7
mDcA+sRrqNo7XpEgyd57/TVGAnIpqIzYd21kczvZhDRTJ4pLWd2jdoZiz+yqCnK3FN2MxkHxNdnk
s9D5szld9LzqGBPjHMpcFnE+MmgZuu7j+SoBVNS/P2oaAPNMTHwRYvL59bhsaZ50KuPAbXxFqYJS
Gc920kpe4aI2RrKVwymSJD1ZlRat/5qR7Wl+1JwFk+9HanTu6JwV9bZLH430imqB3RzCzKPlc7vu
zfV6avaXNRbZ6eaXGNxtULTz5MQDiiV5lnpZDVDC3NPj65E8XpYj8i5bOZzGE1gRE0tB3IjXrGmV
bpF8L3pZn7LwDthK4e4AGEjS5ia6q9QTmg5dsMCrLtL6M0ySYXa0Xvpcp8FlzUSBz1YmF/iktl20
Q4uZuorsu2Hn0CC0znP6hHru7CaZxHRk68g9yBJjGoBHjwEcNI/5Wad68NkBdfTdZaXYQvFX90Yp
Pn8zxWE3LRHE9MPJAYJBR+ZDHUWYePhOdFsiTKITn8dZVUtFRxyqIf1yJvrj4uxt59tlfYSF6a1C
nD92aDo0K4WdM8So1QfF8DnCpKwegDJOYhAiL7UVxbnkUquSOB1R1J1nAzzCJL6211JybKX6cL4X
2UFlBYdm6SvngY3b7+nd8HXx0WgD5r3LayfbHvb55j0EoIclJSv6ayLrK5h2vcF5NmxF4nklfoiH
vK+s2iqLHCc3Gp/ByKz0oHZPn9P09bIuwuh3uzm8h9DWuJ3Y+dFv2cCQjYh09oArIX2oyBTi3EJW
kIqWFpp3RvvYmvsU9OZOCb7b+r85Vj5DYydqMS2saTEPnxukpk0TKGGymU2JSfM5GrJ0YawDPt3X
ienPIz2mjYwiQGxlqB9hahj/8qO2tumYQHtq0KLg9ChVxe4I3CoZG7FMCOcFAE84Np2yYnqrrE7h
ku/n2bldLSJxaKKgDLCZ/+jCeYBVt2elIZhTVNdvRrcznXg/t6+0/aLqL5MtmQN6Q2b77KvfpXGu
IMyqpsZoZOHHbODaWxaX8R9U3uq2544ipWu46o4xKGI+Yqc+SA6U2M6BtGA5iKwJDwSmtXQqixEt
wKwPvryt9hR8TSu4v18xqxYwloL8OpbdueJ9/EfoJ2SwodIys7FQq82PeX7dg85QBqEsfKdo2rsM
7sWANqasHjEY52uPA1rUQYbpolmLjeukv4sjECHdej/Jng3ig/YulDPQ1NDqtTUwyaCDPL34IYUn
Ei4cIQ5lU34W1TmvZIdFHM4MeSvRrgt4i3H0e0PSbSSTwYUo1CmSVO9T3H9OvW/n8ains09TGRqR
8PmhvevCj0YQuvST0WJKsn+Nbvojo8cgR4CCDr4BhHTlTlb/EQZ6G3mcQbSJskx6g+e+M+rnNEdV
Zkp3Gshm3U6fT32knHuQmZvxIvEmQptAVs1xbOYa+VdPWPbqlJqYIy/L4SZL6sJt4koSVspkcHtW
FBMalNMZJRLsmZ0ohwrNs5c9hXj5/lGDb9gerHEp8xbIAumxP2rIh68Y2QIt0PGyGHFk9L5cb59v
wpVwLuY1R2nQT1T1Lp08JYmuR9tEd1YTT35U0psmI7tlHI/Eiv+jjtzxdWjZalbDLrFY9bIOoA3q
61CO7uKs3jpe103lGTLuSLGj2ijM3TaNDh6zzs4LlPH+BqmgdzUr44GIUEUixTefLq+wxFbeHmGb
BS7N0gknEz19ax+oaK0Le1llUnh/bjRiHmYjATX+wSpyBGkjecnWZ9TsEhOUKfVhUnNvkhFXiP3V
u2GyG24jTU+nZjYWPE0LcCBNS+9lzcmeZfg5IugEhsX/v8f4LSewEVM0TlmrNYIC051AEI7yAth8
sl/NPruevhnIMOtB/2wBPzmY3FbWZCI+fI6tm6xHS/90YYZ4z0Uo/f+/YhRjQWeHT5adFy/luxjO
FE1AhyikxCvLnB7T5SXtdLchuXvZ/oQRB3kXwuxzs5C07moQlbalv1D6nE/ZTxrZx3i2XXuNJK5X
/FzYyOIsMZ8N0MEQrNtyCvfWudj3uF6yOyKd8xOaPCafgZgDzgawcX1UqrGibKYrItN+qr475gzo
8+4wxcrBtBQEj4af4VV0eR2Fm7URyek229PQ1hRB/Wq8tnruLelVr8peDiJAGzY1+49i3OlK+7bU
QNwDxXbJA2NSoN+q+3Q3fXMehh2bs549sntrOPhldy6efBKXLLSWjXzuwUeTeZ30Ct7KInRXJ/Gh
BGjVqmG+uzLuLy+oMMm81ZWLrvJymQ1wLJU+I2kx0MpaXIe7vztZB2mbszjZtdGMu7NBv6lHDZut
MfIgSjwFjMvJd9s382CpgD9G3OKRNSH/Nx35zFA46eBkNLGfk6ftdDgx50G/Hny6U8+hJ5vtkWwe
nxkyO8MK9RzQjzM9FPqurr7Ns+Ia1umyUsJs1/tK8p09mCo3OoWh/C1F7yvRzRwabrsMyEB8m6XI
JWJh1FItG9hSGh/OLXE6dF2LEfYEYN5z9tQo+4b8tZL7NDpcVkt4wA0dSHgWRXOuwR09x4nVklIE
jqT43c3Xht65ZvLXZRnCYGAjgzte1aSZJdLyOF7dQU3uFv358vcLLWDz/dyRGpKl11YVk/dZUe+y
HEFNMbmW0x3KPPoTf7gRxZ0nDAG2wwpUaZCvgITO8ubkOhk62flhjvzTa/1dCn9+ormp+tnGezm+
osBg1M6FVx/o7eqpfrZz/D8YhiCAQjFYeRJsQDx4atK0k6aCthXsW895vLdT4jVG7FFbxp8qNISN
IO42icoyi2yQy/gEHD16kbq27JTKJHDmnOahvgL/GFCZ2o1af49Qorxsa8LzslGBs+VoTeJcrdBc
2k25m4zfEsw9jNrushDxs3UjhbfoeMagbI523PnrFIzHZj9Uu7B0l53O6hOzq/yFe/CyTJlinGU3
jqrqVcYa/ZqbRHlY9ftK9goRejVTB0c5BWqjw+MigaySauGKqm4yXUXj/Uh3kXnXKcC2SiQXutgM
3iVxZjCliRZWKcKWOg5o/83Iv/7JYr1/P2cFmWaXVm1iWq9bry0S2PqDlBda6NQ2i8WZAOodQO0e
NNyhUX2vT+l5Ch0PQcreLBfJ1SZ+Dm9kcXvfF3mtGCmuGxbBsq636Ojs3+jjpC0Ykp3hs8QD1a22
JMxXk5NWnegkOTpiM/5nZ3h0p2xMVd2psDN9a7rqfF8bI/p/JBV1mRDyMRBvKzzfLUNFgS0ag37q
jlU6BY2ZHP6TlfEzEzEAlQbAeeGyqa8txYvtm0y2XMyKPt00AGAhOqUIwXlGj6HQTCsdIWJs7lOj
9fp42OeYcNVyzN4tt4kpwxr6P2ztH4n8PHmy2upEGA+j+ciaEfSf5A69APfxIT7JsJ/Fsfa7dvzY
2FhmCDwyaMfi0PWJMfUw1oLIm0F4Hz9f3i2xd3tXjFn+5slpk3ItihqWPdvOKU7KI1gpgPGrTC8M
rlntsp+X5YmN8F0e+3wjbzQLW3F6LGRl1269gMI1tV3qyO5s6SJyvnRR88LJKaqI9DvroB/26W4u
cBVpAf0pfzuIMF8QjLyrxbnWZlIzY40wHQxmvd+az1If5bk8V0Ak94wnc48e5mBaQTdRnO3InaQt
uWIH9S6f87tKGEWFmeGSiuLYy5bwZIbK8b/tHOduu9VKtSRCHXOc7UOX63ugUJ8TbZW4dYmB8AO9
ll6Yra1g4yKkvTPqEXtwzVA24iqTwmW8id6YtR6ihrkWmH9SvUI13Y7u/2DFqGqZKErgLw8br9Gx
GVIVCOiO/aoBbVZR0NQrJ00Q7v1GDLcxZTboHcjS2LBI88JY0pJT7FNQ86m7Muh/5Z6sDUB4yb8L
dLi+dlDSGvbUw9jQRrzopzGqXRINrj58u7x+MjncJs3ZUGuVAy6swv4K6HO3th+N6tgWsgq9ON+w
UYi7GfM0NQ1aYBaANZo3N4zQOgr6c+JZ++FIXPUsndVlP/3TDbaRyCXFkCaz9bKAv2A+vvVHfwnq
XbMHTT1ImX8WXu8C9s3LXtE2grRp3EgdhjhYpwbKgKivAvST28RWY8iOADnyh5O9n95Iwx0vArpd
5BkHeauFeC//EcdHOHGsJXVpGigxxc80e1ns34q2dwDRdtlk/o+tfJfDbaUZmlalpTMuyiNtXWuX
74CiVwSdP/llsBwGt9+Nst46mW6fNrO1G8AS4xGC8zadkuxV6R46WT1afMzfNeNuamuxc9AR4tTV
6CIKfxtScBSZAO5qTu2qWgtgavhOfltb38y5k7xvhLHGu8nxmEPNWrVT3iK93XanKtrN2k8Sv8x1
4hpaJRH1FiR9PmDvq8VdyFZWzrTWcMCs2/JOOyT7GHXufJfto0AJGBimttcepl2L/phBCx5LUEJJ
mZFldsFdykBEM5eFwC7IQp5bI3PTvrgyKnIseyf4j3bPXQJg9Mp73Qbo23RaPMbOahg3a/41AXwk
IHV8Uh2U8JcsAy1zInzxxWpCZSz0N9jPv0FGY9/28/PfieFoJw2N2Um6sKt8X3o76RY4gmCi+iOb
KdAPs5v/dJ7/rovnnvnX5VUVbSDm+hwA5RP8zzOQOqbTNbmBC6hHCyno6Vaiuu3wMEWSi04UjWzl
cJunOpYRmi2MFfifATYutWpwM8SSh5kwJgauJlrUNTw1AcL8MfZOshHQeRXwDBh0JfFKHxi0d4Zf
HRmgKX24vHZCT7yVxt3eeqTUa5KEbHbaLXCnNl77E8PtKoCI9jqoF6cvxc/oi0SocCU3KnLun8ym
QlqAQ7z17CzIC7pW6oVX7RtHbPRVPUxflKc/GqzZqspdAFMPys40Rnqt9/Wv1m4+UN9wiyewWfql
Z0tcm/DQbaVxF8GKER4j0zBsaoBjQPmS74BHdwTU/9e3uue11I1JBXIXg4bKK6D2YDfpFeaGzvmu
pqfM6wPWeWX8ROO2rBQj20V2LjePxKXTnbQgGBJOCXGHNPG68DRkf3LoABtsg10a8Ld8DWGJ2rbX
V4yOqc7NFD709Nxk9xJzZObG+ysUxm0cN3CBWjzniwEip9hZMeBi7NujnnlRBb652WMd2wsAZyZ3
/ROlKMD2GBwCA977uHKd1RRKpcIh45y7sfm9b3U3H2U8esL9sd4w1S3AB/IwalaBVH/bYNCq73yb
XlUAJw5lzkrk6qEGw21/k8Fd4EodrWqiATG7Czq8aoCl1nnmjeE2xzwgvevcycasRNHJViB3Ww/I
v5nqimldKxn3lT1cTykmuqrwsBbVy6iVLxLbYE6dtw0dDIAYxyC69glvXwkVqzUKDFYzkCXlvHjt
EdMZXxTLtQLze3NsPW+5Yl3P9KH6eVm2KNIDlZSG5QXCOuEfcGh1nqheY23X/kuiv1Tjr8vfL7IP
3WYo9Q5Y+gg/bFJnU1yhcRfMbAmyZCn1LLLvw9+XhQiVsA1cjph60qnKufpar4uwyjEyY9BzWr0u
o2SDREoY7NmOr0eZkR/7tGhiGH0JBtFkPWVO4w3EW9D/8e+VeBcCrNqP59WcUMOnVZuCo+mYDwfD
kOyEyMi238/5g6JOmilhvNiz0Zw1rFGD7nPFvh4m3a3H6ESb7tdkyeaMRVuzlcptTawMcV21aOuI
53NPCreN/rq8bOwC4M8OQF80y2IVQGpwAoZhBktk2yd+WcxnWymDYSL7eQB8TjdKdkhkBiZDGcZc
LqGwho87lIW9laHNI/FtIH0ov2P9aUhM97I6wlgJ59FG4kTDbaTz2zToDVIQbYK4lphufnTAdj9c
h3eON+le8tQd+71shlWo10Ykt4ToYF3DRe2gV/0rz4EwS29rrZEoJhPCBUYIZ/PeYlzKdXedkh+t
fvr/yH/JhDBr3EQLq961XR8OCdrPjPvybUbbubE8y6u+NlfAzkH2RgYeId0w9ps2MvMmj0kPBgI/
HbzhxUBwO58xTf07zdGRzroTzaMsyhTZvEkBB6uaGOAzLPb5RiQtMA4x2piH7JYjHX8UuA8z9c6M
/whQYiuIu3n1polGR0fQMp2mIEWfmxc/Tt+APfO1uasARfRn0B9bidzVW9Cl1MISV2/2oqK6kvrg
Tr4bPeMrMPWPsjyK8BmE1JuBQXEdOIB8UDbFpM2XBY6dgeuMd9HJOP4Nyj7clntDggEi2jVA8umA
AERERixuMe1qbfLMwVW7GIY7RJFbqFerWrrWvL/sQ0SnALkVjLg7mCBFMeKjefQkruJ1nFO/wplu
0f2uFfYOwBLBZTHi1dvI4cwwUUNNScM1xfAAC1mG/QgaNy9tgSwIKN0gWSX+V9gEDOxokO4ZqPcB
9P2jYsqs5JVho2WWwemr3pJh+LHyyNF4ZbA65eyGnoy5VrSWW5Gc22qHyu7UaUIWdDrryS5td1TG
4C1smt3K4LxWtJA8UmN4kKVF1yz16lvFResM8ieD7o5ec6x2CWMrbXaqG+1kj0j27fwFiutTB3Aa
yGjQBvpxUbWkqZehJ0zCV2N6rOs/GLm30JljQEXTdngi53mayKQBb9OPKXUj6oB/6RRTGcu7UIuN
FG6f7Lzpnc7QEbJj2Ngy6zMA9XcSe5fJ4PZJmxI8f9k+zbkXPbx5+sMKXLGvy+uE3sB6n15HPy/L
FJrfRi3uKFcpcoSliuhmIk+a/l0vAz2RwbSwwJIzAPRKUwChIqwxEdt8NIC+VoB3siLiSKJht1qF
O4Wa1zaBOR+VDGy9gE5L5tjNNck4hujm/CCYc4hhRMZ8riv4qHm5iULq1yAkVevs0DtjUFVISqnj
TaED7qyxvNAoj6hvHYm6HuNmkPgywTobBtJ6GiDNLUbg+3ENYqrGzTqA3qdrrRfHXF9tAnQhUh8v
b6fAgj5ozJ212mFjBTPbThVxauOtvSwPK7hkPkjgYtR4HpdaJYiAZrVznTzQMcrYUz/sQ8mKibz/
VhL/cgT+St6rDFc/PiKhAVg15GaQQGRdzgze//LCCfZHh/9AMymiYgBic/szk7kEQkGCF/D4I6p3
xLmOqeR6longLhfkzAu1WqFPqBWujRpjVSrBbMlAnsTrpqNvGZS6yCUT7rjNdpXDG1ux3wRsRCIL
AMEaHhicRLFTjtrd5YUTWRwGFm1T1WxASnziKMoLirY42INR/Jrze7356/L3szPKO4/t93MWXRat
vQwEzqOgtTcbzz19AlKXa6c7c7y/LEqmCmfaxqzRJdOZwVXfFBAEyuAARAawUYUftTNQYy7x/sfj
oXnS28EzDbd0/mS5qEZA/kxAn/CGHriJ3ElkLXHVYfOTpQo0Z1e35yUf3TK6ty3JcgnV2YjidsZS
omia2xV2pn5Tm+eQ/mwniTsTbv5GBLcj9Wz2M7X12F/rZqeN8wHYFE+apuwxA+eZZSu5qdgv/mRr
7+LeOm82i9cQ2i1kwWzihMK8eZ7MxVusFh1KjRdZp1jahCk8qkhb/e9u8V5H7TSwubdq/BZvasCA
KzvwdK/g3cTMWeHKKMsky8m/RuLBAhVTCHGAxgwmjO9FmRsb535MvTifJR5VeJrQwopnJEWqgUe0
ZmkOTW1gHslaulHxQ5PWIZnD/LRdGwmco9PNou6mGurER22XHaLTekPd0GWlEOf4JxeE46DHF5c3
iCIp573LsWkxjg5alKxRTmXziCbKU9E8/msPBDg2BHmWCQBopGs/Rgkr1Qsk0abYD9ufTpO7nYz4
XrApHwRwUey0aJ3ZDU7kN/Rrp12VMg52ETrpBwHsB2yOUDlMCZ3jIfbH1/B/SLuuJblxZPtFjCBB
/0pTLNtOaiO9MEYzWoLe26+/Bz2702wUt3CljYmYlw5VMoF0SHPye/g8lFhv3LrTPnmVe2caPcvR
3QQbBkUd+luFI02GybNRYEEWlR8IMRLJ1Ghe4+iee38490H6bJ01R7osPhDwv4nEYZueisImHh3Y
acQP4tozoZpCMBE17NTdclj2mIxV3/cWJCcA9rkohtyWjQ3l1VBOxWpZPKEAqsTM8epkoyEcQ6Nr
qCfpaNJM6QGbKPYAVva7Mj+U0iwInjclZUWOfc6KXIlm6t40O2zWBJxy2CrOkPq3GdoKzzUZCVXL
VrBoVue3JHSzafR930WQlbgIiq+sbht6UaD9mfbBDMgtMYbj9rWZSBjjQaLK2ELJsRVb0jJ0EcUg
XXZgb2G2SMP4iyEb0dMsXFGw4SM1pH/+Icf5SKmqim5oQc5U/8yae2vp3Gz6evsct24K6+mA7YHB
WEy3c0YDyNpA+gr1yNPJuSSvpBdEeFs8rH+fU+lBK8dmxGglqmK1106+FUm+Nv/5vzHBSXdeGegI
GjAiGjWuqmQuisACf/SukZy70NZ8cO5CSTu0T7IJb81w9Glxi1ByJuPrBJjNIXSa+DWui3M5i5pM
N0VuTZcTOSVVk74zcX4keIdUBDjl/C12GcB2F1h35a8HMSz0R7nPVjBGonInWRfWbE2mFnlNSvdm
H50yot7lUohtq+hLKtA7kwx/3b68TQlZkeROVupt1c4LSKBSHpbJR/UqF4Vmm44FLfiGzlaqYL8r
FwqWZqHMeQTPZX6pDgaDHzyGX+W/9Et5ns+yg6D6W3+UBKmlTdVCZ6BGDBhdjOR8tha2McoJtrtE
QHBM0Dn2cxAFuJsnh6wYMiMyUBX5zkhDScvCnoHyUcjeECtONe3VUTQ9vCmBq+QDX0PHznBZaypQ
YWCl5q52sxQr3sdvKnrFgZRLHaXzbkvE1sGtKXISERWVQqOBRJ4tPyzSeZqD27+/NSSxzqcQTqlG
udb01FKj94Gc3A8PbCDn79TAb3SIfCLF2fC6pJkUkwUxS/e0tHex7oehQGe3HgKfaHDSrepJo0YU
N8TqBMSPfbQSVfvOf8dgKVwRjAI7ft4Urq6Hb3zHHvVxqXQl8qqocmn4HCanSkdnev6rQQRK/rZm
2aibo1qA9Ndn/dFjTM9aSq654RI06d4wBA387Fg+8cH9PidmNSG0sbNIczv1X6Z+Rt3KK5vDrN03
0pkqBykUGLprTeII8rJAzbjUxkxzi3PlMbhOQJK/JqE7uOSt3kkP9Jf3An0myD/ZCqO0otQKVXcu
Tpq6i+kTnQ63dYmpyo1D5GeAUBHTm0UFTyr9YRgHWXqKq8d2Upy0GPzbpK7kjuOGmY1VUElQOk36
CfJgjD9irIZVk/wQhb1LJ1lA6cqwcpTY31eUQqykr9RFUt1eqoNEGQ4tnf24EzEkIsMJoK2l9YTR
eqTq7dciPJRQp1CUZ7mOkzleOFtHUqsts9xSXTkoDsRX9/nF9jVvOVp465b39kFUcr6y3hxBTsop
Um15gleWGw7niXzVRByxf39L4jhrZ/VWvtCohxgMzwp9GqUD/VGjCkCI2xb72yInuCHe1FkZ+sei
CLxUQA+a9H1sae78yyAgnw+Mz+7HvUEHK4WW1hN2Exj1uW7K+7wQhSPb5sdEak8xUOFVVe75vqhS
oxnhAnsKnHPr2AehN+B19m90DMMUjm5s2oYVQU5hu6mryrAFYxmGblIs5qumP0xKnInsxlG0nuwa
g48d44oap7TqouCRQ0vNJYH6JwLVl+a+vUyn1E8DJdDfN8npP6vIKcR4V5tisiLNKbI+5VjhW8Je
oAUQrQgMWah9rl6XYEDraXNs3MIVleuFt8npdWwl6lyj4OwmZ6zSuGsvoYdGkrNylAL29hX1a75n
E6/UbsUjp9ZSNbSlCgxt8Bg+Nl5ROsYRUPlfrMPg9JlbvbS7d25d+miiIQPF6F9+gnEXzCl+bki9
UgKMBO4zDKrdsA939aHAxpVMQElwnXyqXSnarp7nVnPp0qANwk1hmMv0623Tcv2i/MyOxhWNrFgr
Kr3pNNe6WEfFSbzm1PhIC+5MgYve9JsfN8f3oEkSMWdplGEwW9OVdL9pBs9Qz031fJsj0bFx9kWO
4qnNZ7izqBrvMK57zvPlQZ967zaZ63CXOzjOrNjKBJtSG/DOR+kL26CKRRf3bLKic6n/y8i7jJhl
oHWT7dSQ+ZQPUOwVI6GD5pa5fmpn2Rny5FubpIGAqc3DW9Hh1CsjAxrX0SLgjljL9Pf+DuswP7TY
rdZ745lgr9r468Pin5njgUMjLFwOexvBW3jBungXo4T7EStDtFPhit5B27f2wSA/gTOVRlNlJuKQ
7BDvMex2p7dO6ylu4ReB8oA1IrcPVHCe/ACO0SrqNJYIFql6jrt7W3mcSoG8Xz8jPx8fvwilDolK
NEiOO7qTxwCtp1OxtwFoXQSi4st2GLc6Pk65gIKDNuX4ndbglT5DemUOXPfT2Fn8zBcPQjI1ujL4
K4qcmiWNrnUUHeEIt8NdJZnPI2kFlkl0Sezvqzi7QIfFYKfMMqFhzFFr2UYUZ0a7Uk5bkYJtWsEV
O5yPJmMHxP8aYWN2njzJYWAFEYZDwn3yh4p5S90L/doXDSBvRkAropyTbgbghWozpLBDDtxQv03y
s4bR0jjywkQAmnGd4+KkkbMg0oiSZtuZaMPtkwBFDq/tKldpM9ds0kMYW/vRqk9G3DqSUuw7eDdL
i31sRXeHenIBDeoMhiW4X+aRr0TIxtyAjQSVfdUtbCalGfclzvwdmBgzjWrAchIiyMNNSV2R4RNt
Qx6lNMIpL90brf40u99JRKx+n9O9vMWcDxtqBZzoD6l7jsjvxBur3+c0rSeyNTQ1TGNRLofGWo5R
lTzYtBXkO957N66vA4VT1EsUQ+GrkGap1h0KKsxeIahBi1i2sxIndvXAfB5Oui9dstPisog1RkyF
bSle+IcWpI7hz6bAPG9cGRhWFB27idgmEU5YyUKxQ7tREU12vTvKo2O0In0QkOCjuHxUQ7uLCg0B
axcDj5t1LUp3NrItNcA8PB3BAl6Nt73OdQ8ocINWfPFBnUHRxxgaUK4GFSLzDRsw4FXBHhDIg7B0
UKHw+r1oxfuGaftElJP/KlHRmqY1eOKHidtHeyphz4Z6Cg1Bz8bWGwCEAGHG6qQqbu+zvbbjOLHR
OsT0ubzTAhkVsAjl0umQPjanyo/Okzueu0DPnMSXO/S7ijjdsKefPoAz4s1Ikj5uK82VpO912zpZ
+JBL3tI27iL9dfsqN2zXJ1Kc6R46K0qMQQGI47urZbZLCsS2S8QRpwiDRoDcbuLuEv0HGoiBTbE4
VvxAzROGXm5ztOFtwZElY6kOtF8zOTNjAHecZkTCA1nFSF9/UqB6xRL8b0S4G+pRNc26Wcbc7IJM
d+wYxO9bQU2RnQlnx2xZxcCdguqvbfFArShJSXbf4um7VJ22b5Gg85VhxA41XVYPS5K0aFovBpfm
5c/bzG1FfKBsIXfCoNt1fjA5XGKzmDtYUFYL6QAcR3edowcWnJooy75pvlakuOdhpUpz0o9w53J2
pNUXWYSxtmk0Vr/PGQ1MM6pNMS4IF5KfpdQ6WnRnmF4ji3LQIj4456mMo5ZkJV5rcfOiF3+FscA5
b+V9bBl9/gYSW4qGPuHPRilXjayoOx2K+u9lgShOPUSX9FHyCZ6FMhayAEBU+jruRdCom6ytKHO6
S6fM0PWRai6WjCmWU+ZRVrjjqFi/DB3NvAowiWUdOSwV45CfWYyTbNCjFsG/FuCdFth+g9qOeNJq
m58PMhw/qDPWejpAuvv6ZM7fSSpyyZs2VbMQzCvoNzD4Xm6zCGOCvgqkU1V32WF786NxrHZwIU50
yN/gPDzrvvkDRUW4SVH6SESbO0O9RBiSqNCn7MCWfdo+e+mKl2Nu5eVwVx88coe4lC1qdREOcX7M
Sixn1fw8MH35S/LC5q2A7C8IHq8XmTHhwKVhxBBNX1f4OEtHZ3SDsZfuuX1hez8tr/WMh+xVvQw+
g9RIqVPv0fHzq+Xtd7qIJFUA6FoAMPkslBpC4mmhuMxG94ueOl0mQhnfetKAtX9I8HXaQpXCDhgC
UO3vQ+aSGe1g2ABylO7YqttmBmA71ox74pWgmw5mRZe7Q0nRpKjUYVKyku4G0rgSkAEH82hmgQwA
11lk67dygZ8Y5c+yViYLW0iZgrNJJTxNDwg23NkRtfBte7AP1viKRimPDUmBU4s3ANNAdNe9dkc7
mIJoJxIQplFXbnpFivNgi9QSKcP+bZdkybdGKiInmktvwOaTMU4e0sV+ve2dN+ObFT3Oo8k58o5z
AoFsR8mJ4se6J0EViTCUthV8RYZzaGlk9MAmZYbkrKPi3hyqneRX+zjGrp0MqZ9fb078rGj8kLos
2eqUs3xn9jZSV4PFnPa6D6AgC8BpxBP3uW36gRWHXJg/ojVCngtkpkM5ORamcpSVRWC1yKY5tmGw
LHT3YjKaU7Ei1/s0ipEsno/YJ+HO7nfbmZ19BisGXAFH85e96SvB4ieeBJCxHv8f3vdpfMEgsH9b
cLaSa4Cg+PgYTv3kLM67rEBlwUL7J7RQRg8F3RXoemocslP9xh1bV5RZ3lb6D6p8RnSuJ0OuKkRg
skIvOuD2ui69T2jmYyPkJU0twOWHlyQdzwDtONzmeFNVbMPUkJ5E8x9fEkBP+r9rtIZ+qqW/zPQg
k/1tEu99QVfqv6LB6UltIwZvGtzwsMNWKm85dfvuyO5yAd626QLe+YFZObZhuT2md8nZRltleKcK
WN2KcxUZ8yUyQ2DHeuLPbkoK8RjSwxFVifLByPaR+mpLZzKJcBo3ZWhNhynVKpc5t0B3Hlm8zsBu
Wrf4Qu9tX/exBMYjDnkN77Sn2we85aQwg488DrBwdZ0XH3Rjj0MEVGm3TDpvkNDAROzK0frZrXXj
vsus/ZSmu9s0t+RGwfyPgSBNZ2r7mclxpnJjFbhTtRrcNkZyI90tIkSVTcZWRLhIrVuseVYreH1r
av2GvBhy7agmYBuTL4UpY9hAVAcRccXZIpQ1+6jHB6HCQh05xSTta2uKYl/WrcSrw/roOBszW1WX
JAm0XZE8Gj/o8X2CGfyxfiht3ettPF7fCDY73r6vLUu+Isp3CDatAXQrE/eFvfAvzSyf+0gUV28V
dtA7LJuY1GD4X+8Rx0rwY5IZBrDH3itXxxbrj9mGFvOxPqAv0RUNjG3KxooY5+P7NrTloUJkNk8y
xhQvsnaHIcUiTV28ZR0ihNTfFI0VPU6rtWno1MFE+S/Pop1tmU6dFg95Wgju6b0T60o6MHaP5Y1o
ujVNTjpIWVa13rxnytMnwy3uJZjIKNBf04t17vzmDjV9D/uJMEgee/WP4Vv37bakbOb2lI8v4FMb
+Sj13VA2qMV8Lw4M91cOpjflTXIAcOvbbsKCDTS7e/Rl9IhHfVES/798AIy0BWOGrllOC+N5TqMy
QRMFeUz/YGXduHaKUwwURIq0WLC4BrIsmH+EPwld+lwIX1KbykL++QAeP39CGIY2ZHxAiZAnb9OH
UJkEKbj/oiwfNDgDKmnRrEjIisNLRK2jesvedo0vynHysfNKvK17W3w/yHGmFIFcaUgVdLPPW2eK
nlEGclCid27LjpAr7urMdpGyzEb8RM+9H+PqLG+5e19v5UY74WOJeexrXflgitMVdcnneZCRdgH8
ABpeFS//DqRMBBSKO36VT/X+NncCseAh9Ys4T5U4wYO+iWQnoZcKTQC3KWw9lJQPweMhZyOliWek
+9AxR3K3kB8o9nUVJXpqwrslfrlNSyARfA1Ii8tRz0IUKEKEQ3NQmz90U5AY2CyCrPnhQq5OMRqb
hswjAKWY+OkTKtVALum95gV5bjaBfS/CRNumiZIE0mQAFbkaXS3nQZGiBun6vzGKWzfZqSYWj+so
X0EwdLdygWde6QLDvXmcK7Kc5FO1gNmgkHwpxcKniTgzWt2q/Hcu7YPKu+lcudjM6rDSbYEI6tXF
rrxquRhNcFsumOG5UqoVCc6xFrTo+lJCNDmP7THMzL0WvdiS8mTpi3+bkuDI+I7hSNEao6QI7/T8
W1c12M4djKI0h4gG57bboaFRhPEWYKF9o9F5ri+jJTDl2/5qdWLsG1aXIkXTaGYs0afcN7GTPVAs
G9P89JHudF/7M+wdCzM67IE+78ldhSyVMPLaNISrL7hyJn2tTjKCk+S87OJ9HbDXFfOU0AJXnBXb
FhFNx2sD/2Fk7DPDaODUrBQJXLcuHkosGzOeibnPyt1t8bjGm4GfVTCh+B8yHFe9TOZ5KRGzSns4
k9fW1xpnAqxi4uWuQR37WX+c7wdg+LBtZ6OgxLntylbUOY8pWYlcjR174dyzOaEWZxq745vsNQjA
RCmArYr8J1458yHpUx1aDY5Uqb0ZTUQpxEQ50MOkAX2BbXbD7N9zXjqoWCO55NEdEBdTBNcLUhKV
KwrBNksp66PnPGssZVi6OcOaxS+9D2xmBHyAAsXaVu0veHOXeF3AVlJE96Ke8W19/efOebSOzMwk
kvfwSmbUZpoXY02n6c62Fj3NRpoJoDQ23S1Qa5ALMAF0xZcPoxbjCZQV8VTpKGmXqfuiYtFcHX8b
pTeBLLP7u7KqK1KcHapJ2+l2j/stATvl5XfGhaXvEpzqclePjvJIdkOAIoRTuaKuz80jXZHmtDXq
VNpi4YPqRskhHR/7bIcNybfZ24yMViQ4TdWGmRQmsEHdHmmbLHbG5cdtAttJFZUtzwP8jw0wuc8m
Z0yiCCMS7FFyUd6wX3ov+VEQ7sbd9C+GaISFmU8CiszPXd3YiiJ/bHpPSUTwTGexCzp+fOuBYSRL
ARY8eqLtCpu1G2VFjTvBaEptCfkplktOHgZvwk4MrO86To7p9p71RT+yaGn+IULHYT97i0neyGVA
0ow0qJsCVFdNeoy7t747EEvwptzMcK7Z48ybVsZyXbF3gVrEh6qZAPdmOmoBt6hJHjHrY9Uhxypj
ntDWfyeewSsST1odoTWPY9PNfaQtNWJqzUQe9WBFbtefG0MQ6m4q2YoKd5B2a+izOkysxHFMzMIx
6q+zLmydZWb36rpWVLhjbLDOfaiBXYCX7+zb97PfYvA8+jm4kz8dZ4+trWNVMAu9wyIPtSkpK9Kc
RwijKhy0DnkJ27gf7b/K8DIOP2n1/bbWbcdSH2SuqlIZ6jRyjWfx6IaPi5fD+bRu6UbP8WFGxkHB
ZkbGYYJmnN4RFzwEB8xP4IRtrRaAIMM1MvTr/bBnvT5kL/SvmwHbik0uyLYsOvV2CM+DNeH/Iihx
WN7g6o/yLnqHtRClvjeLfVCB/ygBP/FjkxqQ4hVub8TqFJZskA8YmUOioRAunhNoAl+kyrC9tacW
WBuiJ2XYAePO6YeX22KyWQ/GCk0L/xFDB6DKZ3fQalSvJQq7RR5p0MFclk+YZwuWO8lEE6Piloi1
50fRTPy2F/oPWUPmsY8xXcsCFJgx5b7zqgcDuJ+Aow6i8+jN5/A0nkReaNOxrghylVNd6ztgm7JU
mHFXLPdR80VwkCICnCCSLDNykkPfsvMcsE6m9kI9zdMv+UF1O1c6iOzItnj8++ZwhEwzVo+lwQrj
QQ3hyAfjxyB5UYvgR6ReIhpcsJC1SV9IJubbGhropW9Hl0gTZPFFJNjfV2xopALCE8W5ddXjhOUz
873cCIKqbYv7cVLs7ysS0zx2k4TxPTch+bPWVm9DjYXIOh54teLdFoN3SKprx/JBi3NfpWVkAIMF
O8DgJ8fkIPs50mloMHrKTsb9dIy+ogjDsFKBuBMLoT1Fh8m5NXtpJCx5HFXXrh6XxbPosyLtb3Mo
VF3OYthJMoZTCNXFmPqFfmNjVsPefLYh6Itf3yOnL6C46UpWMTF3pIAZo22TwETJR/Yi7/Z6YOzS
3S+DYrNH8ooMd3ZtElVZWuGZupj1nU2NRzNSL7mmCzotN69oRYY7vr5J5KxpoVJR+BoDhcv0YlVw
YJvy/kGCL1GRSa0nJYTvrZPXjJ609Edb3rdEBBa9afFWZDiTWpNRasOFkZHfcntPhTil7AeudGlF
gDOpttIDIpLNN3U7K2DtC9kpP3R4pWOxii+Q6s1HyooWZ03joSsHy4I1bZD/ZiCNrIVO+0LQE2h7
wtEjJku3OOPsqtENFCVZ1mB20I5j7mP9w066kx+K+R0V0kSNm0UwLEEiKvdtRzArTjmDOyyVMS/v
yULk+pUzm9rJ0PYlHclepFIiCeEMr7W0vaXGuECVPuvTX+HyevvWBLrETxIaMYaELXSwulqVOGWc
OmVzscevt4lsp3BWB8YZBtvoZW1gbQjopUDIl+30fSc79L46td70Uviy05+Sx/lpPgnTkSIGOWMh
J700m9P7FPTkEaSrdgyPq/Ym9w6RzL49/TL69WcjyFdmMrJkczxAMO3xVQt/jvKdpgWC8xSoGl+b
QecVcIMkTBwMOzYxk/rDXnpha8O6oHCxMeI2OYEM8tUZNUbjusWGrEvkk6PHsBWkvgRXxK88rjsj
KoYIbiMtf07FAf7XpVQ02yNSWoMzGE20hICMAhfSVPmJvhxlogZmnj/kRhk7cabt6uKo6Y0nTaW3
hIXozra5xLQ/yukKGsI54BgjyXuApSKwGI/kWJxZLdn4VvkGNl1NLkP0k7xmd/viNkkCVJiwxeuw
8px76UOgavU5ZD/Ew6ep7+fSAib04TaR7XTRigrnY+ZOK5KQtbojmpndMXPYCJfkt1gdqdxJ3603
M9Bhh9GDKJCbTblcEeYcDtGGvAhlOJwQXbepbLhDKmr23YwDViQ4oaFd3hQThovcIVzcJbqzZXTH
aE9KITDDIlbYTa7iazVTp7TWMRYGPMhDPBnHSbK92/e06TBXrHCeBG0U2PiT4ZrUks6OqkwPsk0P
mIVEu5SyN8f8vhpFm662jw/bX/EyBigsD5g6znGVkIVlmjHJOWUXGvqyfTDlt9usbXb1oWHuHzrm
5+ObFuDrLVjP50477IN9YBsODLQvYbNC68bYVml4IxaOs4Jr4vcnGtgPNFCdJGh/y1Riy42MgTTU
a/hppqVWqKEvPXsn/VDaHxOgdm+zul0KWlHgJKWMJblUFZgxVlJmSallnwZ/zjtsj3j8rbfrihYn
MnVtpZS2MMxZqzuG/lCR0llEl7ct+h9Hxt1dXsdT3mEph0v7N2p9qSJRWmHTWa644IKPuNLnAeO+
LL9Vv2g+qxy1Xor1ghXKkcK06LaafbDDxRtdaEWTyagpX/R7jHiiyw1wnBJQQLPTe7HQG3fW2/h1
3ttfb4vGprU3CWZXCcpINm/tG9kI0wmAEZg6ZLNZRu4KM8vbTnRFg7P1ShaFasMapElgYYhk2Fd+
74VOcSxcUeS2xQ7BEjRsZAHiMgzXZ51W5iXJLQP93q32VkVnSdIdVRWYXRENTpk6MjZ2CgfmWric
+JC3hxozI7evZUu+CaabVWyEsDV0433mg5RxEc0FInjgBmqNX6v+7d9n/55/CK1/nxNvk45Va2qw
fVLeUmdUF68ue5+QDIub/5qt3r1Nbku+1+Q4+dYSDauUlRqeCg0fSt84Uowthnb6mFg6tlLQws1M
KmBxM8W6IspXYulQA4eEpYwZliADFQ+92B32AxBH6b4JQrf0f1MAPy6OXwaZTBX2swwQDqM7S8ml
Jl4omj3b8o9rvjh16jSU2ocMJOKkPS2T5apqt1fD6LuRxgLrIBATmwuWciXqMK6FWBDRmlPMr5rx
oCjpLlmCShPkZ0SkmEasgpkczTRkkECqGI61fcnUzCmte83eaWb0v0oGp8Hy1FJVyuE9WGVU3RW7
8g47lfYa+quWl3mHna7/jwTA9rVh3SAWACF9wpumpdGVeUSt0tUmybHRH101mUOroCUihOxNdw9z
/g8pLoQvAFgYRyzxCsiDO7aCG8uiXukfLHsXuqIdaZv9amtqnDyiw0rp6gSMsRXHMVp+My88FHik
0zu2LYoejSfRpCC7oGvz9cEgJ5cZBswWOoLBcVTPiPD2aoVMilULzNamFdY0DQOeBpBpdc5KFrU0
5vmEsMlMz9J0VumX22ZxUyRMtqcW+N9YjMZ7q7bJRjWFWSzq1ptJ7STKo2K/zaLmg03dWtHh5GEk
QzvULPXUEY/0srtAAhX7pdN/5ObjbZY2nT1Z0eKkwRzDqijYDGe6fA/pqZ5LZ5gTJzReWv2B5nds
k177WhBJpNTMh1zJhEUIYCksWTZlTqnruOirkTVdL/csxi122IPw716rClPGrJUMDSrvfUlUUEvZ
LPrivfwf2jw66Yi5ljyKQTuJnfJF2eFGd/VFuiv2jCzghXfkoB8ZmB0DI8kuosbedzDrG8zznYiL
UhrhwD6AwdPg+XKE3XzR95g481MMmZZ36CJFPKn7FvYHma7lJE/zOfPHPdlhSIsC5MJ8KO9Vn/po
ShfZo03xW50OZ9pDOktkMFOAg1pLCCTkfnTSIbK8sK7+FRp0dLArQZhYZibg1olw4rAsi2XlGYjq
9+rOcNvnpHX7ykEi+052JG/41pbebdHftBYrNrmHz9LNyaIgJYSxmOe5x3SvaGW9iAA755WLlMzB
ihqCS87N3WLfxSIU4c150LUYc/bOGBaziUJkCCdUh1lunCXj5/vJRToeHlF0R5tWfHVgXFSo1KGZ
NGykZy4fWuN1gc/oXv+nO+G7MRba6JjAgoVtsZmR6PRHo5Rfb5MQcMG/oPJaCpuoRQ+/Yu975ecy
B0SEErKZCl9dDL+P0cKOoTJXY7DhKxDmZEd3Fetp3KXu3wncLGg8dkWiweftUOLjjvi+C6uy07ZD
Z5eblI7yxvaJsMSIpTjNCwZajyJDJjAVfO9FPCdUlQHt5KIJL7By4tVZLTslWbwoXJwuLETJJhFB
zkykhVpX5QwzYY6v0Xw03gfZRkeu/aQZBQZi092vzpIzEDYQ6KwlB3MJeaHS1wSPbdtwU9H7QOAI
+U1kUZPFFkbwQeYwANfFOOjA8RPXbUXccMaCYMW9PssIjjLAs9dBmx4H9Yc6iZ6O20ZPZ+kDHQsP
+FVAPfAEWhSIEV3C4tVvXSLIB/8Xo/dBgIslY2O2c8lCFtW4tC8xw9NwWaFHevy7Fe23MhTWBznG
78qIY/sAMeUI/Mj9c2Q89M3bkAieUqIj42Q6ntR0QcIFKe58DNBUf6SyqJFo2+h9cMGJcj7pdZFn
Cfpl0y/x0GDhhbLX+lEQfwvvhvN4k6UMmWHDtg5vo4+FDQGGI/FMY2N7rPQhupvt4HV1OZxML9Zk
qRYDFJyP6VP5GB5MALnE3xh8hX74HbfxcYKc86vwcinNiVXx7S8LelLaozQIWjrZ116HQP+QeO9p
XYlaFsfmUFfgxigVP9eOXXxuyamlwGa3ZyePBK2P/8VXfNDjnhlZX2SmUeC20BOIhmMAD3jVKT4A
2GRne0SgtwIhf/+YFXNx12e6xs5PWu5C87mtg9v3I/p9ziyoc6W0NoNo1hP9nKaAEOxDwf2IxO29
5WfFw9T2dSGX4CG8AL8EoH7hIQ7yQ7ZHVuCXN2ugwkw+RPv9Fb+iNdLa0FOsuXX1L70fnfBCcBdg
iQPE8v8BNbydE1hR4+yDNGYVNvqBWuM1Z9bWkd1Tr9krAdmVHps+ISdRX56QJmcsaBeVQ8YMOUM0
64+t/zeubPKja97hdRocqmhAUGAH3wO31ammVp6bbY9qolHcxdjcXpws4TJukRpzlqIph6GjEjtL
Dftj0AlLvxvmYh2socIAS5o9GtUSO8ixB6nW7TElMlInbos5x0Mk6r/WgFf4MhrUfEY6Y/ietPny
2krG/BrH5OdtnRFdwfs7eXUcEC9Lb1QItPF9QtOGRB0AugfTvjqF1EkPxR8s8drvb1MVaCr/+E4w
zo/sMetT6+xDNy7ekqpfb5MQOSL+fS3V5pxmwJJ0x/TntNgv/Zg6ub1c8LL1k6g9yTN1JDIGeRj/
2S7kldgJ1jiM6m9B9qzUmLDDWJ1wa8+aJQ2Ix43Le2/WSXL7HdKWPuuFZhNNtxnfDvL+MenvNdQV
ucEo52zuEUtm3VHrvsdl78j6c9IUAjqb/QBrvjiD0VSakdWs48a8pw9GMPuFlz4OQOIcgG6GHXjY
gzcEsbD5UCQ7nM2oqgawxhHe7OZwVNqnbnm7fX4C+0CYbq/OT8+ITacFv98V45+5tKQeVUfTLSbS
Ck7w6qbQ3Io8IkoPFp4RNl94mLqyJG1Yjp5uBdF4kB/67hjrgkTX1XFxRLjknqbQrKEVajdye7an
s23sbh+X6Pc5pxtOS1H3JrqE2ZoNJLEvilQKnO7VjXAscApUdq2tUKkYPbWmuyVRUJsOulA0B3/d
rcuRYZ+xvnhjUVXMmzQeW3bXhU4OFCYlcugrNiTtyh2dHHKqX2+f3qYIEGDyAbsEM6f8VGusUCwo
zHs09ndG46RJXzuZJZ0klNfkQpS8YZrxKbhkDK6IcQqr5UlhJx2uKqw7Jy/9Tu/dxn5I0JSUiTJr
m3e2osVpaZmjv7/QqtFTausiNdlLlk14c0aCGGlT+lZkOGUls6zNk2E3ntFbO1XWHEvtBQJ+HSO/
H5tpoc0DpV2N7xFOjKQshxFykb4Yx/nCdp0Mro3hyeZx3ovuaFMggCFgKZj4kS2+5NSTLpoNHXfU
Z6GTFMoXiQBwMCt8Yg0/b8ve5tmtSHGam5ZdjyQuK2PQzk9L7QnAtoKIX8QNp7k9sTSjL+rRM+Q5
iJMjodaf5iTvGk00cbcpbytmOOXtNKMsZKAceZFlOc28nPSZuBkJBfMRmyq0IsOp0ARoOqCoxJ2n
z+NcOIWV91910gNqGHkQ7N+p5iiIlUUQLomocspEdCnWlBzKVNFpP2QyKtXxD9IXvqEnO7sS5S63
z1JDxRNLK7Gwkqtx5Ysso70fubR5Ng7G1GBv4LLL0llwltuKpX7Q4R6fbZ3aaZ/POMx7TLv6ZRCe
1QDeEK+baKd7t6VdxBTnB+lYKKlWTa2HhaZOr9910ejGuSB2uA46ma1YscTpVBEulJAJR/efrK/9
hAYGVz0STwa8oCjI3VbhjxPk9EvW40TH0HzrSRqDmQgLQcbjukr2zo8FTCADy4ABOvrZJ1a6Xii0
Htr39ZvRqXbrS4qmu8gJ/yr28eAwrAeFgfajxSp/jRP35fatXb+3uQ/gOGyL1KitsYSM4IU4oL7B
lsSMHhr+he/tbWP1D698Q3di1XVNbZBSqstQHVKrcybLyzVR7+C2JH7Q4cQ+p+3YlnqJ5Tr68Kz1
NiAVKoCG66Ho7JhIX/l79YMQJ/IwvZVW2U3r1T4rr7YYP8JO7AMmdv0qEJUBRFxxktKn5UILpK68
Xj60yUPfB4v0dFsY2Kv5Fj+cLNTjEpl6OWKUwAqdOVscpfWa5UeW7m1pcmLtnPXfblPc1q+PE2RM
r0LCLoXfQqt46xUjXo9Ush7tRRGZQdHJ8T4lo4Ykd0kLmwGQYT1z2RSwBNQzBRFh6Yw7xGde8v3/
SLuOJbtxZflFjKA3W9rjT/uWtGHI0nvPr3+J1rs6bDSHuKO7GG0m4lQXWEgUCllZLNLnOvxierkO
xi7GfNNN6iEIedE44VTJT+Mph6xrCzJN+kDkINi30lUnF8aoIyyfxlz0FSS6SHbNXmjtOSKUMtne
/mAsp+gR0k2BuZZ6CKfq7+WJvIcWVmJhQtzbc6jLytbW7ww3tyTq2yWYCVqiz2Cw/Z/BhXf0n8Iu
gWRLO0AubzplbuCyiqhMD6mV1NVQ0boiJ+ESPZRu4UEhxjU80UxcNjeO5M8fttzCPyq/rhQQljgp
Rvf2XFyTur36Sh7gHSTcdVLjQvLY7MecNSGZESv0vOymaiYlUzNyZZ0HM8oiKw1x3ghMUhnBpA3v
aDKPn6g1L6dcbWOaCBRh33i74hPhQLVW9uhfWKUZhmMyhfwRr+d4mm1wfKmgyaPmJ6uq2bF6GldB
6/bNPsrrppEwQUcIy/d9Fr5hvqf5v20yWsOmkuo4bmucYPG+RttucfD3aJcA3VkEdoTP29YYISjT
qD8pehnr3WDLkXFvdJybq+VdJkh2G1T2MJROkaqsygxrCcmHXOC+Ivox2Ci4t8Tyr0h/lkVn2ydW
IFCwMSsdxBjSBtf+9FoEmIXL21xdWttGPpZ2Se60CAQKKebe52e5BlIMVnIhY++0zAxbU3gQv8Oz
I2kOVSSkbX9lVsGkF4WIO9PNIPrkTymfAAJ/58CRI8fQzWkdvJkc+V214+/jM+sZcP2D3WxSCxrM
uP+pBPbFQHCNsXMNWbW3/Vr9ZhiBgZH3kD3maV5KW/ntJFS4LifRvZ+7fH3O45dtE+Sv/IBHCxMU
PmAOXTP7Cu4oepQ/ikFlYSizPaXjVykSGWXB9WNkYYtKDkNfHIoxfDtG1ANHJM+PJXqGQd94xHw4
Riiu3yMW1qjssKi7tEslVCHfYuIrhrfa8RWN/q/RHmenWVxVCNbxNunU0EoTmty77ZVd3wuLP4BC
kb4Kso6bCYUdRXjNxTFdmRgd6473na262VV3tM//+qWJ7D/cmUCD4A1DMqjDM5lmKQRxAJen4DL4
PyZjF3W/tv1aD8qbCeqhqRFmoSp6IHEtDLozxRyS/YifjkOVsQi8BC0+BqeOSTeyLmnQxHqPiWqX
BtCLarGCzUOePEnpz0C5y4PHltn7tO7UzRL5/0v07ROBGycck1JfmaOQeZnyK4wUZ3vp/mEH3MxQ
mGFgr2FWTNPYgSZPnt6U90La1546NcjC46w/+Yb/o66T3FRk4yFWhfqp5vtgVzSDyDhR1zwGVxlS
OZqo8GAvv/c47LUxE2oJJcbUnuUvZXpJ6r+olC5M0FXMqWm5IejR9tpyuMer/V0wzN72iq55oUDV
DWJQytvQxfdeyFFY8mWPYqzUVa5RcdYMTpYcTgwwYZmhAtHoBbnsRtyXWoj98HbUPYUjAx3XTRgS
5h2JmL5Lj6YNqznCrQ8vM7pQnIvAMONUOlVGv/+LBdPBEhQwOgdjcqjPPho+am0dvomGl2KMYOgL
Z+h/bNtYPVN0VcSDIBm4wFNJQFzOVaPFKIxO1TETeqtMdsP4EmoGI4TXS18LQ5QzpSBGERQTcPOy
pwN3JX3PwVnwilOzJ3cT5tWLVCE/4NHNHk2V4fxOk6G4AxEKdIQMFyh2n/UrmMJHJqGSsYRvNaoF
HlWzGufpAM/iveCOP0KXMLOD5+KZUDmBUui0tSbBYkpNryLuwkPqiE7rvh/yBuFB1Fzak3Ycj3Ng
Gmfxzvgqm4IlOdOxb20UqJjaXeSn6cXFyGk8d2DYooS5Zu+3cp8Zui6G2ACIGwwkaax5F0H7QvMK
iK/rjFeCtQx/aYzsxsX6yoiaXmxQNC1m2S71dldO4Jpwhash/RH7xFFwBdzeFWsbfGmSwn5RTfKW
02HS769DI5thnZla9nXbyOoJs7RC7b2q4rhw6lRyvxQzyPMW58iSO7PYD0+Yxen+68ZQ5BtLc1S+
MaM7Ke16XGcbrW0vXabwaACLuUuglozD5B88w6QAFXGAEbuUZ2HNd3qkITQVswRZCKM4RtNwWpPM
n8bsTWataj1EbvYocAG9GB1LYwlqkt1BcwYTTvDKw5vRM64zISrQ2Ao7+dIdu8yc/r0G+9u6/jFO
Z/5SO4pVLOMBcPafS+OxZj2EkM30cbPdfp9K+8ncgw5PfMAXjIQthn1YsDTyyfJsWaCQpMGF3cgE
EZoXfXUZe8Md9N7yQ/3c8/xLKcgXtfN9E9r27vYOWN1myGok8EQUSGJQ20yRi7lA62Nth2jlQLEF
Ghzy81Dpz9tm1sNxYYcKx2ZQIi4k4YjRsKpZuvOxiFHMJHWcMkHrCPPwWcXHW8JGc+ynjOsLcN2R
Tdn5HuxJyEUmZ35veIU77dSHbfdW42NhjALjcawDbsxTVKGFSz9dNZmBv2vnzCI1pAtGaZw0eDFF
fOviYa6hh9peFP6AaABVuDK3fXl7wP4Qijdn6NpRXEaTGqKC9HZsi1aDiXrBc3NByxMm+ELWEM8T
vonP9rM6xoU1M3jWa0f50lVqKedZHueuQj2zHBVwYco7rk/3fBHbeZcwVnU19heOkv+/ONWUJBq7
JEE2jKzrnLSZmaXzns94xkm2mnctXaL2GF+O+lhJ+Hqkj0zZNT/1vfBA2vXRE+spMhS9t78gyy9q
r4VhmqhlitDv9Lte2uv4XjFr5CgrIqmTLK9R/R1lpB819y3rzoNySfjXQvtSdoxEf9WQKkDTU0VG
g4ee9x/JV4damFAGxlDAwUuSFzl+1vNTJ6G9rmLs4nWQWtiiPlRbirkxkLJ2a/MWifwYzVoYM3dQ
3fDATFpZnlGfKRi4FkUAJK2FI3pEthfsvC/qHRmEQZ5rSZNjiUnrrELcejguvKQ+nZFovjzWCA/Z
S584kKiCLwLG+Tx2NnjLuMl7TIur8LiwSOUGWYhan4zuCSBK5/jefArfeOzKFxXP08MjZ//rPgCS
D9wM0hydIRIyFU8UcBFNnKYkFnZblrkpMnnEq1ttYYhKDLjZjyo+QcQE5bGSKtOon+N+t72dP2ou
UN6Qo26BU+0gGppRkNLpGeMHP5Vu9KU9ynv1hJK+HXwmGuC5N7BkuhgfjWbndjXUUosoAF9HrJxa
Eg+J3vwNUC1Wj8J6cI18buAQF/5YmGpzDSKP4wMG/LI+EQUgmtiqaVcA5SOomE6hBF4dZn6w5vux
rFDQMTf60CoNAiETzto8mYX8MqSso3k1x16sF4UYIeTYFRA58XRZ+UcdpbeGhyTvLLuq1HhofrH5
MWXckFaPY1UhNDCUJyB/8D725rgtcSLCL1V/rOdHYzKsTP9mKKza5T8EuQ4JB1XGWOwPowP9ssuC
zkdpwlM9VTt29+OrZvWO8jKJeHI3qzdharby8EeS9NvuuhmmwEkG+7bCNARS2QOxHs+1z7/buuNf
wmU8AIVBxZADE8rRLJrJaskb88z+4zNd8QuCqMeUExRI0r2PWab21JgJ+nsmaD5Y6nfMvixtvTdL
j9nVsf5Vb4Yp2KoFjKirceewe/dtkIfdH6Mv+LInHYCc3we2grGxrE+8ft7djFIwpqHPVGtVfOFY
icwEo5LFwlU4TFEzLD/5tI2Z5KN9yGEXKyu9D9umUOVEIg7Ge9J9WENml/C7WLcM1jpSAKboNYSe
SKYVa/sm3eMlzx3nJyVIGRj2D5nJbe0oECtKNYtTkUfhAF1gRLZT00z1kaQIGPj32P0d9t/MUWiW
1FWeoxCOA3u6n8ZjmzMyrXW0vP0+BWRxME9R1+gAfuMxUF99sIXa6Pt2CDDXjMpzJlFShrlDsWX+
JB9Ep/LkvfHlt5a+dsfMcdax+eYSBSPQoFHKOCEs/kP+ZLjp1f8s7+d7xSPdOYNZHJW7Gm/v/0U+
R/bNh1jH1R2z3QVFkzTKzzmp+qEy8LEIAY8zSctb6EaeBmHp0mOpcnzsmidwiaYc0A11SFnK1KfL
Aq6eBB6fDsS/AV3zcx5BxUjojE+zL6h3M0jL16Isuqe8zXFAlaHg4vW/8OIY3G989OquaMohM7lG
ESKnlzkVk38RCp+NWuILM0s66bodCGvBhsI6OMEQMDFUmgHUlmqaDCDCQJv6KKuOErhyzLiksExQ
ixJJTaDkcwwgb0Yv4bovkVHvCjlmePJx9hUWf+kK9alHvi75luvezqopxVCx2ebPsV1Ysq2avjk+
EPFjOTLDI3pi7lk3llUvFQF3MfTDqJJGAfjkF3ElTfByUkszSTQrhpZkpbI6XtcST21hhsLuuBOg
kEmYAsqjeujepiUX58wqHf862dJP9uCyVb8w7U3FoGwNTz1UjhMqeoMnfZSaxfJFm0H6PKbh32S6
i11DfTiFy5tJbIHfaDFMhvOcHEKWuuKaF6ohapooqxLG7FIxiFkzXRWIqFHKlYsaRlgfofO1vZNW
yXRLG5QbKapqYol+GDt6+T2LqPqJqd0OmTEju2RsiPFj2yL5oz9g28IpClWDkUs7PsE5nuVe0V6K
7lRWj4n/1WDREtdWT4NYFI9xKIaMx9H3CUOSiK0cdTleRstrFl/a8lj2DJAgi0P7sjBBF6nlSRPk
SIzwlhg9Z5OdiK6AcXXtVy73pLk0txdu1R/Ia2kYbA6wpptGlVGdQN4HUhRoUx9GzQykepfqrBsJ
ywwFCS3Um7JRq6CAFUam3nia4oo69z/6QgNCqs6xL7bwRcl3bRs5mXDXlAyS7yrqLBaMSuUymefK
apZF8DRktzAKu5ENRha3GgALE2QxF/f4vq+iOBTxTVq5PWZDDDFX/ijMvZ3X8reY5ywpYM1KZ3lF
JXJ5nmdDMYEmNwensj7mMisAyL74ENQLnyjUCZoMB4HQk2IS9OQhgFs7RPucyQ4igfTBjg5qF/Rn
eXDWqBtLJPldH5L3fvKWrLipnTzL+8YuL4WbesrT9uZZTR0ht/bHGhXWU6IpcdfDmqTvi+AxtHrB
1OS9JH3tO1xFlS9VdOqjzmK9s642UywNU6FeSxKqc2VGlrPdl2jvT6zihFGWJrdnvtixlpSK+FRI
yjLrYIv3Zrd+SpFGxN/U64w5jm83Xsaakj/9wxfEczVyVB7FBPrBuhIGTodgGXkrnyqLTMBA94aV
fq2/ossaWhasdqLV0F/Yo3YbKsSZFHewlwbPsn9t9HuGQ2uXP21hgNpbAXTOM56E5Pi93GdOfG3O
nJPvuDMGr1nZHY9sv3ntWc3qq4i7sEptOPTJ10Gu4Zif4y+DOJjc/KX917KhJM1c2KCO+Qb91ejD
wklVhKqJpuoo2Ivcnp8Fu59Z5TnWZ6IOXo7PZw20JKxi6AXtdRC+bX+m7a8EEcP3oIuWUX+GPD0e
VkXFLhXJrLLJGVGmZU3OXk/O/6yazlMQ1dXTUPcz4oHs3S4wR5eoBooO0cidfrRHw+JeOnt25F2e
OMzdzPKThiyMmRanWq9sCUqNkps482t/VE+NnV5aiwdhU7fSM6uks/qWoKHah4HaGvmHWt02Bjeq
avH1iBzw+BQd9LdB3tIvVM3Qo/I33XRLc9QSh4JS6kOITICf7rXq0Zf/qtCytEAto98HqlEmhmDr
X8jcM2HHYa47VDYEJ3ZSizXgcz34b8tHwX1mtFkkz7gWxBx/AgvNrALN247/1Zx96REF85CiVngI
7xCyt++Jz9DDsdEzT47pGHze2Gm+Mfnl67F4c4uCXrEuEn/qkeiggfOiFab+M7ZJYMzggVQu/2l8
ScEG0Z62PV1HRujxaKhXg99IWa2jGQzRBrmOjquxKLyiLbZrWTzQf4j4P1ZoXkE1KEDdEr4p1+Qh
Q0tsb4ooxBEiA3Q+mQ0pq/mVcTNHfb2+SUutLiQRoEL4eqS3krwas+CDZYZaO18oE1WH5o5dK6LJ
6U9DfBKqaxkh+0GttjTMqUgY2TDjc9FlGQUjUIZQnVGDbj9l1bOsfI9G1qvMeiK3WD7qtMSoF4wc
yOBX3lm+R8Qd/dNwl4km8nyIlQ+snGB9Q98+F3Vy8lkaqL6OEklzSF6IlkzIWeJgaVaxj4+cBwns
R5FVemTZpE5QCfkA6DU1Tuv0dZa92GBQyRi/T/dgRXIODlKE3zeSELMfdQXBWCkt4/71Dzj1Z+no
1qu51dPQIFUYo6/cfFZTc4p/9QKaAIxqp47JtSsDiHDEFzHqIFqYeJxUNWaQD5iqG33ahpL1PPwW
NzThJinzcSo40KKwnnedl3mNW+0LmzcDm3XkMPYBTbdRuqpChRJnWgZJ4djjo2fD/8lwZ+0T6jwq
9phIgfdDWsdmGkAJR4WSNJJ2L0Q5DHPjHzA3XrBqs3g07M761/pRSCGXFqlzVJxzXpsMWGwj3WvG
bhdVrcPwimxe+kaB6gaZSgF5ahCo36d2XYcxgEmG4lB68j0yeyvzeIcMu0ss6KQ/FBgskriRrfxg
2F1fzT92aeTy4ykYIyVsbe1an0BUwjVNuQx380GwMEb6uXkVH7YtMhylxUe5Zsj9VhtFW+tH8VFM
ffQd+xGI73gw5QJba/R+J3SjxJputhaaiwWWKDRLIGsWRxzaY2Lfd1Qdb/R8sh+gyrXtHms9KQBL
M1mLBAGxUgT3fZpbGFDHOGsYC0hDWByjP0cnjoxGdw9rB6WK8FieWeD922NX/0Wlb7FuNJQpKQ8B
1AaiD2GRe4LqhLpZJN8k5TiAtsRprBrMmxjbxkag0WqcQNysSgGn3Ilze2jEIS+xULk4t0gZAodw
9uJLBW1P35J35U/D/tdi5G+7/c+OoDFsUps6rzlwRXo/dUWSMkz+XafgRjcZ+yZidemuPpwvF5hE
1KKSJnX9YEQTnrzIxPPQIhqmslnuGjCYMnfY7aCexLLJCFKZAhssrxDKUd7aFfeq+z96gXHkrOXM
kBRCZUQRiZgHBZhNm0d5RKjh8/gqhXf1hAtkkZhJxYqWVUMQ/pVAujJEtL29Xztov3acjIixh/CT
r9wVvQD1+GsmtLvtXb0KHn/sCB8u3kOsS/4b69G49DJg49KljHRr3YSqaQqe93hZp26fUz0GCUbr
1XZZCVAOrFxdUU1gM2M7s8xQt06p040mK7GdBe4QJEdeRKPR0/ZirX+UmyfU16+NaSqDEAAViF9i
7T7vnyHsgxedv0Fa9Ev9Z8Go+yaEdYYJjDVUUYPr2JyK6PO2G6yVovalMXd9JRPgU5sUyhgOr35T
9b+Kq5sP5G9Y7H2DU+JSkFBm6arCKY3OGWJoEvnly//mCvliCzNQZhlwFqHFsY+fW/2zUd7JrIfp
1SxTX3wO6naCjug20WvwfwjfNDrOOzIuR/NQf31mXfBW4WthijrK274b04KsmqTt0/IQ8O72cq3e
i5e+0LAicG2eG8TAFQ0Ye5w7ZLobVDTrFx660tp+2x7DH1oBS+PnmAfLGZQ3VTbrud81usK6kZDd
8OFYva0ZnTWPEa4kEuG+cbtyT8bVkQYrDJ90oPoCWVDWPW5180i8iBm/App26FNcVfOhlhKs4Kj9
yJuTIuz1kaHTuLpqCxPU/sdoesyPn0BSGaTskMqBU4Q9I9VieUFBQN7WZSCN4IeIUP5MnuTqvmM9
1a3e6vWFGxQEJJIe6ZqAvemfBVeyY0hOTZ9HKP6RJqORldywPKKQICxCCPtq8Ijnr7G0G9A5yRIE
WSUhLj2ikKBQe66CxCPQxtU6UM9zu7Iyqz2onyNLQ8dWWaFWh440ZtCt79vFWlLAkIut1jQjjoQq
tWUMEiQKVCmeJl9El2iFBDZr0vr6coI+pEkGD+ojZbDDxu2nErkb3vZNXb7M+c9RftxGB5YNCoz8
VvC5N35Zy7XmVEdmPMl2zOpB/oe1++MKTRxJwlgZ9NEQbYVLLYNDqVhJX33u0e8VC2zgI9/jMgOh
7KqADhDXe333XTCk6W8OdcLH+r2gb6fM4qQKisIXy55cg1WnGw6y+Pw/Lebbblz8PheqktITMiAy
LE8xviRxgvQ60FnXwNUKkL5whEKnqELukMjooiKzY/WveOc/1zvtGZMwXHFn5FZ0ZalerOPhbeko
sBIgIBP0HfAQyt4vKMScJVAZ/mL1wOLFh5V0qHRT4V4r2WxkkI616yo5thG6Mev2NEWsfpz1KxEJ
ASiTqryqU670StRxOaGiDhbBRCkyFZdoT6G1A/p1qP4/YZ4m1/7FMBty91sYJntxER58p0KTL1DQ
Qbj3vSgwU4x1l835ILrKc+SyDsl17F+Yo9AYJIA+rAv4aTwOjohX5OEzUSYhc63TMys+1kNyYY3C
5bwfEmkW4RykvC6iVR3wIITxTRFKIWaz53cSZzI9XA3KhU0qYuZ2GPW8BKoELwBkSznGKDBF3vSd
lJfU1/iZdSsgS/Yhz1kYpNBSyvQhC4gkJmILSoc7X/d8XjTnkgEk63h5M0QnbS0/ZByfon+h/jS7
ijs8c5hLjjLk7KCd0DLwpM2AxtVzYGGQurnVeRlx88CL9vgji/i7vgTjdEyYrwzkZzYW0KBub/Fs
KL5ICljtJ8JYnF85S/A4r78nQxm24WQ1OBTIDkOGxDB4mn6b1Fxclp2O54s4gwagKE1u0bSsI2X9
ZrIwQ8WgGgjoCZYh6dVglGeyCw5Z7xSfCpTA0TybMXJ58mMflm9hjIo/tRoTf5Rxa5SiZ1/qIQZ4
MIy7Ujlr7clIfMZNZbW/Vb+Zo7suilKA4FqHKFTMyQp2oTX9mjAHZ9wNEuSGCEE8sVWoil8gYQq1
I9XZ/oKrMalgDLuE4ogmv22SBV72Rl6PSgFvR0R+OtzV/msmfdu2sVrvvNmg2VLpjFSyGZEgZ+mr
pn/mixc97KxJqs0pMf5mjy1sUcE/8TqGzA6kthrVh3n2oU4pqadZrn5t+/QPMfln4eiGtHgQMe4z
gVNNaI2YmZZ4ZYb54ZOdOvX5r+7LC6+o45RPhCEMNTwAcRznKoOxD/W/kZjTFyZIoCwCgRcrSeUS
3P5j5NuNuM+zFoI5jL21fl4urFDnpQHOaRZMhK9/ED6RXhgUve/A8nJGTH74O3S6fSLquByKECos
M4wZ/jWU9+nEqMStI8Xt9ylYGuKK7yUOJ1UQjrbfFLi/hucsaa5Vrp0NLvVCZusNAZ+P4HQzSYFT
KHPDmJA6UNge6uhzmuVWoJ565HBjYDb6ZajVv9pQUPFCdVZTNLpAm7VhPuk6bmSK0pht8YlrIfuq
s4ob6xDxHysfeFFtJNZl2sMv8l7QOaMtYTZI5MWaSfLt2gvs+Y5MbK4Yr8n/EJA3w9SZzOXaVGoF
riuNkyClIvICpOm5As0xuyp3DNBYR9ubNQqddJS6MQUFdSLlSibIpi7pl4BswucZmtjC19rKPWbW
wXSRushgfHikdvwAuYYvMyGBYViP5mj32oEIp7OQaj1HVW4uUlA1zhGUyQYsaPWr3DcmhuR6oT3c
KR5Raeif/4uJbuTv/7gnbhYp5Crw7Mh3pL06eJld8HsMN3Y5q3EFlOMwC9i4Y+Xh61nPzSAFYtJY
BJIogycFkTQzh3LIVDmMQCGBsOUTBV18iZxgVN8yfQ0t1kRrWfJIwlOjBsLqG1y/rS2+GQVk6QSJ
elnEHg+xD76GUKuKfkqjM1rkAUu/hAcfAvusPJ9plcKyQS64mJtKdCA8Ni8KJBbJ8OLEw23NMjBI
ObuCsccAs384tf98OrpG0uU597vHu3HAcSCMuuDZOKvmkEEgnrUXGKD29scsjtROQ81WJKqwSvk0
6t+DYdfns6Vm7sQaG0wibiNc3iBgYUko8pI3ZCSRuhFYAx/uxsCVeDfBobAdmCxDFJZ0Bdelc0yy
nkk6JVrjxWnlzJJiyYFkbZta+VaqLKJLCRRtTSVlaDi9cKpK5F7GXN/RngfDrspTUjvG9EWTTo22
y5LYbGXeFDBRfeJmhpcfN/h7y2R3LiwrfRPoWhqPoAC4enNtmy/brn08Bt7/PrWKXFxUejTj9w2c
4jFeO+/igHWifrwFvrdB4XBodHI3zQqGchx8TzvG7hCb4rWzobe1q1mMhpU+zPfWKAwWG7kRMkMl
NzS1NjFD+JLb5Kmff1Qustk79QW6EG7u5J7G3NMf8f+9bQqOB32a1Sr2fzdjcKZkB4d2l6IkUu1z
h9uz9GzedO7fb7b39ihs7nq+SItIQ71fng5prFglJ5jGrFtNHlmB7ttFF9lCjW6qUDjMSr9Xm8by
0+EijLw96YaphJVZc90DZnlZWqzuQVA1B1F3+TLbpVllisHwIPv1QcDE0O3AY+4pCumLdkjbUU9G
u5nPQnMuhp0UfzL62ZRbx4iOkp+amXzqWbI5b7ehrTWjsN4Yoy4rOqxZfJpd0dLc7BDbgivYhABM
+IgYGemK1/mgo3EUtD7b2IsPDN/J+/vG30DftFNOz2YRr0FvjPjKChzDUTwwqQ8sIUYGfCgUcGlZ
nbWgTyOJRWeVFtTOVDQscCQQtOUMBVEIO4VPe2xvlVQNlGPZWFPsdO5wCqwCg4YAi6w2fAZq0bNd
eHXQ+jCGW3p+rIJ9xX1Jwx+Mb8RaOgq15JJrEtxEyTfCIycSZM5pXMP5TaUx8N7EGpr68UB7t5kV
CrjmbBjzPAEUh4J0nLLmINexpcipLWBjbjvHMkXhlFAYjVKo8E3DeN4u21Xd50LXHV1gcThZi0gB
VCOmkTQqBKDyC5fcj8Ju2xHW71MgMtd1i0F0APs4xIi23OyYTGlWqFFwEYvcoGtRN9q1+iyRCVkh
evfNbS9W7kXvPj3dLWKI6dTEI84NsJzcGTdOUDWfNUc6SE6YmMwkm/H5VQoV9EouxrEiq7bHLNfy
DroI6KebOryG8OiXJ70IwbUzJwbsMT4WzeQK+lEtax4Bzs9olC6vKVfZjIX8mOe+X0gqnRGzseZV
4e0A7u2wNIv7qTJ92/8xPsg4hPmnxObshDdFni30yVpV4v4iVRsz1W+DBLang2jJVmWF9u/X6sTy
ryq6wA20D/rOtscshynQmBId8jGCgXRbwB1aqq1susjZ10K9hv39tinGTlAp0OjzOBlmDZ9v6CLX
SOXPWgBNhTHzts28XXw2zhOVwgyNq/5/Tyvac948pdUhi+4mOTazCAIL5xjPS3LK2oGME1mlgKTS
tVHqYzj3e1hXdCh3k0t0QlgKbKxNQOGJ0RZNOOGp0uaaV6n9JoQv28vHiEKNov41Wd5P8oC9PWSP
JIPLNXRU/ygDd9sMIxg0CkKKcG6VJIUZNUTn+a++x55i3fBYsEjramgGH/dZg9Ojs3gre0DrHvqo
h08jxg/HB+HztkeshaOgI6swPw1MSpRPJR/XYtFCV7UVFLkV/vvOzncgpVFAEYsJJtc3BY4UsJ4z
/ZfaMfQ7V1gz7y1QqNCVmThh4hi5AwludcA0DivyyOIZ6MAV3dYboDScXZnN6CR4N7auRtZ4CYEi
xt32PlLBAR9s+pq7wT1fms3n4hlXCwdDdvBKFrwOu+KYQXeWUUBd3VmQxFAETSYzK6gPiAHliZaH
6WjnfX1KCuXcjKOzHSPr2LSwQX06PBKpZZcgcQouhMqXnOcDaV4KHeZSrm6wP5YwZff9Uraxzoel
jk9YTWbyEPwe8CSZikNYT/UzeYtDg4PN8I/k6h8+4M0qXZSKOj/XWwGXsr51OH+n5w9icYylCL2e
p6Lf+Z3V9Oey+CmJASNmGf7SFSoun+QJUi1EN/Xa9i9T5yHDZ6D86hZfeEe8X4SnUgWx3xcRUvrk
sRN2TRCbc/3C5CxvB+KHh8w5EzQNtXU8xsyfZdwyAyYwshaLCsOsiaRwzhEcvUvYF7id2MG9ciFa
bolN/otsZkfz6t5eLB75mxaLF87DAFl2eMUfsICWVoJeaFhEaVPySjPexY7vZG63I0P4WE1TLH8p
XBGMTk/KEPW3PDpFqptX30bW5DbWR6OyDkVI/JYv4V4eev1wmoen7a21mqgtlo9KMPIgyKskRaJW
zOdyehUaL6wfue45zVtGlK+84wP9F6Yo6Ei5TsonHoloeCr3go3yD+ar7qWH/ltkqZDwVyx+p6Dx
hdAYcTvvmdcZxueiVWYDTDipY8w+xfGDlpvdjKfVijMJRbjZx4fYSl5BlnC215ext+mX/ULDmOuR
Q4gMyeOMyfeKgJk4ez4cGKu7wtV5t7pvPUeLfSBNXdDWKgERD5enwSu81lTORJqYYHLJfHBfP8xv
n/PD8z7qv9ooIDWdr6PLOxnIXdKx8Cr0d0KUcvRGp8D0qfRsMDjRjMNOFimUkaZUV+qBpF/pL648
CIPXDt7YIJxCT+iPQ/kU/ns5MLK4BvgKqoFKu0SllXoi8mNRcjgFhO+GcojDT0VZM77g+k6/2aBO
Ab+COkLj4wNCFAzFxsxKdRZYrpmQQLA3FBWSWaCsv8fKWkigKxDARFfeRRFk5xIWJ5TABX1QLy3Q
e7zTSl2uscVq+UHmdhO4wt2l4qBuB9Ea8XV7b62G4MIazU8L4jGLdJKIK/OlTKGtElzU7KuU3DVg
/qt7v77G2Y6vXWTNcvCQY5KiL9l6empjRo7H/EuoABkFfRpHA5tB9iBmkDnjjox4CRz183f1sdp3
+8w2BpM/sl7n1yBtuQJU0BRjlbaxD7ttkWG23a9R+jyLnb29ziwjdAYbDQMnasgu0/I+H9wEtR8t
+rFtYw0nl45QoZmE0YjXGOBkkeuvAekSaqPMjMTqaIQsRhn5rY0gpccpTn2gR3KPsBmCs4gbYgw1
621vVt74VXS4/dlp9JiONFRmoSnxXfwvA7hqRKvJsGZPf5NF/q/6AkiEbTlFJQo5P6t1OWHnta58
IERifl+QMVFIx1nv0qx4oHIGqYo6Psbms5XpEkjHLnzoWsaGkkjgbrlDA4mQxn2rIu8xdqT0mBzH
XePKTmqrMTK9AKM3M8hDkPtjcSZDo9B/Y+H++A2vnhl0DX1LfAXrXWSPPdz+wyDiij98cc6imy0o
enLVQpES7zSd5++jExkWjNHE7G4PljUKVzQu6YO5QnoWTY7uleBtBOfIwDMl7xYu5j6zyMzbn9bg
yd+z8C7vc04XJdQAmuZh5u1KTVAJuN/eHNvbz+ApOOFi9E01OS7Eg+Sp4mkeGU9421ACzu17H7pS
LRW+UnU74EerhMJGodT3JWCZM8Tv266sqKAv97nBk/VcrBfXkZ57A5UF/Rk9gb9CzK2JOpv7Gu3r
r+ERVBTX2LEJ4CvEkPdmqYuHGqLyP3dIpXu3Pwm48eifY+iXQdoz3MWH7BVMwTuWmuzqy+gN09AL
9N5XRWyHfhKBMKQWSeREk4OM2TKqi9zZ217X1bvC0hYFMYVhlAVPcjy0HeFWN3jhHe/0aMu3wFuy
jRC8G8L1zZ1mn0FQcH7ctr92qVyap9BHkNsY5TCYF6GSiCv/rnOJSiLLTcZOoMsapZ74oIuQ01vf
a/ne9xnLyDiGDLp6gW6uqUl7xAl/0Nzup/CNs/KjeFW82hTNujILkKaetpduleiAOXdgpagCGhDo
tshhmjsdTVbIY1/yJwwrcQRbMAmHT8agFKJ/Tv71j/8FzW0dLG+WKWDRR16de77CcrozHs7x3Y7z
hTyMFq7+wLrYrVaBl35SMJN0ENWWtBL3nw5zCKAniLeq+YEQ0gs7YTJ1meYopFGaTsz+j7TrWrLb
1pZfxComMLwy7jQ5SNYLSxpLzDnz629jfI83B0MTxzpV9pOq9hqAC42FFbrlEdsqPgh3f/WCvQU9
Xlo5Ske8a4Ae5c+373UnGXzpyk4MCh3GpCFzq6Kws/4xLA+F9DB3X/b9ZfsMXE3RP2WFoDMJtX6K
NLxJEvncmuFB+s349WqCARMRae0mBNM3RKBlK9H81EitIPH217F9c16NMJDRmm0imaWB7Hk2WMSA
eE1DrAzR5b6ZDdZCCv1/22F7NDq5U8ZAw6cpf2VHMCN6FB9TUBZKszNKaAaODuIBYg05mkRAVHzk
mN9cpoShP6jSUkVaJiAppHkI1AKXa+OgjUm2jVc6+Co0dmeFz4qNLJtmZ9z7YNv7r2ZZpGx15H8H
AQlgCsiFI51pJ6T4JqFVK7B/pyCsrIwxRy0zyaRp9FMq5neo+RmEA8ucPXwPKtYuL7St0GTAKSKE
h6lA+SPvDjLhKXJunqzVMpiTlfZyMuCGwbMt6q1AGi10DHC8cTPUWplgThYB/JWirsOE0VlG9aeA
CyUmbxAa5bgd/Vs/AdLKEHO6Cj1MMrXBlo224YNGrPyeo+oW20rmyG+U6Sv2Mjv4Lh94VzTnW7E5
Q6IvUDaF0JkzCF4+HsbmKEouZ3GcD/UpRzjlshqUWNz0Bu4tS7yhVAyTPXvRIzoFfT6BPt2tnd1k
c4UyjpKpBsDcv0gKUbwEHTy/u3czU7c6SGyKUJWSUM0SeKBi+GOM3MxZIjdhec6qzo7npzB4UCKe
12/HPFdXYdODotqEQ67iXo6Os21+1WyktJ3qi+pQoo6gg3Yl77akXr63nQxeoLwnDlkHvCDTOW2/
GfGlE06aem/OpavJI+csyJyz8N59uYKPSk40sO3BnOwPDlWhmw54FNoRqi3mY/Uj8qjzyB5IVhya
+o2d4NZ8HgkivtSLXvZ9lwMA73/r6m8h0zhPWoq/Za4z0KGrrhEK6NCE2A3RnH1T2++P1YdlwaaK
yqRMcfONJxG1JRpUakcFei0yVyfoHzxXM0SFaOC+NphPKsfhYMQFgC0hkaUmp964lPlTpPcWjabT
7CER0Z3Gy57+wzV3NUu3e7WdphZki1bBLH1iodRvhyfD6SzRo6JW9WF/Q7dh52qMuR/UUUcWB1KX
DsQu7UJZTki4cEzQbfp8Mq4mmE8m4ShqRQegCavXSn+oyvuMJ7XKWwVzM0y6LLQzjR/D8Dlc7ov0
dX+Xtj387yWwOWZF6NUopUsw28LXFOHQpaUNjRrLjHtOcMUzxcRWS9EPhkgPUwKY0tvGEqrGngpn
KbhKZjxTTJ4nHoYwEGf67XvLvNRu/YrJLky1BM5yK94LP3Wf2MMNjwRos0iFd+F/jhXbC6GTVgeb
Ffwbb6b0trVaNKOR0NJAQDC8Els+/971fTVIvWd1oLKiCISYxkDGdKeaF7PLrHbw9j1k+8W7WhUD
FiKoQpQwI9hML7pXnNgVbPE4QoqUrsuwNAgYR352HL/wxqy2b4Lr6uhXXq0uJ8OI9BN8cxnPeXKj
wU+G8TvR76uCU3TjHGSTwYq2kmpdhQwp2PTul6m1TB3e0vPWw7PCwEXT5G2Pxw02sj0N1SE0XqKR
c8Z4Jhi4WErJXAD5kwMWDCvXDpr2WC1f9x1i97NgUpNJEdeQ+ymGHm8k3Qz/GPLutlMVGzJNONN/
Sh1XrnjzLEMyXjGJKmrgCfzoBaO0aEuo4m2k39ErA+6H0lNJ6YhQiZVszZt84Shz+mI2YfdqlGXo
lGUTam0yfN5ovk3ZQW3v9/eQfupPN8fq9xksNMy0q/MASCFP0i+57AsrTNNDnOteEkf3WQV+j1Th
dQhwdpJNXfVpqKT5ey5CrA/xnPlCjUynFDok1n7tr2+7Ykj5BEw0URmSwSSrQj0PzInOA1Emfpo3
pgAcu8hau7rdO913xY2d8ZB+4djdXOPfdsGX+tFb4j4kdbqgojDay9fR7W8lK3IEu/d0X71DwhO5
q57bBbHpLSujDAyXetGB6T2njTL1bVdGfqTFnKz/dty/ssGg8DJ0UyIG8EjZl7zRl8Es3B3M7+A5
cJHrBIkqlzZ/85yvLNKtXsFvpEoxHofoChBP2f3wNrrxAR0tiNcmiEHnX5XTfMnc4oXXqrsJYSuz
DBZPjRR10QKzpaKCLEu1MukmDf7Y9xOeEQaK9Uw026oEThrhgxnf9f1pTJ/3TWxHu6uFMMAVln0A
CVn0HKsQjdN+Zo7gzvfFKzoXfSXhVi05Psi+5AsxbKbWxBVmmoObyL1bYKR1f0Wcs/XpId+WqdYv
qGzp6KDNqqOsXeT0pUs52Mj5NuzzvS+lCm3BBPuWPFWNG2s/Qt4jkwNPMvt0z6RB1yXaytd4s614
hQNJP+TyxT9qx/SzAy2+6FCx5vUzbEeIV59gX++T2gVlFNO7k9JFvRYgp6oCe0A7a+615zi1eb2l
PLdgYCNeximIKnyzGZWROrc0/ee+U/DcnH2vz2YsalqIo9SBJo3qmlZf5Of8SFWbkLNqfyclt9pA
Bh2EMQdfQwNrmdh6nYD6rdh/VWLlZjR4PEC8rWMwArdlXIYgGwPL/zE0XjWz4KyFAsCnIGC1FgYg
lKrrMyXFXTV4Hdqacz8+tkf5wHsIvx+YHTus0h9kBqV5pu3F4mm4CFb9LfIKD/Pu4BQQUd+c74Mn
ycbz5NB/IeDsfuUGHtv5hutK2QYzadDCaCnxF8TxaDfDrZCBEz/zxu6+NPyU3IWzp5TcVyANovbW
zbwCMcNQmJkIIDFu6OW10DwSSPgpjQjvmHGg8ZMMSxWSFjxDuE+K2IrR+zkE2Oh2tPKcV4nhXMsK
ddvVtdz3ud7kEoIN1ErsBSRsoT9D8zbQYkvPf+wfbt6yGPSo0e4vLFAjBVG9aRvt22z+nAtwHPH6
YTiQz0oYFGjvb4YIa0qj0a4jPI1ma8o4TTc8pGJ1C2bMeoohrfAPYEHR7PiESZMb/UHwUy/0/tet
Y9CjE/Om7CosSZRVa6w8nQR2WjvEfNz/RLwrhX0fiSBgCEOCb9Q3FhQgjjjaLymUjmILjuEZXvyU
DS7HJud7sc+jIDd7cRbh7slFA0kramS+fogg4qE8LPZ8qZ/COy6NDccXWTaIUUvEeKQbWqmGK6O7
PxkbT5WdhKcGzgu12XdSpxWNtPS4M7UKKj29X0PutzgsoaVaJlSsQdLzUnMO2nbd84qQrGSBXLaZ
OdVIvsroBdHQbZM80/mC0p9ykJs6o9cetYNomccZPFm8DD/vczKQEqdo05hDGnIH98v8RvrHhusy
HNhiBQuWZjIJaCTpg1DEYzCy82/1S3A/WMEhj63Bfie687TATrjcFBTnd+4BlXrWCjELuZpGQcNj
u3Wr4+Ige3ATQxXxPe38k5eS2/YesOWYkgI9clOmm72yVgXowxJ6iTaO926T2TIOSHljONLkkhvB
L73iRuJEzNt9Wleb7NmQRkNdFtopnL/qR+EcPdPX9nI27rXn4aR+VZDsFLgvjk2vWRml275aqGhi
/DDQcKlPzUOfvoW4gMThJwdpNk/9ygjznm/qtgblHTgHstIKGmuhzTZPAtS326+DS1/zVOmMzxzH
+4oqcyQiI0wxGxWi3wE1KNntfUh1PfeejGYbOgAGJXt/f6WbGaHVQhm3IXmqDaaAT1hIr1PiTfPR
NCxBUK0uusmkxNm3xvt2zJFQZb1J1T7G8vTCrZvMT6LRr5SAV/LhfT4mXO+KWsrBBYysRRvbJMqt
KAs9bTmTwttf0HaWerV/zH0L0t9MCynngeoPb8kzaM6s2jbuq6fIAz00lHlH9LhB64Yf+23HFSvT
TBxfQclnWN6buxurQatUhG6w7JxeMPL5X7gm9bxPaHa1xnbIJIbZ1PIioUUlvCTVvRD9j2DCspck
yhhWOV3OktmajyYpp/WDP/OvqqWC81e25HPoNfwOsM1ofbUuBk7kEYJgyQKzGeanaHMbcWsMTVWI
1nn33fvzfm8PGVRRu1ohaogbvj9ll9GlwwwJsoQqpMho5w2iGbu+tN7gqnf1MXPHQ6/bPNDmHA3C
IIzZLGNCQtz4i36coWgrhhYGScTqaf9g8NyFwRV16nNFoPwBOomtUhrsPORpLGyHoKtPx6BJkc6R
PJsAaam3ery0yJfhIN4rD/lRsTM3jCzec+s91bT3ARlcqUZhgk2E8spTfjs8T45gjT9zPzvnFxDB
Iz353EBlNvOzS3tAHuLEY43h7SqDNiUZ5GYkSG+nGdqo7rX06/5X4+AzYSAFj2E0TXW4W0exsCKo
ZKEg1Rm8mSyOC7IEKINSil3XRchbJy/h6Obg+JbOs/Kyv5btdu6re7DEJ3jXDaqCeso7F7yEAmL+
Ev4sa8t0Ry9rLbRg2mPp9Nz3Pz3FO07CMp+IZTsJI2VZa932lQpzgRzE0/7KTX3jz43w7gGNQZVk
qCQ9jd/Xqbwt6CBPvOaLeKSj4/KXhMM9u90vstpVBj8yCcHXUr1feAT5nOSJssnoD5j1dEUeYG7n
S1fGGBQxmkzUkxlbOXnF1wIAnSPRl96IxwwCQcLN7GAuBYJuXLucqIhlPwEVd9YVNLCllAqSU/to
BPVrH/1qqEHQy2g+B67sFxBP3XfazdzcasEMwJilUEYBHVfMjtl9emoOii+cGp+HI7wTyOCIUupG
pk14LGTKoz4mTpgP1twaFjjBD/sL2kYsXcckG3rWwD72MVrH08sY1BzXK57RD1J0K0rD676FTcwi
KnjgZXCEiGwFAkNTuqAS9PlFJMcIprdoiS1Mx30jmxu2MsIUTlu1N/qKnulKB7VPglkh/TgoXhZx
+RM3X40rS8yG6VWvlFWH+3m0kbeEdHp4KsAqSE6TPx5yTm5qe+9o44iMyVUo0Xz8OhDEQYsFpQaL
uvHYRTXiZdWFgBXHCXhmmN3ra0FEYIfdk5oHbURRNrvMqWTtf6JNTyPXtTAbp8iFIpQiYLBTLyR5
XpCJ2jew7QNXAwzOal0dKSElDRjL0i5LtzD+KOXICsn3fTvbELtaCQOxPcGEiSK9o8/sqnZP5/lv
aEBYvfBoVLYRdmWLQVghaUqMR9NF2aPbgUiid2fX9JaDPFrzfe+0R+MA/SN+LLV9Pa8s0+1eveMh
oBqI7VQioewMTnhuju8XpTP+MbhSZqE1D1IYwx/7W7vpI5qk6pIsowORDX5nKFN3SoHVBqE3d3d6
+u9lnTBHoIPyA4zyaD9gY47AKLM8BhWNExkvwXQcSWqJaOzZX8X2jb+ywri6GNfFuLSlCc4HYlGd
UzRt/8zOYLP0qheD05Oy6fYrY4zbV6lUZCTCd2rmJ6P+RuajoJzajkdzsvlpTLTbgM5HkkWWCGxY
liWfDeR2x/4RFGDJ/Ly/aZsYdP19nXF0IqtpMxAsY07QomS+LuJdHM+c65uzCJYSyQAdrdnT/p0i
Fe1ANR1Z5GUcNj/Hah3s1T3pqbaUAd7hamupQWpnwX2n213Mc2XeWpi3gNCCAyYKezo7rlzq2XDq
Mvxz/5tsO/J1Max0qVEvVdlBZQV16eqI8eobyO7cVe/cGqH3W7HVyhhzCw1hmSpJAs6v5Ih71Y99
ysLa+FzCRY6nsSFPXoWpnEmFCWBTT8j7WkVkKefwG+2VL50cvJWQoOLHrPQcfnp2rJbHnFNVLcdi
IYbhKLVDA+Xl3HxZbqUHAdlfOkUt8QiWtpOVK4vUg1YI3upGLwwZYEh6SqB6RZOV5DEHQ4pmFWi0
ik7y476/8HaWOcPdkil1GwNdmwpMNr1u9eJJUZ72jWxfv6tlMRdTEnXqXEZwSqqraIIDv3JT1G+p
CuBvzfyvTDHhfmCaRR71puGkgVu1Prjvh8XfXw79iT23YPAirIbWELMYT6XwsZtVD9PbcyOeotAT
47t9UxzEMBjEAMNKa0yU6FivHgb9IYw5S+F9GTZcbWsjG5eBfhnNmrTeSrJL3N3X1a0pfY/mworz
S5VnVjnxsHA7WMELQ9OgXWcYrFxjLmbEECQ8Y1oXd3tlaXZSI2cHGQYrze33CT2/HH6vQnY1+74h
qxMWVIVZDcMCDMZUeJ5acXtnzrz+qn9A4b8X9/7vKytzXRRDLmIEJH4d8OSofcGWj9KJlhz5aevt
++tqjIGpcZHjIF9mfEMjc3rTRa7EUutnlTcOuJ0dXO0dg069qC9zF3aAe8jUPTRHgkpxastPyevk
ojzt/Q45q7Kyx4JTbAZF0+AsC7n8XdTVNwKdtTQWnqIuv8gh+Z031cocg1J9RNK01OAaQ5sfBNId
iihw1UnlnLlt+Lh+LvrvK9/Ie1lIIK+GFonmre5fFHm2hui5HgxbSjgVgG10v5pikEoUhQCUgMLk
5Lqja9+S+raSOO9d3jl+r4evljObTSWlElw9/VUcE8WiFDLhC6Zs78evhtXep46Rc+k/Nh9ZGC+W
wO4gKiokJT5uIlqVu3ym/B+jPWCuGGI/D/lDhGSSZulgfY6h3UXJVcrfcBEVEm+iRlQ8S9iORlIi
+TlMCHgUdfHjoGqtVDVfYlHn2NmsA6vQcdEN1VQlyG5+XJ8OObJmjhr4ouDROA4U97b5Mh1MsEqg
Vf7JRPk5fOI1mG2e8LVZ5r6Rq17TqhZmw+/dYMmuBM7TVrHGt/oCZUDfCK2QOyhOn1bsdbqyyTLu
Dkbf1mUBB2rdBOXu3s9vei9+DjAHWNmEcyK2LtS1MSZi1fRAIGoHY7jijOolW573L+zNBrm1AeYh
WXfm2A89DBSX2a1A/hMeKelO6vAYTnkrYVG/7aZI6QDGJGoelqG9VTLZ3l/MFnys18IcMkyTQXi9
BnxoGLsSfrXLF8KT7qQOtffxGYiXZSOjhGT0BTEca787EPTliPw5Sbobe3YYbK+DPJ4nBUuBWhA6
J6kwUm5PjyKETEC3eeaVtTa7gNZbx4B8axRJTRLYEx9QfoU2RvgAcii0j/w/5ae7gIR58GNQQPFa
k3mOwUAHZLdzkcwwvSziSQvRl6wNHNDfdAwI+UiqiqFT4PBHdMrSfAmmDmXCnDxEIpSwp/up4jXV
bqqzqCsrzFmdqIphD5U8DEgj1rikqOYG6HaVfxnYU1SbnOEg9yhljxcaVeU/0iMVso3c4ifvlbS5
pau/hDnUWq1pf+llTOnLHJ/L4GH/oG3j7soAc5gFsUr6RcK9Un1FxhBiwKBhc41L69Tv7de8yQze
epiDPTSSTDJcZE6pnoh4k/MixW3/wDiypkpEkzTm9yVpQSZSwNSmHMlWR+4iBR0wydv+pr2XIT6d
aTr0/P9WGOww66rOZRmOTmv/wl0L9RcUkI4YbDyRR+25IlZ6jG7bY2NXvulw87zU/fbMM5CCSaF0
aFtAFzSDqBafEkLlFU2TjnaOXB6gbMX4BLUDnAeimAbbyRigfSpOepTJx3KxU+Myq/aUHyf52/6e
bn04IsmIbqAQiciDwY5BkdopmGN0P4sQFlR+DBE5dz1vEnBzMSsrTJTRaOMcaxGy8dp0FORjYtpx
4zUjr666hfmrxbD9NYpcSuiFRPmidUeXdgsmjnmrOotdWdVpPvAoZzb3DvOEYJMydVEkDEiQchZS
pURIWpTPdfSUJ9/ahTPdunVuycoEAxONlukShGbAKKuH0KPKzir033/DA1YmmKNbjlVWqDQ33aan
QTgP4c3EK8htr8I0MAFK7w+DuRvlNqvVnE5+iFGp2o2UEV+UJa6u0tb5JPLVDOPLeV3GStDXNJYF
RwFC2dCPvouOjEwh73RuhutEUWRoq0oGwRH9eCGSLhDFNkCXB3rW3nnu1Pv0xtSt5bZzNU89RC6B
mIpo/Q6Qr+yyVXUtnseYxMiON8ZBLS4q4eSfNk/qdV2s1ALkStRCoNQLc/krTs9j90dXRVYQ/06l
cbUOtpRQLc2S6Eh1QaDEG5GRKb/ve/VWmLn+fQartT5WVEPG7yvtV7l4yYKT3h2T8I95QItfeQx1
3d43SJ2LvRzWBhkfr8N2MgexQhAW3IiRB1y3SfyQLI03ZLfG8LZvbfM5vDbH+Po8ZcoSRjS8zZzi
CB5XMI4WPxL6FEdOfnFp/1Z9R1/E+4Y3j/LKPxgknzM9C1QJdicleeza1G3axts3sZlLW62NrWiQ
JjfCMsE9qz1IXn6YDlTDYXI7tIXxc/4cRzEoqKyyGcaYjWMpv79H6J2e+g2YG/mMQ5x9YwsaTTYN
fUkC2q9FLmqYP5WEJ27IObrs3HaVDLEAdjS4fDN/I3qOUdWhtOokt1LR9Pe/EW859N9Xu5abZSRU
IdygjLN7cdZukZ552jexmaleuwET7emZWqp9DTjHhC9K+Ii5XP1W8ZP/hlVn8yq/urXBwkXQGrFJ
X2/6k/ZAOXxGjI4YTtFgzE5/IKfCncEkYHFWSF9NO5jB3otE7qVSCwFSlO1KOXeH5TQ7jRWdeJEK
Dy4MBi70sOgGJJ5wNUJc01dtKHwepDNl8FmQeQ9jK7mVXDpfL3AejpsPnfVXZAAjl3VJbEQKVCcU
mjwFDx3NiS+aNTsdnm68i5lznNnyRq0oEaaQ348z1ZsxQMO0uCqfbJlzAEwGNgRJT1qxg3OiVjK6
GjqMYj++oe3qwyvNMGT2xElkcVzUZKLNQgKLdpIgU9fXJWKo1AJbglWAfmLfKXkbqHw82bKAFjDw
5FOfpBLLKW4TFLx+i72OAI0ww4naHWGnuLtSFMNcRNS5yK9pek7aizA97K9kM1G9tsGAVJCpQq2a
mI2C05t3NAcUf0ttDDOc0stiU33xERyNHKObcQDGclV0rlCaWWb/KvBHKC0lHhxA9SpY6ZlS7RMo
qdPJF90vXA0qqZkr/yA8Md1Nl1xZZpZrogG/7kpYlgRPk89CxTnKmw64+n0Gj+eiblJTh2dk+hsh
kJ2t76r4jbN9vEUwQNzpqqCLdBHlr/BW8XpcyIJp13jDKTaVPw6gvsnx+M0MLt6/f38yJnRL8mSO
wxKhG7kLwGQu3NKSJKIbn8cyxVscg8LgvSRDoSJ4z7RvYeCXCcfjeV+IwdoR8yX5KOBQJeVdJrul
fKl4vagcE2ynaIsxJ7Eh+D5q54nF9xQkdEnIE+TZvvqvX4SlqzDquJuzBVZoAycdiJvOxQEVEMrr
cNj3uPehvk+X8MoWg6tSsRhKM2DTKtMqUUy6mwbLeMBcia+6si1YEsR4jIvxRD2w9sgvMbaU2crR
zYBCF6dPbDMDunJFFhZ1YRAwbImFy3jB+l1s/SdzPd8ph8gDHmP6sXcIJuFnCEe1b+g3xpwGFenk
NnBvxpOrjWHwpDO1RKhN/C0zscpXOp2c3lDJ5zIBjQylrpE9/P+Dd0i2n9YruwzOxC1aoDsCnCGS
JXmKQ7nfcBWdtfvyTX4TTpkbe0Jh89bLOZwsGUYhFRVZRCy3kXSIDNRObPxWqmW1MgZowqZaxIlS
Rwn6URQOJLwZdHffnXnnk4EYpHIGVCk1w0FC1takRLSLDIOsQsJ7wPO8g8GaTkjKWFNyrEXwRPW2
GTD2X3tRY3DQmbMgtvKwUCbfjrJKd0JzkExyL3bTiVQZr3eSZ4cJ6GLZDIu+BjbnpXkXZdDjHrM3
GXSw+9+H593v8iKrl1PRCHol032T/R45SsVRfqTvDO1NgwPVgVO3PBcPvEPF+VosyQUazAhpQ3he
2j02+cscfE+iu6zlBY+cM8QSXIzQhBOSusDRXd5iEe3BHHzc/kgYzkaVHGMKhDlAcRDJSzpi88T8
p9RBmaC0k5aTEd/eqr9tsISCZlEYc5zTF0RKjkUveW2c2ZU5HfMy5Nw99DB+vnquppjDKmUdcsgB
2g0zZIwCKEBJ4FhZhMqJm95J9dyry8XZ9z/ODprMsU1SM+giWkIR1D/F/ls+PuWzzDmy+zuosCyD
Md608UhTKqR+SPPJioXJpW3iRvVlfzGbbxX1P/uH5pCPb5UqhCx7St8qyTE8pCc6lPbfsEVvjiyS
lR0mRCjmuYojHdig3kwe8iuOcpBfEscarKSxrNbBaLmTPheuedReBIc3Xv4PEcp1mcyTohz7XEsV
7Gd07EqLTvXSa5i2iv6gb9zIk/+cTuYDCCigzma1B/OeJsv4k/Xbp/v6d9B/X0FXpGVLQgaAiBQ9
LvFdNnOOA+/3qe+ufr8Ma0FuO/x+np0K9WuecsJjig7/fNygosL8PgZoFKMJZ2eQf0lDZGmdO6u4
7qH1833fMbdTmCuPYYAKsuZZm83vn6zBRPR0GE6LHVhQwoHwDq8DlmuNwZESmatMNmCtP4WPtPCh
u+ER08nvXsCLk3inm0GQrhn7Uaadjor8auo3YqhaqXEqJ07l6x/eAH972/urbeUN/RDFkH2GnVo0
jw0opsIuu0ccc4iEP5oOOhli7/Rtd2yU+pBp8nH/C3JWyXaNYi46Ay0foKUij1Jz0pTbsvsqgazp
fzPDIAsxMSDQqnD5hPxIxUPagK5mcQtez94+6mOI8KPnz1ncGWqP3FFenPv8S9RD19Tw9pfCAWO2
QS+PSZkuuLgdiZDbMg8uSiBbBrRnMvkoN4XVNfNLWfAotTYb6FfY/J4EWrnJ2BVdmgtIxCVHDVxh
f5FFY/Cq90w/sNon/sOIt5kMjPSD2YnGjM1swwcJc4X9o8kjNeZ5HwMfjS4WskxJ3osYGcwCdKtE
cPO5toWy5zg6bzUMdjSJKc+1ESDzXT9Iyrc0dsyYE7VtEnysvxEDGQWmcf/SyEiOSmyhdRNEA/EJ
Yze/GvQXAqnIK4R10bLRKRavk4cHjmzGQmxb2RhaLJBO56Fx1BZCXNyZ1YMCVXBqTkiynWm/Ij+b
ulD6JRRnAcmksbFQmHui7+bwW3WooPPQlpbqtXeUFSO94/VOb6c7V5YZLAnCEZNTJhIZiCE9xVO/
Zx54MSwCLocZoQE6ZH/ysp0c52HTFeooaWSJgZLaDCEXgtnUGBUhTkmad8RZ5s2xniHuFuPA6akX
RPbiFE5+0xymB/kuhfNMmsUXQOOcQJYKqq96kuYmYEWXf1bmYW5Nq6vf4kbjXABc92TQJI3TxJBG
uCftWaGRnZpYsd+51W3jh178Yx+k6WneCYFkBlhq2ssw0O5LURNtQ78opLCG5A7NBJGR2ETmMdDz
HIRBlzBspARSsMghZU8T8afhe8VrLuF9KQZcNDGokkLEBjbNAbMQSf+rKv1W5GwcJzZl0xD1ohKh
l9HCUhrg55XESyrxBsk534Zl2iwyAdpaNcLTKAatN0oW2s9ocROzB7PMIeQFw5wvw+YhYnFOJx2t
Ho44vbTDce5OCeFgIefLsEkHIig6aSqgQxR+x2u9MSunqWdLD3m9F7y1MA+TShfCWYbmt4NpETnJ
rDR2e52X2+AZof++CjTUPhylMIUHqBCUmfMf4fQlah73j+c/ZIf+DnpZNs0+I5I2LDifsl8eqKKU
6i4/QLjqDO8yQags3iQnXnJok2WWqLooKQb+A1H/x6VJfWdoVUxD7cYKvzdH9aSCcIVOIOSX/mY4
aE/F6zsjFiR7FSSb+cnX7c29/gXMFyzMfJqbEH/BbC63mbj4UpofF5HXwrkZoxJRVVGn0vXPQxZd
psYVTWlnSBjQ4iZNGPwXUrx0wz7B7MoOg0mDKoxhosDOCKEcdJUM5+KMG5JKkopQEmk8Xo5g+xq5
WmRnKlK5qnS5ROaNRjniu/RScx5s0x98NJxzDjbXGpN4yaCkGUJ2HtXb8H1ONnGaL4GXvbYX0REP
vJr+pnOs1iZ/dE8Q9CeLQWvF4/DSh79K1JyGf/9C0kVVBoMH5otUMA+wF1WTRDgBLeCwcJX8qKeH
TuO9aOnf+dErPtpgvEKXOzmPg7B35AdKtSUdoBjrlZfFpZzl/z40+2CMDXujOBd0bQl6R0ULowNF
3vDr2NSFK9KmLQ5qcRbGxrxFh1mANC96DD8unu7FUN8Vbha05lMFUN7CNsLBjytj3CENjVDpgrSH
q6u5q0NHjbb5Yv5MtrS3xa3v+F0lG7j80SaDkIOma2YjaaDZAP+w/gW8uX7zQ7xvXBpZJymoNhI3
86U/ORv7Ga8+mmVgkU6KkWwqBqdyqNa46dWqJQxgnlcezdvggvyVkzuyfirstgSxpWHv2/98gX80
z1x5ARJ+4Tw3oBbps8IPJV08JlUyW4E8jJbUV/++PvbRHhML1+FAEqOKEcppd8vwBu32fuRlXDYa
kqgRYmpAFEOT2Ya/UQHlfbIMiOQySJnp750ZjRtc8qOJ0mLm//s756M9xl2ntO5mUUdCnyaplUN3
+OvO4ZHXUlf4DC7XZTEeagxJUvUVJL6r8CwEF4FHrfwZhD8ug3FFJE5zItMzLsYoKBptX9jgkYI7
mjVx9t1u4yX70Rbjd3KqSnUTI/BtiSW9hY/xAeNUbmoLL/lXMA6LHireT7zO6o2X+0erjPcFGtQr
RBPwPHjII7mKF9n9z/gmuJRHzJd64H/wkJfmdtTyNpZ5kiEaK0gu4cOZqr00537w9Y4zGPH5ZfFx
ZczllvdqLBl91jt68yAGI/oX3lD+m8pfxvBl6XgV23/4fFAPkkRZxtQss6K6ELsGZFgUoEe3+pP2
8Aw2+B4fDKuxNLTGB7bMWeG29/9tkp38aOUCOsrU+2eoH873CW+uehuI//59tu2+1CJSlSFu0yKa
E0vsGyfO2tdKyk/6JJ8VRbGrIfamXn/aPwqcdbGMPgh8yiwJUfBcujyw6iGXPSPtiLdvhffF2OHj
MZrKVhrGAV8MLaIhhF7TkwBtE4SQjZUfNa/yFfDS8/p8tu+X664yAZEgkGQQRiR2wjy0pPlCGtWJ
9RutC6z9BXI+Hxsdg1Gj1II4QXR3onFXc8iPEnQr//2ELj1nf69HZ8LieNHROkkndCvya6xuxpHT
AroRd380wNwlQhQImgjpSiSLovvhmHkkt2Jbf2eniVJu7pQe1M93ynU9zJ2SBFLchB1OVZv/zPtv
gf69jiHqVNl6ymvC20bBqynmemnG3BgEUuP6Mh6F6XFJD2PHy7XxvIC5VsRelxa04SMkRrs1HmUg
howOIIY87Dvbxijwx6/EXCQquuO7RsG2ZZfeLSGETqnryZccrafCTXAnHiegIaVNCmyRk2rn4IXO
QO9gJn2dCi0OMlGO0Iw7NmHJCQr/IYC6firmNgmTMlHMFE4omqLkqGQBk+NQPUmqicIjCk1P4Vj/
UqImcsJFG7y2qspDVQyzHYuFZg16QTineyN/8XHDGRyJ+3bs6wgfdvia3oouOWP24YD+Fif+FjwH
9+S2dgR/uVEwIlNi9hsECz7vjcrxLXZmJW7LLDNjRJXzoLiLkLtyHZ7KWvIlNXpQuvFWq8O7qmtf
Ob5GT/zOEWWj2aISo0WM8BgCjQ+QAB2CzWGBRq8rgr2heuFFmRzEZsdYSiUKGqnu0d1cPesAH1m+
LdvZXmrT3V8YBw/YYZa5BE26IWO+bhjyF6PzjKr/VQrVcd/KRmXqg+cYDOwoIIEzCK0e0poJwkwv
/gl+G8yYO70TgEOtso3bxFb9/Mvsc0zzvhyDRk0Z/B9p37Ujt850+0QClMOtpJa6e0JPTjeCPWMr
i8rp6c/ifGe7ZY62+G8bMOCLAVRNsqpYrLCW0c4zAaEisBs/Wzpu6n3vUKAxoG7wegQ4joEdcKkI
SbsEMAFupxyT7oc68IZZeJrBeJ5C05J4QBDhojHeNovWVi1yKwQdccU5ETgWz9MO1gX1ZlpaVta7
hDypqV+03xqdE1GuikCnqYL0iI7WIhbxoEwE1OWNzh1V/aIBe1Jd/tRamZMTWj2WhRRG/zBEOsq9
AQQiY7rWrbtA5Sg47/vMqYCBV1TjAXGrVVylze0QeRwt5glgToKYgiX2AwxIvZocWuuM3PoCUIr7
Bi439wpH+NiWyDsXxtcPCQbj9QSXayEStxdTuy4uojn7EwU7nwubPTMCRQsaGadfFiercZNKsXN0
DG0vZfXOWAhhwkWjiSallXLkA/368E9mIPd4Pns9alR02ZAxpi6BjBd3yLJyMROdpAEeEdkh+aAg
7pGrXOe0Ft1fZU7Kw/dZP6F/xKmfP2chrkTmpesGvKMr81ppEAu/tCEnBll1Nr9WpH7pZ6kjNS01
7JzWRS4Jn0drsAMjtjX1T+KphSDGPsPJNI3IjHBE/Z1GjrnyfVsFeAthjiZITJQuUfxAhO3r4aGS
BttC9VLlhdc8OfTvizORtNgwm3rGk3wQ7FJ+zwXiZAVoK4b/3h6GG3WxY4zHMUZizPoIduJEBsR7
ca/Ep3xqnSSuOTpAPcuXyGchiPE82TSEqTEj8lFr3TWnh8nw03YfDlc6skb9f597+X1ZjNuxKlPI
Uc/sXH12alMA38cuBw7OtjasO9NflsN6nSwqSWdhktat5m+J9iKbM0cAxzTZRL2qaqGsFSHQPsAE
E99EhdsIhCNj3audFyH/rmpGkHezmhPQU2dWhK4v8SNKuts+bR+B+b4v1fl6yB+iebA4+sDbPOV3
uWI/kpS0Qgtg09cmuotFd/tw1usOZ4Vj21B6IbJqJCrQ1mxPjvWiOgqmcQQnPSR3mMfxrRueKfFW
xDiHRB+MVCBIv6fZcwvAW1nlXXOcq0Flh16kQqmSphk0JBQkb4xAuG1cy3ifykh3JvofUNr+ZkVs
+4mCR5BlFEgiT8prJV1GOsddc9fDOAUxiAdcdUgjGCfJK4E7q1zReUsNk8ahy0Uppqq84YJkxil0
iZHMkQQuosEJNNvwGgx5qrZu2QoqXyG38sXRB7YHZdaImIgR9EG27idzl87P2xrO8Q5sA0oJiuNs
sGBBMqZrDFI5uvLDVP5W59jOk6bP2163+s4NAZVK2XPL58yWjhS2Kdrxzohz8bGtDUMeRfqcofpi
mNOt1piHIbEe9XK8SFoeBixv++jxLe7YTLG6ztLgH5T2pa+f2wYwaRLvilivRJ69kMI4hcY0x1KS
kctXQSZPUesnMGDNe/3Q4tGPSuAuubVeeZ5opRn7N8Nl+1ICqWv6sEIhcnAMu7mOwaoyeBFYLScu
ch9Py5kAom1M9G4IBvz47OXqdZM9/J2WMy4iSMURpEZIX81gMXhDZPSIXEN4Midx2G1LWq8oLc6K
8Q/jGMhB20DTdWABGl4UwEfgqNzEdKYX8kB5tqOr6BC6Gecu5ElmWV6lXh6zkfaCip/o6QDRVUFF
kYbH3lGOBKkh2sIzOFl/pXC2l3N8KvOoUUmvVkGqdC6E6wKmg4e/DDBYZLSSmIQUJt7MWBswAvt9
emkc5T0POHQ9N3Q+PZbX1RzTYEwixP75TwHkvNmH+QTYjJ2OQlZROdk1pd2OdhVgkHl1d565sRSW
okACMY4SJFOmz/6h9CrYj075DQzYPu95yDswxqHIOdqtzBGdL0VzGNrAmeLI3bYDarFfr0m8PU0g
R1por/ndMY61QQJtUNEeIj3k0V7pQnvWX6XCB8g4R9S6Dz6LYoxbF3KiiAW8I1E9U3ktsp8qD5Jt
VYSqAAnTkgxT+jS9hZvvQiOcYjrAaXQ+OoVGzSMBB2lhPcV+lsE+BLRJn9UhxvvWuqdNweSW0jRb
j9oRmLxXxRVPBdbdxUIeY7RJEucBodgiSecUvd0fjO/EoXSKSH/trNDGTeaJroV8qM8DL12vPS5k
M++FJIuLZgCLDULQCWtFY82FAZCMjCLToEYHhbzbVkfuapmXghJZ/TAkMGzlnl6ikOmMe7OgyCDg
ewNCq69htj/kT9R/xfvBLbpYKjXFhepMdRpWTVMibamRx07p7DaZvbbTd3MvIH+huEYm1PZoZJej
Ir9zVr0arC6EM3Zeatb/d5vqLbnW9sKdZNjiwbqy/OZGfE5ajiWuPgNVHeREpgU8UDazLo7FiOKu
iIIIaS5kC2iZZmsrVnLSwukuQ8+SFpb7QYl2nGXSPfzibBZymUxHqkil0sqfGf3uZ5fZ46W0t66z
C+GNHERXvWj51kOtY0MkiwWUKpFcVp0FnJmx2EtS8Bo3EbG1FO2zQunVtXQwgdqYxNpRBeiXihGp
7TVzlswiAwldm8YFnY8Ar6BdVDfl0NvbElY9+HlTLcZi5ryThk6EBIyPx3JpIxHujLJvJNeW+WNb
FG8x9O8LG9GDHkjGWdm5c5cndqCO91o9c8Kj1UfBYjmMKWSA468SRUa/czz4cxwdlGw3j8SuA85i
eIIYZZTkRKwGE+n3RH5SywurqY7zZO0E6X5709bfvYsVfbliy7LJowBsOVfdjha3BSf7TqGv0P7r
C962NN4RMZfsJNd5MdFEiE4qyzbqMfLEtDA4Oreeb1msiYme66GJNHEA9qn81r9QNp5xP4JYIHAG
T3GIGxY2QLZet5f2ObH0xZY1UZR0E5i4JoswoM9tN2ooW6Fbj3adRaC7UAHwRWbgwMR+flk/Bbbu
0dtBuanQfvl/mbNeP83Fj2A2GK3wjTIEiGKyy9nDBMAeEwBeDkZlKpdXuV4PNhbSmH3WrChHbZBo
bniNC9iO37QLAK7Y5ZPiiHb/w/rY3mKePJ2prLVo8mxni5Y9aCJNzuwCEC+mGyNJM322yKenWuKo
LG9LWVI5sNkZY2MiMVRkQBzri6y/ycO8aLwh6juv7zOl22HmS5X8QO3E1JECEna2MpRDaFel3j03
htTz8B+4W8H4VT1JiaLniH2Cx/9VzyiTxv/yb8UuvucdNfVrG8rNonQ3ht4OTYzQVdYv0qQ7CKBZ
D+v9H52von6yYYIxgzlfvalBrlfDhGhOUXcAbY5Wm9gfMYzQ+tkPHmbSqo/VzuKY2FXqSZOh9oM9
JLE9mm/oSt1hjMq2NMJRIp4kxiwx1RnWI70FkxmAf61qi/KHpB7rnlN6/kzDfz2nX0tiX+9yHPVR
EGmta4yepPlJ+AHGLrtAKm7MRDutf6ihYctS6FjisyxXdiPkdm2YNpkGOxxmx6xe2zCxWyQ5ehWJ
yTDmXKDrIfR509m3MYmTOaDNRshC9Zf1TeYlIHEC/GF6KHcgx3LR+g/CttfuO7f7n3MIKnN3N0jy
K3oNk5H98RLgUF5f7vTSlq4Nv7YrT3w2DsqDaNg8dNX1dMBiyYybFKRELkwDuWvEdiKidCBogrnE
l67pmG0M0nnRM20kTuX9B695Y91uf+kD291ax+ksVTmGe/rshIqhHfZHxSp4Z7r6QDgvUGMMSRVq
M25UpH9p2253F+/MG9XNvlFaljiyeZ1q/+L7zouiP2cR6KE9JGxmMFe5IwajHI0AnlGyI091CfjB
dnQ2O+LYFVck427FvJZEw0STFgqEyMdlbl7Z6g1lwp4d2uNa8jzGeiJnsadMNFv1ggDU34jmTYcd
KCCdyC32hi+7yS1vBGxdSX5FLixlutAJso6xrN61yGusPQvkXRh5eeDVyG+xHMb4AmtQZUU00RbR
PovNIc9ut+8O3vep8S90wiintNNDVFm13Jung8LL6fG+z4TJjS4PzYgmUNfQ3uv+PQrv/+73MzcE
3v5qH3Uos6dheNkq6ICxOOhUXB1m3JCaIH0WJNgi2sRqXEQebed4x1SEipKddTBKXhjOcbhsuCbU
UjC0ErIl4IArDvKuGm3iAKbEAApg/oA2VgyvoV+h8HnKtvroPCsbG7LpeZIKGS1HaRHWif/V0DoU
PdlNXXNK5drfPrt1+/nlj1j7icY+MJUEF4tQmHjcJralZLdpWd1si6EqsHG364wPGtFr1kQFgohu
PGnTvVa8NO1R0277/NlIv2/L4qg7G++JlKilAeSg2+fpKZbF2AX70p9lXBbnxDgFEYhsrZDixT6+
49741ji4OVztDXhH75qT7CyX9/7kaSTjJVJdn4SohRcCEy1YZuR9lgd7UwjsocrvtneQJ4pxGJnW
CGlEoPxCJCK43Lf9R1RCNXTO5cvTCsZxDMZQG1YHRKMxRcI36k+VBIbMKUwypzOVn21ZDG4aj5xy
OU8/GF9CShDtzFqPfGT1Hox+0L5s796/vLp+2RQ7d6GUaWspKmyqfgneSgBhESd1iggvAYo2zktj
cw6LHb8gU2lFQL9EG3ivwVnEO1Uu0GxS2MhQci4qnhs2mOglmNUW6RaU/jEyT9nDw1v9tb5oj8F7
sRNuzOv/zkOI1PHZyAzGbcy9qAMbFjkXOZdtTa4uY8myTbk5bJ8Yxwmy9B9VlYRJN2Cwu+nFyRUy
5WfZarVjmGnhbkvi7iDjNnSxFUD2GaNR7LL6WdwAzg5JB4Bgjs68G31+J8C6sutgngXIgYRBSSa2
6Cx0dVroKBfMU5KexOBxe0HrW/fP93WR0QgVFLBCnKEfTU+O03RUyndZ5QWw9BtfL4+zDMYddUHT
6il9dtEAlkJdgYMNHUiOgboFKQD9t72kdYM6i2O8kkzMvCqlETOfpHZa4aoYn8Cka/f99205/6IL
Z0GsIyrmTChleHSASju0oSG+VQ8x3ETlCQBp/7PI4pc4trc7aKw5UPGWdyNtX5rXsm5XqSd0JyN8
2l7Yts6B7u13naO53yhF9gi4J1c1OHQQvdh/J4HROjlQynY0odVV4YrmjzniNZxw1Prz6BYhudCM
iZm3iDfTIR52fR2h1XvMXtXBijkeYTXeM1XF0HVRMeHrft+sQg/LwGrQ1N9NuT2nqQP8chFo1ygX
txEnClu/mRbCGO8ztxmeZcizuObjhKHUIzz4UdhVEuqd0yH2eI1p63lldK6AZ88wdJPFXS3IP62d
ql88UGJ59Si54o/ilJx0twKq5454AgpUoh2fKOMCEL1vRF4X8HraxpJkJLbBWQUm7t+3WBcCkRAw
LLrVzvSzD0qKKYAwaProPFRDHQoSFqAJq+XNa6zawUIu40jQfFzUZpj3qBiMKIZhzN6UXv/OEBjt
6TMtTyUT7leMdEfvVYiQd9si/iUFdPYbjNJooZJlbd1p7nAMrgDObiFnoXwPPmIHjFKYFUoP1mO/
U8AVM/LIHXhmyJyc2USipakTeJeqfVLvLBSRRo79rRdctPPymNuliqccUegnyMW0ywFxgUfQO0Jf
X95X33npCp7P/9zshWMJZFPvlRDSSHmjg/LGwHxz/GGWP62YuBL5KFEZANWyjmpxjZemPHNOc1Un
F6tl7hytyQRdiaEwI3gc5+xHnXKi63Ufc5bAJsLBk1UlnYTbGkOQ3ygzcOwML+TQ4sHMfxTxTu8z
qbzYz7ay1DyhsXb7QvatS5ksUFY5FBcDuJUBBcudc+VsIEuNPeVFrw8D3kZqJDYXqRln+zrD8Pi2
0XEUn4UYjFQw0lUUmCdLLS9RyWM1zhdVx9MG7vYx/iMp+jQT8gGHZdnJA9r1LrITilKXU+uLnrKr
r0JgC3Befev+eKEhjEMZY0kKNYKns2bLx+kJOvLYfaPAzvqH3tnVQd+XxOkfk0deBLS6q7hmZXQb
YMCNpS8cTSTBKiUY3FwvHasd9lUA87Nyjo1RG/oSry7EMF6L9KVCYg2HVzWGE4a3hnyQRjxrP3rr
Jk3fIvX5D5RlIY/xYMogyF0y4H5D3sM1wUsiJq9gmuSsajVQ0RGniPhnggPy91tUwIB1I5boUBWz
nxGAQvTEDtPrFnA4E2iZtle0amQLWcyKwrAaa2WArFnB7VzeRS1vnpv+2q9ndF4NczfLcYFYC+yF
rmTBGcam0jgNhtKcCq0dcW7wKMZ5C2LcbhYl4dxNKtw+8cXuqk6ftjds3abOO8Z2yRtq3c0N7blQ
TvG38qDfUox0YRcCftUNbypXtylpNDkpGsea123q10YqTLDf1aKcRzOmdzopfY4MMLTMwhXtU91e
4LoYQ7J0AySSusU4qqptCz2ZBYxyCc+xfNH2uV1hEntbyLrhnoUwKh7F41RYKcJj8AlZXge8bSex
wvaUyJ15kKSS2AZAAy/iLgfK7djwHOP2GsGt+7uFyYQOiTQo1JjFRUv2BblWDM7k7ecj76ve/7NE
DEb+LiNIQL9gTOH/Spj5sd3XO3RwoaeXB69IDWhLEPNEU8egk9ocYUA7J14rpu5YpPs4C0DhSg6d
mewxWMbxUOuhh35eHJMuaiuzlyNagx8cyVMdypxeoIOYhnKWa+23lWXdpM/CGI2M6tmKip7CngQP
rXSYhcPffZ9qyyKyEUmRq1lCMyvTSe4PYcD5/vrdv9gtVts1OQ1MASdE4W9mYPDG6WffT3hDiZa6
74X/R3OlC4mMW59MYpYk1dCnrFzM+SHmT9nwDoVx61mMTlO9SylUzPQz8BsAeuqvvRP3YJnJ3egY
OLwU5fpoymJRjGsPdWWWAQqBtqUY6SnzqOytO7G080ttZ56o0xVt6xXgjVx2S2qqGxbG5nOmTGo6
QZx6dzqi982u0G9CS7rdgR/0rrcrAzpUkdHProkas8ixAJKiSYN6ILQ+GcS2PHKlg46jclGD6y5D
Z7wavvNIytZfnoYKxFLdBCc8OzOFjmWpyD7nhIESHV/QxjTtWnGJLx8aV/VafwBcBfGMQ8Vrw1vV
o4VkRo+Epo6zUMPQ2aylrppObjy2nIfSagSyEMFsaSHlSp2K2NKkfQFp806qI3tITmbCS59Sr/dF
T86C2L6aWUoqTc8xm/I/yA3Qi4HbLQbjrwWoAuuV1271L7ry69TYWZjJEtJCKYDG09T2hNcsErbh
0RyQsA0xNJo9VQ+5FwCNnodxuHp9LtbJ3DjDOFaVGGJay5RGpwkFvwpzr65yb9svr3c3LOQwt4xo
NEOTEcw3Ua5QcptjYZR7Goa+5/Zu0N+8dXbMJdM1ZjTWM3oim52mOBqAbprB1sFbG+2BwPnGqyXx
tpC5c8IYeLqRiZeEMn4M5mkcDunwvr19PBHMrWOObWuJChWBbJUyzxe9qXlqXvrbYtZjgcUpMXdN
FoiTZFqoLeq30476DAsdtOSQ2KlLmQi2pa3bsgFsTV3TJYPFmkDjX6JmPcb/s+TbrNZOHBzb6q7t
So6c9c07y2EWNRplBFBgTEgNcpHapdo2bqflo6NO3Efsv2zgWRbjAvM8x9hygwaE7BJvCTQ09nsJ
WIa0PRZI7a/bG7ieFzPO0hhviJ7xuAtod/UnSpmTnHJnwMVd2BQxTEd/Gcf7bu+kycbaYVNUraq2
aIjSCZjHsop4cCDkOlRmbvPe6kVtisAOQ5sDeqwZqxpzaVRV8/PypPmpcR8eLF8GKRIfUZwqwBd/
sRDFWJeGrEsb0WdgNbwVwrGTPRHkOgq50XIeqsLqFbkQxehiW+XtKHcTprWEtygubb3gNP2sCzhX
Rhg/C20I0csBSIVaay+Exrzv8SjjqB19Uv22Xwrgew3ZUDU0vYsy29E5i708CRTxRr/Sj50f3HRe
cgcED7vjvBa+6BsjiHHkTZkOTW7gUpTF12K+V2sL+AYvnNV8uS0YIYyiFa0BYINII7jpKReKsqfw
sSpiwuEgc7msv5osI43RNZG2iQQVypdSZ4tHqtm5Hz1LpdPvaFth5oTP2+v7ohCfAnXJlEy0232p
K2Iex8LZAmwrQ2aoF4ExiMTl34lgYohRDlOAeJSDO6D5MxCOAvm2LeDLTfG5BguXhInLAoD8UMjF
qy4pBTiIMSBupuCBEiLbnxaJIyiVm5LB3pZFfeZX5f4li0XJM9smV2YxGdzEqG4UuXVhT8cxC4EC
QHzVNGzArnhhHXBU/V8U4yyX2cTBjHKiC+jJrIk9u/EF8RWgybnkQFzUGEEzzWWxXbeus0TGVVR1
pE+plIFSqXPqPrZbIMy3vJz8F9/6+9Gxs31gKTaJSMlxxrY6VvGNAjoF5TTI37SKe2WsWjK0XFPA
HYaiMONc+1kV27xGJkqpTrm5y6znIfGN6kqzHsRu2hHxEjjktjm/V2W/29aaVStbiGY0NNcaE8i4
2Mu+fol0P9c+tr+/agHn77Nt3X2sx22tycSdyptRfqyGwhnUQ9HypvfW1XAhiEl1hWmTNGabDm78
U/cRkJ0SN/YLkFgfFDTolY/ch8+Xe54qyEIgo/edhc4HK0JvT3b52Rx1bI//q5AO+//cG8+IYhR+
7NsSAS7WVjV3EQCT6uBaKB+3D+prrvBTiGWheC/rssjCXqaWVAL+Bw/HUa137dzuuqbZK5hlL8Jk
nzXCm6YOdmOpRyEZOD5k1daQ67UM5HvRusQo4UyGWq2KGRQA5BTHR6sEn6py10R+NE4cfV/zHRJo
dRUFmN1I5zFZV0ESesy1J8jjhd+VrrFT8UOtOaPt9Oeynngpg1HFKcFq0rYoXQNMcEZeOC0otSSM
P1vTscdlYHW8Dpm1DVxKZDYwNyYpySKCMUJMqjQXoZHaGsAbojuL127L2z8mcrcmBUNiYV66We6N
QCZspb3Ii2y2ZchstB6TVBi6FNn/SlZtdfJ7pbeD/4x9CXU/b5nMpsZNoStkQ4AQNXpuq6tQp2To
nJj266uKEcL4CNCjVplYImhSb/Wj4s571dWRJfy/jd7zto3xEq1i5sNM8BqQpO460fTLqBgxXNw5
HEexdmUsd47+fRHUaE2dGyST0PD10u36S8GmkedsueAmocUF0Q7vc+JuC902KVmka1/IDHR5rEcp
Ld1SCvxCEKxdnctPJOt8CYRKnZI/ECveb8vk7ScT8TZ9hWm4ACl/8Lr1BPdvfBdO37dlrF2Py71k
bv6hFog5YBQcAy2ntDV9LT5UcmoPXc/ZwFX3vpTEuAgzTExrGtFi3RunWIt3w2jkdlcEdqs1B2VI
d0IivlkhEPDnileG4mkM4zR0BMdAIUYzj3TSbwO/88Er86FLILlAXLCP/Nbjual1iTBwTUPh32L7
NopBI2ao4kYJs30Yyg6uHZ4ZrKoHBICeRocA9ibpu6EbBTkuXRM8vW/1wdhj0vQ1fEwtW7Wbg3ox
IfblDoysSwXCjAGyUVFnZ7etMTaGscckqKk7VS7YRfpklRy3xZPBqEqfj11H6gGpVf1Cj68zzcvr
+229X/eMkgFYU7C9WSILKyeEmYTnF3JbtQJI3cYP3OkVxQXpSMnNLZc3ibe+pF/i2IK5amSEWGBs
d+PyuizvSexO8p+4i/OK2NL43E6N1AFixjXmmz5CH2xwY868RgbeOpgLRe1FZe5EZDAKDZh/emD3
lqMN/p8cjqzKpgZmE81gp5LkuimKxKKPAg/4KTvaQom00pXhEwBB/ffKFr0kF9IYPxsb4tSaAPJy
ganlYfb1TivyvZ5JRyNqrirtW2OIniWDT+ASiF+83pPVDV0IZxyw0fYKJmow45DNuq0q+essTTs1
j++2t3Q1QFuIYUzKkMqqCNMamQa536PeZI/EdMhk9raG8gURek7i4WvZgtlUxuUamRnOhgyB/bvu
AzIfcAfyBwwMeHb7mIeG/LW4/CnNMGQJ7PKwaSbizSJx1lsLuZr6PczdMndUJ8XIXug3LxXs+1t9
zc9IrW/pWSZjClWqEUs0RZqFF20dKZVx+KHot333rRa64/bxfa1N0gUCDQvQ0qKhAXvr9/hDSQBA
05RtiVwbktZY3FzuzAfrKjyIXotuYqu0Q6/28ID+ru+2Za9eZQvR9O+L0Adz76YoZVPpKvNlRi6M
+Obvvk8tZPF9tS2mWcUL05WDmx5pBjV+3RbwtUTIbB5j4FMXC6OWoDO6fp8iCoYRoVA/7qdXkBAY
x2xPcbf4FCWrlr3YN8ay63os5nnEuobkOexPWYQhppET2fBkMGZNJvSO1SXOpiovBsmLrcM8clRv
VYSmySKNMTC6zWye0qe1ZspgzK3Sw5TOtma6ncjDK10NQxdCmL0aDDXRVKEp3SI9Ka0fgr879tv+
lqMI1CS/PIwXYpjtqolWD62ItegZzEjcNX64S76Dfqm7bJ3pmZuiWTUdDQN+2D5QFrH5/pTUYTxG
OJ7mZ3HQvPRoXU+l3Xiz0xzGq9Lp9pi72F7j6nHR9AlA83Q6CsFYU2gNijzXcBRBdNBn0Udiww8S
xd0Wsx7O65hwMCQNdRE22zvnE0hec2F2my67EwVDsftOlZzSANu8LtezDeqIa6PQb9FW8aKMBi9+
ox79y1Eu5DPrDICxXmkWSFKkKPQLjPf2s4HhSuM+177JZPSGKQRcx+hLzVNian9idgvhyu+bPI+W
qBl4OrlCe6E3r01nJwCV5+wwVcatFTJ+14zMQYpIVQIlqT/Eu/5idmkgFHnlMwL7n+ED7fZJPWWw
y2S3LZtezl9EGzBrDdUqSWZTcWWNuvPcIjfRgVG8fe7VQ1W+mcNFPV1Zwt2YfN8Wt6qzqLAoMsi3
dZAj/76dUWlknRLHk1tYsU3U6V4tU7/N0v22mFVrtHRVFS1JA1MSIyatyikaqhkqqwy5ndUovQZl
WPHeZfTwv2zeQgzjy4ich0qUYsRqQpVquK4c2rcE3PzLClMJocdD0+KtivFpk1LlEeYVARSWHmX5
OSJ327u2ejiL5TCBXNuWZqoLcChBfZ1V98CVlzpez9Cqvv2SAZis3xVgGqwwHyy4/7oD6LsOqOXo
Rt2Fu7K1pVtAVALpu77T35O7BByRIxd9gfqKfz8xjU3FwXeHiRpCPG1NFAHPNe9NzMlSCJH0xJvJ
+ZwR+SrNMjGhZpqWyWI9lPksYBQT0pqdfhS8EZRI9GII9v2FBRJyATyO8s3omHaBGSc5R9mF51nW
13v+BUy0HARl0UQxIhPtpB/lT+iz8IDxVif3Yi702erVbp2F0R+zCO9IoQhRh8Qg0nMAbbdq3SNK
v0vU2itU/WlbV9dsQRYVBS4LpLMyOzQwgpZtnujChPxFbHyt8P7u+4ytJVGdKuWIAbG4u6vJU85j
ElqzteXvZ2xtNhtwOY1kcq3Ir5G+sVS7DP/zlBui4YUQNhVhiXUiTmqByfPIDyRgH6deNvQcL7h2
6rKoG6oJciddY0cxww5dgFINIWmyjzGoh34lR6guI26H+bYgnXUdslYWsSTCmsZTt0tumru5sDvd
Sf0GU6bxi2Q6FLNFcCdeE9bqq+K8RJ31GrMc9kNK/bz6FlAGeuUiujfu1AfzNLm1LX+vj/z5eq5Q
xppQPGqSCZjZbnSg78DCk571jyZBxo+6yd4vrzDQ2vEmFdb18p/TxOzP7zbcGcIwZHh/unne2KoY
2Xnka4K/bVw8IUy8U1SF1JhqiVR0e8jIUVL8inDeMvJaTAWwPNWSDQV1HfYZ3fZJrE5hSGOq8KK4
DHbDUfIowBlFF+t3pjtc5b75oe3IYQBVQn2l3OjoQaMzu5bLZadbXfHi1zB+WMwltalLRHiDY/qy
AyU6Ng5m0cBQRwk1+rtpr95tb/Kqh1yIZPRnCiU1HXuITDVv0m8KlVN65C2J1RSpn4OMLqk30fsY
PPWG18d/koRcniKjKQJMXlBEaMqYPqbCz2m6CKXv2/tEgzT2kpahJLqKqrBuftrh4tbS+hhKlKOE
mg6ZE6T3JETjOcjQZFLZxOC8S9cP5SyM+riFMPR+m4IWoJI/ts4gHAb5cXsxq70Jy9UwISmNrwqV
oGgq34oO2ECQ/ogfFb98otT2ACziKNmqT15sHnNN5obeGwZdT6PljmXtDe1NH9AD0Z6217WubOd9
Y65LvLtFIw7xTMHybDX4KRUg10k4Gs1ZDDtgLFutkoU9NGFs9m1yUpS3VHzX/nODKL2Uz1v2GTQu
VCAqGknJMzyBTPIkR6ldyH7acFbCUwO2KKWVc54KQNaHv9He1R31eijUz0e02QIEvrODb9vns5oE
Xq6K8QZKlrTjQLB30cGk+D3H7II6NjrGz0Od48pinEIXhhh6FJoJLQiZbRnWzhCmu7LqvbgQf4qS
AGaQ0lEJkHdFTOTmuWFvL5ZjxDJV1sUJlrhXjE6JJmrEfQ1w+eft76+9kTCVIiOcgp6g6sd8X1SJ
OjcwqlbI7Lj7EQT3A9DikJQt1JewBGtFy5sQXFeYhUzmtghDQWq01ESeY5/1Nq5lL3CH1/Knac/o
k05+8GKq1T1cyGP0JesAdJ9WtA+NnGTAjemcEGPVqy++z+iI2IZNgrkfzKaE2pM0eG3yMkz3giwe
CO+Zt1pglDGoimYmUZKQcfj9vIIxalEYwHlJ92iF3Bce0Bxv6p3q6XvB1Q7byvEvJ3WWxlwheZmn
c1FiDpYOuVfX0n68SAGVkd0hReQWDuG4klXPu1gcc6EgYVP3kp5MrhKAClC0TfUg8Fzi+mGdl8Tc
IollCFWfodSozgDxm2wx/2Hm35DJ381N/0eKcZbF3CRDo9dyUuCwgscif8i6jyDadYlkI0+0fVDr
Gv5LEHubWL1oNuqAK8sMT4H8NFpP299f9xLn7zNeQiJhpNU6PC6dFqJo6u0u2pdcPhvO2bA3Sa73
VqybCCik4CruTsF0nabXmVDZmfbfAWHo1XjWNRacggzSFEkh6trKqXcFOz+mj0OCyTxAxruzr4GN
a9orh8zXG5sHo85bJuMvJKE2pIo20jXxcxldWNpVNb6kKfDAWl4H3dfBTrpMVZIw8Ii5FJlllZeT
vlaLGK1a8huF8Su9cNfbGHi8VD+ChxIkMfSObnitv6uGvJDKGJnSJeUE/DHaRPJUyydZdAWp+hOd
B+0l/WciKGNuEauRkJClUyJF9VCm9yUP13F9Defvs6cUCokZ5zpx9RbMOilYC/oKzS85x+d9ck9+
eRMs1sHsFQETYWH0CJ+Me+PF9KVLBZONuiv50bWxy/0Q6OsTWBPoYzGk9cRn7VB72+a96j4WP4Hx
U5mSdmaVYyvL+FufPPe8Rtj1e+QsgG2Xnib0vnZyVLr62+QEPlbo64fxNj0Ifu13F7zei1UDW4hj
3JUi1P0MHcSFnw+HUXhoivYgZujjI+QghcLD9u6ttgnIC3GMJpqVhtE5EVN6wn58b76pn+WUwEv+
H2nftSQ3zjT7RIwgSILmlq7deCeNbhjSaEXvPZ/+T8yeVVMYbuN8s7GxV4romgILVYUymd/p/d8s
EyJmROF5chlNktVkiFTsfJFHdp4sB44IiCbQq7Kr+2KHLpVAR/aLH63UsEyZIvWW+VnmYZkxSsq4
4d4XxJcrcpIc8i35NfvEi47SExUc6ub7SDvL40xyVHKaoxWGFjSwKoip/BpBCFT06hdpjEyRcgJh
fPhEa6fpsMEAWks08Z9YyaQFO6x8l1/Vb8ULcQqv2JneIOwQsAbEhUPln2e1ruXmMuDesc2jwh/2
PXq4wN/HMvjlz7fty36fJh9Y+5iozdgjQ41ASRJdFeWd/pnBY0AS/WMgfDzNxk6hXceKAfJu0J6D
ILPb+st/U4NzyWM3m1MOPD43TH6aRPaa9JC2qaiax67rh6+CcGnoeBih5co5ZDmp65ZQDQ7/Jmxt
v9+lzwWGOeJrclP9mrAizahcTPRIQ7e3wZOsfmJyBTNqv+Vzpp8NadwsJYb6TEB3pgaoEfSHy+e4
6R/PEvheUV0bYd0AExJkZsCSGG61MLXb4GiqLxURhLdN54iiKAYiLRRHMar454MF3K20ag08vii4
eBjuaeKGpTO/WvdsCTe6n0ZbFqi36R7XMtkXXj2agb+cVGmEkNofIdcvUJFQ7oajjrEcZR94iqjR
uOUc1/I4dxyOGdiYVQwCdxiVkr3UK3fViYJNQwG8Q+iWgmuwWZRYy+PugR52mVyzwePGBZCFXyNJ
SL5jIA3odKK385ZrVBWVYqcERDvk/ahXR9mEUzUFMUBKSXBLVeKN7Z6Am2Dq7y+b5GaiuhbE6ZQp
GKMJDcRsAzxG35tD4YPQ+sH6zligJbDPoBLhFLtFcNfeXTt/2ddimedc6SenoxqEJGFtU/A1AW0n
8jXV7n0C7jnDs75hxR/N4eV18DNPPgXCpikz/0vy2fmv5EukINmgQL5c/lSm11A95OmB5KkTJ0BT
BjoTHfcU4+z9Z0b014ozH7ESbDVaadUEIWFuHszWn1PJjhYvVb5f/q5bkQflblPGBAagm/mwIAMB
TVkYwV4kXcvTVxVpbf96WcRmTWQtgzMdOTBoY2nAOZEzdwGbAurQ0WMPjtfeLp9KvyVCMvTNOSWV
4blYuqxbIEf98/TolKBSkauAbslSW9bIC8lMWwni55ROdtvH15bWeqpEXS2IngTqbnnvtWzOZPuq
wGerQK7GPKoG5pX0W3xd3LW74aS5wF2O36vvmSOsRW5/y7PSnK3GVdlITYQrWrc/0vbFqDIn1p4v
ayeSwZmliYnNRsvG0e3M2JmDzgEJLEmof1mK6Ai5EK+mWtCjx4vWSDvaGKs1M7BgyA8zwTClKmJ0
3nShBtENyhg1PyD3qiROMI0NCABjOGGyrVbf1NROREhb2w50JYY7uVSO6j4r2xJmwRhy2Ksgu81+
JMCv8QMbvdxT7DeJW3qXj3I7wK/kcmdpAgu+VnPcvjz3tNlOvy9u4QYH+SCrzkhcBcswhZh6ditJ
U1dSuSTJDJpOwpsVddBbAHOHe8xl+5pb/Oqv2NDt/wwpgyrKShrf4M3JXCkTholABvmr0gGoHnzR
l8AWnORmGnHW6QMJQgzq9CkHp4O0Dx8YTM5gm1eNpx5llyWbolcy+zAfQs9KHJclUbPoIi22ML9s
DB4F+viY3bXDU1lTe6rfFksw3bidla3kcVlSo6dZoHZQLzngteNmtyRxaGszuC9GNiJRp/ifwavf
vxtF3kKx86GrXPIJ2OoSPRpA2siY/QpKOxDu028HH+Msgrt21ETr35zwWlB21i3LxYDKfQUyYmg0
70Wjv5vecSWMu2tpXwwt8M+xUUyIM/ZPWirbwfBy2Q5Z7PpoF2eNuKtFY01Z2ga77ZF6VZLHXhP0
VwW/z0N5YREvLOVCwh6WYsBlxFO8W6Q4FvglkRTu0zejNTYhISjfqUdJvq+Xh8untBlCzp+CLz+S
2FzactFH16ozTx/lXV5ZXgqu5Gq0NSpi7RNpw90dtV/0PABks5uof/UJ9VospVzW51+u5+/PzhPX
gxBF0iUJ9U6lkg+Yt3iiNN8FtPdIMNyUpD8ZdfDQqJJNg3yfT7rbVfkRfKAC69iOluc/g12BVV5K
o8UMLQmOve3Vq3ZCRkfiWxnDQZmVCUxEqDL7W1ayAhKaRsYGktPc60Fg6unvK2HW9yUAjx3WmYU8
N9sXGAtoBig2MZHKeYvR0guFlAYwROAugPGRxl5Jv13+kiIZnJOQOlUv22KCX8/nq0gxHRonvl5J
95fFbL9CURb7RxfOT8xsfKHt8DRk7O/pftknldf6sq9g+TU0/f8m7T0jX32rIizTQJkNlvX+zZ8S
3weod7L2hSSIVNuX7bdi74qvRJlG1wQRhrrdkRRuHaKuO+wF2mx7j7MILvZGWDYHnx2iBkg4D/Sr
5S/77EsPxH7ZHcFF+c5D8No7Ii4LkVjOjZChKqNBDcAalexT8M3lAVbpsTRdvUazoIz2L3nhWUV2
yqtTrOc6aLGsBB7TN8NuDuq++QIirvzrdJR9Fu+j2q5ERJgC0+e74zIgsugSACxoShIHI5uy/KKI
imf/kmifFeO9RjgkbdkgsiSH+qaH7QMz6pph9ZvAeQvvGK10faIC9yzSjHMceBa1WSGjjJZRb5Ye
NPKXYoqyJeEn4zxHRYEgVy1IlzqX+CiC7yJQwzISbUyeTteSaz6Iykvb6ZNJLFNFd1JVeTIuPZoM
y5J0XOnKyZ7en+6u5WBHd/IwQ+aLOiebF2AljrsAlSaBNK3GBdCLnxjqtqsFSy/9d9rflmMq+GSb
kWwli7sAma7MzRIBJJKYt13sWRHxjNo2E1Gjkv3Oh3xtJYeZzuqiJdWkTYXK3FX3MMsvhmgYetP0
Vr/P2btCKQoaBvL2rL43B69L9jTdXfaHLFRcUoGzbqNowb6VAsgwTEFOSp3WwDZN7Mi5a2FcotNk
B0Bqooiy1X1RV3px1m4NidEoGfRKqxSQEW7X34TKS2C8zNM3QtC+0N+mQJTBsx+9pCkXNBOpKHta
Y+SzMJ6HQga27EnpsIU+fG/ixJaEkJSCj2eyQ1gZhzZHZV4v7ONZNgUvxcviEnvaSws8sXmr4OmM
qblPlo3PZ/thj4/O5VJYKBUtwfdiTuxmuc7y/QJm68uGI/If/E7ZIjWSnqXQD8zDbrzHAuZJO0wO
IDj87K/PjDWA3kpjtXCA3/FQzm3axKUeEPA5VmgNWR7ACmQzELiN7et8FsK5KCOZ8ZsJjk4KOjuy
vtSiJcttEzwL4PzSqMZjnCc1QCNM2ZZD+VrrfqQEXdUMQq0Fle629gSfif3RH83eBHeVhqyX8KP+
ldRbWa2iBtYAUXFxZK9AoT24kjOnQ0uNImQG/1Ukp2atS3pdZIgkUmF3X4uD6qP3eZK8WANmdHCq
dqLZvG1/f9aRXcXVVZNkNMi7FC+XOm3taUERGsGlqd+mQfD0FAniHLLc9vlgRAuolmIZZZPbVAaC
WVo5k6h5t+k83he0MSBqAhb4T41iMgaVVjD+0vKkDj+15FlTBY+VTV1WIjgnbGihtMgQ5FbRTlOg
R0AcvTpGRisIMZvXaiWIc7xdzTa4GtDmjJIH/ui2/+uyiQvOii8RJk2VhuqIalo17Hr9Sgt3WiJ4
cW1GScsi6KRgPVrhe3HSUJcJYn2JqSrPiG7a+llvc6dT7o30a5fuFr0QnNm2TmeB3BXqLNQDpoxV
aoCDqVcYgqa5S7vRvXx025/mLIYzM1lSGqM1kLVn8g3RvhEhEZVIAHdhorGcxgoPLpeOj1bX+40l
CVTY9KmrT8MlMAgLhSJjKN1VsqOcHxSyCzPVxo673dMrNRA4ANF34S+N2prFIgEjRLaWqy6nttYp
uyUS7hyLzo27M1GPWvccADGJvfC7O1Zjb/bBXrNNpA3tY/IsrBFvu4PfpsBP4syapComQOyw5Uz8
+RsW0lhL1h3vKGiHkaaxLrAEosPLBrj98Dl/Pn4Qh4LZqB7koYSixM+xwjCPzlt4GDzFxXTkl9AV
7TAITpYfyJkw/VFUISZ/xkixw2kXq38JVBKdJJdGyHMpTZLxjpRj7nQn/s72xnuwKY2vxa98AGtl
7RfPwqjLDP1DoF+dJFN8FQSTNM80ucVFmL4ufvMzc0tHVm2rcN9XCVGsSRKXoaEHjiK4FFtHqskK
lkJBWo2BBeVPyXqCgXuMnWJsZxywVi7pqW8RkriXz3XrWNdSuGONgqIFSiBi7xBcT9WXkBxSbAk1
sYhra7PDvBbEHWSWYwC+a7BUUi/ygRgpcGxOyrL/FoCX1pantrYnrcCUvMDli06R88UD9v7DsIV+
ZTk6QJ69zoQwF5u3ba0a546lqSOAucAlH+/J2xAANwdcpp56HYLg5qvsln4grDNseUwNgRNrGNje
Arrdn8ZRSBM2YABQ6pJQdgD1ZGeggk8KEeCMSAx3ehktu6geETDH0NpJRes3xnwsCn1/2Qg3Xz1r
dbgTDBtlAGsEXj2jg0Xh96Gq+LpCXlv61kHIYMNuDn+n19K44DZaC6omIM9Br9Xchaf6mjwwIAG8
HI+fW+xfC+NiG9XkYAgo8qhB/mJhj6xMfwTKrwXRVHCGrAF0SSsuuIWgUYxTDcEtmgtHwTBy8BfW
HOyl+2vMnkPwqGcjqJIfc+HmgeA4+ek72rTANDdRygviw98T+ZZjGU7z/hBKfVHFYfNGn02fR72T
Y3mKFAXJjyGltqpVN6QkD5fPUmD2OtN45fSLpk0yswDgfL4c8hDZz4slgvPadhorNTjHixGctCk7
vEVaDDQwonG7vTZuOltDUeOKQfUHzixQa7M/tLJFnfMaGuA2+35kVfp7Rt3UYmhd+UnuQbQAeQPW
qz+Th6C6YBgWIOfwQueNf5bHRp6Azs7udbyvd/odfRi1O4qrXXjjPkp2uWgMYNs+zjK5ezCEBHhS
JS5cUasnufoF8M/Hy+axGTPPWvFJ3dgZQyBF4ehqzZtEsYJfOSaIsiXNvixn2wx/a8JncbEi4XGk
obAxVnd1+Vwtt6n5+t9EcJYOaEN5AQQLtoYiIM5K9pCiPynabNnsrK3MgB+asyI9AiM2Krqgqj6k
XvpsTbZ2y3jGi50h4m4XfR3OyNu80Iu5gbCmquwYVCh98zXtrntFtMoq+jxccAyGLo+HCrX3wooO
s1a5PVprRacJgqNIHy42zjpSxHZEE4MM9cEMpVM2Fy54WO2yCAXDzZuiFFUB7hMASXBr//R7pj6G
KpjCgEZZRV5oNnai3BfGa2wIemmbJ3eWwxc5y2GmaUygUly/9OZLUt205tNlw95OKVYyOF0kKkt5
3KACyGgn8V7wlMRedszVyaf2JByZZhflQ/Q9i+NhhjPVSMFIF6PV5C++4mUY0SYP+VW0b3aGK+pg
CL6Txc2CdC2JLbPDyESfkp2WDkdCre+K1f9sEtGiDPPQl/TiHESYFTUdW1YiziK71iiQAzCgOU12
ON61ceHExVfBh2OB75JELjAutYKRoMhAwgS2HHy444SenQqSKwY5HDgiyOGPJL2YqUI58B+j50df
LaNUAGyFiV7yqN8XB4nYLInJd+ShaOy8tJsM0CaJHXmBZ/xHI+UpykpTGUBgi4vQo8Q65JUTtPWu
bGtXxSxFYD2jCLfPktZR4zdFaf2xjwQhZjNYrpTnnIuGq9jJrYoGeta5bZ48q5MpGIARXHaLy7aD
RqmUNoCbBMBnJX9XIk/+DKbz+hNyaUY4LAoK1WxU1DIOVfis0ekm6UXhePusANNEiK4wc/nTO2pB
McRZE01uCarj4k5TRVvP23ESA7X/SOAuWwdeSwt7ydjzazx9l+7ZM7IOXela8ZV9K4grW5UNbSWM
u2cGNqzzvIA6ct04LbIMC9tihXnTz49RKBo43U53V9LY4a5S6iizNIaiz0pvY2YD5qq1Y09P7OxX
l9mzO9xjG6K2P7OAv9aRC9FVnBjLlGPOtW9+aqyroB9CKvps2974/NW4OxSp1FTTHNtHWfU0gMAT
4NeddIfKg+CubqfvIKszDaLqMuWnQagCrqV6xJeKG1u/Lg7AJgHba5Pb0cvgoZyISPMZX6yqWHPA
8jHD4fvzq7XGbFZqB4lRaXdXeKI4kasf2rfOU7A/Evqip/nmUZ7l8VF0aGajHA0T0xLklyK9LUA2
LBWvn35c1mvTJa3EcDcZZB9GQxeY/pwdqflUAHOYtJ9aVddWUrjbnM1NOKgJhlsVkCkAjPq47N9a
HxPCk3OT3eD5c8pEvO+bszxrmdylTrTEAD2kWiLrYbsULZ5dwALwpr3hYCr5l2xnx1C4U7XpGFeK
cne7qQw1AtLB5IJz3gsGFGSlQrDXtGkYmqxaoDk2wObJeXhws9F0wPIWnkJ/ZfS2yUCpPP1MU0Hy
sWkYZzH8i8soLCJlDAJ7nveW+UakK0V6/oTtrURwhzUZZhEN7MWV54vXmrVrjbGXVovo6m5+lJUc
Luw2CplqfX4fJFD94an+FnpAH3lGV/yhOhbXGvCHvcuaCb7RO6rcysWDmNQi08zmyIrKpsmVnPd2
pjzJooEC0UfinFJcmcYy6ih0Jd0JwwtOY1zFcuNcVkYghId/1EIs8KkZspbFfI762M4BLawL5jIF
B8ZP8xttp46SiXA/tEcLtOvd0NuAmIxHTaDMdmJxNgZ+0GOpNH2YWswjBd9kJ96TfYDBCJvea8gr
UPe5fHTbT6+VNM4JDVZkJlmPrPZvSOYIcGNYZkGUx1wESGrBb3hZoOhbcVeKtpZSYOsc5Trrxpqv
2vJWp7vLIt5j64dXyUon9jesjDteaFQGBN9qRpK+AxaiG2r28A4oKbvLEUBPmDsSbU5vpmgrocyA
VkKVKp2pGaD8vjSvCXJ/CdxNurXPxtQxFoHr+5evppoI9SpRcVf/FFaabRPlMqri/bH3ugOWcJ8n
gD1i/QjTLKI5ye1PdhbGxcZ6TAerGSEsJ+Bbk02/wMtV60SGLxLDWaJKZkqrAHtxYXgdp16RPmqi
cqNIBGd8uqSVJFQwxFBPiqviVoWR5PVU5I+23fn5wDj7Ax1goFUyGqxWgAHPl0Y8ecZC6EcLP0vg
jG3Q+ljvwvfFdvRgXoJ7tj0cHIKrOrFb9709ci+7CYOOEG0NbzvCs2guVhEydQEWUOEIe80n7ak2
b9uwcpZPveBAffKPiXNZxCyliiUxJnUNzOPpX63+OUWAZWbIwBVRKX+Gwziq2YACe6B+7VtbNQrb
CK+7UFA/2z6vsxjuvGieKzGoRuEXjN1ACqfIiZfjnSjCFts2ibMc7rz0GKgXfYvrU8+LXWOiTp/2
BbBt4+rQlK/mImL52fR3FP1MBciDwNTnvIK2pKESWGi2l2N9W7f0ullyezR1N4nZHrAoYdl+lCKf
NIB0C9heHhnDKluagT4AU3yax4YJIh9zpFMOPCm25Vk9549iVtztSLISyqUvYTMWEWHj9mj80Mim
t8FuvlncFNhIy05rj5PXOd2z6LUv0pXv0nX1hAuGeo+bNv5k4TVX+YwuagqxsBh3CGAAZPKFDSD2
xT44FZ1gQtLCjTD5nNCI4qmMG6QCU+hqR8NP/HSXY6HsUfbxAPryuQcruAs03TQ0tBy4w40jsLy0
Ndzk9Cbdmi/ELh3TxeBLZoPbyBbPSG56/9/ygJX8Z9CszTYdK8q8f3ydYpChNvcTmhuXk4/3/sjH
U/xHqw8kmIaVDZ1MQCzbHzPMfRbucjLvEn+5ap04tasftSv72R5YfKfmgT3M08d2P71e/iO28wNw
peAjaqC80LlY2iuh1KUKjnbOPUYFl++q3J7fAlt2i2OxI4fL8rZP9iyOi6thaiz4Dylrjn3h+Kav
n8j09bKIbZUM7HsB54daKj/FG9EhbQuCQb0+QlIHpnlXvWm/opUHLHTLLfeXxW1qtJLGaZSkZZhp
DaSBAdxfpghgA/m1bBDvspjNMhEFpY0OOgEQhsuc17bmomjqKkTBNdPAqBh/twLVb4ZkJyNGTFPh
dVR2AKF0asBpFif5NZmL/Wiq//Xv4O6iNFljZgYoC1Rf9V2878Ei1I/oHzjkqLjREVDzIhvdih8r
zfmduqUpZVWf2D2p3lowVESzo6h3yfQDbBKCO7ktSsPojUVxxjzfUyor2tCBLtPtgXOS3xjKMc+A
86n7hdy6lz/olt1Q8yyKi/by0hQlyVhDU71K0YHp6XMiyig2uyBrIZzRNAHozvUFj2rA1fwNVmO6
wZ3FBhIeAV6Bx02Mt6LkilogW6kMhZ1qFvYQMMfEKadHcdqOCyq0bQBKpDJRUESiO4u0h1wWPkzZ
E4b3o2thnJJgQ0qtQkVr6R32085c85CCd/x7chQBlDHb5iWhRIuuEljfDMXk1JIXldQJSlYuRs88
FCnsJPgyJ7tQfVGyzsnKn3rz5bKVbJb+1iI55WgfBkU3oag5GOB7msscdHtkbO2c6sZxlGji5GBC
9TqVhDdaRuAC5pnYugEaQBIETxnmAK4CM8Le0EgAbAi6F5FD2EoG1n8h5xCA8pu0PauuSfvORRgD
dqfyaqC5UQINQgQqxU74whfgS8lqjd48yXEcjRnuQ1ASD9W4N+LviRRfDW378/LpM999SRr3eG6j
xkwKZFhuIt2qxZ1VfqJUtDo6ix3tqhJQjU1TdAwQNx0MLPn9kDFJNoQ/5Wp/WY8tX6OjwYB5XcC7
gJHkTznhNFpKW2B4Bg0N8KocRvUtF6Iwby2qrYTwqWiIwmBQTFYPltfEtrJXpQPBoPy9BdcmkfYS
cAnz5jjIhcBlb4b7tVzuI4FoqMSXB8iRfGSbVeZrUuy1R2vHNlyn0VGF74ttg/99mvwcWZu30lCY
yA6bdzpKVOO/xIA/lXaZlz0LpbEL/tEGz9K4BE0ZxioDLSqr/WOS3iN2gm1DZ1cETm94GlicAft4
Xdc7PDrMB/X1suEID5fLbmhh6Ek9wHKW1Ndmh3WnwiN50MmVBYKo4lmY6ousiJny6kqojaHrcog0
x+htFUPuuoRmIpsYHcFJJQjBQu24h73RgOxeQuH+faCezfCbr2QHJlo/QRvnM11LnSjEUvEw1WTC
XUIriysJFPGY+JlOZXlV04c4eRJ8rs2LfpbBz7ANRjyibgWFRqe0DWCMRc5yinca6LyAFG1nu71o
KWHTRYKEG297DByoJhef9EBJxrHH+yEyHub5phUNFW2+cPWzAH6YIklyQFRksP+/ERXep7BztozQ
uqNbeNJBTpxIE1mGQK0PdHmWVqRSgL2E1HCjn39j5Q54VP9aGFqiw3Y8AKt5+euJZHLZxZwPbVGR
GXnukH9dQmPZ12kgSmE+ZGYUYKEy8DAIHmHAhOPcCYjFtTCMu9xFUcY2QZFeK7Y235j/cwGVk8OU
Xd3jLJaVWJLU3E105Y5Kkr0o+t5UJkH2wS7NH96RE8O5CwXgOXomZ5mbqsd0SZw2tevwZw+ygeWp
VhtnrnaXP9LHdxgnkfMZlhROQaIVGcbMtR0DjMDzEpMW7hUbZLo3hAPg7INc0pCzisrAnkiZmyn4
6hj6bvQ4UmeAJ0bjJcOsbSUBpE1giCIb4e40GGwkKeqg4ly9LPUXeTjpkTf3vy6f5KYUArY6BiFL
sQ3zp4W0bWSmcrDk7mzFbwkmBJykmztHl5f8ZCy1LMi1Pjp79uFW8jj/G+TAss81mmGWz9zNWO2d
TmhjInzGbn8S3eUPjvhPYTyUuCEX/VIAaNg1jGdLW2ygoGqWYK5TJINLfOSw62KKBSJ3Ud08Vdwy
Rs6tUEGP/kP+wWnCsqHVRS7DrsL8aJtjYembRnZqcoukTjJvptCn+cNlk/jgAZks8K6qRKdwT/w8
QBVHZZv0eebWZWDXVu0nk4jsYvPQUOvSDeCsGYSnW62HJVqMSM9dSV92eZo5fasew1byL2vysR7M
VFEJ/keCz3LuP48t0CVDKvUyda3eBj2pU++0V4YqbHjNr+KGOtWucIS0fJvKrYSyK7f6VtJUTDKZ
DHwrrAKkP+bpRAGdc1kzkQzOH5W0z7s8tFI3ngN/fDCH7Krpeu+ykE1DWCnCeSBtaOmi1V3qtumX
tv5G6OPl39/0Pavf53yBhunMNgknrKupX6ewuFOa72MdPOPCCsIFO40P3vssyOAqyQ24MnI5KxGf
0oMpn6b0NpFKu9d+aIsIwFNwZjwuox6okq5FsDg5O1XK3gSexeVDE3x5fnUxAxBDk/ZL6prFKR73
FjmaxeGyiG0nvTovLj2hTUGoITUFEtjJBVmxExys//fKCW9FaEUfByj+vKQGl6S0hT4uvZFkyP/z
GzYdzChVFDvxMkfUGhd9HXa4q6sp601daMmcufChVv2YW/eXT070cbirH7ahXoUsTZiH5Rr9mW9U
yp2sSJ8uixH5NZ6ppW3bvkPGhXQEHAQzgGhBkyF5BOvw9ugzUm69Q8dJNEEoOj3OH6ht0ddSBewj
SfL16Gc9v1xWa/v0qIpJNMNSLY37fZrSsBwSwAaE5t1STHY+tXZDBE5HJIRzOoVU1g1yc7wywRok
p6B3rqI7HRNCl3XZPqvfuvCpR1XQjMYWzqom+7G4HZKby7+/7TvPv8+lHYPZd7VZwnea0dc4uJaH
14y8Br0osxecFt9018I8MWJAjLvddNOAFbp9bUR4TiIRXCijYZ/SYsGdqcqneXq20NBshty5fFwf
sdvfncz5vDjbigzSdkqOWIbf3kf14jaN5E7jVxrXdxJlYL2lM2XpY01lLAj0fpWpniS1OykY2SLk
aZ60wzCZWBMPnWmuPLUDpfDlv/FfbvX5b+RMs6/CUQrYNwUt7K51yJ49s7s93cmJraJx1uxk4olc
ouD4+YJhRGgQmEqI+0AOqO+7NDqEcucKVGMR42ME/q0av1g69vUsRybCotQem8O4i9AerwDA5CSL
A3YwNrsmYkzZDvpnkcqfvh7IsXG1zPjinf4w9COIFwGR3N1F82NWC141gsvOt28jEgCLmUCUMjzT
VPODUFTfF0lg/74KXEOE/WMFPU53mWanjWtvNq1PJUnn82KGshIRBwNRUMJFSmmmz6oyH+rR8Iug
/mbOBhYXdUtwJUUqcbESjNkRSdD2RlHzqe68uRM8mUSGzfkVEi+tItEaJjdPtqp4SRMDpEAQ8EV3
Vuf8Cil6M6MTXumIKIw0TXXLnYmZQiez5bcKcxGgbT6I3rX/kqCdvxXnKRL0GJp4gTkwJDPixl4F
ktHr0Wdkuo1mE+H9FYQbPoOO8zE2SY5w1r2RN/NY3akQKnnRF3XXX5FjtF+eY+E2+naVR/2tJp9M
9+VizKlepG4Oo39RQF9Q7tC5jC3MhrLOVpw6ItBHgVXy6XWK3r4OKgFkcNle1a7j9ovAE7LAfMET
GsxTrq5ZI4VBF6XYBVZvsyfDj4/Fl8wGu86reJuf2d5HUajs4OmrKgo/sLPEwP5qY9xoVgFs59Gr
O7DsxYGvq9FBqYDv38UCiK5/scx/ZH4Y+xjpMCikSZlldldsSSI4LECAQCOIkdv8uHyYlxVUZc4r
6tLQWpWiZW4P6Dt6M+YYLytux3JfKMcq7ATxefsOnFXjHGSESnQ8hDXSU1W2JVw25YuhV7YqItDc
NsGzHM4xAk49mBUTJphYh3b5Wspvl0/tXx5cZwGcZwwSLHEnFUzQvFYcdHaAuxNeM9Ck5CjaTROd
GeceZxLOrdJDlx6DKRhWz8rGjuVHBUgul5Xa9vZnnTiPGFIt7+awgZ1PgPDTH4DX4qjqZ2p96m8h
/AzMlBh6OAe4UFhItqPhrh+oneifiltnIVxmr7dB3fYFNAHCOnZldKcqfkhG4V0+L9FFff/3lR+K
NCzRLTG+jHlN/PCEBpUzHQ20E+EuwFh2WRo7/X/3RBiB/9PpxVqnN2EHrzD44H7fpTvGQqzsRdYm
MIL3LtZKpzxsm1ZV8H2a4biktRMOuyUv3Mu6bJq0hiVVwOoZss4PtiZZI6eqhPLoMNZOClIkRSlu
2uor7ej/zBXGHi1nUXzUHcY4jDMDtR75iIYlxlixIehSkFxp4AoLPBG96Ha8XcnjTK/O20Y1KiQz
rYcdacVbGHuvPfwiIN1I/cz5n6f2OP24FF3vS83KWQFwkiOnVE+dNNqzCGpz0yhWSnG2h9ZaR/oZ
h1hrtV2amTckvRMBOvI/mQVfxaJBqMlFjEDb6G9hQGwS1zaxbkbaCPJ0gf0ZTN+VkRvhDKISC1US
S5rtoUfVdPKlMXGGUjjUwY7mw7VdHR0fiWQriAwNlbkldKsDYw4tTmZlD9h3ZIMH+a0pqGqIvhUX
mbqxJpkewE/Uxa4z783opgTD2uUPtR3+VlpxMSnOenkJFtTOB8BJYHfUs3LbuGYszuN+eb0sTPSx
uLBk6SEdwgLdoTqvvXSovQg5tK5JTmBU/mVRgrPj0ZutulK1uQ1zt2jKo1Lg8wy1bw7R4bIYkZPg
4ZpNNQjSOpjxTnzpf4X7cZf4ABa1seObP4F6+HNO/fy5eEATpY6GYUpQOqi60QbItiODectSR4FZ
bB8f1TGxLGOgXuGuVZqoWh4qUGvSYttY3EEd7Hl8uXx42+bwWwjlHF6WEaMre1yoLr+VrGczBmln
btqFCEVJoAwPYbcsqKgPMpTJTeVFSZqjbrR+RS3Bmf3LVTrrwx1aN4JHbOjgwNtfC+A3sYFwnZ3Y
lEv0TYQWKTo69u8rtxfVcTrMzO3Rbnit5XCnk6Wxjdm0ZzP2/9tn4txQOmiB0Zk4vijS7E65S5bb
Bu68EWIAipTiXJE8ypVmdeyFlsm2YfmGCXKZ8npoRMvrIkGcHyqlPATeSYPI3l5N5pHKTwlQ0AzB
uf2Lb/htD3wxsSNKC6IX9CW0+8llSD2BaoOrxO/fcTxNw46/XP5SH2er31OIs0QuZQmTqg+CBCdI
bzu/fBmusAfjhsd013nyI72X7omnnKLnTw3WaGex3EWOcpqhbyXhPKuQuKGE8vXcx6NdtNMgOtTN
isFKFpfA6NhOmUaK6RrjcfTYdmzujK/SPUbJ9sIMUOA4eBS73GxDc6jwKlAfFz/ev6Ng3OUOGFI6
ZOzNjt4Vf9WCV9XH4TLuG3JexJIKNQkSZGiD5E/AVOivI39+xQd0yX149//D0bf9+lmdKbsvK28C
bKegMEZUlhqXbRyXWMhNfjQeY3CVDqVoPE8ojnMoZZ6mVcUSqcad0VLFegqzUJvukr28F7XpRN+Q
cyp1suTznIANK5b3nX6cln2VCN6oIsevc/5kmkZdTykUmr4y8MFlr95UL6qDpOCTVcDzt+JfQTmI
o0bToggyXlk7zROxQy+RbcVC2Sw6dc+WSwTqsb/+Y977+3bzdcelShNCavj/ND3G6WnQ7grlSsc6
2NwONh1vFU1UNhNJ5PxJGxJzoiML2I0tO/lNBF7aYV88Bq5+hbesQxxtbxwWD8Aw7v+Rdl27cSvL
9osIMLP5SnLImVEOli2/ELbszZwzv/6uls+1Ri166myfF8OAAJW6WV251qJKnpR2iiXJZTTyIde4
uzswPIYVXJL1zji2DjpRZAv+dXzo3OUKRbu5MvvZXJA/R0/oXe84NiegaJT76bbfdQcdzSDbsy/t
/0KTiIchZk6JjLUiiXunNRuORbTs+0j/vmrm83mf9Ipkcu6EgnGRVild8xAuwbyadisgaqZdtLcf
or22t+/ZZXYpf4l+YAdAcV+BhQ7T3fk/gHqd4niAXWtyr7IK6ybgZuL4fFLkaFeDp/vyPumIxHe7
BXLyPgV7UzAtMqYV3Tz1Dgz3LKixexIabsWbloqruebnOrBJnD5SawUThIkxvtSJrzm5ZqD5QzDu
5RvQobm850KRoVGRjZhdaWbddosJx6hDVrZLb8Lnfl/vMXG9z/ywcAqq2sxv7YwSiWnWDLZhuyoR
WqfpV6WLXTZ+S6bHac3cMh9ce9if15nttwE0COyi6Raoqt87xHmU1NQeeEepKb1heJiKi6kmVuvP
ywC29nsZY9uVOZqMqGxGcaBF+lNtpUFNwq5v1s9ROPt1FF0TxMzFlKOLjvJ2vvp23bvjJFMqz2/j
48d5EyHoXmnGemqbsJjq4v7a6OtSL1E8FNExfIP68LPmNLvmu/Z4/ivxP/2MXJF3s5zUOl5yNDxS
2XQGrXIUaXSU/Eu/AAwhpkbNXpchzonjH/QkShpV1UqxW8CfmOJLDgZcj9K1chE1QI2c3eYQX3ME
k+VCelYLZyawDbdd4u871gWNVAtjShWGzzikn7viKelvDOWqGWXX6u8L+aUoKG40Qj3FdckynzC2
GSqZp/RHU/HL6KqkVs0I1RQnnKo0NppSnQpvVK1923QOMOd251WEOoWgmqD5GeMuRWRmKse0AZao
fZAp/hriGOJwkwSOMNPiY27G/FnXFIdhUOv8KSgJQlonFT2rrY4hhs32YfIU539VaPytXB8KMUO4
TFYOczeHN2yJ3MjcNdh1On8I4lMYQuJW932dJFmITkF6WaKOaYXX3fjzvIw/JE9vJ+E3efJG7Rj7
vOqKTKa8VAH8iGae7kguVhhnBI08IrefR6qaQH0dfvATmVOhAOeIJTmmeQ4J+NRN4ukTZk6cOtMa
c2ynGZXSFiT0WKfcIy/1i4bt1HB1TbP1zt8h9Z0EhyHLmdLUCmoIVrkelETzwPZ4YVa5f14MYdDE
xtHQmEky1RCjB9G+C/r95POUmkIjIXyTuGbayw0Kci0urwMEgZ0+LtklUnonSmPi2j5uRb/m7b9V
T6z2VBgMnIDwwluI2HX7Vuz67wDMnN15x31g5KsOMBEDCjiHuEZxlMzOWowmF7jGup0cA13+RX+e
0wbkD52rl0D47x9kqrBFKLy4bGqh2GOvNmSm3b6LX5r4+bxqbAd7bzcpWAq177MMtFDwdetNkd+y
tvEN4J2DLaboXYO6wT+Ezm/i+HFP3m9a94Yq5wOmebxpF6MDwm7r/ezyrmLkFZ/Pn42yUOISRtGq
rLUylHfWm/ogZ1idjT0850PoVBhY4gvC1Eop8aBNIXRQJjarCje8zXwXAyfKmA66QvaRKCmC2WhV
yZQbWSm8eXB6xeNbuRXCWme+axKn+zLuQge0tB51uD+kl29fT8y37C5ew/l1xCa77q6nT8ju2u+J
awXM177yFv6ytzz1GpNnHhxP8Jf1grc/QAgxViZl6aDCwgCWH2Rf4L12syv5gP1gT7qljvuHZPa3
NLH8M2hZwyYNG2PdP6r7Srr+U7sCZ6dXlM5fDRC8pQ5i4acr7CJpJMT1BqDghra9qMIV1Cv97vyT
IMyJOGSWF1ji0AARjaFX28tKUF7rJZHPUVoiFnVkG2tckQ7jPGF2gHNoqsfodaC4PfCKADvoD8ZR
38uX0XPkyvuYml0g3JDYD5cKhdWhivFLW3GML7+o2bCgf59dmk58D5EOaktX/xrZ6L1LEks8czlI
GMBFrXBK3BAYqWN23cdEdZAyaCI+TRKidsTalpvPdXANX9lLbg24jcGPblHRucuvqLo8pTCCqbFm
LP9nA/ZWrOpxiCMHi5pErEo5c0uwKlZnp6lqQV/UwP4SfVs9DGn7cecamRPe8M+17I3n/GtHFf/5
n34mxxR5MQAhOWpdisvsABMHUxLY1/kFJsVqzL2jUuZzzuHwmsnuTA2IE/ZbLOlkpp4BDhZOvbX3
9vg0se+xSuGKE69ArOKk2FO2VYYqTrRITjftZEAmac9MI147dRShfFyknd0WFQZ3puZ+SkdHbj+b
/xr05f3TEnfWDTlS4p7Ph5d55aSp4Rh66rLurlxv45JafqYOJEQoclRJ9hoii1Xs3Km1b5MGaG/4
ufN2mJLCf34SB039nBQyHxEHmNZRs3onLboHaW4pW8iv/4yOi+uukzrPRs9e46360jzyMvDgV0BH
Qvvfp7AFqEMJtqJtG5Y0q5nDh11JWHMM+2M5Pp6/uD+0XX87ZRFwAiP1IRbitV+vVsOrzQL2WDVO
4TZefs15YED4+WgfKENIvSch9Eg6DL4bK8qwyQg6aPMYshyYBld1MhAlvk2zZKgG6Lt1ZljiXH+s
xsscN3i46Bk4cvZSKJdFdpks/2CSjNDCTeP+Jkr0lExP0zbEBpoXmQ0gew6RTqTT2xX6NwmipdNK
wJWDYxaJ2ld2B9fBAwDsFM33vzYGmkPlp3dkBMCTlg9afyJVMErKXBkxi/GGu6P5mvHGXn3ReeNO
c3sXmBfEF9t2y2/ybCGJUpYmaqLX6dwbxbcvAKe6zw7KNa/JAp0naPYdZT+2uwInIgWnOdrKWNp8
LYc3WhDj+HMTJO7gcVKb9qcFMlPi4RFqKY70N8bcDpIMixUnHisui/GmXfb1ciibf43ny83976Mx
EX1zMpROrxocTauv6ulHT1XgiM8FKLf3xjfR4gZonDgKL4eYhhMBOt26lw/m4JSOfUSns3T+qjV+
cihBJS0bmag2oTXO2EOV7O0W1QPKF29n1ydCBD0Er/s6WTIG1pIc3TDdHVW0cpnmjRiarACGdaAq
PpsW/0Sg4Cx7E+g8ABWFQPWuawtX1/fN8HTe4nNN/vNjZrLgKkfGWhDmIkzLRsRjc7435WVnWqmr
s3hXa9IjAtSEMIzUubgzOHHPFTD712xCxAFYOSW9QVnLaUIq0qAOJrhLTAIOwLqyEWlYvTuMV0l4
AHuEMyuBKr9ECVk0O2/tmYggqg6ZHbU6LpLjJJZgscVUbb23rqpL8Npf94F0oMo91DUKPjPV1EmN
WkT2izk6YzwBbfoioRbhCCHiakSRxuAKSjH+XIDTq2yvVo6JSJVcKCGCyVhWuas00FF5RXdvVPt1
hRjvvJ4TvhJQr++VTlGldpR+LTDlj6iou8oFaKmfOSU16IYfAJSzp2BKqGMJBsMo8H2SnCcJ+efQ
vNTUx47CJCO07tUYnzylQjYjCfjpyMY1d4kzB3Dg/9tjfb3XEwlxU+sAcKnRPdOequSlzfZ0Q/K8
92OvOeypjNnOs85GmVTr49yNJEypWNVVuI4729KClQ1E4E7dmmAbxmW0apNvPUZNtUtkkCaPUXBe
36hvL0QQ0wJewyFCT3yNy+syi/1Gk8ARTmKpUXJEI7AAMNEakBWk7CtH083Wl3al0HSJeIiJyHdt
I4MRwn5NCzhsYBFkk2t96rwFRN3TfnyOYiLo28wH3lyfSCoUTv1/Nn7ySjo09aU8DHt1eFASwv0R
miCi5yOnmrKhwo7vGMn3SVMdypWKTcjLE8xA1k//WZ2cfcSv2Awt3Cjo/H43HIoby5Pvz2vedmH1
5O74mU9eU53pnT6WGMTKE4A8YqbFzz/3Rx6jgCue6LdS98fV80SWlKq1OWIv1CvV1mnW2VGB40ec
h/DkqhAuTFWhLWWBfCN7svdAxceYZeNK16kP+l0seNh3k6c6CJIA4E5IlvHXnwmOVMFOhNmqJ00E
u5QeEgztFS6GMrATHd9RkohXLEL+60sRDnI9Fx5TqyuzYvh0y/3SN8Sr2i4GnqiGYC0AWj4pgO5C
XqNxRp7LBnjqTu/wxAYblrZjHNHZ8ONPM1Va5d71zE2K1FDhENusLuAKDccEbvwxO9q78Wjdhc58
He+oTgZxnSJJVG2voy7z9YUkUo9dNhxMbQWV+1+NZLzdpsgQNWhzD5A9ZDpg/HNyuXL75mnFmj6h
hdu2EJjpBrZldEXnWnryxsalXVSVqRBzXHbxM8eo1Q/21XrfeCumkjAW9yA9Ul9s+2G/CRUeXZsX
46j0UP0s3+fW80TON2xrxJsA4W3JiaJIts0RaNCrfO1cPEeXfJSxDarvVCT2Bxv8Jk1wx+lYdGNl
IkHEKOwReKoqpp6upSvjH2450quhcxeK4pK/pY8q/yZSfGsSU6LGgGn8NRbAd2M5szHV2iK0Q5zZ
GVdc5KgjlrGQV1vqwUpv9OVWnf416+1r3eD3cUQmV1uOZ8m2YiiEhPww9trYIqwT/+JnLkyc3amq
Uupnhc/uVHe19nMxJqdm6P2b90yjKmfbPuXtNIJPzotYkzue9ppXyktxre8MGZSP0VF6mt11B/Dp
b72beeF1f0XZJuJhiStccTcahZahpG+XN9l01/xluPF2NMEll0NajnqKovRgAD+s2I2f6wsb09gI
1kBOfhd5KuWht83tm0TBVuT2WFuzDqxRCUG76tsY3acG7KgHbAjmAmVOU1sspCHhV+CFgMSlfhgv
dCc7SMH6Vb6gvtIfqlhvZxIMRjYNANbQMAo1vrSVk9zHACkJvcyNcydlgDbCcDC5p01YDHHCJ0IR
vGz5Ux799jCg9D74UkAvXr7m7GcemjjfUw9Gks4oWGDzku3LMDu2KVoWeuPFY3qhaIYfSY2vdt1N
JmlE5rWtKgCBA1secGll7hVOfBkWBIa64Sgpfbs3Ej9RL+2RiNooEcLTznIrVswFpr6xtR8NiwqU
+fVdM4Qq4Zi3X/LbWfjPT87SzAsrKgXzL3V/1LsbEvOfOgj/+cnvV3obVzisiOPDwFpyt1FdBsD2
89EFdQjh7QLFOg9LBfUdqfoi1dcxhXqx+ftNhCeWBn43ALa+P0RV8jX9EW7etLwm7h27oqYxNx3g
iQThM8xKNycdah/AZtS9HlGYhP/rGa7LIu5q2widiBK+SK3NSmiEKWohN8sRgBdXyacXHjtbQeTS
nn3z+59IEz5NzirgD/NpyYrZVzl4j9cMnY4RWMTnVWDT7JzIEUxrONhWo2E3ClkOn19kh8n/bwIV
8vYEk5prVprIMW4vxhQrSx4rMFnM6bVZdkDduVbtm2jyx+KA1rqTr6UXMuLzbfr8k3MKAdncY5tT
UjLkqkDWnKqgA8MD1nMn+4vMUif7q62IN3Fi5TQpM1U2sFzmacotiKNG62I0iLSK0JDXSsCJhUgq
I5UTC3lOoZZOBwaJqfqSjVTkR0lR3z/heFjkzNJxb7JSOlLymGqPSvpyXgeJR/yqOycnAbS4nZcD
dLAedmD2DRvDjdRbDTPo5+VsN3FOvopgLXI7ScbYRM7GF0RjtwvC0k1cjrxSIzRKqG2fzZj2RJxg
MZJ1lXLd5NXT3gJYfxCB725q450FpoNwds8fjrpEwWAoi2xXY80AddAtblFUtwk692WnoqKa/g0y
4sm5BJsx2aNUsBG+z7Zvluqu0w/nj0J+J8FYLK0ECIIGStf7loPRCsDSFQG7XHxtV5GFHsJJieQh
fcvCMS1tWKYFaGOydZt1M1EoI76NWEHtZLvNOhlPVZeqWzbEoxMrg9f24f1km39Vs3/7OmL1VI/N
pev6HPXtDnCFmLTKvhgScaDtJaITIYJZMDCpka4l1td5fov1hKC+Bayq26VODeQ701FQmUAL8Vhf
NZ9bKmyhnMkr/eOJwQBeW6snHRI49rU96K78M/Ukd71nDwqGENaf5NredtB8clzBcKjrNI/liunc
1PhmhqZTd48Ju1msIAcwJHu2Ae1Q2j/OvwLCM4vYJX0Yx53BLe//lxCweLn7nwMNscA6JEYrzwo8
lQW4pri8SrF1NurEkiDxxsRaqjkYdiM1Orb3gDgQ/qj+sk588oUEkxHmqqQUSBRxW+bRxOqC5mt7
dgifRycK4sVhN3xP1oBnufk7IIAT2UJs0fegpJim8Rf9xa/WL38BCAvdyCMnYng/9EMC9yZNrKaa
UbPUBfKo190gXg2PdvrhFeMN/YTzKkh8NrGUOiCbQkQBB1YA+gPvi1FlMsrSi1VUU+6yRtZxGA7b
pHgo/+zVWyWQgoIz3H0/fxzqGWtCPiKDnWesjFclYcfSH7GsM3mho+6pkj51cfznJwYKSx8Dhumh
EV36ucnv12x3/iTU7xciizles7Ll0bRuw//W5oOmUQgllAghnqiHaEkSNUw9NezcbpQDTAYG509B
xOTiTu8yyHan2/gcVXasNF+KKy+Xv0vNbdGrTi9PVPhHyRNsRBrJQx9mSBCjp/LAZ6Gje758EO2s
6zXoEof58w4MQJ/+C3yE7Udrqqam6ZqtimV8HbC+ZawhAvhFtQUkuYvQH3emn/gUW+B21PkmSpin
iA19YVoD3VCLi7i+6eyfpewDbsMZGJV9b89VmG+yhDAgmtYF2P4oJoGKJR+d2Y/2pW9Hjvw8HvNv
gLJbDrWbB8bjecX5w0N+kys8ZMuYGq1KBgA0z3XrMAPDDyCU/D5F1mOcy5ITpjVGSNHgvZCUWHIa
XTPvzv8J28/j7S/gPz954QrDFK4WIQbWrdEdsPExxxIxRb+der2JEB65Hme5bCwRohytAA8bdrKB
E5AYBEoJdRDhnWdTnk1ShsG2MJXcPLGPU69Tn4uSISQMbMJLR5aKy7oadvaXDk4LhGIJAvoOj0Db
JTesJdIhUjWFxw6W6mQeF4bpeVd2k/3yCSu0AK6anjsvvdbcMah1p5JBoEsI3o71bXBJgwTJMsUi
52L1S2aBf8sDNJBjZW5vK/t+0J2ChJfZNme/JYnjP6xjGiadEAVL++apfsTKH1D4+bxq7L/Mrpw4
43XziKVNn+o6/eFuf0tWBeXPxnnq9A4jW4ubYKkku4DfvlietQCUy9cI+jEILN//zXv7LVKkNJvy
uewLTvJihVdNvjqySmXr20r6JkF4CJOcMHvIJTyExJXAKzYoFaEalAThGeRmg5FOPstgyCCMDK/j
USZcHCVBUHqlG7Isb9G4KFI7iIb2QpPk/fkPsd0cMd/uSYh2dalEdSHjecmdDBJM4IjupXv9hw2w
zdcFsCudROYgjiW2ObVm6VLW4tMMx+wagBwXGAG5T7+rD+Nu3al7TXKoUJGSKDhRI+osNR8tRL5T
+SSblgNiWsK8b2MmvV2k2PK0ZHDbt/wVTe4CpMUSA0I6rjO9YbfGrvPQ/XmR/kmPZuEsxGPa9iy/
P6GIYVCuUo/2BdqQq3Fvao1Tx3c5VZ78Q2j/JoRf8YmHrOJFycYBRp9jUfMtWgZEYFe7qrCYMGHS
eEfoJY81PuZFb/IEd1mUmgmkaGzu9pgS4jOe1U97lztcXBSTBLeE8RXRDGbNtgbbhkq2ccAwHTvr
hRPq96t57GVwzFBlWEofBdMxhNbaa3zA2Gju2u6h6R/P39520Ph2eYLhmLIVSzM1ps2jBLPtI8Ax
D4Z1x5Hw55Qa+KXch9jqrKNoTsYOvQ00qdtLTJwjHph7R7qOAusKa9b59esnk8lsk4eFZ1RE7H1m
Q6b1rYTSWDm4PFINvfx7O/g6MOdMf9k3slNPhM0nnpoIbKAWTcaSCi22YbzXa1CH7RijIJ0J5RCB
DNJhDKNowIKzPl6a9eNY/m/m4gMTzrygRzJxY2hdyOkF2BkcU6J4galD8J+fmAu7HtpJHTCyn9XX
VfpizM/nNZwytyJiQd7WxWDkUHHjIb5dv2BO/8a+7vfh3nxIHvUbhC5O65ZXK6I2ol5O6YAQWegD
TFMVQTKTnzssxShG7ZpFSWgaEXiagokA/5mp2EyKPaVrHbUJ3bB7yPQvaPMTQQZh+sQtOsmsDOxH
wdCOQ2UgbchqF4uwkat08hdLCZlbsCh3rWLJiBNSKiJEHtU4lmoxwQgm5oU9Hlv0vQgdIe5QhCWo
6n6uFB0uWcZX0mAjjD27lTqn+aIcFdf0i8fKQ3TrjiQqF3E2EaQA2DhVVHSI3CYwwQ9PQ5AcUU5/
QcsDqQofRjIpf0lopYhXEBfxPCYRblO9MrG1oly0n6XrRXN0hzlYeD8mPrtnFATU9nzyW9AjIhio
stXFNt/O7c0fo/oPWlYYnPxRFneJpgKJE8l8hNpP8TBWPvFtqRsWDExma/lSr1g8Wm/Kg7rrrsbP
GTb8Z+ApsQsQIdC7i4S7EXELklKa5WZG0Ue7GT0OqRHt+EbtCJA18yLyNaIhvL2/e3K3gp2Zi9lU
mA3tjQ+8/s3l2dfZ7Ei70eVpdhMDu6QMJP+vcAZPBAumx4j1RatzTDBLEZCaC/Qdh9DTS2rvnvqC
QpCiGRFI2aKx8DSj3KUWgixrkqiXSD0LwcgM4M3rgRWOgYj+2M8vvRqoGTEHRYXG4upurRnDqi4I
Hid32ukYLouOSfBrk3C6IB86oYYiXEHbgd6wXLG/0XuccIR368xbVAhUv/DzT1T5kfhIIrJ/3EZy
wpu3XmFEQS0p+6JovhNPmToR//lJrNBMIFMaUcoFWwEHtAbdluzINVhSTQwQRzfxz4rK1fhXPxM5
MsF42FGcpXmCQqfhNKgs+tV9BuDX2LMBmTgeOdX5gEoWiMJvbI+C0iY0kvGfn5xWscJ8NiIUdMuk
cNLhKYy+SX3tnr9T6rMJtqMsw3JqU5mjI+d7o9W9MKfYiTadqwWeIEO1FVMWd4PtOe+tPoSLG4on
y3pI2S2rrpPirx7XiRjhJB3oyQc9gdVdgh5W9xcujnrLhwfSO6oURpxJHF2xsjLpk5m3MKTOzVsM
T8beoiGhyRTv/Afa1MC3Y4nVvn5Z2VxwGiQ9CI/Jsd336B7If9e5OhEjKFvTZaFqmajuDNpdoT7N
EdEJ3lTmk98vfB1U2UKst6AqYEX3Ml7R/KAvRLi9vehyIkNwR8zQ9XIecFXdTvHHWwuLQvv1Arls
7uTfQqfc1bNTz/9Fb3bzEZ0IFhxUBQ7ZvliR2Nb2vqxe+oVCt9lufJxIELxTqaMxPMXIYOWjBmwC
ZR9dKcfpUAcU0MM2t+6bJHFmpczSXrP4BsNwLAFvwim8jV1zVbj2LnO1wA7GACHMAf/SLW7iHsUR
lrLQGwT7eMK8dl/cc+nzXn7o/5l34Id8yF2bUBlCK8VNwB6RYWJZuNai+hmGs9Mu39SQ8iHqlg85
uVHBa2XV3LQpR2PWg/ZSBw+XegCFBkAl8p3kUUMJhLkQS/Rpo3eLZSTJ6/RIAWKC7GD6GRn5bdaN
Ts4kmAvgUhbKUvEin7QESz0D4bD3c3l9NMdxNxc1sbpBnUqwHlauVfg8CC7Sg4H5jnGvBXxalULb
Iay6OK5SyateKBw2C3jdTpeCB6l4btmtSm2iUGon2Ast7ho1kTB61hv30rICluvQmSuV1FJ6J9iM
MJUlu5IQ/3H2TsR/vrTTH7FZjcp5HlDAkIRCiNMpBqBDh3UCGHKkPdbrz0H6UbWaC6hNp6IaYMRX
EqdTwDGX90UGCyWVN01+Oyq5k5gA4Lepysp2vP6m5eKUSlliPFWJoeXdjq+rgRQYuL9uh301dT98
Xok8jrpCwU6kbImHmGEiiyV70LNX0eKb9k1b38trTkR9G5N0pq7Lum7IhoGtDCboRo3ANrejFPuf
cJWll3JunxXUrqur7eqg+b5SHuyjyr8TaAv7jEOVjo1dQmBq7OfpRcVaA2Bez4dKlAyheZNgezyS
FDnyJPZNRqQcVs/LROWJH33U+4PwV3cSleurJekFqFC9FaMO2X5UKXfBP/P7lAMCwMDAVFWz+Ed6
L6BOjCRMyjHylrsQdfKDtg89y00OmuUqRw08QYy0FB81DyKh51jWUBmP09+LLIwM27NyHnnK4GQY
4zxO/8g7PpPFi6TVZXjTts7icUo9anFt8zYtYLLwvMC2xOh21KNx7lswEpbR5CVJ7ca2d14ptlUd
kEc6fr8BiBbhcIMc2lGvLBGCivRxeuru5ot6111auaOi8EtHMR/Nk4lnpcu2ZtmqiaO9v8w2Me21
SDGAwEZ08Owd3JYzYK1Kywl13zBP7yUJ+j4NWWzrNj6bccN5j0Dw6epOdMu7sRIZnH2s/r4XJlxj
KGVK3sgF1FJDnRB8CM2XIgxW/atq+0VxOP/RPrxkfm+KJpuMgexaF7+ZjfnX3KpzBUPMnbvGqiNZ
1iWrRiKs+KgbkKNYumFgqUozLLFEEvXSWFWxoQIEycGS+nG5qlxEuthFcexgDuqAmqz8GMgLEoVr
LMqhaQEQBxQpv3wsdvO++QI6bTfeUVXBD2oIQaqhGcySVYWpuiAoi2VrkvNJc5U0utaqdb9MyuXQ
yPs50h7Of62PxV0uC9t9fOFLhwkRvUkfN4Y06qqbxahi134VhI/zfXzP2b4oBtiPXcT3wkRPsnY6
Fv1HprjdTvP7m9QfnRc+dlvvxh2n4EkDioLng5F6lagzBXdpsQ8kwXFahuMqLZAo1+nLbJeh7g6q
NVHEyltyQO0OtddtZnwYIYpYg6URa9ZcrbzRsCepEAHGxwQZB0EZBGzHgCQGNSb3Aye+a7RUSVdC
TXHzy9ErZuxBD7hDDYi30or6v+mo3aF1/4ZwRxAsBLxlxPKslUvFtR+mBeBwJWA8Eje6xPClBO2n
39nGVVoKpi5VMMaYmiXWZ4AbbCWlbCvu1E/+XPDds6Wl4o0tvbdUmVng99YZrAg3Yyf3qQ/J0LEB
et/tZlRYkx1wYXtgS/GR84UaMNsyVu+k8Rd/Is2c174FW8OrsZpc9mqsJHcY8OVUn2E5mdqH/niJ
DI5Mt1XLRkzANEFgm0p2JEuy5ibyIVY/Lfa/naU0maEoGlhadQXogLZwfXLBkKqiheDGTeQmydfM
JopOH2eWBAnCCYwJS1FsWTW3/FImDlZuOK47gt1HIw86r30y/TpYyTkH7nffRXCvUi1wFmnMAN6o
4JdVKW1XxJ+qK+3Tx2Sf+wz4Cdha52qh/fskhUtDwGgpQHExDFk4Y95JqC/kUAveVEj2nZt65q3u
VSjRZDfSvy2YcGH4KIgrdEWGRXyvgyvDjHHYAUhmrWrc50FOABrYUyEw903iBaom8hJdhcmVRSms
b+rU7l/flQLkKbgT6ZAcfvE5KoZbk4tFH+MNZqimzjRZNfHZmGAY11wtdCXBHcpB/yUE6RkQcoD/
CWak4YVjKNmHFFQHwXm3ufW8ToUKd1mGUTMw0DKB7LtytOrHahDbWpun4lVPkzO4GDb/A04MRmfV
YVrwU0kg11jmu7x+UkfiiX1IHaAQqq1q8CiGYmDI/b2McdGGzo5W1R2mr2H9UwcTXlHqriS1h3FW
qbR180Qn0oQTmXoi6bIJaXycHqNzXvnIS4SAjgsAZnCf72hYoY9RtnBCwUrZOVCKxwYym936ZTw0
mGcL99XlK1nWnirfberEyQGFx6w2DcslwFi6JXp082U+EyZ3I3p6/70ETa9KmZlhhdNM7rADOvwN
LAaKuy+AGhg82UMr16MiUeqjiXqezq3Z1RBp1i+K7GmW3zXP55/SxyEf4SMJEWhbjIPUtfxYmBQF
KtlQX+t3/x9nhJ4SGJaXtXf8owFrl1BL4oDimCoGY5qlzCHcioKo8qv1OqNax4ReiEA8ixrXdalC
RANg1jK+YhOF50I8ZLEGUPIh6E5dUJeJ4whbX3rkoxjFEF/M8TEHGtUhGpOMHM3j2fAHU/+m8OJI
qhqyRV5kHCw9lLe/KrvZbYt8iFrN2si83mm+iMGjDLaayVzz1YAdh0DadX53wOyJQ01FbARq7yUJ
FqM0GlWppdczgeMZsDXRjnnSp/heddIdOJTuzys/pX6CzVCatTZYC5shK8d6vM3AWtP1ROqwJUMz
LVu2dQuORKyMM1bZcmtCO+blNqz9cfikqf75Y2yp+IkITbg1tRt6LY9xjHF5MKurxaQaxPweRFU7
FSDcU6UnUW9oOIN6lx+UyqnHV+z0LJA+WcGCtYnW4U2F0CXzLu4Ez0kWjO4sjbFehAh0e0+PwTGi
7bMg3EtX7eIaR0xFY6qNMEnc3p2TKNjcTh6ZVclwwNZcedp6kXRHltxb5Re7PMaYn0swXX7+8xEa
ogkWWC0qIOPlCLXT+WGq71lUu3pKITlsGamTTyiu08lSlinphGP1CyrWnxMLCNyXehi0CRnEE99M
F4L4Lqm6NLEhagYuk/UZRO1Xmas/ZId4Xwdq6lKRNaH+Yr1mkFIW9SnubxhA0qLfl/HD+Q+0Gcic
Xh4/8Uk4WGp5WUbGqCHInV9MmMB5b+36xVHcygM4hXde3KYGIvHWEX/aliUmd3Gp5uFo4f54x5rv
3A5+c1DBe31ezPapTuQIr3oa5n5QTcjhPePV65wsA2Xi6PLZHPUzNeW0qeXg1GWKrmqmIo5cx3Fv
h2GHO9QWw8OSnhcX+6EiYupNBwKcJxP1Y8ZkSxzR5DeaTQz2YjmiBWD4wOcBdbjpWEF2C4g6MtHf
sIwmUkhsqBqmJqMY+l4zrDbupAyjYm7aoycNeLCaeU10rRqECd64vXdyBDs4tGlsWTXkrGbotEPk
mCjMGD1R1d0wEvgyvLOFXEBmYgMFefJUFhEf4y0+h8ol4M5adhfP3yaLbJxsJKrvRAk+qynquM+5
qOxp9Cy/ARRGdOguOVccXYHfvL2TcwlfCRydZZetSOea9WqK9zMy4sk//5o+Tn+YDAdiOoq5lm0r
4piubqVW1q3QPB1s55LD322xz2+knXyrP3DAHKzZuBhL3nVHO3X+osT1Xjw3kicmKlulwooN1HZ5
nz/brY+pz4dOqkdUcDInJ/nrNxX/5LjC9xv6OMnsBN8vKW20C31JCxIFOFHUcBolR/h0/Tpqhlki
ttGk+NiV7UWkWy4rVF8ebKJ4suFHsDqM2qdqWpqhiDXeIkLHuo8gatUwnBbI6qfzKsIjByGyePf7
hchi1MCXvaiwt8PQO1Mz7kN1h6ETR00nZ0i+ayGVmGxUWRmmmxjq1bqpAz5L8Fv1slrMqGKeIiTM
09EzAWH10QqkBvhrVM1zq2T4Tpqggkm2SOUy4wXMN8MO8wzAEMa+EDprtlP/g9FZDFJTMjdf3ekJ
BTU0AbMAFFR4Fe7D0sv6MN4kHPYXzD4F35xLUOAF4q9ng+MvuqFo9jY15uR+BeUs4txqygg1PT0/
2kPiROj2nteZzUvV0BE14V4s0JcISmOnrd1VLQ5oP2hfLBAIKk71s7xAMNU5kWte1FdU+LF1KE21
baYqAJxEc/u9JamZKlmq3uEzRhdsuR0GIiHa+v04jWopeGu6IrKSYuUQraKigcuUP6fZXRr9+40J
mOJTCYKzDNsyjccSEuSAI7quF/9H2nXtRo7s0C8SoBxeFbvb3c5jj/0iTNhRzllff095sGN1uW7X
rncvsAvcAYbNEslikYeHTeo27uBOe3GX86awWF69FUZ9ICNDd0FsBwRC3bewXNjsUifK/BJkHIn2
U2t5dS6mU6MTZUlYyKXoJs0BIjeStgJdgykXv7gmIMMIK0fJesCE27lmfaqtKEq3cIg0Me+ARprq
a4AL7UnjvX1YGcdWAvX2ydVOCjMZHhQnyaGXhmOVGcdw1l/SMT5lffvtsjuxEoGNOPoVpFmjmSxh
jbMLb8DT5y3qbkWX5jNCdEUDYsLABmFyqpur2BTGMpwMOJCGcpqAFvykBxMPCMfKdC20gND+sYDN
0FQq9kSo5+qWAlVI5CMrzxsHy6/A3JQj2SW7b4vau6wXwxogEY0S/L2YiqHXjuTrks9Rg29V1JLX
jMWPXB5e/5sIynPXwaqXTICIyuh9UZY9S3u4LIH16jnTgrJpI9EGrejgPuYpuk92K15y6ZNpo4Dr
8xNP5pEpigE/FZFQ0JWzsVfXeYwgbMAKtuglm/+6rA0jO7IkbH4H76yEVqNMuY+Zx9Ew9jA1s0z8
XCj8MEy8MgVTj2BynlZMVd5F0TDF2TT01irwaaJysTXllK+cxwejwA6+WwUYCEk3RDTa6Y+vtygx
hVBmckYXa9DczKv+6jDqfwM4H9qNamTHlcMdVPmoGMQaBpAs5Naz6AlGycRIX1PgGxW/zKC7B0Dc
C8Gsb9rx1eRq/4QMhBRAzhNBSLRMyUBDUBHx4c4DRD/Oa26WQCvIAdnOgWEmr8dwQrzj02p9nHDT
z2TRg1NKNYhyo+FQFfR9pm+k1a7fkj2Vs9McR6AWSSU3cdeUEyyYglURd7wkqWgx0HV3IRYEsVsh
ON/Xj+tN72J82Fdv9dgmcyVkFwPBglr8fS6s77kVTF6em/AbT20ohDkEjz4QGgBo5s/mC6iUR2dy
JQ+PCMnLni+7Iflg9AfdiqRTpqVLYkuGSEyaBF1AWNKE4BPEg/iWWzFE841mqTxooR7iOm41kABH
o/ioaPUBe8jdy+rwTpDcohs5S2hhTdYI+8zm0ywfhp7TXf146UMPtDzRcseKDpEmo5RqEysXR3Lp
N5YLE7kT5OUH9ta4lSX4MQBll9UhP/fD10E4sSSYI9q5VMRPJlFeddJ5T9fbAbEe/8455Rlm7FI3
MiiXzro6bC0VmDE5GIALVp3Sx5re0I/2xp1wR/Zu6l943QtGJohzlPGPDhgykDSUpWPhoRTqHb7T
7IfBnDnhrbzHAm6/8kXJaTg2zkg48FXwkEQ8wVj8h5742OimEVqwPj308kcVL6wKVMCVZesDHlmV
3/U2L9clX4b+cluRlCF2zSis5Qi/aubw2xRrdp0rLjbsObqBDKQTn7S63V82FkZ+cK4mlVeJqpUW
UY7rIN7PLuo4AIdmAVl7t+w/59FbBakrz1DjpNZJLp8M3wssrK5EVzQeL2vEMv+tDMr8szoWe5EU
plLsswKr/zjtRDnh5LxMW9xKoRwgrwsxTzU4We+Xe9APH8R9sQeV1j+o5n1MerZfCPDn8/Ak5q1e
9SLMvo9MO4y+9oblqVZQL1//y8EBVXsuxxgms8sqWN8CXaLUXsx9yp9PYwVb1I4Rm1A0lEy6W6LM
c1QPCg6u+KV8Xd0C619NNzrqP2D1uJrFHRcG+rFxjPPbSKRuK0G38nWKYRB9jLWO5qFp7jTB1Ztd
3jpqs2sFb+GVr9nmsZFJTmFzpTTLmivjivgoYhEAqY3Oh9/0IbXDG/5lHihB01qAI+kWzXsmi2uq
ouaFnDuvrofK8vtJ+HXZMt7G6T4Epo0MKkiAIDw3kx4fzSDMKA+TUwO7iyU/z9J9edW4wuvqtBhS
Q9bqTLvpwOvIs1QEplzTgS1Ep8OgwgZ47ENTxcyGE7XHsj9mvC2mzFi/EUCjuxOpaRZtQVwi9INk
y4FwjWnxNfgN0LT2XDYPlk9vBVJXmRTL7TgRgUmF3QLiTYa3bDneN7wtA6zUYyuHsn1d7st5lCCn
AKNMOV7L8nMa3fXiy8LtuHI+Ej0AHxnZ2o8qRPXrUTRPesJjZ2UF9q0u1O3YrCXGuUjlqe4GVJGT
FMMLffkwajGnMM4TRFm72BO8sAbnjVDMEK3UM/s7Swgu+xTvuCibHoRK6kMRhc4Fey6K+iSu/mUB
zJsd+HCgIvFzJVzk5zFIB6VsWig4r85bvPRr1tj9FaGQ0JzWESan+9Sp/RFHY5tWWR5bLA5C/0U9
mkVuN9JtFfL4d9j2/C6EuqP6MBz1qMSpjVodFKNp5zoYge/UMLQV3rACM+ptDpAGOknCpPUSKbY3
niFhDZ36TXmuHNM1j62HpZJuF2M1Yo/ATuZoEjcPeHAxto28a0t5bxnLAuoDpBg+PRflF13j2OD/
iXvvAsgP2FxTQ7EIVkky6t4fXRlcjQkWL6ouGZJoQHfGIxph6qMRpD1a4oAFU19PGRuU2kn5RhLU
L4UlHLuSRyHBtvqNDCqyLqiV19YCleLj4IG0CCML5Q7jcNhgya93Md9BqBCahiKj3oXu0vkBSquI
wErSQILrl1Eowv7WdochvMWfncXNMQg3DzZvrSoDoQauro1YKkJ1Sar/LlSLbWe3ZuRJPdjx0FAb
8odZxapOv6puTJFHgMq8tTZiqZiV491vFhO0bfS4fiqKun9ZFGzLMZRV9EZBtXiPE6a7bwRSuXwz
5VE+r/iYyyF/HBDGOmc4VcEk2FjK8qPFXF7qYVgDib7HCZ6smtX2hKngGU5DsYKhHZ4Bx1eOEbby
Nu4bh/4DD93N9sJ3Lek5pUQLFbU0cKzSgx6Yv0hpu9+lgBtiJ1/h8ilJGBjYM/OxKD9MJb3t1BJP
W+NBP8hO7aePq0tozi1PeMUM5/UbFQo4BxTOB+UYkEU5Z9qY65Lo0FSeXrN1sMXGcEslKFROYGMG
GgzsmegYYPkp7ZbLUoDRSAZ8JKp+TuohEnmzFEzDBJ8VnjAgzcP03Lnfm7U1SnJM3krmNcbAHF2r
DmsWpI2yKzHJftkY38gl6PQbGJ8/0qgwPes5tmOZcIN0j3qbHbm5Mw6oby5e7a9X6j4Fu6gHrAzg
TOFO9jH3wO2SMnOizU+gAp0aV01aLHhE1eFBEX/0GFXN+N1f8v0vKUrFtbQtC7zV4XWjrx+MHaB0
mFPV7ewWvJsODxDGNMaNSlQ006IKODpASZ2uV12zRQBN1kCQH7l7uBhde/ibgakRPESBljEptTK5
aUNs3ST10n6v9XYputOpRtmAKCj+zO0RO0XLu+V70YPrzq6/8HADTH94/wG03wmdJUhSBnO1ptvQ
uhF5xTJW4WqjoEW5Q92OXdySWpkSDaeiMHb5YBxzSQ/ErnPaovJCtfYvOwXTIDcqUT7RpVKnZbOG
8ly6N9PbZcEUxN1/E0HZfF2BiECL8A6ohNHJitu+M90lebkshB39N4pQxoG1hOZvUMV0MAMd91vh
ZA6w+zowxiLGRkRONZqdIW0EUnZvTSXhCYYxTM5MQCvu+t10O5eMMQu3vHYTM1BuhFE3eN2HVZta
EBYb38Uq8cbqpot2qQK8Im9IkGkRmKTDDJMoqQCPnMdkuVXVxSDvnXnxp/y7UT2tmM++/LXItf8h
QJmAt+ugCABOhbo5yyWS00aHDPFAZkbMPaGX+Qc7WJmxCdM7aNEBYafS1ACNNuWpMuDYyGoneXEU
n8whTC8Ndt58NQK0KtwEW5gUm8fqxFRwI5hSEJU5YZJjXDW/d0r1aO2ofnrgBSRmgQyl9T8KUh9r
lDWtD00cJKmfEqqj/Orv+invFcV+xxFIEYpHMqpkdAG1l8q6Jh9Nvotvo28KmDx7QLWx0NmznN4T
XUDTdtOP6Ssp639mqgnRfyOeOtIMvSUNJHDAR0g/LeEqSl/XyLlslkzT34igTlMz5zWJYmio9vp+
GsDpNMjXy9C5l8WwrfL9IKkwv4xxos2kdSzIgmM1D1q+2JNwKiJOTGQGjY06VGyvNeRvGYFMWfNt
1D5p+WmxYjusI8dAneyyTuyjQxqH21k3JYs4xOYJ3A51L4JoH19HTbC7WbCt/l7lvpyYFzBYS35L
kekavtnVyZJYOLlKOSBpteOJh4jlSaCtLBEHU9BRK9Bir5VvpPHx8jnx/n7KxPrQ6o36DXmoZP68
NN+SmieCfRVuTomyL7MdJYzO41sQriFsK/FSNzvV3uoImKwtPzEORRzz/aMQlTef3sz1dZgMiAO1
pW30nR1HrZPKD5cPjmVgGE0GxBwTyrpGDwJUuTobM6mx6FLva2oHOiPLmxYruCyG5ZsgncB8PGat
cW1QF20nC21iprgxmtHN5uOif60ECT0BXhWW+ZFAhAI2A1yAmOOl8pV6EEppjKCPiOEoUiuP3d5W
H9AwfJsJ5fVEWXrhriXNZrIsh96W04VWrKadoThhsdi6fBC6q6R8UUQOEovBeIGRNQCLNIytSahQ
UZdEMzWduQhoo8jB6IooNKzP+m15g5UUTnRr7lBr3gsKF8fO8io0szEeohu46mnwqd7X2dhUgOTJ
9VMue2v+fNkqmJWirQBinRsbl+Yklg0Czmvl3g0rPA8T/a94jn6NjfGkVTo4ovAlx+Q5rkvercQK
41vZlKWMYq0VBUGmrLLbrpNdZftykN159SJew415jpas4W2l6oZJD5fPtd72Vo3oN4RfxeZxFr9e
PkfGAweT8QpyB4LYwuj/+THGUTZ1Wl4hMo2JE+K9reKdJiB9rn11PXU6B3zGMPozcVQwV6c+l+cO
JycvnpolTmNOjiYCYFHuL+vFODcIMsA+BS4ZUPOQT7gxDwQ+S1UyHc/6+cocKlvGdONlCYzwh1sP
VyjqMOhB0BNDSxIvc0Ne2dL03KInlEr7hQew4cmgtBCnSMukSkMg71Ef0STbKCWvVD5hz2eqUCG2
bIC2Kckrt1ALR893S3LdYDwJC5SW9t83UyDK0AzgXQCco1PWLJvTXB0kXBpt9b1LM6/QxdMkxv7l
j8P8/BsxlJ3pFuaPqwxmXYzfshx1iOLpsgDWY/NMEepKrwTDnNAKJ7C4aEfetqOt3dWA8hP8tsp5
2jICzpkwou7Gmut1rfuyQzSNldhwwhwIGiAhdVevR1TjJ713wCMTO5dVZBkfHoSAo6oS/qdSVjFg
Y9eakKRFj+Ig1gdfkzEsiWX1/14MkghC0QFyOvXDchK1lvI8hx8Z4yEUr/LiOjQ+JQJ3oCypyIUV
6vhSrRDNcIYmudjaXbVibSKm3sdfn1AElC0ozoJJDXC4849UYr5ZxX4f1PiaESSFkv5kCGLutKny
qdBDcnpRxCgfWPbOJVlhk4zrCCcyMOheW3foicQ8A2e8l1EBfpdBff2lH5NiqWFy6Vsu9Pu9zAdO
Me8f3GswM5AsAQV3rkqrtJMkEjEWmEybb124s6THVH0pjS+GwvEiHX8XVeOQFMXCyAqoEIHXpe66
zpwmE3AImEFe2dqo2yFaLHUVgRgmc/+9LSiQQfwHdJI0VHHt1jlZKzyL1rq2s/kukQSnmlWOhzKD
kA5eG7gOoqlIw8YNEB+NVovTI80cA+OCsVs+d359TTDw87/m/dSRz71Lo2N3nWKjaE1qN2LRXWmy
dKXPI+fcWJ9oK4KO242gTnoEhSqA01uj25dlf93rwpVcLCPnAufJokyvWS2rEQm+yFgjDRMkSe9U
iXC39Nq+GPOnywbBiuDAeKio4uHyQ93w3M7XaVCskHADtLXyWhupXZn5UWnCPdis9npqBpfFsS1D
A5Ee3mUKhqUp962zRjOsEbY+HWrMs+E1E7qjjTW4BCbBJ5tjnqUG4BuUkxD+KPXiMsryIYO4pP4h
l944/JyEg6nsLmvFPMSNFPIrNtcgDCebG4EcYlleRVZyGAwhmMAbYBezcLT0mDPJwNOKOsRubOp5
JrBVWY0Ge+lzLIiL+93Yx6dFCTnQY1bA1TfKUfWaoauETGhxhAoSsREoJkG/KtOvehQ085OcPIsp
RzvWgxdTQH8+Gj1E1empajVkggaJZQswH7YXqy/yQ27330gaE15zGXaYKcVGIuXeQmWKQzNDYpXH
thQfy/qHmnP42ThGQt8oU1qjKdUh88diKX+YvmXdaGOnXyL0dhZxwhUxa/pGwesC6b9GMOM0zV2a
1mK2gtrHUWc0uAvRNS3esBb7K21kUGGqn7N+xlckXQ3sX1k8Ut1NAumeTAvmHjYN/fu5UYR5UEYi
R1dFDKuSj7jxsk60emykMxEX54cq+pkIL5e9WGJa+kYA5cbdMmlNKUOj0bLzx/Fo+XKAgV9AWki7
JrrFujF7iALCVMVHtjB9epPVUpGqkKpYz1fkguLS+v0inqz1G4D5Tq/yNiswjWMjiVKzTLBHwiLM
CPH8PA63SXR7+RxZqdM2PyeOsPlODaE8HAYEDC2pQYWwuLLV3lpy4Wlp6aqYzzGxzveySLYxbnSi
gpRcT5mSEZm9v/qiRxIOda+ilNTsCz/yeUfIjBco+sEY4F7mG0ppo2JdJyWUw9vAFCZbWX4sK3jN
8rvLSnGEvDW5N0LK2OhxqeBWGTBlni5/te0Pg3f9szrlIJX4o8lbK2cjRG0SqxlKJDYh+uP5HivR
/BCr2AjDeG/3XvKIrBSYqmpfemAd42QDPA2pEJLrgr7MAzRUhjkwV+0068oeZHGctz3T4Dc6Uk/i
0JpHfSWv1HrtU4x1JFgyl9UrRxlm9NhIoRw4yyMsQhTgVlKBtQeq1riYCHS0unWBz3PaNg26tT+Z
GfL6y3bCqqSefUMqMNZWFmFDGtKB3jWDsPHVA4AOD1iug/d3RAgKsCHxC7ZwubV7WTLvYKlIUnTp
VIsdiSTyUzr+FaucD/dWDftwj23OlAolkp4JIh7JqALGzog9EgmeR7b4S0afoghWEKtXgeGNvySv
uglvQhQ5sIZkh7IKGcTDcq4vvNo4q7p7dtRU5hUrRd+1pIKbFJlbmUD+xfIv8EPcNlp6J/QIbmg+
7tewOnVD8pm4SogHMJWPtzwNym+AjIimDIeBMbMIO3nlQnftwQztibCyCPeXvy0LaQlV/4ijid4B
dFzrKoW42e8Te3ZVpzgM11i0ge6DbifA/2Z27IUeRyzzHtyIpZwVy0PEYcwhtjxaXxWEofLY7xMv
9vuDcIqwewPbhrBGwv+PYinvTYRIxhYsmPJ8o98RmllsdrjOJjsGy83opNdk90Z3xaW3ZUZAgm1A
kfut0H1+V+ajOcvmgvigGqFT5s0pL/rjWKoc02HarUHqWBbBpqPzei5HKtZVhdlCjupP7epZ0r0l
546UPVTxaxS+VOgWNNbLJw51I5XGWYaCGlULeTWHwDmOqEiCh8mpHMzK1ppdCTaoBAhxURtYrsyp
qbBC01Y0ZUZV0i9NGiMhKNb+ZUq7x3bJPxHwtyIok8nMuNVzkgAT5AYZOfo9lMvlrGR5xFYOFd6V
MDa6mThi9DRXdnavOp2T3pA1h4tsF0dCLYBY53BjHQmudPA1ZMPExDpY1aDIuc10kZL3GUkNGm90
u0PvCj8MP0fgVR8J1Fo6pPfA4e8+g1RBAR4VMVA+SwQueC63NeVoqVH5B3MXWbFSnQSy3Owwnz7D
P4JX5kYUpSIhTxiaBu8kPY8D0Mo5crq4n3GCjQzKTEo5xrbpmbzFguI6uu73CKF74z5xJrDudQBa
glgBzJaXpTLNX1ENIHAsTUNkOT/DNKzGAsBfPM6WzNhh0hBMUG3867IQVqKPGbU/QqjTE3LA9PoO
mqVgsgRNN9i5cusbnnAPsTF5vZi68RxbnGyHmbGCTEExwQmOsX+FuoLTDL39UMNbPTytiT04epAf
CWtsv4ufojtMp+R2uWIxdH0KMZIQ+byjZbqjhpo9ONZlBVQf50erKVMcv1Hvj7mfVWjhND/G5ksf
7S4fLoOYCba5kUN9QitJE6wNR6qxSkfMAILHoXEER/3ZGfvl6++gyUMqMq1mI5L6oHkYhXWsAXOM
vuGNkar+IAmcRw1XLcodmmjuU+wjg4yvfYxF15NDblvhvpjs2nTIYhIAFjl5JCs13x4lFUGjbhGV
hBjqb4xdFhCMHb9nwKKkOPtkxHQ2j6nCmsZVKZBEyHf6ocMqSOVtxgfr3YCqXh3za7oLn/mlA+Zn
08HdhUY8/kMPU86RKM8iGQTLmqfeOJQSB6rx5lIfboKNAMoUB2AOcpVgFFvXulm82QchkNd5p8pe
j4NDHtw5lltLfv8YO6nfgk90dWrbkYLRG5AnPiUgMLfAGWSRhSLOcDVwYgLzBQTapT8nQBlu1xla
kRNfIYtndKf7kgF0qOzMvYrdDk3srR623/ntxImyzLLDVi5lzGGH6JoTohXpJrwrb4FhwWZvKchG
m4w/JS6vBMb2HmCa0JMCNAfQi3MLiztDzJQGAmXNlq8nJ7u2/NTFhFxpmw/K4Z9YNStFxfaKPyKp
N9isTUk3hIi3ivHdCq+a5tESOLHubV3JRwN7l0HFdF2MrUmyAPxWX40fole95g+F0+7IgJx2M3ng
jnWie8XVdin+fxkYYNFN7zVn/iu6hVE6C1C5ZJVmeT39Aw4FFnSW7O/4cwJU8myIUzV1GVrqakB2
gw+nfoeF084EzlzeaBLnsOmZTvj2IOQEOZt0xy6T7bU8rGXIcxdmZkcMiDRSUU6lrGg2k9FYIkgh
uxrGvWGvrnGVPljOYNnrIblVQCei3conifMMYWpnYnEIKDAt7A6j3EXDALaIyj4SBuWoRS918SDq
nPuFqdpGBBXq637J5DFvUSTuotmTjRIjo0opHI0xqf0Gd4+fqqa459zVbKmA9JjIS4HTo+x3WLJZ
bElbdUAO5Clu81f/ncyvkTy5tbH32q1AmNbtNJcjmETeD45jvgumTNNKCqw/Il8yPbbH4To5aF4J
sjHt08OXEq6Yv9WkQVmJtshiGaLsWX4d4JTYJnYi454YDbyp9oVbPPAzdLbJvIuksq1pWCw0kiEy
SfBqRW8cF90ONM/e5YPkiaFuuHnVenC/4hyrqMXe+m8p7Eb+xLzE2fFRt1TTS1aTd4gjslK6unXf
AQAd95zLmp0fbz4S5WSKEY9YMgxVWmwQRYaMOWlALHvZllEWF657O9oXx+rH5Ec/sUbvJL1cPkkW
+P9MS8oDpbrXNIFQV6SVXX1Ldk2AJaauQLKBtw1cgFScin2zJ/syU/wy3sgj0e+CS9D0n2I2S6Fs
IsisWmqHGUarB8W/rCNTBOEoBJE1+lA0kRx26aplUuBDVvXPKPmy8lAazC458E1/BFBuvZTVMDaE
InU5EOKP6FB7i49GClZi8F2MncW8S6PLNIvZ1lND1On9Hkhc8rksz/Ba762R97kPtBFHuXQmlQU2
l8FA67a2q+W6LzjpBOfz0MN3tSoOM+Cj+DyCeStVoavIoXvZAsgN+cHINjpQriwPSmvoRESzLoE8
1z7Qo1+WUniWcpnTf//YljRES8auMllRNLw33xx+86oIK9CxLqggOuq6a0Zf6lxhvMOQrZHcqONV
KIMIDBOO4aNsBkt8KIt9tx77Zd80N11zmM2nf6k59Wso04xUCyV/K1Id4H9dPS/s0vLF6NuY8lA9
H53gXBIN65mGyIwHI0O5ywsRQxJMhGeOdgeic/8T9UIijOCZgbGXNPCqnifWYBOu52KCWnE92lJ5
NRucguSHG4YSQJ1bXVcrFsXVqpM3YeJOSI88NakyVJ50hZMDfbD/c1H0wVWd3AjT1OITCaDUFWKH
j4fiaEMv+u4qsbIw46U6UZfuK0ELmtrcpeK/5iGiNKGuZYIESQwxhJsZSrBo8V5IBt4b7kMKRcmg
XFlLWn0csXnOGQ4DlvSRx3oUZPt/NlzBduZ3O6MBSQbmULTSTFUn/BKmOxOljyqIgsTDIHmMtpXo
Lv7g619JJ4sf6T+kqZSq1NUcjlIsNEkH4cA2qw9xedvPP5rqlBgG71RJxnsWIClR1BMD+PdUyE0U
x1s3fE2+pXusS9+DSgIubLyWT+KNdVdek7XVFSf4f+xbUZIpT16M2YxNGSdsSfbvynzsYj0MDjfc
D/789E9q1jx3oPJ/AdT7CTFWR+sXZxJau4lyFzN19uXYyxNDxZChjcxRqArV6eu7RXfW9GQtwWUR
Hy6289OjsVdpMoR53VSqI+mTs4Z+OJx0MXNyLk0yTxCVBSTmLLXGnKiO+SXd9yOy0xwEZ+hqHKwT
GsrXQOEE/FLZx44ypR8VUcLKaNFZhbdjvjGXbdMLv8x+fNRfUyRXoPVvnNBFsnWrvGb78VCMYHhQ
kK6qD7JPluHyhgh5p0AFn6WtrCwdYThSJtqG4BaKgOUTqL9yPivnSlDJn29yCFnrJy2OEUgX9bDE
32Zhf9lsiOVdcHeaE28V16pYR3zN36jsLFCCf1KL+piqvn0+PLIlMJ9jRI2yminrwbAeiXDuBwIs
roI3z/ZnrwUxTcldQsI+tndxlF+P+hyZkYBjM6YrMb0NNV6wYl8+7wIoj06xIKmLFwHmCBynB5fe
JUERiHhOg2P1O6+6xLa2P9LoRH+w+jCxpgaJQXK0zLs8T+wq9Gv5+bIxsMPUuxjqI2WYZ0+wggRG
HdeOYMkO9kA8LJn447+JoVx5lUZwUhj4OL0yu1FSeUJ5nae//psQykG1pIziNISQ0boxMy8xv4g8
UjDecVG+mVRmWrYabmUleR2Ea8N4GNaH/6YF+Qkb91eLTspiAbdxr97H9a6rH2fejkDiCh8jwPtH
J7a3ETGIaq3VJJL1ibjTC8np9dY1RvFqyrH2qywzd4q5S6RZBo0uMRiDyW526wNhnBiK4TrAfQij
O6kSpzfqvr0Zd/n3aK/+mI6VK+wzXoWB9cG2UimbKJWuUuIS+bWoJTcYcC/tKVrvGqPhbTFnR1UL
A5YyVn2DjvP8TAWAvMVJhmX0cuwoky+vo28sr5L1NOb3qXKIU06B9v/E1z8S6QqfOmpjV00xXimV
LX0VsA6mcbJAO+G1nt2SdI234YajokEZv6COXVORkIQkYN+hiUtac/y6+sca/tvF8UcxGjxcyfKS
6QO+2egDqrxrHHPfoIuKp+QtF0vEsg8w/f/92Qzqs40mcrQ0hlUaD2SyuXRB3HpVBPGTRCjp34gL
eZ1b3jFSSW+utmpfFvhu2w5n4fPeYzzNqPtwxVt1NEgaMa3YIR3bnf5T5HkX+92/OT7qThSjVIm7
EJuqh4N6wKcCxM98eNuU4EYur4LO0YheXxCaNZgTE3wrzIX73QQ63bG876aJM1/MTiT+mASdtwxx
XZhVg4MDL4XbJcJVG4re5RjPioUbq6Pxeo1pqaAKgCcl4imaX3SAJZPmxogMziOE50omFf5aawTx
MTFvPBB86Qh0/P7HAq+tHniEYbyPQwWHBTO42hzhMaJ188GMEz+Lh5Molf7lk/s/T8b3r0N+x+bu
ahNZNoYVwaHz4ls1KPekai04mpc/WVhM3QcR15M4DkszlBVKYQomKW7l9Umd3ap+EPtXK5Ltcjol
2v1kcnTkHSUVIDAmW1nmAgNEbQjElc819rOibMg5SPLpPyYB7wdJxYepWQ25J66b7qe7BaTVhTdf
Cd9GMDqAeJ7bLeV5FRUp1NYIhaFCFSortZ9TrTW7cbYyzsl9JAM8vzrorNmo66hJO2KFNvYtmVjN
XlyX7mPktTu0UpzfvQ2s4wAnLSngiFe8qMvxbJoDKyZ14aLAtzPbI3Y921Y3OUr91xS+XP58H1s3
lKZURj0oSWJaGRJ37UG4KlpbvauPBHgEhMF+uY2O8HI32xuedicEKcC/PJwOT1Eqsph1p0XlCvMZ
18yplsPUn5LsVecNRPOyHIuKK2uYymkrwt8lLBJMQIhfBPUu/zV6kifuDHe5v3yuHDOl9+1WWVnn
UofUWG2fFOkxG3lZG+/cyJ9v4pdZSXWxdgj9uuGgqBFjTaHqFSrabdLd6Kk3ZeOQ8kXm8/AonChm
0VEFvL/ARRDNAIH9O3trA54DMK+cTcZNV6XiFFvbBjLmSAayEFN24n51Qvuf2CDrY21FUY/XBRzh
mdaixqYhQ0yvhoGDRWMF4u3fT/tYj3VNqPngyKprPbuNpWCRPmFvWxGUGw1DZaINhddeEt5mljto
vDl/ZhV7K4FyoFrR5zls0S3pf6SPogfy+SC6V/FWiP0aQVF4xa5K5RcpYkf/fmcggtRWNnVZ52Uk
ZJKG9KPMXoXwGOfuZW9lZgNbAZQ3CYDhY0MRvhBozgPQk9nKDi3E6+SY7YVgQZ0pdAqOUXxEDlJK
UY5UpmbYZCUx8DtCU1rHwJGRpsAc2caJmHrvxK9rapdfeC7Ms0fqysYOSHFBVRmZ6XIzjTdr9TPT
eAO9IiMt2J4odU/jhs5TAwzIjrjulelXAy42szitzYOQ93azuEPkpODC4XxHjifTWCorKrN4ngd4
2t0IeGKJ8rK8z4Le1gLZx7ZWlwd94BwlvZFMDMcyaiTc081gXsWaduhV0VW62uEoxsqyNsdJL/2b
4hGVVuz1cdYfc+ySHeThT+PL7AjojYbPy/N/NBGN8jgjE9ZhESrMoqZf8vBxQTyZueNGPKUor1si
Abv/FASt5WAesNf3Jb8iG8gDySFlB3O2/zUY7dzlNNrlzNzsDOBancHsnDJ9EUQZ9ard5W/Fs0HK
u9p1qHMMNKnO2gVJ9ZLwtnSyLuCtKVCeZcQWSChyKKEGyU7BIqniGO/SA+9NzrFsuixkNCM6/TmC
hGp1jtWvQVRKpybOgsunxUzMNurQox9GuXTD0uFe6Q75vj2S8Q/BU06Yrl29HAOoXNZ5zvehuQLT
VhGXucQzDJlgbgs2cKav5mPrLW68a4FWjj2eM3F1pG7nvLd6LS4QDKUB7AZDYN1L10qgeUpg2gQT
Zf77dcXnlk5zfBSlOo65hp5XUZJ8wDC8WD6OxmkYvggoetRhIKiP/WdKHiCagc9KGHCTaR4yLevm
pS9RkhJS0cny0c6Kx8vmwrbKdwmUBxdzphhjDeOPhUNet6Ceuorq58syWKn1VgvKgYUoSboCVOJO
bI5erB21fnBECzAsXt+aJ4jyZAFDEb0gwcUMoAKt8VYbV1vLd+Vn8DvvCik0MeqSAas6SXCxermu
q0OjBPNU2FXDObe3HYt0KWArh8qjkzke6iiCnAkzSLZ0U2LbXekOX0JyCXtF0PnZ47DvT9+ao/SG
lc8d3ngy+f6XfgKVautLP6WDCPswZOl6UsVA1oZjCT8AsMibmpJD8MGOJX+bI4gLz19haapq2UIg
RFJyP0p3JW8wjvf3kz/fvPLqcK7mXIc6ynho5me95zwjPyJH3+LEuwLUPS+L2dgqDa7g9KjdiA7a
4cHo1whRJKvXbdPGBkgyXS374PfgPvIuOwBM51y9fAqtqQqRdhfiaamBnI4KvMHcKm29/+LSIBI5
F9SJRZoopFM15qmnTkYQFakvgd27W9f/KIqKHotWRmU+ICOsBeFUp41b1F3Q1m2AUotzWSu2dVgg
OpLASgviFUor2ZAH00INwCizvWIZHmi5/Msi2PH2jwidMvChTBN50nBww4Alv/ptB54UVXy4LISd
0bwLocxgSuUIQ4MQglW3h+QAZj+y5S74TCscHcO/j0unjECUWyNvyHFJjQZSgV9Z+n2SIzsVeRyW
vEOjTABQ6bwuRVyD4iK6xv9Iu67luHVl+0WsIgkSJF8ZJmqUZcl+YVkOzDnz6++CfI6HgrgH92jX
rvJ+UBV7Gmg0Gh3WogYwf3K7oL8ur9pq0WSpD7f9SmJIEfg1WFKeteZTx9/Xx9QmhxwhhYhjQKAT
D92rm1Uyg8MXT/DxmNcPc3HdpC+XFRKJ4K4Pk0xTmoUInFP1lxJuSTfbUS9oyVy/H/7aAE9vq0oR
McoWjbU9AWuphUxMoB7bKj8oSb4x4s8U4RdbxEMP62mtlDnzO1L9MsxbK/+pl4IrSLRq3BUxycY0
zojJnNb/bpKjTzDFkAhe8yIZ7O+La0iaoiSNSrT6ZJPuSf7XQIk3iez+u+3nvIBeAVBtTBCXz8m3
tj02tLFj0YStSBHOBdCMoOruA3tBrn76aBjoXsro52U1/uFKPZsYd/pbK9cKxPvsWA5e+jXfF/cU
abJqi7vt5Fs26zKt9i2gWfXb/H+ns3u70M/SOaegklGdqhxbJee9q/vtRjZVwbXDNuJDjAXOJ8bC
rgFwjFtEQKD3SRAh6KnGyiu7ypbDvTqSm0wIJsFO/CVJ3FLqKvXDnGXRW5e8aF5waA8tmjlDL3BF
BBYf50nZwi204heuitK67OAZpoOyyV3/xOb+Uje8MZwxdAxAFSKzCQh7gdWvm8tZLp+yyuYQeCAE
Zq9tWTNieVNs66O+w7+v3Sa5VUHKlGJmh16nJ/koki7Sms9fYdS/060Qd2K/MbeZV2y1W/+23Kmx
TUHAqDhsLDANdsHr5UOyfncttObi9F6SGiCv4CC2Lt3WexyQ7WjP94wTTRX2wK2/vxfSuCgGSH+F
bGJ+yiHtofZ/JsWxqx5i8oWkXjTu49wjo+VE7alAk5Sou3bV5Sxkc/7Z76UooyMKXH6kH8ssfDaa
1GlByCZYUcGp5DN2LQ3iMG5xKhsvfpwOxhvQpuRRsD4rSDOw1sz/RxKb/foLJ5RvV8q7vi/HAeVY
+q3zmi8KmI4kT32Mvxhb1Au9VDhJJFpOzvkY6dz1LSs/SaQ9Wlrr5gp5VtNOsJwiMZznmSX/P93d
Y7OPys5uWs8EYunlPRNtGedywlnu6MCeP5ibvW2k9KBl+TGOFScoRcOO62/zsxny6TyJFrKVYhIG
IKysQQlgRyfz27xp8TC3gXsEwrur+RDu2lPwqHixF7mi3KvAUj7k+eaujf0WF5Pa3ef0kIyCp6xg
x/i0Xh6Oel/V8GSAY4CjDty2z+w+nAR7JvLX/IsI21RFhgZ/HaLZ5pqhACVbyUIL+b16q4FOks3h
ds/xneGOm/HrvzIYPqtnNm1Qp6BhR1ZeswvlZcJAqfyMx5NAyY+YA+8vQ8oWexHwgYO0j1oM4OBa
sF4wdrYZ0aTcArDXuNMPhRt6yetlzZipX/Aj/ATnENVFEM1oQ5AeWFU5OqHwdvh/wHUIjhz/BkQa
TGvQFogn80PW2DowzgywyQJQzsOD/UgO6hU9/j8SwCL1OHdi9ZNO2w6nr3XrK9nTd/OmumZNFsa1
ekMOfwaPmqvcizZEYDOic8F+2mIrE9mokphtpdVtaf59qk+yKGEqus35x2EVJImeNlAvf2EdQN22
cCyv+SEDhTASgvEIFOKBbgOdtKkRQaGsvPUb2a4wsRI+XjZHgbPin4l103ZyCRQnRzVfKvMpTQTO
iu33BXPn34W1b/lJE8EZjuDbmshGonui71XzVAajW4tCEJE0pu3CBAC9rSgjMOKcrGt/ELAVWXq9
N6LKNfXvDZVcK1I+82BUKNWAwA2iGB5zvklMf1JYoQ1D03aqpU6h3Przj89s0l8hfI/NiPpy1GAu
2zGmB2n81gaCBs51Qzt/nws1aknTicRG58IePDTpKfC/67ogH/EPnva/QgBy/H5vMpPkWmehL0k7
Nb/Z0cm2uWGrN/pWRiwcbaod+ZRtnyVy1pAURmb6Nayh137FvhfMgsaGdWs7f5+/O3zANmgDgTOI
JLtook0GdPRaAQpgHNyDWf6+nqP9ZUtgO/HxOJ1FMq+/MHAiDf5MNRRSZPI11p5a2nlBfCNnv6NZ
kG1ZdwxnSZxNSJjcSK0Zi2fqxVTZheoDMBKRVa5sLqv0D3HGWRJ3ZRQGlXIJJFqI59lLFFVKTx5Q
rAzdaFvivkpuUSnaGm64r14rYclStKLcrTHVg6akFc4WkHNdOsho+07sMv+dko1qfOqG+qspz4Uh
13PYTAHuZNolXkrQkBf7TpMlgrTFepPPX6ekvXWcLawEoMeDESlwSpnvtYz9jnEDS84AnHlM9QN5
B52yQOYTzfv9w+141k99b51lSJRK6WEzLCFUXL+Bpj/1B2ubfwoy/S10O0vjHErZTxhGUFF/6Ipf
VNFtCxwzl02T7f2F0/bm0hbrGE46WAckPFvY/AY5trtkH6NyLuwAXI/VzppwjkQnKMRGI9Yt3EcA
FVGORuxMN8m2cYHKvmm38RPDwEyeL2snksr5EqtUjTg1EF6At9AuAHEwKC1ab++FBJwCV/LWH7ZY
xskMLSBt4oCXZQzIUvRrTkI8BbbZH7YKFDPgVLPQ0E65Y2wVwZBSkPuhH8rcMvSe6oTH3okRbzQ3
4lHbVZXO4vjJCithICwtvMbUWDfa3D1YYbS7vD2rl/JCBFckGCo/IT0LNSXSgEltGw/f9FRwKYtk
cAfWj0NZt2YWWJjfs2oTTrk9d5+JkBZ6cMdUGVqL9hMOUZ08RXln02Y3GaIEg0gR7qqXB02dB2BL
O7oaNjYZc8MF+/tg+1okbKEU7T13WispxcuqwLkxT/Um3vvIJoab/FneU5vhtsm7SmAJHwGOmadb
LCF3Us1Jrse6gKdTM1cKv9DIsYpd296DXCNxdRP0NpvLtrfesrmQyN3+TWmmfS+9eaQwxPCh9p1h
YYWF2206wI8XmIeBprhDpM+EHQvBXDCQVzMA+yWc46wCvfFVQzyBZuwDFxzFB7DouQrqmO1evNc3
/lZxG2fctc/hKxvqzja5k73qToy8++fasc6q8aMWsjK1VhUjPzo4gJhEnKO3tjnY01fQs3fuGwY3
2Qmbb9kRvqAvP1+B1HNcJ91bdAX+g9hWdsEWuK5eAIosdziK9m/1UlkoyXkUYwxzX9Zgqibp7QDd
r+ET6A070ZUpOIM8fHNeKiBm9GGfjfHSFJtBFTxbV6PChRqcPymblmpdi0hNTgNMLW0681eQfOup
M9FHgUGKNohzJ1qlVXnKePIYXiEDhcR0lofhhgPdTLtK8GQR+Em+b60PFRpmTBidIg9tcxtJLd04
Vt3LSq2OFS08Fj874dMqCkAgjCwXYGBYTI9ztjXuNagVbuj+B+zdKdg8EYo+CIEPk5A3YrWitthB
zpGA/E4PpBQ3wjQ5/VW+CTxM3SAyBVhh6H2qe2khjIs+YssHkjQ4NsFlNj9nKQDwSCxAyrpskSbf
2kZmXUP5GxaPEkSXH2TTVU3JlcrfgP61L+/eZSMxZS7yiGK0QLwl0np/a/o7Od3Iog669ULV3xUz
ed5GlIlopjF18qto120Z+nME0PcGHb6lEwgR80UqcUFIEwIxvJeQfKjr/EijwK6aaqNnQszcy7cL
KGrhjRehrm4WJBoU2H3jtVfRF8Y7rtiFZgMFaU8Ovo2RffBHSW4HdMDLm/YPK0p0EFRSCjo4TvSY
9hXCUgZM8YBUFMOdzk6W02yawv6TnhSVVNdd/Vkg57jmXg0xcw6jj8KysAc12wwlY64q3VK3dpe1
Yz/+4y12lsVFQIoW+prKXrSGuSXzPREFwqvTgUSlwJOXCcaz+cu5V6fMn2bkKf1vxTEHSZD1OrqK
C24ONz8qh/k6/t6jIJ+4xq28S8UzMqu3ANoqLUVWCAgJOHfVG22rN+yNJB/8Q3HHWND1O2C82vKu
E7IQrPoS8E9DXxMIzzyGGgaO67zvcPgs5DosQIIZXk43c31URE3vqzaykMS5EiSXrRRJbEyNAFlb
vp/kI0XL2/jjsnWsvtMXUrigY0zk0aAhpPyZ1OvxTmdVYFHQsXq4F2I4J9JNJMnDALFpN0h2H1xH
pRcZL1p4HLrUa/z9ZaVWTX4hjTvP02BGkMhgTcwJs7mKbaaCK2XVKTISYNCzAG6bcPoMQLCRm4Ed
YAvDCPp38NVXdlwPwok6ee30LgRxpzeKVakfWMNTyrhfJVja5BRsNmoKTlNxl0e1F8qFd3n9lNXt
Wkjl3jCKVme6xeYq5a12YINEqNRsRiQWC6d8jRzpxGDMpa8KcrcCb7Xui5GHAIcDFhdcDu+vgTaX
SBCyibfyJfnCct2BB9JgfxNd6ehZrJ90ga2sHrOFPM5W5qqfZqkANr9CQifqNFtCE6spHZPPZDA1
DS3lGi4YlfAlqXxK+txMkH82la2RKPYUHpv48fLGrSmzlMHtWyHHvT6/TfO3r8PwqKMhqr4z5cK5
LGa1ILGQwwN2S/XY1glDx2i8CbDW/iHxfFe+1U+DCybOb8FGVPpdzcsuJXI3ZhwGihXJ6FypX6Jr
shn3is3ystNt46KL5GAeI+EQ86opLmVyZ8/QplLRLQz4x3vAoT9i5ggDOaAM2L/lgN3PFGGX4rjN
i2d0BFMNAVChHIL01lSvSCg4XQL74EtuxOry2UoQyxlyfCJRvKnSYj/2waaLM8EzUCSKi+uTKpk6
ZYCJGNUupqqtgyFWzXt7EFX4VofAF+vGxx8puM1njAkyZvvRbWzGRBZtja3yxsx12fDX3P5SFHcn
j22lNxnLatfTBn20ZvtiFu5lESJL51GK28HX2sBAYrEGR7b6BnEbJPZ4/zbtC/MDrcFu/npZqLrm
8JeKcV63HEFmkLMRVRWNdo1dOQjD8a+/b90RQA+KHXiU2Jqr3YweAwwI3rhOFS9Dgph61evln8N8
Lh+yLn8N55OzpshoAhxsJwTxtDle68HmsgDR0ebLwpqeAgmXHe2hxrAdQ7OKftWeeTN7sa3u0q0o
ySrSiHMlo5Hkk8EcZgv27PA2A6yfQKO1KHi5Zpz3IJY2FHGFN4x5UjZ/EBArt7kCqqmNN5NA2uo5
ANO3LsuWKRsadw7SOZOLIcdzWtd+av69oh7qQRBhrVbEtIUMZrKL96BvIA5oI+T80CKF54SyY3Ct
9AaAFYDd+QzcGNjOGU+DoYC7ibP/aZbL2ZcwJqFtW/D61rtpwzA/RMkOtgkfDHshhnOKdeJrcsjA
TYsZWcTO1oBnYukOWrDtQdgYvXqmz8LeiseLBSRB2gyFDGH1hjHzzG6Ft1H2BiWp3cyO4tTe4Kpu
ue11QXwgksyZR5OkYRWGiOGspDukzfwlNOkBveJeHAy/p0B50Fu6u2z/6xb5dwPfsmoLZbNsHMB5
DvOfjMIOMIzW9CCOkoT1YWYIF3bwrYVyIWcyh6kK2ZRD7VZfQOgBoNHKJZhGZw9cSdhxvuo3FnvI
ecKqTVIjDNBekqhAnKhmDLKagkLWui9cyOBCqxpwu6Azhu9n5e6MwUsA5L93WqDeMHJY+f7yTolU
4lyhFYKmfoREPM5ap0WwHfciKjahSpwzrOQySWkEleS7ccN6BUc72iZXM2hXWPVeKG812FksIeer
Yortsdi0w7jJrrN7ljK1HPWRkTAGwClIXGtfbz6DirTwWSrnTNQSfDp9g4UMMt/Wyo0Ojvq0ujb6
/eUNW0V1WQjicx4jGcbUr+CJ5W2HeD9Ho2fuBh7Q0J8qd3BrpOZYRFAd44NoHE/gSXg8+X4s5rJn
sZ0/Bvuo12yzUu1OmtDRnTqUICEyRYKOrtV8FiD3dVWV8T+ND5KjYsqmjJUMWSKyBcyL9ZYS7HfU
rQBzBQRTsGtGmPZo3Pxad0Kh0uu+7O8P+BABdplaWA3Wu29fYsyvA5NNE70UV5/4Cy35MhAg5eQs
Qe2UjZR8USsEe3Swexv1rcn2C5vBUQYusYMH7ZsYP/ljWVYFQaOOXgNLZUQpfHuI6k+qpiv54DJq
ccWO7uodOQDl4Ch63n+4cTlBnHNr405Dw0Ffu20OGJvTmPyWoaxOb3syCW69j5E7J4vzbLlejn00
6G/8OptqtpsIcWXsTpI9/Sh+AlvvRF8jV+R8PlgLJ5X3dXmdlpEKqa1ObRKWNlpfba0NBdp9cHGc
GM7FgSS4nLSmxAN/OlkYIQ3vBnmri9opPz7mODGcU0tztJ9qfTG4iqp/NQOAeWuxW3UGuCqCjRk0
XqXkdi/rGxJj6MIQMc8LzIWPmarJIkFGoGUl3Q7+76xtbGRznNjqvKqjgih6VRjqDcjN4wQo/Iyc
3qpD6Es1CAgG1U2HTWk8StSmw4tMBY0k66a5EMXtHi2jagqLCmipN9k1g+4LDpnX7zSb6GCsC8CV
V5/GQaDf+imn8DKKousqBtDfh/BhkYWqkQWNmxko2/cnvf0+0x9d9l0Lv0vDQW7viAhdZPU0LERy
ikpqVur1lDWuOT5VxpU2PrSSqEC6KgMXg2FhoN4A5/p7tWa83uJew2Lm07WPqE8+lNS9fOeKRHDH
oAnzYa5IgpWbRifKI0dWpJ0+NP9rywg7bWdNeHMnY9YBdcCsXRJcJ5hm7ESxpcqHy5wA9vdFuCzV
aFElPgTkV/7W2MV4f3Sb6PZtTlKIALd6nhbasNh9IYxYdBxIzrQxfTuaD+Y42qW8V9J9Nb1e3p8P
QSynFxeX+4E0o3ud7U90kuOrUgSp8PH1ywlgBrLQpQIB9dTKCrtL/G19g46DftN9ZZ0N8rHDuLCg
uUEoj7u79Hio40Qyaje+oiBNhntwyJ26YZOln5g/5pTj/EJtJlM5FCFxx7a0a3XY6poviOI+Dq1y
MrhD6tcAVMJgQeOiTseSWPpGB5yn4VE08FRu642e7ohzxuvn1iRgLsB/Fg/f22RKIDdEBR+uvse7
ZhdpT2YumjtkP/3dG/RNtbMQzjnkXS1NdMrByTadKKozaGMjUueas5vEDyT4+RlT/yuNT692c9Ck
UQSV0vxUod2gEySK/2GnzgK4bEHZZxXSIqR2dVt2smvFlYd9eJM5GIGldnmt7kzDlguwSIpiw4/P
xPcL+SHQzsrcNFIEG8VkT06EV02FmST5IQDVF96+liuqxa+ahwkuaICsaBrhEfqKsZ4IcGxrl0q4
9c0I+BW1U5nCHsQPWQqmmImwAgE2OMv4bIhZReNAK0QWI/r0qkP6MAKjZ76bnXCXIYqyiWAPV4PD
hTzO8+Z985+FjFrkRdRNJalgrXmujEhwL4oEcZ5Dk8epILLUuAAkupUG3U1jM3Qavd5lpHn4hOEv
lOI8iJkPYZL7Vu0Gxa9UAT+msNNq3RwYN7eFuiB4Kt47+UGa42nosE1RndgN4pTZeOlKkSdcvasw
uf5fKZxrr+bcMjChhHKCYwINUN/lDyyVOjrmD5Aju/lWEwVIqxfxQiK3S2BsBoROlzbwR8/y9Bhp
pwjKWf33MPtyeY9EK8jtUZePrQRPXLuR/lVVB6CafJun7lNGd15Azt+q0QCCtC5sXLDFV3ZhGBsc
8J02m/dUaneXFbq8WQrfq1YUfkTBGQnvEFLAlzfuGE+byyLWHa6la+jVUSwDpMjvzS4e0kzLRjy+
Wc9HGYHlOUeLoe9ON/lrD6tgNQOKjHQmeg+sRYOWDOIEalJD0/nx6xrzQVStEDgDS/82d4vtNGxH
Z/TM42QHbmeIFF1zg5aso0XORNEd6MDvFZWzqfTjN0WBz5HC+jGjfAyuytcsdcCn95jf/c/MBHC8
S4lcvEuCOTRKNSCuopSeOkxeMIRu0fzPEDWcGM7f9jpimyHpBlcab/X4CTQ+tqR9arcU2Ak1sGMa
32c413lpaQYSC2wkqb5VXiNsFsC1j/UJBWOBtLWDbKkU1F0Us6AK4c5YHE0gVCpwkFv5WiPPVfVY
gLteYPgCITyQSRZYQdZQHK5ILQ9VEtYox2lemKv7zM+ujclwLLl1U1C36or2bGHMtsqSk1Q1tk8w
Q5yLWrxEv4ezFjVP/Hwah9qdo+YxmSbXVJtNm4lKaWs+ZbG2OmctQZPpmC1Pa3e0Xku0KCEbIVhZ
kQT298VrpaW5ZWHIVnWTZBfot8YkuMNE32cLufh+Urch5njhONr6VPvHPBXEL6Lvc1fkJM8xMSxk
CZta8drccuJye9n2RFvNXYkkp2mtGR1YL5Gsz+NHWpe2Sj5xeSw3mnPsdQeCtTqHPcX6L1J+mQfv
shLsEPIPj+X3+UPaJLqJ5DjCV4DimuQ5LhW70u8zbW/JJzKhLy0SJK4Ey0Y5D64qcd5FdK5dpd6n
9XOo7Cf672yLxxwJC7TUaflYu5o0RjbYEL8NeeheXri1gGixcPzF18hTXPsKdj+VThndFOk2Jfsk
fJ1FB+Vj8YLdDGc/yiOPlGFWm4YObaba9iebgB4ZrWZgEGSpl/bwh8pi6m0KiLE/j3tRNzUzsgtG
8gF/pJ5bvcvhCxTl11B4Y3dL1BujUzHvdzRVYUwhOLo8CkmJtgcaswQ/qjXBtrhnPYqmi7jptxxi
UqLGI1+k4bpICw2KFKULXeaOWYP6b2PO2M0sQE9mgIVWRYw5IhHcSYO7CCqJaUW66CmS6ufBlwQ+
e90m/2rxlrxd+NQoTIukpnivaYn8XRsfVbm2aV1srOx3TL9etv/VTDCwnv+7ZPxYNdoiW81n7o+h
d3bbPzyg2k5cWVp3GGdB3JUq5cE0ZRK7KSok5rZxcTvGgqTmqggC7j0KmilT1bjLQgXIftI1iCJC
Su0ag0b6z7EQJGY/lufYOV4I4e4LbRjjXgkgBJ1CyE74W81L3eLEyKeKq+lr7RmHFJAwKNPdiNIi
q4axEM2Zd1BpkgzTGNwkJxuSoLcZiRlwKAUDYCOLUkRmuGrqmqxQVTcsjF+wvy/ssOzUItNBwYeh
nA6wlJXvNennjH0hhO3pQohaFInSUYSXkgWKsl2fkPsqTUlwmCY/Pc691t0EbS0LrpbVl5ZFMV6h
IfnM0jHvxY7FpNYA8K5dTHn07oQ+Jju5i2/KVyQwwNVoy66aI8M6PBfPlw8c+/AHJ4wnFvqoFTx/
+GG10FJzC6NxNfYQzZ7NUQV4eBq9hCIeg4+dwMxOF4I4O0UeK5woe6823ugyLMTxNcJghAP4cDQK
ag1wCUVzmavnbyGSs09FMkiXyDjiSjvYHVp90pjaViCaixctIeeC5yEa8hEt/a4aH8rscSKehXeC
6LCtSlkYJmchmtqOnVzBMJP+aVQdXY/csfoF2QJvv5rrtBaCuI1K8ryukgLqGCHy4YwtKfC0r1i8
L73H5vp877IFrh9rghy4rhPNMrjli0gyt2ZXqW5d3DTG92C+v/z9VS+FFOp/vs/DCGBCPZZ1dgnP
Me0dAy2is1Zl9ph9KWf5oBXDl8vyVq1OMwC2oKsGIbzXr5VY70MVlWElAwf6bMvJTSQiBBPI4B9q
iVbG8E4VslnRKexua/VkiMDoRSK4bZEw6R+3DUT09antrsn4lIheIasB4Hml+Jg91onaAQ0JV7DU
2VZS2eN0M5fPJjEAtfegVqIyOvvJH3zdQh5XP5DDSMHMJZNHi2+mNdrBWKE1wN+AEVy14yn+Oc/y
Y2qU3y5bxPrR/WsRfFAfGcaYxXGD/Ehlbmi4o8rVPJlulgk6YQVbxof0UxeYuY9CrdtQN8u3Sbnp
rKfLqvyDdzjrwl3CyaArVZrXSL+8MMJk/aqiTgYgFTZsDGSLqbVF/kGkFfv74kbOFBBbAe4Ojq/+
IjVHjfwqRB2w6y7orBTnW9vAzxNLQYRbS8mVHxLbCPydYOFEanButayszBhn3H/mSdp0XnpLdgFG
0IMCI0utx8hiuqMhCg7Xfd9ZMe4GDDFkTOoYa9e60g1D5wQRozs+58fRCe8xJIUpYN+hmS1K0onk
cs6jMDOiNEmLyLe8i4BYj3nVdNqN3R2dPlOPRnbxv+6WRwuUQjNGhw8OF8res0Pceac++mj+Dhy8
Gk6iedz198lCHOdDyhqpDJ2dsRgcr9nBd3t7PnR7WdiPJjppPGpg5VejlaW4R3AJX1n2uA8OiQNM
0AidoslmsEUdTQIvxaMI+iQHmgs7BD7yQokf2GX9RTEqTFYLUjWrglj2G4B+mAvgB/fyJEO/io+q
QpEdq/lGq66KZrClUXDiVg/cQgx34LpcN0y5zVCVkx6AjWPX8q7XRW+S9cB9IYU/YXVuaf7MSiRd
uYlAnylH9Td57q46o95LgX+YgcBr+b6dSPl1HZSntG+upUw9haCSadr4pKiGc9nVrB6+xU/iDl/c
qxizzmA4AzKIhv7Nt56k/CVsfmgYJrwsanUrMQlhmJqqUvOtIXjhm8e5aEgumYpLpMSm1TdKwPJi
PZaWqFAoEMT3HyWtpeNmw7EjJLI1ikzRXWw9myLs0dWl+/ti+MBtFPazhXdrOrgzqW1wo9l1coim
H3m7STRhQoplGD6EIwthnCvpzVQjiYKmgjfSaHCStnbtWVsVmDGRsOVp5YrTTCAyg5xHpqr11ve3
2Ck9n7qiL43S7dJdNNylrSDGWevHfCeA7eBCQAIeSEBQp71rAtpvD2CELUB3rkY8GcBXLnD6K0cb
stBWZ6lAzsBk9XtZ8pRXVaQGlTsVx8z8YsyeqgliqTX3+04GF+jERRGlYVdVSERJPxgSuXmbvrYH
CuzzbBMljipIFq11XgISAe9wNECyJAAX5wRyNBt+2FQuw6hJdlVik8bxid0MQO2YHRmDdHXgSBhW
EfXtry3nUjK3dYNEgSOjYOvy+drsvkbm3lS/X3YUa/fmO+04b9yGqWJB9dkNkuJrkB1I3btG/ks3
HvRkP7e+ndFfyN8L/NPKeX4nlfPOQLryVTUtK3eWviWZ5qoKJh8sz5huLP8zocE7YZzfjSyz10sV
G0jbV1l5kfxDLN2l049ZPxIFUxBO06oC/VatdLF1/BMKlBoRMENDDPC9zVcH3jQ4/WF4y2dPr0Ca
Fznij6hlKvoBZJ0aCiAAkTHiCi1GXBb+QGmJc8GKvYwUNXLeOuZwA9jBrYZWwMSNT9rkXjahdSs9
C+bdpdWXVK+gaoWX+3hjpMdC5P5FIpjHXviwbFTLPMshwlDdKDDsqj0awY/LajCT47y+hrqLaoJk
C2wpfE9FMZtdECgR3hqgpJkSy+n6J6tX2czWTs7m26ScBQu37lkWIjnDzEmXBiWLhOL9fDUFwH5l
5QhcNcopckMA56D4IaZZXl3Ms1S+pyLpM7WzQlxvRtjZURjbaerbUiYi+lm72FAwMICwAv4YnR9P
KeQsB4ijhIGbOgKdd1ztwrYW3DciGbyDnPxqRo5PcZNmCndDGKBu5EuCsFgkhPOQydjKWWhgl6oo
dFT9tqhkgbdY35HzUnHecCwMX/EHv3LVeS+BE8ncJrng2hSJ4EwtAMiiScEr4OaSekvq8Bms8jt1
jATRxmUxlG9+qtB9oRutWblddZQwhJSnW78T0Z6uCiHo0LVkwI6j4vDeG6ToC5Yoej/ceux2ktq6
ZlTu+jDxLjuEdR9+lsO/YHXaAHgjggUPTo26MkBUAmnHrnwFCMLJw9h7n6hLatZCIudK5ypUyiiG
ZmWU2TOV7bYVGLNg7fjHa9hIcdRLMGawW9i4A/0ktwckGi4vnUgKFwfmw9SVkQ6DluddOl3l+VYa
BZUZZrAf3PViqdipXVwJE8ZD/dGYFVx37R5DvNsB895iKonVw78QwzRdiOmSQiZAOEfwV4Mcm2Vs
jKj8fXm11lr33207Z9ByVeSDxIQ0B4q+OnIMPP8xBGvxlpGZW+W/3B3eoU1VopaFgsR+Ew1OMgOY
mFFmbTCd0mwvqyYyBM6z6WNRW2MHg277bajOjqTcTLGwMsJCm0u2wDm3rKuiomshhZhPY/4oy5Kd
6Q8tgAKrx1Z/qMPMjYe7T2imyTIgl1HyNHhPR00T1d/CqNyYUo+q3UlvJJtOmWAB2dZ/UG0hhvMI
2UhGEPui8ysI69BBUiN2Iq0b3WQKQrf2B0tgG+tOT6OIXS2FoJGPM/hgjAck/60Kabvhi+olmCUv
BpvhwwIiGciwvsibr2t4FsgZfxNRIByUMUwEKtl6K10pabYfS/KYyuPj5U1bPc0AuUNrPbDfTJ6J
tjfMYGp8GErqb9ThEA2/Ln9/1dwX3+dOlpkOUpfNpHLz8KoPvkbhUQ8TwQ6JZHBHivZGOEomfKtu
7BV68P2DMgqMTrRM3HmipQpsFWYDrZo4kT9uuyzZX16pVfd9Xim+d0UG1XxotNDiD2od3f9JtYty
p2tdGAA7JQaGygCDr/BFzFBV21nqISf/kQLzmOz6KwIcEv8qBRqr4Zg/aw+glIfAtIvXyxqun6Sz
aL6+CbSYcU4SrOJ/bqhT4jQ/in3hTrvOHg6zoANy3S7+ampyniIAvLhsDbhE5P57pJS2ab5ajSC8
W7+pFjqp76/DRjOrGdyqsAx33qhAmrCu893oSFuGM5E9X15BkUZcFGFpalTFE04rvOBG7ukjMSe3
acyny2LWrf28cOzviyueWkOry8wpWM2d3AJ7hNbOv5PAFF1ISGdJ8yU05LjNEOyV0gItsSHIUonW
ivOiee2H8G3YGHP62kuY/tevzEo0Qb6eY1hsP+ffgri3CCZdEHn/6LyisQEJrdna4ABq9aXHOF7t
SHsNLsNNhQUe0S5xbk8qqnFCb34NBb16+lFp3y/v0XoiTGdTPCbRMdjFm7ZFax8zD5Ub0ecCvDbB
dBf539Xi4EubMPzdgTsSA3sCoeyjH673hVDO9ipr0swkxLZ1hxH41812PiZOsG/27Tbfil4X6zZy
1pCzkaG2wkTtZdVtUQ1oht2sx44Sf+5+OkvhbCSvE4lmuo50kLxPivuqPimi/r3VnLa1WDbOGPLW
ImOp4DWLjngUuxNv3jFat2oTbULBw3nd7s7qcHdhpGtGINXw4kp5kyaHXgToJ9KFZ4YNpXLWcmZ3
nbzXyS1B3OU/yzLgezJPHb/E8nYkXztRW/Zq1HVeQX6QIjEDrTEjqGVUezV3O+uXP29oK7iT2F5f
MG+dO1Mh8BGiuUROLRkD3YaqR63B7FWZ3kqtekjI/Hj5PAksnG+/SYvS7GgPeaG1y8lN311p5cNl
EcL94o4scI8mEK6wPKE7gbEp8VTw+2EYSdvIu0iYIhSYH198ULp2QAEHp0k+RDuY33OCNDK5pm+w
1uW2OgovK9Eacl6iwKOwViecrSGfgMVIo84pUB5QM1k0CrrWeoj0DcrNCMUxyPZWw13ci4mv970i
QdR0hxQLa2gbHYaSBYSB0cs98zVwE0VwF6+HZWehKqcfq1E1U0pRo8rr7UzSp6BCQTgfr+gMbiq/
dyUj2qLo7s5m4M49YLA76um+5l22o9VlXvwM3oWhx75PS7ax4z6RQrtp3BYdGZeFrMdrCymc92oN
qW/LGPcL5i82jH45ejKv/mRKzHtRBLp+NM7S+MzySDQffU7/R9p17UiOK9kvEiBvXuXTVZY3/SK0
mZb3Xl+/h3V3O1UsdXJvDTCYlwYyKqjgiSAZcc57sL5rOUAuNQSPJxG4Y3VdsjyjeaWgbdipC4/P
KHsCJL4EH7TUMpgB0LCD+kMoWGGzmalXvlFQ1pbFEvcc7LVOj21P6LMMJ/ANr3ShRMDoD9rc9Stj
0seCcZInvpxnYEyh30vLuYgYl2es36cwrM4FJZN5bLws8oLiKLIGrzdxf/X3k+BfbWxdFOawIrgv
J6IZtLnbZC+S+DBkN3PBcGWr0WMNIhK1n7kEDzMQ2Wzs16Y01T2C3ApTu0TzW2dOlrYvQjx7Vf+w
xERYS0iVOTN6FnEHTcqcujez0kPaYWze9xe7T9lztYoURBjVXIwQuvvPGTmMiWyOWZy5G+UGvD92
b892B+4yZY8u7R/BPYuVirnDKOyQQr5olhQekulR0hge3GrocxLd0g2Z0kcMOJSp10u5rKRhzgFU
2eR26Z2A/fyF3tx1oMjUARl95rOh5ThBSNNtLt2M+THUH6/jLcsLCiQibsLDLCb47FDaC2NoqsE+
Nlhv5ywjFDgERgQWUkgp26HyquR3cvMqhwz8YX17mQIISMf0gxEi9CoydF255QkU7hgof+XdwuFu
WU/0LJfIv6/wQtblamkImBuB8Tj23UsSVPddM93/u89DQcXcREbKtQiyQToqkGGrm73OKnm3b5ww
bA3WDigLiPTESNjx6FmtCgyq+IrJncFa86K+Ja7hzK62B7e6Fzi8nYNtkdXb+Zf0e7FMQVKTL1qB
YUtU288D2HIEX30sj4Tnf/a/9sEupihoGnJeiFPyjBRh2Ht55bqjMLxd/1gEXj6j38UEBT9VNPEB
3lzI43izK9C2JHic13m9f93MX0L9jx2aHcco42rEEwgZki92i43Wnjd1B9313eDNLyw1u+1Avxij
MEgaQqHjyVsyr7Q3hjD6crrcikvNSorb2elihwIieQpUcQjh1PITBHwukZWVbkCfusfTpU00XL5Y
+10sUqikx83YRDE8k73pSOYDY1Cngr4VLJQK41TJco4Cp7lNIDLUwDk5uB3rox586QrjsoVpVpd5
SBNhTlEeqdytwmlWiYZpteG/crOwskKhEQbawrSVKhR5GEc1cy0/dePoMqKbLPvnXQQ2E8wMg7ND
ppB1UPNSG2WgEWlemwZTfm9nVM/GHVhQIdfIkkD4y5nuYpDyqirKJRdzfBxsqPfjcWLHpYU+4jDG
mVW0o33QWCWzWNlGi4tZCvt4jMqltQq0IBTInNkTEvBDcyad/J2zON3v2U5QB/aH9EFgABXx6NoS
U1gocHMuDhKe6HTjIYveGvGcLoeGY5WDm2bQpoELJwkdSvRhOVOSRRsL3O9nhW71UmUaqvEQ57xX
6CwC3W1MXNmiVhNkQ9NccXg1IatJhKDQNyzdjy5ZxOpJYWmubW7olTlqBbtl7lK9wgqWhRPLiNRR
Z9TSm7i7skAlEynAEGcwoS+l5Zx6OMWDx2zWZC0a3YC3TBBiWnTUl4gED1cJlnCIT8JecIYndrJn
OPTOIrCqmDiNH/KRGGuLW0X9lmr+yCwCGZ+F5iDTKiGfOA1R0GErC49K6Qd2n+BQRcTcRLPAlGji
dV+Y2sSwIcZtEeQySNCoFJkLwtB2PDwT84ehOsU5KvU3VWSZ2V7AixkqQxbiKHHdgogY5MhM+ddk
OQ/Fj+vou71lLzaonDi2sy7PPBaQx1vj9E8DyYDAz/gv9XOsVozKh1rJpzyZc7eDOnbSKnWlHsl+
+sLULj4M2KZUFZWtJlN7CDxnit6QVoR8OmftThsSU1q86yu2HXJ/bND0eqIWGlVaoYrI4+Qs6ZyZ
JKwLg81McXFDodwoZWVWSiEVUVd2u/7U+aMb+dmexSO1fc94sUOzaIzGKILydRLtEQz2s5P6kh97
cUnUblGS/z8moBhrR/NopGnFK/L4nupJA7C+ByPYbkC7GrE3HrsTy0WWQSrV55KIQqmEh8ucP2la
d+Rlyb4eDyTRfMqtq0WkEhGXtjGmQ5HWhfklGE5Z+zIafmz4Sc7Yqttw8CfwVCoFcdlcc1KGgZkq
fUILh9lWZ7GeGFmItWBU6KmRnEQ9Gd2dhTOXPoisierthuLLcn3qWGyXNJJJ8TVa3BldsQ5n7SYI
zw6OCknAwJoYlTgryGlJNGVEj3ueIOY6O75R0W5e495NgNKRYAUQ9GIppzK+Et29qOdcnKhkqAvP
EmaZ/GzEx0FmtZOxjFCoHS3jorY9fBqWmzE51Mmx1O+uhzWJpithrZFAWWVvOSt7A4QOqMoDiKJZ
+ZKV50he+Dc1KtTbpdD1I5eKyWuzRCzdQ8aO0oj3K9N8mUVRW8yi3UP9KvzFi78jyc3ib3HK8JER
7BqFDjPPpfFSwkcMP/tRDkGqYHGuL+P2jccq3il4aOpgGvukJPHOW8OutiJXwz2L5HxB0oGMV6xM
UQAh9Jg6igy4M8q5I1SNMwSy2U3G63WXWJ+HggguxUuwpsKjOuzdRPHH4pinpZnPLyMvW9dtsZaP
7lACrbfUBS2MqSeIrBwEP3vBzI8jmjikMT4VY1PRVV1Ut3kjGCgeIsN4hi6lAw72GiOJFSNhbFfh
uoD5BhXcKQJ9TDJQPSpz9I5IA+hMcPNxl0InyfAGiE6xHgE2C7yVMSr+0L3RGm2FBRzywQ3SnwnI
nPX+UI+/rn+pzZplZYcKvjqYB6Xt4BS/l1xyudK77Q6D6f51M39ZPHR/gipV5WX6K5VdHOfQ88bb
6H7BuS9zmx88GASIniyeYhkpdxMgdF0AHwc4jkHT+xGJepB9dGmOHZVWz+i/crWaNYKyGXQrC+JH
C0Ux5JUU4sicGHuu0p1gjk2caxnbiGWFyhfVwAVyQZrdMeRpaqVxCCeQeVa6x/g45AnkU9JYeUPW
c4XcU9xnakkORsOoWl3K76e01524jtykjzw1q+/ysn5K9Rqd1l8hYpXxkf58LLIIK+MpiAlbhSPn
zXc9Q8FP/wl+8bejCyl7ND7kNcPb7Z11sUdlj4rTQJpB2r0EPTd546xUjqAf5JJVkm1XMCvHqC3c
jUnXGxJOHKM12cVg5Y2V7psfGUQ1hGdedSKHpYi0bRKTvhqvaBKovandPEkBr1Yaem9GS3AhQOyA
LAujel6FgS/1xbCVR0bkkJ30KXJWBqmkkglKqY4a2vbQderKTu0JN5oX4lRAWCau29rcDBdTdAuA
FKaLONc4VsdN6OZh5yVLspMhFPDvzFDYoQ11zkMPBYCoQ3+g2c/9bAUsXsnt/LhyhsKPpku7KprJ
lduO9DOk38ibsubpbvXECopNhF+ZokCEF3tM4YA5yE4wmy3t9HTXDIcMss1gKVikx6ZjMYGyolCi
4ERR1KjWwCOB0v0/iZKo8YJl2SItDaHLkoV+76u5EoT0YIFcCHrUqogM9Y6HOGlzzv/JfbCN+bgb
Lu8SezhUUDNUrPKc7IsbIsbX/oh/lGfQabHufpi+U+jSd5i2mwpANmQVf6MW8UmJML/OME9mHFi+
k6W85jqFMdBPFONex8dVxtsA/KEsvqbtvG2As0PF7bCi0GRxuRz14pzCQLSrdsNtbXFW+Upu6TqQ
Zxq/vrL3LsYob+QmyEeFR+CUUm/mQvXaqoUjCcwXJRLyn1ftYoeGyXJIOFXFRwp/Rzt5X7mLD1It
8Jt3z0Tz8kuvSqs1pEDSQKt+0JDHYamKvX5sbtRMZNRX23Hwfx59mo5s6jBWsxFbIEXPSJ0dh+jn
9U/DMkDBYqBU0J+u4IMGkkn1GBuP139/G90vDlCAWCpxHoU85luWXisOVTIPN4DH2VKasmC9d7B8
oRCRi0H6sYAI1B4FbxQOFYuGZvulytBlWVRE0JXTzaJjslRlTmYZFHA63hAFYS03QzJHaCm4vyBP
9SyU3/bpYpL8+6qKSqKlNwYNLTXBWFpDEFioq8zrn2g7kVxMUGE84vjT9SDSe+dBIjq4UFhE+c4a
rGF4QvMbyFldBUGB4r1bNIzki5aYsjok/4LSf1yheZ0XNNIYJQ9XRmtG85NsVYUZ2R0UDgVr3iXf
WGdUlk9UdDdxD6mrHF0oSvg9q/Zx9nT902zvnos/VEQnoVZxg47f75rHOJEwTfpDYLZ8spygQkzK
cg002DCSjqK1VOkuXVjqRQTgKWAGBCgSSCwwtqfSk/1GnIHJJsL8aGgYg8kJvXBSu6V/6QpUYf0y
lVYgB//9SDEer8HvhaFE/KfS5UPdqpAeBtWRPQdCa4dQwLA6uRmsODEy5/p3+ryEH01R1UHDFUnA
VxqOA9z3XnxuxX/5+1QCrTSp0NrJmOyg+NWhMyhqGBjw+fD00QEqcxoVJwt8ymFKdFLOZRKa/VL/
bA283XLj7vpabZQeH21ReCMskt5omBEE3pDDjHQgNOXG0/t9ywPrvmXzyyjgk4DoiYZYoIy1+TKi
LyOZ7Ko9ReLdxDES9EZOgDcXAxL1adRmypSo1ydctCyg+uXOsyP5xj33RG4OQPQTgTaM8bE+o8JH
k9THWsBSnRaxOtlT0Di1Vlhol7cCnjVIzFg6Wp4DM/8YCtRLCGLMp0A8JuU9IxA+l2sf/KA7OHXc
94Z6CANcZ4HPxG5NrTOVm/y1c6r74JC6/7UUO0jyV9+K7ufkpKZtpxjbqAz5oz6VN2o630RhbA/R
6Mm87DEcZHwoekAshkAGJFTxoUQv8HIneZDf8lenPkoOCgUr/BG6is0wubmRL+EoUxkj5BIlWBoS
Gz/bZ9zH2eEdFMduJM/wII5oKhb6CN2G9QDyWS6aWlkSS6syJeM6ve1lAGCKaxCXd9Ib0vBORtMq
R0Xj8eIs98Y3aJEdor3IohPaSPsfvyv5DivrRt4omSErkx0du1cVKqcRDqbd3vgGYkLQHLPCaBvB
VotMwX3K55hbkPIJB2FCgC2YpLO/fZ9AGX2JgZesIKIApgTtSjXWWFpdCncFJjSnOjhqKquDh7Hb
ZQpUuG5SBpBzYm/EmjWqZ5XJN7WhU/HxM1FYLBuDjsFZmMiOzU49DTZRaR/8PrQjXByDiMddLHBO
+f2LtEtObKFG8vsfq5AP9um5uQzqfDWvw/7g6nvJJ4IEEchaWSU7Kzzoa2qOq+Q8INsegx+/0VXm
owT5pXiCU54Nm9Ufygp+emIuzpeiiDpYw0Com922UP3grMAtnskjPnsRGXFCn4HmPO6TLjRAdRid
ptoLKka4s36fQpI6QlsXP2AvZ+o3QfQ4lmwhYzvR43GjwHPSLOH3U+4hFJGw09uofGKgMMsIDRBa
FhkJeEwQASgHEOeZG9jRDzKCQV5GRp+rTNasLmvhKJyI+CEw1ALZdFzOcbQfQ8bLPcsnCiAUfiz5
aUGcZeEBOkCZ4jZDyahsNkZzPm5RCiKkWQvnPiDpCyKWy6590m3FaTTMaQkWtyfxrDuZJ/LW9Q/G
8I0+m7banOVSjKAIZGknxtNuWMYjVMkZI/cbE+Mf3KPPpzwvpgs//y8CkVc50qEugrGH1dnPwlqa
qDxUQzXJwVaOshTDbkfpQPrUCTJEvzuHB6Vy6WLmHgylvB9YvaUzFpQE2xWo/cRfXg1j3Eeoio2o
MNs6wytXZ+r1Yxx7ycSKfJYxCjKyKiuilidBIwiRhbYip+tQSfal7MSLcV8JKaMPm5FI6L4pYHs+
9e374sZ+vG98zRPt1G0ZZwvGjqZZyxIVN2WlLOt2qmpOsHC3UigyPNngZ/gYkRRqTFPKRz2ksN5f
6aRXeXbADuNzjvwom2hhj80qB2SlrmGz5KcZ3tEk1ZqERq2Ww54rMkhPCrEZqCznGNuabprRlyrq
ewmQGHyb7NiHMMm59UoLA9EQoExfocTi/9vkT3fL9EXYCO2AYCTiKIabobYRb2ubwxOJHpqsfcby
kE40c1aoS4VFrBq/l1y1uitLRkJmhYhGhUi5DLxa9u8eCW5/kzrRA2hljxi8xlzffEg8Mj6bWcyj
DMs3KuHoaaqAnkYbUdgksdnsJBuDAalTdGbrjjaYLr+h97swucd/lQto/p+S01qe77LJlrRdwT0u
w/d0YKRSVs1Gt9FoRhuS5x3weqMLKbkVMIwc7IqDiizXn6sn1uwVY6vRTRpdEoB/WQEap9Gubv2O
xTq8/ftEfVoDZRKIqT+ev9IwmHqlrnBTEExPYai4fZS717/KpgnQkyu4xDHAuEKCZXXEm0AKYKRo
Wbbn6LVODkYcsUoP8kd+SlkrC9RWWqBApckFFkl4GECsgmZ8P3iTToMjWQva8ZmHyM0ksrJHbatE
zjLQeOAQCbH6bBf6mgEp9NTPzoMfPnUg4AUpU26NR/KuyaZ03Q7BlXlqdyljJY6CHhARC6L+kWPK
R7uvfNmsd7Ifn2XGZQ9ZvWurSxV2ahPpGD+AtxNYajXdb+Qz1/VWEYaM77iJGhe/aJqwBLRJWRYi
oQ38LaDRXLr7RWLdd2wMWiNtrqxQz2ZGladJlQATO7t4VT2oxSq+4UJ38SZp3l8bBCdxumfJmQ/i
fWyzNvR2IalqoH9XMaQFpeOP2yFdsjQIphT2q5Ome2NCimU0NlTtbW41nWTy0tP1Dbj9AS8WxY8W
oQJSK1WnoiaYznKVm0b5qxvsXmHMIW5/vosZCkq0ZOaEsFBGe05OpXIjyv9IMUtokWWDYM0KS+Rx
SXWpR9KMuVvOcJPhSdJZ49DbeHXxg/wNKxuhVtdKO4k6EH5x+2cyRIe7sN8aJmEUPBPqNwajWGQ5
RcHXKMlyV7eIiIiDTmtbmrNwGxgM9mSR5RYFWkM1VVyUIQq4w2zV36Ei7ga3k4tq5yZ3Sq946V0Z
17fTc243p95PfCKAwIROEmufweSyuDR25UnJRS3uIKQzLo/NBvVIahE6wPbMMY9SLJcp5IqTpZRH
BS8IglZaSfKYLKzcRv7cK+7Q91JcVHNcYpB7cGNfF3u5/ibq5zR1y8VWWZQGDG/ou6m5MqBcMsbg
wJKPg7DPKlbgb34bTUBfiYqhQ5FO1JHYBFK8IEKaxtc9ww12UeVAYd4sH4ebBoF/HZZIwH1au4s5
eqotDfJKCSIcxTr5Vxk9KvmvZvk2V34XP183tLm/VoZo/Ftkrm9VWbcxMJGYoZKIFurie4lTWI99
28llZYrCQK6P0M7dIVeSzknVwrZ65E8CHpUMK/pOhnBTt/fHH++CHC4ztZDUcW1FSQStkEsuSzmL
Qef5Ppad7zs/wwASuZY1UOT/uzWlQFKuuj7mSgAxj2XVCrMPvBmiSNeNbCau1WpSwBgmaFxWwwYX
9QpvCooX9pE9zfueNSXGChAKGsuinOUpR0lQT98xMWaJeNCUEvu6M9t3yytvKOiT5qAV+gXQJ96N
TnzABexR8kjryeBxTKWZ7eu4lTUK+1T0xouhiEjk9/P9bKXf32mM9rqNAUVXQ916A00YJoHedm16
MUu3hGrQ02lncnmVHQnBQuGGkzm+tTZps8EMKWezupRYy0pzQ41CvkRcC0d7a8AkoSWiw4/7PuGa
oH7jD6w9xggVicISLhnbRQ9wxJSDB169bapnUcoYYc9cRApFpkIPo7zVAcR4pGrvtUNkG5Z6Jo2S
eJV2WDPt2yXp6qNRuCFCsbpMI8T/0u058Wcquk3xhnEee+JvZf0Uzi/pwCr2RdZKUgiSgcRgrGoY
RR0ummR+jXcyN/2e35O3z/iJkIkF5uCJbuY3s6nsCyd1o6ev6IPjQLDynkKZcgmnNs8AZZq+a8Tv
Wvrz+sZnOUqhi6QWSsXp+P1oPKizl3Lf5PTuugkGUEoUtORhCfnxEBlu7jpTbt/ibi/np7Twr5vZ
rEBWK0VhyiIOQVGTg2dZHsLkUES767//PmR+JYHRbQUJmC3iggRi4w5ueDPvdeiPt5bQWppDxgxl
WzWLG3IHnu8khENgsW5VGR+LPp3hxqwWygIptMT9wYCe2swbMc523U/GOtLNBfWwKPFQA0SUEBqU
SuUOWsMorv6CIUiMAmZ7FNzufKwF9ECqlFxGtfgfQq/USVXC3PsOxGVhGrb2+BWnLgapMBdABWu0
MZBfncC6hXceVdK+FH8XE1SYB6E8tIsGqA9m8P+Jv0RWo+N2SxDU4P5v1agIJ/1lEDtDjl7OqseZ
6BM9VaUNFMSECLeP9mlnziwk3A65PzbpG0VxmpWeJ69zPKqcBhqJnHA3qC/Xv87GtDBBuYsV6toh
r4IxV3isHUnM6PJwovNghjvZxp3OnhAQVzaLTXf7+nllk0qWRTTykp5hNcNn4WEGsZxkp3eY8xcw
pbxYgcmjCR/9Q3smx8j2kmqGhEtHSDPQOGLEUl1L+aLbPHmAHHJLD2YzEd3ra7q9jf9YoZ8ep3Fs
y2gRUTZq6i5VMpdLc+e6iffxoM+I+McGfaXdFrKSpRlu0pOd/pswOxGqL9CMQTUkfCpP4RORqJEs
sJy40i7yS7ewtLcK9/uZw2YdYDhMR6pkzEIyF/hjuMEbm9dWeLru7V+K1j/e0rfdtWSkwDKcQPWn
0VlQBmRnQuCv2pKn7Rsz2Q9eYbHeIJlWqTDVo64SuhlpbXDxDmMlrnSTnzhgpbKXHN7XreRYWAoj
121Qx5ENefGVKvIGYajTPISvhKwp9pud4qd3YD4ZExPE7mfywqVVZnaqvJEpa8v6kOTfVwdFvN7p
XBPhQwrBqVP3Iedd/5Ai+eOvhK1ONujKgKz3jZyjZwjF3eLG99mx2s1e74zfI/KS7Sze/DM+ohBy
359f7d7HWzZj67B8pBJgm0rQiWkAPjPvzwaYVV+v+/iXg8flA1IJb4BOXMOPCBuiNZE6+VPwWNv5
TkDIQKaURcjyl9R0MUclv7RR+bQtEC9kkHB6rCK0JU4+Jlj2g7RHr9zesJnz1dt15cUmlQ6npQBj
s4orXagf79Tv+HQ3eGtwyEcTXYwb2dpb4X3tiPXHKM3RVxiFBKVxBCfP3Sx5bXbtdzlg3IayPp5B
pcM+SEVezQRSHpFOZtDIOvItZtKOHSbHeUYxRqL9ym4wKIDJo1FGOzuM5fohEB/C+lHrWbJyjHCn
+/TR3zNGqo67Thkne8PTmDT85I+85gSFGelYFcMsIv6Ec+9Mx3TPWdlB8ngb7SgoxK9vLpY3FH6E
miSNZSHjzak5lf1jKX2//vuMwKZn6Jo8SGpOlnBvO92E9a0hamZqpGais7rzmYFGoYQw9RrEQGAp
OQqugbG2DG/FZPbw//U0SH7t2keiQAJD9i0mx7FuJKnMTmQJL91BtYOH8ihYhTP6iSV7hv/fkwN9
yGUGhRNZG6olJwEnZKylceC1b9c/19VwgEAWmZZfpROUBHMlT9hAzXAjpb4m/ZsNit+n0CDjubaY
OqQrYTro2JoZmp4D5vT51R0EKxQM1DwHFa4EoZDFpuQWmAuzqgOZPUf99q3wypfri7bd2f1/FQbs
URVGUUs9x6vYsa0DytYcgiO63RRmbg2gdZvwOF4i/fa7xJF/jD5LHXq7jW1lncKLNlXjIufgLQlF
sHYubv7cHSso1eZWFGFoFV0oJQRQoU6yw15wZ4/Vfv2XM/D/ZhIsAIUi6aAYPVfiTzAe6u8t1BvK
JzLULVVWbxP9QCFh1BxMp6miYw7yVJI0LHl4M6FBz2kd6dVwcYj0hb3sdmhblh/TneElh8QJrIrJ
lsr8Ayi4kfi8mwJSVcrftHPoC378bLzmTnzHWaGnAK1zd97Vial48zG3OeYfcBVYseQUAKXJUElq
EKE1TG3NJX7DpEalPfCayYjtq0AHOxTicH08KnNOspEAoXP0F52JBrK2IKDKXebMKJw7q/p/COpe
r8Nknu5SkCQpQ8sbsGhwq52A1szIVnIztVQ03c3H0s086RfDWbJof0V1mKTgaZY0kH6Qj6p/I2ST
8PYB2mY+Hufe2aUNrzHRX2sbNqtHjYG778lthbvjIC1jP+N5MwwetPqHPrGeHBmf8X0HrwyUap4I
YoVaD+QOVn3fom/GBPc8NFZ4NwrN/DG/BUGRw/bsakmGJaXQCU/hyczPeHOPYz8ZZ1MfIpPZsH49
+cMKBUBzXoSFFuCGgJwsJyiX6na3j3eIWhwSINt2PU5YPlHgo3BtaywKTjwYaRXLI66RlpnR48HK
Ke9XPqsPBuYBgStJOUPIYiG/cEOGMZJzYC83aFwQcTNbQRZMu53eQmZRuH2HhYlQTVJA9yTRio7T
OKFhUkB1w08OoSmNrC4yozOHEcTxdXgmZIsYQfGvr+oWohH9SBVMvKKAXruPtUdTZmlaQIbRbqJ7
rvPF/D5M7qvp7rqVzeuAtRkK0PSwCjtFAKz0lZUMSB3Fu6yFAnZCKHKeJnJd9t70Wlk4cj0yrG/t
w5V1+iqrkookHTAwis+afxfswlbfwJbJm5pTHidn8pbSCl3jaDDfKbdidm2YgjYjH1NQS+IqfImc
QHjIICrXsXqJyW/Q8Lm2QdVdZGokmWRUp6ShXrTQvH8izfv6gc2Is7njDUEQRfDZ8uijoKJFDosg
zOYZVc9ZcCGl4BGykXKHxiGrsFinJJY1mdrxU5YbnVQBX/STCs6MYBceBycAsxDJfKzena1ksHJN
pkoLvRskoyl6bH0edzmyZLUZi3mKBDn9pdYmqNXT2kDLwnmY7Dn3wf1oJlprSsq5aDqzbE/L3FpN
tjBQc/P1c22U3nlZPBbZwuNV4UT41rCIu/7YYAlZJTFjAelmoVGrO67OkE3r5qeq/1OxHhpZ4UB3
CHVDoLZRDQypnRKdZHsyuhRb3YzzJqkPWBc1m/X1auXo+bVl7Bapj5G9yRuT+Ky85B6R4RGs/I3c
WrImYzYvatf2qANNLgaSMGcLGhnvCENE9Iuw+eAF47zck/5rPNT4hWyy5gK2IGptlSoV+oDPMGLU
4RQRKlbIc040xBaGnVwGBrPCgyoW0ikKhQks3BBIQ8/Gc2QtZmDrRyK5KrrLiT1TzYwXCj40NVOz
2EC8BKfAG70QGrnGyfAgNISKS3Wu+8dyj4KPduy6Jo0BH9Bxv5lT9UavWe+qDPigU3Xf6FwxioCP
psURAGwbZSe5gMez1nKWmoqOwidWvRgvX/BMMSQUJJoMIRhqGcOy7dWynJA8G112C14fzQW9N951
K2R9PmHjygq1fqqMbquaA3rIdfkWFXgUKCpXj3/HUf5LCBLGnMNm0K+sUUhcxuoyNSqkMMYqMfn+
PEr/aMxO261XAgiqizwIPFFZ0dx4Q1TizrIjC/efWUtHuTFuBqvcqe7sK7fT+foKbtZYa3sU0hdC
OiRxA0bhyo6fo8FcbMXHCc7r/OCWvKMNz8JTvBNd2WfNg21D5cVVui9KL8pUxAckUImRutlpwQSo
70CwP/yW0NQTP/z3hJsqBLD+rC3dFiVINfj8R2BlnflZegpZqm+bAbL6faqoahVD0MeMG2yp3cvT
LilnU5MZQUiC7FPIr2xQeJ9qgtBrVYiWAm408/FNEvZV8VoN3xVVwIygfT08NjfYyhqF82MIDchi
xAYbjHOQ77PgUYauRyg/LyWLq3TzJGMQaQ+MIhiqSCNVI88odDqUiRDtcUHV6MT+csCV2J3koUzF
QOLos6bNN/FXlyRdlJHNJJqifpBUNc2iEadD+TiVt0vJOsuzDFAwWGtclCrqhNOZVxylV8IQQCan
jRP/ih7UQ+axnsRYBilE5GsVbDoZ9pReHib5Wzn+vh4Qm+lktWIUBkplMS5KYGi2rnHPYSb7hlib
bRzsRhHXiGFmjsWkmlXdsvpeN+N+ZZjCqSUq88zIF5T13PzYSLfyIthBXrsFJ1qlhvfhQHevu7od
kBeTNJk8NNlkKEHU5A28OcagaoQITHE4kn6hwCwfOPvAatzcXl1VF3QZSAVuVGz+1U2C0rVLqcbY
Avy+27WQZiA0C+KBdXzfxCn9jxmFMtNo3QK1jBlh370WxU6fHyTha4t3sUEFijpmxhKJ2FpTZmFc
tUclVf1Q7clSX8VjaheWsLv+ubYj/2KQCpBezgy0X8MpGYosdfhd+YLMCD7KZdnoC4G60tU8juGS
1NwFwe+5PKcia5hnu/5cGaEO/1VYDkYAdoL3JwIRrDOgk/Jk9CcTEVlmNxJ5JPqUTVbWqIxlpFPa
qQ1cSnbTUfLV3QgZZ9lnN5QQoLtmiEpbRqXpoTaMCIQldPS8MytNtsUhcqBEzLg2YmwiGtSNPtOh
Jz6Qjv8QmiOEF6Xd8czyZbMxcx0OZJetNmszdeh0aHT0rnuDzTu9J71gmDe1JC/20l3g9jY5NpAn
TdUh/5dbM365HvNko15bVbLqqz9hhF6oXAkIFlmUTegoT8aL3B6G/qlljU0zdpdKQ0bYcO04Y+xg
HEuvLmNL12TWnRQrRijI6EvM8uglIH60pEf0dnkgPNjneKPhHHHXuvWuP7N1lFmOUbAhxlJjdAGM
8mX4IqXZbR7E1vWvxDBB5xEjGZNU7VF2csEj35wC1sKxfp+CDCjxxm1SYW+pKGuTXcti793sWVxF
Oq06IvLgCl5CONBBRBtyfbvUX3wDI2o/O181dZM/JiANVr/wAL22SkFGBem+ptNhtSjasxHJriIO
+1xcWG0v5HeubCKaVmGStChKa2DgiImQmdwxe2qFoXzDK5zsxB9Yd4aMTUtTKnCLypVLSdKI9M8s
HTC5o0e+0sRWELDu8RiJnm547he0WsRLjfPx3L1NIVApzY7tGDBSLwNxaUqFWK3kRBgBDgRxoTwI
RSmizsA6MDLwQaPwIeXVeZozZHi9dpXamZI7qXBaZhsUywyFCBPKI2UckD+K3sLghQnhFtD882dx
RwbH5APpKWMPj7E2Gd1IGpVCPPbgX8QiSi4fgUmBx/s84bgBtEvW+LpY4LE94Xma8fUYQUI3mKZN
lxgL6UuUjZcqOvJlZcY5IyczIEqn6owWp74g1rGmg5qYMvfPNP64jrGbj/wrtNAptMiyXkwVPM2i
85AM0fZenJr9PVq67cE0ToFLLgwVK0E/E4Z4jdvSZ1ECbD6Cr/8CsgarZIzeKTUQyWES9UDqFuQB
3gWhMu4zktrC6rqi+TX+MsPgRQVsbxBxoLuA1HhJpYLHwoKPwIyaQ6Ux4HFzfHNlgX7dTAZDC6MU
bumnakf4gYimTOCJTrqvXorfeKY2i31wIzhdCqlb1mv7ZnBe/Hu/vlotaptAiC/oWoDl+JIoO1X8
xXH310NnQ+UAdf3KBr3hM3HUIaiA/gwQ+eX7wW/QzRla+Fw2C8IY7tASmZB1HJfG6HFbP3/jit3c
nGsQq173ZzO/XNx53ymrJTPyWNU0ECDa0mCYjf6NT45ddpOqPzj5Kxl6ZYna1Zkya/pMdrUa4X0j
uE91DK2BTPy6P6w1o3a2ES6twQe4gxLDx3zw2+Q+Sp6vm2AtGbV1y7HFS56Cm90qbS2+nnCj8NT0
36LpO9cyLlxZ3pB/X32dYW7EViXkMmP1LITPTZOZjRxa1/3ZTGGrD0P+fWVk7vMkgL4o6fN+63Rf
5X4lyqsS/XPdCssV6kyAC7W5zAIEWpg/NJJfQP33f0i7suW4cSD5RYwgwROvPPpuSS3JljUvDI/t
4X3f/PpNaHbdFEw3duQIPasaYCFRqCNzeL5tYv05vFgJd+cHE2js/s3wb+OHbhu7rHasHlh+eLKF
z+HVa2phjUMCqvo0xUgyCwXpvfQlObQvidN9UdCNiN60u0zIiSbYwl9S4OiL8zEShN647MXqntXg
YiVfbm+hyAT3Ohi7SRqRtMBMaV4fSJu7iiRv6mgWuJxg6/ghYMw2KPnQAAvq8KtEJVtKRSLJ66XO
69dROSAoCR00CCCxr9O71gErke1+x4oUbCbWt1l9Ot0agutBtH8cNoC0K6PDgAObVq9E1+2wal2o
/AhATnBieXb3IdH1qSHINarR44jeOQpxVukzkb3bziAywwGDalItbg04+BgVG9qOhzkzNtVEbUoC
97ap9X1TQZCvQYzuFym1bk76SEkapPO1x1R+6ZVLGX7Ita8muPtHJqHfZQSwnZvoHtZNOy+OEUn+
cCGc27VZ1KPqBweY6XZMnmlwtsjX23u1HjvS60o4JwsS9AXPKTYra07aIduNO/1RP2vP+mV8DO+s
TVkJS/i/OU5Xm+wDLi6J2FKmvEGtAJVGNuJVbCcPg17uaMt7eqmeGS9H4CrfBStdv2qvVjkPhFKu
lNIUHmidp4txAcH8ttyzpqBgW/6jgUf2n2Kfe/Foi57dv7lKrpa56woSRG2Vdng+stZvRs+e4m1l
nN6mrZ5EDRLrz7nFF+Uurpg2pB5DwG4e5w9gY0W7N+oi+MIViXdjAKWieYKQb293GooJgfkpI8lZ
zYe7SCr384y7lPibQppDAU6vP5QWP4y744Z8DvtMYwHIAbJXZw3xfLrB2NSx2UrONyYt4tvVN7q1
dtlTuhXRZIq8jp9kymaM5GdAcfRXKJt5D+03d8idbwzDiZ3c+552J31AlI1F+D8/PT/ZBGhQqxwM
cS5RdC/NKwipoNuNRtvbzs1O6S+ZpIUZDo9G6HtWiQQ8Gg3Pau7JIGT1W83XLyxwWGQZc1BXMd4P
KbS7s0sIMRhWIkovoumV9eLXwhKHSEoWjwoeESznx/qYJuS3s238Mm+zvYVmuvgQPVFRs65o/zhE
sqjSVVQDNhSFp1n3Si/IQqzfflc34LAnrK2G5jN8z6IyhNWLgxEPp9qKf4CuavOfXQESMdCk15Da
gOtxpywJx7IyUTpHEgmk3NmdJYmy5Sxu45xtaYGf5zYCCAy3fYC4bjp1TWInWArKD+Ox6+7KPLaV
ZoPqb2oIStor1zqYAMArLxOUKdU3lF3cGmmYafGcoitWru+k6bGZXmQ0Jd7ePIaNvyxtYYPzcqUG
58VUY2lxkLpKuO1azU6qi178TUZxqXLlRnq3Is7TpT6MqynHM8bwHxLzKde2cv+S0N0Q6YJ1rfj3
O0ucf8ulPNX6iNM7Vr2djp0zioa21npq3pngXJyWqf/vC4aRbaF+AgH01m4P/872UFeoUbdypN7Z
4y5VROMxDQKE/a1rXdTNucHYqPYQ7JuTbzuyjakiYcujyAO5m7VW9FoqLKRrxuSU5V/9+hyJaOXW
UkJYFs4u+lB0w+CziW0odZ0GekDECtqhu0vd7Efxpdj32wQjEc+3vX3dK662OKio5wDBQo+Z6ana
tPI5Eqp4rjv4TwP8lQsdVipPAWAVE2eMHBXz5pvqDmTOOWumDO3y8+z1F+3FD+yPtMMuN5K/eSN0
uAW+Dv7SDsqrzZ1iF2Bc8dHXoDspCtoi3oJ137gulbuBLT8P0lqLwW4YfcIl3HXUjgfBLSL4XvxU
MYWcM4kDdFRKwVGrzpqo72Qt4/puz9gPWECs7vuGjAZKpIy3bLQp3/SsI8+RAts4aXb9tbZZ/4Tx
SNxplzqSIOH7Gwi57iGHUkXjh7mpIIoJ96yunbvRJXOmB6aL2gKKP6L08G65HGQFc9SqvoGnr07P
UrHzo8c/Ol+Ug6ipHIheM7yYwvmgmcnT2Pbb2yZEbsdBUmSV4PkxWFo3eYmC/VCeY+XLbRMir+NQ
Im9KyShivB+MhO7xst5EOhENMrF79dd79/++vMkXE1DAqIYgqtnkWfisbMD0s9VeGeeY4hkv6VbU
u35716Bm9t7PowY5yrbFhze0zEnnJ7Wbbdn4fnvf1h4cC/dC2PLeSiJHulFCPhinCT1VDprjcSvq
mPkGMwUbM0Ys+1egQ8Dqtl3BKTb5SWOrL4ZW62DX/4uJpoTneF8YNlO7ZlOKbWrTQ3kcd5h8O1m7
aScShlm/mE00XxMCUVed8xerCCC0OiB+T83Q6fJ7Kr2ixmwXVBSs/eau/GmJb4sqoio3WwpLbKiZ
OI2t7LT9tDE2pbACvPYqwce82uJdJk5lErHHq26PqqMdFLdyrIf5qD33/yiOfNKOklu93P6SQqOc
ByGLlZihqWOBT/Gzn9qYmXYst6C2su2hLdpuy22A4oR92+z66bgulQuCB7CoBDr4AN0sfRni41gc
J5GihMgEd9GEVJW1ckoRjzYvOBFTcCL5/vYq1mHrugr2ExZ3WWxITRdGqERkU+HN6bw1Asm9bULg
6byuiKVoU9kHAbq6572WPbVDZquJLaLOWQ+irgvhbpGaKk0FvnCcp+CoqI89xiuH8zwYbjkKtkz0
VbjLRJ5obqg13E31z5P0aAzHKhNcJiITHDgYCpHULMIxsnSIlVR/ydUlNAWN6qJjw7c9gVLep12O
J/AwOWCzJIgkQpRvEJKFf49O+ChDTlI8tilYmskhRG/5VRSH2D2lp5sxQjfcpWyFQ4brN+VPb+A7
omhtVFWlodOfYV6yqzDwbjoPEFd4k0L82EV5tcZBgZQGsR4MGjyC/GN2oa1bd7IsqkCs5UeX2Mr3
QWUJ6ea+wDnqN/GD4aSYtTXcOLUZWXIgfDkKgIHvghowNDajUI08QvyddNsx/nYbFUTXEt/7lMfN
ECVSxl6mIPa/U3b/dlMbR/HM6So2EEUxLSKrKqRl34OcoSl6lrG5kloO7bRonc6K7E75u4R+AnQw
BAtj1w0fpWE6ghiySi3Zelv4AlIDCyncPEBgEX1Gs9Dbd5Jfdaa8BfUrIV/I2tqW1rjLb0x8MuQN
grTGk+6bO/Qjb9rjCCqC9JigzZVdf2BZ+C56gTMEurVIzuUDBG1hBkKLf6M2SIuBFtprhQHFmhcu
Vsf3YyDLWQ1E9Xv2XlSJaoehMGW7BhVLExwg+arepWGRsKrl4GmfswBYATUvN79Tvew+PIjqlWt0
BPrSIPfFKJTS2qLHra5tJ5xep9xUYJZB6/1j7+kOePRs9S0zk4L0SBeA/tpdvLTNfbZGUWIjj2Mk
2pPezdXunAXIE6vWU5CWnuAcrCH90hb7totzUOb1/+ZNWIZauWfkiBBtOFvPOUpIaPXy4h9C3Be4
5RuB88JmVpRdpviYRzUwXK5hQg90D078lDimY27zyWbxYOzljvrQ7YS5NuYpN84E4R7KCe2NqgFn
KZL/2V2+QY3wbOBbkt0A0bvbmys6F1y0kxSKSWAPTzP0Wlh3kyboghH9fy7GKVODljLFjVaPimY3
dYMpc6uXBKtg/+XWhnFhDjpg8lpj9IBqJNvjPNp4+I/aPQpyMqm9LBGYW82cLDyS7+YoZrPrgwb2
4r0a2Qg/dmzgBY0JdgTKltIRqUWsXtlLgxy2SGNQtMOEz5SemL6kv38jW3TACop+bJFPrA08LIGF
b/HQQ7NSMGjAgIWR9UforfRP0INzWKIgZFP1nu5ZoK6qzzp4grfJvaiGK3AbvgOkjXrDbGqkcrL2
sR6+aenlj9xe5SAl6jSQc+mIi9PkVEO1V0TmLfxgDNMW+NFEpC4THbWGwfEvLBPLNjF8KfbElf8W
7dZqBL50Dw4wVKnqgzrA1cM48+vvpHAilAy17zhxJ/CrfQoSJ7OEhXZBxMAPsVlpnxhBxaxCbzEv
KqdC8bv3FBO6GLV7+4Ot2jIUzIuqpkIVPtpvrVhXKwNZMTUMvs0D8aQyOw0Yw5l76lRSLCi6rV45
C3McbI0+qRNjoJjkiAu7auvzYAQQT1EEV9uqmy/McLhVmGY/ggIK9a8539dF6VnFJGjdXMeqqw2+
3Twv5yyve9xkNTgRWZIZw40JWs3jR5ThIaouP97+UqtYvLDHQVWjowdcA6Og2/SZV/kodQTVPlJq
T4s7R6r9u6EIBflMwdfim86t1PJpwJqdCvI65Z1dy/dy+XJ7WSIbXMATq+CClWYwOBiTP3rDmKHf
HBo+3hBphWA5qxlFQsELILNRZUyyvwcPOaQj5rHxoI73EQTpFZuktn9g7MHBj/FQf2YK2WCzhBpA
7oUHUSlnbaVge6LgekfBSLc4pwRZuhIGWQSHGZ9q9IpYL/787fZmrkaPCx/h4De15KqyCKLxSduU
8snPM1und3RsBBe1yA5b6gKFpzQkMSSRUZyvLQf9SAeSoFTZUI9aQgloAULxRBhd3uKNwbKjeIaC
DAySiP0Tuy2VR0t54zytwUtrM+pTUSy+9sGIoSt4t4BUW+dbEAyMBWRdiRNuqp+pVNiGfz9XuX37
k61D1U8jfBeCJDWT5qO/1C37QxTfBeM/t///+iIsqAKqYMOgPF1lkSVzmxGcL+oHuzwM3EyZHkCz
8JF41Phphn/Ba8gWpBVRJ7coH/L4INfbP1oG/2bP8JFQUaa9K5X6iejDsZcyRyK6wMy6Y1+XwT39
6jYNogTzhm6A5gkVc7xya1e95YD3X/Dd10j4dbLYMQ74OmmgqZxjRe3GOAzoHQzRRkZR6PAdxt3A
bhTJY+9chkrU695kDSi6dFMvvPSD4OesP3oXP4eDDjSAauBWHUy8jYKd/hKjXqq/hNKRglJ19lpn
JtB8bkxbwSgufRCFxqvPwoV1DlCIphISkbdshXVgQuhogNgTIX/s+mG7fl72+Re4RaB2RygrDFMw
47f/qKKcmeCw8aM+NCZZKTNaP9p80YNTpX8L60+3D8Jap+s7v+FCKF1W5TxsUaHvBpNuqzJpXR2M
9M5gok5FQzndxl0SHxH+VLaehylwOdftSpstr5RnaF5bJmpLoBIS3AmrOI0OM4iPQkFNefvdi721
QoXMvgwEyMfKyaiHfEWbHiBjaIe5SMxqTQpAX9zkfGTSKi24BMCOwALzApQ7ijs54WlyGD9IcjZO
2Z5Ni0ER4LX1Zq9w44s4IFv92Ndo4tcWF2XEXO/cuxR9IKR7naKvQ0dE55LBwC9P8IUVLmogpdFL
ap2agAlGvv0vgWN+1OxiD12OrWhUefWEXM3xrS4kj2pFZbOMXbKTjEMlIoxZBdjF/+eiWDLJYJAG
mZUb+YMdkH1loBlD+xH3gofG+kNxYYhD8liqzS4xcUySz29EOJBbnd8K8QR6cSL4Wn8MLKxxYF7o
ZUKahPUSui0eiF5zZpWa5hvIqN9I2UNhY9Dqc2BhkcNruQDZTxur7EK8WNpdFe3H+slsvzb1BQ8f
gReKvIKDZ6mK5cEoQWxrzWCZamMPjED727j262kCuSVViGbpugKA4/w8nEq/mNDx7dKoQGn6UxHL
ti6at/t1He+M8BU1GtRDqk34TLN/SJWveizI3q7/f82w0MEE3XON26c6mAarruTOlZrnJP17MP67
QiZbwE8DPNujRFAOBk01goL8vunuZXou/jsH13sT3AlVJa3I4gTvzDq5D9X7tnYyRYTf6x/7ugzu
cA6FqqVJhCxOU34fzVcTpML+j9v+9CvQvF8GdyJZ1VxWZ52dx9CT28zBmLYzSefSqNzblkSLYU6x
uPiyEOOHU4pvIrcqnsipY2aHWCQMs3LjvV8P51qjr0uTr6UdCqb0fvIUUFvL6G5jrEp+bEcY6mMc
X1Jitx4jrSy33S48iHpifgWd9z+Ci5+S2IiV0Ro7t9Hz3dR8LvQHI9bs0rwbBlSlE1GOhfna+8vv
vT0Wcyy2ljXxaQmb9ZQ7PT75AU3dumrbU61pl66VIRpS08gN0qI8aE0Se3SS7szRagW/Q3CseWK1
ApRg1chGT6h+b9HtIKoRiv4/h31pUnQ5pQP4bsDyFOyqSpD4EHgo32BUlUjjt3rQu73JGqfzMss/
zZB22Ae5/PcfHQaDQw/NpGVhlY3uQkA1dED1HtiR3wdIWlXCwiBDiRveYXAoErejVUUURwLSF6xX
e96hG9ftnfZzexEP0q9EFO+c0eAQJaJdE0wjzDUeJnZ35Sa41EdGLFmw6TJRuwz75r8uzlII8J6S
X9RDtLKIB9/EfRgGR3UobWN2LEBXM2yK6cEyn8fC+8iXuxrkACbzMVpP4rh360k9mL28lYoA1TEl
ENyR6854tcNhiJ7VY1OPRucG5BBqe5of5/5DscTVBAcbo2YkctxixEJL/pkMu2tfs0nU5MtaEm59
H+4ZFpgdGdsBmCDnn9vxSIJdZvytIBPVKgeoGtmkuJ8m0STlOv5eF8YBhS6hfqpF2DsTL48DFMi7
1EkmtbHsVm315z7vo9i2ZiS7i7JtDPu2h/z6wjOhFqmgn18Dy6TK9+woWaEjEETyvs8sJ6oqbw6j
v2J0JrVE3wfxf8+XvjfHnbei9oMmwRyBO1p7pTnWk5fpgqyVaEXc1d3VsUIHH/vpk0MmbbOysw39
72aK7QLiTbd3b83v9bfDrCHwMflE36B3PrGkrHOhQfUkE3MDTaDPIQ0FjikywwHw0Oly28l+507k
eSpPIDQzhh+3V7J2XemypRH8yVDuZT9hcSuHfhm1RWa0GIfYj9p5iF5v//+Vshv78lcDHET0Rjsn
8oSzNTjWJd5D4uqIJ7YFVdE2sBXk63fJvfJg5s6f2eWTmBDDa80qSuAO58EzN2A63/vfjefWm1zW
GhRewrOoqiPYy7eH5WIv06mfJWlCxgjscEcpk5zSEilxr3vEz9186+9emDDSKvbHEfEpRNRPZqBs
TYLBh0jEdCtaCQe6SgseMINWuD+6Q2gc6l5wVkXL4AB3lNqu0AcV88D9NkzOOnUikRT12pth4Xdv
OdLFTlnyLJdRhKeP6tf3Bsl3vZ46aTU9UynZ3PY1wW7xfVO+UUAeg1QAt/iTYeynWPD/VzIS784Q
T2ID9e7BnDVmYDN49Ul1Z2RA5Cfl4CMjEW0+0G393h4XjPV9NcxNizOrttQeIzcjxPZb7/auCXzg
7ZG0+EBmbg1BkNW9ayonK/k8dp/K6PttEyLwIezLLWwkhZ73JFRAVbZl2nrBoY+d8AldGnvrPtxl
YLGw+9b973m399vHVr6w2gadpGUq7dyw6yJHlkp/EwxZKNg/kddxwGqkgSTrFuZ3G/0YgcqrTgXB
3aoBRVfxeEDBCSS875dR5QTT9wr6Sww1aEEkOyBVVNSpYBmrbrCwwkNNouTVEGY6g4JZP1TNPhfN
gbIfyod3yEP9XAiHNn2Zgwm3wPGBusC96iuPug9m0DsNqk63/W0tpFsa4kI68H7oytzG+PDFa5te
6uxHjcYL5TjUXkUygbGVCjjc7LosPn8UogkkzxNWPNChned/YhSh4b2v2sb39MiGeSi6RENIOrJu
q+ADwjzMvGWqhsrGavgqXkeLDFrrVud2cvnYp/M/cVlkrmk1j7c3dd1BrnY4MJqsLp0UJpHVGKmr
SdS2JBQ/hXzGq06CZZhEVQwcHPYzFoc2MsGforQ1MFbK7Fm/T/onEp9U8z9PjGPXFma4QxWbhRUV
LfrKR3+r5g9aibTZ9vaGrV8XVxuUW0oyRaRv0GnrqvdqYZvH/u8SShcn3Ws/sylJ6NNPooB4FSt+
mjR44a159mmWEyRL8ay5oFX7EIyZe3tZIhMcUPTtWCUqi0ms5NCFpg0WVsGJElngcILWU58WddO5
GbatLhHGCQmt116a189v8KqEoClQQ7kye9zk8QPrWtUgh0MPYj2J2+5s8OFvPMedpiXswQUGyyTc
JxH0fsp7SxVEcoI941GgN7R5NqoWkBfo53BIPpWNJfBnkQkOAEqQJ3VdRTC3QKZjlBu7IgsEJlYK
sctjafChexHOOY3SvsO4R/cZ0lIg/mE6kdoba3Xopdt680fezFdYpbBVqao06LU3pGwntXJ5kCAW
IHgFrd8R13P5FiAtUC1sVA3NxegYGRxyKB9SgKgDppSNNNvRXtqmB8m1HrUvGPv0UmcebP377WWu
3ogL+xzcjYqlSxCJwbgxbTfTMHiGOjl+/RrkYE3WA2dsiQBgRd7CwUSCOZcoLDuw+TSnNrlohsBV
Vq+jxYo4kNCllha6HkyMX3pUwDFCD3n+9fauiWxwcURJ1FJv5wEDVbV8COJ8l8z9p2oQyWMIMIJ/
txiGrOmTgnuiJ4kTqt0plYJNo2eXRuvd2yt665b4JQa7bhv/hEFblh6gWx9qMPcz5NTJp3hTHGKk
eHVPOrNgpbivEijgiSaPVyae353stz7uxQmo584fMg3vQAXUM/dsKiLbJheQw/QOWuG94Dt4hKFT
L6pOrrQEvbfLZbxCo0wrVMUQdH6eN5PnX8i5PE1euek81iMeQ8NUeaQXVJTBrW0+lh6oi8CyKkN9
V96JCLgEDsW/g2ZzyrqEpJhCqVB+OdfqJhPVPUQQyk+D5DIaCY1OY1FHfJo35qa4xK7hJqf2M9p/
0Eb7oZziwqU4bGlLA5RAGRalF+RrkhfNJqyL2gnLkHi3vZdhxi3n5TClb5Q5A7dnh5L5s6QSLzWg
KlplDzmh91pSC6wJEIwXvdKhHazUVd+7RfaUSd/SQFRsWZldeO+bHL6klhWr2ggL6YnctW6513eB
N70WUBs3XnWvc+sAYYllQ1DmXO3UZ/9RqFgs2FJ+OqTDqEZUGKTD7BCbk68fhnPsgvFOv7BTgLa0
fevImE4U4oFgd1Uup9okoLDsRxh+o2e/QH/DfWGCu2xMZHr5Liryr1aa0EBgyBaxqEV5UcykH6es
JfCdxmONgKlrvVJ0lkcP/VbcxvSb0P9qjfuyuo7m17JHUkA+sGpybNkpSNEgEet2J2imPCXWRiS7
sZ5kua5Q55BOT5J4wPIRAp4az9qyrl6oim+tp8plDY8FpNpEwxzrN9fPZerc0Z87OgR53uHtKWGC
ENQV6l+l/qWIRBxsoq/HiwNZZRI10dD2b/yA+gYS4hvrlJxQXtiYD7rgklxH6euquNAiDfvS1zMg
aDg/tDK4Ep9kEckB+/6/ItnVBOcfeVdLPilhgnWGgtH3TVMJTdf724Ap8kO+St2AeEjXI4QW7Cpo
9xF4xFvbsHVkLD8oNMoQ7ee6+FJ1HCVlWauI35nwJ5vAAmvs8FpOuE9zZECkU6oLQut1ALta5F4l
hinNutbDYtricdXafrkfo00C6l1dNPH+mxjmaos7YXkXBxR4zTCr+Tq75UY5Jp/QRuxCPspuzyAX
QeQkf6BRYrmlDEgXgRPU7tShKHqk/6xjEn5TFBEv928ihuuy2HlYWNBKYrYQ7+sxEOXWe9RoXNxC
sW08gWNnS7epN7yIgEPomBxy6OCtiMM67wHH/lZxlZ3k1bt5Ozvapt7iCRQLcgq/+Xbg/dUIxrLQ
+vx+kRAszn1FwrdrvH/pxpJL8SNzlDvyzdjIu+6oIyWTvdw+f7959/20yqtMq5GfyVExoUCJ0Tp2
Isp76THbQavARa2lt/+9ZEGmsav/klyRw66fjat1DmVkP5uTOUDavcqpQ+rc1pPGNshTnEDvYvAF
W7z+xvxpjS/GNsg8NR3Fja4mZWBLRvOXEoUPjZk39uBLNnqnd3pKd7d3eNUo088E/aOBeRK2BQvf
JTrpBiNDm0/l093YK9/CAfGnkp+sNP9KuhDyVob66bbN9fvhulAudJmGkfSljpFndaxsC+q1E+JQ
eRTt58r4AAPTqx3OZUkYoOt8okgsI1pBUhk882fWBKvcdSXiwgqUxEgobwyM1SYb0VPlN6hwtc6B
XdYacocHKWMTGbxxn3jji7U3nTJlykoH3wleqo+U2Rfr5ZAOX3Cexp6BkFZuY8l0FGRjLD3Y/Nnn
4+COZtaUkBmNkpn+hZa1PfZf6+nLbRvrgdF18zh400ogOpqy2dshtEHjaWvKj9k8UlxQtw2JcI2P
a7MkohQAgxseEjOak6CLMd8EHnWmb0whAIoEx+DpvwugvPdMdioXp87sfFOtiwhzNv45Nzu7zN1O
xHC1/kC4biEHXkFXKpNWIM8cpCPIajGFoFaCHJXgK/GVGz0uiqI14OL18ETlE/Bylxip3emRIKIU
GeIQo+himWjIa7pD3Nh5IEOcNN/qHYgvuh+3/UGwazqHGYZfzTPgsHejRL9YTfvUtprA5QTwx78z
SjyvlA4k4W7c7Jv4ezVtAl3UzLwK61co0DkoCMs8jKmMmysKR2+OQP5tgZ1ztJ468ih32cGYRP1t
oo3jUEGaUdsqlBKJMUoPaTYcadfvbn+bt2T/r1H/T5fmn0tJEfp5XSDqZwRNTLWoRtyveslGpJ71
m7fg1RJ3LSqjpKpxWLD6Bro4f4Bx1wPf7iYBGwJUQ+z6HP7I/r69OtEGcphQBwNyRBpKKrjnRzA1
+qKBid88Aq+L4hBBVpshV+F7GNuZNzJSeCG48uknui2gCSBirFn1chWjEzJRTUx6cke2i0w80JoZ
lDiYmx48ud4Pmuh1JrLBeXk5JZoapxOYHTqnPQ1b65VAw/2eNZ0PD8Vexfyt+dqLJEtEVrm7aUrB
IqzGuGYTS3ZqBWSt2T+jcJx5PX5YbCDnggiQDL/zUcXTtigCOMM2Aow7rW1u6zt2K/mPookh0cI4
D0zqzCxA8zO6UbNpxoM/bUrREV518sWiOBeMSCkT30DGrs4Lu0yelFHkEwygf8GIqwV+WKwkoAuu
2bZZZ2sLCYozGxbtTshI22KOsFWYVaEAb6BvQEN/4Pt7fEqzxrA6RM/tpN5ro2xLpQopgnGX+cPR
kHqvGUXttqtX4cIk95FiLcjJECAymnU8QsDV5RuOr53kTkRV+RsHvC6O+1ZyXAUjMdB8zTQlwLK6
DTdIwmlu4/rQCsjuA9cU5qnWXfCnTT7fEpq1QeMS1YbByb4qboIiBzQ7nex0Qu4dIo2iNgbBbvL5
ltBv5YASoJRaniNzI2nHSHmQ8s0HoP36zfihgCCe6dzKrOQv93cgK963oXy5beKtQP2r3193jntu
SL42hMWAr6V0dnYHXQcIzSSRTTYteExFkuaibeOAt5VrEzxgQArVasEBGbT3Gfk8ChI3wiUxZ1lE
yVkbSdo0hUx70d8ypYp5W6ECAz0ocTqdbc+t7WMrXthqSEyUvgVsRP+0bvjdcGY7RIoBVd7RwzNx
K3oB/OZ0UVUnqB0TjddAlIMuS1UN7452U56I0+9TEGliMkXfVs8MrKDS85E+OI2YUJQE54LJs7bT
tMy6Wkf0ROPT0D9b/R/+fy50jto2GFHLQirBfFHRchL1IhHEVXTQDILtUglV+KhWHYMoUH1EZX3R
bIeh/ao2wWaeRaX39eTaNSmicSuJMwU6VyV7nn1DlR+ul5x7ZGQ+TRsVHCx4ugtCP6FBzvsCJVBI
zsJ1JoLWPk8/ii27thSnvkOKJBAmttaP1mKFXHAhUVNS0wZNq1Z8KPd0EwNktWpvIpqWhVWO9UTM
whp3Z7WKFdZG+Zb37Q4dEpaSDRHcTeZAfXdjbqFlsVO34Ng7dEdhVWc1HljY5m6xuk+VXEpH1jki
YxQfOXXkDmWsNPekB1EpdzW8uRrj4wEyFr1FA5StaPhaN5tUfbmN8usH4Ge2TueCasOKpsCUcV2l
We9YZJMmARirRFeJyArn/nmbEH8yc0CTGz6kD2AHdTPHPFOPUYwVm/DSHYVwuBpJLXaOu74aC2kY
dLgjbDMxX5EyzVYv+zQGdo6sdnrXgzGB7Grg4v9jUF7gIjysNGSIy0B9i7SDnYz6LRjUIiig16jx
AIZf/+wb8rea1ZYmqZC5t7QSLTczyzRs/VkUc7AT/MuFtthQDlIgBNfkEstdJ6aMVtPCHYztrDxP
rdOkIo5EkcNwaGIpvTlNAbomAwmTjugrSGYn1QXhwFtrza0VcShClaqfmggRDioQip2kdnPIPjO6
vWJbvgQnCWjSH6x79ZLesZdfLmT/X416FlvKQUlfkNlStQmJm5Zu+uEuGBIHPI2oCny+7SLrScmr
JT4MzjSj7epmRq/woUVJCdHILkH6WgnsbyOSkj1gutyqAscUgBcfC89zaWSdgmNPwwZLjPfUyLe3
FyZwSj4QLkmfaIHB7jk0ndVP6djslfCfMi/tKZ3d27YETsmPxmaTORljg5xhFWo7imnYuZt2ylw6
t82sZ1UW34qLhf0ZeVz01TDOvTeGJBdi6OzyZrX1/Cx9JOW6sMahh6/Mw+zPqDUyxgjQCXgQgN3F
7ezF2ri7vTKRP3AIollFH6ghOs5yfT+MmyAU+Nu6l+uGrhIZSucoK76PufOxpGMZYni53wQ7crEQ
FoAAHbJMTpE7SD7cmV/JTnLN7x9Y18IshyMkKktF8zPUFsbXgG5rEeHSeo/g1YDJGZDVOh5AJA84
vINsQbthpKCKHRyCc3AaD6xjj8VZ4pLTKj4t7HL4BE8I8pIGyBbRYNtahwjzGk36V/Hf5R9Qvbja
4Vkm47Gqom4IkYJIT2b7Y44/lGFbGODCnK7HFAO6SCBUFB80sOUon+NEgESrzr0wwcU4uBiH2AwR
byQmWKaj+hDmpXvbz0T+zZMxdehKtUJ0LbvKfTXvgq/GoTjgrjo2OLGG/cqyKAkCDFHVej1Nvlgb
W/viLTv4LR36CFHidKj31cHfK9viOUbn4n8Xvn/vCBwYSTRNVSVE4DRHp7D2CuteH/a3N1Hg0zzT
YltLqS+z0eF8UqBIP9k1bc5qF9uTrghcYv0Vttg3dnst9s2y5iCQ2HgiNGy3fQsa8PnYZzaa3MCB
jE8lxUJGhfXbY2GTw4qyMxDRZ9hCgsk+fdNsWemx+YKWdi/YaI+3N1Pk9BxAzMpsBVEPx5jL89w9
NKJmgtUr97oYPvc6BUQqpxkbKKMxdzjEk5NGgiTDW17klyhwYYPDBqlW20ppkHoCxS0+k+ylm36v
7Oid6ZDnN9lfl7r1RRLOiYk+FeUgo2578LTiKfl2XSVecCDjNnyBcuomug9mt5Xs219LtJvc9Wj0
jRxnHersRD0Osg5Gg6Oq6AIjwlVxYEFHpZl8BUAY77uvTCAEvXSJDReBMIMi2SJwEi2Kg4zSz1Qk
VxBDaz5GWM1DRNFJJ6KcFfg5z6mr1mYr+wUGV9Xgbs4PY/Ltz74MBxR1OA0QDYKfU/CppY+YOhhT
wVEVgRHlgKFGH65WWrDRuspGgjwVigrQWDRsaVt/NKO7OFYcNCDzaeU6wZXrZ8cmfeihNWvIbuwL
lrX+ZSg1UBaE2AnhzGTZCBpxxsWum4eYXPROkLtYdS8McsqaLBMZdt5DuKxNda1OCrw5TF0QpW+t
snca33I/4AALM5wDdHQ2AsvCdEmu/uiL3aB87scPrQQDy5SaOiSbudPfJo2RjTWeL1N2yKUvVeQ1
/ffbq1jPAjIh1P+1we1WETbgSg4LdvnUexmdUZmDbmdwnEp7UYKHsC35H9KuY8lxXNl+ESNoQIMt
nWyVyrfZMKbN0HvPr38HNe+2WGhe4UbPolaKUgpAZiKR5pzf/PZKFrdlAGFuqD4bqN0/Txf1Ed3y
05llO4nzTyowPAT75qQ95gf1kNmsj710m91oj8J05GZIsfolnGXFU9qkioYRnlYabCsMHE0pfKL1
fiaLVr2tjtcN5tRdboOmCtg7Xh3+krS9KmV2ru1vn6JABo8f2FdxlOGxwRp4E6+rFAcsVm6SEoHK
b7dEgGkR2kioafKdgpYSSYlCUJprPcXX3Iw1Sd1r96PPOk5DP9oFT390WaxEcieV6Xqtm6zTbGj3
GTqhh/Yp1hrn9v5tV2JWUrhDCuSw6EzmaVlXifRZsWOPfgrckri93x6sT4nqizDrRJvJ93rSKS/m
uVB1WMPs5IxBUrGnPfI7M+tMJJ+h/T5NbOGwvVAwHz6psjoPId7c9d/W35rb/4z8LvJ7X9qhO9oN
PO0HAYv67vYWb6rodYf5eoqc0VgpGVRnPNSeqoTHqkkLOy5F1CmbPgaaqShU1TArrH70/tOY0qLV
Etz7huTT2lP041A3bmj8AZUOXj4rSZx3HppiMdB5gkhXKexGeTEWQZ5n86JcCWCfr94i0WIooTVh
KbF6KKfnIhFkU7eP5LpV7PPV9+vlUkejjLdppb8GceuOBV47gSBO2vS0YBYA6oapAJmJs18tzPR2
VtHSROV7gBFb8Te1nexC/XRbvbYteCWHs+B5btDmq8IFThnouFRHc+tXyQnPymNyL7vdXQii1tsi
t8ciryL5Sg9NcgqATfQJzkeW4rF2QEp3w9QOf76Mma37oIB57vZ4+juFxxxkewZI+XPhJY+40mzJ
v/1zBBv9W10ot2qlnOGb01rzNOtrb5xDIjly8CdByWrVnIHRIF7MNkAKnmTPi3SS6V+WqG1104ZX
IjjLWuiYK7Fsobsqto7JECM7rJ/KpnyxQH6W9aIUhkh3+OKPri3dnDeIBhKUfBq7O2AmBWMb6R2x
F2d6C07qXthdyLbpt1hotUbO+PJl0YvRQqVcNwPbiI60fYjLk9kDAalyELgW6jnQj316NnrB81mk
KOzzldnn0qBZWo/UpKX7Jf27UnYVdZJAVKjf9F6rBbJDXouZMrVTIhMTYNnrgr4NUZeX6Ps5xzKM
Gsh0JASTBTCjRtlbDMu+bVHbF+VqCZxPCaZEya1WgV4A601jBImm3ZwSdEx2R8ZEh3HnwslFY52C
8+ELP20XgnlDgccE0amNCfaoAQGXfKzVv24vb9P9X1fH13qqdlBisqAiH0z7BaWk9JCJnnrbIkyi
65ZiUZ1HZkzUCkNKGZtQQgt/PwDsOP9Ki6c/WcdVCOctcOEPUU6B8FVVX5LqU1pdKlHNnR3078Z6
FcHdxMsCRjurwJOSUY2nx3S3HKO9LHQKTGV/E0NlkBWYVDUpHxHGWtYNZooTmUvEniX8Qkxskg/H
wVD2MqAGc3MWYJ5sruwqknd9Bah85YS9HMjOOhb+sP/fCC62U0wrOZy7A5ddjIwtbiftojqIdPcp
mjKVI+MSD31RE6tQGufiJrmXRymB3rHX5QLKEDR8HAJfRu9O7OsCfyo4NX6uVm/0rCpbpLO0qrJb
49OSHHK0xFVSaMuLXwX72+q+nf1cbSXn+AwtDXtwezOv1B2KA2sLLnfqIb9TD9VbiInzwqGH9CJ+
im163JVgzh2melTL0YQzNOsXfboso2Blgu/nHR+oKUOpHZAHl+V9OByoELZ70x1dF8B7vHQuhkHL
AVilPZ/YmCb6CZ3B/ll/Z6nO3JdcEZCEaEVcrKSUtaL1PZrVGnpJsqdaEs63ybddBp8iMtswr5IJ
aU6C9E27G/YMCke2Y1cYJG0GZavN43wg5gblhlDEfajUfjMvxi44yq+sYRH9wBf6Ojmzm4BpTjhE
t3kdruRynkNNw6CQWwSD1hSA/XLQR7tvMQ9ZoU3di6X+x23z2tYR8PqYpmEYGo9YMYJIxlLZlHyP
iesu+qL0mS2NL7eFbOvFVQhnSSYqp6EUYU1hMT/VWnrGNezdFrENjEF/yeBRKZplSBrSouG49WYn
eWA5tvgxP+apDU/Rua3PAPnlM+DPw8JWGFNZtYte/8wCrr+CyzUsc9DoUoXu+HS6s1BxEsELbWvl
9ft5C1PSYix0tsqpt6Pei+lZ7RMn1yY7Fk6TCo6NZymVSQO655lFTNmzFL30IoqL7Wrx6szYD1jF
zGPYKq1pIfRrJB8g57LXOiVescpXw8Yg4h1pgPfL5uNFIed2uXglmDOyvqubuk/ZCHCxOLVMbGt6
jMPOzsyTLGl2P9a2Zv0ViYgcRRvK3dOLulADeJbokhg0O0Yc32WCHMe297jqB/cKAVb8qLUzXD4x
k9xO+8YJjPanUY8HsHe7t01OtBruYi4wBFVrHR5WwF0fpnO3COgStutBq1Pi3MY8dZgpGf4xaRCy
JX7V2eFd5dXnxm6c4pXIzu0VCZwhH5ASkLASOUTjLNCfH/o6cJY0crq5+XJbzH+J136dEuG9RFrH
UWG10HsUugzDLvycMa2dQ2f8EQsTNwKd4FORNJmpFOuI5lO58c1uPIUW4OqbyNfr+d+pBOHeJlNf
1WySFO4p/EzonR4ebu+cQOUI+3zlMPQ4kSaKhBp4d5YYOE7zMVWJICwTng7nHAoTxbquwVjn6DTn
GIA4AyCb88PiFY//gytiW/L7I+iqC5xPiGgupUHCuiFqPxnAoQb4AS9wi/zQ/a04oSPvNRGwBTPM
WyI5J5Eq1TSUHSqSavldanYJGv3V3GnpT2AvFNL320cm8rV8RrSYshkMve9Pru7Q36W70WfrUk+i
kG3behHHaED1J4bJKZ9kLlE2d2jJLXLZHorHPMIdL9JA5nN+37urEG7vCqvq81zGcWXsNYIHZMwY
EoVr+S+79ksOP0saq5jnA0c4qx0mD9re+gIqaCf8ov4ZvhyKW/+/a/yIjFYpkmouaIaowqfJ/N7O
taOLsCy3zfYqg4tazGGMw4Gwwm4b2MFYeUUQ7wRqJjh9yp1+pAAoUMko0kgX/bNkN18Qqz8bP9hE
iXS09gPy1IC9EAjdfo5cF8b5Iyk020ntUROp0+dcf5HV01I2dtRmTiX9rKJXmuz1RAB5sd0Uvjox
zj91xtLGcoYSNkPZSA6Ly6YV4l0IDuX4aN4He4bJSPZgYrflT+aDqMC7nSZcyec81mQUBFGMAfR3
tW6cDv1qntkR6hhNj/RgULeuXKe5nxLa2DRRQIoSWwAuzOqXogNID6Fl50ld8FWNF1GTwpZnA6yL
guK+QjSZctapowMQeSsMo9QKsPzfuiVzmtJrogc1uYzS59unv6FxxDIsA8krhaL0xh1+1ksKugxQ
qrWyfQcWadWORdAMG97mgwhuq5O2nYYmRATeyeNLkzSe0pm7XM1RqZW93lAfZjm50FBt7NtL2zDY
D3K5fcwNY+ikFKWyIJwPOMhjVYjGoreu2Q8y2Fmu7vKyWqSWygCpYlNKDOdoAaATsfOD5s17Ed/l
hmJ8EMY2eiWsGwBqhtcM8gYZcaqqdtT5XsGMjZU4UnehwmI382jcNbGW9+7eV/LyJOjaakZsPAGU
WIrR4Y0M5/cwsBUnwxyDImof3ojxPsjjIkq5awPFqqGLRPmCHLqS3snF4BSdqPV/C53qgyDelS+x
AVIGNij1Gc95BEfBl3G008fIbU7LDgqDHhZ5TzWboI09ehXxMwjO8f3JsNpXo1EmsA5gnRVdnKjb
qfGPDng88fIQz8+qaLxTpKPvlbSVuDGu8zwEHvf/T9Jp+3RH79CNBtTZ3hY51i3HTiwTY/W6QjWw
E3GOvY3NKMALEckK4I2BeNoNDmgUcsM7/dw8282nAYO53nDf/ey+JrU9fblt85vubCWd8zWdWilR
N2DEwgyf9Oa5KX4YwgF75jd+M4uVDM7mpZLQoV8Qvwfda2XuMqV0tCJGzv8uiVKBDxPJ4kzeauam
CyL0rkrtse8vlhTZdXusB6evJef21m1a33VZfOQ5AmV26gYsq+t2iwRkhKeUHuJekHgXLMjk7puY
BJpFCygj4AtfagJ4zgR8XzU0QWkcYhqf/92iOG0c+zkPpAVtM1MqXbqevsaV8olBl/VzJOj82OrK
W2u+yelemUkA4WtHHcnW6lCB76k7Kk6AR/5si9oYBGpuclcbNQ0pzFoVEzhV6wxBcAeKeUeRFEG3
hEglOE03DQSCZmdCTJdTuzXTU0LkB9UCt7w+C9Rv87ZeqR+n6TSSQi1JmE+2vobSRU5ebmsC+/8b
VssPv8iNrhR5zRpzSOfnsumMkeoqpbWrA8R6wfIUzDqeD6l3W+z2snTwECuGqVp8910K3miE9FLn
1tKDPB3HQZBf2ran6/dzRzSVeVVHEqgdw37c9Yul22qzPChBebYM2Tfrwr29nm3Nu8rjjslqmiSU
W1RHOv27rMJsi91CPt2Wsa12gNNC/Kso6nvGdXVhhS1mv00DGUYpA33IgFGiwlHSg0wE6r29lqsc
zorGPilkTcIwvRqYXyRpOM3MF5mV/++Wwx0RA6Idaw2FzYV0J83sHqVAf6xU6URToxVYkWjruOPJ
JULlQMbxjMsdtfbFQJ0ydk2QOt5e03ZQYf7aOx67v67LguphxPJLAHtGzns6md7kMLhblOQEl8bW
aw2u9SqNiwyNEp2PSggqqLECrgPLoqa7esfKWOmhdstDfxHDu29b7lUmFyTWYbtES4g0IFX+TorG
1kStfIKzUrnHfjs2kQawddzt5sEyz8FQ2WbyNk9Pt49KoOU89v4I9jZ9rpBR0rTlAqxJXx6sc12J
kG1F28V+xspoNb1TgjhBekTWlEuq1w/LMHq3VyLaMPb5WgSQBANTBacMbWt/zh6kEdSouuQ0kmDL
tsr1H/SN8wxSlM5l3eLpOPjy0+iQI8HYkHIfvzeXmV7nRXuGaiQLR9VFh8X5iq5qI9mQcUs1Rv0j
npVXDLz+NVaiKcpt88UkCsimFIImH5YTWm2lkZTGMrBnf3KI9/LPCNAJkwOQiAdWqRKhAW/hiBBU
YP8jjR+ozFQ9JErKerJ6x3jUfFBCnRUbPVmedrccrc/yQdtVHpouvWaniICyN7d0JZwp7mqpqRTG
aoMUlzstnxQwsZbNix72Ar+7/exZSeHVPy2CSKIIX6yv5MgclHaKXOOQ+ZIXY2y4drG9GNDIdspD
6Kr7fn/bNESL5EzDpIPcdqwWGMsFMFdxi32rQ4EX3jS/1RI5oyBEpmlpxDC/rL2UM/XaOHQljPoC
70mQHhQthzODqdOCbsyRMhrkh1k5TerRFGUgRSK4m5Jm2v+jKvVLdGcZwRvDDarrZXf7YLZy4Gvd
52crg1EmGvpjwL19GM4MDCs860dk2dw/aKL/IIi7I7tRneVugs8iubLvyoOFkgtU3lLeAkvEhbbV
fftBGHc5KklLlY4iNTT4yQsFtCuQzGkOWl0DndyM4NY8igekBQrIZ8erqE8Vs0PO2GjnNxBcviiA
jYwAk9IMqSA03LzNrrpOeafRZGmjzox3YZkcXQrQZVwLXAYzl98eJBaI/tAnY6FxkDuvPDPalExs
FCFS7Yh+Q+lKbzTbNO4T07uthNuruYpitrBygVKuoq+XIHG4FHfy8kDCL7e/f/tgrt/PmytMCOQj
jI6azt+mYXxRjWE3IMINp1ZErPweFt3aN85wI60hkqzCN1h3ACobdTs7zB4IjeBpra/0u3XU9gHY
nYPiQvzcJxdpNz7/2VQxLODXmvlBgs6Sq2kakVloPVNzTL/eUS+Obbm0Vcy/ZU4pcImCPeZHBSZi
ZlkSo6BLqGdagNEHgVn8oyDUvn2WAl3hgZTnqSVtQbAumcqfiTQ/In8vUMf/En1c946LfAMzTbOQ
Ahyg9ZpD4S4nVQdAKkNpa3ZAxwRB5O01CQVy5myYWdCj/tG9j4rNAAgI0Q/MIFlVt3oVgYltp5dX
qsGZWzU1YICbYW5sBFh9HL3hPBzI0YCOmk+x05cYk9TvZl89J15c2KL2LWZtNwyER1semkxNIhMx
ZJGUPkgrd+WYn7WsdC1JekwBbhrPaSnYYZF2crHBBGBXPY+JjgYAUz8nvRldYtJTh6ZT6bSDZYgS
o2wPf18kVakuG0CgeU/GrVxaYIQamq5Yl3oW2brkZhh8juI/iqquQrhbLiJZiI579O5kXeRVY+6m
pN/pYyaKEZi+31oM293VYmhQ5ySacLFZoX6SEu1zPVuXOdcPJvjEaorU26RdlLx2R5LuirZyQFDg
B4359baZbCvOdbncIVpq2zZtHLFxrMGJlcVGh5lNi3tAhdhmhoHpp9vytpXmKo+/NirL6iMFyfog
OVrpzpJHe0K43KkC5dzqwYKvvgrirowxoFE8VugVaT3NXxCUW6hjjX5gg+nrgoBF5G/+y2vgl0A+
OxKVVRD0FoI+1AXSvypUzNzxTvWUfeRiLgSYeGQ/l3Z9MC6KA9d3J7l/Mqu0XvP7T1zpVL10eiwz
3pfirPgEKATLDs2JGM/+X6BrBCfJk8zEgQKU3BKQU2H5TZdfq+48zTvkogQHKTB6PmOSt0PYjB2M
Pqoe9eC10Ct7JK+3lXL7/rseHXdVsO4bnNwCI2jviPVatoJ7XLQG9vnqXCxka815wlVUFNTumnML
oJ86EsSWTKF/cygYR9EUcKeji4gTIncAKg4s5MuWiUHvpFHpofhvom0Fs+ZRrX6vTLQUZLMkOWWm
hH//wRaupHN2beU0yEyGD0Y6ehna9r42ReTjm7t4FWFxFt3QwjJLNj80WbtxuKPpMQsFmfVNRbiK
4B9uxqKaXW4iSLG04a5pYtirWj3e3qntd9RKCPcICNJ5VALGcY+GbzCYgK/g3oKLSA/9odkFTins
lNq01JVA7kqr21xS8sxC6xd5ssKDBF6OEAmJVtDCK1BA/qkWSpVizKBOf593aXfGYfTBc7oTDagL
94+z1gZA51aWIYVffB+d6IF45WsvHYyHwRneoZ8AZ6z2/u1D2/buqz3krGuwtLA2BozFM+CB9x79
Y3cynPQxvWNEE7Kbu0ADeNSOjPpNzu1oFJi3QPt5tJSRagnJWQv20OznZacED42oy3s7b7FaJBcM
0Ew1ZgVZ3fcMIVDwPMoYYoEyLDpDkUZy3iIep6qgDWZUtOh1AuugnjjId47q4fapvVOO3fCJlHMZ
FcmKUGUFwPCtftMvzSG1zefx2GJU5DSy8XNPx0AO8tdec2H50OhNhdbKfulbdv+9PATP0i7wy0Pr
z58nr3NiIaHs7Z0wZS4pu8hBppoKanmddMlBkjMphRvntd2notzD9oPo1+maMud35i5ZFoWpMPM7
xNHQHlycJucf1Pny2+2tF0rjnA4AGZbSmtEToj4ugIxMj5Y7PTJtYmivokLEbddjytzjMk7HMO1r
tOoq071a5LuBGLapfOuWuzz6NveA5VZFL77/skADJV7QsWky3x4cKeWipIuGdPp59BhIdukYD8kb
oESBE0hFjQZsu37X5F/S+NSD8k52FNAR70sQtHhsnqs5xQfASns9GPUEh8dU4ZY0TlWoWiuLFLPk
DoyENfQse/Udhls8S7t95V4XxunJ0kWEpCMeIEq1n2U/0AUPnO2XOSKd/z8nnsKprzC4ksrAfO1c
GROtrSMpHjkEGKfasR5bsGP4xavltJ60l0M7eRXN7IgWyF1XvRGntGaJuByg3NF32oo4qkQCuKup
0Io5L1UdmZVZBY0rcJWnxbutENv2dd1D5sVWAawcaMUUE+whIzDW9tT7B0lIdC0Iz4q7gGZtBgY8
S7D9QxqVYbxEc5XTeFcC0RGIarLfgcxk/mSdOpQkDiIMo+2dpIasUougD4FzxgbGJ+JGsjq3LELb
UH5Ws+DVv+3trwI4P2W2pChpidYuddQdPSw8GsM3gUlibgLBwLhIFKd2ZpR0FsYm0djYDs+kB01G
ZBvkVW0/3VaN7bjkuiRO+/DDFyMdzc4Np9emv7e0yG7HH/9OBqd+wUTiRJVRhaqS15hOdh97tQjL
ZGsdFH4crWi6iSZxTvX6GANbaRuyXqHRzVnXfYEx9FzU77qlYisxfEsSjay5qEK8MPLseaY/q+nl
9lZtRsdrAdy5l3PWKU2KV9Lga359TPzhVJ3y84gG186RvlB3Eijalm9YC+QUQG+icQhN6LQ1Y2Cb
kH0bPwCnebwAsMQcDhiCF9QkBSfFw8yGeduphgxKUmSugpNJUsW3rEq/j0wiastnh87fg+u1cUqR
DxFe7OhjB1rQXsJr0CRvgWTaYNW0q+Wz4OREwrigWNW1sLWAIoFLtzrXhZeCNG+wxwd6Nz2mh8lj
NNZy66D+KggutlzFepVclAyqlmipJYRqWdq6cQc0yQicNlPk9qJEyGa/JJUNYhKqKeC24W77Kgvn
cTTx9pVBE6S5055F16Hzv8zKbm/nVRTna/MKbbRRgVVJrWLn8Us6XAJF9XK669ALevvstnfwKosz
ukGxGrJocFCDBtLhcrE1+VEv/w5SgY6oIkGcsU1tGfY0x4Mmfuu9xR1+dAfpovlqaqs/wYWxC16I
rR01L/iWny1b/7t4Ut1hBzRpdKUKHqSbr8X1WXJeuYtbsAaaaHNUd8OZTYIyyieyF48abvtMShWU
nwB7qnKLDgxlltGXhawMIDvSRneGWBTxbu/rVQS3lsKQSEFSKMvYfifp5Iz1F4LxY00QWG/r5FUM
50/ISJNiMdGXNcnPcqzZWoMhqOn7KFk+WJj820q5+UKhAFb9z75xDmVu21yvWiRk/pNoCn7o6Lgh
oABvT8ofeeWrMM6JNGNbS7mOe0evw8RWuuQSFOqhy0VIy6JV8XgJWWfU85LibdI3SMWAKhdgGqmj
6/bsZuhDFD0tBcqncU+hph2qSRrRNZWS56lw5fxw+5S2b7Nf+6ZxHlFuB5CGl6gDDda3or+flMdR
BLEsEsF5wqTPRrVl4NR4FQ/dz1Bym/7l9iqEp8J5QIsSHWzWOH7mmHRf2WOu74DqroOgwxW5HoG1
apxDAJ6jNc3ZhLSOGrp5kdsBPRL6rVlEHIciQZxbGAvUN9MZj1OpHe1EO2SLVw9fSlAdCbaPvSx+
CzQUTSMGawux+G65EZ4tG/JBBx9bC4zb5WSQYyj/1RHFj8vCBp7A3UzASvAHwAGEruRyOzmnk5bH
OYo4Bn2QF5jt69jsBGvbtKCVDH4TrVSXpoK1DR8BBHNKPWPw1C/yAfBZyJqWqmc9zU8CmZuOdiWT
d7R433WDgUxm5y4+poFY00G6r5GjkZy2Bi2mZWsYaANs6x/lhdZbynldQnQ5nQp43QxgdDLrUgFM
u3ppD6kri8etmXv4XXEM01ItXdNUPi8Uadai1inKY5OPvoOfC+yODVxX9vBU7Opvt7d10xyQSPmP
MM4X0oX26E/FWy/WLTs03Fw1bANpFEVQL3vvT761KrbqVb6hHqUxry3jnzwAy9mE3jwCHCw+1TuW
BxjA7MwwHw1/P+8HglRAdCeiBNlWoetiOa9J8AvKRUNIEC57Lf4rBMjvhNbjp0VIlrVp/JqpUcug
ACo32Oer1arxRFrFYA38TjA7Blj36nsGhZbuYseAni7HGRzJ/xQZkq+ipMvm7bCSzh0qiVs9JQn0
tV92DZAsR38qBA8MkQjuOI1gnmdVh7/uyI+y/jrL96QQRFabIkBMZOJxQWSFb94jZizJQ4TOugKt
aOWIwkWWvmnEFGjmplKsxHD+MiRdH1JGVEXmySmp1zSmXWWeOvmqqKVHtCLOjwyjqkX6yLAM6b0x
A1byzRT2vDMd/s3OVsvhgzbJmNTMwpNT3lWH+KTsi2/hLj6nhwR2BTAKRRDsbF4Fv+SpfLUjj8B8
GzfAOshy665rQNKOWbbbPmo7ElnJ4PTZCNqWgsWVRb3vBZ596YC8ElD5xTEUgoNvHpJOdNPCw0RX
+QLTUKWlpLay7i6z6UZG7yBf4IRJ5d1e1G0xGl+6WcwoBUarqrtAxctPgFYrPbNtFS/si+7534ni
bHXJ42pKKKCESoBZhz9ofgw6YbizqQe/tg1Jt48erzHzJjUqDAeYl/qvEGh0HiPwBQVyGL836DV3
RmiLGHU2b6+VUC5ETSVC5qrDKImq7PLqda5H16qPI8iQbu/gFjoYWN8QxeHPBLsFJwhQP41WVgCp
ny6dy/idk4sSoNmxB34MPco+sHFAlVCLCg3bqb+VXKZFq3sklcOsotRiWXqgn96ziQQlt/XF1j0W
iSeeNNpEhJy0bW8rqVx4B1KppaSYjoa9IQLxEN4ldmcr77mA7E7EyLlViNeRplUMrAQ0o7yjxzhC
PyoqOIXIY3zPQgPZK1zrsJwkb9nLBxbgTUfzON3VwCJCQ7ro7bFhijrg5A3dNC2Z0Yp83ORqrklS
mqRzA+lhBJtaSb9h1Mq+rUIb9vFBCG8fupnG7chqi8b8uEj1Pgjl3W0RWw1yaxl85GiFZTH2CyBH
Bn84R071HLlzAh21QGiQgpcpFHrmjTjng0QuKJdYyWVMEqyq010jTR8mGjvVXPiRRW0VXCbavTnH
zqRVghqg4Mx07iqNSGjlaolQbpDPlflolj9JI2o4FByZzl2li5pGRhChClcBLtLqrF0bigx8w4Gt
94+PE4skMeWQYADDGCV7LLwSQG/oHBhFpRCRHO4GTaSxqeQcEWFh9jstiB5H0+qcXm2f8yURIqOy
b+NikA+r4i4c4H+0YCnEo6L1GOVzDEQO5UnbMSD+SdREs+UiPwjjDGtMSpJFeYQepfOE+kjuhZ7p
BYdqT2y6K/35k2hqf2uM9YNE7jIorSBIKkajOh9lJwZn/Cm6UOefRtTlSPzUjR6ll9u2LTpA7iIw
MRKcqQz63whTTIe9EBI9S62x6yfr7bYkkRcx2E9Z3TnSnEhmGSDvk52tHVqxdoMdnhkKpu5EXuiK
gKuYpd5SFs6FGEWK0gIb7BvVoyx9t2oTOQtPoictQe52WZzbyxM4DoNzHGmT17LEco1z/VZkd7F0
zOWnfyeC8xtUG6jcJahm6VPmZX3gqWrpDons3hYjUAl++HNOwiSfCfP2zV4NP1ld4ETx30Es4qjb
eCCt1d3kfEdPpYaOJQyMxkjLVfpTVC/ekCFxGjd2FUTe7WUJ9IEHrm9mdCAvBHmegab2FJW2pJsA
vryMyzPGI52sKgQ381YF68MCOQ8iy5jWlVNGE1VjdLX8GpCHcPpUZk9j8zk2v/bLfSk/RqJtFdwu
PIQKoGb7sJTQgKGPp5Tc960gGtjqvPiwLM5llGqqY24DLmNGKHCwPK23K9C6lzvwHLFMS/EERrtz
8LDs5BjTTvOeiNp7RZrDeRJqjKBgHRFYLRjvBjxwvkRObh6V8mdviho9mFH95kaAfEY1E2zGpswZ
nUTDKtRTPONj+glwU7J+L80Ha/pShmgRosDvF3UhbTqSq0C+swTt37NEckStddbZrfbW9fuIPN+2
hW1fvBLC2Z4eD1qREahm7XXu5Cpu7QAuYU9cRmE8n0SJo03bW4njLu50iHVTj9BPGEhWbjdhb/l6
hbvVLlPLcqy4CPajnOpHvSSSwOy3t5Pgwc3wVWS+i2ICIIA8RWjU0ZoDCb5TzBtRQaZnO1QwrjI4
359nGlyzpLF3TYCbLfbA8TAjCzdj1DV+rk/tN5FWClZF2eeruxRus+vyBnFXKp2lFPhub4MqWNVt
Eehb/ChCrYzArCbW4I4plcTCoN8TbQXR9tb7FxNa/9k5RebWUedqXfc1ehVZyEPAtZQUdvKt+bbr
v+SHxk5s+Rs67QgVXHHbodZKLudB2mRMjUZGoSE7A8Hjc+VHF7wtfPWh/w5Ubmf4WZSOqDy4ea+u
ZHIBSZoEal/miBDaZfYpUmY9OgCWpoH+/3XbvEWSOH2MCuBGqpU0AlBhZ2i6jay/GzfYTrkVbKRI
Eucds9EIyjRFooTmxae4q32lMp/0sfeafvZuL2rzXrtuH+8X1SyuaaEhnputz1b9qIsa7gT6zo8M
Jl3QBKOEuhpqMrZOvo7gsiP1JAgKtuaT1xr/niNZWW6N61mdIrxsWd8i4zSzwPKQYwCLaT/LP3bH
wTP84hEJoDsW80suQNtvb6Xg1N5vh/VvAF9fIDMU4Ty5s1ATbftdkX0f8qfbYkQ7yk50JUYlcp3J
KeLVLLHpgnna2qZKLViLSAj7fCWkC4uwTUqsBa8YV1fVYzBStAaLQKcEPh5wXR/lLMWY9sA0QO3j
mL9Jfuthsmg3oS2+1BikgZv6In8hWhnnL7IyKlAmR3zcGU+5cuqjp/EP+KI+KCPnKMYOYG1qjVC/
LU9xck8yXzEFBR3hxnEuohlCOaCW+g8G6nA2nNgzviifFIrSavKkAAg1+wPopPWy3iPYlU5oIBOf
MwYWR83MH9EQnAWdrwCxuBfNUQosiR+j7ENdMYmGzAqVUNb51IwPo/k9AeHcbUvaDHivvo8foJyX
WS27rEdSn6TndP4iLQWoHcEoGo1sjNu7LU2gePwcJaq209yGCJkscz5qRX7WqRcAjfO2lK2msA+n
xLmHykytwQJqx3unOJuJ6Pba7n/h4NoO4X8FGXxTmF4OXWh0CM/QvHiUm3Jn1P19GpReQYbXpBq8
adI+5Z0s2EaRbnAeAwUs0wxMdPrN+d8qeWHdoOV8GrJMsJGi4+L8hJwUlpwFeA1ZXewQwAco/asR
iCLOreT9h+PifEWb9apshWgNMi+KHzkFiIKV++KNTUnPe1HuXqTwnNMoErWxAgYBETRnZX6u0gvp
XyjG9WRzEWyfQBTfJDZFKlBIemxfZbxpc2Bb+rnuR9uszkUqgrYQHBXfITYoRVibCVQiTSZ7RPNb
DNhRXWhZm3nSq7vgG8WmutIyIw/Q0uL/E1ssO/2YgGYmdEWJZoFt8fw5eYa2oGTB9Ssfu0ONSU42
t4V5fYEtiTaO8xXWNJmKJkEfFvVNRQ1lDk9jJgD12VYEk6JeI6sKysIfb/hY73oJTGyYyjdy16KS
W1q1MyF8aWhzXH7c9n6bCwKAJapTYN62+Gizq3sjBHgbRrDr2mlaIA2Mn5NRFDNvQavp8koMt2+p
EWMaB43AbvPd0N/TNGxS03oIKpu4mT28YQzIA+oYRu0kwD3fXuO2y1hJZ5uwuofLeCiSOX2fp2Jz
b5kL/jyGJKdiarL/JNKRTX+7ksb527An0dJSgK0ruZMV52V5CtOzJCRMZ2rwW0JoJYZztyTsiI5h
URbPgKPFZ+jVuROfy0PmoY1qf3sLRWrCO90RbbLq/5H2Jctx60qUX8QIEpy34FCzZlmWNgxJtjjP
M7++D/y6r0oQX6Gf78YbhZmVQGYCyOEc1i2eVj8CMmL4Z2ei8H1ZyHqhFCMPqmlosEV+TKJDPq0m
BPvE6irF7j9A9cWBeAy1SEOZvfZjMMF3eBmDinAj6oOz/uQSvq/p5w/g1zQdknqWJoBQltdxC6oW
DP3SYsLTBFgLNOyPrVG5bRCdmjrf1ikucjKm0lHaAkOCozYpNSobTUm5S9QfS/bWT40vaem1YYB0
N1uoPVh3etQ69vRTHpJ9BIiUqT6W1oeEDEAw9tSWD6mNvt0aqZSk+QGs/C78mIL3rIS22jEgs2uC
L2vqTqX5UwLzNFo3qva5CzNXI7pnDpuu3M/Vb9L0TiYnp9hIHD3ZZOlRi30y7wr5KpB0ikyUo5LB
1fVTkL2a8WuX/5zamxDNqH1eOVIU0VxO8fiUaZC9JyzvIh3wtnFk8suIryZzZ9pvklbRKjzG432v
WE4BIpMgUH27us10ZEqUgeb2U4xuRS1sXW3JqBqwmTEVvF82jQDVohTSNpJr19IGamIevsxc9HUB
a+JqqkEZV+y6DCc66OSytHJKfa9F2abt7qukQNICmPeJvSH9YzGc2uKmBJNeMUV+38ZbS4bdtE/g
ptjY8kcsa8jO7qz6vlefh+AlMjdFvZnTlyoH2V/4LtWLr42mj2FVN2lyxwKYGgF1U2Ufq/hRN2/7
1qsjwx0VPA9UlxheASLu+mVZ8E6uPHveGIZn1dq+mFDRwQsmb1WvLrfKeB+rh0kqaaiecuvHAsCo
KphhRyGNzdTTFyDpZ6e5PQLzaWOhHxxczUX/NIIkLSpuM+M4Z3tLz/1SAZa6XVNDfU+aY6rfFeq2
nR+l/Kpud/bc0gC6G6WKJ+2rlbx00kLl+iU23LI6keyRpJk3xZbXpiawzDtqT8ObPr5XwH0MDQR7
kMCOez1N3UAznAlWLFv7uT0twU2LBcrI84RWPiUF13d+qLXfYV05sapnNBvSO0lqwGldvPR6R43G
GyvkUauFSmm6K9CoYpo0jWfPtr1y2U3ZSPOld6ZSfs+U1E2byrG1a7UKnTptQBOxbLssRGXMj+Rn
qf85AWzEQC8hZsunMHSmSPKKRKPFUO6lsd9oRUCHPvOnFN0i8kzJGDtl/RgU6TZVN/rwuwTFYouM
pBIpR1ONkZ0vvAlrXw0by77pY4VmcKRwkp2c9DTExUGX9jD22pphy7hSxuh9xR1WtwInt5ubYXnR
tVNaAcOjRP926lXJMUBubgb0KnZoSSt3nA96cJTI4sw1RvK2crdf5pjqFdo/u9bRy6sRM6iqp6RX
U754Rogsiz3uYjWmsXqfqZjVGmE6qTNL5aYjqFlM72ZhOrOKyU59U8m7PH/up72GKQxruIvxzCO7
CUh2ZNObntkfSu0ujUxnskIHkAiOks00LK/VIXalHNfj7qOb/T4znCKR6aQ2V0WyUKK+SmmI337q
5Al5pre8/K0qT321tVrgHMXXClBQldu82hpSvG2Mu7DLH4rK6cwZdAKzqyNmDPOL3T02+gmUzE4S
g4UeLt1EpUvmm7oBVa2BZhAYaDHTKf2p4/Y0dR9TnjvobvJa64edEDpIk2NqfpVA9fLQY6qrCR+r
PqBZglMtvFd1L9R0GqdvAH2q7P2igmwyip0BkaWs75Ku94PhuUaoKkIL7xtzO3Q4piyLNs2hyU9p
+x4YVyHeqmkIn3rW9MABjEOALU7HHPn/gzTdF/nPuP0FEmUXqcurXEYadjYcA1Q7M6os8tJsGzhb
2GHacr4ZsV5tktFxfChCGHdjA24ebtfAK0snWqSN1pbUAs+YYtzm+psJf9OHX1Z5GEGP0PbJts2w
KkBNeJxn9ST1s5taBQ3NwAn61O2DGoodtLyltnWawsAxNAxpSbivq9dDLdF+wq0w/T1M2CoAsATb
pCl3tf6qWleyNm2zuKdtlzhF8FSpm1bunLm5Xdo7ddobwc8sqlw9PeTyRp9vy8Zwq+E6KyIakJbm
1XWA103IYvWg0CG6Sepjq3eOFphOC2MkgAQa7Z3eXQ9VRKs0pQuqpGiX36OOmIUvCtgWSQdAkfJu
NpFHt7169sL5OBONKsF7qL6iuLpYCPtdRpv4Jmofl8QDCDiQvCpHnwYEu8YZogYzDJt0AvRLdh+Q
6zB/aupdMP4e9aMZv2fyi55UKHNHDilOY/97kuJNYoNyhtzb5vioho1DQq/MbnPlaeyu2uxFUe81
skvQvddOb3F2PeovtrIfkddUtftoxlCfdDeNqWMHnTOYcODHSiVeP/W+iRrjQKYnC4f0EB9Kw8Wo
Hs1HAGFq826cQqef96O5mWBgAWYtWm061Padnv9MFQRtFxielKCc3Om/s/4Q5l6/pEDThO0GOKHH
D0lr6VxvUstRrZ4qeuSYQ+vnAbB1tOu+cO1gqwBlvkeqBTeS0v45RQXNgtIdp2mvBEcyfITa7zh9
AA2CR+bIU6YNGi/RcPBol/hPReqAM6kF1mqD82UZNnb7NsVbW8JLrPiIInbCG848vWhoqOoisHMi
O7acsB/XfTvhYDKdMHPM4BhVKk3BgBoE1+PwVCyPdns/kL1V2vBv4k31fCyBAzIonZMox9m6rTPi
K3bu2OZNhiUj0TvqRVsdJHhF9XsersxA21fmyW6IZ6t3oxx7cunlFhg3VChavbbGQa83ibyzpLsl
7xwFDVhmk8H13v8EXt2kIZakn2/zhDhdEt+0/egpyUnOQzcO5AOQuDwVJ4AWLI5imk4s+dLyIs1o
eu0sB3GDSKcQuObVtWpemXK2VZcHRT0pOhBWwBYt5d4Yxk6Q+3VKfqbJCPMfvGD4GPMXdNV5AfzV
HHEEj5ozZAeCn6glz5YsH6fhoUUBYshR77iOEOiTq1auPLB5YRQ8dJLiKgh+yZINRlZwiYNjMchy
mpVXJY5KrdlOiQLYqIoWRedEM2vEmR0CfJfJcBYdLKrKr0zOaJDvlfk0jD/aMfazasIBDy6P8mRm
4CXPDkAMplbwFmLEHdkZquLqnmAAKcxRJM9wKO4jIlFTnd1efSRJ4NiDjuvf6NgFLlRLgbB8VeW2
0y2qhzEvpb0qlBNqp+hlaeg8RoIHwHqO9uwBwD0zTDlOADUFUJR2L+8VX3H7U4RrCzVocmWAzz35
/Zdvw88rP5fhWcJYLtsSFWgDCJj/6Qaq3fAmdAD6IiTDZb//wvuCB+sKahIV8Qxhc/fWML8Comim
PkXWvQ5MSlM0C75eXvxcT55wcMxh+GUNII9k1zxEjv3Gepalx2UvbbrTiIb59qC7lx9x6y/Ff9bT
Zs/Ws7f2WEVJlLB2tTAgp9mSdlUBfrxq8S+LYQmDSyvJVYVBsK0oXYqp4rIuNQzvD7o3JCUC6mUx
a6kDA727wFhgj1LN4hMXdS1nErhY3FKnKZp3FVpu5OcGY2A7xas2bSlYPqFALldh4Eg1ugbj5pPP
8IKr6/r3QGsXrX7IA1HRdPvKbn1Rj8tVtLadZHkD9bLOpnm+1eLN0DbO5UVc2SsIMTDUC3xVEKVw
Xj3IcdGAgRdNtO1Ai3Hcq2ovaCT5pocKqhVFN1h3hUowlvTV6qZETes6b1GFsF9j3Y2Tl1w4FMhM
6ovJcTK4SFEPoRW0M+bW5ls9A79H7kV+6vTvCJUMaCvyRPmIb+v2RaDGj540zYSizjhh1KVpwMoS
+lapCsxNJILrv4nmXM5NMpRI/2GWKski9V7BdK932QC+ZcQ4RbiYMCVgD57lqQQKbr7rldwdwhtc
NDBPIGq2/JYG5iRxYaEf9crGPZD1cah+v+m2vY9Qt2m3/04htqxnQa5dwlrragyDjG3vSIsftYcZ
z6W5E8gRbQ8XDDRbGrWxg5zKfGu614oIouj3A/fPegESQTdsUzZ1TgAO29g0TLYzgJwdN+UmfpS0
TbC1bw0/dj865aA/XF46oUgu5Ax9kStmnIyu1FO0Zk+79BYwZO78rhFa7pCAxmikaALie1RlehLM
miLNLWPUlbPAvCZTsESAycl2mPQGkJYHDgDwX0bbHk8uV3QICuVxdjigm6hvUPDDuo7A8c58QIuS
G8zTuAagDJTOvbyoq3Zyph77+5k99s0YYPiiHF0zfuwNpEF2l78v1IezEwtQdWaRY+quZtl71Q09
DKj9ineyT9zYDwTxgn3tW6Q9U4czEXVqrNxUGMma8lsDhZvdHQv7x2WVREvGpXpBCx/IeqKUrmJv
keCoirvL3xcuGXck2aNVlNUE321ccOKCcxUXcne6A0KTNz+JjgrRinFnk5wWEeps8OMuuRvm1DXQ
v7bERGBmAin8IBHwv5MgNlrMwM3+sthOHm0ACu5cXjjBxvCEE51cgq6zhS0rqJok95OoEUSkBBcK
gjiTLG0OEX+MRx2J8damUilqNmGb+92CdTTr4tII5CDeITMVEBnsxFPuMXa1AaGKY6m0OCRorero
5NgfBGVQ/cY8/s/ISH8i3adkpv5ZKLDt0TCHSS3dvrgZRl8nlT/YXoJUwd9s06cczkezeYobBU9t
dzQOwEalepTQyxK+N2VyqnAuiltDP5VIVuBpNmDxdpqX+MZN9kYejIcBY+aGjxpKTZeby3LXDfBT
M85x2xEwDIaGJN9gb4zimA8C0OF1A4RpqIYC+gWDu3Pp6AiyzQDIY2b1UCKF2SKcym9/o8OnDM7I
S22cdV3CXbWRkPNBlx2N2kUWbJBIEe6Qa+xqiYJ2HN2U7BeWYPNlUS18fS8+9eD8qJaGJA0KuXQD
Y35a5vSDCKfgVrVQDTA/6IZBdB6luCoNuZwXNnk0X5NwqyXHQlQRXtXiTARnyEZmDoMhDwC0y3W/
7cqHSs9EiQyRGpzVGvOUhokygr5R/UWG56W4UdP3vzAqDSQWpg62dZVwh8xQm2WlMrYhRb9DGKVI
Ol4W8J3Qjnn8pwS+B8Zuk1SP2JmZ7JDDA854iSd3vAd/UkcZmATQkm7aXedUGxF0wfpxfSaas7Sx
GRULPN4oitIRMGWsB9a+QoFvg3L6SShtdbfOpLG/n0XpqNKHVrdB5dW5KIcqMY2cdhPWlOzCHfk5
u/UvJMQfRXfvVTs8k8rFbAuV6rBJUKSscqDmmdEbydS7y1soEsGZ+mDU06BWAQKP9SsZCr+JWgHg
PfuR347WMyU4Q8+QIi5CI8UgTKF4cf6ELku6TJW7KP5lVUR7xJk7KoeG3BV4qHRGS8eeHPOqdPVk
Etx32Gcu6MNfqmzcg/teYU3yIdmR+Xmu7NZFm6BvLCBqypR6A06lq2mIROSoq/rpKhoDNBUjRXzL
lBY3YKUcGHPofBWg6Tb1iS4A2vw+38Mc+kwG51V6pdeziWYYt0620v3its6yHRP0ANAetWAGT+6q
z5e3bf2ByQBxTSTtWLDifAtdFyQIZBjITPMrXH+2pkNicBvKfo0J3dCNTkTUvLe6lmcyOc9SO3vu
IlNHqqbYDON7IDlD+1dreSaDc62UVHbcBIz+D9Uh1MoigPoDhcLH+Hl5xTLWZCs6uERqcb6WhKYW
hXqNMFU/aGaBSpU3g83s8oaxj3xzgDO9OD8z4laqVYasUXT7bECp+EMagJMko9QcoWAskPY9J85M
0sDtS1WR9ND590Wuka7qG6QKjcfZ6WJw3qDn97QkDrpOBgcVbYimhWP/uqzl+lJ+iuU9oV+KokjQ
52Nl92lyUxW/gXAs0E0kg7fCUI7MxsYwrhE1fhEuz1a1bMwqebqsyvpZebaEnCXaaUKkuWU93z/Z
6ybHOHqJmhXm0TMM7YkOy9Uj5UwaZ4RtFdlhGcujO+VgIYsUV9eqrUAj0cpxNihrY4+BVaDmViWN
NuS2fq336akyKUIwGi9pdyq8yBO5l0AzHs8irpQuHEbYxKC3NC0rmmsCxUQSuLeGHFSppTa4ec6R
fKPLEgVdhiAusc3+7r7/GLZOvobbulXjcDB1PARB9DfptdNZ4MqqygQDgbpHwuKnYK/YBy8J5J4d
RtRnM6mQIGhnJ3uo/OQe9eqhwcTv4pVoEKz/pbnrnOuq1pwXzYJtUkPFdDSzpHGTeHPTPxEZNBu5
QRuCfq02frRj2Z3V4EZSw7vLWotWmRnw2YXRMisc4yXSVUU0H4nSotnOvI37W7MAG+GYCfZ03WxM
xbBVVTaRHv4qjahFMgwNnsBTk+6rtnHNKRKMda4qBOgzWQcRhUEszqsNrURzYoMMidn8TLKHydzW
OppNUvRZCGGqV9U5k8V5t2T2RArRTP8HZShzAze9DX6NNxryzaEzbDBS0oj4PwUi+Upv0hdyILU4
ZXJ5J1cvnXAOjFn5Ny/41Ikv7dryaGVpjfVj7xWJGo7aUQm5pcWRNv39vCV/k7U4k8e5OQlR3BtM
Exn0pt3IQMMhGto8k9vLZr6e8zkTwzl3CdAHDD9gkDP/Ufwke/AROz14v4GQsJffR7e6a8BoI5qe
Wo3+Z0I5Bx+0UI8sBQ9bu9015DqN3WgQKCYSwflvijJ8NOgpspok3RAQAWtVs0+VfHN5/URiOMcF
kpycxKo0uOjj9TOtAYp46UeZaA5MuE3Mu8/CkTLm6IRRcMdOYvQmUvKh4rGO+Oegk+c0zZSRlJTX
oS+qV68/KM62igsbcTnocaTDr7TNRCiYNtDSgJYlhH+w2Phx7YHS1ru8pkKZXPhoaiLPrYq9GwBY
KtH6NtgVh5aV5P3sMfatv3kQ/qMieg++rq2V1mzIE12SDBOtP3XbZd/vqo2IiPtyhPoG0GdWpUqS
EWJ0mWyi2nqcovTp8sqtx3hNRtHftDRkwjlNenOu6hlWUupoB182kvpCgNE1gOPREmGfrqvzjyye
eNiUpoCoFmRVrKtu+olZyMvKMMv6HnA/BXAB0BjHZAhHWF4fL56k53c9+hYLOT6aC0h6y5ZaZeZf
Frn+lDU/ZXLRsArRiqygH8tFHbH/oR5jlN06WtCj+cEYCMydQN56+PiUx22YqTUalhE6TjbN7D+0
cfUt8KbYrEwPsBo2MQMuLFHV/r942KdcLjqqXaSje69nZWjFZwTE3cG+Krb/YXJTCufXZT1FtsJF
SVkmcvjncCbdMdRuklRQQRDYvc5Fx7Ete3lhdq90qluhQ7Efk63RWa6dWU9ho79fVke0a1xMBNN4
izkuxKdwurYM2OELeHcvi2Arcsn4uRBoxErSjTb6KirtfYm9USbUkoBQIBh9W9XE+lOgJ4YCauSv
AQOM1Ims6z2GYUo0Fs+YpwFYSqrQy8qsbv+ZFE4ZFQCYUdtY6N7QfIscjFlwtV1drM/vW9yjS7Ia
uQXMO5JBVYrZjYqi/zxU0G4g/76syKqdnQniQpJVacZUJRkeqFp+p0EbTXkHUepeNjtqLaOIPXvd
TTG3YWGaXMWsIOemUoY0YiVNeK/iIDQcBmxNbmpX3RNXRu5pErjR+j59iuPcdEH9ryUx3jxl8Ttp
3vJUcNCu5zFshRBF0VB34Jv7yNykaQ48Lle/Zri7mV8AHOKxA1I3WLpvu/+dB4Klns7kcesXYhwm
qfqYjeyx8gZjxAseWIdSswHsqCCYrxrHmTBu9ea0q8ZRR/U0sIoTcKU2pl7QNLkepdIbqvbxsimu
p9VsDUOr6PDTLL6TKMp0IEaFCOHGI8sJAcnGtTBe4VXbDuzcm2Fj3ox7U9S/9n14/8+SforlQu1i
1nNkLKwM7SBLuWMcro0Xbcm2315WkO3Ntwh4ph8XNNq0RpsU6yzTpOluxChKUPXbCW3y/0oMD5hp
tOiqzkoUHSqFUMwcNkVD22BzWcj6veJTGb4E3YJwq24WlKDDmSY7hpqW+GCjynf/oRdMXeuqF2Ed
rXrzmUwuWE1Wuxgx6Lddw/zZpiXuFz8ua7Uads8EcJclXB8sgF4jT9iVeBrYhfHaIVnepulpTpN/
Zw0GU/bs/dOhHUrquwVPAvVHLb0HgGFZ3i6rIzA4g/39TESa9tkyNAQi+sgdul2kIME6vf47IVyQ
SOrILOwMEQlHCSXm0WhrWiqinLtoZzgnHZUsH1sFVfxStW6WALNFwyTTOuoP8SRi9RYtG3eFSBI1
K/seDpQxZKtAexnm16VKHy6vm8iYuWhgKUFbRBJsDdAkb3GSPPZE1EMoUMTknoHZCNYxrcPpp2Ha
tcytd3BX3S4Idn9zCoIQFsh0Mg4nnScpV/MmHtVkwi3iHQWRY78JXAxSYVYP2VTxJPnayp1J4xNj
jC+raCQzRb0WLXEVqi0i7qA1a8MVDvgJsgZ4e52zabydpbbWYQFhuhsKwKgtJxOjqYV997/bwLkc
zqondJQknYZJV9KqNDJuVVmQhV1XxAI2A9pWLZVwAmIVd7sQeRYX2IHgL6GKPLuJfT91f1MJNuVP
QZzP2JPRK3LTlW44vGJ8wy2ng1GK+vrW7PlcCOcygxqpebrgAG26fVw+RqHfBH8Rlc9E8O0j3WwR
kDhDBKvY6/XBtO9bTbApAjV46BTVwGwq/LIEaDaGU4Pc08Icc/D933nlP3vCdyyHmIpGxhVyOlfx
WcPtPNLWB4uMF+2NK9FVe/VqbyqKhTENhIFvpN6WZmXJnKB0yOhyQV5zWz0xhGnFYVzq+rMoM/Qd
kxb3tnN53BupbvvJLkbcQGIThGiMii96QvlcZ7Cf2yJxL7vq6k3/XBx3+ahAYaPVGiyD9WMzlgGQ
2Mo36Y4NlUW/l+fL4pgp83fFc2ncTWQcy9DWElTdsl24ZbxinccY7ERopquh9GzP2N/PbgiNkSCv
ECE+lKQ/2KS7xXyn6K0sXDnmD2dClrlvM11lvWsn0F+CgF2jT3+YWTf9VrBLLJ5dWjYucBtZvmht
KBfohDkUxkKj8LaPr83Wk0VOvNpodr5DXGjVUkvqIpbPCH+grFfSGRgqDBGOdWgThVrXG+VHt8E8
5E59uGwbQk/jgm2Uy2bWGjjXGbk3ARtEaWEYIfpgA2V/mKEUUSOtyE64yBtOZj4BZQB9msBP049T
8HFZJcG+8YiYJtKGlYK5LhexxVOAf0Di4nkutINSm049zgO9LG/1+XK2ezxoUREFQzTg1gJoCC+8
Y0T2EbBvhsbBKJZ0y5IRibPcXxa6Gvc/ne2Pn5z7QRCGY/nnlmTtSLANZj9VvMsi1vXCjJwOhGAE
Yj7zb9pLCLBb6LVc995wbGmCDAG5IdeY4PZzH9j0gqLe6qvdPJPIheFOrTuktfUUYd/aF265sR4s
1R3QmsUGYPunoXAG3xZ1x7P4983Rz6Ry0TgL9LQEeFHqktvgFh2x6I7vqHZdH1UH5T1XNByxHsM0
Q7ENE5dclUd4J7U61qTB0zM59l68rVk3Phij/vDL7ERIZOtH25k0Tru8VztLaiFtdGZnQQFzOVRb
c0NcjIsKLjyrno2bLu6GMrGQk/sanLWqC8M+RSvEUD4n/ate+pctcvX7hoopBmCDIU3GHWSSVkcq
ZlhGjP34Sfhc2qJgKBLA/n7mVZglsaIaSDOsV48BgA87jEpswqN1nf2YvMwLfdGzSiSRO890UPP2
pQQiJbRoxOVraAi2ZDVOnC0Zd4h1zWxpvQqNrMZv+2uT3Fq6oAN2RQXgRcg2comYeUVf+ddFs6eo
1qQGIpDGoXJTA73Pvbzva4cURGgo3Nmqznp7vopoBiXqlAWFJ1aDrDfWjfQqnWa38MYtaOZ/qIJM
73fkL1Brn8vjdmWoyj5M7Ob/YXCmL6aPyjI46xyi0ekwgORndjun3M0/Nd+s6QygmY1AZ7YzXFT6
8hu4nRuQ2OswRcw4DY0NEtx4CO9sG624ToF7cAFUtaBx9F01Co6z71DMnPLcZaTNc4I2S4zsdD5r
5jAhOX3Ur/Ld4GjPCliikC0rd6VfPU439g3ArByQR4guCSt2+0V7LpSoXTMWZokdn0t0o2eF01pb
GWgXlxdZJIW7ijSYYJ4iNL0hoGi017K93r3NyyJwkHUpKDlb4JImCn+OVmFqdVKEuoiJzuNMyQ/j
YLsLCI4uK7NyzceDUjOBN6oblsUDNWaaZRQzsXHvQVkPBO2BFFaYIgnQgtaCXGyKNWkvNXG0zbJK
FqVtVnU8E855aE3spc+jGT0rxNgnCtmPiwoMq1pwAojEcAE61ZrYDG1smIlGkgyTsnLq5yIqj1XP
O9OF/YizU4CgFyycAg2p4cHYZf1OslNPCdKtXHfO5S0TqcP5uF5muHiYyETWBBedJ7u6CkS0nmu3
jS9mwbmzUdj47UUwuvYWbA8gbAp24/OAtizG9a0JbnCrZ4FuAfoApBKwRM4M5qCJA63C0mWy3wf7
IBDUMkXf5/Z/mvJAyzVMJ9jzh032Zv52eUNWv49TzCaWjAksniUGcGS63Y4IupJ0ioxDJypcr274
2fe5sJbactDMNuub7EGnWWm7GXhiBabuLquxdnW3ULL+Rw8usM2GpWtFhmcy62DIt7KXewPwDWjr
sr6k9i3a/00r1LlInlFEUZs6KWQsXfAIdCoGsDu8ST+AkccIeLsNwCn/Jnh/6sjXtS1iz1ZTYqg9
AJpagWF6c3pFS6CouUywZRb5Gg3yFAm2QAPTTbWgqbfc2UAJa0U3HOaE3w77M104v1kUozNDAvgW
u1ZoozmF9aCnH3XmL6J547Vcw5d94lzImsuwjg2crGAtxFHxZ9QLxdEdENteA4pKs2e7hCb4NxIc
UKtxFWlwPA1MCxN7nFFWXZknE2GS9X6zaJaTL/bWIs2tbfe7yw6w7sf/iOKnmEZ05UV6hYHTGJCS
GJwCLeNoiwxwPbQarJXMBIWCyvclZ3ptLrmC907GLofs5Sg5IAudf1ogeJK3wqvZqimaCl7iJjGQ
FuW2rrRJsoQmLJ6Mu2I5aaC1V+4vL9zac9EiZzK44yIF+bpF2IhrKM2eMVlAEhwOFoDvaTonJzU2
NxKg4rto2DU68RbLFuzc+qKe/QAuRKqk0aepwhyYer2ADbXe9O1166L6445b9dmoBEYplMdZZYKs
tgzUPDb7COxVJMAYmeGElAN7XYiGR9Z3EDzzBpJPtqxxfo5ZbjW1QtzRkm5v5XfALdbU/70igA2E
ixHDVE2NT39NqtliYAlNc0FwJQ8PxALC4O/LRrLqyGciuJBoq91E2nTGC8F+HSPizHniAvRxsA3R
Ocaqit/i4pkkbr3iwsy1SUJOOcmIB0rXnWlZezbQ0djdDdo8P0K7PMyKDg6DVGAYbN8vieacTSdA
by1sdLT/J2ueblJkRBthzmT9bYtshgyyY5N1BHDni9Q0McCzSwBzBC/NTt1OAAPXT8pecTLv/yP7
xHJo3/Q6k8fl2KyyG8Ooxn2wJ+Vj1VbU6GTwtbX1AfSyN6NV/0is8Ue0hM9LoxxCy3AvG8/64xpP
FOBmoDUHzTmcwjHe3pKB/sDWA877sUWBtzhEbubnzjuDpFGchqLI46R+ixqFaOiYxa/v6n9K59w9
75ZoqiUNnRjkISpvl6V0xr6m2bTTAQN6WdX1a9inqvxEVbqYGvIIiC393tjEh8xHQj+k4SPwGSne
YZjhakS1JWaW3/Wzweim2zrR+aY42ba6fo7QpxGjMVa5r0Q3/P9ir58CuDeLEsLbbRZfWNcYY2fq
MAwPDBGLhg4gwH3RpMdaTxXuclCFoULJeNh+tZfGzPI+ZqBQpAkBVD1TXd0k4a6cnjTFb8fC6bXr
uBeNga6u45lUFsnPH4FmrmNYAVJL3R/Io5zf/o1t2H82CX0BhB9Um5sslEcVfk9OyALfRQDML51m
q54YQV7nyEK2wXVrPJPIBdNF7TRWZ0I92kV/odPSehP/VoGwe8TopCft8jfAvgq0ZN/8Zo5nMvnN
y3I0hJpoboWzl1QGuXni4pLUYra13U0nySUiFszVwwm85hbaQg2GsvV142K5C3DyIkUw1im1ot04
G14vAwb/f6YLY3myM0HccvaKLk1RgOUEISCdGoAj6hawcq905enyIoo04tZQieLcTlNmKSpwV6Wn
UhmpFBFqdv6/E8TZvL0sKmChcdo23U4vjrGyQSsGlWaB6a+G4LOF4yJIpwdF32i4YtrmTIflMBjE
qYyKBgaogIZf/04n9mPO/LirkjArTZQ/Jj2iSjNRyboysiPRTJGpM8P6buqfhseda1Kvh1IuYSRN
XnbBBv3I4G7KZDoqrv2hOzGQpzeXVVuNjCqeU0hVo0/J5ofuQJSYZoqJxn5QR++BTY1hJ2kjA8lJ
yMG95sbnkjinmogUo8kMgGsyJk5xPHuoE2+a7Ry6aMD3GmemolrgWvw9l8h5F4BXwjQKgYOjGT97
5Ucj4jVccyq82PCOYpNAwD76ahfhaA2GreEOq4Nm2SoK1L0rpw6V/QJ8qsv7xDaeN4xzUdziFZiP
zc3MQmK2/RXPVyOoN6rgqVWPw3CSZWHZds0Oz8VxK6fifqdVJvZqAs3RfCqd1FE3E7rIyTbbiMqL
LCRc0o2LTfpkSTPIjvDQDq7UfAFpxXthi4pkq3eOc5W4wNRlI5LzCtIjg8/uHKnXPTUHsDzQP3Xo
e0VQ//kvjvVpHFyEKrtFMxJtwSO4yBxwzCijX5QHMHUo4VWs1jQH+HmnVvSynYjWkgtVclZPWp9F
IO3IIzprVNYSmlSCGL8qRFGBOcmwbzHb8tXu88lUF4mEmPwMTk3/awHzQytYvlURRNU0GaAWrMz9
VQQYJ7sZl1BgviFpHjMmE7MHXrpoxE4khluuAuwtbW8i4dgH4GDQPUzZRYsox7MuxLBMA/ls5OI5
+0a+FkiTBsYWtLJsnDYrW99qCIroJRHps9b9gLbKT1nst5wdVX1qB0Gp/d8ZataKg6tS4qh39buG
KQKWAZm3uiHofhApyG2WbnfAJ1WwWQEBwH0Susv0Ws8iRNB1Dz7TjdusUZKjNipQAwPZBFD+q10F
orycgZwsICVCThpJR0EtQqQZdx4n/4e061qOW0eiX8Qq5vDKMJyRNMqyJL+wHBlAMOev34O5u9YI
oom175MfXDWtJhrdjQ7nmMWoq1QbfCLf0QW8D7fNX+DsvDsx7jGpjf00jzlSwMLZ6fE3FTCAjmjN
aTV6aLKGvSCb9b+56KHPeSHnJyxpIiPle2kwlJg+d1o4kIdq3G+7oPVzOpPGBY9Si4usN0bkZg/V
wbisnxTqxlfFJzZ32Y1YdhcFkNU4fyaQu2BD3OTEZAGkU6zPUpa4RJoE+eaqIWBqREcfDFBxfP9V
q4BKAQAQzDGBwW4Yuwsj173IoYftb7dWMILD+yWG86xLFpM6ivDp2JBCekFCI2RjlqIhm1VtDDSS
YQ3AHdM5MVaeDsskITbBVED+oIGSZHpOy0LUG19V50wOZ3fABHSiaZ5QekM2q+1J2ATsnv7FIpOt
nYnhDK4fU7VQJnSq7PHJ7o9R/SjkvV0t8Z7L4GwMXDiUTrRj6UN2C/hjrOgHDJpCB/6WGXnS34RY
oJiZGIpBK1TmHE8x6GVOGVKbXXUuYODdJWtdDf9u29u6IbyJ4ZxPl88OqTSsuOX9Rb587azLSHrZ
FsGc/4fs7k2TU550FpHamg4qqWBrZnOla3e2OYU1nlAtmD62Ba16AVb8RGtDcWyL06XI02xuWliB
5exo9xp3qkDAumN7k8CXWeMGe4d1jEMBqRvgyrQdCeIgelTu4sHVLk5j5YdtnVYd95lE7qKqctc0
S4fxSTMxwZHz7HQvcZUFWv+UA9tetGgk+IJ8m7Jd5jaa5xmd8ewKTDuzaChCXSvFa2fqcBcVfIAt
FkaRnYDvyV98FZPris/obuVbPKq9Cp3EPbqGB9nPgtgXNU5WLdFUVA3vNYM9eN/nRi1eGcqQwkAa
62uevBIZ/agozJK/esUjaf0liN26M5N3RtmZehNq9hfLDuDse+N+8vCm9xtP8kVA8KuHdiaMS77S
ttCjiW26dJIdGFMTJvSv3rmmjlFTGZk4ZL3XR8Im2CQNmIYurENb+CrBfthVD4ySbWNf1+RNDGcd
c4oVp5ZdLz26LbTPQhbaVWd3pgZ3/lmjJ0bPUIqT6pgPt4nlBGozBdtKrL/7zqRwhy/pmoV9aGSp
qk0vZDXFFNMcTj19TDOYAxiJhyh/SXoDxE4ofWwLX9fQVgBw5Wi6w4MNDJJE87jFS2NSfzTg9SwM
P3fivzkmS4FLx/AxEAe5ZhOw0NQUi+cgPJy+YBFNrv9i1A0Dzb9+n/N5jaMNjIhi9I3CBnHkAvrD
HvyH/V+MAZ2L4YxaHTO9tdl4i0z2k/bZjl+3z2K1VH4ugDPnVk2sOh3gBYDrc6VgQYd60S7/miNp
OIWK20V0gdYD1Nmn4yx8oHZnmqyc/E/fW9kP7nzb+igpBwSz9iIK3dULi5lEzAghRUFPn/MLEh3S
qalLX7K/lBQEQs7f4AvYmo3tActGKQUEuu9FVGOtGXMMEckB0znIVtmL1gmqxsW6guwTsLMKzHt1
egGVf7DuYHXM+EDZCx6w3OnNqvQB3JZe68Gyl8BqCape2ac7Yf2VfaMP6REmOhlTtawBsPu9ggBi
yoH9CwWLKxmMCgBpBsWLCWmM61uEpL/qH9C5wKaaAdJYHsN/oYUpKQt6lFWT3feUgE5xOtbCGZN1
OzyTw/nAusxlgw608JsXhkKR7azMswLpDpt+geVXR9E6hEgv7iNa8dT3vVwUfjFepvalU3+1RgGO
i1AnrvoQV1VDsqZAqvzPFHcbpsfoNsbK0zd1xwiqDdGzZlUkKmCqiTqYjqSW84SE1qOTdF3ha5ih
Vj1skYEb0u32ul8fGC+ycGB87ULrpozcGRcOdT3OfzgRMfR+Rt8rXm5ofwCp77ZPXDsnxHeAraO0
hw0MLnSog91RXGmgZ9FwVi/nLiySv4geuo2bC+4fjIjxNfmu0WITqB1A6+6NfYM57LGxvQyU89ua
rH0pTNViQhV9Exugku+vrdnYjRmxhQXQEjfpc9n/+He/z51EiuxVbWzsdICZOiWXFRV8JvYY4t0O
ps5U5ggAE6OxkzpLUad2snS6wLTqrATnKvBGLytQ9g2fy+420u4A5e5tK7R29GiGYJzAOGUnnCNP
l4XMcUXgEoZp1xn5Xh2jMB9zwbl8FKPriEYwYg0u1TC4c+kXAMIDATQLkm50zbRzDdCbWr38x9q8
F8MdT0KKtlDlgQZNTG4AInmpz7NnYqxBEIw+mpluKECNYttz0IoHMjAxidUlCshVS1oe43l8LUpQ
9/7pybyTwVfz+6VyMMsykqA3XoYe+IqVjopDFfw7KVyuYLUWQAy6tgqqyjhgLfaTXoGu2MkFdr1y
/ucfjL+XZaFJZa1UZeDo36ryLqKxl4DAe1sXwanwYTTJq6rX1boMbJsAR3/BEGOipqJO+or7x8Go
FrYxWCPE4RFZlFma5ia1y6AO2DJv4s2YUQtSz8DiHcbk/uYp+V4g+7hnTqGMsFUYRy30Ssp9HJMd
+HYftz/d6vmc6cRF6mWUGyOPOuiUdcSVF/Mi0scbrbYE5sZ+571/gyoW1vsc28GLS+dUMcGxNUeU
0kABhpg0Ry4c+bNdAuMgmf/G5M5EcSqpGAo2Cp2AALmc9/Io/TQL3ZUiIiw/sQzjg06OY6oWRu9l
k3cGVi7RVm4G1B0xe8OmpsCIBc5vwhbYB2y3Up/B/k4hXrfeJHpbrNr8m3Ae5ATk4oXUFT0NHKSn
EfFKVdTfWTsyFUelwtVZ6ofNzzSKoxxjmjSY5k+ZSjF72l90Q+PHlqhLtvYhWQB1QOMAIiuLOzG8
km2aVg0kYUqevtLYXYwLg/5whINuH8MsIt6ZJC5pLIZcBapORwP5znrQwzGQA+1Su1L2jqe7WDPA
JNrkLR4qQ2wz/4/bcu+FcyGXggQWqJA4sm7e1TLomec7IlqmWbvPGKvDlBTmzzCLyWd0pW6nVol4
2y77tLhPinBMBcPIq3ZxJoIL6Vh1AVR3yyxvXnxLAxm1Ie/zeTiqZX277Z3WjPxcG/b/Zw7QWvRa
W4C2FOh17hmpkbrySL7/OxmcZ+q7jki2U1RBB3R8p/0C0vhtAaIj4awby/ZlXcykBJNMfx8vRe1O
VfJY1o0uELR6MKbuKMAQsByTf/7PlSI1MjWKIDXs26ylj+Do8tRkcDti7LZ1WhWFbB7JIzIh1Ibe
H4ydo50Yl32GG2u6qIm72byA0TscYtGDfPXrnUnivl6rR1hAk7Q8qIYJbkEJsFziTtjg21ZIWfVB
Z3I4z6DKem/mtZEH7ezW10Crkzyn8erTksIAXigZcH8GsAPyUPg8X7NyvCpRuWOj08Biev8xMwSR
Upl1lNgjQEzEJLRHEVLj2lc8F8Fle9pokaQusirQZTsErtxXDTiUZreI+lcf+yMAVZDRUQA3tqEC
fue9KguZsGxvthQZy3DR1WpQ5MkhVz93g+pnBBwKiyIq662rBg4jTNvD9LUPB1eCFcKR0wD4xSAM
8wBTfzntjSOr7yefGF9IultERalVoQriFWa5MHDGN2yluChVtLfSINMWXwFaff3SmslfPATAmYTQ
yyYBQZXw/mOmltFbSQYsXND8uZZ+YxavSv0XMelcBguY5x5WT2wd2T+ul/lUFLsie4knga9YNe83
NU5NqDMRRUNqs8iVItCW6LW01JexFlG1r7mjMy1O6wlnIoaSRnJpjnmwaN8Ke2/0qmuOL8BeFZzI
StcZ9n2mC3ePOp3MyjQuWCO6mBJshymoRbYgJ/QZrMjfPQDOxXGhtsoL2hbOUASNpgDtATPxtnAu
jv0Gn8Wey+BceRrPZt46FcAHXoBKcEHRQgUbfIZBPCekYN4VzTqsmwPjSEaQshE+3ltcOcdJlZqw
OK05gLvSo2QWndKqSvCj6CoCuwIp5XsRpKN9P+g6fDk2ZQnAWNIf/eu4M3f6Pgkizxa9P9diB5Ic
HTAWKKUZfDSshnYu60ouAtuoA0mp71MM/OkGNkEGbde0kyYI9GveB211R9XgfNicxXv94mms82hp
imCQSRg3PyWS266mIrPYDopr1+pcDn9UXamNDuqdQWyhVzIWiivV9L6s9EeDOfNtYetKWZZjyGDM
wjrre6VKWSFmVDZw1+nDMn63509D83lbxEoLiDWa0SBBqGCb7JyMrjbUttKHNNBDbboEPPLOHt3U
G7+R2+K+htnvyG4RDd2sWce5UC7tl3I4jVIvsKSfPNO8c3Oz9brJnVosPu63FVz9hmf6cYavgo61
pFUNb651h0qerqayPegVFdTe2c/wLuNMI34Tt1vUoozskiJoLBeDnX83tDGMsTC4NNmFbNZfi5bs
1XT6ua3dmuc4F8slFxkdlNk2Jhpg+cQz5iSM1fp+W8Ra/gJGP6z/2pYiY9j1vRGC3QGvWw1nlWAC
XzIkN47BM0IxatjXIHJTwT0F67rbFvoxqhiY9bcwvwuAVCwua5wLblVDq5a6YxBZQEYM6ZP8qt/Q
A8MpVF67121pH8yRE8Zs6CxWOgBhjB2nIX4umbctXgaaRD2l6Y6Lk14C8UPQ1v1YNePkcXeOZo1U
WktLToNaJ9bTJy126xO3CfDWgSEgcv/sjfvOPDmJXEYI28zJYA8UFDsAUlPU3ZiOx8YYw1ZyvGYg
e+whPEnmsAPl1aftj/vhZnCiubtemSqQuciU+1ah9p5clCaYV5XlIolVuutylFuTBRP105wkHojM
JIHq7Ftuac7d/0ID+0NBZOKXS+HW9qXRWnt7St1M0QSSPrrS95ryPsDUK9WcdIhSbuxwOBQ35Cm6
slp3BoqS7MrP2uhaj9sf94N340Ry99+cU9nJuon4oLa+M9Rv2PC4lBPhgieLnhsfkcfc6dMSuMhS
mvtycyUlQVfIu0LP3QLbRaVz0KW7RT1K7bVU3nYiIIcPHo7TkHM/8lhj2AcMxb5s3nZVWOaiiC48
Ns7VjPNkEgxD/eNqRqzEY/74vgEHsXKMgMmKbK8T99TZn731RTmXQ+YpMcYMLiD6bF6ATe8m8dlS
sPWTMdQXnmj8WHALdM7jjJGSJc1cEMAjPU3RHZnmwCg0Nx/+uLLDHRfnaHLANaZVZxK/aO/y4qWY
qDsL8axE0eHDbnUvG3Ga1MyBqhdqQC6GvfNknsioYl/0nBZEBz51znJdb9tYwjBRl3oE7+YivY/n
F7OJPTn541f0++/Ht59ro2+yOUfcMxd5t2iLa6hgB5CHP33jcmI4vyF3GFXH1if8xvJgW7WX5l6m
iSi1Pm56cFKYWzmLqxhSTye4dAK2PGxO7cEBOLqDhXKy4s2g21bdxLVudTnY9oki6+AbrCml0iyX
EPu/JoR9G4eTVx8AzxP+8foFpyPnPaploQmdNOqjyugW5M6JHqRSxFYtyhh4no+irYykjQg5ISkj
Y9hNz/ETW0eXwvohuv67sHJiFTHxuOfvFxmlScMCGMGGrHQwtDow6nRH5uGwfVLrvv2XGJPz7Xaq
1oo+lMRP1cda+q4MgrL8+s19+33OyU5jA1zcZQSkarOztQq10sWtpc9F9iMSrv6sR+I3WZyHxeRN
XLYpLm6cP2jkLunuu0KQiYvU4XyrRJvRKEiMNFX92Wo3reNJiuam2s9yFriH39jbmzZc0pbkcjcl
oKQAOKIdttcM8ce8iq+6gGGDAHBFoJnIELgkbXG0vHciuNi5/FEPR0qf/pWh8awORosvZ6SwZ8l+
arIbYgv+fsHh8zVeW1k6a2pxMnL5qYleZ+tr3QvWvERHYnHOtMZKDp3LPD/hiUQ/tT19Uu5p6lbX
qgvqmNidRVO0v8mMflmBxd1Pxr0zdI6UwQqUXXSBVYIfSGgD4IWyjZL7/Onv0pQ3gZwzbSaUdrpq
gR3Qh2ye3b50AnCLuK3+x/uhJ7f9JolzDS2Z9GYkNp4F/VWm5G7fBIP2vG11IqvgXIKEmYl6KlLi
a9Xd1Hkq4qyGHue2kN9EuzdNOK+QYOUDfMEzYJ1D7K0HhU+PyjXGYw7mZR6KmibreeSbMM4vqCnN
aBPhITArYdnfJGXjVtZtOYpa+SI5vEPo4xJsJTD2RP8mywctm73CqrxoEE4srCfivzTiF2YsTBZJ
lq4Rv3ppSpfc92EcEC/az9/SRyVQhfQBH0lc31sej+dnEW2SQVSMoAeOqWDxJdcAm6quuQr26BoP
1Vig05GdaP5UEDz4TqhTF6Nhp6hxZNIU9KYK6nOaBTqtvaVDepbY/rZdCoyfr2mbRdHaKUHGEuv9
YUCrQ8KU0NgvghRCJIbzGFinSuVehmcftCsLHmOp75NJMD2jMGv7+Fh7sxHOWSRlEskx+tX/zNWe
6lFe6uU/F3Bm2sALxu7TDjvLh+ww70UD7ELhnBdpmrqr8gw+kSXRDLiNxF7k6+5yGV0ZYXdhhRib
CDoQk8Y7qofbpyjSnHMuhjVEC2i32Ns4RRmu+y856B93tLk7wbkVOe3MZmyQCCrJJRZWqbNPJEGI
FvlJfjSpbYG13Lb4jtMOiH84OcnxUef2I7fzuif6xztP71Xih5EmtRtqO4WntMmzPt8OyX77ZNb1
OW0SqpoDKEPO8vPZMGqTUTq1gXnBiojRYb5lr5xylz2Jdj3Zj324AW/C+Fk1y3SyZbS0xO+VO0fD
BK6gJCr6fc7Ix7Gm/TTAO0mxs7OwQ5oPItxo0QfTOVtuzTZqyIBbzErKCWZ0XhskTWiBlQ/9M3mu
n7cPSKQSZ9OVMtelKqFwZTvpA07QtyTRyMl6gnZ2LFyYNKsxdtoyywHexziy6R09Ui+z0Ki0XeaS
1MwbXrfVEn1GvkIRj52sFomKQHKVXqfoJDZ7427x/j8SCcFH5PmlldREU09XqK+PxV6KGt+yBkHn
ZjWCvH1DHqCslBIlL4cEFRf5TlEDWbmaZX/7m4lEcHl0YcdkaGW4t6XzJjDOwO2IOHxFH4r9/1mp
pW3UYcCgG9KYEkMR93oieBGKfp8LgZ00pr3OChBok3gTUheAobnbX0lkzfyekVoQZ25t0KKwYWLs
Xhu79MLx2pdxJ2OPKgNOaS1wO6KD4VxCLydLDceG3kT12MYXi77TiEDE+rvtzL44P0C7Hn3yKWJ+
mtH3pgEJs6+dC2QaYE2Uz6IMXaQS5xKIkaWNusDW1OzCst28bwFEIkINFDkBnjC1yxyTxgT+eroZ
TyDYaBpLnybPCbvQpq7oXSiwPn5jxnAw9hHpCd6+heqXdRYUzSxwA6Jz4vk9jDqb4pHVvOS7PjB2
9CLys+f0ij12s4vcE7GVrRdH3+yCL37NJrCwAQiQ+9U3w112i99iXFoKAPRoHBcv2cuXECp6V4nu
GD+w3ya0MnuKqAQIoeowMjC11rWul2vlQsN0dv5DuhJxbwkskqdUnaLFNqS0Iv6YA3a7VV1q3VTC
5Z3VF+PZ5+QyiMyeVZo2du4v8hUejm6V7ePimAKvcNtLMZewkQmZnMuYu64uag2P+ixyvLp5qpQv
VfG9UI6DJKq/iFTiPAfgwKRJjiDK0kbPiUND/qLaX4gVbmv0ESqdpapnn453GYrcWh1Fzya/YqSH
y36IXXUIlkvqVUF8y6b20wdGEVU/R6JivUBHvjKXlGOyWBi286Pp1QSIs9yYAAP7YjqiErrACvkS
XdkkElEM1Gcz9adsetbymoiG2UWXiy/R5UoTVwD/YK7+9MTwh68GdR1vCBiTjbxPFU+EGSdSi0st
DDxojExC3HeM/qoti6960u3kavIFNrJaJnmzER4grJqWDMzIcPhtEIWtW93EeIU+Mrgu1a+BibsT
7pWJNGP/f5bRYCTEaDTbQW5rfRuc1w5b1HIvumInmNSN68zvWZQG6VrGSA+Y3xMvoKtcNs9z7Fk7
hmLcueQRCOau4slXDV7YmuRif5x83f64Ik05l4JtmrroMmQIZPadtnX7/K7oH7dlfMR8eH/JedwF
ySqs1h6RwM3WsE/G74sTpsOjboez+TmfQdRbPKSVoHDCHNTWx+Uci5xS3VImBBtaXkb2p3a4j4Ep
N5BLXb90SkGGKrp9fCUvbktVUytU8tQ78gXDhkAmlaj7TXdNYEK68G6hiOlBlAbxtby0spNGkvCk
/AckuvWmy+ZywBs8Z6D6gs0PgZnwFbxsVGIbvGGJbzbXnQ1SBOCZd7norSLKg/jCXW6lrb3UJ50m
H5FtN+w7t/lpu5FLd9KtaP9oXSssOWnYhAMqCOfAxiyr+7KEz0wLXy++9HTX9IInKzOzj2b4JoJL
DRJQdDR6icpPdkhBDIv3apjswecbCK6YQA6/2OmoYzrXClJvxjGqHP6hEO5/JJJn+9rRCougerIv
50tUOXxRhiz4jA6XK5jjZGMYWs/B7Jv7TYbhV7vow6pvRWW09VT818d0uDtNk2FW+wIfc/SUXQKM
UnD6trv/QpRCLecgCnHbEj/wihWRqs0KICH8xYikndOYqG2kExG8Prc/ILi/34ebQrE78E1ESMGj
CzV+INWrkNVp2z4UWX0vokPyPeaghfWXpNTc2Gx9VbXCqGAsj2jkqTbMYzL2EbD6ty1T9AW5O2bS
tFAidmY0ujKbvSSqrYq+HZN/FqqLwl6obtd4yii3hvI0dVfykAjOZ71vYv/P8BSZ/RFnQkyCDdZq
bFj/k8FOg7PhSXkGJMCeHJYAxQEFUBPawTpsf7r1/PRNKuc75k6vUnW0qW+Sh648kmJxaW+4bSKa
0BcZB5cEDLER9YDFhZXbIOPMru3Gb3uwDiA0T2Praf39TARDtiKz4HyGLJldLRnwF1jEG7SDTR63
vx37k3/vdwHC+/7EFlku8tpGddIyZ7dScq8z743oEpDDWN35c8rsU4Lz66T4NU8jiqJWmwq0DA8M
0AUE4Mfp/p/eTHLRiCbYBd+Oxz2Zp0FLpQK+vtYeHXKMbUE5QnClTpnHmbWPC4m6pceVjYfeMxNw
T1Q/VNFMgUgJzi9U4PxalLbBs99S3Q7IaVgEEGRlArM+JW1nesQVut7EgB5280Oav5H5kpp7rduR
5NUxgiEWugn2N28YHU8MEoOJpDWxOOErvRuF1S7x5dFNvqYnMk+QAev3hRABSmDo/FZaNBgaJimB
usoeEdjIpdds9R3NEslVEkYAceJ1zj3NEL7/fpOCvpk95zdINgGsQIbvZcNuip8GwyUbdmO8h9G1
qA30m+TwTRrnMnJ5SVXbMNDVOjImMLyRuhuMeGoAnhpvmjAnAaAft72IwAOf+qNnFjTkRBv0FB4Y
6wbu4hys4XM1Ps3DbluM4C7wK3lq1+STYcJQp/xxtPdjJ5jfEajB7+NVo6KraHPl/gR8YwVMr11j
uc1wQ4SEHSKT4KlBFCyIz52JOnqVe9VBAyQTMtCr5KcTlv/H8tr6I++XSZx4ds/OR8dWW2EPUGxp
Dk5NPNX5WQyqp+KFokfXXT/62wclSgRUdpJnAiOSJEvb4KRYlWVMvCjsw+ZZLnba53mneXCZD8aj
nglnqNddGbZgHACuASaISwWyuUiVKoXLZ8+I/qgf6CHfV+JH5bol/pLDV5EKkiws02HPCCzcuCbY
zNsQABo3ox97xWcsEQi+qECgzV1qJFYayPgQOdP2s02ulFzwZjjtqX30yb804lvvTYW1vS5BbjN6
YMi5btEEYY2QvkOBBVi4nubHd4437pSA+s5tiWGG1F90H1QEnqgtv34Nf/0pfFve1NI8jWVso3Tp
ldMeiZL5dRQmYyVIuX9T3n8TxL0nCJHbApj6CAOpO3sa2KW7DqPwAH1ydXRnWbE9iT0JfkBU41+P
Rm+SuWcGsZomttHq9sc0QpsuUFDOLbLai7XbVP2yfRlFsrgMYlKtxTFKrDGU9rWhfbKaIYjGLFAj
vx9mwQtgPSV604u79wMhvUThpoEIHmNgafairgbDiAg27Tcx7k0O99AoC5DjJh3ueTy7IEvprvQg
2cXH0nEJwDYwLyBf2oIYJ1KNcy36ZM+1UeGCxHkUtKQ/9JLuAdtNMA8tEsPlCp3eDLHNxgWU8YFG
ALgub2ZhSVUkhPcmZd13xuAgkHZBtnyt8sM4CRyKSAT3sKgkxRnRf8Z7dn4tKqRd1s1iOQKvuO3u
gR36PszUlkbVaNCRHEvjpePEOykllRtH42UcR+GYyEeUCzxVigRyt5UDAMZ7ubNCAYgTT0hgDbRC
zN5V+2chHej2vQWB7HshZTq0Zt+h2rHYN3p1my/3efsTHJONcCFIcJ0Mfn/UxlVSpSpi3aUopEHL
Vh3nGyUcArbMacbuKEKk2/bxWEJ/r5yqG9Tu2XplpX03ayBukgNJ0V2NjWDb+wl1Y2d5looUsxkP
SYXHhnFjXxRYytDRpLiND6y5n1xoo7uI9twFcQUYW+9FYs5DtggblWsv6tzFyCqjoI589VX7nOUu
OTDygvlZVKX9iDh7el3/zykCH/G9WNuxY2s0aO73Xuc3hwTF9fTY78arTkgVKroAnAMBj3ueUhsa
dgAmBqc7dla/DOSPofg5hXgfYvdEBX8kpsGiwZXt8TAkraBgLzqrDyWJxFHzGkgELFP9qfh9WHox
46mKD6xDkH12bolwzpcZ9+9zLWBSvT8obHE1M03YC00+tsUXa3wV2Px6vv/LEvjKRG5RsDmyF32j
IZtTAQic3kle8hVTxNGt7TPsaDYLhtgMzkNhciO6cqf/P7tynVbno9aij8uyf4AR77rWczy2+wfg
PK9/Lr9u6yuwRr6AUdaJUtcNnjetdDtiZ1oBYOPLtghVJINzI2acx1EWIS6z/Lh7xKr9rtqlk9s8
Mww2htdTX0Wu6squ5LeXyZV61x9UN92JkmPR38H5llGV5cRiBbtCuhkSw3WUm2j8tq2swDmfQKfO
zm+e9R47gSiCD+r3cspdy7jL+tSj449tOSJdeC9igq4NGxgYXaCINeniOnV6dPJKUN/6TQP57Tpw
foQUheVQe8B18Mk1ytJ7BpuGO+Ds6qf0+M9tyNz5OTtmJ/QCR3NF21O/eRH/+hv42oVdR1gq0HEn
6kB7WXyKTcvsxj6kIMQrD5pn7rtj6ovakb8pM7xJ5TyNlVErSxIZS+GG2x2KXfOsf9c+4wEASyUP
rajDJbr5fFmD6FLSKBKyvuWm8+N9sSNH8E5W+y5g60jxjZBiVeBK+cpGYRLVdKSW+nG6L6xHFesF
2zYqVInLVPJm6M1iQf7wT68wDpAbVXtWtFZ9NCiv0+dtgYK07+SIzi6fk5gDmN4wJKU4F5L2qW5+
xsonxZY90jQi3VgKuRGIePCaBBOjnb6gj8x0Y4hDNpjn78HqBZz/evFFqomCrcplKGpimEljwnlJ
lz3WavQvNWD4U5Rp4sfsHpzNYeqrovERoVDOy4zqYMqR1aGqt9NOw51Vi1LbtLe8eRe5AJ0J286t
RkFxQRCCVc7nSGpqWTWcJwZGJFd3RpDEOP1FZGa7qnCu6gHatnm4bTq/Ga/4dd017j3UpotW9hGu
n3JTHNgeSnwhecriMheX7clD7skCbCJBqNA4B2PactYqFfL43MJrOA7NYvYn7AaU6tO2biJBzJTP
rsXSJr1c5VruG5l82cWVm2SFF8fU69O/2u+3374iXzBxKCDG0xkOusXA+ehqJJTlL9vqrFslo1AA
NbRsAY3yvT6yXoMwl2oYKMLKEKqHbju5NEy93meU2xruAlB0BMnuarx9k8nD/7WGVuiDhXg7ps8A
NQ5nWzoa/d90xd6E8LsHsj3ZThIj5Cj97CWZ4ubVz16Yjq16rjMpnN3leVOkE0iH/eiY3FYlhnNV
r76XLT8KFZ9cdM/RfgpQC8i+aABv9oxPwzH2RYycq8Hn7I/gbLKLAHhODWw+RPONml5n6X7bSATn
xYMkYIxDjyIFa4hSP7pw1G6noBj0Y1uISAkuvlm0p61Vw9pt0zw4tLgq51Rgd6t39+w7MT3P7i7t
ELr6zKC+VkbhovpjYu6H7p5aqcDprsbOM0HsDzkT5Iy5Ik9suicrbvo8iIsvYC50zcglpBaIWk+t
zmRxsazQlcTqp5g9CKb/PrFI2IFxpQiQWf1LS+BiWG6QeKkTZI/lfEPo5YiHXFfu/p0hcBGrmMs0
UU1cqTm5s4yXdrnf/n3B4fD7CE68oA6TjNQnWheOhnRoxviw9Om1LGMS0MlEbKWiE+I3EiYHZC5l
jSqd+RnRMEg/z/Dln7vARCqagDn5eVs/kUvntxM6YIpgDRBFfWm/7IYDOU1nK9ds8ipyG7e8iX3r
+7ZMwc3iFxSUZLJp3SGhGuI8JIBpmYAS6Gi9C8BPgXmsJjRv9s5vJTTNnDVTgWJMVlX4eZRJ7Bes
a3rTKLnR9FAYD9uqCfwSv5IQGzmq/EA29jP7YDr3vSRY+hGZI+cr4k5u54mVsEY1zFtgZ5TAHlOv
m+poJLq/rcv6+P7Zx+OcxdhaeU4pTEN5mNHvBVrphRG75VEFLZQVoJ/3M2ZIrAdrdBVRr4nd2w9J
/plszncswMJOJgrsrPzAyGDTcN7puyoUTWEJgpXJuY+yVMpYHiZMzhnN3pFs3+yi0Gpm0acURH5+
G2E07b4BhyrquQ/xNdvzlgL5xrljK8J/QQnMKpBv347fSKhSWkQRC46Tfay6r9pwJzAMwVfjG8mj
hvmkCgHSrxt3bjwztHZ4E93YfrQjV53s5df1TjqItiBEUrnkc6ZjARoxHeGkil3N0gK0FRZdFXgM
kQPmFxKUIkMvi6DuYmISpTtg3CtMr9BTgKkXoRDJSmQYXJah1+D0ngiUMqYd1S5HKwsklYYS2Czi
MZSsRzpc291TYhfHuBU99wTe6sOOQpIDwNRm+SjoluMvVfpt21BEJ8Y5kL600qjXKErhSjh3pau3
aFp/2pYhCmAf9g+yHpTVcLwgkUvz02TWBKBoDA59Z+R/GGy4i3ciNlWBG+bpdiNazhmd8CaxpThU
oyKs4uFqXPDAi2bzQR2A4CbQUmAn/A6ClGOUQmtxVLXh6hds9IZ6UgtoT3k3HogQRlBgGfz+QazP
drM4OLlUewUfwJAfBPqwQLXh3/mdg2Ua4qqdMEqEDutV/XnZR34ckkNz2QTJXt1H91lYPImOTRBU
+A0ExymjWD7ZO1qDUXY3WuhLtq6RoGNNLI9aX6pBdrc1XVdUA1a1oummwn9JTYsK02o0DGVgxMDV
SsPNaiADVNbg2rFo1vc3zut/0kBZ+/4tkQNTySERHl/aTYVeGnZNDwOW9umj/X+MvKzfgjdhzGbP
Hi7JWDSaJOPmVemXeaBuVbykveyaoAOblpftz7juSt5kcc5/sKR6mE0U/epIPQ5O6jcO2TuKtt8W
s16Mct7ksItxplPvtGM+ywhtydXga7sCS8Fu85XAn/xDdEhvRH2gj2wYp3D9JpILAUofN8UkQ7Vm
x/aDix0NtWtyJEHiW8EEknW6A7Nj4ooWhUWflFnumaraCOAKYIWimGPuzP7Opl6nCWYT1+vQZ5+T
iwBKJHe0zf5D2pU2t60j21/EKq4g+ZWrJEuW18TxF1biJNz3nb/+HXjejRiYEeZmpu5M1ZTrqtlA
o9Ho5RyM6IqvnWMcKqCRDlbRwCRnB9SpTsTJ43AFMnFjHgNKwCDYP/GAXjoQoJ3JU6MBjUNEEW8W
rWG0eQli3joyMWRnzlFQhYjJDXW0JvG+BaTAwCtSXHcjH7iGslydljmQMqeeKifNyA5VmfOSJpYZ
S8/XzwBHH7bQqwFQIlML9KcIoX4/C4E/qNNZ6gf/fxPDeI8S/H6CmaNTpB8Wa5LCr8Ksd0BwTniA
UTyn+G4zK0NXGzk1gwk2MR8MX3VL37Tfwjta9eS3AXKFMQ6kIJEaExXW0Lr518VBk4EnfxGeqfeA
b+QVVrfv6V++4z04WqlWqYAwaRT4+wHgCFV9l5S8lO924HGRwHiJdK7SMA9lBKgSrY1BncTwKhf5
Q/r4M/dC7PxvdsG4jACXijousHRDOJrkoOc3Aq/phHNxfSBWjvQxIyoSEJraIkX5uoi3/bAfctU2
J15ennejsG3mLUpjsUnxO2W/Q3qlfDZvpYf42B5rL/aku/6GBzrPOb9s0TaTu0rvaligYnwVhh/m
9DrKHBfxh9TAL6tgm87NbAQqQgqlKHaYbEuY7ZcTK/vSPgdOcbNENhra7OaUS3ZeWMr36xbC2T62
XhssGTGiBBemUu0W8m3GTJNxWvpjOfy8LoheFh+D1IuWTNDR1XXakxK9SWk7eiWxy9kbwuNcxb6Z
3hC02l8Xx9s4xnWQUg1DkwJvBcJdrx/V7qDxLH9bhA7OMtByqJrGXI9RoMdFMWDfmvo04S4sxq+E
i2SxHWZfhDAX4tRE42JkSHZQPKzeN/aK3+4bv+Xkwv5wsn7J+ZCb7RdxKQ1UKwfUSGFyj5gYrdzZ
EwBcV6HTW/vCW77tW/gikQmvDdQp1TlD73VnntXQa0LNUQfJWoLMvW4KPEHM5ahhsBLozwaWUBat
UDpLyehFxDEUTiV0+yhdFGIsXBFjICeOKsVFvYk0O1DRi5weAQXCqzr94V68SGKMu1C1ycSzko73
qv9BlQMYJcJqCuwzf+aBG/L0oudgdS+WAYDlhBJ2Pio3vb7vxbOB27fJP03LwDm1XM2YG1KWI1LB
TdAMOvEnJCu128mmjfiDz2ep2u6XBEHZ/59gFiamKAQ5Iya65OZDg94YY097/iiEBIDWeZrRPfno
/y6yGG+xqEkfJQFkGa94TQIR2jVvtVeKITSCeaJEO6jwdN3u/xC/X0QyvkOU4zasaI980tvGoffn
0S4Rsh9HVJirA8hlM7vmtfVuOUVMf4MvRDRksMIwpinF1UBCPBycfAFmqtzYgFlOlb+ZlaY0NxoI
5sAswSYCgmSZJbVH6U0JDlP9KHHxwGifBLtbawHM0km5Ieq5hOe4dqZpy9wf0LXb75PD34BqrgSx
oy5BTIy2xiCpUxnPWX8rty/L3wC4r0UwjjZYhE4FTjh6/aXanoXoW9DxuEg3T9JaBuNjwW/ZaCYd
WtAs4oMM15l2ygmjbJ7g8BJPWwdpLYpxs6neqmiRQiWlmD1deZZyzjub9/uMBbctkbSeQieiJdEU
Mzvv/grOeK0C41G1KkrMWEVafD5QNOjWDxxMHGV4ydMmueDWfLruCbY8+Foe41UXWSn0sUV2Yk7E
x0WX4BAmd1rALIdy/NjzBmU208hACVFBiSaD6pkFhJSbypgl8LQDkpxmzlqfdqIPO+ET5earvQqM
gxNv1vsPJngRyuybrpZzZJSwC9EPfAUGWOzKfWhjQsjh9vdTG/voHi6ymA0s8zQpGhEZZM3CGDvM
vX4mgBgO7xoLEFxnbu/oVhS4XlBmA0P06UUSLSwnezyD8d/UrU9IbyF1DZThs4Hisrxr7wgmHf/O
QV1Upba1uv1jPU4njT65ZsXvxjeM2Gjmj+vmuXlRrdVj7sYoEZoqiPDypuPRFK5k+By/E2fQfB1g
1XiX8eYlBagDQNmAQQX//K4T0p11ETaI1Iz4p9IjG4iJjLl3rmtFf+SDjVyEsIegmrXeTEK0jWYA
CESJuayeFaDnNId4AXWZ6l6Xtn3mVuIYtzhL2iKarULPXO/mDwqQClGh/zHYM5ILeKPcisC+vi6T
nqhrGjInzqiNGlLxpIu6ytLU7g4M5U/XRXB2iqVUiWKDZAHFewwXVwWxQbPvuAh+2+a3WjrmdJm4
6U2QLtJwekInHppTdeDBYQD0JcFx1r6InBuGZxnMkTJacJ0VNKAGlFg6JdYUP8yz6Jvtq5Z/DzRe
Eoh+/rVtYqw9madqEHI4K33wEzFwleAognxA4DWrbSYypNU6MkET8EwbdLxis8BS6bV2+zx8w7Ck
G/utU2Lkiea44ItHa7zh4alu+seLZPb1GqiJusR08Ilmqls/9hWfgBKT1+HAWUm2n8gsZW0yanQ2
RuZsgamykdu9UlSOaPCeeO+JpSubxrYSzXowmNOAtWxd0M3eR6fBM18oWlrkpHZbWoZTvoAFDbPY
867hOv3Nd9hqK9m2ospI+7qlg1e1S5tVQBf8QPbiXvMp24LUcVzlJu7dWhzjSYqhUHuTdqjEYf+Q
LNMtMTNP1Gun1DCfquX7hZReJmCAoWrv/ycPw3YZZUDmXiYTVZWpfELdsjd+9rzrm+PECONfctyf
Rk2J0MLiUCiNLcrfupDX5MMTwjiVoElqjNviDg2lfdY8VvqLxEuG0l24ZpOMI0np064mQCfMzVsy
3ucaZ0yH9/uM/8gqMy4WEXXsVkr22mg8jmP+cH23NyPhi6Nge4cCIUrKOUMFOUUD9ORMS+R37UOA
oZGy46Hc8GQx766wbtCxbsAptSDOyvwpbj2zAwyLJnsFWs2uK8a5U9g2ombp5DGUkCc00dTQFp8T
6dSFX5rsB1luCl4vCs89sHiAyigWWkDjUdmXPNlNvPCHcgJmOuBTEz/+dl01jmWzTURVC1ZeVTcR
2Jc/0bRuzfNNJPy4LoMXA+j0I1Zhrhz2o1RoMW3m/f8HbGsL9vROPdGklrDnXVmcu4TtF+pCeSS6
gGdmPYHWotNU4wzCl9IW9Cb30dyufr+uIedw6Yx/yCW9qyYV6dYemPC6iiohl6OTZ4OMfyhHozBr
FRsVlcgCgOXIMw7SDs2bmDcFhB6IUIjXPaMpy+GBo/BMhPEcopgpSUQjD6PNLLXQLZVMzjDz3g2c
NWQbh8aiNyQF4CRIbnU+sBy9SFG869vE0YTNbGUzEWoNs6ZOtXzWld2QHkLx7boInhZMriYdQqSq
Q7Q0SsG+nF7EWOP4Ip4A5ikiRznQoGhOyxgToOSRXRQ1znUdeMtEP2F1XNN+/P8kUKqWbqaJx3mM
fQwDcVogeGLo31dizDo09FnvwWxBRLuSvmkmMlw8xkCeECY8QKesUeT0ORCK+667SedHo9hdX64/
uDdVIcTUdaK+O/SVIrKR5p0+4i5K9g3tS/8cYQTuic4wUp89JKBN5RjBdkh+kcgYwTCJfZVMOCvV
VNhjItvGRGwl3ZWJV0jHqfDHruWI3La7i0jGKNSunoP3kaAs9qX0Xhu5AwU8CYw9jHI96rOC7PZ4
oAn1fEdRu9Jjg/E6ROIAjOUyl26ODUvSRSnGOgA2WZtqDIfQHvTziHF689vwLXAGW/RCm9zQZtq/
Q3dYC2UuC3OQknKaY7xQSxAP9KbdB96U8SD5tg3/ohpzX8xkWpA2RsxSYFRH7GdniU2/kLlFpe1A
7CKHuR0MMSdNRdnjglcKiiF9C0Z7Cez+C628ZLiOjNvlNN9omj19uX7uOBqy7QPaYNRtSGGauyAB
B+hjOEtWO3y/LoRjlGz/QLnUNSrdCMai6UbS9ury+frv/+Fd/2v92B6BtG/GQIwgAPHXLdZvpx1j
N7dVhz5Am1uC8hzYzQ7ZifsK5jgRdrg7UMJRmikeOm2NSL4bduuWrnamYHKlHXyvfgL73a68/Dnw
WmdxS+rNrMJXb4mXO8WJF2ZwDIkFtUMUOqhqiXYdOZ8tOd0rzeMwIUYsTkTjoLLzLIfxNFmESCOn
ZO5T/iprqVVVdr7w4JR5lsP4FhR2W9mQkRki2g2KT1XOuXbov//xwXgxHMaNpG3fhQGlc+gjTOD1
ze1cEVdrEhdEIDbHSHmyGGdSdEMSjyIyFr29eLQCFd4XHm1Pk3wJ07T1OXbab7yAkOed2SFvMtVN
aWYw0BEVZOAmPdSg/Ytt0gMyj0IsQChAzHmJV45xsFPeij6NVaSDC6SWYlcVo8e+RDSn8WZTOObB
jnYvej51eQzv1XcPKbBOlsfre8b7fSYQRQXMnCXKWxjhCu1/Lunb9d/nLRMTggR9ZQ75APMuiZPH
d6FmF8HDdRG8wEqhOq4CKz2vRKloYOIj5QeiQDvSN/KdtqRJrnqTnXhNihyPqDB+QVFDTR0FmHnV
9Lug661+Jl+MVnuom+mmXMS9GA92lA6clDVvKRlPkc6KPPQRTEHRjktK7EY8aC1Ptz+kAUG+Ipua
pOoseGdH4nrQ5ATXpXxspAejvRUNW0CcWj0usUOAuzGEvOz4H47wRSgTHcRCg0qQBCscTGt5Ka0J
EFBW5MWACT4DHpFyp8w79SH4et1ytv3VL7FsyroOh1gnGi5VvfXH9pNQAB8CpJA8BsrtjbuIYZJQ
JWbxWkNCetMM7nUwACci0IJUnvOlJ/Wjo79IYU5yrmRtFC9IPtJ7mpJkxSku5s4q96UjfuO5v22/
cZHGnGu16MBW1WR4Xw5HUzwZ5K/u3svvs2faMNRyMEB0rkonVb0LVLdL/sY1yZIMbhxZU6QPIVUU
5qIk4N6ojcdIP4TBaaycvzCwlQhGi2Vpa8HIVOwJMZ/KZPajtJutnICENk1zjgVsmtlKGOOW8hbE
6mOCV0oXPZfa7dI/d/Pf7MpKBOuC+rCrqw7nNBM8CawMQmx10Y/ra7athkp01TDRu2QyltVGdTUZ
Bey4jnAcg4duOQwlL6rdvjPkf6R8QAdcACJWjgHupdodnOpJtavC0h4mtA+Ud2WEvnYe6cl1tT7g
AjbiIrRdj4xPmkalDRqxn3UP14aW3P2/XD9iSrpJiEQ0ADiarFNrYsyCz2an2EVikcqS5e9By0ur
f1w+Rgjj0sw4nxJJrBW7P1CMm9rOTymiPBMFRrg5LmnLB2/DiGN8WyQLGKgwesWO+4e485PJ/d/W
jLG5dJZ1fRnomomPRXNTZIdZ43XlbelAecGwK6YBEh/m7LQpSPdElLjtZDRvmyD0o4o3Tb8hQjMl
dPwpmMsTDbY1XygAlJPNqmJXOrkxTEy6KDrHyXx8iBKTqO/pK4OOZLPVm1xRiiTOsVTZ0fD7XQ1O
ZQzSu4MFjEs0wmSfpXsKWFr5Bi+19LEey4hmrICUWTmV4K6wi8wOTkNsqfevpqVghANMq+C9B8EJ
iqMHRAtWZRfcjpUto/9NdcZK5FFs5DijVvJCU3gUfRC4aoE3evW+PWcnHonAh/CE0Ze5PcSh6TKl
lxU7kn4agMBWASWFXriIA3b8se/8XQ6M0jCQltTYVpxF1xapVxoFINuW6os2bXIfdlqDA637MKZ7
fuXlY6cYlWkQXYaZSuALYk4D4MUjsU2gG/piKftE7gcY2rMkWwbyPi9n8MH3MsKYNzBpNeDP9vBW
izhZZfZpMW7F8t92njMymLdvGBaDlNYwDkX4Uld3jfhcpHeZcFvr99d91ccuIyrJFIFqrBsagZf/
/bkzRuEYGYqB7YqsGWMC+8qbdkSxihvQ16pvlMMt9gSFyy27ffRXghn7l1qhEBoZdpIck8GioKKi
PbsUpB68Lv7iG+f2qfQmnz++vbmBK8nMSYhVtGKIBfy/GR9rgvT/bVR715eVJ4L+ffWIBAgfGMJT
GOQ4fE2Gn8Lw3IU/rovg7hxj9GbZKUvWQw3Zj576T/SlmjmljeYcLwws0aHok7z0CLW7354FjLUw
tt8NeQ48eOhlNi+Z8aYkoPj5lAU9+K/9Kkk5q/ixKs2IY45BPI5xCqg1+CwQrVNglVx4B74jXnTo
/wuUW7pk19RjXo5DR7owjnHsomPvJnb+kxy0XekTB/056tN/MGFjj8tn+CEL+buaH4KsKjbRdASx
05t80Lz0EDlgy3Mbt9pN6PaTreTedDQknjgWRI/YFXXZ7qe8Usx0oq568uj5y+9pK5LxSElsEJT7
vIDiD9upaKasa+gkZkFo80kRhTGXFHv2KSoK5QSk9zwFD+FT821fCmBm/EcaYzxivEhxjHlJIGdT
ip7aNh/SI8XpDj1e6X8jVIITvYhi7CYX84ZkFUT1XWyLwSsxOWH4drRwkcDWHYRE6KWZngTjREPk
AiOFKeCXyRsd5vovBnW3HdgvjdgSxFQtoqwK0Kh5CW9pZQxX+Cn2g71uN267r896YvEilI/Zovdz
cBHK3EV1J0b5IBPcenNj1fND1teWkHuGGCHXfECu3pEDS2g4EQtn89iShNSNQiaDd8AWlcYjgXkb
hSnnlt1eTV2UDV3Bf1gUlqJc8r7OZ1wH8gsRZUuN/IKfbKPL8/E4/5LC8r2oxaJFSo3jNdrKW7xb
APQyHGaPFjIjlxcF/cEif0kzmUdboCqJmaTUeUgOObT+tBP34dE8kTMdecj8nDPQyFlDk7m1QW0h
zEWCbdKj564+DKpotbxoaNsULjoxLiPM9UDU5wnFhexRNSZLAKP5dZ+77er/kaCKzKpFGA4yFhnB
o6FEJ1EAzEkk7AwzdZuw9RrUMK+Lo47nzyahsoQTgaIaWhjjRJVJe2OEjVeosZ/UiV33yiGtQ7DZ
NrY+DpzMDk9LJrZbalmKkUTHQZ66x6Epd3GVPIwYQNWjyUUJlRMnXDcNlWWeMPWqaU0ZMawevCbS
7TK+LjUnXc5bSPoJq4BOzeM2i4IFwVYo3RnpYhHxUa0IiLY6SwiMk9CmbgeWyuvbx1tHJsRLJmUc
ohg2H5qPKuLxLH1p5vO4vKk88FreEtIvWekXqCGZ8xp2aZb3c2s18jnjcjNtR1cX22dOl2pUTdzR
vMto57fFcQScS3zoRys9arfCqftUuMVJ25c6ZxHfExXXDgFzO09KllRahZc+XqTigVJU9+AypVyB
dBy/c0Wnryz0poJUo7/Rnq5v4XWXorJkFEJX6n0m4gSSCWwlWnkUxNG5LoKzru+B0Grv8iQd1DmG
fo3xNQru66Byl/i71g2cheSpIv9uI5h+QWkFj0VbUWpbG0wflQhOwzDH4N8vnZUqpQTsAnNBJLxg
hHw+5MbPLvnci45cEY4y1NiuGAU71iokfbiUSOfbRvUGwhB7kU9zvVeSO7XxFB7Q5seS1Htk88v0
399yK72Wak7SbMLVHAC3dD6gp/EdSd9vADzv4n3oqzvNBoAjxzK4chkHAtCETBcbGhIcDLtxkOWi
k2aRY3yX/OmAHbTLMz+3xTMUxplglphUYHaiB+7cJE/SwrleOM7qPbWwWs2iGUZZI3BWTaRagnpu
i8jrxISzeDwpjNtABjdMarpnZf6zTD8l3YO6cMyds1BsVB+OvSiHGhRJ62Sf9MSa8m533TlwtGAD
+UrTen0ucKLqfAzspK1ke8xl0xrLhecfOIeXLYFNhTGJNY0/80RyhVK0ur7+3OSjXeP/t9rXf6+Y
JiF3rGo6wZuBAcY3g2GcFwOKVVO/i9BnrUdI+2XlX1jBWgwTsOmTTIKpHBW7bRRLHs7jjJ6khBNd
bHnwtRDGs5pN0Y89wM/tDFC1rZO3ol1We3V6u75kW+a2FsOEZTrqxnkxQxcFXeogEXSnTOIcTZ4m
9BNWR7MktRxiiBBxRH2vzA8qBlp10RI7LgUE/VbWf2sIX2UVBqChI+l3QVo9TBguCbAvGKdC46aP
lioM+6BHp3TGHXGDH9fXbjPdthbIODUBQNqRGeL2q13x0B2lPeYKQD6WP4NQtvhZ742b9JFH9rJ1
eNcymYipIZoShaA5trOm9rR58oQ23A8Sr7DME8N4OrnQ5oBUiFHUpQdk2lkAZyYXtGDTMi4bpjLn
FU4HiOe1iXoH+EDa7HaiPbahV/YcZPrNLNNq0VTmxJrKXE4SfWIl+2HfPk9WZ7WO6RsesGIc3quU
ZxYqc3RF0FaGoYqnDjnRgFbahac6AdfoYhMgMgtPvFFT3jIyZ7iLVMDuKwiiBxXwdgA/FH8Oyzmt
/f/N3FXmIKdCnoddD9PDnPMt0GnbT1Q5Yx/swn0fYmpQ3AX2xNk7jiGq9O8r7yH2Rha3Ew3/AqAn
YAZTixa3Nif7unKbflAxZCKqkolxccZCUHQrGqmj6ZhFdOZJ/pwpGmfOYDM9guLXLxmMXRhiFdc6
6Dls+V44a17rG464F54pUHcDoG6eHW6v3EUcYxaxKmsdyWCGieJo+S7PUUzkJGA2K3trlRiTEEA5
q2XFQCuWzXH6nnmRZ4JUT3xpj6WTAwqfh1P0nnr76OQvWjH2oGaD1o8EG2U+0gcbJpBPmAa2Q9dw
poNxFoFbKaIjM7BTIN8g0Ys0MjeE3jQWpEmIoagiqtSM3zLHHFynE4JZMN81YNxq/fRkup3VO6Kj
HZA13PGGkjf3UgPrm6qgZ05mi+JCIID+aoGnRDbUMlH57kdAbHARcagFfljclRjmFMRyFlethGej
6FMuhfBAHBX9XY0F8EJu4egjjiteQNpKGnMedHmq4qSCVx686K680bGhuZs8hs/VLj2KXvACPgW/
OPEKVry1ZM5ForZKNKYQO9a3pfmdiE4sff0Lb7LSjD0WnZgB15oGb3lzqIzglPW8Qtim00eUgwSe
AUtkg53e1No+6nDyyin2lHJ5VobozlDam2rmIqFsm4Vh6HilyUhQMupkST7PbaJQxw9YC4rxa+e2
/CR6hSvc8YBl3p8fH43wIo054aKE+B44nTCLt+B+cSqvu6vt5XN+Ur/Pb/pBOcgOun3B/dzv5IfC
55nHtk/TLvKZMLIAokijS1hZNIdSxncwW5Y25fBb7MCaTpgDcK9by7ZBXgQyYWQG6IaiMQjCSHmf
9V7Z3Ncqp3mAu6hM2Bh17STRJgz0tXTH+fS07ChlyehVO+OOosphrte2E7S1mPvEl2Je6LBtrRcV
mXAyHsbWJJVEq6jG6+KJbnnQkekTv0h+nIP+QHIb33BlzhuKpzX7mE7EIiu1CStLTpNpNcf5UH+i
Zb/IU79nn+Jj7zQ3kk9eCne2+l3s8ZpYOTvLvrRruJlKLnFwajQt5adw+hzwQB15IhgnulSBIgcE
WWhEF1Y9gvHLS0JOwmA7fr4cCbYepgqG1Aezotn/af2VLDoBEYLSskTbNK/2zdOI8Ta6GZezksNU
wX06m5Olat/7hgfPxTFImX7EOqxUcnUkMoSY6luMLBtqHphhseaO11TGE8R4k2HAxS0rSCpqWmyF
4WMt3qRJbtfzwolgqZf44DaJhq5WgF0Dl4sJStCyGUQTzSpn4WJVy2w1HUi+vqOAGU6xdd1jUW9x
TRYTJ4wEGOwxaAjtvtWtQNyRPrF78zwr56ZOraXmAR9smsRKN8bI2xxvqlhBXCIh3poxh5Y8zrwC
1WZQhzZQQ5UMxQRS1e8WkYBAXBNUbBTAZGfp2PCa9LfX7NfvsxlKMcPMbi3jWmtrEFRmlVem+0R4
mTDOkdWZnfLGmjdL52j7/kchNvcW6gJ6TBeY+OANR1qtV/x63/n83O727lwEMQHVkkpjGk6dZi8p
MGsQBJdPmcRxQZzVY6fyTD3s9D4caEHjXE4n8AJaXbvXhu9m97qonDfn+699tO+LRox3SICyMQgR
HhnkpM5W5wyO7oFAxMUItU8bcPI9bYuhoKWSO3wqHUyA3QiOwEkFb7qO1QYyriMTUikNS5zo0vw8
SA9zPjt69qkUeVPc2w/TlSDG9HWUYPVJQ7i6PE5et1duhhsZhfv3PgEvdHiYpZyTJtO9XvleQQLr
pkLfwYqC0tchC/fXvRPv95lgQwqHvElUlEjF/GfW3iaie/33t8OKy3qxo3md3nXBUEOB1pV/zrfL
jjjji/7wn2a7FOgeNuUHnHe91bqLYgmjtXAsdDtIXX0C44FrCRwRPU0DUiQ4oHA40bnDZ1CTxIgs
+pl48JLvsdKVM6EwPtgIl7AdaJQaPAd+vFP90VXt8QSIwtvxjYbG9Vl6RTsv9BYfeNI3q1YrZ8YS
qSatCugvJP3t4iidDTwL0Jv2ShC6xnuwcr4siB/DyPqrZOtqlZlQhAxE78mMp6JQfGnEz1IWW3nP
5Wfevrl/eRt23K+rxwEou/BtParQ090ERBVMegKiLnAQnp+FU3ar2anHe2hx3Db7gqyIIUxg+0Mn
QXXbCj/q6abhNaRyPJjCOJZoauYcL1U8pZTcnquHOAPpQnCbp5x+rW0PpuN1iq5lXVfZbqquzBM5
V2EeNEAlB8CR2uWp21Eos+W5sHkZoM2lW4ljPMwQKGVbq0hK6u1oRfpilXFhZSbPMjYd2UUMC0UT
oCKtiyJeTVMxWNO42FXCG7fgaMJC0RAVoFIgA8PCSZHVxMj2SOA3He+ve0yeIozvKOMpmiUabZfh
qdBO6eRd//3NBwrBUoi6qRrg8GAMjUhZlHQF9r9z6JsdE/VgoVOtel96hV9yYpGtNVsLY+4vKR4b
ImYtCuWo/4XZWy13qGDwVNpaM0wwyJKk4X80FqxKFEJTSpD4sRvTosQotJEbYFUYIVPfKJZ46GSc
FwRPIhNv9JKYmVVXwMNr3iB+FfufnF3aCuLWKjG7pBhdJBsFFm4JEVJFd8XRfKLo9pW33EC13Orf
wnaH0jcCKi5xII1C2ftrLZzZNbEqdCWsYOlT6KoHE5nqECXCaLbIC7wrCoSBe11d6gSuCWScRIAW
BKXTEESqYGQxvpCksXTUpIPGsCPjU9mdOtRQrovc9IMrJVmPEYOeMMwbVCSDV8WaAQjf+pgzEx97
J78DU7KnPnAE0pN7RUnWf8TLDOhd2tehnQcHfequsRe+TnZPG6d2+tN1aZsH73IkWA68Ea+mYQmw
hS1mnUFjiIJGbkmYrf4LMZqhSWhIB5gSS1YY6qVQxzHMtDdD0LeK48PSjV6Y/3tyaSTAyUXQh90y
WqkoWhw41TcApYY7yxfs9sVEsz1eE5zF2wwZ19KYkLHPq6bS0IxsB5jb/kSnesJ74kh+hE670flv
xqI2HcpKP8btpwnBZBTVL8wWN2uA19K1HDfJE8G8PUOpHeq2w9MlFm6L6pPBA6LfPlErHegHrB4r
RldUs65WuOrPZoSnIABhz+lJPNe93e6BP+PzJG4aOVpTdVMGV4miMRopEqiWItpj1GnpmejZY57O
bqzPvJCJbveHk7uSw/jDvDILFPihmOr3X+l8HK2JL5/oaCOverW9iCtZjCtMiraM4PeQvzlPXrhT
dt1N4AVPOuwOJfETkkh/cYIv8j5Mz9TNXLUz4rOq+CJnt4H+nIucx/nmXbYSwZwmcwRQhiJDRJQF
fjpOQKQJI2fqYhA5BdNBSNWdFIycTdu0dtOk3JiGqYtsw3s3VEkcCMgh5YPmBknpkl7m3Fr0kv9o
FhcRzFbphBj6SJsgtXh0Mbd8HCNx18zhrUy+Xt+k94HkP4tC0vL3o6UlhdBG4C1AWQkA+y6Kx3tl
35TW7Peu4o2+9E1w+y+Lr/nhd/PTf8aCAGwAfGlecHB9XSW2+h8LI5AgRmQMxqLLbCEUXrOZl6j/
wyH4Z2UltvG+jfN6MBvUcFE1dkEADUII1Wm93qHlf9NJP19f3u2Y+JexSCLjSBo5DwoDw1x2gSV1
afJKHi04rn3mZs/86Y/rhgMmit93M1KiqhYqqKfNb1lQWuJypwDkX+O9vbjrSB3oyiMro5YFeo02
L7zGZ5dgMOMucpQcrV66Xzq9+hzzK/7bzvKyd1T5lcxZECJJSODAjGyUgO7bOeFU25UcHsM2sYDI
/9pE+U3YP6V9cpMBiuj6XvLskwmcSRFlQ9rS/Hei7fMs3dXC38wVkJW1MNdBAnJmIoxIdehj7YB9
xdJDlP1NTEybp4WHIr+lj47hfnAyoU8T7/Lfl7MwjKAqS5y3rHmSYzRhGbyKwaaVrEUwO6aMQpE3
YQ5ztECVcKs44SG2R6+4/S9n9+kWsM5sLY/ZImBAKzqw8eFCNEt6E92ewuPjiIMlea+9zi9Ng0aK
wh130b8mJUcUuZbM7NxQFIEcLggY8sxPlbcm4tX/ebvFXAnlNNaiSKuYUZXclX19kxdcYheODLbB
RU+6JRWAogPUh+poWqpdHpadaWv34ZNhdXifqbx20S1/tVo2nbnAm3nItGCBDepq37i9nPY7NdAI
aK6XxJbFpXCun+HNrPFaIBMNg49cJKOOE2butMcWc4UAE3MIOpcEO/B6D6AWvv5cfdLdyg3ONKHZ
765/weaNsP4C5tipiTAENehP32eZQ3AokH3rdS6dBuTnyDbbe3RweOMVZWiixi4wGRrMoND2HvlV
PxM88nNf/W7eJM5kBYVVHtHdY5HPbWvzIujNo7gSzCy0mbdyQQSaDKyrXajOt5Og7VPd9KZ5AZey
9On6sm4F7Gs9mVVtgmki3YjjoYXmbbuIEBOdmqzz/0YMoXw2qMSbLAhdqpmhXtHGtzk89cKPZjn3
Mici25yPhkv+RwbbuRrVfW6SBgayjI8gAhTCB0nAmPv4OA1PBblH45RlandCxpG7vYIXscwKtuWi
F1ON662cJ1tRsUno0604AfvmeV/pRj3Q6gqPRnNotAYeRo33nebXqehEij8tvBmRbeu7KMOEJ2U8
aHkKIAb4FVDx5btU+iKNoaV3sdt1PEIInlL07yullEwamrbHymXB5CrLt0zOrRAYd6XMuwR4e8Tc
b6E4jMBawaFaBHII9cmvq/KYSrxe5m0ftdom5jZLi94cQxlmvkiW9ljs013yKN8B0Cy8AwD47l8T
lNLLcyWOuduSQAIiAE0poYn1ECyiHcTJM6BWwF6rcWp2nBXUmOdOI+iqEprwh1k+2ET2STPbVedd
9xIcg2AJqbSUBN0U4laLzc9x6OlSbDeZ3+b7/00M42KnuGoavOph5IZf16+jJjhNejN3vBzqpjrI
gtAAR9aRSPzdvrUorEp0JCLwlYBwMKCoauqgU9IdoVA4/pUniv59dZRESR7HTMZzKVpARiYnu1EK
HrOktBWTV67YtISVVsxZ6kcYGrCXIKo9xNE+w+yfzsN15clgzlHTJ5XRKli5WvJT0GkF+s6sOV2F
m65upQdzeJpMC5eIBoYEGpjBszpWlmhi+rk6liGPF5yjEDs1a+ipntKErV2WN8nwYyj9ouOkVzj6
sFOzRTbrTZUi8StNnyO1tIlg2qJwiqKdVon29RO0OSUCj/mPab87wpW9kVIJo/cpvOJleiM+5QSv
kQBWbsHIDNCxA20g4FWuNhtb1kKZmzZJ21gyqBfXrPhrB4SxaRd4/0fadSzJbSzbL0IEXMFs4bun
x3IsNwhyKMJ7j69/p0YhNlgDdb1LLRRaMGKys5CusjLPqa6jKwCvvKhgN5xd+hhiOoWX3FYOoFEc
8yByzGa31t9ozmTidEF/aazxJYc8kOM7sr5ePtp9S6Gcf+CoBYgV/ffNyZqlOOkdXZ0zJidfUktJ
giLkbD5Q0/503QOy5z8ymGiBNaxKwiYCinnjG4nelPkqjmurxVICCRrlqZP/qHY/CzSYLwcM4jZL
DSSqv6FrckebsMU0Acqj96cXk1Ms7V+fN+KYb5SUkWKSGvqp1wN2mOhNliJw0Q2H3DUd3sznfvD9
dZwG88miuW3SbEJjM46fBP3aiEpLmkDsedkw9g3vLIX5aPrY6tqswfDUrrLVpXtQQuHLZREc2zOY
0E5ScSEmnW0aNNXSDcNJW8AL553738Qw0V2I+rlcVpwXtsiDZlaCMO/8ros5aX7/zroxAybCq2ZF
xpTOENJZeOkU+uI1nZ7W7cYRvRzwvwONEZ7kxm54g9lujpqcD8Yu9LZEl+VawJypIVZulIxBGfGG
xTgfjMWs0dRhqeQFGsaAL8pFoNw1dwmXJowTLkymXooTM1unEVLCYkaBfh+Nfra8VtqPej4OQOUZ
eCgvPLWYcIFyPVVMA6m5xk6giAf2/GfKowCiRnYhBrKvEc3SLWRd4E4ywVNBqJ00EPflZvU0tUDW
0kRPK+T7y3bPiRMmVXsT2vXEmJSmxZOBIP2V1Q81yts8uV6kP7rtnO3eZCNForV6LMGNI+GlHP/S
9O/a+OOyKjzbZiLFCMgdQTaobddXeKAq/2fGIXqz2ajAhAgs8ughSREi1nW2pO6llGZbrjkOyjMz
Jj7oFVbhhRFCwNHeJHfp6gqCf/mcdrFazopg4On3b74CdFoxexwU5aHT0T8ynM6qngUrtucrChdv
te5q2PRdo3wadY6G+xfSX+eos29DdbOWGoCVEQKBRKx7ayAfOoci1FGOsz9aPsJ+H+SZhoiLDeO3
lVAoa1PA8HoHKr4qQeyQm9Arc0sC/0rxRb/jpnoaez678VkkY+uAzhAbbcGVsf2YnaK7lIXdAwkE
5+lzAd140hizVwiG7PVQ+hjk9FTUnx06n7QVCGosh4vCvW+fZ90YJ8B0WxypFOxqOYq2ClRsaw6K
ySpOynE4gbgeD47aV8Lx7N1gr4gAGDeJitsp4xRSoSmzSfuPKuZkO990Jy/+E9Ju6uBnMeyFiFTi
PCikAaHR+GrE70KB8QSwqXK8j36PT9axkcK0yUdM1cmNCWU6N75TQdsN4sKrxA2dHkz2f0Mngr7h
jZe/dqdVttoxGbNK07KW6LL5eit8CY/VMXK1O1rwgvAL4D8Bf9x+11Y2mjKuJ4T9OqpA67PD+VZb
Xzv5RFJOC4h3mDQnbNIXEeS4F3KIyErs51Sennb4eqbdLwKSNAd3gyeM6rsRJglYZoqpGdKVdgWb
801cWlF/1Zc3DfEvm8n+2amU3lc2RGyy/C6rTeq1NnJ4dZuecun7XP61DLwHm/1IrJyFUIU3CjWq
uJoZQAYBD2z4FPo18geP8v5QymmuAVLD/mz4Z2lM6IjXKqxqWvqq/uIKVnYMnXfiLycx4O2073+o
syQmXoiZWbWiQRuDA3GIKFtrd0gijOMYa5C0nC/FO0V26MzUQNYEFE+k0/v+1Fm5Y9wlWGXJH+hI
KS+f7dZr50/GjgfKZiPH6gxhxASPrBgI8RpMoR/LvFqUY4DsaGAjqr0IZEEUItiKrwzhpU4Fm6gR
D8Nht+ZVdLxZAy3alAjjwam+FCFGc9CFiu30jgTGWxuEjvY43Q1eYhOsPxS3KbAH4sYa3/7Ex86i
GX9eomkMxXBCaZB+xTtJT15XHgrG7pqFvlGP8eOpnlayRmidzO9SZZmPHVDxdCi46gAlq3+Wja16
qTtxIfH2G1MbwYxvC30yDFVHqyxcNJub3Avf6mB6T446sP8BWvpBYtnaiYOl75vWyTzTkQ7yw+UT
3rfW8wkzLi/1upzlY4dLE2Dc8+lHFX2rc3/lVbT7tnoWw/h7XiVDFE64NzXJdSt9yzVPyXigotQO
P0evXzLYCbimVCf06OF4RRg9ClF4Eteflw/rXzL0WQRTGSwp2NjGAeFYvR/wHwVviFzgAXt9a8ke
HWHljlDtR8qzSKYoELKkAn4LrGTO7ein4dP6sQ9tYEbX1mjTCjm/p4V57kcvl7XlfDN2YmXVokTP
ZzxL1f3sJXJyKCfFFVpiXxbD+2xMeJnNtUlCCf6nr7jPyFowa5V3WQQngmlMGGnlrihJjsIqjaXr
hLQ3baY/yJHoVRIwt1fZaWuT41e7u2ObsKIxYSXuZoSVEqdHUcUpn4buEj9xhQf5brZH9wOw+npF
p9aacOf4oy7SObZoTGwpjVFZkgqGKmd3M/GmjNOU4NkGEzYEssiNjEFeO8Mbb6GOvlSFJ3kuOfXc
/kV4owcTN7pWE6QSaQ7Q9wZqIM3tHWyKeevh7218/UEcrOwQB+1913PJGXZjI4DVJBBjmQTTyb8X
X4qQRVNJHWBQRtlOVLNzpFl7znUgB09pwVub3/X0szi2SkH3KlskOiEmDqtlZNFjklSBXo5uNc1/
Ze3U/4njbeQxwcwA2F64CPiGqi5dhYN+BQDw/yiCCV7LEs2ClErEVs0bQfm6ZI+XHXu/stvowFxg
xLzNDYG+e0zHj51Qr31Zb3pX9YD85PNy5f4LwUYaE6pI2QpjLcAgluPoiC6FEM17S/JlD5TpbuQk
3/9IPVCSYANEAXgVE7jMPp5WGY/EH/OzQH4C8jwoXSwTQKlYbOFAh+yb+1kYE7HEfFTqEviOaGzV
9xix+CuTM6tcwy+tTjhvLbsxHyuL/+jFhCcduVrRBogaxD65GuRkdlUt5E7Y0a//qSLQgYInaxK4
wWVGzGAkU5hRODD162LHdzE4tSinxJDbstf7gsPtK+3qRYBWpek67oUGYyBK2uphL+NOiC1pQCwX
QeOrh+luepXs4UCh4kbeE/G+B2xEMl9taY14kasRTYN3w6fgdHj9Uy3DGg7qFX/ieTfub6QxIXHq
lNIsTPrh5Oyn1gyvWdP5aJd4HMPnHCTb9Na6dKyXFmVp5/an9ZEuAoIQuYVekT0/CY7m/hENCMqs
f76dyRhLRtJoWrMPX5ud8QBuiSushVoL0NVkq/0r9S+ryNOQyaBk6cYSOzYY89DyCsQOqWdGMydL
788jbnRiPpdZCrmaKLhma/cz5i7jR9rMBc3QbXk1eYZFb27mYYFdXtbtopVgyYFpX0dAX5HNkGZt
zPtIS2wVugoYN926LIb++k/u/Y92EMMksLVMFAH7VrRdoXiDn/mtK/hywPtSl08RcpgsVvRNvuoR
TlH1u+Pq1T8WUDQB0hVdee0E2Dbanetu+bX/fg25UZDJbmYjpKpEq5/0RFu5pTdeYWLCx2yYkwDD
2kapYNVPIRrnxBn4JNDU4i+dLxPN1qXQ8p627uT7EXDxnZ0CmazyR6vBY4DopK4MMNHa5nnibh7a
aM0kvV4X8yilvaEC67GqflK0t1a/KXpOY5JnpEzgJDOWwBd6sRoV2VqmIBIOMXm7bKH706UbXZig
0ifaKCt0AlMEjBwlI1FuCrzxU6YfntPxjo0JKFU3ao06wBsS9TWsbsDfYVVLjR3EB45O1NwvmQUT
VCrQzxk6wTLK6E1u9wDGhyvxR+csp/kJHYofHGm7Ofx8gmzL31Q7bSnpzHqOpOPOznwA/bldv6zE
WhzlG3AnHY5EjmGwI1GDYGZlk9KwQruFrub3BwkkMkgF7xW8zi08/Y73arN7QyWGpMm6SimUmIip
A+pJVWjrHyR0Vtg+laS2utAnkz/ED5XGu1bte/ZZHBM507Xs1LxDYJEGq8WBYmfDrb/Ld/nPBbdT
yR796IseA8JF4TjdftY7C2ZCqTxkoailEx6zldNcPbd/AiGub86RiZj9mhMRY0N40AjvkvKgdLVV
9gmwp14vG8mujWiGqouaBmxG9nYPmnptikbI0VbdNaYCdzYXJCXuf5PCRA+wMNX9oqDDG43fsJX7
MWgoLR0nW++XkBtl2MhBFG0B2wT8qwWUCPHK28QfXldb8LF66P/J4qF+LspFRloNFpIccLbo6co/
EaCsiHdN2y0LNgKY+ARwiWJpsYSFdE33bjNfASQKnPZw+ePsxtuzGDYwNXkvzzOF51nr6wFL8+v0
VJd3Awg3L8vZ/zwbQYyzSmIktJKSoJoCHR/xlMBw+iPa7nbhCNy10F1Cys3n+fg1mxenkuj5ItKR
bdFHhAVjXPhUnih7aeY3jvAMoKfi7uPuxAX83S93NooyzjuMrRpPNIMJgFqK/fREAXnRMrupX4A3
M7zmN9mBAtuXvnSQvjSc8UbuObPlTpVkKoYr4W3PvRMepSC7Rg/5nRY6+hvvlWh/FnajLI0wm3OO
BdI2PcXGoyMespt66lv6QgHTJTc93uuOwrsp7oasjUCm3kk1oe1IiuZFSlYnUaObrBSwqaFwnot4
bsHErJUUatjHElKLWVqNGKjYbjZVYnXTO8cveJKYQJIKVZMtdIxNxvJ06xFkssGPXN2FlaBJMruV
8//gktmtfjbHyESXdhymuKXsfL35wV4Deubv60OHjWbjCssHjxwlqXN/KrbO4j58ZmMmndibyjil
qOoW7bqNovca2zuZpgVaoruyXoOiudFvRrIAw7F0NOX7ZfmcWPoxLLkRP7YzMAw+biAHGnlMd8Bc
R+vzSn6ObbK4jWGzDMswjUineWzJy71QJFY2cfpbPCFMeAEDXNl2Db6coWb3XZQe805+irSUM1G/
X/NvPhkTR3Kj6rVFgmcPRwrLBWjBYDzqx/ma/9a8/yC1kcVGkbnROilB6o6eyS2t5Ap/ILbwZN63
Fi4Zd8JJ4Vgk7xSZMFKOVRgLKfxbSUZvTmO3leLrYeRl18+Xbor1AAgoWRbxP/Tff4+PRlxkiZnk
6BscKG9pe1ACLaXYRZ0zHNr7GBPZAnB4deF/b/szkhkNl14b1KqB5C45yLOtV8C7z4N4eLvsWh8F
wm+uzchhImWYxImqdQKtU2jkyvzo0B1SAPnzIJmpwV0SxARKox+kacqgkNQfO/3UGLzrxKeYyGjC
xMTZyAVJjwoVfYrQB+zqVedRdEQZA265zauHPoLBv6sDBq3fLSMqolCeoky1RfgXJfISHnIvuREs
yUo9gAk5q00JEcJb+QSQiUNyy70hXtYXFL6//4JCalr4uEH7MrM3HpLjCMZ66Ugrsv8HEMOny9pv
p4thmN+ldRgBIvMYAXnSnlwhqJ6lxOrQys589cvyKnvFYXEgmEvI/Cn2M3KZeKlnuQEIhkq1jbVx
1+GunZweW519iS9bB91yKzX/6+2QkchEzqlEZ3lRBhW76NW1YChYY4meLnvdp/DFiGDCyiyaRdwP
CZx7+BZOB1L8mObnyyI+B2VGBhNAilgw1raFv8ldpjl6IkuuUiXdbdkZiTunXWwvZi6BxSDEAGic
hH46DF9HQ+0sQetje+3a2Sb1zOtjXg4DhEV7HqdiEGvMJuE9/1GSjvrECWi8v8+GmVpba6VuEbGH
g1Tflbzfzz1XJswUTWiOeWHC7Q7tYfpK+69pjjqP9tNKO77m99Q41sLe8XQQ74Rhi8Am1PeLBkLm
oB+dy9bCE8HEktXMFVkbSnyV+q3pVKsklSVIvFkxzrdhb3VYWazVQYVJqtVfcvp1ztzLWnx+Gv3d
5j/+fVMoKks+UrRqBKljhlA8+OsVsH4scm+8Uj4aLtLPp7qYytNEPMtjJg1YZYyPJXitqWLS0fKA
zsQkx/Bxflg8zUuPrWBdVm738DaymETddmmVLBV1nIG8YPX8NpmLh8siPl8+GX0Y54k7rSEzwEjx
tNwemnuQLtuqNeIhmzJT8lLo57EKRhrjSbNYGzW0QoS6rw/ifXQzfCMvoSPdZGDl9sj1bNM2J50w
5fvUbjo7nyY7pjWbDTqPK0xxFsFxAqrZ5ovZ9ZYa3ncDJ5/wRDG+JVZ6DqoI+Bbp3VE8ZsTSetEa
S0fWI54D0A/0qSrZqMVkacDrN2lTwCDV+/UWGEIz4JpHZ3b0oLELf8RKSqCCExysQh5vmHa/ktzI
ZjL1nPdZP0Qp6i8ExtKbA0pqKqOS5FXl1KsuKUk9ZePlw5LkehxBSTw659Y4l7dqkV4bSvscyQPH
JThe92loSwEkYEHgdWJyGOJ7LeJ5wW7k3ZwaE0JaadVHrcCpjUn7PpL+FDWA1uxnjh4812ZnsYrE
NNJYRl6ke6VRIAV9EIGGhULQRB6vu8qVxgSSCSWaIA44tvQE7kw3vq3dAl0zOm/GXzbZLRE1VTEV
E+gsGGz43R5GXc3XVscR5mAznIRgFG/W7s4gqTWlt6J6pUb+5Ti5bxRngYwB6kSI1czAnakgiWmR
kMRH4NjxcBE4UtiuRzUAx1YSUGiI4nUOPI7/GQzhI/z+0oJtd+igqc6Hld78whuRvMzglSoa6/JJ
7Vv3WQbzadpFFYs4h4wpan3NqLxWla4SXeZ1O3hnxXyRtAq7dACBlA3SlRt6+1uv9IfwkGFdlhxn
PzMsXrjbD0JnzajmmyAkRgPYFGIYnRG+tOKDUT1K4U3KA3r4F0c6i2HCQydHqShTRxqO4TWdL4id
8DR45ChiFJtX23IciZ1UWpec0n/hTVU8JkEDZr3qpHnx8b8eHRMcoqmLMfqKKiMGxn5/GPHKqK4g
y+GMd31+RGAMnKkvcpLFybTi7KZj/pgCTslPHlR6Zb2e76X7/Fn8Uj5/cGe6CZfZg2P4LFOFnhVy
KpQ9xiVe08TKD1EwPeQgMQkD48tQWflDBGIB3vfbF6obskk3UInBKIzRsz4yYiTGIj3o5lstBnHG
aV/uFxi/RLCrx1oBk59KtD1ArDWjnVjdp6W9CJ3VaGiWNi+Xw8d+6XSWRv9942RJpFRNmyJ8NEPt
9MNVJAuelnpV4Zc8xgTO2ZmMUYZy2Mb5hLOLVncAbEsjnobBu6zO/v1EO+vDfKCsUaR6naEPZUtI
AvO1RpmU2PJ79kO20Ex8/E/yAJ3/+/lFaqwsRkq/lpt8S4LcK2zpocf8Wgs0xiUgDkceLS8/V2b/
6KexLakqSUTdEFBkLD6eAvwSbADGo2pRvsLE4z2VXf5iGtuRioZ0AgYODjOTIAg3iFJ2o/WdoxLN
UJdUYjOYnufg+EWcByPRkW5tCTejlRxMP8JOTOJxX+ToJ7kkj8lkyRI1okDtkGTg6tbmq7U3HSPR
nF4ZTtqY32r9fMQY9m2Hhs5lXXkHSv99423NYJpSIeD2DABnrw8Nryf1Y63xVrnk/dR5thImpw0R
xr0VfaWtxPjxtT7kd6pfH5R3vPl7co6uYorVa+UrHsxBqmMe05sQkN+P880EfpvLGv9Lej3/FCbA
pN2wNGGLK6hyO7jIeRQG3qtOkS1b/Dsnx/01duiAdP+0J0YP7QIb3EFefYUlVAwMFl5482d59qwc
E22GsVSmRoXpZn3lhqFhiWP/HKcjsUIz4bg+/VsXzPZTj2qoQeKWI9KkBwOP1tphAjYJfwry8+v8
R07/pRM7FhWDYKqsga4A2wGJwwpqsDkgQeXrrvpm2jmgXitvwttgeFN5tc0D8uR4yIc5bTwk6rvc
DBeUmfPqGYlfGMFCOM8YPBFMvJmyXkjMGgc5Zk/6+j3un+Xa51g9J6Z9tDg3ahRjHFUJBXKejtFN
eeo/Xuwyu6is9AGQrx4PTI7GrE/GoUuyRkwVA+kqY4hKquhaRWf1YogQihs55Gi0e2hnAezgWr02
1dIuqPQUpXxQFMxqZIMXqvWBc3C7/b6NHKaVozaNYnR1TR99dA/A3sinmR09ap4YVC+XZdHIc+HM
CE21m2/Uy/pACPqldjUYjp6WrtmAYBRjDAPRrgQ5/xP/BX8T3a3F6B97h9ZbpcviAX6VYgNzjt7E
CkSPmC1Ivbw5yP2x5KGC7gfDjUTGKCYwa7fFCENfTSyfCVZnSS/KzXiMHikQWvyVZ4T7L3ZngewQ
Q6uZ5SrleHlf/N6RPMlJ/f51PNFBTsGW7ilINDZpvhP3b3iF6Yq3mLFbO29+AGM9SRUvmmSgOgIO
oT0NyksSl8A114JkIU9zWJ/wUsO7gO/m2o1MxoySVhFiIWrgGWnqVKVDVBCq9Mea8ATtu+AvA2KZ
anu9mrqpxKUuS+SrIqpsKRYAdzBxPP3zxBJNALohKcDwAi82uyBRp9pgRFWt2djc1d9pfzP30hIY
9PI74NNPwjF3jYL7Gr//6vNLLAYuf3dHqStXsZdwn+tc4VZ97nw9spY31ZLfpwTDYMJhnqyOB7zw
cWifg8A/yursY9kMeIKETPBK9d4MQmxPoF/t5IeZktThkTmzDcmJ3MzOn+njq4CZ7v8Hh8huUb9R
nbkZ9WoEvggVjto6C5gHAYAHumoXbFhYbzMeeBjS+7nirDITFkiStVlXQdownMb2SuOVfPtx9dff
/1SoVMuaNyH+/pSHViZ7a39KdTrfvOacvj/9pRc+Hluq9JUQh0OISh4kQ8fSy3zJ7w6tz+uGf4YO
+M0jkJ1+N00gIirZmsFIhNKSwa81NBbdU6KMlNDwMLutleP6xZs/4HwoNmOoa4X+io7xgyyfvByD
8GbNm5XaD5jnb0V/wiYHjqsQ1e2IExTU7psU9dfKgu5xKTll0jvyarh5HH69nHY/z00xp0nj3Ebm
oldlKDSwj86VvNimncQ6UNBDrJ9469E8U2RiSjaqaZ/KCJmrPvjTrIMC8KeyDDbei6yKB0qzH5/P
Z0l/zEavvEsIptuwwWB2QWY+11VqkYE7xM37YkysUOdFrTWdttzscfDzOwzDOPJb/my6ixdaPR70
Wl/0IhudKV5i4IlmAodJkiaLabdPDYGdET/+zeOJ5R39RsJNcjgYdNfMxgCEzVt64WUHtrRQl4ZI
XYjSYrLNW+G19JJ7yvqsH5NHrIwAozH7ftlMOcqybwP6qqHSpdshLZDhh9ZP6+ukf1ZbwyLaaI3V
w2VxHF9nnwqiXgK2p4FhwiWVK2+eUJaGUpHZl6XsmSgGiz4Ylgh2UBgTTdDRzKIGtyvS6pnbrhk4
4MIo8QiandZlUftl0S9vYKsVkRRkElOoQXo/qb2yvItKu5w4d7n99sI5dbLk2RWgVZoJTXWbfMkP
4HfG6KrydXBoso6PvHCyP6y4kcaELs1cpwJAjTCK6WrCG19ygyhmp1/oqlxoWnFuKcsHWl/i8Riz
eQbChDIgZ8TKpEDRjqhWEWOAhGeC/3JfOH8yxjq6WU+yuUUykNCqKe+KY+xJD+tN94GDOvUWrxDh
CmRimdDERlwa0GnxRwecMja97i13ANwGx3TEPUKeSTLxS5abGTvkSOM9AcbJSSmderpSxuCy4e/5
2Ll8Bs7b72mgM4xSzAh6fHLUnIqceGIUXQvm/06TTdMo2Eewfq5gNemjB7hJN8qajyGR0ZzFvPip
vPubQ7V1q0NzorBhfADH3WprI5AxD7KaOgo75De6b9NhjpVi//3hE8tGDGMUq5hmppBh1DlTFmfB
q+ncuLhYcsLT7lfaSGFsIcwxABBPGG8Wm7s29pb2vuC+ju02gc4yWEtIzalLi7/HZQ2/vqOgBAWK
xiHBK30GWhpekuTopDC335ksQrbQPV5jHaxcyizMMlnZqnKSyG5m3Kgl/27gVWOmSqnjwiuUgHIQ
K+EqHys3VwcnD7tgNKeTnq1/9NK4EUrPemPt4VQYglpiaSe8bg8ZAPJqL/UyiuVZ28D3wa6Q7mCb
x9Vc6e2yP+9X/xvRTI08Sa2xCiYcLT1UN9Kt5pte9tV0y0B7x8Q4tihlSw54fdD9p1UA0qjYchQB
PMgoHC2ZBjg2BCvR1460Bzvd5A6GLe4K7GdJ9uKIJRroulM+aZxSZN+MzpIZ15AmmZQZXdxb0hcz
fNNV0RIUXjPjX071l5QP/TcfVO+FcqpDxH7cqcqTENDpvsonN/ELlij8BCPyNIbJnMdVjm4fA3Mb
qbhkr7VAoeZzJbYNNDjK/Eudv1+2GI4QtlatQPu2kgkZIFZjK9FNS2qedS6DOk8K4+1jKfbGQDuy
vXFba9ea4oIN5bIiuwnzbINsUZpky6DlLdppRM+sxDCdQpKtCQ9IaVdzgsp+cvllDmy52MrtomQR
RLWtFllYuHToS5xsmKmV1rkVqb1XCaBNK3msMrxjZLy7KgqhNiaUdPMA1GNwDIG8wpLUL5dPcn8S
c3OU9GdsDE9aZpSVIZ7BGhf0xJWlgx0cL3JO6ukPc4sZUNPHs4oHvkyMOPPecfcj9vlwmdoxWXtE
MBo8W/PbmLhkxCy1/jMxvVA85op3WdX9x8eNqkydYBpy0oc9ysj4QAcjFTzERwHFUAJCMeJWGWDn
0gKt5UNxMn3Kpb1+WV1MMXL7J7xPy1QSTT8XuabhzKf+JGXXsnBUeWRB+/3DjbJMsGwkSZqLHjm3
dcaTSPeq6avjfKLlWPQ0IjeVbnaiEB5Y3QAenORmHpi9Lx/5fsv2/CvYSmOu0rJvC7RUqHUpgA4h
GM3S3fE4OeAvOA5B7QCC7rJQzumy1UasAF1goTOBkplZeX1syesw/bwsgxOAFKbUmNVFKfIQMhT1
oUl/DMLB7E8xYJIvi9lvSW3Oj0m2BJ2bhGJbo7TtDzngVyjyopvfyOj4CoPLkUZ/9ae25UYaE3Ka
sUvLJkLqS08Uqae5Dh+HwaIkwMMhPmaVc1ke9bdL4pjQk7atFA50wy7qdUsBhI2eu0N9q8c3g5hx
TpL+9EuymEhDllIyshVhfNLEW/CsHPUx58ngpAqFiS/tJDZrRwek+rSrrFoC3tA04OpfYbxn0Pxm
yYO6ATOpMXOU47oZE1AGUZdGiSLk9t6ITj2ggcAeU9m62zgAXT/0tnDgLQZ/9JkunSgTYEgqkEGi
49G0W6oB36w/6V590DDCEf2V2GEOQzVybOFho/ALCJ6veF3o/RbL2VxV5kIrqyl4Aio4x+jRN73G
b6/yq+zwMddnk8f/ZKwqW9Woc2YqMjw+n0u7E76s4lNjfpPKn8P/DO3xcX/+lRRZQshUb4ue0GeQ
ajFewsE8xWHhyWHN2ZPnFfIqE1tMLQPh9keB4Y0n1X5MrPBA3ArLAhRmngKdgQE2aL7zuiuc+Kwy
UWZppgo8QChsInF5NATzqkxrX1S4+nGimcqEl7zvsqVLaVvgvjzILri/T2EwujKmZ7Enz4llnISg
MvGlSaNQ6EV8tDXsLbJcFemVGONeNHK+Gk8OE2NkbV4LacLDQa3Kd2Wef0m7zB77tLaBmsEJK5yY
qTJRpUtXrQUCF+Jz1l1H0oCtFelPrj0m8E0l3QAYOwvtbWBzREnpk4sm3StKUDTXCw8mfz+HnmWw
+z4CAH4FSYQdYNqAsmrNV4Kd43nngwM+kTj3hV3r3khj4oQ2mevcAzPBnlXpJK+1nanNTRS2HHvb
D/kbOdT6N3W70taqUXbQKsfKs2avQelUfvhYu29Y7PQWq1Qt3hjFrj1sRDIBQxYmaRXoo9WEpxVp
LKyJ+63on/iUVDYi6E/YaEVW0iVlhQvB+I6kYpPvkSs9NFioXgBwV/7F89r9289GHhMjNGFRYxLR
xxQnelhydGrqR/P7fBX5WWV1iaW7vRs/GAEFsvx/bFbverNJFAmAN7pJZMbD9AZ8zQt9PKJTKXqg
Az2TQj5i+83OA9q/yRwQp7xczmS7ZcpGKJO4+3A1tJlaTnmioAY9UiYADXzeRPq+tfzSjS39S4Og
8p+RMEeiWGZ8bWJo77Ii+2tnZ03YSl/qiwYMLNCkXn6q0eLVy60R4TAVZx3vFZzenFgSr1OzW7Vu
hDKOZxIzEbsPCHYhtEvjR99d6Sb2FPMfIW8GnvOlWGKieWy0sZMwPCf0tdVYqfDY6oNVj9+m5Qf4
0/OEB5e8X1JtlGP8r6wyoHaPHwY5YeCjAy9Rcl27aGR6S8DDYtsPlYDqU3R4gMHSwK1is2QtgbCm
jLy8aoOVaCehz/4kZZpnMcwHkyYhSnu6PduKml0sThQGFYFh8Ja2doPJ5hGTxasHzVKjZzH6sZ2r
ZlZ4rR1VV7LAmRoI7uq3QevOqD7oujj4TDjgUfLeYW6E64yWsUG60liwapoeFve6s73VohOKqyUE
ol1ZAHgCXmiLxczIl19pkSxfmaXNiy17Tr/9FUyKILoyiDldjaqzr6UBQsnm22Wf33OJrQDGQIVO
r9aoRI9fNWvLFCOrE2tLIR3SbWVVk2c2rzJvboinFJMkpjkFDBG9Oxp5ZMnTvShwlOJ9O6Z4XEN9
SD4ALbWkcCoEsrQzbSBAupfPjieGyTZap5bDGtGHOYAcpYlbRSDz4zjbXnTcfh8muQy1KejrjLOK
1QeiPK1pA86l57Errb7mzOtwTIGFqzeBgaKNItp59H0d0LSBeS346THmaMQ5NZZOJ+6avKmBlAPm
3O6g5WYwD+EpaSOOA/PEMP47t1loRCbEiOZLlv1QOjDuNTGnOOVYMktoW5lKtwoNbTx2ipeGYm9l
5sBrg+xrgikODGcAIkFhzKxbSwn7pXDRULvqh7skfagqznQFRwR7828wb9aOJRJjIdwZzUmo30Pl
6bKzfGbHwTWciL/UYK/HTVbmWlHgrMR77Z58MYDFCrhN9Mi91NExfbD6y6voiSfti4nxvtHFViZK
RN5S0P4XO/8KNt6lJEIHEE822Ka1iVZZE2qay5ryRNDD3tTcXa4ncybjMGXFW8arNH2//Pd3i4rt
STLhrRLqsh7NBQn4fcB8Fl1kTUVreqcY+PobbxZmr6beSmNuyI1qYJ0+x601yU1bFm4yIz5UaEX1
zxy1eEbI2PkqhMJc0n0UIVg9CtGbPdF3X8Wn7VJqC00wc5ad96Pr2RqY6NrL6TivM67LwogrX7a4
RZ1+w2Khk/TpdUSk18sqcsSxuxWqYcwZFsOp8QF35oeSuG0qOWr6sDQZx6N3n103n40w9+ZY70tR
HVGllbjPloNFMa3me+EaLFSe7qdBfESyN4OY4+a783tbuUzclYW1Bw7DRxsTnkUZ7jA/ey++T44M
9MbYl7lYgxx/I0yNVM6SvpQUPkyYn9XibUjN/+bQbFNFS5aywJoP5vHl67J/WMrDZbPYHY/anhkT
MRLaTpHpLkx4TRmoquvCVp0x6I+Do3kZ2CIdjkCeITIRpAgLFe/ycLXpHivVmi/bQKkKlJe0t4BD
b96ngWhFDsj0vIqTlvejiSlqEmapsVzNxN9IN1Z56FFWz+VoK8bbhEX8EDySOmdifD+YnOUwUUsR
BUxmVQB6mpW/JCUQp5c044jYt7uzCDZehcXSF/kMuxObq6nsvxRZ/0e10lkEE5/UlgjpCLAOEESL
fq60/qrNB8yQcIZudis/SVZNHaOikqIxsUJt5V5dlf8j7bqW3EaS4BchAt68wpIccjh+pHlByMJ7
j6+/bGpXhHog9J4U97IRE8dSNaqqq8tkooI8HSS3ROYneNVe3rFAQddjw0IOFRv8UphEQcblO91r
5wnsx5HT7uZDMYAS1Ti0nv7A2hNiaUaZQdJ1nZ6IuLwEMTTH7iTze154zAxnjvZKTdK1j9uutWrf
CxUpo+B97ALqM75YH4KKrBf8k6D2Jw1rtzLXuNuyWMqRvy8SjTbP81hvkWgQTAQypyd5siuyPxvp
+9BFROWqk0b1hWLNCBVhhhzSNEWBaze4zb7EzjarxLWqkAj7VcAjpGIB6leFonIU8zq6CBqPRCGy
5iHeMO2Q2Nk7hRZyKHsHbkBWJ8St+Hsy4pgDqjnaT+5ktxZ7OGHVIhbCKKMf1ET3Ex/Ccv5uHI9V
8dFI3IZV6V2Ndwsp1CVoTBiwzcNKtbr8NgxegvIUsxK01Xi3EEGF7qRuhnqQEFIzznBUeb5DW5aR
tayLAK27AJhYWac7vqUW9CVWGTEG0A6mUbVmPey2fWb9rhWvIigHBYdw2cYzYpDymHzyD2hfmIll
vBXHcPdfRlNW+wrKQh7lpEPJB2pApifUEyEMiQ6cA9Y50E+MDyiF77LH9CR93daRcYr0ay5VxkRS
W5wi3jpm3j8rhvMnAgCMAhhfVRJ5yhJkNZMitULhI5xuDQ7Y49+2f3/dmK+/T/6+CGxFKUWz1JAK
44wXQPxpKLDIED3+nRDitwshkTp0XINKKliodHT/DM/Q0c1qR8ZZra7ZA4RBECSy0aloVLCpk0hN
G7Kc24DshDPHD6QQXLoEH8HfRR7pDCMQmcOx90JHZ/QD1819IZ26AKtB5XCckK60FugzULPkMjBo
mOVO7sz4lgwNqYa9fbLrD9SrUJrIOBCaLo3IfkFr91C5scKz4ZDJN7I8pzJUXDWWhTAq8kmaoGOs
B4WeQsx3Qx2bWQ7mmpg1BcU6SZoKLlS7UpBGGGV3MM7zMYEj95bmFUfe/i/sP6sp+kItygfaQFAM
nyDzVXyHfcDaDIS9Kr6U06ccoEeMD7Z6Ry2EUb4gRJESiiGsRCwt/Z4U8/FebG8ia/pA5hbEL0AH
/w97j8wzpawzaCYuDUPgA8fH6oX0ksF3jfA4YTyytf6A7I6UoBZqUrG/LbJxKGo0SHy5N7sQYFJN
Yk4Jo6iw2iBfiqFCvgbaz84gTXiw7D4Q9EbxTNAbMVLgsTYBVkP9VSODypjGZA5LVNNxu7THpLyX
RsaFvDqVtNCF7imVnC8GaokoOboq1qwUM+8wph5agsk58WdCn3RP3Hq+V83iqfdSL3pl2Cbx33fJ
2kJFKn/yc/6fVawU9CHGhe6ucUlRSIGFBDZr+XE1B5VURTaAz2agh/zrtaANtQx2OHy8HM9uCRVd
o/hS9feGNU7nSDlIPmszfT1+XQVS8YtTOSUrCbOvIgBlHSSdQ+nk9dv2KbKEUDd2pVdVJURkXK97
qMTXSgEGBkOEuB6xrorQEWvsc6H18daaDu0+Bjhm8DCDX06/H3vTcFMscWiWfP4xIZvPVn8v2x0W
HC7EyRarzrs6jQWeo5/fkQppcQP2x54M22jY2HvOPolkf8/mLv+G5Fm2oydl+mc9hymb2Mh7k73K
psIa4HCbsp/IaR8El2w7+C7RtMb4Qc7WlCWNimpCpaZBTaqK/wIvyftoTyDz/8tu2G/u9qtuVHCr
e7lW9RD5s/ZY3GaOsEMZ3VG8yQYRNxP8lGG29KgR4HdVlVfgGyNBhtaLSTMB5BLanDB+3nYQhtvT
JRC/7Hhfb2EujXDw59LuuC9TeVT1PZZbTWEE801Tm9si12P3z5NUyXddJKCtkArKQODQouRl0vfp
9GH791mHRwWWVuznOBrwDGiHx147aOWXjLUJz1KBCivgsG7GscNyHSdEd7E+HAFEvdvWYr2QfXVk
GjaY09RJ40rYQH4cnMHSApv0jEI38gCUwN0nR9FVwGrGGmViqUbFj9bPxrIYySNKeUCdxeSK523F
1sOlgVeFjGENiafCpRSNaakluGhKNTE1oTbzEoi7bwG20AODcY2vK3OVRTmtMvVYtKnIGJj6mbBv
Ds62Lr9J5H4KoKFAjKrT9HS6xP7iliAxtmaLDdXS/EEZwgJFXl09UXA9/3N4lxRs4TuyqkVzSNri
/rP0pJ+SW80tTrItAGzyOcCgRrnLzc7WLDyvqn3rGbZ0Vz2y4ZJXz1W+ACUbgqpq1DdUhnSomxLV
bLHM9tFQP0ioK24f7XoGtpBBGWJXCTIfEKT/1p0sPjXJFFFhzTYZSpfAaCxDUUJpVhxlV/oWPbIc
YXUqDDGWoEETJemGvTF1/WyQTlIzYNomboBRmlvDNJppnpldZOtFaSblm8pcBV2NyQvBVIA0tACP
6gynG9xyx+HA1ybvkEs8s/RjdvxSv+Y73g1v0reAyZrH+LB0Y99Pg0ope8RmqfgoFqeABX9GDONd
hrBQjchf2K8qpP+ge/K5NyGl5CNHY1EQsGRQxumnWaZ0Yw/Dkb5zFVAYC49nbS2sBrGFHpRx5lWS
6QOHKMmBPW2awRx+E9cOX2Nd2P+47QirmAyKrOoYelIVtMuoMyO41EAuQMAk7NC678x2YzbPHHCp
B3s4BkfupH4obH7HAmRYP8erXOoc26iUMekGW8jUmxF8OUqJOVb5bls7lhDqIOWoHdswhpNV0auY
ekL+VeTsbRG/ceSrIlRaCpajRMwJbg3BCAXP0qG+ifaym98zC+zrZnGVRKWkelPMacNBErgQ96Mb
YOnXP6gWqB8tGSPVvRN95Q78jsWLdQn7793qKpe659oqnsJ5uECLpU+DN+5KgOVMtrpjgySsJ8JX
c6Rz01lTZUGqUdcf0H+p99nBuAU9igeOVbyCWe/89dbZQhpVRewS7EL0GnrQUmeGIALIHGyT2VjI
0+4HGxvrqC780aDWQiQVftM+r5M8RLUkLO/1FOwQzTFUXrdtkmH29IinonQhWIDgW9PEeeMkOmPZ
3/RqxzB9Ehre2QXGYkUCx4hsiyqTlJOuFyPuN2uSdS8UwSbZ+Yx7mjjolgjK9DA6mWLfDmmqJnb3
Qs7vIhmb50Yy7BKxe9k+NYY6dNWnDqVuqEukc1rrBN3T0H3f/v31psX1vOiqT5MkLdCukXN0B+K9
EnggTOk1cAx0Si4Au7GVPbLsbT0+LaRSBmcgkUgUH0md6Pne4Pl7simJ8XPmxAgJPxvfyqBeRmJe
6T1HhgO0SDbVcEYTAzBvouFktWEPguwoefR5+0hXI+JCN/JJFxd+xvNd00k4Ub0EnG8pWLE+OjGw
SFu9/1DLhbstbtWvFuKoOyuVQ0EFsRZ2wrgjHi/ZeMucbWcYvEH+vtCo45XC1whmOO+3bjM4NYjO
C7E2hz/B0lYWulDXVij2kxj7Ighoq/tm2IfgFmpZudKqRagA90Q3S1cwCfGrMmHeiOU8YwKnd1vh
6ylXJVvPxH2aSOafhXINSZMiKKqAQfpfZfEKhum6HqbQY7lUx0x7Crr2+WEGyCBore3kkbUguP46
W0ikrmNuLINKjWHv6qk8KliKySzxKyCsDkAhwNso+4MZH1XAJAevg4Sclyjj00NViWMZebtiYMKi
cmulsebA5eP7bSN/99FEwPATphpBQ+zW6Bd0YExhVQQ+nj+Y0ZdP/vwW5l4vndPya/h/T0FSsihr
n3up6YTWwM5ewqed2bZcdVsnirSPyyH4GORizjjEdx4MgYIARjRNIXw8NEoqz3VZauhDb+OcATb2
2A6KM7K2H99dJESIqEuKICtYZ9Yow6hTXY7TUSxs3X9pc69hrd6u/r6so5Mr8aKmGFRET7MRCONZ
hHnKwBWDxOzFwdy2gfe2TVRYiKA+TDhxQqY0U2eXxbwflMgWptqJ5OGol5VnBIlVxKMV1KGJzTAT
NX1vmHxHiQR3+9+xrSmKkr86tV9phsgZemdX4VOWHIXgcfv3GXqqtD0UZQ962QgG2DgNgP1vZzhx
ZUf74AlDBBjU4xgKkXP75Y785Vxhhr8qFPat0nJzXNph2ltx/FQ0jdWi0RO+bCu2auc/v987IP+k
E8Sg6PPBDtovqvQ6SoU5tYP1d0Ko8J5l4ZRwZT/aTfNQKfaUnRXWYAnDAOgKGD8qQaBI7WiraWun
adZgm5NLGdbOEkK9ApomjiZxgpWV4reh+jCwwNLePzN+/eqXR8/iUo+nNsW4SoeDcvpj5oSufhyi
m94i/UsgiX+LZTtluTA5/A1Lu1j+QqauBnWtRQgSktiY3XyusIE0ggon8n277AW3AEigETvbFsEw
78tBLIQKdTvkYwTzlhWUk4TKrAjhGVgFWVs1DPu+pNoLQTyo3rsEEH52Mu7U4AsvOjxw4f5OGaLs
QgbQ+Sddk2EWqvAkhJ+LIbRF0dKYUGWsQ6NiQgWIDyUfxc4OXnLQxzce8ojSDPAA/o7VNKxJp57u
1F/y2N7WjxX8aAwxJBRyUJfYmI/3kjt4M8anNGc8qOC2rL3uRnxgyGP5GRUvhqzO8gGrPLZ8kgJ7
/kCqrQTa3vg0CTaBPCg91jL4+zfXr65Hg4nxWgEu3FwtbPVNPqgvlVWcDAuUoS8KIHdJkxSYI4xz
Zah5KT0v7EaSJq0KpwzgTbOrSeeW9bpn/b74q13ymjrqU5cOtpwWTqOjl97IjM4GyzRoPDEhifxy
ynD/k/ZQi84QgduI9tEdgdtg41KwVCJ/XxyZNue+4WthbzfCaYiOccjSh4TwjWh42UtdCJBb0AyM
MUxdeJQP3b1/J9xKGLEQTX4nsWaaVmOTouiSISq8LNH70AWApMh+IdyqCZ1MdSsNkzgFI3NZPbGF
EOrEMh1QyhEHI2gbwRwVTJ2p9ra7stQgf18cWdqJnYgpCoTYsnSHULR6pHm+ylrmZomhoiwG1zu/
r8MST4BdMR6KwIsLxiD++v27OCwqwupBLvh8lw12nVrBJwKVGD9y1oDV3LcZ0D/dI7vR+b6QSQLP
Qib1CAj1aQijHC8NvH33jRW98bEp3PcOAZcNHktWLsayByq2SmrMc3Iq9vY8Y186K/ZiIO7+yiDo
AVg0DhsxDxAT/O5TFu7lqEHb+OvfyaBSsVFtjIyr5N5OM3eOzhWnmgKzr8owORq6aOSFWp3mBFlK
+SmWMlMKXKNUGMnxb4zOwAMNQ9eiSpcTpbJNG3/AzSN78R3vRE71nFnS22gldwg7Zvwtef2DsyOr
JgLKHwJPTz4ERaW1cKbC1trqpjNGT5qNHRfzfxIXFmKIJS7igtIpyLzkYrSz8Tnwv/G9F/cftzVZ
NeaFCCr0qN2E8JlIhT3X9zGmRGq0RLclrJrAQgIVdVpNLvxJLQY7K27H6EmeXJ2FbcgSQQUdrJOi
DjGUg60mXhfdRCmQshgZFeucqBiDxEZU4gxffK6fBvSLp4DxIVg6UFGlDLoMIw5Tbxv6PpFe29kR
+qe/+hL0dgr647mWxghcpSiaLRhBxhHIVN62kPV8RlUFWRM0wZBpCJsiaRVwfIUjojHp8hQe3L7U
TMEjWBfcHhNQasMwsdW0/iqSRpbRWzzBGyPobSXgHUVFRs0nR02YAdgzu9vqrX+mn9rRCDOVPld6
WSJ96tTymPo5DjDEvkrNCmnSWha1UInKPCvdqNWw5wDSeRJD0GeWF2aq4ots6l+AQbpjMseQH3yX
ti0Ekn/QItYYQBuOUx+frXF4i4xo+PtyN1oigF5Sr2Dcb+/7nOTKXkijIpuMLWlO5PveDve6J9nB
wd9pSBFxX9ssUvV1zzWQJKJGqGk0SVShh9jnjbgCJDGnPL1XMkbCSzz//cH9+/s6zas6F/xYpUUw
2P5pBHNQfSO2qN6Klpz1biXJrJNb/05XcdS1LTRZPKJ1VuA7jbaCqdTQ1p86zJujhmYbX//E2q/C
KCsE4TgPlB4D95xwFPpbVf4iDPfbIljHR9mdJgOnJVAhYvQPdXJq2z2GJnetVJl4GJnB9GVbHLkK
tr4WZXhll4JqR0CuyPfoQ6OxlHw2jDt/cg2OFQhZX4qEkoVH4S0SxIbckje4cSZ03b7dDKbkkUVR
DvNc24qtZ8Hq9VtR92wx61InSSEy7w+TRXYCfTt9RdbtEMOQH/5EGiYEMMdioBEkUZaRox8ojH7T
45U3WNlth1EF8WMI6rHK5e5Yz/z3I5QkXCykUZejEPtozgEUx04BXISR5Oq7ChatERVkHyssJ/FD
+1B63Suz07Uaha9y6Tx8jgI03GoklqKHqq6Tu/vQnbFaTKoZARPaY/UaW0ijXJuf5KTSp3i0K0BE
AQRARtI06fcax6yDkV965wULSdTXC1OMGJQDphTifbRrTonHnVAGwxJXYLNwqFbD70IU5d/BaGRS
00CTavLdQoI3NAmj07SecixkUE5djE3iR2XXA62P7KYRBO8uBog3oAB+cMDKGiMNYH0qyrf1JsHC
UaEVdmmcJt2W/A+16MmsZyAx663PRLl0pWox4FCJ2QPQKDpEnuKpbsmcJljNaRbHR6XPshJpYReQ
onwfOoUC4N4q2s3+yDiz94OgFy82cGPwYGnSDcqLRx480kOGtwaGoAnyJsE2rAYz/zwNZmThAjX1
HX8TW+Kp9AL3O3DAS3s7bK1r+u+/wKDv6naU/aYm0T9VNFNUErPVLF7PnD+QokuSqPGAMBVp5LVK
DOe2L5ERyBFoPQ9j9yzK+20Rq161EEF51eAPU4rtZSwnBg9NLZvT8G1bwOpJLQRQLpVnZYS1UjRW
m/ktAvqKIJyanlX2Zwkhf1/ckMpUAOw/xJXFlaoTddIhDp/KOWSss61e+QtVKC/iDDkMcvCo29Mg
2xhnAoOl1WdehCX2SDG3j201m9FVTZXQ0zVU+sJQ6jzWOs0v7aYTLT3oLEF29d7l9W9a8UnrGLnT
e4BB4lELcdSNoUZ5kOqBONvzl3IfYjxRv5tyK/GwdOz4Zg3UZlJ55830NGXm/HVb13UbvOpKXSJ1
KPdlgQkGmxf2UX+KWeQk78epKO0oIweWZ6lPgoTiEWAb0nO7U00eTOLh4f+fL6EkUdaecDX6/2EE
uhrwiWUPhKmQw4y2jLVRUG3sWdP/662SxXejDb+q1LESIY9MAk8n4YbAX+h3g4Clg+mYHqrPA7pR
rKcD64NRjiDnRtVwhlHimsz3/R4sT48GNp9Ax2KJN/9hr2vVvQ2wSOsG+Hl5ugM/Z0aS+DxX2rU9
uyLKcv1rKmB/DWVNE9uk34ab+MQ/bBvl+2118ikXQomHLmJKKkVBCcp4tP0LUwZLLkhxb3UPw8KE
1uNmuBs+VJH5AyojfgMN07b49Sx8IZ6643zMwyTxkIF+GPwWhCA3dPm72mn2mWuws/DVPO4qje7Z
Z0E+SKkKuC/ZE1wJeM9AopHh85JTeiWrzb1qPgthVLABxFeuD2PD262xL7WPI15PjMNblyCpEkKn
qGLx/ddvF6TFNJUxHH50c8x3TyfihsOX5kITF9mpxxr0WrfQq0AqhIld2TW+j/Mr0p0P7KhQvwmG
kKUW+ZV3aZwBxmY8lQAKQ4OCKDMAIhV9muF3PPZeBLOyOEdxNFAHRi4r3yZOvCGMxmgf+6LttSkA
z4Ps8P0pAf9R2Z8DUWNotXqrXpWioeCU3IjmqpRL2+c9oTzM3F5JT2Fx6+v3DKsgs80bGilUsCTM
Su2U5Lyd5XG8x/a7q3NI9PMit0JJMKwwmz63kgAnE8X7WM8FhqaME6U3K3uhAx2joZZ2mruCNtq5
9GngdKerX7cVZckhZrSIXApAjxt9mGfbAAxrVZthdi6UxlUNVn66fv1cvx09tJ7WE0iv84IEqdEu
JRPkFTZ2sjwudDUw/yiWqOzBC/q0rd+6d/90A5X8faFfGkzFmOe4DspcuyHjMrLfMqA0WEdImYqu
jCJIZJCSFBP4r6XB1DJ7wBMjG3yGUbCUIf+ShTKjkfRdWGlI9DLOk+rhoEZKwJCxngAtvhP1MGu4
op1TPq4upXSylNi43bH1/sNVTWxrw8dU6tbEg63EVE/R2+rzYGEXBCx+egfEE8LKVHo6b22bwnpB
Z6EZdU3mXTClSo8ESE9M9YQZUeD3lbnZ34j7ZD/fx5/IXIz+wCxbMT4b3QKZOE5qKhLwkZMDBBu4
8DchjyuT5JX8bjA7U/nKUJVkqRtHS19qvSTFoRQaE2pIwocfj17/iDI+ZqWr83+gEFjPCX66Gf36
nJsJ96vIl3hljzhXYNc8+i4h98pPLKgJxh2gUQl66QtpGopoe3Zx/DhxEcZVOQv/DUCl0QH4ub19
lKuPq6vRaOTjLnwOq6mGOvbSbKvZt1w96Y1vGe2Dkdlp+FX2P2wLY1kKFUrGCkPNRYdozMnAsyjU
fDInXmLhFq+3rhc6UXEki9o5xnxzaStntK8IyESBDQtTuG0dAoVXF+BexTLi3+lGxRVel2ptVHGj
9dKL1t6ig/V3v09FEyPJlYKbMgAg14kDcPDYbHL56e9kUBHEGGcjq1WYecHv9PasaKx6OsMA6JUr
fopiThpxSBc6K6vyhhFQaz1eLwTYOchNu2fNdL7fEL08Xn76Lr2pHIFQWK46JG8y1g0VENV7Mmeq
xwYPpsBqn1NLvu295Kw//NkL+GqHNOJV4qd60g04zhm0saKV7YSd5mhvBMU6dvBQY10AjAuH3k+u
MO5kNA3uz8HiLRKlijd9H2FMVz6G96yceD3Nvx4rFTgy0Ze1pORnW0mOcvSSoeLNyjzWrEXkeYVX
Ud0EVhoVLgp5mKtJR+EHyccsfMqRe2zb+2rStpRAOW0hqjV21vGyrEFVSRq0yZsc20rn9gfelUDW
qAhgVBslhlyWYpQvC1028eWIABVPkt1O/R7Qky5DNZYMypdlpLmGjmoPXE1yc9uNDr6tPEjejMpE
aKbPxhND4NrFtThLelS1zZJGEjIoNT/Wx8rpHJJ/CDuym6+DjbLU0ffO7PqZhQ/Kkks9cKvAz+Mo
qjCvGuhgbzkUPri6eK+LjzILrn71ZlnqSDxwcVtmXZPKBk8yVIf/Hn7l8OoMXcCsgyC32usu8Mix
7vZ5+2DX8u+lTCohKOYhncVEne1h+JSX9uSb0VBZIMRmGCXrHIlBLXTrxcBPFR+Jhz8CnQk1Vj5o
7sIxaczSj7AlI+n7bcVW6zpLzSj/5tI5VjEDRE4TRLHHH+MRtUO4cIPQZC1rrXa0luKotCAB6bPP
V0llVw7hb2ys7AAWxefIQj/LFluTZZgMD7xAYy0OVJwmDWjCmMfoJc7GHNJTLYuMI1wLwkuVqEAi
KfIQqxyCcKQoli9qroiAgv1L54++lEQmj8AgJ9Orv5xeJzInoMrZuwMgFshuYvpaO5wn7oadxph3
XT+3qzDKycrJKH2tRdiPdLtqzy1za4r8AP16EPmrAMqjuqSuJux1IjeUnHwPCtZv2JpKrfY74Upg
PwRZ+lCOlccYZgx5iIsm474ZhydOnRhX/3qMuGpEeZKUiWpT1shxlKC0ptThYiyNogbB2ltZnTFa
Hh3lQ1FRtdMIvhm7Ru8+NYfb4L6JsSZjZneZO73+38DwyN2W4qj7uVW7Im0DXGIaHg1q+N3Q2qPf
D2ao5h7DxNeeeEtRlCv1ojLnSQzNSGqaYth5F53CT81Tdu4+szI1lkVQd3OQIO0YOLgTrHbwgjgo
9lIwxwyc+N8EvH+tQqE7sxkeCEPrX7Jt3wut2NX30om8klXwjKWW9LR9hOvB6CqOuoiDoFfyidT0
cv8AaDFuPHfdHzyCrh8Jr5xf7yiFEycgyCa8rU3uqN3P4/3fqUBFhqgQ2tGYYASx+KIYT1r7Se+Z
Fajtr48di1+VyDAaEBQKzok//Chc+xzQpocOjIQEVzV2Gh4jw4wIsVodWh4dFSIyP567UkSnwXgk
k4/9jX/kz2lrZh9U0zdRyfCa2OK9gMVv+puc6WoWVMgQ+nLgChUpPBDNGof7oO0qK3quM0LA+J3z
0kNgg3Rk+zuyjpiKG2NgtPLUo4erxLzjx6IVSwXrTlzPl656UQGjCLkM8Pco+PL3uiegF4Y9CYyj
8XfyOb0h7bjaFG9EnwntyHIzKnik9ZxWo4LzjPGSjb1ZOJQxY/iHoRrdApvDWOi1vqqwZo76Yeub
yXQ/a24XP5QTa+pn/VORNXNgOBk6TSCMMSMh5zKk1EVxpwJQZlQf/8QWrgIo+wvrqqzbmgTbuDzo
DRhqJ363LeI3Nn6VQdmbPvLVkIR4+2AP+6V9ytGhlO/KCaXe2szs+K27+bP3ncDrWHOXBF2kH8fx
OIyjRJ5b031rk9HE8bNyqz8Zp/5TbIaO76gzw6nW8/WFSOokk6HAbdJctCS8sZFTf0bxHAy/mdvt
WCBiq2a+EEaZuRrW0mDkyNaDargd++AQ8cClYj/pSEh/lwxe5dDP1orLyzbqYX+EHVY6oqXt8nvt
RCJxdg7s7PO2qaya+0IcdUk2ajsNahvxmAFS7Z4vsFUx2tsiVr13IYK6JGNN7zqxRz2eG2tTm75O
gWSm/bPBP8cdC9Rrdf5MXAijb0xFi4ekRIYW7gcntiareAl2hJ7etzFFWpvjrjopD1WHFtjljrmp
WZtKItFn6wuSI1+8s1SxrzIRUC22YmJ/DE03xRT2DQoQkivtgufmIxnHCDxS/CWYCPHp/6Z8JFnq
4gyoq9Uo/H4sBfwDpuxGnw68fmZugLK+KeV6vDKM/MzjmybhcAh90Zrq0a3b3O4D1VSMjBXQ1s9U
xgYoeFdUhX7wNUkw9iDkIKXE+miYIYYuxl29Ew7iMXFZGE/ryv0rDPAtv35ACQX7ZioQof2JC2wB
7DWfhFbXbLXSRHcoUfYrxJHVLmMJpRyR8+tRUkJSLO3OXXinpJUplY969LHQJXfbIdd9/qof5ZDN
LGejiG4gNp51t5X549SygDnWo+VVBOWGYdkXfZfCBLP5uc1ORvk4h5GzrQZLBuVneQ1UlQoNWrtv
P0TBt6rzRIFFa7larQd4zT+G9w4ypc/KIC8nKDJYg8N/AkQL6YKZ7WSGu9j5gf8fH8uTn5msifjf
BJKrbMrJ/KyTA9CuYbbK7RzFzd38SC7W4I277c2ahA/sWikO8GRbh7fV1+AssCrDrDMmVruIZXI3
ZkDYwxlPrZsFX9PUq6XX7c/IPGIqcQU2bTsgvyNHPFnZQ/EWuqCaD93W9B9H1L3Jjvy0a25SViuG
5QfUlS5zWdElClAvJvASCDd5xNgaIv//9xfBz+9Hp62i1E1VkAKnm8w2EqaowQ13CXKT7QNkqHGp
kSy+0VgNc51kCnzNuB1j15jftn+fYQOXNGzx+50Ucx034vcV6Xtd7KQyNiPWQ/o98erlzrqeFRUw
pA5Tdf2PS3PARSk7qsc7yUH8mDndM/4Lk32GxX/VTgaBrkyc7iwKlmEr9t/pSsWUIB6lIZv72Rah
ZT+AfGN6k2omgg0j2NPJst/GWZNgExR9nkv9Estx/MfsLTtxVrAH6L+FScLYFJG/PGzrxzJJKqTE
CddH0nhpPpJtpcQjRdPMZW4asmySihuTHCP6CwhdDbhfc1u4Ue/8r71FeBVEc3qVM/MvbxwafSUe
u0g1SkQR1X9tgGepP+cloxBMDmfLn6l4kRqBXEYgVLSb8S2XzAyBV9FsjERsf6P1Otn1zqGfAHyh
yNh0IfnbAb6A6rY8WMZzB5RJIAd/9q2Otb79G4mainFlsDfjf7+G+bkSSnkm6dXo+h7/HDnJ82JA
AUuOBSPok5j+/ih/CqQJTORGFuVBQwqidTepYYPYVmgARlW9zYmTtB0j4VmPYFdplFfHypwA7Q8R
LFAUV5+eJhxoVbEqS+s2f5VC/hWLOKkOut4NGtrrefPYKA7fMqYVGFrQWJZinoTJoOEu5qfC4Yyg
BcCzaity/rxtf+sx4qce9DJtrs8jJ/t4Ql1G8l1ybZFJLVY76jfP96sc6t5vCn8Y9CSfsKCW3vGG
AxxG3wbdiiu6nOrqvIl9hm3N1vvrWDL8x87p7SQtqbRRiPCJSFgqDuMeq7WhGdpgr1JNUvtLVat5
ZV0q25qi7k09KPigC3mJODQZhCCI4PPnzGoxkCai/8x6Am9+PgijHhKKMkWlXuFYBy5V3VAJco+T
lGyPQrLoDFh0PNZxrIHMtgapbh6yaFrXr7Z/jhjiqccFAHknnYvh2XNmBdp9X+9T9VxzeDMxoffJ
T/02iEAUlTPgoharqsDXVExyi/5A3c93pH2ae6z5kk3vhjAqhhTVOI5NjRhStdr3li8PWDlnBX6W
QlQEEfC2DLMaZeJwj+VlJD3Gg3ok+/nirrthjgNtxhNoROUCuSwOUuCTcRZwVgHcGjMDmB4YsJQN
TK82NauvKnBVZOa7hmWgxIIWcbLpDTkXJ8QXnjuieNcO6lnIR1PCbH49O0WQO1NvWAzPX7+7r2ZJ
BZtakaK8Jh1JtNMKUDSkrho7WWX6GLwC6pMVv2WC1X9DOYYlmXXM1N2KSv8YV5EORKZTcIuSnj2/
9oh0T73ln3lbNNHpVz7+CSCC+G+gU/h3T4+irdohwhhlXpwDIzRFFpTJb15tPw+UfnUUojA1WnvJ
8PK96BSH8Bw9q/veanqUKhMscognH5Q3rL0qhh/SrxG+VMOuHzEWUvqpKwAhXZCK/baxML7YJVta
GCiGQkcZsxKo/0jDvSykZ6mWjlPVOttitrMufCQqpHD+hDn2Ai7gjyZ3lp3gLbMiw7wkyXbodBj1
2pbIUoz8faFYKMV8nAxwAj78Dvx6k8sONc/CQWQJocJKqOdSgQ0ZrPbI83GafSuQ/ddcYIlhOPTF
Phe6tEWqTZOOj9QL3xrDqrOvYnsoNcY3YilDhQ3gLQgtH+I2K5L9qLwV1blKGG1xlggqPpTdoJY1
GVePhI/c8JIBj3Ua/+jl8tNZ6RcFGLbiKRJwWJHyQUVaJVSS2dYvfb/7KwO7VOeXH0UtZYVPcFxl
+FAkXtx9khRGFkxOfOPSvxTNFiJy1GSNaMBOEpcmnSkJkW0I2QOK7oAszXZ9N5mItozjY8QcGr6x
4yBSAoAppoHjJyWZbR8Q79snxwoGlwLJQq9kxNipQgogALVF1yBxgkN2+kI47lEL+MgiIWF4Dw3g
GDRZWykypBX59yx1hNEAhSuqHdHLtlqXo9n6XFQ06CQ+xwjXJePObknqSzox/jG063Ps8h/jlwid
GALiZ3zMnfBe+TrcMx8arM9HJRxJovUKKvrkQZPedfcNgOPKm/S7ak42ZI4AxFBKxkuD4dQ0QFY/
z2Mlyygtivlt2jwZ1efUZxgl61UhUoEjyzljKDh8QxQKMF5NFlHHm8jL9oJTn5iHyNCIxt8CVL6Q
iKQvTp5OAmi9xtIJzyrYMcFdhvXz8tnnLeHvnJ1G4uIHkcNMNFJU3MD3SZ3VFkCEFSfi0UnMjC7e
z60a7xJJZ8z1sM72f6Rd2W7curL9IgGiRE2vGrvbdjueMr0IceKteZ719XfRwd2t0DrNgxwgQB4a
UJlksVjjWjz0jZmWq5r12FuWk2at2HCNXe3MKnfxSRSxXQ9LNVnlApluXsq4YA6HZsfPipMBrsXy
kpPuLl/Hz/mhdqwjKJ2u30yhUM776ItaypMeQtl8On1bD/K3NVgdcDBikdONdZsHs+A4BVaH51xY
c7QZ6Ww4HYAG9+ZcfRms7EapwlPRqI/XlycSxdmdJDRob7Be/VQ/0Nlhgypz8kZF+VSRGM60ADJb
HnoWFRLzSKV/ZPJLAX2FNYsOi93lK2ZU5fwQxVqjIhogJ7xjeKvQDe0me2Q9dKFbHkzLzm+S0e6A
hHmbesuNSEPZMq6J50xNDabYZpQgXjY7h+iBpt6BYsIma9Crf3X1kBtWAPUJtF/e0LTaEM19ise2
8xYA/XTBeAj92WFp6ulGiJew605spHEHmGKc9HfbCmuzHJ/RMfWNnDMvdNEBB1KuHpGMdcwfplf6
P66TcnmacpERFzLkBP17diau+kV6VB+Nh/oxf0hfRFHo7hN4WSaP0RoSYq6o4yDfKk2BkekOKIkF
N25XRS8ieKqxTFfzIZUxAxlF6e2gRE5eAza3V21LnjQb3W9BCeSSdRCIfQ9lP+jmRi63jyaweVqa
osrWNbfyalvjMWvPtL+XaDC1YFDP74SQ1KKlKn/GUTIBXvSY4nUAwcxqo8z9M1bBZKymt8YUeZkE
tsuhOimy9XTdqO2+wZulcu9EErdF0bV4g7X0e5n6UvHWiGLf3Zu+EcG9Cmkz6NVo4vaFluHhGADq
2cHizDqg0b/TpRE5Svt5hI1AtuaN31voQwleIxzf/4+ypk9Gb5su5nUrm9XX0YFqJ353iL5c38x9
j3sjmXsi5KhMcn3EKTb//B7LRB74U+395v7O7kWwIQJLo3OWZpCGdtUi1iDX3hb1P1Oe2WHySIdz
Nzws5YNgcbsP02Zx3INRp0M8IkHKcFkmD9Cl02zHpR0FeAph1PoX/ev4iFL0F1EZbt9z2gjmnoo4
7JfQ0CDYegKgj7/eZOAHqG7jg4xT1AVGVHAh+FFvIzP1LmZgIqH+VZ1vrepcDgJkKYHl5Ee7UZ+w
uqiHCFIf2/xERCHzfq/mZcP4We5BXyn4gfC2dt532ekeUjcGish7PaINVOr+HQahspHImRFZlaQl
a7XVNVP9fuiQm5fm7tyipanJMLcj0ESBseQnuqsmSlmDDfzM2kkah/j1LXEZZk59Q+8Z3zwJFr/7
qfjm4b/AjRcdH2deQqlZwbz0fg+U04JqKnCYHtovrBQd2jXgsIVjVh9pn1krw2Z7ObsigRlonn8D
9pin1WdY5ZgWMd3e62/W2G4CyaPPKvgyKhfJC3dFjfebdFTtxcnQXRRc337R+jmrU7TdDHxXPPxF
6RbdfU4FVlT0fc7OWN2EmueA/SUlHM989GkmamcUieAsSh+X0FYTSaWI3PXJvZkJbrjAiPBD4Fav
6sba4oan7TGNb6vkcwzCmOvHIJLBOSkjkVOrAruTGyHfkIfHuE2cEtMO16WIjC8/4Z2u0TKXrIlQ
Ogz/MLyx/pD+g7kGMPbFJ1E2WXAu/Hg3uMRCNTSzBbxpz1r5piSCcxF9n/2+8QyyKuqjRoErkvee
ujym8/P13RJ9nzMNWbvAI65Y04N+rMIDFYJCCd5gkzcEEpnQNT7DTWx+huqXdfAzzVNUEd/W/ijN
xeDwXI350BnKzOoIrDk2OvRP82EE3gmzcC1GeFh2rRSX70Xbx918YIhGUlPDrv9uVA9zG6BXb/kr
IFmfdZ/A6/CFMRN7ma74+iZnCtphAGUzaytiLCC5S17zV+uutK0TVuh0ryJmwP0cyWVnedKJqVqy
aGVDDQx0FtPj79zu4VH+hFFDN38svekwChHSBLaC73WuK73QiwZVGuYRr7f5ryEogvGEYAqo8L0D
lug3kYkV+KY8BeIymkttsasgpaONi2eb4zdTa+1S/5rOpi0iKxeoDk9tm62FkWRshcNKn2RtfqpN
TfDuiTaR/Qkb45EXaEArWN7ZbEmQRtZJY5S2RSbIaO2ic24ee4szIlPT97rEoAgZrIHupUdkucFP
U931NyAnOTFo/c5lLnfsjaIJeVEEw3cEEUXP5mmFejLhMebHe/m9oE0czenfpNoW6Yno4Dhvwuyk
WG0YiMMKlvTo2xy2/+MLZnFWJVuVslhZ3DLBU2Rt/mtvl+AoaI6VPx1WEeKGwETzDUHFtHR6yvJq
OvV74y4basfUc1ubv15/a66rI+U7gIwslzBshgtmDt/1Hj39d1Uk8jEEkQT90PljFN0YsmuVHtF0
6TNIAUZmn93Gj6ztMoafeX1VAn+D8s0+IYlqWtQ4LTbqwvA1GmcGpsziq54sTEIKHGtw9nJ32lyq
TmbS5O9A13DBO3KmXgNU+vx9uke3Vw+Za9d6/A00HZ+Jk2OOVD93ouT5dXtJ+WagguhJn0qoKGVh
ihGHzK26nxZBa76KTohiwDiwyFlhN+vjywcoftMAJZHOowbFDSnXUIY9k0pyi07Do15JmNkyg4LS
xm6T5un60e5fjP+XBxKkP/e6i5UhVlVk80g8FL6qmhhAK/TvmpaVgZyEleje71uWizzlT3mVRMJS
CeErsayv4ae+ljoxcdaAoRNlbmjYCXFkQfrgP3hOF6mcRinlnNXj9G5AWZGnc5o34D8e9E8A+AGo
cunlpzhyVMGjIVor9zZZGLXPcXuRtTAbu0OjN0kFEv7Dy3BZGPcslVnWl2TBVZl94ndO+4Tkjw7s
pRVs2oVfUtsSWZ+dMB+8uJahg/VXh5Zyhrut22Q24mSG8Rkx7NAfqltAthxEhesdQ/qHGM4DlPSp
lQuLgIm37Oxo9tBDY5dCXDCmbdxt20rhQ0KtDZN5LTs0hqEfej1GJ1V2cgwPOgQ6geby8nD9tglW
xd/uZJDykGDA1F2W1Tbyt7Q4SYlgiHpPJ/5YFHfFWtloqpz2wOB/mTzigqvkW+FIL8SR4D4nrqjF
W7Qm7m5JZCzXaWxmN1PADT6ei0az5fnt+sbtzUj9sSjuLiFbPRhGC+qJAfNZi1egbcJ4pzZqdCcE
TAe4WOpz77S6Y3qAyWWe2H+Bx7hzo//4K9hebLzNjvYmejdXNG7k+DPCU32fuhlehq/GHWvbBy3x
U2X615cuuHB8dNmYGdDINGv8ze8RJGjT1v3MFyWQ3gcnrt0FzudTqlVu1qSZYJmZjczdIqDHJgDS
tg3+T6xNvpnsFBGmKEoQKRBnUSoaz33WpoY7Vhhfj9LTAuo3dHF61/dRdHacRSHAjV3XKjZcBAwe
xkicoVzd6yIEK+HDyDSOMjD8wZw06Re9chIttQ1hHlm+brP4sFGKMz2vVx1sYkEDrp4smE/NEQ0T
QiqRvah4q+18tDjOS44RAbChM5Q6eMsM7Dq7M16il8lvjooNensADAv2UKDufMyYJo3SaDH4/9hU
gnqwPGRQvV64ONFRMW3Z3GQKlDrdYpa/kr6oy2vbnHuRIRYoHB8yJqOqqXLbTq7RPpRyIAmpckSa
wOWdBi1q877EU5wfi0f2FOtPHTShdERoz3v+vw7AcwWgSHCCUbH/c7cadV2qKoKN7/0eEGaYs/fN
T+VNc0QP900neMB29+0ijO+SMeQ+ngsF1EmVelLGO2N5vn5LRd9nv2+Ovo/j0DBn0NrqUnZIzNGN
8pfrEvZq1dv94htgaLR2GEPCE8zipehQPGRB/hmlsRthpmxXBzabxemAruQttgvcgilohdRDfyhu
uyNKcK5ojGD3wmwEcSpQgMK4MyRYaeAtGjaQezs7M+rMlqdGBPghEsU9CKCzImNDDdBn9uFNJytn
qYpeeiLiktm1NJsVcQ8Ckm9LRWQodQr6+NLvD2z+KRWmz0XKwPPIxCBIxMA69K1MjNdo+SHFxC21
1iNt4vXK4GS59jwWxUFC29t1PdzXdF1XTTSdKxpvgdQVFA/mio2s+s/d+qmPRPHxvtNgXSTw6mcB
sH8ucYdAEV3ZZmubOUAbqoe5txkNFJC4+8BcMA5dYLRbVJjY0xOCKStDBSeJbPGQ1YOJXtq5Autx
Is0voww83aUPUiM/Xt/FnZBc34rh7AVGSvIsT+EYZQ2QPcqvLcXkQ/SriF5TKojG9w5sK4qteGOa
jJTQorVwm5P28zJ9MUQAS6Id446rT2W40SZedLpEwPW8kwukf9+ub5doDZyhkPuyibQJKpGVN6p2
Z+WCGEr0fc465AVK9aECgvVlql6URTusY/T1+hJE28RZhozofdOV9eya4W1JPo1ZhI5pwTL2snhb
teJjT9IbeOR6FnuCSYShJueghc0CVs+ZgVmzHERvhWDj+OAzHfXQlCUwULdJgUGhx0H+eX3bdh3G
jfryZcm5Dqt5WEao10P6ibhTkHiFo52lO0Sed4xnURIywu66JluZXPgpr328dNKMtGQwAfq3ObEO
XvpcHRtffhVhuQpMgcm2eHM/qzgziVwjClWbr6v5asy/qumJWpmddAJLIFBBk/2+kaSa4O+zNHly
4+Ws18ClfalGQfJoXx90i2qWCjJdPs0qh0ZumUoCMu9xQXd+bnpaOP9N0RJqfpHCbZmKQdwqm+Gk
dt7kTY+NsyIR4USTowZgrQZ3VBHbAF+P30Sjcfs7eBHM7WAXAqKoAZ6Qm0PdrerTWp6yVljH2NeI
ixTOopZm1seNCrBd+aEAOvIjC5yrO9M1vst+fMMQ5hWXHhLhuCH7Lh+tb7eVs7KmXpA5m6EftHyr
01OnAvLvJRNRE/6H23VZHmdslcEojIad3nQyA8VbD5lTg+xIRbtsIuRM3T0xIK6b4PyyEHlyiauR
jG2vN7jKEsjM4/FEaw3EwcF1I7WHHKaTjRTOYKhKEkXFjAAT9eyv0s8eXHvqTeTpbnMroYWtu8Wb
FaCu9hJ6LfIsIhOye3Ab8dx9GFOqF3WtwBvUFJtYz3lCnaT7kpY/rq9zz7vdLpNTf9kaS1Kt6e84
ugtARH9k0/2iYE0khtP/qEzHeJ1DZCMGw86a70MLps/hnAKEsJ0KxyhvdF0AtyNSE071G2I0U6NB
J2XyMMwPmYwH+i9C0O3mcWpvFGrSzlk4MVKNwrxPmv9xCZyDAXb2mMQxfJhRLh5ovD5b6lja4SB7
15VAoGx8QkqLTbWuWuaLdao90SeE9nbVH+ZEUGDZfUouSs3npGr0oKZqBy7WTgmM9kmWvl1fh+DI
+UxUB4L50mxQDbCSW2Kc5PhRqvzrIvZN3WYNnF0wi7xuZhNufuuGD/Td1CVH2dcw84RWDEcgjX3t
g/3eSOPMQNMmS9rq2eSiCw0+EuLP8YBHuEVTDZo/gulGyH8tOiPOIGjLqBmU0VBLXcAcztoHXTTK
uLFsN6oDlya3lYMoq7x/cLDogFlVgZLJXaQsRzVczrCptPylmfYAqpWsFVj03YIHIf8Kodxe5vJC
NC3Eyhj7FCt4sAdYuWcdUcqhvPursHMjjtvINp+NoS9gHGSwRUe0DCwLtFNaLVBIwdZRzrKSNh70
sMGq8vKeqt9IA9gEYRCyb74vW8fZ0li3dODrIdJpf67+7yEc9cbwc1bXcMyn5BMgqtw2KMr/4g6I
FsjpxpIoeamFkN3J3+vlkeRPUiZ0P/cqfFvd4Cxt2KUgB6lRPWld1kuATpMn9WwEDJChFlYy9urM
8C3+3U6eSLEMp6YcWObqvaULSCUxKFCYbzE62XPjS25zkFwRUoJgHzWuhF/H6YSGOXgUfZc+Llpf
2vOUAZzTFAyw70esm9Vx/hm2MR3aCJ5TsdiMZkV3sszGG2+5P9t/2nMbJKPQz2UK+NFOXnaUs8ox
uGSSQcPLYkxPdTTaav8rKr/J0bkzTfevbLKhaCogoRWT73JBO0auTBHySfp3BZms0xCMr/kXakfP
1J+e0pPIFdy1yADgBKUuWIaIwRmS2TK7EcO2o1vPNzEC1+hvArzN9zkLosoakZRcHd2B3pTr/UQF
jbvvzSEfDmcjgLMe1jq3ZT5DgDyYg60Mpp3lskdk4Diaxb0axV/qaTrrivQIEBp3UUQZjb2hIoxe
XXaQMyFjaFTIfcL7VILVj24yrwg0z06CxPk9/5I+5MES/LquJ7s2cyOUMyk0NUJVH2fct9lXDQwt
GTbm0Wa7l27TCuBm9HBd3u79vsjjE0WDHNVaX+PaGZIfKTeL6gkWtO/6AFZX0UyZWhqfoTZiZYxV
haWifIZJULqw/nfhwQrMQxkIRzH313ORxq7FJrWhN4CZHDK4Pr0bBqrbBBHQCdub/+c6zp0lsAQz
9Ps37SKSu2myoaDPgyAY6kHeTG6mUeD/7rsgmx3krtogwZ2fgbmCLAfxCzSq0cluDx3q5q1dPaWN
EAZReGbc3dOTTMlCXZrw1EwYn62RPCwc+d4KwMLiijqZ9lX+sn/cPZukeZAN8z2YZMi0DCpOCsRQ
cWyXPtqTixjuZuVI5icAcZjdRE1qO7VGEIap1pEsxo1aJQIXXKAT/FstN7RSFqMEB3Dn1uObNIp6
3XZXo8qWZRiaoisGpxN6uKB6PqD+q6bw8ItnXb8lIxoXDVGma1/7NpI4XZhIWiEehidFH9pjc2JZ
GumFzTfKdubngGe6bpBEC+O0YaytuNTmfAY8SvVtKVQnGWvbAh28STP3uqjd5x8cDTroDGVVfr8F
G1uxImDNtAQ56z5JCoQqc+ylajKetCa27ARD+S6Vsm/XZe7ap41MzuWQYxloG1oHarD6WTXBPnHb
Tt5fiKAEL7Bu4D8+Fd9l1Jzy2Jrc1bhLm9cJLZ6VKDW5u4yNDE4pOnnNw3Jq4dpbx8j80Qz2qgjM
3u4Vuojgw/6yKGKwaMAslPF3M7wPRdx+giXwYb+hNssyRcPsjsnt0PsVAHon+df1o9i/PJtFcMdt
DY2CugUWsTjx828E4mVy2GAmo+UaiCOKH/ejhI1Etq0bpTblATj3cfS704q4qJb60cH6guqPkziy
L60Y5IkfRPDR+9WZjVi22xuxJZ3NNB+Q75+c7AfGdhD95+4IW5HbVmtPRzZ+LYpNRBrC2cBSlQDt
ggYvN4tI7861Bo4EEpH/7TrxSKZpotAuibLZnbvF0cgZ2IL20Is6X0XayJm9Mo6rpig1xP3Vqh/i
MO7sfmqLwDQyUeF+37HdnBX3EtbyaFVmA4tuPK3+fPubN5A1+YNF8KgG/effGXiharJY8cML/K/c
D/ML2az0fTGhaEID80SeGYiT8lQd21P9IgL4EujjhzEGeaZpVABhC0NeyeooHkgzvK50UP8cbtny
6rfEFYVc7IyurY8LYYdS72mbwih2PbJtWe3E+V01BImi2/38w1RerhuX6+r/YZJh6pY0JV2OVtxh
Bejlz1Kj9nUJ+zHY5sQ4Y1K3wPmjCmxkfGSIMdGJAaP+l0nL3WQKpXiyAOxnGZR7UkYkNzRLRzbv
t8+JfkDMOGueejL9MhBhQu3v3b/CeOjo0kgSGjOffeyDRDu3anB950Tf5+x+O66K2WCwys2Mp1H/
Osiv17+/2xtDLrulcSejxsh+kgR1ChpYraskgLgxJ8d0Ww+E6s78puV2/6O19RvJzR1FkKzZ9dE2
wjlj35VGZEgjdi/sX0PQW5XWOZGCbvp1fZGiTeTse54MZBpW3CfM69wVeXoGNLvAuO+nnTZL4bQu
jOK+6zW8W6yZTvqKrNOEtoIEsKpIWbPZ+qm3F1Fn066x14hOVLRN6ZSvRcZVRqKuhKrH7V2VtE5v
fC3jXOBI74ZVmklNTaOqqrwPHW5e5DHOlGjJsbL02B5ZBYANEioHIUr/rjJc5PCwkCFYHdZeQsZi
ObVHtAwjHK3sGpBS5i/jZXa64/iAeq7iJaJBdXY0H8ytTizQhBGDYFrkT5ejaOapTBs8/2um2WZm
PTRN/HMahgOmjk4W7f7mSm/EcS/01A+1tQJuHJmZ8QVMFscmHgWZhF29MBRFsVDMAIgZ94BU8wKb
niPQXwlxCsPRW0w76Mfrt2rfJ91I4WxTFSqmQdmBzX72jqbYYDQ4cUC5d2Zt18KnmH3vwzlt5HGm
iqyIXhlrJ0wV2FWRSwhGw0Z5UrcJxqNqxwAh89+clQGCdYQ/uoruxD9VI49lQFTNUI2leBrDL5lo
MHj3pb98X+Wy4v2oqiMh0+wqVWbYUzT5UwerscbumA+fFAVBha4LGFR279lGJqccS5oZ5Zr1SCnQ
xG5AUJvVP0JkJ4ELL7AcotVxCpJrTZGMC3YvwYAXaZ86+Z9K98L6ezkfG8B+XdfHXaU3kRc3VF0m
Bt9HuiZtblU11qVUQNGH+dAz1PGkr/+bFO4t6as+qQ2C7rEquqsHtPX9sBT/uojdA9oshLNHkWJU
gLjDq1g3ZWuvWjY76aR/H5IumEPM9FyXJto2zhyhwW+hLQuPh86vitwO27u2Fajc7gNsamh+VVW4
0DzaFEaBB/RfoL4VE/WmyeWbBdn368vYTzVuZHDr0FM9mjLm9qn39bH2xy9AV0cYAvV2p4OoMs6O
4IMp2gjjIh/danslkpE1S/vGTui32Dhq6ufZQHPfJJoK3z+gfzePh5UCwv9o1Qr0Oq3M41oBC39M
yCHvqaCdZF/tLnI4WxRPKDZRC4pQABvABOOQNfzqNaRrqUDj9gVZFLMayMdqPFSsKtW1XkXIzCXK
c2289cWb1f80RTQr+0f0rxQeNFUfaD6tpDZcK3qRpPtVfZRGu1KRaZoEFab9A7pI4pTBbMKyTRSE
o6p5TK1vXXu3js/XtXv/Av0r4kPtI8wb2kTQgabUHmR99MNERLSy78GaFxnc+Ud9keQJ82DRWhJ0
GNUpnOWbfD96i1tgwBXAxCK80v3geiOSe4qmqQTlR4prpNzNQAgY77s341E6G47ykz3p4at0FFIu
i7aSe5QGU50WlGpnV5LaZ1rKJ2XIBAouEsF+33jMGL9M4qi3kDoDn0uC3r3p+bo6CG4QTwuMPTPy
fkBUCOIuPOEvidTbefQcioZPRHLY75uFwFmuY8VAkjmS0bUypX5b1w7gUF/1sRGUgYW6wL16aToX
NAT1u9tghjqxC0wNFm/6r8Z97zN3WTtnH4iCjt2raykgVlZMolsy+32zwKFYJfRlwxTp3Y+pOFWz
5KmJIVAHkRBuF6UutTSJtZAUza9RKm2TsZrQH9dVYv/6bpbC7Z86D3GklXAlyX10fmdm9CynOFK4
x0gRO4kvSsPtavlGIPfgtpo5hGqPqLqU9Fc1Xu/kSlTDEYngLGtLqVxFBcqHjeFPyu2YCkoD+3mp
yxrep6I2518t8bJQCY7J6C8OQ62ZXwkab0qvvhOGL7sP0kYWZ1/zFB5qpeKA9If2WRswFy6/ENA9
sQmkCYAoLIyp/PzBQv/NX+mGDh1XNA1lPm4f9SjvVNPCMhk0T6o6OrpG5oPyjJRLiyRtfir/hogd
Me6/Ij+kJuYS87E6fP9J1UKkoGnumHDPgbmLJM/15e1v7EUUZ9EtdMPg4UL5zSqkgzrGh4HkrtqP
N2W13hSjJfCT9q/zRRxn3ce6MbSuRXBtIL7IkSGbVLvKBBb+P1znixTOMrUVhc2lCK4BX/y58Mir
ibn2+8Khv8Kn+NAGpLoVXej9ks/mzDhDpawEUF8xBrvywWmPMIcoMGWVbYA5nUGMhXbqRbENDpUv
1w9w33ffCOZsV12PGAJMUWsCeS189+quBmoPm+ZvnUg8jLNvVS5byxsuZW5yOkwI4f6Jzqo/BVZh
173dn0x0YwJn5aF8EQKSiGRyN3ABD7hi5jCWNXpxCvpIU//6Hgq0km+iro141qwOc6JmNAVSGGRh
5aRhIXjKmAZ8iHsuB8XXUlepLq1pwlPWE2BY/KjT+w68k6UhinlEcjjHcG10Wc3rYna17qhknT3L
j5qyuDIVUQoLzoUf5A8HMlRFqADBJYyeI6p4w6oJrO++CMsgSF1Zqs5Dq096bhJ0iiC9KN2bzYNZ
e9dPnqnOxzO5fJ/bK5o3AIjRkcEH5zmwbkZMCLO2F5GrJFoGZ2UZbq1hFDDoVIWf9JRKgm3aP/LL
Mpj8zVOM6Z510aXBcMP0OBGfWqGXD8CjlQTbtX9RLnLY7xs5yNMXU9cgT5D3J6081unRLI/XT0S0
FPb7RsS60rwYwQvmpipgGtEkFNGfvV7ZExF1Du8tRpFVogH1AP94/6XrCjjN1WS4qZbZtfk8aF6+
5O715ey65lspnOeiSzPtgSsGT29w6tvmXPpr7fW2dGdiMq5lJMhOcS9ieRAtjVPrvsmbipgIR2ly
qjvdnuIArC8Ce7b78myXxml1GpLF6mdI0b/37u/r00aAkgH9JjrUKoHrsFsx34rjlDwrJ4oUFRyx
anFAc+ilfn9DDqG7nvVfxa0CNCzJlW4r4WbuXV40Z2qmRdgMJY8bPpVq2hQLUhRT9Ubj77UIEE70
fe6wZF0t1F7B69NJVAI0Wtx1rVtTKXm+roq7crCBIOIwFDRAc8dFabIu0QI5k+6vyyOdf/1v32fy
Nze3lNJW0kLkWYzWeunIclakyL8uYs84KJslcPYnVca6jzu8OLEe2glK7eaiexX5pMcCQaK94qyQ
pUpDZTDgFX3VQYOhBWvbC0Tsed6KohqInKnOgEf/3K4EkzLA3WVpqTq2zeRWmyN7HAy7B+fMGP2F
Vd0K43RsJe3QNB1i9VXKkEhuncUK/ckaPmlm+vAXZ4R5bUUjmowiFsMz2ajB0AIjXot1lCJHYJWv
wSIZx8wq7UJ+uS5oNwBVNpK4Hcwt1EjKDI0Rk5OcGUZmdKLPLABNnkTu/a4+bERx+9eM6GJI2BSN
PuHBMFOp81HaTezrKxJJ4W4oWVJjjnMsqAclVxqT8zxIwXUR/2HTVIopFoUaRObChRxtkUTFPLM7
aHaNUnGElqPOsmfgEceeqBln9x0iF2FctJAoXaSkI6qOhZUddG38ZOgjiqmiQapdswAoTbSQWqZG
+f55SZ4waakDT0iB0y5Lj231iaKU0Aldhv0nbyOJM0B9F0uN2SI7Wf8sPrNwK/bB/wqyr8cK8Cei
pvZdYBllI44zQ6tGo36hsBHyKTk0wGSyPC1IEcGKwBiFC+PUAh1umTn1ueHSO/Vn+alD2w/e8rC0
e0/362Co3Ot6uGv9NivjNKMY8TiMBEcWVSikKvcKGo7I51Q6J8uv65L2L9VFObjocQzzogDPOt4M
q/1SRtqDmgmBvtnF5MOIzTnxAeSQGUWqSgv8rew0zKCC+aZEfrQ6dXFMpjtpPnQxGiRuDJT4RbPS
At3no8rIwEiakSLa62v9SVlCt5CAQ9qB7TkyRMlYwVbyrRHqks51VEP7iXk/hJ9LKng6dpMo233k
DKDeA3y0GWBm09glPnFp5ay25Iy29L065p78Kj2onnhif99M/asiFlv35snq+7426xL5IkX7ukpu
SZ7r+G8e4Iu+8wX2XilAO5rCiaRL9pAu6bMyljimJn8qpkkQDYqOibMaOSqsC8jQ0E7VKD9omyOG
GleBN74L17lxxXgeMiBGyEpX4x1ZHmQH5Sc39OQA/gXAnCOPkRYYQejGr6NjBIrbPIlTUburvPiC
/ExwSdWF1hY6L/PctNfylyG0vuxR/3CrNxI4m1jqqpan8cqq4vRk+NEpc8JDeK+hc3U4/NWIx2ZD
+WkVEhqkbiq4nAyIYzqvh/CWZbXVO9lXXPkwi5qdd1uQtgI598lUzTIF7wOKui5yRRhjRZY0w1gd
iph2+YBY6vm6Id4PhS/7qXFOVFsuS9Z3yB40AIoBcTtw84hNDlmgPjCgmPE7qCSd6zLfm4A+nqGh
yBqQDWWNpzYpy3GwlIIFb44OuEnGVpTj0QYU/ZERrYL8FFRaiP+LAOxW9/o7Xk2NxOmc2vHt/G31
2gfpk6gDYjdBDYzFf/8qzuBEUxgWmUZYNxbjdqnuhtRub8oDCnWedEQQkN61/vWd2LetG5mc66IN
WTWmYYZ0xzE5DKhlMLBP65xjDIL6A5gNAB3sp4Im1X0PZiOVs0X9UoRZKRWGqy3ZfVauTysN/aha
wfVMvMz8lCAXplidXZetQPS+fbjsMXd7B7xUePVNPFbWDykrnTkT9T7uPhvoyUEIpxuG+p6w2Dwb
BgI4os3IhbfmS6x4TXmviky5SATnJoVaL6czxURClj815u0S/mgjwWuxrxibZXAOUjOEJlCP0aUf
H1kdr3TJQYpgCTpAwIKAGCjLqSMfRGiT7KsfLuZFKt+xWkpTkaUjgJYZCmwDaNMF2IzyQRSB7GoB
umUosjcYe+WtqtyMVWiwLt9oPYzLbS7qMd/1Yyk6RalpWhgP5Q4oI1U76yP82L7+lveSUxmZrZZP
WrnaiiZyj3YfJGqYioyGSrT/cCo9QxXiul7AcXi/OBEjSziS84BjykHRI5oI3X8fNtK4pRkdDQuV
TcPUX+lJsgEX/Vbe1J9ZaSlzzbPoAdw9KY2i4RYIa5in5F6HebYWRVnxnqvq56S+00V8mKLvc77l
AtTmmuQ4KWlpdBsTjsDRrfLSE5jZ3TPSUCwGcD5lOcM/fckhpFEzMoRo42kA/UEDOO8IIDOMuum/
gCvfvUU6Qf+6ge5vTHf/Ka1YFKshNfp4SxT/GKw3hmxuAP/z0Ho1hpNDlOTyh8itgE8mulns0x8u
sK69o3Mqis73iGWqFCelBNEtmIzVzpMzbwZabJt/DVU4SrnAnO+bqY08zkxNuBDlZKJS/ZuhpHP0
AY85iBD+iTAFi656aKX0ScyuvRvbXeTy+ay8DxWd1rAgStD8wDD7Xeii79d4wDAsOvnjl0l0y3dt
/kYgp0FEHzU6jGgq7jEVCZ4q5rOMdvyZzZXAjjn0JvKTL9fVViSTu3wxBcZraMLVraPQ6cATW6b5
2UrUp+ti9h2fzdq4S5hFxijNBXxOltBgTghIqA/WeTyx4vEMlEVf1AYjFMnswuaVTnt5XMGvxIxm
qNnh3Xg7BCYaNB1SBOljC60ZXkVjrbuTQcpmnWy/N0KtIkuMREWtIvsnOcsefQOFgAO1Aa62Cww6
FwbBq+D0fhEPZO6+SBvRnMfVNeDVoSUQYDul8WLtMLeGbc0nfW2cMvp1/TxFasM9SBntUqNdgVE4
kl45YHgy8aa8Gl5BR7p410UJz5EzdRNYNcwsYrmBxE7O4638ToqkFfBUDM3ujv0DWGkfrwt9n1G4
YuQoZ3SiCthqMgule3/1V1d1i8fyGJ6imylgVEVroAb0K2Q7ih85mV+5CBhAoCBi69ojJ9M3+sS7
MTQnuUpauJqavfqWPR6js+yst41TAWoTM1LH9EtxbH7ph+lgCOZh3qHfP+yBQUBXpBsWK8L/qcuG
PKUNUSL0sNwRX3fWA3CB7upjDmoq6hSgbbK8BMiDuZe/grgJraf0AFh3t3+RXOFl3lW4zd/CKUEf
/v9lBrroz8VjOCbotP3EYB2rY3yj2NONJMh0iERyKlCQuKsLGGSXGtNtWao+HS2/WiPBNu+6J5eV
8Z3qJkMj/D/SvmM5cqPp9okQAW+2sO3IpufMbBBjNPDe4+n/U9TVNFgsdX2X0kIbKTqZqMysrDTn
hB02m4rhQZXAL/mp3wcfgaljy8OgAeu1WuqkbER6ZfanZXyyspfrrsL2T+OPAPqe1M1SG5UcM6i9
a2q25neBcWt9Hw+Ws4DOBCXkH8mP6yLZn+wikboou7wO9bQB9mG4PHfN/dw8X/999slffp+6FFcM
64ILBpG00EW7Vs9r+8Mo/qMO1IVYmktbjnhBYGfpVFXngrckxdOBcl4zFhtDbZClDdJhHDwre1x5
fB7ckyd/w+ayM2uzDRusibr9l6G1W7TmG2fcrbfzQ/ubkFSFBVhlrh8N+3GysTbqlpuLdsU1h2pZ
5w25vZ4kO3WNyJ585QCowxIrdP9ZJHXZjYsSA9SDFOje8HhyN0HC6YwI/ZVfZagZVR5HSWLAHyPv
xQCpaCclPZjpFuBCERpAbTceyWIxoYKtHd7ECLs4t/mgVJgzmtqwOrICRKqB4WFCbK8f+13rrU7/
fXojHZELm6Mg8aArCtLXWpT3cC8VeMCkDqYdsbln62eS42Zu6XDruex4gZY0+u0GQWZ/b6eWMSlT
j2lC4IBgmvdhegaynafbpr2cerDrhLe864oY4Uf1LgKpAJWvhozJZbSezFV0u9K15NpJ+1OrcYZ4
mYqZsmSKWN7DHjWlWGUMcqv0uDui+GYyTpbCuQJ5v0/pscpCha4SMoBIHp5ETd6NCs/+eCKoWIv+
bdOAsx6vyf5L0+y7zywOy6amS7qG2gJq2+/PfgjrKupUtCv0JXuZkuqU59b+ujWzVbiIoDxoAl+6
GQ2mDgrJlwZloBxVtOsS2E560YK+Y9V0rprcIMBqPwkUvrITPDLX3HrWfYexK1LB1X5dl8lO/zYy
qcMHPZS0RivUks4EOk4Dhkd4Um35QOAhc7d9zY8pIrCj+8Vj6GG9GATVvTvsscbMXZsgp/TBoUys
msiaagEWkDrFMeui2FCwQCopJyzv2xLqukZ0I6t3un7OZ3F3Xfd/+d4XedSRDlY6FoIM/EbNNs4E
Ok/xsVx/kzmY7G4Sm/RlQBN3f10q88q+KEnPJVaCERsyiRpYRvDqrPbC3NzHvcW7XZjBdyOHOlgz
nDAhaOJjao+EwkjaFY70oJBVISc+8GCC2UnCRhrl4PXYJHUjQ1rnlU8zPiWYmQ76/meb280TCb88
0jl2ioCarIk1SdkC3ud7l5/6Nu2HnNyeiQ1v+U5ShMxZzmODN0rqWa7gf+LgNgKpXM4Ya0D6hhj1
1MFQ3cqVo0WzbRUGJwoQo/vgBBsxJA5t0q1I0sVeJyCtpHLegR5uAvtO6vFmltk1DEuDJBX9DaAh
vJcjRUZl1gROWr1RDyoIga1btUB7twgUYGB+qZ4AsOtYk92cIy6KD9tcNsIpJfs1m+a1QPG5d61z
GJjfU5ds+8xOpL7Vn4073mXNnozaiKTS2KbSZOD4IQOaFscMan/eNYLd/Ow9whm18NJJZplmI41K
YCcpi1Ol6QEPjtK9ZtjqoLhT+2gat2sn8rJlpqtvhFGpa7IUwO4mQExqQGhbgFqMTCv9jeHjIP2L
pxk7apJKgYhUBI0KSrVkSNW2Bxq5G5/QZfWkHWZ18UwXfw0oSEte5Se+ykslWUFTweUOBCZwRUkq
dTNoethKwoTwknQg/VZOOaYrku4zNeiNFBqIWVuSNV1l4AfLQb2vDmvhlL7gJY62gE9Wc0DphHVf
Ya/y0MJYieRWLhXKJFCz6cKCV2K9trbWAQ/npkqfx+ETy9hbMZTHg64IID8K0vE0Glwt9uq28MSC
9xE5R6VRrh2Vk2GOEVI97Cq8gJXxRFxtSm3xLtnPnuyaP4TJ5m4QsqLmVjfKu4cwVNEqwdHVX0w8
NgpvwAhCcUhd0IK42v2K40u96jTs48OnJtcVCTChuiIpukajAEWyYuWFANDw4mUFQLn2w8CYTND5
AJoDI3ZyHh5FV7QBM8/J3Zjd941gusnahoVRSgQ9uQAbcWO9rPPrhC20qcNdWBxyabIjNK2j6jPx
ZiuXSi0kMNIB9gh14fikv004hO6IljJ4pGUkTMXr9XuXOby4FUe5h6aBo04q4fyTIzr1HTqVjrw3
7hUHQxyHlbNszTakP4cpU06Shbnc6i3qXH/PbpDrl9Cu8BImtpdcxFBeUgglmJtC6FQnpzLM7Crp
nJ7HgsK6hBRZAR4vgRtCovT+ih/WZZzrFEXBcDmb09cxPpv56NTJL7HWOVkLU5+NKOpSmEpjNIQW
DzBrPg6zaK/xDQaDOUKYcXIjhLrnZJDzAuSBsOvVHbBxsxHci9kQOWYovLQd0haO4ZFDoFOx7fej
bh0rEtS1HfA+6P3By74vL2SmJnRVO24c40AWx0Pvukj2Z9QxbiADuUz+MENVIGmfCTXO0p2s/Iso
HCIuJRSx4I9aXWRQFl7XWS/oGUIlKXQlO/MAILG9+khmtMLXOvjMbL0iX8RRlt616SxrJWn8t3s9
vut4BXxm5xhZrCFifQdDGjSnW2pGWaHOGFvtvDDI94QjApDkwBFwOhe53S1erlgdin5cPylmVNqK
pZyrU0JlrciseOOBABC9CtBE7KVA9LGg4PPGaVh2sRVGuZccazn4M7HgMSqqP9cYRJmnvRH2nMjO
CBgmaJMkydRhgDI99WmUiiYU04xPGJu2Nj9o60kUj+n6LRd+X/988kffAh0Dlkhwb0qGDs6G97EJ
HLSLJKwq8v/HCPi1XzBr70bAshu99NW4iX0Lp9f5o2f62WNxJPOl4U105iazH53h/Z9BfdjZCNM5
tvBnAFP31gCLT+yarnSr283+rbLN84aPB/leHhXC5joZitDUBqwFpXYP0oVWOsQtb9iGYZzvxVCR
qzGTSlc7vXf7xiXLdOuuxjxe7mh4/7fO9GPgfUieXlQppS4EoEVExuDq42qvU2cPZWVnln/dajhG
o1CV0Bi7vFPcppords2uHHV/VvTgugiOIm8Tp5vnt7G04xClE175nd+qQVb4erH/byLk96Y/WXUZ
tm04uFYY2tP0dZgACswD9iSG+z7Kv7MAmoRbaawwH6NZc8twP4ypU7S7SkUhz4o5tySDj++9JCrA
z7KUh8qggAziecLIR+8nt8pZP2i79Gy6yo0RSN/IBHBEuJy8DEXE61+TZ+t06zOeOyAf6rB1Ank8
BeTtuwZkyhmNlE+ser9XlooXZTg0bd5gy1LtI1+e092o1pyyJO/kqBAhC5ahjSueaHCq8XsFYqwA
3BcyeJmbIXUbKWx4J8hzKypapLEOoKde611h156yF9lBDQHDZpKbeMjsHUJE0PlYd8EZroFuL+7n
MHPIlwWSKpmq0zB1+94rrCiaJdHKoPaiuKGw7nF5+NdNhe3bf0TQw3tCW6eCXszAMbdyu0tusF7q
LDWHGpB9fBchtHfroVVIJiwEtO47ZMX7UcR65Bopnp6qX68rxD64iywqlcsraV4WI0FCvB7i7FDk
X67/PqPW8+5Q6NWZBtvR6iolA65HQPdivkl6FVLMpHRfJz8FIjaGHi1MTvzHcyLnuInB05BiHCgG
tlba3ojNt7k/9cKv65p9fOa9V4yytqUd+kVvQB6iBiPmk9U9wpQXH3iTPTxjoHxZrK0lkTJCRaG+
pPL3yvgR54EQZRwP5hk25cAgM8qbdZIH16wfpOFXFvpGvnJkMAru7z8ZdcVHoKtpSwufTDyIL5h0
89W78ii1eDaQjoJ+O3KMm2N8Hxq6TZtFnVyZg5sU6MxgcP3VNLzlK4E969FCnl7JIMCZN9x33aeQ
DL83vqrQWgDgIA4tOviuk3YHBGSOfV+3CukDT9maWgABAIRHp2qOZcnAIW5/NqXk5mv8eN3OedpQ
EYJQ1VZ1XAItRDgU6Nrxoh3v98l/37hqIxdqmuQNZnXX4ypodqpZHLvjfSwqGMhGL5cR8dRkOk36
jyk5zomTibyiFnGRj/nSP6EUzMyUIkbfAFsW+ySzPt/2ounNrQ7Gs/ykiuUNNpuOjSX/vn42TM1I
YQvPLQ3kmpSlDV1pCYbQa+4w9z+mInZSPIrsqBK8aio5tV9G+wPeuxFGXUuVKsazsCJL0+9JZ3fd
9cfebk4KHqvmw2f00lTZMBXoRnc4TWx5VsqKN46igcfIqlxFvlOz7gUYWk/XJTHjnmJiXQJb7QA2
puJerXbRJJYgEZJiKcFqrF7ayhwlO0E2Uu8/iaJB2yQQnhndgGt9kHaVdleJtzWP8ZnpSxdt6GW2
ZmwVsQa4tZsNgwNOVEeKPpObbCRQ3toXfSxmXam5VmrW3TFS+/EpH5oocYVRyEJ7ac2ME4CYRwSW
J5Q6UVTAAsh7v0pSfc17Ce5btT/rFPNGxhchE91PHI6qYezR0EFV/1Yi2kShYRriLBQhRJ+TXRIT
5E9w+5V5JHCCETNt2Aii7vMwl6p0kCRkJtiyy9DgLrBDJe544zLsj3bRh7JrbW1D3D4yiiOtt2RB
UzyIPKhz9nWOMQuAbykE45NSRSl6TW4tUlICeRG5XIUCcHbhrjphKyyoJIe7UMeMdxuJlFbDgtV1
qxR7kFn/EhokrdmzUT4Mqux8xhoumtGJit7qUpQiKqyJp8g7PfbWhNMlYB/QHxE0IkDaYOxemdYe
CCiC3YIbZhQ8a7y/rgejsomYfflg9HulEuemwpYGFkV8Ajucn/WveMn3mMZZXEJGa+zlnVU6Nceb
mHFoI5a6KhoACSll0/VutXql9F0e/7quF/PjYbrlrWCLhhn1+3JWYIVoxlWb1qYzhqZfN1gTbtbg
uhimGhsxVOpTirVgJirOaKyyfSKXzjDygLTZmqARrqBeKotvRc5N3AFpRol/gOiiWee6fa2ANbxa
nCyBXd/QLkLIH7EREsWAPSm0FcBLkh0GA/buwVp9ytBMLTCgxCtQcsVRAbtchrKoNTySjbPR7shE
FDoerlYE1RPamNxQxz6li3ZUGCq6uF+F0UDeFdqy9SCbvFcEyaI+JHabz0dFHa0qpCUTW1LhFZ3o
CEToQAt0vwJmAQ8xkWcOVODJ1TbODQNPByn83qelA36UpueYAzOIXtShS6BrYwpCpTWodjWrvYS/
dCuoAKM3jb+uew9jRAfBZyOIyk6FsjGVOa56lIKyWzCL2+U58jKnP2A8z+nvl53EiankpK8cFL1x
qJVSIxvE8AaUxrvVa6zTNNzE4Rel4kQGdjKsWaphEQ0VGq7DUIq2N1ZsGJKhv8WLnepmfcM2Bo8j
Z7iWfV4XUZQ7dfoSK8oAbEiQFKIK0Nuoy97V3WobDW/kj+1KF1GUK/VFW0bVjA9YarrXWrMzp4l7
3Sp42lDOlKXyMo8LEIuadJfUztJ/NaQgNJ6uS+EpQvlRkvboUy8DbNw6mfVNyePcYFvaPx/qA0me
rop6PxMtVmnGRuu9lXtt9lpHv3nBlCeI9iGjUSR1wE2nq0/gUvJM07gbhMlBedPL2pmzA/Qvofui
F3WxDk0fG2aDtDE9rT6aPkdSCS/2ZN6ev4gIfnOmw17EURcsGohih0WNwZVX5KmmMfwVaWnqDtUk
OD2wduReDl1pFSIvSuPirm/q0el1GbRLVSsBbrHJnLRUV2+cptUzVhMo1bKYgHsnw5yVaOXgaVwy
W20W/FxY12jHxP0h7kfRXkD4Yptyf1J7ofKxkz16+lCjRrmOz1NqPo2p+igqAG1Qkq6yu8JSnVlb
Gr/tISTNZdPGKpYURAUw3mY9epy7ARmwHKpBs4zhbu1q68mSs9IfNOzm2TE6aYdO1hKvy7T6zmo6
w1HVtvrZdONJTkzRrUxd+iqK63KrLnp2xj5qYKpCY8/SCoioun+M1KK5SaMldtVw9eTebO2+HFNb
yZazIobgQkiaxpliZbC1eBD+6voOz7G8iFxD029Xc833Wid/xYqA/ppmke4ZcZXaapmLgWyJh8HM
ZScORQyI5waafZWU2oi9qGB0kemVSV3ZQqKD5a9YSycpkshNKqsIsIrc2oWQizfSov7Vh3liDyLG
hrSs/ZZlMnjRFUm2KyG5xarU6uG0m2DRQBTctnNpz4p6L0yRZfdFrLvyYsq2KNT38QTypCyXM8ea
q9meZiV34kxA/0LO7oDrs3Imzpi3ri6jaYB/mXgAvs+PRHMxBFRZwSGQHhTNS8vbT2A74y7ciKD8
2BI7aVUFdOya1nTn4VgMX6Uitef6/x+09r0gyoOB4WKkfY5cTwpRnVmDEQQwCacIwK6rbrSh/BZc
0+HYG3hWNCAvPHSYaSmC4ev4qtrZXggKl9CF8Ya4SMj+cLlvZJKQv0liAbiZihIw6N7GqkqfbB6R
aTHeWBXzftqIoXJlwItpjUig9cUov42M9F7KR09KQQ4qtJzPyDY7gERhIBuosR8GxdayGMemxyUV
Y51J8RalwLAv575l3oT6RQj12aQyVEOlwpO50ERbqH+EvFI0WwvUZgwNLOcqjflWCqA1yhUAKCnW
ei7ixEvlEGXvUi84mrAvJ9CA/yOJyk5SqVGXuMJbqfPMYHUzD6HwLoLBVT52616vZxBsO7gIo/KU
Vipaw8xhB20DrkQzdvXG9KNQ+KHLzcN1UexEeaMYla3UGKLPgL4EQ8D6152yi93ytdwBldmdnuLD
PY+U7F/c9x/dgNDx3pWqNNVL3UR2pGFRvt+Xj/p+tLVARFskwnBH5PJYwjkaanRLpGnHJp9I4Sbe
4747rJgwJ2hpxo1wL7oq6E8/NU3y55MC2+u9ilgDl6U6XFBBXk8JdoC62zXkbluRH/kYki7fkQqD
WqeWiSKO5DtiQeZIVi0wWx5g2tNZbJ2zw3fdzzSRcuRuUsy5rjBnJKVABo8i4OU2TqI8c2yRqZOh
6+A8xfAgqq7Uh7MSHFQIMeGa3SudcG5N5T7PkoM4VE9m3ni6pDqh2Hq9spx1QwdhmhFzXjxsA738
EfQTNTYTbaoWa8CuafGdvK6wmJOB8VW1gTf60gIYPWo8XqrNvGA2Qqkr2pABGJgueNKpQRgoQJ2b
3qD+eRcM8xw3YqhzNKoyMbUCPUlg87hDEj4MIL6UVvP++kGSn/lgmxsx5M/YXJfpNIUYq8EcqJgA
bKfpTkqm82yFfJFrMqiXaSg1s9WLgBYd5mbw60wBRIuuV0Gy4GUnxJJ0n4WKeqPVUW/Lsa7YeTuq
fpe28pfryjJWkZD1bLSlroa1LeVEyRrtLTmoMTskucPzgEkeZJqjTTh19Z0oOd05rxzeXhDvS1M3
RV82o7iUmH3JAS2tH8uRk50yhvShnCmKFm5XrBpalEuOYtmJc4XccVTRlhjTc5kB06Ka96lSowqg
pkExtsemNVw9NnjL+0zt/gjX6btCEdaxSmM0RlZzr0qP2afsdPP7lNeJYj/1ioSKV9f8rMGNKPLK
UEx/2wigboJoUo1eNVDExThegj6FuKtCTrziiaDuATSuxqVRa2wvFQC7kt3R9PTP9SQ2elBxo+ms
qJRKwJOJ4Z24BBYse1l5RJ/s01Y0FBUM2URti4oaZdYWaY5pE2FJbbwRzZqTVvEEUCGjCQtzklSA
9PT1eUG/SOVCcDP2kYm7XHSgYkFi6kJRG8g1+i+AwHGHIMVIbhJgwNqvsNEP1OoOYJZAAwOUVIWn
SuSLtzFYxAmqJ897mFnk5m+hYsPUpZJcyWiXimV/qgSAgcfA/SvBNTvwwhBbFEGaBHwBuGApO59E
NYlDudIwCNr6Zh7erEt/WAfj9xzyyA/Y9n4RRdn71K4Y6Sp0IJ7hHPMvOWov3OSKpw5t7m2SSFGN
brk+wEpqtKuWl7n183F//epgygHDgggCalHT6eAqVrIF6jgy+KQrDv6/VxEL1UmjeLXJw1Bn2v4f
UQYdSjO5mcx2gkqjta8J/XrKax+wlVEwNKFYoO/TaXOLeiCOWngh6XJlzyifjDMqhUeZx9LGfopZ
F0HUlWT2rZL3fydoiwe6EFAC74AmTvY3B2xKcLEmOYrRABZ6LoDptsCEbtgn3hg+J+VD2Sj+qCnO
dXNgn5GBNgFpyKkKFTykqG3GOJIGV5RBox1LD4IYBddFsHW5iKAOaRyAZVGRUYN58ePxruzv8vhR
1DjFBZ4U+oQw9YaOH+Yu5+W1xzR9Dmwqcd83i/uftKERJwo9SlBoxXuhwlJmpvvhmDlVFJT183U5
nIOhR53C1Kg0I0dLvhUbG8BOO8lSOO0jZjkabmlIYKQAdgRNfdGVyqR2CYJa0dpkwbsKwifzDpun
632xl906kO6W+3t+zYn53tkIfnO3TbK+DIoVTxOU079lL6RDOx6VhxErw62tBAS2Y7F5wYjpwluZ
xIA2MrPaGiZpElB0CLrvhVcB39oAiD62ZbCTZu2unx7rxtgKo2zeqiekRx1sXqoxB9cIL+u6TnY7
lrxdAp4gyuz7odcHq4QgNb4Hf5c96HsdIJnXtSFBgH73bLSht2YNoagsy5rRtCdkOasbYugOdV1b
68+l/HpdFvNpsxVGJcgzIJ7LpFSwb41iTZ3Yb89hX0vBHw1sUwdoT4fE74M8iA88BFfOx6QRd8Gm
GA3CjGxwWgpbKvedFtsdb/6TFai2+lHJxCxaszmPaDm1Aqg+29qtF9Q1wvi5+MX5kjx1SIjZWLyp
LCjEDnBv7WwGyy2BHKh3A9YSQmR/iZ+5EbcMxSx8bbUjf9NGZjZOii6DOsJVHgkd5huyKGEJwFNx
9zdzStRxrjDmXNZWJuXZTTKY8iqinUHKUobfl288uMlovyEz+8ORBw7Lis1bgdSlGQL9MezQOHaT
5mcTKTb2g68fHc9GqPDRFaaVxiOe94V0WMofej/alnwQV4v36cgPXfNsKnxMudKJYYbB086r9zPG
2rRTjaGFFsBqsj+4xk13Wr3UwzxY715XkXdqdM2r6Koi12OIJqNapPUqPEQ3jVuddF88oqPGWwjl
BDF6TW2y+qRpSRoiKIltiJoton6Q3opqvDdFHhL+v2in4lkJPkVMvVEl52LJ6spa8NUmR/IFO/Mq
wCQTlsPV64OBOwnyL353kUdFlazACF+XYRJWORMqifY8voJL9W985P4ZDQNffrh+gGwbvUikoksn
60mzZCmm/lHgQmcT4M8T+qC1tB8b3nwd20wvsqiokqxjis1YVLcN9edk1s6wHGqlAKBY6MwgVFM4
o9/MwEm2ei3AeOP0qMOzpEyMygLTDl36Ox1+5y3QkaWO5wDkgfrB9zZSqIuukIAVnCiY4yK78gS6
dd7Vrw2QkIEH42pfP3FaG2HUaxlliE5OSZu0qH+qJXZb74xxIJgD18XwvhxlhnIuxqqk4KCscnT0
rDuoeh0sPQ+KiYSlj59OVUE/rhiYmqcCMAhXJyFW0IhI94pPStetJwT8PPUtsbkmh4rDZtFIfZKj
tNJ5Kpo4GZh8wqflJvXNfe1ZQXPCBJ5dg90zfy6OK+fImEYP9MJ/lKRicz9ZmSgVODIBq+XW/Evt
zrUq2nF/O6HkVhje9aNjhyxsBABHDlR4H6iFK0FDESzD2J96L/mKm5/BZJ0EwjPJF3on/dZPnNuH
bSwXgVQEkeWiRosT1+hqBFbmjPJebDhK8URQByjNZQraBiCQGdm3Vb+P45tM5QQL5jYvRsL/fDfq
nJpI7JM5QaNeI6hqTucUAz5e2jnZX6RCoDiyrb8m5/hZvwU+6l6/5aUjHCVp0NCwjGMJW0uolAJ+
u3pVwYbHzcqJ4370hD9K0kBPlWUOqRzjQ6pB+YTZRie6F1O7cQFS4YDkQHAVjvXzlKICVqImaToX
GLZfgCc1ibZk3uUDJ1qx34SXo6MZYEdRSKcxhMkTjNd/OuyDL+N9Ye15CQhzOH1jKDTOk2ZOcthH
yAkqL/wW3bZ7YCecjYfQz07dPsU3nPb/A9w/85qRAY0CLG2NIFXgZDcZudFk9SzVbyi9ojOedAcF
pVfDK/bpMYlt3m45MyvYSKNycdR/Q0CPYcJNN+vkqPVCdKqxYuJnkha5Ym6o369HrbehkQ+GuRFI
XQV9HFpWl7896/FBwSdNdkyeEnDBxK6FBioBz0298nsGRPbWQeP9Jnu9/icwE8vNX0DFmHCqC3mQ
cKxiIgVZ6WlZ5Zoi2LPCbxMPuoX3ealYkydTFus67oR5PU7tt0g/tdkvuedVFThi6Ae/YohCE4V4
USmZL+jBkvzEVN6k8sq37Cvn8uneQuvGNtU+UxdjWtBQPdTA3CATLvHr6hAmcLxOz59pGRgbcVRM
UVdDk9QMMUVMwl9jWQddYuHt3auD3VRREly3C3Z0AcwOlgixoa/QLKxLlGhDNZK4DHA8xY0Ooz34
VkAYNkqHNwDCfgFspFGpFwZK48zUUQsf/VG2Fbe6sW5rrPKAsJTAcSmpnTZ82HFmkrKRSt3hWiHH
8qJCKhC5MEUA+gHTNY4pJmxUVwn+xnMrg/mmvOEV9Mgvf3T8y9clF8jGdsChVq9xjbF+vHvsafky
Fj+vnx/zBtqoRoWySVPrREugWrGe8zh2wxEzNX9dl8E9NSp8TTJeT81ikgzTaPeLh6kaR5EAR5kg
dRAt4Figb8erc5Eo8fHTmWSPFteCQZN4dLKQyJWCeSi9DvsdlpDHk2oYqSMlZWIreSX6K7ZMvApd
D0wUA9H0utLMgKlKAFAVQW0l0yX0fJ6wz6i1yCWASWn0T6buAeshH5/BhHddEtsFN6Koy29qjHkZ
yAVPSkOEXKd57neqTdhmsjMXUpGZJG2kUfGlz5TaMslcW3rCwN5+3em/on1+LPaYddwpX3tOisQ2
no08yuUjVY2nMcEzSA2GF8Hu7gkUU29LByHoHfhcwGOPZLrERiDl7UJjtMZkFRj9qBQnxjc0v4c8
fG2mX29kUH4dDWE2hmSppZCf5PlQRZy5Mu5Xo/wa8+PZIIoLcbnwXg5WPzxIOzzojhmouF3zGHMn
rZgTLcZGJ8rLs2Wt5zBFQWHuDiCdt1N1V4iTLclPQ3uoUYtK5uNqcpYbeB+Sykt0vetTKYI1KpMv
mzfZyMsSmEtBW7WobKSU4ijNDTjy5GBbhzwKDv0B21VuGfCgpDnK0G+cylKFNipQmm/kr5GQ2OXE
cyZ2nvwnKNISsm4Ju5WMw5UnQr2AuOuQlwBQE+3Y460rswMTot//C8H0e6ocLbPRU3F285PkT8G8
kx8JuS1gggiVrnM9DDLddiOMikuLGYlLMuAm66ejZK7Y+P+mZzzUCaYQAMpivBsrFdKb223u4zZe
olCsMBcd1beF8iqjJ8oLsBwRdLpYYqukw6ALPFeDs551+bWUuCzATDu46EE3gTSrEzqpR1CtyWLG
oQlHf1krPy70Q2Np2MROFaeqymA1G1BtrWZoZ6rBdS3eX0GFdj3pLaUJ695dDtjZARqd5q2H0dOc
2CudmJOpMp1rozL575ujk7W6q+IYKuvizWjeDwanRMJ8Tmx+nwrp4iwZ1kDKdc3w0A6/QtkvGlCq
/rpu5Wyf2oihArtQzrNhdNjCNs4SJjRQTsUrN7TT/y3fZmYxG2lUTLdksGaa8YSxK3/yVrdEekHm
dvsdHoGAZZcc8dQC5YcHtsPujyqA+5LQsVeBUfv+sIZ51ZNKxscEin+5N85Rh2SfIPwSvmblBrgy
u+YkHNTd/9DdY+t8kU0FfDzsp9FU4IAGGBI0f/hNmGrHY/cVC7wg3Sj2opt64o9PpfoXlWnsAFkf
wmJRUYY1yvk45d1Zj3g0pWwX+KMZDRwgDu0sZOgDuVahPWFHxR97+YFjnyTZ/JB2b9SgwnBdNb04
FLDPv/eqpSPpCBEusPSeN3TNU4cKH1aDMkEto4E4za2bTeMLBi44FyZbhIlPJgK4BpQS7+1waY1c
q8nopD6ptj6W+7jMeKkaO3BcZJC/YROYFAE71WEOeyPAu+Xpb347LB28Jo7+U/HAqOLmTvTKOSfy
cT6e00UqFa5KY6lrOcHLsvwJgkyY+H3j9DsdeKoWkPwKd9nx8mret6QiVyPE+aIs4+Cm5m5cHlb1
8bpK7IvzohEVq8ooDeO+W4C8O8PqsODQxZgRF0qOGGYx4JLm0uAOqzyPUdxhNsrSJ0dLvomrnWJK
yrAqpLqBOv6+rhV7fukij24hp/2aprEKmic1aPfxk+yA/tBf0kBDb2YBPl3jW3elh/IDL0lgntdG
MPWsVBY5HlICbZQK5rd4VvZyMXnXlSOh9IMRbkRQJqHpTdqNE97oOXBzupsIEAwK4Pa4iSjTNDZy
KNOYhDybp+TtGwo/DX/dqXfz4s5OfBs5DRqRw24FSysXKJwZCzdiqVusTIfUBM4+8WwTrC2SXTn1
UQHKhHzkqcjTkLq0sCXRiH2HxxcI1t3BFB8UUbQxT7y/fmAcm/iQ0efiqmeVqAK2yRmzm6jlhSVm
Snj5ZHTATeo5G8eYdKWB2h072UEA71TroXVwiFyJE93ZI3obadQN0oWtbJo13gzmsxo7shMeFPJI
XpxQAkEcbnunfs6d5Mf1j8i2evBxWiK675pFWX0IENcmz1BLH7Fx1bWvk645g/wrbrDY8h0rB0Ec
vlyXyO7xqheRlHmIZi8URQxHU2/ayp5yG6CCaMVbTu9hVc8WPAL6Jt2jo+ETcivt6bp8otFHP/9H
/Md9E6Ui0NMD0jZ9ju26Aadu1AaRJZ2yqHGvy2Kb6EUWFbaMqonVWcV12pRBkv6M+2/Xf5+dgf/5
ljq9hahOWpokBQYFW1AKElh5CYRsFjC0AZB1w8txmIsPxkYaZaJTnLXZbODFScoPhBZ8PCbIwMfX
ei+hV58cCsfyQAUHBO/Uw9bDFxDSOMZbNMMVzonX/1JWunxc8vE3uUoiYwAZiIF40ScYptX88Uxa
UL2t2tZ9eSs+AXyKc5zs6/YikQS+jcRmzBIprPASWOOHMHxNi/Mq3a8dckrd+xQS8PZjU565lurY
9jmSV33B1vNOk+6jihNB2e2gzYFSd1GMmSJ9kktMvd/0+7/3WHo7t5XDchKR6kmc+Wf2xXD5ftQd
VFdDaiWTPLnWeNRnWxKfLJ6N8kRQwcVo1lCtwHrmatOxmw9Zf1B5bWVOAAON53szaOW+r1QynZuf
pu/LvXzQ/OTQ3RLzV4HZDKKUtyZosdcIi+hfPCtknxpWZzXRAi+aIlOWIYQL4LdzVAE7b/JI8OxX
1/BI1yk/GPvyr4azfcaMYht5lJWEUxqO4fL28Mg8PNyOwixxlgmYx7YRQVmG3oRyBuxe1Gvn23w4
qFprlxnH+tjBciOEsg1pWhq5zZECvcEJglEESz+kbkDAZ9IbjQdExNGJTpZFVQdKY421zTGX9yu+
IlYrq1Mr8Ch02MeDISLs0xngOqPiYFPHnZF06HqO8bG2brXygXPJkO/y4cbEVN4/Aujzl3JTAuEQ
fKpxSV8Vu9I3uS84wIjuUvsvQnxe+dNxKO02EFwePjWDeR4zHBvxlG30hhXpSpqTmZHsO3jJMWmg
+d+QwYbo2Wn32m+cn2+C0o3X4WU7+kby/5F2Zctx67r2i1QliRpfNfVot+c4eVHFdqJ5nvX1d9E5
e1tNazdvkueuEhokCIAgsBZjMFVdGVWsI1WgREvmS7XJAZ+BtHm0aRcOTjoFMxi2Apo99Tdxy+vt
W49wH/LZnlYfigObFNe7Zq9tmuvUiyrLf4iOAKC3aBEjcALRurzZ60b7717rTMZS5UE4Zng8cczU
I5hrKDKv5tUNeTJo3r0Io5Ofg8zehD8Ri1c5cQhgaoqW47O4a8fkKlIk1KAoAIKMssEYFx5LCHJM
1Q2/jy7txee3O/O0Yo5hng24GpcY7IrE8gHu0k5k7aac/3aD6N9YLF6sCXXSAiYScCvCRgnSA7LW
TT9O7t/ZARNjxELR2nrGodPzedcMphvp4a7Ikt1lMeu3HrQSq8AVwxMG6yTJoCWJqOBtMHjyr6Yn
8CKBvep13jevZEM5RQNH4bizVW+2kMhYOBC0MtL2eO5EgdOW48nzG+DkGuiiAEu8TuS9VMe7uR45
Yle99EIsY/Skk4o0IlA0E5p9qCe3mRFw9mxdBMb3FQOEqQZ7GdArQx1UE32RGfKA8OR3nOrgqoUD
t+Of7zNHqguaPs5klOmAdo4Jue1A3oqGc+nm6cCcomqKwPsVo595TI+g+Q7Tp8sGx9OB/r44Pm1f
pM1AcxmpSl0tewqT1pUA0v93UpjTk2YKcB0VOJ8+yCw0X9i1/CAJofN3Upi4HOtipqs56hMxGln6
KzO4qnl0JLztYGLvmJo6hpqj1okQdJVvwPT57ZUC7Bx57yonooL3lfP9SEwA5lUV4s0cA//NsKLq
uWi3l9eJrvZ5/nIug9lzwN/WBmpSSC6LBxJ8o6gAsnRtFo+Xxaw8FJ3LYXY99CfVaArIERIPnZ87
+mYjosfOB+nzONn5dzq2YSvgetN0i4u5RB3IJS0ZaxBUgvllVJ1xOadiwX7hCG5+MDe5K9zwLt+f
7eJcVcYulNjoO3NCYQNJ7o06lvt4/n55NT8f1HMJTO6FgcAkzEIJr8LBtdq/deZWqHjVE45hsBe5
uTLzKhkR5EC346Rf9UMIYiblRImZYlcAggOFquL1RHKWjm0PrgbfAP+sjCIC4GOmtz55u7xwPKWY
QNNIUj6NDaxw1rZVdefPB6VBV+LXy1I42/N+R1340dFMpDYnOLdT9hPpoiU3z1PHe5TnCWGcg1on
cdEGqBTOY3Cvky5FOhpfT3XJmx7jCaK/L7RpizBqSx+CsrY/jLJ578eZPcTcpJRGyAtnlCUBGEZd
Gf0KN6kOnDQbwIVspsEONiMacIld3VeixbO2ldvT2Tl6f9JZqAa6xGIaU8x89K9kJ53ynenRccMA
TduRjUrdZt6g+94urwaL5yRWurDOZTNeQpUaQFLGYF6ZC//eyDGLHU7FUzGVX3ERd8HGZwOiyi7U
1pMUk0c4RP3dpbVmHEgO9jqtx1i4E0i3dbmNhl3aXMvTgUSvf3UU3m+RixUuh8CfJsDtO7H6Epc7
0fge5PbfiWBy1jjpVeCUVoqTBOoBj3wkFK7aXuXdmTghhO3EyXOxNuMYh1r+pt7/uumDR6ty0GEG
KH8e3hzPPD7BU6a9kOparzhC43e2UjRvdW06pTTskyCIrVKKJvQZ/5C1qbJCs+B0632+B5wZJ/t2
2mhJVRYzLlJgBLmRxsLL5eqQNP2+a9rnQqzwr9pN1fWcrVwZSqFyDSDoKADll9hm3KBX0j4T/QZB
h1bvgi1NENS7YHMz2sIm3w9fspfL1rMecT4kMm401FpwEofUQAGWHxyz+f7y91cKa+cqMe4zFTrD
CH3A9dCm3+aazgeO+9EFcgC663g9aev79qENk2UZWt3oPp7lUH3tj8k+uhr39EWOB4q+7j4+xDDp
lCIEtUIGbFNXbMQSLF6VapXJDZHfMIRrcRZwPWZ/CGMcZQgIJ0nOcfAat3lS7Pe2JrjoFuMLlKw3
uI9RjefNdK4HvQ+hjIPMFL0oIkr81iqumFz78nHgLSL935998L8i2BbP0ZfzSh1wxkxM5/X+S5te
acXD3N+pQ2YVPNKO1S3D9CYeNMBwDxDX8ygOVrSxLbMCL3uxMtpa1n7vGnVbAEGyGaRjrQpbzrat
ruBCILOCbQCUMEEwG6Tc9RFTIE60lQ6CXbrTs+iJaFwJPB7e10rxH2ftQyY742KgMaipJ8j0CQYI
DDONrVyrruU53coTMF3xjGwh3F6pSmdPWuv2qrqb9MYTCBC8L+u/arWLv8JEpRSXKjwqo9e/GduN
Wp2AFndSR8sfOf5rPVAsBMnnGytmHdozGwPPVAEe4FPxMW1rNzCBOzE36V09yRjKMk+p/K2SlS+X
dVypI56vNzmXDdpuXY193IDR/aftw9diY7qaEz8hD8UG41TGFq85iWNWLFt4CbrMphjx8qdojS31
GAqbg72gm85l1Va3D4U3FSMpBPUiZlVLSaka0cBziB+r+1mdd/mkWmZDrhsj4cTa1Qi0EMUsojih
Sa9V0VwbNw/ycB/1nKcd3veZk0+ZvYpJodAIsqrfhFFu1rbYGLHMsfjVnVnowQSFcpo1KY4yxZnN
YovWgk1TDzvwVnFyBN7OMOFAmvtBkXrcfQMRlPexYleyN2aBp/S9e9kG1kP3QiPGhWl1BeqPBGEu
xQQNcaqNeKOh3US1M0Be8y4jnOVj20oz1N6qOECekCbHPL0ShX0e83JYakqfQs6HQmxfaRwHISoT
WLvk5+zNzryTtjJeSyzpJ4FO8SOvgMUxPRadPMVtJi2BAOoY8ezOQXXyfV5ezls25vQEZRFrY4G4
JpAfdQqgGP1V56I78vSgvy9uMbISonxcRECHUXNvkGVXloyHy8bGE0H1XIiQGjHTSBAjXtQ3jfk9
5Plq3jrRY7X4fhAOhgzIYHTbjMG+m3yn7rLTSHg7vp7BY+ICMxcmIpzByOnzaAq14n8ZPB3NL370
23oLMhuQvpZ2usm8dCPtLi/eSu8lAtFCKuN7FMDpREOPTq3Gla/9W4x9AA8cqPFO64Kt4ysBKni+
x9Snc1nu6qIuxDK+SM2DoSlrKBtXwu0Yy7fpZO4Cwbz/OzGMHzIEP/PlXm+cpm+tLP9u5N/qmBMl
1nMnDV1uFL+VvpGcG8gcqFOi+XiD6T3iZVvhy7jNX3paBXlqbfTN8lrN1gXiTZ7gnidrxnvFeGGR
Rta1mEJDgbFxaVp21F+CvV6jS6QHDn4TWvlo87L6/5CpKeCYBDkWeFvPlRSEJJIHGtYHu3pSftJR
ljmw0Ezdu8QtQgt0LZxzvWoiBiEK5pDQwMje43u9LGRtEBrU8L8HJnhixFd14DSIrKu1EMKoVbez
3Cs1nAc87SaBQuE29CL0DKJLULALyYo8XqMNTy/mxBUGqeNMJANAkO5A4gr8qsSSU15thxrdp4C1
UIw5YHElzqk2A+Oc8nVK21/Ub4nHGzlaj/QLOYzxF6GRTMoAOK5h/868tC0PNNJLbolLOi/S0924
oBT7rKvpVQZR6PTqgSTeAZ1dShuL0iK1vBeqtU2SFdi5oZpEVhVmk/Rw1GozRDmgbUqrnV6LMLek
Mud4wVWfvxTD7NJg+EKoRzFaLHfGRrMrQGgWdmaPewMtq7SFSD4IX3mdZjzdmC1TpkZIwhRpbd48
z/VGqUVbGlKOavSfs1u10Iy9o4uxKgh6E3aoSRPPGMQfXTm+isN4pSThNg/m61LwN7/v7JcimYuj
OKYCCVPc50RSWBF5y9ACz2MqXr24LYUw15vR1Adgx2LHaPd2iT57zP/SaS30poKSvbM6GwChl/VS
OEvJJGqlLgTEl6mPUuQfRIgnJ5iNbHdZyGpFf6kY/ReLoKKjtb6PEyg22MJ9/vACakDFir/4Tg8E
A7QFYY7AhhN2wsriIa9wDFKlvy9Et7OU6OCwAP2z9JUo29Hs7TDS/3IVGU+PioqRgWoNY9Tmg0/u
soZ3i1utJyxXkPEZUys0Ql5iBenkcYoRFlzpT1i5Pe8Ar7S3GNpSEuM2NNDSCAiYFKBAv6f4Q0hK
t/7OeItsYMQf2w1gzYUHjoFQy750ohm30QMGLjTCdwOh+PRgz3oUkHPom3Qbedwq/pqrX6ioMd2w
hdJH02TAfzTA1DuFQDsqX4wbihzbgPtXub5tvvAycI4Zaoz/qDCvUDQdEg5R/Bbp6BPZZ/7Xy4vI
Ocoa4z1ieZwkKQOIkzQESGgOfssDY+OdY43xFqlZleDDfMeJEu7ppF3xQ92GJ8EmV+oezxG0cx7p
GloM/4S96Mwu2Z5RKRt8rahhIrK4C2uUL8N9BsD4y2tIj9EFO2S5Hop5mnRSUssQlFs96lySG5Ed
ydVtjHQHUBqV/XcCWc8xd3VltsgFtOJpqk1bfBrCx3ku3CzlDd+v28f7Imq6CFiXc0849mKikAhl
wQ5UbjaA99+UXOKgpfFk0N8X3jbUJNBcK7g9KMptjYJ5kD5fXq/VnFBWPrRg/PmApkW0JeFClMvE
qaN427ZjZQWFtAvCbA+utb2Wm1akqzuAPJ0apRasWQZdwl/+DWbf5n7KZyGDNdYOrdkANAapVXqg
oDFgi+TEz8/+yhRpnzRNGGVckhids8wH1c04YoYxioDyONtCe8SDnCOFnOvmZy91Lojx/Zmfar7q
o4wLRA+7yLrnfvTtyudxS1Jvfn7KzsUw3j5owXtU9HWDRleM9eH+MGDAud5w7w/Uj1+Qwz5zZw2o
pPJJaZABa/vy1APVR7OmIx8E9LPboAqZpoYxZ5GAXP7c7E1QJIQmHt8cmTwMM3ijwY+qj6dQOTRy
4P226Z0JY2f8ElLFSRqU9DUWvh6zFKGjX5cAN03d7guvlf3zgT4XxjgNU9RQ5aibwSnI7RidGl7k
532fcRhlUIpTk6EA1gfHOX42w+i3Hey5AszZqYdJBaQgzk4+3aT+o9BqGKCrbU0JrVqQOMJWrvzn
0hi3UGhhWwQhhqjlKzxSvJMW1FsFIxujW6Hlnje2uuIYJFEUVcDH4ZpssIlMmSdhJAtQbmhby09T
awQLdvUkVpzbzwqKDxCOF4KY9EXVJm0stQy1Lhdh0O42wd739I3sJPc8nVZ80JkoJo1Rq9LXx3jA
zEZj2EH6RCpAYk8Gz4FTw2V8A8QoIihGVR2cfsxOSa2QmEEBaA5xr/0svdDTnNRKr3tb9mSA+XBn
ZVd8EeSBhwgbJYGwjJGna6bQ+0X+y+eRbQEoDsqKKB9442QrJ+pMEHNTgMalryjt4ITBbJXjZPVV
4Fx2QSv++0wEEybyUQmaue4bFCXbXbNpt4NH4QP/yBIMlCIxG6aiOMik6W1XikBmg++JCLpatups
Fy2nP3zlyg3DXshgDBtgbAT8hlitMQXwKWXHQ1UcHRr0zHZH2kMk83KH1Q1aiGRcXqILwIKP6sFp
oqukQg80p+64EozOVGI8XoSpjlHOUU2tJbD7Ffm+nbODLwXA265+jo3CEbd6XhfqMIZdz9UgtnHS
OLXys9dyq5w7dJ5ovPPKWzXGrOvQT2a9xKoFE2gIgJTpti+YT+vtoLfKazr62bxwm1zo7n9yEgvd
GEOfMZ/QtAossHOf/6l0Sq645Vn6Wtw42zMmgdAryUxrCYsYPQ1utI0wt49BsY25QZUOoL+/Xyam
Vg9cMZAOvNf5z/MVVTWTqqpoG0TzmBEglvR2avAe69cMA2jyKnijFDwDEcbO5aKfVV2KAA+pkE1U
JTeiMW/iyeAAR62ZO/QgmPGg5Fsas3TjKKfxlFRIjv32JA7AXjcyO0qAEyGHGADIOTecda3+FccO
uIHmG91+Vdg4MmZmc/OgjPdFwTlS1KxYs8OjBIgtTQmEWzqzcp2hdIZvag3me4zrQXMi6TnuGgto
PUds2i7Mgt/P+yVZJCB6B02aDsa3c3vIekUNsmpCoqx+n7pdknipwGu9WVu4hQx24eq6DUCvTBon
Lx7q5OsYylaGQsXlyLQqRCKaCOJT4NPrzIEVq1rLsxAZf5zCM9SPKVI9PdlcFrKWdeHy+K8QZrVa
zOQOJO6RofgNxklvDG1XqG9JyMObWinFYaoRtFvITkTAJ7HtLkogDJoywP0gS7HDr4ACd4zcVgCo
3n9XtukGAwY73uT06gouZDIJ/5SCvrkecAXMhZMi7Pr+Mfd/Xl6/tRMrA0VZhGkTRZeZ9RPNttFV
TDQ5kmTlqvk0VbVn5kYON2Rcx9ndZWmru/UhjX3XqWONkD5FSm5qG0nJrLz9TkB9m87OZTkcrVju
GKNW1SnWoVVVvVRok+09vdIt9FWP4dOfSDJkJJNgYYBvPT+tPYBx83mE946KayN+Kszc1vTvhnmb
6ZF7WdS6CcKBA77LxJswy8+okhyj+0lF+wV7JP6hnZ7AAIcHpPiaVjp0EMD9SXCSdcMwRUowoel0
oRc1pDjx40AVR+L0c23VyiNo2S3uYOBaOrEQwvYkxnoSEhEcc07YbMcCs0AcH7Ea0ZcCmE0agrmP
RIAm4u1SSu16l7mhB/6KfSBbtOciwdJxtkpeiRpLifT35br5LQEYZIe754b2RdEcYgzAlTfbmjdt
599/BIZz+tgmg3EUvhTruRTjAkUnzSnN++CF28TjXWdWCn7ncphgSIIuDqYAFycM8z4FeG4OrppX
4F4DRTBwNI6zWPV+C6Xo74s1RDYTlDFoBx0zQeYlqZsaA3CxFnJyFq5S1Gkt5NSqWAIkA06JVsDK
U2b3VvgdzecU0t6ROZccnlLMgWrCUm8Daut5Fjt6KDitrLuBzHvWXhkmPN8pJvi2WqFkGTXA6Ek4
6Z50UK/F+/mgOc3zABJU2cqvMkfAw33NIwlY9fGLbWMiSh+aQTnRbSsG2TbN3NLrlzB5TSTOSq7v
myFjb2Rg9YsKYx/TqI7ZkOJUA0fFVUAQWaKHCm+mFDWFD9dP/zabB6I5Wtdk+HlD+TR3lwp5rCi4
Z6dHSn82bnVXvxN3MvodZzvfFiAEqW3/evwKjQVO/+ua0SA4a6hrKiJcP3PsunzIgsjMgRrRbRTh
Tisfuo6Xra1GF5RfcN/V8OYoEcYyS5EEVdBFjWPeF4adPtBZ+uxKB0SGvhEme3bBmsSFiV7VbCGU
MVOw2REByTWMJTY32ZjdD+J41cctx5WsdL/hjWUhhzFKUQ17oM5AOTpigp47q94phT2/1IfWMu71
TXktW8XJ1F3e1q3FNhShQcQDoB/RYDPtGVWtoC1K3FrF3OqU+wTDSJdjzZphLiUwxuEnyiBnKpaw
cftj7mUbCRN5ypbbGMaTwxw33airXFRQdhRvtY3sSlv9lQL0x178Ij+klvYq7AG1eSA3/JL+qpWA
7pjiPBBTZnPvPO8x9iQAZ0qt5E0F4AqAsn4rJh5t6prnIjoa2tFOripEYaKoIU5xLNS4vZL2ucuf
yqyyNfVVjWLOjq16LgIscc3EHL+si0zEUWYjlYQM99ZfwLI0YKOTDxVIWjrhNRGsWiDKC7iRA9hB
VZgjlnWyjFFoWGCbeqNxq6YcP7z2fVwf3gcBZNl8b31ahM+QzofGQoHvC/NpUNWjVnUc/8cTwagA
cKImzQWkHaoyH8LCtHWgSP3+KVpowUKVC0ILIjy0BThl0u3H7l5vSmeSSs9vdU+tI6CoZXdzO3Es
gfpUNqgspcrnqUdlhEI0xnhxyfwbWbqKRTDV46WWVJ2VJi+XNVw7REtZjHWDnq4WJhLDv8e6F8vN
bZ9/Qalme1nKSqcbTO3DHNi5SLzMoa4gw9zE/Xz0C8AIRD+AsbmbdmgzRjHfQBSRv/xRZorYCEgs
PMqaGsvVFWumEZpl0DiZ5umxM9/o7bOq7XrtTe1BWjI8CtrXugosf+Is62rcXEpmDnNkVEQecngN
8FxSkO0MwIaCm+rWWABNcLYJSAJi0NzzSnr/sdIfKjMBm4wlADwkqNy+apvuu45KZfqlBjdF9N4f
XAH+srPIw8hzX+uG9CGXOY1hhMYPTBuiTE80tysDR9R7dwgq77IlrR/6DzFMyB60nviFptdgKtqG
/qHROMXD9bP37/fZ97pJCQDuTSMzSZODmDVfg6reCnXkBQRl0lBy/kodtlAA5JguTXK1dmJ93tfT
DL5qHgre2orhvRtFQ4Vg6pjN4KLUjHPRANtLpB308YjK4WUVVu/RCwEK466KMiv9vlNqxC153x9p
hljY6ZdsJ7n9Y+Dw+rQ4+rDxuJWVMW1MiAOkuEXkkzj2nE1ZM2XN0HVgRwEXHeWvc/+rRIMvCjUS
i1H0DO04z6eRO+a4ljctZLB3cwzJjU0Eul+UAmqAZCbIz/4/3Kerm6OLkgpNFNwU2EtCjQufqYZy
7dTPnWuiHu7oxTaVbOW+2s1XUWsbhvf77IGUKvlDJnNGVSn1Af8LF6SiTWtIt6gkesHsxeTLZctb
26eFnE9D76jHmmWCferjx3aerNgHxAav/ZYnhKkSwbi1OJywUW3yrTYeovCujl//Tg/G3prJ7NDw
KNROKBXfCiE+aL3pgbvYvSxmtUVAFxWT8keaJkAdz+3aTMu6IQDccgb5ocyOmXToi1d/uEsANKvf
h/JJQi94H3KeStbO61IqE5BMv0HLUk/Azenv+3Lvm7vLaq1uEEqfYCEjeE5gR1PCTAr8UMCz45Rv
xPYUmZueC1a5pgOqnUiWNTB2fOIBT2W0Vmi0NUDcTGACR40VfZV0qEJyE9yqBK6TW1PK1FBdNWnr
iGEy0bTOA8WMsF1OgstvccyqW73+dnndVu8buGyoMq6gKtEIYw6V1JSBnkCp3pN/Eqd5rAR06SFL
CLeZA9i6WrUvS1xbxaVAxhKkUi+ByYo7gSwUniYDv6oQOa57tVtgKYNZOGVW0tofkHcVP8OH2Rk2
0iG6mm7EEwFMFmaVpm3BG0tZ2SsCLFFMieAuCjYX5vgGiubHaaOJzhDnXhWStygprazJHi6v3krE
ILKIF0e8/lHGGCZTT5XIMIYOwCm0IPlPS0e85+XMK5tEoAYqpwruoqrBbFI1d2CDr4BUklaZbWT1
VdTxKLGpYTH3mzMRzB7pRtxrrVn2ICoi6OjBYLjih14ho1czCXteIXddIYKpNQz76ybLDtz2wpz7
UtZTbsvJFn8Cc9/tD72FkK5ZPWb0+Gu4ZhGy/CGS/qXF5TfoFKUuVRUWMRNXEaRdPn+dTWN72SBW
lxGwDQodPETrF2N3QqRnWqtVtSMYpxEufH7pgRqeEl4paVUbQxY1Atphahjn2oxlF/SSAsMr0PDQ
RVacWZLw+yEQVm3IEt4aUWphB64IMfs5kNEmpzf7RMWTz92o/3654EwEY3VRDsTkphYHR0q+adJR
bDnebWWZVAzvahT5AHz2755psemFmdRzh2YOJ+mnh1YCMmyUPLY5D49zZddVzGGKEnYDySn73Ccn
QvOrfxHIos7kC04ejdYc4l1CK38/sp6JYjxOlVfx4NPeRTF3ghgIDtvceLpsw2v56ZkM5qgUui8B
FhXvAuQeE047cgh+kGu86GS73C2vihd+RXvFj55JZMy5rNJxjOahcYwr3TKfZRfjYuQobUfLtDVL
eS6fmiNe/5z+WuTSC1AbYzzfmWy6uQsbETA2oEfJPACmL9xlne75JLH0QHF9Y7bHHkOAqfjCWeEV
/3cmk3Hoc5IZVa9Dpn7fgeFMsqSt5gye6qoblTIqcEuLqwdhYaHMQRPzsFB8QyOOkWxjswRSuSsn
vLdNnlZ0lxcrKYKXvC/BvukYpnxFYetVNfg7838f+FqIKNp+6IALg1aO4hQ3B03fmj1HxFpKvtwc
9v0oy0Y5GRuUz9OjaCsg2ui3CcaPwy2/65Rje+/p4EKdsFIkfxjRAe9r5pvRNNj4SE2cEO1GbjmD
ZKzqw8oOS7QlXrZAamCfjd5EymKi0oyun/Otapom8juBthUZw2EWPCDf7FtSFFZMdFvkNkSsW8aH
OMbehVCb5WyC12qLU1lvpub2sjq87zPmXUVmIDYZWr8QySxDTr05EDaXRaz7+A8VGOMO2wxTXBXt
Ua+PcXdo5tgxg50o8x5l38crLmwN+w4VjaLsJ7RpXN4Ip2xbnqaNsk+2jTV+UV3tHln0jWorL5PT
grGS1w7B0ZJFha/FpqBtJMAUEAVrhKMnHQD74lOSPF9ezv8IMv+uJ1vQmSuxTlUJ66ldlbvudt7m
h1K11I3xC2v/SyxYlyWuu8APgUzklANDKNEEhCYFQtmAQrsNbgM55UihZvBp91RUOXClx9szW/+Y
J0wX1AKeumWg0Xebftuhybvd8G4E68u3kMMc4LzF6Kwh4BWEot43NgApneiq8dQ9QIAHqzv8QYVP
1RbymMQ2n9PE1EN4KlX6GQUY7uPNYa4Vyc8kMPvT+koITnW4JLD86NZVdQ24FVu70dBSXh3R5LHf
Tlueua/dt8+EUseycMBDlRpKmqEpsX8eXN1DCcFufXt6nW3asKxxXwLoMl0yDybRqWsdGNVBTwP/
4FI2GdNuPLIXnT+b/TTPlGMyG5Buzsqc0T0bB6sVZDTG4hJcad7lg8W1Rda7B2YmRho6WKT7XyP4
gau9gSzkiOdfIONV28vyVn3UwhQZZ48EQy3xsIFXjejRVHeNjLfZ2WvNhHN54MlhPH4VBLNQt5Aj
zZFVZXepcK1L9/rwcFmdVb/0oQ4LyzBObUyAf41QTO7GyNWCxzZ1L4tYDY8LEYyzCJFUhNOEhF4K
N8V84yucB5r174OgCMVsylbEHN0i0ku07cEAZvNk+D8TXpllNVtRP77PnFKQ0rTBPMlwDW32o+ma
Qx8asOQBwDdKvBWrmRPr/8OiPwQyxzROwYCmBujfbL3ZE10Mbt1Gjzom3Ynd3U8HhfMw/x9u6EMe
c1KNqMrrPELUGL30QXZjry7d3pb2modGUcHqv/6JPXyIYw5sI4gt5rtg2bnyqASbbr67/P11k/74
PnNCQ1P7n5cDt0M07uN0m/NOzWqc1dH+geIe2EQUxiQEvUa63KGPMt75+1/DsApwHXhxdlWThRjG
EEJ0l4u5NKNpfb6Wm8wW+03BR4XlSWG2fyRoNQzppf7XnGDqSOpVYuuPmoXBHTtzutYaYwfT+5e3
ad3MF9oxdpDkxJ/b90FIFNAVFND9wjMQb+G3PfDapI88oqW1UrAKQOR/t42xDGn2sz6r4Slob37/
MIP4skXJb3RB0LstAcLPAzJ5bwf5FHEXEhkvHhE9E7UKhjLYujWDOLEK7otr2n0VXGXqdbTB08sx
83pc7nDvju0u+mpwjjdne1kPbw5SVgj0LxDpmE9Pif4kKbwnsfVrA+Yh8d6iY3hIZFY2r7Swr0ck
hNq34gB8z96ZHeAvgJGi80qMcBe7aDe9teCOkzGIxQOtW1fxQzqzypWk90JIJhTY+uCtzbJrve6+
+CmvcLwakj+UZK//05joajvQaytqekb+ve4eVQzuxioni18NOIZIdEwLYOaLHSXKiyAwxqBHFt/V
3jybljBqx7hO7EGfblBJebl8EFed2UIcc/7roQeVrkbLX0l63ZnjIca1stJkq5pBLWLGeymsvdwc
Oa+A66dxIZexmb4aZzCutfQ0oi8X57/RKMRQgjMhe4Vj9GB55lnKaq6wkMlYCp45irKe0QSZdMcW
8Cc957CtdfmoqL3/s3efZhSG3C+rDAKoi5GOwJh4NBzhafAkG7B4Xug22+YPhlPPZDIJ1mAqTeP3
sJdZvA6im0TnvAtyFo1tq5zMQBKIDJ1GGWPdGd69effW9euXgfZsA3PduCUzkU4VUO6vR6hQoikB
0+ou2RpoQTdBNzlveld2wr3uBF/+xPA/hDKGXzV+1gZFRkDHkWjbYgQ1sZZpopVmiXYNPJPbeh7F
+witpj+JKAic+EfN+1NoWKjMhL84atsKgM8IAOjEGYXYIr1mpblvgXfcmrIj4T3vrnrJhUDmvGlC
07UgdaMjXKNFssiqNUfiMaiv1y+xiwqGv/H4zmJRionQGimq6e/DR5S5fd6WW4o6UHJnzbmy2NMM
cNS0rRDPaWe/7lUbobGSIxUW7ktejFtPkz80e4+Bi9u6PstGmJQIpHR4JnHDk7ZTXYCwAz5mOjS8
ZGV9t/5dR7bRNGoFo5t9VKgKQwKkYXU3wVDB+8e5PP2HF/6QQ2sGC61as5IrkP3htf8dJeIlcjM7
/kLngrb1xrdFTnLOXUXmtjYFilDUNVaxcmdPfu+BlO5qIKEgMTgI3uUTvu65PpRj8vQG+XPcTDAQ
xbiRlbeZ12+0mhEsTIJxWyhwqNFkgqnZNCYrHX/K5W07fO0kzqjvekLwoQbjqKYoADViBzV0EKY3
xeNEXBmkmXN5SGNOMrC2Yrpq4hVRwqDnJ5zLDsuVyS0GINrgqIxI5ThRn/d9xgnp/ZxKyoT68lQq
LyV5aVuNN7S8GkyWOjBuITOjNpd1tMqAP9yjoIzB7TBYwVF3s93wIGI2P7YxfaNwTJujGptoD1Kk
+KWIbv0oUlMP6H+lW8ZS7Fw26dUDtNBOZaJ9KP8zf9O4+isdZzJxWTdeg/eXOx4s82o+s5TGuAc5
FIw6a9CJFj1J3vyA5yBHdaOHZJNaNKcp4Na55LC8hWRcRN7kvdIPWMiiv9P6r0T/g/4FdakU/QML
nzd1QkTA0oxEflDctM6f8wAdquiGvbxVq3pgSArchQDwBvvBuRgpSCIwYnVIZ5XptZ2GjSpHHBFr
noHOYf0jgnFARZJrkqmj1U0wxqNs5Lel3CFaJI7fC7ZUFL11WaXVS/tSIHO2OjOd5aFFixgqHxt5
tCI3+BFsAPuMWUEn80yAn/7Jw+5CpMGI7FU5iHoBLiM2XrTsNA2cILEaAhcCTGafCsT13E+RhTWu
5NVvxW3gNoOFMjltDxNuBM/cFTpnITm2YTImWPXtpGb0nY0gchBxn/Bixrqf+DANkzENpQ4MyS+x
U+Eu76337AiUMWTCCxclFOHlKzyFmBg1g1U9rmgREe2Sp9KQbicl5zRucYzdZDJmKUNvJOjJ0H3S
3U3kS6U9ir3tDyeVV6FcjyCLtWOilGCkYpD4JU1ijdvkuryhDeyCXTnImtGYgl6QyOGPTfP0Ywzd
GNIJkHSQaoqS4wu7jGza6U4kP5G5/5X5fYII0NKxqwy6lJp0Uptrn/CoDi+bAzqTzn3fRObYT2gr
qVInVjtf9dx3Hxp52PvTx6klbLMbIXEYtASJ5Oh1lS27mPh6AcmuLR5rOztxxxp54hgnMZXoyiAR
MDa00iYeYD3QL6PdT94E/k4+JvxlUyAsX+0UoXVCiXDlnpIvQ6Lg2d9p5+d+/laMbxyPztspxk8U
Rpp0WQtTmG7jXbujhK4A1DqQb6B/vwY9i8cbbefEkE9d54ZUDUozIaeonRwSgYx8325VTDsgh7nl
g9DSY3PJUBi3MZSmMmNuZ0DI6nfpqcZtVHLD2z96zV0aJOs0NCHKIhqn+tduAu+mCgTm8S6RLX1f
OHSgjbNx1OIu6cW4C1EM/zdQVjvmafrF9Jlt5F2OLkC0Z0QejzCKE1IAiXd+qH2/jGAu1AHv212x
r66UXXrAKN1O88J9zc10OZbJtkIJwDxCZQY+ZNgPuJyGNsGKvoZPsy1S/Rwe3h+19M8LaqJ6LYK3
Q2PHluIEcypajcnHuGn/j7QrW67bVrZfxCoSJEjwldMeNFq2LFsvrNiKOc8zv/4uKPfEe0M8G0dy
Jak8qEqtBhuNHtc6qF2YO+FqHgGyJVsg3lbstyDBIlclDpNwxFtp1PO0i7NBd7Q0JYfLBrKVnKJa
/a86gj0S7OhXgKtATT6NnHGY/zZH7QddIp9GrSyE2vZXv2UJtpi1c0LBEcfr/zXAzq07DKTfFK4W
OWrN4Uz8cbdgyiDDfJTsGki+mph22Ys+V3qBKHs40rtkX3qNq6As015h19yJ9/knkKd5f3SyYgqW
d3EDzF/kDy3VoFNyyAYS1A3IAD+ULlsmxTQ3nyMWY9+mBCqkseDGKfZjux7SWXJ6m4f3+/eLcI3G
GIedNaDu2vWW2w7HadA9EknmrDcN8USIEAtMAJRK4hSFR0P9bphBYSkeIKsc3LX3RjUcURUoVbaO
9XxsLAj+SemMEhP/Q+4nNkiiy2QNXdOuVPfy139zZq+4rfgeDBQ/FOs4514QYfUyjsi8/JhEd1ap
e4qhByvJJJ/mjZMQxAgBdaGzNbPZila8Vt5lsfEpaZkMXvzNl+EysMWEhSKGSf7XzOgkEY5SI280
MtQ+WZVdU6ueoumNg5XXa2V+/7MvCBPOzahHs9BKWvtJ4eX3nZN6BUipuTtfv0auKh2v2jzAE+WE
A6wAzT2GoAP0Kfk1209z9BE7OPn9ghc3h7qpuhS/Pw/jQ5fvtZ64UadLpLyNloRjE9y4NXZRShcu
BvOxLViJOPCt7SqWi2RERaNMHn1uWTgqgBYzsLuEDQZ+sidmkatKRshS1H4z1Z7K0k/zyrwqIvvL
F2nL+gwVjsG0UB7BzOK5mCpn1YQ+Z+HTULvN1mbH4vY4rrWXjuWPPxL1xmPTNa+Koq79uNectjpU
neZ0mOiRjm/zv/kshsDXAuwfCjLgCdKBGXyuU6RacZVhpMKPr9kzqAgCOzB2i8/3AxUfFNfPyZfV
D++wbitFXtn8atQGXAgQbJguju7aZrvoS5HU/oSvFjb9XzZTnaa3Hi4f5dtyCVTECAW0BAgos8T1
ypAAh1TLytrX7qKH7qFDSdB249cWJ3WrO8V7f9z5KhFY2QBCxg62yAejaX1orfVS++EzR7LWnHXf
okWB0db/IV3YchtY8gaSJ8BQKBXZyXMgoNqrbld+T9v9wKprsOAeLh/h1peiwE9SgaKE9IcInrBM
QlPrR6zzMnVit7bWoa/aWGp2NHJtlNHQbOqDjU58K4YnS6xukWkotITilplL7uHxvBmn+edlfbYu
Ml8a/Y8IwdOOM1qBc4EjK9TCt0g7OqNhPBV1nrpVbUqqQDJhgtvta6ttI4PgXVx7PzcP+hju2zrB
0P0o6Y1tfqYTtQTP2ydRaIMkqPbTOdzTsL2K0S6dI/Pr5dN7Eztz6yYwBYAWYRtCBLukxcDZe+rC
Zz3qp4AHM1E7czlyF+kjSYS0rdJvWUIoFpXDMsWWWvtYvPVVljspaEvaypZEfDIx5NwLWpjuG+18
hovo552eJc9YLXZUtfmIGB2AXRoGB4CtIjjbmYZKGiojrmql+EA+u0kszHRV/bvzNf6FsIIIBAgs
9BoiwwxNoEIWh4WvoWVZBmyR6LFpASe/X7g/1tIkq233hW+n4JANMXin+7R6HsJgMr98wNh0aKHz
pWEY3PmXsa2SLtWCjx611csaAQhvsL3JnB6UKLxpjVJi25uGgIAc0L7YttVV4bImuab2RoFOGBk7
FF3yQnHDNincriNSHgduVOLTS0FMDlwhDVj9r0RIJ1FLapdmjDe59tlj+FwfECZ5IDmywLvJYyQp
UcmmX/0tTkw2SNMDBiKEOKvxlM/WzxgMrcWOXc+/9OUfila0zy9/vM1YkDIb1BF8Ox/t2fOv14Zm
sugFxnPZI3tVsbrBgWKh5BcJcn/aV5II7W3Fh1u+bUKUruGpEvPPJR96dc4mAKFeDz6HDFX8EMwB
q9+ivvTuFsK5MDEZbWswHSkTTrRqc9ecTbetHy8f4OtHEW0EO+T8fcc5MpFBosh0o0sq6GPs0nvF
ASwdSp3tAStwB3heZKgV2iOYBA2sF77gVD1dlr/5AU/li/chncfWCpHUpYfqtjnyFKj8xZxXskAv
fJCd6Nb1OxUnvGALYUvVAfvSN7VxR/vYscindFok7+SmlaAHCQh6QBHAEQvuHg3pslhig0eE60/O
oBIHljvZDgleqes9ySFuXXRA0xsoQGJQXNNFrfqC9aD0gTisrn5bwaYT+ZlLIvTryP+QDW1ddHgv
4DJicxT1NEFcWLR2rnY4xIkAxCqb6tpdB3WWdHK3whoTCACGyUxUesQJuERhTVsvCNOKfPWbwb5W
zeFY2tRRqv6vywe4qRD8I8hMwReMHftzL2I1KzFp2iG9yz8XxoPy/sluXGSuBAfAQJIgluTKCg2N
HHEnrDzcJbecG/i1eXYoH1Ink6ILbevzW5wQ1DB7KjF7PNV+h+sLdQ9pbUoc4eZFsoDtjxAaFRMx
KRj7JAaUVoV7Sx9ioJ5X3ac6kcyObspAW0c1geYBIG3+85P3K27tZh4snBpdWh8hmTmabmZ+5Nuf
CBFDDXNo56UaYMyJVToZWAlWw5DS2OobT7EJAE6DIBMF7wL/YieqNKuhTyYPaIzn0UseOABYjFnw
OcbDWAFO+N0FWW5wJ/KEowMyFyYbgYjox63iTUZyUFd1r9rhfqGZdARiK1o7FSYeYaZEfVFqMDfQ
eCXOa3pPHC0oPe7Olb87AKwuLh9azQJZtXvTSwAGCOijFGdrCr5Iyaa2rGJkWqgHK4XmhmvjzurX
Zuicyz6C/6I3D+WJICG0ntiQRxVDyr22N1p/M9O/cyN1w/I7jQKdvHsg5/X7/auWWLoIO1sxMMxZ
+SpI+l7skAw72iQjwA+i/PGyYpu37Ldi4o5xuMyajmm9yrdKK/oZxnPzNbU78jAO3Shx6Zt+6USU
4GfbuF+SqRgRzxTW12G1ZmRbMl5UmTr8Jp7ctFmjxdj0eDZITv05y9zGLpy0G3eXT23bHEBob1AO
8C8SJRSZCqjOFU9GRq8sjNfCCoj1tTSuNDXCa/jlsrRtpX5LEw6Oru3Qx2OMIlpjHpuIYNSx6Y4h
QYh2WdDWVQasLkVlCcApeHjPT2/S1QGeilW+yQkmgOlqg2qid1A/y2XefTNIwpgWioJwVdgZE1+p
KNFqEPUWfv9t8U1XUx3jMALNF2IfU182r7B1hKfShCOssdxuVQMPyfSXzljcCBCcw6/LpyeTIdhe
OKZYHYzw7qpK4yhr5nSZ6sgRx2VihMekSmozXhPUG2v2WNrBOIOryvp0WRXp1+F/xMk9UknVAWIN
mVV+rQW61+wAtmtg1ofPrdsvsr2wLc/AIYGQWBkABxLTYtYkfTUQlGFiZl0PTX4oiF5KbHvz2JDl
8yCZmZoYtqZTNU8rw5vYgs3QuGUR8Zq8Cy6fG38GxGfCOhEiPBOVpVl2UiBm4TPxZfAfVjnZIuTW
s3cihgkmkOYYdlDACOuPduZlpArywnou2t4dqCxFlBwbEwxhMplGyYIqelcvTrWSACvX7SBLzN5O
mOHFO9VI8DxdnK5dOKOKGf2KGHYD50BxYjc6gingsxl5k/cXj5Rl4YNMOSH9zGiz2IR3JwZSObF6
O0/PS/39sknIZAghylAAdrahOsLYAdlfr7pIBLwa/78s5i1Uv3CCgulZPbFjE2vLPl8fAyfMCwdQ
iAOMHLBrDUAewFN+Vu5Tw5G1IyQKimWKLo2VMC0N4De3x0J/WtT7aQwll1dyr2zhsTDYbOvo+/I6
AQ3+IWrhbI1/eK9s4ZVYE8KAxo5vlXbZrtf+muLUp9pei14uf6zNI0PCDjg3sEC/IUM2ypplMU9u
jWZ1VvN7n95Q8NddFrLpVE+ECFeqssNSowkMYgAGNACbgU03SUfHNz0R0lqNaUBcA8Do+TuRR5Ot
rz2Cf9O4msFnE9aeNTxr9sNlXTbFUI1QxFo6YMqFSQZNS9pSjbTKb9b6IVPiqy7vHtF23I+MfeTb
vFJ1YtUU/V7B1HrsT8UJj4HSwuZzAJh97nakLSWLH9saMRC8qTg6JMvnB1cQxWhNAE+jaAM/F7Er
bGFea70emPX6kS4HmJ3RBrVQeH6DvxmnVp+a04pQy9qZ5tWQDw6TRQxb1oY5MWwroiGJ8qjgfoo0
yibU0Ct/HTUnLeMDEvv9ZSPYrBaeyBDhfBRdCeelXQpfPdLAUp3YMz3lht6MmEuv4QzMVnKFtu4p
MD7BW45qF4CUudInUZA2o6+ct2iTTwA23zEaJcduWRfXwjC3d1m5rdD7VJRgD/OC7mihpJVPQNt0
AJse+UK0NHoE0ChWTOMxH59XbWA/Lkvd8qunUgUfAeCinkxRipD1iB2+I49XNL/fyaLvzXASlEPo
SaEeSjGNdH6Qqz6WSm/AF42BHhT7PFDcn03lgLljn0t36jaP0uBkCgYvwooNeQU7dZ1azhUKR6mf
qtMusmp36Ep/Zoq/mnFw+Qy3ckGGfMkEvhRyZbEJMYPszU7ZAHHVlzW8W4bC1bN9Te8T46XJJbXl
zWtGUXnlwRI4nATvFFokD9F+K3w9G4OJRlcFkXVyNo/vRITg0ssVFXTLbjCXpO5n9UcfVg61vEX9
EdcficlRQVQtvssHnjzhvV1QagPPSonYqMoO1jQ8zOvi2yH7dvkLbfnaUzGCRuusryDArdCvBBYd
vTF60O3mPghkP+IuTtQR3IWxYqo0aeFn04K5ap2DOTG7CbXl8GfqCK5iApZpZakEpXEggJaV186Z
Y+eHoZXtFGxaAlwcQ7WfotYveAdrAftCWKPSX4wZ/Yz/8h92la+PfWRHD4kxtfdtFve/Lmu3eZ0Y
r+ahw2a+Ae2Ns6hNmxylZVIDR5yuocOm+SnKarcnQLInSg+wzFhypJuOHvMgwHxnloGCxLl/inh1
3jCH1G+Q56aZ/lAZDeCMqGRxVSJGhNkLQ6D02Ime+JZSOHGOxomFcaFWVsbZfih/q2MJFtLbZThN
docHH7kA8RM/eayvDMz/miBrz3fJ0+VPJpUnGMowp61eachH15//LJ5nbggKcgzGg+HQ9mSYY7Jj
5HZ78iyX06IUs85KdAVybxrshyJfXKN79zAwMip2corCo6UYa5KOwBnyS/XeqAZnDG+tSPatNu/Y
iRDB8sJyMbOkCkufTGjWFIozEc1h4fc1fMHApiTI2H6HbQogOjR9MeEqfCiTxWPBCpb4WAX2VL9z
OR9f63N8kWkvY9DavMknwoTzy9esX7sCfmpdTb/MbN+erJuyHVyQBexGkEOVLJFE1ZuWcSJSOM2J
zH2htS2Gu9h8GLIlqDN2bNj65bLBb77Cv8WIix9oV6Kg2ZfIEarYS4nmz2X1AVeBphf3RZieROfo
3MZ1LYmI3eBKdRWWLlmHEc1wt8Dbv18TtPH4KAOakNQSDmycwK2uGQ2qYuvPcvWV5r1YKbhD4Dbj
A0lIEsHTfq7GmizD2mVr6XfpjF5kFjnzSmV3aOtzcKgljNWAZBJh0bmQrNf7HLADhZ+lk7vU9MEa
m8+Xz4mfg1jYs8EEgXYppk0w93QuYlJzNocVCv5Gg5mkguWDj5XsRxOFS3DDa/qxqRp9Pxao+pI0
L4PL0rfM2kavFWTJmAxG0+FcOvbnaTiuReGH9e0y1c407uI4c/5MiOAb1iRZrE6dKn+MH8oE4Nu7
WgZ0/BahROfjECagQ1XkAqpYYKlJQmKyIks0PnGKhujIvBZYzvPNBwhCuCiqajx8Qd4rDqlF8dhU
sx1m/lTPX5F6uJFafuqXapYEfRvGdyZHOLa5zBBRGD1aQXkYDFrraKjHXv4y/FcIxocuONrsABPj
c0eC8dXWko6LAhG2+Tj1P3IgQvflE0klRf+Npwjj5xjCxd4SSh8izlYTV6AoziFmim/igThR8lMN
n8mSOmlU+R9QiZcjNBPsiuC5P7foLktHrckThOTDZyP6bLBwV6womC+DxMFtxSZoZYHAkQ9uaboh
fJ8yqwHZ0PQY64z8GpNNKabgSuqEn0mQOrUrp7zd/FrMAmMfFvJ4NeRcNYzhFk2+IoAtNGVXK4qj
dyuK2Vl9pVbhB1IOXCQ+4QcF4WSFfBBc2fWMtfYMIzIA30G/BjNOfja/GziGXybbQCLA57QNcV8A
0KuxOXR4VzUFSCHMVB4woSsxCX4ub6wcjx0MDwq9QUqaQyvTpwjJINF2qJc7aojNG8lzJJMhPHc0
HbqkizRUkIpq9BuSRtdaOw1+WdSxZIhVIkqch8QzFC2Vxo8M899wiFdWPPvh0jxcvkhb7oeXXjHD
R1SKuOPc2qrKXtCom5FzxqXTZLu0lI0+bClyKoH/BSfRdgaWi0Ub0DhjUejjKa/cYh6/dJOsI7wt
B0VKDC7DlsUKIsUnIUm6IDZdb7T1Wil+WePh8mFtRKSoMvwrQuw500FDNttiDodNq5OYi0uS2Fnm
K6p8Yx2e9uj9Ew9n8gQvt5Ytq4Ezxvt0pRONbiMlldx0b5oJh42dAs4OI7wN8Yr3Vu20xG+AofnA
R8tiL9TRqwXWieqVzx+gF4QvAMEXYhEb03JUXFMqgH1HG3wsv537yO2ifDhErJNR5G1aw28pYsV/
KmJS6yEC07qiO+yHfCXplDvJlMsgfTYiO6jDF3f4xsGbXoxNJzUZuCCjeGHqTduaTt31LtGewnGX
D99LDDl+wApPJAov0hh1oLIrcWUrs8NKcPGXojR3CohWqAIGIfpkx7oket10EiizoaoH68fw5vkV
Lisl66OYouYV5p9aBdDT5vj+fMUAtA6yCAsdfMAxnIsgRt5hGx4VlHD5rhZZUOJm1ePkXz66Lasg
cHYmLB5jKuI6WbrqBtaqoQgbf6C2xsjfYSWjKdpyEghP+aofhjVRaT/XZCnWMYtmcLKo5Kg1O0ef
H+h6g8C+jGT0ElvfReebfhbMAdOhgmtVyiIvuwaFyTCL3XIAT3IXWrLe6daZ4VgQN1L06jFOe65P
OpfWUNd24ofkaNlfKtV0jSqWRMFbh3YqRCjJAKMb0G8rNAFO1aHBSPVgFXvaOgldsCIUY1OzlVTC
t8KsU4mC41saJU4MQEygCtp8iVVr31r1PV27mwrFPElqtBUZn8oSjHtqSThZfKwjN/Mgy5Mfqbr4
LEUCw36StJVsdG1axe8PJjbU8y6L6iRMSh/jMi4CzH1BZAUMyeGJ/fSwmGYV2BxoI9iGi8h0mXfK
NLsxLu3lC/taChGjupOjEzO+vCuSLMJ6u69Un2rq2/pfcA6MBkO6i+Ftq8wZjGl3Weimdpi+50Oh
NoF3P7f4YrGBI7Gy2F9pE5gTkBXX1e/X6iU0C0lEsfV66L9FictqdQSCczakeD1AMKbaiF1SLzX2
yfq5zoAb/6AlMiShzZt2IlHw5XWehFRZEcJGeny7sAVrz/a3bgU24VDuqsb+3qWW5Kptf8QTmUIc
0+pD3ld2BPsHZAwfXu+dV9CYo6yyKztOMZq1LCXtFBMBU30XW59M4FVkQFKxncqGDxmZk6/x/rKx
bN62E90EH9wtNGm7FB01mj2r2de8k23LbfrfEwH85yfxc2QWrQnPiGFsJajyXZ19s4sff6aD4OJj
Y8KKOLbJfLW6TTK8JpJcZtP/naggXCi25FHT6FHuW9Zjxyqn0D6X+k61dnm9ShyG7HMIbl3psqRe
DZRtimVwyvTbFAaXz2qrBo5awL/eQcwzSNmQKexxZTm8HeCdAoBhGiCc5xwz2nfTvyxOoo84s5Au
RTzZNSyamerOLsJ91GcvfyZC9AjZqDeRDQtOGXEYA4H9aEjc3GaagQKKAXJLFSGeGERMZVnZzYJM
Zqjd+MB2xG92euRklq/vCCiVYtOVbfdt+gKToHoHPA7E5cK96QwLCUaOCRk+86Xvsx0H4ZXPfG1e
zxMxwt1ZwrUySIS3PU2dhc3OvByn9NsHvhBWpXjGZCDJEMaXQF09zihSIuKfEqCG0/upWB8vi9h6
83BOHGcagR629c+9zNoT0KTQJvcVIC2kByPWHcIeO/LXZTFbp/VbzBugvFYPB1bEmKUwG6dhsafq
fzVgPL0sZFMXhkonoDA0jIgLLnlMmKW2DJWgbgyDrFiuchIFWVIEoNmShAqb+iBzxooR8iIqNsSW
3lB0vW8SPwUWUw8UHq16aYdKEh1vSQFEBLFN7Pwi1RQUimw2dvqCU9OMdmclIHbOothvskmWu2ze
U4qukcGIgaEKcRhF17Kxmlvklpz7CU8OBm3QLwDGucv3OKerXAYDvqmaYUAz1POxJyfYXZQAsBPs
7DCIDtwhoelGWZBhI+yyRWwFPShu/UeKKVwgW4uRpccIetiyZ8ZtlR9N5aWmuYf5ZyCzSIxi84nA
4BCvhTNugoJSAJFFH4iXovpg9GiQ+dmNet+CrQP4f1KYta3H9USYuEuSKWuUVwnwk/IlQGXN0QbF
KenTGP3sZdRGW48RN3M+DIi8Uxxz6BqaG32KRhmttJeJhPaeo8B8IH05ESIuL1WaWfUL71yS8KlU
vLaSjTNuasGNGwubqo2be+7qBtLYDDRx3D20bqfFn8fOerpsb5tWfSKC//wkZjNaJVHzHoVCqx52
a8Z0p0+WXRqBiuCyoM2OGD2RJDw/VWUWjVXjlYt1l7cnqp11m9ivQEbps2ze/b9IAy8YRo9RChI7
SbNOkgV0bdw9sB16IUFTBSOYtHjsM2vBZd02DxGrFjbvv/G60PkhKgVHgU4TlCZpMKaNE1OnqSUf
auupwITfvzKED2XPdru2+Zj4sX3XWn9PceF0y+0q68Bt3tETMcJXitYGpNIEqpCk/56y4ktWhFdY
ZPEitVocs5Hxssjk8Z+f2B9g56tpKoCBMpqjPzbgGElVNyPxHerv7mQ0klPctosT/YSoO57yUqkS
3NnJRdHLy4BirX/icV3kFTJZm778RJbgXJe2YJ0x4W6pz82vGCzLr0SPhUuBsBo6wAc1r+dXwIj2
5gPz/Tz8MnUNpVDwwpPzYzUBow6gScxfVZiCLn+0yw9dBwCAbJtlW8PfYgQHZY9JmbYWAnK7X9yy
7vYLqfctG4GvBXYtvdwTTfcu37XtJ+tENeEiYMYCK8agsvb1weGjPQpe48kBRxKCZhq5qLlIYhr+
mcTCDjC9VDBcEWyIijMwFrAwgAWEjEA9cm7VbDcE3YHsZZ9sO6LhI/+YhOEohoIXMVItDMmKt9j8
NKwuyqTBuk/c2U1nLKNlXunKlqc3796JQOHrsdGwh6yuS39kD7r1qccyX0i8vn0Ou18f+WjA1cJK
AxrhlAq6zQW29LFvgI92x3Y00Pb5D8PR3OHA4URkc7387xY/GEZ3OdAN4kLUxc6NP1JmS606PJtT
OIPLanJone8uK7Tl8U9FCEZojslot9hz8hXtFwzD+gu1t8sSNpXAX48pH4qBJV2QgKq9rXcpHrAV
qDlpU+3tKPnAs2XyBUHsiwKcXXy2aBKyNE/RUm9pjtnTb2G8A1qy5PZs6nEiRPgYPV5GpqsoCiXa
91J9qGdJnrb5+zEwoiFAQj4gYlpkM+v1vMgzPzVnj3XR/ZDoklm7LRFA50LOBBeAPWjBj3cj5iPb
yYx9fWZ7DeRJq0I/YE8nIsTQuKXGCkKUAs9RVLmkeh6bILdkNMBbRoutGCCmA08WTSXhU0RTpLer
TlN/zEAqtGLj+TrOifd+uz0VIthtnrI+J4OV+rVduWo63qqtDMpiKxRiaJzbOmBMuFs+v98oQttZ
jpEGbJAg/5rV9E5pw5u1zvDcyM5s0yufChMChmou86INV+gTIZI0/AhzbwcDO8KeGpR+0oM8Uha8
btnbqUjB3uaEqUu7GilGhor7dtD2SiwbutwWgQYmXhqgm4jxAaCQCm3oeN5XLW4I1hpjtfbvNwQG
vCUTaBWaZYjPZpb1ij1H0GIYiZuO0V5NiMRHbhk02tlwkOh/8FLnuSHQtF2jZWkyf4jXY9Hqn1MW
Bom5Su6/TIwQE3fl0KQlb16mS5C2u3J+YLKN+s3vgfU4IAtj4Qlxxrkm6pxk82BUmb/WsZ+Y4XGM
com33xbBVwtRoIG3FCoLatN0Y2bGyIia/nvepqvbdcnwAW+PSXKUEkAiZSMEPdejS/Ul5XD4frX2
uzFqHpck+XTZrra+Bgow8MeIkwgyvHMRZl1iY8hE/Jc17Xhjh3XkYgCpd8t27CVHtnX5Kcc253kk
rEwcGrbCNgKRWIadcBSZOPUDWCfCETHZ4lUgqSziQAYQsBFRn0pkwldiWg+yWor9MdXAw5xYMXMT
NVLdLu6BpW6t4TFaw9QbOjL+vHyuW6kRRCOD5aiKGC8W3I4+k3WdOORbq2SAHZ/2dhd7czy6hFVH
hBAeSjeuUav7lmAQJjK+SuTzDyeEbafyxTkyO2N2S2zIB/zVQfPaz6HXWs4QKLt2p0/Sqvt/+bj/
6itumHVRGYWZAYjCPkdBgoMrd6mHbZygd5cr4qiOdDlwI5M401Aw3XyyJkoGSFSPwKsPOoTAyEBD
jxzQYQB8i80LFC5x8syhikNT6Xrihg84+wMENzPaCa1r/IsmLoCIjeyqbLMvf/gZ+d9wktGTTK/S
hGCrbnIn/x+kPXboAoAxBvmNbKaJu95LNiO8AKMOwJguZPiGdhX75UJbj04GccH78a3uc0Pi3t7c
TkQdCPsRdRgm/hER4C2QN8UtKWZvwq9O9fAqWtODVYQHpTQfFmJ5aUslIt+4Owr8TAPblngUAOL7
emtPjnOZlDhbyKIAUDd1+v6Xmjwj/XUkH+2NYQhSBMsc0H9IF2tV3M7nGDWIC54MkFxi3xjmWD52
+/n+skSZQMESZ0zHZyGFWpaRfcZD8XVJ8sNlEW8rBYJSgiVaGgNpSaIqrrLP0VnjKCXqC6AeUdwe
rirJBKTsOwmWaBK9szSQ27jd2gb6iKy9wZKJJNmRCeHX4cQYAOQMSJxSU1wzOyhYMRkUVwrXL/sy
QnSNLJ1SrC4At08Lr4cwWhygFP+6/Glkeghhgl2VlZW1+DL5ck8L14qfJhnL7luYEOHrC8+ZrXbR
0uXQo/gaImY/lvf1XeglcLGLxzdWD/wVB2POXlYvemW6PXNK55LfPGTxMGckgWTqrOC371xL85NP
xn361KP7rrutqz4NT9rk4N93d+EF2dq5hTRDreSTMqMZlh7I8k2rHi5/OYl1iHiIbWNb2OPDl4tN
vwb7X5kkEocnPT7BNYxApe5ZiOPTNKfIHf40R350Yz3qD/UTOSw/+RmihY2ytDPKNqxkTkMsHhXJ
MBZ5jyvGbpqvHIIl/7HeWjvVy4/ljWxx8M3zJXwtwWlMtKX1zIWZmeEa6c9K+zWZv1bZwLlUKcFv
RNqUA2cURxo+Ly6fMUDM8RJ+5p4wd2UzOq/JyiX7FzwI6ScQhetwhcsx3OmOeaPeTm58n3y1foJA
zZv35VW+ONqCUCtxi2t+C8Ed4F821G2dMQcM1BnguwF85vwmrGExD3lW4ia49GeyT45R6kUHjs5Y
76bIaX5I5PHI/I3Wv+WJA3JjNTZNlXGca6r6pGABgBv2SRI/aDNG18BT5NDE3JUVUHby7qtE+KZD
PREuXHsyFVpO5lxx4eluECuDKwTbCy4s181fW2zLXhZ6vY2fufECeYJD5AK3VMT6xFdGCbbJ8Jk/
gRc+vf8Hdzu6ps/5rea3H2D9PhXIk9jzLxpHQ5sxMK25fNlbAyVt8Uj96jDvwKIgq8ZvH+j/K8cn
Gs5lhYlh1OUE5Wbt7wJYNYO/TpLHfPPy/+f8IELwc5FS9s1IIKLuwsQ1V7rD1qcXFfRLHU2ywcZN
v30iTIiFVhTgUetN4bcrh7QOcet7/arfF8izFjxK6b52cQdlWF2yU+Q/P4lXyBprrd1CRWV+UvUH
TfEV2Qjsm5BcMArBtdVoYkzTWOHajZbbKXurfFmyq2m9z4vbbJTdM+663l5yCwg5WLADFrtggpGV
VjUGUxV3DMpr8gmYAyC6L2MnPNCH0eWogfFRzx15d2j7JH8LFoyFABdnqNdacY3VL4rCmejBqD9f
9iIy5QQbiRa62kCHhsfsEpeQIOwelvUbKSJXX1Xnsqxt4/9XH7GGiz4XJqI7WIY5FccWgFoD5rjo
vDpxmktEvaWyfjWRf2WJ0F0Ks8rC0OEc48PAXL1yTJDyhJ7lAugvZW58awb1zrylL3+kojhJ2Gfm
rBAdD0Ksz14+/c3iq7F70GVpzvbN/lc7W7gAXdwNhTriZnfzc7o8tFFwWY3/4uf/IwD0UOeXOGIA
2MgtmAUmk6PbfyolmTvWKIPxpD4K3j28c/a9gDV0LnBWVZQnF1zptPtUkevB2F/W6PJdwtrY+e8P
aaoOLIXt5RHQf4+R9Yg188sipIcm3FfgvWgkUvFVpuOAxj9q+O5yHwajz1/G0KVfLsu7fJ1QnjhX
CRi3eZjRCO5hVqhjGvZjb/XHZEyxy6jZkgu17XJ/G4Tg1cNp1THqDd3CDsuFLLzF3va3aM0Oqro8
Ew11tKz5elm/t4P5gk0IVs6Mlllo++A9DqrbYccOycEIymP0fjprQZAQvJp6XbU6gyBsG+waC+mb
/VOiy+Ubi53t848VLXoE8hXYd/9t/db94rwJxS4Mlp9K7QKgBDdKSudx2bVjgvFcpBnqxZS0PDi9
6a85HEqXOZxMrrjm9LtqoLuqk3iK7sgmRCTO900baDGKvEp5lKNc9d+szlf90lMe6C2n6jTv1MSJ
aqd/P77l+VcUq2brRLFcUfOvCNDgMH9S4juj3cdKLbkKElfymoScBDiIbUayhDHKWGHvYNwZSxxx
Kmk/veVdE5QRfAmwcqI2SvB+ld+Uz9HeDhI/22XXtHN6TGqmvvJd5oFl7ktEM0nVrEFlHMnTqjlD
6yh3BGWM6Dh/6hTU43P/fzBR2VEKXkVfWJP2Fj6ZfteDWXuPbTCX+ulXw8uQtXG3aXuqbMJSJlRw
K1aRJWBGw9uGgsP10A+HQcvu0EmSvDjSTyh4FaMgVqGFcJnZL4OipIFeojc6GUUBzOHKqfvqx7u5
uASzEdwMSL5Ym038GQ1vFuZP5R2R+hXJuyP2jGJj0JKhhF9JK4eD8SZ+sTO9vnPDoAJ4u1t8qYJp
36XuLJm9lVmoWGSrYlXPcxXmshztO/VXsgeLpKfejfFrPKfuV9kAq8Rri+2iqVv0tKogkBoPhv1S
pTKNZAKEsESLlbxWUlxz5YpQJ/9igDyj2tVXYVAivb5N9+peWiSRPOVv+s4FLUMMgOPSRR7ZqS5/
GjDn4BVgKLLdvHX6Xzw5rD5PV3/qY8RKm0nrsawKyEbAsmNHHYWhDgGSsiNO5k3Sl0hy1UWWFQJ4
gsTgUQuoMh1V3+lF6hjag+Rtlzy04k51NRKUtRcEYvF1cqv642dkT9rqzcZe8cdXbpCl9grVW4gf
ebIjlakoeJmWRTXLudem9Oc8frW142J/uaygzEgFp2ImJsnANsGLFtSZhsO4SoBLpBdbCFX+j7Tr
WnIbV6JfxCrm8EpSJCWNNNke+4Vle9bMGYxffw9m61ocDFfYtZ9VpSaARnejwzllXaeVQiO9+EY/
tbCUsdcG0z3tlMVsrdtxTDPnwNi0nbCYDR438ODjqHiotL/MunRKJ6Ql4+RpKiPe8jhnxHZ6KXkn
JyKNTFRkD5Jg9CU72olfaDGipXq/Tw/a/o/OjO2YEFIl7sUeIsekzoN+IJpfZoRHz8nRDIWJUjQM
QmhmC/PVFRgJPqnF/fVVfOxPeO/P2GEpI5/7CDNsiLUeJQ/4H0fV1X+0drrjIxvx/DXbfUmmtk2M
v0Ou+SAf5t2yVwL9rgxSw5V2BXo/dI7loGr9IbMEymUFnYwmejGZR28/l1ZezPCktDcgObTB7NG0
BE/dN09pJYZxMqqaCAOhSYkmOjXpES2fnFPa1G/gSaDBCLM+6AJ6/9IwxXaMYpoVThNbe1l+UHaI
mtjx9/RTdtfm9rgHQJlr8irYPLF03atAHCGc0aaA/wARd27PwiexQJvO8nJ9cTwh9PeVkMQyUVGm
0WI3fpuj18k6681/prKnWr7aPyYircH8PgAhE4/D6TEyv6H15s/WwPiIYmwVKS5wTQutdtT+ZowK
R+546WZ6yh+1+aIFjJvoB0VeWkLj6pN1a3jLcTiWR/G2uaFxvPKFF+puF3tWu8Y4jdScljiiKT75
fvGygE7ua6f4/DcqK6/GylEDtkerS6SqKoC2hqoOgqPEl6wRAMjP189p86KCdgkkepim/MCR3jeI
V4y4QYIUOFdJN9oKj+V429NeRLDIQ6IaZwZ6vWh/RPXpDRX92Hl4V/rSLt3lPq/YuelpV+IYCzd2
S5GNIn2PiMSp2k+6es6BCjzkn6uc4ys2nyUrUayVM6xJnmKcUJ19rTVfqxW71s5F8nT9jDYVYSWG
sXUNSTAt1UPrMrV+GtD+M0z5Ua1DzpXdzqGs5DDGrTbKAdhkkEM8/d48xE7lhC7KDV4Y9EAehjty
eTh42zdqJZOxdVUfJn2nQTnym9CvDtMx/m6dqr2MhokuIF+ubyRH2TXG6EmYGQekEs6rL6LPACXy
Uv2/oyFQw7paEGP4RGD16BFyKcjIRucI6QWEYG7+SXH+DVUpb0GM/TNSeMdoRiSuC49p80PPOArO
+3/G3mHyhQxLj8WYDbElAVw32m89Ry/7xU4iY2C8IUKKJRhNUO4NL/WMczXauYFnff1N2WWu5SpP
1/Vgu2lnJZSxEUmcCkNJsC4Qyr5It/NhuBl9wNY9TPd970Q3xZ7mSuITr+2Wd8VYgP54yMJKErBa
IXJFtEjoPylFMEEB39Zzp/wmuq2vfWm96+vdDPqAIYahMsBUA3P3fUDRa0ufIhsMTXxj0aKjZXj+
4oJdF7Ntpy5iGG2ZKsC+dDneOEl3I+uOLp+XmGOjti3uLxFst38kNnIzl1hJpQ92qwZl8ZdRH8eE
o5U8MYx+mFmJ11OM+ms9HqPBbcFsDLZIofh2fcP+wTVelsM4kKpTa/Ra0+XsJo/ywpWlPQSGEz5K
juakXxWOAXzrm/oQMF004e2DVqElgSsZEhUCkUjTfbTNgNpY3+fecMxgewmiJ9rHoQHaAF1Iu/Zr
csu7AlvuWRM1IMFR5hzYyve6OPWmMLcKboCSfMvUR7NK7aHap2AUGQFQen1/qV6zq13LYuy9kE+o
jtFEhZIbt4be+mSK/XzITxlpDkbd2YMV8kzL1iVYy2Tsf1JlS9/R9QmlbT2O6HONnSyzQxcQT/d0
ABncOnPQGJylblnqtVjmireT0AGrgsbzeXRq5/kJKKzu9d3cuhQYdZQB+IkxBUypvj+5LBNrYBbp
CHmtEym+ijGxu1h0yMIj2tq8FitJLAjv3BOhHlXtrZK+G3cTILIGG7SZlDwdMwPcYtzmO3wtkFna
EkV5E3fmW+158SQXoHSNLd4p/rCbXSqz9Llj2/Q/PyjnZTvZdgEDzWvG2EDm6Ayu6gA46VbeG36F
Gdwx4M3gcs6OnclLwyRDAUmFI5+UmzlXHhNDOQDm1Aunn9e1ZFP/V8tiAjoLyLZJkUNLSHgQmoPZ
vJCOl9zaevatj4u516O1ZE1YQIZ0W+4tL/dCtw4mzDTEAcGgL7fTlpr7a0fF3uk6Aup2A30UtZdK
ue3EXareStW9Ht0nybMGvB7TurU6HkoiVy2ZSz3FZAizDnI73ALpBjMcoy0+6uC9J35/lI+Ry3vh
blrn1ekxLlxqFz0X6M6O8pOIeA/I5Uk+u/P0OVQ5j3eOKHZQTMCkcAwWMAR+089F8NPlkVgyppAw
CNDx4G7eqiZXTpDFZ6zLRsonalHCrxposlBlnHDnUPhw8PJApCm6ZJf/RCOzQ18ecmTzACg4F5CF
bUzaSenNxUDiaDb9ZlT2WiH9hUqdi04vTvCy6QrAS6e9ccdhiOS9nVakMMsKwCQ7IzrGZPOkWLvr
V5wjgIUoahWrqiv4cSdUn1IZNDhger8uYStg1S5LYB8F0hirdd5hCel+naXkZhG3DcmvrfrQZ9em
ySK3kLM8IsNW7jF3e8CoQGYbJ8snPuCDOeMbmw+A9coYTzNYRV6rFSTGe/VgPVZnyW4cYaecJN+4
L+4qeBqe6nGOS2fSB6ZY6m2IPI8jLjUwCs58fLHNV/x6VfQTVmFlSbosrmtoBHHpTB3o6HahJ5yW
nRxYbsd5A3zktsUTey2NcTFFEkotppjwnEEV+KAFhd9/MR7IobpZclvzIzSZ1E7uDL9Tml3LZdxO
ZKqpOpcwIlH+WPW3svFwXeu3XedFGxk3g2LUFE4D/n8RW7CYHrI8dZb55bqQbUN0EcL4lDAU8kGh
V6uPP2cyhlrn76PUe5ry+bocntYxnoRIWiSRGYsRMVMhPullcP3//8E5/loIC4uloI8jDEcIIG69
R8OPk7zlY6N9iGpN8S9wTP4hLL1IZF6FkZyW9QDOQ0e/n1wdPiR12+N06G7wakdb88KZXePdKjbg
BujNtAhvUemjJIO9OXf1u+IFJEyWX+7GAPQenC3dmi1YKThbVFF0DCLPErYUzQ5wklLQHmmWlt9j
z7HvLH7fqERtElEXRRMS/55+mHtijKWYMc8vDlTO8sP0p322i5FradwptwFIf+QX9Dg32GAsRNeM
0mACTthpq8SvZ3CJ97JPUh5oy2b+an1QjKXQUSDC5DQ0UbMHd3GRud8Ju+g+Ok33GqipI8x+RbeS
Yhcc97Uds11uAGM8RtCR9nMOuX05203jCWVqa3Li5NJtlpYORx053pkdi68BsQBoepye7Gs/NK/x
YXn9zl0c6wAG1x3vjbQ5EQaWRNDAAWkMWGqMyarbQmpUIry9Akd0ECrBsqcjqktguqMHAp80MHzM
hKEt7fdGY1fC2b6fZRqLMtJDqOptj4J9iR4nBFhe55Z2v0ejmsdb7qYjuKyWHbErwauz6H0UuTmI
TqTufrGOovoaNjxvvXmKKzlM+CH2hTRlMRZGPPSk0TptdtLd+tNymHb/6hg3rdhKIBOMGEMf1kMH
gSH6OoBze6IBvnXgD0vwdpCxLuaQ9eIQYwdbQzgVXe1YbXQCipkftwYHMHqzMXmtHoxl6TuBjCCy
RtZYbtHxRkC4c5zG2DaIegP8iH2vhbuk7A9Zw4NAfetY+vB2Wu0nY2zUthCB8oZrQVtJAEt8Hz6T
F8lb3N6vcCWLCvPBdrubPikHjRoeD5V3JBCT30zTrL6EMT+A3ZmzfsaXyD4dicmOqVs40WlwdHt2
9SDm4jtu2vOVQMYiaJgwHMBTh4x2qn2Tm/IhRk+VOcfudUu3GStdxLDNQU3ZhwA6hlkVhySYC+Ll
U8YLlzbTTSsZbPCymB2Ajul1T/DQyYLoHtNFjljZf1emuDkT3pqYh44hRWHe9Ng67VH3VacGylx7
hOvFYLTm6EfB5dmzzcad1RVhO4OQtAdsVwGJk57anXJrSZEty6c6uR3JS2t9qeRPsvmz41I+cswA
2zAElrcm0qiSqNPXzjiXchCHj6Xw6c90hDE2ZTfWek4gJc4wdHFf6o/X/387VqK4Y4DUVgHXxJjN
ZUqsUB2hIJi/GV70A+0dtnYyccxHkD34uS9znjv/IBEsk4CBMYG0zXgGhUhGH89Q+7yyZ2e4Ad/j
Z+yiHT3NbnoEwuLu+hKpefhoyC7ymBUq5qJ3qQ55sXLXgdOklR9KpXZQjXABImYI/5kLlL5TTdUE
qziYRUS27Da1UQVYLRkZrjy9b/rpSQxLHrT3tmNYCWFMFIk7uS2Buo0ScOQIxeKiCSHNAbn+yVQy
dPccAOxryyonx7Sdx7iIZQtxnVqNgqoj0qXEt/Kn3OufCyfDrNboWv7zt/qryuuh56307f6vkgx5
GvbA/MZ2yihc1d4URPtmn6KZkVfH3E4wrBbH2C4rFSdRbRWU5WLHeqyRFgImclAfp3vJlxByv5Vw
qs/Tl+v6yd1U5kIkTU3CuoRcI7Ynb96BBcXp/NAVvin30nnAFIYYjDxagE0ft1oscyumWgsFEFCh
YKWrjlDdkgqk1ssrZ2n0Xz7cvZUUxnwN+hyDDhZSonN4aE76nbpfzqAGmd0cT9kUDVUSb2iGu51M
zGT2kdUkNG0vHM1Te0P7w8InrbATp5Lt0JaB7aDdyefrK+VtJxMtGalpFo0IoXlzX5aehF5EUecU
QHibycRBTQ083raFDE3o7aV6zNPfeeetTosxKnIHvNBMwmn1YIifcz1Quucqe0mFcyy+XN+vTaN8
EcUOWChmBUS0BDpfwgukA3xP9LVeQFOAga04CSKRU3PnnA/7zpoyyZKngd5t8aQmxzY7iBMnWN98
Ja+WxJiPAuiecLEwVFXxU5dPS7kXNCSL7GX4ncH3lYdh5ypqkZgkqumtEveDEhTk0HQcVdh+Fa9W
w9gHQwYUnrRQXTho6Ki9b74tQBOLPfPVel4O4W34AzDFSLjyiRF5F5idpYjyqCvr4s3J0DRH6eaP
5Ki+qo8GsLRpCizBxA/HCPMOjzEaypAPmSzi8MboJGbHwsAMcvQoW59bk6MmPM1nLEUqkzJWaYY0
mhJHsI4SODRjcqcaD1V0GuvYuX7ReIrPGA1LaFprlHGOafwtNQ6D9EXkgbJttpes9ZGxG2OpzSLc
CK3btPvcXY79Q3EAtY0DDs1gRKd5tY8cOZAcWqZVvpQn3hzo2/W94mfYp1Qd9aQyenzBfNAP5c2E
ZMriDkgDxO482r3yRt0hHAovPcwuEPgCiZO15Wwz22BfmWmvtQP0ZzD9WDj28o3Rcyqn24nhy5Vk
Jy0mqVbqmhYKYtkmewlUPuGN+jbgN5wS7sNq832zksZEJVPRisrUYkvHBQXo3s7iYJ7vqpRjmHli
GDuzyLEl1bQerIKbZh4cSwXf20238LhjqA5e0xB6gKswsgdnrdaocACyMIKcqPei8NXoDGcCzkD8
Ve6wpVHOuXvbV90EASbKsYD0YO6F1Uet3NHKUZvMu0oitjnvmz6zI31wZXNyNR6W7HaE8Esg23Pd
o3ZgYH4eSbflKFe3ohJcNya8/2eyCYU5V0NB8P+RXFFMb4xBXBewcY1ANC+BkQRU3GiQY7ShavK0
adCk6RqT7gjGIWxmJ4/314VsqNw7IYwqaF3UdpUANohUb34kqulX2YS6YWfe5tP366I2NuydKMat
1CZ4VQCfVLhh1D/pSX0r5a/XJWwvRqXvaAoky+qYIYwR2DoMUPhoz2LyA6wdprYf4v8MvYtxGxAW
/18Mq1lyG+VoDGlLl9SBJN8SpbGvr2Pr5HFJKFUsCGk/AAirSYwUaiMlbmyGIArQ7Kn5oag8KRtW
AAzsFymMAptD0lcjkXI3hqcC28Jp9MozMjf+ny2GCQVzgXRmpou526SxDShCZ4hn21J5UBnbe2ai
Y0IWdQnQ6+9tGnBMigKMDzk6VQ8EM6DhXSHw4kCODJW5LJ2gtVVI5tylNH9IDnnGg5ja8efSHtEi
h+T3nVjYhAuUR70LY65xUL+WpjIXpyVTMekllmY9mhRuDLUDtKHbNObMXH7MuXVP1+LYoIwMRVQs
fe4qbaQeKkN8joaY/JZWXNbEhGKt0MpaMpq5W83doZT0F9Fa/GyOOAEm/dZrW8d4HZQESj0zzMyt
UsshpmK3ovmprqT7FMi/UaxyxG2FJeujYk2DIOpJRtIud6XeVt9yNENgfSOaXezLHaCPOo6l2GoB
eCeQvcQJYj3A5ucuKAZ3y1Pn0Bzzcq8ciidaAg3PaHj5nfv86+Q05j7PExkaMZxy1yzDnZiYkT2F
8o2VWpwQj6OGLJFJps9pbaQFViYQb14WT4uy3fWlbOXT3u0e/YZVIJRqs5FlMY6LNll1p8Ih9uyh
2n/i5V2558SYjiSVNcDnj4Wrf5X2NJ222AOxSQ1sFqF9q1bnjS39RrvOu/WxlsMyAJpS9/DuzVMB
GuE5mjlBClfjGWshgcjMajo5dykINRom7ClI/Nym/Rmlz5uV4lxnFvR+jIDanKcQVobTbiahU5WT
TWagDFjkJMY1Tz+2XeRF1xnzUXa92MlGk7uTR6kPy0eUVcLaNpzepViaiWvtF1T64DRP6Y3xxNFO
qhNXjBfbAliSdkG+JM9dLbaJu1TAMC/dwo+GQLXVH7RAIAa5o7a8I+Wsmm0JRPImyhUFq6boj8rr
5JV72SkCBApefUTeUHIsZLllDxvAbTTeCuFWzoedDhJyxJ/xnOKvo9HpIk+wetciN2X1fH1zeWuk
Pnd18wFiXpk9hgjdhtwkQpAVRytR3F7+RLn/DMuWuQykW8W59WXUGWOToeGiT/MFBk2z232Jju02
IOhyQwsA9pGjupu6I4FbAHUlYGqyyG5W3SuW1OEM5epOQunFDEzDu76FmwZ6JYJxBFFtdGaoyIVr
tEHcPho8JM1NVVj9P3NEem9lehgamZuicUnb68rsmP0hzyeOvvO2ijkXvEcXc6jA+pl2gaIfBpDb
6JwOkE27tVoK/YSVtvUEECxdi8BRjl+k1PD1qbbTEu+t3MG7y71+Lrz1MEY/H6vewB2CgxZu4vgL
vT3D/rqIbV1eLYix+kNfVZOFpJ1r9LZ5kAL1S4uiAoDiALn3YLxypFFN+mAIZVRlwaYCli6LkTal
lZZMgp655G1CrPG7FN0Wpq17Mwzg8viH4hirH8WVkEYKWteIm51pptd6CG86V/D1ILrljRtsO9Bf
i/tAf6w1rTQqlYga3g7ot+AOFyxQHg0705uPqHRxwYQ31YPWmzUTEBiKymxmEutEiJISeOzODGxa
g9iY+ixsda8+NjdxAJzq3jXPTcEJGzdv80osE/DH4MKwehMBkBB+y6QnPJ3BYO0086frh7ctBkQy
YBtBookdKdLqtNeTipRuZ57NOOhqdLF17tSOnEu2VRNACuAiiNnGxWi1CaQHiPTBsyfvwBb6heKo
GbsRzVC7v+lPw7P0xbr7LdN+kcwOclR6KBVlizeN1AKRJblVmgSZes5Lhhq9D1duJYQx7h0JMZXR
wlnJ4l4FAEfMq9pvq+Gv/bMY6y70bd2bMICuXLwSZZeLuS0MnBI9RxlY3GyhHuraMIXcjRakszpb
anpnnF6TvOG4EN5uMfZ9butKDTO80LNZsStzn2a87do2E6sDoWtduZAkmRZjbhH6DuCPFndY0057
6D2KYhk+cI0E3f1rx89od0XqUlQ7PM8Hj7Yrhns1Obe77Ily5tRO9zkuOfrGUwfGPExzG0qKjnsb
q5/Shdg9ZX3hZbx4x8QadvAeyUrV5q4Q7Ragdo33143PVjvPyihg1Pz9IYWKZCa9CaVWbt/Qe29D
b3F6b9rRYk/ucEEBNx2jAf4vTX9D32cWRLIWWdCJZG4PW04b8pMDOSaO4edBzUUV2Xb6F2kWI23p
+kluDQRKdBYPjMjHzDEgC0PSzzwCp82T+iUKpJnvNzJKLZKpIj2pDqO8X43wgXNSPAFM3qTFWqRJ
RZCkPxNXPyRHdDknXuKLP6JXAmrbauH3bl4/LVRQ3y9KjEYkKUOaonQpnS7yeefF1/EAIADc5I08
bTXIAxTq/7ohs6D341QWi9ZiC5PZLj5NbufUpd1+xmQX2UGkUzo5uDYoIQRvaHPT7K4k071fmaqp
W/ppGid0NhuZXSGomMAhor0a+XfOIfI2lDW7MzGSOkLoNB/IvvORX1af+hdg7CL1oKR2/nJd3qaN
Wq2LMcGtCJTnPELklFv7PscARXg25t9Kr62EMJZXbklSxRmy8lb80Ic/etChhMGfrYOxtVqpEFJn
SuqCgjxxUsusnFkcJGeQKh6HNG/LGJMhSGkkjJiXcEPrXA0AXJjuRB5x6FbJfa3pbCMestOhIiwD
zeIVD9muOmG89BzTSHrXudlTDxuMR7aHxwk6spujccdTeM4q2bY8LZSLNIuswm3jbxb5GY/P6vB7
AYCJiBaszrqhscg94hRXIfieoey+joBTQjMeHQRRMJr/L/rMqYH9EACspDFq2CnAkGp6FAFSVXIy
4ZUYrg7gZTz3MfQSgBxxRJ9lLNi/oZkrqYxmxt2YdpkMqYJVnFShOqSZdl9b8v66mO1gygTniIGm
VDCOM9Z/wIR3p2KEHm+gwRUwV1adUCe2DSQt4512d13apqtZCWPMvm6l8jiNdemqQuPMw1k1vlwX
sKl+KwFMKC3XYMszYkQBqlja5fJd1L+bAHa+LoS7Z4xVz2O0tYxFVbraLRK9uyXIHAzsYtSUDv5x
O9mpfn3Uv8sJ0TWvfIhu9noxalXm1i8U7bgBJLZyLN3KGQLJn732PNxjCMnl5lx5chkbDzhzXS5A
R/NW4qP0fMWzXtsT+MTILrTnfetHLjpovkfkT/eXuXHalGdLrEMn8xvKflz5mSPeVnvtLXLkAevx
dJK5aGpISvTBw3NmqEYgPchrz9yud6x0kjH8lRGrajFhNe0LcSnCcrKrnMSfb3s3fsCMjN9wirOc
S8CO/DdNozSzioMbVT1ol7+0ofXBVs556G1H+EguiOCVQAMjm4pSeysdMwXrUn1K35gdol341Li0
/pvfR271/fqt217VRRxzTkOBnFgr0lefdFeFX43FEeIf10X8w1FdZDBHJQFssxkbpLtaN/TJbbKb
Uid5pvR90g4TRbux4mMA0P/8eL3/L/ND0muxIgsUtBkKOTeSV/Z25Rs7pUNdIdpTVliM+u3rc+XF
901g3fE65K5vqsLmxpfKRF5ARwIFhQZPiZBuU/VjmXGh6HlyGMMvNOlch0lJ4xI6SwlIAKSHjAeg
Rdj0HZ3ehzvewDRPJOMKeoV0C4r3MJvjMaxvIjQUq83jdYXZNJEotFGmVLRX6YyhKguQ+TZg0HYl
6yCFdtscor6yh+6T1P+OY7tIYufb0yZKo1bEBsZA7nQWIWpOc6SKblSKIcd8bOfzVrKYwzIE2F6z
hiyKRTT7ybfytYPRSp7NpxJw0XvwJj1GmLOon7m+jh7Kh8uwEs0cGni86zguJpiuNxgkALOIdoYh
INmTb1pnDHiI/pvGfyWP8eSKisZJI9UAECBJ51lob7Ns5Hgzngiqpyv3XbbVkgyZkrnT4sniMRMf
ruvgpp6vlsC4aUNuqtZSu8wNQ+k4h+19O0hBM/Ee0Vu9tACE/aXrLHlWHVliGStDBsh+pMsB2U9H
+QyvP6WuCTaVw+REdw2NwnfxYTiFZ4GTFuPcNYOx/6GW9/owI2WgqLtCROW5PA7jayb9ELqBc2S8
LWXcwGxNTT4h7eKm2o+5/D4nd2Cy48jYzAxctpPF810yQqpGxHMwbfe1cA9QQSeyvutS5v6RerDo
aYY1LPKow6UZ7QD8fCPIyNMyisF1KZzDMeX3St4j1ZcMKgqUc/lalYdJAtft8LnRf87VxNk4nijG
RJA81/Kwgh7UCczDINsjCCzsIkp32iKc0qFwri9tO9pfnRRjI4Q6tv4OCmjnQ+eUIPS1HPlWoJBA
qF1yxPGWx5gLsmSYdUmQWaykJ7wwFONQ1hNmqm+JwNvJrYmK9ZVmyeIS0uhjo0HPw2f5IOIlAyOv
ghC+BS4hDUwlIPbwnoBvIzwfTbyq4d2uyRK81XtVQYuMVBQa7BWdw5qdBY9OxFlB8Rd5CwZaGw0V
FAsg8/j9fJuxlvVLNtsZqfSmKBET1dMG8xYuyJrBizzPh2wJAW5cG7Ijdn0F74rbrtTRE0eReNKZ
p3YNUUMfYeWp0PuzFrul1nlhre6GsTnm6M9Nk9FNS/UmBvNhKkl3sRA6ddy4jTW6UjMGuWB4U6ud
khL4mE3EucPbjuqyOcwdboYGOAkFtMHsb7TxVSQ8fds2q9hiFK41S2XTsLpe9mVPEGyOWQDGY7sC
X4/OqzvQr/yoXr+EvOn8yt0udUcWU0LYR5uwaMV6+EzRAN8ozlzr9fqRbp/oRRjje4ehMyJDjApX
PFCCY3Ov+aonB7wSAGfj3vLbqzV1k6VoZljChnf7tDFsIQom3lK23z7WZS2Mf9WSKE/jBq/G5bG8
qWkXdO+qKAi4mi97ZlDFtuCS1L2+gf9gXC9SGWsgtmUpKwJt7AJ2DeX7oij6A0opFRiTG46Gc/aR
nS5M0xkASoOCpmVNtcvpB+m/aRG3Z4yjgexMobzU6JgoEFPq4mD+lUud6NfWVNrRCFKzhoAqQjFm
Utg6anC2kWDsNSUNcaOwibw8HXhtiduBxq8dZpFdchUDLDoonlyQqNtLO9m5atp5/SDGnBIz7yzZ
+cNlHDst7d/eDeBKcfDIO2u70aMJ58jlIaZuW6vLsujvqzshk64o0gQvBTCc2YnQeDp3bIZ3JdiJ
Q8saxqLr4IspPQpabWw8v1ywJtvdje7BwgS8GHc7p3K5hCyTU1I3ZKlirEpH5p48ITp0tV37c4I7
pv3tvNn2j0G9IeoWJkQ0RZZBnM02aYcLoSH9rDi1KzxWO9AL//wbCDNzmpfKVx4I2rUlp7XzQ4MO
I578j13HjHzGJeLTjGFWNWTuweQGcMd7Ywdz42a3vE6RD+rCCGKcW5SJaLspdcXJFzALtueI7K9b
sg/XjBHAhKVjuehDK2IlQ9Y5gvmapkHXa3Ylvl6X88HlMHIYvZe0wiz1SlAAlkbr6gNwD2gkynM5
vP1iwlA91a0w7LFfXTzdNep8lyfF7vpKPoafzFIY7ylVo9I3U69gOjN6QN/QQTmrbv1ZfKTgvcDF
PvapwwMc/3inGaE0/l7ZjShCajTvLChCZYsH2tERgxRxAqS02dvGoXKTRx76zQe3w4hkPKtcyWne
pURx8ERSfaGa+x1Z2soh5cAj2vnYmMDIYvyplqOxtq0NBfQqiweMg0A6F/s3lDL3D5fF9mTPhtWE
SQ3b0aWt3XY6dD22LZ3z7Keb8y6eowtSAeBpSZYhixazed0ixWIqqopjqKOjhCYSYLZhOJVVnofh
qzL3jxyt3LzIvwSiy/K9gsTjPEvS0CnAMlF+yBSJ2wVEGQgK1S+qXe1Nb2js+MC7bx97FN6tE++i
92IFEo6y1HSqI/rDS/ok++1+PGX+GxFpYSs++ZbvErf7zE3jb9701XoZw6UlFToyhRbrPQA58345
mjHEhZ7iT7vKK/3oJ4+jfNOEqZoJklNAUKkskmWGiuqYyGhrKvrFhDHOvSTRahv3IlAGxY3H7Lm2
skdljvzrZ7u9VEsGFZlKp0iZpSoGnp7C1MBGT4/9dA4H7/r/b1509fL/jG1WwypVhg4+AKPLN7Ey
36ZhB+bHzLku5mOg9aYrv+Sw9W/AcpdtKyWq03oUyBL49L70FdG6R0l5eBaTs2kaYzBxsYssHmGl
xTwohK8DD4J222Rddo2dZAE/zlz2iaQ4tABSAHM59BrU+kQ7cnnoNtydY8zjtOhROU4ibBaoGCSg
Kup39W5y6M6lJ96IDk8aayENoZR7A7EX4J2Ts4w6cYs+hdEFEPK/QHDcjqUu+8jOqmQAam/NBtJG
nTzolnwjzeqrIqIt3SLEKxWUWpbFFor8h9kknMI+d6ms+ao1oR0UqKR+GlwaLBfgUZYOCoo7wh8f
IwtiPQglWuJyOAX6yJed0l1AqRF6tGkh8XhMlpxbzQ6rGKE4JQYZYDXKysagsG3Ur1LIS458DP3f
X2qdfsYqMNFyQe6n+i2wyx5UB/D+rrDYvUcBXOuv8TMPvfUfPM4vK6Iz4deQ91ndWdR/76IHCtNN
W7ZDt/xMq3LFHTCGAao6+7w67scEILNQxqCUk5whAiMqOLeLM14d6FOi7L/aYqf4BIws7/JzHlCG
zS5o/0q+c4wnNfIfA4rLspmAokV2yhgV+Pf8BgWZHd1nCXEnZTUHrp2zfLkubzucuIhjLI6mharW
qtjlqdvF4veUdLas+7X5n/uu3+8qWyCU4tFEUrVSQHL3Q9X3S87xnR+rgowAJi4Sm7JCGzwEhGib
BFTXJwvsXPV35UwOvRva8dG8pc/UGK0ovzH3zQhnzItFhHluqWcdPHJD+aJTD4mpXe+JaPoev/Oa
vjlXnoW+1ucy6wzQjDoiUEH0xOmlnxUJrivG9kvkYq9ZiMXJqKxCk1vVUU/I/uAhgj6vfedZJ1pD
q6GK88N1iZur0mTdMoCkYchvNnxlYUZAazQ5yTUQIA2eMKZHrTfOZltyJrze8jwfbthFDpvEEJU6
HwRxUpxmF57G3K7O8kH+lO2oBzQwDzLthsPYuq0tAvCNdjioGF3iNSJuhi2rj2CsDDoqxraL8BE9
ONYw7duDVmqspN31Ld2+FSsxjDWZW7Ps5QnRM3mhrYj9Cd3FdgcmEfUu2hGbgg3ngW7+G3/PWyFj
WcI4XuJOh18aDxhO1bzkYA92vaPPPdqHxitMccSxtZO86y25naA9YwKGumW+g8vnXAmeCMbEjHnV
90qEN1AEKuxBnF1pSTixM08EY0hEQJfpYosnANEBCxvfZRPnDbBp7y8KweLOjqGWFMI8Ko4Cnts+
Cd1lNG4yrUCFt+O4Mt5FY7FmwcG1KMoC30JeRBTStFsZzd+Uu1x3lfvGj/zihIYNy1cD8ANhWEX7
woe9pvfoymVXmLBFiUCdnnQIxXqYyiI81vIDCqa2qfysuJ10vL2lv68MWJcvHci44bplv77JPhEU
KQREDsaz7oLq4xCfJdhNLnLAx6Zq6nxWR8qYkiopVZBX1/AG9/FTFGhBdFDfANmzQ4z6CNl13ugi
hXpfPlfBcBq5NWGO4VYYI1MqcarLCl4ti/VMhr+W5jz2nACeJ4IxJqamlWM34+r16WcJ80DVHR+1
nCPjQ19iZEST2sDh0eaePgAXAng2Y1e903bC6S12OPAaiujOXNFOlbUoYxY3aoydS/rc7uOfqQaY
x+e0/dwbP9NW4xiX7SfYRVNUxrqgutIm9YjQVjxMboxalrovwF4L8lBONMYxY2wmQ1fFtFlCbKVm
hHaCCVWpUjmL4Z0W/YTVZYu7Vs+UERc7yyOI+Ca0BNUrXq8Z3ZFrB0S/YiXFVKIxHaOGpr3aG9rK
r52Xg2mLLi13pH+4a4z9EJS4EjFKpzry/0i7jiXHkSv4RYiALQBXWJJNtrdzQYzRwHuPr1fWbGgI
VmNZ2tmDpMOE+rEKz9UzmcPXpX/puUwcvNMwnkIpY7HXFLzhGkdB9bX2xQ86ok28ytf2vAHH7Tf3
StsYt0DKKc9Ho6L2NDnJR4FmQO9JP0WHvrl50ngaxzgIjGSTMWkMvC+Etyjet43LyaSoKX7WBKDO
K6IpY6eDEaCPFYDTA7rsiKHvCjR+uV1hzbL0/o+Vjs03oPZbFluBlFU9zA1gINnyafprq9PR4cXp
NhjdAvuz1Oksjv6clZJ3BYDYSIe4JYSPRLyJSs7dbT+pNaw+miKwxU2V0YRlyWRQ9aBGp/ql27sa
BWZ1+1fayou8EcMsX4InoMQcaRIg7HlmRb/M5y93ls58uSWse2zIINUepm5fSliJEMvntG7caGm8
OJQfAglA5HnLOTV1DVfEsr1Ls0xaEUjS+IglUBDwzKh3ssLBVubJYOKHkfW1UQ00fog7Ij81pV9y
WzbbWc3v62NRpNRMG+VG/quaq9vVXt+FbooZrPkHgtW+c6MdxvdtwKlxDI4nl9HKVlRLoPfhs2nA
2493mVfWVvUWHLtfDIjAMvmAqp5446rb5d6zrmpMXBl6Xa46Ay+mxpl/0lFweC3Mj7qC3/giz/J4
34/++8ryxFqZymZCWtNNN0Nw06ZHjbdCuP2OXx2IiSpBmUbgUUZhJDn+GmEBhR8+oD8cFjsA9Rgd
4L/+5XgfjokyeCJBL+mbk8y7Ub4Zo+9j6zTCj+tSNlMnSlSgiaooY9Xu8upUJYzQR0SK0QSDEzY/
yv7B6Gtrxn6Y+CWSn65L2/xQK2nMmdJalqUOn8sOg/s4Poj6C5ctnCeCcZKAMlGAPBOqdtRKVlYC
8jW4E/qH6+fYLuOuDsI4w1FutRnkC5By7N1wJwFqWP6x+J1Lk4DM5pYzOZ+JnWlqyiro6gFpGiVb
rBwqU7mBJcdYSRMeK3f29AOG9p1RsnkjONsJyPms7KRT10xdLVYI2eOBAn8su2pH+xt/0TLzCjrb
z7CVNCa5Rj5aVEuPotyoWXQ+LfeXRxMjq+DLxIKY+TJ6dGqg8OXbPLN0R93x50e3ndfqNzA+U0+K
fNRb+JNoxjBw5eX++GGEjuyhOcudWdn2LCtpjKscS3EOhB7Rp3WJ2xxNr7ijb3sY+1c6D1T4PHe5
meStBDLusg30PC9oQSHWLTG/G3hQYxwTZCuDEfBZzHGgf7++78bESsY7lbfRui2DqCpa96qItdZL
v4U9eDDJCAhrZXnbGM+jvms1Dh4jTwTjSYp4NiMthxaIVWL1xjEUMqvoeeN0n/aOadmBnA/CeBJN
NsrEEPCu67U3yUQv+aZtv1flj0C5xcAkOlEH9NY5ScG2ApiGTvAfU2RhXYMAzHOitiC0jIaH/fvd
LMTudQ+5fXlnEcz3qeOkI3XZIVscyJMW1nfoQVlAwPmXYpiAYix1nae0oFHJx052tfaR1P71k/yN
rz8fhdGDrgmxagzGBTzA5AOFuE88uqs6Yr++vYu5bc/NuK8riiSbRNJVNiKPMoKkqpvQ7CwCG4Y/
dh9qcSe2nFC8GVFWYpibA6RpGEg1HrGDgfpCdqzn0B6V1yr1iXniwtdTLf6Uxa+kMXc4xWpbyQne
Rilp7aHbk+jVzG+kyenSU6Xf9LwmyLYLXwlkzKqSSWdIEcJI+mpgf2nZhf70k5bM+eMG9KaunI2N
zdOSk3yp8cGiqXFVLXgMVez99tj0icrjpPFWirYH6s5HY+PxNEgpsl3ECzSqRftUPtYYXkq+AfQL
B8SEg5VxYUi3c4CVTCYqkxomYAqQOR+Go4pFDro+0h5pDpD5vPmNTd+hE10FprlGVy4vfXs4R5gZ
pAbXtYCIxWK/kIPVTeflcJtecCWGibvGUpVpuEBF9PYQYAE9dAdrltCLL15/bWyju/JvT0ZPvnqo
BKWsa3KJBudi+KN6ayZvRf543V3xTsU4Xr2VJiEtqG9XcqWzCrWav+ZDYS5/EkNWt8f4DzAbhCSj
coJpH4w3TcIpVW9b1VkJGI+h1GUZRn2CVnM6AKFvL+g/hUxy9CF4B9/fPyVwokF4dRjGWwTFXGO1
DO2c2nwTy0dlupsXzoTjdtUYk+zYxRJNVWKrN5KJ6eRUQ8Zimmrv4uYUT+1k1UpIdpImd2oCTETH
5FUVtVcAFSz+H+jFWTw7eNLOQxJVDQKyOHxVkgO3OrUZtlZ/n9G7Kp+HPJ8CXGE0WU36odU3avB1
qP5I71ZyGL0TShGkexE+1RxET8UQOKkQvly/qu2Iv5LB6F4nAy1LSlFoEyNbdAsv/k/xjQAQk4JF
mvCvJ16hf9PjrQQy+jebUtf2Oj7ObOS22Q37JUbPZCk4Lm+7gniWw46PFCSWmkFEGO6c6H5srK4E
MG9/CpxRsYQvtE2fv0+oZwDh+c3cly5vE2DTqFfymUJbL5til+YogqmVRCzDUJxYGWy1Hd/6tnVM
OeAMKXDula0A56aWtmKND9kgs048STjW1Y6jLJsOd3Um5rEYZd2Yg0ST5mvYblDtwpu+0WX2waVI
MeBx3vEqsTyJTOCaSDYvw4i0bdRvFfO2NZ+vH4l3a/TfV1GqpxwseYCvpNfvaXYzp6DqrDhfhuMu
2Pdbbgph09AG+mBgfkI7agnQN4hXcDEpNt9Xq8/D+Iu5ybsCI/ho3LaaeBeCp89SVMwgC0G7YAVz
NB1hbCQ30erAw0b4YNVKqnN871b6pFO/JIqI76rC6mFTZ0LR12hJRXtyQOX3ULnK4S9oSX4fYitB
vJDGaiRmbeNlwvt7tBcveKE0qz06sMQRAVZvz07ppE+8FuxWwn0hlFHKSBOHIA9R2pu84YgpJz8+
0sooRSAjnGi9FUovZDEKWvZjkGktZFEiF2XX3UyHdi9awDrjGTdNNZnc/kISE9V0oe07fUTti5yC
E53e0kNLBfwBsONuIzdwrxvehlFcSGN0FWhW4oDeDzJSObSM5HsRDY5ePs8Zp7KxVXK6EMQGuDgu
APyEJ4sp2+Xr4rR26WffNN0iz5lVfcV8rWDzdrM2vMqFTCbGpYVYVrmA2LNEud23hTWUjZ0ZvEXI
v1EOrDoQ0BTKeLNceq9AQ11WDkd0GCnFBUZHFJ+utiWHPzvQWRCj8TWWPIlQoECvK49R60e53+Qc
L/k3H+osg9H0UC5K1cRisC01bgI0QT/eJUhHhtCKdCff04jNf6X8jbs6S2W0niztKAklPlXrVnts
HjiU4oI8CX7mzm88PPBtvTgLY5Q+XUpJn1rkxaiHJJZgGKWTlWri6GFKOG+WDftCxet3Cs6Ci0zI
fypRRuCMMCbfTa+dpFoLdko7ztvlV42GcRsXghhdN4PG0Lsen63zMKzlYQIZaQE4EX0UBt5Bf4Ky
xP+DYUjN9opYFm1krhqtElSVim2O2o9sD6Bs4HV/i0Dq3XopVjyl2Qq+y050+McUuPQFdb5aFoAE
z3VM3AWwunZYrDD9HpcvSfLzunuU6LVdOx/11qvEpChh2EkL/6h+aY6D13jEF23U/p5K0FCrT+FR
AXMYGnISwGk6bt1lIxZcHJFxLE0T9WIg0LTrUAP4ZKfsTBdbVNNPyU2xkWP+Qey5kMf4FzmSF1MP
f4XxCUyoFADbcIYDxTjIfB6y8oYVQpgCLjFk3VjZYiKCns+LvAwGDT2RVQ23ZgGW7eL9+gfctr+z
EMYsZlkZu3KEkKLbtYIvmLfTfB+IHCvf1pLfUth63Kh3baeISC2TPYgyb1I/3ROQaPOycM5h2DKc
EEeLNLeJahtmbYnyQ5EueMEcMo3jTKj/+6z05+MwSo9h2awysTxpi3Ezu30hACCxEJZdXcei1VaJ
ZLVxyKPZ2haqi4DZ1gBZbzBfqhsz9It7PAGMtnJS0c6kxgmhGbFi9WXD+WBb8QbK91uaSXP4lV2n
RaVHgGPCNC1mLyxKPJTcESeN0GUsHbqfcl0NOYdj+QT6ERUYAOJotqm0XiXG1piIFhpwThZ68/R4
XdhWCL84HPP94rlJwrHDVY7gQRfB705x7MEsDzqP/J4SGis/rkvcNuXzbTJ+StbB1ajMqOyHmOUj
5o8ZoGoTJzHhyWB8U19RoOMBhxrk2BLMnRimCN0czd8Ko+uUUaO/YqUXRRp3rUwHuPpD+qo58at5
JyFXDV1k4XPomA/VLYD/TjzLpj+esbi1WBbvL2kXEJECSNce6soa84+Z+Ne/0FYgu5DAeFtTEY1e
yjFMgh52DWx53Ytdeq4U2Pm0s77YFOk4tBNX4C50bynkhXDGthNJUHNjgfBoP/7UvNanyUHst15+
LPd0J6Xihc4NbVlLZMtOId3tXqIBZGnNuzq6pvGmaLw34YZRX8hgSkuL2KqJ0qEerfrdB5a6300P
N3owHPMkHaTbv+i70juermwf7Zy9Ml/SyMV2mSoaBZBrRe1eAxtKyYNI3wg1ONtZCPPFKjVuDbGE
tWX6bmmfUkGxUK0IQAXH0Uvqiz5r/m9B7Ox2lBGzV1udtnmA7QJIXsp79hfk8R/1zdanYqe2s6hT
jFRGnFaI9hYMs9sZrZWmyaOYVrvG4K1s/Bo7uHY4xhEHhIwlXht0Eq7HXjDdLut20Vv2o/IiD2ib
PsXR1070v+lYMrnVHMq2VHznQSpsrRNdnJzx0FEn6LMRoA1ETunX+udwjH6NcMa2dquddD/e98fC
xWqkz9PWbc92/r6M2+7qIszyFldQhWCvSgB7q325rkLb9oBWCsIMyKtMqsorlw3mg2gkVarZgCI+
tCQ+zJng1vXC8aDbBzmLYSxiMuNMERDm7EDv97mGPuuUe//mJJ+oTaaxIH2d08k4ASPxKYZPv8wG
J4z+jSb87xyfYCiSQskCFSvVeFOYAAW+lZwBVBkFkn1A59rlEaVXLOMDS8qddwOPLHPLZQJbH59K
xQSKyAIfZYIgmM2iYvSkKId74AMnrhR0gt1WvW5VSaR6RjbyeHC3kj19JZVdcxGzQldISM3+bvGG
fXwAzOITSFXQus5sHkj2VisH0kyJgPcL+CFsIqsMQAMCgi41NcNfnjEpDWinzlV+/n9UwlvqvxLH
ZrJlNs0q6ZFaKsUdhl0m6QHovdf1ckv1JR3QeqYKPG7gK15amNGWVdjq6Gm06VtfvycGr1G5FQRW
AggTSaNQa6fWWDAVIiEXR+XYU/dlYpVH8MT67U7iZXk0RLJ+eS2P8cshENOATwlvKPuSJznKTeRI
oVWDnJYO2aCEbJG3EGkQoh5v2nBbPc6XyUIMdMkSVcKIl0f4mj1ru+wpckDF5IyDRYfoC5s3ercV
yddnZRzw0E5FHUciahad4MTlZNej7hTKTd5wVm44WsK2e7M6amaCRAHt82OUtNaS8ybLeRIYT1/L
dTUPGex4DE9V9ZTPHD3cNKXVp6HeaxVJQlxjW0n4NGP7rTXcRfR1aXfdlGiU+Kx5RFQ0VTLAHMp8
jTmU5UAiiCIgG7MytD5lP5EOs3irx74q7ePu6bq87Ss7y2OuLBKKtlUSGaAEYvygSNFD0If2dRFb
eA+6pJ9lMNcWxZ0oFB1kGKfwUXQHVI4oM4wMWCMD6/s6KJCKA39mdluxz2KZPDgKoNVgI0BpR2kt
sfOEIXQEyY+5tDA8QUzkVxRBJai8qHZgivedFPlyG1hmbgCww8w/rl/mtgqaqg7od8lUTcbVZqTu
x9REdG7r1NLMj9H8Wg8897cZhfWzEOZAKYnzFExZ6FF7qj8CrgaIim560G7v6Vo52spO+RTYvExw
8xUo/RarsYRjndSnRkDFRsf4VrDQAQIjjHJaaFsSNRc+P9fmZYK0TUR4x1AX65GMpOly7PaqtiBF
wMKEYi6+whvM5wlhLGwGNs0UBQj3KGy5C/Bh+7p8BMzU+3XF2Bqk0KXVYRgri6c27JRKQf75oh4E
IEYu34znBn1/xV8eALz5OO9jZ0QSZdWv+scfjJFdSGeMLSWh3ms9QeK2hM5UphiSe5R4GrK1dw4p
SJwURTGJzEI4z3JbTFqN+jOpsMlbPoIQGyh6oAIvrekhfTDuTYRnyRaP2QFNdM/ci5jF/5NFovWv
YAEJFCAh9t2IL1q7oi3bdN02OOao6M47Xrd3W3l+H5glSWorfWqECq6lKvvDoBle2pGnqmg5gW3b
9AxTxxCvpKjASL6MbLIujbKeI4MbPO29v219zN98lO/E6o+NNb0ELjfT3xaJJF+TKCyaojA5Vp0E
ZohuF5zMO7jNXeQDb6ktvCwH06+91AtsgZN/bNbuwMGnyQptKYiE0dESaNbzIKMeE2fA/BVfiU93
pbHHcUu3OIrX4nHy5Tee0m5FB5nu8ZuwTkRuxmOLJBEJaEnhNZdTAL2cFttoTmHIq8hsRXJZFnUR
yFq6CZ92+QlbYVYB540SYRmeiv415SU/mw5mLYC5PiVV1bYrIUB8oDTJvd+0NtmrDrFGR7MpFA/Q
GNH7NdzGWTzj8bp/2z6eirAnohWE9+Hl8XozB2l3QlPy9NCoudVPP64L2DI1GY8XYNHKGrYfmOPp
SaNAG7E/ZVTf1fpFXIitgK3xupDN7H4lhd0dVQHKMY/YerMJwIycaq+ghSbYwqv6ZPqlF3o8KLhN
7TufSmPqOmKQyLWSKKq95NJ3TcVQ55i9NkN+V0gdb29k+xP9vkF2wbJssaaXavCLqHfuUckFri5l
KJOfA9OiD7XAFjklVs43Yx+egL2N50qs0H6Sdd3qAednE72S94tUyB7ny/FkMXE81elwBawPrhje
YwD4YbAPnsf7cL/Y5TOA9ZzybUh4+sKTyli1QZogwIAAnWFKHxVMPYhP+Un+oT4ph8FP7zKqRzVv
GWezILLWUsYWwmDKiE4BcscDOVRe6EZOeoSCOhWWFbgvXvp6Z9882POktTnT1PA/l6Yd1VU093R7
oJwBU1tLs+hlXYqBBPNHJI2gtzWqxjbTDjFfnWurBbASxnnTZXf9C2+ZikIAwoaZOA3rp4yHEZSi
j7K21my5i205/JlpKH+R2EoNmfMiotfHHngtiX701TuyG8Ss7lR4Ul3KMfFq1IeRZDVYnOL3fDBB
KfJN7nMeRsjWy1JB3mJowIQzJJYEIRGxVJsjr0IPOvAxEQoOvxqToD3nFjd1Zy2HucYy0cicV7DJ
aG/4YA1EwX6w8z3dywgdLojsln0APlyRJVMUifoJS1AmdaIFuEpsoDZW/hVvFSdwlNvaEb3BFh5E
p+GWrLdv0oCjM3TAuSqMTY54HmVdWEBfhcHuFU8KwBNlOGMzWpPhTQnGsaN/Tk2ILEkXQVgM+Ddi
muwMWYVeVTSRpgBDHE06Jat+GawOuMDZTtjzqAk/3eovYRpUEASElNX6UkHbCO+/dgKTQIsOj6bH
1iBWBy3kebdPAYOKkYD/rimmgbDLXGSnp5NkpFMBgtOfowmo48XkWBr9CxeWdimBzZ+FflxETP/n
TqlG9wqZD9Mi20FpWpF8DwQ1/7oH4ZyHhcUqqyWS2qkGPSc5dbKvczf+abS+dhzGcaRxH0qdABrT
Dr7jHaPqLnArrQXdI6fdVwds/DvXT7SpCOcvpDBBbxiHNk/1onDMCryEqupWXfdaNp3778QwiiAr
QT9Mylg4veAuiWll2b7i5l68szBBDRvjGZYocHma+jj2H3V/ICpHAXgimMKJ0cuDIgxQgHG5m4Yf
pbmTU86g7KcodanRbD9UxUR3MhewGfB3eFO1q9RTpQ7W0Lxe/ySfq3a/BGk6Kk06TPRT2yw1wXxG
osLRC2Sq7dcUdM7wrXvaf5V+hsfO/Ysl8h9XEhi5jC70hpSZsgiT1ZNjn6fWMC+WlHy/frpNS5Xp
cwxvQRGPiksHl8VhMzZ5kzuD/Bqk30KD85U+v27pKc4CWJysvh6rLiqzwmkjIKv0/rDTTlOxF/fg
Xt2BVNOthB2vkk9v5pN3WMmkh16lFQrYj5o0w81laKPOUWMN9SGpS7todGzt/vhXN8gubHf4SGko
QD3m5Yva1iB2ebkugHcaxvU0Ux6BgCwuHGnQHSO5KfrFyoefS3uMov11UZtmu7o4RuWkPIymXlsg
SnyqyWwZWDdSeEn1p6SP0QjG/YRxNail3hVg53kwy/3Yjk4HvEJROJH6DeMU3r87E6PhXdCqKKcu
uRNMeKQPqlWNoFGReCGc85XY92zVlXHfBwP1EpUVQudSUPwF7UGpb6aQ1x2mv/mKgmtMWtINgRok
2NYCLQ52xPzUD/c0hU04xstRBxYXSSQg+FHjEC5WPOmmR6rn3OR8Hd610UC/MtUBZXx10mCqggpY
5uKxHZ6K8T9l+A3z0n+SAp2Vm32VV7kh6GIiIZfL1J2mfZ0xC9QWohVEoJEvOJbE8avsg1xayGhG
M9xeXwzvdVI8TKXEKQTxlIDxC7WOF07aQcQQR24hNrsuTnZ6NnokLq001pyl/Rrqkn/dnD4XDy/N
l2UjAC5BgXkuA9dIa18PGH1G0p/cRwQ9CuFV/k685iSnkrWEO14Stn2pRNRNGbxEqsmYMgEgQ07k
tHBSOfZkU7WnsHE4x9vW+f/J+NR7EceW1AH1Top4r46iBX2ZyEFKAdCVfZ0w2Dg/G7MbjftMdNPy
66Ac5jLiaOrmb9AUDVUUQ9Xw8rg0ihGLkVKx4DeMhmgj7bRzHSlHxxkH2rzNlRTGiehSYoqRmsPZ
a49Jcld3HO/B+/vy5SliU07koYb3UNLmFfr4LDcd56I+VxGpMq7OwLiPsVL0oJ0QfMufi7c4khU9
AUH/ybA0zGfy8T94R6L/vvJWi5InYC9CfFzyh0y8m8R/XJlnzkM1Yy0grfNe1JDUDgA3QsL0lNuY
f6a8nLMDitWnzFZv+Y+bz6UKRizjSiJBygfBIPhUnU0OKaY8cswzWmAi9bOd+Gd2vPpqTJoR5KDb
0xdoRlR9GMXREDldnM2ggtl4dAA0Q0GJ5/IWW0NLNJGmZEMknfLi0HVf+zgHS1KF6pl73WFsq8RZ
FqPlUitVRtdreEwBNzB6W/J/vFT/69ucBTA6l0ZC3OYdDmNGrqje183b9QPQb/spl1hdFqNyg5kZ
0xgjjCyyZBftHdFqa9QzT214uwS8q2K0rBrKoQZ3GiQN93Lo190/LYIzN8WoVazLcw3/XTiquB/0
57J1ch4wCe8ITO5aFplR6Tne5+UQ2zOInCuiP/3B9yCYhzNFUAKiw3OpvGnVk3ykJafJGJyOfDGA
lZfXJ73gpA/bvvMsyGR8Z5d3czCECqwwS5xcKyxM6n1Pm8kug8rt+vk4qaGLacA7vcbHIrLVJeUP
o1herp93+329+h2MgoMfGxScDe4UOAe76tjssa+JhejcfxysYKf52SPYKz0eqdLnTWyqLSuxjN4L
c1APkizQHDredR/Znq7aSp1lIqxbUW2PDoWNXgpOyKJ/9pO5rcSyRlBEYdxk8PBE/ejDGM+e1NKD
/1y/000HuBLCWEK/dLmuTkruhCV2oqPIKurTML7qA/jLJt4+Eu9EjE30pgAKmxhM2Uu7r5MK3CM/
8+n79QP9qk9euzYm9RsUokRAyMwd5Y4cAHaI9xUwUyWPksOpo4XlDH+4oeOBlKwHSLG3ufNBuZ7o
Ig/+T/b/tYt7/ZpRP7k0Vew0TF2ewnWa+PMgrqHDwYjY8nP3VrlUf0oK19FgVlHluLrtiP37C8si
k7ypeWNKY6znDuaSXikSo26ne9Onk5HjzR/VU1bCGJdk1omkA0Qrd3I0hITsPe/3eGYEmWhNhWBd
/9LckzFuSQBjQ6bqSEuX74G/YAYZqciN+h7doG3i8cBdOM5HZntd2qzOEXYfUR2Q20MYhYesSh4D
kjiGigl8CdwCcXNaMBQaEOFodIM/64mvyOEhrLqbaF7cQMg+jKh4vn4Lm3FmdeOMc8pLIF20A7xE
pmdYuxvKTJ1vEp2QmfNO/dVa+GRYuk4kw6RojexGJsYJ8gQgCjnYukW7v1WeJw+wOo7mZU5pUyLo
1I3u5HvNnx3ZmtzkpsEKr2ih4+rznnebjmT1UxidLueKCCP1yHNpPgx6tW8S7aGTM052uB34VnIY
dS7nsFmwjY3n1cPkxbvcBTOzK30ZPdGB7Buejm0mWEhCNRWdMkqjeeklFiAF62RE/W4GabF8KqWb
MXkxg9frGrN5eWcp7HR7V6F3bKZIfsYhe25D4jRadFJzxbkuZvvyVprJxC/St3EqCzIKxl7/k2JW
67e6TZ6KV2jFLrAVjiFsHmsljo1kQmrUpoDqXSVXLgF4nxYY1hQQTlTeLlMTkB3jxU/wqZiPNEok
qkmBx774QIewUhcewDFt8W72ZEfemXsewdXfXORviewjH0yj2IsBLQ0MT/Ka+9rvboAYfAgsLHc7
xQsPEYMrj7GuagrapCjg6SjLaHOfgEgbG/L0YUl55vo3XtD4mwTrfEDGzCRJH8dKRciWiZPEVoRs
Dm3w5A7z2071s0iAkEGh/nltk785qI45ClM3QVpLfevqDU3G2VT6EVFZfxpdEYQWTekkEW3WgAox
dRR0pTuOVWyauC7qKqbb0CRiERbEuesyXQrQXc0Mb2wWa+x7p2ryvaoHHFGbBrESxYRHyRADOWjg
TTAR86RE6g6j/m4fRRwxm6nNSgxziToZjNmQUGpTMo1YSa8elxD73k3gNW33igKdy/Er1MA+xyHM
+ssmprQIW50VUt1owEibO817cwQIqR0cKPe6fkuepsfJ7l6R1lnxE51j5QGSbl/pWTT995XCFBim
CbsqwZVmpl2NoZU2dxLYaq6fkN7YtQMyjhODPEOmg8PP0fpuPynI1czEuy5iO3cCLu3/LpHxlklG
5KkdEUFb96/tINAQPkyge6Oo3CiwXxfH+2RM4r+MwxCjk4wmPBqUlWe2tVXPWFgWTmn6LOSx1eQ8
8rDtfG0V5hgvhvaULI0DssPiGD1PTnwjWYmj4ZGDefzA6jB9iUEXO73jIf5v2oOhAh+SYkRiwfxS
R7QZexuwu9ER26+5eBqkr71x1zSxrQg8JJxNRVmJYkwvJeXQxjOO2ADsPwJJDi+Gb3qrlQBG3/Uy
66pMKkonDE9B/tiGhtV1d134/bp6bJrVSgyj8NWcxk0U5KVTlHdmi/JBRCyxEDiRmyrZJ7NaSWFU
vhyCUUlnHGbM/hObdiikKNTnuwLM9Yu4a7M/KzmvBDJab8yBLoYJ7FjVLMVTdkFlGaM1f9B5+9Ce
ANHoTrx+H0/7mOykDyOhlmhZmPQFxvA6C2YmZ70lzX5U82bgOTfKIgLIqZBq7YgbFQarV+6MzGqC
1M3mQxQ+dELMcSLb2o6AQQysMXza8xKnOZMwqorRp6K+ibvsgAEY97oift7kpaUeoKn/Twaj8GUh
RgtJkYkM78YhB8Sf7mHvCgle/51u8RQHbHvRie0970WzbWlnwYwJ6EOuGz0REic0nGpw1Wg3K6Lb
ZI13/YSbl2hKAKLRTcDysiMqGOJYCgE8ok6ugDp4Os1J5lyXsB1aViIYO+tjmHKj4w4NEGxGdvvF
uE/t4InOupeFpd1fF7fpO1bSGCMDg5cKWkOUiqMRrDEviVbZQcwZ094MXysZjFHFaaQsvYhgOWmG
i0F4q+m+Tuou0I7LcJISoIBpL//mVJ96i/UcA3dsTEonDtQHEZikQFf76EXerN91bcAc8WWsIj2W
rDDiWgLA/VmbHGXkbMZvavXvi8O44uXfL0tgg1a/Gofke5I/lHJkj8O9aHKaYds6ADh9QwdgjsFO
tMbt2MGmoXFLVlptdmsuk50Jj9c/yWdsTOobsOH3PymMXk/YI0kGGZpG6x+0gwgA0B2lMZ93vGHS
7ZfJShaj1aPYlPkoZKUTvBBfsIBC/6DfDqFVflcOCtCGYh457tYVAvgNfWS6k4a19Msv1SSCnOkL
/ILeHeLqWGSHqOJUU7aU4SyCsDXQRTHbcFhQiOzU14qcinyvxacu+8b5TFSn2DC/FsPodAUKSW2h
DkE8CO+U9aUDYZV6Z/qUvVj/wZFG/9o1aYyGt/VgADAV0oKTBBbBZTd+9O8Dsuh5N/HWlbbc0Ppk
TGbZ51WMyRQ0+xvp2EggTFksTb2JlNdwOkiTbhUT72V+XStQXGG0oshUzRjp2044lMJjrh7niaMV
m1MiCOgydkmJJBvskP0IkkewBUmISD+BrOVTem3tGLvGXu6t7Kb6ubiZW2Dt2b3+5bZc31osczS5
wsBBO6OXRIiAvYVyv1TK7rqITSsGGh+ayyqigmwwHwyUL9Vs0vLhVE6llenCXiPFnkJyYCvT7QXR
F8BrKRaVbA2a4OstGvjRAkTt6vX6L9k87O8foojUNFfvVqmMUzPN8W7NyoclfSvG5+t/fzPmn0+K
dbpLAbI0L2MXqJjdrCgrnteCVVuwG3TR/clPuTPWm0W4tTzGPw5d1ieZKSIie4MjOYVX2sObYNNd
68DCVPcd4Xj/TUtY3SDjHyWjEiq5xDxHHDyF2a0il1Yd8Qyc85nYaYRyAkdSQvtjOSYppBd14qgB
7zP9CnErPcCOF6gyElwbrSRm4HRyJoAFjzF6T/WdsP+TcsnqK/36OStxoT70bVqjAkWEey2TrK76
0emmdV33eJfGGNlUAxJKCWYUzesXotzrJq8Py701+gtWx9CiIgxNEdYzQNlEt7WDvXY72OW+cMO7
kpPLcJwGJpAvpdVm1whzh6Syc+LF1jxpJ9hYWsE3usciEqDkeE8Pjmr/ctDr4+VRGwPBGQETaKFS
IFjNjPcid3Pll/Z+CpVnE/pVsFnJUcNYbxoTc69aa76IoW6ri+yoU/LWh5lbaZUXRLUnSOBJFDOO
J956Fa8VkXEXcjlKQy9hErEwjC9KkTkkBp5VMlvC3HhzyBvO2sx0VidlnEUv6EYmBLDjKEitiOSW
Ln005K3ljbFwVJ/tyAlCSCodBSdHzF4l6STy/v5mYX51byw6ak0SFVM4CJIdEK1q64vsKjuyHz3t
QHfTnsz9P19sRJK9lsjkU2PV5zK4JVEzSVQkbGYUWmIgfQ2aObLT2hSdcexnwPSNipe2Uma15Yjx
N7AUc0YSOUbxC1ZhraxRVKezTrMS5UZITnFma9H3646LJ4JxK3mqDDEpUb2T2942210Sgkwj4Dxd
eULov6/OAQTdURUbKqSJLQkbk7mKpbFQ4zhhjsazZIFdHMhFEyOwzHXjpMCWMA1HaXVLm9+vXxpP
EJNoLJFRjmMG01KGm6a3AiPyluljqblb59QlXPFWMuMyDHFZOllD97I4tq9KbCnHzEuc7oZuSXZu
8djZKAAAXyo68PzxdkZ8dh8sZEeJsa4SG7e5Q76kQFwI/GmPGQcrwKhTHFvJ1+C7AmjsnBN4OJrC
QnRUmVLLBM4KgwSGm0adH2sAE5UX9/oH3HxGryyc3S9M+7kUw3ZM/kvade1GzjPLJxKgHG4VJ3qc
1/aNYK+9yjnr6f+iv3N2ZFo7BHbvDBiYFslms2OV3ezSAyFj0EEii9pia7Exgr9DtH41JzRiBoaW
u0EWIUz0yNMN/3QCl0Bx22C6KDn0TmFndz64r83Czb26Z62Voa30BCrQkCt9SPHkDcBeIV1jsV2j
9ajfch8/UCA4gOHb5vwNEjCXN5kllzItTTdWWe9Dg7pqMiVOgyF9iEHWMLHyVCzfiIbqEKYMdX7k
gFFHElzUbN2WNAP/B94eHpX7f1sXWffCmnVhI6kRmTqqROGkjtmN2sn7Sp03aSAKDJPGcsTomeV4
7IMxlvG6Nk69BWqrO+6BzHBSTdmtvcBmpRI+gRq/WxwDA9kyAkZVpkybwiVinDWQJ53KLQCmd0F9
pSFziio/aPrgCgJbUTvWr71nbOXGGlWA1uNT0DNWCNZfPsTnr6HsXz0DlUsu8AACoX87eMlO3zak
cgFQiomlrqtpd106C6MdpgF8KXoKD/v3PQGUawLfyeYeCQMTSd/EJm8Ob43KuCrrruFv0XRzBbCG
q0mY8UCO/msSP3miD5xQ7q1TGKnQdfN6lkOlpfJW0ZuIjAXPxmz3vuQiasETycy+r1/9sxzKgZpx
P4rQx7s1Yi4AYfhLbCde/gmZIgN1Zjp0J5CfyQHrtqwmwmQAg4kyOpJ5njpCTKHwgqggVZQCr7+4
8e2f/6X866N8e9kIEOP17Z6cJdFRct1NVaiSsf5cuA2Tbc1sd149qrMAGlGVN5oBpDToox/dCU8G
gmQwL2F2KQBkFoiXMPgAjgB7fr+8rHVneyGWMm56gTGzqIz+yy9HjcmZwy3GVEKTQ0fKYMut89kf
yjw5xn5+9v0tjCqHiiHmr0cUxwHSQnLNCSCTRy9ChZxQrdYfs7BnZd/WvYDFYmnzEhl9GpKephCT
o0os2UOperMf2b2SvmiSnFlCBWS0It6DcvYhSRRWNZF1yJS+gk5O8DUydicK/Lbm37UysjJRZnkA
5LpdUFbaq6q1YogbFd1irT044z3QB44aWMOa69Lr9qyGJsaaaNcqAm7YYESwZU0yO5N+XaitI1SM
67durM9HR/tUVYJZ6a7H/WuAvz3czhvtirTByUCL/jG4swMPEqOznu/IgsNa4ap1W8imkj0xNESu
FUwi+OlmiiVT4J8zyQwMVu8USw65M4s7ocVjOLczrJnoO5o0W53+q+JjU1JZ2SvmbpIzXUhCT3GV
FBjisysHBEMgFyr3gzs8+O++O7kADjOnN+Vd9uIdi8VxtUFGX+wlZW+KYJwK1BjJOca9Odrps7IP
XfEaZKZkpoFE+H6AYnfJhq0k7e6XbgXl6oAbexpVvUHDH6Kbzhs3jVttZTRssdyY1ShusUbKzMg6
5k8FBWamRGUw7/i9lBzEfhPF801afpSsp2PdlKqSBIQbXZDoiRyOn1t/HNHd50fCS46/TL6rGAWT
ddU8y6CuQFfxU5TG8IEn/jhJuhUC1Vnl7TJmQVSvW5OzIOoOqA3m8gbSUKtjAu+qwQSDWVWC5JXA
vP87a3yWRd2CIFTKQCCZrFl7Ay2gkxjbpmI1ALF2jlJ49DGFfThMOB35RvUNO0gO3fSYTYl9+SVf
lwNkSCAXCgZaPb9e6bQSs6AveNTpFPWt137JTQ8gmPGkxqJ3WdKqvhHkPVU0DODvkddnYTzEeGpS
gfS4jSMadMuTqt1fFrDqHatYhg62egyZUa9kDAIHPy4hwOe3WSzCss9mHRyr8R0gsH+zmLMsGmAE
aOWRqulI7fj1Q9FsNenu8lrWY9WzABoHZh79URwmOFiyF2wSpziqpWkcyfRNuNOvhPfL4lavz0Ia
5fCnVadprYHiX1TBtKeqCTBbew4NRqJyvRS2kEPpgOQLXKBxJCPWmeE9Mae+7R/Uk+YJnuhmdsQe
hVl1ahYiKROkT8BIlFPcVtmbHMxVuUXh6geC/o9WGIxVsV79VSu+kEeuwULNi0nvu0E34Fj0squG
zZUqqtty1I6CP7k5P+0lSX38t9OjDFLbxE3J5dCVWnuYG4zgxWY+OJdlrN7exbIoOxE3rTZFIzSk
869UbitIjIwea9uoV7ZUErlHTgHlgTlHpeM2ix5y9cXAOM5QmGLH0Pd1f2KxHOqt5YKuqpsAYVMD
LiSS7IoSOxlB1dCa8knaVQB8zC2BMwtgmTNMx6rFXYimzJSs1nUcklb3oMUsRu9FwbsvvYciAweB
caXpXEEUcAZgn1CcMLhdEv+c6mPDYl5ZjwLPS6EBWwpJ9VuZLKWYwOqdgb0Hg/0/gkNqEuLO3Gr2
kftXbR4LmZQJaYdwUFTSpjXXW129lsQbTmDoIsv40qiqcZkkjdrBo26cERV7lOCeFSS1ZJcQhgjP
l28W66Aog1ELkZgWA1RRNZJNqRbWPCmnXmRVPYhafXNjF/tGGQk1GscYfEQZBu75ja7UVtb0W7TA
esIcepiJuNXU4mFW5KfLq2PdNIUyHEkVhCLfdiQ3R5Ku6EN7UzCG5IMUpXf+m66qwXo0D+Zlwaz1
UgZlSLIgS6UAOZ5Df8h27R7O4BWbGZ11epQhyZtKlasSPcz1PJpJD6pv4d7gfl1eC/nW72eHKRwZ
o/MCmga/vilimBdK0+GeAeLaDjoXDk6p7AHPZXYKa2ZsfUFnWdSCdPCwKJwAQx8ityGf2vyXXv34
t+VQFjCQdNXIyBy3kAPsSeH83MplJdzwAOkC3WQ7PIRJyVoX+W5qDyWNx2y8LKJFVaDbSeB0zkD1
lBA6TrVZFk9JxVuVcRL1XZk4YP1jqJ+44nd8kUftI3h5hCYwmhE2JLyONrAlx34vbIAcCi4gi5Bu
1YTx5SG2wkMN2N3qjYUNvZa3Wn4CXeisjQFjMxo+QfbIFUAoeSBz5OJmYGLTrdy2L6Ko28b7PdrU
U22wUyU2gXxgqsONkm5r3W1RZOkrNygYOeq1ZMQXkdQGR2I8ynUloG17q+86b36LCksKTGA2u9xO
3CjP3DO8B2CndntWpM7cWUqDEz+cZ6C9DZ/ttf9RBJR7pEDQSclKfXzHZRfV5TrprJwYpPOgZ5DF
74JbCezOn/Qqd6gTTtekrQfwsFeY0MAcYO7kHyyW3hW/74t0KjIIlUDVsyBCv7Wa7+qk30oAbPkn
c0DP+MIVyzU+QbVBSmMr0w8xf9T7LZC/tIQ1cbJergaKN6bCwa5iqBS2QS7lpc/rMUlx1gd1B/Jo
Kz71qJWFr//NUQYnFK62lxe4pqoCyGZ/S6U3ccqFAvM8BNbA3yGYe9DtBiOj+VuE3BUpzLcfqdVZ
emCyipDrLtpCNOUujUjZYTAYOV0yO6c+kvH3EjUd1D25GwLiECemHlsspV0P9BZiqairLwLfEPoU
Jv5E8vSZUx19u3Gnp9Ehrc2pxeoIWNHTL1tMeVFzF6gzeptj20hfYuFGY3GUsX6fcp+aIe1EsUFY
N89X+fRTql4v68jqs7vYMOqJn4cmUULEPhhP8gbpepKcnkWY/gflR6ZPFVTCuU0dipj4pTQ0cMVI
8aTfZokta06LOhHeI7wKk2YS7mMZSPuMx3C9PK2dJVOnI1dVDgJK7J74km8VjCnNPyIv/0XGGv+K
Tpd0Umioe4mCLKqqQSm9UkS5kvIVWmCm8Efdlz81pWQlztYV4iyD2kw1F/1Sq+G2d1OcmwM//PAV
Vjfnqt+3WAe1bUWg9nMHAjcbpFCvM7i4I78A+maNlKP8GGKk57IOspZE6XgJsIAxAxqcrbduN+yY
mLLrcdViPZSSK4h0qiFFyrnbiZhWgzdkc4DncDkP7/XApL5bcUqAhw9OEZkH6hT8vq9uc8olQ8v5
yNwDEn/XoJcm2oYbdgiwHuKc5dB9JbB06BAlERyYRVAjIOSu4jb5yCzpRbrpbPEQ7nx4eROLD2/N
DVkukIbvNoppTDoJ10qWUUAvXaAQF45s8k+k6yNprMvqsWqiFsukfLw0nOuAl1GFDOc7X3/k4i3G
yViWYlUHF0Ior04aASwyoLcEMyryDliUDud0XrtJTf2U34Kg9hgycpJE56i44MseUq5cKmcBODjg
fRjqmy89J3NvifpgyRjtvbx9DEF0RrcH4ZvKT3ACuGrLJ4/SmJtNu9f5h38TQ/kaUi7wvdLgjtXg
tui4j0g6xMMpYiHBslZDmdi+adJwyqHzcrIT1R+hdJLQfxCyCCBWLeBZHWic7aoK0USpYjVADHK7
cFMFP3skCBNgDbD4bdZXBNYHQjSB4TnKWghczQHWE56S30Rc7chpC2JtThyF62pWfHPQ+8q+fFRr
HX9fnGtqE0M0Bfucr8IHLK0JPHz51nCjlz4zxTsCb0BY8ZJ7wro0bIwNa0pk5aZ9EU49YIIEFots
QEAsNU9N9TQw+biIplE364sA8gGLTLhuSMiJTMoAWNET8px5dGrL+1jZ8LJXzF5ez3tZ+1WpJcPb
ZgZM1EFGwNSpuBQLG26SR8ENNqpXA3kjxXidgSk0p7MFAKcV2+qd9KhwjEd07ZH7smyiZ4tlK5UR
hqXfjnb5NFgExzq0g6PxQtD0cya4FFMaZZQloxjFZIIKKeYAD184EL5hHsBWoj1+sAKZlRfgy9Io
44yk6Nz5dTzaRfgUKke9vpdZUJQrC4IXjOBMBmWIoRo08PxQG0bZ831ng8VtskjPrW9XYOn1OhsY
zF5duIxLSC7ZVzX9KpA6r34uY2EM+A4hoQDPNLXFwSKQe+QNRQWAVR9a8Ra+yqNODG1TGpAFgaQz
oc+2vy9eop16Pe+mZ+Oo7VIC73sFosG3jtU79d2+fZVLHV7fG5jXEkPkEfibonX78g5s46Ya3Vze
T5YY6j3t0qLvIq3ApJt82w+ofn00/SZMmIQ55HMvHBtd31CTfCoUtSTJrfRedCIHuH3yNnsg8Yy2
I4iB2rbatN6wZ9WZvxvOLxtJVz1SMEkJotH19oSBjx7QDtPPy1vIEkA9C3MnBmMqY2nJfM9PVz3b
y/pumr8ugbL9Yp7xKsBJUdxAeB5sGk/kTO3hP52fWBr/3Q3/Kox6B+JWRrmBG/HrKGVLm3YzuLIb
71hEjCwxlNk3Aj0JCh3HMpeKtJ97dI4qhT86uT++FqIBIIy4fDRiiTNzIxQYvvFKnuXrIikrYmhR
KoS10WEEo3XbAyrpO2WD2TtHNRtkWzYGUFdZwxffzfFXmZQlqcYqFONG7O1GfJbG2CzDm3FkpVmJ
Kly6Z5TZ4IfQx9CwD4ZyS8NgkVvehW75Bow10uStAVR586/3i7IgzRTPit6WvR32nhjtg4QxZrSS
jfiyb3QSUInjCrNieGJqTIqJSAGCxhCT9/+lUEtP2l6+zkx5lEvuDz7YQDQNJvFudrtXpBxBOmFW
T+S+tcf4g3XhmAIpAwJm6VlrcrKD255gXmLieBpM1R4tzqs9XAyD5fQwVJEGkppGrosNpYc0XrhC
/9DeFwMMZvKTmeopOLknoGOLey3Ei8fXHiLz48S/50N60Ovp0De6ydhyxiukUjZn0maeh8np7DRC
t+Bsdy+Y9kAJEOTBTzN6k0PHd/4Kcf6rZlE2aBKTzDAm2FURvNqyhaBSM38KHqmGd7ypM4wOa5GU
zeHTvEp9HoZ1AKxbklxr6Wyp4XPLQkZh+WQqZWgAGTFhxCvriQ0w0S1hRs64kW0NTia/Z3Eis1ZF
GZywL0cpaWFwAgngsGllj3noRbHoIrHkXFYTltZSliabc4yMGjAEVQ4SIqRfezPKJc1L1JFVfl99
0yU4tmAzBEcqzS+S59jAyJd6lB+vmu4k8QyjRo7gm5le/D61a3FScFHQ4/f1+G7Ifsx+5ojzXS1d
df7zX2zaQhK1aXIAkjUhTHtbmlxOPur6to1YDRirj85ZBm2hp3wa86ZoiIWGg2eVSBUWXuSpYG5A
EPBRMeQxDkelDPRkGDI67DNcpLo5ZpVy1YYZQ9VWJsphGhZLomwyxvJnMZblnvir1zlSdT9Vs7xq
UaG8fDxk+y8oAm2JQbIyVEGWj3Y+gGb12h8e+vw67UOzQVyThpGZDj7DR1jVvXPIRkOr6Znc+aM+
9HYWxCde4w5Tq97n7XxoM90KKlZde1UcMFh0sGAQtm/KyDZpOWRlA1Xv8r2S3fcq5kDCHx1/I/SM
vVz36s6i6GCUK5VCU5sB9ItgBUr2SCEgNPQl08C8CYkPuWs/M5ko6KuhzUIqZW47vQ/LvC+I9reH
CRmK1sAjJlrFTeDUm+5JfBdPoiu9IkxkXIRVg3iWTAdVOvDQgh5T6zZgDq02fxqnrcCxkENYQqjb
FlWNX+iNiAi/fzWKTSB+TMn95Uuw/mItFkLdtjFoMw54uaNt5KbuGXCAOAeQVLKpgeWYZ48Ird66
hTxi0BZJHz0Y62JKggFJn+T1RbQyZxuYUExeMhubTAUm6Nv9BM1/YPleq8ZrIZr8fyF6ruchqHNi
j4f3UrP4kPGyrL7Hi9+nrltBJnVqv8V73Pyqs6c2FMxGeZUTFo4YQ+vpRrEuG/O2KvLeBvOMGU2b
sKhNRdvJzbOGOFvsfl1WEda2UZfMl4RAU+sZ9xhkEpn+OvJPlwWw1Jx6keV5in0Z4L92OQ7WxCum
oF4lRer+mxSimIvT7+Ns7pXEgOMtAxlPV3ZTngEilGXi15+vsxbQL3JkIHqWM0TXfhts67l3J17a
GqBhT1SMqgvNbqiVo5LrO7Uf/s0o0a9zAKJyVUtb5FuG17SfzCCwJT9kRAyM01Ipg6HJVZPrCQKY
Kd52w1EZHuR8c/mo1jN/iz2kjEQlJ4OM4ABVb0/dhVb20p9ARbOV79F43ABxEikKm4+t9MjqmWXo
Oh0NaYM+hfoMaxiIO6C8mkrDaDZeqUTCu1ksjTYSeVGMuq+QLMF/gY+OdIQDSnl3eGOFPSt9DESY
ClJwnddAtE418Yi+HHF9j6tLelowiGY1Jsl6g0UKIclwaC3oiMt8lVd90oVUys6q5ZzKQx/Dgbsh
w2/C3sjM6EG4HVwUlfcie37wD5t6Xie9qVJYinmMdQ7W+Dns6j/LdnOo3GHPavNaN/JnUeT/CzMy
CkAqj3h4jcnYmXpgheVozoBYaqPOunwL1nXxLImyu4ZRGEXeQhfL8Q4zbkXtXP79ldajr9pB2V2N
RzU3mfFetXZ6Hz83lvSmAwYIIGi83ZyQFr5mDggT4/DN516oBmWEOdSb2naEEe5dHVMmIFx6M6zZ
I3ibYWL6jBWSY78gjUZSqvReV6a+6sHPIwOWPNvUTeTkXe9d3kiWGMpN47Su5mddRtllPPGFJWen
mskWwdi4zybahdqpWoDy7ow3UjkBZMBqSM/EFYGtQDPwhgndwFA9uv8pbZVU7ntElbq61+WrVGPR
FxHdvXQylIlQep1LhQqlpOCR33WPBI253fAgYuGuxO1o6WZxz+vm38xEfFF5utHFj6IhrUXATRjK
Y1v80JPbtLu/rA3rHvU5fqURRlo+GoVxwrVqnOpVRv6ndMKrz55JN2d27qyao7MwmjahbYs5bVTk
0SqJBwSNjDLLtgrhyv8F7CW27iyJfhprZeKmIh4RKNwJbndbWb4NzhxbQTstAfkp3hjbuKoiC3nk
1i00XkGiqe3CFG3oB3CK2cWrbEWOb8vvySFFB+9G2BEcgwic7BrDbDD2lAYelpNclOsRYXMjPSuq
p/NuAhq4hmdV5j6v0bdbsFgiZeFlLYzmhsMSNRDLEwjCDrP3KOOCWl57ad/yfV0jj0O4G2KL24Qf
Q2YqW1bjyKr1WnwE9Qr4Wj4BLAIpS4QuJl++lukvIWaxY6/nBxZSaMOv6qDYmIQOHWbBbbAHqZSt
3AYHkvEFu59d7UVmP/gfLiIgWg1QsqCrmHqqS16N1ArPjS3e8JaIHDPh2GlRjklvQQC9vayvq9so
oyMGbTEi8JapswwFtL6IpHanVPfafFu3t/5fVTvPInRKhKD0rT4PE95rAziLSZCnTpaVAcP5Xr13
Zyk0lnwyR80kzqiVDR369fUXo/rpc5iTrA9p8XB5z8ihf9P/hShqQXXCg5QsRDaRl+UbDty6Fmgv
jlLQvkaC79QJqP1K3ukGFlrZ6vO2kEupfKSm8SQKeWdrQbeXgvC+bQyGDWEtjdL3IE3ANiuU6KAR
Hiuus3uS8fCB1cOBJjGyeEU0UxZTLPnsP2+nQENxT/ygzcKEnFRVhGaKwbVOesxQZeWcMXrXMlav
8uVdFGiYeYwXSsOM4XtbLD7G7GMoGcnS9Sjw9zEJNM68H3GqUMuYykkPk0c6hHKXu+01sI0jVST/
FO3SK96ErXbNigLXDfNCMhV/KkFSal1TIeVxTLfcnqC8xR7eoa3sxMCwErwBIDrBA+J4r7dIcadk
9iuxdpf8f/H8BV1eAFSPKNDopsq2CRi5AtbvE3u2+H1uFhVhkPHIzZEjR1dMY3XZHgq08dWUwA8F
Hi4kJz+K+qMxvIb+r38xHwINTx0YVVbVEzkltEuQQoHkhZvaY7VLrMdJC22gzIWkh0EX9zX6kz3d
G3szceaNcjWd8kf9szBhXONhvry09cL0QiZlP+RIndpAxdoIRmt9H1okbheuuCNQxgHDw71flrfq
8pzF0YkCXy0kqTaSESPxsjmlbyIg6qT24E+Ce1nQSicn3MiFJCpYkiItraoCwVIPBLrywDuhlbsh
CBgVOHeRZYCJBW3ou/JoMNlYWAf56TAsdH5S/GTQI+JSFsh1A8/8iBlikusmuDgxuC3ZMMyMa/Z5
zguRHDcnvDbjiVPqm6g7iSyoRtbvk/8vfl+LYr6Ma+hm3oWW7h/5jDVawbjIn57dQkLYCtI0yfAH
1HLPjYfav+Ly18tKsS5CQseDqoH5je5dRiQIjanR9oE+R9eP4l2qTe8KP7NerHWPEPgt/y+INnp+
C+rWBvW3NgCaQWiVd4VlWJGEFuL+im3D1/NSC3mUB1o3egecUNxifke6ZyoLPL2O5ulu5LIKUuuK
cF4a5UuptaiFULYBtOHJdmqVTaFqDKO07tOcRVB2cMgFJTZ8TrE1brbEbNpO3WTLefzQJoFbyujg
Svy7tDFuL2vHH3ZRRUOAioYA/fP/Cw3ksmBUeNJG6B8lN0dzsnJUTRL8hQ6rA2ldE3+LovMDethN
AgCSMIk312YblOZY/IrEh8sLWje2ZyGUVnS4ADqYDtBPqBRmwf0qg/tAOBQ6C+2YtRhKJWR0scpi
hSde7marKRVEyr0pCiyYjj+8Vef1UHoR+CWSnxnW07uj+zlzizQOZojQOT5e5R6rb5y1LOppVOW0
x4gIkr1C3gBhG2g1IXoy48a5fErrF+r3quhpYug0MuqqiiAhA1xb/BKNjKeQJYB6CaN+VjA+EcAD
A3e5+CqUDKvK+n3x69OQ8XXS9fOM8Hc6SYqnBDeXN4h17jQOMnJcmSF2CKNGjA5oG+FHaP/U4BKT
ej/4GlheOePcJbLehRlQ874DTADKtwLXeVxQbzix9Xyp3VxeFksM+f9CTNJria7wyIc06baIr3LR
E1lwMCwRlAFI0xQvaqB1tlGGotV2ouNrQL3nReHn5bWsx/JnHaYsgBKrktFr2LKq/KmUp67JrIp7
ycptmLGCzz84V2dZlBWoOqNsggJWwNhMu1o0NXd6iO3IG57qyjJ2oIH0WLUY1j5SlqBQgz7sAJli
J4VX9ZuRc2QWkRHjEtGzaDwnAqcqRqJa5U9pvBWL7eUTWpnBgT+MZw3GRJRRp6OsQAEkNl83YhLE
iJqd33922e45S8O4+ecjx9m1owEBprjO7MDl7hnyiRX4ljRYyKdUBB2LmpHycCCjXyMKhKFFgl3u
R+C0+/QHxsMxJUm+oz9i3t8ure4Hswd3dYsXX0ApTtkYRiRoSGsFV0R+eirBPa9vI4vARMyFFdks
S7LqyCwkUnoztIrkGzHWHADe1C+BwRG6wvArSV56lGIzcBrWjLZfxhpp5IZ4nP1ZlNDTlpUT8NoT
U0geLx/k6l04r8mg9CgAMFKFUi+62YyHat4BAweceQyLz1oF9aJEvaolKof7pqk/Df4ZfcqX17Du
ny8WQeVdjNkYcynFi8KjBdtOr0n1hL8uGlIfB+QdK2e7nmFayCMLXth6ReHqXCfHAoIrEhAGO/3e
d7mXHmliDNKaklN6ylZmth6uF+YXgqlHBiDFOh8IEEwABppXILG/ZBaoO83uoB5aR3X5jX/FzCow
9J5O7XKVNmiVj3Y52Wu3DdpEyXwJv2EmTNZtiqTzhmLovEJ3Vhoo3UiBgKC3crgToc9LrGCreaSr
ix1hrzfcKL+ladReShVCg7JN0MEOjPIZk/Kgx0WnATm5y+q5fsXOgqhnO/E1LkG9DTmZMNzkhqvm
pTkVrOHx9XBnsR7KIgtlpnJqi5JevCUd5P+NXBRbHVwWrAZR1ooo0wtyECVDGxRKleNsJplmpv1r
VbLQkFlSKHPrD4mE3kiYDb+KbKG5mwrdUkGz/k+no1O9LqqoRNXYIlusZGCri4U7RRItkWsZlpx1
PPSD7fcdJ+Q8ErOjK7mZg4jewLgEpqdA4FmrDGnrFve3ytFQsHnV14EsQVim7pXuVzQxXo0/GKKz
AMriisZUFLGOs6kD8HRjMlZGliK2tU1ynAF0Z1fbfCfC9LJaM8hd+e52nOVSlrdSGn5sc9wlRfw1
ta7fPGm6a6SMB4WheTr5/8K+dxOG4pGz6Ow52A9DY3EiUDKZF5YlhbILrSFXYtLgkAhbCgFOxVzx
c/zZAQ3JDsEu82vrsrb/wW88byBlJbKukvmqRbEneESAbwFuey/s+428jY6C5x8IyjhQYm1ty++F
wRRvL4v/w0t9Fk9ZDkkt+7gkU3yVQxxG0sDBXQVo5AGy1w/W+B5ZyyVloQxIqCRq28nw14ZMeNGy
EEj48m0doihjBFZTyx5jcd+BzIlP/ntxtLeGuDIxjBhpu7p9Krx6tmcAylitehsFuZkHW477uCyR
7NaFBdLOG6f3fDslPOK0MPR6o7OETN/2ibpLVMMewv4mk8dfl0UylJZG/smLNEvqVkIM2jbgD+uq
uykeN1xcMap4DAtmUAaGF/xAE+QRKdeiONSqeKwVFqcPSwRlS3y+48aQx7z2wJW9qZRDbSacyFjH
erZjoRSULRHlstGAFYsN24wuD8o8zlFt2YavagOpxGa2yrFWRVkVjEBlcih9ugHVqwDg3cJK39LH
EriEid1tEpfltrE0grIo4zj0mjojOa63b3yCef7sxi/vLmvdHzzu89Wi7EYY8a0wx3DW/qPbBpE8
NvQttjPLdxEaqSamljyMihjg07i+LJu1PsqKDPHMD/2EBibNf+a694g7CQKr4/byoX1jw85jaVDi
Cdo+ze2DmrVPghRuLi+DJYIK9Iq6U9XGR/91pWc7Lk2vp4rJcHbZAKp05Z1visivdei6BN4RUxGB
8FzGe2UonCnnbS3CsfmhG9S8J6cJ42VjPC0Ymf76aBdB46N3QifP6WjrO1L0T99qhzQKhYXFSj/8
4SHVRFlRQJKOid+v4lqxboWEtOv1gN3VJzQKaW4BPSQvGpIf/inXre4QbXUzuS7cwJ2f/+Y8f8un
Sw6Vqui9AhtmD9V1m3kDK2pZ97TOv0/ZkUAwIqUecK3F5M6QXgsldETfG8TA/bd1UOYjBXfGEFdo
gJKiQzbZ4fB6+ffXr+95HZTlKKdOyofR7/HoP3SIvCLRirntZRl/0L2zEFoZWk4ORhFJ//onQCAt
aR99cOhPJtEXsCVYFpf82vdn/7c0usSQ9RPXZDw6vDXhMS62dR+D+rI2p+AWRJua9KOUJsblWjce
Z4m08QCWUZ4hqrBnNfQ6pXeQ02FMQbH2kGYSajhhlPRBJq1+vpdtCGV4v8s/c5ngDGecGEMr6BpE
kU0YcCTja0UwW4MkuoZQWkqZMlxClhiyr4tAYs5rLg5LXNJOayx9aN1mlN201xliGHf128Am+pO1
XsZwiCE+jkJi5pBW+c/9+HRZz1lqQNkEXtbncpBrkGcKR0m7F+efl39/dbtUsPsJiqyg+ZL8f7Fd
cqbUqswDVEArKpNrrkT1p9aySPFWF3EWQmezJiUfZjkErLE4Zbu0m7ZKyUKiY6zDoGxaI4pqABBc
DNCW70XiGPNRZZnn9c7YxTIouxZNo8YbFbxXpTPB5js8kpcne5hKs3lSalMAeEj4klszsyWXfPw3
67MQTNm6yufboVJwTwkTZv8e2/pztIu81EQm7RZoyXZq1Q/Bibng1ezgb7kgFfyqHIGYRAPQ1Hp7
/El4Rgo0Nk3PwGJ0RZt7ZoWO6w7nQhpl8RQxNIqUzFv1rvazu6p2gHLCPJLmEMdd+FBdzAbD5cwt
VllcvLy/Eu1E+X3mz4ZKCono6pbxlvR7/j11OUc8oWJlKS+Tm96KZmQr2/yJt3h4O9V+2qhX4YG1
55f1WKJdqsCXjGmaCaIV4FS4ase1sxnH7/9y6UF2+vVce0x0xIqMsVQjA+sgqIv0DlrUsxBL1psz
FydKGZdOHvm25nCiGAowj+Jj9Trb8kd6ik9bw+mt8jXc+NHniKDkgOzsFkkQ+/JK12PBxSdQ9lPK
jTZWkwrAeRZBGUdsdmz3kQVGOcyc5d7MiFwYNkKiOx15PVUzqUKGadhJP4Hz4CQ3pHGpOPhu/ooZ
NCf9YNXI1uu5izVSdon3SzlJa0DjkA7E5qp4IRL9OzLIwpvhTeCyPHGWklL2qFN5XZNa1AGLXD2O
72M9bJr+rxyg86roRse6BToLh7YswO+ETivGO+DhMnys9XXIgqCBJ0xRFUo/0bJscBgFR862K+0y
kCxfT+wmip3LSrj+/J3FUDpYgMs85zoRZozf5tKp4BkpPtYyqLdv7vhJ4yYk3Sqe8yY1tqug3JRy
/2+7RdeKRj1LpiJFHiqsbrL8rRNDK0Lf1eW9WvdJAVb6f2dCDy+JMT9jegl+73/QhQ3ICTXYCgI3
RFgBLktj7JxKKcDcatIkpDCE/jR56vyqKEJuZpH0bwdEjylFadQYggYnK690K5qvp+JBDf+m/rDY
N0oJwpTP50RGEgqU3KJbh/rg6m3PeDgYmqxSlkZMfX0qIvT3lcO48xGUNAHPUACWCMq2aJXhp0Um
IC+jjNtObnOz1sS3y8fOkEGDu8CbChWdGOk2v5eN12xieWyr0cH5MDTKlQmkpmoNJYESD/tK+xFm
H/XsKUxCPWnVL/x9VzTx6zseCFEyymTMCIhg5bZ8l0J0vPs26UHhUFKIMZbJelAZN0Yjn7SIF/qh
quNgQp+SXklm1YHQGu0LtVEztOAP7/Z5aeQIF3LkoA6UvEAOASg1T2TcFDTaFvfa2MpO3kQnlgld
rxUuToyyBGkocUFeYgItmbCVoJt2/IPxYnhkYJKZMCbH/92fPy+OehDEMFQySca5iZPqtT4G3qrI
zPXA6X2g55VDa0plYsVVBF87iI9pz9Kc9VMEapckG2jYpkHWIwnl1xb8qPaQ3PGJl4iHdHQu37E/
nOBZBmWQgqySs7BC3ZA41dDM1E4qszdbs9gWNpqFyiNrX/9H2pUtx63j0C9SlTZK1Ku2Xuz2bsfJ
iyqr9n3X18+hb01aoZXmjO9THlLVMCgQAIGDA5FWnHcaetnKpoV1KqfHqH5UZ78a7y9rJRLBeadG
1+VyktDLk+iuH04ppjz+/0X1aGkZv8+Nx7EVQ5y0NIBzaqxvrfVLUU9ENM33l4zxLIPzT21O2zhg
UDL6RUGHJD0a4E/Evp3JY4wdbIPZh0DvK604VxWUw9ABTWW4WpI+tu3gtKomYL1nZ//+Vp2V4lxT
gi6MJi2IsvJR88cdPTQeiDOEiKDt4HEWw3mmQoqHLAVXh9tlmWvV2JreiUYShd+HmeHK+6lRW2Kx
7RtO2/jn1fIsefKBAfxCR7+K7hXRu2X7CXzWinNJYZRIWUrZuwVkJ8Udtplc5fcMXMU2qRj7BStu
ovvkJJrzENwnnXMSw4CVV0uAbM+ostEOWwVZRfurKtp/d291zjWQuSZlr4LNIjKBO8KaeyysPKQk
E4UtZsaXbJDzDxi16Ipykv/piChujOHpZj8d2wO2LO5aQaNTYPDvmM1qrVOXDs+XAajuf6bqGKBb
VPveTmZ+mwbPDR2UehXVOQq3El7wquRlyWuPzR9D7/8r30o4F6EWY2+QEBls1u8K8sXI/EgU9/5S
6TnrwvkIrOCT1Z7R0I2OZdnEb3dsRiV3QhsxCnukAoBZ00N6/c/iLMntdqFLnV8MEm09/Tt1OT/S
K7OG+WlkUnrxo+kMO0AilS/fPiAEVUlq6YapavwguqEtmlb28InRctPPu7C8TfX9ZRGb/vC3CJ0v
JsV6Po6YCEYFOUgPdUz3aiOagN30EisRnDucE61WOh2cpuH4RQd6i77EwfNlLUQieP/X0LztFHj1
uL7JsXOm8Vshgd9mr3alBufsFACpCPBHqOUf2e6eABnt6Bu+etULPsl2FWoliXN3fZirsC241RYY
ZizhWPbxia1JU+8MlKkTBBB9/6H+zkom5/rApRknVonKZZpQXwkz2zRkX4lFSygFH4ovC1lmNMop
o1Eh6nUXETtPn6vqQ/NYZ134OTatjytqUjQXNTDbSnuyHBJRsiq4Nm91kFWI18a+W5oEDxw1/Vn0
D7qosbNdSFnpwLm6op1RE8yA+0qu37i9AO3V3fo6BNhMPPGzGYpWwjhnNkflNDeMtpnNCrNQxOhC
OiGud/tRsZLDeQILRY45jYFE0XcVJmQsTCSza7TMmGBrFmwdjPFu2l12DaLb9IbMXH2qSgZ0mJpo
D+i76bqtQd2bHtEJ+SHfLg59nXbyt+DhQ+ONK0U5XxGlsaWUEktYwgfVcLrxGtmmQC9mAe+SlZUM
zktQgiWVREVw0HcaRoBCL3UqrzyArgdg+swx/p2L5eEbi6JNY9liYrNqKtuSv81p5Uzzq0Apwb16
A5GsPtbYDp08A/rrVpg7ZZtqwAJBdpWngyl+djun+diz83yMKveYSoxuKqZSwiRqEqNnld704eiN
swiHu+34dKx803UwKPDFalT4AQIcEGeNqPDpZHhT6bXDz8vHJxLChcGyMxClBphdA6p7VQLfq5I6
rSKwhG0ss/lbF76U3KtKXcUL/CvDlrFRoqawGafA4sR3+UFzULlyQzf4d8q9w51nfVOnFNVeTA06
eaqjp155jVaLHgHb9+q3djwUPMOkJRYyo7zDKh+ApuwDLCfVTrhnfgoGJVmEp9/unJ6Pk3KuvtUr
Kx9TuHrtkS1Mil964POO2j7fyT/mzJFjWzvKbuNUTvkR2PZKMuf3zVo2QTQ2oLOfNSCRDp5S8gMc
T98vW+Vf3P75RJnZri71oFidJc3Izhq3R/NVshnGktywoZjsKI5mf4mdZ3ncNVCNri4qwCLc9OVt
9+EtJqSvywPbwGMdRG/gbY91Fsa5erUtpFHG48ct2idq3VL9cPn0BHeacm6elMbSqBqeifpce6Wa
3kydgU2KuaD8ws7kfTQ5q8Hlf2Y/mYvBat7Uqmyq1zaRd4Xa21rw47I+AkE85rsqujjMGZ6+NXVb
0Q5ppNuR8SkWvZ1EXorHek9h0w3g3WRx/4385HG5krxwd53ZGAF+28Z0dwUg2L/TjnsFkxboPNRC
JswfpnYcGi6t4mv0w+xoES7PFTgqHvG95Fmi1gVwJfp9dlf55Q6TbY+Lw3hdmlPoigydGdoFC7E4
Z9EFmaw0Es6zCB/a4VmufLk95oZjqsCCL8JOoshOOKdR521fU1igqyl2ftPvWAcBawElm1YgkmEE
5o0zf9M+F6PgEwouNA93iuQ2r+QSNGJ6a5xaJXHiSHq8bCXbFcKz47U4p9EwevSQbZOoG7s4sFGg
NLVzB1zp38sDspzn/8ErisyFcyRGEfeNpqAj3x+NY/LKoOADcisNOAOwiwhZAUXHyDmUIiorTQPh
vRsqI/Z9SrtxkBzBMV5WifIIp3pclGSgcPTEBo002kwgr74z3LelHHvJVT5flnfZFVOeiE0nhYEZ
VjyTVELtUfkZqC+FcNEI+/R/v2aURzOpc2hFFVbWoYM+egtWU/cnC4NOkiN90X2WCKj78Yo+fGA/
OhoXv02Syuys10G6l/Be0ZEH66fhbXVvfG8igXTNk7kL7PoRfHoiZ3nZRChfe1omucqiAC+YejqR
8NSmgrLxX55+/w1qmJD9UyfTUOk8g9oZqZz1XcMCtBa81XhHxIfRbRADGAisFVGKXfaTlCdki3oq
TVppMkxmdh1U5bFtR6+2Zpu2ipPO2II5hLvLhqledpbgIP9TUSku2ywJKYt11HRVj+zhLm1i08gx
jvF+2UuO8qXFjFz/A80hMHZPx17F1DWQ6q5oa4LolnB+Jk7ikbZNYbhkDCKnrEcs1yZkdttwFLE1
i0RxPmZWjELSGLux1R/T6hmFmEgS0fALPidfsRraKaCdhvsY0mjfWVfZ+FySZ4ocYpquWiMW+TSW
Iby//yhPKbqiWwr/HjWGSE+1CC9g/WTdkrdaBdo4DajCQcIrRtix5+0lcVzCkg/plIYNBuSNTn2O
htYf9eBBx9aOMCLXQ45/ZXJTyvOv3Gq8thCB2LcN96wtl1SkM20SQtDKVsbSjbp9WQIt1n2j3c/L
N2TbUs5yOEuhaq3GNVtJokyJpyjYgZInTmKKUG/bxvJbDD9oMOdJ0WqsiUmbb2b2RZ5udelhDDvb
wj7lahZ0kP7y0DmL43x2rKVYKRfCVkawiehOa2ePLKi/EWWePlYh/i2Mr2BotCGtkhvsImRuk4w2
DRilWym4ANvx7yyGWcwqDlEikdyidHKnfLCz8Lqa95n0iQ67QRd0TQW2Rzin2S66YgUhI9KZsV83
Cx+iCSSFslafJkW001dgf4RzirNqxPo8wP76+hotRlvOT1I3CDJXkRDeyItAVjo2DVCbgVNZ31Kw
/PXZ0+WbpAhsnN+7YloxdqCHqKeS2+gpwNuK7KPHyqcHPD52c2mzZYbdT+mQnKz9ZdEC/fi1KyDm
r7XWwJMgk24j9VtrtLbVl4JDFF0qfu9KF0y4xsobG67ia+5yJReO+pgD9gIa3E/Nx54bv+2dL6YF
4ZhTeQZ53CBL96ZledOoCdID0blxTtbQ52AMeyCMaXsdGzd6cMwmQfngLSxdiCM8FnOMwSKdNTBw
8lhchw9sUj171LAjr/LZy612R2CkXson4wp7p34WO9FA6F9yvfM5cn5DtuA1whplu+QwXauTnX7p
bmPPCm3TKVUbVEOOovpz63wIUmee5XJeJB/Cmpg1m2Hvj3J5r9ROJ3JUbznGpcPlvIduGFlRsb7J
fOwOig1qZK/xWPFM2HpkEeOSJM6FNHrR65qFJ07nSrfsRZXvqn2wN2wg23bRsyiBEzh7Hsq5GLoU
ZhlqCnGPVQp170w6xvBj0800rCkZ20hE5yASyFX7tb6Nu0TBiyBoNXsIrpp0HxQPaXsww1jkSASp
FY/vbCojqgsln1zE/gY0QIFrtXbvL17uZl9EbS7BHeeRnfMwBtjKjTsudZiaXzJ3KDAQWJXeZRe8
8WTTMdWoGRSlAt3g0SRKNZlNlANoqQWgLwZ9vAiDIxLA5aOFDqLJPGYGqKl2Z9wH8+NlDbaq0X+o
wCVNkhYkZV4BZ8hof/BA2ZX3EZoX5j1rXHQ/PwAU+UMc53yzriiycQZmRa4xdRq+BMMhwvqQy0qJ
To1ZxyppmrBRvNJnGRX25bHqHqrxcPn3N1KlP5TgnCuZqVbPDT67HH8ac0yuxbu4fTJ7QRTZMGKI
ASWXrlqqJr+F5pUaWg5ockkwQt2gbVp9JQVmtgKRz9kCC/8hhTusPEp7Ra7hTYm9+AEaLd0VKtFO
dCUGX224mz9EcecWauh4UxUP1GgqX5O0kO2KTM/GVHyaW+mhiD6y0O0PgVw06kZlKZQMJzg65Quc
Dhot8Wk5wB3seww6uvGPaVc5IbqQ/mUL2bbA86fjQ1RnzlVp4FCt/jVt9uMoSNa34vsfmnGRCdt3
6ibUkNwut/rR8tvnwF1uwp+VtzjpHWuO5diaLhC6aY+aouqyahiKRjmZEhjymjFW8WpsmmMxW3ur
bR2ddP//k0c3z2J4ihhQJ3WkIDg7Sq4U+oBtBF5O7db6lI3e5a+01Wv8QxTn/Cwpq+W8QbapPEaD
PT/MwItKtvVp2A+OiojoKJKX2Cnat6L2geAs+fZBMXSY69bAm6gvty1a0315m6DNdFm/TT+1Oknu
alezpMpdwZpluq/PO629S2Ovnx8uS3lbAsZlSX+cInetxyhMdGNA1ULa60f6otiMV9+4BhDxVGvo
TigO2yXUmzajaP3FhhBEj3FmeZf+Au6eN+US6UqDxCnHtk03RxvX1Y38egy62EEF597qomFnBBbi
W68s/9Jeubteo7c1YQQBxNByibUTnQ3snS0TbBciw0tFB8EtVDd9y+qrctcQE2UdBeoTOcF3TPw4
qSd57WvmxjemXzvT3vLmV/o4Ah2C2RJYbuklAC9Fgti0nTf8/iuwWeHPGEuToEo1AwCY+AXbKQ7J
LXWDffsdiA5QO2qf8/+/Nw8bA+7TUDXLMt8teiZDjuQYfVIzva7HJ7rczB+gR16L4JO5opgyvVXj
wS2D8g7E9q5WGqOtKyK60c0oeFaFhwYbVO8MlBZhL+2rNu461VP1wB5zv6Avl2/mdpRYieL8myyr
1ErZMKW+q70FaDYTHLelY7jWSX8FU5v/P5RQt83z95fiV8NJWdQPnY7kq8xs8sraDOkJ+4IPxQ3D
3SfHEAP+l9Xc9qVniZybo8ZIpbrHK4ZYk2dMX/VWPpYfIKH9wzo4JzdNRhJ0MlrZRRs5Y3idaZ8u
a/GXG3VWg3NiUWguU8MYeYrX+W3rUOQHPvY2nFQ/80K/FpSPRN+Jc1tGmk+UpEj8TelLX1wP6eFD
+mBvgqoiWVB4iByd86yKGYwyuTaOeOqdgsN3w+6+MrBBKCRX3o51v6XxULkIVXMzMWHqXZihueJL
2kkD7+dsieC0m+dGFEqw19ZSCJ8FxWUeJKBSZ/bdnpa5f0hj3b98dAIRPCikL8MUbfd5cM2ixi7M
OAaePhYBrTZvzVkPHhBSVIFV11WIceFk9EuzcA2zGGwsxf51WZmtco2OmfT/Hhifz1WBicT/HyfE
kOLpTgOcFrP8nrBpy9zZuzSAELyWZKpaFuHc3aQuhjxGgIB0r/ENtv0dMZj3yToNXv+k2sXuAwPX
UOy3OL4Aqy3dNEoj/I5EIltOv2M3uk2bSZDEbT/QVmLUPyNtNC6AVyuoMJukv9fHxjFich/ro5eE
7ZWUWrusKI5jV1y1jewNpvIk+H7b1nhWkztVve7QhZeBV6u9yZ9ADYxn1C71ur1xK+3op8wRocm3
PeFKY/YXrR6++RgpcWkhw2H7o6fH2hk+dSgVsS61cVU9G4IEdjMgr8Rx8SMwALKlQIq6I02oTdPW
VQIZO7hRvZXCL6pRiRrxohPlYkmLxtGUTGhUFa9scwlrVIWAAKZ2h51oKM0CmOcm40ei5EpLLrxU
qYmZGpONUfT9z3HsX5NERkNeEYjZKn3/cSu4uCJj6D2JWpTe2CAXWBW8/gEl713uhR51K2/220MP
8CFYpX+wkaSPOQFDVcD0pMmGwbsbaY4mrS9RgSa3ih9fLVepY9jJzeyqeMj9D0CizY+5ksfpG5ea
XhANYS46qEd0qL3hyoSuuTN+bw/qPntOBYnC5mNnJZDL/3OtmUqjQGmf7Z9j/rTxon3uiw5yMz78
FmPyCX5B1IlYJWuFD7lnmY2jqdWxiitX4F6Y+3rntFdy+Bo0lgeEQ4y0B7toHeVa2XdYqFcfQkcG
blq0JP7y2WFl6p+eZdYaPbBGvBGLwSAvs2ZOmLuYExdTN6Odz+bgz9MS230l11hdlAtCoehIOU+a
kHpJKwtfLq6uRvMlxERl/PIvj5PznWHaECOpMIoj79IbFSsDQfmE3V//JPsith6RQpzn7GZJXyQJ
305ujchuw+TrnAx3SxMK3rwiObzDjEIw7YOwEsuC6zup+ZxI+n0pLfbls9uMAwYBfaos60TmO+Az
yiVpNgPbkjaVTyzrzsqjfa0ATZdWo13UtYgeZAv4qGO72H8l8t3OupdGSW/eaAXgq0w7PTb7DGsB
87vuxPh9i5OoP7ftrc4SuS+G/ZsByUDd6k5Z69a1fpvTWPCw2A7fK624SJORZZ7KBBly5y++4qJA
8dDtY4elferecq0flz/btnGcVeIcsBlby5SxVicdiRej11P1qEX0wjxMYB4G53dptGiWgsctismL
Hz8YDisj17vmanIUx/Arp3Cqe3GlUHScfFdQydQ2zWIcp36PB/w+Tm1Ds8tXBeDHDKznkmZrT5dP
VGAkPONLYg50iTPUdtrw3py+y2r6724a3wukVZQrYYQcIQAnzmcSDpqz9Co5WDkaxmWO2lkwWl8u
K7Vd7D2bJd8TjMFhM2LfKEhIb1XsK7xuwaoQ+TCZnenk1wwF70YeEq/jB5qR61tusuNepbNKNAy1
lABLWqZoEwaFFwa7ohABLbevAXjDiGVieQwPtqrjXjKNBo8fjcT2rN9o6j0ZRVW/bcs4C+GDtU5S
PWCMfsrt8mq+Fi67A/RHsEc1y1tSPOpEjwGRRC5iW1jHKSclWjgGVi4bbh4KqKb+cr3OKnFBeWwS
NY5GBc+r22awpwNqqLb6YznitXHUr8YrEd8cc0fv852zPM4azCzL4wg4F3cZltxujNqZZ80Zq+BK
kZudbMx3cdP9/9RguklV07TAZWdQHmAP5uxBXxiskU54ekuRa8zqnjV9BVeMndU73VZyOFc8dVE8
FClKqMYJOP5n4CUcpB+7+Acjj/8fXOOmS6ZIHgnFm0PlKbwAKOi0iO0pMZ7pqffY8B1mB3TQ8wRu
gUiqOLoPq5Rc0UfctMqVYC4WSGothSXB9J1R7Gr9joxPl09S8Pu8z68HC/wvIT5QlF2noG8S7X/b
gq3ppqWB29C0iCrz4H2CJ0SrNlh5JRV27zWBDYCSS11l14EvFMRGMzBC5AW8Wz69Ee3P21RuJZuz
knjpDJBhoZY/xF8X+F2zEmVyQvW479MCuz9HPaq183H0iJ/58XPtZhiv1h7YosjU76+UA+btH0WQ
IYFub8Wwla9P68RYzMAC/kmJwUQ62q369QOmcT49fpzfrGdq0RE2z0bTZPqSZT8uC2DJ9LtLvBLA
edy+6aihm6j3pFGCx2XQ/8jlaLb7ESSuQSZsUm474JU8zgEXRW8kzQJ5QKBc4wKfAldq7e8LsirV
Vj91okKISD/2CVefqKLKnC415BmN3427OYmdWv85t7l7+Ry3TcEgqKoYcPd8FhWbc9tRtuWqq0pb
7UaM8z/9OwncRWqLvrMa1oObYcxglhMTWG4mFdZZB+4elUuYFqYGUHB0Pf6qMJplXkWRrR6MR+VY
fdW86BjciOibBOfGTzY37RBJrGHrJnQf05c6f718an8xuN9K8au0AOUKsrAOwJT6Yr1a38qdhB14
WOPyJO0wVOCLXMK2vZ3F8fep0IdAKZBgRHH8y6CqT0ixH9pyF0e1f1m1ty7H+7t7lsXdpSDp9Thq
wbAOpkEf25EA6GEVorZw2Dw6w9qxWCgjqZF86a4RiN8Mx2droezLrm6WUjdxqhug2B6XuMQbqVDj
L91cHDIz8svSNLO7wkpNS/SMFhkM96aNyCKri4o6/JQ9h0Zi91Rwz7aGZxEtz8fKPvFKMXnopAyk
wAzkXVg2a5Mg8Y0eMXU/OKMbOuGPxm4xEyaC8bLr9f5zopOBjrdKTZ4+T26Uvk9lRGldm1D2V2wS
TVe6NdgDKVwl7K/Rk3zAfMzushltf8ezWO5AiVoNAyohKLcYmAshVuZYne4safhpXqZTI+TW3q6D
WGeB3Pkmmk5BZA4KBcClD+FewYBWqGPL0eBpXreL0TEuRaUr9pOXjpadweqTSkqPxYMjij1Iiz2J
aMeytV4A9XS7RAQ4Z274kijOTaN0tdCADfZVkQXqSKrcyKPh5Uu/LzXzLh5Nt5vkD13F84lyjrsr
RqXB3nUMP5DPclK5hVmjtwe2Egd75gWv+e0g8VsWT92W6KmUmyQ03KCbTGcuaOOly9DaZtpK3mXL
3EY0nC2FB2mokqW1KRrlb4zKABcA/GI5wxXDvTG6uHGvHFoB9GS7o7GSyTnwOFPaASkRK/xkg607
ih0e0wcNLK6Sk31a7s1d7UsuuQPv6YyxNOnwkQ2q8D/nE+bc+hJ1uTkxDye1k2FHPTlkzVDYSWg4
RTH6aO3Y+ajCS2iu4LzZg/6C7fJojrIcEtCaQzJGRV3sMTgZB4xMX6uufGUJXuJbZoRBW83CQiTD
VN6c8OpG5n0ehEGTwQnQ5waT9DXA/aUId7d1F9dCuGuvpLmWqDQFVk0NbUt9LunXNstsw/wqG7tZ
GQWeVKQTd/UTORjzUWM6kclOMt3RJUeevwk+EjNA/iOtleIu+1DWVqxHqBCakT34FEMmGDS5sibG
TuuHt6KR1k13vZLHYy0CVY3iaVAJkB3WreazzSHDJxARxI4UgWGTkZvXH/HXa5lc5SnQ40ahOfAd
Q/it0E+ZctK7KyJym5uRfi2Gu+tUrqlqIMq56i7es/o1Onr36Uk9pKWNMOyXqPOG7mzalz/hVsRd
i+UueBl1WYprhpJ5TWwFNC0RFk8Xn7v6WTc/XxYlMMk3eOHqmsW1bs16g8gQl6HfalcGJgvmWHTP
RFLY/6+kgI3LqNoeqWAcvdK4tA3Vk/uflzXZPjQ2e4H3FdHf5fFGm+cd28AslzfD4MltbMvWMTUT
WyGfLovajDsYXv8ti7OLIOpI3CJko+k64JEagwoJGSB2PkeZnTx0aNknP2VB1U6kH2cUbdqkPeng
q8Yyeh2m/AGYVlR355tYDR5LIhoGEurIpe+61WRFksPXD/6A4sULK98ZLlhs99Z9YBdefJvsRNRw
W2nY+lw5O8EoSDNPbGsX3g5usfzUjPsyyHxFE2Ghtx4Ja0FcimlkWCxIZhVsFZpuI9ezpeybwEYY
5PW9Gz7bCPueK5sHbZWuxDGay5Mut3Yw6y5VeqedB18lxt2QGbYZaD5qcS7oCQT53uajdq0fF2ms
AAsg5xawB7z8ZtBgzydGc2A+K8tedbEAjTgij7z1OKEgQwUm19A1+g6SOxR9QBTAvhPQcmh7ttZd
8cRDI9tmuZLDfblhpAScYKgHyPe9xx4HkTuFtpYDWb440rF7BmnD80d6NlTRGHu5RgFg5O57RsZZ
Rg8TEJ3lLhyB6zK+zYaoTLnpJFdCOM2UPGsU0qBcHkp3y/hDLm9z9VlglJt2v5LBGWWfZ6Ucw79j
2Z+t+KqXA1gx2sRjdGOja73Me+taBKjajqIroZwxDplq1kYFoa0nO4y1obqevfI4XVmO8dhrDgEr
47xPFe+ysiJduTxIsepknJSJuESfv1jG9NCl1L0sYtMnnzXjUx+zSbAmhmD0qx8fSDzaSf8CqXbb
TJ6pCu60wDx47gtNjTpZwgCj2wd4vJF9r4L7TtlfVoh9indOSzEVzTIUVSY83V6zxHI2kxCV8jiJ
bELaq8rQdipKG32GtE4C/Zk2i3Y1bruOs1Cm+cpTJqBmzOUAkTv40l5pYGYBvwGbzjIc/QAmkV/o
JjrYpgx+wfRWhIDYPtWzbO7SWeg4l9jNBiD3ZD7ozWE2Gpc0os2Nf7kCZzHcvZuqKaZGiTI9W/1j
PUq3wVHZmzeVh21orvpdBvTtY9ubkQedpXIXL8Ky0jJIKhAK22iuH+sdtjiWx9iRfXbhzM4lP1RR
43n7SpxlcrdOnpe0BGkKluZqo+7QRm6dEYPFD5pKMD4xJ/PRHFXjQ/fwt1AeIh0uGQkURtBnpC1I
KohdL37UfBsrUJq8Xr4hfwlAZ1nc00Me8ilQVBTBW0/xdS9AX9EOPfUuQ/xpMUr/hitUPkAHtf6U
PI6RmnNSTDHsNDK8LrbsxBDRs2znDLj0ADFTANn5SZSoqS19QBnxDapZuPF94FZ76RTtE2+2sx15
unyQm4ayEsfls2WnBZY54ByHaNScVA5e4qi3o6k9KI1xooUlKNwI9WPxYuVmzHqpjNjCHZSP0d14
k7wl7Njw8xV5iiNuCjPP8c6VrvTjvBr6wVUAYAt6fxSsg9GhbkA51R7aXoCG2/YtK0GcC1Ow7iRK
Mny3GaTDfrzvTzGASEgx7bB3ihfZTbz2U/ooIu1lx3VJP86lVUqSh6OKN5AZX8uFmywChM727+uy
ohAUvLW3ssPqc8mgGUw0Ew0zk7S+YcpeISUCjiCRCO4T9WYXTl0CEUn6EGovqSQwOdHvc19mNFOT
1V2Jq5edG0vtU6cqL5dv0WbsVEFNZxJNI9h1yxl1Vk9LmZjo/87lzozjO0mb4f1Kv82aIxTc51p3
10kf2PunA9nxWywXWYABs6ZIA3CwDaYD4H1XuVULCoDbh3cWwQUStaraam6RFRC6z7TbaPx8+eS2
/c/v3+djRhITqibYI+dOc3dIsCx8MfKrKiL3ejp6raV5l8VtDm6sjoyfsBkx676oDbJgxkcVX70B
iw6A4oKQXLRpVXB0fLDAtFBODYLNoGoPMsZ6iZOjVATV02WNNlMnQMuw/oBiDPxtEHh1QXNTjpQB
nCjuFH/tk85uip9NEbqXhWx77ZUU7g5ZeHbVXYWnV+2FNwy90e7inarYeNW6za7fmwKzEwrk/FpJ
l1xdGtwooL9R10n8efCC/YzXrLyXnqTPInglU+CdH10pyF0lTC3kID9HuTZEO0YinqTgcV7uVNEO
mk2jWMnh7pPVyqnSVRE8RXA3GKdsfr78pdjfeUEPHnGol0M/xwucqTTs5A55e1y7NQZzLdOO66e6
frwsTmB9Guf4MAIFQFMCdbQscaQ+tEvyg0wCE9/0rucz07h3/9hlkyVRFiAOaD/8z0UNkS5cKlSp
w1DIMWzcyCNUio4JfcyD+393Xsw8Vrd1DiKZVA0q5nEJDoPxoNOfRBbkxpt6YPefpaA/jWlITgZ4
72usdigm12peqTradfSQRiLyY5EQ7n6CyKVKiQbmoMGU/Aw8O1oLTzCa/gfO66yLwU2097kObpoO
56XKuz46TMp9K4TdCVThRwZJABZupFCgJ8DsTuFHt8ETwykuwI8z7nfTXR5F793tbHGlF2fSakyT
XJlQRojoDqhMD23L0G72pLUNe8IqCcOuD4lX1bYI+LLtWFeSOSsfpA4ApRoBvf7FVpH3JxQU9srD
As7Z6aR/Ek0sbSK86UoeZ41zHwb5wuSx1y8Dg6b34w4IZezIHn4xIr7KMe/Gb8ITZr/7zhGu5LKv
vrppYLzXc4XAaSyPbEJS98YaGyBSkOtmN/Q1BFEp+dATYCWSC5KhHoTghYIhDRBYXauO5iqfcoc+
AbkZ7RtsPKGOeDv3tvmizKwB08ZejH8qqmDFesg2P7nxVN+mAajke+wSy3vv8k3cPs//irH40bMh
jsp5yIHenEbQPDyEjSCSiH6fsxPMDuIdMxKw8yhk8pay7A5mP4tILjfDvH7WgjusYiL5EiSssjYB
S44iWpk9dGCLD9MPOeGzIN4WJCpbfTMQV0mvyXRdBreRaNec6MQ4F1xnRdtWHdo04bILgwdJ2Jff
TpZXp8UlRWqGBYZY2sgC79tELBDcGMzYKYAYCv0E8zvv7+v5wLjEaAnzqkp6eERGKq6jmQecnBti
Lr09dDvLFQ1sCg6PxwRngDzEUyF3bjFjkj+jTiuJyBwEtsaDgtuWjpphoQanItZrdWNb2klpvwed
iP/5sgcAIfOfHkDG/voQE5IoqSynDHQe8n1WCfJx0XFxUaMzaLkMKeJwbSq3Vtsd8zDfX3YwIi04
B1DKVE8ihgCt5/CgpdqxDpvvavOxAtTZqN8qi6vAAEhPWEiqBi/9/Z+9BtHjqNn993/KscZNIyoa
btcqVxI5X5Av7TjWMQrAbBlR+VD46XPW2WwSAlzWbrKXr6LnSbMvH+c2IISAoNvSCNjqeJLYPNKo
PIQoSDGUEMNGzuNBwqJ7rBQrseRVtmfZXjpXIJW5hHfXeCWVMxQrmZRhMd9anopf+frX1It/FvvE
zx3lRtuxie/5CnwM2akTYciFGnMWNIFtSusMFNSLa4qI67S7cgfmJ7c+BK9s0DwWEpxsXguCFddE
w9PbULkv2y/aTKdaGl0sykANMwcIYQy/Co5UJITzjJKWNfVsAXLQ+cWhbW1tP1zVI+DRxQtD4zep
nTltKfiQm7fxrBn/5irVWK2HFGWFsfq+1J6pX9FOcOHf/NJ7W/l9ehpnK+rQhLPFUrQZtZjkM9vq
NziFnT3Ut5LwU20Hs5VGnHVgyWwbl2qChDDMHSI5Qb8v5H0o7Wn4ZOmBQ+lit+X3TOTXNitcK7lc
ytGGQ9PSBU/kujWdaPm1tD6ZH4xudlr5QWAqoq/G2WNqdWW0pOhP1E1yu5TWddwj4abzEbT4TqKY
Oz1IDlH21Yrk74Q2lr3EbWbnbeiBMc02YFWCP4h9wkufmMtRpmLp+ljHHwQI3DG+wSZwL/wiYSsf
kKGZR0vhZ94+AYrJDtUCEIJPU9N+jJMspp07qNdmdYzUpzkTDFyKRPA1jzJSAXBiAWS2bKP7XGPb
YI3wLji6bbs5a8JF9axvg97IEDVYs5ItJEtcEJJEblJi0eDoqteyHQLC6Cg/hGbEfvr9VzuL5i4m
tWYrKmpo+N/QEXrdVeurQNpJri4w2m33dhbG3ctwyPSqGCCMxgeaH0vw9ghOctMIDQU7R1RTsTBr
+Wd+JFV6QIiCRKzHkPiC2XfGfRL4ui3tGImXiM9iU6GVOM5flwuaGVY6spXI5tewrK6UIc8FF2vT
OM4y+FnEcVZkqVgQeOb/kHZlzXHbzPYXsYoEwe2V5AxnRjPaLdl+YclyzH3f+evvgXITURBDfHFe
8hBXqQdA43Sz0X0O1IToyUf7v5xoThNodme5gv1bdfiFMc7hS9+M1JBorZvV9uT4nsoGLUAnSX7m
B80j+2wvHYsf20YFm8hPo7dB3CpmbOGpXreq4VC2GmndoO4LwfvWetKwWBzn6yRPIcATyCxNkp1q
h3GSvXpV/2hRjgF/ee1pg7BJazVHwuAKRdKgGYbK9nuRgZrKbNSDxLo9m3Oo3Zjmdd9cgjx3w+ll
qkTkP+un926NiwlZYJZDIyGvnvpo14/BU2w+IyH9HVBcrIkDejTxzU2qYsiJVi9Z+Vhoxy563HaJ
1QFSvJj8vW/cPW60XGliDStJ0dxmXLGm/xSc7Ef9rHrBkQ0byActd+iVJPxc/Fw208A0iOKKDDY7
BS983PqCYo7arAQJgnTAEBVediUnj50anSPs6ai68v911scZ5BarqEoeTQMMzp0dvUivLAIwpvvi
q3YHvU1oywlpmj7V2TmTHHBpJfqd+wYmG/IYjz+7+qcemnZLNbs1HrrkjNYnATR/8s2PFvnXP1WF
yuIsUUiWyl6WeqZ+kMq9wGs+oT9ng0Mv0ihDZ7Y6KC7PjJU5OJWH8dTuFIeR3vo70SD156yWs0c+
3u5eU8u4ZnQZsscKysqBxPZ8DRYxgEnqJf8WJzlrHHyFumUVfcX8su0dtUggPHIQbCD7wR+yAc4E
g+oFXHWNJM/5hA0cnOkXYy+yIOJoeKAP2FtHUQPrZzzmrHHgqChG0o+DAWsTovXo6k7zR32lXdIn
7cRmJXMhbe6nWMpZ5ADSakKtH2asTzG+jF24V8qTWYW7znztFBHJymfiRc4YhyOdEbRj4OO8qFcf
ofPtVWxyB+ybooKa6Gpx+BGXdCBSi32clT+S5LaoJicRNssKT4uDjFmOhtwPsRzlJnlpj+qBfsuv
FC+8hjg7KvsAYoG/f/6M+7CBnyjQMh/cElqF09I6G5Qt7visA/JdMC7u8sARUSp/SkM4axx4SBgv
SOMY1owMsyb9MZ0EOM+c658v1yfys0AhWatpMEAD3U7rx2EcIaX2qgSCW7ztDmih/niJ2zAcQn+E
ndK/mTDKD56fQv4iQIptqDVkDimI5TdGQBmcn/pjdNKu2DBG46LGdQUmpotoCFAQlA1ePDHopbyY
CLxvcEyMBrFPJAk6PjU05vGlchTNRWwDhcHLJrZmJtdSij3ssodwjO3JeFHHg97cUwxWbm+l6Lg4
mJjzvq4CFhhn8iuHkBlq47ZviAaCRN7NYQR6otpuTrB/JLoLlNvcFFSNBfAACfuPXjdm4JGYciyj
f52/MoGZAtwzQYFWdyj1HcHkcxBxkgvCr8EX9q3Ml+VcwZrGm/RcHzsPjM3nJMKragseAdFUtuD6
8jX+1tD90IiAspKM7ugxtEup8tTivhAW+QVnxRf5jYnMmUWwlUY42235s42FdertQI/e2o+nFWlj
NYU6ti48+5rN3sITrz0V+Gre4RPPFUm7i1bEoUUkFZOW5zCn+37wXMVje6RZ/68ZPz4iOF/ut2qi
F5kJK2iHtmlb2HUt8vLtvBmDsh/3LWmgHR8GOJruBCIzd7i8dSxBl4q5ef42f1w6w5G1t4r8T4AT
b6/vi9xsiMw081lyO6nSVYDnUrMkuzIQPSaIjooDCmoURYX6QuDWvTemv0IhKb4AWnlecj3M66Jn
4QlyFXfznjr6i2JDHWonH7tX9TS5hZufpFtJdHSC/eNHR/w8VfOox8LwaHAsb41nRombOOFL9mju
6RVeDDyR24tMcikFqGJ9M2cJLqhuqvjJkI+N/287XpnPW8SiVMYcFngzPzpk2HRlmQx55mbRwQ9e
41z6nfC0MMB5fIGm4DInWENMG4zb7EAoYoei3p/18L6wwgVBrYeeDSEmUr231pEGPGI++LBATuVh
8HFf/cdd45xcLc1mUkGM7s7js9r+yqWn7Zj+uX7BHQsXDZVezwM9hAFLgRg4ktd95kG5sceM9uig
jOZ2EFaXXMvNrv7b0ng2iEHrQVUQZ5nbx6ob5I45Wc724lYv8PtZ8RwQmkGTsZ/hcsFQdB4d229d
ZuBVPZcQR8bJ2mP0Mj9u21y9SQubLJ4twC9QxyqvZfhHpGEPs8QugwyUhLttK+sZxcIMHxaR9NGp
g5l2r3wlO+Wg3uvoDmOE2VDNcbetrSYUC2NcUByaZoxCmmbuBHE8K4YIgHIZLbwzZMlvnRgeSXTw
O8gG3/aG3qhohjw1xGjSQ5pcCsPpItkeh2PkjwJT/7CFf9vi6aOSFKNuEYsf04mejP14CLzsyMbJ
agzu/2sewLdr9m6MA9ioTjNisq+CvLmo2TFORfd43dffDXB+NxV6SjuWuKAf/lEBpVN1KX/kD5E3
OuXLAA0X5hgaJt5FTZerYdh6N8x5omkFgQrZchiWLobsKaJamejvc85ndk3SSiybhbs/j37hqYO6
3/bvfwD19zVwsSlpEjWhrGKQFrZ/h8eEQ93aQ2mXeFvYg7HXKxonehYYZUf+6St7sXHs1i2Qgkha
m2asaEA9dW9dzQf/PHvKhPn53MtEvBFvycqWNS5uTZnW6PmMfFCzczSx2Z3s1EgvJPsHC2BRvwML
yIDOj/BKPpODqPDzubeU838ujk0mOszTEItlz+rGXgVmVXg3tHbzPXl96xj4I9iLxotFrsPFtjI1
6jKfcaxN89qQ0J5jwa1bTbLfj5AvFUtZT6AtgE0lKKqqB6ZYwiqqohlzkX/yAyJKjfGQkBVUqdce
s7viS/BFvpmd8ADP/AEaC1HBU7Bx/JSIWY0RMQqsKySM8+Ng9YYIfdfj5N9XzuJgAxK1cWOEbOsu
umf+YmWSsEVNWsb7ia04TDU6kzEVJ0gSP7f+fnREXk+vNSI/6HoWYej+qt+XbnDNCPDSGyWz7Uk/
qCdlVzyI5R8E+Mx3xMKi0ScFjpDUaC/OcrsZiBfHt/583dWCzIohx8ZdtzhkMfQuVBMda/StW1JO
dtJ8V7ovLf3XCkfcXnKYopRGhYlanOFsgTs3erbCwzZGihbCoYYqJ9SQGWhlyUk2z22X2bLk9O23
bTMid+dwQglISSMfZnLzS2nMdpr8/C8GTL4BJB6MsIIGHpJC6azGN1IpIIARAITJs/QmaaKq8ciC
5AmMLMb+z9a24bU4Mk6P6lmkZ7z+ZPA38pm8PoZq5GpWErhY2oDKe0ZBwdw1UmZLoRdE51T5qlWJ
3ceCB93tgwIP0seQicR9oh2r5cazYhtNgWkowcf3tsdBUfejBXPM0SzHvr0l7b7IftDwqiouyvR1
2x/WwI9Cc8YEz7ZsUD5uZIrs6zSFlSSP7B7tK7pvd6JK9NpSqAI1YBClUQ28cx+X0nTVTCNFBdLh
QzgGsadf7Yf20Y9EjDkCQ3zfR5pZYaSzJ1olta7xpnOyknIfEGuf+pH3Gxv3viaT/ZRFzhRqeasU
EUx1k/RFyek5jNBVlU4C3Fm9T4u941/WLbCEFh1lboCXdTZYiNe+HRu/YSPTgbBiK7THAV2Vgg0V
DaxIoh+6Xz3BAyMjLARjYOY1Z7qPT/gK2t5JoUkO9Oou7skQwD3ML81uZKCRuvo38zx8Nb+y9gFV
NInCLicflRZ7yju9b5p+EDJ/9L+g4kkcusvu2oN1KUFs77JarogUdfULb2mR++ga4zIxzR67Kh1G
nCIIgcD2flWckdFfkFyQ++0tXQvxS3PcJ1grSVPu1+weJJlT+KZrWJNd5tlFGaUTLqMohVpDw6U9
Dg2jxmjjnIWt9pXpQDbe/ANkR/JNcX7TsMK84LXwJUN0iByolH5bWAl7ewwju3hJDtF3JbBHaCAk
P/GU4VpHUTFZAC583oQ+0XYI2BNDaXl5FLqZ9KJZP1XhnJRoYRyyzFppKYEKO/ER6g7Gfj7oLnij
TtUxPRAIA/xruQrkTsvD43KnUjfUunxzluZxRvw0RDFGdMEtDlNGdMaoIUueCjSQgcXGZR9cJbqZ
2VAB1AgEmLka096h2eLwJC16n2hlhPquIaOJTN6PQXllaqMIRra9/tPMl9xm1NJZoWO6kzW8tqvu
eBhiWz9bF/lrbeOsjqK5nM/DEh8Oy+LTK6oaaDcZsZVW6/jfZUfFFEGwC0BFYpsKogJI7074fBVk
ddt4YvE5FmbPzEpmQaGoon2RXUttsdO6xrayk05F5DyibeXARC2LRpdLAjABksTXRP9PkdviEyvU
epOM5EB/ULbbgXIThsTuqeDDZzUtfb9VIHv8mB8MYOBpyhlW9C5yAulsVDep+odC99bstmZ31Js7
kwqSUnaP/jmuWfwL/FjPKQ07HNOAr2QzV73Man+QwX+opfYH2njw/zJBpGF3acskBx4UlQ2SBrgD
f04Hm8dhz2Y5RXWHbey1ZA5Bps4apEmCmTGRbam5sQxkqyrSoVKAHQKssvg3ebPqqzhnX8fqDSNy
iE69nR9YOSpwWL4l0hIU7B//Ho/WiFCuWeNkrCBqKVckOknyqQuvJvN6zH51w347MxDZ4xKRZsoG
A69GCGLlRUH/Vlf8zOsMrI9PlBRO2iU2FY2UrcOxCoIci5gUXJUfb8Jc+aNvKnh7ULUj7R7D2gkn
Uel3tZWCKu9G+OvWBmaRtDP2EVKIpmP+0g6Q1fGis3Fnqk50qznyQfQitlrJXBrlInVthoFSvCEV
GIwp2FUN6IeiTxljoPO1/tCcm+O4YzpCqVdqzvZB/kNK+b5i7uYhYW7Cqlb+rGMSMJ8WTn7FasTp
Xe78zqPBcqXc/Sv1MRqsKczcsAscvCNdjE7ElbEO++/r4aK2DLWCRmUn2AVf/fybIYKQf7jZfxvg
lQmCDKpm1gwD6XnYoeiLHmVMnrK3KvaRYbjq4/YJCRZEuaummXOi+NaEkpFUnqlP7ExNd//NBJfn
g0iuN9VOhteHL03i5eWv7b+/fnXRJKsh5hOdB8OazI1uJfCxeK6coC/sptdsagowaX2j/rbCdwmN
s1lVeo5V6OZDYkBG4Y//tIq3m7T4VI/pIBe5hXxQi78UPnSvq0cEZXvbiGgRXNYS+KOcTB2ANR4f
5mGP0pDAAAOTz5H2fZfYD1isIooyvZgn7FLmd5qNMsfjND9Jc3meS1Hj2z+g6bstDk3LNjLIUAGy
/2otUK6swIb2W/g07dFb76RfckPgy/8AaO9GOTSN9Vpt2gH3c06d7JrJovWH6Wb6WuHZP9oL4YDd
ja395PBTrQc1LEAl6DZg+mC6M8llvmbT+7JdXn6rk4aC9Pv/b9Jb88Pi9EYk7lY5wj2Gk3+nYqa+
tudzeqNdR+ekt63T8CCfxWmT4P7yfUPEHwiJJcD2PF+T7MdAoYsl6tkWOD7fI9TJUZP0BMdGR+I2
ZmDr+uv21Vptal5sHs8qq4VkVKQBR1VitkU/qQfzGyNSzu/JQeQWgh3j+cLiqI2VqMc5Zfimyl6g
dxz3x+3lCC4y4ZAiUsFC3ZowIfedQ5KdViS2llnOiI/IbUuixXCQIc2VkmdRnLmUDnYyh45Cn8tY
yH7GWIY2bhJhP2Ph21mG+h014WVxdQERlZ0l5KKkuaNMj21K3HL4oQ2lo0oiyF19yqVEBrubaSA4
8VNwvqUYaf+2k3e0tsPero85aDHKQ/ykhpBQn1xzH+1T5257W9fh8S+7mKLlFhwWs2wWA77tUCPd
0V/tTfZFcsLn/JdpJ7f9Zfih/ty2uHqQC4McNKqdVWBAGwbD9jS134Mgw3Heb9tYv2ULIxwgGrL/
/8VztXvbSPPbfN24E+tOF5Zo1lPnhTEuocysKC9n9mDHCGoVF2wmHqs0A/EvqDc7/mF2xl30OoK+
RVyNFW0nl2qi3DVaWYLtTDtnVJ1m53vZrvBQP5zvrDuLfeslrjiJXv32el8z/62XWGWbjWxmLT0y
ZmXwWXn6PhRq964C8sIMl3eqcoinCBnpTlm1zpDtofMnwBXRBeAzKh3NDENqYAPnB12zhycWrBl7
FEpQ4YuE2SeWT2+7p2hVHGoObW+ZUQaTSfGrCu7zUYDK6+nHYtvYD1igmFW1xPdZZa3ZDTt5Bz3W
I7ltXMnL9s2zaDVCaxyEWOXsk9B6sza9fYyACOus3zA1At8RsRivtlb+DZSojHL4gfJuEEVsXoKA
TuxVOavP41myGSW0sSt/9Tvitl+Cx/6l/b3CzWJXOVBJoFWMKUb4fJXEdkjg81CxVNLmEkW6oOQm
8hAOUmiTDqFhINrNA7Gt/A+jLZ1tH2Q/9lOgWyyGw43WrNpuTNg2+rfGcJsYX6XpR4SaXmnmAlMC
iOKzqqQpCjXUsJi4yG+LJL43VTDvlVQkES+yw4GFVE+ROupYUph/q4OrJjo39Gl71wTnwqdUXVhn
UsxKhL10k0/n2nje/vvrH/bvx8InVHVaahZhNbTAdOavUCLam8f2ZEDHETSBUJPa/97b08IijxXh
3KCgBYvTqT0nqDSFAL9hnz0C+Rxxy6ZwhRxa+KWUZiG7v9Wu26W37KFhgjgrQuR0znfDQRZ9bIrw
iafuobT0455V/Dun2007NB3iFVg+Fsd8J7nCQtrqt9hiPzmUCFplRCUN+0nfCBQOvqvcJ+fyKTxk
e8u1BDVeBgQb15hwQBEVXTGGbz2W9WAr8aM0HXpocJbdNekVW+9F70QsNG3Z42CD+H+dXlfbw06y
8f5V2cHFujS9rTroCd/337avhACoeJpbTZ58yWeDZYWRHJrguY6VHR5V3LZXz6A7+G9YpXIYUrW6
1FU9QnOgPJLGpsZLL9IVWf1mencQlTnQIjiHWi3HY4QF+Vq7DzrVNsJgP+DQTNHrkMA5eNalWZ+i
FtIDGCSr7npMMabTPR1ruyvdUo3tQBO9dolyKb483tCwmqcQu9fRffNEHVCs7rV74/tQ2PSB7PNd
6kn7bfcQ4QlPsdGMkGgJTWxnBoVkgsL1/NxCm0hmzGf/S+a7/my5OD8uAcmmIQ0D5iLmJbydH4c/
fFe7Hu+Mu+4MNQqnvKSVPYlAjN2rjXuncqgiV1UgxzGO0urLnalflflXg55k/6UKfpbB11LELCwC
TZUDFiK35agxmGYppAKlz8IxfypvjbjpRRHAiuiOc6iSRolahyysxsPDjM7biT6E3WxnnW4TWWBL
EML50jkNm/8P4QU4s4fouxoIIERkgIOQadKNAFTNOKryQLUfCdrdt11eZIADkK6apsRq0C0yY/Ig
lN1KFlkQXWTKwsACozRJIZHOBivCc4VrVe7RVH5Nj/3k/MnLrt0K83pBZKFcHtLmfja2rHtPuYEO
I8i/oe56xTgM/2wO+61OkfdbzA/OTRpYgwmUl9yJPFbKg5BGU4RLlIOJJJD9NE/hBoxtKDhoB/8W
umnapUGWE57Ub/nrtlesZ7+GKkMwTTUMvpsC3jyarYxSnKU8hVSFMuIpmX/HBiMax+skMVU+Ow1V
w5QztYfnSa1dSb8i1dxRSg+/sZKFFc4TMtJ3wzyNGKoYnuc2v82npLGbThFFjtUde7fDY6ol4Xuk
nGEnLuz5IbgG8S365dtDV9oFmyJnCbC4ZX0dWRdmOWT1aV3U2TCwipuCSXkVGSJ1GxWcRuxRXiQK
v14KW5jjsFWPxqwNWvZiZHc7xu07H4JLdlQxVinqjV0Pje+2eGwNmjAFeX/HXgZkb9zrJ5YAqNeJ
o17GE6s+GN+E8X8VDRc2ObgNQNDn5w17cfseXbNJdhRNr5pvEIydkHBMB/16/vmf/JNy+Csh+Mdy
jwMcCb3g68m1iPZHMrUCsZzVoLhYGIfBkWIWNQSi0NsTfdGTyJWU0JGjxJ7L8qj3RBBU1vFqYY67
dVLgoxYc4zaUbvRiniAHh54DbZccjVML/h9h1Uh0btx3oDK3Uj2CpAy0b4f8SEACbd3rbtfZWWQ3
Z/YwJ2YGFdnkMLk3yrEvMrzvtPSskkMYPmx7xnopeLGJXJpmKn3s0wauwVqITC8+dieMTB+ZZi2T
v+qdxvTIVzbNNFxZjwLjAjyjHLDUGfQ0xxG3L/k11HZ5xPwvxqf6AzkGKl4QmqNa2dFeFEhFVjl8
KUgXNgZ49dxeP2A+PBqew8TbXtlq8vu+q/xMM5mUiEoNTDAmpcZLIHUqeeIXxlUzuKumoRJd1/n5
rDjJy7iv4ZGSMdlF89rV4a4hA3TKvaA6yfJjNgnmItiJfMrqFxa5K97SNqhUGQubzeiu8eNTLM3P
eHY9Ur26swrMmFiiTo711G5hk7vnaojCokGwSpaXsHgQ7+sf8Q+oaI6owRR765b+1ng/+kdlgvFj
cJTzBNWGVWiR37XA6MsMEdQUFNHkWLmzo4DmK9hr7m/4y8Ict62TTGp5kMs/b6F6sN7UVslB5Pnr
kLmww20l1LIKDWSV+NwFh8o9chSnvwKAWd/ZwuSD7wjbdBlAfXaY943kQLONLbWuG8QE+XvrypPN
KE4zDw2Sj823cMIJmjZxw1NW7rZ3dC2yQ3xbVjFVg/kkCJF9/CAwy7zraGJCJPpVs5NrikcSiKN/
k/7Q7sJrdZfchJf067bNlbUixZR1DVRZChQvODgLw4S06G1JXbN+0qPvsv8zyi86nUWBjyUI3J6a
6KTCS4IB3TtZ4wCMlInRDWqdQA2VZWPhQ+aonuQpFzRqONtLWsv9TBUUpKZpyAbaJLhttIJEbgN/
iF3rQT/R3XiVAJjNV6Zh+T+UWlki8mllC2tcuCtyo+9IOsbATW0P/rQr05VvtDcFNH8nApbV41oY
40KfWvqWX8Ry7HZJYJfTz1YfkCDt4/zL9h6upEUftpBzC1rJsRk2NHJVo3Z0kuyVVpptiRb7YjIP
ZZg8bttbiW+wx1jfIfYHbRLOXuOb0Kaz+tgdrcauoicrPRmliGWFnfvnk3o3wvlgQie97Ss9cfu8
voZ6q0czXZBOCtbBz5OVgzwlYCSM0Zl2NsdbFdra/s/trVoDxOVeGVwuDmHmUqszkrjaw7w39qwt
EaMRJ8hVuK2HCu6/fyX7YI5LxBPoyKd1BHP1vDfpbTU+ba9HcCoGF0eyZgY1sWUlkNY1dnRIjyNE
a7ZNrPXWm6qpWVQG2y0+3NlvWFRaSCWR3MpbfHfuWZ3FP84emsS8/+G7c3U1C0vMQRaW5l6d/I7W
Mb47jZs/37nNI4W9due/MqEXYaOYyCKHP7mJp7+4x9qCp8lpkblJO/1RqfbtbgTN2HCoDDsT9Qmt
5TcfNpTDobifukCBupubW/YUOiwNjvfI4qQX/cHyMAF/n+xFUlurd2uxtRxGgBFMj/ukid1q+O7P
p3CQ7KR+3vaUt2fSTxiBtnNIP4LbXHlb+OL85FLRpCAlERI36CCjtm6ecI47RJFD4iRnJhGh71uQ
dLfOdBBx3a4e5cI45zxtrHUQD8YKNTA+pPEdnffby1trgDLBZPX38jhnKdUkTC2ow7q1q3tKZE+X
ILH9x+hsPpRPFSaupwORneEg/BBdPbyFYc5hxrHxFX+Cw/SWrb2yFKB/RntocJ6+hvfxIXHlQ3cQ
8pSsxuaFVc5lyrIfKk3CbWRNQ6ob7iWH/BxR7mRK4eUgSHJEa+TiS12N4yTTIXIx1XDXpOZNF7zE
IsLWdR/R0R9HQXaOQbyPANNkeoTcZopc2Sgfo1A5zYlQ1HVtIVRWFTCAWColfN+RIadtMmUtDguM
FkekobXT4MVaclQQDKCPMnD0/n+oVqyb1UHPquoGAZP7x6XRihTmGHYR+C2au3GmnhQbT0rSCN4m
VsELI+x/2+G8otP7eDS7nt1xTPMyyByfSWm/pk/zTt+TA55ehOMmLIrxuEKR1VsYZ1HkTzLk6pAX
cZ6WqE8cS+yodhgPNSQgZFTPhit8xey2Lzq7x1vmuKBaymHTBCW8pKlSZzKuLVRLWh10VFMvyLbX
D+19YZw/lgMx2l6REreKjhgWskmoemXbioCLncnWgtjPWOCypk2NBUUZuOQrPQGXMRXKKsmMXLBx
TbxCmhb+g+9cVwhdoqPjMFO20lFqZuxl/VX35J16kHZd9aYZwuiOqoOIql60o9w1CP1S0UsW59To
PPUXpbgeRVX5txaare3krgAbNEyDJkjAZm0XmDBv4ZUETRv4itlFO1Yr716hcOBKl+4su82DuEq4
ukoF6IIvXkgWEW6VNPOtMjKxq9GMJu0ichPtZY4EV32l2AStzHcj3DLnqeprqMuwbzNW0+oPjOQI
BfLj9m0TrYUD/jzPpXRO89gt2rMOUv949kYqWMrqBXhfCt+hoU5TCfExLEWN6hOJvaR4pLmbJxe1
DnZEF8h4rEWZxcbxHRpJSaa00uCDE7lT1YNGBIOnor/PfVTEahaCDxoQPDf1TT7Hp1SjgiUIDoXv
y8jGOZ1QOEpcQmabWIj5MljRMmFlYxUeFgfDAWCDL744M7BVbNaA8eurh+COzYAyFfQ0sUUDB6tV
ouXZsIUvoJC2c0wiX4pd8zsreaPv9BuetlwFYdk4Mao83xENna5+cy5tchg4mZgLUCKEL+KxUbho
ByYWFSIMzCj5Ybmih2qRf3DooBhtGMw90AH0TOdIUkCiKJJLE/kHhw2DNrRRUiKilGjOzOh8J+mm
XSuqID6utdICg3SQ2BAUpHSeBWKMyp4OVg19XLtK7eIXnmEc3dGerfvhm3YpzqqT77rQZiNLotC1
vsR30/yppZKlxKjuuVr0JRx+SuRxqB62oY/9iU+BZLE67qCIVXfz1Cexq8izqzWHsUp2de5p428U
Vpa7yJ1WF0I/Tx0aFKTovRFXtoZJa/Nxey3rTve+XRyM98mYlDItMtdXPF9VwAEl4n3ePpBPYgsm
nXt5lEY8M47pLpbJyRojxw87b3sha8/RC5/71KYQWi1olaDECpk4dZ/twn2To9w67ljrZ/4bnccf
jHFYLll+lIRWFUEkb1/jYxlUtbpo47bd7JPcguRnoZYqKUC2uJnpIaWXaHrucG0EGydvuvMnxQUN
vdlkDIGtIS3Aixwmh6JCX47/vQzpoejt8HkcI9XRQutl2/J6eP/L9z5JLyAvp8RKERA7ZXS0/jno
b2a80eZG6fjENUXXdtvVP0kv5JKpt6SaUXSTEqeT922cCrZy1dUZhaTMdDxlvkrZxIWad+gJdnX1
kdSVbWjuHD5tb5rIBud5RUKSNJ6Bb00GebEAI2uNp4iEutc/FxcrYQnAIt7moy/nVAaAx8foUN+A
7vTZVO1iAOeolbJeRLAyH8dv20tbPaCFUfbvC6OkIc1oRDig2epxsYp7vRDRLKxHpoUNtr0LG1kh
FRl6LJCC/6IeezKsPBrbzR/SznDkVyRMzngtH4zb8CLMJ9jJfAobC9NcZEokSAuihgggBCsN+u/D
PblVezd7q0A1B+Xn9m6yKLRljotScaVrYWdasTvM0U5u6NWkQ6A0Ce5La9oPtP61bW4VrRar44KV
GtRlhkJe5AbJSYe6U/xDg96IrItILEX+zwWsxBz1yWegMcIRre62Q9kwFElVrz6nYRbor5vMk00H
Y54kqYqgFTwFL0wBJPOkF3pD9uUpETY6CK1xrxvZIJNGktTIpVBnY8YuGiaOmgiTGUzWSfTptp7Z
LlbHYUgZGWqvMnsQY4yPvkchWFBf1eUbhXzrdVciaiSBc5gcnPjtlFA1ymK3bw77JugcK/Fq8hvE
hqBOeT80Dj9SSQ+TqIBrDKVq1+nZr007rF8l0WyycP84EBlqfy4JM8SUJsZzcjLu80O961zWaTcd
tOP21RLgIs+iqI9TWuaWmqC5aHbiAKlAMAv6RUQmOLBQtNEy2ga5hlIfTOle7wQPaqKAYnLwYPSK
OdUsNMZn43W4Hi7hTd7a+qN2J3n9fenQwpUet7dt/aNx4Q8cVEj41g4agmOqMKz6xvfsQ8j7K4Sd
UPIPPfXBd3JPRAshcHWeNjEblDbRC4pn93oCye63ilp24d8UzSxKeAVIyLNMt2lZZ2jjQfp0Il7v
9sf8EQLNoNWhN1KIQJa5kpAX/x+gSjVUnag6pTxZAr6KAh/0SHiMP/35EKvcs+q49r+VIdc3829r
/ICfFcSxYYDGCtIqmBXone4lB/F/7/TYWo/YeQJSCDiOkMVwfWsNxSB4CCBgff2YJcgtwQijzApP
CdRjO4pycmznnUiB9x9uxbsdzkMzCn7UhsjJW8sUcVgvn2XY0PNg9V0VnYrDj0KoRcHA9nNi8JfR
T+zGIaWmlTd47pORALG39AT98IzEm5F3Wa6+276G69Dybo4LbqRSVHD0wmPi+F5PM7uARvq2hfVM
590CF860IKmixmSnZX6pwsAOldrpZt3J0F6ahAIw3naNT5zGsaaknZxjOYp6H4GZlH7VRUyh617/
vh62o4sctUnlyvcVPXJ99M75sefTH6l6IkLlRdFS2L8v7BRhKoe1DO+rwUdRpl/H5DhIwrR39SsP
otl/3iWT59uLmnmwghCnU+MOS3bokBNxyn3h4fkpP2BSxtWc5KG6GQ7WbwW1d8tcUDMHDUNpMqqU
lnw70ddBJJEk2j8OJYwsSsOkQwOPCgHJ6ClpT0H0bdu1RZeHAwhrGuaxtyp8mw/0kkjyleqLmIUF
JviHz0xDlalUmsQte69Rn7NBNGG2/vCiyjp0j1E0UTTOz9JQkcqZYBHqTXtW3eaLchz3stNcV2gF
V679G9kFdTL0mMI7puaCTmJnexfXo9biF7Abt/B0cFkkcTQB8uIjOhx2wQn9akflbsRMP/r4RXi0
6hcqNLOoohl49uSyXV0Kct/s8QLvUwzohMTJrRLN5zfbi1pFvYUVDiXUJJk7X8auyjVxRqXejdAb
n5rBjtPWCczfeVl4t8bztMUt7S0oT2EHJ8uWtdu+f+mFL8aCJWncxnVFX5OMsMikf639n0UZ2Ulg
2ArIQXVR38lqfxR9X5HG7Z85+zKRAw0kyOVoOjLNUltV/cDOpBljzhgJVkHUEffUGcr6aQrJbvv4
1j8iFva5W5FHNLKKEOjEnhdm8P2CLPktEFsePQR7kfDo6jVfmOOuAER/KkOPYU4JPcm6jdUHwXpY
HP+UViwMcGhbwuOjzoQ/mt+HnQr24v5ZvcY40FN4EgH7P9znv2+YxiEvOCY6amRIfStwJcu7BJQ4
8pHpn6UYBBZ6CgPZrZVxIIx5O6MiEECBbKbduqyZLvMgfgLGmDJ2WPbr2+CRgZT6cNd6khu0gvxG
gCc6K+Au0KuvtUoxBkRQA9ygDbo3qi9N8lVwfIK7x0t5Wf3QlCmTFJTvqifzV4ZOczfdSzvpD1Bi
MTmqObVlF8Qr979Bm2kuLiLfwz+HRaOaJi7iVFxFw0MaCJ5RRDdN52BlCtuRBApzfTBRRdH/kXZd
zXHj3PIXsYokCIZXpkmSFSxZ8r6wLHvNnDN//W3I33ooiB7c1T6rSmcAHjQOTujGwmKv2+sd0h3T
N4hC7kRTx9u1iPNZ0DlsSUclGDvmMaMzuaoDQchj4JMj68ASnWuRc3AwksSkLIs+QjO7adaowkOD
LZva05R1f1/2EJEhDkCqEq3upAtRekVU2hk/EXYjZBA1vQhgSudQpFe0DHR8uAJa60rtd5VIMETo
DBx0SOqYmFmBoG3wFV93MjAaZi/QrXMZqxDiYFnACr7Zfrh2bw49aGnqEFNVkEoEVPiGCqRnjEL0
LvkyeOPB2iH8dceTqBtKtFC+Lbuz6jYICuykFNmzI//EcXabl+gL+AvYcRarxW+/Zs9ez5c/5lxL
rWHCOctnu7mi/rhDg+6j9I2xXRd3TG5TNI/DPtYFZOa57SJZkWjZw+I8KqpLitSwY1TQnSKdDTda
ytqugjazNaqItCpFVxDfwj0XGMOYclx3rNxYoBOYfsqfJ2eEyuy8T0Rt/Fs6WGuQ5Fsgwxg0la+I
MoEErnUIZNG1Q+1IToyZNeOnaiOOcclD+XT50AuOo8Ghi2aC36Yz4LyYqjyYaXNsp8m7bEJw8Rgc
rlgxiNiarMdGDs8YbHeM5XZogv2c9nbSCmJm9r8u+QuPLqCAqKIYH60YP3edY8Q3Y34zIt67vCQB
VPIDRkMyT1m84MKOtM7RpHtkb5G3FTI7srzGpdVwyNKbZpgmHaKg8TUXF4KFvcUtw9hJMHruXF6T
CE/4kkicKv2gdvhO8x29CXb9Lr0eQlu5Y/OfqY/Z0JfLBgWuZ3J5o0hZ0MWs4g4tsr/iCbT84Sxa
kiCwM9kGrwKrYsrGRU3QoB08JofZC44Jmpk0R7Hj0LEcXbGtu/FKdZkqV7XrRK3TAsfniyLaPEcm
ifGkamIMhunXg/yoL7d0uCK9oPNMZIkLR0ajSPtYQTVL0fcTRRDbqzaJdFuRPveN/iHnNzSomhHF
MHmlwCgsq6YfcMEm7XNh+Y3yEEiiasL2gv6x8U7gA1Ilct+y0akWtFvVbXqUPjX7BJ3ug4NJjCs2
I1m/ZNfGw2WX3D7XZ7Ocv7SKFmtagHNN46uO3kzLdU4FCLXt9WcTXKwKsR7LGmcgFEGatAwOs6hF
cLsqgnGgX9/nnbKHqWZzU6cY1+qercg2UYieniSnCe3xWbpjPEOFY7miKEi0LO4emealpXgfZm6l
Q5I4G7yoTgWBlsgEd4+YWUDVIEMeC1MIkG/qDMeQMtEQkMgDuAukUJOpmtnmNfUhLo49aZGgFXjZ
H5D2/IW4EDU31H6WM4zEDv6M4OV1DGdywtvF+zXOKSpZiXaOu0cU2vbZPAaYRyluB3B3qYYAf7av
3d8L4lOM8RgVUUlQxkmmp75Y7EkrbSt8VCX38vn8Q6bxbIi7M0ida0OmIx5MoF7AtCby6xSdYPKt
+lWHvtZVfGDZ5spBnL9UoCygB/JZVOve3E2MPSi6IlO0AXEgMUIrWyYDZvtiqUEv09cwKrzLyxRZ
4DCih/hPasRYpWU+WsUXS9pf/v/bgfxqCewHrO9FCDK0ksYeYd7kBkf5GtyNvnrQbXpUXe1FOoiC
C9GKOHjQommW4gUeOCVo5wizeCenGG4QLGszQ7VaFo8QUlGB6wwRhRT42YFVvky3m/ev8yh7Udlr
+4GgaeAzkjGOrfM0TbESj1okAcmlfQ+NnHanYrzuU+9G+9QHkZt6L1gd86t30eDKHgdNZkJl0nS4
nJg+deQUnzvMgKeH/KD78j4UVQ3+4CPn5XEgJVvQSJcWxE4aGqcaWwZQYXQ/8rUDaMmGyAm+M9pm
0eHaxN/VIjmoWvppjloLQWjevBD6JUpwYaHid3krN+HqbIRnBQkmvUllNui5aKrdp58iLXdApayI
ItzN1+vKDodWE9LdWcGiGLX7tixXAwj40tKrJOrpceCU49//bVnMgVanms7VLDct3nIq8umRke1L
86/J0Oxc+3bZ0PYFtloYB1D6GDVtlQM/mufoVvOSz5KTPxc/e5e5RPn0EfIKE2xg/xw1PpXfFbjy
5wSuL98xiaH6GB5ThIIK8pYIclHXrv4flD/bSb6VVQ601DTBvF0HGB6P2hEKhCfNVZ8ZvRBoOwQe
uR20rWxx0KX2bZPGbIWjozb2dAUyqtviRfo2OeXBhDonwrZ+PzaCB5LgtFEOUpISwaLKPKanp3ry
alBfQQL7srOIbHA4EiVWpcwjHrHJ4sdGY5PQKXuB54tscKiRpP+gRrrsjf5T3T7XomqcADP4HP04
aTWxctwtsTJc98Mdyep9Ln9WO8F2bd+Uv12dT9OTwARVgAqSijmHsmCAOHQW+Ro7nRcuEj6A6VTI
V0EMCOEguopmr3CtxDHBMGVhtodxZymidIkIL/gEvRoZUS+VwIvowMo5hVvucifc9T4ec8gsRI+X
XU50mvj0fFI16Viz8aXkwHiKaieckEmTf2g267pJbPWFFI4qeJ8InFBnf1/Bb5QSOZYm3CrU2snj
USo8Iu0uL2zbCQ3DNGXKCJE4lKhqiKJihjh2jXBXFY9jmdttXCD9KYjn/3D5nw1xwFBobUXQCoaO
RPR0DIfMDY8G1DZe+0czDLZX15iKvby2bcc/m+RwglRJuSgs/UQzPzMfUAO7/P9Fe8dhhKpnwdDp
AT4P1ICz5inqA3ueVbuDFtZ/ssS/htS6n7RhQWA4WoNjNActjJ26HW21EhW+tgPe33v2eoOtXK6P
a8maO4BSGd0t9CWkdoJJHyJDaA/tS7JNIFZWK5odRfvLS/xD8Hu2rL519r4dZbkrsUbtWt/F++UU
78LD4LGWtv9HU6JonVy8EZeJFiUs3wrqKkdF/m550tzghnjSQVh6FvjJ69FY7ekYmmlSoQSGsn18
P39rdyBp9kBOpB5+jSPWkW2MDv0qDAE2x3S085Zy+EG7PiNGxtzGGT1s6b46Gax2JCTb3AaqsyEO
RcBYJUVWj0GqrqF71bL2qap/7xPNv+wj781QC7yBeKwDrjSTpz+a8jhEd5acQYzycZLcDuROKREc
6o2bhRnR0HdkUg20shxQKSTH2FIzsAZLSCrfsgbL4KvhzT7xTOjaCrPk71HqjT2e/DcAyYJkBLBn
qrJvBgPmAumH9u33kvh3pa6kuhnJBUC2+to3ik1Gb5YF+6a+P1Fv18HtG5nqlkZm9WvfVCf1EjQA
uIU/nIJDXTjTUXG8DmG1hfrlsAPLvCEASdFGcnAPnVLlV1eaKh8KbVfWImx8H+W8XSGH93Vft3IV
9WyFA6NVsGuQwoADoDxUn1Q7/Sy6/tmOvY2q3tjjH5WY5su1wKS5C/IIbxqOMoYT2gzaBuVJWZ4v
Hy2R21P2eVcgFQTZNCU1cqHRAQ8iMKBOhp08Mc5rqHheR49m+98+F+XwfiRKOxUq/L6t2lOQpZ/o
IhKL3qAperuDHMoXRaMso96lrwmOFskGVqtJ78bd4kYOWvp+gL2hAGXgEh4kV1RpZu5w6fMxf13t
qDHlZtw2EzMOCvETY37U/QY9P4IvJ/B7vldyzihYmnKCjUTqTUEXVeih1ahR9//j0DxkhtfLzmWr
It/kED+StdDUyhEKx01m1+XiWIOf4+40Oz8Lf1629QffNHRVNsHJpMvcTgYqnKXSjdSVTvE3Rqsc
ueF1TTBZCM5OP7sWZVk2SufMb84G2UW0+nRSWC+tLNe4aDDL2DrTKbvpnqp956lQ6ex26edsp9yI
yT62F2qyJDBKLZalcwiD5osqNcsZnTnX1WHcTacYXSbsGUUdxlcg8tDNj3g2x/dCyEZPl2hRUpeU
UPihf3ed6hA2NZ4eNGMRnPeNJxQ2dWWNO4yZUhLLWPQMjcmKPSmqT3DZGTOYJ+bpLie1OwTgn0Sh
RF2KUxQEp1lB1iIbd9Fc+Lk2Hy571WYwsfo5nFMlqm6VamFCCcqUOzBQaJmjDYNsZ1rZu5dNbTT0
sKVrmqUaBjVBtPLWn8JR0YopDdBNA0IeFSxRcbqrXvLnGYhQ3qAPo3DKvXUQNpVtf+CzXW7LVT2K
i17DFrOiJxS8q6tfpOTIvyr2+LXzNN88RV6/D18EK2Yregd+qxXzuxspdShpQF7W60LY61yCEIqC
vkcku2500WWy/THPC+UObETGFA0hWGhGp89ji0rb1DqjvghQ7w8+fLbDwV6rJnoZFFhWjEnSz9Wh
cJd9V3n61QhaSdRBd/VN7Isy2H+ABejHmwaYiw3++SePU5IaNdIrFsYgrhYXTcZ+9YJqH+tfLf1E
s/99dYU57NkiFw1MRaRMY6llrqJ86cmnShdEpGyf3rvH+f9zB0KGxHreWCjuFmyUWj4sBvGC4i5o
BRmU7ZMHkmCiY98UHPe3J0+piC6HIwbE0cNgfGaRTbnTiT3f9t+LE5ujjo6BJ3/6901QYNEEtS5V
KagQgOVvzUbl2EnVCCCngVW70MtJ9+ZSN57glG1t48rMa3FzdU8luQwAm+GO6h3o0ryusAdcU/lj
eDUhlY3E8q66C9HL9xH3WNvlcCWSdaMe+jl3rby/bkLyMNX/vqvzzQ6qHIBIIEWPKF4ubgX92VkK
DtoYCoZ9tkBjvQoONCQzSkM9QXyNW+k4ofNvHJu9kcSCr7RpBg2oJl6UGP7i51iHaYmXuq5Tt0wP
S/4sKccIgwOXPUFkg/O3skwympSI3rX+PsruCv3ZKkTptI0MDT7JeSH8nCqVoibSCcrUrdeghPBK
dZjGdn81XMun/iQsTzIv4kFCA8GhqmngcjYoB7bp2NKi6l4D6HCfPC8n8wc64qoveJDs0DFv3Yo4
fP+wwt8W+ZS8Vo8k6FOgBbsvNWjzNU/KboEairzPnEWQl9/+ZmdjHMbOYW5UvTXC2HItxX4TP02D
IOvKnrwXdpDPy0vBEoLCYYIO2XxS0b5gkat0fCD6p5HeEzURhDnMyS5Z41GhN5JpyrB7THCi3XWI
l5m6hJDZS+AX73LxsWWSJYNfsLQWReE6PGKC2ZZ9oDlUa4Rt0aIPxf6+QllrkUElbgKKJvR/V68E
IFhbAjHlwWN9Y0hcG6MtYvTftIrbCSkokxCT/3bpPEtjkTSZW9a+Guwt051TgXtsXh8rE9wHKywj
b8e6Klwtqz19HJywdhujdkO5dC7jE0Prd66xssSheWkpYQQ+Vvi67FXJ0ayfLv//zRcbYAKt5ASZ
QYsvlVhVWXV9j9yMfBy97jb1imYnhbblaZ91zIvi1fZoFA4yrdlf+Udi3bVtDqdolkmpWsL29L1H
RygTBVmgRCC7GKcX9r1susVqoSzkXzkjyYxMVSSkTRb5p9Gdqv6xkL3Lm7n5sTSLvX8N6I/wHIpG
EkDid8I57mZIveL1vc+o9PmyjU2sWNngwE+lY9rW0f+SI4yMm8kcQHNkd9nMRtkJd9bKDhdojmUI
QcYGERKmsFT7dV7eNzD/72l2h9oCuGbiyBa9uzY3kOq6ZqqqrqGr/+03WtrO6qcAqVAEuCOKQRP5
902FWNbKAnee6kSS1FRPUzcNq1OtmwdFqb3YGv2PbN/KDgd9+lBK4xDHSE5fK34ONt7AV44zjhOA
1iW2KzC3CUgrc9xJ0pIqKaIYk0mdy3Q9cG+BvLZ2cid6YSNz5VfpMO6Fql3vyyTYTB2Ug7qiGZbC
D6GYcybV5dSw+0R24n18DHe/lAUjkTeyD/8OBleWOG8MzaybRgNe0R9fZwIfcxS4WkilVDYb9MpK
vxVFbQwP3pk0oMNngk6Zgqr9rS9aahPLVjBh2nDOM68vaOloQba4JQ3KXTyaaPeaAyJY6GbcsTLK
rTMtptYowqFwh7rG9Khnyqqf5s9qf1DkayMRAPDmcVtZ445b1Q95q5QhrFm7BSd6MUUalCIL3HFD
v3+ZKSE2kfa7qTxKqqA7fdPvVyvgjtkylbNMgip306y16eCQ5tSVCXSfBKi7vQ6DgZKOUJ4fCdLq
3gpyFXbq6lMlf51FLS3bATQkm/4xwLxxdTtNY5bPRhdAK/6m95D4gZ6g4ZmfZ1yFaDFwL8PF9q6d
jTEvXBnL0gmDckGTuwX5AfEjG7o5do/qqpABjrnr+zN0NsS9rjLdGPASzVGIQcDJhuIiKDOiZAAR
wdAXPUI2L/jzFvJDMzisVUtKnB01/TGZuWeGBrIIokmgzb0zZXBryihy6nz1JZXiRlaLOnenebLp
fIoU6oAsFG88+wMfaWWIO5ymFJogZE6YIei2SiUoSamTZLdjL1rSJtKtLHGHtFsGqVItLKlonlta
22Wjeap8v9DZ7v+9gA2ujJUt7sDi81Ug+zEyNw4sL17wWExkLwpNgYdv+sLKDHcfjtI002HpMxe9
fHZreZPxYFoCmobNFNl6LdyZJXorVbI8wog3/1xc61T/HV+3uOc1N/qkYO5TfmHN74LX7yYUrZbG
HV5ZgWplWQO0rd64ycjoB7Oot38bjVY2uHOry2NhTIPJ0u7lNygQHot9/yz70F3ZJU4rKg+zm/Qd
SoCtBM8cxBDy669Zw9EyKEAjKUfKO75nA/8LWrcDMBajbvVw+VBt5qEhbfHbFreyoA4tDC2gMyf/
goy+CyVOyUuv8mvdVXbGLtpnHjrjhMH0Zvhytvpabl2tsED0YJEBXp9cLb6FZnjtAJoNdMCxFtZZ
rIYissfFLnM1IIqY8P2IzZg3NU851YlHr2f20j8OUAkUDdhtH7jf+8onVJmzoFhDcFu190HshMrf
UiK460UmOEAEx3UhqTHwfVK/5KBmsCp/rgTx1za6n5fBQaGeJUkwWWPhjqS6ioibt5C7DwH0wt6m
zdh55RIcEEIsSrIqg2Tu0Hh0vrZSjCnoqT2GiW2QYxd/iaybEn26Av/fRo/zAjlgJEubNWVk5Eg1
DVfjTnkiud0nu9hhKSd5bwZOmDrCDpMNSVUG+2ezHFTqXVFl1AQed37yUP40j9nVhO5TEBy4zSkD
6QUesXVsK14CuRJRTWHbcQwKwSUIH0Kw7224o6oT6SITQWjYE09TW+jTIl1ThO7lvd3e2t9mTM53
rGZUqlnqQDnQ2GH3VRJSHv/hwjlb4HyGaBqoJjpUXjXQ2FQHyZZxWaObVnoEg4gzPoDPyU3/PSMK
+3Rno5zHqLQe4jYa8A7SYnD04NHf3mvDz8t7t9Hg/9YK5yBZnxplbQKXx2NzyL38uvJYC6O2B8eS
c9kW+8Hvr5vzgrgLdJqqjjaYqXFHjMYFZe815RNaRG2JiIa7Nh3PUmQMJenoJuQ5luYFsiSlBjRB
WcvVMwTz8ejGZSEox2w+GldmOMdrFNDwd0MLYGxmpwivRlQaJrrYnXRlmoWdprVgB0UGOT9Mxqyo
ofuMGi74aqTxpxzvIssZ4xurAs/oIjhX226/Wh/ngUUL2q+ewDeCxxktp0yi1UzQAZ1fNSftoXVH
l3WfSiJibgYL7/xkZZZzybYdTTJ3SeFWOcFA4xTdaHGzy9Tszoz0p0FKbkk6OmkVCXZ3E0dWdjn/
pC2dMitFgBcXEbjTrWNkjfeXj8ArLdqltXGQKNWNHMUsDFJBgjw9V98thHrmTnduEt9yzNsQLcQy
JmIdnELZRf38VnQKBWeDrxgRSamyQILTjsPNbN23qhOGIlWs7Z1k00qoyeuoYr8F/hDtVRA0xU7W
5DTW11SkmbO9hvP/53YxxV3aWTL+v5WHzjCdUMP0ouHr5W/F3Oz9p/pthI8d0y5Gn5+RAfRV6hTm
MSobO26eDfVB60XdIH84amdjXOCYRKgGxFmXg77J6m3GnD6czAe8P53Rb329txl1YLHLRbxU24tE
0tyy0HOHSOHtl6KznEh9jEsmH3I0EhHbDIojmexOBnuCRASIsv3dztY4/FoKmdSDjodbVj1o4x3p
7hPVv/zVtkxAjZgo1EQFyuRLsG09SUquILwz2n0+P6f9MVe+XTaxwa9PrbUNDqBkrQ0bWr1mVxTf
zGy0DO/Vm/Audzo7RZKl9EFOcpO/II0ogKitK3RtmTtYmVQgZZQhosqLxhnix7qdXYLJzWYROP/2
NmoGVUw8DlVexctIiWpGeZG5ddm4g4TUzuBM+V6wkVsPUCqfrXDLmVU0QY29krmaFB+HKlNsDBrH
ThOAZbxFOJyVhy5ZjgHt76WJ2Bi3EPyC7f08/wAOSBI97GnYoutlrsmu67JjGVp7RRtOVtgKdlRg
iq9R9boZTJrR5m65DJ9rGeXzOvk7SKO9PIhU4ESmODAp8BzIqooi15NCpCA8hHrkNukhBrJc/oBb
OL/6foSlIVfP63oZA1OV8DKUs72p4hkh0kQWGSBvDeRZqFlBOuD5MpuHOZEOgRILGq5U0W5xEFiC
uNRsR3SOZYfitrmChiN4p6qnZZ91tgrCRdaWBO4fvz1018aB2uqRHtjVXOxE6eHXxzp/5az3k8PH
fpI0UkpoOE2uMLXEJAlB8I/gIPas+9pl+pz1zeSQY7Dv3QVPtsKJBAX2zffA+iew3Vp90kbO68xQ
wvy1oBXvWW92cUoPitc9ivrANzdeUUCyjowXOGQ5GM2GfujTYEFL3RLZVZ35xvKtnlFEywVR1yaY
rQxxMFM0qanPEba1t56gEWLFoy9Xou4H0Wo4KImaImr6AK/QRhs8a2kPJX1posi2QEBz+dRtloip
QmVqGWguJyrnJqWGzlFdx7HLrqB+e8UYLMsRzR0dQka0dP5NvopUa7Z38GyR84pxWpK2kdTcjfKo
tbspgEpcHT6OpiYAZJEhzifiIq51I8aNUMqHOvlkyIeY/EcTnDdYMWaYK7DBuF15oymhM5upber9
R25qjGTBrSnVdJ5dH8zF5gjee+zYVIMezYvJ5FrKbhCxvW0FcLikf9vh3A4ihSAxqWAnbmKH0Ng2
jMKOSO5I3VWVfCQncbaGWsxbdDA7OTcGGXtXFQ9ohLfbOcRI59Nl/972gX+W9E7krCn0oapNpMqi
oXCUKPIK2hzCRlQku7xzhsxdXmYzQcwnl5H9BjufW01dv6NR9qhjrsihrSm7JLY+UEKgqmKBM0y1
iMwjnhGHHWYFMaXRlY2nVbWPHv67D2ze2QQ/O1+NkZ5UBE1YRorURzQcx4I67SwKMTa/0coMt3kg
hqR6m7Jzmj5VqJF1oW8NgqVsXv4rG9zlrzYWlCMUDE9GzbWl7iuRysFmtWX1Ofi2vH40xj5ibUPJ
gVVJ653kTHejz1oAA0/E57a9YxQK2FC5Q4s1B6HUiAKQW8DdzC7vPbTCgCnHkHO/HxDxXvaBzatI
PZviEC5L40XSJFQwiQpul/lIQFyj5J/j9OGyne0P9NsOYUtexQoJnWpTG+FrS7NvktFWIlGFVLBp
hNu0eIBeT16nOKNlZYeT1ytXmaixi+3Gu6DrvFvvxmdxa6sBMdGZVPy0wsbTp31ifiXNizn+rEzR
m0e0Z9y3KfRO7yY9y1y5/hKbN0TEECfaMe4+MPLSyssSq5G0yR0KfTcgNWL9/Z8+vMZdA4QMrU4M
RG6D/Eluj70oCticH8Ekwj+HhWfip1abhE2Gd1lh2WxOIPTMQ/AATZyfmq/akqsJHgGCr8KPO+nW
rBE2k+h2Q/w8DKkdaSI0+wPanNfEwZk1aTMdxyJHK9XsMFrm6VS9DI7sEy++Ecqfba6IUB04rGo6
JdwbsOrjbO4sRGz/dID0yYkstg4md/mqAv9hk+yiUQA8m0dpZZS7FZZJBg90gPInugl9ZUEpeT/6
2UAOGBI6oXlXcEFsuwlBi5hCLcwqWJyzL32SyTokV5FDVdBVDX88hdcQOGRa4Mm1qM9lE1aR7EO6
wFDRgsLFplGWdBRqMoVrWk9xfzOMV1l2qETCa+w3v4OjsxW+44k0sVmVBjLEg2++dub+kjYXPb42
cWJlhv19hd1zTQ2Cpy8axKL7vrpK6GAr8/MHYGJlg0PvPmwDSwoD1A/ykxJeKZkgUNzsoaYrA9wX
obExRiWrGjOec3aBT65kk31zYmzcKJw5siuDAVGUNBU4Ak99nEC2iEwNTnKA7LnU7rV+sMu0deZE
QJQqMsT5N6rUMU0S9ItNbX09qMsJsfFNPkdeXkaCvRSY4pu4jLSVm6XC83XWfF36kiC413qUxqvJ
vewUIkMcMJV5LNPOitEthppVpH3RhtK1qC88R5sp9ZVz8MTHeEfSFCqarNSie+MRJG1ozA2P+teZ
2MpudBt7eYQUigglNkvuUGHGSAfefYqucTgPlJKULkLMMn2XncWFLsIp9aaTejs5gxdDSyNHNiV1
5ycYFxV3NlF/ZZv9fXWqKz2vLH1CiVVXcjtXO8+Sav8j3++8PA44wAVnBvq0oGEyzD7XoIRrdloO
4sc4Fxhih/c9EJ4NMUdarSVPVbktZxiyStD4tPJfFe3spYvAGNz8rSfB7vK6ti+T1d5xYFKlg1nV
FuA9uupc9SfLuoHvCeVc/Ya9CMpFzHgn+lxcMLj0S0gCiLzg/gKDP/Uzv6O78vtt5y1eBxUSoxRK
x4t2lYMUeZmqSomU3JWRBTylidOlxXJvRn+VdFTQD1IHrUjqTbSzPC1IkeYziC1wpSm1qx3ZbHWi
OBrKx/SuPpR+5H2k8WR1BHlqEJqWJIw1XDxyGdszzllgvijBvcBhWDRzwUH5jtSgN3Vag3/MHVNM
+UW64qaQfm0M/RSV+afEkJ8h7LSrM9Wvp84tpRCCjlQSpBS2w0oNs7sQ4UJvLM+HlkbjaEUJHnu/
ZFjA8XJtuvFrWFlcixrqtqOGszHujAyBpmRKjIArActrdDsHu1xE/icywZ2JLO7mKlN7JLToc2r4
Y7+Xl6fLX27TBEVxkGqoTxOeRSIygrizOtaXVIR2aNZuYO6JJpp42U7TrsxwANblU6nMOW7v1pOP
5IZgEq97iiWb6V5ivOv6/8MyyG7Pdz65ssl9IDUNo0mqEYGbd9CNlqXbJH2o0Wmg7NLyKm0PjQHi
2sG7vJ+bMLYyyn2yaVIGLS5w06JiuBt0elxyVfCyEJngYMtA3ixPYlSOa8hRkkM/CI6RwCX48Ifk
mqGVmC6EjC71zMByTQqqD0lU4REsg9d7qIgWzRaYBNxBC21aoK9r3l3+Ftt4gEefpWi6oRt8+LEo
w7L0EPB06WdGoRYfJafy4odfrHSieOOVjeC9v1lQdWdCgIrM+VtT4EmECgWs2YOLYGCvHQxQaEJw
UOBj7LBcMsT5mGEGYZi2QJ4yem67ylGNe02FEqog4v7Dof29oNc+5lXUMdZ5UZsdDpC8+8W9QPGh
Zlf6sjgmKGi1vXTopMPlb8ac98LaXiPZlU2aZ1ArZ4dWPjIObf2QvvJZi4a5tn38vDTuW4W1knST
EeHJNyLkrpddqHfXmbV86FWO2tT/fILv/snHOJVKGT7xOlXtLC/0nmnvDp7uQzf8K7qgL2/fdqS/
MsiBwyylGsWAzy+DKXoYAx8iRUxgeEaUD4Kwx/Cl9kTzANthzdks3yBUjnWiaawYEvxlfGcfLoUq
deCbN/1V6Y97Q9BtuPn5dFCOEpw0gklNeNHKSya1M2pS4gQo5EeYErtOHlWhqs/2olZW+NcL6eYR
uk8spaJ7nRvsCl8fHYLys7SD8GDpiCBRtCwGmatlEWPUy1FHi34pP9OxvlLGh3gW7d0meqBcRZB+
IzL0rt8aUUtrttQeRjLzW4rwswB9EV63iCEFvigyxJ2xOK+moZmQdpvy1tW1p7midrEUNlj4BDfi
dqV+tSYOEdMuoF2co6oNMka7r5WjboL6zlC8KRp3I5ipKhIf81G2y1Gy5yz/SMp0ZZ47dMRIqdxK
OOUd0nzdz0rI3sG26h0qng3wxyuqW2WMIvj7SP2+uO/MmwWNinNwTSfRNbbpgytTXE6CGh30ThYg
Y1ycRtXXjG+UPH0EpAzdwnC1wmYZuf3Sp8iqYChz9ev+5+R2h9bO3FSzs1PypbyaIdmRHMcX/f6y
2c2A42yVf3opQdubaDBCwbZ6KNDAKFWPlw1suyFYYjCUZ2rIM3MeP5BwbNQZ8Xq2XMlz9Twm9D4u
vqnK0UImztRd1Dv9fIGsaNiYXy4b3/xuK9vcEQjTQGlks0VUGHw2sjuV/DRFQjUiE9xn68KO1EWH
RjhdLuxGV52s+94p9Udg47wQ3tehsW0itYx6RxheV931HBq2DgJ3vB0+sGGWgb5tXCGGwosIaEap
m2YKLoY0D+1uBBFX7iTRj8tGNu8QCMBYGN5W0f2gcp9FzsKszVsNmuvPs9MdMrAf6j8GZ35mKh2Z
8wFpBGqt7XHfqKC1RSc1Qvz0V5l76Tc2gw9JEg96T7qtfa9yxB6qm4m5GrbQfmWY7+lTyn5uJ0Zz
Nu+SA7sqpcBRv7Zu+sDmy+Kb3q7c4lp0Y26d6bVVDq2MfsxJNoGaZE5vB8lD+//l78e2iwfe9f/n
Ao08TfRmbLAqFr+RvXmgmM8T04AyL7hkhos0DJ1Wc9bjZA3SN4r+m1j3wtBwOgVzcpUrd6I01Pa2
oSUdzxQFpFacl+hjrQdWD9IEs9A0b66HxYmkXNQGJrBicZGGFsRtpxfgNq3p5OhVdyB1ebj8fTaf
eLpsmLhIcJRVvsdDLkNKCwsxmnyMNKfHMFngLrvGs3ZJBWV5kb9t+8PZHOcPoIAAE06LdtJfLEkp
xDhZgU1Ukdo+TGcznD8QJdbRvwRys0LFE7J+qFFim5PjLH8XbN9WjmS9fewTriLOMcwqbB8CC3XH
EvQY39kvn8oD668XCRdvegOCThDr6dRSZW5NVkrzhWYBWB6X+Woi800VC4Vo2Pa/O0egPqSaCTpS
DNu9XU6JbhNSa3L6OqXDSoaBC7JAHxlktK2KEoCbH0mzZBDt6ApKoOy6XO1dN6p5pQ7MF6rUHtK7
knwPMadMBBC0GVXoKzvsd6zs5EU5BQNjKEKXDCp7sacnNvV+0XNNQuFZ9hnebSEmgQ1ZN0F4yqtU
LlkIeRbG7aNfy0jSYs4p/MtyZl/73HxR3dQ3flx2wa3QFv7w2x7ngQtOFO3ZML7cdPZc3kvLY6Ye
q+m6iwWzu5sOuLLEfa8k10syxNhH00wcJUd74EdoD9dr4b5UUI3ETCo0UZXmSYOsrWj6WLQCLr4s
IeRElTrBac3LBtFXYBxqqRMRzm/6NYZgcEzB32dZ3Bcx0oEME8kLV5e8YZntYS5AKuwq7Udqx/rK
ELdddUyg2rjgfgAXpdmb9gKp6ja4k8AifNnHtqOwlSVu45JUBs2UBkutx5oj2k+KHXrqLcbmmDJA
tSsrT2BxE4lWFrm4L45zvAdDcNoyunkFQRg0wD/1fn3IjqGvCG7BTb9YGeOuczCpLHnWSxHm2K6U
5C4sRDH5RQMmKitvIUhPI8WaFbBgNvqhWm4qUU5i62Xx2xPw/znctqKw65YUYVxvqV/VIvVzq3RD
kwhYHkRmuNtbV/+PtCtbklPXsr/Scd51G8QkOvreBzJJah49vxAeyswgBoHE1/fCfdqukovkOjvi
PBxX2RIa9tbW1tprOalNSwyjB4/sD0ke5mx0cXyrYSjaMUfqYZGDxFCMaNFERy1PwMMuNHddAEa5
TQGKzf40a03i2qCMgExsYaVaIqCF5iu7WnTQGtD20C2xvM0ONTdKWkOxROKAkIfkQYXDbX5Ldjaw
VMhI5EF3vRULvbpoC+02tUGqbulA4XLGSxt1QLvlOpfMec8tbJAN+3k1a+o+60Oz1pqlfeVMHuKG
T22odtXDwn1k3MXGXl6gBByVvf1l8WWrqvL14PVZt5rd9h5eDLqBwKyA2VowOyBC6M6WuVx4EOIt
2v9XE/rPhqnXuxbKhZrYBKcknMC9qEJwLM5eYF27gQybJUqKyqjbSkm/dpwgNDfxKusBCfljPz0L
X+qKulzRBBUnJBQgElcgjZ79dzO3gw2fu0yXHro870nbmdTtVFt4+XLXju/l+QSR74VfJQnFRxsj
rMP+PL51UDc0XW5lzV5zkJ4DYWrLp7Zh67kl4F/UbPqg2jOKb/X0tlJbs/gKvgtsosh1Wx4iWwaU
30sXbAP5MU0U6uF9+IECOBNOn4uQhF4YZVcLq596U96Tbem038+xl91qZ3QxV1y46ZDtLXCCOQfz
LANPR3rzbwo7/T6N6A3/gSHDRgyvwwhskiQxTyBoNh7EO5RMR9bZcGY8LoWkuHS/J3dbIgpbHWre
mk95zE1WQSnd+oyqFPLn1dnLgDxwl6PIAXW4moVXyBNiV6b5fhwu4+5WNedO+XB8278+hJ9d6Lds
bwA1uQDsAbRw7wzjXbn1ivq7/30xBF8/mwu77mYQfu3b8v08fc2rS5ueHR/Cj5zeS8t92Yd+MCfS
R+lRDwkqHzWF5d0COBrfZ/dk54BbVO3pHhp6X9tzXIgj8ma6P979Ky+36N6zIaIH42WoBHhpW65f
9IA7kWXbsQsBPtOFHm6ITpGLWjqCBJYPfwgqSS2OAm9bzXtUh+JJHVoVBKTl/uH4WH73gegBuUbL
QjmIgYLCl0PJARnp+YwiniVBUR+KyIoWv/7nh/LSzY8hMIs5erYvqUp/MBa7mZJrAOvl+NkcNzbF
7+cGtGJcXEKRSbdxwmtnspunSBnZU7pvEdwo564SBV6fm5DNW5UVr/RkYkXAjQKUgAvq3JdzVg4s
LxoX4KW2kEHq3zf0iqVfWvr2+NK8YkjPu9EBD2VjpE7jgb/R885m69YWke/+8bsouNZ/jcTXDgnT
S5SEC632qjxb6vnq6mzCDe7/NQ5fOxJ6mYNzggDikvdvpuZtwj8yVD0d7+O14+7FSLQ1mS1ryFOJ
pD9K7kEka4fVzcLKlkGKTO3xZB8N0EfwwS12vN+NraCXKrqkA1uNAJtGSSGjNQW1/FaR4sIotzRJ
tzrSDgbfrqoE9aNgL7BZIA2wGeUH0uwquiWsdnTX4V1PczlAysUi6SZ05Hxk4qNy+mCm1u74tL1y
Bv1aLXSinRGicEmeNaDscMzqrW/295bcCl63xqE5NsoEz4YFlD1DIUMmN54ESrRUWzXfSzPaSfRi
JFpAYM/S5tOAbgxv9wP0cg1GCYX9Bq54wOe30JmvXAGeWSxmbpnZZ9GxO6qsohX2gRNAKmMJsCD/
tejSmmH7uE2asdmf5iHwXlwVhCDd1odTOJ9DOvOLcyMhUiVu/Y+b2jfLuh+bTc1VZGYvLHsCO8ii
buYditC+y98tCOJkvwVB2dqCmsOwnLLoRzxi7E0Wlc6nIXn8/21x7TiKzaIkYGBYCjje9zQNhq7e
8D1bO1xzCdyYZlFbLl7e8bw65+3OSQ5e9fn4MDY60dEf/WBZ0vTwRG20V1Baqt09z+6Od7HM9JFF
/5HPfralE+WlbbH4UO7Lm8qI9/GYRFJ0kVPI+2zaIq14LXqDyS5m5KIqH3eklyZkWJzE/gSTXd4d
RcTOp8NCD7H9KvP6wH51pNlq0vhDRilOV6YyHvS2Ckk9Xkqf7SbR3Pa+t+FVX8n8/+js58g0Y8VD
CQg5FlR19Y7u3N0i2uJeLexH2aYI7NbYNEsdXYX4eC7qvWWWH1lbnDluvpNZu28Gel7w/nB8j7x+
/P2aSs1a68pNZN+jbKjjYj/U867oirO47ndIiZzm0n1k91D+93sCIhemyicOl8eXAkp+iM/rs+79
AuLqb/GesT8+stcN7Gdv+l3CNGVSyA6w1qlkF4nkO9sYLufM3ehmxZH/6kfb9QmYmUvgdHAe3i4F
29Wn+I0E0t0G35I62wr3V8KxX71pW7/1lJsVBtZrgWUWkOHityNqy2bo61jfaZCG7oNxA16YP78D
YPP/6lYzACWMvKYZitpqVNbKt+U077zkUVob+K3NydR2vx+n4AXKEL8MhyXaRPgHysLdeLHo0Rvv
242HqFcIgJed/2tY+u7vE5JOOUCa42GhtJnPKCR2v6gcKcfl6AePWxTnO3/LU25tTe0IM0Hp57gp
AndhXk/mFJRNlIwn0Le9HJx2jMUZTwZPYS7L8/ZmipBp3yPjFx/EPoWoaRxQ6KpM95mxcXq+ksN9
0a9+JeU5b6ispuVpHsSkb6qw2bGP5oMdYBH3yeMPeaH9lvzEsu/1sw4vwNAoQR3s73m/wskqVc7L
cZpf9O2VzT/+uTd53r5mdyTOp2k0BUoR43hXx1botv2esnjDm7zmjp93o9nZiEIJqMbgtlX7SFBd
j7bY2biPFMZGP1vTpdkZKmaE2cbANfTyvC8P1t/vSP/5Vf5X8tTc/e/M9//6b/z5a8NVlyXpoP3x
X7f8qX4cuqen4foz/+/ln/78qy//4b+us69d0zffB/1vvfhHaP/v/vefh88v/hDWA/Ip9+KpUw9P
oMkZfnSAL13+5r/7y/94+tHKG8Wf/vnX10bUw9JaAgrWv/7+1fm3f/5lLnnz/3ze/t+/vPlc4d+d
198yRIL/29TPv//0uR/++Zfv/cM2lrpw20TmCTkVWOT0tPzGZf8ADsP2IW5nWBb+F/E7kI9D+s+/
LO8fQNVAUgVq7SbS18srcN+I5VfuPzxkZiyfLah20/V9+tf/fdeLFfq1Yv9Ri+quyeqh/+dfL7cE
QR7MQ6EhZOVfRm0+WLTdvpReOIBpJg3mWan3KXXlhmt/Gdf8al7zdblHCjXJ2gu7vi6Ti77MHTPw
jK7/NHaz9IPanOIOAKvB26JOfellf/WoOXW/mgsGDi83rLrRzG9pabRql1pLv1bpeN35s/X9ex7/
nXnTTKh3DTefktoNUzCs2wHPZiaCdKbNhrLA2sRprsDzW4PnvnLBL8Lta9cnHnsYSG2qK8WGWkbE
m108ZaqWP5w2oGWDPLsucGaAKX7pcCx9T140qYjhfXqRbkk5vnRyvxZGi5RYNk/GICzUMpWqyd/G
WWoNY2D4RezsO6tlCsBIQLrk4/HxaPeSX/0tKYbnA4IuW+H0yglFkoztDuI+eNeT4KhUfkk+CuEC
36DsSS58NB65ogVS0uUOUhu02kgHro14uZY/+wLgDqqxdFC9NTHwtVpd8z0d1XlrgDxwkslGfL1m
wFpiqYGxTkwNTqhU731Ius4LFdh1/igC/DmJ+sNJyfLM7a3OCQsry54MuPGrvre9AG9kbhPYQ60O
py2XrvAJjSyHt6nj4DUUal+xdN9RZ/B2ietXu9mnPBCJSPalC2IDWk1vi2HcH+95ZQKZ5jC6cso5
py2gXA2Z57AzuzzZcwCYkhM70FwFlYkJeazcDV0DdwVwcAPpvJNOlW2FDyu+QpdKq/xxcnKBwt7B
NiuxdxJ34vcd2PGKS6udfeNiICmYTlTSWO5p7o9p7onmitRNz0lUN8pz7wZAX8ijR2wj2R1flZUx
6SzAIDsTkGx2YLNejEgyS4cyIGNaqKDK2w5M4zI9S/P5zzKov/a55pz8BrRngqJ4uCEA8RymzuRj
KLOqGaPj41k5lvRSKctuYjZxgjUaBB3OareB5OBcm6UMkVCd5Ia9rnWjuZy2GdvYkhWLOC3mNwXe
PG9bPnR3fd5s1SWudaE5nKmQzJxABBlRIrPQNtu0uPQnhvOpcFghN9Z/xSp1oYaUJbxgHmdRV0K1
nlSzcesnZrel+bvWvBaXNHGmDMyQGwmvpTIwcml/dOdN/NnKHOlPWWL0Go8ZrhuNJZZBQoU3xGFe
l0FmCn7iDGluRWRWrUqVIzvej0UWlooBhdobKps3rnRrg1h+/uz4KnyCKga5LEHbWVCqSQX0mUAF
JIaLgoD2PzzJMnR2IY8qqzeJdKNYVfM19ef2ple+da2A6d2IQtdWWwsFPIXvN8B9GI0d5ixKHWUO
+1qWxNowu5WTXgc8y0y17kA7LzJJYnkBEKKugzyXiIGkrOjIglzYXbbR2Ypr9DQDVEmeGNWEhXeq
kXsHQwgC3idKx3HfJGAqvSmc0TOumDmYW6Sry23g1z37p3tcri7Pt0Ipk9hrQK0c4RaSmjdNYs/9
157OKQ/J3DXufZEDZgmnU6bDlZFTTj8oEB0498e3yMr6uZq1qthF+FsQUDt4BPkLu6Q71Gfy/fHW
1yJFnUXLGQdkWGnrR5aBwYSzGY9DyJIcGA4wcYsEdJJ4PTmzZ1bjkQY3uPoaoq8s/8AKCsm8075C
z5+zms5s9FADbRb93gLJhEXkNZ4nP9h+8SgZiUjhHjwud7TaomZb2Uk6zic3SGdMcT9HlOcfDQIi
iERIBdJ93gaQvW53/lBuBAwrzkTnP6ljJ51nk6AMlDhPiPOK8WAPBa+jYfLcjSlc2yaaR2R17vBm
yuyIe3EPXdrZf+JSTluSJytGrssjl53lmkrmXmRb2RQlasrDjpX1A2HNHMkqFhtXv7VhLD9/5neF
2bkszxMgR4w5/5SzltzFY5lsuNu11rVIp7WSGsK3nh855WTkOwHY1RyIrFNbSeOVTaVDX/qsVQ6V
HYtQth3Tc9sbKH3XgmdCndWZQOUbnV2eoARuBlXZcdtZ2Vx69ZE11SVMsXMjMNpXAmBK3+TBXCTt
06gQC29sr7VeNL8723PRChf3qzQpi9AdqnRf8wQJTZOfGIY6mp9FNZhR562co14kAwis3BG6FI53
OD5NK0v/G5THNFJoFsDD5KDG2tHBzPexauhpG0sHCOMi2jAzgynQvq0DIzXf14ndbazw2qdrpm26
vIbgVTJHmUfm+2msqbUfE2JvXTfW2l/W/JnNpbkYQFGs5ojElX9OIApywP3GPnFqll6ftW7x0eFD
gdaHmNo7u0JAoIwi3tiXa9+u7UuICY51XsRTZGF3PvgQvQ1Nuyk26p+WM/aVo18vEodaG6ADswt9
OLttQ+yeT0C5X00cjwmWHX/om1IEfpxvzNSK87C1k94cqjJmcy6i3nEI1EctZ5/M9KzgyO3HTUcD
LsuNga1Mm718wrNFwYkfF4VpDVHb5DHqAhyKZ09UXKX749a2bJ3XJk7bsk6c9AWZkX8CUoxfDFA6
D8aqKS/9uqg3IsG1IWi7FolbgleJfDh0Ipn6x9hMiuSKo4D16bQhLP0+m6LCzMY2GakMZSLmXanm
N56H19sy9rbKGdZGoJ1GTg6iFMbiMWzLFAnaXtCg9TdFQVZObJ1D1+K5TeOcjSGvycdE1mkw9v4t
7/OLgTt/hj3/GRvrxMAFnztCevfvIdi0pVCfdv9M1+RX67pxOwykbqkJ/YbJNwK6tN6fPEGWdt4U
xsjjskfr7dyDVIiru4S7N4IVInBdugWeX1lkSzPq1HYYyHcMJFRs+tRYNQtjm8ynnQw6V3Yhq5Jl
CRpnPYSeZ7BZhcnkphv1RCv+SGf7lgPST6Uq8OkUFSF+9ygHuwLmZD6M3H7fe0ax4cTXOtJMuUo5
rUEqCcHv3Imm3rjJi/YOMLEvqWWduVm1kS1eu+tYmkn3czfwJp1EmGQQ6ojlFSv8M1K2O7cgZ0kH
AebRvq8yB/wVW4Uha0PTbNyInc5SKRlCKRQOvzxiuR0Hvcw+24X56PnytPDmN+mf3pc5IkwR5i4E
Ttw8KwPR/SGQ86ch6uzVnpWTJCP+EDY2cQ8JcQew6PTeLXxhubHZ1uxEs3UpbFrbni+i2cSDaUDm
qih3s0y9LXDMykpQzdxpK/1K8GQEBEzxB79zwFxXMayFPZuB0fnOdaVYFR0/PFZGo1NumFlMu0ZW
IkKlfnnh5z3KL4tchcdbX+zildNVVwMTXcytRDkiGnzrU0/kpexRSlyzLf3rtfa101v2Kq8UJFyj
LCU38LofrTi5L3i1kdFYOZl0vRwfhameWXtDhKfPKkinxAjGJn0YWXLhF/kWnHptEJqx10VPOp8J
EXWZcw2dxwYEvOPt4Mr3py2CZtl4yZ54j9RESLssrPv4MVPme+pUW0CdZeO/tsj0ZfzBsikhCBFU
ZMezEVkST8VFDFXb2WzKMGnyLPLiDsqw3dBcy2xO9rboqg2HvLZCWiZ9TByRFmg5KhEe3ihV1vtq
guYHUcw7cFaKjcTIWj+a0QuQsRolpGcjO8tvi6oYA5tirJy6gdv6348v1EonPwiinwVyMctab8w6
EU0j54HZzbdVxVF5T/ldmW5pfawYvE6y59eunXFSDREz8ydXONkFHI53d3wEK1tZ53SiAx26ocvg
TcbpxuyTW2seL7mQD6c1v0zcswmawbSZx2khIqPjTUCbJoyn5lPZshM/fxnWs/btyZZTZqF9Rqa7
oo4PU95cQN5h4+RYW1/N0JspjsEKlQw4+sj9aLQyEEwiwQau4d6wthDSK8eHXkJqmpx7M6EE0eJ4
OVR2kIzN29gz90nb3gjabsQoa0utWT1JceUA14+ICoGALp5DavWHuErD40u9tk01w0ZdgbIkXhxC
qB6edRO9tLeKz9c+XDNlrpzBbTgur5Y5nPO+OasQLsy22HCHKx9uaKc3tFhlKgQ+nDaPBscT8p9p
qPwMbQwtPi/9vANbBtbVbNhnGrc3he+ddkM1lq30bN+LdiykmtwhUn1uvpnVQKNcWP3++FKubEid
aJoBaJUbKIGLzPi2SO2oGcpLRnmEAo972tONk2CtF812EzokhNsGCeGP72fT3BHD/dz2oFBMjDbg
pDxtY+o1KNj1bVsaiAmceeI7PL1BpW30tgRRNAzxr1XWDmvWj95gO2DnkgcWyfP0g20HuBEnnxbC
l9sRddkN2Zf33du42W89MKxYhC5oliZpa7epGqK0Ta4HI/sEadMyaEj85fgGWGtfs+UJqAel6hh0
Iik/y5Cg38ckf8hS9mfFdr8mTTPpTggDb53ogJXOHeP1F8A2rpm7pcL2+vebv6HvbKgdt8zvw66y
7iQtvkBS/Lr3nI1T53WPYepldOaUeUudyRD5k2XfuI3Tn7W23MLAv37ogFbgpW2nvT2WiMBJaM1i
CCohvnhzs/Nr8tbMrC0889oMaQez9IU9FT4cCHC/EzjkC2Cd9g7roPTE26bfivbWull+/sxP8amy
YzztoNjY5p/JNL6fnOaDEf+ZFN7/bSNT5/IZLcvoXAtTVdsZUvrLkUxKhOOWmIcNX7g2As28u3T0
kLqWuFHQ9KqbvU/gJr+Oa/b2uKWtbSXtUM4rD6LJqdVHkCW+7nKShZnNsuh442vfrpkxCiOBbxUj
LlvgtbaN7py5LESVwQYOb+3bdSN2SK0Sa1EEoQ7d0c765MtNvsyVb9cRcio1cySehj6y1XiZltZF
MzW37VhtmPCKkemwOIo3OiCGSRcVU/yQMveizI03DT5/18btHB6f/7VONEuGzkbtjzY6aSFFuot9
fsZY8hGl2N8ISICO96ER1/y0AaZZsuC0B3/R1EWu2URVD/CvY1IV2JXzzZrMq3YExX2dpOd4k4bO
dppyFODxR5sMLTTmNwUJ15Zr+fkzQ5+IBY9rCyxXSm/7wXkgtvem9613x0e51vyyBZ81P0xWn3K3
AeMdsaKEOtfQNjk3qq303euhCADhL5sfY1a4eWl30TRACoZKazfG/X1idSKgLLvunW7Dm6yYjA5X
y2Y77jtZ9JGf8l1hq5tqk6JpbYo0Y59IR0vgVroorUZHBBAnya9bl8tgyikShKetg2byTlHLumgc
TJQa7gicbJna7wn/M7nJn3tZR6dJAGFLF7kHeBToq1TKGHbAqVobk78yQ7qYV0JTB7EM7aLSNt9P
ef4A9H5oE76xR1fWVgenQf2XF52R9pFDM3sKaYGCyl2C989i4/sXi/49bWN6mqXbKariBCu7aJbk
HnXVb8qW38m6iWQtwpPWVyd9hAhZi4wAuujj8bplyXUj5NmQbT2sra3AMnXPzLhkKq7aUXVRZ3lf
jZEh5md0uDeTKds4k9Z60CyZeqPhjBk2qJgUBHJK8zJpeRkA879x81rrQDuwKxmTQfYphmAnXWC5
9DZOjdu087+dtgKaGQ+dLYTtYwXgUC9HRS+LtI5YTE/cQ5oB+6BEFXmbdFFdZO+ANn9oO/7ojskt
b7feJVa2qQ5qA7apMxBzd5GBt0CnKHFtb68kq66mbouCd2URdOAa0q5D7E6kjXqXvXcT90oB8VQW
7YeT1kAHrsXSroqE5zhSMVeB3yZTkDgs2Qm7P82PupopD1bekrzx26jw5Vsp5/uOFveC+G+PD2Cx
p1c8hQ6pMgxcDmvHaCPGSheCVXkLS5NN9Xi8ea2w9Kef1uWU89zP5zFX+PyWv5296q5j7XVG+i9W
S6bQaNy3mUfFrm4tJ8gLTwTI2JhBCR2L4x+wNj7NysfcceOKWW00+x3dmb19M07JFj53rXHNwgWp
WePIpo0SZ04hQueB15k/MX8sNrKKax1oJm6rxvDxat5GikPfJjLNtu2DOLbbrUectQ40I1eFEKyr
Yh45TmIk+0J6XATC96YuOD7/Kyau46nMCsWik094lMfTN2Qur6Q79DuoztwYncEPxztZMXIdVuV5
UkLQwOCRVXRvnUw5geH23c7CvX5jGGs9aPH5UAJ42Fs1ElvzXD+Ns1QX5kyLz4WSkAs7bRSapcus
A8W6xFQ1aQ7xdLfb84I+yNI8CW5jOsvYnh+ptJkq4gkedTXjZ6o3+sNUNunGabeyk3QVAVDlWtBo
m5aFdub3RhMnZ6ipBCH08clZa16zYwte1qEKS+zXcdsfPAE2ycCJG3eL4XVto9KXs4PX0aKp+cgj
5tV51COl2XXsbVPXn53EPjGu1DG4XlFRwNQ7bCN7eMyS/j4d5vc+6zdu8WuTpFlzEqvJKsukjbza
/1Q3kwktVXvrKXOlcR2G1lbKY0RUHDVOpPtEwAR+Lopqi+xsrXX2cvr5MKS5ZzlNFBvODhldY9+V
7pZe2FrjmvV2igBzUaJx1gxDkNTOeVFvgtiW5P8rJ6itmW2bSWALGYWAUK4y8jbxZrOtgrzpYuvB
NYTVXZI0do2diD2m7nov9vh561OX70xbOOxctLQwi53tx5OKUHRjTftpUnn3WTK3yvc18t04KIuh
zs+rKU46cGmgQC4ic546d1Zf4OXVhzD1+MkYiiJ79OPGGc5cp/eg+Ni6hjpM0jfBle5Yff1RerYd
3w02aKq+GIlbiG9l7UEkgxdDW924SBGYQZflnrocrKGewol3Uu15B6HJB19WVAGvGrfdwawtJc6Q
hp2Ts8kfIfFXedw1zqc6zv3zBtSd8YOQMjUvjTY2YiQZhMXq8LgvWHHGOuCorbMBtRA+ZhzFqmDk
bt91dWtCBUg8nNaBtqRG1qGGHIrbUTe0TrL3ldOcQ1ZLfMS1sDjR3VuaOzbrzJyJlfPITSpHhinJ
+BMXqfzmEQxpf3wkKztfBxsNVTvFJB2w8+3yOyCjFw7pt9D4K23b2gAqaQtsIKuJCCAIEJSqkRVW
zWlhr710+uywArBVIUoveVS6+adR1re+mVzEXnZa3K4LIo54yZMlxbc7IoazLy+8xo9m5m9M+8oO
1WGPzgi8lVlhbVHuL4OY+EUgZf4NRAIbZ/laB1pg2BmJ5RZ4DkaGK8+DBieJNZFPbt69Ob5v1trX
TpIchehj7RkwMUj6oO6FlAeUSGZnjTVUpwUMOvIxdTND1NTtIw+vbeczOBhwCe/sDRNeydPpiMeu
SsZx5CM2vuzyHfDT+SVuHnPYyo6eKytrr4RpbDyXr4QOlhabcDF1Y6u8Bjflxn1T80p8KGbSfKts
NX1UjdV8P74oa2PSQpTRaWdrFHhdLVt/ZgHkjBcBLeLSq7aYrTYYM+KoQGKhPh/vcMXCdcTdxOvS
NGSCcIU1n0QjpijLshNP/N9oarwpzucEh7Klhm7nC9PFuT8Zp4VCOtBuMlCM72TIeNVNWV6krC4u
B8jZvztpYnRkXZ/XkBlrGriPWngXaW0Zn3DJ3eJgXJl2HVnnyaqdqx6haBGX5bmoWY739GELgriy
W+ny82eelVql8LPFs7KKXdglv0EQ98nK1DsxVFuPeWsj0I4GszOlkLgcR0TV1lOKgoKnuRLVsHE4
rDW//PzZEKBkVudpXuDW6nojOS/82twZ8TQ5GziPFYwuSIRfdoDK5Dh2S1ZHQGwNxV1WK8V2sVdT
vp/6hrxJ+uqGMG+kB3eAI7tgrurURUocpznNp+jyrxUhRjKBZySaJ8ATUZ8e1Sm9d9PkmiRbfLwr
06gzqQ9p2SUmKnki32EW6sjHCRQPXX3iImneqvPAby5yxMWTalO2I1WOLGiV1rw8nGaE2hnoGhYk
pVu43djq8uqqkD1Dmke2w9aD7sr86AJ8syE6VHZTKEBBhwon+JRPNpJU9ugHx0ewcsrqoEC3n6uu
puigTzIIGBdn6Szeo6Tk6/HmV75fhwOWQ6UGX8x1xDsQCsrE+j4Pzta3rzWu3amSdjb7vvCqaDTs
Q0mLC0r704KbH+oNz8x78kAJVWNmokw181VimHI/D37+xmYp3dg7azOvGXif23Vj12YVIVC48cb5
MnZplIqtt4W1ydH2fiLxwul2DSwrJ/aZFafZWcn5iVkEnVd0KtyMjYVVRXbTZ5Gy5+5Nk9vjWeqJ
+jQSJ1Cov/SAti9BVVIbFaKzOgcUip3FJn1s1fz2pL2pQ+k6XoOe288wQ3Y6XbHBNyA/OdK7462v
LK+Op/OnQo2TidM/t1JUwPqO7czn6ZDbCmyUpPG+H+9mZZl1bB0Ik2LmWglcnEsID2Tts2lXEAOa
Pcc7WBuHdlZXJOvb0c+qiJbioWzMvRiMh8SMw+PNa/yqP7PzxtLvM0sDV8nAjA4DcMp+z4h/Ztbj
XWtXoZE2u7aRh8axr5UVfzeaNkAx7Ea/a8Na5vNZt3XOINQDLGXYz5Z5ZhVDchgV4Y916tSnGbiu
PlRmtSkM2pdRJmJ+MPusjHhlOdGQOezExdGMnM8EnL5VXUbjXH5t2vKSEqB9VTxvJP/XZkk734QC
t5NQ+HAE/SzdoYyaf8o8p7udS78ZTzuCdFZ0UCPFMehpymjuvC+gjj5v0vSR52ojknrdQgwdXmeP
Bp7SUVKKqt4mhihSa6VvPDFs4X1fvxEZOrwuo31dp/GyBFYeo/aAtxcqHT7kk9WEZUHcIK4re2NH
LTb3e57P0MF2Dc2FnDsMBdHtdZ4ZWSCqDiV7JpixwLpzWlbF0EUFfHf2QE2PkN+cBlPtMwHsa8Bc
2vYb5Q6vbysI8r40PjZOMUf4jHGkrtqbhWXf9px2uxlV9CeuumbfoMjFS8PUkn1iJrK5yA3TuKGU
O1sVGz8uoK+thXZ8u9Cdlq4rsK1Q5VChnrQ1HLCSgPsRhSqmMx5SyZt+j/d3o4jyLmaoq8pZ2rw3
HVS/8TLhu8qzyYOXSIanLgVk4BB6qU/KDyBPNafDxKe03Qknl1+tyrYvR54PFypLR1TsiSnwZz/N
0sCoMnt+k5ooVbrv4nRWt6kBQOxNzlMy762KpP211Vidv7No3IwbYd3aAmp+x5ndli5sHmES4xlt
9Av/anJzCFzYRv7++MGw1oXmelKSW+M8jkU05M67Hupf2H/3BVEnbkEtuMBlVlXEnaDJMvc8gMLE
eTsPH/x26/K04hZ0RCDoeKpk7mWBdEVdUtQPqW4IfQUsBkQTWjJfeKjZZue9T/LT0BKGjhI0oTbt
2qNTIBlK3NAupvKQtNXBdfGoPqBEauNMWHFCOlVeihy3aXVWEbU8ycAVCuEyPItd8Lo+uFO/9Wi7
svw6UNA0EqiDdqKI3FJkj8Cs27csTeRnmZtkI/u31sXy82chgBH7XkJ5W4S9tAoXMi1yYN97m8/D
GZjxY7rhidbmS/NEwEokYnRB3ZJkeB05CEeaQLmhYCCrZkZ3bNx8wFrJGYCq8uWIkhR5m7gri8io
vsfsA2DS4TBb33lu7WXHzwuThcAA3QzdVgLt9YcnQ0cIEslNpCTqIpprcpaaKQQfqsAYIF/cDoE0
qxAKjwfJTt0Umk/wrLhgc+n5e7C6eMO5X/bOoWE+oAhuMpbGxgZf2xeaa3DQtpuBYmQvG8Gv5P9w
9mXNbfpu25+IGbSwnQImtmM7W5u0PdE0bQoCITaBBJ/+vfIc/V7PP81MzzqZxsSA7vVaOsmzYe70
vUKF/Und9kFNcg0dhLTZIOWKFVoUBaYIJeyBpOd/1jh99OlXi8xFYmDKZlLdhCuLi1GuMqtV+efv
cfmjD79quv2wJ0pFSuRkkUdfsJR34Sc3/qOPfj9B/zmQ74qlE9g7MA3fOChTqMjJcPP3v/qDZ3oN
FVwh6ycnqMzmjaS3Y2X2yXA/1v+WDa/F64Cj9CO8MiLvazscwU+sCye9x1LVxb/99VfnWgQRNGOZ
l+RuhthwDN+ylHl+sFNe9fb3K3wUOqKrjA4F3lEEUP+60Xp8o3L4Bn7iBZIKD6NjhfDCO7fAEwcs
nrcWTr1/v+gHkfFaMK8Mo9Jb4KN8o1aqiqUT7kgGRMeJlSTDRjL+JNB/EKWutfK81WGX2o4Sspvs
dmT8LBZxsszuAsbAFu9PeO+2VM//JlvpX2MKXe0P88S6JMck07OFfmeuQPgx3vK/37cPzsk1oLAC
VHdQXCdYhIencgmKNRi+/9tHX53utXKubEsUdsrMYNLPGqFcBY9///APnsM1jnABQ2Lryk7kbR89
Cxtl3vItnn68+wszTR+Xdc5k+xmY5qObdJXdN0gtTYvpJWa/pZ+bap3/iFEnn+HuPggo16DCBHBv
HjVBkse822hqSDXAM4z8mRexfeYD/9FXuDr2c6iFjgaWgHO+pa55IN1ni/8PMJH+tT4bD+GQ6oNo
cUNWjy23bVO37GcUOoBEgJ8Yj9UKN1wAPGgH3d3N+cmDNWM37CIQc83ParMjvzEo0MdPdg0ffdWr
zO68gUAdxry3a6MpD82iW1nUkeq9T2LNRxe4SupaShPGpIrgar15wTFu9OoKqKiDpf73l/uDgv8a
ZTiaZoY7cj/v5g6CmI1Y7qVoL40Y3wLfFvPwGYXzg6B5DTREyRiwnrW4Tl9XqLH8c1OXOp1mb9/y
z7zAP7rIVRjoo4VPwuAiy2yb1GvJhW7yAFvdFxjK/fr7DfvoGu8//0+259UMdZYZZICaboXW2/1U
Lt+iMHjDMOX175f44KFfww27Jn43BRdmt9CqTWPPg6KN437xb5/+ftX/fIEyXmFl7zGIwYCgm3bN
WF5UxMzz3z/9gwBzrQTKMWpjJBzMzviTTmUogEkzCcmqmP+bVoN/rfwpR0s67KbNTkD14GsvRyh6
hf4WfVJzvZeb/2NCco003ILKDmZeoHo84gWdJ6jT+8GZynive77XZfxSRZ+RBz960lfHG/RvtsEb
ddrJhLRF4GudYb77mbjeB2f7GnfILGWbasy0G7pyF5Dgwhmg1sk0/JkJ+Gr1+vvvz/yj61wV7rMd
IBgXrdNOEPUow/K+japb1Q93fFqf3glB6b9d5+p4B80cemzAk7GE3I1YIWMN9ais16SRFvkqP0Ol
fPBUrnGJ3ta3g1AMOlPgMuUJ+HwZgvxnmmsfnJBr8NcG6omQyzjtop6+SsUfIHXxp+vLT6rGj/74
95//53hXbdV2Xc/htJ1UUepRDuz+Jrrd3x/BB9HvGv2lSAPMZYf2rBPzXO3WcV4hIjq3si3WkKqx
4GNPP9Od/+i9uiruxcIEJzW+CgwbfkFK/4x54beFBiWmD/Ghd58xHT76UldZvK9EZEyI63gthmpD
YC+ud3PWVPE+Bobr3+7c1VFvagSWeKPjLu7dmJp6QYIahyWNDb2fWvFPC2D4K///Tz+B1oNpg2Dc
Lc28FG0V01TCqvNUrjDr+vsX+eCpXOPD1paF4TbacUcwC0hBUPi18frUltWdDZdXMnSfqeN9dKH3
n//nTd6qlm8dJl27JFFD2nj9sW38Giyh8i4y6o8elk8a+A+e/7VQno7WyESx6HeyWaq050GZ1luv
0zFcxnR0/idn54OTeQ1bFZyrkdQhLmOGKlNlQ7AHqedPKsX/2/H/j7x1DViFReEm5rHE5ASY4qjB
tnNlRVN2NoO67clasMYbz70E3B1AZ74kkg8FBFDHlAxBYQL3mZvaR4/tqvwXDJeagRrfVYP5E7JY
Qs6ufyoHcu4hERgO/8bq968l87CywGJgTZKCe0GaLN6vTukvf3/FPygBrtF7DaFENGyIiiGc24wP
VqeJDcReTO18u2zl/AzEOL1pWlEVf7/iR+/GVXQgCljHDSp2xSacCrKJENPdhkTp+JPA8MEFrlF9
sIyf0av0SRFX8a6bhlT5/1hQXkP6IGU3mJXioxdKbzZp8iSa8n+6Ldd4Pji1SFFFA27Lu+RXXIKa
1A5z9Ekk+yATX+P5IL8DEsna8dyBLRDo5qTH/t4Po09O5Ee3/P2y/4lffgCYFWtbDn9uUbiA3nEt
H/5+X/4PiPQ/Djt9v+Z/PjuAalY1Ms2h4h2/UWWD3xBen4+zEMljNy3fmK2/z/14CcdtvXHVMu8H
bZrHBmJJu7mt/NStXZfCS2/JFOMPDEaTaZ00n+knfhBRr1GAuidDreYuwmpF19/UoLAX3MgGqD4Z
jhyCIk9/vw8fXeeqQpBe0/PYirBoe2/ag9a76jc6g7mzL9vNVmeDyuez4QOlcKf7n60BvSoUopUK
vdSD2lWTs9plRElF+10XgFg1paMKCN7SagB1L6tGmkQ8Zc22oovwey4okHxmgKtGp/qwaouelHXT
pmprYKxVidUTPxmzgGaiya9Nk65jaUcLTolk5Dap4Fd1WSZhSXhw0H0YgKoLbK++cpCLui8d0aNL
FworI+gV+dAlZXXrD322EDO4vli3nkRlvg6LhWUdTzo0GkJ2XuqiuD6yhpkMeID+axDBIEupbfw+
dhv/A619MLyjbfCiWyh0tyKt0epuaaId6Y6QI6uOvQ39M0yGDaioq3Ro+tqk9aYbHQguf9iY9N5R
65qXcxp1ozwCghXeWM3VzexX4x2dVmwTGwkSyhZXDUwrWgbF2i5a2wLT3bnMamfLIvA2nkouD6pK
tm8VEOgvmoxZ7MpChfrQxWPwfsQSlilpncuFYG0W1n6cxrOfqZDvGE3kAcJXy02sJ1oAlpo3ffC7
H9dTBYZQRiJ3ZnYogg5Yd7HYm3VRNwNNhtxfRpLJOMomv8ZKclWPVUizcfhNp9u6s0PauSnjEE+G
B9wtlGEh6V8kQ3UzDero1kco22Sa1KAx3LYdMi4UqasmlTMELW2HzDVDurv5wTd101B/yuZpTqfp
tUTOaUf81mDupsa9Ou/XROrf8CJ4Zd4rSF/nbaAXF/dp3+hstX5hFO4VhMNmYJL6H8vyGx1l6B4t
fRrX8Qg9pXQc5UFS3LF+TMP165T0ebVNp3h5tmV1wT0/g61wCFz76idLgOjg8BqvMg3kdg/axJC+
w+YzA8CGU518BM4XCl8i7PYuARHZect0IcbwLGaiu1S0FDcAYDOVho0aD7wP2Jrj3QSHuaxRlWII
OZo1wY2f+nzdhuSCW+unFlkP3wHr2a7jv9hKD5N2T3U9h+log2M7qpNYeRbV7LJUqvDX+EzF8n1c
yq91tbyxMFCQzO5zMAYb8HEtSLle9ULX8stspvtgwys3DCyNsSTbaVW9dlvwk2jvhSf8ddqSs4pk
1q32dvZdXnn0q2UhtJ/bNfP9yt9FQ/UthmAOKNF5Q81FyQbvRbv88mw9pXBe23EYXov5qY1L1I9F
2UP3aQnAbV/Z3pfTc5OQJyZZzvsxSteuf2QbhGwTdw7oCwmjAkYEO1cHJ00jLJJ48nWx6pz46rGE
n8Zau5OK4l3QL7CIgP1022DhcGBhUniEXFTVwlM8mS4T5IeqaczLyj90fr2HoMVOzvHeEncDtZLb
stLpUJPboTR3YKiUeSe73VyVBxgpZrKR33Hc0k2Ju7JcX4Q/5fDRyzbyvdmi+wi8OC+MUuDpshX5
HmGwAuRN4991klwkpOX8eEmJvuNdtzcbbBKbfgcc5/08ecUc9pcSr5Ts9Q6mPzsLlwUyJXU+zuqu
lON+Vm9R+Iuy5hn8nBstY7DUUDU2wZGKKQtH/kJlhY62Sll76BP5RGN68Hu43ZRoq+AFc0P5WOdg
Kp4o84sGfkLpIPFM49Gq02SDKp1p/LqSuoiX7p7NYBz2C3uFVDaGbPEr7fvL9m4E4ZZjSfRpTWQx
wqAgbX1t3yPGF7hi3Wu77UtBn1qHVFqtICGCm4pynibljvvRPbIRNGFswNKOBX0Rzr7YRxWcRJMQ
XI1+amFGoDa8FHO+oHfOXbjItDTQl5s9zr9vjdBP8G9L+lQbt4ndPFP9Za6xb0oBpYnuDY35U+3g
G59GVs9Pmsg1H6oOj78ZVWYkSOKr+B2s45hpyI2EGf7v3D0t7erdczJDN1kOcFu9qT2Cc936E9jx
VdxEN5Kz6oW38MLIaJB0MC2oVDSkYYCb85xYeJ2mICVAR1zWPGrBqO+FSWNm5i98WfRzm5TQuCUc
ITXfIKfWpUvVt7tw8qXKYs6cubVyXe8FpHHZbhXAEx2DLlQ/YyzFv8URpmzdOLIL58Y7U9fxTFiF
EmoZXKmLyc2jt2tJgnIm2Ehz03qB+ck8YKmjlcvvkPGlZQaof/et09X8zvrnWbVs+iSsjLO1bfWh
ovjEnDrl6wNTwxzkrYDC6SGs1yU59a0gzVvoBdP8SOqWP7kyAQ6FKk+x1PRe/3NylfspBNXPcWN8
hImeHxz2pmcI+q1u1yPrv62qX0g+TH1yBpnqW9Mm3q2J4Mi3M9MQ4IgtXjLnaorBHwUWix056YJC
mFmPRa1Mglg+02dJ4/r7JqoOx0YhYT6ZaeoOJiLyadwC/1dZQoACjk+VY6elTYY/ZTsxfwdLqPk7
KJHuTbb1mAtbNvmmNDuMXsgvjXT0N6ML7/EcWbcvib9eJJ7ijwawJcjGmfGywEf0l/Ct4febVsnN
hMR03/JweIRmh35a22HY8zkZcQZ5GOvMdCFmfMKN/l50Lj5sVUnShbfxi8RH4ZRGI+oGPm1fJ+Au
6mNMw+gw1IPMYeryYyR80rvGMRk+dskov78bQtLUx1z0l/HoXExzMtGDmeDncDdDadjlakEiHlbe
4XzxRCMxrVzdha6bdh5czB4qG9hvbUzcVz750ZfOkPaIDUBQSK3tTW8qWUCBm+6TIFovCJjLz3Dx
xglWFLbOG2PiPS/xN60r8GvvhshZksTeQ7CCkrGGNQC9Ee4i4ofnrRnS3PJ1dETXeVevwYJVUJSw
01YtbZBJ06k/bhva+6CeVmijL9Wttjb6FrGyzbyqIhlgliyzAdG4yoAMhg6wiuEW2jCoZb2FFXYz
iHexhq3LjR2GcbzImBOXbXpE6F2dYv0jVEKcl4E9N7zObol9lqJ2jL+NScJflBR+dR5gVlyCXgxv
t1cNXWqZw5GQRFnsl2Q5NE7SYOc0ChyRug3GInsHZva628DS8tJtcf19APzvlBIXQV48CwMohRWQ
Sce2tWr8skyjvrLij8KLar3UV5saSuhORvMy79a2x0jyoLg187jrKdRYWmUBwkoqBIh7CcmxNmvC
BkksidtMSz21YwajO29asqH3qjnlPKAUBa9mj7Ku6Q/FyqcAKkGZKQdPoOEcxBNMmZYlDZgIEfts
1H5xjpYaBWBclsOhFEDobmEVoIARniS7KFiNl/kosdUt02zs8xlR8FGPpZAnWzdBlrjNjUW7un7N
YDHsez9R8Mzr2W/LhN4kMezc6wwMHc1PcWST+W2eYWH4ZBsPBAxLJpMcNbVk5IAWQUJ5yxbaJvJW
qrmJHjoO094u7TszTye70PWMGBOvBZU1UTsrWy85DrMNvBxWj8x/tENloWSGm/29xygxRo1IFx8+
YYZ9hXFAvWRlwyym+6qtf5buvZWzEY2TG94OukslNLO21NdUv/gNSovcVQLe0q1yW5BPHAVj66OQ
BzxTy+SSQLNuzbXog+1cjzCLul9q7uYdX2GKvYthFuhwz13pdk0br1FeWTY2ey2g8ZuvnZZvoKHM
9b5vST284Nms0I6BueOcMVn5cyZw4JfMHyyE1Ep/QoFFgJAEjhYukA12nEsoCvBMoykDZ7Zjt5ya
WO01iCdzDm+xjV9gtBi9qkkj+PRrXXU73Ydemy49SPQF7O6X4OhNFqOvwO8Mz6FeGdf7aezmIQ+G
yoWppAT3kPJq++FBAU2ltdsqsQs2av6UlpEEzjpBqH5tXSVfcLCCLh+grH0XT6zeMH62k84gKdPS
dAGFSh9mM0d+FttE9Rk8/qKqAMm4W89g5Exxhl/1+C/TcN1nIG2g8+75uHyFKSVCt4BM0evWc/fH
xGx7GSVRJpuTGkJ8eDCx3sPbbo2yaK09KDA0dLuA8lEWBpTZKe+XOIqLuupVlW/v8gYp3g0y3ySl
N4d51zbCv2Ugywcp+F74PyVMJeTBg/rSuHNJvw757GKYzOATbVMw2JEACjnh4JFjOYw1+x0EBo1N
gNXqD9FKi66gYd7vOhzYetOH7eLtuYRb4x52Ce5ByLDpc6WobN4l9amfRi1FeCvDWrQ5DeXA74ht
xIV0i3cE1mv7lSgCyQcLrYAFwg9JBpgh6jsI4sf2WMaW02IwRAQpdFTZN8SLsi0EDRX0i1W8XLrB
RD9XlEU6rfAwq9wRwd905NR2KWU/zPuIh/TLCKOIeCcJhzuhdcosF6SgTaQ66UKXr2TuwsxDmSH2
1dSWALWROaLZWi7R6zY2cQCKeDVEYHQnU5PGeIp0XzEPhVYJjYDlVNM6IrcLa/DGOsWbvthGgsOJ
/SFPLswIvyv0Ug4uL4VHux1hgGkWXr/6MRoifDY6iA7Q6XpDSIeWmhggzbw0VKRYgSTrpXL+OGWg
GvJtt06h2ZBNWzU9QvV92bJm85cS0EyftgUrmSB5BEBXlEaet73IZkpEjlxqgOjnMXl+fyvvQUyC
1nrttT05Yp4W/nwvNWmKgpybdJK+mPcIcQAvV1VS91kSNz0g3ZwSmoJ5FDbpJgIibpp17KObaEqA
ErAWNy4N6nV+nVQ7mdxYSH/mZtLQxZhYCyh+qFB0HZu6mvycI/3MeRRWoznh6DJzLGdQ+ACI9OHs
FiArfYtiV+mMo6FE50oTcd+Zyq+O+l1sNY0EkJPZpPn0ZxtnEWKOEfXneBQE1aeb8MqqsHIQqY2w
sMr8iK9QfC918jozs+qUo4drD40odbTbcN5VxmsZ3cMV1Dyv7p0c7qlZv1ivDx6aFTioyvNqkw7E
BhHGJ6WP2Q+E0sODlqiS0PrCqwmxJiblF0z8lATQrdkAPWBluMlz5GlvSlcY0o8C4yETOZ2SrX+P
AzYUcmvSWqj3KG3nhQXP8H0cMUaBZ3jTPNb+PBG4OffvuXP2BuPPRYBnY376nqG1S43lQ3Nr3VRW
KnUwg072UA3BcNdBBqK8BEjM6jEpZxueLerv6WFSCJ6HxWw2uZlb6Fnng6ViPTG4bd9DyracvnR9
L7BpWbG5Z5CVQZX3q5K8DW+3pYv9C+ZOoyg09+hwHMqZqxi9ujK2Tq1jMf81yVKqO8KgmHFwQKWO
586GRoJmD2NVtEvJmg52TMiBsGQyd8E0ePonlS5Wp1CxCaMtXbWq+t3bcexOM2AjCvSAtdyehUdq
86CaNqguYH7W7AD1oVCd55HC9XrXzL4KQWbxmHjbYBTk0NSOy/y6wI5bogaNCa+PVW3Wft8DOUTL
FIyFxd9NPZRi0gVvBn3SKEKOjLZsOGBLvtCz30uYaWcj8RqUeOBL2HxoIyihwWLFvmEu0SLtwkbT
9GkLojxD8pZU/Wpo29kH3sewfi1jqchTgP2M/8cHAYIeAo9jCGBGHMfXMgaku06jpmvk6wKcuocK
ig2Ns9k0RHw8EG/xt1eIX1fmIPrK0Lt59GHYi0ohOUed0YcJa5blhB4hrH6wpQvFiz8GzLz4bgWE
G/HXm3HTLSs3DNT6rYdebVqFZBv9dNDaa+/iyGzutwf/RgZQDtFgjeYi0TJQWWTLObyVQtP1tRmj
vjwaFoOhggmv1Ula4lk1hVayjN8CMwvyBS20cMWCWnu594kXe1/8icbiOLSqHs+JDJoth4an6x+V
54JO4e+yMI9JpxCck/hcb0ilNrVjFGO8ndSzxURpSpDsENw9/2DE5LcK21k/Drs0Rhm3YJwCF0E0
HQxzUb4vAxvqvQPCmudhVXlNrv24F68q7C0GHcz57XDpq6GiSQovEdcDLRoahDXAqnpyGxDJlzui
fYjLb30VJ19cT6G4FpOmMl881sV47SLfAyBThlUNdeOAbZiaIvxvt73qOs9htBeMCrvEsqnxHwI+
jWcjR/wt7wjYpjwPsHTuv6AypWWf8hox9AixvdoAoqHfI0E5YhgaZrCKDNlu9AXtMxiezM1L3QAg
0p70LMY1waQFL95zj4PGnsd6XBkmej6yN8sixTr/BTJiq2J5aaIAITEKFwUKju/3mGp6y9guN43D
afge+KNdCho1imQo5SZ39LrS1CiHyvmUoF62JmVEt8sxVjaWXdaGLZbKFlA8k7OYkHnvTesW3GL/
HAVfsZbuZz+dlSDLI7SRa9NmdoIuyol7w7v5Itbs4frSWJTaNmuFqrGmZits7G9QHnJAUwy2YHcD
DQU7V6xM7D2h9VoDrRRMlQLah0HvbUoX3TdlkaD6iW5AMisNShQ1mboIWi1rjVxFJCYdcdfqoMNU
uxntaeldUqYoqZnc+TUZfHwxY5Id6G5zm9r3IQZsEcKp3wUuMf1eceVhvsoGU6JI6iHmUb3PRZcJ
/V1Ky07SB2m3frpdTOjzI8Qn5g2DAj2gitBN0uZGBJIdAUhk4w5jhfG32FoWH1Gitv4F5k+TKZqt
czXyODSLj6LfqiEvKTCNT2SiJXtd28CLM5RhHt33spf81HvSeXAXWel6oEnQYEgiSZ3cDWxmGLUZ
bw52jLEyJwNhe6iamabYcAwgcI/dNlbPLemrfSmDZcgC6lchqHhTI8+dH5hnAC7QV4oaE4+8raYh
LFbsq8WuLW2H097O6CsBueI29eqw3R4E7MHJDm7eMVYWmGAMu3kVLPkCauqsDtHmV/K32TjmDQ0H
JzcVOKLmuw9qCS26OhDmsYnQBHyNCAm3p4psASnKBY3zAVZogGOAjtHD70Rz1qKy5wYwe9+FGKZC
x8JDlh8TP2PTsppnDJ22+QJeGyN5pX0pipCr5dTGzk0HBsmlaS/BpWzvMOga7zq5ls1OuYAkxVRC
+61AgvOmnC9QaoEx+Rb72TShFK5S26nE5tEY+8tvPfdhs8NG+B2Wgj2KQQsXB+MfDKKaukARY1wK
ohvTt8Ig+O0rHVly7mov9p9d5yXRcxM0yYF3M+akGKqVuygqgWZxKyv5qUQaEVkzahnltesCUOTc
uNWYD8DlbI/lkKdT6He1+jLKEJuZpfNCxOtxdpgjIma8hBai48+xRXD8BgFMNK9pF8UVdDbQPTV5
vzJwLqtE8W9KIsfvBISoHmeojKDeSNRiH4Axb7pnP5LBM5oW9CCuMphlJoIperFDW4o/8AJy4muc
lMvPUUKWYje70rY3M/ZM7/h3bFdujYtCzKWXMC5PYkaZfdsEcTyhTBCd/urCFnMOTtuSfg1tufY8
TZpV8CBVknnzz6Za424vSd8I0ND9yu45pvp/ZrYyxDyyNZNIQd13I1YoQKiOKZA16m5OqvE843eR
OxRbgeGAp/a91SFm9wqaco/l2GLVsoj5oFcTXcCJnR8omS17oJZiJUCDJcYsNByD5ghu7DZg7BKx
tymptpt4nZNT68fBjxDNchEsbi14haEddD8xFqYVRrUmmbA6IJDEGgIg9XlipxM2B9BaWcfmHIOh
VYT4WW7CLc77aQU92So4Vm4MCDZdj+zGtizBlJK4hw74gu8zZxGQB57GLwI/dKlUojA4ntsvWqxg
VYDb+sZLVx1pj5VTL7bvwq3LDlZW2qZhn4g3Nsfyh3RhU3jRYNCQ2K3wKklPYYUxS7oh856bOGEG
u6E2YAXkkZZbj/vsoDWF+tM6cNjfgeialUkifuJxej9qkbQCUxpYr1sNdWlHNwBmqp6Mf4JKwx44
2Gb91Z9Ne9ep0d34UYiWqup46wqPjkuNxFD2NCvjDhs3XsKiFTBnvu6SKPCPwGgHB58uck8l62+q
cFCgOAbtt37YbCFtMuxqiY9Ja7B7JabDnNVYZrnt4K1t3GQYIftQ/iybSzspc0poV+9rPWPUAuW+
YWc7NuQclUuZknmDh3Tfoh2Yx8m7C/rGP/vgD5ww/iS7lb4PycxGnrhp5Q5pJb5tKSEYeNUs+V23
IRrXYFj9gpBWFPByCZ+iTcq7pg8hI0lplLfMNVHKjd2OY0TcTiqV7GCdp6G/WQYsM1qHdeoPDLq9
nQEFHKZUawMdhIRxuG1M9c3atWCkLXh3XqfSgFAoMY5L0KalCUQSd11JMRQULn5Ekxx8q+pSJjlC
glJZEnJyH3hVHKdk6aNf0oMqGVbPC7q6VSmVjo2LU/QTGm5PyVLlDcBDTyYZ/QX8Cdr99Ji3nrE/
ED+S2gWHeov7+xbqbPNugGhi3gwGVVwN53UXev4ZJm36Dy3fd1kdnrPrLbJmjMIZbWfAlgNm/BSI
KotRBLa2DBL3aT+XG0ZSPdTboUak5guSN0wdSUzLfU1M9IUrn96yVk7gW6tyzSKyxOTdIBNzSN0E
gLMqEBPBfAxsvsCj6TRWUfRjjdf+LGqs0aqmjY7UW0mXChTpJwGQ326FUtqx3KCSDMVS7GAVxM6y
ppPleaER+Y6RPJrOsYvK37Eq6yxh/pobdB23Xkym+xgdy7eKd5C396DxwEDCkUyteViTd3ITpn08
bSHVf2pghLikq55QunAGCXzPj6qvtdexSy/jZkjHKlxOIoqw+h/0gt0CUv6DYMR78pmNpiIWHTan
kOkfsM5R1uwxe3sfttIOpczUjecJddjetI29LCHrHmwdSEyDsSUlFLJHtpfn/8fceTXHjWzZ+q9M
9POgB95MzJmIC1OGRSs6SS8ISmLD24T/9fcrdZ9pCkfFuqOnG90vkkiYRObO3GuvtbbeQa7v2Qu2
hjIZUA6T5SAtC9wlUF7VYBamecIJuNJSIPxc2aS2kQ5uS68Ur5jr4iDstt8MYvoYCXjDMmAM2UJt
703k2bfLEr1E8zBBMYvx704bYyuNaOOz0R48yAhd0FPP28qO3ns1++tlOuSUfRfpqeM2QUamItMx
6svCofu5gjrkJQiB0ROGxUYxFjquolRxW1uYO+wSKW1LOU2E5Xiutk1utZscEex1P4wFoIoILxRj
0v6YwlK6Rhp7POu25vhlHjv5oi9TmfK9LQdOtsTbth/UoytLfzvb6XBtWo4KplPodu7KVVr6piEr
Lpmn5gurqC4nqzKfmoT6Nsqcdgf87ewwEW1vzXKZ9o7kJORqS8FhyOnuq5jmsG00UDFaknh+tTSn
3zjw073ZLkevJDv1rJ7OF4bmoDpvI2knDU3typajsMXKMSDYXP2hVP29TZN1VPRKtYlB6x+ifLbd
JgLRdQmEIUVz0FS1jT6obLQbWaWa7i5WrCTXAHgNXVbktIqvSqykjFu27rbe4GH6UZATR7OPHV7c
bfW2SHjpYUkR+LpZH+uRFnCSMtT9BHRnfjTklLbvkSnP/bWc6ZP0ccqludp0qTk0CrXWcIo+VFY3
hVca3ZPI7xHVRsN+IN53uU9NcJbpBFsBQflLCcES4DTSrbFw0XuXmD9bRpR9s2uOl58xgB3moDVs
+tZj1zXziewE5kICNrFtrR4Ag0M7HUAvSWSm5IoxKNRgEbRn1aFkhMRgtxVWpxzsCZ+/R10DSbqY
J2nihN8MpZHs5qaM0ztT0qP0D7qno0OUzbKl21ZHZSr/StaUC81V5rYamOEJxplD1zRK78YRRi+P
UC1ycxtCJ1n2KjJ86xDjNZGy+QuhZVehFdrpwyLPev1qxX1UvOrOUOWJqzissj9KfdAKTvEjHVw2
ztCaqj91i6zRwUKlU8nYzHWVwh8Ysnxn2o7R7so0rTOsCoEiU69KCOqVR29osewGMpniLl7CcdpW
jjyW8ALUODy0UVzHn/DUbfWvI3TWWgKczqvwQykSeGBuWea2TgoWj5Z0TLYz62tBFWDqdxyl5g6q
kYxT942sT9TQQJrlqdoJWgDUoHh52H+W1KnLrpirWbNbaA4ww1yvKUYaoKvON6fW8MEtSpX5XNC3
IfI0wyjlp0YSBfW/WZl7CVOEaspewLAaNgM6G+Fm31g4s+9UvWm6vcJGXj86U0t33Itc1kk4Rd7X
5Z4vQDMXX0mlSatQJVVV8w0DO1FcTCGHzMSVyJWaZy0vC+vSqBRpecKyUmmv1Grq8oCJwWf1YIsy
+22HP5R+pZN6+SkOA+OFKU+p/li1CpHJzSIjV15lZ2mTR1ZiNdwjHjt2FY9C02gvVCw5YB+YtPEC
lbZnx/okDWxdnzEO1osHfFVmhY21rUT/ZMtA0/BXwDwDyWJW3yoVTsN3hpaIunA54IczIIFcdvkV
KW0jHSr8qebrJXLy+dKa6rzBG8/u604cU1a6/mi53EdP6hKWIihDOSsJ8IOk3uoUaCrLpeapWQes
deZ6M2p40W/iilazxOc6M/urxjQqI3c55y4SB5M8zJJ9Kjpz/joM4Lqczy0xKQ+SiKp+F+ujBUWZ
epu5bOg/H4W7WS8tYFAK7ovyiNWiU8I7MfTsooq1aaAm3Hfjo2PLeVF7kmPKUbkvxMhpMclmp7sI
E83SXG0xsAyJyTzqO8ozNWBoYxehRpXPoDjRACxmaakGAm2YMK7zXh6d8YpPB+luI2LcxvWNYSX5
9CwVM8Yjbqx0WtVvAKMG8ItqMZXscxyLPIVHO0SszXQOo+iGc7UYZ4gmmskZR8/A/ywoYpUzm4HT
LhFr1QBhIeWETFHVkF7iOsWbCuipt29yxwFU30OjqykWLFpqtcKPBqeXZ5diu92nwWjpvf2Am0lR
gEq0ep891RJMpluwlLa5S9s0tF8BjZ3h3sgSzXiMFRbIQz33mfLBlknwWc8xpmRfcGgPpwmOZiGA
uDDImGzNlw2zsw9jPUzRZRZntnmp6EvS3Ml1j39mXk3xGOS5yBvK8rIcyl5W1r04zIk9p1eWCv3k
LjTqcXqe+zpOqf8KnRJ3X9hUlEWHO0FhyNbwsOSIw7wjgdu4jGN9kb/ZylGvsgOqzywK/OHcQurI
JVA5W+3rXaMlhr5Racw7fnHEqKeUppxQPzRhNkD6qDVhjMMeqkrkEIRN2Qjdjs5PCtApRenWa2sR
TV6bkwAD4C3wyS4gXuj91UzTrTK6KZGaZJfCaHv7qWkBX1x9KuYqaPquGwM8SssyKLNZvoQPIX9I
8xiSjNNC/PITRZo+F1IH32gaQd+DciRjCqUluteouNMgbC6oFTvJByki1oDAqupIBadUSAbhDpaH
I0ay14HLZjxjez3bjszzxu07BIwXIGFafphVG9imGxqtAlIN1c435xFy4aTWEoB4HhkGWwTg2G2r
gnleO8D+zm1dgE8Mni5oGBHdkEBZbXGJL6M50zqsludF9mgwZkqP6hhNX+qceWZ6cQfP7lqizgCX
ZhnyyocfNYauZCXkU+pxnubeQJutS7uKF/KLnMSeRsOpDAXFpPWChzdTppJalOa3IXci+Q6oU483
OYSuZyfHiOMmAlSuyG+devRhb5Rw/dqZoyK9olS1o70I/J7MLZaoUG7DSDenq7IsO31fxktCskrZ
DuxXzIjA9NkZh4dI0erPdM6sbp3I4ZnIaqzxOl2s0t5p6PiSa1ilVuYNJY+zXTR29G2WWo1xmZm8
j0uKLMwPcalIsxsWi5B3OjsM9bFEkM9E+Th+rCU9zK+yJlSe25xk04tSITVuqoa9eqOQWOWXTRvr
5W0la1a6xbWihYpRwFW4Dp1YC71WJFX9LaMjCUDyhLHXrmqSDPV105ADUWuu863VRYZ5K02QSz2j
sUaYTdSWqtqvDDq1eF1hFFjLcIAnCGeGea/XlvyJEn+RAs/UZujmY9bjQichA3L7MlISvzWakAzD
XOZ73a6aylssbcm8ENTPdGdmqbyfndB4Ti0dw7dYl4A8JZQB0sYgmOPb2ijDx9ISIE5xDdnIck0x
x1nmiiI11G1fTdV4n+GSGblknpjd6+yb0iZGKG/dGaUdS1sOqKzXZErDIVgSLfmyLNNUB6Daoewa
mCvIuzLv6uUrYSsNPVPnjYO2i0EJMO1V1CDKaMp9FVaCv5fmpvhkzp3IgtBg3eRyATUC2rEMFZJq
JFzFWPSLJ1OLcQK2jcnyaajR/2GGTadf8dUyEo80jb/puUIPD7iDUeOlppGp3tgOc+kR3kIAkQLU
zyPBbtOL2TF6649pbNRDb8YW+0qZUDGBij2bd/ZANPQbfVRj36YcMxyMyZwiX1TATUE1J/pBpwMU
pdWsWtgdG3E8c2uyWcGLUbPG9vJyKUYeGAR/bym5ObkW+ZR4YONRUz9uzVy/qVt4SF7OqYh6d8Ev
yBBmhPawCDIpr1CLMdoZlSR/sfNKfGIv0JSNnsPV9HDL77NA66L60E/wfv2qk6bco3Tj3ECgKyR3
VJb0ta+tqnCzuJ6dWxZZ8o32f6Q9limw7/U6KijkRYVNJ6LYseg2UA1ChkYH4iN/0AosCgBmjQbO
rdLKNOfNRxzfLnvVnGWUCYS/QF/C4Xhe7xTdTxJHfGbHSdMNCLIOsc6U1G/xRMNGKKGjMNNt3wHF
exh8OfmhpbsLZkcj0gY/inpJDYpxXFq6Z8ztAXedodorkTR/aUudY8A8N+RipOBLfEOMz6OLSonZ
2kZFLSwflkLac7CiQM98scrpRoIraHuFlMGTo7/wcOWQMpmF38Zpu3yOrUy/ow1A/GpGE0Cb2yDk
KzwFAVf30lMrtY++krTpm+i4hj60H2Cs0QIoah+GzJHNixDgnXLZUkhemwprgAlja+Y92k9KkJU2
xyXNHBt7qadP0sS+5EpOFYrZjcxEhJdTLZr6aWrQh9qcljVnDJQCNHkiaaXqS727A+pOXYPNmJK9
HnIQLl245D26zFHuq8YJykk340/C6Gd0WP1IO2AaFmVDl4OtRBDeQlo9WoOk+K0WZ8Ps/ztu7A6l
a8vewpDPPbaIBTKsasFfiejd3XTNQ6nRJsiY+/6umyU5KOKEkrWQjIAuOfDrOerAR5Lq23GuP8uT
3W0ozPQf5Mx0DuC6w6cxVJ3bfJSVzJWXARQnk7Mgqk1l0zTqvIMIVN4tOf7Kg4D7LluK7KaSY3ip
PQPqdpQ54KpJlz0ElTuz7QxPEpBlkrSgbF/VvUYXjvqI31b6DjCqfkKFXt8PQzH4cdRbh4aTjebm
sCZAegE/8nEawcKT9gl6VU8XoVHQT9AsdtpQh4/6EkUbW1ZK6MD67A5kLW7XGqAdlR5fLBaHDSWq
q6dcdprnSMomt9Ejpaa+Vs3QdTVw0krLvHxQJG+ywdUsIzY9EWYtnOjpakFU45ISL34I4Her05jj
oYHNiedjEu7+vV3svA5LLd9BYdPphByFkeY2bWPA7nRSIsv7MpfvUqqfyX1W8jCTg3dRlSIPuk20
Q9W3czbqkxyopqcH6pZDuqu7CDK3mT944UE92DtkfYH+tfYISRhvn3mOE4KpteuykWvDRE0kD8Lo
o2y3bhUfBnh877/kKQHj2nS5oq2EEyaWtVEIjIEJ4ZQWoVUCx5Pmxm5MUe4Zrquyt5WmDzjmZW5d
ojUesaysXAs68q7LoHyRQZ1/puMA/2Tgvzckf6OzomEKHdRnlIDO2Kpik3e2Ht9W7Ojgrio5lwsg
vRg7rOHxEx66yOo9KA2x41EErvozI3NC5bR2NI+mpZsSqbU25JT0jk5iTl1WCNmbA5S+g1lq2vv3
v8GpD7ySrLWNmIWuaeZmAdSz7rHRTAtfKaAp7LKkonz6/m1OKOO+z4A3o0qRvXGKUTU2FBRUmEJK
GTRUNn/xJbQftXF1awwCR0pjM1gFjAUFKCAqXKs+12Tg1CCtRGddEzVFHYX4F4FJuChk9qGTXmM4
e84v7tTwrGRmHeJPqI6msbH1JkADCrcaWfWZyXTq4qtQEk7UVg2S/U0EUcC124EIGQPZ/tKXXZtT
q1mtwdtlbNSlMF2rAx4VS3X//sVPKIvX3tRmqxQjqn+mTQxq+02UyfFwZs5YsFI1QPtS94jGwaw6
o75+/5YnRmvtUx3bEWAZfaE2AMbGs9604jpVKLm+f/Xv/QJ+El7k44p/sxCsdNbMYY70TWE7nAqE
Ux6rlwr/vc4cuZ/0qnT4m1JXSnOb1OlDuoAFyyKMHtsqCZt7DkRx0M75t2nQYih8nbWAFX1/uv/4
Ov1n9Frd/vkc4r//iz9/req5TSJKuj/+8b8fqoL//+v4O//zM6sf2b5W1y/Fq1j/0A+/w3X/uq//
0r388Ieg7JJuvutf2/nDq+jz7vv1ecLjT/6//uO/vX6/ysNcv/7jt68U0bvj1SL4xr/99U/7b//4
jQX1H2+v/tc/HR//H7/9n7b/8rL66dcX0f3jN8l0frdNw1DwHkX8YpkG32t8/f5Plvy7bGq2Zii6
Luuqc3RPKytSIe6m/m6q8C0c09BkxQCB++3fRNX/9U/o1G0VIr6tqwb6xN/++Vw/fJe/v9O/lX1x
izKnE//4TftuPff3PLK5tQLBxoHPaTsyPP9V6AsXK7PJLCy/Dq/YkCgiuIu++INVehJVg3rp7yjS
BLNTPfb0WGoXpBPRPbyYDaxcylkfwkQnHktMpMm+Zht27cYIqJT6dvs5o/DE6RYZImovcUPjnrsp
mzZLZQahPqUBNQkPYMD7XnYa+z0GoVJXehoyemhCmViutay5q83+EY6CVy49dBvHbbTomq7L9Cce
sN+MKSxrHurSPUiymyRRQANydzFzLxYf8ikmL/6sU9MU2cGES6d+1uXpodMMkA2klOm90uabcFI8
SwPbtUHUQ3szq7Roha7dcwDkiJ9961L+BCEVO4K0ujITDUnIcyOD9A8TCVDmNjKOfmiKI+qMcIq7
8KBJ3WVXtoGG+LwlLbAXw8OKJsgidFMWIysht57hgnxMI+XSFDblNseXWs0dsgj9aevlPWWkyA21
dDegdtWzl74EVr0ah2YfRk8if6qb26R6EMl94vxR03+zGqndQpMKhT+TfBTJV7gMHsUNa76po89T
9TROjx1oFyKKrDhomUNB79nUH3R0MFl9N3BCkiGAdPrlNMNtx6klindoggA4PyWO5MOHA+0+0qDb
P2hfiqQgdUNenwqBq/U5FpmfpSh+DJfh2pJqX5KiTTbPwVFrq0ByaiS+/fWyMALzl2V+zapPg/Gk
4WFUaBowBsmB+Falzs6QbxOr2oQwwanN5trtpLy03X5I1I/EVpzGc1etrijxAtrYi5tLmgqfWVxo
RnGoGoSr5Ote3zuuMcLU76ouQOgdJHJtuzrlelWqd5amBJK+uFj84mydouMSsMpbr26Qu4Yf7eRR
7zWM+6hjRklyR2+dCxyjrjQH2ctgYMZBTnCBv3HkypHYDtQHClP7YDjLtzSKqMNqD1h9BUNY3VkG
mhBm9oT4DTGxo95pWH9iQBTUUVO6HdxBl7r3dsIE1KpHfrcZ7wwQXrJbPzRey4lBLxR30S4MW4Jn
7TxrpuWP6FtaHOQMQUb/rJuzO/fJ58i5DR2KJ4KeArTcgFrgVUMaYCSyi2G2VQXGWlr4iBTuOlOd
TZbC87ev0/GR0h7KCCSV4wjxMGI27hYQrbTs3I6sYQp3KtiDV1vxTXmsPUaSp/ahJ9f8jNV/nEX/
SQNGnxHlNIblJtaNrqY3qrxfQljeJekNQIwQH+wo2zeStxRQyyhyPkB3CZaMki+h8kUvHm0583UB
lk3WuNHhucRIEaT8EJHehdgIq1n7cGS1GN1neRm91hofl8V6bsLhhcRKcqVsxoDpxnKeFpgoqglb
hQAFfVE447Wjw1yb80sl36FH8isZ0lXpNJ5Kx01YD6wMu5U281Bso8w4oNQly+WxFagJMdZnRoj4
uNt04QewELc7nobEXoVikIVJsCyxN+r1NRizK0YWeL7JJ6Sk6k4y9mVe3XbTRzA7ipgUE6qp8QHg
93H/6c3O81eEfxvRfzxi/hXPTVVHY2bqpr4+TsVmVLaKVjI9aNwKtT0ZDm1y+/491ONx8l82DRNO
iWnTr0nRV4d+YNs0Zge1fBGATD0Wdymw65ew95ut5BFN3NE3POhqlHxuEByXr3bohf+r8+I/X/Tv
Z1gdhLD5oKtMU1u+Em2pgAUCdsv7r6kc9773XnNlJwTeC9O/5hbSbvoabutN6EfbwnG7QAngc3jy
hzM3/PGY+q/vtLJFy3ujqByLcUUdEShGoHv1Brpf5NqXxnb0q9s8aK+U1/rqXH8yRf3JqyJIUy3Z
sExbXzuWjpjlFHIEA4mUpHiZn2Iv9QFVHK/ptzB0oPSf+Xzqj/nxn+9qg/UcDzE6INdqDs21Ocj2
RKc1pfHrvR4g/qtdJzAvO9nNn5V+U39BCL9R/XknaS4gDSoPOLbvj/hPZ/Lbp1jNItleJqVre8vv
/DGAHOqbeLs894/xBtajeSk9WtvjE8h1oO37HaZSOISk587yPx/8v4diNc8cbWyLKRmOD2G5iy9c
Sig7K7C2WlBvxRl39u9OKutZ/faVV5MMAymwRplXNtwxUD3hicf5kYKv8hz7lodmeDd5yCDwegnk
XfNcLH79Oh5A5N8f+h/zoz+/P+dbxbE0VZGV74vvTSKTj60Blsziqp3oaWiWT1aFMcL79/jZtDYc
W2WCMa0tWV/lxXWIR0dSMrIDKJjwsjvd8AYPxhPrNzxm+Gde6sQNDeKiYciGvkZ/QoFi3bYoU4ze
4Ne35abZHscTzuO1eki377/eT4aQt/v7ZqsvWel5L6WtbPnO9IwWezPG53y4f3oHRzUMiMlQGNeB
PtQHCNe5gl4ThxQaIru6da41yncsajUfDefNPVZL0GjDLsO4jUAAi2pfBFSXHrtdvCm2y1a7m33S
g9fIN37tU72572rVjTN8jTDmvk0Auh7EXnIxHBLvuODbq3OfSvlJuPvhLVffCrZ71ziwGXzshPeK
izQgMIis8s4+E9KOw/XecJJVvgUIlFkTY1xxI3z9C+EEc1xfplF8Vcjxmen388n+9wgaK2CooNRi
FBG3MtzBx8DIWw62j98EQft83DoO0DvvZayWstEao0QB0fJVJ4hs+aZTjdtaVw+Ord2m5vhBSaQz
kfInk99UTNlRTPX4v7WaIEVe5cIymCB2dpE04glK/+P7C3gFXH8Pgj/cYjUrMjQTcEwM5mBZfktM
50MWYoYQ5i9IsN05xyAGb5bZWIJyMa7QQnlwT5ElylLhY8R1Lnj95LzD01iWbSsAE846JE+VU0sU
AokncDcvjh80+xw9Imnyom/0iN+eWxTHAVx90h/ud/wAb7aAGTIFJFTuNyoXMvKSfLqxikPhXCzL
ORO774H3vXutjhtDYS2NDDvfp7P7QQSTr3skKh6kM+WAHQDVtht1kwdqfXGu4dvxyv9yZ0thEwLH
scBzfnzLFgcT6s4Sd+53Ao1vVF3V6Tln4+Oqfu8mxyPGm6FE6V+P0ehYvnyR7JKLdmdtlePhYfcr
E/bNyxyn0Jv7II3vK+Ypu/ZXc8vhwS03y069Tfa221+WQbI5ezL9STwzlb/veITC3t5Rzhr4MDbD
N3rKRn6RhId3TuxTTC8PpjsEyOzJJjPKg/hw/Lki/lc45lXyFeZd9Ue3Ril/ADZv6tfyvmtfX7ur
l3r9k/8/4pkm43ga0bx6yV9mkbz8AGoef+VPWFNRnN/htms6RyrDdohj/0Q1Hed3kk6OWpaFpM5S
jr2Z/gI1rd9BHw2FJMO2NUf5fuL7C9SUf7cNQ1UcCH4owvllHLr/F6im+uOS+7PFIvbwaxtmDnox
5nihtpe6CuZYOeNDFEpS8cGa+/HQOTOmM6WuSs9jvyD6lHUAG8jf+yWylbtpkaoLzeraSzpy2ft8
bIwUXKqYQjfT0mTb63L1CUZmdhcueNr5mgmkhGth7EnmQvlfH5Mu2Y9WPPlvhv72z1X8NqX/bh76
9+L++3VWMcth+zagtel7G/3M6FF8tuC7jRm1lwLY9JsEZz/zTfyUCn8eo3SHinIK8I+sTLepZRpw
tUPieHhs1K9VkthPVFga3M2aiXw9hcgKWumo+VVYGOqnUbJtXPyT/N7qqszl86OtTLTS9LR6Kl5s
xOkCpUgP/DP12Zesy4u7Hp0JvjWZdcZWVznGxJ+98WpHGMdOyIuRGvsMxRl8U3vpvqpUsnFGkEr7
sQhTwB27shGEibp3U0PYtyg1nYsirMFn3h/3U7NoFeMmo+yaEZXsXsMH49YBQf/UOCL8OEywu87c
48fo9venXcXrUKonw8R0jamnTV8tbS6/JK0k39OPMD44EAnyc6nQjzvE33dabT9lamlJOuja3q6k
fNjiR5sjV0E7f1GnvVb4pjxKd/TY0Z4yWqDCaG0jGaleIz8qQ29/GemGs7ObrEax3ulOCvlSRfYq
yWIOKC50zwMGG6DGyA0e3h/+47f+2RxYnSorGQ5plAwdxrCckCnuI2K7ff/SJ0Z97XXdt5Tkw3np
tuX8LJkvSEeDUUbP0p07hP94WP2fwV47XWcdrKVx7LutUB/CXglE9pr3tyYGegvywf5cDn3qPVZ7
ooMFSBpD3dmGTeraKZQX+co5Kq4rIvr/RP2fhJ4TS0A73vjNNo/5RSQQ0nVbE55MWDRBDJdrpprx
a5dfBzZIcLpeVDQLWpCVg7oiWucd+jOB89TwrKJIpiIwhHXXbaUwdzMsbaPWz+Y0sNP5zKo6NT6r
EFHQtKVwNANXx0a7W+rF15XiyXGM/fvjc/yOP1kCa6NqUdvdUlYobtBhuhWfoNWoLzkPspxunLA4
E21PvcQ6Mkyjracaq+Fodfex7CrlojNL58PUlL/SQ+3Yr2W1lhHWyAoc3G7b4TsTu4beOC/Q3ooz
H/pEqFhbVOfpoJjQabptMTuYfU7t4I54Vp/5yCem0dqlmgbTua5kWYct1mFQcCDBd7VmlWEcsXn/
O5/4AmuzapRIqP/rmnAx0fazF0GRVreL3ty/f/lTw7NaxcIcj+T3tENbKu6L2vBTeTjz5KcuvVrB
dlmV41Am3bbWofdmlEWWc5SxEzF0bVS9SMmgia7otlk24iVawCQKucOT3JQYhHVp4XZyqFxG9GX+
BXIRs/Q7Yvom2qFJrbJ4YbmNuMgtSuQn2MW+/wlOfeHVPq/3mOipiNu20LDdOQ5pT4ndUJycWQDf
B+UnkeI7vv3m0YfF0vFRb9GDefGeBqtS65ffyk9ZkARU0ABjJq+/DL+iA61NV1Zde1P42BO4lv8r
/cWPg7da4kUd6mrSCrFtYv05lQQ4LjQeZ9q+P4AnFuGaQDijj7TsribSDikygRrttqLb0SZxksaz
rOxcj9QTE3pNJUzRjw82XF3618GSDaci8ZDyaWeOeycC+hoWjpGRFBhYsdAtGfU09gxwzBL0EuhX
I+3x/aE69Qqr5R46kb3MqsOXUNvZbbvys9PiCf1rF18t+LpMcoTljM+kKHiZhNicWL8WS9bcvthJ
StphN2IbtSPNVEy4I5LedmdW4KlR0X48ysCdxgIC5vsWD4UDFgd+icHy+2Nyam6uFvdUaZpu5IyJ
FC+dJ+vlVm3FTZgn+0YZzyAvpx5/tUkjv83x3cc/GoNtr7KRIjThGZzz1OOvVi72XxG+hz3kBWyq
caXcCjPajSUEcCkKfmmE1tXoRhgqoudJbFU06DQp81D7pagOm3NVrRMLa03wo11tpYclX7fsPqqo
xbGbdHv5Vix/lPj6/tpLHO/9JsZWuVEiDiTCteEXySi29AuNcb0uzHPzyDjxkdekPqmwtamsWAGJ
TttshNjwKjCxcmOEtxfyrDmXdSdRFp0rE+9pHKY2Q6Oof2RxijuiaDCqbGD5DrCgfVPBO0LMNPNx
SyUyPvb2ZH+KlL73RugcnoOM7CLFsnDysqTGCZEyyL3TVfJGmsz0UaYtredgRpcbmIVPuJntF+3Y
rNDQjE3bZPk2wUPjAofKSHiDlKv7Hs3BdlmKJbCNqdtnfZf4kwS7Y5FL4y7BTO0m0pz4IkIG9S3J
cad0R1v0qZvWqvUgGVJ1qYUivRJ0RoRGFZviCe+g5bYp9PLp/e93anRXoUsekOEjoBZbBFkeundf
Zpf8tUsfb/lmaogCpjPePWJbO/YHMymv+jQ9s3SOT/eTnV1exS1tGSVaYTCz0+omNh0PuxDPkT/+
2nOvIhcOb2FXy1yc3KXGrb//ElvymR371HCvIlavzVZmqbnY9kp1tGrPUCKjmvy1B1/FLKsrJxR9
JF5pZRz9cvaVGv5SpNWdVeFsqfsQuU0ptrrdTpinDqorDMU68zl/PipUU3+cKfGC82wfs8QhLO0y
7M+EVPzipVfxSbCxOdPAEWmBsGZKiqdG05mt+eeTUHeOW8eb+R3j25RVuSq28xj6mEK5Lab3qmWd
OVScwPv0NQlEGhxUsLLM1p916cdhQHyX5q3l51Kj3utR7ht0o0GsOKXOrUI57AIu4oBYOWzOxPZT
n2W1gCfRYh44pGyveKgeKuzlNtKMRvdXZqsOV/eH4UtFXepWPvN6ZkWHUbz6kdu+f+lTX2a1gtm4
8TXpFIKaBB1/LvyGFm41vve/dvnVIk7ohmqUBXOqMMINfPznNg6/0s7iTBfcnx89dGe1jMNCzvo8
41xgllh/ZZ+KadpGmLPR8uKXnt9eLWYcWFskqpXYxoVxhcpz1yxpsFTOy/uXPzFtjlWOt+uiEFOr
GMfnP2q7UU+36ZmBOXXh1Vq2LWVZOmPEwMiZ/E6FyHwW1j516dVarjFQCUXPpdlt8TPwSmU+E4BO
fE37OEffRAn0xVQiSr3ba6E1BJ1pS74xi2ITW9p0U2t59Et5Ovz3H+9jygpS6IaP2hS0QZxQZcbV
eE7lcioW2avFqkqYHyBWF1ttWUzsA1HTUOQK/d5qInx2K9xAHHm+MNsmOSjYWm0xJ7Q+6E5jnpmz
x2/8rzu+bq+WdD1pNI3RCtKJRbksjW5fDdEHqlKfQewvUXWeCUqnvtZ6aWs1PsIy+5zi2EEaqdsk
Lm9nzotOJs58KPX4yD97ldX6jrK+dXSF3a4bswIygTHjIVRNc9DFRutJkxrfaSLPv4S5yHZZW8i7
LsU+QHJkZ6cvy3CPQ6j8MqPLO3SpGPxuiMyLJTKBZgobci42oYcFIzhMHtLlIsHS99fCqrWKGxg8
4Xpe8OAYknu6cuAE7OL6dma/OxG0rVXYyCtanFHYEtuw+tJkqKOnT+D4Zy5+4ruu6Sp0eck60yBk
i1JBV9wGqVy+DHjduyq9n96Pe6deYBVDkEAwIBb2Q5kwr+SlvAfOAqFuyjOR5ESMslaRhIJSrtkm
cxOBEpUNJMOmML+9/+ynxmcVPTA1VVMdf5QtarxLS+0PIaLw/8vZeS3NyWtr94qoEgIRTglNpzdn
n1AOr0FCAhEFXP1+2lX/3v76d7urfLRW+bM7oTA1NecYMfw2d6arnv7+Hpc+/9ka4rKStWzWIBnI
Uj8DjMXiZfK6KwvEr6TXH6aVf7ZCtEuoAO0Jxl0bjm4ayAr9y6P1scA5u7EX19qAfYiOC6CqDs7s
2jcMLsS0aQgI1wszO3QiyQegxtp0QlFKEkriRSW3S3CBPLFdhGNfmUWXfobzJQZ3segCWsYdEQE6
1bDzRMC42FcG+oV10j9bXIBfyj1PrxRz1HewilnqBqIDfWeCwUfTAyGQUtgDvTIkL7zbqUvr981N
UQ0WC1D5mdDOfDM6Vnk7zUYfle2xo1/7oP9axp//6XyD+vr/vttScm11AncOrt8EezpOYTLmhib/
NDxPBR2/fxfg4sAQRLvZriyHLoMEkr4ZaZlvf3/1S7/U2eJQks6CpSOwEXM1d4uxASSrd0aXR0/Z
z+A+X3n8F9Yg72yNYMYbpVXiCAih4gHFzD+r2npq/fHx79/iwtj1Tn/+WzBjaYBseI0jjyWBCfgE
wvzfXvdsaWAhtKGqCWg247yzJb76CACBurIuX/rQ9L8fekC7NxrsRidTAMU2yOdE/olq+2+f/Hw2
g0yO6zWcYlSjDy3Y6OBlXBmQl57l2VQWUBLpiZUo2KkHijhh9K0nV1lolW9B7P2nj8/OJnBIAeIY
lrXPWAEeMU4eSasX78oXOKvk/H83/qiG+u8v38kh1xYRTjahc2NbIlO7HQsL2A7RYjl1LVJsR1yW
PbWthw4vh9b7EoQvjF1jpeiIylFxCLI+ttL8WpBxYSyws0nu9GCswyrjZAPvWeRNaNFD++7u7z/m
hQd2amf9fXYUipImpKLflV0DNkpZTOODP67kNXC5fPn7e1xYR9jZBIfnqplmK+x2NSUQarJWPhJQ
CR9B3jGpC1Zk6ja0+7cd+1dK9rfpzmw09oVD4WQLiI0Kbdvg71156Uvf42zGQ9HeSQfizywvIVuq
gcOMyYq2zHkQH045fjP2cK3W9NIzP5v/DoDKnexdmrkahTocbp5oCOjm78/j0oufzX8weQx4yBM6
JuBEOYA5DyXRCi39v7362RLQLYASVd3YZp7F4nyqQLy8ppm+EPG5ZzPfNiMNFx2gBQM+Rhghey+V
yne3aFcefrTFZF1ZBC48aPdsDQDBbYXQuuyymXGDyrsTE56VKlKSbqVFcN9q+9WV1eyXnP0PMaB7
Nr0r18gVgq82g1C8XbcNBTc4It1UpmEDwDo4Sg2w6COQXUBla1Ry1wArpHAITofABeNdBqz6qIgV
/MyXRcUqGOj9WCpyp9pFpdDADHsEIQi+FZpU5wrb9uhOX1BA1u4E59bPRXSg1HGBMnwLRPVXpDrR
soxmrs1kCg8OTmZOVis4JlpaZmRReXvlq196nGdrj2bYGBZRdBnnwDJTz/ppU/Ygffvn0Bdf/mk0
nje81B3MtWU5txnKb8DiK0GjprnfxX9/9T9KuAOKIqf/Lp+jCctg6Uo4GXXv7StU2KaNY9V7CnHv
EabE6j0soVKJqkGHb6508zs5ITFvFWglbrXnPKPqQfrA1bEV4uDGHeB0YAYuIsXbrfBqcq3A6awH
8n/3Nfds8VqNpAvQESCEsXbXoEMZWOxtuJDDUlgb4L3TkMs3H2QohdqCCdCqdezew/bKFnBhyXHP
1jPYSCGKHkoKPpXgjxIm20OIu8Qr6YlL8/VsQSvB5R4sqAQyn0N7vaKo4L7ssd94bR4+oMrTf4H1
qH77+zO/9GZn65uL9HY4YT7sJA5Zb3lv4NZkkIzyZoLUKge3CEjoLvv7m51Wtj8sDucFjqThpYY4
aN2JynIPOqQO+pXnfs94cbrm81e4cEq4d1oUuJSwiV8Z16eF7k9ve7YA+gKY5YHbZKewUevIh3Tt
08vBbJ0XH1jPxUPGrLf8BzOp7spB6Vf9/5/e8/R7/7Zxi7En8Hp5+EamnFPd98MN6qXVE2S/0Mf5
ECrEjWdgIdGTv3XgMt7Ueg2+sGqpjz3sB1ku7BzMNFLjhrX0HiWfVEoqpT4g0rZRNjjLvYLIBigJ
Ovspb8BbmHk5vy55SGHcYh4agX3W3MFIud7Pq9+kTKg8QzhY3SxDUfcR+sty3Nt5Jh6cpUm8tW73
jhnZjZB5+G+b8zm/Y/LqpijhUNtBY2DHgPmucQ0W8pXxdAq5/vQjn81DBvpyP85y3OUAlyTLXK9v
ubNyAIG75Vo30KXBczYbDXjW4JD24w4QZrpEc++S20F31UO5gD8qG6dJ5zWEeRKQ72tbyaWF+LzA
tbHKnLjTtO4gG6q/5wVQ0opQikpL4DZJ5CpoZplnRKptRTLDR/rpOhDeeGYdnujgFx2eKQuysAYb
HosJAzjQQ1FAqAn5GOEHuhJaXHoApz//fZTrBkdqD4/XW/15j0vhkxQKOfbFn6/M3Qu76q8447d3
KIlscGafkFMy1D5ClerfFI47fNHu6XBCK3blm1xams7WQRROOm1Rj+NO2LP17AOBuQLtgJa2lSiT
AiJLvzB7csFZqYx9G1jjcu1AdOEbnleJAvsu4ZAhy4409oOYgxdC5UY7oEL0lbwSm1wYxOe1oqFS
7TwX5bjzLdMsseOK7gBDGuga3VIhw+ZYjfsMo1iP6yKBkqT07+v9hX3yvIA0RDToBpzUWVWW7xNW
p4TUgD78/cXP+jz/NwagZwFXmAeTU7T+sDMtzNuhUx1G2MC9ZISCrAI83wV5vuPdIZ9gjcalVZ0w
p9EZ8MpoIJnawVwZomdNfP/3Qc5mwSj8shylXWdKDVaK5gh7u4Ro0PcBfrzvZ8M381h0ad9ZbiIE
GkdYQEC91xL+dKBYN46pWVYBgg9xbUDfKMX/C43n/9sqeV6jWKx+6emgt7e0WoZN4APYP5Vrl6ER
YLoyey6sA+fliRgzcigbwHWbapwzaIMgYEVd26Yr1LWCkwtj6bxGcfVxoh/WRmW4Lkh4JxJdLFdG
0qWXPhtIPqQ+HsCuEAznR25UXHb9v02AX5i031avYARDbzXQwIGH3O3afgbP8gSN/vsMuPCrn5ci
Oyg+RbUgYoUi6OA3cAZ4AS1ItAyV1zJglxJI58XHQz9outR82hnAp98CsJyHRNZsAX/B6hZoybz+
ADS8+yMoHFSLQkw+v3rTCOWzCBsblFEzbYmNhE9U0B7f/8ojO2tc/785R/+788hKG6jzcKkLT6Rz
8ADhHsGvtm24k7gPuNZSq6SC5AHGQQHslWMU6yIr5+RahcOFDeO8tLnuK6QGu3LZdcM7cP3bHjEA
rvyAWr3DBpwBQRxZKOb6tyd9tjv1wMvDp+baWzBF/S2IePZt7Su18+H5ubJKnALTP8RS52WuXs5a
NXE4vMDU0SaSOSDxkb84cEYwDyqEmnUmGUdmX/lKl45w5+3cpdtpR4kWNXur8LK+mvwf+Wy6V8/L
5ySH2mTbkFnH3MAfDRiu6HZydkTmQZmYUOQSQMgVjrjyaS5swr/2mN8m6up2AXDoncmgMY3ypk0d
2K9ddFVU9OvfH+GlEfvrYv+3tzD9omDk7mVGQBPe5BVQxymFg8GJZpjueMz6MLhho2ueSNDUU1ri
jPsd6pP1WrH/hWp899cn++0TyAWlEGGtTeYWwwdsQ4/jMkE9+Yza6R1MmlnX1neOWXa+7jegF6V6
cuOVj/BoFj8xg2OHwltI8mjFfssJaSPPR9IFJDPEl5aRGWurKxcGFwbjeWEuVpJCenYjs8lmAHiZ
vjnM0NtRkLbyH2s9Li/QmQDzdeXRnBaNP4z98zJdTpyp0muHR8Ok8WLtcpiWrbbIvwvUON5ZYQ/G
D67uYFjAoP1mG9vOI2xwTr0lBN5Ee+q7K4f/X71Hf/osp5/k94cEHq8ShE3YMjDnIgEyrwdho9vF
IzpitxNCtQPq6ZI1HJPah7IudFCBBj3n1rTW9I6ky4+BQxYUKQ0qnwPCPYydSsREdSh1gCuo3SAi
6bc5No0E6MUqUaieS3MQqLMhp+LYhrp9Bbc9fzLlyu4c0ACgFa6wHFyZaxe2rfNyYt0U8DBCEpLB
2W5tfVXI7ehaIrbhtbqymF2Id8nprX/7EVuLuiB1kzEDLR74hIY3O2tdAFWcCBwBc0luR7SEPpIW
Ztu/jyH3whA6/flv7ygnRuoqL8cMtp2vjr/47z0311onLk0H578vXq0oP3E6f8qIcvgeYld/Z7lT
GPFW9Tc8F+LB7ZfhSuri0jc521lnlffOScyYOZrC+oKRJvi/hUPnrImwVt2ai0JlHHf+tv7OcRHw
bz//2QYpXM5nh5Ehg7qUHAnNaTzDUXJlOP15xDrntbeuWXsDy7HJNPLmW9FRk6BGcNyUjhtc+QJ/
HrHOeQFuR8Y6mPPSoPyjV3c1dDQbSQtswf26rscJG++euLkCedOYKw/60rc6W2ksOJb14FlokuNw
CujW1x10KITcFjVvH//+XP68r4IY+9+RK01Tz5WV/+qwhDEa9wA3nDUFAUQyDG+YmqtrjOkLBXIA
Xf73rXobrPp+RGN2N/UNjV2RStQTpkPN54NGwiQOFiU2uO3c4i5kH+i3cm2vxWd/njNwjPz3vXMW
2lCedyojfCY7yP5cuJjndfNvP+LZ9M9dgwYKf64zuHj3cIVucNp8sUp/5w713d/f4tJYOJv0tcW4
59UTWoR8L8zqlYTJ4nprNIru2i57aSicJdKKFp6pBu5X7OkEwiXdPnhzue3ccI2NLN/+/j0uvcnZ
OtAIgm7hEkeiESfpzFn6k9WWiQ+GS7VHVizXSohsiAzxbP//jRpAov8+c2RSBpWjAR3JDdF+FoO3
3im7gDSp4faygYfO3eHoBC7xushtgaKTfWiLZc8BKIm0gMSe4ZwMXIwZzBvQH2NEvdSy7ae5AEY3
B/XXfK9WZILqIqEUnnWQwCM4jg5wXYP5O2Z9cwOQyRZY0HSd/TiQNAk51J/Qw/noIKFSPyCM2HZd
fxPkwauHv+PKMAnsYr9YsNUFdbEXBYOpCNdydnjvc5M6GsriAf4RB2EwrPcxBFvIJJ6yKcBlLvNG
6znm87qHJi/zy/oGUURkje9inuLCy6dI2GD2NnRX5ECjCvZRAurvA9EW8f7FC3Wyav+HGsmxPkmX
NNLXZJaRQauSBYv6nFsbdyGfwnuBrv109bT3FxuFYNNWnpqzTkU1UgGt+ijXZQCMF7kkgWKSoW0O
dF2fA2M2aqV3aEkHm3cv82/Kse9DZj7cXn+fm7sJkQypu8SW90b+dPMffG0i4UGioXDcGMGBDu0O
3f4GiNcuLnDuoJW77YruCA/CJ64NotbS8WqFe5ZvPbtNKcsGWsVL+HySN+VBm6jqoeLvEOjFtrqT
g3iuGjfrAQDK6bOTr1HRoSBRj/Fif3B/xUAATrH3YCKpdw5HRMZrLyl9tkOVYZQjPA/WKinkp6nb
ZKkeAMF8QJfjBspkoJlVNI64I/CCOOhUOvv3QHLvjawQHEAgOM7fHJtkDel3uTPvRNAdUSEfdcWe
9u/NSassq4zWkNfPHNaHb2P9IycDUF/rYxv4seY5ULzvef9ptw5uaQ8D5Xtt7nL4vnB/2yXQt24G
cpiHV4+qA8tpRNcvklb3TvmpzBcFvVIg70o+qNjlgL0V2QJCB0I9JIk9qGTZzrFnEGBdYLMhr4r9
AQvB+NDJOmnzT1xaxzDNHxVrpmxwzM7DkPUIBkrhbYMchKomf3bHx5qIhxwbF6J1vAXMo6W7tcJx
q/z53qPDw8rnuy5sji0YrwjevagZpzWyBrGBqi+Z+nZnhd8a/MfZnY6uKe/D4Ofg9xEzNCuplQSe
jUEN6DFwwK620cGM3BzniQVtoAIWuEWdX8E3PQ0yDWF35IXLfmX5B3rIcITo8Q96Ct/xJzhb+J8V
uxAZnyFBinpRJAWwzDWkoZFr/Vh1sEG0nq4gOhv92PosBuVk23TMxSEUSUPNxMGGnG9t/cjOS7iR
+jVy3PtyDDdsreGieh5824ocVh9rF427TfOJVGRkLV9GP7gj+qGp7gdoW9God6f9NRnNGqHP6jBD
CTOjYDaXeTSWu2bBYB3AHCxq7KAfw+we62bdVA4AowM4wgYtznpGkftb53R387p+2OZog6w+oeZ2
uffa26Gq4rmaYmRG6lB+za36MFhIojvh3qdiLzoAWiZceK0sbRuwLsF1RXIIMKNizzz2zdY4/LY4
hne3PvsG7UxqMbT8Td/KRW0ay9nwys4cAUKzrZ790jzQEZ3lKPxqwTY3EGNbk5syn31fYUmFQbKD
k/nOSFhaQWAfnBedF+BCY/Kwbx7/MdOPEh4418MNmMY/bnPUeeCJrhW41mzOH5gF3e28tJsc+ha/
bTZT+HFyLJNAvE3FTbeiQxBI0iqIpgUaoCnEOA29bUnZFpn8pCItbFnvgc0PcxFkTH1IilsEu/sc
V7X1Fg7tHvDgOcjXQ5Dvh+W9BdRWltkwNIdivoOy6LlrYb4FO1rfWCb/MhF085bYZxjd134Y66a+
IZTEVMFG52KVW0QMZlJUmzKRqogrD3k62m0cRJN86O+shaQrvH0BTvbux6wkLNpYbNzPU0aVSL2x
mh+zvO/1nNh+/VpU7zAMxV4zRKB9ZgYA61yitgrjYeH64A3jviQO3CQ6NjUcoEwC6vgZdPgZgq8Q
EL9qSW9mGFN1YY5Li0eCnP1ew0otxzGt5IgpSSOnIwmWhqzFUgH/0F3edl/tutpARL+BXhMSCThi
LHjAYQw+eKba5Shdcyp/jSVMyyX83/7sbQst4jLM4Y99hmkSPjI4Bot1o9s5LhkSFP7wibKFHbo3
gSocM9S6x16HEyEPod6dI+G8EVPsSqfBJUJzPxF0lRU9KpkP6BtNA4TfaH0AoajMWini1qGZbL/S
8auSYlMuVdxWPZqgMXIRaGrCscDdFApvXfHvVYmzPHmmmhEVAZQCMg4Jwu6NhyOHI4zU5mDDkon2
UyZQIdwBf3WA/ngNItk0+a12Fb3VUKYl5UTwE5KJMeTkSvVJzESeaD+rJKe1fqxIA0B8h2+A0nGx
xuM69wfk1cbjDPmoA1Bpbh5VWYibsVzsXWVV4LfYIe/2FdJODbjctNxz24OkYPELCaPjwovD2rGu
xx4+hWgwse10Hk8YxrriW/R44a4P3V3uT8FFuJPoCsLMRBUhi4jgJohbQBZ3IWGvxeAHUJqv/R1E
y6AwMOk3z+Vcfx25tRUtOXqz2nUFYOqdg7R53ONC+h7C+CFCrQfJJsRIQGuGc+r6ARzIA7Z3Pb/A
WXPaPpsJuHqk2KXzbUKa8ACCJDD7FCtTw0lUrGhw68VPEnq3bpfHvt1sV78/ND24/5L3m8lqmhdR
kOPEVIqsLn6+xjuinMeka83fi1wio9JXZrgh7roZcEtw283mDle+Op0ZroTFKp7m1oYNNu+PtBo3
FR3FofGnLmYtJNdwmg2gQqBdTTjkA00jEH22Y0Lk8FCFgYKawHNhzFYvbAm8pBLGHOANu5Eh9AW1
jQVOhtOLKcs3qAbJrrZrK26LMVEBTIwoyMbs4tXjqqc3m9o7LoenMXCPLPR2TuNbG3RzvPPgdFPd
+Ng9vSoeTvJ1XAp6yMsDi16YEgTrbozx6fCCWjwa2oNYOGwb2733m/q2rcItd6xEj+RtgkYqXnCK
stGXC1XNcgjX5Q1XexVcTsH74E8hariBCwtaeDRthVZtO20DxC02i5wKCN1yOAQ9O9TIkgeyqw8w
FcrIbpcvfADKF+yofTlAgAdt4x62YbK1CgoD+Qh1Qwj7BGM/0K+dQ6g4hFin9GBH9dSAjDIReOGD
uhMb+Lvd7w1foOgG925bAr7HUXlYlFUqnLzC9jgEAtVToT6Jm/N1bqNJOGWZsnHkCgLRktaPYy/h
37MCF4eg3p6xbTWO3hDPoPPNKfvlOXSK+k2uYacPdj4tXjYuyJ/gX7sCrvRGy0iGTb2RoWU/kGBx
Dm6gxyVxdNe1iLtxNRSNCK+++blToVmvEW3sFatsMW0nz0kcaQUbUSlyDLREqioUwscdvzPcBDYI
gV0f0McB/t14ogyMG7xAjPlSORu4u43eGtw9fbXp6VYXGvZhiVRnvIQG8Fx4VbW+oJUVHhLLmLCL
xbqGWd/1mkcB6QnfhCWp9lU3WDGygFhCJFyv8G7alY9ltui6A9APUqdtZXVl4uFXm767lRFlFliQ
LLqLE1QbGax2OjjDekSVLMEuyoYublXZoqgIepQa4uZZYBiOfMLf9QS0ykallZrLGzFKvg3KcXw0
Vo/f0Tee9vbQNcM0YYXowolAxa1aLJcygO7BRYyqQwifnRCy5xhYzrzZuSrUzX50aAU3x4xe1xgK
xDbHUl3qZsOhIaszX/T1Sd5MPn1JmieN5Ycl4TIIvtEUZzi081qyiNYC1TNJjRMywI1TPpdJLZh/
h3My8GAcEQwCDeW0R4Vqn9gwT8EltxQrTmwoTLMjGHVHUG3K1notak1ve/hNH6bBtb8OYwvOymKh
Ray3iXoE63pt90qFsoJV3sW9nsQt172X28PWxXjOQpzRDtDrcsQsgP/tJ99dweyxx/BQos5z67BO
vOAqP7hr9NSnhVrmR40HMUfadecHL69HK4aitrlrGi+8Y2NpZ4NHSKrDsd8Gg43why3Ordv77Q3A
OTKp53l64p198kes5MEUOLjEBDv5RjW8y5Zi6fa4A+cH5VFQtEiL3FUQdN6nEbZ4rGvHv4WhSX2b
LaXSBsl1fCfq1TE9hZPO5HZlFuoyyDyXYYTVdIAaAmXnmcoLhlWfL7c5cyHfLJ0BfrVOb8AUD8HS
AN8c9sMBQELE/j5rUbEBG7A+GljsPFmD+yR2gQjgCa1rO0gBwZzg9W7rp7Ga8mNRm2IjlCcPPS/M
M0yu+Qaj3aSMVBVmuiH1T8Q3MhlV/22BtD3KzXA/Q0SMsB43ncwax8PiOfuu5lgohocCR5DIK2ca
SydfEnvxUTiv+U8bipiKreUXwczX1c9xNiUhgWsVmg46tjjGth+ghBXxWK7FxnjDC6lKCFsr2d9C
zag3wxTmeETDBLaGS1KCv4cVunsT1q+kef1qAfcGSdjIUNDvIT4h9q7pPScbu9FsKTzGSdDSagOV
603usPmQ5zCjtAEpbhqfQ6XQrg74LfyzzbEqCa98ox2MYLmBS4jxcALLiptNmyt1V3GbH4MhP3Xa
a+hjQhomPSpKEmUtczLBl5rYHSLxQS9PJmTdj9BXwYsFXmMyL25wi0m4JNzqA7i8BcjptT8+zTrg
u7DG0bBZhyBeCz+AF9DxUp+I/DFHw/3B7UuYdMANjx1ZS4Si3lszdgTYtjqPhdTtR15QKy4YXTeO
7vmG1oAz1jgKVuhXipsFjpUAkfbo4uBJmRVEhLM1gnKwi31t1c9TWeYwJ0CshB7CGkF8XsLKy6Y9
qu6qCFffsPSoEIpUKvme6t488sZCGXMBXUzUKYbjXMGQljHrJ8wRYYS22LdBOhL3mKJ/gtXG28Gb
u2ZrI+EecXoLiz0gJB7j6sYavDZWhkwA20xyZ4LuGaImPBZRPgrF12SoFE/1wGfUiPDxi1tOw7uc
iY/O9PZOnNaPsYEGF11nUwKRHOirUr+vFgpxKQPAsC3b4iZfOy+TVR2i1Bo/Mo5hzq1jtLghHRrf
htphaYEj0h3pwvI4VLNzhB68SHAfG0QMfztameslpNRFE8FaZ0Fg2vPYeOZNUlfFbT3NcViH2NWB
pINUxqwJqkjNTV2on1KR59EZH2abDbGdy3s+jt/JxJ0Ucf0DyDLetl7KFRWftUpR1MBfSgJHkARa
LfKE8yIDv35y0diZ9rY/Jc0oH+DEwJijjsrY5FtZH/bPFZbE2AFHO8IXKbD6Bm26aLXvhjHYmZLk
qTVPXw1f7cR1c0xd9DjBQdx9I+243q22uw3z3AFjjTavdpW3ad+vNq73iL01U/HJvRHmr6bs7pbB
Jo+TaE4K2JOV2w52HPX1qQKDICWdX4ACUYqUNOx18OR4U7pzs60HG0ieuXW3vq2h7iDmtcPFV0Rn
gVATJZyRmNaDXYrbmYew1YTeuJ3G0ItNboW3suiKGOvbzvW0deChkYmm9hZ1Y59FgOcQqEkdUQ2J
mp6wbbeAOtCN29hBVtciOHQWdhEe2HPSrNyFPna4Qxy2w7Q5zgJriWNhveto8IP3VnePD3/f+MNN
bfeq2k5tg6BLeDJI/b5Wd0j60CrV1QwtWpDPDxPaqGOcvPSDw1bzA4cJigHS9D6FkGycvhZoTF9O
her9zkeeIW0Xna/p7AXg5ClfPRBYf2OnXqzPvqV+DP+8+7hylSfrDJ8Z2pF1inOoiZapNruwa8LE
USUiYrRvR7SkyLm1dnk/o+vuUGBePLVkXV5wRKxHxBZjb5J6cOwfnvbRd9rmfaQlr+7L5rNiTrtV
E46N1cDXbF4IcoDKhvJpoe8zrWRilwRn5xDB00HVMigRxpPwdcbe8GwhiHtx+7rbCNugVLqwTldx
0jwsdJYbCvlQnuIKpf85oJo36eschW/L3FQwmgijDqbrcboKa4rXh05dfLgFYC5BrynexOmxm5QO
ifIJNZ6dWylk7hoUfnS5/VhqpV6GvvUfhx7+MXum3q6DGj6Za4se0D3JEiccsRpBM30yfyMP/Iro
K0QzbhdATIaE2/IFxFxU76zhDEk9pOJI39hTjs73GUeAuhK4beY9znPRWrvdjbtMBoUY08iwerBm
a6+5A324S26A0vbguMOjSyF5DDNQ/oYtPJ9w0Nj4zU+nsTGj61LstT/TFE4mjEIPS8lBW7b/sroN
Cgg44cgbQifdvjukcX94K/PGuFRoz0d0g/SXVRWQr7chOUKdXb7ASSxuJt7kXwXtvXozGqUa3Ipy
5PTacsau5epAvdqctzrWAVoSEkzjsoJByx+9GApuuqbo/ge1YtXh3D6gF5F3N41srANq4oyPpm5Z
mKjxylZGwl0zivv2MDPB6qubhWlvO1hOGFPBfUjcJt+JKcHPHFu1n99OrS/3djvxH57AgSMKikYc
1OQW3/k0DYknIJSranTYJ5qBQoT6oHy6IYZPe2w4Ng7EzYlw7EAqGHMwJZOJgpKHNMHiQeGFe34I
ynyrwfzuYeq4A9KieF3WWuyGhQ/fh1LaL8XqspM5E04o0pS3eVE0G4hvzT1+1vZJCooNT4YOzheV
Esk0L9CEgWPcRq1a86ywfCcpAwkUifS8W1Tm02fPcuVrx4iXDijmhprOdt5myYovCJ8tBL1OxXC8
Qzq/jJ01gAJR9dw7Sp8aLL+Bsr4MnatSJJb1dka3zT0pAUZkgJOlvMqPTNTrNxMSNISjXP645j5P
GDNdOnGOtb0N53BbDL38XvNRfsA2E+BzFGYdNwUY6Yi0R6vo7gfhEhULf7AWhHqVQHumQCA6zcU3
7isOAn/NN0A10+MctiYlU8+xnU8/ObIW2ECARI4mc2Iuo0bMwnZePAYLFhlYsndWW5fJwFQbh/Pc
IfUn3pp8wRDK3wygqA0IiVtUDhaPpeePae3PicKRPLVGOkWFhMceTzRBAdq0WU6VNQHx8QZTcATo
/L4eq4OloSycGoNq/KrbmIXzOpkMtpoGh5MEiuwwHVDnehArQZa/al/qMc+C0draMkQWb/If/LZ9
xMW3jXZz6aaju+J3n0MkSxGG4bf+MhhRPZywHQ2djzhKpEMzTQju9A93Wj5ghXhqFnwo2iKubtyE
BdUxN+6RWFPWSWDU/MXbE4FzccU/fVtsgwn6PuyyOapJphUnK1NoWMZRlHCYlLhHInxLfSGPS1jB
JZxXCGmp8pAGxyxc8hY3H/Xk3kjrSzsdpsZ6VSWElI7AfS28kkBv8CzM9Rdf5GnRu0c+Iu0421C5
D0TtnRZTcVXZ+D/MnUlv5Eya37+K4Tsb3JeDL1xylTK1q0oXQiWpGMGdwZ2f3r9sjw33GIPB3Az0
ravekjLJiOf5r4RsuNO654Ty9yaSadDDnVVKttGKW9m6amVP/XnN0A6B4/JSb/t1pVdWz6v7fhzO
mWYGzh5odfrlOMTj/ydELc0Z/xEreOP3/y8dCJVhZjd6rjgEWVfksWfZtHSS8Zh4s0pfHb8qLtCf
jPHUvo5PnfCJzJOZVF9N3mzP9FVrh8BjNrxlTltGeBNj7IuuXuxQtsIk/5yp+q6chWbGY7F6iuJK
raSCMtDtnT8PiJzXXFtUyO7fn0mMGTRa4afxb5o3K+XqtdWCj8OIPjh9rf+0njKOU5qLNgIAY1MS
/a3TsN2m5aNZGvPZbOrijTBpCrnbfgm4VfttPtr1uCQYR3IiUSznKaUp65EjlBdY6/woB6f8K/2h
SQZjmZGYe5l2HdGEYkro026Ix97qPhZzqAqmJJ3kQJlTmkFjlf7StcNqh1SpErln+NNr26r0XvNy
66X3ne2OCkl1bQt9Qo7l26DBcrM0OwIsns6t53ZM2Urc80OMD1kLvhp3nW4eu+L2Rxvkab86t7Vu
L1e1/F0ddADhUlDSF5buOh3ykhhFJtY0vTdkb/1s64SPQhfDeO+C3l0Xo7Hee8/ODlnHAs90EijY
C0SlX1qVG+ca9dSvQGXtu7fWzaM1WNY+cNvei0a1OHeOvWrhonrjw5xM1kzbsin5yvyLXXSW4h2w
+rvU8qCzcMv/JUQdHLn0T3bWZD8Fth1YK7xCD2IdhtfBsdY3fbXfGFmzo1Ygegkzryi+WpPUGWkF
65M5zNadVzXcK13mzUfD70Wy4J34aGD2G2q+2/RlXl0ni8xa2c9BWfkPQScpkeOtpue1m4v6pPoZ
uDwLrJI/pa+oeJeivy/XtTmSum9dU8disSxWPE7CMXKH2ElDo/tkYtuhgZKSSfo17VNqrh6dutZS
HfxZZzdw0wFOXuTvQ2BRqT2YpA+ENiPsbW0P+jfExsOnWPs0P1WytXxg9RHK19MGp4QJt7x6t7Y6
RxDdSmk8D4EvDnlmO3cWOqkVnaqevrozCMguNWR6T5095KmVc++7zir6SFuHfoxNewF1TevVEnCU
JpdSU1bqNBiGu4TW5A/3mMd9UmTMSg/RPK9+zPPkv/m9v/FD49NyQlmu7SGTfdvje1zSs+xT+dsr
XOe4dXMKm7yUKlIFYxQJ4EFwl8khfZ7Av28ZFNm5g+06i84pjmZe0/E728NgR1ql/PEwinSuQuLO
y4vn0rORp2P76Uwb/ACFEtpO1lLdvhFr/TZZDN6IQWgTz3Nvur5FxWJozG8gDZ00y8UqrKjoKusV
sr3/rBAUZrGhZe0jeoD8i9CN9MxjJ6lVvNnwisH27qe1A+Xe2hKgkSkd94D/RdiH/dlKCbqfVdu2
V0x0BwfkUYumovevFXasl8GQ25stAaU9Wjl+LQFqOIok+jdzqwfBllxDMVKJXAZAeXktwlKxxLOi
mE48QbQetE0aZjKCfwVwU7X4g9iq262G0+2GKjPmuCwMHU+TMrd3cxbjzxhsZhs7U8HU1o9q/qvl
vjiyOVBN5cnmFya0vqfkmTuk2uzpT+N167vDK/Iu9VS7VqId7zVhB+8k/i8/Pjj+Tk2j7kbMr8aF
RioPUnbdsFqNbfYzZuZAIikswUe/EHobDkNhJ96SBq+1V/YHJfXqIRiH8qyVjf++TbK6zo3rPMty
yrvYgyh+9qfAMcOgMYeP2oaJu83f2G5r/RYdDcvrL7l3e9IzTfGn0pLPm5L7c6MXRnlkM6bX1jSz
yaeudV3OQYX6HN5v66nlanUI3HUr9k3ht69O1a/EzmQco4UqX/NFeohD1kG+pf4GPdOmaX2gu2w7
67Ml6Jo1A6qg2+6GepYCZ0Soa2OvUUZY9stO2D5Ch7nDSRmCQfQqHAx7yrHTVM07Le5TdiiJ2CTt
tezcVxUs5mETXvPjO8GQOHxWICXDDMTirU3/4BZV8W5SivMVpB6YlF9zFrSlmH/3TRB8ic1YETIY
6fIqCP2976kN/t6gPZ9MOdb3QQn4Cy4/KhKD/Fxd0raiPHl2WYAA1Wcq+/y5mmPlBBMU3Q2+Tq2W
H5/Paaxjsjr5Vge+yoby6sq9N91p28lGpCfSROo/3ghLYOi1jlVqyFZyCwZu5DgF193XJj9lWBkK
oj4dVeLX2vBcuaqp+fF7QBw3WLYo2BrrobAhjLgj7GsNeM3W3eO4L+i7kVDaa0tOmFM9krShf5Lu
aR/wfDXxthU+FL3aLr7f2SeRVcZDjcUz6jW9OhbVWgOECnnnGjkFxg3gg1sX5MGg0T0vtmZe83oq
LmoCuxBDixmKe7mKQIm0X2WH/tuYV18mRoei1DDxxUco/m0KufO5uAN7pEK09U0Q8rGpYvLyKM5y
ex5G2/SjmezrOKVI/lQGJreKW7WvgbsM665HbkELi7dSBYQFq7nSXsgj7qqURu5On9zXli0ojdHb
cCK6ChrMMLgpQ5iC7cOUtwXVEQsaCuSuqoM5gahbgjS/thJXV7nB4bVZy9LcGq31q/bb+tKkGgoe
ppUVuIkyvMgeeBKQPrjNXjW5EW+ZSpNSg4KqKEi68t3JT2vI0Ga45dBfrEmXfuibdXCkKcn/VTkB
R3pT+v3FbybSEsaUwqioTJX7JIeA8vbN2B57gIfjuk4b6nmGsCGce1ElgbOtRwypC53j+UAFuAff
GQa64bytrZM9q9aoE2PVFC9i2z9N9IA/5Jo/n1a3hL01sn69jmQVvqm1CpC59Np5qfQ1mdrU+6Qd
2h5CmjeMfce7udOxtsCv88mapS9B7EmmUylqVH81st3SEQfI3dBF2tbqUcsugIDFG26m0Hk3rp3c
O2jB3sditp9V4/fPgVmnoWfq5q+6dYqd3pvt3l36IvELeHh/dD7m1QQ3FaBGMSnxNrgraqIn117F
JVvtLurHzDhkrl5YYR+YDC9dSRlbnEPbhvz7wXVzDO1BuWaX8dX0zoLyhxj70HEbKwDYGswrT1VV
xXljjdtd4xXTq3TzYXxZJ3DsxE7pNwdkq/LfjZdZH2lnui8aglwzFPqQ2SH3rt0AeRLqxV3NYx4T
+Wx4rCbjcpRmjeBsCpaKXN55UJ+NZ2vtM1Woci9GVX1V8J6AME0qm4h7loyMqhb0Ywvb4ICf1kl7
HjN9gN/PACpetXZb/MNEwbUVrisZCCAOY9I7w5j4Rmo/N4Kk7EpMtCC2wazT8h3Uu8mH7A8hC0kb
p2WemWlZ0egH1SreJwbpXWpOGoISrOgeythohcFIer9bksEzrYNeZpUVStdy/o5ehgiIn+ogK9g9
qDTnmC/DEk24Ij5ziX5L1HX11KxyflWczXuv7817y+o8Pxl1u/hVWrK+wol2b6lqt3cajcRxyYzi
5HhKHsumAGvPa+Mm9DPwenHrnOylmz67ziofs9x761A7vXN4VkdgUA0jNNdV4zT1x7g026Xu5nXH
hZ6+dEOmn/RBNue5d4uDviHY8qS/IcXp/eCQjpN5tJWZvaJhCF4NrkBOktXiA1XlTiwj8RGrA8gI
uJ8dMz6gZB07UccuPS0SpL5aHzNb5gB5VbM9OT6HMPIusVnoExbvZx05K/Ila37mMUefs6yj0yTW
aAADu858HvWySIrOhP/1KoUwr0kNzhHhq4HqrjZlDVHSSZohaB9XNfj+jT/oTkqvxUHTdXiJlKsy
Zk+S8rRppnlabTFeum5rDqgiEW+xa9RWqHwsHdtULi9T4OdXeNb0XBG4kYVFZvhPzTLzEjhTG5Os
ub1uwil+aWLRX8rWCPawxkMdOdTZPQ2SBJRUH627RlPdadSMCcLUHaK57e2TrwG1co6niNe4NI7B
rIZHWAYaksot/856xe0nZi0aJEDYBJRFXDyun2VZge1hl6t7w3a0PSjtkpRTyk3K6TDctdUQoGNZ
g/biLGW5k6m9EZk5KkpJBvKixOC3VwVjpIdUn7lnKvZmxJRNq933miGe3MGyz9YMEVxC6p2dUphX
ELAyDjhOG+VPR5/eq2fpyNu5KcCWQtLF54dsm/Q96T6IL2x2oGPlifZHzDYHe7vm31rVFu/c5W0W
8fCQw2nY1sGcWU5mM/NPfp4tb8NIovUcmOKcU+f5tCCZDCAZixwzEYKOItKBiD0wT82DVUdbCxVU
/56l5h80jI5M0YgIwq13lxYEr251QNxJM2CEzeDDWjT3PvO2Nh6mpT/U6XKrfZu7Rg/dXl/3akrl
y6Ksbjc6ynpTrlbuAQaog0ffeABc6j6x9dHZ3oiWTDceUGjnoVIT//nOu3LtTncw7MGfLtOsQ4CW
STtBzC9q34PJfAtPTEh6Cjs7eeVS3OXUrRz9ZZRfgSe1P0GWrwksWBPZ1NZNJyavmshzkKP7uS1M
VCQqOHgWNg9qhNJn3xTNa8fIx82Czg0pWosHTEOqYvVbHnN/yYPN0/LBSW98L1prfec52/c2FXYE
kJR5NJ406c4muecFLUB9TRuBTT5VELURUXhGVA+al4A3FEf+VXVvKk8/8TD4KO58FWY+3nTfhNXk
mRqOC0nekDYI7PzM7xAYgxnPkFvB8toZWvHQAUXFsnC7e3h14sVh6Hb4BI3TyM559jKXd7G3gw/P
XIY2Lt1KBqHbCUScY36ToPe9UZdxw52fsVobCOSkNV/UbIps55ttczcVG5FeVVbxDiljCqd6EYlg
Dn8SWHJ2rVtlD2lfb+eSifJejf581+ksfrMdyF9yK9eoKSzscpaZRw752nslhBGVmpMmgSBKAC3C
CtXZgjLTj7i3SIAD/p1XHs3aJfJBFfCwWGqzAgmobvZoK7yghE4h8WqvF652nLoMsa07s52SpXTK
8ryNc0MuT1WAlEwsqKKyFHDeqmf/4BZyuV+9Gf05BQxyX3dTcB57IcD9XY+/uChxpmyOXdhN0/3a
pM6DNsoVYa+FTof1r7zUhHc+ZkNqnDrNIgKtWOSNUzavjpOrbwfKtLq3J9+8Bqs7EGVlKfetGKvh
t20Y5p9Z5f1ulgHVqMwznN7G3A6hmKBVd8TPbzJSHKlf1dpjDLKcLj8X6+LsOyW7Y2Fzay5Wb/4u
3VsnVYZdAcUzs53aOQjtf6a1ny7GKOsjwD5vUBk4tG5R3+Y/6QXTbF8vQX2gC2WLZV5NT+wlKEec
IluSAhPCjm1zRte9eSfCH7QkpbTrZHvV/LvdtOyRaWfYbXmgxcNc2vfboMQv2hBtESkjUIlMnYI7
VlD96KRET/W1/FHFYOIJthz7YgdVOUaElNln4u+ad9ua6oM1wA5mRmUigsO6EtJlbsIbbe2DMbv1
mkilzEttzFyanqndTcIjhczVx+PA1DUD4ATDlQS37Ypnw4hpS1leJaa/IAJ3D+5gtMaQw9dOCq/x
kWW0moebsymujbZlYyIJJwjCgf5UmJIFuQ38V4Naf9GHCSs1RHc0e1uNxs5q3jkD9esMtnbs8Sk9
OEwQv3ODEhyFCPnRDyYjsfPUo4JWanNsdD68yKC7r0GTA79mlVucm66YiWGQJMMOjVODPyoLfUOr
J8W2OY/cMM5Tn/9TQFJm67sN0zDGG4tehKQxv830mbEbC4Du2aqsQ6Et9blUevUoR2kh8kJZlqP8
OpdLbUQOh+SNZOEQ2UrjCeFJ+QR9Jb+zuiLxp5PbV4EOHJn3sjnPIOQpYutpTdJ6NkLRrdsX0+SN
QQjmBHbCTmyA2FjqWhp7buPH1dS3e5ri7NMk4FqheM1oho5P6g6hra56swjXwdouBS6LN41zUETr
2OR7aS3TTlNqvGK6XR4oiNkSlS/NHPpdy9xVgBS7YvITTYdL40cZ5b7wZtJwi6q8KM3NOOT94mmh
2oPgRNfO3wZ/AUkXA0A+fPoQa6m7MpP58kVW1XwhRbcHtZoQnNY2mzVcMyBRnW2JWIrKP+QNsB3+
h7J4CTJt/DKxZN2lW9aKWJ95Yu8B8lOmzmr2oqG1ABHnwh6vXcrUHVXcG7y/ntwNBvj+vPQ4DMjS
rc5eHoz+WbNMz47bxjYgz20Os0n55YM1QvUOjuG+iiJDQkpewBgqBDi4UId5Z6W1dqj0YT7gukP1
NoL03eUAolo0N8HyNhc6FFrZkAdjKM+5gP6mz4xExlNpYn6hno0ZiPAlI8lkhtmwLnpElK0riw8g
SMHzqnLouNnNg71uck/HqANKA1Bo7qLWUeseWHDSznSnBF5Sl673Z7mxaUjLsqM5KuvRnds1uA6a
psfGhJn2xZpcLdgJQ+po2CzTGu6gZjbQP8My3ex5wkLzKeW27NmtWcfNhX6P+3HR/QHYry/fDc21
lxB6vsle6Zxw23gqNAect0ine5TXYIe2dsvE59VMAdUjIU0G6IDwswWG4NxO5W1/dxzsOyayC005
IsLG4DqJnunpdOfq6VodMsXlyQoTmF6aHe0UvYmG1h8zpu7gb0ToInkdi87PMRYY2X3nIFd6MizZ
vKYdiEfsKRHUcb4icIpEk4M+BqPovqu8H/W4FmpVfEAADqdugesJrVVbxwRRhsUfV7MgZ1m4qxYV
oqJNxwq2WYYmqVSvIIJyjjqPiXzv6ks9n2BPkJpk8wyF2FQtRjET9T9X8fSNlN72ftc5zHYo6IRH
yV9JJ99brhLkGxpTux2naTaeJZOYvqNLppixUDTlBtqhuI+VGO1Ybsq8blnvihAwVtZgZJP5tDiF
+2k6TAbQf6u82q7BF7+tAbVAdY2bReY71fPQ9nBzb+g8itgC/oy9eVxPZpqy20Bh7Xxad6wIaQpo
+mL3DsbrPMfpZJdmc6hsLU08ZjEsBG7Jgoj+HT3AVhS7Xm3ZE9R23oWKB+2EwC7bL7DioAdruRsN
Z8tQjy7DpfNE7x6AWTKU7Uhxk8qeut+9tw4/QLD9zuxTmzYkQMcpgwsiBKqQwEdmcS5MM19DN0Ma
22rOFqsxKxFBu4Bpl1Iuy9/OvrGuYzbrvKS1vGwNU5DUN1JzejMTe043+lxppNtP+WZ/iDnHOwV1
+VGLgshviwCy+zxtxw/CQ4qrxev5JPy8BxL0u5+tQFDRjHLbIX2ROGhz7TeHYCsiqqDmBDF7cRLK
n1nHIGw+7Jwshm0e2h9zy2AUDAnBjk6C3D1GJTc37+xOW38ssB8nstTSvqLcvPVPLRgokDg/KRto
18tq/wSQM31xG8wgp5biXOFLKk6T5nafU1CIc+EOCHLmym3M0BbG/IuKZ1twE9JacssZQ5yhVgC+
EbP9T8sOuJlO6NjI4lUoKNADgTLaM7BCcEJMM1Y73M7681CPHFap306xk8o+A6wQbjJvaZug9vFA
jd3tqafN+24lP/LLSb2MH7KiB3uetMEPO2n2p3pYLCxGqgWKSaHVam08CzbQvyZjVwL4e7sKV8Dy
IfP9MbL9svnSJmV+unkjTq3W1J+0oRdfBMj2h25aiGRJU1eLx/LmW/qn8/K/VEr/0lT879/3zP9L
I/3+p7l8Vj/9v/9D/z+W0QdYVf9PLXH8OXz+tx/Y2WG9/QL/478/NOVn/f0vVfS3v/C/quhN+x8s
zB5JTw4aWgeY+39X0Rv8P2DpfuDyaNpkR2Bh/bcqesf+h2+5jKe+haDB+2dL/b9V0dvBP3hOdQO0
zvZpNeNv/Rea6D3sq//iXgWowxPoG56jO7bv2v+vi9XQ7Mz1gwDFyXDVluFcILDNff2sjGc8unj3
NGY5a43r2QOf6k/AjcBBIvEsgVgyh9v85kWLUa0cC/YcGujC21uSussBzmo3lb9zVuTlkdpBOOEw
7w1yRJoI3WFUVIe6sOJ1+/CMT1u7pO60M0qDToJhZ7t6iAQ8yuHwu+GzFezVYxAaq/lZ/TI4+Vc4
CRincLa/OnTf3CLc/Oxo6xsOkzCjLKSYjj3/goVZb8iiaaS8qfpYBiuCoAArf2q793rMnz6q7KVd
FYzLvRk8y3pvDWcLgopVK5IGRkj/se4v1Y05zMNb8Ho/R9wjoWvmcQCY2z6ii/KCLNY8eDcnTLWP
uuR8XPkhQBMG2FBvDRvvV8t/1Byvk/sU2Nx+sWw/G+N2M+zS8YCmNubtPHUKopVLPtBxCmK0FPf4
kzr/ZCmcNOWx138X3jnH6Gaop3YLIg7fcLKQCzCKGn+9/jDUNs7d5WdSbMOa9TQWzskW90IpgLMm
rPu7EY/EhsfEQfay1UkNvpnbI60lgDc2KBNfmmNE+uCiMOd3zLuCGI33GuhImb/NmyTEOqbZ7ta5
Zfl4YfozoXwTgpfCfpfVV4B4rZ/AEctYBlAPzXaotPnaaUe5If0BaxHoSfVgCYclOCL5iZjXInOF
wQ7oepApd5Ekds9MCKi+N83Hyl74Erhj+1hBOyH2OcJw8+nirhBd3PgomQ6rheAY+2XpHyEcItWX
aNfcqB63k4V6R0/vffd59dKorLZ4cqb7YNRCF7B6NucwTZ8C5GGjwcbU4TopMFDGKCe6/Ig1ir3i
JQgg6F/p03yYxPi4WVdk+JFoucLZ6PXxuqg7P58eoBtC0QLGyQq9OeVCGTdEcQdTGnZIixp/O7aq
+Z7EjuL41b/z7Lc8faRvV2Y7pY5kMVg+dx6mRXkCbQhVvYbsBPGMSwLG8MnIh2TR4b45tvt8S9ry
FWvBidUqypcFdgIV+YJre0b0HGi3XRNBVB3KpsRKoxKyxCPVIRiQB9WKBwu/jyE2iFaC+WC4dSxs
RfbpWXt3jClVY/Yc9Ljz33LcFXbLwjHi2KchZ2veNtdLuru6xYfxGxriIpYlMmXLw8v72mAoDapz
KY19aX6q7a9lvnb0yqzrw6zmJO2LXdcZ+2pyzjiX4SIiVANAcIiuhNXvNmToPsztzXDkn/u2IxJ7
fpmHb6tnmayXwyTfIcZieykxocNzeuod00lYTXo46ScQHmCjq6w/7aC+07uXsd/7+RxKh6dRldHU
zx95cRpaCMY/ng5nQA87mEwtgz8lfelr+TShf1jtOUp5pFo+b5cBWDKEA+l0i31GXrkrdO9UZM+O
T0gCStCWxDPhEKhdE2if2xMSg+tq3Ps5vtC6VqeykXtZ/Z04iTydZ0mdSP5L6spEsO4ci/ZPj5ZQ
TJB4dh3jRU4cIzhlWL7s6WSKIdZNIIiO0KFr5Yrdgq9mG7fEdoDlOS4y1e2nzbpPe2+npzewVLEC
6vB+Z6B1Nywk8oPllvqjtj95NdIa9WsTbnOHvsMn8V18Tlbi5lWX5BPCRTSQJpxDULNxuLwuA342
c7NhiFwDosUixH1OUeD2ZOxbQYHzuu1Pm+HdQ59VF9txX+albfdGat1EjeuDUsWxBj6MgIamaNu+
7a0EVVpdsgIdCLHmBIOABto3f+md/Jok5Coq/V2GSPVkOvLN9Mxgn2faF2a/M4bp8rQgeO3d9LVy
CrWvPYzUriqdQw3jqE/VcdWe1wKTeNkHU+JbWUwM3A7yAB9xS/+X3d/2bFYOYyEPSffHH6PfIP4q
0sHhv5YjnjyZuIF8Bh567OTE+2ENUdpPLtZ5th6zakO0DL+9zmAO1f2C31P+zXJoOI72ykdgCShd
O92DDc5Lu3yUBfidynQhyTSUsszRqFDZhRkqXG580ETP3w41ILXYj2apqQT+KCAzQpCfEnvDyvBZ
AfJ08m+PejOg1hxLZRkvZaMfOzf/6ZN14BMERDg0K+u0tppURK+yQ5yw7533If29sIwihStCOJUH
lj+CCADVD8GivpGnKU0km8gfthXcqKTK5zhM81HkOlxI132ZcnicV/uPsDP7EelCg6ZFG/ejkjec
aBlPY6v/LAa3XtdxMKaYdjCRDeiUE09kexuQrvTay9h5fznciA4zlH/05cb5JmbSjdE0j6q8BAaH
vQzQ7ZXDeDUobNtb6I30ct3DWACeVj7OyRWQWW5jgqDmtViILS699SOf5j/siIQtbz5f7ESO14Tz
aqhe+plF9fZkKKz4ODtA2N/61HzdEFMwtftPQv0alpw3IOg5xEj1WpCpxgMlJYeVk8SZbV4OW7x3
1YDroBHxRA0e28+Et2Wq/TDLeD9osz56hnXC+Diec8kONvvmW+Z5mNmklx6IIeUAHL66KhtPJjkh
PR8OGoI6P41zrGeKBKxCvTlNUwJoG++z4/vo62B4RwPdQK+6w4x+nhUizW5uCTKtwTBse+8v5YXL
8JLambimW+5ccuMCVWWg6mVAgvP8dDp3iny/+Xa6UU9m2+TQ4hldLC1CHZFBEtBza01Z7JZrnQyF
NV/1yn5es8I5uDUOSXCrJZH4iXueqWNQus822s59rnSfbkr7gv9EmToy1jRHmTLQgcrCLJwTTjI7
GtHHEJ4wH8AqsuO4cB/zx9ZYV3K6Iw/qjd2kCoc7X0GYq9oFaJ1mJAj5gMm2QlDe+tMuH6wu4bdj
BrxxE76R73LvG93Psz0j1LHzaojcabhzNGxi0OV3Qd5M91PTHXWct5VcX4o8+ASkv5j2tNeU9YAA
ILaGHB29GeYmquqTn07xzCjYNgueBaY1YGPuKKc85Oquto6+yTae+5FJA2upjRGjZYYkLO2jEdP1
JG6aqKMxfG5tMhtnd7yS24O7AbkWJ6aDICVruqtdnkrxIYwvtzlbxo8VXAN2aoaGkt9A9M9+9axJ
b8dGcWXT5pe8VhCf9V1AdJlW/HXzC/H7FxwfvCci6dH6tGhB3YfJgLHJ4rYV0LenlhSZyX9OCeuY
6/qgZ+jVDPtzRdi/ZMtpspzDLeekqNPDqtdhFZxx433UQ/UJrh86FQ9vseOcCTNt2BkTDM08Irx4
V/L3WiL549sDi1LbGfsB0R2kyDTZueieGKFRur43zK4DoLrmfmC+T1L30hn9qQ9NhV+3eHFJ9+h4
+v+p6XWTcfrdT6AEOXESAiL/4JbVjjkn9HPsKQLMna+d/PNtsjHMigfkfcD1C0oycefNVtL0J2N7
Qqoazp6Z0GpztvUz+YEvtgF05gTBw5o1iYD4KIwLbUEJljuqpmPdsKLcISDO2W+s7Tq99NO0XnJt
xOh611faAaW5yezT7FszXHXn1zQSbcE4UdU7ZTBOBMZ5qk9HZm3kAHY7PJAcGFHawvACspLeI7+J
qu2amu0BOXmSeUdT/BG3KB5+s1sOBnvFAveMutucsCvqj3rRJuMo8H+YRLt8EYdvIbZd+K5KStHQ
L/vBijvmu6A9py9YuDaKuFHA6W24Ir8Hk8OQPkeuN8doG4sgIeo5yz4nRajQg06+j2TsLO+nsop8
u7n3/H3hvtNohzq3Wx438TTOSIbHVw10ozYwYOZvQAUR4Vq7YBuSkquOyGpeGONYIheE4odVAA4e
InTll14VlxVwrfKgHfxD79yUbGj7dC+7ioqPt0X0ansAo/n2NhJhx70c5zb8LVr5JnWjpcVp1By7
VTxI3NEEFPFHHMZUhP8L1PYYSxTLroh865I5D0bz0BIgo2kPOqp9+2GaSXjx9KMITt1s3AXyt7lU
kS4B5RHjEpChu/lpXmyc4qQtF36s5m9X3qWeG1Xq0a9YACb+1fSjEEVs8nnSFbfDysPUW6DnqncW
MpxVIzdfb59o7n5228tkLyeL4FlTeP+Tq/PabpzJmuwTYS14c0sYepEU5W+wZOGBhDdPPxvV/0zP
zEWrVe6rEkRmHhOxY1e2An95uZftmCXQ5Akd/rp97qv+1ZaqrTYdNQmuQxrUcUTd9cbtxXx7wXV5
zUo6tO4htverQ1ZKUVjJ2kFWoaQFqbm4GdtObBpuUaSoPt7m8kEhSYF+p7LYgUxeXaUbJ/owIwqC
0TiK8LNPcYabj4N50Rrym1Q5ChTrmZWh2w11kNB9MUpDWM6r1q74DrwZzfCMXG3TW1pQzRcVpeWM
aFlT4wvpo3tBe5FpGF71oJfPLKg3zUidu2x7pl+hvUuG4Um1nhDauVrM4gR1nmbutD7dSbgwibcF
Tazv++4wi/KpxYCSp2gMiYNZysltrcSfGnHvJP0pDBWosF9TbTyodPBTgDiZV7cSlNPR4p+qKS8h
p4TObh4VCS8iq/MVc5cxkpiE5E3TEcGoFw2PM4q0Qfpe2tHPO+oaxLksyloXm9xuagBoMoIIkx2C
si3ih6AxmdeyjyYTvnBLu7hOOrdt3G5ichSK99HGpByJvcR7oI7UC3qCrwpZPpY6y58j61SXxXHa
axxeSnqJ1HttLzsLJqTVnpYl9IzYpJt4FtO8x5K3nw3jpO4bs9k6+nKwLOm4mOyhCsQ09PDF0NNC
VneOhUCq23u55BilFK8guZYW5UWOmeCbzU1wMWs2zvO69KLsZWaiMFXHWam8OhKu8WhYT0bbuWLd
SCVqhFqJFJc0OqLtvPRZYGmy25piG2Y9S2lu3Uq9WfJJccRWnkNXVjKwCZb+Udg8ev3SxNKZJIeT
EulBKVlAuOZ5NWR50USip+5sa3A9MCESw2ATmvBi7agmmQlFCJbMQgO3g8Cj51uMGjjnoonqYxxK
P7Mt+axnN1Vp37CX32xaSPaRvmS/pyyc2bAaQGnMp3Z5a1LtkNoZ9e+zGf7liWDuoHPaO5wbrSvS
IdBqxvlVX92GRD8q8189GIEaMbSgS4iM6VukGOIQiYgOrkMfNwGodYpPX8W9ASOh99W5OYPA3AwK
KuqsDVCrvc72BKwsGKP2kiO83jQNE4nhDaggyratM/LSc9CJlGR2lhfVQCo4WHtAQJ6mP2LPlpmm
m+vLfXnA04ZShVJUy9HEH/JS9l4Ufb5lahko5Ts7ZjemVDYSVozt7+S8zrl8jGT2Cfpfx+SoFJdK
g3QWpqhe9uZ0iEZaNtBfBG7yqOKg0U6MU1j6ncN5m9mUq9g3k+JLJjIhb+KTpBvvSuxgDxvdzIpu
8XqTTa2faI9yvSp09YfF2BkWV+dE3aIWroXmx0bfwWhqb0Ab+mNC7yZq7wOJYimTs8s+1tWznfeH
NM/Y4geK0eyqmKcA4JH5s6uZvIvV+mCFI3uRCX0fnklbd532QbJvJgcg3kvxm5faW5XslNQ5ZPju
kMWcZFxJbDN9ER4Bk/LVx7dwBjLWcMByuGoXYRTHqlTv1UiveNUWKA4SubyHqkDEV6PIlR/RK7HY
5vppvpy4f9LV2kVngU2dsbrz18eAg0I0OPPXUOHqjkPwnhm2HPaechEg6ron9TP3aENCDqA06yvu
HiznqcDGscxEf6CTK/o9KQtbxmtmjbD+balBtTC1aRb8vTgetHraAQcM5gVtdAFfWfNq5TCW0S5N
4OXcbTNAw2grgcnzJ/gVs7l+NdsLqxEazY7UFMajhVupw6GZ73nGuAMdvWeP5nbmayTBawcKnq9h
3BXGA/IY3mXjTofCNIR0pEN6TgrDZ7dx0AI4CxtVcZlM4PT2NbXeiDh5IUxhk4TXolc3t6VqtjmE
CSGeutw+p4g+m4X9bnSX1SNUjiDC6ZLo8GRUFAEjcRX4e5P+zLuBpd9PtMokdAWwqGDiwv84B1WY
PUq5r1gEFS0HSxQGY79WXiQc3SYV/TzZMLUJqiS7ZeEUqJQqpeywp0fh1MbuClOZkaYu8qsSJn4+
zt91/Jdnkq9qB9pKv2uOKXC9voUlUh3LcTiyWmHV+tQmv7Lcu7zdNuHU0K2bnuGgJcH1WrBFjdQr
cUo8OayWZFslLfYL890ygGY5zAA4Vold9rpc0E5fsqjZzQY4n7LkSHVo6NLb45LH+6SEtYGvVhcr
ty+l9c9dLAQHdOc85UuqVe6UGBuFNRJmJ/626jZ3zaPZ8kdoSYsifIiG1P3uOqQ2BeZ+qWwDZwwY
g9Cbw0vlOMrs2q1+K44+rqV2ZrerwcfqqFnb/cBvRz3sDoABnSSI6JUdJgB9zrDUaA5gx5Mx89Eg
mijUWqgFYXkxgDAt1lFL9lERn0uwZHZ/GWeQOxmKFX6z4+kRnkemeTVjFbyDDeMffXWq6uc56zYQ
NXYpX3A7Hh2Co5yq2Q02CKv5QSAARgKLbefHRtQ090zmynGVbm5JEd82axUl/vLptY2XXRr3njSo
Qc+ElwhqTCGgX3pPoNEKeZf2kuo3XU+5+L7wWm7m76xxfFO0u0H9jBR8HWwGLbPYWfVONT2Lu5pd
drGFnuN29atkbLU+p4TC/c1jmMR5XGSGcLVbjsE4lG6adOcpvSTzpwU/s66izTr0dYC/D+hmKOR5
CxVU3xld+6FEzW/nO8U4jwhNo/kwsuuXcte23owJCaU5elW0c/JLZ+4ldhkjeuJyqv2xHLz+JR1n
N4ENKXenghIDbqXAd5DPPDquYCB9YOYU42BTSYsu3An9pWzxWHU7dZKgNDwJ44MAWDfn3yYnD7nE
iClq2I8A8CwwqV3kAY4DliBapz7/1pOXZcW5a+Nu7qA59rwJ2v5dc27RIm+0KPVpZShmtkgc4A/g
VbJOabLP5Ie6Ej4LnUWedxM+kJ6RYtWXhKxIe2zQM/Ud/MDZvA/GQTCejaac24bw1Q+lWcWGgSIO
nUklnn43RQbNKvrRut/ceWppo/riUYzzNlc+4/q+NNh/e6ByFEKKhsxGMOdG6jy9mXBhO8hNxNnX
8UGOzCBpq32mRa6SEF8qSac5VP22JT8cW8IK3+Ds6SwmNfa9Y33MRQdVbkh43RVehKWFuXhM6CAs
x7Qyj/nyq8zcAvoMivPTavbIU4JoVZuAmjOgZqjDNpnC564agtIS/qB06BB25TrulQiNZvq5LHeD
c6u3QeRYOJQLVwOtIREUGyH9XLLyjNNh/eZvFCO7J5ZxSJV6P7A2w/OJxR9iarINwWMOI7Sl1ZN1
NmcGOL5ZwL1DiUrH6NrQgdgB2ZPfI4oldm5ToMUs0h8Dbadjr2TFs6jRmMJ6n3tvihKez4eE/CPv
j5otAgZDMyXqMF9bbdyGcoNQ0llHKtwZ9euw8l8rdvPKdGwHcZ5F4xYO2xtQDzYkhQ7sIbtobYk2
VpTuGDD2jqs74mDg7nVsCbP/O4GE1Gn3OEM/G7lLkbx0vJasMCQo5CZwrognffqCJLFvbcHMZPZq
aWSTZ7pNdCxRp0rdnxD+XI84qWAosfvcFOotxPuGMcw38eNLrYN14m0ZXmfLM6yd8hb23/A7nGHy
TQOkcPRcVfo9f1uaS8uZNcngwvThOaOnzmT5KsTgKjX0EdC1o/6Kxw2bIfKy3n6Mlk80Jpuuso9V
054GJpgZgu5Ggehhs4qUeeLYTUXxtACjUJDo4LFo3id5ecljpmMmd7oxgz5ks84wKHIcBtvvS9V7
YcMhx1UrVAnXIxry6WuhXUSyNY8XR/VmxfRmtTjUSuWHOXTF+lVL2UKZ+fvIYM6KHVfWBsSv86Yb
2ntuKEeq9APuNCZUphxgX4Py+2Bb6SGSrQAa374zTlJ3dOzoZaDmNzgX9fAVchOLmwYbMZyoMuXp
N1zakT9ZJXNu6cmg9U6lw5wOPhJJj67SK4v0WWcTV5G02VsYcpEcdeoIT+SaZk+2qHzCKtbuD3XN
7GZoMaZwhQLZTzGZBXiRt9Azjgpjb8XJEHi96VNMARnvRss+j0p2Mszb0tEBA8e1af7kBipXBPnR
fjKd0E/t97x+7VPzeW6m7x4rqYMQUnc1cEmoy7VK9RmwesNwEN1xKSzG1NAk1WcrEX7WPWMWF/EF
dkig1ldVntzZPGK3WX0ixyy8V+qFVHkEoho4ObL0DKwPQ0xBxzB4+Mus9tJmsLaXeJsOw2vI3260
5m1sisBiDyb33X5WNA9chCfqn7ZN/cZuj3Cst0uTHjvwvXZC8np6jHXWyevxf0m5T2pjcpnxu858
6oZwbxjYhtIY3TSzbMBRDLoZbu75PixzMGgNzQhYCKb5kfLORbgbvjkJzPYx6k/ysk2Gy+Q8Jfo9
DhQuXGX44SaWYvhML1aje40dLPVrmt/s9LqmqHbXolKPNTkSj6KDRb3vnKB9VvR9NpzVEC0lynNc
OwAsgYHazD/MzxpTXlYoAdTIvRXrqE/WrMa2RRZFT2Qm3twzCy+LLRYc7vffQtEPZlLvlKoN5j59
TWv0bNRObO4Y6Vq30b52DDgK875ACpDGYhvVwcj53i0pnmt0BGJ+TBAQ1G366aA5hucVdOxk9EL1
LPCBg6Qyf3xYoGSvi49qycixKP2UTXw9iD0kH5e94UFm4UBoHj4gyqgp53tzL3lhoCVTUcknOktd
LviymbZ53XpYnHbtlO+18F1a/szVigooTaNxBoP5VgwZWFDLq2qWonjxqa2y0DwlgExiZnIjAOZi
gklpgQWTPiPrTrrKo67e9A6Pke1lrLjbismnqTLNfQXwQkUAZXQJTE19tGBlZfMMk/QLlE/PtL4r
Fa8Nf+X5jWreL1LrVavwvSgf5Gbiav1Ux+HMWaCzTBYLnVv20KWXkkZA5YyyeOEtOOgs1K9Wi5kW
HIUqxg+RfZqJ7sV5v1UEZ73TgZPuttYXgeY0weDtovcBMl5pr3oMle/KLbGfK8V2W+QB/rBIbLZy
cG+8d9Vj8gEz65IA/EKfkObdQ1V8VcZ7OSI9KuJfqeayLMIrQb/k9nwZmBV6HBTqC5jIc1dBMeO1
Lam/o/OAt/OV6ht5yepqTH6sPvftgZRYlrRSykhzYvsN7rTVO0+JKSekrcyFzj7VTWPzpbSeIUsh
aHWb8FIwDkM4e0kVZTNzS+rZ4I+5uYmLlt78sYJ/izwUD8e+mWK43IXb5JIv54u76N+2wOs3Olsz
jJ8qYz7YurN3NGsn9yf4AxBAGR0wS6G2G51Xs/gzSp7BwU4AMzIDbuG0lwscnWtbM1bTsXfwwms0
1B3U2qhVfD2WnlBicAJwRPJtoZ0bAQub/RkVnC8s3Ai5uRuxeAtIScJMdzFCSxXPmoUeHQLrrpfi
ewsQLh+vQyd9qx0QL6s/LDIUPpNkBZEfFqgOisy0j0Ur9hE/sn29swKpzJ+GBhRlvDC4QFaAhNJY
fvNhG9fvKbCS1B4ucotjD30dgFeb3gBvO8OE6SIR/WraL4bNljtzI9jQAtFFWddnzQlfZ/UmWXqQ
KJDXG0ATWc5Khq/itV8wOIH0tZr3zuTZZfPOUh1iuPD4SLSCVUxX/0cZtStU8Vw4WoDWMXzsAeyC
IBZ7w/lRls7FKLdtAAGm9qGdtB3mpmfihwML8UHav+aZvM0q6deStNa1nTtQQbdHemsr+iUJsXmO
u4pyQ8eHSemgwqQhZHsafAA0JwbvR8WQUFnO+7ap9lGcuxH6S7gd9JjKFmqR3I4PldXvx/ii/VQM
fUc5/7RYefBYzOpBbqjAVeUOIe2IIuBU983fBOQzQnixmFth6/u4BTqMljWy42NlMu1JCLkX53g4
qhxnESB5gTMRogzCgxFGax8iZzkCZtgojRqElX1wJsWTLU4azMte0uP2a9nGFgDEK04ppPd3fD7f
Wth5CBeb/YhGG2jr0nDBgD5ELH2zuNZmjZH8+BXqLbtN5TgyIGS38OhkPfxWHJ+YbhyEH33RP6IX
gcRNggWlhAaIQDJMFycMBgrlrVvGQ8qlpUjLk2VomypDrSPJnywEvCK0PKrPvUA7xHYSr+xtHPNN
n4hrpzQny0KXBZCwh0WpZe/2CHunMCPPbqqB/zYus7naCRCZzD7Ra9Nw5yTVZuZt6HswkNNVQrkR
Xok22swUzEiUhnsWO++NHVH3Ivcdn5VcZ+6GPguXaBL9xD3VCS/+SpF9wjL8Wj8W7BVLST8puO2n
Am9H+9xQbCaptgfpzxHQ7ySDLTMp7Gznlvl3Wn56SdpTMXlzHgZLidhH1ZtNNpS/erzOvbtDqbb7
lpJMio+UJUC9XhB8+lFMUUda7GL92ciXymraNvPiVSiPygwkNpHUFeKg3MKMMagviPw8LbS9qcx5
ezrWVRkGrwTLlG1HWpOw6j66rNrFWJnNjlVruhXtuEs7hKrlu91xNzUMo6NI2g0QgfsqmJhZFFQC
LEpGXhzliI6p3s7treviM24a/OvDRtfZ+9Jcr2BYpBahaSFAKnxAjG6o1OAXWMJF0guHpldlV1NZ
985jkDUPhr4cDVRnKC+OPJAHJeTFPXtZBqst6S9RuGsVkBujdVSTyMexuVMc9F0tMCRG9MxDNhG2
Cr0Tga5weaq921TmQahYxYrIa77Ahm56lIHrqohJO7Kg6q2sXqRRJUthvdwZKyTjjRBpH/QTuE/7
saQ3D9E2Q493S9AX1a1uIvahwwb//F4yJJ67uKf97LZVyQDhXdffk4VCFBpsInsW3qkJ4xEBBywZ
XiyK32awmM2dMwsxfT88Yb08NEb4req8i6tJ7BJ9eJQy7V1tKZW0kuw6ZjAFBNVm7g6EMG7rXnrA
2bshg5Bp1rKTE3mjUittxkj28bh4usKDV+nCmV/UamAJ8iGaenxIbOTTk7bH/B30dhxkdJFpUMKF
5y3HDIHAirAPCpqyPIuepdxBMr+gfhHetXbKrSBaGtTRIV1+MgRsUzu4XUWEQ7of2G/N+qsu/QoG
KRMKRqcEST9vQZZAc/jBb6sBwVfiS8f9Gc6tJ+AsN+qTNJFlKjTm+clNRNAL+3SDdyMxMXeGgGEA
RrP2VtHRdVhHB80143QPTQG3YEkc4l0zPpZyX8hDUPf8f0EoQPslnLuaSjthgJotYzb7D4v8GIlH
dfocS4ZCOtmR9B166s082VFB8KW1N0gsv1bBIIWbgVK2m3iTlJ9VDHJ7MO5xMR5jkJyUj+cqkfxR
E9vZXpiHda5mpKd5aL8SeXxX4AcrmHx0qWIBY+4kFiUKlaDlbCXpvBpxDGB8DYeZWLrb1FO7mJz6
lm4w6VFOYzJsnDHqkPI5v6MVvzeM1itMZCgk+nPD4UemHn3C9LGEHAvtVwXhxwVhfWZBnWnNAweq
Ydxlqejh/aruMnVoVIbwLdcVHBXDpnhAHMqrgUwWkc/XfqnvdRWfjUlz2xnQfSsfVzmjLTYjOaiD
/D0wr23EYVnyz3YiV0KEeudmILkmueGmCXQqtUopMDOqhU96tP7KcPdqGn1yzGI5wpNM82pO8svo
6D9RJp+6OH4fWkxqNs64arFeSqeeV6tAvZPjmOktDGc9Nedt2EA3nMkpWYVU0aMhORZBcRS+vImp
ETZVg8NeHtmMitjXrNEtkYMOWmd89HgQXUMvhrPCN7tY2gZ7Jg60jF0xU4X8vbTzwKrSqzP0STA3
GLzY+GwWsKiwoZjeTayltgg18pzTIMw6b4KcRIvV/dg9Hq1Wt53HEMSG6ziIWKFhBCD/v6pMjg/p
mpli90rr2Yn1xzVs7gyF9FSEWLauK0cL62E7lxNEtqWJtllOUBTv36xlDmiQnKAiRXBSbWNSTkIW
9GVlOXThi3TCAIXw78dRHzpgLEr8FuW3qZqOVD6YcDC6ZGJvwo7LWybJ7E6LtUJHw8N/ECWk7srp
hYgWhMQ71SJIJ5JdKOJ+papoz9J9G75CRg/MWOxl6llh7kuZVwyTPzb5bOO1oxLN93AYsZUDQH3S
bUQp6ii/FAnNYvEy61w2TZo+1KsZVk/ZV3XW99BxhJmTDsbVbIn7YLLGCMLxILQga4mvoyroDXvo
2euJUHUHMHy7zOm07TCk5CnHUw8HJ80QDrPsrUaWXFXWeAN+IDfMWO9MWgFqfaYLnlrGj2hQNcpL
dupm3gSRdscAh2MHDj5qA2VC+aiiSlKusZw2B6WevlIGUruxwpO1TCBmEaxJTwoWswqDzpJA7lKV
jOQLo9R8w7y0CtoFkiWeJpQvc/SQsLrVIgB+GD+YuZGryL4ftXPJJIj7D2IHFdvs22sYw3ReCyuG
hcR+Hpx5cE1Q6M3AVnBMvJBCyOJc0OBMVsDbLIObLGIqhIJBUzGB/eX0oU2Jok9/1qJuhw+vanRU
fY8tsy4n+qrROdh8t1LjUyLspmfNkxMaa8gebOIstqkKfiyNVS9WdxEZuAX50xHADcTsVZYjoZ52
bXKYjI+i7IKqIvPe+B7QZEsGuhzACSkKe5P0DYv1HX7yiItfMGffqZzw5Kum+OqU3J1q8q+XQMGR
PiaYokfmZOz5VvOXrb+Vxmeqs3vqHrhgG/FUiFebodFAhNCqY12qQxWSnGHdqhgYPcYrzYarRrav
gdolGWgkQ7cAQU7eQSW3p8Q6cW4LlnagtwhC+RhloAHKa8XQVstkhpDIV8InU27Y2LwNJaNdLke4
noD9aZcmLnQdWypPrWV7npRHVfzRQkgUB4DQZwYiIW1zY15WHLhmZXtI9GWGS4jRc9keBDKcmXhS
Yxzd/M7EichJpTvJyZERhhFeTGb1ckZUVxduJ3070ulbxsegPAqr3Uwp2JI5MFltY9GMNXhoxFvZ
6d7BvEUR7zq22BYtoBZuR53Rc/zDWNQtuhN6Bw78BpjRMUt+Yvi+KjsNyA5x9lEIVACQceqHdYEk
seBAflzXn1WB8YDtBVkXQs7BU5ALJuEYokAD3hBMPBq1P0EVr8GjStabwwi3T94Ej2Yy+D18VyrE
zxWcgQHaNyLbVYlpzVQRrwtDaUN5EC1xFBro4SFBts0EUbyl7b4uiIIIDylGD4ZQQjlGw68aXsU1
ZG87cNmN6nkiFQoFcztProSlwjiOOAU6enSxPErAysw496TmaIVPKmIRi/O+zNDJ5U9FOhwyWvRY
3HGQ6c33UiOjV691/FMnBxxVq84oG3GY/oYDs9VIEKkE5HT0bW5YbYR5tciBgcp23pmIJ0lCK36d
tll3wPucN3FDZ45NMjCdP0jLZBgw5JwM1zB/ZRhvNuF/C18FLXxdHlKcWor+LE/bkOusj9tDmML9
PybpM/aqjUEbmqlBIv5Qgm5Km7ZpV+kIa3IGRoECpTPMgRhwdCuHipFbHG4XA4WyLu0njpJevkm1
b0moaZSLRsvS2tsZYVrzpkTmccy/I6rZHj9XWL1M41E2A3smLLD115fOwpY9pQWSa5kMos8JJwgw
AgAwdXGAj+ZGESDs6wD1qVDfmuyPixYKyRBEnJZ4M2lPeDWk7aaoKe0UVxR7LXtazN922EX5h4Hg
s/6pksyrsIZ33yZ+Nil8hpPOMKBu5J01tIuL1XsOGBe0ySSudvVozXK7U1q6kqYevudRRB6GW3Ov
zEa+t7BbexW72toqabbohAKDgAisMankNat6TuqqG5yqLUOWX03W381FQsI84+bOeyO8O8ZlpEmy
cHK+SInjiZFZO2QgiK71/BMbhf3SDnRSYVS/NT1ryqSqWAj0MqMatuYVkFLDKrbTZINwSo3nvvsg
yWw166qFN06MpmzpVptl9KjnsMWGnAUaR5WkdziVTLDRWTn8FWJ+NXNuT+RhfAdvUIB5nOa9DRt7
G/dmYEbtu8Ji9auoiVsC0b7RWWfRWApmbj0HvhTLih+rBAkUstuTNeNcIqW+zP2zzNte5x+iEQxh
hTcl4c2AfMLh72FdweBWZSMN9z6RvybiTcryscxOvTMj92TBZP/Z6daSCb/JnmZMRGa54Cn8CzFb
syXaLuNfZ+2a8amWTnb+Q3buLeHxoole0Wwv2YjUFaa61vu9xiAOKc1oDp7VdyRKPLYISSJsSjF0
KCU7l9OLM+gPjvMh4duRhn+LxfVy1CDVNzb0gHg8AUTwiCU+ZBPyE3Tc47WSh9JTaWTh0bzncAqW
gv1519AzL6EDy7MWSGMhTpOI1NlEMZnkqJFmovwwbt3qRp+diNBKw3i51rDBY4mSp7BS7keziIOo
MgyM/KnYcvO/dpLX5vVIVIWWkofHNwfX7i4Fi7KlUo7wLZ2SMntIBs47dERcfsrIxioz73lH6WWR
8llJ8L1VIaa9U/MG6eAoMe8x0C/AMIVaY11zKT2FrDkFvuUH3gvgxZk1BjXO5XwEfJfP0Qsmzuqs
9k3sD5kNG2zJTzYkoc3Cavwx1B9YYD0mOeHvsLxGT1sVW0uBprQCmrgB839pCmblRT0C50pMdIUH
cOmTN44x9ACqWTLexTlfkJ8jj97FdfblqAgUKIiVLTXd3rHahe+U11fSU4xW2M4uTVRUrkFX5qdS
x4ap+FCgltJkfs2GPDF+zTypNZZtm9Wss7P8lxHOqsdBlsnbloUK/yCeBiYf5QWY8chr6MoXl1Dt
2RMD/yRoQu73pkE8Y/YI+BKpOhSsPWH8C647DbqXlirbEDjFpi0ZSCTxTjgluX6wbV2nsUp3aSUH
NiZpAuUAi7dhnLw6v6QOhKXuUClG8tQGdNStb2Xw6JM4v2PE2KGXoI5A+LnUSBMq6ExED1TvZZfu
cQYeIp2bD+j7dZ5MSKdmzoMUvhSlzq4vC3T02YY+1WI3i0Z6idhMc/eRwqYl4NGo3MLk+O/Heg06
V1ey+zxlbAfXD1kutXTr66f/fvLfh9yw5kOqjh1ryfXTfz/Z1fj+W224OOTZHmg+xjW2j09n5Dbl
JlKwMJoY5V0adiqZip1mC1Lw0K8fJitc/vPh38/994f/fvX/+7l/v9p14//9x0S5xAe7OVQaL0HX
5PEfCKdZozrbFDYvGE28et3VAfm/HRIKvo2YtOoo1XL6P5/KhYW225GbDp5rSOxQJCCW99XxP7+g
rIQ83Ap2Ph8kMeKNM2SM7v/5MKQkReFSZnyKTaeZTevw7zPxfz77zw8TQ5BtSbmTDsUxzv73B00D
+qvakURvqWcESBYZg1njyEYNrmixYlm7o0pK8X8+GCm7Pm398P/93Mrf2ksF+V9WanHVdhYoYD6j
j2cMlc3MJJhn6PQ1IDlKDdjRZEAHTPv3MdRIEC3jrjv1uZ2jfSScpVJFumMASq6ioR/tKUsaytfE
YPc66kcp1f6fH8dTtBzj1//+hn9/6t9v7UveJWDdS3+RJwmStfU/H/pFNMff3mLRFMrp8d8H6O50
Qv/9scYzYD/aMzjQ8S9sJ/iQndqoRwNHftDZVo2gNTfuy2C/iq5Dz0Bfouo3qSyUhzBm/iEBxBw0
y1+UtL3pWpcQeVx9kEaE37FCoY6wxd6OHQ2I0Uz5ORoxrfaqc1g6BYUyHh1/nFBk6Uoan/DZfyLQ
MYJWl9sNBgsGrUwwj/8+YPBsmQJJSB96AX8yKchqlSBkqT2BIL7khlajHaOl/cqyqEMdjVgGrUQb
AtkRUfQchXrNEi4bjhYLLgZW1PGlPZ7DppH8mAnjJk3w+MlwcpseYUwtyY+kY8lEfC77ohyRFbRT
tTctajQHoakAf5KpGeM4JW6DqtS2EL4RjMl1A/84t1gd95c01Kt9Mj6ZsU0kE3rvcqCrUBcj3qoq
HRta83BvreFrdSptB/bLvrY4gSIRoqGhsNZLuJHACxB3gduM4HkyOJdJFYil+KDS9a48dxjJcxd0
tbzuMpJH4KYmoXZdfqqgWwCeaq/VebE6iaJ9jP0EloCfKGgabWL3mrppL3G++fdXG22I+SGUCUwT
eBEIMXkqYUru55DNlNENT6aEnQVpyr/fCN4RuCfN5r5UUbtoVWdujZxZ6+Aw0ZkxJdn0M/5QQ+In
vKcLJj1E7NI4KdjXKr6RMrdW88U7uPTeV/qiDmKou5tUk8xdYZbytZQoTq0aEjv+n+UKWTLCZTsw
ou+Wdxmsx83ECWmhacvUdt6paNPiJf2rABjiKFSyayXk87AI7ZXvherD94BXuLCa1BUBB4uKxVPN
DskYUJqsmlqknKvWNIz+YFAbRxWpcFjsGQ4x/8+q9pwCGkGAPb0YRQNEIx/mD4J7iPYpm2vUZY8A
kWwwJhYheZLFLqEnQEPVhq3K4EjwsAltMm/kTZg3C+UtvaFWBP/9uTpdp9KqgZKqn/pL38oIIeXu
Oizs7/G9V9uU0cj134e2iGskCNmjqskLnjMrvsAOP4Xq6hqt6FjbksfUKpG8LYTTnKYEfrYCNgka
ZhcdC5DMR0bkxbbSiHTk4kWWzkXYxadcwP6hwpa185CtObEtODO6VEZq6hxtDccSZ5Qz4lxHVBGV
EI7f5w1TFQrtoO0mFbxnUT3UnV3igDKarbmO1Nqmrs5hWKPmtXoEMQb2lYhhuSf6fjpR8Cd7Lc3P
3fpqzKClXJbhf5F0HsuxG1kQ/SJEVKFgtw20Y9N7coOgeYT3KLivnwPNRiFpRo9sgzJ5M09i/pDa
w6s4qIG6Oh1/qxzdLPa1vBCbJIg6m8xnK+NmHGR/bRAMny0qn/Vg8RdTC8aEGmnGu3HYUi6FTIGa
S6amEWa/E4QRBFZ3fsiLBHJpJ8nlbn9WW5peaFvW/dCOSEaQ/x9MY3BhNJJOgsMzgXelCMOd32Hi
KyapLo/Li917mFL7iAgPB0An0+49jJn+MXejt60ylMkU4x5+hvCGlEqvhHadNiMqpD0TJXWN6aFL
JbZixrwt3Tw6EZexf+wpKS7xSXm3McnXi4C0c8lnMIFEaqP9IsR4W9TteDvL+MGJyXPzUVthuSTR
rYKuszc5EYaeHGkHxrlzArwXEFF0HmLlvwLA99n7uNaZ9AK99NM07i3vLEbWZrzo05kZyaPSBE19
4dzU/mCe5mmik6HNCvxFy/OIFf+6sBE/Mq32yVquX43XPE8AcEjnifZipGX27HcEbJBM+NjzF85K
dHRwijibIh9DqXCitEZ50zBAvacesXfjZ89PTaJZc0cktbSPusU9998iFdmI5mWTYWVIzEen7cG+
eRTd7LD9abKEZA3dbpkusL7Abc7udLGtND8XAiK8xDlkdwQJraVO5A6qVr33gOshBzMDG+PBusox
JMgs/f/3yyXFY5iTvkJ5xIE5zcnNYFz3dlzzn6T4AGc4RR/Tmok7ZWPbrMYnymWQtwaG/g5ExTZZ
jJv/vlA+SNMAstgMkwyeD8fz8wQH5sL21e/pBHDeU7z0m3GqOfUsXHedlMaxoiN1N0+yuMuTJL5z
nuJaGncxi9VBphB9ZNPyj9u/8zhbnEyT6AMIY7WTDtvnqJR7O2x/oY0Wg2y6iv8/0cto3Xi1uZ4H
jYl+rm//e+Dg3rhU1PHHeuNAEMTorxuDg108+gkWAh+px0rM/k5OpTyBbWSSl6fkgcT4CmLRvOMC
Y94BKOA0UJUbTMw5OoWV3g7RkOIvTbP//10/2Ci5GjMksv8+niOmpXBovNA38je19NS9uqYKPdsx
zzmogDjpzGAeBCnAkZD6PI/vs47rmynFzOahouUKJAjpmXSbsOS38zC2Ydx4R5XRlR6xxtwPi/fX
J252dLwiuoCyGOl6OyzN8s9PqPGUvTpEkXADR6UlpKYC4ccFsS6M9NDiRT4xArtXjDlxEQrS7VGJ
i5rKee7gROzhz+Jt971LayOuKEe/Zw31xOByhNni8GlS9TKWlFFNKLoLOTh7iDKa4uLsqrAxK/e5
TViLrd/vMSRE2HOPrkWBSzndzaYFVrY/Y97loLPY90SiHlu9nvokCiZpyoMpuPU1g0+LVfxcwHSY
jxNW6as0+gT07T/Zku4Fs6M+GLCRn+LT1KrD01hu2PGI7qOFDFplpYJVhVqyjs6ZXOWIZWDDitF+
KOvmtHoVNz+8W5N1qmwalypQ9IeSEVYJTJRrpPFWzjR4rfAFxWYmaT2COgZnfsoS7ireaZe6HRqQ
r5fZM6Ehwg7LPO/OAtDNaCkdrqYR+CFChsrZ4VpxhkbMOtzdIwYDNhnIoQMXcPD5BY1b0O0BtVXl
P+Bn4kuz1mmQ64pRWfkK9AIRrtg33IwdrxJ4g/ssyLv4y8wKFVQtPgKnii7+aJonw9u2nfV7jLOz
ECiSwljba62mNxnjPmvkeiPb6dNzuW2BlmIxsvCvQ1oKlKBTLRus9twKRoOAinf5TPgts+3HKnV8
Rkwwb0vXvRE8NXuZbmjQ2nK3iRJiQ37t+96TYcYh1PZ/IAetHVrD1g6n4yAz6vRgFG+LA6kEswKN
IKK3LjFlroLwQc8a+aDq6ba3+v46tuRtXPnd61SMWDdKXvrSPPjeSsWIcO27mIKLYK1qVHicY1cF
RlN2awqOmYXtohQ4gJOahx4qADpjck6sTh8Yc2xuWicJte3TVQ62ZQHR59tJC/E+4+iND7qSGsEl
ongz7h5oUzA+RJ8eTW942lC7Tde1VIH3VwahP5LY5hoK3+bXnbI7jmvdiXS5cdZiuqqkgHxSgpWY
7PV5LqbqySXLeM2p7VWr5OG/499/hz4KSfMrwzO/PdVgP5kcDrB1dWQAMeMSonxyCxoINyqOCxR/
3AJ40qE/4kit2fbo3j1XZX0zYxtkTDUEGaRzExDggXFrH6zFtxjaV1q4fszIjQiCdMN+Hh+irB/v
PV/tU7OpT7qYFz4fn1ANt9BROPBeluVLJBF8FTF/YxEg9+/4QwBDvQunpN3EatJpDYChid8bX63m
BE/ExrNsdeqXHwnjGaRR+cgbDkhrYVpl+ZO37/lgO4vyhpYY4dHq3W+3tuyLmH9Xz8aCtVwNymyO
BLc/pIjNMK8b+0ZoWl+M5aKz6QNmVxyKNsNgRsskbXC836ZFMHbq/hmwGLbaHor8ekyPycNq4+dK
caKSF2lHqp9bCYZnfKKybT0aGmk50/cEhc1dIcv3ZDH/pOVSyJA1KixNxK1SYLzPsIRHEG7bldmc
xl3sseKG/iDxkfP1u0ABUYyYB5W9AS4f90PWtmGF8v7rL/dVX/zUZnHSLnmuSvKh0o6VBaUtO4CV
DLooSjECLOQHYVLdvnqN2hmIiQk8Imduq8B18k/TBVpnZR8+Q9XjpHssAbq98UuJMWeo8SBoLv+9
8dzkVNUPWfGubf2a1HGYwJoNLNt8ooOR+XK/Ry0VdTG8i878J8upuB4IewN15g3k4AlXpGDPamh4
b5W+LIATtAQNYkX7hLKB/UBXrT1mtM3iThnc6gFm9EdiM0QfbQyFU8zg2kOTJ0fJAgh9gyLi9IoS
4EeTY2lX/8WuER2rrLV2QoIZ8ON/Ki/f0wUQhZcQjkLFPyXaiveND5Vn8eI/azKhsYMuxWkg/9En
h8w8zV/SNV6qqcIMXjGvWTjJOGZyrTogTv5k3UJZ4FhQ179W/24504y1vP2mBc3Ek8EObsjuc4k4
6sje2Tu6xhWGr6hRnIjHUeDOQASLtk5707seGBHXS1LtsXiTRV6jwyzH26oEudTu6mfD4YauBfOX
qn/nwrO1pLJ/uuoRxEYUPthV9kWBAEnfuEDhZ4GPnOk9TrbQoXb/xfWsjnGB0pSRPhPcIuGByEdJ
0X3sPA+uc7TG9XXJGSq1falQFhgSStpZWutsUVRErcRoXOVZ8mLkLmPLIeMEU3/ZOsGZX2N7mz37
bosWycg82NYsdlXUPWSmjVSXtcDhexYXD5XV39ARPf2hO5jOh64hSE8xNb9Xap3dhriNV+A+mBP1
aq0IY449h7nz0+Wle+VvY9+1YS7Ldd8DZlCIbm/17WvGaXQPDeNYV/Eloo+8y+kYSlkZUoWTEOBM
qhpudwyA7UYVB85UzJkd5Fx3IYZnktGXOfHGfmpDzKNP2exeYoyDo0dZBYcvtLfRv0Z1Jti7iENu
LC9NS0i+Swr2G5rNQ89Z4T0s9If53Fuon/ixNjen+TXIkSqL1v3MFaYet9rbc+ui0yJmNPxqZZS+
z+PwvLB1An5xTl4i2n2s3WPNsuWU3ItI5AOvgb1clfe5497UWGIrLv0iu9cexB+v5rPOKm5ttND+
Fh0PiXYbohviuiUFAJ6juErB4zEPdU90UsKlEcEYsaNRRFpZCAZN9TR1ODaMKtDSFSeZ/MbJDHyQ
1JKVYm3n9hnQTMrv0nBUE7L9giLMWa4pHtZyuarExnyv0ucUz+jEJYx3kkbEiiYAFZXsLuxKoHrG
1wFM3jlBXeIxZjgrSjwcsMWS/bKAOwGfckH72mqPsnDOixer6k4YVT+FeJyG5qmpKjAJqrMCD1Yn
vvLtjcGZ2C3L1Viz/kSRdRJtMh50VNdMCboHK0s+vNyHts0mBT98wy5SWF6mX0uVO3savNj0l/lB
pCQWzGjE3QxojfNoR894QY8sw4QNu9b1oj0MM29S61pHMQ97IeAsGT7pPjd/qlLY2BiXjkKPOTdX
vzjD8yYK6Dw2De4RL+v/pdGy01uakMgYHkW6bXRG3NRW0sEm9zDxCERVRzYjb3+KbHEOnaWhQ0RP
TFnIhs03Obp4qDWTlHZqb5CcHuiC3TCrvH+jC+OGrlByQn52JXzirNJ5Tjz7Oh/oI+Kq8deWXRQ6
coSZUv3kW+pPWW4bzASId0JZb6Y5qF21VAlEB/OXLqR7rHMDwiJsuyWJb3OFsFev2Z2ixisAqn4w
YueNX3JlQpi9F0tSgkzCc7NY6w1gP/QyT6Ia8gAcVxDuFNcFOanfi+szB4XNNXVUSsZZgiPUdkJu
0UGznfCA+LQ4WGBPpXKRQEbV7eJA9lIWZwdqoNxdXQu0ESwJjVHgjJnweuZkT6GIvI1+M+8ZHfBF
7lr3zKZOf4/qLkbO7AruwVoV1w1fJ0850ymf9bXPImViiLMq911SMszSfNGx/7c4DORAIuJygx61
mNYTShugw0Sxc+ef66q7Y1wOt0XnvoHrBt1SHbP6OzaaG57Vz/Y/RA/aZEXKhkBTydesERcvNm+K
TF8v8XRP+RwlD5z3mGzaHBcJ8/DKyR67DFFsHFSkZTTInxYaWE+x0epOoIEadlcACp/E4JBHRlnd
Gcr5mfrma1zokmFCelAVBuraunOzeKKX/lzbHiGY7m1hvMoH6HxlLh+5uVp9OGsRLAbn6wD+ecWZ
oFC3EzSZdZLHHGmCS2BPe88GqgB0RdLJGp/XvnnB41OGVc/xP5GtgITrDVc9uzoHs0+8Z0A7Ygvo
AbIRTUzzuuMNeMal7peZf1+qJKwnUmwTba9hbrqPGIYxkuC0oHtzefOJOgOS3xUD/HL16sS8fsnR
ODIYzK0a4GDOE849ZcHFbGC3woLBOO1x6RWpCYOCZ9GIX/faXjtW4ILeqCx3eYDg6IRrYcGyNYu3
bmYYDw9mX7vNS8VdscmS5pQXLdhgwCtukSLkKkJneX+hI+R7JTA2WHHP5DknUZNw+F+tmIV6O/U+
lkbHWuAWTEzMFjN2RXFCNrf0nntZAc8fQxPLDbcjYIiLBTsMbNhpnfxHmZAocAx3DabeTvhhKLr1
0MMwa3GK9hjjOlTrHO00MB3+4370T62KALYYXOl0ZoIC8d5K+TC5EWdEECQ74ed4d7s3b6P4mGP0
2vf6U7dYDJwB9bWoD7mi9rdQT72a1wdd0BtTUdiFElxijrfm49wPOoDNXjjmbZfmlM/PuIyHJQmZ
w9w1saTkaRKYSbriR06K1dSL95NX0JoJp9KNfYkxc+bL2DkXJMp2b/nOndnqG9W/2rmSkPXG0M8m
fPEegOgx/STqxbFf1o8RgsM+ytwbvbl965QCV2inTwMtUKFfKKyeEao4ZQPXFIGApGrLox+beNNK
+ZmtjOSVa57LkcVcN/LMQ8iykplBlDi/TVJH7AIx0ESPxXro42OcgqxsUKwKGLxUZHUkzCjvPrX2
SMLB7sDsK/Zqby0emdsRA/KJRlEQ96xr6loWhR65NtCuVPxTIgtypoR0wvzjuZ3Nu1ohVwuCytaa
y8OKjo7K1xw9E41YZMNComnsjqywB9/w/YOBA1FoQvyGxXw6mqf8hvbum95n8un0ZXOXzZytwFyX
Oy9t7FOGQlXE7OxJpwkXAI2iws/Y0Yt4UHklThGlTQyomKNa+iurc2BVDy3puICzCyFrRYIxptm5
TOcDd788nOKvSkSYXutkV5vIr/UKxq6eQDv4kRkWLgPJKkedkSXjj7mEURGtB5p3XwvcCvk2XY8q
/VCySce0JZd44OCNMWC/lJGf7/sRD6pMiufK49aGIRWbErFuQI3uSpuiJIASuXAYhVPdD7nxK8rG
IDfizkHsNQ+rUV8Pk/zUyGjU/aTLLvPl/X//BCmwDqsCHmnMTCF0GaXs+nQqTjFLZqTEQL8Zxq2e
nhbqfWOWdIc3OpoOpgOZpykYiSuR/Q39BIIWrl2Po75NaUO1N1KT6a0b+fGE32Z80WZzxeGuOlEV
R0WwTbzNbPA0JamlD8LBOSuqe51iZ4oFfrUlyw4rcczApNMT1Kt3jrftCuC82umYjFRlTYd6HG4l
ddJ4Is+jkc/36QLOm5sp5wIVuKbLntmTHYgi3NmNO1+WfCtdGyYfqDjwT0nG0U7ZmLavB+yWBqzN
xtmpOe6pYvhM9TAfaM3hKjzLYMipUF6rtzGi4VkZFBU71Bh00xpq4nCNybl+sgBVWgVmjwwzjx/d
MCpi/OClm0ebBATL4jj8EyJ+LSE+Xfdr9Vk0OaUZxvDgzbRGOF11HVGNcAS7x6WsK2+Ykr21giIY
O0kgCMGvp/h3x/kFh06n1qPl8G5kpfHGUXO5rrycocbKLdRLaF7OeORqtVwK4P/3HCrnAnV4mSPJ
aayaj81YnjhGXwBvMz5fhQhWh8JK/jCFuY90qH2i5+BUIwf1MGJ49kEyrel8zFL+YFutYaZoWbMr
HY4pNsumtPJA+XzNEnorqYo98xUpr0bhIs0kduhoOB32wmtxACR0GuggNH+MMJOFl2/BGt+qHp+J
+Gl4LhNhJCy7vA5RdU90prPDVTVXJAx+SbMm96IgmbISEY8xOrHLp6yqRAfKqfPY5uYDPSbTeUnh
DK3zHzXM5W7WvXdwmD9cBOVsRWbHN/hsgeRkb5OfqkOeqhTwA/nxNoYWRL6j7Zdw6izO2C20QIZr
OMcgwWviHj3JmDC18KD7STJfN5IvP//bYzLhPILFkcO65VefsE1WHKsUpo+u2RYM3Dp5U/LfZ4QN
2/ieKyFNQ0777NRSMRNLjjTFHX29uLcFlTtlgaHFYtwHxoOragtmS8dZgUJSn7v2s8k+RTtQYclV
z199Gi7ZcZfa/rYiXgetx7Dtko2YaOd7ZclPkP+PfWWT76z0S+eQKF8rKLENEAv8Q6zcKCJ5gX3O
9788j9671bx1qNrFf0+zh3MY6+xz4W4RzKZ3N0XQ4+OZZOhSVTxyAvdC39LxZ8JOpKpLq0o/F7oJ
snpgUIhZ/bD0q36ZrR6cc72cyczcYNnH0K/rYZ9XqxMMFfZelOddLulUiMANHmga2Jd874MsdgIa
ueDeobGnMbH6vs5ADnK5Ggkt7Is1xrGux2PBaDBQfVZyBe42c9L2//DIWObxoxwFWytOUHeTbL3u
wrhq3hEcZFXPsU2a1OsdBvnXdCk+1yL6LNPkem3JGADg/CGugLEUfqvQH8wgQmwK0I6p46AoxPle
ivkJQw/ZyPbQ9lhazeWpYI4fusaDb1z1lODsiwixtyoqPNd1UwcO5a9hV8DK68fxXEaRfYk5p1f0
+10lLCg4swZSA1ixV8ogM9lVwRLDfbB72JBMZvy0+igFoum4DAZL0Hi1Th6HfcOe9uYxnegaiNrc
O7UY8kVWZUdfZJ/oxQ0kCDi2gz3+ug1YDYdQn5j68ggFPNpRXRnMJRy2ssJs3xIpwk7OS0LJx//e
pvWfW0Q+DO9oPbpT/tpiQp6oKwziCnASfpw9FXtYq4EKTfQA8iDf5zWRwdVmMujUiCwG0rXTkGw0
+eANX54m6cFwwxLHB2YKPpLcyYmx5lwwcB9+pcRFuIPeF4mL5tRZd6Iy38YOM2fbmrwVrt/tsFrH
KMiUzPTSIS9V0eqJ+hkuOCs5d1Htt7BEpejSOyeyOeo1BAlHG30oIi2cUIWzM2NMMoa3xeIT+VsU
dITBEqtMI7toE7QASR8+hbLHITJfHNyMO8uaP4oqJwdD0aBjtd3Z6uMvkZKsNLgJ635fC1g43dCM
J/oab6PFPdVd9yxNJGlGhwAU4hvNdZeQUfXbdDHVc673oUr/q85t0LbNnfCyZ53ggs4pUQOhVASc
IY+9Ar01QetgrMRU3mZb5fnn0aC0TRKuZOA5HUanIz3k5aRimgwDA2qQwA7T5AbBXYC9ngsSERTy
2RrIL4+TwamPK7bPlJig2sh61ym4CfPd6tT2xv9+MHKSWDlOYWlZr91ABfpqu0WQFN9G9K/Ity5S
VxIgQKUEEkj6txMuCMeRxEqCJyse68uwqL/UGX+GcatKaWYduHVzYKKIK9o/9hA3HcP6ZAL4FYsx
4msH6RyYcelii42Jx1QRR9G+/TZSfWWo2j/j57lz4q65LAPHtkqND8ZIjG8wkGnjf5hALtkMZc6P
028iTK8ULRnkkAzs7O4HbjJumkt7Llk50FZpd2uZsnSkQoJxLiBjja/+xzhZ/xzHZF8aPU5XCCLF
7HxFHOEDCo+DfAXFS7pC4V+MjrlYk6CpGA1N2KaJfc0Hq+fBbboRjcq1dkMy/7duvZTlRmA/U+Wz
j0aC5quKb/D0HPgg7CPmAyJ3YmEBI/HwBzUDbqGemTGW6imLGCSVSPuuh7AubY8safc5UxwL0UXI
UEJmcXgJvazJPmbA3HwLzJn9V/mLCuk0C+xeXwquj8d1iZ6158nLoE8zvMOr3mwOoKCSsz3MP3Hn
ZAzVfBfhpQp8SviecNXjEpty+g0xAPhZd2wneZdrnwhegzuzw5sbOPl0ZYAuG4Yn3VElOpN5tCzb
Z0wSQAHfZRiIcLLcoyWdKYUApNdC/tai3/KhMOvSYnqhch6kszG9Fqg/8Nj8O8sRD7kFd6eLvG9W
ZbRgtWKMWdi8ekNjWIpnI4yoKOz52qwRlIEGGYmjIwG6OwCpy5eCqx9mumUl6OHaUy8SBczthxPH
DnQB00pC5VffVcMfkBSvLfNSBppYtCjpDDSdTeDA2xP0xBx0eX6VjoQ8c7QwlbYYJ8b234BIPE3y
32TAVatYRXkJzK179pN+wXFjUmhYzCu0CSImzsqlzE6dfdshydMEPE5M0TdxT7bA+GYUq3peDl4B
JrMfOVLAVt8zpbtuPFZY7dwYvMad6nwic/F8tKk120/lbIe07EFfwjhfpQP4vUl8ljQXBxMIDAvT
WIWyM6GnAIBrPdrwvCNtPGlQc8HYV5nxSsXNVpwAB4P4DeQHNDcPq0U9gPia1vKNOvQsr/8Nk3tl
xvy0wlbHBZQVPwj5NaYokZsxOeSVSdkQnSvDv8iU8FeBOduPhXMW8fJQzfBGJKadnQu4tBbVG2cP
sZ89Ekg4Okqs9sO4JszmPUaKNtP3/mVI26cOOxHwCkBOw4JCptUT96ujVhIIfEtRKr1tF64biCrK
3hvcfpA1SELNmK5grFD4tT6z0vS0/NEdkLGi96kjGPJsF+OcJILpFIfFYBWwO/s8cggPrMiDXwsH
Z2eZ9UMxXdwFrLaT3omMMMe4vtfJx2xQ7jrikjMFt+Sq0jx9lrpJUU05YIHwr4iz2FQvGIoRzJwy
fWdOf/CZ9fDc5N5++3LQm4y6GJU4Keb5Jqk/qPMbAouJE/t++26i7jQOOcE6W17TQg/BrFlZKLSG
0x+kCSj9bP7lt7guUvduCwFTU3YNhPuFalrYTt0+T/3xtFYGSVA07cIC2LzG04fb+csOy9tSueSy
EGspYq7B2or7zr8bEx9oUNq/Jh5cUf+pSqbvHLr+oXlfM04rzQCQ122cW7NI3jl0NkFtdnKvrXdW
UIkncrpfB+PeAB2K2QXZub3lIby4s33Cwk49n3QI2fhM5qcq+20kaWd8FvEmIxgtPeyUPB5WheVI
+uhIpgk91QXkJ4X6YmQWGknKRDSlZHBjs+bfM5rrsa9qzlkTCbgxQTGt/E1imk6pbhVwrSOXJihZ
puMdW9sG5zuAKF7Nag2dbdI4GK+yaHzSMyhBcV8nZ6N5KWiuPhdQe02OTByioIwohjJMcY6ig/Gc
rawkwrXQAOVwkcwXl5HslJpiWn3b+dqPi8e4tP/K9dKQSfH5kqcok0GX+B4wIMjqzoRCmyDvcMIm
29c6/amg3bCXg74QLd0u6gAXUfHpnLXeBIWdQU6x5T5zfgwLlJ9vt7eTpBObD/w5UegFzVi9YoAn
2hSxxqyorbuujELhoJm4yJEMACZmUC5Tmql19vDRvqyc+RL+g28v5thke/NzgXQUJtOYwS5Akbcl
qj7HrDzULlxbPuyuvWcogZHAs35LR157s+8d0HjIWHQknnugC8lqhWtrfzkx2UQiuCYBVi5LDKGW
HFFCEYVKK+BIc5uD/PcK1t6Vf2+wZO+mk0HtVaK6tyyxj1xsHmeaQxozIhtr3fNkj3irUEgTD3hb
YiODEx/0Ih0y0KHUWvHkSfNEp/IQuIglFVDzOC2dXVFFxpG6Eg/2qQrncrxXudlSA0rO0Uq6c8mM
0yl7fSxiyjbbId23NRfhaYrOnt38zIwIjIWRVZa4mII1ocdivKsJZnF5n8EHVEbI+YVXSqP0WVjo
PZBpzpweQ9NHcXZ78wc3HbWdHesBFQb7np5dOpELI6yr7CeZjYeqLp4ya3xbI2wDaMI/tW/SicXB
rBnsE76Ln6zz8zNW9n1B1o6uryEkTNSffMfZmzMQryb5ohXIhTdTXdtgVMnQRR5WSJLrkpgj1Pxl
Vw6kV/oW0LSPlZ9B1k0sVuNKW8YLppzvBFrlPp7G9yWdmQEkLwLwbaBL0hnyaV0QCmxMHmtegoAe
kAQm5LZ1dpH4CkqPa+yzOdXFUc4RvcNcS/uS/DC7BUWo+mR/d93fau5eVMdR3YioLMn6+8bQV0PO
BaSeq8/Mg7dYyg9vznIeSQb8eZeofWunj6N6q0VxWts0v8aUH+hoL4lAU6PZn4YedL4xfY1KflTd
cGfl1msvOUiOqbrCag0ptA5nIqjc27+ITD/JDrdPP5pbHV62VzWeWckswXU0F0kpbhkTjKGJ5rJP
eWOFtmqMFdVdx5ZLQefrMtjNlTvxN2hDV9KZ7lL6w6Hlw8Vf7eg+s4mPxwCViPJByJRz/qSFxywV
aXMeXiIf6dRx8R77Rf7e1nRXZE3LQezgk/tLyH83B93BxiHeQrJs2ZgSkIHHIr12UhzsZIBYILsZ
KgQckoN951Ujk/YtlGG2JrBJq373LYSPZXmLbVCcZp1cAMJU/Dyr3Zv63nFpONIMEWxi1iG92gim
UnKTX2JiuXrbQRG/poRke2/uKb19pTUFbm6KaFS+Y3lsD6PgJ6GK4F7HOcrzY1HIDcpr/quW/NYv
/XZnlsvtiAUsTLsMEVd+Y2gsL6ZP0KVDdufrCauDfnj69ZhcVM6dSItX9wlN0D+BNYWAnGFepDrK
q6e7Zh7uVzpyDx5HcsV+x/FyJfpv2GdVMtZts7up2w43S/w8qvw4jKO6teE0OSYhbE+zx1NrnvAa
urNssz9Z56e+fy3y5tNNhgTKlr6nGnjTlULLdz8axXLTYtUMi2TYhOOGD1jR7G7Kv2hiBGS2XSin
DG2rhIIU4xXHWHdwtP0EgP610XCYwESHFYW+OMKM/ZjqTycvEVSm+XoYiopu4MEM1wFDsruXGQgM
z7M9usPVeyNpseOoFmIyfMkEKi0Nj3FoNJhd9bhAgJtwb2H/JHbjVqSry9+MKX2Yeq55sHAw5ZsV
T5bLL1UoHDyG+ZluQt47RAQKAuWlMO11A7qSWN7QYC5IsUU0cgdt3pEvqYcPDmlbhMpFfTYXBpZg
E7buIOM8wEHHhrAnWPcdUyWVRu6HbUFTHD20hNF7FUj1x8Zh9FhDz7oi91zVThPgaOjgovSvTe2X
OFpBRsQ6Dd2N7lDgcCYVizt58SG0Gu2L3UItIcqpLRgoOouuyoR9W2QGu5Jju/TKukikuFajlMnv
0OtTpszveFpQthTcwZbQLSAOF+w5usH8kKbTacoGBLCN4rWkVktCvPlsG5cPpKK208ztf/HkfK4e
XTk0ZzLe4/qcyJItws6vb2oG8kExsAnUyv5Z/I8M7IVJmCYEq7UFyMxncL1ZMOMQChUe/nA2BO4Y
dwtsmZDjShqPBiaCM3i0kEIHQn8JcSwvSd605Toh2+WZXW8JVWyc185/NBQaLwEMv7OOcCaMXZzl
183Wa8Zsgyh94b2g6eNxHFa+mtJABZ9aCko4K/S6AIQI0JSBHcfJ1v1HKe6Jvh66eiTROkbizKle
5qLiCJPB/e+BdqIEDvbDoH7tWv/ZfBCHsXS8UOY/jYegT2tRUOCkSCO8jlwMdeCPMLso3LJGp2BR
qoif1eLAHhJxrsVT6cmZy5LleKTcGCj0FdVPMW4JfNjqMOADC4y4Mg6LYnipTHEUdS+hTLj369ia
RxlDV6hXFQx6pm66vLfjd3fqb0CjXByAeln7YkR/CIv3yiyfuMCmMCfQlp3C3md29qJtZnxdk/4j
U/JuUpsEL1FTtyClDVIFAII/roclYR6Upo15EoZ6oZqsdij5pdQ5bJKG9dVs6Gzg65wPG++0/awo
iaftFYeVg3vOlcCtcKSv8VcbY6HsF7qAI9w/le5PeltQvPJidPo3Nhf417zpdQaPBu/Ozv71GuNL
Nso9jGn2Z2dmcxxNgXHMysFjrNy52Tpuyk47t4icZ5tc4BXGUULIkeD8byE+tw6BViSSGwZnLNI+
lvEiAp6dfFi28T5zgzg4Y/2K3fOp98VAQuzRl313WE39Z85kQducVg6rworS8GUrNjAHfhDsP87Z
c93hzABl5XPih8+PM86fUtInAK+RwVWs5jMazC/Wpn0Vf7N8gRHfMDhbevJr3br+JnfbmB+3tEuS
LW+rLDDyfAzWxFAUUpZozinkJKt0jkmMqavxLxgjMC/GzRXnfH6d+koTtiTXAoYUKLEV0CGw6vze
ZyHR+BhLmNJqW+CJfa7R6X/sncly3Ei6pV+lrNaNMocDDsAXtWHMwQjOg8gNjKQkzPOMp78fQtW3
U1ndee0uetFmXQuVKGamGBEA/B/O+U7dJfteZ28VVUE0BtfTnLyZM48kY9wW3lstacsHHwqGFX4m
BufQV5U712V0X72pMrgzzdfAeueOOw6cgikMIPiMbAb1EUnNDYXROi7rTweYREOy4/CKYZYAv65/
1v14Zk2/Lr1FUMGPCDe5G/JvVcW70NEOqKa+BuWQ2OkqQ3XAIUN1KnZji3rY3Fi53upbdiMbRaBu
lpr3FB7vdW9vPP/OZ5SpA/teQSrJLQqGRZXgjKwgOv/aT8EZR9kjDu7R7X4GFmvQXlvT1UCCz6DN
g7NE2MrwVZVgHChUO94ZOtK3AtU1ZfyV1cld6I5PQZMc8wQdZ3XXyf67NJ9N4o54mlzlUbKJE25P
qKO28zCJgB5lugoN76bLb6aJFuj/Ss7qOfriqCh+tn8OWv1/NY1VmvZfpbE+fuR/O3/UUV78MZH1
8i/9+Gjaf/7dlP9Qpmd62raEtBxvyV0dfvzrO7awleB/riO1pdV/JrLa1j+0tjVDN2lJW/L/f/9b
U3Rt+M+/8y0Ex0J6UhGb7Vq2/d9KZOVvpxYhfig/fP/n311+UMJWlWM6tkKyi2GL7399PER50PCz
/4+Wilg6A5kojL7xRk0hYZ/q4DpoRvRxcDFjZB55UjHwR6QZp3j6sez63Jz54+iEYpsx0zB6hV88
AfabQvoBtvZEdX3LUHZfjPEpq3+4ldhQ1L5iVP6q3LHeJ3QVNsMCcrSvXIXFBMYhM8fiKws+Bqf6
CjXbvhqL9II8kxI2WDPXJ7oRClMHeoVnrocRnwlmRNSE7HCyLrXWYFJAYrgu59i+dMwSJJX700V7
GPH02ZtldF1UpA86hCkqeiy/dqdVnfXvkWHu9ZMTZOcxaH86FZTEtBFEi0Qsy2700MGcdLbKkZss
s/q1o8p7h3bcBef2/+8xpJnt9ESUxj///gWzva2nhx9BVOS/3S6Sy+7/nHj8FH5Ef848ZsL0PzOP
TaH+4Sx3luC24IawuFl+3WHa/YdF+iMjJOaOinqG7+RFvdxGUvzDdixTc+95rqUsJf/zDuO/ZnJP
aseFAuUqx/tv3WH2nxKPPUdLx9K2XH4+BDz81367w0TZlXoejXZPbaNXeQS9AwaaWCHCL24Cu6ew
qh5GQNm3qiXPxF1SE/sMhTZkC+dlToxzkJTHIinF+9h6m1lIvQX2Gh4Ggw2SUE20Fxx2bURMzsXz
CC6cPescr+bSLXYjFe+uMnT1njwOiUtiUgseD92ELY6zJEUM9Q23XjieqXQKkBvx0VpMXjOkUXus
48ekbtU2SuxgH5nD8Q+f492v58zf8i67K5Do8kCRxFH/8fHDm2NZwrUApZoup6f7p8cPVPcQM0/Y
7gsathO1w3gm0BWzFw7McME3zkg+maVOd5GR71o5FzsKPQyVy15T2UO31XWLLbhKCIqI9fQYIkXc
qqH1wJUvrzOOA5vUEuidNS7KXdPbBoPhgd1rMILi8I3hMUdKxIJy+V2DyuqvX6G5vII/PGA9VwnJ
xFGZrpLCAun2+8fvFn3nAjhgLzDzi+v05cmKYVaUDL5mEb2aLI/e5lRdF4bPLlrN/V7RHGxqv0KV
t2yjlJchrOo9tm6DAxNZBz//+mf8t0/BVQpGlvAsDgKxHAm//4yJBoCdVwxRoaeDtXZRhTVINW4L
cMCnMjWsQ9W2t7QW2bnixaxotcOHKWs/6qVGqhVLOcMyWS8u/6iewjvPqfRzzyy/Yfy3baY0pVgB
d6pTUNmJynGBoNw9FFqPdw6+kdGYPejQulu6BPv+r1+eJf7tI+BsU7bHY8BzJB/H7y+vTExPTVKo
nREX7OUEIu1dmwFirOsofWw6gqdjNwjiK9OoH5iAWjcinxU5aAhycjNUG7Rdi1V1QHg39t+n2ERr
yKaFEUxW3siWK9ZtdfIAbXs7FqiITCWtg9tTIia2Ds4TaqRrIxwLEOJtoa8jmeR3ARlBq79+oeby
Of12rTnS0pZHXrvSAqk7sfB/PMyDCgtL4SX9zjPKYwmNn0l7+BjXcfTYFZBGg2kggsRH4jV2aOym
b1iVo+/d7N52smKhJEp/gwCfMYLhW9exj2WChXH8X/yY8k81h0e1o3BOIAhQBFIRGfr7j2nq3HLs
smJ2H4B6LUE8MY4Dl5waCUCx5RngIKtnRZvaXGtG3L6HbbAfam75mKX/XTB6n0EYRbTtyy2O6psc
sHLjmswqUBCkN4YKmvtO0Yhlw/xoShpk+LDR9vIcaEZTbv76jZd/fsa7HCWOACytTOo4yrnfXxG7
WeLswc3suqZlxsuqc1eNYQ/fxMm+5muk3wxMFzu7ACXLgqxvd3aejWdvDh+x3E3XrcYR4zQiuycL
OdzPOiBnCdJjWXv1phpr9UgdUx3++se2luvh9+uFE9AxpRC21kJ7f7peBkaaEot5t8upF2+AWzNn
MohIVa7G9NGx2ve6+jlklCoBa90X0nmpx5z4QpV/+oZJwD10ulPYQc+j3S7fCwC+wkmv6HKHc2EP
4TXGeRx2fBohuIytIn0Wt73zgpgt+8JeuuI03JsG5imzmkmlAJb01y9xqa7/9BI5wB3uBblU4DTH
v38yzNLncp6Qu1uXa6VCHhlbzzo7y2EyH/i3CDJOiJkAJZ0f+iZDKM30NZ4C755TutpVCxokT83n
0fqvTgbK+3/70bS0lBK2pEwRf3os5YU724Ml6h2HvX0YsjRBRdE2x1DiD8FvZl3nDiQbwy72wYTE
z7HKb2Pt4gdHRrhKSTXeYOnSY/n21++Z9e9Xs3JdjWnL5X9au5RGvz1GQHebXRtDgRlksRML0KUZ
ydkwgD8m43n2y+I0zUMGclWa076g4kIkwTDbhdRoDOI6TSLiemw9E2OQrPtUahTkfr4a1VSfBIqv
U4loaxVmRU4Wa+bgbJU3mBNGoBYyPzQx2LR4QWjlbup+t+1bYq+ufDmzjXVSsf3rl2syav39RvCQ
LDhLoUerxSPJAeP8+ysOh8rn7GbbUAP/YkI4wVuKCqBApSAZLievvVfjY1gSoT107Lx9d3rJEraH
SYUyPUw005I7RyMuscUA7Dc0+yWuq9m0It9g+BiumPkwc+ynFxgX30KblZoZcLIMlbdtasUSMRP5
TrA3QtolgaiFtDFZET1mQysOdRn8sFMPgdfkQeCU7HUSSZ6spU2mVC4BY03rrW1DwiIm7ihJTHS7
okMiqlEGRn0FUvZusiryu8OFHsBRrUrWKykpwIOdM1cs32O32xdSY65GzDFW4clFTL3xa6E2PpAB
EIWmOrEuhqAu2U76S/AjqiU21S2LkSgkH0W63ZrkPrXVUXAX9vzVKmu+69a4JbPgGHA1rVL7u2Nh
9tHjq0Gu06kn8zZixHKrZrJVwUj6KC7CJpk2eWvgH48da+eF5t1oHIMHKzdYJbTsUljBdBPEHAgA
113LX61IW7J6DYG90MixsFGmR0I45vXMoG2V+eVytYHFqUdiWVwObAu2UY5YqFmwgk0gIlaI0OXH
APnHnONM6CNsZhRruRE/R03/OSzA+E5D2PbItEXzDZ8m6jFpQlcL6w+/NtdRlBYMZtwSDwWfXizO
VHPbqTCehdKfLQnSXfGj8gOiQiWqmhEnlTS715g+GpwmOah2qb/SkbBa7pirmnMLjCeXXNIU+9jN
nz34XSDauwD9iiGhvYifI64EpIeY2YN6VSaNw20yEOLhJDTJKhaHgjsnnPKXGMFvWtrXvRieBMGx
HL93DlgnzCdM3O24+wgHfXQSazOrU57CULfXrHQRnwRkc8mAS9iL/LObe/A7B3YZ03LRw/RjV/Au
G9FdOXiPMO+yC1Bb6MoaWiGOHW7YZkVYVBQTX8Gw8wrh71Njg86nHwe6ZVhvPhrLRQh0ZYZEJgXh
/TSpfKXAODKjLt6nAJx9D948RF2zL5JebswaTgB9+lna42tD5T82X7Y9wQ5Q9WvF08jv6ncAN6e6
Utm6jfLnygzei959gY1/oBfbaJOU2xJTLMKJA+ljn0HSqRUe+dcgFf2aNPO9MzF5z6vFnJ+SgAGc
AquXsSBccbIm7GtXg8ulbqE+9RFQ5A2lc0tgbBaxvOl8/wZlfYteBtENsTLaEU+MLsnG9IMWcpUN
DMCsr7xCrzKv7QlM48dHjwCwgttyv1j0ovImLtx812DBZ6w6f/PSpH1yspdYORbSEZRKmHauIv0t
N6JXZWNK8mjh0HTSGjXOFyUpmo0uODPauWsNv9rEg54eXDPdo9pSL3Y0HkZzbnZRAScLlYj7kZ1h
x4efXQZms2tm9xhRK58sF8b76CDWGwJ527Z2dDBrtrvs7sVdhTKdDYJQT02bbSl1IVMGbQ0fhKIl
qR3wyTyIeG4Yj3bEksuWmftdhOkqdeLokwWQXxPrjPc4PCZW6XxT4iG35fRaRNK8ZmHH3GmwnG89
FL1ViN7p5Ju9/dIpqAScYVuQgeUOk1W3L9PZINGhNN9mOmGji8MnJO0ggVtSbcbAFW+MUbnha1nd
xIyCrxsihKfUtG49F0WBr+v7CUXXtWc0r5AF05Oo529lhcs46GzxgLsNvDRwI9ho124UyBtAnM2t
ocS0JZDxmT4Bgf7y7k3m9KFTL761K3u80/mo6N6JxltO6jRAYM8pj9rHiEk8dNMvvEIITZrolEzs
9ThQk6MagFp3bSDvGy9dRJQ+Ju122jhYxg6Jb36WKjvmUaieUKqdLz0G601r2weA/RuXEZVfl8fe
6OrTNNj1iaWKFQ80vtJ+mHj8PpKQYG2y0VqXSbFWBZiUJHGzJ9T/8X2d4LjXFWnsmDA3g+0ZTwZ7
rlDI58LzDp1TsGAwaoJmG6Ff2yF64KBvfximu0d1AODWRkR0YT8Fiy5y5mI9z4ypd2ydir0EEnWU
Ppf+kKZc1rbv3M1jVeyRHCxTvsXEESbZUwIg0ivN8FNFjLU91pB3HkbuU1BoYpSNKWdy5xZn3D3H
qeHJgCc8Q/Uwuq/0zafU5WlKKHh53+Z5AV7bTrY6twXL53nYwj1ddQQkfEyNJAWI+hNwZRs/5Ybx
cPlzD8MMEuNOronNhmYq/ObWTsvmdojSeFdEIXlBeubDT1R6cuGCdqHV3klZlSvaJ2cbEsV2Nyx/
VlEPHEVkvXqzBRWaDesmrgLvJl1+ufyu3OrEsv/wB/VsZBueD84qmrHPEUkrt2QZxbeVwL56+WXW
2bDhJsETs3zDlAk7yCIdNwRAE/eFleNEeggrqUID5IoAfV3+DN/Nv777v75UWYU3bSjPYC2CpjHv
3JTjtp4s866E1HBF7dwC47YFMu2hphboiFckx/xSRoN8oHco83CDWVbdJKp6dKu8PTcIq4uQ/e8q
Iy+Z2Q4OySpgbWgUY3E7LGIwb5TRvS4wj1QoLUnXATlcm8RLG5xJl6J21Djll8GNC57k3JA7eIEt
GYk4JzNSYgmp7YDpi9UY7K0db7yFNyE111XVbfrEZReELg83S+Y+SXZbaCiIXcEdvMqElz+TA0h0
Qn4Ho5mFRnNvKzXfxFh8mObgVUDCWngiPv/6KkZkAhI9fm6zjoeF4Vhc554kcrPl2O9dB35toYJj
2DtEkU/VNXcNEcauR4pqBA1l7flFdX355fJtc/lnvLpqjkGJSSzkcOszBFQXM02YRF+FX1sdW1bn
Lu7U64AS+noAzUZNU//IwsG7rYqcwttRcOdxzqsJ7M5Q8tYxK7eepUd0TDAFj8mEcNKcfz2JCky3
d/4QwF127eBMz4SdPzNJBFjAX8JwtrnRpBtHhzgzLAvweVBZX4s/B68W7kSwdIT4UOLqat2C6w6B
XZ5k0jx0SkKugPFDXElLE6NrbJDViO9uzJp7c3SfByfIWRp09TWBy8O57p7nS//QGCltr9WFj1aR
8NQwcucqM8pgc3nc+EX0g/qXYVlnOrsirh7ZRdYnb1Y70H70lJX0j+DA0P2lFnBtiMk9glLMpdNM
uzKARDuIpn22kQbeFa34QQ7Kz76zktupj0CyT7a/RHGVZAXoELuRyjZ9aYljoZF8mbZ8D+K42NtM
uPdOb5HyGYbfwK8jQ6nNh5mRMjS/vrhRmbv+9XdXplVDiy5g2mEFpFoeulfQScXYwytM7Z6i3Isf
BrTgEFHoHC5f9kH2/Otft/Lc3CTLe9a4c7cZA22tWTPDC6wJ30zDsjhHDdh+pfDXLF8JTyHuRVd/
ADg8rPM2o05vU320vNHYtnUCngUty0PsZw/C7JxTW7XXjenNPVnYJkpK+DTTGH3Lne9K4CMpCqLB
KBuju9Aj/cBqMYl0IcJCCxdIFJ1ruzc3suj6J8Cp0BexvOHg8MHSjUxaLyO0CtNEWVjOd9uHIuQg
pmm6cjbXNafFzf0Y4Ulv2uDgLGzA2EKR8euli2yIToNjwax2ABebk0D4Uxz4YOTr7CxoExVnO9Xm
9k1LhsQNTLivy4HKZodcKS7Up57l6yFXAZFF1VC+2Ol412QkFtt9Hp+C5MBD3Y6JvYKlaSqm62Kf
RGTP2O7w3Btxc665KTGxcMOgFvX3USJafFr5FpG3Pg1U+S5JJefLL8qO737NE1wALwk/JYU6N58K
xW2Eq3Rnd2l2mNBaxlrxLztk3vaM2VZmZ9bXoWBGeE6iHiwv79mhqfR3o4Vz132rWRC/Nb6T7tWi
QXWr+ntaTep2HmN/owIvOOCTeKSmT88pNkdSjsTp8vknUvyUw7l0W/lSazXd4B3Fdzml68t8mSru
kiSJsSyp3sCgT1AySnJv0AExo82Ho7JHQuvhlqznWvrbgIf8WkdufU/dAWCsGdTh8uXl8rz8mTkb
9sHSkhiu1B8PvmXM63BOGuqOsX8dcEH05ai/ldmW3MT2OFUQMvlgrOeCe/rXlzVa9vsmSEnwGlwI
rUP69L/7HSOtZ5Xl7vXlDLbILtwTONZco3zoZRTeB2ZxVkFJwG2CrkVVOnwsb62l+EoGCGF2jU9x
ojolupNmLwBZe8b++Qxf1LqD7FntGGNgPZc4sgpS5p5HAyYDzZ39PBTIJpos+tfvLt89/3o2p1Wi
d6ZFqLcVW9nx19WPyBL9XD4X27DIExALcZlsS1tRgiwn2dSzf6y6ZIkTJ/SILiIDlr+L0AoTPWvx
WQahecIx+DoQj7y3WunCY2hcyJbJfCis9OyGVg9bbYqLXZR3XzZnBTM7WuEz4dtlJwpEsiyYpI29
RiZVcXP5Mxji3jFBVNlM1X6Mp+otY/vE7dQGrIaKbMs6RZBhxeR1NmlBcgu0RxLBnDEJtL9THoEg
VU8XUtI2L4p688QgtnlQXvFOSzwcU+QlbzMxAW2ighsSzEbPmW78jmTuyy+RXzAeWAbl1BM2VDQi
z5ZBeT4vAkQnXWkq7seRZ9U6a5IY53l8TNB5veelyNe/rnB6xvu8Hdo1kxpvDXfRO9KJx3jZXos0
Mm6SyvghshpecOKJM4YOjM+FIpIjZH3CJhizfmyb+FzDlIujYaUyqm6dDcTQDy78cwh89o0r4YMP
hdNuZB26S1h7RSigWFQvrZ6fcPHfV8m9bprvpA0412o5upIeyx8K7xpwgfgcRtpDYmTEsXK98Jw7
vskAJUMHLhR65yakOBnc4pTasJJ+LSQS7Ixkj876NsW3v5tCiBoVE9ebmW0Jw6txC8K93McdSRx2
/6PPYNXkXng7m6ixsgQEbYIQcJu2eO52sBHi7a+p5SJzay8Lr8HDCtsaLdkOIuQDlahNlbn08nhH
b/oUtkes89vUJHtMMHfH/k6tELiFux2s+K5Wqcc5OEBKHPoBB62c3tMcN0yWHpO2UM9xPaJ+tfK1
aEk8ScO+OZc/hFGgP6LqGzBJnQbbZWAINwfuD3IawuLCTw7Bee01+qaoonxDPlJ9b7Qw6gQgB9B8
DlIqRJqUbgU3JJzR4iYhju/XDk+SvZI7wcr3kvhuthF5XbZP+LbljhZ12gzMdgmaRN9p9/KZj/OH
ESj1CNZnRxlqHu1a0NZbyOUSZIyH0Gs47i7vlhhmMghACSSLe/RSdYrZQy47AxvLEhLkTGJ9Vq2b
xA8skRFXyXTexr0Zry8XhJ/n75c3cJgL+5S32sQOGOdH5p3N5tfxO0dpAylrJPsFMSMetH7R6TGG
hlN4iKqevLskLNaJiUqR6588HOnoM4uPlxxVMovQ8VNYRvNgppN96ozpIfRQT6Lfrnft0skqc+Hm
z97PfvlqZgwJXbCR+H668Kh9PvnOrw+YN0mOE+l332QON4fmeBwvH9Nl5/fr0vGRf3PI18QDLf+p
WiIiDDvP3we2NaHKahFuaGxxthwFEZyoBoNAHNM+7G6VBlHluMmriVE1i5P8EebrA+zpGtIQ6tdk
ltYr1LNr8GvUHoZ+ygDUSzxRWGqG4dq2BkIBbYyFmZ/eg+CeNtqt4ck0RXJt5+XAvCOuX5OfCdwf
DkRWbUUSf1ZAw45h0NgbVM0gWpfJ66W3YAQ17fsUECf2fUDsRmbtSvlaODSLg+lUD2S9xNg9gic0
/8h42ZQdJ5eVc1DzsprcQYA2z4fL73IPGviw/NnldwaZSbgJZh/uN/OvKpnqhzGLgTrx0e56AUeE
sU7Dg4fzh5YtY0uCvyt9jqzlL2cxB7hx8SI3EaM04OWkvznTSXdDwD2bi+FFB755gGLWMd38QGo4
PygfxTTpdWCweARdwdESh8vrdDLgwhbkp11Yjc+XJaulorvLEXT5ZYCa4rRZeZ4bGOVFYp2C2Rl3
AMQIhsg7WnDlWqCbTQORsLGVl97fVXe6iFO6GNoV7ADutnZd7xQ1nnVIkQf6eaNuXSevmeiAVciQ
ABmQo3FV4BYIwth5M2yg90asMXPHBh65dLiKl4e8xRWxdRXjLHQIv3q+rg9hAY7pDy+SzC3So8HQ
IPa2KIjyVR4AnA9oJF5G3H0Ju+g8K621Ubjxv34XmArDg89y0ZXjMYOdtCk5jN41nScAsv4TUu2b
iiJvH3nWTwPiwYLQaU6ipI1iFnWTpXF7zxAeoyluYPhstBODOkaRD0Mktimrpuy1tIkLjDzSj7xu
me67GkU9aV5FWjubpB4xkG3dOKvXzDtdnEE0uza8K8Kan4Khvp6tDjW68+HGBjghK2B0I8K9qqIH
z+cq9xfFeI4Zlnk9jIc9cE4GnINYbHf4RRS+xM6Jgr3miAahTCMaBsEbW+cJH1dIEKH1YZA7vQkn
/5AsAw1rgXRZQfo12/nRtJO1J9OYvBUYmQCDQjzX80amXoXmNOyva4QnRbgXeY+4sSHekhJTXtlu
z6g63LkahXTOV7A90tsRyv/KZSTK6R1gSx6gIwjC81YcZ/HWDE0GbtG0qUr/B8SZfFOJAU6XIAfM
IN7NrD0CksPoGtj6FfCKkK3A+Eig4m1NSsoRCpfh9z69FuxY1W4mQ7ADGUq1rlhOwb6hqNX8N3Fn
MoxbHk5L9IXB8HbSEymmTbrnsv1QgsJGGoG5br+bopEHoki2bdO4qN6uap+NAkUgtiGv2kDS2nUI
PPdMEZLtBB0OANHGERoPht0MjPiZrMSQELMA6I6RYElmhn8Yv6eTMLc92xGchfnGBVolQxZXXPFX
NamoKsbYYL4Qj+3PAl9X1zHGTeaHLnCpuaT3TJ8Qrfu5ydZe6uygOuTbrgfp6PXNs4tMQujRuBlI
3YlC31vZaWZt8rk6Qu4kbRPTuYw+aXrf/Saqd731kRmcSCJ2TmgASRhLnZZNiLei7erxOvM91mqv
fSR5O5uRRU5+qHWG3ZbFwpWo9beaIc2unfxPBY/FBqa6yRdJclSb4x5+1Amx+9cITmI9Re1OJ0TL
cvCb+1QiucsY9edhfQNurd2Vk9xKKZfkSfNYOoifQrIbtyIo4TuV2yBowdlK+zAfBN5wRIEmmyNC
zERsGzvDpG4KqOG0wmVkqe9AJvcATZs1+9mTKrNXy5mvJzm9MYgrzPAu1+G4Nu0o3QVT8uJn3SeM
mgnCVUPaXPhsLYPzyFWgNEnrLTIcx26WpdsINntlRm/x6E87nI5s6njrs8ZvdpnRn/s4/GSn9TiF
P5Z7peNA9HzDuIKW/I1HJnlxRewRaBTtcBYu9sOfZD+wGmqqQ9hPH4Sh/GgRSa4M3bKX88rxqmth
ksnAwCyd6zOwfms7L6Sabow30uWB5hBoBZ5xTcaa/dQjdroaiSXAkvkmHO/Qzoj76Tpf45qkGjOp
H2xgmx4048cpL9cu8N7Kx8FUCHGf2TjhSQ10iq1bugEzT5b7o4JIQgUar+cifRMTJZGH/t9PNmXs
e2cwdI8OQQEUQ/jFSPFbYm83ZuE/KqNjTRFwUE0DaYjRZb8fZs9VTXyeV5jvRkxm0oBov0kJvYlD
n4i++aDt/MMLKqzS+LpWRUBuKP2Eu3ZC/yC9strJNHugf88hOPsUX1jd2JERh83bw8LTVViZbHvN
AdXuzDbD6rHIwZOWDr1Frg4baZW6TN3xzBxMZb8dWhl8jGhK6IPRuBlVBIwHtjT7IW82xMasltEK
C6qV63/E8B6JLiqZdKjsq5dgxZtCfGsHDCf1VG4K2MmQIPKX0MCsHObJ3h7dk2SKs26i+E2CygBU
n3804hBaJLd1cdIwLfveyTphbVBOVC0uizJZkmbrpxucP8daAhmym77Z94J5eGdtrYANGNMimwY1
2lPpPYtjn1rmTgbZgXCWatOwMbqaaxKOWgQxLJIIom6N+DYsHeT+Fg+mCBAGShq2c8wlSU0cHkmT
TNYpept5zNZz1jyMilO0tOUuEYlaAXSLC4tMT5vBLVLOCjLlPBbeqv/CAeFzdcJkyarqNqijZtUw
R1qXIlnVwsBkD+zn1GBKu8pCLDGI3F2wlKApvGFybmN9a9b2T2Ez7+o6xTvTRdw6RsE7Uz1ljXUo
Gnjohserpt288eQ9W79mD5Lwu/Li91yAVhnDgACGDhz5lADrDKaJuCnIEWqg38CX84zYp2PumYMi
TmGcQ0bqsbKt4SVsfMd45iCZ1rXZA6Jo6WDqZl8WpXE/1CxgvIQYZRFF4ypJvbdolMaaULhNYbAZ
dnEPu1X8PoTgOOwkYgAuSnPXhvZ7CqER6yslD3fF6EDBFQxiHYQ7xTzBFMKnu8Pc/mWzuhzqehdK
wpiJHIRIODc3pQF+ZiZtcJAuVMGghBAYZ18Og8imchmnzCRxuwyrxy56qbN0E3pyXgWN+1bHsrmq
LX+n6SJnRuKssE3wTGivY9f6oeZ2440BppHcSbYWBIwKYDYj+/IuQO65sjU5m4M4hak0NowBEDRo
tatcv91zwRzmnjC9qG6uhSIzom3HnWgr/MZCX6eEMzhlat1OY7ubOQIZG+MQrYYDPz0Q+RlqbtMX
hIKFxAOW44/ObDZ9752sZMgPNI24mgyAF74dn9Cv3cedxpEYmbs+6Gf4xqV1bKb3OGCFPAfeWfOj
iz4J9jVhKYYFOdIcGdllEyDKQZWY9Ip5G6px7+aJxgY4Hcuqfc94QEJPIlTPxfHeanTiQSaPUQC3
zKt6oAnBve2RPFG7znXRdeG2LevTwFJxM6K6uuJ9x+u6hKh1o782kuE76aBDaDDRiWoQtU53GkBS
s8R+ZyPa7uoat6fVkceFSfTK0ulE8DR7pkCATqviuxGL8QKzOqq4dnBpLUA98VmkSMiHkuncnLJl
lT1SPCvDt9Tol2bmjcCT+Zk3zCdMFIYJwbiOUcjtBPmHfntYzbq6zxalzDwF19qHWRMahJ1mAUGy
2p023WB+H6TEW9iLk45hlQHK/SF88y4xhLGzCvbVYUzhZ7c+LQ5OGiqH11FTDtgTl6phb5pZADMm
NyapWd16SzTRXCHCiYD8dlzATZg44DtAhNnlxAGL7cmoZvhBnIC7LONUqR3zzYZewqkOwiuatyqh
9Ac3pzfTWD4hlz4VszZXHtUgRG1Km67hOC2uQg+XTN8awSphU7c25HcIQR+4JFKKWkoKL2ZCNNEo
9TFkFn9OyBbos21D138VZuKlBMq3inR0CjpyB3Xv1uuxh8M8iSTfOQvnRutneK7jQ/7EhO5lGucz
MLYA6hrd3n0bWjsQew+hPaHvVzbuVT/48Iim40nZXMfEHoSLQ8gjmj7LxlNmEoqcePK51tA5pA3c
W0oevYhR8RAEXEUFAmV1BGTxTRrZUxBByIUQeFDhF/qhV2p6FFObMlcnexG/2ZGd3pt4qhCeEhkj
+7zeEcu9ZkhdXjV2iy4si96gDTtYwRx9LIzxPgBWIhyCg7XfhGumUIXHkSO0KTYtbdfar3uwrCOc
wWT8mExzG2ks0TKaG+KjK/aIHV/mPrmsqINXbQhyFAfVCnQdTKfK2VOUUr6K5iElOsMIsrcUHFLb
voEDBXs+zUQ0NKO3IsqCAQvNqLWUNQXP2x3gm3abukTntXBpghqnb+a2FBi1x5oCQKMeQM3YBFQE
CddBHDTRhn0eubTNpzfLfoPRKL0+4/hH+GmC1c5c9IMsbbmxQ+so7XmlqjjYOS6cshJf4Kpx4wNU
5CcGKs6CLfYOhqPeJBtb4L2Q7UcT7qwW34QFY6Xtx9tyAhAzAmvh3UtpLxwIDrr3NuEC2IusYN2V
4RPBYiDzBrzLinwHLiUQxlyQjEW/OUViby1/cPaxKh7q0B6YIWGpdArj2KuHUar/4Og8lmNFtij6
RUTgzbQKyluZkpkQMlck3pPA1/eiBy960K+lUpFknjxn77UHnHEi33GGbiK98Et1uiZFulEsSRqB
PZxGLVSvGDsDi8sJRDDQNB0UjHXYOwBogIyuysoZdgKXxRoUg74uOgw4EIHPRk6ffmjetClkoaFi
qsTRQ0gNikcajMwVxMvjQxaQDSomRuA/MBULsIBt99aZtm+17nesex95hJzESbx9iBIeipTXMM6V
OyC+1dqLdWuNr2dVDMZ3P3vHdCa9WMGjCKw2O0T5O901AzYqOGybDOjC9OAJCm1rsJuera4+W95V
acLq0Onmn1W/wOXNdo1mQgQGQYFJkj5QjyOn1q12L4EbLiG0sav6TuSiYyIcjf693CjJiK2naIm9
UaJTX/QAVhDkxF8koWE1zpl+WZX2mCxwot6udI92/Nd7ZMU6pJtU9CVbsS8kqxGOOfJWirG/1uar
HZ11MzxPOpamAU9AG+1QkK+naZfov/RrtigiAnWMYRa+a/mnb3YP5rnfCebe1n5xsTBnEKscBEXh
wYOzno+vU4FYjdeH/AxBttRIVAyJtuthsnY1URAZvffu4ZMrgTWB84oaxtP/6gYuowePhJg8iWCb
xghSr0Ta65oxcBV2aw86mR0ZEIuxATB2o8u/SrAxNAOHo/JbT9Oqif7wygcmoEfyStYEwvjQcnAt
82smkhnzAQ/CMiGGD4ZWSKuxdGoPPaJe4geOCMTmHDGWSVXPz1+mBemz3n2BQFkXbc094MM0NSJv
kZ0KdEyUUNrdNe65/IZIhVTzGh1V8163Pwl/r0IQbRe+VMpLNr1ZOlgIieiwZaiMJ5uqdVvbqt/y
sRTMt/Vc+RpAQcbBvrg1huZbHDwMEDMz2RQI0FE4rDWEZHGDqx/4fQs8sOSiYiaG3+Y2UTgz3gJG
LXBe0vHXoU0VYkVHTYkVfT02JPROxLYwpSzQG5NOU8zpum2/K5QcaYtxQeiMixtkSFbQhzDIIg/t
IS5LBum4S+/atck/TCRqorfQrGWEEbcBn3hlzv2qRiKpEDs94kHpDbzYk0mzD2mueVx++/Lluu3X
zK9a4LITQ9fR+D1O8qeAW+yUX8Qvu+ldnmtuMbCGqfSr+W32vllsAqVnDMQ/U//F0+vQ7zvCSjpK
nATttJmja0qyle/1b9So5IqU1Ar5BhnKZibrctDrNWKmNcRmlf/V2VvicHl+juOJo/ieJu8O7QvB
stWHGAKWg4Keyb/3g9p9JWNsc80ta98Xt3YdUgeQ0ARrf6XTJSnrej3RhUJ+6Gvw9ipv3OmhvoRr
rLzcIRJ6ocRyZAFCAPka5Nlzb94j/kCXqNZWuuBxuApTA3cw6kcCUW2M897wzGQ2UFRMgcZvSXNp
AKc/eN8crlczJFhTzOupcS6zfsvZKUbV8vGo4+/N/emvYZ0vL1BO361uH7hOPkr7o+IONEL4wQ2+
GmFTdBzMkf7i1S8D60opaZpwtaDqVuUTM891qs30v6in64+0b9YRhiCRMg3khshb6YEnbTjye5UE
OAjZ3f9vl+A6IN33EgTC8p/aQHEqFNqoTteQnfE0AIVFujgmTwx9VjV0V1iNKAoCnZXUzc9ZxWag
yHVNgmsHIEsoDKK7mXt59WFkJ+6XNB/hKVxMZWETgEQQZWA5WqBBxNJmWFE0oZm2IzbjkmrSypo5
LFLan8NCft2axoA+mTDuHkBqGO1sQ0WnRIRbcRP2U9n+llq77j1v1TaX5e/34PYm4ataPZZ3wzKI
sDAnvxUQLjkkwmo1Kck6m72VMEkJQJrQM/MZRCBZ/COTGqnFQVqBKIRqEALHZ97rEze/rjpKtjFF
pFeuaUv5xEDSF6N9hNA6Ksn4akt/QlVR8orklPpIcOGLmhvXctYW0sEW9QH5gaulqxEqASMwlLv7
VKvoX4ZvRdNvyYEihvajQ2GMDomQKX2VsrYJafUroq9aBcJuksMk43eRUMRWNOmoOEKEaPKbvaoG
tCeocmsI2PQTQcau5KdMCDvATie7j66BGjAGZoQayOECN0+ojWjSQdtRYw00Hyj6lPYAFzwTRULU
Qk0dSaGJiK/g4jHPQyBVdTOQ7+D14b6SFz16778GwhVyT5zrgWRSSQsw1njIZvHtOrCXa+84RSQk
Aw5ydbyryZ/+qlQzExVeND6sxVceGdDB5l87t4lW5l1nczXz6lgBAYgZZC1vm2mGSM2QloIcEj9O
hVJ2TZEfhE5zgQNCd3bygRksDqbAbeEAYMsh1WxVjA6MVTrQS/A0blu3CHxoibwDKRredk3W1tri
1Dd5gmn+mEXtC6/aA/XjXH6oeMPscnmeZGdZKQPEi87Ujs9aaPMa/vXapqYTbP55AzyA5OnSGHa9
Izlo4PNHNFEyv6Fqy5soEEh7mL2uFyu9YjmfsdQe5PhmlHSVtRSRDDOy7xqtpftSI2PPh7vE2twr
9OVTpCqfNfvSAgXxjcREKDn5LidPy9OD5bjqpmmNOtj97Jo32X5UggqQ6aCoGUntGdlbD8JLIDw0
N3Zmh3Ahi6wBYUKuj611KL9sriVRD/2Amxrxskz0743zWynAxRHO7qJqONTNp4z/kfZShS9pJ84l
sQK6tjH6P0X+E4L5BC80J6e0TPBeABovsId9gaZW1stv1ZcuBmehXTz3DHdH1OzjvFTDXUAnmR6n
5vn/L0J21RI6oj2BpeAWo5Lt2yTNBgYfz6pYqxQ5ZAUxP4NXAPSMkVhX/yEU3Ixhte3NiZNU3Q0N
o0gaVKBtXILD+NNUZC0uVcwUPpcDgvP6o0hnkFJVIBKqxvngtOeNmnIloAnOQ0Sj7lFR0ixMHnHd
ntquprcUjz+aRSeo8KKdSmzHTPCHE3vAg8lSRzza0n8m+IZXZiZ95146EEzbAPIK5m8AHQYTQL3Z
AD7lGDPW7kQ2cZif5+6jntLVxLG9/HmkQG/q5i366mhXVPOxy646g1hqJwYh2B4IMxrxvRU/FXGS
KtfHjunDsqHmdACi7LYsFSju8GyDKhaBhgZKMK22YE5LzOnLmnIMuS0FWoQoOhB7fFTVzDeWnmSe
/rYVETna+1zXj356Dw3ws9xiQv0yAHxW+tsitCH4JPyqjD9VeWOythQ3rBsZuA3fneIgE6gp4Cy/
m6CEm2ttuQ/Mv60ackVhGcZklEvSDyxYE4m6zcrwmK0bUM8hkGqdpn5Z/ijoTcx5Z2bbisBAKMRL
L3PVwdmqviSt/E7UqzUqabqn8P5yrhmgEa3hxOR26+BUi6P54TJrYxuYBmPT8JrqE7EXDOYL8x/k
CgopD6EwVHQOuyhyA9OZdqZ2/n+xJPoqIe8dtx8+GWBRZ9O2/Z6wSS64xfwmsVksX3yYE/iR2CuH
UzgEB2o17VaAum340paFm8K6JgHtEWlU0HL1U1BYLND2ZrY3ZLavUlfZ6QanJdj6mLWXFt/AVgNd
n2hB5S+WPfzDnMeS0vTRLzBx8nJTWYQgoYHyKQmRWj9p3wfLbh8lZ47s5aVuVKYE0Z9o34bhUHm4
1F5bEDNOr61VzivZsJAXDm1020STu+rjZ5uSqaTUHLuRSwiFEMsXC2kguF2YHcp3Uh6IBXa0d1pl
lEm8JHuzhpKCkafa1h0fhlaERnMUP3LOf5ANo89ZvU3m34Sub0VZtiBbJJrHj9bWfT5saD7zb2eD
r/UYJ/sFZx2G9EOWmo9DWi5UJjYJuis2Rf1y4Anrz5v1e+1NjC3n8Q0tB1NBfS/mGjV5S5RM69fZ
U1mxL1DdLVZkMyto33Fm6zwkr11n2gv50+yxEnBV8bys0WpQEDaTqIoKQeW8jJ3nJJPB/wvVs/do
QdsheTBj1sh/pXehrIi3bVDACCKvkqbNeDCkGw+gn00NiCCiZ9QxyD9047mfKjRjuzx2wX2ymqhy
rbdY2RX9nyY3ea1tHNvbKh6YcouZzq1jNuLuaVee6wacKl9JB35WWNwqENZEnri4GpPDP918meaI
pet6fuHoC5IpYCmwOpZtf9nBbN6vGq6f+mVpEx0rNO8C8+zwKlVCFok5hkBYfLb44xWZbew52848
68KZKXHRMHqbnBdlYt9MudpLKlYVTZ5qnw2ZQMLyIDsOPoaJYLl0CcZrNsVsE7/mDn7iM7aIFW4m
6v9f2R6jRD6PvqnUyE5wWy9fBJaY5RkvL2PLtmrX//CPwruibGbQK5JXdd7Z5U+qPC8RBHn3PUqD
nJCKeCvG5uY/pSi2tIHWNayB5Tcvf2mvmX5BPMyjIKWm5PQQydegP9UaocpUScRl7vOe6wVTEUBp
aMQwhfA2G+CmveSzlN//vzodaDoPS9Xs2oeZvyuqLh4IMhCog8FJ/kSKwBpmyolkSt6UEc4dkHJu
Lo5WbUOOHNkTkgUIcFDARTYVmp1L5z5xmDZcvyR/69jc3Q6/A3WT1VmrhVK6/DcFR5ukH820hwb1
TiteRrqAMe1FwdxIhKfBGYOufV9+X5FTunBwUx/6U4dliB+7fPgFfbY8NoOfa5Dyp8GG4qhTPLke
eipgFviyDwjS3eeUO76Ts1MKFk4c0PgFfUSfkxNF4P7N5l/REFlNvcNpErgVryz/l+Xur9cjeGZW
ZvgzuILGQ+Mjg1+nxp2NpCY5EILGzsnRfpBWUMKffsrhVffIPMbCW/X9J3ofQoQz50nVOdywXW2N
Coy9FHylJluXA4YRVT8Bo4FamMci+rBbiEst2KvB3Ftp+qyCkXcQrGg9az8Km1ubkqodqJ3voGrg
lt9bCV3ebCMblTOYBoBGKFKVbLJegULh7oaRnpOu8ASxnwFniw2Sk+ONOuT7oc8O4xRuoVPTY0kD
R1/Apmic2njbMmHwWCFl2B5s4patQyVYZ+YDGRqNigQqAmOMuDshZyh9XZnIlZ4+h4QRiuUpP+gN
ziJ80iaxc4GnyjJ7cVzlDNjqshweIZXB0ikY4tMSHhXBgGcOWVneg/phk2QIFpCh4cwE7XxkQ9tP
c/WmvbuRd6OD/ytq7RxC06dr+SZanzzLF/Cbd73rbjQBn3XDu1uCrZ15+qYoiEDo58vMo0Y7uAU5
vFkeYg98QqXjhatqzRSOtaQpzjbSDUJLxCll3FMsEi61IL7rJc+qF93yS9NGbzMcVFAfsSeISZqC
BhNYjsRxBGeFcn2X/MYuiGXpEUvK6BFNXZn1G3hiCTO8MQbPkexp4wc01wmAXXe0IVqNlNZUWZdC
HHQk+zGLvDXCDWXC8zTaT/ncPeiram1/CDvaH8yjhCFOnVkEKpzJzCJ+RR8RmzOiBDtSR5ua7HOd
O92mzt2jo+UXe7Z3hYos0jzolnfPNbroIUrq1uGiipVzuLdJ9HD5IMx+uWwXviUVMFs0cKCTEP8N
3zBet724O23MZMO9w9feek398BwDr/MSNwyLwneII1mIW8w20QzTYZ6jbVyhD8vSe++Z/5jYk+iY
XhEyALx7yEo/59NLrsMKh97t10pPGrXnfqX0WSpe6xTYj3dQi/bHgjSYm+FBKN4NRDETynlKIBKk
J2yNtA6TygcRzkCo2RUu9wE3I2Kabj+o3JKYRIQ4uGl9nC2Q9bNrQ2JekJs6INvsotrcLLmTjwOX
smHUSSoq7efeble1cZq8wc8ZikVztavd6dI04a6fiGWGWFJBNonJF4/S76K/6SMD/nzehNxpAHVs
Q/iLaNlp7QaKA90FxWyRFvtMg1jJxhJ1NUFMW5oVTw01TY7aO08zoA7URwTgiDU5CVwvaZdY3Rpy
nW/kUxDqny49MoIjuDE8i+mEnmftjTCRMX/8ussNjHkpIqXS4UwyyDukEs6tNwW+uzHFT3lEbWHO
KJtHf/mNFgrkwfl1+uNyQxHIk5pFRDUR0Z59wNLdWdJ8WPjtNQf9SUPcEeXTKDeg8HeSm0djgUP/
HbIXbNZBfVbxbAnDW2t2u28tuYpoB9GfbXSQOjm3IPxD6RifEi/2O6049TVBJ/lNaL8QdpjJREvL
hgnRi2ODrbS4BZX6DiDyPs+I2YoUjwkRvTkzQiJUPvVjH7im+6OJC0qdlT7eDWwyM5EHPftgL0k9
hbHaZYTX5CS7eX6beTvFMPdRmO2NWO7pt229WD5ca9pmzYsLGLyB4dfF6U4zRhTy7WYwkidotNeB
gCaykTdF+GVbCLl0qOCu/WwZ2EmN2N0q85vZxDvLrC+qPu2w/8PJ3JohVZoBHpL3CrfzpuMnqKEX
dMWH6zb7WS32sWLeMq8nMJAS21RPfC3/sPasMre5MYv+dXvcMV6+0XLvIvv5bLhMpcguTHnPwS1S
06aFAX4A0C0nf8jwbWNk16o2YfIatueb3l9RvhHxe1ogEGXLjF+WEF9ChpkSePOqeculEqTGGzXf
WrO0ICKJoRhuufyoUefQzYNW3CPfQv1ErtdJjs1Oa2kDwVo1GXyyhXAlbANSJbOuxzs9o39JaYVp
E/tGB7uwCmD+6qAde0vfR6ayS6NfkZS+OqM4qO1TW1t6MKr6oQYlXYzXiYa6mmY/noucS9i7bhbg
ncM9MEKXlu5wk6b+M9fP5G7WlO/Gk6srH2bq3rtZnp0L/v63iHdOL74KHWPpYF56Z74xNPSVGIp2
+DsxTyM5hwSrlOjPRYIBjlxxbuWgrgbzM1d+dCKjPAtx/vjOJNVTU5R87HC42qtkWlsJvQLzTFoo
Vt3bInTzdK75FqNYl/k3fU4FfOfc/fUtgUM6s1A2wr7b1GgFS5OWGBCpXqKeBTSLwtBN041G0j2Y
dpjim6YB40rzm3xQlDQ0PfocNQFrjhsJvzguz5r88izM8bz6EyT1LowCu2oftrNIIbq1eysm6NXz
t64hIIaeBs0IKBFzNYZ5iXQ+51LZaPVIUYvohk2ro/Ry5tek3wzVlpWABm0dDucIy3mLsdpWBFbx
c5XfkVQ1ANsR89mSOnAEyV7QjfHilT2/1imVLpKmPHExc3uYMicK5F0hceJ1W8cK5uyFLPB1qA3b
sov8zAgAK0L3wYxX49D9M3PquQhHn5XtEeQHemX6yw/0bLFM8fH56xzpXHhWPfxJVX4YBKuVUr3Y
Efw7nHBzD93ebffYTo5IR3Fs8C3W5b0P1Z1aj+wizaas5tOcJ5uQDUfO1RonxS6S11qTQZMa677H
hWA4Pj+ZJpi7B330ha1wX2TWuuuQLA5Rcwxb880aYzCbLd1J9AL2lhQzIDwZPAQaEiRr70rhfDBH
ZgsEfzf+dLAJ9Ni8ze2Mm3k4FCLZyNQ7W2V+0wyBWxXO1BQGCrfjqG1fXVvCuSaiuHHOQvT3OJuf
9aa8TYX+YufzReHEEIN5wtd1qXT7Cul6ZdjRV1MoPyIfnkLV3SLhqnFpljlgMC7pdp9yqmPBHKuD
jSqDPu9+lsi2h103YYGP4nsjBUKM57mz75D8zoMcUJ5Fazyem5hwLimi3cbymi1OTHIkCR3y+kei
RH9JmuxmvAEIko/LyrDMLz1q/Iy2Us0/UYOvFXWVynJvGVBNeUTLAlmObWNYmjWFrztIh4sIIL56
cqbhp5nEax5VNFAc8jqm+DT06jkEhT7W8cusEELhlCE3G5scQ/Y7eK9LNDrZIJMfkodJY2p4k5PH
NBzYaoUCpBHaM/XtezR0XwO517QXoicJ+DUK22mtm1RwNLkjrLAlQcEHy2OgV9XrTCWDIK8fCENZ
XwpRVXqlIYElb3Ro32xY9AweXJ0hiX1nSkDo28Tgqyg8vxn7LUWsbyndBUjAZnJNkh/Z5JPiuqys
KtFPSTddcjthDCt2o6P5aZ3de1ntR8KKTMV8VtoI/3p5cPqK68J4H8bsuQ7zU+fV+7YVW2uqCSfi
NsQNmIvFi1uGtDiiU11xVdIs9YBmrypgeRk6PafEb71lWIUOqWgrgoFYkqIjmKmLXjNYctlcMsXQ
1gYw16Xbtjye5cQvlGPS47rI0jcI3kE92KfRCJQYj/CgorAYtoocjyo3WgENxxn/orn4pWe1KXle
ZjK+zpHYgOs4OUb6S9Mwn+ZTbqSX5fXTJ6ZN4dRdhYKUJiXmQpp3YcGyjZMLSVj7GBC6oGea6Rfo
yOiu2zd46m8ReZchbhaO8QdBp2/8zFXSgotE7b41VWgI47gzUueKs+/Y5jwBsscbVARexoWqVPq/
VMv25SgxZu6B2lFEG0+FOlxllRwKj7k3nzlRXpw52qVMUvUH3ey90bNxzk4biHdbxjT6cvQNiaQt
IJozyS3eDnqNP8v3CUY1cff0ZIgIdwgVn80T5skTOOBTZPuTOh0QCezsUT83XndQjQRqwuRvCi8M
Bk5mTPPoycRJFOo2asELiYIMzOFExcquLf22V0bmsuHJYUgSMy+BAnOEdP//iDRT7NUAtURp9wqE
b9GoWBVeKf5HLs5abfyTWQ5PINROnkMqo5DPmARxnxBMJ/Qfr16g1np/aRemSWm+STn/PwrzmvIA
i+MC0GHf2t7eS56m0NvnyHhn2yBAACRM+F1q2c00vXtXTkFeEW3SO6hCkLswWbDA3TL3CHBqBRmJ
j0oV7/PWYpXmDx3VcC6ecztmh1EPeJ+fmCUc6DBtp/Sf0YYvMIduc2ow828OijMe7LDbhoOJ/Nt7
sgVxrBqWznD0IbhtKsV8KqP4KbPM01hrl0gj6yuT7CLKOZPpc8qz6CIXCeOzSkBwY7lnvZ+ujbf0
6sjFsbN9lGcE2YBND6a2pmDPOoxjImQXa+8LWCgVDVHWSzwYjutrZJBO3xWOz939ntjJ0W6yo4Xv
ZLK7r1lxTnX6iLGsYBq9Oq39W8qPfiy/pg45bxu945g71pN9sSz3UZfGN5b37yx/J6x172bhJavm
11ymL6u5RUBmOYhlC8f55HJN/oCLzpzQAGwLOVJwInW9PyWOPtSx2WM83Q5tzzk8MmLTPQwk5jFN
V4K93mBni5dTo1N/KN7vTdaDS3aejTh/S7lI4fXawUxC0eXmpC8/AUc0GEFne7LJiVL9mWAqL/JK
Eu+rFLSenI956d49DH1J6SLYmBfCzTJ1diS8ek+f/M77wCSB4j4Nul6eLIsSTK5sy0YmO3J+Nwmw
aCFozWQ4FRYWIOFIXYCtdgU5iKOMFufaMJkVTYxW7aJk5N1oWpAZ0V+GAtkePCJRPJfGDUr09aiR
hJwQ6osEWI20a0I4RwdgWiWOOymU00Bse6S8SJT+hpkjLxf7YYzP9eTw5tP/RCcGMyVhriHTC+JJ
4NLzv9QmwSea0E60VYFHY4fpTqwQGL91TfzCGGh2RvQjE96yhCYB28Ta0dF5LPM77OYXAmv9kQM/
GYqDV9X8KbSOjbACFVZPN4JQ5tm98J++ZAVJLFr93CsJc4eORO7JOWtZf0f8Wa66snkpNOdcSONv
EocJ76weepoPI+BzMtgQKvqORjNepOk9ITP4sDKMz2b95PRc1wlVP+RufCjs7uRkzVXFIYO6+Dkb
re+su4zJwhJvz5PuEJRLRojltX7qWX+WjqQNESdhBPNTJMwvMukDbSTlRXPecF6SEWWaH22R3g07
e0wG4sSx5EoiW/tv5CghilQP+PxPdZe9O4zO8AidpsF+COB1Uanglk3vJbt0XYPTCqszjkIfislF
1aJb17d/sUtDNK5hk8ugH+NvrOM9D44FEqnme0nu2IAxJBUPVbTNyezjU5m0HybQoI0l8vs0SEbF
0bRip+eriaYjm/azyPGftZj+uj7/w4n741ifDTrs1uZtKOkmMP2AwEOkctzoW8mSqTJ9N6XoSabi
XZIzJyb7S1poFqYMIRTvcdl575qK8pBqwjKnPXBWtkDbJj5OP7Vm+xNJ0FJ5uWzNeD1md2h8aZRf
yzNuxc6uil1RH4B6YEFr/SlStsLMdlVYn9BDX8Mueteb4qPP6XOoxlNuxf+0IrwxhVzHeLWxK0ck
ihTXkVxsG6rRMG8Vl03DiArK2NmCrxdhPwCEMhH5AdWQxkVk7Uob6281FyynaeOk+rs284w67vIa
Qxw6hLcKcnpjfqWT9YRnky45k98MODbXB6IZbD5rWL9qWvykovIvOWnbxv5LHP2zKPT7CPLAQQI0
l8PVbAgWVmIEAAgCfSgY9RrM3F8ze7vU8MaNxMbMROlVAemx6m3v4VIdoihnX/KaN9Bo17J7r8IQ
qgaNm6T8i+ioxmAQZW+9pKVzt6oFHoC4mMA1dqeh+hoTUl4MjMNIe3ehhAiCwH+anEMq7H1oi11j
dQfOzmuqJ1+00Ol321fgvleLbQB4/D5tvK+5pyVmlk9WpiIB16EThO5XwrBQ86yDmreP1JIPYtY/
elUBunRV9PAczjn33e4x2tnZo/iKE+Vu1BWmUgwTg2fe52nH5AtE6bm0mJQiYkiRIWR9swGn+4YI
6i76V0XDJOhaj3lCLFxGKFZj95AIeWzcele2KAdVsVXn7FoLdT8eZ+6shRIxtNAeHn3kKrJvWTda
IIqG71odXxoCf2t5VIcPVQ6wikX2Lug9MVwdURwzlvUwtZm2siMC8dZP2b4bopXpTf9kKK8MAd9Q
fh+najozcw0gBnD/7eAYjWTghcWJbrO/ivXlgviYZ+uWFaPfEU6k17ySKHv6yb2akX1q5iejdF9J
IH3GI4VmJev+kRZ3MJgRm71+UsPpBGXkTHTeRuKjrgptPzlfeakewixEN5TuJjwQ0p53WQ8C1kTy
0n1FebehJ+vTRkLUVAdKPhNRjLW8kYExeTs1KTeWdYRLxm1hvFQziBonganW7eYQYVdLxJwLvqTL
ts54MurhRR0cUmYdxrQNNujhgtjvrkcs1twJSpi0paB9FrvWPkLmk8ztvsRnocWgbtTJ1+74Jzdd
mp2Him4hya+vRiR4YN7ONPptSUyQCNuM1jybtKOTt7r33PJYE3Xb1XstwViilM911l9EBS01abe6
qfhCdTeh2p9TtbnHTnuNPQ/+WA9dOgmKByT59tbGT87gXXMah4iVvDzf9jpf3GS9iMG7GxB92oWy
kMtr2jQPzlpe37N4CnXjGIfK2TZq1kjxzGa5TWdxgrjzMSteYM+USZEgK+rXYsBaSz1QWxV1nY0N
jH4/9idbZN9TnW6TmOkIVgoEK4KWXsN0vA2NlCcxXFF47kZRokn2Tmsjl3fpyYPnUKUIlZGGuxlJ
Rg1tlEc9zW30DB0yzyyeHhXJHokyPrH7oCz1XvmWVnqXnMmQvUSz99INBh2v8qglB7Oqz2jg0bk1
eCTEJXPXijEilajQOOZMEPTuu87S42CO+8ier8UszvNdM8HWoGkdpvI8ZDQ3S/lTx59tYTEV/6eE
QQwucQU7x1vNBS94pew0E60DufAOGVaknAU0eDaFZpys7M2zURtyj2ZkkG8nhWwJHOuwYL5j20q3
WUHXosc9tPG4G0WYnl/q9GuBHi50LEbOI19nGZY7HFB8m1shibLin8zlN6FCqnCaIjwffXAoPgkt
W02746XwC5csRiX1mRD6+ZAENXaH3mgCBScKJfvahvFxymrn1A4d/UPq47ClTTT3rdjAr7wkdgn8
0i30tTm5JIpG1jZjvALCwHercmNUCYIYOqa7GofGpI3/IpzfPpFgvikoOnNzp43Ns+2OyzBtg9Vh
FxF4OnlXYW2m0TiaiXuucSh6bXeBo7jtceXaOhon9PVlhTdb1AiH2p+uohcxeIFB7eIWnKpjh9Bn
PbnGTW2M3wSSVCxfOCVIZq4qRNvmR2V3aKbmjjMArZcMUqs/NYl1VwGEaswvM2c49HZ39LSDVcpN
o2jHYTRRzlB8DSlYJnruy7+HB7EjJfXIOGFfuM8IhoJ84N8pozjzyhoF9ipS+FZKFm2yFucKNJjv
Mma6mVUoejtmXNhT3wur/B4Wh1O20bxwXWAyEx5IRldaF0SLN6uzwYeIjWMgugeWmaZMSMT7VNXT
ejDiK3B8n5xY5sXKMyc8mbcI+rGHSUXfta2+sXm1IQr4Nqdf0fcvNrk7dn1BrXoiy4f/eRej0DC4
Nt1eg8JEwM4uz8khohIikJyTukRMYFnTYa7019RLqKjwvzHvYAMzv2Plcxxsj1s7gV4ue1A6T0jX
8LeuC1Ul+lYnjDoc60OYEBGr+DGn4ZPRV6el24OpQGAyl0iTq5ucletYTE9GWCL90s/4bbYWDJ/U
3pVZCN0Y1PSokWJsHiOzudhDD40KnzUOALEx1P7VSPV2DWTyrMGQB7wsr3yUNVe/3ZyR/Z6ntCzn
m+MlJzkYu6zJL9UCREtQuBbfzHG3yz3b1TBPGsZpHLZYE7eyFluIE+eO/PSpeVgAV0I+o53lW9du
L9ZIxzufCKijB8l80OCba2IZyMjck+23XeqskUZLLr/VpnlHX2obNJf3hls9YzVl5eexv0nGdK/x
Gsl25n4FVCBE9liYeCanCE720sT8G7IGC3cZ39g1zpTOIdo565gb1r6rHHLBrTNwfGu6OmlzjUlc
W82MKNvOgeWKKQpDSRFpmzk9YNWUmYKObcnBiLeyNYirLnZ6nm1Nt95wx+K++NtwlhlS7hzb3Iks
3QqXbKJcYW3F6F1Jwp7GNWOTg6rrdK3yDSOIsxgnUqW6k1dNL7jQtqH7z4YqyTu+UWb9IFP3Z4SO
4/TxRcen1HvW64R+dXbDM3R9Sqb8ljXxU9yxwyOAMh1MgYvyKCz+I+m8lls3lij6RahCDq8kmDMp
UZReUKR0iJwzvv6u8a2yy/axRFEgMNPTvffa9PFZ2zd6OJw0ZncKRKymPWOSXU1+wqQr6M9xB+A1
HL7bIj9LOg0/gnOj9FhN6OxqWo4Bhz+IIQod8WQFOEIEc9EgDHTjpaMJGLKTnTSn5muqSEgwCOOL
zOFcqD54UYhqOsYEcr1yvOPePqx+BHBR8c0FeRGE3febqPYWuifvrIxh3Vp16i9ZYyMIcnOWtwBO
wboiR6Rjgn+Qw7JTPi2VZyiPGOH5MvqRRkbHFZBqNFm8YWuwPYxU2WHE+4xk28EcyOhBrm9WU/+A
wnq1WXTH8raPh/gQReo68+nt4wAqGG8W0s6mxosqiNO0iDUkGGVXz2MfBTfnqzxHIs6wraDZiNam
h3lHZ9FRl1gR7Iq4PaTYfPK1Ki9ypEPA3ER0scsFCj036hJIWeZaQ8kIopledfERoGkuUEulE1u/
nGzAnM3ZVjhpA+zyF03QbIw63khWsh7pL5tJtF2Sm3MExrqQq2JvsLcV3Z9MqLImd2snBOyKfKRD
1Wil9OIoKwModDmZ1BRhSn1O1Ffh38Ez06FnSzQ1rIvQJVucBQ0x4hjvcQ5SC4tcR4RkSSKhtWCu
28pMZRNXFIEhX5yYFEiJT9vBF17RI6aUeqfonLT7fZ/hSq1wEJnqNm+/G68iqHjdUpD7lteC3Qja
DYBtbzZwql0YVnPHARwuaXToysha6+/yJP1W64MBHrMJLmbrE433aAzZTTFG2CjWDRb6sneWI8b4
kpW21jWXpkcgvB5L2/TXjU5FX1zIDUHDCQVXj7bgOEAJJkcaq7sqYNDtaF9V/wSKPYPVuCm84KhV
YLbURF6RwJhirWjZHBJgm7rXLjyvQRIFh03XzLkeYEmo0Eu6BqFHKJbhcJU+xgj71aGZN03wyTKS
WxpIhhCs9k+mhKsebonZjccktxh9qxpjg1lPhm+7atFrIEVDmUtmSanRn2yW9VgtLBucfPelBcHK
av3nbNgmWTAbsfk4/3T1qDUme8LeNGBNAvhy4nkqgvWGkfudMWHxJGzPjVQOcdVtrJgzyg+gfJkG
PQU8Yox2BBoYxPpgKRXNoueAgzx61USdjfkUUxpEkg8zSijuS9SDMvmqXq/qwB+ZOzoLXRHjKjq+
EQ1P+uu+jmq83Wu69hUmCtv4tu/GfVEW54lgyE1V0ZKakH1NAVrxMToXSUtgrJocg7ZNFoRA01+z
9pgtXHPAGNVK6KeNUl9LwWYalEWUtZiX9BWmJNRf/rKRfzI1Q6pEXMUcW+ohnLpzO+jZisQRdn1G
fZOBW8EchnpR2D3SvAmDhOR9p8Yv8XBDYi9kR1r3crkKEQdULQpvQiPy+sjQ7ie6RzLfLfvTxQqt
z9hkhR4KjoP4Z7fyRMCMA/TNteRoW6jSqiOomXCmCn43qHDVt59ToyLLD5SYLVGdKap9U63pUqKN
l1BgIbbrOFPQH+ttdcmiucxL9eAUwV2IXzQDkyKzBxXLEySuQLLPakRDObIHDARmQIuSAFJ6URSj
1V3mdysJ8ZkZsceaCEljzwCkcbZKeEykN67gb7tMr2FNj5p+/1eLSqJR632rGT7PpAozAm1TpHzm
H723bYytT3PJyLYVSDOr2nVCS8GYuJ8WKfJzEhFcEJN0ugbklkbc4jal8SjhutbTel0H0TvoYGfX
5BfOAXJ181K+l1DXyU7eSUKzB/Cnn1loYszSR5lNQGYVm7vaIvsKwT1wiDRkksHKM8rA3WHktCnV
nDcPePKXhU5Jpr0q70LLHO0/8cNz00COTIlMSsl5BBfVyN9+zINSRsNMunT5X2xwenSoAyMiDkpO
TSDSm2lpAV0KmLj2DLQxqsWfufEdjvTrCpQkqFY7Zlt3TR1Ojqqcsob9ulbocBUM3uaOgKF0UGEy
Jf/8RWHtQy/t/EfIaunI/TpZlnl8nRzXxwslGXzZZ4a6khXZbsGfj0icS1qUOpWoGvzl0I+V7Nfs
jnZ6iTucnX/4lOfT9E0ikaEztTo00qe30pEeBs3FdzgwfoDE6IkqaejTJQVTSA5ZH9yTTLbbjdGa
2wCB/axRdxE+gkkBVoToUGfg2ese+JD22DjjVg1YxGHzePa0qovmEdHSWYRt/DDS6i37Z8vus7kZ
GUx7UeMDHQe8NS91bVsljNA5wohGvIeroSO/HHfZOD4knKUK/tnab1Ym43/Lpl1P3BqK4eQmyeGu
zHHHhd7Dtvx/mVEaS5bWLczuXWuZ275yPnMvTBBig/SlDlWaq638mTL9r2VaegjkNYBo6klW8Y+F
YOGpR1IsRfmQ+PSfMbrAsELIEpozWSHhyUdn3SR/EsMQQs9guN8N9DZRCvKgRNIYhtau48gFmE0B
3i/F1izWqq9x+g1Cm7xicYK0aQ1MLWgPpNO2jHPTaiptS5QkKmZIHftSCDNJ2XLl4AwnR24QKDKa
V6C/+1bNvDKIfjNb/qdM8k/kJBsgAURT9vQeiuHgLcNcf9PooPXEcUNzvKtGZAcwt4LMcFThfpWt
9Nw4pAIzDhkQM3My9iuPk3nF+66ql6Ypi5GpR8agLpsZyOxRjbAQvFFduIJMaagXhdOcUiyEuoud
885xo8aqBP7TlIBzj0t1MuZR/IyhduZnu73ntoCx0C4GY7ns1DM3nuZ5aKkaYmf1yl/V/Tc+KyNb
TSWujw7MsorCC/YzpxlK4884fZk9f1FJDCHem29HcEaQ7ioVPqEGadW0Z6qfp1ibQBWpecv99aUC
pS92poWWAUN0kVwmXLFR/5e231m6mS5mzHrCcMieNT0Hlz2HilltP4rwmeD4kC96EwJGe2c0Q2Iw
QRizF8LsrTUzVd2h3iaB1fptyodwVOk+B5FGW4TZVz9kG1/tPtuofuqp/wt8Z9lb8W7ADHmY0pXe
rfHgkmVg2ADl33J/6bLNiMo0tfYSM8j4265XVyzmDNipJKtFsWyQITj1hKwdBBylC7geAHpZNssN
ItofVousG5Y+joworDlhttdhZO+66tJFzuGdXg1t0/xHKWVMtGRuhz+e9ofp9kx1vcY12ndKpxLd
AVQXAoWx0fxMAaeS8NYxyjNJL1FS+WQxaZfQtkx0D1Xjb+DgFXv6POnqZWIri4lmbBbQ55a8Hflt
i6JY1dotnLZtR5LhrotRYGJR0jMd2NTO7zibawfm06Qjmzu2g7m2Na31hJdmR13s9wh/2OKbwyg/
RgBZZYQ0H99I+kbUPpu0cO4nJSTELy2ariFlch0dDesIUbgOGBNlO8aagnqLmEynkX1cJsYhi9Y2
kO14kwerES1yPuuhhQdLnLMDTXCCyz79v+jqH+KLMD9gyIoqGnIrw3G9uoWW5bOZgL3HMEq/0m70
k01qdjWfV+aXbP9Y2lb2TlGJnRbzgjsBrFZjcAcpyF0ETL21GGiTCUTSwcKcZILzsCKShY2cn04a
gte7ebk3WQrZNgqF5C95Dtd8HpZQeYtb0p/LErHuLpJvY/6OaDiVT5mo1DIDHX9s81Wf/xECVsjG
LHHE3kOFgLg8jr50lE6yvMY32qPWkLS9xH4da9g4m23nPKP0pxNOKH1c+bzehACwUI6OdyDsHI84
Z59jSBHXT5fJxtWgrCCfGrzJj0K7E1dvdceo3bTFO2kOjvxrB9uivg3TXnI2ZXGErDmLEDBM+jVI
PjPzXttnrb7J2g7p06mUT352k6KnpL9tVLDlqce1VFpL5NGPmprQawhJ/YnlbcOuqDK/9YfXIP+W
IouLW+tHLf8cDGgdcMnmI0PSYi/MfjOZh8T5cRg5yclLU2hKtZhfNxwTEKvvhbCc9u+ssK9+8/Kr
v6789mguGfYfVj5a5YLfhu9ib/GF2oCDNSWl8sucvm0FhPqpVxBeaMu250H7075wGdvS3hwJdFsu
fQNr8KpM1mpwsf0DlyfVvrMBTuiZt5rThGrPPTZLxVzXzXWQXkG9Vc2Pwd7wbRWaPIMFvWFbv+bl
b5+cOJYq49GxXuxmTfyJSWcuMerFS6AX757+DHoCxzmF9Tjr2b4ZIY/Nb05cnMJCOloUecjKHe9Z
TtpyQIky7QP93fj3JUC6Ll1pKx1OQ0SF0MtCkwE/J99izOiKjyH/gHXGKPfPJ1JcopnW6h9cPa89
dQq+ATaHzqTBcyixwCAg8JK1Yx6UdcP/lGjn0MFGi2jPMUfrqP6Rq86D+FmWDPc48xD2McuxK07C
FEAhXOnUlUG+artLNXAQcWjdxfNW+61Qk9cvHZekySk3edSwgMNLjSd2dB6+dWzLzyL68IeNgvua
T2XQn5b0EJSgEjUg+v9lRj85RSRp++upJetFr2BdwMTOGlh5NcgZi3naPnZQmVyN7jEggOBARssE
u4B09ylHy3Qdihk6F7/Db5wNJUI/DhZUht4wbBri4x28Anb3Ltg2c/p3tXOW5ZcN6amcYGTa2Gpp
jeMi7+8pHi2irWca0VRFp83Lwcaxg/49i2dFBMMLy5LuIdkF7JehRw/rd+7xv2FbVcVat/cocCN5
D/gBqDUdzJDoicFbpEykWg4K42DNkr5eofh21SlEwV+sgRAvZWwpkXKUR0Yi2HEsQgKejXnvsTZO
HD8Gs8AuSn8Dvqib6FfmOnNFJ3H7yNKwCSdwWYzoemq3AHcQVioWlAk3MNTxvGe4rwI+RlYomcRK
vMNsK7wf1Z9d7rWckyG/2kAnAFWC4X+XYBO5ayVsSfK0qDrWLSqsKQU9f6qsd/DXqcrXVH473bHn
skbqGUsRKbdz/xLrHBGnXx2pq9V3r6ndSUnuojQ7BnSVFAMNQcB4mVOzwRVt4gH1xDEqaKEFxCbi
Da/AlMX+SneibcRhww+zZSxVmxEaFQwC17CCeUFMXOR8Is+aA5YNVCJ8PqURLj1DDosaNhY5SgO2
NU2fKf0XVDQ3SJKtQrcoQk5sFeQeePu6DpdeVXGSgZwN9+uYemQBat3CNjktD8g7/fmEstfBjD1O
qksOmKx+TubNLMVQ1CcTSaGEhzUYoZTAadQbu7b4M21mw6x3vaTRHMIOVOKZRIKhpZjF0FRkPSJ9
RQX4/t1Qo8Y1vq8qXIqflGG3UwoAD2y9MtowR8e+xw9QwC71lsniqC9GC3uaGRyyWEZ8O534f+Tv
DJvKhD5Q9ZQE45qxFkYsZWEBa8R2ChHxQdgqhhJ/GWPDkVOa/Sasgmibs32CnrRZjQYMXEDWvcSa
DzaKWKtcWPVlVBX0TurK8utXppVzICvbKOLUmwEniDkhBrBYA7xsk+H2Y0iKfE+nYVwayJisupuL
NBeaYBjtULM3AZ3ahSw1S5kkoJHkhVIv117x7ghxTPBPylClOYgp2h9zsflEBwjs2zJWut2Q4e8z
mQG2uJE8hwELI+tcTMdpoKr6ytPts1/cpUrDSYlp0cJRKdmLAaYpkg/7akL4EK+ncQyI2wSiEg0u
mZOhBefGhipQf6ghQ5ru0Bjrevg0i7M2BG7NCUibkkXcKItwDBd1OddGw9XYtKca97zy5XCGEy4C
sF1yoV8qMmnC6tEp5DTFrwDJLf146DLxfMJi5+Dnz2HcOkhjW/IO42DB+1a9W2l78xLImO/P7ard
INNfoow9O7h0h4qmokZSul8ug4RZBvXiWU2QgKWdmxeUtdOzle6NFTIKwQCJ2JRWCeedcgbYZibH
Z4BnbLNYVwd5iZmyCVgNSHyJYLH2bpWOt9rDfE5tBEN93ynDysu9RWlEG5VSgxA0TrH+spjstTaS
kQamsx+f9mCjUWcE9vRHZGQHkc6rgEdUqMxrK/6cmmTb/gtoHffwdIz0Y+z2OtY7w7oSuTmr7KvQ
xWlgCkaMQ3LxD9eCi8qUZ1cmJSGd2wU1pDtIn1JyMoo1abEK1AtszRJ7yGLCNp7TMjTkAcIT2NIE
wR8mCqhAMxUKiHgVoA5xiJIr1WdFEG+6ni+JBonKk6eX3nxY/vSc3IIWNx8zeam+OclprO+VuSn1
m4lqWwdXU190c4fJyEx3IWC0qWRZdXRawMViqZu3sXhWDWujJbk1m5lkcvhAudpVCzqZnXKF/sGu
oy4zIvTsB6pqSveTJzyPLaFelLAVeU15+hT/iKLvWN016aFodnb33eccp+g+6DSn1dgQQHe3jMhJ
MeAZixN8OPOvPhy9tFJWRjPuFfuamt+pdmFEAKoHrgijwikSMBT04lgiiZRjfZQPZADNV/Tyfvry
oXUqbE6SNMZ7a4KmjSlNG2keor6ikY0C0CcPDWWWzR4rUB+6D8yDRmDKP52b50SImIg6aBBOgb2q
QN1BV10RxRX/lMOztvYJInpbefDOzEl08G5xgdGlg2qD7Q8iRDAnVXhJdF7kvRRbnZUt/QdIynax
k6STnN4kjQen5ufkI8np0Non4eWBgAYuRoNELO4nGiv+MLOrV4L0pu6erfaNamtXUHDo3SmDPFmY
J73+E3VlSWcj1Y1FUGMY9DbsqVdSZGFjcD19Y5FHWOH5NEbEe05zDvofbhQ+5kJ7qu1HgIxNBaIf
Jd6s6H7j9OoUN5/6pMGf0IdnU9oEGH17kJ5KXYNPwsIPSqStN+TukCtCjGAX0nCjfUvD7ObzB5r8
xb0n/jgIejBHCBCDW5dYuB84/ZPMKZaUbhGqJZA1BuEn1Tw7+oooIOjIIF6VaSDdfZsryxaEHx0E
tJVreq5OfUNybAx7hOqcG+TgUrTI0peaeY2IM5OPlr3R1eQEsI4kYItTsO4MuJgs1oxF3n1fFVk7
JMNedq56SYrNK0m+Rv0csdA03CVNjzolwQvC+hfzm2ULUG5uOBWscNSkkQkWhtUSUffkJc8I/FS/
LlP/zKgVYPDMij2MVX9OCgcu2BmYZhxeIqXnk9rnlIWnQIqami3nOt/tDwNzn5w2aYzXjzMHhyfO
mGae8GEAv8d3pRCzrGvW0gtMd2LspPvMvG8VsjsxA2zpD0z8ZlNs4fhVqPX0hR2PfzipbrBumfwz
O2o5ApX0YIaVJXKC4t/KfJaYjPWENjXLDrGGVVLMw4K2k4cUTrP+BVWGmgBHdWwwPz+lYHW8Y6XS
LmNELfYZtPYcxVV2jL9Ml+YjhafM+w9xAUI1Yh1ke6TN4Tgrs77LBAKFPptsgZ12BIhfhrjNAFjw
SKhq4RojWWwzlTaL0Yg2MO839OZ5LKMFamBge3RXSEJUv0MI+DJOd0lhUw0k5tui8UKrjspnIjvB
2KvhRewQEclBI162Cm6PoQOxwWZgI50XvUoscKLw3MI1oxLELcK5HlwW9m+eUpb4yjw1tO31cld2
wvj9m6v0ULlApazOPSqKpkTgwH4rvmJ6Er0zb9qHV8Hfw2WQcxKmQX8aeXoHKvUg/kQdzpyvzPV5
KKvbDvxqFQk9xZtwmJL7JKnK1SStcz4jb4puaaoAiKWcTv/xF3p1WVFOyMwdV9w+dvluq7evfxTe
Jy1uh3xVO/8L1fVyQsAYvRGK5ep3EpNCwvJd/fLfNtEM6rciQ3shKml6MuFAGHtX62UYXiRE6f4m
Vx4WjeiQBZw/qJw13xaTy1cvCJSYon04/qjKNz6dMboV0k+VnQwLMOwnacMMYW7peK2xm0miL7nh
O3pW0YSuRp8uRpRMqQ//PDA4V+15L7z0SFHEe2tpdA40kCf/jwi8mYUvnleq7JMz2vsU4g29tUp9
1chLFWDsSQT0UvnyubJ9vbdCimB9EUBdorouZTGVaxH0QgXBuIAHVuZwWPHTlikQoHagxTFpa037
hG1DufhLrJRmS3SdFzVQ1XwV69t24DOE/mPygQsAj7iqhvIa9Q89ZKjIzgdFcT6Zz1TdGfzKTFUB
hATBUVxRBhBrQlncoFkLuhK1Xmfd0/jdw08KVfQIZUX7ic679GNnvArmK5Bf4gKOokcftBgDnJmo
u6mUcEFhBx5Z3YeVGxJBLj5NdBE51T/OZkr5egHt3+Va13RD6XV2Pp47C3i3dq35KaAwE5J1yB9y
dcgUegM7bSfuxwZVSqMwk+EH5dpF7z/LqyCSdv7Rb6/8CN6fqFW5emoTsvlna90oF+qAnbx+akZD
S82n5WZyt+Pzqn8V7PVyQB+J8B/0vtyR9xrbM1IsOBQxYBjZkmckuYyoFbWN7WTruqJIRqWiIsDp
OPEzbgBfwqWXgB2mtIacBLbNEiiHlf44ce1mDDAHYUJnh1RpdvbcGqP/scy73866iv8S+zQ1BV01
zOP6TqeC1C62d/eD7aQ9M2yI/vQUzmQyyuTYLQcglnS7JupQW7vBZBLFDsHH3vDI8err8r8CJXg7
0oeTOxcbAaftjl9zvQyjFb4sp/+ZvAdkX0fUN+wapFdTuCazDT2/WMe4+KtygsBaGek/Gj10q0cQ
Zv+Tuj+HTktBqQNEeiaWWW6nuH/x6fBw8tgm4WIpSnXYg5ucVDjN+QC7I9fgGTD9DB9au+OeU9tv
rd55iKA/RgKMA6x2Q9kszNAkdmVnIrlx6k1t7YiDnaHdc0XNX+19KFqazgmVdaowpKXJQkivd/bf
DK2/4r2vPZZuk/V1WNqjtogMyEwrqlzEMzS63qI00fOXKuqq6pRz9hBLeMRMBjvtfwXISM0OxoGP
pBL3BWoyvWXp5baVfOzYPDGZIbluwPEWvIeN5Kuv5x8JiU/ieliEHNiPpH1My1je1NqlmG7C0ofY
OYM5gHisExMLZsy/RD/J+c3QTw7a/CjhgOJ+BOYpj/9CphCeBQ/RS91U//5R87eoxyXBs+g6oJ4v
/OGzRLv31qMx0asyi6cHyavlBS6TDOAMB3B0Hwjk1p7JRByDQlRXLOfVHNzaM/fuBYOUbuTRjf+a
6Z6njG+qN2Y9zgjH3H87KqkHJ6PnU+ELfY4vRYKiFgLiywwuTvzpi1M8SCbNX7XlzjGfdvSezGBe
EUg71qEb2PGcBWfrq4ecaTbwz84jOZjRIoMK9IMzxfiX5AcVZbbkVG5BaBOlwzC801osXezpJiej
zVh90oJg50R71dyc7h2bX/mEW5aWqpgWKnAOmNC1uzReaOrTRgiP2hcjm1vjbZYZKSASpuoHFKgb
6EEOAIbS9qQ7jLgZDGc/nflmXxL0IHVHJUphIWiE+fQ96kfRdtHYFXjm4uSviAldtq4WdTapMtwd
UPI0+keEE2GvimS0dNAYUgciImC4qWViSt9Lows1qGj3lO+qxaGgsKXXSG2OA21J+2Xpv4NQBYPF
8xrVjdWPgF/NAgvYf3FIdCVCaBSzXg7+k3ZXg/ijRiiXcKZDUFCRDNU5iKRw7UgcZCNOLrV1Vvur
cKyqzYCsceFFX5J9qqijQ1Yra1wqtmiP1IE0Hyay0KEiddY4izTUE+gWnFRoTd4cqMhFPWlq+DXK
Gzqk362zUBrGaZyMyyCY1RHIrh4l8U1vT3FOqC79mvd/UIvAJq5giaWbAJ6+fGJ1QRoicC8EtzMH
6VG9vdT8lRbLXr81kjWXkkOD4ZnrSxA9sE06gxEkq69Odb3iHGUXpsk+IKKx5pzB2YuBAqIYxrEv
u3mxhKoKDxBDd64nxAXW5RE3sRdvGXcy/20YViBA4Br5DPwb/Z8N4acljlsz30sFPG0E7y/nhE/l
ODGUUYs3DiG/2NV8jJ0GLehHct55MDI346z6BRnHSfewE7oqnXtkM4ycPLzBd+NpwmepznMEzhFb
l6VdsccsWoM1X5R55cMs76H2HWSfZAVy05v5v8T6xYGQcIOISzd5n0sRIDKOn4kTsULxIvj1Vbo/
AjDOH+nQM8TtJDMQLHpQeMWHXFDMgrqX812nHFNqWNn4qM4664h2yWliiUtj1BcSrSXpGVtf4kID
CpDHH/EzA+mzpbrlWwP9H1dHfARccv6tAQg7nVrG+g3hqaTtcG9x5wC+98fvkvymhu7SyPACcBNn
pMhgEPGJ0Pe/T5l/beh5lc/UPKowMux8H6q3zCJ78bsn0Y38LnDI5MODStX0ZUy5bRBlogbnNvhH
SrZavuvuBx0QyrG51d1DQBMZF7bVrrp+Exwrm69LCfk5xtQu9fQZBpeoG3d5ql843uS0ozCMOvpu
AJht4OCMdsQhLSu9Wol7l4ME2Dakdfy7yRmjox0M7cyVyWYjWmjRNv3CkF9V/OEZx1YV2SvisaxC
BvswS5qlSqUpm5xCrY0hJH0sFQTS8AtG5UTwHaQQf0f5NZoVlRlZo4RXI4SMICqG+V5nG7FQCFEl
EmoGsaxy5Z4xNr9uGB4V6zJZl2A4dzGiPrCCwzWWND7DndHcyF1m6cNInjIjoYqAS0hH26z/SgFW
YdRU0GWDd0JLk8KEEUp1550w3eHbeSAl+6o2CHSZdtbIO5eZzSCRapsa1rOYvuFlZysrnB9JPdse
6x4aV5Bk96COCW0DDDNT5D2UmG7861GVw9JAa7LhU0BbysY5UzKFGfQzMPwleNhaWiLCnAfGZ+b/
wgphBB2mUHXQRrEF2PY8HD2IgaToUqlxSp2NdDLo0vR1vRszC0U70RFtjmw4WPsixopp5siW4dPS
S+nnPIjXnhsG6VHMJMWtH+AvFc82bm7E3aS4Jn+2KC+4HjlMqaDGFi4fmUcXGp23wG25vIg4uNCM
Crz0ZWifXKGZNf6JT8rpvVkNLaJCGyoRr8bABE3xBkaJ6YezQn8CN5yFDuE7hONUZ3HlBuq+0DH4
GDnfilGPikiupDzWCDrCxOaj4VJKEywq7dJUJm/i1lu4HcEpRd3RGijiuNIJcuaQPyaVbEYYfKvR
wCHdA+BbCN+l44HW2Qaa+sIjyfOiOd+kEM/JSJuLZ0usz0V60T3eQgS8jlqZphGtASRD3C3w22pn
L9YZ8ePE5tEYqAwXPcsqN3vR8SmqwOPH98C5JNPv2ngT25mUkaxr0Fq8mtZO3ERcKYVd0OSoggDP
tccTOUjs4VBMGH4NwgBF3q7KjF9zTvQMaGB3DSVNCoHST7c15Ia4OXnsB+UWScosQZsgN7Kbs3PJ
dbycKDIVz3QVk2/eEDQOa5i3gCCM4GSfT6AR2g5QpM4aERqXc8FOUg33/+6zDPeWD5mcZzuO2DIh
EQ45yhkPaUj4W/rrYPwLDEj0j7T+VPidM5lURh7jSflNL6VNNYwqQHx8YuMSl1SJPzob5gFDEjba
TL323I1kG1G7Z4ByA9Yyf9EFBcBn+OKta5ulK6aSJgIVHh1uRaYBUY4/F1EZG2LB/dl1Dx4mZFvz
usE/2ty46jadjYmvUWgB2FbkNtwQXgne5EOs5KzKg/fjMeCUboSagmoNukNwybvzwMcfkyIVSP+a
8NwFIHVnBprK/OFFf/K/OnxrqOt0zphV/OMEn3b/G1sf9rSxgmsbHGxgn4nzm4eHkG9six1rvd4X
rgTkLABNcAQRLLbEjBYhIOW42asyznJYZJx4kLtjs6dHIJOvs+emHoad9hBA554Xs9mekBHTWHmU
VOt4fNGmarzZDVDdozbti7CYxcoj5FRTg39s+WzxzPJueLHUY3kID2IM0/M6vv2ANNLYyLEbmp9I
Z84ZLjjxLVz3FqtSbGMRWkbWW4tQGpp/E/smvxXLlYbliRWuIx6L0yD4KmaNjDfnk7SMmq2pEIO9
I7oXPNRLrmDGXiaaE4rXuSPU/AZEBNhWL4Rg5Jbo/i9Dgya2p6vEIsBjx0L5/7qOrCYi5BEr0+wC
SVo+o5KSr96VxVc4nvjoJqo639v1CcwR9EwsqoZWbS1k5Moxo3Qbx6cef9UxHkkoKDiKZV67GUAl
U2qk45rImMo6DxQ5TWKy0fz6XbUCuFMQw4m6RGL9x8JKN01EzAuYaHFSAnYGuM1jhytnZJLOQRaW
Y7CbjLuT0dBhmJcvYLIN5kpcvUSsiSLmpTpw7WSaTjK6iYHwLw4jDebxTcTYxLK3hrOCA0AIqTxt
zMtAXMx5oNM4zn39ERKAau7AxQQS0v59VeTikxyY0Xj0yLPyFNUfMRo8BXK1BMbcjKdFHdCfUsls
szhzUOHY1i4ke02TsPUqsXIM+0Mw3VnqBys8CvrHAL/wY4x304gRj6oMOp4+AbEcPnwcnBkI4JZQ
nHwWd6/AuAKjSsadoKFRHYlEIf8apjdVlma4HtAsam5nMJmizS3eJgN+zpmMbZQzAU47rYQ8bHg+
sAe6qECoupGIdO4XDrcpo6txLcTnVTO4NvJrB6tBUH1FzPMDZrAp7WutqGYMBZ05SR/sjPEirfWZ
Zst7OWYwSi9zFYdih8Vi+iETz2Hsi/GfTVdfaW+GAoCI17I4kFXxiThZNzxDTJHTvR+97HDnhfY6
eMrWEz9ximKEZoA/gqDSUNPrLit9/FM7B0KbZ3gUaxXJyTXVvjzmdSV9ONVnTNXR1nCIFdsGTVu6
Y1ms01wF47QGvzYXf2OIcZEpu2b5oVR3OCd1fdHqqyMiygqJBew5ps+++hFlOv3Qj1CzwYxU6PRZ
YWmmfvXEyylAlh8RLUvPBm7d0HnPLoVzGYyDHZ7Fd4Y2HmLUodaYc/+P40eEo17W0qdtcRLwwnP0
lhW+lT4+OydOIPiLuLmq8qVMB4PD42BSy8foOWhhoEhkIPCucWpI2A81ToA5rAOSenLUKcj+w3Hr
lCvuF279jB4sU+XEeSX1gTuq/4fflpENHlzdZPFlOJ/tdeWPxGOE2cga9BDddc4Mbxd0n1WMHPim
CZfdoZCfcUcfWHSbbTYscqHQ0vU+VeBmkFzFW4nPlEwpgPZzIz0I3n6zSTLy3Oo74APezH+Oi5Nw
rXWo5xqHrZZWDw4BvPa4nX44ednRb2NfKEBZfeHzo/jt8yeYo0CfQ5RrULtyZrBfjtAxuS1Xl7tV
GX4pzDgbXvNpFbKsDS2e5zu/cAHzW98w5+KVlf8eHB5Xlgol0BdFCoiWQVcWoocYf0Y85s2uCLDE
F5A7boSwGNU+kB7WESf+XCeXjmxnJGvXgDGTGqBR5TStTuMCvGNDo1iO5Nlgw3Dm6oiiptJpVdOk
oTTplM+q+/NQXo6sQHW7GZOrXf0gXWYiZbnKj6XGS7NeBTwYTdfSGYA/TPtUQ5Ru91+Nkc7VGkXf
BM/kZXeckpydhc1aGDKy9guR7JhfMwZOKmIkIz6Im9SfLJdcCLd3/lr9C0cl24hDcCaipi65mFOw
s/Vr6ZxU5RZz9fNmmztPvTmI/whRTcbdhfpBaj7R2gY+hD3TO3GsTtkiyvjTyo99A434wGh91nPE
/h9J57HcOLIF0S9CBLzZiiRoJIoS5bVBtBwKpmAKroCvfwfzFhMxpnuaIsGqazJPWuBB6+x1GC+G
SZ7bq2qfsvmdGLGb33UdaicoJ+uXrvznR3/SeoqKaNNl+Bjc23k4h920Fe1T036b+afVftXJlV+m
+M2CBgIYI6CRm+WaiFv4Fuv/R0bXvH4dADGaMNfmTYvSpuIERjtOvpeX3DrBszFlGGDeJwP43ylA
moAoH4eieM290/qEB8E9m2cYJPy2aobUzFWc/dsN6tnpr57P0qz+QbA47amB6gPGMFucRu9glg89
8aO8rrC/GNX6WGfzcbJutXMEydUjyjYc2vfoYxKHPn1QDNuX98rmo876m2Edt3W3Ie5fTGN+aPKl
HzgDybIYDas/O5ohd1NT4SsTSVZWvwjKjeLJy38sxFJ59RSp7wXObOF9/2facL/d7M4o5D4bl+U8
ipIDaRjjEYwF+cHlbTnUWQzixhj/9XxTWXrN5RphBsCqoMrNuZjSiN2KHjPk1snTQlE6Ixapw37n
zSzKBzRT9DARSbLRU+TDJeOfsMFyJE1xt+JLviKc9c4hY7lT9sShJsgZS7n17K+SG9WY6SHQmuno
sdNnO/nRaOh82HIKpSNoeKTTTF9ZDUfuIQgP3XJMwvtQfZvtA2CDHX09oQGKhVq+jZin4j9S9kdQ
4SP91dB/SciU8OlHKur+0KJPNHl+scgDXcj5gpt4O/sGD21JbgvylfqKAq1Zg++Wx6S+Bs6lRhy2
PvMmtLymezA1vMpnT/+hvszGj5act6B39w1aVxF+oJcd86d6ZpdfPGn385izzlczgpOK5aIF2NTI
dhPOsCl8reuLVf/wdPvZKzCyrQErDiNdITygV2QQWih5oI+jBQKUBmTXoJA3kKIZ9GmSeKNG/9nD
BWYJg1EKnlVsy2nvk7Vh8c6V5NRkY8WbwZqPHzLnBaiM0LFjFdGV87NmVGKWfzY9aOdO8g0MyZs+
PcjN1UREBCtoXpe2v3qk6CvXqUDatvwX7IJQiE3Hymyh3KiZotek1tkvc0KF018n5M4t6LTOAcXA
EtcOgU/yaqsQoGC02U/GN3OI26z6YIoRQpsnmGg/iFrEHK0a+zziee6eIhxj6thpV2c7nRB9GGjn
3ukgRtT5m0rHXVPfyvYxCREAUH5pPsCbBil40jxik+eLzFcPze2U/XFjQGrd5kN9yLrPgGX++kFM
VvFZJg5mjLUHdGjTf5rJjxVo4RK0J3suRpcIi2iXjWE9AX4GawuQkabQiJWfxkF1bGYUYIRrWWRZ
rML2iLjWnPd+khj+9VMT3TfTZ8K+d4BrjX9+I+id8M2V7LnJn8UCmO/KtjhWoxEvgdi7sO0Vs/MJ
+U/40FZr1M1/gI6gzGORvXWc3hYPbZt/cwR/aOdcJN2bDIwj/6d4/fR5LjVcEvLj4FHnu674Br5l
jl9x0DM2oxvV4044X5OUCNyOgY/i4MSsp/T+EooIc4outHdny3VuF6vc2ZIx7/CI86NACGylcNN0
PLtA2bztMDJhN4pdpBaq8wslYtPBHUzLo+/aWxeFaZgrEPrpwaXPi+bgqGD01ViH1tUenQyMuOAG
lPFpJhhcQRwuWsRY/FuwN+wQx9f1zTJcKqkpumsGsAW7Dkwosy8W/cbWHrhJfWOLkIQFIFEVw7AJ
+HrylK5fEIfxgnRw0snuVGYf65uypg8I+n4WwFSWrI3/VZTncR998QYNFH0ZIEKmjGH4ni7PltEj
TmW02AyxH7x5DMFDJhj8LcBwDpAv9Ev364cxFZQgtjhkvUvemvuryvbB7ZoNUgcToxbuc3o4gXsv
kA0PS0YAibUJTXPjWVhhXoi9xMXCqJUVPIWOq4hsadib8SZCEGSGMTMNRTDwbSC7Nx2CBEN1VQ4y
OMbmJKlfNQcZ5dYQnDAB87i3bCrXP2JiP+WshwBJSznBELBEAt5l0fJOjAQdK2gKYRgHqaDQtG5Y
h7Ub6HvjTvUP6+Ex5OkxnscPgRk1sA/rd8biKxQKHudRHAx6Lw8oEukF7QeZljAdfxqmJ6ZyD8qm
tMjSPQQNiAmIvWCrFhJUE1P8VRq7fqojS9sVAg/BkNh4emF7Y7foVljNN+5maJaNpgSNvO8I/1PY
s8afcFUTh8F+kmTNgYiyEyYmSyDKrVProX1dWxx74bYe6HEt6WzX8x2nK+aLv6595WMPmz+Pj3xB
u8mIYuMnoFZbbnXMrzwbrfcsKc/UHFz65NLxXZbqxULbLa2UnBdIdZ68BTuG+QEfsDwRKADpCAsJ
VsuAD0SmE80flLgSR2L9kIv5fkr6H/DOlTG+gj/b0BKcgR1GXcvMbzZeliJHOM1xqrZGH22HmWDO
ljWxuSCmjji671Ny6py79YeI6okrEs0WA7KR/p7yf80cZGXfq6NDMl+Ws3XgfQkphfBfY1tmcsiX
v0YhhEDF0/bTzNKS8CXBhma2613pX0s+JQqDM2ve0XnhSuPAn/gKYbGR3HuBCx59Pk1AznVsTU/r
vrZgnh982xCUVHTxEES5i4HO6QqhnFlTgBmTeVNbbGWRsgUsdex6D5msdxmXRQhpi9vTEF+DOE2w
PJvkv+NifSBUuqwd67rY5jsNxy09htW+7+q7SKkHu//KSZiUM/fANyx09YTCL7M/GbAk7KZXdziK
ElrwlG/Te1+Z+EoX2PJ/Xfpszy+ZeRlLbP+aypgmiRA+2U1xQAPMhnyNNXL6OraZH9dYK+x19Ml/
apbppmlOi/2y6tkn9ATQf3coG9aftv6wkMNYLTSRuyz/W4/ZjtEl8yqJ2GHJr0H97nvPFCowD28k
+K3lV0GUCKHpDsxhiF0R898k3tejssKfs8j1oy4QsM60ndDRty7zKbRcm+x+XpEfqol5dbh3r3P2
bvEDr1BDMUPO4J3FmWqnzwTtjc1afT27xj2xIjcuKv8eV4hiktm1fzn59Krh6keNOfn3nGKNx3WF
qCinRzUIfWMJxacDvo9Ugn8tps42hawd3ow9sF+0Nab9kfv/PBxj/CEzB9V6auriYi3XBbYi4RoZ
nJPaWNvry/oFW/+A9QeZmuY4O95ufXYz75EPRDIBt2uQ7RZAt+DgKCaSMuY7J6luGQ07/fq2uS2a
o7vFu2blE8L7wXr3ZMzAPM+v/H1uAk2Vd/GSo9pPsUrZ14z57/rHbyaESOtHq8qX9VEbXLY26JKi
HiATz2gZ/FYEkKLEL/jcAsBy/j0PA14WXhvDCY/PhB+Vl2A1Hzm5qRLrBU0/f/HQcXUm5vt6z/J3
Vok7/mX9KUeioeHr73jITOuTz2n9ZFOPNpinUSr0G7wlccjyuVxYZaLB5Gf5tz5o/FreFl5rjnyZ
us7M6XUQT1CZsrDLqdx8+JZEc9F6jQKdlhEGz53kNFYhPJ+hOI8Ldy6KvZkACYynbZiRpm6RE8ai
gLjhILvgDb5x3ebQVdOjAOVTpmTozqikR8AeYsGgFL2Pdk/c2WsyF4dMJfcEmbynnWLHL9BR4uVz
XsyKtW3VnAp/eGLm6XE41fPs0XGQcYVSy0A/tjxxro+Oew/bfa9K57AEw2F9XGrLOhCtNuVYtlQN
pHhFCQqNVdmrcQORlNlr41+YwFS2hUD8VWEqXQaWhD8WXYSCvBY40aZW5P1aCE58VrX/3BoKMNA1
S4wbSRTvemcH0Pqn/KVhO+NHJJQOLm+LAmydAG5F9h/Ca4cxHpcTgaQ0WAlMgrAlgnXeL1/PutMc
SNbdaCZ0FOS9YhelUTnoerksEuHeaNJ59Bumsgmjt8iqTgZq55Gd9Hr3at+KpXb2ZK0eyz47MqLQ
+PRJdL1txXLn2or6Zw3RXmi9JvQNFD0IVlRDMjicUWGxUuI0w0O/W6/z5pLWGAjR/dZr3d8/oRHC
2ZO2X4b0DbTW+lu1xQ8BdKw+HCI8elqwxXCs01xHu2gxHxAlXTOzfresFtn+Erdu8FNAvbkhsrSO
Q3wAUTUzz68ldsH+BIYOYWrS0nQRXD5mP6Wm9qnG5Ct00A6MgLe5bdlN4k7r/VZeGpWwM2X2axfV
vWfS/fmoBNKQse8CMb3HgVrgFQCTgmTN70nnLslX8A1MkHw+FK3VN+isQKHjToA1NAtNRD/CuZ00
axJOiCd/FvYBQA827JAlW1shk0mCZCa5dYyNDAs5AmPSWVrmi5H+mb2HaPDjRgTbdirO4iICIDoD
6OsCaT0rWGVAc+IvL/r/+ijgGQAoRhCRQoju4VM7jezQAp/KmAWU+DJ8ZBALovfEoJMj3mHiAgEA
ART2DA+aLnkFes/QeZAIUgBgxYLK5w5605OaJhZuj45HTva4ahFW1c02L9vjxMrFRdKz9LHqLID5
ZPwCwW9LQP4qOmEjIZkX82U7Hhq4zZJFUX3KGpbEosMbyL4k8u9VN13Zpep8l5k44LOM1gPR/oQz
hC9Yz9z2R6GVyQXWrL4rf/OJx9tIwGx7+cto4Lw3sn1U47atu3+kWe5gXcJTXeniu77uic4an/W8
2nHyu0EVD1U6vRfcxsNg3rLaw3ZmH2ebT7Rpg3NK0zm12RMNzrVe72WjxOhRgxiWVrPBWwdPx0Q1
aMgPrZlpukH4bRssjrp+N2dMCx37aLRlLAqi6cwFyC4Nl6WMO+Kc2PaF1pM1frX/SfTEPimc96Iz
HgtSf+2Rjrt+GYWE6xcy8wmO1Ux/A18eOTSlb6Y83E6yOvUWihRT3wKRgxRj1+TE10VMehjEKLaM
qdL+0ZDG1UuiixuaJ8+MfixtrjuON0NqtZmVuxy9Hgepi+eD8TYbToq4oMTxYxNXjBiVPy5C9mSi
MDsYI9rqaJDtYXSWX6uN9YBPY2SUcpFWu7FxAcsgbfdzirIhpaxIrTzhFrfYloLdgTGEoM4q1SGE
A+MwFYXvYG114X5FTvcYzJ21NRsmRDqFQZiOhxkG3aaGiMHXl5seb5cwGKgAgnD/67IWLYaDmVBM
9QBA1LBzlToGRV0SMoleddFAsU23DwjVKd4rQEBMbHe+QXBS6DLJzcc7I/HOzmDrQ9I+OQXYmNqN
nloya2C1Fk+W9IlJke22sPjoR6sCA8VQhoxAGsSkj1PNKIggXaQxmWbL3syPpQmlIYiK7RhqLMCy
2MtozdRjyuDlpJc39XIflM0pqOARoAHvsS+Rz7IdwHlgVsJ6M9N0Uevgple49jeOHT0WDAO90U93
Vmr8trn4HainU1NNt4Op550fFcPmO1pIlbMihymeQnjs3wGc6XCD09eb2kLnMAuAXzYRGosdZ+bc
xk2y/A4+Q+rM6QFqU2xuCNJ6lhHbMtzHA4ieLIzBkwMAy1DK46BH1sMXHIyVy/iAOn7iwnE1zDZI
7V77W/vzP2X0wzkIst2Qh9+kpvwV7NBmWUd7r/ut6uG18+cCcrG6svmOeVSIbAJVULVMZOUD5+6t
NXoMwofpMLTqNuvHfdIQmhQF6XPV3Y3h/NWvcMlygcE8r5WopryzwXQGvpfQFVt3YlxFwJ732y1+
SCOxdnWmX3N3InBfKPXn3nwWOhD4CNMlVnZk70NjYGcWNnBOuu/eS83tFA3mTaBYihflBxLbh9nh
X4hJADJhjJd6YOvqobtLEtaI42ciOOGzltYoXL1BZZDyNNemiKW14C/g5fXWO/OhYh8glItCwlsq
82TD09ilXGC+pdxjYCMvK61qbzJ/6NupQshQiXu4snfG0hpxCF+QWHJK+1VJlFXrisZ98xN//Sdc
Dy+ldMa9X8VaZrg73PG3zdRXNrJbdsMsQ7pHKDpyFcwS3V052HU8le6pr/yYiPGdwYG2XRCoGMqM
U+kS9WGPR2lxQ1UY3e+mtDsNTETPBRKOdOUHwy5vYrNHFOXNzn3LMrCu0/Mw49G3yrdOj9O26HIg
/xgsETex97eX/NjOqHIEmsu6BwqUGms27NYZ02YvjJTJ3Qbqgbl1SjEjq6vjscMFY00j991Sggpj
6AZS9j2vHQAPfFn2U8/kRwmM37LAGmBzoWdIdsVoHST8l3go1X3nssQwQKy2U3dt1HwMfQNWQ8Eu
Yu6veQrnwJrI69H+2RARIHfvsUsy6AB+7z7XWISwOUDyMBpUBWpKDu06NuLDwJAHW2dhhiHm5q0h
Odnvs5cx6k5Tgom+6LF+Da2N76txWHHw28EVWFDyPBzAtkALPD0OkTKPooQYa/ItGBcgkIUXjHtk
V4I43IMLW6YMMXMlPnZwXfnnzGjq7dD7DvU6kwS/Q9E44kbN+AJkgye3VkequcqPHeEsbM1ZgKW1
QMzAO0SLxYoC1La7jDihCnyVdjH+S7z5EPb9W95CJIEKQnWekMoyUBxq92h5ub1PlKSKCpCaRhC7
t3phmhbY8jnHS3cc8XcEyKairuwge8Okzo13p5zGc+d9S1YE6zg8ZwIZlPajhsq3+k6eqtZpD7wZ
wDMJZqr5LjSWrWNlpY8Rwr2tDMyraaF+l0u1nxMSL8o52Gvvw0p5aL2FsWRvsZvB3dEs3UPg2i9u
mo5syryfwU4ChhqEVyk0b32UYQkO7bdlbED15QRizCHTo2w1WM4vnTt/BikC9cbur13JpIRZBFVJ
Sqc/AahLTGSEYmRpUE2M0JIsf8t5PXRjKPGqqbyOo79NVo16IIL7xG/N23IEprH0ANZx04Io2okV
Dec6K5MQqyfNyrvVoZqb6ouMjLNn09/O1sIYmrFOmVLiU+EiDbLufK1AYjgI+yY4PpARmKIGIadN
XpjbSODhSdqJLnVYtagS7iXAZEBKpLUzetQWPeXcDAlhE+Rusdrqu2Y5FNm/WpPoNtAsDyG/2PRG
kC52+lSm1IuEkODKC4LfvEiDQ1JgYctXMWwY7fs+QsMxoDVK28NUmt2ejxexooZvZfJIJPa6oMuX
/GAMKsBprq65Zkcl1n44Iwt7DiDYuq6+J/AyIckWMbJMdNym5RPn5bLPqS+96T8QkLBJQh9P/jRX
sZJRgji0Wj2ibbNrzZEqYInCm86ixc6bdTiUQIYRy3Bp14xPTwyE19lYqZI8wg7b7/JEezupIkrr
zHEPtlMS7j4xk3PDnaHRuBTJi87DFXwiGDg41WGyZiJslCO3o9Wditq4DJoCOoLde6gYwyD1abbN
Ol1vmJwKdcOuA0aLZSBizMu4Cmhz+5FU1KkK7xx8kCLM0q3Z+d+NTx54HzTUxogHUt/fmzbaIpCz
5y5ly2T4T33UstCauXu9kVAw4kQYPYniGvmMBwIi7M3V2uZkNQcP+fFER9Z58iAoAJm7toQBNBy5
zapqFSs3RIcz0AkYzYMegWZp7IyLYe7nwbDZBgxD7IHK84n/UdKKsXkg8Ev51Sl3GvYdTHAqiDQ4
l3DbmQtYVBfgjxM9NrmBwJA5tefkwQ0Ol9nBg2Rm9bM1HUOZYsMt9DpHbt/cOQG0YHoQzOS0bP1Z
It2sPn2TNrD0Z8Yy6uQ5CKMLtLFxq2HxtcvAfMf7AGx0nTUpt3XUirjDuYfElDzUugdhTlovyU3j
7Jc7Lsy4tDi6pAiP4wyZLO+wbNUO398kv+vS5a+oGLh6PvPY1jhaDSWEqJIvs2XixLAYIJR/dTpW
682IPithzCREAvCa6zyAb193Nr2o9IHOFn/kPD0nirYzaAT3gImv0PdAEebPid0fTWDglmTxY481
ayjbWBOX80s1BTimmXjdcITQcqKf6T1rddvmX0bNBlf7jLfZZpYdgRyY/03m8/shz5Dl+Z9W6gy7
xs0ZPztgSFgw33Q+IqC0WLENM7t5gGZHi1qtiYCBmVNPyRdAAjOnXwbXJE227W7KnHtkMmcHxNc0
rtYKWhPK0jwEWmBHQJadXZN6086HuL9R3nyW3ZCSKz7/uE746vpLSKoljjtLLXdVs5A577kgCQP3
HeBmuiO77y8MsOrrzG93bXtCRNfJc2GRnuCk8IwbRfvIA+QINGM+7Ee3GfcAKM5Tljw4GF5UAfEQ
pt6yNTx5xyCo4fBxTgDDqXVGLBGjmSN2c5HZRTVnRVcCUu9Lcpn066TnZYfq/ym1Gw6uCR1JkP3a
PRxVNNt2Fp26Ku92YCoJzaiKD+mizOide07JaSfb4Xnpp287s2I/NLgnnX7fLB5pRjXs1k7y3AAY
fFcmZJ5mYU9rwtLksEYvQAIOghHeFtkzV2484xBxMkpjTtjxTE+JZjxvrELbUDGZNtBqjExQVOUt
O6/ATNyK1Ub01FsLUU0SWoqmjRutHPqx8RCNK+FVdai8y4psjuBWcqJTsmMXqblviZrgvGc3pIbq
IVlV0Y587tnWSdvQp2Cs1Q13E4VrwbgqZVSzvqSxdTBghUh5esEWLfKwsXrFDqgn6/k8uDZhdLWr
AbNWxzqmYK5lTTjoyqKg2SYp0bIC1gEQtpRxkKH11mRqOxTt0YaT4YXiEgm+HFLJS50hRSAf576U
89vQ+lCzLoNfMbAp8+RtQHfRCgkiI1N8sYZjQcrgaPPB5QqzoDP5L+4S7px0fOsqdE+FwSwS4OqN
FSnw4fwm3w6AvRvGd8q6kiHg99TShNrLxJBvHDDbwf1DZ3JbRcFfYeLTEYzkCOl77YgL3orK+6qL
5AG+M4Z+xfi/4yCzR/MsC7TUuv3yApYuKBP8TL4oNmZLxzqn4etTTszkC9Q/sHowo2AMrnNS5nuP
mbYHnUy298HMON0ck8vIpAYcRA7/O/oxyvABby8eg3AVwLMdU+28r1B5mvSZVvvnZFxCjk+hXB5a
EebbsU6f0xmFnuW+RfqjTqYToXZMD0Kux9ohYqFJOQqT8kXOU7+fUDEc1Yg7wkUHgdqp+NQtFDQ3
Z4Q3gpkLAl62LUin0iEcQBfq372LG81gJ+ktM5FDkktGcLGbDASHqv3RfYM7p8s+Mv9MfgYRQkn2
2ev+gND5aNBqDp37AREGcQ9wrzmSWE5YT8wwdU2+isJBnjc21qWwjC+HXaaIkDQmRfeJnCfE+wN9
GL2d9jyY3BNSZazmIE06m+1AIBowhbNlkjDCTJGmb7dm67BPJR5jQZWPakwbsP8c9Zv61bOXzjfD
XHw3AZPJQHA6iTAp4qCJzsVgz/HIsnxsk8/OybEl9sPfkCJnN6B3t16PM9oyqFXxf94wGDvUjT9u
FvkUSB+kbIXtIn1PPH4FpkJW0GH9nGTgWaQqWQ2Ty5BvGyd3Yr9hEhfY+asnv+kFL926AHET5Oyw
+phxDs7WQTUXpYeA/4JKhEEYVPebfiBMxCEzeUnDZfszF+3DQGG9bVLrIosG3NxUnEohztKRt5NZ
gztV7TWHrV1JCr20cuJm7C+pj7y9zSK4A2q+62qGf+wSpLsAfa9usSw1LhP8FD7n2AybwQ9oE1IA
n3PC2D8J7tJGXBJeaIJw0VD6XGvsoDn3vwAKsU2RtlUh4X0yStEo1vmjT/2MK4J5nVD3pcuhMpQF
h7S2LiKt38oVj1MCn6q4BXoWQyPxCd2kfhca+NzHxudZbcSH4v9Gc74SrjhbiNFmAsXawCPByenu
58iMMx+Cl8m4Wo7vS64zPCncc1Zs+yhm3R54ImklaDbZSBUT+HVt6wdlktnSwGETCGP9Sl4Xz/8w
ItamtkjwVfrzTufTg1kMD63ghFTKMqCYoUiD2WuHWRwgtlnnWdhreS4rRQ3rJT3HZo/ZcrrlPYDz
iTPEHLN3qqFLVTK15Fp7ToYQK5wGDmcSo6eH4TajgB4z8+gur9a8oklCQaNCTYLL2+Bihx/OfrEs
MLm25QvMiAdKmEcv00yrA5qSeTp2tfeiW0X6YXBrW/YlM/qHbEa/ZzjqWc79uTGqLybjj3Z/K6Py
JWkVsRSRuy0Z9TTUkUiap2FN+3YOfavjvkW41tvxoqqf9WVEDMaU9P/8gLLaMdxdlk3/lmY8R8N4
oCcGfrQ8V5Da3RmuqmnV8eJ5u8oumAOJ78jQyFMBgSG4bkqPRs0GO11dNWfbXDzq2jkyvZyQWTe1
J27qMXzuRHY2hp4WI+nf+HXCmOO8Q5dWei+84y85M19tMDBuOrDQjiQMnjCvDZPzGMHxhzZcJuQJ
y3kbok+he/3WM/XwJLwrnS+nULDib8NOo4pXKDGOfkd6DUJFmc6HseJramrnwSDF6obUr+GustcX
Z6p84w3RucVhg6SCIW/KiDPMmXmjrvB18JlEKVVrNv1WZfVlDSFZ5Gl2MZESLORNQOqUHVlenXQ2
nk22wei9ByPI+jbxTi6ppxbR2j1wa500b9HIxN7G90x+rb/EczK9JLJ+yHJ9GDVNSI+DY1LNuzmZ
gFCd9xxkUW2m31POGIE8T3CYCIINNh+1wKOG3MGp9Wez8H00u7NpC3TNHDLtJPQuCVI2gmCHQ7B+
DhMh0MI31sxhZRmfUevu8ong43CAvt0xheNu83cZyFITjQFn4rEL0aH5/o8QxlXmwOt62z3lcqFA
Kdi8GtPHf2/4GCHuZ792oA5HN5ZXpGGsx4VCD4nGyRuHrV0GLwrBZ0Xwa2AesuFvUR2WIYyJbfmM
sSiHMMyIlBxBnDM2BqP7eRiPKSfx1piWOyWIIC6QgDm4mXKyUP77gyeZfRZavIw0WDcNwp2QhJL+
2x4gZUdsCntUlRZUSjMETeA2+aPZLExUJlsibm9OtqyuAyTGzA4O6cgiXzvc3eS60sbTkQOfkab5
lbSY+KV0UFthK/MUS4PW0XfRCk8TrYeOTcvHenVSJwVloGAXGJScoAtYReBllIvzQzIg9qdAPQuA
nHPUyk0TGS9Gni2M71D+4oodc5C283xcVHNx17CxQCDlcdnO/zfhmHr5YbrJTgjn3ksUQ7vBPrPH
+gIZzv+6fu/YpMlhCLBSsLOeTMRAupyRjXJvda+pN7JuDdLXcF1yKQdSPRgBSLEPAcGERaiRvsED
EclwW2X+YfDR4bS+Prap/4g0pIjpShwv+k07vjB1i+wuDN1vQ7HgY0bwUtC6bFB7kx/9ODrDWazi
BKmQLzlOfo8/ViksyjpInhqDHZzX0kCJ5KfLl2oLMNP3XzK8n6rVBxZn51ayG8YuOJUKTEql36rn
zvdRAmJNwTy2bTo4mh5IVKtGNwNoGyMA+iijrB4r328PwSpnqB4nM7sj8N7L3bOrw69pVRprd+Hu
+DSJVYX/xhNNdlA+88BWunomGHuAAzHuiQ3On03Rbpveemk9Cby3QbPi1c3Jg/zYiIq8Rnjcm2Ky
npvWmm59H9YVvIR560iKNr7eYEzrzDk5yLqYso4f49AcQwDZO6wVaMFqJzraudws9mLCZJjAsowU
VtJ0/+yet0d0tgV8nzVmNN+quccAljU+Jk7nUJRw8pzpX2Yy84AJ99vMz+AgmeYzzNr4Tv/nF8R2
kk63b5ennqkOIV2iu+1YTbb2j2do8M4p+069yhmz5rcFV7sSmu+nju6hpCcPeB2IkiwWJZKlvsNM
Pvxv1CzObtO3h2yxnu1OY7Ro2R+oC8fyp10KqkX1JQRAg47rbNcz/d70pfHZLdi0jOIUuSQWjSHF
6SKeEtR9KPeTO9/R/s0QclzQl69RpPuyXBVpJTtSvzfgDSR/RIazSsXTNmtmmunEfiwpGFH76gR9
wNuaHlvL2Tae5l7dj15r7LnMH3PAYyLwLkarxp1lGJ/LiIQY2YBHoU2ieBvQrgdnVJl4t6uWaGoi
Kqbz5HhPoSXBH0zDXRSypu0UHjPKFtRZUXq/TGZsBGtNQVAAdAQujjQAYpfhDqWy2FTVoI9B5Zxr
QtNTdsIHPoHCpFV0SQTqWY4nAXCMyhqQ7/UZgZ3ZIfDHPScm3o9A7XwHBURmJn9BgxQEd0u5twx6
JzVbB88kUcbtyF7JXUZYbhugjFluowGUvJjB3oA+NXmq+DMKtVZIJob2LsToXnxUufXbOHZJqsd0
0LB3CT6GU1n7iLDYlZ1mkzwfqj609GazrVZjnMuWm6Ggy/QPRpLZDSwcrOVOc2dAoYIA1rCbzuR5
6AGrzWy8zLxnpME9k7NM68LeP1Omn9owrEBoIhmUHpx/037ue/KYHFU+GiYLECe9OD71UmBT8Jse
kmOY2ssJTsKDOWlQZVbQIX7K/rpZI6CjN3RqtMGefRkDlGKOTeRBB3xklvKpqLOv2jL3nl8xWJIB
eGIuUhzxYXZI2NAZJP6kGe5HqHnQ6Ar7EoLLMpH11bN1Nyzpl9OV910zEcQKtH7BHgqxj9XGkhvf
rsCwgQa/w9oYzC6j5fyhH3i8FiWIhyDsNQOlgTMK7XHru3+OCRIvQ3tAewIdWx2NlCfZL2tz34Ti
diTXjJQDWB1Gd6+TEa0uC1sbSAtDKgkHWHwYFdVp3bVMayusdnlJTIur67dCkSDTZdx8KmS1mBqI
J9A+ITFVFyD7z11oUJMQ6rfNXWgYtXjouGKJtgKBbzgwFPzmAzUEZydjFqKjs612vffB9O6D5TIO
gyAvoSVFRVztQMHFYfpN7TLuXBaEhLhZh7ZLLGKm2ktSyoULTR+BneKq66GsLLeFwahghRnlvYOY
vfRmdrzGd2INJiMJzCKSRJMQEoWPmk5K1gaZ15fHcIZmY6SsROfMs0APNNchwfK3ILO9yUHRbH3u
cBADFDoj8tbcwfpW6c6Nx0RcmJ08eS2JzVC72vAlW2FSUDSWHXlHO832GuvgSAjE1OIkj8oPmdpJ
nLQO4gzUGyrqklgD4G/0hNTTB5/cT36Hn7DYTIbB0TiHe7hb8MOs5FaX9X3ZIT21g+CTiTpggbSg
7sH7zvCZFZFXh82mU7t68u6I/RPEkvJaBbxTMeOGajJZxH3eXn0bSWZKx5FnBlrz4K5pLKRE/+Ps
PJvb1tI8/1W6/HrRg4ODODW3q5YkmETlZPkNSpJl5Jzx6fcH3d4Zm2tKWy5137IoCfHE558cagYO
SEYfp9eajRYKNs1zXlURXGjlbOyne3im1+1UisvcWzc13tqZWfwYO/8SBjsDdvsVGP1a9M3lOBiQ
y3Bd2NhaAzWo9+4jObv3+dG+Q3DZE0LpBdVN3jsYK0TeTpsFSsUSzA5FdCnkIlW5/TzvvmMiT2EM
9N50qlm7MOi0AwXFEyJJx3ecNTjtGdC3JAus2jgQkXTbfiBOeBXMbmg6HFdG2nXWGoCsk/JDs8tn
abGgJm3DbUO5FVp93zFHrTq9uewQP9sVxf++7vWVVgkclfy3mKzlLgyfG4m7I3Mj8hS/gd5Xfo/A
04wy2g81htJqjDdMEb+C0PE09DcrSWHxWSVI0PSsqnAQFXbpMHyiMFw53VheGx7IHfk8iT18N4Tf
b3Q1eBSY+TWB8qAWZbKjgy+nLof81PMKZal0a9OZs5QymOBI99alEb7WanOd4URtM8ujgabUI1TD
gs9j4baXOxKpmvatw0u8qmldPpgnWniJbJYqfEK8o4yJ9izBDbF1YrccVsMtnKclvrkOO23gv3ri
1TDh1cDsxegw6+B9Ct6y/8Ge70GxdQBQ5WmKhxuGHIS0HlDNKGs4TNRwNE6eQIsxfY+ViV2+maby
zNSJtkV7rSajXzdCp1douCUY7deMAkIqKvibSmuhQQeYMuTKNNp7vZk2pgPM6flPwqvvOp0tm8XI
gPEIrMkweavL5K1LeVAVkT7zjv++ypJvnh1+u88tWjThaJTauuKpCk3UFbOINp2LPujOVr6J4E6/
Kgs6V0VIKAr8cwpE+BpXEcNBF90Bx9ypZLEaDiFUxLdtCMH116ZMfdIUvGe9oMn4ufPDBLjntaR7
1sXSUbBg7dnRSTtiO8PcTpO4MhO7olaP2RdTu2gzdhIK9uapnHa+jWKpS3sH7p25HeddUEkdzjKK
byaZw6BnqIlBIjbdhPzKmwOBJJMLKRrUNaYpWVGUu8giK11RY0F5IqoZao2/9g5AiDcCBxftcNmo
4PCGzfwoVeteeMBN42zJpIT2D6EjkzVCUkr1FovfTWWNtyZee0ELuWCcbJCp64BN6FrxmCQcPXrW
VACjqQifJnsmc4Wo8ZwxddMwPuAXSGWdrpI500tqdzuAqtuqx3RV72CBW+WtVecXjgwzFLMlkZDq
d48xrBcydCczLrGOrkFNHbi/dUG7Dbet8Kx9+hqK4Em2o7KIrBkiABNc+OmED+aSOM2LKcbHUaOI
SzGeYmrefU09YgsogjEk3Fk27XwsKND5LCFiD5ijK8yZNeGs4QxesvHblCn5odBQKR4Cs00e6gdM
uMxOKRkl2fBieTYA9lJywsUUTOIlHQI82iHvDQWGc2Y/uNNcB6pxNc1AUHjVXYaAocQkDjVbS4UA
PZD2FMMDhfHxLYwFdMea+IyyeSLY99WZZ6BAToRBBdNZmXxLwKiw8GVutKgMY7qCLd22H5BxoEXr
l3nZ33dElPhSwM2wkwvPP/N0S0BVRpSpa/UmQhcpOAqwiIGGE5lNbcs3Ge6qBH6GFlMKVzVjp9tN
T1r7zUjjpObGxUb4WHlMqsJKqTQR/GkE9VXl48tFXBlLDYF6hbVlOKYsewLtJWfjRadpYY1PqX+o
M4t3UEMANtPUXNoKoisrHa4Lqfb4Y+vaOm9Ybvm4rZUsijzQ3jGbAVncKQLGEqzPNVIPWEiyWt3L
iHenWD00r/AwOIG57odXVVqMJ9Fc/pQsDB1TAVc3ZgmpntwXsn+qpgGNoD0ubfIkV92AMXgC1wQO
IEtHgnBwvQyxAx3gncq6OWRx6Lujlj2S/bgyodYs28cgaR4zi6moKDAfa/3qbDQBa/zAV92mbMW6
A3SmrYO1l9ZoLZ2AdMCY5GSIGOlmsjTT7eadE9tC1dMsirzU3CG7r+rY0rd5RX48dmQkFGvpitGK
U1fVUuZYnzWwkiuKNixNaVQO+jh8Z9K+uDEii/Rn/yoIckwFsHfNq+LVnAMCHAO7muiB8L3p4ECR
TDR2IJGD5G9S8v0YQWlpDbjeqkK1Xc819J/+16oh6nZAk6uZyk2N5paow2kN1tesGv3CLvBp6Ef/
mZrIg+F8n7ouoFIPOY4s6g7XW4clnadcWSrgHFbpN1I296pa3fREUS8yC0BS87qnedDQUegRG2Hd
JlF0afrpqxKo36eIZYiMAbSAkxrsjBGyaMiWvEfRUShLiL31wv5eMyPYfeW4LZPye6JamZtJpIhV
8q21Ybdnsw+EYvfOKjayr/XsZyW1+sWgqAuDjsx6YGAT6mltZ4/CCmpsOW7qCR0iuvJ7MVgDS6h4
FwzPgnE4zLpr06yJ7tb33lyTr7T82UvpEpVuPnRzInyo2Ag/2ZFEhrX360fNwL4QFwKL2E3qTDPM
BvTZECBXRIcYF1x1IuLY0WcjKPUl1cp9lAHqah6glc07UlWMWOmKzVKjmarZJlWji1gqayqfFFs6
fI+MPNkyZTMqhVioJ+Rf6NgYSIdRqRbJ84C0ZqjT2dsB2BUh88OgxjH5H5ggyhgaU2kyJuL9igEP
bhipmW0CPILGtNmONmrKsY4Tlzq/0Sro9cUq6PJXPcV3LBf+OirhgVmtioWhinwh625JjESUYdo3
Xt98re2eTbaKSawgtyu02HTQEoWNmUDZqKmbwXkZSOKhZPqjaNJ1nHWFy5aItbYsm0UHoo1tiuRp
ha/YOwWLQMWkZayqbW0JlkXQGaLsWaura7OTN12ofK8Te5NSIXGFCRSXF93DZOIHH6HcWtZ9/2pM
yrf3b/rAgCdakRA+EApuaD3SXb240mGvDBoAmgyLQy7Z8scjsxm89cceervZCQfqTAnLl0uL/cTa
sB4HrE+IZkY+okj7BUrXKkJUbEqL7QgFp0EnZmQ0QArZdoBByelFAdGEp4VRmlM9VG1xpdX129SA
7s8XqhfYMZOL981gibCadMZZJfNcJ5fnVQ16j05DsVVK2qX6ICy/YVjxz5MGThvt/iKcL1jV7S3a
CvYrnuCvyVmNgegTbR94zQOx1QG5TWXqagamVla3IrIR8el0m+v4bZRI1tB7DfsU25KRZDW3DMVN
wB4Cv80dKiasJaCwrgpdbqSRX0CqezPZOS7MnmuIrATDweIsGfG0tfqVGJiVWYXDKpl9Lwv9Afdu
lIBqf2lX4CY4xwz+t2z0J3fQ5WuHbmbKxERQI85ozdA+ms7k+qnNhEsRT/FqudHK8eBVFs6UQNOq
z75SKQu4ozriZ0/zzqhsBYsBu92ECHDgDMBj5i5iMjrorvVS1bhMzyYfXgVl7guyfmKvXXXEzuJD
6oPCMJ1YE1tb1kV4/2bGoZRLTZ29NxuY3J6fA1RGVGkBEuVa8bUfjiTD3MabRWkDfQ1med0Tb9o6
AIkG2UaUEwTuO+hPaj18oC4UHkrCGTJxN8kOflMz3Bq5uWq9RG6cCl2QFqfIdH1942dkdZsFqclG
vFezIVnOVhY6IzrKRyXdONOlqRj9amTLjj8A3lgJJcYhzuARhrxlJ2QxrOvZI9WIEXeUWaoxfavy
nvAjk2yStJ0ryPObSklq7hEuoAICoVTgD1TKQAiR6H4ocw7LGEm3GsB28vxJ2vnOUyvU5iQ3+A1X
548U/4YE3oBPRLJSeZTjA2OCCcnuEyrnhrRhS69RFk3UqRwlkstJxdaso701IUF5GsMAadhPUvc6
MlJASFqevbCaR3SM6ipWWLogz569Ul4KI70co6lcqa30dhNwp1KODNLDD7hKL0FWUvYegu1s6qST
IO6pDrE6JTW4iCWXwnUO/q4sddTrCrpd2bcr6rnwFaFZLcsAf6Uqm5793jbWosfGRe/fCrUvtj4s
olydDJzpyx1FJnTiFpFuGaQiOEXVSw2OtRCTk60Z0zsFXp30sYDwv/sQooMEzDkc8VRHRHPGP86p
UsFCGzGcs7OLonCrGKvgQG9Jy9GZtPXBgeaDYUzJcg8t4ErPURh4ZaoAr81ko0TwtqnehxB2F84M
PdV1fiezH02bGaDV8Y84wIEZLuDa8Qcyu3GQtqpZbBUK/T23sB0mxBf0JCKQi94NJVsVh1mMGYqg
He++pzJKlsqmDe9la+O1YOu3SN0LrOzcFh0x7z96TMrsln0JbFieArEew2jNGZLrasxxlzTC9Vhg
6IasAZ5sKw5hAD/aGBjLC4P1sEnVnbXWGp9wWqZjXaVCuENJEFeIIzqmMpRwVXE/pSrypRTDGSmv
h3GW/xaOSp42Ehe/OcuyHK5f+NiG7Cwm7y3TatYPBF9JBWespHw0gYbZ5fYEATT5KxXSl7ybGaSa
Srm02adoAdYQuNsEDng4Ozh0A4A92/HC43GMCQgX+ITd0z99tgNQ7TEyJZEOERb4oJhC9LmxQqkq
Ci+TKG9dzQm1pcXuge1anxFUW4ubste+p+haKLiP2L1NYXklzcTaqpO0F2ahksJQG0QIOLK8qpTk
RokQ25k5eFVGJoIdFvhwl2jL05FBZ2TEMUdA5VLL7iml96su7uxN6zvmofLCZ2FaD1Vnt3f+BFzR
2Nql5uXdXdPGMd0LBi8Mxh07we4RZO+sbZSGSpcZ3kZQdLVk7HiWveDSUMiuKjJNSk3biNgavqk2
GYlJTYkkjcQTgv3qurdafWeQuEWj1Xa1ThpCbEb1pYElJxvsWWAxkZK3V00MSaY2+o4/+IWTce5s
nL47A4iSaxjsxiz4Dfe+2c1Fr+bGsQeMmZNwrPEBIK9NKo2xyry+RAwKSwtZQoGOklq3BdIr7ODF
izGaJLK3vOHGnofcvHI01duBSwFJRZG1BzqNDjns30Mwjk95N5HCUOLTO2aRY+4VrJB62z9//4/Q
/a91p8O+8FQPqqvZ+OehVqmkLbEgDyYfzMTRDXwXLYVKptpOwGxfRW/XKGHMceOllHVgpFOwEamP
ugBsMwpzNzBSoj+6/q2jmrBVJukT62BarCBbku9KQZY0H8WaomxUkdyWgxOdVUMan2UGBWooogk9
ESeHauuJCR1Hq290MVykRp7vPWIzs9GMIuozfrHWVDVbWaWC2pZK2LVmaThLhaG2tsl5Xym4+rq6
OXYXSeaQMyYAnIaK0LqmHyCWBnJecby/GlYYxYamZK1b2Ps7XcjILWvTl9QeVQ+qUe6dFX45y8XY
64/OUDwRxo0XEH+3ViCVXnhjgxQQvckytpr5VxKY2SY4ulXD1lD9OHzJTKByfdTXfz/0SdPHs3eO
jLSs+MLBissYg3FbNKidh7S+rrJ02cdat497K2Kb6QTnvUF+0Pu/9Dm9dIgx3uuwLH8ahbLo4tB7
QDBMWLRU/TPRm/OEhJMIFXwsBqwQo/M47LYiYcNW6ONwJUt9uOLVICnnBWwMsm6p2RsWM3T8lYkp
wgxNma7VyfS2oY67A+D52hc2G9QKQu5YkuBB4lR2NxqOf5felPOEVmuNgCSFM/qEl2JpZVTj2kfh
D6VkD7kWtl5AAGEsdOaW6GtBfFaj0K9aNb/we8jkaRXpO7WCvtrHEMUbFl572aQQVQjcLfF1HR8a
PSMi9u+2m87alPlQMWrFbeHot74ZD+f4bMqNObdcaCvRYTQi5SIZqgeo0eNVlNbhuWXHoBNyDF96
EBYc7ODtQALMt/j7V2fZEILZzMcdO9KtUmQlPctUD22/hzlMzPWHUbD+u+8rPizUUMBDojIcMaxh
o6b4JPa8XyLJzaTWwPE5F5pfENDS8RRziEA+LiNpoo2Pow8KVwwk1DnwYWr0IufvDbEy5kwCXaRb
enMHy3OIduBQFJPMicxOvY1dJc++K1HDKK8G+t3//CvzY0gr81OjQwxu4LNyNLW82fZ1+d3CgMJN
U8SIgrt0kBAcmGuzK8OuyuWEuHMbVD7WduIVEGMgrL5Iz1KSPmRu1JeBpt2+vyPSTWffISoPdRDn
h0nFdxfHiJ0SFOKpszAeTlS2kSEUQL05o0XkCE8xCI/uo67SXaezeF96ZENZRIytqZlxNzQTqIVu
sICiZIC9ny4fg1RbmhjAXFYdDr8yADuU5b6KvPoybVl92E55jUjlhoW6eZWbVnNfsgUN0oK42Qq8
2QChG4yxOhi2mhwKaMqQhNZQkw3oA2N5a4bVtlSKl9Bxxq+lSnBi4fQPBUO+G9Y+hf5kiM8Mial8
otfRteWUF1rnOK5Qvfya+ifaADKnVn49Pw2CsDaG6lfvBfjlZJj9ORpZDAk7O94MsIBuqt6+rjqx
LwpkmokU5o4tO+SsuC8e0+GHF0y4KOaz079x63uOcWvqNhsWI/pmDgOhjgpbYL8pL2yBiF/XcTzT
m4M0NOUyY8x0lSgH05+lwq0usoNXEB0GfEp2cRGrV/6EIak1TRJzz7ybo2zLC8od7EhEaRXrUHvt
MxnshgqxUmGiVez8rF+ZjsRpyRqCtWr547fZCnoCF9/kdobQEhW1NlYpgYOEVpIGLc6lIMgoHcpH
pH75nhUDWxsDen5ESfY2xbho0Slp9B3sYDMOwb5qCvO+hF2LYYTUrvq4vZ7ZqW7c9eSAogpYY25S
7Tpy+Nz3btFrcXjwxkk99Io6ANfg2+dXAY2m052bcKWgPVpnvR1fUKtS1mNlhMSy47OcYPYpqlFd
F4nEGM/vrTOcVWDbT1W6byi27OUImSa4UymTrePUxFq97MudZVjVJisyBBUZQRPGzC4rhngDVmhs
p9i2XcPH1gUB2Xkr2NxEgWCYRzwY2RHBb52zD1NtOLMjCgL9QOPMussBZuNKgyCF/iSjOE/EzbvF
BORF5UIi7DEkPrg+er4gS7fJAJ6O/G+pJuoBn3Jl0zS9up2m6VKqeIFUKrzNELDUhcNMZ+r9s6gn
MlRYjrUsK3KB6qbx3UFDv2WiNouU6sqKHdAfKLhkOJJG37TbAF77lIibyq+anYXsrDfi5ACHy9nG
zKMYjJbmFq66sQlC9B7MqOEWjOFgl0G3tX0C/VIgLD2p8KXR0tkUGn503gX7uCmsreZN+3yoWNSm
Nlsh/PBbGzNkz5tnJ+9FqVJMEUrk1Glbu1Np4Gvj+BvNdIyFgxTeympr2yTqU6Zh1lfiVFt4hb2c
bAiCjhbsAknXQJlSojiItymNMYt8cR4OnYnPdElOsUaacKGeMbbl7MugF2VK+JwyQxk1vChbsKzv
6nRj0igxOmrEJp8DArPwCRwMKydVolFCcDkq8rZNlW/hPP6NtbzqGMQprJaXY2yeByOAvhqo00p2
6oOkWrWEnT5zv6yYmK8DzOPhgcsBFYStk1eaO9qZhumUfmVl4972zT27GhAYnYMOs9E/4hgqRRAG
UfXoazQHKz/QcRJgyM1Q3lip8iNXMB5GYI5jYJ80bk421tDABJVhcuYonb/Hr+2pYKEOOdpDNt1A
eyzybKVOI6Li6ccgUst9Py2z0zq0EK1A2j1XNaRk4VQHFzYPOMSJ3OyndW71bNuBnZaqPgDhlUS8
wizWvag6cwyCPjSEjbZa3pSk9LLgnfOZq+8V5XorMaiqwUQqTAUpNb9mGIG9aOLU2k3Cht5aftVz
77IR/XevR0Ra1+Y3h41bbBtnvNGGNL14KwYJ/dsaH+wAiFTEPb56XbkLGxUHqRmtbFJBvRZGcEUh
uDHwkY461AcNMh92+7gdN1iUDbAvlv7sgGqK4mDbdrDpDBX7H+ARt2ngwkoAilrGVDmLdMWGHpOG
+aBNOTwMc5h6mhCjqeJbsWzCvdOrwHA61hZZgWImjzYywe0nIKPE929Sc2gOQ6gXK2Ccg55nF41F
tA6Rl4QbK+Oqmy7TFIp/JcZ9Aey6ITTlYdS0/fuFxBPuthmOktcsXNRzLxO4B2AwrgpKHyzQwwRx
PyXZZKXV3bUV85QVu7qVPpyAtOyuEeMnK+TZ+yweHkRhD1g+YSmLipQoilG9jeT4VNOIV82sWyF7
D1NOCmJQDOOnsmVtZNIKjZjMxyC4HnO1fzIjCC/Za2RQBexigRvFhFDZVHcx3kZNPj2YI/NleG4L
MjvqoMBfZsRAiJF4nn2/ggRQF54528REXeIdcNZgYlZbmynEokTvkWvoivPQVgk+BwxqkOeBQkoI
G0EbXOOD8qJXFLWGjjwIVMJPmWEhEkvFlTmq96YCDZWNFBWfPPkG2dF0a+ubQXhhxuoAKwYKQgSf
rKlF2WCiBgRom6J6GLCXUCKKt6TBuOVW8arXGiWJPxrPQZ5dxVb9/vxsA9u1OCzXjkR5VnOvcVFS
kCJnLwN3ee9keVVeg6HgSziRJTfTYp1A3WUZvGYDAyVqsd6NT+2oMcO3QmcPQczfXVHF0SHR2YPo
uQrZjxzIL//4j3/913+8Dv/pv+VXOdqYPKv/9V98/5oXYxX6QXP07b/u8pT/vf/Nf//Or3/xr/OQ
VOQ6/9F8+Fubt/ziOX2rj39pvpr/PjJn//fVrZ6b51++IYg4bMbr9q0ab95q/PPer4L7mH/z//eH
/3h7PwrUg7e/vrzmbdbMR/PDPPvy7x/tvv/1RYj35/T3Y5oP/++fzdf/15f/XfnzUbLn4z95e66b
v74ohvynaajYTkhTgqoJ1fnyj/7t/UeW/KdhqoYwpYEkVpDe8uUfWV41AX+miX9aqM/RvAtdtyxD
8md13r7/zDD+qZpC12zVUlXkVobz5f/e/S9v8X/e6j+yNr3Kw6yp//rCSYq/3/V8c5xIt3SDk2t8
/vp8Q6gHvyT+l6Vxtm5qA7fJRwLv8ErC/LDS1j89jH+f7eej6yeOzjP8+eh5R+ptR0GcvkNPqlJN
deHTFIuPj37q2tVfjx6ncVSbsiKuWkyMn1k6I+RtSKzcGeMiXpcfn+bETZi8g59vAtZSjQizxC3c
8IDYJxgF0WfHPnELpv3rsXOLkdVMGxZMvbzE9Gx0m8Q7dBFr8D+7eOvXE8jUkmOO349LLmsB5cBo
DupgUZT5+PAmh/lN8zHnz39uPiV+gsMgA9jZ56PiwGtsX2c0bcL85eMzOHNL/N0p5kf30ym0ym99
dUw5xUW3olK9rJfp4tuLsSB84Ep78Db+ftxPq3Bxs9utzh9eXtKNWDSHZJVd4WqzKBfMzctyQ7j2
EnLeYlpCEV/A5l2I5fP9c7V4ppSJrGdx+yyW+37xbC82T/fYUiwO2WJ/fbiPV4hcVri2LdF0rbT1
j2t1tb/IV0/jYnv28T2eeopzy/vpFqnahmWom5ELEoUL0XQw1B5VR8Hq1B6aePnxWU61NfnrWdTO
LjUJEuqqTu/6psVE7AFlGdBj/uwE8xv86TbwojaK3tYJ0fWLQyCD6yz2v2rp9ElLmPvE7xrC0WCi
RJFvtyrXb7bt41BY51OCl21a+/2+wJzw2sytC8furj++mVPv5Ghw6VuGLWdu2TGaRFbZzOFkvA16
9lAn/vbjc5wYWRjBf3lgoh9xjTLpnEko30jNPXRgr5+8bXHiBoyjocVDDVonoR2701qH6YnmA5Pa
9i7Ur/RbZxPs7YveuhtMVNjo3D856akbOhptAqBhJ/WCyLWngXRG/K7qCZXbx0/rRPs1jsYarO5x
N4lSb1WgpE+xRBjJFtC673929KNhBpvnzA4CEBsLIZLT4fTaPvXp8Idv+qiHK71WRDF+xK4D/ONz
dN/+pJ2eeuRHvVrX9Cxi3kjcPq5xu8F6puv0y4+fiTgx9hpHPdrIIPk1aoM/By5wP8Kz4QwBbJNd
kcG9AMyE/mCtPz6VPNVcj3o3mLbVsPMJXG3jkICdrYOlWFyi5V7lS0hSeC/ibbcql2Ss8wmadFcs
sVBdNkviy1fpCsOavb8mTX0dX/74+JpONbijISCgbM5qyItdI4D5VcE7aZ27Ad3Ln42X+lH3t8xR
+GrPhp7KyROOIefQd7ABnIpq9Uc3oB8NAVNmN0bRigBxrq7HTwKmMNt5oliz/sEnW9owPrkTbX4k
vxmb9aOOryd6PAAVAhNvgEoXd+ijFxgZ8AXrdlEsbvtFu3jYtov2k8HgRHPR589/mmuq0XN6qo8s
nFr7pquR9KkH8jCCVnn7+Nmd6Ff60XjgmTA7rLkCKrADtWX6pCsI2z4+9omGpR+NBqmGnDgfWfX5
lePsmio+GyxMS3OUPZ+c4dTjORoVOptynwbHmuhOeA3+uLE9CZSKZf6kuB/fxKlTaL++gcJvVFIo
me0HjKywLPUpjLu2TIyrMZ5TjytNhvUnb/vUAzsaHGACjsIIWOmPHelzIoSKUMsK3biuNJ/0lVO3
c9TZvawMQ+m0oeuL4FyZl0jYfgs4kzEefDBPPnkxJ+5k3tD93G5zg5CXtjVot5bxkgT4MNhKDYNB
1T4Zs0+d4KjP57DIhoHFl9sh2LpBJnDp+4g18CXzP1mHnTrDUV8Pp7HRy0HGrtaaF2U+Yx/aNreK
l4/b1YmO9z5B/NSzkx6z7FqYrNcTEpTfZiXZxwc+dd3z5z8d2MZ9UjGDKnENQV3Ox3d6qcUze7tU
xZ+1U3nUsWOyJ/Sqptvpz2P8YhirSr/6s4s/6tCwioxQ13itSTxsMeSoNmknnpsUD4c/O4H269OZ
EPmgUqMLS/DY0PDPK+wkPWIdPj68mNvfb2YIedSF1YoloU3Ypdsu1eWweji/u/FJIEwWr4/F4oe6
eP5kPXSiH8ujfjxlwAKBGQNh5FjvdJ1944Ttmaj7DKAd+cHHtzN319/cjXbUjQMTdp9eoSYdmoGM
Fk9F5o5TYGysY6+Ha6fc+RJBjFSK4pMHeKJbaEf9ujCCqO2sCUwh7V/A2A+oD8pPjn3imWlHPVo6
tVJCFQncVOBSR95N9hLhpFAF5sPHj+tE19PmE//U9Ty7s+wobEHeMO6CiuzKKd2XuvbJ9Z86/FHP
1tJSy5mwWbtHAGh+ONnnapJB3VNjdf1nd3DUs9F6WOUk6dkCUzFsBwGdw+JHHeifPKFTr1f++oQ0
H9HpWCbkJoTIrGSWPeFCEnzSt9/LSb9rrkedm+QDBKW9SuiwOy7N636JC+hyXOLz5vZLbE7WuNm6
w+rvL1xCtOXo9u78Ia7KLsLqjVxnlFiGxWu7xjmBL6LflqgYVk/WvnGhr0Jdlvz/76+R75GXuPlO
2QTbvz/vV/jsrfZ/1s21o+Ek6tTMCgbm0SYZiS7EOcHyJQTHlpB6c64zfvzaT72Wo9EEO169rUZM
mKCc4j5P6COxFn90aHE0hAgltesWLbjrWx2hutEzprifHXvuV7953++D8E/9Db4tlE3c7Vy7UFfp
UHzDuGFbYojjxdPq48s3TjwacTRoZKyRZMiqzJVn0WV5np6X595Vdxbvq5dmG1w6F85Ffk4M5jkC
cL6y7d//Ts+rM22n76oF7LdLa9c+Klf1mXnBUuLMubKu/EvnSjmQxnQRnJsXBp+YF85VcJ7w3cdX
furCjwajrNUbNc/oaubom1DVnau6G+rdxwcXp45+NBaNNnLlyGqCHSEaM8tuATt2CxMoWNq30zI4
i9fKU/j48clOnWv+/KfXbJVpFHXgkbvAedGtewizf3bco8GoYXKD1NJxXNymIcJJ8kk/PvKJkfq9
0PDTFQcoLDJTJMEODaDmbWuU/8MnU/Kph3E0IiRwnLVEz4JdJl8yeaeErx9fspjv+ned6WgMaDwH
bQBRN7hZV+CCcBQwu9UGmKRCv8/C+iYdxAtVAUKc+xon/2AtrARKSHT4+AJOPLMZOvr5LZP+q9vG
5Ic7Pb+CIaXbG8Xf/9mhjxYVHWas2ghIQ/j2czWi39DREMWf9LNT1300QKiOrqPnQ9/XjcSOKbt0
IKDrsxHuxNtWjzqxEcXJkEj0UCrQK1bxXfnJQvtUKUM96sD9lCdZa7XhLto5+UKuxBbvzbPuDA+V
Vf11RP27jNdw2pf9drzBp3f58asQpx7XUWcO0VI6pZ+FO0jb+WJYEZbg4lb5NL3ESwyEUQFIt9+W
+ifd5VRtTz3u5KFwmtJKCZJYdittGSyjlbezXEhtbnBtu5/c1fyyf9N51KOVRw88bkyFCHdIsPfZ
ujzXHsh8de0VZo49jjo1AsQV0+p99Nl9ndhoqEfjgN4muWXqNfdFIA7klTttb6yZ+Vb5V1Rg5Sp6
gF6OAmWjbbFjfPz4Pk+d9GiMMBRYZh3ozS4bsJGbLhJr72D1iuPh0iP8OfhkYP79vG45R0OBMciB
HQXhH4Y8aPpVSojHdI5p0cc3ceroR6NB0mV+mllVuFMIB697kjFIq76Elv/x4X/fFKCM/TqO5dow
WTh907Ggy0zIUpQE4QDhIQX6L5F/1o/mR/7/tjjLORoZpswSTRUl0c6eqK1hxesU+P2nuBg7G7B2
vJlQUijEcn1Wivz9UGQ5RwOGjAcEWpoX7sKcTDDiDj5pyb9vU5ZzNCBMQ9M6Gtu+nVbjK+T9cErS
RPztoMK41PvlII1P1iyn3vvRSDBVkWbULUYKAdq3urrSRLA18xrHvc9Q6FOv/mgUqFrktmpfRrvG
bDd1jBi4vsIkdiEL9hris7Lqqfs46vlB6rSKqvHmS7HvdGKDKgU1NEnyyurjFnzqTR/1ci80R4xK
C+jTSUIUd7wKVOvhjw5tH/XsFHheQPTl2qHahtgTkNH8Z0c+6tUZBPUKA5poh89VVV/12v3Hxz2x
LrLso/4cd0Oh911ab0JPOyQw7RXkTU0dXdTSObSEYVvJD1wz3CBT3zpPvdR8YzvUzfrj05942fb8
+U8rSRsJwIR8tN4M3XAWpagF4r0uhw2V20/O8PsJ2bKP+rU3YBiJ2yapBLlxQKVlm9VdSLLzx9d/
oi3Z8+c/X7/t25lQJmXrKYcYn+7k28fHFSfGP/uoN8dlh4ceKoZNOab7zH8hbmrRCgyGRFziSc6S
JiMLscSaS1XST9rYicUEThC/3s3MeOpjP6s3pC265pLoTBgZ5/1aX6PbozLw9MnNzd3hN4O7fdTF
J6X0tXkS3PbXDeWK5k5sm5d0j26SYoQkz3sRbdWtdMMV3vyPn5z0xOhlH3X7qrZAUTxeVXZQH7CC
cediSLSyV8yUG4LjVtUFcOja+uRhnmjZ1tFQoPg5MHfFPTbF3f/h7Ep24+aZ7RMJ0DxsJbWGdttu
j7G9ERLnMzWLmoenv0e+G4e/2QS8CBB4QbbIqmKxeOocaf6b5SE4V1CM+1kd3LKYgGCnWjlrHQwk
hw7gMhO/kQNDO19eLI7TWExQkBqpSOc8IzGlj6Pylhu2my/Xl8fmLQzj8kOqjV2PV5lYlg5adiNp
v43kF1UFuRUnAQfa7l8bzm0IwtNhJEiIu9Pm9x4IXD37BMzoCe3XHmiZDoZgi3mx02K830gmZwUR
DEFanITVoUGzlKfdQEEYKTH10KmFps7Li8adiokHyQi+pK1xpCiPpRcapIFbeEXshP0D+u8Fk/B2
nXH/pXU0pciwdOCd7axHijI4WgwvfwBv1xmXh9qNOZpyilZk9XFw7no02YJLoRSEYd7ojG+vuCuM
GsXoXf1aLKchvamWGmzpoo3eN/SbgMWCBy08UCb90pMYIjQQkVzdza99cnAOtQFdiIOM21YdguHw
8lrxZmNcG7yTkmyU8BCq/UnNqxyCKZcH5gV4k/HrTXFMuZ6wwz2iX3+X+5L3jk5UPVAj6bGJfjgL
4+Fd2xZoykbbuXI7+SQqjsBq/9LC7VCBBUwS1FM4yCjLZBx9sKak7a0Jjg6ByZvkbb/tuBAti8fX
zetPuuOuvnyioSig75Dhb42A8fZ60wctMzChGtIYjRfHPjBdxZtCtJoIPJC7QYybg27AVHr0o8Tb
7eB3cR8mvnY/B6jBB3gXEZkzx9FNxtErEPOttYJZ9PJghlaQHVMfSC8AFetIuZMdVw0AFgqlXjQh
xz9Nxvu3dAMxof4ZlNVjfoacAw1QR/LWoDNd1a2QYYCxMxQt4+4o37krEw4sNNlYfQtSRFN9TCqw
uBM06+OeMkLu7W5L/162c84qsrg/9D6MvQxOoHiWTlALUSCtUAuPMY6xsbg/3S5JRvfB0YJzD+ap
iB6sECKpAfFLkbFxdsVgokFNyy4fdj81FNe53ZnxfLw1xP2rc62gxr0d1QDccr4tqCR+vol8sy0s
9G83uqwC8XZcgM71A0T6GihKD+RQeLprv9c3doC2kv5FDuwAINqDJYoUu4N+Ny8TKajhGGoNrsR4
J+xCa16oRY2HhrqP/LmK9aDCmjaC9IM31f73L/cBUFlIFqjiEPpwCccjIJpnwsvWxhuZiQxJq1iK
OloErIySJ0lZYFjZz05PFh84NQ0IaRabxLkNjgrlOrchR0mCvTvsZ7+dcf9BXdOhsjABeoV3WRl0
yIj2lnOVMBhXH1tnUJzcanB9lQMVAvBme1ZMJRwLGrWGFJPu5EjFac4iPflQtjlEWxXEWKEalSro
eoJAnHGmHbrfJhCrXP5aTlxgAYHl2NgZFC5SlK0+Usiz2Vak2KKnF94JwaIB5YzWDfrisJYfq0ci
3Gt982/zgk5VXJkyWZApcKyNRQLKawrmyByzrCVUydVRek1GSZAf8MZm0gN00aLt1ujSOLf+9Kjk
yaPgR/MWnvFzCHWg0Xdfmnq9yXPw7+6MoAJD4/3o/e9fHBsCVyq0bPGjtfxJhURqL3Br3m9m3Lpz
DLMAgBRk2Nu1XTyr4IuZJoFfc22FOedJNk5yq2BBwAI++UNMHyDdJ7laqAfaf+inFmwoLzPSGf+W
Qd231R3m2QCJhklKB+PauYPWoA/9GUEM4d2AdMbTa+gOgOcUQcS+3gL1UAYSaKncMdg8PZAjyIC8
/sh9WWxfVqf6kHUFnk2tqKvvSuvFNASbzTEibc9XvhgROP5SsHQ3e38yiN3s31Yh2GnewMxJTsYl
xdhYmxFc0b1kv5RoP7m8HLxTm0Xy5YO6mP0Cy+8cFwkUsgQwfXjK1c6A7Tlv4H3y0BKLptNblG2Q
xImyVN43Md68pKTqKfpQYvCyug2EWav2l+CTdvv/JiFgAX55ZujQ7azwSS/WbRfXgR2XIMrypBDC
AoFyvjwN7wMY104UUF+n1AQzarFdO9MWlHUqKA/yhmYc227zgmb72uipCWXF35IZXP7NnJSQxfcZ
VatITa6TWFqkrnVBUYMnTNuiB7MYzF/DkEiCL+C5M4vwg0C7YYGNGwFVQYu8h6TMTwPH68nBuHOw
D3Wo/cw5WJRf3g0gfwVsKrZWaOGkb1APv7xYnNjNgvkS2g+bOWCDuxmUr74EoipLkEfyhmYcOp0d
G/w3Rhqjg7n0gIX8r2nt6wUSJ5d/Oq9MxmL5hgZvq+gQT2P1joIP14UgWQ6NXG8OfhMPNSUdHdrg
ShHEVN5lXWWcWWsKq8trTIe7+u8uLg6t6aV+crLe0JV/GGPcAanv+HhSvPx9+zp94+Hq7jhfIq1m
o2dqGfs03iDNCkJV58lswApqD/Z1RUkkVZbg7OM4jMo4+ThmeBbvKBgRShTotyPVX3BipKMAB847
wlXG01XbVjUNjQCo2ECW3NvvZ/ojrkuuiUPPFvWw8Lzxf4B4dQ/+Kuh4xxBNKW6sACgCvzhtEG17
QZfZlThX2I+67zaGOcVbAs6huXOA74HqzSo9dOaVPV0bYJY27CtLE0V4ToBkYXkyWMGNxWrTWIZk
q0fjvThL/9CrAcQGB4jbQxQMFPIiZ9o3+5uPYoF6ppkPHaGf1g19VVTWULYxd9t295oXeRAdiZyo
wIL1JH1OLSWDVVcQBgTPQl16UzE3oahbkrdqTGZuWqUOTeQ2AyOvGaFN7xFXTsHBwvvpTAAYVL3F
UzhQCXpdB3mp+PhDLC/b4Uf+/onj++LvuqaBcFrGL7cWiFjTNlxpf9BB5ZCAXBENYI+Xp+F4+6f7
fJkmAwni0MoUAJEkpk0eQfzmaYHglKtWL5dn4OXSn4HgyxRgOJTbxiyxUHfDyYikG3qoHvfnBHGd
n4NutD7n/jJH79AkBzlzFrcfdQyaSBqP4RTNZxUMY78VNOLVniI4fD8j7ne+wTg8qHMWNETJIFoH
sRBkxQJ9vLW1axBtOpbkKtIJih+HtjqrEniJoEGlKI/WBnacag030Mha6+ucxal5oFBPA/U/qIXB
dAttFlMV/EKOZbLAvK2vWsPI0gxM3jGdP9TtptJ+X95M3tBMvp/aKYgnJZzimtajgYtmt+C5umrX
8s/l8TnBVGayhLqRSgVSVlnsgP58Hf/Yw+vQgQMmvdLAbCMCNfDMhUXpLVC/yYe0wTZAifZIblTP
CKw/RWhdkz7ag6kYP8dbsf3vXyxTmkAwlTb4Is2+LZNHEEAXueAo5Q3NpAQO2dpx0ICUc9RnCxI4
YJBrdUE263x/ALAoPIhU2h1OihzO1Eb9kIFhJ2ir24lCxKpSwCz5ZIoQf7zPYBKCHpJHytphqhra
GyU4bIfuj1U/XDYoTtrEou6MvnR6SK/kMRhZPbkB6Rxxl44cpvScm4KzmXPIyExA6BoJrNUbMDKG
+pF1L5mosfz7cU0WVedsBXjXijoJ0f99tqnlg6zFv7wsnCwM4lj/mmU7tQqtkqGP5qN5BHFUUIXk
tHmQxnQBQBfUx7/fWZNF1skFCJ1SuegjUBKC3dGt0PTZ2aLuIE7Gb7KIOmi+KWiPXEkEjn7pRT+M
ANB51r2zoXurOkmhHdkyqLTc4kfBCcxs/67Z1kB3WxnsPCb1dk3HG71+GPIXh0ChwrIOU3G4vDe8
VWPcGnme0ZuVA3OSNLcGH6YFonZ1+lHaAnLDfz+iVjfSZDM+QupbF7I2ZofOm0wwOAfkY36SpXyJ
dtA3bFLU3YuYLOpzs1DfhHSGljkQOclBb5aCIlcDqwRUxn9qY0ylbpVldQFpbB5bJgRsUYxXTdeQ
o8tb8X30MB3Gsycw2PboNWxB1Ph3s0DgokZD9ZAmvd8rghP1M9X933TCZBF2EzRc10rNwOAGiBL0
Xbxce9IArETjExARzpMRKgdoYUH7StP9n+Xdps24P60ladB7A6XNBP0CY+rN9q1qiqB935/iJovA
W3MIhVEQbETg2jvLffIy649VVUXJXB6asXquNUFRgbt4e1r7xd7qScqkTIM62hSMzzsZxJuBR5Oj
emhD27fVG1CAKx/yqfPEb80c92Thd8SWTF01F4guLkiXJz1ccxVaU6KKKm94xvsrKNrolpnmUS6f
lxEYeHqeoVdw2Z55gzPOP2qV0ktDjsFx/0YaG2blWwftrsujc2oiJou2s0ygpqnj5JF0NfjSO4QJ
74o7yO+RE4SyHvvHzpOvyqdW4JzczWdcv2rsvqsnfI12a7ykGiQn/Bpiysi6r8mhi7Zw+qine4IK
vgIw/09dh40JGU1mq6ryCMLTS37XO5EsC2IB58BnEXY12NDTxaygj41zOX0f1/fLG8PZdhZZt+kZ
dIqcBAtVdedRsmM1m+9lvRfcN3jJBAuuq6E0BAUbdYz7vexJ0dOQhUkwv0MKCswnov3+PiU1LcbX
5dUknTYrYzxm69M4zRBnTSBIP0D01YqpCk0xkKlbhgiBxUsvWNzdSvqxUksqR3qYhBmaNg7pA+R2
fNOdnq2PNQaW8x4yVJe3iHPSsMA7SHbZMm6xcpR3MzBfsyvRLFBAfF4Pr1MlglhyqmIgP/83XhZd
kVV62srR8l4+NpBJivYSdXGCjAzox8LkUAkiM8/kmKR+29YGxMRkQhLzNkByfgX/eDeKeDd4q8V4
/gqxL8tKrDqyq6OO9z+y9tFof5gJBVGqiAVrt6tvDmaLcXQ1SUDKDIGXGFzE0DNZoDad0eatXUC4
02T3l/eds04sDs8ch6qGVid4xVUQ/SbEX9obE7I6l0fnfAJL46dUo9JAsmmKp7kB4SlUd1J/ozdL
9nx5fF4IZuF3YPutpUF1phgPEf1Nd6JBc61Zbv8+HZbfI/AwXocyDzDPOIdfBXPum/zNvrDcfgT5
q52WZI5JAXmsIb0vHQod+6T7IBkkXSG1q67kGbSvv9s8hahSJgvCKCc8s/i8XoK4IcR2ptihoF9L
/jq6CJzACW0mc+hvsj4CjId9ksGdmtVa7NgduvtUOc4KSElJ6oc2qD4kiX+EWDZNJgysBQFH8YT5
DCsquioogfQ0yWsv7uLj2TXj/xCPAu39DMNooNqYu3VsBVtUDu5AXPvv5NFnM8iPJqhjBY+6vPmY
iDAVSz+uSjrH+TJCCmE5UaO5bhaRm/K2nokFfd0obe/A5pb6Ven/M0RoH864LOJOpg56mxBoYvBH
G8PvjB4vOwnH8VmwXauapV5SaYoXaAqAbXvzDN34b0hMUCp3pfA44aw6i7ejLRnztMQ0UHIww8WH
7LtLDvRPIvsgVZaDGp2hxZ9JiPblxH0Wb9fRcpF6E7tMPkrIW9xCyVFFU0cT1lfotAEP+f7OCq0v
FyJ4Alfh7dD+6V9uGJ3c5T0h5RyXlXOzAUfmJJp3eZN4q8d4fYXdSJUun+O06n0Den91an0Qe/3Z
0WIwTm4CNJb2Rj3HfX1F1qPUqR4UowS/nbcsjH/r3ZyVUoZlse3ypXfyc5VVgkOLNzTryvVgQMl1
pVGdGp6qomenmgVuwVtxxo31LYXegF5gxR0dyqUWpOqu8kUwOOfWy6LkSFHTNGux3jI44BuldjP0
S29o6R3Bq7jhZOwFZTXOiwokMv61yR7avflWYqbypAQ7bnu9tcK9/Zv4ok4QzkqxcDlcQjSpyLG/
pO1vevXYjs4zFRXSOG6s71Hri0/VadtDaVFH36sC7hbdc/BMMy4TpBwOxjL6P/IulijPadfVmk3N
CTVokGZ/LQNqQrMIbfAJ6vgmCWGp8gD+VChygQSwTIDzzjm0CYabFjUH0JZmZmAR8OSWBWQY1xtc
id1yhDYQUqTpV4PjabstAOav5MUdk9fJikFkWZp/NHKVmW+Fc2PM8UDA5Q7tGEeQNPG2k4kFRWNq
ppFYbaSVUPnRDHTYSVZaB7MM3ZPL680zfyYiNFuuD5YK7Y4cmOcRmqTrEk1TGbXrh1w/t8D3Xp6H
a/1MfFhXaZP7ApFYD5Hy41rmHPQHWrrKAZIhovsY5wBlsXlkhTpHP5tOCL0wf3bGa8OqusA20Ou8
yKMuiKKcbWGReR3UliixSynUW/of6PmVY9Y2H6vdS6LF4mSWLEBvntuysnUDbzgHJVAeoLh6WJ80
vw2tQ/m8v3TZUBII11N+xF2aCCI477N2v//i32AYaExIqHSRbl5t2u90vO+a35d3n7MvLHavkbJ5
nYkEOHdpo1MfhHAQKR2eN7V9rDMzvjwJ5wTS9u/68vu7dmuWKjGksIVekqz+Ai+iYGV4I+9//zLy
ms+DZBUY2VQqyDraT5Xk/AwsDLHqf8du9RVVSVOB3pMGPGP6njfnNf1Z/NAY57YklA3kjvZRD1qT
AYqopSF7gy4iGeHtKuPSW14kJXHw00f92HaDW9mnFe1uFrQ6Lu8obwLm4F8hmwjBmr6PMqOOAHHT
3ETqfy3jekx6qLtcnoTjaywsb2nlTJZm1O7UcECjUxHusGQ1EnGW8IZnTv16LXUI7sL0O6ipGwp6
PwsoiazzYXauETKgI3UCh4Tg9OQc0Sz1XjMsnQFRxjZqlFdIZDbjq6XoUEMJZeD/Ly8XxxdYwB4W
y1o1Hd8z0nc6pO7cCNyXE35YaN5qdBmEquQuMsj9Aqoa8l5Lz5d/M28PGP+daF061qhJYdePUa8l
jxuKkQetnH47BbnX56WBWv3sjZB2vzwhr6bOwvF6q5khnKFLYU12tuv1YwMDD6BfVyiojaVX/paQ
+VGPgKzm8oycc5zF5w0QGTbHDhNqFgS00rOcPlTFn5RArkA7mZ2gPshxSBaeVzX747alSKFRo1Og
MqNu0yICyZ4cqJnLH8IzA8bn66KgEwgAuijb6mhSDb9opdtMF11+OcOzgLy8gNCs3qhSWKDZcH4z
7MM8/Hf5l3M8g0Xf5WoNXnaK81OeMlS4/9Sy4IrC+83MwQyVtFUpdyXJcXlax0dlfspGwW/mbOin
/X452aQuM9LVgdqgJt9DkvMwddTXuqeqTARoF45dfpbpv0yQlms9zH3ZRXSRn60MqpGdBPSzui7u
ZDePEP5+c4r57vIOcGhhoWfz72GaQqYy7Qe5R3d6EoJWIYnN7Go2PNSvFm/1G3+OjCycJDcNpb+i
ojkHl2SyaDy17TPQ2219NASkQrcsRLRC+UwPQHjC9X10lHrtzxyQReUNg1lSB4qXkWTFRQpKAfKq
tvJhQNH28hJyCMtMFpNnb5uaQGYbZ+4HHb3sZvMldDPvzZFJZN2ha5G6OrCrbayfuhDPRIIP4zkP
4/azI9t6s+ZdtCxgjTXLh2KUhKjifZBvrn0stM7qCr3tRoj7Gi3u29Or0+L+9torAZGhYq/cDVCO
TfOffYnMHPjARfXd2CRS2I/35YR7pfbD2MXC7BTayGNjYmSVQNt7vc+VlwTdq5c3nrMBLLiuVMyZ
ZhsGN6VftLyj6ePPxt2D2pcAQMauWaSmJ4gwWQjvPK42fb08NA+3IjPubjl9JbXbSCLcLgevaZL8
nPagAiudsfA7K1XcbiL6USZWFkAk0zxrDYUW3+XZeQvGJO55nWrrLgIaJQ2Um2upe1na/OHy2LwX
P5borkJ1djBWSMMA8XOrHiBzfKZXSljEY1we06f+ZycLi7ODnHk7NENFoiHLnhOgIYapvFeyRlDy
4hxcLMTOWctcy3u88smA+FT2c7X+0kTQ+u9TXYOF2clW2ZV9W6OHAm0c87sux4NKkE3/p3S6YIc5
72SQ+v7XdqterWUFWpPReMwzFwSsOmRDlis0wV+RE0qEzh1w9X6G13IR89/3RmWw2DtFBlA36xbw
siWqC1ll2K4qOhy/j4IGC7zToN4LhUeK+31Y3YxhFS7HNs4BHByjy1bL+/GMq5eyZdqyCVeH4qKb
tFB+zkU7sV8p/zeCGyx7nWFLuNhrRhfNZg8R++aQK13q9rJyN3Vm4PQgqejy14EYvqX0tpfOYMi9
/FGc091goXf6UpJBl/E+ncbFbwM9FbZPD0ZYxXu/4c426QsmUjnfuP/9S6QcOjkfW8MkkXq3s17t
XFSOt77sCcQa4Z358jTf+6ThMJd2WzUQLMlKYwN8diAfh4wf0Jb3lwf/Pp2E+sS/n6DmyqLoAz6h
r5VD050dzfBQgHBlEc/Z9zc5g4XdrQuVk07HBHL7XGrQeL2GDqGb95ZrO4ULrhpX7T8ufwvHmlmw
nU2oRp1uSaO5ORCtdQdI+V4embMFLNBuBO6hMwc5jVaIh5vHETSmhcDJeT9635gvNoQ2T7LpOhgX
lUx67zbzlJZOJfjZnM1lIXQlRGUKK1G7WDaIX+HtmU7jE20Td0pF3e3f3xYMlsZuzg1pK6GcG0Ep
2IWV+gBBuQWdAQpMXd1C3VN2BF/Dm0pjVmrUxsLo2ila5+0aal3xVo6/8uGvCkXXVbtO+/pnDvc/
8DpKFLsYMFHZv2z1W41SXLacL1sSJ08wWAa7ZYZSvKIj5KJyLx/rR8UvwQeVeU1/UIMBIA4Rfo4X
BlnaOkuvNwB1EQanoIuhDvtnbN0lsrzpICNATZj+j4ighWPELKAua6XSzpGpRUryVK3EU4WbzvE8
FlJXSGU/JjlGpsapgSaFIYdG2R4Em8EbnbmnNwYpx6xqh4g8q8fk2ANj6oItlihBcWrjJhivypcV
imO/BfPtB8M3hyILrdO60ZEoSOYicAnG+iE7giI43J8U93NJ1FTIybNYPB00YSqolEokIqPqKeND
IxuuZFFXre+qn7WtQLj2X1+U87Sa9Qp1alzfHd+2sod1k0Orpfe6nVYe1O5Xo76q7VK0UzwLY5x/
U8eqznNrN+b5Iz3PN7suHDpaffnFOTrPRSDij+bETGvfui/xuJSWTXOUcYyajMb9VrqSZoUphFnr
oXy8bAY8q2MO9EpDQa6FvmQMnZLkqAzncRAsE2/rmdPc3lR9WtV1jBetvclH52qVxsCwc79YOtCz
roJLCAeyabBoujE36j5NljHWQ9XT8TSY5K56ns8lOL13rsTsdpBcETMSL6ln0XUmcIGVUm5jrN2a
62EXgC1vq1A/m6cqru+Hg+2qvvmnDEUAWI6tsWC7fsTltwOTR6TSZ9p07rz8vbzxvIGZs56okl50
CQrmAJlVzn/mKHru4hgti5jDQ5etKWreR6b94PT+Vv3doEVuCKA5nFu7wcLmiFob7ZjKFI2OIalv
VD2uyvc2G9wczGX99DI3N0AxCI553iIxnt43dlJ1FvoD1bx7kwb5pQKX7OX15wCoDZa+TssnPdGz
so/+nwkmOxK8He3CNYUvZkfjuLfJuHc22lonbx2J9pq4PbZhXQw+LSqBj/P2mvHxOilX2FHVRUUT
Kuj4mVrsAwWJ3CpYJc7vZ7FyZl5XtKC4Q0v6vY2iax+boyD74ewtC5frqkoypBlD6xDaoyt64qxS
cJXl7S2LkTNTObGdut8vy81NhQJM6ldeDyGi6aYKLMGTF+8DGA9G5aWvLIpytSmBfYTIUoQb7a/L
1skJ3sa+H19OHp1IW0fRNha1/ehuXXqkoO+UHNACLNetKkhBPp+XvklBPuV8vsxSz0mVNXvP0OzZ
YbP4kIHeE1AHxWLlOJ6scPG0ayc0vB2lrl7P7nQtZHvimC6LlNP0RGpVvKhGABWCPAccyurTjouX
b3e5qLGGtAZoA4OfvXYbLDtdU6UFXp0VEjmac1QXv9LqEBJ6Xi/q9+BZA+PpVLdnAPALtCYVMZ1y
t1FEuuq85J1lp1PJrKmL2lgh1OS8DJdnN/Etr35OQHoJge2DdP7pPYHF05kphZIdjvNQPjov5nMZ
pD4YXerVNUGnnV7Vd+iOkAX1RV7mwELqKuiPK1aHyRTQlAI/kYJlOXtKTrqfZe6u6FseiW+J0EWc
DWLRdZuxDNmqp3Y4oEeOXo+boGrCcVUWWEdK6DGaBsYtlZuV1n676xrKJ61De4cICsJ5kQZu+N94
UA5K2zpbAhaVGI+p2XP6uPkK6HZszW3fJSg1xP//IC1i9eR91L6IXyKDBoaVsR9sJ9wc1ZVzUHma
yy3NlzjD4yu1RSR+nONFZ853y3YAIjJktPoAH62bT3N11wuxDpwIozPZO2hC5m0caYMC8xtARa7R
qi4BwmUUY672c/abAKozTt83He6jVEnCxXiWtFDa3q2iCJtOcfUNlKfmSSK/s/UIWhy3ISD3gfMk
AM2tjTdM6XHZQMq0VkBjql6lXbU2sIvyRw5NkgS9QbZ2riE01+ZgtE2mQzsHW6F7Fg3AtBnr9H3Y
el+bwjHfxXzjRH2apDcKTtR8flLmx3o7b0vvDSXx1vRPkWiHts5dKEfhl3WC7IwXmFjAnjxoc9tI
LT5/BPWr6qHs+Ud/xT1McZMHM6Bh/t8qqnxydpOF7ZGayLVaDklYd8ctyQ4GUV1TAhId9aXLZy7H
GFnY3rqYxGwlA/DS1rKfkkkyPI3S5M3uVlvQMcF5nzW03d+++JW1bbQvcwsGXylh5UDupgzp9qB1
oANQ7zTtDejc66J9dIzRbazbESZRtzdp+9ZLj13yMDmSv1YfdfJ8+ZM5MZFF9kkKVdR5h3Va4O1t
+8dK1GHNiR8smq9yLG0oC4IETFpux8Sc3TU1TolUTYAcgfBDZIGcIgrLwbduqyW3Mz5gKD+7IJsn
yZNjWPnelEBqV5Q+8L6HCVQOKhnZuO7fk/xKFMvV+z/Ttnng03W3XHRz4+0GE7BKzZFA+pviTRIa
e7LanaXBeri80TzvYQLVBgD+SLVGCmf7RpXfIMDjSuP9LMokea7D3EMKtYHsd4bh10J1tfSWlg+L
yEZ5UYaF+FVGkZpSOeG3f6Y/zV36APEuqfP28qUZpMdJioSNbpw9YNn4Ct0cCrAD4JX+Tj9mURuW
QAJBRhaAXYK+OvJgnIX9p7xiBgv4q9uihTxwD9aMazBnn4poz77hK/RqDtBS71fvIGwKEk/Iqc8x
Yxb+16ZLITcljvDBl71ig6JdHpg+pLdUw0tOu6qd6oOGZwzaP87jZcvjLSiTucxqbm7brLSROd0O
9d8mFymUcWyOJeebxlrH84iMxVsec1lz0yVGKBAEFo6/sAhAaLxomdS2ElTCWtWbNvujt0DNV+lo
YUlmQQLMm4Txd3B04e2FYjfM8qiic1u+3abhqICW4vLS81aIcfpS1rKiU7Yu6rT3tg2k5b4VPRVy
nZLx+LSa6AbZawm5u/aedHhbzw7SYblDbZE+73x1cySq+XGMlgX9kRHgFgOSO+FYm75mgGdiUO/b
0olyC6BodEX996PlYhGATtPO6VqNKEgkZZjac1Tn9s2ii1D0vKLEZxT4cvab5pxBchdQ5Q5qRRue
evaiNdrAIRtEAqGLc4yKxQT21Uh6XQZaKrneTna4+eTKumo90ANAJ0GtPPkk49IovDByDmAWISjr
hlyPKcC5U7C3ReXBXIOHH3S+B3D4/hXxv3GCyKcVflm6qaylopPhKehvd3PNdjcREIXjIyz6b5sU
J81mPF7YKTQlUvMs6catsYgIDXjDMy4OHaHOmOqiiypnPtgLru6mOUC/U0QlyHkHZfF+S75Uc7kB
XEpgsyq5a8brJqs8yRy9pc38siiCy87BMyvG34mGsnu+4gGRjFrup7O2gsio7u4mIldh2fSijI4z
Dwv2sy1jzRIKSfU5OazrYz6DTzYNk1pUUf5cmW+ubCzAb4BM8tjWSx9VUAgDb0Ya0Mh4Ww6DR0NR
tsgxVxbqp68aGGVMlK0TA/fObaKP01oJqo68Bdr//sUVzLSXpgIwGTyC2gDBb+BHOlbGsVsE43Ms
lpW8re3WWbWkAI5lMTxzeSGt4q+F4PWAN/i+YF9+vJITZwXVLRamK92sLqKKtn7arILheevOZOl5
klsSPBp7O2T4h/LeUsyOe9kDePGbRfUVy7yodmfuNDGe876rnAyR2fryeTikUXdtC6/VHKdmcX3L
RuyhBsoE8EESgW0/cetX49SGzmHxFA9qE41fH8fz8Kb+Er108jaGce9WHaFtYnaYsqlAsgMSCVsO
ZmET+ffD6yzcz5RVOykUBxjrfvVWZLjtWh9I8vijndFZpF9abhT3zYmg3E+i+ToNKk97mwOslU/D
VvSW/r116Sy6L7WysaUoEkR5fS3hfq5YIgpwzqOa/j/gvrQq58xA80HtmMOvaSlG/K8oXAnUn65h
zQnI0Nq3SpHmCbQe83JlpcJbCG9v9r9/8clFtgxzsHez1slxSqubwan9kqyCJPT7eKWz2L8VLVSj
pODTNl26Topew+lHPRM9PN6YqQeBBewp7f9GdZ2F+WVdBllTMrVx5ytB/jqCOhnqc6ubRkUg/9QA
mMMc3c2zrKc7lnBxXDMZXN0JLv9+nmkxmXpBdW0k6jREcnlOutsltwRBi7f6jF8PoDjZFB3HaZ8W
7aHodc0tGtRBa6xNYfcC0Pz3GbrO4vqyVM9WrdxxfWkHneuboiR+nf3SNd2bySz4FE4NXGchfbWS
lw7w+YBiQRI9AFXfgPeC1EfR1M1Nl0wuOeOhO0gO5M/lXfk+Duss0q+eQApJNCNFVwOkC9T01slM
r14iSCS7EGT2p/Xu8kTf4yJ1Vr+WpJNudBUmmoK9iRHvcZAyAy2VwAU5jTU6i/2bzbEgaVJMuHnM
hy5z5YN8jXCCJp6IRiRePhQvj9qHKnVJ4QmvBvup+41PsnDA2rHyqSANli/YRVKbMPnbWoftXncV
rz5IcT+cLy8fz/yYYz+bRqstKCZq5wpCisehbaJlfUqgsGiid+jyJJwwyQIBx6ItiZUAC7ROXbAl
KM4Y962ov57jpiwQkOqyUi37+UgbUMfYJL1z0rQMNKLGRStEPPDWiQ0GUt3lmdRAEBAqAMPZPFqR
euhqtwgLbzsaHzmU++5o6MQidUVOWGOhgMj2SsmWphTRB7DGwrgfSqgDXt4P3ti70345tjJQhFKV
goWSpqE1ra42icI8L9Cw1Hqgu5uo5MxplNL1MHfTTW444Mkg59IobrMN1V8VN91WidrGOfSqdrTm
9TcahV3DAcZ1254cqROYNsfqWJDgZmdOqdUAG+v1uZN9abROw1wKXiM49sCCA/M+31a70rpYW2+q
qnRXBIDBHt1l7Lx2WwUbxXnz0Fl8oLI4Y1ITQGibqrzpqO1aZPahlualan6YyRqMme0PFjhnWuK2
1lVjHMte9jdT9rNJuq3nwTUGyYfKN1TfgIIwRJBP3uIycWNeB3Te/R9n37FcN851+0SsIgnGKdMJ
ypIl2T1h2ZbNBDAAYMLT/4v67kDNFg9vadDudg+Ig7AR9l7BMvNj5vObaez6kHpw33X0vXvdVgPm
v9foBMR1wxorPzINUMVMP+rT29x80Wjbcle3hpa4Mhcufr+IFwRFdq5u6OuSfFkOj76JLgfa1ipZ
7RpN2Ysyg6rXMZe9g3UxlCdLK6JGsDnwxABtsS4PLze1MV5rKCFhFR9aOePtVspzO1mJq2D+2vnH
y5/f6MkaO0gXJDdx+XD0Vf04tHnU2M5VW95b9m+D7bn8bvVhafzDvpT3ZWWP8Gs65mkRMCgGeOyu
Y3vpi41db63DNzGbFb7LCvCmkDOG1wAIOztc3433rbUGDvZO5ZkgwxXgjvZxfT8/F8/9DzkH7a15
TG93C7kbGRhrjSBkqHlUhlmhuGI8gMtJC3p2bPgenSxIcrmOClj2eygGlM93rlcbQBNrLb1nGJ2B
pxtaXA4+pocgH2Vx+s04LKiW4WGCRRVqPLug661JWoX93M3uMKSqOGagV3hwH5DU3BNw2LgprAGF
GSm4rCcsgFmvj76WRaOnDi22MGMPJ7OR2ofZ6L9X8KTnBoOSNASLT/zbktLNnmGRJyLtYUnqmrhi
XeWHyxG5ESxreOHUeoCKS4wUre+6Ke41EvVyT05j6+OrGwJQFk7pWQ5iZSkE+3XI3St//Pa1X74K
88H1umYa0uII4smRzfpB8+yYZntUmo2tai261xo05alXFkc5OiEXGviwfdB7UzzVf/1m5/zfmuk1
ypA7c69KA/stuePX6Zkc0x9ssUO07hbaGv2nhP75TlrxXRHnk9fAGmvYtEIZPZ/FafA8lt6Xrmdm
cA7XCkdE3KATIHOjLAB0kSjB4ESpiTmoa5Hq5lwHzmgwoYLO0oz8qayUXSfcEAy1hmEubWhqWQPk
3HFuuHL0mytkaWqH3NR8gjWEp+dqAJCQdgakyNx8LF375M8QuOuioWQTOjmZ00hfPOVPLlxrhlQb
p6D1SjgBWYFf+W3lxLWYxsKNitKbe3aD9zqwwpapN909gFlpm+5clrbW7PpKUliDxhq/wBtzePO6
MRrBh9QzZ69oujnlq70p9z1SThqCgjyZ5/lFBGUEif3b4UzO5RFa3oe9nMDGRmWvLicD8ZTHda84
2uMTJ/EAdZa2wrTKdueysPFo/g8qskb+zS3RABTQHvKhPfaG8TZT7cUp4qkFugZQBzlOvy/H+0Z3
/gOMpHaKtxN2Ktnddd6T5ZhxkxahVu/E4saZscZCkmmqkdPDvLQFjZCL/e3M+q/LP33r06utyqGp
7dXLTNT1Q1NdO3tsxY21ugY+9niBuXrlYq2iElFmHJrNdtzKPYXzrZ+9NPvhIqUTQue8QygI0cda
d837vZWz9cOXFj98GSn8qWihKgDtmynsNBbWZh3Vxq5gxdb3V0HcNSXhU49f7vxT3OpxTQJxmK7o
L3UAHSPGdiYf6cOeF8fWwlwFdFcyx4U8fnGsZnjGZeZV40Pso9t7ZGx9fhXGRdGUY1Nk8lT0zwDO
UsKCtLqe9vQ7t97aawihXTRGOjXF4idQfjNjdi4jrwwAT8r/2g8WSJDlQ/EEwprcI6NvdGiNI6Qq
y31UZKEqLCBaXZoBz/2Q8wpE1R1G1Mb0r3GEGkQT2spKFa4G0OOVfqyaK5uI6HI0b319Fc3wiRwz
4tIyNl0gcpX2HbfNt4rs5dK2Pr8M24fYMEwwwHPoF8dTX9hBUVZj2PUE8vsF63c27o3AXmMDW1HV
1sxFGWfmD2u2D3U6JZfHZuvLq8AmprUUAkgZzzStXly/kmngFGX3dPnzW2Ozimuaam1d9ayMbZmX
9GBZqoeq7QTVs7hUruQ7sKB3YNsnV6W18B90kByWa10eD0kX2wEsf7+lEBVoAjepYvDrIi/SQieC
e13wCgxi8EPF8pbfqliHBnMTf62zq8CHVqyoc70ZT0Wh52deyep1aNwxUI1Vf3G6Vg8NlCbynuZo
Qh+eU98Jy7zYWWIbzGprjRkc9KIcO4NBKvlZRiDpH5qwAjCUXU9x8/9hJ76x4NZowW7iuuNmmnUc
Nc2OHX9wA/ZFcK61RgemRdX0Bs/soy1EcYKImgXt7W7aqdls7INrKCBNSdG1Ej+9gQCupeTLoPi5
kB0LoQv47fIa2hqeJZA+bCZ2z6F7zmob5En3JdXm6962dtbOVhZhDf9j9jDoM+3UCeQE+q50b51G
41rGJK6SPfnHrcrJGgc4N1XH2ilXJ5gCRf5RRuy2TbTHHp6Tj9pLdVr0b5ciMw3Hr1HurHey1odB
M8QEj/q0tY+WbgWt+9gA7CphG3J5SrYO3LUIoCQapUNZqFMOoezEB+nGCIar6pxGQzj7wE1L+DZ1
v/agMBt75ntS+ENvxhmbZM4ydepmDaZqZpjNV/r8NU0taw0NzFPYLCiizScdtsbkVgxPtT99caTW
eMDBGepeFlhhBo8XL4XsbN+CeFD+GvvAuVt8dkAMhzhrsJ96WU6ST3b+NUTQXuQ/+xqjVX+XEYgI
kPnxBRTbplCczCs/MneOmI30wvvi+DArbd2qVDroWqGGs1GbiXDr+475cEADGorp0eXFthH/a3Cg
5upaBQAtYnR6cbQIKMGvfXdp78PP7xpzzlUr1YnqfApyAgnLqRM7L7GtmF9DAvOmtTngFurk3DjP
MuHXHUoj8VLAdN4yUNlP8AMOZAzbxt0K7dZArS7xbKpZuSTCToV+tJtXNr5cHqitaH/fPT+MVIXs
iYSItjrN5wlSgMbRv23bGM8QQOeNEEfh6Qq4JfnjcnMbwf4Ob/nQWuGD8KLnpjrp/kQDr57tE0k1
KAwrO9+5g20cW2t8oJMOrhzqUZ0k/IHqFma/XjCk92L8fbkLW99fJw07OutQllGnykNN7F4wFoyq
CvFc3LmabEz1GhtYT2ZeaSM6IJa0VTMc3F0Jk61PL336MPz6BOXHqpuwcAcSw+L7iQ17Jg5bw7I6
yZtUL2eIHqmTS6c/FvjrpUNFAJ7KvdGPe2fTViOrsB65VXtDOmBoBNCBejgD7VQVB81//NrcLrvu
h/Ex1MQlVxj6AZB4+wBTzqjqb12yhxDc+v2rKKYQvSSuwCD1dpVMep3IbhyCFvgjXjp7UsFbjazu
5RDYBO6eIMY6kT7mOu4lHY86x7hRaZNcHqetdbS6l5d+mlZjqXDpYU+T1gXCeL784Y1CDFnjAI2p
QGUPlITl8uHYcAyHQ0eohSaJRVK+LDtrfbDfvmbGQtawQDbAHcGkRJ2IP0W+hC2O1v0yGE7Une4s
E/vf45qsEYFK8zVPVeiO9eABSlzEgNefmhOJebgv4fP5pkrW2EBfLZ67HLNhST1BMjvojF9e43xp
rsnaX7dxWr+EWQGWk2pi4XfPch52DtKtH74OZ8Cg9RRUqiOUBRrcKYgKe75X3NlIZJM14o+atNfb
dNBP5mEhHqhjNZ2h2ESvFqJWG86vtox8J74808jgb0z1KrbL2hW1bCC8N42EdXc15BhZdWpsWtQC
vCMiOiNUnRLGfWGZwroHclPTvaAuJpajtggxHtoHNmnT5lcFtdzRuUrFUNGonYdiMsMprdKBJrQu
pwzg1dbNSzMmviU76PYOrq+e9cLs278QlGzMn1npER1+yxJ/+Za5fWbDM8MyqqJPRD9JOoZ5w8pK
P9VDbpdvKWZBv6HVoIpfuq/Y2CdDrY1tE9v9NGoqpqVjMyT37ErUWjQxiOykoVlKq7iupt514FkI
H0G7gauOWc3PZdp4vQoGWqQ5DdyqdqkTtFBzaH5xQ2OcBcAMeNNbuhhgQpDH53np3deZnVtOVDQg
ZsukIgANouRTGqGcGIlM2CgkdT8WjgpxkJnNbZbaMBAIBlJIcQ9oSG/rAXcsN+2uNQljgTaqMncQ
N75l8PRWcWsAvLjpdccJHW+syI3lQIMYAk7WW9nkC1R+Tp1wMFJNXfuFiHJ3Hp+b1MnDOTVy76pt
WQk+UaHZ9vAEfDJxnEjX3Y5PIeNdkY43vTdYpL1CxQjFqcfJnVwy3HduO9l3ktF55Aep89lvY9Ns
kXMPfEqZrI9AmVB/TvCOzIgZeA2t7QdSu/4EoS9oHo7iukulZptIHQitv/F0XjtV7LsZ739nkjjI
ipC+c1R51jUxggRDTNTEiquhAbKWRyYyNdZ1UYyyvlMwlit/zHhDsG9KZTCrf0BytZ2NsMX88fIk
qJUbWAUOZ5xHGJFpGEPXK9j4hxA2l03ANCQTRaiszLVfgNDJ5zQGjMUHstMwHS/vwGeg0jejoiLU
TfTOzv028MBy0fuAVZ7d5YE5dlV5aAcbevNPDu8Isx986pQZpLNsyD7IAmqPiiu9DlWeZx63gD3y
INBxsgSffCP0wCiBpA0VxuBXN2YGRja7UlxryfwIPthQGwdUHxT/a8IIHsilXOWkY3CX5wXNj6ah
kcELK8PNXfY2SEq9IbZ1283/av2UZ8AWaa7bDwEbRw4PaJ6ZUx63nkXNqokLQBbNV9aYvdDwIp6x
5V71eeFp1xrLLeut1fo8L4K28BxVPdUCp8x9V7dATiRNO2BuO80Y7DfqeswwgqbSfWSze6dzhmvN
HByKPILozAy1I73l0g6cEkKV7ZFL6qr5ikmoIptBpYpuPBEgDiueGFVjG4Dkz6QpARGWcBHPTnmR
MQgmqxYit1HLBq2nB160BAoAjmu1BPxxx89tP0IOrx+hMpcqn5uBiYDuoYBqVI5eBKbMtdb4UZJM
o/q5UE1B3ng5j1V63xUdlgAw1NKb+rjxahcsP95R4jYHzZkzh59mWkxGlUhcA+cnbk18AHZMwOiw
fyCUTxWMGUrFTAg6UAhJw2VRFVqlIeve17Qv24AL0szkWrSuAzKOqQg0fEG+r0V/o5cV58ZtNuoz
h9wJqF/47WnnwIIyEBbc4V4s6EcDMuA1yrdoMlFZVre8mzyioUBBOpv+pX5lzl3ilnaaf7PcltSA
VhZqdoaEmnZN7kxDh1hWlFZaW0KtwJZEwWClqwqbYGiaue6roKH61Ig2GLI2BZinU9NciJCU4Al/
o5k5DzSYCtQ6pwibm1kDW+sS4emxXdp2aoR0yDvvmmmlVPBVg1ba4IYKoLOmu9JzWxpZMJdZ28Gr
tSegs4IXoVk18MzS9hodNgSK/2KII9g1oPIMi7N8oiOkMlzDJPRJh4Y1ZBBnqyO4LZdtOao6ME0i
4b3Mh4k3f/Ky1a1fEx8bDlgN57kHhF2GGl0fQH9ZQIg8kyVCJyiyyev/MXEU1U3kk5IKWDdk0PdH
DSBHxaSMXLNJ5TMyU7iPBCkjVT4momAsbQKUxHsLwlNmZYGzAHgKl89VOfrwF/FJVmooTZUMM1yJ
zCIPrkZLUw9m3XBwXgu8GL0xsKyiH6+I48+jG+LOKeoqGHW9KqujZzPhhKlf2TWEMXw/w7IaO70k
fzLBpjtsQOlkRvDfyfkfkw51AU8/a7F16pzCgLZ4NoHqLEtblyGSHgCzBcztrEoAVOhLswp8pXHE
MzP8cXxLccaLX1o3pxy1m8kmkLIQxDGKn5ZRwBMkXFAArAnsMh2aMTC5zGs3wjy2HabeBHqyDijQ
B8ab2XlZf1sOdTPFhdlq6mVsWQuFpaHCEwGg9bpeTMqUXzb0vmh00b72KefzAIBjSdVbWXcpjJbw
J22eDTIjTx5AwY+bJKgrZ8y+j2k9Gs/e6CKeg3LWPfmjEDNINSXrqtQNMl/U1kkWFsUmgCrIhHeO
Rk2dwjSDDb08OY7hl0MwwTycd5FbOZV6FnZbl3YAwVNe1YFyKygHwO+mTRnGVs+QJNQ0xuywMPIy
N4OCd8jseoXdjRhITZVNQvKUpd+FMyssoSln7iJPYuVZQMfUtw5ONRWgfdUsk+IwqHbmJ1eUVllF
VWrqBXREeD6Ndyw34CUSYqS4v2wfRtOQwHcduMvG1PRY9T2vvMF9EA78G63IGoy29wKH2IV+nmWe
j0jZDFNaPkimaHtsHTE0z1Nt9fRkNJrwHgB7cTqIa9CG+g8TK33ZAXJSOzi2B0cfUj0gtOIwE6R1
1xnf0t530zejdmvnsatshw8hVqfyexCSCznd98zyBx7Pk1L+k1/pFrVirIaRZBApyf0Oi1/pOYVV
t1+1GkgYQqXDk+c5JgCUoy4r47Yd4P33NmVpiQd1jkudDmtNaLaKt661696/b/UJdLmgY1kubvRm
MmAj1hl2WhOcl+nc3zPb5yIPBtlyCj/gBvn3g6/Xk3YH7V/WIM/DW1f+SWfPtq5nu5gsW4StcpSh
PbCyZ77/0AHWbEY7l+aNK/PqpZpPzBLMtNUpG7XAmUko94BLSzLms3fX6oHKoGyTM13XT77Z/XZb
XBxLGA1KcpY6eWl863nOdsVGP39vkzW3hVRpb4veBNLSDYHBGmMtaO/KSB7FDziERBMPAMo6gOy8
M2obr6Y1ywUhlE9tPmlHV9Efpml2t/UAF2xCpb6TpdsAepI1ryXVqUrniugno8cTvD/kEar63RiQ
g5PIG/uH+Xh5AWx1ZRnSD/kWqXrHLwi0/XE+eSHRXC0oxGKySLDjX27i80Q2WTNb6pL5bW1Z8pTy
4WxpwURvlWsH+fxT7MnbbvVi9Yz1SpYxcPfRRPU01P848ICy9ujbW99eZaQmVqVj1tgg/YCVg8vb
yRh+dhPbyfJvfX39Zi3pPGRjZx9TX13jlAxVxg8k+3N56Jf+fxKEa86KAdA85SUSUQac+mgPFjho
Zpc/vfW491YBLvzG0nUTiRXzUH6bz/yaJOSoxdqLRUI8V+Ms2cMlbmwla4qKFP5QKh85ohzclIAW
hR9S3bpXJL2yzey28VPQYcsdiPXGhKwFrHvPlGTuMWQFPcj2IFHH7x8uD9l7efCT6ViTVubJUpUr
CtjvnIfvbEEN6HEf9gA8QyL3af4xQpPszjhrh+baTBbdQBru+dZubShrlsoMDTRBByFP5QlJgsUc
V8KxKRcBjj2Iqe6lPjfbWcb1w4ZipDwTw4g+drH2lB2NIwZwCmxsW9BIC/fShhsFILImrOi8q53B
R3d4BKOFIhCPZg8zKhjDn/BvCFPmMXhy/MG6RqV5pyywlWByV1tBg+dkKhwuTzLKtXOv7kgOf+pF
khMOCZEWw+for4vDhr72eSzyaFEj2k8yvldMP1s+q72iEYDdLtfd0//UcNWRt7F+Xzx3v7vrFPO4
CLp4sf6Qw7PUJjtn3cYWsiawCE8rPHhQIk+lksF5mMqXy8GwUfbCE+LfCyWz8A5nQtNP/dk6t0mH
I67+hdLX1ftxvWSZm9f5sfp1ubmNQ2hNW2mU0Zi6g9Zc96Rbt3P9xlw7Ampx3OV9bC39NXdFK+F7
lw9SniDM+duK1RHsY7xRsRjbsA73LJa3erL8/w8BRmq8fjQH51E7QrLEGkIomgaiMg+osgdgJO4s
9q3Vtqax5D5xrHZ05GkANZTFWZyrqJ2uG/caf3Jy10UorwOM3E/XtEYFDuBApCJ2Ut6bra+2Ecty
55RyjKWEEE9RR/oN/OwoOAInNzbv0jsSQzkF1sC4fgfiPo/3eLgby31NfEnZrGDEgPqQY/Zx1f3j
sWFnQLe+vNo83CJT3OTYGGGnNLKfuxa0W99d7Qq9D7vZoiuNE9GiXN3squ5sFYLWNBaKZI/qZJdj
CvTQTbo2sX9lZ+dHFU6hmUwHiOTk1cHaqyxubQhrTotTkNzsMtqejCf7jp6qx0VrNk9cpNrDQUej
CyW5Pvh9fHlL2Djp18SWth44Xl4YuLZ4lPWJKIhE7wC3NrBtZC2cjRxvpcE2JD+VfUi+N4/0SYuH
sP5JX4p7PeKHPfDTxmawFtH2BVIYAlDpU4fEWd420UTGqJ6gUZffGnoXXB6pjfeVvXok6HTiljmz
9uRzpt96+jwnCBFgBpC8O7VLDulyO1szsgr6Voi2ReA3kKtXZ2/W7TAzPahsNLu04Y2r5JrhAiE3
ndMSa2wMjcQKaZTWoc+ClgW+vPfekDFIljXm+VFTn1oravfE6jaidC2lrWVIJ+seGm4gjqZpj/WU
fW1fWatmp7PuyIk4DCA7FmREhg7yr5fnY2u0VtkBI6uHqkUm51Tp7TUfUXZKg1H435HCQDowg3sE
N/+53NTWc2JNFWkLooseeaDT/NDH2bFOtNjzH0X0DgbF0zFcRHjbnY5tIBPJmioi6rQHcQGtLfbv
y+HW25BEGwA8bQ9s76TemPM1XySH79FS+mhPLoxPCj3ysr1L2UagWKs7gJZ3FXeHmp0c42ygIKaA
PRzY4+Wp2Ih2axXtA+4ULYMLKiAY3xsHlXmzveq5e0rZrgCe+fm7dC2V7bKsIsJ6H/70sJi52rd8
MZD93w5f2zuh8Tn9iFjLxHy8KlV6PQ4zQmM+wx3zKCHZ2Z9YsvsEXo7uTy7k1upIHzIqqKcwDWP4
/9QCraDCOvIPTdLe+Pd7D4+tGVmG8UM/2GT7AAOm1lE6M42pgkrnSMdAmrobuO7XoDFkLZTt6o03
ThxoYygBPaYNeXU5A+sWJZJ4KtKdxbVxYK25JCDZcgIpQgt8fufo5A9iIBFrs1AzYOr88qUFvKaP
GPMEI6OmHU+0s1GOHkOoHB+dGsa0pRFdbmIjANf8ESVoMRpjDYYKHQIH+bKs/OmUOxJpWzevtQJ1
6TpaN44TiAukMGhgTqmXBlVVqFdmWvU34ralfmylFRJ7HqPBhOOA1mdnPpfdQ0/d+bawrLYKbBMF
FM3bg6Fs9Pk9q/FhFdYTcX2v7qAHYY5ljLrcb0LcM9CdbvK1QV1tPNDM6lE0862ja6MShVozMFMo
TKpefnHWVvcLJzNm5dgghHhtAxn3P5N+U+zuaRubwVrmmtIyTbVyGFFyjdJ/OJSCs9iLTB57T8ul
okjs+8vDtBFC7+zdD/Pgo7CRp7PA6sgNGKylogjmmV7bULEI6YSyna19FT21prm0KdAuteVZUCVK
D2SB196nx0W8ggNOv/c23zgnyeqa4ddGYUsK9JRKz5mfw5bj+WsjtUoxwLBUo2mJ6obo8UC17MAD
wMcCeEeq79zJd1bVxi1pzWMxqTUOKSA9J1/rD6X27Ayn3JkjXv8iMOXV9hImG6O05rHotTXKHq6W
J1u9GuyP3NO83Thc1hSWZsw6MXX4bgX4GjtTFIsblVT2ngjQ1raximrXbWSLxG2J/AGUd7RXhvxO
6QzB5Sne+voqpCWgxjPnXhFXY3ZmxC4Dbywh/CN39qSt0Vlm40Ow1bariEFFHoPK/jIDMyqhdgoN
q5fM23sabDWxukWUUBEYzJzlMdc8C+uFh1XF7iCb/X00vO+Xh2lr8axCbAQ10DQzCoiV+dchiXS9
nfHfSnqtySMNxKOABaAsgUeQikg0t9fVwXlarkC6vPp6YnnNI8nKqoB1MxoSsbxWkQizGIXxh+5E
Yy3a21u3HgZrQgmARNCYS7OlFVjXgcmXw6DjXa6HH8Y9uZ6Ne+maQgJghFASGIvEOiDszn48JlAn
PXz1XvqeYfmwaPHmyA0JteFkSZ6lKJonw/G3CgsL+eg2zO726qBbaY41eaRsbcMBC4Ml8JSL3UQd
h0AG3p2CLxBDUWHv2b5VOHl/NH7oEMBLbYMb6dKhEYaCkOW++U2DNqnrQAu7CDC+83DIohxUEOTc
8V97PXynqn1yxX/v+YeWK61v06pDy+PZOwyn/4kZTqH+wz6M0fK3KQtsmJQ3CT3AIRaigxFGGKIV
e/G1ca14j7sPP8Ctc9umAj9gWfaAYh+8b0CQ1qEEN6SOx6PeHi5vEZtLf7VHlERCfwO4SXQVZ9mv
hY25aBz2T8XuRG5sQ2vyCfU6kiOO09g3oRJmoJIfuirbuTZvHAX/oZ1Als/OwCqOhXwcKxkUPkh5
7g5QeuOQ/48kNcSiCVB5adxUwNjpw3RXTu1rbXWPLhdXXmN+L7Px4fJMbIzSmn4yjTKfpCzT2EBy
1TTfzOrb1z68OornfiizmlZ+rDdFxMHIou1OwnPjTrpWpG5sYfeFgS9zV7smuvdNLAi5yn3plBdC
gOzn5Q5slQX0Zcg+RoPvA2XLbSdhLzW8eCN5Pz2xswfQwmHRzqe30Oc8zLjgHeZf5c2eu8HWhKxO
aO5wV9dL5STKA/+OD1aNkqM1HC93auP8X2tWW70HSFKGPs1z2Dh1BCms696FZZzYO6S39s+1WjUB
dgmIeHRAPxuJEUFqNh4iIYLlEHUiGetDgJtqCJBW4AXIT4fj1V4SbOuCoK8u4QTYYaXDKD3Jfg7i
9J7T9wIULkk4R4a/KLrvQCk+nyVzTVwB4Bjw1n6ZJQWSJACAs3i9PEMb1WZzzVIBs8B1O68Th3qR
YLoqzqyCjyc0efoENgqhGbTw8wLiMtBf3fs9Aujn+5m5Zq7kUm+ADESjA0QTwtwH8C6zZhNWZPZO
MmZrxFb7gdebjt8VrTg0hAPj33pO7AyNs6OxsTHz5pq3MgPxB/ioJw/VC9K6t81zETIrdoL/HVy7
ZOyNWwgSBP/eFLRRGjlxmTgs9vU3gEvqwFMsj29V37oHM9KPYu8xs9mn1VZQzoADeRraon1o//bO
7KzBDJ7ayRzBDH4XarA19+a/u9S1/UTtthEHn9XQLNULvMoEn/8yf7D/Xl7UW5O/Ou7THCt6KGtx
KF15zksRtPPeutr69auQr/XR74d8+TRDfdjtI3C8DtDLiC//8o3Pr+F+0s1NG14j+QlkEZhyg/aT
EN0hByh+jaevNbFcAz6cMzoE17jT5eUpFx1g2P/U6RAazc5Na2Pk19i+ocs1IiDpkCBdRwCYJtnb
5V/9+SXFXGtUj3WRylF1TmJSs7/lVQXvGiDKb1tDQcHVF3/gL+bfuNXshJcb/PwhY66hfdOYNo3V
2TYeMtlRHKrDcmHkh71i/Ocno7lWpyaFqE2tNrREN364FoVudBo0TRfIdGfAtn7/KponQ3fdgU1+
0nYnEHYSOv/N7Je5uG8Yg2zdsWc7V7rP70fmWpl6gHKYBk6Rn2TCvrKc9JvH/VPWNNdzl927Shdf
DI1VUNt+Z/IeCqGJzH/aBZ77qo0KQ+1M99b6WsU1dQUbdKfWkgp2pmabB6piQb5oABMSaq0IRv/H
5YW1EeJryF9vgaXrwwQtacvnMROBAdXw2v2iwp65BvnZLJ15OSACezKJwKmKKIM/S9GjiO72JIbq
4V0l5PepkudZZ0mqj6+OR8Naq8/lxHfeKxvbwBoNOA68abnr+wm87KDp/K3kvy8P3sY0/QfqV4Gs
xDPNT+xGjwuj/tNA91IBRZGqMVIlu4YRh9p5n25N1PL/P2yUyHjXjVRKSxyAAjrzn642T3I6Xu7I
1mm7RvnRlg7KqVI/0a7a66UovLhPU7izLrIIu4/8rYlY7QK8MuwKTvNaQh3jdVL2narFzh1oI+7d
1TkuoUhp5b7yEz2bOMCCpVb+IKPj/wDbqq2DWnfKNOSgve3sM1tdWcU/PErNXK967DO9/bPV7e+m
pMnlydjYjNd4vRzKUmkjBxszDQrZBEdwfmfZMpTay5caWEP0HG5Vpu0iKK0+jfDPOTetg8aKyJRy
54mwsVrXCL0hd+HcW+h+kheyDspJPfOmg/uu0+2kCTbG31nWwYdw6PnQAbXvAqOP46qubmp7rwa8
9eVlWj58ufN7h3SCp4no0jQyB9hpKGHtLJuNZbqWlZ5GlevKwjkOQjRUNepf80Tuc+pec9u4svv0
a7gFc42u6+zWMhnUEJMMlasUsnueBFe133trbmx8aw1pUoL00zPNTjxthIOzkciahkUdti0NzSJL
9GKvI1svQmcV2MwUWdpm1EFaDsxA79zfdH/c1+IKrsr3fli+yBf+aF07v8w02rsNbb1z1oC8vCp5
lk5YAt7zEJkgXr3j48xvfQQXJXNxIY0vR+LWclid87rb6GVZOU5S6T3UHfUcfE1wwZKxzfwbcM8G
1Ooba2eT30BVm//B4bEJ/A23dBI+2vVVjSpFMvSTiHzPa0M97+1IAvMKTy0JxLpNhiuRaVWM5zgP
Sw6lfltz1KExMnbQrSmFN6tWHTW/85Kx8JBkULzFTWvwD5fHZuPK+B9MCZ7hYmGVJcxw43mUr//H
2ZUtx60ryS9iBMEdr1y7W5IlWZYs6YVxrGNz31fw6yepmYnoCzcaN/TaD0QDqCoUClmZOamCIuvD
bEkDRa+irE4DsOr+uj6cYCt4iEnd4XZrA6gYzkrhop/RtaDOUfTLkShdaAAEcn0YQXThddjnxJyH
tC+VMJ/jiNE8ADBSYkyCmMtDIUkF9tZkhs9PafttBdFc2bE3Comg6/9ccCzxCEjHqCcz1ZDsbM56
l09G5zotYW6MZqBdROn6IKI5cMEXjc1QBN9wNDEtRmo932cs+a0Vg4wLUbD8PMk3Wv2TPHVypLvm
gXXvrJRhekQf3n8/OzUYBCbzrMAfT1bj16bVE4hiiGRjBQ8GGo9p1GmiQ7gKH1dPkHwPYfq3wIO4
mV97Mh5S0e5yYRYwp9kErUUcaot1l4zdWzP3o8tq5z3LDMldQxRXeRrsprGNakMTb7jer+Hm07AM
Y5/d65HuWQe5DqtoL7io6qgZujmbJQ4t3agPKRp2/YlMiv8lE+URjTGEyY2C1nGYOoW7LiDuoW95
IsMZizJxHstYbJYN9hKGzImF1qkO42PN/P+r5jXoO7GlNC6wzL8f3DQe2kg7qrSUVUq42sxdnCag
efK15OwvYGMGDhXatkqoK7+K+J9s+XN96QVpB49mbPTCLvUBSTcrmg9GleOWKy417Xs0Sx+dZgG1
hJF/6aFF5WtHRr0uEHEfLBBOGH9s2vvogn/R0BhKiOY56H+9PqXLtqrylaTGWJVUqQc7hH6Nj6P1
Z40jThJMBXFD5atGIDioqzndU9lAD0EpC6KZJxu65ulNeqLa0/UZCCxW5YtH45DaNK4QnXL0Xp+g
ioOSMB6nE3+v1H7Vq1WHuzyyDGwMdYvNLymIjFvwDcjM6nLsU/maUQ3u3dkxUZyKkSxbC8hInNDU
2pMS/76+RJdzC5XvDgVDUT2SqVBCNqXfVGU+pfb8A9yAE3Jm0AckeXh9nMv+ofKdomDgYU3eInbY
afUBJeRv1VzfbFP1kFjWKTX6d9MAc831sQSLxheOINXulCCEUEK014eOlnpmqUVts52a2JFEWpH9
8tWjOR3qxNH24lTWek79M5911JBKl66gWIpvSPJaLKnblrlrs9fr07qcgKAq+Z/neI63FNatShx2
fXsz5MWjZRhRVemSqCJwd75iBAKD3tIUpOBl/o+jWWB/kZiY6MP7fM7yD7BVoew87ckfeAbum1HR
7whLdEmU+sQN/H1YqHx9aB7jdVvrJg4bCsFatoLAbFJCB/VtpVZdewVTh13o35Zx+F11seSyLDBn
vgs0qfEaPLMiDtv4UdUcr2dawArVVcHx0UyKN0Dx5/quCzITlS8fpWYTK0TFZUO7syATbwTkoHj6
3RKq/hzJY5hwHK5sVG55rbB6scL/b4tB7+rzxwqcJ4Da4fZwfToiI+YSIPDlrAXrLRqus3qjNxtk
0AZ2sy7Dy/XvC3yfLyAtDUSZlQ7fV/IkdXUIATa69QZau2fTNiSeIjI5voRkk9TCW/1khRTQUtCa
Gjj1wVczjWjj1vQjGLkiVYNMi5k/zHotmZnAjfiy0mqRblJQCA2LGnRr+ahB/8eQyZoItoVv9EzU
zjFoi2Wb9PkVLQUPxbIc83KVOKnov3MhgGbQB9EHnDL9QD5op7wqrfbFT+9DnkUX8KXpy2zt/9xU
fVpuz8s8SAKuyJa4Yx19EGVngIQlLCEL76UqKVyrs0E915ZGBF68UVJOENoTd8Mpx9SphnwGP0qH
3l1KySt4xG7oRL2F0luQBP2zrsMJjQC2q1ixpCwt2hPO3xfkAutIsHAznpi7gnxotrQzf1+hCzGZ
b+PcmDk06bATvqh/DBMEbvb+umbGx5H+TLLItCq3bD/oEvZ2aJax/yXf54tI4BQDUY4Gys02w3tn
Ht+2pD7NRhORYpY9/gscha9k0GpVmzmzaajTfwa03WQg1UAiK8lcBHvCFzIWNCs1BPRq4VRbDK9r
2c8G+ff11blctFL5Bs5pUmfVoTiG6aQGqW6GBZvAq2R5hkndKXGiuGgjsraHrw3HubyxkK5UnT1G
tusT2rihETl5ds8sH7Vk4D92DkPVcSBgks+9JBaINoeLBbSuShP1QwspsnLfZejzGh1vmfXv16ck
8lO+2EHxSpRt1mqF3bzObmwT4hV2UYQkQ6+K0uAZkcw9GN6oUoANuWdBWrBM4q6i7eNihFOYnTaq
UDIHqyfIyWAWIN68qWft9za2nVsNVPXQ6OOa5teqCSpfEhmKbXIATMdqNhD7GUOnfSzXr1W7VL7V
czEyG1SNNYgp5/XYFQjdWScJ2wIn4qsgujNVW64SOyyLd4gu5o4q8U7BXYmvfyDhmxuq5ai9M9vA
Q+q8gOQrDYpZP6RGcwcR4CyQWJpoDlyur+V4o2rAp4dHKogiNnru5fH2c3O620ZFytGtxk0+gHGt
qKpv0MM7rChAN2rvOdXyXjBZViA4APliSWeDgDDZ9jBeQ9YGcIh1mo/DUvmV00nChHP5pODrJkgL
cvQqw2W1YkaPbO1BBP0fO6me82o5bIt531fbD8mi7q5y4VTiy/bNTGrL2t9rTMMGZQxYCSE3OR+K
Un9KB+ic1yZgJUvlDf3iMw0sfKOlu106yI550fhcPlE1g1HPDJHXdJmH7gW389YDDeyIBMW9tEon
OHv5Mr7dJNPEQCJ6dl9w/PLG/C8rmYJYy3eKttaiGtZaxmE1V6dZtX9bJcip5+rn9c0SmR53TwCO
Gxi/tQPMJJlClkMUaOu80TQDQyb/JRiB7xAFNao2gRc6Dvu58e2M/rD0AdxLCQ2zupCUlUVj7FZ/
lpwaWlaMc4aCrLb0fu5oXQCGyDxwkjHztHGWGLZgK/hW0QFcvEZjYCY6bqBg93QTJUyAyrm+EwIP
1fe5nc2h2vrctmskp4BA/yZl4+tLEeh2fWNVVuJOJfGmefn9tbH2GZ6NhYsuOBjRGxCCgD5cnAJk
a/HyMiz5TdGTu5h1P6fGlrijaNX20Hs2lt7PTkky5L+VPt9ZO23lnH5L5jG4PhXR5zlnN4YSvdT7
ppRgjCZJHyhalLTK1zIdvifTmJZ1XFCQD5cungLNZDOaUKbsRluUL97Z+I5MhH6wxII1IZyN6qUz
jZfG7r5fXxvB6aZzzp2APZomOUoNRWWmXpmbjT/VRHaxEaVpfDMmxIAoxGuTJFrJy7RFO7yySTMf
Rc1DNYJxLVt9IysDrZUVHAV7zbdldq2SkF7BpSBj8asR14Cd66g+tOyLVQ2+P7NqnLI3BixY78SH
lS0fZNGsMCtxGVUhnvc1k+Wlxpq1shY2AxkDeAkLyWS85PFYHvJVtSSxRFRk0vYVPHO6pG+a1t4w
ETCt2m5/3Evysf+xUPe/q8gLbYDzbqbDEUaGLUl7B7obpvbWqcuf3hxv1dKcXN3SPzpteF/j7GmJ
2+N1u96zswsJBq9CZliDTWrwZoSE9Vi2wV3723R91sFPpVZfQgyqn+0dZys42JuGDnmESLNPvKk2
0HwvS/cEbqlxFQFWp4qlpgz5Uc78Qt/eK70eJTsvuL7wLaKKuWxKUrVxmFUHlp8q9jhkt+uwutMS
ETvxMs2WjCQ4c/ke0bbsHJNAXzhsjPkOMpkf7aScgBB4rSxDdiaKxuDO9TjJOkItgsvtQlxUA1w1
PvYT2Nh+XTckwU7wzaGLVkA4YcaZ22TxwepjL1V6CfxNcJzzfaEDGmOKOMMddiba76Guw6SyAyeN
wSpPXsysDttZptAlWiXO2RdjaBqrxAmbD3ftzlAzjaemAVC/+Rp9l8r3hJoOdCjY3tMUD5ofm2R2
s9V5VvX86fo+CBz6M4ydORsFiXvbJmpybKo/cxao49tGfhiKr361Uvb5cnk2wlzZc9OPNDk6XWhF
9qc2TWwF5hrsiK69o1SRXipFW8/5NwRFzEqrNzOKbW8XrUtDxXrEdpzSG/Wgv+lPjvenBKdeHhFJ
QBQ9wH6G57PpFUUBGZHBsSIFtH2REayH+DYH57UPhrKAHWoZdklAHaXyjZ86hQgnLpNWNATJd+JD
4ieKb4dwf74w8dI7HWQPGKIjjO8CJRDLsdpkKY/LKX3AjG4Kr7k1AzXU/CKMPXq4bnrCGe02ebZ0
i73kZZy0drTd76JwxN8JoHfiwzHYSRfRMyfJJYUjcRk+ahg53qw6G2u3+vND9Zj6HwbossE/6xf3
y42shVu4dFxAqJYxrvsUU0qPyr2Gh6zCmz3jaQ7+d+lkNCyC6Mk3iIJVaFkqZltRa36f25+2KQmd
gmigcik9BCkAhUXojLb0GcoSEDR0cOU6beO7PTWS02tfigspBN8IChT61DSktKKsfWiLH5r6UE2S
vy+gFFL5DlDFMI28N8Dnv3hLsN7ulGcMuBTQxYKQ2zM+dDTsQ5YFVMoSE94X5tJkuDxfmxRIKFXN
FO16G0ER5E/9L7QF+598qIW/3BiqxIYvhjaV8n2fW6lAJ6Oc0G0Wf2Rgh2RrDiLzJjAUxZ1S5k+D
TNDqohFgpP0fnLllPRp66szZGE31jYnU0iEW+Ldu+/RxdQrJbC4mSxiDc33QKUGPodRJlB8/OcsO
/9tSNUn25aKN4fOcv/dobIMdVFZULJs7OA8QRgh1yOxIdl30ec7LrbFKrcHI4sh05x2i7G2HFTSh
zaE+OOBsrZ7sNSKtm0aS8bRLVobpcKl+CTTUPK4Ojbo//XHwct94I1F3bMIcpCCy2HUxpmAQzvdJ
5nRtWhdx1Drpi2pVDw3KoJIJXMyT8O19YmcmBUR8nuHmiAlAuQe1/czd6S3A5QURPLd61R+Jlx+S
V+DZje/XhxSNyGUCyRJDLQiJcqRnt015k4Cwepxvafpx/fOfeepfjo8ZcY5vJHGcU5bHEWGdR9bU
NTRwz8e1q4NM04pB81d9K+KftvE4Jt9TPWLNadT+qFaUOE+L9ATd9+bCv+B7RMH6V1oQX4qjpn3I
ylc2MB+qXCQJLad3m/id6K8s11z0prtVeTDit+uz/7wvXRqXCxGmselJhytaRJP5TXeMwEg3j7D0
38XKggxUXbgBRwODEs2Ss2hVNU+BGhIo7V+7XXEEp3zLIqhJBOhjuIUoWTD0k1+W0FW7/gcvH/gq
5QGEjW1DYLPOoIXoM48F0KV62puqwDuPRvYqBIb9x/WRBKGAhxBOdT8lZdPHkbJ+g76SDXWsXtbo
evk4wyy4ONPkNhQA0A0Txe/Oc1a6xmmXF9ygxWO78yl50Pz5t5x/RnDC8FDCrhlosTKMVkFpE004
Xrp9dErp9dpb3YWKTK1BtGJcnMlXyzJYh2H0FmpB1V3VJJ6dSfxS9HEu0NCuLpZx//hGobtTHgcN
eKJegooRxBQeSZhtW9uQCR9X0YVhEnTpps3DZGlRZsrqK5c7brDlXFzZGnAh6iM8q3ytjyoSSPjW
S4qQX/xOFJe9Om7z0J5A+g+AgQyMLFg0Hk2opmRlkP3AvMrTmN8rzbdte/2Se/AgwsEqtbnorDjK
nNep+p4uz5NTy5xcsB9/wQU3Uo1Qq7Qj8wms/Uf9xklO2y8FdBXU8TQ/D5In1ENSvP9L8kvRQu1/
5OwYAwdt1kCQwQaQIAUfZqi3ujvMD9eX6jLri0rtfdSzrzcFruHmsO2XFCeqNVc7Kfel4RleFqCA
aJqu0QBU4O66I9NRPcjIny7fWTAun12guVUpNCzjELRHELPcgDXyqCFSJl7+mN8p4fX5CfILHlCI
/ipLy41iPGSVegspPL+fY0nFUJBN8gBCk9kKavlOclgL7agBkVrXxbdtRIvA3NlHwnYxzT5/UMom
+NpcuOxCXTeo+NkYcAMVXIXDNWPe9S9f5ofHbnABYFmsQqnmEXO5V1IXFPEVLGDwGjD/GNRdPso/
O38zmq8kUxGZHY8nnKxet5OhnaLsZfXtY0X98ggefJB+qa1rFm51rCJD91fPcXUUNAoZPZzI7niM
IbVTBuFTDAx4P+jOYOWL2//KPMvd2RWUt02RBAqB5fG4QlqzDDPMwQdUJ66aPputxKRF0ZoHFerr
nGag84cEV4Dz7ACtJ6/xxhv1bak9aKKxcF+xVXGVt/y5l01HEPb4NlYtbtAGUPfjgWS3U3s7oQ1j
M311YZLlEpkg378aLyxR0Y03HuaweZn+0Q+F5VVefTAmVz1iTuCdKp700c9+Xbd50YS4jMDuV92c
BiM5ODnULywwECCL7LaX2NYk0CKRBWj/GVq7UnEGPcMIafVuQ0+pern+zy+D5FUUxP/zwypR26Kc
8OH9Jjgfi3eQcsFjIGp36CRZh+DQ4ZGGhbE29VrEXeSY9Diz/L511OOqKZJjR5D18ZBCRQXepy1S
0Jk4gIKsOeiqCzCt/1sMT4thQfxA5u+CefC4wmqjtRbTaopKhnc91a+nzbUX9SDZid1YLlxJeGCh
DvKdvIamVdRAIij16qMWdBGAmDgDLL86aignxjI6CIE58UDDhVqbMhCsGaCXYDvIDmbSSrq3BMUX
vkcy0xVn7Xp8eqXJwRieHYV6Tf7dMeHqkqUS/fv997M8I2P5lgy07CMUKr1VvwfjvSxyiP4958m6
Zff2ChHPSNG80deAZ7k1vALpC8AgH8ojaRHcB1CZls+yZnhB7OB1IYq8roZCh1Wt6i7WfJMpnVeA
jlqVNsKIRuBdfOnXSYWcN0iPnWCj3UEr3ofpZmllJ7DIMbgTv9xAY7qm2xSBktVbwPzZtK5KJO4t
2GweKlhUG/oB0zg/WjqKEB249/Tf1z1O8Ld5rCBEPQFCnpT82JFHhXhx86PSguufFsQkvjtyIRkw
rouRH43uY00e2Hrqmm/L/FZujk9nSRFD9P/3/T5zA9tpGGpqaodbD0BYY04caPqa3WHIaCqZh2jx
96HPhqCg9Cgh391F/fKtSTSv2+rw+gqJChw80m+r4l2LlXSfLxpQsN5rkPG/tvc23OpB+4z7iYyQ
QWD/fG8+y2nZprM9R/WIpYqsFGpUzs/VGHzJVPZD+ELk5uF8udFYfdHV02dx8FgFqV95FNKWrhbu
+oqyKqrIqDg/rh1rrlkNP06dX3j6R8Fu8K1Zv4FoTQD1Fxf67pIcXhAFefWHVevjOE0woUJnfjpC
Lpz1bjtM3mzXXioj1BblHjy8b+1pOiYDJrTTkhV4DizN064kM0ZllGeS7ENgwrwExFLktmJXiK+G
9dRCZJjNX8LiqJTH9NlDnyagVZqihWm+skAAtkLHKpSKrpuV6I9z7h0Xs9qaC/54TYqoB621MUnK
8QJD0jmvTgBNboccXy4oKonF9KhUxHXM6Q5KcolLmzRU4+L39VkInI+XW8DjcmU1LRZp1v/UgNts
9eaN6xbokym5O4vWiTuyoX8Wd1OKl5hySn1QPnqJKuu3vPw2ji3m0u4UgtOQ0cINrwumQA12wgH9
O4mMsAqpLzvh9mW/ED54FJ/WQdi7qUpsBzkB8uiqAwV5E5WYkeiKxyP5shldqYraFEdnMBxA7pli
z/+irVdTgtUxHAiQbGNe0mACQP5HBTK//mWAIj3ZXEDa8g5cnV1tolAObRt0L7QOwKtWRQYWVs02
ZvcbY+R5mRbjsCTOJFt5wabyEBja6hpLC6OLLM06gr8i3DJZA49guXky9FRd1S2x8WnVoscYFW/2
PuuZ5FgT/e/99/MDs9btKe/tLirX333zrdak6AmB034WIc6+rAD6XJAet6jFU729Wlg/HcefHfEL
Ct57PJtAh5b+0I8paiyJJB0WLRVn/lOnpLVVYqlGatQuW3RXGezDZDrv14ODqILyeTKcTaosdKtn
i9lFwGOuvhlO7/Ovzm9fwFnxNnqQFj1cH+gyeZFK/wK5tPWSGXggxOrNfvcNmEboIvrNaZvxkJed
7IA+Fg9p4hqvZQJmlGnETP3rY4uCCI97mVvksJ2BncuPJNR9VMTfcP/1cI04TTebJBkUxFke8mJn
TbMTSnaRYQ/+MEEC8GMBXs8eJFslMAUesNuYxQCOfYZMsJ9O87J45lzdWkoSSBZpj9YXgiCPzy3A
1JMYFjLmrvV0d7/8ZhBcoB6sGzjXQF4tFk1kz3nOTC4u6ZqOBANpoAUqi3syPrPxx/VZiL7NHdmo
puXQzcIiqRn4n4v7fFs9hb5c/7igRszjcnF4gsDEQLo/FJAt0GrnRMeucIGiDet1+j2ZWTCpJURA
neFrwUzjgtnYszrXV72LKFLAyvhgmUyXS2Ctf6FwTVbrfYYzqal+W32OzClakRiYs8ycBCk5D8Gl
veNACBO3i72shQbWn6m/62gTj9y1kX68viOiWXAJuW6ZVdFmGITa/5Ah0vX3vPmta0/Xvy5Kj3k8
LpvprI6J1UVaY77ajRMVUIZPkulnlVQzVBng3bMS2YDQ5GocLlIM0r69F1yRR+fqRAN1/4Kob3b+
7ENY+CEL5tgzRm/wzT+aq94o/mjIoqNgET/TljN/dFa1ckp0TkbK5DrvONogGVOcihUELcAg4jLg
lY9oadQgmS1ZV4Ft8Mjdtdm5cRnO6Phua1yQKZ5md/YgN6V7hZ/5UsyeIBrw+hA2ZSZp46T/P5BN
6rVaYB233tvZ+8FRdtByr1PdTapBstdbLmycui/x2VIuFhlsx8aARIndDkRZ1jx4xoYOHfVbGv92
6OPsqF6p57K9EwRtXk4id1J0BuKxPYrzJwfI2O0w5X4KNooP9bYLW095kL7xCcyEBwxqca6Vmbkv
Zh+sIdp2vXT0drFeEGwms4vsxK/8LPQnSeojcAIeSDh1LXUKhkO7Afxk1UCJb8uQ6aJPc1kVNQyj
ZwqaQ3oDFC4rC6DnKNkRQZLIwwcLZrSmUoNZk3Y/hvyjyw3fUcBwqs7uQFevlZmaaDe4il+cNKiS
Fgl6XyEWNtRoXewSN6masCfStOnyMjk8XhCrlBqGhTGs9+5FD83DTnYyvUGCFKhXCIeorvLv9Yhw
2VEdHi84dWDxb9GSEM5l/rBtla/Hy2MX6xJTEn2eyziaLU9sKBqbYdL1flM1jzbpgiY1JPffy8Ua
h4cKJpkKldwCzIqLeTMW1VsSD35rKe+kfrEGWUVItBn73M5Ci9ploDRrwDy0tPafmCiHuCNf/P/7
kGefLtq0oAUCCZg1fqz2o41ifjVNwaZmIVG+Vsh0eGzgxuZs0E2wjBl48HpWKqvPPHjE10RZwdHA
+bRiQLJnWQvwWrRKoMdzBI2TGzANRYOhSh5WLvucQ7lsw5jScrDXncYxHpwoKQE8pKyz/SGpW4iC
SKtDoq3mfHsgZZnkHcYZ6vGAef3cVBmY5uKnicY3JCu06DfWzuDxd6wHNSf3utl8XPfhi9kxPs39
6xqluMbYwO9mp882o24D6BRFs8xPpvVuMT7G48P1gS56M9H+KlqqRW/NpKKhoY+W2+dWdjSWvH90
sljWHnX5xogx9vB+5hIzMQags0CnWRchukZ9epMFilcVoXkqD0UoK4wL1owvYOL25rAGB12IZM/4
0bbOctv3i+WtJlHDtFUAfqS4CceqMhxQq1Ukl/GLhozZ7b+fzS5eiGUCgKyE2pg+zPX0QGh2n0yN
H7eyc1BgaHyFE2iaPsbzzs44BAaGqdUaby5lSpwXAy7+PxewHM0hpGIQb6jK7M7c7uJx9pqydknx
InsUFP3/PeE6W6LEomAuAaoJfGyQyzNiFOccyepfxmTi73OhikLDcotHtPnlx+yQZafdtAaoyQEW
UQcaUFlG4ebtrczIRKvFha0JCorVtGs4JH3i6tXrDvNYpsJ1BvOwtXp03SuFLsP5f1kn4EbfKeZ4
l2mO7L/Amgk25q8ySDGAvIFiNui6hRpEvoyeWnf/Xp+EYKn4GoiSFpWGgmscquqBNHNQlL1Lqj8l
wIB1J2vDEM1gH/zMtBbd7ADRw3Hb6OFmP8W2DM0o+jDn1ursWBnT4ziMzZoFM1T+XFxGsq9kCUTj
qx9rUmZ664CMdGnIIwMVvcJ0D60jfmOX4QyxjOtbIJrE/vvZ6jjzVFQDOAjBdWp6s0OiYvxSCoUZ
cD7dkpRpbIDfzfr6T4WykEMz//q/FpxJfLVDVWhF9bGzw7nWvqldt50SZikenm5lktyideG8GFD0
XqE2TiTGqldl7J/UspAsuejPc547GnWVsB5kSUo8tK2X2hUoZpJutL5PddsW4fUlEvgWX9Qw9VJj
pEN8oM57s5ya8XmYDmOXuv1Eg68NwZ3atkMW0A5iCJvctuDZ7tDjRF6zTfHn0paMIdgHvnaBNxiV
TgqczJraxF9yVffbjslKP6Kvcy4MTCtdhgRZbG1ov/W27901TiXvsPs3/ipOEI1/dkE+2xcrKBnD
CsW5W30ytPZIacneVIr2j7xKQY1xfR8uvypgqH16Z05Mbauu4Q87UbgVaZ4RDFHsr487HWcXZqGs
JiEw3M/hz4dJCDrM1z1WzOgFjOuHHKqQVlt/BfKHWXDndD3U2bC1IKahADb3z8r8/fryiDaCc+Vp
ymim9mA9cdI7m62AzAVd3/lx/Xr9+6Jl4fy5LXZSRmcE0/9iHma7Mn+36XTQ0WIkO2l2h7pgSvyD
ihNPtTmuICqO9QyXreo4L5oKtbHtrivqH4x2hqdBcOL6dC7Di4nGv6x05rwSYuH6bg4KWkt6TQfP
pDq64MhcfNPobb9TzOmUgWvH1Wh849RvabaF6preMlP7DkGq1qUUQjzEwPXEUmfwXDefHZ3JJAmh
l8E0+I/coW4Tc6ozBi6yHhVbw6t9rDX5paB115mAglfd5VDJclORe/FlxtooFlRt4V7b02fz4Lm+
Sc6gFCpzsMsVcExrN7EzD2sdvXAqzTbBQB5H1uqSQxKp0BNHM3IblbIMVZQ78rXFWKHDUiggjaMH
K1qP5GD5xe0uGFpBvepL3YmYC3f8s0p31HrE037X/VuuOxOtjNpGcLTx/chz0dvWRLD5q7JE1Pqw
YzxsAd2cOsaNWSrRF/2Ajxt9a6ZQOkUK8LiTHNNhvyjspViQ0QBrr3jrGpSobOuemf0Xl1Th7nDx
pN7WbplWxEELDKEabQJ1YG7Z36BJutfuaRNt47OePmog4dMWSbZw+SAkfO0xIfqyWRbSnWJdv2tF
cjeP+tP1dRR9mssStqGmWUqqOFSofm/ldQRMhuQ9SvRpLgrUSw4YdLXTTi6qr2rKn62pTPf63/58
Kf876II65T99cdVAadyDHSAsS3Y7t69GPfjN3LxlMXXNrPA3ZgcGmSG7IpvO5TBPeF3ajjWxpk8O
RNnK9idwmp6R1QfQUR3NlDy17RooeKCSzO7yoUX4BuWlGVKLTgwch2Dwfn+3PHLIIv3Rgsqy5uJR
SBY8L/sq4euQhuowUumQ/nS2Of7R5OavuU6RoNS640O9ZvM23KEkW3b5oCd8TXIGs/a4ZeBtpOvw
kxTTbdPmkBxdbyzN/goqgBC+JkmWKrFUDaTRRK9/lO1yUxj2P7b1Nal4wvcoz5vmDAXDS8lKlQ91
c2elfWCarHAucBe+9zifCYhCNjyfNwAAl531GGcyaK7AdB3OyZGi93YabzCnlHoEJKRL0gI8+W9K
3hKn8i1ZMVI0Bc7ju0yp4i1DKUpXlcTtxjGD3lUafy2e8K3BpVEbrY6sJ5yGvHZB2t258sdD0V/n
zvbOgD6hqcIT8vjeAAl7LikUCKyebwI2V1VtlQ5/2jI6DT5l38+jFXRFZQXOVj9I4sV+al+Ihryc
SKnhrC2KOflEL+9cNj1whxDOBiNQgDdKO5ClDYJsi/DyItVqjmA9xEj5cT7iIf5nlxzwfu1a/hyQ
oI1GvGF02f31eQnCIN8gTMu1yieUgMPRtG4cs3gZ6+xgbNWv658XnOWEbw5OofqRmWD7DztFqyLA
cAJDRzso2M2deLlpWFW75mK9DqX9K15nX8/A1LzJMEaXy92E7xLetkIZBk0F62pn/FI2+ubUa2R1
EFPP+mNctYeOgDI4NSRJuSDU853DZl9PDL3QYPFqsEOxGuIpCA7U6FEfDwGxFYmXXgZ4EsJ3EW/p
vOQ6Q00ynfT7etGfy9IIUpTF1sR4WGLrtt1poUHh0PVb4DDjPdWhQaSNAbSJQtuhhzl2QqVRvpkZ
kZFfCrzQ5rIFI8fcGyTVoaa+jeBfz5zV66YsUnoZjFMQP/hmY21NFIVMiB/GgFfOiplvnSJDnwrc
gG8odoq0KIYG9TRLbU+ZQo9QhX5nCOdfcwO+k7hZ1HTREzBr7+mz7qehDtj1sx3VQR0Vv1RJs7do
hbT/zNgUaqWVpfR4syX3ZncT4woq+f8i0+auAnVi07HXGIqxHmNQVfRST129DY2DXubNQQ0Jz+kT
kpr5NHeloVA0Ie4msBJdATwZW67fL8HmpyCmtL8nt4uPhk4PQx1lIwn2n+8oJvrWoaqG/SfOdGui
YzEdnTCTlhQE8+D7hsFRVW/LaOJ2gWqzqzjLg1nLmhIEjse3CoML3Mo0HbpsTkE0d6PsX72Duk6G
5hpbVosX/X/OueO2As99ioBTb6D6VWK0fLE+aSXWJTAuvjt4NEgdZ+Ney1jMY1/iWkdS866r0VyN
PvhwobYkUxANtE/vrLowN848kszGg0XntN8BbmyDFBPyK7Ipd1Wprx4l2ZeaR1Ev4q7/5hATAhWP
JAKqKGyZemxUAO9jRzIXkcVyvp5l3ZxabEbWQ7f8iJpJ5jqOngIIwgKJ04t2nXN6k9FetUuID5uQ
orj7VPn27e95H1q49CceWkjklR/BUc23DGsUlQbUhYFsTdVAZ+xItP5gd8axXh0PyoM/FHXxVyuV
BGTB1PgW4jwetnoieG7tk7J/QWbXfh/zsYmur5xgb/i+4XhKCijjFhA70Ac9QDdM6xb2PPoxyoiS
HEBgynzvsBL/D2df1hwn73z9iahCLBLcAsPMeLzGiZfcUHYWAWLf4dO/Z57/jaOfNXrLV0lNKhJa
utVSnz6nEgxpH2QOyzleSAV36K07bqGsx6QPy0a/BIsjRC4chlyrlbKzAO3smVMkCH3Pk+r31+bp
PH8f7LE3q5T0HviA+3x8TnwQXjldGjO7+vG19mV7T7dy6AdoC/BufbedheyoYXo/5nJavl3uQbUM
kpHPDeHAl0NxDozPD51lpcGYONftVv4R63ZgyIRrfKTCPuSiYQqhZA7ANE5ClniQr5tAFbtVQddP
DeTVwGs9ZGI3eOTKdXQiboorrSw1wjJIm7g5QncUAvUvaZsUh3JE5qasKImoW/N46uF6ZjF6X0qA
EFl/ZKqbvjFyqGkBuuWFTu7uKS0WzQwqzkm5rLhpnKniKY74tG+PQvwtbAeUZ5sXDLTTfL+qC+kR
gIxlmcypCcCWjcSQ54gfbUIfhJ3jyPdoeHnLKd7IiVxq7HS+V4F8Anjijd5A9OyGcXaV9vxEuyWm
fX0kZxbBzAoT0C+RYdDcFFWDO//+wVgbX7hA6IFH2835r8keHpZZnLLcOHBz0cSvqquvLDwienuA
RCSEqfLjcBS77Kc1h+J8xUa4Zw1Bb2oJpBQHgFyMbE0ucCog+o1FvTe9p47/vbw6n/PMESLXHhvI
tCUZO79yHLtj/oILYFuH0GNodtt/eRkRG1fmixl1YbHf7v0GhBJBf7jcucIbyWXJVteCsVAQPJwn
PLTGa6uCgIL1Nuc/s1xX6K7aBlJQgBKIBolWTFxBhyBPobaT3PjT3ea70eVBqDqQYn5oOZmjB0Yh
qCjUIQjMgmn60S52JHRUgIoOZDyfmBYx4TXCiNuyPPKxWAPEOS9Vbb9u89hqvI1iKf4H0NcgIT20
cAWTwU8GIRFesJO6eSxtGs5efHmqVJ2cf/9gknnq98PUADBt9c47QwKoIPPe2PixMJsoralmW6km
7Pz7h266BtmY9aw4RLsJ17CB1TcuFV08dxYPDKcuNce1qh8pHJj8vOiQ1kJQ5tACeLEpMWJ3g7DJ
XHoOIihaPF6et3ODn7zlyXg+F4ncfOCIz8CubhtRb/x0xf5y06olkQICXmfWOjhI9qDoJKxwIZvW
P1ARjMFeEnb8a+eMDOjLypqaRpYZMWP1SzrRR5zUdeCkxq5ruS7wUzljuUoZwfdKc4E03PxwhqT2
KCSJkqh/pUj4/X9lfVXLIVk8qUpnSQXkvzcDhWH2YfZ/DHOjOS4Vjcv4PaO0C2plgA70/MFF5U27
nGpQ0l1ebcUpIuP32rkHHSIFvHnLUDNVlle2nbxdblqxkWR1kayelsQTaHqoAXHGo4rI+51RPI24
HrMvPnvJ4iJr4Vl94yGb0BolD4aamwFSUsfW71PN9CtsWkbxma1VT5Ck8mM+fkOOJEhqkLXNAPMN
OuJU1QJLQX6OCifmztg9YnpbSgBcfk6pxvEpUBaAzv7r+fzagQ6AjcvP9DLv3Jgc3OowhcaNhywh
nrlwn88D8vvygqvGYf3bV+Z2UwklsrOWoBMaeBfPjeuq3nZfa106tp3Sm22RAh8tOhHU3e3UvptU
s1VVmWK5bpG4lcPoWQ15SM3z/c0zwH5TmmFvpW24Wm3xYDL6QIiIho49uZWO1EqVXZAxfj2AApaZ
AyNalXdQtnChEOe92lAWDwta9YdtoCuKPjYWOD2d43RNjP3so1LXGK1NV6evWDe5nNG2zMzsfcA8
WAGcYR42DS5jpY45T9W6dMQnqTu69LwDF4gkZaLdufXfoeKaWEvhv2TShdQfs05UACn55B6Q+aBK
/l7ebqqGz8P5EDKMeW51PqYF2YDuJuH81iicrx1+MtaPlAYbeZ24cQL+ip3wE7ofkRQNTHZmK1iG
r8GmkRn+dwhcAD3qD7CYoQepbUEOk1VoEkWq2ZFMndOZcKTCAAyuASnnfA6qetaJeKruh//9/mHu
l6Z2fKghA3fZLc2tjdfV3YI39Ghl81tmMxJB8CkJ0rXaIoJCxKAyjC2yFyPVPE2pRicd5+7YDQKK
Upi4bn4Df8VuGnQi34pDUcYBlpbLvaXycZj3A4vHlYi4do3tYDsISNxZ2GHTZYvm6Drf2j+JEmUY
IKXWYvkujq61ui+KHJx2fzaQwbfpN4h7Bgt5uWwqn3NXEiJD+dIGoQ83EMXnXvFuGSwPu6Q8a5Xf
JBW7zjx+C9TCcSPuTeGjCnJcd0OW3m6WeZ2Mw7WxmOBcrbKvQS2JjPXjo8HzJUuxeyDdTSuQj7P8
5FbNK/OT72lf3J/Jpy6PXDXBkpNwKMQ/0x4XsZq9+D1o9h0S+exq6D0IRJ+GqYgu96N4O5PRfs0m
aiDZMcHFOL9nW/loLOWfsrCeRT4/+azYTzU/om7o+XJ3Cpct4/7sztmYlSAgKeviBmmSK5Zst05e
aoIShXnJ4D+rrR3uVeTc/CMhr7P/evmzP9cHwD6UQoRWjOvk9A6OmngtAv+lPExNBJCJdxwCcV09
2eF89IaAZmBC0inNquZK8hUmS22bjjgnSN49zTN53QR5YJ2leVD63F9A8+BfHy6SpCCmiSB6LNfA
7MDaa6fHufhmNSLMdHJRn48BBOj/doJ7t5E004RqX+N+ql9Arx8STjV7VzWC8+8fnPmw0MHOxGLE
fQda8mgVlRFZc7k1gW3WxRCOi4l6HssaRg2WXjUa6bKPJ4W2s6BHBmXp4WDYuHAU9sNYpYXmyvT5
hcCUMX6bxe0anOGoRuqGFj57pbt6EPShEhaNrG7U1a+oJu5sPh8mLoMs92z/Bxnv7djnY4SQIXRN
EIan692soxlSRKAgDPu3mw1X1tlZbBwSLpQyWnu1ox7wuF2xCmdHmZEcWeOII6Qts6O3+vQOClKQ
OZ58HCTVVmmSgZ/7BPDf/vsVnVeN9kJWeNK+gcQKN5twHVsdElTVuuQYutbNTL8+l8DR9XVa633r
bE8ap3Nu438PWVMG/PVV6xDv/IRlLmPA/BIZIFyuttM83vD5ahycIM+vsuV3Z35xNDII0M6mxgIm
B3d2z0u+J9VcPq51qav5UpiPjAMcKt8c5xwyp6WVjNtVPo62BVo1A0DlmbiT5sb16clpevIYRO5W
feoCvFpxDvkUvCMPQJKKKv/u4tUPBU5/7HHT6YN+uvzoTPJvJB/nBNhGxCdD1wByaBzXhGsG8qk3
QNuSexOO6yaCOm5cl1j3Im3FiQz+FiPjNJ5MaJ9qLg2fLgv6kbzakrKtR2Ds44HsxqB4e3dPa/2l
TD8aP3f6wdU45ejxpCMYxFiAKe+pbfKoMV8uW4jqyyU/xsxFrKuFJDy38KjYGeHqT4Bd68gCVc1L
/mttS5TWCDBhdOMS85Tv+oI896ZO3l21vpJj6lfD6Leegp5E9GGVvVMsgVdUO9o+fm16JN9kItuy
WGxFB8PWBshLVLuRJGmYMT1U/FMfhfWVgpSBlyv8FJaAMBH4w4HmVrQmP5d2BDrWDBg/bv5vr/xr
TpqwRbEoMm4RPGV9RhZUwRg2Rfoof+JpvwO47ouk156MVBy4zRbII7sxvemus0N7w6FPvu7BwZR8
z47DEyphb6z3fIzyH0R3IKsGJZl6sZXYCL7pxvb8PMz3KFsIONWcf58e9qYngw+rKlmdfrDceK7y
wPROBFKq1fzbMn5U4P+9vNM+v6ehk/PAPpi5z/yW1QUmzXnorvk3YMWeFxL2I7h/s3CFLOP0x513
eBTUlSmpRiWZPiK+1HJQGB27dhouoI/x3TEsNvswmFnYpL8vj0thojI0kTDQWlhnLpx5Sb/5FdlZ
YH7kiwiTJj9c7kJxgshiJz2EcldvwH5usup2qf2TMfe7y00rTkIm2X+bD9Y6rWdTaZL7JUnuB0av
82XbC1FFg1E/u2T8mqthkhtYN3Nk4wQ3sDH+OPRVmPjjwaBCY/SKSZIhiHnWs5lz342LtN+CnJ3V
+JiOuEthfDIA0dpqPPWP8MOUP1TTn2y8onjKuLwEqrYlw85GuixehrZFsd2s63SaoWFXGoVmf6rm
RTq6faOzt9LHtE8s78I67X/4Zq6586ralkx6s1zHRfEwTHopr6cNInR1Gn1tVs5dfvAW+WKTyirR
dAPJgrIf/iz1cGiYodmMCt8gowu3fCkn04DVGrYN1RbPvx6XNl5tZ9/m1XOXphrPqlpc6QAnW2/W
Q4/Zb1bqBrMzXbfCeiT1GF+eJtUKSPbbcbIYK8U4BuEFHahsDUf3MK9wbDKksK5zJ7M5mha0v+LJ
+mau7DZJ+z/NnAjN3ld8vowjNFBQsFoz4tdxrW+bCTokpb1qADeqtqW4O2uAQ54NTH2bTUswcXqq
RK4D0ysmR8YP9jSZp7KF3yzL8udIxnDZ5isvpW1gcutrbl+GDvKcDH3rn51Osf2aluaq5DpOG8X2
lzVHNtQ5glMNc2P43aFdt++onA/7Nv1tNMO1afn7L+1OVzLijCdjslQYwVBaftBt5vWaGc+X21ac
XK4UeefgkrdLgbaRuNqxbryngNA4pNvxdrpbQLzau7PGWagWWzJi4LVBuZqgoH1YnBxCl9U1Kn2u
tsV7JlxXa6NwFDJaEKzOzpZuSMsQaJjZlAdkcqKV6hiyVAsuHb4NabqmndC8ldI/lkgi4dr7Km3j
3ASifm655hRWTJWMEuwco/PoglVxUnvc42mvAOeqB67qvL3fskbjVT99kYb0lWTaq9smpLMwGm/I
5jjxuy3IVkTbm3nyvAUseMWu9iov6KtS06NieWTQYMUde2EJHBXyBlCzJcMtn9wqKFxdrlzVwXlC
P5x3VIwuLygssiOQrUuLJ1bPD2muo3tSOEMZGUhqkK1MaD92u+VkOuVDT3TFDaovl4w8yW2jKVMs
Bk9yunfM3Dp0VrNd10tJNH5EsXtlUKCHRJyVj3jlcpzpingsnMpHD4LLE0Ca5vtlf6KaIcnITRuJ
GmJiAepF/LBGdto8U/P5KqOQDmmBtw1rW+E/ahtisax2986wXPWdfchr/uPy56tWQTLwMq2guQmi
3nixxB30VQ5I9D2MOZQRL7evGIOM+msFFLAyG5XFBIl024Iy3HVl32WpDoaiWGIZ8NdmrEprC09y
xurZEdgZQVBriiOUjr9PYwJVWuPb5YEoJkrm8Jso9IlXD9t1nfN3XOJvWSd2i+FqmldsI5mrb5rS
obYKrDUz06PTm/GaF+9f+/LziD64CM8lKCZZ8PTvuzQ5JQ6oU1oOo8jGSVfWr5ocyZaBNWkABsLX
zxBmJs2LPWfxUGmm5nNiGNOz5SPbbo2myvHF+TmDyCa3C8VG03Bqay9azaQJ+cQf8rxAdmnc/mwN
sKV1b7lRX3fzvsyICVL1vgmWHkC3qWhROtdMY9gU5bLLJuJHl+dZtYTWv/M8zu1qG+eHirYD8dXo
EnHDDGuLL7f+efWp6cm8Tg5yDOtsJD7Kgqaoux9AWHmm8G4eoYcYJkfz0Yyrnc9sFOjpeGEUyypj
PnrKUqTUUP3QgTVydy7WC7i13bHR092+Va87MtqxaBt7nMrzRcTbkxhsJ6ftfTl40bCzAOL86+8t
8EIYXx2RrNHSGrzqEVPi3TJhN0bX70u8HtJ+02U5FDMmwx5F7xNfjPASIEkKacqvqpVGEEHQbDFF
8CoDH5dMIL/gwM5QrQFe7ttmfK/bOfIyAJTA02zN7VegMqYnwyABH5xts0DuaSmdYOVv5aq7ASms
RMY+mi1JTKuckzM0FwKMvd/9JttQ6JpXLcD59w/ObukKMdlnkuYtL4NG+CG4ZUAlFVw2QlXr50F9
aJ3WFhmIwGnDhbN+Lzvf+rmWU3PsBNWVNqksQgY/OsxJOENqFjW/kHa24yoGIws0CCB3e3dm6c/i
8dTepT91yXrFCS1zGlI2lzYuKcANQfkiyuwcJTr1W9pxN2iI7hVXtepSKDONNtQyZoCj+qkIWS6c
s0fWQq9UZiEFMRm1k6KYEGWXNhJzEFq1wmbFlcvI8JA/9ewXEcMrSpx4ANIO/NsMzB2qKZxwLed6
N6d2G5hudz9ljRl7rfPKN9TcJXwqDl/aNjJeMhnWYZ7Po4dSYUSaJRDZ3hydr4WJMhLS4E6G2AF8
lxuELVuvsuPGsf8uW/1qea5OClQxxTIf4tK6BCxAiBNxe3YeFju/E8L/kfZdnAI0fmggIhU6zP5+
ecIU2+U/2/hgZ+YCWmxw/wID3wr7V1Pn0HyzG66rq1c1LwUUYmrMrbbPsdxUPZIifx35en/5yxUe
4j/Awocvr/MaUiLnmN0EsntZ/gI3Fq7Fy+XGVd8tWRFZ84xXHagdffetcm7stQ8vN6zwAbJqUwa2
sXN1Bh7BvV9d61w7qNEz1hz3JR2fpuLqLUMIJ6CNMrybIpfK8/7GGwxok48+Pfk95a/QCdl2yzgs
R1QgAYLNzIRowibFyGQ0IWlc4oGskMYj47dtNV/zpTt4nlMGqLLQHJafMz2bAL7/eyywzMjb5Vyn
n/ywX/hbd4TE3I15v975N3OUBPOjedDVmim2gIwTRNa14khNgv+euN+LPP9dDLqmFVtXJgG0fNtI
2PnMF8SOB2IEqf9sJ7orgurDz79/MIxsW00+bmjdWrujm6z7kuj4t1QfLpkzK0jXeYaHOWFbedbz
HaJu4Fs4W12t2Uaqr5di+9aeTJYPOPizbJqCkqImN7N195vzd/4PGAfbRzJr5Jwqki3nN5z2uIb0
SrgQaQWgP5zTb3NkQW1FF9CrhiEdlK21Zlm34g5RoOg/NKfqia+i0MzR50cEk1F/SVOBx0rglKPk
YQMdD6kOjL8s5ku2kMDMv5ZfYDLuD9yvtARHAkhJq+Y4cWtvruLadtdbknSakXy+oZgv2XPftDhP
JxTIe8R5WbI5DTbhPcx+oitT/Lxc1WQyyR9HJWRlMOQBuGW+WHl9Y2VPOSegLh2QSPcDBhSwECwo
MvOuntrQaOzIpihmo+CC3LL8AJWcqO1KG3hED9m5Lcrn+QdiIE3E8vlGYTJcMC0t3DdL8EJY7pJF
RoPzoE1WXVW9aqdIvqAR8+SwgoN1wv4L0fojdOUhPNUsYVGUES+7Zwfs15qQXTUSyTlkttiy2cMB
AI6D70AbX6XDpJkk1TAkp5AOK1lxzwOK1pgnXMDYw9jXP6bJP9aUhXU53oyJYWj25OcHKJMZADfT
hO7GmaUYx88OwkZF6CcC8Gn7zjDHXVbPb743XBe81XnVzzGW2KOSs5iMYpsgRwkOsd0WQyZw5+JG
tRt2TmwdilC8Xw49FLYmY+r8GdrXy4IDLbM2bPt5BzGowOe6USiWX0bRceaSVBioCy/ZUo0hdROX
hYSZTra7/P2qDmRfsWRT5To410yWNcHArNPW9F9C7ZpMxs+hvs5BWRrM0FhcVE+1qDj4tSW3tjtp
Aj/V7J9//3AqWw5oUr0agfY4vVXJw+z8mk3d0+/nlaz4esnMjaztEvB7JTF5XPC04+zIwQi32zne
dvSQ7nSHmrIfycTnzRHcrcGYuj78Xz9guYu222GHoHKvPzwV5i4TBEIDkJA0G1HmX/NgtqfAQvnT
Rnf2wJB1y4OuFdHlPXXeO/8bECDF8u+q0NVhSWmjPqz2n0u2AvWWn6a6CKzxbXGeL/ehUGplMryO
e63bmX2N4zqhhyqvcW/GOxu1UGDp1fddOu14DnxaDsKxrjWfmbVGtK3jpOjeysy7yrr2D8ebE65p
0TDSGjqJ1oGKVbMxVd5HBuM5NHfr2fi/zFP2kJnjFOFetUYNs9o4peLdq80issd+OKYzn3cjS9d4
5UMSTjTVMdkoFkIG7BlzkdR4xTuz8ERGzvb2sr3O+ZtZpz/qTBwvr4Sqk/PvH2ww6TNuZAw88byN
uxyJnnU+deWRtNMxz7+UX2UyUq8tUJLhWR2LzTa0eLacGsbaoPHtJNw2HXMV/Xzbyki9uR6bpC86
P8ZFYpfYfG8XU1TQ5raeOw04Q+GvZMJAazRnYz7r9WRO10OsZwAZBogsr8HxV+4vL4ci3cBkZJ4w
aeZB4Qq6PWTkh7muEJZ505uwnXgd/T5ovbQPqWFAMNdESXXm0DIEjIadCkDCQ/wfGroCtaKTmSYQ
XPXbaENSbecapfeW4AH/l+Y7VXMhhR+mYHzwegTCfvUTRHH7snFCOlh7G/xq0DB7rFNUkc08MjZy
XDac3a51EkN3PZLmlTu9TgJWcQDKUMC8Sq2kxDEOt/hEXJASO5rITeXXZeRfCpuvpxE1cYLmXsid
xdhZZedCBoAio2MXbWB0MyRSx9Q4w2eK0B4zO1p6FGktRu3skxrVbZcnWzHXMkoQu2HuOgdFWiti
rPm3sd1N3tPXmj4fNx/MvzY6KEUUKCIp57SLEnN9L7rZuQMoSOdLVR8vORgP9DR9duZfRp14WILZ
CVK2Rygc7y4PQOG/6NkdfBgAiJFr7qQbmufAgpfM3XmW7wc5Ry629hG4lKWOSVA1kvPvH7paAM4o
y3NJIfe3W27317ltZ9gKXPOSo9jLVI5YLKdEiStC3oI09Jr1/8WKlk7mWfX1UpzCyrVAYTNa9+r2
sGz8VAKTTYcvGiKV/IHlQgKkLcBkMJugchyyYNVR96g+XIpH8Lwl2Dxj2qlJaJBXDQmES0NL6JKb
qnmXrhpC5CMYYPH+CDTLfT+mJxvSRJd3p+LbZajgnBVjWxpo2jXHa+C+wFTRXBV4Lb/cvOLLZc5B
PJqNhpPCR/E5fREO8lg5YY9fa1uyW0LyiZnntz5epjdiyw9Nnr1eblo1K5LNipT4XQZK5tgrh2/w
QK/W0OxzwOA0/lIVvslIwdSo86xOcC1iFvQGi+VY96j9Kfv7wWS3a1Ufx2wAoptGBksfS2bdcN/W
YK4+pw8BC4lkxWQ08TzUYXBgCVwDtzCfiszZLcsQldl0Tbsqpm66M0jyYhneCzB5IRjXj2tv7Bj3
3y5PsGpfSLZukxUl87UJcp3W/2HN9XeHJ5oARdW0ZOeL3/BpQcYRScj6ZnPyvZmPmqaVUydZel8k
ZeaAuieGPqUIrNwXITHEezYOp9yuQ1p2D9DMPLpWfnR9sL5vZO/xIhyMHo+VreZEVDx1/A8fIXFJ
PVjYO1Vuv8xE3CeVcUdn/8ZjI0B0Q7FfSH2ajeJLORsmgw+LvE6NcvJRG+vU72bnvJSs+5aOVDMc
xXrJqMOkq4AB5KCHtkXj7Fw7c6Nl09UsqRqXfASkRYUzOvA/4P24GicAQDlt3i/vYYWTcCQnkYGF
smIdeNyntmyDrkpfvMzcg5fja65ZBhfWjmiangOYhGeIG1xFnwv8KbLl5fLnKzLpTCYbrOoB5yGE
M2Jnzw/Exds6NMrAZc13EJWiUX+seSQiHuX8cLnH88R8cm+X8YYWiEvOdeMIH9o15H5xRDllmI5m
uNZfy8MymWsQLIBrvg7AN4yTeEb4D86ixvwtKjeE1PKvKif3jqurIlTtLckZWGnBXXtzoMA7rM+G
SW+SjX27PFOqrSUd+IZdgZF7Qyi0kKaAZKy/L/0Re7jX2JyifRl2CEjsuuYUiY56aMA8MFxzF7A6
e9XEiarmpZidA65sTR34ExiK9cxuBAuctz5mPmuiL82PjDYczawAwR+mnjH+PrreFOR0OU76A/rs
Hz7ZqjLeEOrolUMZyAXzYnmrljSFZGy1BiN18l069Ec+zBqjUF3jZI1gs08cYzWw1jkp6kCILE42
8pcmuOMs9HE1oGjfDux+qcp71Kge14HdlRX7Njem5gtUq3Xe3x9uDaxot9lNQEELmsMASiiHYi7C
LR81bkw5QOmsZ1ntlgkDNsI4nWUQ07DfDwf7YQMzfxcaX5M0MplMP1h2Rl+glBvgrya7yvNhN1Zz
yPqtCAroIxvVpLt4q/aGbPdmDqq4BVSgbLPmgBhgLUrmX4XXibBx1oPd63AxCgcjo/GaTABeaFCk
8prxV2/2xsswJ/7fyyakcv8yFq8shGuBTBnn7rj+HN/sLAI5aADr8HA7Sg8dm3eQk4/sgcTD3N83
c39dNf3REuyYbn/aQkevqzgVZNBeU5MNGilgPijZGDWd+atNbJCfzgsN2+xLYpAmkwF7OeXNVntA
cfHtyMWti1zi2s+6HX4OLT/xFjJob8kMXnctIuqKRM3R2tV7lpzc3RlxCmpSHunILxU7T6YtzL3V
pm2HDVFv4PszfyXWoz+X0JgnAa+8nWZjKOJLS/IH4L1JHd+GREB13faA0YI02tovL+auD/O75pRl
AcqANuhI7Xjoc+gsupqXXpWnkLF91G6APfXxfNngwjHMxoPH6m9Owt78xfjGkZiscaZ4FZKUtL7p
xbDLTPcub33NzUi1E6WbQwaXDwwOnvw3lKIHLDnaE0HVkJc6kbtOe830qjaL5D7SbKG8HTG9ADAe
l//UQ9IIaJgYD3mPukVUraEUQDRFy7PRqFk8lyMEVrtd0w8nlL0hMbPFtWkGYk5js6ZfoecxmYzg
A1qY9m2D49JDJUlW1LuGp/us0KWwFI5QhvBVq1kUTQpC0IXQ5zT173Ohq2ZXuUEZuZe7vM8g2A6u
/Kt2iewXQQPwTNlRlQaI6p2ov/bZ6a2fwm6v61M1nPP++3DgZptT59WMwB7wd6RotsDrNDtYZUEy
Cr6zaWoIBzzY22P25O2bOAHJz/7M8p0frFP7rmOXUg1B8hFTXtezO0M5yEtA9Aa44AurVo2FKMzw
v7F9mB5nxJHnYG/GqycehG8c226NXWcQAXg1NH2ovl8ydTtPm61Y8P2pWB/HZiiDkXzxXiAzHeb2
PEzExo7qjPEa7+LHpio1dqbcrZJde5NZmMCFw0U9bkXo7YF/jiCw9S5Cfwm2q+4NHBk/vihAZDIZ
lpi261I5JhyyYxR7wyj3bGHfjdqNL/tCxUrL6ENqr868EOxWUk4Qj8tAXIus9NqELh5WLndxvnJ8
cjTL2MOkGGazdZkRgwvVBW+cg9c0foMsaZD32FEggzyMqy5XodhVMvqwXic29h7xwYgD6rOd03tN
CRCtm07B5dGo3g1lEGJhN2XVkRG2sad7fiIHthMQnuJhh7oWTzNnqmWRjXvp/G7yoanQcevIjXy3
9f2dYOMD3XR8/Yo7h8xGOJbZyPMCXYiS/SCLdQR9+9NstJpIQrUQknlXDp+SoZ4wTUtxz/M63hLd
bUkRg8loxG2ovAUU/VBrmtIx6IUTjfazY/LDsDZ5UKy66kbVxpUsHSwKaWW4GALwm+61BcHLsFm6
J9dam9gvbBLUrPcCYTVfksoz6f/gE9NszgsX9PMmmbagYz39NkMhLqjMZdojhVVodtfnS09lgCJe
T2coKYBxR8wUfGTpIRcEf1804evnS09lcCLfvLrIQLGM4vi5OpiZV6NmYdg0H/+5aVAZmOg56zA0
Fu4RVSL2wvSv+bYho+wfUHqkOZpU83P+/cPxZ9Rt3lYVgnxw5R1wF3pbk/bBrwuu8SGq9iXr9ifH
qdoF6E2/e3X7e9s79fPvy+5J1bT976dnSbW0bYHZ8bazaXTHrrx1tepYitd3KvMJks5MQS4JlEa/
m3c0LGJ//u2HZxxTiXM8GKd4ySNHAwlR7SMpTM9M2rRYbty13NdxOg2DjspWAYcHudS/s+R4Dlkg
iwVK9eP5NWTi15CSD5ZvTkBCEEZb8OU81qrKK3asDCC0aJ6BrylFQRkgWXwa7rJ6iVnWXoHgQROV
fO6qqAwi3FxUPTpAAgF1QtsdCjG7Q+L719DnogFAbnic64Y+qNJ+2F3eZ6oxnX3zBxMZ5soenRxR
UOcNP0E7eipG/32yCVi27PHX5T4Ue1nGFrYJ3sehlAXcBkpWU5/sq+1uBanD5dYV8DJQyfw7BGsR
4Bi08WTQ2/5urdcb1K4GoEp8S6bipujEIR3oc9+YV0tvfocYWcTt7nrpkp/Z2F27gNmQlCNjst2O
XgFnXRw36JRrplc1dMlDLIloWJMhy2W3rAS6RMzIKuX8aLdEh/BWdSF5iqoSXTcAbow3NEBvfC9/
HIfhBQwXGif6X7D9v3EfldGIrV0VDNOCnLwFvdHSZofZWG8QxNwYq39H8uxhhQJ5xervZmcd8YAT
XV7Yz8MDKmMTVxSbgQAcSenVb5LIS7ctbmnjRLQwshAiw84BNLbfLvelcFEyRHFhdTMaGXL1OC6W
IB/t9QFA/+z+cuuKkcgIw6ruSt8qkToDLcg+YQBK2SB4cxrnZzK0MQrmdbx/ir0gowi3SWxGLTBl
c8V/FJ33lPvmsXDJ6+VxKGZJliWu7GzzHQ93GI859LHK/OUBb+66JzmF75ORgwLNoxgCFdM5LwKn
mdPQ6mElVGx1YKRtAXUE56lYWs2+Vi3KeQ4/eL7OBYeJCx232Jky4zSWw3pluJBYNszKiXwyVvHi
9rUGTagam+QHwO9uAAkCeLWYMxKgDPS1yHm48M0+43uj1i9eh0EnoKC42lAZVzhknlflDcp88mN2
MH/wnQjdPQrSQhHPJ52i7ufvYlTm/AOH3WRS6FDGY5duYeJVUeqkT2ni/e1sY98NVTRl9hDWzNRQ
vKp2nxRG2DyFwh+EN+Kypc7u/3H2XU1y42i2f2Wj3zlLEgAJbmzvA03a8k5VemGU1CrQAyQIul9/
T/bMvavmdFbeUD90hEqlZBLuMzjGAlpy2w1DfiHynlsO61QCmSKTHfYoLT98ssRujZ2DlYAWxNYv
Xz7fQOcSljW6T/ipUmmHcDtsYLcaw7ShimU0hLqNJ1zi9GC2HqrtLznO2N5aFNA3Lt5Jy3STNekR
xnVPneg+JLjwn7/NmQnxTkP50w6iZZt109SJbS6muKdqr2VwYa7P7Jc10o/4tkUcBzd5s1gOKgfg
AKJDTZMdpm5+DRZA8UjXv//aa6wOgnJsC4YG3OnsB8VlMBtVg9H/+Wf/veY+pmC18aXXLW1ZoUFZ
ygV26cuVm5tw8scNXLwPflUcgXyBNBSi98ATOjtxs/BtGtADKatIOvYb8K5PA7EvnEPnpmyVLIwm
MEzardh6Rm1aR9xWnXchyz8Te9agwMxSRQECGaipgfWhIc5JRb/nC3n+fCTPHDfeavc784LbrRx9
8dp2nKQXE4XL0fIUOAVAVcQKA19ETTk9pClpfqn14a31BUGw7rh04MI2+b2IRnsG6wZCep+/z5kV
vkYLdmKpK6fGVW5V4Fp6cZx5K2HzCiqpYlvbEf6Oobw48Mm61L87M0FrAGFuAXMqBJyGYGl2gA0E
yB5LYtlW8vkLnVlaa8FBv+9z36rBUUvBJmSzwPx7v/jRp+Llp4PGIWRuBzUii6Z5SJtnV12Y4TPV
zxo7qESXkdrHATnNuKZqmdKh74GEmfZjGRWwy4g/H5tzQ786BUQqqwpMs2DT2m0bG89Bs0M++3N+
6Zw5szvWWoNeRka3P5HPAMW3jxZgVGFm8bclgyUC7pHUYqJS2te4R7rU+zg33e5f56QgTg5CHdqO
yhuSwOMvoLJeuHo5N1rrrT65qHIJ1NDLcgITCBq8UMVk0yUU+bmxWkX6RbaT6WQAYBOt3SjIqhuP
mw9S+jeFpY4A7z6RwJmjJSMXlu+Z91mj/rLCtND5OyV/wtlY5XNQ/+GxS3vjzBJeY/7cMaf2fEKC
8WXcQNsOPfh85+n8GVnYr5Uva2lBmF77lq/QLOppFoqu2s6BCHMPMjGkCrn39kt7ZI0BlDXL5h4o
jY1O6yirsr1H/Fctm/5CKD4z7WsMoFU1rg48dIGNrY/zbF6Cjj5Ah+5p8vU9DL03uCvb4zt8+fx1
zs3Lastb5VKXec4BadMPVr+HiGxkgXKqfjH5WiMAc0TAmVfAbZWpvp/T7t33swvr9VzFv4b+LTX0
DI13YqX3c+iw7MUrvauGdve4TLxuWftKW3KAuikL57EsQ62X3eeDdm6nrHZ+Y9LSSmf3lIRTdZQM
wBmH8fk4dNMlT6oz97oeXW3/OffsUi+oWzSE8GN+gFxAFWcbHMvt/T9Vjy7dtZ8bxzU2sBkrOpcn
GoZsXHIbCJYeKZzhkhaywpHne/2OGYfGdgrulJ35KvRc5wskGMWFxtu5d11rFlZuMEhJoXkGV5y9
g+tNHo93NPRCkIjBrGZPn0/bmViwxhAy0uOEGIHD6McWevlvCrSQzz/57BCuQj+Mdiew2UCHIoqp
EDL2XdIFZZlQ3nvbCSx+kJVhylHAkiPklI4hU+K+TUd9IRad65SvMYVlzpqsoMDAL4wqdCT8ZBrE
pp3psx9keThZ7taqiz5M8+wbVayIRAr5z4bxPa3mpC27C5vyzNZYWxoHsi5kajAQDJbAjtMetJXe
QUTl8cJAnyqAv+nyraUP/UnKlp7gDvDhyZ7Srdnyu+mhNFFzw6IyLq4v4R3OdSfW6MIRt3uydbFa
5oOzAVtiR669MA3dsIxxD39huM5V2mu5vwmSFQIWocCCImU8/JMTjlhivUPbiW1FBBbyzgHmUF1Y
qefmZ3WsNABb9arA+LXU7FPabfKOoclzySbszBZbQwx7AXXkFKqPG1GwId2OCzsB8GevvQSRP7fT
1uDBwQVoOcux0I2Y4KzQFhENhgcnVTHr9XXXoTRFUj+bLGql8z2z5x+fr7wzcXmNJwRKjLQmB75q
YpBQU23MkbxCowbdsSvd5NtUfJ0z58IsnXvY6jiBiIWbOsPpRC4skG2tFArJZPYhCVI2kY/WCOgo
TRo3XHx10uESRObcObxGGyrReKTlWPLWLueRfj9xA7JNHqX99hRysuTisj9Fyr/ZxmvEoW2QCsoT
7g+qx2+2W+36crnXi/UcNHrjmPnVGNx+g2Ma4sRM47ETF/pn5w7KNeLQ9xd7cghaW9BEuuIH2KRF
Way+Uew262CfvJT9/ecr5txecP9aegQlN+Dk4knI05PWe++s6cLy+HujYxvhdvXRYrDs5XTnkKmu
/9Gw7gHeZUUocvWFTqK56uc8DUVfNRHxyHUGBt6v5dhrh2XL7ZRVd0A6KT491lPwDZzW66Vm8din
EKbP5fbzsTvT5lzDC4e8bflo0EZhGawlJb1X6N1RauKsaTY1HS81888ch2ucoVqWgStPI5yU+6Z9
nCAi21ygRJyZ/n+DGeqG1YHAHakRNrSYTvkh9Vh/oS9z7ouvTgifmFJVLhZXMz1ay0PhHcv6/vOx
P1MS/BmqfmpjMJVBbIN71gaNsk1rijDPr3KHwuv2wuSeG5nTz396gNZT3Y8iAFyu0ZC4qSYwyMsL
X/7cwjnlDT99dqOpRst9QkdWgtU0WlHNwM31XpzmpSrnC/vv3ENWO3voJ13Uzgn1ULpHEHeQnJdv
BfVfSrscQnQ2Pp+Ic49Z7XJuUU+7uAnedD0Nosrul6t2DBB9KglVqKp0Qzuf6wut7DMhZ614CKJJ
UDKYfW06m27aLH0gLMU9be5fw8cZ98LsMIIjGxajDC6M4rlws8YaDq6puj7DKaYa9mSG+SBsZzOn
VWzK6QoCcDH4Q6/ZOMdy8Tei97e5LpLAvdRgObMM11jEAFdr/ghsNkxZiyu4z21wT/trR/8agxiM
FZnKAseXN+ik9KebjHdvny+Kc3npGnKYprMXyBP2Qo31t6FndF80fGNxvhFOvyWp9wwvmwba3pUC
ZMAGE0uLGy0udZvPHDxrPCIb+FIMAZqcS51/mZS9denMsE7Urx2ba5Nk5vNGWy4UK+yyuueIbF1x
iUN2LmyuMYhjjvwpk4O18Yw3h3WRP5STt6sLlox29jLUkkbVgBp3vjJl/vD5fJ05Tdc2yUtR5C2I
ZKhkB5a08qNvsn0B0EzPLwzY2bdaHRNawtN+Sl0sCE6rx2Fxv/Fc2gmUesp7zSWLMrf5KugCfQLc
Vm2pAuns83c7c0DZq2LCWJnWgznBRuYfpgAcubon2RS35ji5Fwq+v9+kbI1RtFrHy1mOOKf666C8
VtWlPtvfzwtbgxL9Tte9Z6Aywp3eC1k2Trt+lE5YL1m50aK0LozRueecxu6ngGTzIe1AXQTvPc0O
ZoZKeXktKrZncLT+fBb+fkeyNUJxaDUu4TKssMr/5kBybYKbB50uxbpzE3B66k/fHxZ27owsBsbP
YNY5hyCf+yVcgtLW8a99/dODf3qAtoYGJJ8ekm7gv4bgAmylyWLHksuF8fn7VcrW1sitPQlJmz9J
yAG0ZyWo1fmQFLVXbOoyPQwN+aW2IOj+f30TZwlGGNRjSRWtLzaa49YMEAdrK7yqutDnOTfXq70+
L1OTFw7ehbo97AAsxwZVtJhijqTqwnycm/DVpqZlT3R/uvtvGuiIFgX/gC/ruP18ss+U72wNThx6
ngV+MYrtPzUUq40Ejjo0MTb4ll8SAD9T5LE1PnE0ORpvPeJvlcNAniZ5GVbp0VPQjB9jJ1HbShxS
yHAkF97qNMP/Xs6ytX0wE7CDmOC5se1iZ3PCqWpU0KDLOUm39SBWf0m75czcrCGKALCJHrIDEAho
O4Cn3qqmubB2z2ySNTqRlQL/BcjFeDC9dGP95DfFVZrZ945dR5Z3yS7w76+T2VoBkeZpplSF6R9g
Qh0y+SOtX4F6jxxlwjqdk8r4Xz6fk3NDtSoE2lrjFjHHVWNgO/yqUEu3aUeon3z+6WdO9TXY0JFj
0wwn+ltpjbGe8iuSW98X4X8N3PlC5Du7VVZ7vS6N7ZsOTaCTvwnMcU+tmK2/dRL7mF3YjucGabXX
PQUo23KisWraJn5aZmEZgD79+Ridmes1nNDPDF7hlJeQwL0rpyBhhf6QAEXWpU5ojVS+Sn98/qgz
x+IaUAjRxgnaDOiiNugp7aFU/EMEbrdhAeMXXubMhK8xhb2BqRWUTaH9ikusMKszuaezardBX4rD
YJxfPH3X6MI6FfXg5wjmrTIbR/GDNM2FCu/cIJ1+/lOgTedCEMow2f5Y3EDKMvGE80SrS+XcmRNk
rURY9n3tCIdmyVLYIqKDKmOvt8NqsqE5seRhZbu/1mVma+AgCnmlAsrKRNrldDdmefqVFDl0OX9t
NZ1O+Z8GSth2CWsMlSX2yRenH6DyA0Q7ny8ctWc23Vof0JSSj2PmZQm1ZB5lZM5jlKGXCIPnPn21
pQVOprFsZZYUbRGfklr3Ekj8zCevQYGy9Qa/G02WSLAC6Xw7T5dsCM+szDUAsCgmq5gtFxJUjf/a
FNqLbMCAQmBQL2mkn3vCadH+NKVOBYGSTlcYlWx80D58NNwsKjR7/6UVs8YB+r49V1aLj7dbWNSw
EcS5UrOQp5eqyHNjv967HCywvNBVkrp5G3IOhc0hv2RFceagXoP/GrRTNYxLsiTnkFTxbj1y15bW
bjL3EF4dmX/hCD03B6uIbNtub1M+lYmW1YMH8654rJZXbgse/9osrPatPy+OmzbGT3I2+DHrhB25
UJrae/VcbD5/xLl5WMVkQDpFoCaIpY2NG3EmVNi5RFw4d87EmDWQb6o7gV4RNhhj/bXPnzt+DQO8
UE/TherhzLdfg/myHLR9KVWVBD0fkqxOWShM8fT50JyZ3jVurw88gRDQZ0nmEoifMecjLecWgqtA
4Xz+hHNff7WJZWEXAJM4ZbKUiu2KZWgThILgQr517tNPs/LTETGoapgzjsFJizr4sDPm3gIpKONf
++6rDVwFPVFwqimTsW1vl8z7A1boF774mQYQW8v7ea4x9SKXKpnKTfGkNrg/dvyNC0Levjq4lxyy
z6zONXbPIaZqy7mBIywUBxJRQZXekvzJlX0dVzL4F0TwP79P/yV+yLt/Vk36f/4bf/4u1dzlAipK
f/3j/9yqH81j3/340V+/q/8+/dP/96ur37zOv3eAiH/069/6yz/C5//r+fF7//6XPyRNn/fzvfnR
zQ8/tKn6Px+Ab3r6zf/fv/yPH39+ytOsfvz+23dkZv3p00Qum9/+9Vf7P37/7XRb958/f/y//u7m
vcY/C39UEOqo1//gx7vuf//N+we1CQcJ1eUBrv2wiMYfp5+7/2CUOmDw2i7cUphzgraArtNnv//G
nH8wm1ES+IwTG6LzeLqW5vRXNPgHZF3g5kFs16WeHdDf/u/X+sv8/O98/Udj6juZN73+/be/Xhz4
tg2D+oDRgMFEC5i3f7vSpcVUtTCaD9OKNlGd+TcIgcnYVU8pkYegoI+sglGlni6Jx/yJkfjfqvtf
T/Yc7lJuU5uu138ukfQUnLIwH+kY0aV8KqziiWV66ywfioAgUfdXrMpiGEa8pCP5Yg/zu6HL7SRS
9AcO9QGLMw19ZzgEZLzzyXh71HfciGuub4xLd7Qd98JsBUnziOisCQGMupvq5lJLP/gTY/nzqzhu
QF1OieNhG9tkjU42s0g9O03dECpzcwTBU9zv+XVkvOVLMXTAoZxoj7jkirQ/BOhhLXvtNdZWS/Im
pv7b6PKQgswfeYt0o8ivhLcjaflaDJkKtT99DL3pIpYqB59bLlFgQScLjcmIKL7LUKfhzt1/F2lW
xrp2EghfHuEYh2KK4AdTkYZmLBFYAx2TFrJlfKpIOPUBiyD8/XUIMhJmReJx8T42rAq9DhBrq3av
LH94TpsP8sqae2jxfqc+D/OsC0IQAu1YuF0XlhRfuO9NGtEO3ZraR3Mr+Jjt2or6DLyndLxDE/K4
gAX6kpMO1ryFuTX629SDPjtXDmwAdVVF6CGKkPiP3DQ8Gjt5Q1Twge22b6sF8kbQlY/LNvgSDN1b
a1hxsHh+Nz5QUke1rps4Veg6LhyoJduMEaz5rn1DIuBJawC27CMM3V3YsTgsLuuxui00Tlo+kLDH
QRDB5uy07NPd0reYv6IMYAkwjjdkag7EB1es7XnYwWM1DNwm31QGIFXgB7dm4QLdqWGJraw4Dcae
lUYDUJxfQTPI2gW5NDfCLdGGyeESRWu6RIyojVATmn9FOSela7aNu6Sbal42VqbKsPUcEHaK6nU2
I9ANlJGIdbMbtu3ypPJvrO27MCDiMWhBi/OLE+iBo0bPxshGm3ffiTTqavgFsr4Nhchu3I5sLWl/
GXOlIxl4Qdx59iNEUFXodwPfL9CbmTcbMo3FlVNb0NDn3RKKLDiSzofazcCBU58gXGBStaN2bYDH
Tf1kRn1lU7TfpQMcj62ijkV6XJ6aqS/CGlowcMSEg4v4Vpb8bRbW15TZMGmi6tRK8KOZzTvFPtQI
11tm5SYePGcvO3kPKfwD89XWmszOtkpyQ4gtwqBZ8AX66s5M096wrNhQkt1oJQ41yeHAlcZmmeY4
9dpHVXPQ31xWRZ0/f7S9SPzJgYCYTWno3+Jm5RWMMgeZGXLLWBEJ9TKRjhHSzi6cjA2H0+k4WwDR
NqoH0Xtayl2BBPtWtN71XAcYtT+vpx2TRwt1D+m8XA2WBe50kzu4gHXDnszDTqT2yYNyuJtM6NUA
DjLnwCFNXPJCJwJpYTgX2ZfcyZdwnKp3pimN0D8Px7q+og68kWbffkXD8ASacCJ71HsqB/fYleV1
6zZuMhL5Kh3/doKWUzQxjnQqwJqqq6wKy4l9b0oD/Gcr3Nj20Wu0SUy949L7Q9gEXR1L5zEAFiSa
e3uMC95e+TLvomyynB0i1AnIL6NGdwbfZ5BhW1WbFODvLbhGjxIXYEMp26QwAZA3pwtmaXhYBNYS
QgNDh6fdUU6ggKUOGUJID238I9Q9rgjxltAJsGDtrpUhhI2PWvo3hniwspmbR+S0B79JPxYBwO9E
nT8qNVWQeIcO1pDBJMbknYhbIKaIIFDR8XorpGhEjhOBI31aFzH8fSB6pmBTgAKRBICVBRVcTfI0
f8QtQmSB3hemTaei1hrvUmiKo/R71FZN9t0wJ6TRCVbGEsnU5Ykzl5HNab9XPH8aJVjJniJIHtIe
RswqpgH/VjpQmPYKiFzBo8Cf/pCV/VVZ4Ah1dZ9ui7qfIqrNrRbqGyHpW9o55N4WkKsCSFfHk5d2
ET3QavlC+oZEXWH7cWbds3z4ZvHFfQDX7j1DyRsV6TNa4m1S+3wKLat3NwodfsdTz53l6U0/NLcQ
pLzOR9FHvQe+LLWKuH51fbrEPMhG2BzLEwhgCJUCKCuVfh9VFvBuZilfx8UUx86uwsV37stZfgH2
0wUCnzvbAPKV8tj1A+wTM3psnx2FxSVlODrBS00g4yln+T7lCpFDde0J2gDqdsuuDFUy6oHwjqE0
JiOHPytTT7ArElXsZd574TgvpmqqMC2QejpT62xSVmwVSPFRSdSh46wHjWV6aJQfV1XrRODfd1HX
z7tKpruhUm+dx2OtpHXVHZslhSlP1nbh2NjPftF+aFLdtnO9X0TOIAwHCG1A64dW1vtqSd+MVRGA
okGBKnMem2aRm5JbH2MevBY4NdC5WB6bYUn3tZJkG6Qa3seWBujYVaHUEGTDHd2RL6k8tKkq0KKG
yUxr3gLHfzM2tyKe+UAM13Rv+o7DS8ODLlnriYi4kH3SfVTL4SsUS6d9MGX3bqn4duH51Zy6fmIv
XhPy8dDV11bm21GHi9kob3FXb8NNAe72faxgNlwISGWWUDcY6urBHqcRG6reuEDUg5FDvuUVwMpS
HDvfRAhbg8WfECojAUeNvBr2TZnFVLt56NQwouAKkON6nnDCjv5WdNQKNSd3BWaQtty7pxpqW56h
POy1lDFqtmwDC2grmnWBzannA5WEhkZjCUl/rhIi79g0TFAddJoNBBDRfWvTB+5b3/osyGNvnjiY
vKBdTP5jM/MsruvmOAD0EAwvyNfwLmguMJphuXAeu2MF9+NWxzUfboBhF/tWTvcoW/KwrOVzBhOf
sJ+/l66/7KsO8R6x7ca0w3ydT0A/Qfebb2UGfXb26pT+u1NcycHur1uhvwKwctdNOFdKP7tZpE6j
wF2mUBXud2DxygPGPBrbCeNBTHrjAmdi6XHvpgDIZtSpNqTpP6wUcF8TMsR/qxTJOCJY8LHuwgH2
MZEusv4aF0uuuzXzeNNy0z3mk/sMEbYF5r2nxMUt2x1UQkHMXei0hQrCrccUctxsvi5ILUNe6pBo
P065eHJJ8Gh1iodjpl6U9KsQZ1loZ/2LbziLlpR9G33/aCm9ASn3Fr3oaJz6744/pYmA4ZER8FDJ
GijEk7L5yqbAD00e1NE4BlUYLA7gyoN6aFUXeaNWSVfmaVRY70BCYlv6J6u+vS3KKtQU2MQix3HP
x/IBvNZETXOzHdz85vRlXJ5uMz0lE7NfBhTiJpi+dD06sK3027suJ0hlFs6TAgELqQtxN+PYRN2s
xNFHhNxqD3HMJo+55MtRN+mwnTP9rIk9HfSkd0E55NsKDr07eGPuiQjRyjSbdKRNvC1IF8QZx8mi
ukBsBlO+TmPpPXbtNgf1JmbMGjfQZWKP1PGHKJ8K9xonyWPBBQ5kJ4X2pxr3rLdAnu7NF13ZkHFe
esQFp33KqKt2Rk3FtVdDaxvMxuzoBn9IHpDYDwwQFGMGOUWPmoM9GZJ0+DahjrOlQ4aBQsTWowgz
DmrkIiLfIbjsJyfyd+/+4eZj/TynH3rw9LaRA48qMA52yFAHaxHXc8vMYZl0YvVQ96SdKCJr0vux
r1T8hIzXeUK43rtDjqXGpvlqqWBJ3UA521BiffE9L8l9ql8BvedxVwR6M3sGoi8jTQGZ9brYR66X
FSlKKRZZZUAhXVXzsLKqlyxo3hq18NCevgDtFdxAq4kkDp6WBuJbYJYZvhzt94IVwa4hS5eIMRVv
pFY/ynbo76oyaI9W6V1bpXuPeLe8tlpFcsG1JFNNkQxBQCIuPO9k9XNTS3vaThOtjk4wY1/ZGfBX
Uu+adBoj4LOPtnE48j45x9Ru3+2RzKjwDN9XEk2riYyPgMBdK1fOG8E6JxKGLxERNEwt6aEeCzCA
JJIITf64LRo4T5oxLFLP3YmcPC5GL9fMjIfCcb9K7m7yBfr8rS18aCnwNsxRgu9aawY6qxqDhKZV
aC1coQnnfp+hzhOpQphIlvyVUJxOqu0N8vnitpbZEUVeZYnrui9eYdnHjk2V79BoQ5pq23VMLSR1
f/4PXmnjBjgEEqaj8UAH9u6G0pbbHiaqY8vA85rltTe90V7PsHcAdivPd4Etn6sZiILa6/mRebDy
YuWyHWbn1UbhAPJWhXddrCfA+91NB2PxMpiDrQWBbGUKDmVdWt/PjicOQkxt5OA5soMZylQgFow2
0iRe2FZYQjP3htnp8ySF9zDL7lk33gGArO/TlLl734JtVbUcx8X7blUIO8KSOrSHyoQVhXBmjQYp
TsXhNq/nP6wAwM6uDZDTLXlwGMYuOIjFfyWBaACNW9LYGzsA1PLbGiVAZCPHhKA2NFNYfSyDsgix
eRRY7BsXRqH4sQkSq5Rb0BdaFI4ZjjS3D2Ua3EFtwQ2d3CDOu+pITUkiBQHRrbaXN5NmH3JGlizH
/AfquB7HOFIFCSX0pBqmK2VDW9n1gxaGGiOL2rqqI0iDWBGh6qaooI4Ov8xhA6NnGJVbiznCNWvY
WjaYw5nB1hd+Q47oMh/LvLFe7Slrt741OJuBkG7fZxC0GPKy3uddXoWmQMFGvZMxhSmyBBfekFOG
KHtSNwYJdTqoGxhdbQVOYw9TanBDgQQpmMNyIH4CRvx110Na2JkdP0yFvGHD8EUH5M7FnoSdX3Y3
iLyAuiwye9sb4Cw/o4Dtuxsr4E+ktWQEYXZHHCn3T6J4aTLQ4Isz59/pYpc7CfzwMvsvpoD8fPu9
VS0CtjXbe4RBbOHGC5e0v7MCme1gaHRETdzEQSmQmbd+E8Lnse4dL4EBXGXbODebwdsaEjLchmya
qv9eYuJdmJ9t2uGJUO3fIsXL0Rc9AuDVRbgCi4KqQpNhJnceb977wIcKF2tNRLnjPpbDfrSlRn0N
tVwfBikMXol29sr6/pSyOVdBK3cjvKK2tamuaOv/QVxHQh8emQdrSzhBOGxOKKSbxLDsp8EvIysb
7Jty8Egscxsgl3wmW08HTw6AFkeWqyByetVETeFFvQzUFvEHTPS6OtZVYYM7jowhz9U+bRrzVm8z
D4Fo4LBmR8jy2gy36ePjkI0JNYjZWecflO/Z11IEGKg6JgTsF9eH4vXovPIBOnKkXVBm8ZbuBiYB
00uRx4u62FpV+tr4jXW9AFEvrSK/UQU0MvPMD3aOow+Lb3nHNI97HKS7QlY/RIYKj2aobbqWRFaL
UhUaLvm2nylGCDJgxkcqiQQanuKQVil4c1u2E8JDCT5C5lynOg0r6T62jguXXrf4YKn15EwlitHT
nmNBZ2Gr6uEq39s6s0O8OWC/cHg5tG1x07Wdvq17trMXcOt6xzaxcQbxnFVkPMDxLQjdTPLIhrfI
dkp792FQzi5rJTu2ALC1MA99KIg37FkNVk1NCqT+lXmS+SCe1NRv8TtdO5o73llsj8EqI1NrFS79
oo9//pJETR9qC9SUlEBhIRtUfaMbDTCLa93IpYyEM+pYDFBgVpaJfZ8Hd6WodZwWJU9U7z/5XRAc
Te/Htm6wtWon2GtabqnoXgzugO/++b+UvvRKZhCXhzicNUWcUA69QXJsxpHfLq5EAHGrYVMNzlYG
9hDmhGb7dGh/jCV9CijY807A9Dbl7UOR+5DrbUsRZXx6CsYQ7aQ5cZnjJ22QXyN9IQm35Ksi2Pys
hl7FDJe420n2V3NhrpZgQuFN22jR7ps39tcsK+3oRFCOFwdhvMy78JTvyCMaIpBYVQxFsh+3dtXd
LFPRxBr8r7K96zvvA7i+ZzbpcdN5BtrzvUY6SO7M0i5b3NU96OZYKCOj1Kd/lKqGgUe7tUl+LWz0
9OQ8QuvNmuo41fOuEUsZdxRJTHrKJN79NKcQ/Ue/xbd3bPZKlBYVasu+tZNZoyBL5QJ4NLU3XKs8
ETlGqB4d+BQ7ZEuDsY9gEuOHdWbFC/qEVY3uH63y9JhLxK5B+g6y6By3WoNv4bIABoi0mXBO2LvA
qCKqh/JQVyhfqeqaUKfzm0JzPsrqrg99N8MXn7/hb1SUj7jC9dsscefJwfUJtkhem2/WjDQB5gVt
uNRPbs7mcGqYG/oteI2jJk7iuakOLYexJBBJNU/v6PNj4yE3UR3gqsC6PLCh/U7BSUBPFXi3qfH2
3dx+10h9O1cNx24Ck9bCpbonxzb5P8ydV28dSZqmf1E2MiP9bZpjeegpmpuEKIrpvY349fscTS+2
W4NBY+4WqBIKJYk8TBMR32vzPrTHpDmYA5Obq2X1Oa/VrjRNkAlbfDXdz4Zve+s6JE3UjbdyXfEf
l4rhC8zjvkqLEwCnvktijChAhFPlh/06tvHZ2KY2ykGShO7E28xrbPHwDAbFTwX0cmAa+s9hxs1Q
lQ6Lf/KoqgaUS8+LsLKtgHXwjg5OhVrE4nvN+X2m5MUuqpGnTNp7UbjRaE2BY9fmD2/zvz1/+cTl
pDnvhdlzLJuTDwKGiavqDKIWJauhAM+pF9yiDZrY4XqRh9oB3O3qMO+W+aEFgJum1jp1kJcAqp53
KY3p0G29tfM7EMnGpSmhAn4P2o5ZoSq6w0R4yzqWdZx37BmOU8a2g7nWpJKah0ucyerh7GA0DDHu
nWKg6PzajBytCBFa9Tee43Cmn7XT1r7ILKtPLhXJ7IBZ1HtblDpjwJ3UHr0pSQIah0Jn87RrUnKx
H5dpPylrvslMJKxEv3BI7I9FvmxhWyU3ORRJ6K7BqvIxnoofdcvst42IBZ183dfbjcLwC/R4MPM0
f5j1+nFx2yVg7jyRjbGgkNxP2/a5EvYVOoW8LO3I7FjWdFxYxkFfrQ8HbKzKbBawtHy0moZzFHWK
LEALzaZrDrDC5+1Gg5jzKX2emyDXus9sY1Xwi+3OTdc09HISviqFSDlX2f56I5VDz0rpB1aZvVDi
2cZUed721ViFHCSL2r4hXiHO/HFfiKzZD6PzSotopLD6BKVJVl1V3Zi7HNH7zgHpDQlTvKw4mtfE
9Y5tm79VlYEKYNN4sc06kmN2RvndRgaLTtHfuVP11OejdRpV+WA5XvXQ1tutNuhhOtm/jH6+LYrm
nuzoE/KUeMz8XZ7WHGGt+ZCU6tJlUru0zZeYbLn37GwLhSpOg+5QQ6K5W1AazP/0HDBAZXNoq5YV
RFRWMAJBhzIl95oTozuR2lNzqdZxTHd5Mv+ajXrvaYJVgAgQn+GHHZ1YmcxZ7lc1+oFLEkiI+rC/
4nURdQlF2BbAQ+VWXGHX1Nk7PUzAUrk192oim67WsgAe9twadgglEonJu21M81eOJjfU8KIDxaTB
YDvdoRsJs3Ndztyt4xihW7skKnpEaRSCw6COFi5os6B1GozsvtOFZlI7IVDvbknmJbCsi9MzAg4e
yECVT2XY8Kd5re2gW1p1cLbJuvE5CBbUtHRNxure1p/5mvck53ivfttqDC/DEDdZI8NlaUrKLux9
3xnsa7hC2PI+7TlKhtUJUnVb996hVHpzc+0IAmacHwdTFaHPzjRYrzpxfEABI6tAY30PjtpreZnv
efYBm1K2Bq+AeVos72goBtR6bQPbKNxgw2w49qDprjU3kZfKJ9eV8Zz0LHdj/ijVmIeGD9bU1MqM
das9uMABjd9uXJfSD313WS51Or42dnfiEMnta6sQ7tYIZX8YNFeF5Ypn07YdIBJKo3d6g+V1mO9k
N9x23ZZR8KreHVF/m6P/YxjgcZy1iA2X4UAgZFdpTXOXvbz6q/FjzroYzof4vHy4GxnNmml6lSVE
olQDjR0KtibdnoGQDs7sHg1IjlBg/w5rK+FlxDHgZ+LJsduXcra1oDC/vMwYIymzdV/a+n1xHS7a
cV53pv7DULU8bZqKfXuJGmqDbHvs6FJlTE5LIwTg1E6pNnwYbg2GJ6sy3GoRc+LhjGkRXDa50rjQ
X0veMQ+QdPMsllZ7q+rpTXWGPM66fkyUvR6aRn9PcrO7mfkfwuU2SGbuLtH6oBfTfbsZWZDThxdb
ovgcpryJDNf0IwuIWIpLabvyZBbrURV+E3qUl/IsgW86uczDttc+pKOHGV/olCex1Cda++bsbi04
l3el6+yJ9fh03HU5b9YWTJY5g4ekM8eL7EUrjSxOmph0oe+hM/w7q7EOKF04wm/prVYu0C2tAKct
rYPh6s9lwapoAYTXlCSzF4672dvu6DdpgySZh7MnrS7KW14wc+VC5+B2wYyAkj0VfIj3FnrLJX2L
5NfeEyfZet55Audhe6kAY+OsK34sm7rtUJbsujJ90/rOv3ObzWLMgV5Mi+JCKEMVA1lz8tFF7GTb
cyG7x2IQKswpXWny7DFfOOsLXYv8Qj2LbTDIsmzgJxbnM7EMitUEw4PRvrTF5gQmFz1iP/1uHPde
JoxwabNxoZjs15QBJEucaV/6XsxZJN8TwJKFeq8eOmnGic+4sbXOdFRDAe7b3kwrcPAK/0Y7ZVfu
ZF1Fvu/Oce7UPSEatXGSnC6KlBcmm7Y1GgbzU/T9y3qtdfWafA6Vs/FA1c5J1V20+clJycI8QCzc
02UYlilNR2uxAQKnFYrteREH22+Py5Sf9XQ86C1FpcSO5VHX33T1OsSmCxy3mnGupLcfhu5sTJMd
6Rs45jC5hySvngC0SlfFNrXrdZnpUauJLWiopncpXTdGO9s77nbvr82LX1IuoiXmFie1DPTC201V
mXHAPtSbfITKm8PNmx+WFiJuyl9sz/nUW84azmaMHLYLgFBnC7sqKSNlFl7UXZLa1A69qRDhaCgb
lllXgTY2jzzHn7mXfs/zrd/yExSZEkFrgir1yRZJBrqg6dtz11fWRYqq3ctB96LaHr7caqiDCVHD
PJncWK99VBxcvelezAui3mZ91dXWRcNih+w9a7Bdhnolas5ffyy9nYBeuw9zxcV3s+GrFeK50urA
q8BeSum80SuRQaZWsbJlvZedNwd+xZmhLmH4jbL4UaklOzY+sR7b0B5LlYodWmhjl2/9CWgepIS9
PXQbyi5TetOYJuGzXds8uptDfLZLjL1XGLeVod35b7tSwPhUyZzEWw5z6pa890xUMuz9sYqmcfzh
1fNvveADlTNiA33aPgZNPtUAUKH05+TVUlfoxuBIpnnkL2X57aZbJ2eDbGVW7ALQwXJH+wqxiF3z
9qBSnRPXYsClye2H3q5mqPJhb29Ziqqg39mD9rKMS8eIYC+xPrjD0U+7x2mb7ubG+Nlfd+0/sqH/
lYDqua35529N1L/pqP5H5dS//an97/YqTxr//lL/H8qrrklJ/7O8KvxZf7ZfObre/9JqXQVZ17/x
X/oqQ3f/4QjXNRzdsVBFGOb/VVgZuviHafq+z1PG2K47/M4/FVaG9Q/Hc/g9CxehifYW8dU/FVaG
jmDL113ftlFnOS62gf+Fwsq6qkv/RR3keYZleR6Atqm7OlT3XyJCQRCnKrZlOtT9wpQFpjLWPcFg
G/7lwaJCeGUsJBBEj7ysorJwnvTQ6TaON3p7GHrbO9DxuwYJ9FJMlska+WOaQmbU9/awFSh5kut+
tPGF1NgHlVct+3weZdg26q3dyulltpV99g3yy63NP6+sqnHjuQ5/YJkYnThUFK1zNMkS31sG0pKm
sKu9RVJa7GfTK3F2APG28R+0uH/qb/+6LK7p6KbvCQxl/n8TTS0+7SJ9Nh4m3b4dLKc/5C68H1ox
ShxNNBaVtuRQTtbAhurZ5z/XqtWlfTYMiKAy79+QfuI+7+5cI9OCVtHgW0/ta74SeTtWA9Gumxlb
TJSb1I3baWFO1m2f3kYM1qgujYdsSupL6pmIyjEe7dmaREhlrxvV3EdO/1kT12DEe3ORn3LwNtqx
tbfF16ob4JubzdaOHktZalGF65MUT3P8b6Xl+4JQ6WNtZi+Oq8qbaftPiu8/qTV/XzpbGDxUaJdM
Yf8lmeaO9HqRusPBQj94FnOzIWEn1o7uA4vbeKU+SOHypvYoG7nsFGMD9i00GuKnWeX6Lm+Wi+FO
RTiky4sPuXrrOYdtlGNwncSYjPmZG2re2R2aNuQXj0Rk+D+wGCOatrb6D/Lav0SIvCG25fFmWIb5
Rz/3l4gXsq0QGyfXA/mY+Z7V+tA7gxbpos33Q238YH1nELKrQz0sxn9IlP0TFvLvF9PmtA5Xx7Xi
HP93nsGEDndytW46jKufQ3fV4lRP1XNzvfF/Hhyp3paC0GaiurZA5IV1n05+SbBaC4PbyG8Q6+ZY
im2nadpyaXqpR82sjP/gOzH++zLCxzRdB4eqaXjW30aOpNjstFF8Ti6UgLrVFGyDFmW9A02gknM2
eR6squQ+Dy1xPHX9JC2S4P9l3f2nfvRf9aKW8ycr8f9dMHLObEM3EK3yKPkIU//YN/9Fcu10KEXx
m62HLa1OenMLJIg6ZTChWja9iHkK76HWeiRV28mhZjuACP3NAURGhWHfavb0lJZoYQrHEhdHGc6h
XJKoF4oHrxgAto+FBcfuyo+sLWpYKSC+dVipndSPrba8aat5h7YC6ZUL5u2B2cwurcFCnOCG12AY
rOxma150WPEzrsXlOGL4q9vJi1VlDhA5oAqgEq/OUqRRrtIsytLipc/9geiUaT0lQ7mesut/dU0C
Seb1Y2zPQV9fyZk8vqZV3uKRAyKdwlGv22Pf9SipXFRsptf2kVmX5quwJR7ZJSN5o3P3kg7iuFca
aYamaO7oiIG/S8cyTDIrPa+2vuw6eO1d0uQB5fJnwIPiwZdr+qNNiHVk66OmAD2NP3uXRU3fHOKf
LCe7h8ccj6VuPUgnvaegro4hRYeg0Lv3ekDj1lBCXempvUMfkA1lJP3RZHGoSlgDjZAVT5NMBtpV
YgvGmGfgPVNp5AfSPUxgvPZcdla/U1azhIJ5bdsSLahH8+Jl3VFJPYdEBjig2gixzZgQw5T5GcEV
NTIi23uqB/FtVWYftH76MEzTBxtbsSfuGEp1TgKrglv0bfOzaPdZTQTjsoowkfbGm6U95Px0lvsk
E/9B88WTa8ppX3FAC/LFFFG9sJRbpbxMfH+tMsy7dARvQx3XLnDnSHdemTmTQ7EOv/V+/jm6/hbB
SB59m4VSdB3A4qDp4ZQgWWyM9BYaPScw3XrN+70ppH+Lk6wGxOkJcROwZarr4qnWnqwJmEZA8UkF
8GUaL8IYX1Rn32xVd0imz0TYP2sfER+kXRalmTiLZLkdfBp2srsa5eNiI4WrJ5AOZx6dWK1WbDnV
WWZbfim25qeH9WWf6M6HBiklG+KuJnljALgbs7xk2vCufH8KddCQYGFEsbt13mMK1JrsprPzKiz8
yj1W48csu+e0za8Ylj9FW2k9Tg4MyArNETudGsO0d7Ndo8jQR/F04Zf27DbZDoHPh752aYj4fOL5
HGEQi8zaJwTLgF6RTuL7g3FKsvVjXWgwKDI2aae4QoGNDp0Om+CP8kMCLe5oW+UiZV4biMK+72d5
do2vhX00QCCseCHcy5qtpGy1/hyKnmiF2UBvWFrGcCgr1KyWOQWpN9p36bBWsczcqNF6bw/IQV0R
bdg6gtil1+dACQO7rZA/Nnuewk1rmbT4XD5jYyCUyMBb3VdruerbSrmGPllAAR+pWZ3l1qn9s75V
6aX3iOpc3LskRSww/+G05u0IiPmp+Wu/G4sOLWkKB50d5ZwekU6FdtoybuQJDNqGnM3+kUkE1rgo
fxVZ+3ss0u3JYKmqslULBl292Vv7SvNIvWfAWsPOsZcP7eiM7aGk6eLYIPeIRDqUV5nR+2boAO9p
8aP0q28788DU/iTweuPBwTN1Wlt75kNBXZACFCZJMryW+vCWFYuINtFHel07e69dLpo3hGamA3t7
BrpsP+9ufaXe0WnGQqj1a+oR9yHBeHAaJH7FYjRhac2vS7cCHigoKG8UdKYzjnt2eXCL4WZAGhNO
b1VjZlE+adaOfEo4CgvcE2avD1wNE5e5gIkUbflRcIxtZoHkrbr1pbGczaYBXrBhJh50faji+sre
S7HUwF6A+UOZbTtlJIfJZbySTSmR7y9fbcKwXOv6vmrdj60+1oX5NsqVpHF0EAh8vGCc8vpAQmdu
No9uq724Rn475r9pUY/KShv2VEbY8ZULFYtZBkIfHqRs+kDaibpfW2CfQAzQt1tu00VWD9Xuua0W
NxYqm+JJVXDWtsFl/cXREx6nbW+dKTcDxH5NSAfu1KCLEpo3RUthABWWPSGDyCG0wb1U0le7pK0D
3Zbdkb1y2Bt6cR7xbUeJQG1h+uDVLuFXRrGwD6KJL4iliFA7L44H61baFsN9+rr5IJl52r+lsQ4q
dpJxQm/3XlvAvbUuA1EdylNSrVd4mZ8wfSnQQ9hz9UN33Se3S55qP/nZD7fpvBaHRDkfpesf/cav
7tkb4nEZR/B1t4+mASbP1awou8sHqOi5k1+4rKagmur3Sub4XrYklEvnB7NNSWOZeRifG5/hfLJi
A2WcQHOBwyEtj0an6N6rburN6w/3dT+bD77Hw7ac7NVgw4MP7ihfIT4ISUta3XHsaMK+E+AQ2vRs
O9Mlg4kN9DV5612EcY15gefUwWtiJbq4r0CZISZIv27EERHL84QGM6pSa4NUaY7a4j5Zplx3ftne
l/LXhFL3Tdm1jGBrDiIfVZShiRxV/mUWBeiEUF2UJNkld7aBMprskUzv4VagVvfXbWePzRB1jbGG
6DXmnc0bhgBejrFjY2U2lkB1/kdmj8PeanQZCcfbT8Y6nIad35riJq3QtG6ZAlaQkW8Xry7oX2DZ
znA0qrS+tP7mRj6nu4gHYDq2ho+UzKn3w9aKc9GjSSF59LqI7tdF2AFuAS9cjPmyqSK9WRet4m47
3Fr8GDtRz/Z5WZV1M8vmI+9UfgMRkdxU3bjvyrVGm6glUQ7/ENWzeWRd/+Vn9sfcouOrdZ7YJvWc
Mx64ATlh96tyBalYObx0eWqF8a1lykMmiDZgsNyj1Lf2Mnjzi7cuFrhtX8W2IgHTMMs00md7Dru2
OPSlfVXbmIA7Vy/AZn0XGxtc6Th4wavjLPIsTHLYPq8eR6IGmge38tor3RDxBjIhd+u37I17T7BU
dVUIJPNhbPNtreE2STu5H+aqgF7ikaWAYl8ZpX1qPDn+AJf8GOEsOHBpN3mhqfsWjcV+poCl2qxd
2xVPjl/+9NN8ZSHb/ICG3pdBLHAavv7V8fastphj1T1qqdQD2TUgT1gyaySLmIMgHs9upT9aEOUH
O9nAfu303d/Mkz+AXOnJc12pqJrlDAjKK4m7qwzhaB30gHVzSvOjyqQd0XOFfGkWP1JGgNAzsgcP
ZoKsrjdoxEBO3IzuG+/KK1w8GtXZvdEHNYDsIYxwjHsKAO4yT3wUq//eey0aia/Sn38bVvI+4ZFi
y0I+pXRK5fpO/1KqZXowmRubNmjGBqnV8IaRqYRjQB9cikaPhyX5Jjrylz5P72VmAsNf9wiZTSfj
KsCaMsI/bBuA1JFnA01AYG3rrcbMgGNykXBJHFb77M6vs9+JutOM9Q5d02et9SCPs4YgBXtoYG9Q
8/ZK/rtZY3xpih89ssSleZmKEeq1sUK7rX4x80vPfpgqpTFoXEMvAH97hwdrBN65Em7ndgD702Ad
UvSlpb33dXTlKOWbo704xCk3/Xi2VXmn91Ubre0QiZa26G54nIyW4N5yhlHE8qKJL7X0UWWv8Kvz
iy4TjCOWDtVLSnRjALCOm7EjaG8JFs/X9mW63due2ukd0sAaKVUwa8Z5bi3WTbxoeerfG3591Wm0
9ExV9n2WKITP7o3s5Weig1Zv+lNlrZ+6a5wWteah72+nvoan1xz7ZDACo6QoTSjcZY2gZjjibPSM
GhgH0YtyzpyL96nedsjhblzTuxgFiikf4q5t2UZ5B745kwKlzv2ldKx7zSmnSGkWd728mX2UgE21
3qWawTrgue+2ZOwpOm+METW46H1KuZu0CTlEy7daxMts9djBdRzCIp00DuPLU6ccsmC2hpRxi8Nl
NjbPYzW1sWJYfZyt9eKPixFstI+Hy5QxTtCD0U+Q/PloZgd/RSA1slpXJeGMFhODdCG5Jisy0HOE
eVM7wWg0c+z7v6p0NQ/Nl0xygtsXn67p4ndX6oxJ15pS3p3A8pYm6MlajYbMO9piOkNKbxfpVxAf
WxmZDpYdtr3xKppyKIEL1lScW6FXLGLeiaYRKh8l/r2lW0JlqxiSAH9WzXaOeNmzE3Kc1tIOB9PA
4idB5euRdFP3u3L7c7KUVzNfVUSi0R71rlOHgfHATOcnmfavZZfdFqyvSAW8u8lt3oR8toam33nV
dBILByO9Lb5yFZdO8dUnCCAGG0HV1OUCa84EU233MaHkF9+oxhPGzn1LEeFNZfrh3OVdxN8+WZZ1
8lMBs1zdEqiC2V3B75UWPRetUp8t3wDcdC9X/SmdUagoYz2zNMaGp/japWOTHk8FJCnjF0DuDjFq
+WPKZQ8nfpV4eLCvDXIsua5y54ri3tvU6+QZ6Ial3kXr8qiXnbqvT7gZ2VN8/Adu2p2asmO/oYxu
MeK2N2EzFfn/3oS2FZEcLKlxr4QZiHaSYTPD5Petdlokp3jLqSdMBTB9VZ+vUd1UZ7Ovv4pEWjtu
4dEx031arjea3b/YNqu//2TabRemxcUVzpU7Wo6sefxGBni6NBd90N2TMbLUmus9o/ZjQr7wLken
U6GwejK1Lg0SkeJMu2IP+djjR2kExZ8q1NoF89fSVHtfVBu0nj0e/dYD+quISHBbCOyUdWXQBzK6
awf+yUWL1vrDiHhUaw5dNXb3WwtJjVvvZHn5+Uq7rt2qxQSPOVHu6RFxL2gF1yuooEZYHnpKaDqq
A4TyIm6K7ZS4tTpgE/mZIoDcEcORclXLbT84CalVComlyTaNGYf9bTadS2JxOO6XrTt4s/lrqFg3
0cp0ZOgNl1qfxkM215c1qes9oSxLWCflY431dDesHst4QKOlOrkAC0y+Qtx1+vJcYUHzs+Shrg10
nnmxwt9tT9aQ3ALc6pFjEuZdgoSum4dAUizuIwqiG927omxQQbm0L8KEG5vzlGIll27vleGfFcUP
EdSD1AzI5Db4onnlKNxJ49XZWP82NqAZaDA08+QecZVkmjH2YOUyMIm+rrX8qNXcMjsXKbc/QUsC
mOx3yCis4avR3SSqJ1K4Te2mNvq93LZfbuOgxxhncB4YumdH6nhHKndiL2znnSfQLg/q2xqcmyEf
8d2YNVeXLSWQEiUlyrE4NTmxV432IfT+AUQatUc3sA+MBLz5SjYh79azSA9rK0cmwQxkVp0SkLLA
QMUq6iXZXa2u3Yx0om4pPUn77iWDN98PPSK0pKufXK0Q7DLJxwAYvnrCO4ncDfsxf+eNVAHpoXNE
Rw8Zy+6Q73VtOWS5/QLRt0ZKx8QFzvM8uc6ZSYbVdAIpGzl49wk0GNWlPr1w2hA7xbrhIuQSs9hz
jAUoDq5qKuyyE8NcacYaAy61xCLIfFyPUzO3cTZDZ2Ta+qRSnGd2ecmXHkxp4XjFuMZ2YqL9LavT
lqFl0U11MboSsK9y8Tyu/V3TaPHiXfdeb9T3CeKrED3EbTn8rg1hHzwwJZHxEaQBWJ/fFyPoTYrV
JUhU99P8Zek8HdVVK+A3py2XIz+uyfKr9TOniFqPssF5z1BCn4y0/FhEh8i13RhswGYyhp4jR1XM
pbirjvPWpFQhe7HgYbgp1mI+ZGk/BWO2xFrXlzCAyc3SJ/WeLroKaUx+cvNa416/91RGhC1my6A9
zZ2exE0DKoD/MHT1W5/8haASHHjFoH7OU8rBtJ44+WLjYG2YUKy4z/WmRVO6/MyruowhDsaAecnn
dUNpQM3et9AKmxfYfMCoXESAZQiBa/9XP2ExtTOHfghPb8Kt83bScuJie1yM4Q157g/POUHFByMq
uBX0sZDvCnK2bfAnXDrcWP5npkxWkMeaalssJ8KO0j4/Wu7a7jpdvBiTRZC9tH6RMrarZ+QDC2o/
3pZ5vc/am1x/H7oHz7xzVwur28nGh00fLxsBfDU6sG30L2S7fKMzbRN5n8rtspqpDC0DDWiv1YeR
3NNg4cyImNW/7R35NFXoDzTNPpl610StANdjN29m+WDMt4BaYWNNUWvTH631mLc/hPmgii6UHCoR
mERrlsL2lreOry3xPJ6a4SnhJVqwA1UPOVT5YP/cDSNgp/k4DE9j/9jcz5m68YaVIaWiPDXlmjs2
u6fPwSdCjdCGa1IGGcNpP3nWbSnF0SrVFedFjJahvSqW+apnyeK+rn9VS00VsZZ0KBcnpIicbwJC
7Jr6eqxGGVc542HrXfz7U+Tk07NqwHybNmFLPiSZd7XlsbU1WLEINiELrV26SCAg7bZ1L/uHKcNL
LQXvRaeJZwj8J9FbdziVf0+SZoNF47eNx9LbRIAhL0EM5x3L0sHqNoiZA1YeG7P7bFklWHXtHjAu
7T0xfo4tOco5thADdVCDpOJrXe6yrsee8GVbQCPqvWse8pWTIgy9X1+UfVDb/VSBZd+69cNa3Xf2
XSHufZxru0T77oGlWsowNgx2zh1qtmAZXweIkYlTK26dNZgzLSzsb3PyPbRBxm+xPpgWa6unMBb9
mJgcnbxAbfAAO7jO8icouR0ozJ+mHJKrj+zFKso2TDGzhSITt8rkPWh8zb9bZPG5uqDTo4NxR2xt
yQ8u38stI82X7owS10tF6O0GVBZkdnXeutvS0ddQme6LpmErA+KDv8jT9zT7yJabRb+s1UfVfzWY
HpOqiqnxDVEpUF+0YeDTVDEEtps926Z9GlSBpKE/juKJLLVwzuonr160QzYYOveZ6s+0OWieSRaD
k+KQARx1NGbO0udj+misWHE0GXqT/s57Y0MYJylrNfjmwSMw9tBl3a0otxCGpgxMZDdhR+7B9WyT
o9goMLO/QdzR1Py4oZgMjcZE0imPozm2Uem4Z1ccEeeDX+Nm374oakfhWRxIvd8JzY+u+H7DS7B9
plyAnpfftM2gxiCedCCYPajf9mWuX8oktAHZGjY0unn2q64HKXN3jeZuYbeYhMQU/0vDAtr1705+
Ma7bGsOROT7qxrdczr2G9/W9TL71+gb7pJLHVXWhh9po46DJ3SoaiiXQgp/W8isrPUT1n5K1pwGv
G4p3JqARECz5mgbwAiCSssewvj2b5BSaqXGrSFCg9hQgoq5m1iMdGdjChndYMp/zrgtjdkQNDacZ
esP9OMtAm2Ij208oJjWcMMlKVkRFVlSrASnvR+c+55tPHH+X5OEarYDeMwtHcjQaZ1witVY/06wm
4WFKbsCbUOC01iOpKi8CfCDmSAuDhIzUbHw3wm6ltUw+GhKZzbwDtTvVaYn0HwajURgVaIeDbde3
dy2HcTXeqQXiLE0Uwjo4jKt5sleOdVyWl2H8ZV+7srGKPS7Yw8ovmsbC+c+QySNsWfvKjJmX0VuN
h0Ts0itZQhyIN97pxock+GJXV/cT98YWNV6J8iFLfqU43lbXDjRfBWDlWDX0wONfE9ph9chHeMLG
6S5aVDHF9IIkk5ID0/dq36vi0WWGnxEWZ6jHffOTDfWXi6Q+33jHrZkfOdvXC/P7pD2Yqi2DRi1P
U5M64UwLY2D0/4e9M1tuHNmy7A81rmFwTK8kwFmiRM16gUkhBeCYZzjw9bWobuvOjKrOa9XP/ZIW
mSElSRBwP37O3mtnv+b4UF7Di3Hr1VRtFiK4eCX0ozwgUqVxT/GR0Pkp6nUkSvZUgoH5s6pwa6DI
NPlWpJo26tQYdYBhaGvPisuFahjL+RdKj4sGOtHQP52o3Kp2PPemsZfUSTYucgOXnLbQfmNT6spf
VtQGchj2MEFANthhlSsqcmM1zpO1Hcxjfe2xLYLj0AL0Jxw8NJUdp02frwhpcJ+d6CvnRZDir+Y+
LPpDNhAzrkzxhSF+ZWHlW0FE3CHVzRIEV0vCuaCMK+gDzLBUHgWCSgdFKsBj7xTVaofcFUwM/ZfF
p72o04jAFd+t28grVlydgWMHk7f8G+MBnXK670ocpeOuRKu/VGZ7tjSb0rm/tEmHghbSi7jgrOiZ
0RgEnurKDGyQPz2KttZADs5xxHAyVGoeDT2r3NYFbIhMq+nr6PeVOY97qAn6avLSJfDG1OXsQUzv
kGpbp4Vgn7r3RjRfoiY/ujemfRt3T6IdeIMPsSrW1ozvLX2Gk7DqgNu0I1Uq+izvqnujJ4MjIhvU
DsNz0ARJfaBtOk+4IiRyPiH0381Tf8YZ8TFM9N/Qx8Zi3FiDd6wGuY1ZLNFf6sd02bqNmm9w5++k
rT9VdlMFtdbXbI3GysXSvE5bmCvx8hCDJ2m0kvOJhr4Nd1QamowsF8QBITWS2kQi7GpILxnnORPx
Y5Cl40532ntL0sswzXrem+WFWQ0DRSywoQKOMHrEriUtizRrFGa5HoH+mA6PbetbsA7wgjNaI+2Q
9ytz/U5Gn755JiZ8jSxp2xnUp+REu7XYzstiB23m3BvS/W5781x5LOJywj/RqtDqp3FnYabqy5wR
X9Su+jlH9ciQ22icSyTkS+TQplYeLRM7nHNYx2j8Nc42DmtVvKThElaGF1PBWBxjys0iv3UiKyKG
xDm6kDWGG9oKioo1Q5+3E9lVBhJvOzYujoCrUqFTrdYVR0TMBSjJfyX2wMmWY3uldbedjuuhwsov
I6zmXptXoakXXIqnqQ4fTJzZxQCdVVXrIWfxw0y9HjKGw5gpykzf+9JhAHIHdYBvwg8VU4483aCM
qWjVMVNxS7Im3LHAyXzV9nWwPzgQIm4KVS4OhuPthiTelJWPgA+vLBHpDGfWY96E3IPrmAZFXxbw
49C1Un7HU0af8QYNQsBsbbNk2rqFdiLnJWAXQ2eLBL+YAq02zjlAotWs5TrKg2JYRTpXf5wkdQ1n
DPQs52XcC905Z8N0FHa7rYoeLfGwbubfyk+ObfJcym/OkzGa07oZwvshefP0he0zDTqdn7frfS7H
AxypldN/J/iZOva/galQ0TNzYTs2J9wx48uUY+NYl9OudQIA6Z13QAgxPWbNtim2unebuQHwKDne
ee22YPkdzw7BzyD5XKh8n0LcADaZ3BXj5jFi6Mi0ZZJnkzLBeIoFKU9H/ssMOq5MvrIc1ucvFNK9
eCjT4NmQRxohJlAjsZ45F5v5ex9BQDDL9VjhEXDCWTtny4s/APU4LtRf3nDoxmzb4EQBS5QcR1yd
sctoqWVa3k9GEDG60B4nh7Ht+JEnivHI1bZw8cVx2a5sMZ2mL638nZpvafMlyrOtnaz0wUgfMqTL
I53fQ2ydjPor7Y6o2OdKu3eckVosRzFTgMgwOrwJPev1Oq9Rpo+ueUNpjttoh1UDSsIGngvCd5t9
HYWel1EW03wQ1HtRshS8T54hN7p3aUhcrc2kToSL525GI+rXg3I5iwuWzqJANTVRIFkb9C+lcbar
u8K+ZK0f1s964n0bY4/d22zf/C5q8HRIZp1IyATwlUG9eNQL6PUe82TZzVVPs8ZbK+7ddEAYTrCc
cgqc1nRRA+782XzuuPksrAE2/gL0tutR0Uvx3jAhWPNNrKC/wLCK7Pk3A5JHi3YaynV+o8mn0C12
ElnFJpv082A8w5aIsZqkJkZXI1iidDgA25cdA9aUAQRza5vHPSDI6l6bDRw6czjmBhimV5SORJxR
biMiLFDeaSPGpK8cHIi9xCgYG8aN9jYl9mgWYG5hoV0H8QNBuRxr6+Rt7gtqnzbI4jrIogT7PZJ/
+lOxlh84gN1KfQ4drOkRQ18KWJHQYAYhlPBYm9btFEdBlvFd0ncd32or+5x5qNQQ7XE3wY4nG41m
MlYfxDQ4cSSevk6tFHUODjushBwvKIUA22iCK+V/T9XTklAQrEyYAD2NZdU+aFfCkXHsp6+mP18z
kJsXI3mz24dBu3TTY9O9+/lNOX2PIwLscx295fljk9+a6Vc23y/OjT0LALaYUu51hSmVD5HydWur
vlGrSL0q2iXNNtK+8Gqh73hG+4DPCI9RDEmi19a131I7vV0L0cId5w0dwcDH0W0tJ5ljkOc8M76O
+osn3pru21Z3dcrlShpehSOGA0+sY8VKv2LnAdHJwnR1Wvap2X7Wy0ulPbT93nJ+R8VLJl+9JvuO
zZ3V3aCk1CBB29ayVtPvHiFhzNAr9zZVlt2pQjwQW9m4orrD84FKxvEQHKLe7Jn4Mc1f9BnQWLaf
Zvp+oSn0LdfG7vRfw2QditFPg1kUTujOySsACiLDq1Xs+0HOCE0i8XaMV2PqKMf7KYi505SOmqXZ
ijRilSPYyAHSM7lNj7kYmwU9xT1+Lrd8ygp6W8W9iO/i6FP2qPd6hy4+zZ43BnFOAmgqaXCj0kJd
V/OrHt2ky14rf024dKUXZqILUhK6s8bZpSI+zTi5bOylBT32sTteHzQO6jjunXVd6zTpfhM+spZ6
FmpzElo0CzFKJ+Pvin5OO4S2vSvAljDmEE2+Vcb0gICT6X59h80LLcJQnKa4WJnRd0sikIOAVSBm
7UW7TUDz2S0Jk1yLAZtv4b1Ui7Xytad2Oepa+WQs1b3T4iD3mRBq41Ouf7jcpLZwVytjMQ96YZs4
CNRGJtljolyTfiSjxKw+XYk7w1tu31TpsyMxzBZQrurfiWEyovZqKn/tTtSMD1p93HbLra3ajsU7
g/fQmMzjGyrliJU5qpgLF+ld3NJxbY2tpffRM0O3I8YjC39odcxv6W/g4PV949KLXaFPaHO0Odub
qfmhG/PNXOWvcRq2Wpgbjyq7j/BMEj7ZpZchPTXFxS6BXVCd5tRJT7p1QtdWo+Pyd7628nSMZsmb
Je88aHsMZFZx9WbXX454noeDtW64WStYZ+i9HyOqIY6hkfXgNGkou6ArziwocJQ5z1PZMMc49Bnn
DxbLKpxieU76Sz1xV9xPw7tfPhryAx9kzrG0uq+YTb509UXXvh39NXVuvIza6pcLuNF9z+JHHVGU
0mCxsbadvRqpgj7c5+m5g2di39vs5GyPCEiKyA9U+qSLx1E9T/ZDZb4aDroHjlLJd1ydGu2i5IYj
4kpy0p1S6sr5OBkwwrBgGRiZ1efs3Ln91XjyIYdzVt9M2n7J7RXIaZSZlc4d/WAyWsSSab3l1u8o
f6mHW8c9eVo4mNuS6wihJhZfunH0rA2O0JXTYBr9jX7nrinOFseFOD7MwwkKHqjOktLsfTLQXstv
kNOO4tvB/Twta/y/DN6fnfpSbnT/q4O5bM6nfN61vIPiIxYXs7xx/QfTe4qi56tNG54BuADG495d
JJ/m+JJdb8/6Roo7PKWcNNkGiqcSp3jSnB353NHsGP1HwYVDUJXglDbSZQ1Yz4ODFDO8iBHBvrnq
wmRB88etF+9qfD3VfkGlvUik7+47Rq+apZ++iE/X1qNgbs3PcnlJ7Oe5jB+9aiLRHhphFu84qLlU
kwu8CLh0aa2QgBFSOi0QTj4dwc6osK5Oy8ar3/0UMZF4yWhYxkQGAbaz2VDIplpnNWeKKcePthZM
RGr6YavJmdcFMznBc+tZb/QUT5k5IcEWd/TCehxQA5wZufpsWlaaUkdmMc7Vm5a8+XmB19jPXvMs
9deFm+BAHMobnwzorcwwbY6Rc3bS1cKCNaL9dhLJ5BMpHswBh1fsnAZN7m9QKKvOVuskGVdDS7FV
4QRE5xB3K3pn6Q0+7tV1xsOJpmpiUJpvDQoNl9t2uizFe8whtcLcs9iUADdjd1OYZ2t5SN2vejwI
eTPdLshmndp4LvxhCjyplav5dRqop8yp/dK1+GSWnb5Zqt5dVcW4od2uHUfTQguGLIq89Pg6bJMT
nXJTV5sCTc7Gupq1gOTBmo8X8kejh9ozfqN/qA/+fDYMJChlLW4ia9kusWOtgNtMMM8gkoiRSM3i
VVJKxPNMXPUCqm9cEA2MmNKuSDppMvlEALauvYl1xm9RVcb0gFJ/T4vCClLTf3M679O2cLN3/Ytg
Zqr31xLMHrdVyo1XGerZnyGk1Tq1Ia6TVcaEL0aVMMOpTMb2hcjpTZyPN1UvkDaSBrSWAI6R1yzj
TnVM4rUB8MOwUD0vCE+3jqnFa6cawtmI9PPsjKfYmaqbrMzoz8/nyqa9QHtZc1kajdJgXt1fIGoc
+pG7q0sEY3G7uohocnZulYmN42WvcoDY1sZ9tvP7Sz9x3hnoQK7NVHtoXGxdc4c/mBCLEAkVYEhA
knOhSEGbEcgNozqDL+vDSH+Fx6VoV2Ujo26ePMx9b5mZentwK85aWB0jpxRxdAKrwI0aVpQ03lrM
UJPEOsCl4GOaMJVKDeyNUyMIDgXnsiOj/BGr4UcxufVurAsZCq3gTInsRBFwGbhdl6HbKD0gkx1R
7k1BKLZgaunKAzKOflMbo7UVvXLWcSIkQ3v9O2GOChVk6sk6nbGYRM2bim7bOX2raWl1endxaT2u
TDb7bJqATtJVpF9XBoNNc6aKMvZ+Op4oE6bQkksH8pJ/XQxjA/j9AxNzMFR0FsCspYHhG3pIEZ+R
ZHztVRGK5YycXO2Clr3iJOL4hwVvJnu+fOMuoCZzMeQ1+RxYY9lul8F78bj+fGSzy+9jxB/rfrJO
sR1K0d7D8Htxkl95n2n7RKKM1IrH1KtYCJ1DXG8KamBHXCshk64VplBOpPI62Vr0pwKt7bpfvOmk
J7e+KvUt1McN47nu6HuKLlL8MSKKWkkxm4HrzJchsQCy2PdK8ilU6Ah1I/zkOb2MQ60uiXqSXncF
eProWduaTaE22wCvsEUjMzn5ZFqsDVc9A/KBNzMWlNIZEQ4py0yBAGfdgVhJahpIun5FCFrJx1J+
dTlrxdRz10uPlqAfQZasV1mn8WOS3kKsYWl1C+vEhOGxKXs/dDI+biuXTS/MaEegOi1J461kGBmq
KvUgG+LF0AqcEJM2Ppc02a5SQjuIRHO7XFl2OhMUX0mOCS1dY2/EPQSreS81Edpzu519I6U9qL/E
V5hs5QASSPM0TE2atd7Ya1sjMu6wD31HGONX2EdOsfSTzTgZX7aP+Twv4gIhNWTOKGLWvMzxkU3j
TvOq++yaUgLZn+20MjcdTuiEHRFiDw++BT/XjnlSEvd5oSi2xisWF6kWnaUezF1ujYEh9c9KH7bw
HJ2dV1bULpQ/I5rtWu/TTTSmG1f31R6/MaJc8iZLgFzsdV2/7RBpV+A7LH1iV2fKj6ueThKag6H/
0gcVBbUiU6hdONX3qOkYlnA9l/oUpxXLcGEf8f5ClTfuOgeXpgRGE1S6frB/TA8VvMFi9pAle1Dt
7ea9SOaDV2Z+IG21G3q4LiKtToNFc9dUaDZicZ0tcTdlMYKqxEcVANhUc/rxmGXvAHPplw3Nsm5S
lwMEVK/W1e81kZ5yjZmxOY2QLTPEnvjI6LrCIFDDtzW65aYbytBwQA3GLuwfwx0QwcnuThPc58gg
58FB0VDmN3nZ+sdO1juVTVtdMQi2EL8fLawpSqX7ObP6nY+PiW97fPCdUQsbmnOnarkV1qKvh6m8
c/CghK4Xr300ZpvO8n/nyEJHaXzzGK6W+QqUIKHwWMeIa3p/OwoMV6iD32IPNzeUsTDP4+eSHqRD
APpaX0yuPb1De0h/eXHt0AZhRyldmDl2AemM+zfKspmdLCsQgjZQBOZA87pfOff9VkAqWflOnOwW
+wHhMtbssmQi3zA6BPCAuPvdbSTBkpSftHBLBppO/G71dcC2azErGUPCnLWgM+w3ffYn6KaDHorF
TtFC+9G9hRScgO+gjFq4LR3vw1T+kwQ5yPum4uUsWjhaHUYxTLCFh45778nv5zLISlBqS9TOYe24
6Nz8dIV1qUR4qxdvRpe861nxtUC22HXtvVeWt+1U9MAxrhS2zto3SfXYFm7FyaLlGJEUNhNOpArK
+F3O504vHfyACDBcmIBhlMxYBdterCajaE8lOC5mYwBdstoJJs1HC95XZ8bn3codOHa67xpObRov
TLD0cQKfat6gMbJWb5mvQUMZgOMqu1xraXOZwRoxd9r6SZwFHhoIbjhnlcFRXJUyo2sfM3Xiews7
LT1HV2hCxwVbz63mI4zEGjG0EdeHY9DigoTiiJzLJ/b7Xd+Z1k2qM+SqWBYwZrMVlN1O6+eKg9l4
qGvBcBcq7brv3Pd5qklFRSa/bsSvMc2wnheJWmfdHvXrRzSr7AB38s0C8x/YiA5lme2oxRDILOVz
DeuR9i1CjtnC/Oao14lxEzbJ4lfc08GGYDcF5fTRu0bORkWBoTOIDQtcXXG3Tz2QZMPYIqZE7r7q
zPhjp9vizXJVvs/c9IwyBYXr2A9oREhyk5wybJH+umYVbLmbAx13UniVnzPyW8pNJrWJMpQKyC98
zK4pQiQbRw6bNurowiVSGONBW2fMsyHdM2LPP+j+7u0UgHubyyOplBg7HHwP1ozg+cdwXsCKjbt7
cKAQsGLMIkIbrmTB6MGncYf4dQnQXMZr/DArMeUPVHIeoaWh5aV07mYYBlX+FqUVDSubPYVlZDiA
nYpDXAL6+JuUULkudf3e8VGJ4N57QwUZuGOcPliFv9ez9iIBEaxAoL50i4OV3vH2oq3Z+1EoCJAK
/SjFI2VugCZ9a7i1hX1QpeHsyRsgTtaG63NjxBpt22tRIzzOIBFtOIiitNqmpviWBCP4YBFQBuHW
dJvfJA2vlioheVlzuRx6FKRW9urSzmdM1AqGxazn3ygdHtop+kAmflOUVrfFHIlVZ16epQJZXxvy
LdENBCQF1ocCg4urmWHi2tHGjGg4SJE8uXXzoSywvcXSfk6VfOb8l28LnzjZytJgnm2bcnozneUo
6uJlmJuTuo7qVFLuZsv+QkqIhbXetq6BwFOfQP04nHqijo3Wc+xnb9d1g+C5aG/1Ek+GWTznsxFv
KmRa3FbGwTBNY4WYadMSZLZ1C2bjnHbVFcMZj52x87CsBEr222lG5l/Z9q+ZZg6zeLUrymvmgC2H
ULDndnP02aCa2IJ9eq1Lm3a2X+TPUbmPSFDYDJJmuJpTIggoBiQ0OoJ6iSpArLK2PB8NZYrLR+Pv
BuvD70AIjFXzbshPJVhvE5g/xdIcLEBGYZLwi6RAkcaqtFsg4hxxu6cerzchp0W5cXMgiUvHswq7
LCg4KPdgEtZ6tlwEaj7WUjRQCW6Qznju250FyK5IrkqLK7HMaV8maZbhQE8ww/S84TFOnQTaQn9d
IjgGlSbcGmzfcY0YStoO12BKi7DpQejq2WZohmqXmFD1nDocGrNdN1HH0M9Y1TJ1j4ORbOw6M/f2
hwmmHqMCa+mk5Mfsok1oNIXY0gQ8uKC0j0CG8lvoY3K/DLPx6qFMtgzdbDzwisFmGeIoMJmyIAZX
EmmMlh5Gqz5DDH+AXp6cCpoKxHPJY2rA0460fDcx1Kz1KVlXRVOGdR19y0XOoY4hzLfbdLPUHM71
Kc2DCFXWatRLj6VphpMT5eelZtN3fFR8ccVJBO5Pal5JiJ2D2q1Enlwm+BOgQoGBPBo5c3DI92Em
kUvi9CDy3qTsw3VIw7I8mHH+C0R1uUqRKaw57kN9ZBTnLvqHKkBYjwZ9qDh+063eCDzebdA7Mt7l
tuKMATzXnHSfqoeDhthpNkEYVolawXdZ7yNGhaKRlxZ640jFwJmdeVU1OB+zNTxj9Tla06PVmunJ
sxk9tgL/q5MW2OQ3HkkwiLlbJ8RBduh8kQTukBYsFd64rkRyFXEXL/p1uIX6r6CTbh1Yo7FkWFp7
4tvkU7Z5GWKzwDnSDwB9CN2tNJFt8GKxOIn4oZIGtD82OZDi/rllujs3er0ReUcNNlVEeIFlP6Kf
/b0wS/rxkvuNOiuoAudc1P1aw4kSouCdgiTKYkQxPRz6eFeZCQxV27zvb+JiAGMnf+eLXd1Obh/Y
o/moVZZ9TBV0XOENaISlKfEX7evEt1d9bhY3rVU/NtIl52Aym20fA4iSWW8/Dq0Z+tmBr/nFXtiY
Yg87hGm1K49MmHJIqpufn/15pxEax6OZYG1A72EnkicDDwOo36zaG8qnY8oeEOCiWRuDQl6dICLu
pxuzwyTaKDXtRz++JNx7J08N26Jztb3WEyxwxRYIhc7EGGb96CeHvBx6xhTcyVdCg4vaed0sSXqo
Y48FKSHNw5i/INv4B23i5CTcMmxLvBJaKdzND8JBJWwmvhm/ONdBuaQ5HPoD/a0io3+LTfEKcXK7
UxE3wUD7RrET40Ut4Y0+8ltim+CBosZJl4e2KG9eM3zrt2OSlshVmBT1vUyvLhE+djy+jwx78Yqm
93ouLwW4yy0iTDQKLtR62GjXVnsEHAys9VpHkFCBeidoAphmyhgsyJLhzuiNJ98RUPqLfKupo6UU
oRoRACzSR9qwM9plbYquhLFfNAGSXkJtxleDB+cOw5W96ab0l/K809BYyUOeLe8a568jZum9XjD4
qzB7F2lm30NELIKGuJAastS2dvv6kEUMmHSp37o2nZFKME+P9Xjv09XcNyXN17gRe7upxW2klvWg
DSblXbbSOJOEpY6N+geFUf6Qxcropsy9wL9SMP12iV915kIG5J20Zw2qoc5WJR/bae1yX3jTRqvm
YlMORhPEwk+3Jn6bY2nqGPYqaF86kx0D3XaFam/A8IuloIQxP6MJy5l3zBGiCy6efzcX7YdCATD5
xaPd6nwfFDy96JZ9u0CVHrs+YD+ybqEd7WypOwfNhnBo8X9BR8R42vBdCqBcZ+en4VegN0cAGaUb
1EBd0Ho53Po6B3GLLG5V9db30owg6sup2gOcLMLZLi9jb4p9Q0xKYGkWQ11fkcVgY+2TOcrChuWT
UPkKDyu+QB5fjn52WPpOEfbXCzpc/262a2tTyvH9B/PgX5ElJHYC8GOHSUUUX4Y22+K6kfvGSnE+
g2sJ3GaAOKfTEtXRydusvpUBR08Y9q+f/7FqaZ5UTqW2lVGrsIdqgQTVn7eyZJPsp/xX5lBKkqJK
q7nGE1IsEyk6M0+EFNGVuqt2OSyWVTInwMyYrDScxwdtcU6VjAJAzVZg0DXaY8JyV7UzqtCujUNl
V+mNuBJTUJ9im5kzlhK78PYxyH16HZcxpW5u5Ac0E0j5ZoWmjuNmHPV52DWtuitd78RWjg1QtBfw
c1rwQzWJIoZJqNd3bct67PXFRl1xLVHXc3+fK9VCRlUVrG4zrXbgwk46+/DatprxWPiIrlCWAByJ
7Z2BZTEtkOLAveU/S+DwkTNtFkeiJcuzi8OQ8zoL1a/+gTks29G4FfRHq9hkMjCgwYXAd0tbOTRy
x73nPj7E1y7ePOK6UKnNe2rSryVzjaC43l2L39Ghp/GMMqIY9m7ufzApvCtSXd7GRkyTLEexUAum
C9cfb5TAK5mY4ZfGTXccBpBWFclWtvIv9kRDx5XPVepwg2hJwgijYY/NhzsXzulJoCiLS9Ty2oQr
aYon+5BPzVGmOMTwqXRr4XOHRJ2GHCJNdI5F6iwthNe9Vwi0mfOjNXefVVZyAozeMuSV/5/h9D+x
S8z//jEiD7rS/53htPoo4/zj67tL/kpxMvmd75+UPN/8l+PivdJN17NM/S8UJ8/7Fwl5lmVzwPyJ
0ON3/hfFyXT+5ViGLzzhGrrjw5D53xQnU/+X7Qrf9/BE2b7umf8diNMfKY0uuBUATqbD2BTBkACK
/PecScra2Uk0X+5mhy5938inDOhBAVgYazFn2CgVm1JXCtYk50jlJf8uwtrgQ/4VIyVcXbc4PNuu
B3SFQ8Uf76C0jKzDIBbvsOcpmNV+iC43ue+Z6FuOhSiQpXdtaIz0Oh9kflb2I6sb3SLV4bntDO3z
L9/ef0GC+XvurPvzfrjmhsEcw/PFz/v99XGhm0zMoPE/zM6bhhGP48706gpvvMseIn34mEaz91z3
UxeATIdBDqt/fl3jGhj6f/gzPy8sdNOyTUtccVp/5g6XYzsvtWPKXR9QlG6iop32/iJA4RDUsPKn
4hFB3JqRB7J8CyDAOL22kUMEWEUlhy/wgRCx4zwM49PDP7+zP96YZwvuUcckH9C3dAOi0N/vEWB+
7qS5fbkrBNJuoqDQJQ11FBZgk+jzkt2TtmIJ//lF/xO/6PqqYHSEByvFdf/T92BlwukadEmcXSbM
WNHgBJ2vuWHv4xq2v5e4KW+JSC3CAn/FHt7369jXb3auX8OFUMaScZMfynqCFbF0B5wqCMkL1Ab/
zbfJneLppq1zYQjc4Bn6+8WxM4FK2vbanTGNT14iCNGYBJGH5HCiH+7qfZaXvzBPx/MVxRAv/m1v
vSu2wLCOY1IpA/RgCb3D2rupxbG3CQT5N+/w7xGy7s/XR3/GYJXxofX4f1CoEIw2rtIRQ7kRCie3
eHdEQ7YDVCGc1qiXdVowo7AQqfrALpsYf3VdqodxGR51Atzo0fj7/5e3hEvBsblmhqX/EQu+iEQl
cx4Vu7I3XvKmMw6W39x3BUcei1BXtA9sjNaoyZ0g30p1yatn4bIXNucxWT2wXt798zv6CWn/y8P3
c5H49qzrkgt7zPjjIsUMxHCyO9UuwqYYtJUBhEE18Da0PqFX7Nc34yBgoUYEwAkqh199E68Zv+3y
ZMaC52+zQn/IVNufequAbExNfqj9yNqN/piSLdTe9nHEOdlCbI0prFonlsuJiJwJwunzV9jQ7hPD
3gy4HTJuP9qWSd/ukUuZzOPgTaJiVyCoBML+hXSD3PCQQTdLt1tyI2X0OBAFMzAIVSYLE5QqQitl
Eq3rRGYERRYvhllpd2je4PP02nigxApUCRBquf7Dj6CVxBFhDEbsGUdVbTtvsc92aWuk0qGPFI3t
rNtOYMSyGYfDbT7MhvrwSmc+W0ZJE6Bg7c5KdWuXgsMivHUi/Jp0NyfFi8S2tv7nr8v6k6xG3KwF
nViwaroO//zjBsqm0WZBMJpdM43fjjtcu/wOnVx6LPu4NncVB/yjhsxfWbOz8ynQ76DyD3t8p1Px
bGrVSzYPLlpNZMp+ez/FGtMJH/p1ljg4bom/nDzpAqWWhFOlPQV4kyV7NuRX/Ddlg+lp9Lg7Fyjt
MOyJxSwyTJA0USCKjABUrtCk0dwkRtMG4MP1h7THcPLPF+HPvdu7XgTT1CkTTNsyccX/femRld3L
Pte5CMwwUCFqRSDlZm4+bCb3G841a5iJMAy8q8JhEYd/fnnrj437+vKerTMbcqlFdGGbf395re29
nl4KNtua1DjDY4TeO3QayeA5tDE44DatqbTVqpwBm8LcEBdncY9xBxUhSxIiOnQk2MuEsBfcL7WG
Vx80fZj3UGye6mn+dH0C2brytbRSewvjp3uVDRHevU1KSRO/YZxi7j74OzNfEM5hWiv75mKSQvRv
MH4/yMY/FwcLeZhpeUI3qNn+/kk5xqaSvmm18xN24kXoT3DGQ7Oa5nMOiWluTe11phtXC8EuNE3N
to5a92rpe23mWj1DFlxWsv1SyNO3o1/HhBE37PBeFn8mVtJsxELXlIIGXaJIDlFFfN5oGAe3SlKc
zFAxyyt9gXEmxg/NA1aLqzLwstIgBi0zL1WGS5Wc8E9ZdHznmB4YxEf8AMLx/HpvZJ109whQ/HzR
D1DrofciStwIhdS6lPImExMSN1dHG5Hi6DzBOtjOdaPtK7fe+MQ4YMXGJJ568t/Q//6r0oKLarq+
6euO+3Pl/1JsgQlr4HFgIKfFIjb8yeS8WJLgO3UIFItqm7JA/Zsb1/yTOHitLITwKWlc36KW/vPr
TGYeh7mudhYg9c92RrkDZqp+aGjUbBoXRWkfI/djwQAXgek4j9sdGBp3DRDtZehhgssaJ5HZsQOo
JH/WhGyDLh3HkLEHurfGrE6Jd/rnx+2Hg/jHTYjJVzjXUgjQyJ91cjG4VasNUbZrsUOE1eK4CInS
JUTDhpdyNuDoTBwhD6aJilaRD4nmfY43aFXdHW0CaOTwXQgCWPbuDPSfWNU16Hp5cqPuDFNm47cW
KTY2ea5GIMYgsmLcSdZ8kDPYoCme71rBaMoQLQmW/0HYeSxHjmTb9otgBuFQ0wgEQjOomeQElplk
waEcWn79W6jJu8Uuqxy1dRutyQTg7sfP2Xttiqo+a0JR+ct1KqofuWzO/lhZF9/l8DNNa94XXvtS
SScj4MGJgCGDwoLo5JzIp/01zX0eYpGtQ2dJD5Qn+cWDMzJltbgfInQzsaKpYLlWHWQLnYMCZAYC
Piwxul6J3TLiTsUeTffLtm6W7qLukyrCVFlTFs8kqhCB8i5pKm2ioYyufNOYkrEW/KFEddcd7vsr
8U1Iq/TTqdu/V+xVt/JVFHCuzLfeBtctQttheF5F4sVKaO8OHAJ7ej6wJuKq3w5Qey+kRImtVUTP
0CMJJmlIh9ErLcdvOE8nL0GAR68Z/13sGMy5MCIOjsC5qKVaUAv+yc7SXnu9U2dHPkWoXc6iw2uZ
Wl2B/g0co4gS55Sp3QAF6n7ppvwJdXmOvDzH0B71uGxBugLZNxzYYkAMmOocmTKtoWPkLtOAJvAA
T1rjPYyOp+9lhweyJ4fkmLVQYhiKO69WFYcZunXE6b77U2/Ki+U2qOgb5lmuqnFn1qMAIqYdQHcM
9ylvELxOfqch12xWQGOXIETEqgmPxFxxYp5/EfakH2DQuQ3ZCH9YOf/2llybaAiu1Dqs3X/u3tqA
z9nTZH6IG5y3bjqDKCRNSfdY6UPi/GFH+16ZsLmAEdV104C2Lf4HZwpKzu0nvqJDnQBDnHu4hFqm
Mw2DoBLCD+X8sHztyv8J08uW+9R//2P/ZUM1dJucMG4kVLF/733/Z0N1iVfhw+LXk7UZX6f6dZzF
jr+VHZ8wlt77YylmrJjnb4uA67InLJOl4LjmNwx0MZkqJtAiPwyqiM5G8pFI/94dHf1G0VhQZTbp
PskT1LCuh9yaalhGIF7GkrOpdLsDNcojGvfbfz+Hv8/k73+WAeSVA9unNjLX9/R/HgR4Zh+lgSoO
+Tikl0WQh501eKH1uT/GhMdt6P2PFxshPGo2ZH6SrzMkRUXbcmmhjND8wxLsndFoTjDFwoKYkIvZ
GdHGyRRhsg4CYJqpQPqm6r0wUvux9C22Ph0sQeQT0VCK8Q9f1r8+aS5MdJNs4f/vRU4bcbUNQGgO
WGG38P/jwOksPBA2YJyI4Vxs5g2d5xbJiWRHQfnkB3XPya6M/IoZWAtjZklbX/X1H3ZC41+OVIMV
5ghuc3z832/BZuFkjim96mBJ68HStAsdg4toUSX4WDqRBhTnzSGfbSYHnpH/6bf/yw2X7pWzNsMM
Zh3Otzu48pK6rQvCTLu6ia59P22tUlgMphjGym5PKvAGuwAv2t9qZu3R8Z1gRI0NkbAVxGMjwc/x
h8/v31aFS8XoQFvn6iG+/Um1R6aQPXIPUAqNUWW1YcqNgVICFAJedm/uvUsS3/qGgE/2EygXbh5d
ZfoQd/nFVfir8toKAQiccBhFJ7OH2lyPPkg5RB74iPRzZy3zpUKUSdHxguTmDwvob9zx9wWEwNh2
bc+1mYB+2za520bD4NnVQUjdoTkHBnfu4quyGcDl1bUk7C8e1/ZB2pQnQRYc184Z7XPTToThgE9J
c/3hv5/qv/5NPpQKDlzf0Yn8+eei9igJ9BqN06EBV7zRLJyDCVFIm0Fp5aHE+sajyYnH0jE/jhUj
IS4NjDR1yNudL/KHBleMuWjeHy4I66P4/qh830RzuPL26aT+88+qjJZSfvQI3VHMVsj1IB1Hkc1N
kI1eNG+q54KPmecPjZ1/+a3m2js1XI8P3zO/Xf8K32rspZAVraXqZXZy4+I6GZOfHOABmC2qOnAU
GjjmP3zb3xuVa6/E1NmITLpzBoDBb28hZxPXKm1kHxp/aZ5nXfSKW5CT17hSY3vZSOZdIdc8pDbQ
FkwEG4DT1rQdLspxDGfH0IkCiDnyEQPWX42W/mlD+JdDmNpjxa+Dx6NN8O3RNOWIhntCRtJq7X3U
Ms3LDEAPOp3U7Tjo/qEY+uRZtCiEdSRbBKhjTu3WtMzhjPjBAtxo32VYh8Hk0v91zQa1QEEey6g5
P//7m16/jW/fjiks2+e2ahgu3dV/fjsQcITVcUgeiKDD/sdUU0IrmcsMEKbn/qEU+rud//23rXd2
nQuqafrfv9TBIsC7y7jP4NLG1DnPzUGNgLK1/k4q9znJtBv63ZHGe7ioajoWOAjrvB/+9IK+9w74
RwmdPwTfu2HrxvfNhfyEtoMjWtLcnVAxNM5J2OLUWIDIvQ5TU4SPjKwrwRhruJcUtshpre7ErMyC
dItp/r9fwr8spXWfo9Fs0pCkl/HPl+DS6vdmE6mPqZI4mIbltR7xmS4GeSm+AzTb/+3rWfaHBfwv
X6lNq5INg7kBNdv6kP5PiTLrdadmcyYWeykosr3lwZmtX4Qv3RrHv3UdiB0XtORWB0j/hzVs/++/
WHBpoYnG3u5YnJz//N1FEmujPgF4lvgftlFHcnHtM5qfMWGj2X8nOU8QGJ39FIAPAqbxIM1T6zSR
FA0dmvuhrNos1HW/D/Iw1mXxkfsofyzHxRXKJ8XNWYfGWiPNEbA3f8aGCe8insgEykoklQAe0NG2
w+vinEbrt10nZIPQW4OCFR9gr9p0N61o5xtNtvMyZwWlrE60Onqz06ZASazh1BQm2bPFvbNoeZiT
Awx/XXkPAkN9VuGzp1atL3j5qzeqOosQCTgP/IwBGGY0NbEx1RGi1RhUvfX539/T39/vP9eZYPuh
VNNNnU3S+fZB1Uig7Znu30EbnLdm7kFSG+mq6dEOHF8TWnbV3+uwPAqaL/ZQPAxKlPsyESLwSnKt
2tYdEcY09BPrxT5JHdhW2npY0ot7Rbl7hFmobUVng5maejc0EcWtaIA4tKLqwv2Dg9FrPyYruy6q
v8VJAchqSJEwGAPWLZ+GGvnoXPJxXJWsb5hNeKB0zdtIbmDYvBAOG3L2D43d7eNYe6+F0C5Q+6+R
1y770fnz+Ot/VwN3NGol5kwWB+n3KRM0ZY3C0lMHe+1e15g9tgyZugDCU43yZX5D7UsaiogfGyLk
N+7S/kj7vkaiHpeBj4zvgiAyPaRVDtuTfhiqpJ1JOrU0x+kP25fLbsX6+P8vmDYMzSPTQRWl++bf
cTr/XD+gVLoojo3yYKD8Z6rvV/fomjEA+KdiLJ4QUyePpaG0WwK6pmnr6qT3SMc7pnwkk7yvTm07
bd1Xa7DHcycdwAolnhA/cgmHM0Ll0028SWBBvfZaVccqv4kvDZgBg9rk4C17leybcd8zHSsOulw7
dMOdBZJhCKrli2AufpD3Kjchz+OC2Hupb2QxjPkBt/QMI3N6T72Tnxn8GQ1kwz7tvyI80oR0EdSr
K8JDNUavnT1eyi/YzdUtrxWelBjkRdzkn+lI6wC3y8atXEoqrzmnwxmsMa+sPNs1vZzSPzl1ojZ6
CwApwQRpYBQiXMCxMOlgXsNURI3mk7A99OSQyasyomOnV+eElIwCeQNyiTctfRKgqbFNAMnfVWix
RX9dwV04SssuDkxIWcIAaIm42CuSsJXqltp2UHlyH/Z5s21XqhRrpMSrqFqEGnfokfBA8T+xHzEe
R5ZNwjVxbw58ixIBaVF9tbgKti6uRDCe2Sbw+2sdX4zyUnE01A+NtZ1Prr1FmSet0MOD6bCmD/gQ
E+tgpSR44aoOhBVgz6QSYz9dM+3DOL0Gnr6T8cHRH9zpyfIOyxxqENuQlIrAHLdhCx1IPlj6xVAQ
ZjZhX+y16DqhFh5fqpxx4vJaJrhMX/w0zJlXNLDNrtw1r3wYrQ1ACpcH/V9odi7ay4vAlaIOhnkp
p53nQGK9GxXw30te3GCovGE2kfKOB94vN/hFiXlMjGuwTG9p/TASHHZpQR0U2mMDVH8nfCC1wsJR
/JdxyOZnVcG1qe/8iHniSq8CX279UOanWz1LYmI9khJVgPFTQreYdJo9FcF5VW0+ekQP4v3yb6mH
39f2t+3K7um1N8vL9rTKFaG+Wizh5lWYHNfUziWY6Ra1ZrItir/gRQVdQhNLtxHVHLquDtM4P0Zl
FSLKlCOCXDL8aEmSTzxh2ja2TQmjXNtjr0OK1oLyKLbaIMN6uRY2LALMngWB9KiqkA5nSGy6MIYz
NpB+GXQuT+ZHbMx7MkuroxpPZGnuEqhHnUaOiBhqKsplNxr4Tc34vtJsJAt6PKCv1U5kym9tTV4S
DAszsuAaWivf/3NreEEYBIVGsAMAipo6j0fV1P1HkkPQatQ1rx5ifX6JaxzdYjktJMupodqHrXCu
iZmFA5kfMZpclav3pJ12sV1ty8UIMx67OCD7fYz4IGxM9VpnktuDFtTetlh5s+zaQKvushyKh0Zg
OJsOowA9fR+AYOgAOBqXFECcfRAI7P5B6rQx1qFgfcvEu9m/LO4eiAbBAkkgqrfAAfpgNbdpXlHu
cMqK7r5L6OKKTeAYD1PQ1p/x8pAt71b84ejF6vaA1nG2oncTG6ACURLFEegEYr/Jk3laIVsdPZSh
PrjCPuQFqa82E/GDSh91ihEGoD0E24oOiyASNakfx+rsNz+S4ae0rNPgfOr1V4boPWpfxETdgUC1
QIBdxhN+Fvzb3e8KHFOKu1Nk99Cc8WAzMHPWMf020+tdlD3MIBTxkW0y4pURf/EDJlxHl155ZT1B
+LRx5oCWoFT58vq/FtM6kUi2oXYMCBzFLQhrw7MJ+kkDZYaOas/Y1fdgMHk4iPH1FxIfnFd71kO6
ujffbfeo9q7OwNyl+wiEHh0P2RQdi0QLLB1puAlksUd/hmAx71nxcEjSdGF6xHTaN+/ozpMyEJaQ
lfB4hggeCZylrtF/5VdNB4xk20Dty6DrCAJQBERXDX+oKl+ZyG9HMEbo341c3q2a8nLmihN/lK6/
J7kxyFt16KH7dkQoOlF2dEt3YxYvKWFHs/ZRf+qgo5I1cHVlzIEFGgFqFcCJYYQFCSPgnIiLYmRb
LUg+Fu7VX7RDg++yIB9DupBU0sAjKChTD5AFtxVZqkxvGwLTGhpr+yhpIeXPG5dM8YaZdTLPZ9HD
NV7DJ/X2MIBHGgBaZulb1t3nIEc4uHal+Yuylc1/2iwJWCMP3BCr0MOSjAU3HCjtnYaVaOBULzBJ
z/4m0NnqW7goOUJHtPBMoSCi3rXNGW5F4Be3tgTWiAe0WkgoqPHKurjtVh0fuR2g2vZxtfPqkHh6
vCe6f+6bp4outqk9j6CA0+fY+5ial7ScONSxNnu/YrKMUEN/DtTD23S2zoTGuj34mxHHs/Hoy2rj
VfyH3Knlt6wP/fI8wGbTx5fA5dLsE4Lc4gXyG5wc9P3L7sNGwowYoNX6nUwgC/KH1CLehi5bWNlc
9JNH5z9jeJnDdY8KAp67mw211jF+dpSV8Vs+3bnjU95xXLTnrWDECj2eucumeoGmVTTNAa41Evgf
zangf40h8mFDs1BmshLdFWfTYebjC6PNOin8tj/7IoYovPXrQ2q8cr7jqXrkoTvJkYYN0nzbfbQx
CDPkCXKN7zZ5gQu8r6CsCmSpU52FnDebxLmp4ZYvpxh8+JAxC0yT0Knw+CuYNcbqhXFuS3o/YOZp
5vZgkU+vDfHDhJ8bUlXozVOwgENGRRCOiwOtaDqO9Sk/dSOkma+seavVj9a833r9vjYvhb0zuldY
gL+UXBi4UBYgiVfo0VIAn5JlaLrPmXXDkFyKF62hitKMHT19xJc+q6UjkaVuw1L/XXf9vcq8ILNf
ErSraL23GrCBrqa2hfK2CES8gEL7HT65rWmDcsoIgR1OkfUTdYY8pJ7Nar3T5F2PD8KfDov1UMmr
PjS7NOPNXKPyBAEI+Bc8M3OKN4TNfOXSOxPDcMEZycI8xE50VPLJ1V4j61ezPI8UkNgyDaHtfBAT
nUDUARdAh5hfcUq2dRLE/HdZYYKd7jLQEGIAxsOngxLWUWcFd2HEOjK4mGfbXexqm2pNbs63r3Xf
P0N8qw7cWQjcfZ1gWkQw9+YZc6T8KbTk1qNI16/la9RhvMGUx0XPBf8TuvOXyh6H5rko7xf9dUkv
lEUGvc34KOMItOEhmR0Wa4gTlME00R2pxsX4RyofeYKmeVQdhM7y99A8MFcM5jVlg2s7CN2C06yr
xuM1BvrfumdzZD42Xsx53sj2lthnnUkqee6ojI2ST7FlPxrYxGHNMLcLEX+fgtqAnfmVJithlgE6
0FH+n6xxO3ZpfYKOhVqZ86CKSeeC3h8ultHeQ4z1m6y5TPHQHePOuYwp6PHcWZKgnZujl9vm/Wz7
F/Ky1amdY++qYWACt2mYu8LpKe+ldipLq9opqzzE0vjLQh966T2aAhSoY3m2PINT16TCezGJOe6X
n3r52HBK0u62y/psOz+5wNHmOU302Q7W4J9yTX2wImHPskua4gEH567ErkXICEhw8ri9o/SpTsab
piln56EF3XQGcCE306mrHiLc80XjPzn972lwwN2AjTbABusKowYlLsKLwJjG33kb3+Wh3fHUzVs9
wsFkBKtF+LcWIEBivLPxzAcIvxYa9BNTd7UF417WlyHGvm3cT6jJre0j6ZeyEWGtYwbuXl0FqVab
rgbnVFs+MP7slrsxfRqFvfX2xfgz8LF4kjTOmzvZzFpNjltIqIMNANNA81AAUwPBhpw1dCDdYUM4
DYOL4RkH0l9i3knquJErp5a8DEvYNl/AcNruQtzUmDxQYjjLg9DLXUxNoCf4ql6cHLIpER75zIqE
5xS7CaWw98EknXob3mkmPul987ixMG/KF4fBdczEISxrfhgDC5p/TCw/4+alo/QZaJnO47ZG3Ap+
2C0BTPCncXnkCr+dW4JpkCI9L8y8u+JagyThGKb9gf5z40L6aVjEn+SNgM6dXgXwrZURX9KAsS8R
CxIdJbicYeNDpiK1CYYVkAvOh/bayhl+llovZ+STRiU5dGSI+9R08hJ56jO2EKel5EPlo+qIoSCv
Co8tu6BzZ1Ut5B6N42GGm+JDc5nFc+6Qb5TEEaTLPN37Vo0MoWvs/TANu2qW4g5U4n3aMI/k832A
EvzlevWFCIs7bvfvhvQJWGm6sI/jkkDSV4R1YVenL66FRTzPLxrgSFg8fYxdKxmIY+bBFGvdWUA0
N38iG0hwVM4H0/yR4fo9DjMDHzPtVypiwYxH/i7m1e2GcW0LotXMEnPXeBFVGKh5IuKCeAapm1WU
6y2Okjb3zhghyJ1RIWI4HO0rREQn17bpo+5stM7Wou6aXIo8/KUHW1REWeQ5OEzNfrKzxL0yG7qg
aUiohld0cefe55Vnh3rBhnh1JmiIplzGwGj15y7t4L6RLxYoDFx0lEimI0phg9fwuJguZJRyvDer
dfNZ2gvYv7ukbX5Y3A0LfEnUqTuigSDg1P1vw6EcQh93ribtQo8RF7szMo1Z39Iy3IOQ+QGIFR8l
uEPo5HyNApyJ1AHRhyBMuNvEoesmaivVELpVfrJN7WKIX/5Ef0LW+a/G5EKXtgUsiKFLtimN661b
LiuJr32fyYIydXRbzhqsSkLDpiNtKIijKQ9amoHDxlAT6UmGe4iZLNCoo5woMCzTTSFbAdfISYf1
NheQ1jJzbwveFsa8LzKNf08G6L8luacTcS88E9aqrrMY2YFfuCT9yGBvOFTF7YLADFFpAReteV6a
8axndPuGJftMAe+ZwuUuQDDS1rCHoznI4tgtNMCa2gVW7L2PIn/KLOcZcfJ2jWSKMexL3KP1PIAq
Qu3JSdRyW+Kw1D0aUoiU6uL3mj5E7QDlUpblM1rPNNAHW2yoBjGmMrMM9NF5Ib5kICoR2Kg3WQHp
HMR3u+q0wO2HfVQA4q/gasxElxFghaPL2g59Q/WXIIxt2X+0wfqaHfG7JseOlu2zRsrxljYn02xI
ktoy7UbdYSewkwuCkXm/ZOYhtYpz201H31M/CPF4FPT1ybZ4kP2g7/BT2VTaLsIgKsOyl89zg9fa
cLZexLewPmnCC/gJ6802fEDkC8EleT0+V33xSreevIgkPScV6TRKeyknZLtIKn47UOXZBCgepubZ
tnmHmkVS1+yGTeVCpFMfI66xxkeKSSLHpsI76EV8tfWUBGnUE+Z5buYRJvLUfkSifZs176i15Cm0
vnxfqBGd9D5FRbuxquwJAxjI3Uo/2m56Z2OFdYtLzbQHKYTaIR71OaenXQ0ER1RTiI/4s3adkMQL
8hLINeugmiDut55TmTHRMvipaDgT99Qsi3ex1oo0jiidBpqOhcFYwvJy2iVwIpRhyItA1uEYzN1n
ohVEa17rcnrtjfGFdVjzL5N78uwuWqYoSfQH21gOrdBxGiUF1IzyL1PNMW0wf2Vxgi4nSVUHt9xR
I04L6cCz1VylsIidA8NnFgSzueOKz4i0vTCzV1mCEmM060DuAucptIeYmAHsVU/TIN96FAkAjST2
aJv+kqHXj76awM+ZJjl/xvgpMvdcLz69AgL1nDjfz7lEvzYQvZRKhaTUAWbcY1blygY9Yu3D2XKg
vxKT++BXsiDsIvnUJyRXWeQyLphPo0I1lxndSDnvcXKNRy13TmZXGfxs1m0qj2QlfXJPWUOKiwkD
wjbZM2slqfAA+qgO3jNIl23pMIMqPO9D+C+V5gHfFCQ9GKbb7aNF1ty9dpKSIPKat8WjDVxPvMZk
fmOq9LgsmPWED2GBUKZ+Y0wT7T+6KWSFLzhAC1j5bX4DF2YSjlieU3c5ebFHiF4XjhVbb5HOv7q8
yo8SLBFAxKbbLO3QBF5akkdk0setOSPCcsmPaeV+9Q0BpX1HoWmP03YEmoBB1yWADPZOOfhwDzwX
IC9IQdtfcJciyQt7jx229RMI3RiPCetO9ctsvyD4JLN6vJbZInY654uUM+/KUSN4SZoVeOYWB5Wx
x9M5kjuyNTIEVMY89TvNIL5NktYDHQGehkPB67jR/VhEEma5kRwdqIXZ2qOqjZYLM0GBREOhDSX+
Nojj9B7CWIkyrTIgiYB6mwzK6ChRV/DY43ktfbvyUPj4v1sgILh7D0yJA8urq4fGdCBs1qDG7cZ8
RPVPe7eK4p1ZtdQAtb93ujSoq5pNAaoH56Z+dFpIlXmjGNvn7rmknYj/HnVgqt9p+I6MgfTAaIa3
mlaIuwXjJSe+7+qFgpfNe5z3CMCbcxOx1Fm2Ci+vjYz0vIAN4qTlnPTpeG30aC+wNh5Gy/zk1pN7
a5k/di2uYfdt9YwCKeAyacXW3ZxpnzUmxyW2fsXlRzmUYaMDPK869dTmncGdXj06aRFiATh7yn7V
GapsVf8yiPEBex4xGeSm913+7g8/055CSWsq7rVw8tlbQ7mcUno1G6bMYN5ZHnoib2k0HV2/3LVw
w1vEVRstq75of+tW0ZwlEthdfG/Kn5OA4cNUuGesrz/zTgVNnipePqOR23c8krpEQrA9zWd/Ishq
JCUGzTplxMjNolnM6+BLJNee94PVwws5N7D5y16du5408qVMKT3iOehdumvgKK+1Bien0p8Z1chN
klofZL2EVj3+AI3/mMK36A1QMZVGzlzDwTQJ+zPRLSoRyAd9cdYdbacv5a5wswP4nlu8Eo8jpeAB
EfPYirtJg60/igzrdfI7MtQLj/Nu/Hv21wZOVnZ3qV1D/icnwakVvV/CRDZ+jxHTytNrksNSX6LB
o5FhoAO1GF1b5oOnqa+umxky+IT3mT4OhSi+H1r2MuaRa4W9q9voC20G+lDHeG1T8aDH2t6sqCMd
rX8iu1ftvaEFLZeQdUb2GsNnZiQFo66GWmTTJpiKCWA5DNXJ07SXuYQi5t5qc9iiPIHPsNighavb
oFCsiuXTm6KTPidHUnmtYCjh6TMvCikKrm0MGtcotbcFdovmlmXQ2NkvCSNzGeEALi6qZL/6nLPh
uNL+to7H0aD575E9cpGOmhTrua8H/OVAu9XjYnlu0Hsk8XFpG2mVpO6OWMAaLlII7arfQV33HDZY
FnRGFkNo+PIRXiF4XskNsuucL8+lYTa52d0iBXgBdzn7gw2ksHY0TMlzq216rHtMVL3b4qgnVP9H
cp6/IgP5XG7Iq1V5f/WiS4IpxTd38x3oJzH+86Ca1Kmp2ujS5CRDkuNnZ1Zz0SRKncE5mFWxXERZ
73yEUeHMrszvpi8G4eGMS0dtRcpoxiomeXbo6Fit/bbE69Am5dwba3ryAqSpOiBVNfZYpNF3gRdu
v0Qvflq5be0qW+EST55hmSB3nuM3FWUiGHvWDXtd89RFQ7xrI4U6MHXeDJWcNMgKmUlvUVvTjoxh
RiHfOL+1xf4k61oEas7mTee6X2llBKQ8Etq41ETyJT1FVOu/Kzp4NCVs0k+AKphtiNWXYOReIwO5
qbRjPMfMtvMcJT87+kgq8jZ3iQKNUms+lG36Nq5gpCZ/57gMibJ8slUQj3RYq0TA+EkpQIyWViiI
u6FaXlF0wh0RgtYCu8mmNJOLX7EpGQlGfo+uQ5cOL5nowauL+SdCBmIEyD3UgHow+MiwXYOcJDqB
UHMGIpAB8siPtkO29HRH7Ee/6AND0fhmhwdCTtkhq2kLkGAH9OxnTZMaygAkEDanBxAPKIjj8VZN
XNJmqCDok0Fvaq6BhGHcGZBLZeN4TLyMt6RzuI5fSJ5xqRhpfriZ/O3I+gujV4NAs6K+azieOyvs
PP15VjXJCYL4oplEJ0ZrtNcj/32sYaZX3JrIPxEbfbLbsCnoDaNiOJqz5wdabi/E8TAhqdv0aSrl
tGsl0HDyEmnmD9CBm5h4D1Sed7Apf2QF/WHftettottnDtmI/cXYjklRHnWC5iuFv77pza/Fot/t
IynDnGndOOfQl5O34BH02OHQWAt1KoJ1hC0HuW8asFtt0zaBoghouVDRd0blgt/NJlXIbM/EaUax
TYPEY++V+QA4ACEEopf8LYn6v0yDx8esBve6qe3iJDVCf9TxfQAJKJAphYIhapwu4rwmz2HfXTR+
6XLfs1tzPbeCuVuuA0SZtMtJxFCsMaOSn0YqUSf3XAZT0gCJ0GCqnE0XbkHVqRL1fQ53BgIt9zUf
BNOdReiP2ZTtY0LHrVOg45uIUZRKgsW2ixNxaQelS3MrtIVYQDncE2kIaGioiPxqnSc1cufRNfAo
2K2YtxK8ziacn3OmdUXEhTB1nSfp6A6NN5PGRosZwLYGGmTcA0mVfZSuEhQWdOOTrEpJQ5URrUS+
WX/wvKe56/e6OTlBR/rBOE7GUwQ7TDGLe0r4QlLDosxHCor8mPKRxmYxmKfURI+JzxCOSGF8yiT+
VS8GsU9FERr0VG46qXuaVCToeG29+ciZks728tZoB688GVnpvHguKTgx970wh2zPVYwmNt/ZxkuN
hzlvPjz2ojCD/LrpO4KLGEaFLhtXNVr0Toz51LZUPdJ9j+rkWSYMoSA8brXR9YN0xPicxJzhUaNc
xq2kfGO4VQuYu2GCBzEUzt2g8x6Q638xMD0ZiuBQf82Lo0N/iDRbXPISKJ0jR7lzi6x5cFpxQNYf
n8iTBVplbgcAFrua0Ket3sTiXLnWD003d7OZg+52ASr2ZLD6mgX8ZJnPKUSmLcL3ZxbedDfmz8wi
mSKtas9J+swHdVLdfSLM1+TEznlAAJGHGAQB7tKe2QN7fZFj/eri4d1E3UiztY+JmTYU/rH0ozTY
7EELg90AKOwyatlpZU6x20CiyWoD4HGVXKvkblAkIkiVPmNtmHZTQynhVcZ+AhAzWz6xM26Sghuh
2SzakjlkjpJWxLipRfuUJz42EtccQhlb3GcUN2GfO/Y6N7EHMeO3WGOndHnv+TO+xqkNQOmoLU4o
uTV1rggWoSeQ9KrHavYiONOAZBsZjSSKdE5opvWb1OlXRyLs3Wlr9pS4gLUgFK1WITuNTk030MNA
hhNjJ2yn2brIlStiIT/BNYOaYEr5OFBZ+o9swbtUj5BxcqE9Tkd6RmSuRptyMsoXSDGQMyrGUcN7
RK385Cncx73q7qauP8cClFGVrK+rvwAcZpZqzuIqczA98RSHOeGAg5O3AQixliYOZFLDB36fiFtS
JD+4AtThhFGoiAmCYtH91KaOzdyMZnStqFPoYtCfNJjFxgVJWU6FA7CnD2vMr6OZ3xmeQ8kJgYR4
VzKFvXgmxQXY5cKhPGXG87IsBwShz3p3K2V7SukF7WPuLZk7ch+Ld0PsPFCV0bEWozqTrXLVabgD
Fd57LG8iz7m9W4ylljY5KwxYdNDhmRkNgQJlKttLJ6eTDtKqoscEcIV4nDVgLzWdH0WZzk8mlHSR
0muq1avfENjaQv9rlvy1MgdxET3GOqM0iOhD3M9s3O1c6+R6+Q+zJmWB6jWy/E1eJc5uUBCZ8x5k
s8tsrJMNjlTh3npuuG6phZGuR9DI90iziLLmogylD5g1lvStWebFwZgB7jo21Yxw54/GYO6XKgC7
sDkZb7SoYJJi3FEIPtU9lfA0d69DSc7PpNPodKz72jhj5/mY8kEL3Xy4wf0oBGEV2NtCcqvT+0TL
+qOTi68aE2aQm4R/AaBVp4F2lYY1Zqu3u4L+1E63VmikkVfE8TE+YtxRD4hV3DUI09fjV6Zz4HaH
qgmNGhpP5WWHoTchCqZjtO2ceWFHr+MjZIJ1pmpsuYnFXENEdCK1+1DH/ApvGd9F6yTntCAMQKb0
Ixs0jnO8kDNs1ndx1IC237XA6x6S0n2rJC8mGsub6UQDIo6Kbc99mYtUYBmyqkCWSXJsa3KUuqYC
KGQauxrDVKNBqrBqeRygzpCFUe7gDtIq8lPafdm5z9xlS8360EeLuS21/qIL4rSdAkgz9/G9nwM6
4jRfMXLLB4LRnV9S6qeRyVTDpTcqKRY9eKL1WHLwySUclHdXDig4oVmesPlThw8ge8e2fCOyqTir
4v+RdF67jTPpFn0iAkzFcCuJkhWdQ/uGcNtuxiJZxcynn8V/LuYAMzho2xJZ9YW918Ybij7P0Jqc
xwK+ZUDmc6YTchCJAYffG6MomPpdAsoUq9RiPvQjkXe5FQBwc0dQsZ11NGNiHgJku3sxofGZoBqg
ZZ88WPvTl1nKX9ScwZ7cdO+4iib93AivHlTXSwmMbNE4EJah/Or92boSA7muV7hZ3IyaDfO7efAU
mUed1V6JfWqvWqK9acI50nw7CED2niD2Vk8WUzs2Lcjqk0hnirkeDaUiMmJLCPjWsUukTepCfB+y
u+EOVGlyGkISkiqPsSSLsfGU8cccUlc8zJ6uD3YLytrnQWRYEnrHjtg5yLKEVDgVs3WP1qzrl4pV
6Ooq67lJKWLewuuSIuKIJ6BeYiQoiBNs9bY10SiIvYybft9Pk456Iv+qgQniwqtcoMjfGNJ5aWX1
pX2yoQJ7pDCKgbStQWvBcD/q4F70HXhkoz6i/kv387KmnGb3SUoMlmMkHy4cQTjJTB6D0tH7CYkM
9KoG/G/1L04BHZd9zqiZxIA0JSBgkT6ZBX6M9Q1xLGjkCabfOFwWOJtbHFyXyZrRO6HTWzrVPQQO
t+nYy1VHaMF9Hoxt5iEyS3JKtEX7jKEq34u6epyugF6na1WJZ7P1aRvFHFmeV93/939msyzukwPZ
zWmEW1RxvC9kLY/WUxL46l4RacPmQ15FyMRNpVJAy85bSMOQ/LVjHjKjI97BEimuevyvcBNA5SeU
8fQFKhqW4AU1CmuemiyLvg13Zt4Z7BYsgltqRKL0TUIa4SlPob/ZvRGD6CtYyzbfakFCsUwGFRG7
P9wNBxq3MhorH+ljiJ9W2wwNnVpax6QlndyXh7BunCOF1FalE1IBt0HfY2q15zsH48p4zuhZs7MN
YE1lPCddspe1dk7siOxX/eO2uo5cb4LzaBlJBAagJWW4JpQca+p0VflyLkOkLaab+lx3i/1gzumn
lCOhk6HPdrjtz6vadInb8dT4Y0BpJtqd6b3zrHM3BfrOhkIXWQvUCkSz23I3OvXTZAYg8bQGFF5z
KcYKg5FUYKLNyjgQgfvPbMMtZT44zf6KaZtVnfM4MPw7TBnj3yB0s91sxIThOQUTr1XPkVbzJ7Xa
ZWkplx2tv/kD4HgZ+d04N/o4Fv1bzqD9lCOrAi5MYOWIj8EwKWYSFypV6yo0Un12KprmlgkIU7l0
bEqeah/bLHRj/NLUgOrcO2ETtTXBMGtgYcroJzPsS85KoMmWx1wS27sqNZI2tXdyWrvq8sxM7ckF
YLztCBkOMgRxSNFIFh23iYlkSEga1mD03rwpJfkX+lnVJc+JnyI/0aCARz2fPBdGbld3EV0okAb/
LQM+xh6LIOOZqU63OGQ15tbL2MQ2HPrwA4NcpJJwirKcbade+GO6Kl/2iO44qarCi0Z7nzWdxT/v
hVHXsv3s2AMZpb/cERh+T+iwubG6PmeQj9LelQyIQyfhFHZ+EtLcwcn4ECaJg5G190FOARFDq/zH
T9E80aiBUyf0TKJqYS3MplQ1f3z/pZxdigejAvpF0Huaho9+2U+HXCBhqJZ416+ayRysRGABw9YF
D1dC1W7k1XON/74NFPTX8AmFNTDQ0L+1AL/r8CeIWTT/KRE3ZnlwlQ2lAbXD1c/kzaxTBigVK4qS
k4WGIQpz94JI+p0vj037NH7YC9hNEhO2OSNDUkgg0I9UfikjGTkuJ7NThJh59UWyz9MrgsRXxZt2
5Ik7JTzN8NYLp/6g3X1BDUGOhYuAttH5FSP9k+klw2PZsJa1q8OI75ykUTRx8IrQAuWBH7EHQwFE
Chrp0hbtYBfsQsjMqqzeh8X8zeFNtsqmObNT3JpgygenjhrDsnbtxO+TDXV20Z0fRrV/z2/fLDYv
QHnn+4l5ytYDmh3hhX1UGrUryy5P9bs3Qv0I3OySsv0RLZWjMjAu1It41YkNpDQwzwMFer3I24AY
BMbs8Ox02UM8PuZ6mongyTDLN8vrULAiIvv7seXa0ikOh1YiBgQSt63zS8XuFnJ5b/CDxstcQQVw
egbodht5Hj8QYBMz8bL5MzY2WYU5kyo/+NFzHA223Z9ce9RRx0BuqNR4mjPzbXTG9V8XD4jRk6h2
43PSU0/EfvwikWp2Q0yaXWn1+5RAdBJv/vv1ePfJ2+Jg4l4OH4j9JnOzKcMXtkgQhzwb2bbeh4aA
Qb1kzyrJxL7zH2fV7Y0h4AnOmRYEY/61OGASk8ogf8lZ9soJWD+6DXEKhf+HTRkLJi++A6CO2Ocl
wUMdpbHNrqQ+eIsNDbxf6JUx9kOQNaf8KwbW9GESkT4zJ59hIqFz462y6JpRTCChCxY/2xFSMnf2
H652f9v6AxE+YXd2BAG9KnicTcZ4jjqT5SE5PwfS3/hyp0nRfzWvgyR/QZoVYEQhSJVv7NeCFSWL
eeI1rk6X/CE/FPwJejuYoEf4lUyMFTOR8ssa1Fl61a+dFeKsx3RXARQ5lWWJbrgJvphjLh24xNz9
qAYj3LdyJAxVZ0/MjlpGCrwgjZv9VOVKL2Qky0ig2BUuyYx1gKedYde2Z/5mImEHjOox6MmRxy3F
Kc8mMrO98tfxycCSSQ2CaTRB8vPyLtY3ykUoTMJ94DMWGy2fx3i4d4eKsQ0uvnKRghrTP3iN9V5P
2euSZNdYE6CYryxek3xUZRPFN7PvU0y26ppCuZxjtvrVs5GjHJyFF8na+Z2MCMM/6dwDQjtFp1AP
x6oxH8tyOCeBh/Y10S9YRl4hTsB3QNVqTopRC5huBq9fskTD5djVC5PNTU+0TxHb0862mbWG9OxI
vD8y+TLxmrJ0++BE+xwUtIBckvdo1MNBtPatb3hfswQ5ufVpWrT7Lef2hmk1IpuKWnpY9auOdXJh
Lc42cII2qtUVIjhZ6K3LImucPoxquJaiPSCU/pfnq6+lMaOxgI/bxsl7HiyEctKZMP6Ylw1s2KhU
OESJ8wLfq6ZIBvDWVQXCXwnFO2uyoc0fA9k/+wKhofOl2GCcpx5EUECwQAjNvR27D3eklG+8AtF1
jsRyGBgpsQingvV8ImnXgTErbLqHpbgr9DTsWovPemybqDYtdDfsIWWRb5d8+ZP56S6mzCNimNUJ
eOY1ZeVB5bl1E7Z1TGv7bprpwYmRhHBOOXUS6gyJJNwGCk1RMZAu4+ajuZuTmvS6Kn6WJBh0mfsx
DAZxj8+DSS5GYymerhWah1RknM1D7STkqon2ybFZT+dll3JQBeh1U1TSxDdvxi6M0RbiFTdp9Qoj
ZS3tF6zwwAhMcIzw+Wa8ZJpVrZIIZ0zjKoZ478Krp/uy3Z3TAUsZKRFRH11gfQNp9pYnT5U8HHyb
NFZvg4ueqAzlcGmaMmCpzs6F6CKOy5R8+qRCEGRvCA0CwYfuJUqrcOsV7PCMzPA2ONA4RFaNZbsM
TA/B8xB3FaIsUH+YIBy4Vp2IzTxvU7G0u2WRX4SUoL5ExlOHb3lz8qXAu/MykyWwaztHbPM0RdVR
Z3f4mYnXze3nqjaBj4rtYE5fjWkjW2qLz25CAJFOlOLw6didDMYz0mBm7dDzg7r8AmVKweHJV6H6
l4rDJFK5w+9iu7+laz4LrfA1dtmnswZVwgA8EN9AGlhmH1x35nttk8dhKN90Q7ralKiJdEPSTLqg
J9+gO8yJweTOw3agiQrxZsLVPFoRb9FHV7TfLZHjfcyEvyEWfAofRMwJG8Yz+aODzQc6IPZsshcw
zHu7QHdeUkXIIY8cMDK1HwDQ16KPGGLIPSkBR5dbDozecK/y7sbFfgZtxICGaLF2je3mytAkR6jf
GQQwsjN57SzEMCh7u71STbNNp44jB7fB6IWfKmVtl/kZaYLV9ArxN9sF4mYIRxzwevJOlBmJDW0I
LI1jwo4LHZl0z8T7IXUeTOr6tCT5TPd4OAoklV0O75zBHW/weynuGg+RxNx3KGcJXGgr99+o2LPM
w7PbcfMsc8HGuHt1nDlyJFxxmxkBDmpGx+bOMpzt+h82XHpji3AgqnvNIrC+Tbz7amjRbnpobLBS
QVaY/GeBji9Fi07ilv4JuvisPMwo7cTTIy8+5Tj3nXoY4FyQycRtifzmOSutG3cleY0lkX3MsJGa
1lLmV2cJPtLRejfQhVAKAoP3m7/2RF/ZsXRULRLC2Pcu2UgqN9cf1eoVBUy9hRVz1n0xnazpxAs7
bMOcr9MwQE3Bqx32Vux92jE2P/doC/eGUH3M4kfbJ5x19Bl4NobBUMN/c42GHUGbPpaCmfJsJ9Sa
L41abmRsnqHX7Zo8vPWz80Q2JfoNFe+NdL23ev+SlgUEG2jbE/vxskX43rvcjbZZoAPJiC1XFTIV
/QPDmSE2iIZtU3GW9FBh9uTD02iHfhf5BJwTC/SLCxqKldO1URk0r7mbIjJnjEpYfZccMibfNp8K
l1nDa+6lJOIVB+ZCTmSX6Td+So9aXoGKJ7hrUxnBjzDwizqGD4Ofn85LnR1t+9cvEPw3VW9vvoCo
O0c1HMLE09ss/q4olAMN6F2aIOTB+Ks6AJntCiNqcrlrhpYpH24lEwzDJswXJNzMSIeQ0b5ZFefO
IF8MyjbbK9VJBgH8Rm5ZPruJYMpUInw3pbubVzh2ZbRns9NjNPE8FIr1e3pTzXqdxvsqHtkwm+3N
XVIibeT0OTjzfVi7dxmxP2XcX+0h+YES5bH5J+luTFgNrAlSItefgz98ui1LHF++lpQn60dCxmhJ
xvfivsxtjYzJL0gY7EjfyhL/Qbc+QjuD5Y/n9hyO5tXN6cCrGHHpYBE9noc/ivjeNRlzS4t1qWum
RjiRWGzJjWjFR9rAVFBNfJhbgNzw15mGoUgf2p09ty8U19EUNp8iLR58h9a0nMPvfOTxNyXWJRuD
ZMhci+3LfJ/YyyvKZwTaFYmdSDpVb+wEkStILxhEWJhkdMVovSl3rjsdekEqSMtYFcj8jnL5Y6AY
Zwg58p1aG0Qo3r4XZrWtGJ3vBaHQ6PAPwCIulqev9RQQl90nHyZMq8ZwfqyWzZ+Vs6I0wyTYsQRu
6vHZ6Scui6HfumgcumH4VCbXTWOdwUyDT4JJXY/bTmsm5AMpjLb9FpO3DoUbkXyRPJYpIZxJTQZh
NTgtSRW8XyVDw4VxTrVG5pqzXu5yj7/ZR9bZJsV9nzMY6bruZS4Yfgp8umu13gV6Z9i1YIqFnkkk
4tWNo8KzikhJ8W3n7Jr7nnQGOT94Fde26HGdlnnHrVhItHlT8mjkSIPQ4NxTgRlcXg26fTKGJyKZ
8eV8O2X3rgpcv7bREMEShrRxLQHkMxs40CWMGu3smhRpzZJqubVpnNO7ztyCS/tPlwo/ZTweMW9T
kABF2ftmeRHSu+tt5MA5y+YLKYcYS2jfvPLIwofzgvvrONvpe8VWdaN0vyfKZqMc/HNu7f0Q+msw
XeR/MgrGCam2bnk44Fbupo92uUAryFDWdY8jeYIQt3xOJSZ3syLqCx77tZvavxk0tq3ep5lwsKiu
XovE5+wtih2sir2YAwZ4XK9RNbof4B5JtC3IX++JuaEe5JNI8eEGJDR2DYM+zz2Mi3oftF3tJJor
Et4Ywg3BfIBXsh1i9hPzG9+3v3Fi29sNPpl5Oqm+3Vw4B8eDGTwj5Cfuuro0Rn92vdijjsqhlme3
KUOTG7s0nACqnJioXLFRKOoO2OJp2jrzbIbzXeWgY+6G+cKGm2S+QT87Fq7IsrComRf50NeFJhuw
JMtoaSOioqxoSlx+n4UfzsloFeQpTHwPW2PhY3W9BYsK77adBAC6WjVE8zz4u1Qs+7Qip9uBPT8j
KhFWTNmI3s4sqk+7Cte4ohy9foNKxRqyqJer8gRdYe0b67U5vBryXx4oe2/65rus3aism5A43TzB
W6mOXV5gPsyM29A6z9qMX4k2WF3oaqKmHP7NvfuGUJ58IK3/wR7eVj7fD201IZYALh0a0omJwt08
qzsG8nxgBVKyipHIZlHNvz5BOmHn58JesKGMDH2sWVjsnHVkmZl3jE1kqU0SNjtrTOcTyQB/vaF8
ldL+KFNzPOnX+sUYQsTDOYREUtMpMxqidmcdQ2c3gJT5CP2yZEAePiB4H8bpya51c8mnP2U/L7uE
zd1GLRZZHOQb09qRsrgEf4eKubkBFWFfiJi9TpxjFl00kV3a3uvRvl9SvmPVub+u2bLgRaWLEyej
D5Y3FOUdJJkJjEm9PKPcLKEY7BiqrRt0vAJ+7OBpZAPkMbhUmfi3GFS0CeHOVEI1ik6bAHGv35FG
uW+H/p9kz3NXADRESPLeOVS0IGxOQ8tBaQFM3PpmfnJY4jxRAn9jfUk2hgCXiKQDPF9rrJGvKZPB
jYZpEcnQOy8y/GMUxXfBB0I2sDwmlsM/mDEzHHt4tHPn3M0Jd442k34/9+ErO4eTOT7n42hxJtJO
GNVH3bnGJjUXTRx1AbRqfOjsBbA+wHzapqEjHylgw+5VUdYngGzb+reffRyJjXukomHPWklWOwPm
Dy2P5hIyyR71ayZTZqQZ747Hjk/RZGbGpzR3mbmAMvQxchlltzMcVk92Q/JEJ8gyT8wPvxg+6H3R
56gY0zBCg7slhcA3MgiUpjrG5WJFLkL4HVX9Jwkjf7w1ThfIp9haefnem2SxeTJpGHIaZORJLoPR
UUdj6t9tUnWQbq1mZOsA/JPK30urXeU8Zm6xfmDuWznNf2kbEb62TbDnI78YjLzOpuP+o5Pbe2sw
QcdSanQvg5b6kHU1AivSNLv54hGDO3q4NkIh38uKEWxpdK+wwKbt0kNYxbTNbM4CzZc/d4PHzgnZ
G3w2amIMuKIj/nuAsRr1/KM7zyRUrWwwXLme/UHoR+Q6NL69qV/juv9YSDTyxUSAhV0fUFJ9xBY5
1XEbA8Im2R0dooM/FlNWC4isbcddZqRR6nzZtpzv0sX+HHvxNE5TsSpA+fkWteXko0uc5rs4NZ+y
oBPHZpqY43WXkb0gZm3PBEmZ7symvTdrgmktxX5ILLxhSe0X6LAKPJbm9GJVyEjJsXzzM1gAHX/+
5NWkIk3GC9PTQ9OytjYGFW8y3EJpI0lk6+UmmJDeOInWJ9/BvVO0QCXIpJnKENHBeXDsK0wXdeDl
mHdL5bEpdYqTtlTUjuwyPGtnZwwMchSdOBCOZIn8lOX6VuEEqUv8xlaMl7ezx88yeQE++u0GLcaZ
ocu3EGpOrsm8LEU8dOlNGa/3AKGRQ3szgluK5nXPpqreT3r+AZndIcjljOrP2hFXk+BKrDBMiqwU
UGtu0S3DXsoi5fCps0PyiEqsfwcYzy/VAph4UUwFfHdgpZv5SFPH5aB83j7yzIbDpD+nvgXhUjMG
7GNjXBHr87YR2OG9gEcUYvlrFfTXcNeblLBj3JP/BkDyLNlrFfESn50ewEmsCmiluFXdkCjfqSbG
QnXLxSmSXQ2lNAKQ8+MHIzSEIr0OCTt7XYci6hkTA4OcWCUZFavLbMBB5i8jnXHwPTraIR/VvAbs
TjYpsQZbMTEgUGPCpcr1exBJQhJqT6Bv08V40iXJAsq/mmlaR11uUrylg3lGOXa3OiBzol6PsyF+
rZiSqXQ5nzOHTpo8UoREacSUVLObQNddSLKDQ1VC2cIxlDYGDVait4tfNwfc2oTcYH7s0dA9lI74
Q2QNsz156xp0y37jfiCi/JewmWbbxKlNItClZJ16aKE9MGdGUaZ9a98kCDKYGxn9gvV2WvbQ6sTF
SMontRaHqDg+xxpWAZRwzTpZnpunvm+To1wfF1GYt6LjwissikJ3NGRUmrhyAfftRlBcJ0Iyr7HL
dZMtTJEyd7sCaur5vUigI/RDyU52zj7q0qkOyzSh8cK42WA93YSJz7cWPlJBAI4Br9dr7mN/yvF2
ECof1u0dZiiMgkV1pBKnQ2inr8rNtz7eZm4++xS34gXHkxu5pXxM/PGjk+yyGKVVG8PtuGfJ+iLP
e092I6Jfkwxuu20Zprw04gZF8q03Glo4gkjjjjWvU93KGTAS+m96FYM19QTTd8P58ZHaNmw61pAV
8v+dGeyXIvvTjph8polnHPlHfF90+jVtwseh8ATpdiTwpVflB9e2+Ds0uEgEioaulfeNnRKwJLAU
Bqa5U0MRnhAOcHTkR9nxgWel/22j8mekQL5ROKZ6Wzcuk15vxFRurSb8gFrJ2xMu1dnuHRooSLje
fF8l9N3pEv5tLcaCULIyhjIuhI30mRAdUnZyWzIYSu7asXZ3SC5J+2GyLxbAACLzn+Zu/ggRwm5d
pym3I+l4Y6euyMpx+WYhlf9iM4S04zMCfDNqK8dkWc7rbxIxmjVIlMv0b9yTwObzOsEh4qtDIJvv
Zl/fUyr+Vk5aHrPuvbdlsJkcJi309Osm9o/M4AylubfJu/57QE9bGCMVsv+nnKbvsGmIZJDW3Vw1
32bGHBo5k6AEKX+n0AKssWqU6qoAeAtp3h4O9hJHnZsT2sDst+W1ZCo4PLRQbQy5yVQPCIN4c1aJ
FCr3Bq2dmPx7O2mPIz3iKlx/5PJ6lNiy5Zju065DAU9VTGvska8tFMkUwsYjT+QVW8Q/sDB5OPjj
aEYw6We3srFhl3rGu2cf64a9bOwieakd+a/IFqQt/Xwd2lCfLWf6Hqzi2KK9YtLc/U4wDoh7ZO60
lN9YQ2RU0EBuK8kS37XkKRdkugn6mKjv+WzBtCBf50eH3jbMuIlorysZMPA0ZLyr/GcaD9AtOUg2
b8EPFiYPubCIbl9HvclqDuDIziZxJxQbqFJW9zEhYuUkzDu//Wk2Xsyfm484Qcz+A4gaQhiT24+z
H3Ee/0+mry5jmz4bJjWz5ojzixHTd48rxGFwNcwJAYA9owPjbznLD0MyPsiy6UWFpGuY4jNz/acK
jTwLRfT1cv4lDWujRXn24pMU9ERDtYPjw4MHeWqjzPSPy15xY/cajxEIhiF1zklOtPys/3ih99B7
Hgzt8Dh7yc8y0x4ziRWV1GTw5Wcv9Ld6Kp6cOu0i2BY034Q1e+OD56lTjL9nsz46TMzGQxkiXXN4
jpmb7iaj86MJJ8imhWREs0i0k9XOP66yTdRZqG+JXeySRu9YGpNAP/1lwr1RffGGogxsQJ/961MQ
FeaCyFikR50grJ2ze7ytbLxX+24MRFT2XDtobGeE6G5wMKX/1KHM3Ts2rGy1KkAQgNrJYhH/ik19
kD9jTPZcI6FLGG6q0RXscX1Y4wf3xqYLO+b8+BRSd1R7E8U8Y/V/vlv/s4xD45hIYb1VQieuMQLI
zTxVn/iMHiePOXmMJGasXwg99Laps+6lNJ4VZfgFmtQWeICBVMiu299aj9YOccudSZlIpDHe37mC
86Hz+UkdceINsPQXRFyh9ewkzWv5NXhNQlAvE1DRcowNWsybnpFUOfs3KxmNaHbix3muPtQS3/MU
DTvaVxAjNKF9CPIgtKl3h0ThMoC81Njsc8elOxYmOgMmmznPCdKIaZV+pFZ99Ez/F/YJ7e7ACeqN
aFL6YL+C8DDVks9l9ilq/vQrI4RzGwbzsK3GxzHU6Y5q5KZq48+kvN8wK+AL1VaBiaLfdbb5qEEG
bdqm3ynP3euUj2PBipPg7S/12Edjiyp8WdMyedPdRzQBjzEBaZuBV3VOOUYtVR+DbrpNmBT5qsLq
Sgs4sPqAQIoFeOrZSdN/uv74EwtFQ9HrgD/7amjjZWrjYp9OC/a/5sEUKTsag2FQHn5kWa3PE2r0
vGUB2Wn6RPOr84rfNGDhNbl70wKkvnzNOKx6+8pZ74OMYT3TYCPDl0wo5sAzGJKtiEJ9DHF7B6jW
vPmrKb5zRoebWaVvmFuZT7KBX3+079lvTeVfRtH60cxpsJ2S8GEEh4306uintARpCGSBGLozNxuh
lzL96wTYD+DpJQ7CH06Ec1vIZi9Ktrn22EVCw71ozVvvOVjdqlcfWj/y9RbPC0NwVoRMsVs0or7Z
/c3pOXGZvPomIGot7DcQ93eF3RHx15FSwRey4Lzc646/kvbuDl8xADJsO6IYrmhs1P8RgK240z3r
fzcoYFqr12YghLDGw0JdOb2TI8FnESwWEoOtVNQKw9g9Bm2TRu6KyJPrjMmuaF+CDuzZ6CG/KFx8
fgkOdxlGCIpYGrreY+2QS1inDcgrCxoFH8qHZOC2CUSe4Kk4sL7PDmhTYb7hM0UYZcOZyfczjbg0
UM7bFaaeCk6KV1/tJvtX1PMvsv2bdDH5JOUWxXh764b+qWzz+6DyKLRwzYW8zxvHBpXm4udGrrS+
7giXx2zf+CVtqdOpiD8P04lAkObU7Oznq5rDU2DK5sBAh1ia/+Jd4zr5nWP2wn4CFSBLd7XGvyhR
DYxzDnKqfChBgVTBcENVD42quM8M/V4I/5DUJFniT2Ed5/D7txS0tC/ZwXQgVQ7FnWM0SM/bWkSt
j1VEFRUiYfHFVqcDFWqzfCPXOPKRImUzaYdqrsO7wV5pRhCiN7EFHizNcMh4IlV7KY1dyE4bziCM
ncoBcm+TxJ6qn8FbvgJ21qSD/lqOTarpwI6zEzB1A8W7AYqXYk/j5Zj9dKvHLo3M8iX0+TIs5Lqg
K+gY0p42oBHur9WBQWpy78ObMdKivNMHEwvjrUbr7pX+wHUbEE1NCow0kvDoJDB2IOoiTm2XGPZS
cVNYYOHN6UvL0ZVYhrzWjY2IywvS06jd4SmF0IZPuWKEWYSRocz2MObesVGwC8JGhbu5heEh4Pkt
I/QtQ8n3Tg7Lq4OwhyNDZg5lcGOPkcEYbW+33XuW5ycjk/FHeA6gWByKPnZPMzyfXfGsHUd/lXnw
kPUyP8d/B1gkOJaxhiKXsY6jYN3sGvcTZMBGGoiJqriMMPbsUWklpI2G2w6EwcmFdYc8JLWiSuS3
upclDAVWcileW5iG72lPcAgfvEOZbtw7gkm3VVf3iQNvOeiJeSW8SB4YKS2FZuuVcQOVCxoJAhhR
snoO0RMJ6nDLao640/+i2Q/5ncQrvToAQVbNBZQPPjHSsHPxaFmiuSSYw3b/pYYmbpCDMylfOkGL
PqHbl3VxTz4U/2WannRVjS+EhHlb0jx8Vk8FUv3Ma89+6l1NOp8LwqttLRLjWobUPIxOnbNW3W5q
+r8O0ShTjAUtkEz09SDNm7YpQBE8cSkmGPPxMBRbZMbL1TZpKYxlfu3Hx56xXZG770tf6GdGBFiU
x/AileRpd8n5DlgWah9blNEV0yFlAz3Z9rKdO9ldasv9TkZJMLJTWGg8iZatUQBtZOA+OBo+0vt/
ie4sU9JI2eUQER02kNFrls8pkvmqEJgSsrB6mmiLVQnaQlheeLYndqm+gjFHv56ea0tyko4vGV0M
9CTfvWFiOBl9+LLwGp4XRm2lFd+VbLKJ00AT3cfojHFX9g8afzHWMBZXGJO+8ny6d8UwkSIBnGqU
SHxWsntXDfHObxmYIP9m2eI6N690FGUIsy00QDckFTETqPg76D+F4nQwwg5kkjI3dduQHB/AjEU9
mURFXbJ399rxVnniJdNVfJFWBpctSf/onPUQKVT0bAsc2NkP+Ddbl6Fai2Sz1eLQCgYTZAUziCzm
D/AkD2HWl+ew67ZOzCDHuI24g+vCGlfUS7hzy/x7kMtjL9VyyWvO+S6T3jaenShDSq0nuKZpwCNp
G/58hJ9kXFjcQhv+BzFWnbyK2W5PpXiw6kmixJ8+dB3n9wK/2n4SVQsXoS6DyAmq7g73LJpn21dP
9K3MXV2Q461Z/YVPMnI8h8FtD+30b7xgWa7AgeZuBVWSPRwZ8/2apBJi7rM/SE18i21UIIPpXuDd
QO+QEFHz1Kp28wrlWgJO2DhL3ChRF157c6S5K+bJeAgrDFlmq89Dkd6owuJbGV8ycAIXW6jinFFs
8/16d1hgd5aZfsZj+Zz0GIpc7UO4EGTCycH5Z5Z0IpnZvzmmHs6p9dHNFgm61ti/Fw54hYIs9Lhi
Iu9DgipNu7uSSEA+bopW2La7oxfm9Gd1c6pq0V+Hzp0eRZVSz8CyTSfKcR3SZeKcZVffjBAaXFaU
lemC/Gn8O65D+2qNQfuEBf2IdupkM+N0Fqv+NFOwfH/84BvvkXtvGlAJDAt4wzDmxT0DxhwceyQy
HbL1nnhTK/FDOoq6Cx3Cpanfn2JRVZcR0Q0MCXBRjDbfQqMBM9gacI/qYj6IcfHvA5MHEgaMBXBm
mXaDbn8H13pn4R4cRalrKHNM2TOxCuOJxpULiuwGiUswN8k9crOfLq6sg+0V16Zbknt//tG2YT4a
tQU6Dx6evTBnSOveOmuDYEtJCbxZ5OrpqutHhoM/s3TKp8lI6NLCecBYNCJutvdGAavP6vKXJoTS
osIWQTgR7wV3JzfOqSp+5VLkdxR+OXZAo7oVyzlZHa2B6BDCUP9uKicZb2HenAtjeGOdNdxlgXsw
cxme7NXDGCIRp2PLt065IDmATN5R1Kn/kXZey5FrV7b9lY7zDjU2PDpaekjvmUkm7QuCFt57fP0d
KOlKrDxssjsUoag4JRa5CSSwzVpzjskjt/wIq26SFCoVwOAtK9t2a8g+W+LKMpcp4eczT5Xaqzj3
PmSjqPatrspnCA/4TwaVarirgEkS6lqvM54AVWe/aMAaVNS4XwvJw6wtD+Lgclpq9AiDIP1SIITI
ZTUEMNOQov6sCTT1yshmdd94172ZXOOPQTiKmpktOZA0bWB7/feiJsW+UZAqShebbuFMhELPm+LU
AfNhvLAsYPXABcjEdqVbf2ylDlZeoINjLasqTd5V1lVpgnIBRghO3z9VJvnwv54VQULB+peTU691
lFjSrVLyHyA1nlmRFhBTrGliSOqC9veLQmz1VFSiXiu+2W5kFR2l57VU5lOUpb2HPFZlFbLdaI3o
O2IXOoy9q67fEIS3cNE6ofNR71LsT4M8ClBAyt/UiKqbRr12e1N5ZWuUKVmz0TLC/eSWWPTHnmd7
0OzhGR78GAPmgmRz4vfSxpJfNACGjEIUp6gP7vIhmaSDDM6bzvzUyOrHQIUFWzs4IVPzprU8fTMM
SBMMOF9D/AIOSl4KeiygF+nWBJEo10MbrAYR6xv8ymJZtepjF0At0810w45hmDmZfNPWmPxErqc7
06L0Klqlmluae690hE9CBXu1lZi2VYxVygQdgtWrLafsNstJFVJGGWIjWIK/suCswJptMhSpqVNR
jooL9GO9vf31B6bUeZsSN6LYrnpb1BT0wqjxdzHovCxS8AxK6DDAGRbzpiMqS5bLjFEyYx1K9OOc
QENrWo0g0MruNo1YK6hTVo7h074beSgymfAcD4h9rscKLYFX8YRK8S2ETjSZnX+sy0oQTypRDhHJ
Qxe11lKz3iqDpQX1iokgzD7abaFjKiDgNacO2ieVAQ4Js0zO963CxL+pIikj8C187ItaOuYZk6fT
Obu6SW4MZxiFuZ1G/qJf0TU7+qKk+zuEW6VKXi2rk9eJcEGoUHdtymZV2sAHgqbVlqpLRR6Oa7oi
13RpU10+gD3NUeVZ3daoRshy425LD+11Xolo0yj5B3N2HTXhrVan3iLpOJ9Umr3pXPGu2SjtaTHp
kPeyaq5VHeXW9NA5VnMM0YfizF7mdkBnusezC+gaUQtyf5dgrpWX609OBWgzJFNm7yG/JpBxISJ8
r5aO4ATBtheRcoVFy+4/yMauR+1QskUcZfGBX4WyPes676kS5r1k0oQhow+PosumvnKt/CpumvvC
RvBuQoO0lebFtNHhoGmJzjFWTw6+wt0YcroLag4TbhkbJw1sXsPmuSuCXVw3r0bbPicRZHwqye0R
tXfXVM25ZT/b50XXYqoU5zpLDJJ6dXVXt802KNHNk5DZApmp1XPUbHLK1GgVSmRWoh2uHIs1F9u+
mOuarxFsCJTVdAhRwSCJLr+T4V7irZp2uE2CJlQp+yoSulTD2nIgfRGgRtq0ttdJl3Mmr6UxTVHy
nksLpQw6Nd53z9yXyLJA7Dx5sXOXVBVOktpq1pFOK1CYBtp/i6ScSGXmMWzyOjtz2aEDRUuVx3j4
QkC8J7kfyDLSKXRbhWEsyz6ZVxDBZw0Fy0Mbqse49bUb0p5ox7bDLnVLtoXDOs5Nc2YPojtWupUu
lMz0EDgg4TLDJ5W9wmEgepBdnV7f6QSH4KKAS1SyCE8QPF21MtJdWLTM403Tbiz8YOyl3I0tvAVw
mGPbeghKgv5AQ5iqUIGzRXKMYkdzbVMYkjFj25tvrBx8vqLHMVxfjrd+z0YVz0i+qwM/XaqCYbVM
UHUt82gH1sOdAHaKl9ATENF0anYElpYfuxB3rekqN6JG1qEFOB9q3/G30O9YPfteRY0Qyls0jTVE
dXGESBtv1OQUJn26daEX0kKtxwZ+tZS1uJtIQ1IhXD6bHqHOVYgOy4yMJx3CLJNiuSEJedZTbF8b
eCCGOIi3HIV5XOToXjZhBOhhuNLDIkEOT1Ng3DwYQ7LhKC+viX5VF1odP8dCj3ZQ9sVaasWyaelw
glyiAWnAdfcy/Gc4O7tJlKCQUe1dXcOX0yvn4Nu8eIg8yJfGH7fnQGXNCtutaTeIYZappG9zkMIp
mHO4qMznWvVvKA3Vi8GrpgXtpz2W1pMOJ/HMthI3rdghjUFEkSWIrpIaMnmV3SY1CatGbzPjCcfb
emn25mOKh8YDQaPpMFSEqnmiYOBuYkN+pItAJVX2dkEf5WdDwTaALD7t5XYVSfEmbnKOQm526B1x
sMrKeO3DXYSSVQkHGsruXourctsM1RFjNnSIVrmnFrhKKHSFeDyp/5NgURj6ujPbK1IPt2kerIfe
zpcuO94p3kOTE8RWpRvKg1IrG1k0q0AR9Slmk1qZ4qYEMrkRfbhWaw4xolUxvHvuLg518H0Nu4y4
i8uTgfQAH3uNTMPBvJfZMBEke14zR4CVsvv9rz9UJZRmHPqqlRaujBhgW2dAeyK5w9voscu7GlN2
Cbz2bDgFmItynQZkDMuF6PeGKwe4l/2csyCtgzxHFuWo/Q7r+FIJkatZhtsfIlVu1oIbrKFbxLcE
i7ZRAMr/+sMpiqUTGe2ajUi8C5IBJVSAJR6PJeFigbmOY/z2cR/34HLdjtJ7dMTe4GxJDriVjVLd
OX6z7wmOXmmUalcEoH7IWmkuo448qEHC0lnJQX5H4ZaF0NzWbmY/1XXeQ8Zcab4Zb51qFBbTgV2M
gd9EjhDTkRGD0+XsLNux2AygYI4GlMq8ZoldqROo3UfZRslgTGeweiMNezieLICIEptNPNLt1Kdv
6BX9zkFq0YxJEeicwd+K1F7aCQwdx7XPGhlANyEwX9zgD8gGymmO82pTWGBOzAkJb/JBSFR3WstS
Jv1AcJ2DIJTJh3O7MZriG23TRE54LTqVUAGa9RS8AB9oQAx7nX/Ojtyl0qyS/ZdLwQJvgzcDk342
UuPc48ueer3mbnzDLU8yhFe7ED5gAlksYg3vtBITPGB1xdY22tSFdPrme5sghmc6SSD7mBF0O98s
5TXb1nw2KkH1ZJgPunYe7La/sXrOyfSSjaNZYr53inrtoFRe1lbXP5RyeCYOSJwMZYulp9w4uadT
7zPzVWgwQXlZ10y1AvUYa1OHBE1gZzZsb0Nx2MVqRTqNje/hQRZoWzrWTfQwRP1RnDhWMS4kYNz+
Ic4776Zs6xYEnAC3o/Yoj21kulRL3zjxi5UtY+kp9TqZKXlwS/EfxV0c1XcZaqM9P2Kl6OkHDjfg
95U3Cg7S7hAlVxSYc6IM4K9NgmYoZrUhI8E1RheIHpUTtYUxgBxp0+c+pkht9ARgHl/IPe2ZZnDu
2wjUmJ17JFnFOEmVkj9k0+zuOejyAwEVN1q1VIIuPmu0lFqPRyuVublhTbcnykwUnG4Ai6cWYG3h
dTEcah+rSvfsARCzL4u0QpMBcAWBezM8Nb2GZa05D4JIaY/63q7qR0ROj5YlQNzs0MeekxlJEHxf
AZ/2dHdaw5zcOJFL1EcHGwEr7WZwMB4iOSeQ2AGUS1O+91TxmGWLsjGKJxuoPA4GmRhiNS2fCkBb
Fo57U0CnCYC2Tb0AbJGrdh2+VqE/YWIHg9hYJ3mAwqQMYJS62qdMpacKKYKGhxgsMx7wn+VhkT+C
Ka7Xugk3pSNnVOXIwVJrDhwGcqTlFm2JWvD6VVLHrixz3pVMvzcJIqIi0BnryANaK0fRsU/i7EpR
bPnkutqCMsrC1p3s7LYVp+5Rd5ajuw1yM7iWsEwkChjhLKRbW50R/CmPigWZV+nNs4ilO62W721F
Ko9ImKCn4PlJSsVcVynKUuHYwTYrgXe6etGu9S7fD5Eq3Y4iuGmlWe9Fb8p7227qWZDADAaHDZyw
rW9iPCbsR1n1+kA6+L7HJFGSMtMGOE0Rgx8smWVRWAVqvgE7GSjhYnjVFUVMBcykx7bAb+2zDvlh
Cmepw3pQgBuYYrRAaRE4/Z0CYQRVVCkJ7+rXH3Zv3zkCTTAdWHmmyISHsriuJBSt7GSsGWhBOltI
FzYhDYQrh6yQwoH03bZEdOFuClA8oIaQaAPPsyZs17Hmri06UNe8FVRIODzRLqLhntoICGnhLysV
3qFU8340nATXRg99RmneUSiVN5kHp49+08bVfAUAfJY/EttFz84ywdJVCjtEfE55W1ub0h+k+eC9
16YevfieT8j9iDoya7VdGeSbLbI0wL1ZSvncl7I3yhzlpg2tbI52rzm6YIrmOqatJToQLP+hkt7y
+MPj1c+9GkvzzuBl7Oq64z33wrWIUu0kcBBNAkWzlwiOlL0CbKnRUnsrWxtV69U9fdZsNyj9yvZ1
ZFkWa6grqWS2VM86wWdn+me4W/J+1w+JPVN7Ya85VmKr7YyXPjDVhey212bLbVOMnGJhjLHWbOoX
YyzoFAkACCsgB0vvwcaZsECmVR53x9Lcq0qcbxtU0qhZ2Tl4VNmQ+9yykX6NcdIsi5hdIsQFQSf2
ys81QG6gg2ZKIV9pOWVpNg10acnErp6rd19vEZRz2DuZdbc2aE7vG8BExOocU0+BpSQZaC8EvKuy
hFYtOf1KyRK0QLiBOageRO9CBStzTiM60ckC0FTq2e+6lhjXDZMwgjG6j0h6JnLhgG5i27kY5Ko5
+ErZbkXjHZM0eItcYlt6zWKHwokZi2CPcKCQ5wFy0Jmu+muiH6jcByWLMKoANQcv33TWEr1ki5o0
IlBliN1F6tcrstpR4KlB1C9+BU/h58p3FWwi+nBYOdEsbDJLhonvcADEL3md1MGtLnf22UYeSmm+
0NgulzXdfEVGQCEQr0G+RB/SUVmbYRgb9WnYuM3CU44oYVbMrt6s5G8UwrMPsC/BtkKOMjFqxTtT
SxJ468EnyiI8WKbucO7y4gV+93lNH+7XHsdSAAiQJ03bTR7UrVTkqJ/G/wLee1+3ZbBaDCYzeiuA
W0sS65UcgcSosURuZLbtbBocukR4FxsfPYui05YIHVC3JCatRJHucZSUG1tV+DjlNdSE+FoBZ9+x
+lwpIEIx2OFrHVR/Vcv5IftosuCl6uAlE5mCwEgUW6npsZbzq2wSo1lQvV25mVQ+6A1SOmlQrY2n
M5tmbp1s6jiZK2ndHL2WyKMkCDCPo8bxVRiYEnEzCgwa20vNKYlcziZ1qOeWGjgasm+JYqhNTK4D
Vd/KCqhZFlSDA+x0CnuE56RAalJ16TMthISYoSRfSBRGdz6vzTaQZX2hNEV2jQV9bcX5SwWe5TWP
9yFT/lmWjRPIVf+qE86TgxJ0TbLbvZRmFc6lqlwHoZbOmgYugl8UJjUJuAh6IZeHWtj5yVTUNxTs
4iw75Zo0vXShJrkx99PKOjfv/aAbKzJc/ImQkts0qYdbZAc4x9JqP0hhujDKwf17ouB/vnb/5b6n
x79HgZV/+2/+/ppmbNUh6l/89W97/7VIy/Sj+u/x2/75z37/pr8t39PDMyW3b//ROY353+U/+e3H
Mvo/frvZc/X821/mSeVX/almKbt+L+uo+vUrcB3jv/zffvE/3n/9lHOfvf/1j1fwoNX401w/Tf74
x5fWb3/9Q9hE3f3n55//jy+O1/jXP47PIGb+9O/fn8uKb1W1v4z5i5QzhaLiXCQhrn3/+1fEXwRx
hah+TJ2wQoOkxCQtKu+vf1h/EaaiUR7ie2xEcirfVKb1+CXlL7ZBCJ9MCCELgGHp+h////f67fP7
1+f5H0kdH0lsr0p+m98jji0iOk3dsrENaVRqwcKNX/+U1sjbycRfN8PWqalWZvaypTU8M9XnHg2P
imIa+OatklGjDFTjLk2d46cb9Y9f6LdfYIxV/RQ5xy9gcXmyJSxZgDe/DNrOKR4lehdoW3MgqCov
lhndYmgA7ZyXdyMcdV6RDpXb7g3AorU0ir8A/Rs/JEd+cR9gdxCRaVCil+kvjgnkn+5DaQB28utM
G0uFtNyZ3xXv1iIcMx/UDWcqPMOgZHyEcL27dCSx+v42jMmJn++CIatEyhqmqtimZdry+PVPwxuW
4jlVXOfbiHy1oIif4e/Oi1I6fz+MGCNifx9HM3h0TNXSFEsX1sU4mgtzWtgx1ZbwXsQJRKKa9DYP
q5mmHYfQ2bdOvjZlaJ9p/X++xwQLKhqfsKnqxCHy1P9+kT2s+trXq2GrBJABTMhlVO3n2TaFeiJN
ES5xmMdWmxZzB73291f+pxtMOKysmOp4g3lz9IuxERhlkWYExc4QFGUUwec6WiL7H56jn4a5CCD1
6Wp7dcYwlf3i01D1YMh35u7fu5Yxc/LTw4Kwrmw7C9FGi8qKM9hAqMbQ7b8fRIw5rb89KuMds3QT
E6BikH8+fv3TKJXapV1lkrvZTpsZJINJeLJm/hQ499RaAXX94Q0Q+kX4pMqd18cAbB4SzTS0XwHN
nwZMZEXIoSPnu9wn+gDjX0zPNi7aZWBJC2t0y7CLV733mLZHFTWnLnloUHfL0oCyEEs1Ct1Ilq56
1TvAMJ8qqOmxBk0TCsgwrPW4bUfhIgBpoIp6MtKc8NXEeHQR0BZzNem2qh9d6SluL1VbaLRJDGRH
HpYIOLNZJq1sLQApalPJoWnU4s0r6Mhn7VNp0YeBCzEM12lvbCLRr8wxM5w9Y05txRrkDSkNFpaZ
RtD4jQDisuUDc15n1UqBguTLH7oC59rLd5i9ga8+F7JYRqX4yN3hwwmykyOy564Qe5lUFbdwHojW
peaKXUWF8gTULa3XqndSo+eOXthAaJtKW5BK5wSx0hSsdzlmnRYgvEgdq9WJ4VkIEYO5BIZPcdJd
l7yhxeNoArkbq0yigD8IgzUefyAy7H7KYBkPyLAbOmHBgKAjm9ritjCzjU2KGxGR6M+kLrxLZMJc
0fCgcO5WYckBI5fDKzlCLWFm932NRpyXQu2Kh56GNsoC2F8YQr2wvirtF3x6Z8uKKVTellU/K5RH
v3tNiYtJxcdQ8hjCuUhAbeX1g+zamwb/msAaj79zatS3WKnmRhAsUukpJDMrkW/T1lonRk+pPVp/
/3JoX70cKhOJKqvIFXhLfn855EhAdM3VjKAXAkqoHWjIpF02kuj/5pUtLer4kCreQ1unjzm0Cpni
gsb2VX9vx1RTEb6W1YPOOV6L2eUn4cL0wfOQ+5nTwOuhH8CDIpkAEWnSLkNaGJahUEvqBD194Gb1
TeKONElyI2HYzsr+OlaHNbMpXEz14GIUNHq8S+ZQ3yildP39xV/k1bNM8aKSx6SolmIavLEXe4au
4GVoDURNqDSWvkP+mrvw59K8mNNjxDvgSRNqw0Czf5hcfwWcX0xJNuvWmICu6+gVL1YvdMJI8ZDn
76ht40QapwH6+N6T3x0VtCiFK63S1jvLnCA1dEAl3HgPTmivtDuq+rOC7CdH9RdVsiHWrGnoE3N4
gbnj9haRNgb3FlpgAkOL9E/IHavUNpcyr0lOj8JIpIlFHhEikUnDBzNiCTroQTHCZqff5rX88sNt
/mIt+e1qx4z1T/OhsFRSDowczimgFyhCS1uv8bflOP70sRKEdyc/hIE/1cy1xuQW6eLWLx5lFbNR
Xf6Q/Sy++m1QEP5aPZmc7YvlAK+fDqEnrnf6pJ0Pswh9zYSTJOEp/ZxEj1m1jIiym1NY+OE2jKvZ
5Yf+eeBx2fh0G5ww192hZmBqpe6cTk16N8y8aZRMqhV+g7l90hBm4qN9lWfhwp7ps+9/gfFV/m78
i4fOCCtL69OAx8h4gKDY+DTXC/xZuACC4O77sb5YAtE3aJpsWBZt6ss3y1Nsu9fQpe8S5FtFPHXJ
sP5+hK8/xn+NoPx+N+2qyNowTOsdxUwQxPQm+nsZVM73o3w1Rfx2IRdPSytbfhMpRb0DtoD46F3f
EVExo1MwFc9++QjjcRr8NOaf9rZCtsdDlknDwiSh7WJONlvOyo3Gg5IH1hwgHfPAwZT9aYet248e
EwC30kDILpkM31/t+CL+6Qn5NPDFpq/qtL5q4eHtAlNaSBYsauUtaB4rglj+vYEuNn6GSMoqaJN6
Z7esHOlLKCCjP5fa8MM44y/8P1+QKo93+tMrF0c6lkOHyOcqeaJfFRa3Q4rTLEIoVqHmLpffX9aX
z+Q/758qX6wndkswaqz6vGFjnqQNRaMmvu+nXbMYH+0/XZUidAuMiM0bcDEMhWRRR4KPiTjbxTBL
SPibmHOQxQus1wv18fuLUr58HD8Nd/Gm4blq7aGRKl6BgC6dM6EaXNwEM+kwWpDYR+fnHsfhNEVa
Ow2vnOlK/eG5/PK+fvoNLl5CTzHJE42ZuTwYpN6A1hKIV3j4/jq/nLI+DTJ+/dOzIid5jviXDy+W
Rxg3cqvo9P0IHH9/+OQupmAzH1IP3169a20k5S6Bl261VK0XL3oh1dAl4CdjRY6Cazp5e6mBQ9Iy
U+Mc3dE9WbXsenFhB8RLZzPMiouhyAgQftOYIYKN72WHRnlFgU/b2mA6xK6n3RQFeR25t4prHwMT
6uPHAbtVnxJVep2ArcelSB3/pR3VlrQmurafqT569vzQym/VsOrTZD0KKFS6FUDCJi0McscX88DU
zqZOFhE2j9KAUwVvATdMJY42lVMaaDBbiy3RijeqpyzTsnlS4mafKOUVsLRHF4BZpYysWTC1SMk6
5UBV6T4poxuBZ8Nsi01GcEak4AYxXIRpbFnkkkRbf5s6CGJcFFpsmqP0zdLPSuJM2oDkafZBQXX2
yoeBYw/2yXQs7XbPfr7O4nxu6hkKRIiISC3LLrzF8SdGS1pHkww1ItK6sn/yOdvkZcRGvt9LOS9v
8KBIdxkE4Lp+K4PHvLiOYBbFVgCirJnijwBYCqykBrAHO8tK8C/ryS6lAm+wttqhvBI9Gcc9eZyt
61N+LeZa62IAGN7GjxV+BdEfyOMb7dU2rwGZWsptHRJ1mrRrB9Ah2+jjmPmGEBRuLKaNusXrmsMh
xvTVx2k0G2kjPfw+T0NOQ1KZW4krKxt2bhfCDhneu9RGEm8gohzoBbzYlTtJNfkIH5RqvL/sjNsu
Bv8BoVgactqO9QLm4BTx6MSSbrVOLPyeoMPY3ptG+lTlzkc4wsQHd6anYh+ieopTBKVxe5/lYAk6
NrN6hmnADUimVsudaByadkC+AY5UQbqj5jUjAodIKxojOKOEXF6Fjr53U/JmPOTduK46NP+aRvck
b6YQsZBfQmiVxliopxEoGmAgde1+GSESm1lklNumtuhcZnW/2KaIfCAqQIoMoD81TP1qsamrp1qn
g+lASCGGU3ZP0Fq4KIzdiSadWkJTSKeBgroOCxqUSDmIVZtaWN28kclIe88nX4zqOrFqq8Z+p+Fe
k1iDv+UeycfYRceFuJKclQBNNRjnKj5l6n2G4iMproUxInMgrHlkx4/xWvz0AsADt9YetfMNOaqp
e3TSD9KdTq5DmjH1deSGQIqiRaYWyypDZ6ij2yx7cnmSLagOGtbyu5yfFfm1kunOjaoIYONVP5Ud
PnaMsRJzg7nuZH0TodzjpJ9itumgTxZNhI4dCoeFfiKTiJDoV6X6bKX3RoTX6XHQDkm0Cvw1/pYx
5D4r3uxBXmhBfipNbd2glSTyYQXJZlU40RWpnXeSwALtZbfEBk7S/DR0q34M0yCGLgiRM1Gp6rIP
C/lcA1VL5pEX0VIOTnqoYDa/B58yJ5E+CeehEqy69rryj4AbJqqfHUCizjn5LdwmuWpoKxW1PQU0
BJsH+nWuHzX7lgAb6iJz4zrbJSCsd4EG6CJ47NNDUL32QXOoCKmmy7UvpOZBQ2KG7ZLc3Lrfqbh8
yFy2bqIyW8dkKwcYS+ALTE2fQ3r4kCBECDH/oAzD+hzxQIDHQzmd2UQb2cljg0q5K9ytFhW3trj2
R9JPEi2H/M0x802eFi9mrc3SkpzYnma+IS3z9NaLQyzRHy3/bxd1qI7iRUpdJs8wjbC8IY8AeWVv
pVjc2JG5pqW4isANuDXzoVHdwZib6MOpM4HJ5cNc4RWmU3nMqOYGJmivxqm3Cknvehk/4SCcuo67
S8GEYOJcMgWiQT2UxLmFOY+IGd4PPVqeHNZpdtYFohuSD9qaPBdMBv05bAJCcMbkv+AqM2hdet42
yWvczdUqwm+VxPexuI6o17iQeyq8Xkj1aGdNvRBlKedKn6cApm1IGJ51itqtxeRTi2Vef2gGmHvq
WCTJWPbGNe1JqV6X6XUqraPhI22I7qudld5fqRLUkN49IsyrdJBhhwBdEQShmQpFHyLbWpWfHQtH
OFTSKqFNieWMWoWNjkqmoBHL81p7Sdw1qjg98hdA4zAYIqbL8mmuvPrluY5PgbRj/gfRs9aba0dD
O9TvIQDNPQgKIfkSFtysIC8WdSbNTcFkIFdrs1r02nPUOKNdDarNo6y8iODV9CCJBCHouH1fWkyl
a5O3Dw21+pwqSG3TtUPFzhQKaC4bwfxT3ndYfB6zZAf9KKiaZVCsB9b7xiegHCS2eCuBRNn4k2U4
lkZ2B+xjmbLw1cE27+9cSI+ufoe9GfWCu03MmZoAcqFRnhfevC/hOxCIoPpMntxTrN9PugrIJiYP
W9YfVNrkrkK+uLfrpGAemyZyphAtw9lPoM2U6aKMcmShCEITdak1IOQ8g091W4whgN5aQiJOlgXt
WxiBxKGG7vtYdoe5gwNhLRLypoFKSGOR3H5VebpNhfhZkmLY9ivkHghxjGGKRto+UZ/V0a6hUd9k
N9syoeYrv6jOA+zeFuGUbKezKFzjO+GVLBd529ESP4sGWrWX7AxQYoiOTGmbys4msme5tUn6hgj3
aFmF78UY6AF5UaKFHSYUo+IDKmtOAc8aQbNpwGEbJHtnNotWUwFVLNT4GQsaJtpuRrlxPjCDwSzZ
SSBwXN7ywHdWEoFrPuI5dNEdyihR8yuX/Ywy34T+9t5OrJnhGhsyNCZs5SeKVJARaSHZ2nfQ4dtk
gcGbgLGSPDt5VWT6hs702ipvWHQkm3h2P5tpFiQp31+qaDbxN7HneSzAx5HUCJ4StDuqLL8+dGm/
Qh0MYD+8rkzQc/WsA0MnogjxY8ub7s0GoqFM5FkZhbWcwEZVdmaW2Z8aioo62eJp4gLRoZFvmgSY
S2vb9+dFp+wEoYaeisqldKaqdtekypzQglcL4GVAUlhjP6RluOy94YoaI10v4YG9MpeNpxWEqvd7
KD6jHOWmUWGUEedIYMNI1qHg3B19LtttJJAhuObTNpl7Y5Reg27fXLZscpTg0SWbIMFqTudzp/YB
85+LucIcFWIIwcqTU3Zc5j3iuqk1fPicJyP/3gEJRYrDNLE2PTt5G/k9gbYwfMh8uqlhbrsgucYk
D200/8P7szxStTjVQP0tWvmHE+hX3Qdb/3SsuCh+9ZYTGnbKERQaukW5R111q2wO9Y8oowMQ89vg
h0PonzqAVDV/G/GifKAOkg6qgINMOSexfVIvI8ImzCVu/Z/H+ulkdlExQBfpWIr76yhqXjlL5y6a
kcK9lk5M8utqSqzVUfq/N41+u7yL2kFSUDhNidrdkeQwN2piKBqx1CDYfX9Y+7J08K/P7VcD8tNx
0Moagvq08dSbPFosabIiYTluVgr6VCV7DBRn8/2Awvr6XE93T0EQQUX64soCszc7KTeqHdGMOx8r
FC4FOA2gxZ2I/aaCBnvZQy/xeS2KgJxdadaI9yZ8zdwKqv9L52NOSe5y96r3jo77UFjrooW2atz1
1k0tfXSe9eZ0Z0O/i/XDQFLJoKO8I7D5XtYPcsC0WPYnABQTnzqt5t/V+kfv4oS15UPPebAgsCa/
5tizaJVh72Yk79BvLXGGg6ugeg2OKWWTgvl6XlYcDtnji3yh5LcOZsWiXpnJR8+uAyzbIuV049kY
e2kU1K2zLNt7z4dSoSHo2dVDehwR2H62hwHJBp+8JRzOXbuJmE4anchrtjmtic/R3VNgn7oIPY26
O1vAAEuvJb/+BtPVxMIQpsA0VcI7H4ZRFL3YzqHTjypbW2tAAh7uFXxBhiOWvQHnFm1Rqq8AsE6M
ahv4114fImylOGy9OimUpX7dJsfYbO4lEhqLCiGB3MGtydc55BeH059GkBo4wK6tqd6Da1E3CBy5
Ps6IerCGvjF1AAB2TJRyezK9bY1otQEmWKogkav3WBwiHRw61PA+ArYinVSz2+rWsHD6aoZ46COM
e7hayT620pnMGSrCLF+bGJcRr3vIPPGRoPub8FZC//zIJWWrYjuOnXuflEQ7OkWI+SXCmwvyl32N
HalH7ocWrvMELXyrz5Sqm8HRIgyU2IGoXLjIA/GfyeVHTbCBhUXth0f+y5qLynJhGILGj3ZRD6ng
rtWKyrtMYrE381eke4/lVamnN0sm9MJcc/T9aYL8cs76NOjFjNwg5AjriPlRq6jBy9CZr0rEvf/m
pV3Mwj2wSQwSLi2e1/pZXw2T8J3Dw847aAtjFd6AV9t+P+I4O/ypKogqgXK7rSCOuJg9wiGTVITv
FG/Xwy6cYxddk0K+LVffD/N19fFf41xOjKpnaVA6GEefGMux+sh6tkXmNk/m/VZd/zDaV1dlog9C
a2FZtq5e3EY77hStt0iMSwz3hWWa+eTQaSnzH5hQXLpBc6fTqKyeZYICSlHs6xDZy3jMJgqwU8N5
O4BEwkQumfUPwoKvniNTVg1bRXD0Z6mLZ+Mi0COtoNKSwWe7ijvrvfmx2PvVOvR5lIunVRswxQS1
XuyInMeQwkZ1Ej8xO1bZVLqFljPH+7+t9k48wXBlz5LX7z+ALy9SFcJC96Vqo0jrt6qoLVy/CIkI
2xnxUpbuguZDwev8/Rhf7pGQmP9zkItrFIpGQFfdlCg0EGsvvGldzwhPmloT6jMbhO0/PsTjY3P5
snwe8eKxkmPDrMnCBeo81x+6hTxVZ9mV/4TgcguX4uBOq5M3R2rwwzv61d3UWTP+scKbF/2IRko0
px30amd0GGDFm249aM7j93fzyzlVsWjmI/4SGIZ+/8QGt0XQrVlsXGRKLwbcluz6+xHU8fO4vHv6
pyEudn2ZbqQV0dLVztIp+Rb0MNMnqkOa/FBKD0IiOB27SXVXRvo8df4fadexGzmybL+IAL3Z0pZX
yZWk3hBqSU3vPb/+ndTFm+KkOJUXczezmAYUFcmIyMgw50weZjrUecJqOkBLGoIazXlCVXqh9iqg
qonhYWsCnUJefKgohfnob8v9UxgCXpA3UMrCzS++hvlDxg0OXmfPM1Z7U8y/ZgX/cluv9dbwQi8q
hMqhOscYyGhhFRI2OMpzc0p2+ufwMWBbaYPVX9AqWeCqZdk/45N9jwsscs0Si1pGNWotQqq4Ey3Y
P0AU7XwDiMPLBNoVyJwY35AlkuohiZqWNqKA9JbjI1OUXhK8dG+f5rqt/2WHMsl2F0oNgyw32CNs
D+0wWT5eruJbiGXY20JWQ8fCFL/nWxZSQDE5VYIKPfxjuRVs/is7Yj3GGvC4Gr8w0MD6VORX3zB9
mZzrQp4sJzHAceBdrf09TGb5W80BM5mHnW2vYty1rCOkgu8gJHGYY7j8YKQA14k2ADC2uoxxjTGP
kIq+5Qx4LRWUmd/txAAEfakDPIez5GG/TnalwSG5H+McWZpRQQqsp+JQtuSzNZdKAipzfVYn1gzj
eqpy9WeZilNoWJRV0kAKtnjQoLGyXeDIWxCfFlvRbo/MW2UtWVkaIxU/xGjkDLWEySt3wQOi1CMY
J7sZ1WQTADagxZbNyh4tH1ghlhK4Ve2EO9YNwwjNCnXDdEITgcOahDAAmFXiq9CLD8kM/t38neF5
q54gCSA7VDE/ptCTvqJUgya6R2GjcZoLFgI3/LZ3sMWFRz9nM/1uNV4tpFFGKgN4s+gBMXEAPpvb
ghSgtSKMcaJIKb4C5hljLIYTuMoTQ0mWWMpOg2AeAHWA+obsdZfopLnzBs0cs/2jm8MWhDmuZt+W
qEhrAWahKGWz4dRgjF3Hk6iVByvjeEfAFGIpfeWcCD6OvRp/JsFr7ncbdEfAHQskChRsh+qhRp0U
55LFaK6A3bbwgU1V8fJr2ydeCKxNAOahjo0emPBO5jnn2rAmQIuDytTCUJLtA7kV8Ef4Sy8JcpNG
A/KvAQAn7G7qsWSrwG5VUEmTAV+dKPwz6MVLcHjxpybD2tYdVkwCsGlmKsGYA0YkJjMnVpxada7F
wVDOFYH+J8ReL3krBhtpk3iDG26wMend/gA/J8tJ+ewqh37f5KoQAfULlkbGhQG0cVS3ktdts0dm
uFidBlhIou7g1C/7Cput5CUF3LZDsgMwzrY+4RHPCvGr4XYhibqLpQYLMlKGs5M9YBNYCXlAAILU
4c+DC9hND9ud+ZFlyuuFyIVUYuqLuxIvsiTHlYU5JgdtSQsAp3vtIdmCIeOO+dWII/64lxeyiCMv
ZOUiEE8K8vodLEwCe+0Bc6yI9kAbNpVd6ww2WOA9LIix8g9GFPxOKRdy21yM05hYCxgyy95KP4Jf
oFEClQRGhzFOAQZVm5UVrM+kLXSlYiF2caPemCAzP9RP4LIJNmBf3uN2ASUfGmCfPboFlnJm+AVL
UyoU5ryvtFHy7X817lCrk01AaJiahyVkVPT/96OlIqHSdtj/GKEm+aTpG8DXPDJ3l52rO+zmMRIS
5qFS4aXB1lEXgKrz2xnjs+h0o2U8qDYZqxKcpLX8B6aDMG6X78mrhfEkgVwJwgijBbD6Qd8JGEYN
7uUtWCCs/lTepx7LXFezg6vliFTEwRB4A4wK0hogfFwZEOrSlyiNnURhRZx1a7lW9si/L1SrMPUy
xwKusXjbvZdu5s0nFS2Pyi2tYc/KDtbD21UYFWjCpJlkQMN2B+xHm1jftgMF9U5AdjFcYD3IXOVQ
QQYbuBjsIUr5R/T9LD7ZS75dJCdQQFrJEwqWdvkc8Q/Y/Up/advbwsGuvRLiNEGTJU1UwNxCbx2p
Yq8mQV82B/TcTGN8FRLAM+oAoc/QajacGr15jNSTZlhDflbs20L1iW0hK2wuvICUMwJCEJr0QsC7
M9CbzRI8Gm0F3Laox/iD6FvYJzYLNCd1H2UzlMxAt1UaYCFq0Tms/cLqG9S5Pivg53FAFW4xdsgl
L9jWvks13gPJDdB1+G0SvWMUajMlWAQfW69PTjnoH6vgsfIBxvYHiHW7OdXAw+3bYoFpmVo4J/Ps
YWTnrBXFmxhfADGAwQDVxsw4ls0BsxUAEBLTQj0mh4TsQeoBuKB2wBQCAErYzC42B7ywvldr/Tnh
37upc2sA2chz8gDgshozEUHwWtaouvNo9qXSBvRzGCznnC74MNJnHhT1wwzMMHRVItAcJIBmLxrV
C5v4rItYt0fTgSvyY8sj72u+2lLYNIIGHqYMkzQPNaCb2xKd/CZ1ZKAVD9jE0ss3TtSOgF8Agtwn
hkcsffjIsZ/mC601o2avyicp1Xcimp7KeAz8nRRh9xsjckNoYuLzqHHAqo2+UOfE9L7mxcAzUjB1
lpaz5UcgmTVqYDiWG6wDgO0GDXD0rJNxn7YYz4v2FWgnAimyEiC66apuC9KrAfhjftyPgDH2c4Qz
YbCFIAFrwB9AXLkqjqYYAbsbAU8Qi4Eyl94DsYAcCKEOQFMHXVYtdUTMH2SwNwl82Boyyo6Xtjn/
Gk9ASyre5XhwNU587ZqLFDb7Mnmd0ydfeRokrMyDWCwDwm8nFwCwVM0kkHY9cMWE9NKAsEPXIwvs
8l4Ae+ziGG3vAZNRwBMSeqxrY/e76Rmznqtv3qUvUXcLVlRlTNXBlzC/4OZnbY8lFPOjs5PP4g4Q
oKzAsRbol+Koy0VP50hFyYsUOIH3tgMCzqbfJ4fBxl6YHd8H/+7y1ADbjEVMScD8G1U6ANrGoINK
vjlwGzAOOKUb/JJOgGvaAmXul8KITWvxdymMSkjkGnu3/IQiMe+fqiBzBHQgJdbi4+oZLjSi8o9B
4qQoAFb9ocxiwHIAGta4vx1iV+t/Sz0oq+iTpG0DHocme9l7a4ODwY124hmubOWnZpu5A3NbkKUV
ZRlpbMwtltRRXy/3vnbXB18MncgfoBPjhU50QcCvANkxaPg24JxzO7CwHFpQn5qR0z33vwHitW2e
AGXg1b+kZM/eZWBYhkIlHKPMcQWYRmAZw3Mn7jN9dBS/cm/ruJbVLFWkco2Ya8GowOEM8xlMqDFg
vdB1VbYSp7L8eF0dDe4kaIYKGKu/ZzW4bGK/70TiVZPVg8jbQ2QGyyIS094BATXItL4A9mzf1m/d
Rq5SKf00QFq1cgsGypCLN5rUmwCvZhyhsH6GVxlUCuWHOuePmtCgdNVcZsBaIytwwA/mxCff1PfV
41yhI1t7rIcbSzfy74s8UUwnuZD0qTlIABDiMIRXB6y5irVUVENB+/8/GvmoCxGgXpDFGngp8ADN
LB6mI4n1uEFPwyO7ULWqz7WVJVP+jBEAgOBVbXMAlBTApzAawYqD63fXVQTt0eWUgpM1a8hlAtRS
KweQrYXD6008WDwgrCVet7ltgKvGsZBImb0OjtWpA/PvIU8IWoiFARwMj56MiHUtswRRlt7zCUZZ
FAhq3QSDnmbsYpoI00vZFqBNTutFbngM7phvv9XMeqEfZfwAu/RzrcGJSgJ2prECYWCCMaszjA6W
pi8KFqgRHKngnrqO4XfianheiKbsP1SLGlsI361PwS3BZG0NX7FbbwB8CrQolxQcwV0lmIfeCTcY
ntykx+khP2I1a19j+MVmFeZFhgEr1B2Ikfi4B1cELqT6oETvCoD7JG60gchjN2nnNuWn2v4CCiH4
zfoDV10A/QUSZs5p+9wMSP3Px7Q90Ji5cwLukgapfAfs6CHhvVkLGXbJ+q2Us2VFNfaRXJPf+tkZ
Fy5jLR4xBKjEcBaho4/5Mp17HEZUPKrhQ6iwDJ4lgPKsUPMFrElCAFlGFS2AbJPON1mqwgbynn/h
3liXydobdtH5VikXqyMB5BEkeshBaAF1GMBJv8rxPY3uC4Au3Y4b6wnV1boJMMzy/MCw6QuqDvXC
7exmD+25vIvvoqN6SN/LU73DeCCG6hhnunpHL2SSI198sy4ytAgE2Q2a0/ssQflaeeizy23FWJ+N
ulLqCG8gzAVDRvegJPei/uv232fpQOLkQocAQPwcuK0Q4sMRTFWPQXFnsHRg3SMqlVAbGHkuQhUf
J95yr/Ubue5lU9jh6rKru/KZZXisM6MCC/hnsf2WdAiy3HtSPIM4h2FtLAFUNJjisZUAdIXf7wNH
AfsQUuWzwjXDe+gBji7WxCBpoERrg/moMLsHAHc0ju/oqFFOTgMUNrP7Ap66g1f+XXtBygQwObwe
+CdONv+LbgUJED/S+6u1a1QACbI20AiwGJ4s6m44/ecjYjn50jKzgNV26iJ0aFToEADyVfngiD0A
198hRed5o54jS9rpG3Ix/08uoFGho+WFVg8kCMNoP0YYLzmwVcX89bYQYnM/Tw8EpFi4wEuZRmpJ
mpmXohGZtaTWwNz4FP1PLA3eD10DQgNxD7xH57ZA4ri3BFJOEONbxbUxNocuedHrPwIqbK2AGk3G
Cr3rEeSqGeUMat3qRS5C0FT84TD0biQT0GC2t7VZ7ZVp0l9S6AJ2ygPjuddwfhhu3+R24NSbyVVd
cdMwBqf+4Sa5SqLsHDjQRoKN/+aQbpt3rIzoOyxYeaGtOYoH/rrsqXoDtgjja5FDuvG1RMrgFWWI
U6AUN2g5ttvGIy1H0i1jvYG+zeyWHMrWK9QGsRyHjwW6k+BlLDDmN29BLxHbBtQrUSTdYWgg3Gd2
+Et8uP0N16Pm9WDJvy+uGgkEVpwR4QEmFgMqxR+T9u+SqKsEYqoLCbFUYO2xxmXWaaKdo+wX+ay+
xj/cZVcZ9IVZ92KuRjhB0ivindTVOTPwAHTmkpEtzIvLjGNjOLJIXZ6K2IHjasKxxSNAtgn7HZjO
+6bcN/rT7Q+0un+P6VdA1QDQDatC1PmBgxQkDUAqx/u1PfBOAgwVC3t5lnRqXP4VGQ7CvcPvq5dq
4zusbGrdPK7C6YNVBKkD1DQSVCwbYAA8Btr3bf3+wbWvIqijlAplbrGtiFC1q7f9eTSfADd26ZED
SxZ28O5Ti3MZItev8atIKgyD26tICxAhYpoEgOngZbAqC5hYvRU8ASTqBNCfrYV1T5am65f1VSwV
lKesAq4+gG1xWSvukQQULNW533PutxX8jkw/I8pfkr6BCBY+F8RVoDcoEhzUIyAGe2TBmCsE8pkj
4OqebdWKXSBG7GRAtxcmYtqpOdceK3wyTtmgYjb434pGVvAjtOJu5vat8mqgM56VW7+XGUe7et3J
WNU1eGBiYH7j7zGmHhJRS3mYaeijUSTeSfPkCCUjK1/1+YUQKlSqNQeWxhil1FgHKG0PLHP9wIF1
HtC09u3vtzo6oS1EUT4fZrwhc8RAtXYXjr2jxMnWiCUr4B4ysGhHhGJFvCtQnkgMkVUwW/1uC+GU
z8tFLFeNiKJteJA+QNxdfhr76iv7AlviHx9JbXEWnjGUDUY8RlBlfUUqEgRa3yuBBsECfxpbdJ0g
dfjDOFpyaf9wjYV2tO/3PnbBZxztnMduO2GzK9as2P9tiM94HFvxCKy59JCDFhWrpFtVShmmun5X
LX4AFQVqVQNhSQgt423wIBwiZzQTjKxiV5F0kIEazDImht3SVYy2k1Ojw5v/IN/XqIrb+R0oxr94
NA0P7YXzgL8FqvWDbxmb20fNkkv5f2/wscJPOGm1fx7ARzCBAAU72bx0d1vOes3qeqJ0TYPvJqGS
ZSg47cKz9IH9TuEjeJCt0k3us+dyg/X/Y/sOQAFPxHBFs6132AYNbNaXJZZzw7LoakfsRwAeJU1F
MZetVE4v/uCpBfa7shzVstmJYobiq0MrizChUhGpiEZNb4gpja/du2Bn9+OLbk93yK9InopeLffG
6vWxlKQikwr21D4mt7Wuvg5l7kbDm1Fc/Pg9M0IrmJmoaSRy3zpUKhgBQ7hpVJKATLvmPf9M7dAF
hfRT9CnavAl8SoazrIegb2hAUVRVnXJO8AzpndZCnFEKFlCWbQ5kJ0kuMILANxrwT7X+kkNf0ACa
mGp0aElSF57rJ22fRJb+R/kYcTdPX2T+2ndB9mtFr52BBM/YYXIAVdXRRM2MofJ6AiZffwvlp74Q
CqKQ4pP2br1VDmChMQVM6uV7gAeakjU+FxxzCW/djK4ySZReJChDEs26mIWoJZBpNeC3R/6lBuFL
PRxUH7DvH7dDxHp/a6EjMbOFvFmPRD2OI1yoj4NTngUzcPQcfFOYD9RN3gY/D3B4eBPANUzgP+KE
tz415aQ1kLqwsIdPXWCmJe/PJSZfGNqxRFBOCQrWZgxIpBW9GT0DZJadrZ3GnWBxu/xX/iyfMtaD
nCWS8ksf3FmBVsFoSF9ZdBAIAJwJDJITwGqtbvNfmOl6JLiaDJUdgJcM484knWz49jDlhzIGsbSC
TpQCOEPVGtLcAaq+JWAzGHQnRvaWAtbn9kGvKv3d+zUANf4DfJlXuDnlA5T/uOhBjD/BwGneFiCs
lhwWEojfLOw0Ba9lk8uI6AY6zLrXbsGIB4ckDXvfrh3eNe7TB+5PDQpRk7NlRu18vaCzEE+FvzBO
Ar4ukOKS6Qcy/AxCchR0ijv2ONuaV1wl0UlJMyeYJUWeibeQgeozobcEMFVvx8AKQssLZY/IQs6Q
gHPVmhNTehcUO3JZz/j1ZGzxM6jYZ/ApkO6/B4Fc39Pc4VfktC/zKXmqXLk14y9mr5FhQj9ylSZq
R6kij4jIVJGPGfsArNWeYUXb0anO1SM2nue321bFkkkFP6xihZlCxo8EAwTkGjCOeJ5luKvJ3uIg
yW9YGC4g+XjQkkFG7xqvOaAA3xIn+/rPnD4U+1RlC9Ntw2/W7bV6YS/kUqGPA9aVqsFp0IvcNiiG
8CB8isC9fPsEWVKoaFe3Kd+0BXoLgUgG4L4MAObmkHRbCsv96JbMhGdBGAbfhxifgUWwUR9BdGZF
NgtEg2URVJgBExdYvH1YodTFdjhPJtcpLkOZ1Xi9+DJULPHrUdKmETJmoLwBXMJK7bY1pVO0HWxj
F73yzN10hlZ0d6YSkqrhK/QM5gD9pT2WRW+rxLACutkCFLQBlSNYQavNAAR5BAODWWEO9LaU9az+
enB0nyUGiV6fxVBDMjsHFIGO9hK6AA+wOjs7A8JhMFmVGtbBUQEC08FDOyDRPgjq7ySsrFZldc5Y
gVYjP2ERH6TZSICdAWuo/hQn/SI+VxZpdIOBMECNNrJZ7xSmQCowICMCkwn4elES7m0ygw7EUqvd
RWfRFjeRzTrC9Qxz8dWoEKHxitKVxKXibf1kvBSzWf0af8e/qw/lvsKuWHEHuigQvbLankzBVF5U
C/oQzi36uAM4ki+8g9Gt/JHLMEprGkdwBoDr6V4DweY+sCXGUojE8ggqjih57MexAdnYfXTkCUiF
l0b0YhF4mUVutcm7EYMSFJTSoaiaYqu8BzVuVZBiCIDvbPTHpCovBC8lHGY7C/+E6b6UwtcQS7zK
V4uxZklvnLn8SMHZDDzWyZGixE4AFqfmqlMRcCvp0oupd9sBWUpRgSvykyzQOURhfd4kgWoXqgOg
LEYqSf7Ij1fB1Vx0arQEUxgVx5E8YMqwSZBzFihuzLGN7XLmzEm5RDq4NwFMdls1lrHQE4xKknZa
SkpsDdrVSmbVb/VjtOMsDe3q6Cy8z8f0PgRkLONIWd74jX20cP+Ba2s5J2cK9KALJk3RKwRTiolp
F+ym7tgD0OvfUAGOEoDeJfn7/b2QFxmCqJQRIloXD5sJxAqArnTnhFXy+YfzvMqhvF5p0zhpNTiA
7AGDFXDyLtDWgMVRbHSs+gI86VSCWRjI+zB7hgX9wz1xlU07ft21eg62WXQxBocz5Rz7QxjEQrkA
SxGiWR/BR8mSyTpXyuENtQZZHri2EFVnMFta41OEbfHWbJ0eKJf28MibOqb4WVciuYB+estVVcol
5yjvC+BaoND1gRUCS9l0iYMiJsqmQID1TZE3mRa7fif+JVKiHBRYtZE+KrCg0RWTzfyBxUmPc/Ao
QRcWy1PW8FSyO8Hreuqk8CSDOIYmJ2jQJgXHKLLZeNvb6Nk4iRPeqVv1bjqMz+zJx3Udr+KoS7lu
I0CR+Zic5uNp4zeCLZcvjIDD0ogY1MIR06z3jZF0ooZdl5qVapLeU72XO3Ow81O8T+//5Ze7akX5
JOBioyICtSp8EiNtojV4YJMDu7xVYOMie5seAbvasgqV645xFUo5o4SiaCcV+HLBrHo16NJ7Cds7
oLq/fZ7Ev346wlUM5X/VlLTKNEAMyKq3A+5ZRcjdGVd9EYGIUlOsEInHbZEsI6F8zwfzmg/6l+aQ
cIYZC7/U4fO2API9aJ10XtWw16ZpMHzKRPii0QI5qwAGIQAVp3gXlQd5BphRrzM0Wa10LiVRlmF0
osEJdY7y0Q4JRTab9Tlzxg3oP+o/oN9wp8ca1UiPVWVgKUjZRjDJRs+3EAu6a7PWwH/TvfYxWlyX
2wfJ1I+yjgLY6z2XQBCBfhxOfXAAqrDKmcDjEQLMvA92YTfAz89eWeNaq5fR8mgpK2mSQqpDBaLJ
Ba9+w1wKsUWG0kUXO0eJiVoZ6+2/OpEGCkFsBSlIpX5Qe/FaCZDdAZYjAaM8FA58gvVGdLsF8ZKE
QDS9tMDZH4f7GM/1KGJ1X0ht6IfdLqRT0VOQY7FWh6YFvnL8lg6SpRfdBuvg5gwsxRqU2zLA/dIW
IPSAPhX8L8bHXousS+Upt8HkcwX0BijfhZiSH2MQaJVvIEn0ynmwm2Ln8wdNea3yYzqfg3ww64Zx
AETALf0pb+pBiagIfgF4muChV9AqfQg1xgNjtSKCZVeVkLcpikrnq41hjCN4R6HkCPh8rSkfBxCB
KdFTnPAHNTKcONQ2iSK7rcq6ucgF/1O9q2gR/764uaKs5WtNTgEl4A2Xzhs3JLNKH+QNa71i/Ryv
gsiHXggCz66u53oC3E8RMb0ADHnwGkwM2NR1B12cJGWtfpXPfQbA5oMyhxbnv0f6E4/pYiFQ3GAE
Da1c7qXgKwGLnO4/tHVzCoA6GpWs4YJ1q9V4sFQahoz//F1ZuUoqPgfHJ051crjfqVtYidejtCFZ
/u/oMfT+lZf8JY/ellG0LJ3AK9geZlU4BHKzketnNek34fSctL0jzMmm6bGo0JXW1L5ywJ8cWFhb
69/3+hOoGrMW9YPc8Rn8BFOE3WBr9VlLA/u2oiwhlLUKWtmCwg3OyEW8NftvBbZ0wa/FuEHJ1/np
E1dVKFMFnniugIGyPQhjvsfeqS1EoCYDM3iTPdboN8dT4vjj7N7WbXWcSReuYinbrcCKwvE6XJE0
m8ASVJ6lCPQNFukaPAMTy81P1dm4ACtuyqzJnWwwiu+7jerc/h2sMyb/vnDUMdUnLQd/74HvAS87
x5bvc5ZRsDyVpAO3DpmKq5M/GlJokKt0qMxUGKwSFdSeP1RGbRJAnioB5ocAFnIFTAHCVgJ/d458
tmr+VD5KQIYEwjjWb2K4Lc0TqMjY3fY1/Kbcf+f4QyaA5tTuAQBPGm+FYwhPZYYtbq0zDeO10RPG
ybOOhEpsxAA7aBEHF8IMt6Vl7TEcdTNtL2MOm4Pg2995dfxqaW9UkCoy8OuKA8QNquIY9QBqgOEi
CRs121c6Yc54kTpgDusfI8f8+sSWb3x9ujGmGf44DgJkT7jWixEA/tLXqApu2itWmfp2iSmaITXB
fWY1U/EC3soNiBm9fii2t09h9YeIMCJVxmz8DxrTfkwMtYnk9lBXhQlCSrAKMncZWTKo7ypFsSFG
hYiotakP/RNAexwfgAob8sCuPgcdUzqsWgJLJPVtpZYTiiSEWmF1p/aPfPh2+9jWL9rrudFD8XVU
qCGXC+0BQ/0ZKE9s3mk8vXfkNyAqnwcwv1jxfcLKVr7t4ofdLMTSt0xnJEFSojUO8IvHaDqqCWA6
ysSKFc5SQ8xgPhsKqAj6nTZtBOWr6LEXoFk8sCU07LDkgN4Ehf02xwg6j5drXsnOAM6oVnqURM4a
pUsHYCFF80DFZQ66YI7lZMopkDgS3c760g6TCqAaz3yM6MM3tqGmdllXlpCCG0ru3VztNin+dgns
El/dcUjUGwMjqWPgBJmxDUMR9SvFjeVxG4GzaJDALyObhoYp3EqwRi7aZ2HuiAiEWddabYr/h+Sl
Av2GPKc2GCEwQAL+1QxlxeEwg3NUyzED0CVAREJfuUH+rwuPOh7+IF9SxF2RfrTqly8GFj+doY3f
BJhmQilyOMWzvB1kgGQ3iZX5+AONbM1cfl+ol5R7Aeu0mUcYyGwGjNWCHka7H/X4Za5cXpKAvn4q
ko3e3RWTnfQgrJXuhwr1P4F3U+w2Z6AWKZrKGhtwHAHIl8esBJgujAGH0pbFs6hlToV1A73igCzT
mKk047mGKQdUurnCqThQxhQAdAdTa9Q/xfFk8kXp5cpvDiNvWlOZivJYgPZWqV5K4RdIEVtTaB5F
6a2MJBPkDEAmyY55UJtiD4DkonQlHtU7bCnrqWx1xv2gB795ees3uj2MoicIv8UI4KNxYd92kdXp
J13idVGWDFlT6On5sYq6Phtgq9WUPiXRLmzvpDy2Ygno3yl4j8B5lOsf2YBdsQR87Z8Z2KcF+FI4
z+4QxuCRAPtxCksq5rOvt0fN/5IAhNWrvYmlUECXzAXrSli9ABc/mYpUAch9+KRCpPKPTbpLNsqe
Ay2LBbaZQTSzT+EZJR9mJYvc9D98eiGUilVGpwtDUn4LnZzQeqo8w03t7Fg6k1s99d5zDm4QRoq3
Hr+uQunC5xAKU13mEDqhxKteZLKRqjidzWPgLrsbPqcNqz7CFEnFLlWOk9yYILLsrHI7HOvOjHYJ
OMHMBNyCChjRLFD3bG5bIVMqlTJXEq9OWLxpMT1pz2DKEDbCPrM0J9vq7vjMRjRbTR8XB0tMbJE+
5vlcq8UILTXQs0TCq6+IJhAlWN+PYakSuQAXYlJZA5cZESM9Tn/Qegf5pVl4dYZSjGBNWNzeMHuf
q3fqQjMqMVZ6Xa+iCCdZOdKH5IINZ8+dhBNs5nt4KLhjVn5Way8y4K0Bb6OKwF//u5Izx5dFAGyT
70VMCaSsQI7eCDvdhUewahCr2i1k0a6fToYy5JAlorMa2uAXl1wwPO1lm5s39eSAMxjmyVRxNedd
iKWcX60ioZNrgIULH/0Bfo8mj2olu+KInvJBchLbsPH84Njz4oyzpQMAQHDaXo2hbzCZ6i5zSOM8
xF3jtmRVhXEXfINb/4hxVzUlyveLtglFXYHt5OJsx7G0M1r9OIrRvZ+GLwOgtaoaHfsuOBmAwq7B
HK0l72nQWkF06EPMxAKX8CLWxQuARAANVD6F4h8+Dp1oyDeJ/+Yrm0H44weiM/CgFlLOWvubn1uz
alP8oQxULhPuyPKk889i1XlgL9qAuRDd68+8ylmeuRoAFikaFXBKNShhtcgMaxtEG08lieVWBPCY
+BRuWg+Laidmw27VihYyqaBTz6IEkj9ctQN40ZzsQf8KEAdetMJOgN5IdqzU0Kut9higUloyNF71
nIVw8u+LUBSpcwOyFigsViHWTxUzL0WG/bDOlAo9aZMkjU/MxwcrVi0C8LOezLmRGZqsl9YXqlCP
8rgusJ2Xwikapy8QVBOnKiww2GkNep/5CVShVgjgRpn5XllXUALnkSxrvEav//FJwgntALB9DaRz
muAEMnJZ8MrcvgzXzeQqhVKv5yrebwsSbEBPo4bbNIfvN6WlpR8jE0iRpRIVvHUlTsNJhkoFn5va
pJiarjlGwojbLClU2EZFLAuVBlIM8YJnRZx/acHj7VMjf+JH7BKvp0aF6AkUQ7PfALg/bjaBIlnc
hPljEQO6oAMEBZ/sR85tgesO9ZdAem0gEspAGyoIlMtzX79kBmPFbb2jctWI3tmbprRMsW5KzHxy
SKM92IFeBSivucP/ZhW+V6dC9IU0KiAmwCdU2hifqHIISh0ZIm9fAq/YBhbg/2AbjGDBOj4qGAbt
LLaiTo6vAvIg5jWQFf1vH4j8gkXEm0Je1wsiodFBstndqXjG3ZbAMGuD/PtCAlrDeP+VOLOp+JKS
Jy6/cInGkPEP0e5qZ1Q4mEsQR/U8hEQ8Z8Z67lRGbquqtJ21eN/IH2M7obqsuQkAkyL/oUDpF/jc
GzXw3az8V/CJSzOh4kXaS4AyFJDREqMctyBuTI+t2YAP0CxPgK72+tKcQvd/O2cqfESKHGi+iIiY
Db8lOcXE2rMGkujbQlgGSQWQetZqo1IgREYtRpVCK2eRtTA+pc6TNtfCXjqBz7u2w6fkwXkfpaE5
gdW2aDqzQzWkA7hAI/vewNdmDma7ZMisfN5gIds1MMYkDv+b9eo0d31T1qra5lAYzKl7GWO6IuZA
kVT/m2MllFEySGLAXPR3nSsBi4e1OKBrOL9lIO6d9f5fWcdVAuXnbR+ImEmEhLJu7IRHlZY/ClnE
0OP7GfPzgrmKoZx9HjtdBssCnjnuZMkA2RhDMw7NHpBksSlhRYsgpAEuaie7sZN6xb4/Nk+1Z9iT
p9k+cjzWiPp69Ln+ICowNE0ZK4U64vvpX0MEmrEuMeuRNYG5/jQHJMv/f0DK4wup9VMMTaBIu+V3
ox3tyVwd2ZKtAE2IVIsNAL4Ks7CsSVHvELAOFqJG3rA1gM5MwTB5Kz6PW4LVqr9pTvWh3Rev4Wl2
RsDg3gVu8K9WKJa/gLoNfU3T5rjFLyjyl1R2uflz7hWTx84qByw4oPJOwUuPmY5KuwNWOfwYZK5l
sIn8D6NXL7c9aD1sXJ/0IuVCYsmNShzgxzRAlrYj3snAiyi4yRdwAzB0h8LoYIC4GhQYrC7b6kzl
8hwo3yqKEGgeM0T3roTVMiE3DXAWHPlt66ArcG4tHVl+ZfoPrMfSqnEvdKa8rYrLOq1JN0KuPmas
k6VtC4K57e2TZQmhPAgTz+JQGBAS5ICv1u7KrAE3M2M0Y/3zLV7VtC3JPEYJwceBzxc8TI6IFgQo
tn6nJncPqlsUD3JPebutmMyqG1AmU2L6pgHRPJ6almb6O2Xfb6Zj4eHVucev2Kie/wc7QZ62mTec
Cah7hzx9wRZM2JoeFKu46x349j0syhQsfVN6QBh4yS1WA+gb5f5HUF2cDWVfYZ7rbS3CvvRneSc8
zWZ2TCxgqXzEdwAGByMoxOdOfszBYobCTvPC+gVEwM8fgKtYFlXJkFQq1OSKLPYAF8KTDtRAff4n
ZeIKrs6uyFcJ1Odv+XKUmwFhOt4CbtrrNyme+t32v8AuWn0CLSRRH11Ff1qrOkji9iDW/sYu6p+U
fY2V4UcwYTjqRxKbWmXpbrrj/h1tg74QT31LrdH6aCwhHnvUT/quvyvvQpdQKFQH5V3//V+gKaz6
70IiFSR4ruQbdYRE7TGILP9eBq5KtCu8xPoYOoyA4X6S98xtFpbJUFFDzpuknnuYDHi/0+1sd1ih
wIi5AExvDfVIq4fbsF5L/xBErlZE3cLGwEl9En0fbjaDmJEMQBuNKcoY+B4tFUNuKCb7gtOxXlFE
m1sOQuXeIK+eRL+C4Fj5VIU/6RSZSfk0cop9O2QJLOul8u+p58uuxfIT6XW8Ttizd5W9Wz6Om/Fe
U8BX4cR7vbFaj9uyDpec3Q0V6V21tk2l0OdbPH3RGMy5zpqKu85/CoznGDn5bTUV4u4/hCmCLPOo
9mHOllJTrRU1n0XU4QYhtysD907tGKBk1KRPffSdaZ5NPnpq1BT5FR4B/GTnAJzRlAlkU/u6DF/6
dBLQlut3uozSF7jMeCXeGKC7b0MUw+rBnsf3RHcT8BbraWnrfOEInGhqBcCCM2HXlk/1iMxNOopY
500mwOBXk1lW/0falS3HjSPbL2IESXABXrlWlaq0S7b8wpAsm/u+8+vvoWamVYY4hZ6+jo7wgzsq
CSCRyPWc2ZGip6oxXVXzKukxUY5sAW2F9LsAW1WdPfbFVaPcm5iSVWr/8p5sexmfe8JnuftgHGi6
xgjtjMSoZudgH0ae+3dxtdrKEC9A4iK5LkqJbuc8zuRyxh/UDHnYjJCb7dXfMB53yYNkf7yBrdXe
hGLqtNUCXzh8wr0FJpWUYChx+POB+tO+tjGvcSiB8qkCTAJPrHt5Yzfv7tn6uAehkYaCSNDsI/pW
APNgF1njBvFRGUXQZNvm6UwSZ/tnY4LqmAgS+sNsI0jYmUioJ063w1vuVZb5LIa02g5MzmRy1n9h
KLWb1WqHj1ihN4boHIREoH7CCCObGVwN4EX6dnlLN5+cM6Gc8VemUu6bDieY9IpljLNbkVOGLPRl
KdtdT7oGfhtVUUAgzZl7JQoNI6vr1X8bcSFamwE3z2F+6Ul70eFtL+lTFmfhG2bQJOgrVH20n23/
I2T3PYhILy9o8808Ww9n9cqEKIXSYj1LCiSFQXGjXlTSuSxC4ZMrOsnnWKo+ROiYE3zV0eJyeRGb
GwWAUpANgNebEu46VbTQRq3C2evs1Gc/S/ZUpqJgYfMtOpPBXSTDzKKpCpbVicKBvOjH+BD+Auw4
goVkl92ZLwUwPcTkEOv+fzFMZ2K5uxRGwE4sJIiVD8Tr4aQ2rnnofBHUxLbFNXQFbxMhisrnnLS4
qoNoRMS10kuv9LrxIXAAD3xoLLRI7UWz9du7+SmOs7dBzpbRHBBekCly5emFVJ2tGN/1MLDqprMv
q8cmdig1dY2hNqUZhKfhTCq9TEtwXq1x+h6TTt/aa3OXPUTOdKf7IAYA5KYbe/0O3YOXJX9kAL4c
35lkziq1ZZppESosH9jl9X1AHbzvnXGTvdPn+kSd1pH8BXXO1tKfWOqCGQNwaqiugitOFLhvP+Zn
38KZLhNTAi1sCmBTHibVyga7em/xzo2m2zpoxaosukPapkfflLhcvmkDzmRzpiwp1jL0pK4jkaOb
glJLdtDTBSztyUUNIPzZPWHaXLD5m1bhTCZn2sJJaZKYYu8NtI4pwUvcVHgYfl0+4e2L8ynlYzjj
LHWM9oqBlTpZT3gAfW7hoJMk92MYBszT3VdPoiEiwU5+PFBn8oJ50RuyrBo1fmMDVEepBPsmksDd
zWqMKPoKTQAdYBwpVMESprwKNm39iQvX4mNTzxZRqVLXFjMu5KoOKgZHVnY45SD5mBs9/LMK2tkR
caY7L/pcU2RsmXo3OZpdHxIn2Mf+yoCtP6FbY///XB1ns/tS7dUuwwYm+/I6vgJ4yAdbQfreIVsj
ypNse3hnq+NMDDGTwqwqXOuVbRtkyvEVptUxOI7oxaexNT4GV9UpcC+vcdN+Yw5RxXQmBbkxwQGf
HaAy11O4LBSDv8O3oFb8udQctep3XZm78hII3vf/YkY/xXEnmEil0oQzxK0ze8D6uKKH5HF4nH+V
oV3+QJIM2X3Ev7qt7UxfcTPXTK8kR8Qbve3Ynq2aO9hmarqOsmAF/TR8qq95113w2CZwbPXZmp6R
DS1tURC8nXRHac/QZISm8kdK8WyvVS1UsiKChdH85FZeEHraYJnrr+enxEMTqsfQy3GIdhkAGOyh
tirZrlDYuHze21p29hGcUZhNMy3iBgY8fW72/bXxax1pByPhNf3ODrnTPPVXIs1ed/OLkTgTyemY
HCi9gYOHpWPTqa4qJyvlo16JEDg3PSyqm4wx01C+tPCTSAaj6WqLyhK3RapsoCV4U1HYivQgo2+V
Kv0hbR8u76e6GQGeSeUeRAxFlkWv4tZmKOF3iwa/e7wKW2ar0m85BEMn5lcGdHdPFHxZ00MtgSW9
kw+KRK7NCZiV4ynLX1gN0rXyaVi+6ejHajE7HploXCpDJ9Iqe+pF7gz5aKS5dCbcRVShAy0JoQZ5
GLgN04GtazSeiUJbXkd+Jht2lgIYtgquSkm3O0LtlCSHLvJz+SoAnAnLZcsYdJA5xodZN0AcGew6
c7TiPgZzZmmZYMgxgGJWKqUvqz+KSLOCWb/D7bdZpXoqmrzBmepRNha2uuDaL4ZXo5EpLQCdNEEG
rS30dDsaS2wy33f6O9xd22RPcv+jwtOS5j6lV5oke7JZWvrQO6yL3GCO/FQGTL4CWlT1ZCTXiQ7Q
j7hyusytoydDPo7taEt6ZHXo/5rJYift6HVpbUvD7EToHGcBYJtmMBXEd1M92lNSujHw1fvmOm9V
S4+APx5Ebj+g0d6U6K6bSydo5xtCnqHn6OH3ezpiD5Hq1jG4lPuFAiNGxx2LEndUVHsBdXihhug1
AC52Gtll8jIut13wvZM6L+9u0vguJa1DW+or6vd4gTrMFGVryWrqxh1aA7SXDera8+ymK4BjOtsz
ptN0PIZA22mxOvRSWmmZoTcMdNCs26Wafl9ErR8T0NVXN5qMsSkpweBuzaxKa5CTl/ZhofwAGsNp
Dgli/Ku2i+0RXQ9alzoLBga7DrAp5RM4NA0C3PDhezke0Ou/H+LiSl/eQDmKLkRLHwdXVfCB+W1n
dLuSvamMOaT6ZYJhigQweNFrXP9o2Igxi9iu6EmOwZepj5ZhIkqJ8aoW/T4sjWOnp4fFNCxKj82U
uIYyWGTEYaidHyj0e1QCHqoabuKMeXQJ9n2zPBNpsWla2HGF97I8pUmxV1PDjbXJXUoTQPJI4yGt
xyrJrwzZqZTGS9vmNpS8HD1ZnXzVx43FRneq8NpGGD+7CYtnU7phBjq0o+a6V02vjDNHL1Una0uX
jhjCbjDfsihoiz21uAoTGOWBlgEsFhfE9vtIYvs2SMAmm3qGdFCRHloQEFT1TzrPdiATuO73DV6A
LNItyfCrGu2eqDqaJcby9dqrQxRl0ejfpneLrt+n9DosSqemqlVPJXg7MfoY18wbevCRVH7MgEkk
3VAoOlU7II+j8mMBlRj9bXRngNCOUd0K6VOiGH4CpgA9f6ZVcUWqwJKj0k8aYiXhjaTif0pfOrVA
CIEkZozbsDRPHbuXQluXA68mb2F1oyDjWQNAY67tkf5goe629C0ZT9Vc2tr8wArlIIMjFqWDA5p6
7RJ3a8GcTZtSO1tuagIiJn2/RDkAqG9niKzlw0xfSfozVZ6LSds3haf2pRsBaLeULF0GmFMDuBmE
NEUAj7yl1qDhSukGOHwYRu0ZOtGq4KapEPyFDQyJiuYPwCuxRMP8zk1qROs0NbBqmBPGjZ0roG1d
nLFC5dn0grhArHrQx9qWjdcAC01o4oZD7JFiPqwEwKp2qoPQ01l4GMzWSbSfYT87YY+qJrBVp/ox
w22Nw+A2p+PJXFCxl5WTUtxr0re4ZFapIvKewZ/TqTZhz3NGkSfOLUA+7cymcfS2cOZEsZdZd8IS
F3NIgOJsGl4TVadeRQDZ3c9LvlMT6l9+vDYBOOnZy8z5QZoxG0gp4hUwHwZYRtgrSz7FLr1VvjEX
W+e0mPVIb/LbHCcmxuLdjB7OxHMeb1FlyRLKcAzW1kh9GO2wxUA2Rl6KaW2V/GUYbj4goZqdouCV
6LHIv18dj0uPIBdIa7NeK9r872B2zZUoVxGalGvnowPwm2hyYHsS6Gy9nK9gVFko9Rrktb/XCRfw
gyF+WXzzLbtprgbbvA5gv0qbYUBc81JnHeB6U6mnvrVAfxZCqW3v/l/+ksyF1XrQxR1bPpIpMDq7
zIGF/dk7xX2zRjeirMW6tq97/Zc0PrweO4D8zSFiqQl3kpnEaYrHHqAnjfIiaS/qnAsaYrfj+TPH
jCs94FHuWyPC8uiJ/cRl92M3fepfghviDk/Fr3/Wt3cmj3Os63iZFSmFPPmggvYlxGAISkeIT21D
8vQDlHrxu1+imJiI9pVzroO2zZspwL5maWBn7Eeswr4vqluDFbsN62utk6yYytaAibk47vfdQO5J
Afj09EcCwuw2+5mRcU+I5Jtl52ZmZ83wWAHqsZvicL+k6PSGS6pEOCkQBmBGw491IH3VtavSGzX8
pSt3uZzjtdC9oq4cY1FcwCVblw3VdgTxqTyctxqUOVCA1gzQrM5+Tk4yMEdSUriXpWzXBM6OkDOH
A4BXSjRRQ0dTIIHLyGSYvW8oGNfV3qj0s6dvcVfB7fqJDKtghdvYH2eyOVuYZLkctx3UZ2I3mqmh
IJhZIwjWCkBuNj2KtSMG0gxEMbFItCiC4exAAU2RyIRVm6ZP1NtCQ0NYsi/gLgi2dz2lCyaAnxVO
OtlsWuMj/sX4qmHXPwJHfjHRamUheXoCdlzmCwHJBarz0R9zFnRPWUTkdILqkAQqPH4nA7AqTRED
mSgM/AB1OBPDMoLgHspzTDNwt5bfJ3RxGeNjGn2blZeS9JaOeSqpV1wSoaPRfCKIjVLEODUZvEGO
PIB5W4uEEfzQqsP7niXwotfx33WU1821+pQGiic4D4Hp4LveKkoauRrxzclx8XQP2CD2ovvdN9PN
kM5Fm8Wp+KHbuWOYlvR4WbboVLgLTYjaROECVSCTxwBGVZ0G0biCIB3w8RifnUictV1IVvuf7Ndm
jr/LZyZaCXdvl3Ypprla720huxLzmrl0NU2QZxVcUX4AMGetUWc5jLyWM5tlNyN7Hor3qaycf3Is
TAWYEQBr0DyBG3y2ZxGaXKVcCtGJGtwU5C0pl13AiIDscPtgPoVwXhAYxesgqYFy1JKXoOq9qUfI
OALdAymDAv2PJEYKzmwE1mfb+HxK5azckkjSXOcSaJ2RrWD9E4G0/9fm8SCnmdlUCwkhIUt/UG20
1OAQaKKW5P/i1vy1Dsq5NYXMCkMH6SfKFP+q72EgHq66AeTb6pAcRFWK7RkZJGz/rRJU/VMlWrOK
0LQfoSk7OBlL5wVRB97e0GcDsEmq32Ga2gFejKz+GaavCuKgy5u6nao9k8/5N5Ey5mqdQH5xHN2R
2c2D/rYWNJHwaSwdMxE2CJjFOMPrsr6+VZ/L5gxUHCRZV8jY5tb9mEQFcB5zp4Pqral/kTUU3Ah+
6q0dtbpopzUdLU8I3KlbTe9zXzuVhJQiUjEmiJIlJIUub+225fpcIme5YnAM6YWCyz7UJ2m8rZCN
DHVRtX2zN/Ps+DiLUqpD2Jcjji+ho62wxerRftUtv2oAF9QA6E8wmJTMlSflorGe9ZcvnSBnZjqd
RCNZcB1lJNbi4U5Ds2uevuW4/lUkml3YFMZUsFlhPyk27s9b0tMslgKA4x4XQIyE4Y0WhW7OgEcC
lzilIpDKTX05k8adHNWB9z0PkBZ1KhCi0uuMvqRLY5XpfZ8YroEUmAGoqsvqsmlAz4RyJ8k0pUZb
W4IRoQZMFf2p0UL7soRNhTyTwJ0YMSN5qWMsC8Bes46cWHHdMiED42ogv+jFmRTuIaDdKEvNDI3U
/HAnA8cCxgRKCMr5K3lXJIJLtr1rhoJZVlQlQCDJKUYAtlFlwstdDQdVeYD1FhzL9oPAPiWsX3D2
Zk86G/qxREmN3KxF0cwp/fC0gA1nJViDmy1gTREtiNP0LGT5LBUQ1xEQfZHO1sbny2ogXBGn3qQt
kzSpYA6LrrZGOQfqGJg89JuUPejajiHvho5vmxXvRd4ezBI8mtPoCr5hlfFVSz53ldN2ErcsGzV8
g2ramHWNwJH8a+2YX2vN5DnFTDug7Q6lh1lAYSZhW0M/ZXP3oDE0KQgwavtRCAYfzk7b6z5wny15
1+4ur1N0mvxlyMNMn8E6BhpxxdLRXjGnovByu+z5qaB82MfmeIz6ADKy4wBKKBuFjQdNtwDrtXZZ
FDcobVQ7NNO4COiB5R1c/Y22lW3T8teW8lGgmfVGaqjrcfoAG1M8xSFvAAzKR7R2N8+aB66x4pB6
woyfYH/5sHDJw7kqJFx/Xe722njX9Aci/WwQ+LVjbFXBT5gHYMq9B8b3obtRgWZXoUqj1LCwVWOp
S3tbm6qbjCYqQM1ObU5SngM07KGaB4Ed+eDiuaDxfDTYs4bkSY0tWlDElFBWUpt3acIYWqvbTaBb
WmNYvVnZpRnbUl16qT7sFgVkRc3glBR8kl360AWF1YSVG47hbmxlT0cddJhle5pRLFiOC2iD87Dz
VfqqHdffbKiXgAapGB/y8ltaS+iWDq90lLewbZY2HyrWoXrzU0UirWtj4Fgbt0of2kTJrLgp/ASZ
qjxLvKV4G+P7aQE0ogKEzeaedKrV1+AOzhar7NCVwuSbdvndIciuwtSegap1+R5tuMkKMHkxfmni
adHlj/zAmRVmbbnIbULmowZ4sKEsTso4XdG8ugrHAqqeWUmGsRsMjdQMad1sak9mIQgSt74BshWg
3jJFMw0ebVTSExLIijoeWQQM3rbvnCgynVJuXKBa2zRXfxWotYRIgGix6ndocaClaCO2XZPPi8a9
RmjcTZAIhRZpfrMvPLpfSX/VnRAsSnShuWdojFqVDOvFmr5PTtnY/ZN0beyzq3SwlOfpGhValHFv
S4G5/C9PE9M1Qk0Q8PLR19CXxij1cCpxyA6m2nb5gb78TPeqF3//G+A0W+aDyYYGImyFKege/fNt
H5WaRv2aMasRhXSDveJ3T3crtFH6gs6/O3GvxoYSyexcJPf4hDnoLgcFIicvk05rB30Y2sEjoGci
p+3d1BMe5eoC8YbnXCL3Bk3xFKfJAInA2HTqezgwT92O3gSYLeqespOoELGZ5cVmmpgO0QDEzr8F
Rq/RIhs++qxGNw4t/Sr1e294bX4Utugt33IjzmWtYeaZWVDTQNOqErLY8DCWb1pYuiH6nGQmsD8i
OZybGQCxRU/mNYcrK46q9lbV3hLDdOkkmmkXSeIuuBYmszZGuHgM2ClmbgCaqLICHR03oqGVjwzd
F8VYEw+AwqZE42FYs7DUilxGuawzzX0mvShIR3VGfYjqb0vYW5EWWCbR9lptotKN16lCV4Gl1Y0V
mM9BeNQHlF6IZhOZ7Eqpupbz2W4mNPqPr2y8UnJ5D0UQvKJfLyza4gmY62WKySNqcGapSmploOPQ
H5NuFw0ReixEzVQbFxQiDBM3BnZeY3xEQfVUjdR0Qb0WVE9o4UIreQWqxADzaakj8g830i9/SuOO
W2qADhvPkOZMnpxZlTftBnTJLXDeLBmkjO8Cqs2v6gV5VMETqmHS8V99S2cXZmjBfgRmveEotYAb
6h/kgKHhBhxn74IH+6uT/aeg9UPOBE1dWhGWJwPsXODnh8gj7fVgT+6KsJHF/3sx8k9pnCFH76U+
t9I8HGUf7u86boLS72PjJvcBUBydv9HiKFofZ8fVsqgWNLmMsKoLWO/dGjObw6E+KqfYE5rU9fP/
vKnr8nSZGppODZOHoFiK1My6GFrSOR3yOf7gaTOGogtPcilY3fa9p9g6wjgYdKGGrib0kmxOQ9UA
bCRDMQ1YKLtp9uvOhr/WqbbqvjsJpYlWyl3wOArpZNaQ1jmK14TZB8MLua8d1ZPT+8Ver2Hs9O9/
Y0D16zv55yZzGmumIZCjGETPwXAAJ5ilmceyr7y6LL2cZIdWeRuzwMastyWPo7VQoGRXi3P53nz1
u4D8RTVMVRros/xCNRUiBxQiy9EfdfLcSvcSsofl/WURWyZAgWtl6GhHNr/QAi1J2Mc51fvjLD+q
9ZXSAiimeMcEgGApG9Mk61o+BXGa0+dBlHYVBI22Ftmza9i9ectMay3bY+g3fowQPTg5BcnTEd0/
wuHI9fd5zT2Xz+lSOIxgEdUgvzgWmHKeQccK0j5obrmvH6dTIW7+FUnkVKikPVG6GBLX+Zn8NZK9
1kbFP9iXP3vVMnIv96TRjp4uH+hGz/GfG81ZPzrl5VQ2xiq2GsAb9iE0cUB5t662uCYu4If/BmXK
RuoBjCWKbuhEA6kGtOlPI0+XcWxUKRuPZurBgd7Xvz+6fHZlecQ5Mxs5Bztz56vpdXxHSknc1L9l
LlSE7Who0RkFPM+fH1DM1FzqRgG2bylbaTIeZ9IAXhzjOuWMXvv/vciF9X6K45tszCrpwkTC66nP
DwvcjygX1Z+27r/KFMDz0fUPP6GXxoESjOkwHiv9KOU7Fp/afC9Qly1Dh/Z4RqkJSCMic6c2ykGZ
xQqcqM6h/vpWlvbwbbAyq9yXTnJnCOzNph0AdZ6MaECG48YHdXOLZsK8L3rErOynaleSk/u6qwS4
iw3wTnUAgUp7mVp64pQCd2frQmrwE+HpYKU6/3DWtQQwQhRBQTFx22UPk/bt8l5u6Z+mqZpqrqZU
/nCxz7wcOlR1rcTYyhptCRGLnZxpqNdNTpsvSFP878QJigzyGmoQUwEQFc/oNtPEYONYrycXGsDd
suqDAvPiDLYMKGtfRbVOVKD8mnCASB2hsWKQVWk4ZemMjPYqieBx71fSutRv3PbvQH9snhSGZFSi
oTQu84MyNS2aOQmn/jjdTB7e4GtlN7zJL4sve8RtUrhwIk9/8+zOJK5fdHZ2VazErVQseAe1wdIx
AVQhJTiwh66+jjIiCFw2wwoAffy1Pu4xWupEa4g890dUKOAwKo/Fw/BN+aFQIKnkXoI6iSBk3Qwt
ziVyj1GVIbzTVaxv+Tm6ijPctJO1EmUq2FJQDhvgrVVEeNEbA0hQF0oMNDis8T8/gxPH0r/f/OZ7
8qja/d2S2gpSSBWxysNwhbZ3p9RsCekyFNRzhyq2ehX/lIRksv9lvz8/ZHVrz04XcxNENTM8xcnR
OFRefopt4rOPKxKKHfT113hX43zZXH5ANWu1z2VIC36sfk59YvcIB+BoTD7a853LRmejrfjPTeY0
15wSKY1TSKMgDt8r4Aldr0vut158in2jR7vXWkZn7wVSLiK92rg2MAYEcGqyDpY0vpiuTpFMGmOZ
j0unuloi+bPyQ2/m566AKoMiQrDWNY7idvYPcZwWKyF6l/XSnI9Nprorlw2Yf6t9oWI2Vm81gJGD
rlAhr6yOdy2JPBWDXXVnIHOy/DKq5UbNG/DLjPvIHI+FmLF1w2oppiojHwv8Jcb4XFc66oCNqMPx
2H1fkBtx87vIK9BqTK30HRN3D+Lp5A0H4Q+JnF5PqCjFrSzNR4P17giIpEC7l8NQoGKbUs7S7Zy1
avOJhks3Y9eV37Mk23I4u738D56z84Q6T6fVl2kej+VHqgWjetcRQkt0Z7u1U+61o7QXYvRvxOwE
/BCMqOCKQHqZ8xbHpDH7ugcTRLaPd+MToEtQnsLwz628EzkeG0EWctgEMpCm0hVeMQYNLNpm0jRH
GmuOKQ2gdt9paoOZORHSxqYkRsy1/I25R94FkUc6JEnTNcd+XsDJYbrgtbBMpbJG4TTyhraDY+NT
FHcXq6Wd5SHForS75J0cVxS4breizQC9KdklmIevv12+/h/7xF1/AA2tU8e6CY+HBxvK2oAlyTA2
x7Z7G0D/bRZAFtfp96B9y6VnkDe5SV/CjwRWdysFt7qMdAiKMOYSugkGTytauykFnEvQA71gQBu1
5IMB8B8oMr4Ss8WKrunE4J0keNMkqLMZX+mukWbvB3vFVw4rKk7siFFxNpCmAL+kAFTF1NEQg0zl
n4+bRqeGTlXRwA9cw67KM2yMwgBceYVJ6OwGL3xjHYrUagX+9FaoCcn4j2gM7iAfn6B3YA4zuWo+
6AvwkGO+AOh7pT2ts3Hu5AK1FM35Xt4KU/3qlvadi17//exFVzDOH9EZi07a5hiPi2uy4V4OjB16
Q+wqkSwqLbdZFVljhfne5JRGGP9sYi81gdZQyeNOK0oXDTA27THZFT5HwJbqjfuw7U6xlL6bYe5e
Vt6NnvN1pz43izum3IymWK3q5jgRQJ+A1iettLdpaQ6xOXktBacQkdAWsM41IidyWfiG374GJii/
rH1mOh+aM6ZLwzD1uKv/LhSOnuSLC4Ubz/MfYrg0aJ+3SdwoQ3Mcl9mXMAC4LIeF3NMUiFyl8SPG
VOLldW1r4NnCOCMu60BuCztIbMIPlL5/sb8PQI/rP6y5gRZCdjuJMszrWX0xRJ9iP5gnzrSvi0wW
hSH2E+OtPXpP3QrXbp1mqjIHsHmNtbyWnjjBIdhf3p8e4iyIwxhiVV2+HRTNo2vvwjAgiYaYaOye
Fiq44gLF0TgHIzDMJuh7vCct2AGlpL/OpO7UjKnTpNrbHAX2oF11QmSibamAJVphegn7gjyjLW1W
hbCgBpsduXjIlxaDsqGd149VeJejAlU3gt7JTZEEvQSMEGMtAv9pTwAnTcyAYWsl8lY33SONwx+Y
1rZoBzekUG+1Qnqb8WRf1t9NK3YmldvesZY7gjRScwx7dD6Voastb5clbIU+mnYmggtGUNwKpWqB
iLGJ7TDXD8aSvIVGzWxqgOIQUxQeIMCe2Vg5c4whuYLs5yBwBF+x4Wz98RWcuU6YmSCVAVNdFeBE
06Vun4d3qaQ/mZH2hKHtjl7TxnDnuPWL1EgFZmLz3iDpg9TkWm/nE4OyNlfpYlKYXilwk7B57BEr
xAZG3M3CGWPtNFRPggVvOWLw+f4jkk8Osi40AGMkNcdiVP220HZNkNyrC9Jc5W+CqSKCCd0of0/z
ypfHyWLgf5tAiBaaeKiRuxl+/5Pv0RSGlhSKcI0fNkjqIoWO43vQ749xdXaDIb3CyZwaLDHSk8Gs
8F3HfD4GT0VDc5s6fiaZexSmgMQlyUN0pK1QDe8REyHvbPQY4Fk9k8A9AkjdsNqQsDY5mfexqjpL
eyPld7UReGH6u4+Ym9PnWG5fewzhC/Z1vaFfXgKdoYqq6CpCPi4jJs1maS5mAD9kr/2e3pUrM7Ri
oIkDV8XwQryAog6/7SfvTCK3n4bazA3gVNa3Z2kx9W0pOMRUswYLgwnNnlrjPnFbWZhC2nzzkMrR
CeLb9a8/LWQYStrQNQs0iD1ghLwBxvRc7QTbKRLC2YkAhNVhwGD5e9TbAV8d51bmgckIQ7oA/Jxc
EOLhXRVlMTY6jaBBZ2tbP+vsPTdDzPZXMdY2efWr/Jp5AbCHgL4Y40YA0FqYNtlKx/0hkAuepDhs
1cCAwA8g8tfuJnZzO/q2ljSltdpfAPpDoKqb9/BsjZymthiMp0oNkdVyTZMQ3FTLP3nNEOHC+9Co
avARNcZFSyAbwBmrWW014OFU9f95mgnn9CmBJ6lRM03NjBkSsqQAZePkzMHs9OH8VoJsO5OA01DQ
faixyL2sl5tqeSaX8w6GVK/nSEXgGZcPo6lYWo6xaqHbsy0FnHNrXQlBLndCc5Rl6rJA+ZfJdFD3
AXHmHphYAj3YNiBA4vyPGM6AdIhcA7yH8CLvlIfYsGaXHBGkOiBKyhzFTnb0e+cLG882DeWZVM5I
S11JpsGEVPMB27irfQnA6MUrAWetOJv/X9aIsjkK52v2mbvQcRnnNcZsm2O0UndZOuBb08lSJVjJ
EGO91gpr3fgm4OSdy5qyVQWFin5K5m52uISqVncmPGZQvwN+HuyPMGO43UD0fol1B4XC0pbs8IgW
KmShl0Pl/+8Qfust+fwETo/CYWrGPIW7Y1YvmXYjx/cme768zG0DdiaDUyKzm+DR6ZABYJ3viwMA
tbvIYa9gj34E8y16lcDjfVnk9u34XBWnQJmqkyUvIHEAWsy0K+On2hCYl+134HNVPHJz1LEm10vI
WH6iUfp2PmVAoZNB2ucMz/pTdFheLq9JtI08ReFQgx9bxfwl3oHSsAAB16Lf2kZqyi7rEwhBWitx
A5eMvkDuejxf3Jazha639ezBU5eizuoWC50UC21EqiPrgKqW3QUtqAPmA3oH3X1ZihE8ehW5/9AY
/HWWfOIIyLkgEiUQv/I5TM6KmwoeVntGda/yI8FiNx++s7VyPkWfkmqSIzhMRQgY54y6A8JJwX5u
xjdnMjh7k6ZzrgC3dXWvG68Dj+eCAgUIBCyjiK+q/KGaTFdra6+aMHRQhd5l8YKrQTibU+YZBQgO
g9pivl/KAFlt5rbWTYKXY/2ZS0rD2RUQsfaZkUBMvLB9gmmEFCgYJAVQ1ijCTNPW37oki7MvWqvN
AXqW8EjlxCPosMpI7vQBsQnuRCjXbmSadjm/KjQ9FAZINl97Od3F3WHpektJS6cZVaeO20OfT9ak
vZT9HQB4fDU49ua4C9Z/BHrXEk6+MUkOGJesIIvtGohSQ3HKQIldzZPd59EuLPVdP7xLM7Xl8prV
97Ju3Mhqg1wnuM2n/NiPg23Qn82wu3yoIrXl7F21xIoRlDANaRtZRP+hBY3grRIYAT6LNUqJXkyY
pD5qySGpd1GSuRrSPAsGRxOSu1U57S8vSWRf+SzLnAMkCsiviNSA3oUydOYsANsh1uyVjyt1DNqS
hLZGcDn4FBYBei8zZ1x/aTfbIcYxQKW5C10Q/aAdSnk10C6xo0LCH8HpaVy0NCSSUqkJpJo0some
3DS0/355N7fLIZ9GR+MMW7WokzFq2M1sPy4AVNJKe4zt7EUzPjhwtPcWjZK1B4b6yJrQ+pXvZFQg
hF1KokeMn8fVlqjP49UXQIsVAPLkHey5GyQubUDoBCenswkGyB1guF3eANHJcmZPWeRhICpsRJ8d
dA3YBkCIU1JR8kh0kpzVG8a5TwA51oBAorFC86kn7uVlbKfozs6Rs3WMSmE/zJCwzrlMjmEXD9UV
ILZdDXCsolhXtBzOrOgAGxoWBZe+zh96xqwsy0SPoeCd4Cu5S9PpeblAL9UT+tjd+TrxjJdgdCMv
8HonfB/RF+iGlSOC1xX53jofpkXqmo3BRib7Ffa9R0lSplc1oG4Ha/Tq/RhdZW4MTu3DcJL+CR0G
/G5KwBwOz+ZrL22jp0giUIjXfOLFYLit3dJf8cWya8ObDT9KLdGStwMdjD4g2tZA98QTPsX60IVK
oK+e1OhWj+Yu/1W8DXZ2TexdA7RDX+iybt66M4mc6zij3WBoTUgMKlvv7GKvuQBe7716tIZvmrPY
iyvVVtELj3dTrc4Ecya16eESlCoED/9H2nUtyXEj21/Z0POtveVQ5sZqH8q2Hc9xLxVDclje+/r6
e9CjFbvRHQNKuxuKEDUkswAkEonEyXOq0Daat76tLEozGvOS8ovJ3JEhJq6CWUghgCliP+4oghUq
fc434iM13XNbVulknaU5R6boZB/l4ShWgxkiPCyf5KGfHAVLNyI+kb8I07fOgoT4jMfbYNv4aACX
RTtQ1mK3lUoQsXriHScO8cbNxNNYbRYgJA8fMzjLDq1aaG3v18UtvwB2Mb1DJR44GQhQoHJ6Ou5E
ywCuLxC6B/VrUK+KznAzQ3S19D4DJyNnXNQxzib5pzH2Vtd2rWCoPYwFe9Gm5HSSaKkvFKqwuKB7
nVcL733wYpA9ssgEIlnQepGkCLKtK3mBZlEalxeqddw+1C+xY44Wn1z8cnJ1ZJTZmGYISFIH5mOI
z0ntc7giu8wBW81DJb8s7ngduTzvvRgJjgwyG7IDpk4pE4xyQc1SR20j6mV7TnSfs348O8x+XPpw
yqMG69c4yUPg64k3j4Auji9GjxQOmgjP4Cgt9Q0vdbxkFyIvqqSh5qid6aPHYj2M0TIiv+iDnYSn
3RRaCE0v3f6N8R3bYfadXs1ZHsWwQ70lUazCAelfBEpnJ3ocHTCN9FZGnFq0eKDXi9CRY8tMbhOK
i5pHCSzL+2K3ON33zFFEqzOsD0nU+CHJrfSl2sB3Qkvh3QZ488vkPQ0xklbQBmDycn+2a/TYPKZu
ADHWAU0ob3XjAB4K+AivRHdxoxyPmgk+KZrlZ/QpYKPsR3d+K1DjwVSDk52SePBf7S8FA4LLPwGO
Hx3j7MNJIoDfotAnbBNNgoYZpezmsstdtKERYqLHUjI0tt6p9UmX1yVCt4yWN8EytwQCCoIdeMZ1
stKewnveJPIMMj67TERCqQxnpKKCgLkfLVI8fb4tLh33GqRnDiw/8hmZiyJmjRgVc7sTqgf081my
UluacQfZQF6+eskPjy0x8UXSDPDiJrA09FdC+iAWozsE041WfR2CDCnGd1l/TM1XKX9v5+4K/VJ7
vIQB5uZ+PuADCoc9p46/g37nUTKwGPOiR+ZC+5efJPmtwD0uxb1tAX9jkPyYtNyKTHQSybIbqo8i
6Fy7OgC9f36lo0M0rGs83PtimdoVsF6k2RolZGpyP0tfpDlFI27mBNBB0KbFwqXfneaHeJKdYJCt
EJTY+bI2wHCua19AtG6N4MH8fHAXN93x4BiH0WsipG2HSc5HJ7jtICiUOAPAsUXhi8jIfyEdp+fd
Z9PJBLccqgTNkotgR7gVf+he7ecAYeu4jWOX/wLrCc8cE82KLNCnpYK5zosewm28QQnOoqzweOHg
a+9d9llg6sGNIJoySz9hIhfOTXmCr5S45EzrtMOrlPnKWbRLGaEm/2mFvckB8qcanQgr9HaxOJWX
3DcrZWOs0mtusydnROzlragaUsvUlupDwfBb/2XaCmCHLneUXGnYT7UVetwj6FJqeDxAJmcKe1Tf
05BufS/6rtpklTjai/5q4vKNDu/Iknh3C94omZxpoaysJY1qcu5LnvxYeGW4/tDxAXW71yBTK6zs
C48a4XAAnG+GnyvJxLik0yQzjDG7UoW3r3ynFddg/fJLtbfa/K6vRac0nUG7DoEbjo0GstzrIqO9
rbtUrn2jAFNRpYde3L3UCnFyEYoMXbktUnFdGfE6jbTNwfX+99v0f+F7efPxae2//4VffyuruYnD
qGN++e/r6r2475r3927/Vv2L/tE/f+vpH/z3Pv7WlG35o2N/18kfwt//h33nrXs7+YVbgH97vu3f
m/nuHZIf3cEAvpT+zl/94T/eD3/Lw1y9//7bt7IvOvq3hXFZ/PbHj9bff/8N2eTRLqR//x8/vHrL
8eeu87fz3/7+1na//0bMfwINp+iGQjTA1PCu+ds/xvfDT+C3Rdl00e+/ydo/CcDHiAlgtUVPrwEP
a8ue/kjS/klb/SHVCg1GtGgiE/nPME8W5OcC/QMiTzdlXHTt779Rj/npUTqlRQAWW9MkCbB985ww
Qgd5aaFExBHK6wo3GlPiQV1O9wq1YGjocoeSNeAuGBCTp9WRrGXCkKF3FU7ZdODGTYHPTxXnaH7/
GNjxQC6ZQf8zehLRBKmc9dGlZMk7ZQpiRy5LW5Rra0A7nZryaLUZmNJhOGh7pCqBIhoBVBaFBvwt
mD2TUHVAx+UKFgoL29DP14o7r7iizqdx7cwWCz/rulFthDjJnGxNoA+DeneOBsvFRo6wKzZ86hWm
DvVhENKeIGSCmqhEWMgm9DCXZJ6QY1CtKVrYVzyyooRE7TrbHPr0PV5MuzihxzaZlGJoF6GXUwxS
v9c2vQ/tdzdc1+vlV0gXTk/38/ExyUSyBGGVN4riDB4ajjxa11OQSKGGULjjSuQBQ5nWuT/sycCB
gJhDNw22AzI3SdLq2pw5+WzFtS31didbqPIXg5+voA9jg+DKmSB/a6lI4CATEwAIbHXAcoBDmq8K
eHF9oXCpqcrHNzEVjUSN9HnKsBfnrvGaaX42s+YrKMZQWJWljRRWo50k2aMMzcJ93xiuNgffhay7
LiJhpSKtBdiBcNso6aSfhiAT/FuaqqGV8sKtRyrMuJxrVXE+0pPMCWlhILfIFZ7ldrKTuOOT/l2P
gl9oGGWKzXSF0GQj6iK6iTX0Z7Nv2MA41YvUyAq2WISezZvYtHXiTliHEM8vkaM6omfKflI4QPJk
2erjcskr5x+4ztg50GQVQRL0O4jJTEJhjF0tFoqRO5RhM0idZLSklewHvobylgP8gAPe92sBTzIv
lCzjEAQe2u9AaJUFSl+877ngKJiWo++hx8bRJUbQSCR2Fb6ndWd3WgePARI3lyquZXfdXQduyT2q
CfbnIZx5gvpjMY6s0hh/ZNVEjWgedWxP5Rpd7I/g0YK6XRyj4kbsys58fhXh9Hr6H4s68EW6CH4g
9ilTTJMwrOnypw2o3ZbcGpZgVRHR18Gz9/nozg4oHU09aIXGMUh7LdlGb70KpaYwTM2ZFskCRfO2
LEV7iLXV52YOWNUTV6J24EMgQFPxis16NIg/hXwSdM3pnOVZm60Ql25cQd3Sxn9yQeMPTIjYOKJD
IZHcaH6WTzDWGcdpoq6X2sTQ4DhQt3RzaKSEtx2QMJJdbYwn/gqeOw0s0uoC3b+iiKU8dRojVIMh
L2GRhg/ItOO1BrjPHbjRKOjTr/8q7gVOA1/B+xBubMDPGmcNUzUZFi1OIs1JH0W8LLS+cZPaoweJ
+ttfQLWenVmMNWZGSVgHslzBmrGnGBtYW9N3MNVTt/yK/nk8hDUNjRNIAdDjiBew09kkaTwWU3xY
P3F4q0DyIo5v6E0ZjJUE2VoqCWA8p/O2Ul6EXgfz9tvsICLx04Kz3IduSNDmHNrSzkWZgz6AtmYV
6454K2+GnbISbO179Iiczks25o3A2Z3M8+1hUQ1RlSUqNamjxscMvDCrvpzERHeg4/EgWOOeJlv0
dUF663wemv7SJj22xl7JIZRSSFDewzPGwWlBgO0C1mi63UYCb6kT30BEwst84ftS8AZ6dtzisDsa
KHtD1yIiVlF9MA3CUvgvwuwtmhdiMKyCB2ojriFGu5EKHV3ZFopJnPB0wZ1PzNOfH8V4wFHqUlEw
z9larG0Vu1V1gnvJbq5kq9nziv9MwepsWdmyrVIWSVji1f6Q0dKnOcQGXwe0XwVxj+nId39reOhs
pZzm6CdgMkxClqhUqVIa6I5BLZ266b71qFgLtSatOdYubBLsU3Dl4AEOz3BsrE9IXeZ52WpIG+jD
Y+72e1rzpwSi4beQuykvBPcTc0wo0tNJmGpB0xw9V24FUDy1xcIrVl20YeK6qEHZRzsL52UwZCTq
cXy1ruIhSQYExcKeQC+wE1id3b2rQKtx5pFjU6eM/Ec+qdRkAlxUnJzJUNdtB3LGUuVtuwvHP+6+
f45LZ1JvU8zEfCjQt1z/yDVLg7igt6xwhKwDS3nLZeejnslN5C56yJFZZrs16jiNYgyzJHSVHu+m
C1hKaFNxD7j4DlvO570nMlrrhy13MlL6SUezWauIbhJNAaZn8tyBXS52p68UJ65ZZCPuGrukMuvc
kWr4a5m858Qs45w5TklRnzTsOk1HI7GCCjq4KrVSXitN9Gqq3ozWrF54JZG+i6dHZUyumhotu9JV
XT0PAselLgUeFHlQjwBsnaCMw8wCug1FcQ5kqDhea7cg7qa3afoq1uN50P6VB7EDMTY7AccWmQmo
srgGoeA840wJbuXsnjybwZskbEQ3A3KHNhZVj231AtZ73REkP9BXIo5uflGb6ZH+cIDjD2HS+A69
Tb0pY+iUbhMaZ14Oslh9I694x+ilfXtsiLrEkafpehmoiwBDkZJ4IDVyp4iXTV/aP8cmmHguNQm6
A3NldnQq6ybj+tf0d82Iso82rUelcgO9u5PilaKoeIHZiSokLFXu2xZvoMyrxNC05tRNgeaIm0y1
o4BSfPnTtvWguhjd/tqD56WM6MSDmYxoWhYTiWAM4qsZujlgigKpWKBYwuu4G0AyzLs6MGQAZ25z
BmQda3MJeml2Umn2smh5Lfr0OcgIBGlBDDOUEDJ9ypbZEqqbRX1Sy5cqNLxqfiwarD2y0CH1BrMC
MDtD3Y/4gG5a8ZStenFxK5EXbni7jb05qhHRW4Sc2Znh5OXVssPjJlT/wtk2gN78jkOkbq3Wp0JD
+RpXLqHaost6KZzc4z66cJyUBccubVSNCdTSHG1frIfrBQ//A6pa0o9f9IxL9lB/1sHOR0vHbBtq
VitDPU9IqjqvQ4kQ7fqvyhV6qfAGiEc5z3z4PM05lIjZyKaCHw3XEgMcd2xLldLBA6YchxjlxpjA
xhY+yAq4dbdCeteFV+Ayh6gs6rB7WkyrzVXf7kPlTh9dvfRTBSBzS/ohO3Jh5YU17fkRj+6Ez76P
2Z5SPY5gV8b3iZtgk2661cf1TP87Z8rxPDA7coYQgCjUmHckl163ltCRFO+ng24JrQpxmUHOj1Rc
vHALxLTraEViy8FjqcZjJYUayqUzpf2mN10dRXww/HW48yU+qLBsPCc9fb7e59EO5Dry4fUDYCdR
ZFIlqWyMOE6E0SHC+DQP2WsDDUn7cxvn6ZiEDljkl7hiosmRJTBsafetCRVmJ++hdG3+mBucyUNg
fW7lQhYggVRLNHCZJmC3Zq8DadFR8ENKDkdhEvkNcaGJjbJz65DC7xcv4+KdLtwtAWA1QVMEXiTM
4tmVZ15AmWPOUCJ2oTwEwM+E1ctX0goaYDvFF25lL1v9gnAHTSVPd8GpXbqsR6exgjRaFzTYrV1o
Iz6LbnVNITkQfUffHiVmUvx4sPSN5hW3MWghoy9coaILq6oCm0Mk/A/zzeJoJX0sAbBd4DnW4Mig
wYQQjGpFHm0DxoPpa/Y6r3gYmgvnJNhYjowyKXbcNE2iihh3scse0tWypU0JcgkuftpBxzt4LmyO
E2s0Nh/NcqEV2LM1htjEgDy135Yl52wN7oCYhVwqWWnaRBwRbkW7vIMMfOKYKHBJLqjZf6HUc8lx
jieQyRflolS73jjYU0eHdpXSZy4Tgu+WuuMDHhm8HE00TheMSRu1WF2ycMSCdbijNw+Q4oOieeWF
QCNSAW+USJc3U7M6v/Iho+1zQgJvtExGCU7qUiMhRqv6xUP1ggsuyGYGt4DGGxWRtj43dyGEn7gL
czS1GYRFygbuEi7aSk3AlKSjcxayL8Ekc0zxPJM5ndKuH2c5xcCGGZrx2ZUJ6dbPB3MpnB6Phr2o
x1UndhlYDZB0zTYSYTvT97SARMXHs2mdvfJSK05AYW/tRZoYrVHQvd0M3jKjNa11ivwrZ1gcl9Dp
z4/2dF7rJK8WWEnWINaHYIl4TTkEZPB4BDZPsPT8befU/dm3JlCytmrXwloFFwz8eIUei3doAB2c
v4Iboq+DRznL23M6E1MiJQjwzHbYc+hweKlQYm2uJag9QCNy2Cw2LouxO9yio8ThTe+FmvbJfteZ
+KJm5mwO9GCiXc7pXbBRHAnyAXsB7WODmz7Q7nVA1l0FXfT3v3Aw0vIRezAexTediTdZb2q4F8I+
iD4eZYBkhefqe3rXGva0Joh2Ihrabd2f+2fN035Fyotu8s8+gAk5SjSnZhngA2KoFKMq2d2jU3cT
3Bh4EJqBzq38eQfW9mt++DnPjOnUo6sFRWfombHgjyrLlagwIfxG3zWVbbciKE0mG942PQcRHHz6
Tztsc0ARylElBwhzqN7fyF+SQxE0Ws33kcs97y+H1J+2mPQUEPkqL+j+AXp0k71M98JT4lFqWNkb
H8Zr2ubxC7pG9G89X8OfVpkYIegqiBoz8pHawIVXqa+CAkHYNHyWh8uR/KctJsfoOogZLR+2ZpQM
wUkdHp5iy/VwBYHE1bjlZTXyZRf9aZKJD0spqOCrgaMolrjJka+99Vf6qtyUKNZHVyActkT0s3p4
IXHJRrEJ8NcgxI299ml5A0SAn0Xz5psJGtKwTN1s4IOSNbYrSlixjZgMTg3+Jrl8yPwcOxMftHIg
STzBeYOi3oUZSDcTCOdGlcc5Zi7aQSslhUipiDmM485zXPdzBjsU3VO81Hbg5K80MYdUrj9eN+j3
8nkLe3Fdj2wyblu1bSqmI1AMBbSFNjFJ3UaR3/B2cp2LAXGUqL5TxJDX7Xn5uFGgggQmOIAqFCbi
6e0URXmBoWZrMDLEV7PbAs6BpwTK4LHY6ffqcd51doWXPS4l7eVp/mmbSbnQmNBkJjnEB8Mv72S3
xeZR1wPs9uvSo02LvFm+uGFV2TQNqgqmsxd1o+r7kcw6LgUV7hxGAoDRy+fOc3FQRxYYHxXMuU2I
gTu5piebOM7sNABrotY7/50ZZt3yAZwWZQB3iSDFAppNdyKboJJX/50VdoXSFv2WMaZr0b7pw9XU
QSdhev/cxgVcAo4+aGgAXG1A34pNs9QwFdVMM8aPq//LYvq6t2xBkAE2GzusLPKmbnnPnZf94KdN
JoqWRoSrjRLgoC/I91wBJd7Yrz8f18XT72hY1FGOclVStoU0N+EEpkpKDyNa1bKXBRBe/VUm7j/u
aUemGJ8b48SIOwOm6CN5095Kg48rL45awFgA7OhW8oAdzDvfeQNkXDCIErlZOni6lMnrIcpvJ6UY
th008FB7Tx7/u9lkPDHQhGzqBSwYJCdWQbefzXRfqe2+jjvOunH9kaZqRwtnalXUiTP8Efy0UuaN
oZe7oSvedG45WEW6Vuz+vvvyX3qkwTytZhUwd1WMNZQh+NAkjdVzBQouh6Y/nZ4t5VWGFughdZPY
NOwkdzVxVyW69flCcXaWwZxjbdqhSDGYCExtaPfzbVennNB3OYf96e4U8n28QJVO6jqYUW2lLwq0
eBVuihWVyoCvcwLgxRKPBv1xABQIAYKAcXIt07qlF+DkhyZ3YLSmVeSZNl4qHBm3Ay5y4NIaGQQg
BSQeQJmzhbl5map6EOTRmQXaoTCqXw09uZI7g8eLdmmdjg0x67SY0A6eRZSRZHNai2XwNZYL3ml7
KUIc22AWSovSsEkNDCaZjH3afW9AhqlL+6riNQSew0JxraF9gCDGBIXUGXYep64gtR2S0GwHPgI7
eR4OrATKar7Krucvy9aATgxO/Tu0jtWgQMG7unqXesob/9pzcWKBCcV+BaBfZZPHcGia2lTwKXla
rqKq3bbq8tEtctIscgzhv1jeMY5sMIuXBIWkCioWLxDG23QMxPU4T8jZ0ry2MjH6ZpIQhNTCth+D
q6Wtbpt6gUxlXVqG0fGav+kisvet429hFlkfQfkipw1gd6+03Vx9jxwdmnULELjTO/8OcDE8H9uj
838UnttWjeoeil9IzvOr4HHEHRZckl9VK7uqvRJNoFxym4t7EkQXmoh/KJ7x1GIeie1UB4Xm5DHe
UZv9sgwbEsacwHkp1KCRALyqEA2FRAOLKExVo4lJnWtOPJvfFLNd9cmyFeZ203TSnWwOjhaId0Yk
Xctp4RvZdB/r0Bj/PHpf2LH4BhUkglQp84w5Pe7NSO9LDDWRQouKX7TV5DXRQwHN7M8tyQearmPH
wYMSFcgDkBvZuHL2BpGOkzrGy6jaat8XsuRgjsdgV8RtUOySCDpgtyTwcBhmnSsIDhgVLbEAxBnq
NuVLAk2heDeGUgVR8HzQdC+qA0EBuWIzF7SvZWz60sabbJ9uUhFpF0iB2kzoNzXJ0fpuhSQNcoQl
ZYKOa1l20704Rkm+G/LURHdmki7Rqk0TfXyKlEo3b4aoKvWVlqKd7MsUJ21SrDtktYGnhGGKfiAw
MFpd1pEIaqIkeFqCpggfEwCcY1su9FC9l9RhTFZQ7G3xohPIIOkVo8XsPXVcBEpr2y5PRiC3ceQ0
equj038aojnorTkg+pRZgQAywB9Z2fS5bchKBdnzcCIEQPtRVdbJCPpDF2zfYM3QNGUonGQAy4ZT
jtrQrTqlTwK/yoLWB6156+PW0NYuMgFNekLBG2QGmSSWdxM6ujcgao2fGikwiVUbdZtZYpqCf3wx
lkje4r/GIgWZCc10K8dl/YUMaZnZcz0p48o0mynag6EJJLZmmLQrWezHr+nSoYN5mdLevA6KPFdd
FSKsihsDPjt6ZtwXmy6YSGRLihC/VGkhoW4cTTJ6c1NCdioIHq4qcCq/zmW4bMu0VB9jpY7WEenC
daajA9ULF2HZzLFUu4ogF08L0U0Q0eWFOlmdCm3kQuqTcQXUz4KXyyA0tfUQz1V+EzaxOvnDYhbk
Rll0uX+NC/wttibUerYH13y++EWzTKM1JsM8POZFOEidnWl53HwTIbZgfB9Jn31f+qFIIC+l9dm4
19U0gcwCZlUi14TESS+CG1Yk+U2Tl6NktwppstU85lC9MlPcQaxlLhb9eohKcVgZskyf4Yc5aTL0
zgdLH1lpC6G/FTwjkmpLFCAmZ0tLk5VbbZIiE6RwZmU8K9ir0p2emc172ifqg5qH6WsTZeK0KyXK
XafL0/UwTrkOXE45oEuiDknio9acFasCKweI8tgPSfcjAVeiciupdQk74CwQvuSiluahJ2hy3j00
jbQmkRxNqaMOhQ4By6YvGjVBN1maCo9jryShH1dhCnUeU5rhHY20gGh1kUhS7WfgIBdrmPQQym1V
ReJrOcrixCa6MXRuIS4apFbNWvcldN9I/qCYy0vXLznBC/fcLV7XFIFpdYKg6G4nGUJiN8USFV7Y
tV1ZWYkG4lrHDEFNZGVtGARunPYEAs5CS9pHo1MHYPtqvYnus6AqIALWg6h9P+GZcK1NitE+67na
gei5iUu98IoomkFI083a/MVM+yy8T9GHGH6RhKpD/18LMURPGsZhXIWDSYLQ1sUp+DoYtYFWKcHs
dfE6BI20vm7SsO+eSS5X6BHLuzJHM1M+T2Xqtr3ZLJU9zRr4/typEkyptebZnJCW63oVoJnNxDNO
pQB+F3XjCOL8QZPDelMrci3nvdMXWRYC1RPXrdNOeVUB3xoElRja/6MuxIw1oFAdLYrrHI39BkoF
pZAkpSXUybKXwCH+hRPU2WIgJEd1aNUAYKubWDSWEzmeA7D4DSZgNd5ok28zHvHR03Xo3spt8+7A
eWnT5xoq1xdf8/ihGI44CJBT4UioBOP00gGIZwE3ZY7/SEItctASdItef/HHjOrdBhw4q/xLuM93
ClYUfNNX0mO2KjYNwFk8eNaBh+70XDv9BuaqKpuz0lYSvkGKQmgfJfV1gpastFYe6kQBPd2wmpvZ
M8zuWo0RfMu02uEVea3pXW21ZpG6VVuEa3OOQayeD1syhV4hLPe1oV8LgbJq23i39OVLP5GvIEl8
SAt1j5ujTwJji4J0CHRdfxMpiie140MWk1ezDyR3NKX3ZY5VS+27jRkrN0XW3siRuhLiepXNxbpO
lRsNkKHPHeIsqaEOgR46KCiaCtIJ9l1jSMJobqsRLXr78CpeUVh5sRX2IvoI479KdXJYflhDRw/t
boUiKpOpTZKYJyriuiOsNJ94Eqisqu2EeiLFWwlrbh8WzbOZpdbRdYyWGlgzzrSIplzCxsXkHwov
GB2KLuSqdtKbEj0JPJolNjejU3lsjP78KPFdzFZaBKWOnSLZtdNgQc6p60Galf/Vp3DWEDOLfSdA
rlEvYmeAI2urKEuir7qM08NCUSspd1GL7Mv9y45iQkIKjG6AUaHnkm0XrmR0HxaKadrDM315o7pK
yh2Fhw17fvfOWQkBL23H1tiG4cmEkFODG7g9b5q1Bmvp3twLfmNH/AcS9oLE2mJeE0CmOJnoTAAw
BOxxi5PjULKq1fSDtq6mTr/V/5oiF90FGByIlIHbUhQZWMBTR1GbQhdC0GPZ0Li9DfzIJttgTR8v
stZSV39vNilADDgqKEOgQ5S5AspKJhSqmEWOCnOVF9y0z5C5xrM8Nt3D535Ci2+nOw5NgZAIljE8
SgHIFOcGpcszHPIhDhgg5iHJSl3kb7zsAcuHiZNFBYB0/Ct7kMlSL9aTupg2BUhFL4U3rDo0k0mI
JN2BNonbDXDmJgeLKITjpimfYzdjs6v7bJZMW/ZHdHQUEFiKfbyFgJQaok5cdeAzdMPHCH/aY44p
3QRNRZ6Lpp2se1ApSo65zTzB1e3GxeMiiI4tccUrGZ8bZWIYY5TkqpEmImJYsqvW6ByOXRyTr7WT
r03fWCUb3Wk8jRdaqL+f+sxp4GR8RjdSYEHRIocoLdrzo7qhLQal3YCPoHEp3k12pnf+U+1ZpeIQ
R9HOjuNPUwyww53uw4a0Ielxp3C0vbppbiDMTcm+Nj1UB0RHhQQtd3pZAAVrkamNVMhGAxkc3Ngd
w46+xSKP8OmW5yU5ZxWogyWgFQB3BYIQdBWnY4PYDM4jqAki0VI3stv7AIW5441myV7pzV9rjjDX
WasEtYe0TgGKGn3BUIs4tTfL+kQENUPZzq+veux7ydc33a8cDWf7EJbomEygtmlIY8J1CIKTJkyg
5UeRGMkzRSxkoKU0N50vYs14NdIz6gOMDIEMORJF29FfnI4sK5Ic2gK4+GfdUjnI4F+Cov9KwtkP
O8NDZg9e7+WhVvCQb4zfFK1bVXm4TcrFFRM4cWsAvKkNvgJe7jEpPTIMG/TTuEPbrjsDhExDJfN0
Ay64GY29KE8DEAzhb+aAkTsypvOQIt6D+RVyD5vQJ77spB4XWE0Hz2zdE0tMvEjCrJt7NQGzl21g
OfSvwONsadDorHSd4ZHEmR1cJ17NxEreeXioS8nriXVmaeYqiHGRxzgnrwM3aosOUPAw3uh+6Yhb
wiuksoXjD0f4c1Y1OutH+V2lJFqSmLDWQ4rboW0kQOf406azjGvxoCzJixcXMkow6BEd1UY8hZ/h
HIBfras2BxWMIoJzQ/o6CKBumEtLbq8+P7UvbV9TA34c2Z2E+hRbQkVJPIFGyUQ3VXxHINcs+eXD
r0BELmV2lHJGxD8Ujs9up9400jHrYOnDY3Bwb78tdn7T+Vws1XmkMEFxiPQfLawEJln3AJ90JuFy
jxhIW/hp29qYWLBGM5J+K99xJvH8tgF7SO8IGJFoxZTZdnO9yMOULwLyOpQfHz5SZOKPa6TIXDzK
GRjwA4wGUD64jgCDEenXHLljk7QoBZMsxJLNmdU99L70tYXqiYAEYXBDaKjXD5ILaNF14/+tA4ae
LjJYJOGZ5Kw6LJVSbkhzEQIsrnheDcOD9W10xF0E6XRuw8ilqdUp9xLKFqBIYDPYugsbNI7VdLDT
rt5QbcsJiRdy2BXkE+y/sZDH1phjulWnSiM9rBEQyFPYmIT3qQPnssjnRro0NDA9gVtZRXsF3hRP
1xGvmkJOcCLYH8Faf4JSMNpakzuoHr1zg9h5rmXiAUEH5YNhoAzEntOpMhVDhMK4Ta7B92YHjxie
XfvqGk2VmVVBJQ7ULR247Xjn6IVsC0uHxBmqhyAMO2vxVsEW0iUTmp6hc+ENjrFJ3ezeWLfItvrv
qcOHUl6YWIK3Rip0gv+fbcdQzYRlzGJUkF6NDQ3WwQ3tHR3c5o4Pszs/CEGhocgEuYkpgU6LWcUh
FQWQBUKABHSBa2WLcg84+/hmLiTosIMwg2INNLnO7ldzJOlKh+uQnezKq+Z6uAHZOfDOs9e4LTBZ
VWqF/LT1/BzChRWSo+CT0Az9PLlrS3XMG0Jv43CazQJNgH5PCV07i/jd27xG35rP3YXntUpqVcXp
h+skwbvx6caQys6EXYi6JlBEb9CCk9rCPlo1+8znVVTOYHaHK/mRLWbHF8pYpwW1Vf8wCKDF8XYN
QtPIo92H2rMU2ZW1Q0HyFmjrJ06wOU/WTofJeE4atxmKNzCdrSmJRXYPWgf4TnrNDaJn5yFzg2XO
w2TGdE4JbrDJGoTqEMlKPMMxdpNt+sWm3/LICM7Ts1N7bMKEymqBdkfcYGn7dH2FwgOiTOdWIMio
bF4qSqfpJBOlxkwwgmGzg1CQLS3KIHlCmy0KAmPUWJGE5mXZarmc9JemEO2i8EaATShv3qlP5mqh
Dmo7wIpZQgPoTg0fltSb4wSkZ7WtlNpWinGHzNRVVaE9INPRRMsjCDyPpBjq8UcwSfdUR9MU9qNp
0y5ZyG3egn4E0e37ctU70aq+T9U1N3qfbUbYxKs3ah84NOhxdTrwEuL0vRb1JuIbyvV4TXMRDTzN
U94hGOdytgQdALuWOvRfKZkVlBtZ+mhjbCWjn3I0FwLfG+M+0aE6tgfoVbmixwWx5W34nR6PM/Q4
nznGz0cK7hwARFGdVkBhzZYepaLUVa1c9I+wcx95HXw2Wg1f+IU59jCGSD2qZIZoKioK1DgZTycV
r+uKFjaRDtpj3Z6NeWuWut9plQ0CtetA4gKz2BsMa4/x3qKYqlSGWrhTfdNwhxls84mGOKUF/h4d
VWligUahsHjXmDOHZe0yDguSoqmuSAYVSeAfpcFCQdejx0eNto12LU3oLuSeHhfGCucxcBajKE/p
zk/nNi8SSUfDBm3tptJOuIR/1UvYbB1AqiwJLQe5pd597jtnz1sY6IlR5glAWxRpAQcL6NvX8Zvk
DQ9EtMwACk+4TwHUAO43CB6JVlu5xZfkLVr90g2LN3JmtlW9F5VYS3XHXMVv8yPFiwtU7vFaeJ0P
11RucGCTn8OwkVci6oJ5DrLDp3M9lYlcQO8BgL/N4IClw8GYQxXCw1IDKijaT2/eUnatyhYepNCZ
OufzeT87afABpog2WZDtoMB9VvDomkwvoKpB6YO6Nd6wQGMWlpYGty5AZ8qlw7ywb0/MMTM8xGpV
1k24ODUq9rG6IfJgBUHk1blo9xG3Psoebag345ZHK2sAxp+3kWeloAwDEmtctaYdbV0fIk9oLajC
1VDUykD4GYhuI4D4yuPM65krMZZpin10xwTkUKlFEE4eNq4ZfNGQRQ9g6yCbqHTlzh3QRMLzprOL
LR0uDjhwMqB+pZ1dUfA2olYBpd1R/Qoq1pCAm93yDrI+Tida33rU+EM73wmNlb9oTzFXSuCsQsHa
ZzYxePI0vdZDHQC2wK/RuNPMDqX9C7bzSiv+suvS0UImgdK1mQhUTJZrTMsQEOjfHp5EUaTwyF3j
GhZltOEXDc4clzFG1/toPVMCMH9LMDRi3tag8pr3ufL/pH1Xc9xIlvVf2eh3zCJhEkDEzjzAlmOx
aCRSekFQFBseCZdwv/47SfXssFAVhHq/l4nWUGIi/c17jxndWfWpUm3/D2sHRVeCZy0VlafFZYOS
M2A8Y/JLGU5k9MFTNGwLimViAtlD+QVqKCttLsMzMXUf21xsTMjr02gWbTbuBAlFwIG/95tq33lC
JE2FJqzzeYMX4imiQYSDqobkN6qjy5PP5CGwIDrE/ZJJ9wiDky+EKnkoO3o7uyGHEF3Y2mFyUMCD
6ivfCl/5cJwIUtY880gXO5F0m1qR06m6XWrQs5xA3ezfPv/Ka+cH4BYU2QW4mF4YYZNWHZIS2SLX
Un5WM5B2ZUCntaLmtaPiQyNLL+x0UkLJSqEvJOTOyiGYvovXhVAkhlN6e4pzoL/Xhv/i2SaGH+OP
nKVFkdNYJroTqwx5wTH8ohbQBta9/PU9K6vZ4FbsQgISPCSJyZfEryBK2K/N/vJdvGx+sdwkJDR4
pqD5d5UGFOks2Dqo++hO9/pN9j27mb4pD0KhDxm4gG3Km8KXE7/+8RsjsfYpy/hctiSlJtjZ3Wvj
mwFs7jQbjqDi9gUE7CgcORxlA1Db3w+0zudg+cpjppbjSMHqyqDA+BXTcDdRVNJiGRWAeIPgzvgN
EDe5CDkWrS5DjrzNezXD0Kuh9pXBi8Qy9koNyR4aH0qVOpFlbvBlvmKUd0ZfBAr4ZDwDais6KmNl
s356CAE0J6Xuw4BwBf99fS/877Kki2tzZH0RIZ8+gaEis1Ot6/FNxeSkXDnuro6B4CEgkw7szlKI
N6+yMNFkzDmbbvMJGrXj0dQiRyMS/Oiga4NIs0uszeeHydW+fWh0cYXEQ5RRyLUgnJtKxyrvcHN4
n7dwfW4/NCHOsw+3VG60aUqEVNnoEz+B2iSUoccbQ/HkwQtP+X6CgAfkmR6U8i4s7lrpN0yZLo9M
VajjIumFpy78Cxa3Mm+BkAwboVNGDa/XMifOQZpV85WuXg4mmkG1FMpTKiA1F2wSrkW0rytoKVap
HUNvS5XklUVyrSfCLAwPTB2pkeXDvS5LU8lE8NhqqaMN3MlTJHejx8/n7HIpAtb1n1aWp3889UVJ
2TsNB/T4DU6/LfWVzd/ODADdf9bOYttHRW0qRQ6a2aSR2vCjoeqM0xjzOj5lVZznrjZMlfRFpU1V
HcqMVZ1f1xn5znqLdDcc0CZrz3Xo+3jYO4D+mnMmlXYUsUx2jK5rzKCcsgIUgloZ45WZuKjJ4+NR
kEWQoIu0AkbrfF1zgEr1rAGBoPejDVjgNXToDE/SfCiN3Mc7bqvKyg11ZfLPWlyEslXbQTAhzKib
C8vqpPSAXHYkELM/n/3Vni1ivRo0YdkY4MSiBdYrv69x/muPAkfBTyCBr4bol5fd+UAu7l097XD4
F+hWpfRfrXlwAPx/KqfE09Q1L/OLyqhYcahuAWiEpwgOtsWKm7jUxiBJgXGxrY+QRNtT+FYMW3mz
RjC88u4QLaFiCZsRTVRHz5eHlOdKp4l3DxROG5g69JvhG1yEvewnqpUrp/hqY8qisaFK+57jgGu9
+DQE4yZzsncsyrriw+Wj47xfi7O0gJVwVhtoShccKFLPiW0a2a6o6J0BtgVtkzXpXTH/H/OHv+bs
PyO5uKPCOrRyVMDECzI9/QITISFw1/qpXzhiSOM9ohNfxdd8W9kJYpIumgboxoBEPtiByzuZVVJq
ybARxN2V3fNAFCo1LJjm2ARr+fxrl4fA9/y7qUUv9SgFVF1BlAE0DHzXnkFcWrme3tG/n/VmcWIZ
VVrGyoCpy3Kb57ZV2sqOHAhktLKbcTN8h+iNY9yEKCGABu6kyAdUwQvfwmniTgpSeBtLa88MsVgu
vggPZvhgCiLhshAsZaE1jaLTWuUghymSTTE0vZjqsMPoQfEHELWVKRVb4bJJHYxPVPdRwRR334dw
pJPiHi8PNCngafLXWqDiQlfkEfPG+Y2teW2/mPiNsowk9KV3DRsN2g0NRBhbry5cGSKgzgiKz9Nr
1WAlIXZ1u7cOvCWs4DV8/kV5Uewc3FBQ/VZg7KQsy5is0kYaxZrI5M3+iDqf1ATgCUc7/D+IukJt
gyRxvF6rvbaWP7a7uKi6KC/7HnZr7w85Pgf8S3obbqExCD2sSHbnyGneVif2yu0IeT0NSA1g3zVE
recTW89ZF9EQTEVRea9zT34Dt0Too0y+4lajPb7p4+84Alw5I4Bfgzs25Kwxv9rioIfQb1bA/1eo
XxLf/CoUcARKVsczdfWFfGXxEkUB1Q1vVVhtqYsdnEzFqLemLgKm5yz+E65ltmJYdgYnSVBy7EY9
NZOXNbeqpttxba1t12td/dj8Yl77PMpMNsbUVe4wtw7ZJzfZe92o+/sK+Vi7Z11dTmc0RHWbQHID
wtST3x4Fu6Dxyn18zO8Z7tDVC/tKGHLW4CIMIbNaoVaPeZQD8y4CemKLA99PO3s6ZQcjkIJqJ1RF
Vwd1WTFGR+GsalnI5CC6o0tcU5cDRVoqAyRM4gqPpArv/DHrWkdXmCdZiZubhj812nPM6deGFv3a
gXjlDAb6kgJzhKIgcl+LNaWVoFYDXSiywhSZhtydUgprZ5GMZj4vVNixrK3jKze6jkIZgLrg7kBA
dxFDEKPuqsrsB5eDPDonHWwJ++9qTUovmxPF1Ui4NWhz9/nJf+V8OGt0ccGOSRfiZQA9Br3dSSBW
StmT1j78/7WxGEuDgrmb5BjLcc7cgfXHsjdvtW5wPm/mQsv+fc18GMDFRoxKlhV41I442M2A31s/
UiCo3PYu3IL9CXYnYiOwAYrKXUXhXTnaz0ZxuS1j9Gwq3ldL7wqfOWZ6A2ylhYmP5gOymxPbgvLh
yiq9MnlU1mHHJeD6IkV4frgnk6l2UCTBigkfkiK18w56/VDI/Hxc1SsHHAQ7gIshQG9RAOHOm8Hb
qpZgmja41gP4YBM/kGk/w9dKfYcbJlB46WzJg1o+HkOKnXrKD/ZQ3yLjK+3U3C7xF1ofRST9a3sr
b9bG/srQo4INISUAFgReYTEGZRdqltLinRTFjyz53gPS8nn3rz/8AAwgFnzHwCRbdD8NjcYIE0hE
CXut/qcgfEB01KmOqgdBnfUz/srRB1Of/7S3OHKzRpk6U63xbKmRU81DG7x/p5DgSGw98nm0c5yH
Paqrw1oaZbWniyhQa9NJy+FBgXdg+lN+F+bLUWEsHtONspH+PuACGxbQVYG5AFYOMKhFe6xoGsmc
3pMFUFcFVcBwqF0dmb8u2XBtq6BIDn4c/OsE5/98DecsUbsJwES3HI6gpHtyilpJ768slWs75WMr
IlL5EEZrNWQNTY6bYmCvYIXX/NsIpfnBCGb9wdIaN9Ignpk+VNnrSsNXQiD6seHF3aEgVSz1Ehqm
N7OveFBS3ibbGb7LBdzV146dq+vkY2uLS2O2+qhRLLSW/Dkigv4lcNim4CaV90Kgcm2PX7kZz3q3
uECyETwiucfk0fqUwXvPthLle8jhzmiWD7J1B8+Qn58PqFh5i/fQWYuLq4TVfcfaLkEaC1nZsow2
ej54w1TfDDX34jJRnbk0UHrhyfPnDV/iSLAnQNVBolHYyUKv/3wJJVWoSaWk6Hhc68+KB+jjfRJt
NLAM4I8c6KkNuuWqreOV3QHVeNBj8fyDasxyIxb1CDJ6N3SuZPzo8so2ueZ3fG0aV1pZ+miRYSBD
WSa620rNlhS1O8rj4DRSKK1FAlcWzMf+LG2zkImpkmTsGreJXwRHhFiaoxalM+W4mo0cfjqVnRkg
1RnFLtNemfzQmJXd6E+GdMP7N6meIR+hrNzW17YNzKsUcBNh2AY3hsVxp1iJlsfG0OMiEQ8FfQMX
w2+C2WMF4CvJ65ikK6cCGgRgRRf6JhfJ2CHlGgt1CNoLSwDVZUGJ5FTos23tV47lWvGqlOPVFi0k
EkEQgFLVMjXUahLkM6CagUq/Gnl0Jw516pIQj1y4QgZrJ9GVy18oHCH2QR0DWP3FsaeqXAmVAobI
PTk2UF5pYnNl0i6MTnBHiWsf/CgAIvEcWVwc6pyN4axFnds/z8xOWiTS4RviqpDgAhvKU3HI3o0e
VD3c3NFdDOqOKe5vWnlcGd2zbxE//3C9QNtFSE8rDcgezUGHJVUDnAo7iKyUtV2D5Fwd2w8dX4wt
Ij7D6jSYLijt6xgp9qSumsmu9Ud8wof+gGYCEZIS06cEBaCz8ILcmPbspbbQ4l/FP4sPXpzpZ6O3
uEVSJiW5OWD0kq+DJ4j5wuYKryyQL6HZs47OW2tvcYfIPIXOp4oBfC/cO+qTBScOBI7ooCcBy+qM
p5W7Q/zG8x4iqQXxAZSPEBJf8NenFuJQslir8MdltqBBR6CRaMgQ8AP3Uc7E8ydf52FeTuNZs0s0
qRHXja7EsiaSEr44ZnQQJF3sDS/eddq6bd9llPVOFxMaC5CqutDCgp5JWnQQ7IRAlKvsNE84XdIG
R4wCueO1bXDlQkZrOny2cYZeyQQoIY5zUrQaprHZqsCTM+PQ462T/RSuz3FAg6rfrkzk5RNAGGKA
AIGyKc63ZQYYGRm5yxq0GbbpVlOKbQP/KojezPoXBLI25aDnJapiS+NaNe1K0eS86cWe1JssTRRW
isE9wMncz4WMc3N4r0fDRGalo5eHDBI8OL6xZmVBZFvsSbQ1V3CEFYNrZhtKAG0kEJnvPBkIR3iZ
I35dF+AVIdT5NsFUWqCvCa4rtsviSK/KuhqmTFZdE7nQXjdsGCiDGfR9kH+k0Uo8dwU9ZWCJAuMn
cvnQBlycAklm1nVKYFos8DPRPrNc1dxptZ0oz/BBSnbNXg16L0TGu9z1WaBOjxY26XSzLm1/iSCF
fuTHT1mElqlq9hAmx6fgMnPzbwWA5SDWtDDNzmUAZ1brb5fx3nl7Ikr7cLybFaikWjwKr3DZSTbT
CLJJ5sBvhTj5BkJSpbNZPeQvIz887zTlHWoIZMMyAFHSVokYWExwpRZ8yDoQCOyhRwZI8AULX3fk
Db0XAwBo699ezOdtL7YOwpRSC1NousVbAccufWA56VaAOWW3figdfd0I93L/iCbByEIpQ0ATFksZ
ImkjtUp0twA/3Ctd4/WXbnHvJDr6m7m/UStaa3MRhfCq5qFR0wLTSnzDh1k1dYwj92Fb4nCI3Luh
lz19PrTvFejFlj3r5yIYMQvT4CiUiaVLfCB0fVN9Ut158+7GAInwU+lJrjrYqlcFDShirhmY3P/8
I67kF88HezG/UgWLqwi8zfetzI7IKG5mOGbGfhQIDrgE426khcnaZXB53Z03uzgj60ROkjbRUSbb
wW4HsAPL04PQRpS0WfW7ub59/rOeFqfVXGfK2GqGmFsIgOheF9oEnqcHdmduDU+GMaTWgVs4HiEq
mK1fB1ebh3UZ7AOwni+y7lbMjDQXu1dMcwwv0owdCH/DLONTvBGKXYU/PLEn5cYE/DRe06O9gsrC
UH9of9F9VIKBaoNCPXawwBdWfnqL0MJJb4XHkRFAeRMWQ80RO9xbHfrLKAqvQhHOQF8JT5pllpVU
gzwXpiROS45EoyDkiqRqsRVAjLWn+JVr/ry1xdlcyJEFn0oV+XhsYsUp3XBLD1aQQxHr/1DPNgH6
AE1FFxR1fXkm5xD4QzBMNXcIofi76bmk1zYjNI02Q9YMT7VKU68spH2nxDhI8D0cigEOzRNKbQJt
1w0yF+VKsHxxOaFkh3SgqlLBaL0gmbbFSApQzk231hmU63MVDMyih2pnM4ZrB8e7cPbZ8aWAnAOX
NxW8PRlaPotjOumMJC1SE89i2WQbEAOo3/Um3RBI6v0E13a4LyN1fKUzsWqfRw1LIcnYcEgmNrqZ
2LkxxPtkipMASqb60dBEXSxMjL0cV9ZOVzv9WAyG+iXX2HQDYV4d+yTNja2kR+0jyTsJdL1CMWB/
ahansgi1b0bTRk/5UNP7KqzGxNbrsvekkcZouBvN+x6oS68e5vSWTXPx1Ygt1UnVyrybrMl46NjE
kISbsuZtgJAmDNTUKjvmYVFv1bHWNxkl5LXlqrobzAgcpBglRNwNUBbckALOIc5E2XBKwti6L3Iz
ZBBUNYqg7acWkoyKOZ1SOvWPUtLhrO/i+aA2pn4D3fAs4AlrI/jbK1BXNKFD+wXChNZjGNXAu9JZ
RwiJaN3rrS49TM1sfGFqX3yDg3ruAVLfQ6dVVvOAkcHc06RlR8YnGa1r8niSUH/zOq6a38xKzt+i
NOX3YSZZfphrQ6CjBS+FdKnXqo201XpdP8I6PHroyTQf514DLLUy03vNKsb7hI5QAyZG8cWEDtzj
GKUScMrm/JggjbHVse5fzaHH9aGaMdb61B57XsRw26tlXtpxF4K+PTb1bSjL6T4lQx6DYBWlz3yM
jEepCpEsytXsmAHLtTVbgx5USxlPXTXGuavWEGKeGM3vyWwaDova6VQ1LP6pJgaE6Aal3Qy1Vbs8
Veobi8XtxoCg7FHOSOOlxgRJt6HTysJOu0w7UDWRTsBVSg91Y5LSyVoludHyqt4hrgZmVTHjbdHK
cVBPSbZtozbcKISlN1HadA/W1AFLoycQhLQjLWu3U5ETF9wy9WjSKPRarSAuSeb+eSjUDjagUbiN
oXuzDfO62FW1Nd6NBsZ7jE/oqAf/UB4/YJqbJoiKsXiI4ky3UxZVvSMpVJ482vVGnUEati457q6G
oo4gVeXrIMclqsd1LcOkrhy0eCezMYpvzTQaZn8KkVmyU4utwQIuwiTseTC1dEOHGCUW8CLaVnBj
G5DwoSBQQSrDAC6r+dHsuQ8JAvES/x27wUsg36LNxakeSVYxtTXaFI+NcEc2dCs4+sqqd8XlW2LR
0iKXOZbj1MEk5ldL+U/23dyOjmkDx+dUN2sosIsHG0SQZMT0MOYEEvzC2hS8Ma2C3CsYKAnxu4x4
Bo9sMzeB800co8qDlUDv8m5Ae+Crgq8khESX4IMIOplZUvagXFTO3IBGTmz9hxCXek2hZYRzwE4j
GACuXcpXVgwEMpDH1FQLr9L3/PGH9xI2Fid6iG62k+KQ9LkIC/vznon4ZXEPnbWwiGAhMyfxTEML
afbFJC8dhdJrqAFfsGYveBlfiCnDhYcbFvgNENbP334ctsNQop0MpKJAcINsEXMqvHSpz27//rCB
zAyIERLOuP0uoEbpbERI9femK8/RM6lg6JtOd5+P25XuAF+EjJoCgBG0RZbvLJWwcqZQP0Weon3R
N+MG6TQfecMdHC+dz9u6XOyIAoXqDATAYESzVCstJ2XSaqjhuFIYJ184iX80tFWPPR3HwzzTwetp
uArbvgg+EQ0h6geLGLl77LTF+woFmVlWhsp0dWSxkRoV8a52y912Cx2DYK2LV4cTlHeUfQ1UnC5W
B5j2NQtlTFk7fC/s0gIst5g8CZUn3kAl+2enqIfC7L01suflDkPQB5QAwALIrUFx43xVQhUKbmmp
aboItxya3rOMrOywS3ShiCthZWVinUA7YRnsNplCop7rpht+L3sbPZK/jBsgq7+yrcg1tydyIz+t
5dGurRmkmAC4E3poICKe98uok6igbDRdTmhQa3XAYwCQu9rB2eabbJW9cpHaFp20gAbBhgAxbYnu
q/t8TAX5HIq6qo/S2ibcZo4e5EdgGJ3SWX1BXJ5boj1kk4TA52Viu1HzvKXSILYfuIdyYEC+RLKz
HcUSAUoVlG8Vym/RwxrxS4zb+Xl51u4ys01YqBVNLs5LZEL/rfT5G5SPa9vvQ/+W74NpMKd2ouif
eHda/rjRoQkpKKSCTL+GM7tyd8PbGtwMyLJiqaLAdb5aSC+Xcx/TX1IFmjMESKfgdc+25qZ8W93r
1/pm4NGHpwl0tC5y2ZY2wfRHl3CrecKbA/mS2wzyXah5uvDKWdFovLbBseeQDkMdG1n7RdeYzBpd
6g3QQOVjqb707WqC8SI1jxUvhJaRjsJFDaj0+eBFpQrCDV4tWBLliQdC7sW0i9O6NfhlEHLW0NIl
k6L4pmZ9hiO57PbKoD4qMpvsjPWPn983V9sR9zRypu+Yy/MOIREeKr0emW5U/TmWkK2QZxg/rC26
q61gyGScUsCqLUOq1ChJQxoLNFI1trvhmFfAMxUropDXjkFMyr8bWW5XOZpQpCxDwzVK+iQVKXzI
rNdpUvy2BR8i3nw+cNfW2sfWFiGOllG1TQe0xmpYgvQaHhfE/byJKx2CkKCKqxIqgijrLfJRStLK
tIwb082YXAIMj3M+MCo+2207hXdD1A6BRfvI+bzVKx0DOgEhBnTZsGuX2NcCHhJyluN8yAjHDYZE
o377eQvXjiBIH+AaBrcDwK+lfRa06Tu5N3CBlK/jKwJECB9kTpXDGxrQhNXA+uowfmhNdPhDYF3E
lVkleJAjaQJKA8mOKW29OZGPcc/cNl1bhpeYAShDI7mEWBGkKnqh7TPD0CLqNLA6dXv2tSA/UY97
wBDtZ392Y2SvYVT0LQla3wiKn7lXn7q79RTflR2Hr4A2nILthozq4qCC9I9Bh6axXCXmfhwDIiBl
PtGfPp/Ji4wtugoeBQqS4lS8OHD5gLwf/IHgIW7W9gTLYg22EVG7gWGoLZtPssJWFufVbgmRJkAG
QbhbctU4UsQw+JBMN06nQyaFX0IFj89oXMnZXdsDEIEiiDeA1rkAY8+TplcsrC03V6c7hVs/xznR
VmLFa22AAoM4WLgdXUJLeK/ScCSmm4eKXcPYz6QrLLFrC/9jC+Ju/rDw4yadSAfhILeIlNkupPG+
bKhPGhqQGqmeCSWNlT6949MWIZMC5LxwvsCD6WLtFzVRWasjtNcfaBDtyV6IVEAkovrxKmrI+S57
1fbrnnVX24V6rGAZ46UGVa3zrrYFNSc+z6BDoPYjwozyUfmi+sLuQXJeO0+ByxqkKnardN1lbIpq
owJRE9iuEA0luIuAIE8Z3uwQfup9pJ184mY4zPqN0DCfndGDkBcUm8nfzF4vGl0GB0PTa2oqoVEO
2CWymECype4kr2zuZfj7qxUBfQKhF4X6xZia6jinFYtE+BsGPOg3AkgChYXg8zPkIm2FdgTvFJUP
lD7A81+czyRsDbkeZAMVLlH/DwGTEbh5Zf9XquC/z1zr2n/9D/78yqAdn0Rxt/jjv26S1wYUoD+7
/xH/7H//2vk/+tdt9VY+dM3bW3fzUi3/5tk/xO//q333pXs5+4NXdkk33fG3Zrp/a3nevTcSvTHx
N3/3h//19v5bHqfq7Z9/vDJeduK3QQG8/OOvH21//vMPIozq//vj7//rh8eXAv/u+NbFb03+Uv5s
L/7V20vb/fMP4x+4J2ABAUIBCIDCmviP/xrexE/Uf4gABGkwpD+gZmzpOJJL1nTxP//Q1X+A5w0V
ASBHcc68PyVaxt9/JP8DkgJwQUQWm0As2NL++PfXnX6dF78mBqPx158/ug2+V78+Hivv6BAklSGV
B70CnMzn25uYczui3mDZODQhmSCXJnxR5Xuks1KvtvIbGGxZm3LSgB/L5tKmLIVVKp1RiZdT3YmK
t76AGVvUt+ahNaGRUSc1MgAyxJ3K1gqinMc+UsmhNxmS6dSNn8J2+DavwoCkfbMdYKcYtFoH6GqT
n0itbAkJb7Kesz2Mwmqb48DzU1RtJEKkQEqlNyq1yQkAhfEmypkfMqOGCXMy7dLR7A6NWls2beT9
nIfwTI+SzJ07pXmkurBptho7hZDcboSSrD0kerxhEBqzKrl3Ut2y53zuvQ9r4croXhyeGF0h6Cz0
5lEgwWV+PrqyNpm1ajamPUXVKS+I5JVMB82A1eS+4s4IfqGd1KiPmBKUpbv0WdE5St4tysMyDOE2
baq+WCS/UdjwdTTKceX73mFAi9nXhco7jlnEGrK8OCCQEANXYJhMe7Ce9LqJd7Ee3YYN0faoiey6
CIJ+ppVIG7Dmob5Zd+D5ZLChmmn0wM3qYEFt0W2jPtwZacv2+rOUNHeVFimHHB6GdsTlQ2bVz1MS
5W5niPmGK1dQVdl3WrUA52T09n0FFP18mOu59Hk39sGsVN/kWN6OiMi9qUPRYuYnSPf7UZXPm3GI
Z18y6mnfNwT+d9lkt4XSH5UUOEpWQB6hp/mDTmPixFViV/rU3c3aLNtylfyp9Z10ZHozOHGqovJl
KLfFIDcwFLP1yOo3JFQA7ZhhIjgZ2ezrQxfu3hdIWcxrCkDG8gGPxSGUG4EwgaMLoDUiIvsQRJSR
gVA9q0M7STO30kPQF8x8SyNyYmBe7ntIXEJekVobIs++EcaSH9XTY5EaX1V4bfhWVVQeguzC6WkK
zWBYwzikGI2tmpZPljGD58KQ1p9mYBbn8TiYIBbYqhn1fom73lPbwc4aqfEauFZ5skRUl87dz8gg
c8D4TEC1GogtJYnhzEYWFF3oxCj4nGTd3NJkarZWUrJjp1nTNgxRNpggoGpPOWuDRCsyd4LjHDZ1
zW6aSKkDq+FvMcwVb5iigcY5R980XtNAYt1rZJVtUIVzdFOK/6ERbl6tHpMgh7Iu/jUBdWWG1wVX
lE3TkshviwLxTm58ielsoYQ9wg9MzwuYKkcoc5ZyshIZY0IwE+fbBFRJC5kygK9F1UmEKh9malC1
PiddqdotiwcfHGfHaFnq61164rHa2I2lnrS+f7IidpQnYtjqMMPkMDVvIKtleGCwzTZvm9aXh2ny
te6HYtVBxWh1DMextaFE0XhsbsCYTqvYiyS122OaU3tqczCi8rbYVjidnMYCvr8HRtzPCKuD1pKl
51yu9wO8LvdIFDW2oYfV1kzSIUgyi+9RZ300tbbEf7Q7PFpyp64bcMqsvNkkpPNS0J4cdS4zf5QH
xcuyEUEee0xkZQMDHXUbo5pYRSCl6QNwBFmzUSaczDz1kE4sg4JlR2Zkz5k1cteUkWGedThSauaf
UsUHu4oI2ZJkHJGPoInPSvI6yXhya0b/g+lSYjfhPOAtwwy7DI9tUaXCIONV1TmY8g0cL/S0hVLs
FN2FTDEPqTztCyO0h1wfXW6ZrQc1usaL2AjJyJ4Tj+hw7ouHyfKSSOrsguYj/NQ6FGelFmg8pbW8
noO5aMBB4DRnN1jkoII00caUeu1+7tR7xtQfUSw9ZjF+ElHpCbpo0IkBBxm+fUW+ydo4dfHqrj0L
WdptL9eVDbPEb0mrxnu9or7VapmXwXXNaQDDcGC4aXml0rQ7PVS+ZUoIiehkfKuRPXENKcfGDT2q
pwiqxWdatWQesuLbrIRQQOvMN7mCnRxvjIBXYb1T6llDNiRHlZ48EyMidqPUsVPAPkPVa7vTB/lm
ihtjp3LdmSXu5ePwQFvpNlaTDe9B6Iko3AQDqyz5tyZJqq1aSnaep7KtFvl+qHiEA8OqgiKljtxV
pdNZneXEWhfta1l6ZJ2uBmB45X7eU9WNkl4+Tji/nEg4FBtkVxMdT5I6w2Mgj+F/Y2rMZkn4M+f5
oe9i8Jxrtsk69UA7JNCrOHuGgsFR62do3Fl2LzOor/VbBD3KA9dr7rSWAXcrs3xJJ/Vk5jAEafHo
7SYJRl5U4fsSRXGtNW6r/pHwuPPbOHyGx+SrFiqJ36k2xOppMI565AJHnHeEevDg62s4nlYqPFj5
oJYuJHzgfMrizRR2J26VFBV14nGYZ2+rqi73yZ8FI9W2t6yvUHX2tRxg2rHMX7lmPWUwYoksLQVr
aFdOL2liMCe0zEepbY543K6WkpaPBoJrGoVT5OoRzIONv3g0lGaPWjgDvCGMcZzAUcpWq66xoVIA
ieEu6hy9wZEL/MG4sQp7iLV+oxRs9iOsVR++gunIf3SK/jIn7KhIZugkmg7BlmLVQUbk5z6eluJD
AegGJgk0cxgrL4KKUZUYrlAlduS7sAH4I1NKSLdCDtTOGcQYeJkOB82K7VYqkTUqBubhif554PV+
dy6+Aa7DKpQ+UATDPbsIvCoaJSMircgBRCXZ643p9JY67yojhohLa1nbshOkz7rYd0gB2s004Dwx
YBMHks2WVxRBSB3d1GFCdlBGuMtLeH2j9FNYcX+YIKCBqypAMNnvM86hBBNWij8ip7zP1ei7brUj
MmES5KYBXLpR4QHkKJGlODTS9B3kh3SgMKJt0hTKvVF4VmfkPtOgTzbPHLKoIiTuxnpj4YqDrtdh
5N0b14c11KV4XSymCVEp8gkIloUb2jLhIxMaKRIfwKpu6m03Zv0eFLmAWVO7L4geHw12F2bZl7Jv
ymD/K3qoccC4OuTNbkszmrC7Jd2joa7vJUWjdpeWIAw1Grffg7qJlvOGqNFtGUZg9xRD6GQZQ3mi
tEK7imNpBxNWaff+X5jEFiaX2Y0MO4vdJP6n7wZ5V40znhS9nLhyr9alncLoNpmlnRKnTq0Z7S3U
KbmtmHXnwTYu0yzED5Vxm2ON7fQ2gaKBSW15TKxgiPpbWoOOrwLtMneVwyfJXHtvQ2llOaiomItw
H7VC5EqAzjuPFBqA6spEajAYM/1RdP1oz03hz+D+2gYr79USEKAer5FOlUAE7MEooUXj1iR7qnk6
YmsbslMXN8awQ0m6tOsC4YM0ZgeSVUDejvHdGOabMe2/GsjWA6IRv9QjwPaz+RjqjkES64sW66Zt
FBOxx9yMnc64n00LEKNp6O12ANtSd+M8g4GOVAn32uE2mzUC5oP+QhsFQVcfmVD+U14rg3CnRgEK
eofpbhrgu6zmUePjanbCVid2R0HJAvXHo0E69qodZZlL23p2rIFCM7rNNp2stS4tcK/AfdiX0vgr
JOtuxyLZ9YX6rFapUykAkEnMr7X0BQQ3bW/w0jdDsMFCOiLfKTWvcc/VQMvq3JYa4iCB2dhUGfGU
Awhqxgx41MD1wSyc22qrPCAjEkyRvouyobQZTMRtSFFgzCu13xUwgTRkaW9a7Z8t5b2d8oTjm9tD
YdW63eqx5TYkzZwwHzA9up5A+K6dHKXu44DL8fM4WHhClHZZjbqtm9CAU2QwjpASzl2a4W3XMFxS
au/BPw3g6bDnXlOWTgx2afH/qPuy5chxLNkfGrZxX17J2DeFdqVeaJIyE+CKhQAB4uvHI6unpyt7
pnv67V6zMplUVYoIkSBwjrsf94EPFzbUJU3rYNclDpBP96Zc/r0Ppq84SQSUVFl8YMocbf2Stp4t
eTxj5K2+gv6rhnBJt7Iv5q0OgDgy9g0fMquSOPTuiq8pGWEvnPjXDOUW7UiCT4DbVze2WacC538G
06z0PEzIYy6mBN44kDLOU3bvpQlMkJrovi90UAV9Wxwi6u3DbkqvzYu3RO+aIJDAi+2ZRvbdJFOA
s1RdsDE+4DZ8YqPtK2iL1q6O22sm3VL1/Yi4YxBeNUG0gZ1FUKV1HJbFwPh9nPefoFzqDbe4jm6A
Gx+09h91Nm6xOW5JWpSojqb9CCv0ksUDP0Pudu49n5ThAB9WufjHZgjcDnriO6eTfTb1E9pn1p+s
Sx/9nD+xPpavWrrXrobKKEng5L3kBPm8yDjpoWCDGhX8vYf0tC50bdUP+dnTxYJtcErWKMrywrED
0w9QeqYbREOrqrBDWkUnRCfU56G/CIThFcmPucgIypWmWMdz/g5xJ2bQuFBlC6lnNCx70Nvoino1
gQB8SdAIIkS+fVXKRmtYT9BqxOMBFRQIXCzeI9KwS5cs05l4FHn3qHZqHePFTBAdRzNjNDG9cufn
D3ENj394zcHFxMsfSB5eHFq5Vdh8h0SxP47TKNYkJKRCgSjhJxMu6H3pks7QZvTbiOTTKp+FhZms
OSUj4lgCD/L+ILiGbSoRfd31QIBm4W+0yeaKN9mdMSwo+7h9GjkmAcYR8nAf4AkU7bJCLlhScljk
YxRn1bVevR5qmIoP/KfvAS0onAuxFBW/T/ts3XcJ34tJ0E0Rzk8cJVI/ZG92MU+WwVtxykOBdY6+
VCAnRnhik3gEiUJ5c3BmeqQtKuGeHz3j+CYqzOfIc7bSMbZJ6T5nl3ulj/oVTq39PR3e6WK3WkoI
J9wAjS3JytD2cP0bYxgnQmXbkulDIGB7y9FrD8S8gW4Rp1zy7kA1W1kRlH4HZ+XOoMGLcQRVSa/E
WhqMyXdTBCcFJlg5wIDzGA4NdPVjOFZwA7UbrzPxClrjyxJO0BhbL0XiR3SloX65CS4H32zc0tdn
rSC+XYhC7R0gniKBlLcbOoqtr5lWI4xDEBMOaEK24y6+2A0OrltWR9UhkhXKTNEiahqTs6nGIz/N
G1i0FMh/9xoUFPmdl811iaIblzpf+MqbSXG7qxVwyntsSR0Cxd0HyJMjDgr8GqNoI+Tow1Jh7is/
6OoyGSDK9QnFQ0PcYS7SyjZoq0avwGAT6xzcvdA5pLFCW1Qcc5+fk0K/29zgr52Kx9RZ6JNJ8RIs
VFXwNTg9oStbLjipsonezTiDylCHybphCRAQS+6dMrjGFg1NlpBdYb1z6niy6UL/lAAVIrh+cMmG
Y9LU5uhBcu9gp+RpaNov0lts88kSbSTx1nnWoAWB08c+t2ytJpJXRU8Y/Gl8emhc9xN6EHcW3oC4
o5kNW3MwhSAPsJVfdpHw0BkMTYmWOty6YYZRvBqC7c1+s5wllBzzsI2UPpLJf8NhD3efNq68wD4G
IoVmGVSo7zj6Jw+piYmGSY40Yl3nsJGKqEIXzx+7cI7RN+BcbVMyQNLNXnyBTpCj5AxeE1ePZS/Q
acv5Q82Hm0RZAvgZUfA0ggUoD4OLT7p13XrDJkSD2BjgoNrjZF2r2UNP4H95Y1hs4BL2BMM2YGKw
wb54ehPVI1uxPtEr2QE0MyPsPF0jvgUDNt/ChPeRLZ7NOh1xWGE/3FO6nDKO54bJ3pTwx4KEWTKH
exW2q2mbtdmxhm9mJWOX7d3cHzLq3aVeNqG6ddNhlmm+E8mEbJJswQTCVKaZx+8zar8HDd5GGMiS
7YwAoRHmHS1d1nqirhopf4cTe1xBBHBFQGO71Xn4TQJKIV1/qXm8VOkCfK4jCK6jLmhWELGfofkX
O8VoVi5+/VZ82Tn/gQ1Al8m8/Mjyn6EL852GiXerClmFeVdsHNTkZdiNgLVccQzr4StD+HDVNxtL
23BlFiO3dpZy3UdDUCmZftazbSosgHyloMwsaxeNu1ayWwfcfQyN/pproc7QLpezk9ciZXCFEyOO
8WHcA9KNThlKhkomW4ADP1g9+2svVcPOo2pegS3FmoMKwUGluMaOeyyGBuhlkJvDXGNgIZBIsWLJ
MVOQOaNcQpMdePe5XE6IMl4j3PFXe4Gh+bp9yf0Xq/vo7EvsdZHs1Tr1wI47ERwZEOlj2lpcO3uC
uHwjR6V20WQZwuqnGJfFN48W8B6OjMZtOGuAymODHhUg05xgKj6DjGUEig73QX5CplGDZ2DsqzmP
OEBT3zx70zjvxLJMu3Re6jJbIHKvkeWhxN6hON/oFGhrDuigoqE9B9NwbgEC3NNIvGoYYN5BU57r
6erc8BlARh+6aVo3k4eJ0mA4AnO86kjklQWBhifxkAcmroq0R1qq8F/oskFlWhAfgZ4iyyoz0moa
aLyi0ASVY5JumkDaVUjALeSZQsHau7TK4UjNIKIHMkdeIsBDJXQurvQW9rMNW3mIoy32dRj+Zu7V
Ma/kKXS9GNq4ExlF28hyjIVYBizIAefq87vCRO6oBZ6cgHorNk1N1UpypcbwA6Tdu7ZfMJovAgjs
8+IlkXA6b1x9wnbTHa2Y8FTiJ+jM4I3p0aHsbI/6CsbgR4QLIiHe42G18WuZr5kdcE0X8DCJNQ84
Sj6DVAYlI65Akc+bHeMRJp64fLcma49Mz25vIHE5RKBGULzzUztNuCYe8Q8JHL8XEdQrsLLBUxFN
3k4P0gEGXnUYaqpqjFcAicric2PXPMu8LSZz3qjqk3MnNjYZin279Bvl2fc5pPNTSsh9Z+9JFj0G
k7cH4ASHQi9HgoCYkmucwUIV5Uank6yavcFuQ4XwNMiCvqXdsoe3Ed9gOq9Hcmn85Hfjd99Rh82v
/4hSqnbkRqmgu29aHCmMNJXOIvugR9ts5o4l9+OCcO8GFZkxNQIL+ITGxgqvgumXwgwpfiF8DNB4
NRTtvh0vgudLFYAj2Rcdh6QpI+t5LNpKJwD7mmkGT+vD8bANzXTHLFBOnKM/4vYicy89Ex8VlOrt
dB7IsnEqefWLNjw0fn7PSTpeMWJZV2HPD78+QrIkL2qkKcbPmw04GagU+DoODNR7I5aMjRp2VEu8
UwVwcPiMwPhQvxC9gAlhzdEs8cYGwU+vYM/FmMxlAN1cmaqWnJJuQuj2EPafQ0a7UzcNmGWv43SD
hJDSBnI641wm6zaJ2lWrbHrnUYDIS3NjdqaHmKfhZTT1QxrPwy6kbt798YKFs6S0U6ZBCQEjGLNh
o7UodoDZ5DGd/XArInGv8lDuWSqfOjf75UBEdiQj9s0MV337izdY9Jn3fX9p+bCaKJ33pF/4VvRe
tF9a9lr3GF/ivv5qfPqR9D/EtLyP9aR3RdHtOlmTQz0W/kl52HgJzvYlIHcTFtpp8bu0Ygxzi5h0
S4+/vnRhD9GM34jNAhrxnCjvuefQXdGxfxJ08c5jNnrnAd11GbR+txH5uFxof4MiJ2Cp1nJSJSQY
H6jmr/UyjMfAgtvEn+1te2/5TJgZD1PSBlefemucR9Gq5gKNYpHqa60mwLF1HWzrMZYXDYOlraFL
W44t9poMpdYWeCXYscjvdtMtgTi2ao8yTjyFaqlQit/FBVpuv8fdlWP0bDksPLwF0HPM1LqhaN0C
bwiOlKG6JF6CNCowZmH6MHb0qYOQfz02OKRkArx/AQGmi3VkFmC9zpu22Cl/+m45qTDQKx0qe2cy
VKAaqFiIU35KUVu6xmwnTIiqLtVPkiDvL52aoye4Pk6A9QiTEF40tNnVbSyPkkA6HCkerUfidVsx
xMELq9F9uojZQ9e2TYmcQn0Je/lSRKa/9pOYXqzbOfhwv97+iDH07HUO/JWaZfbkZtfsF24fxI0f
6BMOZ/vE4VjOkgWgQx6eJFUnMQM8adHnlA4oHsbyqF5jUMrbEX/44Ucvhmb2RCAdjJcVcL5i/Qtj
DycFeoCZApKggK8MxY9ODTBQVJc2RuR211DA+IpKuOln9dYtI/qXXk/rfHDokup+m80uW7mg3vEu
NgAXEg68OFtnGFNbNTr111O4kkY/4DkzoMuph/SMhRfrTqH5N2NwngCarjon8OBHZxnl9sAcFgz3
05Nk5oBmbzyjneVNjG21CLs1V6N9WiboEGDneUJiRlZ5EPHvSdR1JR8Ls9eZOGeJV1zH2EduR57A
kREViioW/9zmPXLECKa2VSb0mRYh+mk9o8xVClWi8V5FXMCXru5BzgFYXlQ7wNE17u9qbF4Aq+oN
+qD4MDAAQ3M8m83ElmmD2GUazRXRzYW07qehtK9SpXPMotKfNKTpDmn1l6AvsIWTGpLrTOkqGQWa
NDnbFawp+MlEhqzwZOxdw6PnSKlTtAixEQ6vz/rCf0MsAfYriCXjuWEPRcZwMkchYLQwGDYezXZx
3MCNRQ7kcWmx+fUJKzEItHyoMUAPSLCqU3+4RBRYUKfo+AJcVa+QD/UmQVXtMb+o9wGMnrZ9K2Al
EMcS1vrthitnX3tMckJQm8KHeuHDbuR9dy3mCS3SbDeGsOV94vm56Rb7FM3oRRKNwU7R5nteh9Np
CkOOo+gQy9B78kWEtm3xv/lLHK0b2R38EQzczH103sTcQzPxAgYrWBtcXmzm2afXmINIWbOtOXC9
IUPxwaVqtsWsvhFSm4pHeMK5P+BVMoGzsDDTZsYmD6cmBi57GZ+zuFV7uIMAeCRg4/xQqjX4qFPN
ZnZ0/jPXTUkSs6CZC14H4j90+AMKGkQABYkumyTbNy3zKmsL+HRnPYNRarzx2Mj3g5VQIwxs7Tow
hxKQegNkbM1QSt/OY6QtwxCLppWi4uArffi14lVR9yBuFl6NYXIjBebXuB7nUyeG6abzAGTq5UMZ
ZGBYJSb8NtIC52oWXdYLDD3g34pRdUAAt+m4rYEeZGN8xjcKttPgFcR8Ub24MyI3R8xpfOVBOdGu
2IcOp6CfSbn79RBaDAOUuCd06zl8LAsVKXjTcumyN3P7O1J/9Pfu4Dv5MKX4GVvbfA0y9qmX4plw
kJ6GhtBiyvBEg94DAHsDP4XZITWv9EYQVegYnV/nJ4o4a3hrAUCK/NJq9jVn6KL02NBj0JemM82W
3XCbvIWP0eCdkOKFSh9j3hV2mr5MtLoPmcH2veCyecmY45FRZM1An6WzA19e5Ke877o1nJD0hai6
+YNutDloWrgIboF+sWNkGUVkk1029WAPY9iDwuAT38UTUFlA1P12GG5XrDbHMIKcoJ4l/tc6h7UH
w93OPbILABQBeNRqu6Q/R0bjfTIGA8aJqTzFGe4OH9+49oO7qaD3M4vpZkmnvcek2xMLOanWwEqE
XeZySM5ewLMzrJi/AYmrcbRD0FEJ7ncV05Scjelg6si1qFLRV+1t9bnsbUwjeacyItbR+DyGsOkZ
WX1JFzxB8BJcjwCdjmYXBQNM1hN0SgiTMltj3r3bQpfeeGmGUW6QlmkrjH9dSRTalY1AuDZJYR9Q
W3abMaiX00DOOJHR396MwJIxtPvBd+fWWQwm6n7e+WKONyyF2kTG917UncD2y10e6WarbaDXSb64
beyDtNRAPmTx0Pr4AA2MzPyUBYcOUSIgAyAqn8MGckndnJWJw21Go++AGLJ9rdRhkeiDXTMCkunT
CrQvJqpigAuRdwbwxPCsJnBEo967uHHaNh5fGlpr5CJIFE+27jaa98lKdUm9ctM4btiNE1V+cdBG
FlheFNg9krZLOizfNYMQa5Ck7OLQrdDA69KrsXnUvYIeiBdfsdLuGPGzynm457P3pcYUKgL1vDCS
PqR+/QyJkrgULWwkrK8QtdfGaI4khDOhSDYUTRaMAVuALkk73isBaVmbQ60jseF6dbqZqQ2hRaHP
U8NHQFiQRugleIs7ty1y0e3rLsqPnNmwpIV4RrmRkgWgMKCYdWK/RdPCzjPeZ8K4su58tmV+foWN
G/AnIyPsgbHZRF7XnX99Ib4/wHHNBODQWyycNj1CIfA2gas8YzQ6bY5t3d0FhdMbGUI3ZJb6LTCd
rtI8nwC7JV8O8EXJzFAqjUS2BqxmuUCMsCs8T4CjQn0IrQOKmTxEkxm+x9ocFj25s0ejx6ZOw93S
YB9GkNOUme2IftVVcOSYIB+Hz4vDJzYZ1goeDEhvQrZsfJudcUI+dtgnsGZ0vg9MtFwSX3zcDGVX
Tgc5sIrgONRwe2zZhCRHtKMJD1WpFjocEQxrt4kKLxlJ8Q7QWVc9VXCEcP5QYReoklq6t7oL72Wd
nfk4yKOvUnXNavkjlhP9Jn0ILKJIFjsog74SEi3oc9vP0Gf7FnqJNXWquHSQSfRRDphKfOu8/gU9
aV7WHYwhdVYVwTAeeF4cmy6Vq8LEdWlTCEVEW0wbM8BVEEj39BbdHFHiyHsdEve09B3ixxK7nBAC
SLYj3g0quuDp0XDCV7Wd9pEkbdVab1yN7lYQN/NBAj09Dwr9pO53A5vzSs7ptLX1z1q2w7ML3XdY
1cZAuwFT5DloaJJv3GQw7hzGu6CbsS4hLIWEBmrNaL0YOh/GUcyHWcNeacyLCF6X35cih9ADldAK
pgAYx49DvjOBeBJOoUKMU6ydxLwGbMg2Q2z3vWvpam6GaeV59eMCKeI5CgCqMyuTxximNxsKVeJK
CGxXXfroaPOmCFJoSD72ZYPrvjriko0r9CN6E6LShXNXt9Bul3c4A6WddhLDwAdLp2c51vOWstwd
XfQoU9QLaS71ViycHA1sz7HD4VkLQdre6LK1uJmccYgnr0LlC3pN+6qT8K6flxeCkZ4gR+lL1YsO
m4tyCeDBzK4z0z00jedKGfdj5QDHlfmuzWIYRhR0qWbzMXKUCiLAOZIayDLV+MCBZK1mU/S3MDGk
mdgCMHw3vqsGMYb1hKYtjgDHZLZes1x8Afi7pard1RzVTJYdlzr5hAkT9Cz4MC2Ku6KHC3ccDfiU
HHmJUfE4RPWjVAgZAWQV2ZbBYjWyZ6HH16HP7qyL7RbyUltpWvBdqN1QhU29YCrAf17iRj6Gkb5o
aA6TW5U7nTXTvOpSLiEQzbpd7XVkHWN3hLQKwqlWi589hjQ3A7XeRtZ6ry09oYerL0QqmFEAwjcI
OTsEyn3xAVHXowLAOFFymRvAPdQPrpJM78wAKOTp0e+yD9UkbyPdC9PlW2ohJlBiXs4i9S+d1CAu
wgxeSMsXScE2tAN7jmc0VHAVuS8MIfs+h+s7/FhD1BybZowgI6K0crD2V+GtPZlfJK6JTlDyGYhy
pM0eB1m/pVOY42PB7983zZenyGMGcKgUXQ5zrQZe2Jm7Mj8GOavhQhKxCDUWYCM7tRhj9nEuA0Gm
mP5ibIW6F+nEBvsiq8fsHvhtJfPo6gmcBagmMYkD6HxyOa84YXkFjhY1CJreJQQSgz+wRnKZ9vKn
KS9FpquGkSOyuMr/wDfMoItJSvTf3yASvMYTRdxWCgqTBVuT2P2MR7eYLnBnPE8P2zwy0DotVyRV
Hyihddkf7Kn3SFti1PbOzctHiKSnhsUvcItd8Vyf1BDuffczpphA9donWJI+CeKb6j/8GAipGFK0
1iQDkQfMmPP0sYjYwfTtUwuiMOyTi67d+IfW8N8S0j+xAf/8ro3/k6b+/6a13/5gN5X69PtL/b8o
s8f80/+usi8/5OfHd/ZniT1+4w+FvZcUf4kxJwUZPXTxCfz6o/+S2N/+E0bvc8jrM6RiQWn7N4l9
APk9ZtUxHQx3KNDdt4Hyv0rs8Z/QJWa3zg/qJdjch/+OxP7XbOx/a5Fg1XCL28BehFnd2yumv0ns
zTD0Dv+XV9ETyFLyADXahnVrIEL1Y7zh8y2CcP93l+d/EJ5Hv/Jn/uFNMdgNA++bCeTvg4AKKgPd
ugSQZ958B8x8NJ3SmzqCttK1ZR7ITTGePSNWqOz9bQFO1/QHxB5sHAQWATjgXGVV5x5gUjv5gPe6
7Sj0IdF5FfBz3BwSUW/9EPoWPutdOqHxHM82upq5+1gaU9Zigv5kBmiTr6eifgii9ABlyUcR3zAL
WMvgmFlpDNZH85WCwGhTtip0vU0njE/V6DEXJ9YiaY7AtyrXziWKO5S0EBeHHAJtbz/H6BpHtWMu
2ApwCbn0T31AyjgHGoVbvgtg5UmFqiIhoNYS+95MpWR9ZWClh5Z2Gy3oLkJ1yMCjcWlLE/ubkF7a
Bi571H8m2YWAi4j63eLtnYEM13drIAskhXdmG69Q5pYa9LCVbZXMBvX6azsPJWQTXdYcGzpveAR8
JM36uwmSFvEmMcyKZqsapL+Om2RPBHDN0D7NnD4nfDw1IOYlbZ4aUWxY7a0EOqa4zg55l6xrFD5t
bdZxDoKs4KuZpIeCydLCEDqup63kOz7gZZbxvY35vR3jJ8/wYxJmXqlC7zu1w0/XCVQ/gEZmmGSO
njmHg6D3WDnddpnkPhTpT9mBJJlzt44gKq9ZA5EmgWNRJlf1AMyxX6qODli3rErnfm/gxxwk323o
NrnuKzjlAxnKyqDRWBi6LHy+Nu5eLe4bD56sm/cIGSqb9BUKTqijxirFIrKfyn2/mWdzOj9AN/RB
XLYx4KK6DN3hfQrAp+GAS+07INOqRi4w6NEA4CnN7tH4frjpJ3f0ANkR3k88oPAq5wUtHKFl1OAc
jAGV4ewC9rcJJ7cPojtMlWIuga8ZRQ2PN6O13YfkRJdpL+S3oUNQN3oEmMHulPwkkpw7lTy5jJWe
DzzIgtEIkuEUs9lbhfnkSn+eNtyXZ6rM/ZSLg07BnRdMPABpfPfgzcaiej1G2aXuxJ5B1R6xdA9t
7B0gk7vCx+fK0nXb8VUCK1okZRyzLKr6gkBP7h4cyR6oUSfoAqFOujV28B0au3VOhg+vgS8ZujVJ
H+so/ZjDdFs37Uoove2i7DN2wxWkzClK2H5i4RdlkLSGUOmiTkDndGJJfImbcQU33J+Lci/hMr3F
vtulcXo1NYTCXXdMqXyQ/qFXD0OwnNMlOrY+lBOOQ4YbQdEWZsGaQKIEGrGG3GDOUZTm+fdJeCeM
E3wlzD9ljqyGAp57BsJrI9cDSZpSZQm2nQKKHfScPP+gkMjZud9yLS+myDdwd94Y0AQDvcQ5GAvb
vRdwRFIFTGE80mFUY/ihoadEMMwH3EIuLsEjFV45JCYFn+5l518XVFOijs5dByuef763/lmH+8d2
jjlMCIcypF5ghOPPEj+NuXcPoA75ZRsJm/ttt4ep/7+MK/k1G/SnHRwhbnDESeACksEm/XcLXyUL
8CyIEII3B4b3yCm+r7dISYZP5dctgsJfteu4HEvIKN3hX4d//XmGFn/lLUIOJ5YP+xNMq8e3+eS/
G3mQRKuZ0pCsMHaKtfk5w5np13X8t0qd/1sd8//dzODNT+B/r2bOP2zzxf40Lnj7hb8WM3n6Fwxf
RzB3wmRQGIOX/lsxEwT5X27DQlh2CXwP4Zv/t2omCv+SwUr7ZjCKcS44fOJ+/lc1E/8FOMJt1MiH
5UEcwjDt3xkY/LNPBybDIzixpj7WBXx+QE/+pu6W0Rw00ICJMxtA+RBInWb/tkNoqx6giyojmV1p
Br1gjNjDP76g5fzrd1HkRJUo4lXGzdsFhgEge77QBYM7Swt95/rIPxQRERtf+f0L8IJnjPmBO8l1
AWVlE54TAMRQkzSsNINUj3kymuuABBPLs6Iceogqotu71RyQr0OvVjkNB8Vuin+0PToGJGa9Zw2G
YUZxBFQnh1WyZBB3wgiyJIWb7sBogm2zzVg1tx+ptg9/d6//h9IMTuN4dP77wcYVxI2DazVE/LDK
hjfIbxrhxiCzq1N8PjVp4zDtB/T6bvQkXYEVzHdQygwQnnMgoREGqyNfDVfosN1lgAl9OZNWr6xs
KOScKQHPk38Pa/r5i2Gtl3C4FvEwI3oj33aEBieOSS1YtgCIw5EYnJpYs5Jn7Xhc4jk7do3fV7oW
0asvGg9SYVcqlEiY4rszS8a/QdHW7AUKwvUAnRuYGCihQnWTF8OM6X6ePbNDdEJTgtIURyVafgI1
BDHyBNfBMPEgaGiW6wLd6NXHsBigm9BB7QusaoHgHwhqd0/UYmFQzuYDjfh4jvD768YUR6JD/wzR
qV2NWpqHX9+BI4Kd57KdhzqvlEjDF9UDfAghrf8yBFPoyG0lOPaHtQyBpdcebBp53yZ3mQ8Fdus5
aCMXWBfO7th2GbKXbl+MDvYyguqExYCOYXSIChMX/zi5Vq00b5b3GV12K569muc/Yuh3mLQQ5lAo
WnRogp+Yzrrmi6c+eoUCE6178DI3TVLZFHFP/3zlJP/w6MGHDZ6qGCT2Ycz6DwsHwFSi4FoZnCLH
Q7+SQ63ASUf0cYYA4E45WLsr3aL4RiLK0YMR2GdkvanqyaAPRQrJsh7mGaIwTBjObbj99VNcBGIV
t6DkCB1xVsI8LH3u5/Bb4GctLKF6wF9xP4NFYUMjjjOgozb9MXOOikgG4ZNyd34zQwVmbhReKjHB
UxdBBaIwfG4FWEojkqAysOgKWTnT5hAEoshLsPHZsUn4F0DPABOGHl5iyDO2SuMRbpLQrJ7qfEBc
bPbyzy9i9vvTB4P6JMG0Q46p+Nv0/W/7Vxf1QO0iaJf+ePqCOk0exgBEpKjr+Ox6CBlDOiAnlcXh
GXxWY7cqqt0GeJD/oD1bVDBLRKJWPQQPv/5d9mmnRj0olMdh68Y7XxDcoTA7ZzKQ90lo2DWAkHTa
LDn9KOZu2IdzGj53Cc2AKzOxGkf0N2ZAnSlj/62Jlh6bQNGsaQxGF+qmvMnkPVxpJZSbjauALeHF
xnwpkMpdqaYbvhySyCsTtA9z1PhHoMfxGjmP7dXv8gkjT6m9WutQ42PQexVlhL9quEGDeW3CXQeh
toki/0WOmFFMmubTi0e9cqixTmGGyFafzNBfs2XvteoHuU2AFrd95td3LJ9/MICKe2b4v7Acin+7
TxgiQmYj7ORurr637vm3XTJgSxAjhiE41oEUx0Uu32Kjhp8ZxiJzb+q+t9BUAMkdkkdP3ZR8RGVg
Mgq+wd3nr33AwSBhMPzYtzl7VfCWhbg4nJP5zkwEWKszwUqhX9kkMbtrlsDH3IWimDAEYaTy+DFB
3QNLWfSTUf0NZRgw7UYslyjlN3QpBoAOE9A8AREVGHf36wvNWXvCTNsumzP8q06nu3++dn8VXX93
ciBIPA+gDUdY3u0UwTd/LspAHtbQMAfm2PTfRx01GJbF8Ho/AaEUOVgEqRKyMRFNHpEG2aztjDbf
AGiGbtZBLZeo6Dlh9BVK9+GKJ3ABnqr5uXdh9Joi1b4dv6sitztv6tkZulxiy5zP7JxrE+9d+J+E
nddy3Ei2Rb8IEfDmtQquLKvoRPIFIakleG8TX38Xqntuz3TcmPvCoEiKBgVkntxn73XM9a0wjcZ3
JmZaInK3t5p7bl+auflTOJ906Iofhkkegoh+HGAPZqyP7MyXouah0apa/ChHdbe0cfmFmqZ6HSHP
I+cT5y5JQ7Obe46Darm+4bz4f1ZOXf3PLXe7cIymMMEiUlETuf5HHKzCtYevVQwnRa+LpyVSWQz7
pajcmGDgD1HQQu81Ca9euyQvXa5vxndBM1qT+mcGO0R7S6/joF26AReC/m128sqlMdJeRZ5iI7Fm
561M0UHBzc1kDsyZhUSrQ9KQUMyWnKFYtra+luSnkPzzGKNHknjGaGR+sci518ZDjQ92WM5OKbNP
dtkZdKj2bUKrINo3vZliEEQTe81bdYJOo2pGP/77vaUid/17VcIlcqDl2Dxq7CzQDv+xLpaVXk19
Nbcn06Yj2gz2/Mxks3NdZ9I3FY/xYRgK1VVnGujtUpauU7O15OsY/UyPEGsA1C5I51EnpzemQDes
87CDGrN4M9U+sDuNGbedntdHQTVCmyvOZP+//wX6//EXsDeSzoaYpHNU/sfBTBNNQSHSlJjRqfvK
Aa4+6ZNnVF71LVodT9Kz9rkwhqOpO8O1IKpJz13AOHJijqMa8GCT27nLlvXeyig+Coaw73rM2V8Z
uuruVEVxRmdsXGj+ewWitFNq7VVNsSHS07j9/YaSBZ2HVreXIBaw+uNRlqXrnwWl1b8pKGIHRySt
K/JkCHIr0q6JVUi+UeIyMtpGp6E/vv33y6P957mV68IZgA2PsTAsH9tx4D8XjxY7j03HChvAPCvh
Ii39XRNaEhQqqIbJdPY9i4arrKaxN+hNXfpRQ2qL0YZsmSGZw9BZ712edvsRBsirVEWVW0vwOMlm
lE+5kYV1kWl/qKr5khWt+C7NFcVZmcgfVUqQMXWKIajwRHkK4lbdZfrHao3YdaW5PCxNXd4Vh0a6
ap1pomhvVcmmtf2L+Ue8erb5/01UeyBJ/30thTOob6hGbnWVS/NP+gLSTKGRdWyPpqRkS8DWGl+F
7mKIMp6bZN71tkjIxSVYXCAhkImxSHSsa/cb1YP+uFwg06QLI9xB1TyTK+II1OfsMJhCbLv5Rpbc
/KNcAQ5PY/Izg9Vo78gVv02FXv0/N/4/KCO8svDQIGlBZkTKNtV/hl0lWfAqaVVzjMZZuTfp91nW
1s+lYjJ3jzuh29qN5GGlk14NCbC7gVRLXALBXOYKm56tNgeT5Qpng4XKExnQjyoq3f9+/0Ej3FA3
/7HGcKYljgyICEGBjfDxh/ybqECff4lwHU9EPQuCMQx9MogcmCQMlpsqlDAZaMC92Gnjt6kSdpbi
dgiFUUoAB/M/EtcRU/+xVch3Y4aIB4bEWnGo2cWOfvRLpzG8ddtH1BP/dXM4XmmoXdOOuGk/ftWJ
9vaUKP33XG+f1A2KjhMum+1LqbCiDme1W3dmuzM/caB4dW5eCzVHx479rLI/Bp0MQJoSCYmDYUKI
iXbqEJ2rVrko7ZPBdtJJ2jEfZr+xJD8dak+d5mNivWl5uRc6a4Yyva5qy51fcrF5NBjdHHIS263m
6nYamdWpQrjTmKceu3P+y8k+M/uzFG8aUfoIqflUMNO+CePFa5f98kLwPvspcjAHLg63qCee0j4V
t5o/llkDqfzaGb9nGyAChXoSBTG7TII0Jj0t+rvkBIoTdM4PWXqhPb4b7RPpyAwfZA8Tx9yjKpP5
65nP0biWEdgzM8+Q5a3Y8TV7AAGW1iLMFl6shEMVJo5llb5NODbom7lyjtCo8xMITKtzWK7y3ZSh
XRAUNWrtOTLr18nQLooog4ZmrqMfYsRefF4e+Ydpx5YXplMWyFZ/74v1qK4951T9UKfWq54SAlgj
BMiNaYg3tEd7xRVPwMiwvmJJImNV+Vb50aD8FXBMnGy8xwzBajLdw3VR7MbCfpG3ngUkWA2cSK7R
ztRLKkr1OqZQzfKUXEdPcSd2Rv3h1M2eNr6OWVf5YnujCZDsJPW2rBiHkcab+NZ375sTJEHjZKjf
jnz5zk7nj1ig0q5PuF9CfYzOyY1p4O/xqp3jBNzdnM+/ixGlwzF/pDFOTsyaUux4hT3sVW8ZI2mn
I6XTcnDNLqIoGE9CcLvEp+id+RI2Q4k047joNA6elg2U4atverzX9O+llLipxoRo/D2CeBr8CmxK
uzwzvDwtaJx+YEFDE3mZtJZYFM5BydM43+uvQ/eZL2+ZEzbxF12MaXidGOT1PsfI+gM70z0lmCjS
4wA2xPAS5yjRFR2Sq6qe4vZNB+euMaFpdoZAtU5toe8z57BG/pgeLS5mwTEn+jQ/65g0xa1QPtkv
OlrGX1O+7+sA9+JQtbuCLJrRd9RN2NZ0Q2y/S1QO7oCpKpXSg1aQ6eX5SJPVbcjwjGnpTgb8FXoN
ckfCaOhvUqoGzfwu05O3xnxv/4JNHSy5TOZW+Jkq7R9HscjxssHBg52CpCAtrKX8iaM7VZWXjPjj
nVCojPVkKA+altevfFXqqVv3TNJheY8HiqU9Ok6Q4+4eKCRneTlo3P55hFyV3eu2PWIfCXSFIZJm
5S09vaAWZckZD1Ihe9bkuFIMarnLThYIDqFcqDYOfdZc7Uq5mZF5aGmiJN107geV1plMOEV/iZc6
EKUebId27DNBwYCx7dGO8cJIWbw3MY6s8xnr3qjQm2o9Oz8U0lOZ3DtAmbTgSbYmYasF6xis7SHr
A8KhXXxu5F2cHCFHGOs5cb7mbtkX4l3Nf6aKcsTWu6u6BnNoERia5E46M1aH+LKI1k2iltYfFY4o
J8treOhOxM652F32Xlo2CCAlij4rowxShX4RPvT+oovhV7Es0itlrOKzzBQI/p7allTeiXkvU5lI
fz6ADGAwiUMoxl+bp8yOFr8jRYf3s9AP7YR9nRD1j7wWxS1VzPnFWeZDCyvsnCUG68OkR/RTJBwO
dnnUiEI9N7nAvQetZKHxc5Aqu/a0LJFDa8Wlg0L1Vlj6SKbHOWiOFSjgXT5Km6RsH2U5mS1g6k3X
07GUpk+kKAXNjgaOPPq6wEuV2uQcWiNQJ6f7GKiVDw5pfLfb7E2yOeFiaK0SvEGlvhcGYebtyxrm
xh2FlNmUDfwzXkpy3mmPyjJISH24Ys6VOGVqMnybKyynZU2taWXzu7aY5b1eWqbNqYVzWFR9+tCp
qud+Nt8We10v9Uyov8jl+WN26LIu6lgf0PSui6wsz30f+6QyGcAw4mXWUu6Kfor/eqNlINeWMrs8
Pl6v0E13chwn3Fi9yqgmYVAP9UsgC/Cyk94cszgTPJ0G4c3//U4dY2RaVeWK9flXJAuZxk2kuJGN
CNSNmeyZcf69Vpe/fubjPz7ePD729z8fv9bfHxOmHZQxD/ig1zQJk5TkpFGSh46ZdUzbsrCrY2xs
h4yy5Lwx13m97q1O27ZJHLSPT6Xb5x9vkqrkN3m8Ww3b+aTuzXm/APTYZ7ZWoSAWUoDf9GpKALVH
pvmB56gLrEq6dsg6upObCR7XLriDxWSiEtMOB2XxqbE5fcRE4gfaa4s3NQCTOp79eLjOqsbG2rtZ
1e5HVeyrGs57zSSqSj1I6ufI8MRMucwWUWdJuZYRFciIC2UMRgHlKvnKiJFHg+5PReGriuwbre7r
iXitW+0wl7wEWKXXrR0cO899vR7rniEyVRJoEwuGo7qy6IK6J/tFbndUmfiCBNS31AI9/f0pqHXL
a2XVLZVpZzbWPkvzi9rVzJQ5AZM4CyJLk5Z5uCdZBHtfGvTAkrKgnwo3Rn8n4XIhDBVKtukiQNFk
NQOd57cQ867Lx91aMTVFByaWKThA9aAhFyHo0uaHuDG/GgPs1Zz6zti6zTQwqSO7rLT6a0IDZEvB
FBCB17Mnc9GfBE69xVn21L5PwhmhhbTgHaqLLmsvpC+/txy7uu4bXcajFK3vsbX+MIq30RoCqvOz
hZFgovFdqspTIg2XOm1uqTkewHctbREAZHm8eFCTXImFjxlPIezB8wzOiVlFgJecvbAsXxWv04IZ
zOhdegWeUc5+OaiemBgUzyAevCr7ppH20ZSHnb0eefaf4GrunQ19lImXGvuCAvtMloMkNgLHYUem
4zCXfvErl3Em8Mzmix4k/RSkkbxZyc9Wp/oJoXV5IY45HBEXDynJMosFzcgbD6MkxaTtk8E8zonB
nbrDIgNJrfFKSfYGIB5VeV6JCPVa66nqZ92SJDUw7M6mq4+dW2OclzXZGydAE0QdY3GUKgbzqZIr
hO3a8sGpx6MaM54Vw6FVyoRltKNRszZ/zIp9a82GkEhOvVkHxKL9AqikPGcvCr/gLPMIDURT6pKn
LFAJ60lZfrKEfVakwrcSWhUNS4NSk4I1d9ufPS6rV9nvMhUG8488Z6w8mFzs9QotidQ18dxNW7Vq
z75i9ydTW061KblVDkjAWsJuvGE886vMoXnM+kD9bfSjqxY5rlF1z/xpv+HMN0uceznOOrFEI5vb
OusQMgJiJZ61zly9/GDmLi9pIFO/OK0cSKo4O0tLrSk/t2p6gnN3nlIgIBVLO7SZmuKeCvWgf8H3
wz3bXFasly0LJZadN05GB7McTpGs+KOdwkWQvRXazbosvqneG9EdZ1KIgzq57fhFL3rHAdkVJmH+
yLoKOXnhRPEh18NTUydvZb1Hfn0yCTpOesfTXr/VYHoQm0JZry/xxK884TOfX+CphyPUK7Mog1IC
hkK3LE5FqOo1JTyowAEtf2BZNUh6R/sMW820rvSc7pLMMtUbJD/YY0F51UVxNDp1346zN4kc41D8
XA/N2Ri+Sat+zuZrr9LTp99DONwnDkjtZFD42EdcSUe8eBQ95t6R9ZDNPhAQp5GeXlt9DaqVjGz9
bi7VYcrW53hdfhYmsMExPQFpufEKTVsCMTLcutIOUBMPGi0kXs1T0ln3LvGiYM6VGwyUQM0XXtYu
APd/SVXTLVdSnUrmyQ7KRfVjq/NJ6YQovq6qM3Egl8IVeV1OfaLDQexIvmSzwjQMcGNoW6kQlqBA
Khd/aiqvs/sDwzP8zLrTCvCUVvreOkQa1uJkStFB1XvfLHj+a15H1mZR9HvZx1APcS3ZqYV+XMgI
tt9pm3y2HdiXUVzGSD2IqGIvORbmumd78ZZy35viZEszKyKZe5AL6xLtpOJD4wYpq33fM21iJixj
iWM9a0+VeEpW49c8v+hVduO0ugP/9ywS45AySMrUgn69tXp+biCcdRjk19RwLfmH3Jmh6JcDESsM
K6WHgOAZgxG0+NRkjEmSPbE2PZtWTEp1PJbNfKDP7Brm+GxY5L7Vc6ZzKAhTlc6DTueAEMnqR91M
Tex3kMiaKGa6GDcwDRJbb766yGccsservi9M3Di54i9YhbtI201k1UltBVVleVoN1SgaLgwtozUF
MX9si4uD53aQ5aOqa+fFSfY6zQ/k72/TlLzli/aS6BQrkUbKZaYjcxUUHjp6A0idsC2zV+rBu97q
z7mOSI8BpXae6Xk/GXKBu/0aR0ebvIvjq8OXHGue2ZwZDeRIe37jJX+yuzfnRzTfM46hCkn+7DVS
T3UR2HJ/kVN4MWZ6ltP6TbLK514h62QV9NDWEwvygUDwUR/Kj0Kx/pgsCJjgKXo5OyZd4hdFfd72
vwWT3aY1FLXYN84QgpoPukS/KIb1XI2ggfqXhpUDjmxceQ1GXGUlew+zIyWJ0L/oEpAb03BXSQT6
OhyMuXjejMtmS0gwASVlJ69m/6nAHJQmcVCH+iDLAgVk8AE2uas1eJExHY1mOJSlJ0ecLRMIDlH6
tKXnBJhVtHVfmug3qHYAwPG4lPe4n8Jy+aw156ysdShBqDLULThU+AnmprwowpZi09Lei9duZW83
ctdWT1WxlS5ZuYvj+m3VAUPN2akx0svijLvSNoJ8zgkRppdMsa/Exa4dFFOFQ05apt5khBST7oR1
Vy5QSCo1RKa5phX2SkFLFztZQ6i0GZKjLSchEKxor1f5RYqsZNdqsi/DJEb4PVYyBZvAGR0BpoW8
ZeJPnHPpFcf+JZGUsFmH0I6rEBDhbo6iV0mx3/GS3ujxPG8h6rTNryDDEZDN3ZRWXiYN97J0LqWW
hCt8groxXUkBMpllRIeVW7OdlzvZj4z1VqhD2FriStL4TUTrPc8YycjwaGm4WZn+igfgXBjUcIV2
0GdOQS0PGEKV3fujY8JcjJ/HWVxSuz6DLT2s3dmezCOZq0CplVCO2jenHN7t6GcRz4wOQA2I+yfF
dKdlDkp5OTFMIeyt5dRyF8wLVvzJ2CsTsyBr8U1bozAvwKnivW4y4xu5pDujB956pX7ucYgu20qZ
ypeSM6Oo5U9WyneHqg5bqFtKcBVoJDhR/2muEeheUpZDHXLUV+ueIFR9lwflZCe/i2r+nuICWZvx
1ld1kMLZMpPmoqiZ17ShPFdYHccwdpKXkfZnW+vHHD+33OhHpbWe8cnwXbr3wYJoSHqRXvyuyA6D
bjKLEYBRFt8ZcEw0oLh2knPsU+XeZf0+WkiV1uJMu25XyNUzcJWvKrGOJqX+dovLWfxVmNOBLImn
zNbz2OqnRTtIE52DdTmZznwiyE6s3zz1HAqX5U1maxyr1q/4DqiEP9cqPjYtWoQa7aVlT5jPVXi8
nFbxNSvyU7U7w2k80O8qxvdGtQ62Hj/PRh8yAPqEgtzP6ZktgCq9nVlmVFD0zK91rE+c9f4gmjM9
7OOkq6dRFKjzkAkwE09F8m3qU/JT2osVW4E0A6LSxVNjvRY24BACZ5AqDr1WnGnxXJjPfpb16Bg5
UhiJQBActhaJQdOyKyvBpJleBTLTaZfA+rnUqi9mzRsscz9ljH/J16cxlm8Zj3HMU7pq+CO0S5zQ
bsWg2dRNUBACpF/1MsobCcDwDRuut6R6aSX82PxWm9axSZbAGTjif1P09RQtbSBTwat2cWRUzlFS
my1Jeh85yHLGIw6IXmdmJ0csV+JGtZMFqUzRuqJ+pOTUtO4dbu5xHmdXamOeK0pASaXOIVs/FHQV
iOCdq1n4DGsL0XBglmhsoSlT2Wbw5EPLU5McOPtKlnKzhhlUK/w7e4RQUj2VObdwH58EZpBa0/6Y
GB1E6+Y5R6boSX5pkbqvU/kGkvfJ0jBmFgrr9PxrAscsE9qmDxaOZDWX90LWD0W5PtExu4zphA4X
Nbs2AfdYbtys+i6t9ptlWc+0BG8KGDqh5M8kTedJC2GPLcAYpiE/ShnhthS1uVTCSQybknnWq9nL
ScNaJbV2rx9NA4h0uT4rTvbEWfxaxMlZH5eD3H1f0uQ8Ma5WlOLVGNWf1qDi/BThPEVnMHyhNo3H
Gll2SkeQE8YxU75J40Q0lUWMP6DR6HuQmhFZz0o1nA6N05wsvTxZakO/w4Zu2wb6aLGtVeesYE+Q
6UsvH4Zj3Be7+lwr6SMd45sUxR7aqoDsziCJEfAC9RZ0kd8jjN9GPFmIbppseJAA/JZlLxXUQHoW
DJhdS3W8Oqbq4lNzo1YK+wnSvPZLKn/3eusy4hXK/ESBYfhmm/ukcyFz0VkOlrglFtb7ijqGIFa8
SLaDniJYkdRTfm/1+nubxAdbqrkLHbxJslun7zyDJxaomzr2YVorz+nM4Se3gT2T1U+vWzysySVf
iSDrVUoYx0uoLmhIFVuRSYmxTufMUUJD+b600ZOVlxcoEWfQYi+JWLfMID5eBJRKG/2SacF7ifwK
O7HujvGTNGkbzORfIs1DDXEMsHzMgN30vP9DRXlIN4/PPt6MPROAGFe8cW0wSP3rOz3ElfZ/hZ/H
P3MHkkXElA0Z1XhWE6QAuLrMSxYMlZ1JcyGSpBWyAm8YmNsTei4nN5Pavz72eK8qaZD/+YVpToBn
SWFwNaT5YCKKtTq28caBGZWKEwv4A4rw9jikhMXbET1J7ju2ZsXiRsWMc1SW7q83TWYRDPrz32gG
W2H1r89HtOgxJS7h40O6kzbHkfml//4ljw8+/vNf3+fvb7H2kKI6QILu4xo8xJ/HZSpnoe1KEsb7
P4Uoa/imVU7qy5KmHB9vMuzdO50dEvgmUcc4i0r6q0r553sM2maClRC40x3z27hdtGG7VI/3xu1S
AGZrDkVEqbkpbH+/yqKaWo/O3B+FHjEbtQPmvOsmFSvu49o+vkGlblf0z++1fWvbyH5GFvp8Ere8
ZG2zxyDnHLrtJ8JBLP/8sY/3Hh9rGTaMvrTSCiPWBaXor1/s7699fCzDPCH+/DGPz2R9RrBTzl/6
nMs/zLw8kb5d66FrOl8S2PUmiXEKmbhODWR3weRt0fgWulGkDsEMmjnDNDj/HjgnlQKY9gQIaQT+
iL1Q71uvNEovU6D3zaMnD8s+X8RrK5wfUnOJwHxPxM2eGMDjb2yGcvqN0+umqQQGm9mr0cTBvYLg
E1fxe4joAK7rQR5B2majH4PpMywUIAJ6TCQgCOyJxjjRAjuspXVXuvqJ7mygMbDcuqQb6TKqbvWq
nhqZ2GddXQqyG8lQBZK2V7T91FNUC/OQjI5fSXUYj/GRUc2kxdmCctjogP3isJC4K2GVNrXsjpZ6
irLlmlvtK3LKb0Py56g+TQtmgrGrX7AQHMeG122EfqQZYQeYIoWKAj0iFXtIqDuJ61GkdUAj/tR1
67mmeJDLLFR756hLn9Fk3rWECnb6Y7sMa2R6JjB+7kjcDGh0hGqiAVCjzFSN1g5me6Qw/tXLXZBk
8I1BU+mrr7WJN45nUi27GPJuIUU7+PqupsR7meJE9CXHrjhsCBc1lB45JsymzcEJwE9ovT8UwI35
yhmgXs+jto1TAAoSU8kJLPkKFB0lI5IJJ52KeZt/YU+13yBlDpYI4jlx7e414nSVZ0BAKGESfsQk
GWSAzadMozffPGvW8iqXa6jn6eugT0j1hStWzraJcs/a9LydHIdC4yJxyZkfl/dVulPl4TlOyMrX
kWctWwFJ62SlpaUPrjnNoU6eZnAKdgwlYMiF1xBITBhMklEB5TRaZfBRqwXiMSZGjUKZE69P+POm
mnwRxklaNiHI+J4wPJFVlwWatMyrYj8DMQuASYFpdzyAdy68M5iKDPggU1PY6l4AspOqMJWe9Vnf
cWZw0/IPQqFm8VsbNGB1FO4LERzL7fPKNwe4IrIaNtqwl4rRTfG5RS3ic0Nuqmw9eS69VKtPrTkD
mVFdq73XIwgaB+4F7VNzjTk3Z3smkOxWC8MqhDZ7A2ONucuclhMjyQ7WYnptyQkxH93KML05utIl
TCyUzHy4kaX6BFAQ9PywjInqKYRiPQcrXtP82BzhzCvLInVnRTksxJxwCDPMkPTG9XuL3GTR+zIx
ISigCgcbN20DoPwVDUEinpqTn5XIquexs5NmHRGhQGfu3NhZQGHRFycM1pE0nfR1p4zDvgR9KU8C
8qD1g8MbVjQpaOPm3Uotb7TjozHRJWhU/J3F3hkkskCc2vEBSuOyWWVRj4d9a6luFhtuHmR/iCyh
XXBRY9srotVrkpEm5cVOmDwl82KRhufhgUyLDaA+p3EO7EZliybOLyDnmdGNfpynDTw+xFZAouyk
7IwjkwkDcZA46JQYM3PcrwMnpHH6CQ10J7rYS1BAtaY7ao5zTDJ5n9uEZYY+cGizWJPhihHhKmJa
NhjozLOy1nc6NVxEsi9bUBUzdxs2iRwYqESHop8NH3rBHl0OZkiLQvBLHn+UUHRsfvTEZRuLQ6kf
Y1hyishogMhugRI6xE3IJJK9lY/hmg6HDo6lRCI3jn6LTt+VioxyZgAw4DUtRIzhYX1aRRnW+bCP
mHtg0VFelOTs5CDn0Ip1gzKK9ThDLyqK32PUPEMjCe12CBPOE2MEI7Kn4NZOsNHQQ+t9UhZHeEbX
2PrQlsStSRCbURNG0buxjTpBcW9o6iU4cgu2DANkTDTT85QAleBZqcFY6pbkSiyVvaPjc4c5LE0b
eOkQcXhpCyfghH2MRR3Yzc9yxu2uMfdoJJ0EZxWP6dgS/Ec4AQpvyK+JbKB7y8e2tX2dVuo2EUfp
B2rdpygz7gyOujVt89LDq0OW6k9zq+2ETbP4VKJe5SvTjyI4NytWwvS9lg1fcgavydC+WTwjqGYK
oJOpwZHe3nRQuk0J5iEtad2DogObpDqzh0jDmlvvbX53c6VIKcGNGfYJnO++42SpIAhaYx+ULLxF
onEPMKMNN2xKy2ee5T2kDreynkbOoW0MwzjN7i0rfWomyAayO6n2tc00z4EXiFOKY0ATFjh/HBBT
liDmt+IZZ9RrqcYomMpdSo0gGdXDMkS/k/6QiBetmdZ9b20NKOM4Jtq7oQ1eOcUHnSudFotnE2Rg
xABYg4PCCiJ1AlpM+rYM1U3T64+4Tr60oTtmVnWocvuD9uy+LlkRicaH24nYzGPUOg3XvwIIcZfq
6rVO6KWxpZuDcZowOzXKbV2kg1KNl7R8UZ3pkqXiJXGmTzU1/lg7TkG18dbFHMSbFAF1Nc6JKj/3
oPvaCHaRvuw7TnfaPVeKqz5mFDYUTNPCCU/aGwLAVK1cYid9iRTjCRLdZy0xVgVc2ViNr32VncfU
CtWUdC03QmT4pSVcaxgRqKDIsYYKDAg4L1+YJxSpt3lJT229ughAXg2RVdvSc+3iceR0IwTzmhEp
c5YE0B8bm61bl9yuRtxVnJPI5ON2GVTgrDJ6xcynefFTNaPtjF+8u9urdpisQzxSIcQJloeGZCOb
xZRdQCteWA63xx58gc7ycEMH22u0VOJFhNJoPYG1OwCGxJ0lHXKisW2NaGKCwIneOlU9V451qhrl
OM/pbszsa5ZEp47hSR2TW7bsbrt+LZFzFHV2SNXxYNuIizG7nWZ7HXL4jPCdZw6V5DmTvuYNi0S2
oBgSNzKpLjj1jOB/Kv0naaDdpDEyoPk52i+ivlnKe0mFXhVY1DxZx4nUfZjKq7LeQAtgTsB3I1a3
QGDJTpF1r6ffq35rAavexvFXyfmLsyYIMdAK46sG2k4NHZX7/l5Z72D4Nfsg3pVox4bZvarpvjAO
8i/yr0/1Rwq+v3F7LM/y3vmhf3e+saaUYNJ3xbW5Gvv2oO+WVzwBFBmgemYa7S8jSyXoNZuhhexS
ybiff0/Tjiiwk7M/cYg2s479bh4ICk8rjbZcP622HV9raWxcTPHK65jPL+nc0dWWK9aYenhGKm6P
sJGxoppKT75VNenkYLfjB6k7UyTxLhXWSNiCNIjSJlU4JAX0s+2fRZqJsKv4pfRCPsfjaP3R1/KL
UcbLFUx0+7NNRiqvSLNmTyxdtdOVGp6ZCVlCZzuZjUY6tTN0FWcmhop+Obi6ZFCkVqnFODdK27wD
o7tDW478fNLqPYR/MAwLDXVdLDfD0iVomkUbZHFesepJ2buzqudCRnOb18T27Al4kMOa9pYLsXos
0MrZAcJN6Lskf7wllwA6/PVGEiZzTRTOLBEAoNR0ACIZK1l1nG6Xx8fyqoSFM65doJhre5YSAiZ1
q4ovNW8OPYOZKnjRr3Xd5feHr2bjnT4+lIMEFAA7eIxoVMsQN/bdKNfXFF8sO6F0UtEur483epKn
6FJYhZSzCdjiDPsf8lkWr1doE2CurQgVpdW/Hh+iK8w5tkyvUy20JzCM/uOVebxanCc5u+Y8/PEq
/HaL0cjUprCKyjhcBml5YdYo1kz6aSnjPNzH/3y8abLvgIY0pnQYZOEFE+mV1u7OkVX058d7htSd
zaW4tmZO8Hf7zphQUBmIxnum3PySMtl4GYeWbmCdDG5J3Ui0nzJ7i+9JRg7zfyKXo/LiMpEvOurO
ap1mQgi+1NTZvZGlaN8wCvebpTUxbCcquMkp+erOBiy1AwlFF3ct1+958l03hfTZyuvqy5Wjh1kz
R2+4HU7FUnoJwxGeZa2LLp0ObL1QF+0b1JCXek5/4WbZJksALlt5r567C4q8qaNUOXd5UYyQ40P/
wiErAby/lj9nO3qGSU8RZysS4xumo9SV2jlj/MutJRhzyzWeLGb0OD7jhHTCLBVsK1m/RVbGoIah
vxZoPzuqwtwtdV38D13nsRw3sGzbL0IEvJmiPdvRuwmCFKmCN1XwX38XWufeE2/wJgg2RFEiia7K
ytx77ffYGuhbD81w8ro4fdPyz0Bm5rmU4Dl1kbuHJdZ5JQYBVrYCsoul0DA696dr4HQ2aYT0cx5A
P0ppl4cMbOa5dR+m2clOQtfu9VbVoan19dHw0vRSRQTqjYrUhnbQUc8k4z3CfOuv1XmhzRjmZ8So
zoCA91aSancGBLxi7Sk33QlH+8sg5Sycxvqphuxc6UhhZUdTq9h7bRyf/VLG57mBJAiPYmviPCrW
aZddNRk4u6RNhqPjNt46VzL5ruvrzFmPIT/8ydtj0oDFHNP8ye563uUQUcIMtuqZBoM4ZziJt8kj
Pf9qEyDcPkm68acsltmmauJP15bdwfLIGgmDYUCMRhMtq+CrrImkYzBvpPfuyEoW9dbLMOTT0zLx
VlbR7UabOLSIdpQLB/dvbJg7Wknel9sSmldOhbWe6R2sb0+22KfAxV56ZVov9MiHYngUVrWBpWc+
VfSJxyRyXiUGNbAOgQgjb3BeY1DHh7HvmUTbjbGbSdxksy4Zc9tQHYrO6J9FGTlXs6K7GcTDc8sE
KDSmsl416dw/U2HeozFyLsGk9c+kjQ4rq/IEDYGsX7vJGB3FY8YCEod1Wp49EQ9fo2Fiqiu65sUq
maLJEo6QlffsiuT0rALBE6x0IJRd+lMtT6Tq9OHeVQusq4Y0HpllirggE8+2jnY4G3v3x+a0QOc7
/paSbapQAIeklvlM74aERq6R32miTM7lCAR1Vrp6InUD9TICjdZz8FxWjiJJI3LOuGUxxXQQjkXW
XrsiwqlPYtOBhIVxA7nVoNcqh5hsMw+1zGJdxQuPAAOFcWeXzE5yrbh3DeEzuZv0MF1MEbeLLowa
MgZw28lHGGbJnt4Jv6c0SKsnsbx7Zoju0KPBMXi5oGZG3ew3RXzGhYbxMErrB4HSRdRdfkpv/7Jn
9qAVSMH+LAJEFebg4MJpmFcMPs+jNS0wwRGR7gxFg8SC6qLamBxos7SeWwflx8ISvl1svcRDjyh9
WySBEUaLRXFK2/RhmM23ahzEfk4BkPfLLFTvGN4lI75AU1FR3PwcGGmztWw5VrOavzeDY7/ZnqjW
BGcYV0eoYe/n238rgLlAGgGPYvboY8iAyOOsqbMv6TzDwJK0MG/GKygmM4eOYusv3qvbrdul9419
XugwFQhKuivt7o9qYqptBrRUmgm4MtZBOidHCx2/BI/dwLLQOARGVtfBZ8/7FqzTWK2ZsFCVmGOG
mDVp7gikyY8kSWCXScv2LU8EKqUi/Uk7+6Pv3K9/PuPC1IjSsN34CeT1eLYc594lkeLpdmEhJ28k
s7R9i9xwH7tuCfkvu9d1G81p6jMQcB31SLNqV0yZfbHyGCVhaqTbypwAp1dIO6gCZ3vjJj3HnGgi
9ZJotRMmeBa4wB0Ymt2smMbEz+qGa75dIOLRBnLwndXTdLndGjsDQ9VAHU7Ft/HySX46dj2ve+UW
5xwJ6Il/l5x4zwkYwpLFg45US/tPQ9bdjjkOMLYF7opKqEE82tm6tuERM0sy/Cb8PLLdpShqoHXk
Z53p/lkMZX6+vbx9xPREQ2lp7v97q8NqssbkYy8OAuM02sSidq39n4tmVVU4xl651WwP2qmnFv3r
aDTTncrStSRQ6lQvF0NT/s7R/IfbLRdnxL/7t4/+c8/c+UFW3OVGyj5Z5qC0OE0UltOcUSgphO9O
3zCa5nWrEeri5hHCMNms20YqgqCYD98uQcDS3leSDtL/3rp9hrfch/n4774lSwUFBtZKD8j1qcb8
nyXO8HB7BaoJiU7l9duhy5NHnzSswmyuPifIyapQMC0Xdj/g/VIz/t3Lls+I+IweW/kaX1a1z2tK
jtokQS0bcu8jMWnooF4o792+dK9NkNchARjeh+h6Y1X0xa8rNXvXxXpz6ieJJm+M86vw5AlhjreX
Ju0ug1LyUWWG/jgsBbVfE7MxL/esuCoXpzv8NsA3tM8QxnFMmul/uk6Tn6xsOMelYd3byvAPyCVB
BvQL+m00IevO0UNrUTt2PimGXsw063Yv9vP6VAfT+VbBZkZjnDJp8SbWpx+s1l2Aw0CY2rZ06/FM
2sArTgJ729jRhvqengiy9/Uw2guD0n7tx1E9D3MrmEu1Bt5U+K8BvZGjl0jt3tHBMRmR3X0n6fwg
hd6+BLNd7O0/ZuZI0hhy8yonr6TxLe03HQqyxx505ysJ25fAx+3ULYEQS50YRMn/vUzWNkzHi1dY
YQtZ8XLzuQVGsHEMYf0zzOpJ+ZsadLPnOcJKFRfPkGYpVPxsWjA5Zkf4RMcSz0EaNbWfIYc3zZDj
NK0Tip1XYQ+cl3Qz3vXo8Khgi+gw8Vwseh119nKz2tIyU3QyKRhyq5xfij40cfGFg1MGf1pI/RwO
7b+JY12hco8f6KfJIatmitShY8rcpUSp1F15jsirDVWXPmaFW71VFm1IHxQtmVK8zFS0KwkIv0OM
IUMHXuOLOd+X9TA/3yzbvIht89Xy8ughL0iYZvhV7Rv0O6/JlJ7zpRMUVZ13lyR6+oj0EQaWxYmc
0TXaB/+JEbRXWtO/LxZE9xPxHjtOds02HkuQcmVZX7RG5vshcSPsHQUDZx1IPF75+kIaIKrNIEge
55LGadzN9KerQDv7df2k9b55b2nO8LJwqW7fG7EU59aczEPXUc/KsazfQLBqu3nIGoJHFN8uWJ2u
MbfZRNvV00nlCt0yM6/GfEaDlayagHmOR4bkBUhkebl9JMTMCCdA4pi2PXwBs0P9aUqCUNjv9gSG
jkf0dGSLia45NnVprhuBJFkPMggRyz0Z1HUdpj2GI5k+VUo0x/9efCwF/14aTYfTpiiQsC6fAhmI
+Lla2EBDjaHa1alhbfQCjwyRBWAKqsTc+vFCMl5I/qLShrtGyVO1vNKbtjYJ8zCuw0jgjrPkFTbG
wNynovOpbDy23nLPqCU+Fd3Onr3o6Warb0sS50YSRi5RMRrHTLubqMT2puOWu87J/LfOm5k5q/jb
tzdao0drerLV7gbtr82+2BCXWtKacc2XnDHwKtaQVrs6bcvZpnVS9f+5uH4eHR1ZbGymBlpLuDAa
P1UTvGtZom6wvHS06502KOnL01h7DapWS59rUy8OzmyXuJ+S9NJbzrbEPfMwG6l6aHQbduf/c2sO
5MGreSJ6t7rY8xA9pFoWPVgwmvb2uOS4LfduF37wzzd0tlYCgUyWw1O2XLy46Q96htrkBrt2olk/
NoF+vkU1J5CRTtK/ELoynjkcjP9uTxma8a5Da0j2ezi5VURqr16PO2zI7PXVjPG1Sxw8lUM57Ge9
7TcYSponJnePPhzgtQHnel0t66MM6GAPtR2fR+X95sSkvTGFKtZZlRT3mrXYL7yIqOEu+Z3Rqext
z0weYGPgqjKS6qsOnvUMA9IYZFc1BMVzpJHMgUUhRaBmlQ8AvdBqDfZZ1eX+H72h9hSSb80CtFLk
wRHpXsWkK7PqkGBZexUvWll9MaxyOJTHyF6ocNQynjLdH8WkEhJA+T23wdHAREo3e27umN4k715P
a7Rs5mfW4wERmf5XlVn6zt/DWqwJx967OWHDY2w98hXcve4WDjuSi9QwUuUvhEyeiIH19ei61kPf
Ioy4vaL4KXZz7n7dYDAF2pV7C1fNLlF2An4UesPtXuPhmytl8miID12K4jGOu/4p7RZq+Tj729vL
OSh9ZELxA6cB0IrmW92IaccAu0fQb4mPLLcf7NbrHt3Yb66pY5Fc5fntEb+FYkoCRweMZry+/SBv
l2nqy3Vgw4DOFA3o2xEwggeCCU3zmYK0hBv/K5UDi1aTOY7emzNGBzHG9X66naLpIEGHiSu8BVk0
398+Sptavx+hAHPaFO+xW7l7j9PVXdVgL6ri3D77MvlFTv6sANx+Npkbr+fW4C0XkXmDcFUj9Lrs
L+C+gvBmCWcTgLFaN6SjV/Wj2xr6PcmJnE51RXoxr0bHQOvWCW9l9YOxgU4EP8Tqy3sT0zjuGfzf
zQzn2J96uUJLxUbuROJkZq08Ob5cFYPp3Tt27N+P5DvbU012zHLrdoFDgla8hqITRaVzks38QncZ
C1I8Zad4ruI70Q8+KaDNcPZ82Gmxrg80yTN26qxIX7syWFoT0VpQ0l5lpdSDDXUwJI8lwNA8RWsp
VHyp7CLaOHrtkP0Iol01kfZi2XRUjWAwP0taQ+nker+DSWrWCEvHmOr40UnRhtdF9lf0i3alGj6H
3jRC0y27FzenMoxUz8bmO7CNc3MvOP7epV1d7sa2t6mVh3JXYQ7899G83IuXPxWjY5//v58Hv1hp
s7HHbmK9GXJ+pONWPkySYZuosfqLzE444NczzvM5IW7RmJ+qovvPR/H/3bv96X8/r3KVc1e5ODdv
nzIvX+DfR1OfPtr9hB0w/qu8ns1bN/V+M0m67DWJX4+DFbFUJE277Ur7K2ls53gDwjA1cE6MD58G
o2YcjmZp3eUU2hVen/1tyaktBKVd5Fsoutz6CU/YXEl5DhxaoKB1rJfbS2952S7gAuQOlKxZMq77
CN8EsXnTu9bxXaYSkdzAjvkunCfZ+c6hWYx6GkVEth77ajhqo9BJuzAa5G03EtPtMtLNlrT2CO/N
Qcclf2+9RCzCjZcptI50jDMSbbABOfkGkMD2X0svN5kBWmV7lhCKPiHQQIrkv/tUjGrexH5hnbWi
6wDBDJAbC7+75NWA47cb9Oe6IShVr/zoSyLNjaL4iZFN9dIa+GrrxIHfbEjqzophaednzlHpFfIs
1sWneIxNfKBtD57Qfc2vWuGID60tqztg5t369nKAeEg0X2tcRnyYT6bjnOlfx9uxSrJ9O6Xztjf6
aVdn8MkNExajNKaXgXDikwyWAJMiqD8KGS9xfB2xgMCL1o0eY3LNHfc0ekREzIaRhXbbuwuHkR4J
mERUSoIQyhbKj7NcGoBhYVtlWARq5Z3zWuu2XW7W8dbOa3UV2chUEBJj07ksbKzUyNFrvaLqx7Hx
r6EpPcLHTZrKVp+j5Via0naE56WUGvv60rF2JsFpNciYgcf5tBsMJgr/6ezZUJ9Giylf4gSsuEu7
b5gBT/ZqQlm9MltCaaqhbY6wXpoj30bgr24fSgIbdqbSzAbnu5ngY6CDzIlIndDsvJRDp+9ut26X
/3aWTSvutuiDRbik4DRhYmX6MSVXkVT2Vj/2P1aQdkeaRz2s0eXO7RNuF5TFU2jOGWPCubDhU04E
GBRWYrARt0DC8oIIRrdYrNLF8mHg+2ReLK8HwbmiQM09+x3YfT24tFT9vEuH3DyzyvkhTXpnIzIr
WUwfNoAeTz5l6jUiI4HYotQo73n1r4nlxM3tVTYW6mHyixbsKHx4beppvEBo+9eJBw9QbGXqZ1u1
HIu6mC787U+l7sO3Wv7030sQw0vKZL8LFk4TfisiU9r6Wixf/XZLafXKztP6ent1o28sn5WaI8pa
OT9UdpZeYoOp2CC6+COLmnzN6NXmxBB078W4hmmi7sfM/M6F6aAO1kmH8jSd0XibHah9S4jak/5q
3/DkwWDwDlr+lMZ36GEowBA63KWllrxHs8uZDOI22L7qqtPSCf/dd/lLKPpoXIvNvx+SpsgwvL2+
/Yf9yfCQ9tNHaHTs/KnQ/vcTb6+VTtiwl2iUrmQZ3S6OiP7z0X/vSSte6xCXiBokvamAyMPb16Zw
NLA3qc+mK7aGmEgbJYGTZZa3y0SLoWJ+pXukT6Uuzc+g3OkG/eRST4gF7F4DMiP8xKg3JPkSTzgf
Rkn5LeyYlKMBiYbisGy4C7cOSBT9363S/lBfMv1sYb9EklzEdFuoeYcoSW1madx3Gvk4tsQGFYzK
X7l+c+lqYpJrPw2duDxZnXDwOzZvcOyQnkX7paGOxIYjHhqnQLOubP04TqneWYSNvP7CWqVOumku
SYXmS5cCb9PqjiFiRaME+W4QRQyv4wd4oCST6j0TKiw0OiLcKihQbmZfOGUeGSRvzWiuGELWuAHT
pf+B8h3N7RgMp8LEF1n45aMTIHURiXN20BTy62I+k1Qt562030cufRjiH2Xhv+jgu3i3+U9xMZ7I
vaT3NgRpqNAHJyw1IWH0H1ElD0lrvCxryU6PgnXRVm/uCMupz8oHh8fPsexVkX2rUtyPovtefqWp
ZVFFVpjDdVRFTABF+N66vJ8Hl17GNHuXdNDwfnTmafJBGisMsBmWvSCNXufeeM7L4MqMDdtIRlYj
3rdvs+nfWc/g/2rjA97oaldYBvEyHIps89eK3R+teq/EREhF0+FRbB5llOK3Uivaez9D1f00GrFa
koNlMOOI8Ftg172xdQXtFC07kPLHw5SLbUbnKZSU2qHpmNbaYsRtI2/MFhqGhpONAJM7MPCrxfIc
MQ/P5bzTswHBs1RbQkUeq9l6ikr3Qs8sXbn0rpoG41c7Js+NNN+SYBQbwmbveg8Zdbs83F7h3pul
FjYiL7YWSMJ06LbJoF99Au+DwLrmFYTjlFAFn17thLsAsQ5eC/+VCZw/tV+qD35r23EQ4iy8fMHS
oJOvCcc5xLzQCevb1/BCinLbLNxrlgwXHR4RCmYkJ4rAdt+M1ZWW0ZcTo6pEXck2B01bjPmPMMEd
Na24pz9GhBe61Djt32vHfzMDjQ6bkxOfPJLr6KcHo27vNFbWTVpM6Jg4so2LHo20orDuOkH6MrVQ
jYbar3eiccXaE2yUs04wqX5t6rzZ2FO+C8YCjsgYYG9Jil2M0D7sneqBeuOURPT5ZNtiVshmFSrp
nPFECkbOHTKuNaVou2hXgBK3TX3fGvlz4CTGZiIVO6TFtnIq2z+KeYBk5OLudDNcPQa/NWLecCRC
/XN41ivg5e4ofkkfjpBNr9k9ajpkBSsbMxGYXne8l2sWDw4tqnnUfYIG66yivg9w65IyOxSYtlHG
YHvPU9AH3hKBl5/4r7H8LBPADEFm3Qok+jK+w6v+kErvT56oZJ3MwdkY+colLbVy/gnQsKGwwJEc
Q0NQNNS3HVrh0CWZJeNIOeFkNLEwj8Z+cjCbjY1urCak7k1BjIawVpWn3rRY/voMXBfMw4Cesewr
EjwM7VdztfdyiQUWaKJcSWANslt5143usXLKA7iUfF21gukl2YqhLO0PJ2M1zM3pW/iRhTFRd0I8
Bs3GiDmaezbR1JGu8c3NbLiB2CX0rqh+aUzOWb+zUg0hhtuyqE7qqcnbN4qnX4yHj14c/VD57vyK
sDryWFf2SIxNU5OB4n4vSYxZm75ouLlk/5f2JWcszTGQmmAsIWPFqpDamOS1roTA+pulzJStahl3
qM9Odtl2gDg/6I0ZyoQwZ0mUKOjQb7tQX0S6/JqYqp1OQ6hk1J+YcXkW+hy1iG0cgHruKvnjeGRZ
lkXyEJFv1bL6ei6Kziz2p63pNmvLJruO0dVX54GpJSOmbIhCnTKkhn353M/ZjyBTLuTA8WZlFtF7
gfULGMJZlRhyxwm3ZEBo1zwb574Yn+JeYSSGCjNY+4AYz3CKXGuTeimMINACuifZsbGewrvTVnk0
lsR8xscgQwYIv8Jy4TWWzq82Tm8o2emXGnyGD9yuUbEfzn10LcruMBOTjtxWnnv0HESqbyIaT5m9
zi9B5X9Atpc8YsOVkvPO8hxUhhAbQhp/z0bE16wCA9hoHpEu0DHIMX8MA1FWjNndXNrlTTq+RBWq
pUEwHy9TXBwChSc4rzYwrZVvGWgnekmtO3t/HHdEVCPbF23he8vWD3O7PU5+99y5K0VsHpVt/dKU
k8Aale4Mr502rh8QPg5mmewFZ0M2MGSYfmVHwd7rzB9fodf1WYCwKI+rCV5TyP79qvntVRr+X1FE
NtkBBWQnx+ohtlgGJtH+vs+HvwONct9m2Yzz4p1S45Wnh+wdSz5M6P2MWdfxqHe/Jl3MVW0MuO2y
euXrOVJMYriJNJV3COrPQxJdSrSXuURpalR3mtvDeZPTGlP4r5lriny1gu1f28bUG3mJ+QqIO1Cb
zrkOYpOMQIqapuRQpj5tpvLkGhmvkAeLVcUbIxzb7ltXM0NVcsvkkF5Fh2HY82uJdA8q6LYLACqi
1ZIXoyRNrihp+ufuo6fF3aXsohKIf2+FYN3wImOZhQA1oof3EQE7oLuoe1DrIPsAISJg6s55eTFd
jOppNs607brnHkHEAbHWMAPXj0iSqFWBE1zSJogTxGXOHLzxeMIYtfamaXqrtqa1lCb6W9YBqUeO
yRi2Hjg36BP+PGIndUw6eWvGYVn6MYT4aEQ5r/xnujXrwSGYwcubP/GCZCaBHu2bmi/pDdC8XBjm
zGTUMeBM4dlfoCn51LwXfSz/DGqUz8K5gKbSUyA3+7alaZEW2h9AV4WoOppvMOqhXRKg15AVYOkB
x6g2Tjk5ZFtjrn8IAq7vzdYg2Y+UrZMBUUBV5ZqBfMIMmR9enyCJBb/lxt1XMNpMakipb/xN0g7D
xWx4Qi13YsGtgyOiIzAYLKrZklitgvRORdZ94bEe+3W+zxB6J1axVbWT71xnCX1HfYyqsH2UqFsw
YFWk1SFKCMcq/85ZuU0HfFLpDnvH9vSdLudvFTe//oQBxORUHNZEcMFIwv2ZxSaN97htEO/lPM5A
tVTsTUfB5kx6wRfHOYzfEYS4Vjkvtt+6m9rMEcjSXx+E9ky2ZU43vKEG6H5yJA5hrJ9lHgNdc9TH
qLQfiWhc1Fa5sn2IYl6aXPtDEmjs3qPPuaZllj/041ua+GwAAaHbVp/ct8r6C00t9/qPLFi6gmre
BlliohOU7PIDcmUys+m3s0DYkHCWbI+Skw2xvO5W+RTqub4t6uRJkDTsC0gU1TiSfEz9k+h4B/se
Pv6EGBxVESDGSidQuWEKMoslr5ukMZYutCeImIN+ZoY4+39Ae/mbWWsraHSIaGuylTZqjD9J5VzU
1+sxmkNPG/pLkc6Xqa7VRtMQIFBs1Lbpbuuarw3E+cvn7/XzSIKCV92PNa7lsnmYK/NHp0JrZ+/L
qY0f19avNV4kLNHbeqQKdiaO1VI7IZlbOsYCUUZpEyoY3THI2ce0L9ZVWiDuEWW/KeLe3weR/+oN
s7aiXLu3WkpTgtZ/4okGtxkQuzbT54i3vt/dBR3YJKOIvpyCIK9B+0vIe7TRVXsF3F0txgUq0oiA
DyJV+hcbG+qQTm8lbRNAyjCOu+arJrt5HfVnO3bK7diGFtqPHXnEGrNWmuGZQK2j83Bb5hIfRaM/
tBt6dGY9bTU3utpKMlDgrRWSEBVtXPIk8LYDrasegrodicQqTkYs2IL9/g1ewnYSLsylDLCVdHJC
q1z0nOX4OgTltHA+ZtoIBmJIl0xK107fYqc5wUu0NnZOJmI+NSPuCYy+Bv92tYSGOdbBHWo4nzW4
cz1YlaOKVh3HxVWT+68JIXD0I3BGCHQeRyfmn6w7RhKdnWNk8wAo9wY9Uk/i83CUHmxMm30OrhEe
XXfGo5kAr8gIZ9T7g1OhUK4cFlmWSPwAkKBay2QMhE+87zmWgedeXDzIab0JyEdTJqdKt+RKWcTH
kFCIwbW4Kyq+Yy1RJEKzL4lqpk/Ecr3xxQvTRNCyGa5Sv6r3Y+yEsbDVEVkaxz2T06+XlRu9ST3O
0NCM9a7ZRrVtgfnRr+mcnGfP9PYkehNMOuhb2WHoppeJHJGE0ayn7Pf0pj6Y+NnC1qFZhzbhNCBV
p8t9dgdyyllXwJATIzaxrj2wV6PQhT0SWdSqQtE8ZO47hH2DKdijZ33wJ55kp0U7HsQw21CGeit5
3+sQCTntVswlOezx6HUPrDjIU9SdL00Et8StekW7h2MBprmLPgEAjqbzbdAhWuntKO/nGT6v68KV
dyvzgwMKMPccP2/VEF9sVlrYdeQtWm35pfR53EwZhX9X0Dm07ANRXgFGNFhSKmACRRYw/f36h/i0
oaqDUI9H3C8Fkx0NzVfuusYGFCyPhUbXfGzHOmw1E4cTIAZtqc/Koc3XOlxGwyeehAVs2wv7mI0E
ITsy2+mae7FqrbmzEPIOJn8LopLL/6hnYQUulHn6PkHPS53tEjjn6UTH2zujwDgwGOJdMMhZt4VP
b1Yv3kBEP3u9fXE6DkNwaOjzOjuXbmMYZCCF82BJtNaNtzwnBs9zEOAF6ciZYamKoFcRkoCW2BJ0
JBHGa0jR2dJfmS0+NYlfbuCz4DCYUS8rC2W1+JtO3jmC6EpsNmnfpU3jiLoO8myNOc1Avw1pL5nV
WbOKv/6YYhAuKHLpObyjRL+iypIbylQiAD3WTN6RGBqyGGOSiFmHia/kgal6+xfuxmEiSRE4T8us
grdw38Ns6WEiVbztN60kvdDRxbDSR4ZuNJ4Z2xDLOzv5g4ObQo0OAkLP/8lNNkrhXVVtg3LzD5Ug
iVCrURiOHnap+Vra/qNX5ie8aiUAZjRHXgxXyn9ltbddJlOp6hhHWjyVhh2cI6QZUXYhe+bNH8gq
tOfkxAjxkE2EOw2KeKPA/ONH3p/Eg2IZa8fEI6aqJRZIueUl6HHX0JjhzYRgHRsH3H27I5wq+vbQ
pAGkgzM9GL/18s8JXN2EJuYfmQ7ZUVcsoR3je2oH48v3JrzY0V/H6AOep+GQupxL+xacI8f4rzxp
nwY57RSKOIaqFOmcNXa2cl9VYVBDdDbvCfCAAY5l3+q0vWm7FT0IPIK+91l7RbaSwXTwvBGifYEl
ObAThC/j+5LXOXpFtTO9Fn52WZtnP08Yjqg8ooz+K7RiPxlW8Xi7pMwTdgLF4er2UnHSwqvjI+Sd
guZAcbkrfFBCcYapDiwIsZdFb9zN/B/vmgn0TOpMaF5ZSTHPL5ydEb5AHt/FRXZt9KI9kE9zreIi
2EOxe64XcWmm/UHrzlGJPYIeOROJKN3ncz2v2nYMOASSyK4VQbHWsaaDiJvXgaW/1V6tXcqJDTfR
xUmfMO9pOsb0AOpXPznZRhl4skTAiN8Q8oRPWQ8h+XaH3vE+3PoEkubdLudo7ddFONJVOjBJec6T
4s9IQ6pvie/VrXoPx1hS6Q8xIfDJU0AXdhPApJqHegelhL1spBihwfxR2MVTbjVHR5l44sFtdzFT
gcorrprXXvxhfu89f+fm6cUOAMCkEu+k5WMmzEpkMtS/rFPNe5JX94C41nb+aqBxPM9Y3y3NisMJ
hSU7T4AkS97lCphswuyCjEOcyh4kF7/31NqIsSv0eI060qgkdMbZL6mwu+IO+cHF10oOw7rYRPzy
G4VZJSoX0BS9OpMIJi1/cxmipxHGj9gcr01VfdZm9qVJ56ghj9qqmcQv0KMegllRix2zsgiCr22t
9cFDJpL2K8vry1Vb+W8NwWShaYH5rRCFwl6kF1c8FUj1j97ogdHg8YZ74DVHT87tdvmmOq9wiPtq
EBgVD4WZRgzs029J2AQi9VxCJh2S97EEdWMY1LLgF228+tYSPslJhngKhjvDydex06atzWpJQARS
ulyhTHLKhAl4/Cksc8MScJcWxQKqq+K10GAidiZrkolJpK1bGythjO9QByre1zQcA7v/7LEhZ7VC
OWa4X10kvjgcPyWqO2dVd1FDuaosidOwBDE9G/2bH+efHQEIYV3SQxikOJiOeOqFOqT29Gcmgmfd
DOZFsJmylPbmyoNJRnZH74tnCzykXmrPhcNuoi3ux8F6TLMrAQJxKCOOyFnQnawKsHJ8xcF6VImz
SaKScb/1jeIesgW9s03PCC7LaA0Z5hdPPRjQoL9TTX5A7jSugK5fpmQnvE5s6ZbX68TH0ala86dJ
4i1sxTvGEHRG8z+ymjkINNYSGSZ+p5SGhC45EQh+0V0hndAuXIXRzT4iF38KiEXHl0LPxO4fhkZ+
o6G8Q06qh31ZBXuTvl8ZqbOh4yRfvKw+Mn0U2yzDzRC8MhrYioHkwppKPZHNieeHnrw4aZK5qmqN
j3gmVh2PXujzpMruYpj9wZ8THHwpP21pDIiFMaCSjgqcl525b51vvZ7eG3/cD1aObF2+FRPRaC0I
43lCky3OESuLG7tPjmO+tjog1069Cjf6qn+myXoaI3dNOXWyI/CPvEd491rwX73+RO7v/ZTa+Rbw
z3PjFxCrFdaBZnqHugpFDF8nFAV6uqJFnWOcOn5Yjb1pfqNYPIB2u+8q1oNyOR7aDC18tpxRsjtF
EByYgK3jGqXiYpsRjv1cOTM/hpaQP2d5QFKMkmNjvKccuNdeZzwAffHCKZEgzRuNH4T1CnH80/6Q
0t0mY4w6lvItNKv+w2lAqmU4Qo1jG7H/EOZOu4uhil9gZy9F95wMxtuYvXXxD9SLB8ckGe8+lfZO
iRGaYzC+gEc+lDN9YWxEoUJcYtcTp07WAwSwKYdCrX11dHaxOJm+YzRlW4f56caYhtM8wSWdHCwB
9N0QBlIdSfurtiT5K15NnjY80MgYj13mvNa4I1Fwnjlz9mEn/4erM1tuVNm26BcRkUCSwKt6WZIt
uSk3L0SVXUXf93z9HeBzdu17XgiBJFsNSjLXmnPM7N7T6j+ImnbRGP9UBqgAt/1wrnXgHhpzeBAU
/EtH41frs/YeHQ1uTg5uZWx/dmP4RTXTgmtYfE1uyjmDbw2nycE3x4+BgXY/8RkbrImH6Ysesc06
gkJkZpaHzpzX36SVr+MUymLmJecg/IrJdiIeGtKz9CqaOURh5opiZkaB18hIhxlHj1B1kYL13FGK
57RpspVF4jYIbDvcernLR2f2+W7MevBM5adeMFMNGGeC0T0k/fQr0DqcS1a4q31WgWl2X1IxRzn5
ORTOnZ4heqUyANsaNGXOt0sJCYLkyGoZY1n4Qm3hvrb3cHJjt0e470BVq0eDShN1AZckbSr189uR
7ZsVwRQEmljVMVdCuI6UIPYS1se2S+ACtuPR60j8LWus2m5N77DVXkUafKWMCmvCU9/sXDKfrwE8
5ph7/S5013gD19CVCiqNB7NpH/QOozv1MpslmJ/s9W1ZGpg3K+zG5ac/S00z6nj4vVB354zIQWZg
7IjupDO8JQZgAGoDcmbM9AWjoF8gtDtGAUVJPHgp9oExZKbH/LksAnMLiZHhnKlcY7h3fLFYFC71
HBdGtLYVEHjvmXeZlW1CzdE4C5axJTpxSRjWOZrlla00kzDSR9DOb20XeQAlaIT01s0Votv4Xvco
2jzbtan74sn+BdkofpKsR0oUnEzDegh1OgICvRxTF7LNLXkm1uai294GlyjO9ompu4eyZp+Gj6Um
nk2zCNDbu+9+xyQFusNlitJLSAVxZYfWrY6NJ6dd1XWdrVM8+zsiW/DdEVtAGqYECzl9kLS1hq3K
ydp8UtV+x+hw6wMqjXqK123U1KebfyE5e8sowLEU5pin7WQ9zTNWYCfkQ7abCiOjG1h3WcPH5aYv
VY52JErcBxObtJYWR9Y5b8JN61XOFGndWRXL8qQ/mBaFf1dEe2oHCEqtZuNYBrDPmGYKUk2dGeE6
RKK0iQz9ESCuuzYgzPdNdlQRGA2XYKosEz8hWsF5tmelOEOUSiiYevp0C4kcWjPVhSDjgCy0CLlX
/JSK2PzThgEuLFAvATynpqInXGiju1VYEJhfAQUYbeSRaMYiVFDeNh2bJ35QEEgC8xfp0e8Ga8FT
CfIjmxDbONoO3xkDFzo6jdTuXmJmpfGE3UB7sok/QeexM+tTHjZveUSH2R+8dRNbr1bZXqrB5yKE
U21FaOvF6uV9qyNS9ooSMIrNKs0r6xdC3yM1fND52nc17ThK5gkOQncM/yQypLAVFD1BJuk9Damz
P/TPPRQTJgYzXSmCfyeMnxVFDK3B9xvaUBLxuq/LDO+4jE50ssJVxVTYaTJ6D4X3UkqbLBxQo3pF
d7WSGiD9rvgQxGFTXHscq4hhpHwHhQ53vPOvM4l2woNHq2/cRGS7ox0/u8adl9a/tdQmdsW6eH3E
e3bWwvJhlab0P7yA6mtWsOYs8cQEQA6VOayiPCZk3fpJC82p3Euol8laxWUJ+KIr13bg/zKc7IXF
DddeDRtw0O0RzPVrO3UfIvBMe6fvf9lU0JUfXf1hKI52e6WXMq2nuaVlYTakZNBvjaF/8Sx4siqf
p1tJfaq2FLV+21AKWWUT1aUSBkT6Mww8E81KwJVGyemjylc/iIjZsuStp+SC4f2n4Qwb123XpLMP
pJNmzUoYw6fy9WlFUjQpOSr7wbTsR8w0RrmsCFzsv4i/VY+DErmzZ2eX1FG7EgEZagpEGYE9UXnJ
flESv0/MF2wz/tqhS79ijfenk9XZSNN90+bgZ43G3gQl0s4YhcIUtQ+Wlu/zKDyrCB9rNvJ1N/GF
+tNXwTVoRVkfb8RrNnXOsU0hLgqRIiXxiQyk/FxRilrnQjsUEYXP2mHgCGiBu0A9eqhZ1LzUqUuQ
JPTtB5fkEJVytTK4nE490p9aVs/U262DZdVI+OL27H15U+/cUsqZqnlmbU10dPhIJtEMXYQBk3IN
zJ76qE8xBmJv7gw6aplODRvc3sTvsA9hMZngWkATuD75xlkMx7+rX6WGrijB0E9pNgnP/KxajHIb
yUnj1N3FTssdlyBjx4JsM5eQZE3bKPe70xSg5XTMgSq3cB/rQBwjq00OxK++GEbJr8pgPsAa9Dd6
/GdnQoCgWh/2SMRVovFR0CQO50RDAaZ7BVnNdEDxMw0gv+MrI5oDvQiop2M1NnuWm4irhm3FBJOJ
bPBKPJZaCcXkV6L5JBXZX2Vh3LG6UoBQg+i9cwOSktPMnzvwH06Lu4YqvOk2V8WXPiXFKytfAnum
7q6PnN/+KPpVQwhGCnlnleT50wiUsx4VAScImR03OXR4CcKRj3GwnfAj6rRhxSjVruOSaWXTZzvK
bLlHrsZwkKEE6dJSq/Dvu9Y+M1YxcMYdoSHaSR+TH1ERUxgpXpmZtcdE9G+iRz2Go9yOT1VB0c/y
Wgp7uHU9QIZV0sLXBrMWhuHOhiS50vt4TqFhzhE6lOCmjPXPqim1o0VAtzH11jbxZyxrW9xaLz1X
mSCxiyoWPBlWxEgduibmjZBHSrO2nqjG2b9zhwylIlPRNmhbgstr/hjLLLQ9iW62m2JCJ2xR3N+T
k/YEKhiaTKghk0B2lIr8cUK2uO5k+iy68Nj7JnVQcCrl9FuWIE6j5KVJ4882NN4bhx+bk2gvQU1Z
dmqGD+lbH64BuDXqFbSDEeVYnfcr00oOn7LSAG1r1SYpDMjkpO+lI/VOqu8sr5nRsyRz9aneCZan
rOPfqRIdYtH/oEy0sgt+N37yHE7Vx/hTVD1FNm0Tqb3IbZ2ee31kmm8TyEX1EMQVMm8Hg2KJmA3e
BC3mre1j2AMRsutBgOTjDQ3Rq+4bn/nYPk8T1crMSn5UbvTc1DWuWWfFmiEdoruey/Qo7PupTN5F
ggjJ0hMgewMo8qJ4wShAE0DunSaVe4u0lYlOW6tCe2+N/UmG5lbHArMHennWTO3TV9lAdgI5ZnQh
GSdIit/MlU/spCioe9bLm7YC9O4A1O890LFeAwlJZ/IPmRfBSJJuaH1em7DYVqX6mZn20XDLP2WS
3zu1PazqlHaTe9RZVK+LMoI/FysoWrRZC6J7Sn844su8MrmG901CjhDFA9MZeFANdRlUyxTvuCr3
hJrJGkyem5p0eadzmAI6jcr7YeS3hMGMKmsIa8F/c5EVryKdmrsLpp+ZM2FWoKn3HVc02tlgyxq8
9p4pPwst/oqV/BpB2oUN7h5Fqbl57Qc8D3Zk3BqNGs0cFFCj416RuEFfXp826YCgWzXjJunInG/q
9JWZCRwrZIYUNVtg4wlRrdn8gklxsgd855P7AoGDOUswwQFKLdwcfAR1jkvLds6VDGCW7EOpl+ty
IKzAx6pI3K3O2Nvp6Fqin6ZTk1cTSkhXVb8xsnZbdRnxbhNWBw3MNeAYzIp0ZZjqb/RmvBptBrHL
7D+mOH8OyRX5hTkvOBDERtWGsFaGXDJKAdlOGeOgDW5ICr4SAjcv2Ib8dZ+45zwZXk1h3rdCveeJ
2Nie8SfO6V2OY2uva3/doofZ6Kpzf3pgoud5kw7hqM5Obhm8YNLCVM/1IQk+hRH3rOrfkIZ/GSbF
BcQ4P9NkfB165pB1wGXD0X3iCwpgecDB0oRVdyURBSJuALn7oy/1RyU1wbo8gNbIqsvzc1Bd+iAY
rEp9DZ+GnwElr3XuWeaafNAfYoQ9J2nNGw0eAtTEHl2hpmIYaeLypaswsuhc50o6H534mVXj0Z/c
eqvM6WFoaBuKgDxbpBw5xLVsVxMltlER0vwQKTfcrh9TkBQ7UQ7tRrh2u8Pb/Zl0XJE0Sd9TY6UV
AhiddMClQfeMfGojGv6gF4mb5A3A/DHDo+NSOjaYzciDV44Ca8X0VgxwrXyDujlTkC+wTgwPrDsG
3URM1G1aJCPrqUOhIPyfZUKxX5TOr0lnMQvk7taVzHJb69IN8LfyZuooPdEHwgkiPyZKyV4WwmlR
lNvD2GA+0byq1Ki4TtIIJyIKs5GMNTDE6c6q62FTKxZGcQ04j6KeJSJJxg/L+HEkVNfoZ4AKtel1
BW54XRjtZ6vZ3n0lP/KaKroy7IRpyfSb0aS50Lva1QMwdcq7ofan5U6+5xafqU8TuvN1cyUDm4Vl
sdMzBAoOsJNx7h64tS7OY8hMNHFuQeaOB1NmrIbHvthaTQK6XO/32NKqXampmONOemi4Pm8dL/7o
DJ8wkNSjxgqYU8JweszjPYjtITSmlecBWnTCa9rUX00pcgzbYKdHe/zhDhDTB0mNLZJA5Hwsvq0R
zHqdojnQogUUAc5ZMAmLUV+vUT9NVfCamui9zU4EhIWIM4v3AStiRDUyYfQf44jmo3vWtEhfuZ37
3thAzJJu+NM4I8VYTioNX4IoqFVCH13DbQEK3piHoZQlawIZ7nSE/pzb+nyhxecQgc/LqjinRNCe
WW3pQZ4jfpplEz6+kqJpzwpKlEGjfluQx7Or+vIuquV7AtiDQnx1kTI5kpP6okW0agxzR+DnXOAE
K2cZuloHevRQNAC0DYohPuq5/QQtY4VviwHJ3w1zEwadKR2mqsGXar9KxQxb9CwbHWUcqImL2yho
oSK0PFpx490MvC+I2SGTqQxAu1tam0xHRziMlNew7JGJxpgZ8cHkUxGc8VzT/QZWsQpiLpWcQpPu
8WZEZq3Snk6YTdXBKFxQTcnwnOniKzeEt9cd4jOAoY1cL/ns2pxJ5ESGF+gjEnS1iHZ2bXcEl7AC
qDVmbyeDUzIOo2wr67G8qyTk02Wz7KqiKuZcvEeHOjK8aZOmtzVH7HzfxLlVoVLPkfF0GAiw2aFK
rbqR7eQ7+DU9i8V73eTIE+szAjltF/kGbtb50LJBOs6STVon1SL7l3Nczt9NMAfjREs6DvnLB2yv
63ZGh+KABgy63JoRoX938xl0ZcJp5go4pHcFv9D4+6aYaaPjvPFSj+43xktWqaBRl40W/vfWsuvM
4FRiRBsgdkct53pTpMADmTxzc9kQBkG+h8yvcmbXxnM2T8TFbUXRkkzfuZe6bBovq75vpY7b6dvl
ICa7GiHv/KBEN0pe0PiRzj+6KlA9LPLhPxspQxbV/dlMAw2jj/HpJgAObV4hywx9bVMUY4LgAo30
NFHxIlTHV5UMpE3RGZFpTrW1RvTo9TSxKgWSyugnggPmT2Z5w8stpjp8CE30IDQLrAGW0MlPgMLd
xdi271C07hTQ5nT+djv5UtWIxgIfJd6o1raZFzD8YxMsgC9p0xCOCB3/1Gt86iIk+eLvN7N8W8um
nr83ryHSAfERET4fy3kQjtLdtrr8iGp0+NlJ+y19ahEDH5LSn0akrJs0L+nPsRY39S8Kor/JrtPw
mmN0bfgrk9bWd+Cn8HWVM/U5+p/PRdI+I1X3sHxW33fT3+aiZblMAstmoBc/Q3orYcGPW272sQHo
tkz7muhE9fl9rEOn8313u9z0S5XfLZs+ndnPpUJYsNCEQ7txYn5k8wk7n6aWMdlEvMWvRs3C8/tk
+t/zajm5vDj1dhDszlwjvfJtOSWbTgd5m0N80YcoQnAVHH0EDvvlI3UWAu/yYQ///DS+fx//7GZ1
ilQVEYbia01BBdwtt3J/omxX0WdEGEFJtKyru++NcP9za/nE6CbQ7q3o4AdlM90lTJzuxiFGxzRv
YktrkAgyJcnQxbDiBkrYlWV4a+YNbYV27UDI2UnbY904SqIIy4zrJLim4OaOEV+uUUY0sinrhiWl
ETlMNlZKV13pIVnnPhzvmtQ0160bNKiZwL1Uy4b6fkA7+v7v43V0aiujierj8vTlDiNwiIfIKBMs
z1ruKMawOUQTidN6qJsny3SvnvDda2kbtGkpDKcZh0hCQ1VjA3017bR7WB4ReJV7lWb7gQx8jlD6
7zPTFla4XzBaj0ayKSg73yzN8W+q7MWWklDzfazXB/+mORkxL2VuoPVmd9kQhzucTPgzy7OW52M9
qh9GLhLtP4/6figeo6xI2/sgDa+OyNUpKlt5JdkSYwK2aNbJkbwG87ExI+A2pem9mWQSwMZhJs5A
WL0vD/n7OBWeIEBqD8sf6icWx5wA0xbNB/rd4RoWlvH9T5YH4MKRpCROLODwSTIK8u+EVTh7LfEJ
T0UwiS4gQBMvco9ae6i2iSCvapVYsXWVWntXTp55HufnMr5bV40MgHWKGXe/HFs2XH4tpjgUAv4e
08coOc/zwTEsveNQDn+oRYa3wo7Ha1FsB+peNwfipkJ+dw/O1rgqNT5FschOTROY1+VQO9IVtEmJ
2mhIPZZDy50RyvWjMlgMLMeWjWuONV/2v49oJWs+nyWVNIjH+fvQrK+hOxUDPfz5IcsdkUUWVaPk
69//vhyHabSKK5sQk39elcvki5I0ffnlEeP84tOmqXat0sADFXZ5hbqcOZb3UMybyoFXK0me6yYM
QI7fW1c9t62rYERe52oskR5yDPyTdYVxPsykUjph87Fl40KKOM3Z4KAj/p5ekWYl90q6NNxOPYWp
VVy29labgJSWHemQyOVfBhVFpwH1PF1hxAOtTX94YCYK27u/NuWTDKanqmG+PtnDBtPfz7qJtWs5
b7JqCHaB4QVz6dy7LneInLxlw0a2Y6GjxdEwJPFlGLrj8pDvY5V3KlnzX7/3Ik2/kXNx6g1p7IlL
Dw6FRtAGduPpHlnAasqJn5k7XWHen/3K+skV60ddE7HlscyKhhDlfU07Pb630GKsBk0PN27dE/Ne
badQf446w13lJb3YQXdeCsM71ABTa48XzKixsiq1UjZKktq99PiTRpxuzeB/FS6sxrCww02dq1VJ
xk6deu4uTJovr2+PkY5hrAy9atUacbVy8+RziAkZxdWbGcNvVSYCEPjRz0yqXqojXd0rfkpXNw+m
HxL9gXibX/SFodq6m5isF/yZSzpMv3yNPFJ++6cRDUeJSZeby0Y1jmB+19vaerkp5/3lHivJQQtB
fm7ih6keGDaWB7hJ5P3nsct+oSc6UFOeVf1zy8um8W5Kv8gnIW5sufN/Hvt9z/IMJ6oJj0/FsdQ0
qOt/H/39T1so1Khp5r/Nu/mRFI23W573rz++3Pv9wibADXYTEVc8vyQKm+aqGg25GR3vvy97efS/
/uz3EyOzKTZVEeJ9mp/59/Xqf9/797/8+47dIKqw7Lqffw/964397ydlidE5SNLC0GrzHfx9zgAd
bI35DpDmODyVlhXtQblbhRxueVF0j1o4uAd/9OwVaQQzY1ciWYXnFh3NSO8epeiLW0c1Zt5ZjkR2
NewLJyBPPsRISa/6aCcduoSaEeQydu14KvL+ao77lrCOH4PSqnvE9AQCR4P9KJOOIsTskz1ZUzXS
BYpHi2ZoSNXUZBk+Vi7SIx6/0eTUPS63/Az9Lt3n6IS+vaLK7rY7YWr1o2KFR3kL8AwLDZ1lV6a6
JxcV6RzvXSU6NqyCKGPd6d31hJR0vzxr2WhptolreXRKCKmK+LuzIenOuLZ1Z8VdfLb4La9K3SEJ
xrKob2fowQJJoFDnDtOxBDqx7JGeMNFAQGuS1RjVfOADDyGM7l02Zpic51ta7kfHnn6RR2/PcWkv
tY8JYV1P4D11Ip9mXKFoMeVhweDSOX4UXv8epLx5J2OBLwRy0cKqvROSEKIAjcr+kWb2HvcqaXXh
QLhTb15oufpr6Dr2u2PSJ6YPnN7LWGk3LXPfejoL72Xh3KdG8sNzvPFDRsiAaG88uSwLTollFFQa
C/ce/QNGpVz7QUnXvpXTWD7wZHwqCUUc1gOU2azpzfBTbEBeab7ajECjJsNHV8tIxM7aGWqrg3Zw
Zr+1RjP2kidE3REgU1I+aWLgle3JWs6BJKR1z2lIMRHL+4PFrPRQUNYD6hPsllcJEWc9GQbROO10
0AaNOj4lL9SyNZaOTHjPBaiCuUnXX3yCSe/UKPy1TPWv2MrGKzXf4XtTxlTmiEzf90P9R1VaZaJX
H+yDLSjBZIRme9PYAi7HfWFr474UA318247A99YN/gSEQBp6e5doqfu/G23erfr6mubJup0xZg3A
EtwoIa2FebdqhOSMcocrEEyKCsVLkvryD26nF5gU9RtNUPjtWdHsvJBEhFztoTTY9ToYHEzkhNGe
Dez7q2akTUtwD7Z7nZXYyVOmd2q61vu+FctfUdZr5yAeC3NTImMj4kgvHq0ZRYfM+6XyNPdW0mPh
J4SkT2sVZM9y0LE5RMwtPc+xroTPy30XOemdkXr9hQJEjZfO26EZaI4ohYpXPjC41wQpGpLrZhFL
mGvIv3stKW+1WXw6Yxy8QlUcNsiio4fWQ2hnFbTBzGL4DNE4EEkAYCVQxk72RUnxHOBqH1BJNGr6
A1LHDBPW1EHGuHUfepN1VjwxbRPz7nIM7MmdW5REZUz9+BFy3ZB18967AO4TJni7mBkVY0oQUDWr
CErChNYTPHT91yapHnyncE7SpTaZDhKi7TyMlCG/sGwS10RFxaUr/UciBAiGFLS5TqMJVNwkDfaB
YGT7jiZxuOugOv3QwvwWh4iRoT16oIbaN13q6rWVRbYpSsN8qBqL8AE/hu1gAKItvPZcRQOrYFpA
O2KdiY02A+vJCXL/gmMHz814zNzg3fSS2dKTjDRzSjksx1phXvQGxsSOOadz8zXExhYG5AFvw9k1
qVtJyzHufIdY8GRG3ATeb/ouzn0jmaKASAqYCdl2A3+MYr3UGuvJs6pq6yDF37G2s89FEH6i9c7v
MOGBZtECftCgEX86g4cck9LHzaxQ3LKo9z9ED9Ah90wKlSo9BQVXRaHETxJ8cX5pQXPr5FMxOZy2
MokRm9h1z+qObw3LCKZfXR0jM27mQZF5bdO96LE3MvF3PkfSNYg01VvENfx6VU6iPJes+Lj8osfO
qA6Yz7rVMHM1jRReQQqPNqdXvxnDeQInuurmzLyBPO0ok3YeeqR5F+eHdc+q4MFNPIJMNL94YZjm
GtMxibV9cQQEzevMrKd6suWT6ZV/CCrKZKyf65lrYFmwsvWiyy7lvGvPu4EIhzUGC2KJchXeg0nC
1BXG6aeV7eNmrH6NMxo1QG9X6sp9R/19v5BrIVWvNSCxTxofPiUqwZDWZvkf9Cuz+A8h/iq0ImoI
WNbOntuGu6Cr9Sd3ik3igv127dUD4WMzLbAYzJBCvZtzmrIbojk8CbLYSkxkJ1/T17qo1o5lzcRI
YYd7TwxfpqMwXlY1fV6p5hRYrtoQORIi5XsZX9Q7l7Sy2gpewlq3q/weyMSws0MEx/Drh757ChuQ
LoVwgYGzF9S0PzUf/3PPaRRW8dP3+B4BYz/CWPMBearmvbSKiy1jKPQx/d8s63jXnPlrfo9obZcR
OF22bk/0RE9l9Hs0xLSBWjsxb9NI/8MkVG1bY3W8+aZ9LrGo/iCnDGtViiN32cXZo61QV0LFivjl
LsNgKYF0Jq5xjMLcuSdRNz0EY5DirejOeNHEO7gMl/8i1cOUWPQCzNqKUVNO1nOG54Ge9Vzund0P
yvjPLc0fhzXmPxCsM0LKgZl0qBTtiWgsaNIvB0mreg1FsI9J1+utut3pImDWOwz6OvCxWAeZnW1r
s02fM2TC0IHVV++QC6T7hb5FUdFcC/RKKFGMl2VPlC495J026OKlT6v0rCwqkvmMcWk0fDy9gfu5
Rwr4MKlxjeZrfGsqlJqIpItjKEXwFAmbANYx2kWD2MuuRga+XFE1lqxdTn1iOSbrArBgP1a3Lg7c
XTWSCaKBKezL9FPv1HMu++ROEk2xywRGmrJSECyVMq/LBnIMUSIUm1BNcSwYMDI4ZDUvkzIhTftg
6EG1HqMWp7xOLl7QJURmYMzeDvNL7lWOxDBhIoW/Ub+aPqZ7zhn1pUZQlJ3/2cQvSQuYINed4Fdr
EoGqT2H+aEyDdQfxBW/gcsX06DuQ6OZWN+il7m55Z8uuLmCINrYLohRRqWAN+WQG5qslcfdksJf3
GpDam607FJzQK69DfirPZAE3Ta+ewsrqnvmnX0ZTeedeI2o5jEOne+zjkEwU36kvhYsLLSs0+9k1
iHpowqx8IMwWTa/dPmaZ2z8YrMpfdFk/dtY4PCxfcOP1j7k+VacyKa8ga8Nr68dMdTo7+fQCKqMy
098NFeBvc8Ps5AseUWkAaAkbB/nU0kjQGM3Ixuvak28m+q/GZu0eaE6HpENlb14BR35w8vigVXX2
VnPVtyUzg9hNxc1O9EdpeukbFxF3n5bJzlSowkIkjgTa1dtcMsyGWXGarHzXax7Bi3n32Sl0QU0H
5yrLelLSSl/eC+yP1GTwIYZl/TiK7MN1KfAhZoAG6eXxPQzjH5Q+9GfAlcEz6CVt3lF4rx4gGsEH
Tk6oDZunrszaBzQ+ETqEa19Vye8yuXmYjn4b/Bmm24bzAsV0o2Q/W5bC4tUPBeEiqUvHad6tmQWA
j2joeZXYYK2mBBVWuvFZ2ROxhwk+z+9hJ5SuoncDK7/QyecuItYiy+6yWfj55F9ivnQqBeoTLHRT
DfZFK1znbmKW6CNWh2UxHyMblKsLF9pLVxl4leJYg5pUkR+JB33jjJBwV5r2BJfFfsD/yp7Zji+J
tJOTTWnh2uL8uNP16RelTLw0RQWfer7ULdc7moEpJMECBwoXvqKK6pNZ+i9CZO057WeF7nxpMv7/
7t97teDCHOdPN0TDYz051VGf6PAUaOqopkPXW05DexA0+iOdcN8wtM9Km0gyC417o6BtlS+X9Doo
uFSqMd+akhpYWo3RDy8iHRrmR9TYSEJFHVCHQwLRWVF+b06Fwfy1NZiTUvdexTlYp290nciR3FeO
6KgcME7pNNre4m7sNihtxdGcdzvfOpDdPT1m8QPxQvZDZrEKYX04vqV9fOXSV9CbHawnaZivA2I0
HHz+bxT6JYJQsGR1WOVIkqGeVAu1rInhUNT0CrvRLt5DEcM3MbtXyzKcuzSgaZ4OWbkd7KZj8ptr
F8rneyAP1U1FBN7X2c4nwe0+LG0IVGqqmVOwMESPim5dAv7Uc1+/2IKOupb50XPAMEUgj7MDMSrW
Q02YF+0Q9uuoEGsF5eumpZx3ywebtwEiWVIn1gqL7MbPq+Fia0SXUGH6hXAAPbH9oUXe739uaNrw
q7RKeV7+0qiL10wM+WkZv2rUV9h+E3GJY+njuMczRbBGA5ug6D/QKTMKP8ZgHTcosQF4ORXjelQ9
V0X8zEKdCN/5UG9TKistE6/JfOdQFy08Gmyky72R4/wkSSHZFT4y1XgmIKYCsUWvu/Z5gknyQprX
djluzYM8JGv3e9f3rVdB2YDKc0uGJILT5VHOJPNtDiiTsmZT7qrQIta5k28+kNWvdGLZr88XYJK7
qsxCroG5+xCq1PrM2/gzSvX4nY41tcO+CjZJNMrjEFXoR3wXF3rb3ScGHwWdoZ0kdx5XGwB1d2jd
Xx15pZG0n2IncD673t2mmp0hhQON7BlR+9vVgGBEjfVGkkNBYBiCVsoaTIh7f98oLcLK2PbnGf4E
LYrGdYI2AXRQSdwHvBuQaYAW2dgbILI+60iveO5fjdCk8GY79YOrtWjhK+lQcczrS16A2wj00iGB
1jZ2M1EuAUUZxLr+7Kr+nQx5/TKSCPI8QjxYs2b3DsIudhPnNjRf3FZq4PSM60H9ELHGMlxGT16M
wSidYvT2lmR5a5nELy0PIYf8nhanj6axNu6ScgiecBszBVXjbdkDO4J/xaGa2ZFVsxySpRs8yeGP
Pz/IicV0rScDQfR/l6e8BdCtug78d16tTsifd4WFojiJC3KpTMUkK/fUTwqodCVmxp+wHbXVKoXD
cd4dS/RADizUOM3i98DOn1tyIPyVD5yGCd4fN/ff8IecJ88dzmmcxy/DUmFJjLpivtUqPPxAfb9/
WEnnXIaSQDlGYe+tbn8FYau/MhVk4c1X7MZl+KtptYcuzZoXzzDFoSza575TOOrKDM3ilIiHLA3E
uhnMTdwk1hOEAItvhJfji0FjFZMa64n8uyveKYj/nHbgWHaO3+AIA7PwU5WfUckiACCYviu45OFQ
j8MfMujXWqNfJmbuqASJtUH4b14ck94EQbrkFyFLgLUWzEgFMkwmIs/Czs8QLfswtIQfHroUUTic
UJsonWK4eDmZV01buLtk0Oz7QnOo5RjGS1EpbACSsV6zZ81TWrVX3E8IDm2f9i/OfvoBKJ3i0tgz
7x2uGnP16+B28WHISO0RhSm3nu8w2bDajsu7dsD5NpP8pq4Rh2HqPgulWEj7kwEyevlP5MltpeeT
ahE2XnAwOd3AReGVH7yA4Ggzy9/gn+SdiVC6bnYpQwGnqJXf601v0jFunoReNEcoYNbOySN1R2VI
Io6r61snZsaFNdtApyd8rfUWCpkGg8aqH783AN8x1RrggHpZVrs82siQ2ImuCZvHZTMkBQGScTPt
gyz55cdp9ejHCdQls/gNJur7xnzEjyGWTkboIafPxx2LxPwgcJK+5v0hd1zWXw58Dr+gOaFX3Bo4
p/KyeagrO3/o4rSBwuWJXz3v40BWKqFqkX9ewLMEaEAXU8YE4aAN70GHXMjrC+akPQpSGh8VSO9K
fwiRl6nO0+6/q6dNIZINHBe0EB00MtatQb9DLbcnEmoGW5s1dcUhx6PR+8fvrwLv87gNfdgjTczU
xUn1M+dtcuyZjUA9ZPbrt1dqBeOtTrP8cX5nOC/8XqjP+UbujPanH/fU0yAVDm33rJSY64+N3JuF
7f4IzPEo6uyrmyLzqutNuq9dSEBJnTr/R9d5LEeubdv1V17cPkLAhldIajC9N3TF6iDIKh547/H1
GhtZ75ZuQx0EkOSpQyaRG2uvNeeYiwctU/F5/thZcSlrlAwztFMvXKhhqXkIfiGuHM4oAVH6S7/4
4/bJ1ORUhopCqkBxbgMtXiRAXw9QgN1D6OMynNNoCg+cY5u4wQFyPDqODP1N3HcAQbScLM2hignZ
9Mbxqn4nJRUB4yryaUtV2863wTgCU0BgFKwQ2dD3oDMyHzS4N2i5cXbpGTxh5jtrXx/iuy5rd8+v
8Ak3PNuEKQiQGpe+hGaKtHI2IVSldULoyQlUH9JstN1uUgb8f3lrBkQpTEFuQWx6303/D8as4Hem
IMMqamRYjwyRCN1uhSM4XbZxlG9JPboNGl/9+8PpKc17Al4fywDkQFVd9CE9p7ju6gOISfb1Zhh+
OdpBV1DmVTEc0EYN73hwtTsz8qVr9unZcYaXNu26l0APu5eY6CH4y8+eq1f7PGc3RAhFQgWqi/ql
UnnyaRYGlTBo0UjKjxHjco2JGPAmo5bCcGPf5QNRgCVGg7ZOWSpU5L2+06rnxy+mt3qwwd1oo/Zy
h02JzGWTuAj+ohjTRp5YzsaQpTvdkJIE8NQ4NQT4ILfLrfik9tvKhooK8s/cisRU3tsB0xRbl91Y
SvpxmwCC+Y8vxrn7qU+qc54xshXlx6lEMTwDLpOeLiqKpKPdNdUiB+sFEilByzmqCXkEvrjOf+kI
BGujxgFDt0qMhyAv+70WsTkdwv57/uRkOjOmKMp2te+4p9KIHAg0Towgq/3RpLmyJXILr7mnXFvQ
AB8JixKu2sC94sESG0PRr0UbTEtdbvNLlahP12MMLCRBu6TpOkPlKWIhr8xLFyRTEg1sd18rdIzd
wcQLlbVTuaM9ntWtZDLQseh6iRPhFT++BanNHYuxfKnYxngYfB/nYYzrnIb89OnQqXpqJ1TripNg
PG6EcjCaYlo5riivQC35E+K3CLHkACTOc4310Im//57Eq8ATTBrj4kfkxf6qMCaM4676e8jCcRUh
E9jRvy9Z4tJ2S4uovs+790iGKk2ihkDU0keDaIlcC8j6U4JB40v44drVe+Mf7rG9ayX5xgKStzLd
dDzhu/Kfai1xPim2ibzBd3QInMLYUlHkTKNdRow88TQDXabbtJvH+gMKkGCD1GzfbJI9IzWefnoW
kQjGENNV9QaPob2KH98wdZqALnERmcDgpLvPTYV5opeNBPqvLWrKcVfI5ggJGcuqBAMRVxPgScF9
bIfpbV7sy9C/5bVmngntkpbgKv0VDd+qqtafBTryJVzoRTd4I8RCKqle4/4tiIcBkVQv588WQLLm
3iekpGp22CK8QYcnQcdsN8Qy6aOJvEOF4EiC0A0zpJswqgHDdfhYtqmt55XClmtZP00Y3JHfPsJi
pmH4R2VdvBnq8KtMYH8DBewXXjBuwPxT7yh58t66b13qTFt4GZA/hTeQqI6trclGcQJ4gPtQ6V9T
a9LeERtpS8PxyzOEzRaaVXlq0SzhGwGfh2O9rIBf+d5i6K0Je1v+YoGI/6fSvujXmWt4pvlqAIF7
oqm+NGXq0lCM6Unv0Jj2pBbNh3q03QOdXzJ9zQWIgvBSm+mvx7sclOI01wO1jn61bwBE0AH6TV2u
LPJ2kCzyTjuOVkJ6nk/gCFz0fSh4Bskas2PufqqRxasqAJmiUNRrR57CPu6MgzV2dK/zIuyf4eCb
KFXT6pRiL30iQme82ioowJTA7dxO7N9OoCPOKgbI6KkHwcIvnj1SDnFHgZQc0VKh6ILJq1XdAve1
T+QOpBuBrWYzZJhcpz4h2DDDIexgmG/HRt03wQCjF1QTVruBFbNsNvOqGvmQwoQ5ndyw1sDj2Ii/
fR3OjjO5zxOBK2jS+2fFcsPNfBdVRjvsY7tHDskE+Px4ruaslKchZggBWMo9T0rx26Uup1juwUVm
Ne371NzbBGg9x7l4nrN/zByvY+LGt8pNbpHOsCawa/f6+AerkO6IH1ZrjWjSZWjRPaO5oa9Mq6Ip
20QMcIqfUegfHF9rd5lt+Cc6VzoqXYoVTGJPsRXVl9axhqem9TAJkQdkXxx3mmiWvhVtSSLBlFv2
EoQHczRZTDk96xcVDKmAVgqUxAsKjS6ujS24LN+DLifAJgzHJagT9YO96q/IYJaaJ5CisPrdHa92
2bRBIk7acD9oZo/YC69dXoYt3jXOIr37cxb8+2xCbDKoufH6///eHhQ93jFcWhUL0jDl0AJkuAFT
JAVrMP3mOdSAVjJMROe5zvTN0KZih5c/XwtDjT9CQsTw8XZfWSsQ13eGciodnfyRGgQbfRnd0+Kf
TRLvooGdKbrxW6Yn/g/LRs8b4A88kYfnrWkUnjyM6zvEc8xO03Y6mw308biOmhcjyKUQBJzVqBB1
SgNhnUmt1Fz3zwfAi4xL6I5CY/nllTl/2YSkHzOC/WAoIIfRrbC5rfG7jIZKqpfU4QRq0q/oqVar
mOwgwqA5lFPR76xSd8pNEJklcGc47ancY6YtfKimmnDdpwU82JAGyyhoEjEHFk8Be0kgqbiGNJC1
+yTNcHRhRXnrRtTPWFf8zXwJAwohE3/3kN0rIVoexGibsbGqj+FX7FP+OsrvR2wBJqhqa+eip+2P
h3DEqHQwe8c7FJ4c+qNRn/lmqqPnp/lsPng0SQk3JzMsKI1wJXSgePpkqHuBJXb+FefDmL4xNst/
RNp0sOVzS0fQnMEx/jLASI0+IId1JnpjqXY6T1Av2akEl+Gt98Whk4f59Tr9kyKXBbq1JqJ4ouHK
4JY7aGDzwW01B7TN5btXtD+GmuBnE46GGRvJFfeWCc64xb0W+zgQBNyIgCla7rnoc3Ir32Y0i49D
iY48VrAagNkid0E+aObFYgjct8dPqlfEPJET6EBsQJzbVtFhNFOelwNd8CoRELo44K7TDnVRqKsE
jD7Q3di8KVjwmK8rb4FPOCjwbgjk8hIvpbdknG2uBk8MGLhCHVvchDJt+5j6AMnfhejKAazUsIDs
eWZFcFVIXHIKMKmB9ZnTHfir4DB4JPCD/pyFCAJ8NoYSoFnBUKS3wYiRUYyUnWRnR7GdviiOGSyD
MUGh3pDwFrpGvcxq56b0yfDrP098SqdJCbyjQaYFA1+Ml3NzSgjcB1LRfbYtJgG+mh66ypIKfg2W
maniLFHmuXob1OFG96vxR4W34PBYJEuRPG4rW9XRf0Uq90fmBcPjrsumflg0FfasIU0OQ1mkrxlv
FDtewya6wLkR4SH7F0yr7bKMtn6BZSIIDDYfRIU+hXgw15kzFJe5R6nkoXbWcoZ2cb0z0HSsZmEJ
Rd5KrxzlzWMLvYsAuy9A5+WQqjTa7PQDvR14JfZRZWYtI9t+1yZq+nmKo1OMX8PagvXm9sPKlJdx
oO7VOjf3yaTXK+dXZkMT1mX5ZLuKuEfE4ZWZvpsUXh4DrXpmXLgdokJ/d+ts3Ad0FlFP/SK0xDuI
Wgb0kXXEKX5DcMwhXQ2SJOkgJTmZEi1qv1npUUqzBB9vYukdkESZ6vhrKwubk1fQp67pJ/myTgJ9
2O6UklEimxAgJUKiVUWA6x+k1p7pX35WQ/wbTHh72rmhIAZXGdf0GGnQZ85K6RnRYjqlVfbIP9ND
lkGFeU4xZfpF4Emi3pLriJw7P/blQZHauDei7MVv42HdtCpboFJPidjJ/CXqev5GTc1Yf1T1YDtY
7tEsa+oRQiELmZRicm+dWDQOWR3lEJr10MN/DL9GB98FkaIb14Teitf5sgpssUrAGHhVWXgLwB7H
jLn8FmVhucnqWj3RHfxzxk3+5yw7DTo0SleJmeuqqE6wSnwYpoJvUR4yt4QwlUiJVlhmR2JNiktS
xi+qGks0WzPifg+8ftXLJya2XLBxKum4j3eo5JsWtoY+AuiKsjTcIDhmvW+wG8nDip8zik+GLPLm
x30S0HsvCuy9LYCU2NDaZxzAuVRuRXws7qbmbOixxfLdebxFWWAcja4/dEXyY4xG5ZI4Sv0Wm7t5
3IN6rD2Lw+TVv7U29LANICRigp9rC7yqS5IsIXwouQpjIg0/nTR+trq1XWjBl1mx+Uc8nh76IdZv
OJI36MeZRlG0q7pxLsD2sv0IJ53mVhy/KILpmpk2+N9au8s3tqYbO/K0PbyZobVo5E6hbDNnW3sp
nsu54mPcf4JCUW4aU1BcdJHy2hbNArsl3d2pYuDkWrzTPBetITD2KCOQiw10VmCT9SVu1Fj9kmSr
wF/5tlC/ojb7mFUcjd7rz0QrOKZyemwGc7enIe9lytHFFuvilK0hHbldoN9d12q21OLRln1dRuOH
AVCnEGzptcNSyxbz1Jpkx/Q6n2UQ8hxt1UwW9XbMc6Wo2GLT/jPPfli84qg334RqgC9KDfRZLl1x
kAYty/i6I2vq1Xe0b3SqO1/nWZBUV4ii9PD0jLtr3tW2Ttjs/SSqVw1Vxw5jTIndMN7MUhGNruuC
PvaG+iK5a0QOLEIrGT+iKb43tk8vOBqpKeJ2xejd3aFiiDeDwIgbucw43V7uB2jyrOfPyfyxmS8d
h+b6aGRrc8iUC77N4NL2AVIUqEVQSmlHyq1dJUfeTu4lm8d8vBoxC/rGxctKsZ1b7709GGtMTPFq
vnSC0t43QDiIN+fZ0I6/yW8iIlvq5twoQtHth8Yl8kR9U1X3o0gQ6qaV8skT4NBXDDXlyTg545WQ
hXgxqYYnZ+CEm8hN/3yIlyBxtxE67C+/cl6tbNTehsoSK/L7rEOsF/2pySaB9RQyul4wqlI0210q
QglPntlnR2BO91TFHR7ThX5RSAakqZGRHewVu6EOZHcdFUSF5oewiQqNV08jM45tks2irr4J0SHU
EDQrwXfRgeVf2YAITvdNY9zmh3Cco9Sp9UZjg4odM8vzDog+H+haqQ9os5OLwYgN+rbpLoXMDQ+J
czmjxIRfP5XBik9mtjOCComXysdWhW990WryyNRBbd7HjI6mUI9lpzg708htUhCl7BT9B00htSVV
yggOjl4G5/k5OaVIozCrvNcDVNb5A2WWEB5r7A1vvq2TMoTVNZiAacbzx1N+UCvZTnksgLT/w7sp
Wm3DdnJYzH8DZxDuMpOSvgko4IpowAyRkSVeEbGbRwryi9aQ1jw4g37qTUpkbAvqGyNNlzvMNRBn
y8uJva+vIbzi1woJcm7aJZlyE51Dmy613LULlv1Npbc4vWWfrTH091E1gl0iNX5aVaV7R2/rZSxY
MktbmS6ksSaXSOX+mz888xeAasMEHSFICoYnp0aBFjEZLi0fboauj+zXRuGBkabwRZyKH9b2Dbr9
UoNBQNxBayEaBk6Lcd9GRqdLi0WBWLHFYHlqKYsZjqU7l1zSJ0erSuK2GRgg+xuvZguDZrITki0E
GDukBnxVqmS8icOYMSLP2w/fjVXI4L1ybWxTajgQrw7Km6bk9/k9yHLLfG4BzEdeVO5Gy4MOjsd1
56mGe/RtlLVNpNX3tqA9EtJT/VFH5jvhCVKn1dpgwi2aycZYOidkPVZVgiKRi2o1YC6gTE2umAP1
bReO+lbVquA8BPmqj1r1yQwokXTi9zayHwhNqfDfdd2tlzy2w50adcaSDJloVZFjfVZ8fGOu0+8e
FSs8S0xiSfx7bPUGOziOW13rg8vfg1sw0R6V9vfflzBZrcuwK49OAjp1LtXynjGmmkBB9SlnlpkT
dptw9vLKM38+GzMmKVGEl43bo88rkBJtDTmvb28FHWkM00b3otFOdzVh32unjndh51RLxcLH2zvI
pwkAP9kmdGF5RQYZAR4dZru2OgHOmz5rE1O2DWpun8UV2fOZ8m4Sj3vysBYtzN4u+E0HsUROgWUB
p+WhbymI8K5rL0bvOpAFKmLMFOepYPe7GAhyfHrULzaNf2ha/zx0VmOvhatY++8Y2F4Mzq7T660u
p0sZhf8WuHUOz55LzWRyWNL2YSNVjOyaOIz/PpuMiZW/VbdR46IwsrUfVIBk8xAVArZVj6JNhAT6
x5hY2CzU4Kumu4JCz1nqjdu+a5b21sDH+0aMtRiSkRxTLUOv7TAb0/FHn+jRFO8OzceJ5terZdNY
N023xB6hbB4insYXN7/ytyl36ylpWHukuq6UB2/ULXJRus28dMWmUJfCIygnCirkGxWGEceV7QEf
zzPDPbRf6ByZvRjnTl6FBFxeEwHygfwtRjnycv6CH7lP5P32qyAmdmz+MRxG1ev5UpNdZEn0oEsa
XdJKQjLkbghyVXJKG/FzvjJZX9lAo1/KaF+vFX/qLn/PlEj21cnGXRZ1BCGwsD08U9OPnH7g3e+C
97FpogWfuxIpHmf0nnmMy7NQvqb0w5+vhh2/WtYXj++dX5+/Y/7eLIRSHQ/2d03rYms6U7zS3MR4
1yODHmICZbbPreusbIh6E/Hn+NbrYOk1or/Xc+FUkle7VplGJLEzyYwoQLmywem546VVCHy07TDf
zd/a1G1J07yN+UwRWOiJLjiEYxEfbAH+IlHYDY1sAF67JleWKV7hMxAPnnspXJlArb/MsK7fB50F
WOr1x04GhRdGvCMsNCQVeHp2G4CXaRck16Aau6NTZsT5qHb6VuXaXkF3bKpNeS+MqH5jRGUnrvKa
hLr/7NAOmV/1O1C8zti+Wpqo3pI+no5IXrqnkSzw18k4+7Qg1vkk1dlWZ981hxWUODnnC+bDax2F
ySvwGmUD1UnZzJdDE73O39C4UlJl2jaZPPzn8z/Ul/2EyF7C2Drna3Dwm/lO5a9dJ0AuqGneURkK
ZCnkrXyGrnsdprB5yYK83g8NMsoCeOkn2gIALn7ww8WCuLUV3JZk+pVvZkA3KkKz1PQfOnT7HbGl
jIXlpRI3L0SpNPesGdpzS4okxEteD7x6hNZQpseR/uqrltIkQ7pL49U/lXL6205C2e1x3VIRF0y9
BGqNXZuF7bYCSHY0rHST5IL3BiXecl4eh5Z6sFJITDSQF7G3a+5jYgIZ0tT4d0dEiFCbb95bSQLo
mhcrHEgbCvJmMUQqqKqG/kbSut7a3SP8ZKzS+lXzDJBQPWYppdrjWvHxPHhwxIt2eFXKglY+1f9V
DUabnYZSHbPYU3b8suaWJADrNE4UY+XgH+baIsmr6OrTeJmvcJDh/mo6+0B+KboRivRe4FWw8rG6
13albbnznU0/sYIV7Bs3lGP2pnY6ZycMIzsPOcyrpFe0t0wffrUQOf6JiHRh8/49oml5gkESJH3w
2hsdIvuSh4/g73yo7IGojCwhkTnnWTQZrfrtfgyqMa26uFSOVAHUsq1a3VqW42NGetay0vXqM9W0
XU8EyFuIAW1LHxVGNJQLJKk+m3tuC420YCkQCh0TWY4oeIg2SfDBcJ5kLI5HNYwYlZnkiNUYQBAz
Ri/4GGUolRH8hssKbz2sSSPRX32ThqdZYikBbzo8GQ0TvpC5RoNerIUTc2CyX8Me4ZJWwLD0ELnt
SOpq0G4QbNt68N0w9QxbS9ZamkmPq7SQ7cxlx/xaOb45LkSHIDeTtaY60b0f1Gln4D0lepgh8vxa
VZY/izBB55fhh+8YpAQr6BsaQy+u4YxKSZvU7LdZ8WN2FbWiCXZOr2yVQMP7VKVSDiZkYg5FTAvI
LV80RXIoS2s8E0SkMJ1yyz3YHgx3bfpWdCok9KjU1zYk+Q8daFBeF8Mlj1wpWqY4i0vH2MyKYDhw
K7A13qtlyewFm+muD7g+r7NbasfKzSpFe0Racq8kFGc+tEaFdzzxzgPYqTduoFPGcPgrc9iyhn5S
YLM17ENgKqBIMjc9KulI5Eufu08CYZTMIlXvehDluCxh55WxdmeIrN3jGNURol48eG75M36eK1Tq
ZzKrT8l9KvxpLdJYf890SIxe7KgkZDXNphkCZh9YNccN4ZCBhgyncI5kFKMASjOik6NQKga3pCOW
R24l5iFNpdR7xNqv1CDIFcdiPMcNNZ8/OPbWwEtxjWIB+tDn0drnItmTVZ+f/UL/EXSh99Tpsf02
/wfoD+03dmLeEyM450kvBuMSSIqQH6W/dHpYC7vTm4sTN/RY62BdTb51BNKsrpibpQvLdV9bOxpO
RDt3L43yXEGrfI2o/PZ5mHXHxDdueuFUB34cHDAwkrplhapimc7R3UxGF1Sj/a0Un6nuwbsafGU/
1z8GsI7GRJkcCh5IMflnSzsJDPgbzkb0OtpQW603mu/dw4rqXDgkJUY5gqGpk1nceg+CEoXjUhvC
8qMtACl4nUgviXyS+rF2KlJkFrcyTKT+JOl63FxoK82++IxDSz+aNXkfBDEG2663oG7m9mtMLb3N
a1LJ5rOQHghuBrvcdLjaNgGul58IWvK2X7iTEUDfVP98qVVYLSoEflSJ8/oGMC+G9KW31y73g70i
NAEubIxfIMIF8d7M7qmYxkuiJBmqigFs86T+tNETnwwkktvJNe8EZ6ZbB/3wEzIa7TW3ym+/jNtv
UzChMmv9a8oYXxLMXtxi+Ixbm2qkJlJrw2e6uKk5imuV9O3fYlrmuW79HhRkbcIfHQS26NFjCFs5
POaVCr70s/oGElV8Einor8XU9zvRSvRy52X7UIeLaRdp9tkaUJTlQCCPjDVqzJ8Mmcd7anRErYGj
IQzGHX8EqCTzuldehImY0hqnN/S19TGqNYT3soVQVNTOPKrakwspjTQvk72gjebSxja4Dntwxgsi
Z14drd/SZ1PPqnCdUzGCbMCAFH6VCerVXL01otWfs7INV9j9jG0rR1Oia84Gi9fdcFCCp6l147EZ
LLA+5vt5954o9Coxk8UGBW+n4yeKzT7GFkIjU7qzUiQYuABgYWWETQPHnd4Uv/fJGKzUt8xHWajk
n7znaIWtiXQSHRV4p+GxLlwzumum7GqJmzUlLKt65e2TgUZBGVJIZg4t1kQs6ItLbqGV/GAf5x9i
r3hz1cQ8IgygHpZzwqwmaDlCTEGKiP9a0mU7VR5J1kAfloZqH+eOgAvxjGZjdS6GqrkXE8uaNYl+
SbVOTT+4rL50H8BHmCPNnGJSt1nqIXUdNFc+Sr3H+1XxUVcQA95d3ypuWqE/54qr3qI+vluiZvUl
NGIdtiFOhsT+VofUv1ZOZt49zzvhg/zwU1kVl5i42H58xCVtgTg29WvLnP+pFIhJUqRFOPnYdhYh
aSUQeV3YunJTCkcCV3amHOrk1vaVfmlaB+0Rf9VXJHVg7h3D+GoTm3Zllf2cO4VgK29aUJO9QcrT
xas8fdOFaXBIE2TX/ZjUm9Ybg6shAO4PHclEJRC1tYiG9IW6gsakjwdyvqSlxo+qQ42xAPnNOzmh
871/L1V5aVR1CmXHcDft1CiA5j2iYjH5reabKaRLTHvVBYfVaLvHm64J6r0pH5XNbNSpJ3xrPpGP
s3en4llS+DkUepnqVcgcF7tTiY5WzBZniXxRxRXPKKEgQ1JeCsWKLrSGT5VeeH86RVA8yVYX+3kr
ZhR9fKxJcCsIS7gqZfTKG6u8kX4j9p1HLl5p4ivyWxInnaT7otuFTWRSq+emqNVzMyVHgyq0WHSC
TLLaUrM9beDq2aeW2osKOqRKsrxAOX0u6RPYEKfCFNZ6PG4f12SEIYwhqmpRmMT6RC1ydAHMw1hX
GbwdICX63uMha+C+QspRJCslV4xnUTjK2SdEywUqOm8AH4dYYStopx+WYsvBFhvDef/o5IO3Tl2c
jtMAR4HQpWQdYgsL2wbWWOu6NoormnuxTaCsHobOB4PBrR2GUPililDYfKrdzsb42K2CjCk+Kyid
A5so0DqprV2QqNVyXkL8nC5DEoTFoZYritaprL9RdkfiSa/XK9E0RVa7dYzaW87N+sFmqNaTRL3r
XHu42o3+Ow/GRWvV5jsTW2cboeBePzohPDmCMnAOXj1lKBbQFJMBZGxnyXuYvozc0kuILOZbaZAW
klmutpsvayYxYPxkZ0eE1lsVmKtKbQ+FOYR7jTL9JFgUB0Soq6LieRA2BFEZIUuFww2OklYxcuwZ
VZbs5/6XO6JegRZ6mK802Q1z4BsvPVyqwBSN/Vz+zAegtvuuKKrzfEVwXLOf2BWBoU8anp6USpGm
5zRqVfWSp95AJnxV7spaU3ZVpT8bqhx4Svlen9V8uhzvPfbqFKFACaBKzmbKSIH4zHz4ZkFZ2zOZ
wHcmL+cD8iyDOECAccZIYLArmPPNH6WkHk8R+d/nx8esd/k/W1b2+OL8HS0DfZvZyHm+8mM2F2NL
okI4MZNVRYa1bgiI3ejZFFXMJtsVEruDNzCmEOWfm2++A3NsTsxjpwwFxn93L8jCxUhCcEesYnIz
08xdBI3j3xOyRY52AXwSge59fsnv6nbDeIo/vfyO+QuGkqkonKZ8M782H1BHXA2Ms1BuiwT4p2jc
bQoMbygFE0zgZMsJb6ZOlFrqnckEyw7cfnsF4xRbNof4kI60mZ4BzyugcYxywN1eMxUryjxA60bj
NPe6pcJMjFF1MOEJ4xgsP01XALeVFhLUV8kyrCJv3w1B+57x/GhL8hLCzLnPwv806w9exfCAj1L3
4lYmZaSuNyuYis92B3CYmhdJIHSaHNoMymvwzPvUs6ZtaVVI5mljQ6uUh6hr/5zVQNN2APkxTnqb
yhM9cnGexLNZ2iWyYz+Z/VtYp+XWIV3kqcz74fSYnkqz/HwmyvSu+kypTArCx0thQsjsxGZt1Ril
OMufCiqud81mEpHZeFe16FaNcMPz/Pp8UBQtZAdKBVtoHkCQkBGEqoUuzX3xFsS5smNQqX4p+dBt
CE9HZhgNycd8RlxF+jh7vCZYeWnUPKlZVd/MkC53TbG3xrkV/sCKvCt1rdoy4lHROnYbZczajyl0
PSmFHo+ZqLqTbjvtMjZqdWnGJcoFb/qpZzgs5gW9i9DAwO5mT5fcwgIJZ2/vU81z9n1r6qdWHuYz
TDzpySo2j4shMk7ggQgiCpG4idk9GxqFSxgHLsu5m1eN8U+76vOT6eTNBjZ3tyINkPHMpJlLGn8F
83pdfRst137y8sY8RIOjHNOi0mgtECIxJu3bFPX6Tg9rVgjZVAoyk/6Ojso+p9HvoUrcdhbTraAO
PFwEX1Xn0MjHQoOfxnd3RnhhYS7eTQTvLtOTh03fSqzbNCX+va/aNXF42qGnVCvXYuSpUKuf7ASI
CnHZIMXQA560xkY8LA8GG+jDfAnMlLtssGFeyHntkMU//ciI165boloX2EPBzhJaLP9xlWnhoe3a
ftcx4fn7ku4SyjhvhNXSwmAnyz5k5vquD+kIzoXf/FofO2SkAq5AjEPeGIah1s/1XRoW0blLiEyl
c6QC9rOMvWdilh9I0356DOjmaxYuOrUqf6osCMyt5urT0bT9iGYuMw074ZmTjn29N/KkP5uQsqtV
7TXxwjdRH5ZNf4UBlpwQOl+dMdFPRmcs/p8ClyljtJ6u1UDSWhC6MFTkDGpu8M5nmaOP2CRQ3Qh5
GEmuXpqqK7VfhVT/pKXPJsYL7Wc8tOLVsaU70XSfzUzVX6fiz1UuR0qG2g1HK//N5Arygm37Z82f
MsBEXFKlXNJRs++q3MKluXnADeA963np7+MMYWHmSWBkGTkbdCnVIq56sfKSCQtJJ2QAmhqaay1R
MFJYuUahl+JJM1rrz7VD3bI2C7NbaG3sXJ2UDV+qeO1yoKd5nV+D99nvVFopxILJ13J/oKYHHqlG
OZp1Hpm8pXdjKrE0G6q/jRX3z1nfK98OA4ot06B6SUvQ/QgYRmsZAQYUDt3Fj4pD0Rv555jaDs/L
cHoOnQk+zNh2awWpLH2ITr0geEUqUArUqwa858S1rnEao8ZE602IkhWZhAaVqLLbaI18EL5NV5CG
hLzk4MrDfDkfprCGjj95V6C2/dFtvA6uNGekZkJuKvTh4GXYVXk5UIf+qHg2opKZnaEQghHXBGmr
JZr+3KvJRPn3oYl15RQCRjs2TJsIk4QWKfF3WTEAnkfODPBbWz5WXivIjxO9tkfBhTWIZ6yKTWwu
uRryc7ejFBRS32sLFGTWfpbQlBoFgcZuziDY71aTTze/HHcZuzV2GW47fo4l+xLFzrVbwf21yB0H
E6E5qLf5C5Yk5RllY+/+vjZY09Vw/JZOJUFuCIzEIh/s6qJDpnsKI83bo4CoF3FOpCL5cvp74DFh
jtP+hYdRc7VS0mzlyxVpyLh8cIQjrF7rPE3fIfDuBIiAr8akYTTqjn+lhrKR+2T2EvVP/FXXqId4
hAYRCqgBLowj4SIOu9tNmbfOvrLkMu/IBiXpr8+KXrKaWqPzaTQ+kbq4wiyGlU5KNFLQDwy3TYPR
c0xw+FCyBfQNXOB6GV81Ww6C9EwBw0NlX+OA/Z3HL0HTiG8GjGg806BCHVxYK6uhCQ05pziWbNFW
JHz1r0w3pYfQFd9T9wE8xf8tNAfbSlH/8FJ23QmTTGxO8XTTCS1eBQbb2YHpyoZPkXv0JktsG0iM
e6azwx44i7IlTHRApGyVm8gj6IGtmMPwY0hudsfuLqhH+TTTbkyvAXwGtfpR6YKpdtx8uxHZmSBy
gicDUDx6OvGdJuUbcQDOhxp6dMSYBL+ETiOWmecGV7pnqCQoXo82BL09hmuxtbtTliveQYmQBI5j
YRznM8pw/egTGrSZz/6+Fv7na35sWnuameTgDtmuo4O1NSNrOI+DTZzNpKWvARNuxABe/Av4OoOS
AQrkBFzGjwfti03v8CSUIb+UunWJ8OMt0ZR1Fz1iIK7buFn40Lh7+uX+FryIQ4Y0kPgxcINLieF4
NHHEO3Uz7Gl1ARi2qVN7xC3c/ypuIZxGTeH6d7Xk1oXOkD7mfux6eiVUbv/6r//xf/7Xr+F/+t/5
NU9Gdpn/lbXplR5dU//vf5n6v/6reLy8+83l/yXtzHYjV84t/SoH+7rpJhlkkASO+4I5Z2oeS3VD
SCqJ8zzz6ftjbduQsvJIDTRs2C5LuzgFGRH/v9a3TDiS2IRtyzANnSAUw+Dnr883IfTnf/6l/S8T
QHIlO3xYhtWABVCS4RqCJ9EFxIz/FNI4dyjNv+s6+UCtXr9Km6ANx/SLO7Nnc2IXhE8FZd8s0y7j
j6GV3XVVAInITOtXmgLLdiiTZdD6xbmkAU2YVUuVI1Gty1yZZhh3Uz/XJdbNOi+ZYA3MUFSk+oWY
N3gQe5rnPNehqfreG7LEqyGMIlrDfj0hPAOzbeOf/9tCHiHfQ6v97z8CqBeHAYnO3z81rRrz5m/H
cpr3cOhnhdZvmVYXguxHaef+vq//+9ONrX/f6FfiT1CLU6r4/Mf/cx6Shlbn781/z//Yf37t6Lc2
b/nFc/pWf/lLd3nKv49/5dNfy9H/dXbL5+b50x8Iuw2b8bp9q8abt7pNmn8PkPk3/19/+F9vv/+W
u7F4++dfeJOzZv7b/DDP/vrXj+YBpTN+/jP+5r/+Xz+bL/Gff7lvSTi9Hf/+GyzDf/6l2NY/DEeF
5OJIxr0qdfOv/+rf/v6R8w9dNy3pqIbuSNviJxnk+IARavMP8Y85rGENx1F1xnedt79/ZP6Dca2R
gqCplqOpmvzr39f9rxfj7wf2P7wof7wnMB84jC5sx3Jw9n5+T1o99DUpqFMTG7jzejaKRQvecVp/
uB8n3kfn1GE0qTogeE3aLvPr+uF1HKeSdLNppMClKAfMYawngnUGbbikGeAR2Yt2KDV2Xx9UP3lU
U+WIpi24nUdHjbk09kE4vizTYeWMTiSo2x9OPRzMcVwoTriXko+UH5R7EP4sMTaOjZ6uC654Aqqb
luQ9ReSsdMqlnurPYZcsNSf82eJP9kb1piteNS1+dBr/jiXOTvGoM1v1vqmVh68vRMxfq89fM56S
zZLdFDwpzTr6mmm9QIDsDPWmt6M33WqXJJAobqMjbA02Xdp4KDJi35U2/5GP7HNaca3F0FgCJzwz
WqYjPL1TK+98q7opx9tSN9aFhRHXOEy5WBi407rw0BbjqhrMaz26EQlwheBKr+qQ3Bf6iri5ZEy4
QOOYy28u7s9PteM4GppPEzCVtE3r89gIDOJtY1nWSHysi9+F0RzBUwX2JLorgA1hN/4V29aF4B7n
SbJKo/68a6wNojAX/PhujiKqLFxVSoEXkTphLJcMrTNyJ85Za+16YuSkvOgk5crELJ/CgVSQGIXM
aNKq7Odm0pPaZxdfXxav4Z/PjFQ4XirefkuV2ufLUkwL8Z/FM9Mz3R0jytpmjYE9lhMTodZeKGax
wrGauQIVi8UeR0/FFYRYFLcXwlBJBRFxvOj1bvX1iZ0aSw6OYFVahkREMb80H15FtbULSdW+3iRV
uMmkt6N1//T1IeaPxsfhir5eU/X5rZNCorg9PsQ46z6xYm5IEk9V+9CO9VYv7urSXiTJuI5V7e9p
6dOs9HG6F3wp/zyi0A1ICbawVfvoBZGNlo5RFtQbxJWrVCc3Rn2yzPi2SmkXB9D6RvXJ167bhjWa
xEEeXYvEOYhJgHRP7mUYEhrU0DojvN5Pb+wuv0R9f2UmiKjzdOl50Y2TmjsnP4tH0mTKdo8lbu34
zgESN21KFB+GiTTAbH94Yfn69d0kePvE1WFmQEzHUzP41+dHRnnOIkFNoTdnKywpUpudpT79HIXx
mGmjtYMLeQZLFnK23SQr1I27BFPWOpA2Nf8qP+vTW2UOJlFBQNHtcrWIYHgvAPqFF3RUp2AJjeQn
1dPwLIKt4RL7lpDs6KP2krOXKBOLjOQaerpwdDOt+tX4eCA13sfM9iOAnO2NPdhPsoNln1WevapI
sZws7SxIKsazcxdgcV5qomcRHPgXEF0OuawS0tPCDdEgP7vRfgNItPUGPXUrs1wHAtSu6aCUDm/y
bGJvkRGFmNbP0STMlVStaSFxA4wqIhHVlghbSkpec1sqPcOnxIz/jgYVuTHFdY+lVZfKn7FCsmmX
1QS7jsNmirrnOCVTUmDttNJ6mVjd4GKOiulQKwBlqvSnqmzYyp5noNzNvMY9084FwTpY1KH1anY2
2YfT5NI1xuRrG5TrVnCqoDj4RHhF/CQgynBpW+Ev9r4/mvBM7UAMJCFbfHi/bklNKlJ+ohc4r8HG
ZyxiceDxTaNffo96QZf9r4HmaeHdykqQvAJeUyT3rdmaq4i6b3zFbrXAmMWR4MCyE8T+46qxWbgC
j06UbjTl1iglrkYiMNdBTLFxiCCDdL5Y6GF7SGdRqUF4STBGMM3r4NpLsgcysJcUfsh8GQj8QHrf
pwNC2CjDOApEBRLaJqIygLIeUbeV74YCPEgspL3uintUiU5U6VQynJWs2nNFz7JFRHL52A2Ti+D5
xfeHell6CgMNmBTqS/Q4aZ4/D53zCi/qPFcbIBPtStPj9aBrlwGKiYVtrUT4CHqc/CuQyRq16cU8
vEbif9C1ljca7tGvXzpn/jwff8NMgwULVQukLsffsDxt6TelEEwIbQtWeZ+9xb3cI0VF50H4MMzz
K7+4KQZ1p5am6lpjSAxzQGCdR4y6ZRUrVv/bPNNrwAHUc8b8h2ZR6JkCikcKoXERGXoJH3jQjmIg
6aW11dtpaK88xccNbthPdU25ommjM5/1mQtG3ZUieULXTLne15aT2uVLv+O5sLk8ZI1+37fwRtHr
POsBsTR1zbSi0kID0MgWS+S0k6KnTGnWUilf9blSnOV0GPz4jZ4Xzo/CXjSK/lSBa0DuPt1qITyf
OHynDn459sMW4Uhl3LRSbotsEcbepTZsOdet4jgXsezOq957MlPKQoipZWv5i6HKR2wKc4hnkrxO
YXQTY5GbQv+mNelRjUV7HwF5JeLMSPRNzzSNa9ZeFJLbCRLl/usHqs3LiD8eqGUKzTCYn3Shfv6I
grOEl1snFY3N4jHtx5sYSElpHyB0dtDBFMTGPfZMihs191oH500FM7VDtNgoNfwoBCpum9uyTd6+
PrPfR/7jzBzTESgBxEzd+3xmvWY7FWv/agME4A7KDLImiGM7s40FHXXQF/Tq1iZrgY5mIXVscrSd
HZEaDE28TGmVjdggoz269fMha7adSC+dWP7wRD2nxsS4SWwih/2E8NruR2s43qqOQcqpdrxXIxT+
SU2+29fXpJ2akKUuDI3JWFhMyZ+vSRV5BS8GNYc+kZUNpmybRzbKfZqAbpMkJG+N68aflh6LJFpC
OTGCefxTcX6UHglpLRzKMeguvz6pEyPA0FVVOLbBquSPc/KmGpkbJeUNZS6E8cTpFImBdxAixISj
zit+fX08bb7IowcrdVWYlqartubMO7+PSy3NKRXqqhPKazV/zQ34oLWw8Okp162OAFnE916hnWN7
I14423x98BMXy7EtVQWOqM8D6/OxFdSACVwMBpUybkHI3ys8A0eiyOypY+gG7YavD3jqkUtd54lb
qqnpLPs+H9HsFdspkbpudKt4o5JHrTW4qiJESnhLCWdpF9FgXbBgwN0zAOdPNrWYlkzob43GP0Bw
4dcndPIOCGPeR1u6pR+/VrK0O6tyGIJdvVez2duyYiG1MGpsqMG4/vpgmn7qWRsGliXbgW93XHBy
2kSSM55VG2wlT0gkV1Gfn9Hwcidcz5OZ3lha8tj36aOdBi/NEG4Lnxy0r09CzA/1jwFnge6TEoOi
NI8HnEYdbqjA5NFpQD5Ls93t2u5XHGyNnJxBIRuSNBN9V0rjNrKSbVtHD1aUPWdENi1pG1tEgoDn
A7q9sEZ1V2hza63TbmM7eTRwHer0Xfb4/hagYFS3Gs/lVHXulDRYUkZrM/gYQULBhzIht1MoTCs2
j/3rizw9zhydUopJvOofu3rZKmBq/YC3qjBurYCJbMi0W0qWy7o7Q7eGGZ6MGNcogldDba9YG9xJ
goF1HKpNMF3kWpl9c0rHdQbmE0kBB7mVqWrA0eax8WFLhUYkMqseR6HZRzcNVj/MGlhaYNzG+VPf
lKRKcJKS8Muvb8XxVm4+Lm1Um00Pn1h5/I6PUvFVXBjlJpmcvV7mj2havjnEia2cFHy5eIckGMLj
3aIvoxYCVl9uoNdd2LnmLw0oo4sysJplLbNdG/I6J6nYfXNlpz6dH45rHc0fPsGyAxMbZqUsfvYN
dAO+nT/andeQJnvWdEAAalWlByVBckXtayXNCzpAuNmBAjQCX7Ik83LVB8RuitoBBd8xr5aQzuEB
rdM5sDxtleuKmpRLpZ+uB7kGzKA7JfV/1lb0Gvo+Y8ho6qX0UNukDzqaZxemNgmlsWb7C22oz0u4
AVC4x7URJN/soU9MoNLQBEtPbAVU547KB2OtESfbITOJFd7RZDjvRXlhRsE3hfJTQ/fjYY6Gbty2
gZRtV24ozdykWVTic7kdpgcQd/hwsxXZXqHbt3Q1vn7Ap8bVx+OKz69MnlROyHKXV6brrjIKT+Rw
d8AyLMIuvGxYB3b1zQ09+d34Pf9bOIEc7fds/eEt7S1VD4wEH3YOs1Y3USc3wV0/ssMlw/AAzJvd
bgYprjv3Zf5j6MUGsfS2s0F9W6Z/8/X16yf2F1KyEFEtWl+Cf3++Af0QAicrGOApQZLEkmOxn7Nn
+/OKOp+LlHDTpjSC8OuTa1WWSHymmiUbq+kRajXMTxhxMdtfUpnfChCHsZ4e5te/qOv7r0/11Ffm
45kezet5Ew564CMVHmets48Z3k/Ovj7EH5Xa+UtmGw43gunThAv6+W5ksiXzs8DF1hnmNis6t25U
KgZxeZE02bVU5A2IZ5wa3gGP9Vtgsq0BLLqoYRIU9nkZgboqh2UeSCJRJfLmwUDcVt6a1XQLpIRU
+MAgJ9h4TMuOeFx277xIpRodKuPq6yv5o+z3+0qgyjITCJ3dxlGtJoI4OOhDynMttJ98cB5NBd4m
mddgxs/Sqdy2SgDkwiPlGUGAiWXJwXLuA8jGPaqeCUksbK1/c3//rhAfrQyoQToGrGhODSLg5xuc
hwzFuMiKjVFws/pUXgY+9eqhr62FUluXVUrEHESWpe9MV/CJ+AZg1iOOlmB7u3+PSIVbVZMDPgl9
pFEVNNI6WmSBAE5Sog5U2QJ3tecGBuUALadSPFjFg19jN1Ijgug7gEuml/9UsEVmUZUv+4r/1zfU
HT5iDITUTVBGqq4jfIJpjWerAAygGa+Rnq0EoUs9OY6i2ZeV9tM0U6D15Dy7BWJ9N+MDhe0csnaC
0iffWXEKi1FBwzEq67ySDTBVtGu+uQPlSxEpKi4gXAfLuFqnyXSe+KO+ThX7EDXqqmMaWAJzw1nv
oWbWAIaEKc4Zz8k3DhhipU2fvLbZFG0GT5iMd9TXc0ATd7LMo36bluoV+oFzVVKd65Ld0PVbvStv
C8Ph9a5YHBl4roeG1Ge0VGbjhp5+JhR7A00PUUCZUhsQ+gI7DzhXcwXFhqT28hcQlDiLLvQ2vogy
+WJpJO4GHc+q3SZKcAPwhx0EH2k3bH+kk+zwUXKBoeSva0cRYThISNWwWugM5sLvueAkouTT9Zg8
VGwO7uRpblU6OxnyM9F2FNABnuXv3iQumRSWZaW/WKbiL8eyI2O0MO9tknCy+oFMZ8x1Vvnkzynn
vkwfOi++UFTr0PSocoGEOqt+0N1JWAdRw58wSqJv6C7UnvLid/Jl6BPV9QzfHX0GRW63TzEXH1fZ
O1iBCx31ZVjHF6KL2Yo3IIt+JKWVUwkxsHfEHUkGnQOLIF/WVuBawS8NW9DCDqILbYatf/Nqn/gQ
2qrg9aEr51DSP5orB8crvboUBRnV+Ghz2AWRwnIPPfEw3Wh1dKWmyN7aB+rCt7YZXT03cUqnhlfo
mxOZD3T0MtsqGy3N0jE38T8/v8xehAgwRbi5ybUwXJCefWAbSDjOdVGZB68N9lr3lOf1YmzzfYGc
RRl+fHMGJ5ZnvH0GNljWvPN++vMZWLY1wLIsC4wu5nVgRz9z278oGuNO60oEyt4aDv+NCItfPYm4
Xx/bOLGvs3VbF8IEJGeY8ujYRhUkY0zJdEPkoL4cYrbPFJkAJ3bqldoOT74o3vOCODC9fg9DfaER
1ZBIimD186gSSD2WC+NJJ25uI7vYWSWB2dFH6iGMGshbO/keqdi8B7O6yc0UtbnI116t3Sd6eaaN
MAfMpH0nAPlWnRIx5/7ckBpS7Y0aIE8WyaUu/bMK14OrKeZs+tmE6oyu9lYN3uhNiYJRKGj2TWB3
9lwV/frunCpz2TgkWTmqDm2t3/vUD6scYp/j0UHhvKkLPJtF9KtSFZwiJkXiOv8py+pHapa3ukkv
cJx+IODDRVmULtZRpziEZJgswA69JNy0b3YSpx6bqbKUtagPqNrvE/9wYkZfCqtpcZqlUB7MhF1R
0V5EvzFul72PXu/rG3Fi/WxLdZ6AHe4GrefPI1QAw2r7HImX4tu7SUtWVSnXliO+a/PN67Tjd5Ep
VeqGbWhSP977NYFTtlEFekYVKW7q8JBr8X0cRbfkDezT2r+fpu68FSacrwmkcLUjIfFgEDHy9eWe
qjXZcl4/qaYpkKsfr6DiKHEERLwNStbE9UJ7XQ3VVWjszTq9GmfWQz6uuqrhsx113xTL/4eD07ud
t+RSWvOz//BsY7uyaQxo+Saq1cQNyC7VZX5Rmumq07RLFGqucJL3TElvDegXX1/5iR2MjXZB0M1E
YfFH9bSFIzZnuRWbxJRXJHjHKCjBiAh5wNZ4UEDJi1LeEhj18+vjnrxoFBNIg6RmsYo/GmEmTjis
IFqxmWWtmqE+hImHgSRwZSg2BsAVtyi1lUkArFvF8ePXR//d8j8ad3QDTRtdgE6bQj0q9QDpTWsz
C4oNzN4HimASvsl4SfnzqqvoFxi1+YKs417Wt47/w9fbbV10a3MS7mjSyRuULqSfdT0WgDkb6xXn
TLwok1pfdiJ56L0yQag3XYG4NxdiWwSOvq6FQ51cM3dloetru6ufLIMFmQHHKzOtl4CKu0uBKXXN
yFugrAOwoj2iamZl8quopofBc7ZF469F3D1rdXVrxeYLKOyngnQj+PLj+61uKXycLsUcCxH2tekW
aZQvl5PDSoLcdrBoHYkbSmzvu5a8EWOnqsti2MBEYrHXwU6jO2zS3eOEssFZirZ97Brvl6mKVTjK
YdmF5e3XT0GcGHxztW8m4jtCt4x5pv4w8E1iigpn8PioWdiMiVJ8AG+hzMrwyu2IjjOKpCChPl0j
stvkfaUvi8TcRUWKplepnxoKdsjO7INaAD62K2WHKp7Oqmq+VFO2+U091Onk+g3zidoSUR30zmVo
VltpxZfsl56HYl7KFnoDAxsmj/HijzlwFiKx0nQxJiPI74whgX58DtCxvvmmn9rtQMpEaCeoeBIE
dzQKib4Ng7gq8o0I05c21PcYE4HDVfd0nuIl4pqLoSR81yBJkWgCamDypsBhElT0dsUFYVTjok5T
5ZvTOtFR0dCSIJhxpETIrx4VTwg+N/UKej2MEYsVby0uyGMGLsHyfKwphMIqfil7rLiamQauzmgk
ba1b2DSIVunovRPvdW6m+UPX09Ee7wJ+fRrq28jQ1tKWEDxabqUa4/Ot+ycAUbiXu+YJ5CqM84dy
bAvC1lpn+fVgO1HAmFd7QkgqvMLhi/J5sKHh8UurNUg0q5oN9GRlEeY51MjJQlkeRuu4jx7RM5du
xz3XEnbRQcdoQmzy2CTiITRSgAap983NPvEd1DSDVSj5lBi6kLt8Pq28lWUDdSfbtNTZEhIHtJAF
hWbyYQk0Br+683OEAiNWvu67MtKfZXeMWVgrDLo6hsPsO9eZPryAaLkC8uDCfINTDPyQW4/jSlP3
vYrKAYzA1MhdXZpnqSnum7kwYPffNJX+KGQdncDR1ZcUHYNUBYpdxe0+1BS3CFrcAXz8MbvLwNzF
MCm+Hgh/LG0+H/K4k2l3ehJYZcwC2OnOI9RMccaEm9ffLLS1Pz5u83E0QwdewZNFFPv53gLVlK0g
pm0DUWxnG3yyhojbqrZ7UxlWqSGXtjc82r15h5PtIQ2j56YztsB9l1G5cZSevKT83gSvhrybFIGn
r++CdvLO67ZKgA36RWbhz6enT/CwbFJaNip5o7Yiz+oKMEXFyjdIF4mnrNRQWXUgUiYIilq05VOw
rHDnjYl/wAy1NuqzFFOfU798c2Innw9rMN0CN8iS8uijWCRdg9rCzzdloeyzVlwXjbXGmrgMhnJn
iIKm+H4EoqvV4V3ZlDunjp7y+nqQ8X1FRfSbs/lj1zo/xQ9nc3SbIkUJg4B+DdlYSAccFsJyOKeA
Dip+n4+SABhxT6XgCtniHkXwOgiBLYXo/A9fn8jJ0WRoFpIwWlP0uj8/Lj8DltTHToaI6SUYdbet
xbbRVrl/kWj4Mck1txA8fH3M+do+LZLma/9wTPH5mI2WpVZP0sWmdLpFZ+uu7AiXNTEawCb6/zvU
0cviqV5J7crONjWpXaSYL3yvQWtzo3/bAJu1vyeuytRARErNoIr8+aqE0RalRASzmXBHuIPdLKMK
+0KDvLV8FqF2aeQTCFbid2M8Chjky9ewHA+xQj67J6l6pU9q5/8aLHMtpicW1wsr8u+UbjzUTfnd
hlT/Y983PwO0gBS6Cayz7KO5OK1Y6CE6zDYISbbAZjbDhHEnrtdFrR7mj0gPS76T6iFQNlZn7YrA
W8EDcjVifIom+/3aJgGcq6x7JHBT8E6NAM/oOip7qDkRURxwsjxvBaLvtmjbb2bdk1+ZD6d/NGwt
uBKtnjKEpEnvkHJzvZCxdui6bJup8YpMu2/ekxMH5GapyL0o7ghxvHYhpkzN6pyni+92j5xrVevr
2CKHlB3zONRrU/tOPfnnwmJeGCM84Vs6b2KtoznMAOZMWhyH7P127Qz9HERM4zh3FR9WeC1xs8g1
bJIrO0Bv1fU35DWdWRBnq+5lEuPq6zfp5IeCKccQpskH/FhHEI30IcmezzZQCPazILuwjYvKq/cF
UUxIpImFo5UXR99Nd390ZOaBSt985tZR2jp+rWrEaojaeNLhyIZVynRFFIiGAWvyVDxs+TKZ9xvm
Dyr84NSC3ddXfWol8/EhHCtm8rTyQCcznbFqPxQlu66SKnycXTQwQVsdb50zVxlUkssc1bXZ+BX1
9utzOD30/jMOjl/VmlxvENsB46AvL4V3GURPxPUx7VdrYBgX+tDsvz7gie8z18w3gQqKjTLnqG4w
TGY8gB2mSJONq6QhvZf32K8y/HHtN+u0k4fSNBTVlMZsds6fP5q+npP9EnFtJfwNdUaJtGJLXu4q
VqzvajEnFgA4kGjczloYXT3uyxuU3FQ8dtlmbDHuGQFxXk2yoF0EPLLYiZIVVZmuWmVaZNkIABNf
W1ASHpyMuFqs26SrvqlSfXdCR5NTaxSg7wfmXtD+1PckizRoBnZ/8/XjPD2GoSaz3kAHge7o801O
UJuCa+MVgkgbuQ6oDTU3oyXRjhehZe7oqeeuTQ/F1vMfU3qhl2Tu0gr75ixOvMiz20bgmYC1bBpH
Mw46S5l6I5tSyH1nVYjo3B4h8j1VgMoHABAxXoMR9b1v9NvMib47PLW/Pydoepk2W1B2xRrFwc+3
oaOokhEOmW+GOuWCdaTOWX45ELThNmbLJgUBFTJubSNSw8WWZ4Cd0rc1i7GiNLe+Ud4p4tbrqnDd
j92jVpj2sqppcxWawKNZG7NVZVoqBEG4WrkjCPmyKe1L+K5LFTqFy6+Aok1obAMBXDLOd50V3CuJ
v+wG89xwynwbkziYO069mAWRzXibxWATRQLUQ+h7zawuUa3dB8HA2tpeJiK6KFp9YzXGIRQeed53
1NmZeAttX5dpuPIJMbGhhblYVfeUH2lXVawzqvDOSNEkB0VwkRpY3HX9AZZWsNE1g+qTLwhHVF+K
6IBJttiMeYU8rrV3KqGe2OkevBF5fjvatyNi4FWhwkDvCfCZmR+gTM+TKBvP4xqMVd8Uh4DMiLZN
gj13nMyZCHF+cJuKfHIV2O3bpJXqeTINb3Kj6dFPoZjBdVdeJ2YMm7R8s2TjwAkK8sUYVptASV5t
k+RZjVhLJCAsmbMe47/AK9QZq8xLn624XzUKhTRryKN1VYmrIjBglybVC5ZkHR6BKBdtae/NqtmZ
0EQuUyV/DD2ctBmpyHaNkEYOWsZWYDnkZOqN8WPZGy8YN26F5idbsoyeBpgbCLNIHmF37TpgA8kP
amoSB7VlpDmj2yXGQHxXny0QtzsuW54mMkhMbZ23pjXfy/bGUuxVG88lOviFrmyHfDkNxqrLyXcp
89BcNiBP2mnYdoZ8abQHr+S8mzjZeAN79dYGHQH8kUyDboQuVwKbQcTIGHjJ+gWaqHdPGYbzWqgv
TirvI/Zf2Wjgr87fiti7aLroOfHKF2Wrjd1VBYAozOVPqDZPQU/MGZBrk7zThR8yn1nWyD2w9pan
7VorZqxwWKPmP6KhvoukeRfm/GFO/1Ky5jZUvAt418ayKLonraAf14bVuBxbFNVjbO75ACMrRw4h
MPMrBc/IAV7nQkfkC2vEaCtGWo4xGoN08mgXG+wJpp4OpG8EN2Np3MbeWSNVpOe+1i8Jot4NvVq7
ad4Ye9J9AwS6rgndJ67IOuXMCExkvJQp0i+10/jEhk+eqZ2phE8kZVUvnRjOhgJN1mp4WwKyKwJU
x6odvJJCNPEgTfIqjEuZokHxF2HWgwYuDXzTdJ1dykq3rRfEi65aiRk4hHgG/ZGSPUL2qbCT9g9N
1l6N2rhSQbRlMHlW1pQtxoHh3zs1gctp0u/K0DvLG/u2FwOxc9rtaMgn56LtBt+tGFCmEyyiHIdS
b5mXfZGRIUEFCRP2iwNhprHj1yzL97IMSASnvLKcshqom9g05mubpCtBl0sjNMwd2v78t/JQeDTh
/YxaUFvPDo74FaBXSxUIxa/W9D+Q/yIILlPwjNV15/8oENm7fjlsTd/eU3e/D+sboyEoOrHsRZAR
TwyfHi0dcQGK021kg7qRgssFexp0A0nSEq0XXJJEvrcsa1t0anYuiOfWWE8s9VElytBrr9rqopIg
k1FkRFRE1SVf8W2RjgxLJGV2KsgHBvG66CIy3FVyqqCgCNdRPerZCE5U21rXGlnRfXWlR0az6O7E
VralWKRtffDJvrTiszZNnpOh95eDnQLtmjZT5cM/s1JtbSXpNay2Ac33kqKa5ub6LrBjSPe8xJrT
XamRLuEhKhe9yRAq34ZOA+OCJH8omQDwUXZ/fzx08K/wOKCljUt1Kh7570fIKCRm6FWH8lO80CLc
aiHfYlE9dctMai/03i/lSKqLUTg73dMeRDPE50TsWqV6l9s1UQUUKCxHvlaOfZNS2GK3I/jCjDwY
fFtWiE8mlg7bd2NloRpb6rWdLgsEoW5dd1dFWDvreAy3Q6FPqxm7W4TN/LVy3DaIn2KLDM3CrLo1
YffLopVs5GznrItDhAvzV2YYjNKVeTYw7NkEmjTZg3DTWPZ9XY790oZNRgvAWlIMJ7+SBIkSCJ6f
83tlkR8mqx23RU90pZYudAEZVoj4lbRiIg3JQULK0m/6VMv5yw2Aiq2h44pIq5WOQ5sRyn45bzSN
ooyj7pWQVCisjqHLDB1QVGzi8zElQJx4I4AJsW9ftk4JkXLiBfdQScANCvTZTVeuJQ2fBYSUYVWK
Xqe5Ep2Tw1HtbcKko3J8nwCjbWrwxczO5rS1dXQbjbB+VQrMu9HizaLWTgOne4g842euJI95jFhb
mGPmpj3tZb1eNQw/n/sX+Nlr6rf3heQ3Er5FesrLR2gqYQP2MFugVIikvVwIZzgvyKBya7+6LzwV
fW8GK8keQ2ddG/PrhqNdnsdRfVVrkKny6EyPEQJr2bVDWODKc/hcQcVgPTeeW5q0V3M2qo211NUJ
A/PxguCSCNFU1liu6ufcMYJVRvON1teNEhsPeN6jLWFlEHWKN9VhRuo0Pshauyq0tl00ur5LmJw6
T78OWwa5z1zJ0jl8h6gP+l4UfGFyj4kO5FbexM+Yc8iBnIS2hiV+LjuD7RFo0i22CLcvlGjbO9rP
QQz2IWxqxvQrKv0At5GjsOJMENg5NZEVnf7SWUO3IPUNZtLkzRic6YDzZjwDZsHkqFLdt9U1XW2U
1FV1HQXNWkQYlpOUk7FjizBCsWN7fj+ODRW9yn4L0nAnSJCkVePiep1n2JWvEC9tPuS2ciX7GpAi
0S7NyIFj2FhEsHBvhfoEuHXCC6OQzCvjS1nySkD2vVbJxVuOQiUxoK8fq6Z6aAzyu32CA7z0QQn5
itR5etD6+s4n7V2Ph5IgDA9MokmgQMjbNHXhGrpFSEJndGe1+XvPy7JQzbE66+iYblKV9LdwClfZ
xIcVIdOZpyRnsA7U/dQetCwY95VNgAv9zgVkhTdY/AubB4GZKYfpjDCnGru7gNxV5JwbfKxM1EYq
12oC0p2l8CyaNRYGxBXeSWVYWEH+7qQDoSdey1uQglhlPjeKdMtWWywCtmoLMk7W9VRoGzIJ4xVU
uLNJm6cRORLjPFVvKRv0RS8aezm8W0XTwPqe5WdeHG+NkPfOKpM9fq0p4Fm34U4ZmcQsbZKo3YgD
nJKnqnhN6lhZeGEOMUQfDlrSIQ+jmZJ3CeQVHOF8c3/ofUIsdkEq+eTXB9Mu65UTsLQO9I5VhryW
YUoONZxSpwT4wzT9Ds64W7fqoWFuWxY+GQxRzdtpJfoyxv2O9ILcWTm0gJOi96E2iHxU381CBhdJ
lp436pwe3SxUbM67qQ1pbVL4iZJCI/NHtqjxnGUHjJeup7FE44HzuwPpQeAOzcVWJs1iQirqTlkC
9cW5t3jnkE51+zwaioswRfE11RWHBCHc5l6ztVnwNlPs8PHKDmDKEjK4s3MZeLTFrHew7rcATdEB
R7/+L3XnsWS5saTpJ8I1aLGZBcSRqbP0BlaCBa3VAZ5+PhTZrDxI3MSQvRq73TSSVSzPCER4RLj/
Qhwa3Yb5SWkzvIzg7k5WnZyGDKFFbcB6ORDeA26JoZ0B56R8hMjCQ30Q1Yey/ykYj358ztCAm1wt
sBUSeYfc1UNVvsv9j+MsQvNDYVtij2YrxYcRJdPhOdC/oXBjG9lox+V3+VLbhqxB6Ezo+gauBO0y
iOk5D1/86AY2pa5c3HyCNz4ZnoRqmNnlxzFvj5ERHgPd2KfiMW6aW8ihGLxiidKYZ075u8sAo4+X
TGEZ50aWb4RLfn+R3ycTdksy1tjIhIdRsk/17gg5/j5ISXUtaBlQLJfHSzLQnA13sRrTFJFvJSW8
lVLpgGnUjSAJe4XFBhiEXqF8lHCd7UOPmsDe4NVFZZGHMdoz8njMJRsx3lMpWeemwC5OFWDk/uQ4
5dkqoOJpuAInqtkO3AovnholuzIvXEGbvLqA3+kH50zBsk/VwTDpz1EPuTtHu4R7DiWlg2+iu62o
O5SWSXs7WdIOyRgirtS8a61no6t+Cr0PMUy5D7TgucWZVyosXn4+ciX92ZzSk1ohOWvEdwZW8jx7
vNEfZvtPsrF2a43jE+2HmxaLPFvIBmcSsMVSeqwr5B9W237Orf6Zq80tLOGyb24VrM2yMAVElzhW
1D2penUGx7ALVfku0tDhDI4tm0xLgsdeaw6mwotYN58QO72NZe1T3mZHwyxPgep/nursU8pmlbLg
vWAqH5Fk0+X3WXObKLR8YB4V4+Xkh8IBK3rPl8UPcLBOoji8A4ZkkHhUz4qP6WT8tHzxWGvKvkIp
yMcmuG06sqZm6yPOboXpJCaFZ/oifiR/L0XcF2LF62TzbrQmF9Ox27ELz1MUPlK35ijzgeTdXwqe
24PooBy+UzK8gydzj3e846ulh27knhe8XZELLzqg6tQ4VxnNqra1TcMASpQ7NRRJ2eg90UqdWiNn
Vqkjqn9o8qnAuxEQzhE4A73f+JBOwn5WIoY56KmturNU4T0CiqpZevBCgJ/NfDqStal4g4Titlyd
k5Kz18J2KjTVh7407qbMq4AndaFwHIYSYKOxS9PphHCJexnHdyoeIThQ+VbpZR3y5gZoO8imvjHa
pv4tqPK9eLmcKn70rJO9RkiOIRxerH9t5KkAI0FQNAQ3pzBEa9tFtHxnIUqM3D1pFIFHDo20CE61
Yex8szm2HAg1jQgVubsudK0ox3nSuJOk+KSjZSEr+TEuMD5MjpAmT1Yo7RqhPtDx2/tG/qQoxruJ
l3WtYfTTCAfs0l2N2xj21Zx2YO3V2BugSyt5esAV+V4vuUpy2IIzwfBYEqm3QzYhi/mckVWpUxJo
j3rSoXIaO6WUH9Cu3o3QqsuRyocUul1/6qxD1+FSBd0Lt1maWV/F6Y8uowTAowJag1MP2g7gsBdP
hW0ZWGXj1QKWFN1VTtJaPuhxtROT2BNvTLR/Ryzb0Kl26SLu8TLfO1o4neqah41a4sCsQ3wWkLWS
7L7/ju2WmxCXicaJBPgL8BO8hNys/NwM1IrNwEMw1NMixJ5184E/ZScr3R7rR1ePY1cYsptY/dyw
2X0+eiTKXLGDg2EoyIhSx/EnDzVYN4tcIbzFpcDhxW7LwefRlNzMOBiNvq/LAY+z0vEVH4MAwcmk
1ClknKVTSjKNcDQjw8PH7IPf++gbp07fgqbox1OGN7HIrHUqeYPGgppojmwKjmBebIzI3I4L6oS+
Pjr6dhzoAEUCagWRi/pBGL/TimA3OUqMvCtETkEXvarzfLhCbb6PE8uV8MDoI+x6SplHLNZ8mewJ
CC4D9/4K58bLzc6rs4o5w92pLz5nWf2AYdlIS0e8I9FQ88G0ZPYMgm/f5fKRPxhZEtzaK4HrDoor
BS58gC26kAp5kO0hriiILgkmCDsfFLkouTAQ3c7KzyZkGotYJYeeUOm0cRKnLjAC9Rue3NIhKosd
Amu7jkUxVS5MLrueZEcFe4rvvP99RIOa9cBxR10Pjrk/Pkn5V/MiIV3j9gEEYR9J8vjcKxY/quWi
6AcV7QlGecpTtR8iN/mRdSHiltqhzrkQFVRdMJ4Xo2wXXko3yRRHNHiAMjSwtXYeDsDdVbdC9GB2
I2YV7MUyn4l+ngGkfZqdHVHWlitUYC/qqWxQjhcxDLjUT2mTc1VGrrFJRDfMkA0AfptU0U0STI9R
Je9lVHQ6Fe+dJHonZdNBkaVjq/NqKC+fJ1O/H4DNRtj8lEM8L4OdMNtWqVxtI7C+Ikb14k4U0azF
rIWqHo+B2PPbaF9Lhj2MJpgIFPVH7kiMTy+mG8xxD7oioe8I2bzyOiwBJED+qZpwsUKsAbX9OYFy
y7yRekweJLKllSD4gBLnDNYHRu4nN1OFveU47i6GguTOrh+Hk+j/cTG7J1YnNwtzN/q4b19wbkYd
PRvYml3k9oaGH5/geaUZeUKvP2rCZ8hoJymLD6VsHJt6ummS6JzRegs68r0660OgvdzDRRMiN8et
hUrGhEpoOPv1Jqe+Lp6HC6+uJBGhvGCKPpo/U4OCcXy5o4h8rnBVxALVzvCTRF8XwP6XMjTvkg6X
aCrtge8fsTs9pLm58yPwyYPqpfJjiMAfFWiEeDwcC28rMTwjyX7mjfOA8P3RNLND3/7MgB6VPUq9
ifbIRfcYUY7u+8grkV62uvzgN26bljufO0ZiVGf8Po4l+vf697ga7kSmLeAsHEpwITSUfCO855Et
InzcYN6NLRcmK37vxcEttf1vTTW8m7DbbSHx5c2w71SM9JrKU81pX6cqOGpE1zippDgA+fYkjBic
8aLvumbfK3gDt8WubcvZ0WmvFMNdPPJuj4fuqanLetcMdXn6/Zc6EcuTKSbPvVRUO0iHGIFaIf3G
+e9+/2MYZhcK+f/tl3/9wuI/+fXHjPn01x84yuIAnuzvf/71y7//u41f/vUbESCFyzjqRwpk/dkK
kuH86+9+/2Xx70o/gjP265frlqKDFNeT+/v34HhOle73P//XP2fxW1S8B01IdIfFv38RbvFH/Rnp
17/89d9EaSUeRwCKv//Vr7/78/dRB2+LoAVCk3La6eFNpWofpEHr9loqtDdyVz82Clzzqkwudum3
f4xC/04eqNC/3Uxa65zNsjuGTGGFc2H+9Rf4MlUMK8SF6MoOmn40pd4JElSlBG0DZbDWOTORvpoF
4sDS0T+7jiOimCGXaVvs/TrzQODbutgjW5V+jLVhZ+TTh6ijZznV4PlCA3JDY7LJdWOLxL/Seyc6
xAp8pSx+nAXaIecehDJjQZ9ZjiwenLz4qsr6KtbpTdzlz52W2oo5fUpF1H7fnujXhEhFNGEsAAyS
4baI1gKEMJZNH11qeqN4Tnid1u5lwZq12aTEMXUpIGG4SQHNTEm1Q5PMCO8BocXEpIcyv5D7sXye
ppZbFc/5TI0fulyFZZWDos2SGIeDcAOnMfdMF9iiFz+vJC56naWQg98wmCqjMY8z5Nw31Q3s1krP
eoZBsCosC2WB5aIIJr1K0U0p9trYnnOdt9CdgheBRtX97clfwehAu4QWKIFmVo1fYPMXqzzTrRor
YU4hM6mpw6MhlaiPBb2jqgnO3PE2sA6r4RAD1MEOo8axxBlM3PBqXNKZuoJHdHo7Frlrje+5RQeg
Gd8e2socWjJMclRIVBWw/mID11E6jTLi1LCFOLonnzdeamtoSmrq49uRVhYEoqEAMSwkN6CeLCJd
0nwSSzbG/hIhjIAPsy235rv/XYxFZzmQLyhyWQAmYphxKRVhKGbe2yHmH3OxrhkGgAwN5gwgpEUK
gPDFEd0L+b61xA9mEf3oS/UQiqO4seFXPwxt8pmlpCPksJiunubIRdSJkxvThz6LvwEqupv1/RAS
+VdD+h1qMWuGGvSVVgJ/KLGpRu8W1znTfFdlwT9PCUzZ7zjzun+xjYRhVC5GxZBEVXsUDeURoekt
SOPqKtPQgFPQsLE0eTFt3ajXuoUu9p7OnNf58gFu5r/5MrD6LDAMBslngZoszdGkTc8wsCKkoDS6
PgL40vidW/0G4GjluAG0DV8IYUuNIS1yqNhbeUqCAOo1pT9D3AAnCNw4B6PSmRn6c9VkN5O1RdpY
XXgGcGYFnIr0CtYs1X6qsx5yNIjK52qi4TeTs5TUi/t+g5u0FgpKloI6CPNpzCqyLxfEmMqI8CQ6
C2+y7iyB12IggXBE3Sku9A2Mzwp4y5oRfIguGgj/GMt9O7SpZhVivh/SD1knnW3MOowpeEiCDXjT
WoJQwZmhrTxzYV8B1aS60AOtn/F52U1+Eb4jJ32TGdEGv2otDOwmxG9hufKtFmuDenlmBhTn94qB
umJxcao6cHSl3qIvrK1BcpAEK5HLF6Ta629U5Tgt5Tlxmmam4FBjIpbuP8/GBDBDkAhLz4EY7Xzq
aHpTURPR/+Dt1qvKHmvog1lBWJeM86D1LjooG1vxF39hmY0t1QAOChoS0d9FSpmadjL9lMXaUV7E
LVQPSk9AWdMotZ1A/QbAIhKPGhgTnaI3MmrN54RGsRBrdGiBkmBQ1pq2WmX2JFv7pChdgIanLlbt
ixKcch58gpEcahrHc9nLVMvd26fJa3YIVMSXA1hcbPEy18xmlrcKeqgqXGzpXsl7Vf5xUSAKKZSb
VFy+5Xrj2J/n5dW8afA/RQWOLbDO668qyFmnFxU7Dzsp25youyCvIdB2vBQ/DdDZb49yba1yf/o7
2uKAybA3TsuYaGons7Wh03aGzfy/HWV9TAoFPi7JEKAXKzUPk7YxcUnaX7QR6zHTwZtgH6g36Do4
hW5sLL213IUgx9/RFvmkBxcSlwXRNO3nSMPPUMa9JnwI5Y1Rrc8dDB55po4iM3P9pfyeynZWUlow
hdET8kcRhxI8mP7VaH5HWewjPALFxtDlHOzZZxiQNtazCG1qnqT+L4ezWO8o3Ef9qBCon22lsu+p
/Fmr5I31troSILgpPLFFuJ2LtxKHttmT4+cLTbMXhp8KfgWFQJdIuoAjsjYS/upK+B1tqcUEeSTq
moFogdp4l8AC+oP2qimzys2Nz7Q+MO4DsHqAkC4Xg16JpSLqI+lO+dyFaGx8DD/Meykzt6iLq8tu
vnn8FWmxIFDHNMWeXt9+NGQ3Gk5m0bmA9jbGszp1CIhyn+ZQRoDlenE3uRL5ecdqaIvH+XxBC8VT
qg9hk/2rQCoUC4m/vGJBB+po5LrB6Z8GA156JiUdWnQht6ls4wny+hOh7YyJNZcaEL6vKiJNzIMO
dYd87wvGbtbkbtAWb6FKYv5k5P/4gkgw1MdE0t0vgczr+evlMpQ6mcQ6BwM18aFPy30ohXeziXim
3MjNOUew+O08+3ppEJSijy6KmoyUxSIjJZOVQoiCf1skkycaH1HrvcuaYWMPr5R8CINJBZhO7sA8
ta7HZkngAI2MT2bYF631sgKYDQLU0Rfxhq6/bx0vXDESOg0Yi27g7ldHSJkAoQhRZG3K16ErNMW0
oGKbtcIsDwp3HrZeNly8fzGROkEgZ5oQORa5EPMgIQhow+8DH4wNzY+JfoCAuvLbYVZnUkOKxFIo
HKGgupjJJJF9y+9TDnu5Bc9Bw0eA4j49FfVtruzFPnQn6mbGT/FjUf3zIUowZ0hVUHZg5y5Cx3KR
JmE8ZlyGkRYvhBu+NMLG+UYK/oWcv77PgCOnOapqnMnwHecv+uJpKU6q0ESJme2rIBOBy6hO2pe0
7zBrEUS60ZCfbtVpKg8wOHpkiaiIqVETgmwAIizHMqhPeORtNH2PFDj6iXmvWO3HtGFeGnWLwvQ6
6/HDcvO0AFqi0rikMAV5n0atpWb7Lpaf1EdVK11Ktw+yH228eebZXc4KIHuZnq46U3YW6ZUeX6qk
hpIhSQ2Q29QYcCRoGyf66weCpOEaxP+rSC1wnbye+taMAfS3U7aXrZFd+nGsMMHKvmQi2MWx8mQa
+rmaf3t7Tc9/6GJkV0EXI6PcArAMuAVvcATz0T5QtAGsIO17niFWhcdq0Xx+O+RKYodTyF5lPaPf
v1RMAd0lyr3eE7KsHexC9r424XxFmy2iATs1W/lvvq4uhyirnCM6+ixUTRbX2dFqwqEWs2w/TJnd
SMYOpAHergECj5UHadUx8GcYx0M3GghNb7371kb7MvoiBXZ6mUzUHVFJVwanjEBk9xcvonkfAKxP
Mv3PPPGXNc3Dn+NaOOUs/vH//D9Z4vy/uevgmsP//f9gnDOzyv+7c85z9+NrfmWcM//+P51zFPM/
pqqTR+hD0Br5VYn80zhHlv4z33Nm25q5akTB42/jHFn+zyx+hO8GYqVAlU021l/GOdZ/5s7KTGWH
WTn/R/I/Mc5ZkCbpB9GrQO2XggHtIS6RynVaCCZ8d5O8AK3tDJ7kYjx6su4M7+IgR2VXz+m+8Az3
xdz8tYZe2lwseiSvYy5OG0WHraA2xGzdwQNugTzqLer7XvnQOCjUOdJJ3bWNPXnRO303HmiRt/HG
5Ui6Tu6vf4bFSTTKYy6juKbbyYcsc3EC22V75bb1JC86BvvJSe+KHd4YGwfgL4eg39nif8Kic6Pg
vUNlepEQ68LU+9QkLG7rRxwJvPgeqwR7+hk4gDyceCs7zcN4I96yNOkLNaJzZanb+Y1/am9U73IY
Hx50G4T4bbYbDo8/3v6288//VrxFNjQCSsVpyPjUfXts9skeDaEdpLDD22EWd6W/5lGCokdRRNIg
ZF8v27QdwkytiNN4KTh5LzpxHUjtwQVZCXrF3ZQHmRPpq4FRv6PSKvO6X8qDYMtiCCnlTjs+Nl9l
p3Hy+/7AdRCEko2XxH5jfNcH51/jU3+JicL/4wZyPT5Nyq22lH3d7k7Kfc5KSQ7Nl+QUeIanPAIL
lJ+BunrjNzARG0f29WXkr8gonEE5RI0KKcXryL7UJBh8AO9RUvPWhMQbX4Z/VBP9FWLONfPwSH1c
BK9DBEi+XfwqYxNItQYMK0ZKSA8dBeejt6dxZfVfBZpn+cV1c5oi+DSYhdsgiu+aS/EkZtY7qp8b
75CVKSMMPmd0m+kEiospy5IJAfGGML71LMSTG4CYfnsgi/rj/0zZ7xCLx1ygCI3aRvW83rO7klzV
2oApT+r2zrq+z/wZice3geIHFX9reSBQmS21YSAS1Dinu6uc0K0P2VHx5EO40VdYWeQqm1dHZ99A
YmSZDKeyMegEpDreHuG9BZorMveh+ZD7z5JZeWm5kXznZbXYwi/DLXNh0yd5JiBwj0hngsjupyht
d0nWeDE6iXrV/qNL/V/zqFFvol+iwZ5eLPI4qYI8h6GIUAvANf3pMm3mpLV1By337xCL5e0bVadm
GQOKjxGwaTvcieBKW1fzxp3oJm7XYhy+74WNs3NtV70MuzjDxryGBECT2pYUrMhkaEdxhunKXyaN
/9UNa+Uo4XP9z+heIROaGhulrGF0gaQcm1F06ewDWfyuo8HrV5dTHDxa/UbCkFan1KDEBIyDYs1y
KyM0JRZClcyr33wcvWGPKIdjOZ07fUBD0w7cLcGVtVEiuo/mH6U13kqL3JHjzCJHMdstKLCsx1Qh
b5WfOU5JeGLfDryQ8kuw05qtFLy29RCKoCtJGqYns7j2Ddo4GH08p+Aidhu93GGobAXqroGoCT7F
a+WNprK0lldeRpxn/kUubuJLm0QGN5H50nd5h1XjYdhxz3uMdlu3nrWP+DLUYk6tNh065CaY03gC
aVOgztkSfWMbrOZkGjMmlwIu68h5XI8oLJrRDMp8vus0d/ku2cOCd4RTvd+67axtuJeB5rvJi6kT
ajlMTMAaNoeMM/SfRxFsKlSejTNm/ubL/PgyzGJN+JKUUV3hGCu8aUer/NCfo9vWFj+pO/HQnMWN
BLkQAPozQ6I5KFN04u1BBfF6WFlswSPO2eDy42WnQyf/Uu+wQbgzdslj8b5ubf2outnRxFrqBMNK
OylO7Qju1mpZn92/fwxr0aHVc0lr+4rPCE/B9rvbS9nYieRtTO7a4YOYLYUkUUdmcWkPid92YdXz
RVzq4tjTU63HUKrCsT7JZye/C/LjUQXp1IoMrPliKAlSXY6HzJzUfVfL/gcllYPbFDYnonxwyaNL
rDyG2Tj+8fYPupaPVF6dvDlRvwA6cf1RLmFQd8p8gRdPwaHZm8fkqO9izzi+HWYh8Pvnx38ZZ/Hx
oZhg7tgy6/M1AxTszLoUHQDR5/6g2p2b9A6DRP8xttvbrQ21qEP+FR00lSQjzcMTeLF187oYiqxk
lBn/K4/wcR5yBHnswOtt7zs0/GMPwtXNdvEXkP9ba2Her8uNhszf39EX+1krBpg9NDq4zCHz50Ye
yu4tuYNs6AC33irRr6XDl+EW+zosNSPT5nDUxQ5dAM+o3ihdr20h+nc8x3SEcHiOXS+aPklYSPNd
B9cCVK/i/YBk2CWTnt5eNOsDYWWqc9OGV9F1GFEPekgf89ocq3s9H3zbarEJfzvIWmVABRCCk+8s
ZMQ75TqKmQ+ygJD/nwfVdBM66TNoc1fgExl7BW6SjUnZ5kt9bQpfRl2sCcMKL4UxEtWcMkjWJiKz
LYCHamt0a2vvZZzFYohxj6uh7/CpbvXTeHs5dzv/fnQhuTvWcSu1rn0wjY4Jj0kghbwmrqdyCrJu
Eklw9sVPEc03hW9VIW3c6tdKKpSzaYBymUHPfrmXm/ESjknJVWY8+fvpWDkIhZNALh9iO3EHe2tM
a6UH4lGoR7iOuMvFPlZ0QrWUQemPmDzioegkDnoubvYDNuTD1v1wIV/51yn5O9zy1aLmcpkVPQeH
jDgoFgotiXGP7MLe3zFkF0vMp/lcxBv1AcrD1q1t9dgCXsaBMKu2LgEoCfTGKJ7T9Hxraxo7dzEE
dUvPPBrO5Ixu66Dh+mw9bNUI11YOAgG0imhG4Xq2WKa5Lw3GmHA3yJF+FrIedFC0tXBW78DzIaeY
Gprfy40+TaNm/HoPynucOnftu/IHtCkPKPZcH2udcp+51QOraBfuN3LM6mX4RejFbheiTDIj3A15
uc1lsv48je68hgp3PGA8+Xa01XGS0hCFQ8yGJtP1LhRKOHb5yFymQv3HmJU/piD81IfagypJMIoE
GVZ/Xm4Ila2v2xdRFxcJpcyhqOZsSyyBfiJpq99e7kfH35e74NSKNvrmdhHsjVN5R+lzt1lAm1PL
8oylePX3oBepZ8A4ScBYkjuza+67u+TcJ0702N5DH3Osx8sH6+LK6M856v7DeNhysFtL5nMPl1Yu
tSxlmSJQdxAQb2DGQ0B/3NbspPtkDJ/f/qxrW+RFkGVi6CcpiceaxJAk0bMZQP8sL+KW7uVqEJlZ
ZA/C6Vjuw/7SaslgMo1D7kNSU1wNK9i3xyGtztaLGPPP8OJ5QxvEQKxmfgfs8+MQska6fei2B+XW
+mLeX7zUC09bpafVU54GoUXxCS29VzVIo5Z7BcHl+Q7m70On2ueNgyFuedD2Aek0uJcPuYOsaGP/
m9EC0OT+AmQct6jr0RZ0ejHHYUbFk3/Kd8a3AFKljew1GwLhCedSYKbrbO2H1e+o03JAGxIM5rLM
QAPIKnxhvtRopmegWeUbW3rOa0cFJd2/QyxKlJcSamkjEaIvSzsykGwfv4iIol40SjdqdtyYx60R
LbKaEY6ITyWEEyq3vpm/YfIleW85TOxOOhmVU29W5dcS6cs3y+JQwuFoEjNkRvHG5okycOTTyVaq
s3UJnEx96rc+2vrOePEYW+yMNIayCnFmTmL+vnmSDu1ZegIoND8WRhfNt28+ulFbV8TV/fgi6vzr
L/Zjr/ZYV/Xsx/lpNt3osJJCFqjltd7kIamaU+JAmMfb+KBrZ+LL2V2snwDRj7xRfl01ejcu7emc
f9S4cE/Ivjlbg9wa42L1xIPeBeN8yQcCjrzXYHX3SdX5T4YcKuHGhM4/+PIoenELXgIP/SkzU2s+
7OWmpIw+RIlTpOGIn0aaBTtkUMcPb0/lVsDFC0bAbkgaVWZyGmfnueSM+luBC73+RU2DrYS2tg9f
jm5xlSmqqvRjmXMe+9BZXuEQbmnKzhnxrflbbLsp7/PQFPlW8TE4oLZN3TA8bO/uXzSGt+IsdtsU
IlAxzU+j/jvypm7yKHyC2O6qpa3fWKITHIN3MhJHTujhDHKP2jcu4agD2eFmh3z1TfNyUhdbMJDr
DowlS0Y4lMfkgH3mXnyQn8lsnIXNQfnx9oLZjLfYe30QwFC9MHTjPn6IzihyOOFHJNNs2VW//avd
p+mGOoMSTWpiy+qzjopP040s0AAXtCL/WoaP/rjZ4l9ZN5C/QF0qvD456Rfb4CLyIK38mHvvEWBM
e9N91b7rp/pBOuuutp9h2reSQ/tWpuwyHpSHjTldyWfcmihrotSrGq+6ghrUoxQXJba9EGBQp6vf
hDRCqnQqcjuPhC910yASanxAz+9Tq8RHSY82+pJrNXfNmFkhIn+dG23XmVwJUxQqmCJ7CFXHnAq8
brJznkuOAPc2r5He7GW0IQVX6vtDeEndt6dgrczGm4Ono0l/b57u6/hZmPGTBb5mT/fjSfsOa7w+
wsQ8z6Vl7Ul7HD5re+Suss/9rXjwvWLj9bqSB0ESY1+pwgIUaWlehy/Eehj6NjJsbSj9EwscjQM1
qhEdmyZHH4zL7u3xrtwPruItnjyNKeVDewkNBAM19DrN8CZP/IepJElcpve6zNkZBPXXt4OurHLk
mU0DDh0kN2xiFoPEctNoEngTafLlIl7oFYWHKGltOYn2TdrvZC2/byVx/3bUlax/FXXxZQskSIeJ
LjKXPdJDezSRn/oXEWTQ0tQ+EDNfvloTbG6RsjENG82pPP1UZFt68Surg/yDyh+YDpVK9+JYkUpB
1cYKMUBpwCSYd5QSZbhCSbau1RsbYf4Gi5PlKtRiHxrFZexFzEsxcDV2ugDntUyQTf1WSqU7pu/e
nriVqw18R7Lr7KEGHWyxIPLGgkmulchJNgVqMxEbnOaJtFUHW50+aHOIU8+cwGVu8WMlQP2eMBkr
0C1UA0lUVzVAcrVCuTF/KxsLejXoVQmrRBiniyG1CK5eNHDD9tRZO8tiSEJ9wivLVZXEibnStNVm
/WJu+yy/mckDbQ4HPE9efDMuwbU/GeinBonqGEKyj5LqVIAjjXLxfSgVntoHuHhhh9KK/zyPANuX
eHHzPJxPkOstndZlfxlihZU56bMAKdjVVNzn+mRrvQgCHCiq3Tf9xpZeK2zOtXXOTDRbdSAL12Fx
iMOcoulJXwg3DVn8bIX1I+KtYnk5ylg39IV/q6jl16mSdnX6XTW2ap2vV67BUT1TTFlS4BIXO3II
w/QiTzQg40ZxSi2MkOItj3qxxclceO7MNVWM5uHSQ9clhWB2fz1SPI2UrOl+PTWKD+ppuLjjnfx+
uM32kSPuzNBr3jUPl1sM13Zbsu5rY5zXMUIFNP2pPF6HDiC/SeDVqfPPOgXKXaI8WEKz9Slfp2eQ
5IDXUWAH2sl9/zrKmGSDP8xv8e40fa+PM7ixyJ38IxrR3nAUDxiPCBuLduWwB9aP9QbEBTqcQIiu
YyYNlLF4hjZS2DBh8tmR5fTH3EVnyEbDonJ6HPls9LHvxZ0G2tEYnH9eNTbwYeDrsnnIf8sFVFZ5
2Q7zvVKklNTB+ka89O3kurZ0CAHUi8SAIMPySpMMhVRn9a+lM3gqDcuL2xRnIN9zwzzYc6cawyf6
84qHPtsZ+eq346982Jfhl2/JSRQu9aRzqTTwEJw1sfs83RjiVojFtZnunpogXzzXFeu9mkLElf6X
g1g8GaG+GOKEsj8ZBXPl8kdab/HIVnA8hgb4nw2ONsdcg71ejLIuGILfM09z30Lmf5INZuKg7Muv
f6IIpI3r/sq+JiBsEU4pcL1L/nU0+fEFHgddodFC2bGYZS0OKa4Cb3//16fuPK7fYRZTp1ZRpwro
XtipNT5GDdL1SGKVZnH2RczK3441Z8HrE5BYwEDpciHSgOHt9RyGME1TM50foVF41rC3VCRrPyg3
YSMgaBNunPGv77HX0RaX5xFPqyCe3yrpULiZroIus5wy1XE27nmfPM1ufLG45Yu0Np+qgQk1nYKZ
Crg484QsCGMRUIWNlpudpB68J68JHrR+i1u9lh6hvkMBkMkb7OHFiqybOkrQtNVoUwqNFz74ZWB3
uHmqTnIITjPEzEC9E6yFdC+YDmi6P/Fm//zaZlz9GPPuf1Hc02OpqM2e/I9Wog0gxRGtyZGxP2/Q
rHh7/azNrSZzf4HRBJB4aWBiFqE+IUlLubScEE/uJP2YUoB6TANZPsVjUz29HW9lveq8deGVzcbB
1NevhzbGfZ7EHTOcxR8hRduGCUMsf0J8GpXMrSvpyuB+JRZ0wVFc4Hl7HSz2Y0EZJt56aJ0/qK10
Dov0Hf3pc5YGh7fH9fr2i9HczESj/YrOx7JjAHnUqNPAZGfIituOIBOjh+mCaUTSIdH6sxHfvx1v
bWg8lulb6Rghq8vbkVklGHSKPIx6TTtE8Dk7sTuIFXilcatCsHLnBGc8P1IsyJWve7DNNNa176dw
R79PO9nL72vQP+Z3jAhgQ2xdD17n6JmEw/VYnnkzryoy9NGLsLIoR5TCiPTYjTh81Ict2Zm1IFwP
VFND5uL17AmRUgljrYBrN0RHwUdaLj/LwkZlY6V9hRTLiyiLbBnH2AkPrarZ/nvjHjtX7KopVeY4
kHj6M1sAkX5b/ZbeZh/fXhsrLYnrwItNZpZDFpYqgaX7uetSnSJvOvdnfAp6rs6FW1Dcft5Ci72+
klwF/ZVbXyQtI5u6qqsImncnofvjkmxhOTc+2hLKaTSZJU9caW1UtQXAuHHxpCgbU7cVY3l048MS
o/mo2WYK2gbJ01x97KMtQYDXSfB6qhZ5SZ7kVkGalgNNoOyH7IwaOcZwQL/d9N+9vRZ+zcr1BeE6
1uIsQQ1XTFuqQHaKHUXqzFg29X16bz6UHzvBzs/5Yb7pF8+YlJ7HjxXq8futNPw6N17/CPOkv1gZ
IojVpGzYbXryXPgfxuhojDfA+xx52GGgszHgefLeGvCcOV9Ek5TW8rML0WayHFu7fZcdRA+BZOvT
cBd5hRPt+9PkGPviIfrBG0/6Gn1Kdv+iU3Y96HkNvPgx0C6WA7RGmPcbKGTOXE21nHGnM83a8e0h
byWaJW04k8rSrztiocp9qo9fMi9AO+gWvW3H2he78n3oyR+3ov4qrrw10YssA2XCstAf0WzN7hlh
Y0ee7zZO5ZgP0a1AMf+EAaor/Iy98aC5yVf/Vr5tPqa0Rt4e/mrimav3VAjnEuviLWTIppqmXB7t
KcIOFdhKpm49t1YuhnxNiFDAQWe7zGUhbQo0jqt5huOb6dPoXY7jLfpCF8Ap1OglzwBcpu6yHfqm
Hb2mi81zbDhvXQtXHkzXP8Viabc1IAlpzuuN17tBYGPu8j6cQY/e6HbP/d2/4vBdh1ws4yAEp891
Z95N0k5xYxft44h7sOTVe+1h6+RaX1Mv5nlxZEqoweVqM8/z8XKTcdUoTulnVFDP0XuNap47g77w
sHnfPyHF7OGZFu9THA7tcXtTrWatFz/KYnnrRS8H2siP0rqIxc0L+z2Kfkpmyw+lR2tiF56shwC8
6efo/l9cggwKGBovEcRB5OU7JPYjv0Ypm+uxctMJByw3bIFG5tv7ZuWsuwqyOBkS3MLNCKdIO1Z+
tLqXWH/0+vPbIdYy01WMRepX8yTv9YCBpDeIo1ufLsfkMXSNOyuhsW6HT74dn8Vz8c3YOPZWTtir
uIudIo9KHZXzBJq4FSE2djn4+U2lQ4PaSoNbs7jYIIWO/2BfMotNGzlZ9TXvUvuyZaq5kuKuhrPY
Fk3gd2k7n6AJVg06Avbp+M+T6FWExWqPR9HEBJIIbUoNIXpX6H+8vRTWUujLCEstP1JXY/mo/Njq
Y/ww7fT3rStxx9pBXgRXVY5O/DW+a78OR0CdTuCOGw/P1w8m6yr84pSQa6Gvq3klRg0pW/Hw01Hk
z1W3celfXQ7AtyBG8OCENHN97CthMyb/l73vaK7c6LL8KxO9hwJAwkbMzALueXpWkbVBsFRkwptM
mAR+/ZxkaVok3mtC37friF5IURIlXqS/5txzrFk1PWbcsfhWhShntUZ0t2Ljvefpg2thuD0XYASG
DRPKmPk1rx+a+fbr5bq44/4ex3vV+oONUecGbRjGgbrxSU/oJs2I/7WJC3ElpggZInCdoBh2VtxT
q5EKV0wmABRAFLIdVJCxE2JIVQTgyYrWLtULAAoEe7hMwf+JeuVZt2erFikpW9iT+Uaw2gRx5jk3
Lt5uZVNGceavIbMv3UIfDS6Oba6pjY6GIdNrLRrYBJz41o3BzcAtaFiTVS1gGZwsHDKkrWyJAAV3
D9rdPu+91MrdRMlhbsy/63kXKnq+QWEWOc8HJUVtqOsf8fuiWouBdGh2AOatwjmkieUn2KBAdk0g
GUCasdj+oALorXjC1hTNQ7OTPdDx1mkA4ahvALwP/o0N9MHaEl3b8a4EvTOscUDDgZbIgiTQ7+0N
tC00f7394+KG/WhvMcFKlyPAlQdPZZFEOSVB6jdveMgkxv4fIIwuLehHe/LnHw5hW7VdYnfyoLOd
PB4I4XuP3PFAj5CYXAdkXzr0ID+xgYWRrTVLmILilkpclDj0RKeeCghMz1ccggtXlyTCBewaXcNo
XpM//zAiaDNRsAoglVSlY4Bg/psN0l2k4421u+XCdY+UJnpa0IGEItDSYR/s3lEqB4bwykTAuiqg
ysrRFTF4PBBhf51BEfax2v+DW+bs0IPoTEYjUvsbYzybxIKoDepSCIvugcwM0KcLpVKKdyeEmEv4
vnIT9ARFIF7+AScFWR7AhfXFlVPmbaJB4hEOF/goUHNP0C4n8baaPz3kUX9YKwefX6oLg4sTX9qg
gx0sGJSXKljy3gMS4fOjETlgTfGLtZWVI/h0xXwy6C7J8Ie+zEWJppT3sNN9mo+G8Eo3zCIn4MEE
1TevuRs21Q/7dX1xv15bd3nD1pYyVRQxKPAG1sYdXmd4l6DiDupxgjjlGiPv+X0jh4oWNwA4JDpq
Wa+KDT3mQDj8lcoIKwl3DGWHm0T89Sse4MWVRDkWIa5JNFzeC082T/pJGaF+5EHxTmIr6R5yvfpD
ngLIbEUg7vPjl5UL/NJu/WhysVvR/aGA7xUmWcDNqNtp29JPUenwsqsKLSdss5qWubSCHy0utmse
W63ppLAIuuLkBgjmTvOyP0FP/HPwRYiSd9SUe0m7Q6O/eLn+S66Ei8uJkjdW0tBRJFuWpavUalCY
TCHn7Fmb5Jk9y4ZFCFKGfPDXQ/ezqxabByUWICth6pw0Sq0BmiYZEoyNwY5wSq+StMHbT6OVNZQz
tjyPH+3IR+XDlV45mZMIDZsUMg4mtNBDdrR8zSs3yXf3B8gAM0/bTLqnhcgtDpt/ozV8Mc7Fk9K4
xqink7Sf8p2WwIW0uoPRuit5xYvH4+M4FyFl1lsl5Ckxn9URWUUjrDe5X3jtUZdAZ7z+a/1J59me
xcAW59GxE8i2zRiYdj1HUADjPg1LNKCUSaD5BDuVBqvUV5cu14+DXBzIxhqLYpSTKZ9NcmTQr9wO
WzRvgP7q9vgcg0bprXhF/WCtenD2XmOwSHUAUmWicROggMUuStHwakLIFWpS0G2LY6iuqP00QSNZ
v9PUbOXiOXN0YA14MSCoQCtvn3Xa6ERQp2EAMYHpay8yoF/G7vnrc7FmYrFdtAwgrWaEiY4W9wBT
MU8oxb8mbIFg5n0ccNXQ4vpO1/l51hxwWTMiZd5KiNNpQ/LmzsU3dBWUkLtvxNrLe+HuBN4NIRu8
GmAxl2DMvIxre8Tawd2WKe16P9S70gzK1wE8RyKcdnoTlI43QWW9RNfe1/OpXdghn6wv7pnEIgny
E7AuWcug1NNkUdLuB9mlKBFTkLv8nnQ/BjOgq+wTl86+pUKoCK3mugNu5cXuNFCBZOqsYb+c2E4S
8M1b2Wo+++mvDK0Fa3GjduHuRhMYWEBB9Yq/LzFSMZSF6hJ19PfWUyfZz8WttZNEZlo4P0KSLfmR
6ZCBC9aAb5eeKBm2Sf8Vr+QZoFfPHbtiXJdLXL+A+C4C0d+tjY43dGkfVpf0wvP/ydrithF24kKX
DtagpbRJnrLIvoIS4K4Kq1OxL/xV5asLT5UFLkdQ+EjQLXbx5+PCp9hQSlxBXvxDpF7xazpV9/Vj
etJvkMDfVw74FDs0aXeb5HaEPOpan+bF2cWFY6KUYINmcknbpRExtUWu/AY8DYMvIX+SR6P81T6v
O6sXDgyuNwJSS3BbGWf8GVbGnZzHYKRR+Z/KuE+qh1GBMN48b78+mZc260c7iyi1H9M07yGnCCTf
ba78qslNRlZoaM5vHsnYBoZNiRIDbnCxcE2lT10PwAPQPxD2rnTrGmVNjAviFC5CHBW69l+P6Xyn
4NAhh+GgpARUzNIXLnWmz3HaQ5eMlNd5HL8IQ/fjRmxHlu5Eq3hs+MmAK/7a6vmKwSrwCJYBfg5A
axcvPi5zGtsEVou4OZl26k2Ge8ehAGKMw8+vTZ0vmkHQMAwia4C2QRqwSGVo6aS6mQKlQi3/wauf
ouReAUHur42cv4EwgsYW2boPkPQSFNNNeiX63oS0dN95GsQ6VwVi3nEun71PmLCRQXSBKgVqazEO
Eeex2nYOTGilx1IzGsx424h6q7PJp/QXK+ugzV8BRPIoZIRBRAGdTdfTnTs+Gpt2fq2GfAVleOH2
xjdJSQENmCogZhbLWAOSnZgjBXwrdDZTOOxs8ELK5mGyKW9MoJe9NFhrozlvIwJf9Eeji7u04K4B
CBCMssD+Uw9nUIiWO4hy79P15/AMdr+wtTiOY1FqRi9gy9hYk2eDLMA5Vi8DWMLWWkAvDgsri6ya
ZqNxeYlzmiyj5zlvIMtg2uEASfc857umxkr2ma+X2aYCUKOFbK8Byd5ZL1bW8hw+gaG6GrqjQL0L
4PS7Z/AhuoljsIh0QFm+O8RA4KHkumlfkUoqffsKsZtv7qejbXj503BKg8LPjvn3rw/RpZOKNwns
i0iYATcnH9EPX8AcOF2k72yPzqHOKiC2Qba7YuOCc4WEOOj5HfBJQlBueVLjrsMTYqOtYIja2Tej
Iuq2Mu+4TV8BX4ZzhQgn92rVW404LtwRHy2bcq99GF5d8sEUNbCO5TdnMx+hqPszB0hD8SXxnEIR
WP3rHdsy+//3YJds4LGrlgDeYLAQkI/sCHQpHPQwHYhp4aSf8kjZubu1PNnlYaI/Bs4VzC/3cR9X
YlZiYXtqlXg6lH+JvQZ7v7BRMKy/TSxugBLCX6ZJYaJA8FQnHFBAHZLId//ydvxkZXH2Eb11Nikm
oABItlGZgdf4Gdd7+LWVCx63XKP/HMwSTZZB0Ry4IQyGh+bT/GRHreTTubX+TLayEXS1lLAyect3
hIl0UJsR9sh9RkNrk25lMaHNQvoQbydsRd1b99AubQrU+IGFBdARx24xl6WZJlNrzzh1MxRH4Zf2
+fPX83hedcVmQ/8MALDoppFNlp+Pl0Yqw8hzmADx0i3Yie56vwOawXnpT+UrgZz4ZigD9UmPyqA5
uetdxJcu8E8fsIiDp0LNrMHBfhn9IeBX5V4yMmt+i3rQ6sGWj/3CGfhka/HwOmNmCsJga4ItO+KP
oDz1kisSNpt27ca8uHYfJnZx2uLMmNVOTqwkYJBc0/1rHMiQ0HqCPRSwycPXS3nJrfg0usVuIZPu
UJNgdMWO1J7hV0F2zw78SZLA43q+HU7/VuQLtBM0fmz8pcODW0xpq7pKAcdbPgxa5EbRvM39innl
TgcLEprdvh7jpVMouxXx0MqWz2U3uFu5Sdy5CrrbLAT4uevX+hVzV/nV5Ecv9wmMmMj/GKYMxT4f
ipJQxSlmtCq2kzdH+VZ/BAAzedKhmbiXtwx9aA0/ZhsVgr+rKegLG0dCjiWgGi0o+Ptn4wY4NEpX
QM5qytrjNHU7s13Jbl16zWEC3U9QkX4/+Z9N9EkLsPo0Ou970waI9VeBDi/U1YnfMpS/qpBezzfF
0VkJ087ZQmVHF5R9f/PXnHX0KLGqgQN7ct4Deg1dkLvedzZ66Gp+nrynTIZQDSZkbH6UAd/pXn7f
3P47KWG0i8j9CgIpWWdcBAXtYCv1lKGTW42vDBXy7NqT66ztogt7VSrBqKCPkrHN8kVn/UCsKncx
1qnzNVp6SqltR2ONous8R4KxfDCzuGeytLMS9DNhLRs/Z1G100P5FGZQZAWaF1wTzWY1C3Rpi+LU
o2PdQWrxrK22HNPK0HvYBM7w2H57zwOFSFdckb0ORps0WM0EXYgo0Fkk4ZWytxSd0Z93bFc3dTpV
mEwDL29/snZTpOPJxb29gs+55Fh8srSYz7hG279dwhK9kloa7T7e/f9EXh6tYwYuhPQo9royQoVo
09n9qXVgqq77EiF9D+c9MCbALUGiaua3yHFrjdfO6EUJv75FL40R5pC3QHeIjbhpccWUzFYUW2Su
V7V2BKcTHISuutFqvkvH10bPt1Z76FVt16T3NgV1NuW+oa8F/xeyXRC9BYYR7RwqvmaZLp5ITVVG
MdxkZ+1lvaTbV9ALkS1T6/MsH7/FlY5cDfYsmm+QYVu+HJQ7yCPmHPP8TtYn+We0sNuslSkuHHpI
MwFY4Kp4+89a0YYETOAzim3wfqut0j9xKg4l2Ea/XsAL5082leP6howfKiKL0wBMARirtdGFvMO8
K2zd77VmbY9c2phQQkJMC0UEiHwu9gg4d0k7CoEMlz++NccBiCvqtbf1ptny2kuKPQMzJwV5zvc1
N+3SHGKJ8M5DRw0nfuHHKBN0/Wo2uQBJI25uUw/Ce0HprlFln5tBfxTmDhKFSD6ddZqNLLNBuue6
aBcZQ0dRAlGOvlIYwddrde5LwIxshUf2Can6ZWlgLBswtkFFxrOyfVOfzKr1tUl7Ee20ya01QcQL
ZwrWJN0GeHzxsC0LA5ixzOxbpO1c/aYACdZgvWpdfMvt+FEbUhAAcsBDi5Bw10f//CMZyujr4crr
8fM5k2yfqCeDEMiFiupi8bK5s5RkwKHuuuQ4m9ABbdzRp8S6UbXpthuzHemHlTv70kqiHAFZP2Tu
sWMWx4GMiQkQVIx7s3lxW5TueeWp6Zp+5qWFxFtuOVAmAxHP8roiOUsSdcZ+Ea51y+tyB7DXplHj
0zi0QZavXtL6hZmUdQB5yLGQy7wOnWOLKx2WUlbTZE0pCeijtpFQRP59jcz00rJB9kyKrSGVdsa/
W9ZxWUxA50Fj3Q6dMn6k5KY0HC/trzh9oXEdfr1Nzm8wlDc+2JOD/5DV4dyyevRrYcnc+lAVIDMa
4pWDd8HL/WxjkRjDzLZ9DyAbnM0p3w69L7nQlVB/mArfuU5jjz8wiQJ8XMXlnHsrny3L0X8Ynda1
RdIl2JBpmv2sFPTaEPNotszTReGl5bOSa5HaN16Zr4ixnF/anw3Lk/LRMOnZDFgbDI8oQeDg1dMe
wgfeEJv+1wt48TSYOGs6CJvxGC3O3FhXijJM2J21jZM2dUlgTUo4TRDVnNNo7N++NnfxiH8wt/DK
UiSvYqRCUI7okjBFhcxpQNfYrVi54BjJ+ft7VIvbi7ZKqxrF+5mbO3Dng9rzat5gq4y15+6hMrzK
EnfhIOCJA6RCdlejILAIRYpRJ7RVYcEZTJ+69GSLbi3ck79jcSfjbsSvx3MncbeLXQGu8GROJtiQ
vg+7lupsUhouPmSrvVbvj/NXtuQO/bADQYkIxqIOtoYovyOBBMHMV+kjRGbKY/3DBWz0pvBkRqIA
HoCBfAdiLGD3/aHcm7vqNN/TaC2zeiHFhRX9MPzFVjUpBLDiFp/EohLC61GBEEmtfbq378pHZ6ff
yMloXL/YJmHxGvtrpCoX9u4n+4u9mxRxOxNpv893U+wGiX6tFmucIuecJoABohSBKIJIMY7lI5hP
Gn2/dOCv6SCldQwwVUKUzwnU6zGSnIMlGpLwMGotqktrnWfvHYTLZUdnHYQMoTYlGY8+L3vTWXE5
5nnsGT/6kO3GEzE3poacV5ejLyp3QsmMi9biyILoWu5VJ/uZbQAHMV8YKOuVLZXqJNuv74wLACkE
F39/1LJ0kMVKqokCHyU7PWe8oCmQ/PiOMUi21hZCzldkt2LywrWIYiYIkCAVDfqcZWPWqLdgW28p
5mHDdjHzmqMZTacsAuLsVw2axE6WSmB4pN4qG/KlYw6qNTRLAJ4Nx3axz52ydVnME4D39+UVIHZb
904Kv4C47jtZK3tdurY+2lrs6aFRCAclIqZ2X2+tDUkBeHMKMMsDbwNEH0D2vgNASr2rIyUwb4qN
vs3vzZc0Ws0MSEuLnQc/U7UlJB3RynLGDe72VZ3WcpEHfMPGQt8GCL9icNvrfzaheiOxzUjAGF7x
qKywz783EJwZl0xXMlMIyq2Fi9GlZhwbrIErATKQLsVNBkbyMN//dFMvKoLSt34B1F155UleubIJ
M31+AcMqqL82LVKk5fXqpr/gNgKZj/tOlfB57IXPJ5E4pcBs4ZNkPr24AW353riRBQp+T1F//Hq/
X9jun4wt3DiRC0PNdBhrle+FCUE7kfhJAubogaHtdY3O7cJNjtKjJftXHBcrvsQ/JM44JZoLc8Tr
ffO6THDVKV4exorXQ20o94e9GSL3nB1AHW39XJvb800P3R/oGbjgZgMZ5jK2mTI1sRMdXJeCvqj0
zW7/dfdD0pFg3d49qrOYexCaa0NUIIaeacwiBlEBqUuRAFtpA7kOgsPVnidkfRfnBwVdpCpkOhhY
YAdFoM/7xQBTSIeg7QlAq956SNqhBes3bbNMZUenKqn9SlXEyuByr2besB9GN0JsIBRqPdmncqSW
noVtWTpa4kM4txzaXdwQ0ulXBCFupUdjYfCBbOrE7uuQspho+X0m0IvUBL2SViMegziDdq0vHFKA
GI8K7lg/aQwlc3Td11PFu2jEjZvbW72Yk9SvXSUzXmI1pqMHfDigL5syyVIS4m3tQTdnm1PdZgHo
O2LzcaYCz5Kn5Jm9zy1wuBZhF086C5Rckh4HAgJyNPfhTdrqSSmE1UfuKHoTCt52Lqr7rmjgw3tZ
3pWCeTVITtJtybO8eSNA4NVB3zd94kKaEqydoPctG1766Cyxmt6HiFSs4qmx46Z6K1XmNM9Kl0IE
SqDXyv05tfjMa26nHTl0Wq72AC9ZDm13kE2ckGrJu9FRW8/UK4e8lIUgdR/w3hrQX82II2YoQ0OB
AjJ6ZlvnWci4YCmkiHLhgvWLY5ofilnRTRE0ccpcy3dnJx1qyCaOWv+QKpQIdA5jWjsvByK9f8Cx
mmZzqzHHVH507kDMm2okdf5nns6ldRhapaEZfosx6DvaQLm9jSAIw5Nj0hmkJP4AdIkDpZa+yuIf
pg2KhUiQWQjo/hbG6NwlrRJXj5XmFvnjyI20zvwp0yplowzqXB6cglS4KB3kfvoDiMuEGSILS+Jj
3wAB+c1k+oA5HTmsFZ7TO0V8W9qZheTkaGviqhXMgKdZ57ER5HZmSMUGh1f7HAJD/aZKkD3wC5Fq
2UEfFcv5YfAmbyKbNdAu8zOeq3EdVARIdTC9Vi22YZ5Qg+/sObOuBWNdQBU1Jt+tuR9RtjBppYC+
sU105mzRil2QUz7l7lx7A+Ws2yVtUhTUpyNq/ff5LGXO8RO7SE+EDVUPWqx0ZNUGnJsN9n0da5BH
i1U4UKdKrxL0rqNSWx3RuCRzNjOwcyNA3kMlhJ9ZNNZ9TR/bcTNxs1A8IXJibWO7qJjuZ0bTdC/T
rMP1mSC+ydJBUheLaeReYtiN9tNFYm/Od1WmUMn3XaQJA91dq01N6o+1SlEUmpV6SK3yydQa3u0U
Vo1ChbiCnRgsebBolsARPRAOZmt02He2kb/pxKC2DoGgQYinlrVZ+3OwZl29HccWQLg8sUvD9Emi
p/iOgWgz+1FanQmFc5OSjkVWLer8pKjE5qGuGGoXdmpRJC+VwbprfD26z/VajfvrKUM1fPDGmcdu
Gsw6ymSZNyd6AiyKM7PO9rNiqhl8kMFthydK8fOnCj5gDihOXBoC/GBz7vZvldDj+lSbilHGfuuA
ZxccP7lK+9DOkPRk3jSpA33Q6q73NXQGq3d6zogeJhOLgVPr0DpW/GhJbVqlzHAp3YmJrCi+2bzn
oDgThWN2gKob0Izv+j6Z7iC4aeVFUBXCBQMFGXiVFIfWzp2u91wQ2Zc3g90NeezzyVbm3stsUdHT
4M4tgMRaPqZbCDEpVkirTFd+1vmcjiBr1xKTe+hu0LU9Npud3IzNkGbHElTx+RsElXjRhVZZbGOc
KD2o+cz5dU2ahByIMwBgQrpyZF6n6rR+HuaBk97v+77gvRc72dwk4Ghtlfkv8Ma/JED/z7Tlr5tX
3LHs9bU7vTT/HSTmCTyg/1pi/qGm9SeFefmf/1aYh4y8CpAikinQaEKVS/qxvxXmFfUPzUBiEx2X
EpWswb//T4l5TfsD/dEgE9RQpkaNUcJS/pKYt/7QJBwekSB4kSFXiIf9//7vT71IfPHPH+XelzAN
1DCBiEIXNhDDKGvAwfzsJpgkLkwHTZHg+/Tmo3lwdhJ/Nf8TSMEijjkztXAqgWMYphmmJI7fPVC0
RcoAvbvK9muVhtVRLfz3RFFGPX839Vs8fsI1IHswO7CGNMUal54Mgj9EC2cDk67Yh9wIEJG8ozn1
BDrZpKy6CVn1daHR35x8SzuIAcGzrNq2zIl/ttM6NnPs7E3VZxNdyAlTw8luuwBRktRnVNADWaZi
Pk0JAL6ID+pa21ZCNf2UUT5fzeCL9i1GEz+NSzMkI1dCRand44ABUk8zGD/YTd390uy2DvI0sb+R
OOmDdDDzrWsPfdA6xuBbRd0Ajq0617jDgA1sB6ZEdJriUOE1ZM9aNGd0rmZHwhDWIYObGCmupgdj
BwQsdxKA8LnWRhPXXAiJDMXBpPEc4ZRkQUvHPFRTEyKTqAdEM1yD20EhLEohfLqpZpe8ppOivRVj
NfxqKyPegIiBeCVu7sBQaHs19DNwP7Eyh47IdJ8pRvNgoRX/pnTnV8uqUCXUjG6vNrO1n7uxPSo8
nzYxIcAfwi086bGeHEbR6bkHd7jc4Q96ikku0mtC1TY0cib2tDdNITHo6rXeMrUJUTafnkGTCi4G
fURp9NEoRdrftJWa1YGjdUV3mrWiEn5PuVu+ZLypSWgObmpwT6Ga9dhkLntzSQHvBuRRHWRHijoX
ISOspgUAr0U5hhXIGklImh5FOqcy7HrXmNqAiq5JFdvvZ6FUT5i5IQvcrgZMFgzq6bSxMqX63scJ
9BQgp8z6kMRwDj2RcPZTAT9AGxlxq78ZWe4SD9NP01ulVyYah246MXcK8kokG95rbX+Eno4LpGTc
xsMRL69Kbqa0qWLfaO3+odBMPMVqP6c0FG2ZbuZ2UpGV0uty4L80KqOrIimca1CjStdoyKPJbWvf
TOzGMqKW2tAYjTWzD4b0NGdVXNwqRsffaM77iKY9+voNXtUgc6zoAR157pvZp+2eJNoUzjFtFK+2
4Pf4Jjzbkz5qoN9oK508ZtScvlmJoQkvsfLqoVamGjfQUKTfLL2ljp/pvB69tmbmjZOD3mBTIAqQ
LQYsuXKrETjHpjLN+1Iow3Xea3W9K3Qd/WnwDbJQy9TxsR9M69DiiX/q2hhew8zMrVVrIuLERZ2/
bUnYTWb+zVazym/63j40c6G9Vlk//qzLIn5s1H48FEOaUI/k4FCf9bbY9BXt4I+TNkRxqknhoNjc
n7VEaT3hVPphzvTkMW25anu2PebcG10Tat8c6/YTnhyw5xVufm9WeQbJPO4oJWoHTpv5WVqKZ7j2
JACJV/FcjoLdWTyNg3p2avhHejtpAU0rZPzTyoTAl6WoG9eA3G3qxga8jh49gSOK/89MKeBQZdoM
tIihOFdj2xjbEaXr2rNakQVzao8I8UwVrwuhzkHVkVLwVLdsHlUlaZ6Yk6m3DG7r46QpQsFvSvl9
C+Lg1EuTrPXprCAyoJMKpXTAsY8VmgoSzwWN9S80jTRjUKhjXnvK0E/bsajta1q61vOkucr3UqfG
U2EVturVOU2v4BybEXBhfYjqtwH8Wl7vpmnSNyhypN+aqVDu9dFGvdiIk/mVpzrzhZIroYrCDg3V
uJvaIFFHlfg2jwXQ4LRWBVjCOzScK3pyrzZD86dA5f7PDDn5qMbjPQQN19mL6LTxpkRnsOshh89O
cDNFMELcLGjsqrwprNq4RcmsPtSIsreVVhR+SlX1dlaczOcNj7djryebsdVEKIghDqw0+SFORfLT
nix60EnDfppFC7rCSin6N6jJDjfw3sdDmnHzamyK3MfWSXwIttMr5szgvjan7jXv4vaWOswI+mGK
I54k468ZLsKmb3O+6QFz3OQa0++tgbg7nY9p1Ipxzjxb41qkt9AMNKfUuedJnXyfa7u/K+mE7uok
jsk+6Xp23zO1fVJIafxINSMNBTgx93wArk8djHg/pbp+qIXrnBAXuUFZlPm2KfXhrkTp+jQR0Tx3
lfungYPs17bSCUx5KXaZEyMIaDJe+AYbSOgqeglOywmsD2EHYFztzeZgPTAVf5oy1w4IM8hVmlT1
A8mMWIXOUtKesrTucUm07p8TuIRnr0wVtQ40o+gOswv4H6/IMAZGbqeJN7As35QwEIyJwP5QnfQ7
rZxq8OwYIBsDR2QrBoeM+Oei3Ba0PBpoHghjUcUnpBDRt9/G8PUF/JGdmVOwMqhZ7ptzx5qNAgjR
oTMRUlR66h5NrazC0c1Ae9oMXf8SJzzXkeNw26fKQU4WjavkxWSdPuOYmlPjofgjbpXSZI/jDI4y
3iXzvppaZBko8Hjf2ZhYWzSkcED6y/7WGFTQTSZVD4IGq7gSmjpv4jZRg7QmqT9R+5fJNWWrDqr7
zBzWIFhutAzhqNIUHvb9fATBThI1tijuHNbxnZtQHeReDakAoCy55WeVU+LnanLH1TjxDRzlPVpu
rUdOGT3Igsn1XDvC8g0TcYtXIk1wMFDDfB3TkXAotw3WsdZwsXttL9IipCrH8jQIgfk2H9Fdgyiv
N6jf8k7/1vIZitwMKRFv0Cz+K0lLV9kqNEGZ792Z/5+45j8grvJVXHMPAH/yvw41e335GN68/19/
hTdE/QO1KYQP6PaCxq9MQ/4Ob9Dt8Ad0fQzZyyoz6SoqhlXNuuT//Adx/pAaAKhoADEFXIIsMv8V
3RDyx+/ud8BMpKOLXOwimvkqunlPcn7wmNHVIuUA0O0GNh3AGZecIWauWXhFFHojDEt4JoO6exvb
cyhqDmE54m5pzU96pashtw0AkgTeJ4v6egG1SQ3qRP6YgQtDmN1VPoo00p1m8tLuGhBbJ0WbBRi4
+nTPOgUXNLJQUSfom9J0/SlJE1w94q6MG2tbu2kews9Beykeq4YETjPke3W4iV072XS5JraKO5en
ZK17clk7lMMHBM8AoBNYE4SYi4gLRxhMyx2jN6qeV7teQ0YIfmznW31soXxVD8wJtVkxvCRPtT3X
kAmtBMhUpo49k97Zk0w/CF29pqOteGpjlRtdScXv0/UpJP0UgsrS8edFQvob5EOolCNTbbxXBz6E
T11bI/lnF8VNXqeZjweMRIabIx2qjRDzbiUDJDgECzopoHeapQOBnrphepvVRAmTcX6x3JJtE1YB
DwGqvxX+h3fQ5OfPw8ZBYIw5lH94T7R/+LwkFbyF/1rfIIs/XRXmUIe2GH/CT9ECrtT06CgxDXIW
H2tMzrXVDQc31ox9M1fg4UE3ot239GSWln416XW6KdJoyGp+nJuGPjSiC9qxejX4NPhJKd4AEhcB
tnSGcpsowTXj7FnmtgcFOTm1+wmf2Dkh/2weqjpv7iCKB/pVCBb7aKG1fc20xS3rKbgCERluVGNQ
fM2lrcdn0zyMOa1Cd6bNlhJnrcSxiIGx1QCNRA4D7dVAFwLE+Dk2BeiMT31TFTcVG7QrO05ebLz2
kU44IDpkav1crygiUbyRZpMRvDl2/c216i4ieVFFAvwhY9/BVbVzVFFTvJhZr4utYyl3VGTZ9sM1
dvN79T7uOV1+zmJR0XyDqjZEeh0bUsCfP5erDBI+Lq9u6pLUO5ycAOnjY9cnQzRPU7opYwXzXSC4
mzg5pGjWduOHMo/ftEKrt73zODaK8110xWG2cbtkVKoTjOlGyDm2Bve7QbQs/PqjjUVVDmAx1cab
iQqwDZZ0dQnvnTPbbcyuTm9sUn1XSkjFSVGXW06MV2a19KFUlBDFAeeQh5V2p/ZW9tA17IGworqC
G/dsKmUXvv8vDv5VaNK62bYxZK5qt9V9dCF/S+Zyfhk7JBAn+6FomnQzTsZRmUBAQM3kgLKEdkXA
Q0Dnuj5lJQ3jmdvHzsaOY/M0B2YWI90OJRnWZOUDT6tQ6flRba3ptrXZpheO7lkMfJl8JjvE6DOA
jDlbmaclWBLzpBkWgHUq3HowyjuLfIypZGYq+s65bhu13glNaFfdkIXcndVwhJ8Taci/b8pqBI1F
pg9XyNZ/r9XJPOgt5uHrRZOZv887jUB0R5NVTQhxSYWszztNHVy96BydXDMsb9imaWCjwBSis/2e
1CASRmwR9MBcbv4fZde1Y7fNbp+IgArVblV2bzNje+zcCG6RKIoS1UiJT3+W5JvfYyODEwRG4jh7
tCny41dWKZxu2lWiGjJNvPlYM3DQFv/T9r6AqZ6PjRO2qUd5GVOb1MdiT6Nu/AgtSHBT8xq1L/Jb
Eg0Uqei6FQcbqJiAOVe0X/KLJiNixvr+vKAnGcOoIf3vb/rnmVq/KaT1MXYEUAQdz9+/aUt5U5ai
9O5D0faJx3I7W6T54VQAyIXKuL+WvdJ5Fkb9ycKEb1cAxwEFqBbiumgc7S04a+0Z0E6xP2HS6wbY
gJhu4F0RRdOI+0erLl/pxN+DSbpvepPYMnh2UPIAb13R12/Dl+vY0m9IT+/gKlzgBtdey55BxGzB
6ZjqGpzKSYsLd3G6RzZi4FkFSYRBEoNODejmmOFhrgoUBLG8y1qdhEJCzYZEAAfJGpKTtftsBP0i
Zfcv3Bsg7NW30MIDpWY3aIHWy7pRITHIjq3+TgcdnVSOE/rfL+it6/v2JYFggXEEUPkeBt2/vyAx
1UQXhDl3Xo0obUw3fbFrAFwb3x8B76M5kvHUKU7l4ISPoik+Y8CDsayy9q2RPBET75HseF6qLfax
wBw3bQTNofsfzu/spbcN3O1R4f7tIIPZKFNvTg2xlN33lnbuDMIPOz5hyQqfqKwqMUVXlZQnQtHr
Q7Niitc0M468pk4LDfzXO4v2BuX160lgtIOWJegcACP/vmja6RxDVO3cB5sXx3Jm/47R4F7dnRxc
K/UgQB5PgRmO0PfKenQ7znzns04c1eDorfECeFjfvnd/rffTb/cX9ivEeLBbAQwDVeDN+kBcVJka
Da67wqwT+OieX4CasGdmDlYLYZUtwtlNkIosoIZfdCd2LcXp8jD4Wsr+RztRO7Gh4JG2ZHrAeiPY
I8FHC7Qv2L61wn8x4qziOXC9d0Ddb+mM64KiLQuMMICR4KlZb6Jz35atZ+nBv/fC/iRdDimfckQV
WUTpdppCNZq4GyE/hyjzs/WhSCUZPY5kchJMsF5adIkvdfuer9/fthzCNHCviNKI1lsg/588bykq
DA1n7v26NRxAbfZtYP87Gxol7ogymbKKPiSBnFlU9Gwv1zNrN+N7N8bf4ihokB5IWAhEa2D6fceR
3oZfrgy9e22qBcNkDr1a91h5ZI5tkos4MNayk8twhKdVe/Tl7CQt+g9R4fiJya0V5+3kcVBK1CEF
Ufsq9wCMXOS18fGwXqdxibTBlQ5B8c5h2cgjb7YlnhySHNAoAuHdf/NuXVSJ0pW+f/dp5wCso1/r
pgXnKrf64FgM9BX3tpuSUnzHYKI8Qxa6TQft3La7mHhh/tToEr6/69VsFkpRGNV672CzHvj0WTgt
3bV1rrOhs1+ayCI7Uk3WiRTv+Zv+7R1g4SGg41swhIIGwu/vQAL6AChFEN5LEGFR6RH1YRr856mn
7bEpxasOy3upHXqnaxPRIKfgaO9mGD1r2z6PReskWwRvWnUAdJpOYer6fL7pc9AODz3z/PmdOPVn
REC+A9tELD9c1dy3pa5wBBkWLx/uhYRtVaF1Ch1nc5yswQL7K1sRbadtyy6VYx81KT4xH0ZWoa2m
XUCC7///x1mzLxTeq8Uv6v/fF3AM7PW68fQdWjBI9iNyzUkJtcdVC62HCk2y7dvtwP9aKByphAiY
2W+Hazvt//1Iby3EEXhwqFG/gegB+1XUnL8/Ut7NcFOW4Xx39PIsJ6u9FZ05BbFTq3JPaAlQ7UAG
gFBYAjhHcInaUX6p1gy7gr/DyDvU8waTlcWDTbLmDbwFeUIgX6kgACIDmDiP1RyPxFgHuxRe/N+P
/5esFh0Rf3WjwFAL7/oNoEsgc5Wola37lt3RcJ3eTXHAdX3whlxkVd2xxM7n+ir57O7cMHOscchy
pj7895P85ZSvkRsoRDwEQO5v82tMaYqwpSO9QwK/unhUzQngYsg7bVXduASiiw2WSaVTGJDkmj0t
QUdqZU720ofljKAaoxQAzyp9KxajDqRqsXhzyI8lMmMmy/lIKnMjGBKkDvPcg7tG3rp8l8/xZ0GF
renCvwtqRdaqNPP7juisISp1h1McjH61j1hUZ2bkPwyZUSdFM8RAuTosAJ68uO6HrvP7W5GLY+D1
MjVLIz42LiT5deFBk1bm9tEJy3eT6j+aI5CjwjJDfQ8yP4D6v7kMLB8ef4vN6B1PgeEb6MZijMaD
6rxbwwVcX/JvSPSAx+1HDN0A0RStbK7FUt97ab70PV2e5hkzzFa7wJJpaEl7TQT9o1ZeygJNLNGh
c75erZQRuFLVDWzluVNmhR7S/942a8j8/W74/Zu8SaSmsBMKTVx6F8L/XJTsZEfVO10I96+rhYOO
jhfStT92JoJZ1YdF6NwxqqyR1RR+RrWN5lFFRcptgC8xfBBAFnXf9JrfhtXP7Xcj0sFqvqnqBJaD
IlZ6QilP9HCwiv7Gcni5DUAe7Wwh91Uxp4VwoY6zmpXZ2sMkNpBf14N7UMy6dbQSZ1r1wHmuo4Ei
gn+8+7Ctlly6IG/wGY2fCOK+cyjfguLX6LYSqTFZ8tEeALXs9708VK6JlF+5d+q448fKil5sZgOP
3LMJMiMMfTMLXsh94FoJuvHfCpkHt9HXVdZGCzgFgclj06AA+u+X/pastWZ7HhqQiLmIutDff3sP
zC2NWDl5d2Qm3ll545HBwTRFv4vt/BxJHjP+975V+dmT4r5dUFZBr5BIKeCxM7lJZC3VjTJ+DArD
36mINmDx73sSTSBw/hBUQRUFtPr3RQPKs/VNRdljOz5tbrmpCUeYRNT48dFiWyeArnniBy2kUJl+
6Rr4t68lXx4snxzm6+vUueWL9O1XGMjnp95/anNPp9DkIpdBenNiqbiwciBaR/QG8aOSrQs3oF80
cG95ghOqjltvL3BdPfFo/B4NBmRpzp0Eq5NpFuyZPYVHzCnfVUX8S2diRbijBwaSLEjj64H9n4S3
9jQlsxyrx7CWLVZYfGh8+E6uogdpCVzQvrSmjyEAI2dwrIG7D+EjV3MK85vqvV2yhbE3LwKsYCCQ
VrdyPNKb4FBWo6ZmcMrHVu4XnZiOUlxZ1bbJxBvcZtN86MF7LaG8ch8aG+WrAH04W9h1liGE8avl
pHwb3USLDimrRlAyvuRIES90epJTh3YIILNTZ32qoXWb+WFT7bZfjKvk3h5FmaHqrbJ5ZM8NDdGk
UcpcgBAMkwWw3kSVa3a3hFM8tQwYH+l+cBGXb0MLKWDjL0itBpNOKz6e5sAaWMF4qdBtny07DWZk
4oSjlT5aqeOZT6J0/9lS3MbnX2sG9Arr7Ws9tPatLETqdhPgrw1stgFrhkLVdA7s9uukRvs2EY75
/7ygZQm4LIbknyN/AV6EzcXe9AA58FL4T7MOPjV+mLCwuhfjLH40tL6TgmersvBjapsLR4rxhDHm
bl4s+1aNNhId2qWejPKz6Sc7brUpLiIInwul0FnCm8tyx9Sw2JrwZipABCYl2cl09F/P6tFRzkeo
Epc/APz23iFj/CXxWVkBkQ9GN2D00GL9fZ+KtUVIZ+zTSGrvbIvoJiBikdSl8yO05hD3FRDlvb0s
x6jq7NsWQ8Jp6I/KJ+8EjC0jeLNPV7QeCNDQx0Bh8KaFUkS1canW7DEXpYC04eJn03p7Sm2d0GhW
h+0R8nxujz+dObf20wQkQ8/tYyTMh7m2orQH8D3nc4s0mJv9O+F2DVhvny+Eqzh44khncKx/Xyvl
DS5AKx5/dGOLIQB6U2JwvvRC2GhEdf0n2+QZVLvhlYb+9cE19QE2qUUiKTMIVb5IZOh+w/weWxiA
o2SqymOgqvdqbffPpooLNhUwyTb+DkFp//0xiTfOwL8rem+C8NJp6X4cgdMAld7xzjJ8WqTvnF3g
umIW+vguvIfmnxUI8NzdPSXSjeVECZBY1HoGA3HrvLvcfKv9qXrkMPNNuQzBPrSbOguVHcs1OdJw
ZE4sCJafYQikf41EqkD3Ke1dcQjX6AZhFwniaxF9qkK0xkfx+O/Xs05X37weqJgCwQdpQf8vnWkD
xS7tOYN9d+oZsLZFhsCK6MsIpujeVQxAF2Hv/cHo2NAy3AVFacV0UVFmt96NAayXTqi741JDFNF1
hnuUS7w35iwARpfZhJ7N2aYmShyWN4cpH+MB3Ipku7EqEOjl2jqxG/l9W7Gqd84iIM3N76on3yNy
R0v/PeH9vxULmLxCiwHyycDAvjUaNqGxg5zjKwv5qVLdkoBnOB2WoCS33LQkZsRrdipv3R1p53/Y
FH43xJouGKfGkpYu7oDgOyPBMYja8lzU+mPd0xCKkACPrTD6vbJ03CN0osPRfWWQuZ+kDN/pWb3l
g63J1aoYharaA70cGlW/79dagh9BOhtNwHWQhrdF46Uj4jxXusgKQJTiLZ7bfQAltbzqj731vAUB
75lQvjzGvoYoUZ/bh4D5wbEZBIBiqh12MBN5VtMEW+RpqDI0vaoLEuWv/qgTJBYEiaszHtCaUvGi
MAWrywptY8yU/3tf/i15hBYBnAlcaKquJMPfv1+E6XZBZrhbF/5n9I3YznJgGrB4VjyaPnwq15QH
Wbd9BlTt1TT8U19N0dO0tjhbIEvK7v1y94+BIpZ8ww+4MKbByr9JzbzZcp0OCgL3KDD7ojL67NcF
bCWF891WYZiEfpAyuYhfh8cTQWqN9T+LwTGelRpOwJmA16NelzGEYePkldd6zbFI+35H889ECsvm
4mFXRRXMQdf//j+JlPKlKatI41G3CwpMlofDaxbPdKjPU86jtM0bvEsRvSzEhXC5BUhaXR66jvnv
7NQ/R/5YNgiWAzeOPj8cK99cltFkT3VPGgddAoJLcZ6OQADXic29Yy4isNBpsdteZ0E5NN2cHnKH
zKfZMhgRW2aIDj2f7Xg2Tb6vMKMAw2Pe25NVv/eg28H//aqChwuiFcpalC1u+OYFLyqPVKuL+lH6
5BJ1or2Q9ZfAXh6D5V+2jKvzWtxXtCfnMlRptzhd4lDVJoCmBlcOlkw+AwAKo9sxiSZMG7c5ypbT
bE0SgggTe6qGcVMb3jxgjncB9JheA6Pp1Z0hoOJh+scjK20dCQ6Gv7ixvwB+FDXsk4hEeA6G/kfU
uD9tdBz3ltvzTD589eI6I81kbopr7TsfZheDOY3OElDIg/xgKY4m7YD8YHEWAuA5WFkxQ9Q6ugGD
rno9FkfkfDWb5NGfxk9b9Jc0v/akK3YkhGAAiG4f7VY4Cc+hn6GaXl57r90DQKGP6I/BVquq1cGX
o3cY4QF7hnDLT6Cwyn1fzTD0bY137ku/v5advpFWYhHmsX1uHZ4A6QAraleOULP2ROaFs3vVA0zC
CJAFj6nwwj28WeTOIEsHslye5no8NPLRW/58Cn2h06prLrotWFJXLT+aqIO5ol7MjQp+7sdxOqhS
VTuKHwG+TGC/bkNjIF7oVXoPxRqyY8EAxw5v+ace2LSf6wB5pRzGuBdc7gXzGgwySvcU9tHTYjWn
pZp4ttTdU78G31m7XyxnuhFeFx8W82qsHCeNR+cxV12CahOEIFDZIES075pQX1vAn9MuUpl2Wp0V
noG3BA5PDE6evPESjHq4wvxw2HMxmvegLW9VhHFvgDS/oiKgHAU9xbc84kK3tKa0bh9FSZqMupwC
BbtggkUvMxhXp7HsQHBaKJiChXNvoRiRQON4jifqFzvWAgnb9tzZN9A+LwV5iUyeFBbiIQPMIEV2
Ewc6iN5p4v9lQIPsxMLIC05uOJ/em3Dmj3VnalJ1j7mfQJDrJAw0/ei82MuICQ1AQt5UtUnXMHXs
DOodaZ23QkVMAL4Ai+h4o/txYeXH/76k3D9uBCiaIrrBZgklKIrFNwGj5I5Ti3CqntAvA1ozBEMq
j0AyG8gpEA6HYOT0AP0z3s6T4v1tNg7yi/Xu2iJeUMuDT+VrjTiygwGDxgDWtePeKobz9qdaR4sD
Eq9yZ5pIZDwPILbHV86hyORQ0N2WR4KF118EA2pagQ4hfehQ53W3G0XA71299Oil9PbNNx5aBnm+
xDYCcPzfSwHhnjeJJJIRSHMizfdgfYxS5E29HDh5IL1pme7bSH8bS8jFO2DSmMyeVhm4ptGOjO3n
aexGQKnbPrwUcoKNzNoqboR84aCoPk09KIJPI6JuxPxPJahr2+eZqm1OZVTct2rcop/R7R0PW3At
c+Tpdoc4kFcDTXXjg9obePNpRL6SDo4vru1XnZPz1tFQXlllVQBOpAfGWTw35XwNCwX3yiVoT2Mu
ruhF7ScSVS+o5uu4rdDKXMYaajpjE9xrjIdoMx5Crfyb0jBTbEzxXTvL/LI4wacNu7NY/2g1XpbW
gvSVBw0qHLcvIC5+d72cnNADa1OLQ32uLaYdR3PmXAUjRrQuGO2WQrkuJq8BJKNNQctsj6UbfuiL
vs9cw0SyhMtZV6ELRLBOInmyiZNgNGV93PaHiLpmh6Hgxwq4ea4i+8igEQE0JYqNDaLlU3J0msG7
bsnhMveZIlN/CYAf4HIZL7oMnoAIqw/4AsBXT+x1Ut3VCgCYH/rFzdqa/STBh8J1T0PfWNcucIOn
3hL2rR1AsaA0a0b0/H1wV1Kv4+UuWNwrZnwD2sNRkMHtRsdOKYGh1+59GAqkUb5BPwXki1CJMt4+
pXPkCPBOD2juuumXHI2DotFk1wDoJhrsfjU63QtDNrF26WyvXFsSBhygcP66MCOzYkTn3umhdQj0
UtISHz7vFKgqGhZo04R1aOF5O9w1SI/SEDyPal7qC3Q8o4PFypc5KO0j4Fif9OQ8HHui+6Afn6ep
P2yDodLzPziAwn1Q7CcqSWsXCp8e6wU7UDc4z8V0IbRFmj039wa4pB2hoAoUCz+DJfHOsVub7f+b
sgAhQgM44KAVDzecP7A8XqQbcJt7655PujwMAfrnhkvIT3klx7lrAI4qh1tvo6zBFaUPYT3Q9yr8
P0tn4GKhRw+rCOh2gbX3e7IZTP0UuLNj7i4ZVFzVLt93uYz2PdKOGLDUbmeXUKX7FcEYBfRp3TBb
1xGoIdgRImaDWsGcvaNdtfvvFQrfxqW1CICTJHp4GKrgxnvT7g20LceVeXIHsWUCM6ojadRY8osC
TRpSmLWbokXd7TzYhcLwtf0+AgObgGoFh6tQBKd6yM9z4eS7cRphWuY2UYawutNu42VKz27qKTLs
qhzYhZC/ugR9qy3bY8OFtf18tdz53rkEYjA9PMLdQetDAULArl0sFPZDKL9s/1TMMI1QLuA2LsBJ
WcF7eBnw7yUAk7tSNO0ZiLADFBv8HRhfV9tv0BdZp/1L6TyIbklK8FcMyzwCIA+AxZRPOJyhuxvh
CmDyD2z4kE+2OlhmsnYE88TCRvdxiwKdrfkD9JanSGlko1LIL6Gpy4tq3A+tDaFeJcc6w2k3iU05
4JsFwEdE6upAuiFeCDPHQnkkXVr7K+AbQdo57n6xiL/bXnFYUhFXxKGZDUWiigUyGbz+Pe8351ej
63+PAl40XjLqRfjq+K7/FrRbN6rjxQSAzlYRGzmXt846bPeF1/0zeBYHLEZK0JB89B3GxU17IgD3
4/JzOIvMr2r5PHd+lldFcIM982eaoxmy9dK2q7kOYTrggjaUuvMMm1cRQAiikU08a+on3eKX2XJi
1CpfIGUrsGrl3bDoJ5izHVghHexSoYGa8HCZEw3a1nGQ3Vcwytqzg1lu61wlekAPuAHct7tT5EIc
F2dW52KsDwXvbmNl1BMBmy0ArQkg2rAGKFkVKMiVvc+J0GA1Dhh5csBWyryaIBTQySOtanD41q1S
B8SKS5aTVMxtkJHeH7EdeHWZe5nhms5TS8kFza7uG1h0NRQQZpn2Qf2jXNPhoPDdxMDiYq+5akAa
h7I/DCF/bovtWAtAYmVR4M971o4BDJQ20Tcvah418RMolcJjlEdZ0wv/1mCi3nsWA98ltqdEFKK7
QTok9QqP78kQFrtmah6F18L4KXRhabU9vFA4YDOk5rzlX6mJOYSUfR8bpa+zF/4kIYEJVdN8rEfr
NPr45KFawNNZobQ1bMQb6fnx2s9NHHisJZDquPoBwVF16h+gHXkPKCm9BpYKY+iP248NCeBA4yOe
rEg9HLSYY11aH4S6jeG8fHbyCXcDWGdcTT/DCLdrQw3wust3ATrx0df0xxRESB4AAYdQRt8exy4A
B43my75gRGbVAK6esfp5F1rmKOfhWFKDHI4bkGSREYS8sm/2AHgCavsKJmYon/Dt0eLGJTmZXj48
kTbdPH7UFseUdb0nlUE7HoJ8TrGI70GLHnyr0pk2Cm8MIMHtrMN32uyHiCSOJ/ke1FArAQgkymob
o7e1a4zSbMAH1322Qlh8jCNvHeiFx7mZv/qhas5NATc3hiinxpntMZ15Wvp53qu6h3l2v0B4ig9Q
PEMSn3VqV/c6OARTgHUtinBP+aWA4j/UHp4mYIVXbbJwtK3rlpnNnYqSsfZVEmpGs7Kykma2vbN7
ByqY7DDAwHxB5CfHgsyhHAGHmCxl0LMWnzrPmKSkeXt0jcqABO0hSa37zADWcQusaIr9eYprDxxk
Oy9FgpE6xYAGNMIx6nSytu9ck+eJVysBkQJ7fnUfYSRKwLBHmFXz8psrKu95HofySNq6zgQ8QsVE
PYwIrSva3sDWgLEMJBDnu5Kv8x5bFllclG6QiBW0DIqVSQJvPPS4R2IyAPrKauuIXWonqFcNcgSU
lIBgvTYV7TGXCVW27UJJF73LrfK7k+NReMOR4EdwC0fSbD2bsXp2y/nmAm6xNz74yxCzgT0LSvRD
H47dAVOs5SZ1fQEPwL6p6I4fpT44Nv0B7Rsea998QF4ms+gI8N6QkQh7fP1a5TAS2AUi1Zo7UOK9
GzRPp1cOOEHirojkiFXFiY+gfEu2K2b/c9BXS6KNdHc4Uve8INetrUXx42LfuAAUm+jcYMhzKIz9
CzlX2aBLt4N1ZrmB/TBmtpiSrY7PdgdklvinnT5HmEkUYVEftu6wY/XWjo/lsV03vgf7shplNrY2
sHNzGtbq37DrstH22aVrIThYdZidrjPerQm2dW+E6PP9IO0Z/S/nU4nQFJLpU4lzDy0QACwiNCE8
pPg14h4G71O+qyjEdkZEXd1G+y3YbcWcsIq9tJg4kUHcetFcdR985F0nr7P2OzSBgjwpC6ZAN3ji
VjLXtYO9svx6p9tRNEbehMvIfsuhIQZJn4aped3+G6afsNgblMDEDjA/X7CfncPNtZqK8yytb7Mn
nyzolL8oeCLEDef9SyPKOlHapXe3wlBve9JmIm7WhGhwG1hr5Gow1y2YWgNL1FiL0/anct5ctr5E
kHsm4cvknakjXy238p44j350Ogc6pmp/AkC/A+LHxE3DrEQ5PXs2pZdtr6C2im/CBw9fgkx7izBn
ire6bmt6oUjts7AocQLQUgqtBVvHPjjYSTvB/Z+y85orMKKw2aOQUVtr1S1ilaV9LVrOH8007pqQ
imx73qg0cj9i/pascM1tu2og2CQGShBR6T57JhiubAiA1DEO8PTL8tFqfJnNAhRLDw8RMuq/TF7u
n6CbD2l5br3WpfVJVIs8GwX+oEXJuAepFrMNh3hHYKDQLbMebQAt45IATRd2wIfOXW3PAAY6ED5F
RDLAQB6qcf7ethPmNpUwO/D/wGkHwWbbgLQbFzAHab7btqLhX+0u7C9NSc+LGp8BJlhOPcDLTHF2
CoqhTxZM/mOwoRrw3V0/xkldAENv+t3cWCDxcPLSR6JIIR+EcbPQV0OH8ImQ+Yy0oj9giXB5ziB2
ecpGH8ouX/22xH4psZQPr2qvTeD9OwjPPm1JUq4VNJQXMe+dum3uM/lEoTqwhWYc7jZpvKF/CvAR
CBuBk47FE69L/7y0lF7zHDmV0FV9cliPdVVLVlCvg9yOAVkNmg6HAb3RTHp8yqYhQg2Nj65ar9z1
msDoWC0clPT5tcnd4pn34mgPYcKBPjqKpnuui8I9sA7bsgsTgdsDGLP+W9730ZU2wYV56M8pzyBj
Z9NOheuFCJL50fkXeyoA83TOk7VvqHqeosM67wceepAgEtOhld5R2qZNXbiU/novQdWC39++uJEY
shHIFdxoR6gWgaoM4SooOJnUd0key47pB6t6/X1cgn3vWsA7u/rJtEA9A4S2nOoWx2my85RY4YFO
Vzua2bkUoNIWnPUxUDcP1K9JV+cwDV2H+cKZnpoVNz23/n6bZICnCG8xE03iiQr2dbvmrU7elmim
t3D8jlgA4AeIS0/buUb1cyygBQY0LQBw29HzQXB5EHMr6LJTc5RQCGndo19hCJfe+m8TflvmnXX1
vBaA8aFFpm4xfSdNucS9nn9uhcZ29EwAIaUS2mwZG2p2gNQ+SMj6H79EtRNuv3iVG0MhvmxsAba9
xQ5btCyZClCPW0/QzE5yt/NvtuRHbqkavZchtnSJCn+CgrBGyo27GoRG2tkQiAiDgwm5fVs6+0cd
tXZKNPi+DV4mm/wFW6lHJHf7PPOj0YNHF0uV/LqsxJKwbPsMRI2PeQM+3BQ1u+3i6hQt9rNAKQCc
N2R9C2h81MgKUQGCExkrBfzl1nCyxvHEoJaVzNYMw+hcV+eFuvuJrXjMdahSVyvREt3GGc91JKoY
gX7EdBiKA9ta2VTjClGyO9cR7Q4jFR9H0PViCyF07xdzmbWyEGeYjrkpKN8T7hybXxrM3Apbz1dW
fPFcAm7SAokLhCdomnrTF+ST3+mM2y5f8d45gyEUlFMOI7lDjvMDD2HfDYbp/OCyftgMkhO5lORa
1Ccp+ung8OKn8WZ5HKgQ2Qxufcp9HAoZlmPCxVCkebTAQh46l6dtQxmociS1UTwpKsi6rBJTWtu3
YpRn8Kq6FNPtA1zT1bNGD/hgtMapaMfnKDyMQO30kr+yylZp2Ek4oFANSB+Vz0BPiCukUtiugWwp
pFb4N2g6GluoOAeD7KYJDgUjIQrQ8FBOpIl5VJRQnaJPlusz9D0VVrFAAr0lSEDTkd3gBzuzsqqQ
izhZywiq+hWFDpmtESEbxTwoAD+8hriHYuqgoOHMZueYk2+5zZMaXzplkVQL/TPHHtqXXYfc3cPt
HonoRwtwcgmM0NHS0/CrdAPm1ufAk4JIb2cUPNBUec4LMiqeRG3kH5CZT/sN9aZtbMPBNtFuqMEK
B7Ayk80Ei1kVWgdpQUuAtBBCgxTNfPYivq9H3WZVhWE649b4bCBlmBhqOjQFYTcKAma55/1Qx9J1
onsVRh+33p7t1mMaVkKftt6Db1g2DD19WLVOKlfg/4bSUTyAwh4jYryY2vwjRoYE3GvLpB38i75u
FYdhz2wCeQuSdBWeztkXBRgmqlp+kqX8iQ5XdOQzFAGEPeENhIBRk7zdK2LSBRyiX4jPENIxsUJR
ujYxuhRqK6eCn4cB+BOs8peicmBrRl/R8Va3ic4/Axp8YEDinkakMbuhiW40qmVcuZZ1zoX/2s0i
3GOICCqtSyUWGlI1nbs8ZAjduQoyjDfW8jHO858WlRPQVtJKG6/9ZHufeyiXcM8/kB7WIsx1noO8
gFh0buRHwj6WUMoIBXst3aFJdd7ULyPAqnCu6563rHEAEDXWNLrYazpQcNHA1ZGIdFtxb4VacR6m
HTQRf1XspVs9vLGhN6t8YpGqzgQD2ExSDu7YYJbdwiYvHevyGxwiqn3DwcPtdQRsdGE7CfCfctdJ
DV1oauvjtncg3+AnYBp4CTQJ6a6EyQog/F2x7yz3e05qtSs8iBG0BX8ydeseWYuTMDbOZ+StE9II
wMTnEBIKS5n59WyeDZCjAbXbB8P+6KkyqMlXbqjHv7JZayiwcX7cmg+BxphFMo4j32InCBFAjYE2
zcX9P87ObDluJr22r+I49+hAYsaFfVHzwCqOEiXdZFCihHme8fRnoWh3U9Uqlq0Ixx/uvzuISiCR
yPy+vdf2nfjITZv7qnNU8j66R7jj4zG7Y0EnaAzwEvstnQNdZSyxtbFr8GHRoQ6izuVT9u8K7lkd
5O1OS/Lvmlm6t5kpXyODzt/p5Nsl6mMWImgzC8M7cjTXZ6HT0NDPd3Xf26s4FdUmkY69lmHwmCve
CxCT4dhwrppFQ5VyA+iunx5g05nfBBvXe++hGxy5UpQarSc1g+PpEXqVOa+HlMzM9g7tvEQiaZsr
QfBd65jVkopYPe8MA4lHE2hLzZ4KcbnN80F0xjEz29RjhpYvRVsLE/I2iI6F4rzGoRM9ak36FScN
JKKhrtZIfQ+ANsVRDdwXPPizxhHZN99E6WSReEBh+Mnp3JYextK0gvq+gJKjcgOPSm3t376fYE7C
RvgLvxzEY1j2iP9jd1enlUahRHzOjGoC9Xn3GqUM7N7y2CbJsDTMjrUIcubci0TwEkE5qRJtmPcR
GKsK9Z3Vqtb3zgAR7Wl8OWTdfkI3wPNqu/HeQcE31Gq5cE0/OBSga7ZFHNOh94phy7AfPa0ulkon
60c3QWWyAkci6TfZMzNqzb01Vq+Bs7RpwLyadvxi8b0wjCj+pqpfqrFdg5yyXuvReiml69xnCOMc
+CUbNVSCVcJLtQQK2FL4ir9Q+nS3GZ52VpT4C5yEaMNa36yalkkWaKvM6KN9B7BlVYc1EdZKoi8j
2Ckrl+bwXh+Mt9epqpR21VfeftIErwCVjAscwAngTrCqWX+fR6b/CiVJBxmzqoQfbWs6qLchDABY
Zp2+Vc2CUw3nmydVTV/H0NyMrIg3tZus04Q7aviNPR+KniQ3JyipdNQ/wasyLjmoVKfql2IqR9VO
RYu6LW5kgIm56Gp8Er4LM7akxtT28XHU9F9y6PMNXXnC62OXPI7Yu7W7UCwDkIk3tOxpAA5WBYhr
6F9VUFNWT7KS1pbupuu0tWQjH+MdQHaSaMySX2Oc3w2h+WmS7Bp+Gs1lUsv5iLG60OmzW0GyLGA9
cmP4SlDSgDDFbnn4bmMEVdglKF62GXRHX1qB3ClStpyb0xAVgD6rOuOhxi1wW4fNyo+7L00W62tE
dh3og/prWgN7knaiHvg8jXNtWJlZIGZWIsp5FdVUKsNxyUfYWzayKmZOyOE56cPDIMoHg0ijJX0j
Tj4ZIUCm9jlM3HlgSGsBAv52BPXCYhx8KrTkU5kY1B+aaFjoEqUhxahG57QSU+xTg2OrRuwirCGd
NaUdrPTS2VUO6CUwDngQaNtQTwYVg7pp1PN548eUDiO3ohhoPA9mnCwSEfuLkj6jiaGJ6B7UFUPM
uclQfDig2kR8/VaNvNpdnbfc2OCg+PovN0NjZS3UvgDwJd1V20o4Orx863QYn9LevbMz5WdZFdCl
BRS1wktWSSnkvOUDtlBGBDvg9ZxtoqKhZ6a5rfnYUy2eK70m5lTembuoHhKqrYE3iF2ruc+x5q6d
xNNnuAhId56OrkNVrABbCU4ZjopZSD26A8dX3fppdG1Lf00seh2Yu4yR3jhuv7J8vlm5JnC+sCkL
HbGbVIgxh66pk8zBJtLnuY/tucaOUNI3UVh63KbM59RO0oVqd1upmO4WcMSvwh/jed7KdkHCzDwf
BnuPRPcxysEx53aazmMb2ZSqJAeZUZGyyiBZt2aPrTW59ZwtSTiwBeyZW0flokYy0wWED6edayx7
GMG6dBZO1j0ljvuLKiElq+qLBfN6HkeZRT/Q3Fa9hnCt0+U8TsJ9VkjsXKJgp+vIZx5Pthrb4ckM
opfR7qeMGJ5xA1jNY2PPaZWWI2J7V5FQBd0erYpaLfhePlaV8SuyyxffE49eW8392ppwXMGXcKCg
ELp3Gv/LWeZ42jKAj9zCoZhVVmouktIH+2x+gUlbLgecfkBMIPs6PuhoXwn44QZ38MGzfbqldnpX
yIDupJkg0lfjda0pcjF8YSfRrnJhx+uqTydV/qM3qkS0+8OXBmTUAgZettZHmwSaWpA6GrAxRVcj
u0VgGp+w+KeUeUIymsrqZxxW27qn/61W9S+rbdNNb7cY9KUOaSbb9Vb2SU2sEZAjg7Kx6naaE63q
Qdw7SXRr60G+7ftsXqV4UCP28z1p59hko60MlIA5XAxLfwzX0uAHCgrEO7qxP4QftjumwovRFAeT
hI6J6gT1N1k3HY15/N3zrM12aq2tIqrgM6+pFrz/2gLYS7Oew2JRF6HbbzUOsEtMpvWitrJmPlrQ
tF3Hs/cho8rzYx1pxlbyddwgy5tRY1uBjvPYAwN2D3pChxLT/9rzai2kYe2VVEnIqmrSTeg+Kn3H
0aeKHXIq7QXADvYK1VbRgttW5cDOzZyDNAsQhZm3lodmN06HvYXgZHC3ox1+h9j8w40FjTkk11Vl
/fCE/zOlW4NnfNEnnvtUxBlKcTN2567lmbMwDOL7uHB2g2i/RjrqkS4zU2xcodhlUyo1JEwacI27
b8xsF1KhcButXAdWLe+0oO7uoG2mGZW9Kgu0TV01/XFU5CFUQBPEMWqCIWcWcy+6VZvU8UwWwltm
ho7U2osFH2/91e9buS1cnx1CHt5wzoKPphGX0tXqU6axemYIXg5j6+0svXA2ihHgyhpi50am3fde
yZKjUL8W0vpRK0V0qIiEpPOzs0Ubr2SSFwuXetYm5i7voWweIls+jpkab4fG8DFDmP6mM0rYRNAP
8X0Ha7vNMgTHHSEiRK7f+Y6PbrpXKXSXX4U+jiGiNDwhcI5UUCGOc3/6R95n3qLxacu7duq+/TuR
Gj+tUTV3p38F8A7ZUDsOC0/LzZvTP2zO7Dc1APO540h71blFsYsN91tYZf4N5VjwihRFFhbMujk5
xh0Fo1rhFEdmHExBun3DEFLyBomWlxqNOdKXOjsDbjOVCoJRUuDmnExno/3uG037RLfN7aIHL86U
/UlUEImhW/aKi+hreMSruJ0IP6C8LWeW4vDtlOSXBxRx73usae5wB65N++Rk/UtZ4vDKvZyuJAey
Qe+6g6I9CuGna0wD8fxU+T8p3iq1djc6RxYs20sEEzHnqOC5ZFOtp3Ot0J1NSiLlvIDw5jtV/V0E
xVKUGbmzZZ7ijbT7g8HXnBqzoHxahTM6nombtp+dARiLMS6zbijvUWK9XYFS46ObY5gE846HzzLH
mVkxjQGcrrKwQlbmAGup2dlqXXWrldX3xizbXZtUsxhXONI6/dik3TbJKa0YZvZ00jrl0t0gcKLL
PI2i75SftqOUS6AmoNgkq4cvnaeTdgpdvX5Q1QA7LTWKvQuzsC6tF8AdClV9QqhV7Q5nzLCvu3Sc
nSrOaeNnBwcH5Zt+n1ZK7Zv54wA7ZsZfCt7qfV6AUAv8/beUjtXCpfSzS2PCopgrUOdcEpFl7LQ3
lsufjSjrzitOqItoGPuNqWhi5ijVYxiN2Zb/J14XQldWHLhoy9Mga0Z7bzY0qyj6NRgy6gz6ohJC
uzH0Yte5HZ38bNyq9Oz0CUNi5fmySMtn1KrUA0R019gNwc8F+nvLqZk3p9ZfbeZbrxHWjem4x87F
fxekKIpyI2OfbjXRAkVyOtNbyLzAQQO8rtjOFDiQ7Krj1akxmDvRlwrbxIx0TfNRyRS+4dXecCT7
ztpQd2nKDn5iBKwbhE90SyFlJcOqk1Z2S9FoZ9XwNkGKzlAxsZMBfHuqeXo9KloZRzG4PgfBXNEM
UMYtueqafK6Lpt1CO6IfY3WPidOy46paBf/BVKicpJQeR3gN+CTY3r2tHxzENrqwi51AOLfgGOyv
UHJATrGLJ8SVFG4b/1H06UrpbOPG1odb7qjLG+wmc+GPZNTr0U/DhxN/8sufbp5na6SyNom57n3D
u3+7e37k3KZJdaeOHMXyINQ/mX206aYqLn6ho79S6D3woTGLmyC186/03v29UhjbzmzyfR9RzaiN
rlsnRmVsZI0AwNDHFfjNfhlIi/Nz/FbRzQvE46r8VMTd505pXHp5nIenuZOW2a2e9z+HVu1vtAKX
N2EIp9VmHFNnHwwF2mkJmFCGGYUFGxFYI8BEgcp1/CpZuX11Q28+OajQOtzaq+9NZEOqV/u3Th8v
T6ahqF+kAwGPfjJ+Ix/jUxjx2FLF63f5gGj8VCrQ2I/f10Iu2ftOC543oj7MKGUdB4MDLa8eRfAg
68J5ExuwW2WDu0W17yEAL/3WorBSKWBTbwbKOatTKwwdnr4XYfzcT2yyk8K24hbNyrjK546a0I+c
LK4Bsi2/U9vF6V0VYWHuR7NckdrNulaRBuIEztbnDC5tLB49/oZHv0bHTA7IAW+pR0iAzYM1LRQE
ieTDjPthWdW2w8s86uvT7KSUkGyoeM1OTamiUJ9pWVSrk+ehY28wG7NULE7ThGKPs5AUXtZQ7DX6
bz3cILX/ESrZZyvRv1iiDJYF4VU7xc53GmXeXjj9WycUrR/NB4lBatYEYunFDJ5D9ozZumQPMb7o
MeyeaGL+WGCnNXso16dRh0mFi2h6xeM07Ta2J78pCir5aYI0wiiAU7r5DQdHVHQuAFM7Rv3hje66
YcvyOJg4WobmQee0uYnCLp33fmmTrBd8r7mL+1wbeWy9WlkUqNv2SXA2OzkW7ECUi0Yl3y2VZORN
PRDmqbWMAp3zf0iPxgACp+TZtNW17uy2fD0VtIwxGeYkPPYzD0H4TCPScg4ukICdSYuBKhQToZ7o
nLbubOpYc+mN/kqrPfoC0xiHUJ/KqE9pVZoLrcTEO3MKsFJjUa5OVlBfH5KVmSTeiltJU5vpgU7G
q3Bc9f0+s6JwhhA7xw8T4/cVNHsFtWiqhX22UdqOTqr09xBHNzSNOzoJCdUiU12wpDps+IRLIXfB
eKSDHsv1Ou1JSfIbaSI6nn46TOiKbas/rGGXZcs2ARd6+u5qZoDlsvjE90s8mh4dc9/0tjDuXbZQ
Q4oEs1vmk8jFG6H2tZrYhBqYJkW8OcKQI/ywyp5llMLqqakDKuubQnlhkVqFPb12MdQnWCyk4LDN
C5zj6bKuEz6PhcYGmbIxOq203YGIu9FQKswBGeACRhi2oqg9zFLa4tuUQmPqlbMmRYpLkh2dWrTI
J6KXrKLbiqrR3q2ccEOk+V3jq/0dQvI7sLYR/OPnJh9/Cb2ivpFY3Q8SRH7UjRnd0CKanV7hsUzQ
7ETFj96KjLVLG+IuxOB0Y+a0aNHZBkKicUa26VrBi1+g+1CIR5nKC/Q5InwHbx2uPGT98g5ovWZg
hi1MaSGpGnYz7IrOsW6DCqz+abK0CDPvK14PSIzFU9lgKaZzEad7ymTVLWq2YFViIK1ZiaWdqTcx
n03pygIGVdKsS7OxVk1EzhbsAmdjKVU1b7SWx89Xcd1gsvrBM+Jk5owSwq6K9r/4Rugz2vOqWsMd
3GS9HuydqqS1ONpHxNH1PPObdh0MxsqWVrzO4s5ZoZiENC/ArkuA1A+FJn4gHK+IFRu9bUzfbx6g
it4kPuU4Z/gVem5yp5bUX03Noo0VDHddrn3vnDi40SqEJWkh1Rsrwpr8JmWB5v2AUG3KgwtNRCad
Pm5Gt1OPYvqHXtfwkR88lVK8E/kIi/lgeB7OhGZyJvayyL8OI+0DrRydp5GTrUDs/kwTQ182PeIQ
wbxfIkcqHv2yJ8jI5dhX8faG/heti0kRshLOyycKYVGSES+DeGEr3KA6IZyvJ5gYbmm+yQpzDUee
jBi2uFsktcuTWhfZyAbyvY7gsnpzs4XVj6Rrsk3R0CWJaVls7XhXoBnbmF5oLsjhEUtbRyfjZTV2
3CxPFh4flkUiXQJ/fMNcayMdFxN1dJ9jU5A9e1GUgHtHax+FD29P10J9ruYOpU/A8ahCyqPSVp9P
nyJNtvF89GJrK8Jhk469c4jype329EvUz4GR0+aQ1bbLMR57055W1OYhC4U3y6Dgz/2szfFqay8n
6BE+7GzXlAOWAATiWWy8rXEIw2hy6sGrErTOvZU2I5B6pTpa0nkxu/S2xQ5DEzd4Hny9v0OFuh90
Yx9m8o6BRiiiJED3ShwpLhozmy0fnXbgCxx2lyHH8NymV1wz/vlIMCzkHmsLLdxdREmtvfkSKubg
0S1y7DpFRVyVR0HEg0rZZIJiq5mByUmjLe0+ZFOK/YnJGq1pSHqzNsunnRxbSKgvdImTql+ofgGq
oNAfa11Rt1pDSqcVglZSlLVVUyBpI1GsEdz8GAuJTTLbFYmd08coPp96sL5u+PPcNsKVm4B4DNNK
2fYBn0LY9vnOYrs7p2rKuXI6ZBEca+4LBAtF7z8aPrnQ3rhOq8zlDDvuHOE+63Ck96cPWJuq7K2z
cmsNztulTptpNwtvEA2RtZxAvj/J2qcnS88eZY1Sb8TY0CTRtqm0jD3GaRQ+fnO0v50OcFm+UOIE
Rrlah9PhhQUsVcJp2z/3lFHCAig5NrPKG632uc3AieKu5TAmAxgC9gCoO4v7mZ1m0+HkvpiU7Zan
fBOubJFEpe0nU/PErGgMuSlIhlqGuWrNm4SXJTCthFLlBCXMwv6GA9CbNljiwVr3Ng61GPXWRsls
fd3h4oAog1kmU+IVgT3lQqcOyxvJiTQ2q2Zuicy95ektBqwe+1PTPHSUYIs5aJxUUkRrqO1zNZ2+
Tpvkwh7VjW4edAy+iLVqDSGH3kInNfBZxFTk2HS5th0sY7Oo5qGXbzO90NmetA9loaXbsOnQs7T0
GzMqZt1nfEfWpnL8YWmz/HVZjSuh4SQXF0DYcl8mq66IvQNTyKipx+LQuZG93NIh627GHqlS67A4
sUBXBBhxNjHdRWX78xhHxy53NehP7CoNQT5TLhFKd2pqcCYxwvsAlj4LYL3m8a4BFe/MoAARHoav
UVj1s8qo+1skKl5ESyiz/B9e7sSLjGPzzu99FCm6uguLiiJvXh68XrshtHi6DfKrFILKSD9gC2/T
F8vvX8kRSfiydrt4IL3Sk9TozeoobbWcVWpRrYfC+2rZQPIqi+R7kvo2ycjMbqxsY/CqnT7vuofM
mvMZ9eoC6WChdGinPAelB0JSFdcapvQjhU1UEcZdmmTOw+kc51a4si16uIY5SWz8/DNhrvb+RHCw
nI4mm3iQ4FXnetuZKN98wS4DshO+wXQTaPRXUKfcnBQQsleS5eljS6JIsnE7WeLNMgd+VWixK0bh
qWeChpxOLSfCZ2g1zSPfHCTKKi1PJYiNTRxuw2CiUshvqd6AndA4rmi5lyGVH+djuSTXgPdm7OuV
pcXhqtTyW86uLtUOAWIh89c9ejWQYt/gxl/L9f6DUxybrw31zhG6Ca77DHVU1OxshqwWtyfFIfE9
8lYVIVCiXRsjNq1bDm6OSkGigMuSap6HARLVgSgje+3EFJ47mQg00TMTz82eBzozbC9/hoKAr8ZX
Hmo1EHjucYnqdMxCNumRfsUh8qcxABhTwSJObj/73Ejd9CWVnjwab1VttBG32+nKCrL84BWcfgBW
Um/2aHmglpV5mx2qMGyWbelnHFZ6Y6NLT1sNtd5/rQD6bTfOQOvJVuSvxg5vJfTsF0Wx8hkkQP95
aDN1roXhFQeHmJxjvwv7IabDcT9REP+dIEGmYNc2UnHehP2pToCeLCVnU4FJNEyJXT95m/AsjGgE
ACfLsjZmkZFf5SD+O9HOdh1hwZXWYQJo9hmdq60qQJ+Jp9yeTocKoXGfUxpDg55iBU7TAgkHISVq
X+dkJLALSERPRYXj6t6xe7oW5Azg/uIT6iHVLstvcUB1LLL6SRlUz098TkjBzqwgeAO7aPX4sRdG
/+PvN0mEsISYSKZnVmzO6tR56lG5zfV8ObB+3sq80MGV9ubmtOGgtrPwkQ9ThWDxdEmtWp5O+QJw
xoxC+E4xzVcvV5d9CjpRLdnCaAvfTfPnFKzIKrWf3bItV0OHyxC0S7AEHgQsMmeVSnHwoSYU5Emg
3N16WeihIbXbRRnWnFpS5/jxYP8ETFQptmCEACRAjOGZaZQUsdTq7MK4pQPEmQ+V8bELx904HYRP
e73TQ5Sw8CkciG1UOBUZQ7BdUQudlHYp/eNl041bPfPDfepiuohQjnap/9MyX0/nEbV2su3pd/+f
oh2esoT/O0+hg1//I8uHMvD8+r/+d6l265/Z8SX5WZ3/qenX/PNvkV/w379u8VK//PYflmkd1MN9
87McHn4S61T/T/TB9L/83/6X//Hz9Feehvznf/6/H1mTgph/+OkFWfo+wmEirlzOs5v7Qfpy/j//
n8AH4x9Y4CyOHWTmsMrh8HoLfLD1f5g2ac28KpYwcVgy3/878MHkv2I5NOAWcgQV06pJMsIUBSGc
fwCsFNB9sPX+X6IeJvPvv5YtCrmGzeaDH/S7HU7PST0qUMIcajtaN6pYeW35LeVYQcgLu8qhxCXs
JQz2n3fj7u3PvsfHX7rY9Ma/Az1EETGeltErhzhO83lAKkEoqkfE0SgHlOImH9zbpmkXH19sGsGf
Rnb2Ro2QlKqoMLiYaT16TnIHpf3h4z/9u1vvXzftzD3slA2fX9xrB8VzviQVQiw6j3eo/z6n0Hc+
vsale3X2NXcqvH9TBeyAlIljR1QFYAcQKQMhSR5sx6Qp5KbU9PBbX3FHX7jieVY9BLtByYfRO5qN
sdLx7s4tWLK65hvUCZKfBZ4JZfzy8egu3EFj+g3vZkLex3T1AuEfa1xEi6qm2474F+E6MXRzGZnd
lY3FpeucfQN1SSPH1y3/OOrsb1CKz4LYXHcYe41G+cuxTNd+NxZQzZ2NVzo4Ogi6+7xd6qH+lQbD
wZLiinv10jAmU+u7S3i2Y3M0wY8QefmdkjZ7xQyWMA4wF6vXIMS/YwL+OanPySc+oL6+HFIEuDqZ
cZXU0llbYIyKUyioRb1zpj0VxWcV/gnSzI/nwe+u3H9d9GxFCEv2oiBiuWgUmAsuf0f+MP6bQb3y
ql5YBQzt9zvH8SLONbq4dFuG4DmqsZY4GnXtj3/+NI3+sMacw5n8sfc91/eVQyOiZ5BmN05HgSjn
vFI7DwpHq48vc+kuna0FSeC0XeQP7kEdzRU1Z8QooV9R5469K8/hwgQ7sSPeTTCtEUMoUeMcfIsC
q9YVC3IeWtzvKpIVcQ2RceF2nWeqw4QDYCgUh86sMQc5YdFX0tb6kNII8e+sPi6vDOfShaZ//244
tOJK0ditcyCQ0qIhoNYdXCi//lrHwBALgw5GSR/vytUuPJ4TVfXd1epUQbRthe7B6iLwHiEdmWqO
MoGSf4MM+PXjSXBpTGdrAHHZVlSQ4XU0fWIE9J6Kb0ZLTnnsXfG50frVx5e5sAycEGzvBpMlxZio
gstgHV3ZkbnJqvhBj5QfY2l9IfPts1+le2tIrmyAL43qbAHom1Gz+jbzjyj3NrkePxvVsPdoLUJs
kdXCd4LPH4/r0kM6WwisFPaZp6DSxQdEifMhN5q5MV4Dn196f852BIOVUjKpLO9oxc6uTSk8+L12
ECFWeKe+sqG5NIKzVcDL3KQw4lg5VBx3KArlCX0d372h9lq8bevZR3s/sz9s0M6AZv9cj89xs02H
ms5wGu/ouRiG1a48oqtYKQAiC7tdD1LjhKjGi0hv60WpJ3Rrcjizg4r3JvR3uEWuPK0Ly/Y5rDuK
gJWhS/aOmhJbNOcorzS19pc7He1secja3qed5ygHrCy/UhpEeohjx8QlO3a3vijv9fEaiPrCQ9Om
CfPudbJrkCb50CgHjQObE9nPEid8qCKR/qtpfSqovPv7SZyhzBEa+/eS1ngbeat8yPa93195EGdg
tH/NiOkJvbuA49WRo8bw532yjON+Gyhi71Vi79vjna4SkYObcYBhNQgwR+M2CYLHtKl2dB+iGcxJ
8BX0UmxMkEFq3X085gsvm3a2ZpAik4fZqLL9LvsvvSeLXUi+LNrfOF8gczOu7B0vPbqzFcMsG512
KWAGPdUQebeojZ32aSy65cfDOAO0/uvWni0aRlLoXqt1/pGzHlTv7AvVZ8J622/So6WvoaCrm2ZZ
xqW1CL1mZqrNHZjsx7+8+tlyUuue7vuDxxY86vdqCifMBnsbRsB5EPJ7yV0ZdVD2qFzF2c8gig9N
c63qcWHRPwXtvJtTrp4Ave7ygACB77X5SgtfEwdBf6GWv66M7sICcprO7y7h5F6YYqMM6B16312U
chDNt+SCEBgVQERV4r3qkaxgmc1D2/o9+UTVRm+Gb6QnLTvMDh//jOk484f94QmH++5XKGRx+qWA
Vqh7/YZ6pZHrm5EmoEarof+G/f7jy5wVH/85k875mnk7wVaEAkMEPeBSIwx1ckW2FIdSfxcpZY3S
Sy3uythtSYVKMaPZMPibtijXH/+CC6/kiYn220B5nAX1uqOjBvnc71FzuGW/rPM0mgk9vPJ5unQ7
z9YitcgaV4mEd+zNcNOZHXlQ6RLcZgbhg16Mqextp07nHw/p0gw6W2UIrCKmUHAxij3JzKu1Z90v
rrCZL70AZ0tL2CVKHxkln1lL/NLIMdb6em0GGpFCpoJD1V98PIYLS9hpvrx7LPC28jLp+ZzXdfqk
Ds2zxrmkNcwrJ99Lf/5sCYEPXOKAar0jZe35qGNdCOobR1MePv71p+n7h9dHnfao736+6aUFxWfP
O7aZc9Ab2Ab0PNu2x8ZNRFgnt2HZ3pa2s8yUei4q+xfGvScl1A9RNG770NmH+WBf+dBemHvnPFUH
eDBkv9gDX9ETVoZSe0SHzqAf7SLdREW69jr/yrHywn1Vz/cnaVG7iBrdg8ztGxFWK62T0BjHTx/f
10tDmV7id7fVdbuw9DXhHjode4lLWnAkUPyTZmjUchdJHEKjcS0I7NJYpn//7mKiNMi47ji7RpFX
zmXpyQ0iDdLEBXDXj8dz4U1Vz5aFcZRapsN9PIx+mczLnIZrbgr9CmT/wtKmnq0DHYbiIRxz99Dk
wUbaxvfMkVss+8ehufZALt2js+UA6gKaPvxQhyDF+S0AVaWkFALtu3ZCFdMb+ac36WyrEbq5YmWy
ZxCK+0MXcqN51Y9MegfbHLBxo00ewGoGWMzmQUej6uMHc2GZU8/WB40zUFDWlnvIY/foenTV6TvN
CkPeTe9MUOlXaqV/ngAQc36fY9Acm9jwFffgNf1DqahfBsP8q1eRkIvf/3SvxLnuNQ5n+yi/m6by
TEEyVMTjlTXu0k8/e9Udz3XofVPZG6ykBKeWBcsW4/eVb9if5y5g6t9/fUcbX4FAIg8+J4SIrTn6
DbD7WraTvXXlIV+6xtkLPoZxSlroIA92U6xSEAVZMX5BzorszYr+chxnb/jAnISDjkEkc1GoqypB
pK7TQKYcUMt22bWk2EtDOXvVqUgNpQqv62CpRrFSS0fgWLExjlNlv1MApQ5/ec+035/LYAbj0MaN
PLSRQ9x6XWDkmcnU8IZlnindV7qEXbr6+CW8sDk0nLNRSayMalwmzkHrA+h+sLfqfKnkdIKF8UmU
9WIMk0NIdk8QY6tVgvXH171wM52zMVb9CK4feMnBarPvoaQlizN3CeB11avK3cfX+POXzHDOljU/
KKqsjR3nAKWL8D7D3rr6AE9F2ymetxrdamMRgfPxtf68SBvu2bX0uANnFYa8S6qN/01V2wx1QTBp
XYDmVd1fXuZszZSWsBsr1yn16yH6iragP44pJZf+zohsYV75qv15aUZy8fsMNHQJV4++ApdJ5nCm
v2ij9xhXfENJFUNQ9fnjm3bhAdlnK3OChZqUH905tGr8Kks0YFSYCM2Lb6Ki+25m4brI0ysT7iQM
+PePnGGfrdW4UbwAPDnNBORr8z5UMZW7er5NsojrkXT+YFvBcysHH8a4XwDDxT5qlLa97HMlW/iK
pswtssUXnuzwUdqduwArI/Afl7inZDki0+8pu6dmucgG1Ld1mdZ739CNK8/+0kM5u1t8CxQAE+wD
6FngdLanhNGW8hdzuezNhT1YV6quF+byOTveT4RaglBzDwlSUpvTMbCNQzEqV8Zx4ak70/je7fla
S9cIeqxdvArOJg/aWZ8Fm1wh+IsVJkAA27ra9uMJdumWTavPu0uReFLpleBSFWSrsO0x6qiHOq+I
CJPrRlFeP77MhQ0UGYi/X8cpiZHyy8JBcuTQFA3yCJx+rM8DNyg2dlHYS4ynEvkbuH8v8q1PpE/Y
Tx9f/NLtPPv6EbMXlhWOdj5LuTfnvLODTn1rwfKaVaJZBT4uQ+SAH1/swg09Vw2NUdEArAitA5lC
YJF9sQ617DVJ61WnpcuqTR4+vs704//0sp49uKipitFoLPMQGYzMjYADqkWa/VXHDBTG748rrGor
F8RuHVKf6SbyQXnt7Lh67rGGfP94ABfeIfvsqdhaFNSa1LTDUOc/J/aCbLPbvqi+/t2f138fgTea
7ERSUzug11TWQMmSLT49c1YgVb6ybf7zCFDb/X4JA3oW2C+/v9EVqBGctefZIL7rdnPlXPbnqaSf
P4S20MnXSZr2phnN2zBVb7OOGA9M60+OnZFCVi//5laBOfh9HInqCiePJhMjntIyKG/TSMLIuVZ1
ujSMsycR6E6ry0gZ9hUkhsiYIjYbz4ImKj6ZKshMciPElXX5z2+6bp/tmRw2g0RJV9reqVnKsgAy
g6sTYVy8aJW2CbP4EHrX2kkXljQSMn+/bdjAs5CgAg2zXYeUF2JuBFwqqGM5t9z8sayIsRHhUgGb
RuzslRdzmlv//trr9tm+Y6QtKzks9BDJ7PrZtlz1rmq1/tnvc5HMqyEptfXHs+LPC4x+jtIOYYpX
AFLSG2PQq5tcYABVRWJe2Xle+utne40I6ERRwKu9idU+Wjb+aKxpmEdX3swLd8mapuK7r5r9/zk7
r964dS0K/yIBEiVK4utUT5EdlziJX4RUNapShdSvv2uC++DwmCNgns6BEYjDttnW/lbMkI6rsvrM
guSMa+JukFtfxneWveTIZvr92tznOCG3DQ6359yh/Jk0oOg3AA0vLCKXDcsHvazLeD0bNxq8Tpqz
4NUOGIg3OJp/hinw08TcR6SoRFOFLKoSiSDX+9oQyXTf7Gaai8FrJniyhshFC4Au5a315o7qpmAM
x51/+4OAXJWDaQ+aTWf9bCs4qfnomAaC94UGM3WHNvH9xJ7brK/LsxUM7t0g6IbHwLBdbx1DANPN
LnyQQ5p6yPHxofztOvknZeH9kansxH1oSfjFovN6SaZqaLO7Gj2S+zStzlmZFkCGIKPKv6PAujQL
od4wMehlwL2bGFRlDGjhvjzbSG9GfpJ/yKfgTfnxtxBo6YVaGNqLanM7VjPSWC1Wnlun24HasIPP
547Q9gD2JjZ8ztfrjWUYtFSb5CkJwFOuY+RNQLgc5+wrzbvNOKc/r3/evcTxDybhf5wOCiDEU6dH
Z6Rw8A2RfhLvwBYAGuTryFxA94/UerUFxjOSV/Nu7+ByC9kmTUbXNhyYQhuJuoD39RJcm2mNKARX
bRBdE+BJ914J/2n5Hf9nwYYnLJ/mFqz/hYYx3PvDJvLfXrYHh+ZthmE0w8Hn8mW+zwMQE5CfBZTH
mpa4uX4lbr4fPdzQgJGSQ+jfoRq8viArX683oOF9FikJ//6MUTZp6QeiOlvy3gaPI4BgVU5/61/S
V4/J7VQ9uj5SQBJwo/1pYbpehtlH/eb+W6wEYoflEpzjCnSqXdLwV+bAK2FXAD/R/66nziveCrcG
5QYJgQtD3jSv9PiDJ/vea+zuLKmAvg+Y8EGe81o9pGn7dr05TdXSthvgKFVKkqQ7x+W4gaz9bqDe
5pI/5KIo1+ZA6zQLtTGEIaqFIVkAH4Dspe4sbPHJ95yfTjgurMyGT+si2arN8Szel92ZBGlk5eND
W8jbtka6JhaJUQEYyvi03eVwYKG7wWkA1xq+kXz6cr0PDHeB8Pn+d2yNLfLCkByFlrFCZEQTOC6L
HXJSn0qgHYQLjQMI93jesu5nGoDKm4033aO73mXgvQvcHLb2LUgE4lwVDDn+INFY/XxWQ7WkwDJs
OS4C/X8K8FQ7VnEi8D4YgLCTQ1AsvCe4eHzKbJAPg3KHHeEIcMJtjw5/5frvC7TAffIS+D4ARz5+
r0lfrpCmvtBahrniaSEAGTUlGGj4Nqso6NLFGQvfSZTiM44hBzb5R18sKaQNq5AukAUkxR/5DL5G
PvQJUEpg3gcZqM+xs/DWbZox2rxXsiqTbkTPsxk0O8ctrbsuIf3hxhGtzXWQ0VMkSoJgiIRlZOdY
2coDjwRMyGFVzyGWjuIES8dL/q9XrAIYKOAEDRPo66UbGk+XzYKK3xY5p9jndukbRGXpyrHlC85w
t0UbXTArYefFaWI150E5T0klwU6eFra0hoj/19r93YSMIYYfkfjZnpEBvsrcakPpOcAow3J7vW0M
/a6rYmskJrhIKFWR53S4j+vtNuP7BBCOcn+9AFMNtBk/jWVNBEf4tcgAx5aZ7wA+puuhHiJs0hYK
MdXi8vd3zWRbHRTvkuN2lNQRnBxqmJSIfmGdMsSsvxlw7z6uXDD367SEp1tNQROU+SvlVruNnfY0
iykqIH5YZVNerJCM/Hq90Uynfj3RjBO8CIoZNKLeL+FOX2+RyQoPWPdTCcOylXWxSRnkF6oUNnhp
sySmMdVUCwJWfiEFOu0Y2dNYb2AZeVBzu/WEvYMvbLpCYpy9BsPyax6q265S/loSv2vbOp6JnQnJ
I9dOCUA6JXA4MvQ2Adz0VhBLgSAFEscrV06+ud60lzX0g32brp1lcvBsTnwe+Qne0q0Ju24iumPT
ks+gIX2z/XwhopoKuqwa76pGcgJpeejyKGF+jix23Kn36deqo0CVxvEz6Lm3Hat1nWwSE5kLrngE
Qt7ZrmHIGCQH10kWNjyG6KlrY0vSCui7sZtnzALrdt5YA3+CV8lCMxmmri6NDVxez0zFTQRQy8+m
w+iGeczSSdcQfPTkVIBocghY+iaaARu1Jh/egc0vAB4B6IsXmsf0+7VNQFBT0jLg9FCEtyWyvY/L
9Mv1oWr6tLbdh2VGmcfBXEW5H77hkS5ZAU30dP3bhr3LX0/Xd6MzRRJ6XBFWRU3c3yWufArm+Ru1
khcYA+/gt7iB1cDn60WZBpC29itwACAHLBpElfA588gTsuZ+QMSycH9t+LwuUy1gnvw3cEWz5du7
UvBPRZnAQqa98VpJF6kWuYSln+XU0chdkF5FA596RMOwrbY3NZCuP+0akKZyPjXRlMA+LIQzcxkH
d0gxXnhFNrXQZXa86+vGFRajvmwgK5rINm0KiVWs8nZ1DZeS26pwKfp9EY0KgaRy6wgWB+wOQHkY
Qk8xHIFp+HK9BMNU/psL8a6Ewi/j0REK6tyQvFDunzIvOw1E9bgVKW7bRvzHyLhPRQ2a9wDCDmk+
1VSmEWu9JSW5qRu06ax82EnXc9lFRTr+nmI74kAq1/7SHtuw3ugqUs76Rs6920WkzsM7JC9QOPqS
dq9cHwAubLcqFHdbX2gz2hpnSB9JLyIbjMQ6UPdAbKyb3kfC+2KujmEvoqtKXcQfP87aPgon+M7h
FS8A848+0NA+BLM8wHnz0XedZzdMb5slunR0ahy4OY++AJbePRTVfEY2MryLioV1wjB+dbWocNFg
M1C5kSjiX1PWvNDKO7ieuGfVUhaIqQhtnnslMMsxDUQ05OTop0BtgpuM3GoAK+0/N/W8rc1zPjog
CaToeXcOnVXR5MGjm04NDG/6EIaPVrkwwgzLky4WVVWXU6Q7oiojVzvRFtWW+Ck5jLB9OAP5Bq/7
PHO+5UA37q7X7C+A5YONoa4gjUN3akYvG6LYg1WIrLCC7AQAxYn8jmxEHh/T+luYPlrJtA6CqM3f
uNxxSPQ897G2QV8CJQcXw9AcXf89ps7UooVbFcC3B14bKek9xzHIn7UQyB1ixVsdLK08hphhaxt+
WMsmsU+yNoL/7KNi4HNL9dbACIyK9F5iwC5UxjSZtYCh2Ozh0ow1UR16at8pZq8DPMjD66WvomKG
qQrh4byxk0DA+42FN61KRFecDrFbF2GDvaXEZeBGFd4fmD8+uDA0v95HHzcf+Y/stEm8rM3bFnMa
yLCgqC7WTg74/CKwzthMZeeg8Nrv1wszXHTDp+vfNTYQuC4Vo99GHu/2IslBpIRXJcRmn8FT2eRe
61wM49JVGaQ/Y/ieioJ+4Za9v178x6sXnOn/LV2lMqDhJNvIFXDbXqWJj7cGNAkwu26Yx/NCk368
5yV/rZffLfMugwdaN1XsDIeLL30af3Jdf+Fq++MZRXRx0ASHDKew/PBch8NhCtNTm5XI5Kr84wQw
wPamZgov9Xr3+8Ma4EcHVN1znMfxwSum+U4mRb+dcI2zcGIy9YQWg2tqubFljVjo2bC1+uTEkzlc
wQluSff68WwlTKsD4G2WTPqpg9tz/bng06mu8geoKSGzzXd4zgBVrz5R2S9cn5nqo52gepjKj6Cp
i6iAremKytDedQDXby7xeKFXDKOKacHUcRUPQoCRo4CEzb3LcGXPYF9349TQomjMelgzjjk7z8zf
ST9+gGvh/ZyrhQOOKcpowdOxxoplQYaIksCutnFLf5vYk/U4hvB/pkn81RmSl+uj1zRFLiPi3ejN
QEEvsrELz/6sXlwGcqu0sCHypi+5Uksr28drO1gC/xYCXC7zOKivZ/hvPJX1eMqleEgIjcbcpavU
dbdyCH9cr5BhKOsaR5qWZdvNEnTwBnrGyzvGyLuXWQ5HGQN9C87Aa+EEE6w4p7vrJX481DxdHNTP
cVo1aUYinLCcdZqmGTBPlbswkA2LgKfLgYisKG2zGC6mF9OHsPY3TlZsBOEHr3c3siXrIvZhQFID
nRbslORHABmrm5ZxT5cFNUNB6eilSJkHaBC3WPZD28zffQo/EdUxZNQPv4iUm2a0Fxrz4/H4F8P0
fjzyOJ2CHNC1qOnjbwWs2orO61ctKINtkf653mEfhx/P14Zjl9Uhg37XiSa7nL7ZpO/hkpKFb5UX
jgu3nIYxoQuFOixzHeSmJMpsOO/CsnjNMS4WVkzT77+03bs5C6sYYFQb1wF2xPuERIFTalufZ+zl
rjeP6bdfin33+aqF6ZPyOicKbSgPSll9z/Nm4chl+vbl7+++XYMlUiCRyoG6lP4GJQHRwNvd9rO1
RYWMF/AwoKaRAyjTtofpwz4Zen64/nXTNPS1BWUIbSGnGYjSNgFBHuLmNcxU9x1E1EER7kRQv9RT
Ciu5fH3R4sY033EJR8HrpZt6XFtvABlyFJzZETCr7lgCB4isp4dk8F6uf9406bT1BlmZ/WDnikb+
50RlsKe0UoCYwvKRIjn7ehGm9tMVQtDT2Dn3SxpNYwiERet5/S7HW9e6mYvfsBcQzynL6Uox0a3I
0PfwgB4nCOzcFC5UAwsXWvLjpdXTNUQc6ZVU2hzdiOuF2u8iu4I3aO8O0SUjBW9jC0u4QSvj6Soi
VY1d7RQVCnLBj0857OZE9TlJwAQGUvbFSvg+a2DeOIBY7flwKgRgC9SYnROMJ5Az8fAPlwTPWqi2
Yd7pmiOQg4IGkBqCpB+VIXvB+t0MS09xhtGjq4LqfsrsOKncqJurQ+UPqxyxIwf0dGXZ/La4oUt+
XKDDS3tqPQCCpx4SOdx2VPOn60PT9Pu1wDGOZAZhq/aQiMcfOywGeLb+VQPoywBiWGh/A8DFo+Tf
wEfDHnhpa/QiGFM0qwvIDyjLZ6fJppUTYAFVIHvCCrlQWwobKDDzP8Ha9HWaW7AX6Ov1in68NfKo
FkV8GNOLBlpmXHEGOxsPYkMJjGDK57031l9nGAdARlbt5xzGtddLNDWtFljYlEyurRpkM7X+0zyQ
50YOHK98Ak9W1Hu+XoghOOrSnzCoOpJaXRBVednAWKj9pBJybotmYbNvaDZd/zMymxIvaYKoBs+2
c51NbIEtj2gRk3lTVa8Vs5Ed+H+CpxH1Y2gyXQnks9Duy9AJoimlR1KQk4XMuaoOnuAkfpOKBX7e
/45Fn3gMZzoUkTHxWNgMpPL4D7AmT5dkQ7um99kkF4oyxB1d/TPnwKXEMYryM+TjxWl5SvLSWdio
GFRTno7Gg4cUpB25H0R2D1w+XqsB1IAjAqzykgmWLamyN5ICQl4lMt+JjhVbFoTuzocL6cLYMPWW
FjtAYZewYUOiTMBSCudQuI65KpM72WVkLyqbLNwAGKuqxY8SPspEeEMYJekk9lYIy7Kepfx56MPx
SEdQ0xv4+u3xa+Cv6U7lnjmews7Tqxemsqkn9eARwJ0QtsthNMhqeHPrwfmUIWNvd30Om+aYFih4
hrRhFQ8B3lThYSWF88rtVMCB13HWZOge83Lap2HxqYobZ6FChiJ1jRCcAEtkTk1BpAiu0AqkpWSV
BMUYh9PgDAtd8PerYZ0B1HK9ioYwpWuG8jrtOj9ofGyrk4uDX7/m9oS3b2TcXy/AsLXRlUMUbxlF
GpQoILefYX0zwroy+QHByHoCs7+m8213u56uIBrGmsD1JaBR07J6Fw+1t0ozMWzmwJvXje14J6eY
wFpMPL6t+JQu1M8wAl3tXMLtLGmdHrcGNqxRtpQo9yAoXiKut56pey6lvjuZpDaEKXhqolHlzsNT
isn0A5bFMAGpwqVHNNMk1nVFSVdB7uCgDLcrYAUY29jpekfiObCc8HfEIc5uLvMjvLt3LUxnLv+9
rXJa9Bgt12+L0qMRD7J+RcNA7GbVOusivHl4a/EhG/HOb+UMeYOW9RLXJEoU2dexvTB7DPooEPX/
7R/aylplvsT5gcD1T7inBE/+MEw+BeP8oijE5jINvqQAs3jpEgTRtGvTpUNdC6nVWM80gr+YvaEO
BNLwS8Wl0kOHQ55Two3Xb/c9/C9Ub/3ywO/IJPnVtvlWwA70et8ZlhgduTewmV8SV2mErBZ4Kqe8
XXVp+XbZ//a4BLpeyF/lwX/fwkDJ15rXHgjpixp7gtLzD0y18NSdSpjCDT4UrjmBB0mORGEZ2P2G
z8G0ta1JrOH/9k0MTB3A1O6BSAOWFgj+8tGWM72rgsVYfbmZ+ejXXdrm3eTMEscu89zzI0D0erwX
iTvWlw/Kg+kkbqxhZdMfOA8WthWmwvQ4Q9LO9uIAmbYyD56HzlUX/xUBs+NwsA92XPxqhCO3MzhR
S9dsptGty5aKuE9lOLVBNMJ31svyP+kQwgVheqwd/ymQbjQX7md/GH+1svm10OWXmflRo2p7l64p
ptZmzAPdxnvG6/uvqY937mztczyQpFYatTiUQBv8DDvFe4u1C81rWKb+Evff9aVnw7eDlpYX+T2M
I5B3+NTX6e+wK2HxbXc/A7UETr5E7o/qp0UkmCdyYdGURr1Vprt88vkd64rxtpCqu3rEMG12O46v
k7D+DIPC+9AZ+xUEK6/Xu8ewHukiJ/DpYmTb4PsVeojDUncupj9DVb3d9vnL4H/XC3MbJJ1gkwew
sPPLzTgS3OafgFk8Xf+8oe11gdNAKRK9/ZpGsQ1v8jz/VhD6fP3TpobRYgGsi1q4PBbzyW9Gfw/T
dzvCuRoJOaQuFm4ETEVoEaBxK5iYV0wi3bcKHmZbWva6ywnu+hhVHl+YCKZSLm33rgt8RzlOF3g4
4dH2GzRnTyntP1shuW2A6tIm3GVzeNU3YEhOyFnGlCvoCvZCzZ8OI2mhCpc2/2CK/b3se1cFC3od
2CNw98Tc4HF0GYw246+E+ndx2T5e725TaPy7mXpXhs2rxM9i7MuhKPzehzApHdvxJRusuzYJ1tJv
7rIuPIyuewd/kZ/XCzXVS9tstDD0VEyN5AT5mdzhEqO+T/sy2BAhUzizoILXyzEMAV3yVMsihPov
9iErDx6aHo5ncU03XpXc+H1tlucNcd2qluTUdtXzJOw3m1L4dwbfrv98QzPpCqecxU7qJ0WAETy+
BFX8yOrgvnPwTu2xZuGYdvmpHwwx+1L2++4v+zBsShihjbL7bHNnX7D2gYfpd7D331iBLQYHtGlz
vUKmwaarnQK8qDTw1fRPDlf37qQi7Gs39tC+CY8/O733g9XFdprUCcm5C1cIpjGghYGOQssqAsc9
TTT41vjOuo7VmVb9bbFMFzn1ZWZ3rT+oU+dO7Q6Wh95W1P7dFDcLN92G9dzWzhbOnIS+DwPlE9DU
cCYJQmRMMAWrstbaqHnel0Tddgmsa5f8CfZNLO7VCfan3gkGQMlKpWRYOGGYBrM25+1aerFS5Xwa
Z3JwFCyZJZ/4xXMMbuVtPCzstD9uLjhA/TueR1cgiRkX2CdcwEc0bX90mbVW9bgVg/0KfPyP6yP5
4wXY1YVKuT00aUUBqoKz1taT9oM/wony+rc/HrGuLkvC9jCu3Nonp6yJ1aZrplPg4UY3d5cAJaYf
r815Ys1TmfIOK6M1/SgSfhTu/Hr9t3/cyy671OldOAknt4AOvpenZJLrWIU/ySx/DVa3tz02LLTP
3yX2vzEL/mX/FsJGhUuT0AUuhCbHEE65XR4fYUN3kdGuiIMHNjh1er79wJAs0jXhtrKccR1CiXpb
JV2tfNViFra+f+IDe7ns6m3AsT2WI50gHBaWftMg0KZ9OYArM8cM0x4Gb/ZIo0yVUTIvgYtNQ0Db
vI9lE8CteQpOTup+6vz5mapgYaKbfrk20ats9ucBhuynPp6OQwkt3+SswYP/er3xDb881CZ4GtRW
A2Nq7Fdqh6wYIX9S7i2sFaZva+t5wiHCtcRAToMcT04/3V0C7PWfbWgVXTeDhJOSS+x2TjAFznZe
bdlH8KbENpNyuLutCG1al94sWydn6lSUR966T52ct+4IG93rnzdEVl3tx7CtHQcnn0+9vSsUP0MC
sOuVtVL2Dyfxft9WiDa1Y1ImagLi+lyLdlvV3qGIq1dmx8ibTup6HQzBbRY8ro6HtBlkkU6NkrC3
3vShwOLd+L9avGAvzGDTYNJm8AztF1zPlDyrnD0jY2ff+v2C/MU0mLTZ2yNhvoBMBZ8eygkZ5eyB
Neqhqpyn671g+r42hWc+FB3MXOQ5ayDGSOwapsVFA1J8SpYQ8Zfp+kEM1wmJcQrJOTQf07lnlji0
CYGQjMAOZYBdcMs3yrLLrZf6n2DMs9BohqVJxySCIcRJo2wY0MJ99TT707QKJ7gmOL4vHn0LTMjr
jffxjtrVSXLQkkJOUQEv5rS9Bxe5/qGYm4c8Vj8yq9lls403uqXl9uOyiD6I53wO425ApqJEndZB
LOdIiJLswGkG0dhPYajtU/8+7qqF7dXHg5rodFMrgPe29Gekl+ZNukv7PtzPTRZsrzed6evauO6g
LxpVU3EY5dn7oB+fmzH+fP3THw9pooM/exK4IrNaPMonfjmsWGnLdMsv+KQd7DzapTQLQw30YZ3W
9ozckKKMJCmzCPvOeJvDeXshBBsqoQ/hMHMDSwGJB3l8Vh9VL9iPEaTxBwGl3UIRH0f5/7in1tNo
i6bGvsmvcvt7j3uTrfSDYsf4ZD234DZf0j7z/uV6rxjGr47iKwde4AkSUgm3HyB5DJrjUCgYULvi
OFnOT9hlbAOpFkaX4fRJdDCfQxVehxQBTa6pvzJfHTrRfSqnZE97+/PUBP26HnhzSfCReLDkX67X
0dRpl6Hybkvcs0llFrIoo9FPfpeD2jjzeCesduF8aFB+YRz/+/12RF70oBqM7GD6RKywXA1C/cpm
upcJHllhiNrukGm8DSjbsgG5qXb/fFvNtBUO5M/BSZykAtYMefwizo9B2R5nB+YX1wswzSYtHjTJ
OE9hn1dROY/PsON97a16d/3TxsGgrXF9Zo8tm9wysqT7dmmpvE2P7kD3NE2+hHR8bBp1J+f8sXSX
tpcfr3lER/NNoHhjJx+DOh0H7QGvHfYz80c0nfSUs66sODsgjk9rLilfe9NcL+w9Dc2oC3KBa3E4
HkDKyKn5D+T4WStCE3JbH+lSXNhmKTeOa1AiPOulC0i+cpm1cJQw/XBtR5uH+ZzEYVZHLuuyjWCD
e8ikPS/MnI83BESn9U0iJOBJTRUkp3kFz1d6z+nMVnGRPvThEg7cND11Rp+XWZSVvaiizs/CQ9Eg
p41wIXdICCAP8yjXYN3Uu7Rqx01CLeuUgqAAv4iMPWYu9V8WRvtlxvx3u0V0kh8VtQ2x21hFLOwh
fAy6fR3yE+tw3dsS5wiF6jrpq0Ndj3C2qnEXx7Pf14s29aEWJHqvwotyjMFXqdo6UEWLjef0+cKd
lSG46ow/p0/8JJFNCXEkWCUtu2MFPcG9YOHzpiGiBYmSBW45CaeMaNMfcFrATI1/CMk28O5d6ppL
Q3zQNbpydwCGasahp4zsTiTbbGRiPRQy3s15mL0A6EtWmW93eBqJ262c4EwIrXIHWzjf3zfdQBYW
R8O6r+viaJyrJJN9FgWTv24pznVeZT2AxV6vhN2eOiSGLkQjQ5vq8jgGU+cqVkMWJbzcVGXnrqra
ztbz6FWbWQVLt2iGYnQl8hhWs4/0bWyNc/E7I3jS7py3MG/XbCwXNsN/bZ4+6rpLY75b2mXFcX9d
oAyONKiNw8TJLarvWHqfYjvPV4GdPdeec9c2xclG6LV9WG+JPt8RIKVV5RzqfOlm3TAPdAHykDGc
XNkAmpzM791RbguSfmdd//36JDaMDl2DLPJGdC3ctqLYGnAjWZxrX6xtOmyQWvgz7v3H68WYanGJ
Ie/as5oEk73dVJHMqmYL8grfww2xOydxtUT8M4Qjqu2WxnKMO8CAKtj9NvQ08Drds9hLF878pnbS
gl1WzXZQx00R1Zm3tlJ3k+bBLh2TO4cj4c8LF4oxVULbFw1qyMMAkOIIDGax4m2NB0jR7653gmni
aDHPQjLZUARTHtXIjEPecnvmXG4QET4nznzbwq5riq0+xs1CMGVRmQVDs8KV2Mg3eehVS5Rnw0jS
RcXBPMl+mJ0swob+APv3Pex3972vFs74hn7WdbepSLhPixmcamjl9tD1zFtncOdNIO30pR6s4sgo
1I7XO8TQ27oMt495CL+xJIsqqg4lrma2dhEs7UlN+2CduZckbdrjJphHdXnKVLabBvhKsvG1mMd9
L4NXMfQ7iH4Pg7zNBpHo6D0bGDyII8I6muqwWFtZ+pyU3TEjBeyjnTMf26XZaBjJuk21xRlXpERB
o0QSSsC7nbLJBrKS10HCaOJ675hGmjZdaJ8C/WLVYM1c7pEsIXCbFdv07IvcX5juBmEj0bW0edHL
JpaiibKcf8mc+TwIZKTP9YNXFd8Lz4OJvLfN23p72f1YdHq9XjXDwNMltQgxsLqjrI66LLZWoJ7g
jk4syWkNnaPLaYtubAQBtiMqVNwBv0nVKi0BiqiqodmIYaQL0m5D/+hq2iIY/WqE6imKXb6XlgMM
EICJQfp8vY1M80eXzTq+7GNINJIIr8wPA++fCqt47Gr+2ln155G396RTIJ+wb964yF80dczl7+/W
SSUm2YjSTyIajw8NHe5igZev6xUyfdv999vBwIeANAXqU9DPsejuS7f6ev3ThqipM/iSSiQ12IvW
2aJOsm5CwXZlkb9QC0ak8CkVm2SIF3YSpq3ZXzr0uyZCOv9QZ4RZ52qiK5EcpWetHfIJ94q5q1Z8
LFeZ9Vm1z2CSZMmPEDKk8mcbLEm4TYNOCwqNK9smri3rDPONzVSKg0txj66qhZOr4fO6bjZGugxO
qPD741N41ynvELjjkXDr5/V+Mo1pXROL98B4FEmbRKOj3ooKiQI+MNrie6M+W627AmhnPaTNWuGv
10s03Izo8tg2b+bRz7MkgqWFtUa0u2up8LeChOu0zNvVNPF4NTakgVvY0sWZqREvgendCCHWZMsx
RB/VsslXIgUlVyTBM5aHhcOj4XJTB/EVQo2hM0zWOXdd9b1xOPlleR3iXNKF+ckWbrPBj1CQ9PbB
QpGmOmmBwZGjk0gxWOciT3aXcSfS5FMwLIkrDLFBd6Amw5SUfZMmUenZ8UMflPURyXzVwo83tRf5
t0PSDIO6dPF13vjpT0lVhVgdes8SrpATeI+lvPNYNjwkc+Puro87Q3vpCqukdeN8Lll8ngO+Eync
VWn5DfDTP9c/b8hSJbq6irfUg4Crtc5NEh8DXvZkVXcyTQ5VFwbtTnm9GKOauxNOjx1r/GNrlbX1
MLcxSdcMDAw8GDUymUGqRYLQFkTEi1s7x5XhrNzbkleJTi708V5V9b1AqJSOWIW5wO13M2+uN4Gh
hXUdb+qxMbNStMBcpCd37o+8wN2T3S4cJAy7CF3Gq6xgclRNkwg8j3blVPKr1wS/clymOcOSa5hh
2dJxhSk0g+CooAxR18MK1jfViln86zDHWzuIcczHa99CHDS01n90vR5UZBTJdTA/KQ8F3HZoOu8U
EATXO8PUWpe/vw95RIrMb1PrrFS1sZzimDlIwfXa/tSH1cLKa6rC5e/vyvD6PoulTeNzntb9MSxZ
D6BG2t/1Vbp0/DVVQ4tyfjkK6EpSzFp4YbZVgkWpgPWG+zWWcqGlTLXQdkGNlwqndd34zGV1sCbr
MOciCuUSF9H0eS3U8TL05yye4zPoH09jHt5XvX0G2mh9vZ8Ny6mu6W2CKi2Gy6+vfJh05WU23A1Y
jlZqomwXgJa4xXtUvi6r0F7jYLF0H2ZYHv5uJ951fTpOmQU0SxK1HaMr1yqPccbyhalh+Liu5bUn
JeFtgH2pZ6sjTL3+lKxbMms2zHCdVCjSwO3HxMVWYB7S1eBZh2qywH6B0Z032HvLhX7wes+YaqHN
DgGXC9p6fgxxgL2PQ/48Yau40EKmpwad8ee5wu9xFk2iOnCQSj2JZF0GtNrgLtLbuwEKYpz87JF8
sy9HBR5Ug5jZxDA+Gbu8Wbga+RsWP7gU1RWxHke0JzC8BjQR4I642vhjseVgmA72qqvb1Rg/OhCx
qmZesfEtdIcj85JNHDyQ8FEV3/14l0FQf725DfNMF8+mYDc2pOJ2NHS4apCW7FZWZt93ube5rQDt
Ji4RCfCNTmNHtAojL3N3Hk7imH0Ly5thIutO0lNH4LZF4xmJWfBkWdlFMqwr0o671qnzXQXW8zpz
Mn+F4NffE5ougQU+nhCOrqL1s6rvmO04kQua4aZTQHcU4ZfBa38OLL9T4ZK4+eP6ObqMNm2yMuid
3olgZQ6vG+8sC9yXWvQoM/klZraAPTukDSyvvl3vr4+XDkfX1o49K/05JzY4EW146N36jYaAvlWq
zdbgpi+MCsMBytHZfiXmWOhNth0JxoZTT2S9zSv+QxEwLy4OQ9Vxwr95tcv6MFqKf09FNn66XsOP
hzxwK/+uv7xmI69mZO0kImVik9m+9HduyJRcZw0uKxaqaCrmEuDexfq2dyDhkmyO8qriW4JnqrU7
t/wureZhoQiDztdh2iJcjYypQDpzlFFviqAvgHi/xs5FTr64C21brmcf8PfOClv4HjbwbOoK/zQM
BEJ5pE2ozUBxnFgIJYYbBSS7/FtjnFDbLMyzOWIug5w8H+PfYeGRAyFzuUHyUj6vChWOwwqWwum2
CyldMTuTgH+0/bbIvWw9jmG9LzlUYSN81Xa39bcWgZia+zRj9Yz7mvlP6RMoSr0/IrzN8M9h2k1G
BbzXlDjVHI2U/wQt6Hsrg8NNv1xX8nJ75g0l6RxZCWt3ktTdDklg8zPpWb6wETLEMZ2MV4HF3giB
+Dmn+Ys9qIf/cXYly3HjSvCLEAFwA3llb1Kzu2VJlmX7wvAy5gYSILjz61+2T3qw2IzQYcYxjokG
ARQKhaqszNxKvqdj+0JByk68YiVavBr9v1ceM8G9tEwcNOfy+Qx8lM7DdoAiTl6Wa6C7hbNmUni2
Mhi0PzfzuWxq+zgEXQbcCFiWwo7Y48phW5qC4TaAtuKK9/Z8Rj6777cqSEZ6yT1lrUU+Sz7RxEU6
9mRfqV0tpP3n3yUQCHUMBYcRb51eAxLZ7YMOz91Z9dsiXVNyWJiViS+bqIbaC8WYyDyCCdHp7vtx
TSdtwbZMNBl68EFW26ETX4FvrWLxbmrST/7k/ulrf19XMV9xPEtzuP79G09LyiDJ6yKx4XeqT3nt
fe/z9vX2CVxoS2cmdqyL+0qBznc+O3PXhSlIx1tK7tt6vCPOMa78vZ8kv+tiOAo2vpDUgcR4dfBl
+zUugh2l3XFg9r3y2efb37Ng6CbVIy0LBXr4cgaUjYC+LNBO6Oiq36DotRbqLwTJYLf+/+VMGMRs
kN6mgFuAoUEk4zlz+C6DQjeFSGBKnSZUTXEcePycFNBUz8FsSj6GCWcmXjexdNr0AuGicOt9bTnf
a+UPK3aysHj/QHNTEuCNB1+Hh/2pjfM74WQytMo1LZuF0Mk3Lhr0Lvg68IV1dv2kfFFlwncTcbsT
yLj0nvbyz20bWNwg48ZxHfQdu/5kQXZI1Bu36i5N335OIbsIMoLPeVUeCvAljkzcV2X7KUvrIpSM
PN0e/f0cJDPxu8rWYAFtB+ssoaETJo5LQ0nJsZKJt6OW2F1txYdw/O3Rlo729SveHG3ES3zKZQf3
FKPHtmpsFiqfrpUNl+ZibFjRQrupBp/ouQTJBXiT+FmAOc4N2DHNp0dL0B1agNYyV0tTMXaNVBRs
ReiIxtt/JD9nu4pfvaZZS1EuhYImdFK6vlMC2zqd/Vn+JAHSqMgT90rsdB3/gfP6SrLuszWp5yzw
XvTQH+3R3U2xtXLBL7xT/kFQdlelWjmO56mxL/6gN75NLiBwTjeWJvm2JkSHVTCcWDA93zaNxRlf
r503tgE8v21VsPoz7xt3DvWsxS89efwRutH2kU1gwAUHZxBCBHgKVUX6b5kt3AhHYfzt1xliflev
deUsuBbv6hLefEvc1D0lQWydhJKnOesfmCgPiVt/qETLTCAm9byMdpVtnVTWoQe828Wzs3d0ub29
lAuOy0RgtspVjasm69TP3q4sZ2gR7CX1whREn7dHWPJZJryycTKk0IPUPrkK2iBgAzrh1XWmOboO
dfJde+PT1PUbBrqMK53pJ11IEaYu+X57+CXrNF4mNUoweFQQ65QFzxTJveu4LhQWUOSs1NPc+GGx
JuqwZAmGT5H5ACBg61gnFrcROjWeAmsOnSE93J7JQkzlGV6ETaUXjP3ETs00fSncNKocZydYfTf4
yY4IZ6UVaOlwmZjLxs/BGJolHmTA8VSEKicHtWE9AbZ1QBd3Oj6AnsWz93X5gOLT1p/W1DoXls8E
JY5p5kkIRXunEXyVaELhF9Y1Z4gQ7G6v34LLN1lRywaMUDzPPKhC6k3q9lvLTy9NlW9c1J9t6qKb
1FsJNxa2ykQcKpaycZ5z70Sa15EfZqh1Fh0LHSc9zv5az+HSfK7r+MbxjDErKwoShJPbBt/BE9Bt
PZ9fhBBnSq049CAJChXEj3EhMJMFtQxmi/mT8k52exh9Hnop38Ao6vh7bfco45P9x3bJ/v9ZibJI
Jw1TP/Ea21KB3jWkcb7pCZo1rFqc3Nz+VbTDSkJ24WY2qVGzCY18EDXgoKCRd4Eq0F7jp2sbtGTQ
hj8oUjALM1CFnereeRZ+9Uwb5JyIu3LvLn274Q+CAM1afpO5J/CJ/9f7QRI69loL9NKD1AQhVjKo
PWYF7inV7DUTw7lq6OHanSstoA2Sxv7tO/zegwhU6Nr+yowWFswEJo4Bk2nhWZhRGWwIae9Y7ByD
cf5627QWTqUJ4yYdENQucdyTP6HlXUp1Skh8n/IBV0E7PNKuXclML1yqJop7UBXo+9jknZgafo0x
2IlH9Won8xaV7o8dExNkOYuC1VMPIFjmKBJKp5Wh9suDl/b3qk+zMO/dIwC8fCVMWNqZqw2+8TU2
qEu9IRDuaWRAaISzDkGxfHtXFszYxFh6SSfdXOCnEeoMIe1byECg/nL7x5d2wrj9hWUDbdbDjDOS
1M09qMz9ZAuO6AnSegChXgZFV5umlwIdE1Jp9bHqeDH7KFbynU1tiKW6zaaOEwjoAugytN84D3a9
0/2hwXh2k8/ESlYu7aVFNHxBIrOWpLMKTj3Fky/XQRa2o/t0exEXNt9EWEKqyqpB+o4fryCWOvjU
Olqzl95BCmCNZH4hSjPRlB36/5UN+b4TOivVE9SanRcIHSf3EiwVwW5O+5ZsoGw6o/tnaqZsmxW6
U7vb01tAkDITDueKcU47Zc0nNk2bLGVbP+X3f9midVtsPFJ9ArjqScftwXPiZ5fwT7cHXvBHJq0k
sZVFHC+lpymWjxUaB+IpP6ck3rpzd1/JbmV+C9tnAuJqIXPwBIvx5CXBw8TIp7aZN2U7rtURF2zP
BMTlVlfrugNfI9jMr/VJ0NxNHqKQ24u0dBOZWNjYakqU+mx+sq79YGz4DOziqyztl7kTd20ZVKEI
iih1rDvJgo/5JBMXC463zquUb59oX7khqSr04Obeik9a2A8TFJtllmz11DmnpvO2U9A9l3g4snhN
QXdxwa779MZXUzdTSjE2nXw2HfwK1DIzU98slkZyHhEjNociTv4EFaSJ6qD/4IoZYZvWusoSv55P
Kcuzz37uTVYY4xh/TPKTmfDYpq5t4XTzjEXr54jMZb1TnU62yiNrIIr3i1ign7gG2m8WLqjB2lgP
nEVWdSlZcTeAVMMSr5OUO6HRA1hauxLae1UN+EAOOhsLeDAVJlkQFvxDpUN8w9VXvPmG2ksHV1XZ
GFWDv7F75zBXfZSoea14/e6jAb9/vSjf/L4teGy3tBwiEHgfOmc/Sx7hD+21oc+kDf3BL7fP7bte
AQNdrf/NQDiYbdzGeAgTZ5IXS1X9XdG6/O72r797r+PXDRtX0hWcZEMfZVa3s0v6QEkGDCFq4924
grhcGsKw6A7cslKA0CESgkGEcQpyyEM6/NyOnr8dx9ZfGWdpoYwQhRW9ReoAO9LHTXUfkJJGTT3Q
/e2FWvp14w0yoYo/QcZoiKCl9ERy8oMH2UqUu2RKRsxBWy3wanJZpHnlPzDEuruqseKtHuWLcEV6
gIZufpwtb1wJct4PsJzAfJToEYqAAjnhKG6D4pLEuX8QtYN85zQ4yOGqeDNrtHv5eKPsGNX9JRiy
bylCvgvTQ7aSUFqwCzMaCihw0b6GFG3Csk2u9M+cN8/ZlH/XCXpAbu/awhjmQ4hPHeW49oaoJGp6
VjmYJkIHfKB1mOlrlqJM0/LL7aHevY2wpobD0Zmr0Ao5jFFa2uKJzrrdgUCjvwdve7xGd780xnWa
b3wBcxzVxZ3fR62+gmi99Oegq0Pj2y8fm4Pha1wuKGS/6z5ySjjl0vUkdDICsvWUXmMOXjB2s89s
6GzGm74YotjeF2PubyYUzNOCgAIycMIhd1+QFPnIMxhbYngeF2miLGmzNsptqBPmZevt0pF8zYS7
Zl9LszF8jsTBbNu266OSigu4PR5BYxSVdvalJfYlz4L7IM7aze3NeTfKxWwMD4RboKuKfB6i1kbm
gCTpQ2P1zmZsnW3vFHfpoNfuzncfERjJdEg+sq+Cg3UWwGMqQzetgIx3g35LfBA36k57QJ/lYDyM
0Rg69v1qAeY6wD8QBycwXy9zb8MXcjpGWc9n+wAfhb7tTOaPSJ6Qg4eAb5uTqj2hctvrbToz9AkP
qxD1hQU2A+TCVn6S+TY99k6+16N+SOLkrkkzMODLs9/XH3mtYJLGIS4lEFP9YNGjV3v3KnCPU9Ai
xRD8oJQ9+75YGWZhE83oGLoU/VDQRkS+P7ONN1pQFyEqqvRwgtEeE5+jOid+IpezUmBZWj4jlGid
ueBZnFdR07nTE9pd1KVOuv7kDODjzO3Cu6ejclYOw4InNFUYMKcsl8VcgF3C9kNd+d/8vrlTw3h/
+7AtXBxmmMwtiYaNkeTRoJqjPcuNS/tNTYaDWuPsWNof4ziPxCpilwV51Hc5QN/sMbGGneZ7woZd
ycmDDNL7ud7fns5C9GK+kOda9lbOy/nI43lXj/mjD6KylTt2Yd//eRZD1AslQ1JFPosRr9CobNEI
O1n+RafuZyrKFYNe2HLzeQy6zRQpzZ4d+3YMY158B7IdJds/t1doYTvM5jDX98CUWHfzsXd7O1RT
dxIalWWnkdmGtPVzntdQTu+hGAV6t+fbY75fIXICy3AFrhWrkdQM1wfTdiis9j5o+B49SCH6PDeW
bW0q5R6HMd/24CaoJ7cM3SAWYczUWii44HLN/jGHisHjdg214Do+jYP9o9T+N1J2zdbj+sUay70n
842FpFUxjh9KVWLehqsgLZli10OoTjof9EcygUzbqlDtkj0at36P+KiEKkIHQluGe3IskP2uXktJ
oYvlpQB2NPPT7f1bskjj9i87KUrad0NUUY5cTZDnB7sBZISn4xq2cGkIw0vgoZ5CgzppogEBBarX
f1Qx3ZUseL09gwW/YF2t4k1AWbpdQSDb3UXOqFiEquG0JbFcE9Vd2Amzb+r6/PbiNu8jz5E/y3Is
Q+0xvGbyOy9mvxO7+PWhWZi9U06VQbqZ2m3E/UEAAKtCEHx+rOzuBGa7FAgjVNeThh1Vnm9Jol+U
U0fgoQKFW37OEiBDXHlsXHkPVZnea1CdXxt64RL62/D3Znc8ryR9IWcdWcAoeyGRuY6KuCMH20/r
LfMc79vtBVzaqKv1vRmISFJ1s58MEVSJVb5RzgClrr4HID8Y5JYA+PtaX0n7b4+2YHR/hXrejOa4
jT+UJW0iYKD8K6wK3BzxtIYgW5qLcfw1kqf1OOOasPhlCuhWcPsB7Wih3Xvf/WSNv2RpFOPoFx7S
2yrgCMYrh4eKTW7oChc0RsJ65dyZ7txefuwVY/ZZ2VPQSwZeq2hqWPwgMqLvrNZJt0O92ur/fqoT
Nm74gbjyqFugHQ2E7PyOBxMLG632bd3tklo8UoncoGz4L1TE/I3PrJXEx4JzM7uteCcr5YGnK7Ly
9k7b/X2t5cPE08fbdrZwfMyGqxpqyk3hVWMEHpgKmus52foQIthRreS2avwPpWydwOzvZU1Wgr2r
nqI2ZQ7eK8kQVrRYC6+WFsmIEUBMmFsyRSKz9IY8Qgik72ykbs5jM3wwmDYFE1qHt1B4k3ZEaXrp
gGtTo7UNYm/lmlzaB+O2z4Ox1INm3dGykVUAyvbF6wUJW88/uPxDDBzYBOPYF37e1q7ddEdkklTY
9uzO64JjqdaapJYmYRx4kjR+0Se6PhJVFOiR6qCQkI7OVrXqZNX+mm7Vgl8x5RGy2IaCXdGpo5gH
HvqJu2/A7LchnjynHf9WFfEapcz7sGysmHHmq8bpc5ZhKNbWyPz98Mti0yELPJfk3k8fraZ9iNOz
nOZtDdGcgd+XLN/Cb2+aRN01tnPv9GtplPdt3Dc7wTqBI9T1Wh3zuT4XvrjvY/akqm61IvH+svpm
C5gmpYpLC43hadltebyHGNsmL5/SZNjKat5xpz3O5RQWxV7xHPH+vGnneocHRm1nIXQEt3Qotre9
0vu3n282h/lBkxax7ZXH3KFPNm122pE/bv/0+28Y32wIcxJ08fVeIY+oF+xolzlhliRQVktpmMkE
ZChy+E5sK9lbhb9W4Vvauuvfv7nMIXLr0plLRECD87sou73TzsDSVwCe3J7U36T0v0kh3xRi8C1K
7SlHjAXSwIQ+g0azm9oNp4X2H4IJRR4ofuMtsed+mhRBWEuIq/L9LFLh3o9owEv3VV/YMHGV/Gcx
Tx5mUv/xvAQEmWGQCLeK94Uf28h8Z+g7/NzOkLy7n4Z5bF5ch1DwIqC9oxw2cVDM3tZr8BbCKNAG
B1AI8gn5eMhk6tSHLMvcg6xH+ycnQMd9kkrJA2g/pIIIZJJlkPBU89ADkEMtXmz8Pk+JDEGZiooi
WgRaSxehQ3rPekViIIOCuz8UQ5rs5qLnY7KZgV5tv4+VlVdyN8+DE2eo5+e0yI8tUrY/ytoK0HHY
gVH5cHvl36/nO77ZGgedPi1QvS0/+Z29E7P6pgrrpywCa5M66HRNGve5D1A2YKQ6VH2F/tu1zO37
/b0Y2nC3udCca+SjL7JIwzmlu8EC1zh7qryn1Jo3RP3M0b/LVRCN9nBHu89z7mza9FXJ4q4cB/Ds
tofJWalULHkP4xGWzeNMiTeKS5qnoHAJJ0GtLD+4ns/GCozyfbsnVj9PWCO7TeIVR7EQlPlmV1w6
e3IqQfx4aflB8B9KPQV+EmZNHpYAFYPvYJuLNEQOfSXQfD+Z7ZutcpAuajzCtLh0MS022s/abW3n
fmgBG7sLoBy8GXQKL9JBI+y2hS04D7NzDtmvNlElypq6dL+UXbKFimEeIrpdSUkuzei6oW+cE/Rg
Rd27urwmIr9AlJtsesvKo6YREO6t5h5D1cNBuENwd3tCS3tmdtH10p/BYNaVF0BHX2TAKnD+0A7/
ch5H4n/y4+6unMWRNNVu9qqft0ddsE9TNANtAqPVAJtyaesyhdpxhvsN6KVSgyAu0zswUX66PdDS
fhmRnOtNrAF9WnlRlv6SUv0nmcoL6B5eb//80jyMGK5qXEc7OisvXpE8slk918DuSDDyqDp7LgOx
8i5YuIHNHiaaTLKvR6e8MF//V+Zx9zBUebYCs1n6ccNXTJUDPsDSLS+WI0FFQ6wQ0Pi1bNDSAhkh
G5B2VUpaWV4qofpzC4Gdl5ROaESeoJ3+w884MocO2ig+f2g/zD4lCn4uS4H1/+JmrhVqm92jnhZ1
RXyYbYn2Ob29Pc5C3GIqDqi+9TCrRl5wqT+0TvODV05UV/DrliO2RLMILPB7O0lW4qQFMzabRGmv
NALqSl4yDiW4zmIaD4XK3uiOyl+3p7Q0hPFqcyAF00L5U16agH5KE/HgJbUXgutjZckWPJvZF+r0
A+sopM8voP0CXxDhwvvVNSUDAz/tWLW1lC/LLU0T2wsDZ+Ifq0BD1+P/PWpTQMzBnYS6+KL7MszW
jwT0rTZ1Vq6ghWUzu2jcfi6zhvvyoiqI2dz7ksXj3oUYiB16Rd6slRIWDqnZAeLxYRY2GhkvNhCD
IU2aHdBPa82fCz9utn0Uo4d6YRfUF1L19pE7qP4Tnq+1bC2cFRNbVQXKZqAbqS9UJCeZofGStv53
UjcvCGGjrgYwDSBIQdckbP+WV/4Jv132T2GkHD3QZ4zBqUWHh811iMh4Yw3ngh4SB6p6vNgF6RnN
GWj/QWuQbf8k7bSJ7X6jygcHiTc9B5trAs6q6TEb96yOt0lZb4X9SIYHVO/wAvvWsLWn5N/ayXvf
a5w8TnTVOQO+N0h+9qm1TYQ+AN8kxv2EjqWibrfOtU2FJzunV3cV/TLJz5DMBUVjwB9YL5E/LoGE
OovpZVavfHoED9SOBU/4dMtpVuz8r1Dye19pnKMuHXUxlfjKIhfARF1AGcnmelskTogv5SkL21ns
6y4O52wXJDaY24qN43v7Rp6zerxklbspUTLBfwYT2RXsiRZfb7uuBcF0ZlZnVDIOjMwsOA3ieZrk
hmkddirbyHneCg94AHHIiz2EoA4wuT16wGrdhlOwcju/n5eAwRlRgF+wuarzOQC57Q+kJVLKNhCN
jZsDeqVaV51q9VT1IGqs/mv9s0iLrZrAAlShy3+flGv0we8HcvgK4wHizq1kBW3jk5/Qryyl1QmA
4j9FzfSGqgAm7BX1XVY71Vk4jj62SbCW8FtcACOEaBTv0oG7wWmWn6d638vL9aD1nth1dRLKQdwx
10NI+TpNzRPX3gHksCDTSy45rOd6woKnFUu4TvY9KzXijQT5oWkCAuhk+8U9PoXHcuvMjwIcYo7z
WrBmb3tnhn4Mt+QhJ014e9y/gPF3xjULR4TViR0jkjr5MQi1KQux+wHaiyvARTFvyYBRLC7XXBQD
zKqErgQOjXa/BkV2tc4pPoH0CUeDFV9H7oZz/PvKwIqjP/f+4cqAdj1j1RwKLBj+t/Uvf/dadplZ
iRKgyx25ovEJj8IXMMG6w/OAk0Oz6hMqSLta05Ul+nsY31uia4j45mnTu07jV26Dmq2ThWX9pKev
MWRuryeS9GSrBoLWvHSfjWo7gkG1FHyDlYGPLtMi1NOZpt+xd30yR0nc7ef2qfHPXYeqgtOvhCiL
u2h4YhAgOTrNQBCHi+D6Wk+cS4pOyBqJ925OtlVwx/glH4YHjPnQAmLTgDZX7Wz3nopuw4A8gne+
Wj8D04379UoECztIOL/X8XhH4RCFDZbE/rszZ2Hd8RNs/7YBvhuGYBsN74zWiczt4qaJ3GkfQ6eJ
C9H80CKmK9HhuyECfv/69282j6dB2qNfXgOWKF8rLzjXGYh8bn/70m8b7tOGzkdp+SgXddkEZqvE
va8LawUt8G7wge+++ok3352219bc2pWwGdZu7DSyaAW6blUAGuEOD8rKHAhPeRUO4ZoO69VY3rNz
wxkmU5eCrEGXkSqGl7bJX7MEdO6Wx5D8avIVU106toafAz+HQ0nJAMkSBy+mO5bUES8vMs9CMMWN
qlsrfS4YllnxClA8oIHXycgCnG6TBaTYIQMBlhPC1hrRF/bfrHo1RePlUKxhx5h5nwEVjDqo6X3M
tsxKVzXNfS+51UfBPGRtaPOMRHXBx5V0zfsJR5eZTLaetj2Et6jdKudKB43kVukesqH76zNs0Z7q
aw/oXZr09428v31eFvbeLH5NWeYl3PHqCIyC1R23MnEE/XD2oDxVRy0X9kMPNajQplJ+BKiOWZqn
vxBlN2AloyG1HnLRfvHieuVl+26CAD9tHP6ySmMhEw3EhRX/Vml7zgSAAu54n4xllItsd3vNFg6l
yXg4Jzy3mcyKCOpiO7Bxbhsa/Ddn9JNvxWtUaAu+5p9KmPSGqmqhYJvlKr6kduWhqlD/qKqs3k51
mW0HUY37ALC2g+i6Nf3OpdNjeIKY2aOoJpwetM2LsGzcu9krV8z7/d+mZpXL7ihRMQ/oEUp6z4FD
XnhXrDjmpZ++Gvcbx4xOlErOPKZH0eR3Ve1tQY75cnuvFyJhahasiqCZUyfGkuSxGEHumX4eunHb
KjsMQCvUNdmeELVp9LgvRLLyPnrfwOAS/38+HtMTOCaSq4GBIYfECZxNjtxzp90EQu7Ft9tze//s
039oDMVQda2fgqtmujg82cgrATzQhUk8gojnUzCLw+2BluZjHPmeWYnnQj4h6it6aKAg1oyPdCoi
jzkrbuz9m4WatZq8hpJX7rR95A9s507qVLrBpnfEClRjycCMm39w0ZZWBegMcF3y2Gbjoxj1B/fa
uOELCz1A1dT0EWHjuRjlvKlm/dVOgNsokufb67+0Osaxzsk4uR4abo92Pv702uAky+o86bhauRgX
DMksnWSDhf5G7dCjAuOGqsvtEMwbP+9wbXgbgRJWXK6xbyzshFkzAfwzKP3CpUcnd3ToFAw6ttNK
XLqwTCbFoNRIiTgNpgHqmPPs2k9WRl69eI21d+EUmMWRMSmawG0KGeW5+o6OsBc7dz9BI/4y8vHu
9kYvbcR1Zm8cIS0rqxcMGH48Hdx436VQGpxecpmHsUq3Ol9ZqKVNMM6zhhZlXsfYBCh+/Ejb6dBN
azWxhSCImvRtcEhdVUFb+NgO+Xmm5adYIcNPaICsu3dwKvcVIK1PDtAa6TweLLBH3F6692MHapZF
8szyYpKUDOq4KLCi3cHz6VfQYfwoWnUX+OnK0i0NYxz3rO3Bj5uAdccGdSXw7rrae8NXT5Bzmvy+
PZP3+9tcauowF5yAXMO30kigtN4ULVi25bYfxQOfu6PsweWSx/oUj9bFG+MuzDLQutp6fLw9/MIp
MssmldSsGKbZP7JBf1Gz+9qwGV+AnN7t318wPrNc4qdCQzg99o5tQ+1DK2b24tr2x9Q9qFkcaZOB
ziXHde/qc+qpcwBDAxHvSoC6cD5Nrsy4yYq8brD7Xvk7AHkEDKCnewm8dNL0odOtEQct7YHhBzgo
HLpKNTJCm6a4A6dguk1jd/qWW+3HHkOUGz4gpqNdiplnUaGGPwNaHWa2VgZZ2mH7/72Y6iFVQ4An
iWDInzihBaijxrXAesELm/yXZZ5JBwQbWcSm8T9QON37VndAj/5FJflKtLC0+sYZT9qSTMnckqNy
QeJY6R23u50juhUnv+BCuHGbp07OOCkHgiuQfE/7Zut2GdvWhXiuQGdQamsF97GwUiYfYCZSp0hk
bh1TK0keepXvMzcOUWpNT2iS3X/oNJusfw2Yub3U79Mo6e0vXVWj0KrbjyWDqKmb3MWj63BHJVFl
peOWVOnZSup5xQ8tuVmTsc8PWjDTIhiMAFfCizwJ+L4t0Dbn/5wg5dd6xVYDMGl7rto6siKPbt/P
d1YTTCtR9ftPRGoWI8EQZ6kZ5D2RI3q6cadBQ/gG5P91gcaduP7lF+nOhRBFWNTN5vZuLVi2WaCU
hcvQukIgtVpld1bKNplnfZ2DcSUWXpqRcfCRwUVBDBAc9FKRzwRNODIhB+qLBG2WwbdAu22YJ1US
YuIrt/7ShIzAnja+L6E4YwH/WPOflVM0cPw5t0Lw+9kri7bgzkz9ZEFAYFGO1XwUNQoXk9XTEJnC
3e0dWfpxwxn48FyODyrQSFrOb0gV3lkZXUnULJz/fyq5xFJ0LO0+kmWCTIP3u6NW6Fr1najkSqzw
fguYS816blpqVjlJoyPCK0sBAFiSS8PT77IG9+gUg13RgdjJ1udiuqeWjC8uK/kxSVv3LErZRnMT
NB+BruBTru72TewMlSpSA1+Ol4UuvhDm/6mHYeXaX7Ayky3DusJidIaHRVpWuzrhoEBuNkPhrdjA
Uo7CJMmYHe4NXQFPXSoK9sskSKFWWe89D00r+YgkvlX9svLpPx4HO5762w+ZnkmeEaC2MU8EqHxv
UJ9cN330ibtWBVxaMcMTTHY2QY8AgZLfoe7VQpQgp2GBP29/+kIcZvL1cYBTxhEZtKgaG/mdiSDe
WK6D+ngjXYXeU4iBA87pkRKBcQAa7tujLpxV14gL7LQjbYDTekRxZSvkmIVQRV676xaiAtdwBPns
TC2I71D4cAQ6N0HM5OQiZDWKN1k4TC4IB7IiaeKD9kGisnIHLrgIk2CitEZeKaFEJPKsOTdj3249
Jwerozv/aeJsjTh/Ybv+IZfobQLpMZyfYE63pf1a8wEo1G896sFDam/kaifQwgVkMu51fj2Mdo/3
M+pxqID07TOaNTdp/AosfJr9cgq+cncv2LdJQQJCBnSypkF27f35xlHT5i2k5ue1e/pvqe7fuhE1
ef1GQahmCa8iXcqTUvpzqslWCH/DXP0KEt2fo2w24JT1w8SunmTa/LL87jL5LTA0oAspm6+3TX5p
ntej8MapVvkYZ36PRnKrCVn8FbQdY/Pt9k8veT2T32JoaFPUkM6NXJTB9xzVsXtRUfFUpDL9jJ60
cqPmLNlMNQAc6L3XodUMK1fjkp0YYQOJlYc4BAnnsmWPUqsH0I1eaNlvkCPeFiXfFcV4SNIP8iZS
k/wiTa3BpjqzjkEXf/Os4ske24Pk48ceLCbjhQY2KWZjV0XDrIZTW4jhYDFwv8aSrWE3F3yfSXdD
KLEqEnvu0RnirzWRzwyv09uGsGBjJm3GlPCGcW/yj00B7anOJVMYNIVGHMw+Vl8wqTHmVvnziDfp
UbcZWvTcmN3hmbW2NEvff3Wub8+IPXiSwKCiecyQ7QdNbSitGMDzWTzfXqEFN22SYZTp5NQ5GCWP
2hnBWJq7dpgraIPhzAANIZrd7WGW9tg47JNE/3GXMmR+4rY85zPQ3gQkddvbv75w5kzOi0ZPqQXl
Vf9IBTQzepCqTZb+Kmwyb8Z4+gz1HzTeeNieWE4rYcLSzhjHvPKDkXOIgx2JX4rdhM7QLOz6pPoy
ZOB3uD2tpWekSRtpVxC28cALdK2+J6C9Z5a3m2b03dAB/7S8gR5vtqkStiniAAIaORpBxMqOLU3Q
CBr8lonapxM/Ws7/ODuTJTt1bWs/EREChIAuxaqzdpYdRaadBiEJkCgEPP0/1mnd8H99HXE6u7G3
9/IqxNSsxjfs0QTDM8i2ulDR9q92/V/+gv+PjtH7nlxqwiBtmxO061dIzNpZ/Zi16l7/7y/wL8nB
n2CMcNtMSGoVn7ooqqIX7sE/IlcAinVIQ+J+zYilMBiRm0bMTAePmH98eX95qv7c1MOqwTR3mwGh
Ik3Swg6zuVsgszulChwz4vi/OtP/uxooIn8u42G8CwHV5NOT9Js0s0akexrAN2XyZvgT0VCcOci3
2IHTt4O1P2Hy67Bfmk6FSkVShNV6mywMun0ol7ZqdGXYeX4Z2n8KaP/y3P+5cwGH3xF3nlxPiW/u
mmjBie2Hf4Suv6S1f+5ckHmtvRAf4RT3wZRHxood2INvrR+8bqPdz427/7+P0d9O6vUN/I8o7Hsx
Da9p2WmpkgoSc7vfoPnPK5b+S5r/t7/hjzg/BpGA5d4UndpolSeQQdEG9mxyWLnk/91V+CfOJKpn
n85GRiczhMlVw6ruRTdGMMaz9l8l+7Va+V9Syz/3Y4m/ybFxLTuFiZvjp3gZGL+L1rgfwLglp61b
/XFXR4GNTzV1VhxrNXpTlbUh0tCIg+X447/6xf5clwlHE+NintxpqtGjHBuZpWvwPLb6Xxrhv/1g
f9RrHcECLJSc28n4m0dzZWv+ExojAakEgXT/HzXUX1bMyZ8UktDOVgxM4gttPDjb9ckpacUXl/Y0
h1gmg83hmLfrZ6W2Cspr/gwEgslJ13y2yr9dXcWzJBxKqsdswYtUbIDpafMcj+PLyNLXuuKf3CmZ
VTqEiLS242ExkBYjk2mRLPF/fYy/BIE/l1YZvOwdEFgYnFR9N2RtNE27JoEV3H/1Y/+5WlqvQ2Ow
/c9OA2KsO/o1PC0z0UM8WlKIJf87Piz5cx0K2lc4mQ3ecoqrVezHKISjYLiFR0DK/mW5+JeI9p+9
5/8RaNpRtkoYvp3Y1QcrGKpn+F67bKF2LeZmJWXE6n8N5v9ygv9EqPi1Wett1PSEgaCfV3MFlw8N
IQMUc+Zf+Uua/m1m++fC6NYPvRJoPJ4IvLf2Wy0jLMPQn1zrkkia7PCL/SZkBoY7vpI0jIacpXpR
Xfi2+fohlfJtiKOv2ufvngXtidXmtLXsKHiqYE4V36XzSG5pmlwsacY8nXzIMEMsenR9fU+JeF/A
aYFe2P9uYlYdVo1HoQKXH5atbek3y7f1o0IOPaQW7Vu3rE/MR/JrCH2J+w5rL3y5cQr7VdSD11ry
MtX8obU92sy8f26HdG9VV7ZqePbr7oFUiSivrxOH8b7npBCbLGp/eujX/tNDvpHrKP7UZM0l6U8J
5mNQwOyBSTmYAVX4SE9THMEkmEw7K4D96Hhp6rqQUb+PWZ2jfs1pFJ4pJWmmmQiz6/uuo23bhS6N
ssn6cVYRAD0M3S5OxHDFxNJOIO+miZ2EaY6SNxcZRHfcrDTz0nYvZHiZVJTxBnQvlpQ82kr4TR5r
Zk+1XU9dQI7ALL1gCzRTdrq9TiEbD+D0mX1qPtxOVNw62t+jnwAwarXdwyH3IFpX56nQP7EQtbt+
vU2LpJSa5BkKlCbbAtmUETiTg17uUmloDu/Gd9rYYh223SLpOZnpew+dbZS4Rx3Mb9ijvBmTKM5c
RaAx4NtcdLr/vH7T1ztehAMKOiV+DLR7IsqWXmQOVNqSVXLOBicPU5TwXdeZO01gqmjXX2mS3NSS
TuVsg1+wsTqGkctUnL7MxpylL3YAyJQR93IoLn4lotph2AC8Gf6l5t4Z+ks0LK4eFdMMCfYql6IT
9imEnfdu2/xbr/GfkRowEMn8X6Z2oMcmwfsc1/qOxOPF94f5wsLgmaSNV/oxsvhqWr2sqRnbzSJ8
MK2491cBV9MqiA4zjLdKoK7moul9gQ5C0N9jWQ402o4AwWD7uNojcos87t34I2zUUdvWPtYD2GGY
Ad1B8XMPGzJ1UmMr9wk6I+UI63P8xu07dJFs720MNQSoTQwDt4zo5iNSY7JTiSraZdwtU1AwX4Mu
sKxZY/og7/rwV6qbMl3JfcP4o+LdN/UmnSeBGzIIYXcSQRerSntPNuOer16YTVV7IJvrslUCF2g7
cg7n+RDWOkcrVeQ09doPFLXPtaUy81O+X734BQDR10BOdB83eu8cEoU0ls/Em14GZfYuwX5/sDaP
DbC4xWbTMce5vUxB8AEfWCyoyksomtxPh1KqjZTCg2OtScmBr3zJein2BmuThaJDn69MXvQY6ZxU
XpQFvr8UUdKDI1r7j73mXxWe3mxi46ntF8j7m0pn/shOeG9vmFFqkwWO4G3C1jsXpMqapr0nIyyh
4XVcQPbwqyfiCYBSnokmdJkdxB0M4rtMjE7iZTeWxWvAT6ZZVNEMBKDsXu4JFtTH0XytZlvRgk7W
fAWGHk2yNThqREo0Adzv68Gbk+UJTKpHXrlTN1WIZw37AXqZV2wTP3gm/t3yesSKD8muQuIsSoKT
HeK3yPDzotOXuGFlw7tnD5JPMK8LhA5UDEs/FBJ4zz5qLzChfRxj/4qTnH/hj38LCMNzYqp+VzmD
riE8WTNU2nA5iUeEig0QjWWdILarz/24JGXURQffDZjizFhSpY3+YFBbFKPs9x2Y7jCrZzvrhTsH
+5ow5ogWfhY6fYClxnHlFlaAQ7fsttVOQHVWOl9rDDMwgJYHu0U3zgcK3mNNc6pDkAHHGJ7mY5q3
JtmjX5bbvh2yhvaFt7UP7dZ9xHp9CoQ9kNCilQJNV4uV6iTITdXBHnpk0zka+aFN9NvE60Mcj49o
iSjI9cI8pJXNpNiiQxqYbzKMG9Yi3VJW15Afu9MMk4IKJBXTVqBEV/N4A+unS1K35m4T6TkET55F
83UzGBTDFMbbS5gWcKKcslaSzyDcPuYE1gnKQa7TphpPsA/1il72SADBb9BLgN3SmoKxD2EI6wki
Q/oQLwJO1+ZEJ3JYruQDroGnUuZRKPnQqSbda0hHc1ZvKtcCROtYHayndoq5kvkzcuP4LuToLTE1
wDItkZ9xOHT5JFWQqXCKCq/ffvkSh35cl1PSbceoYXj+W2y6B5Wdctt6QTGxejxKaK4fNYeRV6Rx
J6DcBCeLl/68HhNB7D0bwmJgK32kEqZ6/qLKapub14lLPDl+Cz0TfjgSh7dVGj8Di34b6qSCjb3f
lGEF+EyjjH/sePTTeaTJ6gF+5fMYzVkSjS9i3eDkZJa06MNYZx3TIlPz9EbMFGR1jTi2yt7m4XIV
xVD5HXgSCxLEXw+U0uqowoXlfjNgCpfIQwjZQzl6zi8GWEMUK+B/+3VbRY55w10y2uCMBAGP3pYH
QQhfwgqrFgPLV2y6NKkxBdaZv1D5HvHknTwHgM4cs59kWmgJ6Cu/1+Nc7/1+7g6B89Ut9LDmdWaz
uVSt6UrAv3FaG+Jl0pL+mRPWFwmLRQYf8QY+1y02RzJvphtmKnBNyR2JgfEKOHjUXYNevUY5MEuK
mKUhUC8GvLwsIVgfNDScTXVnsWS/68dxOfpNOLTYw9Tzi8PzVMAI01cIExrLAi1k2qVLG/NcJzHy
RDiJFKEIxhzg6K6cvEafImq2V7eqZhcgbc3revAOFXZPWCZDjbAGq9dOZ26h9LvhFcu2uI2KvovX
Y+OIfODNMD3oNPDbcgqr9olulOzaPh3vezUbfETfjL/o4DevrGdyhawCs95VTA7YoZpQXqR1S0Bg
noR4WLplP4bxeKAtiHmR79ySN1Riqu7TpVRrbV+qFgzeSDXuwPuAf3vh3H0L3q+g1SgI0jezTF1W
o0dUVEO1hYUVBnJK2Rm2Xqdl495FobmkideUAwAd2QCv0hKectGu7lt/NyJjPaHObMp44/xGNn5U
+ujNwDB1aT/pTL07l9LhNu1Vc0vqKCxTj2xlHfuPcFxMsr6qw3eqkuAeBViUE5j9ZAJP24NaAzhN
OkPUD4f8NPf5VF+hZ8GLskg+bIfhZ5SEW8n4lmQeruHLahrxNaX1kKtZfPpz/2Cr7pMKH797LTC3
2kZkbMv6hT1vt1OKhWgwyqcEYPAMvXL1mgSL2pFNrHmfWFk0eoaVOwOs7M71SbsH/gesLzQRypWu
DCtqvHoKY+Ny+J3V8qyCNsR4ZYlJts1kLYSX3jWwECpCtSInXia2g0ESPXp+rbO5XoMXoUZ2abcr
3NWab7C+jlPA63sLe1sE//hpWvsveIGlZ8zhghzJ/IosfWG/wbHXWYV0LONgAmUGoOyscRyHrg2v
e/geuQnXzsPqMSzHRz6ol9Bf7Ml2aXvu0zBAUW3uvICOcLhap6PWdZAZ7lKH5hiP8Pjq7oQdGvW7
5pvJ1nqtdzDGdVicEUe8Lw7F4KxfQr6m9wrmRTkCI4WnXAWjrDgMb5iR86vyR78qRQxRUzZdu95w
sYl3Mc59viWCQf5XNVk0tLhiYG5bwI22yg0gVplUw5TDQgVhNpjGD5AHmzzd5JJpUuuiijv9IdP4
ZzLES+66FRzmJMTZ3yg9snW5W9c1+kFxvo5JMjQ76ndqj4nCQy/HH6Qex4xsQfUC6DwupUp+4US6
cxJE6oQO4i1UoLwcZ6AsaCV7fE+1pvtFjvQggXI9hHRYc8WtOA1tBCZeF4W5wZvMlT+QnJGlPato
blBxYclUGRMX66hsgS7dUigfbVgpLFiKggKhGyJPX5aEHQI9f9GAjHuf2/t1MDUyty4oe1CMkHjN
r2vTRJlKYmxTAYA0Rcjte2EbiGxVW85mro4JC55lHZ6Rl/aIO/BraGNnPnUbfZFmkLn0sPdQ9ck7
PqJ3O1u77s2wPLZgWmU1gac77F0fOrRQbyn6YvtR1u57BOS0NBP9mDdc99VM3I9kMX3BAIDaofug
irBe3KO/8bAIYp9m+nr4ZVjH2daPIbQybM6HNlhyWDija4N7v7sk/Yr4pYlIbzkZlz2phw/eKpOp
gcp81D1Faef3JosaoOyRGHa5h5OPFaSgLiZuKDY2bL/fBHLqpUFqZqwed63nxMH3eLPTHUiFg06j
HQUHCYEyoGUzjdgrWIMvMD7gN9K58aKEFcVSswjfjPyeMLPPTGAucsOTGwfTU4NVP9QYY3VwUqqj
07MraB+9Ra22eNp8ksK4EyVhW+C/DBcfSphDUKnnindQhwb+HMd7sCuiL+y8VZd+nbuHiWFh008l
2wV16B0jkI2Q+9V1iSzum+jrnC6FcHrqaA3YmP+z8Xq/1B4bC321nOuW4a3F/gfG4/7tjLNw1hhd
ZZ3u5I4GpsFJioFiiLbPfk38ggsEJcWF2DEU0AVzEIIEmDw8qMjGORt4VOK+qXLNSZvBudjb20ky
GF4GacY3b7tvcSUWMmjm342U6GHjyN4OHtx6sp4b/yJ7H6E6il5h/tkd0I9GDd4u4d5f+rdpHMYz
pD/1Rfl2+tChs2i1demjN+I1R2a/mOtMPnVxkhHE4axN3PKeMM7fGIm73EBmWbqwxhA+0AUq/peu
X/ps6dAZ6OS6qvtpUBU0+AkNd0OlMEdFtcF1BWu2CKDHz7oNhYFRAJJnz5bBOCNgGEAn2W8v3axG
zyFx3k/8t0Y8dD1MsAZMRAY2HajRKbls64qgH81RWsIUnGVjFU5vq9fbmwmiqhuzxchQ20bCOKvZ
pjsfqNqbUGElrEwnBnpiP7C7mLUV26kULTnMjvHGQFwHPNdn+RwbU4Zk9n73cytvJ5RfT8s4EXtI
gaYGSYc065Q539FsCQXyVzduKNZBQtoJO/E7ZztKsySuUSvghvUw2bUzKTseJO9RxI29pEQF39il
cjuo9ZcvlS54LdfUW+mD4NNnoe6w8L7ZcNxN0jlkt5M6jvioPB+Cieyk32k0KhNWiMWhaYHdoHzw
wHcbMUQu63XrCtTMLeI3unUdX9FWDxwcW9Ad3i910h+2teEnz1r9yJifGkTJOiSZgdGhzrhg9rlO
2fox4XKtECoI+gokbiy2tOLlxsD5JoeWkAEr5smoIKPwaqzYNvIWz7If5zDkq/dLx7dvgrrwABtQ
/Y7lMQg64oRuy8FT41jINhlLitRRFXPvNTMKE9Da9Jz2pypoCKyJGfXGc5Ua1CFRTe03Ed1PEg7V
jqbr7zVCp0B43fqY1D2bdzYevF/AGwVIutamQksaCLif1GfJHSB7ETwbDazTtjWhELJP6qVBFX7T
NhZsTidwZS0b2P0jr0Q+uDmCvMB3OcWAs+BrNd7Eg+v2eLZAw5ZxBcUewbrQovkNwDFLmNlgSi9r
hdS3QvMGRBCUEBVZUT/F3hTkC77MHCIQWowwUqkLhh/ptIFPfT/7IcuRetZFG7TodbZu2iOdG/Am
wm7vRvQUmx6IAOdUg0Q7NZM9oAJUF3Ty0RLxZDfnYyX9j9TW6tgQyCc047jsPeTJj92cpo9J5Ld7
FbhuF9MAqmWRgm3YMT8jSbtel4Pkmca++JDSpvloLQp5x9X8uKo1yUYuxRlVPLIK7BMAqRLrk1r7
5ZdBVveYSj7frGvr3aZoHNwgUIToGq39mbW8y3vRz4cJ8TCb4PvwUHuDOhmSeLtprWVbOFvJ8K5P
A+CYK30bDvX6iwReW45VEuy18ZeHlNDkkHTBWz/UYIW4Zt6zRQwnGc7oNlToUdm6F6clEO7iOq5O
yISGhwG2PgULvCqz9dw9B92sHjHta4/DBtWrcnrc29QL71ARuILEtvvQPZKgfpi2Y2Cn+2hFg0xI
avMrnOmnBhYq9zdc7zB3a7MOWp9bprHPyy31ynZDJBC6TrOrpczOAPK4A70OV4bWaNwpdOoEE17h
+/OWC2Ta6PpsFn2IWAAAE7uyEdOrQZS5Czc77INq8IqWhb+GOcXN4TlMUWpPRbtR1MGljVJmgDal
16MxBpc6EL/dMpIM4jLIfxavPvbBkqDzh9TmtuGsAzmigjNVxN8JSLD3dIZnD2Nrc+dT15036X6i
Yu3gS17HgI9CeAWt+wtQy/LDp7rDkK/qnhAvhgegMOv7eQz6E48371WxkX6DI+rfVzBDwIgcoS8Y
BvemBCwre+Q4O4w3NOo7nt5CktkVcjEoRFOvy8kG/sCkqHuKmiQqQzdOGTCo9oNsdf1audW7qDVa
z0GC/mS9woPQpBYxznZbpif63VnT7smEoocORuxoogP4EVCyNyC35X3auS+UfWgym5GHfhbDV/dg
RotWpaD8gI19bz+Qbi44Es2dwNFH59J/YWJJQeIMH3Rfb8h5gSS/mwIM4iFkBchFKpUjhSEZCSKA
ZlNQhEnDF3BB+XxEBW7yNvDfhlGTDIn1q9waFNFW1+9IMMdc9xPw8w2Jz7YLuhJnEyJcQNPOlVfT
coD7Ox4UuiE3cOS+T5m/22Qw7dqqBock6gzufzTkYQK5TSWu+eh59ZoUd/0SHKsV33XryIw/gnp7
C/SPkC5mX/mmKajwhhwwDHIhXStFntZkuR3CBWAOr6HFQuGuhFMYoSWKhKT3Q5Q8U5eCrmUAHVnQ
embgiV/SmLsy4I249ySYoVmzefX7PE+4jNhUl1tYpeg1tT1a94rRXSBTl7MuQhuli4fCrzTT6CUG
9Uffy/onSpAGdS1QrDmqRVfODcrxIKxxy7XSwecaXKmlEfUvy73pPhSYiwzrMu2wXVvfhTNWd5Eu
sUcMYpJvUuF49/jFMiVAm+XglHwiAWD7NlbLScQhGzB5aZevgOj+aR2tezEurECW7zU5xk2LqYdD
57sHTuJHj+WCAqLZeJcaLR+DaZM7RHEkvR0S9AM+UV1ydKNu+qrtvsnK5mxFTvPa0sk8N4mf3Ds4
uOKtLLMq+AySS1836jDxjbzHwuFjzXL1MU1IZ1eXLBUt9gPAWQknhI4MSB737HElf88NVl2pSMcn
WcGsiYPIUozo82UjiYMf8zCKm9CP1CvAnkM5JMt/ruih4burwOxHGo3qIjCwO7RVGiDnAzevTDa4
e6M+u12MF7VFP7pKFrCDTk9uxFUwxjp+nRu57sGeM3tieHjf65AdXZPIJltJUp/B6UH3op5gzIH9
0mZuCxFG/g88zQ6e6KHXFoY107qjcYIbfo2mw/UFMZbQOCZ8tI++rBEpXOXvMWYQ9zqqu5OdtC6m
EQvzjS+PIg3Hs2PbssNacPTdDIbc9n6H8mBd3G9NsW4kOm922BPG1OEofA99tIkzekk7O+cx8INH
qqxCnTMoy/Iw6eLHLv65+gtoXTwCB18iyJphWp6EbJsi1gFQCwM9a5PehXoYMBwDoKSF42QAneYy
0vMgw7Py1JOY6jGTaHCjEXwbUv5Dc7kbu/gUT7RDA9P+MOnaZeiM4VKiaA3jipokGMBRVX0ESMiR
ZG65n0TvMia7OqY/ZLTm7ey9QiqAeiUUR8egjkIWhh4/ViYxywISGcqS09ZP5FoZ5jpFzY34UZG2
BS6dF0pMFzvwG+Dj0FNuwH4FHalUGAfklEP2MMFEqrNFZfoXZYDe0QTlNAqRppl/2jB8s4rB0Upl
lJB8lePr2JhjZ+xN7Mvczc0O562gajlOifckOh+PjS/3W0CQOPnlCl++SsyntMUMjSXHa6t4kebL
62E9Fkr77qX8MLSytAaT6Vbfw2kYWGdz5K65G6jH8qAdAETz3qBtu8wxO3HdPzZpcxc4adA+hEpv
Ia9oiP3mQt8l1Ptd2RWJVY1UyA5ow2NzI2/9MTlOsbuJoaU/sy4ISxNPnxpjhWHScOCMtruk40ck
xkeK0D85/Zhu3mVLq1IP+sWEyWlK4yc9sRRnSX02HsajSYiVLNgfR+p25qwq0rDe9mhgY4E7arGV
FcU5VsNUViPCZj7zbjpIlTNfsz3B5Woj+ux4dRxc9ZsCA9bauSQRBmGhh0FOZEGfTqO9s/FFyb7e
d05ckiT5DMT4FeNJPCBBt9k6WXjUAlwMIyttxqNhgBWHFUP+CoSDvyQN8pvQFVMFS1YYTf6qDOzC
NEPFufC6wZhke+43YN+R0vFiaPA/Dr13GVn7UPf1LrXJ1zRW+ttu+jPGP/be0n3FyVDMUfhhO3u5
HoIBO8oJJJ/jZvMBWCfPYDaUiu53G9IDotZPb7kKAmCc2qWkxF9ZjniIeI0MCrv82NPukl2H0X2d
Loe2cYVfN4/rlIIM3ZZA+hWTTwAfwuFlfh5Iv8C+267xkTNhVAWDI4XBKqV4TitMm72Rn0M3fNRh
A7VNFd7DMajFiBa5H0HkxO5YMaUAWq8gGzmR/Bysf4C79bOQKGS3+jhNPaj4IQghTdiVfkLSHZwl
VugDTY+lUv3SseqegR+HBl2QoDR1fN+N3Ttcvzi+uuUHrjWI1QDOwxggmnIytE99P3j7KHB9QZJ1
RAz3B4joFME4XD0GHcQyeLiPvpr4jtEBVMAQN1cV9U9oRItcxgy+DVMUoIeDc4QvrD3hCZuy2HRh
zsFxK6aZ3OPrvYpvks91Xh7iYdktXXCpBEG6zjyM702+ADZIwBfNutkdm5qScoh4jqnQU5fQbzjS
3AD3IXAO+6JPHKR3/BDzuD7iByMY66F9WAn08KsAZM15IJiFd12ERZLqvmsSWEDQp6Ea75MoOEfV
8ko2/0KxozcgqUVLr57A/AEyASC/6BOSRVNsuA2+8IkuIlhuFreWQdzvh228XfmAnlAVeLlnxTeN
Ud2w9tsfzKfA14cmva/3WLga8g59uKyvu32KWaFg/dfc8kfCE4YhWHDTzsOdv8KEXTvzu1/ToGiW
DhNXTRBM7SNJ7HHQ7IKHdsx79L0qND7S/obJqb4kS/fQyAmNAqDZj/4MhtcGfQm6sWY/eROW4HGI
0XB42UKY3Wj/DKZZmIUJurojRqYr0nhrxu92Wc7YGftUYVASneAy9Ks2nwcM7PoEHAlfkHMN6LuW
w2X2K/nDLdC8OsQpd91Vjc0TwzHmlfoaE0KxOh3cyJYhF3KP2ETZ+YH3QKk6p615n3p1k7TVsYW3
5z6AECYTXPaFRq8oh070VE/tBQQhfbfFdT6GSV5tqi9mLyDZ3JDjwsOzwJUj0ER0GccsMossYJqR
HsqqR1KFxm+7QgGjMHKFn0IaV5d1Hfdyat9EwL9Yh5aglZ9jBFy+Q2MYip0qm1oaFkKvLzVGGOhD
ldHiT5gYoSh1FnGIIHqc+dQ/y21DJt+RImlVk7nE3fdtgMpqudGEH104gLeHXg3dEoRVfGHYgeVZ
t7i5xLD3Lqn009ire9Opp9ptNZR8I8uWADw81+jvbpyv60fbOR4GWjKh/Wwx+mmT2sucjLc9EtD4
XsUUwzzQu5cGcYkqzIAaLJdhEau28IywcNQVJUZvwZKxYH6Hi644YBicw1yn1DPWLlB1Z26MVC7E
9uSLDSON6mEw/rsjq5cbUcP+zb+pUncEM/WAtcUCtjz7+vpWVep/IKNBKiGeVoF0wDK09BaPXpo0
2EVyNie3VlhuEBj9yQg3Z7NFD0lvCsv7d01j+Z9fy2AHKa+iBoh3Vd1reF8cbWqBRrA3qEc2QHDY
dXWdwDEJkROf5fpVD+cQKFRTqdeYYjwNANuz6jC5WwjHENYzCdzpNM3R4tfHYJZJzmXCbuK6HQ9g
1WzZkgZVVitgOuFpgo4R3FGj9Hv2+A7Slai0oXsR0/zD67tdyzcstnkzUgs1//Lq+C1O0S61HYD3
k47QXwqjqZzomiLxNz8J4CE5fo0XxZYE7REMeN3CfnHgfCo57kKFOQ1NS1RZN5WxD57QyKo1mK8p
bhs/lj/jGIvZaUq7bJs8lLvikm7IopAaq1zq9qefro+mQoBo168+pQ+T733IGXsMYfKYrOCh0ma9
rbWwGAqMGJuDu4e0vTuodd2PVbUUUNiy0qjtd1qP1/bcEfuOezZPt/W8xnkaTMcYz0SkgOvrSQM4
Ze1+eQrUs1aGH1QD8RsDn3jPFvMb6tAKPL8uPbjQetmMFLBp9QM6PBZ83eZq7/jM5v6W4uDz1Jny
/3F0ZkuRI0kU/SKZaYnQ8pqScgcSSCjgRQZVtKTQvi9fP0fzNNbTVdVUphThfv3c68rVybDT+j/z
wshI9NbbkPGK5DxDu2g09KPHJR8YuvO86hqTd/2VofjBq9V7pvD+ZUnyaDo6bbMtv9l3cMpa84Xt
QD9eZrzlnFvW6L7Z8/ia6+2Zo5TLz0WPG0W9j/rlX5/qD0k1vliRREkDI2on58lsEM9ZZUwnVFHk
ksh70WqtfNu2Knw3vWQL/GKaodc2b7ZnbE2z4bz2Rbvt4GxM312K+KYP8RKsHXPrHNPRz6LTDmd6
DChWxgzqEYlfV5iwcCb0/1QkrjrLWe5d0hB3WmlhMdBsM5iSzPDHPo/CrnFulqVBwmk1c7ZGsC7Q
th4stMedjVxMd5Chk1NBudTiA1Ei/EFFZquaIk43SCcTNUN9K0p2yTg5LwILQ8pdYBLFxKjkzroV
rgbHbp/poGBZpfSCrCmtTxZ42KGXTvXnDEx8h2vJLPQ6bWZ8WmJNSeq1/gdYVvxB2IpCh3C3MLar
exa5nys/HVtBxPSERJEFc9fU58zkpO7SAiqrGVjCWcVgAosOSjJxEafG/MLaCPNWavwlqki9yWJ8
HBtXu9ktlVvF48tIpPOxeET7DrHmOG7hm9KO8gC4yDln3DhiP4qxwku3xj5oi/aix8iN3QKv1/Ue
cdrjVO/RVWo/R5zAiGC2RypY+5XU5/Y8EM9zsFtnObdlMb2ohSOBwmfxHSeZ7nHqrVdHVes7Je5T
HSMYWMWweaAZyLNgVjtUdHl3WxPxrSmzm5fr71XTxNem1GPmTH32RKiTi7FncBi+TaN9KOKaZqsV
P1M/v1SFUIfRoaozGjH4eHczQkajJGBa9Z+VtiXTiBHFRK9ZspFQB7DdBr5jzH/0qbmu6TrRg43o
W7lWn9j6kj7IKB4uir78WNoOyk2T9xA4GVRaj3XfEEnEmaS9RA2DL7SNaxOJZ3ID/rXzMj+3qdfs
k7HXn/V1oP8ANAhLS5Z7RdgBHCU1UZ138a2Flz2lSRl9uZMq74ZeQpTJKj7kZdccqz4XB70nX4ay
aQjTDjK78DRxYBcFIUHKGMC4mA+VqmoOOVkJO+kwbGWRCCSP0Y8vZSlWhj9dz2BESHWLS9tkfcS0
DnsyjlhfwY/Jl6v0+YP9VD2fDNN/klyaMNXl+MU1IrjG8ndZWNEuX+gsaateI6dtMF+rBlNSoa6M
pB6b0tQvDbFe17Lr+JIai6A1NGntQSui6JxHYgpIVUFwJwF7b0yk9nblYh0zL3mr8v5f3DdGkNaA
AM1qjlA0UbtHrM12eZ/19DINy5oExWfvQZyNDu1S1Jl/XSezdqa07kLvUR2kqY6d20gyutzoFHVx
h7yMquh5Zh7MpVEH4GvZSzZq7a4s18Y3loEInIEpJYPq5SFjo/ytthhaqQUyIk88NiZ6fCydNab+
UjAfrOb8pYpiKK+5Xlg/aqqzMAfBRYSMt5vhiIglSntIqrZtWQJkRy30Tc//cTK70nsmH+lpiqLl
SW3P8tqw2WMkermcDUbbYnrXpvbNM1KydFdhn+zEu2SqPqlyLYsTj8r845qKn54NWutXFTfyS0/7
2gscZxaskZWMwnfM8mUXVg0zuy1WGeqB7N1daQtd+ZXpSCeAgYES0JbNcFWwC4gfv7Th5iEsbRaB
yQInGlgcGOzkRX1+QDWT0ufdUvJJI58FjgBTBASnGznPouT+B5ro/2Y2VBIfGMtBA+6IrvfNau26
XS6MYfajcojjwKhT292teZ4kft3afAZL26ZfjRyajoFt1lsnJhvm2aLSmUMWmA9sA6+LBuHaVIze
lZgdCywL/zptoseyRHIwjQ9rHfOvIWdLHCxF0jvMYjsxH9PKm9/nudsu/bIu1BH109SurhTwfvyW
XOPvX9GvGXns/DDalP7YSq/buYKPJfQwnsfPpjFT82VpBnDQD3VCdaVZgzg6mYOWwSnBaJKvjPZQ
CjuzTkhN8fNi6NqNTQ0txX3b2nXY5WN+tq0MB+fIYOHN4cOcrxWJIO7OdXl+dwPNd7HTknLQg8Gy
DDa01Zn7KMsWnHEY9PilTTzjMskM9V8S3576kZL5R5zn5bsOYWPvjLqv+LVzXdc3k2yqH4k7hcDl
ZHKRpKJiEbQlEGN+xgY281KZruZxKbqgEFajdWdtQDf2WUDfeogIS5MfyA7BSC1Y0FVzZWVL41v1
BHLHuIMuU9gjMykyvZ900bOcT0x28ZY7RncjsxBSc0pV+0fNaN3nRNPg6To9YsdeV64JS5FTPqRA
dpP8XbJ4rQOvNZd/ZcUQalcmRvPaLa0DzidKDGBjSUdG+81FbbCuQPfrxELyTefRTVg6YBSCQgaP
j2+jhnC466ajrhTfKFHCnrrP2Mk55pkNseJgWniN94mpccsqSya006Sbvher0aJVKbVoZ800gYSs
OtGImyDzq/CrgVVk6CF2TmxwMQJNCA8izhLI/Q+tnVi8LI2OhA3gbHTBIEw+D0B16lvRL253JLZM
xUSZl1Ozm+xBEJWdO5ubpDUZHbmeRjOgRiWNwCuwFgXV5Ox0Oe0nz/AGNCfmZOHguojokaR58GXm
4HdrnbhTvlTT+NmMhfXVg8J7583I1PiC5/tnYU6bUJMq3XsRsjDfyyFX/1A+gevSxWNWkcI3U9S5
G5da6RPdkVVOJVJJrsSxjHJRBPSwkDsi7Yv7wm57i9nfaAy0Pm2uMxGamYfY1dofKEVlt6OoIBcx
Tdb1L7szlRU6g+18IPHKPmyshKdHTMo+OIxztqQdPZkC5IRp3fOUpm+Fy4IV33PV+OpVuFQhQhG4
GZ662iFjfPdUyVIpn3RfZwlybr7v1VAi8RNWConQzTU2xZVTLR/rdh6WE00tH1+Zb5B4NA/q3PF3
J6ZCtUPOONiA4ACZWe+diUBPvry2zXb1Zi585XVHWYJOHQ2nMRnfGisHEwHc5adqMjsJDEawzTHp
yZHd2WIayGG3auO1MCMzgeMcGelzWrMGY8BHBp4jOlwDqAsMnTIxIhR7w0J4CVlUsOtWZVGYTFb2
g1ybfGfovhBiqP9mUBTwlLCcVhufo26YJBl+U4tpKxdD6ptR2w9XSKHGwEo1yPvQlZVg/x2t276F
7GmfmEHWIKYO9Qeh6rUryXrV9JJBj/AKmg4MGqLSOLuNpEPnlQAFyE6zXrRh2ltmBkKqW4bfa2y0
A0mzdGQt/oSXyh1ctiClA8c7JUz0FI0Nh4tpF/U9sq3uZLgVE7GJz/bba8vlkfim+nv1pGr9ZRGz
6edDJglhj0fEJZcNd5gS1wjEVquEwXY+lvuVgVVLkgfYVgTaN1p1Gd+iQjds4nJaE3Qlt7X4OSp7
gBYCvcQBLRCiJdYtNsiNiwHm2NQkKdzkWEQ7ZfVwoMPAB0AigGgfSumwZK8A1dwETA94aSurEuTF
9pKs07ez5v+ygdsCn997R9oRk1nLvsG1Qzyo/G+lLa+aoqYaU440tzGZSo3rF53xjWveJ9vpOqRl
GTA52+fmgtJXgPl06wON6JXJ02k1zAuj+YPQbRutTP1zSv1h6o1TEbMlabMfMP6FPDToQbMfVyNA
zMvFce5MXpf+G5AeXqKAvJiZvDvmMjEC7cHAWMIsWX1Vp+O9IW1ysspPytub603m3pt4JbJMOPsO
/AjiE9g5e2SofNc7K9QQQwzZP1aD9UjKzg8jvIaOB8hu5lmK8eToFtlfKAY+Q7FuP072RefY9Bky
PrbsOeX07sGUCzJY67R6hfB4bHvjPiXDQSVTHzBQo6clkOOIpWnZmd16tpLks1fOp17mj25THl2t
eiy1xd7x3X+iEh0jI6ejiJDXouGNG0UFMAGz7w4kkdVDQFMHTT23DeVAcTPTgiIH96TRLePJBG1n
w9Cxd4GV3fo0Zd4dfR/10vP2olfHpK1ejHqZ2TxpXLbzCKtS/LKOTrWLvaz1E5NOO1Norc2ghZa1
FhRuKSUFl44l+2crGs9d7FhhO9S/Bbu0eMJ/Yzn+Ge0GAjoFFGnMiGF0fKUgeDf5bIfe+M+UDDkK
wLQ6O5WQoGLR37fHEfalD/ksXyeHH7IhDsO3GLkEcQsRFEONt5nxujlU2sz7sOgr972qflIeD/CL
bL8M/Np1aE45IHbcMq1jJdJ+SghhrKL0XyKWg1iLB+yREFzaW5Iuf4lVPbt8g7S8HicttdgucewL
DozHkZaURZzFUTn6f0u3FDs1GoeZlo7wEa0NJm3jwvS7hGqLLZ15dz88rqCqde5au1V0X8ph8jRU
+d7JIKDpms5iniiJeUBtxAR2Dv5MBgsghrp4A2z5A3ZcHRpNe+07fBObb8pnA16zZ3IOqteP1yiF
TjQrbfDtdPozKHVLcxdd14BkMtvx2Ewky1cIFq6zQbhxaMFtbpLObJiSeb60i6OOD8iF3zNQYlU2
Zr/U18ARIN/dZysnKhATCmZe5DFt5cs65+fIdW6lI9k12F9a7htG/PVTriUNxej6mrvFs2vJixhh
eCLblPDk05lv7T3pGbobC6sJC+h0HABL2n/Gg1x2jrP5zGT9sj0Q1Ij33qA/igfW4WTawLyT/FKt
HjpA+exelXG1j0R36QdewHx05h2ibEiZmuwKwzpE/fxqM284cVLcZyme8oysigW3ZaaN/20fC6g5
mi7Xe0gDfSmncc+k+hEV61XoyYs5jR8OwaMVg59qqT7boXkQbn7GPeN7oAaBNq7/MbM4ZZZ4nup+
CJM8O0/DpB/ScsTWiCLFGg9OsOyr7M3fXlP84Ngmkzw+GoN1y4T3Q35JwMgVQin9tFbjfRDTtUUj
D+p6fCBc9cOSEMtS7fu8+5tAcG4fa5TGpzl3NR+Wi1VTdf85WsWLw3RtB4y/Y/AO8ubSunbFf7lk
XGFO8Zu+iaBGMj4SEkhW2HyxB2qsqNw76fjXHCOKMi2Ow6ZAhB6JyWO3d39SvX0a5mWbtTwum8BB
/XEfyvQpVV2g02iH1hYCva7xwzCXaWiK9TFGSO06PJRx+1liCCyX+U86rs+ZVMWW7IcqAEOcmUct
VS+9tqiNMAuHOTkmhXOhVN4CXfR6F0/ev0FpF08rHkDG2hCJ6YQ5gNkuntofL49oUpe5+42nsj4a
Ks5PXjKzB270rFBYXGAUvm9gvb6o1aVy5zd3mxxUpBORIpSYbN5L1H9NYoaiMcPtB/JQanOpHcF1
150wKypc+ZizTIYNv8e58R405mVyAVE08vKThS/7ekpei9F+qBs7bGX8WhnFPZoB8dz0JIxpTzr9
1cu2slV5N9K+96mSeLPz7DjjdhqrETUXg8POtJtPlSlwG3U1t1C3mtaZc+PdrUyUQLKv8Sedl8r4
FREvkqz3XaZfZUnQb5VADPUnpDmquZg+vem+03zEJEB6fLHUh5a/oVwQz01q9iHifWDcig+jOg7W
eF0877luwDY9T321ffsfQ7AXlv7uq7R+y1vGrV1vC4RbGTgVjyU9Ed0aC6ISpwhzhIEd+KFgTTYS
mO1Ff7B3BTOOyrFAh8j7CB8N70PfnvEgpXt3LYl3NZszyXUourkkejH2MOsYl6WrbhG9U6KlH/gv
rqBCDN5m92YvixEg2BKezKC6iPFEOOOJReuhlk23OJtvaS1hjPqz8uwrXCJaSRz/V5NRgVVevZmL
9zeW5p7sjp2HA6Kq5QMZyBzfuChrAfmDlFjiJ1jc6pmtHO/DIn+J8HtVLmX9tktoe/+mwjoI3hxn
nM5FU11Io2HHEDnOWn3oC+8STR2Wv55NpImd5yF/TrErRiBSM5FPqcHfVlZTEeD9aY99pj7YUzLv
ZMKsLO7EFHZzdTAIjNhbUuCLGptXmtmjwX63XeaUSKdw89H0nEfFwRiHY2cABqXDY7uUjzhqPvPB
Pc1V8+ot3MSDhb7sDR+d7f2nsQ8jxLT6kovo5MrywXA5JdjuPATakjxTlPmUWSEbNl9p0gMhtCpI
IRhe24YpSYXXciP8txOjjg+dmR+cJttiRvdkYrGrqIi+ksSujjEPnG27BB2nB46g62zUTEaqNzVR
ffJJuZJZe9I+VZV+Giz3VZjijGpxWNihY7nLLZfDk6w5c1DRJtU/0/p8eH3x07FmIxXdQ9PiXHUI
Z577dl9Ny4viMdN4WjxiT5lH5UdKrn9zlhw7DSeSyApCg2w1n4ETf0cwCsxoh3piN4zbNOrLMOe3
GrkyaLBLgBdTKVVO/KTN0b2mWKlz2yNmjtWyhlcEyMf5ZwmZZUkyFXV2fTtp8lsl7pXn/TqggTzG
pXAvizDV1zyggzrjS9+ONxLfcCzr9XuT1++z0qKwTPA4j+TSUj0X3nJBf0Urq6+ZXeOCdLMrrEao
euwpPbIm+67POuyC5lJZuQ4JZ0NBQGpRHAoMucWgELHLQJtqGrPRQxNiVWFVHJISjptvKh+K/Szi
qy4z3hDSrLr0uaIuwgSWHLxR4J2enXMtmsXX+o5tWVMoUmApWrrHQSefzibVKR7/06nAaD6nZKdp
OdRXhvVi/hRFzebAxunCntwBfDfOX5C8hyJ3f/LIOSTeety2+I1VszeZk+3oeziLZ2D0Pug3ynul
pykS/WuV7bJPDGbyhXWz6EEi1/hce/08dtq+0PqXVVmBGhRViS5OZWQ8K5sDKY/Uv3Tbs1Voz16x
0qNUyRMj2OPYD2ezlp8O363fWdJn18VeS+1w+9V1zJS3Uo8JCBkYomLQGwVTX8BYLKFdZOE0FsTP
x06Y4GOcijZAw4FMpELMx/lhgNIfREF87PjWiFYhAEa3BVmr7D/cOP+Klv5GEc/etno+SMYdkFRI
jFucoJp+XRasTBzuZPdedXAi8Ne+PKvZ9WD35EHX9JeGyxTA/2lZyfN0C/QzB498Wb50RvyHxaMF
luFWQkLzLDo+C8cO25u3ttpeq3i4sQ8HKs4OnoG82Xf1Aa/Hc+Q1vpxTVgaSBdS7INHuM8L215pq
rw4d2kivy08SiiXC9I7QUI3ZHqKPzCBCCfT3NTH9lCEm8oV+qJQG2F0ep63u9Th3rT4Hu/FesGL4
zgzZKEdLhDLNHlicChPRQBQiTZsZ/1CtHypi76PbHBbyIdYGd9NKiGhb83riH/nn8RzmVMDFYOQw
jijPJfQ/5rEsaf8wQNR8OnbAzpoOC0RuTDZyytNu3syykar0J0mDUjnre6Hh+yrFo0tlbqfdAf/8
66zHRKM2fM+r9xtp2l2ZQBMgSKJE5rPn1z6rDpacA1TpQMvNcDL0Q+u4YaOroGNTxzxAtVKBB/GY
HknauHam7jdxdGWd6mNbs60tQplNqzMV9mNjFcA63nl7aCFxEOHHZ0E1Wbf9wUoJBG3msOvNhal/
fBi76Y2FnUdI/wbya/DnhVTkBJvhUOJ1noBErXBO0mMr67uHp3tZ7TO3d0B0KUcaxJ6qktNsCsyq
LmtKZ954Ob80hunHfEeyrzgFktABJK+RHydnICSUoyHlVm9q5EdZdbY/5XiOlfa0XWlydvXdbNXB
duPMgxXkXffa6uvBjcy7XNUdFUjtLTYIBWqkKW3N9LxIPQAwJ7OKW8nLR7IFOvPPZn6NZuceU94Q
WHRoV+aaKWckF5gRQnoReGDRKmwGq34yfFQbtfOmmQyxhRWl0SVtp3vUxw+IB5OvJ9mnnavPjjm4
Y9e3StrvVdbNGPxGw+fRZs35NJxMJ744DBIldxHzvGsWD0/cS3/q3HtUrR1OSbn3DOcDifq66uYZ
GfVHL7LjJNt1o2kPK4Vs1Fq/ropQMYfuKU3GfQR92g1uF4IhNH5bYChHGx548MqNT98Oz6bjkZxG
bGPIoCVG5sjcqpHc3/7A2SSZTG6lLJLcGxXFxh31/lQW18gbAeE99ARyvEoRKKpMv57Vyexz1EcB
c6s7j+lah2UjYSN5n01eT5OGx7BzaOp7ywm7o6AafG++bYKB42EHL9aXeKoCN3nePgqctRNggvZk
jvEeV8gAMILfQPZfVUQaHOYCqXPOm071r5PVKW26y9TYe8eyKYXXnWuM98hl7GHVDDIM7NaiP3Zo
OoQuQLzFIZ6hdw47Rxn3pcfjZPYnt9EvXmVjSLPsQDejI3r4FlSLt7BL7J4akOtwifautsJH2deF
np04VubgGVlI05UZw5HcigFMa/q0reit8aoDvgdiHdTBTMfvbdniTImhZfGhyKqdkdo/lbklJP3d
qgmpJN4TNzm7HHU8mDdZ3JDnGRT3LZBKf2RsjKbJ4cW/3/ZMFNtv4p8p7bWdhqtRAphsH3y0rLda
uO5uguesN4FSn+bAyYr/aqcN524FAMztwNTeU8j5azoWf8eCxJXZc0Ktw/La/1lQUgsxqnMsrYyS
1T7SPsW+tT4LPhS3Stqwyyb4n2rC6IokqASQfeX5Rqfpu1Zlb82CoV17r8CI0H0cAEPEH+DCF2jm
fVbP3wWJz3sTvGQXSw/RQjkPicUjWVbn3mouWP52jYifty2SPPDnsgXhGr0WpSgPM55i+MBftkSd
JcqVAFYZW/HRDrxWpV6HMi4vK0cTn/WTnieIu/k3xfE7G0A82Fjzm2WgQ5uHGt6VOtZwBesXrt9D
wqtcezCXddH7hjUhk8Nh8WWJitV9pKNnxnBLWrXvVhm6mgi3t83Se/Jj2mtpl09eXH7pLe6p7Teq
XiMQWPzjg/mJpHNdeeE1r3si3YOpnxnGZEjEsqU+rEP8Fr45uhcNTiWezEtd5ud0/eZB2Hqsz+3u
KxP72Jb6i55Xr47JUlnm8Fv4BTund0NjEss1BmmzEp3ZKh6NWb3P9XhqNmA9AfkFFThj4e59VS+c
+Ghjm+c+d2HV7P9fodsJms914zsIa0XBtUnq+EzP6rdTWuxSvf6e8+aSFxbxRwxdyaBuiJcpf7LS
+a9wMSYrBkDAzfZujBKGydC68D6rHlV7q57lxYJ3PpTVAjxsQ+XNeCO4V61XvVoe2ryDRnELK8wb
vXzX7OmFIqYL8CPtJ4m+xY4oxZR07Q4dMAy21+VorlofVH1NO00O2jIa9PWaDqm5gpAwhUSkssXJ
iL3vDdgmW7s+5vVcHlCJ3lvVfUKwHSCDKYD0nTvEvp7S5BQrbh1cJVYBcFYw9/BLb9nCQyDLOrCq
NG0eOplLv7GIK5lm8lHy4UlQ0EzT+NqnHaLOTLmxevelbN4yE827q46YEP9a0bQvpNwzwybAidDh
cUh+imTdt2ygL3L9OuJt9FlhgkkjnR4kBKxrai8Fpid/LsV95uBfaOabvKJ7Y8iDkajk+a6Oro7S
XBhypxY6VU9r2r/8+cTZcHBQsGOh8LL55OESmukfdorCBn/JC5Gk3zMGKwob65EBurZLR4KJluTf
aKE7G+nPmJd/FvLsdoXZHVOjfS7YWEGAy92wiAif4vgItUxZWKLDmGZ+rZYOyLpdnyTE4brar6aQ
zzMek51eu2AUPXUh9i/4XR5AjKa8ZX1+UW79J6s0eSq14aMpcLb3E60ORoerwTmBoUldW2oYdx0O
s1bttd69z/nw0qji0RzMj9KJ3yLsZQzwbOJ4Muy0zah+lT1/mTyNnkx+tdEOtz6F6xs1IAno1Z+q
bqXow2ltOjfk4RQbRA+mREWGYJyVnbPrhEs/O5g/Bb6F3Kwvk5VCuHOHWrBHZTJcIQsPhWt/dnaO
T7ICah0ENn2TlkbV/C8/9FQfm3rLSh0UqUTmdvKvryilY4Bo+Ef3lm7vdMzO2dU3NqbxUK04hq0W
c54dR8w2F1CZqiuvw6iGU1Tl3m47meoSLtnq7raNLJPFpbOTeLYDaMeI/2T0RO8BXZpRammUXcQE
gwDpeoCCosLV0R4ibl5WKgb2mtShkivMGR9Lb3cChGZWF6FBq+kZeJjwVnVpBgC1xZ6wierikw4B
4UlL/+l5fsF7folV+qXP7p5R+9Ug5JqrkUXcrgCtjP+IAerW01yczpn5hA36gE3MY8zlfESed7Ly
FVomnWnwl6eyQ+PGcOL19l3MBTlp2l8WDz8xpj1a4/gmOVFmjvp4tjDoGWtYVGk4tHoDjl6fHLM4
1xO+94R8IRTJAxu7bk5fvUJsv9cCTR53ygOLC3/dNDsvM7Iqv+LNyq2rSdZLSR1DH8Q6bxi3UxHN
F4EesDgr8i35PSMRAyrJkUw9J1h7S/hT3AebyigX9xa17EYGJ29D0LB/djtSspZAqHDPN2ct76rv
v+UqR0AdnARji8BTDb/0nAcSJcJeGcetDOmd6IenJUykvMya5pvzRLzi9lx50vtWLvdTEb8W6Bmm
l59yOzt5VXSeTLx2pK1BGp+NwT5lufW4NDh9sb+TfMKUYrFisohzXw31vV0nIricK6FlsW9n7kAl
OXW+5hS3ImlgfFV/x7+MCDqVh7hWGrBsD1sE60h7r/5uzZ9dOy89kkuSz3d74s/nfIIQ+HUUiKQN
lMlwn06ZlB5e8DPZQZA4nn2PayaSq/UgxXQpF/E0186zYeZPnTvcp9j7iAjrpxlrr2lD6bR9vObG
sozU24lbPBLWedp+evIq4l1qEnC1BUOhG1pDE3RM0UyK3gSqy+Abreb1tU/qR2MgWY6opoh+ZHbT
PbOmIlwn70Sl91yl1afuuQ+xAWOotfr/i0siIPy0b55Ktzlu/dFClS6Yfcuovus1cKkk0zayliPJ
X+fJqa6iQeikGu8888o7Xz6aFoJdW6/JQW9hxzuDtzkizS0UYqiZ6jRZYLRt+eTCRh/bdCS0R/Z9
CJppPs3xEB8qXSXXOVLOi0miEmyusb6rlgoZw5h+Gmc83XvX0OK/JBBgrKukmwXNPLl/EpwnPCzx
UD6WM4fNvNQnOVSkKY2LTlSTt3U71aMEch5r48PmhN/Zo3wcLJNktY2oNOffpALpqbkUNhmAzH4I
RGqTlYwU3nqm3yYnmB7Pv567ICN3/+w+Okee5jxg3mciBjATqAiz0jAPr0TLboWe9S2i6HUqCA9j
iwoHVb6Ic5726X+NN8F+UDL42zjN1vUIlJ3ZyDrRPbC02p6OM9QHU5vkBwB3vFjmtnWe5n8VxaXx
yCBKu/igLSRqDTTZ27+Ju/6DvzAD8dw951n0F7Hjw5vEsUJpJe6u1nbVRGFURPGDp5N5UOWfakox
yrl1tDPJWRqH+ttzxCXteIbxhQClJst7M/fjftGWr37OjyThXRhKPDmw7Ilwf0e3/syr6YnEvt9N
6mab9Dt+eSrFmpiCsXuD74iPVHcUnT3z0GRO/mDKfwccJNlOFLDKGYFnU/c34qKzOkYusez+Yohk
MohcVxqv+PBPU2s/YhOCTGv3mO6vEELD/690conuSRo9TBW5qm06zVdP1EdnIqsOeuY59uarjiab
1cOXPszfHFXu3u7SG9DBNYKESqzNHLAEVbM8MBgsfTikH3NUL7J3ADgWsyOLxwnBCp4jTR8OCKmf
02pdyCHBxIgDKOisKQ3IMwr7lYseR+OXLNRDD1ZBXmnKoG/wbpD0z7GSTOynrCQjcTzbyQKVQNJA
oLTxk91/hq9c7185RxOz/WZDwCnaPKd9zXuv5F3IDZBAGuva6QgT7Bs8tBzbOxsGPRRVWgCH1Cge
djO8UJgZB83tn4WkEogMciqJPOAbtQj1GIW8LaPOQICKF9D0XOf5n1mLSRJcY++knLy9VhXGHWsx
N3s6KyV1zfiPGOmvbjXd50kVD7hc3bO9bA0d7K/fNV1K8lXFCJOR8o6V3DPlzdTRfjqnthWEatTF
a5G1PyPYGkTrI6TiA9J+jssVpE6szA8TUOkgXov6pE3Z8NfUV/1gr7F7GErd+DfEbeHtkgiiUzdn
pAy3ZdSQg8RWjVfcUrvQD15ZfVQV6XYIvlS97H3YVaSu7gorK3bcRuTzRHEwZtI4OJn5btD9vusL
j6GGBSWxjftg9L8Foi5nXhk/Vh0GEJaFvVmjpf9HCG3x938cncdy5LgWRL+IESBB0GzLW6lkW60N
o93QewI0X/8O32Z6ZtpJVSzgmsyTEiUBShNA9/DS5nrbUZmefDFRAAXeazJxXI7aBeGR2PPZACHa
8HM4uawe9k8evcgyA+wz5e8OuzBKxmrcKVZdyWzY2cyS8bDFe6WXUt9SZjTv2gumQ1B5wU0UGJ9j
ObeUv+qyuAXdkx7AigZsb+95G7y0xgbrkKHiduoC07JKI9CUlR0hpmrvaU6hvGgXUt5CdBMflpzl
8/xWzdTqcTf9ZczD7mSswzf84eymuhDbQz7W3j9iHT8H0z0wPD4axA/wnQr0EAaSlJhYdYRD+hG1
MZSQgVqjH9xyH4LqBnbEBAFY+ngc0sqnowzfUoEYvfdNfK9N/V308j8ZBGBadYPUXpBLUvpN+yYz
/XNCpOG58UnbS8npQUFPV37NzeJsxjp9Hmss92bEXI5ntjwMbgxPy+vZZeRetx2nyWmghfE7artH
TRarM1PhxxgrFwl19S4LZ9mGJa099qMGOX+S31nDy2s/OvIr9FEfJU7zE3mKu4+n6a+Xw29LqT/y
me3cNFf5z1nPH46jH74PRsrr8uarK7P61kr02nUYs2Kr2GPm7dVBKn9mkvZwhiA7Ro28mqTuI85y
fBqtRpdjVypHxYpoQzlzAQN3aS+iGhB4W+1N+5liy6R+TXRVT0pkT1aA3NqKi2ODnG2DhfO/Qbf/
bNMfoXs0oM2Kh1OktH82HNnp78LRQC8C1RjLTMC9tFFs5WKdvcVF/9x3zmMquESUZqqBxbHehl71
LRPaXHcYXpJ2AONW/Rti8Q/xZrBnggMXTll/y255sYrs3hRQQ9Z/KdOKWpByDpLQC3UPmmBfYpfg
oPbUyjCAr4zWrlp1QNDVqDe+w3JguBjxZvjFsOwg3bRXmaRqF+CzarP5NMSouSAs4kWJBoq/Ux3X
RzF1fom0InxNifI6M2NK1plssfXDwP4VBov10qNgu/hzkPg7CJXLsG0nTir6aSR3UGa6nUAJfi0t
jDwz0T/bAGXFtaoKtgOT6w1YTA0JFin+ot6z5E3GcHGPyxg3L2ObFd9FJ2w2bgg42QYLX+T8eTOW
q9C28MOz8aq+hOUVl8ypp3/gtnDrDkz0fZpfWGmvrtW075KImmBpEUN3oZ0/xr4xLSd/CEbWGQTO
tkizTfNS79JJX3waMxtE8TjpeZsnfUHsXR2HORLXXAbps4ljeCiDWl6H9G/Ed1Og+SmcX8pYwx81
dexzAieu0AVo0fb4ExxEwMoTDu2pzT+CvHhFRZgiLTZmhOQHkOdHsRpB8SuBFnxiEkLPZI9GnZkK
5PvYaXl8S7A93Ot1Wj3hYf9QpseunZsC/VllxQeTRPWyRwc//qgZvVUo8remCDlfYE95/02NCJ6S
acDQiOYr+E+AmKq38CuLTcYxAgU4HYmyKgYNKSQSMcwbhiJWiWDW68Lml2mZz9kxXbUPrOkxoDBA
IabEj3q2ppi5niuufWSKD5F1rGoSNUfsTEdUb7gvI3AKqdf/aOZUnJMJO2S9mKXBHS7CU1Zkzhl6
gjkpoO6MdB0bcZIdhTvMjcEFEPQEtKUTt9jMeN2GxP+nx95Z5dCz63PvWc5/Xt9yPKd5jbNtpKkb
gFDnTjq9snfFXNBg/p1nDF8WCijWWhgYXpOCccRshYwJlPJf0DhSmwZ24gLsxM7W9clCKW/XCNP9
OnQQRol/UBTxYLDxU8ysGm4miRfg6jIBzGjWMXeOvT885yzd69o0h6pEHNKMy3wxoFA3vKrh67JE
CFs5l0+Y2/3vsZmiZx2O9blk9rWNop7rXepmujjjEl8Errrf7hgzKZDVdFpE6W/9xWCHToPodc68
9I7jdbk4+MGusppTYHPDnGxzJ2FKjazyC9su2G3b+Ts06DR3HVGjJ3LfNAYFH55yZlkIxuY8WtFo
/Rc+ReaBki5yO/hudgibMb8nPEV3DIMRLVZQuwe/RHNpsKUzMQ/L+a6kB5zIp3C/SBcz+ctSzED2
k0a3UHml+9ssvXWu5zZ8LQpjDrwYxPzkg6fOgZ4RyZC3lF6UYh9JkJToQIKXY4HuNC+yX8YiJZ59
L8q7aWyS/ayMYAllMQIInUWjS0CSdkjQvj0pv+R+SBlIfqT0ktAxBcjNwM2H34FpaedL4VPjTLPP
nNRUVvnZRIkVbCi1pmA3Z455DrRJo7MuUSOhLEPf1ME0whKPVPY8VGkxPek2jRSUSm9K8I2S0rh6
vdU2tYJVgaRWqX83R8w0mTpk2LAWyyahhdORhj4LmIoRrGa8JmP7P0lsxwUOUrbh5qYWl0FZDvxw
ay2ht4/acJmeFmYbrxGy3a0jZoGkIk7rg079qTkKjsxdE/cMnCOOpsY05lUp432WgVW9VoGVv4eS
sQxCiupYTcb9Fm0hN02WZYTh8WcrUM/72DCTqhS7XRlP1C08lN7XCGrvvVxg2ZklghVjWv9XjfyZ
NAvdNwokxyKH48DFCEzBDrJdJtturwI61KghIv3ZV315MyKBM9IT/bf1Wn/eonlYsxHCDM8KzvoB
6RgH2rQwt6kD1fxwpFe+FzQ+mO0rrGeGGO8Ga8BtskKBShFuTNfO1d7RuC1w8HkgUsxw0cjYYYEJ
/QdiTfCvFm71AswWmoc07l2GuPmKVucb1l1y3/iB2Jq0bjdea7dHmUTiE1PKfOTFXPkfFPhdiUBm
G0F33+ArZZyQ+T2HUvivi0JApsxTN9rq8vvQ4fd8ruleH7XnmXmfhaDBDAT1g4yV93AaEs6pQYqX
0IaajoPZvNUo/NgH+3hdkxoZxwHPSpHufWSUR5hZ9nfM2XOPK9yJnqoJgM+gF327aIh2kjX+ZXSh
pveCGX7CfJYiugkelm+yu9MHFlZ4u7zaKvVeutxATcIaeZQjIg3mTRAvKAq6c55a7lsykZwqelEc
XPZLn02Rp6jeU10e65TJjmtZ3c3CUke0SIVrbsQb/8/zrfA/rWvIJrinwlutagj8GKB3xieLihxR
zl3Yag8b/g1zwCkhSXYGz9nnxW5wC/nX18J6xcsAzj3z9C4VjEo9Jh3+KYgbnNJKlS3PI5Y4d6G1
UZpi44Di2tkB0UPA3LbylEyIN1sBJ8VtsWg6DBQODu7eXbLY8ApEY46jHxd/Ui6lA5G2THHgXG09
vwZX5mN8sDCSAhqtOivc9Q6bLewrctcGqMiiJGeH4rgMNtYVjDfVGqzLqDq8fEn/RbJQ/RCktOpT
4DXzY07m5pQblBmnIIOoB5SeNaJt4CYsY4SN0xvr/ghGbdzXaZw+R2nn/APBgZE0S93XQCzxC2iA
FktmUxzV6FtMjvU0nMzcAa+L6J5RdQzGIjvBW4bfUg55eWhpil3Ujdq/oEOsbovfM/VtPKjoWcsW
rp2Hy6BSWjfJMi5V7u85H4czVC7KccWy0euwYrvuwH64AaiaZ0txtEaopx5LzEcx43vbcrGvfsUp
fGvr8DtDk7tqTsRbxkwFFEa1sGMwk9qlveU9tRlGft5kQC96cXYyi3x0suafq8PiYixb3NDjiq9s
9kFB0oJS91UZXcEmxcx98Aqr3TmqDHdpvO77x9j7mCNPv7vj8iFLkd87axzYcvnFvldZwKQI+Ogu
6YL+PcwC9j1BrZMdlMDxuZosrDv2da1VGIuOX0PIktYZkTDYdCNZB6iOHIHZWgE42LMm8Vqln1IE
+w7yfVg10MAjEH/un7bu6LgClHtlFFBJrxvuLPl0rYyBpETknvGscXHFtTh4i8a+72va2WrH/BFr
T+y2O56rA1JJVn+h5K9iZuz2+sthuc+jCp+xz39l8fStSXuY1Whv1CI2FlVCigcyAKEEmFdtFwl+
S3tiZ5LukcTpTbF5Qh7NHfOGfwRsmr3l87Z1fP8U5u3Ft/qXoYt4uWCQzBbdYHfI+/Z3E8YPwsvx
4vV4yYJtMdR/Uonbqkm+IzcgdMEsuwR/BkcVzVNEjIEHDAWP5q6nNy1rONLF5LzNPavxaLKxqMVv
bNpOSx5W3IxkUbTTuSY3QtsJgvdlLwiuiHkoC3XF53swcXoV03xdCq4AQOv4EB9dcJ9SohPM7wq+
9TIlD9tuUeF0N6F/6PIHLcq1SMNdlrIDJf54kYgKs5JRPJA+JLsMgls9r1Li8d2aZhqNunUOc9bj
ZIHaulk61Z07FbjPNAUFIORYB9u5ls1tWggGydm2GYpINLE6ToLnpWoZzMSlWxxix7IPvS2WHbMo
YG29b/9Vyq0fmU1VK+q1LMU4ujExHIyhGrJr0RfkOsBvxQYMzwL8FT7pLm3nB+i67BSooMfek0Wv
jSdaurIUaVPegLGQekYqyid70/RN/1UqEhsGqt2zUw7zvRjr4ZfnMi4uZL68LJ5VQ51WLiEAgtHK
bIn2KVZlczOEIr1MoKtQtQ1MaoYKgbb06vwD6TsgLW9ZPhK31uiupvY5Nl52xFgXHSzLak8DEIxN
UUEk7FYCRKOkgxy2yv6lZTEcmLvO26An/ikbYLpHcuQKkzhPF5QPLqRY7W/YqX0L33DIAuzOD1a/
oPQwUS8uOWEfe0BvkpD4as0OkPU5aPSAIbKzj+BhLYZ2uJESF5ZeAvb96gXAhTy/VJcurmKBlRxc
eab88JQURXmoJENvPYbNqxq9iU9HFqtvyAbkhThl4X4zZ7d34MhiFrIg7hbX/deMypwAlQRb5t+Y
PUoPvU1YjdzbQ70bYVBCPfE9hioTlkC0qsgw/eTQZzGLyZpN3FGBX91QVkEqcathY/n6p3GYO1k4
3vZBWuP8BmdCic+TBafTsrfsfpODLjNAkiW+zqxiBlpYeoQ5gaetjrr8HMgORkbhxRQ2aTotiNYn
zAxDvCx7Kfz+jFHav5P/5H1luix+VTz/h3JgC5oi6P4cA4ZbfMfLVwTxGw90PQK1Tudmbxbrd90V
OSdH/8eGNrDL8GnDfndQQxX9o6wCe990CGLD2m73jcVOWWr7N1PCfotKuN8v0i/PQeEhUOkajxzy
Nn8Chpud3EkQKyJSgd25rH5guZIvQzMyG+WUPQ+FBBNtsb0qwyS6Cq7FXzoT7baYkSygTAaSHmSq
QQsMJDhGc7PpVS+ukUupZ6UF8qm5aV5qUzif3cB14UTI7WQq/oqmqV4V3DWiYQqfSA+TbGvPFYza
hXlni9CfBYti4gNoPo3K64MjXIu+AbCSHzcIIEOlD3oezU5gs7tJfIy7WGMyNNwkV7z+yPEGrJW2
DaqlTdzxztNcsJ3JibTAgjReepmUfyDmlY/RyHbrTLFH4aKiY57o6XVJc0AoY5zsprpCSinRT5VB
U20nl8pMJl21j2of06zoxFs9NRn2fN2aKw5LhGYV1nCYeeaoe8KCBu3KvYnZ2TranvkJ9uvL7C0P
J8+tv2Ff9McxbYdbTy7MgR2leCIIEf023cEVwAEKHcX2INShfqKfc98dBMD7JOlQNBa8GZ1t4m+r
rKrPaYjNEyBH+7VuuBV8KbHTOtgnnobZuDv8ttZrFbXBzpUJqr0QRB4eE1wfqqO8aaz5LJnl7ux2
mS5zkdagXJHnmHj4ysOhVRB92bykAYJD3snI3dt5brDUWabe5LPMn5xhKO9F1FfrKVkfuyZdVSh2
tw2Js9yWwUidh62pfpW8rfdxTvS/TiiedWTg5SdBYjEQuwFADLKLLU4SB8Tm0nVwq4TzwYZbHmIt
f0mKuMsA2PeKzR9nkAWcwKogH4JAK/aV1WBGUjhx0jSgdChPdRvRpqD3pazEJbGPTHdgooSh+D0e
poMXO9c8mH/NHt+WDChkK/dPFuhPlxcqqvXWBVQDSXC/sNsm2OvYRiXcH3Vc/z0MUj6M3in1vuvO
J3K0+cnghREvcpO5FR/oPXYlead9fZ9qs28ADyDj9/MULE6Lq8ww8Zvv1kLIMzcjZhuGMPI6MR8C
E7CZufq8gDl9MfHBMM/rj3JGE5yik84cqY+ASlGmyvIi4vTDtMW9iBFcOY74GRMTpCP3lnLD1JCB
lo4ZqULZa4l90RPvDOeW1Ozu1nBk69C8QfI4yLBC6RyflqR4m/kNea4vtkv1WvfhuOkxnLdpijpA
MSCwugd6tmWCTTUqREHRFUbJlgHLlnL6KbWcn8LhzEfr62UdVhS8sVS6HJwEkbV/8pYgd4AyLCT2
mV0cIhCXO0vUb6xVWFlDc9AuNKJ7K/XWSe/tEBxBIzL1C98iqZE352cnhZHfo6MBG973JPbVuPnW
RyjF2GqX6W8LQuUuRC0eR8uf1MDsD93tBO2YiQHiDZ1jE1t2toKytYBOHPrPcXl4MJrYb/6wSi6H
8imzx73tRp+OYROz5CfLFadWxBcrDU/thI9iAObDQPqNkB5z5kfl66+C97jkq40MUvs8BYS3Pncx
tV+mBKyjEFeQf3Xn+UAZgGD1zxD9bpwf9TLtwOOip1r10dl/XvRAsnRDU0iwhwAeiSbFd5wNT1Gh
gPp2Y3tdBHO1FbwK6BBbEywwqBib0OWbiDOsE2a/YNBcH8NU+G9TNh1y+VrA7Ux5wgO7Pwdz9iso
BSxtataRA/HHXP+y4m4z2V85E0rBm0vKzM0jaABcIeLZmGEPZ4+y4uvAunc2JRRYTm7UaTJ9GJ6N
qZI3/iafnx2sZRO2qJlHg3/XIUoBXeiIKNsP96Ck9x64By/J7gF+cqYlkJBVJJgc6tWW2BxCjUgi
q/uPQBdvXHH7Wpt9i0Nnieun0LRoLFoejtV5H+RPOKoo1vMtm/8h+xlZ9m5uZwHCk1ZihDc2PMYx
/UxGTTKD/ItR8QzV40fQZA7njODp93cCDVGNBJwP7BjIk1/ol1X/lowIVMm1r4v6kFnT0Y4lGgHS
Zya5IpOs7ZgEP/Ox/a5b613a87Aftfe5PpEMHnF48ktnaT9LYLgw1o+hl12EDtS5RQzVFfOb9t/6
5IeAIrFJ8C3b7fDDXpMzJ7huMcqxZ9OuCJa+/CBwnJCAlLjMeGUOYkIMd4uHzG70YcvPDWctVplJ
IE3FweEfJj7G2OLnazriYSVZhQItjF6gmlpXt3dI6JHhcw9FKHAzHqks202t+9Hn8dNsUO9wCxyq
rER0Wz416/PZWtGNPszeVS5n7CQnTGOYkLpMnUNNLHffIl9V9Cvrg+As3nOxTF9EAJ7cVdBTSEAM
1tCuUqFiBXqg/MG2uT4NWTYelYGKBOqzWPS9VT5amonNaIPifVfXCfrLrmRtVOr6W3eh80L5PJ8S
x6uwF6b9TcSmpHqjNbNDuorYgxoeRm8DdVKzMJ5f4aVwNnDAIDaXY8MN69qfCdEz5Ihqa94XTgw0
D7g5wYDI92tPf4DhuUHzvjhLDEu0O+oZGImRpFxj8E+CgYlbMZH0h4uagTBjR7ocHnjzXKbFD+hp
YObTvjqUGedgmVjUz+1LOOO5L4FA7CRmma3H3vjYxOre9WvdnqBN4BV/jzV+ASK6qFuGbVrXfxJ7
Ij+CASDPnhnDA68NxmSjj/6ANtApvReS6enrIGQTIYPIPomzC9afN2IMNgT+vdUxWVSkAaDG+Gdb
6OfTNr9zr2BYdG6dB3QbUIjDgsJDXUmnTPgBs+dgQIK3eGwMaFC1yqyth7OcaJ3pJxv5355PbGIE
AoPku3rYBuvtWKNa3BBR80/z6ZeKMV1orXYpGwV2uLemloPCHKZ4RE5kPOYnyScEAms7lRkPdPcz
YuYPAuhSz4gzNRC9jvNA5/6VwINj7ia3WETPTHZeaTQZnQVOvdN5fI8n7xC0/Y8l4xUz84AUZqz3
LSdGLapsj6X5DwyRG/uK3cJb2BF1wnznUkw9s0/nalNKQx/6kjllRymuY0gIH+lhzMKwEpEDgdK2
Su/eaH6EiyBNaZA8QgQGZiWqdYvRYqbZHqyoFzXBH+BUm2yCCKa+j7d9EL45wJC7jBzNMOzjfc2p
Accj5EZvJlKcbAbTc/y2fhMg+VdF0/hnluJKa86jWEA0oLSdznSL4ADq4OgY/RKZ6Vby5VcdgUmo
pXdxML6lg/UKWibdudEMt2GkjrViZ1O6gPEsfJ1hjT6/UsxXOPNioM40yTjuKyZoYUTqRIcgg4Qi
cPMZNtptv7g44s279pmiVhw+xgDRCr1nlbNnAjrIJ7s2QOZiuo6me28asK1LbL0HLYIyhVLCxCNx
LLn5k3ps+oUd7snRIzrFg1gble2dySho0RlBbRulR9eyX4gI/EhW7hXX3TFpEAeXdruFYjmwidJ3
iYzdEzREbTceJlBf0rK+XD0jPR/8Y8EVmtDbdIY5hiPRVLcxJo4+fwhmMSUnXEbMOumbRyaoBI/W
H6yOTq6u/gSBvvr04cYO11KPI4D+XW5V7+foHt0rT21J1l/1KFFzbMdlbO9BNzp70+Jy7x27YzIo
532wag2DMP4y1vw0VwFrqeVf49AQTstSPrWoBl3qwxxXJKmHjxxza1B0mLu4Phov+0WyQv+tUXtf
43r+2RGu+mDC7uOatJ8cb3hkZeddXLKWfpbpGL07lQumKYyRbsbodgCF8x1FFEiuk0ADiFDn6mBA
65g8ohlst2YzF7gYXyykQSyXbZ0iUA2D1zkmkmvByLP3A21vWsLHoCfTkSdQwLu7Kr32wMalBuDO
7yCU9VK4GSgnl/BJ2fLBXK6FDYi6Ram2CRNcTaXLOrTCbBMEK/GO8o3hceugCwSRuN4ebPMQxADe
Mc6wjZYRNHJQAtcQzpNhTbaPeEfI7NwiqNnTECYbklBZbXiVPLh5+B+SS38bu7JiJTDfmE98xIsg
z2ip+I4UnhDIEV817oFukJ8dCIQ07jUK8/JvlI6/OZCSh0qcV68NP4mCfWUOffI8Rx6WEDi2SeRb
EtmgAexdG8qXAjILK42T24bgSlHvzogKhziyNgWhRkcQ8Na9cvSEDwvNtY0pgKfTtOmD6YbedVOF
ToJlgwMSnxgWRsRhfFx42WWIhj5DrbVVKvhGP/8eqP6lnL0f6/A3JqGxhBKPNRuGZ1bm95LheZsu
l5SvTcnx3aRGbCCBEMYi0pU/YT9md0V/hcOPKg9jhm1IqYaRCy9jLirz7Ah2iCl8BSfB4KUJEMJX
dXqRkaQWTz6YKXj4YslwHkTgw1CqXp1ZAaOw4FMMQrPgALzEG1u+wR2vYFpNrKZrPq1dcoom99z0
KW1DMO/F4FZ7Zt4vqd2+oEcOzqEZgb20YEuAoPAepX/SJfquQvXdBqjF2/Y+NtXDncwt9lD4uaY4
xYv95geO/iVT9x2S3n7VkaqgGc5MCukKgidTzq9jR5qtTbydnK3fXdSbl1AG8W608qcm7178wge5
b9E1kb6SWS9ZIcZNyg42zAv6T9IsjwvYf9can3IlmlPvsOZK//+LZhI7VZx1Z45uWoL05JkUabJG
oCWXvt6VbZCdJr3CuAv2pE087YlyYHikexakE/YnsoK1/vSTtAeQ6INdrz7tMfyBEGs/19FH3SIZ
5Fz/9GT5QAZw6ZP4rLPpjm79Oi/hE5uCX7Lmw6GNe1jK+QfClt+C8caB7fwTQ70d1m7FriqDhoMo
L8jtfQ7idnHVJaGr7dHWphVFDBNx1rpbN5RQ1+hKU7Jd1DrasKX93vXUWy3hqOGyq3IVrnnXR2z4
1W72MvLPyDlyVIx+TLCLiRf/HRPjf76klpfRlifu4heI8KHQPazMoxW2oAVOrLOYwicgBwS7Va/P
2cS7X6Q8XcTEdnsJ8kOY0EuH+s6M7h7myTlwFtp7BMCxnqGPuaRBxeYvUxlIC+mb6+ZXhCXfCdal
Xd1VX+0E/4kuoCxrWChOyzZPgqvligCD8Z+oyb/ahIU3byeBdr9RYOW90heneB4ISFgGdRrcNYne
s6HeECCF+KqoGCgYZvdFyK6prq2Dg//iwDoSYREl7FNtVQLASQSZzovWuZQUM+oHdsHpKFowsZVD
q9zyslfIhs7e/9vUzA9YwLG++nJyALgxyDkUGeGoX5CBlU9s2WMsU13ZHXwv7k8m9zO8UDD4tmOU
it+dqrGO6cTyHtzu1VdV5T7iC1RxmlByxDQroKmuiUHOXNVvpzx0D5gjAakS4zLxvnAtNIsLcz6K
9BZNNqpJmTPfUnC5PdvXxTZB5bLPQ5E8Jf1kM/kbnNc27axjolOY4t7kn5UBIF/O1IeJCfzLGA0o
hmpR3AT8nxPHjdxHXojWySz1EW1HuUfIqm5LZcEocSXF0rhuIixA/aS9+oelSgCwu13X7/jjG+J7
AxyMykmvROWMOzI8GE/0k8L0kdRfzdBy9oHcppbW1kVlM2HLA2kaa1TzUXUxuGc/ADTk6dJjZ7mY
o+Wx7gVgjuKQzfQhqZLlUQ988rQVowgNlfUySM4kRjcdz5M97ENYavuyZTNmbGbobCGSvSMNwZyS
g1qOoEXsrPCwl7ktqJcuex5b89cBW8DTlXknL7Yid9dDuHzzVoJCC/VgYzG52+u5MNfGdYJbaY0I
L4qgep6Waj3GXYYayRI0QM5BrW5oU7KvyeuDI2fNcJyzcNlrJJuw89n02Rl3qd9FxTEW4T/FfbQ6
dis+lj5sDvTgM/yQ5JfLbmLTdPImIgkAjV0Wn6aaJcQU7fN13TWENMDqXDIxszjuIEjey6D/M9AR
oQkI/5NxA3/V605e6P0cxuwyjPkllSSbMxQ9SOZoYdlB5Uz6B6qJvRpR6cKvIO7RxlITOelX2Q3u
por6fQCiMbech6vbv4vT4XHG0bAZV3NiE60mGYh7PMZ4RgD7CaGuOdgc5LspWe36p0QrvBq6dl26
uBdhfGo6rT9mrScUyKTVWMmt9teMm4ZVF68FktVdMePqXw0ZNdxe1PcX+OK7Trk/pjbbjvbyljo1
xIHk6BBo0Wq2tap7h+78Tyu0UUlLCzqsVUkZ37w5vOVkhdqNdR+zdYxY3qQdnfum/p30Y4t2srzM
afaYMqainfcKq+l51PbPfpletfGw99OU5gQrDak3blRv/VqNKf6cvjlMgxJZP+eL++w3Cq1M/nPA
mTdYwdHt2yeHmV0LdoasqOQ2Q1zibsQumDbbNmlflCefGmPjXXfyrz5ncQQACobhjVngu4AL7I+O
v3GK5Lio8TLmMATEUrNctLpz3MlXp3IO/pLf1/9WKf2kA/o+H2MmSfM9DghOQV39u9D9IfbH51CI
u9d0PAbNz3ZlnAzl9BmU5laHfbjGHwkg61V4ZBvCTGzAI6mXCzq3C6ISls3mG6fIoSrKMxKbp9YT
R4nc+BDKkvVz+Yys+9lhvOUhKkIrBj+njrMXN/Uefbs87P8bX8Ynwju7a5/pkEbXulGO4i1umcP9
n+WRtsiIOmT8buG9L4rcDz547J7IIWTnhJ4uaoe3eM79b4Yv7KKSvLiP6LQCDdYtar2fdm2fnWoG
D2VTrWxwSAXvHrYcvjgI20vpPfWs50gcieG8Zdx7dlX//6XVCAZdpwA2AjNqJIgySalxynFmM+Yv
QAoGuG2SspvSemDvysjcLljFxm744jBBI6iVnHE/IzMcBqyyKiykmGq9ckLuYlGixKT2ILjUV3QH
DICG8RuSyRuoTFK9vYjjeBWyNEIebOoPKPG7MSUaLCzKL1P7WycwxwKiyErPCvDequb3iF4O5jPE
3HjYrpPmvA+cm3EEVH+yctfBQheLfKvceToOE2gKTLApk03jzvsKKmVHXYN5k0gNRrlAyKG+Xlgx
/AwnC04VTuQm33PBHDIJ/DpCThPJi01mO3v1y2ARPjK7cqMZ8hSsvq5tbO87k/wgTno7gzngTuBK
0HR99poq/qGbJcC0zW7WVvm/iac54iAebDBkRcloppbvpQ2etpyr02qHKCcP6X6y5p60KZyGkWSg
0lA+UEXRCFhrtSmqn06ZPRSrYgyYbK8UwsIuZ00W+eW9TvAGLcPFwLehql6A5hYQNaSLyShqbh22
mWVK/6i6vK4zkmV27phFXv6/SAaXu5e9/yxC8rhjbCmh6dIjouvDEnF3tkw1O2fZiQit95DS+TMa
Ug2IA4Ax28jGnOA60VtYzHvVLM9daeBwFhM0xFWkvDzVMt6hKvxe0L7IAq96iWHAUCgU5Wdlisv6
dSVRAv7nk+H1nStkFxT5R4RYP54gd7kBVRwof/5/pqgNhPvIyzXwl0l/EB6DcnjKTfUUOwE9L+AI
KzuLeu1W5z032r51sbMysPo/l8bOd4PwqdTJzkXgE4lbbg/Qd6w4J7Cj22VYIVoZkpPL7jdL0p2z
RAgjg1Oc+ydFqxQjBSffddWjey+BEZc2D14aZR8wFKF2dSS2CHd4aRyi6zP72hMgugzJuYgcdm5k
GQJeHp/RtMCKKIKtW9IlJuH8P5bOYzluZImiX4QIeLNt7w2bZJPaIChSgvceX/9Oat5KMxLZDVOV
leaaZxyPtHkt9+iAAFtMpfmew/tZTBm0SWNaatC3ZYXCN1h2XP+AZKFawLRhZfvDvE6D94KDrtet
tc62pdAFEJy9pyZ00gQ0jFanKMa7W1tzzZ3bhsgAmjWgBIgvIemXWhp7RKFuIUKwQ+N+9qCBqG9f
MYgSy3tCMibyo/1EwvhqZ+UPKngQi1nuslUy3Ya5jkO2D88GF6Y+K+arGkkcc+dNVivZD6w2hZ+F
BxZH4GBLGvP2iLMkup0J2YNhrqqWth/+JbRmMu+nVhum7NGfHEdJunj2Ej7+PlOR+mW27y+0Egnb
0qI36xr3zmxetNo41nAOaZuAba8TJvjzyatLcxOxKOq2eKVltjE9MqW5gNxhAhdCEG05tNHTNWFj
Ob11ADGFDDdICgqNkipiePNNalXyRZPQgxhLW++ZxG3UIX8CgkDAK8YEefDjr9GJWE4tPmcMJAnu
IPWrNHqgkbDLsHZFXMx988PqpGEmkjiZjUp8++V0PWRmVN3XhhZwl2P+p/EmC/+dIVzlRgI7HGL6
ZvCGe5XTYSE9kiOWXVx9ob530rPpLVHtm2vRtqUfnKJ5zjO3tOLNa/3TMGefnaWOC+EAj0GIS4h5
9WhQta720jQ2nvKevS/bXFSZRnzbgZMp/Q0hm5eibn4KGqMKp+cCs+pHIcaTinvJYmdbzJykZarf
raq9emX4MdKD3dnA5m90KCwwvqhregYUcoe250jEyyoGDtl0UYYZrIbvGHSTQYLlxVfgxNu0YtCI
+i1gcPiTdISLXNt7FWLqbu69tYC2F7Yj3kiNWt51N/IvgQJHkqp/PPclBVSbWSsdANEA7IUVl5NW
Ov6KJGLJwHpXmAFIFCAdPS0MxDCi0dw5kgYOdR6AtnSYseHGdKI3rm/TIQxfmP3MpPuulVyRqrLo
JiO8lDvG9EFhi2NH2AbDQx902rB9htpJWcaod6DDy8xVGXAStJqzWs+flQ1idRwTA5UBzjAsqfYs
CkSMyg+SfJ3ph65sxoEerMKEzfWSbehMn11VAoMdhlfmG2+KEwZIv6CG2lPulYNDuRgo4IDsS4pj
6kJp89+66ax61aAJ0Vx7L2KSCsfCoKymjXOJyupcNjgl2N3Fo7myIA3c6V1/B4FbLDsoDE495Ksa
SAUpyU/SwFklwwMJ9dJm2UFB6h96UWg/WlPhUWf6ZLzMYAqOQLcmUZsy38oAhfCa/suu417/mIXF
WKuLPUbtoCnB+1uArqgzY9SjM2sLWz3/5WKJ8LQzMhZa87C3nkXWQ6RpQhqZKVanEG/snyoIXnK0
BpCc/G2jBJbZTHqj8QbASBSlxjP+oO/Qe18wHX2pUQgIfNwGtcK92o2m4QnQUdYj5nqlN6ndugkn
oqgQdBsY3GroXXbWBGyDDwObv+9mZYdFJy08fLaruNloNWr/BqgasBpMubyC/kSzc+fhXJGAK1RZ
lIE9NSvDXXzJOYLyHrUKo92bpCqNXn9Dy8DUptwFSnIaKPcp8E+uKIgUYKKylvwm6FCVGQBhnYYq
aZi2kCvBERp3lq/5Lz5kJmoLvH3s4ljos7Odynjj9gDyUs+IVzreg2FpHdqsCb/NGT95faoeOo7T
US3tEPrJLcXLqmDGCqDeLb6JIe9MPAAXacZ8nGqgPlOe9htEg32NTKk8RM2E6FKOQGKd7gvL8yAy
5CWY2VpJ3kV4gjkYiMmedaHGETopkNfQJQY1bSLKTaIX9XjPkP+jp7g2punTtIoT4W3n4f+NJtfe
meNbn0abuOuuMKdWTqj3B2SzK9Rd0Q+KUmsd4ze/QhVFWdCSCDnumZdQ1euUHGQRO21k3GuN060J
6DnFKQBtxivMYBozgNXdg8M4R+N5MIvkNcxjZld2/z0D8tnRj5KOcXFV/Xavt/VP0EQPtyIrARaz
SQH5J3yzZ9b73snuDHT3UwaaYOiT5peLjx65I6p0A6PdXl/BaLg2pljDRXTl3FNhxh+dUpytIeJ5
2hs/NT6srHlMov/jE+qRPFglw3g1A2WHnMMRWbqt0/THZkx2NHtf2wCkHmpOKdpqopA9NAIajUiY
C+K0tOmK+I3qHK6Xu5wz5Dla3O80kvKsFN8BZml9h1hQe5qLYl3bNOiS+g1XlZUWO381wwL6PZ+U
Bq5VlDBNi5McLAZGFrAZsRnBLSMLMcZoOO0NlUVgrnpg54Uh+ju5Cd8VKicIWetPpbWDuM9iuATM
aQFxb6BgdYXhWDqYVFW3iCvUbfC9DljdcaSpmtfDwkGIeNaRpY0QVvU8NOL9bviuqvIKTspezRCQ
62bYYvVASiStrTIO1rZLDjsMPBVl2CKv/BSczDg1l9Jss2Vlt+vRBBMUwhBfGKO+q7HbSJRkp860
MiuBMMy7XofBaImGSVDBm8gRnCsZ5zaRwozDME8Vi1I0s1euihqYB0+Cyf5yQvM7Y5xnDMGRSdpW
Ezn4FLbUFgYH3g0lAheIKGPAIhHCrgGrknmCgmmuqGPjieaM7jrGiBCG5cLoenyKIvcv0B5y9CmE
WVvNp96gBVsbFXPtVLuN1Ezx3AzQZJEUSSxlHzq1PHjjo2pRYdG4vbBbDyZKRojGxxaqBfpMsuR/
TPpwMSw4RnJNNrc6l/DyQwX9JP3GKu4WgLQQM8o8iJtZgxwC3XPFr19nTDm3euCjhRM0zKkyHlsw
/q3gNNa1ta07HOqg6KFEvQNXvA5V7zccoieBGxxdz2lZAogqXQQ+gv7NcLSrU49vJZMraxw/ioSj
K/eeLsQztOIfaU0NOZjksHoFZaqJq/klHJGymYYWWM9cdd8qItifWWZ4h7TXg402eV9O3nwXIP8o
iAhpfZfsZ7M44uHDw4g3sGnhwTpXjTtL9Pk2IZ0XKyo92f5b7iZmGpo3M1zy/JxW4b5wEo6iObhF
aj2iUd8d5VVOoLXy+Z85OKtXP5fZvPXYjJ7qQBNqXhAOZMalbBJVhmWGj2tdsJ99sUZSVBPJ1faJ
Yv0HgmIn2kD4UmTjLuisY40dk55Fa8tU3gMj3sqGGDwAOUQ90AhnO58/UPllF3X61hs98C7aZZK1
xapLQcG55BlZUzxHqS6qwuXMwPlTieYdgziQte6qbtFRfVRIwEYZoM2zC/F/KDB0yI1fCKod9d68
5d2+Y+tke/CcAFGwiK2jJQT9ZaU9xoFLjfayiE0NcLY6XQpGGObfuHw0cXRM6IDG1KEJkiyuX7Ki
QHTx3b6BfIalk3wAtoXFyJdzDTkkuP4S+TsBtrtkZPArGZk7F3D7yxwUWULbJWLT2C0RjhmsBWCB
VJowl9y5zDpnSAsNr91oSrY3m2ldVp8JwPEBgIGjvQ/2szG/+T6tLDfTQGuYa2Xb0q1G8QEkDL0X
+4QLwdqMMQ8GC8FvWEhqOzFqMnSnHSNa9pYKBqJfRmqGvt2DC7b9S4PQBFyWkk6khYMg9ih2sOR2
uFAYeR2VW9v/BMUzQYaPPwp0fPjFedQAQcKLs1HUdV6m/IdLTwFqMbtGxcYVDM7S0sbFzM1OFMYu
HdEq33RO8wfZeB3+Y77XIEDJAu+wAjSC4BxK1efs8zzeGggnRxX+mdYt9GjdR98mzDEYZATrotvn
xDH5REWBpFXbX4G/86C/jvo+ChwqphAQFIWt9uApjDDOQ5yw+uTskCTy2wGrNiNC8w88UVQ0Ybd/
DPm4qrsSZ9I/M+MSN3MWE1Jr9vDpMeMdJwLSfy+MRaNm5lZeSseRxZIEcvsyk5VU9hc2nS4PIttL
EOIXKnJ/BTUwefVB/Jbr8x/+Vq/0i8E0oDOT3QxmTRfeFvbp7mlofkR1ykbIxuK8t6nRJrSGXQMj
SWnFTgd5MrKYvPKpASBDwFO+h93A6s2Q0AZ/sOgdfTEm6CxMzNaYYvAU8AzbusUE0+ExjN9hjiJu
bq9Yg0r/Ume0TmQB4qejbuICgki7qaBg4DWy4nZ93QT1mNFCfjOsNwtcml1/uSitaaQfvfIRBwwJ
9V01vw1oU4Ki24coibQF4jL6yUG+2ExJrzDF+/+F9uMmDn+z6icCNPoXiueJSgsNASomG/kINOsM
+50xsPyG2RnMKEB3YoSCQuWBa56d+NV0/R2MK8Qr9pYSHWc81UkI5DyqQmOrAf/lSwW2CsUHjwzs
lYLwwZfVrUvrCdE1RrH8btuAJSX/1kOYBVqxMuuvmFkRa5rrk7dOWwu2brbXCBTM3k817BOcx3aK
Mx7yCpPFhpJCcDkdAjj69NuzERUOIMF7P+ypNp9+NTTCk/jJo03mZldp8UrrJrnCYFT3ifYSsjYc
t1wzFFnLVm1772Cmz7i5sDq5CtTNzlyAbDdZvMMLLk9H/oJx+7Jke42EA1cNaeO9FkjE8hsRqkn9
8CTbpRp112FnL1hYPDidfDdHCqDAhGO+YdYCD7qcFrP9CgannzEidhBmA5U9mxt2eUq4JDZU5rd8
eS/gI9HU4HvH/KdBoQeUAAK76jFF1bLWm2vKA2Fc/ORtgKFZGxDPWOTRVwsapXCQ+NKuXvbg2kMo
ORiYrmfb3ztR3lzQkdkyp64WPBdKdZp7rX0t4uQLXz3GSgEVJj4e7+DU9hMYOonGMPoO1J+cx/Pn
ZNg7HmViqKdc6suMxrSPJrkR+B8MTOqou5RgeENlXlmZtedd8LSmSDsEwB194nXUpStawNDhOwrn
d25+4tEO7ge+NIuR4pQx1gZo9Wry7zUerH0f7gJOEpWm4oCu7TSSA7Ll8vIbyb0F/sFrT+cE4b1B
HzYR1mx5Vl1y7oxPeQt9mx1cHZtnEreoCW9hgc9crjCr4ebU8ijBva0BUICHbisVlV1jq1j63hzz
azAZEhiVrn1n9A+ELqJhDVkqSNadVaxYJMhWrHVrj+0jThzZF2/+n7RZtx+i1gFhjMYhu6gn4Iev
umq92vwNl+qU4qiXfXATEdfDz3g1cqagWB27QeXIPo7URyHw3YGaqMBw02k3CTrF0ZisI+8ZRJhP
dxgRzXQ3QBJs6UTTLPPRukRoNUBeUVJZ2Q8FYkIs1Eovbr2LaChgKjlWYOIuzXbDiZN4oBRtIIA6
09t2UzK5Kjk+xv7BOOAUNelCaZ5YEkmcyPa2a60d0ggjvPQoaNQgVHPDE+uiI/8qCwZ/+QX6RuzQ
lWm/pyTwrcCLIXWmcfGtMOepaUA7WrdlbQDfcbPHBFGEQBaG2hbVvpXvO6S+1QpLrpWheN9zYOJf
RcMmJzuI0mynVeVdfqDoqgUR11aTbQKM278mMNlcSK6Uj3smybuuRqhTK84mlQEn5wh9Wc4JrlSj
eHDR6+gFcI2P1NAxWUjs+S+6TMcozZEhtJUNsTqLtDfdb59WoR6RK38t9OQ5GdMLj0rzteVY+5+y
NbqJZJqtNjLlCvLq2mn2K9pLy7a8dhVbimmt5DE82UwFO8JvI8PCFIvcVY3J8tsH+ugXjvbZgYKi
MIZEFLXS9zQcUZ3NluksHtR/sLLCIo9Zq3LCDmEXcUCPNvS/S+/O6z4+9dOh6pGOq7VN1e3VUrvL
IulQtwJNiYQep3azwMZlxyOQM3qg0lLKu+ycufqg8YR8APrJPRiEOLF2Gs5FBT3FNNH3ij+vdNgX
Zof/tEt8mabp0M31XxMs9DKs629MvXZ16r5orXXRm+kYeMoK/XTMVlFBcYbmizHUJRnL36WPIHKB
s2mlqzck9XqqCZhKZKUjfupmDDPbnwZ+BMWvPppAWVknXceIFAemgzIlH6oX7FXfOhS9/pbY+jX0
HWthJEismNl+sKcjet/7uS32XhY98Uzc4uGzg/F/i5DpyL3km44t70ozPrK8OSIQvq19f28QAeiZ
bUPEPhawnpajm1w1M+OmaAVbHtIvuaDtWByNibyfNY2/B5WdY5qboJ/x1Ai3jjmzln19g0reqta6
g1MFI3pIKFxwHKZjpVE9YV45eMq4cMLyJ3Oyo6XUr2OGNZBrVr8HHkUcqWujxVs7aq5VldFu6M/q
GPdLRW+3NDL3Kq7pdqVtA2FLwvZ5SXJwifnk7uZMe6SoNEtyOYCBY9Czg8K8NVi/WQejlgLZzoeL
VX8puERH+o29repnX32riZtsWQnHIUELUnnrMzV/16oPlV1TqPSJN0ZbnR1ARLgwgdEkqp61AjzZ
mVRZcpqm/1GTec0h2LO0XOI8Aw+izxswmq2KWYH5TQ9nkQN4zGlyVO3Z9X/C9snJx/knO2ZikKQi
A98md6xJGcOJAx3kEO+XwcRevP6cMXwhcGakpkRgOnPMBi6Z8VWiGpPWIYyta5Pc5YxhwcvRoRTd
rzl8TfhiPpVILEstpHsKQmkz9x9BMkuVI93BhqNyHD6hzjD0YigZd8tAs7cDdgDa+MGFytMhFDoO
Cvqo5klmzYUr7WtDh6cCpVN8mFCyY9DgKRK9wK+Xc8McX9+TY+BSQGavqunRqkkls/cRQRnDJHcM
57NNZjHSVSA6Fzo0t6phAqPuJNpiNLbS2vcchMxk/RC0K4fLZJPKk4lwYqZRelIYOvDe6EjRUeKc
JaHjk3tOVJl6zCD/lRkErworBVgAiYOpH+T7B4iL/Uhk9Z45ZZJugJLgM7gMn+GP3ty9pEXe4Z3N
uvKCecvzy7HaaP9iLQUITMqr3v2wSO79DI0XzH4kzUwbJL0JrJn9W441CgYWDz8K1HiRZwE0IB5K
5a8C/cY74QgFMw3Vg5P/6lBvRHGIks/3f58teZv83gxkuhjBw1Ma6fY7T5Of9tLvLgScROrV8ZYQ
0V3G3TcLw4iZSOr7LMGo1mbGeGEJQGSXvSXRX9d3tPePvJhWe8owqaKArCJOLe7ERSKvUz4SK9m4
2U3L/npk5nxmGD5mZvJAAhZ0yfB11XY6qzJD2ZZV4PYzweTUc275JOGQz7ddfGZLUDVXKvpCOo3E
8JVtEjfI+qMKDJZ2x/xq5aJ6OmAGNiTwlHMoFGhn9BBV4ptCF5trlLSQducuStuDZKVZHl/GIV47
/k+hIoKGcwRQp2Aozx12sqyBHe6Vl6oVCX+8WMEZcFQU80sSs9jsp64GsOqmcSVhwoCrIuOyVRha
O25Ss5mBsgG6qDmIDzzA5iM1r59cpH5BAnGJ1tQ6sa6O7X1KcThm6BcooTiDQyJ4HZwnsyfEFbIn
NpLpNiuMZev+O/9kX6lo8KqusggdEL/5BLqaa4un+F0iBuj/Zez8Njv3QpHL+BruSnmNCQKZLHUC
wph+BajY10F2SORQrLMnYj/g8ZjFsRLjM6WH1+pnz9Y3MXerVD6cGVKmwV+y4r3WA9aHNIU2wDlJ
FqO/i8Lfg7xr910snRHJZ+0EzlJKwtDN13nULbzEhrOVPTS6bOjS3BivA+YiOCXrqvr3DDwev49I
ouaShexrJgELKfh1ihm4GHNm3rvOvssxobXj2UnDHSCCQ8id0GCQfNZyHIRGGFiTO4phtzUeTSQ5
QeRdxhjEfKRvaIGtHK4qrva8UfYhQUuKaiKLhHe/95fyvwM5TUJB4XWHEdlVroKfRtdsJd+WjPaS
2oN7hHj9bx0ijbdqvXIdkb5E9B4k8EvU7ZJm/09MWN0U5reWN8uZYyzES4Aok6n/X8my9FhQLHKv
VteEZd60bOjRX1WUuSZ/sk9D5H11gBANU5DesC5eKy0jj6cgP1TSuZ4JEvwVe2MmYeMsRwkBaCzZ
a0Mn0E7and+/SA3gshOR4LiRK/E9vO8iAkeYPST45qyRWnsm7K6I7SOLPVGvxB4elCxUfto2dGAS
Qgn5bLs/Fl0V2byqjsERVh1FJNIHm5IWl5SckqnTHJVHSDi0/R/W4tQ/jf5NTrYasfCQJJrA5sOH
54Kihrkzifq/tkj6OQ0kGaIArz2kU4g5LWoe70UwQBdBQy+t32ZmWS0tdhDI0grQqI3lDHTRzeCS
ZfnGMuYG9MSlE8y4at4c1gm8pXFd1yC8o+gsb6lOnZ38mebJKrFgbnxoEAGluSLvlxOfCo02R/2F
bPPSK1EdpOFhA5Hs9tLkSIl0Km4BEgQNa28UxgaU/Drsf822g+AafC+KCI6FqHtFDRkkiLMbB9y5
EZyNaeDJmVdyqINgpVJIkSi42267TXkT8kC4kcr87HToEsRoL7mEyYf8l1Qo6JOT4l7kkfj2y8gh
LQcGNytH90SKy5r4N7jLrSUrz84f1PiGfR4d/qn7w5RoqxXNRSMTUpJQliVnrKwGudya3HzUI+ag
8Zr3RCRVBpppbNaexDhu+SA0u5C7lcBBty0A6G+cTXYTm4oGpYP6pz/dG4TquQ/WQxF+zWjpDKa6
0jgpSQWYoQAD31CoJ8lGLp8VmIfpxbTeMsdb8B5z2nRVDHBYzr46WUuHRt6frFE5CaTJRiOQn5Qm
nixiVjYkkzXNxn8nksB1eVc25XMXKkfpFXIpBiVpX6Qr+lFMJMhJjaWuGGjjs184CyIdm4enF77z
0f9PwDovl05Ug8eQxQsjQQfrtYtATDqAscluJJ+gijf5GB+FmSZ+ymHAtAFszq0ukHkiUulpDpnq
28XVLOGY5kx1UcOUJANrqx3PzaK4o3Zp2TbSbSppmXV7syduB1sRVUDm/+bpNkM/OGyk1iwtHEel
QSUHK3H2xHFDkzRp8F7J1qUN/opPl3MVnsqCwTrUDqSRef5yPhm+Nr1KbOQFwiHWVjhM492TGp9u
SqZj+xV+51l6NvRxBtmf568NmhPIu3gAT/u1auhLL+huxqBf3QY2v+CsLZdTw2sKF+EW8nFIIAW2
D4u4i2CRgrpyS/BRrYOUhAs7xUpRdPKj8LWnpHDS/DZ4SQ+Y0o0fk21P767e55gjOsUFN9FmZ9fV
leSQJlDU3rssIPRGpAvVtEGBeh0n2XmqaasIWQJ5PaZS1iNLo/0AYmfR50xmJIGTBTVazWFG4pFI
Ys/Kp00V3OjtW1I6PAgxjdO3Jd2hvs7IfADBRcNEAwNxS18fVo6J1xouU0VAYzCcX1I1h7OA/o8V
tDdpzA/MD7RR2RLcbh0yZHbfnGW3SeEI/v6vRhEiQ8b/fn46aHFyVZXhFQITAkZd/e553mfvwmiy
6fKH9bcUWormH+04OgDMp5FgbMc2OQWV85aji7FUrYvaaCeU8vcjXc3RxoBhrPYWTQewh5fAKT5L
c3h6TXgI4n4lqb8ULSmJlus0t3pCD6EdlQNCE1v5y6nUcAuytUcY0Qyq7eYWMnuRaEQ6fLQJzzZ2
2y8Mn++KSo+FsAAUD2HVsKiArozxQlORr0iSOltOKSLx0GGgAoYR4sRUNnyDjWjaDLoWt57t6DIG
zIcRrfjAeh2q6tp6mNfO6R3ZtYO81mKYwZaaojLYn0stuzC2ueDJjY1Qvzf6Mdr6gQoLoiKZtUxh
Q1qxeeYIGletXev3JMuufdEgSJFRNE9J794TRSu/AzSwYdkrdDnpySF9mFDIhnTbU6TcUPhGVSrV
lPUQImKlpAXkQfO9ieLHQO6hAqCCKgN/Mxox2aRJAZnhkjUkbtJ0HOsc0APNlokCrnX1XZnizpnw
JuWsLBwdnJJfvvwr07RR1srSb5B2Isd6kUOv6z2aZD0VDtgM6NTDhHCrmQcay2xq1kUCraWimNRt
dV7jYHQ3lP6JTyr46RTFOI1EDD0lKO11duLi+t3QmnQ8AvAcXYWrcJoiQhPAW1dA7Gmpt0aqGjEp
qtN4+m0C3GdUhhEXUhn31gyixwQpZiqVU5OBKtRo3N4Mz197SrGdutC+lYwrl2pWWaDQbQ9jIZch
IyaN/YDnejHYM0MY9aK6/Us/dG8yzu9z6941EKpHNIFJapnhYTeDZO6j1jshn3Qz1kU6ypi+y/Ig
WRmM9seL9AwqAvh244lCG0EUD2t0LiVmdi5CyE228sCu+dCC5FCSduOQ3weq7GgacKAVonz3WpB1
o8ULXQY4Zg+OwiAV1rsPOtWc+zzo/isCCMs8GyoqM4wcBrbx5Ac0vd5S00UWXmyIm7NqFJq4oETX
5G/Eek1Dd1QM2QwEu4q1nNHkNyQj65DUsIctQ0JkxjLwgeUKGmhusI4gINf5CO5cX+lW+UZRn1eo
QY2q8q5246rwvuXC1OC9JOvjJB3CV+kGICSCGUXzp6eOy3ML0lmIHR9YpqmJWSHGvuAAxfsZpEmD
SyMETJCjLd53pMCpe+uA/SBYSwFXLNTQZhVtGDWDf0KiEyXIZM5ecpGSzzlD5KNdlmWLKQ63KSMg
KECHinmU3zwdFEdMCmRpNEpPjJ+QPMlkViBfgMn4aeRllAgnyD+Th5Bjt91bwTN00GpK+xDyTYg1
RrOs8olOAq/Bx5+NflzBLYd035qYjDT/Gfy7jkxAxVR3WVPNcwYmQjwDGSSzYptstU6UFxIBW1VQ
vLtPUHnruMTGsMYRzVtYtH9IUHr7KZ9M7tADHsVMi9MVW5cCIBillPwp3fkST0UZ7pLChtgljOEr
DUmFNEv+Mehe5UCRpae2+MC9kj3IuR3LmQzbr1fhv+XJLvPB4TvajobBwUI9xrHbI9jYdw73sQrO
fGjLLE7WRuJOGzQKmdHj5B5P7wgNr/hCuSk7Q1aFTFTKp7DLyPClH/EQzvbo3wZr/AoswLCIR0Us
tMaatkwdE1O9mSrnpFNtTLDZ6CVtOw7olB4FnzHSwTBa2AsZzTdPlLnHPzgYf6aldu7q5E3x+ncq
oTHFKwdjPNYyn+nBDe3QzKCTTr+zW3MXvG7wikuUDt91lraUCXLJatxvwZ+AHOTI7Z0WC3JqsPbp
oKofcKKWKFdALnn6DDRI3mXLSuM5T8d/C4DmiAeYgEdL09zsizdJdzLnY1T9M0SXU1qUezRBVvL8
LaVZZwni9DxIOilreVJeme8DOJpSlzWQJDMoW1aPHr0CX/sB4XbhFX9t1AAXrZVeZ5Jzm4mpRQsT
CQoNQfpkBhAcvsIiApfi9r9I2OS7IoT6lgVmBiZf4iBEIJUBWzZgkVaVs4NHuZMJRMAxV8PW9TvQ
jhA9JQUokBKBdbVUibxYFNor0Y7PPQXWQH6qs0PvFScg1pcxTP7Vk4Am1g1LtKbZGTgnsAKktiN9
sRrc68Trk20m601GbBHns0xCJQBV6DV3XYPlPI0/qzK3rg7/Ne2+E2d8yBORkCWRTgVeo5En0yZL
NGdLOi+/3pfNofHbE40l2ZN2mbChzY0Mu8vyyZjCc/K3uke5KQ4fTj4DEsFDvO4b+RxZKE30ux6V
MxFzLid2yj1xGrrLdGTTtVPw3Jj08mYD+gQl/YqABcq/Knp8ZUbt2RkwJWSZHUyaaYJw23P+g2YC
59d7z/r1aZbJcC7REBPA4xhuS75R+UfJq1N3QFeFjlpsQD1A64RxhUfUIWjWPgLAITTzJnOuE4dz
VCEXkFeHFEVAW0tpacE7JjuSzcDGo2wi6OLGRMZHOyh0mgfIZBEDRxtiWoB+o7P8M+NdbhcHpCXA
98MDIjwVqr9nY8gDRrMIe2IUjcsy2sUI3mVE6sJwdoNm/c5T5HIrohNMa8JnXIPdmu2fqsIUoA+3
NLE2Ljt8KgrE/OpHrNtrdN4B9niVtcYjnPG98asKLbwolF3p1r8Uu35oA1JdYJzKyXpX9PmvyPCE
Wv/uDOFaI3bFpX6vMH5HgQJnjXBKENE1ur3l4yddraSdmtvdZkpVoLslzLUUlo1WbNREvWvmTKFh
nRi04IJe7lMCtE6q1RjRB+WS46trRdV2cdUicyaBZgq2cubCldlWyOAR0HdOb36HKpUGq7AgOjCe
+3e8CUBrbBRz4/KM12Xo7V12shdHIzg3xL04gyPxu3TtzWBWB8VGHVnKGAmUMpWWo1m2QkVa1RQD
RizGrprA6g98cG7/ckT6a/TiH1k5RY+azFBUDhaWw8IdrAcwg0iJjXsT/KJju27QQKGtsDMQ/DtF
/vDZufnJD0CWV6jWNHV3zhp3KS+pyeMdAUWyEWnKYO62Yd1gdClBgaIwgGRlp+YRn4ytnK8FZqWA
15UvrczpyeYl7WEPxJtGR0+hE9x4yZudww3m0JGKlXUEpgaBcHBGhrtSA5Cj/HdtVpuGLUZXE6Jc
tJQzEz21T5mpS4opAwvZuz3tCJQnNjn/XXrfsakjiITPYn+XNh4v3XJ87PmYoLJYI8u4yk208dlB
4bSsjItSXsyEjwdpQG8hDvV2NdrWPVJy5EOLu8bUwtb6cTVIoxzsIS1DHziY3Kmm98dsgvumG3vV
IVM0kcKMXQbyBgfiANWQJwGEmP1oBr+iHqfIyTA2BP5oyoFVfMhlTQksFgqEpFWBvpQCacqp01o0
xBApXtT0tSV60E6UHFrCmc+b8O0Knw7iojWfGLtMNJ8lV7E6psI0ZMRcwo2++h6FxdxPUF5RvVdb
B2kQ5O6m7Lq/GK8irFvj5KvZ4I2xJ8ig66LpVNKJZZi/7lVnXbIWkyKinIYc+GssYvOlA93S0lOC
7guUesbuCdVAXl4aM73HUTIMpoMZc73Ir5hqd550DqASP5RtLujVotOEcRzgPOc3H0mJAbTlaNsw
aS4OQJ4RxIbTTKcUV8eZjJwT/DBYKRQam+mnHZlQ1MAyEg3xENhw1NkHI0p/ctfr1ijot0hHwLZs
AIJ4nbm1uyh7hKqD8i1Y8JR58FGfFA0ECPhDpXsgbbRUe6gnbYfAeR21PxXHDufDi2qmf6pkBBeM
E0JjQKk1ykdtmE8lSy++avGggJrj+ax1G/inCa8nj+5m0+y6Bmskr34aEeYgdW1g4DarKxv9R6SG
McLxzQAEhuZdDWTR5UitKTi2Vd61N5N4N/lWspyRh15UI9aMsPmKoMe/1Ltq1C4qh7gp2Ay98M46
69omjltmf4g8CEOu/mrl5YmuFSeIT6tSjQeNsDzbi7T0+lVhABtW5mafa80Hwud7OckNtb+SpBwD
e9zSQ1o2Znb/B+5F3nYO7CMjb0TGZlLsrlsR9/Df6sBoT7h8mMa2NzIiLNorLMauf1G07jOH2WgN
dJuzaOOSN2MwdWS1bjSH2SXiTr6X76yu+wRPCNtkPvZu9NcMaRfCaWL30HPmKgpTvCKmmDSs1X8B
cQaOAJLfGoAdyHopVJdeSPWJCwMEwxz0XvynKIaHQVoDj2UlbyBE7dkYg68qA4BrVfc4NEFYDc9+
8hzQcLBMdS7JtVgEoQZhkHlaXwYzNB4MY2EOQ04/zY3zNTn6sUvSW6Lz9Oh1LMgjfjoPAlZaPpAl
/pQSoI41KqgZJUX2fiT+M45zkM3p4Y9p+vk7GRNiT9T9MaYLPTYCZTL+W/paaj5YdutC8R+BEd4M
/ImqGtVzmWy1eHXjQ7PP+O6AjCHoje9kBKKc1YRIRI2Z3dWrzsJxrZKEOdV3nlkgClPPS7UaNjPZ
rp8O61EttyD/kRtjkDGDTYG3/ZSSJYwpRa1oF0C0sllILtuqVij18vnNrZwVepr+InLT7xg8jV/6
PzkyYQVSthoZ7dj/j6Pz2o4Uh6LoF7EWWfBaOdkul7NfWO1EjhIg+PrZzFPP9HhsF0G6uvecfbrn
to2vBshumunUO6w96v9iZqak8JJXL0X6Y+qraFKq/J2UI61jtcWH/ljS8rcJu+9IaI/khiYfPnI6
LN3W9nFOF7+wyQn/MTd5CEQmr+gayGEVIWmEQsYdBYRjoLdeBBD4a4DtZWvbeq+G9uIyyhHKRI8c
TnejrrBTWUeVCqAQSQ3ksXbu7Xb85eHjzgNNExPmPvoa8TbJk6tgSNm3LVMWxAWcZuC/RyvfGBj2
cPaBc741ucXu4PwhweYNdnG8TIz/at/Z1z6Zlyl3Jh4Xw1UAyiUEoDGl0YeVG1gj7A/Rjgdwy2so
C9cWH4c/QMQIIyrLHvGqpKztgp6+a+JxAJjeZ8KcBtGH+3aZetEkgNf/yxE3BUzcvtEs3kQEDXHZ
o2HaSE07ifLfZ8u0kW344rAQrxmJwVjzEZnIcwSwovODVctpK/L2I7OUEh3x8nP5vCRHbyzTX+n+
c0kwW7tm9xb7RCOGqI+WrxXRfcpr5JjqgRoA0/BZ87ct2xic1E3fJZBpWljNQYmLH4lwERy0G21j
8WJpTXOw/yk5oketeSsy/zbEtCtJHU1aZ9t2NrS6+F8IDYbIhmjV9LRNaKPT8s0GEDVw9tcT0YVC
wIKJ3ZWLuSNlM0txWeaOR3IJx+PahyM8EayS59tkgnVe01nnmeRw1tEFiMacsGJa05yCOk6wXXfJ
e7XvDe+dGEqEGieupKHdP3zMaI6HSxb3e2l0p1HQ/19mQGw6iCj4YzmM8MdAu54aKHACiBDBGvYK
yMAYbtS8nReRsJdtQMGBNso3IfC4pU5hfWxpFIAbpapiJ+NCstWAwSEiiqIqaaqerhxIBQ4nNnOg
5TUdCLNfioNapnDIil7c5c1AozyAheRVF4wWXEjruVFQFjlKuDZ1bvRjAQ42Mu+9oQA3ESVV7qhY
zKedPekz7e2d72ekckpYDtTeeryGjbwGHYPrLgo2FvuvApwP+sR6sBYMSa8lnehi6zCxa2iFFKW6
KLCfyuBI203tsQ3lYQxg0Y0WrT9EqUzm+Z2DnxR5l2Wmj1yqZaJQNtPHPBgHCUeUbXdah6TCZll3
DbCtr7hwRB58zEwW2g+uTpzBqnbwfiH6pMJjUrtz2eu4dBSxzzUHXa0hVVRmW6xbQdBBW77YU3pZ
lih8ureUNS7K/FU+x5dlMwi0e3GL5JS5zgn92L7onHw/ELHQGwFuRV40pcPDRPsMZOfB6Qs0WGyp
2aKTMwPNHsmBpBOPClEAOK+rhYrMM/QtY7Ke99a3J+dtKMd7weasAkrDtD1GdBXiLmOuzkEq6C8T
F8aPO6gXmI2zVF0iH10E+lkLKE1G9aP7emvoseSFRyPaHuHsY2ABENMfhR4BllG5Vv3Z86LNUBCK
18dEylin1rVf2U3fQ3bcIPAvshfHVjwlNpihgjYFSqVTkLGLNgnlZmS+OzaurLC4cJP3vk1yAN6w
TTt1dybnWmV5zM1GsrKQ/dNk4nKydmZoQ3ip0yr81DR1eExHy7qYXHRVAgqjIoB4t6Yt8K9s2tVS
bi9FhNlbRwfTFhgqdhjjS/fIVDDvEO2B6izRK7QHJ3IW9tOCzI1fpZ72w4y5ouFFNYfyTcLcxT+x
KXiuBhRjysITwFSzV3JXEn0mWvnR1DCWbMQ5CMm5a6W1hdO/NOa+S2Cxchj+zcWng192WQW8aPjI
Z+cxDpz3WGXPvDgWR4bKI/B1aooXvKPZxm/eXJ+Tnu3az3ju1q6V7kYqDu4DrQCALLQ26byJOD8P
E1gpKGVYGESk37hpPO6wN7Ymn2I5F4QcH/DmnvkCGnceS3NER7SK/K3ZOfAJ3Lsqnh4t+ibXmg82
TQE6LPGe19O57pv+O2mRHJC6tnfpVi4tFsPxUspiIPFshZvZT+pLyNF+XY44P/xX+C2UVahyTeu9
MY0ODwvYGaYEy4HH8Oong+qa2X3cfA1qqna+44E6ERVxmMb0hIOHnU1/Wb1Vk7OYf7ZIQBPEAT2H
w274WV4rkP27nPUOaf/khv5CzPpo8/bQsn707tJfsEt9I1SPqOdGLcxbnjB37n+N0doEjti7rTh3
LCElL/iqROJAqAdrnq1q9X9hSzIebn/tP+St8UtMzpcjqn/ZWHxrjn12565z9DOzQ4ckLCAocgtF
D/chNkCI0PTjMKUjQc+ucKnRkulYUsndGkdOt26wt2K03N0UZw8GJCrIyxrHsb0NB+eyBKTn4ovs
w382IMxNwel7Qyy4eSBlTx2GAJOIjdr/c0it9NN2++w4z5kBI9Jn1CCI/OZ5G435IXfZcdX/Yl0k
DAEuqWBESxjPBCXGkMiQko0QK/pxYX1lJC97rN3Ls2/m8RFkJX1hQlptcRf7uO+ia2SAtwSjUofd
R6Mhq7d+NWx19AixD6k2ww4YmW9Asb9N2Z4r0ZzbdnzUAQWNxSl9i1X724X43WlmY5Yz8lHAARgG
otPA9cYd+UxfKXJqyMSXZAiTB6quPb6qb6/zsn3fV2AG6FxHoq/WMKzPGIuOgOboMfAoSESqu9io
tiw7mh5ZdySDhiQpFfDMgk9YKcSONpqmWBfscdZlnIojgWSP9sj25I2doH5xF2gqr/BS8Qg3gCJn
VPfZ0JNKURSfrQDqbc63XkFSqAQdhr7KGsLw9L1uglMz2wODKtNZF171nIfwEH3spLe2ZEc2pf+s
MaIUtnqqPO8rHZphF0URs4QUbrW6Ldcc58eSedn1xEAZ76TtUfxEwOBJkCF+xqwQhNvUzdjX47iz
NoaUYuMXFXs11FxIH+iuWcA6R31qv0GSwJrrj8iOA6YMBaZfVbW7Ei8aEhGgF2bz1fkteGveVN0W
6Psb2Oc0yz4rV19z8LTJyPhPDrzokVo2jtTYz7Sr7j0Y+KjAsfry/tlaI5KfRrpq4UsUhHodJQGI
m84IjzHo9G07jCmQHNpHU9hfbS84zUV+Z7k9DUi4mimjYkxV4XYMAEoDs2imS9OzfIJBfzESXlaT
vF2tMEkoj7yMIHhvivkxLdKN7vMPUWc3e0RFXLW/caA2TVlfKhfm3aT9A/cgo6UP/hQy/Bl25ibX
S/1lw9jE48WUL1lZYkhewynjV4yZdXD36pZTYr3zocejOEKxEgGx4hQev5qi37MPIP3OLl7r7zKM
eB6N9F5PpyAP6W7MJ78r96aTfxYj2H3TKw6YW7cwInZ15r1Ba2eiPhfPeVWRrFY9wtbfz2nwLzLV
Ya6n79iwTqWXbxtt4YFCrOcGL+mEfYdyqW3Mej0GsdxFU/U0C1ppXhv/FqmA3WhYCCdq+RrZGBRr
/8ysxz64Xo+Zv/bZ8BW19ZzaVMKj7O4YzD0VnsZ+5fXXiUwChME8nBbRfm0wssg3+a7u5p9QLxoy
RjFwM91sw9n3nBmSuTDMTFs6rF4TxEBJuzj39ENv929J1OBYKp6Ltq5ONCw5wNKyGU2sfGiuh40T
aaw77S7yiGuj4Yi1kI7xOlbusV++iGHzpnE5HuiGDlZu5XCu6vqj11kFltc8LHFZJxNF7qfgkoRC
4noj/4PUMF4+gL2uHJ4MQhEEfK2VgFvrm9ML3voH2/KuZHNzfOOC7GKnZ6Acj79iAr/odFwcTIR7
J+IAJB3/s5jduznjGe1yRqSgns4xiXn3Ayok1M6s0ELPl3RiVUst49yNztMk8m9RWYi+Y8RlugNG
O2BaA8mMHXLIh0MW+dYuxKjxHUuF/t61JPHqM/3XQIs/JmzPNkm3R47XDQdPFuYhCsH41DSzCKLZ
kHtorlQlxk0ygLf29PukKmvf1S5Dat5YPPiIuAOnUTyawVFCVkvT5orcMdt51bTEqbsELGMfteYJ
OxaJbUSp1QKrpcG0EKbanRqI2eyI0cmV+C2y6E/09jFw5Y9ZMMJk1xNRSv8ij4fHAaijQabMysTp
mcZDsiUD8qYqc++hvd+oErVljuYTzzy7Is6enjbhWIfZidyN9NKYFMsx4YSbRIR/OQAvr6UCnfDS
w1bBS0og7tVq2nvf9J5cmXLhakyMhe/THK/d5CAnXpjGIQGYQyEraBSaB5XUjCwicrCVhvvW8C6T
zYqSP46iswjKVxGDOes8ALpjcGta+8cO/PA6h6lzL4t+mXmo+7Zxrp6e6x29q2sNg3kVh3TfWX0i
h7ZkL2Kf2K8AZTdcMpz+DRlC4kcn4/MiQMCqUq2H2KVanyB3z1r875T0GwuK+Gy+RtWMl4TinLM3
kxxq3Vg21QL9XUs1havZgJRcmPa1qZdqJS3HlSvcq3aSj0z3+yiU01pW6tYQKnP2ioGNO2jGlQon
iJAywNPR3ozQ/TVE9+j4zkPtceyqAfusHKXlijrh4oz+Yc4Q4ukm3uumRizuTPD6gxDOivD2is2i
ATL5vyoKCKmhjH2rpguEuYuvACVVClexO66JODnOCCHdAFpbx9KM5XQtZQqwpoYsRJgeA/pu/JqC
YZdEMePP9FRhyHY9mG1W5m6IOnwIE3M3DMXHMmU0qHkLz5W0v/QmqP2rMDk6WUJ63yIxnvPSZHsA
wGUyaHHDkOcH8m8VkSXu/ZqZ/s0NOm8pYVGJeILjcqOl0mwNkWX3iMHgoracNl1shTInMqTco7c5
Oh6LU6QI2a7XU5gWJ117vCkY44/BQLHv1CxpPBrJOzEkNSckZtuhM1gHCseIs33+kbq0/ITIjozG
V8IZnsKyOUczjvbcIdmzVO9j5NO4tAmZL1T8ryCbtC8dEtnqG1sEv9ZQnkemCKtK5g/wETntFdY5
NMjKDcPvKgV/ndIBMpbSRoKmK0uDhns4f5gO6Ei8EItWkplqt+AoEKX49lsZ1KQmDxsEYex8zdkq
q7Oqq2tnexgeA0MBxQ6tU9FUdxaja5cM3G1A2A1lqLx0DgMfnzmy02XX2SYqm0cUC3H7V476jmTF
ZwtEZZEZTHFjir+gMLJnK7VpUJS8pfWZxkmgaDI4hFFIFB7omyhL1TnKF1No/cgkEpCa5kw8XrrG
+xPxINhZ2qfUqWaSflh0e3jrU+edKVzY3pD51kR8rkSAMTIn5qoR+bawOCNYJrkKbZcDs3I5WwAN
MVFqwpNWCjCeWcSf9B7ObFR/taM4JJenxGgfl+9ekGjhj/597MpTmlB+OXSZXG0i/CiPOcDqaJ7w
gzCKrozu0W2mp3b5PMv/qpzcUAs9mpAHG1WswZbR2t6zTiF6MHF5ZOV5xVSGrmfEcaoPRe1tvDg8
2Tnrk0J41GTMjqT8W1IgtzbpOl383SDyydmDVlq0V5x6aLnGYp/GZI0tqwgJsau6TF5GWT5Uwv5X
5x1p5t1WY8cnqafA5TV8QyhAVxHOxyGfLou1ZPn00g9OojTePMIw/7+tGftqHYt+jXWWDcOiTPeq
jWFPdJPknTK8i1MHd/MIwKvyx43TeM0P8077xU8VwI1Ce3vgac2J1hUqxUzhC2izYZcNTnDpswFC
11Qyw4ykNgvazMTPbdJI2fvcB2UNLgEcnyU4YlmQ3yQddYJdA6KIs/yvwr9PTlvrXvqKDHDL7WAm
aePTnOlj5VbobkKrgzKRDYwF7RnhdeISGuAAwO0T9RIPYQTjkS5kZ46/5RjkJ526OCcqZWztKh/W
1mx1G1BIw1ecVwH8pGI0TgFCpmBVYKzYl8NIcqft1rQfUHmZpBo/hpnIbqlIoZSAAh5OYqzESyNp
kI5Rhz07aaIJ7X7fxAdQlfXO8ZkyFG6SnjiUYYweB+tqTAylwSty/u786cUuPfsgU9ZRhADq2WYk
U3dUqmapaNkR5540D170CyAJI1V3Im6id3lXgeY71soAaqnl3WgftU62RpYRTLNo/HBoeKvaMJ5r
90Pp+r0qP5b/AL30uPyXIkkAExn+Sx2CrENQxJRywSkUVbm4IMFT/2uY8KcAgnP+tR5fW/fda0h9
G6KvYJn9V4g43Y1Gx1Kdwqz7jQkYt7h7WMmXVSRxTmF3Xjw0y781qDEcNHc+arAwQjLp78rqRUHr
kEa4Qw5l4LWrmjs8MyOV8JwccygtVWTtcE1N44sGo+SrP4JiOZu89+BuBLrxkYaBa90sGwGx/6R7
Y18kf75FErHz6aEasC2Jw+wYtO3WlxHdELRNnY1npaVnQb9/FM/LL8iHs4ruK6m6M6ITRQZIhsg3
KcCPBdGqdt/RtFv88iXNsIBwcdQpqYLWIqmAa9Il+Ckkmq3Jk3waCxJ3JRZ2s/gw0dZxd3L2kjJJ
nsueTnSAXiB6nPiIsNB45HnH8Rg6YIrKzxByLOYhcGU5OthFgoWp/MOxSBKsTjYXkQsnAvfG97Q7
gLETSNkAxpjT7vmCYbT2+RQuGrjll+KP3oXO3J9YlHBrHu3cX76B2Sy+Mo9xSHcSsr7aVJZdjtAQ
3PBWtvzF8KWJ0VkuX0XCQVv+ohy3J/qXjMDInWJvhJDR0PVexAjjW7AorZKlh8wN5Rbx7xjQKA0p
nOcvPJEHDhfrxQ+zeK2oy++T6pb51Y3T2hFGKDtNcxpadZzUcMBw8KXT5KArd8ddlcbFDp9rDUyg
OtWywhfE2NV/Vgkor/t5xJgudvyGfNhlxyHUa2c5THuAWNn0K8DpIL1WYg3Ld91wkTHATU65Xl4U
z/4JRveJK1Kx6dIoWidm/zA6P0FloJNpt6MJabk6meO1ZPDB17FbE6fQcELsMSHScHdzG3VoWO8H
EZpMx48OLbSaH1OnihP7Y2gAh6J6J9Ete3IN+O51ysDlQbJT2bQleYx46dIOGX4EQIrzr/lRYXYy
rN8yuHp5uY7o3AyWBVylag+DUiVuI7yvld+O6yCm8Rk2KV69T5vPuLzcZu9uLKKPSVddAWFad+Xv
8uksouRahOQFSM+TkuVOhZ992WxsHPkuoQx1me8bMrd68gF4WLg/QWfcx+bL8j2XPyAmuNLfk7EM
dhj1LWOCpOcmWsvbJSt4CtZvS0m1/B7L4gLS74P1QS2/cdvYL3MC77QVj6Zm4j4/YWS1XPq+KASC
ZjpK/s+8q/fLj+E+L4sLX0RXO526PY1TMl275bHmbhAGCXvMPGQODBnFHrh8YlkDwG3ehibaCye5
8C3mKsIzSJRK99o3EU2f3fLABtaMMPCEzYje++/yPqRWogFfRbclHu8ww+yXOUYAuJm1sU1zlzNa
E78vwrMkN/cmTD1T1zh1eLacodnrufm1svk1TfuvKUEK7JAvA0XZ+zRI6QRnepD9vDWq4iGdRLjH
OeySU2mH+Enw0iQ+OG/SI802PFdN658Yim0XBI1HfIZZz6+UHrzVPd8WTQphvejzI5qbffuSliY6
INIzAocZQmW/ywhPV07TLzJRkzojGnF1Ttnp0VbAH3B+Jo3OsAmOScZrP9lfmdNfc6DXZZ7hgGD6
aPUPBGasHLunzQ3na7LgYjZ/g4fexRg74GoYi7XwOWGW0bmz1Iag992IhsQX/T9kLsm59zM2ntzH
qsDlJ/iUI8ReOxmzMq9+oUJm2t7O9D3I81JtyYG3v3iS80g6Z1srERDRWuXt5yFgwFxsHMytZWta
J6OGUmHoLxdMPFvTa0J0Y6QqZE2wlUIynogzSNaWxtIMtfJEovfJJHRypldqOlCSJmhlBnDkhpep
mS+9Mp7Zj2G9UGaOw7GZ4sPYxdu+wRPZ6otlMKg35KEZyFcOhd67cyPOI3WMTF3zsWJ0MmUG+xNK
vKh9lEby0ytKn2UjrWk4I0I7FQnLUd4zI2F0kfnzea7T/ayLk1DzkzMDlfKi6xK6XoH3bY0UkgiN
vACNuTGD32V1d7kwI72lgyUtaFoA/vCsVh8ev/QM1yT0wnU69ed5zreTCQcxUN2T43q0T/rpH56S
bzsJGP+oNUTgo/a6h87L70VsvTRDtzWZFDNKsLEwsVME1XMQDs9uOZwzJOymwagCU9NKRuZjbI3H
gVsJknBdpYT/mmCeTJn9OlZ1FnFLgCWqxzqqxl1rfCiIouicvLe2ZRUwC7PH39Pzj3NDTUZT2yV7
FxA5fWHwtPlu5PjrEyAdTqRR9swZhogtEHTfcwb8V4feIwesv1Fki0sv7Dh+Zec2efOjCFlrV9yi
vjuqvL+XVnroOntj9s6R244dB7eSjs7G0F2UQFiH9fMQ5XQMRowR3LVd3Cxy8uxVWMl5NuIA23Ba
XcK+KUDEkZDVLc+yUZbtIbS9L+UGd3FMjEYqkUlmTAidicpQKWw+hsfZpeQ22t74WCsUeV594Ha9
wK0Heau7jRTNHsvAaqBqbWOUV+3YnaucNTyu6A7jJDdRr1hbCo+t62QcN5QHWkQ9W6Mm1mf8axzz
2YCS5c7WHh2LWiek7nSQUdeFNWGHnsrzrMcHvNDQ6YwieQ+nGoiD2kfTIt5oodxhABmRtzlE9Hqv
wpGPDrGwpwbGrBj89pATV4T9HyKKDYuesV4AW88p32lY71TafLtjBNaUlz5iMACysiN3pPQQ/JSo
fMkO9lIbIW5yFzD0yjO7wX6Mw65FskfYD10BrBtZREaJMwU3L5XdHqkZz65P+jzysBxv5Zw8WAGV
4+RBbxq2bahvftNcC54Uq3/rZf2e6+kQe8AiqdNg0wTHbByfBVJZPBMPQ+ZxRKGzNfubvtFwywEf
wxbS/L1yvFNoj6cuTy9Dv8j1A7Ltkab6Y3DwvGHTW7RmndQ4RZZLOqdRn8rQ3k++8z15PYjKLPvi
bIyasx8eptj7CX0imIYRwF1gOzwmdnT1S/etVwzugQtuGWEcZO3dclvv0yR4cpPxrCPGY6b5nHTR
jmTtO7CDdA7oJTao/gabof7yDMVl+ztaREa3xcZUsI7tCBUqLLoOdWo84XCpj6prL44/PYa+uJvd
/lEl4WtIi7iow9PAqj2m2YuBuMSk2iHsl7rJQhWbYL+bARv6bf+K8uzU0t32+3hNIAezN+c8s0Su
3dwJdtwfY2WR0YFvhQApr0fjrvO/smzoWBjJF2OGT9HY/aHhmDo4QCX4VgEBmSycyKeNTRZbFyJ+
GZTk9H765hu3jboXCXMdgrlewkX1D36xfk4B2K9ME2SNk7sAhBoOiFEzHjtDnusOxeGUtkwqPCFx
ny8JUCr69qaIMpDZOg4dPMjtklwyi2K4m3TWbKKu/LPa8UenzQXrKAkreoCt6wcTRdj/GQpb13bG
H9dzvQ03O8aUOntPlTBQubod82dHSdI2O9p87TTvaHb6gB2Hdju0aI/bUTDEychoNQ2htj0B61u4
BPNDXBhMFPsmocLvh7eiaIxz3LCHSBkeVROdpWz3QSNJPPN2VcTiihTyvVJgZhRdMocXnWyJA8Ew
J7xg56bwERyM2T5zWRNst233Icw+0DgG4R2lh54z9Z8LJgxKVB9xh52ycq3HuclxK9oQi10XLg0N
WssBN2dXsIangGN+koe3Lq9RFdU13FFZP6R25SK+m3FWFZ/z1PNmBZG9t2TdbuPcvxGUBrjD7FZG
nf2zoSGAcOqhHE2dpDXSMcsGiO7YCrLw0n7X6lyW7oMtzZ8SZkAclHdxBu2YIcG4bhQZQR3jCrOj
+Cincxt1ZwyPyN/QrXX7kRz3bad6zK+Rf+HNRktH6FGt3kMR3mokFSovH9AP3M1VznRctgnCqsD4
maV+F7yE2HW3flETQ9pjcmmJPBXlwiOX724TeAzH5ZVz+MJ/uKNT8Gh0BHqzJOLxuCoDY/w8f9D8
vpcmxKKaNKP1PNpYIRO5s/mN1QTilYSGk9FjLnUgiYlYkNmL9wENyHcp2CsC5FQ87P+axP2XDEx0
i6Z/7MjAS4fxV1rGfa3ansfXjWnEg1YMGFYyIqgKXJBEI/kA/nLV3YctHR4HQkpvbvB/bxdcuz+X
6xjfaaTEJ0nhp9Zm4JVEAY8iJHbQrHui488TlLfl+OMGzWtWSPgkBAoNA73lIt/RKJJ7PTYGygco
jb7hHA3ZEgpB8UExQfGBW61xg23JACjNS8ZeNDOt/MWhzCR97J6Cd34j+fljlNGH8Mvy0M81w1XN
RLugHeaLgI0lfI109Z0hrAyrgQ5H9qwNyRlaHAoFLbw2iBuiu9E4HonDZNQw8RG3bqFX9YV7ica+
2Dus1fA5jE+Q0v3OSek7TDYtXoDGz23u7IRPW9grc8J5u30/ErnqhMfcnDbB1D93QjM+qG6JRYxD
Kclun7vspTBYLkeoGmD/eakFGaGyRhbvA0xxES0OAWmXju27e0ZHN8NUOy8b4n1EzYdua9oow7zJ
tlv6AcMhdua7NKmvJBk8ky9xTQv5IKL8ZhNk29cYTWaaoMbU8/NNyEIB944cSbiC48nxcCsukQOA
27cAu6mDyxmXZY9WF40gnbIh0xfwnZ8h10C6xUc9ywfbLL5NKNAgjeHrWQk7MzRSg3HZyICRKYeB
38sT3dEkbvhLYOnlRRxRzFvdvc0vaSbkyi4aEpHcYl53yavisOI0njzk1KiRaWHdSPEAunl9WCJI
09C6CVef0jjcGUxYjybndPyjL4rFySdcZ8jJOdMeIYpWiPTZPfTe/OciPubRpS/t+sj+FsSEU5yr
NPnxPPwMtZdPyMMcGnr4rpTNqjkMdLO9AA8NcRYIQhEP8fuYU3xX+vnRTGj5g0qyeMytA51p+vWa
6RB5HispIyxCI74UEYEPLYjgxPzwqg1MP/W4n2peCV6wKe2woNlPhUEJNPcAn6xZrMsyo8nnDORD
1SPzTwQArb1mb9iUFvDdIFYHYfTu1vWRcqMJI3BH+os5UrxxWGCoM/qnETdjNRaMfAr8lJS8B2PQ
H4GpGL0KE4H5eKcStWX8v7NcEsQHyRgWsVNuvvYlMpt0yZ+bvQ+VqwqtHJIpg3zgKbvGsL/jpY4M
M0Nv3CB9TsrgAXvGY+nWfKLAhfKpORlPFZ11sIVqHVJ5uXObrqfYZG80WnMjWgDwNbjtQ1IuIF8H
2Qi7oe8RG2u0fnQwLV18cVzCP0YKJ6uuawDuiHFMmtZRSmdX8r6CNCR2GiRbj1U7SaeL4XQPZWU+
tRONkjk66kQcElEcUAo8ofHkxOGQDEwy605yqkJCL7ceoOOgDnaqRZUpRxJ5k+Euj+fnhA/q9Mm5
6RYdCma0xKXFMaEtna0XnsZ12pWb3pFkJOrxrZx5SUiByKRzCJ1+a1FR9HP8ADi8fRpQM2AVgoG8
cLniGDeKBEaQtfW5WdxZTlRsp44JmZc718KwjqkXITMSR51FKyecdo1pGkwKXcygeFQo+xllZWm6
nybM/VntaBw92f3ycNa5T+oPragJxWZWIFJc/mFCLG5yExGHnZ2R0UsZBzunk8FGDvOh7ad7VLiK
1C93QDbSnZlJ/AQi/ShKpDeVNg4ZVRwOW4dOPC29OM0lIbcB5I/OSLdxjJ40ziQDe+imW2ssMg75
zZPJiuiSlpDlraa/v+CXG+W42zAWzCsqOidmOU9cT/2UpdNTmMaMoMeXrgqenXk4a7iTbFLO2aYO
bg331yeNHjgTtV5mtSupOI/JhHUp9P4VFsKV3jbvC9faCtr4kNdXIdotWeJ/VWxnzXBjYg77NbwE
YYAOyNqlg7XXEbloft3C4PSNEcl5XJzFaDDE6piclLPPobGUr7IyAcgGSMJ1VH9mxOGNOnscONAs
2TwPjktuMPkhwP7bRPzSyPtLlkZPwE/Nq/jH6DEtSuch5F3MgvnFDGr7vsro8DPYqBbpBYnOBQrA
nFFjk4i/dKKnWi/WVa9+ZegA/FEoOkAA2OBV72az3Imiu9a+xwQKkgTHI3Q3/nCDj/0G2Z/oGvPV
lby/LYjjUlPpzfHNafTJrTN7k0e599H41GVxN9/ZLjrG2k7OWhWvisS2dTywBLQBrnirrcJjJJrm
POch7TWmICspiBuz9BJmYaxoKwAqtwW21br8oxS+OVR3eAX4cGHFoBZv2pJGhie/ir3y3BDNw+up
AVVY2KqIZR3IE8+kB97NZGGYGYv1PZOG3iYGNYE8blCxgEBmZeBw8FAYg3/iCPbpO6MF+MKiy6xb
Fk3VoLKFieTPzkvLOcWP9d5X7j5GMYxbinVzDmtO+84xa+hMKC8/59zHoo3fGUvSPWxmOrejhB3E
buCwZG5l1r27mmhd1qECGmmZ7v1u6sjCVVisLQHkdsZMU4SH0c8OTSZeFZzwqKA7b4Pl3wwLatqO
9Yttz2SwWHE33gpWS076wzZCIuwNA+GMFnTvOv3lVtywATln0zWPCGuQPACIvjV1QWXSxcfYiiKw
bySuNm1uHsY8+O1DSzA6m+mFExmM2tY/xpX10AXypBoUplFDyGo4dOdwQMGb5cVM/gxCVXs8WjTA
ojaluxuNf2Uwhvuc93wOcyh//i2yGZUgT2C6ItHPCGOx+3JABuh/JqPo6JmCUBH0OCiQoE4Rahn1
6ingUEkiaY/S1Tyxve/6GLWbkUzrPIERPbjpt0CRt5I4i/VCrOjykJ6nAYoHTE5BRtWq8OXVL8w9
HReceZ7515HPaWcejj//BY3XkRl5wNPFAT9PHQZAc3EyQpKBojl9sEBt8LVo0YiJ9VhaaVFUx37A
sWWXvDkqeIuS8jpFxQ79z9mOk12a15dZoNEsZxfOcIcEs3eGZy9Bxh51lr9hcl0AsWK5EFyTv9KY
/uPoPJYbR7Yg+kWIgCuYLT1FiqREudYGIdNd8EDBFYCvn4NZvYg309MSCZTJm3myZpvixpwscemm
6I69oKB9cOh/rqyLzBOq6E12H+yzOaeIvcdM9NiYNQHqZnw0XQkDa7k2prF4oVR3X9nhVcn80tMH
AHMEAWDwQIuVDMb2Bi/KRhVDQCdVS2egRzd0m4hjnqjb2Lv/Csznsbo4VDJii0HUcLn7sx2G2JmH
PtpQ5LFemrqSur7XVciuuSQ3g4TWYiv8I/qPrmAuKzRzUKLh8tXgTNI0wAVGf09Z0CmZnXWRjkjK
8hXX5EYHzfuYFqdiDNK9bihv7P8WAxvHsozbfydOcp5ksFHbvC5lde7RS30GFnORrpIEDoUKmy8R
mYfGzLZhWBzoZwcGYvX0OBUO1AIqwksfhdfAmmVgewNdxRmZEh+wI9Yj4SC1yiv+76pcGhe86Z+q
cNu3RXqZUanCzPgMBITTBffN07G1i2XQFl2llDdO6vfSQG9ANiaPa+WvFgNNWpeemuU5cghD00mY
ZdWaRtNvRdT8Dan01Yp54X0PJott/RC1OvXEwWaxSPccWGQASASLn9FhPsbd4mFJoJLEg9XVTMj/
Dm5sWPqAA3swwy6jhmBuNyBUnpTb7mu/OHty/pcTLWOqaTCICDhPU3MWZOKNFdxX2VYzEQ6n+LJ8
lnEdnsdYbqfuVUk6t/BWAhl7ymd6Wvr4Vs4TuBUL+t5yPskLC0iAZmqAl5Tw5HALp3rctXH1L4sK
3kJqd3umohRD9emPuxg0WSWjBghM+gdr6qmS7tbnoL9c6q3Y2DgWYyoqV2gW35uL95+EpswRtPHs
qe7UT8Y7LpGt3xA6VtiKHBoujRnVZmgfqDjdETR8gytysMwIZwLZRlKaVQfoE88rNHX3sjyQU0lQ
nDNZYZh7rcO/Wd0yB0ZRiJ3nIsT1kIDi56OJ43DfdjZ+YhJFGXFBPfmnMR13vGG/5SDZ/rnZFJQH
e75JeR6GuxWoB3xLPChDYREJWxLaqJWt0TJHmNx7bMTPRqDA86hw4MZuMWStfKBHkYlkEjJtiCeF
RxV4FC6zTU8EjZd7PznlZ2mydnm1ccXd8tbDXdgUU5OcIXYnBPTVfvZDHDrBPG9kYT1PdXnR4F01
3SYC+KVN5nCNMAqtwIbngwHLyhOAur7BgogDb+3Sm76hslUcBpe298bCQYhz8tOaosfOjJG+q9J8
igGrYK2iM6QE/s/J/Qq6li4Js4w2rt+8lmCxTJjC3euACO3z0xLJIr2kH9ssXEeVTv5gYcCyilMh
xh2xErbH3Z8FWyxLQweqrnbvY4ntefShApfvHmUN1C1zvwGugR2IofkGBZ5xmMMwpZLXzHwZI3op
Rr2l8+2WojvxmhDXyK6xxMpVIR7a+Xfd0veek6038/SQptVXPlnPEgcElnnm4IsI3viLbKHvsmBw
x+L46jY9dE//XHsTWhtGBtaidAp3fGD7zP7bcJTvnPKDdAI6M03D/OcPKrTP8/gDGXBVmi+h0QFG
+jcn7WZyo1dFkQsX7YuVRBxOGgRK+cYisifLQHxfPDoBBFlUKMYf8aqaGlro/W3BSDbjiWwcrvLR
2SHIv1y9ghrIIH4RN9BLmOFNj+JUlVAb5aB3UXuHFgWlV8aXMlY3HJHM/StcyQRBxsF5CZuQ6b17
WD4RnHMPOW+ZgPop5nnXsvUxfuBSydepE3w3I1idGBvX2saPvU5rb6GEoxqgZuxy33gjpXnt8UFx
PyfXLM5RaizsBFYmw+dHRVJAkPL5uJ0Wh0T52SbtrxUQ8awNkIhgnh9CKB+nIKiYX0pvryL62m0a
cTGjF4GxQxt/VLH5ELXUJQyUKlfNK5FaBITgABgJKrF48kfvLErQjsWcFHtnbj4z01Ovs6Lt2zPJ
nHGCzoGzoDXbCTgX1dobFr1DaTO/bxp/WLOb/wAx/myYWJOIda6ZsKlNoUGvTeUJE/rVLfM31Xnt
yk4n1PauV9taGI8psUUFHAo1F/F69KO10TnofxHLpGzTPfvppsrrXed55t6OWGRJyTl9U+9EVHNo
5QvzKqcGW978CaT1BSZ1O8qQoqPwKY10QCR9WrX5sBel3uMQX8O5YWBHos4eXh0yLQkQvTatb06P
McTgmhydA7pp/dh6KMvx2MI75FFgUqW5zGbzI1P1taLltuW/keM0be3hA5V4X9c049i+fInz8VFw
CwhaenGWtHt0LqPo0C8blYHzTxmn2NdHRYCRRzKF++aG2Zc9v5sKi9tgc7OqdjiJVpJyi1ghNspP
6Wa/5Zj+I/CwouyZgtkqWxbC+j3Il7ePjk6SUem1wQzrJS0sGfMhKxgwDO6XlyywyFiRScuJGUJG
LbZVHRHCbgkpsOVu5zy/tubEuJ4S8hY1v8+gUEDHsY4UN450/Qw+BjsgNmb61dqgJA3O/FMZn8ge
nFohf6Qwdr3CRZ4RwOo0ldRlx7F6Onf1eK0j8yjIwSoIBOucOTyL75k7Fl0DndhmnH/HIr9ZLEBx
n71p3o5V4KcXOdhflGNFq47lsGjglaUTHnrahTI+mua7B7S15Cu46HDpzV2zWKpRXljv+ZJDFcMK
AVfYs21jbTsMgGgEf10ziNvy6CPJPhGqoQccTwaFZuuytl4dynXmSaLTgh9gFm4lpt46fkJtSdNu
e8d+tQrnMM89axYVImZJ+0appq/anmnzG54EXr1FB0b6m9YDD8LKW4aViKHPaZf+q/nSNsSHrVUQ
5C+yJY8H2AMNgJ/FFy21acx/Vj2TZdU4/3TBA1SVmEURdV9SgaV9WOh9g+LqilPRoxIk9k/4y8m1
I4Rz3glUjyuBbAcDm3xtMA2dBusrIwS78Ellrv51ASWtDLBE5wCwpjjF70nwBrtxDh8Sps4jk+XI
S5imhPWrRT4SCqTrmx+d4W17af9z3PifoN7wCJXy7I8k1yuFIrss8ADmiZfrjQr6x5QaFKMZD4R5
af7R7b7MmwdK7O0tiLreXPq8xHfhk9Io8T37sYsmz/tk9RyRtQL1gnF5+TIm64l5H3MP0PcpuKdw
5uDC6DelISCYxW+SQypcrhPc1PYAro703fG22j++of+EdbBvltr7ogFKx8FOpX+GtNtmjGc6GW3t
yL2M+fRmiXCDdfthUU1DUkVm33GliPiAO5OeKe7+pRuyX2acAFpeEWMfpiGsl5JFWLr42JUIH1Uh
n2bbewXVto87lL3RLd+JpfCliTnnFlq+T+T/kH/PTMVPEUfHAN4xGWYQKrSEmwV2VN1zsEm6D1+7
+c7uS5xr7FJa57hsUtPY2LH4mtQEDCrSMJmzazCV14h5r+5o+TR5V4LCbF+qIOfgYnuHtNd75paC
oSg+LYf+GzWZL4ra3ZwvdOe7xO/wtm5pEAyB8PHv9fBNYMaipUXNa8Jf3kFcLvxO7+O2mvcukgYJ
kZYvU2uOQjD8JnVOXRtziZh/lmMjctclYOMKxxqwc/uEleNGTeKPMMJ1kBQ/tqGuXBadNv+hqOPd
FcG2iotXpfpop0bdHo24v6Uqvk0TExal6V8sIaAb4UPQ0pLcjkDFuaV/DIJUUwoySjeLm3O8kqg4
+MTcVqI3vikH4rIl0ERmhRtwYNIPmaMr3Y3dtXdIP7St2ONB5fKP9sBlJjU1LcZfO1QHp6+PVlMI
8I9zBIcw2UULfaKth6X+nE5X2Fcwcyjq7Mr6K1FZvuqmiV2z/7ai4KllHrKKSnpoM/ilOJ5oj1KY
n/1cvtAR0K1HIpNGhwBtDR1m1Mh49hjaLMdHxFT3D9HibWQpFrMANnGJQ73U8o9YCFBZMJJGj8F/
GifLbC/SGe/Lax+76R8ViVsUuFvtJewipOlECCglUyGy0reRAT1MSPQ2UfnH9KYvnXBHcJIni2wV
DiWGyRb10gffArA4oVfYofMJm/1naYNdXq8mpjdMc3mwsv1ykVouMBVX4l0biT8GHTOVQzIzDnhF
uU/tdchr2UR0aGAYuETaB6HH3gEZe3qVLcsOZbIBlhlosU19cjBmk+hKboRsTiH7rlN0yIU8YBjY
AlD1VHFa2P3x1a3cARMm/5uZCG5iyLiU1MegC/5FE2pOz8MhaKnrhfUYJeXLaDZ/jMLbu33BYy3Y
MYNxb0Yj1XHdW+7kR4bVzdpzSuc8Yv+DIkyOfIJwwNUefb8pQAvWPe7IIDM2mdc+W2X/yv3ouYHE
ZxaATJLFgM9r4jHJyP4XjZPtUBYgb1xjhPvHgK3hEaZ+OsAopahlb4wHQwQnKuv6g6maW+7J/Ooh
/McOVklKKte2JDgBCZBArN2sMthaS91wPIDzaGPnTP7YB0bUEzamr3W9LJMFwTSfbuokGy7I0C9V
TvFlWPIuWEG4x/q6B+J6qi3ryxz9i2lWqHUdOkrjkAEe1d3jU5WkrRfjjkvhVffOpZ9Furfgr6V4
StH3bjalPbhYQNTG1Vfklyevi7m/V9Vzh0QYzBIGfcfWiXcqtv/2vv13OXo2bnSxDdyAUQPZzZIP
ZjX8Wi0o/wqxXruSIjN1sIvKPxpZw9OT//od9dRxTuSysHllmg1MqB9HOX/CxPRhdOgbaJlf2y2+
rAhcP28jBhvUecNhIMitUmsPC0a46nw2mmVRx2P1DzIhiWCIo9Ay7NflaDUW3qNYLESgvUjKiG2l
vI0fcZWvSFj0TvpYhOFOTvURMV+vKMOhqTED2ZtOFlN1235AJwSOvNSLUeSNPW/lOVgvR8VJvuuY
ENpZ9zIIzIvu8GpG7ZVe3sPyAPehjTTKUVJoFilKSB1bqE0a8pq0wwQ+wgw2Qdt+6L75kU7+q3uC
CKYHpcrsz+HiAzLGJDnnTncGwEiyjN4YBFIMcNx744HzemWLX8vkfJyq5BsQFT9aE7wXHkNtc1K4
VQJw4HxwAzoKA34J0BBlpGIpXTt0zK7caWaqEt4tr7j7fYCtWXpPvYkdd2hH2EmYPEMs8GuXhbjU
tCFX080HfhiLHDNf/OBM+Yn1GPa3Ez278O/Wwu0qVrDw3qOIFRSQbCIj3XvtjOMkvYSVvs0xV+nI
lu+9q6lUYaYEwqR5w1H7QoTpWtTjKR3w0njuhHSNF7lxWeCi6Wg0SuLBxSKWx5xX3Nh4a6EGrRKv
+8SXDwZfuxhI9d5eGla64FxzyoigIiznRoPhbpWSg827PzwruHAoCGQWMGfwYEqzJ5Lm3NDP37OQ
GOAkGuqio+w6Dj717tgNc+OeYYR1SxMghEWZab+eCudpwAIlY2vclq0P1cPkj1UD6SZa0Rnx1bjz
NBOCJR7pbDNu9JvEt1+xgUTQ1zjRRkPYnyie7A+BPZ2sUHxP8DK1h8TbE7pqeDnHHudi2r2KjIGm
7jJAqHJ8Qhx/rwaqNKwcl9iYtwz4bXdfRtWHAuwUe0gbAZx/aD5rcObrSceMKZjToWg8Otr/Cufq
iqULcJHvvCy/VYvDdJUJhf85os3CYaiWPnZBiHqYL76OB5/PYaWxf65cPR2m2DpicalXiQKnMddX
bO8BDWrhJpmzW2vFl8UaZ/vxpW1RojkoELM5SdOiuEpM+aEBMoGDgFN7ufiC+ZFOqmleTABDLJ3U
J1DnUPL9Wab9w3t1zEfjtowoWjgZCiNBODG6NCCGNikH4y4NbvayDwyfYTk+m/189aYphOQHBSEt
30xCxtAsrlYdPo5TTAUFi0NpZws1lvQ25wfGUOGdPf5ANJyG9vzTx/plJnqH8Hojgor5JzmbYwAP
hoIuBicjvQaLLLdcbBFDTn1b3ErExpI1elmro4bwnq2/9SAfXDxnxKu20+JsnPIfJ0i3Qzhv4qy8
GT75vQIKP1LiZxjnGA6k/5qlSOBq+UpI8N3VTOTHzxAoIgg0oTIOcq6Pjmh3PkeKwjePuiuA5hWE
J1kqbXau2hasfvWtrMWL6IKPvlb/ljWyRxJcVFZGvOcOE5PTdDRTMHLzHRAtMTfiUNqXIIyfRiUO
usaUL0e8Ubb/bIroO9LVvWnlt2k7TN95npwqPBSudtd+WGTAI0A7DM1AP9YQMD6AH5SqAmySfeHx
RXAiHe8MdGx1BC1IY9w8ZH5msmAVl1OCrlXLZLrrd1VRHGuTw1PaAwNQbfS4XDvdJKq2Uplns2cE
vnRQ2VaAS4m8LLlmdpmMEqcEzgAEgSfTV095zkVRWifeNRaURG4SB0Zn69g7YozEWNAJ4tL7645Q
Qpd/EqTZLjKCv3PCNVpIfQxVcI35hquRvQK7zN3rgociit9qwvVl7+D6ghYymo9IGg+Tmx3tnKkc
CQKTCRdaxmH5Zy4Tq2HCNuLJfaiJHrfzscQ/7Dv9a+CGbyMLBmfsl6HiIJxzJIwU99XQeBsWTWKo
vuX8ZZREfnzJEEZd6z69pkw35sz7oRebP/doV2FE6w2xcGk+T960S5DIgHXw22C+D82RsjPyljhB
CE3HbO1A7UrmblIP55mDUhYzcsAM0/J4zMiRVkniDQnLDD1O1c2pTaon1fgX4c2Ae53j0g+7vI4I
Ifusdy55bwLLXDZFwa+VXfAGgTEtrDPU3HNGjRdY8nRb80LhHSd416fOZdD5vSJ5uAI8St1np+6l
HT0uN6FgHHbKo6DAFBtGOp8luLCRlYEt6q2M/JVZM9HUmboFNO3GSfQOO4Q2j+i584engP8ASPL7
2CxJN1ieK7U8SHEsSZLSEhCFySUGybLcRspm/JnL8bvj3Osvj3nTvyJI06IAIKbuKg7W6bnm5IQI
8eOmFokrv9h7Xv6R1MxlYufUak03mLgNHVY51d8aKDE4d7cG5QkD2cYq77dBqk6Gz+8Yh9VOUVSD
18rbMg0iEGkGD9HUhBhxm+fMYS80uTZ4FqQAQf00bPkBE/3cUAqOMPXVds4bIhoyO4v9pLu7RWwV
FEfyXCFVsabyUJQAL+r6Gd8eqFgDdDZyjemflgN02ZgPUzeem5aWBFsBKyEeu5qg6+ft+JLk+qtN
sY17wiofRBL8f6z4O5FU9B26RTLeFmHrc08CknMCn0VlPZo1N3Hdq+mhzi1utvxcIVuvdIHGWfZ5
MvTJ7Pq3UOl9kEAzZQegK4XvWmTiWPJDLw+y08nnfE7ZK+ffwcl3oS2x86j+fflhE14/0ZsFKi6j
AhK6pAacQ1BHX0oRrYqwFwZlwV0DWuKK3Nfu/9yl7HLi0K78cBJ5GaX66S1nm7vtu23RY200bfWY
yCzmclLqYxF631OrkAU0hcWiP2ksasoYHjlvPrQNBxgxV28YKvbtglMruytrHKkITVodjRfK8lA/
hiK5CENhuWmBzxqElragKUYOap3mvJP8YPti++ouofA/5sQAk9NU69mXf/vMZ7rWAXnyp0Nnc51a
br9JaaxLJ3iwXftgx0xFVbWz1Xhvk5BFeuROOS2uCcsIz60Ktk5P/myubS68VG8zd2tuZUFosMRv
I2R1n8f4oe2rj0r1H2XTGqsx7oH8WY7NMLorL90cZyC2XcaLvXxKrOrOAA4NQX94wrxlAS5AyPSP
8Vhck85/6QGwcEm3cV7wLg1C3dtSLk1n7b88dPdpQD4uwr0Zur6/LwHjpvRmbkyysbuoM59MCmnt
GccxhhtkfKO6tYLzDcA57ORVAd2+O9Csk2xm1+VGXIhgY3uIonWejqRHQchZUUIOeaTTAHabnp19
35YHzqYUDnKYaerrgFeKCpf2ccro0hvNDUEmQH7Opz3l59gB0eLW+AzGDuXIR92YA/2C11E8ObVj
M/qpOf9280OCI5nomzzZHgNSZdjXCFdoDn+zDxkXSxzxs5Xka7DA3z7Wzb6PPoiH4hthIlO55eNg
irNg6xkZ1AZhxnc5X0XL2LCuKJ4cOIvhmYO3Hz83LAjt7L9QZnr0G8z7Eyst80NKGN2HwbT3TJ8/
I3xj1GfsTc02mmmOqRTrYb9yug09k+c+67bDjJs5ZA3pgWZBIwAnBGStxK9iglw3wQe4LlFabXbF
zqlZl8q5uXYzN5lgTP4pZbzUQXZWjlmibmEEYPYQmSONkjnAQRvmFMkwXbowjTiij7wz2O4aa5X6
MfwWw96baBa6YAYhKU2g7zDGpZh1NEnHRARYNFmLi5n03vRVunjnjHQxc/AjrSwLIhOcL6O1b5q3
mZqF18CK5WNiNP7Kt/uLhO9EhEn0Ox9akEhtqMf0gDMIyF33WbArSRGRc8jffM//LUOuxxxphyyt
YXvw7dSjD9he36q0vwpRYhJoppNjq13fT5Qr4/UT8TbtJF1tFcwOZ2hJbTrMO405js8kvC/5tICx
ekaXicLzFv5/CtEOC1bt2veqye6+1mj9AoXNVSRC+mKmtRI66v8LqFOYZ+2Y70rj0HNH1q2hFeUJ
re7RyOSP3XEpTiTinW0CbE/Q2PLQ2rU2VT2NJk6aAdxaezFBLTmpcfEIxDcWA73xnJYrVvxuJuXV
c+OHpnC+8TJgpOgJCLumlA9aNd2eKOnGDH00c+ipl5SCcvqjO6BKkBJJHxedt5cltZko7tW2BBV2
G00nuLiEBxDAcGHtq7xdgBhxsRtKrheEcO4Oy14r7Fe3M78YnBAkyax66zgsGsxR70luB6Q4LYb0
I7xUjEyHroI3P4NhCNHeKhLuTbiNbaprof1vVVy/Jo13zavmRhZS8P7hE53S7sEtvOeW32Awa9bQ
6eDxqmSUQ/Q+3iOaiIIJxoa0t85ob3SYIxqax2Vy2Ln2HsfBY0jyWurxCr3uCZjw4mitiCcQEyko
LZdEj1MLCCklRBXOXDwVjiSEhJ2QfAQ8JIxxVJ6Xbz1b7qZCWPAMf2eGYmMk6s5p5QdR8BthkTe/
XGJyOYL3NIbvJiHatQdAGmg/OMimD3aFkXxLs1yKIyqG0/IL0/8pBsRC2NJ71Km7rcnkFh3aRtw5
Jwc7exGlZzfLCfmNb4GqjoIbMRFW6kFMZgkN7ToOL8Rg+j+zVReMLcLvUFXvkWM/enr+KPgLCtfK
tvSsUj0XgPPltBaP4aOLbjgydmoz9wZFbF9HLphrA3fSdMapxmwe82fVwdj2bdUQP+c8Cm2k4tWr
84Bjv2sLJj7jiSHZOsn7F36fUzHnz0PevtHj+uA3E8U3rMWhVfxA8WYn9h6cRp7qoblBEwFkGxTH
lInLk+/ilmmmUHBEh3tn83ubbR2i/DMuJJhV8B5keyzmh8YrT1M/c4Vta0RqJE8EQnfHnv3hYKzM
CuNtnoGPjuPSGFUm4ymcsw+7i7qtM8T3OEiOrTc+RZ771DvTKepJYBkhSmilqEAcDaouQhPDSaAv
pciOdT9QJqqpvR4rsm6mbUv42iFuocUlOIFZImhtUOCIG2n50stN7qr4mKbe2XH7XZ2UT21AHt0e
zN9oHg9hLT6dkGl03XGPx/BwT8b03aYyt7EZoNW6exE6RAYt3C9tmkeDanRn9P9aVX8xOv9Hm8U+
E815qjqqX5jmMyC4KXBRaxfM22NQBybHseYqGPfz4NIIVGQxEWJpHsfW39llY++qYWJKXoz5WeOH
HpR3l2l/nhW30KkqHhd+phT1ca6Kg5clUGaddLOgS43UvnsGZRbW4FEuzvotI4H4i0ka99+LXXQ/
5InqdWx5P1WIkaECKgK4Z+dF4lrTrBX6qE+x48HuiX7cXP+tbG4dbahfC45cYWH6exgz6TYPuQcn
afJb+5olfnj2ampZMhyMPSQiHNfBoRvccxlzWi7dBUMov3QVkzxmuFQNT0h7v7UTGetM1V/liN3S
okdIejJ7bXTNDY0JIbWYfFJCoqnV9lYXfgY7BVFdDIvuGVTviesdhWD4FLjygKU8WiaUz5oPUdnD
wXX6hyaMjA1VS1hHHECTdfNBNux1IJUC6q+GaGfOBxvSwpKa3CiTTOE6BHBRdmybYZe+l7n7mLeJ
AyKhhipklCfBx00Q8uQ1Hpm0KfgO527v1BCd5MRFNQa02VjNk+Cwiicnw0respjJ8L1KAnlP7Pq3
j8Sjr7vPrnavdoHiVABo2lX99P8HIyTOkm5KPuZO/XTkmgx/OOpw+KTs8Gi104WNYMNyss/4BLsi
B9CAz/1SQU1yAT5/OKV/K3ROHrHoAYPZP1FC11ygT1XCiKlQV7eAklqLyyzcX8uAsRsl3clbamKL
6hf7Pymnujr0BUdoGr1OluUzPauaN+nQiU3R084mODKW/o9nzwCUlPgMTURrmEg7XVHcAYz05iz/
SojTcsr+toR3yMMCL1Q61tu80W9zuDj/m/EBP+naGofX1O+OM6b0uKjwk4zrJqXiBEsHJ6CCpXTw
Z721p/QO0tBZNSitaKZIpTHucj/0lxLwYD01IJhMXu4BubyunkbdPy//ArCtF7xc1BDguGQcuSlZ
XKNAbfvUO8RDf59D+eCH8ZaZTLSJO8ilaWxxhkro8MN2xdBGGe9ONoF6hTCNZcCNl4EnuQp8c3uJ
c8stW2hMAgM4AUs0s0G+sFeASXSlj18rwWmNrdCxdq5XVu5WBYaZUYg31dHWEBOM/tSiNk3kVrKX
JKGMdxoTUvEHC1JRYNTNigwcDdxsw92yeCbVi9X5XXQlKsi9dYhiv6Q8Lk9ljRRkhum1981FN8CH
nsQnkI7LtZcKW/mbYZ1x+DyjVBgw5LRX39sqcYuzj4UFl6RMZmXygtH3RjK/qekeY6TuE+d2szaM
2dhcnwnHkHXjhuwOMhYLv8rw0Mx2tjFpjcvJhsuqfoy0HVabpuUiuzGMAv+J8snpbqJhTPsHlXhm
8qXsOvcXLIdgcJDJqQufo5wP8beXHhRl0h1LbDmKSoPK+KyWi3koLBFtNnmu0+4ipwD/qptwX2P0
7qb+OQpG9Qpr13V/3NjKxJcw43o62ZGIyO7XQ+nTAiRh/FGz5ixWRtVm49rCqomdV492Btok06Ro
NPPLF6q9BHuHNWBgkjr0/QcA+L5BMZ5nBofUloOFgt8UcpqA0/b8dmlijpgH4IePh9KqeKK5jgft
UxQpJ/oTlA20L9SgHkNtzZC6oUsX6xt+HiaRPCFUxeTID03NylRmJdnU0hgU+ynonWwFo4JW9qw0
4FJtfQ9h8G8Vl+G48TzHtXaDrDlhh0Qe3XtHYLlE3G5Dwn5NDuZ0P1lJQJ9xJUtESiwO2c8gjQJP
Q2j3GBCBSvgqvGSZwUfk5bFpoCLDFoNB1ooA6TPvulffbIW+NLUxhmcmpAmP9qAya16LgN9yQeN2
RvSnlS1PxtcUMDxVa6Vorv9JOICsNG9i3Ehfpdsu6VrYNAHfxVCTsmgNlpAsz5eu3SIzyD5PAsTC
rc5Jkf3UUOgZJ8vJWrxQoTBni/CcJ0t2hBE/TJctMMHC/GtHETaOtcyWh23vB4DK4CIxpiSNMLaj
BF1hCP7KBPx6Q6fAejKQGBm7FdozfmxnsMS5wQRS6zu8S3+ql8myQ0jWtSl2f537UtiEIibfHD6G
nvX9vWtdj2BUmxmUrLaSD4io22hqw97klksNz1q1nO0IsNjVbPKrpuTiDZ6aqrZfvMnq2uc5GMJm
xFLoje2FLKwhX80KyM2Bd3gEhiwh0kQ4Jpk4jmJTOHzU4LgKiwM8R6jYn/2Vo5sZlyYZrZIFOqiA
omi6YFQdfiYEkWdC1rGOriTEy+atKyoLz0FnNZN69mVoB19u1zcdJ0nK4LD5zKaVLnS32Kzaz7RB
dvge576lasFm59Q7YZe9PTFaxn72I4m0BW9WXBfpBwd6S9+wrqsoeuCgTqZUxn7LcEx3dm7wR0YM
rO2qF5EMocV1LvPNMcmaMtz5SWgO90k4NldnVqvJbbZREBUjPg308pjKB9wZGcJvQtP4sdeQS3uu
LIroPAoyf7wHnmi2GVy1RkYVc/6xDIfXPhrd7ikr0c4cTlv0INLk1422G5KsqVyaFhNjILu2SuO5
QG/vBmSxjNZHM7PpXHNsoCIbnBvxksRkrZEQhgX+v2GTY1gGc6ayuCAO2DLhfcPq6OgnbU9i4Spj
pgtQzC3DQRuGrlUaH8Fo9dE+osV++cZ16YzZQ2rwu9B+UlcDpCqWkIVJA2KrNcSt80NZ44fDXQup
zm7b9j02wbmR3AWL6f8U0jM1QQUpHPqzpJm2yY47HSs/7bilBupiqilCvggLcB6YQgar0dTQpE5i
Gcc2t4iJbINewSiHpIdqdECviNt2mWZ3CrExDXzs1mIiENvFrtv+dJmOyltnDj6OMtt0Ryy0hSA1
Ha5ZdLrypU7FVD5Td5VN6li1tUJ8nhbK1OSaLTKMDMvyWqLgABYcVe97p44QLSHfILACQk9R6DJc
XVmtN3sNZQuB28H1rEyokfj3UoQQw+3hn+4aN4uXe6mVLL3U3BFrcg5OY3tRQZQapCVlMgziJ2vr
WojtPutBCioeyOHQ7RnhMXv3nCGKmAcbKMWLEp2O/hN5KxOqypjHkjZB1WXTsG+5nrI9zmbldmIF
L9zhjKvYVpbJY+qTJl9ZjW0IkJd13AbFppOWaeL0UhN8l0NNNa6YdtkU+aK+aF/mXK6HQghZr8fe
nGq1UTgb9LQ3Eh32f0ciDT56PfGydLqb44gT5+QMHjDqmxFXTf4fSefVHCmybtFfRATevJajrLzt
F0JqaUhMAomHX39W9nm4MTdOzLRaVZD5mb3XVpfECdK6PXQlA6Bb0ZrYc+KOZCrvP9hipmdd0JBN
GaDp0PBceVOWF3oEw8wAiw69LbPQ2q+WX1WM5wXEGZ2Ma6dlqh6UShY44IcIe1k1olvz4fmjkJwG
ZnIUB2vP35kSsKGXGkIHphCE09z8NgAaB3cY0+fwaTYalK7gcygh2JwY05A4seW5go7aRl47Zo8j
aTm8c6u2j44W9lE5pomDui4POqMYYpuzPWUIGOUhxTuEK6S1G1beIsdAgHB5qXej3bXiP+FOqWAA
0mUN4yyZYrpijFYpaQdbDKypMTCBGbOODVxbOyyF2m4GzLdn+1mkD91QVig9a9tspnLnK6OuPPSO
JY94YZC+Atl+nEhfRUUhYdtGFARuLGtCfTIiRJXZ3AGdyrI93PKOJoGsWaDheWQ589fci3b4LuCI
6rQUn/oLHkC29iDyg0Xk3YcM6nT9xQ2V6NylTsxGGCMMYK0ONAqTZMMqGn/kf6YddtUpmBasyjvH
h/pRc4JVjfE+1xUJMkxLyhoGfdRgu4oMsNXWoezwYZ/HdPVazBcGXOdVpan314oIydmDcQgBdrnk
hcx+mEJx4PluquwhMz1pvuNWWDBBsrFf7SdhV84SnLokh5iBUc0aWqKFZ4zXc2zgV2ziduhr4uUp
+HqOYm+sg/oeWaVI/nCQgPAhSLHsom+H/SCmoWDJftveGHsMnrzi3nrx2X604Q82hISVGERWsmZQ
GpcJjKsyiBrxljXDAEyp8v1wIkvRT80JPYbh5p3Arrt0GNfUULbZo0pEtn73vnLDNcZ0ZLkBJi8L
N/kOxrJgTWEnjePeo1PPynFPBVcjSQVpbhM7K8Q0MCHoADUSD94kWBkGr0MY3TLk6o9myvbLOCWz
rJFziFH1yX8ZgoHA3owchsDfmJA5gpl4mEyHRg29k53StvGC8Ug94Bjm1oVc3t+qjC3KrlcwkMoT
5tgueLCh8Y6fylQBebZFlk5vhgmTjiRhexqF3DtdEKCYj9QYviYVENM/eeam3Ei451LifxsZgBZi
LF7XXNxge4bwbzRZaYHQMGKkSu0FDZWdMe4gTjLSUZXLeFkm/6xAfp0H8t7DZlm/563VWy7zCz33
3WaLFRC6FlBeCPBYazEYlB64QtJoyz9YPiMpXEIOCBRjBjFh0cSakN5mMM35eYYXyunfJFWSPxP0
NAcNS+tl6Fiwz3NnluRGOU7hQbRnSrPs1kRIpF1k4BCWY1gdzx/AtFJgxQqZiryNZZBOUJoad3Ae
ibtgb2nQeP8IZBLAIfsEoLS1HcqFLyAGwtaOJClxOhMbtsy1O1xphezxLusJ6BYYeRM1fIa+t2I7
IvEYOPqmrXHi25tQyNIEMTuPCuLmksyIdynC+HIS/o5MdOw+LBnZlFO5dOM+corW7bkMw8RDbsbk
1Px0mF0TbzkOVOtgHlMzwQ43YIxk0cmit0cANvEdF05MAeuOvzn/5jQyJOeT/1wd1R0cRKig1ImN
tD49diAtPZ6KIrYyMw54982wAjrIrZV4BYJsAYIFhtCAZTHkNIyKButrCecBsuxQNzK549lRZbkl
MTxh+eXPi6x+c6aXwCwoTZg5jbbpICVes9luGNIskUWvOiPz5C1b8kozf3AYhxm5wa29yvMi17A/
hw6QrwcXbgq+plQiKroTxgKmZnJWE4t7Tte/9HSLdeOpk4VSH56ka1Ps4aM17NE+D75qtOd9dhm0
g5eRFeQe0VdSe5P8BduFXfY8hjs+icn/4r5KCSk2F+kOt3L1XexLSVUsyEBzN1myESBUDm0NFQTd
TQeurgSrlyVp8+t3RsJ3OFg6xc+VVZ2yccNzh78pCxdtacyyqFabJuuq0qLAoyzyLzOoHpVf7IIn
nKfMYbOKn7tCjfWdhrCEyFZyha+++XinEW8EM9niLNJ0BZHj4tOEs8Amvk+GXWfZdBoHfhteK44Q
QnX9PX81s7grVdE44bEecay+htjYMYSqPrScP0vhm9R4XZBbEEHn3BbMcaqJy8JqsOFu8y5Z7lMY
PaIDxdYiEN8oBhj0maUgYi4MIwYpR9kaTP03IcoKnY9ug2B+nWhcV+YAkPGiGobVkhoeKRGEpDHO
6RAgL9eqJusL5kSXILJETV5V/SPgkZDcCYu9QYU4eq3S6OL6eS7ipXPD5bcJA02PSMnTiI5F1uQh
auZ0zov67Cemb978rgUatWVWOeVAy9gUy2QjOzkaP1i4TV7AWuQuYTx0PzUol4TICRzgeY7meTPW
YnKQbTv8eEwT0BzvQKlTUvqCnvchT8ekehQMvuYvnPa6VUom3yR6McjqdaFVIME0/CagYuwf2ac0
ivhWuchyl7YZWscNX0SRz+y+yir6GW05YL1iSWNLOMgjY6OHhqvJCfS0Zkh/m0ll7sc8grJYsLqP
0/KJjjUJXwtv7QMUDo3pS5+PPVX+PQnCc/C5VFm3AIWha2jdT07gBG4BPZ7jDwyzZNpFACEjliye
M4K63QQEQM5/C7+g3b0R8LM2yIOXIJp+vUoSugaVME//llOSUaCFXlIEzTPhEcL9GRNXlSRyGCMN
fpiGpnkfdUE4GpAmw5T8d47NpjXZEiDph6dUeKPWuICS0XZwYgQYG62ojAKKsgHkQW86a0fxYnRc
xijPSNbeBF5p5gwIPX+WYttbi6QGEIGpEL6VJsf1c04PXPBxHti3kSsSRkSrJ4iVU4cB+mtrD9kE
jN0Duv9huAgGJszlZa/SuDassr53kzxvHtu2XFQsTNFBd6lH+FZUfG4NWntBS3CTTdthTZmRU+MO
LPA6qr+Kyzu/w97dmFSVtbKWB9f2c5YRTAm7lvRO0jtQ3JSoYAiPtRs3fWQT43v/GWk/ZAG5UCF9
GnqxaprUvrZcf252aY+jhEFZZ0iyx1l/sz7fmY3daHbmVCIOl0NpikufCltgCBa4P8kQnF78gg55
iyazqGJIjeS5rGswRNs5q6lbmWA12dWJAsc5eZXA70pAkTFsc9I2KDYYy5AYMDP6wVdQZj9lC+Wy
IezBIZ65Km+WLZ3zwpr5hrEevrZfUN87hV9eqS79B5XBArC49PTX6tVMT/vWvwVuD+Z6DYir3Thz
Wz0MEqZrk9Jy4L3B5afCEkcKrjkAGr1bzofMmrlRlbfcu27l6AEjw8bOhQJj+kl36nSdsBMMTu5V
I0i8COyZr6E/9wm+BDqwdVfUNZG6jds7pDJzqJzS0i7/E14mDk4Ee7ZN+v7OnxLeNtoK9bdjBxCP
DAq+yo4lOWzagJWTjaW93JsqjO7Kf5awSvqPo2/NZ6mk/91N9NF1ypaCdkfsgOSgVx8y89oCIL2F
Vt1+2RgVmCSV45jwMti4A9ktM4OemIJEogas2mbd58S07GVlOrgHQ1SeaHIVhPgh73dIFctHFzEc
jE78QLHMy9e6XZKD5839yQGbDbtJooplcX8vOhpZIobEEXkRW2QTuxy52+bV5XBhQFY6Bwr1eZ/l
a39r8g4D7xKyJxOqewOS5Ty4CjVQMlr5FkEWTqfRaEi0dVsYWLBj9Iz511iljJd1nBGdSmIXgjk1
nvjPXOYPOlShuIkCEYPpfmQSFUwwwR9CtXfqIrCauM1DwinsMb+qvsYnHrG44uAgInbVCZ8p0imQ
/ayisZM6/xycA1Vt7dk7kKx7tw7oVWtsbJ+oky9iFdizgvmP8MKnsaV1ES59MejhILtkjjwm4BVZ
1OLcq19qQApavj2a7Q0T8mddEgxWhtVJ71cHVRJM7ME3hBw3U9InxIFmSXFMGEMOOSgTPB1AMPh6
WbsUVXMfECk9WD69adgzIFiuWcrC0xjhk7ckKwIdSJbHzMNhBto1FPwOTRe744r2kJ83JysQQcv/
sdSKP5BlM+DCwfWx1Bk7OSw3F8vLmpF7zB2MRDim5XkyF9gRbWTE3uICCpp2eaL+ayvMhgkpHkSI
4NYr1hc3i2KdBG/nBI+5JOx5TIB6MSE6prMRxbUX9r4vmiOn+rPFvga+CLFMPdvyaR8Y9p6CV0dn
TzfLrB+Kdt4VvCSL+ZutX0IiWAMjQl71TljV3lbFa8U+DVX0QnayDSfTOXpRFSd8swz8DrX9kybo
Oy1zZ9ds8UtQlA3ayPWT83gns/YuGFBaKCDhNQks2jBmWuGRJpc2OhgWHPH48pr3aaJmJtgdEw2C
grl9cE18UEj7dkFfHhcQ98CkNHTOdp6hUhGnuObvBmHENHRbLt+YpIS4tZAAKC02ar5r+88kvH3e
hqeCzCfTJlZqXk1eymj+GYNAbvvOu/Ew3jJ/ImDVvlomUUbrGnMOXp05utiGdac1n2nJTQJt5hL0
+HFsktT7EN9VtfrvZOh+th1JzWAqkgUSgPNeL9nRnfu4h0MthzxGPUul4b04YP3ryX6z0uqV8xc0
sSLIZfnAOH5KInM/OgFKSh5lRmyo1pBLGzClYBdMcLSsdNquzNIG1/6oh+JFRuGL/he13DeUAXQg
B2N9QTPkHplQM0n6Is5j18gvsj6PBjBlCbUkZVeJL2Cj32PfMTdNhAAiGJ7W4is37DOcy7iR8w8D
yiNEwMehfl1Dc9/L6SKq7JSwwiasOwm9nZ8sl5nt1uw7H5FWf1pVsBlTArIinwp/NFgFtJ/mEt2w
yl4yq/nbNhOiQU+HZVz9hl/G51+ehU1SnmDTtR6rldRPcqtLU5IbBDNv4juzph8fJ0FDjFEpKR5R
wToF1uyevAyPBFEM1zjls6P0JCLK+ateSg68cduqOUZB9pDhYXWAPPA0NmT7WO3HqD91DiCQc6D4
a+YPFivmIjn3GdGKRf5WIWPwuvmeoeGTaXp3kQz3nTL23kLEN4JIZjjbPm9iLSJwAH+Y/nCPLO2L
sBmSAIO44V2bkQsKpnRlxYkmg2vGS6WRDrDP0cdGt5Cps+t8a9CQ60Q7tNS7qM3ZhrZ3KWbezKkh
/SOZrH5M+tao8B4t6PJ+FiKj7Xcjn1pefxMTf0kH/BpsLpgUXv223LawiVSwnNM8iwUJGVr6CeXx
xlxzM/hG7Hgg9Gq46GjhmiyM9YExc3yr4j+n63AouxwqaN15Vhh0sOFQxUtrq5tHJo9hekcGYzt9
NCsSupmXLv1wv8BhdTL/YI4WAOpqx5t6rlX97/nKYI6wHfvQv/uAvE4DUgBaklXN2cjpYCf+tq2z
Fwv0uTlzTmJWtLSTlrdUf+b5rK7U4vBho1OQeU/Mi04OxwL9ApLL5VZZviY87tDt0ytZe2QyO/xD
J+bGxzY1/kxptMsbzE+cfeDSXxIvx8pibgfyfS27OVt0SxELLBBZwzcqxEuYWe8r9lP+kpr8xJe9
bKhyTpyX+5I8Iqx+Zz7vQ2AUBPyCZg+9mL0gcv0APNzMHoOVraQ34qsCP/zkzw66BeuYBimoXDwS
/Hk9hxwZgBfPtAEnEl7KLlJ/JwsICv31Kha6tkYi5+w63L9siU9++L1iiVFYZxpWCPwJL342PrqD
eFZmeK1SmPms+CkfNmM4sapO4tXgtJnZ4gJ1wcl0Mqdop///cMzPJgdJ5zcH3OxdQCChcLaFS/uP
OiOc4RrhhUOIgtah2jrGG7yDu0CFsT7T9JlVNCHkLJSxXOEUA/z06D0Ipn1Lt1GEqybKfMqk35XI
D0veT3sAY8nxoW8ro/7W9UPRQ/OaqvacWs5R4d3Un7XjgIbMISFOdv1kBS2GltyMLWalm8HFWa24
1FKF+MbOGtSfk/fCZOUwDv5t7JZDsEKgVvnAnMRyd2OWcPstjTiqfnjN+WXCctl7km/LMJ5CMtlX
R8ZuZN8kuG0PWL4d3DF02lXUFhl0bS9EN4sWeADXYeQytggZ1nWHlNmWcShgUDuelupSdd5Wv3CL
sWCXFMz8cpHSkCx+wMQ+unMbJ9aKhKrobuGU4NbCR86tPI/LaRrrM7rON8P+Tqibu9biQsXqVDPI
wX7oj8tZww3qCf+wKlmcclo7PDTtLMl4R5rFz6ZC5hBGaDqV0ZdHoMJm5Islb+bGColVz82nYI3E
eGh896Jvlz4btFwA/xRrgx6dO/rCyvAfl8VF35Sd3MX9qNv0scSfutJNZKM8rwE1CsaDi4l0Pm8R
r+sfnSbpB8vToyWEZByVf5ZmFOtbZcZ8YOfdta/1Sa72nvhjlPnN5iXXdG+msDvtX9K/m37uyd6L
w/yZjdHB5+GsvOFFf8Lsbm6Ou95T78ddZfzJezJxJcz9LqyfRBo9aROyfnRZSW06chWsiJy/oDno
07TmhId1fRcA4dC/mVjDbKtKFlrKOpUEeLjF/Ae5Ea9Lz6XGLGYCwCVBpVocSZX5hintnhThQ9Fh
lEQTb0KNNCoI0s7y3PcLDqTqphqIi0lhHQrsL+aAZQHLHmuTYV8CC3I6csmJXNM+vtlDeEoV6YHj
mYJx3yHpCsroVIfjI5Cgw5QS7RHC/2y8nULVqCvaxPWPpqAnxwxlrWqn/UiewBFpNtc1J3S5Ls8L
H7/hM2GmXJiYxCGwIN0Y4xQZB2EmIvhx/TWcGDzr70X0I90hn7r+4yyUOsuIWdgT0Vk243MXEvVB
GWV4gC+T+ruh0G274DHLsmd9OuhL03Oih5ZPrUFEwhTmoRudXT+N54iKY2SNwgwQQUh4JsqZAqp4
BdZ9IoIZOvu68wbnMNsJiECYUoQizLN9kZqTgiQfOcFhwWfv0dAheeXoa/cZ33eTlGe+hYdcQ/rt
H30Fg5Y4akcj8Zr/au1FVVc1wmXgxGUztilnGI663MZEl3Ctr7L/dLme2iG7DRK5E48U1EJYlZo8
UcSBHEDn56dcFhcDOb+iYvOcb/LdIYT6dy2iqLysb031OfQJJo2AvpfEHmLWD1KsnypMDgvnZiS7
vckoR5c7+txsco3xBm7AtU5+HcQNdPNjeDcWlMmRs1XrEkfCeG6L/OavGQFHJHO1QQ50j8BwLFUl
51IyO5eFK2zGZ6iNGUGan0mIOjvhdM4mPchJ2Ycy/kXFcFfq+o6oQ13+uFF/0V+yNkBmxRxDXNum
zHL1QVlK9dhm00eyRnuU/2euHLIs7a8RIsIQjnd14pz0vdyX5TtiA02RYOvyrOsSKCL/tcxQh4lC
c+mgRVavJnW/a7yVIZ+JgODuubCFxzd9kDUgYcaeXQZ/Itgr/QX7fXTVJwur1zOjmV8TbRxahoO+
S7EfEZ9CMjYdDpLPqxTj1+jbUxyAVRnK8tPQBBqeUna1J91ihLI+zEWPbDlAfAg82almtsHIbGg4
O17etsD4AiCKqEgCVmC81SkYvYblCngh+vQwqc5NjZ/WdG49JQHrSVjf2Y87WlRQHZPINeYsSCki
4UAdgsE5t4NW2yMdB8f3qA//oSatlX/q1nJI10uNNhOi8L/XJSM8GgTrRb/WbJtP7EjRINkYHVv3
OeF6b/uFcJ5oryv2BdiSxSmj33emUg8WruJNF3GrORIzUdIdUtUfRhyVzC53Qxdex/DW0k1p32Xa
MtImr81XSPSL4juE2ukGdWxBD7UCEinmu9L3nufVPyneX2kSRrLKQzg6e+F7B93wucu8Zc/A9qW4
tGylQno7VpAnFhcXAxOgWyGiLivmz+khytS9AexA32g9MOSBXziQd7oMzHlOcxSAPhVjOdC1Ev66
41reNhz5VpH9x3L0oC9e/bQEOWREvtUenaR+RrPuzZP9Xnq0mCKAe+7s9J9n00f4dElK4fbkHUXZ
fi3m5Ib4m/e7OkbByJDMPfrYEVnoXQMylqLyRUGR0o8Ci453fVwUvP2B+VjrYVvSHyC56+pnbMeD
YVm4polyQTxGaE0f3hqSXmrV/SXqlKLGizOgOGJYL7wxccc8VCEUDxJGJxwf1ASHSsx3GqZQUXKV
Rnk0PQ+NurPX/x5hvrsUf4Dpo0aU9/qV4IeYvX22paIUB7bAy4UX+74QBrTzfOuzxK6w2urgWZAt
JJDVBg+Oz122vlJ/W+X0AFmZFq/aOU3OXlLsfILkmJ0RU6zBNJpvJbQwxJ2DV32uySw68izzIISJ
9aerpgfZezcvR0FT33SZq69RFq3Ye8Fh6k+a6nCFMYeJigHMpS4WfovA4ZlMlm/sMedQ4ImSfJY8
HPrX5R4/eVN4x6gOAKdNYKL+psvficFLaXFit091Ne2N1bqa0aNVZTEVIY8fIUZgIf8VKd3sk3v7
16HkN9o7fXYOvf+0WvleV/0GR2LDE9i001tLF0Hw2JEUz1jY0QvhMfytbd5NrkI+ZH0u2zQeBGLo
psbvlk/dZBpyedZ/lH7pdGWUULJUzNZ0OUUFWGRA01Rgs5Do7mhSDm0+saxNWGyU6Vky8mlDec/6
FRNWsDOLL4T0Zy6mjKbXCNwLgpGbbo8im9heX+4cDY9FmLyu1q9LF58zhnSNbsunEpXVUR+v1tre
yO/haIzaExf0OeOuhaLPUreNQ7KGZGd+uFisI07BCPyLYGe98RineQCsmipif7Taf/1ofcrR9QQt
i4/6JmzjQcBbzDz1JLlsWQ6d9PfAevVPkXgk9YjzbOefAUyOEskhC+k4oUrUTnOeOv/GKbRfUvmh
Zw40z8KKLmaeXPWBoI9gM/CYPTYPXpKTscKRp3TVkawHJgklvEI9YGAZEeOcOYKKOuXp8uEQ+sbK
6B782JNuwJqSnpXvhSLhYNuKwVRx70YVcqmQXmHeTHJ572305Yw0ZrneCzl+k/wb9xOiPxHIixvV
1GHeuXKMi+K+jZTaiTV719UUAhhQPr381x2js9Wdu4/9YVNnYzzU8pF44Sf+d5/Pi2l0NI7Xib/T
wM9DC/TkROoQMhHhmQBVeCxKKInYDQDvAWdYk7+5tpbzgnYtRSkFdyuLgn20Jx8D9iPKs8yr8KIj
0h0WXeJmZult6Ktv5lFHX/1/TJFwSGozmJ4Jdmv469NRNGZPFV3eU6j/2nNytkIW7BklftR1D02j
rC3ygHPRrg/SHq2dPm/rcPhrpdkNpcvZgXuQRMGzXw/nLkH/BI41zplBMFvcOdK416NFXQCWozyy
tQHNMTNWSxJ40rZK7wj1/hsmSAGQ9HKodm9KsMvpO9aS5uzc60mN1Xk7XU5hqiVhxeEqlMfVqtHx
YSx2IgdzggJvnl8SZpmswuV+4fBYapvte/GHBdA5DIcnVkub0HQeVWRwq3f/CrYBWnEbpG/6LLTN
9j2q8XkzeZpoAgU8G12ACMe7H5LmR7fhE/clq5oHux/uoOaR3MZ7Lst6T/DLDr3puSsQEYRG5bBK
6t91eeyU9j279yuHx22e8p/KEPcQNq78uJhJ0SfLy53PCAFI0U9A9+Xa05/KE4Tomu5/S949hrzH
lWP3R8ykZB8SQYtf5tqb8r2a8H16wVEVy72nFm4TUrwjj+cwKf99aIj9LlbjnSJyT83s4gXBY5f7
F6MYXxF33tjIfk2gd//13BMGNELNuC50MfDvooYLSjz9g9k3F4BMy4HEqFfIhG8++sPtYK9PTBl3
heFgpSsuVkvEJpN5mx66R6qoxx+OI0j0LI8jDa1GwRaU3EMPJN7QQyhuKpFPf62e/Dk9z+P8B5tQ
RMzyGg8l+mJeohSnToC8ZuN4Hk7e5Clr8Mf21D+5QjRrAMOV3sGy0n3XIIEJ+W+Q9D503fJCIBpP
DYVqMNf5oxHh54GgcWsHjT/x3L+Z4R67IcGHGRkbLIjXuqquyZx/TCMEpJ6dghvyx9aCrCjnQol/
wjL07zDxsd3rl9BX2avuqMrJfkp5WqQi34I99UM/TC/AgX3MAt2dnilhx2JGQGuqeyOksexVzCfw
crwtcmW+zhXg+RD/Qu7lZqh+aSC+jZbIpbr6My75EdIeFF7F8jIC0Ie1/TL5zrXlMBvsLtg02EiB
cjZx2o+/ht+9ZlF/TXznzmMUNIXRYaGnC0rnEWdejJ50r5+cOgD67HbBzTGXYD/V1k/tF8hS2l0f
SZvk1PXeYYw4iZTNnDro3gay+2fmjcSJ07i6bvFVzcMuYNQ5jRE9oXsWToOYUgJFseBkU424qBct
HWJu2TgooYzAvCLufMneZ9+2yOWu3lWO9AgBwjdasEvX8fWGRU7e0Cg/wtK44NF5m1KSw3wD0pPX
TbEOZoBo5DwlaI6sNnud0QZu0okpCakkuHqGPt8qgbdS1l1CrxgRNWzlv2tUvpfV9Ck9X880gNR2
bJeBKWd0R+5v6BICaMwE8WT1T+Whk0fR8OqTsZLMIx4n9B2bDMkAjjlsFlV37RaWbejlQDmq+nPx
O6TX8q32W4RJE0vMyrSRnipy3VZRErMZsp3XZ3zgR6++1+ZHla2Yr1EbsfLwTd05e9Fv0OA0ESFG
nW75cuipEDt7bDfMfTCuB3txnwKr+9DzMF0Uu4hyqejHqwsy1qjGHfK580LiWRAV8cxlxsqZYRHt
sB4xz6riaOOxCIiottwThGy40T1/aoDYprQBrFXpO+zfOPXMZZd58qMdyjd/JG2XtANs9QhX/BbS
CucnYRcx//eRiyhuW0CYBVeiwU4hBR4WYpHBUsMuvUDLyDI47ICEMyCiD+PvTqKnfKktJ16C8CUa
mTxHeGYtCaclsB8dOOdoPI9k7jC5lHzsHX1LJbDJlZAFA0LryrXHYzWc0YgkO7tSCOiKnpZBxESj
kztEYg4bfvmCeCa2uCoYJvBzxS5k+TZUlFF1fl2C5sEmv6cnkKAYPehKuKVXBuz0MLXDai/hLrbL
q77us2m6J9ok2KBoP438B5HjVHujRp/OuFhiRTvoezVNYCLlfTQddJmlJ2J4M07oF66pYcRzzURx
jiSoWHGawpG3ojia5Xx0KK31T+TpIyrLKx46yunaWLAGRueBGUeSVn9Lx7+l7nx0vfENAdnXLCHz
RxLBMSXIEKW3FGe09seKTbri/ZYmPbYfcMLrpRNYMJLFj5IktGRCOqe5TiN2mW3nsW3VxneenneS
aB6WfBS72m9i/R9a0v7MwW+dKjM8R5AsmMTn9ykVdxJStoY+VAOGU7lPa8Mom2xFtR0bbVvkNIKW
o7ZhZ7VXyMhvQxsNcQX4DPe4uBBvUW7ISPrIrERyAbKZ7fAEMksAQK4OeTdUiMHy5motbXpElKme
aAzyWGaCKm0Qt8Fpzp2Z/ce55OsJcvcUZv6+G63xKEoZnC23e+uBR0MjMc5BSbCbHWR3VZr9WqP/
vJoGGAm84prMSHzOZ5U0JQREdR0NG5x8F5DeyJt8Y/p4EIG6MzrxqJEjbVh+khtwzNT0VILgIGTw
XrnJV23TERNyhYI6Md+K0HlZSoIEhzmgDbNIFdHvYW7XwGfWI3GbiHICKETAALazCTGVeuaFeHZC
FWhvzX59nLzogUKCibDr/qxKkwOG6qnNht9OTPGwAjfOvNDZldE6Pehdcpsyz/aYIgx8JUAA2tH/
4vv8LAfgtQWgMBpeMt+NLxrjQ+h3pCxS+h/cJXlQq7jmmXrkUDpZTfcwsOnS89uAfZAwyyomguDO
sFdWgnZJUHl+z50KmHaGWtszQbTsx6Xv/+J8AHzi/JpKXLscLKOTOWx5nXKHSg/FTchRI1b7SIQ6
1werG5I6nhm7AWckV6nAujyHYDEZUBwN4qyXbjljB9nqlkw/KeO4HJK0pXwhAdcqccAvNAqLMJ8b
A2yBR7en1yLoe6oNAUiPktU4bo3XJcXwzWWfT+wSZVGqY6dB+EOFPs+e0oMcxa2wi71sh8+qKv/y
N3tufcoQMk3ubM8EHdzvul79l+ckKzE5sObiBD/7vhgdEqwa6ozCQqq3VIETKwONs1GfzGV+gguA
/p9f1SMHOFFnj3/OOv2otWNsN7Si43FeGbPxErsT+DexGOBKi2tQCcqT/m8zsc7tMmFp7QwiAohx
LPOqPnxIKvPWOv2rHFhLIP//MDxq4Zk1ucWdjTsjHiuckW5/rCJkVcuAPwJhmHNv+ZYATJ+eQoqW
yQbB1oUREavDKdc1hv6riS5lfqbzFmC+HRMSlLYqLfSAL3oiKPIgaiAfAd2FzAkDKySgmCnn3MPR
sa+E+8jZyioy0PFeGA7gI3UZqQmdSRNbBV/IIvHpRN8Fo6BF+MlmrvTTMAF+9ceZeA63bE4+v7O9
NUOpTgmirTfkEQTXT+JsuwX+b/MjW/Ifo3AZahTW75iXSM8Mj5wUtdibrGHCbEhuM/2GF7Z4cGzn
aDeMKaxwZhJnFoRhgJEVDMot56nJ/a9+Vt8sYD+ykSk4usv7LA38DXZg7zpaFRNGPVkisJAMHfVW
tzhRrHDgMHDRE/TAynzV/1ltR2yQBp0NIhIrWzyS7PvEkCLBKJN5QF0MRROe/+oLlPA6yTqkZIrW
NDLul/Lgdd7ITnV69aGmbAsvV9vEhy9sBVjBUQP9VG740VFJJ4O8seD8RDaHdd9Xd5TAjy3MRKYJ
Rq8ZR4jDdA27tsuf1PJXPad+HOk0xUix6fnTtBuH4a63h3u7HiHM4WLF5fbCp3yyM/U6lwETnZHQ
s8hkWsyAsTStd7ezKYtZZ0QBTFE0hgHlUPWeB+0znXrs46gdmXUnWcJewCjfWjt7EkZ+GrLoaWGr
tQhj3xn0f63hcrbDRGWrB3WmwVWWu97JJZM55YSolPlc9mjNkjF4LAfvBjL3oYras2GIE8vU20ps
k5Z+3EF+fsMJBUAoqW8JmE6yyPyt/S91LdvbA5MoxHcfeecd0XHfVVUAe6z+Wjn/B9/8nLyQyZ95
5SL99fzhJWOrsMkwLIy2v7Cv8O+SMovnnDVzoCB6sC7LSwBkdffatu5//561sFT73q4DMOPmw+w4
52hktYAKdtz6Y0dIYp5gJKz+5EN+lqVxrQMLGcKKT2QoJRMIUe/htlcbWtt7SewIyuf5xSKFfWNO
6Y+aiYp1+nKLhY1f2fwfZ+fRHDfSrem/cuNbD2LgzcTcWbAMi0UStKIobRCUg/cev34e9N1Q2QQQ
wVUrFGpkpTuZec5rpBczzqJ9MmpvIdbQtzaJQrQkTj5SAEOWgxeB4H5ZWW137KCL5z6IWVNVsWvM
sus6t/9kGYm7NO5ksr4yDDD0NnMQLE7UP/eFNly2ivaSJsmvQkUiujGsjIVtU/0Cbg6vzGTULbDG
g41FQNe+Ugq4iS31ahyjey49wT2w3ha2cftN8YZfzVAclVrGSzq7IqyepR4ZJ+AqCLQVAwdUVuP/
1FsgNjE4HV5aFDcuglTRfxTWkNxlgQ8Zu5/Y2baEkqINCuAe2wH7HBjIJk6zcLwZJ6Qg7T7GDimp
MP2aSuOI20P11hej9idCi+a6CsvkOUGp4qaEHxbvdSTvQCZ7hOlaaZlSI6bqgb1NND1neNcdmtbH
3ATlop9VOLtTFqExfrPjvAAKA/7GwNAD5XwfPx3bAAZmed4Tcb+fnSWkOwJi/w2rHgrY7OZXXdPz
81hO/rNkIUeglhKS/VhX4bClRZRCS+SuQeo6+UuTV82F0nbS61ibxiWOhP6lwS+5CBzzislwaydF
A9UEa4JwLrxFNCSoZXPD06fxZ+D01PMVNF2/kkm9NJzwu1x6vwd7QAKKJxnE7EMAh1NR2mufKA1d
8iWnuBD19R0KpiXRPBo5PSt0NULKj/2pgduLesLRLOO7TJflk2/Wb1Djf0akyCG43uMs/ELu77st
DQ9cE06dIr1JjvrcptDzito2rtWpSR9TCH4uvy586uruEVMw5B4TrBASBMgcEx58oXRf2CDpqeLG
AH2AqykJI6z2PBVfDCdEMpNMrMP9/ELW0Y5FtfLB0eCm54WmXfIHCnmx89Zge7xP+vYryDMAUebk
2nr1LWKlNF38dSRbBp/uRe3gDqvpZWlnl4lhfrdtYqI5S12RjkcYCYxnQqGBinU3geLmQMDz11Sx
HqDabBvjjRXx0tRM+TAUkTuo6G8VPXykqLPvGgOrZVyI4oDnbGmk5jlTZV7YZoZCjZnd+GFV4s5q
zfk7rUQDltSsj7R1iCMz8J5fSutwolv3fVJihKDfyp4PbQ9cCgoryoVZy4+sE0j6sXGwJh59KFOR
AY14d1madRlSkfCi6VzV5lNYZDedXO5tpMECm3AkV90T0o2XRKWrxCieUzP7Pg7NoxOo3xp4Veig
KGe7rm/JVT5gF37lMVa9jUBKlybDvYGXFLfoTL8YyJmf7F7ZG1S8yJkYlwiZUKusgtmeVLptnPw1
A7XRQCDwcBueSuBThcHPgXvfSDbWbPxz9Pl3FsKgWqLdWLn3gmzuqQhDYkoy3iWx+cXyg7uWQbpA
4GNC3QZDMwjiwJOlZ7k1ns0AIVWeOV+MTraPplRikM3/UDjPedkiQlOUVMnHo91oFIZIccTJLWSd
O4jhl0pu31DQJPtvy38iUzoNIMMASbKEQd6R/OVOTBqyaI1rJ/EcyBLBAerhnS3lvzNJn24iI2v3
cUM6xG6uEC64NKwOcThY3tRCSjh9XvVqSfqrPvY/nYZiu5IhxF3NOvINKXpb3keomELUnh3c8mc5
C07qOJ1QFnpQAILvsFe6nxpUUig5ZRcgoLkd2mWBfqQBbTENH0Yd5GLg1+Rex1uphPMTSdWvxATO
2KenxISUSOYNhJPsfdOr/pKc7Suh9C6QOoBrHgMnqU8Swtsjbnk5rosI1F+POiX4ucqsK5HMYzC6
Yt1QHWk8ykIgD7MefQ+NVCpyjwn1DqBkJlmoTKXCiOF25H8JByq9SEPeIC1+29oT5O0Gem2dU4YJ
q++oQk27bLC/qar5VGCVeQF54H6WCypGGW5veuhtWARWQZJ3NLETcS7JFHwJU3TFAHRjRSBRz7IZ
2DBGOTW3v8OsxmOjqL8hQHIdx91zFoYgS4Nru1R/2EP9msnWM0v4a5dSxtI9C+SsRGQYrbv/GVCV
KcimbNZCea7G3jpB/rP2loKO7KBX3706AwoQ9TKAvYKCCtRLAqP0daw0CQ8C5HtsD3HP//zX//5/
//fn8H/83/l9noxIK/9X1qb3eZg19X//R//Pf2HvNv/t1a///o+kQufTdUNW5r//+fYIJ5R/pPwv
7ELJwRncHrIJhgosrsnZ8cZWv6x/3lj4vPb35yu5G80uLvXzkFLny7s6u47IXR0MXQ5+rDex1AP1
7ybCWkdmJcGC0oEScwpyLTtp0NMP619X5IUeKH9/XpP8ODKTSD0PSXIOOUrnfA7qQndGld4OKv6U
ptF/9wcbHSzZmXbrzS51av4176aFVL5JdqJUzzUceDz6uKfCoLz41Mdl5++PTw7J1X4sVGpv0bfC
bB5RDb9e//TCfMvCcgo7BT66XnbnrMEX3WqM/BiOQXlZ1QSi9SYWhkYWlpSteXHdKHWHKxBgq8EZ
MGuacA9Y//pSB4TVFOmlEvs8ARn46VeAvDU3amprXZH//FwDwnqSynyEflexnkpU+ab2HJrIz+XJ
zfrnl0ZHWDjIZ7bqUATqWU+40teedCUl2Getf9z8aC/w5hYWjok8V6SqtnLOU+9HobaHgHwO2bCT
BUNnow1roQ3778UpKSny83GFsDwUURw857pzfRhME7i6R7Ed9t96Zz4cKToz/4B3W8yXPNmLqlg9
+3V7l/b6bVTlG7tg/q3/Cqp8eh6/d5+ulFwO5MgqztkoI5uQDy1EZ8znvyRIih0rbtLY6DRmhaSa
2X1m4mlzXtDv2tQtg8pSXhVnU4n/JBkygFg0Pq0P1dKcCLvaiZvc1LVwBEmLaEeV7asG3lMSH0oc
74z79UaUeYt9NGrCxh7i1iYRhN+2EQ3XdtoAi6vxJuhvsjLZlWoEPK675PA9JxIQaI+CThpzEq+3
/uG+Z/jmH/Vu+DQNPSUVptvs8/AblyFtP40JVgZcRjbi1rxJPuqesPE7mUJj1ubKOQnsW02Zrgq9
v9Esj/pXTjo5OM0XFRjEV+sdWpozIRBQECSdFRpzphpHiBGRZjJvlVRCLUlxLgs2lsbH56Pu2EJM
iCWuLI5mtWdPO2pyeQu0dcakaLlypfW3BRV4MqwZ6LP1bi3Mky2Eh1Lj1cA5ywGjNiRh8WqtUfK2
GvdznxeCgtqjeRJRH79OexQBSahR4LvXYD6uf34h5thCYIjQp7ExdGyvDdOLrwvT+9bK/fCw/vGl
oREiABgffHblsMNdc7jRAc/1qe/ierxxU1xYULYYBGQnTWJjbK+VBrvVINHty2yMIZKllXyybCl9
HGRr2NiOC5vFFmIB6Q/0NNSguw4x83O5zgFGKVodseEoPvn48R1Su8UFlcTkBXI/40azC4HbFqIA
LOZClZuBZs1JO3Zp9zXS9DeoMclFXElAqhHuusBd6/f6jC31UggJeaR3fdAwY0FdSA+8ZcG66ohk
leOz3F8NpfoSqXj66ei6tJ/roSWEBccJZIOSVH/Nw+NXbFlHTx/dYixf5AIvR2jHc3E92Ghs4b5g
C40Nsk5aySHzk3pWfyNNHUw/LWx/9AgPnCUriF/Xx3Fh5VtCDHKaoR4kJR+ui3HAJRC3o7OZqsrR
Rrx0Y/UvNTGvmHfnA/VNkviD119HU2qcAVcE+1oLnbOlA0X9XC+E2ONUMoKhptRfk1xwzk4wwkoz
gBYpNejN9SYW4o8lxJ903k01AjXXIaSXW3LLvPHRsdz4+sJ0W0IA0kqDuoDOGMltl+9rq5ph9211
7eQo7eWYAGycAQuRyBIikcWmQZ3I6JluvzkmJooecZj+ThwzfTKQ19nJkNk3lvDCFrWEQKQ4eqEj
0qRdmzDtEGNGhuGAGBb49J+xI+0sHGHjjeFbCD6WEHzq3gr1sE7Ha0m2LitZf5n8XN4lEy1RFJVa
FTnfKNpYz8pSa0LsyfxMHkpIGtddWv3SJ/kpU4CEeF0KqS68Q9+ihB8Tn0LKQEkyfLOi6QsH/Z8M
DiNpHjJPMbVSfbL2reEDeNt6QC6sUFPYyonUoZGR6co1bs04xKGosdPNUL9cX//KwjY2hW2Mn1BQ
aSGf9zRslX6iAnGh6Y+pD9IQyWE7uK2s4wxpn9kDs0v2aByBlxZG/7L+AxZG3RT2eOT0eqmjpHdt
O/m9IcMHaVrzMMnqnWerby1ieciuhLfrjSnzXH5w5TTnjfouaA11UsDcTXo0rKXUVQaru8EEBbFJ
hRpX4ajmlwJdm9kzINohOEECb1Kw/ZFM0zmv/4Sl8RZCQj3KMEsys7tGRgx1MFCblGTzK6VMNmZ0
IRaYQizIFApQZUwDSo+VENBcUv7ai+r3j2qPHWhjblyuliZOiAMgMpGNq7i5UdnS92ZR/eH7INpk
CefQRMsR456m20YpIR+tD91C5DGFcCCDUUqVnpPaiXT1IFXxzzLMvsJs3Ud196alw1ukhtIFhjSP
6w0udVGICDZOQyYkzZ7DodlPeHleZECpx77/Qq7/pgyqs+EZf9bbmlfgRytTuBm0pECSXJ5miFmF
LLEF4z21gZgAWDWK03obC6HEEEJJ4DmOJA9GfQ2Ls7qI1IFM9Ljx7Y/HyhaPIF7DVZOAvnWRfXps
W3g4mg9TNvuJlt0TZvBQEqtPnXZcWf7exDa1OB2j9cItCuMG9tId0pzwb7T+1ObJE1JeG0mLj3eS
LR4/ThEi42PmhRtJEjpOQ7InUB0zw/uJPOHN2EiH9WlZGjphmXWIqiHRGiPmmPVY/zrdIyopX9Q2
fwqQ6e8AXheNufGc+3iZ2eJtF99USRuoQcCaBvbE++gNBeyrBGF+6m3d9/UOfRzjbPHIatFH7Vqz
LVw47QdqY99MHby9Im0kdpY+P4/juyAeNl2kozxauGPivUpB+cXy8odC1TaW18e7BFTe35/XOluj
Asy0t0XwGEnTdVfDdl8fmYUlJZ4/WhH3cVqkLKm0mxBT0gpg/pr0pS+Cbl9SS75wirjdiNBLjQn7
RMEqKbBRcnaTzOaJqLyEqXSy5OGxUMZD4QS/1/u0sHzFsIxxGg6Svl+5ctsqV04qmSfAVulebdN4
n/WZ81RWk/azQdzreb3FpRkSNoyGudyEZk7l6oZzwLj2OsmzX+ufXhgzQ5h8P2fEalMpXWe4j/ub
ABMULiZHdO93mp5trIKFETOEW0hSxeHQS/ncSHKcS42UFMMnnHp2ScI9UlGyK1vqX9d7tDBYxryL
3u0WEzAjwmdT6Y7ydIv/4Y3U1t/WP700WHOT7z6tJvi0q5NcuqrpjLj+DDaOFEZUdMgbaHV/QOOr
BvQCAnZjdhZ2viGsaCQP087rvNJF50rdo5ZJiTGK+j0C6/Llep8+vmTYhnDJQKXJG+XYL11/CL6D
D3ZTy7hNUeApkbQIrPy30yGEaUOeX29vqUvCWgYpN8uMsxYMLIdu6nrqzxhPY9+pUR9eb+Kf0uW/
7xa2IdwtUiPqEnR/iWgVrFoFY8gmwB0AwJJadaemSG6nuL8GZQE9st1P4fSE+uqjhpegGsv5Rlhd
6KguXD5Sy5Gi3mpKF7VAN8vzJ8fUAYv2V+udXFiLunAokEkZJ5Dmpau0JslxGdydJWfgaiP5mW12
oxf2xum2sKF0IUTIpoHrbTaUrhkZ9YXqG1dwTL+u92JpkITI0Nuwj5uW8NNF+Vke1Efg9JeJJW38
9IXFrc/NvtuwSVlGQG7VyAXvBRNOLX/5WfgjCWdKq/G1n0xo6vL3MUle1ruz8N6ydSFCRJMJRt9E
xrNwFJRlKLe7NZI1vyzP7A5FCyHQsfxqV3no/2HdDVyoUUsOrBHo0/pPWOqyEDKsEWO0KG1wJS7x
LO/i8NkeEdyRnDew5V99CT4OhpQXmWZtFU6WVqIYQdRCraR2jCDk5+AdMUaV7GPjgZ5S5Aq3xdzc
CB0L9SFbF2IHWsrUzEwtcn0ESnR0PfuxP6q6dIWFyCnN9bMRyM8Ih53ScbouEvOV8/JpfVgXjjBd
CClGG3aZ07KSwP2inREGX2NNecR+HD+NGg3BwrkJW3tjb8+r/4P4pc1z+27ZwjmGLlSVsatJhv2m
YGaR7O3Q0O6oFtvfPNiO0SdbEqIIXnkGXnlq7Ma16b/YXjnCrc4MLHVq8sTKXq0p9G1M31KvhNkD
vQ8FDvlvNzL909RW5xzDP3OIbiMwNp+aJU2cJcmyIg0clqtI/knR42+4DMwaW7Bh1LuB+4YMi269
qaXFqAlhUdXqCrXpKHEdrblKdPw4Rwm7CeeYl2hvA7mCrT/uDRxT40S+sWPpbphsb2PeFmKyNo/x
uxWCILApRxqNp15ewbEyS9nYTXqlbV3ZlDlefLQGhdAZBn3foDkYu2j77nRjwD4ex52y7tzJ8b4b
BhZAUgJdS9qPk3VTgJgHQ/0nVZMv6+O71MP579/1sMec3We1R+6k4pUwIqKCilpj3a1/feHc0YQo
iYWjN0wkq92hbp5ymARjbLhhon3y80JIlDuePYYRxxyZEBjgkXZ4pcIaczpff17vwcJuUoUYMXZj
UNSyyfzMrnCGc2XjVGfEzUnO8/16EwtToArBAeorFr2yE7s1K+HshFZyh3ZjfVz/+tIGUoUNBACv
kYqRzTpV/xgIv9R4nFroZ+8KNT36pvM8tdolGkSPUV0dmnr44Sn1Rjhf6pqwf5AuQKMqKmK36Gvl
ZBp+dtC7PLz/ZNeEzWN1OKX4LZbMnV+/YXVwBfHU3yGde9XJChyG5pE+3zoVcHRyiMcq6Z/TIDqs
t76wttW5z+92TtB3I1wEMMIUpjxtPxRaFwEJT3XzUHZ1b76sN7NwIirCEHZR2qMkiz0wCBf4lan8
J+y8ifT5BDc6i/Ob1pKq71Myory53uJCx/5J6b/rGKLhsYwlQuR6TT7B1QkhBcZ/wmzYyBUtXGRE
JKStYWRU47bq2oF3kxvBvVSnN4WaXEYtXKp+K7QurL1/Iu67bsC+sbtSRV55rFNMmh0FKGllfW6M
VCGwtb0+IYrshW4eGmfZcX7ng3QyrHj3qSlQhcCmeNrQ2obE52HLXchZdcQC4w5W/cP69xfGRhXu
CLhphbDKQmTwkRqVVAwN1GTjyFxYPapwN+AdPagzkcFtpx7otKRNZGw8FOi6eqt+t9CEIsRktfAT
A95+5PYYsg7gztHF1BGYqE7rozN/54Mz+Z9K3ruV4wCIg6DoRW7qIIg/ldNdDB/rwpzSUwZ0LY/x
6QTWjI1vvbGclq4BihCkg7GwczvnGhDl/dWUlhC7UBFo8+JqsLTbAB4fkmzdxdhFj6mGlUgENhZf
NmSRo42fsBRnhCXnV11UaAXhDIebvepHl5zbDbu/xXSu/BbEGuqh6UbgXooAwvKrTBB0WdQnLtaX
h9LCg1mrbjJ42Sg9oJ+NO+36RC4tFGEtQi3oy3QoE7ezGgRpjfENXDTKEFr7+qkGRICvMfaQvrQu
ccdK9++nNg4fismP0RqoP4fDsuV5vt4tRmg1uWQiK+E2hfO7oz4d6s45kTEIXu/CfI58sNhlYeVp
jWoQ7JvELZUQ1I8JD0q6CzPzPjdgma+3sTAPsnCG5foYVnrEPCCWj2rJULW72mznZaxa8FA/18jc
+LuBKjsbWeWmQy2sD/aBg8oGsEZCgwnT4nMtCCc+1CdFsyKmQmqU4b4BIXng9ds9tgOm1etNLIQe
EXNdIvSktdBC3FHpINirxiMyyleTo58UJ8I+1zfPstmdq67ZOAkWtqKs/j1qlFTyDh3B1C1b+RWy
2qtm17e6rF8rUoUqsN5+We/YQniRhS3vqH6YdiXF8SaBgqh6r12RXHU85VpCTkRtrQhLfWMQlxKT
srDvGxnHFeimqRtE1S98pP5Ap3/mtnsfYwpcwPlNe0KbBpPdsR5Su3i0Cu3aL/Bb9v3jZ/priQju
BGsvK6tYjSMMiTpGbLuU7z0kTgL0ThC6OWCYtYE++Hh3AWz8ewpNC3quleDHjpXOfRjk6px2M6fx
GTff0fv6uf4IYaKnMAJtpWftj/mrP6XYBWG5oac3pjI86TWq47ixrjf18R6wRFB35gUtKhxy6lZq
vof2u3OU7rke6yMaeVhhoEgS+zf4E2zsgKXhE+KGicShgTRp4qp24e/6pJXwhXFC43c2puj8r/fp
4yhrOULogK2b9L2vxfTJNx5tZ8TXFfGuyz4IjEf8yuWNZbfQGREI6KW1FeBXFLuUll/sKnvCdvAV
s4uNg3thakT834jnjY3ROu+5uHgKYuycVf0cRfJtgUAdfn236jAcGwPQ+vqwLbTnCNfsIZ8KJ0mM
2O10z9wXmoTOaXON//Fbh6aHMvJfx/sl19Wf9fYWhk8Ep7dcwYpwQrxbHRBN1hVNO8Rqjuxzpo8b
q3tpJQiB0ELFsMHzNHZhU9lo0fWQlG3tVh+LG2y1Np5YH9/v8eL8OyQoCaK+dWuRoJMdl7rzbdn2
W4f5wpyIOHRoO6VVWvOcRNaZ7MIhVUpY5sELCHW3xqweMMuT5WufGy8Rhy7hMmhiWsTOmcyDXrU/
iXX73nO+TDBWPzXrthDb0tJJ0tEYYrexp2Pt4SGmDfJ9XcqfC9D/AqMnmJe2fRW7qMBMJ09u5XOD
xt2BRL66se8X2AGWLUSxrgdTEmIw5AYNzPmkOnSV9aOrEjjRvI84zK/TYPiBky70amsLq7uwlkWk
et9NhRqmdAzhm4Ov1tdzWUJS/fsym07rc7PUhBABKnPKkiQlP1mVFhJCwa1BKbGOpPsm7jaamKf5
3zdgS8SiY3SphyC+yCJWNczaYvwjweqVfPnN8ZHIREv0c10Rdr6vWnB6W954qGTYz7xdjctELyZ8
q7vg0ZbsLabIQhCzhPsA3Ulmp6jYDbX6MAdoT/O/UaH6tt6Npc8Lu4Wyf2ZiJxO7GKY0T4ZsSg+J
7GHv1Cef2y8ieDqzYxV9F1qY76R+bqJvbDzLjbwxDwsBTERPGwYlXcdvOCMj6wHLuF1ipI+aEdwo
3K5R43GxnseNLw2KjcN/acSEw3/Adn3UYj1xdSs9OiNvew9qfVbpb+szsrBHROCaM8JKzye+b6rd
U5HpN2oxvJSNehWiYvO5GCmC1iQ5kqPetHmyl9iWYfYKNxoxojj68rk+CJvDxD+v7BsncRM4C/5R
6Rz0WXr+jLpqjM5cY4UIB623NW+EDza8CFaT1Do044G7OaDd+iBJEOzzJBtufVTiLigd4ALlz/LO
nKIbLS6sAF39+zzuFTWIU0QJ3DJDO3TOs7dm8Gaiqrjeo6XvC6OHJGZXpRVRsg6U79zEjzwSEXoK
i09B4xAv/Pv3p56jgrdj9qe0+hlF8ZXvVY8RL5n1n79wXRHB4mNRcQNmBbix7706voMcH4I4n/u2
EK7CUEO5FilCF1k841sf6JjYQJC5Wv/6wlISgXdx5ldo8PHLgyg5V1T+G24NsoxmpYa0NUJP2/WG
hRyhZc6T/y7B0XWwpA0omq4faNTqQKkOuPUiYlx04e04hQ91111ITptRp9Ib5FZNaxeGRoI7oJY8
phl+huudXog3IhTcUJ1qioYkdDG683elUf8COHln58EP37Q2VtxSG8K5bysVXhB6HLo1OXv8nB/k
yrmIbefRSxxnox9Ly07YlalP0MfSO3SHyflS1MhVG4a6FWSWOiBsycws8qFR1f/pwFhJ14qp36fo
rjf61q5fakK45ZuUCTr88UK09SQ/29Vx1d52uWz1ezSimuZCLmYpp/U5X7pgisiMcbTMxkuNbD4d
7YOFT2Lf2JdagKPEhBVkIQXoElsPTeFfjYqy8d5calWEaNSQwBDQ8vFP1dv6UY5V7S016uSItCFm
D6Q5LuDN2NjZOO2NXffKLTCtLWLvQlD9F6y9GGDcWAhKBpgOqVr+C8FXcnKpflwf0oXlZ4j3NDL6
vWrJkauhxnJdz/rsoxwMG19fWBwi4lSrelw4e0A8mBTzAEDO0EK1BGE55dk0tOf1LiwN0dz4+5A0
YUBv9gZXJjXGVNDQ0yuUhBDsKopsv97EUj+EqJelY+LY3hS5bd89gTNBMcdSUFfFDEsr+mQjFCy1
Ms/Ru47IZYMQrQmcK/CtZhf2soaejIdmeAjEWdE2LrZLMy4EtSxwCnDavJcCcE5HzwtULHYhOK6P
1NJkCOEMmCxin2oF2CLFuQmfG7L4VwW+z/Y17fbtRiRYaEYE+7VKFMS57/O8cGy0oaJbPVM8nHc2
mYALiAXkcv6ejFKhthqEPJQyJG93HjnZEklK36iuSym5RnLrwsSPKGnGaw3pWk0u3rTGf1gfxIUp
0oUpSjKvG3VEst20QQGvatJzN4ZbQXThpWkIZ4JmWdh1WEAxEDS6NWV8G3x8Q7Pk2hiSR6OL3tb7
sDBDIi63GJRZ+YT3U6TVw0GF083jvK+vwKxu7cqFJkTUbdflfZGU45wIVIJjqMfpTuqnYd+Nani5
3oulmRDCo4rNlopKBc9lLgLdLlEL8mUI7iIB/7kGhJuhEQRlbw4sM0fG/dvM8tfaNzYScAszrQuB
MXHyYPbMJTD2xrS3dHPEjiwzHoYeuzxDrepdlnATXe/IwmRowki1eFYgsJllLqpi5y5Ahr4wrDP3
pI3OLARHEYKnFBKpcEtNXWd0joFDByL7MqrI+GIHtt6FhckWgXahFbejniipq/chllAYro3xVmxf
vETM4/YuuOdjJac4UeVuFfu3htqV+zrAMyyJrqoyfeq06XIYzFOZa0en6TbGbGlOhBgG86odyt7L
XakPkZQDRngVhAgGhkbU/F4fs6VpEUJV1fhO4xdjDsS/jq46yiY7z6qCK12On1Be9Ta2yVIzwrES
t5MZ92pDMa0YD00W3Y/OdO8MmLnJY/r4ua4IgTFBU1P1rJiyZ2t+8UYLi2rczNNsz9vN3zi3Frak
CFrFCKNvc5+ioK+Ur0Gm3HaYmzlzEsMcHoNy66m80IwIGDQtqcNinSJx1WLuELd6fAkGIbqMLV3C
8cZQLyxTSw/r47awykSolp6jbmmbQe7KXfazavJLNGYfbU3f2JVLnxcWMeaZSdvXMeRLb8BtO0LU
PPpRJ90GfHNpY4rIx072DGVsxtT1yBkrZfEUJ6jixnVwadvqQzgNh6FpcW+YbtEs3OAqLM3P/Pfv
gkEVTNmoyvRJkYtD4+f3WdQc0VT+pjnF2fHV/frMLCQZVeEAsBs1Vv3MzNw+iYJTQjDY6Xqg4PXV
5Peah/s3AiTByfETbppW5WxspDnkf5DaUueZfNe7mPCClnVXuKHeXMpF8uwgrWOmPY7uWneVmu2l
kVmfW3yqsDrqoEJK0oEvGWnotg3fY+Oloii8Pn5LHRGCm8YzlshZFZQWyvgg41OF3trR8gFCOWlx
MDmBtE0RnIV1LsLt8FyMq9ygsbIMtZ1uIcSP79DopsNmFJ0H5aOJESJcadk4zw5FQdlPOtdgICo4
U+tDtRCgRcQdxbEJQFWau21tvXQdeadR/1L0yqnYbGIp9yRC7kjNll4bF7lL7nTvlbKLAtFPdD2/
6GX03ZI74A3qk69jF1Tg0xOF55JcFNCrjRvOUqQQIXlq5EilGre5WyfhKSv050Ab8wu/aw+xGRyx
H0AaOfHuIkh1dVV9MtElovLQ9Tci3YZ8ntT5Ef7X9yiU7xLbVnZtFG8EwYW1J+J7/cIb+lqe24Dq
WOvJTWHkD1KW/VhfHEufF/ZRG7R6GHgsDqWyfuk+7nZTLmGaam6pVS2svn8ece8ijo4fFHnJMHf9
An8ED8p0M/ZY9eTRnkf1RqhZ2D3/8MDeNeJHCtnOmOQT6p9/2kE9ZaX1yTNOSKKFUm8ia6Rmrt4i
lJv4swxycRMCDlqfgIWDQIQI1hW16lSTM3cemmxSf0uZdEAxGP8zPGqGyMGQfDbDtTeiwULgFPGC
WpBmhSNzJRimNtkrSl8c+tRKEDHO7L2qqu0u8ohqUKm34LILkyMiCGs/HrS6o8XYq46K6X/Pg25j
9S4NnnCKem2A0UTM4mor6Wza1f2847MKYGo6Yt6R9Jgpm/5+is2N1bDUl3kbvVtoVc/i0np0DEJt
CC9Ioga7KLe+ri+FBdqiJYq2SnmGPxJ6926YWTFGm4V3gx52dtCoOe3bVvN3oMKsnZH1FWrEGVx3
M21vgnz8bPeEaDBFVNd6T07+qRP5UvojS73jRufmb3xwwolIwlFXS+DSQ+I2Tf6a9tVrn9pnI3Mu
Ki++nbXm51MP6AgOccPJx2JX7RBkTrWNSsxCHBIBhljvWo4a0rxqqy95X1E87BBDtlwTY4+NS8lC
MBVxhdOUqB6GX6QkpMm6sLX2wg+aN122HtbH8OPvmyJosNAmp3ccCrlZUl9KuneFCdKNw1t1/fMf
X31NESjoDJZszFBBF6w59duo/SHZ0Z2X1b+dUnNnv+3PtSNcsccyJu+MypFLUvC2UrAYVbPjqOE0
mCuPQ7GlOfLxXjVFnCCa85gVD10Icrl4Zkb+VI2y0YOlTwthYPQga1YjNFRdRjXH89IfqKBtLNSl
WZjbfBdivAIbUaTwAVyjqyip1qmCpHLhhNFP3A5utDbarc/CxwcBhrFCO1C+0WEBm46kXn2Dx/Bb
ghWEFSgI8pdcl3IMADtta20tLV3179ZMq0ljfMrhyWmIwJjpdWInIzYw3VYaYmlKhAt0aDWK19WW
78Y5Dlup4hhHrde3vr7084VbAMdL7CM/H7i9NX6tjegyyeqnhvLj+lx8HJxMETMHV1Ap6lhD0QLA
QTKkl5imeFgtIo9jpVvAnIUJF5FypaSmLdAZlBDaECeowRp2UYhP36iPL+2Q62z7ID6hJF0f1nu1
sJJF3JxqKlCYMUpwgyy77ccSh/bM0i/zWKsv6zrLb1VseD4Ves1/Yehs/AkqG7mRKPIVDObtQbIv
W02KzV3Xwvzdf65LwsavcPmQda+uXDUdFOerHGh9vOsaqvrZbRKovfKS55UqJQek/K1c2gjMC2tb
xNHZ2GniTZPWLjUArBKrS4Nax3qHllaeEAWMJJ/UBPy5m0WShcp39+pL9h59zdlZId64NS3sHhFB
l7fBaKNbyO9Xo+NY11/8sjiFXrRxpV36vLD1bYh8OHcXaHBM2KDPZtYjnnmaiiXyCzSJ0Py2PlZL
7QhBoEz8zpHRSnOzKTkbsGL3vtmXO6zNPteACJ+OKFv1GP00biLF1k/cDob7sVJcR8+f13uwEAJE
6N9UJlYxFlHrluP33lBeIue+i5EamB7swN5lkbpxtiyMlCWc8FNteFIS085Qnoa6Pob4iiDBvrHX
F7aDiP8bMrmFuRW2bidX83NM3kU+KJDPDdHcpXfH71QPpRdiYYkAT+nvZWnQdrFjQDTQivCVYmn7
2yepdY56OVA2mlzInpiiiJ1lTA1eMlLhGnDhKWBLEXZddo+cjG2hQ+l4Cd6TGiZnk18QuaPCOzlm
nB8MRcFTzsulHRE23aqHLE2eEBJa1crHAv6360Fnjxpc6VLlVA31y/oAL31e/XuAg6jpygyLOThx
8g1Au//P2bctx60jW/7Kif2OPryBBCdO9wNZVaqLVJQs2ZL3C8PblnknARIkQX7bvM2PzSpNzxwb
WyxOKKKjvXUjigAykchcudanUUGR2WRrSZmFXJDrae5g7pM5JTaolGSXdBAJMiD3F49fxq4J68T8
hkrPHDoKem8oHdRWvtaatfRemneYbOp1Y4J05+wmkTGwBGih7quqVlk1Fly1DrKLK0hNdtDTPUPh
2A78vGfQHYTOYoCLItm2rOVrEP4FA9PxdrhnsCJzxvbs1TNkHCGYYPV37khc9nJ9Dyy8ik4OZqnE
LgmFHt/Ai7mBXnYxp0EvfQjB1ZQBuI+TdC2hv7AuOq/eZBA5lpbJL8QgBwJ9tKD0rTKQ85rSx9IA
l5f8xWOQMZ9aZhnghYyt+qs19yMoLNrs6NGs/nl9vt5ytX+/PLs6ti9VztCin5DcAbZzI1vWbF2a
dtCyd6rATgrIH062G7R1oW6cAdgaf4CuuFeqPCTgeQT/NocScE7tGKyv3RSSNG13deeeRUvUZqqG
DsoEw4/rH3ZpPi676pf5cCVLMhY7NaB5mQ/Jyw66165hHurU8FbuX0tDaC6KJTKhloF8X8asKrAI
xI9Ncoeb/ModbMkANB9lzn1ss3hE6bQcmi+Ex24wQE10JeZa+vSag8pZKltqImuVNdaG99881wwm
6Cxen/6FM97V/FAPJS0qJZ7um+W3uAJo1vPuTUueYlJAiyRRfJN4a9c6H2v6zr7UMXAO7ea+SvIG
AcU+BiX/hJyij+2Ic98273DXC9ppBRy15DMu7/vLtkJ7e5FX3qUwB0LZQHEwiYEmNQ0q34A6ZV2v
5NsXpk/HxYEsoxuoi61Vp8yJjKlOQl6h5UepGUKRtDX3vTOA4M3IDPl8fcUWdpvOyzizzphsYQPE
2KWnoUcszowPvo1mi3YlQCBlJtWZJhZgOMZuwmGb+CxkF5HfmAaMyY9F4X8jSfRRSxjmS6IcqmXu
1oCOK996jiebMOkcaBdfn6yl9dFM06cWFDVyVaORyaY/nK7sf1hsnO4A1J2/mx5UJFOb8JdOzEqu
WNRCXtbVcVl5BtCo0bAOQNpqN9vltxE6YCMfDmAi2wvuhFCeDD0oKgQGWI6NVfKlJevSTLkY25aD
RBPj1qbaOUUBiXs1+WhCjd3tiFDUqaF8p1yPhrXZFCsLuWBoOilTw80SdAW1ijgjPKgcmLXvkddu
5rd1u9a5uTSItowzsLguhETiiEIBlG9YBe3eLS9sdwg6nB+PRVO2awHtwjTqYLR5NLtxyGh3bj21
mc12k4g5bF06B0ii3/pAEiFH0G0Fodvre3TBweukkL5p93OReN1Z2s7nvmkPRpmG3lD9ef3xCyag
M0Fm3SBV7Pkdml3HTxC+/mG55c4vpn3Ky71lUXA5rwFvlt7ksny/ON3UZo5q/VKek7reuZX/0jfV
g5utUVstZIh0rCglIuGqVvI8NU1Ipf+n06ibnFlQmHTueUqerk/Y0jCaFxQ5iKAM25TnsZKQgCfP
4Gn4Mtn5xp/YqY/7T9eHWbp56ODQSTDWFBBcPw92ETbFvONTfAOWpEPaXKRXxlOh+KNMa+Cwxsfr
Yy4tkGZHOHyNcoYYEyIVtu/LDASu86s/GT+vP37BTHWqR1HEkhWlhYxElu67vBFBblNQIuRhy4bd
9THe0EjvBBF660BV8bKdB5ZFcoKkqI/96+4tB8lvloG4L9/MHGZb2tuLRnLlQgAZLJPioMwXw81W
LPatZP/OZ9AbCS7KysRAy30EXYqbmI1B5UFMGFQ3zvwMPmEw330jENzI1Q4fbi6RXpp4YJnfR/Sy
N4Cc2snaafOGKnnvo2iBTtXZaT4OaR6xvn/ltdr3brXLvU+dT09JvMPNmWf+Bh1cGzuhm1LtQIN8
vHxG194lOXRQABky8zkENGEjhi+5V2/sfE2Y6e0UeO/TaamdvBy6ZPJ5HnmzDNMKt5HmruqSLSDL
ATG/gOs/CfLa32CaSjD+4h/MmUt9aDi/eNNfaeJf5KahDQSl5eGxMMvd6HyfobsMwpdLsJhmh0sA
OaGGa4jsSOW9hy/xO8Va58OCyehYUmVPeSfbWkazy25N8EQ4Q7cZzPZjuXz7MuwvLlNWlj8MYzxG
udPfAzi25Zl7b6Xsxe2KlevJ0hto/sw0iSWtSUyRmIun1ikeepGHYL7/sWKQF+fx3hprF5SuhM3b
uABFPunvO7u77XPj1sWlsysbJxB1/5IAPS5Fe9PL+ZRXfQM+4u5juGvI3v4+gUbqdLndEC+aO1Z9
nWlToPFqBhPmiq0vnAY6AnOE3LijPI9F7iTGW0NArgS5dahpozgdKmoCytjR+vX6XC4slQ5h7BOU
VMF6zCJjlC6oweh08hgSH5jANQaohXBAJ3A0UtewRGywqB1AQY2yLt1CK6S/aUpr3DNS5Lsk4QiL
wciyv/5Sl332zv7QwYtmDXq+tGz9qLVN8medSfNnXdnFyuV+4czRMYrDaJdpQoQfQVnwZWqnbz4j
x2KEoCb7YLVIhyZWU+2kuWr8CBnkPXQw9pkTPxLH+9gFX2f/K5GMrcHr40e9gfREc8lAdqjUq0mt
RBpLu0o79UHJPFDwSvuR03Eo40GaNStO3rDWYL9kIZr9tyWFKLGTswheDDoLGz9vv+WcnYB1+9aK
NTtfWmfNzouU96xG1zA0XzvAuVO7ix/8nsXGAdRvjr3pE7P8mBXq8ER7aiFzk1QwkXZKbpma5k1b
5cOzaQIvdN0mloI/HYLoEsZju+0waSLLT8Qmpr1t5pongdlkyrzJ5lFN4OIWLUgESvKZ+CKeAsOE
cuLKxW3BLHU4oh2LIY0n+BqGHsc6GZHqZk8rb7dwJOgwxDpVKKeZsRtRDrVkxwlLSGVZ2HUDq3dg
rijCHsDBsHPqHS8RE0mZf2ZxvtYZtbDhdSB7ngAnDxpVN7Lj4RMkBYGOm8292bYfSy7pnKNxz1CA
SagXeV4J8GqV1EcnNUYfOLjJ3kPadE2OYKnW8/b9X8IDBvC/aIXpRWA43bT1rp0ODAqhEjpu5oE5
ZMsqCP4UL1CzS+JHt155waW9oXmMyoplDq5sL2KFOAqr+ZNDxOL63liwYx18aUsft5CCe1GOst+J
8gz3G2f0Q+pm2f3I5+7m+jhLe0DzF7GT1cIoJy8SWKxtlaTqS5rjzl4gCvpxfYilq4iOxhRDTFwh
/DZqVH6YCHn0OkSvcxyquoomszyIyX8ti2xbG9DJ4Izve2T6q344lZVzymu+Wfkgl5d654jVYZp1
MliqtkkTqb4+tBxkzJ517ybqwHN/izrJPVqaXyFZdzfQNQGiBa+v4zSbbvApmGeGiAPgENhG5fAg
Axpxa8UVC+K8kaEYB+f5+hsujXbZTb/YgeUmMaiH5iGSCQtAEBOhCHTT9TXu5d4dbdd4Q5bcsnHZ
Tb+MQ30Fid+J1NGYJs9FVj7z3Nu0AqRHIFxLw2EqPvd9XgaZcuegBwHg9ddb2Kw6lNN26GjOICeC
wxL3vVt/8WcbCvDjw/XHL/TAujoRZJOBTNTMRY240n1NaHOvDMhL1Mk952NQ5o4KmtnYgafufvb4
sJly60Z65INrpzmT2nRHeSHAjdx6kPt47O7kkL5UhVRbtGLvHN9bSfYuZO500OZYS7SkVm0XlUp8
dVx778vyk+jBc93M2zgje9CTQutvzQIWnKSO35StBVXIvOoiKEN/B5Lz3izLlZzd+4+mOnSz73ki
BiBtIhDqZw8g+Ju2IPnxVtzF+y6Y6sjNxCZlZVt5F3VWdgKV+icyj4+DX5w6N1t5gfdvGdS/2PEv
djQM1PGbRLjob/A5DSAN57UBkQCqBFYHzGJQmaq2IInkZTywkW6dVvbA0sCao6hth9mx17nRADY0
MqvnSaiDQXApzIVR7DowLaMYuHKWLS2T5i1ADRu3XDhu1Lt+ekM737/pATH/0L2d6iyP9qiGmfk4
hJOm8kJoxNgB7rXdibbVWpP/0gvYvy8TNWxSJdygkbJTI8jLtAjSYQ0evrQUmt2jwZOOs2maEadp
D+qAJN4ic9Nvp7yad3gxZAWtWG2SvjFW1mNpY2s3EW8eynKqEivCgZgFgxAhN7Mh5O4QNj1bAxS9
76ypTofoEzo5ojPmaK7Tk+XyF9MSERiCP5QRAn7h9zUxqIMLTV5akeDy3m7YuWnSW2NioWOzj/Fv
UR3caQ/owrZiyHa6Y4sDwIPGM7c9C+Ch1crbwizpcE6nQHkmk4YZdSydgzQdu7Cq/PqNRWx7/Vhb
GkKz9bHJBi6s2Yra1NsB1HUYxvG2GKyVU3Pp8Zfv/+LDmsm2hG0qLIRn3blxeWs20xd0Fq98+gXz
0GGaszmm02gMZiRzILYzbqpgbPP8SIzupfYzHoqEyrDukmzlfRasg2nGXkGEMkFxa44yr3mwBnnf
Z1boF/NzwsWKy1oaQjN5s82LNJkNFc18ekmSMQ4o92+E729tJZ+ur/r7pzxlmpGjzjNnMUlUVOWz
jRtX89Sk5Tbz0j1Inbqg9t3bXkKQee5x77s+5IKb1HlwgX0euLrUOE1jriH+gfxDBbKq/fWnv92K
/x69Ux3IWc1V1UlvmiPf/mTYxZZ1862qXpEJ7wnEAXKQu7jJqU5fyhQoBiYCk+UQFneP5TSEfbky
r++H2FRHe3q9a05mls1R5UEahLm8DtvB/9NP5zbseZttG6boyoQu7P2/IT6zGChVReIzAV14mFTz
9wIcn4MJUk7WH+vO+SuRWbwSEizYsQ4ANTrTAbZ3TqLBSfKgGLJHppIUhSH/y/UFXJo5zVF0NseJ
bBsp/JBCzWXYmbmCy2P2bZx7d2Zir3iMt6V4b6Nc9ucvHskqTK9ovSGLJjAmQqAGO8SO78Fs8vbF
cK7FYRI7O7tHlWVKRnQHj/saZ/pA5qCOfSSuv/fzHFrZHZFTaBZ90HuPiXysZbqzhAeKP9xWhwDJ
hL6VNzL/Ojsv4/i1jR9U9TWrH5lXbPBojIzyzFyZIUYjbhem5ozeejccGzv0UQ2biqfJSrfYObu2
jT/ZhQhTWx5nKKJRe5eXAoifnVRFkHQ8wktcyjfMOsbkpxqiybqVdh8KK90Mzngbp+0BxZx+wgWb
3yWFd0dahTKS+TlDLQsfusWiXl/HhWsS1akvvS4riJ01WUQrErm5gpXLB8MlB+HNY+BYyY2j8v2l
0NSAqhKf5aV05OeVwd+/w1OdE5NTuDoAAzOES3Uo1SvqXZheL2/R4rGDdR46h3zLnGxzfbwlq9Dc
aNU0LK0bmeH2IiIi+X4ehjtmzCsnwZJN6OkX6Vh5TQVkZhx2lxG6GQxRb5JM5BsFraFcuR9Tt6E6
0LV3pYcWGYxUTACESrtsA+qpQ+vxNa3EhVNNB7iSpJtLqF/7Zzc20C4OkTpvOKYV9BqG7tP11VhI
JVEddwpKqp7MODDPAvR3GWkO89Ds2n44mEN+clBQQ5X2lDhJ6CfVARzmXzIr+UsYQgSUkJU1W0Au
UZ1/chjcaeBdxtC3pJIAhZqbxhGv3CV3dnoqRvU9a8Uubqr+kqTekthaU5xemmHNg3oVaSZSdf45
BaIDuidn0M3dlsV457nWmvOEj3zHd+o0kxzgJ0TthQvaXMX+5E6f3fDBdE9eViFqsLGFNpWCIMrK
ei5Ys6sFWw03TD6muYO6pw9utuZbIdgJjIM/q7k51IxCTnSIwdPebvvC/3l90KVZtH4/HuIUTNaj
VPY5L8bPWUYOniThwKZ9x52VosFC8OVqXsOaZyN3R9c6W6UP5Rv3m8zngM/TQST1riMz+Gg89swA
RVuZyMsOeG/ZND/iOFlVmFODxlsHp1I3PljF9AgF+pUtv/B4HZHK+y4VoIvxoPcLVXuhBpCCXY6+
Zi0ntWRTOi+jQIuGMyTmCF4lw4+YCWHeoJZGe+Ic2AdFxRDK3BPPk88MVJja+DQWI9QCLiof17fF
0jteXPQvUQMEFmLAES/hwMhOrYqj2HUfjZqshFcLu07Ho/adkcMTFON57Pzvhj/dMLdJg4m1D5mw
16x3IQLXWwAqXpBkdimPumpU3TYjbY48sO35a6zaCxEp1UIr1Kfsca5SXORlA5jMOIWcsDJCQ2L1
ZzJAlLfkrHhF6kV8vr4qSwNqDiIeyhk8yxOP7Car9mXRG5s4Vv1dblfA2Oeu3FHJwUwwt2tQ74Uj
WRcNB9YsVoWFEX2aNJuZVZ9NdxrDpBybXTJUr73hrmnmLA2luQneeIo7juAROELql3Y6tyVCw3Gk
zpGAgOnWdd0PSlpRnZ8w83IxQgO3jkza0CM4W8zb1vaNg0RRcS0wXNh+OiaUCpG65pClEVhhfL8M
y5Rs0/h7Vh3y2gZhhBmSDKBv8pJJO4zrcSMLAKxK92MmpiNEU9mNEm1fbWR2CLpzO502qs+7TYLK
452UXz+0I3WgKESDO5+rqo1Szz2h6eW1Q6rckcaxUt0Nk9kniMturw+1cIzohIZpMnTEM0QXmSir
PDM15qekz5KtP8zdPuGteeR9Cmzn5Od72tVrol4LrupvANIMVZYh83hUFM59UpcPfsXOIN0uwQQ5
ruQgF+xapxul3GxMEz1W0ViTczZYGxe9NSW3b5NOog8PzFPOWjfugpXpAFKRoG7aVLmI7Lp7aurh
xeztz47H0rCdnI2fNiurtfRKWlxh5647p4aCb6z51lD8tRji40Vqs/AGY8PwTWlU36/vjIUKHNUx
pC6yK7FsmzaKTaSP2nkctiMTxq7IerknygNSiUuxl76n/kprqy6DmNRrXBNLb6pFG37p9szxhIya
3uy2Nifuxk/cfjcOuXlTjYPY5bS2AiNvmpVjYGENdSSpBbrbweCDjJiTAkMv0BqAm0v3CSHjpozr
5jygJWrFjS14MZ3Zs1WNBWUar4tSKBPts6RTtyYZ05XQcOlNLt//JcxQoockgSL+WVjTbgRzYD5C
7z3Lj7JEzYLV5uZjO0RHZEoUM7OeV/7ZdscntFA8kaK+J/G86WmbBoXtf/bj9mmg3T6na1ejpamj
v78c51CGRgUuibLZ9GHKbPw0AzW7Ard4g8K9E+Xal2F/mTsPHxTy8TEchv+s6ge/sPZTr7aeUpvK
/at3n4X5KOpdQujBrcSfsmo2VpVte+eRFnHgDN+6qQpVh8Y+wwwtesD59OROaeAZxAAptHus+5WA
ecGF6u0eJPVbOkq4zabOb0DTcbp8DnBF35kpuGivr/DSTtL8DXTmBjRWEXKG6u5tnSVIEbFwqOY7
8Js8+WibXbGHy+K9N+talNLPmUlJpXhkuGV3EYNrvw4jDu7iQkOxMsYbkPe9QTSXIkAr4lOA1qG3
u3PqFkgy/2z4DQ+82ti2oNh3pj/r6is1gXLOi00DKiClXt18COJ0DAqV7oyqx2zvlPtkkxvTOdp8
gg7lU9+nO2ewN9gXVf3ZkzuWxyf8M0ILhNQtwOdPrvdptFYWfukiowNhfZG5vFdxE40i/WSggo8C
9VbM5CZTxryJW3p0en+TJB3SPA2ImnidrYWTC9anw2IhAeZbuHg2keulrRnMkHZ5bmMubq7vt4V9
8DdIrDckrSBxHUnQNIZVYclNKYZ6B8GgtTbzNy3kd7aBDoKN/TglhEGMXUwHbtM6wAIzm25NJwNx
dz5usFBuhRKQdTDouekPQ22cFb5Q060k0OpVZDMa1R4J4CDJskPVrYl9Lb295toM4PP9qimrqPTs
U26rCh3PLPSH/ufHZlfzbW7fmW4NqNr54qOS/smUX8BQuBIZL+0M7RY1IJEyzbFNzpZ0HobW3TAP
YkjXP/hSKKITeQ6DnyVgvyRnmC6a6HedNwZYGWJkgDZ94XkTULmD0tbKeAtuT5fRLtFxDk6lmZw9
z/s09/OxjNlBAKSD8P8mgejwB8fRPJI1Q7KI+iM5X/bbVP8oUYlvzEdeHWdarpjUwrvoENrB7H2K
zBM5K7/cgVcHDTJgCZQ7TB/v1iZsySXpIFrT6It+6C6jJJc+1TRo5d3FdPK7PMlAdPAF3MiAphnh
R48/HTQLrYukcA1Fzi0IyLBMLWovs8wCSHKt7OiFA1aHzkIrG5oBKXaBQAeF4eDAn7PAtK1dJdaa
YpcWR7P40rIzty0oLDKb76y82SOrt8kziIiOydesVysB4YJj0VGyWR8nqgHC5G2f4VKE0GwKoNS8
so2XHq+ZvlPHJQXHGTkTmoYN0gnQwwvij2HmqU5ESpjljX2LZai6bIvOsV2DDAnudrvrvmXBb73t
6F8CPiRRQXGZGuScEiAy09QjAYK6taDjbYrfOW3ePNovj69tX5HRsMg5gdK8II9z821KnypvZxB7
A6eVQ1mluixIF8BY4AMum+xDb6ZjYhPI+E2NL8mZcpaEbCa3bZl/uf7shSXXYa5FZQvRZ/BcqlF7
DoH3FK/n9uaK6S0sig5pRd416dt4IOcpb2hw2VIOsz4m9w0hw99DfOoLEGfUmJfGoQwhjLqvLwMY
3kp8tuA3/oZc7X3X8bqenE1uoQLbyp3yyI2F1pLAWk1ELeRtdJwqNKHsjDhGfEZ6MuOPBro6zfge
X1ycL2kgp7J2z1g6fHXIqlMA/TKMng8DVA+xMjckDlBE3vbVsKdUPSRef55oXwTtuNJJtLS7rN9X
yI3btgA1tH9W0B0JGM0NdLCZXwUV2YrVL62RduFwGxTkE+Gw85z3fTjH9z6XG2gfoCKwNm8Lvl0H
paLywyADY7KzTz5n84HScouznQyfxkytnO3vz5Ojg1N93wY6derY2RJ0R5M2uDgPkiWb60b+fg7G
0dGpWc2QBUxrPN6obr3SeqB4GygRorbb+IcB4uqBip0Vxov3NzSgxr+vuUHnsbfjqYisfrTOHHnj
U2+ZctM0Wb0hHi5j+dS527pMdkU9tSs77X1H4+hco8RkxejYfRFNgF4hiEwnsAJStb8+ge/vMtwu
f3+nQqAsbChZRAkrN9wr71JS4Q3sgLfWytG+EHk5OjaVz2UhEnCCRj2bs1uL9uMDLUXzVz+Y1VZQ
Gkx8PMepe2Pk3b61mzszIyvb7/0d7uhMpCwBgHhqXYBgeB7gjAtGcNLhpsRdEczTGtZmwf84ung3
IjDlmFWXg3LiCy5lZM7vZ7yLiqEVzO+myTiV/ffV2/XSjtA8QxujghZDACGqEEyyvtjb/sfwpM7f
4KqTiFGLsfJI9iTboAi+q4vxJUn7NHSSNUDXgh3poNVsBpcikM955NQ2vffNYg5mAh2kAuA1SBU8
QnbZ3Q2tiAMJVPDKeb3giHQUKwEXiBdLp4yaKiga72h2gWvSFRtdsCIdv1qwNjdA2ltGAP7Z6Gwx
AHFS006pdjsK9vO6qS7sZZ2H1MzNzk1svEFhG2HcFdvCiMA/CsWlOESBcHt9lAWPyjSHYIqCmb7j
llErez9MS+8IAkCwLrEJ12XvliZdEbbVWmvj0miXLf5L7AkMU1Ul1CwjT4qTiYObDg+j+5wWyc4l
8YFaKwu0tPpa/M+KXim7omXUJW1/ot1oASZZ1/fZ4Lhrbu5y9P89jka09/u7pCCDLeYxLiKep1s0
nn6WpfhB4nEHf4OsbNu/ts3c7HJxaGJzK/rX6wu24A10iKvPGlJCRrpAT7M/gbJRPl3c6PVnL205
7fZP7dI1JDpA7klJcaZWRrtJy0HdCwYcWGW48QaqgmuXgYU10pGtpI9rcISXyX0NlgpvO85uaW47
zkojrBzRrjV9LHgfHbpKbeiDeEOb3md5H9EhfQQXProZjOeUzrdsnF+4437KWLYWyy/MoQ5fTaxk
bnLJWZTV89EvIIvd2hP65u0jEFQ7lZortcSl6bv4pl9NyaNxqyRJ7mN/asKyBoes1yLD3+Ztubu+
HRa2mi5fLuehYsA+Jfei7chGtg7ZNaNc4/9YerrmC4qBqioeTBYV7VyEXp+roI8dvrKV7cvp+I55
6nhNoyCEu3S0I1fRbY/DDEjJon8dUAGt8mPhdVsUEbeZwQLWfbLcA+SVg9nNAze1gcF54AIEMvmx
ZFnglT/tTG1Ye+TTHX6zzcc9/sHygr7tTno5EqL1Zsjvr8/6wuGiYz3Tqu+4Zyga0Ub+jN3uMxpJ
t5Db/DKX0/PHhtAiCohs8y5WlhN5jXpuTXkcG3KZhxJKCflK9Ly0PzVfAgE81xTUA/Ed+qvsekLN
IqcAklrfr7/DwvbRoZ1j4/q5NxAH7UkcwIdaMgVtUFwQxOb6AAvroCM7E88qACryHTSxmn4gSXbX
2Pk+jd2fiWMero+xcB7qyE4GacNMOFgI0qO4UOdBnR+Beb4QPOWX1riPMR46OnhzRkayoLmNcQzj
icYxguOBPyZp/WzG8cqZu7Qgl43wi0OSkP3xvLi2IoiRt2GWihc+WmuFiKWJ0pyF4fZl4qDvPPJH
a9+or006H2AihVWHU7Ev27Vq0tI4WuDgEWtiykSDFZ3c7ykohUDncrD7+ujl5UYq/8DleHN97RcM
xNXih6afkymDMG/UEAloZJw6IXQCm+OsQBR5fYilLazZeY3WWtGgtTzinntvyhoGbzMaQh3GCjNV
xJ8/Noxm6iBymwVIZEXU9c03CNDtssLa4f5gBI1frB1GC++iozE9E6GwIlIA+5GD+D85MoGDDsgT
euMX1YrNL6yJDsi00DpgjXYcI7/g/ADtCnyi5QSNoP+u9f3nd/U/ktfm/v8cQN2//gtff29w5cwg
z6J9+a+b1+b8rXrt/uvyV//vt37/m389NRX+p//Kb3+B5/573M03+e23L7a1zOT0gFBz+vTa9aV8
ezo+4eU3/39/+B+vb095mvjrP//43vTYNnhakjX1H//+0eHHP/+wLlXt//z1+f/+4eUd//nH0//6
n22RTa9/+5PXb5385x+O8w/I0rk4DzzDA4HehapnfL38xKL/cD3bM3wGYREAbC6+q25ameKPrH+Y
BoX8gWM6wPZB2O6P/+ia/vIjm+J51KOGaVlvD7T/+L8f7bfF+e/F+g9okt8jcyO7f/7xhlP97yDC
sxygRQ3fYQaKKhYzdWQDb+XQe7bbg6vO7296gd6ySUL4NnYbI/DA37rNeMG/dVBVyFEi5d5GDg5B
m2lcQt3bSHZzbgyPjp3wCJ/3ULLPDcTenbm9zXiujgxUF2XQop/waBS5AWqX4i9LOc6uqvr+6MsR
ctTpj5aVVRuAgbIOm2rIIbEQI82Ku1nHJjDIzy28SCnVfeslID/roSVtVJBMtgdf3aSSPrz9MO5E
UAI4uuWN+AkJoOYhIyUJhKz2wO3np6mwhv3kU7YdSm/rJ61x52c12qVzFDkTw/irHos1ZAvY734L
0i7zy1yHgV7XNZHxMvSztug7S9aCDjgDhyZAxBYHVdHF59ay4rPNuNiCoAVdBf34V0aT8mwOrvUZ
Ald/SVOGUrjloyVNcwMq//Ses66+sUTFTmkeg6W6NrM06Iqyup2t27c/rPvZeRLJndXW9mdlfWG8
kqdMxfWW+5n9DLDVfT234oFPmQTgQgDv2wgL3RYY9O1L9Kp2h6bbdQ5TD0hvJNuyUZf/An/wHBv0
BF6Po2v64qngX0aIYoZZ2ed70wEdqcOL6pB0fmg3tIvoDpR8Yadq/lw5UK9Kk3gMjBh6tJ1lNgew
WhhgKqDjBhwe6os9pdluYqW9cybI1zbVVhVFepvSctfbNnDwFJnXlHYDQljc6YNsKNydMVghS9r8
ReaVvWno5bHSz14ywY5WzzYp2FUOcZGnIHrA4t40om0qUOnF00ZUXTDzcXim9kTCEboBx7cvm1hF
bT+qBzt1vMCxFcJfbpA7QWcEw2k1/zn43Y4yUWCvdek+dfziMNtNc5PUN28vOxeVdc7dAu0OEvBO
L8W6AmpJuy491oODfZ6LwQ/FlG1ReEm/AhgpQEop3S0tkvQrMXo0r+XZtKETwRFjgZTzbnR2IwSK
T1nFd5VnYtJcVe+7mQLdDsafe0OkIe8d567q/a/cVsOtbVb21oRS7o0lZ9rtDM83w8zK2k3teQZ6
0rCUs+PKjWc0G3AWkNcRJB+5IQ6eUGoPpSDvziZgGVGmerSYZ924MaWnt/+bEWGFldtMG9NTZ5CE
FQfZiubOTxN6O/Y7Crbfc1XJ8Vb+b8K+rElSHWn2F8kMAQL0yp5rZWbt9YLV0iVWAWLXr/88e67Z
nTkPM3ba6nQtXZmAFIrw8HAf6tDq1iFYxnqMINJLTpmhMqhB9nabToP4XMl2lFBQhbEzd08jyVlS
jGsP4kdp32zbi9fF7R/+fkbqOd+tnu1hrHoYEjsb+9BYQCgB8Fr5mq/dOwDZKXD7Jj+p2joLwt+1
1yo470JTYsXQ3wyuAQwxXOrPRbuUwfpt5ebw0NaQuu2s7jT067FcVH8CD7JJecObIFfQtRYLd3zX
nuyjyNkP9NCsQ+vUr3ppjJM1TamZld0RBuuPDRX8saq63VyrH7PjY1JQ5QSQ7mRAvfub51WfPbSI
LyDFUNCZtvlDuB7obJ4/s7Y/dX073kzKvZ2Garfc/rh6eGMQYnm09QgLD891jiBoPM8uVy/l4BYx
a63igH58njQlf1x6K380VfeMMZwbvH78rJvbk3f/ILS1HUBMDFwTTpYdJzAT2OZqN3hzvbM8zIEo
ENgvzqrdC+RgSDxMgvsQpU7N3NV7x27dk0nM5Q5ndChK1uzclTBeyUfoXOCTAmzV2jTmk3Iy9zLR
zQzp2sno7y8sVVWFpSBurBBAQCTPt50hqXjqGG60ZIUTaLh9H9Hh/PAMAceVenJ9oKteQmB7ccFB
wzHeiUEluG7o8P9/TdQzTyHogR74/Ucs8Ob8dXHsw5z1sP6zpJXwRconAlmEXQbl7aCq3OaJU1wq
tKLjv9+sty1P2oFsQVtMJZ52VX/oHNrpf//2r6+toBRqbRlnZsh4YsXwO1rFqYZu/DtpR4ATsrfS
f0VkPsBFgygTzsuLOb03dRstjrckXIEiCt0z65lVDd2VhXZDOMAQcNZUd6sqBpMHKMUnI3TIg1ZQ
0OIQLgPheK+50+mIuMJIIbaPELLaJSjWGSeXvx+mRb572cj2a+FY0UTMxBrIDaJB582to4Xbz2Tk
MjS9/nkeDhx8Mt/u9NvQetfSLk6omgMHcECPenmr8wNsVKLc3pK8f+mpvNGZJNwuA+3iS4OT6HyI
t1b7tTTSWbV+4QHkMEnSk2rf1x/jrE+rUb+2XMJ4hntxXkrwOVU6rWbMhQw8y4m2Su2J2UKY/tMs
VTxmFDg5FDJpGUobgWVxo9kQEZvXCMWd73UOQGIawDgw3KY+NAndEeEmDjNjs7ZwYrEAzZmkbbf9
gmPAWJqdKporQIZodmBCWWRhK2WHYpdfVVHtYNsSzhBIWxgGKJbYUi40TLA3pgxENPuEPOeGsiyu
s+WUz23a2bFeBEbl+rgrXJyX2wmJno++qb+KDDA8iUroJA12CBmWSOU5ZqlEmkEwu4JZmTXLqBJQ
f8uX41zzw/0m3m+EdsnFgt/ANDUpaCOHyXWiQrfh0PqtG5nj+8Rxeesbw/SyU7yAVLKThPjIHIKi
aCKIACQ57cKKmIGdZ8GEwFU3XlxXNMbEIghiwUiXo03yxFppNJZ2UhjCX/Qc1jW+Z60Ha/GAuveR
a4ldt1mYvAf1ltsnvdoPGel2A6aOjL56cQSFunB7GmAnXhnrccx1sGRyJ7IyVrMdUoiEZpOBc2M9
kK1+URDwmMs+ILpGlHECyHHHopdRuU0ht9p46JXvXkwYRYs1j8jqawxVOhi39NZ2N2U/dZvtZiyX
RhZH3maYJICkMVepbTVX2MpGBaLVYob22sTbPAUDMJ560UmLqpzSPhprnfTCvRqwaRuFAbQBk+8u
9z5yvJqBtWW4EueGXcfuUvvm7AQ9rSOQ/YPG27GxOA8ca1Lq0CL45cgBhMvD1VDBmi8HS8wPpiej
uhORZ5W+N3u3Xu1gbBbXuLDP3HSCsvZOjtfE0DAKOO++GoHEOm/a4P6aHEDjZLkpJndhIjakVmcn
WRFigf2CNP4BX5DdNuTHrlUhzvMog4MWVB5c8t0vFuYOWgyNq3Bmam90XUIYiQpcVW56cUPIpRDs
pRTD6f5biiely2TOpoh1NwqekMbKqd171BPXaWA+6GpncNbT8T7GWNphSzbMoRKgfnNYlegsCPI4
dz/94KX5rOK+X8KssUM1FMl9PcMl5STHO7HROmSFvtRmucc7D/sadNIhEmOzL7LCVzhGoX+VzK2T
3L/OlXuqvPbYlybc1McASjgnEKz35dTEDBt6gjqXbTSh5WwPdu355jru7/8fDO9YrDYe3r1QOTXS
21l2fgJYvM9YHskWLnN2Hyg8yvszHtjZwDB0B/3r2tvQJjveH3JW1Lu5gQ8NHwITUwBWPaaVYz30
Bfv75hbTDtd53XcYfV+65uUeCxu+nVsUFsNbTs3QQqbqeTCDcZtr1UzpZBrv20J9M5aixXPYMEeM
vJRG2zbFG/2+x7P6gNPtai9OpDS6+WZzZF6JKDYFeK4+qdgTkrZgtBfskOpCqxnS1ToG/hcvpnVh
rIFSOn+zmN5ba3nQHVLNN8UFiMjV6f4URsKuVOA3OizRfRtmdDtxXoS1km8zq5FcIANd8M9a+0Jy
WsEahHzjoE0Wub4PIjtL6F4MtfOc9W3UUCP1wKYZi+kBQQICNmai8hGbGRtHDPvVs2K6KShazg8M
AVPIT8sVuP/ObWWQI5dWdoZEVLhg1HcqyVNbJVnnV11xlNaSgOoNx7BsB/01DOyIfcdwp6btVK7L
rXO9UKxWmLVm1KkWR7mtX5gx7ypKDxaUek1tpUKydzY7p8YcA3CWzWGBMwJET5DW5IBjjdcSU5OQ
hig+NMxBN23Ax2jxomXbnrn1PFTVNcsgRchBDXBxMxd3TNy1Ln1oaKWOZZ69Au7B44R75byVKpPh
Wk3HQqzvI9avY3Rvcku3wobaYEf27uA9DlNxXKTrS/FhDddM8NcxZ6Hn5ZB+g2tX7xxq2u5zp4fi
gzxkJlRa8ka8N0Q+G4SEBWwefUPNCSMd/rX92VLxZs/2qZo0eF6VYYdob/u2/URM2LTLOa2zKoVO
8cbQb3Y20/C15z53kIORm53k1dZAHcJ1QxOigZNrXue2CPvcaHxkSH+Q6x+zevnhzvzBpiKaMfvu
M6R1g4ldSPRHUcaWgbtsQYRlhWz2H1gSH3vD+XKksH0r675RGR2JbUG4f0yGRl/twgINSuqD7O2d
Jw2cLphXHioQ7boxWFzna1mzx2E9r3Z3FQV5sqfhkil6m5a0GJwn4eXPPLcjaCfFUtm9Pxvzm6MM
Cb2M7qaygDYrmOOuPopNQuzd/Gj126bpi9GNtj8r9TFO4qhy47No58SxlxcL8tF+mbUnKK89jY4X
67zEKFWXosxO1KAjyox0a63P1hWfFh6fXNvEEis45kOiJdmXOnKxqIKGWIfZ7d8MLEK/cntsx3Pe
q8e14O+OU45gGcp98QMdg4PqWCy7FXVYyBXK7NZ6qST2u81v5lKeSXseTO9mbfVp5HXo5uXPXOk9
mHe/RiV9TnC4tuWF1ehQQ8a5QDyEVsUVevbHkk9IUuh+BcBtDNeSbl9ybR56wW8M8W9x9c7s/Pvu
LLTxjBw3tA0acjr+oLnT+w194R06FWT0psA6D535OnDQb5A81L5eKZ51y97bOhCu3Jnl+lqU3Vvv
zTesmZex7d4pQT6+5H7f1j967c42ERDgGYfUwcaHzaM/S1TTdrU+oIxIIeFkkPJgZh90cz7Az9sr
3f4sA2xS5kyfMdbOgt6DrW1fpHrJz46ECpT94GlA92tPfkbkD779A0ULM4B8Iwk2j4SqNr5bNWHq
baw7f2l5aONJ1ZZ+Iu4E1k1+HDMEMypOk7ASJI4r3VfbCpaykg9FyU/2JHNYfpC02JIWJNFQVNZX
4db7QnegTCss1tmNBTjnyMaqQ22SvTZtAKRT+9A1NiItCrCkc7vA4phzHeGn2LlwN588SiI9jj5B
SuBDcQ8VU9rlBbY/f9UlTw2EmKJhaTfKOYRG1BeazfEIweMR6oxj5b1vFrippoXDtd1D6eaTk+EC
siT4qiKEP0+kXG830Igbc6zn6dAi6s90i2g3JmUJ2el5fEbX5jiv/asj5iuRyVZbF9qMOHs/XMGD
MauRS58azHakTtPi4GpBHzLUqVi9E+hMJnzBei8E/JdOhM/JunYHmDfZeLf94HdGvUZ9g+kjF5q1
K8Qk7nK/CAQlsAnEztgR/SNOdhn0Q4Nh59X5rjiGA7JSgp6CxASdkoQQK5FrEWRNZ6C0d7DRckjV
bQLkJbzpRFfWyezcq5JJu4FxpNbruoLL3lTTxyof7RlIuEcfWsNLLTCT/Qzu8r6evnWlD23e7gBx
XEdXXlcU74mEoDJkmJ9nOnx5DTZCJgNSttJX7nSovAKnzM3cur0Q5KwBf5enuWtn38XD6u0soqT8
xaBA62eV/MgqHCmo9u1+CewawA9iBeQcA/jAXs2mT7ESD0yK21TMDxTmkmpQhxwuUhjrjXtSICMw
do1ZQIfvZZ5YqLPqyBc36Rr3FdIREYrwGO64fms+tx38KaosZBWmY+ovgkPI2LpTUZtVYLPsxFHx
ZLC0H5EWw8zNiLul2NnWsxJNNCz5Tndf9aJCC7K76B76snKjJp+TDQk9VXUwOOsj7JjBGEP4AXr6
NhVwuBtRVhnDgQ6ZTNzOXNOqnZDWNXI36SwaeQ5fBguZ1WJDRQrAy6zpO4rYRw901OMI/zz4HAAQ
ICLeNvc2Z5DxZgPqkfLo6LtjKjwKMUQNdboVtKs+Z8/oQPnDrLDZmjOHqa5vdCaOmhuQNRyzpt8S
8UCzJu4951FA2BfgblwWY5I3/ATp9mS1ehxBvzbO/Wb78UZUGL3eY+tCdlfKs0Ft0JWWmMsl7Ywi
tDfnarsibjsVgXR0xKzhL9ygYlW1J+SdhvpEd/hlpUY8NNm+b4c/Cy0jY7bgEFAHvBE4xzBFqFzT
B0ocFyU4D/JefRnkWHptYk/VbrWdsDXLJzdf4qlmATdPZFWBlVvHriu+idPuBKFR42DCKC8Cp6m4
X2C6jyM3NSAPhZHvJKuNhBVFXGT1S3cdii+In4frH1dBcKdEqGBWyniXjm4t7oHm3RZDCqJ7NLG7
wpA+bXebe89BZdhFtAkVATg/K56UHAQQ09hLx9R+wQD1La74cpocrNIJyuvD+KtodtsajPFb3quc
K3ze7VhWRBajFwIrHn9uu6RdDVRJjQo25JfV4CXeCk6gwRMOThh4gc79NMoCOCgm2WC8VOWackjh
Gxl2CkZFpix/sGF0Vlm3bnISE80UzCCeLT0fFGYwBrONISQelpRdSoccstqM53a8MLd6brf2CETy
Ags2FEjYcEZ+1AYio9klKIXexvm7mIpdvmaxhlKx0QnYVKGLNnigi1Rf82CGym6iWfep8txI22Jf
d/VpoCpyMJtTS0Rt2hVR05qv8P4O7AoJNO+Oee3NKdXt13wvJ2e4PdsqHrI6zjC0hr7PdswdSBaV
osbAMvCQmkFMUkCoPqwyOKc22TtkJ2I18ENZeHfbDChezBCEx5aprY/JrL9XKJo7sLkF5vHC7NZf
hJEIxLKN/QxKYKxje5j67KDbOWztFbHf+cVTxE3GBMOs651U8mthn+763hlZqFz7xyPjYRg7v58x
1cmyuLG3t3kpH+FuB1CUWWDE2/GmAdkL4gNQ9zMv87ce7rju+NoOmGKcUCavHIDFBu9UZw2gPhK0
2okrq3mC88O+H4d4VRQglpWBmV5HdE5HOj3yvFA+5vtOnZwCrqoQaqHxIqzLgt/qAlzGTvVraOf0
DSqZjfksaHrzMnGUA/VT5nxKc48/fe+Gq7BToakIFja/sLJJWmsFN4fvLYi6gWrRNvluM+xUV0Wy
lYT6xF5Dmw77kukrOF6hynlaEL0vxuww1stJ11kEvPCjn0HMHCz5m0GtxUfae7A19wXRL3qF/WwO
qBFH9L5e8y4Q0vdavp/meyoNf1BWo7CFfQxSEYi/iWAwj1Xd+gQ5LjQK/Rzg6eJ0O8SHx3EcgsJj
ew97CI71CEH5fjBEWnDt0wxTjC5NXAgJGKy+2i1dMDBaxTNstizAT3JjMZVZ1JVWu6uGkKm7cQAk
uIocyncq3lQZQd25wRlqXiqgAS4dzrQxAYZIxN7B38yvtXejigvzLNen5p62uXz77Kc1rCbrpr38
ABj7adF/epTKdpm/39XrtiyLALiiyB92TQ90ty5pgEYcHKbawmfJ0g/JZB43SNAZDn+CSmGCXP4T
dvJHqKGf0RxJ5u3L3g0oJILaIT5UvW7KzmLedWdjK6Oy+jMtEF3JROSWqMeJGa0dCl2gPfbsPbPJ
3vzMSps5D6x5iWnQlpVAg8b4Uw7WEXoSHs5nJ8gILtXDatd2QGcvAkvm055R+9lKhk7eHO/SjUXj
e2u9oyNNZY05qaUILBfNy9kGym7w/jSoh0F7uwVEHr+/W0l7jxXgwAKdoohjdG5oGkQ9FeTGlkhD
7MoNF8S8oCjbxIHBhwGrMiiSUTPOgQhAts7rVFxT34Gw6LoWBxQWcHP0AmvpYoeDGdS1kTsp4Xsg
atUjvxBsLYglIgcv4Lbs+Jsz7VHtpvbQBNNCLqWJJFWieca6E4ymA7clWKhtRDBx7HWP2zKEjo0R
CnMK3elmqKgqjkM5fPMM7kMTCfNiDKp8OLrjR73BhbsJRrTdWn1qKIvc76r9cTBnORlBDv76lEEg
EQCvkUE2eOd5u8YTqSHfCQX98tmoPmdcuvuTmfyieR5yHAVzZkAOlEScFkFJm8TbOWrbIxRrYwTU
6PqeQk+qRj7sfi7afYT5SuRA8QntbkBxrb/lne/YEGdMOvFY5jRa1jJCEegUhyF7aeDDJaV7mpFv
mXQG9qfRo02bI85FMNMBJU17b9lD1zVElYQBMh1Ysopy9w3tyoNJkSGMInJyAKWjCb2Tj5G82v2O
ZwdYcpzVrEN3/LM0GEBmckzp5p4xjcQpRf/tt4Cerm8Pb64XVeywetndsXJnG2DMVR9szmCzRs5A
c03X2Zvj+FY3a5RjhFAZkNEqoHGFVvXec1NaDDsHUaSGcXNOXpVtHVGLIQNoimAxyJfX6Yunj4De
JvUqN4BVGQkMi50rXaLhbiQ1OoqlzHwILwSV48SLhBiNUT1UNbnmdbmDopbvNkD/moB1bTCa461s
UORVePwb3YIFkN1GkbvAPaXGoIU5zCizvDvkZyeO2I4WJqCBZwNcase9KeI5A1K3zIyn26Bhtdsb
XSwWgrVdWZfWiira02Mucnq0Bp6iET0G5WRm1/z+QQH3xjTEFfP7XtDojoey4+qokDMgMVWixlKE
J0UzreON1Go/dUU6NZogTQWc2aLNclxVlR9MeOZZDkPqRRfnVKGxssPA4Bj2q2KPBs2rqK1Q0UIS
8swlN44uOiVoi2xIAy2569cl+zMs1hFQ5ysnYktJUdlnw85pQtzhF23L7UDotqFWF9vh76fKMmB/
3gxQeLl/9++HnrOPYmKvjqLqWi6sgUPZi5j7L3Tx2EGuZthjfufh74diyd3Aqrw8lFSxw2QLn9eC
vta06kABrzSI7Ufsbw9oWkGPHIy4xIOvG6TCRJYH5ZAZN9oXwP26qo+8eTNunXJuctv6tCgkjgTo
inwMGiQKrbE2WCdBnsu0ONV3b0bWenZsd3BlaDpVn/mYscdJVgdIKop3d35eN+BzxO1mn6HGVYED
CxWHorG+ZiNq+WF4IDBeCshaqC9e/diMLMAT17vCgedEntuI/d+/ScC6iTAbZFMuegH+cu9xk+7o
lWbz1I3cCarNHoJxmZeoNzzzueswUTSxJ+8+iukoqQ6F5rE01uINIsb/g9P0D8fvf5EsuGNRz2CY
VfL+qfHVSzd369mdApJNazBZBc5cxusXtxxJbNs5osSw/oouM74ACslOVUerc8RRJ65qkzZjaDCa
9aWBDhPKvqyJynGgwG5z84mikI//jR70/zg4/865+aus8J+cG25xB5qdzKToV/9TyqUierSEsRhB
bwmI2i8Q54cFzJlAH88Xm4gMsskLW4rsXE331rajoN1koTVeZzo7OHpEtb51FeJ8vJWVvsqtFl3g
2P2Pamf8gFdnB5ATwsV2mwzuxQiOEj5Yfz/ocvzT0Of/fkX/0HC+PwBuG6bhgOLEOdgA/yAxCml6
RVvnRoCq3TvCObB/UAPeZttiapWimwCvOuT/bgus1emKPQE/Psic5blqGmARrsNueLBBa2/rxRo7
/j+IiP8wEvrX+zOZ6zKTY+SD/nO8fBaYyyemMuCJkYHDwtc5khbutlUu4DJVGvhHQYGbuzbxjvn8
pI2tT2rcvfPfD2L+X/Lnf2UN/mMN/GWD2TajFvMYCF3/ySmlMJGZMFI4BmwAWXuiZA4n2U6AYmd9
lF2Kxt70VFZYGYa5bx1i7kRuVGEj6gpJy9LtpL1XVn0WTrWeGJq7agKIgXlb4wW6bUAiysW9/fen
/J/8RNeEFC/jiONI8Tgz+D/5/2Y3DI1RMRHa4oq2OvNdHXhf//01LMv5a1jy77cGCqzgSXnc49A5
tcCC+89b4+q8y/IcXT/lfJbbH4NdOphkm8CHux1xPtWIXcIwfhnN3m791vb3XNw8M2Fzkquntj0r
NGrNTzWlq/PVrY8TROvmRyLe/dJJrDmxWErHHZvqPX7/5MT9WAd2sUd3oa9+WL/P6IDULUZ7YML8
hGgcPBN0VMxkM+Oq30KODF4ZN6OONq9MVH1ERyOw1+7SWMkoLtT+HIkOO/JQG9jEbwb0+DQaTx7t
UWC4aMmAiEOUP7SQie7BHe9vOcCWrn+c1KUwgmHZzYODQzGN5XC1dQLlaBheqSOOers7hHRKMmii
18eFRxME0dGMUKlssd/SYv10SvQFtBcSPvjEsdA5YD6ibujoa0merSEEpABUuqhfZhJW8/fYs1CO
8rkiIM926p2tWbIJL6LQ3xHP1VJE4Gd41aWGhSW/5kV0h548wKV0k4cCDRdSP4BXUkARu/W7Gq1W
FFcw1phZSPMIqTyDScGGMgoIC7Lt+VZCcmjEKSm6wi/ZH8i99EMRUtihLCkQbDHUvmjp/VDHMQfy
JzvXcPSukFrx+pMgw0dABFTdlQOAuObC+oqG0qgLmLUHrGRlMDRKpgI0pLJHHsQz/rutnwOFBqhE
F3VDfbpcQBDcnDJEMZK5AbV34E8A+sfxWI2wu9bJCvQqtu/2IyDiSvtzVRsqgyqULQiKNebVRgt4
GfXLsQyHApkaGO35uGu6ZKaveEsBuMm+bxEsCww5y9hb3yUF40McvIxHrXpZqrMjIKgIyodGlYSd
6wGwxjFuyp+FsQBneKinR9JwX3pXRU5tBVyOooBdURBmNtq/33b22iOlzBTMRee90x/MSftgpoGm
cu8GRKwtfdx8DJHHmcQ19eiV6DwQXJ+1I6+ttrJHZCbBWq9PNtHHFgP6qgQeIQWk3D9yLMRpaaK8
NqKMIYEHp6QPB7JEdCvPAtrM0zgelR53FGzoJWqdC2SZIeYAuhcpIe7go2btqwj4wzN7db/UA0Dw
mMcfg9/elk/ylv9Q2BVARORWP/UvwPZHFdZkf58CfWs+208GZsngUxOYpb8e9bFKmxS2bHuWtlcc
HB+jSmrQH22fvvan9llc54P3rr7U14ae/NHBf1nKIuOhfePP9aFZ/NUIpne38qESNYGYhVc+ZrFt
oqJPrTrSN3s3pmPaJKCgxLF6cPF6xQEZ6HE8Ook81sfymB/p4/qwPpgn9mTc3Cf2VLxmz+aVPNI3
uWvOZsDiddfFw8eU2IERsTfwDFh/omC6OH6d+dNL/rMe3cJHVzkaEsxmFSA/gIt5wD1z7NB7h9sJ
2glomHqdz2/za/mg0zJG2hbAtsLPL+XT/fa4oBq8WG/5k/XtXdEz6je/2XznQ7wUL/yxxB17MzZ0
oMGbDTpvBwjM+u5f2Le54REFmLZF2QlJP/wg/jRuyLFO8TTQF3ooXooFwII/AKYFjPhGv8ljdgW6
kaL1fpof50fjND4iEX6orv1z8+y9Y7ao+KNemfCnNeF5XGahd1kP9LAkfpOG4pDtq9vwSb7lk7g1
n3h1VJWtX0Nu4Fp8AqK93quAX7zaovz+l363L/0LmivuG/nOfyosmMEfztO537uH9ho3V+u1utJX
jXVn++KDfg1/OqyEpMO9hwzq0/LZn8kbfxs+5ZNuwfXzEVWgxk8e5RFXpRFL0KAH4YOGG/b/3Yoh
Qs0DMYfqF/eyhOuyBQpH3IGQxO43wXoc2GEJmgzx6dg3CW5QPQX4oWyLCChAoCe3Pp190fjTjZFg
Wn0JZMrw702nFQpnIWAGUjxA8DOfY6vdZ8UB5xrGsKDeFxRLIJtdu8ZyC40JDIUQrC+sWQTSDYya
HSgS5DP/wl0mzX25WCBmo+GElvBzcXBn3/7sUE9/jj/tnn1VCM1f5d990YjAqCKABNDSXaUPu7P1
aTi7b+K2vnlga4Jk5EtQLT6qX0ByHFm9wroD6Bfi4SwowtEU+dclWijqgs70bQxPX8sjTjRLgv8T
ODIFS5wtfuB5MYgM5Z8ZQ4Hf0Fw58LdG45LxkvoJiAz+hs9xi5ZPG1QE3Fi0JFC7B1MRmJ/zo0QX
sLpf33pwb9Zte4cSO059CPXiDzbD9i7Bi1ogpuuXiC9TDJoUdSHW/qC8eASDALgTDTRFGRcxgHYg
JcLNA14eQONAH1t8PQRYI+7XcjNf+rO81LhvV/Erv9H+Rn9k5r6Zg4Poo/GDZuac+eBMo61dHaar
66H57o9mBF1xNt7fZyUC7FnwmQH2ZbhsiSgNYMo3EP0Q974ttKsXNCp8xwFr+r44lgZtmBC3E7iQ
ngKEOlR/VuuXP95vccjfRgBcFN43wPctJCXgxASqQoPG307TDdAyup7mC+QdscYG3wS2lIfonmwv
0xk2jB94deyE6o/zPuMugaAz+hgQ/rA/rdk37hHHxNsPQbgAqAThnRVBfwrQ5Sg+l98cluRWAKgB
4GT9ZKNUAoV28od7wybouG984HGzH/qe/+FYge8Beg71Rz/6QJnXxRdf3XcGORIRocVzH66HM30f
oHuCacT2U8dqBusIGbavnqbP+Wn5wA2aTsNz7vl4MHlotDGeDlYtng6Akkt1Y9/Db/+bPU9B9dv/
H0nntRwpugThJyICb26B9t6opZ4boqWW8N7z9OdjT+zExO6MVmrgp0xWZlbi9pxI2SEeEZyIWH7I
Em9bSh3xwVSm6cgBq4wt9DX5cpuaLqcre9fHeN0eWpAgyeFVEVUCE2HQ9gcHcFLFdYjQ8ev/a1uX
Gw21CFvwmaBauKQtCHlh6/J1sQnyvzS7hZG7WbiUigWMMMubnzirXFljyZGA6cm/cLga+Mz+r3Al
hvOXXA8nGooRxA3m2NArxNbVJIiv9hAufXNvhRrEMfLCOg3W6eA0hdsPzvjLnu2KPQOim7PRxJxP
E2eqycj7lDJuS3YGUJLYwWj31/EVvefUWY+2z7jDsiffbRMXqzxvsFPqPjiR7NToHR3Fe7sUACo9
x4pWgGV9Y0OKhzlCncHmFnCearCFYCsLzLaYQS4G1VbZ/5s7Y+0AvOY1RCXbb+zpVnxpkg1Vkxhh
8URA5OFHwx/NFqB68gvTvuENNCezf45rMbdUFVHpUiyNPtMVt/zXgQsOdncaj92dgCDtJfodm9ol
Z2HnR8oEHWA32wTjPungre/VYYtZV+K5vOPg+0xiy2jRGGwFxjLCVhEw/gmXloz3KigXdFgn9vQv
Gxb1maUl+4IR+WiH7yGxgbJHEtw/5aBc9Wf8y/sb81Ryl9mSKNiUDQhl2wJCpB1EjvSPEKSeh2+q
GoX3sLTb34azG0OjcepLue2PxZn3lYH41FGrMk1xsjuJnhd7yOdQSe4gok7Jf4lCZzS7VA1eftv/
q31AZhjLi0a++dIiiVwjs7sfuGKdzSta0bSXznCPvmSfUtdJqU5iJ5AdXV4Sy4lBfKC6hSpl+y0U
wjn0IWpX34lhS5NNiTP+DJyC1g7blSFd2nFZEnB4JxMH7iG0D+Vf+5TPFQMsMEp2tN4Qy+ymvfbT
kn2HLxgYwlfy9HfNzfrMB7sG7v5u/3lUqwJh9xBaC8Rj/Ckxj+NPflOUtRctEvoeaYE0AS8CbDnV
DMh3Dr7xv+Bnuiv77N10NmKegI2Bhlsbbsi8Q2UqtyhaRx4pReeIIxtOkTAmYv+S00nsNrGrzMkY
WcHAhmbwzWH0rkZk44DVxItsANx0pnihfkME4vTcWNTht0yWXQZ0xlM6DycydfyYkxqp50sJ7ebe
Hvtj9MNECLoKL5n+K8Z29JNupXWzE5+Kb5NEqGfIuWykuiUn6btERHJJt91tCub2s0P9a7eX8d90
l+4eqO41+ikvOf+0vzktemmXv8EJhvi3/G6fyQ4NzQWBA1taeJ4IgW7mrf8RCqKpze9lbvPAgofx
TzzR7iR/PCP1JnxQvf4YH/SRV/1sPqd1fcBhe5Uu1I94V90hPSbdyrLHehkmaw6Oq/auUm3C1I0C
d1nGW9FbxH8mCYtonrh1hKn5SaFvgT3B7OtobvlmW8w+aiQKOJoy5SZWOVJOpIGFjFQGPrMDvj1X
MPGcQMdDuOsf0heyC/NiGo6r6yQilxaahUU1RCQ8fRRHThfUl8x0hoBD6sp//Cs0XWX+KleBTMMV
GGBF7vSm82OfmYLXSO1gmUEDphS296GcUmpA4RRfm01PuoDRp8CckhyFKVxPs2UX3+YzuLWHdM2w
2/hS/2K0MDZIZ30UD+2huFF70ZkQW/F7tL7rS33V/qvQSBs9tXjnqH/8Q908Obx2DaMNTiLEWlgI
IUJSO3pStMBB7K/Cp6c7lABJa2OMpj+IWvJjfAg/FV/Aq4KS44fURwmpgh++dNaxMYFl6dZ8dqdb
ROPQjsyo5mjZ3LU9Y0NSEpEuHpB00JfYRnvOV8OaSTFJ0WCA1dPVGJ/1ZdpwdeJD+MpfcmXz89QL
vYdbr9NPKbJVsFW++MoYMf2eDzqijnHrXxvckR99baOMegu2t/XFRXktztXZ2pX/slt4aT5HzqTy
z6QIRDHNM/BpZm3Ca2dHk4suiNirb/TeaSY3b12qHQWLbuqf/9e0vGbzNM5WocU8xXPwPb4tFm4F
DjwOnapaXeAM2VauqTi5toCIDn8bRmgt2+AR1Z90EW/qO/u2OWz8EvCbCuZQNH0WsZPCRSQvUwPp
DhmU945bX4mujBEhdef8XwSfPlg3Gnu/yIxI4HBDsv3dMjpLX0Td6kfl3qqrRtyBGLQM3vDMy22F
up9wAkqccMRt64d+DBkDNdqM9VwokbEk48cFN/MJZ4jyspWWpjLfGDhrgbpihOvd/d/uM6ZyIa2Z
qLocCW4SW4M+ss/kkxmf2NosGRuJXy07JpZCuMn+tH9GbZeo35B0g3ZSNPGQDT4hSibbJ4y0rgKv
okBdvPDzOWZKkYMQBc44LQFUEO5ujf067myO3i2oYhSiMUmT3JO9PZa8elxNdudi+EOlczp9wdMn
pf5X/5GbKO8KpoAaJa1LAUnj7e9gLlEkEfBuxZNJKCdd/ChuaWlXn+1TVOaDkY0O00UDyR7RtgcZ
cIjw3jP/rT/yi7qo7erc3D2iTe2WqHru0hfLkhI4qzarcmCM8QmLxfCsetuguqMoprPCNK216SVE
mk5yt2zrpkOTzwtH3c0bV092946+hlv17P/1x/ERnN3pK/9LA8ccqEZH5sI9LAg74Sb2tltBIWvs
eXUeaRdxvq09rbtyoq3NUzeeHOrbWXjwRjTIACQFdM9cnjdrxn57HsCt+BTP8lt9UvDx+vm+Q5km
wG6Q5oIReWbCIqPoEWufgboOGQvqjiItpnLFZClVj0O5greofVYn0kL0I91VRqLPcmI+6lBQ53Of
S7FEf1t9yYWTI3uAEnvp5nsCoYBYlzY2r2/AR6FKxc6Te/dZZvM16Z+zf5At3KmvaUtp5rkcHrWJ
n+iLmgOpE09c45bp8y/I5EGz0KniSbCyLUHC/wMWoJ3TR0fXKKsc7HxETsvdIhbT9k92XdsERYv/
QXHja/5KH+IFC4JvByJIAAllsFEDRMWypcuL8O6eq0CwsXQHzvBCm961q7ReUvHUpRO9x9d0J0CO
h/Qy/lK0DhgsEWD4EyaUAkIK1jLZ4m8/UN7YNFfZU33wWLgCehn6fbf/yx+8vxT73Cuvc4uvILQp
N30GeBJB0m5w8lqk4wL2Nc6qLTX0AIHCgZ0oX6WnZ7ke7l42VPZmrm8zZif/PCoOtEqUl7ztqTOG
9l5G/ELNzAmB+tBSAM2/963NKIJIJtmoS5ibKhx+C/YfTFVHbZ1kgNBu43q0CC7C2XpiY1l+C+Qt
9gF6zsAsU1qmymZQlG3VjvsOG6hBTC/fnIv+X0dbEWwwO6cIJpSJH8NNf4iv4G3NOaT8C//IGPE3
HG2+HQcB5nb3O3KWX/lZ5aHxfmyj3XBILmzl+2R3yAdP1n+R6IE1+j9/skEfr+Sl4S4zu6N6K97Z
c7rHvCYcSmSZVyDw7xEI8zR9Tt8c9t7fVvWuSr5KNq6JvEHUWLXTURIiVEKo4juGtVR/US433io7
y6mb0EKK4E/1cfygXwWlSr7N+3Cl3gxAC/hA41JGo/PTPAJ9OZTHQmTboq2h5mSOTB/BnKM9Tvk+
oodhpeKvUy7LjbbV2TvhVJU9XNsnUa8FFFFuFJQyjWx0R7RNO4Z0Bnk33VTTOMvsSVKsmjWBrQ8O
+YtaMkkQH9o01FR3BLMRFATyO9cAoQqBFQ2NsTW+hU/9lSiuYq6BYmmHEYJZOHXx8DUbsDmypacF
HdiwNZr63MGlsFLBMAmCK11yaIhSroego5wpWIRdtAdXah/JuWZXKEIdUmKw7ejkipcV35PuWAIh
Jy1wo0/nfcmLfZQeOnpFhGzNSaM0RhTkucZErRe9qsSmUzHgOINMRrYcsjdwhQ1v4ENhJzRsMFlq
k6Uj/liH6G88yW/vTakQ3MoPaZdSyeV0YQ+qlejJu7VET9IRDrIV+6CZdFXVmllobtKozn2b1s6R
JD2KDEemGw2Hxt1Tnf4fHQeNqAXXi+6t/qwqOH6riV0nQCuNO0IBNpD8b2eq77KplvgBJNoyl23v
J8sWzfABHboPr5GwEH/GU/KZieQtlwa6C5eJus7jHQUZ4xFZeOTJgpFA8dZB+puvtIS4R5vveiqW
UoeyQjt1/g+mW/nRzf9mD62N8yESqZ/mi+vhMrAV8bb0m+JH/o/SNOQ4w2QlhJgHgmpqeQclJzgX
mfqLz80tFDJpC0v/aijFP8EcloXJEgFcG26qoMlrKQuWyROCkQBKrxIW53jVZAfT32TNLbJSWzL+
5f+0ffLO7l5xDpWLaRKG1MA+hMeMmp7iuzHXyFuFn+IdAeRtp2DVZu6MAQQ2TDbHsAGSY21TI46F
nefiGexa9VbLTlEAKNfDMbom73DXnYrT+EtNZNCC0sUT1QgPUOhMTqOt5g4YY2duvfidKYsps1l+
6oovhC6g6BmWbfmvaR3zV3Cu3tEP4bbUj5n20ntpO2+OSSvBzvkRN/wxkdaY99Z/msqp7VrOx3KC
nk/3661ZtGC8u2ghZ2t+IVk+R5eOCeRS8JQdYBnCjv1I4Khk8aRznnTHEFws/jNtn+afVXNndare
8y6lH7p5FjJgOIrtEszUAZ+oDXLOUc22VvpKTNqizJGv4YM8h84QKJY6j1oTXlqLK3/LEPszppTK
71nHd8geZvDZ6q5uHCtxFzVu3RHGRSDtH1IBN7UYgQxh9Ai29fY/O4GZyUKsGBKNgC2tTQvSNStZ
2wXWqfK2mr7uua+U0gIaONGtfnVvzl6Ppn+KwBD9Jq1WpbZpQXrkXSbvaqJVTl4bzAlFH5MkwZzr
3aGkraF1AkEp74B05osX32oFZyrcEGg6vWSn/kiQahFcaW8VJmDgBm+6bajjNBJg9aRXf0GhGn6i
9RmK5mVGl6Jb47HXeX9MRV0Yl0W086j8s+jcIuIoJu+RCNeo7ZVDNX6VGZ4EtniHTO35/SuBVcRe
16s/XX19K6SvLnuVxgWItxYIdwK0IK3atPkZqlkAARDwgRp9hi5pbyXCXrEX+zVRwPieWyEgW3RK
9awYImEwG9xqe5k6cae6DbyUipmjG7GcNne1YqGZF/SYnoQ7wCmadpr/7Ye4bmNTR7rWl3D4AK9J
+zSvBDw49XZe3KLya6x2qbcLw5PApizl0xi/tOAn7vkxQ2FL1jXy1uW4gCs6QwfGBimrpLig+HBQ
00d+NR8UHSDB0fgjT18d6NZve2XmmV7bx8zq9pHJOJ0LPkkTC2pGQeaBPEVbpdtJyiIVV3G6yhIG
AA4b6cj7W0SeWr4cCxZ1cV95yzynVjbUblnEy72LhpXmIUvbCCwqgTXcnIIeHRQqYUhtS51CPw4o
fU7GrrgRU8z8msP/E2e0m7RG113/Gt8APOBK5m8qQjt1d+qv+Sg4w6/sXNzLV/mK7lSS5kU7mQdQ
sdW4Upg1USDcky/vpcmOILqMM0BMLG/ZX8BP9MO49Q7GyT+KFdpbR7+QiOSVn9jzGKtagjvs9A/l
btyFveH6LkK0UwfqzPBz2x1KbiEt6k3+BCRM5UWmz6RY62yc19Q8vCnaM/oADwZIRJHsn0bPtc4t
UcK45zthXXzBO9z4x2LPsIeZk8TQQfwzDdAJNz7K2wMMhfzhHbRTv223wzn8bBCIHyhK9Xpp/smT
Aw5v/lHkasvyKtHAvE2mQ4zFj8VG+irgtoAN2yFiW2CGGVVoyGlUhKNT/dCH0/ABc8BsaiSX3K7c
aEmU+0xFWvgY/9mlXNGQZ0hJSFB+SU/meBZlo+etbAWH9Zh15Km7HPR1QHPH3KdOoekQOD6LbJ2J
0ED/rGq3zNVb4XOGBVeh0ani7qSm/teISEHtnjFsZVZOgU61s3pnY/Xxe4pPSYEJAkWhCGm49H+b
tR6B9eR/qMZKGsO5TdU2ChPhmhJPn1FxAS+ok5iM185/ZNbGT1WamteU07XrH2gXCEJ14rNVJ115
Mmw2fd2oX2iqbNsiYgfVOgZ1Q4Jz763YqblMpbzpNJZV9rAm4Z7VV1GeLo3UrEPquFG/GX3e0FGH
rDtVSN+Y/QAPeKPOhpvqCyEraDp1jckqCM/ayugTuXjYpG3qhjBaB2OdkCUtUB3t4TEhdASTaXm8
arqzEsoXuPDFPMeBSN0A6AnVwks93K0tD7eNKPhoGVWQ7lSW48U7yH84J2DVo9f3ibmCX9H6Lc38
1ForOcf9+BwFPKBuWsfin9Cf2uCjBMtlY3BcXMcofGPW9WtGykLAPKS7DfClAEXBSHv6O2wPmqB1
4xhYLP9miSGHhlGKcBK+UwphpYl2RZHfAq2/CZHiCldRPZrCX6LBzr1W3W/znTOHBudjlTiPmsW2
cbEdqs9Bx6Roxw91qyr9aAhTGBGtkxTkj+wEtz6pgS4VdDgag0cSY2YQc3YJModpFbQAqMYyMGhk
lLZd4g23zKW8t3ky5rciYfyQebDEETpPe0UB+4QjkaPGCwLsyXztDrXfKOhYrgONlYdvRCkflKQ6
iv1VytmLhYEZOIM17qsQNjVeHnVwrfH58aOlWCNVbgbbkOFCIHMa2fliUaflTPvNAI2fQIdFQeKB
u8ahYgOcp/6GnjofgPVWLRE4M350eSXtW4LcPP6kgy7ytQ/w/2FbO/nx3yrglaAjzRvZPdzuEWes
9cIWQ4qA2t8CymtCuAj/VaRK5lsijds1Zrs1xHrmkhTP0zKN3sj8FpD+3CQ91DqjW4KQFizDinZ8
X8bLCAZt/eev9E16iLdRXB77A40u6m0gONqFprz4lMuWeAR6oGjy48/IMheKRDrG333Rp9T3Kg+V
MWWy8x5ldayqZxNfAydddY58ksHsh61+ji8KE0eY9kftFlrnMb8NlY5kiYE94/q2j9HSS6T3bStv
C3+FJ4muSacayozFEMTyxLvey0ASq8j8lmuILROy+YpRkURG+xKiD+NrfHRZ4cjZwrOMBZgCeaCI
gCYi8UrB2IPOGNFr8EUNCWZF1VMrbhVLz1zNbi33rTaK30I4JIgB9olZbhqFQTqEHGHQ9qY5LvO0
X4nwSMqIMaVpaAdhmj7i6qVq4wKNehgom95qb54mLEYZtkEPxthIwcaMzV0aRpusn06Rbn6ElgST
QWJKHoBmS8MqEx5msZrx4ew3VE4oqOnZRtgp+D4A1AL3Lc1632/xlgbR2bZ+YQdUOqjijEM9svxg
0wDvBf4xJGBWh6HeDPpp1O59c6V+JIwFQu6I5SOoLhYYGFQV31vkGEGGKwK2Iv9JBIxMZi2qE1dL
d94rQ7kefXTzi0VdlK2IeBb8FUyGp/HsoaI34e/so+xarvnkmXKVk3VAJJ6AzpSFgmmeJewGSp/I
+Kjij0TGl6v9MoHlr5KOYqb7CvRrGuEHtS+VlVksS3/d0fQoCD7tod2K4Hc4Z2XSuUr+pSif0vgi
+4dOCpwYb6ijABmKJxMrdwHif7P3uqsab8qCsrl6ZMJHr2auV9IJV8fE2ixdT3zW0aYJFnG9jGEi
+GxntVtM2OqLZH0D6Uj6YmlZbE/7g3lVeN+N+KmLJx8eTbNMAPNE15p+snIr4YxBiEyXGDX6R8ND
XLQoqFlnvfMhzxeAomi0htEdEjfIVjSiU++uSgES21LN94O51Axa/wVfAXq8HClYiMpD/SmhP2nG
n8J78h+zH4ykH/IOnTncsZeRb8duQUU0vHkLg2xpqXNTKsOgx7qHRDYgnXB7a281uw5IabgPBvGo
XPHRPH+NpQk/zJpcBo5zXeGnLs+0zhY96nhhgeKheiqf9Qc+EJ6wVspPmO9duVqCKfNAQUST8NrU
C3d+cZ3YYMLk+sUevZkc7XRhnUs7q1ipkYsfxRIXJK08xcVO5S0QD36zF8wPn4o4U/+M+J864ZfO
aT978rM2dnhdcQqw0+vbfVycBwb/7Tbv9iWSuAkQ1GX6LqjXhKWewLrSWpRXJd9rhGggmYi6ljBW
UpNpqV09AWH4+RNo8yxntEdKEW0rIjkcToG8N05aRb3vgIqYwa+01mPsrdwILCCl7FrhtgLmKdXr
NtrQsdXqcjBeivdTsM7LWHX1Vx9tAvgrM6/cpoOwwx2qNGCqdLyDe/JorG/5xa0CbBOxcNPO+BVI
BlwyVwMg7sq1tkytBbYVlcKKVJdRSlQv+ggf/49AWwweBRPuL/AXeBqEtnE8TQjuzVVgbQLpKHd7
HZMjvJ8w4ylXjNaZlXOvXe4JjXhnrcLgYNkj3/VuVWtYDFSC5a8Mt/CupqijTzh9MXhOQndpAI5o
S4AMcWIl5ALPf3O8yvnC85BqocewKSjFS2o85RzkCXomsW6Otp01A6PxEaLHMINLTANMaaUj9jOP
mnliHx4FVJnt8sTV+NJifrjwWdAOhqheU3emHAxuUGPjsMzFjYkHTrZgdlk1jDC2NHESG/VotFtu
wZlzQ7c1FSepWwG0tOaCLgsY1otvFB9BP0+HgXmpuqzvPHZ5EIK30gIclxayuIqGXetxXsES4gNV
bw+R680gCY088qa+RBo6Y6kjXEWaW4hN1mEQlpGA7YTLVaPGxdCLmWjiDCz6xuAi/g+YQTI6up7m
SCFkuKURz1yTvnc1deFnbokXxm784N7wekBpYCbKXCDVqPKQeDN73gDggrWb4iUwvkGBOfWx6Ub0
CIPTB7dUPGExLPwk4BSFC1wFaUv47M7at8WH6uHQEKJnsFHzXN7BedCM/SNd12g3yI60ZYxvHFDP
twQkD1hSLJLC5dOAaVqoLxc1RI9mieQSh2HfOKfMg2kE8ZuisADP85D7aV+g1CUBQd95vJUo0tOt
Kq9Q7nBuYRmkNAHecZ7YUDdAJgKcwrENyonqDOncI0KY8023C/Z9uc/KRaqd9Ww/xJeqIHDi5nMM
llp1856K9pfnjt3A1NzJ8ZbMhwD1Z9DPLLYvfNcHMJWpdDo+wTa1XdOwk1UyMAHGCGohtet8h6NQ
v20IzE4ZnuqA/IHwxteBYwxaZQTQi8rUz1XtR5taBPeOjCg9VojyF70Ia7lSzyP7wQja68LYD+FP
CNVinARwitS8apUew1+Kp/UlG1g0899vfTiaRxXbBa8Oj0nkCa46GQZ6InSq5SFgnlnKCLbGf9G4
y6URAG/bNduJ/gpSroi5VItYJcpWcQPdByRKBv7UIR40ZO9/I949naMTpKMzqT0Hg8nWQr+dwkc5
XZnfeJy9EsOoi6jukzhymVmwtm7qbn4P9Gv7XrcyQxn8qlGKddYF5g0VJtPo+mpyCkXvPBWHNP3t
zWNkvWYhaF7pKxdBfaGstFn4fhQ1up+1JdDA2npuGyqzfUdf68vk1XtbSbx4pctWsJWj3rQFmAli
UVjDHRkXlc+9uFQ+kuOrIWBVCbCxb7VDrK7d5iAaxbFXhRcWQcKikILCFcn3M6FLdsWLwpSvIdzC
7rYWYBmgBS0WjtUyW4XLlL/5nOotLYEZbrDK6DUsOvexwVhzSQwoRVRfa4iJKBUMxR3gawF73KSN
Wy7lK9PM5AvIAgqJcc5P3a/1pt8FqvppVv4JKOAEMqrc5GsC3eMfU5Pphwn0x4wJXZU3ZwEWhfoP
rSlScagpk7DGqkC/6jvHOPBR1mDeKBPLm/bmA6lH/NiiD+3dX7x/+nY6mQjHjUVDB1D/N6dPZ05Q
Dqm4dnQkVJ6rRAvEfm7XI3p3BWhUXxgvgPfkZ6x33oyRGGqMFgL8RV4uwNonc4GAFillVbCghVf4
0gZNQiMgfPd6eg8k7SKYzHBVGpgOuWk/ULMHhsBsu2FbmRBuRX/4m1pGscBZ5rAbPTjOPTG76hMi
BkaAfXXsm6PTJI84NbZxkqyMPJ8cwx1BVL3ecvLuYV6rtF60fchgPnTrIXZjnTZCXk4ZHqQLDVy3
BhUKzobywMmfAiq7SRAqo07CTwGQuc0ZFcsW48Ze/cjRy7UC6F7kHdMJFmD/zo1/ppAccLDA9hP/
l1o4SxWuWmrzT1N+XSRcTlwioTwpyk6KMe//0UhRTB9i6VoKnIUCVLB+lKZwlVppmyimk3h/2kBN
HQMEsf3DrhvYRRkEsjypkZpCK9LHi5yXiEQHGZhGYb39UDqmoH9gvwYmGSw03E2EkH0BsKSyCCve
nYr0FjIRI/yXywK9c8qYhOn3SWqeKZLg2qFWkKf1tKR4SqhrdEZxixHy05fx5/9gn6lGmD7kn1N6
CoKrVtwpWHLcSoSlrvxrxuwjHcZN2T2wblnuNFjqJahVyf2JvzS4IwVWgoX1V6qrquiOStaQYtM9
BnNh7YEFevdQLC66gIi8Di6Imbdlpt0Cag5RrVwZ1xSzK38lXwMoKqVfLJd/43HaRiL1dzeY75rN
8ZDPwJPZqXefVKjKMBMlIV13lrU0Je+nNqVLYSH3wEhEHIxyG5LXq6DzD0E9QMoILGXJ+tV4Lzbo
r2qVuailwtVGvGSh/XTCUXYmsqvpX1RjFzD2Dumm9LvoA7pLHdP5+FWIn02OnSIJTk5iV9GLVVgc
IylaNsbgqlRvmVKtUW0e61TbVQreDHiM4g709PzgX+QFuHNYG2MoFgUSA28k6tbXoWXyO8VAs5L8
q5vCvVaaaw3ZSIqqD6VlaF9Xt3hWT4xTSRzeJWO5SyJhk0LyKQfWcGUKNgbWtMIdVOuh9UZGDBcC
MB1DHJ75ZhrEpwUbUo5UyOECRsZoY/8V7apqs900W880Le305HZTStKEMrDUyFglkz+Vz9jC4y5H
4svGHCHRNn/IOW29BWeEYN1Y0NXA2LKodcqCAXz2mv9Kh3AngQ4n4rTsGehZOMP1IXLahWEdPAQx
UwlzsDG3kVTtkzFZ+HRIfvUjZ/jBUAo1ELkaKjxEYVChmXUDIo7ghj6gZ+g2RWaPwMpD0uW7ubxV
GXHe1PxT1u+DZ4IqqECDKL9dIaMCrBrznSLD6Kuradzq5K+cWeXkPAofI0yR6Zp8czQXJfRmLY0c
Px7Odf8ywRc0aD1ePzEInB0AmBNJxQqHEMgYFqUSejUobtRA+Pzi1S3zGojtNbSGD1KsjI0vA/Nu
si3jw+QikCZy6Chh6DFZrLDxgEy89JfJiSxtzVqBdJg7XdYZW61hMt8h9LHqL44dzbdW4SCdzXMY
PkzjKrCePK1HnY6uxedHDdp3Jf0Vcyyd5/1NeUh9y3I0lajpZ7+l9IynDYUNvtDgqzCQunll87Kj
FCFR1quxQWIzbf3uq6+gBg1AXVQ4Ees32/AwGfleVAyyk9TTpn4r6qdFrm77h34lb8AukMcrmVCV
8qNOB3tqsVzSE0zoBI5AGd19nXOFbqijBGZtpaNC9xvqS9Nt42ovIS8xt0Ze/83AjRy/DerY8ZiV
7a7J/lXqfilK2B3xdn+UDXysf63+NZeH8sWqLsOIKZ3p5N6RveSqxGSPyeheT3c5iqJkPBb+S83f
SY9hq/HdNniDvgbjw2AwMNXom7IzL2s6nkIKAKwo1OHUj2s9WUnvuF3qPUqZcyo1SIAZL02u0V0Y
ygTplaXYbbrDUhILF/yYUwgwWgPNRlsG6sNPt2LIVojKtfyVG6e3ULnXHVtZVZMzSmI28cF6W9Ke
GIGHwyLzaKXmhsY84fhiYUim7+Vqx+wna04qvE7ls4UWoxw53Yr2rYtPkTwhjv/wLp3HVfDXor2v
21a1KesfA+s+7kS6Gvlc9V6t9vR8QeMCmTKBIT5jSSXCwr+pyYoyPFCc2RA+7j4k/5XoP42GhSfI
ungSp5OY/0qQuvN3RpE2HluwNuFV+1+++ZUYPwV0ORoI+liT+pCyTg0/M+XHSxm6yO8+DWB4TXbZ
hc7EG+2yDj3kPvnM6wQEau0jMh81zJCgE+EdfQ3pKwoeuIYKwzGqNkrjPY3MXA/ENm1gLtjfMkZN
8z6SJDv50tMYj5N1qpv9VAHRjJ/++KElH3p19M1zakC99i6JfGxMhAywcAq+yBVRv1kGZMe1BNkg
qyiZM1hU2rep39X+h4qa6Uh9wglKtHaWHGy8AjTdSQ2UU+JfAt8rSl89XKOcIZ5Pq28q//y6PxDI
qen8hwmNw8CntZ61YxhNIMSzQ+GzYGQckzjCbdnjj06jO56k6dxlw0vsXhWgVhLDTRdn4GiUVlL9
pWuEP0H+jTzYkv2nJv51yStqnhmbmvK525dTqB58iNzMmBoUu7722VpYQ0ZjZYsArxajx3hooAbW
PoYfFlIVHUrgFCgrI8Nk16Jv8UTxWCdlcKQilEZGTLteTYjBEKmd8ajwhgjgLmU3vXombIP/rErs
Dol0H1KJKFLdDj2uTucStp0X5PSAhoN0mvZG/xLne9Ok9zTP9mJV+cu2nqhsNOnsCQ0mkWaLrZJq
eCs5hi8XhzJ5w4BgJVjhcpp68wI4UAfghFjcr7Ct+m2kRAOBQkkKi74cf1T44yYuwGUFfALvU0cs
AnrbIUsRg5n8iVpvJXc8u1Fb6OmKMWnpfarCntggpjuGbJl1zbx1pp698K7E3yHinmGlREfNJwhw
ZvwbWTvO/kfSWS23jm1r+IlUJYbbWGCmOI7jG1VgWcysp9+fetc5Xbu5V2xpzjF+vATVOhQ9o7kn
5jXtl/bWK/WNRuwMQ9dt5EpdEnWPUVkaZz+EB0xBaArgE3/cj7m+rmAfugrOGY16M/a2ykoao2Mz
K85JZDkZcl8i2zYNx1zpK6gv21R1ZJ/LrU/Armn82eW+sBHa1BPTBwbb6BEkfEOdb9qreFqR8gWo
w22bZU7ZmF4e1CABgV2UTi+T4gy9izatJp+EjD1XF9k3PwZrl9Mgk2uQcVEO4QDHhkKjGhEECpoa
LWFL+GFSGTFFLla21DVXQR5LdmvriQBtVp8UZ1gINcJnhidv1kBxU0KEJ1IWjKxZJzEDi7wKBHo1
deGu1tcAAZyg1Dc/TT6GVVOkV1m2kDz4HQR/vRPybj0tyjECSMXn2BV2OGIFJYKN3AvdLu3CAYxP
+Dt10ivFV9QzCZHwpn8Ml6ZnTW6UrW+IT2uUSU6H3zf15iviP61l2rFLo7UcqCuilFcKVvsyG/6U
lkAl5aDUJ4q7PMGNhCzZaKpM2Ijxq7QcFKwV+1oi8IjbLUUSkDJjIF4OtPKHHQcMS65fTR98h2bF
vqZKZ1kxXT2Z3a7/03nz5JDtJxT8aEP4ypeZIA4PfXY7YGyzPvtLoaH2p8z6V+FzApSdCm/R3Uri
inFmYstDK5D3F8W498Y9aI6xecrT7qiOxEbmOg1f8sXUxAuc5KnHLtapjwFZnErQaTs2CFingFGZ
0DGxR/uqDyPhf+0MtOiJc4oZJJI3kdptFAhiUTIctSucEZlWFzUHvVp09rL8L2qKH7NBRNNVu6pZ
1HhidTHR3wrYOKYu2ql8qYnQrA0RiWA8uH1anJhHj0GNR8nAoowZwzYSG04qzHTeyqXc3tryo6Q+
EmyDB1PgBc/Q4vZhhyK2nWK7olkyNrNzTd04whywkt4iHb3ln7WiW1PxchYTmTj8bU3JAbvoAJir
yDazhaZ4inX5aejrvEVhIAuHoea21eEAAUlXnCkBNSWk6czl1oB3rkdpX6BIDKzMjfiNwhcvBFdl
VRcFHATkY0BvIXgJKvkjStV3PZYY8antfHYlD1n7oVe6HRmVN4jDuWr69y40tzyzoCyk5Xtp9Wg/
iPc4WVW31vauAlvacqjWBA1a8Jg7cWKJ35RgIewj+HbfkGx/D2xNo7Hh9V8pzejGLYGwEd4YMyI7
iURh4BBpPUf1BzEX4wpg7lfmwqEXg6i3cPoS6OKwq5ee+ASkAhumLz9lT6XcXFiyw5v40RNu20WM
AaR0QeDAZOlAwfzWVD95QCZLLGFTnq/Exl4V4SKHFpOUz50c1SnB4qLt16Utsa0nDLUiG8KEhLBl
Nm0oS5DCa5o8wYNgQmL5pfCWlyw8FiKEMGIR4D1gQEQD0hs/0jIzRT2uyda2horjqUWxRjhKb9mp
WOGyPLUNYXm80MH0DOTKmSGfSozLinjLI80LJ66k2Ux//Gxwk5ipMkRmTarGYoLiSe1G7R8xDfxH
1N9G91F3zyspHH6lkucJUZwxXoVWI0Cq2E3Zf//q5c9z68phucnQGZKtvUrIhmsm4aOo4p8xFT8C
7kidh8hoLmrNYqir7ECy0v6VjRNb6AAEqGmLp2Ti4yEudjVxKIW8ad2cXMIJNZxF6w+ShsAoPoRG
0xwrso6lD6AyOYWMTaNMz6Qo7PQEzK1yff8sF+dy/BwYpxTl1dyzAUkYB7Fyr9LP3vgF4uNclV9d
47KZAKLO025G46HNn+Cl+OwEiTH2WaVrq1m7YvES2u04H9Xyrsh3q37Y7fCpYC2pW2Urc1oGjW4L
nLLpaxqeM3/BJOUwcdMO198gfKh5eGXSOI95+/CZeVPER0kR/5RxshMQell4DmBBOlEhmj/5pLbm
QKQf0qjCD2zZKAHPM5712gpNN2j4vW4+lc06LpSHnoRES5GnB2LV0QOTYF8rIQLQsUlzfhvzeqvW
rurLFShv4+YmBb1Lq0ATAfMwqxv9+9K1QEgYhxNpeCFMKZ561clVeOtAXIk8ATJ6snFkyWgl/z0c
3g0lvIscmlI9rQK+bEUHiTXHU19ZHxprcRw33/WyrQfVr17WjWMlFA6Yun+nYQL1pe5/WmL71Oto
nY6f+fgeI66GNDWZM2TOYGTP/x1Zc+Ms7xLjQFZBJBX8rCphhZVB9cZgvcm+fMgjinT5rSUtfZCt
jcxfD8slmfPskwgPBq6rgT2ZpOPP71N/bYEQUSogjIBU4LMAnQinXYm/0YAcQTd5UOXaJWD8Iint
kgh4CPrit2MdC3n3dM5Py69v+aRs8XEhI8sRjEKxdv7wH0QRJVs1fTWOeY23+Tzv5V16qHYz+ieB
LzjfQ4nsrR0VEQdG32GQltuUZIpCYL7C55KI9wZxbJNrj4a/GBnWn1wrx2YpZKisH0Ufj35UnYKc
eEgtxagkf48mChY5BjpuCdkYPjNfuoo5yDG+1QTvoF/rfHIh4laJMLVZnjvy70swy3MsoT6fOe5N
lVw+rhKSlfy/bC4cDd1HX0dewbYCBsLlODIPg7d0eM4HBBpJRBNEZHGzDE9D+W2yf6QssWnD6PKP
AyF4Cx4R+ER71iYKe9x7glPAW0d4TyV6SAvBcqKh8HrYJYvrM4hmRzRuVo9Ru7bo+1kXWFYmVqKU
q0HikQ+t8B4l/t/U8Z9lDDrTCvzGl242ES6zwW3IXIzI1wiRVdVxcIhk3yWPz8unahP2UN8hD1WC
g4ru9/xfz6naiQTbZrzKwbG1xq1KxNss3pcVJpVRc6D1LqrfrrynIEFJjvyR8S5FrWmmr6S5+sAw
I3we7O00bSgu4aMwp4PSf+os0hnrZc3PzGUb438w0eEQTsZF9Iu5gyRdIdzR25FN1xr5Zrn4HeOL
xQfeuUp7YFOuo2dX3BVElDO7Pru/do2lamXX4jESjokleDI5nwNws5in68E0bpH56Kf3JN0uuxU8
P2pv0Ei8+/zPipwYSSdmEUn6JWNgQiwqbEZpF7U7y7pLiPRinFE6TholQAPo1QIBiQcT7i2+MLgA
5/lblRg7tR4dP++dCgFuEob9Yp+Xk89IyuGf2MDAfsT8FWKQquRLS85TeFVncBJnDAiSQ3jmcFAi
YZwp0BmwjvHabmkCLJOdgv5w5m4Kc5m/+sDcYuAOnvzskdP4Rd0Y92SUvw0xBVWR+oWdmwE8LL40
f1sQnCsDcZOzZofisaxvs2wDJujSYdTuU/PHY8H9dMmGK52fKLUMvNrEowXe0LiVsZtIBK4OiHRl
uyyInXsn8N8A2hD2fo2MmW+yJ5AqrDXs3dAmxNOpLSrEXtla8nxS9cG2SHM3PY3BH76lQm+Ar095
KISyNx5ClQUBzT+k/EMwOdv4CEWSwFOVyNBjgoGU0JFsPaOc69F54NxhXGNHs/vprObHPl3VDyiU
IfNKfIPL8FCz3XfEUYPO88QbZMz8Vs1epz7GOnAJLU9kHe0L0ROXaovLQFCBj6Qcf5h2k4z78h/P
8CApo0EHCTYTJuioLw8kiyHAp1+FXEgr/pmimzVs1esYJdxb+pHOGfxMBZSNHGQHtegdXRbJxOw2
PnmNU6+yOs68Dgz+lentRiDPMbsO6sEc9jPi89Sb9C9rCleyoXsxFc5RG2PQxACAa0GZO8bEyOtl
2rQ27Mnk9MwCZpWRhxtYuixxIZWfM1XchW4gchnAoDGvgWgT97NUm8dNukmtF4WHdo+EgUnvItaq
VyjSWZPzwyw2OLsIymUOdxMehrJNN6a8ka1dwvM9Rv1xiC9jHXgmpBVScIhMjXsWOKM/xyUTGmIN
UnvqbZ7mG9dESuATdi2UT0XMkNuAmAgm6zlnkobIcbSsp4ZeFum1Oh9G5K0Vl7IoXWr12rZeW23E
8YpfdG81pwgoQvV3gr5XLfuPmmCYsHx028SdRDJjkSKPT7P8TQF3K4A5DiDwOF19SNUjUh8F3y5a
Fe4XMfttOtyQ4KlGmJxJKLJ9IEhLYCzs3b56MwkdRTw0klNQtce8NuvrJGPyLvr8MRko7wfxt5sQ
3pssiqowIC3vjmgx8uYWYNiJf8vB1U0MGJP1o/v9K8UBE0iaa/IFagnbjurUxNObTOMGvR1RL50q
c7wLvs9L96NykY+J8EYyBCJUjMSUCrypjOxRyWtQZ44uGV90XKHJD4ZdkWW3VpYOaRMTOpiaVA9o
SQGqYiDfzWAvo0AutqVuEmUQAb+Jfo2QFz+PPvX/JFi0obtOVvDQNCByv/DKoYc6qkPEgPVnUJtA
zW4eXwtjJ1inNuR3OP64uNNXhikjj+wig8gSuUEa0i9VO64R4EVPQQzf+vSaDL++cgiV62CdK/aa
QCHToiKjHBY0GJDMLjFnxLSC3C3jewqzkOHr0oaVMuWoY9unH8Op6IvmrkfgEpf/iLf8DsaR9RD4
BdAPuQrTpi9uMx2/FbpYmDQLCoDRcO6VXVh0R4Lxtt0ogGBcxVDyykU9ya+x1vFtTdaHUIicd+RM
GcVOEaWVpbHRWRLNY1BUNre7ZpiHIszOYxKcC4kfuVFZLaWtWnphzwNvTP1q7JwBw4FBtIskSX+K
wPDSh9BDTHT2VIT6Vit1fW+Vgl1mMuohM7VRJCREZWP2CxZtikDSQm0qHcyYT/aNtA2NOvdUETIg
xXsXy1qHZiPelOKugq/ps8jLtW5f5PzbKAFUI5YUqHxUPbSomDQKTKgOMG0X+V88xg+JdDh9wnIQ
QLtztA0QwcMQEis6IMJpsNBBGpW/Ixh7yAEax+kW0/MAMiXBIGlIUnXW/IUHsOAlEMMCbPWfpcEZ
x4eXgsfDDdgmgZcDKz+37DTowNlMOgln50S2uoFdtWiBwUKGMH+et6IID88dYPIsDEG5SXKvV17D
SMl4CV+XG0DigJsDi1yr4hWVwZ7pOZl7gKxAfA/88aqaBI75jDUZvTERI1iJWi3XZqb05m3wP7Wl
eUnEQVWykTZlec8HcmUN6dRJtTtP2lomOXzSop0dCcU946dvenIDFMEbegPrm7kXDWw7reLqzHg1
LJZOpsniOspfnfS1cDAIK4d5Y4TXQEK3ZiZ7P6ufIetVWVLYkQjH3Aeylx1+lcc6RrYZIskcEodm
tRJyGneIvDXICYArEuQ93pbCyJgiTZ7mrWm9++V9ZqI2+W9GJWpSCiaYIBJGRp++HbiegtjNLTbO
4SW2V834ARK2iDDwC/KT839t8kyxBqXVLSCbQtws6pj0vcnA7XE4WtpvNiALUv4F/Efr4mvQFyW9
NPFuO9rkTkhUQ8eUv1r/RFICJAkyfCymCGbe6/qmhKCl/wnsWBA5LiG8+VtQ/PzKr8U0z0TAhybb
pv8ez65vIOxiN91193rTbqbv+hZhw/wjMUNz533ZYyvlI3g7UF2xqf+CneZOTr3BargRTuILFwrW
YNz81q9/EU7RUd1KLrruVXck1M5R1oQC4F2O34tD+I5x/ss8k0J8xlBXfwrOuAMBWgGwrIIdinHx
DtEvvNO1+dUc1XtzZSecvqV9sJNsxq6NsTZ2JCAQLPUGqfVGZyzi3dFGrPVAb6s93OnViueFX00x
fRa7di++0BEDT+e38Iwl4ZZdYT/w4zIrBsUnSxcxJNnWfxklbAXxja5V36ojHXd246AzWGnZPs/Z
RnYtra72HT0Z/weSVH7F0XeuOVJ0xeHCr+NnOBTjGo7h/78sYh+Jk30p1UUUD6l/Gt0MagEHvSuD
dwFZdysiJN8iDu7//xsJ4ePdKNI1oXNZBhiKVCh+H4pPXt88YXbHoDVF7R5iEwObfvGjbt/MFeF5
8SlCejIIyYl6RZa8ss29MFI/9azbDZJx9RfFVbIt/HON07Tlg2PZKVCXsJfR3QYg3OwbBjE7mk6Z
hPj52lrbUmDgucgMWhIoaNS9XA2wfWh4UppgP5bCS6sytzWTJW7n0Ja3WPvV0K6UzSNofwzykPJM
2NCPidL1tGy0feoq1BroqGJBURPpAnAITcVpbbZnudnlCeom8vjMaDXlPMzir2nNCBzS8Wql6SMR
Fi8mmY8peSwcc5xt1ElFapt5ta/BcPxnkEbvJw2YsxIuKlfQoh9rLnZxnPB6j0O879HUIcdXBVn2
BOBUeFHdq3RsacVAtYBP2dyq12gdUuqQTDd8RcGM7aSyULtJBBNNE7EL2ZWfetV2m1bfj/KxET0h
xVzTF1zro/9KcvzJulPjiALvFFt6nsChu6pa8yojKq2BHdGNDuNBXQ4M/iRPrCEelXZDUCbbUVOd
s0WvytGt0/VjjG4SuKhclpg3PXWieldV73pRv5lI2X1aVyyXS2drxzTiCQCYeS5y7swbEZVJH1zl
Pt6rGN0Epb/77dWcsv2ExGpE0xDUCpWskNi+Rpo/K1P7LWk/0ixuSwIQuiE9CCktDQlGzBRxNRf2
AZWRXgLPZf0fCsdC47FEe8Diz6KLDHUpb2rPEVT73H+OWE8T1NcJgmGhze6Kbh5yrXZUND1ZDWZE
sYEVfZgXw9igNa9IgDd/0AevM7x/5K1KUcl0xMsAaIGZhiXNjpaPQtQJTGb/hn0mJkKGBgFoFhFp
+1w2GQaJpO3tCNpHIrJqbA+NRn+RJZiOj/HWfEMQW8OK6OtO9feqbBKUjucbSZOGOXvyj0Upfk9i
9ylUfKtNnXwHPCh8bEjSJILKil/qAtFutoRyq7cSU6mu0p6nTCjROXcpSUDKkaB6SFRA50WEE2fI
6mKn6utDngA+0DSIwhIgP5rWUDbSJ3LahG8ATkd3IxrdYOWizWhdDetKlx2eyLAm7srpH4riNC8C
+gISec+T9FCHK4Eh1ECMrWdipq6Va1a7/jdHxSisQSDLEmU8iue3UmIa2YCWMeVCQwERzv3KoE6T
/49cdJ79G2QUzHHVHPvonKCGZSlRfrvuQy6OQXnks8EKZTGHkWiErrdsP3tto48XGciM0man4Wm2
KOtgGkhQ0I2Omdthhx0W5sSLq6+A8BzTxJNlyW9uKZ1b/7sIDiJ/H9hv80Tb1lbPQD3Af5r+J0pF
5odXpd2CjCrND4HmLaqrGY/eZ2VkC5DWkbzNknd0OwvtpjyrmF5omrn+Bnkrzdh8nwSkBoWXJJ8J
pZ41SslrM5MAgoSbPNZ6SUSScxDc6EsnBMzwb4Lw1YCL50Ty7BqCWIt/UyDvNMzkdFuLPABBcAHe
LIBgMMrVePW1Xf+jVP4pqeEHXFrxvvzxmw9rrB8wlnZJvHpcXVLyXqW1pG3oEsmb97h2atGVZwd3
SzIfYj86lwJBdjqzAm91sR7q1cItey2gZygcjBxh7rwS5VMwXXVsp7B84YPyMICvRZC3xXNOpPkt
xzJOoBvUuzbvKSelGOMdjRkZVPHD5aeuuSxQXVNhDjdOPwDpIoF8kQ0y6BzSB0bLjcttVTZ76bO7
NIXXhfAmpDPVbuI7VekBYCfLbV8qdkZLIn02Z1dYsmSKxu4mjFrtxpBZ5ljNKTXAForJlJMV1RgC
FLITiDUpWpfdJOMPOurrULL5Hlb2mXMTEw3HHzwrGToANdPoBPK28jnnXk3BYepJ+UMnkr8kuWdw
RqYKLMziX06KUvNTIYH1gQ+ZU/xMuozYLZpd3xCvPXzpWnDOM+kT57C0xECSwrAs0wtU28bPeXrU
Zuh0Ub2WZdTLlRNgdTMNmpwPE2FsqoJ+2rd2eh+TK+C7ZnXPFHS1NwlxJCaa2HXV2Ym/CpOYSW9R
q+VHQ3rXDX4USFkfAN/KkCvoHzUxhnr1V0mbcvprIsVT9C199HZK/0fMehKIT1ZfWt64E/Rz3qSu
O+snjQrK/NYr8BE3Ez8DBK1xAnIHspV+dVQhLdxPEBAnBwv0pVRQKk0IE9a2qBFeEtImcp3M7mdC
7tJKpB5U96GNbGWCF4xDT8wsEiRaBP/ULy4oJ4a8CL9lmID3Y57hsLYQfTTGAzVehnMsc3Nk9zHR
zIyIfZqtGLvRlaX+Gg2qUT6biJs7X7fTsTKPgCU22TGl+ip0+JmWmAYiUxXsx1m960AZS2UkzLv2
Ko08WT4u1gkK1jCB9p9KszW+ssyr4rVeyEx4JVQ3c08B0Y1bEwc5OrWm/8kjoqyqJiHoc3ylPj/s
RJj0uhLoHvpXauRFfY3UmyEjY4UUafyB0PhVI1bfhNh8uOsPuI+TignmmIycJTJojVLQh6JG1XgZ
k+QcKv15hoyWxLMZHpTkI2Oh67iglZEIVfXPqG46sEnJe259MFRbw45Fc8QQ8dUtoT7TRgM+H+TT
iDI0xqPaD9seuXL2FUwOuhnyon2FdtstqyUMk8i/WVJQX92AGkF4NBNe9iiPJ25IVaSkfBsBxErS
y+IRNOO1MHKw74bJZqzkawBJG/OTMLyr2iPDcsuh3pPmRHVucS7mTUrySXgqx6Oh/KXqqyypLShP
5dIwxIKuqPpK0O4Wk4ekMiJwvNAzhIP6K20eLX8Ua38senKyiaSTbBF41K2HwDXKjSmQqpmRgLer
elwcXk9gbulNxhlElnvZxMwXrJTgukAMCj/zEi75IYRP9CQAR3J60FS7/IcglfMtLVamvAYcKKjZ
yjd5zC68j/UzSp7QOkXRZ8QVhzVIq9O/qg8Mj0OvEs75fIyrAzFqU8bUfaPPwWKugjQTeF8fqXqn
Hg0p06RcamKV+WFE6eCPDoVtLHSQWvAbC2MiOQzGo4DV7KTJn1pxkCHd+/dIv2SUV7EPqL/LOlid
kaNqxkZ8AvsB+IHwlKNHFkPlO/x6YFbQmSG2w24e9xe+43uc74G9J/VQxe+UXa/C8tDDtMXVU+Ga
b7mEqNPsNpL5LZU8BX+Jtq3HRzCeDIlnjdnVXAOeDMmWjE0TfYCyX2aPNrgb9YZjvWdPDJ35HSFf
hb+QsnsOdRI/HBkfYm3jRnM7eR2LCCo8Ea0144+0FafrmF/H9EcvP0nVdrKOBKU1Bp1aX6vcFtMZ
ewmGVcoBG4p4A2rwPG1g/UUwxa+2f09NTxnes/4DebEyrC5V7/qa11VO3FN74QVEQbblgXqthBY2
WIZ3reVC3ujFMcv/xfpPTv8cKKa8zsuDZZwsBYjCS2a2AqcEIqEX2tqx6FeV14drooJqvT2kZVg7
pYhWpsRqaZnND6V1bnIHxabZTJFXCRF2D4LvsB4jn3xRMRMGS2qwUeF2WcHWqzQafGOvJ9uYXml8
50g9PyeuDJ+xO/mBOlBzNvIHYpU+OdZomkPXKi6gEEHIunxpNPrV6IKwBJ55KsKPbcIh2jB+FNVP
7B/8/jkykuoEBEQbRT0TuZp3HiO23RYuyto2O3X+J1ro0vzuqw0vfqdsZHqYWNSbs6g9lQGj5D19
BihoBYasfVp8oEfBhgS3c0L4jYk7RxguG826tO64xaFsoFhtVW5mO2RlqrWSbIY+OhRQMTFqxrB8
GDrmm473pVa54mAER+tt4GIYjH499LpXkMqZREx4Vg+0EjlmWa0x0XDvtyOEd1asJd7XrjxTbkEV
B+BHPawbXEtLPJ6AIIgIUui4VIZsiuTgW6ab3Mk1vV13TfPIKXZhrPcRigpAqJNpSbvAai9dnBW7
IsJbo9Nsj9tPhkloSP7TunGNViVAkzy8tyoBI23Aw2N+yePMUXfFebuSJwf3K5lC5DSSDK9URJcQ
g0D9xapmdZlNa7WAcGWELWSK1w28X4yBFBzZ6sStFuIHCDE4N1noLf+6viaYQCQCyyD5pMPU065j
OfjSLDDyfO5g9P0OmBl9c6r0izK1StUV6wPdxdzglWlXReQYxrhWO+xX0NLl3h//lZLhVjrikIaw
XiM23GQgaUPjC9mLWEH3E0sJZVcy6uMIACgBAMqbhwTqjm8wIHWiAu7NuAwAApkp5zfkBq1yFcVL
MK8F1A5GmqPnRfbj062LhltFCav9KFw7E7fswhVCw8QTmR8Rx/SQr1gvCmqzKoKO0SsqMHwKwC0V
iRY9NhybPPJGe0oSIG+yavUfcdRttfnN5wlT95kyQmSuIhN19xWS+p3hiGiPBXrAvugI7yL+1dzl
qoAqsSVIu9v3iWsICoo1rwUfMU2Kb/CZdJkjITrU8n0ru5WE2HJ+BMwP0C5jd4jUp979RdrWamIn
i9giuxmbF2uAYvyj+1RLSEpBQCG8IZRRDpP2tLhbtdSAzMhYQlpuex1/IZF8mGf6Mr6alr/Xe9nY
5VaoMCPPGvKtx1CaAy+9J/Lkf/izBa0enQ0a5oQDZJzW8tx+jMGPwINjHphDg3CDwP2gUy6FqZj7
xRiw8xlXXUAfR4Ki3j2D8DB3yBdN4Bwk9b71riAOLXKAijfMkGPnyfqO6iRSf011J09rBgEIyine
aIEndQShrNClI+wwidOO+gX2odkiEhG+HMb0yl6FAwSSMRgB/KbD8uy1+ZfeL8Fm/zJLJQL53ugX
sveUGGvf6MgNtkbp3zB/QcMjGjsIfO4Z6D5p6WTRI4N/y8QPQ/gnqsCxhcFcyZtw124TOsPFiFDy
/gsivk4CdgBkd0kreZRir0dTsueQDraWuMKrLnmsK0N0EPCXc/NYgAh8TWF1oizASBeI4MSZOA/6
aohbGsJrd3kYTYFr32RnOoXmVwKRzZcf/okSnDmdu3jYDWI+BPTm/GOLUoqMsZiVwxgI5a2GG22w
jsssO5prjLv5EiYenPB6msKZL16Ed0SJ1gpbgqDACvTssyQqVwrWWvjlt8+OKD++P0Rm5KRR5jJr
LCA0nurXObyaJDsjX2PQF6xtwNilRptW1lmmbVP80iAXlb+s/C35NI3iME9HPgFqSjJOR2SuZrWv
hZvUXjB1Z/m7WH/EpDTOuMyDfxbpMMW3GfD4c87SpZtRWJ6eiSeh87RTwATV/UAVAJj7G98Ey0XH
JUTUhrxefh0NSGEExl2Un+P0EKVv6JC6gypFYZkRh6H/Dig+lOKmQaZKY0v4a3acw7Pa8DNUPFDp
q8jvY+LWEFCBT/N0CK6XfNIJC5vvSbeIg3iPa4g0GsE6QOfp7ccCEfXhB3+qDm2kLcSNjt/a9Gmx
HCu3OROZdAYehQPKbJSlb7107rofDdZbeuClJddpTlgBv2VSlN+UX4a1kAGm5reCCMYAS8t/sQ+T
gIN2zUIFoNsduwsNDFy11V2nWI6icfw3LTFCv1DmvEKzW12qS3cP7tQ8N9vgGN8YdqS/DgEjvrGU
dttNjBCIrOdXts62WN55l5AeLimLGFmeLKB2si2Be/ENbMGJCWYs93YItC2/ajJmlZUqecOLkHWE
vsYiu7MRG1XKFo87un6MIgi4MW6vyKNU1uUNmF0l4hu3xkUkwJGQrMrmEEW0D/Cf6W8AlCcEgXu7
tot1bZebdF/a04r9F0wpWfPFkrNfkgnrJev03B165JgrEna/m232Gbwq7Jagkjj76Xy4zq56IC6u
GO+x8hhp+imoQqLfZdUfsnfA1p5CkcmmM4vGwMTp2C3xrS0OPNKUSUAirxVIJ10L5U5W95hYSmvV
X2lSeyby4ggUt0bgFSZYw72Y7JxS1uEi/2DHgRfU3SnCpH7iplXKw/xYxmdjHUtnFXpA8kj542sS
OV2k7LSo/aCTQNAKN/iNWK5X3ULiOtZrhRss6z3+EC3IiGRxAArz8CvE1QYDkjA8et4uTq4w2mVU
ckRn5k+tvw3NSlaC2xDGP2k+BOvZp5u7lOq3A4ATH6X8z0KlU6+SndvcpXdWNSjviBhrEGA/fucN
VsUPVDMspfN39Nu85x8RbHPjn1GJl/mHlp0gSskZtng8fVvtbY4ACfOC4ZRgdgSqLa4ZnDmVzXQX
mhsMMHW9gZWBoUHRUT5mTvfQzfs1PllQWf7Z+bdK1jX7tPgy3k7ZqqJ4JCWlcYKXsGfBA/wZXog7
QOb8bb+fnIhfOU7+ML8m+aYdPeEPQp8NpcX+H21IkidIcZgWxA0xzxc1aKvsCMn4R7J+c+fJtfam
AyhEVXYVb1iRFLIsAzQxG2tyyRfApopYS49uGHgNMmIzyP43GvNcBd2axpPu8PNHxRkPs1DZ7BHp
rX40CLiXYdNj4iuDTYQKWFonwLPtOiEitXNY9Bqa8qRdPBxiaTcROSNvmXXpYzK6Q9sfEN3X3Zev
PdViawXrVjmykkzX5LN8yj8s+MFn+lBOw0W9QmqCoWIjrtDGvBFbBe/amu8FLYlVa5ScEFgjaoHo
vcqRn3wevVs4kKR9y3yEne+gbCLfHknOi1iwV+m/gMUEwHV4MxgajgGiOZUc0mJnL8KWH+1vuoDT
yvALiE69Zlf8ND/Cl78DVWnfPioBSw2twxyJoUBwcC4RpK93h9pAC1dRc0wrDIPcdOYumEgkpWII
2/ys7IK//sgb6rxIQpmLla2CQVk6P5GR6/gUuHv++x2hysllCNFHzyzu80wST6RHH2j3FHIn9G8T
PmPvt9lvwT2mRaNIykqIxgT4GykxIbQqj35MXGYgAAUPafVu8KImQVnshyV4aMFBqJ/mWxbVxDOV
e1bXZ5k5dJXE3UtAE4UQLecR5pvOFIOcIQWdkBx2F0tfIkjGNvGEgcmcbsVrdatURXIDBU5cqqi/
qwL2AIVooQD6xYoa9VhJwh8y+A3V21sBXC+U7l1+L0i8LqFZBMwIeUPEz0xmM5n6Rv20ybOLm59a
jb41tEAm/RvKq69I5ztIqIrnZh1Us1Nnz6I+l9odChWQKbPec64VabiDa9XGLx3YxOco87HJ/yVd
gtlir/j/4+i8dhy3sij6RQSYw6sCFagcS3ohVKGZc+bXe9HAzMAYt9vVEnnvCXuvzbSQwlS10a9K
DDdcwuLAPxaPITu17tEsH7GxLofplahF3q2OoU7F5Hat+ldmFwP4lFyjAds14JqAGJSJRYzAxiD8
uc8Xan1hK6FF96G+DGBCbJa6I789CFOWw+60uKGGj+qfnJFaYyZzOWbSFl8TalT6eg0EqMzX12PL
6ZjLa1RjowewhX1HijSkR/SjF4+SKVXuVC3rcgNr275RthyR2K+Eqfcxn9YkwqX70up0mVLmV/mp
7U8apJRshRDKtE5CS8K1gz+fFdJu6IlnVaZAacgXGJL0ez7uSGoxdW4DxOw9iVCY2dUAlxTjJus2
Njr1GMMFAp/Rk88bTYJwWc8KAQGyf42GexD9QbM2+HuklNsVnFXhHkoAkeK+eEkS2AFX185gY1hS
K9mLMbnQOR2Jyf07Mw9oinT9NSQOQ67KfCrGLiBa/KKrRzM+a+HJGr90CaC20M67lEMWDqr7GwyY
CILogHdrVhqhzASbynXt16umLK8eLXiJ9pVPnFrX8N95ZLNVL6zrGNMWGdWMXVY5Z4fnGjfirxWS
xhMHp1RjwJxao9eBlhaP0sGlhOh0BwBQqCImJMsOILg8QrXEFKwPx0hem94wj6yXXx8TRJ8t9X7B
3adQi+PMzY4xX3JdITt4jsaPV1+K9IAhqcQSCKQQFnElr7EsHmvxwNGcu3cKAJzCbnWwisUgrllS
hel7pJTSWocxgqvAD0fgOYgfV2K0WjwEeInUJRKogl6TFnpIvgv7SJVNXIfzJNHPQfuorT99vOQN
pSs/9qYcydYhw95axTANe/a4NxF1hTswLfBY7In0FdGbUNOaLqg8e/JNHvZUFSpLyPauY/4XzE0r
bNFK5pNAOjvW+RG/cyqh8IRSEr2r4Y0/Uw2vbXU0kl0k7BCUphJ6GScab5h6BWmpCkz9EZxukSpu
0mLRSJsKVLByHrGPVudBscVuw+i4ObQSh4i2sfI1epmyPUXCo98I/qr2ceguIWy1g71gyJNw/NXs
YONVitLMXWp00lX6L+6eovV0tTNXGhcfPlinKHcNdBdBjQDkbZhyQXhpzbsfXiqGscEy/RENuyLb
wlxNOGuzhwjAcXC1GgaNuMc5dmg554BmUGOG6OfGpSEvcPt7K5hOakWwwIh34eAm+2Dc8QnNYSlQ
3Fjqd4XXNIV4vO6jQy5v+oIJ8izcT6PWrSytgEQF6T8vXyb5Fo2Pi5Ng1GCTrCahsgwZvyTUa/g/
+lj5pffq260Z/HYYzvp10L4a7zcVHAArrX4c9TeyFqJFYfWgJ2fGbAfoxvyPFr0qIA7baazdrNpo
x5IogczTX3kZcSiCNfAgCVhXyJBUDywZGCIq3gc8iy+eEOhaxtrsFumAWnIpjkwG7WK8qS2B3g7I
HSF/Mdnp/98IMueThSXEMAOd28xi/Php4pOgbqz4HBU7fOGs3WyJx9/Y4GpXV7DQo2jNtzaW50ra
G9oylR9B7iCg0qXtYvI+4WModAfmImWdPh79cm+uPHGPnKVqFxbxSdREDXEeAYQxLkc71HdCAfAQ
ERlP//Qn8rITzBlZfvFHGAlZ8REOf7J4Y9RbD3tA6F8CLF6ssRJQP119UtUV/y5xiwGwsa6oJor2
zqS3GigwaNmPfrNWTGbs5B0iOOntIiOUdMNUvgpelkgy9Baig5xi8NsyuIrDHeYIsih2isVc98qV
EETXhvKD8UTiflWeDXCnzQHtzU2wwCzOmclX9M1rLmeeRTfcIrPjnXMJHynmAXBJ4AfwL/RZgIM/
3Cx85pMhQd/qb4fOJDeAqB3EaF1/KTjtWQSr/4LMaYblnk0OkNhJWYQrPQO/w0RCQfINiIhjGJk9
zJ10NR1ADfaKQNyb6WFqD+FYozDSliNIQe8rMhxCn4Di9SCh3JUpbWDsE45lfXcfmiGaSoDn5Qso
WCLbIJUEXgYcM3iFkT570bptHQ21nWhdLf5NKINJZSgWyi8VoKWe2sympkL+YBVrCSGjb1306qTp
SzdeUbTGFhW7jTaOG7sPKNdXyCl8fYkMRxU3yHxEH/gWq5B9Q5koLiTx6Mb0cMsWJJOow3MXgAe9
e2DONa7gJQ+6iYgCNQobQw1fFILL3YILCt2Da1wtH83MHNPevBp/RxPHhpw7bpRk+zz2kBgYbAez
4aPW3zYbN8bUcNCtbZKdwI5mQgfboUYCJOl3TzwHrrvwhX699f0SQD3C24Z9ev6js30MaLC0GskQ
tzQ/PnPyIRcoiNlGMMTwS3jScdiChNAkQFhzsfpUSMG7Cajs85+agRLL2yXlb2BeXNLScDjmN6Na
wa+JpnjAGIWBu6rip5k77fgMcEEGK2Nn0fhwWYhguCSBZU7PcFKyjAX0IfZAPtiBXaXfIhoOtZ1T
UHhDyagA7YKj1NdMP5hoI3O++56JaRMqGw1/BkbtnBFoQPE9BpsQ9HsHWwpOp00inrLPJewEv2P3
69cHRf6E5ssLYyKA3z0L61xBwhyzAfqRRFzTb09KJk40W5yjgR4JDWMou1g2GkfjRGaHRjzG9DN0
hkK7bK0TqM09HUofgRNPYRjQNaQNbaAPaGX4CPLFArTmvySe9jh94wmchSGkWoUBEkkJekE44ER9
o8Us2XIIzJl8KogSaZE/MEOAs6lK3kJU1QXF8xy99MxbByP3SWpUCzF/dJSKTfsZc7DtefSYbtpy
nBQ9jFwYzbIPK5DlsjuqC59LcZf6xKkZiAWRfhXFg9RpJRDnJfEi0k0nJ7W7KL6TDhNBaVFVOPbA
nrJe1carK5xy8VDWXxVXNMMzXArpfEp8BWPBWB1eiPxPZsrQsrwXxBOlG/8rWWudcWOhnSl1zeJj
lM+RBAZSfU10eVmvOsBGyyd3btJroDZXfMec85UFYUT6kuprOfxLkh+Zk3DS08jWrksZ/rxaddwq
yrryuXBhD8SkaGtszSucK6aOoB3DyAxttqQQov4YeSlkL992aEKE+q+nNyYpouXRacNjAxA2wWKR
M4uR3b8utvZS8yfD5Op+a+RaOZ23bj208JiRaFHoT9G7pjlIK9ydxQg1r3y6SnVRvYePmQ8Gg5fv
0aX+gK/vbcAyrvsTKQfR/BMYBPjkSMMGLdUjMd1K8iVifw4CZtQEzmRvqf/x6GGC6s0rOlO9f70M
0kF7xlU9t9ipQSca3Auh36JKjA3e7rG4Dv7PtLfieUlIAMtVay6E1hYxP5AG1CkNH2f/K7JCuOis
oVQcrCmP/IDAPZR/OvXaoR1rq5sCxFtis54jwPCNFVgZsaKe7g49lNpaPybxOhbAM5/0kLL+pwVE
noAoiNFouqY/A6yS27W2J2d7kZGuIZrm2o3IUEChT9kkTlEaJF/IvOABfAFsbugGcM/BC+JbMADo
lBjA1U0Zke8FkgauW7gbaVXG9uNVGzBwMr0RRX7g/tVKRhAnOXomj1IBGEBC0hOshHInAy1TOgiO
+kFE7i2jfVbDyC6EEOmCMIevPO8I7uXWYx2dQuNN0TO4/tmOkMKDzAx3SeoMpKdWGy37SmMN8gZY
rt04bLJmbwTnmFnKgC0oonXjC5kAz2P/GDqGgTGPxml6JoIJTFr3i7L7ozsBCJOSKHWXOD14zgXx
e6z62eS+jdD0W/3DFB4uBbGyHLJvqQwXtfwwhmdcb0w6fP2ZDgiex6+gAoTX7Y0IJg3EwCEn7M37
G5RrCzYJTk6drlt4DYHLCIDZdMgNGPM4iMcUH05ED9eVytGI/lX6vZCvqlGiQk/2Otgt1ZrAU3QZ
cP9SjBIF6kLAcLYbDaus249ZtBGJjyFdUpHrhcZLUiXfjYAEkZRgnEat+hMyG26ofCWNlxi/G4nU
kv6v5CgzLJ+kgmDRgNlMLRxp4b/R/XY5xPzoo0PXIMDANz5urm/EwWRyCFxO/NWTH6bFwrTqwo5P
lFipp1t/ygcYeHAJKPCdAlpfxFIMkSWXdIA60FukTPz4f+N1qP8Mk6qvtS65f2qybTRclPSFShUK
LTM/w92GYB2iLWrRqkf38ooTOyPjd3yHmO5QkXT6oiQ8gm0Z9MXm1PjrQr3REnD8tN210+0ebYJy
Jhk7i39BI6ccaX5/Ko1LkG5l9zqWe0U8eJCjAWZJ3RUhSoKeRzgDfV3iptFIqjSYh236X9fkywcm
Sk3oyMRHGZ6TJ6TUpE+BGZi7AEp11OplWRe0BOQF0Z6xGHRhwzJdduEVYZ7YGRUM5z0j6rTRFlQV
GvP9ypib5Z0QkEpci+iPLVtk6azvwwF2MjNvJ9PXooEI4pHhpysoJh92IpCjfo0RMRca+unM25Tq
mjnRCGhbukBDVfpljFPEWogsxhHuKe5KhHLVrkqG0ZpFR3kqNDvNATQsjR7kqW0pk3SlEFdu/Yfq
cQY/gw+Iylgi8C9eCv6j0laeyvRoLzJNjDceJcEAN1ot/hoSh2XH1A4B8H19XYr3etiNMVXtAYpa
hJJcJ7xc3+veViKSCd8HIjvMrhKZk3vCpX6zQUTiM0tUCk42PjqnH0/lyB9I+k46MHsWxifAxL+t
tupJZgnPHmkwI6I1p+ODLn1bbfnA0JXRGRrnonsFVNhuRfKG1mxE6SxjWClEYnFg3wot02Cm0w26
MVNaD8UfYTBmtylJhuAiNZPntNOTm13Mz5CzcRTFt9bRx9dswSR+QXjKCnrX+iD7v/rAU6K9zfQ7
Tb4kBbOShx00WuGNKTj8B8Gb+UcrKYjVqGwrJ92v1GYZ8mgz+B4ZGszQfsX9I+/gPwG0DGKizD1k
mOYwV1wJqCI3Qg0gV4O73iC+6/9qY99bCnGaQBBG3Cj7DoNircskpTFiiV8Zj5aHhES+hnHGtoBA
6o3PCk0zS1r3n3z86yIaQw3J/fixDN7cyavB+D3JJ/Ey0gCTLwL1TYnEiYCJ8WpaTAPME3dNihsk
ODNjy91zx7lVVI+w18DrUJKiOMkgUOo1WF6iAkYc+B6QIvbT5pjSsQGhZyyKnzGdsm3LW5We8MGQ
RJushmCjiyvJvxuNj8uVvS4WJF+HyMn1Nh4DOIe6chvYaYX4cnP1V2K73CAjzqs94imJqUzf8O+B
O+KJO7SNGVWZcGRv0eM6xceP6Kq3PdZMEYpGjW4P74UkwO5gelggA1rgy6LfQs5lIpnA/suPiNXe
55y3aGt9MIN9xhTTZzufz4G8rUR0hYABUIlekMJNC13U8dT87gbY3WoA9t4Vf2VzBZ7b+MwvCp5s
RmcA8cyYcSlfXA7xNyVzC/9GXLBBB8xoPUxWJAlbo0ag69TRDbAvi76TGvEgbp1LE31r7qsZz01P
rNW7CLaJ7Mj9ORMuUY4/kyUPl1sIU1F0qVXpWquPT1vaAr0WEFUmJKCI8IlKY1xa2cbIjZulBWBY
SUMRQd4lv9HdYKiHah/xMrl8bMTafNVjtaPoy3cMAhXrxTI28n4NgFl4u62HRRvv7Yzk1ou2mtuR
gZVzcmx6VU6WKXMToaR3jyVzFeKtTcA7IZzS1MyBPhestZQlRbXwLSjB+FS2AINmJLMZbFlJgNgV
/UpkTJwDQOoqcribVYGMTGR+QQ1OtYhPU6UUS6jDei7WCl+XLv5ZuMcxOnruWiHemV8bmZApZ12+
08HLU2AqV8+b2tCnBKwkPErqJgsZFIw/OSrhoWQWgeAdNepioSLLyGlA5NBFd/pbiUARw50B0rIz
lbkRkigRI+QF1OctjZDlB6lT7SDvjdZ4a3wDbke/T8gBNpQMH7heAS0vvsQcdmlVbEV/uipxtLoU
RzD9c8Fpp1l1SdGfXqwWedKpr55V8Cs0U5XJH3gAHMDCoYfLa1DOL5oSENaXmt0xwNGvcHmzail8
rL/giepn2v4GZKq1iEJMRo4dGgQBxUuJBKc7676+0CyZ3STWMnMrtauwWdfWOuJWoMgTvzEVbdNq
LwxONb4UXD4Icl3l/8OhRO3OX47WdxRvJAGKLq8TjU/ATvfSAuCkmmkAlYR0OTHdh8SgWovferLN
y1dSODrhL5K1YR/Q+g6t3dgd8nxtTjGjwmvQaEy3Uoesb0euUxUwvuaqKd/T8dome5OMNVhYLkmw
LFms/qfxVDLumHhGh6E+koVa1o4vqWxJp5NB8YIbVIdZhBc9QsxQVcSI/R9ZpCwYEXEsV8pPkt/b
/JmPxMZQ6efQoVvI06UbIApumK2kMxbv2Sk088dwyljAKt07G74CT1+I3uCIpTgQUFR/j1aCDhCf
jWesXUKQND56FQhydGbNH9k19Hc16I+qwPk1vpviNY/x4mkMAeV4rmFp1sxrJKxauBleDbCbd1AW
4Er3rDGkGTwb4P3mzNvFVK0WZuuC9rFr9gDw8E6d/Qzt7T+/wOAc/rQws7Lh5hPk2AFI71SWgo6h
f4yYaHh7QPc+APyt0XkC6i+xNaTZrw9Oz8P9SBeUPwGoYHVAK8YoqG/+CvzRA71UHRzN8DEjVchq
iV6bTKLAjYZriqBKiu4lPOxA1TdKFWyRHDMgytlZuslV6yiBKcHj7tEUzcxmlRpU9yT/iAojEa53
EwcFtRbf6f9Pfh8vWx35QoB+ymzuYXBp1NcI3ZqpgBAjop0q05PY7zlmpWKf8oKxKBRAQYs4j8nA
Y25NyAVFmjh8wGgKtWPGv0TRuzaDjBmT47bY51AbQZ9RAL+lkPfAuBNhDHxjcjrTOLfsQA+F8jLd
cC4SWcaI0TtPFaDoX6FDLXqN/hnBC6+DTmlYnKr8r0f7o7IxEF9SwC753cU/Y0o2ubdLzQuSFeYQ
HkHCxrZ37bDa0x1VdLT6XUMfPiYhgXpPZfwmpSbN3oiqHKXZBhabpnbbSMeo+p5QXxEgb/XPw+sh
KNmkPCOnpyUsd6rJPHnvuyOwU2o8ZRdCf9G/8VtJBo/QAiPuou3tHslR9quL+677GOh2poHVpuMw
Vq6ZBsKX1438TXk3sGRkXzMBLVImkG7O4P3Afn9sp2wxsYeqo83sdHTE9Io8NcW2J5KovciylQfa
YDxhZqaU82dCueEszeJry31dDhNa4uY1WFz2kx2uuynSnLpPF5Zid0FQ0QX/0LP7+XLme8T3rdyK
zDFiv+Eno90sJB1XKrMbaMPm1s5ME6LDV5y9cvKlzO4DJIPQCA6kVmBs4N2s+JiquzDaBe6haz6B
2y0SIqFRyOtMNJvaXVTpI24IR1CxguMHNUlKTghsl/nbBUDqCih4Q/WQIdFQ2DcN7nOCa9c4YzVE
ocm8xzWKHzxhspIOz1yHq4gWiVigOn6X1r0yvwyhOIgVlAHW1pP4UmL0WXk3b/hA9CKuiGiGKD/D
J1Eamz4AoJrvM6dmVtsIu4qSAkMILJx4kYEhSXdV4pFDi3dtio/Nzy1pPswqk/YjoZTno0fjC4HB
lc6t8jCrnWERX2djssCVrWNMiLwvbAik6MiigwIKK5Q9dQoWGLxyZ1PIVM0OtE571YOl3DodDw3S
IyM5id22+8myY+URGGQcYpdXZltqG1e98s1n0sYvFmryPYKhr8/DuLTlaieQ9uBjUJbxXRj91ed3
U4spTx2IeL39XyGBCrHjuuYKRNTezmOJxGD8b6p0Y6jOy6ItK+OQqecpnGe6efM111Wq/etEADHm
V1CeWEdN39BgOBKoaqW+GRnFb8Jkiyw9fiKxffM8OqJ7oGTzdKdzmZJsxYJPaqer5JYgFoSFohLe
eM15k0QBQpoA469ZYUkyjkYnr4DbXkOM7EZHCrj8TweD6U54m4o6P21mqqsuPMMlJEGcE7pgdV+5
fxHUhyVfOo+HKZTnYrOAc0iUg7BvEHNi77eTLFoqqoW7110m8tFy6TO+YxKWNVM6maZs5yVwytZF
NE6Eaqcsc5IgzV+oN9sRjEJwy3HDoKKIzXvCKhm8i6+eRjQcuvyxYsqlrXhu3JMpA2UAeDVaF9nl
K9nCPtEZK8W+w3K9AZPpnya3Z+3/yP7Tyhlt+ZUjC7uwuMVutCqhhAqDTcUcMybgKmHPbMC98sca
/8pHoCfn91GlLzIE1O6omPRX8aNFdkS7oIvANocrB6kOTTQoVsY0Sm2R5/2TdQQ533Xx7OSvPH0L
6tFCDC971wKlWGpr3UmvCS2RlmYA4TH2bHnwFhZwcpVYZVG/2o0nbWSiUA12aEHzUxJro3DGJuOZ
NBKkyCw4w9lmumPAFC3C4SljazCoyCTcLGN9jrtkITHqEUEBZNumPGTD2WAlhwUSs+zUCx8WAeHH
0APdX8iZUxYnoKFZ5gf7kMiMmmwBABCEjkMxlDFfC9pcI0HViMgMlw4G0KIRYZhflksmSqvYIm0y
5sThtscT/JcbxkyqAUgmlZ3ktMb6pgv+TBbvHWTApHqITGvy8lbzdee3LnqqKXtnwwlFcym5xgwO
tT1CA6AxSth2K+C5vJTOFOnY1OzPClQ0JWkDAQ2e0hCyi/gNbFnJndxVpDCR11YhLOu0gQVwuEEA
ShyW4B71hocp6++J8lIoovIsvE26wr7V1pPAAq2D4mnz3Pqgkpz08JOMIe/9HQK4qHzo7MC347Bj
Cxl7PEWMq6oUm+I2xzbhM4T/eMomQpfg49Admk3jZufWMSTUyWdMf2L/0sNo2siSCAEkc5bTU0I5
Fte0cR3RN3xxy46RtRBeRISf5l4et7jwIh2LGNVzcJYJgKaARl4XL1ORVId3ma/52Q3vm3C2cbQJ
g22ln0reC+jEAxAJmKTTpYkF2t1KxTofAKyyt8GPUTR3UwTcS8UFpnyHJb4A/e4ToMVDYVOSZ9rc
U55Sstb6Yy+tBmuDHGBTsAzmSPalFWs1Vh2Cqsw2OVMbzXrV+SIG1NtuSw+WD86gT/+Vu/sghLzE
6F9E1YvRhj64RUOT8fOTw2MB3OEtav4V7kPubnoD3sSsVlryK2nbOgfWs9ZUp9FNUH9EsDCmQZKG
IeWuI0ZDqJGEj1YF7lBcBeFLwtbmH3qGBp358CEpQY5m6sUh2SlfOMOjcGV3fjbXo++xRGrPun4k
DSjXSRJ7Vr65kBMsFDk9l4KMnUJTAo0/EZ3T/p/VnpIRMQqCVz9mLOYoZKYL9IXDBEiIOrh9CnEo
kEIUpOChtB/o60EDZbzp8qpGtaARM+CBBTR8RM5cDZn2E6DhDt+etW8LgJfB3SV3WpBfWfYqq4tF
oFLlbusSCwUzd/OqRP8E7Qxog9y6jZq6r1JSVhmwwkaHwjZ5D0OmENgX/+kQARL54aOtiYvvJL3j
EX8qfEuJ99HyZ4Iu2qLC9li6MlKuI43oeJ4pZZMlKGU6O0MGw4dvEQAprzWNYBLmxwNJK8Ott9bN
cEu8f+14kdulr+01y4llBQ2SHNqMDxntNGo9L1BUDc9mcNwR+atJ1vZHg1FlifG6ZgTfBXew6d1L
qU498Iz8IWfHhKIqX0kBiafnsrlIpTErlFnD0S1dFf8p9McQ5CmVldouO4E8dsKj2SWaqOQH/zEG
tyn50M3uIkmjUAPq8iobu5SFLdGGBw8XZ9r/GR2rk4ZxE4jCdpvhv+zFZ9m7y1mY0kDFPzERKsVZ
ZYPqt+icGN/1nLRdfsmCSfo0AKJiGR0gz9NO/KK2ZWzFcpmf4iSHT6otqB7o7i1rhcyYremBKhRU
AY7UMKQ0vzGOQojA7K7HitBfBd64wplc0DjqBVIx7pr2F3m3RGdJ9DDcs0tmKVAL99Ny5+kyIoIW
71lD1EX3VKtLu5OqDaHJgGVn0E/12GKDug28Z83qNI0uacvUJfnxpW8eek25lzprZgPC9bbxnz47
56E9ut7V9x2FiYAZPTHTQo3JDXLgYBTV0xK9qr9lRP7WqgHKocu2pm/LNJojsRPlJ5tNuxkYaa9U
pmdYH3tt3xfPIp1L6Ql8e5svZf1EY2Gau956eeXbE/5JyjEKnWFAYWJP2jGZNl/fsi2athsSUz05
u1jZSy9YyDMTG2DThQZRzSWKlh1bXVyboEFa0rqZ+pIuPBR2ll1hRsx6okVEA0krIOBUBjDiPYoq
ONYaL5a6MYS53//6dtLPAPoc3eiQievinNLyTEroXMWZSFO3rJChRhhkiPZsWeVLW1b52OBwO9Au
lfWWmw/MGUtBeFEBzIol2azBHJ0D4RXRg10BWjYgyHy/uIZjwpX/9QARThXbyRYhK89NpR0AiCIf
icZ7mu4Dy8FEnbLoIwvBw8zu0Mgm2S5hmZ+hLlKeZvqkpZEz6Nd7Gfg+B06yrpQVu/LpaD16cCB9
LonxbVTZTsJwEWqo8NSZBW+6sXYu694i4XWyiB8+19FdZCwR60c9PHWhw9NvjxO/dZ4Dc9X4dHTu
vncsXhjX9eE560GeHTJv6/lrhXAVdTeZ42Fw4jOd7YV83XXLOD435o7yChI8sdETv0aHRRU7VceH
+6dx4Hpz6nMvXvoomXH8pHhVyBJWlh7aYKbQsmOpx9Q6JxBsKeA48JX8qAxON267eCkOhFksIh90
8gJmbdNeFByD+EvwwaKr8Jm1WV+yygDS+tJAY+oJFi+ToBcMBhvCuhD5IGl22w9DAxsNJgPCJsPg
uGrkTcVqsSqAis6Sbj1YiM/k+cCQv9KutlFsM/8pwyfScq46HJhXxcOwy9dULZLkuUB0AtQMzwPl
yK+UHy1VWQTJ05dPCjIsv0jIgOdprJdF85FQgAMi8rBkerK4MKVbr/yJMZ6ghdscAbFJDHqhfOJf
uA7mLlGZ9U13qbfjY9f7RcTnreiXuNx3jNFRxhMtyseTik+2Oj0o5PZWDruWRZ/ZowuPHEZSuXY0
ymth7egdISCG+Nio8YnqyoyvJJkOvb49SBYr3LECHggGcq0z8VOPPeu9KlyMHAS4X2MixdkcZKfy
B4yLRJUcRNjfnGpYwhJCmqIHe/JB6hR7yF2Kb1q1MnoK9vJUdmSo1vZYvIIht5vy1PvInoDpIf3k
v7m6ofvTO/JCrBdXBYOectpS8vAq3D3k4Rry0kaKAdSj4qnVEvp+mnl3+meZ/ikCcjJ3rdbHqnl5
7qWXNzo59h3PWlVj+2I+6D/K6CxhchSKZ9PsE/Tz0gCLb6m0v30Pacp4CR4e3G2RHAOoMDIc8jBQ
Fgp2KIsDnypn4KMycrLI3FdUfMCuzYL4R29fooaldEPH3olHQ6FA4+CdSkMkxT03gEBX5f2DQ8ye
UoGp/vbGN8GK4nj3/GcoHeyBVZqGzSSSN0k1IiXFzNKqwAH3Ga6d+pyUp5qXRVJ3ZXUraBeI/8nC
vcyNFP0ULGMMiH7tZtBP01qpwgZi9jzS16o+9gGerfiMrYsPUcM2vUJJJBbQmd4uvcUQbyWUbtIz
JUyj87K5wEI80UD/dPvgnfKkm+js0Jlq94b9ihg2tqb96j5DqQXboyUL7pmvHuviGoka3JdNaR0k
bhDYpAz7YgZfGc8R/3QJObfm4jG9m2ShvV5ZxmU0Wfgw9S01SCboghmhgZb2o2wR98Y6aY6QLcT2
kuW/E2HRh6KGryp7Sjjgs2C06XZQh0k4tQIO/uQ5So+8vdZIsKXN5PFfW8cMSEmEEoE46mzV+Xsg
ay7He568QvXSeMA0n6m/KvA1EUhPg6opqH7sxRg4ir4DlEM7qMYkPodM2eVXpWCEYb5m/ApYceU5
VZIZnLL0U+vbZNgCMOlk/dBrH7WHk9IjgiNs4pesS+QLBC7F8j+fR5L2e1rUZHhVe/Jjp+P20vvA
chXGUAPyH8plw47Tvc/2hs1pIzqRtDf1Yc1yEeoGnndUoSCkOLMs92z61yL/LqKFWb5z5pmRv+4R
bHSpwVOB5GGfjVwY3rfeLGhgB5HpTYdmUV8oIyHJtt6cI8kpXaBTw5byXyLjlB22SiBmcMnk1RR9
K+NQkG6yjgdhUvxa8ili305foaEINj3QKLSKKOAY/EiQopqDVmytsEFCf6wJVmuWonKOyzPjjIx2
udFerrSHBhCwocOMhENQZnTFMrzcZai0VfcrtfZe/silh0RMmXhCZxRzr0UNAm80ACv0JIq59bRF
PV6M1masz2ANVCIVjpRu4ugcgSLWVrUOdgUlhHIPJ5VHmC3EYDUT+7WL6EHjq3G4hgKRcbTdFHY1
bgddXGtoDo3uH2xRw7jplTjL8TWE7S/b51w9ltgVx0v1x5CZ5tdHDqzsxP5eq/waJrqG+mek4jJv
v2RSl/znkHRzOYCIKOBZZao2fNdk9U1mK2qnmh3OJFgXDEJr0p3c3Fpw9jgv2MDSa9IJqcEhrU9D
8kH8NfPyq4r1hSeorS0nxzbaFoHt1/4hHo4aO8lyWlNK19TAxr7xyRuBMFR4n2GaUaqAxAZAytjO
L34NGRCvuLVqGVCD+Hcf/LE4nWwBL54mznNMQNwcaAyLuSuDL+J8OuM9HLsTGznCmLyO7YUdNdAD
m443h7l008/TzseV4tuVtDEMfwtrRvX2scyhkT5z7z0oX2WB/JyOoXEMizhFlr8wJji8UPKRmfVE
IpOn+LnxWaFRa1m69VgoTI43gRBLRhhmBDmQWkXF2SlMfoEZyoMGCVxlMFXzWIiIwGtNJvzYdthc
SiWUGtmmMmph6Um8YxWDNEJlCOodRSdkcQRhiGg4b8Uui1THQLFr5TvxcYsjSApiRxh/p7Wy31yz
M83BorC4pGX00UbplGjrGd0ruTFrUP6MDByQEOI4onEGZ0b8hWHr2XfG9Y0OjKDvnegjJ263um/s
VBSbAdPdEe5urdIZkRiWqdCM98GwESEDJz5LGmwpJY1SFFaIT1GOGufRQm/np+uYPVasLwvhr2sp
VgSGIkuvUvZlmJ5L/Y8HuRFOLdqkmDkrKysv/6cyeWknH1fGunDjEUySFI/Ya4idYYsjN8u6hO52
ND3X9uVP1d8M94WeLKKXI9C2Nib5qB3gQmEbwk8hKJu2IFOgXujlcfpJI/okpRTmQs1fk7vo/58i
sVH4A8gS9Vt5CENbKoh2o4fOiglG1GDlkYZnafzH0Xk1p46tW/QXqUo5vIIkBBiwAdvYLyqHbeWw
lKVf30P9cKvOPWf3bhuktb4w55h/hf7SGH8WC2o1uujGuBFXF8ktbECY4XF5AS6mQNVLvBrzCAQX
5iM+UwYan5BBftNjQV1A58MJZ5P6kmV8cMzyFRcXqSb7TgJYmkiliT0MgncUMvNNCXGQWuGXjncl
hZGh5OExbWN0t6tE1NkT+xVhekAubTAQt+ygs0919KQS69dC44d/397G8I1INBIxGFikM2elCkzG
3JZrDaUjRzNjak3WvJ1N/iMLaWIPpwWNdw+ligE+9ponuf4X0rtnE6YknI6sy0N5O2qhL7B0mjzE
rcogAAQQd7I0IwGff4wez3yGckisbwxyLhrvef5I8vNIR6+upxmhZuyQEIZdCuM9Xpcy8k/VwK4f
XO6LQX5SCTvl8nAAxBAsK9Vvihm/OERRPAly1lyQpUxloZIaBPNOM11avsQJ2eGIwmRj1x7kiQM5
icjuEzpjBt/PK5hPBGi0PvvnD3nhCd3GI6i0EREaTo8SDlEpfWnQqIrnuPlYBgHb9Kc0/7FjiWbH
K6E3LvJ1sIjnpDgeDYwPT9FhQuuY8RmLYQ9ny7NipjdlEBcnoTBfN15jgeYsg6LYS9DwgCIq897m
gKj568TwoRUKypOPeqCAIiGhOPcTP299no38yQYmQkz4fB14nIEWDd3RMvb2wn+7x51h9EyjD1yR
/QSnw58UryHG0EkAdxdqMDTvcmKh92q9pn+2I6Rf6B6YkWjZvWn49JlX7VW7n0+2sHcS2uiQMNMM
d2qZs/VCHorBTdaeZRlnWzBYBAgTVvCtcSiu6hpyCDT9KA0OuAHybcCB07l2z9LybfenOqjxgKnS
foxXTcEK4D5r+UthqX5LBW0Qczsu9zi7rEmDJh/eHL2n8TebQm187hyGlPBSQaBEHxZlc827G/Uh
CbYAIFmkNDAqZZz82ZZ/J8KCHIzXKtqcOg/XleCzE2eduGKS+nhP12XlYh0Si3uicTmpZ/7fS04U
udVu8kH1CoXLL3xnhybEb79Kh5/GHlKBdGr1j2Z5m5Yrfqx9Xu2Heo/dff0+cWrSkyufALwDzEtp
z0TBo6buc3KAtthRa0Yaefy89BhhtfuAyGpQ8Rx6g3Fh/BkvU2Cqp5VHATclIwf0HxPVsJf9lsNY
HwL8xB957GzlMOhtDNNduLVlf8Y2vgJ00928kpee5GynNe+9MwV5s4MqB8zaxoEETY0Rh+2Q2GIe
8IXYw8uqeEG0Brg8XVamjGEaHwpOhOhrVO9Dz4kPO/1Oq8YmaaQXqveaAq0kfyYbKXZQwxFk3Zzy
7lEsCT8U8pNb7mDFS1zL3Nfu0B7q7lBqb5DNcQD0w1NoARaBqDFhz4CL6TBEIp2Exo5VHQMOm7lt
fUKbpOinArNbX4DOuGClAe1FqHo87vhDVQnGC+OU4skFw/0RxPwL+l4LMyfylLT761qWvlA+3xtY
nwqbe95IyBrQ+jlvBuBGpx73dJQe0ReoLFhS3jWR8uRALT/xZYT0DZrEwFPX/BQT3WTwZ+Zf9KS0
1CSTTBgq7PzANVYTa+RjGu4PpGeb7c84fk/aE+xIh/qEKAH02w2BrMQnjShDSQN46pRvfRXgTUGr
BHVCIUbxOcMkrAkaJNYF81lybmqP19qoAt9QqWa+mv5IF5U24C5ulnQ0p12m+Xya2REnaDgyIyiD
ZprccSTIbH5UPd0zoRt6bHgJSoKpIqbT14gt6t+bAfngdw6iJ5oo+x6z+ltnhwTbZfJU8w6TGj+2
pWtZV4rwXr6oedDgvw1Tzddq6LR8NQVTzE2JFsOi96ltdKEPMZ8LBVIye/ABc06G6yctFh9QyGad
0zmldjDra27uVhVzzo0iUbdbTFsIFdbz51UKJmYk8PaPAvQav0iRnPrqDGRkoyUrl+vJlWJ7U0uH
ZbC3bmg+UM7w9AiEnUyZEPVk2CIim4ARUiPs9DB8iG6j2y+C2SEHcdj/lU9FFfpVyf+hE4vN3YJJ
YTIB+DHuofvpESXfx4k94cQ6OEFuxLayim/V+K0IVExNwioUjELPfEwPevWCl4xqybUhdQ1YxuRm
PJt0e6ZG6c18TayYqTzze+NThJFnKLLXRzg85em9RiU1Rx8d/CkS3+Es1CymRnQCKGkd/jkm30t1
T3FFjcSlLEvG2IV/LbdLg1yq+B7ihjYJskHFqJrjjmubtOP3oltZcKNnYr5VSAlwKpQh0VfCJ6JY
r4LPMi1HGLB0KsVOVkFv1lFCbDVDCJAwA7KB37xBXqpZO50l4bR6zuo+wFXDJGUOGueitfplmc5S
xWHDil6Jq4OZWic4VXb4ZIf9fap1fkZsKSRGeUtf/lVpIGsIEZbAzYHNWGQI6oBiMt0kERxji3Bl
azvm/9Y4I5hQQn8AFWuhkcqrLiHeuLggWVBF+MRr59CuKxQ88hB0J/SFMhd1MGNZa49Oj9fFG7Ng
ddRDC6I8YxXlCNJcYE/gvy4PWPr1gQVlwiEfLLC0uQ/h7qc3c/gZ43NlYCc0LGZoiOG73O3R+6QD
z1y0V2pm/9VWGYNhmYGwngkPn7C+eknidzV7T+BLPKLU89pdumc44jcwq775LNgG2r1fsV7DaNlz
U70amIKljkfXJ9UbB+yK50+ZUp8XauuRVZT0r8Gm30NmPNa8I8w5uZK/3ZGNbPaz7eJDJhEUu6s5
LNKaW0JTvGnmcEgWFdLMK/lzmXg3GywsKN9qwOsRJZ9mGTvTfHFSNLocfYIHcSJaJP+D+Dt+aXnl
ZwUTiZ75S1hsh56Rg0Ng4ErCh0PHcD0luwd2lWvOgs4TeZ26K5fpBO5eSpNDdVQh8CggZ3OlJZCr
puco2JuRvUQxKIkaxq/Mzkg5kDhSKnThLDLXEjrr2ciFronqb2JmnaRkRfGcrqIPG79rO0HQkM1D
Pa+OmYr1hHXLDaZI/O8D+UOQBr24kqHcraMUwqRntMo3pzyF9iOkfVUqtstHmdAweInVmcrYLp+N
nlrLrcVnVtMapsjc03eTa8pEns1vj8EDCs6idywkWuZ0Mgrp8Efvf3WCCXqwTnU/vctg7KLU9BUq
EPUlSR4ko9YP2bvn9H1TwF8y5xu3RD/mc8XWwjUKX/rW2i1iuW0x7usLrE3pu89xjbttYJ5y9Hmb
6IuMDc0fPxOHEPoNHyXiTyBlm/hJ4yw9sDS72WwS0HawI8ZQhQHxJ8aBTeqrfO2viCFVMF+7lAEr
zTRnzpY5yeiqWBHLA+siG7QM1TuaQN/6xYCnHW0+zHPzQ00gUTx78htTUhb3lEOuwgxki1PbPlRv
3S8ekuho77qPiRyqDQbfkIKWaxNTN1fudtWrA4A9mJaXfPoQ4+Y951pvMvbaErA74Xfw5lfH9guP
ZYOJJ92VvypP/V5517sG0BB78g1+8I3i5z+wYLIXkP4t//xLUbntJ2NW3cu4VZ4BViM7YpLjMXXT
foZ9fmmheJPshlLR8PRo63dPGp7SQ6ygPfOrzQlHhOrp2UY+4FNP/eFvCJrWxX5L3rkrvSWvhGJy
xVdXPLXLQ36bmn3LOUvfSJNHufJgySBwR307VaC/EjRRxggI/uqAX/bFOnf1li2eM2wkGkXeEncT
vaLeUZkWuYVEKJTL6luedhRryjdgHf5VOsIJ/WAW37rtcSNSvy2KB72GpyMxj1lzBgWWHVXUN+hG
uVOpnbJfZfCTHmQ9RyxeaJWElB01/YCHmIkBPpk2PQnxlGBEanBnoYt12zFINUBiu3Da+fwQqXlS
5Gtp7u+5cuN9y63dYMKjIxvEHxnA5uaBnhjlLgoezxATII58OxLcAB7DJzSMg2P9ailNYJ4NmCUc
dqZaphNWCeltSLiFMH0hWDdB1xixZzSwd9Zga0N91gtYNL2Xk9Y9S6CIslcj+ZLijqivlndvvjgt
0D2gWYJKNeIQfLYbmGjqBLcFQhbflQ018FvRcW5iF9JJHWaD12KmMvmEdO3YF2d/wO2S8AFhkoJ+
fE7JOw4RyqEzW/8jY/yWFYQeopG+5DqDASzsaUn3v9qvpixI46emvKePbjzn2JAgHDTLtasO0Gym
5LI0H2zk8gblBG35Qlekls8sF4rcQgfMhOgG5ZqhEOc1GaVY8+xMJzXhLBg1C+OGMxgHjNPhb+EU
Hv7xseXFYzbcJvtYRsZRFE0NIzYrRi6jsz5B8Vb1ItBi6TZioMZawE9TMawokJpPDdEVlTtPfIt4
dJpgEo4/JOqNmE13Pbj08XPODi219ozRIkxI1wkHllXhb4nSxxmMuymk2S26cc0kUFP8qvXakTzW
ESrfLTtQs94tJlCjRpFdMlX9NBzvmiVO6Khxy6+gN842xqWIOQfzD6sjGTazSartHreSZnhzCc8f
YSOFf7bhPEZGtipS7e5Hto+8xB1TCrSj4YcSfgztTVZRi6DGu7GIGYD7qsci57U2vybSW+yTzocb
yfeMPBH7IKg+0+tgn6rxklEzzsVbYZHfwCitPzrFqdB2Y/Yvyn/pzJn1DoTLQ/IS56hnlmA/y9Ff
I82vfsViPeLrYYg+t684B5FDgxPfFguJtmz0Yh8M4RIg1tjIAmsj0vTspYR1MEKnx9GySmyyREbH
KSmVl4GzMGXt7NSOeYmsaa/Ch5MWw4TCaVO/caONoMf3UaYJRiglkLUZlOogdhBI2fkz5xvyFSDe
8g1StRVr9HotNUjCHPM4Gbgtk9o44sZwR/Po0FxNR84WRvhPpXVmeNpLxwkViKroO8242Wn4AAwa
1Ll519KeY4t1QcesxJ2kiiEq7gOGS2gRzJw6JYYGzDST7xGJki1GgVc4xx0aeR1pSgzjUAo6fzDY
hhfkl7N52S6kWcpbm0BTT0a7enRN26+opxE+k1z20zwUej0Cm1yq2+S7eKOkwPfdPCJpS1eM3+YT
rFvruZPim6jWcIhjE/nFgt79mNf6k6Sh6VSDf+q9EncvQxaxZzmrvjHVG1VYVFTnW76/IbwicsAl
3YbsawiV2uFXDBkW/IvexfdW+0K6k8HX/jErdzKp4jbqERKIwT1C7rG5FeDk6Txnl4jr2qekxohY
3EToIohElo+L4wiRqd5FYofHj2OG5Zy/AKZ6A36Szwf7U4elFP8qGB6xElLepTtz8GMb8D3a+01i
nLB7C/RF/WWmJzIBFTmycWq0ban4avnLuw0zndaNCnYxabq+lWlrFv6A7cNkT0ql4SfGZYZZyRk9
Wh8E1VD37ZnAojMOoFKQdtzNB1Xs0tGrQsYb3Br92ckRcbmptZ0HdIaBvUBi8PvFFciGwq0JI7Ih
LgrRTxEJ8QFOrk8t+oIYGzoXj/48SL+ORU2MRdJ4jTTc5qine+gTLXLVPKQgaMSd6EP2VxC/jGaX
d8VRrGqi3inB7m4klgVmEz37fUh9UfNVrWSOAVipRNg149nCAWIQIXpd96EcESUu89siz4EweaZY
uSqo1WYEKpZFpnoNZ5RFHAM8fn3pDAEn+mSeZsPXkPhjPUd/mj4vGnovXDzCYdKpMu3n+rLN97qd
WHJKPNl0VcXbPJ0UutcV+Ve3/avacjPVbpsQdG97IVo5c0R9cNYG8p4Zx73YJs8Ue62BcbMwl8Ds
B14n2hQeeIB9bIM/6x7RFUUiYUYAGfJrSQGTSb4MkTiTtI0275UEkgjZRln1WvOcqesKGDWZHP9N
ybfmgOFjRtxl5GgMP1h4OjQaRnvTaUzLRBzltPIK/EhaeAfWYSMZTTHEZRZ6kNrWPCLCQQS+6Yru
NzyHQ0cgNesbOayewqwmR3KG5rAwHlg3TvdUWzy4T5dBLoA34QfHJRppCPiacyZjK5EL/1oafIcT
6LAQ/2bHqJj+gAEWRyn7yPwwwKqdqb25HNsBOReVWE0/ziuesu6P0giGE8V/+jWDMHfIG+ub74bL
aUQ6sEwl236UX+Ddh8zesuSh1vinU94ZM5/mPQLzb+swY6HkfZQgNma3M9ptlSKJ7ur4fdcv5b6P
VaDIaMawQ8uw2zFwK4XpRUAbE906yI3B+z1fqtXIQz0dhctLzK/UjHnA/NBlGvocG7gtGphGMV9e
ysygjk4qrgObsIwapppiECTA9I5k5FF/r+1rbf8kzOTcssG1mGdHZ+a1QMXaR3gs6sZnpIywWiN3
ucQHirrg4WB9qKEPRUicKpYS+aSzqMPvPuKCTqkv0+gg4szjrT6aSeIZq/lXRWwcMzMnDKgyDtNE
UUd2hUXNYEvnBXOzwyy9x5EJHwzFz+ApFW97Lu3MrMahWCl4xHe6q9U/lfbXyqj2J+WutUQrcfxF
f3ZCYgLGYo0Z1syJmDj/lsQCObw2JlBO+ltiDbBCPnJMnCY/KDN4xCjemDuPCFpHqn3FDEbriMks
UecieRBzspGiL56ysPnNNM6qYs1JoLR68yFQZjZne8rCYm1bQKVx5KG1JX5kG196LNODGfkS3kEG
Hhu7VSPGesRzWMNerMUdkgJZCbfqkruSaFmxHRvMhFJu+45yT6DcDuUjZv9VfYvS2krTn85v33IZ
cAAlXOXxsmx1anQysmjqPsr+n2TgjmetU9Jxpt0KoLRJpUIVauw1EjEsuDQVrlhJAAlBBI/4qzLj
o856s1qYqkhsPi2YMYXl5oDuRLSPxuxkTE8aTvMFxi5LkP0Mb7tdl4CrRV/2m8qlub1QU1ituEbJ
cagOug2JLWRrjPTRY+AdDKzmm5ZPdlroqUm6tH5mXA+VbWwsHuEYPdXM2nsa0DmNVPUqzvUlil0t
oc9sK7/lOk8oKOwhOxFmSEzm6pP+Iq/DA2BXcUvlDZIRJbP0o5rI+1zEsK1oMUcONDujqZAHXCTK
v4jynUQXP4YaMHbqk2W8aIm0ZpmHCYXAqqVfgrhimcWWjE6t/sKMKgzr2KHOwMyQECTVWJg8bLS8
HYxZuXKuhpIaW3QEmD4tlm11SvtIcjjfEXsx3Zfbh8ygy0yeMQtOPBjDvi+vqbxLCR7eWl0CTwap
t5m9hLrx0eqQTfLG3PUddmVr/NcYGlrjcsKYofbP84pZIDbAjWf5XKWOsXG60i8bQ9n0yuLnKQpC
kpoB8NIezob4leJiz5KF6d0o2q1WIGddQiVzHUnK3E4hPGTSaXvE2GM84kFCHVuOM7MEzrIu7+8Z
C9OdKTD4kna1gf/Ah3WxrsOA3daw5K+k1xBt6TlSssvUZtahEI92qgemGRPrMak9agQCsp6EqGtT
aWWUx3GXlodqDm/qFH+VkXhVDaw8Ya3A5JACJXN4gmKPKGSWAIPzL5bM3VyVMx1hDYiGRbScr280
IqhOz918YVZJ5KNPMPOuy4bfRVi5l8fY11R7+p2imoVMxuIfvY06gQ0nj0BpKPJbZ3RgJUZYeGsL
CQv+IFn242ZisvtCs4TfiqLanO8Zawqr67aG8p2OZ4FJX6K0RHEydMRrUmPlGFyQdRI5Cp3FkX9k
9Yg7baX94qVBJ4fKkKrUyk4Ty3skyXeCbiznsqooHPU3cs4CjQ7aunaifbCI23XAN6sHgPbo4VC4
DBvWgoimlBj/6kWx9lWyB6PJSBeUJbVZvRyY61HZsZHsJIC7sH6RrhPmQHRJ7KEgGWjHl7V5RT0l
j7z5F0q0FK8MrMeVks27eC4xH9YrCDsmuEf50+Vdx8ZasNLsHJo0knUBfuf2m0HoaEcOQMUj8L/z
HZWIhoNdJU1V3CKmkR0Wq65/QbEvv9ig5NLeCNLwIMpzM/nARrXsu1n1SWPtrwmcrpw+SxLJCEGJ
XsXhHpMVnLoZcDPntN5k6uvaSjJo5zqIja+xZGtvI40/GZL2Kig4StRohChxFdXyp1zlqMga0y8G
GyXMIH0zwMPq3BIoRDpFA7wnwGCGGDKx298uMM4svWqVCeB2jcIe95j5KkbKnEwVGl6hv6fZQ0pv
wDuw34iNDy/EEECXEY4zsjLNR1zfSfuezfs67FsgT5CSW1PwTISEJk6xb0m0WTjh5faaMhqz0jho
oA54Ecp3264gE0XaScbTFVYV3t4W8P8rXsckfojkn0ifJ/Mw0osLXCjWg9sqSPM4WH1b2YCaJ25c
qd4303uK+nFCxj6oTyPDXa17kDKxIXCnMV9Wk2eUBApG2GHrgwC4FdOlXJ6z+odxdasxq8JzLhOF
qgJrPjVkWEb/WCabxnhpEMOx2DGP9qSgKuw+rUz7m8fmw6lk9NVzYKa/+QLshL+BsJy7GBhJRAGi
wZBb2B56d6F26MY3vbpOa0OwSppTLL0xbV0VOld8wxA7zNPSJoTB9mB7FImdrTwt2dWUfmT+2Gps
YinA754dFj5DdUm5OQdo+mSVBDGqM4jx2EAIL8WCABnQwNlPRrpV9247ndAVx1rnThBLQGiE6MWN
FyrKc+pcRH7LoBJ36/hRZ5gZS68dU3CBjRAmoQPzAzG+JP/gt8sVqEA2yH9O4XEdIuqYxRAGdVdM
+yVY82n+i7O7mj33xS1bErxuhquq94YXXfyZmDikSwN9gEz54ifNPwbnNVLuutq44ENDA17XHCzi
kFuocBhPRwtuoUE6i/VjkoJ8/DWbT924qfWztMZz2TDxtG3qC8HqPP2BCcN5Yh3Ermnf0x6nvfTd
4cFfYplz4hgSuqT+6uCC+48SAmmefQ6cWzKaXB1FXkv7qr2SP+7nJN1oza1HdGAzWAVwbGbHBEWB
OQwlQDgF2gEZI4QrITHGTzP397Hywdjs8Ca3OQPpPV4cIVsHfAidfQ/Ts0QvyxZNTvmWQ4YQfKdq
LvxSllA/Qn8DsIUcHCFVQs4vux7MrRIqj+SrwhwlY87ozIBB9VJ92ng+YS4K1pcHO9wXRM8QRtuw
nnbVyJMwFTmugnC9OEFM8XGMW8gvCibpmFOjZQ8wj0yGLA34DxJmERTh1hx5ZuVDiRSavyad5T7b
cBhiSMq78OCIvSj+FDo3FJ/5g2ytqThZxCtlR3aUc+SLbJ9RcjRBSlrLxCpIs74X2A3dU9Reo+HX
DcugN5NbGB3G8SOTPVM8axSMBi8fGOTJx1HF3BxfrMRnNb0oyw2STkxMpqvqx5pvat0TKYz5E+7O
mqd0afY2HD8JOqTzqqMrK/kdB4yS5CFX2t6ZuC7rdwUrjEaQgr2l0NjmiPV7bnAgtPIE4J7fnN3I
XJ8zhbfnGPNxq/Wbpf5r26u6jrm9kqJL/T/eQHrRpOiy8QHTsSphvwTOv6oOa4OLmIzWaAnxygdi
3kfWfZ6uM/EkqdF+90cWIHxscQKcM0IpR1oU4FkJbnvU/4529aIk6pMYkWsJ41mnh8MSZ0/7PiXc
QHUH+RohaZDTt9hkgU0lC2TBQ0O6RF/8lJpzCoUSyDMG9wn/+CvOo3v92tie3R9LLAwa0YU42/ve
HeVXGZCMieSb+BoGs/LB6E5Sfzc0qFb7ziEAmJMNEX78T4AMz/n2bRMrDrQqCuExnTAFYEDIq+Ql
4d8lXSsH9XeyrWQaeuRY9c6SKQ/3azUbzjLUg7VuXZdEh44pE6O+poC3WrldO/BQEcFxc0DKSBkS
/7+G379tQ7xj7Iqx2c8qGyqovgJtn7NQemisCVFeVxrZpXbIchT1V2lmNJzFBAeZQWdv+sgmx+oZ
0KNxM5giR4t97NgPkGE4lKWXc+Rp8s1kzxATLhCGCQNG043iAnliuF1TbeX62OvpweqOkXrBomOp
z+3wJU3TpuUW97qwO6qj9MnGbMtEIP1B6ohLkFxS1tz98KmFr8I+ZzWaVpUlJZ5nbOuFtFNHY5Pj
G5JKx2tgXaAaPxnjzYjYzrFYtpDfFy+xci37o9Tu7dCT27Mi++xZ7C+evib8QFLQWBAgdfggB0t9
yVWoSru+CvKhCGibUVECP3qJa0a2fEWb1Awic0P6PLHBFaoSg6NPO2kR4b88TnSAQFnxPMkmOxy/
65+T6WV0PPiJ6O+LlZh6LFQUiH5YHxP5s5Ze0ZDVtTfEF8Esd9qPnW9ygcw7Cgp4Xr7SesS2F9BC
x+ptkU4Kz1I6bBEwHaz6w4HyPCRXtrGHjo6kHA+T5FtUxPaGIXPzu7o/m5dR/JS89CFzWnYKQLdR
h3osKAflSV+BrtSF6jam3cJSQfSvdjLiq2UGQx/M8OuwFasjlhKmOJAUThVAAzuQDw7LozvGnOGO
6mECfIjIETSLveNu2FSnab+GgPS7gpsuzZ/KhNBMRFu7ksV3t7PW+0/3lXrX6ftFe+Xaa/ODwMxW
JfpWkf9JJpNPFFid11aM2FETUK+n+i6/zKiUlB9j/pFf499S+6UpGq+dcUqyHZfA+twn+9J4cLvl
N/XNRrDMhvid0YcEi2baouT1zPKNwhUdfiZdk/Tck6Juv+bMpKbv8gMv5JEf1Y6Dxd41UiDrl5VQ
gX5GBY01eCqRIDqEGzeWHvytS/Ei1zQ7CDwilhGkExKTanhFszWO7ecaRwZevHHXpGVmtb3iaYQh
1drMORC31x2yGbxW1UsEhpXOFz5HtdXOurOJ/4o9DgwUl+/yk0lCTrMtq0B6ZxhjvDNun27R61C4
dJ4a0H/2KvxqrG1GZYfJiABnrFwcALhUHYW3wx8YS6vb/v9dHyNw0/HAinHo5+4KTQgQ3ILhwtej
gXNDuTG5eNSxFhAYSN5LyS8bu2xboeTyIqy9D1Q3hLboBl3sIHHq5grKq030rvmLxaATN9WxdvbI
1erXcA2R8PBu0Ve1/Kz2pvFJUpT/uVLjkacNpsLZ8cOV/Ijci+sEwS3+xFcK87gmUXiLgrfZh9Ap
Z29GDUzU2CbHlfzrI5uJCDR91Tu/s3dFox4F4A5w2EwvqURh123Tp5ZFiv6s2RvtXTqbQETNLYAG
ttBc4YSYEnoh5wQCbdTXXvWXe//C2lL8sxERyHyXiIo2KXs/juUNKx2HJZY7/NR3Q6zPM2AaxAL/
+IHWDj9k0LTW+flFS9Hzbn1GNgofWr/NDvKz9kmkIn8czYr8MSKKU8ABbXJQ7HCAcfFu0V7jkxqY
dGFzGnZgs3iaxKH5VmToKRtOOT4q6nnmYCnmwcKVMBW8c3+jxAVVvS2yXY+DxtnMQD1hWiLXh3DI
YzGvw0JGRUh2tt3gs1IR+qqBtMFvRYG1XFeCsu3V2DFgLNUu/5izbvA3SCvXFoUVDKJP9uowdq13
9M3G4ptvzIkMwlG/kpOOa/wX3UAnPJx1FpOvjDuIZTGbWOq7CGbVi0AY3ftsSMTB/KCaZ59XfFk+
IviYrSgbiDU8NpvAfdMm4SzYuO3VeqQPLhugMR/ra3EXnzrbFxgPTM9S4MrYhAAxU1QTL4fs1aIf
4Stjt0aP+Ft98g0o/R+mmTUMNcHFusPuliP/wZWGhOoDr0r8yP5p79ErQNjuVhAbu6kRq5KkurZz
a6x4ckhNj5lATd6oAxt6i9HO4ZJyKOSZX660j5ZxB684Btpwu1mIvAaHxHCM9j79oZxieRc/aPax
BEDFg768HfmXc1Bh4/AU9MV8a/DTWDoomPJ5jlBqbTJOD8b/PKNE1DyQDbGi77jpaFF+pyNTOTa6
9S8iB174KzXQ3tF3GIKr2me2ZSkeQpcxBeC9WYfdW35zEn3Ava//PUBE3l+Ht4pZS++SaUMis00i
BLp4gutVcqQ9SQ+IuzYzDxWcXPsoTxoMKdqXz+gzqryVv2nuYn3PT+fbrPSEHxWbtFIDjegCciOt
LefePKBmemaJ1w4eTIDd6nibtiAQeM6W5Ryq+CqeleIBqgOprk4+HF8Mlc+g7TstiMqnDAZqN/1g
/fnzmxz0OjsmCtBF+x6LQ9rdkua1cmbIQ+zPuRkpqIruLhOMvV0gS6J9Rqg2R+mhNZqz9j+OYVZA
JaO0nfXYnWudD7njoWFX+9xGuT+gex0odywHShxL+in8Rjjcw9NTMMX5ZUklEx9w/EjiYnffBmGk
GpHMSwIPDPZXEyhrIm7LoA7VWR/tNTzJZvfRK2Am4ns0EG1Ro+KnZKr3afRs1YDGsW0j5hJ0Sd1y
I5+KKepKiPOy8Cke/xJUm1O3zxSEuszLjZnA2I4yjYwmy6LpwJWTV2jAJy1m1zYwu1dS8RwiOtCi
Dr1Om7e7XqZQNjqCIGZ/GHreyBE3KDQRrUUXBQai6kYX5EeCdLhnBpHXK5LsXCYXhbAasjFUxq2J
80a0Hf7lgaKL0R/HvqzccH/aTD7wqNet8V0HgFJ1ZEAsk1pr3zK67+ZPWfvBMM0GSkIZzGbP7u5j
g4EVqeUYwe3Lrko/uLJecV3nw29XEtYbTv0jnpj/RGodFMPwkbfI49Ue+ZqR7AoWV5nERE9fgsau
8XxR8Tq8DzrYcX6uFcoxS+mL1uB+TRztK5tRb2kEVbZS8RRTaFmJxrogBglFygGPSPUij+ZZoKY2
K7wqbS6vbmBuL+1zmH9tKu4ibbbaAtyviYPaWJkBXDNVh40uNRW36VpQMCP5tG38JGnFiyWmlnZm
xMsHeaYZOzApgiFemQa2mWLaC6GRFylM7HikJK/TyzKGl6ZyehKAgXels/NeFTXXrArHqWDTmRVY
HNp1lB5CqehGAukoRy2NGW8upINwdLbERg/nL8qwqjvUtiJL5YtuFtieFKEysYDFaNjlh9YAcEEf
mcsc5wXOwCGfsWqgD+kNZCAYqot9mtIdjE0TfdgT/QPqm8kMMxjKJogOGV0TuQCxxUCglGXqyQjL
Y1PwNPT3yOT96zvUmjim3oRIAPRq3XcY1f+IuTi2wnj0ck61ioxNpEqxX8BelOoMjka2A5XeoxkJ
ElTMU69rgebkX6l41+aQgGVpHREzmLQFOoiIeotJ2EhtSdBHqfJgW+rFVPRPtpGm32g1ll8AA2lj
8xHFzDuYXUVeZIJXF4n8LMKYIigEv5Mv+Q3LwmgogU3aj2Nz8Tm8usJphZdJ8oUI6RDwI5D5ms2O
ZAzYc9kOq2W1LS1+niiXHlzqopU1WKWUHXqY8gJP79h6PqMZGJ38nq9/sFr/xorhfx4qqecwLsbA
N3+HafkTVuFnOpvtk1mQd5gAx8HJPDcjXQfsAYbJMv6VZbooc/ILoBq2WS+QR0bOzlHpumxTaXk5
cEzApUrH7sNQnO9wMp9TQkDWjBOG9A6VF29ZPda/PanC+L1EpA2I/vN3dV6b5JYBQMh2PddfbMWk
mOvHZ6elzlArZEtztF7OUKltLo6q65iU4EfjjuQkQ6/JQmoNSrx3HUrWdQlaJwjTO+AKcoTIqTHW
6MOxPputPBF6jr/Wttj7YnG6ajIB9UzCGNVVCpsI3ewJqQUE9B9T57UcN7Kt6SdCRALIBBK3YpHl
Da0o3SBkWvAeSJinnw/FmXPmpqK5d7dEsgqZa/3WdmjbDiKuq7AmjyuE4I33QrFL9bn1d3IUW75H
Tk9E8meU86cNIX5LN0B5UtZ/wi6ggsZlCwwskkmC/s3YAgC9hWKWQGxumXh0Y8XbFAH5uCDgjtqV
Xa5IXB3zP/3kP0Rz/2nm4tPpwu+RIz/emyL4L8/H9iKkf7W74DPxS3QQCxPQmBmEL+HTXOuzDzdL
nSV6YkzOu7QK/9JI9LNsEMvTJSwHoByHAksP1ZBo6hKlAmnCSflZqJrWSDji0kYH6nnTISqX52Q4
VJO/HeGcW6gyMUbNJlt/3MKjiEgm8thnTP0zMojUonSj9l892R5C8zB5TJBDIaYnVR0i2QIk2Yw6
LahDlQd/QyL/fV0f4n9h6TiPiySUpGFCLUpFupKCv0K74yenAkf6N6w24USgR9KTIFJqRAZaVU+q
rpgJqboIE/1nCLBi7W24YA4/5KM66P5ZVRgxUE4LaejJRbnE2+iqIahHN9t8qM4lEIsA1hAEzi7O
eyyb0zREv1JqGI0EidHo/IhNR/fqNZ9uC/nJufYzmMtN7Zp/jcFWEJ1EyflR5/8RnVtYoFWtjR3c
cfHwpUX+JG0G78hbnqcIWHfswZjc4dfkOEg56pLuZcriEgEgmozVAxIltc9grdAhT99uMtnQuM1o
O/yFd9oFWftrHHehTD+S2hkIZUHE58kOK0Ik6JBAuBML1MpZgW8F+/A2h8e1ey6nTn2aIIo2nE6U
YsFNY4idybdZAxLjVwX+sQtUwziIXEAJbHMhfsHSpk1YoSvvekZc0bGizxbKXvtfwojq2T1G3tS7
1AUiBUsSYJpIzqiRi5xuVKJrJK3urATash+YTSTVMxptbfxdKMLRK0M0ikU0rFtQKtB2FLIvMv/k
3SFrO5zJZePaFON7mi4/8mZ50eP4z6bZrhiL0xBLtFMcerLlyo3s/EdQVPVzGCK8XqRPsM6ybEZm
ft+Z3tPCeho8dAK5ZG/xI1edPcURHvAAccOFa8AxxivpAILjxNSFnr7ZCklgw1E5wYNuhEBiO0XF
MSgxvmViUa/rVzIwrFF1NR26UoJy2BGEGdKbeeEC910yE+oOHb0Ven9jbJiWcYuHWoTjNgqGtbmX
F5Iiq3R0r1HdbSt/sN/Gsc2vg+hfTaImm27wuLtqM4sXbSOmzDFoPwQq2BkvmX6oLvsYIl39S9Tf
trG3fsFHylQ6fC45abd9IsWDhZlm7u3gnFqFXjdSj4RKDg2I+v/34hl5rjOOcicoUM/IighQlf82
wZp63gfR706v2f7XRrD8BcoOX4oYC+uomvSXIR+6meL5O2XwZ7sD6/cadDm+EMh2q9oODk6SvDeB
uTK+VMdGBvpatpSG8yxDKPoeH017cfdRzzplcrp94snFOMlM5dQJbiwoyb7MUv+b60TPkfBQLZma
KNU6mtc5+jYVAZdxQQZNFLT5s7d2RyUL/byqNL8dgN2uDiiD6nC5zqr20AVZYNjVuBRkBRdnO2bV
WL+BxfJs4pGhxB6z9zQI5k+EOigxaWq0l5ck4wpWepxuyWzTRji43hENorwkvQPsPucRTjgVg1mG
tKUxE0NGO+9daPyXPPH/C1s/2fUeKfil6UEjeiN+554XvlgxGQcwGCh0mcCe7+8dRW+3sg5d+AD/
v7mfCSeThQvHwwKW9pOzXQru8iZRwVUlb1VXwqFOmSiel3Ky3m1NfH7hOY99VpDuguTrSFHeNZZL
e6qnuUMWiG9z7G3rY+GAQvjQliffreg7SDQlNhQTi66ZH4Y2mh6t2owPo1eBaw1r+0dtmXyrm5pm
upxsgiEMaaDKysO0FG+wXPlH1WbTJlpoZohjq7jM1RtPlH9O/d4/9zloLzFxh9ZwDdbhEqEU5MUX
q6wgy/In22+rC3Pc8IAi8glJkPit6WoK0XYdgjpBNiIargm3zJ68GR1Ihwp5HmV7Eu6LQ/zDa+sy
EU6CrMD6IRqS9tUNWYdr+XL/otch9s7O/4v/mEb3GV2wHoFt0o8xH+dPb0wfOm2ro44Nb7HnhN1T
xwV/6OAN7m8PCW4OcH9lMnBJLTY1T9kpn386xnPe1dB/uJ37WAjoTxG4W3eIm5diazUN02ac9lwY
KiRGw0Ogl0Q21VJTeCkVHynVlofOIi8gGxiQtAmngAZ2cuCrVB3njl83NcCu5aVXpx3Ta9RWPU7S
9TPnTl31aI/FscCu7y5DQALM8OIF1T9EQFyRYYHDopnm+HuRiRuCivm5THwgFSvQ76tL1ky9zWxt
Xe7vamIbQumt5M1YQ3saBqOfrAUBSYdC8NTOAJR9uWf0+IW5Y3lfeio7MnSeUTkFn1Xwm/HVvA/l
dByVSh9jM4XHEY2saeP8UdLVAHuiQK/WD0oMXmHPdgFgD44Tddhuasc+tyijis4JtuHCLyZtAh9w
hr6DuDa/+7Ep/vix+h6tQGgzpfjEcWBTuc50M3bXOWYuURO7kKn9ZYdKLthKkZZ87iPRniaZfw8m
PFFdCZrMKuM9YXurXlJAsDHv37Qj69fGwTEtYz3dSiNZikWDMMZPC1pr8mDh6MGkAH56K3r4Keza
/RlvpbPxrSHfOTlwkDu6PtJTmw4s6ZzaqVWv8/o3zO0ElyYdcqI66Lf1pWfI2nXK+m77TnfUbo+Y
ZP2n0JkvXRaVII4RigYXzVXl0NSyTFj4mcGJ4dGwI2MbN6ec6Ulz5OzGUhPMZwpGWPRneaCYRebp
LXKb5jFAC/6UWgiEBjKb00iK5zWGNC9dkOz1pVe0lRsXIUuCL/fqWfxtDaTBErF+u2Ncv1sT1Idy
2+1AlvtpFjZV2whafa9cXqcsWfatxzc3oq96bWLioEa3/G8M/wlOwhf0CvlRI6z6lrmEFHRu+4tA
i4egUKT4D7F70cvckX/SvjW6Js3O66wfeRChb/CnG4zRr3R2WyTXffWU+hFoY6qAo2O1lE9dhaYn
j+uKBJQQBcvilzvLMWxWPrBTa7dq3yZUZC0hfTBNW6c3bkHxzPf/4QyzjbJlSLY1K/Az2wVtjmPp
sqImztZ1WPItJeddHgQohvscaXaSUIOa9wxcmaG9N7WvC2HHz1nB1G73SbPTLSlOboqEfijCiPYZ
Yc5YzsJj26AU9m0vfRqD3r+FddVtLcb4b2ZpaMOa4almsRQYIluXVOWe+uE0wtZY+EV4ub9kA65L
d8A9ULR0dd6fhbwGal4YT1UQHu//liU7YqeAYRqHhNrFBge1Xat7ub9gNnNgAVdzPDB7LJz3tFll
S0JRCw31YA3Vh2oZ3iLcDPvUi6FDkwy+XjC5ORK7iYwGmxjXFMVoSq7OrDrW1pg6Gm+pn5TmmzPO
1GHtnV7TWs8n5ZQHUTbjc9YCbDZV/xKWbrW3Y8R1WR9wnQ8Isof6kaCRjl7WJN5Hbm7/hruK0yj5
cD1/F6lAIXHNhp1n0mkfecOt6alOG4L2l73AwHnDnsDzcO9OZKpEyX+WdqJ9LWosxoi0bnGQ4zNb
+DkLX3/O5qwTuyWLTsmvFz2Vz27eEwYoErllJfwx+qDnng7sHx12Q8e25t/LTHutUuqh9Y373V1z
GZeqHk9FG7QfhmBh8smM6IuDcrCs+etLNBbvcaJJxx7b4OCT5XG4/5PoRYDJrc53c0hOfDQgEgYb
/HoppxZGL8vjfzpwlosWR4yZOzsQP91pwOxNKitPbGId1/YfVMQejT28tPPonUDegP3HFZbIF3Jo
/+dQYQSm3S/32IRLswY9WUR/TrY4fF0mmtA3cit3RbhA4OmwTY9+lEHbRIBYpKCwmKWOcY9OKN0j
0bfu8f5llKfJtnVysJGyPqn1ReRJDnaXoF6Oi2FE6uafTV1hQFwXvlAoTRIEKI3SRp9SxLuP5SKQ
d3lEfSPAtabtKPGWEmmYVwtlSaKeThiTJipnAvxrfqRRp7UD3n+KSQzH9aNFiK3vKZD60vKfJe0B
6xfgO/1LbEy3ayKTPtRy2teB35/uw2cjKB1F7MwSlJgVji8oe11H4crwy637l8T2qaYDfvLDjnzF
pYJWnApI6MpLv1c6p36EOXkLct7XiHM9QSBhHWEGvX9pEYm/N11xrXu+SaJimSnWd42d8v9/+frf
sMR6fYNJZBbEQo2kp3ZTvlsW3K5y7LH+rmPTwn5w5nBjeoXyGYxE8CeJjipcQjnRYzvvLvAX31KK
fKjs9opr+b2axtUypI6VNdwipJ/bvqi9D79wp2NOp9wp8rE1GRhakQf8yPkMj5hhQzVDctBDxBRc
jaDVaVISBhomf/nP62+ZRtxd+IILJus4mOaYGg4Cpr9ZOXUXk2t2fdN210wTxp7L+ELhnrN2G4lD
pdDZBv1Ls8wEXodOi3CjbW9Ok0uKI4ge54uQk4ChyPrZlFW3W8TAZxCV6I/Kz05LUz+lfVjgsSvd
90RRo+w5+hm1OUh8DJdjFGFQca+pRCvXEDh3CXa1pclRcHCPCzefXoUHQehT67qPIzybKh3ldcyx
aEX91Qty7jCdc+W7RGX2mTe8Jd6wtUrt3MYBIZFt2nr7dfLYhk8dPrs+js9ZJKwHv+mTnSlsGC0L
NEU1rXUOR9s6W/4Y7ue8/dN3bCkBc8TbMAPAS1vnJ0dZDo5hxTkkmDeyODrIhFTw8OBnc/p8nzgr
l0RZkB0bSx7r88Q7d7+xfdftEBFMhGXUeq2U4Ed6cmzzAhIEmRKij/RWv6KasQM54ICPSxPiLRFd
FO1spY5JViHNbXPKU9FZp7lvn8rFJfczl3RmjjQe1uuX3HvzOYAfD1uaooaBmLN8TXNXXjHSDuYF
mzgzBdEhg8JDIQji6WVRkHVOkgoNJrCd9pLhQ5KQd2IKcsQV7vTb6yBZ+3nNYFknfrdfBMnn+V+n
dKOraPEy3N/4VPR/SqGujuyso0hiZmwPTSKy0LnCJ2oT/5tlDbEYXsWvYJpXp+z9B1Y9MtT70Wr+
53x1QvfTiBA1VcOIX7lkFS9RtxqzNNlIsX1M7OgyNOSU3ecBfw3O8sHJN32S2Cedz8Q7BHCbnhEp
PZxtOz5ZSXITmO1t19tRo1yR48Iu0jTlP8Sy0c5i9gIjyeQ2ioqCdy+2q1PZTY9zRQZPubT//ncW
HDKXgbAfPtKArPUSZPAU2ixdudO4G9k7+NEHH1a1YpgIFxkeHZx1j4HXwsz2xvQQD1CebcRKzYa1
7fg4Hyap9UZh2fEzhT9e5k9a9biiUjiHWBrCV0muxjUohm2SLVd2zOFm5zh+qoK3IV5iVjOlqEl3
rEM8xz+JEEalXSTtc9rkl2CiJi7hAt4Mk/70i9UK3U0XafPwTWXe/3Rh0Q2JG8zY9htpD/lziisM
KLgPg5aMh6Gly6Fd9umCLkWGHpU4doTAQcFskt6NWDl+JjPxV8zyqcMG3TI0x4682ZEgPeTfdhC5
7zWp7sxU9C9XNvU6CjgWVQm1SWBjKrGZM6rQA88uHJ6ISs7TzWLgTgvFg54wkXxz7RL4U7qUsjlM
qXfYAgUySLV9LnwXUTZ0z17qkajgLnaOMpP2cegdjH51kz2FQD3r7c/OEPfvSxhfVYaJ5+u/ApX4
nLKyvHUN/9/CkcqjNjReuWswwGMr5Nu2Nbr1aFDyAkT5kNmofkegy4ev9a4eELXeH/gFq9ABGGif
dJygSibe5utj37nTxp2NOmSYJb4WamKCWD7TYn+/U3p+MY/VGgEqv0UTxrnaScZbm6B/dBLzmRad
4sIiiXKObcLenecu13QOgQyyik9I+PN+og+JLH9vXfxjkRGFB5PE4kWdT1TO/n7gevSlVJcg7uKb
j9RhsML8Ms1+dbGtSMkdUuf6QKvGdPYsOtC+Rtx2yb4nUfv+9TiTJ0KEVEfBs6klTZKO/45hgn5T
ruqva90mIXxKhdlajkWZce4XSGh8RDxgZpQ5t90B2OSEK6TadQOD7n0tn8z7khNdOplnbrT2OWEb
OdtzeJAdNYhzIX/QIRmT2jzyjLSdOucKCXNuSDSIJM94lLR7f1zgZWxMxRHhIc56BWnHUDVM4Qkq
rfabrrLDyPMG2R26F1ZCwYncOYcoWeR3tTpmgnlfl3lBnq5ln+whwahIBC+5R8hWkR8gx+E/BlMA
dGY7Nn3eH+/LhVWEp697yQsZ6XH+Pk6NGV7mGrX1/d/t5PR9NimAhTdqpF4wuuu9fH8JjIeaZ6bF
IMj9j/+dQZxZwv8sCtd2L8UpCjk9Qk0o9dfpvlQjOUBlPFOPyUkUe/ZnHA/mla7229db54zb+9T6
v/PrIsXwqCZVtScFgzvJQZyG9Q+/v7Sjx+66lsZ6XjadUC0y1WkkxUtcN+jN+N9IrHJ3cZLfMs7l
K8hH+5j2MLV3KMIdNC5jQAdu8JBvLhDw5HKCI3DnxtkXPvOHVftiK5MEM85QXdsyKZ6dKspeoh7V
Obuyzk35ITzGy7joe1KdDcO0B1MMQERqrfheNhg3/KHE+mq5ut/7M4QNCXPjOSGIZi5oQZ6i6Pg1
ZKcNKcIzH9lWWW9WtXgHUTX5B4e+fiimiFb1xoErwfewCyM41m6RP0IjiJcom1CQBVNkey8bIF6b
/pw2EAz53LqnokY9EUAdPWZ28xJHw+8ctu06OlipOs8ufnYdKVUtbFsx0/9eiWafqmCNtwp+lviZ
oEDZhe4AI0MiHaeISI9N1Z3um/2Aiuc+5MCqjI/UC0VbG8/NbgHbWY1dnJdFZgHYREzenjKXBhB4
qyqLkt31S+G4N2XS+RKpweBAcAlETzr3MpEdt4/KLthOVbV6zF117K30aiUgJ01UBedS286LJ5rX
2tEjTDHDO/AP8k4lxktHhUDCwXaKxvIlIbjuJUZG2S6xe6qEiShs78g9WpmCbtUoJqukRcrY/5Y0
k0e0D0N+u/QgQJuqoUmmjz1YE3IMKYirf90/4UyuExkeipzJHNFXsToH1wcnNv9FtSVfrTpCyq8S
HaG+QE88QAFu7tf54hGwQppO9ljVAUqR1Ygvi9B7vH8uHRX8g/rGs1+14a5VGK4ryn2vTugdPSLq
yGRvcVxo1Ia+7GxiGukSsmbyLWUTwPpJZagbZSwq1RLt78+znFvEx2tpb5zn+V6RILWkUXlIx1Gc
4hmNTK2ZgyrcZ/sBtXcg0Yh+odK2P7dPlU2QgMonqHgZ/0xrN/9wItRJqs0diHm0PnfUNUR858zR
2vKk174/1D+cPMEBsoJOPxd+nZGPqMDIGR7AoKdPxfz4UDqYi/tIPbrzIC9WVP1xmrnhKuBXQ6bh
dSlVs0VH325t9vHjJUOhewGM4TyKbq5Q84tUMSx6u/r/oKgfaoWTUt4P0XJcskdrpKYBiHq6qe5P
bLnlrp9tNNYWErcWTzM1mwjb+2a+FiBemFglC68tpH5KLCejSaT4yTJfvGhL/MgytKiq8NvDQhNC
6sfh2evVPmrc4q3sUHSFwyus6kvpUoLEk0rEJrkWLyIK0HDGljnHrRkvsMEvxrPnbX//u4pQ9Ej5
hd7WGfnBvZiQh+Xoy4sxZDBc0iIl/xDR/7ICOsOK79z/STtItVLHu0UTdgRWZUxsxsFYFrWO+1hN
iMUWTS0MazikA/g09y5HnO8WO5GVwWac8LZ163rVpxO1H8AkCNmbdSC01oFw6fmRqJqaRiLbxYpL
gVWM3+7/osr9/JYnihIv66dvWp6ZEWgowtj5fy+wtuaBGBtQDlnFFMGHHq5mnCr1QzI0RK0oMEuJ
irqqHRSGTXwFREX9XiTzTQqfmLGq59YEZ8aDLqj21hJfQCDY8h3xaNxGYf5k63AqjeX0600rK/3k
zEijYhE4p2RuV8DuTcZOd1WKrlUnys2msc4xo8y/XFe/w57BgoFTb6ehoK1dBjj8OvrhurHcB8Ij
Lp1v71tkKhhHwNHHUQYtNkTDQS1oTRVxc6zHzCbnrUHcLXlqUo4ep2d99csnh87q85JrJG5zkG3I
RlSvIS5JGLdvs/b/aix2zFeC6C4e4q3w4/4AI0b0VtTQyB3QB38fMNJwLk4uGt37h1r0ofhPrqEb
cWkfDecKmwyCWZjGYW+Z7sMai+W3lRbtS1O5qC3WhajQqTh0wVNl1EojK7REq2zEkmVAVkcYbBlZ
fjXzOF2CZtob4AMKBnC6aeCZDZN4RbThoD7yjGG+DdgDfVmLjQ2K/+iF9B7DsJitrgEc/JbUrcqk
zcuchK9mohsymeArdBiShGRaIG6SFYKm2BFgMd2ItKgvQ1ia11G5W29y7J293noO58q+89Uh9XnT
AdDcWz0OEEEOU787jBuV3Is23k3bBNuSxCDaGWl4QEXwrcADuMeC20DPOvTe0B5QlUly9QmLqKtW
s2uC6bR+mz1wQYZ7Hf3i6O0f739UNyAi8xMKYOdWpBd+ELzX1U9nMaBdGX9xyY19SBxX37qkNjTu
+Z8gvfl7C7NiqTQl33ZkWyCkk9EVx4hGDnmnQiYfJUtcxcPOQlCPMk7TQCCpwsOaZ0WWOja5U11m
j96YkrRs1xT9t/uv1OWjByPu/Wta22Z3hxArKLVkOyMSMlY0QQY92W+wQ9hRi7Q+ksP6w7ZAvnUj
plNSe5ynLrtxvaAjrz3wMnoN3bIgWEPmBxEjQbRL3LNROizvwzzQFjPKY6ikd7W94KVEHEcveudc
So/I3Pv3VJU9QbGaDYDNwz37OYauZV1W3bVXY6p8snLc1j65dIIHKl+OVJygce0IaLWyxy5BLqqY
dr/3hKjSQqsOOalyO6v2+LGqdjqjc86WRpN8tBkK2T0EvtUToeuUOCeLaJcS/LOLx9XOv3KmUe9m
2z5iUXQ6v7nlyxc6dsfE/FCNOzG+Zp55mYd4oNIX6PS4fmljL1wqFxftNKHWGtYY3rYeCL0lvMar
uVbUOHw0wNmrgCTYozzjXrZt62EuCBIq+Ewfmg7lbOCIcN9Y4CzrajOO5BaaxVTYWegz5JF23sum
h/M36sh15tKm4lh76RBcMDjQeAIkEwdOxGHCPuG64lJbCQ2oK0tRM+xjQq86eivQ1I9A9agQwrMJ
EYxTsCoJSB8RuxEz6FWu3FXrTTeRTyxglo7GjZyj8vyOOARS3LN+Rg07LPaO+3u4dkwXH47PwdYr
ROneEMcXD0v6xFi9wRQTv2Z5xTmDVthO/9aNwsimpnTL7INrRFP/Rx8cd1enaSFCOLq12wWAIEYe
LsOsOJStdTApDg2zylRKS/6xFpeVUizftWPluxJnNYdCSFueJndp0tkLQRO0Pmv+JXstq0374jZn
zm7M6vyzGdS29b2IdDjrHT818nJNffa49CfODZD0+DeZJAAKzJqMD8j5Qtqp0gpTY2MfyK7rjzMZ
4ZtIotqce/fFr0K9LQtS+hfyrLOy/plo6xqCkAGYpa+lrePfPh00EgewzBa6SyAMUZr/XeUp21aF
FBda0yvuRnHw3folKFDVi+rd0wkh94HX7Xw6NzZTqepdQl0p7bEo3lcOIfId8TtEj4EBNGzAwZiJ
rWbcZTFi77SuoIzXw7SppnjnrVRGX0yHsggEYwaJQ3Gj2FNUEG2DuLJIoaB1zzXHUrJz9yBw7cTz
E750K7/ZVbiga+GcxPrmzOvblKbiX7zycveXxul30qBjyNrmR4JqkmYEHDmLLcGynEny7jsuFgxS
nz1GNK0kt8EAwTxP9s9cYwYBLp4/1RyTwa395uH+sarrUlxQS4CG8qPOjf9m8bxfkFodFoUkSBcN
0TE41I/uSo7SuT4eGIqh7fyLUVi6zTCCw5mDMTo+CVP/8JaYZLmx9h9dATDa9433iGuzO9+HO0NU
+22giU+SAP5ake6+m5g8npK5kef7lSJp+32K/BDdRO384lf02CATGJrJfrU9JNojOyxqXyt4sIhm
eOyWDEsW3Qqn1ptCZBgZhQOIqKG3OlpPXMRFbW7mnyagDq5L2T46y98NVWkfeuHd8GrFZ3dEXnb/
BVSd7b8WM5e7jqanEPztE818pbqr71eY8tY7TyIxOgV528OcMt8444cM3ZoE4aQ/OJMG9mWutsSs
NwWygYfe6rtD2GFdVdXj6ATdz0jBZXLIYCfLXX2OinHYKlTzygpB+u6T3hxPDxIYalOumD24OCVN
Kz6QJy1ZLitHb+f/jXxjLU+0octj/aWM48jR2lbzeBic+Fks8XYUjiCsMqTgPamOXyDFgh9GTxZF
A6BiQsbdjzGIPsT8p23TH/bkkam27g4c5eGhyGk2BJxCLrLMautaf0dBqcGE3WrRDD8l2D/Lsd9u
3Z44vTqvn8c8I2YJwQHsSoy6fFUQpNMSHclLBsFdhYFW0mVvsly+xxaOafQTLTEaI2v/6LDf3A/X
4RwQyYDSkkS8sHG/BwuQBJ/QNbi1g+492oEv0H7urDwsfiHiQxRqANO96ledJY8gs/63oGmu7VTW
31d1iO0H8nx//1oCrH2X4u/Fm9RWLi8i6DgduaBZDzlCBks8aX8Jb11m+y8ggPyx/VhtK0WCA6qw
5TiClm6zheykJqjJgmnxK3V5QgbxgnhWxgg9779CYTO/Az0DauLxAgvFOoUwlVx7Dg1LZgQqBagJ
XL+YYCWoucvnhVDfYQluflRADVVEEZneIahRV4+zH9b7PLaI1B4I0LrP1ZnGEkjvRPJouWF58JY/
keVmX4te1jSbWTrWWyzJ8HWMrbeNb16KptLXOPHooS6IcUp/t6Uez0ETUy7QohkD8GFKQxdNuPNc
PEVRQsjEoLtjXDOTVSA2twYpmRF2/OY4THSIhs6xquQOARcq/lxQmthwvmhJ60iLavOFKonp1EXm
d92hwCDoeDmmJrWOrtgPrjM+QWYJvB38UlYU0Jr6/EZ9I3/zpvLksEnWC9YMrONVPObbZNV8jLiV
liGdfmvvk6FIv81+xJsQqmsSwj0JYbW7ejS8r+AINPYSAllWPraj9XlHnEHXIF1Nocro/YrQHahB
b72FCMthFPNTqAsbNeibM+TAx5mT4TQnJQUQQHt6U7F0k6XBwAv8g+niPu9HGke+Z1fBtfTtcjO6
4FYRn+6oCKAsVuV6TPLrcWyBwkBtIfrtyDdPKmo/krRadtaIaRHF2nGam/CYxMM2ldXBIB2Su1XC
2Dl8xs2yBFcxVbg5s/FpWAkKFfXtY2SjiA8au99VVnaTGcbD+9Mia3Mb7XE6OvRQP4lRkEYpMRvE
6fTUAUUXD9+jAsO/6vPpOfLyHqkcOe55Iw71WP22xyi/JkS4rnXb90/0QFXyUZVwvC3x7hUqjp1f
rb+1biSofJ2qAEHWSKx+38TR+DbQs7tpO/PT5wTYlNn0USZE+86OVWzyPl2zkr32cP8o3y+yyMnr
J8MGcb8sMlDA/A5O9c3wkVv6x7KMvCEuKrGPHCp4HVqEQW0Ln0AT1npXVjpdTq4zH+16CT5qqmeR
jj21M16llcm8A2Sgi9/vYOMSxGpTqJIEhTAlFiC260cAIU5cY6MupR1rV+I2eMwyg1c25qC9k0Jl
hrhJT9hppzQgM7m0+INjIOtuIPLL66m/sJyRRbrAIRpV888A+Aav3dN9dbHmunroG+bO+5HOxuJf
pe+/9D79bpaeH1LRXnz0L3tytdoTdUbkmsAYNIQMKnLK3tkXEfKtC1XX86EMxmE63t/uznXyDWGT
6tX6m+YKyW5JZL/tgTVQy/Hkiy7cOR7eqTyl4IjRl/0sIKa5d7S1yZOANhrV/7QpPtzoKfc2oTME
R+H+dBePPvcQV1cOVHEIZgxV0sFrpjrxrXGhOzakDWRIxlY8QhCsFaQo42d6b08Zcusm92maKJJd
tcr+rCBgufYT2ndcEiVngEAoDVMerapvvw2xx45cBl9rqtLYtYEzMOBEDN/Y+0OaX3wLQeIO4tci
0APJMvjxJAjP13V2q5OW78av+j3P5fwgVfTK9desQ0Ry7NXya3TJCV8qq36epzi6uBWy6y/Yoxxa
UrytsXmdx6p8itFYfbjg/qldwyrGcXKSJj1/ETSZxDFqUbGYCj0d4tAOCWHRoMbKbS585JrXrrVX
ihU/3PpO2SIZr0iIcOVGfXcy4fyvGmlTmYmdeAkm8a6KRXxfPAsmHjG6GVYhYx7+Ugx2ZvLMuTZ6
dRpTITLaKGAsZV9yijlG8zag7vxcDM1EE2Ktb3fxC+/EW0AGJX+5AkeaCItzbPtdD0AOUG6Y9wLU
fWmiCiKgAkqT3PoSEMCdzQKkbb2BYfi2QZ6O17ErZvSwU/gGeICCfQw2km2juCN/yib9IRmCr2EC
XjE4ZxeBoOh15HmgJ7T+HCVaJtwC/4e0M1tuXMmy7K9ci+dGFgB3TG2V+cCZFEnNQ8QLTIoB8zzj
63tBcTtbYrCktiqztLQbJolOjO5+zt5rs9iw9GkpLMr6JoGmo0cY3MIUfXlTKQYQDydcBKMgkYNq
+yqSWIvjwap3WQ6E4nXKRGEI0dnyocKoKrhKsnpcGLiBeGQn1TBZREAiDCQMgZePm67uyUiwnYdA
6Z4QMi9RBRBR1kMQcF9/q8gKySTHAocck1vf7u49D8wGGBvjNgzieTztbPsmxrZrVf22T5WvosW5
nrIAQVzCAfWo4jZphQOVPjhOCBPxekFEWjYWBSkOqrq1+5DuHtUVVNzRJRgi/xCP1m2OUafs++Fm
0Iq9FxFjazSot/K6E6vXVXAqQdohDSV9kqrMmD37nr/TPQnYJEigKTd2u2MNE7OB3Spopofprq6h
foANKSbBVRXqR9WrzG0hqXyZFpKP11mtjs2j0nnHgBYtOPAEwfS0rio9nz5LJ5ZTR+MyrVhAI0d2
ForyKzbJMwucsYI/2IGrM91dG6PXEap8yQoj3qY1imkRqt5TnjSUKOAYKobzUEh/3LlwjqCukxD0
Kpy0WGMu2FT+iO0JhUc1+C4Vyq+OJq9Z6SYIS8Ds15U+Zo9Zo0Q7v6ruSwd7ZDTq4rHJbXT7fY3T
UBVwlqZl6uuy4fX9qDg0lMfMT5aGbysPUSWo5Ov++vfDLTL4MVT/D3hK8LO6KiytqbNTCBZ/jgdO
lfk22tgSid/rVof8P8xZia0hp+f4Yh3aIiJNxw6wmyWAnNPGihaDSzbs69ZP05PnkmPYpiiEUh5P
LYqGhdoHxVcHvezsQMEmu0FUjijJwOr6e9mQxQpRwmGn34RavS1L7OCgBocdT+VqtHu5T1mZrV5v
trK0SNJp0YmNtnfXacATgIVd1lkUIqphHtK9blyNU3c8C8wfr2fHLCkvx0hmbmQ3JeYaLAJf9bGU
dvLflSATsS0ae5KuXt/XVUjw8u+Kd+YENC6MWtyjYq9mIRGqlFy0Y+Up1hY5XkuBEd8Unrxpz4LK
LsFNHVCDsjtnpRYp8Qp6HO37PpUbHWjlJXLgYQk0LriI8qtS8Y2byKeLbtX2UdNrQKvW9zLVSVjr
wZ0nJUCezsQNHDj2wh7MYa0n9XVA22Hz2olFsLYti2tH6a9gKg7fyqB4AO+2Z8WVf9XzHG1mZCDb
LhJ2aoCUSiNy7/Ec0t7v3R31Q5xYndXsqiFNWWNmJYRg2g4OkcLJaCRPLp4x1Yv3tYMKp2gtbBJ4
KVd5kw/fMMqXLQJqN6L8EeIPXHdjq1x7IeXLzFxWjaEsc+HadD0J9RkTKLqNVsqrrmzx6+UFrShW
Ud51fueQYX8Bm1XOWtPhnBaTIya/Fd6QfBcN1liELZM1mow3XqTh7vVWGImXuDAFrXlt7OPLnnIB
uSHBvqgqQBWvNfxu9JUdFUnCT9ykXZnUkP6eqlF6JvORy1pAXMTQ97p0YP5OkMMINEA5LeXSZE2E
eIfOA1jLwwgqZqd6DbLqIHexWMAZfm2KUHzMtn6oLmq/xYarmk/mGEc3uWOEN0TaXE819GQIMmCn
hbutbZ/zkGpEQ4n20QOfOiT+lRteK14SXDYjjr44IlohkPVmzHMxtwVyGsfy21scIhUNKBxqscaa
+/Uu//16owGMghnJDJPIHWbs9krx+20XyfC6CsqlIL/z8vX/AhSVtUXIa0VpfJkovb+q0eOu+rFu
draVZ9suI/DIwX2EaHLYv+4zssLdpJlSHOiWsedSB1bpiSe3sqRv2Fatf68ReakhcGmFnlGzYsVm
6IpD9FhN5WJIAdlJN17jdxR6Ca+7UDHPDxIBQau061ZBex5UEJVVq6BH2U3Gk8SPkkc/za6cxo+I
461WgYZqPg9CcR/lQJ7cPkZdCDfaw6r6iIsgWRSSDk7i2NeBQ4PntaIkHYeerYfiCGUWGwOBSN1z
1e3AzMwnwn9OWyyfLBKVi4kCnQX+Xdpq99Iaq00aIImZIyZNhvuy9fQrzzau8ISor9J9REhHQmEW
kVaJmx7JxYbWa7iphUv5E414TudrySagXviVYt94cU2ajdMh8cJUOfNtwByDpILTCD+dV4npPFRg
iZopGbGy8nvTsbWDkQkB/TewrF0X9dca3K5jCZW2VjQPvY8Pc02nzOc4wM9LuslUaF6GoMdCA1fi
tcaNMwriX0pUwSBrcGIdlSI/cKyDH4j88Pe2zbL03VDZD47TeY+VkfcLdpNMqxVhjsM4QtmuK7aa
OKq2CS9vthMIiEuH9hvRNGFBMHJRXGiRdsiESvSgjpmTMLZNN8JtNUi4gjLvAKZPINhOXYSQ3VRk
4eUydPgFFgA5CvvtHW9MBa+sarR7dYpNREZDhd0ZgoWD9pmHjpVl78fNQib6sP/97L3KiDZ1TEfA
aXL/Om4RZKbsB+eU50eoBQJHbq6qN33o+ru0SR+jdPS3bhG+cDT+LVKietaGGuwS08ofLOrNy17p
0bW3rAXUpiYIWQ+xmtiDcWtWV/G04ssJ+9opNvmSXRnc2MQGTXON0apyj9igurb8pFwqSfDDxrF6
w8xPd1Co8RoWKPNqmrkXdWAOC0Bt9GkM8km0NhnZPVSkRVTFeIG8EMTU6D/54Zh8l0724gWSU2FO
Su5BbclHqpLyoikiuQ9r9ULryCzB1Fe+2LR6Ez/+JaLCepSoTow0NH9ag/owdRwIebSjbRLk1zHo
fm92QGvfsq/iRKUozRdayUyA0xq8JJzFuTb1BLHWRKTrjZM2tC0pytYoU9VYOHduQTabyOlcjlVk
XiDcKrZ9GduPbRchWJae/01tlGTnaNDc20YjR6NtJr2S1ECrBtmBOnq4SFQa+DwHIfG95Z09kUvb
MtGWstdbog00f2VKkrJKMPduBaeugYCwJ35HbQP0Gn5HmeH3TWxbFgxsLcEb5LX3gu75hcjxQZCi
jAe4Lg5B67aXcRVAq0uV8e+lR6kgEX1t2eF7okpK4OMaPytMNSpNJKUF2abR0YM2qh486Z1NKSpO
ooPTBuMjyGLKnKyc2Z4v2sn90XnN3qxzg7Y51pAooluGaOdWtbCHZAhJ72xHTXelpN5Vt55EwJJZ
oDlxpEz/apMk3acRbgS2psZDhop0YUq6jEPWBYBi0AS5GMulbSl/f3vTl/ts2qrrAWJOoXFhIjYs
aXCrBo19K8ltDXz2RGkZPSlG1B98ooEDHU+H8Ok0e4I6v2igbSU+WXxl6iqgW3kgXrdPIZnjmGAy
QDNJ4F32qt4fWjpfZLEn5f53EcKNn6NXOWFtWBnZefGFbBKxycKyuRD2Wh2abllN1Ufez4JecfO7
vA3vEwwFjJqqZ3kL6CoQjXppSOdhpIX64Ft2d6HhPcDD3F+WStPcRaiNQHAV46MXOSAY+F2gsuwd
e09B8VkhvnG8FMlmJVZ087WvUUA5tknU/eDVX8dJh9gJDRkgVNFdb1XtHQ6W5xp55tKKK8z4RqM8
9B3kehruNy2hJcjssVeVtX7NTE/UQRbTXU+q4FqBUOriwuI+b0rwhJm+dPnQ1mx6VDvJNnpdemhO
AAm7hLChW0546SQlnpcwfqp+UG/rDzGCjN91GDHG2FqSzDhQHCBMpc6UrUZDbhF1eBB99MYrZ3L/
+ZaRQVVpmZGiUgcv6nk3TAwvLMcw8ldFf2Xi+4qjmKg4Tp8xVeFCPfqlRjg7sqDTFn083Lw2Ksc6
cI5xnH2l9dLtlc6iWU6eeGJAUG0HOXfd1tzGiHW3+NBJURw3FAmo+ed0z8s2adevJeSROJa2UekE
xhEQqbpv11Zs9fMsi6Cv9mn2vYPE4pZ+8uA21ROxG+PMaPXoKrSV4ID5zZyD1DbkiwdOJ2V6I9iC
vBy7EMWBcJjqISyrK1+t0OVO/4pVAmhFH+/koBdLXooxkzTgRCVTb90+0+6RA9Xrmn5e7GjJKgnA
1/uk8Q20n4lw7u8JUXt29IkOhVKlau8xCdFGT+aZ0/FwYtdH5RP3awVyinBd6EY/YkxSRrjKAQI3
jkP371CEG6N4yhr3JusfxlEA+Wphsx0hircu3Xdy23qgrXKjFgNZh+R7sJNalP4DxU1T9wjLg66E
Bb7zAfQssHgwl12F3jqHmFVAmeI/W6QclKgPfa0sBu0QuZA6qnahIEB0naVNtDLVvYnSsMRWkr0k
ZEeWz0ZBWTfUYMU0BSnSeWvcSApLSyo3FDhaABEluMM6sWvyGHHPKAkkxrlJP0xHhpaD6E5/BsbK
AhosUmeV4qAtmXyr5KnWnwARXtMcLPGXNC1Kqsw8jonebrW6udVCqhmdtNFnlNZj4cAwKFMy5EZK
ALiNmWmtVJAt0IEAJj/oy1//8a///I/v/f/2fmZXWQz8Ja3+9Z/8+3uWDyUQnPrkn/86BN/ZD2a/
6tc/+/evvf+jf91lCf/78Ff+yw+avs6/P5fh//56i+f6+d0/lmkd1MN187Mcbn5WTVy/fgcOZPrN
/98f/vXz9VPuhvznP798B9heT5/mBVn65e8fbX/884vmmK9n6veJmj7/7x8enxP+bt0E6c9nZRZU
1XPzx9/9RPT3zy+KJv5hCkTwqsq2h8aP6Xz5q/v5+0fmPywcUqYqTJX/sCzx5a+UV53PyPo/TNvU
haNLHSGSpWlf/qoyiDL8SP2HbUppOqzaNAfDqP7l/56Bd5fy/13av9Imucpw4lb//MIB5b8v+HSA
NqonNJVCNynM0hnXBV8h//58E6Qev6z9L7tl4qNdd+haglDB+afqtU2In41O+c2p+XvgtwPJcwMx
ktBVoaHT5oDeDqRRd4one1KasU1snPK7YSq/79N3t+nbIayzQ5iIY6jIGRzb+yEGUhqSMslYblEs
cpo7M5Y3QaY8eiFGELtaf3JAwj4zHgYgWxcSMyhX6f14UVHDhFGyw1BgQAN60HrsK9xKfdIk8R6V
YSAMFHV3P+SN8zXM+2ajW1IQcqZVCcG00kkXeq5Gj1WVN+wfW+60oSnmCVbalYX/a9bh0p75atCv
Orspd8QAENrk1QblpLEdbmWTpneFPqQ34YSHhcRb6NdSg1UKbmSsrZeIVWu0SwsYGPCcLbjbmAcQ
USUsRYn+qjxb3FcyzuO9pefxTdwEho7oNce3q8kiYc9c5cNLF1QjCiqq9y8TcZi2oBkuVRlTu2jc
LEevoIHXYeudUFAy9cw4RpFrfG1oiZLG2shtjUp6kVA3mGt1Oi4TN4VwCsdwnbuZetS49ULatNQ8
3EwYD1ZlBN+TzMuOhprJXZBU6AMtBMM1jtZg1RQV6b2KxV9SXtWeerSZiAwU6eMuTiqq5AZUq00y
GOEEOPOogQy4eq6KHDZjndB6NshWgOsjkoatm04BosVDuBCWU0MkDXHGjKbeXeZGYVLVCSgIzfMo
SQ9mYBR7FlDdMtFdSBeEJz0ULCBSEoLA7GYxGfJwsvRVmMjg4FiG+itzqa45ZU08rF6bC8eo0mSF
pURfcj/Vd8TCpNdhQ6aLglaZCrSXJiyoTHEkC15+9ROFvEgDY9w3nlF3HhQWi7skaEcPh4LTNDOn
F82mhc4MLi1Gc21GR9mOAZZfy9CMatNIS7EQDeiB3JkuPfGVJW0VT4HEezmz9IRlv2/aIZUXmeby
UrSebwO6QQjPplLAN8+QJmz81sAXNjg9N6KZDUm+icIYXrCTtvZasF0gIKXrfYLq20bgWdH6iHJh
PSKQ9uhCxBiQ2Q1y/TyQzXkqfYwnnbtXChNbsZMDae3h+9ddin1aGZ8HR1WRECjZTeHExS3RbyOo
QB92agCXwm1pSWJ9FqsU09cPoy/K21yp1V1BT2QWRYFDZd0FEaCE5ZY6DaBCEdTYh8vsYihixHqS
qVhG+aVaaIR1RiPLqRJFT0ixZAhEuSwamIkuVnGio5oD/X9yEnv0HUzLMKTLuLxBPYt5YCi7QxNb
49pxMOShiNDzOXWE9q7PEZwV7oAEfeiTVamn9lYN82Hu6/irXcJZVj7+oT13n/uYIsRYqYYPBtyE
M2ur/XAfp3jyifxJ512eu+shsM3vZUzLQh8mEbFRPwZW1tIcjsP0urPy/JBjV/1Vy1QCMAbS29Ve
9siySizLgX6UPuoOHYkGklvqp/q1pubOL0wJpKl0AHIOxZSp4tdqvLA013wpBQp1X0T6rUJF9kKT
1Y/BNRIC28F+j6zIh1YaS4xaLyZu7wXuUuVWkQloy2Kk5KB1Lt+vYAMox0AjQwyuFrImwrqkvWlK
V1/w9r60wlEsVQTGWE+BAXK3YKTVKYCiL4gdEt0gY4BxKLGu6OJS0UjNwfvCzJTQfs4QfyFxahVq
UR0ZAJhl5sIizm1sMGfWukXkjCseIyP53vqdPXdM9vUFvcu7Ia0bSt8o+gMnAohu2eJhKJGBzruo
/KXWNukoHThFzcVqV9Lq/ebWiQ+LOJBPlIrYTKQoqfFIwveuyDzsNTfeOY1rvCjdiBRxjLxfDiJ4
loMjoXY6Hgu/Ll+6wnxOVLeh2qc0S5+C61Ue1QF/73rFfKDv8zgKvblMEqu6d+hM0X+xhofBK5QZ
37MHOZpba+HAGAQZ4TzUY5PslXSM11SUk2+cD7glVgjZX9UR9tWkokvdhdHE4NQx4pYHfBKQhPZc
mLxiMGMWMDXQY2J8ywMfsTDBNCM/9RSPjWw0KGvMmwPlvdoeb7TWyO5jM9PwYLeCKwJWaqknrX5r
6rSLZ1XKZZnlg2xvjD5m7Y+4BDlgLweTTrmmf/MSU+vZ5YoKdU3cPcEQ6Ex8eJl5kMw3FhVKgc0U
5wUILKQCCM2IbWu1kazOVp1pfHP4lIDfEx/QZAkYYJHj+/fH0F1TB62xUdmXkK3Q1HeQNXUYSGVT
ox6WJF6pdnhLNpg+w/KbARt2/TmvBKIvcWxxjvy5F2rNLAOnNFa6f0laLdWsqDIwnqHNn5dFZd5F
LXgALipOLVoZobIGj2LjfdWsp8rD+1axR8IZaucG0Ur9taVlQKgrGlZJY164Ea8Pyrzmuus9m9yg
erhCUFbtbKVAv1h47mUUetGP2uuGg0HC1Nqrs5LtgfWU0+r5lgc8ejP2hc6dmTjahR2VpNXrHqG9
lYXlhZY38Jqmjoo7OQzRJbF9HW0/LbkkoghTh54UVzxgcT7TjRxQqe8lBIkbQc1j4EFDSacXVXZh
j0q+pOo+Lu2ujh7MXLrLj9dM2pklk+U4uqMaKkZW83S5KYvBzaRoKezY3vekZrNeEXRVIaHZUS01
F8o4uMvK4SH2Mt3boHOqlpU0iQqrSxIeZOq9oLQJ3QvLQGcleldjhgSn9hWhKkTZj7+tPq1J3y+O
bUs1WYA7tska/fTb1qmLBI6WRN8otO1+mgqwDIyRHW8n3vYUaL7zBN6ykNtQvV0ggaVnxSMXXHsA
yy3t3vIeaZLOfAVnheZuBj9cffwN/1y92xgddY06MB1Q3ThZgWoRemHU8AePUDqig2QJ3t11vopc
9Y5IO9vFx8Np0wr69IQIx7ClIxjM0k9W2ADpPEqIYL32yCS1XmO7cJssfQDHkGhn/TO9lFjb4B3Q
q61cwQ+au/NPvsKfd5BtmeyZIHJYui1s4/2iO9BsqQcxzIeVeNLJgV5W3wwe/6UzB+C8sB66emnM
o0VH4NdMfP148HOn++3Y08/fbJZyFoMxkEJ8cM2jhstqFiYkITcF6GmrJIHy49H+3DG9P9KTi4v1
OaceTGm4+e4xhYr8/uPP1z4bYDrVbw4no26XVcAfYO8vgw35eTAoYWDNjbW/GYjfu0eBvP14zHM3
kCl0R2iGrhrUFt8PKdmjIQYhshWs4WDqrHcsqvGm07sbSqt0JfIgXfit4t1llvXZ4NOtcXr3vh1c
fz+4UspKImY4BA0YdhdMeWKDxM8/eSY19ewwjq0KKv+affpQdkxlhQ7cSEZbjfjYIlKYYK4Ezin2
LqDynlWvuPDsu4/P7LmLaamaaaiOY+nSPjmzWSfxCCfKYfT1dkNCkrNw8ty8+niQ6ZY7PYOOMHRG
0GzNUE8evqpJdKXL4iNOg5XuGBOHctOb6hRdtcYP/MloZx43W9VU26beoRumenJIjuHJIamTI1wl
lM0vGeSYiOyPyvqkbvC6UT85rHcDndwY0o4DjOFEnRQtZkp/MF8ILVRuB0sWWzaZpFYrhb12cS3O
DVmQDpCh2kG6Y5H82ZFfH0lcImgdY9B/Im+1jZP6xsxMfXtriORrORJ/jDwbO9TgwDaKiuDraAuC
aPsU4nseNzSJRjPnt3FU7dS6UCfJz6LHbjRlTyK1t1XiD7WsktdpOiSPI1beNU76cvHx9T3zeDrM
d1SpKGlg8Dw5EfQYssSCLzDA7oD+4ts5CtoHt4TMwSIMUnlWJRcfD3nmoXw35EkBapRlO4iuOrqk
zxlkjwbI9Jpu/OTAzty4jirpM6sWyw719FbKPVZbkdceCR1kRUe1Y/yZK421qGk1cP3wb/1CblJ9
8rY780y+O7bp529esGHcwQgJm2NbtLNaEAxGYOTHZ+/Mgsp+N8TJE8ktqiGnKo6wbYMpY9VnPVxp
V1JY5aLMxmuUBP3M9+poU9JEh5ZivwhW6fa09DMtglxynjyWrIG2U2SgALYBBt8Cw/v4e567yprB
oo/Tr5IyffI1GxbPtWVylbNfinofeRdR8vTxCOdu3bcjnMzNVjEEoaHIo1zX2/QyWPtHbaluik/u
1jOvJEcXLC41DoPX4MmcXFru2FP2ODb5lcyeE5CzOqW8Iiw+WXqeu3N0KaUqdKQTlnbyVChU9nxz
1I5+Zm+xPF+3UXb98fk6s45ydGZgKkGORT15Op9v7k2lC2VeA3vkBq2tVZgOsExU6iS5RVhCpTUO
oRQwVGfdaH5ypc7dC29GNqb5883I3kD1cexLMMliJ9AQsC9NMaT1m48PUDt3raRk/2OwiBfMIO/H
aRxbGfuIcSD9z9tFeWfsi3UNtWOrrce5vyEzEHSONQOv+/HI506tZHKkqM60wh3/fuC27EUcaPWx
csmjE05+LY1wJ7J8Xcp21/liU0F2/GSxePZgDQoAUEoky4CTuZJ+gWflVn7sPKcgJkTd1jK7T40Q
L1v8yTNwboHjwHX491gns4TdKXFqdahyxnDV15cpEOxYf5pAJTY4QSfV1jn5T6QSf3xazz0TXE4a
JcbURTh9h0MER3gbq8ceTHKLvTATn6w3zt2Ykr0N7yeWbbje31+30oFOBljyWBqQ6stDRF5myMz+
3ziKN4NMR/nm7tdBQfnh0B59JJJud13jePl4gHN3AjZcC3igtEzVOXlFJYmemwZ3n9MYKW5T9vl+
9S3OYOjJ7O7joc6dMNZlvEXYdDnG1Np6eyyVLbNQEf1xJCx1uEZ1iWA2/ORh0j4ZxDp5XVDAQEka
V9TEi+oy1GwPzY60wBA2RXuVJxh3WrvwF24NE6QGJLjF4xctk7wCt+z13dHuiu9gbcZd5tufrRzP
fzlb4wSYtsF0cHKyyT02nU6KIzG6W2NDxOPSXEDhWOsrbZksho2zDT+5vP/FkHScJA1F+4+p1IjQ
RgWUrt1D85D/YLe0QllFbXymHPoloalr+0ZZfXyd/4sxaavxIhXcPSdPhmKmhQ7xk8OUO2KnfoYL
ZU5o1TbbUoybp4dy3fx33t70JGmACo7SPn17m4pX5Uat8vYmklnO8x8xIbfTU78fFvQ/DtW2nqfr
7OWTIz33knk77PR0vXk8jSqP8Uiqx4YUMazH23iRzDGv03afEZeySOefXc/PBjy5g6YAZWRe+TGz
s5feHx5MAqT+h8c0zVdvj8nqBrS38ljWGgAAMIoQp9x6IHIofu7zsN4oQDrWQWbLpeipFncFzkAl
HwhLAfmHfrD2cuL+UhSfH3+zs8f+ZrtxMmnh/p0aX/WxLsQVwt7bHk3nxyOce3m83dCcXM5CRQ+c
s+4HdjGH+w7yXVLiHj55R02fcrJ/ZBHOwlAXSAYob74/wZ0cWqyh/iXk/2UtqKEq6HTFS2Pqnwx0
9kF8M5I4eRkiwjJVGio8iO4al9gllW/lqMzLZbvEi3GZF7Pw/rOn//xV+vfRiZOrhL8i7PLAOjr2
Liz6BYSbT27Qs6dPmBoVTNMS6BHen74GOJwEVnCUSbtthvrZB5clQute0THafXw/nKt50exh5W7q
1C9YKb0fy2azZCklNnSD+AEcdjP4zAuQ1POCqKanYluvo5W9/HjQszehifeekpetMiW/HxNUaND3
XnM0S5KbS8B5AKlEsmfqVA4fj3T2TFI1lMK2pMMi5v1I9piw7ozGI3fJNhi/4rpd1lE393AKfzzQ
uXvCUnkrszdhgXu6xBXpUAR53h272L6qjQFhnX//Pxth+gZvXlqDSUAGduvL0vweJwEN7U8We+dO
1dsjODlVueJXtpOyU2z8dRDcOvnPGJ1dEnxyb08fc/pqeDvM9DXeHIbF9spzg+aoqt/q8Yeu/Qgc
7ZNrIZzpqf9jEA3uCkswlseni/9CytTXg/DS6MEMg5G1NHsPBWlXQgiqhniD8icinxZ5W2EncIqW
wENmPp0/x3+hoUaQy90Q3EWkSkdQBDXW83r8Pda6mRhogmtXFimwfdxvDDgxddfvcgW0SlvhqsWa
mg83Sdb8wO+ERjCHCBuQVOUBQMgEKjvLWjddSMwEfAEHLpYZFI8mjZW5OeQaHJR84WZwR1ttTQwE
BgFh/cq74JmybLayOrwSQb8YLAdCUbN3jSsnAPy3aNp7XzXuKN3ioqJuuO5r5Cwk5yE0ObRQlVsy
Fms1n6XpgxoqZBHtDI0JABGhNx5rDDLF0MxxNSHwpmhSbRtbXVrJvYg6WIFHIEyzQCzKPFjqWLsj
UDduLBZdsC0xS5UbK77T0ns1vlG8W5EsGrI+3WpYEGuwNHTUqB7q8Zy1oJ+tvCZfu3hipabtXQj9
Iq7uw/apwpKYDM9Nc6WSIurhZzai68F9wQYyc9tjjubdxCHZAUEuOm1btITAQZ8l+S/JYbkZA7Bb
Ep/8vVahlyG4GhakWyG1hAh8JdBjxAGBIw92d5WkdGQOhrXLiUzOvOceuyGZahRuF6Z356Y/cgfj
hOwXzPAyGdbIDjelMBZDY922RDImIdEPsEficu+VEldUuzbtfB+4E1qtm1WauFD9n7oIwCs7Kxc+
Ua5DHk3xtg7aRexmX12I3g6g95k3IGiw8xptEwE5xniPyWTZjPo+LXu0EPkON/QhSjBQt4Rjq8pN
mAaLQHDf5Pm+Enu3ET8isMBwx7ZJPiwGcHmgRmjHKithfI/V/q4j1IGoFrSmJKiWMfZ+jKcYJ8pJ
BjKa7TLyHpvmQRh7Jyyv4ro4VgQFRY5+YZEM0zvRMS4H7sjWwBtMz0VNdBT2wnnCAq/MYgPvTFcS
k2haWILRz8wzqpWqLRbA88x5V0bBOksBB9qx9b0z+tvYHy6FPe6rMuF7V1C/1K1m3TVRxpOW7E2d
e3RM83Vj48V1JJJaIrYFGcBIxjauGTwk+l7rx+9tae5llW6zzIHiB5vJElcFApC8hgdsDY9CrxaI
3xYiUNkITbeueuAZ/Ip+emNH9xAz5z4Edo2WGBl/PhdPFncdIVgFOX3SN2edOIS2ufDL+gKdWD3X
CnORaia8ELGTqIHUCeQnpqQjb+NHIz72H06OTRXPm5W3cNcSLGItllp7MzaC3C9CjStgPbwG3D5Z
4riZdwC0fYM1vN8irHyISZxwyBXx0og8uRugiCBZq+VkkzVIiCQcZ1U7wVbzup1JhqVb1FcBuaup
8eBg56rd7VRdT4pfMTIAfBGsV4uFSxaan3m7MLhiBwyaJpr5IXHnDrySKD+WuoYKO8HqFEIiHdV1
qOdbj9e+6nKEFUbjHj3YrOnjrzHwl8iKb2WZ3unI39tRksjUrlo7uYVu8YiUaRkWebBiV7ojF7Nf
lhqh0hYIubUtih0hdzQHjzb+vGjseVTd2NhHRJskfoOmH0CuETTbWqR8M898LtxuMRZPRu7ZmwxO
8jwgx95RuM58RdxSQHUti1JjBWI1XZjZj1Ypr/ien2y6pr3Gn/MI2zuNRRhStZOFCpx85D+9JBiE
2Cmscbz96x7gCZuGsPlkH3t2BUHDSqVZZVHMOdn36MSLpEEnjzkQCFV9CilWfLyAODvzWoLOuK7z
CJ6uhQR5RrJnJ1fWMO70YTPyHNpoAD8e5XUf+sc5ezPMyQQfFbETeb0Gf5Iao7qs1miUmIKdZfqL
fOyDuweMspKr6jK/zx6HtbWIFtidF8bVZ42Usyd0Ok5NkyhS7ZOLl/csl92WE4pbrW6Ly9psP1nL
nBthaqCo1HpYy56u011aT8hRKHYADKyKb6Zy9/G5nE7V6al8+/knp3JyJMQxaGPw++WC1BAizMzW
WaBiTFZmpJn3Hw937gahfmKxUlapuqnT4b5ZmiF0iXu3GI54/NAxPLbgiVP/k0M6059xJNUx9htT
heiPEpkxZlNcoX9pQqbbS7jU17HZU4auLJX4RwShPx1XiTYicVnPJI4hcZp7EKJMf4QF4PQRbJwO
6uATkKP20khNY2cksv2GLIhIsNHKjE8em9dazvur4NB4cBxU6XQHaHa8Py2DB1qiHHgJLOu9nFdz
IDlL9E0L8AAr0g8+uQh/3lPvRzupTbAtCl2LLCJPvSPtTO8fPr7Guv7HPfX+80+eCnQxFlxN/RjI
UXnqwDhf200viIhr1bXaqwCRIZVvvCJyt02PWWsm9cLbh8CuEF+qVf2SZ0NzgzcOa27sF9eJqKIL
w49QeqcduMC8SI6VjfVHbYji6Npi+GzPr//xVqYBLlRaNCzwp2LrSfGtV0qgYrI4lrb52NKSfbJq
1X6SvZ98KygGXkRt0F6ORBMuA5oMT7EUVyXr/NVohVMUAHWVwuyDpQhF9oC8CrVOHQfDouOgfpmu
UO7LKtAupDbKtfS65Gca5cqvqHP9X01Tj/MxaevnxBqG7x9fmj9vtKmxLxxLaJph844+uTSd2rvO
IKujirp4H1F5muGeL9ZWG4/fSrPTr3Tk4P+Hs/PabVzLuu4TEWAOt0wKtiTndEPYrirmnPn0/1Bd
/O2SBQvnAxo4B91tbzPtsNacY5p2lwzsksZuklyzFah6ZqjviF3N7oV4li+Vcr5PCnyvnJxxbEj4
L04VDgpbEtXou0OCaLNVpae4zH/JCJkvXPvZ1xIl1d8Tm/xtpcU1hzE0FPbzir0FwvctsbyusdM/
SbRQ1+2Fdf1MK4yv4H/DnZaNrFaOG5nhCPT1hpvCTyeHtHUbtYKjvRfbaiX489WlyubFUU9qLYlB
9BkWr72WF3ulDa5HYXwFx35TjIRvIgOOhf5d1vBohQ32gSggkaNHCSnjG+sB4oB9iEtPN4ILRZJz
j5i7gQ2FXY7I1PzvBAfDrqmrztonU50/TyhlIkJTQmO1TJp0YcWUzj5nlVK9oSvH1/34t3xZYwLa
0lJohQfOE57w0q/y1bKKHySHKNWVvv/5pTp/Xf8b62T5DOUxVyibHzDH90njatY+0KwLu7ZLY5zc
O/EIbq4K7l2rIJgGhxR99Mql/ukZmeG/k/bJjFfKxGHkLEHwiQvPJOjca50E5pEb+OF1cG+BXnmS
7dgPP+qP4rdx6eM8vpc/rYDHNevLQ6s4rUIwEPadC43riqgit6Olk6yrx2T18yOjLndhrJMXhHTG
YoR5s1fgwcMA8oe5ZkIcdi1ME2gZ6coYh1cUZfhnFscw9RtNxXgxdURS1shjP9oY6iNwkrpSVkDW
EIsHq7ZKXa2MNnJZOU2ZEH5CimB6V3aqm2NRGrLaM9JnYmydpZ4c9sSriuAgSZrsVBlXwJbsY94i
WccAD59FkBC6SNDzpDozGA2IUitJavbiGO35Pnc5+xhkkbsRMFBZhFsDW2liVLfCIN3n8adSKrd1
qjuYklY6ab+SWa2k4gM2hG9RsCH12Vg6N55MMGiTLQklMODelmEH9kfEhUlvS7K48MojxA9acegJ
HXUFY3bQKLsI0lxV/ZAIwozkcgPWzc0ikpXKaBsI1YYgKm/C7inF8ja3VDfWhm3H0VSPuptJ+AOw
90HTwAUV4p04hJtYN69CMXDMevIFWJ5h8DIlw7UiqdddfNWQEySHq3RuQFv96UHMxdK7oBp+b6ae
IpAZbUJRJIzFmHwzDXbYaGzk4u8WCVeFMqysYyQsR+0eFVkt5msCzv9goUcUqPsYiCe7HQMv14n1
tqqIUhrg0aT6HWiGPUm/zEG/K9rQEcqXlIbMItc4mDObdNzrSvwjywlxJZEfloDJ8tIfavLLhOZ5
ED6yOt2qpBHbAuBdtOHXUzza4gLwC2Gy2Mo4a9/LYLLlEYkzoGwsWKtFTaFj/xKJqJDqfpPEERQQ
y6kN3ZmCnN9+NxuYjxA2zaKyUcgOpfFqbYGBHITpFwyUG3JdtlOTXC9wEoVkvpnAx2nCy4D4curw
cAsdvtfigEDF6UQQtzoROpOI1sSApBCsEnxJMrSYdAEJHr6X7QgxLvPARUwxHmHhpgk+tOnDSvx4
mu0iflHV3yMV/UT0OPEBhraIZWmvavM+BQettPlqCiNHTSaO0AUmOwDHqVc1hZunyJiJhNOFhrDu
2JkTyneLfNtP4xZjN8BX2qq16LM9O4aIrCPho0V3HveSF4+Uc0oTl0tRaJvasAgLMudHdDSv7CoI
9cyWh6qNnTLFFScczSMR6qvGIansEKWmw8biaLxYmRh4u0DZZZLhVcUCjfeYfjb6AbLKKLoRC8le
MrjqZPbIPJ8JzYXSVRQwTa89Hp2XgmCSP330GnJ+6bqEsHXNcCiI+pmp75JmWKclQMVjrHN329Xt
eoDsYcz8FJilViV7/LNSlVUR9j7UgtVkQRfOjhng5aOmd54lLY4mPBpFvtbK3ssa0estks8JFSGT
2s8hpAqDlyztXuggG8kTKzsCFIAQU634vdS5WkN+t0pkeIqtIaw3VGA2ZBY/Gd1nar4GEz42YBH3
FrRsvfZmZZdW3bVghL9QTJKDg2itCqZbQK+v3fArWdSNhsspNmZSuTtc1Pej8ixJT6A0HRQP2KYP
R6MilDW7xliBmRJ7Cu1NaP0p3jQTYXy1EENg5BmIXqm4mvHxOVWvulMi7I2uegZ0/GEZqLnjCd+o
0hTbIJ+vJ3b6RNPJzLAjpwY16u+HyFiDk3brdLiVcrDuVvAqZcl1NGB/Uwfj15RLt3LYrrsYglNX
PZJ6cshot3aQa0uJ8ldDQAzed9PK3VE238Qm28jwkrR6j8zeFwzNIdaKQjaKAm3alMfwPfmlPLp6
dH1dklNJ/LVEC7Ajzy7u8DTKaePEmkEY28tQBd7SZSt5fMvBpkHR1atjGFa9qnRq83W0JjnkFc3u
Mm0UC5ix8JRD4mtQEAyTOwEULGrISzUkfhyUMr88Tg/lUK4lIlEurIIX1sCTjYsgNd2YFsJeT2j0
VD1WfnHiw/t5kPM7l/9/rD31H2taXuNImfd9ottl/2ZJ2AWyh5/HOP6h3zYOOu0eyi/kZZ4KiMgP
ESqqQYcEGpb6WImKXSavA32Wn4c5u6tk52oalmTROThV0UPfkJIxEv5qHcXH0Eud1k0fojVGWTd/
/nmwc9cE1x3BvoR481tZCWsOWT/STEiP4k8toSGQ0K0KecR/d4hjtsEArWpkmx/PfCfnwRzZfASy
aG9lXfVZwAGljxA2F3Zc3xvA/45yqj6cakFkEhn3yn361F1r62Fdu9CfoS5sYYG4xa68cPj69uId
B7QkXRFNHU70aV1ukMAzwand62Wf3xpwzLcdmXAhcw4BfhfejOPO9J8XkLGOW2fixyz+9fRIHUxx
3kBv2QNS03+HWhS/WARsXjgDnD/X/a9CpJ6IEABoDONSN4cctYwOh9aKb4uEYHngLqUrzRWBLvNA
K2s3lAgfC+jz70eXVQycUSAatqpF8cqA7P8ph1K+0ZfGuilaUM8/v7jf7wVlE95Z1dIlg2r2yVFF
1XKhlaV6r+kDVjZyUbmRF27390fLELJInx20AzKlk817MSahoFr1njWdAHSjeGq77B6z9X89sHJy
VEV4D6IlUSvRTo5DE8aHTteLvTQke6DxhxKgJF0K5e7nG/a9Vnkyzsm5Z5xhHUhjsRewx2zmd23d
7iK3u9IflMWWDxxab6ZVfg/z5ib+r5PMycgnN7LO66hvu2J/jBgGaVb4R5aYK45kIwykw154bGcr
TyjgRZFvhFLPaQUgBwPTEuOzj59IaPUp2XOwhN3ikibqhe4l29F30c7x6r4Md1LjTElTiweGE6vk
F9XEAnO5qjky8UFg9GpCtdXdPDbXJCrTGuqemirYD01HPDCU+qb5CImsdi886nNvLgplA4SIYeL0
OPk40qSRhDqq9tlkPeZ14dZ58A5fwRXb+VHv5bdRt9aDMv1JZPkJUOGLVM5PJOdu4Uq6vbJcUGkd
R/t32jJNfEuSrmILU+VTrV8iY93Ih2ovmceu2WC3bBm7aiZ8WnJa5fHnaz976aybkGYNhCunTS5V
H0MpwjEx1bdTf2/RUxPb+5+HOHs9MppzFa8DgqyT11mri7pRjWZPI7GzZtgGZvc4g4eIhSjdWlbp
/zzctxoC7xeKX6qJGKV0+XTbAXe1FFHS7XsVkHNrADwMi8GHpvhsAYyA/7mibXNhzLN38cuYJ3NF
2S8g3vRm39afdHJtsbNskb3qzxd2bgrHNHJ0nComVbSTAqLe5MTBye1emhVXUzOnF60LH8K33c3x
1kHfEfF0oGc/9aWoah81c8cISUty30dEXHFfr/vs5ecLOfdC0E1By0oWhCafvhBxkOt6kPGEpOyO
UwBal+BBWvS7VrVeYQX+92dDjw6FMBYVtmynn1MpJMo4a9MegbjkjYpUu0VN9SausJz9fF1nHhCC
I8rkhsQe59uWLc2jGZ6UtBcnw9GnVwQk3s8DnLlxDHD8D45x3u+TLwnqr9ATRLkXhvoqMY+gmxAS
fAxHRK/Sw5F1/fN4Z15r9tRo9Uz+YXxTHcdaADY+k/da1vwKJYkajzGRyKSkF2a8c+NQEpaJbRRl
Pt6T64pqM1SCAdDLSDbD9ClNij1V/YXPRz4zMdB4/N8ox7f/SyGzLy3ej0Lei7cgT5qXmIDNleHH
XuAGD+KNeiPcgXjZmQ/Htc9aaU7hZVvAMBQpVpwj/UsNgbN/Dn1W9vhMvt868nk+yyJKUkiDvlJM
7/R+Qts00GJMS+O0JXUSs0lff36gvI3fFxfLRAagcajABXQ6O4ZqEJcSj7QSOU+3Uh2TwijdkYB4
zIuJ39LM2gu5cdtW4a1gWHcCPt3AFDnvyEhW8BqUxzQrigvpQJOKXHmVXD1F37SxBgYELVo/ovJ6
LSbVg3bq1/EEYZjAd2I7TGgbwPXWclsf+jrf9QlwRYAHflzIIC1LSPUj0bnqSL4ImNr7QaZqEev1
p9hlD3lt3Ydl4LMlA2453arFfJgNZTUTFAfLCTWSoKNxane0/TchEjUFAgctF3uAhb9I0dVivlYQ
VeF43gFPgUNR2nqnP2ej/BY0xYHUy6tUm53OYH1SEdZrk7XtZDLkaqIwQ+LQ6ll4ULrsTsxjZ1gy
Jw/KO0GggJYUgA6inqP6uLZ6/TERLVI56npXq/3VgA1xjsancUCwXyc3I9x4rZHu+1pwlbIhkEaO
d9z8NQ3uxDfnaLHNqL7vRlX29bjor/us3wcm6TdiQtU4XTNvQwoUhPtkyu8tKCGdEBC7J6/IK11r
1F4si/TAltoZuZjCaowmLzNGmk0cfmptC4uLcBZEZJlhi6h2skpxRTP/3UpgNokMMHVigHLRkRGg
pAVesYRbWE2fMGARN2bDQ9zyL3kQPFNqv86EOXT/coyKwHwmPsWLC4vomIKtFG1CNGbKVYlWqBtb
Hw2RW4KMoCDjE5RxXfeB0wU1Wb/5mjvlJGnsg1txDOosUhX4VpHYYz5s+f9dhRo0HUHEoy7IWwNU
/qy1bFQIEbtwmPs+wUJTQuwD3UKkF3a6G6pqNSn5Qw5J0sYbSsst1W+p8zBBmG44ln6iX9o5fF8z
GNHihKoyLsvUyaJOVQ6ipSbvB0nfIo/YpjSyL0x85y5KQtPBHE7LDSvzv/OeMJVhmyhYhpKWcmP2
MYUDIBvB2FVawMmJBLML24gzJwpLPHopQcwijvl2RBOkQDQDlFOajcb2rvCHtXlPfILLNOqGvnZh
OPmb4BeA7dfhjvf4y8QOcXpkL6TQIDOAoGNKd5Tr+ZG95V7bLdt6o/vGk/LIRauR3e0E91KL7FiK
+XfDzviKAQIA+yiP8fgAvowfUESJyXvYJ5t43e+69ejrvnx1yQN07k35OspxPfkyCqfuWJZ1dQ9w
pAkqPzIvbZzPvifH2oCkskpC0z4ZoCLiTGnFfaujPcCr2aRbqX5Xhseme7ywDJ29FixitKJM1fjG
JkRXAYmQ+DskddWD6ljP4RuUo31LIOSq9pkWIYpsLox59vKAFfE6aiYFkJOnFKdZIY16dBidCTmV
k67zdeIuH6ZLVIsLT6u/Rt3t0Pe5/nlg7W8B8tv7gSWG1ZbKDrWRf29sRpyGSij4PoNzNM3OEDJI
fC3Rakp9eGVoZjt9ZTbBXSSE66ndpALxBrRozHl+aMR6B4XYpe22gUWFmLxJJnueOruuG1cH4k64
FULxK9n63fQJPcF53RL8modPs3gzIRVVE+jdNyNpzDEIntLpDSc2VVuexU0AqklNIptwRQiJtqLX
tsChKRO34jD7U0T+c/WsESMk02YVyIAnMqUnkco29AKmsvWilqXqGIr0HGqIOcXOI1BtM5T580z8
9FKSdBiUThzet8ZIXxG0OUFEFTuIAjTQHzlZK01jx4S5RYAgpO4qiPWrWviYKsGWlxsov9Dfc3cI
CghV3IIY6kKv3Q3ET0+Z6MBf3sHnXemIWVk0Qc2j3yCmoASWno+Ry0cJAzG9HpRXFZlh/SRDP7Qm
NIdERByRf3KMw6a17IwQloX2VQ0RmPpgnoGzSmxSX4bEIKMg9ivouGF/NbYbeGL2LD0PYAT66hhy
nJKKiv7GDggSlBVbmWrkU8C+kBu2x5SX3rdM1mOE2oI82bEYsDpyrOcXDv2rKH2ULLLDJN9xRLFT
/SAJt2q0awgT6qccWbsrCx8xkR7CutGfStOTlSdZJIpdWcXNrsp/NUlETpdO7A3rvEqvEwiW2Xwa
Bi239kOrD5Ep2UakeXMzw3iDZRZk6yg0vHRUXq1yfKrb5Lqy4Jeor1qq2aj0r1rtuZgEJ9BpSHeE
wJv7Re1tUtoay0/FVcoGJA72koC2/HYZ3kI6XE0RueR8dhaBvDH59A9ZBGeBo33NL0rNWySHdhDk
HvJDokFwI9Q5NPx+B2lijfaM/35tyDsj+oNto2o25RTGtrYke7MBLAVm25GL3Ot145ibwX4uGO1e
Vp1hyGyWTCvNCDysoKStgkp20taf57sRs37K6agvclsx72LJlbWnuP9MibFsySSXbQuAh5Bgm5w/
TEIhCDNya9wRiXSVRy/NQGuaQAH51Uz/FDgSgNi8aJGyTcOtqdKvrTmuaoLbWPTsdktAJKbJa4yu
X8I4wW4lSXRnrkw0BWS3gturgptKW0D1EdvbPVbm4FETdhVwkE1GlMLgN6RRTA+l8imkD0n2KgL4
avNtOreOyrsp69daEvmSktnpeCXOvMQByxxhrvA011GbXEXBc8MmPIXwTQLlgNzcoksNYoyUXJkJ
z6CHeoyh+CBP3iYnbVMLPgzaN2Lg1nLtylYBes1aJX301srlvdhEyDLJ9oga+sJoIbrOnodhlzaS
a0G0mhFj+3CK1NiLksdl2rfzdRqCIj9YvCwa97ZnJsgpkcVOHs5MeDeVLhA69Y7AG+g+7NW9uYQ2
Mlo42RA8XyXgZdT3kvyzNDak5jpmPtmKKvl6LnrK8Lsj5Q/kpTN0Dt5+FFKxPfeI/G5D9R761LbX
IqeL/8ikR6jpvYi3szVee+VmEg80a/QAnqzu9fWtXsxuzcJThFDgS/kKPZ0bN0lss4vwC/Et5Wsm
gJf2+3UFZzTIUmdsV6JOrikpScQglwJhfSXNV6i1EyXhRCLdFCsbP21uM4tzWwGE0ZS9qotJ4RDv
uw7UZJDnkOWF7LPoo1tpaq4GnbST9LEhx7hKFPq3Azi/gxUsriqOhHKHGxTb7t9x55dYTL04752l
OtTxc0k/sOZVSOjLJ4/kWUfWc8VUakZ/uv4x4VhEcjdpsC5J0oG6XWLo7ZPsmuquyMddWzZbRToM
sNuqhKrB2zw+k17zcjTRmEd/UDb5NUl1vUQY+Ps8InZFWJIJ6AI8ox+diPNBMB6TsH7X+nU2BJwm
dLtuI2fMHyyEOka5K8vbpPWJB76NrNhRUcWMuFbC9yhTVyOMuyL5KCN5baSc9JvfkfrcDpyV1kX1
0KsHwibcsRQP8fwHC4jN1hnqx0I2lGdab0uyUuSdlCS8kgQAmQfqw2GeeJUB5I0wvQuLN0vz6dIt
YxCTIMtRFzuCp79uupQxp15Nv6+1yl2nhb4Zi2s9Vi8Ujr63MNnBypDrjvhpWZZOdwh5OwDGGKX9
vA1WlT+txc3iBDZ55Ji6L9UdjmWOfy/JhDkoKVDriPv7xnUwpC4uNXYjUxU6YfmRshQJ0ztxhheO
HecK/QzE9g4WtEJj4eTeVRQ4hiYC/OGl+/AIVCsiO3LlXxIYENMJwdL1zyzp2XhhYPnsFepHKAeQ
wmMv7d+HNocN+fUokbtUG64WxMLrDiyobwrNcqe2RyZ9j6PH7hVBwZqW9etCn5frMWglv9X5MiN1
iW4rQjIf2oVM8Fztwps2r+BbxezbgFGGFnOaaqIGH/hkR2uQt9xpYWWJbb2bkC+D2teqbPVf30Ue
HE28o6f62AE72cA25IVmC4fTJdcejAZ8C3TZ0Gov9YOOd+ff94MTKT1CTsE6zKPTffIslgvKNnmv
QgDWQS6rTeYt8gVqyqVBTg4z6sRr1yzKfoSCZGYE+rQ5qS7j7c937Nwxg5hl3kKd4/U3OEQuZWKY
DtI+but5HePDQ5lWvv88xrljBed2bA0MQLf+ZHNPVtqgJ/2w19rIL3nnAn2ViA9a6i1J9X+YjNAE
0NbQwKxT6vr3vRYALqZVakJkMax1bmFBNfJCxrZNEufPF3X2xh2pTmB7mJVOxQfa0pkDgRb7Tvmt
dHy188PPv//c46fmeXwykHOY8/69kqHpjT4F6KSqr5Kx77uNXl9oOp2ZfZhSvwxx8lyaVi/FqMkO
4xb9lM1mDExHChqApPh96Yrr8GJB9zsJ6DiLH4GDEl1wFM4n884oWIVhQcyx2JGjjsqbu9Dq8DYa
7HGsUFfYdmhkfXcNGRdiml8vVhvf/Xxjz5Zevv4NJ0XuceoyK1+6/fRJeodtXKW3hL/Z0T54qQ/W
5hJ/9Nx7gleBujlOJ+m7HEYrMx2v6KFb0pl8Fktq2N2a7Fl/vqqzr8v/hvnr+P5S+pgRcTRkvO+1
PkK3xS5aoEScXKqNXxrl5PNqpzkyRdYr437i1lHxdaY12GUXBiGMFTanq0uu+7/1xNO59sv24lSh
khqEQuWTyJD6ltr3/Nbup9zhyLMSvOyKs+Ot4uzZ1AQ2ir3rAaSr4pT+vE4ceadsordLlazvKydv
8JftzomWxUgmsHdaeQiyP5FxIOVh1XNii3rzwhJ97lZLlqVTZ4IJRtv93++/CTSOSnm/X46hEGZy
CDmuD0n4n9tK1OW+jHIyy1gTGS7alB/Kcvwjavl7KEauBbry55fzjFDk32FOZhrY1iV69QX9mTD7
XeSSBXVTuCgMFVt/pVngHQ/89HbWRJyp/7ey4JeLPH6iX76Nrq9ia5iGvVGPj1Uw7LJW+j+s1V9v
48m0VnOsbMVlQNqauYsBgsLwtOpSkfrsfP11lJOJK0qgcAsNJLCNuRXW+qq6ybehZ8KPos4V2ObV
fHXpbT/3Fn5ZIk5XuTxrYktgiQg1X0Xh2mu/KqQWP78dZ7+oL8vQyRcVxHEUZ1yWJf8RJtmu5d/F
AqccIOrP45yrQX+5Fu3ki+rzKejgu/AShut2la5GXLa5f9k69d2N8veoctyJ0mpCyXP8Q768b007
VRVhJ+Bp6FUFVvAWiQjhs4c5bQlVeKlCSqujeFDbeVVMT2ynyc86MmPJO+k6ElbVQ7AArXubiuEu
mTpHFq9SufSiKF2H2r4YwHAkwQNgXWTU8jqZ601MbMIkDAdVEFcq/dElwi8+tG+iUhESMsD8r94b
g/08sXvJExDZ1VhXfpsr7mBod22h36li+1b2oZdFhtemkFWNgHor3Aej31TSi6GZpAQGHlgDe0yG
R5In2PaCBUiWxA2E4W1plLdM1v4sUCQ0YxMizBdIiyhTnOjBZzKH+xRt+6ymfm4ozoQerRHvdGrK
QDjtiQKrgchYlg5JQVr9IDqhIm9H9PbxA/SLKZpWsuZX+SuYXQoLCAfScMOG1ltiNt66J4WqHczl
FRGoQKqOclNX0t5D4U9YkxA34JTRhI0y0mHtVVAWxC8ao9NS4dIHmrNTTFKibg9dQ+rX498EzzbB
V4BpWUipDR1y6m8h9IS6RKbb7PrmVky1Ta81q5o0ep00P9MK3bBQ70sDjo4CTVzkjN/8VmTSQAXL
JyrEFfrQEcH6jynRoojPeyNxJo761Q2+CDV8UYKrmBA/IZDpBesrOYvuhbK4TUlTnUnEtKmNEQot
2L0ar2LSTDLiyvSaXmVBPt69EdZeroQ3gvjYMjY56ptMyhU7DykG8HZIlCMRx/UiARA0dtHJOFE2
2ZqQeLH1Bk7AEShatnW8jZdfbD2RS0h2mOE2kXKbsimPi7q49CnSDwsKyhEfiWp6oPb+HoCyer1Q
SEnb8nYQH4k4XnXiexBDQkv26UKiPNE/Y4llgsgDhYw5/kEImzvw42NeeaYZOEn1NtJ9FXuKUnrv
48J1ST51hTLdmNJzZhabrpJYKjTDmwaU+NHkNGStJjUS3OSZDNGgeKwlw14MSngiPgBC79vIsk0q
THKWOSme0Kwnei5I15aQPjdNfZCNfl/XJso6TEKCO6QKdT5CWMJuN2j6mmpLIxPmo/DtdVSvClzW
0z152viaSJfL3mBDcl8+F8l0RAKvxzZzEw3MHY4hMYqovmDFrgwvEXekM6zIgHSiuibB42km1Xqi
UFfnqS+ORGxrTsarkRDjSi99zjaplHokkyD1IBIvfszljdmvE+l2oowuPFfYEIQZ95NsYdroHVVF
GdCxhJIyWfJXyjEHEtwx2rjRs4KeHtx9+W2IGoxNGyltgWOTMaUyZTy3MoXEe87k+lA7ZBO0hAiq
a73+SHg7rLZ3CgPbSXcXq7ak/lJAhOo35kyPJdqH1W0fPE182fmTTOGCKh1netuoXjEJe8sxdQ9u
XMh2jOlczGGWvKqx4mTqvZoua0lJN0KVbSPDum/oObXz71kqDym0I3JIfIk9rNnXdPShf9B6d1Qs
NDJZSliTHCkkAohAiiGkalmMV7NoeDXZsnbb5n+UKngD97GeBi7mmFIivmh6/FucJm8wzE078hLV
Er6BKbpKDWJCxjJ4E3UmBnOxSFhVpqdoiMm5Vu50PqqmqtejTI7NvMec5BqTcW2V+E1BfuuLHfJA
yP6l3D/uhHlf6L/n8F7qHpHmuoKGVTcXfBMLcvVuap8xdz1czxMJTA9ReTPHvyxUNsuKV3pu77rw
00Ll3YHxgZVlF9kvM3xNVV8pk5tZeUvKg4KHMoqu5G7YKlirooWgaJo/c7Y30w/cfnV2O+p+Xt11
JNaXhJSTR6UtmTv0ttTcmoFrjO+m0Xhxpa0M9WHKeqdW1olx1ZYvxgD9eLLIceuu0mV8BwMkQgNq
M49Aw7S+ObagyAKxmyF9g1204Q+obKK03GQJ70NMRLmqb46GHR3UYxG+ThOLQ1eWrrG8JpZqi8Rz
l5qjxZswJJXRbbI7tYafEPyp+kMcfETW/SRKXkBquJmuC8Lb+5F5kiZTErr6lDhW9SRgQBq6h2Ps
U8SEaGS3vUDu8Utb7RKEKwUoNog3mYE8n+7HmDnH2GItBM4CjKkdm01aUuEy7qswdNRQvEmxUM7x
R1X8MRZXEw6Cma8SFoVGfkgs0QuWZ+RiqdYR31A7Da097Y+lHjJWvgm2VPkm5bsy0l08rrZVbxT6
FXRf2vRFXeZPWlQVFWKTla0FIVhmtSMP4k4k0zqxfsm80ZBmkLOUXX6Ux9ykY82jvyLMyZPjfVFu
jGKbpntJuypxmGVEHR3oE02CH6mP+ftiWvz4E2Yq1dgHykOQvubZbaZ6RuTlxnORPFgflvXe6jsp
vlkoCkdrkieH0J00L+bzzry+9UOZLhK5bK76riy1Y1kfsXDVBzdlfaPlazUkFWedEaMd8z9tVaQz
eO2lFFNk+NkOstvgFVaK2onIZdHUfSlnNwnI4lghuR5hS6qGK2wtHUH27fAeTJtFuBXpBbbZdF83
wRaflp8RwAyTns4gFCtZ/OxS9YZoNaRTyzVBhu+ZkfFB5Oio8hQoT0LIBM21QthgANBBa1ljfxPp
1aYUcOUt0d+fi/XgVs+btRkaayVqNpQn3QAmTjObUJ3yDcc3Dx6GrUMdGupt0R4mA7aW+ICLbN2Z
JNUOGyvIV0adroZmeUpN2FIRmLLu2KkybJloz8YibhOC2Zgx11blDRfpw0BApv27p45PEjEwpRc9
8Od2lZluI04OYk88WbwogJyt/KZW7s0mc9PqIZI20bKr+mszP9TB7yD70M3MO5q80utmXpPGBfCH
qJTgyloI/a4Kd0DhE5MNINZEYLQEm/qdAadpUt2xk2yrwZRIT5slr9ReI04L4exYpJ3h/Yuq0jHL
1uXj3bB4ern2W1P8rnqfzKt+IaBq5rqK63r5zLLJ6fU3DU9wmjsmtYRym0urcnw/sqR6lzhvgnhT
6FB7KeB339KAKFkWRJrcGb3oCqrarSRATRrdMPcazUXM2iT7afQIAJOl313yJNBPJTxVO2TkrI6O
Ut/VwWv9q5JWobaSw8ecKSxS3hbtivawWIe2KNy1y4ZGUGU95JrH/megnyzGTisfGIfojDi8y6IP
5Th9Q7hN7kmAHejY0LYc1w3+k8zv5ndajk2G8oqQOOvBVNd180LGYqBie2ZFrcnO/QPZysKZHLpw
6F1L3449SPza1pJ1PWwIanMG3cvNl4klG34ZbWheODWBc7PWcjaXi5uAvEpanYRZdaVb77Ke+FrH
y68ERJ7tDZW2fZTY0rgRMR3PT8fWfLhj/tZidxxzDxhUWq5EFO1seQQrcbgJjZW5TVhhRLwPs3dL
u89pn9FK4vElEnp7au/1q6UEvjjxa+dppSyP5eBH9eiFmWULPJlKfhlJAVOOKtV3Q/htROJabH4F
1S91SN16eYWbSzSjo0nXJOZm2n1j9mjqcfdxOCffz5Hmeq3EeCAGd575pkxl1TWPrLYHPjUEvQtx
w/Uht95zmGZNxwycIwvI/ZH0XbOPaYcnTNvuIj+GzZ+i2DQFRh7T0/EzonQmDStz5OqBOQZ1Ont0
cm//hJydFnnVjUywOf15p192dNkFnj9NOpHfS5hxEq6Zu1uL15/94xRZHrnBQSVhVhb4fK6JIqZz
GbXa9aKkK4Kt7BkPdchzI6M5JgxxTLZj0NG7wkzKhIy4AKQQcNvCr6zekesrssx9CwJ3MxerKI4e
wyy1RxiA2FuJgcA/mRyE0PLGKr3JCQPLgztsShx9VpS5Zf2VfmgpsiHyl24dA46DIzqMNzM1Vnb0
hnQvS/+PtPNajhzJsu2vtNU7egA45Nh0PwRESDIiqJMvMJJJQmuNr78rqvvOVLFoySueysrIZAgA
7n7O2Xvtq4DRdp/xDKfLqu4ZnEgfxMU4wt7bqcKiywHFQFvQVeY9aV1uRrJnr7uBGbnE5K1S/TQm
B011leotRtXB1JbQq9K8EfqwQtPjcgviE1dXgaz5KYd4e4EcVD+nyduEibIM3plC4xRlCirdDpmu
YEU/mOW5TBlwp8JFTpFzpM1IHSe0nMfrIjbZyWLTxN0uLjlkAL5b5jupfkbHmXHcVaSKrAi8K50T
6p4RJE+XOyCr94H46BYSxLLHmsn4/dDq+GrvetYlAl7V5IYVlPmqk1kEA95oxrEMryNWzn65LeyS
8asztdzGMT23TauejXEjFp+BfZO8l5G3IHpRnUy6VTWvRUMjn3r7xWo3MuLvYVzpV0HFKB6RCAX5
xg4eNb6KaXbh/ZGesh2a/XhhK6rrgVi38f7ierUoYfMQvacJGwAgnoQTvyK0/txUKIxyvxjuVXMj
ZZ5dupXEmjq5Sc7g7sdwUhoe12G1dHsCBfRDC+TbJGDDCRrXtL1uICHPNwPPAOpmljQRDV+M0o7q
u5l/VKofhTdINIRxJVuuHnq6+RIqzmQ4cE/y6hgq7vIBUDK3/Dp1BKsLeEr09H2+kyGkyFTTLB2e
RZKI4ifSKlV3Ur0Bw8cNeRMPN9pCctxDesu5H82U3B0vMpjqpDcEjrpyup6Mva0eZXMDxZGnWSs4
PLxPYpO1t3HnE3sJda4v1xE3RHKLDR5RZpRd02wI+DvlIymSjXxQfwTztWUtvhV6ANdXk0zcNy7l
YGuU2wQBr7ZwVzasV4ce/1Z71VARzM91Ja/gVCTJ9ViRQX8w2isN1J+0Gh5K7V4cY2WbG9yv88bo
NrL8GqEGSI/BUSrZLWs3lF5mgQJslWYbiusuP4TMyBWUGmuYh80ZHQEIzqj1U9UpY0+GTdCvm/xM
7KriJXfze1TtcnOfhzz9K9zeRCdC4+0ZPD911uvI7vrRli8pErLUv5y1J+VqiJyebRFSjnTT6J4J
bjE6T+KwSAiujuO0IZlrlXLm6AVpmsA5dgbyBwmCUu9NyY5NT1Lv9eqU0oBV2108eiI4W9VewBIv
thHKpJ9B+zg9pMIBeMY7vlShiGhmw9NzF+mPvdz05nb8qUsbLlC7SdqIMzmRVXuphVm4U6VNV7mo
i0s0iwIyEsSIw2UnUAlnTdjAnMlaZ82zQfmOk31LsyThcDFjO72SEleOMuKEkCk4uR74dKtqro82
5iAkDrSNgqp1k+J9xHGu27dps2XxGZZDph0L/UiDiwNhizqv9RnnJPVN/qOKHPqlJWzJwcnqOwTt
03wAO9I2vl2tsHesiuow51vZ6j11AOOIVMMMVgORwNR9FWIL0AbVdWW7QfrW1nupXgM/0ObL96nE
BgGQpNmc2nseoJz1KlU26fQ8ZrdZ7MWLvJof8o+ZHWdReHTCaxbSBZ+7dAjP/YsS5o48xtx3+jGO
yYtjsSpb1jvjRrVuRb/NkvuaknrKKXVQucMGGCjyNtrD9Nax7dJ/S3kau8GRTHIZ/S7h76U7icS7
MUAj2D1JsCaXSbiVwdlyMXZLu1XHG447o06zZg3hNOYPGOqPFosD5GSnghYy5tG6URVXSxZvUQ6q
ejeY5D9tLBwh5ex1+ofSrVvpSo2JQjV2OVLb6X4Jdql21rudPL9YzUJTEGw7K569LyitynZr2ID5
MRYU8tbCE5CI/BhxAao8WM2jdVOPsAHK8rCod4DAtkkbomViE2EzMRqOzt2NzNuTOB+RAbYZbcOf
e3nX95ovSaDF6ViYPEUkpf6MZSyvkzmv7VY/V7m9hgK9b9PEKUmsyYP7Mg7XMfW+mDOg6+91cVXP
77GBMSJbbsvCXGs1huBQjcNVPko1DZsE3kVS/KxnGnUEx9p8yctNl0QEf85PaeNHeroqhyu9Wzc9
jcRypRSqS/KuJw8vojrqsr8sfP7zECtOhNxKjk7D4GeGhpQs85UA00vvBHqD4SUMjx2CjHR+pV3k
lpW2zvu4czlzH7VAPOhD/I0UFyU4TeLPcy+DiHU6BUyy/6LFbcUoS0NPTlOjP0UKmF9j+ZFTnNZJ
zsFwaDdLzAh1GCnQOVFrndk7rTEWqywSjsEtWAQeSDc5UlmhJ5fALC8eiDdtvYjW7CC5Ko2zcF4v
wnaldl/qNnYDi0BVi4WcUyA8aBp+2XRFatl6CB/RNvUko0pm7WJ1WjUjienmbuG8bT0M6QMzJNbT
eEWMK8/bmjbjSpk2WfBIZRRZXjc+6vOObk+z7KXxuSGntz0ny8nS3a6nFZNfsUjl1PU0iVe6fcQQ
jkJ3FQNa7LrbSBsf63ZeDcaVXT1K9E9pMITTVbfcDopCC3snNcYq6Ylrfm8XqrlUuZkCsHTgqbvT
AjUH5SjSEEe2/VZ6WZRzkbfOwOOfpqd2AXVD+K3iN9CLx/Q1AicEtG+tI4ZwiG98VSbubmWL85YW
Fwc3LTR2vVUfpISjIilh64zCWoMjHWwEt6jOsgC49awyuANYtqmMdVb+SFkHerC5CmfGYXHy5Tpi
XlPT3jFLzmQYP4LUDeSHRe+dVFUfKwP9YtN5smr5rcJ9Oy7niNXVaHP6Y+htczrG9aaUNwnqs6Uu
4MSoideU2cUi40QXuBKxBQwXeWa20diuYiohg352YIFCUn6oo/D1WfXGcLkZ1I+qQepENsBwaKHP
FjwtcTK5SyY9xrMjD1tQ/GwpDoQ1LzEoxUZsC1q2bzWylQ3g3BbFqaWj6F3AIZn3NmfqLH9fEFBd
bFphwg20scyIuq52R8tyZZAlo5sXTyqerrJ90O1uJ5ncQIuIkGDe45IBfBSA3BifVSTOXtKPM4nX
skUfhJ0qErni1AHnkYAm/V5qRprNYjRh/9KbLTRZpt6GspjUGA3j2iXuyK8k2Yef5aqCucZyG/KW
7YCjdXbG17Qq9BwcuHKuG7a97qpAXqlBeqCxKWl30CBdgFFrmbfZgAiSQY2ygGf1z0DnP+XlGRn9
LOVMYzppXpP9TcA0/VxV1t9m427ocHvp8Mbneh1Hx65967S9wN8zE1OOBw2JX3pEH+8HxbKxBWUe
1In7QWSuXA7fzMG+WlkuwhWAIBfawWftl7FIs1TTT7LHxwRzVlU0q9H8zib05RAM6ZymyApILAJn
/zwEqzNE8EqvXV/iEHcqMtGTmGGd90Sv7yxjiCHFUKL1H1J8YdxY6VFJROS2daSthjmOnvplKI5W
FHGvCKjHAI5D/HW9KmgvWs39r0eDX40g//hmP01Wcy0eSLouj3rM5tFk/mInWz1kgGAJ7//vlT4p
1NSCyGpFk6+F/SIEpwDO9RAOEZV/I9X4Snbyx0/0ST02pDWK2US/jqWSOEyFfu13cN8vtTzYJC+i
zIvkSvs0T5VJeDdFO1+P6Yy69q2i2ZvZT0OW7IxB9g3KwjHcmKC4fv0N/pXQynj1j6/7SbMAgqtr
Yl73cq5CIuXCo+Mc9EzO967WhGdoDJdydH/96AY4mqzyvcWtyPyKBHAayGXrzIpBr1G6LqGqCcV8
wGtwsilbv3mjX+negDhiQ+fLAVTw6QvqChIvGq6BfIZC9y82brCdj9J1dIsmeqUdkf2e8itGaAzR
kLKyIbvRVb+xD8nzd2Pprx56TScsBVa3iYf903uZoMXm1kCMidYjLZ5kXJFFqhyxt33H6f7ulT5d
nqVCrWKiwbREm9Qr2o4c4rVau7Fa2ii//oa/lHIZlqmbim5oZKB8eppKPa6KygTZEnfREQCc4fct
K0RLfoVXNjRMcsbJtUjgrA8z09Zx2asGsd+VjgPUbMblm6X1K4nGxYCGEAtVrYID/c+r3pwZQTTr
8nWuBMj+MyssN4Mlpj1uX84dsfUooaE+NpXod5ORxT/mObbei66wU0cpo5Tj6CiuzUDqdxmpDDe/
/rq+uh8BeFhkRALP4Ov685srBABrhHnXVh13R7mIiGsq6/4SJGAwDY6GaS2hGL799Yt+dTvYsiYL
BHCIZT8/BJOQBtUcCFXEIcA87z5TmCm24v/lVVANY95UvsixQZDFXlcTs5lTPuRyMq5ibX4qMvnj
159GfLGusqOB7rHhmkO9/nTHcWLv4xk5msCsW/lWpFj7Ws/am6rTjXMh1zJRvonmQSTPtrKZKl5b
1cb9MNvLdV9k1iYP+waXjMZIJO1smuyRSYdGNJXkTuWQ0SOn7QnXisMHrWTHatPMry2reSFj1fZ6
oXyYabh8KBrzup4s3K0ay4iPA6vYCRnn/iRLyToejOYjv0hHfv3pv7iW8IQQjEEquQDQPy0iwort
sQqSIyVenu90e5+o35CL/gVR/1T3ACgzGUH8TkL5vKvogSpiRjHXeb6+SEG6XUjdiw/8oQ+PIvhh
BddzuBfhrrSf8QwFU3AzESpDkZkbIyEVdGgXSheiZSIXgP+KU3Updrb6yNo3Zoewukr7nSRNq7pC
6cZEEtQO9eteZdiuhiGV0ZG46mk6i/pkpizSU37gkaL2IC1QSMEqiPSTLpFWQhM5xOgeGfh4CK5I
n2y4apq2l6abRIHruVGm1K0qBuTUDck6td6acmMvPzPzRlEMxyA0o4oY9v3Q+mDVWYEXmxvd8vHK
dYI8GpsGwq7gMMwQDDzLpU12pSvNSnSF0w1P5fQiTWe4Af341ov3qa22dvRQpryZZIdLrAieK2Hs
6NDgZyNGJBNP6bhpXzTLJ6tX6pWV1D+VwxttOokvG4YTBNeJvJXJ+jEth6bws/6pYqmMYGnMft2/
ZClOaMnrZdkvFpXz6S5/tosfbfORBofF3PXD6MnVC/13MnbKx6xmLX40mdwKXDRJynzrJGHpJP9E
a24C876D75o6i7gt4mNFX0lXd0NGM0JmXqe8WtK9tGwKvScWZht2Z23AB1tflzT3Gj9fnjuSaZAe
mbDygkI6CKpQwlnLOCmRJcX7urMoeIAdhib+xRIIK9ImuX2sosDEmrdsdC4OHQst8kKGbzvYmhGT
fGawEA4yq6MNjvuivteL00ADPX4uy3e7ZVG+SYi6CfbWeBfLZI+lbqqBhB+JQxodVW1BwEbeSA0k
BSFNiYey7Bi+2d6cAl+ww2mXR91rCxMp0dPXQLMP1aBtKzt0au2jNW9ylS/nGHZPGmzPwEfeQW9C
Hu+X7KYxb7TgtqGK1cW9gWJfMPFq1s11YD6MIWODHabTOuwdDHCOSjbv6M9L65i0RYJdYdOBRrtA
cbpVukc10b0yc8ARreTmasQPV9dPJAX4PSOROlh3BCQpV0t6G/XotOhgz/o7eGPsGlljOxXSjAB/
brnXHhlVyjAoguo26F/66jHrdheVQC4Y4TMt3BsjXqZDHfwMltNMbtRwV+M21NJDT0KUnqxD7WnK
Sm5qZyr9JXubkHwFzO5v0Q7lo+Vg3RjtvVEsThqchvYo4QBOmULTyNy2WIB1BKQMc+lwYMST1Gem
FcJYa+nW7hwGuQNnDyyEk3Px7laG08gk/CBcfokY88HWWIozsoXk52Bf0e0IE0JMHiIl8LX8BmuC
afyca2bDyD2S5aErtgCsVxPeGD4SzQPwwzjqo+Ulm7Y2anbarNY6wW0aRjc2PYrB0RNvaDa6tKvb
h0T/2ZEljP2BxcTChfokW4de+Hn9HiFYMa9DFEQqg0Bx8X5p63b6EYltpt5f0nMU5T6W/Fy6Kfu1
DHjdgLownqOKqe2JmbZt3VXQpuM78ph6Bu50jGnaZ8uG91S3V3j7wnlvhLI/oRbBQ1jPvo1IrBLn
RJ9I0XldahRVKIVi+rRq/NIQKmSHj7b+KJmeVPha49NCU1iO5WnF5+oGT6fJEBqkzFCuvSXlmjlY
IA4SSBoR3c70IknYiYgzVfZye63RnRXl08zc+piZe8N8jqwHRhVZ5k+0ooz6NMS91yintrkWj7l4
tJVj/q4EW0Xzmhi2jiPBIs43VYP1eMS+DLnjNqZ8z1CbBPZGopxWn2HV8uLLBfEajCzAXpn4g07/
YXtZ7ar1NPrW6IyX/kKNEgJnbMadL2es6/l7Lb0t4eh0SrkaALa09aFQah9bJb5TWyeltYvowzxM
3XtvvaZk/rRPhupGoyuhMSLHK0XX3Pl0HG3Z2vV4fMtHtF6+FJ0MsRHTncK/kaRNGG/VgBFVuc86
OpprqT+GieworCHtsU3PnX5tGesmoe9z12ab0H4Kx2NSohnxaBivmvqht4+x4ZjSjxQBJw8Q6idw
uoGvKChMsE8b9Bic2ogYf99r1lUdbvIIOO+xlHcsNYPKtsTA/axwAwfMGbj8JcvD4wRs2la2KaRv
9Vyq004fnuO+WrV641XMKBuR7Fo42zQ7cMSrjcpQ+T6rLtFt09m0b5bhdtLfIm6uon2aKotZ4N7k
sa4K7jN2JQ2rdZs53YzYFWtuPY8rRWaQFqzzPKQgcVFl3tmoG2yq/IV2T3tlw9y8U80Pwa3Umj+l
6Ycd3ISRnxM7N6rKZkzAE8XNKoJZppt0PIfdNK8HZYWcbq/yA8YH+cxkpHPy7iEzH/FtodHjZDVz
CyQPFQlr4RWAllU0MfZCv3k3QsxumJYpp9ByRhMBpNOJrYJCKtjRwZikJ0Kr3Thm+7ddU9mZpNNn
HZD0gWnAyi6egnitBnyBPUlxzMk77gTB4GcMGi+s9XXE6VQU8Muh7D0b6CXm6kSyxhDmj2P+KuZw
pabYrofTGDMZLMBFJ75Rr0tangPUfPDGk/YQJBsjIestebz4fFnxBsQO6rKrWOkST+s2CsPZ+LIq
IxEvf4YMYBt118S7TN7X/Wlg0Na0vBjDC7LQNKz7eHo92dzVZuxWdXqVctRhsmfiOGC0WnSPMaKT
CXlgwPEnfDXTjRIjaeJbnCzGjOOtFa6JwnZShGbadMhzZiP665L3K3RXaV/RHWSfcxhaGAYKp5ci
22ehX1B9SbkbkpURsfRRt63SBJ3RNQOFEH2Bdk2In1accjQKy02ncxV1PEo/QbXLKIsNNVtpBGHE
91naO6Z629LyZNChaMLVop8RUpoy2vRIvJR5ayNaCTOvtn/i23LLy6DUugfBuJMsyzHI3NIla1sr
w+Ovz8tfFQuUgwblP7i4v8DisIcpM7qL6yH9UZG6an6Dzfiia6WoF04ViViWTCzun+s506pJOgpZ
Mll/4rRxkeoQfoIstCy9X3+Qrw7+KgPJS1SUEObvJp0/KNrbEuNSN3XsXYQrEq6njSo79PJNw+Sr
rwsYjilAkGBGND/Vp7MCwUmRIzCxw0pVsVbXL7/+GN+9wOXnf/gYYapYgHXJS1jQWmnnvInvf/0C
X1TYNFYNmeoIps9fjKFTXaRJ1fI9RS0EEK2AuG55kwF4QuVmJlLy4dev99UdwFfFl6VjVaa/8+cP
JCWlZFArsmcg1B7tQzGZNM9v2/r/Or4VNBKfzAIdja/hL5xgtZGIC+L8nVdy4+nKHCPCqL6JI/nq
6vzhNX7vN/7h6nTUmwiD06PWSfJNlE/jcW5r7Ztn5tsOzeUr/cOrxGhsF40Iem09e7XsEWPtkZ25
bf36AM7sHCorojG/i+346vkhQUaDnCrTDPncNQiqJE0iW762p5rxUbpKmpsx/Kbj+9W98MfX+NTx
zeBA5GOlXxvSCYTBShaebLHZftMC+D28+VN9LlSolL+DYOFFXj7qH76/NOcz9HZzndap6Y7tPDmF
LEDWmVm0N0eVhbzXXybazxwcIWxoLaVChJJVjcZkRbhT6MQZCNU0IsfUmsBwGDgW7SmfIUWg761m
WBPMMZV9UNr9ilER011bm5rNGJftIwhc2YksYpHLEBquKvSOSNb+3NVB8U1z8YtrJjBFM7y4EDH/
0luUNBIOUmu5XmzJn2SIhy2qs2r+xoD3xVUDjI0f9kJPYJf49ATrjaGE0bIci6R3rfxBUbpNRZxR
FH6XIPXF0vSnF/p0e8RJh6Vd646ZgD9SkG6qCIIUiiHbZIuyNxmi/nppUi+r9acbhQmTJi6RXfzp
zxnDOlFgU9THx86VnWELoAUp4CXrcmWd0rOUr4pXMKOr2RWeslO81GXjonVFTZ9p7q/fyuWjfX4n
MKXIOdZlQzU+r5IRQaeVKMJjjs8EYp4xdY99MlXPxFeqj6MmL2eFxJv7tKcA+P2V/+Nt+s/wvTz9
60Xaf/4X//9WAi6Nw6j79L//vIpp7LTlR/dfl3/237/253/0z2P1Xtx2zft7d/VSff7NP/1D/v6/
X9996V7+9D9e0cXdfO7fm/nmve2z7vcX4Z1efvP/9Id/e//9r9zN1fs/fnsr+6K7/LUwLovf/v2j
7c9//HY5AvzHH//8v392/ZLzz1bv2UvTt5//wftL2/3jN6H+3TTpnpqcIwAIonH47W/j++Unqvg7
w4nf8aPsnYJ757e/FWXTRf/4TTf4kcIzwtDyAviVeZDasv/9R8rfVZ2b7JILSvcXpsVv//uN/ekK
/c8V+1vR56cyLrr2H7+ZDET+dL+Y8EZ1nOkqjyV7HieeT4bEGvtAFPM6brmS1XyiVXIbVbl5FfTz
kYgFSvRRQ3Aqg7gMpeJsZurbEiMbHM2FSk1P952KnmsaQD31SqPuiWmCixE9B6LBkKVPnV8h/7Sm
W6mxzL0+Mhm3pNsu6E7ZbFy8ZDeqsBiOCtywOfPnYIn3ZOYguWk1wl106bUXSAPC4lXtld20DG4B
cGdtz4HpGmBRHei6t+3SqV5dEjcNQbVblSrSYwAqiaMJemoJqUWGmhvIvVGhjYCZTKV9VG0ASllA
5cBQrCQFcTUSsMekFp9WM88BJirtKMLnAvtS0IUD3MzhZ31eNMS/bVtuaxU1GQj/tUDptCbJZUw8
xUT0lfeEmhrdz1pP7uemPY3F62hQlTOuI0eCGklXEaaMJEfLegC6S0Hca+/EGCNqGWgh9qMgJrhF
Soma36Y6FdriJ0P+AOY+9i2ynsva9DoZa2eEz2tK6YGhmNi1MmoxLZl3IWd+mKRvKYO2xLbeY4iE
7lDjt4vkBgQjxBeDvmC4Havy8XJFyBX90ApCY5hfJ6tOi3dNSJ82NMdnzdoLHP+eNDwUyvLxJEud
5ssh/oACEjkFZ4+ZWpmQE0x9cyyr9tRYxoT4+jRGHeDDOg88TLWIkj0TvCedCpJiioyds66m/QPp
ia1XKANjSqTSsyndLVODUweamtq5Zq8rDm7/i2FyfAyM6mYqgz3R08Tz4UBmYDDdFfmySWKDnZFf
XBWSuJsIp2Qed4housjsz5jg+o3W1Lt41pFFNsPetsbBqaaKxOZEOomJa0G2ZOxVE3orspjtQN+F
AtRplltXQdCeQnLPhRTb6+lYLhDapAb+3EQcDFYo+mAk9LxVgcUFRQoUxMurZLEAz/KMpF43D12Z
v1Y6LXQ9It2vTJyuRmaOW/MS2HzxqTSRF5hECsP6DB0VZRuPHAUq1tk+L20nsGnXZhC+0UnRIpRS
ZC79gxVQyEYxz10W6T9EYD0p3G3IymR8gUjoLKV6UWTS6pvkrVe285z8nBrkInhV7hsrxc1akLUX
gSa3Ysy4w2IdYpsjjWUE5E6Puu1FgzY5aMxywFqxr+j0LhN76c9t1CEBNpkhXOR41fyg6CNld4zB
c7EyZRWNa3LwkLeoweJRTqmrIcImMMrxW63TWtL7i7cplVVfmo23eUitvW2DlDGeZ1Qsh6Efp13R
F16gDOp13aIwVxd8peV8CT2oxVEudyURCHCflNnJI9LfZLOGk+d3RlyemmYuPW0YE8h6iiNIxjws
SnEeRNHiU08KJ8my0unGaHbaDi/HWF/gY8DaJFpo9SzuZGMe11IBJC80rFvYPa0hjv0AbTatac9K
3lLqhZdXH2kbBkcIgYcJutu1mtI9XbRHnZgTZPL9XoKGuy8taTUv83hnFNb9DOfOxRn2Gi+LvrNQ
y0MJ0t1UHZ8qu6BdsAT6niW/dVEgIM6IRmnfCQLGuWG3zZB0h3q0p92cKK7e5bObCq1xqx51vkyI
JbLpeIcH4FzZVblbBiU/2g1ZkiquWJVmqZWERBylvCHbnGSnWz70WlkwPNOPMgD2Ec3e+/V41ZQQ
/PSyTrysQ7IoRcxQoopMNcKHHuvLrVvE9YM+Sy9hSHe8WIp9q4BUsUaMYkNyEbTSl2sWPJw5UxIj
a3wG43Dukm4dK81dRN6zbAxrqcwPZX/Wg6nyuSCCpnSeBO8j50dcReIyuAYyp9vN4lgRPT9+w+3M
6lolY2lThta+nXWOzxPATPKKMCxV4smyCctsOOCsfcj24T5M8jsZxruvNDtYLOi0dB1RH5F71hK9
NaEqr0hTeqS7xgKYly4IYdsZQ7xiOIg0kmu9qFm2QkOwzjwKNOOIWUFk5eyrzXOcoOopQ4EO1+of
l3J6ROPWer0uY4Wl/9c3ljuptcojbQtHbsOLI6d5lEeMUJpd+3USIm0uOAuWrLCVIh7C2oj3Qdcy
lYlg1eqoNga1upmz18JiuBWZ2XiNQuVmjKVdzqWVWYQXixYUJrCVeK1MEa7bRbeYQ9S8B0lCGVIz
HzH7csPx9Qg82Tgxuv5JXhwBFubW4lKbUp9f4ZF+aZcBmXMZIDOmYZ5GCUuDplbHPL4gHusUOGRL
xKGtRftaiE1bjr1jz3nv6q8YIhDb8WwUyzDvCb/jBLy2UeWclaF4yjCS+klv71u7sTwdUhFtUtpn
C2SYPsFZEuTplaqie9X18tSbmNPKAGVDYtG7l0g4DOaZfDt9eiUhNMm619RuDOB/wOPSIr/NFYZe
iamt64DcwdlAaNxYJWCAtl1cXOn04xp8c88SN8B+VAb89tnFf1brTq3Km6mcVae3h7MWhDkOinZt
2tnFl0XPh+7p2zgMoaNI1jt9kMBRsn4nqgrTRNFvMO+a6JSjH0FTDa5aTWf2N8atogu9ogd6aMu9
hCUw7bzRwuffRsjtDNlnR253i8IuTJV0QFa5kusYn0RabydlfK8SBOh0jru7pRY34+UD6TI2vTBs
MIKX7VGOdeWqMHE5yUb0lPStizfTzy4AgNrGT6tk0cfC8M8as+dBVQ5DzJ5sFgxtKx1AZjWQTGkE
7gSDfYeaB6NfpKD9TlFzNiKL3FoN3iwpn5mLmsMeJiPk1rGkjUlBqoTqT9a7Hw3mGq/NUbU3kNJQ
Ybuq2RluENSbusgeyqbUtnVdV3sznHdKNfbXYxJ1jEY0DOOdUNxWS4hLCdsnZWSNJkBtcvIhN5C8
3VSWNbgTRs1tJIdrJc60kzWhxKXxGvAtJADLBxVH+TTy622VeVWhQjW6ZMDZvYicFPc574wYqfh6
HARqI6PWHF2SjwH6Lqy6aeNJxrLtJW01p/QpLK3PGWtgCOtPtGXCTdHarjJwsAN2yWlEUz+mNOu3
Ni6mHpIhBfO0JXmdtqyq40m8WN0DQVjhIkXtTpFs1U9mg3MD+uOplg23zpinDoIh3nw3DA3kBnNG
Dh7hye1n9nv1I1cErIuFcZUmn4uJGFfG9GBiDHlx0yF96QXDPC2RcSEkFLOxUQ0e8Qtg2MNmhfJs
2Qw5FMYlIbFUs8R2qo5ZH+dHDmcGmNQWLHyyWQqFkEuR+dXStAc7lLGSLzEPSHIlC3SwQxZHp9HQ
wa4zM461CLV0aflWnka7ZYanMBHdAjVTLVd1hApb7rGKWebs6TVi6Hjo3tpQD6HvK04s14jitSx2
FKCyq4qgjJXUQdzQWZqyEuG+WGZq5epuZp/Her9RAdqTfcBhcGomBro1CILLDpNN2keNbJkYvEPY
GEebAbY+pNdtUL2OvZaRu+ga/cuYmovHI76V8Oehvte3gZ2bXK4nK7laYjLKY3nkEkfYCMuwBEHK
wtoy48HixpYQYWjBy9AEW0m/2GemlyWYyHWMpc2ChMMrbD6AFsDIr5fnTImH/XSnzXXgVgnjN6vX
z1AkvAry8NpamJN38XweTQkte+K2YZzs8ALdhHM3+9BetF3V99gq4/G1KbGHCDUbfdHZYIDlAtHx
lDlyMeFe74ZVaeYKIl2rceuhe2raCCdq0an+mGAeRhXG6QWDCyUjrGhCOCdrK8UaQ5K5t/0xMuyr
dF0M6Duztpq8JKxPRVHGJ6Vt0WXkc+cOHI0ZSBW7qUQy2IXKpSPDOTS2OHiVlnoVY2qVWvIIusny
hFU1zGgwfCwtEofcDrdSpOOpiRCQNFnPjqyiRl7izO2j4tjri/BlFLDm0piOogbaugrT0W2QQq8n
7rhGr3CYxpUjixkrlkBEvQzIsIM8ul6s6RBPMCtQSMIfH7r+KkTtbxeLPwu59YL/xdF5bEeqZFH0
i1gLb6aZSfqUTbmasCTVq8ATBBCYr+9ND3ryulQlpSDimnP2CQOejqD9o5K82hAhk2yzMHqwMQ2z
BZJqW/Go1UGwXHU4E05rVb9esJynysfvw4gtHg5O2VVcoUm16+DAGmA3dnpmhUfE5CtCq49EFENs
RkuzWYbiJ+9YCXg8QKbfr9LnIHZ62rBct4dBqLfKM+u9CEfGPpNDxCZ9wW5pcBHQjhUrL1Ifc9t+
rAG6HOAKUP2FTKMqHbdLO74sC1xjD4hp39oW0Rjspcuo/1BhyE7NT78HxTbX5XGs6hZ/kwf3YipS
N+7D/l41Jnv5+gmfChmUgQ8NxOK9sLFiVnePpmPnLlinXD9C7gPM0ifUL+0U23lDI5vda8ROcUVP
zyqzhTfMe18jeprEh60aCD7hCqfF9F8KQM6VWVa7wiwfsdO3lE+70F4Q8oQUt4QV0cWG1dFiH+cX
DsDlKnuLJLtjvjM2maw2CYCivNQ7bc1wlMviK9A9qRHLa6rnzz5piIqVt7mWe8MursyYOTiXuxsl
72G+LlTT/oW5M92dwcOjnfPsO5KrN1rZwQ8RzGrhJy4C9/ajE87EnAJQ7ZgDgiHlZZ6bJGb5mcti
72nK7GJ4zcj/2mpzhLUzpLj8qxwPT0j/hZuscFKQ27pG4lLiLuQuzEvnjNIx5T0NYMYIA+uwgx8w
nD+TUOU7uxupr0uPVz6M5wkfFWt9b3bfq6h/9wMsxsZIQhgF46kZmnrbslRsDPzysiEpo8qb7z5H
sFXWE65s54Qia1ghvBuhK64Ua3oD6M4Ov7H5QHX14YfFC8fO56iv6RjBQx/1R0CHwU+XRUeTQWcT
Vr+8QjRcuNYYFZSIxXpx/P+fbsglZLbBo5qZA0HVdsHAIWvkLdRcf2WQ4SsfUMUYnGc05wDbMQvH
Jz1EGKs7IA6TGZVHQ0c0hgTJWlNKY5IhJrLHnNIQcAPL/7tr0pCnIcj3KelujMA2uaWrhyQDWJGU
7qc5ZOpUNd1fK2xxn+YMgTqckGOtUCH0tX10C/3KwXLwtOsdslluimTxiKTpi0OnmEtFRhU3Lv8S
d4F++M+u9EMhxvmpJ7KyJB7BI4K6HsV0tYb8YuR3nUR9nDXYW4nBAD6r+TEDozn0ufto+rSDaYlX
Rwqt+Hr32QSFXSpnXXBXf/EAoDrKsnNDFmxvOBOyiJ6qN6l3fdU+N21Xn9OofybDt47NqngGGfwU
hUUT2z2fwMjNkqdWFo8DSAKcn11sxAzvUD+0864e4doEiROSxOt8ySKqjgaV2970SvzPdvSf9HuH
1bJqthMudSDu2jpH+m9WREDZDevoFYWIc/fWrfibxcnIspl3fI24lkONGHDZTHaW8fjkMAWaFbZA
8zSnN8vKHxLPfjPqYF1gRG9LZ2OBwjs4FQOFEHX0IPfsOWA7LJwpZr56Fu38lifTrqwAP5nCavbu
OB94RyBgczjOQBmkUd9Fbf3Tut0nJHK7GP0pJC+Knn4Z9BdvRxUvbnse+T+KCmFcqbwKyYvFHO07
mJlg90W7F1bvPxbFRU5QnklGiVUevIe2OqoWy5zlIEiYH2kNdx5UlXSGNRStRptk2dbRysOyNf2E
GzeefnaSxN27uQGGMzy5KVZl5XAeuWXIZCwMkHCcGlOqXdbHXoPvWllD3IQwrkBo2d1L7g90qkR6
1Iva6bS+zsZpqXD4uszrJqVJhSkJjWgtXPJhc2wcGvEMFUMlzyGDRwDX3UfXR9WGypVkgBoiDyLZ
YFtFKXUCI7C8rHAMi5yW3YQtQRstmMOtl41VFwxTwmca2BRQKiMUd+zV3m/EU5hlzQO2hUs5VBBO
DfVcyj6efcsHRV92G5sK+uJ7C/owuVyAcrY2dBgx3pwM2W07FEefKFILUDLafEEqywJKuOJ7ugxT
xKNc6UM/RCb55gFKswUT25Kpn6Holj1041W1aX8HSTW9ksuDFGdZdmSQuTsSDR90Xzjgi9wpHju4
CH1eA/WSjj5X80ysTgUHLasAtZVJc2NgCz/FSi2ODsBOkzl+By1KuDo39h3DXUbCFYn3GrRCQW0S
dD7Stlpfy/4STlG/s9+lrHycgdPjOLT8LZ5T8TjoakdOD23KHCbnEs2brPTN9tLPakVleTYRCzRX
W8utniyuRb7PcOsxm97nNh/+QF5G5DAvKQba25nc3WLqVgscT4SGcB+at2Famks9R+9MlInN0gzf
Smls+XDTUwbsoPHNjmdO7TzuwY0TyOxYWShISjJ4SEDAo5uc+Zj8R4vvchmEvQ+UaPd6yWit6/Gb
E5n8+Hk5ZhovtI12LV64JdgdcV3ZHSJXTIMXsuw5hgUySpU7yRpqx+Wad0eVkNtRojxBvLQEhDGg
3/E9fqV+0VE38zg9SENcUs2MY+LtOEyh9Q3I+ir4dpBaqle+GDAISMSjHudwW7qevZmNla6jMFlW
/fLHQOpnquq19QvjRsAXU1QFBCAasJ3m7gtYK6bA0Qqoqg6q8AiwWNo1V7zFD+5VlyCQ3YPnVve2
fzPNgE1EYFwabWBLrjLkj459rKvkMrO22eF3hv8YRZtCNqTlikrES/E9a3TRRYYqKGtn4hG4gTcg
t/chsujLYok9P1B3M00KbJtJL0jmaYnnANfMpBRyI/TGidt78PXOjmHNT8lkkTXPHNJPVnUYuB17
sbnF6Nq2/hhuoiwJ8Q+m76HVs5wgbXwsu+EpaVw6uh6hdd08RVQS20y7SIJ6kDB+SDWdDYfBxqAZ
lhiEPYdhWZex/Vi85NmezOf2WbnDeML09ZbXE3FbJpn3ywhwSpjiLA3rb9SNd2LaD+Xo/DModkhq
G2/4lv7YAYkEcsE3rqOLWptW3fLbbxvvFmAIOc9q+jGm9iV32bpUqUFRCkX0oFzjZe4hBvQK+orP
zGff2Z/1uqGdp4rpnj9BWcoZhaiM5XSiwDra9d2uzehkOk/CnigxHPtUu7jD04kJm5qjbZn1y620
3KOJNGtX6RphSH7HXGWenryZMpg26zFV2UtZiYsuSRWpHP1g0fQiuA0+K6lhDtTWxivLdscwnUuM
6YA7Z93JEVABaqO0OYjyfBfqntEZUM2jJVOBwgsZ8LSY6VnVaK1GwNk4gwVolBwHeNm9TcEabU5/
qyrnpsbhJUsye28X3oOtkmznBiPCWXd2107P3MuitPYYVNVUPCsEX4kj/XNYNn9CZ6QckwwbufeW
vYpCDL9JdnR6dMlNblzhJDJBGlvO5wXnW60OlHLoVmTvHj0/YaJKdTGT2ahY0nijzWI4Yi0ku/bI
Kfdf2RNE4Z4z3wZkFCV5vKQrfslxSUIoFkpCD7SmxH4Zoaas2jA4ZKOJ2M/BYp9ah6jlx+12bb8S
Ewokg4PzW4SVceLfcWuoMH50ViULDsQ2a2xGBPDKFerYjvkfYZVkLwTy7FPQcCdGv3kXlKjgspuu
ejAQfpPRj0iqv5InvczGB2mngAmzkJQ26SPzzxluGlbB/d8W6V7WXIQstW51Cm5NZPIkRrhvfm/u
Xauw3qP+72DCYTBrUCEAtYxM4wXxyiTOtfjOgONMNfPHCSoKE7XALTc9MCaXn9CklqFH2WTZv2n5
m1u/XfMThH+6+Yt6qagefPHR9nWwzUOmcHUnuT8V3ztExENRfuDb+laJCHeOwyLey2hiJ8TiV9Nc
PmrBxiBz8El76m9XCxsxeWTsGk8Q9hz4b03E+22Wfjxro2daa0l+dF7pBj/HrnOcvarsa6Qhi4T0
D6K/iGA6WrX/HXT6V3r1n8nrEfINNgFlOLb+60f7cZhndcsjAIxuXQvwZ6nPVExLYE7yy8qW8Tkq
PmWNQBZqJzMhCfDdzohqEkaAOBOvsrQS5u32D7ZiD9qDAGOjygNl/R/UZmqf4Rh2w+lv2K95hb4z
Xss8AdpiqTXUT8IpBs4GcCCtblMm42G2P3jiuLFU0IPayr/yb8Y8wAK9Z2Fbv4zu+BzcP/OQf4hB
w2md4Lxx51kT355OrLO/iOC08ImIpimvHCfbhqbgdWjTfR1krzUgoWuXtuI8qBQmmzCQQ7rsXoR4
s8sC0qG7sEBJ/7X4Tg4efMZmQvlejdrapcZigi3r/2tU9+IU7kPtNW+57n20xbNk7xhBCLXCs9NW
L2XdDpwr4h/z8TulsbNvalYzIX6IatHRsRtChztA3vgZnw0K5B3O230FQVQW2Mpt0yhAeUTq0gNg
MZj4isKtf8n/w/whr8D/2rNXMvoLAyg+7aOWHgP8wo8do8PQYNPK6IYiwk22bg+xrGK0MOBzIPw4
uNmuX8d0/ZR6ZqNuOnMZRxiJF+ulpf/0fspy0Sxz5HwpC9a4NSgYuA7TSz/xcYykHgG95L3rKpul
GOgU2DMjaKl7zYz1PnX+S4/zo15HGoiScP8wSrnwoezUpLxXg8nFJbCiQ1nP87aByulObhQ3HdfY
lHkeHqPvISqC58QmHNLVtGbKL8uHoDRvZXCvA1fcuqpQZxhHj4URwkVLG2hoFNu5xy0ZW4PGl4pt
JWEmUk0chH8YtlxhZB/c3sK1P8YDBokxe/f5BAdaC6xC+zKVhyStflKUO+xkTylAPQTgJoCGrmP8
k8RB/lmW75g8GVW/pINzZWeA9+nFZSgMT6yCkUemKHMGScSfN26ilJJlFJt8DlhUvhfip3N4jyh4
15tQsom12NJXeKvUY1J/jf6fBp6bqIESBuHBEgWCbygKjn9cFLNlLlICTGAMWcZb5Yy4VgqSpEH8
DCZ7O5UwHrXmhJUX6/INfyjdeA+BtjBCtE8mgy7etIXrzNtxR3/Vof8vqnUDfOyw/jcAqzUkNglf
tquzU4/mejDbWzp1D0HUt+Q/eYfZWdhi/Neb3IAlME/ATqP+GyGy1inxW+waWP3iDkHdF5rPHewc
A1IUdQiJUk9+7R0kEn3TFb/z/K91fD6Jf139p2SglUcoNkRzaPRnrq/mTDYCYOdM4ASJuL5LhrK2
8adukk/PLncd6UosqxmVvVuMp5FTxFNxRh0xamDCE84pUtHSEBVJXW4DxjdFDVlkhIeTIKaGccOj
AszBOXQBu4kwTotfezjLKu7SEJBD9jTNBNeF2SEKs3hu8ocODAURzvueiaTAOMCvlCZHfbisK/v6
s45AILN8aa36ZHY4gtac9JqNTftvaKfd0B9tW7/PMNN4I+e8pN2ASJOXKx3inXUcgiyaPos9j0jV
Xg/2bi6KvR9M+wYqVtNO99QuPixPdAzUkPFZI3Q1i3dXMrpPYJw9Oxj5cASlwukPsgUtvC6iYZnq
aHxG9YlG8EuxyUjTFNbu4+y0NIDJxQHmQwHCiYafybPgjz8kNr87GgDrDRrjutE5F7Y8qOe5fmZu
/+TIh8JAt8C+UraXSN8dm4e451NtjrXz5Y1yM9afYftcBXk8BGpX4ksx2+Uw+IShGVuTaiTg+zNE
evDkCFz65vio1Vhp0ERsIoaOcJV3plXHzcBAtyVmAVKnVfz21F6803vX+/ZGtRk0C+HAfB0ArNhM
CfuztqLYsD7x16FHYvA/7rrRfihquWJIrj7kQTfCfpO/sfqIs3E1RzDpr0zYYf/WVYHPhFt4a/K8
fqMAZhPJr8PZdso7+lFxabDYdXgCyuQ2Ni+ZTn8HGhK+6D7iTcwAZBQ1yGB1Te0vy+LL2WSEcQMm
hV1+BgcFhVIqUd6k/bN0aB6r5Fa5wn3tuBPvdWLczbZQD7KGxrB0uKCWyb5JnhEMqdGp60tQll0t
YzKI1akc9PzMAAwRd4N7oijKa+6P2YNbRNmpzfVh0T8VFA7vTyK+F7Sg65BgwSbgRqe5rhmrIEiQ
BzSFG2mVF1tRSbQjKYmrFH47Tm16SBfzSsXERsGzvLiz3D/ZNLHfMovPhlETeYrU2J4ADWn0HjOW
NHw2IsGYHRuY40M9lQk+wRLcr8ED45sDBNj8cWSAvhct7fiSAgtow/zccpoMSGrSRly6t3LSf4ty
OU3q26l50qNwVznt74DnBMgv63llCC4m+61W1iWrOiIKcxs+/5jsfY5bLhkuCGeZdtKa9/lUfBuS
lazjMRxcZsBKREiO7WeZwFCrVgphDeXMOI324IL78pioVpdqFdDmT046MIeBGFO/lR/h4r2o2XdR
m+lrhK80GvqCDiXYuD7dm8GyYmMmIZc6MHZOkgBSYrQV2eLsWJjgrXGe2eadRgcoHnMh3zEPqTbA
RwUfUyDQG2QkMdv2zaguirJ3NNMjLeyPRIAbRvNmdTk31nQhHHk/pPN5iLydL8efjkHxlHeXGedn
p6b/CCqO2nepine/gr+PoBwcTrufkAVQGVTpjwZ8shky78AyhlbTxV6mgO6lw9sUhgevEUd0GEyR
QT9aEy5CbV3ZvAPnctb9UATpaVr1T1R4E8sv+1AGITR4XDEmgXMBWhj5MYDoDubpJA2DyrZ8pi5/
sGgePPnj9og25uC7lbxvEwykaBip4NKFeVT91Vc5orFq54dksIr8uSHbryKsZtsMA01iBKPN6d9I
xdovsApdXnR37vZm7vw1q+8ma77txf9Zk+rkSLjoQmByOBHP2HjdPk3Mz8lFAhL4LVYicEChcfW4
g50ouQQpb0SbkHKdaQvyPDRarx9BeZbuR22Er21r3dp06C+lQo/RlE9ZMUeHRdFEB+SyEEGZ6sHc
tpn1USnVXco09bctYZcF808U2Z52xN7sIGOZVvHpwYqtfRtQamm915LpT3q3I8PHmUu9aA8skdKF
JV0ZkRMa0ogZOg+h/XU0AxrdhUY1VTI52Ecw8FKwYsNYv3TDCX45M8itZx5EuGxZtu7m6HliAmgU
yz03gfEFfvfiGs67k9jpuR2z/lrX8lY6WRvnYH42RsJronIv37kRvOUUT5jAXJRxqpbX1X/VAQD0
V3zLOMOuC9j8u9sRlI+Jh2/9t1sQVK4k4K/AM5Q/O/OPY9cs3BF3E/QNGmE7BuVKVwXjU9qbafJP
rfrsPrPsBY9sSSglydtAfbwG7CFgbQD67HRmeXZ9d2/3H8Fy7HS066cWzVt+CJEZieE26698UHtB
AVYG5t72WDPnCya1r3DSqLmoIP7MlIbKxb2e29OLY+KKWkyAXSTJl8F2CKfDyOiXJpJolHaXVdK/
DlXOVkJAB8ZXwoIeG8Ma3gi2+HdgI1EqrILIQcpzK4eIkHNKwq77NuzgvcR8mGANA2PKL68X8jyx
Bo9d8hnqElNVPZ1Fp7dRLe4Eqd2MBuaiE5ThuZmLXwtBZuy0OGppkR/qtvuSyexvxxrTAe/bWQUG
LP3Wm+IKkng1WNexJKAUFuKsvJeoK+8iWQ5qJsYUBVDdLCy+++xiJ61/GPI/DYxhpp9fNpU2MZu+
2x1cM4SOtPFAJHQmeHd/ucsFA0BXHtLyyR6CIwKs29p8Jg9F89N018kDpNHvEQ0wS+Pu+SxTan2d
nAFt7N2w3xP/9NKwJ+MyX6zg1e3fcmh8wsl2BqVeN0bHJLurVRhX/zOH5BHaQmz5YLB9GwU7zas1
QxpOYm2A4dMIF93lAJU59ttX01C3iP1eb7lvklt1zqpbwbRsK0dKr+YXf0PMhJO426dGXwwdPmaw
l6Kc2fzwI1kkUGXsl6SBic2yk/CAYfzseeQAgaymDvgcpteD951ZfTHmWFLuVewC8PGHt8g04qwF
ZMuE3MYESigpGAiM++P7gp3SBII30qkg/8RCbMtXTirSq0s26QRowrWnDh3FcHANccC2yaDcQQ2X
HmeKCgWpmBKfvwNOAVovndHU462XNUOUadz1CxZeGImBOkIxj0ceEpafW4XOgN6LeGBwkIiV1LD6
bTQKqhGc10KJroI30V5bFktr8YVuGS7IsTaBaK1uzogYzVw9SU36jH9j0s/+obuGpjqifoZi5x8E
60pZnvDrvkJe36LKjH3WtQmjtyqFtqmNQ99+ZTN7QeShrf9flVn72cC/XLMxW0xSKKpiObM5i8ui
uLEp8tlSU5xWwOqs0v2vNKZzNz1SHzOlqq+uwMRVpNEuz2jdFpNohoTWkn9SyhdiOPfDKB+a3EIZ
TKpGzcm4WK/FkMOhEbqF/oiisu7XBGH1mKcMabPfjLtTOi3udbQO0S1fngSay43r3Xp/BmALFgZY
e4X/s63XYYRzCJoxXsfSRXNJQ9KGtd6pGmP52N9a9UF62mOv0dWm7TroTM/WUsS4T49RjlV+9DCb
2sQ05wNCcklGsOko60rMCOPXbvpbFpQMMn8ovfCeOMaVTgNQbfQIrLaDxL7Y4kylOmnWOWjjSiAO
EYs0EPs2JlyLb/O7shEdOWHzVEQUq+FKSAMm2RGIi8YyVwniJrGT9ROT7yMvV2hZ10JRXdTjv0yh
r25oeZMgN69NV/O6ETg818RE9eAbuo4AWjNU/7l2+itBPRoRT9pC4vxWBmw8jl4e/ktld81Z5O5T
I31PXAdcr/pcWuNRJ8XnYsGc7SaSdBkYGLl3HqdOHd2ufU61eZUpK3YefQE8ZePr7qVDexOLDNgC
TZsIABZ0c9juFutsDNLbE3A3bzPXRAFpV8z1IqzUCyvPxNyHUfEqFNrIqPqI9J+o/AxIIrHQmhQR
w7/xymm9B4fgtyAAsm7rCZY4hfos8iBuWU/a6Xs344paSHGd4lVKFhhPA3uHo53aEpAFOtN5ABkN
p65i0px0Clhtdy9D5gqmImilb3+dARJwN1I2YtTNO5zN64A6z5cf7RLHIjJ3YKSYPxdL+Dft371l
DQTxjZcF4LsRfEvz2jaoJi02V5humQQi4Vl7NxKdA4IAHPvd7hhCh/KPVRiQT9oj/qOND+TddX+n
wHkrq+JA/AQbhzHfN9F/Y5YanPo9Bab1EIiAcey+TwpWdYIPHbksi74bw3WBZiY6WkUBBX86WGPw
WljiZ9aXIk/MIxqxc5u2O7UmBZVTebBhds7ZI3sgFsJoHUN430syB8csIkzeLGaIFoO4GBZPal+A
rASLLAgIb6bxGGr3EHTJm4oMmOP8zW5Ne2amxm2luA6GXx0ajgjWmvad8/ZTTAl1T0J6yDgaT7Kn
K/NQYfW9u6UkYlKSXsamv9QrIKUd1XMqIALkUt5oMU521by0boqiAV8cSSXHKjS/DIf8hcX6LXsu
/GRIka+rT3OdnxAx7HjWJUy7x6xwlnh6yOqR9Az7dRrmY2rOB4cMp6xBEbDYaJyyC7LnTTs4uwCN
DXqpL2CDH2NbxqLH8m0QqONNhAcv9cnB/G07FjmL/SHonTf+R+Uz1HtLkKWEYoGd3rljs7OxbMQt
jQ8ydgjaH3vUIB8X/dITjxECBl6ZsKGZ/VmIwtrMuXenZr76y9/Qz5IdYbKPeHoeLXK4N1hunvi1
HvzcxJuurwsC0H3BBgN+rOBLicFYHHZK40SqMZvziwUt0cujq0rll06Xlc8IDbmmhkhLhqPBY19Z
GFH8Ryn1pV7p0O46fpVsKdjMRdjYB3UaDQQgU08I+4j1ZnRfsuIHPcAuDybGlqL4u1ns/lC7aD+b
YcdMaE+V/YAsGKVW51xEyOnqeZAiIrZvvnaeq6q52h4Z4NnfQqq4YVWgzPcZmbTubVzo/PppGFeG
s0uStitfG1O9LHJ8mFgxuzTOPQwDv7U2yEJxEe0mMex70NpuNh3zqNq2lgUOOXlxKMYmuQA2/UEk
pfU98qvt4o97ZYd0F5SNhfcdVmDkaBSdud+ulIHF+3CYAFUMhB1DsNvHTqlvznDNJbAXX+yiFFax
k10aIz13Li8kX3JGQ9FRWiZvWmBQFeOh4/oo7CsINYEkAORRm3mnjqWudKYT9cyTMzvX3uV5VWa/
zwpGekyUchUPlTyECf9okD0Km5EgfJped7Eanbt0YPC57kuKkjydCMlK33IUcVtOgz44Z1Qi0kSR
gOEpqf+1YDAWpkHzWkb67kvNvCq2luaUze9l5sIDsoLDXHtH1/oBSuCd55FZnBd257zmtEr3QrhA
DRzvYtjpXZfdKitlRVnr9A4FCPlAkj0bopl3+bMZFl85dYFOm1cbNrM1ACnyl2Yvh6V8XmZsEDCm
ZtYtwlyOYRLdRUHaZMBYYUYymxJCJl4TmKTofeAVzIpwJ7+Icxb7iXFRw6/ZG/uEDLM23EdsDqzU
ODRJuPcnIm6AYxh+B5y4OwwKVxPq32Xpv4MKIALKxjNvNUOeTB7ppUmJ0nukaP2uDcWlZqIXCPs8
u15ySaaZIGLZf0YQ8DJkhl1Fgsa49IeeP6LhX6e9sx+jYfoshxVPkqwPY42cfKJuw/F9kiYQV5VU
ZwNm9Doy7X4jDC4RnZAf5tcEoH4mi0tVeS9tlJ51V76ka0zSBYS+nBr6MxwuArMVhPy19V2B0KP9
20fIF7BmndRCXFA9QjCDECKJY6mprnFXgbsFjsEjFV3cCMHkLpGxnOYbZWaLsBoxGnu/YF8PhrET
QfjGMwIIyLWoDiSaLZiqfTwYERkKQLqwQjCQ9OxTb1mHOoOTtbZ1iYa+GAXta5Cus7ACPaT+O87u
FvT/cpm96Nzlmgd4cM7DEvzMIXk2Mt85RoVCkxuvt31JwBy7tSmgckT5t2gWKVMclektalgohZ7L
8JbDPQyufCbsN5LXqbG8rUOYl4uCpyjST5JFUM36JSkHLC7h3B6sSQLmcorhlJb+AzUdmjIfYrHa
1pY6VhWka34FcjDIUyF63LFBmweWmOJAtjsba0rsOHR7LH93w9Kfvd6fXkLZvgVwv4sQeUS2xFQI
KX0qavikK+nb5NISd7/cE4SVgT/t7AkJoO94P5wfbzrHfCX/TH4Y64Tmq+r2GfTnLB23kjlRgz1w
OxslbC4Gkx0Fa7im3UOYCnPJJdOxiQ7TvwolINu2r7qBp+rhak4E8uyU12SmGI8ea1bN9igZlFGn
SNe+On70khigQqvDJF7Tc1UV56iMSF3C4EQ5mdj98+wxPXO8DWOYN+nbD3Nx74LxNekZ9gPgtxpK
fZ1s9Sj3ZARdLNbAhGi9yfFNBWDWJ9BM3tNIOj10vvfQmEEtmeHRNbqrKq3HYbIeC2qNzkkDVr/t
PuQ8CsSP597SxqJJ/S+HEkdI5WGy/yuq84yC2yfbfHJZnYxvBjIBxdppJLzKd+lYERLQ2fuluc2M
jKEQ46mapEKyqd1tbiq0uc49d9RbYVdfSRVdbXYzZmPfChcZ99CypkjbIg6JLmgJAqqT5F2UL/4Y
nAgS3nFhntIu+dvkSB0Ca+cM7Mec4pXuH0FOfh8NOD1NRoKGoXFJsHM5VK1C62TerM4/FBiF9HNq
hOc2n/7bhI8YRtGBzf6HwXhoVE3EwnKV13tXI1Aj07LmsSPnI6EPa7zmbrryPHfZcWq9V98qDlGO
UjN1BA6JdkHQ7R/7PmBu0TbkdnkIbEsMdPBRLnk4gZmH7AZgBMsIYqK0b/a9le28qtotnnu1wvwi
KgvrVPUuRgYUpl08sN//YGZKBIT3XXX9qoGP+958ScwqHlNGqHTcHDhHqy/ZpfodYpVS7ComPtyp
MdLwPa3uTSQgrGwUZU4ApIj2cqqLVzNJDqU9nXAXHT1qHdjgQcbTxMHEA/84Bt158BnxjqwqeDWs
GlBsxINf3rNWUPaDenNoJwSd2QT62uoCRr1fZTr/FOpgL/Cy6jb9ZXBz6pzyRvn/TyX0AFlaeZty
Hcr2yb2ziEwENW3I7p/Ol5vjOS8z4kFEGQdpG/eJ0mLIDZDvGZdOc7GnZVtZX47AMNSG2Sm36rPI
XapzoY8J0AZEmu0PiuBvhBp7T7Hc87ADGBnNrqGdFyYntpJnkZV/unJcyHZpX6eCy6xiNViM9X9A
Dz4TWf7nhs2/cFJfboJtsesCLBgc5Z14yEfWIN1Lmi7slVhwZdgOK8H0HruHjSdpHZ1X1nHIGMym
zUcF/iwrR/Sz/J4Y91a1RxNge0DUjKOBn4DcCMIv/GyFXfLWACJ56MX4b078H4dVUqdXITUBPgb6
CxDtsQY36Ab2Z+KCGkyz+SsrmuvMAnDM1LnGHodhmA8eHXve7xaoSRnXDSbv7cgNkzN4S73tFH1U
DTA+v8ajS/NbLrSwhXlJbA+1mxXgHLPT52AV8KK9VHzGjoP6BFmLEAHvFUNp1gkNFsb5XlLxpc0p
0dw94q8dsB0mJpTTYcy+F0agnfE/js5rt3Eli6JfVABzeFXOsizL6YVwO7CYyWLm19/FCwxmMDd0
uyWy6oS916ZER5MHND1LyQDyiHg1lPnjOozVbS3LV87d10uCQU21dE2OWIpYVScrdP8n5gKvjAWX
qqNeNMB2YQvpPMaDotj0Wv1VEbTY+LssFAuRpjuNoUlRipvbe6vYi7dVCuSkjp8TN3ug37gnBfBG
goMo3tCt55uCXZuyGlpp11uVRfWskoTYrvGN0E3ibZYtwZDxQJKE+4278lBawXNpyRRqJSulgts6
JCwoa3ZTgYUMgqxcj3aFTF5t3cD4qCTPFBOGnT2aaySEJNRk9rFyd3ZRfuNaueBbQ62Sll/0VXdw
H8W6Ceei2q6Xyg++lQp3cRncpvanRl6w6nNfp7BmcuVXvJk4u/zcf9RRdx5luhy6IlviekYfGwU/
aImXejt9uEnwVTNWs0tWP6jGb3iTFV7vAJ+PZSLhMs0zpqZTNHq/LmMLfJoIZ53AP7r5a041XPnD
trIhNGZe9Vo7MRM8osW9R6l9tNKcN2G8nDzKoVvsat94NxwbrTqrW5HkhHIMN9nbVwzyh8RHBjPm
S9WyaLOYWISNXOve+AjaddYZrJHnTBSreAw2srrakKRdRDYS3Ar7zhSwmBq8F4PKB5+6+16xuEgz
XkUn+v80/WnG79wnacurnvyq3HNZfRmxu5FJShFaXLwoXyOU2FcZIsgy3FG6KV0gVmsfOMyeS5d5
jZmOB6/2HqH5CER89SeXgCx0zg1bQrv455XswJB/ZsZEb6FDKoWXGgb9ZgCdk/Z3Syeh3Cu2OVRU
JwXur6ply2ovN4KXiF4Da/Hdi5szlnYsKjWvgYkWS4lN2Ig5eQG5r64R0BVeVIrWUUQUR5itzVtk
UJpZJRPhAAIhnEYLeT7+2l0mkkPuxCa2kuRTE58Ro+vKzsgg/GK3dxz6npybEI84BgUfF2oImNdT
N4fo0Np0r3MZBuynQinuu9Mbg2WlGHBP8b6VfIpjdgioeUvSlxJuT6KRC3LT8ksp2dN5bf0vEnNA
HeGdSf0S8c3Wmlw6pXN3PX6FaDxlxms13fFDLDXWiIroRyXES0hesbKtH/aXC75zb4OVFushiRSU
oWw3UgTZZD8pa6lF5Hp5Dsa4Bml5qrH5jlhtcypVbUzKgn4X5ntpGi8FJxuimFWF/yVNGd0aY0yq
4DweRaCXtZsx9T4aODZh3j7jDt8UMlsFsQhXeRiTf4Dlp7mkecpEJmYxyd5n8i0m02N509py3ePn
lkyeg3ZO9quTpe0RZxm9pH281405u2p8wdr5r8mdDezTQzxE10lvbkV44M5lUp89aUx7AHWiUBjW
IaE1PauSguPC0OFT+HJfYUgMkBrYU82z5KKdbxfaJsmyVxvzCKs/Rj3BWeBPqGcyaIxH26oPfeE/
d/qtnp4s29j1rXk00FGJc+v/pJlYqsGnPFMbd0YUCCYDiCtMhcA3xbA8kqEeqa2jA5Xt3C9lmFwY
t6hUD9vUSB9gQuwE7bYqP2ZS0TiLUy1AsfHUnyAIHKhPklUau7uYYG+TMXbrdM9tcNALwjONZxuG
r6e5KzVLxCWWegMNpcH3TBRWm7WXQaF6sC/CdPYASL5ZM2+yhhE7JbmFcMTK0kNUdU9VSTs0Qbgo
4Tio34agyXXMIiMrx1MMf9qad6hp+JJb6Op7/Nw05eZAEpvOeG05au6WJd1XoTmEPaF9dgnk8vR7
hCkS/C+ZtBTQOovOOnqfiNNoS+a97RD6s5D4CwGkTqe27JvugixXLtOYIMQBn8UoVmSjbEiY2oBr
O8UAKHNQgrOzrK7ladQcUsht0uJKK2JkFj5PrXtOh+ylGMWHbrGUV/2RUIIXQQvqh5doyvZJjhtv
/G6V9V7b9mlAIReHHgv0xH6tSD0yUgVGg50I7r4t186u9RDGO8Exdw5h+SC+hHmyYi+RrwqXJbdh
HjvwiE0NBzq1dmpEQDn2/sNsIk7b6jhSasjCJP6k3DkEtWjIQYIx3oQIVYzspJLqr7LEm2+yhUko
VML+QFbZrqX1SiBSgxeHaKLUmcN62XiM7JOgWen++GgC+Wll41PJ/ELw0kgjIzIWf2At9olfsj/r
yKDuGEJTP5V9ysohcG4Gw8wgZLYaFwyqqomoukiIZm15acAQA43MoHnb0DB2A44Vel1c7ATs9Agb
0si59d0t1zF7JLXPgDQ9KQ5Gs8Yin+IwQg5r9TyG+fgkRfqFm/J9GiXggPmPxqxozCeeKMf6dFrS
7OR25t0OJH9TbMdsZMdSZx4e5udaiJMHc1s3P1T47lfUMnH25RszBaI9qrFcRZqxrRhRc0ZNxCPr
ANx8mLNrpN3LAtpm320yxp0p6MbI8X6UhicWRxvMUE+/RfWEkL5mrKLaXUAC04wUW7qxjrOg8i88
IoSTFjU7evPTFBo5aCUqgljuAo2UhzyxWRQDak1Yq4d3uoaNSqlzi+BJ68RO0romoU7BqHv3VGZb
EQPX6Tyu9RkXIkamVDWzpLdsiG/kAI0OaiPMDSXudKP+ZuY5gRMFl8Pmdz6AM4tUKCKRGAALaZ3L
oTlgPzmgL915yAdk2vIIV08BcH/EH3jOV5h2KCq9xUhx5TWLqMXAZq1Yrzbs8kbtTx9R9QfRSTUW
L4NP3x/uNP3NswaMNuin4i2jXJRFiKPSZSDZxiezIDN8GhizV0gHFso3X+PKWVGB2epV8ktPxSlO
vwnXcqEDy/I3omTKk+KuUfdG0bQPs3wbD9lVm57isT4knfwRwlwiOF32bfMeWuqAw9MYUcTkOTk2
nUZNMgsMc+0VJMhTUviXJImBkpYPrwI7yyUoBNLy0PgMR7XmnQdxXK6d6COsDwM+z4ArLsc5jA1H
EnqejS8upVLG/IgpfrdlTUIJCG8aB0dXiOVzhN8dnRuhnw0k3uTgEH8YZdaxCVkp1PVhRDXtdfk+
0nmZWHcFwW9KaLPfZsilfjQ8TVn47Kq/gdGpTehrjJne1g9w3W4emFVghoZT7MLgz29brlmX2TR3
b70xu68+/nLJSlS8VsxcQidEqoVVItb59e5W90GKzjJU9a7ihFHFp5lqgH+edVk9nGSuN+2rSDDy
JcQmKZATyB/1lDfUsn2aO39voiZZyF671JGGlDlb5xpnl5W6/VM84JU2ZXbo3HzFNutUeyQ7591K
U1jYogsfIiAHNEf+JwuMSza8ask55EoWsyWYN8NJ7gKBUG/1dCZMsMwOLBWU4NghLeplPgUjd7GU
YlyaIr656Q8XPCaKYdqN/V9W5FvBqrfL/ipjQB9QkkyQvJjlkxvjaP2L2Hca5oBa5Vjkzw2td6z9
85wdqIOltO6NnW910tS4GylgXkhjjhGYczst9bhYOfLRW8yFxis1t8EmVlXhRnELIYs1FOMBtIym
IlYx7TWqI4nvpctBB4f1R9g6/JPK2xqRc+e+WTa32mZ/HsX45tNyfIvz7s9wyFLCttKuwJ+kS4+p
xc5Mv+m8wmTZ4algGoGulT1b03waXWw/+sEjRDvbdljaTm6PebBvtYssilvVFjOzvXpXnXRWIXEM
r101/uhVOCAzxiUWRP7KAYX7Ctpm79nXpLWDO46MFh8Gn62hWR9TOv3GgGakaPgFSRYLalxKTB7l
VuUGsg43L9Y5L6/jRTqjHTvd5+Qi7AcGZAxUum8Nk/nCGbV65xbP8ITKpyx9Yds+blhRIpit1ExR
rjPYCg+bw3UM/vUcgFArCveb2XQxfapuJ6pfI3kpsn2P/DrzHwYixZGErTjINhbOap3xReC7i1z7
S433dsw3TMuURsOULx1/rxywYckG6ohdfk0c/B1rlTl9kjqSB7Jeu6B0pg0CqpnrjzSzsBA28rGH
zjG033EnevHOiCFxVFcHvkTAELK49TzNwhT7kdQD3diWLAg4hNKS0LVhKaH5l8UGMy+F0k31TAev
NY19Zf+iKbZIlsmwhTvdA6Woj84VxIRBIOmERsJ65Bj8nIB0YcBKISSIfl1DTE/Vb4w8JJrUFvPo
0vb/lGg3FdiDBM1cVrLKqnluf4c8XM0MM4d0AN5ybaNcalx0cApl9tzRhhzHyHwG/zfuz4Z8NC2l
TnQo5U+jnkTlrSzvH0HXcXdPmAbjKTkwMop9RIA6UAAv4Gd7CdSxCkg6YHNYTM9layJQ0BjAHMN+
73H+ZuqAewXA5jnGZNOO1aK5AHuX3W+lH/3fbqTh1Q+8KUsR74vyPSsVEqzolLPJK+r42KhLx+wn
aN9yZGjGuNDijlMUpFFFYi3vFqNIevVFBU0h0N4A4i3c8kPh5RTjKktPPmW3FVWbhrm9LbsVw5bl
rCXQ2VQ7tLqF8wyeF96dArStMfM3wksaXFoCOX39A+QBUBhi3wq0Ej94DD2iFSyaFiNGE1Qum6//
nxyGGQGQf1srtnpG1eDNhvIdOS5ou8xF0azdqFhh6OwZdTbEyLX6s2N/hmQU9tbWhz02gV13uJD8
6UojASavNE+OvrWcW3K3cCNWCoEOBcgUHwAc4U2YuPOXMYFRglua5aGP+RjzFTtyaDnsGNF12ej8
DtqE2ZuPJsNaM+Lerie0B6RUG7GxcvlokuLdmQ28wYs/MPxlkBZSj8bFG+h05OefqYm7gTJRyZt0
T7lWn9yaHq7irBREnn40fMoWl5TBIVXyvz1evda9hTZOV3jsrbtotXrvISbKSTz07sxcvObSoSDP
7C+UAoHGDQG0P+khiUW4fDF4JDAg+mprMNGP+k3kbAOqyMra1SULJzQwNImg17DYOTwMt6Z/BIAJ
FBy1rPzJC2JNsRn09ucMCheUloSdh1O9mMi8HxCOooeBgBJCKIk2OdvP+YGxVp7DqLjYtayYsNUu
I/vL5VMrjXhVjl+a4g81PecEMYEzUHW7a61Hx508xDwz3R8yTZQmSHBZMrEHIrRvHbMidTq01mwq
DdaoZpuAYwGBOIIoag5uB3KRPf40IKyCC4tq1rNprzlJoD2i8aNPZME8UqVhKjIYSkuJOwJ1m1+8
FDJ/Ufr8XGMrtXOKED0BTZoj/2Nbw3ut8SMk4iWXIIX6MGHB7kmGV0b7rxEOQJBxeuoNBoZQ05lf
lix3yrYgdeJOIuaGdcSG8i5Saz8o8aEApIWQhNgya00LpBNWnRxGd+GTQdFbDFwDicTAkkO7iZuZ
tTFm5raKYavn/EHZEoBn3/d5JLZVGD5ZINhVr/mrgZGPDPN8jR67f4NlieGz/i7SkrpdVOWqSOzo
ErXaa3APSrNltRFrryFJmAGS/peWNutou93dRI3cgxycYSqxw+QSAjJsby6Wva16Cta3xJYognXu
vZjBEUNn9NzdJAD7keFyzQnsNWx3a/LFtuzg6PkYFZXL0RvWUKv2EwsrDhOkkN1Rpreye28xMgbG
xSx+cMYtwnMbALudDppM4KDU+4Apjok2jKtu7VlMYXVsg5qdvZk6ZJDMlcnp//8yWfQmQ6cfLRo4
nS25b+I/1grrLyn6epU7KIRDTUnIhvq/sA+7jV2xQiKWZZnYvf8MSZvqPlI/Pi3fos3r1aAb3W0u
z1gPbOOw05ZmAzlDVNBKDNIIZFJEG7OST66ZUJXHH4mDzqK0MDpivsPB3JprHuP2nPlMkFwlrM8Y
epUiEEYnw3PADhIWU3lXecCSh5vDxffUuIzOnkao+I6meAEbppvuiFtAAyvlztaEauSwqLNx2Rc2
YMMOu+OUv8kpeO+b8VRkxk/P4/sq8G5CkQu3o5NGR1GWT3FSW29u1WdrSyQn6EhUA9ue5ylG4IPn
HyzhjLQcpxSpM1G92II0nFv1qkaqxTvsm+MxsXQGb5zIhSRltboDwn2qqMtti++uPekakDaUpJr0
3oHfkOsCn24S2RyXa9//WG2BWH9WeXLOM4IUmqr+R2aOUw2fzdhtqjS4SbM95zbfZZWybHTZFnr+
L8qdhrRS8D6JeapM6cyYk2tqW68YRm8VjZ3F0dAXMCr1c0fF0PCHspmf1ygB5pRsvCQa5Dep9R9D
V/8z7BipbLMcDW05R5BgjEauwCaGhzXM+qPR2fdcmlAfv2pElVXFX+64+JkU1uJXWe2to8ce8Io3
ON5zbgzuaabGv1n8JYrnUXuOGvJ5o02qEcqOsEEvX3L3X4vCsPKKfap1mzHf43Mww3uFqQHH38qW
MXhBY1lnZz1hN4GOuiS0xytYEiHbLFelSSopf6DKTm6ETczOKYgXj5TZoj8y0NPYT5F1x1606rfU
eAWH/Cx69/L3vmb637SvpvgdrLcp5IcCgORo7w1yzDgnuGL64S0/FNJErpZvXzN6mzHRtwo3iQ0M
PxvVZoz7TRf85CSBZKRSIXKIN3PdLzdBWG9iae8rbrs8HS8myIRFQYysldpfcfRs6vSg3I8hCkij
RMGQMB4noHE3cK32I6baERARhJJqbMii0NaKT3Ya3G2bsk2bNPsjcofnfCh3uoXCqrKD76LJD0nb
vcSuvajUmYXmqkO7VHrxa2EcdeKiPfoEK9JWAzvHCjFf9TEGH6rIPzptICUluytCZIXHkg9zD1Oi
VX7LcMunZrj0k2g5MQgtLee5ox1nZwqD9jbV0OKSpjoEGFCV/hrF6j2y4XM546Lh8HbBYlT//Cxc
FUZ+rQrnAMeGVHU6TgpWwdjLjHARk1uuAGBovouCOcQrjAihdxm6dxtCYKTornECB29caQHNhWFd
FMMsi7W8hcPTCy9OzdGl9+s8wVXbrlQoXgM2H0ZV7goaYgmAyicj2EVP0RK1DdS315jeoZROYewA
Tj5H1s3O6+2ks3Mimp7/CHntfZJXi02bCx4VcLeE5zLooaDSPzocc0Xd4+3Y2g3DJpCaNXe7YXef
nTUu4y18Cq7tjpRPF4IvfYkR4BRGvps71mvCF5DTxtqkjE/s1y3hL8U0Iu3ttokWn02acNokETqr
LFPkItWvlPi+kHwkx8wgqKhvDvP+Pe5YQhqMn7uOSiENcCfUYGXwwUw/4/jLNvOQaAHKj7Omd7vo
70/GJv8yN0H9gEGwlhkL9sI8ZUhJS+sohQFNl4cNGUnalWsZ/thtvx5zJmNQqcb4wfm/qL3wjFL8
o4nvfUoJgo4R78dTQM/iGMNTy3TASpwbvNe1kNjunABzOvX6WLB0RZGhuB3bQKANYVtqJB+z7KnV
9L3jButBlKcgzp9m+2QS3EoIjwVnWa/0PRLalTeBetK+8mTk90Wkq4npJeo4Dqb+AJrvXacUigWa
CZN1puZuKoNkPF9gKa+fBwhz3CnV4C8YNzEmqVlwmZKZnXacVdKa/DdAEXA6ehtZ3TwwGd04R4SR
UAPJUlX7LQBC8Pvtt8zVfS6tdAQnSxm0+wr/jS9a1OFluEB1vzJIlR8w/+egAER8NObYutDbc7jw
3ABMnCPPKONXYXeEoXOueYdzWISuJF0ccRBklMKz9hkxODZ6ZnpM1ao/gWAwbupjYuj3ml5gDM4h
ub+QXAct/Sonwqd+Bnm16mbvDe0lz2EdYk/CSNrzxsHVYGeDLswY95otnq1uOLJnI8MaLlddQRQz
FmYQN1TexT7vd1xaV1e3ro1GQ9sCIB3u5gQeIem8X0kTG7Vvjq04K5MNbKgHPopdhFCiqTcDg1Gb
JtLxf4RVwnticymemenlvrnJjfIR9+Ou/y5Md+tiAMKGu3cMn486GXc12dO5qz5aAg2aiW3N60BM
JD1JZlVHqRfQOMxNpG7x4L3FY3GuTH9hzd8PXGTLO9jea0BZOejT1Z2dMvNOh9fDY77F1iQXzVV4
/Sr13mWxtabfdMw2HdsKRwJhiLPfuM1fTB5+gbuBF49Sfa9pUFLQRksQN8lYb0dtQkPdHvQ5YrIR
3zBVnwAqNULeRYIhzOoPeouGBgwm2UK7zkJU26WXJnV2OsvoENkqBpBzwZzSKVDlsvWO+XyqjSnF
i+wBENndtrMM7GBYgqwUWb5c6kT7kEVb1ekGCxJ7LvgIB51LwPwN+xkvQZIJAyMRrJP4gYfQM91d
UkIowqPiBvLF7/1t3RGuU357ikmW5NWnPajg7XTJ3mD+FVLRms1zU1ZX4M10o+3aqWGi6DrBROM1
0+P3broqBvWF8avaRyIdeDXJrEPgTN0asjw0VgM3rkSjMCCQ5b5Gz6sl5S6nL0nK8CckNTGg+PGz
6S2cLm6m/dpqA/h6m0YT6rBXu7MAlqNY/odAA4BQ8DSlLbjn4CeGflKojzz7F7F9w54s0SN2UX6V
8EmPTOh3TUhwYoXufkMjleOBjsrXXr8BlwKwyroG9ZERfrjj3HCFa+efSJptC/RHQ1cWpu3Wjvi9
9U9Kvs+KGh3jIwYf6OF4H3NGnRnzUObY7Py4ii7FxNCXLCyUe5nVMNz+TCzYetmnUeArjd030kzX
0/iugt8611cNjXPQ7Pz6X1IOW9FSVGvaM1WqzqIJDvfedd4Qam1UwZrfR0NM2Vskp0LdJjd9Fs69
98SXcJ7SoV2zuF+ELcIY9y/J7ROkmgXuyrIKv3JkskZLGlopgAkD1hb9YuSQCqY/g2t+SPf2gHYH
aA/l9pYMxVEKXKdi72Cjy4yHWbwArITiJ1DCBuAZWdaCdoRJhLyw2Hf0oXDXUJ/HhOAmqw4niF9d
Zpubo+trk8NMol1Os3zjjfDo6vhLGtDos/45C+Ol7SIsYgEhyk3Qs1IYsdc59zrndvOezNS+zb6l
vEKSys59AAmhFfXGjqodGJjD8BuUgCpbwBvRUP8fg9USQqYho1uwjIQ7Y22Qcu2TkCztrv+OAGXQ
6+FFVn6CshBEOUTBXdydNWuvHnM4CQVouutu/KTBpB2Hy4Ar2I2fovSGEBz5qahsxjGvgbzGHSC8
H42JW7hhZtv7L7K7TtO2T06RxO+2cj/9YoZxfRQI81rF3tMgKFRx0h2gF+5NThrnzxj8jcV+3YLg
X3NjeeOp09ulA2K5q3m2rjKal/X+3ckZSA3Jie3lqOJjRW4X+L0j4bZr3f5BDsDDg/7epzwQ5qJT
DCVr58Y7RX3c8V7JLekCDGjqq9X95YL8MvNscafBxKL3MB9Sl92iV1ciFZqwPrpc6NWAVbZfGuLa
yHIzNOLiHePm4QDxSIxHyFxzzNw9Wn03OwBcXMUZGSTDUbFyzFiJepeG331Qw7dmZmJrS6O+FsNn
FsI5E0N4QSaRrwSoMqdVJLX28bEbCVmLZBvz/dCl5MjxoHdRtbsIEsbUXmsoWLpxbF5DfhK8tYzn
IUON7apjNAQnCB1HEmfGTu/zF9dHO6xV0WpKVH6dwlq7oapbBZOCvYHlZm3Hpb8OEx1SouVZrGSZ
j9Q6tKsEl/jKQ1KAfmUp/Hzt1yi4s9TG7w8bawS89dDKLZ7XBgA4J0LtucZh0MNL64AfG6C0cWQL
i1C2sPpqUN6xec/eDT2YNrW9h60TbQJp/rET+mrbPD7nUKk58MODBh79FEBSZHnn0zUCXEfdcIgA
fB0b8GlIxMvyLIVNUF5Zp6x1aHPNoAvfbKuDBQiXaPv//61dkGORX6IMnf8u3oCdHo/mM9kN2Qu6
dofKvkY8Q+wkWgC9i8cr6CfnmDQWmmhShwCoMgez58gOt8lvCX3KHl+M5h2kXjpXL4HG1TRTvMnt
CbGyU+irqZm8bTH6TDByzz4yAv4hQBp6nOl96qQ0UF713lozNXGsSwkEMZnIbCWNAr6YHsNCqex/
vSJgr2G1dPSL9i8HlLmpWy1btXqMeHTqcXlCa8L95Q87VdJFjMZU7/qRXd7gd/bOd7MnfxgrflMb
RqkXBpvOBsnfVihSDNSN/gwF6LqSjEZu8aNTk1Hq+6XL5MUUh7RtBX/A7qZMslSzultFEsCjnGdz
mgdaNW0I4AzT3NkpcHRJJpyji3dhbCEnF659zJDJ8hjWT1UuC8y++CepR0HPRP0V6LB3aBTT70Ab
ImoPw9pmhBSdJPGcPQFCRfsaeU55AsFotBGqGdNs8bcyJ9NzoNiuHjF3CCakb21V7fNwB00ONxBm
o42V159+1IFX5cJ1YrCRVhippUes3lJjF/k0tTc+OPuoqeUQRWo/8QBD6ISob3gMnlE9pWlun23t
D74Jh1hRfiAzn1DAiKca+CYlYMhmrzW83eRyDWEOOk+Ydiaiz/Xge9BKOJgNvaQs+4O0Eo7ysviM
kFqdlQh2+qSyfegUv/3IRB69NsQgIobrQRwcF5OfE1TFOjasdQ57dU2rylhNpMm2yboDV9u9gYgj
ApgZUmN1JrtEHlnswbwBg+ObwWs7Frg5k5a+llijRduOPqqo7RS0wa4RVOyFdawmG7Y9rjc28TYq
rCygMhgQQoDrG6ZklhVCNZAq3Us8Mti++jM+aQxP9AzVXqXMwax8HrdHmA17F2NH6mtYRNjEj8Uw
LcA6adoYYH25huwqd64BfidzP5qZ4u3NFkZrql5sUc0onc7cDlX98EzMbHFWXqH7sTYoBg3OcW6d
7PxRQ8fedw7CTQaM2yJlvFaAX6wKMHqhdU5bbdyVNhMks4MUCwee3ARuURIuOKsyi/2rAJA6TVRF
TgskYgBwCs10w+4NHOooB6Z2OjLQCC15hSozsAL15lDQ7DRpr/rZCBu1NHtJFs2hHqxuw6G4GOks
guFI1mQrN25vtNdO1t0VWfG3peJkP4HmCHPjnCk4Llk3RlipUHlFXFle+jTxMCzQafnLbELGW0dw
Bf3C+7YNTvRE6nPnGFIqkXPlZi60auBDrGSd+XRIX1SbvYJtY7OJbZ7MvmHjGT3+e1cS3iH6N0PG
Dsz2RNv47UsZadXFlNGvlVjRVsNbiqpVuKu6tQGyJQwqtAIIQBu5uxHjyiPBfOi7/bQyRIHbNHKe
fcESzZxHFo3/GtXKWRtW+1OlHfvoTiNMZ4f4NVuaiW6vNKRjeYZ/H1RZtBlI/aB28nl9s1astVT8
kNjAuMDASwisIkJZjyClHjWAsAFEttH03o22wS4EZHwfOHhjGfUt4oMAynVikL5SLQscPwdyaDXG
w5IOrgy/J41aG370yIQYF+UOau78MdGEpQxqoRrxXeWh2orprGe0a32JVA9KEy5scn/M1seGX0In
/Z9pn7fVsZTDl1e7KaZx2hNlIl/NZnPoVPQ/fRsWZ3bNxTnW/4Zw8A6BPpCOOrlPpLQnB9cBZSva
+CRUxRxIN9cj8PBFNMHy7VjAURnj4m7Hfg8N8jgy9DpViBEC1CFBrd0lo++93yRLVWJwLwH1LKx/
mJe8xfyMV0H/kwj9WxT6wQzBC3u1U+4ndtQJWqEwse9IP+wEPrl0MQM5YnxGVGbd/OpzDI0dczwL
8yfMt3CgZ2ul7ixiQ61xYvVQH1WwrmbzejhwNbXZVjcbB9idduA7I71Yy1PCZqdDUxWXoKxQrXO5
rF3W54ZJ7yKzlpgreMxRjywY6plFI6C6g3RgX2SI1tx48jdh6sOGtwSOcsAxZpIU5CQM9TJK+oV0
isP8kF8mG2yXYLCFKq3G/fdcCTPcCRRtbgncv0g4fFNxQg364bklo+XUX05hmZ4ZRXZLk1hj306P
lR6wkByrCsMC6R5Kg5Ug3pzBOmR54WG3crkLwmYLpplWQLRrf+wDkHNZSVerPAwiLZRN16ANL9A2
+a7W7FMfrWDz2ZSudbYKcmpqFGuBW14qzyCT0KMw434qViygMubxIVHxohSHLIg+bL3D6ZtyckZi
tosVBnw8VjlqaD5l0/yltksFnVsAgfN6p41UFgIH0hrkemKAI6v9+pCFqLT1sI7WPv2+lUu50Uzn
twzdt5gcZf62XHLme9tAQ/WWZiQzV6xncZF+pMrrj1PjPSPAs7GvwRt1PB/Eus271HYOPkQUgH7F
X29YX44eAcoWTkYrsJ1FlQzgKqBx4FPBLe95Nf2frH4YKN2SdAYoDaG9azOsa4koLZgLbslMEYer
hED6PcLemj01KkMiKZP+qWvLZisT46UuE/ucE6kA4gYhLLxsjZEQO8YndPln0NbmIwjZvPY2AOS2
tv7BpNL3RY27fJhC/zzNMuye5sHujF1aBubRRqUT83ucSpQnS4t/nriWsdmN3JvIkrNXoITZpoL5
iyMtvGoV5McpmfhqSni6Rv1P88V7GHeUNRAAnaJS6CGYQ6pq2FQm/o24QRTJ3ALIdOsByY+gCtMz
153dkMTZ7HUCsbAw+QcZA+A3I2hftPugZ2kdV1Xm9PCVB7FRnj3D28yThiaETWuzgBpDJ+2SnC1K
xGcNa3I3ioBEZo5cOUOA4zXh6QH2iwHQuurMTxZRGpH3HTrZRk+vqiqth/JgshUAViNDxOuR8uc9
0T6lPQwfjO4FqQIrrUB+ptKuOjQ5agnLMF4xBdwr6srrlEQHm97hAhj/wuan21CqPVDLk+RmoMMq
an6icnQ3k4MaADA30DzHrXm1HHYAc0B8cZps7BQj+NWlqzk6S73URBUtmMcGk/kfc+fVG0eSrum/
stjryUbaiAxg91yUL9GTEmVuElRLSu99/vp9Uj3nNJmsU4WZvdhtDLrR0DSDERnmM6/5hqbqyzBi
OD2ImyaSzYbYvSjNH9mQ6jcjIAbDoX3p6P4N6hH1lYMilyFK4Na5QPSDxCAcwhvp0nx0EnVl6NpX
bwC1R5JJLdGYCQnq09imc4mwR11xjB8p81DY1MtrKTx0EdGLQ2xdfSh8/dhp5C3gkNutmfAS9bF1
NQxNfEendV1q3tcCZXXwONtJoKXXo0616pQGzjkELYcOm+oU1Qpc8e7l1IFwD/2vfe+l12p8wLDQ
B0cyG6NIKk0pCXkUK3NjVw3MWS3ojqGbbGwkscB5XUMWQMfH6L5CgD+OYWLtam/8kemas5fhVYfL
VWbTyGnwvGwdQVs9a39hrwKnJaTK1IHzzQSQnbAF+cvnQxzCLK9TNFfhTnr9Oraqb71rk2DkHkJn
/jfTHT/xdu5rkvGDGLm7+hZJNKvB/M3MQsDnDfqlZgfBta8L7aaia5gN8YDGtTgm1ciNBahXd6cn
YeTqLh3MDXKJkgd8RIi3oZiPYAmWT0QtflYBYkLXCoBvckxbd8ZGhF+D1rfuJACnQgsQbKuM8QB3
DYUSq38uGkiZoY24TDbjHF1jOLoRwruZm/YHehI/Gp2CPgARZKojQ2xiyD1GUD/SAUQ0CaHIQ8+H
hoOf1rK5ll67s0J+XcwHbuzWbPdT60SgfRUQmqgYD1rqGdA6LRomDjEfWxnzNd3aZ220K8wn0O4g
SMDAruIy/g5QnA69prCYS9Vd5cRPQQVM1eKS2QQiwbqg0pEMHFAANGXV7l3l/DCdijJmkKHfXuKs
3IQS/7p4Uw7mtBkEdg9UM698qym+hmDyYlVWJAFJDghA3ZuaBhf+OGiQHJoGOZgJT6ahAlFIJXYT
cp5XaTYrV8XBL1yO0C6JAClNEs3eATZu39d7Ce6utOzbYqifdV/D3acIHoQNNjH2bRrOYHYbOfSf
XZT2G3Rge59+CkkQvhZGPUC3CvodWGnovVl1XbfgV0xRH41J/KpQcNv4E6x2CjsbX3UdXpakKsPQ
rgZVmlvyGWCc0VU/NmjvBPktopAeIgv7eHQgucDZhOn+J95dCi3D/Ip9Yu3+oeNZgMdP528D49HA
67yAngh1blNBMNrIqQEXE36wq7bf9dyShxx4WY1K+8YfAVKiN9NswCEP62RSh3/kSWQiqmNPG3QO
wk2tCCoKiYi1g0y5AH8LI7WRoKXj8GumPRYewJQ8rDEgND8qT/SHf93GFXQc/1s6s75xdP1vnV5n
v9Y/X/nDzv/+T1fW/1f+rYaL3/F/b+B6/1K9+O3L+NrB9fd/8peFq+bYeK66wpbKcKVuGNL8Tw9X
TZh/CFsXQihh8Ddl8kf/NHHFl+wP05XCVoZjC3Tk3L9dXFGf+kPoAu93/uLvEGX/FRvXt+7NAkdA
fpTDfe0I3bAsY/ZdfmVTPca49PTCj7cwJZ94MBGJB52+bpCUuOAufGEkc3YffjVS0Wvh4FaMBB/8
LnIhEmqG82hF7sOrD/BPo9rXxrS2xcIRBY9+ns2Ou4K1xopaN13dpLcobWfhFe0h7KCp2gq2UPgA
iilrSLR1LzQKzmEazR80xzmVoMN/cUNsGTZdGiJjCZJkaLFXpt72MsZJ5e9avVDWKnEshMyFSHKq
TZAWEchHZhpxqQJ1GwucDMHJMJXOwcqMcECvahphlJbjFB1qAFPFbRDlDrh5T3b6o56Ndb9vgqlJ
d8onKlhZXd4VACoK4M/YtQbFgf5EhgCTN8tqK68z5bWBbCHX9RALAQoky+BaS1go19XQOsDgRYEd
NmoHiLn0ZocMOYHDXByOZh3AAkRg+zTV7VBC+pKUl10sHbmbS59CFm4M40TVvrfsbdnqfo0mlJb8
Gnu0Pcgl67DZIA3YIREmlV7/HMzQxV1sgg5CZFiX8nGs8eLeTkUpne+ycqt8ayVGTMlFulgGmE0k
cogz+RDSTMowpqpRGir7jADSGuwbdyhwv2vws9G+Z5Dj6HF1aADvs6l0s73noHmzatHWnNXx+J3u
45g9vPLHRP8hIM4LgvuuG7dFZwUFSVo22OAaW2IE202d9kOgV56x5iWSaCPEadtAHYjp0lHelkBf
ffdeb2Z9GfLRrcz9kSTUx+tymxS2Fuy9QSletaLAgRdSHzZ1rhxbms45njadC0mEUhaADtedcIJK
RjulLEZIkn+giieQM/K7ch/4VtveuC5Ve1qwBq3KDKWI/hNwrMpH/izODUp4sGIAAoNY2vqehQYO
exWeXlS7lrsbIglgH9NMcMQFBC3MwoqiedTClBqoHo0GfG6rLO0ric1adqTi6qBO2CPK88GWASSA
ZNTS7B5VdIVDZ+fALvExq+whzLcAKFVogu0RtYifpanTxkGQi1r9UGNIM7eeSzQ/EVu/9jv+cWjj
tJlFvWKRbgffRvJshDFK/xBdZvr7am5MFHlq6UBBEzJT03LLg5PMvrNWicY1MkfU+qR1RC8cEK3I
YyTeezEbjVKTSD5OlknnV4vFl05HxHXlRIDQMH8JkW3E16pO925NrZNTI+sQbTfH+JJUAR6+XojY
MMYr7eQcGg/rpFnAlLjTdEt0FrNGlb+M0LNo6xE1zxCkyUWJCwlx+pgUdoIPSYzyIN1SW2lXduz6
ySEfxIh5b1zoxlNkF9QSaUxRIO4rDD348RMoR7t2GpDT2OVFyB34mlirbsp95Ho6c2MQGunrEQC6
Bzwt7G9SORb+Ua9CR9uJpkLkQlVajR9lSXH1qa8aDEc8Q8+DYyvzlDvAcGF3aEM10wIrCQPbkZS6
N/UkGmDwkx0N91pDSXDr95i3/454M1yuSRNm+Jre5PKZQuukTffouUTjeK2n6LK7vzLYQW4OKBQT
2XsZmFS36Y+hftlvwJPZFcxOy6Q7AGrCxNxMsdmJhVTZ1iCPe+WgZRODsqkrx7Pv5/gqRCW9CO90
RNpwBrNz/7HJPPO+Ngeb+EoacHgx6XGjDTxnHeYW60yNVxr5z6yoVXhbopbX4MEVETTB6tJQG50Q
ERv6Ie6uKzpoLu3ELd4u3dEZDTs/En72P6nUh+kRk0navCoY1J9Nq7Uo4+qi6HadtGZtbUOEH40W
BSzYnSl+PTGNEHs3NWGLZYKFYUVfINVdOe2jptse9ThEYa8cLaf+GXu6oa/dGALragJv5N+HA83y
lVKJl31GHSi30KdPw3If6gm6fdkwlCHgpGGU4DJ9ZN3szvYhxncDQANXQ9xlW0Zypgnxw0BOAdr8
gdxV+asy6RGhhIGKxI103My6N3LQ0OMs8aSFV66oRmwPjJa7WmSdAz8FogRGzVCewk0YURfAwKcE
n+mXVXGwooiyhdUWCcbCwWDh51Yrn6b/1HTTIXMy9TlSUZVB04MheZOGU6Tw59LSj3yK5IizxiBu
O5duIaz1AaTplIJwXDmx1jUrw7WHjs5GTSKFl+AE7SWto2Yd25QRAUamgYumbqbwW4kTT3wwPDok
0G2T7AVnF/+60gOblrsVfPdU0X2rgwF8rdemg09DKkpgayFGBGOaN696Vpob38QVtSSUGn2jRCam
8kkDXK+g+ZqlCVUznaLQ3LUy+x1KSfTEFG00tRuxakKHewyde902onTddsjCrho8vXGqrupG8e6I
8RDLzKRS6ETO9GKUbYGcYm/y01Pb0D9juEP67SaGtPd268p8p/tUTLep1/S41Ak9v63aMjY3RR+Q
LcS8epjcdY5PDaJiE9G8REkVBqWkG4RMI6W2qfCdFH/MYjRJvsMJrZ1gJqg3yRBy1lUt3DUJOXDF
Jgwxu8ITBjfyvNUnWlyqhblhBSMqFYkxo50KLsMbCrb9lYEiGhDaFMMommKqd/Z6W6P1PpHBVPj/
eGS/TBjLzj4IEmgZ1MH1KzBqIQRzJ2jBq+i1KnBDz/tJPpjGaKB3VKV9Rat3St16hY+FytBvB2Vw
o/FstCVGgFr0xbKCzNk4nXCHm3+MkKtG8FjBti/NiF0TRpCaN01tWNl1QSQMp6Kla/HiRBoJZaRz
WDdEHpDW/uHFPd+ySCPU3XTEwFq6t3eDExsR7Axz9Pf/iNM4qoWF63mkjNyAD1D5aB8Go6ehYq/X
FsC/yGrW50NKYxG7YpkG1MciRjZsE3U+NUecr2JXpZyyzmP4MxM6U/1YtNBsTPcr1xIURxP9XSRo
DDu5ynLMg8ySoKWbg5ARsSeRa8W60ulje6Vd/2sx9fx7GbohdZMEQ7LD7be/l93FwtDsCIwNoOjb
otWd+zRGCpEst1qdX4M5aH4VVP+1BKZtOpaj80K4i/C9i3w7tKMQbAux910HOwiUcxHfWCScuywf
eRzDSvw16D/zun8G8/V//K9F3vf6X//jv80W3/y/7oqf2VNT/fzZ3LwUy+zz/8O80rTUq/XfvDQv
/+MntZFmvH1Jf/7v//nxJZtesvDldV75+z/5K6+09T9sUjfXlcoidbMM6z/TSlP9QdXIMRRe3n+l
lX9nlfofbF2HVJOuM/+l7Tiv0krD+EMKVAgUjk8mSSH52e/vQv795jv9/e9vkjD5dr84QjiGbTn4
OoATBME3/4avjwwmlL7TC+47N6/oy2tlAlWZjAm9VcyGK/uzkGHjUDguIM2AXwKPBbxBPqO/SJiu
MHUYyRQde/gx+QO8Eb8aMrAq+tBqn+2UOjbSMmVIZ2fkKX/CICwtvnllDE1dDfkkkFLupplQU9qN
t8tU6Tm/vKnDe7ZES6Yg+I+hqyHLVsnvE2FrjlqBJHShckdXdKWpiU+Vj3gWQ+URbmZSbSbCJU6p
vBEBNhtWYGWl3qwursxxLXqjKfZtVTWfHeEUHwmGwOXHcWbmcMXt8BajuziduUP0Ph3Dij5pzjTS
gB4Bu2uem+BqgihAAQ29gnbm+rr3VFpeXh2axK8/O0bjES13gEjKKjaIBYpBgw4YzPSPMByMoyyd
kYYQN04Kjf45SlPr0XXG/inKU+8rJM8k2VcGwt+aXjkPoFhbGgiGm9KEp5Gtk8j6iC1MWo8dTzNA
CU8d8P5tads/NHjpDzJwA3rE3QxehJWB04qYBVPNdqAB7ljgikcYZHvJU7FGB9qHLOjmG8vP3Cur
m8Bj6kGZHPPeH6/qjJDXBpv5EYtmglzQ3AOcNRW+6IlRPyJmHUGlUHXzvSwz2OyTmIUDhhzxdTwJ
huc+iILbsNSmP1PS4OuQF4qWUo8zTQ+mCPka2PHfHCW0FDI/IdxO+q0Vr1tojPeSKAekWlV1MC9N
17bXtFTt7+RG+q2FqhsIljGDsRlSXr4r9bD41UuF6AC2BBBQ7H4oQALIvh5JkCKq4gr+071FX+fD
0Ecx0sxikF/cQkQvY6m0u6qXwRcrhkkPUUbiKVgUAyBRpnkvhwBCQ6dRUrR7jsiqw5HpmImmuGpL
VF7WSUJMtOFpz+69DiAW8JZpG7UKZLEMOvSsjamjrTioxzJAxyQjlDvK3NC/gK5Ey8xoA1p9vf/V
mYSxxueZwKov3H2LJd2t0GT/gWQSaqCjJM04TQFrpUWIW1bkZ3+SyvQdyAyRfbHMFjq7VrkCC4TE
RRm5s1Oga4E3ueJD4bYohtRlVV2jmBN+UlZlwRW3qUrjAvHNNbQOgZGYHHOvTN//3kYDDWegL1gk
aV1coy3n4g/ueTMc0sbBoiZWDm9MrHHwRtFay9m0vWcFR6mG8rNJKlrtJ4zKgZj2Qf4DaDtOBQRQ
A/owXYebjCU1zN+mkGOzovsIyKOiLFx/kOhZIYDXoC2BcpSGxKKFLX2Ig0GcqOfRrlv/I44lEIbN
yh9KoLOpP91FQ41ydz+EJAaYioPHxpnRe7TzwrWQ4HEH+ZWn0NSBF4SlhBTi6+jXmWKgjTJlM665
V4gJBBDWapySYk8A7uj1ATalmyGIZeFiqzYVctSPmm2b07oCgYtKjjkGYo8tYFygC++DgQImZ7r3
wVjS4vIjt503FPr77qy65Ysfbm9oxYvMJhrQXUrIt6uNdMD3chY0EwDvDHRadHof9HgsEyyDa9G/
RaYBKMYRByhp7tDzc9DcrhFP2UgMIem1h7apbbshVe7H3gSGDxcMVe+yqYAU0/BoZHNIItdqzNuG
NnHlwHxAHBURFXgpkvjPdnxuAFQAd9TVsxb1EPrzSPUMARg9TO8G6gGVnJ7NrjICiEVd5aY7yoS2
hjFAS3+4g7ocZ50cv3kZ13W2rTAFFfHB67Nuip/pQ1QzvIFrA+he01G9rERl8cvv3CwCXApyLDc+
mSCUBED1JvoeNJMlwds7GK08Cc/IrD2+WfDTW/SAwH3g42oe/bjL269Z4CL9gosRtFIpp9Q5ymgA
dIU6B/JsnTbgYUGET2ekKXr4DyUaAwcHdhzCOWk/VwVczQCfRGmgGA6WtO3s0Qhi/BJlqqAp624J
FMQP2/ix7UujuKkaW7nPxlgDC3ctAci/gPqsH51sDMoPnCF00MSE2sp6hN6GlxLV5l8uBnw4IfjN
CHYOyw+Le2CWjOZdztNPIxCfGvMjgSJP5tE2gxIP4HA3aREi4TaKH+OnjnAWvVzlAIjsgEnUq2iy
4vCOBNFX3InQHsn5+loHohaVerX3M12HueNU7ex5NCmyr65LLRQesGyJY+qt1qR/8nAqjI5V2snk
yvC0DmtOw6ZeM65sp6z8DFM9J+VoNGblfq0DSuFXeqODfKVG3CafclqoxpVZ+iMlprSQIj2gaVkZ
Dy7pRIMtt4qmz0PVJpoL+NUCdoSWsomPUTl5vYMFWRJmnJE2SGYAUGSnATvPHYaQildaoyzC1c1V
g94sF3CgUSW13ew281OHjltgILGiawnGRQY3k340e6MD+uFEsNDdWtHED2ECb0RZYsbVYZ7XfKCv
A1CdG0u3HrKOnjtc0WgqsPSw/exjG2XZjCWjfnwLwsut9+EUhGI3L1/6qSVpw4K6RC11V9aFf5vq
uhddjyiy8im7tONljgoxYChQj55zVU2Vmg0nqYmueindGoJ9N0J0mvIkvcZScBr+JEzI271XNVxC
XqSXYJjsCE2hVgsM2MBajM9fPeXQB4LYqXR8IbtQuh+yJLBQUrTwmDlyf/TNT00iSoE3WtW/pK0J
OaqnxrPWMyud9p4Gim4TWYYcQSTWA/YRJsCLQyM0bA1QgFOUgDtw8kiwtgGcaWES7TVFnSGRkw62
f1BsZRbP8E3rNgtLdFq7tvTgu+Vy5KpQfTLvbt8JXgpOiv4Nw1sX6niVAk5ZDZYCKOqk7QCRvfap
x1J/buMPJNU9EtQB7h/C8Mz4gNmRhcW1kcxedi4ujsRunoS0ksXQbSsXISIwCQ0VzFI1xHfoEcB2
blt4ExsjYtdsUpQs1FpF3PtrRKfVeKybUeXIe+beTwWEpbuUc84B8t8JFwG01B3XVjaSaTY5p2m8
DaDbOm9qYNJorx2Lo7mlbnqQN5Tn1vh0HWjpXRrvbdfk/XiLHLfKR9/NC1oRUVxCvW2NI1W0R6+N
dw0EvELY+zxTXyglf+zLWYgjwuIzzNLdqzTnn4nE68TBeJc3SMMx5fwXqaYhl3lDpXtD7XfoylZf
gntQRE/TVbAro42xhzSxRebghprC+F0dxfb8yG9z/Hn+BgMqCkXkVCb39Nv1hvBHVbzgmUwHzSq4
0lqQXpTQxnKbu5IG8fnh5sba289Lb8+VljQEMCtDLD5vMlAYpViNcAGoMiUBGEHykcYXCBTH8yPN
mfm5kRYftiAOFhC8cfKgebLirbFnHUCkHUvUk2Ja120L3rgUan9+3HdfkkxTkG+SBUKwQq727YI2
WqEHIuJNtu25eGiKnY7yGTioDcq7P7u2v9T4W87z93h0/Gi1SgMMw9vxukJUpIWAZArKZvAeQ5D7
sZ9f2CbvV1PnETd0uqZ0Z5U+b6NXpaAcxbhCamwNu4Cm2mdNdfAdnLyCxJY7GSCdF+u4kvc6onLn
19OYqznnPuRignXExGsNjG+zm3bmlqrzT/0IiG2X7vyNu5bH9sIevTTgorxkob88o/C5ErThthaS
7lb0/fyk3m0STt3rY7BYTsrs0ajVfb2q8U2dKCNOKt61lDezXmIvl1y45d5/vbfDLdrdxYDcnGcz
I/QuXgyAwFmE2AjH4cvMSy87+7lAJuL8FI1Tgzq6YRiO45ich8V3y+jMRNBH0WX5AJb2GF5lO6T3
P+lH7Zt/3W2rFTSYm+hTeTXcnx/51Pd7PfDi+zmu6TYW2eeqi+1VbJI4X/87A1BI4s4GzKAvLjGv
1C1r8CoK9+APdQC3LlSp80MY8/W03PU8gf81xvznrw5cg+Q2+G3GaOptemsdAjBpKyxY1tmt8ZLu
2sOF8U5czLwFSuCSKPHCXqIHqhBCStvCX0SfAobYPt169z2ahbea2gbP+RHXxB2eGzBiwGmeH/vE
Rnkz9Pznr6Y6KtRRsYes0WTjtsaNyJURZSZaz8TOzh3g7J0JsOn8oCfePZ4+YBK6yd357kIrAlit
1uxnikS01F88t10jsnN+jBMbUUjLBe0CxgSzosUJ8KEc9cDakIWjkleBzgZxtTk/xInPJqlOm0JX
HLV3cUNa9Sm3PVkGXTboL/2GJPwwgbUwW//CbE6s2JuhFscKKEMctViDwoCLXyBuQm8ByBdmpAvn
53R6IBeEkCsdApPF8VIUHy0hydlDcCroaYnoMDX9Q5A22oUY4Xc0uThlzOnvocy3W8/r887W6b6t
nCeQtwj0I46Ak+mo1qhNq8/pjbN179KPPh3r7MlMdylXqLMaPoVP7vb8pH9Djt79KiS40qThYhFC
vP1Vpnk5yrZF/Cbd6L8QxUNv57nea+s/EUuWKI9xPtbdTb/yLjwOJ94i6ZiUq11DuMCh5j9/dfx6
TcsadxrjFZaQVKcmXMUoTSJhkjwazeysQj/2/FxPHPg3Iy4PvIXdlu8I5FvDjrIOC4uzT2EdBL7D
ExKQWOkezo944iS+GXGxuMqvynqqWNwACILZS7zXapFfOIsXBjH1twsJEUivFCCZldF197mI99QC
Lrw8p46GA0LOpnBCV2MZhrUhKPAgxhY2nA7YHqEwkdGYCy8cwJMT4T6ZsXgOfguLHSGCuhxNj8Jv
ET+G8lMKBeff+BzKEnRcDDVfwm9XagCupQlFL42S7iq1/hSgrs6PcCpqlM6rIRYhD6BnX1MN79mw
8/YYO9afwk908T+InX1lfsdmLtjKf+f7vxpysWy53ebKqQzaKOOvdnqCOH9+Tr/7mssr4vWcFuem
Ac2QaZ1JQX7fHJ3PKIA+wRrZ9n96x+lg3Q6H/BtKlVxdq/geP7cP1Pro3wPCuZg1z1t5+ZtwXYDh
BOE5d73efsCCioDwRla3aM0dkAHYH/Im9yK06fInw08/uzLeQxe7SkLos+eX4dQZeD324stOA5xe
HT1THJ1wB9Fr+QMM/1PZi385QjB5fGypz7UIIEGLOWJk1DpWghZ2SVfCzqbrSHH1592Fq+l3FPB2
Ld+Os5iPgsmSkqjOvuAbutmFcw3BZK/AsFgAasACgNS6QgeuHxFQQpjo6vxyzj/+/fAuFhfCtMW7
jqVZ0wIYBUFKWNc3k9NR7vFyDPQSHZdyp4j/rVX9e7j57nn12ohCQRZO+mrlxYe0uUPFoSEI+7+b
0uLLUYwcXa1HZU0f0alqDGznPYAMYodJmIt6k19AIzo/5Psrc275CgWwj74o2nZvpxVXWHdqycjZ
T7oHL0VbhgDp/BDz6V5+KKCI1BVcJMiEuZgVpP1scgrURePe2nbgSqh2Z8NxaPLvXoW8qjtZt6Mx
XgiR3p82ikJgLISr0yN3l8GYrk9ibDpeTunRpvIbsGydG94FZnDhHMwrtJge6ZSubKJYW1jL+Md3
ylBS4ecYZL/QnlpZGrz9ad3Enxv9y/mVPLHlGYo3VAqXAz5jEl7vQWNshyaZhwqRwcumZ5fIH7GI
VaIuPNcnsji6Sn+PZC9CgrBHq7kQjFR5LWhR0d7YiGdOeLBhFbdBjPGhy/0bU1oI30Tyyo/9p6qZ
Xs5P98Rb6LiWKX9jeQgdZmz/6/kC/cWNNkITdPxQHbNN/G04eNfR818VFAsLiNWlp/D9rmFErkwX
aAVt/WVVsamT0vY0TmCr0ONwrOBBuPjGEVnYF876AqQ0FzDfDGUtlli1TguQoEWHduU+2Okm26Tf
uiu1RUMfaaDV9GIfED67MOr7HfR20EWKYjWeZVZQehHZdtYVWZ3Vf8McM7D0C6fi5EASYAs4J5dK
7WKrxjSSAn+iloHGxRb7ohtkPjcOyiimll446TPzYnECmdTfYy03K7jf3jF7xrIfBCzZXX2j36AM
Pex7WHhrezV+UfvoYB/GK9r2urcGzoes+v7S3jnxINIBgHTmUiHjfKr5Inz1RNgRiNvAxSG73qLL
iaTZnu7ai7oBrbEtbtD7fzx/Puaf9/bmeTveYo1Te6Q9g/7pKtT3Q4HMmnVTGod4LiDN+UleXtg8
pw7H3/Mjw307P7rMkKo8XtxgxKSixcb+C4JV5+dkvI/QmJQhSG6ltA2u7reDaB7qBzak2pW59w/O
Id4PH7R9tMJO7cK2ObVDXw+0uFxCRB+k2TKQFT/WREd681F0P2RiXnhhT62aQ0WM7ggQMEuff49X
u6IhuE4MI8IvOoS0ktzWBiq3w6/zy3ZqEI4ZJT1eBWp7i1UzVBBBnol5GXBbbcvrCKMuE6z8+VGs
E2sG8YkGF5EzwZ9YRAteJ5uxdNsUiVrADDf5WBjEJaPqPMTqtBKHiTbF5ofiSgcIB/RAj212jJ8G
VoZVAezCKsbhEMRh91y30HCf9WZ0hiuz6k2kDC1fVlttkCjYNoHUTEiJOfjcXIpx2I06mht3SLNC
0Cc/G/GSwysphtYblQYS0gl+21GlpSCRzbZF7VxpmLqNE16UpZaIXdA2Q3nQKVZMuD7RqEYcBD2K
A+JDqrg5v07vQwKQdDi6UT9jG9vmYpmGIWLg1MlWJSZwcDBqc1MLHfiY8qGJ6hpi19DD66fzo576
OI5tcXIMtgBtqsVGa2TUDxhjUQoBODW4VxNiF7WOHEEsLtzu76NGeiSvhlrcdKlv1+AhcjxxEbt0
y2/W8On8XE7sZyV0Ootzs41y3OKd0ia2ljDg4csx/VxXCLJgopyV8cP5YU5kpg69Whv0pem6nNL5
93h1ODlRZtg2RIloH91CEkNzfYNm/S1+RWt0LpIfyQZlpk1+7aPSa2/7DUovMKxW8e5SHe39kgqd
VhVgT8v83bJ6+5vEKb6YReKiYZfqB2w1d9p4YbKnRnBdXecAGw4ChovngoQ416QBGxY03a5yeBvd
Sy+EafFbvn2SKOga0jXoB1NBXu5B6OdoooS02+qtf7A2QBBxF43FfePsKZvhAognivdVbcsNghfX
CNNufXyPq72OPyWSyZfu+BNTNnRmTOKhaM27iykjuyBV4c9YKmx8VNOufXGhtnFiBNM0uNuVOzMz
1bwgrzYQneKo1bFjR0YRdUUMNerIvXDrzr/kYk3RIOV2dwARs1cXZ8HzIrhq2uz9gP8khHlgcSES
1xriZ44GkglFAqQnPezC+3x//nycmh3QZGhrOq0hfZm6mX2fOJmUGXCt/Hky+nvTr4ML0zs9hmC7
KPrA1nIFS6fzLa8kK4QX9RHc42Nn6hd2/ol0BlYuOHgeYFI0c9nSq5wpLxU+zmzLcRv9GX9zN3KN
WMpqutH1VXRh1d7HZYzmUOf8PaBchjBVMUhhTUB1vQERAarUGAeOJuZb0Qehk66Rxwu8oVB7OP+1
3l+aNO+ZH/khCmTvyp8gAeNOBwONBv8XXb/CuqLJLoScJ/YiQ/ChKBYIarnL+7L1sxKVUyBa/rNT
PjXJHTyeVY+0ZalV63jQVlHtXNgg87u12P+WQ0dFAPTgRllukNCrgrwTc4ki+lb75Up2vxK8hIX7
2PYXwqj3TygJPE8nEtMEAu+qIXgECBdNjBLksJtumzgqH/MqwXyCotI+hqScbs5/slNb5fWAi4c0
A9iR9D3rWRo3DurLzTigiH/njci928HBrcSFxXw/Q0m7jcBasUc5CIsgoXLyXBIngB+jjmWbX+rm
rlIIJsF6OT+z95tRYupLvUxBJ+BVW9xaWq0U0Q+cI8cujzZaxRqmMVbiXVjA97cHw8zNUDSvJLWl
xXzMAaxy33F7xIj+2pG4dmR8e34m77/R3GqTVIwJq97veVnaUPss9p8Ve1dSgFOWs/PVTYMfBmLq
+7y8UDA7MScibGWy27kT4Xi8fVNwQ0Tuv2XpivazNTxOGEqdn9GJTcAuMBwKpybhgL34Nt0YScTE
BMZEdomJU2zUTwDIZmvCRP+MKYFxYbz3Jxh8GPEFygWWQs5xcWt0sV9NyHDg/4vqZ/w1Fe7RtH9a
ARRfZ3d+au+23e/sZ8YBWBSw3u0HPKeAg9agp8LqZ9Xdu9avFNnS82MY8/q8uZEYBN6NTpeJAiM0
s7cfCFpVbqKYhkleWKdIm0PdBa1lZmhXWhp4+049WD1COSUxCa4wprEd+or2RwGS+kL8cWK+8IDo
Edq8nM67C1lTOCjir17Da/vqYHLeOV8sfF4uTPjkKFAfCT4ojenLU9ZkaQnqhyjHSdb1S3dvXWm3
HAJnC1J0nX41PkUP7VX8+fyo73apMiW0JCopxFcKsMDbVdac2KtUS8+wt4tyVXvaTGBMR/HQW0Fw
o9NyvjDNUwO6cAbBkczFamm9HdCNZZMbVU4fFBHl0amvLR/0CGKBsh0vHPH31T8m55J5cAf/DvsX
tRQVOICFZYtJyrOgYPQgP/sPIT0w/2PzjGQvDkKb/nCx/TXP4N3GlVwsSOXOuLvFDI0pGbHjoGLk
4Ye08g/1HtH9z9mh2dZH/0uII8b5T3hi38xwyf8ab77pXkXHA+Y1XUD8SmfxswiQ80vtdecFF96A
S6MsNopCzRcJUhQiOli4WDBOSTOXqC/sjne38nzoaSxz0sATvrs0AxmPVtaTKgaVczQjA+dMZMAu
XS3myS/09yjzn79asS6m+lJ0rBiy5Vt7zcu8q66goR/Ng7/L/9UW2mJKi+1QIHSQQpcneGvdvY1K
+1OD1C3MgfO74H1Nbx6HBjPEbaXTKllMSjkghMMURJ1FR8Gf3baSh1qHWaEee/fGw4gMnoqGetSF
ceef+267vxp3MT/kIp0imcCioUVcHItdsElRZ1glK+eDuQEWdrww3vzzzo232O7xpLWx2zJeYds7
ZEOw7blpbXw/tY2uPwhAMcbPwZq2XmMdOk8dQ/vCb/AuVGGhZ9IztTnLMilBvd09IrVyBF4SPKFN
aIGxfqcJuafctEZrLVk39XOYfTk/51On4tWIanGPWRNy0nXEFpLeMXUUbrKX2ubvawpvJ6UWr21p
pIHu9Va8wlAEn/u1i0mZubLX8RY9r7UO9M5f2Zt6Q5n9eXqY1pj7fEQ7+efF2/PE+/B6dZfbuEGR
r60GzqZNaZrRb4qP6iraqS2+jo+au/bX0dbfdNaFbXxp2MUunlA7m3JwoasyU+jnYxVnP1KgXaE+
sj7/MU9dpK8/5mL/tmOQ+HlCXKNHWDW6n6eix0CgvTDK6S3D007BS+rv6pT20KR6WTEfkRXHAOUX
NVQXhjj5vNL9FXCa9RlnvrhxjMZ1/g97X9LcuI50+1de9J4dJMFx8W3AQaIGy7LlccOoKleR4ATO
069/h6obXTalEF/1t30dt30t2dcpgEAikXnynA66oTVEO+j4A9i4kRYbdmTQUKcaqJPuE1RkktX4
eHsCrwwNle4/ZsnX/ZfExQD+GgZMe4TmW4D2QSF+28KVxYCM6ISuVSauMXP2iMC/3+a6gWqCEKj7
mONUfWqMB0GNFjzJlaXwxc7sTAVvshFyCfBgXIfBcJ5vKyVG38/TfzEaVdMRjCiAIcwvBiOTMl0S
wLtRgJfE0O/QDLqG1JA1DD9uG7o2HALeNKTQgMtU5rlPAllsnAZZgzQFVC9rsjKipyhjzm0rlwVr
RHVkQkGi3wClT2N6ep9O76DsDRBkxdDDsSEn/VA+hnZsVa89QOOR033PVn9dz50MAgcM2DgQFhfc
aQKEF9AThXGRRjqFkF8cU30tG5Nc1PeFsV1c4mAKorkTMHgqcJqzs0VBI3qS4d5IJYlqFeBp0BAE
FZbFnH6t2KBo2ijBKrBya7lqfVlZhW0Vo9SRuwPoWZ+t+h79s0YgTacMKGVW/ip30714L4J7kgor
DZGRdH97tNc28meDs+XfogdbRecoivPxk07e6+6vc3WzEc1WiogZDooMZ4lW/ioNaWWgURg9z/bt
YVxb9qqEFDiIHc6Jwa/r0UB/bGZCmw6kAdEWnNdPkOl2lU5dcHvXnw/S/sCK44ovzu8V4DMD24OA
CBwqPdZoJ3ZyaLeA49Jq166CR+F0e1jXlqL6ydxsOUhq3LFsgk6kkUZbxI0A1DlJAKaG/lAZxUI1
70pQheQF7voKMmcEt+2vkxgqda6BjaukHZSNyxF09nG6Z/mpKg5RBHFVccn3XkKqsTiAyCJAx0/t
hOY0/k9uxBflNu50WPT30Snx4ufSq1bcii10XavH1gnX0INekwWXf2VWsbEB+DeR7Z+u+l+tonsK
sgs+dEaCbCI/Qs83snZRhm4XNOD04cvtZziRl8yDZZg7Z1mn/No8yyVJmTJUMRivoXQeJXe6EumD
3UTmuI6MFjyrGXo1D/Ios8H1tT7f1X4yMR80ZrlPZXSYbkuh83dovNbe8qE1H8NA5sB+EJD91ik3
DbtuwdMNvH+JXCpPs/dRMcVjBWa+Ejl55gd3I28lsP5A9aLDO0bCV0OXknWtZGCVIkGVgg+BVD2y
ZKGM4k5eibKjjEL9YgSlroH0BLqzVFOD+CiHGhKoZsHBs6+qgZ5aZRGLP9B5DUCKP3ERQm4mQgO5
MQQjxC8NAya7BNzYOFuzHjwCEWTvak3zITwzsREIGsRGpKaFGiFqT5yj2yOVOR2iCnqPjQhxuoUg
8+rDx+UMuSQ8edRcvz58WS2EKAFBEQVjC+VRvWoJiKcNdEUTFOMXTuMr3hXPG1A5VAlR8Zzjunwl
JIE/YFW10DKqsY8Vs1zfXl7TaTS7iiHbKAHki/Y/DZ2iX8cThalcQkWaI1mruQM6ghMGbQhVem6V
AYpRoKmsm+MA5cfbZq/4CpgFg46Epa2As/6rWeBNIkhPx8BXodxZYv4ge+DmTQ+6gdJJIDMFujXr
tskrPh4gX9B5oEBHkNYhX03GGYP+IwH0I2qJNYCCPcCxJUoLx/+1RzaVRXRUYRC0z5NxXVcSiPmg
t6WUc/GjJKwXvbqXU2Uh2b5kZ3Yuqhw6LaKCZHvRPqTyT4EsuZ0r60KDDsFEiYW5mjvzOlJrRFI6
GOSHbrBaM8o2BkhyHDnuxoVVfm0JfjYlf30wbdVrcg5FPRp5bA23su5czZXXSzm2azv3s5nZ8+9B
bAOGlen5A4pDIDgih6mVJ1tZgDiJvkRhdi3ERbPNnwmcnb1qqYKLM8WoRjC52mOaEasi9bZuVDgm
mb+USvkRyxHoQUYwVmYZuErBV9HG9QjWfBYACJO5tzfAtSWj4SaJ02TK+88xm6oBiXFJQyp1NCsq
y7+4ni7s6gULc6hmKAy9mCmwEBofRfZW+Utdk9f2MFLdSOMj340i/8xtaGCvZMBJVVC4W5vmSTOx
i+uFkHbJxuS6PgUVAuiHTH1qHJRxeCjhI/huIO97uv0sri5G1ERQijOQ9p27iSwcE50M6D0wzDS1
1CEBzx8BlYYQkm3WBMbKyMeH2yavPRwdMSduJBOD2rzppwhZlUDeoqLgUATHJCBw+lIH4fn0m58m
n23M5q6Q5KLVqhJ+ta1iNNhpYDKhoNiBIIwCUlUoy47VGB0NP4jNky7EET/VhckjBBTyUKGaHAxP
NUh8zRXvA+kDyGquO7XBlWxTEqWLHHUki8DDi60KoJyCXqKpRxW9nBczAxKyPogbGVyViMqLh8yO
DhABJvvaUdxylewBAV7CwM6DurnJ2USBu1oCq/SkuMwaFyTFa3FiPGuK8NmI1cXHcv3R41KqGmgp
Q6rn65KG+ByIasAshGR5eJI7u0aYjIygx3fQHoC8obUM07q2iwDcxgrHUCfiia8mCxz8QdFXQI0O
L75Z2Qn0Wcdo+GuXRiQRIGKgHdBLitLeVyu+KhCwtiJAAk1S8gvho/8CvtL+r3cOrJgQr5l2DkKT
2VhAygSmLRHT1xDzWOQ+2OD48fbmvLjKgOxSAlmLin8DvXGxBrOy0MQG5DPImRI3/WZSqNJugg0Y
5NgJt2sL9FjZ/wMW+3IdfjU7W4es6Ya0UrH0C02HjHW3VpAyrgN5k5vx6+0hzhfhfISzZwXBsBq0
4BghCMlpiVPQgGrZ/8qEMVvnvIb/yHSgaIMgGZ2QNwTichVbeFaXcwbuODhSnEAIm5FM+rroesCh
R1y3OAJIw3dVBTJvxahBoCaCIm5rDkuJ/cuJw20aBF0oQ+LoviAcqWQj7wEkTGnrq4/KEEPKA7ge
+/bUXQ4Kf30CLIOfBp1i8+i4N4eEDwagDizt229gVOkDOjIooY4K2vajYMHc3D1MTuGzuWnMnw5Z
lJXR6pipgH6Fw0GOaqgOa/p3FTRvt4c1P2fndmbPqmgDHvUdLs+DCJHEpIR6U+qpMkTG6kyxwc63
YG9pXNM0fxqXCuIzRSoE6GRCeoaFrwputF24kNueJufzKft7UOA0QOkKX+ewlKETFS5C+5G2IsBz
bS02VjgRHd+euiUrs7A8L+JcUMAST8OugMJi+MM38rfbJq54PSwDGd2XRPzdAPN1unw1rSM0hoPQ
rASkmK3zQ7ryd+0WLRmmpR7BMrcxAipX1t9eBs6HEm5nqAACzIym+K+GQagdgEUfcDzIk0MwkTga
cgdd9DZ0L2W8VJi6sigmHZIzyAuNrXNUZUCSZgTjN+6EkNTu0wLU60+RucRkfFHLwZiAswGAVyfI
wME5fR1TDuhVBdqBqSTe291dBRUyaLy7hV3tOOo4wEooVNwu4bEvitaT2YnIYYJSIrs+z0+1ss4E
CW3AOLmEVyScVzVt7PG5Xune7dVybRo/GZpHMVLja1wRwTs/iOaHmfcqyLqSHbgbl7iQrs4kUujA
fk/EWcgWfJ1JtYYUQNYOUwGTuOrO5xZ/yl/QeG3jvn0fv0aAgFnSwvDO9AGzba0gwzf1YCI9LM0h
h62ZDG1s4PSaiiKtVx44UCeRq7qxM5VHxEdk9Vaox+HThLTbFgv7/coJgCgYLSFTwwrgPfPDM46H
DoWmnPqm/yAP0VqCogirs7si0hZO0GtP8rOp2UqV6yFKwxYV6XiUbVKB+PhN0JcaB6fQ5WI6P41n
5r9qpZAiNL0ieWZq94YhrLtSWlWJ73ZV4QJD/jh22kJS5iK/P+2FzzeJWYxjQNcbbLkIp0p7ACql
WaGZdg1R+SMkCKng6R+3d8TVRwYYLsCCwJ5fkMMwuVbVbIreDAj9DtBDVIj/1AVkXWZLCPers4kK
MUY3NUbMk95KIgvg+Z2Q4TkEHXq7MTetDE0ATQCF9QZKOPT20GZqR6h1YioNXFlAAo57/kUXhtIG
PlYpvJm4EV7Tb8hYW4HDnrJH0zH3psNXUJ/xwufkmWx8KlN4Nyu3wxOhaLu1kc9+Cn/K4Ex2bn8s
aXqCs1UF0JE21W8mFas5wg/0yUJXagRPs7ainRk+ZRDgcDSrWGl2PUJ/xSqSqfzQvSqvkEuhy4yG
56vTxUeAwBVY8g2AUsXZwpaGgAgAzEdUJw9FBKrig3ycVluxMuxssJjupQJ6yqjwU0GBHbXAxO6d
id5p6RJ7ZRsD7TuBozEP6F2deQytGtSuIHhEdX4081do7kLbjS+4pWtGwNyOKUf/CFpGZ77Yr6qS
FSD0pbmKdqLwlwA1CNKfbj/WK2Gi/tnIFAt9CttEyIOkoYB+vVxRs3s9SPeoXlvDmHywKAMbdNP9
nWzYeXnrqACetckASJ13w+cg6i0aHfRiqNHIdpiaJ8hk566RDve3h3YtxkJDJWBl2E4ItOY3cT8T
IeMQIhztNuVOdqS1f5Ieet9qLbDM09LKfoZP4b7721wg9i98BVhawQGDC+38ltRA2rxskeGhVY/Y
IDZak9YmWRjclRj1i5FZuM0DXLmSBh4JjDOrFp2SlIDxesEVXTOCNB2y+RIBWfV8y0PtxQRyCzKi
eqVSMAtYQOUsmLiWgkIbLyB/aOOXRGUej0L2NGvbsoCkp+WvxtbKQIsqH5Jn/zA6oItaqxHlL7cX
xrVhYePCj8koYqJe8XXNNzxQU17DJFTJLT3/CJrH2wYuuommJfDJgj7zD2jFQvuPAImgAplUNRgp
r1MLWj0OV3+gn4Oq5Fft/wqShmZgQxZH97b9qwNEkQm8aaZ82bPIJIlDJw2t7Gj8QsN35mTi32Jd
zyM8kygBOjAhZr7OYadL0BLmHeawCzUnFfQAXAhBvsQyMfm4mccHGGdqi5ZwzF9ki0lfG+D7RbZQ
WGsbP7bZJrTLdbZOPVA8SFR8kaKFBXnFIQLCrqMLDGAjrJDZ4ogqQJoMERY1pZKpQMZTr4iQgAqf
oWYHonlDXwB6XwllcDWawNaTPZz+X2eyjJUEnMsl9HghKVNpKo0hoBxmgR0NnX17XVw5UZAumUhO
8T8g32YPDSzl6DczUDroBPHerLWNMkq7gEhLy3/JzuycTjvWyFF4jmBUdywctoGOhINUhDvYmTNp
advVy5KzujqPU+852AHQojUHcHW6CMXvAckis4v2uLMdAzbcRW34XoHX+vY8XnNaKF6o0GWBNeyC
2SKRWNOLhYIBdhb0uzbT3a+lld3ZoyNTkS7jmy4YLLDfcIJBHHQSBrqkHQGfvNwqqgCN4d24I2vj
PvmOEqXi+YgJ1ug/sJhX7Qo3dpMnCMqSj26j78Kn28O+4laQBwa3GfJxyKdf1FGELvDBaInUfWK8
6WP8nbN0wcSVmcXVc+pNh+Yn+hPnrXzCGIt+KiLEG44QqlxnLsiFhdfS6TGxsR3+NHeKurABL4cF
kziqsfUQcF9U5McgJWE7VWFTeQOCc6rpS7SPV84DmEAaHdR2Km5e88AVzANc60eMKiPPGVI8Qlo7
eckPepnbWikcmgatnkakneLA37ASHFJcBFP57cd3JR76+ilmASULssRUYlBCcpCuoGm9s1thP+6q
Vbyq7PQkqg8l3w42yBn+i4D5q+npGXwKMwUi16WojXABoWbpo2lhMdPAqBeGePVRfprnyTF9MiMK
QxpkKsAVpcztXjGoKTzfnsRL1/Z1IJMX+mRh5GoEBdg2ok0QFRhB6HKGS49Oqofbhq7ct75amg6q
T5ZCDfpIuoAWgYk/+Vmgic33giWtgpO+N+79D9UZ3GlXtAVttv1fZ+6m3gB4tomODttwHjsXegQk
Z4s7lJnqhVUqkVOFoBjMccFaGOeF355Zmh0WcSGoQVQjklAhoSHZ7CXZKSWVXM3KQxpsFLvQRgwU
yniLfDwXV1oZV1kFYF/0rV1BGQWFxsPKxAXhDNffgG/QVVxxEX9xsWZgBi2ugBjoqApepCehNCRx
I8UJDxpSzc5LRO1Kkh3TUKuc25N5sf5hCdcClEqQxEMNcrb+fYAsOaSIcS5xtbESscuQIBkXtsBV
IyhuohEaZDJw1V8XppH6hDMBS0OJhi3uX/edANXjvx8IQr7zGYsUyDy8BKPdoOZmjwhWJ1QPjpDG
WbBw7aF8tjBbdmhKhs5PDZcM0QoqgQgnBD95GqkLZq5N1mczM58L6SXQPYDfBmq5yTYFSHAo5YWH
fmUDgTfvz1xNH+GTo/BFIBbTZIionwsr6CKPlU8JeYZMh337oVybMlB3QKQcgSqw1rOxZKRVzYbj
wsLU7ait1WzjL/HiXJuuzyZmYwFXtxyAbRBJJjHsWzev2gH6R34uLnboXsT52CrTSEBSg4YM0H1+
nbXIN0fIJ0WT22ltRXAg0ikjUFXs6JtGHOXQ2aItr/XWyX8ulWAuMoqTaSS7Nfwb+LJ5GJ5IhpBH
UK1FHbgssfgqdVgjryW4SCsJG5Og1Q39hd26Vcul7sGrj/CT6dmqF5MkTv0Iy3Eoi7VUdVbcCXaz
lLm6tiIRHU/wHnRugJbv69xWEWcMg0eeLh/Vx0buZIIuEVl41ZPI/6VWEBe+vTKvLhtQZkyc2gra
ZWfxeNX1WRUoBQqP1ZMUHeGgFgxcrhb8VSRjDZSRJsToNOJPe6yC7FDFRcRNUeXf+9W7bAbwrK3V
jgBfJ3+dIkN+DK3agHVMhRhgPL5aQ2pb5gbImlDN722jO/hd6ITj8facXT6kiUYI2H8kdjCg+R0m
4z7EBzkug9BhAwv9Gv2XVqf+CpZIpy5rSlNh5Y+hefUKMoQsZjEMaUdgoqKP0CqnfCZ4/+vpRrjT
ey+2BS9c3R7fZbgLuxOdKJIHGoF25mxRjE2SQXNQ/qeWBdG67FUH858SQvwOHIrcK1wkuKjS3vsP
/Ptt49cmd2pIgRYMalry+Tr3ab30pj8FHkhymkkYHFSI7kDuT9BkRos+zL6Flawv8UJfbu2pKP7H
5Mw7V7j7Jh1B0icJoYxJQKMEweSTIgtLKbslQzMf3Ym9ovi6CgBiNaCv0mA/w6TWaZDXC9X+q0/w
85CmT/JpFgUz4JXf4AmKG7aG1LPGrXqnOMmBrWqn/lbeJY7eed12KZVwIfCBBPWXuZxtd1aWaZyV
0u/AUP+ebpoHJbBA1DZsBItZoivbLUd86kGIMQSzk3179VybYaJMGsVwZ6jEzh6lVPhhomp4lFni
W0X6Sx9R2xoWjFz6TLRKAfEC7BiO9Iswrun1wfRj1BRigT8nJnrqcGL9vD2QywD7q43ZPEJbh/GQ
lAmN8+1U/oczsnINyo7hlnEoxjHmqH318b8zOvOexAylWAXBHoUM0l7OxfcBRGm6BKUtDXIjaMiv
DeKkWrrgb67NJ0pSuObjSEfEOjObpg0DTQpyvg1JTnknhZQPwHrdHtsFsci0MhV4U3DQogaIs+Hr
loCgbgTHPVlB5in7SCYCgBRE5dBHQgjr/DdORQVRPkFz2IQImPnQrotlPQ8Q8unVavT09yh1zgP6
/4LQ/wKU4dOzvRCE9rIPnv2svipCn/+b34rQOB7+PW19CG0hAEA5GFPf/azq//mXqf4bvXqoRKP6
CMzkObzKeFmH//Mv9d/ILqEmjqoT+mUJzvV//Z+KN9OPBAlq0eAcE3FXQFobpEHa3+hBo8b+dcGD
phtQdOBbAdBDvyfumvMFD+hopgIisTel8djEQ0VWMq8jO2SqaHcMKvQaBG42A2+zTZFMFb/za31g
qd3juKJ6ncnpOh7GbPP720goss35C5pwwU+r5t34DJ15zam7Mt9EleJWTNJWvGLZJhe0lGZmothZ
o6GBAmCAodAkBzmZ9/Mv9G2JFGkx/e7v16qabpLJhBlWgxUqBgQNNS3W37j0Khv8VwPdU4rcOLHB
QeoBUIxmWfmUBycowdhpwOl6UyjfrY3BUko3DmCWtb2zoM7pOjQrA4eC59S0qBDzNS3UbEXhWtO1
ByHGYOVS9FW5fkc9VWk9z3PV6I0178gB7JIIzbJ1mP/URrGlXQbYoVTYYWuurRSd6FatBbY12WOh
ajm7HVBhBaWrlUebNLCpR0+e20qt7Z4Aq3cLMbfA/PYA2LCrmM07RXORvvdOHoq8d97h4GaSsd4f
MjN72O/3Sf0q5FB6j9ufYpZAPtFU3DAyIP3bgIMC3CJiclek5k/rznFQJ763wOJg3FNnt6IGpALp
ygt9/zsok/0VutpOxqBvwYbtUMfpARVy6IrKgoYP++CFeWxN4w6C/GHIHwxBe4uHU1FJPQ0zJOuG
nR9DE8dLi3HnBaZ8p0G+FL9fQlHPO3x3GzB4ufu9G2UtdV9f7QanSt5uy05x2iJpbHHkqyIbHWBU
C4iHcHBmj+xtSGQ7RtNf2UEDJx+fi8B8pc3Yvkm58oMmGuTrWIthOIjLXhW9nz7qw+nkhv4xQ2nJ
Pbigpj9lB/Qhrs1hfB5F8oTb9g/qoTRwcB8w9Q0EJDGv7+9uCxLa/b4oOrfpPRKEux4S0XYRvPZt
5boHUxw9933vdiC85HS/tYc0d+0tCyUa8ZbyMtpV0rBN9O9hwJjry2Bwly29y9zCUHfU88QmWeFh
e0lQ7twmY5bfNt4wbjIQZMY+cbtG3wyGaaEHbN01je3RQBHWoi7YNB/jcKUrpV1AQsMz6nLreQF1
w1S1Xe/giqViuYc9tJwdLAoj2PdysIXfZ45ioLAxaihSAvnV9lBQPzWMHZjWbD1G0SeXO+7hsH/f
Q+HZtPav2+02KjunxEOAbO/W17ZKo3J7KH0wxXvmS9nU1tgoKYZDT64xFiv3cNrXar9x39/3RZjf
7V/3TQp5QeEJnMueb5JValglU58l7dCSkVJStnakDU+UhnK9XrmmTxysLC+rR9c9YTBF5uKPJUkV
YqXsifkNhBV2VyFB0oSn0gA4ZgizDMB8MFIl6D5SyTd/yI4SfxFId2wrvkrk6kgpzTTp6K08PzVf
PW8UKYTsXRXSxFiWkEJduaf3w/sej9LW+tJ1tzZwGqLKsS0fQbhVbiCS9ViFg0+7QOzoqP7UiuEB
tZON1AT3Shw54Hukgvxo/1qv27FarzePG6f3QYyKpsrMRchC/UBfFVqUg1qWOzWyIHocbIKxumOR
ZEWhBjHpChFwQlwN/S0TefrAvChla01CulStNp1cwk8Nz9aOUpn1a6xv9KkOtub/pAEGkojxZpq0
etxy3rh710Xl0G56ZduwYpcFomWW0QP3q2Yd6b2b+uV7zQ1sNxTVGl6uIDAGl3rAZAVM2noPHjYP
wq+1e3h3s4ptsCFUfggCAipoFlKthl9vAuJGoq3F0aoXS4m6J5egSZa6cA6BGzIDXXfqXVya9yOk
taHOXlkgysCmT6TQgr7uMc46V4xy0a46CEqLtbQiKHKLb0ZzRHfvxqMPXhURSPAwG44v7xKs8cPB
zLqnQHvL8njTJ8l3Atxmn/2ycAEk8K/4NDZ4Ymp7VLZYY4m5pQ8uJJ6fp2ly08y4d10Xawcb2dWF
QwEZTHgjHa4brbeleNcHbW/3xck3+UdY2EYNTV78vyilZ7riRnnEthMKK+vgzuTB3LkYLwDTKxdC
6BL+dK05sco9c9BtZKtt190nbbnZ719do49WskXgJA572x54sba3NpisFWQ7UmeUpWedizZghZWb
kvwZKqTf23EcqUJ6i2TBSu1/BMKDLpBdzdMHD6ckWWOGAnrCc5SLEfN/2PdQu3H37697m0Cqignj
rn0pWw4N9oZZOENtzipihQQ3+LJKeyuKmcfa5qSDUS7gkJAHVj555Br2nKi3B6kaDRwCu7isX+lq
55Gy3tAH1piO9+D2aEHE5i8q4dk9jCXBYBtsR74OCvkti4R7oTYwUeKb4uNEgBq5QUkYDzbJmz2k
XNa5lrxQCtGOV49WVXt3Pk4TFevn4Cb1aY9NOSJ5gr1vMwFDLAVawZMidpYgb/2zjJp7Fzq8r/gM
CLY914PnLOCy7g44R3V7f3h1oUnu2q/4xxbcglkJ0TapOWQ2FJq3frzZg5rNLbrctvc9qyzbLiP0
Nuq2EGId4BkZrWUrELKy7Yp4ISCCjdjtImYDD3XSyqjm+Q8h8t9GnWS/46NzkBSanUYrJdGtGAyr
E41Gmm2QAMeX6bvz78xf/udXfv/0P7+X/v4LYAtFnspP7XNUlSXGP/FVlnYw8CfeYlMQ9unNtAoR
r/0OxQLBiHGi4hfOr8+/en5ZK1CWS/sgcDibGmbJZN1gfrrpp1Dr/N2f984vdXwEtP7953fOP/79
X//59SZTvytS0jh51cjV9hw1doCZ//PtedZ8WQyzNWMQCQOF5Vota75JpuGFI0O+2NID30c4A254
QUC/QMhyvgkhqV3jPEJQen4dQIElLMaS9hC3ogoe1SROphwlMW9BzFWHtuwrg13UEBKPwYpK4yxp
I6vUIFGuSF5jFOM+b0R+1wR6jUIZg8sfggZbs87X5YgzHJFp745gUVsHygDqPvQVPPpFJz2Yw4OC
0snj+R3omoMisk7izfk9rXgXDV7eqcykTGbjXvGTCrI0XXVgcuvT0OeNkw5pvEPGx2khE+WJRoQm
QjS/aishjKBYWyWj3QbBaMdoAdlMAjteqWjhI6sLHffSofA06Hc/pq0a76VQetTUQd+MRlBTZDbJ
U71lrO6fErXOngJwVz1CVLVH3fiJB5J656M/GuS6ib/1R8Xflrz958v5PVNCbwmbpqsgFZWEMZCo
Lqf8DnBdfhdolbILupcEC7mC7Oa6yIPUS1OtfUxU0d+YDQFzUc7MKTKTtkU46nd9RJK9MkS/FEGG
mH2Utkcch+YmElnlYJbib5Fx1Mug/S7oUWUbI4JJkZnNIR8HsKcUU9Mzui7TphLvcsV8PL8Cxz57
hGDz75+d3yK+ZoOU0zyKemeejDj6xuVK20XKQVQH9ZSYBrdYZaCtvRLUUx2kozP6AnS8p5eSBJm/
Li5V6/xSMDJpFyJIg1iy7Bqtnx7JSOojap2u0tZpazGC7msouD+c/xpYhd+AdFL3Z1NjqH2UYSja
5hAeBWXqEM2DLsZ5jC9cYI0Dbwu2P9a+B32lfpu+QV+t+g293u9cy7VvI77p0Yf4lqEwFKUENOsR
0w5FZPp3DIlnKEKaw7uiAJ92/kE1/UBp0ITOhU2t6aD/Bc+EUzMm7ZpaEXe90og70CxvByLW9zy6
75gaP7M8TO/lUXruu5G/tENGvEEUIlvJ0Nky9u2hBynBvW70o9PEQWHLLFLuz++1cq5vmOY/n181
aWYLUsBPvGjvJIkJx7aL9AfgvzaCH2UPrKjWkjYqd00bypu2L3a4UJK781t6ZgzrLgwjq2/YO1Ld
/QsrcYNq47E7ZEklrgMddJ16wcMN+IZ3RYLAo2vEYOvLyrgzwHHoJFpmPqbTUlUKVT9gbCfTHGvJ
rkMJHF06nprP2xCXkgK1zpAlIT6JxtwAOLLfLyfug7uuIRtVb9t96IMUFLx0CgjuazGxmlx6AT4T
IZpvCquuTox7DspUqsRt+W0kuCtDXjE4Nsjv7opR8q3zD3KJbdMmN590JcvWJSKWodYkO4xU9SQL
TbAdIgKgNcNLRQyx3tPujneVespqXTqBxWL6SZWamYcyWmOpRn+ADohwV8dac8pB+2N1gh572pi2
JzNqfLcPe8Me+iJcpzIQaLKa+9skGf/54psm8wzir87vkxiCCzzTjmobavveREK7TNrhnftAVgIf
BWGksdT2GiGJ1evYekrSpvC1RnXXFiR8RGdQ7HU+MvBwkr1rxlns9vDNCEXwpemSt1IvzFVVFv+8
dX6/ijIoXAZt6pSl0aDhJia6A8KBkg6dUu5arX0XR6mG4KYoyNQQamnPupcgipU7pS68qjKax9YM
ocoJdYl927fjQ6WaJ6Ei2luiDaZdqkOwEcNweGkYNJa7RH+rxQpsJx0yinFQP3DTrKja1/mjbAjt
quBZ6xmlrmw0LVArN6hYsuZBbHBbCdTWBksP0J9Zv4KqS7H/8x0Rm8/vqQkEu+K6QnZDraQGsU4W
bNMaBAoc4fo72Bn3tRaPB2icuH4NIgA79rsOl0ZAtxU5EexAZM1BJE3szr7jiprYBIrVtDQLINNC
sb8/f0GFvd4bBPpqqdDftwE0QDqmESsxU8yc3GQn5sdQs659ZR/ryeDhIBbXo0GEO5D9q/bQSpR3
yujJ2BonA6wmdhXHECGdXhZlHXtGbNRW1khYXTFY9DNe5bFj+uBUOc+rGhlvjZFox7zSiruiNf6Z
7zAFJ04q+sM+JUx+8MPqxKbnEGmFZAEEZ2ljqO4Goei2nCWVi2yO/6gIwPyrfppviZmVzgh1k6EW
jUfesH6PHneTjj0r3rRAbsDYy1pPLJJH3JZStwtj9pqVXUG7vC/utHYInuuop7nYs1fCqmLbhX5n
iU1ePAjC+K0fIR8rNdqH6cv7LhuL17GVBVuD1NoYV4GjRJUhua2Z/VA0yBWXmdHt4Q/7/fklU/mv
81vnL6Nv9GuhhSbQKqoA0sUH9Y+htoFEbXIEitI/kqHudirTjucfmQyuMTSNYSVm2nQtkn/k6L3Z
ca6pj11s52JaPIL9GC9+RorRIV0D6bco7vIXySxtuQuKkxLX2jGI+R76AvyBIMdUfDfAleUFQ3On
ATb6y+xlS26N/gcIuzoQdpoVrs38ey10ETovKQlY9zORe5AtF7w5QZ8nxkmu6NthxMINyGglnV5A
eyKND50Q5V6RPociZGOxq3E1yrSE+zSRpuZN8La7kZoN90zm8UHitdOW7akb9PzNYAJxRCkZ1nqX
F28x2gahzVm89H23rtQoOaWh/AEK6Pje4EV+Xxr3RofMBcp7MR4E0k7/l683W7KT55qEb6WjzxUB
Yj7ok82e512jyyeE7XosJgkkIUBcfSeU/8/P/8YbfYKR2GWX2SCtlStX5i5DB6T5p8qq7IVNRQjW
nVGPCbMnZryfRk/dmgI/fHdkgeoggqSjgc3Eu5ryIzQDdlVr8+PgZPrm162+QZa1uJXuKuAjyk5B
gN40GvUvNkYnl4443+Ve0b8U1Rjv46kDvjhfHZT2N7RgiJ1Q60lJPDY/OjWtfcqjz5CRfCXY6LyU
o+dtKWKjI+SrqxsTaAsG92sb+gW672oDt3ITioM/D5OS/8iMM96qyjjXPEw+SpoffS9XFxYy6EQr
Vz3mqchV6pKbgO3jSnnhziOJTb2+d89THTtnG9aIULRfbFwZ/+AtVv/hHubcv09h6N39+YwO4sPt
yun4dx5tL2ZNbJmgnlkM5DkTwSOvsvCTsOLAfDp9RLLv17mTO0Avwu5Q9plKbe1kP23zu5uC6BvC
8g2+uPECq/kByEYQrJdhjV2a+rk4LqPlwLFLrMbS2o0d1LrNnD5PgSXRHSRCYySheK7tEDjoxgqD
M/br5p1jz7UQInyhTMTbViqYH3JjUT8vvLOFYSbe5lxtWQQsqIwgxElhFxXQ1j2LpBUvbd3PNrN5
vNdDwl+UO1Z7sBchqzp2W+US/g5lI7YqmtB5cvpiODZgam6SUdRvRJGDQuPSazBN7OyO3rBCiui9
cuqdo6kp5i4KoddNC99TNpMGRhe6tCXPLII4yqBcjrNpnvt7xgY9ff/7uXySx6ks9//xgSYc2Goc
AWwPvnvSkSzW1OFqXUZddMnnw3JmaQkrW/Id/TbOqeg7dO+jmLAGAoooEN8ybmMLm7NitD8UsL9L
VUX8pYSr6Ub2o7NdhqNX81VYG3kIysG/LQesNz9QZnT+NeUWSt5iufbmD0Uj9luWtfEOSBpPe1fz
vesR/SRH1T2VsFsvCTvkCUlSzTx1jJSQe0uQkIdo59uEWRs9y4LlaZEN4Yd0xxdYtTi/E/pqEueW
tWH16NFVfG+Ie1nSl/8ZeUHnvUZ6jLbMR/qNigbUy5K6SbMoGtd16dotvs78uUrc4jFfXbKiJVNq
R/rnE8vc8gmhkZ+TWqVRKKrDkjO0DjtT5MD3JWdARxCE8NqOnZeLVYF3fiLRBBAWGUUNaeCtZEW0
QUqqd4CCnESl2dTBYNEOZ6Yc0MM6l7zpVoU7KES3m2XIa6HWYavrg9N28SVoYY9tinxvAOJ/yL7N
N/gazLnJLMxqkgGhQZ8k3301a7MVMVIhbNZOVY8rgSa1J8juePuI2HCHAMd9NgNFQq6z4jPRxd63
RbMNMoQCTRFAqDO03hPeNLKpwGC40CGiB9tnkKgCEnTFXLMxrY//T1EmGxEJcokqeVPMTAfr9rTf
JXAdWhd5TNLlKqRKpM4a/BesvcpY2GuQQRIaRI1mO9WFpKvEJONVTIna4t1EEtLJ4oDlfzv1rT1p
ODV9HTz0msiVKL3x1MngVjhcnFiSx+dpGM7w4zB44OahqLrz5AGeksxNNaLnVMP8GNhYR6PL1ymp
r84K3qyq6M4KzjXjyoN7w2U5INhpLnqabepN4KRFz1Kb+0D/ZNM9OXpyIctT5RsXWhtPXueEaagQ
xKhJ+Y9euLtg6ugr6OX+w9I8Ld0ffhStu6aKToXNm2vdu+G205HZ9hTy0Ai0b3CGoK+OXz5xHdrb
1ITR1a+yt8EhMwVyusl5fRnx6WQelTlJ5WCAKZGLhvzqm0+m6YrEFBT9YaIPlJqCDZKcd9P4zd6b
Y5Ap5AE8ymjvHusl2qSduAEq3zjzC9nOLyTcMoMtjAfK9TKXJRAyJHX3ZOrsk/soJqkQ+uEwgC3W
I9Ixd+VI7y1YgvuCsK2f+xdVlN6rzTK8k2W5qSOylxmkFV2X1M+mrA5BUfnvEK3ujmNIPthEX4kL
vKJBRgr4YBs4Fd8uv8vyG6ChBTI3bXcPheudoqb7hyYZ2YDToLbuDFfw1v4Z5up75bTiATEu+2D6
tPz8ckBZBjzmQMtqE/NkTdsGQRprRm/XxbPjdk71TUulbwLF8Bmz+9YErLsNeKWwSU2lFKDNj+5L
3EbDgwRyM4FaZVIJQ8JlCv0Q7osmHKwGIKgbKut81TYO2anZrrmu2iBaMxjZbmo8K34r+AYUPH4O
AhtfTNPAMw5L5g8pREoYLz9jJpyV0QFAUV7QrWiQkQfWAeRFK3FvvV7cQ2XvsRkuPPLZvw5OwvqN
iCUgVNndsNJUn/+/EwAC9dfMwONt5rB+TyweJCo9sl9uJ7IrEM0lIfuy7otzI+TvcH5hl4OBkuwp
DLuts7yvy1znxbD3VihLug25QT+y3Jg5pwgH194ZYI9TFujH11RfiQMUn5Ap0eVYi6/8tk+zmvqn
PJ6qbz52ptyz37q85Cck/H6aI/7c9jmMlsYi75EAFOI0lq33zh0gC0PQvIhcWkBjJNiHVY5Gu7EI
UwHf6gCFl6TY0oSbTdkI7xzoGh7FkV/89FGxQv8h+/CoZZuvJziRfN+Cr5VSJbxXp1LxYRlKK5qr
psgMsgRBJIdYY9Qp+P4NVj3+zkEO9GK86uHHzWmqhLi7roRLoFEygUoO3dqmPEFUBiDevACo2M6v
T6Saq1OO+TZx6a+COswcKjPaQ5sEJeq4SQjV63GL7onqaZmahIMNNB/LtAygq1FFoXMyXdE9ja39
GZMAhKh5VDVds+WI8tZZq/JnH21tR9pOLcpaFV9VleqPfRnze4bE+pSPKMvOv/AfkHOUCO8hI0BO
MnYv2RSM9+VA/MregQ3cmzieTrroIZlp63ztjm6w8gVkbADrmwNi8Pa9YuyjLqvoJngyvvXVLsGy
sLcuyVbL9p8b+U/RKHFaRn3NyxssHrbkqQdp/YeiHV3XNu9PPrRPn/p2yFfLBVi/wjO07f176aOl
Es5Rs3CmN1ysyEckZDgsw2TykKAiK996UStPJlD7IXTaD6FVmpso/2mJ06xpQvpz0SvYrqJzHDdl
SoeQhy9+7/85+zs3tJ276mwIC/kof4J25ITydMvOmdNVJzp4zU53jNw5JM5SE/Dp2DrwHPUjkjZz
Ek+hk7QpTZUfXJUUj7z293ARQ7MK3JbuYTORC22ALwtJ7Xfe0OfGgbE0ikH1ekHgwiVOc3iCUkYg
yH7y5dl3Mvcb6JURYmPeXJBagNzYErJJuF9teVJ0L5DKxU4ZFP0/JII8IYFwU+Dp9TRlwamQ7p/D
36GMTH/EzkHsgFIrOiJ8K3+4VflrOQGX4V8nMqlfKqBFbmeKG1xdu9FgARUaCiUTi1++EB/PJPk5
AQKwHfrKOUCbhh++3n34FrArALphMyoobEJZub12EbuQBjg5Kj5HX3J1Q5SIdBY52jqIh7eahmNK
c4e+tgNLNopQ87UJiHmYMz/fhvUlCoAfuZ66jkBO/rEd21s+Zd/jkEyrCcgWeDLRnZFQwC4xEAfK
mv5mSFysIRVYICGvxIYRMA7sDKEuZ4T54wdSUgFdfZyJEAZzM4aUVoVb7E0inJMNujHFemu/haal
aTMN8tTFo/1WPrhiw1PS23ATCFAIiryFBEhP3TPxneqiMqSPTsKfjCsRnPYJy1aN19aHGmzR51wX
AQoc07Nx1A1gJeBENxjMxm8KhF9lTB6MwsIWn6zM/EBS98aL1ju0HuPwM1leT+6KQ276aUX7kL56
xPVPY53BGr6MT84cMzld0p95WTODdmSMeUe6TU2QWo1M/LncsugFqmD9wZvzYZZM+tZsgaC1N1K3
dlOQLDpUJFuHmoafTKKim08TkEqTAxvDy6Wz3nud5JBs6wFJk+aUvsbcS7bDYIAz+X3KC+xGlE4M
TR+y9a91hj4u6iNhRpfOYeimzwal6ZuJyvxABtfsxwmbYKfxqk4ysZuAmHGz7IelW+QXlffsAqsE
wCMz8mQCfzUhrvnhZUBY2dixm1ND6iUh3ndEUTTVTl5fB8g9b//bWVPTf19tfuS+IauMdrVdjXJA
a7KQB6Qp7rmB8zcoLVMHUkQdXZekUNni1fGK+lYXCm9rMTSbws3ZGjRleuuKuDgACNd77NfuvWHm
Z6zoE4uK6jVuxZAuZyJQQ9o203SZ+u5SzMn+EBW4fdxO6ZL2LwDAMkcJSlDFLzkXfaRb61ORgJHo
8R6LT6nb9ZTAbGbK1XTwKavvwAFMqiWikm4i1UZGGWAkkvYzkuSTLnge6zH5A+Dtl+0O7jTqoZAI
7uOuDRBvYh9sfdlfolGKfF1TmqVjUMBcLYfNemjGS0zddu+0nnsYmjG5+UXIU19pZxsXWDDRsoRJ
B6pbNhuOvHPEZfnXlbJ2XXmMIAYCxgXNg+rcdiFqQfitlgPYxzusfuYgSUfOnYzDfR9pscHTLL+F
l9pPgAqVzx0rqnOFPeICrEPvA3CLV/WQo3g2tHxHChU+S6dvVv3Qiz0UY9Xe9E4GP7MyOyPq7d/6
YFg5BtBZxl+TZgpvFcFPx1HBd2Puh88oQ6yhs/wSFyz8nKJ4TgTFz8D1bcprmLIIIEUr0mCfFJDD
f1/OCkQY70OP9ZKUHk2x1bBNMm+2CX72Clu8dRwQgf1S6+DSzw33KZ6meD/VvFvXEAj5CVH6FZpZ
3I9hJqFksum3roUKOUBNdyU7NOdDmPnJE6h0jFLnGwI5m292fiVJqz7d3PsVF5K9upMfbWNZkYMJ
C3E3EW1TY7LkVzSA2W39ree50wb1omGVu2CNLWcgl2yrzorrEuoEVRGDxgBtYXhq83MXQuI3wl+5
duK6AurXjpfGhyScU01PjonItvBr8yad8NZ6CTkEUy62fuCOFxvnqNbMORwUccdLLstDrUD0ILHT
wR64Vh/G3Jdagxp5sCUTYftl2g3+6/Rg7jFAo4dwmhe4gBdPlYNWQ1DbQG+jw16EAJVC7p/HieSP
pC9LQGdOkMrAkDflojeII6TcLUNozpdpb2R/CpjY936S300WITDJePhZg4ZRlUD4/DqIU2DR1a2P
ZXcUegDhBW1uL38/S+GChM26+ZHUMGJygNWih7PJn0WQ6S1wJboWuB+oN6Lok/Bc7qa6RTtrgT0u
GFBK7rtI37ylMGzL8Tp3ZM31D1iooQ38qzIygQqkRH9dAsfcp95RuHm+mrTsK6x+Ek3V3EcdxfOT
kz8kFlnjADPkE/EJQFrDVZoMcX9iFnumTDJ1XDZi5SmNxw+K9CNYyE5Ewu9VIJ8aEiev0Mprd7Ua
on1NWYt6GsqfYzBmaz6NdDdY19wBbayWIPYrksUecjClBNg+x7pBEETA0JmzzUdbWXDOUOcpS2BA
cFZjH3nengFIjM/tkKlrH83+YF2df0A1vV0bJHggdjbht+ielEF9hLNonDqcDk9BgqQqJKJPEyS6
bmWdxzQXdH3aMWyBU3TWcwW3LyuaZoCG06gpfy/3djkstxrWB6vEOvn1K6eARcJ36VGC8IEebcXJ
8V+7VlXqbRnmahXoydmj9tW/AFzudgjbQRGah8VcHS5o/HsZsRGC/6M/XmEVydYKbaSbr7deelIe
Kdffy5FPoAuCAybbJrrLMIvuWRqNgX8Pxin6OnRh8NpGYXH6O8VB66oCvqs8p/pUWNcbL/wUE4Qt
dB32G6j/Il0q8nyd8KDddu78JsBiHFUib65rz0s8WLb0ZLT5WOR5x3oaLkuSqCFlDI0l0l/oDLIh
3AMEOV/9+7nlI7puh6+PLBdYmEATx5PRFXKfdh33ZtwusctQjtVDgAixjJp2EtscWhb8hALauCuD
97HpOlTTG5lOtlS/C8XvtkXJu2zRSdBEynnvahcX3TF8tiPcEXPR6nssymmLdLu51EXh7+McupFf
daixc+DQNUMs6zayFx2E/XGMOAgBoTRnlAHdPZrY6vUSa3Ji2y1gcawbAX9WmU2X6KUORvFMK5sS
HSC4HBC9dwJSLyqP6KadQRDgzF76FQcPU/bwZQUDnPkC+l7CI/wgYDY0x0ERGf4MM5d0z0ZVafI/
U8sPLJ/4+/MsF1heoRWxTUQQnFDh5zs8L69lwxtUSuY5Ghqz00HVwHHCzZ8Qc7/KSskPiRL+ZugU
3RP0fSBFm3WlhnUQdOYHyMuQ8Eyi6plloCR2EKbeNyrynusWzUtYCMNfba/g9cTyb6NV/mb0yvoE
ZYhdH8bDLkS/xX2yUbiiVvFfsWO2uk7It5yhDlLUIySfOSfdAdsTnJZmYs1CDWGZieFW5n00w6gf
OhzgXY7fTOqyXjNdZceGut17AXXRZT4BBwQVyrLf1yTikFhefSEK5dFr4v6ZeY569J3/yDrfewdR
sDq4QzgnPwKd1yHYAl8wh2nBOsNutF++YjYPi97fNcBkNsFMj4FYtXOt8uS4jJaDxxAoeS1p/sAX
XuhBz7d22/cosGsfhRyEPhM2aAkkQHjBP+6MI3hV7qEOHf/jDLlFz7T9uUCZ/xXUXK4EeXR1VZTi
ps/FZrzi3nyQUYXAr/PB6ZtH/7MWILlZh8Ztr8uU06EXRE7VCPPhMt4VzHUO6AHKrhKP9pp5evgG
ca8DH3/73kDeYM3TH/2mmtJlKAloycaPKTT1cBUBW5uCuhHsaezoFdFRCleV6rywefIwR4TklnTN
hQFyWLUv6E0Zz9lE9ZML+fNLBK5zl4AB5Ij8qOZMjtSS7qsh6dLM5tmZRcMb4gz1qPzCgsHKwn0e
QLYlLeax74E27sTQTRbWniAtq07VxPRtOcB0Rd94NvxrHu1uEDArchC8QNFoeu3veey/LaOFoYGq
AhTOvwgc3Q4oQn9ZiB3LTCFjf20iVE5k0qN4VIHbV3AvQ6JEXPccavSh9ZDyIsJ6985EYlt5/u86
Gk3auKZ5BUPWpAk2oa+zZa4r9SHCBgUeowQuBBek3YT/3zH0AagzXdtNjxbClzBOOrQLtPEv6kKU
ym/83ybyblFLxg9rkd+QKho2MYWZQumT8QqWF5h9nLYfYdsnaTEE6oSe4eBNW7Q0bhNqeAMSCa/X
URsWuwUBgi6xuDMarJN+QoQuESZirbBXUzgtRD9sdqqKZjouc8tBZ1xdswLulL7aegIIeO2GiEah
UMSvGVo9bO6N95xBey9m+Xj0rP/LTiFMQquuPqLq6W2Yi3xr0IcSX+mqIDnZYesMsH544ILwCbXY
ZWy6gW8Zkd6uReJw5ZXOsDKAmtc3bNotw78XigCoGb6IX7mebBrWVtyXAHQ5tCZYA05f9XXLQMdD
uN9kE7somEufWtdLGXiD98Fj5jxo97CMkg7bIKTiIBs7P4hMZge/SFBOXZ5DEqA3FaWDNelEno6F
KIfV3xRzOYsNOhgkbf10GeZhduoIz44K5IpscvV5AZa/0OXBTGClQp+WgYGWJpUsfqL8gUJFJN4A
6dX7qhz0Di3AbTr4rB4fXd7vFYiI2HtcoH1e0sk978bsWkf8z0Hzqt7CE7xZfeEquve2Oi/6pwGF
lvV/O2vkrKlVjO4exdSWr5MicXadFK8AKmacG1TtmNxZEs8qaeReeh0aBV3nrkeGwi8Lo4P1SflU
j8N7Tg2oFvMoEqCWFNNsGo7RGNF/EtPbbVFI/wzrZCfNYlQ4bRR91xC+efIU888KZYu0DYC3fOXo
kkfZ1u36HoTKlkRH5dLVEtnWQX5Iunp8rpy83HqNjvaRW8Xv0O9ImwUxm+fdeX5wLm4d+NABBpzf
e6Fet8YG6wXPzyEssfpT+ZChPCw3UfrZTzWS8M99Xu5uh+5o6KapLmXN+JtBj/I2lDBRRCNU/LWD
e/i6voZogso23iDpzgUKt2lsVu+WLWYZ1iOEy4PEemlbZv03f+gBZCkELgIktRqc2TMLSXTXPehM
ErWXH73xPgNsXU+B9rwjEbg5yw8E7pzFF69ci3OtVL0dEikPFTDD1zYfb6qPpx9RYlBtb5Py2qLs
eovDiWD3R4m7iHp+FUMFvcPQ+5xPiC+/Tuw8M/jFRTit/2lxAuvIAEXR6iM3bpe6rGSnYOEeVPkF
TNHoMYWmeZkFylCgbN5llkVnEZSghsyfopwDCW1R61h+qMihHKjGHoLdOO4MvtZDWPv5oYv9FvJ0
nQQw2LePkHf1egC+99oLpI6gwGTfm4Y+LB+d3x2ykxYMI7D+yHvSRiBq+cl0Ktlo78ax7gp+lP3P
SqlbUtL4dSR1tvOlDHb10K8CZ9Kv0Mm7QQmzeVCIh7/ChRdLBK3fmSrYNYzh02WEil/+1dJ3/xKq
+19Ihe5NITr9f/435FDQj/lXwA7mZSGFdieSfPwBTav/lKZWMFThLsRGDsQD3OGUjYSoYdeGKZFO
lDqirFKVBPkZTFv/WgyKbAmiaDSSjUC/hqq6UveSe+1wh/Pae1AT791zy3Gvw6bcFKgiX6HXrzfR
zGHE/U+excxhhId39nPC3UJPlv+7cZ6SdghOEnKo8QSc/O9i6TiD2vqye4M6CVQex2T4xdv7QucY
PIjcxhY74Ai6zoEGKrn13T5WZYt8nSa3ZYYlY7HnM422bxGQsOk61IP9xhygowUobLcoBi22acq5
eIoljCIi2S1U5nLmM5Oy8c/ITE+lTepvzdAgAsj6P2dtHGxdBHZ3t3K8LVoz9NGDFfUNKwEsfJNb
Vhbs5lXAA30qDp3frUszvfKk6x5dwuUjZs2bDUeoFjUShQDwg6eVjhKoTIduvYNPb3QJnTq+NErb
TZW5FXoNuWpvveDZGdIgeKI1wpLYTnis/eJsWQhB7D5/VoaC1MCBb5Ls5ITjZanKJl2VXKfeAtFA
jZbn9SGL5lq80OZtavRpKTlgkWnSsk2mK5onqq0/Beeg6qszEo3qTHIXRN9lHHTyJbFxDfdKNIlc
SWP5VtBY3mzyYqX09w58vDZLNJ8n+qfxXdAtHVLcWQezQwogA/XEgm1QYs63gez6c0tJddKCI1Cv
ffYEHas27fKI7VBUU/siM5tq7MPPgbi/yZhlL5EzvGRGZGlmGrEPc0e/Z5XYTkOnf/iaDOskCaZT
5KJuFPjjPz7J1A+oSdEVo7V78yb2q5hgwTnDyguCjNxsPGSU7b/g5QVprlt/xpvnzxiNdiVPf8gi
OwqQEF4jNYtwV3iIM78H336pL/+/306IOP/H24nuVWiGJLMaCyDZ5D81MMKAjgmPa/xDEfqGRmBn
qCJeQW97MFsWv5ChsRzFWPDzijTsxHRHK1Zy4K0ToKBosntTkR0bjQApvZg+ljM0M9ivM1gO/Zlb
ro4aVKS/n2OV+IUqqHuKksaeR9jrpWpOzswwQCAjQMIKkcYYEVmmV4jlNpxl5K0OLFhTpJKrZdg3
8EIMQRtHdyquGg9ivU5RfGKzTtJuTivhSK3BF6ZqL+eks1+GKAjt3OmzXnh4LelK6LqWYgeyCrbv
+VDpqELPS4zONW+CcP+MzGZoA73185nUc0NWVajtciGJ0EIED1H3UFPglaUA4cwDYPESI3c8lKrp
0mUofP/DVUUzPoREcgC7u3MW1fq8nMXzmXKCaPPFKsub8Ui1MBeEuj0bm+vQZSVclQySr5nG4BJN
06lF2lPyvjo4gtJwR5kbg+wV9s8yL82WKvRSMVQ9nnumu0czZKsSJkhtmnnDM3rrq3RCu/7X3ydn
kiZHBJV+RVAQAfVXQvqQuPbD6pRPXnPNhqhdR0ltdr3IKcoXOtsYWcuvGrCvWw1mZv1nDht1tAJo
pbdR2zcXZC7/PnQ5aAcZWlaW+VJhZRQjGgtgEhXtDIM6IBOmfa+hq5KOFWuPw0yvl13x5HCk9EUN
k/qZk5Zn6kSQZb4lAUy/+ZzMF2EDRBMVQINkYsXl4GwWhj0PdXkqh/gFJVa/25TzM9QN9c2Jixgt
UlLDUdLLTqY32Wk5o+j3PdEJCBKqFCxofOwPM7Lvox8PTM36reud4Pi3KOyKBAkK+g7XzYSdhtLG
3SxXJ9NGZ+wkB0TSSB6APtIzHmGwA1L40o0/8qgd0R0Qd8d61N5TlKnf6F+hZyjwO2gUzx4yHPS3
BjWntYzRDsLB7D5QiJFvcqu/6VrX6ArHww1gkgOmruttpKtxl+Se3ukmBvrRJeJKEqeC3D5KG733
jh65caUTBOC2KbxLDS772vdK+dG3xbEHu3IrZh7hX0h1OVsOjjsC6EJDbFZoeoLxjnrrGzS9D4P8
GEPNQKaIOCjJ2j06BC2KdR5tI8E6uGuM2U4OE3y1XDt889FTF/ul88MYZ1qjvIn6YedBM9qr1kDJ
MxdFsghYKZ2A+cN1lJ8pkq0VorgJ98LN0GuIvM+rxVuVtA5W0ZnOuXA6m0ysM03c52KA3JyDRWG/
8FppMz3bOo6xkeFh2LomBlxlS6RJcakFSvbmqOdOj6XYzAXXKS2TeKOFrx7ZWLlrrfS4Aa6ZH2rh
GvTU/X8XRsnHzYDc5wY242qQeXWD3ZhC4zDK7YUtOehTbXw0rRreXRDRFzp2rxDPZnFSPqBJeXTm
uqSF4NU2HgANdehqQv8bSNabNuiDzx77EpZBJHuIgGIl0JkO3bMT5ZX33tpsjWhdntWQN6kYhwLx
de19d6AbgL7o8FMH7nnGZLFt76nP1GmpLXZehg4BNFmilzST+68NBvz76QThBSRw0eBXYEtOfAXY
KjxFHqVoJPHC0yBHvk8gIeSDq4X4bjfSKniomeoJy9IdCA8IE4LpSGuBEoYzPUvchrUH3uIaVqMI
zzjS8NpE/mYSqt9Qt3Y+NJYqoErjOpDabL/aB0SXRBtjqYD8Iqp4Xc7bWy7xgLVYpmo2dC+uA4oR
EN0OIsIr7mrnkmi0kfpzfpwPCfSjchddrjk/RXEPv8X5VwTHIz55ASItHtPsxjR0daTXXBa+C0tc
coK58JvuwIApObYixB/8BtoKuKGwqaub9nkpZ3qqT70ibp5BpDIwtTJlGthm/ne1RRpq8u+9pngn
/e7bAJcZ3MhnojzyBrriFkUXhc63eHoG6LsxTsXeE0/0F2kSuVKOSZ7DoU6X2Cxrm/HEIujEDxG4
q0sM1wgNa1+ZY8WPmwqdZNJFOuQ556pheBEsiVMWtB5y2shf87kuHmV9dx7tiMaz6tqErvksJf86
acJm2yXZuq5offdmWkGhQ7BxVH0XoirSziSAK03W05TNnBEvrHaZcOl7X2Vypyef74lg5S5K/DGt
pzBbVzLJL5bZ5owGdDTqDU2FRhyKWnUIkMX37HeNlw70qWDaS4GPYd3sVnVCR2hY1JelVGpN2J1C
gt6ifmboLAcA1dHJjaczOg5Bp5yQ8xStlqmem25ylJPAy3T+adSjbiO8YxG518grVwHP2PPE7dP8
sH00XHapFFnxRCTa5Vsds3Pi2PI02HdKiwTg5ei9SwWZz7rz2/MynF92EmgUnXpP3XyXQKuWd+pj
OXPr6M/ZMjfQ/0vYee1GriRb9IsI0JtXmvJOJZXcCyFzRO89v/4ulg5mpge4c4CGwKLUEouVzIyM
2HtFiaZZfGdN6x96nDhHEHEVQn/et2ioP0Yw0nINgsFWjyvzHGmL+nRJY/Utoz9T6mKHSWEkJ7XU
OvPMQGKXho8ElggjAtM4dwPyt0wptveUVqkadCwYaLWokOg+quiyzzPPndf2g3QZkrbzhlFDk2cK
k6uJPXlh2ZcvGsz8evLxWwbfQSLiwxSlAXmYYHjNbKiPatbH698yQRULih117Mmqu/q87ZtoDcy7
d6qiaR6kePoK0kx2MArMrlB15FuWtMNdT1hlvXgwdUPaUuclbRTIrbgv6xkTBa6CXxUFSUTZlHe5
kRrfFWo/KnxfZklMxlatcykkimTZTO1Crv2tX/ZWtHKtHFbE9YSwblMGGrWI5ZqTFE1qEzBCDWMb
++Xsmj4rESXK6jwueaBfPcg4Z++hbzzLWZVfxlTIfr80YlYwMSG21y8iq+lhxCV6SH0j94QGU4SQ
N5eqA9xSKdnRTyOceKminqSAcEEt41VR69bBGgavjyaVRx4FtIzFAUPkk1b1sAZnEzFKPVOWyI35
059UUsjLzuff25/7OVMZqaZbeXG2qvnL96l13+dZ3VIb5zfLT3O7y5BZ3v/7O+pIckj4oDCOm/q3
EBH0pJqM4iqo+XQDyflBzU7+WA4CUZackZG9vSf/msI15MCixKY1yLTLcTsIe0EIgXFNHGAIfTDu
dZ6E+q4HhrzAjzD4byX3Z2zCJrDb7jyrefjTTuanjEdpJ9e0BUVXiLohCIWVOTUBjcB5mWamxdvk
aFBVoCVLwE1atDwZPkniNLOOd1WFOGJgZ/KRkMgoH/fAsB8xzQZmg93GCBDawb9zEWMbGzXWIltE
VH1Swd01/lBdJDbfTx0qwLteElWGeP8oLIpw+6CUg60ezqveTKa9GnXT/n707y95lcsu3Iyf/731
UsV7U6d/Z0bo6o4yQdE1Q4NXq0nif6OlSFT4izgwhRcyru4xfhw00qEmi5RVBnbh+3ISpBVE904r
i3Plz9FqVGrpoFZoUNvwBomEmCfkEYIPouNvyzFHGY2J/lhAZGLinpoH6v5zJ6HoaGlIt5y7fwnU
mtp0UexqAdX8LOnKfsxDzauyYnxGVXTQWZqkti3P91WTtrhP8/KK5FXlFKph2dLdc63JsbkD1cKG
DGuu2SrRge0Uc/6EsZiNCoa0t986Jgpg8SGbRMPWc0N76C3kS1FZVmssqk5SMAdnQVad5rEs3Tqw
EoTMlIzTfoWUZvoPS4weTig+8NE6ozSSpQOogVohfOiXV2Fgxa5hmyV6r7uEdpxLj7GT3GbT2lVt
gqZsrsTfjCktoj6IjfJr21JEK4T2phQa+r2WtBP7MafVBScJKdzYWN6dVok5gs/q1vej5btKZnya
RVi/Lqd/f2D5UVVt4KjGSnUuC5kcTtZ91Aaqy5xM9wPqVzC17bDlUewuVV8jYScuQUFBGTfx50vI
2hz3WQdGIzvNYZyuBVHP6Q1S8Dn3GLO0spxeha4gu8lmzo/Mo6EU7JuEqfP0/Efe0SlHdWLoaxSR
+iOdf0FklySv6tLcDhoFPN8kgTgmyl6b3ULqkeyHueZobPZJd7hSrOxVcf4LhSRc9CL5GUcEKYPw
lcuVSuQVIGwy3ueuyj2k3mAJJcsLYsVLy+xjjuC6wL8S5BLPVy0/q/27EtiDJNFAre4WWZ+diDsM
QvooAkL4DoTnPj732hGuuDNJ+yG+GCnGD+tAp81TDjpglA1aPhtOi9h1LkS0TK5K7qfMbOw5YX/C
uTUgyS6otKL7x0sleULywAFOSYl9aueyde6LnYbqxqYRXrvT3iV1W03rcnLSfA1EICocMdjBMddu
ADCU9qcwt8Bho9HGhmiL0vM8XUcLZcha6S9tegZEFY3b1HcbdqKSl5duKV0z08NHRshUPUEp8Otb
MzuWEdlNfCT7HkyoL5ypd4UA7+JcbuOiEeyaLBV+i1VE5UdtRm5dae2mQY7WdaFCu4nV2lPrhI9Z
DDw2ZjCMMt0rWr1zhF7cDZPm24E/LVvh5Z+SUeDS98L02LWf2vRSDBALXrPsUZoe9fbTGh85SXcU
V+rXsf+ZJzdRPGbWXhQ3zXTTeLx5G8lfUofssaPtlmLYkVg7fTDt8p49x4iHBldwO0tAli5FFWyD
+sUf/8qZpMIgtCXjQifZyXjTwpyV9DMc9o35UnUXI3h0xuK4UsYXCG52pKhUv2UnTlcl/Kkm7N0q
XJX52VAovIAPUrZpeQuRt+O4lBBaFGBHjCtbtaKgMX1yHMsbECstv41mC39l05SPEWyh8Gx1xyLg
Az/K8bns1vNjTg8swTPZL0bHdkB/t9bi1TiflGk1zFcXQQEAgBsWqirDXJuu2SJL+raKVrq17S10
/OsI05J0Ir1w5O2Z6jau9lX+YCAkLwSIJw95+bm89W7D9esWzr/MdjAQoPmKYwzaVDkRQ5o+T3/g
+IK7/B0oMaF14bp57ej6G4Edz/6x0LaluCcCycsjmQqr4haczMYpA3f5c1VNRtp6srSL1byLbMO5
GNl6g+hmV1AOcmGrmi+D7/Gpt2R36uJskGKlz7PgcucQVO0b6dg2R6s8NrS6zo96ncCZuvIeIX+5
/l9CtyECr6W9Yn3O42Pkn4J8x6QvBG4hn4tgNQh4Ba3vlPr+Vhv3VnGsp5XIuIsd1J2zbSH9ZOSe
8YhCV34A/Uyw/ZfFG6fQ2YmKXZAXxyVrT6aDmYNk1Tv6btLI9M2DYbbkZC1UTX76l+qfrOoBFBsD
cDdVIcKHmzjcaopI1llnvXFFYcBXkNil8cnIWnbxxYs5vM8xXCBMTDra8TJobbcJxvvPjcK2hSi1
tC0QWtHWGtVOsSiW5jO/6qUSAcRtYuGqFTeteDCTvyqJgZ7fSkZfNrxLwwv93ubsvPzOMlYbCE8N
oPF+WJXZbRW0qq1QtIf15I8zsr8vWsOhYvZJODPOlgoo89UYFPJW07aSWVsHo1Ys2yy4XGWydqHZ
jzs8ZuMOC82TTlWFByqCzD3osxPhNA6QCOtxPrpUuWwpS0gHDMW2bJrXShMrR07mQwmpp0ykTZi0
N+CqV6uhz4x0Miml9pJCtkjx8D+vtTCAARGes0bbzi2EQB87p7wK28Khg4yN/ZtNwCptJE/vLTcy
TYy+0dmSn8ASrcj6sdFVXZpZuC17CtnYNhV3UnyzaE9Jz1pnwN6QyLoTRAx5w01mRiKVB4Eiiq2P
p6zmngO2t8TPuaObJVmwCud43hmEIzxGkmCLzYZumLToyLYWHWJH/Y38hCGqWDwBCgfnod4gVdtz
Rbp6MTFD1NULqva9WBIPLpgzFpwGeVddf5KBRJTPLEYuUKADQc0bHIH1NvTULnosWLdGflG6y0hg
6VX9Wz1+ZkxwU0ZSgFRCTKhRizBop4BZ54bKtBFa2FadW+qzPTCERo23RjtrAbQhaepVg20s+M59
sBT4SX08BJQX1sU4ruVcvLLHSLBQGBrdFEHvF0iKlJil/DlI0XFyV/KFxUHQvshtWWzUlTyDOLtm
xlXpyRl/q+p3GGMS9qDGuKL6lYXPtK/F7LChM8duyqvKM3T5KOXCdy1JF90K7anvzLPod0cyw3sj
bmdoh/qh6omsWmqW9iDkbm0xw7ddu7fYqTtIFojslW6NkxpGS21uprTHizhaiWOOpitRu2M2t1cR
jVPG0lrXIUoFfzIkgC45zS9LhNyqJWZPSlvMm6ELD6aIzPdfzpS7UaVFNK3UWK7gM64UMyXpkkzL
8PiK6sm6JKbI4mDO4pr0Uf8Y58NuiITagfDQomGsipMZ9zG1Zgs3Z9/eJslqH0ADlQ/t0D7DOjul
ZCp35SJ+uH+Zq7nY43l3EjEtT1R9MnswdQAWrpQ08lEO4pMTs5sRGWPhN52HR3k/lBCOT2a7FSe4
XmzVl8JsPHyK9RvzN/xjQXeS7KlpaTHqhcRbrpCvYCKbJUD77Vyt6mzTp8+ZepOK9WB8WfIxIdVG
c+10Ba4hQ2o5Oxm1hiM7b1Xy4gBMY7+hxc8QP43J2mw9sdlWqiedIqwVcAWtkwLpbV+umQCo7OoH
wyvUSzaQZLuE1kmyTmyvFVjGlYdE1Sg81dairSVuo2/+sl+v1WnvZKh03lu7xeBKwxH/ZmSe33EX
3bhYK44po45/bKSLLOz8LxVDpXDBbhHHjtFeK7p+Nseq3OgvSoBC8tHY9dJRCF8RDubVCuhj08Di
cMnN9rCKuGNwsRIvaLeFteYOlw/4B+3W2DtGtsvzNb9smFeii95Lbe1Fexeu1fIcdDvko8KJWRG/
yVFJuNhrQzox8d3A7XUno8H7k9Ahe92QT33lP0rJJXlDPj/r+xq4qih8UEuIh0MJDxQBgip0tv45
mxLVwcamgsBOqBRKW7XOQneVygukFFk8aeNHDNUiwBKL2hLFK82AKC7bcvIU1t+puJHHPY2Ou4vQ
rpzl4VQoo0AMTClcyoXXjGQjNEQLDXhso/FIGK368VYIH8yL565+KvkZ7ItrOXGkkS6hnbkT2/0I
wCA4pKgwUf1TPns1ykM9vXFTMuFhuZAiPEwR0e8jPWlQ7ROz1E4kfMZQg8SNKF5zqaesem1Mlo9P
lXGLff8y5a98HhNsqOGpGkEoLeR3tlLqo0ERNto0/kpQ7cFf+eZuyg4WnJCKgXxuxV2THpLkSppM
j6+0Ywt6R8rXYrD+0OunvCJDcjWro9IctIdRepOReANPsm7x8KH5jwJitXQD+dVgrx2vqe1IkC/y
VdOcDS9ciQUuwCuxy0uqHmN/36tH1fgIxr3Dw1IPH1G+6ubYGwHK5G/pcK0LT/HM6in8kUnfryYq
rNO+zb3ePDXWGu+JdBqiNWhPjdB7uEre1K8pdU3NMcyeW3mrdpfg3J6E2ZmED95UL+9840cqDlG5
80+iafuf5ehW6UqnNTyShOYYKRfubuXqk8tv4eGAOKB5pCUYfvWR7XXyReuzyl/zmOe4LBOvjZ8Z
t+S5MuHseKhwJ/RlgJHMN+rmp7G71soOEoHJYxdAuHIs76mcD+1wMdtV22zZGs7lxkhfY21vAyid
Jy8WGIq33H9kFoRJA5aA6K24SjzACHH7jZFvQnwXw6Hpt0P3VOqEVxfuirGrModwVV+xjyufleKi
UFyQCU+vVveBkwnnBetpiXmrPVrtLSR0MNfS5PDPUI7WjcUiIHz0FPKUKXcUYZLwUZcX/CBLwckz
3lOwT0T6uwLCJo6S/iVTvXBY5pFcXvOvqF3VXJf0ExEeJpae+OD7Z08KjvIbWidkQLJFlE01wpHt
zncoLJpO1x6YBvnoRa56XzXAH0n72UG6umbxPgc2VzIi3AKNIEZZe6Y9dn2ZB/ftK6C0K56G/jIA
f41XfbphStAtjL32yJzXbJV4oz8yNfLBGuQ8VOOriK4x3pJNWl7GkMfVoe2vQ+FmblZpcYkal2sk
lrM6wu8dkCfVWqPyZNLIb6b+ZQorLfup9O/JDbqNla6Lr9h8ZNIMwSPex0qtHZfs48WGhlwlPABO
fOreZEiMDiSBqodP4FXWmUkgX43s32qH7FfxUOSHiiSs+BDPbt3/tMNaAulJpITzhcsKYzfSvZ2d
YYyGk6xLl1p7E8lLpKc0XefTWiBVyfxdXLKFROXy4WmEIEG58YfLTB+NbtcFz339k6E0BMrEWDeE
F1YTngmRSHIXjKtkazQHHuuD6hrVagyeYuGx0r/awU13FV22hm3dHWV2WYc+h8z7aoluTrldBHWt
LhPeo7kKDTuWz1yaJkC2Upey7DEeSlKMiFbI2S9/WtL3M6RL/1Sw4QgOZv/cKns5XGuWk0mnEotp
Bq3oI2o3Tfqu0EDxqov7GWEZSsDmGl2iCzIOX2BPyop1KNLXLt+WfyXaudRO3fQt+mdb5b5i4FPf
itwh/D/CxEkMqp2ruPL60iuTTZx7euvWb6hDef4Hc80YCeJrDuL3UVN3VvmJ4oHUMpd6HBB0Z1ro
BFXPek8idvgQte8J8gHDxkIVmdCbD8OD3h4Jy/cMEaeNjhIbouXBcQekOUBLZuQPW5ayEOHMM5+9
ppIMj+xeOBgGoNx1Ku6WK51PqXkCnx36Xu6xepFXY+x2isu6NcEmzZ+mdgsii9FXJmsCj1l78+f8
omrdit03H/iMml1PX8XuojFl5NcgAMWS2k3E/vRFYsJIX7XOG/sj2w0As37/M8GLAewbp17j31hW
IU5E3Usksu8STkimmC5ZOSYuPgjcBkYbqaW3JeYZ8TR98Cd56MryUIGZm3eOX614IwQHRQUg8qOo
t+lwy2nktsFpVr0Wxraft7laEACCxCUGJdiop5uYnodhleFxwpkdvDaoPWkLmFhb1kFH1nZsC6Iz
hcZNOcO63OgNo+FrCdN0dcsjwIIJ1RhvbfXQMc6w+CIkaT7wvQvxtqi9zviS/VvZBat23Gba7A2R
VyqUmVu3n3ixtgpvYIsaH7Tyyy9vVfSsyLeqf5x66K7Dk4QMCHemsJb9TbmvSTfkB7vvkC7UhUON
APgFI4q98IY9SixuO3pkXCIQCnArh90UXJnNNOFANvdD6W955fRMkdqV7Qmii12b+NDwRBsUDGsP
M/74kuv7+JR/IGut668heWcwsf4M0imHegfqfKLqXW0Zb3Ql8MkTDY9Yecv0aSnCSk6+10SPBcUM
roywPDyL3Wa5lBa7Fcm+otmZRKGW9eiPp6k6Nv7H1LCc2Xp15KlPg1etugxF43SZyJ7/jTSdcFDE
W98FiDnfhnE3gwDO2RFNF3y5anid+CCJT3m0ZlxQxabvPBr8Ug7PbXWwWa4TuDM0zaQ2p+74ZXJ5
BPcyIUfhPvTbPO5+tIMSnCq0zVczeEiNq6/swjdBdlX9pI5bo/W6DmiOPSZOjFVp3sQDc6gn5Oc2
3KevCpP0phG3OfUGvdwPypH6qoujvq28FIvwYv475P52qaSmXg5znDCm+DGUn7E6jtrBjByBkVPY
7/RhloWL2n72/s161S2nJA7VkjN+CX0r90+heQU8wfWU/StFPjvOn5TsVel+IrEh8XNOrQc0nc1O
L7/L1iMcoHsKpoj8yWxTJ31N1R+Beup8pqRNoXKfiTsmeb9xjeEH8npFEsNRZnc2r3XlhXDU26dO
9Jr2TGIUx3mkv/DXS+up6CCx1gFEcUP2r73vO6GZaetAtvpd0r+ZmkF52fSfaoTsniBqL5MkOkFT
VFC8+0UMVR3TTqjsyjT2JA7YJIRita4Xp2yGZMyuAPdWD4etIVMF2KkTCbIAOn+AkHO+yOKzNNyE
ec3MVSd0Q6Mg98LCRF1cfJDJSzLZZdNKqT+1HxPRcVsddPpSSUPj6BDwhvQhMO1bVe/k6UVlU6xq
X6HwQiBEUsD8liynU36S3i51CNgZdOFCtOWwsx2dJdE0vkzlxxwo1xmlrWGzm8RD5uNd6pE8PEn1
LZ8eTMOwje6dOV0Dg1c8YQ+t8NSUADpeRfmbWamUsSrFWyTTZrBmTzLVXhsQX4NnD8LnuvwewFwi
r6XJSL1Th9ObDDS4oSo9f+ZIWLMOEeCb36PtDALbAFDY4BgWIR5pMFFoZEwCOmwTL8oFm0wqQKWD
MLtbXx2fDPXDgNhsYApQe0/pnpWrGCXAZ032jqk95vSiMl1r+BZVkoEeaZVW31HqsofxKV3+Lx1W
aHryHCMTIWVGRbVkj6J+q18s+ZNuOmj/ySyP+WsRGbacP8njI+7y0bF6Mo1RjdoFqvOw2K8BAmRL
DvqlRhOJv1A9yyLcvSpPgUt+FWsL0KBntdKHoU7g6bD4sPnIwlWXXvA8Q96fmX2V7COxXlqfD2lQ
gfNB/Mm+0rRMcIumVBMXSWgV9rBmKP0Qwg1dhOlSbsqNWYrVIajGDZ0owoPoG6/aQg3SoVTZGpVx
RwkXQpaGKXlOrOJUYQ3x4kHOSaaUmlPPjWj3GcMFOqO1MhU1cQptUE6NRmpSKwzlhEFrWoGVRhC/
nLt/N+gEjPX3mvmgsNUWhoMAwXNv6Xl1+i1wNmT+yMWQDQL9Pbw0or+Y8qX16DOKfv8rYMBuI90J
JyguHJIP2WmiEYYFWWljVgU9zxc8j1pONLTlEd2ohgnICjlY3sWTI4ti6FG4E4/AeNid1pHy0jbC
tEKTqa4i3M0uRFxldTf7TJ0UOLGoQThY6uvCDADL95cN9uCTlNDH4BFHr4YzKtrkQdT+inILuumB
2ONlgajRUUbFJ1zQh6M6gDatC4yQMjTy31L//y5xSvLSi+ffFU6axYk0kaKzIN3EDQlJwH81z8n7
ltxO247oedgsiVObrkUzRnA8CsnfRxmxEFothOwL1gdiO/Bd0vL3V1k9K5u0ntnjqr7pxpVlcAR+
JdT4QtKN5VERT9ZdVTdLH1WMtSeQp+madDByVF+qX+l6+gkkS/gW8bZajUkFTwgofQVN9d1Z3Y8i
tdoLfco+m1wEqz/1D0qC1V7o6nHfi9FM1aG3SHoq44OMUIL9bKm/Uid7Tg0e7EkvWHdlXxz3qS5l
FAbRs05KJmEA6q/gd6f3RB0yN8A9hT9ZFx/FsL1qE5ASv4WJvCrL9AVyS+FGbRyAfUKfYUZG/XA/
R+3wh49P3ANBPoUAbh+nxSEdSKlg/2oZ8iRkTYsVZZ0nani8H2FVwr/w57nf7waaYldlO1K966YV
jLTpPY+/YlW2eOTGYnM/DeLnMOdA73ZBM9pgqkhNFYK4DpajSVD+Prqfm1KSUBZQ+0NKSSLuk8dG
6bKn2peIlyCO7e8vm0ysV3j2Ck/ChwyKpH/Oo4ke7FIRvN+P8HkKb/9xlIzPRvsWyUQrwfLl7kJu
KwEGqZEb3v1cahaHfxiv4p9eBZr80jUWvpYmKZoiGob5X80hh0mfJW2KpF0BsO+clHq3woVpeUZt
kDUURIUKjSLcWmhgp1RIof8uvpuwJJcc12y/p2RYhwIAuXLIWDaUoqYO1IZffv2ViciHxFYilZpF
06WfrWKX19a7VLfTheYA0wXpobT5VZgy+h2/aQ9YWfOXoF90SlYpbbWsA+Taq5TbF+RGbeKg1+vv
GHaWJZXlLhrb4qExK9FOqkDYhLU0rGOIsaNeWCe/nCj1TsqjqmX1dUTpczJGqNh30WwyJZGLW2Gg
4kV1tayqbj2S8nTSLGVtLunAMvs/uVRre2tEKY8iw9pIZkVlip5pdjaR7LmrIadpKo9z2p3DsNmW
sy7eWPnzHQq3iNIDeLPl/MS8XAvqV02zk6Hr228keadGaa1H0+BWNnXIOE0UeR3PHRSJoewsV5Gs
Mz01BzdZmA8mAR78AuHNQJy3wtw90FuC+mSQ8sS2NUmFjh7Bx6ic578pMFqYlNinuniwSUWTeQ/b
bCWKX60c4ROs5P67aKLR/YcRJf/Z6dTULZk+ZaoiKqZKEzGU9syQ/9HAr+3wYcki0djfVm49ZhQU
sbQKxyjb+P0wOL9Qi2KIZNr3IMIu1XSH2DPYNSo5LWWidKzW7TM919p9Pij7X5c16tyDAP6QRJjx
chfu3KUyYcEpf7ZefC2YtsgNCGRywd92vfV1x4+NdTVd5uXLAmChOaTO/q3fSbSrOlOPHj2hr6ND
VcvFUY91nWLmSR7m1Lm7WuIcS61K3XnfN6buxmEtevClgCmw8jz/ffRXbaZYGxeR/mPil+9a2IxP
uoWMy6872pJU2nNEC/ZwwQTF2La2XbHKZ0k8wif9gd2m3Mrl1cirO8sySQMaDoYBdu5Q2muLyjyr
Ks2NRei+uBqsFdDCAh+bJREBC1ciooBgKUCovehPmrwcC9bsIgdHLbsg5Fw0X4l9L0HcKxJq5Ue7
utevcZJA5tNHg7KPoq3MgODbTEV2PwMqfEUaxgO24YeohUxCmDBv59BQHUy41pZHgYg7KAE5Kcqh
HPN2n5jjB8pmqgtIbYCClRu0KfWuX0gwlj4BRzSEEvyzhrFlQYOYmV+iEgetWsXUDvWhonqrrVCB
zedZh+MTdOO7nE50RMrEcn+XwhlvVdZU/9DHTzL/HLXLum2IqHk1VDymrKBR+nPUinVUt4YZDCsL
D/ImkzA66H7wNif0DayVUUdMEij7oC1vidhM+2zMmgexIOWkZ2Ph1p3QoBGmcUW7HJWzTHYzjw3n
/g18BagVtHhyxbv+um+yzwwvxWv5lKkqzqkRRZDYZ/4avL5wzC1EgKwU4F1qfVPB1iDvGvgP0UQf
mQZi55X+mCUlEOsawJPazj4E+lDL/j66n2PGUnbxci4YpYxqBE4pvaqiU2EyjmpMRC9T1r4MWuK/
o246bLvRT77KXEtoshUM8NizCcmfHLvdrGdf1//6tti3mdcV1D/qstQ2uW/i9gVUcmLFqry2nIen
VFKp2eZV/QmAYh220UVQ0+kN2v16nC31Q49JV5m6Yl0zkB/oWEZt0xWdJykwKYUk6tw8C1GsLy/v
X0oJMHwMH+zuCkp0yTzco+YIhS2KJzcOen9bZtispxBRq2p8/sq5E8Inr2jU8smP3yn2hnshCuWL
En/JMUxreKh/dXmSwZjWiWbMMLsQwbOhrPF6DTKdBBqQcbgWCGyQtpKesfAt5q2celg1v9NONc6m
av7cB2fd0KGB4WVHGP9Ro/X9dpIl3E2D0m8FteFIjnDEaa1JGbzVsKQIr2KQRJ9ilvagsyLrMupq
v6GrRk060DreiVvRgt26S0dNk1YNy/n7q/v5otzmi/nC6EucFgHr4F5i+gmWgLGoMnCQEKeR3cUU
uwbNu1+nyJJtRzwTMJnTeeOnFTxDFJ+yWmZbxcSDcX9pBib9xqp8XXfQrPsKHJ8nwlHfdN0iNF+u
KraawWsFEttxa7AT0Jjd0l0BH8C50yBydBzllIhPNQx4NLVm6A2Dr9OlDL3d/UtaWvVBGwf9H9o3
q0svwj9CcZrwiixGlqlKiorh8s9Hup3NQpJ6KIpDJgmbzDeTXZbhlpyaYa+G+o8pNBRNYPj4efQp
zblIw1UBBukwTLum8e6BpyRZmxFr+fkei6ZN9TPPA/nPRM8f7gp9HwrVg2mhvVCARyiC6spdrJ+U
SMR4GYfJ6m4oJK6TL4U6jRc5quWLQTuBC7Jg38ykg1Xe7cNkoYjUkIkYuSUe0g7xz6gRabedTAeV
xcBufJeqLpx/j1NLWf3vlVv+0xjHFKibJus2exYV05VliX/eL6Nr6BVQ1vJa1OXRVmU0pkCzPpOu
+z1YzogDvdyGqhpP//p+HTUvY62PdmwE0IHajgSGvixD810RWfqj4cZKY9ltOvzVDlX21UvpTY7F
5jaF43M9SDpl/ml8utOdEr0OHBWhyj/M8ObSP/ffo4GwRDHQTVuyCltAthgRf747EclnpQi9wbrv
mzZykcxtA5Lhd91pnAchYQWF5noKDi2YNfce5yZhcItoXPTIJjo41P86zxYOtUkcLdkU8VeKbSGa
xajfZ7vZyLVH0cKxq2bSQFSbPqpl8tFw4BAEm6tiFk0TRaBJZk6qF6IU8pB0zq59H1ABnqb4bVDj
2g4Uv3qiHcr2/qqRk7/Pp0apwPlFfdFG+XM/Skw1rcazubzMcTiRrQUP9S9qRVWAa7TChGlpOccu
SLlU4PtOUoeIT2wRr/RgqewSuPmm9OnsNSVMqPcGGgB1APOh4VZONcZUC/9DWhufQy4dVT2fv01p
/K8Dsiu/ZyQOwNthiQPr7w4dbxVPFEl1ta1h3onxP/TJlcU/F/H7Z0yf06Vhk2xIdACnGet/hp41
OE5kr760K8sydhtl2t8/RSkqdShtpbhT9A7Hcp4+BaO/ygQIociqYLIqUu7+sgiwkhnHHtvZMLXG
96iLEYnOJH0qkJAsDHuE1QOlYI4SCUvy7KeSI6lB9FhntJ2U65RWHeHMAAsi6+gDnOdzzptHYxrU
tZmgiGtCDX5Ph3DCxslpHRJEeaIYV5tCjUtP7GfTVeZCwWU/zy+/u55SmRqQzgZ+VB35aNKd7s7x
u1/8fmQKKdXwelirPlJNnC2TqorXu7NledWajXi9B5bLK1XV1iYL3GgSWd/RkGIbikgwQNHhgTIL
FSTOQqqtUmaeJExAduDASwQKITET/QF+KWBFk2VlLRpgbCdteCV4VzdjdJKw978l9fh/hJ1Xk5xI
F6Z/ERHYBPayvG2vVks3hNzgvUv49fuQpR2N+tuQLoYoqGlJXQWZ55zXrStJoazkqHxM9k7I9GDm
Won3Q/Vd/cMG7Meuy5lpRN5qMMh/3IiYuaqWJt7e9wuSBQSEE3cYyJKJoMnbyqPJwKLd053koP4U
rCLkJo0YuU5NPL+WdQ3FkamE3rkUZJ6UNE2NOVU88OlyjEu6Nt24U+oaWoJu11IqrdXpbJne7lbJ
O90MhcPsx22bmhOuObbxKjFXVf2cs8SqLKKGm5pOJjPEzklGH7OwOOrgR1/jBKyonsfsLgHWOIwJ
MbCI8L0HSXmyUqLwZAze2nZynis7d9c+xYv2PPs+2Epn7LQuTPfKVLTujGcrWDybhUUyVAVpVUuk
OGhNGWHVARVHACV8goamS5eMqir4kWTtqZr9/HMgsaGKGHo9cNu/Ga6Xn4IxPCuvLcvX2ztNjK9F
br9lyO/OZRP7ME0K7+DkWbItxiE8qlqhxJVLAEBEeWc9KIeLLtcpr0ixoo7B7QqZgWVa8Wa2KqDN
osfV3p5xN1s0SlXpv034YDzNegoO30MD0t0QWZCpvRW4jD/0BrKMnka3zfH/F1aNARynaATQ0pLd
wWZQGD2bMQP35Q/UTf17JcCF/7z5/W+xgPjXJtFYFxQNWGO92/w6t2pTO7AcnItcHBvbvseoZyJE
R87xt3DL7ZVTHhfQsGU6X9vW7q+IEUE5mMnhpWV2mnVV5SiUwu/2FE0HUQncVkcbxxakSMOlqOnD
tNCqntQriPD1kzZSaqlXhd59uY3W3KZ3yIADrsrnge7fSn5EpA1sdAqSRyuDs2ZUNiKhMcfpL03e
cmAflHTBU2aj/ypNfNmiKn5rp9Dfx2z4iO3M+C3GMBRHci+5ZXl/k/8n/FE+3DbQ/7pdvNtXqRpc
3cBxzBKm6UPRdN8lQsOHJJbUSOM98Ao9cBFZlLZ8fh8MaL2JT9ddOU7/wUdEiJdgft8wBV9mfZSZ
ebTGmAndljOO10gQDqJeNYs2rtFlcpL926TbzYuSFXrhm4Zb0D5PNAccqRRrlzn8jgy9N32ey2M+
O+Wd1uYZKqQRIHYhqnPDpLgHbkFTMSNUyRCjZQpq5fZZzbT1JDr3dhvhSuEIYkvIZ7LBip5CDeNk
SJ7ztwWRLZIMbWIF9O5VZXf7cwfMQAmWS19Gu1v8hQOYc9zpjyWu/53Txi8ideKX2q2/9VEDv1AZ
nzsTkb08Nf1eq0Jtq4rsyiboVGe6fxnKmJyrNK2JB22LXWLGyUbAR3yMMzj9gQByLQy3O5H1gWh4
GTtq0mueEqDaaIntiEKj/UtR6P3PPNs1HQxNGOUwzDbN92WTMWAwlUiWo9ho60teIKh0hStvr4o8
aU6TA3Hi30uVWRD6mwCX4QTeXMuoam9qxdkO/8k8S9yL4Hu0lLNOb4UHWP84uC+nftIPRwSEX2BV
uNegCMV1AFqdgJiWg7o6e0WD4h9weGR9v6dy90V6r6ISk2Vo6ohHLa6cYxtW3WmiJKQ2W14ScWJk
0CNYqHTzks0wX8vAZcAz+9+DlFZoyrLpJXJjCzClGE41oqI7P9O0da/hdRmH9rZDF/19jqbvrlm7
MHfhq2QenA62OSK9iuwJiztxxhRSnBsbSxrAWBvj3qjEqCUlz4gty1ipeZWaXEGGlrdrevcQVXr7
pag8KP+jF72RwIUOh/DKZ6Jfqi0a+/A+LjGAy+u4OUcFSPI8wSz88woo/qf8dwmIp+WzMdxkhvR+
ApLkfkhl0sR7w+zB+xss7ACgcOHQR+TLhkArtlhA01Q1Gz1J3I061eYarIKuD4GGVT1U7QsS3AZh
QS8pjhcduy0dd9f09IqDxNZr0eYGmnvuvTrYTZjGfMCrbDMtKscutf5JGk2s7CoY7/2lCJLx1L5m
MboaBKKwXEzCOJTiToThyTyqPqNZRojqkIzirZjtfpcnRGHXvVvDcRHTnd+P051LRKgJGV+/wjbn
ti2n9IqAfuVLSToGwXgjM7mpw/HKBVvqiTxCKNMM53z+Fhej/4+Rwi40Af1KE2pJnDnxa1lV8aZI
q/ER3Rs+BEk7XHG48g9Y9sWHP38/7v8+iRbfkOP7li18136/0AJLaCbZbOm+rAxzUy+AGFPV8pj0
7pdk8cdTB3U9QcYoXz3Pf9KwlPrYE9d6lN6Az93S5Jc85quaaC21PsYD3DmxGCyFTHJCnVwvY9mh
l+tz5d0RtZmeXAbrdzU2Q3duCmE0r0kAZsBNYMvyhrqm3nUKaV6z6Qnyu3509eqlDUOPirPgi3Bo
OFxTLmMBdEkj4D3F+XeS6SPkqx66CDkaj31ivIwFafI5Vfw7l7dxLg5B5Zov6TT4+8KfqdaWFR5L
gdHuSftupLfXl3mR7YJCewyBd+o0sZ0JNjOIeVT0x96J469VPyAy1pLirm7N6q5J227d9uH0l4fK
t3/rOpfd0cLTVMc9gK5kWUXfdSSgKsyVjWSPV2J619dkIPoNUdiZTjTP7flI9PhzWCAOUtgZZP1v
/QDSPTWP4+JMV+eVtU4t3N2sLgUgsqGOttF4CuzFEcRJoCYBmGLKA66J9DV+9FqjOwYUuyPOXhuV
0QmG3G70YqqOfADVR/Cwz2NT6ffOaIALVj3Aa6wnT/4ShJPSox3VqTpMHQ55ZT48uHnWgTL7xvYX
vXxi2HTdE6dx9ro0vsu6zHmejZq7Mwrg9jt99oR6BqWNi01aKN3sQ9O1rwGpVSvNdPP7Op4hds49
xQO390czwy2nt8v2TnVlSh9aW/pDU5TGUZ2p64kVsBF2eLIULRWk8FAxyMVkckkQGMvic1xQ5Y+w
5I1da+XrNjXmp7QWXygpCtjiy7jdsr74MyMWZuxv+lcG4/YXv4HwjYuSPEW1K7HP0v7SnxpiKSJ/
m0FAqqSyNg3btW3+e9efWmOE3i0P7JPmTeNRl7F9ztgpEaHKa0xM3Dqv+S4GPeueZk2kG88Kf57i
8KOdwgkKK5RuBA3tB7VAc5I3YfshfzVbrb0mykG5n9bOkLy5dg+vpWPX23mRt5N2Vz9ZafngMUt/
NK0mfyby7KilEu5IXZ40GusD8wvnTmdOtAmGaPxAgctmXgTjN3/06T5weSx7PKIj05vxg4bIXBLX
vZurXt47ThRvxqKlX1leSQ0FTiOge9WjeL05Vug1HOuq+NQWuUNxNa2lTb4sjYl/9AvcC/81Ign0
4OMUaFSBJXL7dJpD0MPvmeMIUlpxutUM+oTGFCBb7Ibh1e+NXeXUyUVVARrU7oy40LMqDFSloF4x
wz6Z1pAj70TG/8mEuGguZKkiDKx1PwBBrBQ4omASlSaSBoBuzgivROQZ9urmTxNSRU4I4+UXjtxH
o8jG20+qH7r9uCIomBhBwguPot2oRbArYbLJxSYx9aJwFzAf2aRm0KdrCkJUolk+Hwct20srHJ9d
P6XtpQO5OIaXvYlsjVgjP88S60B2TSY2eedc86LTnxq7BGyqbByoNNh98Wgdy7DS924sJR0dSa7q
MOtBuSMOIVz9utanc48h3WKk1KSTtlcFyuRPxs7G5mJt96RCNWYXb9SzJUfnOkrDvFOPG2ojB0Em
YKUxptc4N4w9oPZiMbgpUaXualmlH4yp+1EqA+rG3cai6v/yTFlLe/HukcLGliZER2fF1PJd+zGR
+stV3T7VQ34xBmF+cKxR24GR8jAvNUwvKrgNZvjzNFxYqwbgngX3qfS9w2hoAzPp/3da06+Hgqzr
Ijf//2F6LaYu18FZqYy92Rn+6T0f7t1MUk9EB3mx7OTxl9u5LU1r50QMN9Q1rUq0658LA+sdhM8e
YzsuGL5u+w7jr/eFGw5YmunoRba3YNGCD8HkQwLlJ814lyiHu0yXnPtz+aCV+HbZ0q6uNlj+GRGa
tUP8Xj+3vtRRkbTW1vrds0bHCSNd0hTM0o+J8yCzEy8UWiakW2F7p5KpCg0VTKVXco2VTnzpPJ5L
e8YkK51N2D0u9w8peLRzS3jT1CU4Wn7682cgFprCf28DzzV9k7bddShghWG8uw2MocU1dyyKkwjG
ElEgrZe045Vnde2D2We04IOfA4+U0nDPbhdF6AA4ZE6fY9lnXdCp1ttJjfb7jP5baDTrmDZghpNH
5Jxkc6dv2tKB/Oy7cPqY9SMlX2w6wK4kRtwbs6sly63BTtUgiFHjNnXaLaeRHTVrXXOarV571iYi
GeRJvQqNPH5qY8yNDCN6qKowu/n2MldNH/Q52gYedsES2DygiB4QmmEAcxm90MbLpuTvSR0f8HWq
MKJpv2OU6T8zHu4POZLbvYvHBDEiwt50thndRQSprFQ4jSgSjV9vGv8yDXCWHez378Gi4AFCMMFS
mQi8q3eE4+emlRHnmaTofQc7fx1NbI1t84ShpBuSIE/MM6KyL1WV8il7DLihLObbdgBSCJzCOJRB
svYRoliy8ja9R5JOHhYzA7fKu06Jn9M/lhtV93sy/VxkeXRQtb9taNnxNnMxG0c7TpDYOgya30Ys
3g5hP5Q7Wl35ebmOsBzPedxZD10T/FARNZieWFdimv5pcyz0/j3TAhj0gtTGUzPO3nkeUFWp1U8d
hrrbGXk9nP98N3u/P9HMsW2bj5GeYcGtTM75lP9DoYBL0LVYIvsnIkS8bYX4wU1k+QNEMgEKbt0X
AyvYXWHj7ogzG3QG3TCwuvXkW0OcL8hD+UN07RUPVectqsiTjuMiuuNzXjjdZX2yEHCNSy1qYfj5
kJBwqB4JMWA2NoVNsA11C/B9SRHo1WC2iglJscMRtBk/XPalNONt6iXgZOOBYfp6qHK02U19NHs3
Yxvrm8uvA0YI9mbAZXBtu3V2XzY5RJcqbVcY9mTYUWGliiIECMZu+bHl2lR4ObHjw7Rv3Km5nzTj
hxqWTAZ98Gz0JsQqUnzx0tcgrzf+ZqoyH4IZ3Y4HJRa7KuvD7z+JXN/eB45ubmc3LuhDp3TjCytj
ebM2pZ83d1VEqIc7YNqglmqzHqHMGwuatazt6lrEFG1TOBb+mmK0/9LhMWh89/T4NAi+vuBTpm7Z
+vtuYewMZG60bafbLE32dXzRgCHo192rEXX+RksNexdNEy4PftPs44UhF2FT3qiQQzGjE6TMQBYQ
VLfUqdpHsKpO1W44YV7xM+1NDxFVS9udYOBSEmdMRg84eq4HV8aPeEOaqyiZ828CTKiPcE2tyi8F
I8ZVFgjzvtU071KNsDXjMpyecrkoW7MwPTbpqL+0UfiiBuF4YwGK9aW8n4MXTLqSGyRQumNDAxdf
A5HXnzRiN8/9Uvw1OcEMcRXEt8rQ1xoXyc7iyWY62U4N6Un2zrnhwmE3BUm/nmkrD35S4ka5GLfm
6VCf8rT7JwzN+p6ItnXvuP1z48FcTo3FL2Q5HaZ4ugy5+Hw7C4rh2Yqm134G7CEdqNzbcz682Dmm
LITm2HuxnCb02ocGZ621etfUm2BtFlmyqkYNJZnoxH2Hd8SxrmS2j5owAGdII+YIgtEvbfJKNR69
T7I3XtHk7Kk+pLMOQ5NPJ+UhXo0Y/1eOJMEvqs2TyFFdLTuNR1eAR9i0sMFmXDwXVyUMLZ5GI5Qf
KI6Oqg0OxzTcmpZXn1zNPP55RTL03+HTpZFlQsXeagiTmbF4f2u62AFNiJrrPYAC9vWL74y0CnHB
moOsYs6SBvUZHoGQ2qNbDJGOymY0J7YiRj79BBev8eZxhxvfulZ8Kd2zx4MjZnl1HG28ts0y2KXD
XEkvQgkQwxsty2JmCMSrebmmyCwFUqkzn6iLBjLCx24oHiyvbO5rVvQb486qvzlt9KYmvPBoiTLE
nARX1ZDRBoAVQBtWNW2GCfm/SmnfL8dNwx4OV43ICbC16hPstgpP655HPgQpVSBoj7Watao0+7HW
/YXKF5EOLhuDyX5Czo7vk7COMd/ccevC05h2lVt7d8VymIprkZpfkrreuXCjLllS6+daBbbJuGdq
uYx0cqJS10Cb4U5ve0J+DfDFWyNsYmamRuyWVvYkDQElKk+eMgnWSQPPC982m5FQgOqCYQwCeXeV
jhWivmi0jTs/RcQeec9JO00vYQ7RB2ua+S5IGvc050yakyV7wSSzGlM55g6qFcBEPP9LiWBYv9dq
6layXR2OtMnW5jJW/n13S8x2lKRJlHszi3rSq8xw10iXT3CYqid1aLr5H62f6zUs7njVafp3bXGR
j/HBWmPbgLjOcS0COVE8hdEpPLvwpu4qPPLuBurarYp7N9sBcK/rvsw1nMs0IypsTglPXOKTAOhx
zdEw1e9IvlndGKhlN1HKjaV2sF0WKlV69CmhI7cxTWMVa/b64iEoDCI+l1dmKYu17VFQlD2RqXQg
bK8hgSbLq2TqrU9RTRCNbIZbcoY0Ju0gm/hNtamR39nXuvWOZjE2N+Z63lWolT3IrHhAJetZRuiU
k/StXqQEad3GWzGiA18uGSP+2AXenzvVdKrGNTQE3T0ayIIc9Dt7iOHSQ0TZysXxzSqK/CIDFC5Y
ReAjtUQSNRa0vsCtX9SZOujyYmi1fA4z0dIDGQFNXVduirbMnouxr1c/c+Whjrc0P6dAQEaK88Dd
GI6XfqxL+RbCcjvNlgbrPpaY07jeGytWDhNXlveTB1VsMMN6Q7n+Nfaa/AqpTgep4lVhjvp+LA+x
haT1xkCK9Bd9trwHdw6056lpd2UcLqYiaXlnzWN8iS00ZMqBPih0Y5eETH/VaYKjBlSaKwiU+7Ul
oTCpy/Qv9Gm16v233LUZxHqOaQuGI5j7vm87grEQPeasExpa/4eqodQBmCJCKUWDwcB458OAjgvh
2ocBtDQwAANSfXgaMhhfo4bVdI6wkRg+g5gEb9hEHYOJYoghATFG24RG4KznMk3QTCZDh/nG1Fzg
qoXnca5X6DfaS1qQmCgQCm3VjWITHj1Zg3vXLreN67hYkZMpnZZ+dvFGPNNmotntaBLRyqvD9cgX
LZISwktqPNXLwTQHerfE1ndh5s3Mp+LXDgzvkWGy/tQ1dUJQ+9Ss22Ls1n/eZ8Tv81JwJt+1TJ4v
zOsEo1PV5/2n8hWBA89S+HIZBk1bc7G8qPB1R03fF/u+axxcZ7JxnWbx8zT7NY8g3FpBnlvahq+O
05mPEll4MWCPXI65icW4x5x1OTXNfCJXeWadIRuobP3+4zjqa7G45RcMtq1BE5/cycWgONOxjCRN
dz/riFiaIAiOv2KLWFq7tf11qhlGidx8aBYb4n/PVPfw75ms209DGHYPedIaBzE1zVah+jALsP4z
8n9CKx/PjHSQi3SWuAD4zYxooxwHDrOG+9fkrI8sdY4kVL5yE/FKThtWq6mQXx0UozhRTn+5p+3f
cQaaDQfqNgadgD06fYjzrpW2RI4XpGuN52jAnabAHjqaPPx3d06FBZsOdHpIpwxxF6XeSt3kpX1C
KdFeXB8HjJBp66q0LbIway995iPk1lpWD7I3f74iDH1VekVxbRzklOPc+7d9uSBxdjW2CZypBUPq
ajM6wUojSGMRiTSjl2/jmcZVmXA2JDhieJA+48+mHXQ/CB8Hg5EhkpX4q0ygCbuT8Zxb6GTDtg13
1Yc/36rcj++qdUfXLRfNhGuYFsXxe+lEj1GLyAlJ2mH+VHjm/NGPyGdT3H81UZvaUtsTckAvq4UY
HvRV9dHyg0+RJ637khTG19zbTF6erx0BHxTzmHarMIAc04mgy1rSJ/nX/7oedRr61+YYNahqBi8r
dqFppcQTFeNmNGV2bJ1nXGSr555cjBcrJY08LpzxEpnu8JKOFGB1ntd7AYFrJcK6uMYZrHAD1s9D
qc/elV8CXjuThgMYlLGJbGz4GgfmcLmkcCbkxD+A7u5Yqcq11jWgCVY8vAy1OE+4ydyrv1UDicFS
xjaPt1NBzKVBopvUe/nkznCCy8X1tLGPUe2U5xH24+aXJbyxOMSzhbWXvGbEm3Sd/xCZDJFL02+e
ZCUvpJ+cWm+i6upsvCm0cTHbYSPagDhkh1vSrRdgrVbhDoYIbuAWTZ1NkRGPJRS/Eufm+GJhSbo0
DAwHUEdJZv2z+s6Q6VWxGRAcF3wb7MH8sCj5gl62x7x1v6nlVb3/71mS2R7M9cDatyI07ycBNthX
8fQ5aEaT0egU37cjOTJO4w98xbjJhzQj3OUFMvZpdD9oUbzzo8r4JOBi7+xGb/dj6OqfJNNldMdv
S0F0P8I+PouwI0IEdc4nP0DwErVmfTdBmcE4CrYtBJYHK3bqT86QpeBLTXJLeosNex07KLGbhECS
rpxOQT7DyFz4zDLPzrLGywtG/lM7Z5CWrDz91I6vqqMo/dDcBXJMD/g6qcu5DS3Lx158KzwyPmrb
rbZxH09vxsBYXs+QpiWWVb8EnrHH4Hf4+Odnzn2/PdCemwxFTAONncdg9914qa86jVDQBO5eIbxN
0xhwZPg9WnsKdyQPBAQjMBWoJQnNy/UicX5eL9Iw2ValM+yFAP30zNA6qr4kZw2/JFb0sVWqGPVu
b8fNngWNCDgxv8GT21sL/YdHDKV8hqKM9JDgLPoEwxxrir+1ZIDmOfuIDHTM4Pr6c92HeCnV3BWZ
L6HTOcmVT2i4aUKJqb5av53JAM+524yvmBbyFTXmRtOK8km9gk5VPsUyNjbFqJVP4fIq7npGfr6L
1nuBvWaSX/CgmJyjGkzFfeEf7FTDgqK1MGHI6gf4J/69LIzTr1ovb+Qm0H39cViKQQjZw6plFHku
zKL+y5z+xrb+b6nEGM/WXd3xWCghF7/HvprE0BstK4ujbLsZxhRObOIbIgd5VfBXxb69Ggio32K7
m3lHLUpfbvPY0tY3Yzm6z048axB/WC+Nzih2YPPGPbhohLDJmt5Gq/a2MsXDnB36NR+NGpa687WM
jYZ568JnVNf82PvKqPifWxddV7XWbIsJU6ogKUnAzvfZMuxWBxUkBgd71ZaG+wR0/mbTplAoMGPo
og5+btlIbKCcF0vTpoP6NbJOo2mLEI30BZHSRlS5+87MPRi5WAP0qf6olj89hqpUaPlbZOQRqeMp
k502BdOy4ug5T+15azhZt+VZqJ58d1cgy8X7rr33B7IARyt49bUqO8x5a59MTDLUgF71slPVFweD
KCf70IuD37l8lEGgfRVMXDZpMF3IMEdOEhf08F5GORktPHx1sNwk2d0kmlEQiz07Cf5JWdWkl+Lf
QzTWWz5aGhHFbptr7YslDQEiCP0mFK52yWS4US1JrMBIILARuxkAFcRrzvBUl7r/UAxfQ9czHoOq
iQjWhJjcdd5pKLX8ji7H30WVQCvg+Pq5YONsXNIbtKxtT3rrLmUQp43GGs8IH2PaMIofW4/g6qhM
sLGYkw83zt2ts24N/F/KAdoQmiDy12AaqUNmtMUDYMmZ4uDZFM6M5ttksrT8D2TCNPsZ/tzKgAV5
hdH5nzcj2Z/JtUsu6n91EN39pQa23rOYGbWAWFmeYdp0Ff8joGNGgLez1LujrxGPLtxqXt/A7CEB
4GiNoruDSr5XUzsJhfixyjDcicT8YT5Y3RztQy9MXsJoaV0X6C2Y2vXYZvNjzyh/R8SWfezNJXQO
ruuDWxlYh4Z1+2bXzYe8sBGkJR/6YIZyFBzVc6NIvuqVGOft5JtUG6kJo9xwq09B+lhj6/GXdf73
EcEiRDB03zKYErCQwBleatT/tAGhlUQ2nsFQiIzx6g8G1bxryFPDsGdN3CUlf0V0ddg00Y6BrbNk
5MQbR4dBpt7VpZetnKYR19iMCFV17OzoTOZndwmpF1Z0gKftfxqk07DFElIvZ7T0ZCkUD4qK5tU4
XGVS87fqNKvFz+cijDV0V03xMZ0N2nz8RpeTdhjar8sLq3L4jOd4k3f+MmT3YDhEs4sBatZ+cfAV
jgzCuEcUzLiPofxgvI1LKjg26rJkPqDotACBHm2is1Z1P+Ufcz+ha0ynKdrjmp2/zGSpYZtdZ1vF
90v9GFPDXP+muIDoCqEtAX0sW1eHEV/wgcrOulMHXcz27ZWDu/qfvy3r/a7seY4D/uZbQrf4rZSw
5D/flssWislzGp5AXnEYIAqhDzT7s57HEYYWOPHq6IV3JE76F4tP8KRHDtL4Yo+eEM+FOZyxZMOf
t6oxs1eHrG9/5DhGV1ofLLY/o7tn3HGSft19vsm/tEQ7F3nmfY9nMoiA1nqPuPFuSDY1LA+Ewl32
sUhhS8c5LLICDs3mz780w6r/wboAHd1FQU2IPcON9zdp6trwpiQOIokc4lM8p+2TxMRNxKPEB7yp
dqVFaIU6UJzjY6SU8wHJ69uxLyZGJDlTt6V6KsDM1gQ4mZBPm27lOe24y0TefCpltbaWhkbk8ZJD
5A4XtH/pAx/EtWHeLt484z6H3MowABFxDfdSBkwfVuYSuKkO/MOZtFnBd8XL08H74fvk91KT7SNs
gvRAzY3yHSAAkLSaO2EfIrGEKEn/ksAe+SHr6AiwPn+2Asydh8ZDVgbBZZcFFUUFZhc3BL0vA8w1
l3M/0uxd0LY4k4xFGW3i2sAIt0uqaOOlmobxKmJoDfFbC7F0xdIdX9RpVdbhftZauakqX2yqxq5P
2EAfKxnIF2OOwuvc6ClqG50A1Lwt1nMXOHjbzMnxtm15QZlhXN3HX6IAQ604zb8V4dSvE5Gcbnsi
j/y8V3Bh7jJmT3uMd5VkVl0jARm+NYRQkHBjeiAMC38JmwLAHnBMUXqwJtK7q6vhVzYh21rXjvHb
u7Dyr04hjFWqNd4DXdN0sjThbdsEhzcvdkyQDN8wtrkdFcdZG6w9ALX/pDSeFebQr7dfJJnlZwIU
c3Z4o7/QUeeHMrXJjmlaj4Taken33JzHhQOr5pnqoK6XWXujvahLQdFebiVO5sE3KxYdCRhFvMYQ
ALP6rgig7tpTvCdi6Z+myoKX2ECpDsY2n1I38e8GS15vCCDsoX3i+5A03cSFX4kGWd26Jr7btj15
x9t2r3Z+ANufN7uOfwfAkfNE0q28dX6OfT8lmfzWUwuu9GkJlK/a8tRlKQ5hntE/ogvBz5pyjhsp
nz+rN3QjjU5WbcsH19RcmsBx2lsUbNztJg1msigRBw8HtbzVGSZDBkt64e1sDaUCShQHsD4PH2KU
Lw3qic3tZsjhPOPFC5MX+kC4jWWA8t52Rudew3jdB8JSFUvEWL8GekjzhaDbTkR/MbPzw/7QVAdZ
GfHzaEXOc+eR5tYSV3lQN3Me+9MmihEtp8R2EApjEYLngT25uPM6wSTYpTvgmzYLdgO+zTuEycFH
C7GJEtxGur0Ph+ZasQ19x+1VPYkDYUeIzIn01skO2OoVXU+JfkORBRu07rgkVJ/VmZ7G5iGpUzyv
Fr/ZucaHJCVj+RVjm8ew0rh163w+6z1OY1NE0exo+MdPMemLC0Ki9D/gYuFV939URne4/WMtZjDH
YODvZgDZfeqLmgBBDR0nzZP8YOpSh2EKdqD+CbEuqlVvUMeYaaOt3QQ1r7NI2dUbVs8epQiObFZg
sMOc7Z1qIr/DK6Y7GJ4o82LZbPzel3fdDFq30d0OEFQ0p1BnBGe4c3a1B1gEQUzQhwqt6ZrXmieP
gaAQd73zoyrHK+lX+kUdyH38+coasU4innJcYN+E33+TjEQqQOJ0XGYkFX4CEDIg67ObMEI1I39+
Ws6YOVm3M33SNmo+YPhEbS7vjawF6ziOgv0v3NtUmbap33nnJID+NK0GUVQfDcjDSOHICMKJvzUT
5zz59mdFKlGaUmNmxlf2mzJPupdZg4glLbN9KeF+rhEptS9yuabeDavqnxTK1/0wmfVzQzaCGoEE
fV0/m1NNvMG41iBpPajVq0fusNF1KDyCmeiqVqt9OLlYP6pmQBd9szeKGE3JRDDtqONl1su03gdL
bVyZrXNG03lVVVFhtP11sRdQS6c6aPADVl0d4Pdo9/Ex7f2nX8uTPmX1mcir/yxPTygIi7s+lOVd
5ocEILsG/E+/+WKCEd0+xtsnqD5RFHTNxeW7mm+SG26t+qie/LYZkvNtd+0W2pxqGBqfBzMOkseO
eeez7oCCL42DGxiEMRBHccmsULuULVPEcNbl/UQQ3dZYGGNupv8wFz2PX83XJEuyq1FFw7YdS2vT
I1aNmJLg4wqyjXSsvoydWX903Ue1OlozQtcxsADnYjxkFa1dkEyKvZ9dk7oUWuxwguAuLG+2AfQO
Qu3I123N9isid3bvWJQvzchoj1hY/AbqRl4ml+RBz0nnx5vCVtMCOpdYIx8x7HfO0GEZ3M1Y8hX6
vfIliD0nPIcRgwppOCM5tqnc4vIy4vwZjLdX6hrZlT/flb0bYiKmw4T4939Wr2Sce1iUDgzULCwf
PT1662RmH+KEVkKp4dDzrGWOnfUNqM99JMoNZpMLgVktBlYuw3tYFaRsHHSz1q9qhZmXZSbKcaUT
FPGhk8D86cm+/PWKQBbjkJRQQNxa0gvrZ6+exttPG9Bdf9bkWYRwTLFASVQIiTSLy03gWPZamCI+
1Hn8gw8WA01Xho+l9r0AksvWVlWIfTtBfJmRaoQjksbNkuvZ4fqv1r5f/8aQPXSsSW3uxaAd4gqc
n/mcv3aFP2OdLm9FUg3N3RdXFbjZV4V2Dxv8PvADsXeEJm5uVlU5lPskqagOFrq+OsgEjeHgTu3V
wUVstrDDxZ6CcHuyptpA7/fpPHtYykNyTY04unYVHieCNVBdMgKUMKpwK2f8hsOm0rb0yOZ9qhna
tl2ix5IY0j0SVwVgxE0PBNLucwFbG01E9cyGc8aca3pbOuidveywemo9dwKQeYu+8VXnMT9VCfPp
282XO1MWbYYE6EctA+qQY/IRmrK63FaGAANG4YyPWYZVYYgpGp+0RZQSKuSi0r6oDzhGc7hztdZb
OZOT3TlfTbs0z5W0BGvT/yXsvHYbx7Yt+kUEmMOrcrScqlyuF8KVmLmZ09ffsbfqnOrTDdwGGgJF
qW2XRO6w1pxj8g1NVaGf9WH+UN8eRa3uuUH2vpm5Y5nX++5KXtt39e8czdy82UsS7doSVtn9L0RU
kl/Vb/KL5hrXfnqKR2hzVaLjy04971Igw1bLIB/TKZvCapMsyfCFSXoVd1OAuc4ieEFexmUoVUJu
8z40xpYgNVyeNbRduxvnz3mU3mrQUQfAcsZGgazC0VnpNeQxgiKthxINVop093sh2g8iqpNTbVrG
DmvsSk0uqcDiiSBqpbp1SRwbLwIHouQNHLNA5mYsBH3Nafscxm14VebyqK5sxiNau5FpP1u9SfU9
CTUHzW2Cl8XttBfufMqIafRaFXWwFgKMeBtq7VFddVXtXlM9aClrJF+LYF4L5oSvrE8L4gmN5axZ
LYCaLDBXlXzw+1lnNyWfRrn+hjjBWlkycOBesoymDJdiVczrIWvM95LsQFVHIKVzjS/W+h5XuF4H
PEtPBkbnVQmOf/S7xN8vHVFvSVkQxTzAwW3Kudl12pJfwJgthwpB1qYju3PtSJyAIgVRHJUUg6ty
7bsC0q7pdZc/3gCWVDSGQ5tl/J2eQIF/66NTIlIjNnYCEBphXy4JM0MFxehQa9U3ylLOJbAZDFQp
WzQU6X2sIadWx+BdQeCZkhJJKxu+6Gpb4TUraCZElg2juMSdIBuAnjlEp8KOdnXPyjyxUJLVMsBR
6XdYOT7MSsGZsmmT+CnaF1ZInbFDr4D7zDFgPOek5Ux3xanVa7tG9ya2VvpboZXNBnYVuRZyMQJ0
xDyIZPnaVxmhRiZUqm72pi9aa7HFDpZXi6txHXVJQW5Bke+BNXmQ72zA+vJoTKBq3klqiKgQM6mN
GFXQa2O1ny20d806sOYr6SP3Eim6MPuxj0meJnvDPtsoDG8Is57ur4ZD2p/8uCVlKJwX/RJIeEXa
s2a2aSXs/qSLxdYACXH2Hgf/n6lj6m2EdSEgWsj86YzFpe+qHpVWPfIt/dyU6252QLS0rHJQ4fAW
9aJTBeF5muvfMvd5qItdMjCst7M1P/jNOmdn+6AeWndhUowj2oSpYXa0bOTztCO2O0ed04n6pe40
56wEMJ1cyaIzeHGjWcYLFe5jJg56UdnHWbi06iRMLk4k0C5sP6vzNrFk66p2vta+o53mXJtfvcK8
NrrzjKSlPf65jlVOWAdaSuAYXOH9y25zImkxtR0dBE33J79ZGha5Y/dB1JyECbFJX8roEfFf0m5B
E2QU9UOJBgwWZ3pERwz8WzuiR1gQCFLurqR9/08BD97OslKv9sgKjnrVxu4XYcy7yYT1sFj1eC5K
4b+AKb1LpdtQnHVrRiBShhfM82x3NYNLL87c+ptimTSjflB35axIH0SZscyvm2ozTXzJq7+/VAxj
hc4Bs57eLEyXFQ67wfPEVWuR0XUh6ohqtun14zg5KWVjnjlHm5nrwa5LxrpWVunkTTio+3Gpwewn
87RsyQtbpdU4XNzcs7u90x+JBS+utTSOFprzRDZY9ZSwqZ2asv6UjM7LvTicTla+o685IjcAhKuY
ewrBp47+vPDnXFvTCcD2d4yTAElm0J8WvGsnj6wQCjDy9znSvmr6BD7MMz5iWpiEmf/3W/IjHfBn
dlLfWR4O82PCZvRipd0NtRnNKRBYaswII6pBWHhY8U9gQYHre/th8giDFy1sMMcxD808GwcwWXRB
pTBD6TfmUUPZlDrGSZ0z7Tp+AEWCOAldh5MQe5XNzncUGA3k+1Ry6YQ03KEzSJCrbtVT32vSU6eX
WC3lqyZ+yBvF6lucGQZrUxTQxchec3KcXwPG/1Pag05VD4ipLYeLMZZnkJpQO0+giOHBTNeGRpmT
AEp9t3EGnRLdfTyvwk+NCYRop0aO0NUJwTRo8KkPIe8R6umhA7tX6iCzyh+eBIkxvz+hpX283xdF
AV3SXqKPLtDru8PLHr2vVeu+NrRllnEVFmH9ufUKCESm/qXFD3H/PwdEtVuFMfBrOjGOv/R7pcxU
T5nO+70T2/15SfvoENnDOZ4j7ZoQ0/dsNWZJoNv8WZUsXT8Yd2S89qu/XPxG/LmZl2YT18DJ1XxQ
O6ZzTcrmptEyvhRJc7tfy+qyVg8aJWa/0b4YhjXQYGUOQQoCkH3uf+nYxvbm3I+0z2AI9BuUhumx
Cp2YvK6g/kwuOY1831r9nvtyz8UunAa3KAq94wQ7sFBYBXUOF6K37sfF3LK/x+WkIp4vupG2T01p
4zlf3PIpv6hjdbYqhvIJHrp8R2l129DKkwtoik/q83INOjiiHb21Fpna52TKX6nEuT9I9bykjb58
snXAuxWLtEH3woMF+e6tk8jvGpxkppOzhZE42t5HF9Jx3bUSINqyYKCO6phuZtNFe4Ad7YMtiE5Q
gKkkkJnaPZS5oeELlCsFtOM+SpEZLIccbeKATG2P9clZ99p+H3gdbE5ZdpWTf+Wg6O5b3BkUNpmW
BzQ4Jzcq3pqBvYQ2vlVLVFyiOBD31UFIenMSltVpWIBG/u8QqwbbuEULWLb5xgi9ZlvZs0B/N85f
+vbcTMnyBhwlu7jCfwjd7ondDrfvkFPWx2HHQn8AjBCyRVnFo5aw92cWljrhyMnBY6oVTdkO2sn3
p6cm9OLL/QdQYmNNGwWv1Izta9VZP21EYIeID2lf+guBJdabupQm6q8HLaptustQ22o7hXV/AEwG
xrwcDxqJrj/jqF5nbsoGRT70zsKErJYpWul0B3WNqpUQuAyiYTOSPfCgaPt7AZkNd3lC3PmvbB/n
77IkFMiUX0z0x4jtXEuBd//SZIgCp/KT0baO+A6Dbxl8d/G1nfvuYYKVcRmCyd5ZXlau3FnfF3bi
gkIbSFFhqX+NWBLLPRA92HVldmRJSV1Z0jQMpKU7H0TAZQtxpDjqUXU1aRc+qlPUAqud4dTvLZa4
kzbm/uMw6AZquTn4RgzmD/VTDTFFFy8T+F1Fj1OahZfyobnuYOxK3d5Opt5T9ejQ1I34KQ3umW3p
df7GqclUtDM0FOhwUB979KWoP+ACwJAB6mVtlc7yCFDyY6jplhoJkXOIBxDDuvEx1SNPLqqLR1Ha
B73v019MKhy404GqtE9MpUNGjaZNhGSwW1PlpVjY71rp1ke1v7UE2fI+nYmsmrIXh/7OyrTiZudi
swfkUcyvYdO9+pURf9NC7MWdXbrcZoBEzAJApa1iaCsMUDn4SqSzi3gTqQhXGlE0IvLag9q72eVQ
Pc5dsdaaGSb/SEJWTOQ2OqHnXgtmGYYbb+uMjkJqYbaw2f+eqFDaL11H+CWJxD/9Ofuq/uBRq7yd
VteAFYT3dQ4T59z1CUo6dsYWde09ythGRnqyqQC8qqHN3Y6Fvm0AH2wdilIxn2vOqirb3bsDuf6h
JZO3992SMRTpxnYpRMH21i8eCxoN61JdSVMTuM8+8Y7kdRK7pzVfXHZgD/XcBmyY4pLkKZ56dCcJ
7pKRGPJpLptvdkjWiKnlFzNFfT5o5B+pGiiKTJg+MXFVrT2+uz2zBDvMCGTSSAC8GAh+U6V0Yx+n
5k+lVBGsnJ90J9kLN34fnMamqkzBo5liUg/y8Dtw04tVZtoDuhl+Wu6U1snHKHYVZVDJP5PUDr05
1nhM3rx01BD3CfHcdVgxcOsjsfL5YrWm657hVMV3HV2OHJ1AK907mRmqdnY6+abSo/5rns67ggL2
xdDB3FdRRiNTI5glpFB802XBpRp9nVrqlO7ooZu7oGv19SA7FpnhGpdQQICXUmwb3VA4sUYLsno5
uRmAU6VgmbNsbwgy8NyWeDHN1cvXLO5a4EmW+egvMyklQ0QooVN+jfws3fVpbhypFyyPkRmsU9oS
lPKt5bVpQGUaFuTLBQDc0XYJTDbrOdyxmPnpEBN+cYlAXxulOCc48V+ioK5WmrDr99IP4HFogwFn
ps0e7t2gqoFuA8gwckzvU1DOEDg9GqsZGqm+8Y6eNnsP0ei1u8wr57WaftTDTCWobf7FJ2b93S/k
06ehiWformPq//STF1HYuyU23CPhwmQR+tFxQfT90i9AuygcrZSuUBUYBZWpTZD6xoF95snQI/ch
F26Il99Kl31U5OaOf/5yDWzvl5mKX5qJwFSuuYY5I1+LZ5UGAmpyiu+aP33TzNhGJs+khIYXI5AL
7T+vy+Tl/2+yWvbfhQABhtYgAEtiua7uBH8Xo/Z1Q/8Yf+VJo+e4HXF4buz5k9eSPj4o74Xh/sol
WVWtU+w8fzCtIGeVZpVfZ6M9pglsMPUPqZY2fRKxs7LnZ8d79oxY5jP09Eba2dgO4CRejcy4smr4
5bU13BK8lPgL3KY+Y9pqt43Zhl8Ce+ui5M3LWHxB0MO1Lcr6lDXZ57L1xbaW/QHS0YpVX/vLNpih
Lkcx6WkDH3WooVlPp6leA/fvrkuN2iTrw+8TB2kQBuoA0E5fxeG7kXV0ExyTka5PozXbL0kMHKmF
BFnf7lLbt9fzOLbnFIzqZk7dCW9bjniKVvW+mUhis+BAnBXvQ2OFNLaR/8qHyVivU+6qk8BZRQag
iSGuHzodCTgBCtqt9fN6T13gpmaLzDZ3MNt0jE1pzzZ3JLMkXcpba4CddqOWZcVUXmzAi2uFvsJy
YRHQB1dB1dHnsLRWmtV3p74PNMLwzJioKJ9NYtyZ3ouw6QpFp8awm/1kDGwY/ULQi5MEuSX08GzS
ONkhFyKRVR5FWR5sKI1ZRAgGJIlAiTq6WuY/dnhrXKdI33CFXBJ5idZcq2I2PolMZF+nSKZOtlVw
tJ2q21uUWqQ20PKiC6MB9D72KJfQ1XRgxj3lw2xpHmnSU27R2vbNtNof3WIP+8gQ7WGM6CLIMA4O
gkarXkY0PGue+FXtvYnEQc78l7fgJCbsogICWKgvUFtQF41LhYKw5au9VyoZ8TpJxaTI/dG0QfPq
xc4bJrL0JelGb2UkM1Ff4ZA9ouJrVv1sl1ufiIOdUzf6YcoN6sayUlEkfXzwFtxD90Z1mJEdEo0u
RYekXRd27wKUGtubScl1EWO6udPrnKgetrkf3gvERhMQCWOwB5fleVU+lTM9knf6H2H0E7v9o2qj
mMB0jga1VABVrOQLTfe4XNtdXevpHXmq5LVDouFoo6J3rOWeQuBfWyVwNldK+TWEjrke9QlfphSC
FQJdAnvrwyCtqXoCfC9l7Fcm8gXuWWBozrOj59GzpjcPvYFmgkyO6KgouJ6B/bwLw9c6Jlxmwhe6
SXTf+zrhHQ6G40DSzrMaB8ohpkrRLO7KsYsfBiT5dmPU8HPvJQHkSGSxoJHcOQH7CSGbx6E5Frc0
F0QgZ/ZuBs1zLxUEIVleqYUmzRExjaBwrg+kFdSXmIbRFlMSswBrgMhNQ1I0XGqbVqhJSGgfgB1A
a03SYtn25PkS61sWsGcDCETbRk7rtaJbtALF8yxZwHqkQUmNF+MwkXm+4o7/oZgpA/JoJsVhJkML
s338M7TwcaYTK0tVwEIkYO5qWcoOurq/uOP0NXeYaamIzzsEKQGrMfdXAnjo2FI+34IQiTb1jHy0
0P3uHOsC/1gUEOc2uyTdSSvfYBAVVAd0wqtS/FSOB81N3Kt8VplQ+EfK/fskQTcopd5xn73abFo+
M4ndRo0MVzxz5v1rNaqMUtxsuFddVNErOsE1C3kU2UZh7hQIV5UF1EM+TW9tbdmXTBCn1tlkOetD
NW7MyPaQgMug9EGLDupjGOb2W92a9q0C0VyQl31UIraKLRlLHD7j2PG/+4EID/00ZP8iDWJT8jdn
AKo1nUKHhFI4yIP+rgzqrLpql4bErihJf2AhHc/o65e10qlaSEiIS7K+oJEOt2qnICwMET0GqPOE
runigRKjaY5l+6Q2mJNYJPvcuGaBkX005OlasqliyIZcZt/u8yBwzGXjtim8Alkh+/PQ9eVnC/7x
ncYfBPm0U5tkVYFEhCe2rjUXW8OHAgs2BukFTexXeuLnYUbfNzc934SB4rscpp2J6YZ9aNyeCaJ1
PstlGBSb+j1sMMemWLN2DMsDssl+2bttQlW4TxKEbmXM0A2oG2ZAvQYN1j0PEnIzFANLqaIZjwEK
iRu6/ZMwSGLTxWA+/zmK8mDvN159UqVeVfS913/Vc0yo93+b7BoRq/C4yId6JI0L8mgPUI+nCiXV
y2X9nJjPlVND0U7NYKtHibdvkeStfFB0X+E9EHZUPaQLV5eytUZ+0m0nDV5LW+fFS02HRP68zLc/
SnDDR/UbQ9itp8G3P6sNIR7A0xAF8KuCPNlAPMChQFw9MY2hOFKhci5qjiN5Y9kvURlvy77xCV1Z
0t/4VANIzkYpBEF19Sv1biFpBaq9mKBw2EcaUdVl5IQPS8sFIZDgfJFqdQQX+QEgsI6iIYXiJnda
sIMwc8incetCdU1p97em9anJoBPb5KLhjKyrJ9Fmj1EkXNzVQCktj7z5gZxKuWoZ5NFUm+k6JsRi
q0iL6gXqaGmIHkiRxFyNaLMyQ40fk5hiVfk+lyVyTi8zRal2qLrVgMTqYFcjpaWCrI2i0QaZK4q8
A+RGP9zqUKcgkvgoIr302Urt6qjKEEVEDLKv99qW+pcNKWJ+c0e9PGpwox7UQ+sgJlukbTcCVnBU
MwoWIHPXmdjr9PRZL7UBdqHTPuN/a8/Cc7/Xcd9Sx8vMrR3OzjpPp2CbD+T22FGDojwbLokJkRm0
rnMO7aA6dYWGBKmYg5VVaOO+j/XpcW5gXELra/d1txV9hR1hnqeTHjjTpgHtiDrQ/eFrs1hFmJFe
2KBHxDJo5RuWlmbfOkJb693S7dH7Zw8aLthWP3b2KPZaX9O0g55DNp9pfwb+hoJq/AblPbva9I1P
9xkct+OyHYYRte8cm0c172o6NfD78iIGcS/XRAmRnF4+51+dIH6KO6aUdEKvShw3EU+aRfpM7Z38
zLVfnUK7qC8UlZVBZyD+3VK9c38rhuaVEpmoRZ5a+DVUODaDaZaHmp1nkhbhufNHWmZIiFr0mz5m
VsMUI8tHOd22nY7UfSyandrBTsPgbCw7rO597mjwmHuDiHewmq4r2pqB08xb1S1d0sLdefIpA/CB
NnpwnUUcn0OiNTZKj1ACOtFaZOpCymVYYVcstvzqXcwkdkZZ+BMIyixX3pw3EWZ4Q1Gflt52t1o4
W9AAcZ5OkDaR481btQKa0WRuzc4Pj8lJGUEI9Ug2TF1kY7JW2uQRBuWly8z9oGAZQ4LZFdbhWX2I
5C99StoZaugMjkBt/lVT2SRCgGjdjkh1c/mqfpECLkei27lQLJ+KOnsdF0/clNC7zJJXrV7eYXq0
O/VutUQrK6ycmidIm0bX+0fKaMS3kEbhJbFN3EkRKzOWreVzH59MvyVhNWv8fVpWwQ6DgLFFNMwm
ohYzTTyrv6mFZpom0rbFl35Uw85cp92OJUdFDGUV7pGTNGvXNRh0UbqBjesDdtzqLwGD14OkCTEy
VUVx8odZIMZyDZaKg4GWxkvXrdc/UeakUCpNWHNnBFdcBbtRT197yM9XdfeapW7tCxoCasRTfwSQ
lnRrszipaWo8IY4cN/4S6TsMicM592Bb2F2v74amKg5Isbis8mHcmg25L+gsCQ42e/tSMstuqwnd
u1K8RJn5Kto++CZm91VkufZCQnx0WiiaH4WvnyIJpjWtPkLdF2TH3BhirPsLUXL4gd6MaZm208iY
0RrTxz1TrMm5cKzm8uehh1UBB6F+KBafuIY5/WSyyvs2RTOUaQqJaCqrVavZ5iYwGkrcctL01fw5
sMnb+ti+U3Y8+b6ydG+D0JvdUuViw8AXWqMT0wEJONkv1TRzk4bdXIVMNxt/BnalfTNjuqB+01g3
mlGqBgMvQN49OWW+qjmbik1bskkDmORe1AR3Z9TzfTPosHmC9+3pwSYFdEArPGFzjLwChrNaoARW
xM3UdM5ZsAUFUN681r5wDsCaatKOrc8t+Rh2PBW3iqD3zPDMO+/Cu4zB4F9YU0ynYNRPM9ugVUBA
JyYr4zonGVSyHKkiRlRohZ8CO1u+WESqQcEd3zS2k9TtpnzljVOznfkHjUFmbxq7Q8M3Dne4rhsL
cTYbvV83NcTgzBEmBCWo4CA4+Cu4q9bUH3B7DFDPVbNBXzrmkbgtT53tDyuG1H9DJqMN/8f6EOOm
42L5NhwK2ooa+ZdadpwbghnXxvLSYsf2Zwa7RElE3OGFWbk99SXcwqay2r1mo/7UbTG80FjdxZF+
PLhLL6uyI8FUyWcuv+7WhumLTWnDKfTnEDroax5O5k7Xpv5k2nF6qygHh74YP3CElnU2/kj7NsT1
AOus7y1tzWbzNR+c5KouoFZuHQlg+SZKP7ro5dLtSEAcdqpeJ4BqbL0AFJ3rU8hY2Ldm4H/coB1X
TVRaGy3VnZdGSGI9GIKdeurURklqYfCqLq37Iq3RNoIAgWutwhCQ/lW7rozntVqkeb0jgcuTSVdG
JitNMnUNYkfwGlUmchXb9u9HsTy3WBC2Iu6lYYpCUPMeabdSEkE/9leSuy6GiIEfwqoUyKdEbWXl
El8JcKIu0Acu6jOjpsbQAGknFeL+G81KrLoJy1U59PXGh5yxGQYUxXGTfth6vfbTdkHkwNGY1O57
n5keREQpMHVz4/5gaT3Ut5BVip/bI+IHhzBmmWZnZS9Iv3X+LqReRM8kW78vuye7IzEsJwSNook3
/G6ix/TF90xz6cpijNshlSZJqPaQwVcsp9Q8DP8yJ+vrE8rg4hOWPj9Gq+ZzKOfPOFhrQfwwiC59
m8KOrW+uM+zK8gI040/WVBNRnSMZq6LqwexC/x2T0bguHa990oylYWsOibVe0uvCXWYoQesilZjq
Qfh0W3xh4g2glgvUrL/OAx9o47v4Qr3wVs7oHLHsN//iJ3T+WRj0PCtwbNB/hqWTXfK/DiGAE1Eo
JtrQgR/r2zGbnlq31L/LAys07wdO2hRvdl990B/clrExPOSmuRz7qAJtaMSgFUsYPrIXVDMMHlNk
X2vL0S++jXJCVcDmCpRa7wY/72spxuzt3YsewceaA0HvIanWsBGaF/VVaID4EyJeXhqPVYWdinbV
VTMMtHT61vznINOGz3GtG+s0JU5IfXIq3q+FZp57I2Hk8sNUD2qwrjlvV8gQfWICtv9/hZVS8f+M
RdBYfFuXPRUroMDKGC7NPX8Zi2xiXEW34Bb2ip6oCK9pL4B+VonXeVeLC/FqyAd1pM5NdsCSg2Bt
eXVpofM+FNbwoCqflP/eG1Gn5zxID1Qc3ReWa8TgNMNEUgShKDWiYdL0lhLVYo0y/+42IdNos3T+
ln2TQFPGEYvbMlrhQCG3KfrPEe2Jc9wMyR43zxaZV/8+0MQlqHBJpP/8acHpchaOs1zH0lspOPWo
h3QYJLWaXKZllfnFU6mT5Vd1hbPX3Fa8IbZvVmYfzvRRUGbXub5yu7j4NAgPpm7OxNB3/noO/eih
tKv4anoFGdt5Nxxsy1hYdBWfdJav3+QB6K7gsISVvSco6dYu/fBM87h6TKvle9Hl2gXVQLrW+WIP
bu7oO2XBDvQvYh6T9zS38kNr9GylinEbgr1/gcPEVl8uD5BarIbU8V/vTVY5+raaV+7HRgYLT5V1
bnCSq7KZQ4zbikkHBLCsqTlE5M7svN9CEmuTxZs+MZ/Vp5h9zTa3Jv9fbkusT/8wg4Guo1WouxTa
2WcqoPxfrqe2m2Zoplp0bF0igY2pDl4JevB3fVNnWz23gtfEa1FXYnBdq1dB6czXqAg/1Ivggtyn
us/u/6d6Q8vHsMxxsXMMrlB1aiFNYMZ99XD/f6DHrly7DU7qRWL2yEx0fIKM5K/789vVq11lUAkm
gmjd+xADlrEP1jHemefcO8yTUb6oh8bN2NFohbdTT9PJhK9N5Huux+L+DhPHGd1k7/f/xbS0XLIm
/PLnZ4wQXghyoKxDjIt48aIxxc/EIlu9ZerTa9OL8sHr3ZfErEGoSpgblhV6dDoFIeaoUqxRwLwY
7uJusEnZ26HQjIOTBt55jEvzgNTPAx/COdEX/lknx+ZgD+nR7YzQPRl0Qh7B4Lj7uMeboODTKHO0
1RD61cFo9AL+i24iIJF7bsg9BRvBxiTthGy72gieBspBx96V4X38bSs3wSA8yqcIkykhCO2LPX44
Xjh+MBtamwhN8poAqfkkau8zkXXt+Y+cBIX7qdBvkW3NX02c8Su99Z1zzKxZu5jdC2JI31pt/DTT
9PtJtNIGYOP8LYnp5ebsk1cijC1w1xbKTitvUWuUdPcbDT6vXwX4GWR/v+iwxQLYCS+YVLfKkb/k
walnN/xVH/qSuS/MniOddNtm9rRdXpQaNuiT7yVEzjQhzs02jN2N7bWfS3dkccy2VovK8K9H2jD+
49xf3tfiYGhF90olhH1fwVvHskP9nxI45LrJuXXbbKPKNTkJbVD8InhwtRM8tJ7k3JFt4GxRlR/u
EDUjHbmURUlNJ2NsxNrYPy1jPFzzZcRtJOnnZsUqnkXOF0HAy0YxWjrpn9dHvtRyro932Qix6Sza
nWJdIWi4CKuu36wIyhOJlLoWfaQxtgMEFvRRTeACUt+kZE3CD7/w+YZndcpeyDuJjWPrs5JSQ/4Y
zRpNx7q7l5RKSBrHknGdcnHzQ2RGZ97ECMAIaBdUyShxbn+OoiqR+l59OOmDi7C114gaIuXkVKOi
DKWQlMwugAoU3qidWRXVhP+c8/AStYX+0Q4thgrQwO81NRAHbYZ0ph2VCliJgtPIg1res9XzxXxu
knk+q6M/D3rjTUfN7+7v+HPeXXODaBf2aeama532jshUvBts9foG/U+08R36vV1Qbf7s6+Mh1jcR
4inacMwomAso9cCyq26dEN+zwhVvQZ/GCAhpntQz0j76yWQ+5Xq1d2q/XWFfrd9Jhc25TCBWL63f
vWVmeT9fCZbylHOwrPGRgckmm6V9VU/y6S1yohw/TfUIKap9SrVp3osEXsKf29AaouV+Luu84aAl
Wo1uhQ3uSEUVv2bNpl3e4VON2l0Rc1OjK1aiIr0aR0v+2QuSp8Wo8vcqsFn4BM7OabgdF1kEw4E2
IRVGr9ks0+r+TJ6qZgEpOoi+30vVWki4Lqx9e3W/5jOH9poXzcYz0pRfC0SNb9nc5WzRUu0pZ4Fy
LuI835r09e/Xcqoth3qo+zPacOvNHgj3gvL1Cp68fTTC8A0/HhFZnNv0AB2yPKvfcTA0eyulljTI
j7cy9dNYpuXr1OrVNdNesPTR9q/QTyFTeY1J5npWO5cxw8zb22QYGo5+VGseESe/bwN1B+ST+0Yx
aSMcEiyR0TFRZLQsPbA4p7ZuCCWxtV0nKu9aFlgXSAKK4TWwg1Zqrrm0JUrnpKyOFEDDzeKA+XSM
oDyMuTuu3KxydkrtHtlVj4G29o5sCfcZ2Nlf8iBO3PuBFv8+UC+hH9uYNPKa8bs9ELCoSkMKm5v1
mXfMh8pchU3RbPn4iGpE4zmvKIIwuqJkp0PgdRsaN+PRyTXrLS3iW9/E/lPoEtvQNXgY0mnb1a7/
oFzFc1ZUJxKwIpyynv5IWMmusaJ8pUw+qlgV1CEKPXVB2Yl4VPoeony9Q97UDOayy0Z7KHoptENT
k2pVWtOoKAUzSiLXP05DcBp1kioa59HwcC3fx8fBYIVt1Bp1de7vlWEx/KRNKp1fdnsJl+4dgQG3
mHrVIXRqaxWuXX9TfnM1pLlN7pPAB9dUjXfqAVcXWDTUSJvJmz4qywxuptMEt8rMzLNb1Jf7s/+e
D0Yn2ORa2KzRhO7UJ6YjodmxZmn26imxhOkqDHPnoYuIng9iaN39slVIqCyaYDnncNl7SYjKhGA6
LzN3o14t/CVd0yDbOwILm/q3TWBHHyeJhp6wzgdLZwPU64G4OZH46bVbxKbhz1EyVmrDbT+VpfUl
TxvrmCAcVlekC5z7OLDbvoNu3QdL6nUV4LbsgHlNAaRm3YlH0AnIgyAeaIB2aGehMvthw7M/WsIh
fidgTmEjGZ7TklyVucuor/If++ikmHr+vAkzCnFQrDNjeP8TDvUQdTb5G1vVmOjlU8wz8TYecu2W
Dv5NvUOdUrpHL7d+/w9u0i+XVmVFquxVSlIaPtq6eUAutxxmKglKAtLNEzEno9tt1RgIHSE+NQLk
T6SZy2shdBZdWXVtAkEUvWmZ+kEtHfDkNNcofBwow2zucscMRtqxCrrqEs62s8nFXH/k9CZtv6KI
4uUQIlrBOFyz4XUM51MHCuphidncVFgLb4URBS8Z9nVYrjTO/MYhvBrAjlFpX50sw1o6zf3p7s6+
7y5xY7+1ojnaxlg/qaKvfGZNECpzq3aOjSPSq+tLP0wHuaKy8miL3VGKVqka7uhcr6oydbeDlEL5
8eS+2K39pR2n5BtyMWBurubhEyjHo0FOQNaBkSC9KHirk+mmqDSeKB4NPQgevLD5hc2i3lEAaAir
LqrXyY+AAMrklBkfQV81/eM0gT2nl1LtO2xKfBDxwx+GRlc2MNcWQo8qpz2qH8+ebxV5qf6tFrEU
YtbZ4+AFb/GMSjWJTey4UiebpeB0S1Rx5zDA/zO2gqk+sbOVK/Thhx7lFI+jNlphqDxhlGg/wn72
SM6tzZdqzO1tpuE0d6pFuxv7DWVN0KFNb8bJzIkmM811nNjuh9ePa08CQdR5xHDxqYwTj4nZ7XZ2
BpgTD4H7JF3bq5phpidUV/nb1IOSciRxcB202jgD/ndXTbZolySnH+/pqfU0E3DE6jnM+JTnRzI+
e8IEfeSRXRdDeJ7qT6ULFH1lIzQ8ZRpdFUHY4vPQTtbG6Yz02W8b/KY9sF94QGpRHmepuCFZXakp
m3zMDu4L5cr7otxOjKNltU52nWMuPUJDw3WRdORvLszuBEcG10bqye+Vja5q0ciQJqZNBoOI1h//
j6sza2pbC7PoL1KVdDS/avCAjTEQCPCiIoRolo7m4df3krnVXdUPNwXkJsFG0vmGvde++dYRAG5e
zzzb31ztySKVUyLFASXow40mgzEqtApF+eg0TYHsU0cctel1BVgSzkRVnbjZ+mOMSvDno9VkSdy0
Vr1fXfnnZ5fhotNqotlrFSyvKQlDD62trA8zigwWmNsrlnQV91ncx1jjksBMpXLBo4Z3KicYrXZm
+fD/PmKK4ZcWuNJNzH+yIja6ddVxIpexO3iFFBpTQAYBLaP4e2lkDy5z6dsFp4rE2g04Gna5GN2X
Oo6CWrDAjNPp3/ZBzeT6X5wvfIUYpYk9fdiYOC80HZH37fUMenxxRGH4WjIMR2Po+qfeREa4uFF3
/QElMVPdIqnrGbG3On8h7pJSy/6mCxuoCH71FWZ9wdMAUUZTCecFGslr11LZK9sU+snOWG8hPV4f
rWpA4gLvCoEOpB/CbH2iNzFWtmUFStZpPL0BFINq6JJm/X+/rBNOqKzpL+A5qrvb1zGm/PebCxnX
d5X22UJWv22mDKn3ZxQbTEzj5nLbeOn9TA8u9OlpyMmoawnpvcu3NnHoFthDNTa+WyFA5vJ9TLSl
f0Nj3YhYt19Ue82Z7A5I5nNQOCx2XnDjEx0qhk+apByMH0TIpb+7qdSrAdR+Youv0a0qjGS1A/nD
Xo/C1rXglklpNqDYNCQBDLE7wkqsynihm/iR6NMVqnCA9CeWNl83StPtl6TFG2IXCBU30M9EkN5/
llZ0aPDibJrtqKinB1FY4gTVi/tWiTp/iKPClygqdxsK9jBGenJuC0j6rsBOqabFhUQaCuYtw6eU
8MuJr0JZoyrIwMWwPmRqq54Y+ZUhANJX9DREpOAAumrt8032ZQ5Cg2dqjxe3BIyiygxOmHju3aq7
TKXUrsOq4bvALHi7WlkiOcSgd0o4G4RjxmaKuWfR/xKF6Ny3C3lOaePJxKreZm0S21Zogh8dASwp
rMdRseKwZZv/E4VIzI4S/Nh6o3i8G6jRgtvD4faLrDSK9i5Cb+zMx9twwiny1zJCIqZqaNs3zouv
bwXvOLuwY9RI7Aapn0VpkK2X51gwahULhkKEdjVwalHQ4jKwHoz8jzv06P1iU4Sp++SO8O3YFx8s
SoG+qp9TzT1DKnycbckGQHQWxsj1aca0ZI21G7QlJIFa5dKIh+Ok1SkxNNYS6hNn0jCTOj+dDcVV
ApnirZskyDt0CkW/5QIMugtR2QhMHdpa5gpkBw700YjvmJze2hc9t7cRDc/QeGZv1rUBTcPDKlw7
sLM236kJfVUuDkuqmTvh5sLvUeSB4ET/OzuEdPKvnHFZsNUp853rrM8qO3QtwYM7A+eHTG3gFB5M
P++V31rtPuZFlbMszu3QmiDgqXH1tzZVczdg72kS90DjBSuPQEUvTnVmMEuOZ6GndUoWFPs9Sbll
f06tSexoMe7wR8xHs7V2jayITqiQyCHxeUxy1AF9zU4paZbYn106bW7mX9imJm5V6FUDkv38YxAf
detXMst3oiLD17DPTDHTAJAhQlZnRI1okIpDAocSaGjrYAXZpfp7e78IsCTmNHHJWFMx1JRMW0wK
s7A0KZI65hhHG69qgNvh0WwBd8Dq2kHt+rXYqgzdun3m4PlqwLwEOstjq/raJMXGCscr4qDA+VZh
i2zvEkQ6Tmtdus7wMq4AbSrPpq6U5I0oq6+s0ydjM2ThaHu70m53i8mCuliInevMWN6li31lGvA1
9RVqTfvadObqORxVulYIhPotokx7nDyobFf0nXfE6Sj3clyOMUMSimdN9ddl/I1LpwEzaN+psvw2
Jbf6pOuBZhl/hko+p0lloq7UdiWhB8paysBwtm9Kt3aspAVz7QqrPQTjSmr+woOeOKuYkDVCT5qo
CQirvGZozo7NfddwlmWQ6Gj+gY1RaFazC3ogIqYQsgYcS0OLfMVpn4uc8OWBR1qX0jf1LRZ9x0Et
qkT4XdmndwvdkE4crWa8VGOrsw7G/gXPIQfHBCjAprvwjDp5NxXDODu6L6BKeWTmlfxQsc2YWvoF
n+nQ5uV8imRahoWGliDpnh0BoJcz28Bl0fxup/W9LCfwwC3zASTUoZECnmcR0gLd5ChHE/ahF2CC
E0YEY2rGB70dHzSTQqDv0ycQRdW902VvEcpPdXEW30oJCqubzZT2heQ68dd04XWQU5mt2tucGmcc
199UMiPS3PjRsEZeiM3sCyvLVyebAmWdrnhRXa7BJIEZ9JV5Up1FsjlAmbwwfBQjEsq1SMLCVlxf
WOcesoY3L8q31qzSpwa6mv0YXVJruDgks3qJWT82qq2zEsTPXkzr375X//aQY3jbtxyUbj3GjfhU
cNbG89RfFxQdQRkl6q4eYB2p+SsP5gdtIarNThl14AhysFf7ZR19uGWHbp14Sa+I25VruYiDPq/6
cGJxBzgI8zylFquE3xnTiyDudQpakzyV9sG2C5Z24l2x1oh2MH0l0MYO6mRwPXCSGGxKeNbjgl29
LrJTnmZ7a3AouToFj6JiMYWtXmJAZgcYSTXqGM/RXHOPkvG1kvQmOPv8WIn/lojJaGR3KdqQqSSa
gv8Az6m7SFRvcFgejEHJWN+W36PedrDqhl0hZLNHubeXfZef9fitj+xwVaBcwLqBT0CeVukyaLIH
uqvVKk6YmjgMUWp4Zsr3YbN8VKv0ARvJW6E1XdAq+QVTVOQjkjG09cVBlJ003/qwjnstVQpCwbvJ
J3nk24m3bOrumiTmJ+8sRLH6dV2jMwBv3zamMlQVTENW/xz1+TM/y+HOSuBitfE6c9yUn70meJ9w
9vTM1ovkceIfGGbtsUbi9xilxZGNzhJ2ffJeSdias6q/G+bi+G4UvfWxLfcyaXk06Yz7iM0JdNyv
9w2JNZah8uxBrgrNfrDwYKELQ6Bde5XDFEGxnThQUn1CJOwYqGnRayCFyWtnt2ir6jnk1XmRtZ7y
diBWyZ2ec+O+nVjTu5H2qkt0gyXtVKBHGiEoi7JTrTTfIXgbPcIs0oe8Sk6sq70J721giJVNSHOV
QG1QUnS2Xygd8dvEAcms/Yeo/HEt8IWOqDcs9PNjUgfIG+6tbnisc/OQaSAm7dp6i0x7ZAT7qSlV
FcppqKHZp2xqjGRD1/6C6/OmyoTl4ZrRCZuEVLQuuOjIhu/WQMMHXElBMN0NI9X4AhphbBZEe7xv
nj5M72DdwsVUY+oxc1u0MoiqI/kcRV7koPRLmR1CrMjvItdwkToX37OIn7DgTSEbCRxV6qh5U6fD
wSYpxzf05ilHKDLkxCbQr/AA4qfFJlHpNTVw+rq4R9x8pH+NT10nRTAiBvH6TPkCF/pUruI6qXJz
wIjXQanKuwsj1a+60q8kKiz3uHGC0iXXV9e4dgwZdqwv8Xq/pvDAxLIkTC/4xqzVUbyYISKZFu8x
kJu2GYrQMumVZwFwbGzO7PPZjth+VtHLTabKIThLcq+ri4pmCn/YwuLQ5PnKTeR22dlB1OBJQoQ9
s4mTwDad92rL6y2J5OKp6JBMHT3aKpNrjfSkUacRBHhATmZ8zQf2YHmm7fIWICPRY1E40qx5W6nJ
eXKgfLIPcdo+cg9qQUuiIhm5OYYZTEe4YokEqDowNgrBBClWt6QGTNC8N9WEOzLNUcTO6uhJ1JR2
kay+EYPCa2PJfQqMJoyzIijSkpO1QIkEkGOFaLxSVJfv5cDK2WTKVHbOo9mfW+09jso2mARFYlOX
PlYJgAz3k5ioeBw6+Yw0Fl1px0M2aCgv1Zz6Y3rTpyz3zDy17/O5uzbzAIZADK8Mr8ZgnTMGG1Xs
HJaOhGlXUNrHY+x4S0tiGzN3kHjIlas1Tj3dmtyQcWDu90pa7IiSDIFfKaGD4NFXbY0LW5aFj5uc
OU9V76aoTwIhS8PD2sxJoBV/ekZybDnmPLBwssa8wZoifxnwMXm24yOxthInisq9api0knqih3lS
e9HqghMc9bcUHrlRcunra6P+AhXSLVZog03myRWfc4E6pJP6Pyz/DnM3kxOOieTMRiGYACEUTCqp
xZnLmzgzEZkyWtUxr8MWflSz4VRzBnP5dNNxSkJQgFfA390RgMNOtllN0dz1D7NR4KvlDZcGMWMw
eQJbUquJKmU1tSz+FK2vc9OdYxuUMdnoXMzC+hid+E5h6n7O3PSbtiY+J6uUnuHyzrmD8Yz265eb
bMEqf+Y6JwLGUrLAcN2rA1XVY+SGZVk1YXWQL4qMNUArDGB41VMExqJGg6QA4OqG3yPVeCHUYqex
+/dt57viPCyqNPNaYVbBjADBa/qS8ihBN05ApId2pGZBeSTV7t6w2DfltF7enDt4weYm6HEe+hr+
YR67EG/VkpK4sH+1BuYNp1zRqO1vN2aX6alPwlBDAEJyTYum/E16Z5XZLwPhQUzhUMbVIwnnOBh5
ef0IBhFvpFTil7is37Il39X8WDP4JImICPEjvBXLq/RdZcYT2SdXEvh+Y5WmXFjZyKmjuQBJaC60
D42pn5QxremXFmw+CCJyWf51MjZUouj+MsBwToP+11Tq2rPjRAuYrJ0oqCZ/MqpLnAXAsHTiNqg8
zB3B9Jep0jAKTgg21E7bT6y8Jt1KIQLlq++y+MG0zCM+9iDZnzrD6viiq1ziOflrAeBAOcJWLlUf
4TV5PX4poreH3aouk0dwVxWwgf8z2Grqo6gml2b5C+fj2HErFK5giFdzC1vinr3eMwHrHAUsAygL
XT2t70aW6eqm5arL4hmB0CkecQLjTRKMXabXgtlFTdypdRik9ucGi1EYqu+c1LDvEaKJbiWlWHCz
sndjnqFeBwSqc0fh0Idmar/ggY78waJ3sVcXeDScQfInA55fXI3bjaw6099lKg+4o3Hz9OOutFJx
tge2ljJmQVSulV88LubehtTy0elEWWQriUzUPKHhoiqf4ktTN+p1bNmTm9VRsIsNWwstIIIc65gz
x3qy6jhcRhLbVhqrteK0wUijeWJBnUIb+NVHeiBR/50mer6ljR7qGLjSsrLOyJvqdxMrz24DDohc
Nydcprb0Lfg9XOnjSlPSE+2hEMjZmV6uM/bT1ZbgThzsXlnW+jZMsu8gQZU7K03erYkRlOWKqxuj
iImodcNe23SctVfKKsH5G6HQdAj37WERDb6QskY4nr5ERaP4o87rqsz4w5LOE0KCxmcYN5M9Xcrd
WBvnXmVeVinrvYRnQlFC4ZtUdoYhis1nH/H8nyJnp/QMI/PuUsqYa1Q95AtYxV6fsEcl+uRJ4j7Z
WCRu2FZdsssj2vCyGg5qEYEvU5sodCm5wC+z2FGJcxpzc/C1CK5VPuu0pTy8UJxRrPbNW5fAwE/B
7wQx66zDWM1w9KLFg0w5v9nNXx6kHLIlD6yOzsx2ZvzUljOdJyuZIA80jK0SdrljXhyRp/I4d6Zf
/dBfAbcYBy4EHJ4UaKMT9oV6zROlpB76264je3W3Hz1sUqBsS26KrJyfs354WqqsvVMsjk/E5wDp
Gz/V0vleTV4Jji69VZcshp0hMMp+uDPTyPbwDBIXtK6nPl+6155YQIIkuzQvAas2amggDR8c2lpO
KnpL231uQBkcYwcWBMSqL6heEHznpH905sw3IuV9jpEyGMaGXe3jYynVEE9Suow+c/PZW0nvY8tT
/S7oNbwct/ywnePlEr3b6XbRqqYaqOkAZgigFYNxz+V5sXIMBlJU2R5JFBtIBJhjbRkUoPnjpq/T
zXxnlo3mg6eP+DuoLCxl9PRObwK4OIM3xoN7ZAbT3xGn+U8rzTs5DJ/zELM2pe31qwKahgKfQG2h
emdxwnuiVslxA195TpIhT+RAb932X7VEX0A7KFU140p+RnHH2gD2HxzHfGzs0IUPTEyAYuARVaAR
rcudjG1W2W73D8IxDaZzTKL+d1pkT62SdCHulWvM92kls7imTSM8rTYrPy0B1xV0H7OmYnUjYllv
+mzHYfunY5k2Yj7g0scWxMSHcfG/CqpKQBkf+9bafLlCC+3EeowHTqKtDYYEEIfWoP0uU+ZxZhy5
wVCYZzgYLyv+0Ux3Hq3YzikNI0rgUvnVFsPLnNa2r4rlTTTdLTvxYgOGP7llYzGnXR/RbZ5Gk7JO
IiuXDFlPls0KwTVLakEVgXKUovVJ4hmTs9vymC5qJAzKRWhwhh1r+VjEVBInTUKQ0M8V8p7dLDMP
uIcaKk287CMBtGuWj4WSkP1JZuQIjNJzuNI9U5nJZ2b81sW5JArI/CYq7K4YXlM3cwNSXyO/T/nZ
KVA2m9iqgkynhUa3wvsxEYyDSXBnSzBBIgt6dbrb/nac/s1uNe943OcMoUoeqSOJx4PLCaywtu84
bE08xvOoh03TfzjqP9KKmQZNZCQMi5OzSKdizZMW7jGVdTPM3/UIg1qpie7AvBYzCbXbo7XhH7Zp
d9DpFJHojQxydkmswskJTC6GU4Qn6inPTLnrEJ17a2YwNRzmF0XkX6jtqWIz4La91A+cFtBvQOww
gQQ/dEcbZIeY5ZCsz/EnXDbhiwFc+Dyu+wZSTOROD9wpAM9cXCGpqf3qU/qdStlbWvciiMrzFdBK
uDSMl2QhdKHM1KcqW/8k44qMsERZmSEQHsWM4XybxyCm9NRR4ecPVEqxzQQ1vJKEhLGqlGoxay7r
0+jhHEu8efbksqjuM04e1yIDx5p/TYxxaUO+3FGa3ux2Y2C2DqBDRumu+yVzo6cBf2S+wxY71vZa
ac2H1oJHEunESE5WY7Ne5ILk/2B6JVIoDf1XOTETYDvhspxfXS+3zrTvMcw6jf20Vp9YZa+UI9wY
0aSfVdg6p1JrUEjHhP+BrvBgIdXewvgdjWUgs+zC1GIlDwdegrFYx7I339xyvWY5NA7p6g+NyWhs
brNgFapg9ubqnpiTJzQAsN2dB72cLCaH7qdlD8+d3VwLNwqUiCUdgGrVN/A38xB294nG83Ks1a9B
rIS9SxvdsORdVqrkY1bskEkAU+G1Rvm2IbYKWuxGGQ4rwQJeYScKVtHx2WanB2GXyI+CWhrlkwUk
psv2Tp+9ERBa0o6Yy4al/cy6oX00hr3Rjp2/1LFPuNM2NREjAEV2AlaJPqEANqTy+8j3mZopVIlT
Ix/0im7AYah7Zv5OUkGLfm0jC5NS8rjqK7rlKUo9N6ePz92/eACCeeZo1aFrMlf5Gh05emr6kmFL
U0AxoY0ipiOu0pdykaRGRKbXtBRdZtVUYYQaOCAhgXgev7X46YBz+qVpA56jjYmkzph8YioMh6o+
qYaXUeosKuJ4QmNokmKV58Qb2v6YSUaKALqDTZ60cna6pVj39MFTWvUvq63vNdk053gUBMyq3QO+
7j8mLitvhuSJ6Qvzmc0RrtmJEdZZ8TF2yqc6u+C5SWQUU5N7Bbm0SKBawrEiTL2KmZ6cEkvmnL2Z
ebGAliywVZl7c7WSS0x6Nw4x4tFHx5uTZMCD3jLmmgg5GfC3ZFnl64KedWRP72tUpp5TZYFo+irU
F5faWjMeCW/hxDDzdldO6UfRRu+N3T9mLo1DWovQzl4XHJwedhsu+DXZSWcAtFs1pANC4eLGDZmp
VAAjglnU7GBVELHIXX21S1/clovaMeklyy6afMYpZAkbuzbG7IAV+Ltcy2siJ3FMdZ59wsyPToS1
b3CJy7LVztjJcgYljU3Yd2vrG02zPLTp9AYsDRlZrG6a2uqQpDxz0ED9Kx3bi6n6XZcsH61X7rII
fszSQmAZaD+j9iGC4Hgi/41gasXJGYTtlazodyj+IKo59nLiBOtMtwinvCORMAFnGS3UEgKgVgGB
Js2sgOWeT/a4POgNmtc2xitqUT0MvNRe5YXhB2wL3EhudTRz5zU16WQ6LcEDWLHjz02kRG70Vq36
OxgDVBWDs82pX/LCMX01MTLiYjXz0PYaDIf5Us0WB9poavui+cZje6ym5mAOvfIU4RzeV0aHVThi
3IYPkszKUC/6+Y4q4D1eZtMnOK4InZ54h5afYbUy65IKhjSTTzrrk2/3ZNXzBoTKg8RVThwTaB4W
t+elHnsRf/TrQPflOv9UaR1aNJ3VIP72s3MQBHEUiGWNZZ7uVgSYFgicwMmMbCe0cwIfk2tN73iT
0FRMxVcrXC5+TA5eW/KcN4olsHP2VTgbIFOIilTc4XsIpFmM+9EmucOpta1gss41bLfBmT5VJF2B
uxSnoYre8YtAVZ7iPFgr42poSEMTg3zmyJ5D3PjYerruT2IJ6aNspNOTxi53ZsC2+cgT0SD9olFS
NrrXqNfRdsqYGFGo5RCGGF0nyDpWNbo3nfg3x3EyN//GqrCDKmWEIKvVL2oDo5BeM+WI1qcmZ4ox
dKAvZosqXZhopiw395qYs6xtR+PaWtGXwxoUScjI+IROVutwh3VW0pA7kduoB9mOTDo+H4O6iUIz
+XKmcgziLFZ4ynXItIzlM08gi/S8rEkSSIyAw87lCxN5wQxtn6rTsEfoaaL0RHA8s8X2UjRr1OLn
NHNfcKCCweBtHwhAPiA7YhM7UflNUbWTp6pgoj0gSsQUEf0qWUZhWuKapffdJ5xXQ8dVPAxRjV61
/6M6pKMyInofOi4VrY4PUEVjv+54WK5RfrXRa50ZLdAdjVTfdqhbsuWWs/UwarR7nmrVLgP2srSr
ZEWYvPQWRQrU3z0X7XZPum6YpuMjOtTRn5ZSD6wle5NUlil6iLsR+sxa19ALqvyUZ/NpQRCj7lv8
/AxwDVTfdf5sZbsS3lhrqMTZcQxaWIxBSPVnq5mN4zqR5mmix2bcz3AVx5jXTM3OtcWrKeMXqP0Z
xom9kQG5Kznx5HIYe+Bv1pSwAYgEuihNBNAhPEOIBlNJ9lTB0NnwHg/kqy4cY+lBMj33pS2IV93o
HV1VcHEA8Y9Mi4DzFb5NrTcnvRQZVsDKJ1WOSXpP3zEyh527qTtEzshSZUbkKCbywHRkX+nCU13U
2HCd5nXRlm/5u0nG6DDqEHwkBjFPNG6FVL2q7mO7vVtb1Q77rSRUq7PWMcHFkQljTCCaWk3GZbJB
hUrbK5coHFwTVUIxD7vevoN18kbUOZAuNNC4e77s/mK26RBkTvNpzOILWciuxpHgzVLunbkETy0A
4jmzGVrgJQI0lXthRb+0bjlEvWrsSIMsGRncg44qdyTvGp42RsdWFR+KS+vvOGc8zyuDqknz1cZ8
yct2hTrWf80FI/e0wHCzwOPpjDLIcr51+kbemYIMV+giALa+soEnnCEo7/NSuZDVpgcV7K6mj2kr
0B7vUjkc1+ECkizKkQar8W5DwfbxwzyoAgzc7Hhub/5W4uXf0LC0ytxeDRZrPBsu5YwpJ81rMiSY
pXxp3SgJGK184Gimeo/xwNBGrlgoPhVTPFtbFHmmYvaaO2QtbvfcciNROQgqJb0Aajh8m86uIHH8
BW+K3xNtdHDt5bfRoLLsR65IbHOSXXgBysR1g5hEWZhxxkuOICVpxRs7hs+6bSDppUqI0MHAqwOG
ZiGyj4blvi2qF6tDl+1ORoiGGnlq+lFX6VfetHtKmt5HzLoiZmH+P8/1EgjrWlkmMXbl41TRu0yK
nuw0UtD1ejUQ46EPA9d5iphJ+WXGkqZ19kjaS0Dv6n4k7xOpL0tzRlXs7nkMGSzsehD5TcXwESRI
HlJuemnCTWGA/fczi5fnlgjSdXEae4bHouBh3LO3ThnhM9hs5abw3ylKuj64+oo7qU9O6aSEJW72
XVonfzu2xB7EMR7xKW/yyih1s1uHKuIcPdWS08yyIxZsdkAx34O8GHyyA+76GsN2xapOya3PcpL0
FKvxprRcTprDRYPy0OY0p+DJqyAW4gtAm7Md1S+wbKh/e/7HRhBRTLtL1KAe78lTY3FHANQ8ue8k
cFe7Egzt1bnF0W5nTir7na0rn8KuP0l7+lcZn3rOfFNMsC1pLp4tZDJKxQ9PRgNLcbU9tSxyvJ71
z36w2ufIJYmiUVSIduV4aOPTQCLbEY0QY06lNZngOzV/LPq7ZSsoGOPuW/VCANOwj7DFIZ0d+fnw
RpgWaK+l7H/1KglKqTJwa0WwIa3PiDsyXHLjac0kluqtHBNE6ySd88te/9SN84dttQW97TPqjRhr
xvBkZfC3Jap8oEEs6EuvUS2v1seHIiKpAD4516eXlY6gXdRrnwZTMtMUyx7i4d4WanRxZAeekmIw
X3swyWZ9x+D5sSEACEWF+qoOyjeoMiPAUGxyKjPkjoiX9VES2IGiKOcWpXu79ITXMKY+irn9wIU4
nmvbALN9STCDnFqyw3CrdVZo9cxVzD42rwDNdKgySfXuROljhejwX50ZHjMP8/IT8tHxQNptrRyH
3fTHbpzASGrtmMz68ZaEOOVNfH+LQ3Qdbia9yViK2BYRihqKQgqMOg/yxXkT8dygtaRT20CfQ4Yy
u91cjXWbz7uq6S1QA0XxpHV9gFwImHZKx5ovehOWtlJdslachq4YDjeoyBCjx3MVSsafTze+jSzR
RAOXAUtgK+qhlmSadVIV5//7yImKd0vt0EJs0KtqXOMLs6OLykR5k56imIjdqj1pnVjuCwJO3STa
KJY23G7IruHYb7fLBiJY5ooQWMLFfqJwHPBSlumkyI83K4pkS4uJF415J8S9oqBkTCeJSmIW+sFY
MvW+RHU48JX7yklTInZyg9UguUZVTfZvbj0wFNPRF9msMPK+r/abx7GV7kzfiTbSFk61G3WjPRY8
5QJbuDNXPLk09O2EvhsIwW50jttvELdY+DmegetcLujgI5hnublecqLN6W4L/Ly3f0fB0nAPD0Uh
chJ4wbIi7/1B17N5E6eE4u4GBVlAuP1q7PTnM8ZcvMDtT2YsbJTMSQ9DRO5J5CjFzt4EHfEWF1V0
L/+9v6kyHqseBhXzxu8bCxoT289nNxH6TZMejcVr2oBkTzaYSpURCNGV5odMlNefv2Yi0eGz1NcQ
At/6BzAlGQkcUc8DUgvcLk53xk1enRAShkthn6AvfrN6BKouJKWWhcNuTyYSyaPkRejoRvKuxQdj
a3jSksk+t6LUH1BF0/MqThQ2WYwwW4v/tq60H6vZyHigdyNWJ/gz29eHXL9CHPmNUdMF3TbqL+Y4
9TulrKKQrbZ40Vtq4EnP36tB0x4Uo9iO4Fg8cOdmnPPrcjDzMd+07/l5lePMNnn7vIwknaYec2GO
5njuGdtdxm5pr3a0UaTd9I5IgCRMHVmHN5otEvhynyrTY5MRZTaLDxWrz8dqzJofJZPpD01GGNWM
ASR2yzKUYwvuswb/uhpqSb8qfktreu9uBGJ1JsUrd5OVYBxlk9KiF9cFf5NNEGqlatlZGZGLV7mp
hD8K/9Z11+tKJUFwOPsana2e0O3ipUWgixw7Ve/1rATHXuQp8ajO3bJx78pb3Cp+Ot76Ztc78/K2
ghYOWaNaB/aKy1ufZfukrMNOSTBRui0pjjGr7yCzNq3ISmmh1Ga06xVdv2N4qhLWlyThukjz1RHU
VCWx7XpquD+BpBiexyi7EinnOGiulG3Wz1EYmfFyzGIjuPGvGdacVNXtTyKf3H1e1dsdPCvXmlA5
X+lQf7KUiwOVRRVD6IpVt6oe2gV52BxvlU48AZpu0GJRBMsws0UR6qNdBZM7Oz7a4fhiJhicUbx0
AYA4x2PzEpHEJ6dDXiefPCzqiy3gTNJwoE0olPJqQuSe7KS8rNtnty+Vi/4NxJpkduZNgZPa7ePQ
p6+K0HFe4WW6k21h7TR3HX/VKtFvZmQNv9ybFaqfknbfoClk2yX033i+kl2fRO0+3T5FTZ952mzn
+3xat0Z9o2Lr2YNI1ey6OnXnaw1yusSKu0ftf0kJP8+4/yMnoJrhFasqNMs1D2+PL/gc9dGyMV3J
rm3OP2/91LrzSdSs2ybIjJki6VJY4d8PecFJXrYgcjffRd471SGeun+3J4qdI3K2Xe4yPNBEWVRq
DS8izRlrI2y576dxuJu6cZdA80QtOBgHU8t4x7GY/4rG1xFnxsPPW0HCwz/2mex7Yp7F2AT4KCNz
qHXi/nCjUrQbmkIaTIr0Cc3Oz9cwugV8l+6+ntl5lLAkH9Bs6aFdN8zRZwqYfrXKL/QPPs94EJjq
m03H32eT6tVmT6id8fdmHrKS9WvSRfOau0sVTlkB5Ad1IzksCLf12XwHcTBebrf3kDjvpig7AvMs
OilgTPCxozQ7KibPkdsdqjjV49zJ4qmkiL7aTQ2m/7WLde3K1EZ/QY0dIE1Ujj8P/WlKl0fm6lOp
o00k+VlY+Bd7VAatVl6WJCFseMOOLMXdkhLQYsT9crzZmvrKse6ktV55lnOyJYqjHHuLrhCnzXp0
Y1J1epmOz1x3P5RAZ7MB1nVjMHflEitUtFg/OS2KE/9xC2391Fv5DDa8+4W+wcQmaprh7evpJYO/
8ZlhTAiVQizHemFZQ2p6+z+Encdy5MqWZf+l5zCDAw416EloyaAmMyewZAporfH1veBx30urV21V
ExgAMpPBYMDFOXuvfYQtx3pXBgt9eWroAQo9pU40EE4x/QOnUxgUJHFQzsxhoMYg9sxaaG1EDDR4
GQvZ3XXPuvvNtEzrhWSY8tgHU8oS9hUMn/nDpSJB3Kk/XobApSLMQuig/K7KzFQj2kX/Nq7iUIS7
WE/m7xoiCQfp4vZur3BbYSJvj+sHjcpyKMmIH9L+J2FN3rGaSn2PoMt+yusqoYxkpV8F/L7G6bun
IeoITJEwQUtmkQvATfsd498q7rvx4z4tWBHTmJ/GMbWWstnXGWaLMbRukZHkj5Rv88em73+SV4wj
Td0C9MNSZe6Mm4fUZQssSDz12NTFgoxQeUd+A7W1rXLn1PT0nkfq/aQ6ts8KNN0Rb9HGTN/qinD4
+hJTK8qr11mKi5dU0dcUouHvEHk/wIMSpNP2FPKXLyRzvC9NAKYEs1X7ZpZgowhCfF/+pfoG9S9z
DylY2A6rYRyj597Rrsp4qjVSP8YZzUyt8syPGo3Opsd3oeG627TsaaHfLng6o0N6GUXkfil2nTAA
ITqs2Q5zaFy7xVNlJuxznGjRN051f8Xvbq3rybPfc3hJtUgvBWPHM57L+rlM54saEJ06dY5DrWXA
acpxW3W89rBGPkgPzX9gfNdeIDQcrLKEZNfUw8HWIb0qBKVHDvvKquvg6kp3NVRh/lq19OfTLqsv
tdnmr+nUQEzhg7szPT17zXkHzhEtgFi632kwkqcpRuulJGCwmCGu9MsVYZkIaaiJytlrUFp3xecU
XBUeMk+ahNcKlC0chuqb0PVveZWmm4FiDzno3kk5iyrpvxl9rb+PnWVuZwZp3/J/hFWJ+G/xGzbL
mFcsKCfNrHcoi8qbVaTdxsiL8sOTzo+M6t+f6j2XVv/HMvNXg173R8a+fqOb3nAlXtY+W3pmbsUS
xn53+d0Xb1MI9lDTo4eaWukiR59f/dglTtnx+6/MAgPShHjOprTckihd/3Rc8Eq+RZ89kR9Y3STk
oHK+M0370SZBDJ7wlR4L3LEU8oFphN3WRCSwU55ha7mstEqjvk3tC6VDcPKoYOATkcPaWzhXWQoL
NZEWDXQVAm2XEMGWaYQwkqxJ6vuFupMnFBTvv4fhsDlQwEQZ9PE2KPx4oy7VQbc0ccIrOIDqDMYz
XtkU792lCAaWeG48oQPsvGh3T0Yx9YEVacy8Ra/z05hcl2ZcmV7rskwvFP6++bH9ffy37dsB2H6A
86mjA2DT+fcLuBKThj532Y0/K4zEqEaW0XkYZcLuJQi3Y+Pe7qOumVYozYs5fggaW25s22o+qjb8
SJYY4hrvlDWiuYeGYFFbrsC6+4V3lHWWvnce1OuFhqDuO557TEls2dLlgUXVx3T1AspvamRVa0sb
RstMT3eOih8To+VaGn70mOQYJwVJKPvCT6G+dIsCb7a6YG+W09lmR/nqOXSyB73Qj14q+yevtf90
ps0q3sZWgIIpH87pwsite806ubNP7265dEuJV2FSyS3UtKgcqggcxWD1MtBj/zPVx/tvYRnSsUjj
dmzdxCqODfy/Qn1qURZaV1bZ8Q41HiwJhjmPoluAW3+X//vMpfR6v9fyIHlyrt9CVgReEPtvehjm
Nxo4aBlDK3uagsxudkWGLmtw/fPMTmor5xF6jp049f0maklxnKi5RLo7Pmp99ajTlTzffY4dYtyt
TsTghvpTt9LLIJ/fBaGUxejdenVIk5kFL3qtKvNu6n4yTebVDr3vLj/5xSFyfSd7HQd24Rfn2jbd
XSzy7BmT93ORRO/S8vw3d3KytTqjC5GvBzIMri2Sy01Cjm1lZq/qEDWoNIPaqclj4p7h6/bGktmW
zIEWI4kZEHPKQZ0ZoXivsH1ee737SPTBeuhlb7zRVPoYUGSjWwaskbFPLsXsNHBKsVBKq32qBy97
bQeaYHbzUWAq2QnRYBJeDn4ayQfb1fmNneS164zPOzzQwZOMVgUHdqQntI7qOfX/l8B24f0nPYvM
AI/anQVwX3c9zIT/9fPhGki6J2F4x3tSSmnYL0ivixVv/vANFi+bmnTyH+xY/BOBQIwfOdiC2vne
MS+jLson5K/ztQAAH2Nd2TdtYMAKG4y1iy34oa8rrFdNOj9plXiJojb60PMlhlSnpoVLf08UNaXk
eUqjM9VSAp5Y7t0CnhNqVHw5stAnaAHjlbmgWDW2ERQdV+AA4ye4ZeQCpw2pkWNj72a//4Y83toE
C1umRQE5RkmE2LJeT0mqE/1DAtSlhv5h2cOrnn4UdipulO8peC9oCMOrUK6SRHiyKgABbJzLrbKK
jmn9HFjILYrBcS/xqDsIWjgL/33G2jFZM/w+K0uwCslt4oCclxKBWyWMB2PZpgxO3Rwmgjsst/tV
K643HlBty+OWb0wtcvdJX2Nc9v5Q5AbsyPTPxit1G7TVJvFFi71Qi/0LSgNnz/6OLewC/xhHd77o
3g+PuFoFUIG2be50fLRU5uxtECIHVGcaRJzbmFv21jTKD1bA2alfrkKN+xK1AQh8XAWLgVH9wNao
gg2BovkuGMadyq40MnqB4CarTmd7/K/i1z1oxMrKlIajlp98nZSkhOof3RBw6MuO0U1YSPNqH5Hu
gVi30xx4EJ/OM1JU8iQ6z3uL6yqHK5zrVIQd90ug1yav0Fm47gZkvEVDek9hiWVmXk2NqCY+vtHP
Kf5J0Umyfpn/iFZax7HtUAIYXnMLmDMhZ03p0/0lJlaFkDdaOrFVUvU7ewnw0QaydXP/XRviDLCW
weyXT+V6IhX3oMXFdLNEu/27qLbChtTKxMVwsVN349z4UY5Nch4Xph/AiQMIL7lyoTrjryPSmKb6
A1lmi0txT3bLdP57UIGHheGMFLF6cTJUYsuI8I2cwUH7X2JCLOnxOBfpFBT58df//T8uFkZSNIRN
RAhFOtqLzn993MGKYNtp0/AErqaHH2gn/4Q76mnebV0YLdtgyvvHxp2RyHUNlicCBBXWMwv7cg+Z
oES26yDIX6J27u9kHdrJOrUSiqPYltCEyy4/q+ueh3mt9jhI6wS19RK5Z2KRmGrhqRHsHl6gULvr
OaP5lnXlxx0GvlRMLfurTIfoyWpotZgxS6LGrfDhmIk8juw30Ea8EgLJnFQE2m+rumptbl5Ej/m6
rMLoVKcBlYDlqTOdtlglsee+JfgWR4TxOC4QvzQ4/p3Q/IlxsXmzJ+N7bhnzSU5QpdVqvYxkfbBY
SBLJgXAGLpfr2ITc5S7ZGbKr8Eu24484R/ALC/O3l/b0ZjRIJoHfM5csi2Np4cENxZCesxltKm9e
eG7DxGSDUVDPXb5lFhrtwBL9oloQxlN2QOHnYjjCfKHo3BnQJ9szj3Sn+4+i1X8jhu8JHeFZKpdS
51KontrauNhJXK6cbpR7kTjRNgebeWXdOFzL7H0iG+5RVWFcHarBbIGeph+0Vmw4t04aVnf9NZYW
u/b8hAzdfcizKKfhCxcKr+A39aRAZrHWNr1mRoyGoahvnqq6fStlN57/fduIMypMiU6Fmw5MIOR7
aFn2TgcOvLWG/Khc0soWnqNSX5cqWUeCD6CqkI33dFfTWoCnWrUhZyFc6rfmfvj6Z+pByjOV08u9
pmjhacjZ0+D6tx9jxC1jneBwlwlaF5cQKXDb6Lpwd6K372c0KL2xPPYRVhf6rRvFS1AMhWL4Knzb
WQs6zie3TZFm9ZOLJVA9kWwbmY8qY/oeQzfOUs17CaFKXw3BA2NG+kZWVk+f0gtf5qbZQqR8A/R3
xzG5lVHe0jx+XYgKKxVa1hcYK61BK8h/c4a1iGPRb/RR9t0uTmkgt4nzZdb5+JZPbrEwGaJTFouO
tBbKJPQekaBFlUUr0sEjZgG774rnLOm0pQ1sfg1EPnjGpJ9iDemPNuH2nTqtPMZwm2hk8B5j0auu
Qq+8L+Ht5rmpTip0c/n/pAhwAQf9UWHm7pNzBgx8Z9tzecRLMrgO2SihdDbQwGLKwpb35eJYPyqs
XFsACAqRWLgJHYAl9IIOonwISHt0G0Y1GmQ1rPb+tV4C+dSLyfHWrihNVAAPkodutgD8tA6UvTzX
IEfYL2ltY21P2QFLZjbQdF1IipTXHeRcimOhucg1uPr7bRrdxhW2iB6ZdGw+9l5wsShsxIDQfhe4
NsckGFDR03Eamy6h88Fs48G4vSrutu3UjwNxFJccir5BZflRLDFWyaw5B51ork1Zj+kXiAI2HPaW
z0tMSanDi+8XLBpkkx17IIwbkcc/S1eLX+ve4UqDW06R8B5y3wWEoBlTfXY6jNcIohhDQrgVkyrO
xnH9mwpmDNTyM+D5XU2NHz30BnXOJJvw2MFjKaoxOw6xf6h93EQUx1xzX06WtW7iIrnAz6O+Jmg4
66Qdf7G1xN+5JIv1JWEI6nWkRJ1DoxuzXW5jGZkIMBuW9Bg7w3vZToRd6SaiDjwzzvv938ax/2O2
qVI1S4ILMQzFqeqqb0nptdeGNg4uPnwqdOOOhINkR4qe2PFjq2Ub3nxpRXcM6Fi/A5n41231DYNJ
2KCDNON+NVYvZYNlL84erCV1Sh3w4wNB9mHtQoAkAKK1DnwG3JXTBHunI4GSatuvLqZNl3bFCnZt
/6wH3/5u8hifUJGG9M37tmCfgqHibTTBvxROke9xyRDypIKNiYoQp7iGVDvORvkMlGVXF15P8TsQ
O7V/C8gt3SdOdlRU1iJciASpA9DFvM1iieiNre9iavtXQ6NMLW20Ny4GXrdvdVQPQIMa8J07YGIg
dJcOg4lfkKJ9JLZmMh/ugPwppSdgpBMUkdnaqpzu8H2MKw0lJR2UFOhn5Oohfy+qrQE8s8cqn7oj
iVLDPg/rdgOZufwWhL/0ZfprtapatVM+XSbNP98R8JVej3sp8nE36QYrRCBbh2kJgbbKjngmS4Zr
xYBR5Jd018jQ5UWG9cVqZXFGIvAS+OOu6oP2rKBeUAdLkhV6SSerMK9iwJ7e35y4s48qHSJ0mvHM
PvG903OxUmEQOAEiVgrBdFD9WXWwm96/3N+DO6jZtrsaJ4aW4+ss5TmQSXWh4Qcrx0HQZJN02JGe
c1KLa8tCLTNgkZQTA5Til9whJiZmGXWvWz7fThc9pCUoTvW+OlXK47VkRdSBPx0HJ4spSHTVEQGn
fLEnrT7WJKZhtkGPRT7cNxmHADPr+s9yYgrWLiMl2DOFcX1vFpRG+naOt/pcOnArK1BqLKfCfRG/
pUAyKEUygwh8/Ssfcl3mJfo79Jm9GwX2L3TAPyZCE89jSFQq3TdsJ7luA46Mw/JFneVV8Ani/Zlx
fT5LKbJtbrrFdy1E9mK8lnMFH4A24AoT6V4P8/7gFnZ7Er2J98hewPGEKl9Qb3s71w9Z+5MMdrML
7Pl274uzJoSFZook1tax3kgR766w0Om3EyxCbnwD+r2Xbn5ual74+n+uUzBr/vedqGu6jqvTZrF0
2/nPgLcGPWw/5hGoffWjkmJ5l2jWPbV91p6WLJqdbMj7GfPUJKcuSx5N2/mVSQm3ssF6qc/sO9Vl
lpKTJdvkwSsGHVuCQb4ab8fj4MTwghe1ZKmPXxnhIyfVUCuFM+wzfD7s7wp3AwS430AIDy822zJV
R+9F9DTSELsmLlm48wJKXwqdsvOyF3ztDQyDFTg40qWWpWvbh4yjzbO6ECY5ZWYSGafGHFC4mmG7
8OStbe8Xxiahj3CgaRttosDoLnqbEc6n1zYCx7E43DNdi763V1NLsisCxgRFOU3F3CnCo0iTYq0e
0VLPqpchQQue/osURUAlOdbxmL0mJo84uXJy2yxVCKPxCANOUQc6bggsRGR0PdS6L2rkD1eXn2yq
jMOwdDdF4eDTJ9ywp4ktzBnxhhjQ92KOXcJ14g3V8vQzHOZ3ykv2s6+Fn6Jy64s6+E7a3M80w2+2
99AQhlpJkyoe1q7mDFunkoBycs0HbUL3Rl+GxJl6PIWnyNoHdYl5XPp//Fzkj3mF2rQrs+xInnr2
yBqu3toiYqJyzeLaO0N1bIz0OmttcfU14oo28ACR/laAufO5t8lVjar+YhifnREjVotajSVdp6MR
78tEIHuk1iTDzj91ZfKkrv4ebLOHbSnMqri5c3GOO+GtUlPQ6W2lfLW0eX5IB/cq6Hg9z9ZsPhtC
OyniX2Psi9ZqbwMpplhiu+SAYQCE4AINzKmD3lzzNNm0RkpjZh6CD8seaTKfvcRPn0wkiC8ybvcG
VcYPL7MWlBrKdcPtaSowcBE5iYpm05RiBBLAvszOc5r7iMUZegTKY11lruSF0G8an45VZDn9C1az
hrCjej5ilQm0Cr23GSE60XhKct/e5Lm8xJXMH7PSybDM/OwsQqH+6Rgh0tvrTdk+GHn1Ha2D8ZbL
+X6l1qfqa6l8E9h9NO+113z7lx0bhEvk7icBYnKTOZSBGycTD5Eg4HtpTORe7R4cP3BWWt3dG4qT
p4PGXnw4aqnv1+wg1eUYmZ9Z3FnP9PWuaLWcN/4szSGt9HQvgBkiRLHWUfkQJvxk3+p+E8qevMUD
oBnHFYzCE1F9Xj+YDzlaROyPqfndtR2ekRajR8qiQkVbs+bVcjp45jQNh78M09as630C7e4f1OmI
4UAofU4cwiXzFjStOqjUsszNGsYRktjXEGP9D5qdJkQr0H2gIfIrYidQZsvgVBUncs0QZS1MKuyA
/ka3cPCYSYrIqFzMchQFbmSJvk1d/BjkU/0ltGGTL1vPJm9eK5G6Hz570KlYdnxOnZ3a3i5oXGDu
JQFy3KqxTren5vE+uRKmMAU8FcJqv5HXbVZfC/4lDcZ9Oo/VtWjzEbIKZ95yD/6vg/cPPYoOrWAf
jE51/fvNWh8ne0rvf7//7zdYdvHFqpIksxGIcuYseFWvurUZBKDGc9+LpK6+1e1SE8xD59AD7kBp
6XgnqP/wEersp4w1gzgQV8NEZ/WnFsX1tg0rmLy0rFYj28G1zjzw4A+pjzaqJTtiaaalUX4wZtwx
CE/qQwEwJEgs//fkROuubtOffI+7ynw6EdD4esD0DD4kgvyaiiZjObRywIb+NvSvzp+TX36IZzI1
4dyAmGcfOfpPsmrib1nzAYKZFjpuAFwTRXpAGX6y+hJ9rupv6DqxSTpIRPX+A40g+8pPx0MpjZ9O
3ZvHvxNUFYuNrxO+G4+afjOSIj7WVdMccKyKRy/i9yLDjbnJhKKhdGhxnT5RGqDtXWSI2iqrmy5s
Vgi5r6wr89FKqQPQAGwD7FHjWJuMrqiQ4lFajwVJew8UIbFCI86w9J6DU2nXpG2gjGJScUC9qP8A
gyjCvilrjGNm2B+pkWzvf1B3Igk09ikZpFp/9tqOupqhoTLMEdEv+sHyFFJN3qiQdTop6NUGaVwS
VhrvKf34tDPjl1x6zwHolE0kcv1JneXZrD9NrNu0tDNOdTKjdazLgNz2nv7L/TrL8njrWGV9/9//
jIU1fPp1Ma3xJ2T1KvSo+/o4jakV0w/qe+9C+0jc4aA6TryT6YhfQTqg6vaq6YXPTv3bswgujae0
frhPVwORjawKouKIccXbAJSHSzlUy+Qh/2mEzAupNp+xvZqa/tICPtiNBAqeNW2iciHSZsua+Ltb
pREh7zQObFk844Qfn9PZPEcYBd5QlMpmN6DPZ4zEX7f0kB3+lheEmx5dlYrO4mRuajamVLSX2mVu
SO9YDvVXrcvwIoMmv/jSxMIzS+81SFHd+Dk+HKOPsJ5Q+d44ZpqcxkUlVWFwmUsciZrMytchzT4i
I22pgRYfcI6bH9JkWav9Sfi0gmupxcEO224PhO5trpPooaombyXLJDtqyBEfhB71G2qu0Wdb2tvJ
zofXYNammxeFSyk2+oSqpO1m6Lk7c7mkK3LstA6Xw5yhpEBmoVR0qHb3pRX1n6Ente1UGN0pbErS
yeb4j0WLyHUSBiqiL25dGdU3cwQzGhtuR0WrHg9VScS9G+bB+d6aSk0QJ40rt14MrN506kV4I3KT
dHJ6xpmOjXfU8de2dlu+xAiQ4CmPH7bun1rDuKnNRF2hL5tdgAxqZL/HWXk2FechCzbOZIu3rHNG
1MpwI8oQkIy02X4aizhUTrmxKq2+p2outnPg/QHe5zwi7CsOqBEpgEmPiMOUHGaccZRRnN45BSZC
q0yg3qsno3gfeZfHCNGxSocxx5pdU9P2jy75iwf2qz4b4M652ePoYUeR/hofWMYaKFsFRqF/4v1s
lzZ/t6vbQjsEIsRAoXdAwMvM36jfUF3GHg0GtUukilRHM1ZUAQMznRHB1BLYfpBJ7drJGXphSVmm
MH/q0+Q+lbERXXM7GNDLMPZliXwkdVI/l2ZSY9vuOyJPBpcNAyVLe+9Tk3yLomhHNb78RvV52msw
9okRKvVHJw4yMsLQcEx6jHXejcRB6TfUveawZCXe5R1k+NoHJ0L+r822d9Vw9m/iRTfCeJQ/uhry
xrxtMYnmHcbCzNcXUUp9ilsiB1uzy17rpCqfo16/X2kU2+4v0ka/rtbztq5TiEG2Q4MwpV8cgZYA
I4wHpiBkWbTdTad4foJv5O0s13AvU8Gv5wLU2owg0X8wCq+ifrH3RqN2K+uJEKuKYFWj1t2tqIb8
kpM7dppd1gMZQHKK4vZVncEy+OcsFmZPpgGN5BIIW1pq0wP/mhZjmn0LelM7B6N5oDPhr2NSv1/G
ZvbX0G+9F3UvwN28pXvNXk+HTQdtYWlJBx22z2Ao6icO4H+h4n3GUcoZFqeNHZOJTjC7aWr2dw1L
wm6WZUEzUs/eGi+8obSZf9h02NbSw7oV9mPFVL8sMKOs1jdNF+HKCHztvaSePMKUIWq9ap67XKfZ
zm0bps7Fb7Aw9m3U7IxGMLsmAXaAzkwfp2pKznRvIDMN7vDNDGN8j8z5//Ed0uQXy12Ygn32fXGZ
VIAXv9A8Wxi2hHNVh9anAKa+YFsWtmEv+04QuL6tbco6XVcOT2zR2xWwgEt/x+lCEtxG/kwSpJX4
VywNZ1XrI6EJuUNYI1bQePQiK7T36lOmPm/8GgV2IkKgYzs+EBDdHPH2lrcpQphFIKX/SS7FDTnr
j3GU4wuM5Y7/pxSv8AimrZjn/NowCJ66lCrM4L/jllfq5b4tH8NKuDdSMa5VFl7TSUteabyqXvIQ
EY9pEgJzDr0Bh6RJWanyUo0iqrMGYIJi1PDQct7XoqY2jzvdGkPsuBSW7rI2bXjPEIw/9vypSRq2
YW52WbsF8WI+5k3TbqPlLFjuqTN1D/TccAtwsU7Zwm5ZaihAouonlJvJUd1TC5uQpHTaiv7i9UQu
qYHrevT6KqAI3RBRrbX6WxfVnwRBxL9wRTyiRMBOZrUG2WUsP1ptWMcJu6EIldOmMa34NEr3WVrm
/M66Ot+18CFPZj2Im0V7b83o5PzMAWlgw8pwpB6Vpq7N5naxUmBxW7JZg/gjxIT95gimi0X8luhF
sEvE7B98lInrNtSdnQ1uDVcuRcOLuOEfQ1ATFMPFXw5ODCJtFbcUj8MY/5WTRPR/Sp/yIjAF6iAP
d/1XPDPi6CTJONXYbO2hE9+o7TxjBrefgyGzaWMyoJd9IL6B/maT53T1FWU8BveEyr9Wm9r7VR1r
IYpHMxWvg54EH83QyRPlwG5dpo69HzykXW4a7mM2nX+Er+2aurD+zJyky53lS4kb2Egw5+ESR8yZ
oc0CofIH8VhpkHQK4YZfWY6ZWnsxUew+2X7nPpPYeE6IDP4s6jTF6zVbmzjXos+5m7EXOmS/eXKg
RwAmYlWHELDnLi9ePUFjGO0zoKGFKmkIKba69jiVUXRxIVk+1cHwNo/BC5susWvrqrjCai2u6uzv
oe7cnBQCeZVRdrwv3ahuZu+W4dwcGv+/G0lgCjSFHxR0G3hKwA1BaRtFFqFBz4prCMVro0uBirQo
T0KyhyDwblzdJb+lHx7KkYoCJEjtO/SzdVHCW+494OB9MuTPsQyBl7LQ29OF7B+0kk1T7rufGjyh
Q7V0KQDc2WcjRPMz0X4oqwI/x3LAB+is57JO9j6fwAdND3f/EfwGL4VR068G0A/dAorzocHb4uy7
I0WXRXMQkrrJh7XKH4aBFRsrm6VjI+2nlp2RjKzqW7PsjOCUOAc8INZLhLEIrc4eQkTzLnxLHiFl
UIJa1rgVkfN/74s4/Q1o95UaojVsZoU/N7D2pHF5heD5Ox+tcp9lvtx3hoNzc/7HKuNGOsQlr/qg
vAUsSiQfeZaR8c7aA/i4jnyUMspOczM0lapP1pr979bL8Ag7tPM1+R71nvmo5dM/h7H8Ccm7u9VG
Ie+3g8GqVuhb2rXdtfDGl0o/YGyJxckvtvMIz2XdwqAqxumZClH4Elu+ef8ibd5uEwQegcVKYhzo
PRKuEeSTsyT/lE4srr59aGMSnpmCkuuYDbt+ucIU7h/LcH5XXSeVgKGNTXiFpXFvii1/a3Xb1gnV
JmaHFqSBFg5zKQnmJLjvKzE/jqEJl0ujTdL4oARbK662XSv1ix31NA2BKrFfNM44Xf1zuRzUmTqY
QVicxYQs/4X8WfvXlCOmcGTqPbMQM/dJhdzmvjdnxWRsLQqR2Pcb/3ttk+A8hP7vyKse0Bn1ez9l
naZ0JkDV6jW7t3mXLaUDlus3O3W1w6iRxG2NgnZU1g23wa7B9xaT/xTq3p5dhHdTB3SmiNMds6NP
3/1zD8ZDe76veedJ+xWGuFjj0mQwdelRtGyY1WUrZ+hO4USxP9Qu46LySJtuhlTc+e2RXSo/NRCv
iZd5X2Nu3k/6f50sXwKfutIA4Hz//39fCGnhm2jrja7HDyo9ea6tJxTk3eLArIE7Jc1FS3Xv0nR+
sC3sLP8UXfowhDxUEvHPrW+1cUOHriBySvafaXpIl6dOeIl7yDKQFrBOQ9kVBJv0Jek+dntsu7JE
zJV9KzXPomam19u2dsr9IN+NLDE/oiGyLhJiFM1WLmOWdauggw5fEq7SJ0F/tsVLtlywv1kOXron
xA5xbMCH87noNmM4RJjPDLh7S+itOnRGGZz8Fgd3tXTXkCK6Z4IKp1UbOSy3gnF66Z0RoHdh0iqQ
mE9QZsnGfcwWVWHe98hQjeCRhRd4eHZ8Z19rgod2xgrcdIN8puW6t+2axryD0qUKxvqssO1jObAR
xi66chJC+zzs2S7u0K+xl+2GMMr84nUVoSqkmKwaup9Uw1ictabY4ZMfLkQFa3jugtdoMUPVjvvH
xAqxcwc8mUL30/M8AXtpe9ySnVVAl59CCC20Xo6j7mXPdLMLVnYg/Fm8/8dZiCH4fi9WZ5Q8N6jq
mgMP21l9/iSGMJTjIHbUpUDNT5/ru1155Q9+xD5cqj3oR28RwkTmNvuQd6kJowrWcJwM/JWJXUPW
5nrXuRXFB1blFU3s4DXvXopFPGHRfCXtMrUQNKGZCNznAaXUJihJJJjYVyIEmP2zUkFObqoh7ZAn
3x61U7j4yhIZ7PU2XPiGXJlFO22y3IthQdTFsfBQpt/bvX+vYxDZa6A83V7ML20fVY/qbxQK7KX3
rW1DEKrr90QRW8Pv5aSJrFGdDIEDyZZY7ZUBnOlcZzlz1nKmDvPsUQ4og4u6j37kSC+huappLMHr
DhXHdO9pX9kUpQj2dSzN6KCR3jTdb79JVoxIzc8sjoJ1pOM066dA20skX0ezRF825I25nhI92A+9
0HepKf/Mum5+b0bnz1Bm/5xEucknsX4M5iLbhAV9HVX8tfPfg9X67z3snQu5ODF9SGrCGHfNVZ2T
euhCPlbCnLuYXp264y3w9F3pVyxDwSuhV9eTi6xaRmx49P0Gs06AgbhhW+/3SBaXZmj670sfa9DT
1PlbVfYD0zuf81nfFhEGw03WmYgwuhmpApAV1S/G59u8qKtQN96S3GOEk+BaoQAb+Ytfgs6YczE+
6qUJMILqPrxrn52q9M/eclBnLalIeG3FNBxTVWVzvf4PgsOn2XWjy104Y+wTM9goZ0tEsPNaJlHw
6OQIxIRDDncUQ0kceuwkrWPitFT1IC1CXF1bvjiWE6Epk+G5Vw9VIcqtkNpokERfRtae+6wkkDag
b7/MSxqElE1BRXdt4P24v0D1Ba94siqfhRrZmg9K4TaUcNfsADtfaKMy3MemTRswnLrfdawX2N77
B0c3nL1MpDj/Pcw02qsV+g+k7P3srsE+kx+3HNSZOggCkQ6+lz7UkHKQUOY9wvqB52WJPg2WM6Pt
3vKSnef9LbMBTqwiWF1bavDEE9NfxStJKoJn4uGOlAAhrc2XHPMfkKzG5qNODnVudi+d284/2HQt
tmVhgnvymgcNCsM66lt31faVfCA05cvWuvh5DhB4FrM9rXuXVhS9uwFLHTOkLOOzK0uXqFGuwmUi
bc3AOWWh/SQiNJ9krtC/rQzYj20RYzRwJPGXMUxritxesys/7x8ckUJpU1FFMdClbV3R0se52CyA
8/qpESLZ4nFgrlX3qDG0Wi2P7Zj0Z4hv/blZDupM3Rsdg3uRS+0ZDxCAIIK6fHlSjQslwp89gISa
ZjSHeRHm8w6yWpRGte5m3kxWNd1G/WThlu2VCWev1ug6NBaMHFB6/i7Z1Zlay3uOl5yzsTkbvn2E
69Fc75OMYcV7BL4dyvGfeun/mmPXYUQTH/dhrJ1b+8tEJRTMpvdzCWkCChKZKKTSadsmc3pA73r0
Zp8dDOjNrdDz7RTK+tW37fSAadDbB3iHX63a/FRPCi3fH7IBB+/4qX7pqmU1penmOppK6h+1HmPG
x34cRlgZYiH/H2FnsuU2km3Zf6lxYS0Yegxqwr53eu/SBEtNCH3f4+vfhkEvFKGspRwkEyAlhTtJ
GOzee84+2RYm97PLvOfVa4t2T2qFOABoHZ8FyborT2vjzzigd2NMhTN7zJoU/G9N2Mi9UOnWAX7S
twp+oU/zn1DH6Xtmx8kTb5MLkZE0Jy0I61d9HE46ar8t7idAJOzfxI7c2wAIUP9c5L44pIaafVjc
VWXqW65inebiP7ZqL3YjVfaTbocIniKzf/jZ1GZMTQZRc5A/VRCnggZqM2IKLqH4zc1xnGZbJXeL
YwjOO4qqAxEA9afSH9VNyXTiZJW0ySNmyag94qFUvk5l/1dXJ8HbGLoVzlb0du00y9OSJjzK2pzM
Uxysozquk2TEohqFrENGLAhxUNVyX5JVsPZnu6XW1tW5TMtip/dI8ZLZja4qsFcY1lG4Qsx8R/s7
0G6T6dfBHHNKIra7dnzzTVG8YTuwuXvh1vqlVtzmMWnVDyyFOVdl8lUJupqoHWz1cUH/o0jdL/m8
GYrCZt+i1X3v0WV2s3cend5wRIGhw79JrIPOFnfZodfzNt3sxp2ped4xQY4PPabq993oJWD90FGW
ZUN4j9k/yv+sFErhieHCEGq8L42+eglbC82/9tDaLtgFJdHZc5AwXuTweRU/uSXJhCXOxO6PhlJ7
xT8VX+XpWKbhuS3Das0dwt+anlqeJtAXa0Lvi0+Blkf7xte1TZ/OaU2zstpKSC+x85iFLq6uJiEh
DyUx2A9ZmJd7PQOfZhik16x00oFqFVLwggQoS7gEdk3TAIDVDtQGjixw2Y868HlponOjyD8t//Jg
4FCAX/85Ch3ty3wAeHM5wNwQfUBzPFlxvtNmnflEiOLTfGYCk0KtHQPxCYK7x60b3GftH6QwTG5n
5XNV2xW7iLwb+UH3Te7d8UytHXRI+6VGoCVu3/LuxZpmBvm8nsoixBN1dYgHBDAD1PqHpAdx9Zfh
lnxcaDLzTa501Ta1IMFZJOL4k58fw9C1r4xW7CsYwp9HIsdZFDmOWDegxx4qX+iHJWDNbHela7LI
CwVErF6LjT0l8ZN8jryaBpxcqx19Ywzv9F2eUr2z1qWn4layiwlemUH2SmIO2xgd8EPvEgkEuKVb
jqr5KPYMbphNZ7wN1XBLmVi/srS1B4Sr0T7KYopQ+ckyL/gCI3Im2hXvlkk2pEdwCCPNKX9PIXns
6bSUW81A5OSNEFrBAzs35hsr2FH6XQsj4y6Pokl5CrKJ+dD8vD4Z+cEeUq38qo4l3RNmFNSkT3LI
HxnFuQYHt1UVBeb1PHuWEWZm3ijXSqB4sQRRKew53XXCBgTpkFk/NdDdV7lhqk85xmn+13/LOoMx
W0X8TcVOD1Z7O8D299A8Jdw8+Pvt2Y9wPXrMktBrEmQMkQ3VwvvyGQBFJGbq764DK7W9GccmX7vq
C1hcnKRBRstLKB27jgKnN4nEMHVoRkYx0LsgiTLQjBzlRMzcB6c5RD3cdilIYKwxYtUyAK/HlW7t
uzYWV7nmJMwsGpD0FxJNjrJJIHsDjR2iUTDFMe7caV+3JKpU83fGMAzzJAD927NaHEA/zv/qO9t7
hZQjcAWo2zDXFUAKdMFwyLE6+0DP0nweTTJWll+UVgrDlWzaa2B84RJMtgO4S1FWdumO1F5kBOsj
0LB5Gak0pMTym7F4gCpDh6nKsGQpNr1UL3YOGBe60aytWVBmq4xkosVvCy/PXHtzhqtv8aAbTn/4
eZkL/hmVZeMKosBeZ3MXMLaIn3RC5DsWzF1K0kNVk2eqs1uxN3WmgMYLy3eQSiqO92AgixjTZU2S
/c4MSWf71TKpodxfsG3RJ2XXXCW1s1uaTW7g3MYqMI9SI4j7vzoOSr4FyPhR0uy7F7EyPvm1d8vV
uruy8vrULrOuhUsL6ZuXXKXAxWp0b8v9FRdKRJYRClZSduYOtGYyK0LNBLxch4SRR4P+II96JRmP
GiYIIPtw4YxOe1XHWLtSHf1gWBpelverLl9oOhEMwMzlcfTQ4TO1M79vnbr5sbxvav5pEq313SDl
q+GuTBuDlgzWP+IaDBeL8Dx5ohpJD4NNdIw8xRm1W0boassCVljhRn60JpvctWi1+jLkmNgXmWM/
zfkgkv5BwNAa2saPuFSLKzlm1aWn9l84Hqw67+6AjDiuonYTp2G4YuW2T7ynDXa3kthGcnGDstFu
y8TQyrARURBdiM0WzNtLcck7ZThHxdfIM58yT+/eodHQffHz9hNNjrnnSfeqlVrYxizd0wIs8MK+
OqEZ2RdLhh7X5TJeGjxtHdVlfsD0Ul/kkV+M9SWYn5vm53x//N9XycFdLxMXARRz+Z3cWOzyLmJU
OsIkMnKjOLRocm89I8ttUpT2M+Nbf+3VivUp0YcXIxvUH5r70hSJ8pyw1K8bheFpqyXveuqz/kgU
SeAPFyG/RK2Rd+s6tqgbPEe/OeroEZFLzJHRZMbNzFPjQs9y3UKR1lYlcL/tIl4mMSKoL+GoV5fi
7yOwdeqx9dDXFk+SVTAFYG198YT3XXuth0aeyFecrtdW1kREEtEn6d7QOdVhnD+EcxsgwGOLVHHG
+ZhGHz8SoJhB7yuHrVGq7VvZKfHWFIG+j9qgewtxaq8D22WcOr/auAOZov5UX6csa98io7kNSeAA
SKxMpISutiaAkRY5qKqrkjjDY+PFP1Q/NN8W+SeJ3TvRaNR6XTdt1T5134qyfcmS0bqo3MvJoto5
yKcRLid4Wzu4DdRQfRmSURM17kGwxXrqNdq0dlM+yLO6V/tD7jt7bUi//hKSKB6Di7AKviZzNmBR
xChQVA2G7Bi+10ZSv/uxi69XmBitvYJA4KSHPVp5XzQ8JU8xSl2o7rrztSCWrJpTbIPY3Q9E2UjA
SCpipl0T+btgpHCm+8b33DPzLQ7Bbt3OfUgU/nPSTqlvi2gSR4Psg19oEiToXxb9SjjmaPKK3BE7
JSHezLfY/kmjp3xwmiC4jmUEtWHwolNXhdpdM8Xup7kznR5gDeIWKq1X9gvjScI3Cqx8FRlRcr0M
0xIzqdcC5009IFEp762UFifzgDmpaWpPdMTa2Egh0Q7Kxu0pEqQP1Wvj8WQzNlw1LkGOcb0ZiX24
W143rR1yRkhmidFFlwL5j5HiEm0tlgsN5+XyhV++2GIbq5OAlmHBE6QiwsQEbmnVZM1wbWy0q6EW
ha9GO4HYQ9z0HYUEUFCyOHoF6LINeHDTxSkDmvl+U8fKvQybDrdzD+imCfL5dlGcI4TgG0l1Kkf7
IU2r+EU+n8zPp8oIVckX9jZxw4mdfxccMdQZL3qRP8tM2rzyoUYa9rlB0SwnoaGXM0PNxTIXTTPl
eRFFL0VQzoVzEUJvz6TMvDk5hrpfD0nX/PNUvjDmEETMFJ1k5kEgbqABfKu7VR6gJB6LCVXk0nW3
es1FgBnR60M2SJSwG67JRTe4M+Y0QjW+0vOCvyzzgwmYE7GoXFzlMts/2+bUcSsMwAwa5A50qkcj
Y772Z+nkgU4TiWFa4ByISq4ZH8BiElkIvNHSuuuCQPn7VL6KTvXnq9qYgVHsAua7xDiFWui/t16R
3qqCPGkoBv576EXxsSuA9shXuyQrtkp/XtTU2C/EoSlbKbb1Day7Iz+K63PpNubFnKEKOMWJXEcw
00Yw52hgIyGYd+S/2hwmNwt4+1p/cEpY9TSBABnjOHpsxVyU016TZz1n2twkk2e08+Ak/xUKoE/S
DYm6OziWVYrHGILaWXM78u1bYFWGSX/VVwg5mJ9n1JZsily1z/A4NXpYWUnouPWgG2HxHtbDeOqD
UV2b82lUM+SP7HpjNBZap0xTiUeafeQYI5Flec2NK4jZht+2m054/j5x3ZU9t7lR+tbol1hJyjKv
7o4hVIhGhrJyKqUiy6cHtsSqwG4q1mOYDWULPg9hTr8xW24gRfYc4Ns8DrZvrvyyCp7Tsc0wUJB1
7cTeSwiw88L6FjyLyAQBrmdPhuEGJweF+EkeAb3Epzc+oJZh0DyLaUByABtgBbwJO7IfmgJSZsIv
9mJY5VkC3oaGcA1gYvdCSx1UVDC1+X6eiyAl4Cuyq4suUmLEIid/D8vBAcLIpk1OOZS8S6Fjd0wx
tUwcsiis906g89shN1gJRtMrWashPSaXxioZcRN4vexmWidsjlS3Hh9IgZFk9v7LU/ngudbKfovp
jZvmNf77KjH7OtkRNAJTsrW+5IWismcvjJNLWNiWfGZ9tdyZvNhJbljZynOMKZArE+ViyuYYjNhV
DZsTMVjfZPCxXncgh8OaKMVo+JBQJgr9LxC8zf3yVf+5haloGHogWxfpv2GX2UGJg44oH/Pbn70L
pub85qp18ZZAPESxgP/REu78+rcvT2Hm1//v/4j/W7ISNsxky3MaIMOetL45K6nQ0rPaQ3W0K4Fa
wmPko+bVzqS73bRWdionIV4Zv2/76ptD7sMPP3H3riY2i8wa9uG9gX7x1AsHMtNMn4Lfu2r5tIeL
VAS1eTe+Oqdy7lsAZ3gDmWwSijIvtIUGj5l74MX1x4CsSfqcapu7KwBwWpU/hqqFCFdKyxYFVM6d
5SgHeDjRsdhoZHAR9rpxPbKwLXAF72EwrhBlWJ+0OicAuYneuNkOq9qJ+YrW7aOVxyoeNiZNdR3f
yiISh9FRSbyYR7tlvhuCrn1KDNrWNg0hpnCNt43rqjuHDcCyIg77TVdDZysMUDUaoWxnbRjGjRxr
C8W7RlaeHisnoeIMyS2XnRm77KsDMo2v5twjkuPfxdpmdT+W7TVGrsw2/Gs8m5XlkUce9GHZweoQ
G1a60/ibFr325zCv6ZpQ5QEk+hHsMo8WrzQQyVqjCq3HevZvAZK1LsxxO7bbhXqXR9F8RP7cBzE7
wREV5VGW1XIe69pmctNw0DBQIuu5x+k1dLjXtoZm/jAqehxpD5L5H+N0mybwtkEoC6S9EOOCbSHt
t967YYyw3aeumeZsVZjiCBtno1Ks9spuGD2CruZ9RWXQ0G31EKVxznZbGvcLC6y0O7XnpfMCApqR
ynxr6mmuHmi+selDSTHPTUWxdnpUd7bPB4L7aLiUOj/nqFo4hGkFav6YMgliApokwWfYnMMOHwe8
mSj9YdNs2y8dwiqb8+o7Ye16/B4rGzqAunfal5CUxMvSKPDQ3qwWSxoKQAtSmt5fSxAO29wNLGrM
pDnR1j78+oBDuCVbPI/d+pe5FLF0yac7pyPgNxVWYaxdp7E28l+Luq5fl3R2NqKimSEKwg/i0TOO
XY9DNki1n0d1oiCnMaCAzkLoYoDbOoAGXsk9bV8EDwp4luMEOQIJbzuAxws+eWN+6QO7vVc9hjJn
ij6W90GeMuXdE9h6lPui0CT2zYTQdga0UzyXXf9idxWaPfxvgTLWCHEy9VNn8oUOCTJIdMdnWtEV
T1XyjhjlOZyb0F0BgkWDkvhc1+uyFt6JvnV979TeXU1h4f5Uz+B9+S5y8TOJGkGdcjEBQmbf5TDR
IKJ52zgl2XOlnd/w1PAjBvGbM2hvcV3vYsVuXlsKLOafg285q1ZHxSq95GbafThJP9wcO6Rjprrq
sUDd/dYNLFBzd0BueSVgKMoDbe+WBFY5IiCC1zWxVvMPYY2Wo1HyEHdhVJ/tzB5MYtQ2zLazADu2
CC+y5ywf5qFC2mKNJ6hJAK6gz5ZUkbcxp1S/tK4RbawhPMgFEEFL+1Nz6rGTofXCTAFBs/kMZdd6
7qGI0WvTHulyATqOqvJg83XfRWPnnCFZNhc1tGemqKk89XMOGdVu9aJEswS3r3uqIoDSTU3kdGDp
hKzMrd1uPm1KUzA8BZkzkx68NNl2YjLO7mgGOw+1GkqLueeFKGoTiGq8SLKAWZi3QOEeVknZ3sTc
dJ3qdbpL2hZpKAvkNQ7CgQDvILgwwtPugubasmPp0KnBtmSQA/0tAzwqDxTiYjMUn48iJQuZ5Qw5
Cv35CVLYqbetOdQgidCOhlG3EnMvN8zG5JKpCkDaLqro2OGQmQDRU9mBhGBvRkg8uRC8Ig/+folA
XzOpX0Tati9lj+IrgIF+9IHgv+eEq5BZp25clEcnD4TK3sGfuJDGsg6yS+G+6nnbn8K58Z8OjXVm
FFAZ90ZxruPsvpC0Ce6LxI8YQwTwlooZiRtVQeRcPJwTUVASdEtz+6LHor91IkDZRy3aMZvcY/AJ
sICKWyHdLJFDr1TqFYuoN+8JyZM9dkY1tVIcvKwUiQYEjbEfa5uGeXbPu/m0dBGYJ6CHnft4beIQ
h+DV4ijtxIiJcK2WZKGbk0tkojBT3EzcYeSD4Z6X+6mZaPt5lLqWo3+5zEpJgETKONXwyryGbiij
Q/mAsN05kFvK7uvv59jOJlc107CvKF32xqU4gTk1w2VeLd+thU7665WCX+hGoaGd/ZzIPUWJ9lmb
uT+PQvUO9tc6SSIE+GT/irvZnOGVdWnHz75B/9Lw3egkd/INRedy2pputgFhQutgSNuHsntzJ3O4
e0Y83uWRHvA1sfoy2hZ5/Rp0HXBqbshPlbGJRY6rcjKrHhLm0G2C3g85R5Xt0YK4yT8bJ0m/qyyC
bgeGp9KrYTnBYyEs57m2pu786/nAjf7xPPzpYsPVicuxGsgSQLjsKWW8kz+/MZ+6oMh2cnrvqRig
mv4R4R2fM2KPz9Ff8j+lpXoGLsPE4JRm87NJIZR10yn6JQlddRszOqX5Uq3+vGcU2kxa+SeJxRSq
pjmmY5HMM5cVv4GXOtL/WrYS0T7tosHbMQPqLnKIFhdkYgVJ/5EZBB31I2iePKnY+rvUH0WpVFu+
SivoEsqz4VOt5x3ZO2ZxauvC+wsdBHATuG0PkWF+G2Bnrkcaj1+KpmOOnHt/9eHAvjXPP+ZYCDoK
2SPsTJQU0fhVKnuKzHwPMBS8tCbSdtMxmRQaDl6Nrpv5GNMaSj2EkrmcEjOkng2myS6DWksJa2ZR
bGb6FdAGZz/OuTAp4S/XPPFuMVtcxjwCRVCsYxmZ0b9R4D/kobkdayfj+q+7l9SM6Z0FmGXlaVAP
9Jpo3Gzl6aDinZ1g9638rCO9RnbRFDamft+XF8UI/8pmRHU3w6rLKT8kQQ9QztLVbelyMe6aQES3
InVI3dXnSQHuvp2lefGi8qzISsM93dhbKfoE5HXMjKJ6JuniS6Ymw5e/DzJ4kUo0AucyVKgS0jtb
hclAGmv8HJOgvKzUU9rfsdWUrwL19SGxUmc3sNv9KGP2IimxKHEzxheLRvp2aqG7ohdxXzWPOcZc
BvZajyrZdJ/qwCQ8y4RYyO2fFHUS1F+7npEfeLAGQeBEyKDuf0M8jlPJrIbHwgIY01Z5eKxTaNd/
/uLav9c6pmWq0ORU0yLlUnP03whCTVXV+JzUfD/AwTpIAdGY2JBU1MCGMo8sFqW/ebDoXH1yS609
1i1YVdJj0H/mzJ/bVnN3cR9/16sScXqI9jssclLxmIa7an7K6pisA4SZj/UIQ94dYQMzm8MqiWsQ
J4MdfJ3cblvWSflhT5YPdz+4BhRnhHkKbs9erT3iPXQ3tFi0xzysH60qx8ej4m2Khr/afrQ+L8WB
NmXWi41HQ9J/W6Mij71tLn6S9i9iMOrNoPfDkbBsA+HjcFMtEL1KjrdKH+lTzjCyvjeqXQQyeB/k
sy5KBNkC5SVlQMWJq+4LtV4TWmhtZZ9YUdRhJ09lqTtmOuRLW3sIVdd5rJv0UXad5YODQWCHBT4k
TIROdBuqyn/5JJ0Z/fevFcgyNU2zNWGrvD2u/TsaMBh01bO8/GfdnDv+tGKvgXBNnZRT3qbVOudi
ufrF0O39uG+uOaPNn0d5Dxvx9dfrv47kn8SH8qQ7icbeEIC5AhpYtDmT7xaDptcOHWlBAaySWbSc
eOJDkBO6oYavLrUfnsWsVyoMmNKK1w03EXXKNc/tAa0pCSmdqeKsN/ydrvnBRRRRfhmi1uGrpACo
TvV0gyJoWABmwnec/dLqNXUMK3IQkyYR8XdJ/IYskSlJI74MGb6JrKQQTYThHFXU1gcn86p7hgl7
rXEVXaFOf8htSxxH9JinMjkQUcvKskwdJpRy8mXcPPRKNf9BiYRNKjWWJaUgUmMyC/EItj8799Tl
23r2pxqAZiuUl4qBq5fl65ixOf348/UqsQn/+pRtgyxFDfSjariCVO5/9ybSNPEYlKsTBl6C3LFn
hSupHfHD9qk2CJ9ZxrhY9K6NinSzbKLyKAZterJctpJWQQB3FilH2FjsYyXMB7F8ShO1QdOCX9sn
nPypdIT2jNOsn1dxuVjDyHm1izy6LQs7PhAKMWhRqv0Q6PYP2Kn2UzZaL5lVm6fM74JDNkfy9LBU
M8eejr8dKV2tHrPU7VaGUxFeboJwqUu6dcLKdGI405vcn5mRF3LZMDOXuzfELvqB/F7yLs6lbWUP
ntnVpz+/w1Alfr+QbDiirIYGXw5bVX9nKCLcKgoiCOy9G9j+DWEriaeh77xJN2CXFOam7GJnXc3I
vFDf5wTOrFo1UIka0gDTqM6Aun5GDOHxih78WguHV8auyqG2Fedlgiok0YeVQYhD1tPPcftiXc9t
H4OYo/3Yk3uVO605rkz2ckytQaGbB83w/RUNhninZyqhb3bLXNcvyoM2T+ZlHeLXc/I4QJntkBX6
rmAuzvs2w3FYNijzC7Ft1THfduOQb5JZtxfND/Lo10PtgIHvDEINe6snUsQH3K5JiGyGdubyj0OK
hg2XKlkTVVc8guyKt76pbr3G4e5sj8Za9l/qNoYWyBZlKGx/Sx/Evbj0C1dOjmOy92fXeNulJHiw
ShiZ9xdTLfMpIpfgFA75uI3xOK4KBGYG8e0InboBqyFKKWMr6QTyVIk4jUTtrVj1ykM5s6hbpmDr
uG3drTR5eWYRX0BDMmLJQIYiuE+mB89KnmS5mdTW+FC42ZNvd8iiBvTNY+pWgEi1ip8gcT95IQtf
Rd6aPxjtVZQpRHjGP1ea8+6d6ouURXLrPicDBmUYPnCM/vUivDhIMX//rZ6YDotkn8dkqN7Yo3k3
Iw+iM4GmFYFokXbIYdud/3lEqPY09WR0LL9DQiuJaxbhAz+OemEhZ9qLIQMEsuKbxgHZPH826izz
oiBW32slgBGjqf3nqYre3IXLr5bYZfm5ij76AuA9x0zpGhcpYqqYtD8sHyS5htzBg3G4st2r93no
DNfcqus9vbKfR7maHAOSriGY13vTj4ZrDyJkr89Hw/wcrJTLCG6dIoyvY+YgS4dEMJzp+/OVEeWN
+SGFYKAX6FGQtuFrXC0thFr13bNi2LMPY5Z7RY6JY9ZHyuGbL2M3qU84Q6OdPvQZ8hSdYHPy5DZe
Wtj7tEBXeGHS2H8ugbZt9Spc/WImR7b1uWhheGDkJUcjc291Pr3JQUekE3XkOuZDWmjtIyTeg2wQ
5P86i6yyfaxi+2BGwyr1e//VsJ0aOayjruV9qaaRs1Y+E3CZHVIU/fTTKBAg2HE+ltoXNvPpM4Ko
ndICJSSqbhfQuFklTpSf5YyB25a+ysp+OsYgBLfLh1ZRJKzZXopLPT9UQ1jusgoImnwuZ8WZ8xMF
BcX02plGhFYsii5B8KPVTP0ml5PKLMedJ78CatBt3AqPm7TTeRTdpSjrNx2901E+36DgYNFQ+p10
BaqutUmRXi7wAyhppL+4ZEdnXBpkgTjRNaNEYWwG893MO/Oaa0soSzR67s5Kh/bneJahyHCK2mHd
1p2+lhWrNk24q/HSLoUA36DhNDYYHkYl8U8SOZCSDhwWfXfojTmuBngpfi3Ff1aJDt5MqRPt5Bs3
uPbLQDOVt7bLmRvT2SYhu4YpSQOUJl/2AOkR+lhZq7tfE8ABCC66pnRXW9Z4Ye9PG2Eeey31sxES
Y+O0D7+YhqXqO9uu0gCVIjrd2zhIMR+MP+2U7PceyiGrL13v+nsjKSv2vpCLIrU11iAO/Z0kg0hW
CO/WJbQYGPX0q1+73Pys4wv9TknIzaD3PrXep0H+wgFv+FHeK81k9m4gITw6DiuOGqIhSyUUh5iu
V78k8jSa+7Kp8yzRjDTbiBQnKHQTGp25qaNCwJClouZHkj+DfIhF8t8KY2MufP+5YXEtl5rYUiFE
uQxWnBlh+o9hSpTpBilBZnL2qRxeIZWnpD7E/ps8yg0oaL+OMACsCWf7IltaLTnrZ7ty5sQ6Olyg
QWqwm7hMg9G5aM1k1jtkBsC5fCorGknaXmrMpdq8HZr4lOrhswTzy5ujNBlAkPL2SUryqd5NyR7/
E1CqcUJiDJwG/k4+bCXmRXbcqMWF096Y3zingA7NDhVb9VqNzjcfY76T+yvi0cWnIRwtGHR2cPPq
YHwSRf0in1d9JSP/JWyPuGGcV0OHWhq6+7EehucORspjXwdP0m862lN0bEPxqLFErqRXAlYpmKk6
HK6y57YozPlJ0Jno4QugxIM/wZONNAT1Q9/TdI2Uku1adqtskV+UXmnfsupZVjuE/VmXMO+MFeKN
3bI/XKRs4K3nXDrhnsoyuhmyWJhYW8m0rPcsBPEm1QhorwL22moKCUPEmFJm7KGcznRZZ2/KCZOT
W0P08GbQRa5K5DBsnsru9HfSMvpVggouK4OKwnxWws8PnTO+m5ORrZfBSKLan227ze+5M9SXOhMg
kPoh/BpG4Tods/BZCZu7rvTqFSwBnD+9Dr6qJEHnc8RDYaKf7SpcZ6Fb3CoLvQUT2pYr7boMD4cw
Yvg9MxBRfjb3SS/JX/VsBlNZ4TwYFtpOTccpcP3zTtJQf//qo60Dwa0SfqsiS/19rx5gZbRy3enO
qmPbx5RoL0dKw9KaGF0d91cXpvEhN0CewT/aFTRVXsxI7S9qPii31nSOikYGxi8jX1za06nt22dm
Kj+9faGf37kY+IZGHV0Xg9AzWcuKDpqQktewWxT97mFa39ZjZF06O+4vZR8X27Gq1PfOs+9O6cBX
88YPmm/s2uPsx4j6MrOy8OXPb4hp/McbQovBoM9guKZm2b+vBcK0sKeOxnCGCYkQwq0YQs7DJyJk
j0M2KO/E3mIx4n4974YbhziXJnmShonIrMTJLtwfcvyqZ2Z4HLpqJ2PhfqlO5REgmYw1pgkBmNhW
uYUB4x/00cbs3EMCAvw/3JW53elonbpvJteewwCG+9iW07nKVPM4lIX2Snoxgg55ePCzih66mweX
rrH/18zSjsewDoG+zBehV4zUMn44nRj/XSSMWJ3qZ+QU0XtqD/2WPcuPP7+dzv/n7SRPXbOETgdH
U83fKn5oGMRFQnc5LchLo1G9jY76bpvF8LMkd0ZE+keYKPmdxOhks6hnLcNMDqPSk4I1OXMOeFI8
B0IoDwFa8IBImudofshaLC6O9Q6Io0BhGZ/yipJlJZDPbtA3uxs5f/Ky6ZQwcrz6StuealtrwMlg
9uLPe9OgvsdZ6O9abTjJwVvVgXMPsWIq8V62acKgfoKB4z2aNSZu8vt2rJEmBsvBuzRtjGB4Pqrm
I0DeBdFlpDH0rA8rye6pTIXP17DRPnjGRMBrVm094b657pBc2hneZzTUcPYQnktY2VdYkGi+ddGt
pZzCzoC8COiZ+3RWV5RGPiJBJ8bRSxgr2Z4zwioLN2qVMZL3E/95PpP0Mj4S/1b7rgWysQ03iXRt
tsI5LyvOnz9oyvr/uHAsoamzJVvXdBuF9r9vogP8+F7R2uDMH8qPAE2np67BXmTH7q7XCZfEPir7
35Xbv6rRlL3TfYQD2o3vdd98K3J2AjrKXIlFqcHObt0Et7/icBMcezGtpTOr1FRavPPcYpFeGMI9
wmZp0IfDubRM8RD0In1h0Jqf7S56KlTvWVq15IN0bnlV4myWv900Wr53+1DBbUD6tyQ4DBLjEJs/
5ypdWkUgqUd6/rMNtaD5qbh0jarAAF026yxaRyOPE7W4R6wHUunii09a4Enar73Zh2f4GnbB2jgQ
MSx+KgrUDNC4lIeHiMp1D8Yt5vivjU4SU+g0JKdJBGmoWxB/smQnr/7W0O+tZQyXIfS+Jypk78FQ
+B3bcXxs0m2sIeBb58I6LXdhzZnqk5xIT3monCddXXkmFukNrgKYFIpQthn0fL9FyJ/T+CSH95aT
gfpiB25wNjWVcWChe+80N9bgBsbPdFJohGsEERLvG16Yf8Pdd/NiJbGT8sHLiKJi9HrO0OxnpV7s
6V+CyKP/lKnFY0xE0dgI5W1KAUBYKNPWwSwsE4oa7f3WdajM2+Apwk6bQxMJjDlVQamrTUNbcqSM
emuCbBf2PRY7qRtWcFVt5TcjqyBcSmOLn+FWZhV/n2aB2IT6eP3nL7vxOziUuyVcezpbpmsKG3XE
v7/rWho6jCgqPK9wA15CGrphW5DRE4nymqSG9nlo+M1EW8bPeYSpqxxYcJ0anmg/OPZ2YV82HXls
Qzp9Wkz0Cq5Wp3uQBnup5UD6OK40NWFGbeQn6fVuAtMWO7pk56V2yOjKZLH/otCY+CYPUPZ3dZk8
+Q5cGj8X0V3XAvNgUPwcmnlco1vtByGJ1d6oi/oxGA39v2ynrf9Y8l2hIZmxWAT4f6KB//3msCcA
u1vZgLSFe8iK5iPrG3IehglYhejbEcfGfJ7VKNyVVh2ONK76C1SGN2z+7TkOQ5o5cjkLjebclDhy
5Wk1vypPhbMXqiU+Q0GHcG+57l3VmacP7Xz/MCL1i9nS8I+M6t3rM4XgcK/cM7AJD0vjQXEyazWU
uHoYG4NbnmkPVCjd3bh3214H8Wn6yAczjCfoUD/SOecpCmymt4NuHqOKcKRWF986zVAflY4oZZoT
ypcE01kx64Zj/mJQeC4TeRJjEJJKIatTFdaldBpjhf5af9chtu7Iu2acBdzkz19P8z/qGTYvum67
wnFVR1Wt3+oZZBKOyNVqjn7Sz3HApd1wqb3KI0cx6tvU2tHGCYX5gpiAnmqiVHvcJNZL0gQjIerh
uBHzaRk12Xns8deoeWvRFwy0h6RJr/Kv2tHQrHPoOhoTr9yrSDzysWA2BA1mnf5Rthg+Z0mH1HXI
ETD+FsAELmaKgqBCiJP6K5Tr4UzMkbfGTa5+YhqX00kLzYeor8S9Uvo5AagQn5LQh7qnQo9djBSe
U3bvvcAgNBvySHInsaEM62c9z8bNn99OOV/6V3momUzVWO/IK4U7qP32dvYBqUxB8T+Enddy3Ei2
Rb8IEXAJ81resehJkS8IqVuCBxLefP1dyNK0ujU3eiImMCg0JZHFAjLPOXuvPZUnqGsPSTTBKxCG
+R7WnYkCkxzIcobvCMc5W0W5aA6Nsq0sBxUdxuAMitISiVW73VVbzDLqMChND/2dvdXVzrEebLFi
BK3tkq6fTk5uP6GRm69YZLY3jU/k5uSuIhhhJSHp44FlfdhHs6ZBmQVr8OvlzSEw4+z/93eCxfyf
izwfKYOxjWvpvm27rvf7W8ETrIirTjOJX2dhBCOaZvBUSCtdAZturzaD0oLU23KbQ+XHf0oudRuP
+YOFV3+X5tRofchqZtAJWsWVzyyyrdKLix/tUiAYURSxbuymK8GIw9HBt7c33aZ8bENMjO4k9LNL
5xMEHBVgu/Sd25p/p8Puvy3YFNxJwgeVeK4b1oFbz1uRueFdUXYPihpXB6LeePnQnAVjge3Umc1O
9FDJ5lCER7Wag/froCDnzDij8pHWr/lHGaa/TsqGKruh94lLF+UCw1vi/HpDvCWyRZRWFDUj81K8
ObBG12FYeMfJjJ03+izRCjwju/6KWFGrNcSJzNd2R/pF/joF3p/e1KJCbaqcLVPWAmpze1LjYP/b
S2YDw5utl1ntXqHz2sSPQIQEC6SXJa6yrK+w8csDquLvxpjYuz7nLttELhIkOaRn26ydy69Dmdkx
dKkWjsY//0NrTPdNSrS8ZbLOlB69KHXjmiyz+wHh0rqA1rxxZr19ryzvTYWjBdG0tqgST+HAJlfY
A2NiWkPJHFWrxon05yxv2E67qIk0YX7hQ7upl8K5K4iEHxp67aWH0tLxe4fucj7cNaAD9ZpgkWGE
vdEYSYhhlR+zaWznpF6qflfY2CZ4i9m5b4LuuwpEydJXQ/Ttn10EbLlq248Bws8tAdVb8uuC5VDY
oOncCUgkWhp9VU8IUQ3dg5NSl+kTypq1lHXyoC6hRCEgWDRVug2k8TULvfENLd4PUpyyH5mzztPB
/jF08edM+N2hjkB5qjaWChxJaUrzPJiOsA4OhWqvYsgcNkgVsBBG8ijCJtrWpNFs1A8Ua2RxmvDi
NurH9cin+B8DWOH84/51fZOUc1DnQrcQDrMO/DaaC2sIy24OEJDRi9s+J5pBJGnjibOIMa2DwV2B
CRMLlpglb5CL+3R53WvdsGosbMg/4X7u1kxQOhCtuKuNxjv7KpK2D5sNatdvURmVL8U4fir9Bx4S
PGn6+IdrMqbpa296QIWwbeYOI7Mu++chJw1NyQ1xSHCP5J96wu7REUssk26ZdKDTJ80JtFenbzbK
JhO0lI+bAYYutKIq2ysnQz2Bq+3Z1x7FSC5ajaxXTegiN/PwGZFaql5muLnuq/d/fzSqd+7XIrG8
s44HbsyghWLyBlu/7XrEbEmemb158hT2Pl12CcSCZ+9E83xRgUEN9gbMZ93nrcRNJSWNxGDH3MpZ
QD0/z2wpHqMgfpfK/FtlVrrxdCxHmvjh9XV2EksLrLNlwGIDuSsBk1E6VFpIUvSfZxHXwkhPN5Fe
OuldN/r5Gu4RT5C51D/FSGjrIu4mVGHZ9HvVfduTCm7Y6A2xdK00h2J5PZczXDuAtiMDTYed+EUd
IjuyL4EZumve33CTIUphbyVj/lT2kjsFyl0FKiOF+A7SL8EMGLgQj2+Ap2UQ4eZwZQBHOY8hmBrc
BnI1E/uyric3fZTz4B1Mk1F4I5L2UAIu26hkZ3WQffZD2F5/HDSSRqMilwc1KhlbNwA1qb/VWhle
oswgLgUHw04P4aGWbUrqkWi1s5vKN30shy1CUOstT5kci6ICr+MPK4cidYWQhQgXQ0ItN43g0tV1
tIEc6n/9908KE9p/3ISeQzvEdBzG465FMqiv/7afsEKdYBUAdidjUvZfa3qaunSrWsgERg4HIYpz
AJeXbZc5vSUte4oqzTcBvP+PUMYfYdp8jFMZfltOQknpV2dmfRMfF21ebLScVTEfLYIp6Sas1HJZ
om+8aH71pAV5c6b57N2brBVr8GTatq90F38/swu988Mn0GfywKh7PrTdgrUrbG1NMb4Nl3osNpFp
FnR0VyX/1p5WmnyXHTHOves5F55m5XskjE0RWvnLzOx4Yvh7QLrov5Xad5UwM3vioUzluA4qO3zG
8divFGSqEe8NbmlGXYN1rJuJjcLggB7Vq/hLmsE4IAv7IpyelKopous9Jp8AscajZVXeDucjXpSy
cqFDIAlSnzt//CoMWxxBzoiXETEqzS86B+a51C2yTyl8U/ipdMj1L6ZXtQcd/aQ/vSZINSa+jJ0e
HAxtO9bdk0Y84ZMlYXt1zOMvzIQC9s3LJmj2Gm07O8H8oGvh11DXpi8RssWVKIynkji7N1citVlu
uHF40SHkMdHWH2LhkCGoFdES3Dx9TjjbV2ZprH3ZxfcEvPwn1Lwpku6cOM3PAFYV6V3rETubEsa7
hkHiQZvEh+qk9b5XHoKolVt9nIv96HjD2lF0IkUryuEGXvTqG5AjcVQJJFo/bIsg13ZhOaXXGLHX
386Guc/Wk0t6ne4ilGW6gOMB/dn/qFb+635gU2kxeOGhyXpLO/r3RyfFcdtilHHxKk7OvpxpVK8m
DW+kIKESNGFCo7eLI+YHTp8+UAKHB19bkvkYFb7cxg6+NX5PdDs+mKFBSotT6S9xBf5N+MSe0Dlo
QMn2JMLcgHWqvI4rg+CLNP4k15E0wAVKoApxNwrEdflD0RLb0VQRctjek/JIuGD+UpW6XCFuHs7t
wvelSgl3U9TM2zrX/yj70EWYDAUl5S7aekpp7mSB3FojitZalu5D7dDOztqVdOjuqivOOLsPxlS9
QzL1T78uJbH+PuXOuA4RU6xyVgl5ve3XavNiyerUkGyGXKjc/NZc1nSxu5nJmeZuoqX1G45ZeV8j
xnahquuu+e0206hE9JH/jRsHPK4zgxJ6Nil9nROSA7BsxuwFjDSrEQ7JvM+JY4ZHtoA8FxoZMnsh
5LgVUbeuaufRjLv0S5QF3+nda1+nMV6hWEOSPs4/iAHch8vJxBVkiu01XzreasAnQqYojSGvauSI
nKHa3OZnutPd/0oKzoB8ngqdec0EIFGFByM9faRNZj32JfKxHPLztTaN6Fo4JlZr9s3fUC7M1VNh
+N1FLggOSACINJsBtEVEI8JmCnmgZ8Es1fh6yz/p5jQ+OLnuw83H9Y8bGs6e6jeFhim2dXK2J7b8
49wP19LJCPNc8NVOS5jv/1gszKVt+mtf4TnCs23+Z7s2ZBtk88uO7m+zySCEtQ3GQGMkGAcQoeXX
DkTrc5gF/rGl0N8OoTQ/5/EZJImN1TrJWBUnZ2dW47BX+Ncx0gkcx3gd1K19msXQbJyhMz6Syf7h
Ql5jNhwA75tER9pgtfJNnSZsCuZ7YwZIz9McXes0Bldt0tuD5li48XLgXYMgSGwz2dmewpM446WL
UhJu9DB52s2D5SxGrLiX5OKVsGwGrX6IB929QvRxtvE8GieCLOL97aNqSXa7Dh7qrSlH+yAGSc5X
+L3wMuPdkwi28oLmo5Y1N32GIUp9X/WC7JylNHBCMP6CmzyMA8Q1VWU83GgW4Ig2UR8CWJM4q09p
o90p20RnReTKpZq48rRJaGAywHNNbdkUxBmrpkghnRaPZobWj21SvoUlmMOoaMp7PKntsRFdcihB
hz9Oef55+2yYGWZbY+6+qE8DCOXm4MVIbdVLARt9TagGv8Iseu+Qxuhp3L5mmWPf1Xcj7bFkWEgs
21+EkKEqu9OtJr79MLPk7q3DggiYDmxkXqSfSLnz24LX6AhBxup623CBQD7NDRhmFowV3DyXFhly
L+5F56hXzPH7aHAO//5h/X/ylHwmZ2DXTJ8mhPi9LQr3XcNIhuK2KZ7J2ir3SpyrDnGzmOPd5AGv
ERMPrZ13JI1H60CvQUOB2VE0Q8U1/I1waPnFvEtc/B6AgD2IF3YA9JPBNOl75Q+5KNyU6k1dV2f4
OC61J42TnEvcxzPOvmYEL9GDCER7A+sjT18o9uxVTjfhFFlkA0J29bbSxcnY5X3/IuNwOonEh1az
/Ne2rR60UXDz4MWqzHk8AX/ZK+7JMvveL9X9TEYC9ykbVsIPlQOrsZFoSmTjTdcYh8THcl6bS51l
lUvMYrtzG4Th/jgKnIjdfL31dKsANXePBORQscSvQKYtemLmDG7YD/t//43Z+n91slmwTdtgnkSb
UNi/N3R0Sl6Hh2d90iA37UlBILIpSOwzbf35Lh4qYwNGhujVsI/JquaBOKJ5vhlTvBxuWD0VJenT
J7xhj2oiavdxdk1l90296gs7vWre8K1IgpdoFOUHmsq5j3GQc4Kaf/qj7Nz3hlrzIYQlfY5hTYAe
Jg0utIx452AUijLTexYAyBHiI4lvmG/FbaifqsiavmDDILPR3IFlR+vesxmkUThtl9HPFEj3olvD
XhXXOAUA6DSNOOieIe+nfF5TIbvYSU2GqcYontu2pl/ty4qEUss9jUKAXZoR7Qxl+WgkQ/GCKjhe
mzxrjraZFC94ONI1W/n2sdeccIvAsN8n7GFWKSFNd/TR2hUY+Oaat57+YpTzRthfA5LTn6h/LEZg
PLvwWjwtLHRwrtDIcWCDmOmjPywPxx4pLjr5DG79TEauuavrLj5Lz08Ozmwbl14EzqlAAmvkVfHQ
TJZ1N9s2giEg7sxQcD/aRakxKgHPqcz2tZvgFYqwuSQzkMqBmWViOvUF1uOCb2u0E918E0W5QAG0
uKnzsQTGYdMdIQgtXoOvXjAqUXkH1QBzte8jCRDUTTN5YHeZCGv4rKm567RZeyxan+hdevsmESfb
uHcdMhCXVaPrOzCQyyIyOAFlxPIuaFqU3xXmoO9vZ2xeAVtScO99kiUPfuUz/LT9YjW06XRX596n
XzT1nT5nzYhaOK7vbq99mtW5mW3UJXXAGLF8CQ1XWdsXIbThro7H/Vj1KLvy6ceiUzq7FMWPzpge
1K+FXqHYlQ47LiYGlI4R/YdSR9MyeuLbT2EK4dB3ZtNtdWTl2HND8FOdrX0PZPIWeZX9Macpjbc0
jI4OSEU0ie2bS/DIn5r0dvRT0pid/kp2OAlXzRBtM9PpvwcmKAJvqr6Cc8cp7Sf9e61p1ZoUPlb0
yvuc0iQ+i6SJoUByZsbE4sWBe5jpRV0sBp6XKfOQWZZuSETTEp1XSb/fm5nzIWKHhSCdpLWJOmHv
IWOA0yN7mMmdXYVr0u7zLdTNJRfUECNJKW2473k4Hki5GzZKWahe2r3Tb/piDq+xsD/sJXu27Lxp
NViTf9T1fNja9Ce3VNn6XUzyveJ4qYNZBMZW6rEPlDd/VfbgqT1JJNvf3Blag5XQkuWvk1MLht9f
2k3qUWk2+qebOdZmDnRx1heroCzyD2HpLcxFyHsTm5qN0XeHTlikUmrxH0qc1LiA4Bx/vupaVT4w
Tl5Po+bzjBE5Qc4h+A3JML93q1f8CFjkE+QpDEUqxCWDwY0KJ3JpRY56LvcjejUg8Im/1uqwIfqR
XLS86agqw+R5qAFBIBOJuqNnlkfCOhLyP+oX5cAznPs+Qo+vTN3qkGvRRx3TZBnS/gEsAlkobcve
ZTkLuxCNpNa618hhjXSs4d5Y5mCB1z8Npd4j/iLkJ2fOSscl9U9YRKwLYDhvy78cvUjXnPl9gty/
Kae0dMTcAKOvkFP2La554gG9E/d9aR9wjKZPhgPDKJgAZ6v2WTtw+6uXw5CYm5vEkVG2XCkoDRwj
HirZ7CL4NLp12JCvNgBCO9ijzC5URNQiPrlyy4dQFtp8uerLqeE64fpWKJthNtP6RTbjlCAVjHaq
7tRnywUAvOrsjOCBvNg6uKnPQFO+K8WC3jSYOlVPDdPy8lZmJnht3zmFfGi7rPSvaVDBSCS5VuKL
2o+CkWYzC3H2muHT9tZNXZR/SkQZa7Sd5JEwoD0kPHtuA2SrHbIPNiXRelq40fxaCLRbzP3qQJYB
tKgOsqTT0fDoyky/b5M2vQc8SgSVYmlORHYsam404QDGoIWewpA+jU6saaR53+iiltduOdw2nlTD
fD2DhySQ4UaEhb9PcoCwuDFI0cNBuSpC8kn+faE3VMz63+sInEgs9RTZvuMJxDi/yTPMWk6OLpvs
3AqeV6pJ7Xk41tMes3oZutH55isRSZ2/g884NL1hv9Wt/sGnh+A5f5p3A63cu8EfNpmt98+93j4X
s6vRrnKqtZJWdN7AZ2SIkg/RiE2H3OttlMadcn9UVvmnET2puzMaBlQC2GzPPt6FM4z7lGQXqOYY
yYPn3CTZTUrTP46NLw5u2p2ScaIjE+rldAht7aUdjQ25bNbXSMgQo8vkvViJPu9cVPabHDjfik59
tJZN4R9UFaIH7oSJ1/9jQAq4sbJ+fh51I94wzZnpP2+IeqneNRdzx5C76V2E0uJ9Lo9RVVGuxH3z
MJlEii2O+KxCqJf2Hu9PXzymo6vvRNU5m2HZQgyB5V2t+a6pxv1tZodJ2L+rZ/gVRbE3Qx+btZNg
W88qxNUdVkmr5KE3EwLkk/22gYhVrR3ABHdd2IJy672GWMi4O09x5G2KBaLX1XfSBXCT6dofYULL
F4ImgTDIvhISB7wuTO/d7tVF0o5XWYkxiae7A3xR3I9TfFa0Bo957VMu+mM7O+TeVE0O2mq0n7Ks
xJAestr9+8cPQeFvZezSHzeXXqdnAwWzfzesjBBK6rA349OtX4PUU6Jq1cu7rjXXygLmq26J6913
+div6LTFf0qxhZ/j/tlHnsHAvnJ4stX445bbUxgVn7yRIqyGiwvC68Yw1g0rx9SqP4BXu7OgxIcy
cK+qjDP82tkgffDWt84Cv3LINNYMIrSN1+FiEJceu7/baFNz5mH9q22mSN8RoR5HEp6QU0RseXnw
NR+3R9tElQAJ1sd7UdYYChYpM1Zcf+VFebflZqBkW9JPdVxly9LcVscbmdkhP+ismM1dOTfcZqP8
EIHbXuMha85Gb7zdOhLW3DXnFn/Y4tGgG9t4rfnqtuZI5l5qYexobMRAwDnUe8mWkr49H/WdUtOr
g/d5e+v5OxGx40cQUxx/GYkc2adIbA4AUZxX4kCvc4+NzM/GHWqTfpU7Exk8Sn3i0sxe4VYhVpH2
9QUEU73O6BL9LcvCV6lpXYu/nVbhgS2Q3NDV0i/q4C1nxmiFu9sn0+7LTTrUhIkzYKL15PlyW+Xj
yeq85/b2KEmr8A7YLzpA1YjLxoDp2AB/a2WbmbZT/4izpDnxN7uD4ZYbM95XXH4wtfo7pFDjnDA2
3uGQ8Fa+RRSaSi/IRv3u1nfQfeuTbLmYaGtRX2+BqDbJNFSrdLTmjtyRfJJ0JOWAW91VC1GMeBfi
2X98SRPA07Mj/Z82JREjm83rLICq3spVMxodHD929mowra5lVdsd29b9bCE0Y30z7PvANeqTmOYX
a3mlt6Egc46z2RTNNhU9omr1ZQEE1dv6bgLQXGPlHckXJEYE9WS7j2W1vyFruOEeukQ4+4lRGfjh
AlddCwX6NlCxnASepMyzjWLU6U1IcKPbSnzpxMlhLsmJoy5fknJbplbxt+2l2m2G2gAXoa4cgqNN
Mj3HMH3QTMu45hRCUO/pANxui6blnrI7aj1z2khtPv6Px4q5TNX+sapBJ6JVj3aZBrL5Xz44LAIY
GGstvEw2OpwsGaBtuV52SSd9eBjTjMqVevEbQqI3jR4udIA4xLaJA9gqRHuqbP27eqV0omEmiTWR
+lnJjWzdOYJyKx5rmnKnJGYjNbBJy7GF/KDrepFmdRaBXX6VWEWjbqHhTdZFAwXydQjA38Ld7156
tMpb/GTahYAhBL8SOmBlxh+tvzAEkRXPPgxQT5Pjg6Z1SyYfiU5V3mibySAOVBVuSk6ilCQmjqlt
vLCpTBQXSUsA6zoYY21Vt4NxiCz0e57Uj/ECxkY54+3aRNL7W5oH80j4t1VFj6RLkURljY8gdk2m
PR7ZULcnXpSveTczBDad/eqWzVcVZpvMJgJXYNWmZ0IDEEkFs8Qxs3PQ55ssxi0+DF2/NRh1rqNu
yI7kf2sbtR3TBK5DN7UpaeWub0zrFenoPh1b+9YqyCObriYA/RrLzWDJJ1ef7BM1X7WlexN9w6EY
Nx+3IJMpcb1DvSg+pMDARpQYchGX5DbfTvtVlo7XHirIKSNSbKWE/+TTk9ldIfwn1dxfNaglSFFn
N1173XEkGHQRxBIgOxnFEeeWuU8Y+j05OAJWC4uUrrQHpE8zAdXSvPfginjhsQpk8DC5C4t58bkR
cWE+eON5WPKGx4FEbvUFqfd0myD1aTCu9bK0N13sP2X8pm4R8MrFgGUzXc0gEQ7S0MPN7ApShPJ+
58Il/SEc60j9nn71YVutIwTdT7VTHOJxlts06WxAA6J9lmPCEMtGU6amOW02PNSCZNpR15ClFpHP
XNwjcJl8zKtV1NWm6+MHp3DS9WAMK3qv5Ncu7ho1/CgmNLbsEvQ7nX7uLtRjsgf/OvO8+sk362tT
jBSNrg4xE0vRse9qe0dm1GpwAJ5PBVDOJaEmtMI/nTmd7qva6F89x1kJK3sRtX0jfWgN+kNjKJh5
TnIl82K3oHdPil5u9oL4iLwgK55p+mshSLmonQTCTCR2RPoRtL0cCApxtrUDn/nXNXVm1111BjBz
NDStvEu8iVCBInPOt3Lm358/1n9Ncn3TgzkEAV0Itjb+b0N/6TnN7KDOR6bQFPi6AWH5FFUnK6da
U00ldc1tjZXvHpusS+9/icNaCHGHVLcRhy0wRCh2L4SYU9jg0WvPcQhFN1t4uqN49aRn3q7I1v3S
BU13UtvaqvEv4dwWV4oYiBVjWpGDQ96pjJnOqEawmoVO0GnWsxaaFPU2zj7C6fBg/Pt74f8+qEDl
jxjW92gXOkph+M9BRToJgTbNDc6QOR6nonc2uifbo7KOGO4MWchoX5k12jwtMTKp66MpnQ3RkPSy
SyIFfeXKFRV++EzMB8wgcqdiCkbHXNWaLb+4Nc8xNwyYjDsUusRkjPcJ6co7Q3YjOqBoiRbmWpjT
PEw9EGiu26CMw7LcFPmzF+T+E0ywQ9NJ+Q7lzjnj1cH1WKTm083Am+YlKL1FpBfN5jbRW+1UkGAD
yBl13+j9UOM0NRCrExq19QBEvyDy96GPneTKnmqNFCp6UJfUwW5LuXUF9NJf19SXZLFxTJK5vKjr
OvgGa/C7O1VoGqk7fqYp215Vbaq6Mwggl+kDlxaYaGDSugMg86439Clb8Kl6LXATL9WFOmBoa+4T
M//ieyOOvKTLjrz6TC3b1Tex+71voEkGPMH6/Zjqy/4G5jWyOO1Oi6v/YVg3vd8N6/jqAM4IC/mg
rxsIU//56ehjerP1lFYXeAT2WrVukzz4IUTp3Vs5UY9FYdCV9Ot3958xxLScmLNbsC6h5T176KE3
6mzIqMNKW4dVB9XMFsHP67++4tdZypzAgWSo7r3SonsKOvDSSgK8oOkPj/VfZ/Zs/7wWCvlVwmxh
RkXpPtMcOd2WSb2F0I27jcjy3mBi5kgiyDkT1YvavTvZI7SW4MPMEC8viuska5hEEAw6TzZmokRf
mcgr2DoR06NqHrU9ry0U7jfdfpiyV1Wgij6APDZ06XveTvIYOCD0b/OgUvepgMlu2hN3QueXHua+
DDwTM+sCRdS1c9AET+hYoPW0iyc5ZWB8XhJwB1mM22ZIxo8OEdYgSib7+kT3Q2rN3u4wGqvG/Zza
zT6jCoMcuWz4qbGRqtXpc6faclNO5zyd3rVBjveV8GbmvtUXFbZbjmm3ZVShHcqyNDa3bNBwpumS
58YuY9D2pPYCWajvgiTE5k4qwLoqkMNEvvtk4ph4LKf+qtpsjjezf1KgNo/W7lp9b8KMum2lVdqu
jEsLjQVJaGy5wCESrYrF/+dZ2Rj8ylL7JvAGpRKfEGfQWBxMkuN4IposTpu/jahG8TXl+XLOGORu
/RzgDN8xnkEL2D/7uOkK4M1b1R0/cgNXhvsQdzN+BIqOhUyukU44qWwkLDLi4DdacrChCPDkzaqt
GhbN/PQbeFBix7pRnKKx09ZqwVySh4Er6iTQELuJCXOsj9HoJKciNaAr6T1zAe4QuP/SW6s9eiPQ
BVdtrK+Rz31MfqDvXDNhj7/IEua+nx+Zd24IrHabtZGsx6CSH+yq5J2uZfzeqzBBHSa+Zo3xqizE
zohH2mrJoHAWjk6s2/2uiMEfaH06Pf92VuQsWsaoY9m0HlQASscv4NSYxVclz0tsB56tERdb1TpM
vQkwnOfa68AQlG7McKbD7JpvlhU8pW0pwHZkNTC0DBt7xJs5ho9GMX8UEXYiVToVIk3QhGhw3hl+
nJIyOPbT0NzFPaA/t/1DPRKl6b7BC+2fbp29Yug1oEArHLgEe41Ffk4lXKCoKNFBFHdAeZvXpRmt
2JJ+DR/fZBYxW1DKnDa8U995xXB5Z04+mLRlPVaH5K8zB8t56miX20+lhoPqUJrxvLdc+d0B0LCp
qSTW02yG40rX2vLudkpf4lQ4LAERJTMiDT3sjpn7IHzwCn3aNgel6bZKJg1pROTcIuJYDk7yqFVx
yigZyXeE2xwcKd+ezO2HJJfe07+v6jT+f6uwBKNcntgLsodtjq78kn/TH8jCQUvMinYInQrxPcq/
+7H2X5VY7a9XKDUZaDU+zfF43A52AsbYzexj5dvTy1SyNsL6rTOnv1NfWeXsW9sG9sCNFKH15p9u
OTl3hSAwyYaKtsbWxR3H5r1xbXohVf4C1v2goCQJ07OfT0qrIB3VrmNm/KGjPamzlFHa7czLDXSV
rPbDJPauQcmDS0YVR4p6phdyU2iae0WEKA8sYIwNZfHph1PLw2eRVTvyszGK9motHvvllSBbbld0
BNBr7oTmB/DDG5C5F3sRPI+Df85YiLZzkTF7sIiqXKm2B9iVxy7q5WEYqJkAJSebzgqIAFBomxZ/
BckfBvPshRBYkMvGIjEgQLJpmG3V99t7hE7Hyau3tEyDtLBu+AaBfmuNYME8m1UFbrwxumBHLapB
M+bQ0HV7091ml3ftuSaOAuZ4bu/cZUSo5NDqkGqzvSroH21vbo3Rw2qN51AJvxMJ0aVN0z/SKsv3
DQqQNVY++j8o5817XyfjY0Tjmk5V9EqgLukqxbx4vGW0XYpVZg+WCPaKeGDbYXJC2U6Liu35gRlw
uaGfVq+63tavSTbVL9gw9sSVJc9Nb/PzM269qq2MIn12I046SbMd0+cOTOYAt0ti/lNnwZjuMCCe
4TQS8o4fbk+LufowyXMMkmKm8NSLi9QFcuGe63WqbUUc5bs2w2ev8uZUU9Eq/fbnR4sgHb6FxiuG
5yjTj8HcI9zlabyGu9U/5IxrD05ZBoel6GJsWR7pswQ7EJf5VRt8fxe6w/6GgPj3O9JE5PbbLYn8
VkfADfbfXHZT9m+SoBlGj21RnO9NbBRH8tCSFXrpaOf3cEjUwRu9uV79em1j+ovd9isdkW8KSaMt
8Gsygr7FkePeG4TLfaSenR5gvn0rzCl8YoADw9Vqx7Xd2DBbFQbZq4zzDPxv03Yd/kjUGM8dgBZl
rcAOwIOBt6zU4uDSQd+/F4LlUjFzrDh4UBidPNbWquGCppP4lHyPdw6ZqytsomVTGKN+qL9qhfNm
g+q/Id2LeOo25vLypvp34HZ5TXCfarl5tBzJJxWn9mvJOHjFzgnh2bc85XvUjcZ8rA13Z1hm/VUA
tkbp5WePwkGpL3z4kcUExOgvGoZtMisahIVmeLkG06RbD5oNiT9wNxi7jCelyv/rlfpulleOnhpP
yyT59a//plZUnJCrgnzxaDUKjELEeN6XE3ho6BEz8KSmfRqHaVhHnh2ApcTRyxKhHOeMEm+zmJ9b
r6UnbEvT+WLO7akPcgd/g/3mWEV/6kxXbMwiW+yw+KCqjp6MqPuv/MkvTPjJBk4ywpi0ViCT6LML
rPsfpQi8R2cKLwBzWEcWRZw6sOEx17PRF/u5gR5FEW5fnDAyV0DmXIJJE3S0TpuRBdc0jy4Az/+M
9fwOSwiKnBPm/YZKH9VXbkJPuqmiOga/Yd6SRb6sWC76zHPUd9uYkuhObedcK7l6llfiLG2GIwT/
6gUyCc4dbHJiaspzxLZkjVbkiw2yPt1q+SMumeGiefb15lEYHfujikbjgZivYttZo3ZEGx+/uVl0
6IAs7W5/MIzRqiuBhIdp6jia6EgXQ0gov9023ixBEHz9loqod6dXwy1eZAujecTDuUHc5csVk7X+
XJsFzuRQhhN3wrI79vblSocciR2Nbmgslv8vvOJH42Q+buVS+5m76rNP24ONIohpacqZzvvtHxYD
FnU9Svt1mEvWq4Uf7BQyOTHhJY+UAN+mNgaaqu6wc6Pih1YUqOqmnJyxn1bfEljvNGXjQyq1ty6o
SE72AhAScQ9iIMTeFzXE9bjoipgdA4IUy0diCjp2E0m1SUp+P3rWp/ubNdWeT8BrwmvipQuutgre
tCqsjkVmp3iPCVxdvkHPxaNe2xTkuluI5xnr8lF3SJvAlGktohSlTFEHlreXAkIstJqyPvYE49CP
SaGV+FH8wtiYd30yusfbRn/oPxBn5Y+G61UnkdoxNQs+mTkonV0kaTAj9MvfkQ2BWHOET6VjMoWR
zb1Gfu9OWITfCIfaaAcFIFr3E4GFgz/aV5XsJFQSz3KQ5nBclFodTGgcXu3fOjOe6M+9LPoV++7q
7FcR84PWM64FGsSUEFT2/gRZfFdt4qxkWmLgqYE9rRXvmhU4BO0V1eaXJ1rP5j+nrqrOLJ2MZQLS
Ax0bZSXXm4uSm1VoODe4m/O9eulK4R6K0p3WrZAYLTq72KstS/X5sxYa2QtUen5JsyG+OKXQGBGU
1kvlFkCp5tI73JDrZRfWr/W7Ilrls/uMriLcSuwa7+juFZ3AmJh8q+d/zXZM3Q5GI2byDkayupa7
Q456tL/NRTJ0ZM1uxB21TdpO8ujqlgAOOo4h04UgHaKXuk6arYMWdK/WmXFm2o18vDtnXumtWzwJ
yKLriBGmZ13oC4Y6++2ulefbDzZN1r2CrywwIlwExe1VlLYbzKXzW9lV+zT8P87Oa8lxI03btzKh
c8zCmz9Wc0DQm/L+BNGmGt57XP3/INkjdVOart1VKBgAyS4QJjM/8xrcHM7tIE1HfOWiv9Skirz/
3vmElilCs+jewyDuq67p+PdpjbMKciuhd0eQivxvUB3zyFgjeOltLFwbFgn1AAUAD4XSWlLbNRWD
lYgBA2tAZdk33yk4T1uDR3IXAie7QjpeZ5y3/VPXeN9KCC2ns+toh5aDuM55GK7RM7Qe/NGPkVUd
3aFGTyWbxmYL715+ScA3iZzfrJr3sz59nPOIVz6Te9I5tP38+B5W0XXiBzppgNMdrBaNlCQmNuyS
2X/b13aclwXOSH6W87LCn+E6sBp6WTN735OyJ6UqH/UQAeNsVnSJs/q5c8r4lokbrj8LpusE7K+6
Ng0Bi8jmVjZn4RpLsR7DMlqA4pEf6KgYSNh0z3JJdZ4+yjGfpSWg9n+J47lpruqbJsWjyiostJKk
Ydj1/EQU9LKbRg7MGeP31jXYiIkXmv+a2+YGf4wJepGkSu6CKDPu1TIsMLU7T1VyVdlukbftyiKv
PWlWFfeLKjZO9TgEO/GgohbCo4Rn8nFIbxv8D07BnBnV87JDHyA9+QzzBbB0HxMBDXY8eiKgp/Px
zYmxYEpM5bmPeQ401RSNouBs3yA8HJwm/qy31CgaNQJX4DTDVpnxtOLFpoY9xMEmqUx0z+ZOn5FZ
xTVy0PCcCSWMmWmvUonHf3p+7LoejGBrY9s7Z6a6pHa7XIFWqcMOpH0pFdtJigGGakQ6Tp9lDzQJ
w6smVO4FBSHvGOSprY97h+VA2DgCMyyOqRVaC93yi2fZs801BVmsMDXriDYAwCcDu+bcB7kktsC2
pUunYIL1UDJaJgV5DTUI414OYJtqUveOXNoqHtr0SdFrAB9pbB7jFFYtyAVnLa63GXV0eWkArsWa
WhSg5ZA8ACPYBbdyVdI7/GNLrjRle16qJgoUdIXMh2h2yEitfyuZ+071AjumOrXyuBUuvrYyYQ1k
tp+KBKxRPgJoD6M03FsM4aso7aalF5YDLQksqwNWaCXw+hshiaq3I1JueUuChx9L7vozZtQZ+xsF
+Zt73GBBJ46MqF5RboJmALuWlcVKDD8v1TaYU05LS9K6TWLI+hU6nAzBGeE/1Ga5IclCxyFQaRSR
I+wDP83340iyN9atdusHXx2/Kh/M9lUkkWInrN6MSf6aIxIG6BJsJYVeE7l8lGKTUj2do71J+QYT
qMCjqCRAnVl+JXnMeeZFKNZzFbpqKxFeOY1UnpDV+VIq9fClnK77sbG+gt+CyDKMhnsGGShKXRyc
Hj0/GA+3ou+doh25thRtwIqBMdt2g7U9z1S9vvgT/yICCLPfNbj9PGnA0LHDXfY5Fr36kJRHyazM
O0MvYWvN1KVWY40K7OLYaZF1B/P7/L6DqCq/eXhRlXZci+tH0c7tVTN7zPPAoDmUfR6NjJWDbuNN
63dvch2ZT7ZMJdirZeVUyW28D/vdMFi0+j3LukNimkpwmgxfZlapxITwYIZmuhiNsL+Grpq7Rjra
b3jIzpKzq95O8wcspeQbLY+f6O1pzwDLCLBM/dEjilvTWUIAfoakhQ5QNsTRMewCTcLvlsKtAOcg
AGVJDe2BEdyZOiQnwabLfHOOaFt9LXZDJ2pdrxkrYjQ4BKEfPQdyqGzQabA2Q+JrT21R7YeuiBby
QDYuHGvJm7AqyIdqaZQ6C0UFjxEOq7fDRweCZA1Pk7ALUejaQj3Vb5hnGrWZP2FfH6WTn7Z4NNr9
gRkGWuX8bIvH31fDHP+H3tjjlBjcq1oyHLT5K+LTwk/aG2ZRAunqsZD0+oY2sfNYDM81mqywWJTk
akT5YpEEQXqNM8p7CxR0Y6bmtBaFe8v2X70gc24CxIVukci4F6Au1qDLb+mjjI/OhFzOoJv2ivTM
up7+2AIl+v29P7f8IGB1ztrv38u9uADGw03REM23ChRXu7gOriaFvKfAoebZULrnln4KnRFgyDbA
ir1k1jQDmjp7ORsOZVJxq9TZUZfT/Fm2eRiHjtxxGL/wbnsSYnH0TZ/hr5tbiAD4EyScjEuK6q8F
aCNMiHFqdIM3YlfM6pBKlIVcPEalYx/suKiYV9IHMSJKrwkhQuN/5xRgGdHJCRdCXdU32gwv6WIe
8hgyDynAUsHfjOQ0uR06yCJiS7wXzO9N83tiK7L9tY+f90JqAKcZSDqj82qne7HbqOUeBSNtaQ7o
ZAgLCOH+YJIGrb0kgBgTD+CJ9GDvCb6BnNpLe+wqhuOEveoMvW0TZqfzHD06KP5YQXefpmZ3r5XD
WyUjOBkEbXcv660J4cGE/D5/OGppj/zliBsmsrmIJqQRrV+0tbwOQe3RgkeMw2ZTd+2haztlVeWO
7uJ4oGxafarxLZTrmzSBwu1lo86DDAIgzmJpo3tDct1ZCFcbtlo/0O/AGCQBUCWr4a1m9SpOSZG2
7GaCl5S86Dj9vaK2LGB4qHKNa3+inCusilSIXAczkZ+oaa961Pv3fxLm1KBTlkOrVNsJyFReytOc
rlduFMbaLXIF36oZWzNWHWVgx4cippfacaKXFIS6+anMAUvPCXmFVOOiLWV9I9ceaUpURytAPv1S
zPbipTWK6z7xKCXB/DjnrUXR298TOOC94Emt8M1msdsn8xpxXiiwIFtOergUcUXQNcwY1lQtW8Wc
1Vrn/ShAXTO3WaNkBFI+q+HI8Q0b7mDPkMHcbIuKc7n3YwVNC58q9BTl1UvQIwPuo9XziEf6Iilb
f0lFPz2AQQ+ee4QY6eqXrwaJ0XbCqRuGgOy7312soODuKqmGxkjDO5pfqsm7kyUIxpXySQg+Usoo
4Qj4/lY0TMV7iV6li0FTM5BNUeHSYWrm6cVcf2c3YaXgcph4GSWJcVDm8lJDeakvrO4p8Qe0fsM7
ASzBlxykUoRJjhHbKElDF9wj47E0Bsl6cUxHW+O6Ym3l0Q4es1S/9RruzplRgMDWVR5JDzkh7pPC
rL321LxGB86WsO6LWZ4kHmBkWMGssGQ2OY9QSb+MUtmkS47bSFFyUkebfj1+ffgkG9oy9g1isUnC
71hO42tGZgjjHQxmD4eNqoeywkEOjB4IO7efQ74WkR2aXdVDMWNlZJSG0ERKH0S8QPs+v573GkP1
93WNIYgxwsGeqsb/5OEtENm9+q0N8c5qTTNYlLG+lNTR++ooxWuTqO0rl9BbhL2Z32CUep4LksC0
qbUjbYSHLugZRe8+dxmwOAA15GCpU7xKIekmbN8AK7bIepTSYkWNKNy19AbW4OsLN6066bYaNX8z
JcD1JSDfRwls8DrRgnxld421IfE5dkU4vqEQry+TuFb3IbC1Pc9ZsogUlux81pv3Y5tARevaZyw+
ao+6Qdxb2AdNbXLEtYEqy4jUWqkbJwWR/6dKG/W1FEoYOwQm+VdJmSwZeu1YpwNSLfXsJr+D46++
/7wRBNbR6+MQgsmcTSppMxNFJAZBFO7xtXkzOcQhpZ585zU4NhZZttPQFUKDg2jQC036tirnRxe0
fgH4tiW0SL6kDpF0IDGp0Q1CfqFpN0PQtie/l9vNNG8F83tiS7yHKTHAXhgowG/o2nrVPFON1l4o
j2NdWEoep1g0N22dVHdxkt8EtYLtWQ4jXCw3iiZfyU6EPLVmTzep8WxGeMH5qm/c22XvYb6S928o
c1zbDmo3C4isGPGiQUjiea+1tbe0E0faOUmVrrvIQyxgDvRxorOvqJxSQjDWQ8vEPgLoPFSV1rng
LrRnlRYFUwL85qjT7hwtDY+i5MAdd1ZtYNgPvYnGrKeGxS7TFNNN7HqikNn/kBnVuZSvTb3oIAkn
6OK09ReBVpptYYxWf21a03kKCuu9NZTRtTPs9wSuRclQpUd/YGMnyUKIiIRd9nlAMAknoCYGgNa0
Jx1hiTOGE14EDtUo+Ic51CExjBp7nHaVCaRJK7oHg1F3j7VTtJCMOr0j+TX3qY3MfJ2p/ptqPGva
Y++r8euMCdtaIzJTImXmbUxJk9dSLxBBJQNxgQGGO/OrsBdPEjU5asidSljdot+Ud0AZHJQWKyl5
daTiqod1cKrBlSx7Wf7WhUqPAJ6MrrhPfZrJpt3Cs6YoO29NYguZo825djE3ThZB2yDZT2/mWzY0
4SE3/PzO6kxpJwqn3lQXLktdtrdibECMBP7ZQDdwDVdqOqeeoIQLrAra8CyZBMvc3p2X+ECxtS3J
Au1Yqmvo1ZYt8caiBiiyspjW7h3YQOJS5k7NQIyLd2MCcyyAdEOFp61KNvPoRW+1XSlH3auMbV7a
d8IJI1BpGyG7Urh52Ac7mBrtQWxh09NsG2NanSlwwbZg9D/A2sSIQY8tqqdZFQezp8BMu9eSqNn7
tT+4pTrquw6Y6rrusVtIZfznIjP1b/omwE0tDPEp9wpYLrnrwRH/jAlBx5KJpLtTD/m1A1Hl+wey
xQOpl4egbpVlrI04NcpVsSrCxluItDbK6OklwbRX6U6diNhe/KHeQrjJv+UmmsY/bQxJtY0cwNB6
mzqLBqLejV6h457aZrx0cPXwFinLyqmrzI2Z+bSYs+nUzDBGgWVUZiBIFRkHX7cz1578aSNyDlSc
eyQpjWkpdoU3nw/PqjaSCuk/WvlnJhrisQNlcyzGxJ3SIr0+iF1yZWWv9LjKifciYHogw+liIq7S
HEpogCiUEhLeyqOMTFX0JrKYM7TS7nSoZYTrJMALQSqAn0BT0kIfYglp4C7SbepSE1rt4sXDruaq
Llr7QNIPbjAallo94ayA+MA5TOl4aPbnoarFjQafKHIvTDINb0DKTwcqbUV0Vk0gs5QfqX1Uod4f
QhMg9bn4QbgHa9w6osohec69DGzoIeY5XqAnQN1vDIKHMDfzzTRXT8SnNLDD6ySWjhY6x9d+UN82
ngKHtZ6yLRoaIThhrPKAaeYvYwaDz8+lKwgVo5tmyQv8M+ceT7tpNwZor6fkkW8GsnOULItNjhzN
xier35fUYRd/VoRK+t1LM47xcvQsfBDtuH8GD3CoWSmfzlZApRJnyGvmBzG92dm4V5M4eaMmAkQB
A8Mdsi5nibNCSY2VpibjeQwL8KjlR8eyM9Rjb9r9hlB5QvcjVrZn7HchaVeqBLDXm5HOoTqswy5t
12L8dnktLyK0wF1bQotxaBpqKdWQgaqqircGr81U9e3l+W6d4e5OR60DWYCUBTftn6f+FCKzcnUO
qIoACy7RoK2KAqVzx4EOVbW7yArOrlJ2pmarofUklKLH4Gl+v4PpoOaS9Qw8NUP7uGFCU6XzZy0t
YZegMNwYTBZc2HQtoDOgVtH1r3tSwVC/MTV0t7zWXHiBGn0dkwb5P37yQ1V76vL8qxVLcyfaTdeE
lca9MqpUEhNUzZwC18QokR5Cm7ACqEazkRICIH0wYcuGxSPEkvZY0HNwvdx4RvfFuZP84VGKDP1z
1teXG2WOmsy4wCnDes8MY6GXEU3qirAsIv75Kg3Z57zPtRfViHLaa2Nzr6tIHSAN1B4yD2GwNE1x
OKrNEyLIiClw1icpmmUV5i1/fi+cP738XtoLbtNjROS19qzIuylCrwbV3AePZkabBG91+RW5ktdA
LrWvqaWsoKagu+ehfgf+GY1i3T9GqdStDVwPtoMDCQ2XteTWCqsGIRXD2Ab0pW56j06o2Tv6pyzS
yTmj9p0o/K2s8Mj2i2jYECt7132VvSA4TPFR7YfdNLZ40s+7UQkBHlqCS3VyuKs1WsJeOURfQiNx
BTxOkoqXeQfvpuLU9A4aKx5t0doozC0eiaTU+EJtzZhUKQhmoIeiflIliiABgqtFEN8ioGu8ljla
VkAXqrsmNot1QlZT+A+l0j62djN9mkxNWoR5FlyPLOhXltNWbtXZ06faG6+7Np/lG1MaeeT910Ki
P5OS0eASfgHajWFHmn2X8y9z/EWI9NDH1apo2Y0WofOgY3uLexPq+nZ5eyZQdX56LyQX6Ao4OK0r
B7E3A73uCANPSQkZOs/QH6HA+th1Nv7yQoSuJfXzU1RadBCeuR9882iOX2sxmB91DoszIwLWVUuv
gMxKANRyc9C8/AFJPxqrTikvrBk7nynKo9wm1YPVYq7UZaO3pKRzVfZdQfLO8l6FmXqANxovxK7W
1VjhGLqrzZ207g8X+aiG4CFnubMCvLnOmnq+KvNXxAcxdUl6pcmLUEKRaiQlahP9OtI77VluhhF+
VelDY9oVXu88IO+AUV1rS0fRPNfm3XC6o1JRHKJZXadrNdSfdC1ci93EhvRkob65AC13qogPbiLd
mw4mLgj4slEG0fopX5kZ+RTuDcK2DPmJEj6RHUQ7Y2x3JG7mQWlkbZWl3WxTCt1KvCRWZZ63uP14
m2apvJIgRpSLqdOUQ9nV/97EQhsOOXCOofOyfZqq3cliRVsFoSc9jEHNr0s8uI35tFDb7mtvWfqT
1fp3oxWg7WvGGOdGTXqHhveA5qmCWL6ddsBFym4lIOL4hykHq1BpmM8cwla31cVYtt1OPDBUslFl
Q7FOPDlBhiJm4dF/k4BEC5hBmLJAqrnG7oxBCK2kPwxZWyIpELjEMQ0OC5G3QzTGXsVhq71p+V0f
cu0aTXqNnXQnKsrixYSCiKABjNRzldlI/euqS3ZVUq8UP8vvClTl7moY3uLI1bxXONJZvVCSvXRd
pbLtOlJ3K/J0bQDnX8IPWWcmEUdW1/IpCxU61diGgk8grc3MqHiRfLrXUh9qWyVxjJVDJViTgu5b
BHbfIv4DkpPehWYyvqoD3Sy84JWd2iFbZuc7IvbgXjDRY8e8bvxhJ+Ab4kWW8t5NCz/cNJW2/d7D
nIC5dBQLERjz5xl0cE5xJ6urMY29O8PEg9RoG+MlCMu3Ue39d9SqF3QSxreBGsFKqdprJjLtXDQ2
NBP1JRQgXNzMR1hthkQ2RpTsjXR6gyK/zbgpxzGiKlD7feD+sUsC5W2TVh1d/B/NY9Bl8OzVQXrM
cX6zB7RChyB6EPL+817vNNGDnUBVEQS0LLFeOyqVuzysMAS2B4QwJmIguzSVRUEtDC04sloblaRD
UE3v7dxtA0JpnrqU1nsPFCBnBViFkJOReMSVNcEfyU20MVyL74oXbsaur6LiyqgoKmZAHahE2sNN
bSg7nWLjUezFRjbe1LVZ4bw584Dj8qqaZ3FMb8eroOxvCmUCg9pn0Tq3UXNjPf2iCxkzAT+rWgpc
jd9aS0Dg4leLY+M30syJWESCU/Wn85zqJ5pyg0Rt6sJErMm4OIyvAhoDwzLD64vw3hfSBobnvHV6
cC2eAiHh5DRleyyHY2IBGprlrASiMkQRT/Xra/RsrKsYpE47c2i7Rk4PnWXCMKqIDFVfy15p8FHE
nO1OOx4fC6MeDakCtBBwd/Gtql8KFSshXhUGkGvUPp7Fw2a3uBlKSGmBgqU6fN+lG6nuCgyklJhM
PiImo3LtzDU6TiZhTb5BEReV6RosnINGjOVY0UqFJraWckm/D2U5BKSqvFAOhuwhCLv9hN+0iMNo
4QV7EuhxkeV6dyNF/bD6cwuDsv7GR5J6NRax60BouhL+QlkcXIFOkg9RkqPMnpSIy1FFPEv2m2FV
Lkwd8xMy8+6KkhyY+LLEL90K5Xxd9s20ySwvXsVpoyxLuU3ffOxfHZ9amqRTucV61rqbUrSZKltO
t/VU33eh5B1sok5X78bmzTfKY5L6RHU+nnGNLb0kvfbFyAmGodWLnyhY9knvTDwqsOTD3tv2meMf
MlVpduO8JemsKH4MsFPsig/EV8auaXZEUMGhn7f+/HQua57/wPl77fSkQGChTuDDvNaGYgHHKtgB
avddI+RWRH1HUke+2m4NL6cHSM1hSz0Sitnc89aR3pLDyb+Dq97ffy9sDrScHbC9w9Re/bCE8pZU
3KlVjKeqXxLH1P0LdIeSho8DJCxlvpBQSFxDObwXE3JmTwZeX9C0gnItRn3Y5/5OcbDT67q832px
N+t6E/QnnXx/prClDbWPHmePYa666O2NAfv9q+Kg00vs/7322oz5c9yP9XU+19M6mifPRoPjmsEN
wTZHH33rBLPRcmNY96s+tduNpofFc6/zrIfUa0/GvEslgLQinVZYE04bs5WBMc8lu07rkkew6E+C
bx5M9hcU/MdTp9VHcWdp5lbrln6YW6kdqaZ4U86ylVIr/Smeq+EO9WiGfRqeMFA/OF6YvvvpcGCE
p++11xxibtqZdArGdVlZgb4L4754LqvyCXZxdqNT/nkq01vxu4dieLK6CpKZ4t+JG2envnzdT94t
XVx1iSaIuo8KHO1UhwWiGalMBqGRrgwntl6UBhDTXCdOGGoEaulBioLiXsINE/EGeuxZnKgLCW3w
5+yEvk62RI6k24kjyxElaps+GC4Sw5M2Ej3H0R1V1ne5l3PibGrGWHtELrFZdPLtbDY9V3bKVCjI
wioPAzzk/WTnZFBzPl+U0BrsniBDzDNhYt4Ce6fTJ2Z2RcW1sEp6QP0z3gw8armJOs7q3msd9Rnr
BfOEl1uzaGbEWNqCZqyCcOZUylsfNMN9bgzfRNQ5h5hpYw2PYGi6zUiHZmF4KuDruXMUSG10mGoA
xrGho54SDhl6XnJ1G+jJTqxhYs9k/WrVST1ZXictJmtE/sIgUIzt+PPs+/XNTk6tB7ZsgbzjTRV5
9pUOFxZEnlMvDYew0W7k8Err6TejJZV+Me11Uan1Z+wkm/MXhrQMSd5pPP/1C5UGeV8d9N3FlyRl
jSF485//yr+/IH5HraX+qbGDA+l2dOypFC8wZ5FwP0Nu0FcCmVVRnu71FrTn/H5kKskKx29tFxWx
/tzGyvn7FoJSG5wa8g1N4QYJHlXBclpxbgf8TsQTGYZT/X3hQ+B31wN7I3Wc88QBXbAyrsrXCbFR
1wYscYwt1Gqd0VQOehgSduOYc6QwK267ZHToKkuzn6OgAst0zAy7XZrlkF7HCQCwau5vDNA7IbNo
uLvpFL217jgqvncO7ixbGTdZkX7fTRNn3FRN82lEgWiBIFYIRsX20cYaulfZdp7DNhjesRNzS49S
6SKlqROXBFPhOLxpraQdcOEp8AlnkSyV3MbrNvTIhsGFZkbqPHeycSpKo/qqIA4mJ5Hz6DRKjbo6
jRaVwXgdh3ROYzT1UErFx7oc8CQpWzu7w7CjX2eDFR8DgIoHvJnrDRfDuGnj+IgQDBgm0VuouPbW
9KYE3dZzmuMPOZ9lMp4tXPHg4C+MQm+etHYo9mWU5+gmOvVVM5FkiZaSVmreLdmLfwBvGK+E2KSN
PW2JQj80lWLVwe86tRp/KHZa0v2ZTwPUPgXLnwRPYotU3/++RcZN9J/DhyZ7lyZgvAEQ30kkuhNO
H42q11/VDgiuU+bZE1ab7jQWb7KQQwBx3Z3Qy46kHP9yVCJGmpFlLR2TtrRvxEvtwG+Z4wdb6/Pr
VJmQ0MkaaAJU58T6YuHJRk5kf5ZHBZk68alJsoBKYgzN9YRgv3Z+VibKqFIj6c/h5K1GiceEBAk3
VDtNrnVUS/AuaotPaTMszVo1v3oEfAsLZ44HX4OQBcXRTW0/x1cTZC2YEs4kwQfRdUhn1whaUL2e
UVsNTifoNbBr0A10pVabNulQ3Au2Dz6P0CEJOJaj7ZN/V2O49wyrOk+EiAiFexTGv+8aVgm8albr
DWUJW/U4vpUNfrA0VvSvckJnBCFVKASBCSA2P4mlAxtcbx9FWeuKmTuv6ZHGRng+QOCoX2zadyeR
dWH984rAG2qeUD1STznp45iBlQIeU6DziIxaiPdpNhm7giRrF05ytZYHqrXnH4Xc7BZevHYOFlEb
6w7hz7tJToERlTYYYEH4lvkAHiQU9r9v5c6JVai7RYSlXKYojl8bTqRse6PIdk2mUqid62I6CIKo
lIKbWC0kagXTizOp9Z2It3OIUy4jDbAwXAGtsz5Qnv+L6LUNj8EBxQbZie6KbF/oD7UcNw3NsdsZ
nW5eqdEc3VT2Rku14EYXbBJdGeONHsShsgi1sFhJQ/QiYFCS0cqoR+jDkuDPd89oqbKIUOsWYI2U
mtTh3NXwzgziYajJGcsvihHhxzXLxfiqVBwjQz7XUCtp8MFsUZHoaB2xLMJUMVolX/XFQx1H053o
bA9WikYszdqt6HFngMjoU6ZrFB6R5EjN/LkYfNPN4KPuw3lX6ZM7q+7tG3Mozftf8z7+6jmEA58G
E8vUZcNWFPWC9dFCAJA10yv3uNA9j6Nv9sself9lRoWUfjmcfoEaj1TplkYQoNvMuJcimU5fKX8K
rVtqadZajgcZJ3JPv0I4dPCwIfQi8Clg8FDG+A54tMsIIyW4VBtI/eGyjsPstZSjKxUY4rtpRJCn
A+eN3vLDpPgRXiZEyk4Aayh2hjexF7RvZydYg7aUhTbaRowEJV9bPVVvcWH+68vw//x33BST0c+z
+l//zf6XvBgriO/Nxe6/HvKU//97/jd/fOfnf/GvU/ilyuv8W/PLb23e86tPBIyXX/rpL3P0779u
+an59NPOKiOTHm/b92q8e6/bpBG/gvOYv/k//fAf7+KvPIzF+++/fcnbrJn/Gk9R9tv3j3Zff/9N
Q8rzv378898/m3//778tqk9TmFx+//1T3fz+m6Ta/7R1tIRt09IRo7cMdA36d/GRpf3TsTUkQZGn
VEwLsMRv/8jyqgl+/834Jw44s527rUDmhneE2gG11/kjSdP+aRkK/0BF1N7UVFv57d8/7ac7+Ocd
/UfWpjd5SLrz+2/KzzYVhkn2oVk85ybyCswX8kxK/IF02HrUWybMRmG3rcAvBi4ORodmgWTnuj7q
a3lRuISKHygY/CzmYGq40JoI81smZoUE4Nrsa/XDQT1HK3yvwUiozb6p8qNff1JoK8xEKs+7NfUP
nDcvBNk4nCPD4NIVZ75osmZfHA5De1uy4dIs9NPowjWodrprbOt36WrwF/Ddm6fxIduH19qN8fDD
k/D9cv94eX/m4s9HVphKuPuGYnNxuVc/neioKNGA0heBdXataDtPyRajCrTTklzDL87D86fR+ePB
Lu4lUH9F1Wy4U4qtyMSv8oVGhmWHqt5VXFbvZLw0D9CZ5af8rXTRX0b1eNXcoiKF/ABQpQ+OrP7M
k5uPzCPMkmcgPMDaozJgfryhUYY4rREot9GRlvayd5sjaCSXBHmZLNOTeQN3bt9fa67vgpH7YL37
WQ3jfGzbUG3mZAh4ljU/bD88TL6OfBQS5/UiIVxcRIaEpq/i7xHT7j54bC+k1cShGJg6z5GswGWz
L07TiaeE4o31QqeCgHCSWeOoUi6sAb8ROyYBK+SnESXjclIPsf3RiSo/E4RNHekTniaMTzSDMhn+
WD+fKQAzJSgGzhSUw6p4JaXeIiGx9z5Ly8j99YN7+SwZqD2pHMbmxbF007x4lnrUeMaAVcmN8Lzv
/HdPopsfDIsWGVpToQseoweTxHQFrdVsDAEMYJPV8Sott0X23mrjB9d+HqN/yk9BLhK/h0nSMPR5
LM8j7Ye7PKVTY+kAuVwQ1QsrBwZ4/cEZX4zVvxzh4jmikJ+2yAgxRECCL4A1p08GFJ81FgMn462t
V/qX9MFex2tMIj642rMkx69O7kKyAxH9kkIoJ4feyyqYCHQqtDabYFmVwHYDexGrOHt2zQcj5z/c
5D8uqhjWP1zUPE7aYppPGb7DJ+cLLYnSTa4R8buHAgIlXA8XFQuAv+Yrv77af3exHcJTFXMWWVfs
i4styZaJI0JVu4GUrGPZB6yYgJV7aailyrjo/fpolyNH3NsfD3dxgem9INYUlrVbqzVSqlBwKRgv
gp5WyOBa8kCjwz+aUno1STIiEFK7/fUP+OB0nXn+/OFCZ3ZRW2bO6ap2v6pwta8pBUxGt4iwifQ/
kIBR/m6sOI6NB4xp8XppC5nEWm2kJcJ6Af2k9bgKD8qWDs5x6JfeF3WJnsqHK/pHh5w//+EEzbFn
EZQ5ZMXTq+hvYfBRzHA5+c73EPU5lf9MQ2WxuTjE5Mcw14GDzt7dxbLR7W5fGeDg7UJv123eB5/G
rgbPNHWYDpvJihqwfPvr23ix1IifQF9KMWw6vqwBF5NiY9aF0skRZ6k/2dFVHT9S5P0/HEJI7KkI
xeuXjkVZF6S1NzAVNJ2ONtu4nCTPbfJPvz6K8ndnYsJtt9Gl4ZpePpAJPBs7jCFqG/fBA52DcKFt
vWhhL9vXekkXm/R11W7j5w8OOw/ri4kO1fVZ/l7WMfy+XEDjSlElcN/0qFzUVJ6UZbSW3PgQruJH
BENX8Y22igkQTHAzm18f+m8eUM1EwBAkGAIbmjDy/OEBdRKTYadwwtYgP6pjUlA7qt9+fQxx//9y
ejb1UYXEW9EvB97k+2Yh2yH0942/HV3VHU/DdrqaXG/hv8hb+4P5+29v4g+HuxgRdZADx+x4HIMS
XU7DfG1A8kXt+EH8/LeHQX7N0DRHIyO5mLwSlJgLWecweaq7ee0syuQxGl8+uHYXN8hEB40QEok3
iwBHJZz7eQZpEK/WlRikvLxXXeaQrXNlZms4sCvDxV6tXIABTz466Dxgf7hhfznoPG//8FRgpzMN
2GixDgBM3yAlEi2NO/OIPlR/bN5KesP/68jqL8ecx8gPx4QAWEMp5Ji0Uaqjsgy+hCsUJVxtU9cr
eZ2txkP9ud62H6yBFzHGXw57sQQOki05+MD2i25d7epNt+3X0qbafDTOlDkI/cUlvXxaskKRnBQf
ioW+GdSFtvT3jpsetT3a9yeC/w/OSsz6fz0crRCNQpdMrPrz1VQKT4rAts2npa3r22Fbr8aVDEZt
6y0p1KypKX+bHyCfG6lu2i2ix7vqFHwwRP7DWf/5My5uKhxYMhD4K4uBnwH44N5f0Tq/V9f5GhDg
R/nWxYj8fi//PNrFvWzGVHOKnKN55qG0bBftzij8+n8akP8+CIvFz1d2kOpGRryE3iXZRvZqHZI1
gm1cUsN20YJbSksEZj445t8/PH8e8yJfnvOrPp/vJoLQTJ+gatbpptpaG9aF6+CDJeEyKry4jKZw
bPlhJMZVh5DQfDRY1DtIZQvHHfbgKffO7qPn9OcyC3UOMbtZFrrchj37mf98MRUJR5x8RBJNCbSl
zahITxjgFPH0wRX8u+PMgZ/8/0m7jiW5cWX7RYygN1vacu2NWr1htKQRvff8+ndQmplmofiIK81i
tJiOqGQCiUQizTl4I+l4DlNyMH3RcHKRYohFakzM44S84Po9SFi5x+2tWnPXBsmQ8roqCLiELhXq
ADyliVGMtiJtJ2UgGwCky3+SoFL256e90qpDAgkNiCFq3AEd80G/tlwLLVTK3oJ4JDU8yGic0UY7
BXAWTDR3zJ2bHrN9YNXAaUBjtu2D7oFjbNWa+YlICUmihu1CREIup4X5YTillkE28cv8engMhEJ7
2fW/BDbL/ATifyg3CVnIRCJuRU5Kp2TNeaxVkjYNpmJ2DjlYGE+MHkDHJYCU8RumZ10RxGwYeLQT
tNTfNbvtvVzzjxfyqVBF6TSUb7sZrBb7aAdQr9hVbVCLCpZoDpwV2MbztsCVjUVkS5KbsqxL2nk9
FmsL1iM9RtoV8vrgu4JUzMQ9an6LufCM5frXRek6IDcNlZdp2LYiVsuulkTYSY8BZ157NPLsB89j
yJCXkj1KQjsMC32thfSrDgg5NY6f0X3+htqHzYWd1wFaZ5D7v7bVXzmdIomiYFSqoet0Pi4EElBd
dVC/nEZ3GPx3v6y+b4ugg13i0pCTASwWXmMKnhDUlo5hxXNdhC0lN65wIk9MgFDISB0LjnjkfUva
MySuagVBElJTBq+eAfQWmzrzoSGBpoEYcW/PJx8FKk+3lYfoeX4VT4ULHs6ScUhXRSLTh8yxgFcS
nVzslHDOyhkieTD4aMOLiEaMP9FqIYLypHHchRgIhIjBwmjTvr2PEDqUTraXsJDqLrL/IHoQkabF
CwzPP5S6KMcqGCDzMZQaG9d/oMr2pS5KuwaCEUMvEnnRLkdAUlaBKDz6BEovNJdVRgayMFMJ7A4m
Eu0Agb+Dj7N6Z7IBKt46sxM7w7c/0u9TMJ3VMkAJNU8jBANw9K43GvTTlWBbBJZhxLiiVuIwcaEi
TbXB82moaR0kxWjTxky+C6aeH6khuttLef6djaWkjzPADNAU0oKpCV1bJ+4keuUe4+s2GikxgAiC
Uwc4hrir+J12KGxMBe4rBqnNqo9bLCl1fahRm5aA+wQtj8Lb/QA0yTyxZ/EtZIUV615lIYnyKvwc
ZHJQQRL6oBFIowvQVe/BTW1ph8wNZZOVel29mZZ7SPZ44VT0purEqsbayh4idyQFXf1HCQPFewUM
nUBuYZ13Yvdbm0nWeiEwkQwjm0to2L8NDu+gvQ96IgPipXZsq8+DKx0mW8R4oJNbLG1X3dlidanX
ErDy/TYcoOw432uVaI5oqtu2VTr5+OtaWIigXkKgRvAzjahHnLRoNVb6pNutybsmGKU81sNrXSGJ
0N2g2V+iSyLg3Z6kBgZpJmNZmkKhPlZ1/cxQiVj39Y5pSDyiGguYPypK1AafVzFcM5jhfnYBKOyB
TAgdkibKpTukqzKTVTakK5Z/L+KnRPHSRvhBm0sfep1ftdkhOA7vnWyWu8zrLbTtfJ1O42thT7sp
ZLia/+c4fEqmTnoDyCpuLCC5cXwPY3OHVLAiq7MBJ+FpmDJkmAtFK3J+GMGFfsqjzrvUVQAz6yFv
vptd0crQT+mgrIXu7eO4MywkI0+lqVjxoTtKf9U3isX/LzkZ1g5TTgC55NBHvRA4V3Yumt0tsk8W
cIU9YIZY4y07bbF+cXxqTfmAbuLnRiFXFGCqraT9obeR54svDLtdvYF10geEex50sZQUvhujIuQk
tMiXFgImO3wr0Xf/EB0Mp7K1B+kgoCYskZosKzPJkkz5Gb2I0XM5QXJQ8LdpWblNId51fq7YQN1x
E67wtlVddQN498qiZoBZlb6IgaE2FzlAmwGCiyldTGYU+WRti1h3bEjtKshQosOKvoTLGf1+Gn9+
rkkuUAfnXfuFnAzelv6SMYlppV7BuHZXZYqoqaOSAzoK1Mku/YA6NWg/0vFsI7chOLdzpENIhN30
ZrPnTZBCf2FFT3Sd5ex7ljKpuE0G+yam1iCTPyhudigQsEleuMvumKnCtV1bSKIDNSFrZK2Izy+I
98GZ0SsAXDNTuW1sw0ud9C/W7bcaRy0FUo48kWLA40oQ2LvC99YdjrwH2Iwd8Nnt4DQffXu6wzBp
7ZDEqJ6Z8btwzzCiNUeDxwtp0+CB9ShTsXfMDTEmos4bShIOuQvke7xhUlM59F70xLoeV925KKNJ
CI9gRdXpsvlggLci48j9mJrlM8lwRO9oehkt6YDh4MLS9tsKrm6pjn4iNBMJ8G/U9SGHsgx8HuhX
5WKzT7IIoaJkdKxa/doySiq6apD3lQCVTtko5qnbOm+53hxmoI+CE3RyhjlUvVDmAzcDkYkDEgr/
HqBBjRnr4AzES7XtzHzo/F1X1LllqE3OujrXnPrio+iEVZyqs+EH+CgMK9nFo+HqGDLAcKCD+AcB
ZQNwVM4O0R+zveTrYg1DRiUdHdMyZdSSUai1gV4NUwyeOSGxi1kEHnDMuKjXNha5hH+lUBGJknRc
EhSQInMlzkmrNTd9lAeP27rQdcmz81mKoewnByYZJ4QQo95Ur8FuuOlUK34aM7O30JpsjX9pAJ3W
fmxLXdVNgyEpKG9hno06lJLfKzrwW3H7jzkGdTE/KRaAAt0WsvqykXQoBwR0EWDiZB8Xcb8EQM4p
aDLciR+gkwxMAIU59RGQBWaxbwDvyyzFkOudDluXAqnrvwAiiSz0ENjHSNBgTK95bdPE7kvGpq0a
IPRBFkjh0SlELV/axYlehfFgaoGnqeB0rZ5xgzKWb10I0s3IasloM6MMAxwcfq8S++M4tNYP9U4A
UqEJGEiRIWjVGHCU/hFE/r7YJqEZhBmd0vCYZejNLXfCmPXTn5jCQgZlCgiESgmgYuRaD3bAgzho
j/pJNSe324cHZV+zbG/VEhbyKEvIBnQuwCti8cTAFNsRrPIHADGYqd8xIpY1SbJEwhVdR2MpnWfu
6gxTFtqI118HtC5wBqWAqNdAUV/WjH1aMwjERbKgaCDOQJv75T5NXa+AmB13uTpkZlmqgN0rXL9S
XcZerYWyuMpQ+1bQXQlu30s5spoXAdBv4Rzeste0NwVQFTQmZggdMNF+rwA1FZnzq/EKHjeXFf+t
2SJq4hpA+fG8lWQqjC47zNgAUXQwM7BE8mF3M/as4v5qFWIpg1pHkMZ3yZhABukAli3y5As8xdPd
8IF1U7HUoZYy1SrQB8R4FYSNaknNqwAWgj/Zrc8VUyhflKMLohwriCCZsonfCb5Ztqgi+raGKnT8
MdnxDtiS7S1of3cM2eSipf3tYiXpNAGaPzL4V6wkOFOQ72zM5CDfK57q1jfM0JnsypYs8dIqZwFs
LbyCB4/8kIAH9E09ACHPBmK3p9rtAXMJj8lz+pg6ucdKBTI2ke5xmcI8FRKRaAnm2ao/xgLDhawd
7OUyUg64wpAMCOChWjBVOxWAUJGfnHpZY4hZDY2XcignjIts7oQRigS38k/DnXeADHSBLPirW0Cx
t62DtWyUC+6BGQLuYUiTCY12DdqCmBEUs9aNchZVFIFBKIPpx2oMfCfJKmDuwrdtNdaEaHhKgHwQ
pcur+jKeojlwOODf1QaUG5xoyaDF8jFp+QdiFBnN3PgPUw6Up9CVhKslFc+Wcahu8rjyJK56KwLR
2RZDN8Cew00NfUfAlkbsIp259BaXfQH2r2Y2UCeTvXpvuMoRYB66XTozojIgNnnTMcn/h3zT6kN0
KZdyunVWYu6XO8vNbkGNAAjg7DDv+p3m1BDOn/LbAOn8YZfY3T1g3P+oBrT8AGqB1THMDJQocYol
kE3IoFbhgHOYsOq+a1avYXWBNoEyJBK0l24qhB3NRQYxmqy/qFL5JAIpnbGH5DdoV4gJG5QgJU3E
2AN1joEuWgrZCH+BJ27ygXjKVffRPpzwyAVh6nHYZSzPsa7Vp0TqLItqOhZCBonKne9lj90j+gZs
w2kdzLZJTupMO9bNueqslkrSh1vPVEXKIbJ3B8c/KMfQRR3NEqz2kf1wWE07LaVR5gng/laKREjj
dpi6/Vq6lUcUHL4iD2zNjRkesi+MXVy70JYiKYPsx74TMXhHRJI8cHIEhFA2WvFdnpu+HVkAynmF
52yA/2LHN3rDcDjnR8r/b0Ui3e0kC1nZy8N5gdPn6Mm3wC9/Kx/G03giSTfwisaWuu8t9TtQwnc6
wgmwid6CrM4JXNh3jGKN/MhYE3HTspG4ujw9wImdebnCNw3WeC6lKGBvsUgtRXKK3GTlblZ9+78H
SaTboXi/1JKRHCRFAg4QISZWBVBV+IylJqa6tdKUT+hEA7iRpF8CQDGJp2R5DLgwwJmraWdn51eD
+IOxkCTq2xJJDvTCzaMTuR2yHiL5Q/OROYWHFs99/8Ax3Srj5Ij0I3/y82bIgctmip5/46OtrHvE
VDyeCvOh/ciArOiyXANr1yhn1GaaDugJSOSU1EVb923f9vugFU7ba8gSQzmgXMkTELtBTBt8mwGg
BbRgE2BiDNtYTZJ8ugF0J1zuVA4vAHQdHCjSVDK8t+TwgyfOFl39CGwwtKVb23oxJVKOJ+napMJZ
QKjxJh5EB8COR+CpmKIrowUe+TpvWx7ZjitTJLeULsmqgiflpYKgeBNlcJ2i8jN86doJY+hfFECw
i8yRl1XnsRBE2byQZoYEVlh0HN5J3+t954Wu78agU9rlzp8lIbWFNPoSzvgRrEaQJvM5gjaQuA7A
UmeFhasX70IKZet616Pbl2A+BQHw72MZ9EGsrjyWCMrOyzzuOtC/onGsLsEejFESabdtAesWt9CC
svEZsxGiQXaG3OXlPV7cTnaD2u5+2AP20mP1/rEsjjLwKgiAmxBA3CiCG0HMgWKLOSBCM4qxq23V
Vi/xT83oTCDqkEmlTCiRSRHvTdl9LbSAy9/3cWDmeWOCo5UhcD0u0tB5J0uYzETe6fI4gbiNGzFs
iOyMSzqvCWWdWR871/AKd/im7Lf1W3WCC2mUcWCspY1Bw4YyY5UBth98Is9lpGGiVpfGr78pCu3I
AFVBXyh47tB3QCnW5Rjz7TsuBj2K9AY4L2DqTV7RZPa2mNWEO/JL/y4gZYwiX+bAycYC9m57AjCz
iIYUYTfueku/M372t9Udv2NlL9bOmM6rkqCjJRXTVJRFgia0Q3NiiU1D76cKEPqCWfpeexQABQOJ
M/Rba4pI7dScZHpSkB43GZVFsC7d8Rz4Mc3sDXlIzavcYacPjBtyLZOm8eiTBxShIeOxQy1lBz6D
Ge/Z3kzMAT22gtm8kNZ10a5fWPX1FbsHERiZttYwRCXwKvH+i4iGCxOxKWoDqNGu/6C581G2i9OA
piXSl8+6I6/3C8LQ2oopXHTyoVvjUpim1wNgkiAMlAw3AYc3j5b82LbD65NFRCDLinFF0mhJ6aOK
cywbvQoR+ne/fM9L8PtWDGdx7Z0gQ0M2FdVXCKFxUUZjKGN5xv7ks2CDFdCRQYihz6+qdJcIgHdm
OIv1PVrIo45wNIzdBAKh3pwO6qF0/X2w7x3S8Yw3gy0xlCNn5jKuuFSO2qMKcM2BD9olM94HO2mX
eIML2EZmTWl1nxY6UTZejKXS1USnpNVu/bpySpkPAZYeMfzSqslpMubBYOAGgBQuTa7vYi5BNzvS
7UH02gv8D84XXrZNbl0EKqaKpgH84nycF0dIGhAkg3cDQzTND1BqWUXy9t8EUDYNAutQBSw2bgsA
YnOIi8r8+7aE1d3QMQ8PDdDOS3e/cZFYggQHEuQ2smbfrWswGMUsXImrhULzLmoPKmrbaLzG+OTl
XogAJknHSImtWAFr6Rhboaw4v6kIJYJaqsho/xYx8TdB9FMqf/jSx7YIcgAuDggRAXcpYywTZV66
jqPXTdbOoJe3JgNDoHwEctGHclTtPPkxtPfbsq72hcgysFboRxIFYChcrliXtRhpDwRMnPWz2YKn
AoSvYAnLrW0xV5EdJYZs3MKC81QFtf0EMeo8Wj1QnjL51kh8s+YNxv6wJBGFF5KGJBPBKgpJvaKC
O/O1bTXLAPJFKd1uq7Rqa4uVo3xmBeipGTW/2Er85iERswcAkTNWjbU5lKfs20qXMOQaW00T2YOh
HZFn3o+54v6+JjKuMqRtBAX/UDYQcVxXxRo0ASqyKcbvrcJYquskMrZ/KYHafkzLJwAalWIAVjRA
oFWcMLT5n5iZs4Fyj/rXz+je+BnfkqG26J63SRqZVQxaW0tZlDCui8CADO5e2gVIJCsDzA+xVQG+
SsgFcwL1bNUIjC0799bRhxfHFgUHgbSg0GmB2AeoT+RHMebGs4/4NN7Pd+D/siQ3cxInONS79pBr
Zpda/hNAXF0g7kd3LF2v4zus9/IjqLB1qBN9DsMYHuQQ38sOaU9V74q9aCa2+rhtPNeFiUtZ5ya9
xYEL/X6OEg4K5ydup9iNM3wUh+AvA7MToIJ6B6uLlXus3MTabmJaA4gveKmRYOxyN6s6BH3N3MJt
qW/gjgJNA0BAJJuhGvHlV3u5kEKZ7cSBtFvmIUW40z3NLW4Cr3U0jwzb/UHoimcUr6JFAPOQAICi
K+gRgCInragSq5MbBy8NgGqz9FnxjRciqFBlKHUOQDp1Yk1ea+fPGJF/F2NzBtczmodrzLb5sNrp
yEQDIrtBreOFXMocMZk1KUXcJBa4hGY3OVY3vYn5iA/yCmg9dsnoOrd5uZZ0bT0wAlVvBSgKgbrg
kUb4xNPex5/8CXlxs3xsMV+9bSwrFoliPtA+NKBK4XVPWSSA52dQaI6JBU5Eu6n/Qsuo2fsKw72s
SwEuhURMBaAbl3Yvgu2g0PwpAeznjwzoIXXY2uAtNrd1uX5qk/VDAILeLzSTwHNTYkZf4oYZyhQ/
MYOZkXlTj0MRZwQzoYue3n1G3m7ettQ13aCWiNOM0QWVrnBiZqc3OCVLLWMcviglsN0CYBRKMmMJ
rx87UA6PN7SaIlBEVyZ1cSPCHkHALCaWfyMe8CDdAdjw8OsEgOuEIW3t6kMDLYiUkUKVcfVQdtFK
XckLLUjDebTvZrekrzVwWlN70I7BQX4eLc6bb0ALtS922j27fX/tyMuyhhFrfAWGAikXFpVzJcQY
jgflveiFymsufpR+fwBR/fbmrcoBqgGWFfGkYFBqApda4MUUcrJWt8VAsLI4tbKqOMxqwFjSVetc
JpyosAjQY2XKqX5sjW/xM+8kx7C1MK7nyOZg872ZfR9fIpuZxyAa0E5sKZVynroeR+OEtIIV78Em
tZuPPabZaof4sMIFNwlLy6tnMsxUwUNJMxCZo0uZMtMpCVO8ElJyBkEQ2O6Hm8ICUMNzjbSoAwoL
oNs6/hvQBkITLDD5O6vGRizjSt+FfGqVmwxuRhshPwxeA+lUGQ/bFrMWOFwoSC1o1tXxDCytxJJ9
Rw4t5AKO+l4DIz0BN7Am0L7B8Tj5Q+DKrBrqdWKbLC6eVkiuCBiuphugVGWU6iEIMS9wJx8wbmKB
welRNvU7nMaX4ciqfK2uJV6/OjLOmDKlxTW1YYC9NU7ApgMKqxzAwkD+3V7ONe8JLwOIThJpI2t0
6bIVUNrweo3SL1d+HfWvonhfa4y04aoWCxHUrSDFSg8IZIhoO86eI9kax/22Eus2sRBBuZFYBWNU
H0FEfqr3go3qXQSsARmFAFM6cAewye1iq3ZZfRLElq9sfSGW8pKBwClR7quxlUaPgJWPddHk/bsk
eU+AvsRQcV0WYLnA3AR8DY0KhqRx6EGOjte9XKKNEaEJfFdyUAACE1ntjvgw5VXOUX5loVSsORTE
6shdni9Zg3IoKi50TJDq5FFAWk/6XbDnvNZrGD0nIjm39GICgBIjjmRqDN1Kl5YYl8hVCGqRoC9B
9bgjKBM8yVQ9+QGBxOiOdvVoHJMD5/i7/MN/ag/oSo1EkzSkWLlD4G9YDW1rp11SkJkD6qakXfdO
iXWG3i8JIN3kTTZhmsXEcMlf1ffOjluXhDLMJo2Vo3IhkfJtNQZJlChUI4BQvYbqsesZL+qV037x
+5QRzdHUgs4ZGunNK5oczQG9vnXPwotYsRgk0Qk0BZbtujQRJihYzeEMKS8d5n9lYC4Cea0HDIfh
WzyGHW+JuUoWqs+yrbR2wbwEVw4LvuCMWIEZJFjTpS2BMEnsAvA7WDkYT8kTzEP5W3w2wUpHkH9R
BDKLu8guY2Yl4Zz5oswYYxYYgZBQIQEUG+WKki4LwQOjRVbvBjvjGNuZNbq80wAxibP0U3ZTH7WX
FG26mZ1xVngDbt3sSWXs80pYhVIhomGDwKMjsLrUH/TjRTBkXGShp2zHpaUTKpojNEB9j74z/NKa
SeHdglCDnFyehvOTgj4ASA701e5wG8tgfQUqrm/Pt+JeNEyk6qxRRoMhK0BeOykLsXT6oFQBBMyN
emRNfGdW5U1ZM24thl504kdQB3kMAHVnVfqThM6C6j4GFtD24q1v079rR7+XQBOTqmkCGSDcMwFH
a4381zh8bqucIYilDGWUeF+qSSRBEMBwrVhAP1Jj2BXam7f1EVm7Qp27vJ4T4FxDjiaY/GMGtnkb
xI/P9T1gTPb5HdqSbMmTXgegz34zbnBlATJNuCmZcM0sfcnfF8mluawEqRbxHbGG5zQozAd/Apka
y8+w1KWuRnnAQKLRQYwaq2YXgBIweGKsqIgvvXInn8dLoMJpRPq6PJGdk+6MU+t2QHFSLQD0I8Uf
uvmOU8zsefTy1MxvM4zLNzv5IX75s8NGxnOB8A2XQT5ysZylhAzGHONa4nPJhL2iTPq4ref6Sn5K
oAyUS0c/42dcTFnxLRHu6/Jl+/fXXu/wiJ8CKMtUJ5BYgtAIW/UAbidLa030eyKnMzrzTf7Q7LbF
sdSh7E+XlLKqyIKNYFcGhU5dB/a2hHUL/9SHMj1xbvsa9xCumRiEM5FdGLEJJhbGgV7VQ8P2kooy
XiBUPCKVNfAnahnneRbAAcmbYpe624qs+sCFCCok0Y2xUAaAlFlCL1hSG5pt951rv4L6maHLugl8
SqKnV/tK0QdRgySCXVrezUfk9l5KvMRVFyR1E2OD1n3hQhx1Bwe6mvY1kvoAZSz3/CF7lB2CL8g5
ijN4FRA2IqtGsTy7RxAbmpVLUKjZnnAtEgKk+j87SLdRZL0R+30EOxkRgkn+CROiVl78DLQzY661
vZerRrkQRp3iQZiQfgC5mtW1pya9TWu3ab9si1iLLZf6EItduKKpaUqFB4YHgqpgR9KzCpDdamah
4OxXr/wupj9kMswK/G7qfEWFVoC682wsgnuDwqOjHdF5FXjjgcSPhExBfcxcVjr4jAiwJZfy960B
gu7Sh+doHDBJ2fldfeId/qXwwO37ED/6d7xdW6hE3XdP/0Oyav0wfmpNnfexndoWHT54UX4nLR2d
x93mR+V9+lqfcVtLLysYx4T84pa+1PGfWrk2OHIolTA5FgV/aoxqJ7WxXYaG3VUiNnoyWA+U1UOB
pzSM/dxSRx1NFeRRQd0hPO6sztG97EM/kKiVpKrxqgTwhTU7JDnHekqvng/kjURS5MM1SskNs3oK
qhCXeRNl3tB0ZgAIbCEXGcdw1XgBA415ZYx1kuoCfUjyUcpLyGnfhsNkzTZ/mBwMJB45Z7pHS+74
Glj9DRt8ac18lnIp4+1A6dv3HHn76LpTxKiWzCDSzgd0bvzcdgNrK7mURBmq1IH8IiGRF3DgrbB5
xlSYlRkMtOtVIUi3YA0NgMvQsz3AVJOkFgTSlpaemhijsadxftvWY/VSQgYJElCRRNGE2io006ez
Tl6qpOTkDV7wbhAsohQv1P8JB2jNfxropsGEuYw5c57aolmNFaFXoNPolvv6FD12t8PjjLwO8uCw
e+UnGdEWQXlqljesXPhaNLGUTW1ak7cgBCAYdVNxnOdv6vydsZhXUxBA5VoKoJyJP8hl74dwJtOh
3Us7dZ/sdZOMmbHiu9XU0EIS/fwEqnZZVzlxW3c93PSMsTYii8Ca/UJi3tZs3RL/3TX6Mcr7Kd/H
HFZOLkKznv4q5QJ09SwGklUpIB4xMCIDuDE6QEoFcJZjejmyQhCzc+KdInYYs/yTQyXj6a6jQRZd
XdQe9WXDod2KBCT1ZPXBuxr1pgFWu+0FWz9Xn2LoRm3ALKdlgWQaXrucJRq65VcVru12eCkq1Zzz
+XGe4tDU4ukhVBU3CXmAKKojw02tWvziKyiHrzStFtcCvqJsipPCxXs0hzIuM5YI8dLXh2I+GD5J
UsbJiybdpdXj9kqyfp+K6aI2+Puh0cSRGfBPZcxI/K5anYIWX/AloOBJ12/FslOBFYaLvlHnExpW
vS4Unzifc/5ADwWJc0Cx6ciMUVuRc+MgRSRwDIzuw4/417TTH7ZFrF5/CxHUVkiNkKMbHOcnKH9m
4MYT41c+wUENJsaSrbufhSRqU7q4rYNkgDJ+Lr0m/uS0HAg4ZWTnuxAQnWEBIJ7+mFfSo4HrBRSI
8W1W+1YdBiyGnfXd+1xWYj6LeLyoJqGbsLJWqf7EAlhqijZ0LmDkM1lSyN8XUvymU7l6hpReRB4n
rUDW+DFMib29f2thIcaW/jUR6i7GQ7RSYx5SFNDMDgFSx2hzUdObWD71gLP5A2GEHU8/0z1p1MIN
YlUpWuHD2aoIrhXZFvDircXnOBXv2vIPynyYT/6URi1ghslkYW4hLU1OfIGIRpVNLf+2rdL51qOD
+aUUagFno2jnJEVcjdlAcE1k3uxV+xjAcawi86o9LNShohhgibTjqEAdsQzQ9qSpQ+5bGhAsI9PP
p6jfbyu28pZHhRQ+QwK0PdaRHrYIWh+diKFeoRIkvPk/O68qCM2e/FpZzz5eCt6IN2H1Y7K1Q4sB
hUGwlArl/eDJ+LH9JcQqLlf48kOoECppuqjKAnyIoX6rDMPsx5Zhlysv0EsR1AVdJFVFkJWh6yHC
VPKTfiAUF/Xdt+wG/uapP1gxALAt5SN+SG+iL9v6XbtQItxQgGeugBuSRtdp+z4C/5qKgtHQAVet
NbO0sTjtvoiftwWtdIMIqI1Iqoi2ThnwkZSzjqexnBWDq9BgY7ypH9NNBBQzgjw4nLrn/kbdsWsW
K2VqjLOA8Qg1XAhX6DGTOWoApTwWNR73k6Ohu0zfB56/J1IJIB8evNbAhju8Piy4XEV4GR1jUGgn
om4+MAH1rTD1KWJV2Kx0ms0YxCGdqyH9CVzlPPgfZnZX4i8iFIVqNO0jiaJRyxsAUigvcj61apu3
2n0w3aQu5utdoKzKx/jACsivzwXEgStUARj+mRzi8oJIZ0Uj8V5qdVxpzsBYnaKvDINZvR10tLbx
4DkF/yTl3BIByHczOlYtMIy/Emiz3NX3BMhxBnokclDo7eRcg1lQvN49tOsB4JB0n4EUlS6/Z4OW
9FqONzU/q2QM4lXvUjvgJZ5x7ld2DIIkBFgAAAVzqUG5lmaW0M+tIqYYDqBSxpOmPJI2JdSLMMzD
qq2vlUkvpFFeRhBKo41ChK2/QJlAOKbegJsocsqnYHSKxITLQbub07kCXGuqWU1o5iBjHCO0WFgG
yxuQgInyq6SlR4C9gt8AvYSX9lPmuj9VcpjjZFaVpQAOgrSPZCfuIdyJZsScaV9zPxcCiUEvIppp
wAqkIgRiNOux7Y7DX8mNYRnvBRAfT5k9NFavWmCjZHVLXh8UwpqATlC02xE3RFlxXyUTJjyBD6lJ
tZkFmVk1T9sHZU0CJrUI4y7ST9fINgjTulgPMrDY8ebA33J5xjDVFQmyjI5jlUe+BOE8dfsHXS8k
U4MbVs1q1en9znf1CrCm23pcHzw0VBM+UpwFEEhK5O+LHdKCONKbEleRoOd7vsnBZdM9tIXEbCq7
zlpAEHJM0AWP4itwRjUZ5bkUJJhdqO+TdDjEYmT74+QqMcgDtOoH6LEPASaTyihgvFjImabM/kI0
dTX0SqFFaMWprIybHG64NZqfJca4ekAd+v5Lbvw2pB0INZZumrK+Up7RGjHiKsLCu2N4FLliF3Gs
avdKHzd8Cxo/CCcxfDV9+Yw+ZxSyHhmAFcn3moLmC+STv/S1mb/KbnnochNU46w3GW2V6IAAWRCi
F9gMupfoQe1pHjptTuLYzH42HxxKAw+pq9+XtSlMZvRVeZ3f68pkDqTTtxKRihIFehFJfyDw+y6t
NCFEskaDYa+k6+7GWkebiyFa45A/pcJ8J7ST93unAg35YOvWDXS4IHhCCudSXgeMPmmco8xM1cbN
Ne0dg233ch3stsVcbSH6yBGYod8a9EsYXaR5FDPfAOSmPwLT9637OXwQ/gAdoEfpl8HVDtFb6bGm
Da63D9LQBokqJ+oCsBtKsaJXJsykpABlK2aT76f3euz221rRLoUohXCI7JYgIudLt+HLgxSXKWTI
mC8dwqeyQzmdXei8tolLMdSpjkupHusZYppDa8f3vWhWt+HbcIsWcrSOg39Wf8pvfd2U0Z1x/980
pMK+OuVaMSCio6ZXfwxdEOwNIY0SXDUGi+9vfcc+V5O6sydR6cVQhqxWOmnVF0H98t90IfIXF4A+
TE3lR/j9GQ0J0l4Kb5L0N5N3tEFQd0zll0I4VBChheBADUVTmxnnlbVI1HlVemTVpJpI0FDa4tTu
rmoihlmz7I38fbFQVVp0Y0M2gsu/9rF4ksbc7OTW4jP0nIe/W0Sj14zyeJhPC6aUhzRFil25PClA
KEVIY21v/hWfGC2G8gcoY4P9nJsAJ3MSD7wDOFQ07CfmaEYWqROS/kX9GwI0/VtgpwzhjE2jqwt+
wYPFq4dsuZydJNHNEH032/rRNz+lHl1R6ItK75UAq6iOPuQEwZcixOz+3H+p+9YbpUAxp7xmnKir
BzAtlXIPJcbislmGYgPaMiPQvO9JT60RYKyrs1Pgp+AZFR8C+z/azDmfurDQ1s/qIpygLd82N0KZ
mODLtpOCEU2tundwhqEREiAZBh0B9GOncakGKYIwAvmjt0clN4G9sL1z61IMRKXorzWuCGEkX0Rv
QkMaLcOHfjwVSWz5Msu3ErewDAzPG6V8CqF8q1/NYYcpKByyPm5vx6n22rjYYYi+2QuNwKDzXrVF
gKUImHQCgSQNKzKoqdgEIzQS8B7pw7k3+Q51O7EGPXvu8EZ0UyesOOZs4FcaLoRS57uqjSKteyLU
iI192LV8aY2tDlbtslRMYUZP6ZCLqlOqfLAHjANg6UQ+2uv82DNinXPZf+NT6LHDvB8KmevwKbyH
4eJyP58MF61CePy5wwsHJpPyI3iOdSTdSDttZIfDnvu9btdf1OPAqQHjAODhr7IMg9BpotzKjTWi
+MIHaEcV47wwJ6H+2LZeyrX9EiSpCtrJUGI0aMS/cuAADKq2jRUZ/qNQ98chGt3/JoJyMmHcCM0k
QgQ6QKLDOAXCHo/ekeGj6SaLX5oQFHUg3mNMTqFuPUNtWyFSG7C1H/re9B9kq/NAN0kI+4ybyU3u
i/vMLq1I/903/N+Skaoh1BDYMVrBkOu4pukaq8F4PLiq61dOrBl3+uo+wZH9I4NyAAVoNotA6Bur
DDtHm9/DUmPcQJQfu9KCfMHCJyfCKOExAQkG7nEeQHvDrNnRyKTrItHu4nT9kkMwpkjaA3kJSo6W
dZh66iYkVHzB1Sr5run9QzKNtVn2sW/6Af/sA6OuKdAK2BtuUmaM4tXqUmK8FyOOIp4XOhWO5z0A
u6d8hqGU9xz3lmmMijodqpw1BDk0soQSOjrgtC9XspnbGbe4DoN/B7eTAtJRzN0CiDmWd5EHlkVn
fJ1vwmMAvKYv/iMrWFnbR4lw8WLegKAPUZaiF3UbG4kCS1F++GpgY6TZjDsWat26FJxYQo6g4pq4
1FFPjAT/FzoChNzlwq8GQi9F7uxt10HfCr+WEif6HzFUcDlLQqkkKcQoQLjizNAqXgIvvgVl+U5m
mAV1xZ5FYUYaY1VIWhsGzevdI38xJVnYWJ100MDiEkWvXIbBteB3R8euJFFKGVqk9GUYwLl/z5/L
zkHDGebIVJt/az9Gr2it8F1H62l5YI+jrm0bqW9i7Jxw8tKEpkMyDZUw5GhWlytkAmtHU6K7IFed
7X2ji1a/VFQwk6nLcIjIC16ahyTnXN0JRXPu7QUf7f1oy2DmC23tsXTyL9GpOkkWGJdGTNxMgTkw
Ij/6Cv9bPrZTBuMRJn+oM+5LhdFkGfQUnpLX3ubMzAGsbG4nh8ARv5KZIyCWeEVhho/iSfXtgU2Z
vmpP6FL75xOoW2FSR0kfSnzC/5H2XUty68qyX8QIevNK1268kUZ6YUgjiZ6gAe3Xn8To7jNsDE9j
j+560ItWqBpgoVCoysrU4+sY2KAog9ZG+6NWIkG6JjLEHXils+W5Z4a05QZFjF77mra3HQrz//RN
3xfEBW6V1EZRMzvZwT6qR/1hCOegvwED4g2QjUF2m8lQWFURsV0kLrGw87LtVLg2wO2NGhQUZc+d
Crpd5eSAgALt7CWkBxV1xGlfncpnB4PG9Q/VpTsG2G6hHq/uRS1uvkPy5lLQmcJLQmVYKb5SX7ZF
YYzRxJqF7ZV1y6YWup3+zdjPQeJloe2XV0pgHBkh3gweNMb41woyqa0vvf4JXNCNzZYiFZxbz0or
N7WeGjnQnMFLJ0HV6A2Qyt/Ra0NchErHPDEWHWstDvKOHV28tInnMB5jHzPdbE7ogaIZxc7wfOoZ
+Bufu75yDqKRHr7V/3fboa+HNj+aF4bGneQqn2ebLlbrJQcpHF7Sh+YBHKZ+fYV6p/6c3tND4UNV
LCBXpubN3V6yPRPZ8t65Ez1at/IG8D+gK4UKr4pWyrn7TTXVytxZWs+o1YBE6A+gcC44Y+wL8hu/
tsF9YTuuTSNt5RZxM7uzDsOLfoREZVAkrv2l84hnf1N2GD2/B96w/FWAVjcKtEMSTOCA/y/4V9je
Xvo1nBtUZJmGRseKR0/2upsCw8b6bXvDZABFwjMfXduG2DWqsKAqQMWXz5mmwpjkVjFBMoSeuGUc
zejGmL+X/VfBBrOffL4kZoexsWkWPiKfHTU0A5gfbwVMn9u76cr8AVWWJpDRVfLzQA3SI0AHj7gZ
DtGj7bZ43qkQBsVLMDSglyXuJm9cVA67I9AYgSQweK24Z2/U1wnRonjABwdl8p/qSbkCmsUjUELN
93WYBpHfhxVa2hUQ8BSaQ74IisQXgXDCzn4CD82Eqnqi2+wnVIA7YDo4eWEnvvCjA0tJismXQ6Qk
ARF9CnYvnX+Kc7vcySZKg/89TcDkc28drNviKfHywDzaz9Vh8dVnQHrwcvs++tTrMLMLvjHUp7zk
KKJD4FsbH9bPXdS2XLTZbGP9quEuxL1mcyyMAzwxQtNl5F6Orwhecx+9nS0d8ErgFtBg5LNnUMUC
Yymlg5c70+1UAHHmWDUYG7Pa08ggfHJ9jFzn5rhzXDqFGelxjiopK/Ptja+MSaw8KG9j+sNO7FOi
9XFeneltO1Z2NngDHQ/WmIS6BrVpRzvYIuLDjwETPWcMb+CdBfwOcBlwstWrdUiSckTxFDsZDwcM
3fkJpslyzLNX8m4UYXs/Zs+AI2LqEjhptMFAqnRubBxraLXOGhSRFW2ftpHuDiYm5IpSxBS6ZQgS
YxogJqARQ1WMN5RXUZ3a0OjL5du5714JjVu3ayTRxPNG1QStQ6adCRYqIE14FiXVztMmz43Bo74N
Dcs/1p5pokJ34kRdcNK/tD/mx+5RDLjYSObODXM3HW1RxOkrGAaMeX6gmme9Oq9yAG26wPGgYfXY
FF73or6Uv4D3QEVflFhsbvFq4dyZyGmtlZ2iD14DHpd2Rmwp/9Tl6+XrZjO2rLeXOwgTiIdH1EDY
yaOtP73kP9pDB2kTICWlMH/qnuhOlKhuHfaVSZ5bzOzaXMcY1+AlVbKvu/xHphWCF8fmlcHOHeTp
ANBBY//cPztABnI9QuqZpC7j+q9Dgll5F+cu96Z7K/GkI+ZlvlqggBeNjW5/t3fTXBY2GGntFDOO
RgT6BLMtPXX5MnejIBHb3EQQrNgMMofyA7dAZXFMtBrNwTOoFYfxmCu+0lP/sndsLmVlhFvKmLVz
1hEcAY3RfrSdX2jxszyIChubZqD8CxAZqK4hPXL+sSYnMqqyo1hLUn0FgmAnZa0N2utEgLgQ2OFF
Tee5QOEBJWRPB/GsGxVpUMTj97QSzWRuhHzGeY55KROTA2BDO1/PoE92Ozcd7FC8R2LI4Di/MrP0
JAWvQDjk5Y+0laExlimUyMG/hmoXc5XVDTOmw5CrGsxVjjtDFkd66aGvkkO6zbySPEyI3YPLJN51
PmbrtN8GJEJPQjlNHp7GcpSzH8H7o4zSuWHgR3Q1IDR60FxT2Y1+DUf1FbJrfnKMvPi22V9eOnMM
LkGDUbQFUEQBJxz/4ElMOmcqeI484OLCerbuB7v3KWjMrfa3ihMhS8tOFl19G9VTLBWsfuD5AXzn
Q4Y+VUtVNoCOI2QOfry4BlDVqWuEyp6ekq/dq3JkSil26HwhtyK4BD/I8XefAftCI8RgHN3crRCD
mTFpaxjvoHf0RjgpeY3f9V50qyILrq9FlGJbFzAKpbKmAgGooAPDWZyJlTSNhNOZHYar0UvRfgV4
6OiABq9AmdMvINLKyGnEz7uNGHdmmY8LxYxXlw3Lipm72vxIaPP5AMdKw4pj48kFGDAX4KImleOq
qZBcNNI+m+ufwyyHExEpim4uhMk7AOP4to3nJxTSCOOykGLwajDem5lr14+XD8JGZANtz7sBLsnM
dCNLpqqEVyxozjd19ccg85fSqhdBsBEZ4hLMJR8izSLYsMJ0voxEOqEaBlaoSaSIxU+G/PVzVHgY
IxIUvHlCpgUFl3xIagS1K/tIjtFB2TECSzFx5lYGhL17t8RFLqdL+9KeCO7ra5TlQJ4c+VLnajDH
3tPaQQzr37wfVhY5rxs01R7SGRa72ga5Va2Hhh4HUWpdpbP9vZDFAC/2/T8ESoh+sOIgQPY86K8j
pCxUB58tuaoPmOveR4cBAIrhi74XD3VvB0hU1hnhOxsO5VBrCmjZrKXFK2Ru3eypCXpIOvd4sVYY
J9ddY2fMoGBTfabLISqBbRRBYW9lm3uYpGNctmMD28UVvubOuVXRBkflJPK1m+VGuU8P5eDGB/Wl
Cqpr2xteftW75HMgrTffVYDag1LNVv8OUtxpY/WIW4Rkr73a76pMEdx8WxFlbYI78Go8ylLaszu/
b1xp+C4lAgNbB31tgDvomYKRtsSBgaGjmE1UgW0fq2u4pgCcsnUW3mAEGOMBVRA/ZRnpmZHUBexY
1s8pRxukUKEDVu6muQxK1LUux8nNbUO/B2RrDuNy4M76EsvtYGY97rK+CfOlDWwnvGxhc99Av4mR
D+hwG2/V4lUyFsOCo5YDoonyrRjx9I5flH/Il8FV926DW4U6onKz1LBhLs1tPrenAaINUSKacdjK
rsD6b4DACSTveO2f31q1I5M+K7BZFVJPbyCj5Je5lAQzVYsTgB6tbxpEubepSR/6LpXuP7+TsAo6
CtDoW0BJn5ufSa3oFk6P11ba705TvlRmfcQc+4/LZtgq+NCIJA5TQAATOfhm52YoRHWyIlt6Lyc3
TXtTl6k7OvuRiF6kW44BaDWY5HUbtVS+4ZiDrqTWZ9iR7wcoV+IF+pPx7EKkxGtvxiv1vxh63PqA
a5PcB1S7IqdjrPRvPU5GfdMGyb4MRaNUmxni2g733jGTyposA0tjPEn0tpYhmE5PFlY2BfYp9wtQ
r8u1L75pto7z2jCXmmrUMZRllHsMN6auXaDlUIs+29bNuTbB5aCt3ZntxNZmPS4hy/F1aBb1vuyX
oTjh3czu3619kFyl4KHU6g4Lqq7wjnP734n/qrvtFzPMsX3W02XX34q9po4RP9CV4g9e/2XSnLgZ
WdXVyuQgAx+YniSuPNVBJM1ukfy5bG0zLViZeyu4rUIjzUmvGBkr8rYuOsGM5ROltKD7TnZvSsF3
ehEyHhO/BahByHO9df7W1rnEIHeyqRtmVHxVFGRdCpiBp+nkZ5FVIiKvDUwIYHHv+8pPispANUAh
CMVzRuLFpppZpTJ6YUdcdPZEq+Ku6bxfIDjSwZTTRnaoqc1RZ2lebsfCGj07THyghBYAZkLxJ7ha
ucNmdqpWAC7Ve02ghPYPDOEs4YLMKgnb0lWfQVSGHrsaTg3YtURDaJvLXNnmTyEFeSpq3r03T4sb
mw4Ed56X7MtlB93MHVcr5GGVdBxHAr2kHm9rJTQxQALS3h+sea642S3Dcc+hw3h2cPA9g9UPXTGG
YCukQVRKQ6Ebr208fM6vI2m2RlRHJYQ0DFlZYNWxqGjaaXMzVya4cG3ZNG5SHe2kcsiDojfd2TCD
fhIARLdKsJhPe18J5y+aXBhVUmIl9KU4xEtQ/QIKAYX79KAd7dYf/mhe6SeB6AWwWYla2+V8xRnT
tICKIm6je/aeA65mn4SmP6Im0+5YoUL8oBPsKO84bTZKkgqQpWdkAG/CEm3cxRFs6NZtvloXP5VN
JTuhWgYjxcEItT3dGzslyEB6ffkUbN5Bazvc06Km0GhL2XezbpVQ88nOCpj6L3TV0WO1hPgJgcMb
XASrVDKSRYG5vAdsZFC9dBZs3PbXYWPlKNuBm4uzUJNsjO0l6j2UKN2ISO4y/KDCMqzIClvn6nar
UbJ25gJWIDwHbh1NbfelNVg3uClEQ5GbCRdq5eyJiee8onEnOCuIkUkju7gfiftd93KoNOeB/c1B
BO4OxnN2fBRPYLPI8yH+2woKvdhK1LG4c6VrVov2HrrhRqvhI133ECZvm9i1YtEswWZJBr2+/5ji
G/4Z0ShqnDCVHejB3Dlu8Q3dfn+ABjtkr63f7bPI6ze/3soilx2k4OId+gUWafUtHaEZ1D8Ie20i
G9zBaiiejEaJu3rK5b1q3FRdHWrl51HSSD5WK+G8HSPputJKDCyRjChkJehzVC4V7dfmqV1Z4bwd
XRz4e4X9MrvcNSEARoeny3Fos62xXgjbztWBUtsx6hQHJpIDOHyor0DZrHvWQS5S3dqHOtBfZH+8
pX+mgFGoIXsV3SSi78Vdxe2gTj1VsJPUGgKZMSaPJJiEJGo8j8JbuQgEaphxwGg1yIS4vZwGKhOt
ZZFjZ72M19EBA4THIWiBFqyuRczMm7fIyhi3q4xSz2kVGCsO0xV7E05HaafubQFWefsWXtnhNs9M
swpT1dg8lkvRFNwXgGZVYYsMMTuVtVuGf4prWw4uO8120rEyy0XGzqyVmBgs1j86rwyYpv2sgBNS
dvor4/BvDhgyPDU/L1vdjowMcgnEvoUi/7mn6q05MAbWwYuJssulX7MEoujuMEh/Ltt54yn4GILf
DXFRSpfnBCyzMCQ9KmHi1big5aC41b/Zv6zn9Fm/BUEppGzil+q6vbYO8t4O5qPhD6F9I2q9/R8x
+v23cNHMmVp9oBlD0ISDP//o3AIPnVfApffGcbpmEm+CxW977rtBLrANMi6fPoXBLpA9aPeE0m26
j823xpsO+igG354g+AHFRxDkYMCdgDtGeS7vkpv6obsd96JftBkfwMoKnB7QSwhV55+dvZz7ZkCA
quW7crzPrJOlCDrW2/68ssHtcqFHs1mwe0nflTdE9koUVpQZIoujr/r1PUvIlIN0EFWwtzOMlV1u
s4sFGAYoO7LNnogrgXj2oevc+jHzp9LtNDbNisH3b7HXQBVDCKHY/NQr61xErGTaDnYO67ly70Tf
SP3UT4ekunOau2k8aanoztyAE2MI5o3yCIKaQHlyYSOv+nqxCgycz8doJ99PL28K6YDtQjSaaaWH
AIhBiCC+S6+SB8PLQ1w5IUO0inxqM/tGeQAhDNQMQN9xv0RVWqOoVFSAskNxd/1UQbhUvi0emL0I
7MOXz9Rml21tjXujZblVzbMBa/quuMOIXUD3Y0iesqPQobZiJKoGFkanoDMCQOn5YdGTaKaypPUg
Q9KPFhjM9w2IrJzONa6tnRl2t8V99dyfRPqdbLv4iGkBpAZ1GbS+QO1xbnaobY3SBPdBnoLzW9ol
zYSECF7cv84QALu8nVsBYW2My5DNCclCm8FYm2kvTY7Z9rx+1qxB8J7ZOh0rM3x2jI5rnELqkhUJ
tRB9tUMfon68F6FYNleDjiHj7mCCftzWVaSHiidFl9JM6U5jpz8vg6j/rEziW/rDau94zqhAElrc
7Unbdsoo1KDh8faOacjGV4wwPcbcqnium0WOD/6wMsa5IfSNkXxrMBbL/UGOi6OVdt8ue8FmPrde
EBezE6p0EMZioAIwmale5SsnhqebQy0ohMIRb0XaSyviInW0OOMYs9Y/AHx+UUIAuA6RkzMZId3v
MQAhP9Uod7pqyAjKxcAftppL9rlYHdtWNtkMETBi5MYCD1a7X+7LAwuS1kGku76ZdYBqEo1lzG2h
/8OtNpnqplpqvHyj6+LJPs6/yTPE7iAMM18pP3JgUPKfl7/mpsOsDHLLa6w4TxoVWUdi/JoLVP8W
UWFVZIGdw9U7p1P6rBxKuKSUf1elw6ILWhib4QLVAgAFQSIPRWru3x/KeZ4GljQO2QvNUTmagZZN
m8XNCWDWpgP1OzlsVVEHeftSXRnmzgFRu6SrVBhW75UX5pbtIX4Abj8cTvVj/qx8HU5QqQHh53gY
4LD7/gqjSWH0kH0XScVtu42NYokN5JSCcdDzPWiMehmHCF3m9mUI1T8oKnjL13Y/4FgQYBFAWHcr
gu9u3jwrk9y257HizHUDEEDVZBI0NDPNtoDGJu23biHVL8OklXkYJaf8JCk3i6egC3JQoMH4JKrI
3C2k1xoYmEsJKWMJ2k1oRBlTfCho4X/6YIBzE08eZL5ME4FzWwL6gbgv0xFoMPkZbbjAXszHyyY2
bqAzE9wbMjGiaDTLBJizXt9LqRLQfvGq0goum9nq15zZ4XIup7PAqCbDjo6BmxoP1fyqgfJwEohB
3RvTYvg6q23jblUtpprSg8MHzyaq4hEzHCq8m+p9uTOui0cnSH9TdwJxQ7KnQB85Tw5B3K49Uf1m
q9eB32ExmUagCMHjcH4ikrIfCVQ0Ri+7Mo+VXyWu5FV7p0SXo/ehixnthwATRV7/EzPhofkQYb7u
JFab2bq+zn4Ht/d5puUSXnUgdfSi+3iP983Pwk8fxt3igr1SKV1MnuyGh6Fxu0cpC0S0kv/Ht3/f
B+575GY1DRCjG99oR8mDckqvWV29uxW3drbc2XRQ4GEk9mAO464SB693s40XbLlR+lH9MHYQUNXd
y84sMsL+fnWb1KOpx5IOIyWowhazdkmyi6zw/88I5zzyYHUUlwaGdcrkYZGn70pX/67i+R/MWEjd
gf3AtgFKdb6WdsEEiwSxJy+eyisiSQermO6hdSqIZBsXJCCg72a479KnZZxAr54d/78KQX9bRaIj
t/VlkLYDr2yAytfhJRaduEIjYoAZy3iY0ie5O2SiSbFtE9BEBfBIRpLEffzF7utBmrXR01pU2Npn
Mj9Gxo/L3559Wy7fg/++2+C+PeDnAySbYGNAztfFXyuFuANo91IRP6JoMVxkACevTZYahqJxAtXZ
CTpHj472SaL4t9tyvRzu/PfK3Cjoq+GOyfYSOWAYwM0L5R8O5doIdyXnNkTKWxlGSnPCmSlcolee
9FnxNW4tYJo5Py80U0mSEraW6afdRR5YFnb/8PEx+4oipw4IAO9gWawsORpso2eMznCbykoRlH0M
kVsNIzWy3naHy/Y2fWBlj3O2GHx6HfRZsKJ8T+JHE4JyhSzi8BAZ4RxNWUo5U0sYkSsSFC30EqOd
XcsCUCj7Vz6cm9VSOEfrcgP5sIKtW6QijBbrqzH21AWleJibEaNGSAUvl60SPD7U+8fivC6dnLJS
R6wrLoP8Bo3VE5OApHtVcc2eSdj7w27eN4KS5eV1IuU+d8KO2A3oZWCVtvo1FDRdPUrQTsuOjhbG
ugA9ykIzv6kOhu51BHA2OcT5R46h4M5RkGQnyymZM7dqRDWdreWsLXDOMYMjXB7AOuRVeuyqA1pp
+velJt4MCUVNWDrYckUHg44KenioAb49qVa39yhrhMwzW88BsvS+fN2AO5Ci62m+tF7tice7314D
ZzuI2hgIb5EAoi5n4246/1zRgqmipF7wSgC0ZTaeCHC3aXeDcpqXyRj4Snu/iQhY3eihJ4HelaE0
3KmS7NpZsW+6595KQq1ZwkbXbqla72eQpRjLbR39niboFbY/a2M+EVNxy/7JHr81o/mYoPcObIjv
tLdJn4M18K7Kv84tpNW6x4W+Xo4gHzwE68MkFgoujKUVE83n60tyqlOlhjsmmnI16fSqVUXZ0Edg
G2xg7xD44IKYWOC8MKIAYVWliXTour3SPeVgIpMlR/a81V+XAOivW2dneP9F9ry1urVlzjtz4sgQ
6UBOYV6DcvoLcErQpIOK/RM5xEje/4v6NAtTvL/gDW3KIKQ1wBrLPWuNqW/IPGGt4xFDTyrUZXUP
ir2h5WnHFtNAAIncxHhQj3tRO/bj0+ltm99Nc/UEoP7zWulhOv6hvGAod/KLO0iSQeKWpW1qwFSk
LU9JvO4VTBvpXbbXTwlq9KKX/cfAyv0QLi+Vygb7MuCHJAc0pX/kewXT6p3fntC49QxPe0Zbxr/s
xh8CA0wi7cK8J6QRWN/93I0nA/CiNHPwdqDNdZU/D+P8NIrIZd+aC/zHRaEI1GeIQMDIc4dFq1Od
GimsdEEsBSr9WaZevmc6DPUeMDE0jcHrNvnqFdMuUAUtY3ZKeOMOCCYMkEKaqANzkchRU9rl1TR5
XfO6RIexDyi0y4ZZUA7bODJAzgOxDilcyHnI7O9XIVZPJKNK5Qh1C6s56Z2xV2URecKmCQOrQBkG
9Wx+ON5CsTzSl3jyKlv7PkbD7ayJ5qM+XEsINYwyH+SXuOFVntEvNkpiJw1MxBSD8MrdpFA3oqAa
ysE4a3YC79u0ZgMdj3lqPCtsbs/qxZQSu8onKCbKvk6jIF2goa7+TmRn1xhNeNnXP77JsTgVxQlM
hOAeBBPY+SeCHFXUO2aJ/YuWZyOefg3W/DDT+r5Xh2/ypIbLooaxs4S1Zh2VWjRbs3HWzsxz4dxK
IDMR1zBPVNkvFuovIwVDqyBPElnhQvdMzdGMdfCLTa3hEnIi2U4pHU+wlSwUcYfqbC1c1ln0Bmhl
HawFvI/9n8Wv/GmvHrTO7V8wLgpiDdHQiGhZXNJpp0OpF3Y1eTIqq4N0Oy6Kp1qCM/yxxcI8BHKo
jJ2EPXT5W4jEvY3HLtAGh/rA1IboW52ofdNSFPHPbC4JRIkYtAdGHqz55+4IrKSzSBH4QKEfenIs
xyN2f9eYS3D5W30sybFFrexwfkeyedaVpJ8wuqa5YJQNFb8HGgiz1J4Uu6Zv7NBAuokesaEuapO7
mLrikQrRYjm3bCNSJbKJxRZKu5dTBULTZfU10xtB5i6ywzlmwoSNYrapTXelWA9S9mgvghO2caGc
7SfniqlTlUkZdXASaaDgfLf2hJbPXVLsWqnaXf54W1cnjOEJDpQpgOoOZ2zRCa3BRjV5vcGwai3S
ojwAIKbU/flu8oY/49V4mwXOt16kC/cRI/LmN/8xDbmhc/8c1TZ2mhGmm8C6tXemp+zT6/SY7pIf
NjBPWdCf2p2opbL9/d6NciewyMxoRHNh8kbUssv5ZdR/T+NesKkbyeZqUx2Zy3psbQD/0ojyT4Fx
GMZmp/y0wePxtTg1V4pX7Kfr+WTdFbEnLtRv3eHv3/MDk05egbU7Ttmm0ljCPEo6qo+KLrUCv9n2
UczWQeMLfKi8YvA0T45V6DgGYw2V5fybRF5l60FJfgt2cns573a4GzyHcM8km9jJ+Tj/mQPNL/y8
AYm6cS/dN09seF8TsYi+jbl8uHvY3OD/WxtzoVWmZYE5pLEk2Kyumg5KhW66Z0eiuMUU8C156jI3
37md3xyID6qIh6xx8a7+h8SZkS4ximqWV/ITn2ZujZ1qIghkoKiGbFIKBoxF8BE3z8LKBhe4Sykb
5TRvkTDYspsVtYtpFTeZDMFlvukrOvTn0MlFB4Evh/c2TUg8NJPXLtaPuGyuysqrqF25id4IVrR5
8FamOHep9dLIqhym7HYyf4O6IPdBcahd6SVJNXfMlvkgTbIChmSQIF121e3NZBhmTEkqH4htcqcd
Z3PGLUgtIIvl75px7HP5X4yAqhHzABoeVDIfrZu4o5GG9Y1kdnv6pe1/aHHj/sNK3o28ga9W/r8k
Y1kOFG5RSmNglfclaiotefwXI4AOg/4B2MgPFbB6GKOFsjRS/20Z17n1mv3Li4nRy/zHhMWdY711
5lZB9l8tjTvWsdfb/5RigR5DUTGNiCINnw3Q1gauA2nqkF0tzmtvZK5V5ILvwT4qF4/Auo7WG7ia
AR3hk8YkMuxikqzJS8EqIqWBok5S5JlG5ZBfhVlr8nVcS1HlzwYZJhSyJinxy6Qm/+AXAGOAmQrN
QBCM8yRtpIae7CTb8AuK4kQe9qPll1l42S+2FgtSatA9ID1F74G7ny2rkttar+f/bWq9SQ7uRPOH
GzGJcV//rxnuhrYKQ9UkDWay8ZQiohvad1n/0o6C4vnG9cUOKhrnLAtXeP8w1VoyU4XMaGw5UMBT
yJc8tgUZqcq2hPePtREuKMyjSuU5wlqGMLvrvmqHvy3pzsvv08adYldCKY8csn1au/L+j7gY+7EZ
Dg2y1S/gI0YUq1bkLFims88OZRfGe+2UAxigPw1B9QBKLNl10J4Ha9o9egfGr8sus7nJ0OqCzCBm
pVBOPz/nKXTzrFgqZk/FvB551sZBcABFBrhTXpjJEpWknD2UNQKwuwSa6IhvWQBXKShOAGzAMeLc
kUhGupBmQTRcmoM8YUhpcgRvz437yV6b0M53CZ9PRUkbia9aZ4+tvrhOU35X7ElwA4tWwv5+dXnM
xElUHQ8KL0P2GScPdnl/+Wtvndz1OrjszMgc0g4x1mHOXQxMbPelQunfViD1XCSC0t72nmGYVcML
Gm927sOXtGpIUSKZLo3BrZMbB7WBiAoWtBXxGJf5f4xwx7ev5RI8zDBiNQdrwXRuy4iQj2n2s2hT
iF5kXtWJRr25hdm4R6COp8ponABuBRTJ+Veqx96erJmNQg91YETNcWyJq1qSIDSJzHBurfflNBhJ
TNwePMuDgriU3jnkk4J2fxeDoqWG+T4mksl9pd6J0szsMoi4aE5F0N8vU2BIwf77yYYrM4S6JZ47
4AECaxvPXejYkdJ26HS5CpCV4ZQWTxB5VH0JXF+CW3Bj45iEse6AT9kGdTP3fUq9J1GJjoULbeFj
NBcguV90x88NEUyUO01/l8SUvg0HvKsfWEQQTklmGh3o+nv51E7VNSQ6j6hdqdjARcT4t7UqWEQf
AOqYjH313OsixU4my8KHsjP9oOXyV91uDn0lv16OEJtmcLcD/w0mww/i0yQGyfgyp8TtbDsKF0oD
xQBoWjaq4POGULZAgVlG28Hh56eG0U6pk0M9yBmm+rdUJf1dYUrkLl5siwjuoK1FrW1xHqGZGRQ5
G9jSWmkPGcoXncjg420EwWjTDEqGYBaDYjiAFuefqIqmCfDIHI1TeURjdCmVrz2lrZsg9Xu6vHtb
rodBYMVEFxfcDG8TJaubQk/By2A18PFJKt0KrAGGiS41I0SMfl+2xN1Jb06+tsTdSVrbRVneIcIt
yfwyaWUG6ctc9i8b2dw54EmhGA9uYQTV850rFq0kgHgTF52ByY/0xh86O6RQ0foXT1gZ4sId5rnS
xXEQhUjah3aa3NjjtHMS0d23vWnv6+GuJa2x6nJQYQZ0kqMrFeqfNvqknuLfD4M5DQXHFI9am7sf
EslqZ3WBjbrA+IT9EkPLR06vjGg61Hbw6e+DYIrrAQpJCvvv/PukXZEMUgnsEunal4pCW7sogaju
C9X7vCHA5QCEwPgJWlzMUVZ+7dRJjrYnvK3VnD+pJT03dvtagbNG4AcbH4hdDZDgRd8TbwtuQZ3R
y2BrZbdRZ7h1FBJNEaxEZIH7PGbWVFWkI+bokUKCrOtujKqJ/8UImvKWDVIAXODa+Xblg+FUi4kw
MJKBAi+VfDPa9NflT8LO3uqFxPwML2hco0w3ysDD79xGNmmdWnQ4myQ79pb+SweKtaEAMSsqineF
iOdgIxTY8GgZnR5U7nCrnptToKTn6NlA3EqhUyBVKJ23SQTGoL65u7ywzS+0ssR9oaFQY3OaYEm2
y9uekPvOWP5cNrERprEYMFFjF1G7e3t9rtx5cSiL1D3igOHsJFDwtoU7WWoYmda/eMLKErcY8MxH
aA/DklU5S+HNcAwptKGWIhoBEC2Jc4fKcnKQ3cFQU9Y31lJd1XET2jT9YZHy8fLubX+g991jf7/a
PcNI47KwKHHjqUNzrMX+2erDZRub3g0KQg31JwcAJ27fot4uHNBBYdx1MXy5J7tsOcWadC3rk2s1
z5eNbS5oZYzbO6fPVD2jMNbO0tz5SZEpeFLOtBdBKEWGuJ1L2t4eYqS/LnI83xoABawU//Jats4p
UxRH9oG6LbAb5x9nLKQYdS6Y6DTLy0opXJx5p1mR4Em85W7Ancp4OehMyZS7Sdld4zQG3M1BTzme
7Nu4n/cAT37pCfqjl5fEl2LeQp2GRwob50e5nb/mMqdo6FTLCHXDkuYAbU5p7MrRRAPd7Mwg0dTy
ZsIIhW8lWbLP+6m+68y8eVqGCiJPBCzb8pBmEt4bZnafxVrxAAXZ/irCf5bLqKXvClILZ3+2XFiz
IQQH6tE3OonzL4HgTNulweVsZ9UQyrJePWYpjf2mVJ1bjLJNniPJqqgismVVh5gg6vUOSPf5mxpc
mOY0zDicySylk1s480tH9Zduyku3VjPHi81R+tqVjuRJdfkw5SAnS4vJCYy0aNzWhKiiWiayH2n2
dGzTQQn73hmC3pCmoLeJHYKC3vZiowBhXB/RsIEigm811vdlUVS3qzGPHhFTdvtsfFGGNHFLGbrl
k2J4RauZbqVVJCxkFK6NQjnoeqJ4hpycMHeyjzvtd+1EpzS2r/vW+dPYyGd7DEydarW0T0VUv9RD
/q2IwXqdJLnlx/IMaSlZLa8rSo1dp4MIe27Afya3sScvhoJ+tvzJia43XwTMB1TygBMBl8VlQqUR
aXIeIxOCpmEBsr7pMWnyoJE1kcbzxkEGvA6jviifARXK479qOtv2bOIaJPMYHZLRkqEkbWf1l6Ez
iAjC9NEYwMHQZjBMaCUAVcEdZ6VYjBbk4oiAsvNkSZCqmqALDnlN6+XyWf4YNwxUA/GG1aDDAqww
F54WOhYasRxkRvkiO77s9IuCgN4meC4VaTOCjttYbEFMZK+H81QJeQuAACgKsXSJR7Oh9kGBIWJn
QlJeaWJ/R5z5gvvR12flq1PWkTsttXd5oR9DvQFuQaRnkJiFeCL/dHLyJJqUCX5SlrMVDI407Yuu
k58uW9n6bjjt6CqwaX7MGJ7HmFYHbiNlV7FtpbeA5uxxgI+JnfzDBq7NcM+zsmrkeBgR7RdSxn5r
Wr8KcNTZcvwYd7XktUXpK0ksMPoxkjGssCMzwR72+ThXaQFLmSwZB8C2anfp1SBJiK/qnTuOL5LU
/MP3Wltj33OV1MxxpgMyDWuzbOSuntvXppzu/uFrQZFQwbWAuVfe+U1l1Jt+wNcqHftgZdd1jBqY
Poaft4L6A64tRA74IBehpr4YbTpqSDmL2rPnMUQYO0zy55/s4CNAgQ2+Z4HJjV+MM6qp2eQqHgRJ
Ck2cKltcYoIyAPPvAkfgMYiIucwUexACaAbcOAsqq28TdxjioihSup2ZoBaKpjwkCBTb2QM2qx5o
StP9CJUZCF5rdAdVVtw6i6omidf3mUiGhfkBH0swJAkmZHa5An19/ltScBQgo8I3XJZfiXbftt8/
//Ug8oU3I8I+Ktpc4tsp9fI/pF3Xjh05svyiAsqb13LHtLfq1gvRrZbKe19ff4M9u6M6bOLwSruD
xWAgQHnISiaTmZERkIhHJB6bHKOvdp+6k5IkYdY1msBRuEuhqjz0HyCZmQMWJZnVxxFiMYBuoII0
KxwtOSaCr/f1GJsOOEqRd3xWFdkFqUvmOCD6Qz3EtifUJ8q7vFpvIBvdhl2fXdTJH4I54S2nBpll
2UPbrB0heD/WH9OMMfb8uyaZgpz0a+A9NUL3duOSctuBgQPrcu32PdXeFdrfELkCi6z8ZyW4PWRQ
LGD7PifpN0YaUNd3Uo4PNDfjsqDIgwFgI9Z8uR0wUojgURl66eLYxK5JlvkxtVrDG0Yj9TAb1jye
d8yv3oIHBUoaKs6hDiZRxvGVsV+yOqMrBokNhogmSOlMvSh9/XK6YISOSaHlKcMrmdhVY2qtjWsD
zRXL7CEw2MA/Afc1+9TD7LspaIVxl0TvNcQUFFPYt5JRGb1q5Hrl9tE11TAf2kxwq/DcBKUMNN4x
9aJhYadu0g7pMjorvqDTKP6YftOWNzDy/JURTJjiLCO5YlPStAdlfyTbyKnaKVwcxY30e7MWTdbw
l0LptZC2ycrnIMbGGZHtFgC2mwh8Bu6SviY3xVC8lpLkn/ezrxkiXAC3/X/tMMFeqTvUVSfY6ZVn
veiuh3a6saabYvlx3g7342/sMJ9GyozIWWy4mjqVPkYMj6Xe3Z838TXvpG9wvOUtGszRkWK+vjMO
9dAjlld2h4m1ptGJvxRj7aaxVRwqCDGHBa61m3ZYRQPOvKiLjhacDuqCgGkwQVA3F3sdI8DfUjQ9
Uj9RyeCDLzQ+EIzuaNcka1fluZkc4+n8kjkxC2aBnUTpG+MWeCadrtlQ80WuaPTVZ/JRpvMPgpdq
gM7MvSNJD8a8Xi52caXNmgFWc+UJ9BvXutkKWJl4PrRdPf32G1+dIZNopRlWb0QKptlM4tbRaLhG
oT1mqSNwWN7BoKAe1GORFXwp9iZS0sZ2gwtuadQkzPNu9tGTKf3Ukur9+d3l+SwQU4AqWbRG/rn5
m3Vpy1gochIj+I/TfBmXyeQrzijiixRZYXxngoyXMc1YEESv9nVkA91SDiItya+7BjUhGrNxuSGV
Yt9H1ZIbQyGVtVuu1YsMdT5rfe0s+fVPNwxW8HpGkDdN6wtPrtQSNc0jUFxWKqiMAR52/CpuUgG4
nbsWwJIpeYcF3lCmNt5p+jjKVVW7CZnIcTCItK+LMvEBeBeVeb9+GwAbsCQUpgFs/yLEkZJ4xnsV
HoDmy4WxWPt0akTCLF9PD2yAFYHyyisoCTCRcSCJpg4DlkOKnRKpu6Z66noDVSJJcEy/BikYwqGh
lQDAP1ltPmdR20JHVuHWHajN1qS3XfB1hI3V+DWOUiL3neCqBBofR/80f0dg0BS8KDE6Bcdj4tM0
AyyftnDuzrhI5oDou0WC/nztjYOL/7Ytryq+lfVLoTXB1H9AWNWdx9iXMODRWL4OyJfjoCi9eHl2
k4MEWWpVbyj80T7m+eSC08zVpMcWqLQVw0rAbDTR96ilE7qyh+H8MMvvh/XWrkDyNI++XEIMyQ4q
K8j1wMD0zDq6VV96+XijlpjkH5Rw6kIZWO2ZgK/gulfmkGAOsO2MS7tLgsi5lORQc95G2wBtDKS3
zRlV+cJfIkjDQCF5PdpJ58YKcduiCWqzd/M5xnSaDUWmIW2ORTy/SlbpRtJ32znkSespBDMK9veo
gqA1mfeAcO2jwfhmVE9TH1rxvlp8W/MUJfKU5jLrD4tyYw9QnyO6v6qLb6aqVyW9q+V3+vJI7Cs5
fYpB+o7i1WI8K8MURMWTPpqu2e+74m6aH3M5TOPIq9X7YYCgsXWkXNpQjXKb9caUb8gA2n3lOqt+
6VXqDvNTK+EIt8deioJSV1HyJX7sRKFNfqzAPGrmr9berdo1aJ3XVg1jZMrZlHioD671D2PO3Kx/
y4Z70w6cibgFgPdA83i9DBXt8lvvfGo2+GuW3TRJ4ioA167Z1Vhn7lCEpR1AAWfUUc6B8sFsHDPN
n5zXzrBdfNrDXEqu3aGsOoxuqu5VDaFA2kFHIxsUz04vG8szyzAm1zHprud8N0GRKGuvpsaXU7xn
q8yvoicDH5/cKOvNJD9MmIksPdl5r6orOdupVeol43CMswoMzxdqfRf1+wHKQ0p1P+sQsh9vCeSZ
nT6IhtjvpVt9AM9cPLi69KpCHsJ5VlvLk7OHZHqbzUAir3K+V6xdMf2M1qeqv1QdH6DiZd4hrTez
+wgMP/mdmoVjabk1asldUoVd833GG7xN39u2dJse3F1JEhjSYZwbt7QOBRjn6s61nIuyW/0kxzDI
eF3rYIvJwNoG2WBUWMoc8+zt4tb9d2O4zia3gPZs4qjuvLyuzs9qRJ38Ic8wkpCVhzkNFHJj59+N
3AjqEpLrZu0ZhvRUgiBCyiy3heSjkc1Hdc73NYayesh7pLkL9w5r8zg6d3GDLRhJKAERZC66t8Yr
Wv/DPpGLoNeNoB0wWdiMfm/eZjLIwQr7aq5T/BHKzKUepiO+khk40HSsfBDWy6vjqtK7SuZbFHMC
TGaVCs4nnmCpFJ6/vb7mj4hVwC/hKYRLDBfYaRojTZEKunzkUlaLUunijGhWLNejaR7morsc+zWQ
rVrwJuI0W6hRFI8o7ykQQEzSOqZdlBj0hjHc0U/2euan5dUyXaUlWKnA5Ruql3HrmpmnDBCHCcBf
N72LBkW4Cwc5KQqnwLlCc+p04U2VRVOhIEhrUYSpcmdO91Y/K36dl5CYjnPMc7XpSFxFK0X1Hd7l
B3wDLTPRAgz7mKqkDFWJGvF7tLJDaQ9PsQ1Z0To3D2pff5z/vry8AbK0QIqguQXiB2aZGugiU0wD
AcHsyG6SAXWH2Zg8fz9vhZcybK3Qzd4kjVJmj9qYw0qUXCn262IVgloIy5OLOgVchlbDUB3A1cq+
c2YjjboW04quMhuXepx7qPt7ut5dVTommUarzwJIymcfNjGiy7jrLHci8eMagUp+zCCf+jfrRUXL
xusLZRNmV3VDShuL7qrWYzLTQBcUmjjnTfA+HCbyQXupqiZOC5Mh51Oy5hE0xNxqqu3QkkA/sNSD
5DadKUgteR9va4n++ebjJXE+qyROaTqhDbhz4hdoiz7/b6uhq93YALXfvGozbJBeLUGHVOFuxMCm
C1YxIaUyf+fAEAM2ZbSA2JNtJ0ayoDeL9Thue1ldd5ChSX5GOypFSYn2xjtKlH5+fbwjjY7dJ4+C
rWL87HR9UZLYs9biEdAN0jWSzB2e4Id1ST8ARxVgV3iBC8UxpLRAyylI009NtVVeIVVD8IwX4xqV
ntw15qZBdW7t3Ay8O01bHZteOJvJ7CoKP2gz/4ZbswhHfe6cyskBt85AZ/XW3i5XUIDqwF2YX9cX
UIt8LIE0wAS44Bh8pfL8tEsnbFGyMXW22bwOED4pChnMB8/SjREuV9VTf5FfzEdnpz2Dl+I1+3b+
UzL7+89CqY43beYBkcgcBww9KZ1ERzQ1NAzN+KekZ3tjWqE317i986Zq9eG8QRosNs+FLwaZs6HK
S23H1OAAqEsmo8cxPvb25A/xhRkJHqsiW9SPN+cQaVGDtxedthvBKh89QgXFtdU3TR7c3hBc80xc
+WddBroplOEIlWXmGdRbndzn0HT2+nwMBxlDd5UgDLOVoP+YgJYdXpBUS555Faf2aA6DCqfsgiWI
LpojpMDvyR4zrqH6zRFNuHKPAK6g/1pTTzcvspR8KRd6BCbLLYef7fC+xqnI4blWULOQ8f7GMC3L
JtJWZRu3Mm7p/mXJ3fGx8yrPoVlR4iYHOYygogW1heDPfRAcgujxohUA3WBmaeD4KRS01jBrivgS
xr10Va3XSSUXEO+b9F2f5sv+vEXeMiGXSlNPAyA5lgZ86PSuzgcNI4C6uktVTLDH4EHQ5T8bpfj0
EIANNLSgFIC8WCqTNLV7XeslHK7qVl50d0kLrxfKZKtM/P80g0FGOoqE/sUXlKytLHPV1Zglm7za
V3flwXpoL21vAF9S7GkX86GB9Ep2qR3nY3OQvq8BnvMBlA93oouId+iABHJoYwc0vTqTmUQgA3ac
tVk87LjXpw+r/XL+u/EN4CpAixmtQxbXSGYQgE/qvOANmgZ62/iNIYiHPM8AX8+/FhhfVMoxg3AA
LAyJ6kr93qpaL08/zi+Dx6KAEid2iZZpDBSJmMNcJKgImt2C0FEeinv1DU+x8EdMKZ2mywpi1eQa
jOb+eavcpVnAvtg43hDVon++Cb9qopUQ34VRgqNWz9+j/K0oBdvH/UB0LuWTrAEXGGMDkvZ5Dlo5
b0IFoW5A6asJLNC/gb2wTIe+mjCXDmIlZhWTqawoh8LHqEgJ5U8ewuS231kCM7zNApuSbBsWuoHI
/k8X0vSL0qRZis0CYEzJjX0nqbdNpIfnvwn7tPg8u1s7zJGRyonUsx0vXh9iOtw8DrvKMw/GFV74
zq4Ko1C0f6KF0Qxk4wVOJBsDqRJcwCUQcwOufresyVU1avfnl8ZzBQy7w70tqMyiNn1qiMQ5oONy
tmAiPX0CVONpcPK78ybYYud/du+3DTYdRSDHNDe+0hhOgRaWIWQ2+kO3i57mizpYPdlHfzyeXefV
DM6b5q4OiTBAcoC6oBd0urpiBNeR5cAN2zXzFvnnINI84n4nIIMcTCVAEZttRwKAqBFl6DEgOxB/
wvyVU3/IouP62a1iT5O1scK4+RqXOQFpBb06piDZl+Hw1vpTIIMGqNqNhVu8qDfxveY1YfWQhKhV
nd9F0SIZ76+TQlVri8bB6iOuDyWAUP0guIR5KbWNPUSbGposmO44/VJ9D7RQ2w+Lt5Sdm4y1V1mL
mwwoSCi3gBfs0k6AcBEZZE6YPtUoItj4ckTSGr+fqn2rgFwuk1tMBWo3tab+6FoRWonnj9tVMoF3
rLuhXC0YlcrRLUyQyCx/OAn4edg2Jlh2SzT+AEZesJEJPlNtfsTzDx3Uduc9QrAOVudKzpWh6SsY
AVY6JF15Pzl/wSZkA0lIkdbglERn5tQhlsKWSqWkJupHdX5V6mdNeTm/Cq4LYKYM3XFoIwB2emoC
d5ejRAu+Rhy/jUbnOvMvB6jeZGncdL7Tpsfz5njHCNnWv+aYU5yrvbFEM8xVzbWp387JldoK6jT0
r2ADxdYEc4okFf0aW8GmrdZ7Kf9UZoBX2qATwGNEVpijY89lK+UE8aBABRsC1k2NSvul4NYQ7RZz
VIjVZtkkY7eaNnMtKH71L3Ip4JAQ2HCY52fuJEtFDGpDfRymEYXDJ9sSrIO3WQ4tICONREVXZ9YR
OVG19OgzeFn5kQFP0jgfaRW5WSP4KLwjubHDCg4TXY9MW4KdWvtVFNfrIGLh4RoAIEqH3jV6lyyn
WNNr/zFgFw81gkonmu3i5tvIEv61wBz5FZMA6xThc9BrTvFb4pbh+s32c7c4KHeLn+7XqziQ/4a8
FbWj33aZHMgBE9Zo6PBnSFD7aQ0NQbRSvB/1c1sG2uLKPqXNFeX5nKzoc1Ib1Tlwt8p4kDHRR5eB
4oyT1YstC1UdazET4pqRlKquptO5DKXATDzeUIB2uFPcmrmHOv2SerGaLatrEHVJQLBeaNlFXql2
BC2zIXuR0WpcLiWrkSDY0ZiRIF38GjLpjwbrp0Nb8zKb7xTE7qpWilevoPLd9uxPxb5H/9lZu6Bw
6p0N7qnzUZNnkVJRY5IZ7Kw2+x4ihhljBmtZPXVOQkl/apU0zJcPQPKu8rhHR1XEbEoP5GkM/XwX
Y9gYCEIUWBgvrFCQUozeWT09T38A+A0UY+w16Y8RElrOnHsZafeKSMfz6+GCUU0GqA14ffqvU2fQ
JACypDSWPSt606fHtPx2fhe/Rjr8/YaNc4tUFfMATBSCGNckJaa6eiMEr5M5vpXt6EbVRWMpX4Md
zIBzHRh/oAy/wGmixRgjvVtXz6kidLMTNwY8YNR2hjoJ3IK7ICDKdNBFILg6zE1XlcBiW5K1eibu
uIYYftfd9UIUIPezbKwwN52UZ5WyODbOKKpd06PZP/zFZ0Fij2sBS/hCKWjWmAWDDBTqCTodAY2L
4jUppckrcWmISpOctWDEFJBWKC0CNM7yRStFlckg6oVQ6kB2KebM0GERfBROsZXOFVByA9QH4QOM
m5kloLkz6Ce87BmSjuGKMEr21m4NqlASC2OqX0/q1hpbPZalssTMG6yBGQkcB2G3s/11p/4orymz
uqj+yeH4PlkcO3scrYma5Q4QNK2fPsa6V9yb0NuNH/rj4C9+DVG/53YnQlByKKioVWBqMV4NV2dT
7dReFUtqcmoV9eu3LPHyV+siBcQFukxN6xejOz9XIVWmylz1OP8UE19yztrJT6DfYVOMWKVVmxYd
P0FaDH8tXvqp9pNGBFLm+OeJFeatPpeNFtXUd0bUX+ehAGWiIDsWrYP+gs06Bj0BzrXFOpr6Rz3s
KzV2F1uQhtG4w9weKGxp+Ie203Wd/oaNjSpv16g3a9kz2/vFAmhjWHBroPIFwq5K1AD+LPSfs0bj
8dYarihpdhrqHJjxooXkGZyafu5pLh62u/EQo7EpBY0/+c5RuZCBTLqMjvnF9FI9rt9rTzpEvSdm
DOZ05OC0KP6BuAU+C+jv6e/q4hgcN4WJuOYhwVmeaYMiuoooE4HbunaYBulVIfi6nHv7xCYTe4YJ
1cgygc25g7RE3jiuXgBj42TFrZTm3xK6/aVtBTpSlvNRnHPrbS2zcWggqxwbA24J4hSh2r7pabKz
9V85htTOG+JkyCf7yoagRcV0TJp+7usUSC4Qg4EU2BKQgCBuVbz6ut8lAPgHxuN5w9y9RewBGQ80
LUCeevo9FasctLrDbUvl8LqdFGi77qDuhcGOe0I3dpgYoDb2AqljrK/61V9Cjt4nhkuuzGAIims0
SVA6HPd2DPQPEIDtAXQJ9GZxfNtLQtGrgBuONj+FCRa5JieF0+CjSkZ6NSfdRbk6AuAph94bn3Nj
gw0WtdKBFgjb6jzYu/Qwqm79obhJkD3JD8D9zXsgMqHKUwbQulM/xaW7ff0keonwNh0TdHRYHzVu
zImfftxG0qeh1rHSqHmu4sNKRpCyJd55D+KcEcAREBTRswRPzOdWbCJVPskjhvNM2SMFom5UovXQ
IEv8RQxLlITQVzsTFE9MMV8ujjoUQcCI4iVtf6dW+ZU1mZgpg84vuEJWFO6L5C5tNfQtSRFqUfl6
fqWcBwtlkQWYHGmpDA7g0+0sxgXqxcBmeMCYBLnZ7qIRoLW5q/yxkjMIcUlgS7UFB5TzDU+MMgE3
SRsgdAwYHerUXaZ7I/7WWCJENudIwAj6Ujo4U22ogpyuzEySFrxSMNJNuq8SENAXImQ01wQlm7Qp
rwzy4lMTFhSw7Bbznl7SRN8w/P26mEpw/vvwPFFRgXpBoRlPWLYnQGpMySUN3CNXFL+3E3e1Maff
ATZviDaM+1U2ppjVLABJ9dYMU41leMr8Y1RetVj05uIawTAUigi0NMP2wOacyMoErgMvyrvMl2Pt
odOaV5A6/Pktd/J+YN7F6zQvaknwaXS5upoK+RoPwRdtnL5nraiWxftE26cKE5EKpegidYAphAw/
q1RXVVBaIKlLph9/7gz4QEjVoCaJNhFzbrQ0i/AIg0vbvQXS7Bm447sUY1D1KFLhZBGtKMzj8b0x
xeQn4PzK8zGGqelYXIN+ElpFwILtSr/aZWBwjY6mnz/jZkMx5Wf/pAkgYTwv2Vhnc5RYr8yopNbH
/sUs3qfhJckELRze2cU2YpBGwyQ2OLpOzy7+oCE9iFC9DJDgTM0OqRMLTPDeYHRIA9NkgGpgVphx
wiLBTG1um9Ame8iup+sGUvc4XkgJtB1oeC8yX/KNg10F572Et3kGKri0ywf9GRYhUo9arOuNDJZa
8q1qn6QB2pb6XxyvrQ1m98CKUdRSDhv10rot6IYmknsNAuws6nzxvhOkiFByxCg04IhMVJIHq6k7
WVk84MvvMrxT7KkUvIL4JgASwvQsGiss+HXpJGWdkwV9rqZ9j0jxbbHi3flvQk8me8uDb+5fE8zJ
HTSnQ5EOJpSmfSrN7ALUMmFnr3d91r8OvXpAW+p/XBVzgguQhCTIIkA5Xdiu06/uuvzN/bdZFQuh
VLIsqicNqyLde9pd66LRPZbE4DMKYXAWqDFA1NCvZu7wqirwbi2B7KO4ehXycBFUQarLeJ9/F4Ez
OKgJ1E83tpgwnjTKlABYTfEzkM9sMObiYiLEhWyYvzx0SAP/FGP7ZXWMa1v14kjTAouKhGn7Gy15
xB2FAZvzrsf1bvBNQXEBc61gkTkNdFEsoxcfY/hqbkePYCaNiNSMNF4Oa2xMMFvnoCNR9zlMtF0w
NN7qr4+21/sY4m39NbQbjyKWyYeJwSAQHbnSFWT27stjf6HtyuvyHr1zFfgkjBkKIiHvZY9v+nvt
7A43yggmOYQpDM4e6GjEPvqJ98KhOyyH1itRdRu887vNSwa2FtnAaEujoTZ0t2PbNecnfBGA+W00
SQRgVG6U3yyN/pDNE0VH1cYqWhhasm9qvC8hgE5E6qR8G5CEtFHsRbuOWUyjkjKurAnANbXaRfVV
oWi+lgqSGpERZiGSPSkzoXEKcIuD1Jc3I4jk0lYRhENetRf9CjRlgL+C3CXLqQHJ+jlbbRVfZlXs
nRHHKaR/5uRQNoXiVe2g7BzJjC8iWpeX10y+STWleRxHU78aU0OE9eEVR1DuBa6RIgbA0cKEZ2dE
q0A28P3sK+tmCvS3MAuio+NZ3zE/By1Kw5P3Y+qf905+kPtt9fMkb7yma3XSKQXdhLB5Vr3larww
AtON7/XwU0NHkMdxTwMyENCTovWBgsypk1arnjVrhUUCgIHRSAy/Ta2rkEtiCZ6xnEImdvO3ISbI
EQc8XKmNm8gpoGNpr77S/zT0xSdQmpSErV+uNYxjYE4G7NLgGj9dVqrXqTFI2EV9l9xLjjtedqhu
5Tex73jlr/xaoSXuC3kvQpmo3DRiY5hNIwZlansLhqO3+lAFtJY0hvpx9pvVnZ5iP/EUqLaavv5g
7BY0grOQBNpRQzcaj8Z9837emziCprgyNz+H8eEKX1eR6D6YV/Fj/qFDx9QKMawBaPAU7qpjv4eQ
QaBfpvvWa26LsL9LQhE+mJ9k0zF14GJwutlajaq3cjrTBLEP9Z15XH1rnxxj37jWdqs3HOywuDEE
bs27UsFMQqka0FuW2f4kRJvVKEps3Hf6R2vfJ4NIKpab+GwssLgow+mVYnUsXFw3ox/tS398d56s
XRmUP0VlTF78hVopJmFUEAjrbBEDrcl1zCc8hOSVfDSyclnPdRgVooDHNYMwADgw/o/Id3pm1KLs
nTSBmWJtQ8T8Y67IPgS2RGGe+hybaZsbO8yd1VuFPAwd7HSBlHv2sb/BGAUK+mvh9heZB6CCF2n+
HKB66UX+ICrEclMOvFVooVRxULNhjuis5HMRGxqFhSgvSmhcrvvYjy7X4+KDePEpCQ1BTOdu7MYg
cwjBllLVSwGDcuPcFJC/UFv1crX+XCgH9IO/zbAcAKSa5CrPYQalKrcfya6S1bDElDjmGAUZK0eP
+tQWc220kmQWUOvCg2xv7qJ9cjE9ZxdUGzq7IvvVq9/y++XS3MeBLupRCTaTpdBVmmKypoRuJmYH
3Vlvd0Un2W4il+H52MkNW4DRoD0BBCmqLYyfdpNiLukKP508NA5y3B/okh7qIHpUPDypvcVNAewT
ZKfcwLUxyuRaetSA93WhRsHf2Ciza5iC0MjfwN/LYq7G2tAjuxlNBK4kat1Byy/TIgXjkehpyD3m
m5Uwx6xuZFTDMtgZyo/e+oFhcyt7ScejoskgCX7vE0G6zY/IG4PMMZtsGzPwCQziifNcBPN+3UW3
VJwyEupz8/cQI9zgLAEuhXVCMiiAJhB61CD7mQ4mBtpmKMmJtHW5ZlCVslBXBjEKO3c5x7JRI1Dj
lK3qW6cpe6KOmkuyvwpQEMOjpMDYflarrlPmsigpjLge45Dkz4oC8ME6CcIgR60RQeO3GbYYQWyU
ldMaZrogvqV6m/Iz2kMhHqMHhI7Qxlt+9cpr64ncyLqHRsffNOFOfgETtuTBmEqtHgGvd5C95+92
LSJI5WDrTxfJ5LkLHoRR3WOR6k4/orj9nL2NB6jHo7Ua7Tofz4bcJaG1MzzyXu5EvTduVXi7x8xD
3xxSTV8rmNd342WNt322uiBt8h2ox0u79Fr2QUPit27z/wHQcIPX5gPTP9+8XcbFgSJhC+PkCleO
cdk+5j7xTb8DZ5AbX5AL8XgT99GIySBc5aApArMk80ltVASnhg4TTN5IBVy96ufoNj5uvqB8EhUJ
eSBLWunC/yiaG6yBpyuM57y2CNArnno3/YpvR+jVf3xiIjxQbACJ8NJeTGFc+r0QuMONBRvLTDgF
OXIC7jO4rqRXfqPFwOVeOaWgg8wzQnkyAG0AMYfBguSJokmFUbU4oQXkVNPHkjy00eH8vcp7cW5t
MAekW5Q4HxrYMHtg+forSxvQ1nwkIuy6aC3MSQCdddkOBmZ1NONnWX+r1Ot8FqSyPH/HsBOEUtHw
QQeB/SayUyogY4fv5UpYKqrfkLvzm8UNJ1sTzKVWxFMjJSPcu1mC+jLVPcVPgtnNvE7BwTJv1FBq
4XtAONyq+0YJlr0opJxfJLqcpy5vJE1lJzoWuZQPtvbRlvfnl8h7qv9eocpWIJasW9qGAtrzUXHz
vPEzqLIOYCcxotCMDUHmyl0N5mVpZQd0xWy9Wkv1eIxs6uFkuiNL8922JNGMONfDFcrRYeB18Q9Z
1yYMkkjqhqxBkBh7yV/b7KKxnGPeKgH587E+PAg3lhgHnJXRnBt5QImq+KknL1QNSqrez38f7jna
2GA8sOnXBTkQAo8lLaUrF/1d3zuQ86uS5/OG+L7+29Lnn2/2TdemuG4qWIoPlh6sMTD7wK5c1Rfq
TfXDdKUl0FVX3+fe4DoPYI36i1nZk+1k75KuBL9dK+EHRNHNql+syVUsylK5/odpB7TWKYsmS6qn
6MA8FBPqbVX9C3RurtnGf/GCAGHNvxaY+DpkRDEkyEd6Rdq6fZcDVfEi+FCiRTChtSkNaTFVmGh9
82jdDG/rj+WX8bL6eCLFrg1lE7eN3PQZsH7w1TzNQeUnGGnF1J1grdy3/Hax9JduXGYy7KJHeQvp
zh2yraDbEX88GteNb7rOsQit21XweuKM3cNHNttLj8vGolK1ZMlKWOwx3FFiA8BGfic96Efdazxy
AClP/T7fl88OMjya7gyXDSAhHvQnXPyn4C7l1qhxVQOAj4cPMNLMx65qMErVC0rzIAG4nAC52ms+
raU4YG+on+0f6/O8W/YiBi9ugMOth/gJvpsvkKRan+3EocOVcQ7mMlJ4hfIwmfWu1P9ctZnu9m9L
TICLh6UwBwmXD4ZadvW07pyOUszOwXmP5t5BGzNMjCtjuzdnG7csHigextx91XmG0oo8OWFRCIbE
6N/Flr82S2IL/NAeBys/fQUtxxEcDdGVsdMCeS9KVQXfiEU2yADMjgnNi51Yd5P0ZVBBHN/dJaLl
cK+H31unMR6oO4tEbBnLkVvIyM5dGmraSMkN/1Bo87MXa4H6Hkk+WDUwTHN68GxFUhsSw1BhpWDw
0HwzG8HV8Ddwrq0ZZj0VhDpSDCTiLezAm7Oh36eNfa3FDbbPmH+d9zvuR8JkC4QGULlD2fV0TWmu
ZpE6IVOo8XWAa/BUY/WX8ULvducNcSP2xhD9IZuoRWqZ2KmGm62u0sQd897TM+Xxf7PBvI2mtJ8n
iw6LDjmgAAsqucufzzsjHID1FsTjoH8GVuN0GXFmNGmt0rMDevNlfYSWrH9+EVx33lhgvEyyx66O
6AA+SD1dFZILnWx6sroKLi6RGcbLuhaNxZy+lKV8dCf1e4MOOyj+3b9YDKhhdDTBQEfzJbVGp3S1
NTyBKtK4cfW9BFa2MERCVryAhkkw0DrgGYQhHea7J1asd+WIlMYZMkSAar6fSh2rStdDY5BQM9Rf
c6uCh41I9+fXx/PqrWXmdqiNxqiJTpMph4R92l2p2SyqKtIvwYbrrQ3mahjWpMEMNmxMR3un+cmR
QBwuIDdmiNbdtfFxfkXcCx2FDKoMAv6ML4N1uaEQexk1eqEDfGu60BQ+JMBDSF7irZ7maQHUA99F
eRTv/qMYAkhN407/Mjc2VHaZYfYCb+URdKLSClHPQXpfiuXaaOsbWxZdGry4t7VHP+wmHNWYiDTn
BfZW3bppC3Jn2Fk4z1Jgdm1wfkf5PvJ7aUyINVK1x0UIUxYmmwz9ZZ335w1w+wTbxTCxtS+MtdJr
lZbcnH3zDO7fh3qvu2B9Duyb7haEcf4fcpl/3oVbk8yRm8ayLg0bTtl3V3n6UteivIubWG8tMEdr
gWIK1AqwqC6o3qZnOnvneFNo/ojvaV4b+aLuIz+K/P5OzDkz7CpSZ2oQ1F/gcvnvSIgoLRK4A1uD
LroGCqYKetHAjkDCFLeIqGTDtYBJX3D50dV8tuQ3vp3MlrOA3QfhMK/3EHu70DVnd97l+CYwCAXR
IA0jEPTPNyYao18jk6YN5mL6SoPhLKMXXB3ciKD8NsEcG9WGMI/qwESuKj5W4lrGXZ+07rhobtcL
giw3HGAUCM1LtOyhvHS6ntgeGuj6Ycu6FszH0g0yL29y3staUN4U2WGcOpmNqQDaDq+Jjs64ZXJo
lNXgyU66l6dMUBzkx4XNqliPbiPTKijmbvLixwz1i9xL9nlIfHC3PqvWfrnMg3wnGlvjZRYQfVHA
CArmDtwip3vZD0Nj1xkaiLVyq6a9G7c/5/HxvP/xbaAYDT1wQGwM5nsRqZPlLMYlRUYCkZG3Fdy3
XVsKciTu14KTYSYbPVgglE5XYmUY2tTQg/UwKeu4Q5wdCpIf4xozXMP6cH5F9O/6cssDQAdpUaRJ
kAc4tWXMw2QuBr0AcxkfKsGYn2CckGcBLQqwYqEuiLkl5pZA48C0x9JZvNLOLlt1dHVQmp9fBDdo
b20w3yXKU+BjJYJi8eeEmxrk/vhtBcgmelXd+BOMJLDI84StReZElVU0LnMkYd9u5mGnemoAVnwf
s4PH5NK+wTzH/2OEmdvygcwBpRfDcPgXnGDaF33aTxGmQRUS+RGBBorUQjQzn/J9bpSgsZLmXWwU
x0ayrmYpOWL4LnZVaPudX/2nBzJeg4FUsGkDNAOdSYPxmgRzJYq2FhjnvxwC0rpaHIy3uY8NOIDa
D1iv9HlBOoXHhFcGFMwS70BG/3PYiwiIOc6FH4IBJwxFYEvYd1Heg6c+1bAj62gDFE2qW9LKAu/i
fGoqkIS2EC05I0s8PSL2otRLtaYoZa2135d3iVoHzfJxfks5WQCMYCIDTI/g4NPoQrc3WxSt4DGB
kfTQH+h0ZhtYRzHPHy/NPrHDfDkwm6hKVVM7l8rg6b9iLwmIT8LlBUhTfz1mIBcE9khwqfK3EAT0
wJNCEIwdY/g/0q5sOW4dWX4RI0iCBMlXbr1osSVLsuwXhu0z5r6C+9ffRJ+5o240b+P6TITfFOFq
AIVCsSorsymN0YR87epZdvfSDMlbPdv31Ozebm+izIxwKdVMbxOrhRk2ru6oYYyf4Guilg3Yb8Rn
7OHHagSH6FGvr5sOTCp9nR6sbrrLtOQxM+Nda2aSm7bpFhBoBxOEBkEasS8JFCOD2KmGerLSh078
aEK9x4l2U5f4FX1JJwec/bvbm8hj5dXdPjPJvwvPPHGpW0LyWMUmRl97C9KLxuqmduaaJNSiROIY
m/f3zBi5NJYNhla3HdbnGCgz9ZjZLSWNxM3DwpQliJFxr6BNdGlhbRaHVgXqGKoyYV6WegXo3DJo
xCSZlE54czWYBsFQKijviEhRpeC9hltg6/rQfjJHsC4lXGWh+D34xDPf9D1TXVmXctPnP2yKdFX1
pDglhoKxvrFwlfFfa/nFgQb0bZ/Y3ESuIcFDLR9ZvdzEHqRODllafn/7OxUaloCO+7nehoYqQ9ht
rodznaKkAulAEcC8ajXGtwY8Le30us6/0vSHar3cXs2mh5+ZEMKEzkzoh8TF6mk584z+Ox1e0izz
rMrhQtThf2dMCBZd0aIYVWM9up0orjZYnxvVeVMb+tJqcbazkj8ne+a4PQOTuaDNABm4cKXYxFTA
2hsQ+qiKaxS6p8z1Tl2kKMFNnzizI7xYgGgBR0FqTmWQ6X79w3nnOEElmD06eDpIv1Q/C9JQ9uLL
zAr32c5WlakRzK617Zkz1GHUNzsF/3Iqu85bbgJ2aZDiQjeEA5Avnd4Z27YmXQ+nL9vcLadshBS5
9aN1qgek06kbDzIBrS3fP7coOGZVFVArydjqYQRknxT5F2smAYvbP8/IDV4bReIGZmoqwtKtoZzj
QoeHTMQqQtA/9V7JOknc3YqF50YE95hQ97egnADah7z0UiN1a1XyNsosCJ5g9iajzoSgFLHs59iX
z021HG5fXpkJ7oxnb6HaZQBNlDBBmm+5dscGydfXVkZ/cRSCj/Ud5EQZD6zVfX9P/HXf7LUjR9nm
PkbAvNur2bo6GnjFQGBG8Gkpkp40gzrqSgH3qqvdQr6W9p1S3rH6H3y+Ivp8mBESCEiN6GWRdfg4
gLrVmPVIlhWfzE+91kqepa3vPogegEgB+TmXnhOaFklcFEncgfaLcCiIogexHh+aLOEMwl6RdLsO
imnl5yZCwqneFZgyhSCDWw+yQUZ+MYWcCZqw4FukmLkBt4sQ5O3IWRZqa/wzxHyhY+5OoMI1hnS3
VK/MwrhhJMtBN0IFV6HFK4a0BqzdQpSfWTVk5mwiMXQwQqsfnB4diElyh0+ovut1fVgRLnFiVrrT
ZbAyh3PqGs/oAHxSPs3v6exrfuGXO/XL4FtHw1/CKJw928Usz3tZelBp9itPlups3EasGQKDUFCG
KLQIPl5y6JM0Ck67hHSWOn8lpuQ6bmTbFwaETe36SiXIfnFBIroHe22gO/fOCuWc5FjmgJJ2dghQ
0x9fygubwhbPY9zqIKRABlxmPjgZQZxMvFRz3Kz4eduSbPuEeEloAjLMBZZMaDE/xk1uB0jzpXkB
v97XPvNxSkLMXAaTVUYPM/07ee8P2t4JyJPxi0BLAyNWkpAmW5MQP0lFhsaZcGK92kFF9SsdJRXa
zXtmAO2BTwfMeovN9x4JwBynIGI0SiiXTe95PkIgSsb3txGZMXiEq8xpoVTjSozbniD1ADkar45L
XzNfdWsNTe2QKbJEfiOnOTckIs0SSzH7JEegKszItfoJjPiKC7W9ckruHek0omRZIqwsrRxH0Xos
yxohD5U8xhXze21fW5I4JdjhgmUalO3AFYdWHsbuhfCbj0tuEhvsyUtqACFxn62F5wAyOoDR64/u
0MkSCplICAFwhFsIlmKl7CpN7SHx1kKMvnOzWEY7Lk5z/G0ClSyM7yHrxIfUZc6xmCVWG8PEGJIQ
49lovN4vIbquyOT/dJ7jZAzMAqB54hKxV8p8JF0qddYb9KjTtAVRoGn4Ywr2drXIm+D21gnB9d+m
gGLgc4kQ1RLCD+srC7ACKASbbbI3V/UXOus7oyV7Ryn3ZBrcRFcWoA4MSZoovM1/20WhEl0pvJM4
ucv9bEdtqNcejZxR/8zFBRrdCW3jC3idH4wcwwj2P3BGoOT/Y08I6NDGjVAdhr1ZN97Mvr6n6xIs
+viMzyVJcNrye1QbTu8hlOLFTz21MxJkFoAaItWg0EY1pi9rRujneW4WH7qHsti+ac/EHMBJogFg
pMuttFNAg/QcDE+MNq4yYZTCmb12blEEMyWBXYi7p1PDECsCLhJVXri5NDWjHWEPmDXCd1cZTKy+
S6MCtahx+H3bK4WAyO0AIoL+m4N5WY5bvrRD+smaUxtLahSw7EJDFoqgWY3xtrJ/dZq6c4E/nMPb
NoVH62+boIdzsDiwOlLBI+00YjNGVaAqN0MCCtpys3M/g2eRSvZw47iQOYD8H5kp2khidqzYIPxN
SYcbt/R9WNJq2ala+s6ZLr3aQEi+vayNIwP9NkUFG//4/PnlVqLWOnQj3mN3qAs9yOc+ewKmIwOR
Y5RJdnBzZWjxgSWJVzlEelwku2AUdCZ4RxW7pnkfRb1XrC/lJKtGbR6VhV4ziF5QghWrhxGpQWJl
4KhazLt1VHVVGZHFlgNq2CzDoJimQKp9uWuEgq62W9cGis7a/QoVGbQx4mb1wZRY7Gs6V/c16Lkl
R7W1f2g08PYiMC+Y4Lg0WkLkb2IZoEkGRSadk1BBtbJPodhIZfzSm6YgPkvQmYUKky04O55QZ3Zi
rXHt6hEYG7/N7UMyfjLG3L/tfltHBWIpuDo4A8GsL7wveqVZuWZgI9Mxfh2mYe+0f6jXcLq45yb4
Ws/KAdRuiFUmKlRbckj5ReYuzX/OXRSWSh7cXszWXTq3JHhFnixD0lWwxErd7cEFr65fdUfWlhHL
D1cLEgpOpKZ62TR8QWO1AwPVUzKN1NMge2rRfAety6OTrz/Xto0Csy53LRTBW2OUHNymh0BwEp/x
kKhXxU/ZEUW1LIIwo5uxJMj0KGD4ErJH5POyYL/tIh+W+N/Pzm9es4RY1gy3jx901ngZZM9vn5s4
J/fvHf0wIXjhanblVMXwQgyTgRFqaNfDbFXNLp+71JvQXIQIN2M7p827A/Atza5Qo/xZAywug4Zq
DCl2aiAbM/EYrVC5cdvFzEHNrsiUuLYd7ON3Cq5MVgioqgy/c9bvc932W6UISxnKdyO2gbpex6Gi
yKVfoeugd03ZTBFmKlKDuHGdZ/XbBN3AV9WeobY0x3VN3bJLElUS365XZ2OfgEKC5dPTd3nQnVpU
ydBBwnwapieoHvxQZ+VXVfcSFr1rM5yanzeeCaTZqNidG6bFcaLSRGq5UK9PmD/Mpo8hqD9ezaUZ
4WGN1j7qkDwi5RrSr+nU5v5oV/uEQSn9tvfK1iPE6oiNOaMpDAF65ebNjyU6KqkMNbtpBK8p5KUx
uoGtuzwb6ASu6lDBKSa9eUkxWBerGhTm1UESVmR2hMsO9heMaySkcR2reimsl7oeHioZ87DMCP/7
WURZYqPtE+7htHtkFFxXbeM74x+iVHlQAVUr4RyDQH5c6UAmZtp0cC18daoPRQnUb/J7pS8kr3ed
TFtpI0RemBJ8DV8UeZr33KWbLsjY5yyTERhvWtCwEi6BSq7YJeopdiqAqXEuo/XXypK9zSc0bjuy
zIYQ3apudZQ2wrGArQYDOvjeHMjbbRNbJw/YFNEtE2BliJxcnnxmV1HT5uglo732rqTV97ab91pn
SMqDGyuxUN5WOQkO7/8L3yemmY/TmOM8oJpY7bUIw5RWF//haDJ3MFhBQg2FP4z1inie0qF5lRiw
YhLlQR9S6DFHmK01O+av9R8Wy7kx7BueOjCMcTVQYZZhrFNnYH3T4r0r+tekSPSH0dSYZ0XU2Q1z
hTly9L+AUITu9u0z2ygFXFgW0l4MeZOMxrBMzJbtunJOHtso0+6ixiH7LKHKY1al1j5i0kxr4xjx
oYKvFUjW0utGRYlcvK9KPEjR1L9l2Rr2TCZtveGQQCXqXMqV90PEL+YY3Y3E1iYsjmWDm+UYSlpG
9qNa1s6/vY0bz7qj4fICjX3yfGEblbxyhqwnrTsyzf5SNavxuZznDhrX8YyRX6YlbpFEZnDb6sb6
UHEAfgiiPiiLid98VRk7tC5UCIPPtV+vr47d7gkdw9tWNg7K4c85wDaYbIea3eW1ZiZyFDWHFQpF
V5ulbtTWEhM8+JwVyLn/gyKZgrgQWRE4R4QHcFZ0wkwd+e4Y09VVzFoFPH8y3cosUeJT9MPtFW3t
27k5vuKzJyrNNNseU2R644I5zXiAWnEK2pb9bSubiwKbJbrJqGhcUZ2tEJVVWgVWMCbTe6s2vacV
/Yo0Nsgn++22ra0zIuBTg/wOFA3BZnW5IqOnTCkGpMmzlnuTarvapO3+OxOCG2BgLK/aCI+UXq5/
5RFsZcsoeaS2DuZ8GYIfjFR3Rq3iy2htfHPNfhV1h7aOJScjQv5O/nZuR3CAeapGaOfBDgu0EJL3
ueXRH+j7c7Sqt75F8Ibcs8HTIoX9bR4UR03ixmoGpMcuDyrXBlYnfPOMrLBcvevu03758g9O6syG
8AlbsQifXAWeLi2pOndNs3s9HySP8OZJndkQHuERjIqTEsNGk1ePiva5c9b7cqGS10liRezNDFPV
d0sDK/FsebryxpYqKOLf/2C7ENkAmKUon4n5xAw2ldKuUb4tyPDq9ORRGctZspDNY/+wIS7EmgjS
1QULSbvfdvRjrJ9vr2HjGefaa/+7BrGtlC+Q5kT1BUn3xMUneu2TOhF/0bTYJTMg7BD3wyCpjMBg
63iQGmP+EkkLoo8QdZRkKhWqwOpa1mAtvzM7MN+0P24vTWZEiDtaT52xamEkSnLA0+ovvWoCoiZb
y9YJna9FCD11yhIoj8FMZ/9oLZAAOjK1QZkF/vezV8eO+q40GvhZvfzQMLOqRpI7uRnWKIQGLANF
Pw64vLSAzL6iDb+UKNJHT2qg/quoXDSxFE/9NDh4V93lnqMQ9AxzLv7tY9rKgJC4cjfgbEgiSFEf
69wqUt4EgRCJnfYe6X7aXeytMZCEkiLD1k5ilFU1Qf+Oar7YgU4GNg/5HLdujEwc3UeIhpSS5Wx5
HSrQqGSA4ukatzq0S4NWs4PXrmvu2KqG0ZJCuWGQZCJbOcKZGRGqamgrsTqIW7pxEh0mPcJ2xV5X
LgclT2XewT1YTLKQoGKQiyuIIdO69I5eGRa95ieUsKD93d1zjacsdLzRvFM5Q9ZONl+3uYdnBoWb
O/SU9EsGgynYnapRA1jaCeZBlSQmMjPCzbVWBwK1LczYnfXCSPWQktU3R1n7bdPpoOmC5AEdliuo
WFxVTpQtcLpOeQFxg9vEZXD7CvE38+qAziwI+5WtDXWaARYss3zFwNMDkGlfh9as/E4lgalY39qp
tvzGkDVctrwQikLgtuYfMYATXXpGHOd2VldJC6nVpYWx/KgP2r4o2094MmvJzbo2hq8xTKNhXhHU
KfiouDTW6GsOqGjVIi2m6veexMO+SzOLubgLWeW1C59SuL2x1x4CkxgkATwBChsQEL00OUX6bCLt
at3Bip9QnYW60Lr6FTFkhq59hM9hnmTpQMSCbualIcOJlz5yBsgRtMunOXF+12NrShYjIvzgf5dG
hPSuLrLFqTPIdrHAONJin1qQ9QK1HnBnORIA3QXlghxkvAHC4GYB5YMKk4oSj5Dx0UmpIQCM73U8
YRbyZEeviKuUkfrZiMr22ey0/mfdaECNl1FJO7cuqvwu7xtaQv3IyWSF2autRqkUE7UIz+hRA1ws
+Kw1xAM+sJHfdpGhxMFQ0Ox5KKqxkESXbTsOZvWgDwxcCHfns1cbq7K0Zsw7F43pCErRJFGc0Mma
oZVwwVw5KeYAIZjC7aAm4ojFisJKMPOiJL2PbDpXnh1ydMiXP7wH3AQeNR11eZToVfHqKQlgLwRn
A0p9x/yE5xXwbZkw1db9NlHP4YJvKM9u8JjEoNvDHaiJc8iNytUWKKQl6q5SVEkouTob3IRzU8LZ
JGtTGCMIBCH9WGK6VSdf21jGlnJK/y+jMowAicZLVVA1EfvdZjeieKHCCED9n6HiZLQllnYXA06b
O/flzvA5S/WMr4ZP03rPMH09QU678mRQ5Sv/4IvF+dkq+gHX2tGjihhp5SsWC0V4t+rbASI78b0i
/ZbYNsRVuCGKjdqScNGNPltZPS9IG6Oo87IaeIw8TTIXlSgZLvo6acSawKiBhj6Fv4iXOGYYoykn
E/FyMo/4WKFunxSfMxY/Axb1bCuFBB20bQ8jNEgdIa5icIc6u8wD5jNT7B5CZ9rPWdDOKtqOwLgs
cb+DJiPUCLK5N2U01Vc3gvNn4qWDnyBkXVFDDmrK1N5yOsxFk9X2EGOdGsWTzi7cDHDixZ/XJJGs
9PqDkO/sx0r5IZ+t1B6cRAFbCUqDa6Te2f3SHaLu0VYwlkc1dfg0s4F6JYYdgtshZnOHMXmKUtTf
muOXdtdFUxiNAGtXYuf7mIPRo3PuFnQ+/KFOH4FW3N+2t+WsFGRJyGmhn3X12VGuJF+HpG8B2dhn
zreY/sp7WXtO42+JGALOjQgvrtYzypjGsJn+XLvDDG47U3WbHtpxfgJyW0C7Sz1AFn97bRtYBPRs
zxYn3MSpXJWstrC4Irf0RyATY8/R2uTIOsb8uUnqYDKL9DuBLqQHbggb7O4GPrxmi/n11FeSo93M
AM5+jiV0KRKzMbPEwjawwPplBPWufO/eejCAFF4tOdatyH5uSsjYgIOME43ClNaQzGOqElTokUr2
9+peIqJSwHB0DPGBLVgXnkNTYSiaZgh0oPBOfegAjV42JM+sYM9xl8twEJueiqofGhFAGAHXdHkz
ynUsm5jHb9rZVUiU9m5KihrMjIXm3fabrTuIbtJ/LPFfcnb3uxzzo2mLgn3h5JOvRm0R9K06+4pa
udmsv8QDbf3bJjfPC889hzShjibW0FCNWGPMg6PTUmM/p8V+aNf1220bJz6Wi2uIlA/6JQRWMOBB
RKxlHNcQeZlQ28jUiIVs4TK91pj/qimBPB/NRn8w08orl2Xwe6pX+6nKnFfJj+Ced/UjeL8Co5h4
IUVgtZPRDJBq5J2txoAVrzBOnUJKMojX2dijnTW6WToaGMDS4idzXefJoxj0didFlx3z9n5wlSSc
NfR6RPEKjP/ozK7Kzp3wpb3L2aoc1DUpg7hPSFCPfezFU654Y5L1e7QNjLdyVmWj0VfvDKZSKZpP
GD6BJC146y59bcodVoBAHd+s6hB7RkUe27n6Sun0OxrSyXVS+8W0GtlwwNVdEqwKN7cYSQoYIKyy
Eeximj0dmVkd8ErIUIHbhgDLAFQHPVox+YsaY5krSiCRPOb5Ts3wxUgLaI03qZUGtz1LZkpIZqtE
ibPCgKnOqMKmHHZOwY6mJiO1u37MTnv3sSQePc6iQ9sMwxrpyIGiSH8z2zm7Z43Onru7oVmmQ1X4
eFF1z8r1LmjgtAAAq4MH9B0ICUkbv9xetCgeAuQGvkVUE6AXntsikb78NbZdrii/N6XPKVQZA22G
O63QDhmZ5/wooQekNn7rc7YzHb1HiGRKYuX1ruPTER+RHDEOCQcRs7AA/2aCvaZzaWqRx0FRDN9Y
VCPI4llGWil+SXCmLtwUHV1iiiociDMu1zpPnVml9ojJHH8KLAAMPad3aw9D8Xv7E9TGwTWxBmW4
gM/Adw4yxIzw2v3bOrhSgN0FstviSc7ZuWtDgqlBCxQNJX0n/ewmiY785XFcZQ+dGJeuLAkvHbHL
NFr5gFCz9l4D/FeFpuSofW3L7i5RPue0cO01Cxzlr9vOJJzllV3+97MVznFlLgmkYLw8As270qLQ
bvozs8PbZmQbKVzUejb0xh5AqVHXoJ9WhsPS9OChbYI5kdWTNlcEt+FQYXjoFTBsJauJhwXEE5Z6
qIjqajWQbrLu+7YVzBWg0g3PFMtjZmaqrcKnulXjmza9mTX4/tNftzdNTB5NzIrxJpGBGUUgMdCo
ujycYl4WkOcvwKZ/6iDxkR/HvQEuZE5VL9PIEvsgoi2RVheVmkLVbdhiQXPI/orv8Hm1fG89Tpyo
hrbu49FwtL0q5ce/dv3LVYodmDVrsrxZ29hdjtABA2eNtoPSBviWZGs8dQzP8pC/12ijRoqqHOjl
qeDs+mhYZuRAR5IHE0f3E5tCpWEKihcrZO66V4JoPwaa57xVa/Ggl16/qzxZTNH4Qyv+CtQINB5D
kU2fHpuzK6dZUT/aM6ajeCM9Sh+U0suPStAFetin7/+PoxXSr9Oyzw0KscWYaUEt9WQw2hXEH3bj
foRsXVYH/U6monXttCAAwwQzvttVdOsxVHzptCYSrKadrHdjlz+TPT0U7hQaob7/B2o0giUhqBgd
ZX0/WO+1VuWu2qVfwc8qKTBek9Bd2nCE1SSoWsa0L3oc1hQsqUdRxWVeiQdo8DEcBUyC6i6Jm/qy
R5bf7QsvEQwLi6sNS0GaCsNRRnJ/qcrhkBqrAwKdyaYeWNj6vZbG2qeIrNFDUykyBNO1m/IfgG8H
jqbXOcTu8hzVWMFk4pL3p8sSHXnfK90Vd+axOcZh/fVPQ51gTViulawm2GdgLbnHzGqo7e2X/EC8
GjI7f34BBVtCNhdNrG3aGbYmbwpi+64J532K4cg82sXvKUjGbq+N//Srk0QYh/Y2SrsYx7zcyKha
I7pY1rtJur2tPI6qFURT4q86+bO8DCVwnNiZIeGea8WiEcac97z9TY3Plfli50//3VIEnwBgb1oh
//Fug7BQT/fA37sqfSaxrHok2zLBG0yk2FW2Wu+VVvuzVXtdD3KxBDNuiswS/8X/5+HgU0ywFDFj
WCILlfBu/exQOLulunEv8W6ZEcHh+EBTUmgwki74LCCgcbLQh7JT//bpXL/h5w6AxQg1N5SgQV6p
w84cDm8YesyiEHoSxmGGZNX4aNle/g1VRuiCTG4sWSL3rVv7KKQqhqOs5TjCtNG/zQVz01Taw9vc
RTAFAilB8IQT4R6ZDPCzLoF+OG6tDqGqwQBIg8uXRy5Ynf38SxRIQ8VmFD6zKVwpZXHMYs7t9+ze
OCZegSxhPKAn77NduUu9MUju2sPwsj7E0vi/uaEflsWPrHnEBHdNsKGKBjxatWCO55vEXa4SEe4u
ZyYEd5liyC6NEKQ5xUEu/bX+pJ9bKG7U4XKnyyr64oOCEjmK6/iUwmuCQhC6ypdxMCmyVpmK6L24
VyGgjpJL4Dw635H0gClQ9p4IJZYrW8KNI4pqa7Eavfegh2+i0E7NoFJfest02/TF7F4lOykc1pU5
YSfxkay1dRm9q0f2WD+lwdT7ze/JB9DGm/Z1WO2Gxb9tUmZRuG9EoVnW6dG7mRvuTL8pUtIF4bYJ
S4JQ4+Vp1YrFaqWK3pOscuNob3wa2v3tJQh368qCUAZjLIqd0YzeswOyCwgqk12yl2e/W+sAMyAh
nAEXbUD+97Nsm8w1ofmsvCt2HwzDg0qZmy+/b6+Ee+5Z8Dut5NyG4Nl9XdA6GZT3nDSe1R+KpnMN
G4p9iYQSeXstmHjhasYWETOJUqvWblLjb0lbZWM4A/TwjA8dELWyho4SvgOx5nVaFFpSmO6GSg3A
7IKHaQNRKuD7nqIHLSz3LXJeJMF+9qy7eCGlSdmWP6PIA5wEMiR0poQLOzitwsrUeW9W01WdV7Wc
3NtndPq94iHhg5p3aFG3BRHbpSMo+pA4KtbTBvZOD9gPE0S71uOwqx+cZyg8hqM7euWDtjMhTN+/
zrvyUxnG4fotDbOd/Kt34ygBAgXqHBJnKEOLR0lbrUpqBCgnfXaMT3XxvfjDESx+fhcW+I6fOf60
1lXH1ugdUmBsrN1olRHbXcVYjgYHNx9GywGNQ3f90kALTRSdpNBYaNIxjNYdMX9mBnHthR4nu/NG
KvHI0wldnODJIJ+URCMacDIhYFAka81aM+oOXl24a6h67ZG9/uxHtwwSnJ/+afyddW7xxgWziide
Jkkelk6SZYslSVSV+Lo/foZQSGdWDU6/CT9Dr7+0SEKKYTzURerVFgA8oFeJM9utaLGr7PG4TiMk
l5wwtTEJSQo3bYxDyb5a84+sAe1AW0lQniLQ6e8fR4EMACYFNCuW8OP02h6qtOypazzEhasmXvkI
npLMBXp+0lATZgfdL3JXJqR1FQH5npyZFS5XvNrWNCXwhQJCz2P6Ddggv9Z/rrElucabTndmSPDq
DiGp0wnWl7FDBEgOLbjIEFjbGAC7PXP1XBY4NpYGxSoLEDJU+wyU3C/d3GF2q/TOYLkcPgZuVrfW
umBa7wrn7XaE4iFOcG98aePMVKBzUfIT9rAFhGQea+xY1pD4eQS2wmuzzDc1kANZRZF9yWYqQTxc
RV2Qy6KH8Dc1ig548OXaUmXBGB3qCS4rkLZkj/1MJYu6Pi/0VNGvAEgKgfdqnAzlthhzHSXms7O4
8qrM3A9j9K2m65HR8TXV7T2aRJLE4npVsMmLfPjiBtvWlRyzlSTGPBWIE+XkrU4J9MjhT4/qwsKp
pHkWW0eA+po4waqYqb9mLUT8kvQhU9RjarePqp3/ddvc1WNBzBNSA+1b/hCLOHELiB+LtkBFZo39
QC0wiNpl7FeDUvi3DW3sHFi1QRGNETne2RBe4Xg27QriaqbLIv21NlCBITJZWZkJ7jBnW5fTsePJ
sukifk1uTtdwSIpft5dxfWXRHOMKDireCvuKDKWIyqpo9MJ07SRW/ZREPkvpvWFZKGFjalwSkq6s
meCoRY/KAo4fMDMRWR+r1J6GbNBd2k6PQ1QnHobxdso4tYHSExl12AnrexEmwCKnw7UN3sAGEExI
aNOJkLqNAOxYjnTXHAyP7MGMivQMePGw+lyF+ZPzWB/XvX1Pnmx8HHdPS8hbgfpd9ao/xn6qQBtc
Vlu/OlbhV/FNOjvWwcH8rZOoqotOqTe3b6VNJNt8dQk4ahFqGQbAJzo044VYZWGQYJg6TXXrFcNn
efGslX/hK+/Hbde5XgdQ/sDxWUgQdZDBCZ89ZV4qDi1ggXa/aqAWdSoba7qKiICIYl4Ts6FI4zG6
KVyA1sKcnlFySigbFFsDC7N4aLyR0KNTWy+41Hes1WdJ0nK9eeifYubfUYEQAiu2sHkKywlgBQAX
6Ov3OfpGtZnz20hO6PoioEFrIonnGjT8ubz0gQU8eU1CTUiXxcWeJJNb28A4sJ/DzPzbpySW5UEc
ZsICKp5IOnj6KeSeqgGhuWYhMOVFT/ZxPqTH8Wu/b6AYxZVCu4dsdmWdjY09PLcpdsjatnNyg9tM
tQOuoBcvd0O6SA7qNHV2eb2xMohRgHIEHXYitk9i0JjETVZNLpQVoH3xS/9RQhOkfsgf6F/W93ty
HO6X++Uwvupfi92ErZYcIt+5a/toaWIEnCJNE90zJmhZOdz+Id2bd/0+P9BQv5PFi+tbwKffeCMO
9SAgRYR4USmk0iZOwLo2VfowRLH15sx98kDzfvncGUq2A4m18dk2Oke2w/rGCvEJiHwVs2s8Obl0
U0NZUB7iTFXLbgjMEB1HFSPoHnTp0u+Ox/yTgkUw3CvH/kndZw9D6ZqpL/NgsvUrEL05cRtAMuJl
SfR6AJMqHV36sIZc9mV0La8LOGqj9P8fTQ8euMRz5WMW/2tPONdyInmJIRJouLkQ1sZ9iXclvgUa
6QSTWIU+3U2QnBk23Bj/xCSCxFGBrBz72/v2rl4xMZUH5SsLVQdVYdfcWUc7nO6aX6WsZbYVf84N
C0ucC4uOVgvDoB856U0ktuUm6gtwR5LT2woF+Lo2kWAiiqM+culCsclM7GaMcDou63cniqxD5igM
uMGxlqSa13UYhDoO6wTfNoD06Bpf2mJtr2gpyXDVUffmdVOw43u8pu/sikA5yD4JtpZ2bo4/kGcP
+TKUCQN7D2BocxXYGWZkzMxVqyS4HcH5fyO647kZ/jPOzFSl6rAmw6rmOL9bk/67DhCKJJRdV5yx
dSitIFVCbsZVby+NsIUwbYCsBeivpuHeprHVu3YdMR8iduazHtWV2xb2GBCmtiFa8iBFwefzY1o1
trfaqfQoNxcNyBRInqiDaQ/h1SJWUq/thL2FyND8a/bNcNjFRyvIFlyL+HO2T44yUPB1QYC7z4dN
W0hoKiMvwaIDm6Y7+sDQU9T5o0MTTLWrh5xLGaip3e2z3XpCKAQI8K18AgIIHjv2el9mEd5/8Pkd
o6LyIyt/Ucpyp2XWb1vpn0xMW82Q2JGc9+b2ntkVXLcb2qIB1wZupQM1TFP1lkRGFC1bmuC2xqpg
HqLF0ipmUBejXccZSYo7K809GxrUd4z6vTNiDbTbsq/aq/LAKQ587KrwbBXaNBlZDNPEXNzC/NcY
Ga45vjszrmcvU/3cdpuzqCNYM8phHXsT93MMq0P6bKBbo0WeGag1yNnR1UAteE8koW77/D4inZA/
tinGT8YSNrP1a06emfbztl9KQ6nwQGAYoMwJAD9uH04BCQt/vksfrMBw20MZVq8yHQ7pJgr3vQW/
DVssOGTn20+zT/w46O+au9av8fJ23rLXPktWKNlCcdwgqm34A8UK0egq3Nk3vPSI2ZzeLVxMfL/o
d4r/T9JivExcEwl8WyhpXwbZEbOVYCbEIpUlC5f0iek0MKsvkoVtve3UwKcTGLjxhWbypO7svchG
xSrXCh/wXWh+sZ8AL/IgERdaAR1ctFtArB526CPO3yR2t9K0c7tCLNPypa4VCrt/v76FD05JH1Zd
/vrGocxlNl/fs2UKIcyizaqqJczl6nfF/MTmr6ohGzbcdsszI0IQ0zEEYLUNjFT38+CRkOxtv7KQ
fkIDBbe7rdxqJxNdEEHLp6zwfCOFgDLM9ZJo/AAHQHm10PCApnYgBoGiRb2zD1O4IEHccVXo4mGS
ZYab34vn1oXQYhk5JoxPxwhNlMfoaOHyQ4khILui9Vp84XRQFlwk76DUqnA1pqgFiIpv9PI0+qs/
7TBfApi22/rzb3JM9kWw7GUK2JvPBOYudbDlmCA1EmKOOpZpCpIrBNGIxr4dFYHTTTuTNN8IxmXd
ojFlYgCbMefDosjT0nQ0t5xBwUyBQiE2MECTz0lRyrh9E7dvxn/WdfpuPgsAZVuvttlhXaR5smLO
dQU2EO3XPzACHQ30IQE516hwYPEUTfOaRmgFQq4HjZ1y9MbRoEFrz1Nw2xQ/h6sE+MyUcE5RV2bU
ZjDVmOgkAf2a9IlL6S8b84fZhKnwL0ojqx1u7uGHTfF1yA1mankLmzXBmxd1bow60CqVedt0CMoH
OFFowri5EF8yswHzGQo07kKWcGX5vTM0b7d3b3MlZyaEaELXDqy2K0yw2Xo0M/uYAxSZUt27bWY7
VJ7ZEeJGq8ZFwgbYKe67MH6kR2jxhfSv0aPIGdR7eV/4/7CI7i12DnS9hrB5Y9qCAwCtQwBOu4P6
uu5rL93F92g1HLqn3Hf8QVbxkZoUNnNYWTN3+ckkHgMfCrQhj1F9wJv9jYcy05NkW7eP72ORwraq
+gSoWH3aVu1dR25Seg4U0immOYb/Ye27muW2lW5/EauYwyvThB21k8ILS9q2mAkwh1//LYzsoxmQ
d6B9zrVdZVepyj0AG41G9+q1wFgMVP3tsKM7O/gf7XLne1AGqjcl7NY/1aOMqwdldCfoQ2vXHjD+
FbL9FcFcNtbKODRQNQPYG00N7qBryWzNWq3Mrt0nO9OU9hjA3xP9g4xc7H4FtytmHhDzWXuA85sM
wyNQIKCzW1mloga6Qxca6HE8OyJINHOHy8h1KkUAGgwSPtBYcS9KdEMNMqfxhKfBgssc0jzpa7wD
T2TrD4HsIw0LjUN1J7zDWYp3zS73mk8lHX1YC/Kbo8cgeGkArmv5MARLkB3rz+SD1D/Y0Mtlchln
ZWZllBhYJsv85O9kAEbE9sFkGhANBRFXEkL+Nipnlya5ZNNJepkuKlZof0vxlrxnOS6SoxfHe6+/
ID8C41D+bBwEh4Lt27V95XJOCoKXIVlgNTsM0AzO/Mh/Z6VB8iB6KmwvEIS96DGe+nPc+TPNssHw
uY2CTFAcGtxDT61HMGKiu/O7/J7cq34eypYrWOC69IltPbPKncC4XeK6TpzRTQ6DL7naXrrXds6x
DEUoiI2E78ISX2yRJ0eiFltf5zOMY+uluVs82L7uyqHqvpaJW72KMuv1bXtpkzsWDnEsjOPBpuTM
GE6TvDwWDdWLTHBHgQxOmedsA8fxKc5+OAP9+D17uQjO85ehjsuqxCIaNuaXAtDD8LW9P95m+wwo
SgyNibyCffWV2//2CptzewyOOShwsEXhfDvyfaX62u2yzz0ayNltlN9Ou9QvPHU3voHEWIx4Wyfq
l0vmAvYAFFGcd7CPWYTM1Zz4nRRtgqvQ3EntsDeoiGR8HbdxQ2CQQ4aEC5qPvETIUprlZKk5WLgk
s6wfa8eYld24aJ1+N2OONn5X0jIVicds3H6ou0LPEGBEwD9O0oBnabuUSsZoxh08sy28Rnkv5MbT
MlHFcdMKhlRAKI+BarRt8a3PrEQ5pnNJVM+u1c+2J6m1EegzlQIw6C7h9Wiy/mwocwDJAgQY47Dh
a7hgrjUsdDhmYKvqHAZk+QtZkn5nA+IP0qao3U/qYO6uG936dKfswQBTINjGuDOeWpOiVLSE0Wne
LbXmTXF5iGX0kOUv1y1t1cydc1PcWTfQO3GcHHhzSwLtoZr8bfT5MWqbV5TnjmnW36V19nmAz7qy
NQQ56FJBLNnUggWvIw52maVL/yyYiwdUlyVbZrtsTtkxNy2/nBRBANg0gU+JTqAMWAHvmTNJ+xyE
rzNYZf4egOZTIG50fS+3LdgGdGQAEFmxf2lpLBGmoQX6o9iN0fuSUEK9bmLL8aH3xwj9AdpZUQmk
RTERWcHXqqPPGbmzYsi81KJQKTLCuUTeR5I9S/A+DNa6lvoqEZDByT+ur2TrXDF8EzhXHMisy1w4
ltW6ryyqTeD8Bv2Vcl9YmttKf1lLj/eAE1w3trUiYKpwjtF7ZSPml/Gi6Gm9yCPcK8IwaGo7btL8
lY4/rxvZ+vznRtihPgtKLaAsms2MLFHp93bpj/SjeHDk/HhRANABejmgILhT0hPNymQNFqYE7DqY
E+n0/qAKuZg2FwJSfzYyqzNWt8uFdNRYtDEHEEZJo6Nid2Eli4BnWx8ENE/gYweieM0Q0i1xk8kN
xsm0JH+w0/lIorh1Y3M0/esfZW0IPFYwYjH6dxxK7qYourxLBh1bpo7GQyX3r1nZ3hXNB1nj2OMB
rXZYga4w4pjKJbr2Ekctxspmxs11VOZpX9sobZaFABK9uZozM9xqrNSUrNqBmaZu/rJ1PGXt/pOZ
WQJUMfu1XKqE1bApd4y7wwU4P0vkejBldv20XfIltbI3U0v+ivs6NPK8QuqCB7T+YZzgaQd/2+Ti
wRwnw0Q7fChagyJbT4rFjXNTcIDW9yo+E5jNQEsDzYrVTICdNO2cFcgbog5FB0y8HKemDRtleoJ6
oSjJ3fxYIJIAvhKMdBAGuDxGFfoyRpkhVkNOyZ0Kw4+WJIh6QQtofVixJBCvnCbcWVvm0gpN5dzs
F3SUJzTwHhzalTfL1I+C+3mjlQYfZ2UG6G/Y69CDql43SJM2okxFIAUcpkfHmzzzvb/VwOwlfZQD
/vQaN/CR4BAgnUKSd7ksNV5iqY5V9Habwq3mPmQjBtdDw+br9NwGF7DtOG6disKGhlZ5d6v4GKFk
LKGYCg2mwkXWdd94cSgqEG04IbYSAHNcRWib85RE8zQOjqTpoyvP3yr777Szd1R5SFLncH19m3aY
cAjjbkGWzIVxo58XpUYkd/N28gwHHGz1c0wjz6liQZDd8EHQP/62xCUMg1oZcZfBUpTGtz2I1uJJ
1IhfpwtwCYhfItBCJ0Lhh0HlKXXkmVVn1Lnbgar2qSiNoE6bsFVq36ry8Pre8awGv/zvzB4XjmgD
6sEmTiZ3rqE7hC7WmCqanxZDYt9RMiXpvTksrzFgsBBDbN+cvMsK14qGUffzQqpswbfcqNlerp87
D4U1W1WtnapTUGMIrH36Kd9Bawe0mtGNeuMcRPDbU4OFuwQudpw7HWpuVCRTYXF6l96lFEIJ7lTd
TZDOgFhZgMFfdJidY7avpsDu9ipesrUr39SfJUFhbtO5zr4EH0bruDJTtnLdJq7Ww7AhqHBuBGqs
FMRVmBVjoZrb2xoosojOsGBGEDioa89qoKtORWn1drw5s8PtaApnkZUedrQeAUcOWq9+JSirgpyj
vu2+Z5gcbe6KnRAStH12fq+P28GJSjEo/GC3DUBw59LQtIOkd8nO9HuUN+fDdIdxpSL2qLgNzI7+
yosszBYga8WbhZ/za1NQYM4z0LmjBwzQIQeaDfQnHqs3Fp/6/fVTy+66lTEghIH2hEmgTLlLo6xB
5KmhxKLv4j0bMWVMJGLs+/Zh/G2HRwYPc1vSpoWdE6/Ml+xr8zUNJK8Ph0DayS1K4sJOxuY+npnk
gnkVTVMEHDszOfiKX/jdDwsXMCBdYMxQvl7fx80DYTuArGHMC9Bgzlg7SUakslJZZ78by/vQ5why
367b2I6wZ0a4S0PWI1Laxeljpfv5LvERWUJI4X36Awoe9oPXjvF7QVxCO+kxLl0S/arT0r9QEWZI
gKfmk3iOf9M5MD6tAlGNiwqT75dOWFXDkI0EpU37rngBjdeCQRFv2TteF+TOQQlkFxOmolRm64ud
G+WOOKReZQstvV/FTQPwo5/64lU+epe+/WA2nxj9avYqjGhbXolZawzBqGwk1OQOXDlgrJU2FjMr
e6qXYJ0SrgZrp/ryXti4YDvHf8Uza3w7Wy+6otRbWIvu7F0GxqivaqDtyS56McHmouAawoPF+wNa
d5Fh7jxAlR0TljUMaw/2TgtR3cn8BGli9raA8xxcFKmf7apXEZHMVtw+jfWiNMbQCdxHzcGhVtUJ
GjXO8ihN74WeeHJV7Yh9LDADKziO7AisNpfNEP9jjHvBkkYZIsDkWdPEQOX20O4iX7lXHwwMSHee
fCPqDW1d6+eL41ynULtcSxUcSWov7uB8psp/MTSCivvvJa38RZJmPYpgYhqeTcyA50F00Ep3earf
gSIDN8Tss08natBsnsUzs5y3aHYOKieF7WQSeV3MFLJNdxhFvHebAfR8eVwANUoLygIDltcaLj2U
4BpWnpK3AbPQeShaE0/adsqHz41xEZSqddH0I6I1axoWz6X3bgC8RYXdrY169OVH4xLvFOx9qABg
VbMe0gMN4yD3unk/eQQd+zSsRBgZgR9aXPLn2HRZsgz2Yi0OKDQsockQCM7WRj3lwhG5K2GS/928
zvcnP/sKTP9zlobwxQRjfYo7gZxNAzYsbr3Eeft4zfhyR7kwAm3zPge5BLKikr6YlHyP++VTVaei
F4PQIbkQYsyWPk45HL8/LqEV1rvoNrmP3CxAeBRceJsR+eyMcdEjmaQ6qwt8tUYGbkrxR9DS95Ed
dFP80ZHpEyxAx/weRjEMZKuX13mtT6QvUjwEVeOLqaRupQsMbDeRFetffAX//FCaWR0UFqbAqrDL
b5oH5WbYx6BHQQ/ZN2/U/fj5461B5hK/TXIOGc0YecxA3wqdntIdCHHRMvfGovQSkUTs9vH6bYlz
Pi0pZb1L2NtqjkJKusAqRULwvHj6P7Hptw3O7+J2BI6CAUWo5plHiJ+DvtWTnuK/QYo2u/OXyJXd
5Khl/oJreyc422wB63vzt3HOE+dc7YvRgXHlAeXsKg7SewY2jb9ZON2dW39pCdghXD1kmYkoLHNX
DZiBUc1EMVNFTQ5TL3zxb+kmMHhaQBBKg/w6GijzjHkw99qn64vcNsNYnCzkIZrGxcjIaTW1rzDc
SaO7rjN2vYo7ZhBx4nKu8msxoGpBpZQNlMrcSVOMSqP5YNauQWyvUCAVsGTd39dXwt9jv4xgFAfU
QCD4xTji5XEG77jUWpQZ0RdL92xtfMqr4VXPluRpHEz7MUYlAM1QSys+oRBVoMAydQPdC34Glzj/
+hls2hL0ZqgEOpzL6l2ErZ5RMbHB3Zy01VurL3cGce6LKA/MediTpgAiZ1LDMTJ8pZcZyZCgsMI8
88xzV7+B99ypHerJBES5acx4Vyu7UnrLbyrgtJveofdxB3wJRpclwcNv05n+s3Q0si6/ANVIk6Uy
zJISaMO6C5Q2cmkmYiXfWh209hx0SxHrwAF0aUYHqDLrDBDtt8pLPNT1Dej+HbBntxDaaavJL21A
9NRkqX2QdNDg+vflrqfT1lpo9xkm2k4GtFsujatlXAxth51cSuVzh2aEqyvVU1/R3MOYnSgAbh0c
PMAwg43uJhpQ3MEp1QgFCUbAXjflrWN3zwsFVcX1FfG31K8laQB14HyCXJZnPYhKe5lTAjr5sWyy
GkQOBr2bFZk8O3pObkcogH83Swua5gmZ7mK9kp/0uaUPvSkDxAbyG+h0T/pe7Uvnri6c6un6z9ty
KhAE/efXcRtejjpJuhS/bh4xwz+hSBg3r0kswkJuftczM9xOG7FhLFBQwyZQUCxBeg5ahIYv9SnY
dqbJ/y/WZALIhliFISkeSJrMepEC3gLpDdnyuqYJUtXwoR3/X5mB1gY4CiCrw8P5S+LIdaVgOI9N
QVbzFFapGWSWKBHY3DrztxnuVUTHtFokG2aGPAZLwNil7lw5oM4fyN+TpImS3s0zAXYxRsWHE8Gn
9cAjmmo3O7Wb5sm9PMxBkaWiQYhNpwO86jR3gW42+/Ozhv84KIo1SEnj2pnRPBJbT71FjQrf7FWR
hMTm7qH3j8c5WszgVbw0lWaZWgMPi+Xg7nUTJfksDflbphnfUJgQOMTG1oGSCKAxJiFigDDo0lZS
L3XpLCDWGgaz8wBFOnRKXwfXnXvbCFsO2pf4QNwFmPXkxNoCvaepfVzIhBiR/Y8muPtNWXpqxhSq
dPa09Me8y0tPSVMqaMlvLARFTOSgTDoR1wzn1xnmjZUusRt3Vns0EGJorVreh/cKJkDnwfhf0Enm
FhKB7XkZR4xvyO27Zr1EqqiUwL4olwkAt6YBKAipSU2VubtSkpFAJ+h3uVX2VOSz10YAMkjJh/0K
bGUYzsYVpWNwkL+RIZRR4zrMW1dKn+rsXTdEg27MZy6XgWSYab8xgWoQPXCXgFRmC6E2lpG0UeY6
jTaGUMPB6LUT7xSlzVl0e1qkVnA1rj2ATXczXQ5EAmwe93ms2VBorOPz9EORfSkSCOFW4B4MP+oE
4HhDrmg6IAxDxs+lTVNZxaYdw8o80ccozV/AmytaCfeWwR0PG5hcQHaLkwlPuDz5eRZrCjQiWzfr
aj8pSnd2vjhVebvMXxeREMVlfsZ4QBTActCrQeUY0g06t2uFlOWkb81vetR6WqJBNHJXyxY+mOqC
CtPVoQ3kWnhRXd/FyxWurPJawlVipHY1md+S+MYsyM5A7TGB/E/kpL7yMX43GwSJOFSQscKegncX
5/ZyN6majcOilBBtNcv+1jAi81sREd2ToHu0K22oueZp1gkOGVc/w07COXSIS2n4/pB6Wo3n9qRG
0Etbl1j9obOmxE0gLbSQ8pMzWJg0M7xJKV7SeTk0EnQezKcsFjxuuD1mvwAvOMiAIu1G9s2fB2e0
dbUbFRS6ItXFqJGnFZCOyb9J9SsACYIPenn4TsvVwJoDAAxwNipAa5eb7JhJY1gJ0KmtknWPeScr
L45DB8GSLgPk2gr7FWc3PdGpXJMYuKGaIvHdzXZWy0dTneP8aOB12H3IHNs1NDDxrEdXGnQq6Etf
mos7aQBXD+gjIYh2k2Y7WuoeqjmCreNT+pUZ7rgnbR11dYN54yFMHsefzjuBgEPmq4/2c3YPTu/5
pdmJWrSXO/lracCGA4sHbTBIobM/P9vJLpHKLi+Arhm0+mZIG+q2ubkH05JolG/TEJ4pjEQMr32b
ZVRnhmq5z5yknCEf2YPXJCq9Hq2TokkFm8glZqc9ZM2Zf81wV6elACxnalgP7lBXy5JgKGKAc1+L
Sf5YFrCyxG6/swWBPl7pexWWiG1+myX1UbELAe5PtGdcTNZGOzJIjT1L0d52c0ULaTOAHLASKWCu
SnbMw8+2jZ8pq5RBmSICS52fYNjyEdaCIveUGwwGBvMXxwjJI9SPfGRv6tP1K+AyYvzjgb+/GK/k
YymFNQ45TI+O9Tkdx0MyZa8fNYFAhNFllObY4AWvh0yguFnQoUjdOqHyU0qST21nJ1+vG1nBSTDL
wjC6uEYxu4x4y7kecSIl1kxYaXxQ4y5S9JXpTWox2gmjn83q0yQ9G14SSJorShjXe3hpmvPFoUtx
zURsgc6wBPJQ06CjpiVIeVYNBbZCzLQjqwJ8EuGCM9OpJlF7CQPs1a19tFNP2ec7CILt1MErjqKZ
Eu7mZI5xaY3zftobNcC1sHaCqtxC4I3ZYyzlIN/8g8lfFsXP0tVf9oBvtG2WsgIcc3mghzKvY/wi
zOgf4n0DChmMG3bB7Le923xYpmdljbtTjKiK7cSCNcbzNj3HwKsw6rPhSUzBvo6JDvokGAeHNjLQ
6vxIc26WtlGbMpD2lgQqzoY4rqbUdN/hr13VZ1RQyOSLuqe1sfoFKrrIOnAULncytXt5cWoYlDT1
E2SZvzakU3xqJbdEwrRo21m4SaNgUNJ9l6gC9NhGLHOAIsX9q+OHADDD+Y25lCSbwGXnqrs231vL
fTSDbKbdJf77+F6/6OSBkhuI1qHVLEJFimzzLW6gwacIgyxMWwovONcwnpTooY6ejbAIGfypBNlA
DR7jJLkbCnCD6ntRH38ji2DLB1knsAPYBf4B3Gi0GdHg+SWyZU+vZbDsLUhlTG/oyQGEcj8huIci
QNRpZIM7PRdmueSlWVRrGZyRrXzyp1tUsdxBn75r/rLXfbzASv2zjrnCgx6SQxXQ+zLMH5e3CsPL
qf/aCfOaFUAa0QO/x0atGQhVxvB+6YNk1CPbHIaEse2dsH3oNT0PQElaOxLKn1uRz7P1rdf/H3sm
Fz2WOc/ruoc9SE8cqr/6k0DJ6NPW/SMRM5ZHXzPHhQ9dbys1U2DOvDO+FIBJAgCDed4v9rt6q+/T
sBat7/IVcYrG5/tpct+3bFD1bDCozDz7Z3eb7gF5PZaeeYj2i1fcZ/v6uXwW48637pwLu9yDwnYW
pag6+FVxKJ+YOt07NBrvB3ANiXrY62zrwmN4seMBRR2UkmGJJFPlSVX2GMUKZlOcVpA5smty9e1Q
mUDhEHOMGEe4dM28VrukBGbZXfDmCKMof5mS8l0qk0MbVY3f5eDcXAr78Xp+srm8M6ucx/SqSipM
P+A6nbJEdR21NYk7Y2rOi0EB7l83dgKzX1sj5y5t0ufGUGKNjCxgWcIuchUjC/Vg2rNDWHzXAudn
tlfDafrOkCTFkxw6Ox2CqfvxNv3aP9SHOkQZ/+MCeex2MoDyZ5cTVNVWoqJodsxNGSFGZ4cGMJ1h
X4M3IfYyUG0Ic5iNnOLCFncTYvwxHaqkT9wcKis7CvISTFXbQBIQMP+JOgenCZb1pv9eGXOBsyfJ
uHSKCe31BOP9ee3p+WcF9FLka0sfnWZvYTDk3qmpW5tuui/CxAcEEupNaurGFUJHEsw083M6eLP/
J73xrXwOYxbYcdBkoDLHl5gBty6VEVLwcIkxgCB9CV+gQfSApAeE0mEUXHfBjaznwhx3AdiQ/60L
q2H+3nyZBiVwHKiya98hKOVet7R91/xemc4daKsaAT7OYUrflXio+0zQroNAIdNbfSTgeBV9aX3z
tjmzyB1mrel6os+wyDheLelh6g6a/W6Xn2M8SBfrybISD9V2Ny/xkIv81JtDel/sB/VOAhHK3gTm
O/WXwp2fp+EHXVzkBIPpWiaq5vjnEcUi42f6RWozt3wcPuk67pQ/gAFv3ilnq+CCRG7XbZ9kWAVT
4oSyzpP+xn6t5bW3nf7VKvalqYcDOK3AQBALR5q2r5Yz89zVkvVRN0Mfmn224rEEGBFTTdCMqo5i
fNR2VsYehng2oXXIz8vMY7cY6XRy/iWkkJFMNIgUgWWBpWa0/Kxon/LMLZR9J6SG3z54Z7a5INQa
SzU4zcm2EprS87/u2eJxrx3/IMKy/+EqDp0Z5OJQupgoVi8wyPD4kv5GQTHH2CTi1td+dpjtw4NK
GGo3b9UzoywenAW/Cu/djmQwihv0dtK9ctbcopUC+3u7w0POrdziiRYHU3ol6rRrH8QJhPAjcxWA
xsnmNmYbzUgrivjHkvU3wDdUAE2y6bzGdOPeuE3mP8l3N88SBC4Z4RdaLTwmiMhFb0Y2RGaHkNxX
cGeoRjmetY8OtT/6VeUT/Ev6qYuVi0WWuY1fyn7SkEuwrz34qF6O7BtAZM7EwjF4i+RfphAHWp5/
KVcVgmzq/+Hev1fO7bpc111VSbCfHXqQtbPQa7rGz8zN/dgXVVq23rZ4W/22xtVAMK1KrDihv2I9
RT7ah9U9Cf8gPG0mbBiOR3mejSbyFVMprtFTI7A0AYf4bW7eWDnJ9Oewh2bHwiZpgGATvWC3bk2Y
w2A+OJKBg+JiRdPZXWrVS+L2dlJ/tiel8Zd6Mo4QCNMDe2lFTeHNIAzCEIywYuxWQcvz8tgaJjSr
oghYAK14oZPiG+ULURQvHfrnmFQ3xmg9mlXn6dqbYVUC19ny3HPb3GKXUSky3YHtIrtdbCUYpQeF
3Gbyp3kRsd6zbOMiJKIdDaAe1FAUKHbBgy6XqeZ0zOfK+KnvukN57PZstEbdiwiQTjXGSzP4cJgs
w8MXbgN1hksz0VS3tTKgwGAOTWhW9QNR7We5UI8YloeIcbXXU/VrNev3af8Sl7JbG4dahvhq/Gjq
pauPlh8NqltVz0p+A+3loGsi1yhvk/ypsPYqMkeiOF7vfCtHOWyaxKvtXSQryDgMry2BmJUgGZzo
YE99BmfKTk6kwNEeulbxuxZY0OTRJoM7lbZfgmjCmT8VqiHKxVaZEVp7aPyizAUPBliCS/vivAFY
yu6BM0MdApyEwZzdsFkfEKN5Ze5NliDNXCd/lwb5hz94FiM7tWBwCjFfhLQbp9TCZYdC7K+AJ4LS
rEMQZ5FL/uYqau2cLTE7gKSB2TMC0PYpd2IV7FU44ExxGVpUErWtc/iTtoxeV0oHW3qbk+G26GT/
o0k0Z4oLBBo6iuNs/PPhMs3vjIDlDbpvoly5QEMK45CiN4Lw43ERoCrSpaCgpsXdhdSIURrXgeWV
t4qnuvmzAi42QchZjfFCk531IhiZOCA9AJFcnlCqAlRbGgN15eO4eL03e+VT4RPPzDBYobujz0bD
QP3PWL5jhPfBrz9f3+kT7oILEhc/gTsi9TQkshnhJ4ye9DCCTGb2GFM1ZNURN3C/OIUboy0etD6Y
ztkchAKxlT/QLFpdcJdbwZ8cgEcg55SM1DXGZxXhPzNe0VH+eX21m5/4bMN53SK9Lepplk6rnaC9
ZKAGwZgu57BcnDDGZse+cDJudbFg1BAyoRCIAkMVqo9cStLK+rAUTLtd3o0/+xvtcTyOwXTb4kuX
d1hwX3jJk/UGdZPd9dUyf734tOjjAm8AUApkYlD45Px5NmaCoXwY1lDCiogEgMHH8y2VIbWh3QJQ
A0O/cB4szfVgq0P5c/SaIqSP7a5i9OZz2HYIeNQTFbRXXoJxRjQvgOeDMbSOuRA0JFlpQwL652Ck
wHM5rjF9y4SQrnXzTkNjHxcHcEMWyKIcbuMGnYwgCs1jEM3ixOWH7kXzq+f0le7xklYKF7Xr+WV4
xWyvoCy3+mIwjE8FBRpVBubL4ZY3RnOppA4MN/mrpT8U3et1j1inx9C4YsgXaBraACzx4IU6b0D/
1nUwgFknGzQa+w4ZMjhD0OzdOQfhDOqq5HV6goBFiInJAgDM3U507nV5NmEvQ8HWuCFQRmNhjf5B
Y2t9E3K2uM1LM2OQDAO29F1zMPbDXtspCFXiFtr6acdZ4m6npJ3lDEXN+FSqcLo9q0Tr2MXuXlbd
Ydfc9Q/iMeJ1pOas8l6pVRFVHKxvCkHZjmYyUlV8RfC2O5A5RkdpwMR5Fz9kQfSuecW+g7Jo6uVQ
zBU40cpL2Q/BsQcMhkHa+b4WEncr66LT8qMd3pI7pzy0Pso0Tyx+kmD5kum+wOaWIzGKMNtBGqet
kFMI2pHpVAP7uOV9fWQ8pZCPceuXbifKmzc/L6CWoO/F7SyDl+ryViaJ3ExzAjEv8xPIZgM9SKFo
K3nDEY9XDKWWD+LOxiq1wlEEKwKosGTENrQCLk1mUVE7WRuleBnHQQFFFiVAT0wS5BurDweiLUsH
+hKK7zYm5rhgrel9ZmSTnLGmhmvi6tGqH4LvxFz/4s6xWPTCaUfXEfSWPHIQoqm5XOVJ7uZ4+78h
bPr0uYRn9n4GXWfcCCLM0vprXVrkO/Vm64ANpoJF55miho+pc7+/Y4SlQwCTjZv6f1CsXN1DnFEu
rmX5WEJPAEanLzaijYrstHpg9fx/jCbB/wejXIBbrFHtpIbt7dsIPnI00UPl5pdRq0aGyKTARRH8
pKh75YMaXKxrc2VJGzvO3YZA5bk5xDdMAg81TT87LKFP7g2kytrNCPbp6FO0S/fjnaJCXPZgHvt7
Y2+U9PTfBrjMKXbI8mQ0uUqfBs4OxfC7IpJ2PaAOyLB9Sf4GoWIUeJfXV/WW0n/fTKI1rVggQP94
7qT8aZvNJFKKERuZHUxUe50wP0579u0WSBnDR8XfbvXiZxYx7oBiL3CuK6aVrNXMOjGxi4z8pN91
uJukXXYUpUfrAgpnhzvhMmQMllKDndGz3OWW6Wo0e3Kb7OnOEOQqp2LMyjPO1sS9HKwZ2JG4hq3k
dgnjPUTzFnT3bui+vjVDeR+HvQd0Uxmy3lYXTmOLV8N4EwVmIIg5zO+v/BA+Akj6PKemflo00AYH
1v1mLNbKUQvozny6bk3dCKLnn5JPoRQnGjqFwNovspfWy1BMjvzxbkEuFe1tUJaZ6CEy24BkoFnB
bovRS41d+ixq/bDPebFyyCYCtA9UjYMpjRVbGQgpSV9aOXE7s7E8q1arUJMJ+FPs4u8CnK1PMaml
gCRgwri+C6tNgGGkkpifA2svxh/4K1LXlsbuSoSEaAb7ekVe+sgQzViJjHDOPE5jHBvMCEpp8X62
C+JRBeNt15fCfiq/h+i8o86JlN+EP+PPz1oFZU0dSXcq4hr2iFngsuunH4sDxLKXEYn+KCOaPHcj
lDoEdrdX99sud4VIetGmXYLxbgxN6Hsd8/TBKE/61+ur2/KQ89Wpl6tbRoI+0wQrKSgCA1XTZW+Y
5nfsxY94BAPunOFodiIG0c21QY3RYlBiCwoul1atGZcySXFjDE7VQs88Ml0IqLS7/2JtZ1Y4/8AU
AiZZmRUrRTO3/rspHV8lsddlP4ek9HsRD/Lq0mdOj9EBsOVjehRPqMtVGaSRRyjeY1UAjpIuCi2S
vy1aLAis64cM7DA6RzzUNFTC+fwax9jplRmj6bExFKC1Hgo5dWlpZN9pYiXg8ykzufCMqlNzF0/Y
4vtSkOSlLVpMhF3f4Y2fAhFhzDUBPicDosIDfWIQkg8otVPoI4MJ259pMZW7yonK8Tgo8ZKEdqGb
/bHuoHYRQJZ7IY+GVc9O7GoR5jEFR2aVJTNKWkaj6UCNBQeW+wAWJZWaTm3pjnarfI0zdEgZIeGz
SobkRyQDRHd9+Zv2AG/Fcxl/r57j3VxnaToMkGwjMcldrcF4hdtRFWPhGQjcn9CR1hLBlq+dDKYM
2Wb6bYBF8JQWrbroWQXFdLTgR9TPFfoYK5LumVPzcn1xm4aAhtPYIAzeHVxiZ5PJKIpZwt0B1E2n
J69zbmLO1BJNsm/YYS0kjBThnsI8EWenyDB8O8iAmrQLXh5q21efWye3bxNH7wW4tC1TcA3HBM0v
lK9V9j3PQvkQaUWXFsxbG2q/K3TC0J/ekVfazaJW1YYpdG5QWEP3D3wIfIfVGivNnomeu7Qo/66S
hfjD3AxeLOmi5/Y6lrJ5EzDi4ohhVPaU8p0tqoYYSD5BRNMdqpI+1LI2furz2RERxKwXZGOmRTNV
HaB1czXHWE9yi7vx5OtZc5SpWUJpuWogGQzw5EfZd/HSxZQckmH0ZgwF9cnLD1VnkO60JRzk1Olm
T24a1KCk4TmOsmz/US+3WfcHhUm0EzH0xN1EslEuU50lpQuKPrSklvTGWiQ8CttMdOet8whYAvE7
hgp0BwVRLjilY5VGs84sWYjDWlm/JoX61Jnjc5/QEXAaoO2ur01g8RS8zzyDRuqYxjTFLpK/wJPk
kir2omYfGzvGE3Hd1pZ7YFGIpjhbbHbi8otFppFUxkAQevXixl6I/A0ses5NGc0i5t+1v2OkCzMT
bEQNCSxPmzLAeKlIsFTYJP5RyuDoYjnZ08fXY2F+AUUsDAgjjb1cT29oozWTrHQdJQvJtLfq1JcW
EXHb1hc6t8JlKKVRVggU+EJTBNxXW7zlqfl5Bg6rjZQbq7Z/fHBRrAyPrcP5Pc3wcObsaMzSUVXB
opbaD1EkHZKeHhJFef3fzHCeXuV9VUYOzHSG7uUFPVbaGMSJurtuZrV5l6vhx5DkQicGiZQSAs2t
c9c06RES1dV7Olj5XV3O+rfcgQahwM9X3sdU6EHYDdZEjHes4joZOwu+DvKvpiqe0bm5VyRbVH9Y
naWTDWRUKEIAAsDfvIsypnImY//0xgim/mcW114Wp+H17du2greDjjaJupp9j42c6mqB7ZusHxEB
siylN0lZ+detbO2XgpolsMSoKqJdwp0jAupxzJLBF9CvDasmig4OiYYv/40V7JYF2lNgaNVLKxF1
7CLqYYXa9ae0nN5JPAuy7s2FMDlGppONm4nLHXKpk3KTODCx1KDBTYzWM/Xh8/V1bH0TIF4hQmCB
vRVPl8t1WI3aQDwmxYtZlnPDhzSOvrjRnDZAbiLhX7zr5rbWhIQLvFBoMIOAljuoFMQlQ19CFQAZ
TPWpHzLznjqaiAFh45wirUNfjrHpoGrO/vzsGqqoBj51qaxcFeyAb4B6gKS9MhuIJ/XZi5aafemW
c22/Xl/b5lZq7FmsIzHCa+nSatt0tMuiuIJkpvPERqqHwT52s0h5bnNxv83wd+xUx5pGaqigpLR/
avvpQHLdnWLIiTk0yPtFcJy2VwXIDhvBB50E54W9bedaNGNVY6FBVzUlcXIougn8gNCG+nDGgjiE
++8/xrgPh5JSE+uYvoUCaYvSgLQj4BI2MhA72tPBiQXyDps7CQlSiEabeDvzZ9hQUykHdxXLIBYl
9XQpSr9iBjhX3DIeMAXvtMQERy1eKyLmhM1NRcPj1JVABsNdi+0899GE2Wa4If1b/T/SvqvJThzq
9hepChDxlXRCB3dut18ohzYgBAiBQPDr78LfDT70qT7luVWemtAebxBb0g5rryXKMWrauosmo7wU
u6yf56SWtK4o6EZWoB4IQbZTn0NplF3noCAIkibyWlcCw/xAffS7gcnhmz2CR/Y/nPIYT6QYsAc/
EGYxT7cBphpMYzbhMMxnMnI6v7oaew7sjxNcop45u4wBCtj4BIAybKlnurovMGQnmjBvrTyl5SSS
Dnlj7HLO/sNbIcP3V94sXF/baNOYiaM70TQhlI5Sq9DPPW9uAVu+//wM+VjewPeCriuUylbmEzDP
na6eWbQ1WtQ4upQfyLfRGO3Ywnh/PBpaJplswP7ZmP2BrPenN+tnVpXThW1x7oz++xE2HxDtKz2Q
AI/Ap/ym1GQIMz5cEn47bwRZCXj1cFZvc0hl0UqiMAwj7VB8wdCr/SCZtJ4/X85z3u8gCvg/Vja3
NIPABJEYLIJilBvVaOx4E0nNunqv7AuWzrni35Y22Yi0ehaQ1VI+mgpE6O0XVDkxOsLzC3x45w4t
xwTbElSwICa3vdvAlMGkSeCI1SIfB01cMJIYddTJJku6Sf50OpU9fr6KH3s4cEqckChh4GuhXbu+
/F/3aVei6uD6AgelBFOcVB1gGoGdHweax33D0ppA8AEOCeohnfq2BiTLyN39509xboXRZcfYKOob
awxx+hA66LqWlRIsM3N+P/DqMFv6sZovYe7OOebfZjbe3ygwgMkFZnyZTXHpIgNztXOBxPXsuwAy
vSJhUQzY5np5pWtUSAfkyVDK20+tucQKotUhZKrLS/PGq49vbwDcbiCYx1C8jXHT03Wz8l5XdYH8
AZrlpgOmHLtNCRmnEOeIBe05b0l6T5Kwrknf7GeyGM1XzdqV8rId0nHs60s13HNvj4wQ8cT/6EVt
nsgrx27MXeiQLa0yo1bpKlUdlEIyrfh/cBqUSVdF2RWetR2azOg0uZQAO8xFaUUKJdJ3Bh3KfSEy
eYHZ6+xbgaATLJ0WgvUt7VbfZ1BBVboOM4qqWxHsTVCxNMz6D/GYBwoAALZBnIOGxunnpIs2W0FR
FTPL0dz3Knghrcd3Hm0vvM9HzBl2vRcAcYIkCsXYLVgP/Wi/amcDBYlAEhGamSGTuRABZpY7Ytzk
zuJhWD5w7gptTE7oduUAkGiQWUlBZvZrnX4nR88b7Je+5CDUxDDTF6D3S3Uhp/gIocTVv8aNCPXx
lT8ML5kyMKAgVLbArLJfzcH/zlJDA5kLDLiOuzQHC/gFtzpzSJxYXH/+14GIrhj6rQ0DpyPmU4f2
pzfx3een3Udc3J+XWqm1LBS5UPA/NUGmzO4WiZdatYKNhMc2CYEPj8hu2KGJfWm6+NwZv37v/2tv
c+4hJC283oE9Cahx9gKocWwc2sP0NO/phcT2oq1NpmS2TZFj3gyNxh35qXZ5UkfZvjsM95dFs898
KQwcoaKLRioa0luwyBCQjpJqxq5U393pZkbq+fmHumRg4wpiaZqqdbHt7UJjdLgs07wAw/7nRs6c
LXSdx/YB10UDZovKltwNRg5esNCfv83FnvDfdfb2uYlzDndiY/NRhoUCXzrDhhWw5YuSdvcy88ZL
x7oB2r0ejavSLqAyLh32uqBSebMYN9pCJIBz4ZLzn31flFyhr+SgTr7lQrNmowGhG/LACTfVs2Fw
sXfpUO08s/Z3iyOnKLBYHqN2MRwaZ0LTQ7tzHjUdd6Nsst1obMcsQTCBrGAa/lUeFBsSYDKQ68Gx
VgWozdYEMXDnmiMyHBqMNJpqkx4m3lmJHMbs39MOdPCAjwOrDSqp3iasnFRu5I3lN2jwli95mZkg
lK9eAtFfGhw748ZAFyJAsEG3uDKynR43ns9YA6lwhJV5V8Q4TH8Xrvj9uYut9/omEkE3BzLMmH2h
wEtvbNS1dkDgHOBlIOGtHZ0UNkYAV5YVf7ywbh8BVfhGPtpUgIOCVtnahqyBdkkvmrHBcTZHc9LE
6hkx8zq8u0Tgjz66fXQJpbmekNvXQ44NelJcRfDd1an/uhR4MLhdZvWoOrmGCotphYay8Ug96Bp4
Bui52/p1qFD+/PdVRWEY1x4CSoD6Ny5SizybshVxY+T1k86MIhoK9SQt/YL/5VJl7dzGRMHTs5BR
IbvfsreMmeQD9ivcRD0T+9rswR/Cfn3+QmdcEZ0W0wJFDjgJ0b46XcdJdIGqHYICQulfj5aZoNB6
wRPPfCr4IIipDfRbsGybNev8khM+oXCgMjNQYeBot4w7ewBLM+96/U0XCkw44DcTrxOApZfujPUo
3XgKoip0RNYSNXSZN0ctq5wqAB8LDhA/GBKn5JhucTO5o6qeoqZX0HrTNdsb0gWzvUP4w+cLfO7+
RQ3eAalagDa7u90ctWtlY0Ulir5m4yOpW247BXAxUpJI1Jix8+dbAKrTPEOP3Bjd11xdykrO+BGe
wEfGHGCvYOT89BvnhKFUyvAE0G7BFSKGK9mDrLTplwtR7LkvjTozAMx/Qhtve+Zgq7aZhKF6HT42
nG7vjtX3sXT23GhV1NXGG6/oFH2+wudc+G+rm2BqLkBN4GX4wH0xRWj1QXChvWDi3AqilbLm4/Yf
zorTFbTo2PaCTtgl8wAKW1CmUG48sv7CZjxjBlk/hA6Bqkf5la5v+tehFni42FoLCKN8EotJognX
8Pi1wcntWLHyDVlfikPWT7/ZHAG2JRq6EBXGnbRxjb5oAltCEil0eSwPzcpJAlYdwLV2derXIWGX
Y98zL3licvOSNTfmmvgw2c5JtqtBe9C8imQCVNv9YqXrpPZl/O1Zm2jzrt15ZC7O+vO/FrYCKFf2
Rt6GSr6A3ljn9zYujM/d8MyFi731/2ysP//LBhl0Vts+bAQ2vtyU70j7ThW2ffXjc0NndtmJoc0u
s0GBRMoMCzgKsLVjhrAPazZB087u0jYTNyDLuzVK/fVzq2d2Gea7cIpg4B1Ah20nhC/CQ5wIJKEs
lTHctYyCYX80Z8PYfW7oI6IfaXDgIpRAxIcSirdxEBd5GCrnBTabWqwuVrkrbDBRqhnMidxZ0NXW
/XHIjX6OJtzHr1rw5WYsVLvEVROoB0YtzcIOsOCjUnV9n2UIhC4cCGce0sC4BqrHqHmvHcnNR7BE
VxLhAja6IrrXaaOGsmuZQErmT16VF5FKjCirin+vFyPsWTmmcaetl/apl3VFtfiy0YCrBtwBd1ph
oCmV2f3kXjgazmyZE0Oba7OYG2xSCUO5a8Qs9yML2sGX9bfWddoeQBiyA9YDRyuGYDcwWHDQt2ML
/C3405dfNvNWjXH9G0y+wDaWIhZEOhc+3ccXQ8PaB3+vC2YMD/XN0xUc8qZxHWEjHmAThhIas0ic
thC7ZrKaw+eufNYUvBlYaYjkGv7m5aivJhcYgya0Ud3EhM+90xW7lv4zJTECN/svM9bpG9lOW45z
gDcqy+FOVctxttzEytg/nwCnZjZ3hbZaalcUZsasRvI9Zm+TYV+IIC6t2ObjWD5Tcs6xYpQCMSP7
2NP+q91fqAh/PMtMCzBL9MXNAPjW7T1LBNxqDAbEKRMBsE7Yt07Z/fNGhQ3g8g2gFvD3Lcatz1yb
CA82lrEDRQe9s1h9odr8ce/ABMSY0MQCxgJx1+l3HzMB+K2GCaXZjkD8eimMqNcsXTIrpn13gYH4
4wUHEm+AX/ALlRGIqJ6aa50J1HRLjeY086Gaant7s2EHNFfnsPCbf+9ZnVjb6vgGTVbx0YM1pzH2
0jeui7r7d4deE2RIl5votWCK+fSFyEAJLzOYMCdoC9KFPLmuuuBq577RXza2YG4L7DCDXSEbhsLD
PhjNsGweiJ/dzjZG7b1/FUxc+w5oO/sWuh1o422T/hHnZ9YzNMayHj19Df6RA7LkZvfPx9qJlc0d
5HdtQa1xbb+1MqbLENs1jXyUf///zGw+j72sBPIFzGjphFY+hEMuQ5n9+tzKGa9G7AvVeoTd5sf0
cAT7gQgWWAG0PTbKO6680DVmIDCqCxfPmVOHAqiCGRNUmNaG86m78bLSbQdfgMCOc42q/gG04RdM
nPG2ExObGHTyB3eYGo6XkeMSD7R9UQGGI5x+fDQLfm8XDrsQ9Z61iA4pKgg+mIm25bnKEpwZBJCH
YTGjxp5RhWniEt01Xg8oOwUXzJ25H1bkMASNcReh0LQ58lRVNuBpgzkQvxwau0nrevplOZDD+Nwr
Vt86DUvWri/OODBzohJobOxUgqAs0uNoEOOAGdYCLZnSqNwSerGLvJUTCY6I0d2kWGy6K2v4y+f2
z/gKYmBE2XAVxA1b6FbpGjavanxI4edO1M0yP4B+xUn+gxVUVlHQ8hCCbQtMtLDcyXRRWx2cLh2H
8Ukyr/33N0ExFc0zTMwgCNp2X6lui5JaQN/k3fQVlOjfSwdt9M/f48wePrGxOZDQz2RcdLDRu3yd
0Kiu+Zg5ISp1e1fn0wVrZ3wQQDcPRQ4HPoKawOk+lmPlmqzHkd4EhTpUclJJFkzZfa3q/MINf8YN
kGGgaITEFaXObe1ozPvRr2y4IVm872Y/xnNuXLjVz2xgmEAIjmsQtXZ7fYS/0tbMZ7MearyNbXTm
16EQ3stk1mJIhll6ItQcWUAEjlQ0HT//aH/W6XSPATYKChwMGwDyjUmdU8tNINqSNfhq1ljuF7fD
lMvIritqPRUUwgMeH1k0Bgz6oEax78f2V+arr1aNoeEGbLXcN3+IXv6EUuELDnDoqY+MIAKehyhQ
GKajbeaFVh3MwHH6gAcuphnPxLWieR6/1AW5ELieOTBOlnFzuA/jCHrRFtcItFBoUrOqSkGVNO6r
uUKBsZvqHSEFpnqo2yRGrZYLYcZZRwG4B01ZxITAup2uZUWdwh19IEsZEwUIxmXG8tSk/XJpO69b
6fSjmWsdEbVcA2eQsz2Aq2Ua5CTWS2z2mt/WYGNcOqiKF4Z3hzCo00Slaci90zAn/txfzm1ynIeA
K65jceDmP31FqaHXg9sMZT70Y/wqv66mKzPXscwu0U+de8d1wgxwY3SDsDVOLY3CBRVDAUvZADVe
EJhxY7/ME09LbZk7owTLh4nhu5h4DruwG8+95N+mN2cLIZNZQbIQ6bConCjr3XeP2SmmwlJRsyb9
fEXPHWR/aIkAAl0Pl80lp+sycBcCY8py0sLHfF8lf1lennxu5uxyAtWAhQQGGciQzXLmzCr7GXd2
6dvFCxe53i8MhK4jGZaoJxN7Eq4GQcw0tw+fW95ypqz9KAAIUXYHswZETbZvqOwhoEJnTjSkoH4n
x7W13+6yu+yJgZ8izqP6cYherTsemlFwrFPyZl94hM3G/PAE1unLdwvV89LgCTpMDeYumA/qH5+/
5OYr/rGwFlAgbobtj2bpqYVl9HxRgPomgvxBKAfUbhXIILvHf7eC9it2A3CSALBvDhiSl1NlZXgP
5GU7q8dQe39fjr8/N3LWU/xVqe/Pr23Op2Q5TBo92JB4mQdIMMPgW1QvlvXNzGb9zSqC5nfpm919
ZzkYhP0PxlEOAEwKFDMA8Z6uI0Raq9xyUXakneOmC4aDBsj5OBzUqYPgUWvkLEFvpk57o3v63PS5
O9hBiIQOKlhZPhxtPZ6qFcvazPRqL/ILbaesydRUhigg++3zoHItIvSuW+/fAow/zgP8K2xi0hgP
sHFPrzFKRB45KDyC75b/Xo2X0CfrSMNf98X/GEDr08Vf6BFvwQUCcMmRysKN5iMYQW6yAyj7q7vL
bJebg/ODnc0hU4GPySp4hRfJ+4iTJQ5G+4D7MnLLS9px50wB3gIxPsRleK9NHawnS2tOooAETcZ0
KjDpHvfgKYjATKbj0VP8QmhxBiyCIhXa6kCWg5MMRdJTz2S6Hnol0EqoICUe1cDt3zh2oe446zCI
UJOvmGkBq3A/A7CwGNiaZg9OO59ZadP509vnvro50PAYeBgP6EbQtK7wr81BgA5vFtQEAQA07NsI
LbMpYcHED59b2azx/7aC2XdoEGJXbGekMFDLe/knzGDPbvlOiteFPM7VpXTy3MZzV5w5AnrkKNt2
fotc2exm7HnkDPraGtCS0sD83le0nSNKAiMafG1cuA83B/afdwOsCChokI+u8qSnn5NboshJsd6H
jfcMiZh96/A3sPVdCCXOmvnzqUAygWHK9bD9K7BH6OZMPIcZVrcpgkaMrQzRfIkU4Zw7AOyFni/0
bz8iJN0CBL3I6AAe8pR7he5l/iBANbH/3B3OXQwYyYMaEwaNUOzcOB1QCrJ0BSAELOtVMkq/3E2j
B/6/qYcqepc7aYeD7EE7o3j+3PIZbAviMSjnrAR2yFe2d9LUMtaV1toLLSaMKVNi7q1s+OE7oAoG
oMFPTK6/ydK6yuxpJ3ob3AAVk3tOdRkVDtjZUEqIP3+mj2uOR4IuFXr5kJ5GGH76ZUF3NbnMwTgc
xsjGIgItgeskHgt48c+78NTQZtnHccb6tnh3q8vigKurYqqfOARCWu3++vydPu5EtNHsdXAGwywY
Ltl4q2+wxh8FdqKmCsMXnBdlFapcQCSeoaTkh1CzqINw7GdxCQD30bnWPBSDhYD1QPv2TxD510Zp
QLnQKAoXrvhsgTfIoflt1hXlI/UXnaCk5oaLGbZZPu8+f+fNDkWahqDbQE0EuZQdQAfx9Dt6hWNk
LQX7MRyflT/M2VbinU/QDny0MBrlvn9u7uwS4x7BgDqgjWhLnJpzPFIEncTXLKA8536bPRlOtI5t
/0czjpfurPUQ++vexyGH74kpR+CmcU18EMAr+DDQPwWsaTYgNgK6lG/NWBQPbAqZW40JVICzV0zh
g4qyBt9HKAw0eU2dXyiIntsqfz/GZokburTEpzgEqcjq70XguG7s8Ir18edr+/G+wuuu29Gw0FL6
MAS5cA4o3wj3LYqCQtccWLgc2VSk8vYwS30h20e8/efc+WuBPzjPJlwNQJogCvASJWLwvpS9Z3Uq
8hizsVVardBcTzE9PYJFxte5Z4Ddt29HTN9JRWaMI4wSA8Iq6itl+7uGW7MKK5kBkZg1Xgde7qCa
/PrrrPK+wqgAcg/bS+wcpTzwHwYOK4d4Ka167iPBcy7vVSAH/6nvJ9OoIllki+8Br1kPrRn5Wd63
QQxKqoWhKb5QsNijIK3MGj8LVnh9NMqm6dbqjN3QYqcmmVl3jWv3YygCY2pT4U591oXz4lfoO+YA
hKeFneuElIIdGKivrmZhFUAmuIQdG6Rcx84Z3OvGyIMIM9BO6IAm68HhllKRHNqOQue+Lm80lNQf
rEaUYE3oymsQ1jQxn6bgVsqgS5fGMsA3NfuR3zUYTESIfpS8ow/+ZPTXvFQKM5Nus8vxEBETLbQV
RqNOC1ePUbZA09Tlljzawpr3uvbIocfgflJiqOyaDLlOB5PK0GKBc+VgRhfiS2Ry34nlVIBwVMsX
xzLrY66oixXr28TUhfnWU4PdYGjef9N6qm4WT+sUbSDyvHgQ04laqPdhhqa2vVsZSIyVdJ4JdlyQ
OxlqYQnRBZhCF38FSvJsAe6sHG/wxw5J1jv14zS65Q/CW2B/damfCin81PJGN8Kp3EWofLPQrQ3/
cfSHPrZmwhco9bCmjuTsg7dv8ORxzkFz1l9VjM9eKKZxGDA9VI3f6cQhQxSY2bILmoGGqB8V0dgd
5ep0rfK/0VlBhtAzujzmKIPGUpJ2t1Bf3uR9YBxG066+1LXoXhwN0elMyPIa6A4zFOUw3CrDhIRx
MZj1byIM9uIWOcjZ5NQPV4wTMccuxBMil/g6NogLduIAEje04lDOLpgIhXCxU0xtfaO9IW7cTMk0
qDLvceagVAvqjO+lMUM2AzAzYD1b6KXIZRljy1RDhJol3RfLYr8tZq4S32ugWZUFEpPdXhErresb
ItEXqTwKL6NyBI+ok/uJhUbNHDE7z3ft4NwPQxMkBhvcGFh9yAFglP4IgaJ0KpxkET143Xt/mfJE
e412IlWZ+rVpBvdnjbJ3NC1GlpSNDyRhZ04YD7FKMzS8rktrbaE3PJjFKHYAWpoP2TxqSJRXd6bN
gCpTv6H4/uwUPAEvys+FB/uu7fdM8auGiWfBwag1k18oGzsR5vrkPljqfq+LBsO7swavgLWKm+j2
SXQ+ZieBDKo9N8qVaKPWy1RU6mVKeneWR7ej1o09iJD0oKaXJs9xAGCUpmjwTfzq0NrTDSP00QBR
SkKF1yU6MDViVcO+Y1n9hfNSR6KvE8BDVwR4j7FM2DYWJya2/NqqEjmC9RUSDlaoQMoVYZgfePWs
P4zFdINATKDE3HwHWdOLreoizM18RvPVXUKnqOihQ8A/GFCotKzmPnDZO3rcX0q/zNOyzVqkATX4
iyG9i6GDuti3wZJHU2fAQ0Gw1zjNziIuTTEa2kdzU/7ARJ6ICuCXwrwoWNzUagxVF0D0tQYVX0bs
18y0Y3AiVUeQtgzA9jrTtRjHOzj4TU8tGJQWiFxAvBVTPSzYveZxWEAXseAQo079MBTmzsfqh9Bk
pzhDRhETp7bTbHLzZHQXKywnBsqwegZ+IlDuDKJXnPAQjC9I2PmmxuRbU4XcIMYeBc1foGv1w77z
MW5rNqnKqyLNhV3eZa5fxMzvUVVHAQuBLGfAZKDDI8KaZphcoY28NWeq72rWIRjHqP9yp8c8+NKR
amQhhtlZ7PnvMymugjr4oiF/iXz66xIQeDpCwBD0VA9T7u99b20YdtPNVMi73sap10GZdDdo4UZI
infGjDVk9n7O7MQyqi85pIqEk8VZ1ieB6kNV1DYwky6q7wgjQrdsdVQ208+iAy3p0lc7jEg9sZy9
KVcfF3RBQ9eprr3Z3zEAyVHVWa7lop+p7G+EJe75PEOSzcAfx9H76DTxI7fmV3ymV13P4xFo5RKS
KIkm+ZeRlbsqz951l0G2xPYZEnKw6IOOPQnG+a6WgxdjWLyMWlKlU42kYbRqGY2uAXX70Uqaltx0
i/O1nupvfMHW6jmoVrv7FttoEA04NCsQPeeoRfEB2suy3TcMknnciE0PwZPAcDTUA/E18w76XO7y
ngu3jW0WJGCpex+NLMKJDUUBYUcZLuVczdfQ4rNuQEf6aJb8a+suU9xCASDUQfnQ1xWCwq5MAwpZ
OAnF1AnKpGaxd0R/5HOXh3nl8wTgEEzHeJAzdog8BrgBogGBQrgYxU+jAG+rN+J9waO4GHQXLINK
hFHeBsK+UapngOuLyZ12RmVNWewqkuFuGaj4YvRB+5OrMv+Vu0F9ZY3SiklhvUq5ZBFcZIUsB+AQ
p9n10PvJiILuIirUkEs9fuOQQEuqqeiBG5vT0sH2ktVOwkMAXnuAXLGxV4uQcU6mPpXKZXFApEKF
b1W+MvOrDscb/i2/NfGbKhP82kP2pa5ofWxmHUHSaMeCKhHMgh+38DELCHJ73rdVzUIHHUHcRvx2
GqzUVkAHzyqy6yLGaE3EWfNQzS6geuYtN+o7rwHPWqtzHjtGL6Pekmhz9Y3Ab6AjajcjVJJYsSPg
uQEpQhAHPTTYWsz58ZLdFjmE61RfHnsUJlV3ZQbdvm/LY9a0iXB8/MGyiax2BC3pyMZwLvlxCfJr
u/IhxOJhEsTi5atR9xHpoIJQEjstFiCguPzaKzedvCAN0EJFVOf8zJs+KnF/egt9bcoexz+GOXzj
DYQDKdhznynBPELAWMIcmXgjdIiyJvKn+dvAqg7dXnI/u25a9+5T0FrPEEpaiRqtfW7lu77Nktmu
YltNqU3s26bK4NNZ98vMih+5Y704hvZwUcgyLoQZgpizCAEEuwMHDMTRltsBXO+hU9opHfrHajIf
wE2A/hpclubPXju/1datO9qRR/o7nwfQ87GtyDHFgfniunNZFc5O8K2vxvvJLhI12DFGGuNqoaFm
Fihch4QLdoWQbA7lXM9o/eeP2uBvQGPLUBvvbWa9jjPYAlqeveVzc7eYy4GgUQ9Krvs6oHfQ3HVC
OumomKxvjPm3Dm+/BT0Y9xcKfcW8Ke8cmb1nbVOG9mx9802mo64I4lKSu8aXQAvJ8uAbY2h25nf8
cNcgEW70m5MDSJjZduxDicehy/NSyANZx0SHVt+2uT6UCJaI+pVP4C4S5o3wEP8RnOMWlnrGiaEy
klQMJoKZi6jC5TIWMlkJUMnA07FhwC7XkXIg/VE7+8DOfruOgTsOjTCE6VGpoN4pSPVeG+WPLsBm
9wL1zI3mNc/mGTGi9QW1u3fH6peI1XKP8kEctCr2JVbXqTvMVfYMTgCKAMgE87AhJoHUXbnTk+Ih
FFfjniAMs20G9Ih9tJjF0so2biSbryxm+3tJgltQaO0K0lyxGqzT1vQI5q4dHZ2jtiCb3VuJ4y67
qfMDpAzjFfCy70bvZDhui9Qu20enNe54Lut9wMtfgiC473K7TUgdPE4euOUpe3Ao+w2Vm/tqsSMu
irQj4ipD5IBUF0MUP/TgIxhzH9uJfMtNcdTIA7JG7LGPDrIo47kv9yonqASpuGJNYvYQT1St9wA6
s5jiUuOz3oENBJrPtYv5cOcwTG5CO5XYXvetzgB+9dzqYXZoojk4vkc7cbLgduJyb4EFQIDn186R
wFg2ZGIWHO0Nw1gC5q/TUZVxS+ZXf14toZ8TGg0cJwMhQyuTbpkOjgLEHuWbocsSE433QahQTc8B
7rOBG/fGQh+0DqzYaipvN7fiNZgh6DT68nVwsTf65VizmuPjtFE1L48oEFfRJId7kHPeqKXMQohn
6NAZXeQZdIo9k+IUwRKUZcTbp6K3HzrqhUaGPm4uv1bUx/AWKJvnAAW2HBGU3DmN89TQNqb4PbjE
hfJjVeVxHsjbtqQHuymT3O9vqfZiMD/HOlNgR33HZkhGSqGjq8PC6q4Z8fG1aWhgMBxI4hQA8ft2
rO5Ii58XN9pZjkVdPTo1T9pmCQkBziAQNy2qIkI+uTmuX7o8afsrmb635qPg0w58wC/D4KctojJV
Is8OXhzxzeh/9KzC4jkROFHgj/ZzqQ41XpK7Kiz1W1Zdl5q/0AUERYA0e50fzrwLzfa2nW5J+xQU
PjxmjqdhAqFFEzfiJ46+HaXLwZiM0JmfyZjvM1J9wSQXD2tiXiMAChdcnqM04rF/t5kReVUZNq2I
Kb0jDWIIg9/arRsx97owvisMTCKOjCw/f1STvu3NDKqwKpZ9GRmgkS3GMfS7r5xnCc2tY1ej9ha8
5xh8n9w+ycVDKb3ryRJfyPCSZXd86cK6z25L3id+89IWM4S8hsTLUSmzy1Q7c8xtGXNiIXNggAly
MI+80b66Aagk9BUEGE2A0aA9biC4rCEfkR/mQSFmIFd1MKa5+rngWq0WpC98wY4brwwD916QpRrt
xxn/zW/8SAd5WmAI1V8J1KomAUHvkdF7e0gJGBhoPsbUfGjJwWTPqnzjAql80CaQhUxn5EAdbgE3
NRFmk/wXqIFiZxlTYh9acWvyG7s6AmAJVKMdc9pgLL9r44CSSPvfRhsipUYWzlUPlKCZivw5t78Q
y39ohteh3mW2FVcyncWbRKrZFz4qE7Z/mA3cCcrWEHzvf7rufY30t3dAf68pou/2VnIjdfIicQFF
ZiMmOKZjB2I9WntX0vauoUEN6Q+tY9UOT94cRLP7muVQQ+0BS3gb1XCb8f6l939QOqESUiYly2g4
F+rY4Aqgc51U9XPQzYfMLe+dxn4ElCjNWPNqWoiCgi4pyiWZchmSrEJgriI1kKO9ykLPbdg4Kioa
3CC82q9cpJV/M3WHhQxJW8/pMs0Hp7FAVWBBWt56GnsTvvDkT+8zbZLafhTO18WwY1rdte5dro6L
j/5cBVGpzL0h5c61y6setCpS4AhtoUyJDrDfZuGaRU5OkVJfHNtu2mHiBFmLf/QceWXhI2RFncel
/ej44/OS4241NYZD8qTHsozqBvQQiZ+V1xTeXHX0nkz7AkCtsBPvroWaDWWpg8C85DIO5ALl4+nK
LcynXqjj1NVpN/bXZudGwO1g2CIBucgvpAImKGX1XSeC76PrsMij3V1piu+Yb3uQnUYdAPV4IZBw
EsKjYGYPpe98x2Gwnzip0TEc7m05xHKmyAHKHHlXi0C1Kn8Xc4sTHK0hPM8I1UP8ZiPrAPii7o2V
uXvf59f4Z8RQnNwUDYkq4waFqX2PpkSDnKGr2zuJ3p+N9E+5XhiUt51OJtNLKt3T/8XRdWzHimvR
L2ItkgBNCZWdyvlOtGy3LZEECCGEvv7tesNO7usqkM7Z8f+VbYqQQ7DYewSM7QYSvDaqxhWT7uPa
x3VjKo27f+iaU12PFzU5DqTFlDIxJRk/W4kC9PplkeYbQarFnIkD9VEiMs4V7lfs0X+RdTh0PgzU
4B1rqnFKwhJxUeeFYeLFE7nGGKTVMR77u46GF72Ra5utO9lxbDGodYP0IM3j2w9JLZS+mGTn6Ezd
beRG+FKXlMzN//jW5HM/58L79RJ39WhXdbjrg81WbMXesUYVN9EeC1zexc1lHJKK4mGI6HfTbHmD
c0Npugvwn2wItZULuWplT54XQsH+M4UBPqf6jq6PiUnzaVhzLXedazdAxviYETW+t3VSqkHsFsgT
0DyF3zyK91bbZ8PTE7zjLxZAGAbyZxK9tYFfTC0/pYaW1hdVTJ8dNupQBlUiDxG+VDeaKsXB5g3r
3WCmty4ddp2MEKH4WhP8q4GeHuNoOS99WMiNlj2Lv3gSviQTcKYAc2mrDl4DIgiVD+e0pneYLw5R
OH4QH3NqJEpECT2E/EW1fkGpOIKKRzYyzWPkToogX+lajCnDOQoFY8qxOMkqaacdrFSoffwJR7L3
sqYQNUD6pC50+qz8oZoDEKXhUQ7Df4GsInZo/aFc2HdTdwB9nT7QNTgiZaDqXFgS4Iazpw5stblE
pZxO4Ar3lrInF6hrO+j7VsyL8jDg6U+a93hZ8PSgLhtnTuz+eSwq2dpf5KgvbYJSFQ0AIwGyQI4K
X9aEUIvW17kXvdF6Xze84Pwg8DeRP4NcQJI7LENz+B/HcOHjvIqABmAfP0ER/xFQ9Pmx7QMtzXue
vfY27TDm/3hCn6YQPSUL3hn25k84R507T96C6dseF9l+DHjFgbfBBREth8BmONRDrMO1TD7gLbpv
Ju/STgDaLNX/sVkcLZtVpegWlPMSXqdt/hNTw7AatvdQTHV5g6UZkpj/Gj9+i+LxmiYrkpDxm27p
+jBCHQWi/RpF/X020m9vDK7tbHBz2NdF7HqjdzS95/7yvCTXONEllw9h+tHhHlHzJwkQJxb0JepO
jpzjaosodvS2pDHerPuZZkA0vTvf4gGf470R6MDru8Om/hZGyynxEDNVF4QBSqiLZEGIcfczoMqy
X4cqxV/GBLmEuBAyLxfxt2DhjpPPxayHJLtPsGA73Gg1RCxe+qfxWbZrmSHpKMHFm4ipzFBL70s4
QHl0ahVOrelgTbJPguVEE4QRTurKmwdixBeL8T17TZ56eGrG5qA7m4dq6Q9Jsm33yFwCnASUCscU
tY94iI+jcyWh3q5dD6v2UL3+WaOPqPGXnXHvFEkygvR7LP7HZKKHhH+klJ020JuNgN8VBZCISiu2
LN037bfhgB6asGhEeuixiXt2BAtM7HMv3IsL2pNBiEfUnEQoH2OkZRPx4iHcN0kea40V1vw69kAt
7jKMTCDHC77t+KQPTTMXsd+ViepKty6HrAFoGz2FmJ/bEEFR8m62zyn3MGx/MYU2dooYZPMmJnQv
mucau/uAD7auT1ED+KJ9wuOc1y7Lu83Pe7CV4fTeh7pQ2YVoFCItWFnSMhaHzjvcMhjlACRg++2i
lxjwD6vtGXhGrkP8APUr/TFP3J8c7B6470W6/ksTOKthVm9iqEs0Kqpg+BjbCAIpqo7Wh/8xepTo
TU9f1m7YSwOMU+XTrSKM3kvyStDKsAwA/Rn66em/NR3LpQsqB8x8hLejmbDUAnjqyTkzb2E/3W8G
mFeGgsSeAQuG1CsdDn647r15q2ZMzTW4dpjdTp4B2dI0C6Dbdaen7MrWGeHAFqNkBp1fJ3YyaY9I
ennuNDnAN3BoE+/KkmHfh6DmxbzeqV5e177v0Y4o/DwEkKD8GWddEIO+B4zogsrzwVXJMT4j9ubQ
jLLF/b0kBWK+6juh1rY0kv+001Rtmr83eroiFPecAPIJPVqNIbpLLD9ZP/gyY/rogM4cepG9wLQA
VsTvauBXApd4u9V5R8hfZxSgvCHTP8ZfDcI4MSc3RuiibfgJJOTe9qHMqbcgLgAs4B5B6g9BhLk6
BGK91iPftQpgtVLTFX0WcM3Q2iHdABKsfok7DGbkEFtxcOjvyhnkWYigYQcEBL4YPaK+bqWvY7wC
b5FuKujU7Ww/7WelPvogeYg1Jo45eRgYdjUn8I0MEV5IL2m/ZVaDV5D4HwTgpYau1qDqZh/4doJa
oKzFvVfj9F0vWdTtQxeSAoABtnl2ZLcnsgWFhhFT3oebXYu+ATum1u2ra8PPkaYA9ehcPwStm0oT
hJcp3XbTEh3dwPUObGxYmqZHqpoOx2NARb1bIvNvTJgs14Ho86qG/7C4ZcU84rsdwEwVlM2gn6d7
ltqrr1LyJHx5grfjGewmZl+yIvieeNgRoVCHIlDJElhag7DLbEXpjaYAyyICXiXqEzSmSiaGOR+Q
F/ic+pt8VXSEVknSdXmLGWDG1xafNB7yMFRHPAwtBOKjpjcaozljlFjpiyI21aW3aB+UkAKaTbh/
XCkfvylh3Zb3mRgPUA2Rtz7tY+/ilmXsH4EBu/q7tpHKfgZvUM0u1knL8sgSfVmzMLqbMjxWmxro
nZ+syBDyQVwIrf2PGYEbZagzLKdYLSpwL+IEMnT4DJeYHWqjTMVrwq7JUrMBgeWdRWXD0N+1dQQ2
jCsHh886P3kiSI7cc3h1+xQnf2/xhQCCvvgOecbwPNbV1CxxfZuUGwxTY19m63JdsNkea46Fkcou
egzUMDS5DwSu8oJwKlwypsXWGQ+LQLv+rnRqinFVmJZTWiDJgp0T4DwXp3AOdDBZ75Zuq6tOdWTd
9WGmj4CWJCKCenPuCNJmURvavaR2wbbsA9RDpwdg5G0RT01g/bTyhw74C/rs2p0JQYakwMdgPIzw
05aUbE3RaWQtbob7T/Fo5ipuw+l5S8A7ctonezy/YembaMHIQNDMIgJUyULMYfIh6Nf9alEIkEpp
sIyn86FliaoGR9mFsiQt4kRgl0MMb1NsjIfv2+0RXeGewv8lYYUMmuaRdjjnoLzDgTjjKhZtok/j
hMx6EDsNln0ebNt5DGZx37du8XMl6Jzc/NPpYzwF/dEHQFj1oxB7FvrsmyURCFlkS82vXG76hNbz
oLxJbaoNkeoYqSxAiM0PwSj52cEJ3V/UIoN9bAxBKBaF8p1QDX4roSfpAeTd1gUXSjanLPdAXpwH
L47ueEjm3cZpAPZS2mpp6rTa+NKf1/a2lQB/3iHPq60igwlYQof/Rkj/j7RrmutFGSRPhfxYD1nw
AimnKhKdrkcIK9q3UC9alUIiUgRMF9gd3i19xUGGXmGFFn91amThgSfHrblgjwsx7utGm8s2LLjj
NQ+eu17CmoFgv1Ht0faz4oZdwqkL3jcJbhCZ3BmKdl7dHDzoVpITPulW3FGPt8l4Mzm0LTg0MUZC
lkinNfQyKr9FKmcEnH7kQAw70Z2jLvL1F/U9SI5fBaQJfMlJJzuF+cLrTfc+yd6Pv5AW6ey8i2On
9XTkZHMdyKRUTlA8OjY8jo2n0hdHVYL/EIHQusOkg+/AvKdpH6FEPtTEgn9pvQDMXuZ0tp2Q75i1
T632QnqCODOmGEQYkbstxdV4WZTX3RijGqE4AXx7tPaycmyhbQDLBkFh9xmM8AD/8hhule/B46n9
z3kNjAF5NNANVFQClTYmYGQvzjWvxrGN9RewjkXdmdkpNpUBsRjU8i3Tnnush7inpyCZVrQ6EDrY
8d1vx4SzHNrIEF5vHVPF8fyotRnGfJIxBbQHBI71ny2SDYB74MwRy6+Xgk7Dni782f8Pz1kKkFj5
Fn+kfExrPX0u3SSXJ+S2W3pEE0us3hkLZnrsUh6yvxRP/fawDcxuHxGJ5+jUJAPTxaxTrkoXL5Ic
uDQKWmU21jVCQlvpvw0UPN45ibFXVFmcZTqftzlWO7AeeGEif02HTzJPIfqcU2NHzAAWYtx+QVgG
xGxJyg8oagri+3maVFSuEwqbqnpeWASlSsbTfcg373MLh+xzRgoaFhfiT6yumtDNAvS4iBHhXfQ8
oL1/zGApB3qo40HO656NXobpIej8dvnDrzwllZz6FGRdK/y/xV8W86ss9Zq6cIYb9dlDi4A5Mrap
3wN5YE7Xr56/mK1agVng6/ChhvjIKM56oHR17ZASqK2P6btJiItehmgQ/81ZaKezlbG9Irx2ifbb
mOjmgSYqRJbLABgcoF8UeWorxgwqljSX9RaAfg5nbkDzAjAe55IPnA2faMYGLT0BgcajCmAGe3A+
jKPf5choHHhpEWAZFPHC0+3MBh6mz7wNSV/Oyvi/ekAYzxVBl2G91xONptPagq7725CjSQvXdNNQ
TAmkqSyfUzNbnOqsq7GfhcYrRr4E0S5OZ8zdyoRbc862MZjw4SyDN32PfSbr3eBnip+9iShSwn6k
wr/JDKktI1iOyBvlvkPTrmrNXaqcWg3G8TUCxQZZBxv2m6vruJxUb+SVwCY7iHKqu9H7zYjIsrfE
t5ZjyPUA7H8PenT+Mygbx+6FbxZx6fBSiUPAmwVtfpBabeXiOqO/HP6p95HKBidn3jlEhBXe4vek
CDK6TX+Q8tD2GbIvVx+yBK4B2N0gI0XQOUO3vQRatnb+8jB3BHOfGNKmfl9G8MMf3KaW7BnTUXrJ
4L0wL2TYkrESrV5gK2lUM43/gnpNi1VygbF40dNcWHwl/3WBmPkeP5bE+ba2TVPGDBlijvn2J26p
uCXuBh9yVnSFkUmEB9uJNT5SlWVn1/D5FEYd0qhqPkE01czOro8dGxA8wpjM7gWI0nsclBD3DlP4
QWtw1itCCRm0a0a8Gav0PuEYU7tsIUO1zlu75cE8AbTrhOc1RbYMsclbU2f3kLRhkqHMP8PwO2T7
eGvr/qFp+/G7mbPoQw03OsKb0/R3DLJlJ/EqPpEmbq8Rwln/CXSdYGBVwGvbDJFelWewJiPVfQaJ
4sfsPrBmm4/I7Acyvy2ZfR59iu6uIcvYDPUFSIBigealzgMBtWAhaz7/hOgWXBFNNlgKkQGLdlC/
hgWqhOb7aVpquvfaLntK9Gjci+7UAAGlkL+wSkGCp03cELiqBjdDnxREp97O4iFb5PQgAk9VHmMf
MV8+MXm9jek8FfMctchtHDmCDeEMDNb1wt28D5LlDUVJUAWSBYRSQueq11FWIBfu3bfg2BKevNc0
XS5Kbv2Oh5DhDSZ97KDYxipp5Ykn+qufldz5g0tfGdHqB4gzxxfZrVWdDF9glh88iYXQo6t7TNNB
nNutcXvcg/JCWKT+YaMQmPKnE+vioJib0StJwwBOmcnlrhmQs8OC4G3Saj6ocfUeG9wDCGtt/LW7
T1sGqjMZop2OF3WGmMCHEsUc0zjongiwuW8kya9v07T10zXy27haCTPBMdN4oYrITv0dVAXQ+fR4
FKEQtRO9bl4YnXSyREsRJPBgoC0ZehrBo/kd2hKdj4P+rfWQlG4eQeAYt+zxJ/8zcvR2DaUOIPoA
QBWOohuXNu/kKMNixmd6tMmMkyFTFwEgK+kVAjUnLEVeAChqW9pTrBUYBwR4RBAjM68Yxqwv9GZo
FbD4nSgFvl1G5A7uCWjQcYM+johJKNZoegsnYJl+OrizChm/6snVt+nP5BK7gO7Cs087LCbwdyB8
LuoLK5IYiTv0yQXTBfMMVAIsxeFFrXtblgzSkGZDOi0LdsOiONJY0rXALY2XM8bSFlikf8J38+hc
TfCOoQ+I9uohVi3Jh+SWXn4TbdgOYlQI7hLo4NIJUcYZKcclDc9mIY+YQb68DqMRB8+IJ7J3BVSn
yOlrR1XADmXOBqrtnBCHvcIP8Kk2mNmiNdlnY5OhaUTy02SiE4S20BPNrSyUTwtmuh7ANDQbeKfz
IGvTkkrfP9nBJTsyKigZzGJx4QApmKhETzRujWLFG3qPWNAURG4rih53DzSXT5a6Dp8R3luvvR3s
4ImOvq7bXWLRVQE7zhm0pChChz5NEE+uQlIWLeHG/aBaA6XEuFplmRyKTkw/K8iCUab24rXxSzyn
Mwji+W1JXFTMviAFFOi2gv22Pdq0mUpcMrps+aj3dbuRs8ekt4csYH1N45sbwtNxBanEeTQrhg0J
U+PU4vgU81go3MTFOK0h6j3CI6Lmh/2iyGESYDvsAGFh07ePXNTgJPVS1hwbgTYNvmfPRChCDv6p
Ge1K0OuDr5L4gGEhhXMr7rojYPQgjyF8KQKOaaRvuz3EHKALanOBdQOUF/BqcLDqEjNYdUVLoiOe
Kq/oekxGrWjeQwNlQ3y7pbl7EbYdy7jT56H3ntMQ7PmYfjQRIG+Q4gckNZKcpuIReq/XJQYm4dbx
yob4Q2Bsv2kUwoLHk3niwwQdXNSbx4Y2665bwqj0VVAy29tipfId52xUDTXO5rpFchaFyLHYCJgU
n2t+5FsIkhp/D308fCzquo2Bl2Ab6m+McLe1v0vgJ2WLaJzCwB9VCp3+sHB5COrtE6Lcj3GcPtWi
HkKV3ddieQBqsZOYg3ON5qpEet5bzYOHPkUh6prJrYrmDJjQ8hYodhXKj3apCx4CswElq2f7N6wI
341IDbTR9n6DH4MBpQbc2vnYmObmGKsQMAd2GxBUXX+0CMIY8oE0/C6NWw0hjo/HIvMc5C0R2W26
8SuNlh6gC3N9BSo2g02IunPD+fYIgMFcfWiY3ySd3auKY3OF6yLaGWrk3ZhRvUfqcnOxJhQp6PIB
iijQWSSr5NpM25M/zngpkzWobUkTOUEulr4GEOhorItIOMZWmOgBDI4MAAiNvahhh53vZhLteeT7
iEhqIUYIYn3f2sl7036y7bLan0t8kD/cJ6D9UoXtcXXiaLBvQfC3upP2p61oayydAyCdasAOUCZk
QfL8TQiVbLUoUN8AmlBnY459G/k7lJ8tGz6Qtd4WNTSm770C97FC2XbEEjxWi5+oc9tjnW9bgRiT
AZ7vpQcHo+5bYuOSaKdu3MD2iNq3uGJesO6A5By4G4HrBvpYMw7lhwXXlEmokrFG7DeZ+rmMen2A
xDvEAtR/gYBy98vCca6NcCsOzhS+y+gRgUD05Pctv5tbfCz4VIPjzEQL+mgmr1zBJyEbEKVhKB5E
u9wDk1yh7mnw3hkFqQMXT7Gzck953BVsmvADkws0gNivkWZX2AmVogb2cujVbVRKfF2/3TIDCnf2
2dFoAZqXKqhWYrTLdwJCE+1X6Q3qHAIA02oYG9xz7T2mb+BMK7YuQrecreOBWFSlMH1sfePgHcj+
zdr8jPMGThez8h5aDCiABP/Vtbirp+Y4duNRdWoXebK9xFgfXA/+hUzIZoUB2QGAh3gHmDd2Hd/y
Cpk2OD2haCJuRQ8rpYWK2muIjiKc0eUiwp9mHt87Ayi7m93jgjyVYiQL5v9p+Ez7Md61A/kNbN1W
Wxr/SIFHyC2TXwiLA5os0zHsIuQ1gFoyN+kIW184E7TCpoO0a6KC9ebreCc6ZAW/Vf/ko+zeRhI8
B1kPDVlLoV3ctktq2vd2nQ99iFV8W/yf1W+rbOgMVHUTf0sYDmjIN5qScAouTHcHbbszcrbhTDc4
GMRNnLLGnbpkDdgSBBs+4Yo9a75uhWz1BVkcKNvDgCu3EZIEBcItnNmpq10J69w/PNGFSbu7cEMK
s80e/Ia9Bdv6uHT2EMZguDcRfEXdBth+bUEhwWO1Q6ONKNMxg2CwsR0kzg06TlaFP+cgQcpCLVR0
RuDJl9Az1QEMAVhyANUlIoVfCpoNkur01aY8mMA7s/iEkXoFpAyRwKKmu6nN5jwVsMi2EgJREaaX
Pg32qGOqSzVGHvZ3/Enatn0DHglNWjaDXeldDEXKSMsEASGFw70dND02JncGpDRCpbw9WGH+6vCm
SBwgvYTlwBTJir2JjdsDw7hahGvw5DqwkKQLyglQMDQY9ksBKiqbWSNqJFh+GR3TB3QuIJOYma9N
6n9tD4omJINXcI0tVE3hU2eiJ1hc9oLB3eOv9BnlfYAxSPYLByI0KanuijpBlPCyrA2+U42xpZ4/
LLZItIz+l4g4KlGOKI+TYhZXYzjtQFt7+TKHEGB2U2XSkexW2p/aZNGnzIO8OmKBq3w4es56DEC+
dvEfEgohP8vC13GII/x24M6E/JNhsw8acjeCSof3ArIKxsVh2cQJK+jDaPnDzDEIzUDTm3T9lwl2
VdgUKzfV/0lM6Plm5FE58xm6juVuoj2OOFTqBIo/eRCJIab1fjbpJQ6DP4u8+rxbvC8o6444B6ET
IPEO6U9wkbS0soSlxYI6UIUsRT6pb55BHm9GTIIuUtfUxfstoz+RqFHioCwiPIb4HWVZj1HX3llq
+Bl96J91bTkqMIIPhEr1IEawwyeD+xw8YvCpZAcGGf0TbIl2tyBup/AzJIH29WXFGvEEJ1B0l2Hz
BcZLijCxZz3IDZ4KEOccwB+FRMQP0p2z9V4tqFPD0YTPRUb/+eFQIeXD2wuAlkEBWjE+d9b/r0nn
T+4kBJNj/+K4eByi7cOX8GD4vgKd5iHsE/9e4S/1vgm7Y2qbs3byjFbEuYAtwH/kPT1KT4dg9Wro
swxmjnGlwIgN4UBg16YyE2Q67dicmlUf4yEIy65H3ADaeK+CDbj9Yctn7fqMbX2Po/GBBZ6F7cH+
oRgIFEsSRge4z78Ufp9k7S1Ed6qKWvOLa/hegvupaIfZcOX0PgoyyLK8a8KDpewG+YR0Ql10E2S0
M+qMDPuX3mr8FjyQmCyRTk3WY2Cg//Sm5oAcS2T+ieHguPJzRvqsmDzEDPZO/4qp5mVgp3/aWyt4
Yt5gE4NiLHzw2PKGOecunZLvpYFOEefOUCkP+hTgY95FrmgdiJGJqVkPtnWErRfsEIwsILhNJmRV
T3q+W2dHMW41d60fnQgPIR1afwIbfXCJfZnNDGwA/iyQ3DQFB856k7iGhcJCjoMT2JUZdJkCAYKK
HvKSdgOEOIbtSyPiJ8OCp5AhQHeMWQgZKh7fdCOVQrptLjCY3bTQvST1UTSZBmOM0yfusfZx/Sbi
9AAODuo23h3RlPBKveHsqfiQaggAVHgkjJVtn2H0FWQPLzv0bH2Gq2EoQ8S6HzKXfIJR+KDbvIch
Ea+kOG7oQ87hVTPQTDjU0mK5hF7lOUsaUYJj4qVSmDf89VAPIShp6p05RoFiiCBPQDTOXitysQm5
uUs2QIfNzzAESR57zVGqXuW+Nf4RpoJ9u6xrgSumucs67zdOFoHQkPkFaM6UW/QUMS85zxChmimC
fxAKumiGnGO94BWoEA5ZqeSbifEp1GNJtf3pounsZRqvXHg/h/3VANOl2uzH0H3UlFdAxSorHcjx
eXuWi1dGHU61Jlz+kZCJIl3r0xovJe1jf4+F+gltkXsAUntUUEE4wQpQqJXXhrmDxHMFA16jLnBK
UnRm4miNahgTfmkHMR62I8xGgX0ZMvsRsFUXxpJnTZb97CPbvUbGmXtf5u1u0NM9irVT0Nd47KYe
hgX7B6MJfI9gngveuFfZbO9bFj6TEXIBMpNzjEq//TrI64anqFhq7zD4E+AGzmHmIA9JnYIL6+9m
DoImE/AJ6fhfJtNvoskH8liTgsR4WGBMrGicHMII+rUBmDDwYr8/6Lo/qh4YuFZqF47J3xb0eKXn
Uw/Sq4n9g3QQJCnzmnXy0KzxGVj6HahePKT9fU1l2etkP6NhEaLa5DSJiaGEzYPcDbm9CPd/DJZY
VoxDs0Hr9YFu7KwDeWwYuUQ3tyeEMBATJeofgbYLAsyT5ED3O3sPZG6GpmfeNXhiPQ1RjBTDVUr1
hlakRxZonq/9zcjEUAa4wma7RM2+XyxEfgPGluyVQCwwhvepM4cug+po6CA+hwq99qZjEtUX5Zsj
q2HgnDJQ6elTpJuypl61WP6IwRmhGiJ7EuOy98Kx4Bm0XIgY6nIsAdCrS/Lm2ZuZrIa3gGDmG3p7
bymYOst2wG47nGVQHrgIVzAO/oeWw4bp0x7QR/OTzniobkISSAHpDIE9Jj02d3erDM68Nf8hueQf
ak4uUdy/eb65Eme3ymSpVwbw9Lp0fY7IsptvgRxx/+G1Uwkgv4IbCjO6FqACA2zUQRQdem0gCbw5
s0y1JTHEODA7+Bl7jCY4JN1YH9o+uTds/XJ0fQGMi424P49hfwKvc1IaYeJb9udji8tDF8f5rBj0
UeZeo0mqkH2K9gC/SiII5Cb+zwvjP2v0cwL/UB6hTQBAJZKB/PrP1TgiVRaA5Q63ruQQFOZyMtVN
ZqdmKLoVSU+RJlPVR/FxsuFuTNvd5ggYybaAce0gfDgMYvPJCTvWuj4JHDL9BKyQpECtgVpk263f
wH75Y3QKLSvwfOxqz/0F/Vxi078EmChUG5ZrHT3wEPvDmpidqc2p8bc/8IgERvjmDgE/4HsgCuTf
60091g9QuGp9ZP163cJn1E2+x76PsTorE7glb0LzEIp+MjtSzCv7N04+eKr1zNEOFEYMWkc7vyAP
+gk4HQjDZjnFrqtEDzxntQClGIcwGARIWkA2AUEcg3aLrctcIub4CPjru2FtpRTKSenQPMfhzf4w
r7uUuUdqgrdVdGh3c+OBW++/oJEWa5i8Up9dMr8LSz3xV9JiA+y3bqfFWCYuwSBnkrtsc19bQh5p
C5AEAAXEXHj7RuiOcrs6qNqCAGCEjE9pYI7QEmJPkftQapD7DGsKIi8RWwFLVDICJEea/jqVGA2v
bmtKAcGAqVcc5uROuPBr5ME3HyAmpXrHrb49wfs6gZpWKwdM2o/3LfioOQuqzNJ9B94WmSEPXYIW
X7yclzTtsqrjc6kb8yPG/grT6n0DpxyMA9PRhqxshrSc7fw2hP3RiUXhBRU+JGMTiqG1Pdhl+lZD
fHMFRQd4r3xosWBnDed7f5GXDObrSF/NrIECuvAoku1MG/Lk9fW/FSqaiYIebbIHwj9sr0rNxnMP
A0Z0+0WTeIeuhPPcx4dhyuCJ857R8HHyRntAadAdjNIiv/H0o4mvYeqXIlYYejPviHEYFbAr1XDc
QYcT9H67m6EI1u5NgwcNenbO+BhVa9/91W32kvhwbUrYNcrU/I+j81huHAmC6BchAmiYBq4E6I0o
yo10QcjCe9v4+n3c207sxo5EAt1VWZmvUrURLslQ2oLSryoUMbv+BRiXrXDQMOYpqd8c5i2ot60/
p6iHIlTQa+hRcpICSZmRdrIYIzRh9uvW7mXxGJUsEuc6Z0yeGY9T6B3lUv8OMn03y+ygGyXvICNX
0yVA2LzpA7C2Zrw2wxnjy0phQZ8S8Z4OHVOLMWX2MRZr6RJHJjrPoPCeHsMTTDuAPyzVlifN6K6d
UQVYX7EPDOGfPmEOm5uDXuP/JCvtufYLL/66iN/qSN/mwt0lFk+TSzeVTFsUSZ/MJx7P3FiFaY9g
RiNbpF/CxGFWi6AzXaJ2zsRMAhJn3utlEE1WH5jlFF+6RUJsmdFnsRU4zCtp2Axr5KE1wvlhjInx
eE5PHVbK6txESY+/Q6hjo3pz6zpdt2mqMn3saoKWpJu/x8ipMVeWkW80CIS5rpefkqjlltikEeSt
SAMdV89ZF22OmQv1CezGvzaOSt8oorVuFX+5Vh0o9HYczms5fc31BNPF2Y7l8tumhi9RM6Jiy6B4
3zLyKbELEJXAJ0FwkfPbkDWlxsQaBnFQFQssGubdKHlo5ue4h+JaRbAWZrHDALavSVVkGQVQmWOP
Cttua+f1xjP6i0pIYY50yaQP7bFa21LxwOrXEpxlyPseFvX5npR3TBkMlNrw5a/6/+3neO5jdFcL
CmZWBhlppTKb2fY0dYGW5vsZBS0FqJ5H/Weth9tphDNik9ckYVMIiHF58lxOtIN9nJ7stPvnlc6Z
l4NIn8kut39CVoRiyHyY0SHqk2OEedql4dK+xwni+GT5WmSc+bBOSSF2tUVeltYAg/3One1D4ppv
RWR9e0ZzLtNmjfZBme9UaYCKk32XUzX4TJxTFgh260x4m3QUWNRavi8jgKa8obH187bAmJucZmYw
xJ4ey+jKT7UpZ+YXarL+tNTYY4zy+344WxgYw4gfTGO1XsQ0DblHdlkwEe21522Wox8h/nhO+Jpq
DsbFl2p6rqZvL8UBL9EJu/yaIQwxFmKB+fwvc0Z/KH+7RD5HjbMjyPVgzP2Lk/abcJl+o37cmBjG
7TFZjwP5Y8bkH3OYMIclUILMMN4zCMnNqcot2Iud2eeQe/CjlkZGUcdDXA/vSXSGxbYduFm6efh2
qv5MPDTII2oFZth+a1e2v5T6VuLigvSzWlwaCk8emJPsh2zYju4Lv3dQZeo2mkyUoD2o4XOQat3z
IDdDcnTb+iKr4lhFdGhF8lQu0dkb5kM/YbTX3VO1qDOxWc+MKRWRulEx+0wdLamfiqji65zMAxXf
gx4l69l1A71m1BHPT6RfCbSlh9rjvtTGh9hSQCDsMy4dAz+pPM8WUre2HMGCfOWRs4rYcOOR1tTI
snaz/tzFxjE0/vQl34vFOQ7U1TUiYKYggDRQLlZdzREoxw9egl/P1ihC0w0F0kOu9oNzZYz5FIvi
HDbdOQVAWpfqSr6C4fLBQzhxF4Ip99liKLYJMwLlocJNtcmgVtu2sruarfkiJH3SXSh1J/lV9sl3
ncM6JOldogaU+8I2TtlQfOVu/czBFMz5sKk8CO5clbCx2BvlrrtE/7zPSIcwPxpp/KQSRewJydaZ
8n9Olb/hLDN8bFDnPMQ32mtPXsJa1oQvRoH3HLjB2Puxuc9V8Cl1KyoSDI3REY4C0STnwhiV3qPa
GoxKsqw6VmG4t+sscLsBsY45UsynWSYnvp4rj88pn9Vf7uQWUy5yCI3+WoLfkUb7F2GAACjcgVqI
PwSFTpIPTxP6PAmMHckL2OdyeQ5t7q1Y1GQ6w7fmLufZ3TNrAhnzDbi3ul0iMB8Qdt7WNvjrgqhd
gh6PReY2dNqj2cxXiOrr1DIepfcxWgtR98rXe/vVSdx72hwbTEbXYNqcroQA4ZLwLwOPrr+f+qBL
iQBMXfxKM7MvCIoU7S0css86xY9dP066ybuRHwwUlI7Np3qrAi1s1zU2+4L0fsHU1QmnjVPHRxN7
9uAehtSgfWnCy9xgzhq7nTTLlyw1D4oIhEq4VLxho+FCDRdybsAhTObBrf3ShNNDK7Uab0LvrsZQ
3zAgbQzth2iMjyxCRiz5nS3rOqfTSW/expEbNYv4EpOr3uUHwpE7OsqLpi+7ZSwuI8EwT5lkkVnI
hbeCpgOnDAMemgYvh5UUUfymCMFjh+yc5d8jcEhk8WY/MEMYzO6bMu9QWNQXTX2PfVhvpjFuW9Fj
o9cedbHsm7h8dfoZzAnhOVy7WrmesTWJRj7Kdt6R5ML9tSeZY3NSRpwngAja5W/JC6Auy6bt53Vd
Ott4oZjNj9X8ykVx4JL4C6GQiFpbufpL4nq4RHEGKnoIQmhe4724XFw0zkHqqX7tpOI1m8dtXBq7
1Oz3zpBttC7zjZlbgnm2S/VhEHVS3jlO7CAb3UcL+WNmMULRfqb1EiShxxPtnqlf9nYXrqJwXFtF
8kkttrI6zTfx2FrYaGtEs4ZKMCu1oJyztV0bmxijtI5h11C0efXMumzde+k1/RdTyDYvKJAdVmyt
WHd/FLm3iSOk82a6Ymg79UDyYQHRSwPIKE1rzcEXtIkkgk78u1q0Ewtr3nostUNcEQdxfuaKiP2w
BMjT+1QjSk0gFB250daLfcgy5oytvo69qzZZ/8wEy687EO8kcCK1jRStryBCVJHHIt0oIPqFSvxL
V8D9XW6Nzvwbh/DYInlq2osLcCQQ9XS1CnVgZ+2qQmorBXQOfKKXSY6n3qkf29Rax312SiscF5X5
cx+FwC6+TpbxNhvljp03W1GZ26UbGNaDHwAj5czdPp88UoLlOsVQvdjRwUiKQxd+hnN24YJjzAef
oi4pGu1HzzAwXpdrfu0300puiJbvoHxxxEqENDIvCP7WOqf9b+ZiI4FyhtOLIok321AO7AUHxpSS
SrDWlaqPooGhydC4C0eLgqONMNZVPnttSItD0loshsID6wU+XCahBeOYJDVf54KkEENghsc8duF7
XRLWHh7u1qaWGI8SvMLOM2AobFa68LEUEwarVoKFY3a79ahIB7Q2QEhnwVSg68+mOmfZZ9P96U3p
m+6fKTHhci6ZYfUpZnqgqTOCxUgPRMM/4snbs6yV+Vc6PRSd+a/SHEo6HA3sZSJKpE5V6vrSORaa
2NjddSCOYek/sJEuXW6tRyX/KpIOTibBzDBKg2NRtpi2rS8rbfjjvE4hM6gQM3f8N9QKY3TPLPSP
Ho6obvudpPFGhfLksMtb63qcwQ0CWHzOKcZd3N60/TE7qQId/hWprBOE1h0aL4xZjrw+6w4h7ZUr
222W7tljGWBo4ADnxbLFUXX/+rYItDYnkiCGZ8Z6VpAl82XMzS+n5VpehupCGfweYbNWHAWcCGRd
XYsK1mmGz9xur5Z2j1o2vu1KeBrhl1NiU7PjhrLIqfxhHHzPxuiX81HrcQE4KCWuODzOffZSAA8f
2rtancGHwO5iJNFBdfFbw19t2+JBFfUp4gOdBMZrAu0YWpA0OMxa6RJqvkXhV528czH51n2AZ7vM
/C3sTZwtw8LPtQxqaxfx/UNVb3NifMQo7xBNvV+70XHLyjscg7h7HFFN9fVnqROpF+La2M17Yrgf
9vCKbK2vhQq3YapvCjt+Q3T7iN2Hucz+eqVeymLbca+Tq4Cl8g6ubCNohOrkCXLYuz6VJ8/ogrAy
PvvE++lCSFTGseQcaPPwV9PNXQmPy5at2Oo9tCIHKo/vRTjAybBzsxWwI7JTFFKNlZq6kDNLbu6s
wo/2/kimS+GulSG7TeSkt8EOh62bu9VjX2tFwEBDBbYyYtw5Qide2blHu3ah5dY9SA6oVOs+M48Y
mkLBWxDz5sKb3JUkBoPG6oFoSNp67OGAJUxIH5nsic/nTXRUut3g5+8bfzZMwiOapTDrup8Y4D8X
lTG98eoPKfjeCuMuZovqVjRVtgml+pxsg1yfxwxQmwkwl7O0VomKXobG4U/aMN4ns+dldoZtYyF+
dinE3cmcj/GgDXsbIK2PuFBttDvWqW/YZ4Bgd50MJt4QeXM/KhlNONSSo51s8AzwvymYYeF6fBiV
e3PHRCKgFiZFWLMOBenCeDCSVapKsXXj5eSgGXLGksgdqnE7ds4nTnvwdyWr8GTEynsLw1wnI1TB
8ksKB2SBwW9ggY8m1VwwamKFjXEVmfc42sjWtrPLaqZb6UxuuncYqLvDk1sOu1rnr0BOrROxcdw2
YL/THrDTp4tEIlFC0i68ahpDU3UP+AzmyWuH+8hKe84pJZdGBky+O7Sh/gvnIuOj0Y9z9ioylZVW
eeF/jXWdzzQKzWQ11DaBlH75ymbelXaJ5/VS0NVOBvSU2C2Y880tCUD9agl3z9fzA6DKIWqp7Usn
f5wAQo1SPaKQletWgrsybbL++DvQVbN6Y4v8JCskMQaazxOWRjub35IOqWHuE/zBWo9Bzh32RbJ4
zGBrSkHP+WJ1jXMtigrFK2yrzTjKyIcpEyycRAm4MM+sjq5OvdrF3Q97Dojz0T2zkCp/NvrsN1nm
c5rz6Nv9bRD6k+5WP9YCqjCcUMQAYZMWG+tvx9Swy5fxnhxBULfWR+gSt7BsQu9eynwqaSycwcWv
kTgGDkFSCV1FTVCViMkWLsKydQgmktpwvGUvYoV1IO/n/Zw0D7UTn3Gy/yyWIQ40pF98rt/s1ND9
JSdubYgrDrmPu6xV3QuSMr0rT60fN9AYWCaX+EqCo8eYi5rqhivArqM/xVPsx+n0YfTLW0fwbF6W
z+ye9m7CYdMIC1BQGF6qKjuLhBOO/iVZjUUCJWhYMqyU0QaGYo/9ALZhbbAkTKQwJwwOZN/i1Vql
ffXZh+Jp4eUuebH5FsFR9YKXMWbrxH4wkYEnfPpMAbG9lRbYjdnRfwts6mvVkW7hmrwvy77vX2Vs
FKYVFKk+X/cC0Tpja46hSJzhpv9NSgw2zSQbQG2EumQDU6vAWsF2x11XzL/0/tOu7QTBq3R8zFxn
x4ybxijba/gSgatNQXdXN61cQ5bHEQJW5sDI6zO33HXNP5Dlw7QyzRSelsaIIlfnWBak3A2IJCEr
n5h4xDzlwjjZUJeCpRwnDgVBnpeeWaactWambZjrbOJR52LO7WNqR/02VPVzNeefrkeQtaiNbQ4a
fpXOlJZjdDEbejfo8asJEIofGWB00mzcOGH4sijnoS+d73LwuJ+qIM/L69jWH02P67HSGECygiVI
UrobIZ5qzGRQc0ormDobEHUcarj2q2NThBc896d2Fse0NXamNUhE5XcWnOmbXDlPwOdeRhfLBaaf
W6mG72yIH9TQ78tUntMUcafA407FsrNi49omqCBC5NukHh56w/roiuhtmcZXoxFvKPpUoLp5ZEa6
0XsNddn7EWo09/HUzYESCLxJagy7xcUAny9bM9Z/GWatUvvOeSShTbaZrKa9UlXUAHOBRTh3ETCA
lJKGwzK0hn1Xs0gep+A7/ZdJqoign2M2n3XG2ElPOSeZh13mqbil6b0wXDCe6gJSX9rycKR2+1Bm
brHxmD0motSDTHLjaHgLdDe9ZDRhK1kA1Bd9gv/aZv85t8A/aDoQAVT7LiIi9gvYDrvvipWUfcQB
PspN1DaFryqzWbfxtOc5tXxm80+NcLE8IKPahITW2cgDWIWKV7on0EPYOlLRlYPo0KXiy+2y05zh
/4c7BPEo98Y1C4rDTVzjdtZhcQsxHxNhPhhu/bfoyPJKUqKOGvVTBqRlD2z43PHvx46JR2fuw9pR
O23s+Tlt4F5mAw71PkdbUmBWTYqirpX9UQG3DBK7e5gIiJnAoBbeeGw4W7AXCbPH8ViYTrEGYEZE
J23ZY8VA3NbcW1qJH7bFxIEzeNzeqUYFGt5VJ6YEu97hjq5GzlmV9RxOJcQfJNdkPdjyFsecM8Ai
dqnHM9kx7Anx+uCWoiycx3Xcee+dZr9JwDVhEp6JLO1koj96RXJgDxTtlJYzyK0w49LV3di7cpw6
/AejoketWUqc99WjLARiToMORKoIf1Ty0eC8WOi1tSj60kfQQrPgxELYxoIp9hTgzGDnIXnqXVAi
uSz/lQV6qIq89cCvXtztuWoYkWlYF3VvDFNHkWFXY7rR2eTox1HX7zovzrHjVu0p0kea7xpPziix
iNnslbpiC5e7NqxPnrQeWVJvbIzSefFSVycPDTVt6R24hIIQS5UArBzLRg/6wkrxfdPWS32pwZmE
f94AmIey3Mdom21SA/WXRCeOxuZOQED/rG1OmqnVOMn6W1tP9M3Ra4qAU6fORz0j9VssGGLv7cbC
p+CbeXEu8+wVCxVfzX0PTwzaQjsMBo2RiUMg5szHAb6oftdL7XlxxXWU1quH3dBm4u8u+j8FrCqr
EsjCQp51BRIfDMbUZutlHAJVWIje6d24LjNGjCAem6p+6eDk1S25RzvWP/p62g/YGc1G/msm9c7i
Eh1sCsDUUbNeigxAqZUKY5cA+MeIElHIFYppiGGOa3cSk0989jSyB8qJZLNq2+qdMcNlRBZeRUz4
AP/pT1lMgVg79stSdU8dVYFVdntNQu/olt297Uyr5FmLtQvZ7Jc4ds6hp9HZ90crNk+ifZAK7YkG
5w4S8I26OhoaxIfR3hIiXVY1eq3fgTKC0Lex2vnslETlkmL+jKonL21foEnvmOEehny5lVVHkwNO
IzOC0dHQehHiih7FkjJriOULz1TrT5hQBXkzlK7wutjqn9uVE1FB+89u4NNGtF86cisTiT7gu6W5
t3we7eiIvbG5+7Nfxjx6UFl4jJkQDsBXlKIZivC2DOKFPSU/mYo3oV5cehSEfvjMenW2AEOlmfuG
GPTQ5x6GVaYtfbcbhk9mv6ukZomeQ6NoLacwr8Y7K/KrQsMNNKE9INHhlE3fcHz4eQkvHMiVMl5s
Ju6JPp2qpj+0kjgPwK9VOeDjwFVNJOxUdfpXqOOQcbmELbN/HioHujLARhgE0URB6nV/6M/taO/x
Vq5Cz94I2QXVgvNszuVR4zCtiS1j37pEY35UU3IqvHIbQxJvK5KtemuBagmL17Ae3kzNOeQ4a+JR
e4OlB23TfpgoWFByXd5Vl/KgGHArlR3Ix7aNg9DSufsHZW97m0627LexiRbQpm8hBgcWux1irw/Q
SpBga18L6+0yuUAIPxrDvpEq24lGfYR3txEO+X1K+y81SHna/Gxh7rPKTx0dzajxD+PN6YwFYIZj
km/AwFxEu3zkSVER//0UWPjItSVCDin/yerqceNGURRYFkyE/rsikEoJXONhX5K3sbc+0WbQhOf+
i6rhifBoAB55Szbv1kl3XUl5bXL5Q+4ChIc61KP2S9m6HkIENcO9TVAEx6HfFI7HF14Gdjj7Bccw
qd1l7SzW3kE5pKukbsLlFGV/IiOTrRJspSgYSzYdpNMwOiunl4Y+irt8Yzjj1nDTQ2gR1JLa1cIz
nGuMg7MRu6b+NJbmXQzmhIAsYbAGapMiRQA5s1mVEE6n3qLYrJR77hnmj5X+CLKTKKuVMTFeTpKT
nrF5FjQpTzw/xHbMYYdUJqDAhUJs6aaPvnG2lrZQKWrLP8IgiLRip7XaicTz44QHIiI2xhxWxQFs
zx0e4qOSrMFI27doxjemFzQf459JPeA7M86Bpil2cR2eDXxkBMOOlVcdWw9Ya1j0tOGGLRlZDGnQ
Z6CMs8JgEZqQO5stHq4JotHz4NE0eu8bbe5rM8kzpiAQuFqe5pJIaS00CEXlcQZNCUa7/xdV7Vuc
Dxw5MxWOLcutlnMtOsVwikW6b6jMa/CJjQNGz+ValiYmdwOJEX5ztkZWfy1YTLlypO1PHliHIlNi
ncdCHOlan23DIoSP9YybhyxTBvcf97e34Juvxg+rrK6TVNi429XgigsO1W4lSvh6cdM+1on3oQpv
9sc0fE4csDk1rYAXs1+eGB3p9h3H9wt6dBBKe2VIdehG60bZQPOucaxqK6+YLhX8P7Jz0oA9i+9y
0qajhV2MXj2oGJVNNVBk58sGJVIXQD+wvixUdxWOvgwmhvukFy9AH3jL3LUG9qtsafaZXOqYu+Ls
jdwNJCS0bOhrsIsquqVCr3bj0h1dp3/yMMJBBxLI2Kq9ouqkYIFiOjbQXDP1FDKs43HbekV1Q+us
Vj3uTxWnxzJWWDD5ilAMSATW9luoTTmht+7UGxI6VvxCseobvbkeDfVuUOtiuuRkMz1CO2OjqT2u
w22Cx31VODEhGRtmTtx7jxHhEifT3uq0uMFOnig0xSMr82A7ON/KSPZjy6hNhpHPjHuiFMP4EU9O
vnXddj3Uwx3MyMhlNrZTpiV+IX8BnnN6ccqwWpYYd3YYSqoF8cFYct21KcLgD6z9gAvGD3P9NDeA
8oaKZ6e9k7XlObRTlOtWe1hgE608rClBGM9VoIvhzZbmwzJgzAmldfVqj0bc0ajO0vBgM1secOoG
veFuvKnh/F3oCp0nXcRPBQuJmBh3YEQcaIVKr6nQZuvLmbmZsSMHsD94sBedSthqE2rF6qa7JmZs
47tFoDfdaU0UlcEoiaWZwHkLiE1l1qVmFchWC91brspoTSl6jXN3qw+4rpgY/EQNyTMg+8+tlrng
Flq2ERQxGJpMf5jG5DG07Qv++20aJ1QPWMAQ1rqtlVHTDD19W1IDeulHhJFCvVTC+2W7E70AolOH
zaiKGd5GNj9ZBcwLj7odESGGRVfZjw6KrV9laCfSGnBcxM9ExL7jPN+0ab3ua+tJFPLFo8lYCTjk
ptXuINQ+yPuslhaT0zl/9zTjWUnza9Ddi9JmSsvwuBAoQxUh2z6Rz3Dq+SpCBO3eBh2cigYJdJyu
yWA/M+FjbhATFCicX2e+kLmAH9wS2ahljL7MOnhnth+byjyHSbonbRmUDgZDRkTWOOHY52fQjbcx
MXY5B3XU3+cZHfudQz4cQbEcdhx4trbOXWujTw4wAyBASi2cS5hQymApjOd6IWkgw25LEp/6Pgxi
m3YCsrA+te+YQGYerXfDCn23c3eMPK2tEAhGYxSd4sXgQoxQs5nDvJVchYkRA+JThzwsEO7FTVoV
D5BO09NSu8zucgbHD3vVeeis/jQ0mKw8dgxUDMPzYf5teZfLJcVSZejcnvpbZ3IVeG5aosPrQPnz
5S7+MzQoOkWQOPa1aQwmrrAUQ3AYj2c3MU/W5O2wPASGBdBIyGtoabzHDgdxxpgcfX0cUWjwESbI
3AkqAG2EsQsxl8XVsHHNW4yzPxoBgAhB5RpK85XI7QOiWHoiNlYdvc77sWdzR2L+QNiPkGGYkY3A
aud8m43aziEc8jE191OTUgBkV3Anvzg8uNS18N9oYYkke7L4fdK+DWF3W8J/TcIgI53fony6GS1r
IyXx842rFde0m9ciwlCXmVTJjLsnXT867VygnmUQYirXt0CFigJLOqGBIFTlEqiFiJTuPbZLuSYR
s54tyTc1JetCjU+mQ2KvLlsGRxZLW82u+DOd4dZFRrhtwpm6AdcrmasCbzT+e0StBnvx4lChOrdI
Nd96wtmPKnen9MUOyz2RDc3yFLndVySwjnlu5XeRLGg6+P2ZcXtj/94MRg4SUqxp03e6YbAKCStj
XRQfZL0oDRuqR57HR7TuG5+EDwrlMNxrDZMBmdvvpOEd73bbqYTX7WBL8ey18MoPDR+s3g/7qWtO
Xp98opGBIGnRP5hqsZk0Dkxt2qquvoCx3ntA3tvYvuGzNHydpC+jdk3foDT8NnguWDxTUa/W28E0
dhZGyd6uL6NjfbpTV4EM6T6HeV8K8inGwhsasdEkmk7ssNo7dvWWq/vOswXPvGJFSsZgH4UYHwrQ
4FS2m6Zxd3q9sSJitOLbCPEF8gvZOxQg19daG1YVXFc1afgUQFIO1tM84Qnvi0sUQkVL22cmenjo
QPGSoDXC/HGc1eNi2k84areazPYyQtbHMz3wqHi5OqmJKsxOzF9iuxiDp4chpPvkWN+kPKl6iwPw
Xs6l9uD5QnHF8oWTlLC1itI0XuvlwsnPlha3HTUI5yk/EOsP0L/viE2XIPnSfLJirPDZC3En/nbc
ZnXJB8cwWlDKQmtZeQxIGQEAVis4u5Oy+7U5hJk5iHdhAMHowpvXRy80a7t+sR+W2DxrpJLg5Wtc
59RVGpkc3yjHf+29C8VZ8+aUOH2IU70nI5qKkT/VrJ1fORWzGjmuMItRmPyyN37TpZG9TSISTrPm
hwWxI1OTb5XKmVtkzVdX9espmYI8DLlox4RtFVpFtB2bDpDA9TSDAhtJ9cYNNqz4qxDYCVMN2D7T
vp6L15C6H0mDAq9eSzNd2wkzD7X0jKFx99m9BwK4ZdqVcbPqdXqaIgJBdapOucrXixXSgnHdtsAq
9UmcoTawXj57vO9E9JMMoGPYZMdewxGoLOpAkwUqiGDuZ0MaaLDGI1aiGpfIAHw+vju6yxJMP9hk
d7KfitG7GTVnbhRj/WUHgXZlPYlHUdCeQEudbHJ+1dQeBpPogN7gsPlBuAbBg5ydGR905fivNOI6
AJZvs+i/y7ZqCQ9Dk7Aj7Z87O09FPVHndPZajfmGZC8WuRKjeupsPSrMFflyuqZR/pD0famW8LUw
um8VIoAhpxzE8N2aqL5WFm8XJvEhWUgxYqdIEodNGmL6K8t3bSGA4LpPJe0GG4u3xWIfzempkFxK
Bi7xMaH/lZ5x4j+4hT0FO/aUq6NPH0PuvpLvxDkEX2RrJzPPYaL/SzPjYZzl2e3Gv3iieBxTtzrY
of1cu/X3rBM8r++zLpNPNwqhKcTxsZgIVDrezqWzGFLyiS2DmKo3N3EpXnO9/iVNe8jMi02cv/SO
MIH+lYgIopc/YaJdSj7kdp4PTmq9zTWHdpvtQ8EXINGDIJd2kX6V7DsftOKcTAxWqVkXtwtAIfMA
omYlbaAvLw4DdN0wt2ztgXt9VPFDw29n4GxMKZhYZY4Jegfd6H7ikXeUvonlMq0afvRLDmBSMWKs
MJ8WuF+XfEcsh+jYvOmI1U/xuJ80LYg6WjL8y6PBkbU0a6Hnz97dDMMhZ9CmLSTgchTksqtgR/c8
kG3PsizrUUevL/N0jS9rij7He0CrehHUIi0WdWTlW8PilB5EIg/Mqz6nh+VuGNSKLUwsFnDM0WlI
Pu2UCTCvVcNSAoTWodZ2ci648NxtZZdna7HOrvVD6IJvPl3lhFiVSbsiy1UrX1MGBY6NPS76cRfP
B0j1rHLnk5G7G+V3zzyQSFat7MZObvqWNLnbo7+JL6bNQTr32wxJQ4++yju23JuCuGCc3T+PSE2K
C7DS5C5LbFSZjD4k3GYmz3tJEaWLT4dLhu07/GgxyUKmFkhIr3AqzmVZb1T8qbpqY0u5mWHO3u3c
GNqhCxTrDpGvsBhbSu9OG13NCN/uKHwxEOFtioPGNCJv233DOL+6E3YjGzFJ248s3WrR0wb3lOJO
N/Dx9R7SCDyuiaE6AzucKTQClEZ1+VWa+BgiUpeoQ1G4wXVH6DTattpwEPq7XWIEWMxVBRopMfFA
du+aeQJdytdP1n98VgReRg5DguLUmvtKAYElCQr9Dlg2pzM3fGd02wacJrDUy1C9FhrZaDesgzg+
da2Fg9b8aRTXHtdKXaC+a3TXTG3VkxhO+fRUTjud/Jo37ZZhn85NYGvAKsoQ6YZrR+bbdMzWVfTt
IkZkkEXs5cYKi42u0STceejOAczIxbXKjYMpwYujD1ePTqo0/ywg48qDzawZpT+IIYiGCAqp8WwX
FZJx67FfQeJsGsYfVgmuInxH+pivWTbIud6rTdGg0s+CBG7L8gM6zogUYH2AS3IyXfdqF4puiW1x
ovppW/XQzWcNmI49hkfhaOs50XwBVixhYDurdttx91rTE81Ban65c8wcazcjxNWTRRFmrCenXtFQ
g5OhnJ0aYpco2gUvNpPb5S76dCyqqIc92iOzDhZY4ocUS30CUNlb0yqLQC9qRuASK6qWgrJC7pb+
s/dQOW1vP02PSQ+qDfdSRgidegkxfWk2Bm+R2xWnjiiodYliYH0sxOPXl48Eq9l68NA3h1F/FryL
RhJY2oYDB0n+M42AGBtvbbXXYtbuTI8T5UV0nbuXMrv0lmAnwn1I8Y1RafUfR+ex5Cq2BdEvIgJv
phIg70ollZkQtxzemwN8fS961vHe7a66EpyzTebKit2PrXjhsiGwdU/pELIZz4RVDM5HY8y2qmAn
T04kWBg37vXVaC0dJmkRZee3oe7NcGBV1OI5OngZklnItgL+EK/Ltz4ACktxJC+U6GjaaL38ohek
GFhH2fJpiRYcvRJ9zc1bRfcTzszlKCHHiE83YZmNQU1CUlXvbC4IDa2+0Pxl2Knkn4josvpYTf8K
5NIVVq45/LM/gwpHZ3wuaEWZ+9qoExUuQcgA4IHWBgwK07PGz1gGoX1hlWKOPqtoxmQY5jai2UBp
DOuTtSDBQX4lEMlgFpp0hEbl54TxZa9m4w7ojM0WEm7Mkd8ejfBXx9+nkUnWzu4gIXVxzrY6e104
7g2UL5KOFz4t9iU3RZc75BI0DBhHryGPp9EczgncOngPQw0rD5tXppdeHXHXU38S1kcRtyOqxgl+
TIPMvPSsOtpmtKV1zsDCZlk9GYual2C/OT/qzo53jikzJv+aqR8eANV8cyI4q2q6Rc27b2Ngzmb6
WyZkr5XNby8ZYAVlFv5j3aHVwyee58rLMqAmtSOiF4sieAyz+NJDSPUl2FFSwvAKL8z5LHk4KkIj
w0quLO9BB0CrAZcRY/coR2tLrpybMxug7HO1mNbN9olEi6ZbFwjIya96hfoOwwHRjrN6z2BQNnLi
gaPG3G95lJn7qNXWctNdLSpJVg5vpUFRwAK0iOJdLl9sGVDja2dcw+HECGql0gNLM8E08+fI+qnX
pVNafgwKjgckgJivciN+ayfO9gocm1kdjOEuJZJnI3eEKeh2sbU3kS5CJKNrcoXxLmMYQHUCrmiV
06MxWNHLbW6+w/m2AkzHjVsw1izKj056axGHKHHrWdKMcgabIFDekNwpeXnLuC/CexU9DfldNg9N
cB5EyHDyPAFn7nDnVay83AQwnzLtqVdNi2Udo2D9mwjV3bLPAHzJtu41ryY2AOmuHRxfTXl3ybvJ
sbcaRO5k+ms/b3TnpSTkSKMXLfHVqRi1B/1bqUc8rmc9AQG0IbXm5MwfAuMqeiMPNpgbw6bu6b+Z
bhbGeULRGD8se5cpd7t8h09qmKYn4Dia9jYJ7iYPoJHsZsVHm8PMAQWHrbyTicmgAjEJS9T9IjNc
tLwi3A4jmFuCrx6xczbZnmNacfrMHXufGZuR+Bq6XY39Zoxnt3sJSFkyEIw62TGqSY3wWrJgeEIF
NtlAWD42o2PFhQoaYrmrVxlUBaL1GNAZvpJML07ZSwCcAYmZGpeXHdrvTBEEWQm8P8wegxiHMvJb
DLTOY9aGm1zm5LYwkZO6fd+k+1rgS6kuZV7Stt9Zy+8h4l9zWDVRKa/HeF7D7GGeUK0ilp1K6nzm
CC8tKmDAjkzrLVefTmz9oOkqBCDwPbTQMOPGNwjsY1KgNc8aLlW7awnKmqWr0I9h/Sray4jrMSM7
tPBtNfuOIx5UqSsPo4T1Cpgfa9y1hsYyyLQN8NvPCcIqqWmmn8rppkBHbyGPdwZEiYly7PL0z8YN
0RriRmG3l0ivaXCpc82zelK2BUsxwSg8zI5NJfZDS0yKxBRuyWXWpw7IcI0talzz39l18g/5t64c
m5CvKIKq6WfW5JehGJ6zHZ+Udt6YEtOzoebULbWv0MLxC89rzo2VLsGtZqeOFQUIcMD5YhF4I4IZ
LVqiYpf7DaXq2k+ewpSi+xhZ7JrOKlax+5OzyNZk2mU1npFHUFEvTW431RdtHEG93ZZmGU7NNpgS
j4Qe0iG3cy7+kXuIxgRtc1t4kjXsU1K3wi5/s+VpLRSiKLdJO3C8CtKX+mubQKLmbT3B9GNslsuM
+WS3RdXJdvQ9l9D1a8aml8Gj6r9DdZipsq38NM/qxmSmY09HSam8ob6EsGGEROQVHgYW1UMiI1lt
zxkmJjIJAhUm7F4K/JKmMJ20I4rVragu2OE5USCtdSihZrQAsSHuKMbdgRyoumPulspXhWi3oasf
4MyOBpIvhcGHsB74ILMlrpIWV0VuYWjSrXKkp96zwaIgC9Rom4L9KsQVA8qPLjnXshopEXP4I6Tn
kQysWcC6Jh5WEC1UTEBEUKwFLsXxC0tT7P8L+SfaaDE4qUbfMbAnCQSFQfrXM4GM2neZCmLEyoQw
zIn2uvResKhppG8xFjtV/jE1B8gMaQxMJJrqNFRP8Pe83JT5erAXsXlU2Qpjod1MAuo54/XB5sxk
WBmLtWOpfrEA3SFgF/yxaE4gYUx+raNs67ttPuKsbqIdwVOviR68xN2pr2ZfDX84gVB6Y60QaP5m
uiqTyjvjnpGOhq7vcjA5/XDruCTke9FYO9592f6WKQbz7r1tnqXBd5ft0uYR4YGPqT+TAMdOHb4G
qHwztLboIbzUEGjE+79iQSCIiBIKTC/VLeqmDHZ4k+nwTj2HvtysKoarAyEKpltrOKrEB0bNSN03
ocJVJO2wJo0VU1I03Xr1NkXPOST3J6QXiegL8yvpYPwIzav5mkFqXvoO6cGMet7et3QwMe61WMO/
mL7gj+PrybwAn+Qw8EmJkYhIIpEU52U03Cl5dOpuKCYa9ZtU0p4q0gaQqYdwypK6Ux6h2c1p3Q3t
LeCjRvRZFF+2dbNh9tUIForyMrIDdLJnW3+06uy2Jk/2+C6SfYt8qiL0jc0Cv830i1oc/4DBCWJt
lzvXTpot+clLz0XVonB3t2PjTgIJsxArAzQa+9e17ECWwnUVT61fgRTuJlZ7GEXJbMSJNxPio25z
uq5AKv0ENTmtPq0UvAG7PKR2takacxPgypc1+YTq8ZVbAkqcxFJ4QuQV70SveWkarPuaaUvUrAts
V8ueCu+ISx+KePdk9cYthqqtIPWxjXGb84KXnEAzQLtZUol/0fdDX20hrBxRE+7kgLKrSp/4jO4x
QYAweNcjgbb15IB9Ye4LECsiFCtqutXg2F6cYbrgbavU1gMb5uH8hqD+Q3jjissFMVEb7CDPux1K
n2TGQ5AqW+jEuyF3brLzSVb0JSIDIRTStjJAhTeUuBp4Am74Sc/pPWWosbKbYyLUkhiCVIDrcHLr
0L4nFmdjDH0lSDY4w4+YUHcmpuq1hdbqMgesfpUCCQtlF/nE74NpMeKw6BbqiaALdlPhqrMzKIRZ
+luDli16eIZDfErV8TGjokotONFpfVHxVOZ9ttF77Z+U4Ospno0xv2bZb1OEKLPE2yhIJVa0c4gL
vNaSgxyFFyHaXWc4f+HovEUsZJtK5jtZro8r2DQvTF/anOPSkH9Ylvx2yuDapuL1kyDLr9qDygdL
VKMzrNn5P4sSLaGzTEdtirZ2huFtzZsm7T3kFq6t54dh6M9lVz+bqWHsdEx1wMXoAwjuWxumD0de
kgbgLMXeZq4UldM9YpKm6crGsuRbTx7oTOHaygNzX+0F98wG1BoT7Pcqvw4mO35nz4GNuGlSPDjk
vimEp4/DnvPkK435HTl4IcT9wiy4pBGeSzz0usaTzuwh4fewKVGyodj2tn5KlcU9eFKEM+BmUqmR
4dlJXxHuJ94r62NGut6p/6iAMgIVrPxnQl2bJZIbjdmj4zCJlOQDECeHIN4RObRWMQw5k/9kor6h
DWLA8dsZ7IetjEYyphczzH0/P+Hm/d/wTCMeQyU9R4GHuPc35KMXvbw2uMRwscMJoba2jGTT4Kcq
waWUhQIh/nvIXkdSywaz9lWcayIw0SeSJ6CzvrLN0ziVl6bM3KQ2sQxirC2b/dy2MDF1eJRkYozd
c8AmVsjBWcyVpzBL5U46ghV2rYb5WhVdVUYadi79Msp8GukjcX7i+pFIAEwDg+gy2NaKoNZtXX2+
TJWBX62DTAR4Tpf/VRr3WYow3VBwCfC2z+A8DcYHBUoMa2rc0ir82iIexUm23CCumMkDTIdjHKv7
tMNBJ24oF3Z69FjyOAiU5KONqc9SD/XRJc5Qj/ekxzTvsQw5oB/JdevAMyzDn/Aoxb1Xpw6iHfUW
pvVWZTS/4IaCgc5ogkqBF1iV9sKmeui1vRGzdc0ieFYOHTUVmh63L5pGKUDTD7zXUCibCts3uekk
whDJhvuDec9LVnlZZpJOMsc4xPdpj56dzKC6DD0jxAwDD+3UZwaO+NRzKg3MZuijjml7A7gFM1vC
qsf8xuTrJQ06zAHWq5kthxALTn5ijVqtNfYGcz3VMTfKLH/IwQKTMSAWwGKROrr8BOEegeerTkK4
nPfKTTayvdz3v+ncgjEavlLse1TTIIuiEQ3DmEMNTrXUXA399A008OaM/VnwW67zOUOpgb9zkcNT
0EvzgoeAeZPnht9YzcSHkGavyN/aSzFNwSWqy4etk92t6B5x31z1eX3PAF6RY9R99hqcBWLnOCKK
AF1eqr1OUfiDv+0pRekv0I8nY4jfcY6ovRVOz1pAgolJlPOsmvo1qZQv0Y+0BRrLoXISvafVApOy
mFsw5amxgaF2mMBdB3zVVdOjfzaais69zDaOgdcgHi9mlLQYQaQfjTw38mvizRyPXlEFLzndi9vy
wa6FXla4OUKwKqn+UAWH7yTwqMLvVDbORIiDsUiktSIg/oa/MynQRDcqTo+RiAOibtW/KsW7FmYa
UpVBnC3c88wtiQZDvS2th1JxEKNXd5mJ9TIVuqqA2NYAJXlUDOMjjKeNnQbXvsj8cC73XSNvI5XT
t1BfbUpKpdA26midce9brqLAqzFThOH6S6Mxvidqa6WL+q+UAY6H6jME5YptPoIdjT3UkKV91BSv
LUXvKtfAQ+DL04R4k5MUSE86PTQ5fuSNbrpFb3KVgyCMgTSkSn/AEwrEtEO0aG2KJVc8tcKLYSMl
ciwYtuxLS5mdoJFLDMUt7B3pcSDDNp7E0WyGPQubLbjqcpPk81tc4gIHaY/DzXKHkC5ykHxUaC8i
Y/QYVIiNDVaN9RXjmKclzlUeGRqNqD9ApQfp+IH8hIS0lgkMyl1GklpkEc/WPMk+OGVdczMUGlK8
lXjNZeuojjNLR9UfCcxuFnwURxzzkIdg5I7N5aXUO6gIsrKtG3MrdLYNzCi4z+qKT7jP73YY3oYY
XUmj2oeyzb6imMFxS9BSzwggmv/YhXzqNYnKoncBOL8NBmlWZOygMTXupTbfp5FVGVwNQibM9CgF
nDgE4DqmplB/BW/Ejt00ZWIonV7MPH8OWXQSXfhvQShpYjw2jD+DUdqF5Vz5Wt/7gcoooGbZW8he
SzSYFivnSg3/mLuC3Rp3hqzvWnSiWD5zV4xatWo7SoqcQifqJUaB8jlVbE8lGEBLGKmGFV4FxGYV
dyyBtk1j7xK2tbk07qFXbZuodWGloATsqFPZJKBZOkoS1v/MfNQ2Cwg1xcW0tDIVjVw+WZdJTWm/
4k0LSICAQHI1TFa1xS6YlD3hG75dZdDUgSQ5oBtZALH5kdOXWQ38ooJ+MXzXMTF0YosswRsr/H3c
gEQMrjI7W0N4GBrqX+SHzDBOaMs3pCDtSlu9mEb3CudpNw75jSxn16DSDEnS6BXpmtW/MXqywUD2
jRlns6CEo6C42VN24XTaqnF/GGXoGqxkpNJ69qm0bcq7Nb8buEPk/lWWJZ+wgU9bWlIIrRehXoET
n0MN+MCQHATbPpHgpKQtQHW/nifrVmupF5k5ID1yIE2UDzOSoMSu9tY0ofUt145zXIhVREO7GH3c
zsJdQC1YOPFGlSyKQ6Ie6p47Xke3Zx7D+EtdRnVSvddwi6G6aZ2vYiKWqAOtxgIiijTPmiiyeCEL
sIaJw97M4fdhYKK/zCG9Etu90nmTWRE3zA0YRPNMEzsu6/suCE6FrZHhBQWFm7Q3q42s4mcIfvPe
8cdM92tN2hDGtCWuwissjNm6yuAIS7rDLDxlerf0RyU3JTU/X9qfVpX/MgnhVT/ZaG5PskVsCH5A
2FDBnG7DgPl0OvFyV3/Uj7tGeah5sSWTYtWa6B8ir87SYwPIXU7/pcWzapW1NOkf2niccF2GOJ2M
xHFTZP7EHa0LQRldM4xETMT1suTeYKF5jYGDFwhkY5lEe9YvXYsPIYEPUmr0goyOIS9WKlyurOlf
VNRUsgLqPBvJh4+wS4xrRcrp3BrEBCicgTXZ2tHOP2ym6sT6MAUtPCgLYXZT5mwj09ppC5lsCQbJ
BLOSkjoN4GEJBmOk0i1a1V/UNo3gEMc0MQFZ6b7N4aEs817zvoybept8RkLfQsM5Ep+x1WRpPTvR
oaH2L/GNhCR5Bf13rRxSYbgtWj1j/iZqch3Kyo9KUj1GSsaGbNhqUi31DqKImbuTEn4pafSiGMIr
4uRITMYpnwHjjdz3TbArHGJHQ0zd8R8aq0RUN3NovqWQfCjhUBEkrHMxpjCeIg3iYNukF2PQwhi4
syttMyDVG627DlkIVgEpHBYa9NEPkGg5JPmgm/ct3mIrBTFU/eujt9wm85sZi4KKVwUHES2Vy7TQ
AxiFD5SpOoY8CDgoAY6SLu/DCG/3wNE6TZ8cYy63+LFuw6PMmrqfL6H27sieJN6Am7LuA1Urh/7Y
Ws86Gf8VpkUoZYW3Wnsqk/nHCbmHmAysQT6JHHgSWys1vyniz0SzEtLOAMTES73oG5z25OBUsKa7
TLVVLl9rWW6LKfDQfHqZ8RqwsBYvtRQSp3XKGYibvFxdBcsWWByqOVV5jFLxDBr5S+lqTNOYXhBP
8jfta7A4M3wNiGK9A8uDDws+znZUmz8hqd8AM6ZkZD0VMVAlnIHDgslakhLKNO9b/NHMZDLpYi1h
sKiSRQbbiAFkK2E/4bzOZVRVbbad52XrMx4KyPSTBvSD7XiHGzvR8pOMzsxGJzXUDZ6jxiWtEqGw
Mjx6kDJA8/8S3UEGXu9t9iE86R2PYE5+dI+jieAaHvVnOuMB5quNWXSLOl5sP0+iangtmXBj0yPF
m6TKGnJDthkAETj6o81ekK8JcaI+tJEoS4cq3MbdMUHgC6tidrYpnQ6iV5Le6+lUobILE6+Tt4wv
227HZS1AclxMMCvOu1o/zPk9H1DRIdad9fdc+zVYj9h707hapeIxMeH8irN1xzwUo5fQrsAfZwlA
FyyvfwomO9PHN8qiEOoIjGyF293C8p/x+iEDQFVDSdcu+Vuj33AqapgGja98es+YoLS/IGjmZMMs
QLmm/VEbiCPxeJcW4nz7rSPTg33J+m6iLzSnB8gAMgbuswHLCmBtdgh0/GvUm5ucjV1sRhsRPseB
MiQ6WbC6DODed1v7GhNUDq7inFH7bVvrE7UDjlsVGFru9LtQnQ3Pyt7t4tFxYUrF4MWQx9iiGej+
x00YHrR800t7Bujke3tlUtEQbnQwgIM9kRb1SvW11iNUcxL6GNbcn1JzM+O/crzVBkRLuGvw4M51
v9LzVZ2BG11V7Y+Efb19M/ONJZ8oDfP5284W4SSYJcAgAzFzR1EwvKxeybFP8hsqgUTCtyKeokKF
7BXGTxzTFx0N6C3kuaHeSzfxG7AT2wbdtEiG6gMA/cbYESiT2a4++Gr9QQcrA20MamCKEDwIgG7K
JzAFq3yxpARWNr3LDmAp2AMEWjlKNXhhwNy9Akfj+Gcp3nit6Kus+pwBxVHuhf1vUa9b1mlq2AG/
Z8g/ZeGppd/bl0x9dkuk5AOMy4x7ByHOLE7gFqv8n7wkYkxezJZfBbSNRyKkUQCJLWPP32SxfcqH
cGdK1yH3SwXnSqhfGaVy16wDWN2rBhyMc+1HgMyEGeLoJIwrprLaFObnqBNTGAJnK/cRk4qMP9Qx
H5JY6iSdsXa0kJRpdhQ3ZXxHINS1uz66k9/Bq4ULr/kqhDvgnBw2fY2JDewFbPXhYpYPzPlclyVS
ZVwTIWt+EnaRXvP2dIzt36u3giweg5P1m0YHv9R5QmESoMDTSHPHvsrk5bVNrzwpFhYaR7sweE4q
WGdL8omf0ewY1G0CZB/e2JKUIYbokac2Bzl/U/nt0uiWlr89gAOqDemKurAA1zNFuR+pu0TsuvYm
xiuGvD0mrlrfsEwZuMSjAcX+D1DP2NpqUIkB9DOHPmL5egVEry4Ox1EcNL50hwYgbRc7LQbOmPgB
5FQ5fBWAeTKfVYJpytW+IQhJ4R6YjjKfR/shDQQ9uKiMoouECiwDZM6Lg022JuutB0SzFRLRbMWp
nW4aEzCFvqFJ5+coecFyrOFzrvITxkeUmBsDk4jTu8O/cP4hEyWO/lif2NLgyZgpCFDEaB6SB3Sd
2m3OpBdY+vJkoRhwxXLuVU8HfVujUBeqf60autGEwA3dSEi9L49sHl4xFQzTpya9CdQ0pf6rzTvk
HE3sF5ZXkD8+2a5NFdaGJ6XfAYNJUQSSXqvxgKT2VQkPSnnPcT91EJqm76Q4NuoR5h0NwwmuYmV9
T0zcLV7o6J4JH9sqPz0yL7bzDDNfwnHJqFT8pbz/JIL1dwfUqbw1WWr3xxxJFIWWo51RTbeWWLAd
APgntHGegWh2Ok3WMybVXOEk9IsBtAT8kH1h/MvaD6vyh/CSJh+G5scBTTc4uTuOMQyHTf5v4snU
N/xf5ewSGHkLsNXbu6hg2ZK7qb5PouOA3U7StyOShVl5B7nQOSxzoS8RdmPvILpbPY5q5mqyOvnS
In4lGVHFMYRGan4WgAo7+VvG/dceJuNEgjq5odP0I6KvjggD7k5QBaWzmdQ14rNIUJ1jzCStYLGf
fzITN7M1LuGSXolSkvPPuNh4K4hGofG/D/Gh7rcEAOoJXRGjDCZWA/Bmjr85uzLWGuZjr7vRslb+
TrqOcep6/hhrNGZbXs5wWOeax9gKdCo6azNkWY48sJcuefjMq/cqYrbMxmbI5zM+9rrFRsvckAPa
CT8j9Ut2XosMmsFyGx1SdqXOw9FeZ2CUlrdwnaQIDGbsZ/lLM7+HLKYsaTiqceSGyW2JGYpLrpvh
q6U1C900203JyQy3draBuu8P/TveWUTTHxmQefkn1v7lNZoOOrU2fOuqDwzJOEkApWcF0120P94Y
7tR2M4bvcvsmqfHeVuU1Vj8eO4el/6g9UqScjc7fYuADKV+jH5bk7Usyir09YO6cVu1wzMsvSiDX
MP7N6bvOchWBUf6dRIHLuASO56WBYqhCAK+ps4CqB8ZlNFWfbaIJKBy5aPcaQbNRxsXg9hEOH8Yw
eOM8ul2GJSxifILS28BvAEGpm18LDi5MmHAUOZVJTKpRYLEfFASrWRQQqhdC7y/Rc1o0UU2BRtGA
w34G6DWjXcnKrXjJTPXC6qKULoXhSwoKLO1hxtPK0k9sLbR3S/5OeA4z7HeFBjsIBS685Udke/hg
V7b0ZSEDAvWiJq9mvm3TXZ9dneShBxfMQ6gzMlA/ysNsXbs7IDZ3WAsNHJcciuz4ZcRLXsjJGwNa
agy/cF76HqiN9qfw1TDUgQ96UNu7jNyxMO5wGtHcbubRWdVi1Fed8ceHFyUXnXgj3fRIDqCi+uDn
xseeLEkEQE5wDvJb4Dxk7dYZO0U5C/PaVG+5AN/rh/m7PhNfzPtHRjkRISHHIaAF9Aw06FV5lGA1
NGQFEAgsczlv1cmtrEdRfSgUnaEjuzYcS4mZIxtklURmpCgddzDErFVk7YeOwPFml3R/0vBvDG/Q
KxBYuZC7wfL3cHW8wfBQ/KR4IzFkkd+75sdM2U2PPdk5xsab3hN+REh5TKlElCbatL+WhTCcLx4n
NFg132Kzk6iky9Y6pxMDXWB55VpaEqqGhyzd2AE5xWURugaMtpelw60AaxbLxkmzdcjKOH82iUIJ
9isj4Ms+ewvWE7u5+UsR/xy235GhbczuYFdvJiMU2SMCr8ZJRgNGQYghjxGMDlkzGaFDSpsC/02J
DQfvSYP4OrkECeHZrKHB1cCQ0jcRt8bMvPneRe/qG5AR3WRbQbCFoQLVxPf4WrXs5bvfOb/Do+iy
fYM8jnlPRCBLAoK/wvr7MyUb0Z1s88vgUmqvYvpiqb6Opnd92tmBlzmUodwTrFGl6RlHrHNoONdC
gtTBWMkGLEZu4NZSd/14kFHpJ9oBJYIz/hUgDBDXt6RKsEoLJPkUE6DBtBohmUuvA4F2ckCMbGtm
/zGbdQXtPZrMsDlLiJonGR/YtO61J4qyONouURQjM+qSbO5y2fM0Fb0BnlaxnRQ/MB+h8pHTv6Kj
6NHgiPQvb75m/J6KBXsGdgiLXmbJvQSzeGDSdNKrqwItOTKpFngsZuYmbqf+jPAgjRxGTfIpmKvU
6qbmdAKZbMDfTbZJ/Wr3eMCqg1JxawoqGH1ncT6JN1wEEwlY8xtjATCqe5491p6FdouY2NVbs/40
Ae85zHphCH0oCv6V5Z+gnaTbLtnHMi9GwbCo2jT1vzQhzOk86f4s8K8PH3gUFnkZxlUPTHBI8FPb
HUm3YLo9rmsgXwFVfFeAKf0p0er3ybFnAtr4CDVWE49BCx8wTc9l8JdQ9ylp5lu6b1VXDW0UlGyO
DZN/2fBEyNkOMBvfH3v0ty6BMPogV3XqkdRqT7v4UGlqkexF9aul/KnVtXWAvlerJYW6rDG3rFuk
5OpbwLwDKwJbPoJc8ptJdIvDP7HULfjPVGcBbXiBcaFRnjFmcoZ+kCStx6XL+jKWwUhiaqg4LDPg
PBl0cYIPGmtb2E/C4ZkXmnz0cfPQxu8ckqT1haYAx9XN/oBdZoZ+nZ2b+TesqQTIkrfXcfGZIWqt
umcYcX3zW9D0O7OgfgxdiSvcVaJ7OzDfwPTiDy8VT0Dj1ohAegP34z40kDLEgOhcs/3TWyK9dor6
3mIgNhxUhO25sNzxjA9xvSg4FZD7gDJDrnogYb1xGDkaA1oERhZhfojhKcziR5mJhnal6ZgQY0SH
A+ISRL6If5OIR/avLL4rZCxEce1S/deeP6NvA4WEKu0y7RMnl2/kCXlFG8HX1iyP9RuST1t6kSrM
vBY3Covk7p4MnwOCIt1B4YU/+jRNF4KxyEk2sCVZAVFuvozcGYwyx4oi/7E+yaRTIO1ribjDO23I
wKa6mc99guksI+0cfK8Rbfu62jgJ2bBgR0y8HXQHivJrkvjFn8Gjxv4a5e7FxJ2Gi9meNmaIJeyp
MYQuLN0zOe75UZyjYNWc+TPDmdVUP3p0GJSj6ANXpiqJMzfGiJxHw4nAcZm/UJoeUsh58wmYXi8O
TnWVw0PAQiN4Gi+o5zrxbkrM2x4ZBDpj8ouIpotN7T8dVZSNPM4ka6pL7/UPOXNAK6Lhp8Q4yLwH
3N8pROQKFVV90o/0UBLMrR0wF12DNsyHBYayGuVPxfxNKhph1jRrY3ha1U9jvGrJDlDg2uz3Fa+l
CgHwbsxniPBOwoT3pLAWCHTKkOUr1rh779bwL4n/kakR4QPWBt8ofWRncId45VkkW+NTZAAJdnLE
se4p9rqyfJGfjHHNPrll0GfsuMRnE88JeBHEgCmHKU/HVO7oV7EATo7bty+GPa3q8XPmfuLTkzmo
0xNM6BaFbMpC1rzT4pGqkjJYVwfGantSV31wjqjnVk7kp9UNcSoTXTM/zPE5kN6i8kMafCZpenqP
coxSxeeQsYK4yzJaxw0pBLAhLdSrje4H+tXWz4PigWGKs1s7vbAWG2IM5N1visBuwG05Ld4mDshk
iElP2VKJG+o5bY9T96tU6bbhdofl5c4Eh5b/lgMwzXHPxwz06me5eNEZYWr1MvSksc0/reirUtK9
WX3ZjFhhl9oDK4h1aV0LmheMYGQnslXngkKO0fiSfax75n3bXJySnghwUhuIaCOBEaVx/w/cAsqy
XZL//l+0PRT7NcI2qDO+dnN8mS1nrsPRZKKghrnVc3EPJb168tQ1zEznBS4v+HqiCAvtKlpyML5J
+0ZZdCLRV8u3TnltpcvAMU16ysBBMx1VwoEJC7ANjvu9ahIRt4+NPeGX4gdUT1/9zioUGeB4UDbQ
NYIDR42ACjh9Tmwlop95+rEQBvQUk3l9VDVEqSMhTOw8e5apvLI8lZu2vFp0mInxEzKrlhMcg88p
vabtXRTbVkESuQ20W+GghMAlXmorKQGdxC2YonWF24AGqHSHEbUp2Ykd4gbsZg1ey98+fDfmuxEO
/PawB5YWj6mGBNZKbmUyGMITgJWY8TtOMGceTsqT7VLKy9fvF9IsKhY6HwyqJqpdlgpF7uu/y75C
s2N/YWcOM3og2CevqYlHcq2nBxYJAiI5p3P/brQnwPXRvCO0rrKfWb+HZ42CCSpVTaecjwDTtZV8
xf3Fc2Ff2VX23RHm1EQaltafB+nP0s7xUwpw1WB1apDGsA5NICdkrM2rlrvmDJCLTAQPBxqNld1y
3a0WVKKtkZC8Kl8JngUQF69ThV3O0uERZ4rKoGPDs6IEsxtwcxYGTUQqyx9o1WeV30t5cfbhcPA6
6cMciQnaRDZ9Bmz4iYdmdsn+KhAYcE+Cc5NCxNu/tUHM/CFsI9S4I/eMp5hEeuD2vgepjQsJfPY/
XbtX42ZiT4AxUGdwjWUJ9RRKQZlMipL3AmXSajol9ivpJNQQLgGrev1AwUOGR5t9ltiiAAi1MPlT
f87oQOCRbzQHZbdGh3DuaVnPYep3ww0mCNXMicjYiheoeGFPJ40GXG3aEPbSih9Hu4rXJ5qOkfWZ
aP8i/a2dv0fpxRFfarVljtujyGaz6fRwxnWLXStnRPOpqPeoCxgwrVkDMPBDfOu39cE0DJwYoOku
OlsyI94XmHkx+xgEAttYly317rADj6sdAwwCVkHC8D98U17JSwYAumW8+5s03suzdu9RSCrKQmxv
VphsVqpyyAHYZD8lnlzZp9RW0I/vrbuF+Efo0zb6lodT3Z1LNoBB/avh/h0YkNKEy2yQNYTCm1B/
imBF2ZrrP3xcm57XybS/gUwkMy5gUaEev3GJ4NWflYPoH0mPDZ4vAG0faJHuo/2XNtc4P4/ppZi/
9P84Oq/dxpEtin4RAbJYTK+WROVsyeGFsNs2c878+lkc4D4MLnqmbYmsOmHvtRE46Gy6Ciwru4Dh
irU3yuvoYBjlNo7YCaF26fY1OhVGHzo2w0shb7ZNaVZthLEr6pUHNKRhm9tt/OLSBd8dYOBygmbZ
ditwWWsb0nrW/xjxBudGZxO+rR4iNFkAwAjtYoIB+joLXxuyepP0Tw77Uj0ECZ+W81GO2ya00dRj
4j+rxXudFyuIG6joVZsbYxvyzuX9hsB2UCqXOFoPCEcSDZ4FOZ/8CE5yUuAI0vnIrU1WMu1Ychs1
DDTGWf5EWo6C86p2u24iKDHdp6R2eQVv3CFmQ6Fu04nIG66jQVx77UI/V8SXECcXY/SFSQclTrrn
2vHKinVSovqF4rzi58aqBQYvpwrnTp5WCkdigbmDNEIqpgAqSNo8c04ZpJlp+Sf6FeI0QQc+csi3
db0iYPqlwQEUkeIjgwUq6oZ0rZTfjQ6BfPMCXXD8RtGksrf1/r/lV7x/rc6mT+O64Bar5+l/wZqs
Nq6psWxUex8MXymAhw7IcE4t2aL0q1F3P7rhFUaH6xDkItVFbKygo8I5/FG7b8N4Ta2riXIV6Rv1
ErOx6g1SpV5eWJF0MwxtwT66JYCUWI3JDJdkuq/TmEEFeovaAzoZHPE0bWJSgc0w/fKqg5HcE1hT
jJkrzj+qxQ/0K7jJQ9Az2MhsUumoh+oN0+4OoDTXhf9n4r50AhzRPuOzI6E0JKhY03fNsCLx9lr3
J3+s8ayZrilWdYqHgU/lF87tCLkyidcRquPxSvGnM2yRr2Z1qGOe9rXZscY/m9VG03tc06smE1vI
I7Scrh9h6kPGnVfxxgEKWU/VK7okqAVjqC+5EQdC/6Ka668KcdRylo+LKPtqov1ciAQp9XqvvWRi
10efUbaOaAM5fQi6GeWT3ExjVrvt+PFqyjZDblWUcFviNmtAALp9GN7JAjL0hWMc2A953bedXCDW
GBacp+ge22eteLK8QywrzXOvQutCM0aPwVewd9JL1d1ETqydy/qoSPSV3V0YcOv2no/YC2+2casQ
vgaYX6dmZ6kXRT113PqIf9jd2EzrRPyv1zBUoBZDPe4Xx94Hnh1BWW3PZn2KGbJr9TlsjyNEr45B
A1lT6nwmkdHKEG2+Y1+acMuY2bSpZhB8AKvTCBwzPoRRMHSD2sHeo4rfNJinsfmPRSWaMXIIt2Qb
ulgqWBySUEX87T63AWs8m/aI5x5wFUuY9wJmNqipF2nw1V4V/eJYeNMYQeXyYnZXI7n6VAlC3OV7
aTym/os8I0EIJT1MfguS13kx62HNlD/SX3vNKsi/Q83bZAaw4+KtHJ5BdusJxiPR0KSB3DblffR4
wleFQwZdjyX5ZQowN5DpSzPMklpBQYwKqr94DLSz1dSyyERbkGw9pq/2Ndb2ynjsHQ60Ry2lO5Mo
KyiQCUX/T2QzdtHcJPtNVP3YGMy9GP+jiD9E+hxR06+0CS4/LktP0jrbOTrI3K0pD0sJ9vFvHquI
cUOQAbanhM+BsyO5WP0t0pajegnludAOsMEo5iLielmupDqSRlIgmkWkf6CM9vRl2UH0+U1tN2Xo
S0nTog6XjHQKHn2teCOKEwTrtg4OGbV1ALqgqsMX6b2axsqeFjU6yDp8dzh1xvFqZD941I3enZC7
sR1FVS+KM2v/Mg8Qlz/TnGShtUeNxPlcc23M7p1Tpn3DaMB76begh47dz6SNL4457WRBCPns/X3y
/2xqSAg19AcT3USGWgLPNx54m0l2+IE+hecfMqftPQJnr/IFcVsEYDiiv2I+onjLq+g3zT/5UNkL
Z/5nwxgOlIo9awkKiITpQfyOORtZbiL0ozraTpVl88OkG/UE2y5WDDiXmDzsLN4wyTTtCjLUGjmu
8EMpXzyZ8bAmkMTCa1xuHPOmMLCsxL4s1yovXY1vNRcbfHwxBsiIbIx4HoUeJu+XQgR2NEOihZ5v
yhhd4xI19qhw+zF49oEktF250Xvap4dV/NNrk/CAH5X5xsAoov/ibYNqocs/dg5lurczpA6INHhT
9wyunAiO6we6Efo1wLgZc7+cVIidwzoEb1osUGszXCUmRge4ca9xMkMI1pxz2zKc7ojb4ibsVuwe
xDOom73jfGrJY0aZJRpsXztajKcgOBf020rqMCsrYSu3q0o9h1W7HIrfFsGAttStbQT0eNLeMpSF
pBkvlOkZmc9ouAB1cSo3gyRTP5uI8jG/Bg1D2HgXSoirxafKeiIjfsNsmkOD5TAyDpW1K4qQtdK9
ignN1WlY1LvF7jh66sErXmpbZcl+qpV4aannYkI/dUMa4FS4Xi+e4bZznyEuYESpeA9q+DpwNNkm
/cewksW4ZidoAxTL6YqQ3tLyvoXWUzCNGyElEiow9isrelP9k4Ptpix/KwJg+ASYE3h7+AL8W6bN
wQO0sqX+ZAiXL6Ddb8LoFuCTS7t3i/2Mh9zFfNpoFZERY6fkgo0pduJPxb+K8iTLpz1c49Et7G1/
itIjDQyIkD50J+6n/C9DS5XHW/yMTDn7dCmma9pQlrcrFQcP7OR4x3orqTfige5MNzeTuW7ymxxW
qUazvxp0VgU1g2eklnn3laJI8bM7eai42q+ZeWZNxaiyY8Wxywbot0t/uEJUEMNWtq99+ymgkgdf
Ij55yUZncu2Xj95wmBZPCy6KlSHrrSkvg/mqAoJQna88xphwi1OKiWFljIyv8bwsJCGhlGvV30hx
W9iPpDjFBDwMW334Sb3NbE4xRnOphZtx+HXw3qUIQvkb8NsYp2yAb8bZTISOwCsd+98oL4haGEwE
RmvKX8VB+N3f9ATJO+GSuH/0epsF3yhhQ+sWz+3NGmCBJ08DhTUfcBT9Vd03+qo4285zTj89DgBG
mBoFllsM9N94TPGLdsk5s1/V/urx2aYI+SVy/BVaVrY7bHi6rd+7eGA8ImqNY8NqLmKmXEG5xwj/
2dCaBlgfOiJqFXAgQXIJUfqDUpX5uw22OF3B9LP7NYr7NrpZ/h7rX1h8K9Y/gyU2gkFW/ZLjug7X
AXHz4UJGGyHv40Th2KAfeJUhll+3/SiIaRCXAR1xg7JEnW+2lgAkt/evJdBsjHL6jx7jsULNygAc
/QgNYpvc6+DYtRwhzlL17swwpFWSlXpLUecU2L/cNNzgdhzqS9d4Syc7jaaOdf8PLdS67gtUXPWi
lc4G6PqyY9Q/xTd7lqnXn3L2S33q5Ty2JSguZnztSe7wn6p9FjYkaJufn1aWZc3LSAGuU8DEVFEp
P02jqnfyaYdDVpEnyLDsw48/ekqOMrwoFltUch1zCIEMHgN650L7qG7CZyn8rO9JhCaZnAheUnpO
Lj/Zuop6aIdPRck3XAEU8yqHSrOmaYYyUnm/gimStWj0kznxfG8qEyaFO36H00YElPjTJ0wVhb19
P3xL8xFAVyKigKiuF9s6K8rBHp5zMMq4DruVYrgjEG7cIvI+5XtmpKPc1Pwi+r+w/9eBLJnjvpN+
38uPNNpq47sHf6SWR18j0ftCI6Tgk+qxBaEcs585QsryPBux07/6o8yGRYUCjAWWaO866pCCR5Cm
KwlXk3mU5mnUd7H1npLhnG/QdCNX0B/MaL0MbPcS9wZFLHkYLxa68on30p5zVZ8ZW1KL236yVxPP
q5kBwGJnBQNFsTAXMBV4i6tXaTGE+5oSEBDen54eVGMvESZgie5QEQYPfGH68BT6PkuoRXkEwtXc
TFcVkO6jwYsRm649f50/en6o53lcvcdJmQQ3HSuYoHAZqHBiFoujfxvKexEbFLBfdnrWchJr5zHr
Om53SEwwAKcAkVt/N+ifWg/AMF2a3yrCZjgrzXiOMDDmyXuQfUfO1ch38t1vFg6ASibIANkkblrG
AVqK3hmRoeDzpLCshuAFbIJv3tRmBmeh00q4oOmMPbHvu2DXwY6LOGsJodEQJM7q+tmz2PjtslU3
o+4qQM3yZ47ecpRXA19AhOpfZKs02ys4tCA3yIX4FmKj0cYl3jlG/pspZ/rGFKW2MrPK/pXtkp33
mFEXIOJj1XB2oJD1RJsSlEr29zsMJuuzCa7JpJL6BWETHReYJaKm2j517bFb+NN+Ug9a91MqN5KH
Q3HgY0WB3Y5rXB8v1Zcy7z86tLMM/hhttjwINrY1I1za5b/UW5k9FY7/qwyrXv4wPE481wDioGv0
XHQ4gfavKJ0XE8lNywBCvsdiUQbMFR4JVwTycxcTgXaUGVCwx6ijoSmelvLWgVlI/JtdX7CKMYg0
uleAxLX/jC2LAScNRLsZUDZoPaQGnHC+s/T5LyMTnM/AlYKbu9O/rPqetfzoybGLj+DBetzjibfT
yz9cnab6bY9LSWouLi/RuppC4Pbk8U3+DO0ZNmPXPTs4tIPzOlCWKeIzFMXaTK4jZrsGVW7Aj0Iy
xCJmtKXNyL1Zrsge04lw9CxVf51H2UoVj8bbzHwoayWn95FZZo1usaV6zQ/Z4DoGFo/0LODKWBtZ
7Qg44wTfW/E+kCf2Rvj4vksiwyadNTGRLpN2oQM05TFvjz0B2ekuLpaKufLx/6p7/IYy/6wZZMb2
IzDudvsH2KGwLkN+R57IYVCmB67kKuI1Xo0V5fOlLfl32LRC+CHbFtjrsi43WXAoec/rNF0G4ibR
lgMVnC+iItiMzT1r7ujVoXIeynLbfHGtcg4VJBUlDz+gq3lJNJDLS7QhqXXrhitDfHuCVH9LxZEr
qv8wBaq9NzBUi/LOipmVBivMkDssX+Asswm0nC3nzQbRkySBRdy6/K59pvGtabtF85ax6VT5VIn+
+NBs7taWhEM1XmnEc3Eco7IPwzsKopzfl1EO+3H0vfbdoDebAx5qhNoxjlaBujyBfJQ5+h77HQ/2
h3lQnXVWnltk86F/99qtpy0za580zQVs2TJkYhT6IBGBCJP31aLjFiyG19i1S8lAanJnXf74rCwf
qfUNP7OaUPa4cbXiQiraVfjo7O4OKHXJaCab2K5FJ5i3sOe87hf2Q10RhRKiGyRLSz8q09VoAYyl
N7W9DoA2vb2RfMdAT5LhNzcuccEdzSipcm0ENBB4CS+tWIh2lzj48Mb3Bgk7B9J7GPxWEpGpvQdu
V5BM7AzLsnDWCqWf8kGJYM9XJTZfEKkphYvKYodSEE99jsQGQywb77R79ftt8gxCNLFSAim7oj6i
OVaQzKIPG4C8orapjLcRdkeHstdxfodsN7HFsL2fXn0XYlz54ODN9oNGeSxgatrISyBEBWgxJEOo
JORcjXaKseoeJhBSvNzBDpcQQ9siWXK5F1DsUPxqTPNt4nVX/fTNuN7ofjQUFQM520xaD7G2y8xD
SXk4GI8+3o/KZuALEiN0MI0NSG5sOWYmI77GGWNwbcG7Bxte57cLmreeZL+moaC1IEHdpX4sWFdV
V2U6gjRa0FRjLOEUzALXBN8CU4lYb09ddXwGs1hariLYxHVx5JHL2Bsy9smt35QyiykCdKPa5Arp
v2vrPCQnSShXGxUc3cTlQDQWX6MFB4Xxe4NiLj2K4sWi8hpRwyJNKNc84DI6GerWp/cng5KmHIJC
+cLMpzY/tUcY/UPXrairyFio/rtefZTRr4R+rJI/O80LQNE8i3LnAHAtXgU3Mgb/Zi+HC18yVAXp
nGbaSc++nmRxGv6SEVzKdLj6KXRwnXuBYARyubMxa/SciAU3HTgsuIfq3jPI1EONVi8b1FCc9swX
ZskFun/Ol4L3IBmQHnRPLCrLKr7H5uSaHdEgQ/MQ5jdmNncycCTBgfUXirxJdNAyb15GBQL/gJSN
P5sJyfafv455eZgSCT3k7xZiBsKSLqVdLHKg1R056MTctIa6luKeVu+RUm2N5ok/uwo/vMzgzkJt
al0766MNcXEyk9K7+8g8NqGMbj1tPSEX0KJTW/8RYriqEdUJCgNUgoM/bvRIosUOLiVB5RUfv8Pg
EDppUC8UQBUFwkRJeRYbn3G6bfNLVR19rAchKGI9yh4J9n8HA16puYp3SdA/6ukqpAB34OyMpHIn
wmSuNMubGbXI5wBPnUTLRQ9Ujmj7ZdCIFwlbpe1IPHRL9m4qwbDoSDtoSNjC3Mn7G8lRC74ciHCs
CtnY1oeGAK2kvqfkSficirbhDr4bMbOF/vvSs27E8QAzicwc9Cs2e+gpMtljsRjC/NeTfAvXk/5h
Q4bUtpuIpPJWNskJJROMqOEMo8fB27SQPToKxiw64VdOGa9H+ROaJmWHQP+CbnF0q5FViTnhfGHi
ssRdmbHlk2OIahGXP9YpRqgDHAUTH6xD9SOAkUJa5xE6YiNbRci7suGNlJjNFN2GkL0qF0eM/geD
AeJqrGPCWAgNaz7ZZ9JqX+GDnpGZ7aTuIMBM0LfW35oH86Cq4xfWFVG0TUk8GR23no35D3/8be0r
Biscllev4hxkcwufTGZXR/lQvK/UPsBaXAzjo/OuifYhy48KcB7dwXTKslMQfQpxLQiq9HnhKm69
cWAFyXKFcgRKwQgjK+D8YWZYipQr9w3f9CLSXtXkLpvPKXrXnGPNGm20nypqHVaeEatuo/QWPpjP
F8GcWnA+BtxbZEOyP2TkMk32KR3KdcDUK6yPswe/UFFxVb9xZN/HWSUbkMCYhv+cgpoRRmFGVw0x
4aXSzippM/a1T9qXvp9vMNAeIDrj5hzYxZ54USd4jxDLCx3doUIeU8B/gdqgS6NNwsywwydG9tsi
ZdAoUPeZ2C8KQwcuMn+h/VPF1+903DMiXw2KsmKvAJObVbTZMMGkbynlhgQHLgwNufi/rmJFVjc+
J7Z+yPuSxW351wCas3gqQJVxUUNQ10MQVuWqbKsNyO5ViFBx6ChqQg9p5saojn0kSWmL71r1LyLB
MSF+qKreysYn9+dGNojRbPph52XFOZQxXh37RWU5Veo0r924InSacc5nPv/o84dRt6vRMbkLMnbh
poNidW6rALeEDDDErhAGX0QDFLbp/lI9OtWG9qugZgr6/wUqi5bZpWK/6uaZsAJwNFwwMEMMvUF4
OuClbpcJagSmpqaDjc7l2gsa3HcsPiLAUSL8wRkBWJOaKUCfvpXGXrA5QJLqyatnvdvdQUYct/1a
1sm+fBfUNhOL5Bzja2MZCz/+tLr/zVrEdiuge47Ec5dICLtah2NMNEscuSGVW68ELx5NzwQcwKkx
Jfb3NOaC2KRM00ybfeFE5pGk+GOteai1uTe8SvMS9g47Y+B4kPT6tYOGpksXqfyX5z+TGuP+n2AQ
uhWb5br4Rs14UqL3APW58mFT0lGfVbbbovFF/xn6CItYim61isdsXzQggfSd2hCUJI6q/6Wyry5Q
qagLhnSXQjfOo5E+M1Z1NCIy27Ww7hPkeJNGZmh8MAI5hyAsVDSBNrYdK/9nFaPbDn9gZmLMERUC
NcYx7PVnqrx+UuS6U3e2qe/jzMJw1VO563zZMx0McAA1mV1BrBxumvmPTLYJeQ8Ae/wvdfOto7sh
xJZV/Q5wi87ocOjvkZgxrC+NzvDNIL9347O4C/D+LHkJSPQJ/lnjhQJZKG+RjZGIEYiNKibpHkUJ
7UF95HEEbIxaC1buHOfEBMBLD2n/6ogYYx6lOUIUscx5mmq+BC18L22uE5LN+wyhrA0t1I2Sb8TP
fnvriqssgffxOycLGzkAFrmXxsIOj1ZbsjFnHrnUNbj6y955R04QZfpSZyO69r2HrQANFEuV81ux
OxfU9kvEcAuOSsCygiMrtpcZJKpgG2vbwDDBHj8HD/EZlE62VqxjfiTPeokfIbdq18AiSRonf9MI
sZ/J3xDfHZPus+fTuqN+rfin0ttI9aKO+7TaDX8pyD57VBYlcpG5l2XLptUXsipRf5B1dcgzNOiX
aULSwV7NQ1JzommKuo2GYahj8DeETA2aU9z/SKMERoxxYG8J8qI1ftp/ecFeeuaWJVSsvVsx1JLp
ACZuCUISM5RlWC8+5qlEnVaW3a1jjXqKyOAUziBqyno1wtL3sAfMJJHO2CB/S5EG+mq+tcQjRLo/
JPly/q+kDFPyBh9TdG+gBPrrsjmO7U6xmSdt00emvLX+9+wx4H8lgi59VXm7FGZWDRpmelVCFymn
z+5H5xG44tOxi5sVop0Ea16R4ajNK0CwWjqgK4GVY0SORPDeFXPn0UOtkrP/GBlHx3S8mV+epnhe
6MIzrUfVRQ3lBtjuE7wH5Nd9jTQBTdduGyfBqc6sSWMYGyRb3ilyOA0mleXFz9s1osuER8MnT2/P
FHeU6zmQAIAcMVQ9EJ0zpqVAdzPCOlSXNC8n3ibDykwuCZGJ/oEGglSHWYiMUdy3Nygn2DP1LYGr
NppMZpjD0mBw3wDWfG2LNcwXI15DbMI2MrKAKTajcIWObuOp4HS/i/Kci0WBtycjQsaLYrg9d67Q
dkIV8c3f09XRh8r21VfdgUULO2B8LygzHNKea/07x0VaNGez3VbZvUETMPzW1NpVyWVUv5He9kK3
SNZAYsxxGf86JuxDNXFbENPR5MeERX7Nga1a/+NFR/1jUs91zZ5CrIXvHOimmdBJzoopWEsZLstq
WqNXx92gDwoKmaegBYqjtzHq3Ly6+glbJH9bEKoVs52F1puq3nowqBzOvsC233OVDEx18Lo2N5W1
sySemA9Q8IFJgjrZjKeMix9F9zeBuK1hhON4JxPn1A2rxriXiPwb+2mrFeX3JfYPTXi0qAOF4lBg
HwL97DQXw2K9ou6d7DlYyXKkkzaLD12DsqoSro25FSdkmYNXTHx3Bq8MyTHVr5X+F7CWULRnMdPs
+52D5dFIv2SbMoPLEHAfiWcm6jrS6cT4EzWxV8VXWpDSBpeBculkq9eESDbs2+FbHm+ILmIKg5B3
M0bFjimd5l1y9BAJdirF+nE4JEaayaq+V62rgxbGAQLMHMUNZDEQjq+R5ba1v8yC+J4T3KZdhvAY
TB+IBkJnnqg3RkUYmVz6FjGlzns7Xn3jVFKFw5F3p2wDjwUzk27g0EOqOiv0PHzrKRnybxMzjpYX
j5k6XmqfMNV4pZiNi3qzg0QQMgX3MopjvFuozDSB5AOWtfjTwNNEvY17c60V2zBgO+/7OzW8BP2/
GNW/KAQlRbS2DTYIylvDQa5haTX92cuJFGBmULP5aKOzmlD4ujjNtl14mrybXd2tGIlKhupncLX8
zMAMcjIKT9rZhhX3ty/nORLcdCQev6FYJuQieW9mf+wypEMIggwHqBhK9UjelHfHMZeO/xGR21ny
rkhlgU6LPDZTYttclCz8MrYUwSa1dhbk3VwTe19hgW3QWPBuR1dbe41BNkDScRtlItS5cZMacFel
MUMGMokAz2Iwq+nVuowqVmw/No0QLv0XC9EC33Xc4EHlA69wlWBm4E5Cc7sCtmOiUTU/JAifcNh6
5q703oZhL0vll/35PaszVtEmPnsuEZIfVIJQfY4C0tQ2pu1xvkAAy5HBK/zSAr+2ug3iHy38aFmh
Dda4bftdVvU0oZ1Luua6E+wlqOVDfBc9g8GC0Ik8hcrdpvVnpISYn5xlEl4Kx4Y4aFhI05lQaWa3
sYWznZ/e4rNmNkBCOVrlgunY9FBtGm+1I546fZvYDYv4q0VYU2DhSVHByIx6AylG4qF4K5xfuztG
Q8uWEBObFrDCcVaIO79CxnCeFhwaHV2Zz4DPg/5bdcepGVGWAOVnIt5irPANAsuA03gON5U+1Pve
/L9bJfyPXsz3zKVFP9gSoqVkFeJ6fDT1UK9L9CemwKfOzdux56XsimX9nsFNwh8wbG1y0IQmwRLg
6Bj4MSbzJZHVupieJnNeymX/dUIW4xAHpAlY15SIyBsj5vi6wAXHk5bo9Q4BzNKqzU04wUSCblc2
FnrpeTbyCCdQ3YG18g3yQ/F/i25ZqXdjCFYkEtLKPwcef8F0sCMXjvSzxvyFwACsIzxmMdnnEdua
NOv/MMExTqs9llsERUvLHfME+4k1EiStfxo4WhM2UfZdyZnJJuseq2nK4RGjuPd8+Jg4fZqB+SOI
Yx3Bf2jzaltb2jGqc9auGFc8PmbMcAur4Siqq3cFTVqFNbz1dlb7zb3lI37JMTAkGXFtlvoM2X8B
RsNVYa0mAt/RmnsE1yqyuGaTTpJ0+YazNh2bf6UJ3X/IoRnk2JMIFUQUGYfeUmm+RhXQhtQPPm9n
Zs/qYZ+we3yDRkpniOmBR7YsezdomM+zq4i4zjsemrzCI+5vG2boffOVtheSgs4kiC/IwH6xMH07
yKyMajxl5nOGLKjOIUFH0E8ept12YScI3ZoY3pNDwIRE6uE7wclku2GV//iD1zbXt+r02eUYOplP
VanbEEXn5OMDowFrnWymGa9ChEaexsgSJ3JcOXs73asgzMzSWbdJeC47Zm2p8mlXo3jpgNZaXwHr
UR8vZsoAK9IXOthaJUJUn+VujCnd6TZmduhQVAzpVo/apc2rrE4bH932mB8VpCMOwzsByjnr/xV0
7iMaG63D6Q0gnMuc312uWnGGv+dOFQZfkhgsiM9VAv46vzcoJLz54x34K2KU6caIgGNskY+fCgTp
RJa/RI66i9SUIJlokYl0l0xMV9CKop/K2wcfw5ZwOzhXXCaoC3TNXyvpgdwbxmuwzItywhIzUznb
ZZhoh7IKztWI+webTAup0zSbjdYz/TUySt7qQiLkRsx2XpHcUmvYFBhEJKLGnMWtaG4m16Oj0ex2
dPdlUJAvppBI/5eOyfhStd05DIi/hCPnqA4t3Bpu0dKp0yWdxVrRqZLoRD32RdRWXct6LKCSNB4e
1kKv5hQN7W6plfqB/v81DpjW25Adji10aoqopYP4IWuLhU6bqmApSIm/GVvotXDdTB0sbGMvFR1u
O4YrwEstjGtdV7YKnW/LAfLU+3UrnO+eJtXjWY6k9jexG+PuYNsqF7YwluzMMd8sVCzcuU57oMfv
kVE8A5pMjcVukwpmFp3bYMVBefnSdb8WDL+ppHAOSmgRzPV986z10XJA9p0g1IHi7M7ObOZ4ru73
7D6pH7R1k+7a3FwZ0avFWF8hcjEZf4wQOq/+byzRfXwZNjiaFuq1Hh0dVM2KlTwGc/gYlSPCvkGg
fbQTotygSHbrTC2epIoga+97nIzS/5eP8b7znVkfu8yK4tW0XpvcgIxTA8fOfUgYMH6aq1M9LPto
6TnyrU+nIv9qwHPow+pu7GvR9FcDsbfHlV1zD+to7dpnjcaKQJQY3nX66C1rH/rOJtVrZAGcaul4
DhTnZyxD6HlIkwckMVWAc/HeOpg1c+pe4E4kAQsDuaSYrVT3vFOYbRu7sLE2feSxSUfZUIKPI+kB
8y7K/AanXkjbI3/gtS7yiNZ1FjVwPcKilkZEh/su9PeY6ZSIv1uLUXtk/BImS/ekAbZh2elj6gvr
TTwSntcE5K9G9A9njee+bYEv4O7I/a8JMa/ntyMbmgp/OWikoLiJDMuNYixRjODnz7J/zMqHknDI
9Kdy7H9OOEu4CG3R+qVkmciqgH2ts8oZro1Y2PoaRTUONLNVCBo5t1bFd71RUPvqvDw6Y4q8z27J
HO7pUa4RrNf1z4Kjsuw4g8+sMVXWb4F+BytfOofCoHKpHg7uoIjuJdjrLcIYAgFyyfz5I8Iervse
EST0wWy/w9ZnHXZ0rHmrPeuLelTPv2P5XUmwqv4ljRED91iBOa/naIx8BFXdggchDEhjUjdYLqx7
2v2IzheIRhnaq17odwU+xoSACk73smNbm+JXM7mXvRSspxduJrbZwbz85cGo+c4qsH5qqD48TAGt
UCGr9wh75SbKwGOX1mEKox3MQnLF5pebMG/Qr+e0JvzD46iM0NRLHHu+A+aMq8TxO1ebJbaIctiz
67+13r7gGC2dajXl9kcXDynjLGtN5UfyW8ySFXonmWcmrGk0qo5xHQKGBQx+JwtVEA+jwCg7BLea
7Tr/Is/ltzNo27CBBc5zzUQWw/zOhkBUNUDO1XdJX1iLZY/a2ygJy85g59wrskhqrIYFRqSy6WBf
Wi9F9j0ZuFoZ79a6g9uNYLSidk28C1YKYd/eRTgQNdZDQ1q6FZ5oNa22oxHRsoYrhcV2IfbJePX8
Zl+Tn5xW6lHHniHzZJEaRy9JNyGZ6ND5PvWu2aW2DgSjJQt1F8/Bc8atUAWrQHSpDGhEl/4pbBVj
VeHmgYiezlHC+5r3rDQQeSFHEjhiesaOYSw3vZ9tqw79vD6uUyST5MasYuo9E0mjsMN1UUPWqsrP
sbPeEnNEpPUvZwKpAa+1PLGImo+UHL3IYP3MYZU4zY188qXO1rutBGvP6QTQ7SVkQFGqsBD6/DSr
4mMgezkDB5B1N4gfBOG82gZNcsM2sdGWXKakBOt7YbcuWIEqvwyinXNHfuaw5IF6tlJvQ9ReNGqe
bLIo6pp15Zhb4rdfZFI+mqCnr3jDuwd+NVlZVC15Wa402W1HihOn8SCnPWepmUJVaJOvKKjuOmxr
ceFve3PcS9VeF122LueuB2Yd5TwpMWQI2Lwd7MiJI47ArGex+k63hSpFdSOEhWofvob+00+1s+Eg
A2am14ykLF0TtAAl9WE63jyVqBw8VPhct44C7oyza+RAi3D9ZZ54Cmy27CfClrBP9mWC7FfS/Nws
zl3vf2aosaLo5UXv1rJAYeGRlzvl54jBlqxWNq9YoXy16UWaEeBotlQEmvYhYBCcgaN6KmvGgVX6
N8STW9AsNZq3d4JwbSfZua+yXQmcwebj9jkgCjBHWfWO4pRuoLnx4UdopCSiua6dbjI/dJISxA7Z
XVNUKVDI7JpaMXNOje8dPSs+W629TAb6NiIQS8yubHuiuFoPpe5GRBQmInIlolUnVl2hWTs/BKNG
G6wyENC4STDBW6o4ApzN61dJIeE8ohD7qGciISLLoaDpqfgxf1jm2CJc9Pjwa2RbrBAXw38cnceS
pMgWRL8Is0DDtlLrSlFyg5VqtAwggK+fw+xmbN6rrs6EiCvcj9flReHUDAHyFAGJDWwNA4vVAEWx
y3Zj57A8qKoBrSD+fdp14QoiS8pNIfceetYMk1UFM8vG7Q7kA9LxJoBL47jwWIq3iAY1blKuekZF
3E9FlR48kqncJjxRSKKoC84xZherL1ZRzL5KC7f66G5lW60q6nJg+8h15a0NtJcG923LVmDAAD0x
KhlzzuKgW7HoVz2zEBHBmdNXAfwUUSjeYbayK5P/QizYwjWzbWQxV1HBviLvyHEgNfFLORZWslen
JcMB6SefQarzjuC7q9CRe5hRrZ+g/iRCMEjedCYORSiWPiiGAriUX26pjDZxML35DvlWkeLupA/C
6m2b3w2gsIhtvhKPvFimAp0ffMLeqhdqojgMnOfJ1hgREE1jA/9BwTFrRdyRIVcBjssERuyrdcfg
NejDj5ZozTRH15g3vApInWFDBMA/GoQVyA221oSQPaMUw69jJdnBdvxf0/pOS6rqULv7pnNS+rBR
5oA5XV+NlP5DpD00n2CKtj21wb9u/M3jZcvlmIRzfaQfXF+DgfYp7Zdk8leh+FPOn2YHN0F/Mc/r
Zf3PdNQiRCYxZIJ5rLmvPfqcrFmB4FuaOE0Ec4Kcv6phXg3Y5EPO5ph2MuWIwMarscOF6gZkr0MX
JyEQs+/D+mPVgDWRJjXTlmbo4UQ+hjCsu0yJpZ/RyQfLVAKt8NT07iJ36jGNdnp8GnHCVNGwiTQG
m7W11812V2XRwWavOjQvljx3A5sfwRgwCCwc2axRsTs4kIbwWJ1x4G11oSHd8K+wAuFsY66kFEfR
sM2t/hiyO/ZSPAsxxlnDw0xUkJES7Fy0HrpAMtoV/J8yuWqy5msah53LZMXr640zoUlzO64LPu2R
bAVACADRj2Nfv7petk+86RoazNDceGdhAy+hMPeCeeUUH3p002IkW9UByeCkG1jMm2F4C73xQdHH
hFSsUh9irYkUwirhQMR2gX4hw4Hu7X1YMwLze4gFswvIzygbMIsDg6AQVSrLWQTJRqoDvpe30Tl3
9MwZsbwiKP5JyOlPZWJeQ5Z8HeElkklnNtWbohLPKRKHzjcWQ/oThy9syTeuhl0CsqOsG9S/8+4B
1kzvQJMzDw3/a01iHQUnxprz0LJysTgjFCJfNUBZiXQk5elZVvGDl/48TtGbZ6fcE4ZTLAb9VWcq
b9SvDJu2bgl8FUFUxY4qR6yl1b8loT+kN2+B9/6N1QYG9zpC5Be1H3SCVK/hE4U+xiJkphcVUWqb
DoqYApQRnlpcRhnE+8Q9lPpPHe4a7kaeuYM9eg+d+PUGQHQ+8AnMcYZ0CcE0HXp/+G1TBvbY21Ly
WSJyKfWQUxKE70jd4tmfbRVvSjbDY4mzdWCxpD/NkTjS5TZCzxcl9W8xkN/p0HRlMluP+A4EQ+o+
oh7h+PGAyenOP8X4SBvDUwAXoYF0UMX6XegzxZOWGmicbd2R5eIpTRcGqPm2oztFS2CjD07Er43g
KxQCq2WNtQP+qmU+D6LZzFPYwnC6DQG3sxsLbF0I++IxtG8Cb20MDygY93pNvSu47CvYLWw2jxFv
al3br6SDvCDivAYt3hwnnw/tGJpefKTReXYTWHgs/lpz6VKoagT3sCJ70gVzK4ORQcFwM4jMjdD0
08B5HI9gIpX7Ly7mFS4/zMYCYbF2BpbxETITGBD2NTb6dsg7o7Ye8vJW+8yXonGXsH71MfHmSbEP
LTZzbcOuOV+0xINJHAeaU+9ynXQ+PKajoreO3B+jUK8Nx02uGRRcFvo3033NagSO1NdlGs6sFxZg
9cEMbwWckyLsn7PJWnkyeg+BOnpldhhyeevZGIgx22kNT9ucAVGjlzHTF37MXbpf9TScosZlIFQt
gOyvSsWr2hI7BY/PGMaVYvtvzAYh13uzIhrXodoXgCLqDHmK6f+1mR2jWe2A7bg3YghjPG16kL82
HDfEESAoj6ejlYL14zMsQ0H4V7GqlH/q8IqJqX9EFN7TiG8qBf9TAckr17wyO3cI8S2004asegp2
pt+6I9bCfG0tKjg9xH+Q8UA4Er2c0Yi3pLliNPNTZ1epEr06JWGmZxeSHJ4t9V1lr6qfDrXF+Vjb
R98U3D3fc6CLDZSvspb6gOUPtLNo/cM0jDu3qoHJ+fpKtYyVIiz7Ye+TF4BOUbRQifJzC2XBz3xs
D5TNdX03CgQtRbwRxOzJFGmEx/y07Q6m63CFhKSZdBRqNA02itWgLx7V6GwdgeDXAUBU2/sofxUB
UpQ5SYQ4hM717yW4pFqNeAjmRV+DBZGJFAqu0LTXqXFSk/MaNu1Wmua5j72Nyc7RLqKFLqp97Q5r
q2kPeVsiA0JixsjyXx3kB1XzHM6XoJJ4h7O1RbCVObIQcZ21qppXlX6F+ffUAjepyzWQb44htkxF
vzancJ8LtYvT6TmoqpWP7pktEJPvdGFN2L5wNpvT0WQGFnTuiosZfVMO24ioS/2z9QlT95cedNJa
uGdDsidJxbZDrpJnpzjgMgl7Mnx/eSgw9JCgB8V4mGihoDMS584dbJ/DBEwlNPc+tHfKh6XIEqaE
GFLrLtocxoZjanDGqpvHzl+RzxLF8cYgbwmzhOXOXcPscnX2JGABAWclwgIwItFWlAp3mX8CSdP2
5TVAPMhdex9lt1QFdgI7ZDdC6dsADJq075yu1ECGaYX1MYu8TZI4P6FCsyHkVrcmDsSVl9znHiQR
8p1+izVCxrKtQ0nyWaGMGxB7T0Ltq7hBYvwXtijyXbyasxShRfuiV/0lF9hTdHExXW9jNxVOrmE/
2GD304g0CLbfmqufGj/YBaa7snt503QH4xzkDiaq7hhiSDs72llM3qbTwdp9FHq/yioOU5SKGRPD
XsdSW25DiRKWktuum+9cfTZIpAv/y2a0DXv24U+st91yQ4AcSc5Z9plyI0fxiClniA6RYkCbtN+O
E90r1u/LzOmw+AQs4C1dzTakFAO0sF/d/uJVxSn008WQ393ZUo8p0YuPos72OQ7hng0QEAQmbLxr
SnE+OveZdFLA+UuTbVm/Z1NycNurBUEmTscTZo9NjafBd4ZLlkxYOnECIBo3LYXpWy6SgfJvBgso
76NCMmB26jGO+cFVxt0gakuE1asVMSMbnFWLHuhpFPAEgbo6CjUkhWVg57Pjf7pF0QRMI7/pbo2W
sfrT6oBln2JOlPzosqT8Uzx0XWeDzUmGd1R2JCKFzIVk7DHssJqAKKpgk8SEKZFo6QKvKKt0I9Ci
TPW5HourqZNzhfqkSPJn34BD4J7SMAZfJXMi8FKNYsQ6VvFvWLh0s4j6IrY0tZ2tmeDtBxySfQnI
pdbfopwp5ihntTEQDIi3VkoUPKsNe/jtLKbp0OpWIuj2YnSY/lSbdAwxxAMCb41TLfEL+eUyUKGB
joYqbfJPUdHfLCTACUebJtpz6DnXKo3PrhjXRmpvVdFxf3Y4LFwibC52+TIFz9pIOTO4l9bTsf7j
Isira1KahzGSOw/31oTGWBras+a5WCUZDBN3afbdJYU43URw+f3J340hskYTsPU8cyZ/IdWwYNJN
aU13CiErxzMtEEgexGgu6vyQDmLR9O9+1m5CmysSepxym0VLMmLMMcSfx5IJEXeUHWYjel0JyL7G
hvp8RnzrHF3hJu3yna3ZZ43LWoUhTz1p52Ck4hygJDlB9kBnOOvVueQTEz2vYDCJVmKYKPAieyHz
WUuOds5MGC+2mNk5wPVwV4vfkeAIg71aloidDwUlBVgMf4YEb3PXGeO21viRuYHJAv2ZDf8icAH2
jhHoL3WNXC+8lrL7hwhvK2P7JapjyXSBXgxTLvpUhcIRam9nlK/eHO2dINbskFElcx+Me6n11YXK
D60F5jLb5+ziY/3K6NPk7HbR2GtkuvVpaO2xD4KHVso/jpLL2NjnMSn/WS6qoAJtpqBXdCYIUil7
05KY+N7zDQY9BsPKjr4x54YApQra1p24t73Y5IXuvstZgC1z7I9G4By6tAKw6+FcjOrohUHyMixD
vFnAgp+40566CuNQ/Nnr7814r6tp0wcpezrCUlW5m+Ob6CmfTDNau+7414YNpx6lat3UxHpCRdcL
qmPukx4SOiRyNDCSHnAizSBN8p1eZY/GfTNMnpiG4sG0XIDK8JECqEwuEpFBklKr6Fw1j2143Hi3
VAOUZyT7nrNqhO3gqvBgZeY5J3QHTJOFmp3fPAbE14f1x1gZr5ZPJDbtvpa7u6y1QJDArgx0e5N7
2pYB5oIae2tDpUo8sdEohBnvrZWhHklhzOs9HAwYujhxtUzu42RkgeEwbCqWbcg+M2vvkgXfOuLN
L5RajxylIdKDUVpnCRC/dcuvrlV73aHVzu3llFWnHG6eyfK30P4F5SMlDo/xLD5tTDpGQdTvhMCH
6COaLwaGuPkt1J5aC7YRN2eR4OiskkdHlo9dlgS2Fvs0Uluv/lbU+Z2cFn1/d6ht6FZwliN8a9Nb
hX8LTyogmlevHN7LCS2QIvbcvtP1fpR4+mLd2JhYk7WsYtoj4R7j7gnhSnJfazNQgQ6rj49hi5Qs
mYUfSwWoM7DIBHPaowyrW5qou1PoN62AOjyZQEnAPQrnMWTqyw67bTVuPeyRdaMtq44a0CaBQws+
KuksJnazHgMHoTB7MqZKRh1Zwsg33epMG7LfWPOIRpp9AiL+JYz81o/4zzvde1FV/ynhlj1Fcgak
6wdYnLRKIVyjqTBvCGdvboIkXhtw9NmUKDp6tcp0wFd5uLfEZ41DOuMDzPHDlvoA823Cg1NXz9JJ
9zoJR4Yb/ECAP7KIh/sb3nzMIZ3Ft1moa226z7VJ5Aq5RgaiahQiVy6GgUkWEy0N5WucX3K7vOnM
9ZJRakzKg43VlAe7IPGzoj0skUYjM7E1/7Mx0VYL8dBa/eSZONhU2BJyFG9MNDGTaZ2twtuEUbKR
PlIi5Dq2otJKjAcQf0hGsMmY2JwHwWSzcDgcuojdh4ipIWDeGLK5J7W11oX3UtY0Nm06rJsupEa0
UJWRt5Lbnz6KALxdfzHlCREkV6eLHEy0I+5nmOt5otvUCkhYQo3A9wBAdThnD3WxmNO3oY1YCVuL
JmxedBk+W35/VzShDDRBLxqA4YYSGTvkND77jQTS1DK4oxe+5AhBRBoxxZRHn6+60vLpafAJxfPC
ku4w2+htu3KoaWWiXZlaEBPYwxbGCjiqt1LSM2MM72nwY6MHskTZl9ocim0S0bOoN3rNPzpUfEIo
zOqK4VgNMR+FPJNHZvSu9VqzrsjwXWaD/DV6dp8GOSr1tBgylOThcDTYdWrwi/lwaJbz3RgNa6fw
V8Ky8Ri6q8j3CKcGVgFlVqddQSS9nCAAaJ2xdPD+uFBeLaQqDuOuLnbvqs/6Ze7N0WBoVSr/vTTB
BVJ2OFKyf2q+uGGdRR55u06v6S9wiseDn+Bfn5HUtMUzSFuG4t5naHYr54wTjwDcAD9ZCRjjn+xg
ZBXvRVtRspnHxhoPsnIOlZzOVZ5d8z7dBDncMaOxdrH5iGABmS1CWIfBBRJ0i23sYmwMBAqu4WyZ
jDzLyFyU85zRr04svP+yCgyuC3arjEmHy6fuhJITjX2enOsIhHpBAECmeeypEL6WnJ2rSVp3l3M2
CkpklRWeUSzJGO7yBEJViRo6cZuD1rTXvpRnwu7WFaUE0CjzvcqQS1RJx4ZeSxdl4+HHdeBrGKuy
r+lTzeLuKKatqrowFTvjd8EooL82RifQZHGsux29U5k49JL5V2s6FRkXHvtaUe9trX8rx+LbT9Ry
KpxDa8Y3RtzMlMCzkDIJ3Ddc437/6X3W9m1NIKPkNcSszT+4EBFst3w3qmkfdulfEeYEmmmHFG26
XTk8CvHV6pH+8x9ZXjCRamWw1l1GRXl4sCmJEg9ZYq2xgIgYvkt8iRyQxIwYUN0m8oJlysJJYEkL
I0paj1KsxJWt18F3lxdH9P3bhhyD0EQOa0R/IlXPlQH4t9SmjZ6iYPZH6xF5xldvg89MkHONlGlR
76JSpJIGNT42zGPIknInx38aOiadBayYwu6SpSemnTIVMdSYymzJosGHT4yfJ8CqVrfF2QiqkzPk
/1K3J+8bfGwZVqvUaAn3s+t1oYgY05J9TjQx1025p07F1YD0Q/d2BT2N03xkaAPlFF4aAd/ahYTF
fEvPSK7P/IXlJo86FRvCfinwoT1bJHbXsnmwOlwZMLwJWMKVFInnnF3iZHVLTUcepDtnQ1BfliOW
EqPe8eEhItNWanZGpZ1cM146qMk4BzFyGQrWpuhPhjDvZcyBnxenKPXXeSH+pRq6nho1kOcQtG7I
EFd4tfahGSK5wSuqs1ujRlEeOiIXjSrTLAMRW3a1EZY9jexDc5dFG9M8BIh476fpMbiQA2WoYcQX
3nqiuh4QSulJfHBd1lEpmz+h1wiKh3vctOfEv+tGtgtFf4hj64fMsFXpJIdKcCHX4mS0rL5Nwqxc
9HHAKcMqWAxe9RH50aMOR1Rp9jH12dOPLNSJvkVzAqAAcbhVvOfu9Jg/qlIBfxPlmtcAeyzWHtZW
KaPLMBww2ob/mgDQQqWVl07rLxEmS83nikjMkw3FOemnTRL5dDAGppfoX1+C2zYs08TgN1CzocWJ
yvOg2Q/JHkvrWJYYOAsHD/IIGoqnMsuYdXv0Sb2BHoFCC/SacRh1sTE7FEMjIXAWN0nU2tduTLmm
gKUM4kZQ71PR20v25lsnI6mNOvmpIK6z0DuA6VQxKMj7Tn8LfAT67JOJqfbx2uFWgjScO81Z2Aw2
SsxugU1/O1CnY7omTrG1l1GFGWWM86MUGKFbG3Ve22OELGYBrIz2k+e+5Amhdlg0Z48TIpWdxOHT
CP291odH58zKlTLYCH9a9ar/dB2NPzvauG50zuDtolvUlw2uLng9N61j+S4d614E9bad4G/p4d7p
5HXicy9tVCk5MOjIipBo/Hg26Kt4vNumR91lFCz2speuYuTq+JRs6pL5khOwuHb0ag5gODMo7l2Y
PIQT7cduesknjUUU/psqvedgE0oL+AWra7YwjJTB1gmA90TOYecEwIB1RIU7wglpcGHJoM/qbzZ2
f7qutRfOVPdy6yX2ylTZySY42vCB5onO//ToQTQO+aizfQhwqDQH9SO9N86Mdz3o7rrHgJiAEFu/
W5OziEu6cKXdOqBII6Wp7TRXDweTUxjvzug/R4zccoLBa7oUFAA7o7mCmcU+0axM6yUFn8LVA6eK
dRHaQGPUztOAmKLnialy9yVmeeRgTXGs+g+J1lvkJvg2X2xlXHHp/JmcxGV8Z1t9rhN7Zw9w/eMP
O+P9RA5S2ty8NeRgSx31HP1LXMiDbg4nggxxl75YesaGM0ZfljrdMXHnmBdU4mFMngDpZb5g2G4h
Ai3H7zpgA4S31YTWomEKZAP8PIw8VK6zGMpXzZa47jJ6aXBxtbHrjWAXar8lfMC2LbejAxTd6CTF
KhSISfLttrDaeu+lLt+HlI8oHF/jHnU0U1IdEEuZkaKMuXSwGGyVETkjBDeN3OLdhKPOz6ETwQtJ
C0AYoKLnXcP0ESfIPQLnz9Y5KwsAVimoQEIFAaN7Fm4w8dXQDSs87qkaiZ7ujmUKarz1Txgez4Fy
Pk2uhUoZ715dPDVwHJSXvIy6RWL7j2rKFzcEcK1aWJnIgdkV6UW/0fA5ufFRn3ocSFjJTB8FRJqV
zEyzfalrjKj8mS62qgjG8jICQRzCYYbklAiQEVojtprTgVpklRETFjoEkKAmKlW41JekQY1me/FV
hfJsh0hI9c4mIbkjnpMdPDsYVC0bI5aHGHeta/1M87LFcS74NqjPvuvB+U299jKV85gahUEW2T4d
EV6nmnmKUj8j4ubJJeY81qxr5TVs08dlABnCZE0CY1qyezXxBrV1/CurAqkkX7nfjWdSN9YDcjWm
/bsR6XUbk5zAIyJa7w1U/LvWkIuFL6xE3pnb/py8qD0VkvsiH53j1KO1bQv2iowLUgbGyyiBAGd1
FREAioi/agAxneYxZ2EB7gZuu6Z9Z+GI7NAPtu7YbUXcHnzBoWxopEfn03DRhgzUkaRKy380zxHH
omJb5iiMwGWBVjQN+cG9L8kbrLBtCDm9t8K8NZncVR3uWYPitpH/MGzcoooVK/N2Qp58dDxZ0xPB
UPpIWfoNdlD8UpnxZ42Y1UZX+2xQw1P+OfnT/GB49DioHZAsDIBEip7Bpm4yO+CIvE2FJDLQPSIo
wXsQxZdmxonpNdsvoc5WX93MjjE7IwGwDu1BDVBDVG7suWnoUUYE1Mphx6CM9AxwzAUeAbZ9yqdv
rawuRuHdqoShfF3zO6P8uyZ5dTTCYmtVhFu78mrZ0V4jS91u01cJjkFhI8qJWUMW4H/YTMIaynWp
NGBfMT2yZ0EFzhwHmxmue3L95pgGHd6b2fK5JzVkgFFUuylDgK65JZJ88xSL/O6H9ZePQl65AkOE
iZ8OBJcDvIsoLcckOziLaTD07BcE8XJK/3mSr1Tz9sDJboMqvpgcPBMCsU0yLuY++YGHZK4710Jq
BtSP/RFjbe4SnyVFnNm7hIv7SflfFoBmG0pBg0HLtatfx9Lfu3TaM4W82kO1CdvoUXnT2jcGElU1
Zl1h72FNC/dpJqiGNFzq4KkIElkESfuwa3k37fxSlwAoqVRRpBBajGosmYhixxAwoPXwuTpTw/pM
+nBZZ/Y9aVA9j1QJI0ioJFWo6lClDjq5eR65hzr2UM+oH0bsv2QGZGqv8h+WMF+Id/hTjDkG6UFN
hRThRjsAHkdn7GGYed2+scVu4MUPs/wYVs2JtdTKE3hcXe2sAm/h6TjPRbsNYph3CWc3RTV2VFpo
x3rPLEAn7YjFdVTLIKaR621M3OjtdCeGhpdgmTahHwYVeexasE3L6GCI9DIa+ltaEA0n9TXRB9Co
ZhQiCFfTZQLsIDGo+ubsd5hUQQfGerJU7kWHhTgw+7GNOYRBNNfOLzdc9+tocHaNuVe2rQMZyayT
o0NrK6JnoqPHRU9OVVt0a2PIyNNiookqVR/Rn9mob9XQkCcxJuvRtAmfkashq49mysqbvyYJrdFz
l8GxDEyxwviZEt8F39IY5q6hYI1Qad3cfWUAsLrLpEDAzOqAounenNr+GlX7ZqLuGfXk2EiQxb4T
ITwSVE1kI9t0f0tjhNyXatO+b/SbnUy7Qid1Z9RR2si0ISLT/uk779w23WPQwa/KQnwY0nz3cnrA
egaEK1SlTonfy5cpx2mF2nuIy60spnVTsqw14nwbYCQc8tBaq8aZlnkUvbSegduNI96A0RAML8mY
vZiSLBH29BxCnjaTZjilZNnt7Mj8VAn9GLjfS0xFvtaVv544iBzNogKA5sRMolyVeAuepJ5+l6Hz
8/+E35jeY5PM2HDS/oW+86iEL1elhq2UCMydlw0HIvpOaTx9eSJA4DJ5L16OT71toj3ZqpthtF65
9TBADRDOysh967zxs5rCK/O9TUZiZK26bUSfhqiyu0M5CkCYBsuuKAY49PCOBIbl0qxulpO/aHmv
o0TsP5nk5ts5ab5vlEBxpXZhw2GqvLmvTpB1tAPzLKjFbF0Y4+ZpjkFRVOjlZnJdMS0qI1i1lnqU
eYJxPIET0bfsnKwCM2GUmzfq4Tljrrrnjs3OFimTNA+x8t76EXtjkKZqjlXjbGv1eyNbvsAIjlgV
Ficn9c5WpuwFxQQxHYNiUTHikQGrKQTbWbeng0hmA2xt6rfIL5qj8gCM8yf/KJO9bu05r07PblJX
1K4tXf6T5pevOfwJX0ETkAMfgtC0Zq2TzOqnGWHIqv3VcqzYCvcLcB4gNl5Xf6MQecRitJZaPUBw
NG5arz6LpEL/pdNrW2G0DVXKIKk4NBGSixiF+0Q+YX7pgvrHsihfUgPXt1+qk9TtDx7UbypcydKn
BovEr0Y7wdc6eCPuAxvAYBUz+YOC8Iitzj3byODxTmUaV38GCs1NAhRlMUAnI3OhN3eiF+qS6xF1
+xBE7A0Zocc5qJSi2BRMeuM4/deDmdPI8sp5TwuXzCAgmaJiueRCe/bI4j6F5Supjyvb8/ey/26Y
XAQMbbHSxgG1X/IJwJ5NU8KC8hO8zDUkl9sv6F0njl6Nzr3rJAucgsckDNdFhX05K0+iG79c0s9S
twIu37Gju/i6OA9SrUVXXrQE5wrao5AvjJ9z92X7LGr7CUp+JceF7PXrOPYHx1UQpr+gZi3FLNtg
gT0Z7pcV5keigzcVhvieXAGF6HZpkzSxl5Geb2p0dCSOtt+NrP8oiHH3meSx9HjJVl0Mp1JGstgP
tcNqFBiT53f1YcDJ+dzriEssCZqMeRLiB8DiTeWMe7fNklvt1BXm4RI9VkZ2aficTqBxQfm3FZNa
AgkcgmO7GdwxcMC0OFYcms1I+DdRBPh/S+NfPrHvSuF6NFBRAFzhNxpvJnIzVFqsVflIjwOdjHeu
Zrn9J6ePyDc5sJnm3VHLrj6301lvZ+kJDYS9TQg+T1EoLUDq9cnGzbQVFNNF0t/B+Uds0Q02KfXL
5O5s+W56u7okciEvV15TLIPyqwRVn2hrA3j2QAqUG24BTS71NF8FEjaAv0Q0rLABk+7Tuc+eunYo
FOQnjkz2JGx8nir1iiGV4WPcrmGjVd0JnJVZgnffTqzi5tiMmfvPM4TYdWvgD2BtGhV3c2R5ikJ1
Tkg45/2Ghh2/b4oipAjfQkjYgYMW+zbIldfBQIPbMwFZgOVTZvhlkXDGZwrGjF7ftE9j9RXjq4oC
n1bznwZ4kjABRkF/IT6ivs8XCdo6x4wvjDV5Zen4OU1ddnw+j68ZJoukYUWucU20vLtae86Q/Dm4
DWP+zBiLADgUlGwMfEFufvXstUgmbI9mA6m43NU+nwfk6c/I3LfaG1t64sC04GBeMY0u2Vwzeyd3
lbX9wnA3ObRTK4IIjCEw3JXgzOHfxG+j42yHBhHak/HJ16PXhB97qxKxJe0bOvjDwFTc4hJlvUeX
VcaXefFf168VqQERW2k2jCVxvSX1IUEZQN7Zs+2yYhVbKJOoV2i6cbZw6fTz0HlRoPAV+Ss8Z513
gbgyr/mIoj2PcddumJqQemb3+6Ffo/d5atieRU8atVJR/c2frTxUxdHWZ5BWWX0Uyc5snyWEkA7r
Rsx0a1EPrEaqhVuc+uw50ocF+iv9r2GYC/bAMC8EXIjue5jQe5yluqZgbY2NHQrSyTY0GU/6r0sD
7zAQ1t1t2ax7NDzJvOFBnpye3eKGx80HJkg7G8F8LQi7kPzotxQtQxvv5x09xlWks4X9Wre3sf6r
Uowkw19F4oFHY+Ez6yFWrOErTKtdm5zpyhosCYGP6ACMPtjLoniymL3Q7yA5yQ/JqG46DMYy1vYO
TQHuGK5BjAkHj99outfZofCRkdIyAA6q+XvAJnDxCjtvGOkn69Z48A1eJRZIbVX5O63bNe1Pl10m
eZvMA9YPpKG8FSHV2w3QE1EKOfM2rV7qI2dwAHd0gpeYPQzCJ8B8sDxkcoTpxwVs8YWxQUavVMTz
DHzaKmsVh8uhROy9ndrNEFLJ9Cizn1QlnjCo0KGidd/Moiw2HpnD3cDTV8TMlJEuGktDMse/wX8w
IZf3X0Fyd9xDrht4Fa1tMeMyrAIHTLfy2FrKc598aFm2mWYgv949EdKBTsaQ/1ta50heOu9cO1Uw
oGr/1MyPH7MUZ6mX/0xxjcubGD7wR+a4VVEhAGLbcKgT8JFGX2m9rc0XZoI2B8lg8SyBB0if+bel
4+J9KRE50sBh60hPIoYO2xzzgOz1pWClVNElO7239iVKlJWOulT7svvgnhubzuYHYO8bLeDWVB04
7lg6PcXjeWQhRRu2khECuh5UenXHa7usBe4LiwVSTM6US37jxh4+oJCsgQUsPJxvoU0B49BLPjf2
tYxXob9JADBMxtUcdj0Tj2lOaZMvAQrZdmq4P7eONi88Prh4o/Qr8tb1AFuwepXWa4m4S3vk6UyS
wN+wyL3qqQ4d2uBvSGhxv06AfjrtweGOmWlmRMqidTC30D3IrjG0lQEbzAAQQe84xiBWYPN727Y8
x8ZbzCzBgCuTZmdWYqhL9toEx1RcOi7koSPlylr27Q+oUKs9DNGJ5XVaolBadQrxe8xiZtHyhObX
CM0116Ph/zbDMRp/pfkFLrVGl1syZUmHY1belDJQ1W6T2QU77OsR0F50HrrmGlbHSk0L0tw2aQJI
Hw5jcGrjtzD69fEzDMlHyGvFsdUDmhDVsTM2gAb66AUtj3VJ7GcSbnz+5gCA/HKt4y0M+Xwa883U
/wkqmWnpm++0sJa5do2DGC5QJdEb5MN6zPDHPCvUgIrjiFeMWMsxfTNCRoWkvg3PbkFNyyeS7mra
KhJFMgm95q2ZLwymvsxFn1Ke7zJYU+PtbGKGom2FPGc81+pFZxRvf2uYs6KOzNI79Psns5nBBRmw
hsq/hvK5GNc2FXsAtA52sPkuiW5iOd4YqDwRkNt7HC55c2xQ/2nA/wCRdu02w5acTz7H+j7SD639
02ifrrbricJIyLazLbYuq/9IO48lyZEkTb9KS58HsoCBj8zMwQGnwWlG5gUSGZkJzjmefj7UyMqG
I1zcp3ov1SXVValuBiNqqj9RftSwYmSQjfVeCX8pSMi06YNUv06SCvMJ0RqdywOmC33XjF2hYZoZ
NPsab1hJsr/FI0YbCGVG0840kIymQEvqHPiuor1GORoEh8qq1736mkgCYNk+M96a+r7Ap0R+y4DX
eDzPK4zXwKN12OiMsxbE9QAAEqZ8JnBvedTD2FVRtjS8g8TmRSeIh5qrcsEk7a0nwENR6OJoSTfC
rrZ1hog9Ky58nGEVLE/hq5ASdrOOVIuGIyVAqOlFD5wZngMix+mh5E0ugu9Yq+XJwUSMM4oeI/ul
UEBwyS+im0tWVG4DG7uVBxl5B1roaBfs6CFx8P7Q5QQhLRUE/00VPg/pm2m/thUtoZ1KQ87iINN7
7t3+h04VPUV2H1oHr52CpPLGSArAR62LIdymsSoHICInA4qW43U7dnRiim0T0wndyLa/r9VxM1K1
5VXKU/8tZx1Www659u1Up9s+u9U0iMPqrZXpu1pCAFzdNRqgHYTmo51mvs1a+xHKdWDHKvNNicM1
0EWnBgkLE3fCSNHK6Ve2H4p1q0N/AZpOwQnEPPRe7j/YURWCB0igtdaT5L83ArYWJEw7RH1jgP1b
IU4I63oGQhn9q4mGUx+YO5GXj7kS/PBwy7FKweKZSWbgmsAQKMDFLQsDJPrAXp7DjRerurVv6HBi
bTEcpFJ6ajqK5DZMjmTmaoRGuEfzYhvgOqeEoIoRSEGN9ztoXZ5+Kdqgcoa0be7pnN26q9PXkLGA
D7h6kj5ZV8ZMSMP2ajDk4iavcoEypQeWxY6fwYYgwosQVCoLJzTtXTNDi7IgeAKvTM8UnIcawn61
ze2IRgOc8/pK1hGkG2bNA4lmsVN66lb3zG1ieZiZedFvsF2PRc4CsprE37d6+TyWwNxsKsL3rV57
exGgCTz6Nmb2xZC6UtgW36KmhKw1oswOsHUk17Lb8OdgQzUBRIU4y2hf97a5H9Ri1j6cIFfr7ABV
Y0cXeEfU+hSgBN/qez+T7k3Tj3de2paH1gSwNtYZIFJdvslL45ulKANyRSy5Pi0osfmGwimOdjlq
A/Wtxc9dxb3xDZtkGoxmr22MQfdegTjQVFAb5FMH+rGoH1K/MQ9TiqI/GEnyuWm4tSXIOmmhmvNs
3ve51l7Jkl86pob1lNlDoTeEckuRl/fUdJPAc7DVimyjH69CEr0kFRBlrDvVppAYkFo5ooJLTVNx
V0AjbiL5XVVhULbcH4AGeKEWjlwJw01LmjQ5nY9UY8uKsO0p4qMs0iL4Z2CcgsRAnI+HzEKic9Q/
LAmMOkKZXLMNPPG6VLeD0NUdkJPdEM62RNFB101EiOwBWoXGeMq0ux3U+FtI8QSer7WfeOyMgPNH
paR/BytsnBUPuWpruuO5hehk1c4+BjENqgKFRtkw8LDAkwBylAVhZUQw3guiPyBxcQTGwbXVHwUu
nFKECnPYIF+W4bA2AibXW4on+fdQsx47cH8B9AO37rptU5i/syn+8Et6I/w2ujkDyie19D4EUPs0
GgRZI783zUwNl36JyP8dqNJLriOFYpPaq9JNgudXC06gFhVid/lNpIX7JuCLS+ltagVuMQQ4UXLG
Teq+IbFPNOsV4A6wRzu7obcl6K7D5mnSPWzDTWfyLLf8XYQ0cBjBpcaVTTNqCJ31QTXrrSrLr2kP
ThLoD8Cz0I0qRB0byBOTAa/EyG55HKMGZ0QPaYV7edw8hzXvpdpGXwW1QanmASN+JJ7UIIuiwERv
PFPFLVgxUSoQ284ae/k3ejQD5Ay9zvT+p6yGmvHux0BSfyldW7b01ZD9V2VcsRIZ08ceMgMqnqqU
xLQisrzLSLpyI89isfErLecmaaRyQmKJ65m2bKAWCc2t2kZGiWIGJit4JZqkj/D8/KCQxF2QWzqC
wE3qIVvoqFlma3hL1qhqcJ+aVQEOFq/5inIWV1qeUPya0hmAXQk+2wqxuwq7Y6iylUY7c6Iv/XMM
eej8kUFdYuBgTrXAPEqTOq978/hv59KArfit+Vh2ZopOVxol9KvA/XotSYOUjoX1PfAMQAwUwcyg
vOOt26Ehmlt1zNlgIkA1N3laPpXmxprU8OBHWJRHQ0NPgprINCmUg6gqCe6VvKM5edXHaZclbmmm
ek/q4ZPo39Qqtt/ItJmdWji14eNQ0Qe2dtDjPkq5hXp6FG5tqSk6dLDnAvyKAdZmPEljoIzJj9qm
xDw6mRzklMdioEveT0+nH5GuIdJp1PJDfIa5mdI2TFrT9ZPBqzEi0j2guQh9+BgF5IE36SUgwa5X
d0hO5rwHTK/AW8MxLTqCKQsPaCd6Co2NCGwxDvmfqRSK+KGCtUJux2J187yvBJBchObKQM9xUdXr
3nttkT6xnv3M8gv0ID2D+tpkDEDVsFyWdJIrLcmN9g+K/TkWHHUrOrS008aKEWjJskJ5avKqoiws
x2XSv8QNYCWQcoECg78Fov/LjpEUxduzDhrx21dEOSBd3EVt+02h+iS2CutqkmZUY4mEl9XFmYjW
iIKOeDRWWtzykNeGVLZ+TpEh2oicQ8lRoE0lL5OVQ+LJVvonyXrZ0ly5M8kSNKscREzrRlRUcmUW
uTGD/KUCAzdNUTLrJm77xnoGh++b4EibybDsbTDGia1SOGl0NL51zcptxHttdRzuem45MM9Zw3XW
h6o3bJIyEJjS01AbdCqMvVmr/XPvG/S3VoE+WN5b00UhdDurqcbwV2haEUTUmru1/TDAU0Iz4/Ro
9mMnjTOTtbYrhZZa7ZMdrs0AMkfQY3VPe9KELUmVUHRdXAPWoFcail2TQSbvD6aQcjy0xiAy6SW3
khEiv5iixRILtONVW8UVRq6FIm1au8iHVx0yB0TaSItio1kDJ82ptsZdbdCfVRqP/pMYhymuQIFn
idehOuQ3HaDpmv4MsESjUII1v62ydqKcSjotjSGpV7qCiuBuiHyPr2yVPrgq9HjarOI9Ct8nJ2Ns
mqpDUK8Cgk9LyBT2+JpatV9LV1ndRtmwrqXet+obWdWT1HDbwK9qWDqJOquBemOiFe+d1fpTiM5T
XWrfBT8ahKsiy6lMcRhlwVhz2Ww+NRAwBU1nrUVYheKpFp6XIMiqxFqRPNh1Idf6WoIV0P5RKOy3
6ZOCP2GQ/x4N2N2YcQgvpXMayGFGOaEJQit51zwtVm78ONBKSry5ngEL60vIz0jfKLkGw3+UzNSe
jXxro3314j4W4zauemEPoETKANAxGUPXXPeV14GwZkUjjRANAoQ8+yiaNqAYsOuzBF/yeVC7nDct
xDOGboK7pZno1z5rIQ0jv3wDIqRlJGegA7sbD+gL4LMm3qDzYj77so4/0qDRCH0I5AAXi3EyMyT3
O4FEMocosCV7tOccM2gpAAIdS6+y1gLyDsbO6n4LLdEx+jSxmh2+jfVQYNNrN6PgldROZaX8YVv7
0w0jZEFEkx+HD0g85tq1qitz2QDpEW7wSI6meBskoaJe60PFvV5yjkMyjAweRGXDI2tNgdGKbiTN
mkuBVWVL1x1t2WmPvnGDlCH/8fg0NWHyyIcOo6vQrvTup6mIYdrLeZggzxUosJWQOTe8h5HKggkY
olGynTq1qY2qSJPZ7VbzExnJtETihWtOaYjcYtEEBgXXIbLKR4ABEhKHVp7JIdWwqSq7HahIu0GY
NoI1BE+eTsdr3WQ1pFIJ0KO9pmKqBa7WVJMlc5PAjfthTwXlUxaySpFBqEC9KUmMU/TH1NO0h/4U
+mH1BCg4pZQ4ehLWUb6IrfKtr7WQdJpvJFEMqfyphyyZeB4QFj/z+5DGEUCFXTpgbg5/PJ/Ugpan
mMF1ZpOT0eDlpicREbwpT7pDjDSNp2Do2lEiQ9nZrz2a9IlsDDemTTH7wNYoDJoXXQWFlxwbUB/p
1aiPH1LZYQHv29JrBWwPhF4UtZN5JWlZrNF+iLMkQjfJHnwAzcMwonKPIAPibWs/9EpapAUCQKok
jWuNFh5Slj76flYy8WzM7bEIAyAjlm+jNFLiSZEPpubV2KprEoqtaRW2IQiRvEvQIkpojm4HxaIB
nuqcZRsVGy5za8HlkH4O7B3KcD29822TYRF4LQU5PHw15bZwLT8EvmllBSqWJgoW3rVkazTOZdlq
gw8binhL/yXovG0p+WK8ApHV1S/4iMQwu6o4Q1YPHuMASEoVHkeIxP18P8aphu6Sggso1as8zuCh
FSLG6Tpofqks6BtRl7nyK8jqilSr0kVK9UbVW7lFscnK002pyTDBpAiYCX053mE3k43mwH3d1ZZy
VfRSz6nBmi33mVqW2lXpT15BmcNXmvG351VmsgvVaaQmkzU+bWdLYkdVXlMDMYwbrcIjpCGZlbQp
i16CKs2aF7ZqHjl9zf2NSIbS9rec22N0AEnhAboc9GG6bhr2uDKYhe/WjQnnFY5K+5xVGrI+sRUP
AjceCzWywTJC3AdpAWGK2wY5a09C2VUvDv3Q4/ya0pAKrumOtg1swRzpciCLIHOMWA/7g6qTKq4G
XTODGzkr6dP01Cy7ddXR1t9oniz/imKVzkuFW7N2r3hebD8oFFo576YS8TqzSBr82jHFCtaNnFbm
+xSKGMpHZvbdA1XYxN6mmmkCYzXNhrOpii0gbZPcjOh6MgKENcGBmG6vR1W4C2sxDe/eMBjhphSV
QPR+jGMyN7sRH4FRdb86O2+4aQMVQwBl7GwEXbJeuWUw0Z0mtKDEC4qj3pWansbJaAK0w3+tkiIA
Gn1MNT1GeIiC4SRRn9MaBIhHUPt4BQU21r0CyNbK7Cf4sYlsggQcqZGOK9vIdfAbjVrCL8uL3por
pEZ0q5npoDsFitD4eDZG8zOuNQ0POGoRHR5rVppQDVIie2uVLYA0iea48ihCMQBUMGJbe5zCiTar
ooCbuotRYLkThRd9hyyCsoraRD6y9GU6AukQeMjoAMd/lEY1PpieBePKCyZkfUcAl4gwTzpXHC+r
BkxEmWOp5JtYrpc5WtwexNqfeS3ixBlEnvHXsRt/gYs36TSDu483Eay877Lw9HdbGWDt01nGbDcu
+xBeic9BhSaBaH+iSGahopEGoElHKklvI33VR6QRy48wKXDY0YssgFBXhTkYMwiGqOtrUYuoDnBP
3Ho1I0DdQBqGEKn+Xq9wVjMFQpPIKDxVsjHhW9dAqUMSCbm5OWlHO1PSVS2hPGmhxihVvTS6I6cM
f3Ddp+jkqHEDSqC2cyqNnOPjOksTFMLIyDCZCUseNiu/kgUXkmRBX8yDKfPXGWmmvQqFraMyD5NC
XkPuRGB1DEIaM3Uf4UZvIAcBzdGUs45CXtU8DxKYqXWamohSQ/HRpQ2nuWFdR50t906k+5m9D3y9
+TVNVZfh+Q3RDM7hqPM2Yl1J3NQaYFQpALaASlV2KFLLRCEaZV1E4/rYCB5JYTSEbJJORRw4F/gt
+5qOSguQJxOfyjhAhBBaIhmOLlMk3YxdIpcviCtlzabhHRa/sSCz+g6CURa6tibNIJZgSKudJfVS
9W7kPQaq1lj3wY+qbWHNKqiIh78SH7W/Td4qAHcQOxtFhlkGWl3xvY1qGmt+ArSrWaQrHTQWJTZK
a4fg6pi82qCwYu6twuiuG3pX/X7w5Dz64PpMWCTTiEYN2LcuIHsjI5C86y40gBKsel56HclhhW4a
ZR0UAjvKZLMutzJO94OG+y4baBoHdHBrcvnO0EXxYFWmqeIxYA+A2+2yBZkeA58bnBzlI5ozVRrI
pNgmetIs9KDekSF24a/C8yhLRFqrpTNRbmoPphdJWPsa+DpQkEGPgjJ0BTWqKyTVBVxCOS/R5Va9
K8ZEH7aFpSWPSmWPxqOmNsBjEbz230kIp2rd0dvQdkmnGf4LHYrZqSCLFZ8vG/tzXkIdO6aEnGp5
H2474HXoQraV8a22eS7dFeg4Z2gvB3l6C66V0mgIRXJfJYNSsM1NyuZ6q6Oo25VpHF+VfWU22xBY
Sr+ThywOgPz6KaQ0fz64pjbPEDSbzNkqIRni3HaSSu29dcElF3wzQQbakPi0lA5tLNlF+wIapSZ7
92F3UI9R8hZdbi5CrvXChz7eaCotzn/zwhC6ZQF6E+6WywlKf/ejNJ+0etaPbB2ei+RiFsOAjRVD
rqrmTF8HnhEkoBWahnp+VfK+pTEu5wN60JRupvi1ZB+3oLiSANQcmAdbG5x//uP//Nd/fAz/7v/O
7/Nk9PPsH1mb3kPUaer//Kf2z38U//NP97/+858GG0M1VFMo/A27WdNk/v+P98cw8/mXlX+bfM+z
UJCI0C8O6fDCOcrF9Hg+hn4qBhrGhgEOS6iWehzDFLqQFR/O1dShtto/FF4Cl1i4fz+KbgvZkk1d
l+1lFF1LFS31BJdZ8apoe694zpur8yFOTZZhWcKyZMGPthcDoTvImjfzigqZvKNctW8U/eZ8CPvE
XH0OMf+ET99D1asx60Ou5Gjf7JUdXdQNDYFdtD0fRign4piyrrECbIV3h3kcp9FGFNhi4gD/y3ec
pm66BvsfOeKA0tw63RZr6QFZTycKHUiya9+tNud/gnJqNi1TVqmvqzqzKo5/QlB1BbRoO3HxiLjG
gCnZ5I69HnbIw6xVB2Eseafen485j2q52j+HXHxAYbYyfTYAHEVRugklRX+CjeSpu4ytW+jBpSHO
f97XeKx42ZBtUzEX8cpeVuNMRRmgd7CVcQOn3PprOOIre9tt4ZdfWJ/KqZ1mIV/xf+MtVk+Vhtyk
qh+79lN8O7mZm9+EN+3Wc4ud9QTyZHqpf3Jdnp/UU9+RqgQnrWqSQJrzUvu0ZAsRVKhRkT/6USNf
ky2au862FPd8lJNjszXqhjx3DA3npOMwPRoxpYkHh5tctwck5iYXit62vgFIQcvKie/HfXCwbs9H
/To2XVfRt9QM2eL7yYsJFVlbS1VF41ZKevpu6oTvqNDT/fkoXz6bLvhqpES6YghTmNbx0Cp/KCKs
kVXHk8dQeg4HE1Z7xaOv+NljUjL+Ph/uy6AIZwlTNYSmyoj5LGYyiuqY/iLh6rk3XPwq9d35AMqX
db+IsBiQWhWp6rVE0O+yvXVId/4DbWLIpyuscV3fjZz/z4DzsfppDQL9FyA0EMuvXHosD+FO2Vku
HSxa9xxfkutdCHhhCpXFtRnFvpQbBgNE9QfB3J5s+9Je/nJCz3OomTzx+FSK9dd++DQkyUN2vurR
KZUP4U7/iYbVCuHvDXv73nTPT9+p9fc5lHE8ez2FRR47hOq5Or3nGk9Yq71w9J6csU/DWSw6TS0a
WbaJ0fCy7+wnZDLOD0KZF9XRYbuYsMWiA3hQtcU4j8Lp3OG62FTXkOy3KHWvy2vF0beKE+0wh/5+
aTF8PZp09pFqcwhq3GSKvhhb1I0CoYyBsbntGpAeNqoufCOn36gHpNPXybrfBdsLw/26Po6DLobr
Q3Oqxjlocu1ti82wC68BLK0AzbnthRP+xNSqskr+ZnJ5Mkp1sb3GiGeKNIsEaA+yg4Imjoq0gh5R
FlzbjzQgAbTFiNE6xSObbZ9/uzDUr1+W8BZ1dU0nVTT0xTWqqWVjDR3hu49+jcrtAYrNLnqatwSy
A2sKtwq7HJieq144mb/mSXzaz6HnZf1pF+rowLVDO4fe9GsUE9doEn83HL6vEzrh6llaV2uUTNYD
rOoDGhgXzpmvO5Pwtmyqsi50W/5yCJhc51gYwDDqE/3NxwoEtHbVOmHWBxey9NNDtTUFwpJtz0nE
8VBH3TZCikaaMx7SVwOecrgCBLpGcPMG/fk90mOrCJykA89xlW5gJF48xudz5ngHM05Fmy95S0PJ
cfELNC2Ju6ZoITPWQIosKssF0lQI9AT5hRV9Yl51OmrClE3LoIay2LEGqsSDHCssaA+ezI8ANJg/
jH//4x0FWexQL84FIEY+Xqo9V+U3EF0WpdULe2P+pYs5Owqy2JpmEmaT3M0joVe8xTZkjUZu7lQ7
6UV6x4NcbEik2R6zG65+4d5QxPng6uIapNErV2lDcARj1pqTuNJjs2rW9hZlqE1+4UY8sTo+j1Rd
5Jlo60yxAdt0lv9Mk+JqFD3INgwVyuLCuL7eVSqRTFM2YOzznlxEGvJAHfV5J6jxtZ3xNM9fzn+1
UwGEqms6j2/dZF8fb7WkleBcAFNB/AdSIZrefvF2PsKpBf45wvzlPp1bIBOEnahEwDMvpoQcXk/W
he8h5qW1WHqkq3hL2IZFBcFYbKLcLG2b/g+GN1uIfAfpLtzlj9Im25e3rMOHwI2d2oU554Cu2Zdu
/Dyb0jjNLdofDhRx99I9cWLMhrBlYfPVVIN8/XjM6PPWSlM3KE0PkAAteMKoqovk+W/PrKnohmJw
/QLuWGbPChUmW+YR4ChARBW/3BZ4TAYYI5wPc2JyYQYZGheuKrgAFpMrcKgBY9nDl9kC79zGW3Ub
7ABU7s6HOTFnR2EWZ5RudAEtXmr0XW7/UMr2G8APBwbvhaPwxItAPYqzOKaabqDKNMcxbkyMHlxv
i4gZKYusretrgDXbSxWOE6cFAcnJAIHrsJIWOW0ta0WrxJ0OdOQpaHdIgziKeaVwZpyfwFO74CjQ
4kMhomDghM6HCl+jrdgG23bdXUu70VE39ia8td8ykhVpjY2ywsNfu/NW1QoL4dtuDfts57vJhak+
cbbAXINSyckFqtJYfNHRT9QGAMKsUdyucNikffvnwpDne3ix8Y9CLD5mLQfGJCc4kQ0fygYV1I8m
cIUTOO1vD4dtB9NCykfBe4neuxu7nNabfle49vX5n/G1gKRTcICXSWVdERZb8Xi/516HfFaN+7DY
1gf7LrpPd4mLRQAaQq605YNsLj2UxKmRfw65OGI0HeyUZYJuNR7K9+AZ1d5t/eJfUTu70TekhRvJ
+ejfktv8vkdPxQGIffhXFvbnn7A42YuuiX3N4CckVe22fvNoNupDhKewU2tgqc/P8anjQdMtXlYm
Z5q8LA9XWmaGUYTgNWRDw0dBK93R69mcD6KcyGFocKoUbQ2bG1Gdl/Sny0qWajoBtLSdaD/ByPJv
oBUBe13Za6QvN9Ujrr1+ukG7zwWceGG7nIxNSICeCrnn8pxNQAlPjR/geIiihhw9ZKW8yiE3ArtD
ZuxCdffUdJqfgi32ZhUotl/lDLRu7IdJnraWMELe2tmFrXEqDu9QptPm2fQlkR49/EFqaRCOLNnY
oaOdZHYHOJTu+Q936o6yKCHbqqkrpm4tlqJd1RFSZBAxwjaor9Q0gLEa+AVE1hz5lxbzRztAYqJD
G/MBLUXxt0sKqgl9wbQNCiSUkRcnr1bFI0AAoTiDnO4GAUZcyrbnR3jqFvkcYvHBIr0EmlcQImgC
ZP4DqQ/vOjA310C6k2tI5uPH+YCn9oJFRMPQFYXMUFvMKbYpaTmpnvJXFQM3SgdIzbp2SKa2zWpy
8KO8C++Sm39hGxyFnQ++T1sQqDPAVoDyDnZ39Ln2koR5L1aAJVq7dX9hkCeuKJudxjvTUC3FNufl
+ykYz+lhhG6G5JzB5VgWG9/6/venkWoB2weko0JyuhhPUGUonmF/hM7dqnCba06UreJGd/gv3sCm
ulYOsjvfvsaFgvGp72czLtlQFFvVEBc4HlsyyvUMK5lrQZgcreoVZMafxQYF++/iGdSim9Icd8A7
jpeegqdmVddkk7KhrgLaXpyiVimV2KkV4LZRUsr1e639dn5ST2wGutUwnoVBv5Ca5PHQhGfXVidR
cZqq6BmlNMYgqls05VGXApty4eo5kTLqpqlQ87B02m28Mo7DlWlWyZMYLafZGNvBpRe+xnRwD5Bk
i0bzVvrbZ+ZROHuRTZSaWdidQriWikMf/bFG1dXhaJ+fQ+XrJM5hVN0mcTH438VXqpNybtAAdNWf
0Hu7hXB0kzri2XxApoE+m7l3pf2lAqWYf/txwkZQdgIfDiaHaS4WJTJbMrVCxiZvc2gQmF4/4lLp
lM6+u+oO4XNxG97b637TvLZ7sWt358d8asjk4ZR3eTHRB15EV0tlaMdUgfs63oazhHQIe/ddNBeu
gxOXniVbFOuYW44Wa5Gb2Q3SZiJACBv7yLK9ARQv6z/Oj+RkCMpx5JwUylicx0vSz7FBAb+IQWRX
lJscPMdBje1wLUDBOudDndjNf2W19OdlOvT6YrNBU5rgskgCS1fWRW2u1P7CGXlqMLzaeWIKjW+z
HIwq6UkAnh1VQzStJ6nYaGW4Hcf4cH4g8w89XnvqnDmy1OFvmIDhj+dsGLK0MycG4ln42oF8N7qn
5KcFDgVANNy0C3fLqVGxxC2+EKtdFfNi/HS3BKSnGvAA4UxZvupGbsz4RbGzf+HrCHqdc5lI5bZe
3NKp7tXKEDGollOwt14S88JiPnWPwHygKchRgQCpvZg20qg4h4UhHHiFMCW/96/gxtb+Tf7W0R1P
N9qmvkb/e3OpIHCqpncUeJ7gTxNYkr5GWkpg4wbotgtGzjVvP1CLub0MQzj1hOP1JpBRsWl/Gvoi
WJ6BmY4k5Gi1LT51znCtugzyZbqdHP2grhGufz6/GuezZrkaCUZJxQIsotqLQ0LCUQU4aEkGHjfo
Igzek1p546rMB9prOlrYGmLW50N+Pf5UHlAygzSECvxqcWhkcsXYbUKm2BWMgYEgHdyapHftJLlw
u1wKtRhdXHZxGPoVyuYaRsTPSouBTviu+hdvsfkPWk4juYZF9ZquEAv0eJEMehWDlQd3b/T5egI8
Cax2FKjNmOqtjd6zXU03kAU2hQyopJAuDPPUHgerJGwDwNJcgjyOjkV1h+lzT/RZR7KzsPMc1wpu
Qec/3PzHfBkkXX/6BLwvSEGOw+iYqIV9i2GBtrUO/1OC0zbV9tL6UE5O5v+Ls1wgRpYakLf+imO/
zQ1LUm43/IUoshNceICePFZ0eh4UMDkhKdwej0lkieFXdq043k18C3Z9TXq6S66ULT4ObrDG+3uF
y7rbXjgvT6Q9bIJPcRdzWdtZTE0aUu94aDbZtfiD9Vh8sNfGE2o4WwRfIC+u4jv90jF6akcY8tzn
AWnJ5bM4qFs/VfQW8xoyn3adPdsb2Mbf/JePdI83JhlXfIdEzoVM8uSpBuCHyj7PHJAq6vEkJybK
zemU0nNeQQPGgG7T8U1B4Tso6DC/9sUM73RIU7MMlWOGZ8ciZDNkShilKi3uvXbg2eGYV/46dToH
m5tb2U0O/9I9QUNYMEYON8T2jgdZdznS94XBmPaYlGyUHZr4T5ODxeoa86EL6+fUjv8cbLF8NL9K
pbqDc94m35I+XKnhTdNfuBrmH7zc7p9f3ovD0zOAGMNjFPhd9ZsyMVZmivrjdTyCCK5UJ4wvxDvR
VSfvEnwy3gPkestvhriunDYAC0DJKBux9t/ND6wuqRWr2+QKefxpjR2cUz5dbujPycPxUInM8xhE
09xbthfXblFXGXr2OkQXa2YJjemrVv/9FIkXDu0YjWcwBOrlId0E8IED7lsAH0q8SwqQmTb/unv+
jD5xsBBm5gKawrBwaFos/EkehN8PhFHvgm3zke21NT61/qo59NEK7TN9iwvfVv2uXvh6Xy8H4nKj
C1sAoaI7f7z8QahB3ahgXCoFrHNffi4CrCJ79RZw/DUYeyexkG5pYnl/fsAnPt1R3EV+qxlVbvsN
cbGFX0XefWtdyNdPDwy0ro6MncU753hgiQ08PexQ0NByY5sYyQc8fMgssKIolG6lQn+aJk9HTrDb
nh/ZieL6/CY2LPJzsA48444ja31n5G3E0LqNcejcdtc6duKMr8O+3PJF9R+tax+id+h4m7XYcF1s
dpcK/Kdmd66aCqABPPCW16NXBV7Zj8gpI2WFhgkinv2FAtHXkwzsIs2KubTxF+b6eJBWouhCSTS2
hQGvBWuUEs9mVfo4P5cnxmHAPaRIY5u8VpdP7maUJiuRU5pA7cwQRpQtuRDhxDiOIiyOf7lLkJco
EvDpGu6S4NaHYW9U4kIKdjoKdQt6KpiQyYvd3SsI9jV6TLPVHDAjHlCnrldZeyErOgF9AXECh4vn
okrJdXkS2xb6yHEc4+Kdhn9SxAUm6X1mA41j65biV2P+6EWB3ozl9khvZR3WXxH0YkA/yizjhJxR
BVSzsg+KJyO3h9kvAlbnv+iJzI3fSFdPk4GJ0iZZVFGqChF23USOdk4qzCfpDirBN7R5HeSyb4Pb
3p1zi+zmYtyv16JuaHOrm+euzFttEVcaMRao1Xju8vu7/NDd83aiFEeBX1/Vm97FwN4pbrTH5uZi
LfXrKj4OvVhj9A5Ula9vOAjaurMqy0P9EmwwtqPBWDdO8SNzLtXBL4VcnEFTG6OoDr+cBYeJoRrD
V/Yu7JyvKenRqJbpPjdmUkFTNpwmfhH0ZlSTpdW1W9+cLuyeC4NZIma6joZT4CGBUUXJbGazb4vw
b1fEjgezyK8HnCbNsWAwVfHMwY6F+Z0xehfGceKSP46yOAbGioVpGvOUuRF6ZQ5uiT8jSP8/w226
R+1RXykvvvK/WP2nZtDgJgKFxzkqlvi7mqYonEG0REMJl8mf8KcuDO1rPWJOXGhFULEyYZkvdpdS
jdg8Vgm6B/jc18ntqN8XKmqzyJfEinoh2InRHAVb7Cc4dYE0RAQr/cHFwWudSH8unFLzlzjOLHXT
4F2ugJinCf3XW/dT9agLtUzrKJnRvrK2cxs3/Y1u0ip9hnJ7VW2s9fl4J/YSMC0Q+pSOSMa0xYgG
pOUTu9UsZ4qlta6/xIq5naXWoosP2K9pESV0AGEz8Yee57LZiBazr/YpdfvGlR3tRnvQHntnzjZR
K0IwZA3IGAOhZOU77RNqIe75cX69B4+jL8ZZIqtTYVJAdD3aDT7qiHhVTsGl5PLUavw8yMXpl6Jl
pnYRg4zF905+1uV7w99ZFvaS9oWleOLxczQifVEVa0zdmyqoHk61oe7nwjBdD/twHbjZLnpFCGYn
PWTrbIvr8vP5qTx12dNYpf9Cj4AMyZp3yaclOuFa1OujbDr4IvRrg/ertS1c3R02E02mQFlFm3AL
Y9xE5GRV/qqc8Em5VJY4tROpT88rljKaWHKfGj0c83AW5Oqdfh19J8H+C8ENSN17ww5q7gTFPy+M
+8TWnHlrlopujqKRTh2POwmbBnt6EgiI9wpglfoFbx1nZpkZwMbvjOfWba/1m95VHfO92HokGtkL
/kbnf8bXkdOD0mg3CFqJ+pfeb0chCFIUneU4NTy407m5VTDzubC8vu6XOYpJ6Y5ciQLM4huLrkcv
MSeAlX8o2VurS7DbjQuHz8mh8FyRQRvyDlxCR0YNBihSRjTJ6wKf4B5n6ml3frZOjuNTiMW+N+VA
T1mq+LK20X08YPhcVhoARwMNz/8m7cx2HDeWbv1EBDgPtyQl1Vw9udrdN0R32eY8z3z687H8b1vK
4hG3vW3ANwU4lMnIyMiIFWtdt7S3GOHolwMU1pOFJdS+mcGmn2VDffJvjIBZfwP78MQUSiyQQVmj
kjmBl82waZp+0Wb+v1jGmQX10smNMsgLTeKbTEsPZ1kmf2Ngc2cV7y8dnGsdhWASlOaPJtgooDLT
Uebjo5T0mTSE7V3a33CLGdCZKou0t2t79oSDmy/lFASJFnhaDweWHTm5381DDdF88JDNcEZf38It
n+MSoABEoxMog+BzjZKMMF3gCRo6lPZY/jBH5N+Lf/5EpQRNKUO1gOsyHi9kPrmUq+qkRjBV6yWQ
qzT5os3J7fWlvL/PsEGPjhKbphPp1509C/W5hM6NtEB0AN0ibIvQDZSwetlQQuaehlbfdWtbR+jc
mrAiGB0VZQywBts/HFf10S6jb9dNbLnCuQnh28Q17c1ADiVvruEaN5OjBtRZ1l+W8eN1Q3trEcKB
FHZapJcYiqMGRsfc+SjF+k4pZMeGmALkYWPrU42NQI0e9aLVUEOz9sbC94wIIWemBQgBI0YKPkqq
jIgbyD/+p70yhHiAZLhsjA7f3ZKTTxIiC2Wv7YSczTNJ94LBHKKOogkhIEKEOIcDT/KapvwVrTBf
gpWgRh3g+kr2zKybeXZe+qZFXNqIMTNr36HqeIU/6ielrJ0N2z6Wf69m/RlnZoyqg3XJZDV6AiEU
2jLPilY+WZJyZ+nRY1L9m3Np8iCxGA8ggRdWZS0J9IlOjsZrGmQHIFLAsIel3xmH2No7yjI0JEmw
DCxdLioK4a+LDEiFsXJf5l9jGMOhrtopVe1YEYsHxQINLnXwVbk+cKEahIWWB7Ge7jjCGkcun3HE
f5CdCgPdoDZUIc4Y8O/rVYMZHWJvH24p/cUesicF9mivb9LyMPdz5wULpEbXPfANn/HOssP8BP3C
tbcrnFdglRaFNHii4hfjFeXn9XEwehB+IOrhKS7cTp4COgBm3Q8TynaH2Y8Bm08H54/9GYINCBrb
cPZjhJOd2rM5LDP02YN1W//RvwAJhiUh5u74NPqQFB72wN0b6ItLi8JBn6JaJ0tn+dZntO3Cm/aU
n8yH8Vfnjl7l8X82JxyNmUvT6BsWOHrxU/0EjdG9+eW1pBeMPMqO625F4vPNFE59qqnzSjQH5tIe
P9A6fUxm/7rzbNyOqsxEO32LFW0hVmuAJUrjXOTMVKxcoUmA5Lj1AfZfJvd3zsfG89XElLG+YjDm
iDiSxamWKqiRaNCK58K6gTfOG56Nr/at/ozSLqJfj9GTHbn5gw7t1+7UzvZC/7Yu+qVUJIkCLZ+/
qOD5BjN6CAsDuVvn+5IFO7f0RsSBngVyB9qUgOpk4bPp6ZR3ZhdIHtUABX5rTfui76bUG49y9vPM
yrrisyshrSMwcCpW1gcxciewSXzsPlefo2PnPjxAlklfGbYdNzj0NytQwdrJFLc/6NkPEJK31iGw
Jw0/AKkbv/mCfmTwkt9FyXGcvPaxuZmPMozeN4inoNgTHfYKWRslzssNECJux8BhgvAXT/IjsjsV
OM2D8TX3UkoC4+BamRvcG73fpX50t1dc2jiY7L1N32sdv2DG+nLvDRvqx66x+cIliowqpHersuT1
o/l29oS4rvJOph3M3QhBibC/czrCTYVKpQdD1+fkSxiCUajhe1FOyY/uBXCZW532FraBimBTz4wK
m1oOzqJWMkbhovpj/tECpjf98oEyHfKTnn4j7QIV3lCT19YppAEwpsEtVWFSvpsPkRff6bfz0TzK
93ux+30SRZAD6mrZb8VvRzBUxX2SIBFQIUT1SUb2yvxZao7bNb91wz8O3OeWgAxc+seA2rqdZVia
m9/K4tsk/7rjG2u4utyzSwPCnV+tBMZWQhtklobTEj3p8LRpql9YPydiaJDDOJh8Nhj0Yozl81jd
/BvzDgPv1IuAYoidtapD9tBRw9qn+fZYzsGjPH7TrcKr+xpd79m16uwpDrpDEc5wiv1M0Fe8/gve
H0AOhMGcP71fEh8RTUp5O2ikMKYIqRQMoqvjb2EQ791Y7+P4pREhs4CbrS7SBCNkUyqFT9DtN+HB
Obyar/3tWxtvdwZz49Bf2lwXfhbVR7hYRwU9PL892BEUSNAnZ/7awcvyg+lCEvkp99vlX8x0YRaK
GxNQDaBzse/FYHLLQNLE3EdsQFFY2z9UJTgigH6TD+WvVNKLncRj6wNSAcR3CKMqaM7LdeYtTNPF
JJd+Cr81ajFIWFKU/OfHUFMJZrINJphoLWymlcwxxKpK6ZcqwFFpzG60Zvp43RM38k/qw8xS6TpQ
fd5KgpfIEzSQK/vq/zFWIZbr5SfjIB+1w3xT75y8LZcEaQGdGrh95jeFS79ijro1oqn0mbMvx4+Z
Bhf0TqV9jfBCaNHOTQjXjhP1zLHIQ+kvtKCGxzC5axPbbw3Tg37eG+LTzv5tRGXsmdqKCQKWZAp3
6aKYSZ102NNP2nH+Pb5TPVi4PK6D55VPbW2VJye5c3fzh00XPDMs7KWyhHYwrIYTdIPc7rn0QP9B
j5I85V8aJiez3dO9ubUG28fng/ZOvNH1aKjlQF231vytgjM6Cj+FxV2GdpEtS37XZzt7u7FCYiNb
qzgKUAQxu6eJOkE4izj3rKF/m9FiQPhS2wnFG6MytrH2e22OMoONsnCUEzi25zjuS3++Gw+oSjPD
DUK2PoEFjG4COKWcj/kXIHvjQb4Pcle33D3Yw8YT+OIniIMZ4YQOEVK/JVETZt91jDy8QTYBNn4S
0zWlkA5MKDHiXH5RfYdB5+yuOEyPCHL69U5RYyseAMtX9BVGpK1ljcvI1k8a7OpqjD9/HA8We5F6
/TF5WkEf0m7c3sjXQEadWROiTwxfb1fbSek3vnJsyRDD+xaagMkbDssPBHn8f8GydWlRCKpM73et
pq/rO5krT9khX9f3SXX3nxgb0e5icUJoUDSZD6uzuD4ZkVIpx+QAg7J5Uw1V/Os/D0MGSDpKc9yB
GvH88rPVC9o2pYWtzq9f5oPxgMaVH/ymP2t3GXBg/ca5RXrqsBfQ3/qWQrg1gM+ZoFYBz4Fpv7Qb
QCo+jEO2fsDyZW0tBqfxrrpl/tEvnte3nIkgLTxms6+62Uf7ft+H3vBI137CGrbOco4yXPS8rPgJ
w2v4Q3udYF2MD8Et7DRHpF5W97UOy711sJ9RUT+sHzp4Sv32s/rV8cudaLIVsv7kblJARMB9evlb
lrROwOHqJYDU8gv30K9RvAdM2PKqFdfOCw6EOxyulyaKPKpCOXQKv2DeKRmejPRz+C9GS+038Px/
jAiXS7e0ej0FduFns+l2NhpzuxNVG7cJ8DaSDnrTcFq/vY/PPlvYJWbajQG02MbyG7oUgHdRnQls
66vRwrouV+pr18je9XOyZdTRuLCB+DAVqQmbN0LcbfcavjLWLQjvEh6zsMvux3FCeba/jxX1ZSjV
nTxuKyuGSwvgNTVOelK2YFWC/sfJIqbx20MnkSA4gOfND+YzStIP0bKOCB/D4y5X05ajnFsVviF8
7g3XClbXCks3UEtNfONp8qYDwuQ37S0CRPsBfWODLQh5SClVsE2EokvvXIKsaMj/qFqg33yMP7VP
0AGQ/kP1AIMaU2VQQobfuk9q6s33u8//jWRsBQfxcXlWQRwqLDmXYJjtggmf+tihQ0k4gv6lI/bo
xMLhbjiYx+pk5q6tn9A/gQn9une9NRaEUHRhX4iGcVeqsbVEtR98V0o3vtG9cXblu+jLyugjeRb0
SAf1OQ9P6e1ySFwv9ocnwtHh+s/YulXJzui0QixMHU98nWhdLs2LjG7SOpI+Po2/rMxMwWd2nvnB
/Bmgh3/d4rqv79bNUBtWoWeAG+LyqxtQ7S+BrdUok7wYCBB22Re01Q+zvfNa2XBp3uvgO3it0KkW
0cEzJOqzIrVoflaIDA1lsrjlaD+qSdP880AB4w0sTGuxRQWBe7mi2pLkWIdkxS9lB5lA7Zc4G58m
OfkCYWHnxUuFXzV7y9u4PSi58txbEULAkoVLPJGRGteyuPZjZX4JtPwlQSD2+pfa6HBwS5/ZEBY2
oHIhJw0uOqIQ7cU32THwgyM9ZZ8nn7fPXrP1yYjw4PWATjiMHV9uJKXqEsFOZFpVNb8L4/IOvd8k
/3R9VVsbd2ZETKATo0XezyprX6o43bTqXqCj3dm5rcimwrNE4RT2bBzjciESgj4VvE+cbUcaRqQg
HAvgVkS3oX/tais+qUMRRKGXhIZefedLztVOeNlcJchH3ukQTQBev/wFap8XplPwC9S+c8uOB5i6
l/1vBVBCN9Bg2s6MKwgHWSqQezALvAMZ8Sf00v2V2dT8lsLoNtBxCz3zhmk2fz5d/35bTgKDFTcy
iP8VW3W5sspAblZHdc6XtBd7QrS3fV2UX6/b2Nq9cxvC7gWSKimVhI1Rkb63WXs3ltNv101sLoOz
S2bPSt5B3bS8noY2dSo/yHXPzF+blJmyZm9KddPKWmuAHvWNTuVyszLbaRDgWyo/016kDukp5TlM
/kWgJU5Q38IHIDASNstMlaFGQAjVcbBOs36HSIgbmr9c367NWMTcPsWglV6Bg3W5knEJotoplLVC
abwub74W+ROjXPClFWj67BZN1mAj3lMr/T2EJtAfM1ZxabBKIgV9hLni8bcO3qWn8YgQ9G6hZKO5
ta7obzuCP6dVJY06bzLfntzsdkWZlo/LbXZUP+Q0kxfPuoN7Qz62txClfd2n6dz0ELi11roU7XxR
tiApEMdJB1QeJeVh6D4iLOfOe8OMW1sJ0R5wMYMP+M7X22JCn2Xmrlq3cp2VHmEo+C868muvQfxk
53aElK6vGhACq53sARi2l96Zt38SI+5NZW+FPkCqeDxwxRVIeukbkZYGTINSbQqz0JWcn5b8S4GG
u+6c5mAvzG4u6szW+gHP3j6VrihBZcaNXzzgh+TlqFnjifK+7MN6UN9tH3RZb+XdFX57acluctQ+
Qqvwc1RS/8h+c47LQ7RSTHnaIyxhp/gEAtmdTlCne+WXtcoT+ntA5I1JJiprZz9COOfm1MBpn6cN
75/4EyU2CHI/Fj+1+9x71WAT9AwvgpoBUlR/j0J26+kFKyLcAWs6zMiI6D5SlHEQmz9PfDDdhnfd
TXAc7lZACaotCIQzYgw9k389tG1cNitOFDgL5RgZcuPLbVfHoNP1GrOFBNTauBvm3LtuYSvJvzAh
+FDLsQyUBBPGMxpyd1zUR+mT+SH2qhdY8T1GAKXfrpvcKvaQDvO6QyOB8r2I4JzHyW6bZeBWOEVf
JvyI2fqb6rZ/YjrsFlGGx+mgNUwxd6f+ufKyU3mzV/XeiDorNQqxm/oKOyu4c1EFi1zKBdySq3Y5
RHSFWQLOGby87RGd/dG34aNqFsfrC9+Ip1iF9YJ/aGeL9GXMoYxaEOZsdY1KFqLBp8UiNKiNtFMp
2HIbbDDbwvwdg4nC8hCebaNpiWDKjZvTmFUPUxXeXl/LBvkEmu7k4gpMHly8YhvZkNNezzqHChgc
5i503/exZ3427gx6BvXX68bebxzDbesbilzFWq1eHgN7cJKgQTnBT3rHTaSTrTNCs+zML28agdxF
wTEVtM+Ey9ZqTURlOjpYcvUq24M7DSb6nTsUD3tGhJVAgNrlTYaRJHi0EG8q9dY1Umsnw9+2wvw8
LyW4Tt+K82f3QqHm3LjaQvlQtx+KMP6yIDlb7VbBNgLyOqZPng0pDm4m+lkf5fZsDaxGPxUDQ+Vu
P/nFcbhfsRLZJ4iubgcq8CXH6nnvmn0rPlzeSJe2hcugUbroz64mo31f9AgBPlfxna/pXQn2Jfay
HzxNmTEduwNB7Jc92M/7SgWD5nSJYcnkeJE+X3qkmi/M+Ft56efVCtsq81clCZVDU48ndEN34sYG
xojOFYVxqvLklXjnpTWkno2ql7r19pke2ta1fyC5jtb7WLvpqTkshzWChW5cuTI9O4A+e4d9w6Eu
foBw/eldypRvTVIzHZ1X61hAtjTcNzftMb+VTo2bHapfnL1bYk2ihQ/Me1/VIDuHsgf5r8tFazKK
2rZNchM8Mlfmhk/jIb5f54+oynNfOF6HcEToIe/4of0QH3eReptrpvAJH5jmMCUoxANtWDJ0mwlw
GhejfCiO0lP4aBycR0RIXRUKyPpe2dvnDbciaq9FqTf0kYgIRye5anSNDy3fJblnqO538kigR72f
fOp+zLFrvGVWe8PL76/DVcvLAI24NppAQFxuNdMuQePo/Z/ZTXuyb43TmoTvUb+s1474RTkWWNFW
CiZxkKywIV0NyyT3++oJmWxvjsujZH/I68YLIuOfx0DGRP42JqROLLRRQyMitdAeJPWXpoLPwLJ2
sqeNFTGSxBwKABzKHCK0IlAipTQQi/Tl8lWTaZ8jtOxUiKMNT8W8B7LfgIiBrABfAXs1T3bu3MvP
VGvjRN40ZX52OyFipdysEDHlX1FFrzoenDsI3ai3icW2MOjVIGm7zC8WijQOj0+0ccfUcEN5j3ls
4/F+YUusuaHSWGl1iq1B6g6L03umVh27IPBb1Fgd4MUAVdsMzPo4nKxg8PQWQZ6+2pun3v0dwps+
hCpID2V+x3/ymZsVYzh5FdVu835/MncrqLPJPPBhamSkTUxqIlQzJyVuMn/lZWDiGU0c+zb5jKII
g8+fV7I+BFx/Ij5Z7450boS2C9PC2ahTC7FMHdMz+aEFM1kFoLFVdg7HRjC7sCLcWnFqG0M9YSUx
XoeF4VRddvX0R+98u54d7u6kcDvJS96HMNfjrg+kuj7CmtZxxdtXB7rWn7pT9LReFOuTdO99trFE
JoI1eMLWbgKFmssTqeRyncazFPlOFx0m6VuTzW461W6b1zvhbCPSOEzWoUdAAxComGBJTZ1xYNwp
9lul+hQOSKE2WkpPvKf4bgyHhKzg+q5u+AgMXbRvYUighCs2f7KljpZptinbohtW3abaqxnvfLgd
E2+QmrM0FaWRNplGTNTGvRzf2E7kRnAfXV/H1ic6W8dbje3MSJKrbZSBDfHT6pV3vRvX7WGwrEMT
2/4/tATEboUOsmUrAk7sqA/VGDtpVCe+kltVxYxSL4d+NOQ5jC/qsCDN3MuIS183uh7Vizv1zSjI
PtLvtZMlhK04TGxUcJvEX5b+if28M+R55zX57jOtJmivo7TJVCTcqJdOXndpytBQlPhDUyHX1XhW
ObtLucfI9e5DCWaEoOTE0ZTUbYw3dMFRK5YXPU8OqHb7nbpHtLe9IqgMSS8BbYlllX4I5toxQ/i+
8lox7505bRFODe1Eux8XIzT/cZ2OpQHUXYllGV6nI3K5g/StpkAq8YzsYXrIAZWEt8WTfrPPQrO1
h1BDr1I2q5aMLhgqaCq2VLFiv+mlIj/UckKV3yvzvEJIeCmR3jhO6lhPx+tO+L48ti7wLUysw3L0
bi8XiCI1XG6Nwi352f6ILPcBBPRwo9PsgZTrVH9ZKSn3cOxba105jZg9QLT3XbMYTWW7HIIy9ovQ
dicmvhybwSdbQrD79+vL23IXXWEyCM2wdRBBOABLsiiBjra6LysIOOeZ/LGF75tpE/vDdUPvH9Ts
47kl4QyEUjAiIz/GbzlBCinIy4qBAn5EVqB80pH9ds1jDiLZTXaZ/N9D9t6MU/wgO0faWReMm3bU
O+jDxbRRtFf03v3wDob2zrVOqk8ZcO/7be/q3+bWv58FZjx4kuyEXe2zz6lk3fVTcJoMa8c1t+Kj
Du3Vfxa1etGZla7OIn0mMvuRUnyN8+aR5tqekO27u3ndONCsIEZgujJEwvlCzrQywvv8euldvfls
2D9tu/aGgR6yvcfNtGNMpJu3mavSZbjDfUiBvLKW3JQZo+Bb2f2azNVOBre1eXDqwfthAkmmYnu5
eTCNSHm18Ik6JJgOQWhIt2Y19jufaMsR1lYaWRRMZQiPXFpRE6mRGmdJfFtqXDkhS1O/2FW0U97b
Wsu5FeGNmyRLJzulnPh9HLpJ+zQGu1pVWybOtkucsVWMjsa+yXaps6foh+o2R5Va+WS07vgKLaj8
ACWMX/68HjO2wuDKVAA0gvCE7Ovl7pWmvgCOwMH72HT7+C7IZ9+SW6bNdjZwz5CwgTCOpmltDrFf
RcNHbbmH3yyrskcdncLrK3rf9uQ8MaPIg9oAOgOm73JJrTVl8lLLsZ8S/uqnGaofhMYBYg1vWCzz
tjmkH5CDi3wYh6RT7se7qLfVs8W06vwnqJc/YemT2ZwjfoJ8F5xygNyodf43PObr1XHNjnC1aEaX
juaEHWoGf1S38/flfmUymjwtc+XI3Ye5vq/bC5u7OvFZQJQLDvvcYhFh0peeKeFVeNG6UxGA3av3
bJ6Hs+8oRHjd6cq+zTGlKZQQ0sda/nzdU/YMCMFdl6SxrxsMVNrkNvVrt5covkf1C7slnK5RT40w
K7CgfDYfpew4QDoVo+rtFn76faVBmrs7Rs2Y1IPq1E/uitMe5dPeGoVjl2RDlk39+r2kOwXS3QmW
yeu7uHnxr6St1MQ0JFzF89bJZW3loUmY95uH8cW6n+5XwLX2x/i8X/dYf+97j//bmHCyEJpvsinB
mNaqP/Ra9SYnPsYJg6uljcKIetuMxY6bbJqkguyoBEqmu4QtlPrRCsKQrDjNWulZNSYbvJXaeGM9
y/f5oDp/lH0YPkhWn/yb4MyDEOY37L5D7JZTWpQWHXp/jKMT9WR3sT5riurHy14OsnWJQib8lyXh
KAxx7ZSljCUjeKwMy7WG7yBrD9c9Zc+IcBrmPEG73MJIGEVe0pluDbMmFYjrVrZD1NlahO+VjXYf
9+uu2Zn2OM3hp1xL7jRKkdXM7Fpo1i6jJR/lZUSyqI0jD1GXr9d/wuahO/sFQuJTxLFU5c363ZzP
TZW6ZrPzJNzZSTGLq+e2cyrQfr7eLWAW5vFmpoLU9cHO231nISLdQG3V0ViN2FlMsIbRi2b/en2n
toPH31vlCOc5iOW+qwu2qoWJz6SVn4+36rf+uByIh9Vx3tMk2jUoXJlIjOSJk2Kw/AMpGDBD3Y36
ufcBQZEH7FG1bb5sz86VOBCTJ+Q8ebt6Auh3HQZbKnvh79oTAVLxa4BXwBMsN92TgN78brwneFhA
IQoL1eUtrZulUlcpD+pMR4pDodUn7XjgnoX172d5gKbNKTCE1ULV/piz5Evs/OM29Hp5Mtq6ktsA
/xPbw2na6FPSLuvzIXP1wKGSM3lK+L+aEcJFEraIp4WspIkaqM31+Jkn/L3ThDuv880ze7YcIShM
bT70ibrexDoEHcZnM/mlLT5eP07rbxVvR95aKxEQ/IO2SJohGUY4q+qY+FEVJK5dOsN9PHdp4S7B
mH7MC6W/7etUrd2xi4y9btbWAs+NC3cIjD3WSlqb+HE8+Hnx09Zgps9/XF/hnhHhDlGtObbMYkj8
sRmyY9dDdB8mfWFAs5ZFgf/PjcFFREGKc8QUg1APm6U4pZo4Jb4VGt48zqHfjcDy6m4POb61KgtC
/1UbBX8XCQrNObcWK+ANq5r3cvqk6IzQWnul7D0jQqgNu1HOclIHn6P23Zq1R3mgsRHXk3t917ZC
w/lihOAzOU5pRzlP5aUMvcn6FrZfrhvYW4gQe8Ylbf988Q9pdhdJxmHi4JpkLdfNbL1Yz9ex/oyz
ENdJqV7MKeugrOfGcXpYlC+9A+BmbHdSlr0FCSdnkCormGQsjUOMDuDoDjX07srP/209wtHpR7Mp
rAIrWZM7bpjIpStJxncpBnsoZTuZw/bmMVBMf4u+gi44wZB3pGBTm/hJaT9QInoIM+O7043fy2DZ
6zWtP1yMeuAqAaLbK92iWDiRi6mLE0jwfHlcwKG/dvPtoB3t+N5Q//HwA3fSuSmhtpAVnB2Nurg/
jI5P7w5UZXm6/pk2j4/uIMJOow4qMiHoDOi7lah6EQuKD2bZHox8r9K0VZ0AA/CXBWERra3UcR1i
YSULWEXCxyMwnF38+aZXn5kR4k03ReZs1irxxvpZNM9jmfiT83J9s97jT98+yN9rEfysXVSdHipr
GY7ti/JQo1gLzZ5b3ra3DbjafZ3zXYtC9LHrKOWy0EBLMyxOnbYM3alwg1uwzCcKIdR7/OK0N5y/
mbaefzMhGGkSI6xooHKz37Yv6qE+qR8ydHnnh/+GwGj7QP29qUI8ikxojOtxdZB0VE+SvrSfe7tA
ATXoCkBEFTxxxmCN/vVvuecvQnwq6cEvvYy/dMEvvfSb1bwmcBlet7GZkJ/vo5DtKYU6NPHAPga/
LMf5MNxWz85TbDASCdfVKpKVUS5kqGnH7OqG70PU3zsqJH+dUS60hzCLmPOXCaQjA0308U7OY/UE
dmm+iXaiyJ6bikHRzMuSwhPfkNYWxDth9Fg+9ZAapA9Ze5SDO+mUHcKjdNxZ6HqoryxUbChPeVaU
Mg9uwBT23SpAppzeSH5cqEC8bOfe3P6aZ7V/4VRYalTPCPKxyPnJ6D3Vi5AP8tYZX/0LCkzatwa7
xS4N32aIPjMrnI9mhjph1MikeouxCfUxZwz0+j7uWRD8xZoa2QnWe0Yf4+MgBY99s9tW3vxUf69C
LCIgELHAhcvmDUfZyxeo4Ndqbv+r9kd2iD/vRbB1T945xpk14dKJ8tgMnZkVldVyiALtptDjj3Yj
fzOc8eX65m0GkjNT68LPEjfoZCdNl/k8Gvi9KjPvx7p5qmwk4a/b2Q7KZ4aEy6cgk8+NtfXUvjHb
J7i7PLqxt8Lq5Jtgj2dyxynEYoKSSkYSrol1qlTeUvG9ymzn/O6ZEA5UXkcMVC2YyHg06mro2tVO
H2jv4whnx1yMMeTFRS5gprf0pTyp+1lYO2/t/8+XMWX4vVfuXbEpaMfUGctxXr+MBuY3OebDYWDk
bRVlM74ha7zjCav3vvduWPFgCEITTuzxF6FSMe/OWQoeG+b9pU+l5E5vWrLzTfqPtQzWnGel4Ps/
Y+tHPPNvpbAjMLIYYxjYTYAt2Pay4wfv8YyCDcERpCLTej0hjqsnPT+s2kvLz466/nJn3E2mu58t
voenChYFx5BKc7SmDsdQT8FpjUXhrXPqTv9ChVAwJOYZ8mTlVc/2abGMprzmZnuxbhOIcf6FhCyj
VgIjaRRMzLOXZcfp1y7y4xtAhTXozMkLP5A8Jd3D7FN03EUVbp+wv91DuDuaRuNNPK5nOMs9s/rh
lIk7JHvUBNetMHx56YSVHWqhsb5ZZZnykvVYEiz6+fedc7WZN/3l6szQXVoJrT5y3m4N+mbk9nBH
ULEF0+VG5n100z1mnvXlusnNx9GZReHymAKnVeuFT6c0wf2CFEXbDH5Hl5pRda8PiptqkVKE1uab
63ZX9xYjCJQLiBDS7XGYr7lcaVylOQjOlNwlH9xS+Rk5rzE3VrL8uG5nK7dn7gozyhuHgOCa5RyN
pWKpMYX2oXfRgp5PVMSnUznMKG9HxqvK4g/XbW7mabTjQZ6DfwIVujrTWcTS5b4aE02jJVOod1o5
Zv4ymZJXDSMz1+qKqJDC/h6WNeuDI1njg96MvGs6QzvYiGocrLJqPvaxsnidXe1BfDY3HhwYGFVL
fi9NHLSRNVXoaFAWaTILnuFsfpynVHqA3yC8reKh2yWlXX3o3bc24YZBBQCyLNGr42rUgzID8bN2
BdpPkLIciKwetFC+er836rR1pTOE/ZcxwaGTsIiG2QbxU3Qhj+S4NZjrKozn6594cxdNwJD8S5/U
FILOXBTVMms0OuZYuusNinFxkT2Ydf6s5Mu/yY6h8viPMUuIPeFi14uZYyxo4WuyUtfaFRTb/EQk
DoA8V0oA8RMFZaS38sCuhTX0JPDwecScjLqC7EMCeNpj7NqKptCS0D9HCdKG8+7ygLROzai+RIUk
yJvvtl78zALmJkrZ+nT9M23aUWXG5alT0UUX4unc9agqtxVZeBqAeHwdBxWe59+vG1lDiOje8Noi
9kQ5DriqcJMbVpY1xliQnxSaV2XPM+z9FeLGtv5bV99nyvG6ufezfFzo5/aECx2GqcHWBuwZ3Wn6
1bzrTyDqvfIhiNzywQKjghJc/2DezDco5njXjb8J7l5brBBPLZSFJr1Yjbtg3H+xHxtAj0c4HP0R
+NGaOJWn4V5mhN/VX6MXqL7mBg7/FP6SPf6jzTc/4ZV9R/wDLJwQZmtVm8Ikl2jXPpcv7Q/rZp11
g3IL9qdXBn0QyP5XDU7G2+DZAuYHzk/Ye6s322isiZ7MvfjjJ+vPlZ9qr/nZ+oy6wUL6Ofrl+p5v
ZvfnRoU9zxH7g7EYo6M3e+vsy3JvkxPMx7f0/va6ta34yRMCZN5KicRM7OXRVPTCLNIw4ynuVCjn
/qGirH7dwuah/NuC+BCXSnu2456rX22O67zSrBjw7OZ7x2TPjHD209p0grjBzDoxNNyqKdKBXvp7
9bVB1lh5VH6XCXGlp+zJP25lHGcbKLb4OzvUlVbFblCbt2k7PJX9wm0OG4lORhzpO96xbY4MDs0A
NBM14Xul1TyPToa5WZbcsfklLiQ3nGpgHi9aNO04x/aegnde6eY4AOvfzxObQq2Ze8A5Okn3nFrx
R2qHlZP41z1k2wf/NiNEVDnMRwPmZZJSs/tVaXOuieLluon3SgBrFOXl+p+lCCe5SpowektA9dPw
0MqPMqrEnknH/cY6RE+l7jXyTZ970l1+/OcDwoJt4UDrVZgPY5avB1r24BFWfO1Gg8rBU28RH3gp
v6mym3n5DoZhO16CeWL8hc8H+uny65lynpljvH49/0/wSeR8SZPX+UPONV8/29pNmz0a8b8pTqDe
8ZdZ4bJfqizohgAPXfsvhb/ca/XJgvlEP6o3qrYrLr51RdEdoJMEPSq8EeIsVhr2eZI4eUGMDj+t
hBnlx8KnLfOVN/YpRY2SieThACufz6qPlSfdZo/N8b+gQVndVLgrz3+I2NqSAp1nt80P0Z7zl4EX
McI6363DdLeKP85H1W9OPBF2buit2wIKKQ2aUhsySEvkvcygZR+VslvpGAefDT9GR9idQkbPIbz0
d+lJNkICnDpwEJIFr5gB4RylJrehbI85vmyfTOnQ/tHf2Sf9x1hzVdVAjvrH4JvjxbfW3XTiracb
hyWlWVWB7t7LTjZ/y3pv2SvNwjsKxrqVkqhRu9zXh+R2bPPURcA19pIi/v169NgxJH7ZeXKstFkI
TK0snbQm+Jhrzae4az9fN7MR2xmQ+2s94jReyoOxyPqeqgnCeqoT+QsEn415VxbRjWQWp+vWthel
q9BLwX//Tns3Ssdpauop92v1uSteOvW2il6vm9h6GcPjR88auWem5MSUbVCKIB6WMKcIr0IsZT3L
nnVcbiDKRIm2+pS46a548XoBiqfw3KRwmfCpYIpQMKmfmpUQ9NDT/t0P6luH/dyMcA4SmYfnNMfc
VXW2oj3xut/VrnK7KNzJnzZux4s9FG6PIbGnOs+xlHTKYwVKZ2jm4/XvtGdCTCpkNVNmoIN+aHUv
1jzfQH28Y+L6fnEjXV5GlawazmDwWfri94JDGtgvSbN4w7wXFN7mbv7/DgCV5KWl0VrmkAkZ5Dwh
ZrWOvemGDTS57Y/lTQlZ/aCd0g/FYZ0eyH31eYIaOD0Sqz4MyJ4xhHLcq7ltXcTovjEEZeB6KmOi
wi8yKmhgJJmyUO/mP+Ib42tKa7T/NhysjyuVhPFhr0S7dbZ5BcNwBPWCyiDnpcXCDqrEQdHC1+zl
ZKm1r7TTH/nQ7g3Yrr4n7jXJ7yoEalq8WQTHSYC/zG2tMVzuZG6d3epV74bGVy34GrV/hMb3f+ym
zLvAYk1dif++RZuzdLSapnq02gzK+ii/sYz618mYfrtuYuu1jQ0CokGTAWE1YefKEcLRzgjWXG2A
RgK6/Mepc0lhjMRrdX+d2gxc0ojvXXoYv1Y6TAz+9Z+wcVJWNjPkfEmhVrWEy2832lofN32K/07J
Y6A8133k1wmO3O9okG11QS4srWHhbD/DyUiCwRgbBlPjJ+NYU3rW3elOQ8WpA1uyC07e8JYLe6vX
ntnrcj2GUlNKffmUDG4ee/Yf6vJLeljrg71vVTydXPOn84L4bv9hX5dv42a4ML9u/Jl5fTI7KIXZ
2Oz2T2Q0XBmH/6LVs/cBxeNezLYeJ7ySRm85Nh/sx+XIo5qhs6Pt68+tQS4Kw+txL/BtnPmL5Qn3
RNyqUj1ZQeanQeXaxlMDdKfvPl93zvW3Cwce1BbEcPA6KfD+CM5pdsWoVxN7WOSwlaat/Syn3Z1k
2JHfStVtW+yy/qz/x2sWBSc14v9H2nUt160DyS9iFXN4ZTpBOdmyX1iSbDODOX79NnR3LR4Ie1C2
326VbrkPwMFgMKG7y+OmRXxbTn79SJNfudc8m+78i7J7157otcbdxs0KGSNtwF5llFla+IOah4aZ
7Jyuf3OU6PHfNpI1RsuOyxaPQr+17EBW9jGYshRp9Ir5ZYH8yXkwXhyGzwa+ind+fIcNYC00Reek
xGdrK0y6u7RojMwdFbPxqgN+BCUASW9EBCC8i+8ElrmKzbiLmm5Bm4L9NL/ZKHvO+xWEYxGyzdSN
Ut0eMwnPr5X//T6Wyrx6Y6NQ41gBj1JdP65GAWXv+8L6+m8YzCko26yeF+pJFPlaHb+t0q3itIJv
xvUim0/G2L2sDhZR1ob4evVm6JdOC7YfzNHN8JHnF8MFeheHQIEIzyjG4JME9XUQJ4EndbkmlFqy
nX1jXl1Hk4LzSFz/bxk6ekrok4Dt38es1yAtpo77Jk9ewZHokloK5il66brMq82LWHTIuLYAYgnk
b6EBp7NL63IN+sEdOKH0NQ3r4ps0acGY/zy/KvohWAel4N0NzSYoeWJE4PRakSsDfPKUD6rGzHmj
Jl6ji1KoPAhQZJggVUc8i/86hajLWVmULgNZUId5GpV0EJREd/ufr2MLwnikhJjFMpC681MnO8bl
epgbc/9vEMzN2JFxblt7xDtaA9V1dKMUguSTaKOYO5DEM8maHhmBAoXAw9To5bVMoll0NnlJFxXM
XzJqdDId/mc+SGMo2iKbiBJpsjnd98m7hHJ5qG6z4yIkGOaZ8RaN+TKdpJfgXalKv+yLe9wXi1uR
eS8N/V/dExixpORmSCWBc+DU0PJSI4q+WqCZ+QXu17xzlUvaXiTBYeeqa7d+cU/ZSkR3LjcS3eIy
362sOsXqbYRM+q7HK219LVLoGfYgSEHT6k1herks8HrcPd2slDm1i0Qi0g5ArGKQYkWtm6ylKw9C
S+EFTOCkpArzhoJRLwZHX02QEOgw+QUkzCGm4r7T9MfspbdFsO4GH3KNXos2IFGr6ruOBeuWNsDv
DUmbaFd1qgVyUgCm0rem49VZWD3l3xGG0v5Rt7yyPBk5SfWZNpIX8+P4RIOA5LtIKIW/0b834H2e
dfM7piWZJST4cSTj4gDSyGOmOYc0cv7m5H/s8/uJ3cC0aouRsR7f07ad7k7WSX9fqKVIF4r7NSnj
NI6HRiWVTs/HmltxW1kSzkdr9kFC5F3VQ0LONOKMTpnM7uD0Ap/JI3ygApWgUTUUxQBbyymmkltS
bBD4mui7dDO8oOsY39B2x4tCdle0HxseZnCj12nfZy6G7S/fG/SD846b+xE3v4EJRjDKoXbTkuco
BPXXrY6e7kFbY7caRWxC72b5yWw3SPSXbL7jOs+WOTswWyodZ+zHPW0dGQ69cH6De1VsgBinauRp
obcDYl8DXeqQt7FE/bP8PdMxUIOWIKhSMQC9asT6auSFn9pT0I7xL9Iqe0UiL+c/Df1nPm/YBwzj
sqdujDotwpWXlMORdLmnVc2xr8DMWg8CK+BvGcikwOODFAzbdkrGoTSzrih8q9vL8eAtxBTEINw9
o0SrKkjdwZ3N2HrU1WTIaAY8TkvZM9Gk9uhoiXpI+2j9cX7fOFA6eGt1Wj2wQHxA/74xtD7Su7SW
8XlaVClS67qpQaQrL4JrhvN1IPNCBT5MSK4gEjxFSSEfoZqJkvvl/F2LL6bYPKyR4ka9iBeA821A
vwU+XkoJrHwSlLehOORkuQF6cbz+W7y2hHNovA3DNwH/FX4ypYc/XQrplLSqSiCYdXSVzMWLEk1f
tFwSmAB/IR8wTChA8oLUfafnvo68WxRpriJ8h/BXAr5okMGBL5Lt1yPoEupBJ4kjkmbgFlDq78TO
yS6J2m9/bmN46lAaf/BJgGfrdMtapEPbCFVnf2gLr6+jfVbkbt6Ivj13PRsY5lZCwrsn6K8E2zw0
2KX1FVUxd9a+nl8Lz5Kp9iWoPMGCgrn707VMPYLreIHoXBvjHdLfrdPq6RIEL/COO4/EX84HErWQ
zcnMjCTOOmLlvlXK7jRI7jq0Yd2sArZ5XhAPouAPHPo7NjgRBNhHxME58nT/sRfkYAz3kMc+UA17
TWALnNDhBI25DoiarFY5Yv8g+6O7tbYcjcL2nFZRXa0gb3YRi6iiRIjMgY3Alz1aDRAzaQ7qNPXU
OkWYq17I/XM7C5bH300HmmoIjdBYaDD20cdohEkKsKDLuyFYgjKAMugu+1odIFv6JFKY5TqJDRhj
IjHqVVWkRLlv5w8gNghMiLL+hRGiMIq6KEobsPdT45DtuG41HQ1eTV5cLZHxNHd2iFyCAIZ7qjYw
jIeoYgR2vWnW/ljUnt0O7ti+DgVBR7sodOXlAMH4/bEixktIzqTksgbZMfpmnb4o4Gii0dXoUdFj
LcBUVFgJfAb3JG8gWZvok64DWww+k9nZnmyst4aVGV4612/nvxZ3cZQ8VNeRlkZkwjyzYnPWjKlA
Ro72utg5eCHnvf5YuHXp24M7B+QINpnKF7Ib8lKc+gaYJVEo+2yCPC8YdMkALzLAJ8p7vPIgRKm7
pPQdZVegG+Uo4ocULdhmDAed4uBAKZHmtGAzKFQRP0lcyEvsLW/w55fogk4HJ4Kxd947/WS1jA05
WgYSZotWjMCYGvaH/PjemfjcXFI5nL+qaZzgMQaUYf55kTt8ViqTVhTfsrIDya5IUpSGFEwIDRRI
F6HshmomWy3txmKdBwff0F7rxJM6Ov+OtnjHxgStgnGnSLnA2RFMivFO/haUcWGJNnSmOaJbtp4N
v0gsf5ouek3CC1I0Fcy7B0C/bUE8wUQowmYPMwI1kKpCFh4jine2sq+HX3M07tQ48jRJ1K3wXsz+
vJkfaMw9Z5R2HEs0509vVcUHH399nCHP/a080AQDuNRhJ+24dwzvLypg+I4f0MyF5ySdqqJjEVkk
xSoDO7NsPzeK/mg1ZBE01/Fe5Xj+40GOZBn4zU0Ga1LkbjCSBC9izMnnF/GFfefA0fjx/j9ZcCfI
KxeM/Caa6kvN1S965Fz6P4+UUOLXMOsCCleIzDDHwxkxkLLGeJCRxMLlpPl5InsRln3eu3JM9QSG
MVWjdJw8VUr0fI2FixKg3zrwMZi5ssdRAMW5MU6gmJhMG/reGRI4zrWp3aKfPHDSrdok2DceidoJ
DGOk6mAWal5j49amC9P0erGvlQraApBSGHH+2uFH3M8hREK9ue7D87vJy8ydgDOmo5WxNAwVwKnp
QKhmeFpfta/1LVjjQhPiLdq+8uj1MWJgZrxSe9fAf9ehBHH587+EfjfmqOKHIMQxEbR9VgQ1l0Ju
5gJtbXp6lY+lN0PF+TwC73NCnwbtgng4UsXO0yjKScDKk7QGsqzzPk40tzavnUnEWiICYV6MsbK0
7UzZB1o9MEt9D4nBQxX/40qYAKOEUGdZjFiJms94vndoH75uhVQ5vDZl6Oj93jA2azvo47iggob2
7v/aT6AiqKLK/QpiHmVnvBORxjcz8Uph6p93yLfITEBhFzIhToMFZuiOKCCso4XIWH814bseTFcH
sXaxS2u/fD1vIbz7AhVBlLUwHASNGDblMyxzlI+U+kPfYaLdH6sb2pwhBc2bhSwjmKKe8TCiummS
sCGFWh9r/8hk2TYaitA+ylZxCnSjmCq1TmN23AgdTF2UefFwI8dOYGNcQLBS6o3PwTFOZyziRU8H
wNF5+jgOOy8JQV6no0MZrZCGC2kqgdHyvilyaRBQQQch1Zhljp+SEIwwIV1d919ruQjy8bHoCtR1
RAPVPE+yBaJ/3zylUbnUS00DEKiBofHzMxX1ZYkAmHtBN0ojKQ0AlIv2zay7S+QnRaGLCIP5PrmT
1LZeA4MYvzqE850hut1E34Nxh0M6JaSwaJlrnT3SEKiDv2nZ5EmTqNeK5xO3H4TxiYNea0U/Yi1t
Z6SNay3TcEzLot4pSyZqAhTtG+Maa2dGrR8anBCW/ikv8I7L/fmTwwUA1zWdr6WCY+qpdWlLZUeV
g0dylaZ+av5YhX6Xu10YsqPznWjVZBN1aZE7Y5ohsWWUICk2vqc6KGwSEQ0tbx3IoGISF5198HmM
ESeZpUAyHYQaSh/gUbG3pPXw5ztlagraRigO2KlOd4qYeYVzAWcad92bpkAMwaoE7xae09xCMB8j
HTNDHiXwGOkIALPyh5paLs1oddr32hIxfX5WL8JzZYvGeLCozFVtSrGgyVOP8Z5Ifq949d64By2e
N40ontYehNrrXXdhSK7xeH47eWZB625QIwUFtMo25K/lDBkGC7dxnd3Hc7ePUCTCoNTu31CYHS2W
GlKhBb0XWmS9hynQJNlrhmr/5zBUuALJaAdCve8ZhY2PnnC3N3kCG59H7bhGlWtOdaAkAhReisCw
MOdv0eNq4fI5NcG4cTqlxNgRbrn/uEnyn8414mhw0bc723JNgXPgfaMNHpuoq4kVO+j3R8SiWUFV
5PeSqrsxmQXZYj4MiAWg2I5Cy/uyN7uXmFlWLmucY/e+6uiFQH+1pySC4/tZ/BfmbqFc+H8o1INs
UPB8ayFThHwHGJxbt7puQxAKhFQtAbGYq3xt99IVobxoVFhaCaLXJBDFDNyFov5GiX+gcWUxd9S8
6OWSZ3i/d9Wtvj5G0RwUqDift0XuuYZx/EZh7id7WrRGWlF9pfk6mr2qD8ol6to34z6xIRutoUU2
CaQf0q1ofTwnTOeFDCqnQWemTre40tZc6nuUGBtH/RavY+9mRSv4jiIM5kSPgzSUeYGSfT6k3hSh
7R/pf5HoGa9VHUv4WAnjG4esr7u6Q1F+DNvLrHaHDr33rvPafEcYjbASfBKm23eu82Uh7vwzfRBt
JS/5CYOlE/3Q5YEIKfMLapAwg2gR68wOmHaz3QhDt/NjkkNkFo3kgQ3dhPWYrm+NKPvCCaToSUFq
XoMwp8qext7OE72XAYylH6y9EVqv0S1NRqZBHuDJdJi9BX3C707nDlxPFSbSiY7x+D7U/rzx5OSn
MEc26QwVSXV8Bd3sn7JM/ioTNNkKjgs1GObpcAJCD+3GLyRLqpJ1xXoJJPwST/tKu6BN13Yxr/og
UqbgPUJP0JhAOFuUyRx05AXIs3rUwTpX/dTLexkpX5B4kKB8iENQ9CN9GIveSO/94+cWyngfrbIV
K9KwUJyZ3l/RMEW/Z+61NJUIM5fe++it++5q9U2vedGDFOMDVPY28U2/84trOyyC7mDvyxvV1213
cYtdtm+99kosKMY55if7xDgxvB3zeKWzIp1yKMzSLSdT8OE5zvgEgblMswJP8qVF5g13EvSjHzvr
NY//fKoGbTDIfSMBTpPgDEYLBS91oo8SUGL+GKT0lsStKLvw3mD+6bt+gLAkAGYc58YSAUTaDwHV
C15lN1XDVnZ77WDEqEKNmMNqd43stqiOIoCF3OHPugrPHyTufm5+BuP8oVxjVXqLL2YUhqvL3Y+i
Wy/TjgiCBV5SY7unLCnAZBtF3dLzSuWRDehtWuTQm0e7fM2vtN3iF4ExHdp8B3qi0rgSdXRzQvQT
dMYtO0jLLqOBK85a1JfeniALIc2evGo3aUQOpt6J+F14VxEKP1Tb0UG579NFoKx1ahQlurbmMNq9
q79knmnh3FZPFvh36ZiNdTuAf3TOdrXp2cGff9YtPOODjUVbRrlGra91wFNbKn7bv9qRqBOPd9y3
KIwTRqV2QrhU4Capa9cg8V6yVMFCRBCM51UkA5IodB9b8mjVaEotdP/8VokQGAeL8YHGXmZ0+E5J
eSEvTWiLml6418d2nxi3mI5Om+YdOj7J5egr/rCzJ1BUeN1TuqOkKYZnmd74s9jVorQ+LyrYAjOe
jB5tZUxQ/8EJv8/re139Za5qoC+j4DMJgFhvttYDmNJHHO+EXM3ShYMhDSdMUEA4/63eC4+s19ws
iH3Oj/lggNMEO6neKeHq53caJvw7b/4aHUpPPlSX39QQ6XRKlawEeQg55KV3WyII1vkmA8EFA2Uu
/VNnR4GssGVk2NbFaoJhwdBQlgpejfTofF7oBwT9CZv4xpqsAo0Y2NA2GcOomQK5afxpXQXf7bNj
hHNSkBehQaMDDcBTmKpOVEmrZoQKKnGX5EdjqAczfUr0MZz1Px9EApgOHMXCMClmSU/BOjt15srM
QdYkgTCgqq4cZ/YaJ/p23kh4a9LpPCzalRQbPW2nMLPWozG3dzAWbnchIXtNekzVr8gOgaxF1K3y
2RI0KNN/YDHuSWvzYi5qYFmtkl9JliLtwK//6/yCPtsCQNAvj7wLkMB7f7qgCBJskt2uIOiwDU9N
flXm6xqJaDO4K/kAYbMGLR6/dVQBpNXTr0mie+pc/HGiTMMYIW0y1GlxQWNuYYx8z3Nsm1DV0CQ9
3anTbEmzv3arpsSe0pB+HKCWNrXK7Etjr4m6vz77KMBT6XQkrjBHzEofalFlma1kxGhVz1x1umyK
oF6RKcP43/nvxdtKGDquPgOdjkienn4v1Y5mtBatCeJHSu2IJ2f8x96Bdi3R/BsNTz9lrhRCmqhQ
TCBY9WWeNfdDQy6ibnk4vxDeScIXg5QGNIIx/sIY3jiZiik5KiQGY3kX6d+IIbskC2Zz8aXicB6L
u2nv8hEadLXR1n+6aTOWOms1sJY+lJUfkiK6CzkNQvj+OiZ1sW0IyCzGL2SdlKoTiWDhb8gn1Y/W
RQwmwXvz0ryZC1d7kd3yQfwk4lodOAcUNDxjVey0R6rJg+ZYceLbkOgZD1qlkfk7coWqk7rjImlq
iB3OJ//8bnJRUcRzdDTqmSABOt3NpNHjHi0SaHgq5Itcq0FO3bqDFLmyJjBFERIT20wKBM8aHUhg
9vIyDYQ31bzTo9wt19c/X5OJ/BS9p9Bv/x5yb65EEHuDis3UEx/98DZBDbiOq2TXVZMWX2OMTu+P
DXL9+l/Z5W9UdlA4kyRdqXMctWrKX4g5L4HlpKISAs/Db5bGptXRwt4Zs24kvmpcaGbvqXp+qRar
wCi4KBCKQsCCJvtP0wpKjgHWWqFHrM4OC+nDbjTcWhIYBBfFRkIYaWFEFizJ1jJiNj2FzJ/fNVNY
txmaKDqQHvWC7yKCYZysoRREkeox8RPY3IDJnyKu3STOg/NGx3WBm9VQt7UxuqrN6yyTQOesohPN
jo9t+bPrit2g/LDL8cd5LN5Rwtgx/B/aNcG2wRwl1bEJSZso8RFMx66azt4YJxf5FD9Bvb35i4WB
p8RWEMXilmL90phNGMOTQamk5/UTJifdpv7RNL0faSBpqOun80uj23Qazmom6h8YLgGNB+ZLGO/u
TGaHZocYDLim/XWy7O9aJAmsm/PKAgZ+MvrxkUYHK/vpp1KUudcnBdun3i0e5f2KvqVP9QWl3/5W
7HN/H90Xz+eXxUlrnGIyn6zRJ9RaFmCa36WH2W/um7v06FxjEgwDjY9y6vbXxVHyuwv5/jwyd0MR
RMvgqUIRmO22Q8PCpHdmAqVZjAQM6k/V3J0H4LSvY2kbBGZptlkQ05KAkKD0oD7SDS13xYVU/Zj8
yheXWbjWv8Fjgo226Yx8XmEi3bi68agh0phcnEwkzdf9+bXxDjV6htDhBeohWCTd3M2hjjW5sbS0
AJSzBGsPjUa0vw1u25oYIDShiE1EL0b+4pCqBakTHCNr/0OUzzkKA5CbyS7jLnblFVPx1V2iiqIc
LhDCMgzXgu3oE/9QWg6gf64kaF2X1aVhdndE/dnI17Go+seNpjBhY8FJILD5pLjQO2bf2F0JJp5g
CObL7nr5OV+0+xJkjl7r6nv1VVxe4fl8BG4KcmoQzsPw/+l3a6tqifS0Qdhb13dDDKUbR4/Cpl11
QQTPBdIxYYr3gmZjrP0USC7TuGhTKIbPWnmFEVe/aturlhiCSokIhvGKfSR3hb4CZu3J1VTd10oa
Ik0anrd2nqsAqfXvxTC75hRQAhwcoJiD7EtS6dnL278hMHcxGE8UJ1lI4rcjXgcaqPpygbtTqbdh
L5DtIpgj26NYj0YnLILqxuJp2HktulIPaekqjyjgX5AbyYsusxfr2HvVw7yjAxyz7sr+vJuf8ofh
VdRPxDto2x9Ev+3Gh5BEllqMgEF+bLV8I63dvCI7zXrO11LgiUVWQn/JBgkCn7k5og/fB4eoW+av
efqST0KOep5P3K6H/n2DkhXVNMod1lMcstsZ8uSNZ4QKdIZ94xoihb6G3OsMIutlL9Uu2EnOWxAn
Xw7BzY2RMrfNSGYzbih8pgfz7bDXXPkYHQuoprpSCQld+QEtl88rmsd9EGf+BVXUKTxz+eSqPutq
SvcYIbGcx37slLiABOeEG6J8rFJhOf8suUU7YAsYEMMVbkbC3PG7qxxZYPsNcyOg2+vvu2ZPDF9U
wuQaESZeoZdIiVnY3EsNHpMxN+Cu1ei6V9B3PB8G5eVvPuIGhDmk8dBqlewABBorB/VXHWoX7U0M
TvLlW3/MHzXQCy4X6xXu3ddKUADnHkcIveGpC6ULzB+dmm8pqVIkD4CutMp1IHyvd6MbD41vElFt
hQuFEjtaoCwMGbDpnQo6t0ZEMlwOsx40Yxk69tS7/ax9A2/zF8GWUufM+j304loOHlM6uJoZNyMn
A1KyA8CKAw6lGlCujMavsDaP8ruLsoC8tW3h6N83XkCvamuFDhDChyy/0Ff1uq1lF7MjRzUugvNL
411LWyjG4VAOxWxYAOVET0X5sxZKOtAze27rGJcyUFGedQZA7xPVBZFJc0Evjx6jcCXkT/b2Y40D
Bwap6aEi7rQX7eX7q/3cD2CcipE5tSn3+AH6Do16YfSFhJUH9loc+x1EK9GbH9a7KfMyKCcc5l1/
Zd+LfgPn2CPXjuOAhCtlfGLMp04QvMltB3+mrm42D2HbJO4YzYKAWgTDmk2zpm2vAsaqMy8h9a5K
VleJe8FNyDGZk9UwJpNrRZaoJWDU5MEC/deEBZ03StFCGJtJ17JLnREIaSS7+uAEFniZBjP+Gxj0
MWhgBUc2i2Uw0epWLjSrxkKan21BvFy5XioRfRV3LRsQxhurS61mVt2ASSfvPPAkuEMaeapQNpn7
UTYwjInNapFmxgiYovExJmQNf05MBHbtDQBjXE4ZG8aUAKDLWlfCXLNkXi9dIohA+LuFLlAcFZRa
2HxINKXROhkFihN5HbtaojykFdRmZssRfHvuflmYybOR4TE+5e7x0pzzqRnx7XXJ7fX5Lm5M0UXM
xQAXOYo2UOrCRN6pGy+7YUgNo499+Zj8oB1C3ZNz3fnkJdl3D7Xn+EJSShEi85HWWlNGRQdiWrh6
6X83X9a9eUgPlLcmdDCm0z+JQhouJPhooe0IVl+THVKNx7FMJAo5WKVXksvB/HPdITw2kcnEl0IW
XWUJPsrJSReVysA3/WVczt6KkbA/9zcoiEK1AiP1mAljroisVjqLzCXSOIOxt0AECDXG0IlEEu10
95mbCDQVv2E+RUe6nvTpgITHLIEB2vxp5pLbVhEmh+N/WxB7jBYzmnP46NQHA6BfVLPbR1/TVnAP
8M7qdjnMixaP9lGrbYDgf3oEz4Lft9PN4KAQf/7riLZNOz1GBNFQH1nYtkaVD7mkHSIleRucAtOH
WiPK3IgWRc19E3o5RWrkrUUgcjXJCFdM4xLiiIdq7RzBqugt+ckYkNtTkLdBwyj7FOibIpqWCEAI
lQdvNq293LeJGyUoxo/mja1kgsc7d2UbQGZlpTYnUulUqS/pP4viOVVvnUzE3MyJk0EM/bEoxuNJ
UNhA6yEw0LpMHhW/gwyU+rgsoXHEqFwoZBvgmsYGj/F3tVn2k6EAL/1SfZn97pqEaOW7VjAyCwmT
2Jt34/f6qhHEWbwHJBhrcWnQoA5lTAZ2RDVi6uU19Vu0gppfGi+6TQOqVWbeaB6EqHbpTSxmreVs
rk2ZJGg7G5Lr7CMESeg06ucOehWH6EinggMbMlNzgEQtZeoTdevxV7nBY1YpxxPquNM7HqiBrMfi
sPpK6htfMRxYWK6xW4PpgU5d70TcfLyE/slSmRDTQt0005setpogA6GEZZDmbvO93yP+mD30Zx7b
O3lfeMZhEDU3ce6zE2gm9syGKJ77CKvO25fIQbdnJmp14xzEEwTmtiFpao1ZjcWVGJnQ5xHih4+N
SA2OM7KBlOnH12MJQOJkdsy2A4ryYO7S/RCD9sAMaJ82TdtBfOcihg6V1z3LYVIi6f7Ok5GKGqc5
AxWnP4NJrpomandygZ+RDF71i1aEBqiyaHvIUO6tJ6jTPcuXdoUjM7mi3CCnTY1io2EC7Cuo68rM
BaWb0twReUxRioKGKZ6eOnRhVRc5H/MlDcaLZXC1I3SOkI4J5UtnVzSY8Igx0ovKonv+DuPVcU5+
C3OJOZ0O7fJugO7sg3qk0oZIlIbqc+RCVUWYR+Pl8U7QGF+vZ41tdfEEV5G6VhzEiysprvMWm66B
Pj3auJ5M/qJgrDDQY5/KTsRieQm+v/rYfuYyGOq5MDUJ29/7Q+Gme4SivnaXPoJgI4g8oVPmXKgn
a2bclQTuzlFaATeGztvqJ8/zI3rwvTpII5cUbvlIiWCUH8lRlIniNJGf2hnjrcw5W7LMBPLk1Zdx
dD2CvjSYnqBAfOF4+aXSunLlNsNRC5YLM8zcNBSZOt+lfGw147RA/I0BhQ7fu0dOaoHTXNXHcRIF
YnzX+IHCOC4zLdQeI0o4T53mqvbVVAvkTAXLYANkScvlVBuwkdVq2WgJsx6dHmk2axa8zOgPZWKv
ramw4TEhcVE5E3D+0+LJdxruMlXIj/w+7nMOh3FAq9XZ40w/S3ZZvRgpXoAx7mzlLrqhkyDQqg/O
e5n/x+n//kLs/JG0KlYDHjcaD/WVays7Z/CUN+vNiXdtGlC3n+6ih7L02vywaF4S3+kpcpj91XQh
rCUIrOV9SGsTSRc1jEWVYC14i46Q18GkTBa+B0nkBspjAdlJj/HX8xvAq4eefFnG56CvsS9Hgh3P
v6TXM2R2Ft2Nbp1Ad4uX4nq8LkPpWykAFS2UcTwKrtlJXrHQypI9EjWuPQjS6iIE1sEU0G9cLHxW
ktuuVYCbIRVYDmdk7sSHvd/jm68FUsu1inRAtD60MEfIR2H4EcxTNNwavP5FC0ph+C5aFuNPLKc3
lyECptnbxyob/AZpboFBCI462zhWIZmfNCowpmMHIo3GA1NXMYDNuwgT/21dPNudLsskUH61pmvu
xWG0YJFsU5kk/98xUEHiUVcHa6gEL0kRAuNlpFIBxWeHJTb9Wn5Jh3oIJ82qBLNDAt/M5nlQ9Syc
hR7nbJgOShLvuibaVakonSQKXdiukE4u5GkasRr56DzXo4t2PO3ZCNNj7hGQz/yKXMND3dVO3QY5
tOjeOAgshh7XM06bzdoloO2RmhEuhDI9qy9lQIjb4yKnY43zS+wlAWbAiqNIMFy0v4wXifRqdNCI
gnUvtW9Fz2jrcJtmJ1icCIXxJHIpl40lAwUvGxOnwNovP4ubJOxC03USr7yl483oZToPS//Vc1vK
hCdUNsu0Z3zTtasukxKk744WTI4SmNHRQOnl39AYtxJHqR0lBJY6OstthBLI0miB3ve3aG1/ntb2
z9tHtlcO27LvlGY+aT0WZ5MfS3xTaYnniEJMwRFneUCaUbWitQWGOpQHpy9vui4RjAX8P2/u37ED
y2aSJF0h457BfQ1O/EearlZeHa/zJ98MnTsrsHYYe9gXO5GYtcAk2UTYUjRz2y0wyXJ4zUEWOULw
QLXvztuEaAPp3zfXWzY4SYx0P1Kv84M8ImEDnom/QHBQ0pdpJ6DMXjSKNFjjAHpG3wHB3kr6a62z
RJ+Iu1UbDOYxPfSqM7YpVjGGcnWxji661zW/2lFdU3nwCJ53vyTTVfcirywCZq6YGFQ3gylhcWuy
PCj69EyMPCiNWuR76Sv4k6PYLJB5Ja+wcbtygEPFIYivXKwdKOdmz9lVYZa76YPI23Od/QaQsYum
gq8f6EugbTs/jlHbb4+keFCXH/9mHXSDN/bXQ/8ldyrgGJAiC5IqiYM5i+vwPAo/ZbdZDnOJDDlG
QGW6f5OX4J4CYVnpOcE0hwUyL5jvnXe1R7zkqpAEFwtvHzUTzcMgSFfQzcn43D6K9Rj0I4iB9ce4
G4J62bcGcRVZpMnNs8QNENsT6DiZ6mQlgCzzXkof++YiJwIr5EJYGmp2EIZFTYs5ZUVdS42ZLXBI
8jq5TiRFoZNFamDooyh0424bRrEUDE2gI4gdplBGtKGXHVajtqm/ECi2ktCMq2C1HUHOmucANTCk
U70pYLG17qlYC7lNgTQ0byTHC0L/i7f7FoA5SVJmYx6KAqz1NxkUTCUpPXX6ed7AuatArRHdwpiH
Utl+6ypeVGNwcFeMmNVpqvu+EI0Sch9CmEv6DcHEKnbn9N1sASI54AldufQQxe5973YQlvB75JBE
yRuuEWwQmbNTNwSPLxqTWYvpxZIcEtXYN7P5ILd/rq2Mpdlg/QfZlwxmTca/NuDXlRCuIClsrb5a
vZoLQQwmovTmfSVUg0HohP5ndL0wWwiWpXnsah22RroL04kCh2iC25Z3RrcQzJ4NZVSXxQqIyZlv
FBAekXlAVN5GAhIKAQ6bkapQUZdl6IP6/ZTt9dg+qmn/Syfr/Xm75sNgQbpsOMYnskkbb/p6IhZM
oBo9Q8kwqdMG1iTwAVzbfldkkWUN0uzsaiSEWc0iGzQJPWMCfmrcca/tIld1q0sI/npkN/9FcLxF
ZHypSdJlsED155t6tWvK9doe85sRvJoCe+B1eaGlE4Q//7s0JkKp18zsMwtAtLnMCNsHNCCCtHpX
XUkgaZF2E0qQsTdCTjkLFjd7EkWxfJv/wGdOltynqBVGwIcuUmiR8taRrIe/MZIPCMbDVvieSVOZ
uCjgI6JejaFTuNyrZi/4ZqKlUGPdxCpgLjMnrYHNa/FtvepevzrB+ZWIEJgwBYJYGmQ6gNDaii8X
qpcawucM/0h97Bbz0o3TRI0zBR9k8uwdJeLpV7/owUkw+LIPue8e0WQBygCBIXJzvltDZJxfhuEo
4qzApXIGKkpt2lea9LR2eojcwVH/i5L7ieEznhDSe53RULzJk73V7zzyMF9YnrVraMQsqrjzXvKb
1bGvnCjLNaVWgZb1AdF3Onr6S9XvTVCo94KAgv5w9i2whWJcRx+35tKZgJJRL9Mu+n15GA55+OeS
Hdp2/95T6htrn1ripI0MWzSWPphQE8WTQCBPoIp2jXEOVbza0ai/fyPa+Uq+zbKfjlBjSML8LnkA
qba/opCvXpLrnpYfPfTe32bfu8EdborvuA7OHz/uz6FNJ5hvBHGpxezsUMdSp+RY8mjFrqXdNwCy
YhJqzWWpikJc7jncgDGOuZSjdk1sDXFhdJPJaOXrn1Kt98+viOtQNiDsBtezMq8YJvPnSPFBHPXk
rLKIzluEQf++MZSoMvqsoaHAkoIeXe6+JFH3dH4Zor2if99AOGB8GpIKEJpWBIOyBM701huKAIWb
6QHr8u/vz7jfelClQqW7NUXB/GweNT/xI1+pd1RpHTOGcFU65Kc8S1yTF20i45XBo5+18gJoskpe
TOLbMu5+nd9EvgeGkC9lzrbQjsR4xLRAt1VPr+IWPPb/w9mXdcmJK1v/lbP6nXuZEd+65z4kOdSQ
5Rrb0wvLdtsCBBIghIBf/22q+7Sr5CS5Xatf2i5XRkqKCIVi2Jt80Tc12qqeUffGLXplymEV5+lk
0tr/KdI35h44cTqv/zP6aC8nsvE+WGAasiZsazQnL7YNxqR+Lw9dguQuXX1BnA7sXsg3LJqnFWGi
Qmjg3Mr3flJu0Zm9cw4TwE1R3UNzUHZY2eSTBxnPUSQefXgrG6oKooDcGRpssnuIyr27cy7inXM/
fut36PDf8yt+s/ZMOmkcLyQaWls1GTJQGSSqZtx4NALHko/J1Hx7fmVrCzM0tIjticWzr+5adefm
RZL77NN5ESf974uVGCGCTeuiB/sAXOLEQVb4hZfHpnifMzsBNktyXtbpwPiFMMMaKt+lmF2HsDk+
aC/lJsDQQwDFJEcfF81u5s1FC8iTu8Wb/Rbg5eTzahfQyp6aSRvSZH+9AjxxK/oiqaw1qpwV5TAn
ezvROlM8YpVsvGes3Nj8RgF39Pxeri3DvMrcIWaYDUJv6EC2WTc9Sbv5cF7E2jqMiwxYhCFJZ+2r
qu+T226r+tLLVuL7NRnzMl/cMkS3tqvnGK4dHwmneEKzbe5OK8lqQ8oM7oNEIFDCXB+ZNExovZZS
Bi6xmg6M4GkbtJeAWeyOMaL1Qy7D8f78phn29CzKtQkBZ6aLsTMT7jUEFxPnFcBkXSf1P2NuML1o
e1UDTYuMn9xicO8ZcoZr8cDsb17Ep39KRbpzZmrEfyZBxOSWcQDqUbDs0nY8eP7gYlwlordWqtRt
EMm1R9NpeQAcQgoHOTzPcExTagGcJ4I8HTJy0cmwxdStGKY+cQbhb7yc6pUjNPT9rxX+lGj4KYvl
tRKswxFytrWr8mM85V/PH90pLZlRIpwAtN42FOC1lvRD7QzK6nE7NqLex4qP+9hz3/t1tRKDnxYE
DB4MDOLOMofWc22NsZZQR8Uqds0pOsLQUVFf0jGqt+fX9JxG+UUzgp+yDCO2lEuqblZ9dH0739Gg
KHBfoapV94G9C3InPkg6ALHb9TAGFgmXX7LJjXYr32K+83/5FiHgysB7iEEXk4Sp7YXOSg/z2UEj
EJGk3Q+Bya2bAiN+Kdrpv7VdJ36kdpgnnDr2RSEFTYRCGen89zipRJgcigOgp4HKzFDbtqx1wLMB
G+8WfwAV7AgnsNIeY4Y/fyoqwSAv4EZsDGka4Y/uysJ1ZhlEVbswS/dDHvINZvGGnR3J62iQny3H
Qb8tWvpDFW+HGHQgAxmsSyvrrx0iH86v+ZSyweuBTCEEYlfw/B584WF7DxS0neBi41aYhsGNV1/H
RRR+sPHXKwnKU14BAD9YN+h8Z+Rww4DGBhzcXik2viXJp1IOYYpxpghFaGtgU7kllhen+/PLO+Vv
AR7nY4wZouEAX8ssnGykVNdiA+D+fNx0TtnTnbQHDOkJJlqkyjO/cTdjJUWx0oVySvSMqIEpIGSw
MST2WrTvldiG3oJLUoHl4ymm1JewklOwoVYNMqIGeBX9vrejdI0C+qRVw4pwaXg4UbiR16LtSfgE
bFJ8k/W03eRdkd57Xfa+GbLwIEDdkaQUba5u3/5RFLE+jLpLV/K3p0xppqzCFeBiE8yRZyYrVZUV
vgGcywQYpAGv99rvVgz2xBa7oDCNcMtgujp8NrYXyluFdimsiACavSF1cY0ZybQ6tFSpLMl6zn+P
+8Ha6YnzNfD9k4Ix6uWDGAgAiyaNt9/kOQFgFpTI4+7V5A0f3VY8hKRxdzFRO7DepYfzinzqTCEM
+XY7Alw8cJhenyl3Sysc/QKajLIzIHpTqkeMY2UYIBkb7txNva1/ZHSmxg41K/wEb05VHXKf5Gts
iCcMGa0DwMYD2HU8u8vXXyXwhxZgxRl8hsNgzkyGmBctUZ3s9s7oO995NQ8Nn1//CYXCCw6c5qgL
YorFNGRLVhaYHSqx0ZWyoi1jsRKHLPKaNYKheR9f30UobKCuEc/XwAw6+Xpx6FmANY8F3+STcI+t
YHc0ddM7YATqTVUX6ee4rINbUjdr5CK/rhCCgfiHiqftzYxarwV3okDubUAHVxmR/qDLUt2ouC7f
n9/H5wvGXB+mngAwaIch/LBxeLQZfBr7uPFtuIB4Ak5y6G4yaV8N2vqQ1mojcgDjZsC4DKT9TgEY
YeULzAkG4wsA1NAHOT3gBjGTNNvWC6NlINLMqXRA0DtM3aFsSXvvkibeUSCK7PtS1oco760LMJgH
+wqg/dekKqYVx3Firx0E/QA7BMsPCCCM7xCySJV1hu9QWnalN03gALaqYmm3VuyZd9NYLIAZQfiO
1GUU4ZJ9vVhJXdwAlo9ImPTXPWuB3FN4KGlTJPXP7+uJJbnwDbNdAuTrF4iqUYzSogNAedUUpsfa
doetV3jeil9/xsI1FwTUFZB+YxQZ2LyG+pCqYbSNI/RLhFpifNuy9rWV1puck2HTZ/pydJ0i4X7D
0CIb9BvCAzeJhti7LP2e7TPM+wOdWMSJRf33RPLibopSuqm1qDexExRXygb2ACC8d6M7gtskH0C6
qkK9saLoFvBR1+CV+r3p/EcLI/GbEIzqGCBI98wpfvRoXIFLqLqEMwvIAqzfTYK8r/Lw02RbgBdg
3LnoOGZqppz2V/XsTG0eqA0Z2NdC1Y+F0F+dCMScWvqXLpzN1pPVTTl4v/dDlugovKmK7i73gOhX
xnvGmdyoxsWE/CQ3eWHfq6y9YzL40NU9YJi9fx6qIZDBEaMqDrOxzVz4CMhQTHlRsXFSDi7oZsib
nSwJoEgBFZY9nlenU4oL+BBA0ocOwWC4YSG+WxZRnsLHB6XjbxQtwH0uJ0znRnG9YownRfk+gB9B
cjdDkL22EasBCgoo3RCtiADjVcABr+zu0Xbb39+wpBdyDFvkMioKHkOOD9hgJsJNBljaXK+NTp8y
REj5eznGzoUT+t/DDGKIpLtGFY+VR9du4JNbhnvwL3Rak6sbaK2DJkPKN419X03hwQGrklX88/Bq
jpzxLkBwBZiD0MjHAROXhlYOWxeS7bxcf2rq4ouF/68j+BkWByuPo5Or+ikvMlLTbiN1Jn08h3rL
+ZpFKgLgUWdvRjta82InvDKiKBcxGkYJQJz5WuOqbqinvERoXmNO9eDWnX2D5oni0JQRv56Csr88
r3mnVOKlPPe1vAFhRs3npwCr4kMcBfdkqJ7Oizi1d0gXAA0UTW0kNM+KdMofu3AW0YU37ViIJMji
62kqV0qdp5fytxzzjNBXZreTBSdEaXUbWXw7xvTH+aXMdmheMRGacRAMoScHbWXGbsXDX7vFs3c8
zT/7kbidLHc3pynOS5o/6ZwkI6YGqqNoUxebFtC7tMX4jRVtIp5tqPdFds7+vLCTJzR7UkSweA2a
gWWRdrFfzdTkgWyvKOmPXPBHeIo3OO4oxsUM0NQIMK+Glxv9yQlYD9dgO+iYimobfFYIDnBVF/+w
RQu5DNDsAiMCaSFEN0ggvD6o2kNZQxOsyO274aDHuttKrof7TBHvDXfES1GGxYrG6ap8hKi2xQBM
4G4id7jM25Us4qkjAka6D3ANxN+/PNnpEDvVOEK5G9KDg/Oj6w6bACn684pwSusIgkLAKeCJDuzy
19tWxKP20RoIU+XBfVSiyNep8aIYvMcmwE3BxbiyLHOy+fmg8EZGFRX3OdIghkVx5grH8uDIAejU
XWeF7b3zSr/dlwxco3HOhkObDSqZpvFjlIEdMm7j7hDMmSc7GONkClsfwJaTl4xNGV5pf/yRZ5Rc
54CrWkmanLL9GV44nMk90aE+n9CLx4FtQ5bKkY4C48gjA2hnGVkgMB4x6EVJtxZ5nHJmgD2FRaLR
FFQGxgU3aVumdYAmeCBe9Ze+qNRhkmGxYpErUsxWtkxWcgQhIFDmOpVuSEAfgrZrt+eVypza/vOM
5y5GB/oLzGRjLR0NpeOPyHSJqB2tLRXIItzgH9dOMqlG+hu0j9f9FhC9sj2weioRroeD7JMszXMF
vqim5Dufh/bX81/s5ImiCjk/2/HeM1uU0d1QiEbj4S4xV5O0aYcey0ll1xIQM9te+dk/zp4jKWOj
RxWvaB8txN5rDaKlDpH/ypHHHqIvY9ZDe5R1mav0DXc6poGQkUGeAD2K86m/0NQ0BT4PXlwCyVl3
vOx0iimvuLT/PNb//jb8P/pd3P15Gcn//R/8+ZuoxzanWWf88X9v6+/8sWu/f+9uvtT/M//q3//0
9S/+703+rRVS/OjMf/Xql/D5f8nffum+vPrDjnd5N96r7+348F2qsnsWgG86/8v/6w//9f35U57G
+vu/f/smFO/mT6O54L/99aPLP/79G2DLXyjS/Pl//fDdlwq/96CkzL/88gvfcfH++zfLCeP/Cmdy
ZnRNwIkiwfrbv/T3+UcOfgD2z2DurURdA57kt39xJHKzf/9GnP+aSX0dPJEjeMHnX5JCzT/ynf/C
UYJ9CxMxqHSAguO3/6z81Rn9PLN/cVXdiZx3EjLneO5nXPFc3EKiDlgOr3VCkRbMo9IvjrgWFU13
Im9d6e8Us2n5AWAdrrUtwiz64lR9A5QQEcWt1Sdy8qXf3Zece+VXOgQ6PMraL4dvL/bvr2/58lvN
wk99KcMgBrBYhyKq+bEMW/YpsFv393IQ/6hQ+3PF8068sIKwdbPBFbo6llI9j6UMcQIotBYD1BJI
y29bgXn5WyR15ehWmMdzKrppss5qtlI3KfTnv41zfLlDr13Vz0UYcUyFSiUfOauOci7KZCWdDnk8
3Td+Od67TbOyVQtSzF6fvsXzc9JVdaQUaMelAD8tDdSVM3A/qXvxdH4tr0OZv9fyS5pYaNCzYh7h
WBT5jN7s1l5+kWqvp5sskNHatbO0GCOiaHP0njQo2h1Ld+TOY+RwuzqkgAJyqiQfwGWOdH8I6L2V
0GnJskwYIxlYLaeZSI+AWgz9NgnlBNjkLoVvvy2ypkCBBaTJRFSHETmb7BL/Oiz9fWSl43BjBZPf
jVs77Ed/K5Rqg2jl0lnaBiNccZAJ8/tBsKOoAOhktyA01rW9VXTAtDa3sz9vg1eXwUsFXTBh864p
J1vmlJTk2hqzD9rJ3Q0NIeu8xix9uOEf0mgU1Edu7uhmaLbJNWM3ACx7o+2ao5rlIN0GFAvkOpCY
YO+CmYeltBx/pba4pO6Ga0DxDOD1UeEdJYqbzTcv60ZR7LzCYfmuiHnTr+VElnbJ8BFdHed2NTbF
MWM9A2l6mlX1lnu1vcZJvCDA5OxyUeMtnVoXR/AjlvWWRHVnbW1vcFeOeUFVn/HSX3hqzlM/dZw6
uo4l/EIl8mDrddZH6sbpTRbpT+eVaeE8zJcGpt2Y4lpH1zysxdYfwUGX5nUNYA2+BkD++hn1t4dz
5wW+WEidoi8z95zyGJdtsEEBCMgrff2RUQWaCdCdumIAuPr55SwdimHfdlYzjwdDeawtLg+xYPQj
pz1deZ8tHcks9eVKXK/uqbLLI/eovQMCVJ7YeHGDECkEnSsdq/35VSwdimHhvQOcu1T00bXrZz46
6iQ7pJGHMmWp8pX329JGGXFAB0YwlFIcfoy5Lh61b2W3qmeP57//0ocbRj5EqSy8igzX1MmH9341
RQJU2WlAVkJ6A5Llp0oZxu0GnbTtIc6OHQYqSZS4aSjCvZVNsX5qo6jovJ1wG8t5ykAd1f1gvST2
JzkB7ScJy065j23j+cTf5BbAAz4hsxi77oUa2sm5A7cSV/8s8fL39zRnMMFk6ZZoVbOvLSJ/DHZN
H63O/xh1xXQ4v9MLmmJCq8QMmSPLDZ3rgVnOsXdLfSiY4zyw0qJv05Tnju8XSh+D9SGNita9HitP
XoJer/lMmLsG+LmgKs9Txy8+fdIuijyad0fPRi0va0brYzA1IH04vz+vi8Q/D8DwB02YNgQtK+XR
snonSDGbX4EkFzyYqQcuKZun/Zd4LNnwBxrJbH/a6KJsxjWEhQV3YXY7xG1oScst1RGAjvVGKEK/
13V8j+F9+tCEWfGPkuQ/12h4C08KPKrSSh3rok2TsEeDAQmn7rJhzSer7dZ6pZdOyvAYeJTQDPOK
/bWeikJdAuqjDprNDEnOg5Urb0mE4TesqcVoKgYtr/FSHBNBwvahSiMgl55XhqWPN7yGL3Q7EMuK
r4sh78OdthT6eSqdlitlkYXzNrNTo9uhSswK6HJHaPe+cfwyO2RuDzKwXaA54V+E7lztrJz7gu2b
o7Dgq0/FADib66qQ9dNkBeOxSXPnPi+reMWRL63IeDUQqxvCxm6maz9WdjIEbp/g6lZbntf3Y1Cs
df4vrWQW/8IJZAFicN76+U3dVGAq859IKtptT+03vn5sww1MeTVWtqDFTZ/nH0gJrMCgnjZBjpec
biXZv0m/7FnvXiwjFZ2VqYpmx2IIJaD5XHEVtTZfi20W4iiz6ZJmcPVea9kPbBp+J7zi4LNO/1Be
A7hHDkIRzD1uzy/E6GH626WY6JbabbIUNf3ipszt9z6LAHD5Lo+QO/NJLzdeFb13mLcJh3jGHiRr
M2RL2maYP7pGkPimZXYUZRpsVNG5SRpLjbmW4WJAF/kbj8lwA01tTU0Rlu6DXQ3lnazq7EMUF/aK
VZ52MiCxeq0Epaa09bSXHRkfrXILap8cDTKD263t0pKA+ap7oWXUo43XBbl3LayYf3Z7jh1qqeWu
PAhOH8IvHLpZFmVTM2XZUWWVdXAYaNriscsPnfLoTgvxJs+Cjp7Xq0jj1p4sj2c3VY9axTjUt0FO
q21EWJf0TVSuaPLSZhmGX8RZB444wW4IIIgOXeHlH0ZE1ivR19JezVJfHEUWDFFLSUpvcCECJ4eX
18KJrb0O6adKRdHKrbgkxXstpc2IhTlSTxzLXkXxFc7Fmw7DWELw3vequAAkJ97P/lpxbWnPjIve
HSbpN+B7vel17CaeJs51iQzt/rxvWfp0w8hRmCyol7n2g6Lt8AVcj7mTZCxCdvX85y/tlmHd6CCo
0tCpcSaIihI7ZR9cVoTXvK4+dkX4zxg4/uMgiYlJk5E6ihEH0RsEddlBoWMByG0S9LjOKHbnF/Jc
APk1D4yentfnPpQ581D18a95KmIPCVTF0NGzK3UQj9GF7AaQ5W1QxGHq80Allxd+WiADesWlBPFI
0k6FFRxIyMom34Bur9V6M2UVyZttQcrR26lJN9EXW0s93kYNeiuv4qpk5Yey0La6ipDBi6NNGnS+
g35r4vL8j7TmiqwMmS+cU2Sszinx3Bpt+Enda8D7O/WNTdE6Bn6pdGfl5J9xcvx9UJERwUjFW9AI
svoB+Mjoi0mj4THSDn1//owWlDmaF/fCATSOTOO8tMWDiz6LIynARFWhi3dFA+atOKEAZld4ylHt
6y2fXGdxgakSYDPEMrj0PK7Zj0pHQfZpAJ1JJA5TEfBo3GaB6LVeET7fVyeEmx3TDDXL3g378qbp
xXu3LR+YnSYAaeyv/LL7WHr2IVLdsOGpXAvPZ598SqKxmdrDGIM15vRG2NbvuQQph+tlGHFt6npl
TUsS5r9/cVwslDwsdWwdVTpOiVZWsU0tWRyKdlIrV8LSthlXgq+kP1T1WN6gH+VHyDWIQGtghWiQ
Sfg08JJ547oQneDcCtbGCBa00JxR02j57vM6tY5+25UPPrqX+k0PLNA3PWsAj/R611wW+DnaGOnN
CPioA1pu7phVI01YCZKU8wrP29LS4RgXg86mFr3wWX7E9EdbfYwzj/Xv4oIKEAQMDU17e0XQglmZ
6PUE546CCwXtJ+JoRZ3blPZ8xxx1L4f4PaAkq008/835ZZ2O2kH7/Hr3mlpXAMgKrKOoM7YNmy5I
qgDnbxfETmykHZK2Hr+cl7WgCObEGysmL/KKqX4ggczuFbwTkhyp/c+4wH76UiMQYVbkCK9u6ocU
D+dLF3UbntSyqDZDm75VDSJD24B3GQg0HXfX0YiWl6TqfSYOdpWV2UaytPC2b9sqU9tSzPXEZYit
YgLZZ9FTcSl5kK+Et0snYUQhrisZRoXr9sFHL9YleDE7lgAbYRxXdHhBq8zuQRr4whlLZ7juJ5ds
J6JIgknIMVFKgdhT+Z84Lv4Vl7ZgmKFxU/sFkmh0DJqHKubWfrb9DL0atLgc/D76dv44lmTM63zh
masmEC1Gk/Lj1COH8eTEKcHgcMldgqCFd1C383IWzsVs5UoBOJBDcduH3HLHnW3ZoJavCxDOJec/
f2kd89+/WMeI5KIqXTYhZhsDFL5jYK7wXiZ4ubMVzV0SMS/thQg3yDQip1g9jGPqXldRmn5m3ehd
tRmc9Ip6LW2TYek5pkiCNnLkQ0WmEdjjvXVds8ran9+kJeU1TNz2hdWNVIZXQ6wJY1uosG4Sq8X4
Cd/IjgbpZZRX4SS3Dfi6xffzUp9LzyfiC7PRaMj8XKIoWFzxkHfD95qkajoQkbrT4+AgU7tpehsU
9xhcwMBEv2nSrOjzBK3H2v9S+Z0bgc81bSz/vq8c3b+fsr4gMAc7bthG83HQYltMjROyS4ZakJ2U
jaAlSSaSkfF+nLzMv21bjQEZGKi0ItAo1rwqw12ay5K+c3ruuF81WkExBRG2g8U/KWtUdfANlNhZ
k6hUotDBayQTna1DEWV+dItQiY8TMHcKneTAiu+vWMvD/k2Jf2LiMYVoQmxk5YT3roXbch/7kT4g
s+E2K4o8x3UnzsMsjlgBrsCxq9rrNG9LNJFzVIT9vTeCUBGEPN3o0DYBEktQ3Z1XgIXQLDRcfm6V
2TDkU3A/WUOmhr2jx7LTG8xNRNmc5LDSuNm6Fi5QdSGHnAR5Uk/TEN0GCOjC6m27avbgVpqRdKIl
4urBz5DeVtEFiQL6tj0NjGhDhBjRGkPCbnIY2X50oz3ps/GqQOze9/r38xu5YL+BcSHkYQvc0kFg
CVXvJrRqs4NA8TCh9vhjgEgeWf7FeVELZxYY94If8a4WNV4hAo3TSVrVV0og1BAMwdMsyh3LT9OQ
YQIhnX6cF7ng+wLjGSK8Bq1ek7auU4Iy+6VweuJ+8BpAr63cQQsO3Byf4Rj06/xxDI69pftEMPRy
7Fk6Ar+qVl7vrLjwpUOal/fimgCpAxjVez87BinLY4WOWQJrviJdHKh93BeB/V1PI8mGvU+1Z63d
HMbY4t9BYmBcHYhtA8raUR5pjKGwbstEEwTZ3sqBirrLK6a8qwydVY7aOWABU+zd1IKeoUCGucnL
j0HkymDrgFuJ/jOU2v98odDE0iA5LSiAVcSjxHzwF4rh6vYBpKlqzU2ePs7QRH9wccfbPkph935p
gwmp6TFM9i4uyyrdTJHrr2X/T3vL0PReVRirQcZt9qQ5eoAJRskvWZFibhojGZuOdmtYRadfR6Hp
nxqgRxRETfQJV12X2H1wrbr2htkF32LcGeFM5F0PFQn3563ttIGHpsOCwmvdIBH/SHALbGwhwank
RGAPL8Q36hfdpnHG+lPae/alW67lIJeEGg6s6vK0z3JHP44Rb5ORsD1u1TuFFKsEpEGCsnBSE3GV
sXal7WxJoOHGqKcim4LK5VGjc/FZoCjFHbrOyq0uMfGPhtkkovFNIMq1POiCWv7ixuCbW46RwKc0
p9G+oql9hdyE2uGZba04stOe8pfJ5DSvIKNy9WNFuuJCj0H/Lmvscfc2zTAcmE6R4ZYt0Y92Lr4R
pZ/PKBxQ7bK78lvjF/sAhxYF6RoM+IKFmZ4LtNBF3mhSPREUuC/9zCOXad3SyzJA8qaIVuUsWFhg
hr/wd9rTdfcYDr31lfKRJWmTy03lqikJee9e6cy+4B4s7vxOnr4KgAj++ipwQdrF08nnT0K73nYM
Icuf7dlu/Bhs5dzfxKpZq+Ev6Z3x8hVFE0dyUsNtSgARYmeDvbf99FNJyjXeu4Xl+LORvbjZUrcq
FdH1eFs1NONfqd17/iFu0GyDqW1px5xvlazQPyolcJ3WIqsFZfdNn1GAbavISf2k0ZieaNqK+2mE
ipw/oqVPNxyE3cxzH1WmnnTW1e9A55PvSxmCQOv8xy9tmRHT2AijOCFZ8zg6U38FgA1/A1xXfpDS
wjxEqB5jl76tLzL0Z8V4cTysAY1uwez2EaWD+H01OXGbgH6GrGnzgpmaPftjn/HC65l4SsMhsi8q
SqSkG3Sbt0gRaYxq1RhMbgclVgYpFxTaHAPUOU9V03D1xEaMciRVK6yvueezP7ito4fz57N0/IZL
SPMgj3kpm0f0fRd2AlhrGnzN4nYYns4LWFIAwwWAOBt0WKoun6iwGfDz1bhnmKpFWzKojj3BwIcB
/ujteWFLO2a4ACJVb7WqjB9Gu7MSXGnNgcpAb7PMdlfChoUNM3vzmW9Xk4fxi6d8UuF9hYmAHigU
TbDWkbL0+Ya12zQNLadOmyc2+OUB3TxxuUMJRuuV77+wRebI7DhRXVYdL55kmXJnK1oiU8yGAwtu
P3BMyaykoxaO3ezCp/lYS0CK0HvSTOWxIq5OUhttHCpow6u6FO859/2VJS3Y5S+TgBbg2J1WZ/eu
zHSw0VkuwcA0iohejyyIrW3WA1/v4ryKLZ3P/PcvnAz6KpmORRjdVb4Obnx3tPEUJPLp/KcvnY7x
hgHTjgynjBZPKsrDg00wISCGML7IS5Q8zotY2i3D4kGiMYa1H+ZPI/CQ0MgTHtFnBbDmAAUBj6Iw
dV7M0j6Zdp+HmLpTafYEcHt3vEAFp2c3HinitWHpJQGGrftgnvErZLWeFNKcBzkU3WXQDWtp7oWD
MHvsVdhIlPNz+jRDA9gYW1aonng6yHZt3cVvysjg4fRalxjS29rvBusRcUrfAI6lQNmk7Bu6O38G
C0dtttiDCqZRJcnx+X1Y4sr1nUuCpjABOOxGs6/nhSxYutlkTxpnIjKg7ZMElHTEd3KKG7UPZc/D
JvFLDzV+j1mk/66INem1ufyF0zf57EbOMQndpuSBNhgrTKjbZRsWTlW7YiVL5z/LfWHmWgEtq9Bj
9tQgn2EDPUt4fpJ2PA6vJj4UKzf80ioMcw8nDSRz0pAHTPkB3I40VYYWYQsP+PNns/T5hq1rzdsx
i6boQVTEu2XtQP1N/3+A3FrIuYQmDyRSxika2R3vTsmycA51jBkh0E35dWPJzcibOD66ytf9R2ds
RvXBt/PeA0dBWHcKxFdspOlTEVv+2zrGQzNxrPoirFlZeo/uANgbYiMB6eDNvX3TbpppY0adouKd
7z36RTUmzcTsYx289U1rNtSnlcMCqan3iId6HGwIG4obt2b84/kvv6DQZjN9DtJ7f3Qa95GAT1re
hBaer0mVczZtgZX07byQBYdj9tQLlJuFF2jvERAZNFFDbR8bt7lpo5ZfOV79xivseTjjhXGGFLmS
Ou7JXV42drmTKNQ6H9wi7ryLiE1OdtOXijYrozcLNmT20iNDKWtR4VxYQeOPREinBBRjPtkrnmbp
8w0f0IVph1KXoj+AtOimt5GfBx+DXhDr/fkzWfp8wweMFWXoNCnzh9zHfV/lwWdNsrUn0ZJWGbc8
7doqw9xo9jgOSMSMXjqAlCQsPLnrnHgtU7e0AuOmJ5SySFe9egoVsBr3adZ2n/3WAYzj+R1aWITZ
PR/2aevayokf1TTlxzxNnc8g6eC7QEzs9/MiFpZgdsyLyosDtJZZRxnKZpsjMto5Dl854WcW2V/r
Wb8gHo4OmMVLq3DumONJ4KLpAVeWDNDG94lWNCpu0MHdik2GiAkY6eAlTmxKeLwT/dTblxOb2hB4
93hTqspj9WXa4R19G4q2BjiEavEsJEqqsdqoHB1RWz/vI3bI08ZDrgqtlPUB8E9gNB8w2uV+xtBE
66506i3t2uxmXtg5q5uBZUVKH2SghiOwOpurOuCfzh/JQtxiduY3pFUS4G8UMTxePS5a83OcyNgj
2pMlv3M6NC+el7SkX/PyXixDirqKMxmrJ1oPk35nK6+1N+hzDTCWLMa1huMF32s26SsFlBS3R0uw
Hjndj5iurlJUFwGf2KDOba3s2tJaDG+C5o/cqcshuEuJajGcUSL26jx9O4T1WtS6JMLwKWGXTzPK
W3CnqVvc2FNUJ2HDgWIn8nx//kSW9srwKD4KoXVN0ar7bI60Vx+fW+Qa4kWbzIvXhj9O629gduST
3mnGInCt+5GE1XipWFPtddaHa6OUp1U4iI33QxMGU8Ui2Tz5nhwv8ywGACl6+5ik6lrWPZDH35hc
DeL5K7zQ4bGoXW17QfcUZnmkLkaAIzLEeZ6Gmwya4m0jBoHZnC8j33KBLkMeJOY/rkPSk6cs6NdA
3Z7Zi391lACaeb0K1vPBQ0Ukvkd9uprY3uJq6C6QXbXijU39krzD1EQ1bkLmhdU1g2cMLmhvZWhq
1k4dvM9jH32hFWit00RxT8iLEOVU6ieiBp5wsUVTBWqNPqdjR/d8yPMr9GGM4ROj/YByFrEU8Lzi
QVxnICbGGBC6XAHvPHZB4d1QUA7Y9VaLTot9jkHW7DBW/5+0a2mOm2W6v0hVAqHbdq4eTxzHjjO2
s1ElTxx0RzeEpF//HWXlEDP6Su/O5YUYoLtpmtPnhIX7GWxG4dL6fuxbrg7YDPIGPRyJnz1GtCzx
mj066HrwlAOujNKaRrUqp3F14GZUNj2eJKvkETf0KrtpWUzU0bKsdTkTyIX/3ke0t+DxMxHV45jk
LNxkEgzZh7yBbMOqADGTvPxl7i0eYlx3iNvHuh7cOxHlT94Y2BfB0qepxKP/9TBk2A1dvjTLeTwI
a4we7MLPy1veZvw797Iq/NxU7bCqyOCGWsRuQeDU5l3cPEbCz24L33J/lNYiRNc0BW0n0GGPdujM
yR55MEU7jtsXiMCG/KaB7PA6Y9J1ViKrw0Mtk/0j95LwM7hk288uhGZ21/fAEEP1fgpeJk4ia84f
VSwrz98k+dQ7zxA3E2gEmxqH3o9jFwevA/PqeomkxHAw6A0WCgmGCsGxg0HLKYcSRZ6BYFjVVr1u
zXQMvaKD7Y2xGz54ac7d2yyWHcqunSRv11ft4wMUOiF/+wfNrFL5iocPxIu/4eHQ+uQTAigZqOzB
5yJmvuTrA81H2QcRW1dkCqLA8q3JysGY7vanumpPIyujjcpjfqBO/sq6/pA2eE+4PpxpXprf210f
VWMtiseiTchtnQBiTGVXn9oBb+Wxg9zw+jgmA9ASkLq3/ClXtHy0sXjx3dihQP5QZSOaj1cNoIO/
BWutxpFj+MCCnI8b4TVg5C0Br1yYgGGh9Caa0VXo6KkH8SjaJL5RXB3aGnXqluJZL/UXOzMM66Q3
0QAk5NGsY8WjBLn/jURu+Mlq3Md1a6QZcdRlA1QXcIrwAi2tUjIomuGp4Gbd1+eI+S5jmoudUCQs
40cWRcnZRqZ/EmH6tO7jmp2OPriWaew3vzNXFL+kHQzxkQh0cu3Xfd/5+8crP4C4IV6iniTHnXiX
hV7PziHYFpd6+g3nhg62TxI+lmHa8G+tj+aEwLenjT0E5QkEW+1h3Ry0o8kbuy7t3YE8eEHRkg3W
qGo3YeE8r/u85sJAcCeVa1nxt5qAhk1wvDVKtOMt+JfB8HWYfYa8ZsxLbj0FFCDHQDSk3YCtfbG+
bfBfHVovqqZE+Jzqx6gdA7KFXEQVb4VD0+Ti1n0jNx3qhc2Coxk2W+fQH+OmjC3pBw91ExRfcS59
z1wn+TrZS+0npgE0T84mXBBh/vRB+qQ+1WXjboPeZgfURKaFDTEcRH/Y7t+5s5fEcejntfWoZBBu
2ZTtYU/DJxFUwbH243bTBDw8VEotCRDMoJIPTj5Pc/GscCvcsVPnKcuGb3UOWNgm8tz2Dn0qtxM6
uyY2ZFsnhET0pgHv5MK5YZqm5vgjbTJQLVf9EzQIoUeTVGdlB78k3iU3KCTKTSrZbUdwAq9wIhLq
2deEa7g3Rm7xlvnpcD9VNirfdaJgi+u+P0/z/a41wCWLUdZvIgS+r42BeMqIFaz89dql2Ousagoa
Lt6SwEr3jGYk24Zi8lZdo7A6mllD4sOeeJSWb6IMf1HGnc3/A6b3YYTBx2dferc0tR02aHrrxtsk
hzpBlliXuomX2G8+dEh8XDPeysYFine0fAPgJ9vaYDvaZir/D4Q3bOXaa4YKhm+R5ROr34asEzfR
lD02sZevObvx8+nfa8NJ4Lei7su3ZBj4RkIJ4Gjh7WelUWoHk0R91p7svH5Dibz8OUBpIN84UIRY
uTLawaRSD4rETVO+xWXyTcY5akEkXYW8JKAN/3tlxgEcQg4dujco7YJaW6JFLuwaa93K6FklECId
x4Nl/TYS9011DBl4sVC4/PCehx+u+SquVqOPfLh+K7h4lay65XZ809r9gy8qtJUmC5ZjGkZzWbsM
2y5wivoNKDe+9WL2nKFp2fZAJcSy/qF30/2qyKa3aNeTdIde5TTZJGHySwH4TiDFp9J+nRXpHZ0B
2m59C1SSh8xp2kPgdvbBSRZPU0Pw8TXvBWROhj5ECt/AwGefmzYv7kTMyG7d2mjuC7UTW7nSzd9A
PYqcr/ckal122mVP676vO3Dm2wBppM1b0NpxcVfYymvPMXRUH9Z9X/NgFKeDvgJjwCGJ8ZLmiVge
rdz+ff3jBgvVM0sF1ZGhJSM9e6X/VCT5IUr6myRrfs5Q8ErZx+vDGHZYTzBTkgsuKqt9y1FuTDYq
jJx0K0aQ5q8zUD2phG5qEIiyHm/Hkb1lnf+L8M5d+PbHNEQIw5obo+8Q7a0ufj1eYr931LV/Zqmv
9l4nZlp2dzqnHRA1nvWjVyI7OClfICk1rZp2KJN8gNgqCupvoW/RQ8Qs9yQb+e36lsw//p+MEpOa
B3134gs3nvyw8LK3REBvZiCQsXCgQ3ceuX1PoCV7uD6M4ezX215oE4AiFpDIN1IItqcFe6vdMd21
YUQXtsc0gubfFlgYhy7rEcsDiDFu/cYabsOJWN3GTyu5gM35GNuC5dK8PB2BU3Y4A8S3t3HEHasS
hF3fBhkI7yWshio79LIv4um5gtQBAkzOSURz5DlVA6k7XvmJmz8OljWkSyUF07y1uEAHPIQDQ5+9
Qf7N2wZ5eGfjZXZr9UuBzWAhek9MWDuCeNDFfcscIN2/+W3m59HWBwdL8sK5I49RNpZqXRRl2i62
EGkMC9mxc9Ciewkx+hI1/pfrNmjwI6btnaeGYj4Ro8MITcabSKj02PPpx/WPG7ZB70KsLcVAVQTt
jahtkg2Pw188Rdkr9pYe9A2/Xu89DMbBc9A/UL85dk62aQIhUlItvXub9nj+/7soUJRxJ5EZtm9t
4ZB261nxQMBKh6f2XVYLYu+6kNOf11fKNJF5Bd+NFfCelOGAGF3bHp680xh+IZaaQU0fn///7uOl
B02O0Om7N1BNtu2tDDz0CgdO1lr7db9eS1Lqok7pSErsc9WqjYrUNy+EAtD1jxuOYb0XhwKYOeQe
OJbU6J3m13q0e+K8957q2P8yBItNESZj1TwhUdCRrFgbHgIOJbqEoZHOZoO3qYb41/WZmEbQopIN
IEgEDRFosQn1uQa90qZt0yeAJJfUcAwbrbfdjJmj+rDuybnm4tJORf8/XIP17hoxFIjePn49r7rg
WJD5dalYZIE1/fR599/ZaOb19SiGYDy36dB8wnVAPHaibRdyLIMr65KRmeWlqhsmCAxWYBnb0MTB
lYPFzb4eCnkgcilkGGxVb6wpRIhbmduN58jpImsnqeruFZ7Cn1too9ab0RmhrRjTdPzvukWZ5qV5
thcFY432dHIGIk6coTbtQmY8taLvIIF17qfeqxZM17Q9uocLexwt7pAzxR0q8lC7K7tsSW7T4BdM
84uMJ3YSF151y3rwOm+5M1lnAHLtfOfkfvF2fakMM9DbUUZ0Qg4h93BNm4i3UUlabv3VU9AlIsZW
SVKJITrUrMg2AXHPIxI70F2veoIhod6NEhFbqKitoIgD5ZOu2dtp2qfPQ+1C82Uh0BqMSe9EKZJk
1oiT9rmoFd0HbprsW7+E1k+YR2CTQZPNup2YzeCdqwd+AcXyjgaHoIHuJbpe5AG6ektXWoMx6boO
nrKI7zTReBYp/Z1wOWtUsH0+5KsA79gJzRVsFneRX6fjrUTFdMt691FFyC1XJzW6vENiORUSyYKd
o8ZSR9oHZMebJeCxaXm0Uw4CCFaFWnmQbHwfOsR1OQZnvLELkFJHxW7dBmv+bLUR7fIqxBiU5l96
KGdveEmX9MINZqo3nER92zaTW/NjoYIvvMeTLfKBgKV7GqSHVRPQ200KqAmOouisQ5CwydrSupnE
NnTkkm6EIRbp7SYMdx3ejo38VPfDuCsD9zH2FvMYwxmkt5lE3Eoq1E0l2B386s4TwJdD5xyGxJo7
HrV4Hst9jLpupTRftmkC+dwYyK5NnCPdACkEFL1psy4r/gPjfRcpbLdDBySt8PUsDoKTEw98O0gu
t9d/vMEXdLYhsM5LgabU+lYmw3hQBdgNCtq5n/3JavfXhzDtNP071tG8Sp2uYc7Zoy1C99DQbTkt
5fWm36/5spdEsksLOwK+o+6yO4/VstkHqszJZxus40tU06ZhNHdmoMmyfcvG3SSu7yMfoC4VQF2a
VQv1gw/f70iod4t4URRzFnPssqorBhwuOpSgLfRDps1PpdjjvGCVLHfWFC/Unum8/B8UePQWEgVB
p0hUfDpDlSKYIE6aNn13HBHYra0VQaN5G4DEOUAlIx7/K9qpB+mVhNzgrXBdwg4CVwT7K4DwtvPm
RL7r7vscHXX3dkgm8Qt5RlUDajdnmqLqBrkpphB8FT0HRm6X55B4uusbiACsO0/1hpXCqlF7yeII
FxdYsJeAbQ5OsyRdYNj9fztVmtyhk58cJZRdUZ+U6Lvohl1tC5Jvm9Ep6e9VrqL3qkAx0RsSDu1z
KfwnKFKdatp9vf5pQ0jUO1MKN4eyq835Maglg743gDhJ5osdpCRKdIvjruGgg2Ehqhhcnmj5AXeQ
hXtZFB7qLveg4BqJpzCv1eP1qZi+rgWUhESBO3AwWI+izDZFiGPDyodv1z9u2mstoLCwS6hULs49
MORsqC9eVYKoDlKihbcl06/XQolqpqoMBPa4SDp3V6e4hjHOFrpTDLusd6cUs2JhN/nWoQZzEep/
n7hit2D2fI2sYjek/ULwMCyS3qFSx6pxBoLkwB7yccsS75M3U8IkvDld3wXDIuky8Yk1BJ0icXlG
2jHussIDqxZKHdc/bvr1c1b17kjNmtZGbFXWoe2iX6oMyaawnO9VALrT6wOYfv088LsBoAhZStr7
6ZGC22MbgZp8B9m8haPC9OvnQd99XDUjrwgHy2EE6P4+64cHDvTYHon4GgzwHL+1ASByQTMnLM7R
WCYHBtTStpDZ0tXBtDaa86L7t0/yvC7OwUxoGnBggPm4hHQz5MW6AHuSWVbuOCm47Z3h21xhsq0A
QEB3Zw/Dj3V7q7kv5CVo7XD0NEmnS1y0Ebth8g1iv4qtWv5/lBnQb6d6plRxtlsKnFsLEhRwji7E
h49XH+3Cf+9tBp13gFz64jzKGHy1SWfvY5WtujL8o8kg8cgf1HaV8A04FtKfvHE/VYA1rnrt+keK
IYgb4ig0Wp9Zk6afIxu9tG40rkviA73Zo3ZBz1L4AQJnKJotK/LmExl7vkCs9bHPBnqHgEwhGgJp
4eLsQeJrKwlK28CJN+CWW3yFNA2heS1rIzBbDQ7IcgjMpphVUBQdf3dV4ixEtY9z1EDvDVBuW83y
3PPBJS5KRfwG6I4ADFS9tYkK5m9I7Lc3jvSgVtk07sLSfXyiBaF2HhcA73cttDBx1SVHG6eZUP0B
l+uvFtIjC5CMNW4d6H0DaEaOVComcVQKr2WFPY17xMFVR/4/MgyR4HYJUmpxpH7/VaI5CnRWw1It
wODSentAgIq3IAMRR/zVoezm/7L6lfCgQG8NsDnC20in4lyIUWzHoeB7hwS/rq+5wWR1xBoVPLEs
BY9OIuhqy5lunvpoqkP/5lKfo2mI+f/vDstWkdqifiCO9dxjzqH8vvcS+RV6KMlCx7fBPnXwmlfG
ee6NoTh6rL+xGVyhl1/RAXvDMlAJqXWvfABU/z0RWTeVaxdiui06JERRjLhhR+Oqa8c/1PkFuNDs
GnTQty3zHkWZdBsr4kuMkCb71BwYdFTFhIttdVQyugusCArq3eQtxCTTx7XTuKCxG3dIJI5eXKVb
Owgv8bRY5TR8XIevQXm662lnJScFsratRF/mIc+8YHfd+j/OVcCv/veOekWXkyYIk1MUVJ9q3O1l
X16yKrghPoj8ro9hMH8dxxaU5QCZRVUd7dC6qAGZrpiSfOMnS/gg0xLNk3vnX5lbErvgDJubp/f2
/LDdrLYcHbU2pmhQ7mhYn2nVykNmAzyd1/3X60tjWv55Ru9+edEPfjKmfnOrJCTXjmC3RjYXxW2h
ylnlWbbNyXLRBLWmOx2IUM1/vbCfRAc4xq3MhpHeINYFKINlmUP21+dj2gktrwaQEMnv4Feo4JSg
0fWghwxU4dO6j2s+PNKyiZKJwo6mwdpkE4KD5bKFCGr65ZoPoz8zqL0aBNtqyEFoY2cguAF4fNUv
1wFsLATz5mjZ9VkAd3zgHJo6De3zhYPdYEQ6bs1TNMih09acIY9+LEYbFz6g3UO72IbzvX7dFOaT
552lMs4rb2i65pwhaT8WA/TmCpCyLdiN4fzSwWtZkIEgNa+S0xwiMuadWu8pyZvTyJ23xl6qnxr2
WG+I4I5LRdE0zbkdYUCS5Py+6sD1en2FDGHuH6zaJFK3B5UEbjU9+o+65L5AvWuLKurLugE072V9
ByvF89mZdRZF7p5x8K01Mf8Vx0O+UPIwTUJzYNY5OL7KMjmxKeI7EcT3UU6eay99vD4H00ZrPhyw
vJRhMiCD6Ns7BVDcBj36t02e7fsivOv4Um3ItNW6OzOfcjxJgS+f1VAvZV103+UzAcD1aRiWSUed
0cZvgzoEnQT0Gb7YLVLeWQ6nj1FHuD6A4ffrgK3Ep+B4DsvmXAdI1suWHJtwUQjZ9HHNl4UUrT9E
DmJdDyhoFgEGvGmGdLED1vR97TzGU7jb9E7anrPUAsGoR+Pk0E2gyF65OPOuvItFdjVKlUGQ4jYR
eC6CAOJjMCbjghsboqk7T+rdx6ERouCy8DJ7cB8j5R9wJJ/8/D+8wi/dYU3WozlynYBlfuxIc6aT
uAg80X5KXNxcHbX42mVwMx2qFVRobQ6p25wlkAobbMjX+enktnboFtlSCP7EamV2pxMmZ20yABjW
w6NbOwW+uNlkFl7hV98LXM2VvTonnurb+gh6n7Q7lglnv4falku1QMOG61itrC1LCSqh6XZ0gRix
nf5FNvRZTOHFFu5CWDV4hA7ZAtrexgOUE5+iBioQY0f700xqt1sVLJjmz0UddQDcT/FJ5X5+5Iyp
ndMt4bsNpqQjtlRWDVmoaHwqRue5mOpog5T4BpzRL2g/9jdTFq6rseiQLd4JUM2DPOkOL1oX7rPz
ONhHNfTfohD05e0SvbxpKzT/FllXB1NQ1Uc6N5EVnn2/bKqmtdIcO/Id0Yxu095mHvXUpiKQI90q
8HzuaeMl/LOwEnn26UTEgl0ZIsk/gGQrUy3O1OQkEiuZtqMCwxW0Kkn7WYy2pOvKUjo0ObKyJnCd
rr2lzljuAVRuv1RQN1/Yd9OGaP6NNosOGpyKnOaWwT9Jd9Wjd3OVa+hgs7asssa1G3KyvRwlYfSH
V+M2TpPu+4rv21RH3BOSDG2vGvdS15O37cck2NJIfV33cW1l7B4kMczjzcXOxm82qfot2OqWKnYf
mg6088K/zznaqmAscOG5qB4s13YFTbdelf+V0SJ3v2kErbag+GSrKLabi98gD/5Tb84U3nFYKFZx
RmASWuQLoBDl5LnbXBygUQ7obGkfXJtmC6nAh5aJr2t5TKNKTqHl2lzirHNzcKvkNXxMcPV2fX/n
pf4H/IDvzwv3LtVoM9sZh6RpLi6wQASPQ4FrbRJR7gJU0P3U/0RsuZe52K0bTot8rTvafRo63WUW
dq8ifk9aDNPzm8JKgYROHy3pQrqs214f7sNgiNnpwRCkf7YNNqULcPoHJ0BNIO/3kRucpsJ5It2S
4qZpk+jfi4j4x8E/7DmXBPzZ6HIHLUOMC/HCJExf1+4rqJkLNCH5ziVr25He9kVbE6gHVlWxMIDJ
STQfr9OccKsm1WVulJdEePseqpF7h616U7Cpnt6UeRW1XGAAC+K0J5Qeqk2SRtPNqk3WE5vWjzig
r6S9zPbU9jzb5O2wmw2KSYzkeEsZ1IdZGqaheXpeo+kVPKPVJQzkYX7BADvlY1dnzoZG9cKjp2kM
zd8ZHwtHggLv4gXNKR8jyKx5yX0Xl+tjup7ljKJhaHRuyQUP/el9G/JkXwasXYhYphloLi5ZINFE
F9mXP48ZTKodUHV3cirPnW8vPP0bXIJpfk2caSpkGZNLHvVuBQjalN+gm9T6cd2iDEFRT2kSDvIc
D+ymlxbRKCnIvRhEv5nf29CcvwOl3Xcn7T6nDKXF6wMaPFDPbpIA+mhUuvZF9q7zGI45nEOAG6o/
xHkillrcDdFQh9aDK8IDanKgr9AfPKDZ8CBq9UAq/zRUFI1AxeP1ycxn6wdHip7vBCojA1oQMJk6
B9XcyDcF1Ogdv71LLcjMxFCi9pbAe4aF06H2CcShZRG19JXa1S1V3lM6eSeITTxdn4rBlnWgfTVm
FpVOTV/ndiPoUT5K4n3Ja7pVfbdQDzdsig60D6vOj4MoKy9tUXyakRqZyM8TC+8SVd+JyluDd7Cp
rvZQj6E3dajQXlrw2J/tsQiOaZcsqbabJqH5fFVFquBlbl94UwJ5ONj7tB4e5m2OoxkO5XYL1wDT
fmuOHzVN36I/drqErEg3nSrIEc+M09ZSpffl+p4bYouOuBdFpjy37qYLGHunL7gYWKfKcuSv6183
TUA7zEPXyirfL6dL4/JwN9lttJdpXx/kSFchOLDV+nEeqhxwkBFbjWejHcWl41C4rjpen4DBJXTE
fcctpO25PV1Ixh5rYLA2ktnHWqlfzlQs3GgMi6RD7ivgWkhZyekShZzsS7QYIXX3u/kIXNV3YlMd
dR8MsuyosMRlGN3uDkJiLyhHZQsZicGEdNQ9FMT70arIcBnBTb8RTD4sAwINrqZLOGRNSJitkuC1
68rHzBuPhNLvKpQHW0y/QUK1EJZMW6B5tB2OwADJLHhNPII29/Hed9XD1AKNvc6MNEeu6zECqtry
X/3eQ3uRBQh5eh905XGCZv31IUwrpWXlrIshp5nY/DI53VeaPFRteZv3yX6S1oZDSvj6KCZ/0Bxa
RiUr1NTzC1QaQrAcWKAQ7x8CpKJlvySJaZqJ5tG8EADzDxjDGdnveQjEjRNP3dN8OVs+TA1mq2Pv
fVLYQS06cRxARrl3ysP1FTLkAzq+XoLisOWh67wqP7lX0xPF7XI2WIHd7qenWbnx+kCm3z8v37u7
bI0qeepmnvMaKW/HwvLLsjsYdlkHvgcuC7xSYg4sVDuQeN5Y6LSjg7tzMMz1X28aYvbEd7+e5JPn
20VIXye0FsBcUcTbkAIQMufl+gAGl9aB74Mv8sSJ8uibN4QnMIidSTDe4ja+UAc0GKkOdc+sLoiw
SvTPEuH3z5cwt/fuUtwAcm8phzXtsebUMldpVkLv4zXJwDEr0FhugdZ2ISgZ8v4/nBbvtoDaTlUU
WT28ptT7Eob51mHFkeH+OGeV4Amvu7lDwF9TdLTpHxaVd6OpKh36GC2ir7TqY3ZLS6crv6ZhCjq0
6xtusCgdA19aoo/DMG5erbJKaLJNaTpMx6JmTZVuJkGUgPqPtKP07fp4huXTwfA8inib12Pzinrq
NkdcbyzcLEEMPiT9Lkao6iX+v2gKhriiQ+O9tJrLql71GiKQzDuVwdLEiOfcsj+UyD3TcEm+zDTU
vMLvtooT6SVsCKpXgdnMs4N9l6rfhSgrDWAhINzbXV9Dgxfp+gqRU6k+CvzqVXlq5ls/eKhjOGG+
K9jPOFnqOTSNMnvXu/m0tgWoEh7gXru2OzWw6qkCwL0K7vzO3tpoo7w+GdOyaYd82MVOWjPoAY91
vpmHmhkbsj7adiGKG4k8RNbaddPigmiGRmUolL2Gk9jF/BsFcoMn0TYt/0vHpdumycC1sz4rLLuL
wly8AiQFULE4RiOUoVAc7SLo0mM+AWIGwFoL/mtaPu3YV1CcJ25TiNe2KzaJU+6K+eYJH7KzYvO/
5EpE11xAxYn6BBnTpQRhMPeTgz/0pybud0NM9q1VLVj3x9EbFIF/213etoTl1Alf6tztfsRJlXmb
WrByicD744gHvrq/v9+SJm4bkaWveC7cobnlllvll470n8NiqSHn41MUBEd/DyEV+N2SnsSvEQWN
TYDmgZaGkDggC5v+5zj+t3xCdAC+jc8mxGqtF8omiABvegqJhWTbpcDrih0IaFHt3KIAJrxHhIqq
PBe0TMNiSymREGTwoN9e5zcCnbE5Ci5Aw7+weCy60yC83ls46w3r/A9AYeo8j7dlfhAkvFE5Aek7
KPoiVKR7Hi5x6X3sbUQv3o9RWJCuUfzZFslNzcqdB2bDqtzF4JYSTviU2k+ju6pv0iY6WqHIwph7
XWo9edyGQ6MJXhW7vOrtdQGK6BiFgNGmDnNAy+oMLaYIsXMaPE54llXdVoIA4XrINXmYFtnLUDqt
5Zf0xQvRlHvTCOIisk8DcRa2/uOjA5QHf9u/CJs6JbFrv8gkiYpyw6xhVM2GDUPqHGed0hLlPtrV
4XbweVEvVARM09LCO2oBvGrGcHiB+oPjfmKpR4qn3p6gybZu3bTQXrt84mXcVy80rsQPiaP2O+8H
9m3d17VI7vUNQHO5276Iqsz5bopr0h7Rr+0Gx+sDGHZFZwRW8/t1CBLNFysqNhMhWwKeC/Ben9yC
nkuvX7AuQ/DTWywm5oAMr+mbFycCK/4PqgY/egicwM6+d4Pv8a/rZqOFcRrwKAxpVr0kjjjPB3qS
lHh3Zuf5RKeL716GAKO3XRRx0BcTDcTL7JLz+Tq7ZdL2nwu0tEc2eB2R3kEt8+b6rD4+zsEH/bfn
ZCXxRy+QxYVG3c+5JD7nq23N9iMhz5x/gyruqucRordihG1qR5Fykpcwb8OnVhXxk/Am8Xh9Hobg
r3dgVJxPHuJM/GJh3XbZUE2HKiQ3NGPTrp2qJcCyydY0l697tASMRRa/lNKD6g8WqrHw+Gm1GTrN
u9hdeHAzDaM5/sDJxGz0Hzxnfngn0/wQ+/6riuuFcGkIXIHm+ZDvRg0wroPntIW65ivONKied9CQ
tlaVDYjemyEFY5mkif8M6eg7kM/i8sVvholtUm+JWsJguHqDhg9UsSqr0nuGbIk4gPjL3kR1E20Y
Ml2Ko2sHUVm+qavC2V23MMOi/dOtwZPJk1bkPvd9pz7HUSGfQfoG3oXrnzdsuT8b9rvbjwhSxoCS
ps8+b1VzZK0N0qyQ9O20j70hW9IMN81C83dOLVbYwk/3Khsgso1eFojWLkEeDU6oEw3zpoVoaBqk
e96pw7wRopEvPfNvmyhcKAGbhtBOekkHK2R21j1HRWI9E3SpRc5hEOnoTpse1xJbfclC21paLsOu
6BjLekIjSNYG8Z6BaXEDEd7/xAD+5xkQdH3bDeFeRyEQwL5tWXrWBUQP51iRLYhwDlkitzKDrmRR
HKPyri66dQmFjkrIRc7TKqT5ARc2KQ5c8LLc9y56jxYOSdP2aPFRtAALsd5O91kDTdcI0mRbSKZA
fgc8OQdeMuf39WUzjaMFSOGFQDcUfbzP2vyprfEQnlBxGw313TQsIsFMvqKFSZrkKaexivfRgFtV
PdTBdnnjDR/XW188yDPY6eil+6AfvyUSd/econdk1fLonS8DJJrrZoCX5327a5Es2Izfz08Mdui8
Xh/C9Pu1dAgE4p4j3CR/xoHr/UhVEj93LIY4y7rPzxv/LhzicLKmYJTZsy9nSrwyDya5LSOHL53k
BgvSe16kRaowadPsWXT8uQaDJqj2j87Ebp3FyowheOiNL3UqRMocL33OeKbu2FSxcJeVLhs3fUJq
f+VeO3+vVI/X2g4ss/khEfEDje0vPnP2QDvcBj1fCuymzdbcupiGWZPFzQ8VCDw3bh2ozeTY64Am
RMeKDgmTLC2j/ABlLveni4Re7hVR7ImxNF/FmGYTT3Pmlg+pB+ne/IBOP7ElIhmOkxqWwGSGq44O
Gq14N0LmGVOIKO6dUIRLjnHJ8pM38GTnl+2IAqZyF3bcsBt6D4xf8zJDwS8/jE361UVQ3QvSsuMq
x9ORozZk32rXrbBOKbuPx8rbDmW4BH00/XLNqztZc7SmZNhpVdOTHHEGeXJREdNwluqw0QjguBws
F/y5hKbdppL0Tyk05PleVs20mZCUOOV/sVwHUSQ69K50JRQlR2TntT8NW9Kz4oCWJ+cIsrkl8S5D
lNKbDNzW8ypn9PMDjxv/RILQOUIB0r5xgfrbBEW1Mojo6LswCzhLrSBDsXiSzi0BwVxww1zpbTmL
4te2AgHaz+sGZprSbBvvIjvQ2o4aa9hAKwP1vR+m7nMZusoCCfpEHyZuhfbu+kgGp9QBeT70H+VE
2/TQNCq9a2jxmHj5PqpZfLTAegd+ySUQ5sciAzbRwXl4iWlE2Bf+heLGnqLuShC4ZlkSd7KOiJ1H
SeSh7tVNH7D9utlpKVBT5AVjpEkP/pTegDrsgEM/3nhRe48M/zilkIBYN5AWOSuP93Ssq3QGc3zN
ZTdsR9+Jt05d33hgTT9EnZeu2zEdpedKC0JMDocZZvINKQZ0iaP0HPnRjRWWZOPH3dOqOekQPW9Q
xIHuQHZwI/41UNFbSqyXtqdHByzhG6dJf18fx3BL1bF6lh34IkQp/MD8KduUzoSugvxUuf1NIPpv
gE4/gKbocH2s2YE+qNHroL2oQZdT0/jZoXOgz7DzSZq2+zynZb9gcaYB5jznnecKAPUpNse7FOjV
6prsVWbJyv2Yh3z36dwPCRTyRHrA09ydn1tg8QuLz13h7C0KSj83yRYqE6Y5aNlS0kPldggsvCWp
jFnbvA7SO0FStcTYaYg5OlAPTB1dpdDwd3BEdJzcNkNG0O/FMJ2mIKv/j7Rva45TZ7r+RVQJkEDc
wjA+JtuOk9jJDZVkO0iAOIqD+PXvmjzfhaNthqr5yjeuuRAgdbdardVrJRpkbJettuX+EzZQkILO
eFDvy2+BP63fBs6i/LL828briWx29OR4xVEHw+jG3GuKJTYQHRWXWasN2XP8GhkfHO3ozIU5BJnp
jkgHLnx9G6wH9qEpM7mGL+SCfPN14986ZK2dndnZyOxtoN6IPqlMigmXGNr5yCo9JEzMR+5leyiJ
DTO1wXqOGYNQ4FLjqHn/k5Xa/x4SofdmZyMq2XA9xy+JM3SYe4atYym9jyjYPXikflVOfq0HkIWa
Zk/7cMMhbIZcKO/MgfFFceQku18ECo2TWL/6sj1S3yXxfGnianPlelK7mDJZHIUIx4Mq/fUYaO1e
BFUGfPHvAAVVRr4SF4F8HVWdXa8idz4qPQEJet6dN7Iiz3JnU+cgclaIS6YU4TGvgmtG6uuel+1h
1eVO8WxrLaydXLtzzkJWFMdArSjJRPqIwHo1URRK83Z5IWG4Jwa58Tk2ag+6j6VnWIlVd9y7ZQ2/
M/AvqXo54qp6JwBuPeJk3G+2DIhuryVFW+xRdP09SlgxmERAvkyjdDHh0/lV2fBzm7i2c728Q6FG
HmVdgbhYuS5Snqa/11E3XvgZp8978xl6oX1DNMw26us0CvAZUfkSmPGWrfKycr/NW6trXqoxx+Y6
ANuQ1gXXKc3W5/NTtBGpbADfsHgu9FkzcVzlGP4DWeT1ugMZzR76bWt4a78WPfScc4PpaUtg64d5
yhOyi6rfWl7LqTNfRiFYC4tjWYskb4cvBfBgS71HG71loZZPT05VCAnGyOPg+D+lH3z10HpcofvZ
beKOzt0e7cPWcyy3DvTqg/MYn0HD6QNU6P9RROMz3Bc9mJ3wtBE5bOrOwFRhzgspj6NeP0xCR3Gp
3A9AtaRZoODge2CmjeUm1qeAiIZVPnPEUbIZoAonmG9IpcKdbfv9fY/YgKIop0EHhLpA4SS/pVkQ
3Zi6/1D75NCDwPLol9BUR+/pTrH9XevyuY3eIADPggx5bO+FW5A5LjBtVwrUgiwuFpBlnXe/P2Df
/2T9eIptZEM+Nw0KTnc9SLPW4TrkQTc+lQJE5S9NNELmDtKVK63WtMIdRtDGuiqoGWMQRQTTeOOh
dJg9mXZa2LUyK+n6K5O1bfmylHXZ6jhAjzhPV1S3oBp5/pU35sXObQQHLMMMUGqZK+pCryUIRBQP
YCrpngo0gO3BAt71Cp/bSY6OXO5XuLO/o100JbNov/BCf14L0SceKXc2iK2HnOz4TfRmrtdXkFXX
d4ZPFA4++xApifNZrfW3QtSRn9K5BN4wOT9177ohFttyDzkAfzR18PBFQK4V8s24ZvHrpKl0Jsrb
nDq8EoduClhOk36gfNirD71bWoNg2en3N9+JbIdxIVR+r7uFLPVRFJwBKRl1oXtwOlGT3zQsODbK
1nOhzXoAeYvKwAfHIf9zff7btyzdvryq+xXd5rjjv5M+upNemDJgGIhZ68EDjn7mLSBnKlq9Dvdz
leOeMB6ELIrbYZz69ksUFAw8NUaDQqGJ6czH33IY5+VfP/BVK9PShMSPpVrc6aIrDMzZaRHfzNls
oHkw+774VA5ofIpNL5YGUjXNRSdAjH+yyTfj5+j/6to+Kp/ARBzdlyASrNK6EUN2OD/hf1L0d0KL
XRQEAX3WyBVKQQSbVQ3ulBl8wU0MlYA6vzUUsNP7weW5N9+t1awLKAogf+nLtPUrR3txDn5APqee
m9WrE0+mjgga40D6CQK2bERxLhmCoh6rA8jEu+gLZGSDMT/AUQtoVzsANEcj5Fmcgl0NyxgxfT0F
WVirpKoGVThJWaK55dv5T31320GssIIoCSs4SymDR2lI/kFCGcm9qkcQoe2EvI3xqRUmOsH9pfLW
4J760ngH0FJnND3hCB7Ov/9GSLUrnahD+5EUsnrKZY7WY+LX7Gs+5eMc96Qcd45AG8HHrnHOVb1y
pJLyfiRMAtPe87hkgGn7J7IpcEt/LINh2Ql0fw4K79metSLME/XQNJF/vypccLAjG6XWD5kXANpx
A30d9LKl3Kt8AlGMkLW4J5empv9q3Snvg16WNoQyh4yqAFoyTknqw1SQSPCEAEblfl2KeWYLYKmi
YOOtyeXslB9rkJO/gmtnFGyn92djdyDWspOQcdlKp7ivx+IF/cwkXaugSeYsuoXk83pJeo84YG0K
jVTRuGq/eBqzWWaHsZvAbxUu8KCdtGnjM+yqrAkLdwgGKe9ZDhXYJhye6wUWsI70qVn7ZmfJN3zE
LsnicD1UrhqjO4fT8grdIK2fhMXgisN5H9n6Cisc5xFvtJGRuNfZ4iRhAIzgSt2bnJc3vtvv7dDv
I6V9bldhc79fqxwKbqBFVXReUP7ranKlGyeMvtd0knVwmJdlHNxjr9q1/hINRoZF0kmxTiR2wzmq
vqgMV3xtmssF2P54DT1cFitNCrIz1RvhwtYQCPD8aCzK7FOn0BugMtAyklXxtCnXdcdm3k21gbW0
jlaUoCUXeCB9J/JuLN1D5+Qu/6WYEhHDnh1FE5j/TW2wFwe8/jrShl9Gs4clOH32m42xGPMBare1
uS+A3z4Sju4IMG+b+et5Q9qIg77l1ajPIM921+XeMSb6R7ft0+RPr73br0e1Zk0S+mQn5dkyWf/v
D5Gt8qIhqsV90Jt1iSFwOVZXrCpriTsKpPv+9YqWZLHsrNmGWdi160U0oysdUL32Dnr1E38J0fUF
7ALvk7BZu728aGv+rNBO8qUEhYgI73JXnDCBvsLx4l8jwb0Y11FUNOaGu/k6P07uOlRix+a3wosV
JYMuAwl/a8QnGUGd4Fn2Qy8+ofay7NRxNsa369lq5BopL44btRD9E8sgcYGjwefzJrexMnY5G0R2
XTV0BIe80DFXICq+gTRY8zQ2OMycf8KGv9oVbWMC9POYVt05Qd1kH/xmDNsfYnA6HIlxn9m6t9hm
IjHFYso5fa7Rw+fOO3b3vpmH9hF2PEn89UUXfJxDUAx7hfbSfAbNuQ+waNSyvdO/e4o97+QUdg23
zOvGjKzs7hyScXQvUa9t1n9oDznPlM1tK6DUp9x5+VHqgLcCKtAArH/sTTXIa8/DSf6L4dIx37OC
CarT8xO/sbR2I3KoSN40DtX3YzF0WZKVHXvJswq9ae4k9u5VN4zTrmOa1l09iWaFOy66KW2RpP8C
R8Ne9vnnUuidibUbkcdsXaI55/39WrOSzbEYuZQfA66M+lACuGBk4oVR6d8TPoW+d3BmqGEvsePw
dvwEGICqX4Zlcsn8AhzTSGni1CSrkYw3RI4oQUQ1xOd5NLbJ2DF6QAbi+zcFuLrVgB6fRS0fTlqI
ZTxXkixPagrJKo6gWGuqDwNYhXBj7dG2pNDog4B7EdfO0M9ouZe6Dp0Y9V2frzuruTXRVmxDM5PT
z2s53Juoc5+0h7Qp4XXJfp03lq3hrSBW8Jb6gOui3t27z7qth48rK/RlEew/nbm456NMrPxWhs76
nImq8eJ1KgK64+Yblm534kJ/xJAW+tJ3izI5+uAhBM3VgeRlESaz14nqx0WTZLfgEgOV2yUrmrt5
ncsgwcr3wcMaocJ3WWGPnOLYm/xi9lnfqqbO74O2y32ouWgpE+W46AOZIjdsL7Mlu+uWct4PTjZm
n5Cq4SYfBb2qvvY5MM+XLAhh9oFulAj6pgvmdD14Kf3V7ZwT3zVSDGv5wOIKZ1jaYk3XOeRJpdU/
smnlhe9seUCzKgJEhTHpQD0VqxZlHjQlV4ksiwsfYR93XL7KCATfY9qTIAn859x0yTj9Pm+c7+51
hNmnHKSMaz0wOaY6AP+w+1I3z0X3INXjZcNbh5w27zJBewzvAey7OKjSPDSBickesHhjbe3TzQya
HQHNjTGt6+FqgXeBw2lnZbeGPoWNN16l5VI5wJphZjydokx2aKYdg3w38GDOT098MzLzHCdcZozM
yiZ2PShnDsnqvJ6f8a3XtnL0yckAIi6KEeX1DKw6HkT3dkxla2Tv79cuRNhphXJE2njtfTV636Uu
d0oGp7LtfzZszIjlolPje2UvMDSU3khnYhaCjZx+nTjQJEcYy0IfLpsdy10J486iOkz9xA0uvkBF
yvfInTc8yU64e9dE3uwOQxopk1YS4qzT2B5oHR495V8kj0OYnXij2rQ09Wl1HR0eIKqddM1lnmon
3MyZtGq9kyfBP0d6V4DEwfVuc71j9FvTc/r9jdEHQJ8v89APqYf9oq3BAmQedH7iG9rx13dPDJga
y19xJpBSNvgAxzz42VHoO5X9i1jmBw+75rPhuTZ4pB+rte8Vpl+vz0M7pnn4b5ntNT9vDW55bh8F
pFrDbkgXCm4hcJ30edJGO2Fha3DLeYMq8oqs/Z+H4eUXgkVwX8471dbYlveqmfSFB2LzFKROtyBW
Q8hBc/i61/O0EXc8y2fzuV46WRKTemz6nrX+Nbo2d4xy481tWEi1srCT1NHpPK4xbVZIEQYJ24Vl
bby5fZaqccUSTgLDs8k9+GOU4Krn/JS/W7MgzD5ANZHj8wE9pqko/TCtTThAD2dINEpct/Ma5Gi+
2NsHtx5lOS54u3wTgbcjJWxAU+kxL+9O1hNg72L+8/nP2Zqo0/q8CQ4Al5VFk1OTdidNn0Bdh3W+
E/G3Xv/0yDdD5x1efWL5/+KaVM9j9MohweleIS5c9vKWa7mNRr3Whfm7Pbtph4cuvKxHhNlUS3NO
QXIrMp26S3G9aveo95Q9twzf8qlMVVERCQSyTmUxKEZiyJhAz+rCbco+ujlhIYvGl2sqa3bXRe4T
BDOvzs/2xj5in9rULEFh2yBKjs1dBeZfKu44h2y4uiwk2Kc1tIF74Lw+raa3xEy/cv8VDfA7brth
5/ZJLZtyEJNUmHapw2SYhgQbyGXTYnlQzZyRVB3MHBMR+q+FepwYw/A7N0cb9mLfHNWoI0NdApGs
7B5OyRn2VczSzqxsDW5tfJGswCkG4pbT4KccHmlHHeylZVtTbnknSkFD5Gn40OmAE4XBIZr23nvL
FK19T2SjEg457Xv8GRkHzjaZufjoZEOPZoq3ljlefHVf3foFpVDMy4VBi9rQoxaQebR3n8IiDk5h
0B52LfH9gEtt+iJXzkHu0v/NCk58p+Dyv3cXwUW7BUTZ/g7pJ2UQ8KvCGOuCJesYHC7dsalNXIQ6
3tj4p81u7l7ntjssUXg476Dv2yH9D2PRVJqFtlhOuj4qHM16pI/nR37ffagtFwxlQiUjkJukwCPE
xHkdyBLvpu1bg1u+WbHax1UPVhO+SSowkLovF2bT1JYIpp4AXZPyTVrk/fwl63PRxZVTr4/NFMm9
Yv7WvFtOOnYAlJWuY9IwN2DJmG4aqB6en/itoa1NdPWnYJrKCEtaodupZk+ynXd2oY2hbaoawXrc
fgRwTw9Dy0oc96PW1tCn89ObhKiGfk/bdx5mfWhe9CwewZJ1USCntv6vrOscyhXwHpwwfP2KTYJi
r7hosm0eGuHnbJYywtFarTehn3+p68vYyuh/OGc4MAyQjmhTZbolj3nljdM9FJgdlbSj2WXfe3+7
oDbhjAnBd2VqhC093cGbemPiunndreRtravlqXmVuZ1cEAYWr/sTFffTlq03t/bQRRbGWWesKza6
annm/jPoxHEdtpNAbw1vueggI2IoqJJSbBfVBN0q6DujHhahvHGZ7ViOWqsSlBYUjnpKu0S0xi2r
DxcNbTPLON0MVvcMs44No877VLr9TnR5v55BbUKZIAqC0HTAxnN5Pdw2zSspoLRcgFE3O+5WC09b
5n8Lb9QmkREQzC3Q8axTgyNd7T70+iHEVUjx7LrHyybotOhvwk0xjJm7SKmBwhsXP3EBNL/uas/f
A+RvGI8t+4u70sYFrG9IFSQBgqpL/fZ3zcenYO/6YGsdTv725gM82ZUNQs+f2uTc3K31C0XmC8/9
/9gKbcFfDbC0CU51yZrpmyzq/5lamYxZu+Nh79dXoan59zf01TxO/FSI6Krfa9HwGC5cZw+9oknb
OR891oLU5/n8gm9kDKHlzQhwYbUYbF1FDX1nBDlkluFeoWBrtS1Phi7i7JxIN9LRB+REv1IKwOwD
1a/n330jhtokKAt6kGqlTu4wteRAg7GPMybIZVuYzYJSR6FRw6kGd7rIMZwdTL6n+rsxL8HJv98Y
qaBqkovGvETjMy/yGIDveCzqeP8JW1Nj+bFbalJPw+nlccNyitCXD32ypDcvX5uq5KBehvGXbfzn
eqjeQzNsxDeb8sR1apYXIYbGmXiafp92FwQ3XG/JaI+udesR1r4LVq//V0rByVsBM4ajt1O94qxG
6p366tbUW97r8tILvBZVA1xXL1+CoVx/9mvH9joiNwKcTXciHdBFEoo5wgcI+Kww/BpnWcxTJMPr
SPw+71sbccEmPJnrUU2jQgdQ537zpimueBuXVF3mWzbhCaBOnYctc/zV1nXzWNbO8tzUfnUJFIFQ
m+FkFLkPOH49pO0o+JJ2oTNMR+525sLs1mY5qcgIwXGGB/Sny0Zp4jUPr8/P+0ZosMXxSrwkVGdG
k66NfB598o/IJkC2xHUvLpN2ozbRSSG8XhMPbz8uISgouysFPzv/9htWY5PoLrni6zJ1Bp0EfgIm
8QNr+0M508syQ5s+t63ZvFaiMakfLYeB18ko/Z2ht97c8tqWrFWUATWeNrgVKdv2sORguFsvnRhr
m/ULOUHvczHpDB7Gl04X/QSkkQ6iOw/ES/pwfvo3Qo/dcqFHiFuDVHn6kx+eLkgIqqLnh96YH7sH
wauMdDwDqNvY+92xXyhPAlLnaQPA5c4SbEQ2uw2BQ8Y1p0utf6GgcJ2J7h5X+R9R9Jpjd2Wvyl1z
iEfQ18u+x1rvqfPk0lfugHydXvdZf1BsPY4F3/mWremy1hvaZ+jS075OowxADfmgSJcEl56ubcy+
Vo2glb8MaU7c21Wp32ji3INybtiQjV+Zpnxa0aozpMIR9xLciElZq8suTYE2+zt3WPtxbsYRgxea
HXKPQAmw+lL17efzi7rx7naD20jKBTLjpknzDtkUDyFmlzv00/nBNyKz3cTWqYL2ilUG7GgsvwP5
ZZRoym4VINxfvEAezj9lIz+x29QM0uVo6msUwLQbU9nHxlz1aHYCOUTcOjufsjFPdm/Z0mvQrw8A
PswduzNkPYwt34kTG1xG1O4rc7p6WcdFmtMt6nStMTjV7hVf5qNe3JtS5UkT0OGfmX2Ftml60aTZ
PDlBsFYNGeEPskSptnlEPiROTErmUigKtaFLEiDz5cSniqzXSRE6EGLNzpRtrIbdcOAI1Ri/glOc
sBwAdz045R6z+dbQp9/f5Oon8Kw/aYpjQL88DZR8iLIdE9rwBt//e2RvCl2cgDHlKEOAXeyAu7ds
mdKhez6/pFtv7v09vqs7UG/1mJSwZs8hlIlaMe4xBm69uxWc86ooe5C8gt5oeYa1oAE0jpAbIs3d
scetB1jn3sCJ0GxxenmAW9rpLggeuui2Hfb4YzaGt7FLazayVg8YPsNbRzJPAD+ZnduF7Z1PN4KQ
jVvq81UodqrSgF3KaXFzgwQRRyQHd3FyznYmaWOFbQhTr8rQ9cQIAI0uPpYdAId9tVNA2Rr6NHFv
zL531qGRPYY2TRYXeGPC9up8Gxu7jVsSkM1hZmmHtATiqguPQGAKtWPzW+tqeSvCIsSNZmDS2ugW
p1QwPz4ghHnDHn/i1rtbPgslsUGDsgB24+tPqoGq6Fz+I6r5smOX3SARzCgmIZYN6Yy7bDSBx8ue
zNfWxFgOG4YTm2Z+QhEAeN9OsYPMga0snS9rjSfURi2t6zTWjot3d4RzKmx77hE3gHEPvMXurfzG
V9jwpakbPC9ocMSQ5JGNV6ewg1P7wp7OR8yt4a3cCj3WTQu44Z+gU2Uimd2jT+ghB+ri/AM2zMdG
MfkzAOXovoZ5usORq6c2n69yvYMp3XBZuwmkDdE2AD4eRANAPRkJr/1+j9lu41xhE9iQJpqJyvMh
HarfrKmvsLxARc3ev2U/37C9a5Gt2bGcF5ALNjhm/fMUhcZEJRCb96oxW7Njee4cadpxyvuUtvQw
e0HiSHo4v6pbQ1sbLZXK1AUJ+xRqldfObI462sOibU2J5baEOX6GoDCkbNG36FT6B4C3pMv4t8ve
3NplOxkoUmYRjuyYbhOUd4ybHV/aeHMbEdXX5dQMHd48bGR17UG1J16jBWTYITGX3RnbyKgJtg7B
qAydGYgxs5d/aKsLCzw2KIoZKhdVBLjeItUcd375HZ3qO3vUhrnYmCgjswFtWn6fTtPQxoMKoqRs
owsLPHbTyhCYfJ38gX7jDfT8JMHpE4TOrxfZi42KclimXdFO9FsF+uO49RXoP/rg62WDWx468DGo
JjHSbwWkMRLN5hci1K/LxrZctOydvJVVR7+FWcTjwV+C2FurKblsdMtLy7YX4DWKnO8Oq/s4lDjX
tG03Hs+PvuVJlpM2TasN0BHOd167QQzOyTVZmg69DmAI2tmX3jdJ3wZHBWsnGlA7mF8AF4FUFs2X
nweV60/nP2BrdGtbjUToyqGe6TeHBGvMIUnhkWrvJLI1+CkBf5OoqrxEO0+vzc8TDiuuT9LKNYRl
L5yYU6bwZnRZTjIEJEp8n8c+CGMTuREgQejF3tmz3884fBskha5iXdI8Ur/AsfZST+WIY1R4r3PI
2ZwUJM/P//sG5Nt4KTCfTNHCyvY7A8Lmhq9ZBGbpujsAsdEfLnuE5bu869qqV6T93uTV586fwl/M
W8wBQGr5dP4J7x+ofBs7NQxdDjqsXv2aoBV6PxcRPS4rd2NnkkXC+1KJmBdBev5hW8tiObQpeiop
wcMgj/d8UsJsQnY/5Ow+7C6EDPuR5dar000gSliKH35rphsQ8MujW45fzn/AhlfYcKp6riApVA75
Dw39usQAqB2D8SvfWe2t0S2Hnrk3BH6PeEdo9dlIb07EjPrv+Vd/P9f0bUwVCcYqQhts/wIzelp6
lfi8TVFvQ5mw+FQY0GU4e0WvjWW2IVaIcIsThGH3QqOhBEGSe19A/EWTrkiQz+2EkPehCOAM+zuE
mADCayz3cWUx+8+9+tIF6IOTEBsvHVisfvFpcDMXxfX52dtwExtzVYtROity0BdvCg5uqK8jKb8z
7afDnF1HULI7/5gtC7D8HSRfrSS+gqCgzg9VidZvyos9MP3WN3h/zxgISrIcSCDvxXeqBJvRwyxY
6pXu80lp2cn2zvJbhmY5OeomLhQJg/YFtESvEi1+Ujd3Y9N/6ALvtSzE9dDs3cpvRGBb7yvoyYhT
/VD/0FE2syuIL/Av4NSay0PgqVHuWNrGU2xoVqjoaBi2qG/Mb+aj8ln52JFTahySegcWv7HuNkYL
vCQqQoivf/Tgsk1G1swxEfkeyd3GwtvgrMkHeY+n8/oHmCM/sAjsxCPPUVlsx59lWVxDo+QykKxv
i31FqnOwQY36e+RmzSHv2wn0o3ub+kYB37chWigiGB1VRXXisfjEifmS5xAggGWdrCo3xecQ8psy
k2jK3BOs21qY0+9vEhXcGLOqmD31I2eeRuuVmh545js7y75lWZa7y6VsCQEr5XeXKhozVfGkRH0w
LstxL4f+0+PzX2Seb0O2SK2g3bHS6PvCqyNEXdve/50F4YPwgmuBYHZSeOwke5aZfuzZnvzi1rxZ
QaALwXoTnZ7aV6qNqwJKsrWp9wQwNjaY0Nrj89IFVibz1m+Stbn3ysNFPNNQNF0itexuadAQZ4da
euNRNpKrKyGirJYm+4aKpApTHrpLAzoVryrbez01vCGJxLXhjpbkhqfayC7ah50zGT/7CQx7NSbD
ID6JopGHgjTiS99Vs0gGd7cut/W00+9vjDuHeGHt9GP/Szjz9Skdy53psRu6DwX53MJELtrTgtPM
vnkKdLxDB9rC0U+gClhCHSHRr46k/7LRrTRgXlinhoaicWYuXzhzSEwKXPGdH3xrgizvnwGW7yDf
zX/mNLifnflxnKePshmvh256dPRltyYg5vx7hiYdhWXGV/5MqHkeMpxGu6h/9KWTH7oq21mG9wnc
iB9Y27/iWT62NHN+Lm4DFZek78LeJUnHy2I0MTWLqt3jwPhUPdGscwxYQ4H3dOKe93PkfxlCU3dH
d9RTOcc+uiEaH4SlpIwQrjiT7ufzU77hb3ZnNNq4RT77ojq0wfSVOuHnKRge+0GAyd2Uh/PP2AhO
NqN+CU0rXMqq6qAcXQiQPTqAjMhu9Xds8t2wDuISyybpUEez1476vq6E/IKzTZ1ANBJUIWzs2+MF
34BnWKYZoRfFNczr78CXtTj/Nh54Mn8Ere7+PT/+u6aP8W2bhAoaBCEdc5fpceYfnBFiXw8B5SIL
4jYaGEmbwAE1aqEm11GXLMyJ8eVvR9AgTZ1UzdS9aEqTD0AYeNNwL6TJu6fzn7WxNDbfdwdRjlxE
Ff9UmrVMBogyXdOO+YnTlN3VZY+wNqcsCGgZODz61GXrdEtYKG7/8A8Kd9qjlHz/K6A1/fc85cpB
i8BAQ3C+DSwpI6BJgqphSXH67/xXvOsjfmh33wVqoeUasPIe9M/jQ7GMlU6cccZmfn78rU+w9h7p
OMNQLDz8lFV9keRrRhJCUT7UZHeW3j2I4BOsjUeJyeQ+Jv0ubIboSU9jJH+Rhvfk6Gjt5L/pkon1
19qzJv/Q1FHALvw0y/1nf+q7cSLebdQ74a2ZPe+xjYy40fXs7JTo3/fO0C49qSDvyTLpGoJmPmSr
6ulQdV51COfRJH4OoVU27R3ntgzBCgQlWTMnh609etCEeW0qdNh5aCq4cK68vy0ZAsDTVDCt7nsW
FcVTUaraB6w6I8O1WbXYLWf+uQr8TxoMY7ASUnBxKQh7reWd7gNZv05jOfO7HNEsg84XNFUeoOeC
ju1jvba4+49dSNdOX2uQDjX/MMivQ2avnME98sC1zIObpdDl/LszRd7SpMD9yPih6KN+zQ5g5iVd
sHM+2Jh7uwUCza+l7Cpa3JVOUa1XJgrE5wHk5Bc1HWFSrFA1mJa0Wof0E6GTl92UA7iIY6hoh3sP
2PByu15GAgANFRheP410NstnQ7o6usK978LTAt0wX8/Hko1p4qcA8CbDRLtLXlYI44/QjWrujYvk
qa7a4aKdNrQLZ9DH8Tq+tvk9B8U+eB9MEZIr4sn+Il4SHzoGf78+ccew6PrZ+6TA1AyNaXCsBJAM
Hfb41Dc4p0O7VMYdcI1TVoR3ei0m+qjFiAsDKAwH3D8EPlvdZKbLvIikcwN+R53STMNVQ4iuYQw+
OKbiGowDEMvk/Rr8kLXxazDKsAwx6GtX0j6aP7dNmEHczIWGoyxjQcBm9jCJBlJIOxFvw5LsIx+K
xqztFne+1bNcoNJXB2UR+XGOfBQplpYe2yHB2zAm+8BHImfgA23NHQ/AEJGixlP7YEjq94TUNj7E
riSaoRqhpwh1PgUehA+UR/Jjzof+paLC/DrvDxu7A7dCdrv4odPnubibQjUkZSbyKwJlwFsfetJp
tIx9MiOxSs4/bOt7rAhOV4M/6P7eUkoQGPXq+vHSlMutoiTbo9bdeogVvSH9QWbVO+VTV+NEHkP6
rwrjgflijkO27hIHbqy9XU9cjCd0QWvn1kW8dXGSVCN6VSOSDTvb3cml39mF7FJiQ4qKj1mB9tTe
X+FC7ivvRHfbA+AfA6C0d732/lnPD+16YkCmtmdGk7tcRw0rEmFAxXqNslLo3nueXKPrkqBbFv1d
TVkKN87agMN7x6b1goPTOEXYJ2JqM2CVl8hbeNI2boDzFwPtqF89nbecjcmwix351GfovnPbpxEk
Z0lQet614lwnhBfTNUSs91p6NozH7mnTEHxx1j4DpZTH2+BYiDyKXnBvWszgUCh2sQ0bj7GrrAHr
RZRLXT1lSkh5UKCEvSZVY/QBoE6xc7j4s6e9Z0HWZtEOrpt7jmxvQ9GWuHOvQsrcT0PQRL2KIYMW
yJ8Q/pbmGDZCdUVKIB0SxBB2HaBB6OXjWuCWuHfnI7r15ZQD6u4OMwSJShfkN64jszVdOjMafQ8y
iGHRMSFybh/WlsuxuqZQQi+y2yIbg/o362TGD1PVO+QHuM69Fd0dnNYiOOaSt+oIDtE5/1LRUblf
Kt3xKrtyQoDBHhcaOqJKItSDOiiiTgPzrvSk5vnfZqFexj+6fFb1I45P3tSn6FNz5atcCXG9A4gv
evVCHV/oIAXYUYifhecL8ih9pyv+RfkzKm4A7KEQ1QqbtvMe5kmHTn1oDfhFQZwOjY8rrntc2SRU
NRC7a6Fm0z2DKp77CYt42JVJ1jVUXNcyclkfV7Jh3u26jln0EWSrLTXJPJ5akK/8bpQTu2sG2bXf
S49l/KrT1KXP4eJntT4A79+7NwUmAAlbRbGPPAsHRCy3hBRFRv6Ps2tpkhNntr+ICCGEEFuoR7/b
/SrbvSFszwwIEC8hBPz675TjLjxM09yond0LVJJSqVTmyXN2oQPBoluwKDDxACJ0ML/0Len1V12I
vG73XW762sTgfLXDTnsFagSRJTLVbRyMvePu3LR05vtC0TzjO6WGpn/Ce1ZWILaGTowXRknt8LyM
SJVX+Yb9rXjIZTIPfKe8LpVtntvKK6D4UEFjJpKpdH5+7hPC8x31gX0v5esTrbVfB0o9h4MIBnGt
ilIX9L3mRZqWu0qQyiI8t6Rta/TUpkYA+JsSv6RRWOi2OM4q6xAXTIUY83/MkAhx0zeFqL9YsC27
Ow3n60ZN6ubePR62JjuoJGTJtwb8xk8sKc18C2A6HGcLFnq6E9IfxhcZTCl9I+6UjvdJ5YK7PZK0
aPwsYswjZCdb9CSOMfqzUvo+GdIZ8P4Ppt3ZLuD9TeqovOmOZg777sTOE3phCvTO3xKKflsQ0fcQ
/IgFQiyvu0YExfNbLwTHOgNIeLIg5NaZmtxoqruhmncWTrxP95o75zOkp75vIK3HU3WEfpJBa39J
Sd/uWjhxe9BePpMbKdJuiGvEsd1bCvWRtI/GZh49IG0NSY9Nkc/VToQVBQd1Kohf7/FylYjjUoVe
ghsWNKFXXSdCqWKMCMSJ6kNbNtAAu+5E76Ltu+woNECY4j0wmBkyB40DbR03ARW5mDSEWyCIExTP
drBV+Tdi0Sr8UgyKi1+2nUjQYzUBADFo22ItoOhp4UFMRDdA6NVH2YaqeQsQUbjTLhNFUPj7pLRK
6SsW6AYorGbi9R7tlIPR0Wz9uhB3A5KUdQNmqS5PygiXXjBsXOC/818f2ecitqLpxJuRWf9GS+Aq
0SxCLO9irryRHIvE6aok0qGRIN4mTOEHRqJqJnrFBbWijHy/HZv9JN3K+eaDcJYdg4IFbHjeOD0f
H55lgexsjHPeZ+SmHypEZHloJ/4N1p+pazMPbi6ifCKMy9j2E17dUSXwtC33XtWX1UaaecVBBOe/
//EWc8F81FAI09zyJmljLUB9D2OrSbuxAWvfX6y/k/GCoNg73/o43EGcQEep2E3uZQK1iJzov3+/
9Bhlsi6cJ2a4tQcoefQKS6hVdXXRHi07yWnuZFCbLupnmSPqIYEATJGG98WcBTviGR0nrHZiEAE+
hnIT/PEhWAJl2cWsRqjzpNors7ssHPQDpa3qpqhwTBrgiEqfiSvHoSyRu842Gqkjymc6ckBCQpVm
lyUzlu3hoWNqWssqv1Oezvq7XIFkZp/nLTqKP1/ZlWfPsjE8zOUYgkM0vM07MfG/y9715fcm1Ul1
6rTPocYs5BC0CDUhLlL9+HzQFXv8T7+4M1hUoZFLmrtRZJEBWN+PDEmSS1oXUPJe5DZ0OWrwcLr6
Ba8DsTNulgJi7XKbxJ///t+tOR84tGXHOK4Yv6IZJMLqXpfEvzcZ+vuCHffplNb7CaGUn12RkEHr
M06HphY0thCifSaqtcqPCs9v8ScuoVQgj8ZtCm/aVUGihyKC4n0zHZE/GYKf5eCP6I9IcM2FeZRX
Hfk24nrMoNvqoyveP+CmShSNqFZQnRahE1oTzWwMURJPAu1es4rmcp+xMSc3NSlL96Gc9BxskRd8
uI+oji1emHmb9ICQFPanO3b82CZucgwaaS+sIi8SbQgohCkgB/OzZND/aJ0xPwad7x3FoMClAlra
w+e7uTKLpTWGs1/QRPLxJ6ecRB4NvXhi5dZDau3rC1tM0JTsSLCCf6XQfox4UHZxhXrNhiV++H4i
3tIQuxynF8lg592bcmimc4vXqQzZlXChsnfZ8iweTyRPQtfo0v4kiI93SIlBPs1uptnOzvQ/JwkT
OE/sj6tPjrr30S3mfjUdszFNq4PPiBt1hYjBFf4GncfbZKjQXVyRvcfYzjHTX4BhbWz9GtBjyXAg
jChLQwb/Z+IEB6DGvkDkZZ+F0yN84qMw+T4w8uoM9EOG+nFsLlK/wKwXF3KdM2Kn1q1P0F3v+ziD
ti30ohQFMK8Os2pjdmumt7jAOK78ylM+fxuyDPmMwK26Mfadvt5wsx9ekJjF4vibmQSKjlBrdBi/
xfPZQbsrJFR0cEj4/Ngx/qyL7KrQ4+4yS1w4hDpP3bSAgOtbKwISTVnt75w0lRtH6XwgP7DEZUO4
x1KvpFkq3ixEGYK/dS6m4btNkGc+AAGQuDJS2hZzeSjrfp6+iXCw4UZ4cz5KHw298BEswU07NY78
ZdwWagfqu/L7PeQMj2ie2HiDrg1xvv//OGdZgYwcBEryX9mAewrGzIriFY/1uDBOeZmnWPaKA72U
VKkd2RvRU4GAQZ16D+7uos1fkmEkws9G0kzsrSmxKBQR0G6Yk0vy1wR+5N+r07EWNZ1xtm+m8X9k
NV5xinpbVduVY7gkwlCjbuycUfvWVs3tMIJkO5kuvV6Wsi2+wcsYTTb2LUsSATVWUsd52m6lXtd+
+uKEt2NgcgevtbfRNcNOEPYIpUq+saNrB255nIFCE61n7BuUAV/6pjuJBg52JPQ4OeahKpBHTf1s
i45kZSpLIgzoiMtUcV6cqrBAsJQ56CqOQ0fWl8S0xFtyYXiNq5xu5OFb6mVunHGkvyc5vH1u/CvX
/JIRYeh8VBxnrXY9DebXXmfFLsCdfOzbfz4fYG11zm7jD/fgoIA78UGqnWKAeMxhWnYRtHqDX5d9
fnHL94OmblUq/H4nuG6aoX7MAa7duIZW7Gip6GK0V3dN3qodWjCu1Jg2cZ0AcgGlR28/lfnOo8a7
b9Xg7y6bjPfvtZpdk+XomFC7xmX9oXaAJxLcv/DILXUXhQJ7zVRZtbNDsZ/C+mrstqKOtU1enOYK
eVhhET3vpEuilLS/vElsWP+agS7OsuvQMvehPP1mm8C7GWubRaFPvFgzvUVZtIZkXvIkiLTJId6t
gp/g17BOdWTECdoqtlCFFV98VudFGue9RrITXVFJhTerrFJUo4DWCxovP4xq9i7DqxBvyakwV0HJ
G4K1HFp09gvv4KQH4l8EhsPXF7c1kJ7DJIlb7hgdknQfDiz/orp5/JJ3hjiX2TFdnPmatUXjhjMS
xGlQHMa88L+OOd8SIl6xiCWzAgokbS2TqtylLcMmgTk7KufkmTZsI6JZG2AR3aqSe0k5SAASA+k/
NHkx7NjUI79MjN2Iy1ZNbnFicrdy2eiI9NSxWfiAGRSoPHjRbMKwjju3lJBMChynaeQO0obl3MRp
PQEaYCbm+E0MYM4gLt2uxREjfZqZMc3ZGwMEBWWNpp0DE4cECYjTRY5tyWjAXNfNcqvE29wEPZ5f
KnypUlSWLvv6IshVwhso3qrpqdaQEQVKzkSNvKwZ2FuSGdi5CVs95N0pSVogzq1rk3vcOd5W3+v5
THwQoS/5DKD6WY+aBlDKdAonPPDC1iS9mjLS2tgb/JKVV5UP3dSLIO3IOPz7iulH6tWea/wTb8rn
lA1jNFTqy5w3TeTw6VWhuPX5pqxZ+BJ2C2BInwIy1f6otHkYGz8SePA2ablHfeY2BYolwKM4C780
/Zaaxcp1vQThougBmCyt2x+Kn/lpSY0WJHXLU3GdVeWX84vRa7eUVta2bbGOyUS4AIF2+4NME5Lr
871ooYbuypcp22IoXrlUl/DbsB/PxWQ3OwUZiu99TeyuL+TWRbD29YUDIqLrs6ISCGJkMmRwL3jT
x0FaKVPEn1vAyghLdgEKCxO9bfpTQRU6JaTrDRrlMLOV4VlJEiwZBkQgMg/ZUecN2aPgIaA5j9TE
6p2a/H/4mCUxnfGOn4Smcag3Oxx+i9d9cGCX1AMpSZEGq/p6l0x2yJKTYix5zMYUcI7IUX0QdpFs
alTsdhPx807tApAX2R8AdDnSx2pbt3dvTd/M3TuoPyb3px0q3kdBItg31FZRk45Acar9PKpnB2q2
SBKpQTyMNKSF2pU6n5DLtaB+U99Dkeak3Tu0kvV4JQbB5EsAZlBUmZMu5+l7kAsPh2ycwxp4YeAe
wjZykD4Jq2M28QSqLBsP9HP48N9FwU/5t1vhDtGsrnw4eFHd5QBKHs5HLxtlG0EnsowyWxwusSpU
Iv89kqDoiCg6Kt7gXELQGwxggXE2xZs/vvppuLgKIV8M6pHJE2+hmR7cJriGk7rnHt0ounzsNaAl
/O8f3/BUsp4V9mTJdJzLgt/aM3kItIGnAwv8jVE+Pnh0CcBE3bdPh7AjJ3RdOig0CxL3tf9+0fov
8ZcD1NRL/FR7QnAcHroBlSvreVsCGR+vv/f7MvnjtYjSOrft6Cdvgy3H93JycucFFTDgtaM8YPl0
WVZmSduiAq80KOmnJ+KSf6bSafCmaNL95yu0MoclYQtYC8Exk2fOmxi8pv5C5r4Qr13VsOCfZuoA
pf58mI93GQxN/7Yl7uWhA5aJ4Kr7Rb5sEdJ9fI49srjW0q6rKwf61u/1yK+J+VUhHmic+vg7YS2y
jSBkzXMvvAXrNUBKQEm8aWkPchxehD5zfqAxB00C4C3pySEJ8wNPtt6na9NaOI0pz6Glnjr5SWBa
Sd3cVcK+zEH5BYLwB4BFtnoN1sZZuA/beqyx2WRO2nP/0TW/8zlSKb77mNrqS5kOFwW8dNlwgrIC
r5ykladUpl+nWbUHAIHE7hK7ostWEzxlx2H0e/JWhl0WUZYX0cTE6+cf//hs0P9oPOU+t51foRE1
9W6nVP59/nQzmJfLPn/2u3+4Dz6DiRxIEPFO2vpI5dM54925l8V8dEljwkeEyXVWhFCrFAcmwbnK
rPjLV+LLnG0WCz4+1nTZS2LB9YRb3fonovyA/o0XwORfBW6utprbP46S6RLfXg/tSIp5wh1U8eeR
e7fnM14CgthL52Hwp2PabQ21sttLpHtbQ1+mDsx4ojPloNBHa4eS6I2yffISAmHnHz/f9rUpLVxh
ONlMNNSzp9IZdnUf3Imy/pI742MFgujzk8bo9sK7deEgJSdCmJaNJ9LOZF+RBHmazWLB2jwWfjFR
IWrRpTOehBjmvwKnHn8SP4MsqkCBKAH2EGEP98LzUk4JGoM/X70VixML5wjxJWT5rQ3eA1IUUeAE
DQABmwQwayHPwiW2E8sGOTTsPRTmUAXjDj2q90KZb11L/vl8Ah97XbqEcbMG8NdhqsbT2PbXrEyu
5k79LhC6xOyzcktP6uNbiy5R3InglRtUnfd+vrXODr7IUXEBmNkcq64+5sZ990afHRq9lXtYm9j5
73+4M9FaxtHvSd5VMkDNhe/akb96k7o5Twzg4Y3js2IAS5oIGQ6ENQOxp3RGj/NvwNOox2njabBi
AP9BwU02GVndhafZ8aLAc+IWEp9jZR9kRjcmsFJsp0uYW+IlU4hu1fDkjuiOgZHZ2n5zw/RxkN4N
TbFweX3T+3kOBRV1oEm7USBYm9vCGxRZIGTRYFw9dIcC2FNN2E3q1+9sq59jbW8WLsFmui+lLYfT
IMNTnbdF1JJgi753xT8vG9r0aIMscIQ5EUF41FGQvNZFGJFx/PH5yVz79YvD73Y6CAA0G059WhJU
gKi+ktqt9p9/feXnL3uDbOH4JeFyOLllpcAFql5RxH8+38eff39ld5cdEbbBk72GsN6pHQtAD+3D
ucyqlf+MRsOLAJSELrshWA22BGBO9QlgW3ObFaR8Ru7/MqATXeLDxw43RuAW4gRqrLvZgeGUExrb
vOY7Lv3D56u0ssdLiLifitovZhOcwGPUgIqxBFB5an9+/vEVD7iEZ7pMQ27Kd/VpZO2JMv/v82EW
vkZg2vv/j2zl2iQWBxmorLJC96l+lyN/p9yC1I2Mye7zSazZ6eIMC14IOoG65lSXvpPvIC3ZfWtS
J/1KQ2eMPx/jw9ABwMSzDf9xVVBjmqCqcvqEwYC+N0ndjSQSnOS40wWdjbzhpHAYvXY0WjJvXXS6
VXbjIH54UDD4eeJ/DJ4EZYUamtUvPHD62A55fz0FKt27HN3jDTVbB/7DXcI457//MQ6f2t5vBtG9
APkDgHvWhHdO2NCNV9XaLBY2IFLAr3NH8geeNs6Bdvw16YEfL875q4ZWp883am2UhTEkYLbMJZTC
HlpvrOPEB66uoJrsSe9fo3V5C763Zg8Lz2sb7ulm1u2L7qEDtaNuGbS3grZEq0i7xOu+sYJMat9q
2Ygxmv2g1xvmvrJLS7gT9Xxr0zHrXlCZD//hiCSCXVWi9WXD1Ne+f57yH1agMYlsyKl4SstAXBe1
SR7nDu1Cn+/P2tcXMZcN0O4AHs/2Bb0m6bUFSeux5KPesLEPXYEXLIFMtustuq5F9kwc33uk8tw4
KaFmtqtCkf/6fAZrYyxOo6jKwem1zJ+5qfv3CbxPM4pi7vRPT1i6Jd+xNsh5+f7YBFrQPqjwQHmy
vG6CnTTdXBy6vE6bXQkRtuDw+VzWdmNxJlFYIQ0ekNkzrZj/kDTFdMbRFls6ML+LUf/JW2M/FqdR
mFGFGZXpY9KT3gPZbOJO5Lqlbe/lAFaDKeuuzbl+racmGSWAKzUwh4EyVTkCVp6fq/6imkl5LDs5
123ku14ZkHieharvM9b36Lz9fCVWDjRbvNLApZTkuaPTZ1MHQXRO/PBxqPYsBB9sgrZRyJn4+562
/sY5+PDmxcosHQgPmYNXYfoMWhv9oBN4JlmxfJ9AID6mZaYiUJRuAbZWtnkJoeIGpKdjjmMhGa6S
XVoaMB9wOPutFtyV1VtiqBC0ZQ165MjT5MmSjYepqXQW7kGjwycZZUNtA3FAK3srKXrZQRJ8fgLT
YiuKXzktS5SVgV4UktfGfUpMVo4Pk03nYOc5nseuqtKX5fXnNrJytyy1Z6awDzpbtc0LgQjXdyX9
CSwV0orgBtiBDiJK9QjA8edjrdjHUoyGFmmgae2zJ45U7T5hDrmeGv2zBj3fk7DDW9/jZvt8qLX+
6f/gsPK54UpVwZOqVVp/I6PWdQywZcl1bEwJPZadUCmZnqipWV/GWeIVFTtilfsc/L+8Kr4pxx/0
wQul1zkxikg6uAE1YpZu5FDWNnjpp2qRNbqu3JciQFtFm8+QTAq7EZ2+4EH9fBXWhli4Kok8ikKb
ev2CfjvnelLF2V/xMLzqEFFcOI2Fk8GygqgjyZsXSVO9Iw0cbTOi7Sl3nWzDbtaO+sKviG7oAdcI
6YuBc38yAP1/y51qix1kZZGWSC7eJqxH8nR6EV0pIb9U833CEYnmgRIb+7B2ZywBWjVN3VkMTfGs
dKGixA40Vh5ocpIzDwk6O8//Ec5wSIIWtwPu9Z3KvL9//8MkuOpzksQzfOnG6Vg59EtEV10StH6i
seAlMdpGwppvytd+1GYsQFXrUvP7D6ZLljn4rzl9IRAy26dgMrgjLUTUoVayJce5tnnnv/8RUyQ+
blnrB+pFVC3ZFQ2De/SgHZhFQzIBjvX5OVpbr7Nh/jFKXYbBbFM3eWnF5Okdn0KHRqB2RANmEWTa
7Ieqzfynzwdbm9LCL7BpbmufV8kL7+0Dr4tun6BLIu4rvlUGXPHDSzEdFbKmaI1JXgyr5UGVATKD
VU/2gFQ/z23H9nMwbVX512azcA+1cEc+F2nyIpzpR8vm5IhWhTquQlLuP1+vFe+wlNdRTYi27l4n
L8nkMBcdz2gwicMizPurzwdYmcISiYbKCvTXE2wIWJWqWPl44E1ozI/nbpNNf22IxftEhDNRIa1C
ME+0zkFnyCMIJIhve+mOG7NYseElKM0AaptmQvtPIIarviFtL9owsqWRYRr3JGzIdzAPsKreODJr
Mzr/jD+ODO88vxvQ8/1aJwCMAZGMnsog72IntWRj4z+Gi3nBEi5GlVMOU+7J17TtmtekbsfuKAFJ
zWPtDbUTeQp+xpQluRPZGCCuGc7URkPjlhtrujbJhV9IhhnpCrBwvALQU96mqNwL3bRXYH96/dz0
Vmz7dw/7H6uoJFR/QpfKV/D4d1FtRHaTe9Ww8fPXvr4ID5ijcRGFbHxmOW/+ag3rv8KfZltyk2uf
Xxx9g27eKfHl9FzraXwXsm72HdPZhUuzDAqga24ooKevSVCg3tzPNZoc6rovNqxrZW+XeA+Tev0U
krB4tWFZlHFqZ1wnXM2dG2WdCwami3Z4ifwQcz2lZdmGz6SQwa4Fh8MVtKsvjDGXeDruJojFlPGe
TWKcnybX+mgBhaqjfEzrjRcE/a0f+sGL+D+oOq+UjpWCP0+uq/O7mtmqOkoJWFq5H1KYwXtO3LZ4
lAkby+uC94GMTZI4odnLKfDoPgFhRH4kDmPhDu3B/hRBORckfXLMCD/zxvrNfZq3vvOIB20YpnvA
0XIrIzFPqr+G+HYheAS6Cb0P1SyzAy5NcGpMAXWSuwRg0e+D2439FWQw2NvkFZreWT9nyQHZINRI
WxAmN69tnhXiVtucTEDjGdSdo9orh/Z6YpY0v5AAq6o9Lx2wsqQuuJXxE8fQO0xpMd4ilO9/TUmg
kuvUn8vvwpOeC412cHseOKllAILHuXbvBM+SJ5pRMR7rpiHiFkFy8LcD0Kv9aWbZFFDlBvXskZQV
QzAYji1/tCbosp8KKl1TG1mucLnpvDftHgrznoqn8fxW00XCY96PBYITGdS/VKfG5qZ1KB5UIui6
O65a/15jxSHVWSnbtXuaNJh1KssyR29pMjs7jpLr9J2XtC6PNQCYdNij9S/pp1iDHkUcCsO6BuLJ
U2gitJYDI0nR4DK910E1+F+4185PvK7n8JAqdJIeU0/SEU0jPsSPiwIPS5Cil3l6RbJAuTsWUk0j
Mc6dc1OIpFMgESHZhD7qOQSCPeJFBlvp83G6t3gbsYMawAHaRCZs51ZFJqckmHc0KEu+N7nnq6NI
vXQ4FGpUo4lVD1ppkMjoemB3IzMdpNrnuv4RjOPAr9ozgRIkcQjwn5QhUjhm6PBSj5OYxFvh5si4
j55s/hGkn2ET2O+vTjd7zm2ihnn+UZtAmuu6BGH1qwYzi7mVKSS4YRH99BVCTfNfZi56FiXOaJLd
kM2ViKxgzvcUwMbmsTZF28QcLZY5YHzCqjvTuylAU31fkkiOft3seOvTMK5HE3rHLJDjLSOh68Ud
1egInqC8cwciFomSQyI1uJvo1AINiN6+4gaXUkviERVT+6sBGVEfp7qDuaaTzYujN6P/+1dNZPtX
6BkaO8qX6oo2kJV4BMrU5zGbuwCPHyBIi2s7WSfZdabCFFVzXrMu5Aq6wX2qwph19RDnaGNrh93k
gVrx4J9JOWNfD0iJTA5vvmsPpKDoUOjLLzM4jKpvaeP25MpH7y/DHOfBQYPE+aquMjSzRil3bBg5
Gq+Efd2A7hN42K75x4VrP4mS2OwmzOQsd0iBs7+KFHrnN5AMy56LQEJeqgGPC71tErcgMesDLeOq
mDB82oJ6KD6zUtudFKzxVAQxEn3TWZkVD62C3CAZUdHGD0Ld5bYr+yrfD6owxTVYgyZyGJHWBVjb
meUVM56ncMZUOd81hVMxGhWmDr1vXei7Q1QoMOfczeXUvjizq+keJl9lOy90pjwqFSm/tiod02hQ
tZiPYWZ6dKBZg5xCAv5D0HelDYUItB7w4z0zu+zQOqE+lRLNfCC1oibcpYQTDQIJy8w3JIbd/uQa
Wn610k1Pjpx1CL5aads4q0Fj+jq5Z0JKG1bTzZhr+jVw3XJGIAFm4FvHsQnfuATWbsvz3/8IVBLf
qCYbW/HM/ELbPadO6O2K3DbmEAauugho5gVLAKMqSJczlnvPWrpo4KPAtocxr7awYCsRyxLKyEDD
l7GsD0Fp7NsYJTjx4DvucOEaLcIt9HBzHXZV9sLBVQYeK/D5CQOWs7EP8o2gZW0Ci5BLewaIeZtn
L0ln3SM5v7ibybswpieLkIsExutmVnvPI2Xli2eMc+xDb6hik/XpBjziY0NCLurfhsQzTRtSVN7z
4NOmOeJMuUGhvjhqntvdJSEXX6IVwboMWplyFs8e7e2NcXp5B3SZ2citnH/of4MhvoQrFhxse0Uz
iudpboYdAIVaw8uJisxA4KMsaEm+rzzn+xBCo+vzCa0NuXhrAQlLQcpnBEiA7RPHxk/GS2MDTW7w
b6BnGa5l1/uoq2YWVerPx1zbp8WBl1V7Jil0g2flF9KA4s9WfVSLFHfB0FRmK1P1sUGjgPBvc0B3
Dh+qHCTjGtAfHRFIuXpXDhRPyOHzeawNsMi2TAI8Mb2og+dUNWAa09pz6t1A9PzXZd9fHHrmJzkv
phIs6cD9NLEgAM4dsoD4W52oHydz+LK5ISEiCFiamlcL3CdE6hV9B1Fz/aRRwD8q1PXa3eAH8iIS
X75sduC+l9RJYjCaD2pYkw0DDlCqoiDdZN8/5zw+OEDLhgczFW0YDJ55FWnylx58BoSI7fSR9WqI
shnieaNtyKPL0/GySS2bH8g0dnklpXkFi4eBZAEOielTDx0oGPZzM/g4+8KXLRC2TIEX8WtMSrFy
b/ruXok2uEpoe1+CWHv3+Sgrh3KJ06VWSe4Pon8FPZ2JhO/pG3ccHmYcl40RVlzNEp4LZmvmB6Vx
nyluGKACRBOTdorkGbVhSTVEgpknMVXHKg03CgxrQ55P7h+hRV1WlWla+X9DEm/+MUEAMu3hVX+P
yLq0i5TbRSPsfMOjnr/9kQ0uvELql1XSQZT3teaSTjdTIaXeqwFlgY0B1nZq4RYmqsVoy3x4TQcA
q+M098f0Zh4lJUcHVavLZCb4Eqer3EKmuaj6V5Khb7gN/Ob7NAvnppqrcKPIvLZUi6DAxTuJO6Ag
ewqtN6cPdEbwHoOiExn/z416xR8sobq2akY+hsP8SnrE306bHXmnhl1hw5NX8buqCdDk2JTOxoXw
MTDU40vMLrG6m7Xx21c92c4+C3BxIxjsHMiVXat01kCGZgBUvthh6MUPITzqPxbQuQa2Pw0qV0QB
08zZaHtZ8e5LSmKjALuRiUEJJZu9azXoe4anLUg5XXlbiuALItaNY7a2zIsgokU2wM17RZFG1wLc
V+1dWmNlqU//TqskRsbrviPDRTUOvgT41mPejSXKYK8CKttPpm+D70kYTveOpf7L52azcsKW+F4x
jtQNAmNftZH5AzEa8ADiFtM1AqV6i09tJQXNg4WjkANC1UBM5HUO2tMMBdkIPKHOPa1ai+c/e2Vh
EvUjzDXMZ/+hz7uN3Vq5T5Ykl6bFvV4rZPPR1ziPkRzCYt5xxl0Ur9E126Jzs2Zb8vNrprF4VbTg
Ok3Q+UReaihMgcGQxmDud7GaDoBhFMVKx/rPIwm3hE5XPP5SKQCsI8jaIBH3QsDgHBW5E3MHH/9d
owRhbBUnot+Dw2iK0CpiN2623zn1D3z+EhqsaTLorgrHV9T9i4rEyLSBOTSSlQ/qxCjsDd7nSdoT
L9yh0uDOdxJ98el3ZMWoc1vWYZ0Nuzxp8ynYT9wT8klUArHe59b8+wr/6Ned9+aPW1C0alYFeM+f
zZBK/So87pT3VkNC+n7WPjINyH4o9114ZRuArqWRaDH5UQwdfsjNkCeImgsAPjnYh/MqraLAhUxC
zH1V/2g8Ke1X2YQg2owr2xbyl+ZQqTcQuwpTIJhAjomkxw0Ycs+l6rL1C+daQjTKkB3vGolsW1IQ
JE7SHthnP2IkHRjIQrpyGt7GGZS6WLZkbl+TrCz1DrpddRnRvICET9S66F75q3BK5gCS5OPlAPJg
ntPwJfV9gSoucGHoLzCV6GSNWquqvWu8amn7wxKRNDh1/dTsyDxT1kVUkIC80Ak7tTdFkEzBFR94
Rg8FqJxdvS9ywiECkSSZqIodROypfaJBMFIZEZ8x/aZckaKCmNTAYr1yVvfyFfSWnvP1f5x92ZLb
ONPsEzECBEmQvNXa6nbbVttte3zDmG+sAcENBEFwe/qTmjgXbbgh/qFbRQgglioAVVmZID/mRbmt
Gz6hkMaoivZmU4Cprz0D/zlG6Tbx+iF4muKyYj+EhoRGsqlVmbMHL0bNPHtgs4eM5E6ALZLgSzMP
qgEIT6WIh3ZKFd28U8NY808I6nIa7saE13RX6rCP6oPPSKCOOMup5tsA4lTNSRb9hMp4yG1N8Sea
pSD/AXIhGTu2z4eJZJfbu87hZWykOSNtOMaENV/mBGh2AjdGGmjm+aH50gZyjc7CcYOwEecE1AsF
9UX8hUQEYfuQVn19RK6wTFdM2zWM6xHxxnYUGKvERGaELICBWx5QItx+lvVcf5D5VEwPRSLXgB6u
oVx/f9NTOc9NOTaAI4TQZ47B0AI1yMehDYY1/e13OwBliNUBVQEBnJBqaHOwr/D24O8kEN66vdyu
xq3DrKRNjfs9Hg1jjssMSXDB6nDZuN34u+cxvty68coxK4bAS+hTWZnkyAEJeDAMSqlVOfHT7S5c
32+fU6oHZbua9SOvyngns1Fvucof7mvcuucKDcU2L61ABg/mm03YZH95yGTsbjfumBwbg5SkSrAQ
ujWPZvKPKqiyPe8hhqtWH9WOqbEBSCh2/P+zbxLxCzcDts2Dei3k5Wr8enl9s+t5NNQqa/L+MUmn
6sO4eH/pErSv903N1ajfNI6q+NZUS0qfsqD4NefAjije/a8axzUEpGvube8AUEebzdiYfKm+arA6
nrK2/ub7sV65q7mm5/r7mxGQ9irQkVT6kSxq2BoWd7v2usS358fVumW0mdd4i8rK/lEb/pOxCOyw
k7iL/436NlKoQ3iz8FglLk2nyL7OySctM3Xnl1vmSgGkhaCCoU8S/AfpbuwF8FRIz4Rfb8+Ma2Et
iyVJOywhm4OnOpfdtvYRHZhnD3o4c/7rrh5sZFAYUiiwNip4IosOi21dlEi8lJGP90WPXOZdbJHU
962731yBx3thI30yZci3I8v+upfUB41bxgs4e0mapeigLZOR6jSAOYhsSxK3a7zc7z+o0YNlwR1L
1NBDCAY6rXn+MrUoSCygWQ9u/NOic4gLZOKhuipna9aoXRNAZBqXoRX34TAPGyMUlVCoLOms+SZn
uh+flqQoxMFT41xdbm+Cd5/oGN615zfmnQxe5+k8xgRGflydUK/1qwvab5EANyn0K37g2rwSann3
HoOeLFMfqqEwEgJ/fJMaELTkfVNteq6SE+r+PxCIoq7MmcNwbBYpTrqSGd83fAN60k+laqrHKvFf
w76ZD7fnzLUqlulDS3fwJ1qhB5wU7dYkVO6iWWYrdw1X85blN2nTIwTuY6I6zhZwK4GoBdlrcl/z
NjSIVb0BTDzE1/NueoV44bzrocC8MjeO2bcRQUNRj34xRWg9rc1znpf4djl/nPxVthnH9NiooCLL
Qc2egn8KdTEAt+9V4uX9S0hpWDcrU+QahGXztSdZK4qKweZDdor8ggNUGlT7iSI6ctceskm1gGxA
narq0QVosHCLR+Dxi6ogR3C7edcILLNuQn/ihCQBkMRqCMWm964kfl50WXy6FgV2LYRl0FXiLYB/
FHG+6f3+B9A73nPO8Qq8PQJX69aNGzXUHfRpoNCwUZn4deVOPga8WXvquObHMmGZB0VMTYLWxYLq
ogYx0b2uS4lSXjwi1lKbrjFYlpxBP0D5+QQizWiqpg+eYdFnFDSsYf/fb57Y2WbNawNx+xayH8Kv
XnxoYxebOo/CuzSYKbFTzWD075JRBtC7GjTegPmcqE3fZWTlQHB9vnV2z02QK1Rlh/kmyVG7QIBH
InS+C1iNj7dsONVKRLgI4OODhv7tJeAtaYd8TYfp/f1DbGacMioYAn0tvj1UdAH1IhePgnen64G2
vccAoHDy+8k8JU3Y9qHG5mm7Bfhjv0m2GTRKVnyca/Yt680mAxhVcHVA8YJrJTiE/B1h5q4CMEy/
bb6kk0AG+tmvvKzlBvfveVMZD2QOORjDb0+Qaw1sGzYaDIhBlP2q5qnfxX5WHOJZFsdQGrpymrkm
yTLgQPWeMIbAwqiuPrdBEB3VPBUrNxVH63auWIlZ12DCwyYKSPKhrkyzC8GAuDI979/swNLz+/4J
4gDgkNig9et9FeHnZ8hoPxkPUQvIMhxr5h9vr4NrGJYd8x4cviARvHrquRGHdJiQ5NJmXNmojmW2
08IKGE+Cym0cZVRBLAUSpvIAxy0PkV7LR7i6uP7+9hJMIWdYNmYE+AyHgcnCnwSFGJtF9/nKIFxz
dP39TQ9g8huSRGcYBJPYqBskTlFulrXty31rYFkzH+MZ4TaS/apF/HVEUf/JT8p6pYbb9fGWLTfl
sEQCGRmcA0jvbgjXEzC0VYUCy9tff/XJf6QHKLETvSFATYMEX+Aj9B0fZD5vUG/8jcjoBFX57/d1
YVlywuNxTgPg4zZJr9XO8PRzWub937Tp6B6clNEKGsMxV3a+N9QD8mkhOKA2JIC0AKInV94GPHVu
D8PVvGXUJFOATqLIKd9oEPVvAFM1ezBMi919zVumrJAikwBND4/gNEAAIKN1/leIaNWa2pfr861D
mc5l5usWUtObqoCBNe1Y7UvD1+RBHHZsJ2brDrS3YBYNEavq2Ofa+OVrjULrYA/00izuc3fxdWxv
TFlkuOOWUzU+jnOo/y7DoNLbTjfzykZ1jcGy5DJfFEs0kEmin9iHUZsfdBTeAVm9r/etsWXNZdGr
NFpq+iiHON1Cpnveegpxw9utuz7fOpSJLlleIVTxyDhYLmXeIDFmPgbTtEay7OrANuS0BQsAXuCP
CIsAw7OgsgV6qiDvKlg+f7k9CMc2/SOZ2swo8c7J8FiPmu9pGVcAs0crGFFX45YJS5QxI0E5D488
Yy8U0kSI7dR/3f5wx+TYKa/E5Mh9FFN20G1gjrC05ChI8RIV/Rrhp8NV2+mumbZ+jhw6egAn3Jiz
DwrhZhohVpFHL7cHcZ2Id04Dm19JoijNCzRXYnM9Dq4kXeCn+dDUwx6KLUfVxYduuS8vQmy6JfA4
AfBDBfryZbHv+uRrDE762+NwLbRlyXHNaK9GD0y+fMrGXVo1CFaU08qh7Fpqy4wTJhBKFWrJURMv
ms2VBZDh1rKJIOJ7+/uvTv+9dbBN2fR66aWP7+/8+VyHw4NHqoMqyxeGwqJCR/vb/bhGYlk09HkL
2kvoOm28yefbqJiBXlch2zb1slbI61gLW5iwgXoEssHS+zUnHWTXW6Mee081P+4agS2SqeqWyrBb
MFOyBklm1oz6mA/aexkHdt+9wlYnDJkX1BPKLrAYbUT2EXRUtzyv16igHDZns2nVlW5yQic0r3yz
rynkvYU4c5I/xLqJNl4bPY1Jv709Xa7FuG6ENyeoUV0F0WmKzjhFTVs9oPyHLfValtmxb23SLByX
AlWJg/crnCZvk5LCHHzVKbBjjK8k7+hnKGh/vj0SV1eWiUN4I4zIciXrHqB9+AqttmtMO592ic7p
dhiUPHA1rmEJXb1ZJg+0XzbPVYbelrl4CGf+E2rE+6uDh8jFnpD2rtgkscUIcz704yhVyTdEkouE
7WxBP3Vf2BCoiN9XHxxcqItEfRbf9Gb2tumStVs/XHvKOc4nm4uLVVkY95GXX+qJoRytR0nTBkUx
+VckAtQOG68UK27LsYv/qyd9u4sH1PL49cIv3JDgBGmJekFJp4cs4O295Wr/ugvetA85z0QBQ+M/
lnnxSVE5AjCDc+p24w6fa9NymYEEuit4fkEULju210KeMk/YIVVjfJ+V2yqDggzgegxxURvHRD9m
Sb58bEdkAO8bwHXW3swO0IleEKspvyQzYF1CKQhftFdSqKj+53YPDpdoaw1CxxDVcjM8FVJ80fem
CLaZBBo9GP5OVfy1j5pvfr3Ge+taa8uyl5heAzWMX/JZqxM8rvgigyZ/uT0SV+vWQT7nVZuVFWhc
NqoVRPFNLTlUfjYLipjXZHZcfVhWjRp85nM2kMcMlKFjnwPQDjnald3qaNxmy8L1bNAtn+dHVS3L
Nqx6xIIYgpZ3TY9NlaUGhTr2CWFtZAXMcYxT8cXjJXm43brD0mwmrKSKvQmHgY9SZgN8CRMhpHpk
DGKmjc+0WrvguLqxXtamqGeSh01xgVI8iMugPpJFKXlsJv/OgLrNf0WKdOSy6ZuLgUD9xjQ93Q9T
2exuT5Nria+/v7FnolsExmZTXFQHeqFZD0jmozr5ztatczrxSVQyMOtcZgORtikO5jMDCdPKRd81
95b1aijdSlpI/7GGrvPuGruCVPX3aTRrYRnHofafMs+byaFlAB5FnpSXfoEyaYcgzVPHwieW+cPn
tJLVWpTSNRDLiBkUx1tI2fmPXGMTyUmIPU40hO9H774Hqg0VC301IjrmkUdD52afCG954EHwGKWo
x7+9kRxjsLFinhz6okdh/UUW2XOfglmgm/1/04nX+9sdOHaqTT81M5SFQ6ZIXvBokX/X/Qx4azyD
XWelfdcALEtWA00ijlqMCzjQxU5I2FmsZHYER1R93wXPFhQU5dJKPunqEkp5XECavP8/ZDWCq1G9
826klimXfgVUPwunR6nw4YdAIkGP+vEgHBH3g2pUDkNppnF5Ac8C+BtQWDpV82Og4r5r98IXhtO9
D06kMjqOadLW+JMQUFHdDgYI9b9Rpd8uHyEaAXTznhQ+AJ+sJj94IVEtL6s6Ctqdn4Je5y+xoAyO
msp7KYgCJZ4P3IMvHwmug/mRlvOwAFejoilK9p7wIbIJqeLRb79WxQLqgk3d9dBk6TuUgK+8qF1L
ax3EKOXQ9dDL5iIqE20hGU0/qwKFAL3U0crSurqwTNjELfhAvMZ/nIVh+zmIctAT+GH7jPm9N3do
I8eifkwpn8lwgZJjthuD7FszizXxcId9/YEXa5qByajwH40ZPxoBSGAzrbIEO6bHxouVEAtDnV/t
/5dpUAHIsMAzcCriYu3W/t8cvLP7bbxYEEuP1ERVfFOkc3lWIv1MILd9gHTCs+ICEErst12g8mEP
BP60idTCQSQ5LFuP5Z+aGuMlg7cFjXWy9yu2gyTiiwZT1KMfhWtEBK5ZuP7+5jwRzQS6VuRcLlNj
sk07TcmR5gOIHUguVpL7ri4sJ5CxoAMzhqkvYex969IB/KJEtJBDQET4th929WCd6ZOPwlcwf5hL
FdT8o6hhvt6Ss8dBx2tdOLYitbqYzTxVKTiTHsGY8QKFPbXRzfh6+/NdbVuXBlGpKZWzLi/gtZnx
Rh1CJg5FkbN8Jc7suDTYOLikrrjvVVJezFBNTxFvniKPJk9xVQDrmQEOcdc4/sNNvtlLCbB2seS4
PSNk8Dm7PlPTNr0zUmSro9GAoqZGDMNFx5AwV1FdbHsKbcjbn+7YQTYSLuz6cBhSYi7hgErgsBef
wgL1WZytVSW6Org+Ld/MTQxkuYdKH3NpgzEAQmH6WI1Kg07J3PmOt8FwWR1yqANTXGxVnLx6TUy/
p3WO/eSFFcBMt+fJEXf6gyGr1BDi7Sd5KaHBs2MZGBfzuWaPyGm3W8H6L+lEzK/bfTnMwsbFhRDn
INxX9WUKu+SpBfYOWn4QqY7397V/7ffNkmQDSrOoV5tLN4u43YVhPv0DlavgvvutzcFCujQoskQ3
l8kPnvI8qw5Nk/76r9rv9ve7tpTlNkIqG0CAq+ZSiuxXmIKXgw0odrs7FEGsO4q4SuOgBri+FEnU
HKOIkBMf/Op4+/Ndy2tdT3yV69Jkc32RPYk3NAWh98SzNd2J9L2bp5/+AYjL4rEDFdL8mJARJ28L
7DzwlXV3YkXxItvohDrsYL4rd4TeLOueQU+c4xncXUTS4hQV4mejg693zBPatoJ/msRlygYsc9Q0
L3FQ/kpY/Ot20+/uIDRtvS9EEtQz1I7qS+zp4T9gKKu1f6yGsj7c18O15zc2hqgGUoSd6C51yeSO
KKSwh07s4m7++3YH7x5tGIJlxFyqbsZttruQQXzKDSRwxv4jBcrJi8KV+8u7GxVdWEd/AlKVphNU
XYIYAt405RCsKKK7zjW0blkxEqiyHqfFXK5VK99Zmc7nBRoyX25Pj2uFLROeItqHKY/URQyj2LGc
fUvjcNyyjK/BUFyGZpkxsFJ+0+I0uHi594Az7gdqYx9w8Xo22jwskfw1Bf3/AZ/17mIEEbOmK4yW
KReVHlAzGMkdjwD3q9K1MhhX49Zs4aGIwvqhDs5h6U3Q4Jwlq49VEpXfbq+Gq31rrrp5WjSkkovX
oQW74bPxmkyBSc7D7WB7u4d3I9VBZCc3NbTZxZjx4StR0ROP8oeylAM4CBEhTYD323gNKuamAYRK
t/tzjMhOd868y1jb1dG5VqP8MHJFP/qsW9NhcLVuuT6asQzXvqh5KUFe0UIbOoWiVrpvVGRwObtv
BLYPBB+mh62bP89TQA8M1DaHpZIrZ5yDViGy1YEQWweiLY3EMzSKHuew/RAu405y+Zl7yXMtoRc1
0+VTBKnOtAfV1e0hvWv02ATX6XzjdJHugvgBqCbPBtpgh7BHZBZp+vkAmfC1Sq7rCvzxtEUXwe9d
jFri7EhH74WoTh9keGUGuyJ8UKWk9+Ba/KsQQ3BPqAR9WSYvWYK6d0SEoBvjZ5/Am1D+O0YtiAmJ
R72VfexcKMv0ebnUGQTszFeEfT5pVUYPM+m9LY/mv2dTyw8JB9kAEhreNkzDRy9rPt9eK9cWt1wC
W0JN+Fz4Zx5ARGGr/MUfXqIKQIiVKJCjAzsLOopi0pyE7EwXqLYemMyXdE9QqLRyzXW1b119Rq+r
Pd4YeoYyhckPfEEt5BFaiubf2xPk2Myh5QNUGMZZR4v0LCNwZm0luHibx6T0+2bbRUGZrGBoXMOw
3ACyMLSELEp4TsxAP6rQT77mbLqPdz+yE6BKtjGEw6f8pQ6LK+erhjRDHv/EFstfQH/arexi1yCu
v78x/HAmrexalZ0J0N7LAZkrJj50HbDFK9AT12JYZk9GBqHqiMgXlWTjUfP0VxbiabCMa3KmrhFY
tp4ZFMlAQxpaNZA0SR8SQqCD0APnulbE6RqBZedzpQpOKY4U3uXe3yGFlyr7jspNrBA5vr1lXYOw
bFqAOmHyhly+ijiF/lQGrtdoM0SrikEO52vnQOeS9KXkQfSP0Gbo6oMXN8KrwEqsTPKYRrgP//B1
gmvRCSFHKObubg/ragrv+Hw7OapDEfZ9CyUacED2U7iBVIRf/RP7IQn+GkOqM/CsgBN65dbtWCg7
WUqaklHSTvIVIl4VEEg5f+IiCrZLMt0VkwkiWzIIWeqpIM00neGF6+fwypCrszn7e8LjceUC4NgK
dqZU+J1kwQj3bqaRyu91GA3pmacyWInsuWbp2u8bi6eMxANCYeQ8UpD8PIgw1TkUTRcUQ7ZIEM4r
du9aesvu5ZSwaNRJ+YraIPoUNt436eHmLSKhDrFEDv6+HWZZfyjAe1FWAT0rny4QpeI8A73PBrVn
vdyBmk8PwaYborlf2dGu1bGcAR3CcCxjv3ods6qLr3JKkXwCMeBQriz/u48j7DDLE5ip9Rua1e1r
MpTgmBpjPX8RipniOVvq/DEfTfFSaBE1GtensPMexl6vXWkcW8POrypJIhYjNHSWRf0VTN38lHf+
pwV6JQ93rZadXqUjBflfJvxzktTlAZcM5H8M9gLnofgyULPiTa8XiXfcjp1kFbquld+OzcscDMXD
DN5zraE8HeLenBcFw2FXQh/q45zXCKVC+LyN1p62ju1hy/5gQKgI5bx7ZQPAfbuZL+ZXPJT8Ph7l
yM69ZqKgUdgE7FznwPeHum+iLUnj9CEPBpOs2JRrENff33gIwsCp5Is+gFwKTGevalOofWfkvOKn
XctjuQbQGQ8IL+d4P1XX+3ILkRTo9aEmpeQHVEeADb5muwqHxMp4XNva8hFZtxQaiRho8xGzxJsQ
vJCnBEoIEjqlbC0r5po0yzGYCCigKxPdmRIQAO0ZiYIQWbmCxdDTum09/yVf3tvXlm9gPaNR4usM
T+dsUC9JD+UcMMcL3EmqzQwm/RplASDPv3Rghs+30Pwd8l0mukSctFeHZhfVWZt/F16a9ofb3+QY
tp3MTdjURSbDhjeh153DSaJyr6JJGe3ua/+6h97sRR4oRMXbLj0r3SkPIiE8yLegTSJ3BdMC0FT8
3oHhKkXBm+peaWbYo5lREgURqul/tz/fsfXsfK4O69ZAZhhPKR4CpMKjHgIkpFdlv40SsPjet8Nt
pg9wdRrp5zw664U38YdMtt5lrH0/e4qmUK+9FVyDsfwCVxAGmSuJXmg+feLCI9s5jaNjr/x7yvax
GJZnoM0ClZyQh2cIikIMgLdZDQGlPPBXlsNxKbGzmiYLeAyNi+6VED086Bw55RFw3y0ZI77r8mFN
ms1lFZYzyMB03+S5j3F4kMg8AFI+sFMxNdB5uL2vHPd5O7WpugDKYkHcv9JRd08gaVzklsPeIcng
LelyBluiHI8tC0GNeVePdroTtfVxkUVXQVXPD3+EGaauzOYSmgx+sxNZKz54ZFUTzDF/Ng8IztCM
jD4Jz2Plx/MuS0oQ+WcxZHFuD8axk+3EJx46iNkTzl9YDXokTNn8IKeKbwec3ytduIZw3YJvHBcz
dQpmp7R/rQNA4lg9e89BD7Da7QE4jlA70VnKIhjzcGo+IKZGHlBBok51lctNHbZ0n8Ts6vChp9l3
qxHC/y6g7xw+tv4E80Rdg3K3xdWm8/oHDZmU/NWAtE1tmGqTjG9YrR7pYMTHXg/l89KLE81JqvZe
sXj9BolTvk8gQLYNoTC6pyja/UrTBLIAbCRydxXmYdcC/1Q9M29gy8Es0CMtNl4BcSjhXzmUPBRY
Bw9jzIL8I8pZyv6ZAEcv/2oNtM6BxkLVnT62IxXZw+1pdi2i5Y9AYahQ8iGG19Hz0jMKfcf8BMqj
ia5E2hz+iNDfN4lsBgAqGgoqW1qRl3nsQS+b6+R5XgBGRzxgzXO7+rH8kQgqnqW6GV5JWH0VACE+
GGmWbbAgLhlUy+fbs+WyKut6UjKR1j1u3meK1/5wEKVGFbDhuLRufJQ2rDyQ3h8LTOj3OTPgfItS
pqoX4Xn1p7FiwbGEDPJW06u4l1+CJe+e4YR2hpaIDKw9s6BnqTvIbxHkteNNSaAudQzBN7omsfj+
Hgv/SNb2iIdly9B8GNtq3tbAJO17LVde4a7GLS9khJomVpngLE1ojqKd+24/EYmi5ttz5Gr/uhXe
eDlKE7CC+8Pwmi0lO82ZBz56r4ygpXS7/fe3FOLkVvtd3XPIq7Wvo1yC+UBZ2o0ng9yO/LYEXOnz
7W5cw7Ds3AyqlQVP0nMbk/qpC0bxvQpXBRDeP6yh7vX7IFhY0bKuoYAbCjx15DIeuMZTh5uhB6ls
tg0CcVe9QBDaihhQ7oNO0twPr3LqQYubp59HlF0+5Dz4ft9MWTaO/ElIJ8TVX0Ies580YSPbpqj8
u0+2ObRZTeaMN6FI8vKljCpIkoSlPGRTDrrfHBrRt4fg2FM2tQltcb3XNdIPcyzrj/MS9cWGZDL9
0PVU/rzdh8NJ2ZoXc9s3cScN7mfM/yQg2AQBOtFsqwCl5r4M1njAXN1Y5k3SgUaolBleQ5CDIlcL
/vX2uwZ7znyUqhbzdhApidao5d4PTYWxdYrUU+BX4HcwL7TrxMZEQAWoKLrISn5mCXTrlAS95xyZ
h7hq/rlrHm06dDXHc9oCcfoyqqsGTpb29bhjugL/iRZsnrYez71l5VLt2hjX3986s8RPqrYtljOH
KGC1D+O83ZCZcrLjUIO5z6MllkebW5N4BFWfZzzhESYIxo9z1VWndlmtznNtCsuZ8YJCBW3Kii+S
Sfo8lhmKhdrCr54EgArPiw/oy51jsRwbegK+PUdAEnx0bCuhEScRJTqB2W2t9Ma1JNaW05EooGEf
J2dddPm0Z3GffhNd5HvHRSyLuXMcllPDw7aKtR8FZ4J0/NNIWPRUTvH0heu8PNzeyI4TxmZ2YaKd
SpB9cPjNpiyPeDsHfNqmdQXJzZVROI4ZW7yDVbGfSE79v8Xsdf4W+mpXTLDxZbQdFEOdo45IBj4n
U/P7ouHQiPvdYsoAQj4eClifagT4f46jWvpvOQgPy5UbpWvWLP9WTlMOgvckeIJ6ql+NG0LTLPgA
wrApXrmBOzaYTfoyjgwlJe24nElcyHDHu5F+HCUXbFeW4X2Z4tAmfUkkmfK6Acu+XggqfEEjDPFB
aJvk/f6+3WWZfFLlaU5awz8kRVz5G5VAIGM7AUq1sg4Ol/KH5MbgL4OIu+xJQf3uqQQgZZ7A+FYi
5gRumbWaWcdq28QptB3rPtGI/sipLX4QgrM/GeK1B7ljpZkVSSxkn5Fwaafz4IFzpwZ1095oQT4J
z/xzexVcPVjWoLrOa65aWmdeLHqbJKiCK7uq+zAk2bfbPbhmyLIHkueRQplm+6phDmZXVgv7DmYt
KAfcbt9xwtvkKWUqZEYGSc5hYSCcG8RjsR2lmbxLMtCQ4W6PdGGJR1A6lCCRihsuvvepVHqNpMA1
wOvvb4/g0JgORJf92SzwZ5sk6+PvkARNVp5DDqGTkFmGorqpGaYg886EBoWBvnFF9L9hHgF4CJXr
MvpZQ60YImVLNOOKE7SxF39GksJLdlFX5D4ub2BsHPcZwvCht4mHFoU4t6feAScK/4ApeqMsCB3G
l5GlwbZOoWcB5si9hJiYSoOLLCGAnhQgNmmJ+VJl/rhybDhsm1lHLCvjMJn13J+huN5vWZKihCgY
CJhxKdlMwRpQ0tWNdcbWTeld9QmQ1pbgTznTNqzEkXPWkf1YJk36vIDLXays87vbyI9tGHrCNTSj
Il6eOJnUA6sQBVMZyj9uL5WrdWsoDIHipR+94cT6XENMJYmOQwNRoHta/0MFVHahpEMSm5OQEd+G
eJpCrzqM72zd8oIyZZPqolmcZOZ9qwOgCdPlrmCD/4f8J/SaW973I8J+kTceBVCwx2v92e1peXf/
oHHL9SVt26LUEzHFGciL7AnCMxVIi8pqyuS4hdMoJdlCxaBdI4589zaF/q5O/o0nEnGjezYhiF7X
/lFyUEd6yYOO68/dUH7te/Pl9rDe30t/iHwKEWbXmTQP1Cua/iCDRRXHdCSG/7jdgWveLI+Hw8Fv
k5JgwVkcviLH2m8YSt728xSR0+LfF7LHJ9Pf58uwpCBtjcWfuVfsywF8KWkGCfbbo3BNk+WkSp9A
0XXJzIOZjBdCdInG8tB5q5xt7x7d+HrLpEfR6NErp+GkinbikC8b5r1g0/SAJMRdGFsfjvT3GZpF
m+WUFfNJ4JZwKBVwD6rJf2mp18AwjlmyIxuMx7nRwTQcw6L36m09VUuzi+Ae1X3LYIc1wONM66Gp
hoe5ZD9VguLjrppeby+xYwlsplbZAoMOQdcekYWCfgJzQL5VkAgtIM1wl99mtoCnAbk874plOMke
7Jdjz1IUB/O7Ko+xvNdFeeMwZN4lCjBOfP/I85+6A7T56ipuT45rZS0rFnFcJMA5T6dZolJ1bsHm
HKtVuLSrdct2a0qLJE9888B8HwUlUgGC6GnKv9338ZbxkmxpxnDJ64ckXP42Deo7c4Nq2Psaty13
KSEok+rpVJbjD8pQQQrNunuieD6zH+18aWpd0RaZYq/oNrNfQM8thJjWPmiRcIh6PKtXRuHY/Pbb
XUHnFVrSpXrkcSaeOE/FxyTX0yZQ0xrhtWOR7bc6GydgQLpFnsQkAb5sk2Pfz/SeRBlmyjqdZxNP
iQra6aSgRLsB5LfbgyFljS/dcYbZj3STlhx0QN1wMlX1oiiLN8CF5MdsUs8RqrnuujTiNPzdgDMU
CKRAxS4nRuNkxwNS7dOiXUFdOq4Ttlgm4hd5GFX18KAGMItBj3A7D+QTuIOOyJx+miZyvMsc/nip
51ANBDfHdApbUe4ID+Hj1FoYwLWFLEPmVVvFi+D+E3JjzzyeGTRGUCt035dbhqyA/vKD3DMPtQeO
I62h8hIN+n93NW6HFnREpTIkHE68WcruiAK0zEdVe07rlYS8Y2rs6IKo8jyPx2g8gXIELFMcvIHR
bjCkW7nGudq3YgumCXt/qOYR1ivUhtfTq2nvfRTYtKwUscloyAxOF37FkbSlPkQeFA9vz73Deu2g
AjJcOc81HU8kl+oo9Zw8Z71k+xFU5rs8aO8ixPeZzcZKESrSigzjiekSFRPU8E3M1iClDgdtBw6k
aeIAyjrjCfAk8nRFOXwwPV6U3Xqs27XE9Hf/Q691r9Qj+gSF2XY7xgXZNeNa0aurcct0y97PAmBn
kWSAHKi/tHvdUE3JcwScTUv/vW+lbRNeDJINoH88jbz4xPLkc7KMr7RuvoHU5J/bXTjGYVcrjmoO
oK9XYqsOPn3IDITNSAyM/+3Wr6/gPzAuPrNrE8mYV0Vbjv0Jyhn7ugacvIWjnuJD4omvC822S9zc
56htSlbAtsZ2VqMBEhXEbqVE/GAc5+DO1q3zGHsJCsljPp1MO8ttQnh5gEpKsOKqHcZglyiSQOjO
C6b+JJMk3ZagvgCVPBCNUA+4vQ6uDq6r/+YurfuOJCzt9YnMY/UZkpbdhnUV27OpX5M+dHilP8oR
AY+S80j4M8rDfvJS50e8QNKH1qCQoxdqTeDV1Y1l1Lr3qPFhBieia8xX4bNvmplkJwoFqJIs63ll
Td4N3WLrWgZeh0EW5REOoDKqSfykTLF8JIBWpxvEMQpQkGtUIm7qpM72Mk5NcfayCXiW+9bLMvyQ
ldAoBlftCWG+GixdPkqYwOwNzrG1mlvHjrBrEnnw/zj7suY4ce/tT0SVEALEba9e4nE7cWYmuVE5
k98IECBA7J/+fcj/xqNYzVt9l3KlUGs5Ws55lkzHUQdJ750EhIlPAnCsqqyPgxL1lmCPY65sTVYa
1JSOA/b4Eaq1ByH6L3quxpNp+FOKt93GHuPYwX5jJ8IoveqIHu5pO/WfAJIa4BVSt82NSQBbnJWN
RTyzEceIWPF4ZQAWh0e23qGuIVqn511gRr2ImU5Hc1+203zSy5Cef90DS9XKp2XaSva5ZtuO/4KC
WU1CzDZHxnJPG9UelQe3dZgyiY0t0tWG9aSGUUgK0P5i7qH5oT9RQGVmvwv/SCF+eVNQMCv0VRYF
FU8o6girPamIEgiiDLzYDxCcO1xvwjUdVtCzFJlWndbmfgQl9Ahr+P5U1qI9kAlH4kjBt7rejmus
rPhucqITOKua+34CY8OUhh/7wRT3bV1sSZ85jl6boai8EHp/dd/dlyg17ZsODD4A4+JdNAGoGJvo
Pm1aeUzWP13vkyMObW6ibmOvYklh7lmwqD2F9hGAnlucUcfE2FTEHhWIDt6i4700MPjSYwmUK8PE
yMwfj+HQbFFCXJ1Y238Xjz3rRkHrNaXleeMhI2F+DGW+ZYHr6oUV7bQYaq+aaX8HW4jlidbc3JUN
8ImAFCSXAM/B1+tT4Zr7tXfvesGnSWcq6efH0czQhtWP2h9OEqjCqun3vlafl+gm8rwf/ZKdfNfU
rDxo1YUdjuJO/oVs4LyHHmd+uN4P12xYEY/KxDJJMPPuZasq2LrBpGZIKnbjgrWCPdMKzsl6Ro66
kvEJ0KjwvLS3Pr9t3iHJSVAMTYbdilRA3jVr7j5jw9b1xDE0NrVwzEQuMiSP7+eImT9E6KuHYcrC
u5sG3uYVlnXtt9O4vm74jGltVncgCTX961937H42nbCMBRSt0hwDL8MRTseoCAgA/I7bZsqu0bHC
OBMN8XK5LI+CD1/UAl0uYCxvor/5oIj9N7pmPZTxAEvmbIfxD3cZ8GbHsoDsV5E2W64Jrg6sf38X
VlFIhd8Lf/pVLQMZpNx5/pbqr+vb1kENU74FCqzpcK9qXMv42AKbM8b/XJ9b18etkOVjkHm1osM9
ifGUaeNpOYIsv7WBur5uhawUYB3Oc4OhjxKoOIw1aj5l0n257bdbpzI2fkbyrJnvR6hYHbMOR+Pc
BP+7/nHH3m8T+5CmRAZO9+uqGZt8TzM/P8+V8fYNibq/YvhLbkSXY4xsxdYog7o55yMamsGIA1/A
xHfBVN+EKPEjm9+nWy2r0MeSxL7WQNcInnA1qb5dHyTHzvAbvW8GIyb+ZayQdYglPgTRvuQpVn9c
JbdlFm1uX6nLBhJ660Ro2DofKFzXjxNopRvD7+rCOi3vIpfWpalwb5jvG/gSlBqq+0D3pPvKQL77
+iA5XqY2qU/Xk4/CHhK7JpHfKZP6Dfw43xyAseWwkV6EvBMFzJn2vZmWbu8lQbmxhl19s4KbsNDk
4KbO5x6VfJD8eLCfvXw43KoHgOVlRTirOuG1imao+g3p94zCQ2mabrMuwNetCIeWSZV3xQI0N8xQ
V3tPIAYDDvObjalxBLlN6tOeKbiq/PkMt7tnQLjvmoDuowEmnzP8UK9Pv6uN9dL3boHNXId1ABpk
BvR2qWBIXn3juLdAMG14GQT+cb2ZNRH+QerOpvQ1NAT11SQzSC4xON41eZsH4Ow1fL0f6hzPrhoR
utGW475qS5qqlskEzjPzWUJBcDX5Xus5EF0/65gdZxn8r+u2HGlcTa1L+93o9cb3Zy+I5jMEpo4w
VnpuSImMJDlD2/o1FTEUxodb9Iz8yCb4MfBsUjqH81mAXrOfc/hCtvm4MWSOULSlTWljFJxEFuCP
ZSWCPcxMOwqyPwgDcO2qb9JOQResgJdBMpgJeL1PjBfyBG82KGAas5EwcBxUv4HK8mVZmI+PNyGq
1zjL/8aZfhN4G7/cinRRhYuAGA8sXmFG/YmFr3AO/jL3zf0gxxMEDDcI1h8HY2iT52io4IXSB+RM
NYpsvAwfdcceMzj47KGUtr8eiq5GrIinrZpbz3hYo2Dp8WwCeWs8qDr8tB0WH89FaJPm4J2JZFOo
/XMTRN+jDM+UW7XBfZAJ/xtzmvkAZOnWP/OyAs2ZZAm8ajPUn8M9vBsgiX99mFx9sEI7CnHtkbrH
6zoevtAyel3qrWj7eDME4OG/PWB5E1UT/LnB0p0OTKnXtdjMkh8FVANjOmzEtKsD1sW8j9u6guhF
e1cOqElCzRGLaJOi/fGtIbTxZGMChKuJo/xOleOJIilnlugzwPqnLMcjIBteSl49estwuj4Zrub8
/46YFJCkk6aG4TvMLOBxBNCf0HQPqtY3SHA+r7ttjZ0XPsBv1xt0DZ4V8Grq+pYLnd9Rvxog0pH+
hNbi1ovV8XEbahbF8wj1Sx9bVZ0En4WQ8bPHmy13dtfXrfju+2ZibC7LJ6AvX6gfD38nxcD+vj4u
H0O0/dDGmMlBGFW3afkEK5kzDYFQBWAlOkK0pdlxTAdL81doZOc7pKLaw+orOPXmxzRP9G4aNovJ
H59X0OL473pQlC5ejMvRk1Kx/Eqznu5FBX9JVlc3CXGho1b8U8UhFySF90mV3bBvxjXHzaNgD23r
/Hh9MB07sY1Jm01cR4mOiieYR5ldCkzXX7RuBZyffSEPUFmQW684V0vWXiDjBID1OJVPme5/ULPM
35A3nA9VKb9P4zxvvLcc+xq3zvfGhMKLvLxEf6pDo4ZjD0rTmU9Rve8gNr4bIqnvrw+dawFYGwIL
w6xPk0R9kv6SvmbCwOh7gQ5/Wmc/r7fw8dUu5PYOAExQzr2pfBpDmj9xEnrfpF6K4FQVY/Rdwv7x
pe2C8NGLybCVp3H0yka0jbJHnoxx9amEw+hZeXl+X3pleABX5cZlbUPZZBfVMey95BMylAQ4HmgY
goqW7xJ6Y+kmtKFsEo5AQ+pl6qlUSGiJApR/kwLQhmTLlgaqYz3bgDZoYKuRlCHKw0XHz1LF98g5
IcPe5uJYV9Hr9SXgmo717+9v92EtSE0EZt+o5NQEi/khU/YQ5oCXXG/BETE2qK2fCLRO/Lp4IhTZ
jyzx4Pgu0mzdC/w9wFBBcASfqOen6805jgYb5jbn7eSTaMTMBL+EQTQIUPvBbyO+cQl3zYu1A0RG
cvzqSD1JsBzxSkVZtgQYPd23hU4eAuL7W7k718jZG8DUJotBqDzlS4dWADWX06tBtW3XsyAPnnxC
PXoT9BCI7P+uA67zpJFgVqe7DAJ5WMwo3xW++nx9UhyrzAa/NaWa/A7qyulOhbjPNhp0GK6nt7ql
WyQix7zb8LcpLyK/jFR5p+L8fjB6wnUw3qpou37/OkPvoqSceDxLIGTT3ejrC1U1dGQG9rlmm6e9
6+evq+1dC5kMQZ7V4YjXKfP/BZJh2ENXZwvc61izNgBOgVucgqFZ3Kk2/S7G+KTT4aSgkFKo4e76
FLs6sP79XQdMKyXUIuMaU5wK/62fBy861F2sbitthTb+rZla2AfzoLiLhui7zzTUn/L06/Uf7xof
K6azaUqYD+O3O0r6I42GO5Vnz7zid5ryjfH5mF3nhzbLTeE81xTn7CfFxsOYoWydZfUnEeYK4pMA
Wredt0v79inv5jfgZ7fMb1xL1wpsulR1ILtwDexFd69EjS+6ruPPCb3J/NX/Tb6f5zUgMHlT3M3F
uL5XoPpUF/rP6zPjWFY2Hk7NkAStigQ/HxduiCZOUXK3oA+3fd2KawA048HLfw2OWLJPM0NFsyLe
xm93DL1tSi4ziJJMA8dvB5803Pes6AEia+k+nZpxd1sP1rbfhV3DB7w/ZlxGdqbxI4i944XgYxXd
9nUrqFXhp7nh69ejbkXxKWhlbbP1XONj3dh5adKJE4otQ64KnAD0LHudwRi+HmGHfL0Hjsi2dfiJ
D6n3ygdEZdfQ4vPYI9WUh685wJV5sYUVcq1R65wmUnSj8lL0o1TLvMONEGfnJnDcNUpWABvVQp8a
+x16UJtxB6Z9DQoICiQd3fQpc7RhY9vKws8WELbQRhQpfQee20+eT+LQJ2F0uj4RjkGyoW0N1Gey
QjZoQi1x+AgubHQPcvMWmNUxzzamDRSGAZKuiXdmFfTFKN3zWPypVXhfA0R3vQeuQVqbfhdqJtdF
y8cCPTAl8AlZJYejgNf1IefzlgOUq4317+/aYCYJwq5mFSZCivifMmVwZ51KE46HrtRjs7+tK1Zc
UxO1VRyl6IqIsO+ZpP+bN/7wRwjU7sbG5OqJFdyFD1V/r8jIyU/DO0gD79umOvjpFljrw+UUMBuF
zWnthaNk/K2LvHYXrpzxeNjk6X1488bX1wfzu2kgAay0A+rFb6WGvbwsIEO8K2eafi5iCE/FRs9/
NZ4fvd0wG2jNOoUgjL8kSTmSF1jLkpMMoTox5pk85d5INqKPrjeZ34pTaMNavCVcyvxySPgL9/J0
/lNE6ZD7u6CHCLKBAuncqAc8mvvwW4RhRIoT+nLZPfFM0/8hiqwRbGeQoFTwsoC5rNg3Swbs6y6D
VOB05rBT8IvD2BZIgNC+zYI/mwD3nQP36zn9gZpRAB1xHk9NNJ282ZfNLYVpdMqKFpNHzVpdmz8L
WAiuafI8mw61npNo49LmWmVWnHhhMpqShOwnwCsVHJZIV2d0pyHm3m3FiWupWXGi1DCN2sTTZ/gD
fTEFGKENz9tjRkO4ADfevhKb2ucfhiSGy7rlMm+RgvomfmtVv5zzBM/vGtmqpNuimDnkoZkNAQcv
Ihg5X+bPJvD/HUl2Jwgn9/NM6MkksEpuBvYkAEyrJ9QaWDN9Ql0lP7bFluvZh6cAemidlU0aIT/L
zQR6zBQYdYSvZ2vg0w39cPlV9MKb3hbab+WZHK3Zp2bvNaXx4pa9KfCi9lC/2ReeSI5Z3l6aMdmC
RzjWoH1wKuhPdV0AGVdZQBpKr5bjQz8sP2/ae+xzcxzbuuMwWH4DVGE8zgWONAoB16HKNup9rp9v
bTwkT+jCgip8G4E5FXu+NF39BfYLjGzkl1yzYG0CbbXE1F8W7NWreoiJm2KXFqJBfgn6zQXvt/LL
ro6sf393Jmgual4sXfIi8oS/zrOc9K6CCvFG7dsRnMzaB3o94rNQtHtrhAmhnOT9nGUcHGUfFBuH
vqsDVvhnRR4MaVZmL/CMyn/8wiYYL+1vSSAFjFmX4IxnvoTJwfyZ+TQad2Ls+/4AYyhYo19fqa6f
b8U2oyUkLIEWeUNtpv3Uzby/a4zeYog7VpEN/u77tFdxV5jHsZdhvaOxNIdsBoqQyDhLdkGFW/f1
fnxY5wuYjfpuyBzmScC9i4B0/n4mqIKzKjxSjcZmHySmyJNmN9V0H7NN/rJj8Gw0OJDNPMkhZfQ2
pe0wvbY1hx8JISnOgeu9chxjti0NBNfUNEaTektY0ez6evwjFirfVQNk+YyOLiuG+npLrvGz4t3k
XBfF5IsLsorw1FAKUNLhD0GXcc/X3AOMKHdT2T4tOLs3IscRm4EV+o0sBgLdEjQpQ/KVJFX6MvNZ
XyB0vhX+rgmywp9MfMlmkBZfdNvWr1yX6esyzWqjA66vW6FPeA93a0nlC8GGFRybIYvUY4eClTpc
nxRX+FjRj0dRm3PUZN8igEDxIGqHQ9GseeTae4r6id7YD2sPiFQRIz4z/vaLsojtIPo0e+WWuqhj
mm2EOOt5BzmUqXukeGl3DxyU2wfWCkQ+oMWxd7o+VI65sJHiOvYDqRLVP9KYgJa8M+PceEd4QLBl
I2vjmAwbLd7XUTzGHRRsGwmJuWaOvmcRrB9KATmtqrkpdxYw22jGlINqJiHSz1KY+Z4mbf4jaTer
Rq65sKJcsykSfhyLl2yRbCB77RP4SuwkcHTcv09ZnmwF9/qm++BlRNd5eneuS0lJROCl9ILZNyfA
6p56foF6V7v7tSUT+Envh26LvuaafSvOTcJLb4Jn0wvNNTK/GZ1wQAZdmFcbk+8aOCvUo3SeoOfU
j4/oCVBuOrmTUd3cwe1uS6TW1QUr1pXvx1NEZfECRHl0LtlAL22mbjxIqBXiFLneuoSv4YvSSJyu
06Hl+DJGkCgyNPkTDnWXm+LQhpfDno9xTrr+hfmrVmIKw9GYbDI2HKvKxpTrvJ/0JL0KvmnJU7Si
k+BTcG5y84PPOKRA6zyH1U1p2oDZCHOhYlH7vO6/jgPROQhrOKceO9jWxBt3L1dv1p3mXYxwptug
K0T3ojMkmdmEmwqXzW4O+gpc3tycvDaEJxitNxbxx8US9MgK/4Zljcyz1jxmLVQIZwYuXt8Lc7dm
9uYE72OQScRRVlDCoWGn9zBO2SqYONu2NoSsTbMIxNXsJfI5GJnlXnjAlbECJK2ozFvk8ZfnqUTF
Hyai+cFr6i1Uk2uUrb2h7Fvoys08fcFm+wmVOn8fFfxVE6S1Mh+yQtMsQHHHZed6ADg7am0VBiTg
GKKa5lnlM4GhSlFU4jwmcMZ+a2BTNTyWy5SxYx3SqAJzh0RmPNNeteIg0xi26Lsbf4e1ocCZpsup
Nxks2Ww+T73OD4r6/wogBeY4vjAG247Z5HBhYbDpiItkY5U57qy/xuXdqqawNE3IMqcvemyTh3F5
LXkMHXHguX4dlcIrD9d76DiQbZB7EycdZyi3fu3ginVJo7Y5zwWu+zg+q5+TTJvj9XYce79tWiPm
XpPGb4e3JoRZa0lgnyzH8NOt0pABszHuost5t8imfjZhR4pDN3LxVxeV3o/rHXAcLTasParzqIhI
3jwqqZtQHSOPcljKhAaKzhvXL0eQ2b41DFV1CPj14oIqKEPhqd8bOZETnyEX6Ol+vyh9GfyS3zgl
9mYSQXcG3LT2kUAbIXsigVcF9zyZw+6vtgdbZ+P17XgU2eD2RrbEh0t3+RIF7b1QsBTSwz+4Yjz2
+cqiXHcPH6Xtdr3WXJ8q15q2No/M8KoEi6J6piXE0Mm9gsedmncaGg/QnWtUmcWPLdiKasvO09VF
a5cQyE4PM15iX0UU/EV5EH/jdYCUVQ+uCOLoIWyGL0BkIw9cTbfedWxQPEkkkxHsSl6avmrZmdSF
KU9+u2xhTT/eggIbDc+Y5J3fNAqymLzeGwDgG49Md79QAR15CCt+U/0tCGwvmXmeMgUwefECf7ni
VdA8eqmq5Of1xfBx3AY2GD5rq2ioIpo/K5i7rqVoSePTAvb/Fvjj450tsAHxplR+gGdk8SI8kYaP
4NcW+bMGqCuA6VIiSSQ3lrWrofXv784EZXhsiI9h6vOYq32GFQe1w7hoH0PP3/LQdOTJAxsdTyPa
Qdaz04/jWA87DSbPIYPZ1D4j4x+Q/AdzO0elfSwJhJ5Zl58B3Oh0++QNN4kYYTVYVw1v9mhX5W38
PUiKardkKj3XMeM3DqK1N5iw5fCCrMqvkk1w1WyW4NBD8/fJX6l311fcx7tBYNvMRFVokG5Q3iVK
Zoyb6H6sRIMSV2oq2/uxjX3Y3ADzWUG8+nqLrjVuPUwgspzOIYXlTCRSZu4jBtmeg5rLcfzzegOO
pWdD5ukYBKFWo7iUfuYzpCDr5QWVWVy34La7tW07xs0WaO0XHQxsKcVFTmAbk6y+zKmBJJfBdWQM
l38Zlc+0kz+LZQse5OrWuvW9i6jEj9psqqX60fjdeFyCCO4AhuIqH4/eRlrI1an1jHrXhCTwKp8o
8y5ll2mYufETbDOAr1Lr2UejS1+Ts9+pz2AUbyECXSFsY+dhEqlA02nnn6Vo5HM2Qym7hLzcWXoQ
5ixrUNdGkB4OWT2KszeWdG+MbHfCJN9ieGAdri8Zx5q00fXga0EJKy/nN9KF+qsYS0we2xQIc82c
tUlIk9R5H5Xpjzky/QkJ9+rIVNbtKoqAvt4BVxPWThEWTVzlyZj+SHFPzfxBnLsYJHIziXpjbbha
sK4Nc1SNZILx5YVn0P4jfTk/lHCM3XXdUB2vd+LjK2Vgw+iNDKBuUMv4ogdkW0RW/XLYglkkXsja
q3YmZMeb96HfAPShCYiX0vSHgUPykRRN/UdOVXO+3hfHirKx8yPM0X04oLYXJiCAsyN54Rs8dFOx
RQxyDJaNnO8bUSfIbscXE0SfxkU88ZV09Guc+BLeQxP8+f8jTB2zb4Poo3jRBWvG+kJ8uJGV6xEe
wUtv50XgcN02YmvT7zaffvDUME9ed9FNoe97JMbILqzE/O/1z7t6sE7Uu8/PaeV5IdRnLxCIq3fI
sQ9PVIevE9bc39dbcM2IFeYC1jDQGSb8QifwzrI+fo2I+VGmQJfNAGv8ehFNa7rnenOuFWaFPNxh
Omi06eWt8whXj6QYJlSMpJ7jdONu4BoyK+RpiRRiB/W3/7sb4OZ+KNNxPoJ9/XpbF6yrgIl1oWSo
kwusv/wdVHE4dOxHcrz+dcfPt8HyYxmMJWuW8lJGRZmdS69GgPTYiavPYVBsyvU55sEGzOMoBAQs
qObLHAd/QRd+3MNr8raCUxBZhz4nzZTLyMyXJs9/9hFk2gHH2NpCPn56BrZYLITZofYHid6LmIvm
gcRwuZFlEV1m2et9AOXn21aqjZrvzdhBEzuZLsbXXrIjUxL8q6BaupF/c03A+vd3kc2VCpU3DurH
xKa3XNH2UMNd4nB9ETkeljZa3rA+jTLc9S4mwXnUEIgiwj5Jf5IaqsYVzilQP4eNm7FrwVoRLRLV
jFPNuksfLMMDWyiwNsGkHjxJxq/Xu+Nqwgpp1WEthRAsRROVWXYqE7rcqdHvpy/14OktGTBXM1Zg
iyWsZZlksGL3MBM8Q8l011EFEzPqVT+ud8Ux7TZyUdQCtrGwEr3QVfVPQxT9rYORwW3nt41chLVk
qwF37i9QRvRgwxVdpmyTY+MIPBuo2Og8F2DUD5eGrIVFCn/Scj1N0xTSQvkityASjmmwwYrrI4WB
nNpfGhH+b5yRzWFD9zeSO1uYKldH1obfhV4K8CgQ57P8MRUIB0AizD6ug88kp9mjDuINZJJrpq0A
L0k9ZYCoNpdyGe7IanQSZuH321aRdWizuvVH7g34NkgXyI6j/AHDwC0HIMeVwEYKqiVdwIqg5T/r
L2dZ+JCX9Owp9ulXQwsf/m4qsuVy7BomK7bF6Bf+WKoGV07THOj6aBNJ8e22cbIiOioZCeIFedbG
hyMQWcbwS9JCB/Omr9sIQApfrr5NyuYCrYZFotoKKZFDq4vbQFXBb9i/qU7bvuf1d4699FG23vI5
6DatLR3PZhv7R7Ax5Gk11t91p8bW3yVNF/ntMfGnuY5OPa3i7pGTYe5OYoiKcES2XCyC7wJ4pIjb
5odak8/StO2gi0PfYLEsVmWW6NDlt1lzALFtzX7m6WCKeBY+z7C/LGE/6SGbUpuW5bddEewicsqZ
mYOi8d/yeibkQvIx+ARF1zn8en2BuaZo3cDebVTBKFQU9K36p5aA54upKk8mei2n/ksObe1nBSdh
aG5mr/PU3LZpMWtr7PNSKz/n6h/g7YJd4+XZCe/NrTyuI9aZtSWqPsxhEMTiZ2hgwkUJSc9w2jGY
3N9dHy/HtcdGUeq51CT16vgZ5KL5vpfF5183W6S3xLFcui83wyBwIP13aqI0GGA1Fi2PpE7umhjw
s6SaisP1frjGyQqLKAo9vJLq6NnUgVBPve/3IWreJNhihLoasCIjok2RZXlfXLSR3VEAHPoDB0q9
9chzHLC/wSkzkkvaLf0/MDSGMEsWq71a7wc543Q3BG162wZsgylJqoqgnKGB1Rui0ifdR0lxnMSQ
3aRfEQQ2cHJcorEv2kVdfpGvfh3ifRCthWmAAIKY3N803zZ8UjMvnSCFVuDNFy3xk0T+qz9R0Ixu
8oZCP6ywLo2MtBqy7FlIH4HX92FCDotP5vJ4Ww+syC5Nz4jgpLhkUkfwqPDln2Gax1so8nXh/47S
Qgf+G20ElTAfgl3ymYxx5n/TQ1H2/8vaqTZ3aVgE+jAufSzuloCN3lNW5973SSNoTmUc0L8klPHk
qapYM9QrT5IEIOBCVeNhhuMj/q0ilh3noYOv5oJcsrenS6z7J9A8ivos0jKr95TOQbIHp7monsKM
M5wgteImfaZIMPMTYXrwn8owzqO/WfCrLMWTKsH/QuKkSZ6BK2yRJFAwEbxjVVCpUwNhQPOCcBj5
gS4+U//TGELcfUzSlCGSI4MUPyA04vMtYMuHIe+H9oZV4DDpRZKTUxOZO2qgJeShinq4YfrxcWvD
4iWDQGCgwCjjjKi9zJB/z7P0puWLz1vbVUNo6jMKNhnVGspnHbKqLdxSb/vx9m7FuqhRlZrnEyry
u6ntzjpVG4G9xtdv6xYG3usN+90BLoo2FGaSGBck5uOdpuTfHnSRQyw3SzqOebW3KM8v0gCq9Mup
ks1hYWQfi3Hj17s+bV0/ekDu6zrollMZqNM0mfu52TKM/vCEwMDYG1LQCd62y3IK9HT2lk/GwPQW
qYpqq8jq+u3r39+NPPS8aTuWmNQwMqfMj884o2+59eG3W5sRA3o610GznPAcPpX0WxJtGZj+Uu38
aL1Yt4qBdqnkDSZzyk/Jke2iXbCPH/KdPHjhfty4JbkWpRWsoag8PyH9chJJ9zkcPeQVw1Pgtd+u
7wWuqbWCNeECKr1eu5zIpM8TGc+N6h9Sg4RNW27gXRw9sKHadTdRkRq9nKIoYAevhFBaPTF/VymW
bEzyh1dJP7Rx2k1RJqxJEzShwTNg4BYeAdYVRxNwc4Rxw3efFnLrePt4l7AR27Rr07QMsVaHbD5G
QwP/j60kpmMybJg2GzgMtb16OTXLGB/B3SxQ6YeCIG09sQMrVB+vT7oj3GyNb2jWkcyfF+yhy1cV
DMdEq43VmjgGxwpkpv0Az8+VE60XmT9qqvtvGWA/uG9r+SxRadE9KqpRSp7TIlAbkFfXCrNiXGdR
zPGUQKukhFJZ1vrPEVSDj7gz/Xt9xFwLzAr1js8kKeJhPsFcEOJU0j9ULcBLJD4i//8Zz6T99XZc
M2NFu0gHmQom/ZPKc1x/pFzOQw4Zw9u+bgV7p1ghwYfH6TMN3+Zu/CsyX65/2bFy7bc1VCzKPPVC
zECo9d+NF5/8CUJ/afBapuVGDt7VhnU8N33HIQDC5lPeyn3l5ScCi6KEzX9VSXbLE8UPbXA2eFej
XzbpctJCngkPXro03Ig5xxq1xb9J2SnUGyOsIPm1IN0hJw/xbQbmoY3ApvUM1al8lQjQFQrnUYkK
mr/pTLOO7wfHnG/FNK1CVQ5zQc+r5LPM488iG+5o232B5u9z0LOHvB4Pty0jK5DjRAK142OQgkyJ
XVPCXGnxj+mYHAsaboSyI8R+gUTe3TVQRktbfHGGppLO/snzpqW7GVen265htsS31HUOZaiWnDTs
a2WYL+elA/Tx+vg4tiEbBZ2AtR/yOZ5PnVL+ofRY/nnOzbdOQWwkQ217B73GYuPYdoyTDYRmZSm8
JknJSXStR3al9nj2sMiiazd2I0dE2AhoUCfTgg/KP2Vc+g96hRbwVmZHXOLKjW3J1Yd1HN/NNczN
ghyQUECGO+i/kQmqf4Mety6Arq+vG9W7r2fSzGAaLxihoRZHumTTWwCw25/X59r19XXY3n1dVcNs
QkIKyIugevDExQT+xBR3GyeNa/TXZt99PoNbcRIKDE0JPNK+qUV1lgmKEoPYXK2uJqxonlNvqueY
kZNi09c5iF4b0325kdTmh7Z8NxyS4AsdGLwzG04vEa5iM6qlndkqPLkmwDqLgaaaA7xHcKaBTDE2
DwY+8uK+X/z4JloTemCdxxG8IieDZ+ZJBCDNzGYo7hckLTZmeF2Gv+/bzMYrI8lCy7Ef8HV4NRgc
/af/izEwDXf+AEmfW9Yps8HKY67rss6hfqIUeVst6pMF7hO3fduK35HyBE98LFIFUzrwClHQiLN+
2vj6x+uT/QZU5uNYjmWJrxcQmZe+epVA15xBuJaH236/FcNL46UlIJX+aamhNDkUhXdsaZAer3/d
9futEAZuv+0FcpAnMuLUpxywUEbXB89c5xtr6OMYYDb2ODMlmF1aklNGE3LPchTAw5bq9MbPW9dq
jdxnO4Yef6TJnPypdTs0O98EyeX6ALl+vRXB0ATvRgBykkfTJ/4bZb2c/n8+7xp/K3yJlzUQ98/j
R+aPUf/QgaBYnfKekunU+ag33lLl8ZmNNe4jWL0n4Rg/9qSmyDTHGgRhAwj/RgrA0Y3fYMYKvDIa
5PxRzdFnMcTFvtRZc2oZ0IrX58HVghXGpBsSMQP/iozgqopWyQyWfVl0H5TtrU1YZzHMG3oOvSf+
KIlM7/oJ8AMk+Prjwm60T2Q2irjs2gUF2KC+m3143+T1Q6baH8PCHqf8tgcaszHCo+KQQ5nU+Fiq
nH5hUQwV86KGVvn1eXDEA7cO5EiBxl6VGQdTEyryDKJ6YSGj8/WPuybZimXatLk0FQlOAoKScwkt
Idr3f0xVtllX+Pg841Y0jxOInmXFxkcBeseBF0jKUqyl4/Wf7zgtbWCw8rJx8ic/OPWsfog87KWN
Xx5YzZ86pW9SLfCZjQcmAPrAjo/jxAGmdUdEGf7ZDi39o8pvNMhiNijYNGPRJVkfnBipL7+OY1gt
bGzXH2d3kAO37owd0/1QjMPjnPf9l184h35CQWV95RA/yu7HwfCnMR9eWsN/3jQvNip4LOZa44pB
T1xDjTgre3pkNUiAY1ulZ9Rw4i02kSM44nVdv7sQRx2yn17Bg9Oo9D+KNc2h7dKtBKXr4+vf332c
a8kg4ZFOjyRdVPvZxDGTcheooKYb4edqwYrtLGZBKlI1PbKhlxpa13W07Iu5jTZOIUd4x1Z4m7AA
m/j/cfZlTW7q0Na/iCoESIhXsN2ddifdcWd+oTIdISYJJITg13/L977kI3H7ll/OSZ0BWcOW9rD2
Ws283plOKYjlQOU8qtRB4w+vb/SlATbmHWagV5tpmR4br8RhQdPbm2RRwy4LUF69bYjNgx1lBhT5
qYoPINMZ7qMMpA7tguY3jUaD10e4sAtbPPCUtUlTNuF8THiArUXmMwuPLWnH/r/XB7iwSlsk8BI6
D+4ph2sqRonKlIgWeDOoYzUO10i6Lg2xsXIBqjjSQQ8Gr3WNDh3XdAcoQHyu8Brtb5vE+Q7+wxqi
Ko0BW0dkIniCbDBIx+CYBYKWLCdQqbrWanRpM84T/GMYpdN6DRs4Ngnrp69lh1w9QefZ99smsTFp
kMn7scadcRy4fpxBdvB+GYGvXFtU028bYWPSKkVGpxt5eixr9s040u5L1TT5GkNa4PURzgv+jxCR
bY06mVgyjrhNw2R+Lzs4BWey8bSd31c++vz6GJd2YWPXElxpUGNp+RG8r+X9vJrgmK58vlKNOR/K
f81gY9IksCAyjPCihkyPZyYuU4AjJtr1JkYZjvdZUcFvu3JuL0xlCwdOICGGMlPnj1I2voZEoB0c
RMYX5q88sJcG2KS4S9f0I3AZ87GRI9UFR/H8WJfg9r/y/QumvQUFJ806OzSo/K+rr/B2vyUr/Zat
N1Lj/0VdCn4RkobdOeBNou+Cr+SpDGl5JZy79Os39ozCJ4L/FOkSvnSP5RQs+yaL/T7gur1xhPO+
/HFjiMwGXKRpeIhHsKAm0s87ZA5fSqGyw03WQDc2LRgvwRgiksO00G8dreK8dv1NBAbkL9JQxlq7
oBk0PYoITeVFEgrVQjKznuZ8nFZLb5zDxqKH1XNI06/nzCSuwIJJRnZji6DutiXamPQyTAyJvXQ+
Qgwyo/kc2UHuMmcx3k0DbJHAKHx1MulGemdchra8rg9U9zPTAOxdAx1cuFe3WODEDRVf5IKbuwXF
WtOD+mxlz0YGPA/q7LZobgsJLtF5n7nRY1lQ+m4LkyE7VqHuuXt9lS5YW3Ke2x+20PgAybDmnH8e
NHgPF+OXvBMNLryz7OttY2wsGi3nNXJi5Xz8H8BNOSztzqRLex8MAOC/PsSlrdiYtLLL4oayXe4W
S57k2J4MiEPUEB95Ol47UJeWamPUkxCWgdfJHQ30v3bCBmavIjTfuuBqD/OFl2ELCJu1AqQfdAdH
gU6zr+DDIi4PaJBUV3b70vc3Nq2cBICRtOlxiCC0ni+99fJpncLhWo3ywkO9RYWFYgKN7KjD42Qg
LgZOLb6HfqW6H4CZ3tdx1N7rEL0Kr2/6+b38h1ewBYkpKGWB13AOjwPgfSeuoZgGJCjZhSVgg2Ly
LFdB3RcxsTfmkrfYMVXOUDFbRkQvjTXP4TRyjANhGHTujdfopy/s0RY8NqGsS+okoMepgkItxCDL
nW1ceuU6ubBBW1hrQ7pU2Tpjx3BI1EeIVbywGh8X57h+yUDc8n/g7bpgMFtAWaKpH6DwhbE89JA/
sj4CDXhpCIBCuCC5Ca/M6dKKnf/5H3eYjEBOF2rHjhBrrPNl7s0dFem0f/2UXfr6xuwX18yz5QE7
Lg37FoWaPYwdKoyvf/zSEm1c89DHlZ+5Ysc5Rjc0Yu0xbyIbHlyMOunrQ1z6/Rubn6XWLXVreIRK
OCq8E+2AgU2T8doULn1/85AnfiUrXkF2lIi/oCbWBW/GWNzoSW1hZVGwdtVKyHxUvfT05Afate84
yN6HKwXwCzuwBZVFNdS043Gih7Kk7VHUyt3PmYze0ja6Bly6sEJbLBlDTrMMIVlwhDjYwMDEFC5y
VxPOb0u8bwFlpprEsnRNeGSNq+8775FmTORUv3UVZ9eSmpcmcV6/P4xsYirFNSvZUS1gX2407ovU
aX2bkW0pP5c6sEEFXcCjmaP5d2RntEpmZRbelrCJNjZcUhezTgTuKDNQeUN6GGi75WpS+dIR2hjx
6uZlzrSASKPSUDdMg6oANv2bsNZf8cUvjbCxYU5JxWpIDB6TuWp2LAroHTi3pn3codH9pmti25g1
9KATTDuoT0Aaybw1unMAecn4yiV0YQJb5NgUoY23B436UXrOd6Ubzcelq5b9jJTBlSEuHNAtv+dC
J8eglw0hG2jEKgNCFNqM9LZoZQsZS4bRdm0o56NhthlyNfF6KurBtVfyrpd+/MYNh0/UTrJbsfpG
0YchmNeCxle7hC99/bwrf9humPmY9zqhxyEOTN4hv7GP09sISkiyRY4BFEhK7Tg9RkjqvV0yKx85
TU43Hcv/UQT+46fLdgxjUF1gYc6YtBDdro8una+pVV86lhvLFSva5CPVnw/9BDWtIRTimKHOXhDf
33hxbqFiHOxhUFdkcImV/BU1kJ5f2VVJ0ksT2Dy+w5hBAyFsowOIt0gullYdyjEOkSIbb8yv/oUQ
iyjICcABdATApPkI9se5Lla3gFTu9R2+4JFuAWJGJsq0IyjkQP8Y7qC39FZVU/t1ie0LyBHTHao/
3ZVr9IIdbLkyVTmmwskwOUYRTaAXNa9R/CaVGr1Gr8/l0gAbM+7Gzk1lF63HLpnhZUXRnAYP0D+5
Kqp1aYCNJQ88ia0vx+RYBmlq8NZA1rBoTb2+v20C53H/MLcGzbNtLcIQuU+ZfWCgE/4FJ2LKrlyj
F47rlhSToMORAlkSHldjSF6K7qQGW+ZR768QX1xan41BD00AojttyXHqMvcFDbkspz6VtzVsJeHm
HR76Fu1hlKzwtPpp2AkNsOxOV452V4zh0u/f2vMSN7buND0mQGksKYhvrblRU+4vaksZM9oqU+Lw
wKRyqKfV0E1z7j3J2uB0y/n5i9NSVSIbLYSSkWAwK0Q7VEWWO4fOXHKThf3FazmXNm7SwJEjNIXq
QiEBnffxjeHYX6SWCbo+aLW0yXFyZxFpH7SPJIZ8zf8hnPy3CcTZ1oIFpz0YlzBEVarncl3LO5CH
qUOf3kbWQf7islQ8Yo3umuiwSCijgwG2XXy0axol5ZdKRr28dTM2bjWrepYM1PkjbxMr3nUM4Mcc
r12fXcnwnO/NvzM8cbYxZyjYQFauksiHleKbpJrtEz77b1aPyHX3TfPf66f2X8PQLNtWfCagh+tx
zZK9IvKJ6ebQqIzk01qf6vMfbhvknMX642pdtGt00i3JfpjMmzKcXqD6+1wr+VSB1fnKGP+6Ps4T
Ob+xf4whosjHM4N713nqnmUyqMdY+PbaFC59fvO8qXAmlqf4fNSW5kcDKa8vQPZln25boI1ldCSI
XNqEyZ5N4DkQJJn30agDlB5i3IMVb/DX20Y6z++PZbLZ6tZOjN2Lr/lbY+lDCeXCvOvVY5iQ76+P
8S+35rwVG9swvAT5d+q7F95A4LnTD8SZF2fY6cz6TOhVcvxLZ3drIoIJ06Kb5SXM2GNo0OSL/Qa3
JujpRnslwXBp3zfPXggp1QwJgGg/oOv0YTg7mAGKZVeC83/diOeV2rx5VljRRo7a05qs/sPaSrev
g7Z7K0VzC+cMhtjWgjrlx4Em3J6aEXLVoNoVRcuuchdd2OptHWgeXSpr20d7VIMyHNzw+0zr/QQQ
1S5kyd778O71M3Vhpba1IAvsKYHegz1loCbOAwdYCBSexZt4MtHh9SEubPW2HgT3ckl02vpTlakl
d46TwmX1LbnU8z5sTLwMh9nUSKeeMgrPLA1SnWf8GgThgiVsmUwUQOsiXKtoH07LRyhp3Z8hatk8
vqnaW3//xqgjlBNH9KZnJ4UmqSVDjNiK2tx2eW+LP1agFVST0p10EIK6FkCsYhFX5VkvnZ2NDZfQ
BVg4GcypiqZyr3rXQ80MHcHxQq8BBy+dnY0hy5QRIGUmc0qCx6n8nTa3XT/bOo/tEzA991BIFxn5
L2Ss39c+vUYVe+FHb0s6vk4bXzUl1oWwfdbbtyBEuWKulz59vi/+eGYilgAZNoX4NLp7wZV+L6ob
78xtGQdRGhvKxo8ntcpj7OZPEgzSAMpOV17ISz99Y6i4LnlFJz6esjUh7VvonkbTKQYw+hph5wVj
/UvADeKtnbf9eGKanYLefJmh+0Bp+EUH/cfXr7ILJ37LCSDsREKg9IaTpPO7GeTqedCyN7a6Kqh8
aZE2T68Z27rtPBlO3nZDHkZQETKkuYLXv/Txjb2GUx+gEqiAItWZy1szf5ugPH3lqrm0+htL1RDM
VPU44+NmWO6CMFP3S2SmhxG8CcWSQM3npi3YVm9QNXPRmW8PxVmQFBYr7YUv5j4Kf0JOKDK710e5
8P5uSzhVHEaZAmj5hOr5O4C7jzKNPnfD8MaL6BhH10TlLw2zMWdhaC2JjpOTG+kOOsdf23l80Irt
SQeOORrfApHFI7kt57SRQSVkrv0J/ISAGTh0yKpdRa9BJS6YxZYWABBfqEDwWp/gN7Y5nNSoSAhk
LStog19xIi4cr201h0IfdzKlHk46HY4hA2khXOuUuQPO2G3Gva3osLaNo6Su/GmC4EAIGqtzA5+9
hYvrvAUby545NU3HjD81daaLgQJqTdJrKk8XLHtLsEdBmEr6HtcGIUEp8sgk7qOJ0eD7ujVc2t+N
bZdMWyCr+gFag+oToGE/ue3vKuJufOW3pZwOquuTNWV0akjZ7so2qYqyv/r1czS8jfix8tsqTt9q
h4YbwDkENFFax/auA4KDyn2j+T2KhPkUd6fXF+pffQ7noTb2DHKPBZTFUXSqQwR/HbmLaVDUY/LN
sP5OZdN78MajW41duQsvDXc2lj+8AWSulIbadnxCXHA6yzqn8fCYWvMulGXxPzMDOZaR+u712V04
ZVu2ALRKZXZ1pYaHoDG/KpXq/WqovpYLuHDMtlUfi1q29iTSJ9ukv2aV/Yo6UEBJwNSvvFGXBtj4
2mC8j4d+JLinVvBUl3y9s1Vf4DG5xhR54T7fUgRYQitUHOrhZIn9ArGmh3rt7hBeibzX5iG9KlNy
aZzNSw49ch27ASul1uUuFum+c+ZH2tIHsOf+H4a5tOEbuxd9UKYRdFJPaENwuUUbYVEDj3jbbmyr
QLJ0CAP7WcEunc+9KfvcN708rOQm5kDY47YQlLggTjzkd071ueOut3ZXuas9WReepG3pZ2E0dgpJ
+5NkoLXAXZ7N8wvycV/amzQfz79/Y+BlC+zhDGKUU5CtzYMgHSTGOqDsbrLnrUpa2VLIP8TxdIom
+psaK5v3YGVemufXP3/hkIbnU/XH7VTGUqGWMfWns2LG2WGehubAoGyYoe8hif01BN2lfdhYNfre
u6UeVnsKs2z1eStX8q1ZkYHNm6rmH0ybVR9en9EFe9gSB0CgjldJpdaTW9CwQZaWF+NytdXrwu20
rQQtFLJXS9urEwviuZBshQp10iX5KKX68foELg2xMei6Gw3N0DN4IjHABoNnaV4i8ZrzDmrkrw/x
793gW/IAunZuRHN2fwJ1H8iUzA+Z0l2a0cM5Unp9iH/Pgm+JA6oF3hke2u40wx+sFdQBOvo4pfS2
d4hvhc5q0LwmfV12p3jtZAFJujmn0H7Zi8GsV4LhS6u0MWzhAj3bCKukRfAMSWJxgGv1KJPG7MCz
9On1dbo0yHn9/jBAOaFXKuK6P4VRKY8+E/oD3u1yD1mLeRdN0dUa5qWBNpbOqBBwblPw8IbqE5qn
78+1iLMfMloUBF+fzL9tj28JBYZIaIbW9fbEGgudw5ijx3YKriEaL80g+v+XKmm7ebXQPTqdwd41
xMUqun4+Z1p1fU3W/NKp3bzZTK+ZASm1PBEtocXRaVlk2RL8zDiITV9fo0tDbMy7AnjZsDSqTjSN
jzPxDUq9ZR5w/OH1AS5swpZRYG6Em5Vaq5MP44c+c1C08B9f/zT/327gvx11vuUToNXIVjsEbu+b
ZZVQ3Y3JQl+GDDpv026mPK3pLu4DPnRFT+MM9EtCzVXiUUPodBqh4zAKxzofBpVAch1dDdYOhUC9
EqgwP5RKoG5p6gZSXcBSpGQHIuFInFDBHrEXoJJm5AdAj0v9K4xpHYinXsw6sFD3Mp59Ydp0w7dF
yRlsWYte2/Jn1GTWPAx29mLOqxgJrYczskiCqcABnKYLOY/GQyiILmRvFcCf88Bohx86hEZCfmLq
hzGPg5hCDLCZEg/pdj8tpUjylKRZCaeIE44kU91ViXu2ElLTcU6hacUfS84W+ymeSGOLhqCZZg5C
+avuVmhNFE3K2zhFAKIDcleHZQnpzo7Fo3iq8ZPQ1aZLIJR+jnMbRXrHKXfr+K5fgagPCpKZNmj2
vLVarjkB17J6RnRW+jFHYb+lURE3ZDojUSzU5b6xxEbtwXdDAE+UBatMv8xrgmax962Ne9YWGoiP
luxYycnicgI8EfkeWyvHd9q3faCLJko4E0XkyZp+6l3cJK6oV8DTXwy4tsW3kAIm2u9BAc0DX1Tt
qFDPc1JkndklVDdDl5Nsch101kFaQ8o8A02/0mj/mSt2VzVNi4R3XdVDw8BRmUVNBOWmlbIfSiBC
63LLZRk3xWgEd79rPdAMUucsqeJjZdfgbcZ9hslOgy/zcdVjdhpWV9H7zCRh8t9keFX/zAz0vtuD
rmNlmhxwDifiYu2hr/yzjl0oP062g3rh0fF4BsSmwv8kOoAi3WyGh8bFSWLRKQuKPZysBg1AkMry
2c90tG5Z9hG4SOb6oOhSRSNo62LE4EviVifyGocp/NY3bZCpAjgSKn6lYSJnsRc0a9i7gDRR20KV
tqH0exAIS+pDMIFs/JvuV/TS5iMxS/VSrvgpH3VUr+ZpRe+UemsgfGiqAygGRPw7Y4BrySLiK1ga
8znolnHvkHwjT2hlrWSz77sGFAvAaatxsLvUNKV7Semqqionmrrlx1INbgSEzzdT9rjQlJV+NwZp
b0muXJoiySms7mmbp0oG1bqPBRpk10f0DvTtj6lhKauLniu+PmrNOf2m6SDWhy5cTRYcaj3HyZeM
BA3nh3kK2PrfvPRsepOEg039zkNifvrAIbzIvwaTq1xy1CxkgIElULZFPx3QPeXbKClT/QSQeUfe
rKk07h0zOnB3w0wre6zrJXDTIQiXuH9cgc2VH4c5WoJPZRkP6ZgDryhyCpEOFLjqeYjmBy1o2tU7
TqhJPinI6pkv6UjRsVR0kenLl4wu8fjDB6losjyKTKzuVZlFiBy1V8zmCYX2R5KbXlfD85hxtMJC
nTzWMIG+rKphybM2st2+m5a6+VUHK5IauQJOAkRZoM8geRsQoA5aaif93VfWLMeAMvxtl4B9zD90
4IGLv8Y9KB9OSAaaYNdWQmTiQJxDx5kjs0w+ZmTt/EONa5BCBTOow/C7axoPAl8wWjvTP5Ypdyhz
Rx6Id5mr0nrktwJChhd6jljqYonJDEezUc7GuU/QhtIX6xzBMBMVotD4U9Si7cheVB7sFrmY/TQc
qVwGLcDR7MLgJ4Uivfs4NnHJPoEOJuC7cS5DiZ/byJd0HNF2vFZ6Vc8z6MgfRkuHLMmlBHikK2CN
gnz0bTNHz9OoW9Xk6GJ1wc9+cMQOuzppM8eQcBpi+Y20jQqeyiUTtspbcM+6oQBjvo+DXQitneo5
YOhxDnLcmXX2X9zVbfz+LJFuRB6s2aweeDoN6nfU2lZ9Ti1+3n8pC4blW2TxOEV7Bm/VoxxUjuIQ
OZ36pdBUpvYzGjOkPQyE9okvSmOMPfmm0VTlvAosA7EROMrVM66boXmHRF+1vg+5ibuqCMjS+/+E
tBIhetKhW/rOjaM6C3H11gQD0pd1Z78z7tzytJYL7vbcx5amOCrQvJU70ldEP4zoAMzKvFqdZr96
EophLjjYpv0T0Eu+BZgIZvVuBUt591noeK3eJWTSpjBR67krIDGg7EuQNvV6jFXXVV/LGQ2xX4gM
aHZP11nMYIdbS2aSA8RNOvYcoWOLtLl3ZdOUR/gooKxfdc/DZNfEcoRFJAw903fcI9zqcohbrYPK
Xa3A+pcjXTNImaexRy3jTuBxHsCsU6PxL/uIfnfQrr9dYCmifjRVp7g/rng3Z1dEWvdANhSgipTm
wYKiMOoPgrbaDLmXbhq/ZssYBu9wW2IuBTQXVfCz6/rI7cpUgcsyL+N67O5Wh/AjKnglNfkF+401
y6Ec5aJ8hdvylQuPszDEU8p0IUZ0Z/DDMvFs/dSkWo1Ljmc+wbMDVJj0RVD2CW7OBGzouyEqu/qO
r5rLXW+TWaYPmZqRcivq1IYyzMdM1lDpSZM0+DxZQExRpmtp8n5Z4Loe/DixWN3VBOT5773pJnwY
aFeKsr6s+9Xfedqgkxd3fbV8yzpVxUXG5CzdA+CZEnFmYjlu+h16Vpb5DQhNI36Cwpebh9zGovVT
Dkgt0Cd5x0QKa1/SoEfF3QxJBkUJEweABj1AcaBvFZwhr+2jr9Bbs+ZagC8tPmAzl+m5qpAp+VGx
QVBozKAzLMFWcPCmpQ2kv8QeOMKpAz1L2esf3kdDovdjH65dHoKmkoD4QYZY4zJy3yNMlFR5tYAw
dth1ccqi6DDgX9es6NOwSk5QgSequ6uCuWZ3pSQDmr91K6ongVtAhaht+mWpgdOWSj/WshR+LIK4
FXq38hgXOvSNhUMRLghqtYMU0qK+JDr2VT5DsDe8h9g7eyCoZmZZ3vM6cXA9J93Pbe7gOXZrUXro
MJSFr51LxRtXz2jNAvJomMi7voWiwB2eFZrt4HP6Mt65Bsz9z6RWPnlqMvipzS7zukl+ZnU5yvei
LUm15BXQambdD2H6GThzyV56C9rZrzFgx3NaQMs19cnOirIGKz/n07JWBXTVevUWHU9J/z2FCssM
hvokGPiUA7q8IPB3syb2rReheXDSW5hpF4fUBUV7VkjTACQYPKT7EqSkUQ8oRBqK327M6ACO3qZO
7ud2jQbzJqpTwpdDb9vEVwdbp3XwQ7isW8RBJM1SznmWDXUJgWs99L/NoiNt0LkkY+V2EQ2XOSoy
iPlwVDxZoPPQTDF6VbHSM2NIU0wdfdvDI7O/UtfDIc5T56YwvF8Bla3+69aqNz2cWBIacLXVkK33
j23qRbzXPNYm2QFQo/x8RxNBwzrvSsNxmVvG5hCCpKDh6N8BJmSCU9RXsv281J6AEbxfJWFs55dm
6vkbhgsXGjwhICHV+2Bo12MVGq51Xo3Yz5ObVt49ClsLsDuEZa3j5k0EKoa4uwsroMT1A7CsWv8Y
0civ1109ZwRCjxnv02l8GPGXxhVjj51R920dxckKl4DZyO0B3qg0u2tlP016D3fGQFC87iY6Nnd0
gjaAO/GFjVG2z0Cr2wBGsiS2f0CFV1dr0QuSVROa0ZbvwVqHBdCIPWS04V1T9573tk4snPkyk22x
uFgG047EEnEMkh42WWSxnh0hdJetZWgM3OWMVs0BKhezEIdmkvAOcttD5BWYVlRXQM0OL2msfq10
1AaHEGK82ecILmD3KZpx7sN7+B7x7PaVk25ocju3yToVuFvKdXwDIldEbW+adGGaHCbo4Kb6oPAO
Du59HcbxmiCF2PZG5ZiPkwmgujT2dU4Davixh/PhKuwK2J6f03429PNK0Kz4eQnTYf5dQa+mRUe6
zjQ9LEjmMTiBDUz1p7FQHPlesUlUPGegLoxhzGTWfChCNUn+U0cj3nterXDhdtyBsvoTEWg1eq6n
yrRPugpF/GXSuulOjZlKcE1kzcwRl8l1pNCYb8GVh4xkG4dtAPeCzwAp5RNB4Trd2VI2Ld25fjSz
2PWl4yg8UqcsghMfOPOuZZ60MYBZinXvF7j4aAfT3iVO7SKPlw+SzUM1IZZaJF6iaNe2zcTvSgoN
0zlvyzBds2Lqp4V9gd5IvX5tB6unzy6EgK3YGd/14ce6arLG7WMPW5c5iIgE3vTFLVNzFCmoIf6L
wymB7jYEWEI1FL4jA6v2Lg3DvskDG5U6eY4h95DN6DZFG1aTKwb5ESymV1mjwfUglP+VMBkARbWm
eAO7HCQNYZjmmHtfohpa1bQmeKuiSfwEhN+Q98SWAmDjBncySOcU/peujkQJrpy+8cO4y6Y0833e
JQmUufdw3+T6c17BxzYWDKGIOhJLZTn+jLKxkgQ1xb5fIIzppUfctchGJn1ukToYsncValvmQSc4
aRRAKSbJh5AsnQkx1ZS1CKbh0HW/gm4QESvKEbzWtBibMKs5/AI18g81no5aF7rCITknIWbD73o+
4FiBYFvSr+E8quh5JS2ig1i2aCbP08y19l2f9GBym6A/NEN2W4xp/baqliXcLZSlyAwgMKL6mPl0
QlQrVrRRKPhRcVz/HFKDk5hDu6BfnuphauHYTSIhwTeERIof00WMU3tn5zJZPzeOC4iTd3qoe6ir
zLU1n8FKo6cphyINRxDWDqwFfZ0KCZR1eBew6VuZDYGK3gEg2ATvggQ65GPOpQ+HXuadj2NBcwf9
z0lOJH3pUtC5ulzXK0TtcTpn3O+1BLwNksY1RyrhqKM+C5NDz7ouCPJ5nNnvMmgg7boisrFLMYY6
dLSIkAiKEW7NgQEPT7ys3rfQmSBLA/0tgVbpCWK/LbfHNrXtYPZonJgC3AhjJGdaLKpSvH7sOsdD
PG5DaYXaqxJRGdvFdLXSFTMyMDFFdTaEMeUERkZ+sSBIa1uAeHgI7tDBrpaP0Fs5t/zDcWynfFmE
fOk4mKHhUOlygsc8z3MW/xJi4fEXicMif5eqVYuH4z6Y8ak2uG4+ZjOQlR+gmwOSnqIyYAE+dlFi
DQKZgCh2CgfoMqNJ3lRVi5CeTAIRlYjVsHzmHnbwltk+hFlBJhDgKfCnJKIvvB6YfbQi0OIuDcou
PjdfTKW8pwL1zacWBLJ+2VUhSGnaIlZ0qEjeISRq3tkEEsmmKNEWsjz2xEbRx6hDGuAuHtHMVO9k
XUfsBZJ9a/kE5KbOqp0HYyLgCm0Y4Tv5SpjVw2clKjgiBVmwnvEdVF6YxtMZ+nQFwYBy6jQjtijH
B3SsOqRq2zIdIXBM/aoeVtAiLxSo1llUJmekQctCngLMweBzrYabQ0SWAY7HpEPIocH+QT/5RdFY
mjXveB+j2R+yS9A7KLoSoWmM5D+8uxeTdn1ri7BcVfeDQLFtoOiJxiKB3ylIooQW5ztmnPJaNDj9
Zx5Liha95JwwSnKRmSH6BBscGyiylNBmAkwmVcvAihG+K4oZXkKKQsFfkLSgwCWmIOLrZQA4/wBX
s/m54B5fH1Q/NPVTxRKyfF1ci6YPbNyUwDcsx2w48AndPs/87GQv+5BPffUFSjOl4k8huE6Z3etA
Sx/cjQQatcsD6IurOtrbkVraHSKILTF/l0zxtCCBhOCzU/mEF4P1b87hGS3wn1cf4UrjcQI3t6oG
vp+9qmNylyLsoPX9SjoGAFDHp8nbnfcTQZxbCaJtU8CHnOyHHlYe9p9C7XmGp4oigzq8qTUSdOI+
mETqxxcrBHu2HtrSTwx2U0GROajgSOyYCV31XY3IF7JTkinfIz5MJd9LJvhUophS1dMb44CP3M/x
0rTFOCjga4FgqdmCphjsS5dDi0CjrJbUJvjKWQwKR+hNzFHoy6KOIQb3K5DNPJlcjhX8xzzVjsb9
G1eNiJBxy1vVPnPwk0qwSrsWpJw4ROVQoGE+gaE1xg12xLx6ZBkP0A9ryNd5hE+D4Zd6RJKSR5BP
e5mhqOEYqt7WtDoHuqKOD3j7+lLfT4iIXfmhpLVXH7xpbfMTRcZgkP+PozNbjlPXwvATUQUIENwC
PXredhzHN1ScOMyjEAKe/nx9rvcux+4Gaa1/BG8f5/lfPdcuv0hj2uZtbHxb3Umfmy86QFshUTzQ
vuiujy43L29XFM2zp2ObO63ZDpkgwIHAbVa5ak+iXjv578ZYfsjH0e9BOV34hTlFE+Pnm3utvL4Z
D75Xde6r2SIEIcmqfPAukRH8cKVzeJFfNqrpSMedY3XeD8ZaU45xL5SYjhiHlgD6bNz701BTWAz2
1hSjvyUNCxCrkzszu5DSLcenuSmJ7YoHhwTKI1ADfFvCl+M1H35Aa/Z/NotzSaEkB+d/I8WG2xxL
NoLiwbOIcH8fuizK/441DgakMY02S8tbOW7RC4CLtfzkYe22VyZoET7Qkrf396smcq9euMhpdKiW
PTpsGniPpkGniuyHnAnFPudCbsvvpqaS49VtAidLCWeMhnTIirEa02wrvCkO2E+WPFmBUZpnSLEy
XH/mPhuOSPhu1+yxXzd3PQReK23WtrBr8izVfbBN//RUBuDGUVkGv+19KtcfLoeI3hLI+iUw18yV
VQlJuFRzeOXmd17bbs5lqgD+tnicmIHjvXBKPtiKTugjVg1bJlbHMnmftdM6Xnlm9VHsTsnHkt+Q
8AKj3g0RnabyLmflUBdoCFLAHdfpt4Q/uAUg7xZVHaLI2j+yrKs/i2rhi6r16Fl39YgLjYvetZRN
CLCgW66JJgUaFpATv3mTfDLsjnfCK+sHfx7YJUjE765560kvdv1p/iRfIvyR7a37k908+OPbRNSk
kb0s56nBF+BqYXFV9U53Cpoha5OVo34+aX+XNp9oUbwD42+vbeuTrJ/Rk/E5+dvy0vpa3w8UCCqo
59Wr4ylbxZRAKemjwyByLEQ7PO7ZUAtc/L75rnbfi14bhu3gP5ExBV6WcXAqIPFeLYcuHyqVDn42
/J4jd7pEYhPMvlm9z4nJdxLAuMS7LzAdf/6DYP/GfE4gwEfgw2FIa14WIIjIjP2p261oOu1bQV1g
SGyESPONeuqzOzs8b5HOCvvKa6cZZ31RuWk2j91H4292fur3OgBwCHovrqZITqm75dsfohG3q/AI
6o/3pRFj2hk9PkVOP8mbz8V/70sVfHXWjJEKGNurkpw7RB507ZUffmOHBLHK3BTx7Ixh+zjaOrJS
ofL6ud6UWpLV82vxEE2D/2qP+bbHdlM33ZkZRTwAMLpfZIFw5BVLG12F4gWOSxm6IF2+tfvy3Jqm
684TkNF44EUk4Cjadv9RQ3IFj/5S7zIhFMVfYWWm7nXotqqMKWYkeligTL1aFXk/sdsw+jF2rP0P
vbZ8nQCtbZQQqlL5F3DtrEqawe7mGPdYPiaO1rl1kG6u/3l7r6cnU9njQC+3cn+yh2xeis9WNeQz
79tPZ5DzngI5QvnRf8OzreU0FveBQ/DACcOmHZ0iv1YruIzcrZRsEr16MQtxgXbQ3umFjJcNB3i5
OhqCKLSdV8Zb7rOBz4sJsyh390xO38z0yAr/qHzfstMRfR7MzdAJHa/2Uu3n1QL6S0h/4rtHFoAi
F2Bf/a7nDUwlLxfIL/hFX10W7W7/wOOi6rpU9qTOU05UedzJqlofyAnhowK1mOrUlZ139tYpqxMp
F/kkPL/6r17z9tYFWvHUytxmUxyrYFgvC5OpFzfGW3BudJu1phwC/D8UbzX9N5FnxVvoBTRq566Z
BKWPNOIlkcATfayMD8Q8WlHuXUMiR+89xYNyLphwxhflTf5jExLmcjS7jF5aPRWwI0HLeE8I9C+n
Qt2e+KMp7wZvL9pTY7j5r/uqg9sl7qvhMHNjR0QFurpL6DKBs2jqWTqPYbftoK0z2wE3NOaTdxP1
hc320BsfzK0ZR7CLYa9evLbm8Z/6yn0soMwu2yq2KR2jmsiiyLOcT7DcqTgHQaicg1ePa8mHxy0X
r7Bgbw6FI2/5UPTLvSlmb72E8KDjyYFyfUPt3D2FQeEHz7kwvNoDcovqMLMF8o+PXlifhkY3aZfv
wf6UNQ1/NzOTenPNLRZvGsLM+Ynf2/ku5BB8rWVQZNx2unCrJ/jCKTuAeJR2UjLnO4mHh81LupEq
wjun7ubyCpJpsl960iW76sDg/6Y8Uf9r9CKHtJO7r6/CnjyupjnwKRqIF1Wgj6rchlfe7Lb35nsF
5GnvLPb8bixpuDQHhHE1nUlyg9P3isFJkOXNRTrP9OHEroTpTPkr7e17CLJxv2MUccdnBV8HKTWp
W7UgAPZ8Vjpvf2crh/MJsGRyLjb/j0fT6bRt9wF9t3PScmfLdOFXs1m4xix73Zj2tnMkQM3iSRSQ
Hu3i+Y+t4DxnAb8d/NyOfntuWm/Vl9yutyHNbofXQamw+hz2sP5Fung1/a0Hx1HnbCjtp30d+bXc
fs32eB9D8eTMS61jFxnDvecxY7oKf+OREbT6WMlweOq9dfnAMdqxQ0dWz2i+rMI7BbS4fbeqljrR
0zJXhOkKBAo5OuVkCoC4nXKzolgptosktIW6ej401nEu+vEvlQveQP+YG+zdaZwcyqr9LVuc69zm
zd8G/dKLw1TkxfYYOc5RhRC7dy4ipAsta2X3h0zAiY9j8N07nGjqv00BY1IouBNNVrdlZH95enGn
Dy8vneaI5i5kSBkb8VCv81wcOy4gK53qeWwOEKxcgza1TDZvgI9AB/5g/UPmO+tKz5HPnkSpUvu3
7kzY/m3bUqhD3XZb4mSR/1KrthUxEfR9959x6ik4ETQWVA/ZCEF+sqAqivOqpywgPI/NlQZce5NJ
gwfwybanmmTrArnBsd/55B62isKIcyv07l2mTPEjJxm5Fc3tpWvfC2upJE9LjlZAadm0qc7der/P
asaWMmarp525ppRrOTGPBGWSk9fT8bt16jmsTf3HYX8Lr9uaKZGUhOqBtfZbsT60pPm092gcAo7K
zImiJ8UY3rwtbVhiLpBRUbXmVG67jqbEc325nzSiufHLdWQ0nMCRnf2zXyseHrVFwxYPU6juS+6h
PN2nKfss4SuebJCG6S7cNdfF0k/OeKDXtqjYJ8cI401VWg7WYIdOvQ2Sphu7mnOZysv+31y6/Ryd
tGn09BGGRa2Gj017lFA9rXQUu+Z+bmx7qBBeRyxD4nsqQgpEC5iBwrs2lq02czCyb+VKZbYHUdSg
JLTK9cn0Tec8lr6DQVKPKIX+NrSP0BNdmJqBPiSeIA4oM+4J7maJGWLfbq3iCfWIFeGDAT1Lqrpj
UQ+ZqmXKRNO46bzeFO9svfn74GbTmpomAr8LoszjSs+dAiDYdUR3FwgqBGO6ti0vdcdQTedon6Jn
4ql3ecqWXT26PPPFwaeaCeQyt28F03AjAIy6IqUNup9aSyhgv03UEih9JhSy7p875O5zHIqof2fd
X5/k7ox/uQu8Dzuam/2lHQL282aeB8S53SaGJ4pEMJ3VjuPPPC9yM3Ff1QUFOO0smeiXdX6vmWT7
sx0BaV425DBW4s+i8Xi1czdPcyOra3+bqO8KOtQw5kp/eGXiyuiHdyfZftAIOHOVhlnwivjFfVa9
1YhD00vpLvEylNFYHB2IPe5fVXX3FXTxymlWKPtJd27dvqq97C9IJZr2qVVyKq/RmIF8GL/NzBkV
p9MlCrvBIhJUC3o5OOHkqti1HIQzzDbuniIW4a1oWyDxlBG1YbSSgagOVRDkzcNchghFlsXmKhzy
sjepyoXbU+zoNvVlwJUPEc1XVh28WURLOnlkPR/yrnK6cyDQp9ztVTW9gl+G/zaKbO7rxW72uF9L
236uahn8pA15qN8pUMu+K28g2G0onA6QInftB8uRHMHxwB8CAJC56m2HbQiRNW1iv+/aiWNVZuug
Ti3dgRqEoTThRzNM3v7ZyczPi4THPO9kYlyV7wc6//KntjMAyAdTWm33FMGf52kkaQG4uPasm282
ySV62mwxM1SYmTMO/tjTr2gaiuZ9lhKpR4dgRx7nrfRdWk3L6L2z22h4gPldP4vJWvajsoJ8/TFs
lBh+1RH5WoDTo7RQhdVGho5K7NYN328RAFOThK7j/A5M1T0x/Zn5BGJVhM9usOIiTts9GxcY3Mgr
KYGH8w3ua09ryM3VFEacDQm0/YWVZqYu1JNFeVS1GF1iGIQRp3VRfNwWbExxGpuQ4c81KhDx0Icl
deEuLPvBM/aUpw1Q9g+dO7m8QMKSPR5E7vIRjIv8w4nkMuBOoTUfFK0VfKrWMF/QGrSPhfG7g2Jf
zQ5sIUN0sYiXck4FYhjVJwthYkjgkH0046MapN7ThqxGfR+OGQByPDGFlfedzsfqQKxTPh18Y+fz
swG2zn+3LI7Wk5WVN9SwB4Z6HddxvbNcMzyWaLJ+4/Wyw6Q3Brn1oiioAJbeF3HdRLbPl6bRu3zg
tuK/BlryIO1MhA/eurVP9SD37KDbbHqxvTq6umvYhqmobEckXpdV27M3Zf2PnU+lTMyQF+kgFPix
xZz3JRiaz86Olv93yVPZn1c26uYwoCD63YbGe0MYMt2jqo3+RU4+v816Cl4GtDOvbUNWc7x7k/0R
VMy+ILf1/pftDnaBra54Ns0QPHus4v+ypupyMPB2eN8ILAq/K7ZucRo7XzoJtCKLOHBz/td0GzCk
HvbyfugmaW4geve4wz//RWTL0JYhjUn72mbDWNDrXEJGimM+omQ4D+u0Q1isKuipvTHu2o9PkvTS
RQADR1Kew5KkCgeSdk0gdsaeg2WHuLKZvNi4tqY+Zp2j3mdaEH7mEe/bTc6bp3OzQBEM1axOxVZU
9SlfRmPSyFvrl3AbsxeOVOtuCbLqT4ND6eKR1Qt5Z3I7Qx4Mq7fB918Gm6ksbWxVievcq2m55lrq
6rzuNVqSclsueujNDwBr7zA7ovfAmbW2f+qSA7PAR/1nXrzJITWsY2upd8qaYsZEfz/bnujsxAFE
jFJaZpBo5Kjp4UGWnCkAnsV7Z926gcGemqdDFok8SHjiQtQvxTocRM9ME2dgIo9+WU7LIWf4Uwnh
Ar1/nESnq2u7kBVXqK4xx9xq7BQAcAHhL6Z9S/fBzYl+D8o6h7wPdv8MZtW/IyEUoNtGt3acoRXa
T47upvvB3GZAMEfkeE3IukSYCFbWsAn+3yg3Bf5hzmTxrKIlXxJ+scKObRsBtDeY/C+VJ9AITNbN
eN8TU2vSzVsbkSJPK1/hsqsndwi74hESeVSnqRxFdkQYVbUPqxx0f9Y1g2C+OxnA/sgsE0Zz8TZJ
Hjw3i7bH1kRukQCny7M72KjG86oQL4SyLtesr5w3l0hccyiUBZeAWsVm41JTmwjhFXUslG7uo3bv
QNhpCq7OoJ85JW0yMC3JX2P4g5NRwsPvFXMooFQHeLxWv/maQbOlbYJPe711xQy95KHrrG6Ktxt+
mQrC70wCTRA5SVt2/sNsuzLGDr+e+UpBvwwzfGWAEBYrl2wSAAFe3O4l0XIQpdKw5LJCErsgmNsh
r08aXQj31mh1TprvwtRv7to0fzsyuF9qAocPbgfwnYxrxN/bU358WVtrSuepMj9YFropycodStSq
q/of07EKL+TB51M6TG51WqNWfpd2GDZntVGAxyucsX4UllJp1maef4gaRxE6xY3J/O9m1YPTwryl
dtPmF3KvOFjtkFPoWmdGhFfAQv9BuW39xwqiUcFI2ZwwoJ3WHGd1uT+0hVwUkehBsaTAiHw7gpQg
wg2FOLXRuh2ohWNMLkweFLEXqeGxziX8Gv0FP7WYWBw63/pvzaT9tpmgvpZFF717FN+uDNjedpBZ
NpnEbJP4r6xrRsWhQ9CH2isIHzX5TV9t1kj3s66yzcqPbeXU0TnPxWK96ByFatLWlD6xtYO2Hn1l
EEAGbVnqZOPOXU6AL6xcSgxDycl+iyvjCHP0fU43OzLnMpx+O6oGFWSrFcnYj3B5pQ6D5m7pIglD
28n+02RCXHzoQRKbBSolEr14AxSiEpEadBZ3beUPKGpav7wHfB/+aL93TpnVyV97Bd0C8joUNMsQ
U6eSIGyyMF00QNFps0T9MeUIi5LaHuofE5hCEYceRHRM+GjnvQJE+3cDZRAy8SzekxhOnj+io+1y
P5YkZcwX4hrDmc1Piv0fh9tAT67f2UHqZWFl7iGY2um0oKyMp6DTxQmdtS4v2Tap5UGRey/QBTuY
Lom0NN+iy6GZx3X+DGu1/SzGFdMNz7qbHb1oqf91pTZBbE2lflWb28tjsVSkvWzKyl+aWo7LmaVO
uSnBBlqciT83VNRnje7TATBMIzY3zXPkB2t0DEElD+3sEIEnNSdFBlj8FfEZ1Wmz7YYIhBatlNNU
7WO4qPZVZ578EEulyzhnxG4SBOH+dNSD4aNV6x51CUCT+BcuYOHgDMH2J9py/bO01+qP2+TuiGyq
YykY8my5thldFMdhVs56Bc24aYZKNNaPCCxE4kh/JA0cd/WLZ6xAMbe6gMuDtg2fpKPvljDqfk5C
yaiPxUbn35+CF2M7yt4K5Pkmjbgjm2NJ+oxf3JL8IzCSOepvuSKxM5Wpr1pkEXJx6b5kvXTvht6x
fgllWQfPg4U3HYpV7d1+achme068hZWjLFcXRS8KULbxqjjlUcW1aZXFCbZDMpqvReUdugqFQkBd
o3nOor37muca+M6KtLdAu3jzp0Db5p2GdZ3Zh5o2OCyW9A/hvv/bfePAcnZeJC83ZKtJsU6TZF2C
MSJrMlyO0HfuI6L94BP98iCPE4TA62Kt7ifPgPfk22Pxrlw/W5AVKDBJJloUQ5zC80/l2NMHud5b
lzaQ/eksG5AYoSL/eYNRPSyRg/pmsrHLJIEqGoTSpnY++6Ka9OOQsTUC28gdE4q7m0M48E8D7gbi
q96H7XWXHK0cp3yTm+8sHxaSyhPY+Qpz6W73/p4Pd5Xv39aD1ut/9+tcfNckPXxOM3hj7AQQ3fFW
9pNOmtFyrLiAgT0WCHB+rMugp6NrUz5+RqTq/fJkVMcBkq9kZkRMmeH27QjUXXZpO1ZOGata+w6f
2+Zz5bX5/OWuHkLQzd6yKdFuu7+wIE13CiD4zt9uRz722HSBM0XmFfYp1dNg4ctIUk29OeUdSp4p
TCw1Nv0BszbjYBDhr1hceM7OH+a4RDZWJEZT/TwOKj/wKZdD0k0zifyi771/thj8IGW3iUCnHX84
O50rpoOrcU/Gxlv9D38tgm9Dlsebclf9C9NF+XiTcJi4Fd14NEBmK1Sk6/xuHBSeEt3xc9/IIcmc
naNrrP1zOyBmWJspY67QjHxNtYmrX0XqnYN5F/HYy+yUA0pcIPANPC9qqQ2RZum8G4FQJc0sXXFV
yY0siZCz9lshGZtjNVNrwZZrg6F33o0mQLU10FpTdP2Xt9iBfpBzRiR6aTLOeSuYvgkNKbsvZChq
infU+1WS8a89bJnKDlZTWUddh046hkH7oBHdRiesF6AMZa+8t6hsATUz/ARTrBDFHCan7eFmGBuy
JKv56es2YtEYtpqpYRCDvl+afOxify+mJXHavNySmtsOml2W8xsAb/U7cJDJQ2uBzc+R3V31MAIl
cP491mFV/LC6naN/zjcAwQrO6DA0zfyjdGv6zsoue46QRLxZiN548OyhPWq0i09W10DRWHN1NgNt
UNyqwdcY3eDqLKDChF7t9b4ULsfdVtTzOQxxMyR5t0rUNHXrn3lljbjL9eR82x27BnGCZdcdCuEC
SM7ozg+IM8BJnaDeLuNmwgvDq2oPAa+dimvLX/561o4GIhilHYfWpH+ZMXfcZNPcoA7rNffP0hzs
PvSOYO3r2e81k3rv57WTkMbgHhZm8D++nK3viAtLJDqv6jDpgPlMgmMJps4eaYqKl3pE0YKtSv2o
Gq/0D5ZxmzLWVKt/Q6Xk/7yysf8rMhbuR7YSXqlwXDgVioCFtG0c88V96pwWMXof3O9edRn5y34g
Baw+RhpbX3rsQ9ZJNWvwRTPiLYMaqSb6zzb8s7bYaI6rr6uv2WzNQUN0PTi9XRbH0lrBudedmKM0
91dxKQ3nThxxLCX7ZvrzpF37iehjPSWSprmzQprWYJClaDhtQmboi+ry5dqvtIbZaFh+FD5uOD22
5YTBci0KuO7G/lgUEo9BGPegTKvvhL31P9DNNL+K2l+eGzUAN2KzOqPX8N8KaP7/EGzqHo9WTcLM
pOfoPnNEmJ16mOsRRXdrI5siNFnHBeLQlnWnzroEmbByed9naBuvY11OMVU4aVEXUbpqA26QLT3P
nuEYnUPC9aH2rK9yMtT0hsXsPnCwh+noi/GiWmt3ErPO9b/eLfK/cxtS6h4wjrOPgRgbbgogBqnO
EerFI0CtdQWWQusCP265hCh0469pp6g9bXPbiw57FCnEyLQ9FnFPiUZ4cV2ko7EB6XxjzJ4VopAI
ccWeVWF4zWumJegzrdM8mPe/a47AA16995KhmYOfixOwDfPBmYeGhOUnO+sQwUGGALMIpoc69rXs
q5M1ojO8myUUKZJ52ELXurXGVP48E8gg/OBlbNtR4O7Ak2PPwnjnxhtVy9RA9Sz1yD3vLKZM3xBp
vvT7yy6E+yLAQY4KEUBx2Dr06LTQQK3jpegr0FMh7HsWjHz6GMdZBG9UqZbOT8VAmfEbStgXK6uy
6khoy/zGzLrehxsbOe49UCvBetUcSykskJKOz9cjm/+HDyKN8Aa715w0meV8eVsUIWENrF/j/60u
QpY8mJoSwRruxWnyH9xT0XtZbrhsIMd6SxaJX1c34RHnrpgf0FOBPaJh1+VhGVQYHqTKy/AN2XKh
nncDbb6So7SihClHMzD9ybocpmRsR742uZjl2S2y9rUAdnyRrd2nbRv1/zWj7Sa4LvL+zN6/PDh2
6H/Z9UDcrS+9ufixYrT4ATwug0O7j+zU2op897KukYPlD9CsX5kB8qxwrl45z8GFY3nB1GgGQ2J3
jF/WWfe43nr5H+bARjz5O5dPe5hMvaYOyqqGlqlRvwQ5YluSXaqndVqHBwwPXHgZomgutyLsD0Bg
YnpBvyBJ6mxRREX3zm6s7LC2qneqJ8ZcJqhqNyzKUQawmXTAbRFJtJlFhxXaLCfNdOPqU1t7e4lr
U5v6ZC0sgmcNM+HCq1aoK8beUXliMdGROZ7v7XxEZNZj8Rm76BC41Wjzxjv2paT78YVfH4R53pFv
x0Vn8wtkbpXxzXjhh787LNAEjUP/L5MsQs5kO/uMeosVs133R9VZ6mrNkfmqphKFz+RnG6lCaDFK
YjT4XxAau7J8CbHUiNheB/2EmWzTACHEsJ2GCCdR7EiBWRt5QfCdFzYMhd8X012whP/XkmCISvxO
88PRSCxROgkiBOLJ5kk+RHjWRiQhdRZCzbkd4kOW7SEWzVai0UNa8QOzYQMSzXzZQ/7y6d0FTif/
EL3SnBlSxyfHWizYo9tb3DHs2mfPsldui1tRhBrwaBzrXOB3lVyF2bUobEOB+Qi7ZoXuizKuoDhr
247lVvOoOM6wPyInm+44YfNLV8OapE1vz8D/E+LYxB6s5risej8BGRE1DFz+GISgzEJz5DQS1ebT
WAhjQYst0M6vjeYHX9UaNm94wYmJ2ffKL84FX88brtHwUY0+rFqLlOd+9aP+TZpKPepBV4jnMo9v
Q3R8DFYDZxxDec5phoyL+Y97jSBrDKrnwA6DJRFM1/clzODPHjjoOUQTi0aTgfCirBXKLXfAc3sz
Fj/l6PCS5b77S1T0eUYzahvmX77sovGLXytP/D2Qwvq58AQ4qbssNEndfNvYUXjSc+CK0v0KiYy+
ulME5oe8DtXuqHu4AeA6511lIe792usJ49XhnWmy8rXExXSK9hFOR7sDlkz4dIjaQWPvTODv/X+F
6lt0q0sV3Q95bp1uAcU/UWcwmi1u+Guz2bjioh9gdXgenC+LDNuVE3mZP9U8RFdTiOBJUihx7vM1
ewJmju7RiPnPrY5aRhbsShVI9GQdh9YrX+cpbJ8ma8hOFFLW/+b2JinpwOwOsgJ0b/FKdugFbLRE
StAt0/r++id0J56luisQwpiZMFg4ElIrYWmO2Ibr+pfnubP6T9kz0BFuoebsBARPlgEy3FgVodCp
N7c+qoO6ycNDjz/n24drR86J8erY4TrgPa/35xb57SOlZVXCysqr3QvXJ3Ej8ptvXF0oDqapucjQ
7k5hUKIdUm3+OdrI4s4DOa+/3Lm5UTfiNnwZeHyWgoIMWPSR+Z2dK/XbKsO+RSpk208+xqmTVWNu
SJ1lq6vfXlDNlzrPwEcMZ37MZYQYkGoObALHBpjrfWlXnOJhHbixKB38jRNe3ugKWrA7/zkhecyc
NAPzJWASO6Pb72I8tV5TLTFeymI5KFs7EdTXKJpfVSUMTHYQYGmTAXVcBFGXFpaKDZNrQvho/RsN
akYpMzVuKg3CQv+0IETl4w2Q4XCOxlCmbPOzOMh5WcM3Vtbtn7OsCraPWzD6NxprWs9BEQCjBzjO
4sqasCDvdVnKc2QVJZ7XiH76R9X6DP5eQHdBvE83CSiVWuFycby+ss8z7PS1xk7x0gckgMOCTzuH
sxOGf6uA1Swu4QT8uB4r2mA1qzHYeBYg3/YrG9lQh433Afm699eq86h83GWbRQdH+4JLKkJvG6P1
HlmERgXLXPo2AfvuHJgvaSAs0lY1Oa4BVBHTcbkNBWgvDZ8xWQ2AWAsjnohxLTip3NsQF/WymG9u
xmW5hwFw3uXms0FVKEEsVsisSldHRW9r2NlspCwo2Aw27z3oMO3CH+HuPHUdGRmj8qi+APVis/CW
ITuEdYXRbq9XrwXkiGzEqCK0ste2IPrH7CN2tJLVM7mptJdkk4V6Yzws1hOqV3HKtwGn2gZE8cTp
Uza4CWRWH8ve5nEz+QqsliOSLyBnqookYVVNE97mvmgTmVM6l4ZRU91BHMPodCigZWybMDgv+3gD
O53b2jKiaEh624gxEQQGfFvhVIdPxRbtTTqucn7aEB8/BsPobqeR5scDjZYN76JZs/bgDrjoEm0m
tOk5ubSonPjRD0CD7Ia7i6u+JeTPwp5WuoyzyxTwvI9bnpRMRc4B2M2zEwQf3bcZQJ4H5vjPBUXo
2UTe/C8Ml4HjBfHu7xFLVPDi9kP73WZ6+4UFoB1O3ib6Le3GZtCPU97hXioamUauVA9mNngji4zd
29oqT+ZJXjU2B4zgVThy0K0gTYCaF0bU3vvqxiH6i+sEjo9LOuKDrqfhUYdtlRBvTOXdynXDcQss
4SWKCG3/A5WOL4K0D8qRbtUgmIuba3IbyZfsRLOOv+a+UDO+EeF4pxwbUvmOZQGavbz2nCmd84Co
rJnye9QWQIF8B3qlQAVIu01C/M//ZrQn2bkndPM/GY3BeFOxTK3NN9lrLJUy0//j6MyW5ESSKPpF
mLEGwWvuWfteqnrBVJIagi2AAAL4+jnM01hPS61SJkS4X7/3ePDf5E/le9f5qHVmXfVtunYulVGa
TTF3Xz44Vy/3Y0lkbii/QeQxtRqTsjit5NjHhrK6ZDK/FCL9nJvayOjgV9I/JXW43It+qtwPDL8i
/Euo1TfpAQOpnd+corTRP8gwExcQHSFJ210dO0FM6alo4uuFICVul1J0JzAOLOjCR6jUCU2RzbB2
djcPz9rq/+hoY/tIYt3r2Dadmhs38rlXU+kHL9UC9mBH4KPjMYGGeC4qVFXpl8Uvnn4UcJ+4/hfJ
1+2V9iT3pFFV93dzRL/UADfznWJQjae4DjGKezPjSC/rE+ioSTPqYi+N1d6lD5c5PngObtw9cTM8
Z7rmDA/p3hZx5JKbGn/fuWERHT0GkNVzs7m5yz3J+dG9XUDd/sYHXulDiVdaPpDElNVBk3/MSdOU
Y/6SYGzuOHNTZOBchjjrmgoTG0AEwuEH8rT8WQnelTuujPY+mRa/PmlFOnHX9xNfUELg/cMCaCGN
pPimW7TyO2sphZjBEh+61IXjqRc1JbJ4S4bC6x5KdF8sLvzDQxz0810oHESVIMtLjXRCsbzH4jI9
pBAMxB87VpQCU4MDpFOyTphtFwJpATPADX/+SiOSSLyr5ezpm5hc5nKI69L8i2YNnKGNetOdc+5Z
hon4TMytLnjZGEjRV+sdcimNY1cM5XGqSXu+DU7rywt5dfxPu7VmM8R2iVpvzo5OMJj2h3oTMXVX
Y1+j/RU6QG7UXlaa14JAkblDL0LzXWIpirsOX81EyiQw0yvu2VUcppje7lBh2ej33E/z9JStbUKf
wCSw/RixXbx4nq7EcTSFms9j1E6PUein+giSoPWrvWAo1N96bozDhtGbotf38IkeO8KeDH1bEzxB
oFiuOLZb3K2k1m98XeGj6Je2O7ty9d45iPv6y4WeMoGPR+q6xiE+pyskiLqg6olZBbzQq7e8v2XW
fycYcS4DF2x6acY4J7w7DI5+4GQwWOiM63fF8+KENFJdMF1joQd9lzeEqf4h0IXiW0e9zpEtKv3T
ME4Xh9WYsXhuyGcy6tFizc5VpF39kNfuhNgHIE7MX7zVYxzuQfwS1RgAhAz/cphP9qdSAy5Zlu10
qvmVNyjsT2iYi3vKfSDgeJWj1qFSC9kMySwrZmwSxtaQvHK9SVYvnvCq1TtEgkj0tU4YZDwXpfLM
z2xDJh4h13lz4zOMin/TDc3hgAarMStxeZRjFgF3aZpwwRe9dR57m4IeW/aqQ/146HgAwkutbQBB
Bv9o/1+I1BOlTLI4VrfupYiDi0s+pf2RvCXmtgBdEDIXYijzBc3KR533pYHiw1KQuK53VWgtgJas
GaunVpC2vaIsRvXDsMyR9NgvgBdXYZj50jkWaDjr0Vpe04TlVu9MyZL/KqJ44s7irAK84nSDDb5b
ZnNbDzmtYQhAveuS05x1Ir2ZQm8A2MGgJL9zhsHk/1b8Af7Ct00J/5URnq4xH2Ceq98HcGXFR9wH
vvwsoEcE6U6lHI8fftYIMPtl6a8Do04j2thegTH4i7kUgRr7Am2vlJFz7KyovPRF5YX1SNh5VdPe
A50h57E9O4M9Z6B387jYYYOx+RHoW5Fdlg5kljzMLXnlnaS7wrXd6y48lV69rvu2z8OW+66OpOuS
4Z+X5KOf/PxrWbO4uE0GynhoHNTM7bmaOp7wCdHHXIvGzA4I3mZO3zdvlncE/5BnL2HhMV84pH3Y
oD64bjjEN348Eufe9dgAhvcei9JwYSKPap5a7YSfrh2xYGSLhz++H/ykPs6MKIdXHNdx89x2/cAy
ZzeLaE3TeilPueNL9cxnsj4RYWODV0p4cTkVzPJeoiWO1F7VJRFLkA4BmJPeUBJ7FWM6Zv9JdmmR
dO0pjVhppvxoTlib6QyYUsAseWTY2qH+jC0/OMVg43rJlalGlp+NTGyKFx5h7EFUqFIPfQD76d43
JfusXfxH66NVudb9wYtinR1VBfniooRK+atPczK1T7jeipbH3Num19PCAqBdiKLKP+BSNuwz6pw+
WspzE4fk58EX1AyI0FYYR3JeR546iyEyRnIJChrio2mwJvE/gxZeT76s99vhYsc2Ke+jpLUCk1Pd
9/F+MkKtd1OTzquDpuwyS03BnIw3jKYxn8ZLgM7W9PN6zkqZ/WtXcqMkiKc0vu/bmjlRo/Dh8VR1
OJ6WxKNsJsD/SmKkj3e+ozHqM5Wbn2wT4msBUrPexx1+dJaUxZa1dOPsPrqMO9djQuCEeqkPHpu+
DJarW8dkyufRV8y2gonJouck7m8f+gpuAhU0cregtRVHVXekNoVAZtbRkL0XvHQAKkX/4sA6++1R
a3HqFC4m2ngsu2PTT1yPS8VFCzJqYcRWdEN+DrQfeiBeXNQ7YAeqfEhH8OEnT4e0cd6QZ6cwropX
Rjz4oqOElTpE2abqs1iaEeuLRTbZ5WNPZ2S6jenFXej/oSsf70wag0FYZg8xN67a5CNrcIvuk3zG
ObquM5t+xjxrX7oowXWYgNGivKwtolgn+trjck3zo8pJWcAqxXFFkp74XzExf9/4auu+Knvnd+dU
GLNsqJ3fcl5HdeMxUVnBnyuiG8TOoLlPUMSwtUFzWLam2SaNSxJ+YQgSJmozGTAxSXcFWNF3QFPk
exu38KZL5rTupUJ7et3OxdvFtNyAmYtd84WRkL6KKqNDpGIgopZEUcgSNyb778zC6weNS6E8lqNt
exT0tgLN1Pv8bjCZB7xZ0UOsXAQqzLUcfU0e7appzK5q0OvDXOJo3FkMPQmWzjrNSFbOrtG/hVMO
bsub4Q7zvYkGtjoDTDLJkSFbbs624BaszpZMcNKSXvdQrkpwJn1yjaJVqpb6slHps7v4nRr244Kl
/bTSilQzc9ZhGc7IGqV7kn1k7FfaiSy4MQxgp1OezDah8BkndTMkNfm3Ej2akWTd/AMyFWAjIFR2
l+Zz/JWs2vmhKOMzmbhDqsPSEYlklr5VzMr6FE1pOtN4LCtEOh4w4/TnUGAFv6lYDqje27lLmKPJ
hqBW54y5vRIG5pnIYVFdc0tRi6UNP8QudAvzCz2RojpcqXIvKvZAzrXcMd6BXoRbxUKr0A+r1plf
v2BKIZc2uR3rh/f16nqyvpR5M/uwhzGcMCfDRZT/6pZ5zO9TsU1hj6XRCUMm6SEzExbBJZ2X9HQh
aScaY6QIewkCkrzBMyrSuH6sMauBcM9EaSMOhF/q5YI9qy9PUdxJD7V51GRoY6u8/mUqyWRUi0+F
ZhljPLRYhcrDpLNYQQOb8JV1i4stAics3VpkM+Z5WPeolsgL2PkTk1NEcjnEPLaLW4h5O5WtYrxV
uDY/MI3n5kGPs51PSSVr+2ppfe+aIlvNPu4KkhgKrFGyK/2pM7egfQjT1akrh3MsBsd8ZmHHR4CH
NgwwGAdBZG7yYCQgMQ31SvnMW4wFqHTa+dvOmETYiKn85ZjzPDZvsqJGOyp8OQQaQif8RYqDDy5e
mwrPnPBw8NXJ4OqvYS7EnRG+ms6NY406DyN6/CNHj3Hn/TpUC8FZ7As1juIwESdP+SlueHfM/i5D
ytplfrUND84Ii+OOB0e3jF1z7Z9DAH3Dl8Ga8Z8jUWaZ9i9k5FPK76+1B1yFvSZuvIvqlnJ9dwu9
rPtpcEREHCZ30oT7KdTfs83a6YYYzuLerDgtP8BKqXxvEkSIS0VYWEI9cvqvIBvHX6id9Bx97UQN
8dSirU6rr6f5vFRdS1JnSl77xmOcN6KhFVCzmNBCS8q7Twas4X+rxES6N2JaCSJ205bi9Bl9LKlY
vmprIb6g9OFvyzfpLS7DRh78NQsbsqhKqt/oeP6zmPN4uNs0KIMqr3u85BCG1yvhzOBMptf5R8zO
u3aATu098AjC3kZjDjX+itSITwg9syixVBfBWOtTyFT+xhQZ7uqoymzzkA5aN9RNbOzbJXETc6mO
MxUTLmnq07E3KCVouALyFd30hunhELxHZyU3ifLIl5OQJ7dX3m0/+ko1foldnAYY1FCXuNJ6usdf
ho6IZAbqYrZbh4bKtptr/iX3bTHts1a3DySR9YfnRMtr4wjvu3Ai/08cobX9c4RKpmtB/07uj7h4
aX9SW1GO6AHI13kDr6gDecIET23l0botPS6dS+mge+8UVtzznKProbHZ22h16kflxARIZ1eWwdkH
Ooafhc1EWE0jN0xRjAfuvRDK0nWsw8w9FqUvPklfw+hksCi+vVTVySlnVODvaFQ5CAtq/je0yekS
Fav6t0iln2OwQ/cQSpf/nIK6aCcyxMf9tAXgdnkWQiHwhzIFDAny5V6u0fridZ3zL8ided3POkqe
M1yN72KsOPKZj2fHPhP+n5zp8rrjp96mo9Af7lbG1nQg3IKUvaq4tH5uQB902dEtAy7Gds3Mc+Kn
wWNPFuVWkQ5EOywqpryqHfz6IIBqPm0aLcYVP3SRtAbm5MmMNzLIkG+cBscgWKis+hC838MV+YsR
8AD7B19FIR+0EHS3pYnktdQac3/RuC8jsarlCBhxK2VI7ap9U6cwHDwglgBQ7C9r2LOAawTKGTbL
XMw8TVX+HgReMRN8UWhwVe4SaG+y6D1soT3swjZzfwWdHn2WSepl3IEOxs0LqC46dN3Yqd3gMT5s
+zZ9VPyOYzo3uKf57/o8fBDNkZ65Zr/D3pQfOaZRhvVrNFOU9NIFbzP3kCMvWhVxeKAq1P1tOmb8
eAKqjzyJerTOViogFDb4sl91wlAeJbZ84dMk3NImTvAORGg6ZGGNDcPkovT/ar0N5VewgifgiQVG
nnjLNQZAB17gNdCDQCpcAgdCbpWcXFR56DIrn86HTzSZhQ1ZW0u8s1H1gO2HID/8LH94pLFS5XlY
yrJAYacLeSAUMkccx7p9cQeQUHsDCfbOFkviH9eYnShHNQSuy5mMDwCdfjv3K7+v21Nou755KgZ4
qTegE7MRVYQrBSOPpHZ3g0VVh0nhvrrB7IIqKtYYMqukuUwTyJonEubyDQ+WG2C60Ta7mBVj0K6s
YUxQx2KP23eBax5qXJbQ1NBRgj0/a2r/Ir7G87np2DEU05k7qTed7RQyEd9lom7/7wdk+iZ3IWNc
77czUlIcozK2w2Vh/EueZfJrccKwHL3i3Y7yk1WQ/U7IOVlHJ2lwXX705Ifm6VzLrqdVE37w38gm
h+dIiFQfMLbJ/GayMhtenCIrrsJGjNgYVNsfn1c22XU4fJ9X6Rf3PYTkv/zrZjn03uZn6zAe8DBM
JAJ3BIfL6gk3oUrfmI8R8+U/6VTPFgpIfMafauMjPU6BM7EIBMjDucJBkFbGnNMBYtEB+o3zAwiY
+JTXSPsdAdZ0V2ZZS5M9unlNKnsi4vDdhDQbfGGK0Lgd5pi0v8RTwemCfQ6PPrWvKHGHoz8OmDNh
gejsMG0ERSyZDe6k0ORRcx0BKGB8wzMRHQDqevG7bCKGQzhb3gVg4VNG0DM7EtYm2q1TIgtn0I4k
A6qUO5e6K3mKyU+AoUWlpID1rH+poHCO56QE3rRVJXxLJerug192eCMWwRJe6sw0vqmxRQZXITP6
6UYbpW/qMSabmaUpV8quVL6AAzRWXcVn3LvLF1i95ALHZQEWxytLan1wAVdpcgWkPXSV3/eoMwix
RgrvTq0dwqo74B5hNkXIDfNmxPigi1s0JgciwLKLlxpZPcVK9jYjN5zlkDUuNl6yf8dUZMNbDFRo
b/q0a8EAV3yFSZ1EH7lvip96ZWBntazkuSzI0+wiEdav3aiqNx0aO/7J6iXofuPyogvrCd+ZHdfT
ltVJzTycV8Ld+lEifeo7uJ3jXc+87kh6qo7Ptos3/8Lgtz5k30Y8I3JXjIzqgig8ToUpOo78Er0v
2cP9aeUqr926WRE6kEUnZlaBvJSZjZh0+v3av0LXzeSJBHdXwDitsU6xjXJVu3BczJPBK8ctwIdD
4cATdo5mS0C+aRnJM/T2GdmMudv/7lZLCAT3FGYAGD3BHtclesfYF8ufeSXYfu2wRzMMA0Z5Ru9t
n6RRtrnbNPZ5LxUJ7T3x4kg+FhK27ylGAxlO6dR6H8JbinPhB9q7wy8kkf3rmvJ4dpUpT5hXWFji
RSjIf7A+UBKTXBFP9MPVlr5wi+ZGttIiVzcO0eSn3F3GswhcRAUd1KU6InE1zu2MZfzWQ29+WkwT
NX+NbWxyEG6UNV9ObsmhyLGMrhBlecabaWiac0QkUt3BbWNCA1dIf3d56l5xKmFfYWBZBvvW0V53
WoyHPUjiVywPDJqxPa7+2N5nZvM+5sp0/VNoS6bzJPwS8n9a5m9ZhIRPbgH32HHBHxheOeHD/2Tn
CzywxEGgLrNREzs8nRMefrYkYsmYyzNqMciKXZYH2QfG0GI6J8R5thxp3JhLHWVtB/svEL3461Nw
wQGte++NDEH4hkWCyos2LgseIgcC156JCGHdpCWqdzuZ0UynQq3Y3XRs3OLaqtBhdBcUBAMynvaJ
OM0SOuSyMlqm2fhe9SBsKtZT1RaFOPR2q816TxcXFeXVX0RfFKcRwDyGIzYP48tk9/FnsyY4HScq
+0dbRtskdgzdd98dyHGkUwpGVxdpdh8mSCw/I/Cq5MyEnFJ1LPEa3Gh4BLdAZJhYxaLpx4sOVgnb
MHILYl3LTAl/6la2R8DK9AEihG3C4LsvqHl2ROxYvISnwOTNCdtdV+0hOQDEmN18+N0SppeP4MvE
8Ihvzj0y7aBjE9DQ0ZO7uTlakqZkELsqvk1EqbhIIGQSfCrpbLa1K/7zUsapd5vZEsEcUuIWlaEZ
FITRBrH5o2sYPGLJFTbiISYRbbT9Bwk7fOuET/KizEJy2zlH9C8VhRzfVduuzaEcU648YnRYZbEq
ZtNhKQisaKT7dWenrhquhYIAuC+LFu0l9SPFeKR1ZX9ymNDwRddzdc2CFUMcqNQFtmAZx8clbYB8
pgMs5H0acKMAnKopsXydld8xUctil2GSf3KRPHGDEu/aAwIgC9IZCvC9rrzxnIal/zQxMKv33Boc
xARcNqNsiiOBj8fgWm+SeXpuSVfgghhBO+wEqOYM/x/gwqNcYGPtaOedGoLAEL+gz1BC2C6qjtz0
GGh89lF8esRDnF3ZpvLvdkW6uzCcxBP0HHFHBJj4V9yArcGluNlC8YniwC7OZawxN1M/hcHRCJem
QLgNlgQuokqf3HmY8qPrplCZmX/m/anOuuzRohs8Z21q31S8UpyG09g+WL+X98rjdMAdmAFMCPwN
iIGKyi4GPN/qwZ8A6p2AW/q/ZTYBB1edk73WLSYTimuf/9CCI0ncRyuj3YXJ6xFvb1pdOD/L9kH4
q3zPyjr4CnucZMAEl01Do9G7dAUDINC/c0xCpM/4QKwlNbO31TQ8pJ5TIFSB2L4iFUXtMfUYGGEk
sgkp55CUAvVfQOyMU+ieL636UsbHT0N+T0pe88m/58ggXgZpHVdNpPkWQhw49Z5Q1ha0ypv0SMx3
G+S0GxjGgrucUSvn/HOZ4ojAquGA2Ku5xWFM5UylxHjWMJBtVLEvSU1ddVBxDkbZiLuhJiL2T4Ae
So5jEXBEj9GavCo95C81QL3PBGB0sFN9vNkC1lj9GtcN5uAPPb9W9rL5cScoCvze5EOWMWkDtxd3
kinRd7qGSXDYBKF+r2OQuruoYwrb4QV6pcoX7VE14PwPtLL5czrmCUaw1mj/FdS6oy7wbjCugSum
U86EE16UqyALMKWv/kKAWEHGMBr6dk2C7cPUUr1qYu/fNftXuovEjI0ojYhkDmVUYFXQAq1qJ+Jx
wIlVM9dXLBFLELNlnzGki/AoOzVGN3JdvOVmGSuCQyrAhJEBoO7o4rgeynXhlKsBmnNBd1FUn8Vi
8hfdV/MjStXEkQioCW0ac/A4C2YQkhKpINYFfA0X4pYKTHtt5mOI7h0cRcbA9LCtg/uiuOBsZ5hB
DFhzLD9bH7cohkd+mi7DNFRz5+g9Ij3PSYdV6NtJFtoJ5VhsaORNFIa/Rf/J+r7JgGCF/gXQMEJg
ykSZzRHRULbHpdXLn84kWAQV7ExM6y4rqRVKAU1a0vW3qpf0h7Jyhi/AszzgZeQAjIvyzZ6OpZsc
Gc0PaQksi3/9VYiVEy5sP0eD5sXPiTh5YK7CQKQbevc9LcPixydtrXfWU4XHwiIrbjIis+tZ8rQR
iHVaCPNziSPJpRHpkFGV05znwOJoxEsM34RVaVN+Y/Vs4t1YDGF+yg3+t6PxmqTcMeudqnvc75gk
+xV/18WHYWxvms6U5pSZ2hIdXoW7XEPfJdaDmwaJhL9c2GMOBdlkBjDi36ma+Lu4g+Z4HJIJAZ3w
VHeFvYmFUA9ive0yqpwTTZdN39thAVol100J9CK3R900U2Svs+V8oOHkZ6SIlldZYBM4dJoOBuHD
aYF3ZNu2m5hFPlc3l5R8A+BKmDxYM3EXylmoOx2PwXKaWiqlhZqxuMXE0S+8noWC/09rEGEdwX5T
3vmzKpsPxbegHkMmcf1zK0qkSwir0t9nGeUanUrUiu5WREk8jciZUDqvYQj79YZzpsmfeA3mntOd
2nAPF6lPHsOiwtmA1dO4F3b9tqrfg/UTQH5Sy7dJUwj5vWTc/Y+1b4JlY6TkFPpxO/IHADfJc3uR
g9eM7mF062EdLiGI0ZizJt9IJGkaT7SCPUsnHjRbVxa0x8SWBxkw1R+PNUaivrtj4VSZvtiFh/Vx
9AzsY5UnyMC4QLn8r0PBWOUhg/kubi2ytHMEqkR7Qy1S9ufRg52ngRdb22Q3ZcgrGKKK4IU+ud7Y
EYoljMjo/YZiCQ/U3hfkf4kiFUxj+0tmcZf/qvHnZURNete/gOvp+vrgsupA/3VXF/3A55gsf3V+
wwz6iClO8ncHgN77D1E9kDIVK86sfR3V48rFOoPQOdE++Q6exbEjLzjyyRH6TLBa4eeBocSzGmJY
pniYJr5+qEcJ7QdeD6D4+DU3zIvIvNq9842vmB/0c5PHuwFwVPpTyu1/D35Qyob0xkwEFb9P2dbR
t+vAnGFDBPz8wyQUYwBVTjzHcKf84L5rJ+C/WTk63s4vUJ9xQQpYlbfpXEbyLsaVDoteDyFQEivC
mEUxQ1VE37C5ks2QideNAHGwYGMjzNg2177hC9gMHtpP+ZKIJV0nFbXtvam3zly2Iz3uUroN4D8v
zsX0AWh2qp8s0+3yvwydBVFlmcv1MexAD1+W1sd8zeDOl/cE6jlH3AaI1nM2wIp7AmRVY3N1+ya8
NxDOneuE+QBaMbz88FWEnbc8ZX6I3OZCwikxVHdDuwvxp3WXFB4UkjJR8vmUTUWQv+k6E823dNsl
zI9l51GkwiPELYLvKbnzcw2TYHKBT8U0Bf2eh3Vpr3PMFojd4sRTfrAeiwrhPITt35HXdI/7xU6/
uDuBJSW5HGrgDTOd6g66IaElBQc6vY4NihwaugyWv9jJ3Xw8IAF1LhSrzdQ9rFrU554MbsZYu7Ev
Y4Cjf68Ct3xHxKfAYB0YAZJU+DiVQS5UiNKDkAdmQ47+S044mt5QMgIkE+xPzJnKNFpY6hvxpbs/
g6jF+NtMgQaHzKrQoT77q7cOYLb8QD4yTvMoK31bTh910bTlJ/KIQ/a+cLCjHAWODrILo8yEvvHn
aFhJRKOoIIaPhMFvWlTn8mRjQjo5hDV7CAsAfb9YCDGklwnEJG1oLellgYj1XXfq4gwwPcHdjD4c
yzhTPuTjnJpioUgkQ0XB0pR6vJV09UvKC25A8VCVJQ1reCUgHwPB0GJAmA7dMgb+OZ0n1KdF+Zn9
XAjvggXMVJf9IfNVZDckRolayTBlIAMGlVoEajyRFYAN2T3jos2BSLM8HDQElJqbtGThx450VzBf
YTpGzoffKFzuij4+GPYySxltMMdjYpGPLncVxsyeYgTbBdhPX/YJmLPYW54NqXAmho7mcvJZIKf/
uYUzRjccat2jsyXaXLVRO/pyK+DBxhKmq73GDZlIu2WZvcAKaJt/bL7BsbgwyXSf6XaxW4bxPBcn
TAdTeLMwwm/IhW3TbDQA2ggORXkGIjaUGX3ZIiNObS2uNe8v4ekw8H5U7bruQzaNzi5WST38WiAo
sB+LzEMR8EjCRv+H786kN9RUi37wtcXqc1p6nCc8uJpP9AVGmB890qfkJw22cbogGvCN7/EBYxsY
vUzLZ8OnLeNdQFE6MLoNcDeE85rNcAknhUrSJfS0uy6gxr5ty2QeD23liqU5okMPy4GNRihVKC5z
+6TGeq3NHZsVxPisbD0l1Z4pN2SN3dxmjE/caJzhxa6kJvLXESWo/VubFFcceAk37Z9Y6bAx/PBc
Qjx1JKMvIkBcuzDckCkyBX4S6o9iru9Lz/QPa7hylvggNZfLWLSkt10RDU8h0EL31tD89yS7Zd/d
axL3P+MAF+aa0ar0P2btA/mpfTZ2HiSIXHO7THg4n73RkQ1IjXB9I5oeeEcru8W7qXNgAr98r03n
x3wESXLqCR64BoOTz2G66GXoLyPQIA/sxkCOI01HU97Lhdrhlj2mhGC60bTq2zqtU34KuTjOf1at
VMMMLjkKfAhF0U70RSgHfJsMgI9rhC3+yn23ZVkKU/4DzQREoVjdo8+aI/3a+eu0PgC7VjXeiUYm
AR4jsmHVBZQU/zVoS+a7A//NwKcq0FtNTLtJ/+FWoTmikqdAiXPk7/swW7rxZIcoeqWqhvzm+vyE
e8mr4e/FihKz9zOs6gcLCkc9iwZJ7ReFYrWBtYK2O7kIPAGgzpz+CXBKu5wBO+GRo8EO8eJP9M/z
LikC3FNl2Sf0PK7pHASQWROrht4XRLz8xfJau0XtPIbOpOVd6CGMcfyzzaDYUc414zverhJxeoPE
YmHA6kHUaImfVZHG9pbogn9PggsYCOQVn7QKOhLnVOYWE1404WZj+IaVJh7OiyfB5YasraPSnFSX
PAoZkjZCUYntW8G8TGyvUCB2kP/TbQCQLD9hkk30vDrmaC5hxPZHO/lQSUIGUAlNAeLuqSd7vJJF
326GzafvnMDksaLlwNtbLa+C30bAipNjvXH8kSiCYQ+48ztz/JKRsGVWfFmxcaKpEN8fD6lelPwS
GZO6kwfyJTrNKdO2gxRJv82RklbdGsAn8Y8OCwgS9KDsaboh/Rdi3rNwzZ0j8WHv4LTR0J1aQ+wZ
Og+w8mvdpahnIbSmcWcx3H12SadZYsbWmqPA3Nxwdweq/Z1a1rwsuA7x3/MYEZycQ8RJZSuMOAOk
qAMtVu2DQQQifEaGmdszawA40diQ5gR3PK8cwlnTifBeTC1TtZRku3ujY4Z14+yk7FKaPDmTmM2U
8+DLGlsSlKZkOBNhgjgdmrgzz1JhYbodx8HLKRgS74euoPT+Sa/U3qclD8ueOLcC9VkvWICOdV0i
JLkNfq87ZS0gtDSgmrkXdYFmxuU+u+R4Avh5MLA9vJt6KeJDJ4JuuMGBrP+YGgoSY8RML5jUfA6b
di1zUkO+G0VgySCZsxBpVeFDBLBuvZIPkOqewUvZHSR+Bzy/YiWEQLDcVRcPrFh1puEgqUmHPHvO
J2OLofp2gVOKq2VUxDjKRU99bx0Pi3g2m35+hD8QvZq2seKIsDbXbymUYGYGdcsVYqaJulGEWYKV
otKGpE2DGPgh19yPiPjEWaOvCEnVciMoeu2Vc7bonug7aNizAZdfSporfmVzEi04tiyIFCna6KFz
C0YxssyW4PcYDXVzkc1c0MTGG8Z3cal3JM20y2BRWhpTkxDNOjBBr/wLROcyvycTn5rncRrY331E
fOMWXaqWWcW4Mqbku3RwCNSYWMWFaW01fgmHUdpff5E85wwTNVt4GsyAUPSVHZsTNzsxH+IIOuFP
Iyh0Hmv+n38Cfkt8WUbJi5qKBJwwI2w6OW5X4lFhzQ6fiy8DSAxdF6/hn2H0CAZkbQ/4Sy/JwMK2
buWRiVnLfo9LanGfB5Dm33gdjTmafqECYcsTBqHdEozWO1T4pySWmXXGE6vX4lF7Ex3aEliivSPD
uZq3QXo/GIs3456GY0lBXQuv3RsnSB8ZFbpMWqEB92e52GB+YIgg3MuIX2Y8lDPZyPuw6dzqjJ3d
fWRulEW3edFS6ioayr923kyvnNbB+KtcTSEfYcIis6PmEJ138Vg1VPaGS6cex0L9qLQb76zQRFD6
wqzxbeltTjzwK5SAQtYA9kpPbxth9IAejptFpaDUtqgduw+RSxQLs8xR/7+9DnMG5nvrhOHbKAS/
BFKpec+KInNeu8jn1iNGLhCFcam1d7M3zO2Nmno20MHncrXDvLfa7h81o4kDfakC0GAodsa4Rxe7
C6d5wfbgPbVvOmDStOZ3gD0mphEruGSroPJ/JVz+JLXZTfVJcQ/OZ0wnKIkya0k5xa5NACUNRI3G
gu0aO86y/5F0Httx61oQ/SKuBYIEw7RzUpaVJlyWrcscQDB//dv0m75gW+omcVCnaheVyQ42+O6R
iYesFPOU4+3l4EKFpu+Sy27LiNTf0fbAXiyu8UkB/YnG4Us6Ubc+IpPpXunzKcRL5hEDec+bzu+o
amQHTqlPZLEqQEgM8wdyCyuIeoqLuwUM+zGso8S7hjJkeh8c9jAvVeMph+m9Y23LY8sXB1kO5RWG
pU29J+JqdDVMvMul9jLvh3ANhE6vVVlwxXSa/ETE/ZKDm/u2oLWn4luis1a4ZzKytnqaS2hj7zn/
7OG+GCZZX6ZILvpdkGkL6DeCJrtNQekqOiM89oSmK2guY288WxyFhDXSnRFkL2FZIa4hbGHhemE5
E/DQqapY7iWDvjqaXmIskljMMYoh3OHn96AxlGURBm9CL5Ye9rWJvOqB+qzW/js4Y7XcDV2iHChL
TU9vE5e+7sdeJsh3PZZg5x61tOJWnY9uiY2bjTegh173DP210tP8YNJ5DWTA/KeuZxK6vAexj4I0
+zX0et6bav5yJ5pr9wEM0uKgafgMNl41+OLEDddZKwBUikGrc2GI+2ns/semz3MpQAYYCQQVchkX
IBtO7QeeGEEoQ0xqOsW+N76WFUFDyI9SGgbDMj04zCL5kQTsKjkhr/5m7aW6h5ybq7VlEOQ1BKdU
yqOeWcWsQg/adkAzxz+0NmmIwJXtR2zhZEi2WCAicU1NNQznCg9i/1gOliqutF0h5Qg71mhMqSdV
eLdOq/EdLxMSt3ELWOqUZpQAnOpyyIHONpH94gJS7CjfbfC77qAkTfU9jsmlwIW8hO5LKoexOBMt
xa2K3u8YyqOEsD1SnEOS+X9yFyf/haOQxQ0JKe9HBM34k0LbL+4bOgTcPeUR2YuHdzN5RQWv80Nc
uFHyENC4UTMHMzO5b8ajoeglZ3/z3du2Y3LWjKVt7SNu7EARKhGnD7bX8r5IjVhrAjLhhXeCTT+f
Fn9Z9zRisJq+PYOQxdMR0Qj7XEdMbNuAXhr7EFAl0jxzESKTiz0o7QLszI4NFMJBmPhvcNhYoSzb
9Lg0gKMmNnRhFjzPSPqgyx3et7nBphS3VC2nG7yELIBYjAN3kqGdQPDwuT09EzBM6hNBGqKw3aSG
5nNG7QxwWJEMW3ZmzDpxFZ6ByY7PBZEB1Of6KrfXgTj1k6Hf8SnMbBHw0frPpWWvp2rvOMOFUCmv
itHJ3eTkZFBtX8TceCBca8CN0Jyhrf0VI6MEG4MFsp5LUr3Yj3E52i/h7CEAunir1INTury7RszG
/iErJjRY4WiEpSLqA0FoMp/RM42M1IVtCfkJFz8CpZVz28cPrefxSgbgNftHNPfS5pBUpkz2oxcz
v2vXR5TpHGLQO3hFQuxKz6zHeQBIU+/smV6XDXtwAHybpBmIzXBIZ8sDLF13sra9TZHBfenhwWmO
/NmzuuFknpfnVY7ke1X6dAT0QwMpHMEpmJMN8QTOHi+Pp/E0s/w0t9ZSpf0k1exlIAZin9WSVwuw
99TvdY89PJjiJocgZ+dGYN/DJcOLhWiayfzpwt/lh5cgzCN96Yi1PDuQ+K2jk+bRAWUWsKDLby/8
EbPdVDuBujbiaRm8G1Ul5FeMWCeyqbRQKJsOH3QxOYO+9EnNy4T9eXaHjrBS1KTu0fTBTefe3sOC
shrvNXZ1rJjoFHWz4nwlJVmYJvyMhUedppDNx8422SNDJHnYtBzGjJOWiJh7SBu3L3cgERIcSF7T
dF99ELqNvddpX+3nIWK2xcMJWRymfFznuzwpp/i9bmVnPWWQ8pwT6TiUXDES+t+luH5JZubQZVnW
ORzfss+K4TxOTY8vMYVu8NWTmdf8/SztET2XxQmdQw6DCycyrz5Sj3M4lPV+pFuJuJkV5uKlH/2w
/xJ17j32AWCAF+ZIN7n3sRdP9qkq2Qc/MNf05qPV6KanPMCbiJuO0Wg7gRaSele02QpWEOOc3S1c
NGZwGNwFTskQcNscnQEStaHGij7JrCAZ7JLNRALxgKPHJVT7b+Clpj72gm/8sWRnOT9zquDHwdzW
qru0KEmCDSUAOT3X40wxTFywXk17smR4PMMluEYugbLjyI+dntk8kqodgxF1gIV44nzy1KroiUWU
Swie/J150XUIkTi1XfbnVj45intqE8z3Yomc9CVeX957WAxBfhe5oCYvKyUa10TgAwOH8Jypo+wg
rFEVsATuIyWW8itMo7p5renkdg59L/3wMZpIsm645ScdnzkLxUNcQh54anvi1NTR5gi1QT7Yv1ki
Yz8l+YSdboRLUZyDyTjpHW5YAs+5647e6zBFo/tQSGyzdjtYyzHUE0e40Ka/VvaEaw3VFtl5cjNG
dDKdZQek2xmouvAlZGSHplyc6/Q3BlgvZA1mhaqrf50uU4uCNAy06uIRatir5tqgpTSMQh4ZgokU
qCMxfu8Yf4caJ2KJT2er+c2325hPCi5PR2oF3i8mJAmdSUGdI70fyT+DbdXuI68LULMCXmm6175R
eo9jwsg9KL6mvQaZR5aUuYyDl3o9mqc2BkYLHcIJBfRHM61g57xWBR0dY8bHwHKyDyhkKnVxkFpF
6Z+yRWUbfRgpF48X9QOwHb4+/dpV9KoUZaYAt9kcjmdBtwLTBH3ozYeHnDf+0C/DpqhtcVHtW9Hz
TWBosOKeIkvDCsylKzZ9xpzhpW9oezVfrLGHU5XhqUo+RAOUAxIjA51vsBWvMZSZfWIPbOil4tRV
aDoSKDHBTdU89Z3kRcVBUHOE0nq+zDGfSAN3fO9hVa3T44gwhvlhmfy2vrN7uw/vNd0Z0R10QLho
KQFbTDH+0Iq9Dzm/hCaeZ94jVJlZHdlkw9QvIW2w+1e1APCUaR+GGZL6v3uPJYlpB7VkoAOy6wgE
bmvsy/LN7dk/OO86t2BYNw5bSWmXqGj7KMchDx3KDzgIZ6xyknYOW/cvJeb79NXkwO+h6KC2PgBa
YL2yWTPzGIBZKsvd4HoTcDRsKO9OzwPM8JP7D3Q1ZPaRJQa8gtFuuMMokj/kAi0Gq1dQPNhjZTuU
7p0Y1UjRkmqKxt6gOvBk0f7GJaanPhY0gmYqOyH3hjfB7Dm+49Th1Y2+Q4QfaIrzEBAxWjTmQEUB
HG63AXAWryx4WF3p0I7O+8QXtHYjlsWiiwhd1oUAj7EIi/l9IFXuv5tkXYUnFKG8eS5x8t0yJhZr
LZ82uh0aOT4BJd22uzS1M4kG48TC9zLWGEh2OHAc+eDbSqphA9SZUkqudG17yl0oBrclLAwENAiU
+8ltEcLw1vnU+0EfwBa/zKJSe5ACiLITa+UYo8H6/J/iwQjr3As7vSHRIDal7WLrW5CV3R9Or8J+
dFjM0MhbpE7xL7VNhzi2YNrjuOfZhKBZI4Y9KX5ofKwdMwgfai8RfeZvUD9edjVM7QxZwSqFGl/a
0V82A4hr4MaRPVr6LdMk6chST9p7ilIL/OdJeC4fNs9OwdcmGtzi4mMdsLfckMjmcXGN25PvZx5a
NmGRONYnNzFO2z2uoDR1FwVrbg+4a139eFhGxNWyRn2qYcQl/8VzKXsY3IQ4mjU2Yg9fXQjec2tj
ce7PyEkdHPxgUjFwkcEuvOc4g/+dboLA6phNk2lVlb0ZaZ/OH89EGwMke/Urly6/9rKd+IfdeUtb
x82B5CrKgm4U76w0CYJfxFrcoNqHk4cqWEnGxG88LlL+clyf28My9LmFquq2ONOg7PolJQJRQssP
1VWx91ZE7LKHLdVSCNw6Kt3xYcBuWp4ninqtN7svsNvU/ULgyPicOU+EiViICG8of7xmPemqGbV3
7w2ITseuBmfG5q1y8if8y3zTWeEThx+oJVi+KQGltmWesvGDBsoovxX1yOPkjknkv4ahSp1XU1TA
PcBV2K+4NKzwQ9dN95qTemWpa5Ws8sLSYVPWLVl9ikWDZBpMbl5dKIvFV8V9CXc1qhT7NdSlyd6l
KY1BvHEKxe241gsxB+YMKzavmNXaqqZDwGUNxxaV1MexHoa2fwSo5PN35NqVnyqjs2zTUQmKaoH3
v76ndagg0C4D4itQ0yCDUgktCMDiDIkCr7l2JdcAds9ybehll8X+tWc6ASRrYU2JWKs32zpcYrxS
7JXrS97Vg4MLZ4aCty+9Jgwf+fYw5xt/0PLoo9mMB48TAjpoqHs8ABTjil9pNsr622ALwFLlkZ1/
rbOSAuXIxSG9ozYXiXe2evGAl3cZbHQ2tj17mryBt1VScN5q28Kv6nGpZO8b5rh1ShaoS3IQYKRD
Vh+ZV/2qsyT7SAwKG4FMC+ol03gHwfubiL2df80NW7v3MBiB0O6qgk5hCa+SmiDy8nTQjQfkbme6
BqkJmzNvR4z2l2m0zS8YenNJQ5hrLRQk6Fo5Rb2NEYcwhOD2XgTN3/EINijpcxs4Hhj7Bsp46NYx
EdAp4W4HL4lDMGLlMz/FZJSWz1LlJOUE6+6FqQBlhxBVov4hIXtwpZ+8IwsmD4AWi7ivEJiw5TOd
FNzEQKhhH6KciUcHYSdzPvgaD/FPzNqz2eYjcaB3hEp7PoOBXaytF1UmwVW9ZiB4Ubbjb+YWECm0
4MhsokCwYpb7CfkRKAVi3cU0z4IcOKiHW/ZRQbUZcDYYUsAMPsQyqg3lQun4nw0Bp9p3aqR4eYNL
Z0XnMhFXe8xx7Bjg/C7xNvPc8qePK0xpGfqof6pwTf/F+QngjE4c86iY3+WjJQm3PqyrymFDpyjW
QYE5/N5Jawp54lGm6RuPapmB81ESaysm45nQAO0INRaloTKUaSFGo79GhOBpRpusq4/5mod+cuVT
yunLY9kyle6HFhTolV/11P+NieTVF9flkYACKLlJ0IWIEjNHq6zEiZg44F/Y6QrX8AknSGLjdoh6
2d2xbtXNKYF8R4Wx1MjABCsi7xLxomAFbkByk/elw5u48BwsR9pfWPWnfUozXkva1dz6cLTQ9Sfl
Bje2OCSv0orqjM2ghqx9xkOJMS5MY/klHExG/MdV79HttgqaCyWsEJ1JVl+tLsZGFycZf5MdDj3b
psJlgaGCChYX590qZRDi9SFU5mp8YOXDOFW2wJK2XKfzYBfHBHXgIndd81daJCfOqZWGEJXLALAM
tj8WX+ecXBlEwb6u5bfntKgqR0nBS3xn6RYrkykljyn6Oi9SnCqpvNTdFKhvXXqdyCGM5yGpGu5e
7I83Zqqj7ERLF/kpevh4HyCboCtzNHM1G7sB52DcEGc81Q1Fp8uBKw02jMiAcn60Bt8z1IdhnRrC
i5tboyCbbgo/5T5Nznh2N05Z+iGpGiYEb+OvgUH0DgocEmxH0DiDyxiotdwCC5LsKhg3C6YvjG5A
tF68pkXa3YURt9gLXW3OjOsLLWCCQsaGP/mPguHKi08jChZkJJwonr0naLgw9ThjHaW/JlBVAbd2
fp2S3XwTL7QzpkIX1Wsfc46yVQRtE+sHlUNd+PEYeNlSZciB6/0zbIKQm3oVAfLl1tZ/JANp37ui
m5si3KdDtL41/LSlOldPgNIoH2v66SQqowbKiVxn6k4N1UaetYvJM5XgmzOtl0dGMMf67am2onYm
htdUIH3giceR0/j2BLqyNpRHLXnt8IUeuSYkv1mqADndzIkcxXvUweWBFFr3GJXyoZ1fMkjE9S1V
mmCcF/jr3bU0LPAVd5poHU2rXFjfioeFzh4CuNiwwHK/eC1V9SyXeqfbcw81Rz6F4NPv7FL/9oKJ
P5F95w8PsxUcaWFP/yxOvt5ZtEDWEFOZH2wX+2vbdbh1qV/0mzuOUR9sBiDsZ1Wsll1y96yx0rWY
TygdHFGMnJvJdPYBRgsTnY4GHGro+Yt5oIjKr7cJXpIL/NsFKAo9lxTpYacI2OEUCNlc1PtVB/Ir
eL1b1r6UZQxJo/g/MzCZJzv34LrteirHm36LU2wUIDknX7JNDp02JP/vLx3LJHuNg7kwUeAlaJuI
AxeV0ebGwVj24hOsXnYsnECeZ75vR+eRDUuyl+iC1OC1gnVEnSS0m7HTju3XiIUgq8alXvz7uMUl
Dr179AfMfVYm/+Som3TrMJ4/RSIP65Pl0ly6V2SL7cOM/iZfxRjNb4TLWR4lc0ump56FvS4BJzvr
gYANmkVSGLzGJjXptccJEjyVxpmrmy5m1d70kCXeNsfdWuxKNwnTixcsKmWftvh/OKAtRDYrcquz
KNqVGFWs4IPI0cVrvFiG8Yb/+UQYamV4pDtYpWHDhYCFakQCTCGp02uAmLtw5/sLJAqpyM0w0cad
wvINZwhJU+QaSmsfI5LeSEAADojCyvsd+1ofoY2MzXc72erKd9xq0cc6x+zMQgjhwJE7gIsgy7aU
dyQf+C41zQRasSVPAS00yyj/isRk3bltMyVnDFJNcMMHzUeBZ7j7QyDUfNPSzXurXCy2bXIJ/fQc
JIDk790KVWgL4SM4suDlpw74Uj3UlSfdbd0FOHoQ96U5gbnszY/HFNPD3vbxBX8MmF7fIMUyF5ZD
x4lE9TmQDUZX/0E1aUrFGTAR/onzOLBYkgyP8JWtyWt+asfuyrfclfITDFx9IkmQN09zb7fOd4yj
qSPwUIoIFQsXdo66Sa991u51Ied0541p9xXnHD1H4TT+88g5+dRHHmGRFUs8MsMuxWcdKZMh1pbK
ecqBnfMybyY/+JQpoI1PqJuazYSFLC3plGocTNhxxpuxtCNCzdrvcW+PJoSgHbugybiZ4/L9dxVF
McJwq11TlX+bSKGqgJ4dn21XJM/Ye5kWdACCfL/6B/WlULgq8ZCum/o6X9sCCHfjpyi0nxB//wfr
XNoW7XHHThlXRRuSg/sWtJdie6jZxYvvlTs2Uk0QUn8kXN4iYbvSl7I8ZoriGdcPUBji4TFD06QL
k1LX3pyhIOjkip1nIoO5lC5zJcwZmjRyXDFdt03izHYeU355Ay5qiVtjN7cwMf6Qfh+ml9gsTWrz
aiiC7LeZownpgW1l6ZKSUvnkf62+Bs5ccARBea6sKaZmMfR86wqRg4eTfD/BiG8pYWp9sJOvrbNE
Y3bYbQsT9FT7xYnF897Jk40X+q5ik6keFZH69tiVGfTOOEBGVYETizMY/SrZkcvCFxjAHiY2kAce
+k/IKrpt0ahOpsu4yIDYBKsuadbYzQX1AYjLcT4efLuU+oBjrf/kTF65iHPCU9eb/jOQLd/0aQWy
3lBZYhLCC/vH8rj4iRue7Ygn8ZbxLqs/m0aRnQwwaan7GMfGxU9S8UyLlyv3nlPYPzPtGcFTl3l8
sgIC7TonpGzj5shBdfRJyq36C/2CnPs8OpKoUHpICjabQeun1R2zh7ybfJCC60nGoh83P+dLFRKA
wbrOS9h1S1Y7+Ih7nbZHv6nCv5NPCG5X2x7J62VZOi4ig2d++w2SN7Zwls27DEPJXdpE4GrHcI0R
+Pg6DmCVmH0xt7HH8GZbU3RcNHXOt5T9zUYyLVRQTdb905jk2uckqhnz6np9J8QOXm/cWeMD/1vz
K4iy5ASy0DQvfkJODZQ/NTf8Vup81FjFR7p7F80FfVMPYPdVNLFSELZ2CZpYlv+IbRNvqxp4ZG+x
q7hohF4ScwVs/U4zH0HHfu0xLLYXFgxDiA3fUkj+LNgi5MIIE6emsy2hnG2PixonagC0xOWe3C9c
2/CDZdTcDx0dv9uERVV1KbtYfrfgFdoDtrbe3XNicafEPAr5lPedXzGbJKHsgm2YD4H7nJUh8EgT
kTG5ozk+9PduYhMV6Xu8WgKqBjACWFz5WZGt7fDnpFZ3UM2aMO5Zu9Un4G1dqB47I13Xpg1WgWTc
sS7uISm7BAS3vBzi9sxkRRej0TL6Zm3D1LrBW1yaq4PVpFy5zW0f3dvVKh3NyUT/FX7dEYI9qBgV
EttyAVtdzZJwn4GNAG0SP9qwggHDhdFK4tnVB25E+S8b25N/EUak48nV5fyS8zsN2bxNrfSyTWtM
Z59ZQmI0OxGYbOiHKUf+z4r5iRwjE928p7kvau/AzxTFL6uKOWGbwE/s3bSkI/XRrGyKGwlb/Fuc
KuNkP4t+IBxE+VhtYj6xBmnogbyiE/6EDNFJuPXUXIT3qasqkJyUTZt0Y2N4c+JT5LKx2UeG6e0O
MdBtnxfRQ0tlLd/wziEjyNtKw0YIrl5oZVQtO906qZfM9txURJwjLex6gnMRyLw6kfqnZAouumMA
M59uclJuy053TsBtg5ptcqAweabyjq89Y6aX2piqgtJw1sP7KE11Q5cZhidajemQ5IzjH023BZeV
ZIM5gmJ68Mba/i8u0sz8YYZkwcvSNnfYJQap+PbLOqIhesB5eo07n8x8agYuWbEvwWUiEltu8VUC
mnD3c4BHwN/FjoiHZ5mS47/T2D/nLw7d5j6AO8FSN6i8l9HqgzuDUHdCq8EwkFPtJG6YXlR6nRRM
mkd4QV52SppxjR47qkv3pc9/ILwsHhBq2MFdSqyf8P0yGH7YFMrJ/9Ydq+WazqjVleE5mDVQ84lP
bPIWIgU1iZSD0M1eMyyx86KhtoJ0uYWz4v1MSsB1pjwj/azcQZkttlDZXRffJ7asfNaXHLgNk2Zt
k37itGOPWuZkW2A2kv2r+y51ID3Q/pm6Ev+hHkZEpF44uKwobc7JPBJ5p2ohWPRqr6SOezX9MXRR
prOymZaZ9gjPIRCydQNnjf9q9Jcy7dDKy8GdP8NgdbVlRb5WOuqY4siBugdxmjnLDJlqSfIz8BXb
EUesl330lfGjqjNS/1WHIQo+HKrDRgSDPT0LDJbVYwpYbPxLXgs7TA7ftv0klbg2pbCgwZ46r+YL
TNbyLs2a3NAJtEAqJn0BvNKYEuBd37MtnU00XpGuWTowe9JtUSZLa7Ppq6nyjWlZuFfkLcpj80+k
FCqMrf7A3Tymu3yuUJkFOfF+B7I97H67Oesfwuwp91qAtmO/xg4q27MQ+SHHts74SJupOPlsfqND
onLPPw6RNXvHdAmIvcw8qb/XgGB8FXody0K77L5IR7IBAZbl/nVKy6/yDeVErbxx/IrqjoDlPOH2
WRL7Bwvv+CvFs5Jv+UVxhw88j3NIWH2Y3dirmB/GPX7fgUc6tS55oW9jpygNhfZW/TxLm81hm9vt
h5dmbPTdWQDgVWXzSrRpNHiTElZZHpsXEHw2FxWoVaF6ydTIOg5RLPjAIVUED2VqyUci1brHfCNA
LqYQFLvhMCe+z1mtwuoD2k79NKJSM7EDjXmNxxF3LVLLeHDLGntkaULHPRDVqU66bLP+RQu6wURn
wwNYgmRkh/GvPDS38aBQZSb1GxILDZBkn6MyvQ1qMc8BX1LibBwDwaESCEFQXZxl2FG8zVWhTmkk
nHFf9NGWqz7QrqvHHYmGDeT3gNWV6uQDjaZVdsvtNc3u49xiYd1hruVzB6M7E5NCcz9WExE4MH8j
HnO3tFzGRXouh42tUv+hn0u8TEBysxdKeNBGRzuBnTa2mOWOaQWN5w9kUqz1BB9J6aY48VmKQ+DF
WilC85YiH8Duoc0+InlKxYbLSVyzM40q51x7EwlcBy/VNi4637pfM73ZkZ8jhikGW4EcAHBpnnSE
VP8/FlGtdRLGE9Ze+IKTfCs124JftBQl7adoUfx/eZaAT7jheakLkPBFUMfRE8oVBlZ4QJXi3Cwm
u4eqlZv4v5mvgx/sEvopnPiGMOKO92TqUHWw+FeQNEngeVeRpXB88KBRGPDMmjZLqjNb4qK5jzAy
DC+oKl1LY3GzDnVgZifn6gZsYjHQaTavZ0L3zBM4im3rnroKq19j7nbh8kfCYZt3QTKI4XHUABN/
lOyhePOx2xgfjT1zWhJg96y5f+YNK1q98bpWphghA95+j4pSCcNQhmfsj62bSM+vJphJ6W+GRmqP
SYmh/5cVJ0n6HBPjZrZGucblAR9EJTeCoOV06WDUQdzFhpCOGOfdIpq31aTkgn44VOLGZMw6FbCZ
354WFszzMwt3+lm1A1tsO1IVAnYZbmM+YoKUs9gClsNVIiJF7hKz2eQd1j8UOp4XjurZFinG1R6S
h7rNk+XKL0c283tadHZ+YvjLqB7gIqjq6+K1bXLtGtgRlDCUTXUlwAQTzpb9NP6X04Re7SDcIIu4
C4JMiWlxtb2tuYx+KbAZwy1iwhZhgK8vdkbMV71uvYsOQ+5GvipnfUeeJWs5QBhQ8BC2YPBYMTdr
V2AUtk8Jpm5SSHkZH2pCuvjiKLFeg1CdU4QfktYdp+IVtTAXtHYSnYK5Eh9p4BYVdcswFt/cpRhv
ExAquQoEqv1R0I34+chxs99Rgmw5ME8ZH4jfAbDY+BPPNbH97A+HtF/4a0DCH8jSoMazVnElPe7Y
LZ0g87HB8u6Knqpk9ru9beVunlNh0659dFrY/jvvW/tQTU3T31dhzU3FcSxsr5CTSIBTEc8uEtVp
ZVyJgggHBGymGINgiGpEuazeI1Wj8iaAOr7KZI3YFhUxanCmU0J1W0XZOsiisFS3sV1xPzF3VPbK
EcLSETiEHb7w64Rm0swBhb+mdIN256Ss+/b9EuAfL0FkW5uSvIeBXoRUcrBKLh1gi8ULzFjc/3k7
ifkQE5JFEfdz1V/DfCbpPESjfiKdtvR3pLjkhyM4pjYuLrurHWc1oanAJhscDMJ95xy0JXMKhcw2
MzKhIP5OLSLNkmqadPvoEcL8WVgJOHDSWYHdxQpB8T4d4D/uIsUibZNh+g1BXbm2PhXNkK1oI5oe
N1I65odvrEqfQdAu+iMfuMCeoCpgdSJmxcONiIzoTzpGu8dRZQ1DRu2oBh4tznZgLpAkUgcGQFCF
j8a0dnHE7iDLh5EuTvUmaPXQHPQ5O2jgH1bAepllQazftElbnI2d61O8zS6FwHUusd/1qS+Ly9Lh
lj4UNlPMswxHjEcJ3FF9M4MHpFBaED0uDgZgfV0SYct94nIw/CA3d0KB12wW9XdmkZA8Ifu5vNpU
mQJRyZt0OAAp8VsCjkO7FprWM725ZEGSC6UsDDCzMvD50f54b/QirDhykzZD3/X4qQ75UqIh8O7T
0T1eHI5i9k6zueFoIm4JDGxKCQW0zGY4d2Z/G0HmErQzAI9GMyjwPKYq7MHRhqbnnFmSGIeQdoT/
u2cab1auHJASny37hi52ata4voI8Ip/D4Y0rbrU6g7LTlzSlve0mVAaZpCfVnVINOvLf8k5hL6BD
7tO7vC18Zxu3TicPwjg0ZQLxXvCklhLpg8znak6AAiPQar7pXubRgguv3qQl1f28FPzGqMpAkoL/
Iro3ZmCu3zoOwPwQQRu648pY+IxcO/nh+8VsGWCu/y2dbHwO2pqviO5XthRCMeXtIwIIJzNOTWvT
g7fNt7meuNJiQ8NsAlf93x1zBeiUqcBmVGPs54eVii+GoDyIN9eKF98k0Pv+AH5k4ZKDdvso0Acs
TJ5ZjhKhELi2blO3X4HR2YUNXGLtwLt5NMM6hk0zL8VZszWEB4Q+O5O02QF9Q0PzxIL5EQU/Dt7j
wDOXnmzrfI0BBv/BOk+mOo2cnANP01a2ev1IVxhJhdoOkz2C6wix8imyAWLscas1zS7OJTeuEoGc
CpUy819TzLfBDt8V2b1IGuuLHzD4JUPYBRiBOcfwNaW6uhLuw9iHNxXuBTYo/oV5Z6G42sq8laPC
p4dbBioy8FrvW4jSuISqkMjdc1g4fDQYvMry0tIiC87BbuD7ECGlWoPak/WiDIh6Y0aYqUhDOOIv
XJoZ7euIKtQDpGtMwSKaY/8+d8BJbIGWUtwFxbe4SigE5gzYHxmAxpthAMeLUZLYZ3hhEuWwjSyL
+KAIXCZbPWJv3LAkMPS7tblgGcGfTmN9ptHoeNE9NWJibjKyCW/QFeW71TdEBX1GKPdRSBbuOyGb
RD15A7gSCHEr0GROiScQ9FyLkkBMTzeoFgVBlQ5vj+fMhAEZ1PLHaEyBjmB7cLFkkyvdg5ThxzAz
2vqOu8o83eIO/MC6a51Zbq0WPy0Lbk6oP+6ewr8RPDsVWd05wAJN33w/wH4iwsPUrYlJyxc3yxmZ
o0lTPRdhFvuOK2ldeU6I5uNh9p48e+KCWOsUP3cKNQ31rhor95FziCnSw/rrw7psyHmYylbdhu+/
Sc5toqz4OoeG+p18ZJFxS7AcQcPAdxZv0fTtr5kMxc4gHyIVtxnRuWBaAz+854nkzWwf3F99ajXj
rzwNoatlIfbfkkbEMzHQdQyh34K5EgcU71G6TmsAizCS/uRYB8vtMtTuLxNnofz0K8IT14Dl3Aty
QX6owoxzOAhgEG5yJyvdsw4FrAKJq5dPNw6xMUdLPT5nrkTiFyax9/M8tRO//QiiGRAPUjP4Jafp
vdMr/DBqWFZhYFqMd3RpyGHaI2JP4mMajdoiMhd8yqZYk0TArp6qGGPdQY8t4BqXhgmHB6uIqN2A
c0NW+JAhKwTviES0HIBRAKJsLIIqO9aJ6oSPosHWnLj6hYAUJ7vkF5W/9NS7rS1P0wreGfXyX0QY
gSK2vs+ppIZwd+zrBYt8FuLhvlAoaU558S9751JLgEu7wWBHWsjreINQd3mmtI9EosWWg15jj47a
+xjknOZGmXWXEfsBV4LcDh4LlhEdYA3P+dS2E99Hfp+82sY3GOEcaBVr1rGf2NfX2bd2NV27arLK
YEPEo+UVPtlhXbFgzr2HoFvsZtNqlgPnyFjhI1YPmmcKRpqXMQZ1s+0H3wqobuH0YIKKwiPJVJLl
VO6wPcvJlmH3qGYMuL4X2uPzgvwIG6XrYd/7bWdPAIHcALvqyYsKbFZ+rttbiOOsf5DzxC8HQkS6
9yUOpUOPxuvekyccrIM0djqxysoGTEguTG66tjr5RahmjNCpCz/bNvW0Pj8ADigMpkFsxNuNMH9Q
DoNmk81sboHT8FXRXjP9VnSGUKlTpPgnwoJcPLXWQ2Ft6Mtl8/H/bnOAWeRxIprwsg2IKPvNtLV+
GMoSkwqRREfs0SAqA+JoaOjNo+Tibxz0Vn+uB4/XLpk29iNTrRivawA4sLPqge9GRhKHl3Ialrxy
LPgNM6fe1akqLpeYfqxuFyLOL+eA5f1PO/UYf5uO3fhhylLb2zrkm979eYCaAu/erv+GTVYhu1JN
67/7ZEv4E/mQUPTg+kUJPECYpucycwUlgL1Vhwc5K93j8kpxH24jMu3mYiVdw7EEAKrDN0rkl5RG
GSkX06ZjfMpiZNqCCs65giJOsqWzm19zBIIPGwuOv0crJ1/x/T/OzmO5cWbb0q9y4owb0fCZuNGn
B/RGEuVYboKQysB7kwCevj/cO6mfXaQiaqKBBgQJZCYy917rW4MxeulbRJ4fBVgqtqR2umETVvsM
ubt5SKXW0z1tiNpITk1pzeb0IQRxcRgC0ZrJCtW3SwnGmqx0G4GXJpO0wZjfoA5k4FDip8eXcLxN
DngtAQRkpYq4lWSPE4wUEMU67Zo6rku4RyQRqUcIDUg1HH12zI0skGoL6TF9hWqHKEQ2GpIme+xt
5jJSivAQ0QgYSC+qKSzobFeHu6Jjd7ou0IaZz3bSIuuinkkb3mZx+pThY8UCFTsubXfX6dKXnCp8
9qqRWDB8c7Gffi5wi04MuFqBaiBBA7ll3FXfq1wfLN6ZUR0YlKkIPGYxm6AY/Moq1SrAxWOKZGzv
lnZPkCiPpq4/d/6ku3IxpyOX+lJgoNeXEOAku+2662kpo3yAcAuGIDj7bd8YFHKsakoOjAXrlAW5
aut7zKeML9dheWFvUymJKJ1WdkBKHnsSYOp5gV51lYFL3egIID+huSOMqW7Mah/bFJtSrKVBar0m
IJ/zb4XnEdwLLjO+K0JXowNb4TYyrco9dNIcjGxnWw2xAIT/UD1aB7mYgr1VDhqoyyK2srfK1iux
4QzsRe+oqihGkwZvlc+509rBOWW1Ul/TWlAooXveuhBNW2R5zjlMoftABJw3q7LTub5fcb79RZXM
sxv2FG1JxaOa6JL+6nqOEsAVGuSKoDQse4LAGPVJ5b50NSY43tQ9mGXqyV44AvmWZkvEg2izL10M
DeXIKBqaCM1UQSTXUqZsXQ90xufyY+AYhHdUqWeQZOMFdAAigzDlUzd0EiBP11XqjFQi1UYsAIwf
bYkqJZ5tOLCcZLdLqLuMNDycwiWaa6oly1Ovj5i9FO7K5hPdhkI7i0yK7LkDI2Bh4zHbIKHdg8KD
2moAv8XEKuUjk47xST92ru16xCBxMiiGPQ02FemsQfQJvrqJSjJ3kSJgF6eRLUnvLzQ37PovEli2
6SwndwywaGQanSYIUiY7sY1D89GvVnHoeOGTpRWz5wSUJ9m2qHzZfzBbcaUEAVyPEdPSWuCG0NSm
0mRQV/cG6KbYpZUFiR5NcoTL1Vn0iVW7IJpJbPjeeCjNcEmp5tkh7hw2RaF1X3FiM/sOKJwbubec
VJnfkhCV7ULnRGYgVUIU11NlkbQwmspLqm3OVyqMdTJ0WQMlKJIVfQArJU/saXI1q3ig0N6SnoRD
SRHhTsoxiX7Yn/s79iuT98uU0F+XLWEM9bHksKk/FBMvkUNURUO8j8u6ly/o48PoLkPFWj40hLPU
G1U5im5fU1bPQClascKohKGEgj48wiWWTmrvaZUm9tlJtYrwYkM5T1McUtHzG31MT0HLTnYZ8MjS
rVs6vdhVStjGN5qEcECpk/6kwRZHCGir0MY95wg4hUEXxo/CUzrKvxSEKDUX4YnwgV401t5lQ+kJ
h3Jru9obcdJG/ARLexQvEHK4wpL8jSrZ4jU33HUcT5qx0Tju6u8l5U7rjmoYwulKAN8fFqVpe6+0
fzAx5HTfjWdWVdn/LNI0p+2ZNZ3RY6xrDPuX1TS2v5RBPGuQ6SzV54mKobmAGdrqRy+yOAT02BEI
rp50Ye5xfY4RzVUyoNg9NV79K6is7Emv9Mpjp4/YvsMki3EBlaGHXvsxthBHf2NzFwz7XDjGW6KI
XxiprrL5PumAd+DI8HVNpOalZthP3VQQFDANyODv0Dwm8QkmU17e9V1mAZaEXS9+jvY0RK/YdxGr
M62HiptmsNFYjaFjABbsDHGfC0PQUWLJIjvDa0s4aoC3tm3jFWRzDSE1nDoiVnruKZYmO3FCeuae
ThIkGlIQk6SfhQDJic4oDu1DqXL57mMtjZdGrfcI1RoDxXIcafZKNxLvSz6ZKKJQOvkO38lw1BYF
HyGuuqPZr5CL5AtOgpb6Om/oUrfVWwn7N1xN5E2A/+jcxD70aMQq6nAs0LzkeXoLvLLmK0vBeG9J
BYAwhq5LrnEGBAeHT9zd0/XJvlKS1gI4DhUOBqid2S80A+OxqGS/iTjsfO6CqHgk3tvZ9GwA7g3U
ug+am3qffEcNXztOSBZJAAAUqCgl0d1AZfhNsqbB6/f1QO400y4wbBOoSKVMC3TBlhd8xnJSdfsu
8lLOQE1JOYlzTrkRgU/iW0p7+Ce4sfqbmVaWuxRRmDzP0oUX0nrNF8RfA96wKNAPEJx4i6Eh4CRV
tMFDmjcEDFsNenYOkRB/IoVUQRGu8MsshXUEu5JigqsDAOTNWP/COToc2dMT7jI1JDSw5cmHn5rR
Be7azihzApLA6PNKwLc34iFCLcInZ0jzKf7FGcPeCimnzFJfjt85CQXcS372uUfVAjPGcqpvRuhU
5ywA48FmxgnuWx93+G7ICQ1cszNMiHjrWEpR8NKH7hNTnTBL04SUlVssMy119IepjmBlLHKEK9N5
ZDdmRsu+mmoo4Q28qGUVut4Pp8SRsApzVx5T1h+0ZTWysmVawjPNpIOOkhcCp1EadSr+mvtm+BaY
TnKXWaRrLGtPlOWOtkuGdU5k4bYSc4eTUmjp7rxYV+6GqJ5EfA7NLtsh3OSdDutM/ArIReMImgBu
X9GKCXp6UP2kHl1TSzHaB729hxkUDGAwnVxf5NTYeYUCoBP42IwBJ2BmKsI+fbdxieUww2gNnSLD
9+XL4q7M9NFaUjLI7JWX5k61pxWATwU7GBXjfKzgBeLlTA16ob6cVh41uXTZx4lxT1D9sBIgKEGf
u6ls9hPivG89eBdnRcC7BwqlFn6DO0uFrwpPVLrqaL8WZ+H26Jq6hmt+h2ie4OxqEiFZfWu7XxFB
L+ydm8ZSW2tJ09I1j3E1z+IiQkTIw7EhaRNcbWErzIKm8K1tJUWfHdkvGDbyJC2VnDXEmPBZ/927
sI0s/UJjHmCDyjO41qxsBLhqdnNWTup6C9m6+g8LzNCbFhsaGJHAct5gxXawaSbEhzRH0+yrkAYi
ZJyDOB17dKfA1MEf4AcFvENedldWT47TUqgq8o4esWfKw1CPrX3wE2Sea8+x2cnEJsKr9VhZLW98
A9EaTbBKs09Jqcz3RrltfofjponORdVqXw3NKIuD6wzZAwcpuvOYhAk5Athho93iJEbyXDESQ1O3
FjHYJBBoZ0Q19ffRZANOXq2mB3dmLVn2Bq0aIjZSyFUR9GjZm14lXsKmlTMcoEtaqNU6yjiJr+nG
ZmdphBVzkESkOzGUQ8DxIWRxblXkChKdU1jMLvbQp6brwkORcFRbaa0Xn1Ex1GeHM9pB59yjdh6p
TPiLkD/4wBFLPXz1cpzR33F65MN9HtAxo4jrJP5qMKcUTVEYmIyZoC3R+oTozI272LPi8tyWRjbc
Y38tmtckLiy8yWVYynRBN7cqkCfCVN+yKSf0FruB4xxdoeHDDCjp5m/ophLtVUYWQAxVEmOE1xtr
5hImAJGE0stbFkhQ4hmluyHXvRiWe6xPK1Zk7j98vELdRXqYpWsjTAuNpo+joxbQBs2/J5BAs7cR
uk/Ym9EIOItATUp1OX0bsZ9PmvXXGG+KZ2NJtf1snwBUhjim4+RcKtARjB2eU39P9k9kflXYHpth
CdEncginRZrxWTeonq3KDGDxqzZxOvnk4VGnA5soX3zlxlQ2ZSHyQHaWNwTjmX6XpzYNvTPYWajF
zS0u5RhfbsAG+h5XSy52k7J69OxF77DuBnGEX0MUIvY3jd3G9rYbPE2esW8jEV5QVlcxobG+85lo
KINcHN5HYhUrCpO4l8muhPAUeEm4SNlikZApcPKvCX004UAQT74a9SGI7jyKTPnaxDVR7IgJbdJH
IVzJJ6iiEtYTpekRlZqZABv4Wpqiqjjxj8WwpHlV5Oe0YftyYLXLsrfQLzR7E2exWTsrVDoxnjNf
L+pTirfPfByEMXb3fREW2QnrgZho78Qj3UK2/R4CCrZDhzalrfR5JNjTXNMyIOSa2R6MG5KCzfwV
haI5QvrkNX020cqG4zKzbdLt2WGldG7dCP0YL6vcxiCKc/Wc4j9yfhptmIvHGVY2rsep5DatchDa
NlqjEdnpyunDSqzpfWQpAreAFud6gMs1g1Lq6ilk9lqbjGUIJDwa818uST3tWlNhyctfd8S3YRDZ
i0MjJ96kQnb9qosS9HmuG1I2dBSoWOp+I2KOofCqL1PmCspOtmgwVSWqI4KDSivMaTwrycpTovYf
qtCzH6pYYjPLKm18b9lqs4OIuxbbkjvgjF8VfZhglaGtt1Cs0+hKTc/8VOMyxYmese/FXEGZnhoT
nq2lTpDFqWQ/OKtewuazTqwNJV76MMeSF1FPSd5oflhKGWofWHELBj7ymn6nm/S2QQwEBGOLkjxA
YHY0DkBiFiw1TB/apfrguQiyRo/yqmIaEzwU1AlNMyJKqC7TACt2pUfMJPAQCoi4RsAerTkMePV6
TEnD3YMEFukitBvdX9YapZ012RoVQkiLztqRnLkK4SM1enLLs7kL2dMWWNLa7uWisdIo2EC4w83v
ILAiB2w+0y54prbcNI6oCUwueUUsgKyan4VPBWYdy1wDXkhHiSNVS0Fs2ciKF7AZ26l1YIwVn/so
HbfUrd1uXWJHjddTk+r2jnVLRyLFyelkFD6M5mmMzQnEnl9/EnbdjJ8qdI490eyaGr9HKrbZYRUu
MBruqhp2JJeED+BhjPK5MSZo4nKsRmvPKyOw6NlIeCR0Y5uiMxcIuyv1gFrTLHauAygHPh6RLhtf
eewNqzozsdXUjRbdRxq2iSUN9tzbhVo9FtjTSlIlFzLqZXgELh+ja+i6IkSwYAfvOP9tE6KsCo+x
AmP5MBHHOd17qmvdE3DEqYOhCchn5Wia+yZg1HLirSN2OEbBAW+XjHStCFxs4vk/Uf0Qo5E+MLG6
b4GHu4/R3idfyiCR4Qn/v5fsCb2rp01WOeIZho8a1gQsYQVihVTFeaIkinIIg3GCvZzVYytqd+Ac
QqoqD8KJIWqB4iuPuIX9/OhmUTxwR5AIIL9uW0p8Xu67oLOqbj3xMeRqQPHVVp0GpebszpZwME5I
8zc8sXo6o3LyzBXZFHnJIKrGN1RT5Fm6RWhAm9eo6z72Xe2Ud7FyVXxXy4RMxQkXZrH2pryDnclW
9jsYKbT2edbVb5NTqn7tk/3c88OijInGiRBHej+NG7cNbbGuRwnCJiVS1Hq1HGgpP4xSR/1KEzVW
jxM5JeNK622r3FY1paqtTHljLVgrO/JWRkvKVWFmSlB67nOSzwtWkw0BHeVLMprtLzzfoAHx+7kn
v0KGhOytQ02vXNj8+xglj9ppUovCVU8JtfuRUVIHMB/S+YZUomp/a1HYNlZI6YGyp6PwXoNOQ7Bp
wuFID32mtfmeRnutr+gba/0GIRbFQMcJi/Iuw4mxc4ghlGziocYgu8QnpEx6rxDAfxolR98KjtiD
RaN7O8qs6N6crEvRmfTymywJLq1zs9o6Ta6de6uS6FTgrD+n0VieHEIwmO/g79ZMCdJyPFH8bMnc
nSFoBjq81Pc1tvrCfCpLLXhrWAM3Ewrzg6P3ZfHI/sF4sH1N2FtLJBzWLIiZP7M69FDdTc0Bh7YL
EdEcVjV91xeWM3MbhZqRrbHmu2tIudkW0ML4VPa6hXcsh89nNe47Jbr+pQxJdt/jx3K+j6zGR88Y
qCa0/vQNxCqI10KKaomTiaJkQ+7lLq6BIW30brAd3h66sFZlHjYvRTi4h6bBY71Myh79aURv+UmD
zmIBNaWghBwqWucGGaPwt90NCRGoajKvPyBl7XSO6KUbPUB/7qJ9btqC0UBK47LTQPmVceTvw2Ya
ic9E6bfATht9qeMYnqsqLY7MWoTEewHNHKm801ghwgsmT088K91dyqut+gyyOKyIog3xoGuuYapd
UTn1sx9Y9BGAGILGoCJA0l+F9el+IPKiKhd4XrsfRI8JKNINmH6QC3pzr1FJaFYObQgsw3EykhZa
5RObu2Z08BABM+k2eFRHSOOWcaKq792FCbZnHIPTV6FG60xsK+oGjpc2VEmMKkfucRjtidKLcd/R
Q2RZ1fgsvTL1rwMGTn0HN3HeG1Hsa2mu9QVEgDaBaMRADJodyJ1J3Y25FRdLaDSYNcC40lPa60Ns
e5xzSQDbAvC1HoGVADPt02prqKY+gqGztjiPoAoA5PqUVORzkAdSb9jxN89BmtfNVkYecIuagxur
sLTb+mgmKHGpoiCtWFiR1OiHFHAAVnmfjFQeII2YFNEA9C9Lw3YVwmasDJ+CFEh2VanspRgb856y
Xo05HIzNJzVVBXlllaQbKFEwGzRH3D4vdhJblrdOyRsGsAndhBT3ngrdwsxVyYvb94DRkwjMI0T5
QhOYyA9/HZRTfN/N1R7eAgMlZe4aUC1AEk/gf4ddXRrqC71VYICTr79F5EfsfXt0dtiZ8j2OoXhc
iwA72kqlk5bsbTbN2TetAs+4sfJEIbckJdRe6qVXg2vl1MepIO+NeB3E9Mt26OIJc4plBgufmmJm
SBekZV5juu0jSyNqtVIFT7vlVEd45TRsozrpG/TX0eQfsRZM3tmT5Cu9Vqy3bAuchjDNMZZ+egeq
viOshfb7AnglATG6kM7KkGX0HjM2jyJo7SOSasDWteU8Itwa2Jjxv7LoU9SdlYGLuazipQXP74cy
mKheXlfjznLnXnINEIJ8VIyNnPgHfyKlGqXztq8nPLMlMVr+qShhcIHFiYNf4Febx9ym4rUqsqg+
9O3wAm8mth/0NMYHMrC+E8hgTRGUJ1BFq9gmXmrTAuQFhEAFRIG40/rmgLrOaNIFtghcxlGZT0xV
iwZOBEeX5m53HjV6T7wQDHiB0TYGYmKQBOiR/Bvi42dL5J+Qg0/asNLQVXbbydISToaaU3rZK4JP
I2pXWaM7stlAIyRmFbceahTVFo+iwZWicq0CIEm8ImiwddZyBm5XkTFpjg0zrLHLZqVxTO+KO3KN
p/RMGrJWfh5V0/Otyta0h4NjNLRA93Ul6O+sJDiQ+g2dY19jUyPqmDaCCrCOMckxfQcrh+L1PORc
0dKhAuw4LjXP9p4lKRrsCwBGaOPB5Z2d/KTrOQrQ0Eho7IozBJG/zxRaLXP/73/97//7f74P/xX8
pMoHe63I/5V32SO63bb5z7/df/+r/J//7n/8598aWQfCdi3LMvn/97fniPPxf/5t/C87bSW5Ql4C
7ik0XmcD8SIpk1cb/N0ZB+P59lUM/cpljH9ehkYJLV8j0r7T5zHWOtSvVT20LxQoaORaOUQo2TUo
TkYP322OQpGQ5duXdq5cef5Gv/1AxZYMhDc/sMgTZ4ejxkO0V/eHUgTVB5e4cg9N75+XyEC2J1om
wvcAbJiBCHwJPMBHJ0XvNirpaN7+JdcuI/95GchhOYEV3EOhoUhE1bvE9dsApnGNVRFk2vLvLiP+
eRl36Grs2cVwpD8ew6Mv7oBcrH0bNCAn1Q8uMn/YH4adOf/G355KCroA/mjof588f+dpGlkUyqK6
2z7QoeT95eWH27/myuM35///diFV9wOBPEN4MqsKs6Ni6iYnCYYueSqJiENge/s69pUfNP//t+s0
hHKrrO7hPFOCwV9D1RSr/Oe/+3Drnx8+sLXtHcqc78TKUKw2e9KsnaKTP/7u481/frxdDgResuCe
yYkZS7B0imA/Vq342199vnExcB3OZ+TnTdabQU31RFG7Q0lhdaB7b3/+lYlhXIxYArzjuU+QvSX0
t+dDdb7MiwjqS1IdKla3D8bslaFkXIxZrJxuQ5qRc0roKy7RVzgLGhfVlmzn7d/9kIvBGqCf5mCX
528CQRQAJUxujWt5y7g0viWllv7dWDUuxmowe2RqkKcnvQS2tdDLBjNIrIfOB8/j2o26GK5yMvGs
4Pd8w/7wDC7X3sDc3+DZNT64T9cucDFgu9HI2wIPwgkC0fN8DFlWLQ57Q5Td3e0nMQ/NP6xPxsX7
KkS3FUDOzt/yEEVrrCc/LCMde3KWXII069FeY6pGH42u/nT7ivNg/dMVL95T2Ph0kD1T9i5r97kJ
9F+jNREQlpBeZgaU7WJKPLevdOXu6ZevKzzy4JRw2CjZznE3c16VoB6DzuN8+wpXfot+MeHrMepi
TljZO3BaRKE5WPGhihByosxd4QKEqTYMyQc/58rKq89f4reVl2ZjHilLEIqhOViuglIQDkD2Ap6K
27/m2gUu5r0avKBGIBK+G17+PLhYbkQMKPrvPnx+SL9/e/owM5IzeA+HVlsME9IfrQyiD95+1776
xUzHyYGCPBj0k8kutl/D+gmbc9z6ef93U12/mOpBNkZkjHXam0NaOO8MU5EszAu8Vf3D7Rt0bbRe
zHXT72ZWg0lMI7FKw0rncVgb0GuICQZqD8Pq9mWu3amLCQ8DuM/DrhtOQQpQ8tBh+sOOEGhT8sFG
+9oFLuY3brFRDH03ntxWPVA5iDaUHNXm9rf/800i8O2fo6gZ8GCZbWb+z6sp68hSabvZDIoLOvxg
Gly7xsWkpokfRiWZRycd3dBsu/yKT+czMdDxB6v6n++Q6V1MZCrtWlcjFz+5JJbXu4rqF7r4LKRG
+Xd36WIiY5zUNC+uaYniKVnMtWkcDbpaTrkWfzCM/nsz8P8v46Z3MZ8j3XBKW/YMV/rBwakZ0kF9
wgqRq8dBWgNy+7EO+wwwSyPL+yzLs/wz2ZO092l0FTCAxkYa4otH7EP/rrMZH/JVr4Ps/AwCapr0
hSGBK+Yf3JFrt3z+/2+rTzS4Gh89v0j1FDU2SNRjH9X2+vb9vvbpF4sD0XNV4/d69mbY3V1GLBu4
FmwYf/fh5j+/Osk+Q+rT4TjR34FWnfVA+HNKph8d6q59+YsFQY96E6SUYZ+6Uj3gjDPv0WkF93/3
5S8WA21s2mIca/qNUQTujO61tfD8lmjE259/Za7Ki/VAIQ2j/ADGLRgHz7yzo86EO2+SOAAxTmuw
H92+zvx5fxjt8mJNiALisaDZmocmLOmTUR/FSn6XAMrikJ0fi8G5Q+F8VzcfHVWu/bCLNYJ6qRU0
8HZOft1z/hU6jqFa2xtdN36wlF557vJikSiU7J2ExsbJpp27cScH3IN0X2/fr2tff/7/b/OtaiNX
2qgQT7oqcqXTHqdtQR00b2DG4i2uyuMHF5pH0p+ezPzzfrtSHuusLeOItwOnTYpdwIo66KFZRIa9
d0R0FCXPJHxQeV/VWuJ1J1pumAWXxVS5xuMcGN+rlddhQNlN9dT4r13Y6L13L4ICgyAmTzsqt14k
hfHUx8gUXmreQeZJt505aQ2exoiAIgjc4jRqqJppZYHch9VVUhZNkdAmMn7Pc815C5CEnTIXW/Cm
CLnlC3B6Y/Qsel9k3wb0g9205OzYgGwB8Vp4WweOlnjpKz1o7olYtvR46XhxVj7Rc8iMhwgobbqx
Iqhxv6RndPGbtEzqer7vOM0PVUUeTGMNg4n3NcDOinyeU0puW1vYYug696SIVGb7wTHi2vy4WAFh
0dlTGYTT91SB6w3pSgHEfqlb3dgKCw8O8q0fQeTTEG8r/YMBPM+9Pz35i4WxCUEPIOafqHiYGMMS
4uTqvV327rdqaCenXzkQguhbo4ogONGDl22tbg+6a1PnYslEV0syYhW4h2gkVEOp3sJ35HTr259+
be5crJmkYoYKiN5E7pAj9yjcpge7baz9gGuq/mA9M+ab9IebJy4WzrFsRkGGpnnANr8zi0YtXEUP
3u+fbNfZN332PXDljubweXSNpVY7BDGEH5UqTWe+U3+6/MV6WogJgWxRad8ifZL+ARRc0rwSOBJq
6VramnK2VdPgf3YzBbTCRwRrL1InyWW0gKY+gpcC+n1HtCkOJA0cPwHMLqvAygXTTpjtAKbpDA5s
Gg9BHXi4h7tcRMcM2MEozirOojHejnUBoadoAWaeozGLyUIicAtpCqC65LsXoGI51CGGNlQcAE5n
86lHkpiO07DHjkXXo97PcS6wQTqT7wHbw1HWGphXj0S1ywl0J6c8Ao1sDsLLn+Ay6+0zDa1J3cOP
5xhR1YMa3xOD9+HDBHW1OksIKdMXIuWM8V6mDZGGTWSy6sB+lcpxFmkd5o1cxsgytNNYS1N7IWbK
sZ9xNgRq7bdxYj0VhiKeqM5b8wUjHLSjCRI1mc56ZhqvuP4Am4bIAo07T6Whd4baAui20/FSYOWt
SRt03HGiawV0upV7l7/V1iJVx12V0iOPlCZPV28dBJIBvUYbu1KOsCh+ELo5O8updWOHpLe3Dxpt
TAAhm4j73MKfvVR16Vl3mNN63DxpQWhADm4nuOtlA4kWMYJpk91nFp624Jc4zTuhIIgxFwPloWbd
s7bJPUjFZLzHo9nndzmM4AxXpGr9LX6kpPg1laKX0dqOVV9vU8xjj3U+B+ES7omLK2jYcevLVjQm
ZViYcrn/nlej7jzpEHKRQ/pQfuTGSruELFlsGUT0kTZoY1ZXueiTV2Fj23pylMoCJC400frHPnTg
hy1xfMgZGEx+Rv696jNOJX4haN2J1vPQdDuDGTzhLXeswxh48TvjqPO3bRcI/YTsw0U8zejsreYr
SoLc/hyHWTxtwScLtRwB1nYhkZxeib8/KEz7tS2IdAQQg4x2RXaYn6z7LjL1rVQIt/e07kAQ0cqm
P0ldoq3vJhO/nrFIASgkCdq4EFtsPdJSGrq86Zd+GBCsEZMHgwOGuGDEPXoyvlikysovkNtczDmA
3ODR4t1ydxQ1mXMZtsbicyDQbaxyCHxg+wLksescapK1U0icm41rFTUil4LTwhoZWuNsKksDXQOY
poz3c2KaPHhIpYhyib0ciVNkl/XWpQFnrh3yTapjWkfgYQIvSjnmBVgzeFmrJwqHYQRp3a3mAdX2
cGqHIBHdAQk5sUGYq3SGMLGzXr4FSuGW9wi6Zj8RXWgEvCtz0Bz0SuYERZ1RV5rPZNIU6kkYrkWu
k517HXWKyA+bbhmiojzLulH8BxsdfcOFKXpP45bQlNsYOdKbFPtnei8c0y/PiVM63iquOq97KDJk
ci+zxNxDQwhn9ASaoDBJHCN0B+TMkMdbbJyYCHDplwnM3THM1C+C2tPwNUPfNh10BYZ+EQmZOluH
6HNtHXCDzRXAOSvekrkRAE7WyWt9DywblyxTyo3AsQDnxnRhBXIb2CrwdwmZL/nemVJGFPwwDEIe
MVraAfqYIIy9BC8JJDwlr+BAy9jSHjthk6QCIykvow21YPgtrgYC6RUBboRCoTbl2U+tHp0cMuWI
5nU3pyoTnNmsDEMPhy98Woe4yW6RhchNHwacwgDdTulHJdgrr2JxsU9WAhorXIP6lE2KXhuuPjIc
Zr3dr9sv42uff7FLrlwkM1mra68k9NTtEV88Y9ccyGb4q8qVKS52yoHhxo0apHFyGhfuLzl/sXkg
Douwldu/wJj3YH96184/7bcdclKpVLCTyI46DJUFHstgGUQzfJlR4xV3TRfubFvLCERBRl4o8YMI
oV0YF0fNkbvb3+HKlkZcbA9tP8FBQ7/oZBsUJKjiEHkUG8Gy7Ya/LKqIi91g1ZlRg2lsOnVR4J1Z
12W64u2DGfP2T5gf+J/u4sWej5e+l9Zd3J9c2KNs8kM8halUq0zvqv0AX+j2Za5spMXF5g83jRHb
QZQdpZG2CyjSZ5kWj1UT/pj3Y/TWqXACijHZp9y+4JVH415sBIugQ49DZRP5fCXXrmDNMFtUtXEG
Ke32Ja7cOvdisxdBdDKxCPenaZIYRDOi79q028QALT3yWj54QPOM/8MDci9WAkQfKGDCYniFQdkT
XOdjL4EaIIkWqoOnIBUANsXj7V90ZVVwL1YFW2YhcJ2kO8m+LUAku45tzpNX6lb3wXO5MhDci3Uh
41eAfqn1g65HpwDEsyxs6Cp09Um/Oug5xtwOCTRWxO+3f9O1gXCxTBQt2s6m0/tTVfvxuhjhygHQ
hRI+eB8Ug66II0zX+udK1JBs5JetSNGFcuDo4tJfA8k5AL+D6RrCUneQUBLsQoxKCD2ADewHY+Pa
zbxYHBKgduAo3f6B7ZuXbSz4VxVWRy0v7V1TFDatTg77E2fIAAATgY12uihtrTbkB1/g2oC5WD3w
yEClBlWDZ5dswK0PxiPcW6CjPmqvXL23FwsHmWdRnojBOICgWY+ReuiwA3Wk6MG2ACjEeY6MjAXO
5yUkxI8arFfuq3OxeFA17CcwhukxYJBmWNyBZfn60vQYN/CaX4Gm38cel/Py8MftYXplmjuXiwnQ
ra4d5zspDM5wPQmtOD4HetRu7BjfrGIOk9b6AKDy7QteeXTOxboCmU7DTiQNWiUz4YX4k3ZO4YkQ
EP3dBS4Wk0hohA/oeffaUUXWFrNGlLKTAULo7z7/YiWZU3ipTY8TE5vv7NfSWHGCMz749GtD4GLZ
qFwby67vjieUFaGQiwrXd7LrOzAbITivnnwbguFjD7iuUrXzJcoJ44sWMRq86u92F87FsiJjyPAq
Ef1JNaSyj3bpoEzL+6XhmcXq9j28sjg6FwuI0i3AWXJS1JnTGvgccr1So3jgTHX/A5OzX/66faFr
w/tiocC9b9idkXUnfyC+SNcIVyQfWGI0ANxKjSI9GqLvP9h7XrvYxZpBcH0/BJmRHbvSS0mFVg8R
276qymL8qPkjmJwPLnTl9tkX60RQpVaul7xbZFyiT3O9pY8qEUSH23wwBq6tf/bFupAkFsjTNtIP
mMbDBUirLyNrnevqJ+oL5G6FONjraDUl3r2BM+H207qyNtgXawNWNCpX+LNPKGvdcTkLGa1liLR1
+uAC87f/w6bGvlgbsLKDnCZd/djMHQ3d5kTKEwIAh98fjHEfunfgALvN3/2ci5UiwxSh230VHemW
ucESi0A04Liqxdfbnz9/6z/9mou1QlVu3AuEqaciMSbO6B4UQmkuzM6hsKBM+JX9JpdTkH/Upfzj
7TMs72I2yZGUYgsg50YCMrEzsszGmMdk909F2G8ER/AFtNHn27/uj4Oci13MJheOn5c4wj42KJXh
BxrBp6R3rOUEdfN8+xJ/HG+GddnuckPUP9R99I3ZDuMmC9GBY5/5QJhz5ftf9rhoELs+cEt4cFrQ
rjkOVCsvpqZquLAgb3//a5e4mC/ZAB2VRh0b2WwGA3toY1zBajMo+BG3L3HtFl3MmM4OKEx2YjpC
Ei0IohiL705bfjRDrv2A+f+/naVNGwCpKZvpSDVQ7sFjRsei97/W8kOVz7UrXMwRUwYR2u3B2ARj
mKzGFrsAGMBon1Kv2v7dLbp4X/qh1Qul4ulYZWQ03RUSj9BTW1DA+5t1hGF68bb8f5y9WW/cOPM9
/IkEUNRG3Xa320s7acdx1hsik0kkaqM2SqI+/f8oz/sCHsaUftDNDMYDiM2lisWqU+eQuUdPfAtp
CASl0AUFy/Iw+93GXfKmE8HHDZsWgXahRcHAP+EP4oT+oeXJAMFypNbai1fyrcDGdpAMcy4LsGrg
QeeeOdTPwKiA5ihEFLr9tb4Jln02CzAU/AE6zGPsM7CDBPaAfulEHJ3NCrLl90fGhRg6ZUpmF7vs
e854ynU0Xmc/mT7v+/mGJYMM0I9rcDSfx0x2Z44M9HlI5h8x18EGHsr2+w1Dht7jHKJZAMJBRKMt
LdLsMjT5vGEDlpvBTLvpeoEaJyO/+J37W4fBL3TB/IBcyHue1CM6bL0HNAfmGzGyba8Nm0brjiJ+
OutL7c4gtI3HOa30wY/U0qDfq8jhGwNZbMPMs6EKDUKQCtrsCU++gzPBOYcFmqiKZPg40TbcKPba
1s4w7873KRj3Jn6R/vCV5D+TqmLoEatOoHE+u2j8gGI3tAXXD9pyoP6KGVwEcf/1uE0PZZBSd+Nt
3izZS6cCp27/cXS9S0xKaNXtAvhhHMPcNS89VRchuhWJU9GLnwUULaTeeB+ju2Xj0FmOtJlrQ0ol
RZBT0bNwQGPohej3GwO6ESraPm7YO2B9fKnBexeiKXsHgWVos9UFS5/W9+HNd57rmek1yHYrTgMQ
dC40hQ8qJ/qGAOAFSimQ86KceULJGpD0eLg4ZDM5aTnPZp4thJfs0KZF0Y7cvetYqR9EkInzCNW4
CuKrG2GpxTzNVJus6yxSg0/PHl6SYNuO5l/KRx8xCKHqaF9YEhouYES7IAGXur5wtFB9klGu70G6
gwb59d2xbb5xpeth7kBmXYEVKQFG5NBFJZiKHeGgt23fAIbNQ5QAF3rh64sKFLJi6P5CRzQE/rKf
+75vmDmUVculoOtdNEjVjloGoPkD59+H9a/bzpFh3KiOBhW4LLwLUO3JGZjXApVKpMNQKEOHduL+
Xh/GcpDMdBhtQbBB3IKeE8h8QPKr+ok0agO6DORS10ew7LOZ/UogcEtHUXsXrtQ/KIPqmwF8Aud9
HzfudFVBF6hFR/Wl5OX8fvRF/hsybc39vq8ve/MqdAbjH6sSwL4vvJCf4W6hxh3z5G7947aVX/7+
+uPV7IOVOvUuMuPvSlC/3TZhA/lXr/E2Lj3bCIYBN20s3bIDVf8yAniAk7t6CL5PDKCJ9SnYttYw
4SSKHB/qbfDfzeBBSgXhfoNa7M6DY9hvnkC9xVtYXsqyzo5UoNTnJbi29/12w3obMFjlcRzTS9hV
LTprI/HVpZs9KraVMayXApk0CXeiZ7UIR6L0Xkbk6EAsM95YHMvd9ld6ClcyZKvrGAd/eF963hdd
6YXtLL1ToCYFmzkDzS4EYF2+VUCynCYzW1U2SE2g4yZGKgeEJUDLeMO9nPEAPwxZtPVSsg1i2nMm
wnGpJIMyrsy9g+jH6E6UrkRKBwWX9Z23jWFaNfHAK9my8LZBJfEoGY4UgHHqxpvBcrg+hCUC9Jeh
X9m2mv1KT1CHOIcIY0FV6eFJGeJik1GbgtMEkxqAlNzKH9hGM+x8pFCB4TOCgRBfB0rrC2CDKJjn
/nOQTtDN5mzrgWk7dYbBswKi9eBEji8JEJsXEgNDBEnnAITAxXNeBM+qB+N6qJwKQr3+RpC4bMsb
0bRvuAEIT9ZuW1QxEjAqfCrnXuYnCKDrs5jGBnpRpCf7/KVvuISsCbXCmXDPIgMx5CFxAT6BBMDc
PE6gYf68fjRs0zE8wwJ+GkrA2s7NUE0/QNU/v4cUj9deRpS1xbvRL4ONCMLig7xlE18dwlC2DDok
Hjlnfsoek5aDoDVyvq5Pw/ZxI3SHAiRF4RqpBkCH4wcKiU0QhYMXcf3rlhPtGW4gVwwwfIJzBmq1
FhTktBBPkEnoIDJIU/JckkaCqtqhUGxZH9DiEzzDJ1B01cqxwa6oUX7TVKKaAA3qS+Rp+Wl9BNuC
GS6B+rRtsxTJkzzw8h70IJ77cepjyEjs+/4y7qvdBm36IAfZxBcWpPVn1kXZ7ww0OrfrX7etj2H4
dMophES9GCBS6ILegkfpJwgSgCJpJ71zAoadKxAzDwzsGmdQ7oE4CNwO4PGe9IZHti2/Ydugjhty
oub53NQRWOKymIEbFXz4O23NsGoovXTaBYncGaZMyEkKyKl8mVFo7jZ8k+X3mzwGErqYPC4Yu/Au
B2FVDnTcoWWF2nCyb/dGuR417DmEJiBkT8alDUG5V8r7f1iSxgce+d/BvTeeOKMfdd9/RB3nBvKR
UKitbmMGujUwluqDMw9nyOA9L/9eP3C2+RoeQEch2APrGb8HWoaQNWuJBAvpJrrC9nnD3hkYLlWB
m/+CfhvIFqVpd0Av21Y3uuWaNIkNWDyg3VnQ6BL6VXkO0fK3gCLRUVJC/CDob1QvH4f5peLdVgOg
5VahyzxfWT9kN+IcgGQKFhI/+xH66b+cIfr7o8XiAKC34ZffBubhmBh+IOTxmIKxATqnCDu5Et0J
kHVyAGPTO3SGeJBy8L/rIniBYAXQ22LIbgckKdGc+AiE+lYXhW2yhqcoQabXFcHgnTsNA2gyAVMu
Z/lznhbeuMzNdhFHYLaG0+hq0oFrpZlvNfW+qGCQxyoRWyg22xE0XQbIoCBUBNociP8gdOesB0cb
lN1O6wZk8diucfvLbh66rIbcPaDmqoOUZvWtycFcgBbC7+sjWLbBpI6AAuHsimzpXAI//S1x2Tc9
IAzIYmC80mZXHR7MhYYjcHDtq2YAVfMBRUkBvkmQ4EzVT495zcZK2eax/P2V7YSAwPtgqsU8fJZL
qCJ5kFSt+LsxGDiw1fnGctk2xAgAWFRDkqldlkuBIfwIhqy7qSWPWQT00fqGWE6UyR0BoYk2Dttl
yxf/LTioMvHK2EKT2r5umL6MZ5RmVL9sd88BIkWZ6+TOwcbq2L5u2DQFWRQIajm+LkRYvsunHhVj
lWy179g+b1gyiFWhHAchEFwnDlRAEGvzE/quNm5/2wkyTJlC1pvTAVp4EAUODsjVgeZbjiBrqp5Q
x71Z393lwL/xDjKpIRpdcVIVpX/Wefhdl1Cnhij7M9CbH/LC+YaOjo1xLJMxCSJAt+1MUb+MU3fv
mny4AVHcp2Zq3vWgo9gXjZm8ECHUSQnEbf0zBV7zhjfoI2x75/P6QtkmsPz9lT2rjiRuXWj/LP35
B/Tffi4v4aESV68eT/uGMGy5LMH1K/oZa4SmID6CWQF5/0f08dRQKOz+WR/EcmbJ8vdX84AKNlXA
M0FRjnDQxi31etnxjUWyfdywZjQDjTNkYf1z0vZQ5YnZvwwMtBvLY/u4Ycyl1zpoOWn9swBh3EGk
5bdsd26FGKYMsvRSORBkODesfmw5KCUn+YRK4UsztP9AaX4XtYiLqP2/yz/OACuXkLw9K5CkQPBX
/6hRr99lAH+RQvgMrhSkPjhAUGc+EOU/u5D+3vlxI5anhAagzifAJPOl1cyfkRYKqn2e+i8qCB+t
o7mccwepJoGvgzd1PiJJvsUd8Labo7FpvSn6OqBrCOsNxg+hxgOQlPlLkqR3EMU9Rv3mfbbY6t/+
9C82CHT8OBA4g9OGLjIESogDQTa0Ep4yrXblSCCW9N8TlCwEqvOgPag/FS+5LMGpXshh5yYbBqxa
SEeNQLLiuazlkft1duehM+Fu3ffYFsewYJTlEo4+s0XNEgwOGk32ZYjgse23gPW2AUwrzpsJbKkz
+CerGgqzIviu51I+otXTuV2fgu0gGfarR+UJUYUeTIw9jXD/XTOe/GL6kYPsAujlDQja274OFNr/
3eQQqgrDjKbJM0p/n0GJTsCUBxDD+hxsHzcsWWYBqPAbCi+99EFBbGAJueBS179u2QO2rNyrC2YM
QpBmBriFO15CTghZfdZD8XUu9H07QMXuZn0Y2yQMixYigOBv53tnWgfjscmgrAJViX/XP26bw/L3
V3MIHTTuTf7kn1mq40cKHd0PYwN8/ZS1wa6wmrJlXq+GEHnTubWawGyEZsqjjlPv0BG20WBiWxzD
jPN0gkIuUd6ZB2gtUU2p0HJY/VxfHNvHDSsuAy+dcc/g4+idBrlNGyysQz/2fdyw4C7SIGfuBqx8
KMH0kXgQ8qm2UEG2X24YL0jYeawm+B8NwsObHLzSR+2IduNEWlyDCWTTYdE1WAzvnHcOWI2hCgWN
GLy8F43RDxxhxDB448ZYlpn8hWlrc18NXu+fOZBO7wmbu+embrbOpuX4m72kMcic82ByvTPoZbul
QRkPM4poegxS97RrnyPDfAkq4CCihR8te6QpwgGlJYgYe/uMywS1iQEkx8XUeaD/RfNgDnq1I6mc
b/t++rInryy3Iz6Yz9AUvqRYxo9jmkBZotsZIFITuabD1oPcUxacvShyD+7Y00MKcr19ztlsDk0y
BxCfkcF2I+Q+kkTqB/BA/aj9bN6FVkTv0X9Xh2ZQvGYzBHrDQX5jfOyOQbeZYLWZmGHA6EYLRxck
8Odchs/CLZ55Wj+EJHxK+uwlruVG3tpy/k14moigIsIFjo9Cyz1e3gHEm6vyZ1ZssoZZ7NfsBO0y
QqtFpfOcjORHBzXuY5SBM3HXAf0LoaYWxg6ZeGcpxq+jmEMwL2wGuLZfbhhuEvtpwqcQqKQeHcxJ
Xv1kTbmF6rEt/PL3V6bFwK3htZWmuNTxCCBhAu2rDnVfZ9xHv+hSE39Gpm5qE7IIDCEWBR8/qdLb
atC/9i29cfFKPoL5pK6gbNp5E4BzEr3D8G1iw68ti/zG6yI0rl4F6HVRFcNSUBw+Uogl8jp/hiz5
u4ptebe3CXGwQIYBE6nIXEIbLD2Mk6TJS+KIKPyp1AChVn+R7D5GAc9+arSyzU/QIEiHCZwmBVQT
rjl080R67OMm11BfqImO1QbY3XbsDMsnEdo7OqfFzHs0V5YBmPy8cSfEnZp4tSRqCQiUALFuSPsu
L0bvNCFxft51JkyoGlTiMwL5UCCOuugF5f/iJvXwut33cSPa5hRiIL6mAIfjNUVdcJdFala36x+3
mGNg2HorAPMvfYSRvRzBnAiRcnSYItzLSTqf1oew7GtgWLwfMjw449Y9M6TVvAQqGCHaDPY5wmAZ
9JU7kegMk0IBqpZXKLCE4DYBh02SbNwStp9u2LoaQE+lAgmMeQbxRd3l7aLoJjZOzfIYe8PUzUZL
tKoKbCRaR1Ssz/4NytgfVNa+i1Au6rtDFDvpxgmybbJh7yyOx6EbgLlYoPKynzjkdcBp0jZoTty3
x4btLs/+GupnSL1DmPmgRzSjZnOxVT20bIOJWeu8qoGuBfA1owLi0Y3b0xQX/GbXT/8LnjaXKSVV
iRPUyafEG8hN5nBxv/5xizc3myYVlMicgAusfA5GZt1AN7XqIeDRxe+KGvLe66PY1scwYh4WDupc
DUbBZfjJz0JxYVBiOO37umG/GgrDQyexQAT0gec/y1+X/T/7Pr5M6ZX9lj0eCVOBBRpTtzuSVvo3
M7Rv9h1L37DfBJRHWdf1LriFm0dopnVHt+TtznUxbupuSh09lHAOJAICmkFH+f0MjZeN29ASB5uY
Mjm7Pm/9CSpiLSByfngfgpFeU/qLEf8ZWlg7j45huCVCMShML64BbRrgIy8gc9GLjRWynH4TSJag
Z4qm8RAjE+5elxZlcNG+BwnW3XYry3JO3vChnpHoAinclENbEMs0jzNi+L7301MR1+Pz+vm0TcG4
fENRJiCuw+UrO4R4ZTG8h0Dk7ZJRLopoq0Jnm4Rhv7kLoQOHa1wE0Jp93zFdL50ZKFFsbLLF/3uG
BQsv6sG5sJgBQ+97g9cnyL7or4mDwm59mWwjLDN7ZcYiTCBCO3hoIIQsEqCdSPu6i1yl3ocZoJ5h
yRKttMhzVRjAV8EhicNH6Q6QskNOEAzMG7Ow7YNh0aRuFzpEZE1JHEN+YBD/NhGkAdaXyHLbe8Yl
PBZ5ULIeYZBfBVBHTu+SCS8eKQGHUvLSZ8H3SqcbuWXbdhhWDULmXjWgSTyDSK120bNEm9yLD3lA
BdSaVFE3G6kAKxWBsS95x5xBVFV+kX073HHh/1Jx9JQE8jZfKndyUYEBJxGUm5LpUzttUQa/uVOg
rDN2KiROncaRAmWwn8wUUBWeN4E8zS3Y2n6t75dtCGO/ymW7iK9AEIAG0NskSvPzlBG+cRpsXzd2
yI963rhtBTaFAnL1yQD6wyBBN+Gu3246XlEjboVQWngdiU5f8qFQ36IUabJ9Xzd8LoSlQHXfD/g6
awCs9aL2Zk7bdg9gEUAxw+MmFZqjQPxXXEroRkbognRofQFrIkn2Lb0J2R0V9Ld9KNtehIKJHBh6
UO7QNKW3br03jQ8TWP7+yhfmJI/y0O2Gq9KMvSSpaJqLBh3EjYM+4nDDpS+r8de9h0GWc/VqEDUn
hSgmP/2UgwIpb/wLcUE9pKP5WoAGZBb7kikYyDBwxTrHA2kmWDk4cS7AINfvRr1Z8LdNw7BjsmA0
Y6A1P5Uhe0rAJ9HUyMSROLmmefUNb9Kt1lrbphjWPOY8CNs4Bit16WQ3NADESU4ob1fxZsLeNoRh
0qFqGzdrgulKu/pRhM0/XVE94SjsCmY9aiJ5BUQvvTzIh6tPx6g5EBB+JPceBcvqzbpdvxnrYADD
rokj/CRRtL8KUTvnPOaf+YQUyQjEyqHanodlnahh4GIemgGU3eoqIAd40HP3D9jT5BPKY97z+kRs
Ixjx1ELFC2JpP7v4rRiDh0wXyT+BnDwIhc+Ol2287Wx3n4nWlZ4e64G2OLxLfY+mDT904MwAqtH5
jGak9FCCJOfdSKN/qyR+F2e78D3YJ8P2mzQD10RXi0szgrjkIFQA8vUIbMJbLF1vhioYwLB5xkHX
SxRPPpU+JO9yZ/g6gh5pDObfjUt/NWNaHhbOzPXNstyE1HABHMnHPsrz6iUP/AuE14ubKMYjfP3j
tpNgmL0CAEpkegSTZVJ/7kAoDf357Pn/gJ+2/XrD6CXQ0qlb+sknpcrm4U9eUThIZ+/6+SYWV7UJ
BMq7Zrh2MW7vhiOtoos+uwW9cbBv+U0wrg+eJTAYBPOnTkXophYJCd7rYWKf1mdgWR8ThRsOaCOt
qqm/MsnqLyRB4vkAtnC1VU6wfd8wdcT+mUqGIfkkwmK6aCE50I0svlv/9RaP6C7H6tUt66NVcaiK
TEEep+noZzqNU/XoUsa/0HFI2Rn/axPZZRtrmeGrsZJYd17m6fkTA8vgiWaZPFAXT3HIfLBTD63j
jTNlWzHDuJXTR9h0f0T0Rn7LHJ0FHiQSNgJPi739qTi8mgS6cIIyLNl4nSAffeegHH4Q6Pz4Evu4
1tf3xDaEYdJjCh8xAa7xqQlnDXZVSMbjmvro6p1KdPSPv381ia6IU1KEwfTC1Aidojynrr4r/Tr6
1nOa0o0Ez9tVGJCIGACgBGTepKuV/qR9yPseFVRQ9E04dYofoJ5eo5gAFu78tnYmMd36bTmTBzkV
eXLynVqOd+DeB4d7wJMwvVlfWcvJMAG8zPVTF1zy6oogLDmKAmziDqQLN/bNcqmY0F0ep2ByAyv6
C/Vkc2ZJ8JAvXAEjn3+PNQ8hTvCSNugEWZ+L5ZQQwy90QSTcqnQwFz1Hd01Pggk0uT37VE8Kqgnr
g9imtAz+6qBwNQ1e4GFKokFeJS/qJyE+/Ilguxz1Xp2j8xzKldFpfTjbnAwPwdu6AmiMtFfuTNWN
0ICj5crp7r1xsxxkcUKm9BuIYWQIRrTkkkfBeJO76XfSYgQSA6iQ1fsS+jj69L8LF3oO1OYBrL/S
MiCHrgPdfb1cbuvrZDvHhofocjWD/j2dHuC0g6PM8uIpQH5to+HAtkTGja+jqhkahvC1U2ho7BwR
ow0MaGKoudMPKd8HxvVcU/5NAznvjKUcrvkACJ9sFtYsb3MH3p6FGy9H+tXRJUgRgNuEOA9gHkn+
8HKxBmXyRDvy8H9g3H7bQlxT/q1BVlOyZpgeRnQ5HND1fwZ9wh2DMz0uThvqPf84+Raw7G37cE0E
cAhmgzQONG7rDgl5PJfIjY/07cGpgY9YP1pvv1ddUwkONAkUWc5UXcc4i07E5//GMipuUMHwUNXM
80NMoN68PpZtiwxz17rXPbqWcAB8MbbuoRzdIj3QcvBbKFZAfq4GSybNvfBpfby3zcaNjcBAK+WE
EpmLKzRxvVtVq+JLL6Lxdt/XDZMXwCUNIPgDRenCWdplKIfJev69/nHbUpkWP7cuxNE4Ui4x0s+8
RBW7GeBPlmA/gjbazfowtgNmmD6f+7icdetCgGFw7psyPDEJzpvRBb3O+giWiZig4MRlDi00dyEe
MPOTzgkQectLklVTcIknECSuj2MJPlyTAFM3kHOK+ko/gA/uu8BiQXe8U2CbehHQSeAtuW1IT+8W
CNMxd/xHB3IgEIvcF4S6JoK4yasiBwiIgPq3eC6laM5tAtTE+uSWAOrv3Jhrqr2BGLnNZuZCD6mR
tyF6n09jJG8B9ooOOk7Kw+jyb8hfnrdf5JZUgMuWE/PKneqo4RiSYTkT9zaJ43eh715F393ncfAY
dqD9ZIN3AaDzAxRDtpB+tsNiOAgFQeGhhorCg87QPVYOSB9D6M659FGpoAkjwo1Eh+XYM9MxRKOv
0QRPrkpGEbpCRvTuYi0hZXxa3zDbRAzfkIcTMH8SA3BaKSQxkZzL0Wh/jsAqNfNyi/PJ4ryZ4SVY
jCsnSeb/3wX14WMufP+FFAs2DwQ4zuRtQawsvpQZniIfaEW9VpHrH4KjMNTpc90h1FlfL7p85o0T
buKQx4T1tcfb6AUqUO4sT6rPh/qUgd3/AMhk1XxvFO73OyXrRH5Vbe83zzwgo4Z0kQZtV3HvkT4O
2Q0UTD3nI4sm4r9noableEiGXJHfAx5xaF6qMha27THuaDLQQ5sKmRLItngl3QXt8FwTJQnNalKk
NeEPWkn9U0DNLj+M85BtoOQtR9fESepkCoAEzNor9UT9PNb1UxmAQjpPdXG3vheWnQ6XM/3K8oWX
+7gvBdQfnWH6p0ljB2jeEgmP9c/bJmA4Fj5D20sWXn3VLE8upMVLXTS1eIxmCKSvD2GZgQk0h6AQ
uADDhlzDuZpQK4Q4mAAH+1jd7Pu+ke8lYJyapqqm17IOWgCdgEVKXgomZbJRMbKskQk0VwAoZi6Y
fa4UcOFk0f0ds+HD1E/Fhn+yDWBsQlKHZPaylj9AXICcoXZGj2WokkPE+i0eBtsmLH9/dYyQaWBI
VpP5CiQ1ZAHZ6HyrApZulT9snzdceBMD0qTcKriOPJ0g60PYb3ec6IYNWC5cE3LOMsgQ0DAPrl0e
XBYtDtzoHqg3oFkGPTbngKe9B6fSK7QhrZ8p244Yrhx0aNP/hHzLAFoBdFYfFYnSp9jZJH59m9gE
9AGGC+fMadDgD60Pici4vA0zOhfIhUMf68QoT/P3pM7EQw25OH0cyVyxuwxqas576PCE3/0+ceoX
6egy/9rwsVGfuyquxq8C5afmnYceWm9fpsM1kex65gNKQz5/D+rFNPsyt6Ba7lF4h0Lez3qmPas3
bh3Lmpuw6nCM5tandfO/MKABaKFjkX/3f/BEthGMU8qmQdStpM2V1PoTR27ynAvt3dZQNnjZdW5M
dLVgQ+1QdHlfQ45zs0iA5oKMN5Ck3epQt83BPJm09z1kVuUVyWJ6U/Y4kD4e2scs2YSGWcKl0DiZ
cm5LtCNG7jUZ4voowTHyUIowOPhu+BH98fmn9bWy+AwTMU0YT6Bc0blXztHnxNSEa6HIRb+xFZZZ
mJhpyPeFEOPS9OpHLQP4FWIFPrijzxGryKlC+XfDVViiPlPTRgyuE0adhyeVN+eQS8WHFQp2EHsq
5x9DX+v7ftj0hJbdN+HUjT+U6F2JsfvVXNwTV3n3guGmGHi1q3/Xc004NcQ/iMp50V5HiBd6kGV0
IlQKoq7b2HZLysZEVKNbjrcazP/XvEJ7Q5mr6BtEQb+j5TM8x438PGVj+JA6+7hAMR/D6DVPAk+4
GhHOrMVj2Cu8ZSJUV77sO8XG26LUamwjzeurDMUVz97yMKHivP5t2xE2bF3kfcf1gJdekhf5meQE
BEJs8J/xsGYgu8o30wK2Y2VY/DhlcVJ1iXtt2FBI0E/TIrrpAN5nh4krqK/umo+Js/Zjp8A9LuhV
E4DsFsBpE7XdbdcT/xwM8y62e881Edc+uton6K+5V8lL9XtMJjSczESQjWjEslgm5roLBiQxIVly
1RmeMCouwx99hH2v87DbeFZYfIopVeOriMixhu9iAaKbFulFsRjE8iKOlv+ql1bx9T2xzWb5+6vA
kEdj6/QQFcTZxasejVjkFGBj5nmTT9ji5/3l769G8H3gZwmKXFfo+jyzVPGrp/GP9Z9v+7hh3aCA
y9RU9vSaCK8FjXpaJv9mcZOWG8tj+75h3r7rRgX4iskVGN3hA5liCkYbRNDrv962+IaB+2hy7Cqn
9K7gRHJv+eAK73NGszg6ObUnhtv1UWxzMKwbfLVU6yCOH0RKsn/yotXQLmZNu1HhtxxWEwxIxh7n
Jw3w/kKXxn3jurIE6XgSgX9mzujJw4PjLhucrj3vmo4JyS6ram5DRDsQwKrIVw78dHgMSEa3WpYs
y2UCBMM498sGnGtXnvZojB7bKTunMve3cD0Wr27iA2kzlqSgtfe/MgIUuV8Ym8ZPywtmhkD5RvnX
Noph1xJUWBDoTr0rhCCBIcjbaqIPPMjcX3Gi6V2QZ8X4sm9DloV8ZeCjZpLOfp99SSoOWLMDklIe
gbhw/esWGzEBgtTRYySkhDcXfvejc2j5Sxe+ukkLdEutD2E7waaRg/86i3lXXRuoT9cXSNd76oaD
Y5X/EtCyrCBvKVKPniZw13lbSUnbMTNsn3nDDP0pNC7kspbnsqZZdwgcxn6vz8m2bIbRg3doTJox
8/6X88wZnlNDIu6g871FV22ZgIkX5FWvZZ644gtnaQSANiri3lGlmdNs+F7LFEy8oBqqnoPQCrdg
L+rDmINEhvZOfeibJtu4yy1WYmIFRwjjFEHh4vZDmWIcYwibS33vR/xb7QKesL4VtoVaBn9lHx2U
5dIBihVXhgoi5Po8x0MhT1Z6q1PIcn5NoCBVNKqmHDvxJyIZs857XEJqv0Sx1Q1QrOrHTZ1D26YY
xi5l2BcOgQImof8fAc+f/Db0LHbVv10THFh2btpU0Jq/Mq8d/qRetDvSc41qGGRYdvF4eFC5+u+e
lGk+Z2nu4GxFSt/zNJz5oZBJvAXdsO25Yd0NR5eozIP5KuM0fi+0VB/7JmSnfSfKMG7puIy3Ks++
6JhDzUdAM/NcNNzl+75v4gJBYp0WI5ngmyBFpD4pEIED1FKEfbKLgspzTVggRYeWjBA5fEmQUHoA
S2pVI6ol8uf6Alns2oQFqioqIrSGzVfPm8KbuZl+jAR9kT5ezbcB5KY37ibLLv/J7b227AzVo7Yt
0HxWNjoEr184tO8mpwPcan0etgEWK3w9QOVmpevU/RcYG7htQ9p+AGn6PsAP1FD/+3XhtjPyzEH3
pSvL6bOPNu17OsngWPT1RhRi8RZ/6Hpf/X7RoJ3TR9h5FbrmB9WB8GpOmtsoCrckhW0jGIZMh8JP
qGrYg6y7+qZpqm+0TNsbj22dVNsAhiWjYYuxPOLtF1447olLekwm6HOhGLbvejDhgGPacs5Yrb4g
fV2IoxRDrA5Qa4qf1s+QZQImDlArEWWDR9ovirr0DkmDR1bJ4hG9c7/WB7BkdExc38iyZqRDhwGQ
LLr3JQ3S9+NQBOkLBVl9cyoDTaJPoIl0qtu0JVuJpDfnBQ9u4BspKyV1CPpj80l/EoEKH2Ko4VTC
2WquftP4MMAy31eHl6lazk2EnsC8FvFXFsj0C4SnduHS8fXlMn/1dRzcLEYZF7QLk5CHPK4hsrzJ
WmtbGyPkyPOxGlEhgGJEAs56ATKvU+kGxbFAqXWPa8LvX4Z+9fsBTpsJL3M0fcb+eGQOVLApWH1P
62fKtvaGawLEBljBYUQ/ZpuJJ9ll8UMAfOXGb3/zesBv9/7720viI7PWAQJLSHBhID5hAsgJUPHt
bpE0AwzWzg5mkICHBkxwh0SP5NwNw4di2oQhuosH+qtKj1mYnimdx06NaXCmFNL0sfNNzdE5rEHq
vrSuxu4xC4LnbPYf+hQEufVmxtu2N0b0wXXv5LVEu++oHWx6jSaqtBb/7tp4M/Tgje84RRmgV3lh
aRFjFZyg7rCrxuRSM+wYFIUazLxQ97AQ1IgDK53LUDXZwVloE9ZnYLE9M/YQcd25eHNToPfJSxe3
2YHX1X1L92XoMQnDuMfM6QAUg/ShnxYl1L8LdXBpUW48id58TODrhl3LDiyn4B33z6OrjokenEM3
LPI99MkhgIdut1xbjpEZfXC8pqWomhqdvDm5IymUDqNpX2yDaRgmDvrpsQ2cBsaRz013Kx2avpCu
DcVjodJu3thr2xyM6EOxCelfPgdnDoXkRx3G7XyoSJnsKttjFoaJy5QNEgyVcIOzrm402t1zsclo
a/vxhh1LaIESJwU3A20V+CNphOBsU5HJ4mL/ijogGYdmhqK+Vb73hcu5vzbg/Tq1PXq7SLyrTu9S
M/QQte+VPRGQN4nTZyWQFacgdXYCktysG7Nljcyugi5UUdXyDiyqXfCrq4avtBu2iJdsS2TYsWiy
ru2GJDgrpLMAAnlUnnyEnaX5TkpkYtiyA/6fqUDYeg54MBxHD9blF0LuXJtlzV5FAKEjZwDPoFvM
AH466BDI5EIEv9YX3uKGzE4BUbUd7rcCwRcYPH9ie90jc1H6CIFiuVI6lu9aCLdvmPGbESyOkWHG
PPFq6i7sD+GcnzkbPv6JyRjg5MoNn7ogrU5tsQvuiMEMmwbkXmeeQGRQ9nV4U04Ab45T/L6AZOQG
oNK2doZhhzPp0zIY61sWVD9zld+AVPSe5cXPRSTHE1vda2/bxl8dBB2QsV2MttBz5+MuXaQoS7dN
NuZg+7gZfM+VhzIOiFZ9SKrcJeVIf0bFpuS27etm8J06NbJYS3w8gp5x9IFoKbW/1UJm+7ph2GHi
U+kFKbRLAz3dJGi/OmZq/rhuGLaPGzadJAFp/BgEh00W/hoDKJbGQdfdrn98+cjfISXe5v81aTmg
8cSbEH0RJw/uZAEUvUjz8TlOp2xjiLe93l9tADLN27DoQV/fqYbGF7JA3MND19RQ0DtMInR9cazd
wN8qF9mmZNh2WKHdJCzBi4JbWd4S3D2ooUOyoAbadMN92LbEsOgRNNtDV+VgbPdn8cgKJ/7QA3i+
0xIMa66FpH2dKqRAezIctICoAx/YVtucZXnMjoAwcXuIr4KAqOzn8AFLBQS26/nnDNw3p12H6q9e
AEguTiUB/RCInhe9VA+A4qlKbgp/3Hou2mZh2HM0Z3lTaOaeh1h/yKW4hqhuSc//tj4DywabiP9E
KKcZ/eW9WHTzE/iSk2sh0SO37+vLpF7do37VJ6ReNNok6uRHzprxoNhOtVrXZAmXAWRfHI5bOpfd
gNdCmQCOttlEZFsZI8xu3EV3U2ZgHUrL/qBmHM6a4gytr4xtWw3b9aUqnK4D8RxaYBzwuFbDyUe9
+VTnm2TJtiEM280FSx2RQqAMh/N7BxzuCcWN+eB48RYVtm2JDPstwdOrIIZe38qszg65BJ935G0C
ey2/34TqSz5HTTmCPS+ckYbx0+4b2kOyw5IKW9+DxYTeuBL+H2dXsiWnDiy/iHOEAAHbGntuj11t
b3Ts62shQIh5+voX+L1FX7lVvMO2Fqg0ZCqVGRlhwrerOgi6OgD3aFWXkPQZA2/aUbBNFbvQ99W/
EWPR3cxmsc1ZmMThLAtBFODiQPGqDdAIAh5G2aDxDdCItf5N25IZ1zM4XymjEWZU+rx5CMLwX38U
2SlbTtb1NbNsuUkenrVZAJwkAoBsgs2pDH1VwThtgosDgLKM+sZfZKyYwL+DzFs14UYT3hAghyGf
4yURsO3/G1YNVPE4+j3CI1XN4lYwtE5BcWaNTtISAZhw7m7kLeUM0bZMRHaMYqZfgHavdknSuucS
lFLHbbMwTLtchHIaBBSnfAjiUxMOX10V+hs/blp1zXhVu0t+L+1+6qTo92OyqtNoOT9/Ya6h+Dim
JVYI7E/oj0vx9UAW2y4zsyVGjAADqQSpVWxEvqcdGfY9kofX19xiW2ZDjOjrAEpyyz+fIQRGw3SR
Eh68W0cACHt9CNviGOar/Cl0WolnxyBTcM5BaeBYZ3W5sq8Wd8eWib0xLvCZhWRK8e4c3Phm4YaX
DRATdd0+ZCFqP/MU/do2DdOKW6/NJpWWZ5EiGX2oGEomj6UuZmfjAIYR+wNVZR3iZqjy3ANRv5DH
koCAc9vfN65mSqBy5daRPvuV/mcI0uzksdVGWNsWG5ZLxtqd8RyAxkDmDftFp+tP7nHbPzcsV7aZ
CEXZwbmp7mfjopY39sGmyrzrmqD2oa2hTlQOEKXI03wPEfpv+SjXwiHL2TQh7UMBZRMZwC1nHExm
eHHsFLL9f3pOEbjcj3KtbGtZfxPTzsQ0jbWDRwGrHPfc0LS/CZn3Y9P6mxh2Xbrj5IF5/jy0LjkO
EYtvnMHpV6Cztr9u2G8WK563XYZQvRx9VJwh/Fk41SYEM7Z3GfWNd+BVnzvQreG/ZTA8+bP6p6mK
D5Bjf6l58WHb8hhmO1RNG/hNy3+zQv4ayva17YDg2fZtw2gzpr2Ipsn/3SudJsiijYlcKfbblt6w
WhZFEk3WDjmhLJXs/BjULkgMfbr+1y1BQ2BYbRTTyecO/jpzog9Ug/1+0NFNruth1yJten0Qy+1l
AtQp08ms6FieK45OZEZLcRT1kO3rqloTdbUskglO5zUXOYWc6xno1ZAv7JZ4coR15W2cgvES9nmi
mUt0/BvkcBNgnzBdaJYixxWJtZ5aixsy0elqDqDH3dclkiniexOwW0C2nplOPw2yP40jOV/fDNtK
GZaM8sHIcGD1uXMAjYzy4SMt+228/q4JSgctVeGGKianKCj73UCnH4MLFZ5t/9w04Rz9zHUKTgAS
B0ddRunBG8u1AMV2Rg0bVmFQeLVf4+Ms9741rB67nQ5qz3kuZBCUK+b2fkbcNenBpfRjEPO05bkp
hhNxh4Mk5Dx4wQNIPE5j1z+NKBdtWy3Dsv289hIaOP+3z3qIOEpEuXBW8ISWY2TC00HxqfEOaGNw
kaXFDn1gIFCcg5VY1LIZJhad8Tb3+2ipUkAV7EG2+t4v0MxS9dv6/VzXRKOju1zXRQkrGEJQ9AEK
KXZLA+BjTir28foGWOzZBKT7UCfwUSgqz6pvoj3C0OIg0DnzrXPBL+VHXO/SvODb5MVdk76WgaKr
FMnyevUwmmKQHKs7sbLZtv1YDsGb+5mwsfam3I1+VxJsmSC2kcfJg+J772y1PxOPniE/3pBalWew
bQwnMCsXoFYDK1Pgr/Iv2GZhmPiQDLkahxQW0QY9e8wa4TkQF4c0y0M5NZ1ccVMxFuWdzI7JGC6E
ypJuroozB5HwIYnA1q77sjkBwNV8gjwQqOir/q7rgvSoclGtRAm2yRnmXgWz/t/SCysBaeR9om8E
BctNOqG6d/1AW0zeRIYJLwZeCBmw8xQ4BF2So3dOhux0/eOW/2+iwipcGlmWiPIs0YWy53GsPxUh
ZOdmmegVr2IxSBMahtdUiJZzjrcVqNz10L0iShgOy+0KDFR9cBfEzfXJ2FbKeEvzYNDeHCGqmkrR
HChDb6QG3/lKZ5DlEjEhYrxTnQqaugBjjfsbzeo/mjz70rnVbc38+yRxn+u537grhuFzEeU+IbBK
NFHRkxw5ueuzsfrsbIXd/A1Mb0cdh31bnAdVBckBJWmvPc5tSNfKSLaTZZg96ev/C3GF6+VnkBjT
kzv2T72ANOP17bYdLCNCj3z03HqVJifhDx8jT1xUnX1inJ0i6Hf3UDzfNoxh4s08w/hYDI5+cIzd
icG/axhoGoYSqZoENDGnxMvWRI4si2bixRh0Jmc9wYkt7N6Ksu4ITpqXsITBXJ+MxURMyBiHovRY
0p4gXeaeKXf+8Qhofrd9e9mnN9cV8kxFluihOHeVFs8ib/yv0B3INzU5uK4JFNM86aMuKKGaxOGs
/pFC5/ODaNo8PF///7bFX35/8/+jqRZN2WOjKwfvMJZEIKgM60OCHOPKClmefSZIDAgAkRchQukF
xsBkDrQsOftu/k8Bt3h9ErYhjGidOV0wjBCqgUPPP1FOzkp3R537n5aDtG0Iw7L9uI+yeQ7JSWtw
LTZtlu84zuzrLCZ+iCuSrzhc21k17FvWs1/5FS4+EYvgxtGq2DvOKqTLttuGWTOvnQGIRskBGLTs
IHrc110wjjcJyH1WXq+WCZiosYp7bawBCThPKApwiubwVOdi2x1hgsVAoA5VRamKc9aU+ucUhezU
RQM/e1pkK87CcpZMuBhUY6VLeVCcfbQHcFCBRVAjqnv/LvE35ihM5llWl1AIQvLgLNtp2k0t5KRF
z+dXr22SL9ePq20XDLPGOynxCooZgPVLnIiu+DNUXzdmQMgy6hunod1Yc9pLRLdKf+MCzTi1dlYM
zfbPDVtWID0GjaXAtxkqD6kHzHOp67Wlt33dNOOad22MoudZBV0z3E7Q3y72mQoFOWxbeMN+Sa9H
6J7Ezm/mlqPeVUWFYD8doTx4/fuW+58YFuwHLoK9EZJDioZHXfP8f3NcZMlxsZCzXVbNK67ofUuA
oNF/d3maGnClKuS55uQhl+kh8kDG7E3keyHDy/XZvL8dxOSYpQ7tC5KgqSQD8fOtoALcnE7F9BpY
3DYF43auyoY1aR8C/EzRqYH1Sl900rzQZtoTh6wxzL8fJBOTVTar80JKSKufozLJDkOT5MiJO/cq
zOs9Fd106LLwA2Pi1/VFs03KsG3RyTkYHEedA3CV7MeS77MEEiVI5wCGiOO2EhnYhln27I2RZwC2
hjwj6jz4fM+T4TNIvO6BlD7PQq5QP9iGMGy9yzpIELkFKDinaDwP3Qi26oAc8hrtUxU6bo/bFsww
+gZ+tYF+BO7UDmg4EeK5TKtHPGGfndWcv20qht1PQ9xMIJglJz8S38E9sGdZBkQNuIXDJvtyfR42
azFsf0K6hegRjKV6EhfeAJLgtvlaB73l4yaKrAlTALtpgwAnnpv9JIg+lHI1H2L7+mI6bw6TCmda
RyD0O2u/f41GJHWKeJvsjUsiw8qVS4NWdcinMsoISGmQytFyteFk+crfORZiIsegP5TMs7ek+4Ph
41Tr/rC855enfNxw97AOxn0/OCMmQ+zcz2MCcih6mgW96Nb5Vo29QNN8u8YDZ9uE5fc3m+CXVQeG
fZwfytufIGgV+zp11/oobP/esGUOKGCkwUaOXH/ZH2jbFK9gdJanmG+MjUlk2DG64sPRyaE6PmWJ
4khpOinbVXWXRqdNBmbSv2bg5QqhLYqXqPKAxCFTKPxdTUiyrfhITNJXwkMHGU0PNQu8Fk9sBNxE
A80P6Uj+EuRrpFOWrTABZUyPkZ+WMYAtovu3qdCVEzX9x6Dz+P76OtkGMKx5KRJmLGgxDbHofpPm
MUOgc8jdjZg+YmLItE+7LBMtSBVrCCcR4uffIpT8dzIQfrYSSlnMwSQFLRyfi0HhqTWKkQa3dTyX
oK+L02EbwIiYGDIGBb8wAYEHYC6ThG4OGC/HkGUrm2D7+4Y1Q2qXiMgFXTFe7aM8KOjXo3EJ79Lr
e2z7vGHPTpGwIWqVC1Fr4V9coGb31HHXVGBsXzdMWdfx5DW1SxKIWKt6l7Ban8CTOxy3/XnzNm7S
lopmWXk3rStEMKq/mXu1GlFY7gST+dMvSunRfnZOw4iyDgKYpVdzIulphIRtsFF6F/rw/3XYw9C7
Re0Cq9CBgHDnD6Lfz4tK9KZFMlFkTjZ2DNWq/AwM5aHgoNL05pUKgWV7TQxZp5VH3BqfxmWwo1lx
HlfTxLZPLwHYm0sMrIlcFRFuSdG6H9hU0X3YxNse/8SEjkVTHvIwB0yy6fS5zujN2Cuy4446BOkq
hMPiPU2WVB/iINngB/OJQYxqN9QwWSaAj/WaZO3dYxvCMN4IzD7EG5r5lIR99WVWfPgq4uQl7Atn
2+Exa7IE1XFwo8wLSqRm6Y8lC63CMb9cP5rvN0Z7rpmF4YnT41XlZT+oPxftiTPoAj1Xicz6BiV5
EMVVeFQPDp6/ZZ2yxju1odv5PyJfDUhchg0h0X2gANJew9O+u6L4Q+axK4eROKnbXSBOzQbEl2X+
aeo9/r2cq25L+IExlrHfHO0oInmbDS55zmok6Xag50+7fYGW0h/XV/Vd08H3l9/ffH8Y87rqw76/
+LNu0AMBhuTbkVdTsyL1+65XxPeNUwepczepKyK/dzSVyZ3O+6lkd4Ej0N20S6hq6IPLA+pPJ54q
6ZaHbdMy7pKuT1rqS7+7NPVSACUQRT8Kj7Vrz3vb1huXCWMF/rSqsS2ggwUtQ3NyOPmNw7mW1bTt
i/Guk66jwHjpVz+E6vJPbe0UXzm83Iqlvv/3/0rjoJk9ApX/2F6YH8noNLl41R9Z4ZCXsgnJlnqn
91cix++mtu9qri7VIjzVg4r01CXQtwIb8AlZqmgndadXAh/bhJbj9+YYNzyO4iiLwzviId1SDQir
gCNGXztfpdR8f0f+yuhQNioehVw/S2RBgmOTIHN0V6LXdxP1BtbLNPW4a6HnTdSFNHFzN0meP7Xu
Kq/b4pT+erLi64ahT05Uji1L5CVSSeTdZDST2ZNfqCh4ZNLJfo20ZWtvJttuGEavZYpANJfthY/o
l2ML6b0gzbjDizleiSZsQ5gGrt22KueuufzB9EUQ6TzjTCX7sQP/93Uf8r7rQgfhf89UFIZQkc4W
hp1WzuqR4uktv2QhUPwnUpeqeYF0b5aAdBPquuAZuz6o7ZQZdh/1fTKnTKhLylJ+m5eeewQm++X6
xy1n4K98Dq4lPbFcXRoxe7cV6T4Pi1XKuZv3YYIOpm3DGE9BGbSdqwDvvoiWziPAkGMV7n0/umnT
4lswJZswJ95fOR4oyoqECKov6JxtoZvXidugBoQ0QdfdzfWpWI6Zmeipmrx1c88t/pcEs4MG5u6P
AHSQA7y4bQjD7CEA4o6ylcUlQzzBltBJfI08Hstd4ydgYrk+im3rDfMfnKxgmdvVlz+UXRK4mSwD
pVIl0JEYS3ToXB/Gtl6G5eMCj9qMt8XFl0hmNATUBF0PYdt4XcbGYiFmxsevJhCHZry6TDSYvgkk
Nh7hv9boL20TMIye9BP6rYKigOtCC7lfIBemkbI9BaJ2Vu4q2wQMEye0hcxkk5UXQHl1Dq2LCVhV
zyfbmG7JX6meEtAocOjqyzQO7IFoHt8wplZciGV9zL5B0InEpfIoVr+B+pezcInPdBR4qKxmGWxD
GHc5Rx8Bz5kENVsNfUw4qOGU1Rk5jBooqevH1LIFZppHjlMRjF1dXnwnoh8zP57vtZ/RLc0K3l85
Hh6USrZzU1wIcJDdqeJOcGaDqsfjtn+/zOpNsINkIXMLhFYX6oBUnynP/VlnG6nvSWiYMNJ4krau
ry8Dy91ix1voRu3auM7WYjWLKzIbBbMcl7WKp/SiOGguJweg2i6uwhs6VI9zPGxjuyShYckRYJBD
DLbcZx+N4yAsrA/xVvJXYiZ7wDWkUcOZswuoa5ubIWlrsoOIBugur2+xZY3MLA+YPhg8dlaBXkff
D07a7ppo+FGn+sMItN3KIJYAx0z2UOYPsW60umRJym/UQqAJbHh55BmYa8Io+FTnKFhtm5Bh1FkR
yDGMxvTik3zaNyL+Rbpkuktb+fznZXB9FIvrYMtyvrEMCewB2k3bCpy80XCYHKf1bgAQ6cF3AYWF
tc5+2yjL729GYWRMW/BX4wAHC7K6AihN4wrflQwSdNcnYnFQZj4oApuGcH1QwYImZ2mUB9wH0gpg
0F1DCdsGMK0csJJ8dOcKMqGg/yIqeKh7cBVe//e200v/u0BEebObKZZdJoBMUGZvgke5SEJKgQoK
yLaDz9fHWXKe77xpmGHilevMTk8p+6zkWOd7BYjiXjmBPggHQUEZ8nTfpV5zo9PkOanZl+uj2szG
uL/B6j5OWUzw9JgKeZKgG74fWiis/XnnTKUzfQQv51oJzbJPZuchkI9g+Bml+tHNfXhDelUeR63z
lanYvm5E6irVlR41SS+Q0/CDvWxKaMVyEHJtak3ziNlyGE2iUFlU5ZfJQznoWXCH8Nu49701cVXL
ZphthyRwHZczpS4RbsAFMvIM/5idOir5MRzjX3m++oK2LZZh9uirm+PUFyDEd7zxO4QPm70fgyxz
xRtbvIrZhAiWfZzkjtZ3nOsXmaJsRtHsewKPyybKGWyGYfNyBOuZy5PmDiSZ94MADiFAMmbl79s2
wrR5ZPSblFP3AmWpeZeJtI4fiFzQQU1wnKMivktpzzexbWEqhuVP81D1TpbkiCGSod9VvPdf1dhF
92PgJP9et3Pbfht2DoUTgV6yVF40HvjBAZT1U4omo2bc0tXikb/aEiutQuREe9hGodCT2z81aVXd
hNM2IDJGMMwbN+2ICWT1nXDc/BtLtI+yWpupTbldYkrmgNEYie9MD5cuA+5vmtgXTUDB1I1pDXYM
UD/0OmtXkokW6zC7EwXAnWPPe3WROZ/nH6RDD/xtFDWB/DymwD7/3LTnvmHjzKvzaHJZdQeCiWfp
gskoraAMef3jtjksB+1N3KCoh8RkP5FLVUHZJqqSc57ln2qJFMz1ASwn1jcMvJmdYRyGUFzIFBUz
JFF98N/dE+LIYVs+xDesPHIV7QSP+wtgquE32qr+MFUVu0NNbFtVhZg9ioB9hRzPzPkzxE4eOx9w
kbFA/aZI4Uu2LZNh2FCnHmsBubLlfdalNz42Rh0ikXXfrn/f4grNOhi03Jpc5iL7ocP4VzIEDxEF
3kK57i+X9p9dt5UrB8qy32afok4mMYV1m138pOyaT1plFLoBad6p39dnYjmxZptiR7oonmkzfx6c
4SPqRPke2Njh1CJJtQUa7hGzS5FTEPRBJji5NCg63VVdwHpQTYXhNt07YvYlcpmzMOJjf6lSmWMK
XvYCUfKtl7ZnmPTQzVMS6Hb6rCr2vaIFwqcY2ZdzTLp+JdNt22TDqKtkIhNz2fRZRHNG9z6Rk3vn
KbdnKzZtG8Cw6aob0VgeYwCp82bHO6D8AHhi++tHyPZ146bmXum4LWiYL9zTSbUndRjXOzz3N1Fz
4AAZxgzE2ijU6KPpKZ/wBmg4oLDnJOnDbaVEYrYdksohaczm6TODDOuTmoX/C3GO+vf68lgszOw7
nPw81MApTp/pjMdL5IztQaExdOfR1dZWyw6YfYeaTJqWdSIuINYv033Fyu5Ex3arO6XGoxuJEFK3
1dA9cQU/rZxGHmYi1ugnbAu0/P7m0hyG2SUQHeiemoQ/sjzsjrIKT4g1p5UDanlE0mXZ3gygQrys
OuCynmSVgZDAodFtEXtNtSujUR113H0Mmm466Sx+blsu5MqwljfyX2T13VTo1BHuhQ3Q0KAleMQq
Xdb3Ok6/BDkaHa+fL9vmG8YNvJabwi4QEixFxUYDWo2zNbGf1z9v2x3Tuoei4hKEZa+i8rqzFug/
lH2zXxoPrw9g+/+GeXNe8BIJVIZnxRLRRGUfhrdzNHbzadMAZqdhJXRAot7hlywsmf/YQdtV/Igr
cCCtuFfLEpmdhtNAk1F4OF+A8qQAziFQ+hM39e1qcs02xBKIvDnCXd0TB5K000VUDAKAg9fVzpEQ
UIyqXV2JVUkQy5k1Ow9V7vluUYbzBV3s1blKym8SbZofALD56uRII13fEUv4ZFLVd2OeupM/JK/o
W0arm2DS3YvOab/5deMfK9JWtxmCkm0GYrYiRlAMiFHc4bif2uy7DPI+2fV9Np+vT8Zyfk3C+m5O
BydPfFx/ZetG+wkqkO0hLeZopdZg23rDvnlROk5SlcmrirwLiq5I4ca6+py2KlixQNsIhom7UwEU
dxt0TzOvq+Dglx3jPwfeOPGe4JFf/9q2UIahR4S4vnKVeCWkZNVnCZaC9Fs+lEGyzdDNJkSq23FA
Fjh5pSGa4oWbkoPbranWWCzDbEKs6rBIcaWKC5Di36oS3IHFwsoe5z6AZ8gNblojEwEn57qVeV07
L80CZD1qVHD7fehCn/hwfYAlMfBOQtVEtPkEDgQUBfyz37i/pYO0BFKCD0vpHuJXNxN0WE+uX68c
XYtpmNC2KQWllyKpd4kcQAY74f87OtsoEDyAwf/rEjO3csPELbyL6N35V0S85i5z+BrAxfbXvf9+
nXCUIitXt09KhdFXiJ613r5IebmGCbDtg2HVugL5GNFZ8kU72t9lMrhTTr0TIzJDHV40x8JJbvoc
Ih7Xt91i4iZ3PXNFEKNsTy9NA7pfbMlw9JXMd2m5itexrZhh3k1e0qzWbfJFliy7U03t3NbTKmz5
3QnQ2GxLzJQWeQ+pxFc0e+sbyqEa5aFPF9k6uZaWeNfCMcSyVW/uWJEFYQGSXOdFpH39oD0+HHg8
jDdTjV7jEGJDG7YCwxhXedY5XV6J1r9IhwZqFwkFMVzdsgLcxUH0en2Qd29YDLLM8c1cuFTQXpwT
oJnQaXIkDE0UwUCD09z292Mlzm7P16Jr27ItO/ZmqKzzx6EfsDOsgtd10x7qP8yLzk4g0/3/g/LE
dgIMe/cbwIFzruVrRZvgME28O84MGYU49n9dXzTbCIbNV7BJjddh96QbPAIiJxye+xG087Ofzx+2
DWGYvdLEqaEbHVxoigrweUimuduDUWAs92k+r2nb27bEuNCnvOaAZbnJa12p/OjhNBympUWh66Z9
iIrNSuRjWy/D4gGXA2o1aeSrp2t5BD47uneG4BPecmu9a3+09P66riggnv89XDSPyyoY0WbeNJBw
oUigl2J4jGJUgsDjnu6qzgluC+H+BqOvemwbyLlf36h3vRkGNpxBFNI4IHnWP/HBAy8Nh1h8GEdr
Tda2rxs+oErrWRBHpK/VAABPkif9IU3btUb9P9H6e6tmWL/q2CDjgRR3f6QPh3AmR7/OvG9zTbxn
aOfKO79PZ3BZgMzilndBuIt41fwgCfiiRZBDhbZJ8y/uwL40cwGJmFg4m3A5WFfDWwyx63Zz4rIL
xcOi3OGWABtqizfNmhe3Le3y+xt3JNsWEgJT1D4xD9LsIvbcfueGgItvPBiGk1BBInQf1/JVYaBw
18zevKvCshpWIsB3AwMskOEhWA5N2wR9RheRE/D9eNDPYXXdH6q8pfuqSH51btju8URKVqzYtmCG
s3ClaL2oT9PXUqUByl9eV2SnSEHkemVGlrvIbH/MSITnq/CRflk0W3jQfRZp0XzIuv5jgV7Lw4xm
0ZWhLHMxgXEkrPIkgPbqK8lx5kORoJVCAg+75o9s3ze8Qoe04BCNofMCDcuz7wf9E9QC44+bXI7Z
/dg00HuPZdk9+Y7rnfuwe/2zPNs+brgEP02bSUQjvaCA+6zwUj0Xjd5UlaKx2fKY5Xpw1ASbIL0j
71UUfoAEp3O77Z8bBp0JpUcFJ3xplnY4MdT1QzqKdOXrljvMxMJJpGOZ0HHwKMa80L9FHGSRix5v
6WbTacxqhE7bHIcJimujTKoy5t4PAunymyBJEPE1Tl1u0jTGJhh2zOGYat3k9JKRYPxepYtLhfqG
Wvv/lqDiL0AcGHcSHeO9BSEMIm+UGFrvyNx5bm9bJ8zSQwKq2jVhL4uhmeg4GVGONGPhfFUlo9OR
5OU438S0zOjh+qmyRRYmNK5Lm4DObJweG+a2/8hBV57aNclEJ6TO51j3+0rG8OpRC741BBplFMfO
IUMOMQXvfgGW2BWfZTmBZtckj6dK++j5BKdbkacH9Ol0d2PeBsM+5oxuYXWhIFn4763YoRe2lVhT
SAi7bCfkkLjHASXMXav8INmVEyQWt51zs5uyIWpk8RS7FxkrP3zwU9Q+jtPYz2t5ddvZMByCH3l5
okAD8ELbohkP3AFsKq1KTk7Xj4ZtQ7z/rpUQpUyGws9eiUuc+4bWxV1bhw40qukm8Wtsh3HJ+4zU
SOlE0ZeIudEj8QomnnveghG4nqcuWDnjtoUyPELeAUFMgzB75Z3fnCiq0kfHS+KN+2xE/8TRBHWn
OsN7TBHwMoQzoH9hFW/i2EO0bYb+MvYY6pY4R64fDfesz730LAYoOt1c32fL8pis/BHV1Oe+p+98
d/AepPb1p//Hc9USx5m4OCChStbICKGIX+hTUKL/MVRtceQ9hIR1lY8PwGX6O+jw/Xt9OpZja+Lk
RBrEGetH/pVAgVfed6UK5A4kuiT46KDVbA1Wahtm+f1NfK15LnniNRqVplB/J8gcPoKxwXsQwuU/
ts3EMPB0ngQ2Y0xfHeGXX3SHjnIhyKx2aZ1u4SDC4TJsPKocVlauzF/lCITnpJBVJw3ILCr44TxB
h9G2mRh2PpFK1j6I/V6bGa+7OlfFQUY59J7drSMYNj5kYRapqkxfIc3n7EF6+cmjEdvPwxr9kG2/
DTOP/CBqRdinr66M/A6KUVmr9wz67fzIHDmPK07XEl2YULkMDV652zJ9B7jIcC9KNR5ZN4FnGAWD
Y8WKlXvQMhsTL4frvYSyUJy+UkKKW9Wl5NjPdX8DNb21YNg2E+Nt76STm/muk0F43nP2oDnl+7Tv
9YH03u+4rte4km0zWYZ/Y4eUzhBd7uf8NUol7eF+4R73JQny+5Lkzqfr59fiIk2wXDVXkoyUI09B
e+d2Yt3nhkbJlrocBf+eMQOfoinBqcMHMZV1W+5E2gHr1zj57K45K9v/N8xcoVW/E06LOypuQKiU
g3Sx3PVz0KxhYi1e/i+0XNyjY5jO6sn3ZuAiwaOa6ns9JJDg5N985eid5zrJijexzcaw9cwHmGAs
G/VE8zYClFuIZ6/y18qktgNlGPrYOq4PsgD1Gs95eyPzTj7Qzr1Ebvnz+mGyDGCC5gpnniEXM6pX
EMBcoBrq7P6EVZoMa21ZlkyDiZajfZTmvPDVKwBU57oDBiwq21uouQ8IROtkVbvPNo5h4u2girgs
tHrF22D8ASqFaJ9meb/PxwkcXoIMx6xJ6m27buLnIgJaTGDc1Wud9xXaCFPX+VdmqbPieG27svz+
xo80dAo9P8aa+c7wFfpx+WEk2aca1AGH69tuWyzDzMkE4v3Yr70fUY0iINBiD1CC1nvQRjX7WHyp
hnQN9Wl705kU/1WYUtL5Pn+pPDQsAkGs0QSbK286DRqiNkiohf/UaRpMuwAZhGyXAmLu7kq5FoJZ
DNQzr3sn6Ao+i+5polF3HNree3aDOft6fSFtO2WYv2ZBqoRw1OvsK4g45hCHcfCOAJfvKkGTbQjD
BzQc6OgQbKlPrIMo5RSQZwLNrZsiita6lC1LZGLt1Aw6BVDHFK8apcKP2g3uB78XL9dXyPZxIz3n
57HT5o7InuhEBN65qhtcr95pl6HXetsQhumHMgWLeBKp1w6l8n+TVLE7AGPWuFT+LMM7mXsTacej
EtrpYUV+AJIL3UyHgp+s2YGGeo6mXQSGN/3aQv+4QTFaZ4WmO6ghd+yYqkD0BwhcofHyxOqKD+Ft
BTBmNjwgy+cHv1Vc+0ju5u5QJxdJIU/4sSoJkx9Dp6bVKU6b4RlMe8W0a4WTiuDcI7jL5zPO8Uzy
HURkvCw75D26Mqo95QXgnRCv8VxafMqLFo2F/wgWVX5y2LbKhlNSU+OMQxKr16lF9idgzXRUnbcS
1FgCNBMOKJ0eEORkLl50FJV7mi5kwKgmil1eEn4um3g1ZWYxJxMByHMVgBbbz14mj31BMBLuRNWf
HLEqSmXxrdR0OJGTUJ02+Tdogkx7lihwk7kZCO3KaY730mXNP6UGacL1XbEtnOGA/KmMRUlS/VL1
wb9ARX/nfd6IfevVj05LwMp4fRibFRtOSAdNWEysyl4UjdLjUE5sN5boLdz0dRMNSOYwiJtO5S/D
BN+fxXr87gCn8PX61y0bYkIBSQ78O6pv+sUvIHysSPOTy9j92RSFf1ws9hCWPv3n+liWdXINV8TQ
reS08axexTh0IXKGvVogzM20MUtlggEpPE3MXS998SNQxhMPgSxHY/cunlaPlMVCTCSgTFtXpl4R
P/ypDaFO9BTJpDg44WrQbBthWb038Y2fR7TyR6Jeg3DqTmEa0BtfQ5e114BvbdsI779DdGEbznEv
44dM8Bva48GaMzSjX/+47UQZJu7j6kWiRZQvdAKKOKuCT4Q6atzxDAqJMwNIeu7Qnb7N9v4ws71Z
rSqjYZKxhjyygHDyCQL2YjpGjtPr4/XpWHzIn9DtzQCTKnPW1l35Ih33GYmZXO/kAOGMoho+5n2w
tYBgYgEFursih3vRA5i/5w/D/3D2bU1u4tC6v4gqIYQQr9jGfb+l2+nuF1WSTgQIECBAwK8/n2e/
ZLPj9qmueZlxJlyE1tLS0nexwuRJROQ5t8oTs2qNBsz7kPYQWDIHih39zoEsowkMSfOKvX8+TieC
ew0E5L6Zg5l2+gCcQC0SN3AKq6VWnuuxnbr+8fv89R1o2y3STbk+tKD2PcxtmUebooOC3plpe2qA
jr//dX2wNYOyYXF94D2BQJSDfE9lsWkpkRK/NkLHN/vrDqyBEVFPsvjGWRw6ktp5b0E9BmfWulPj
s4ppq7RXdcGxAokC2SQRiAF9QsPpS1qlNCarsDYmJ+EooUwvWIztYztBuWcDMic50+A89fyrtToq
qTWL51evwdz+4iSIwXsoz7BCT8Tw2o1Almr2oPFkDmBsthcq9C7BajE7fwnuuDgHS/j3BMLh2v/+
vIJ52oWkqg+tE9W3IVv0I2OQ9B9H8fGVCQT1uP99BzbyGQBMVeOcpxU7VpTN3eh0u//86v/uDIk1
zE8MDTqzfslu8zDLvYSqXsRX+G2ptxJK1p5NfR+iNzseus69UUDTyZfEGSh82FcvFjvBFHwoXlWF
hnNP49Rk07jtObDEnjgLtjj1hVYhzq3tqnEp2C2JaflGOn4p2qX56NzZPsu/J7FYK9pJiFXOXUyy
A0N3JYZNgJ2mm4DBKfji84906garKB+quM+DcGQHSD4MbAd/uFhsjOjOHTGdGqJVlM+KZ1T0kXnN
Peyn3YzVug1q73KROTnzCv8ORrHWsMu18kCXbrMDxGrIDuZjCmkK2txRax5qBnvvr43UqiiHNs2R
NhhkB8VtfdUGIbmKa1S2n1/9xDitYX4zqJte7XhwC7JccC9G51JB4rlM6rI+Uy3/u44Sa0Cf9Zcw
N9NoXl2YTfdtRNtLAmOzCyOtefeIfg47SL99/jonYn9tTSCobmdRjPENFeb6WBS2jbke5tbbAL6S
JZM3fIt8bb72adYKdq6YtKyNnx9agBLmixa9SfejiGWszzB4jyn3/zYlxBqzB3+WsLKc+wcdxx80
fzRReANz0/FiwM6z02Bu44eIn53SJ6JSHH//e2Vnuu96SL4fKtEXF/+Vh0cbrjMf50TAiFXMz0sB
55+YmFcTNaDKccZ++65d9rEv6A1lw5lF8tSUXoU+byVgq0TWrzYM6LRrgM7ZeVU1HWRbi3Nq8Kdu
slrlrUcB6W2L8GArU0GsJLP+tEUuG7NdUHqsOpNjTn2QVfDrCKKofeiHB6xlFkjExt8XcMfYfh4t
JyJzDdqjcVthsGZzMG6srwYweB7gDnhwOC14y4Vvb/0lP0e7OPHx1+J2ikdBK4sxu4LMstuJLm5u
gcFaHugki/dKjuLl83c6MWJrLB/sf8AJq6w54MCxFjsFz2e74dA7OKfAeSIm1/p2qkK2zIbYP0gv
StkIkG4lyJ7X3a2BxZigSDMhfiga9qXTOrHG+LX+2NY2XIKDWRja6kyg2f24ALPSf22SRauon/1W
5xMdwoOAVeArlsliTAAIn+mZuD8RK2ukn9JiYmiChofZyQp6Xsscg6zZx+20K2Y3n6NDnLrNKu4p
KJSA3xfNQYKxuZn9sk0hTPYUDF/T3qJiDfTTIZkroxEvM5shDlhrHHON0fRNkqrYTJPwz8TlqVhZ
Rb0J4nxqurL5H4zEwM0buCvLRW2yAf40+u3zSDlxlzXST5ReF9JShOjGav2rKpBgXBEVf4a8o5ti
OAdjOBEva7gfLumWuqT+oVL83fAcRUZ8qxEdFRCThgTXvSqfwNQ/s2SemAVrUB/3QeZowhjdejmF
m4KRObE6+vBC8ufzYTuRYNaAPqOnOMzB4TtYOsQ3vHbVtyxsvXN9oFPPf/z9ryW4GmxXjL1pXm2e
qVuas+mybrrqHsyec8f/p26xincberIzs+aH2bP6nY+K7yuvLKoEvI5zIlKnJtdqrc9jSJTP2VS/
KshdfI8Lwp7/0yXnTrufAVLomc3eqdm1CnrZlT4oEgM5GF+956T5j8w3I6GleQfEPsokUYvbHn7d
Z3Aspz7/auFv8yBiAUygDzQM43JLi9KvrrwCPYvN1+bXKvhdZCzJ47l+5eiCzNcGFAcIS+Rhpb9/
6QZreB+QQ3PTxiU/8BkasFJBQbUYvsajpWKN7YMYqOmsgESFDbHk5lM7p+WROv35s5+YVmtsH6mM
GBRMq19N7uhdLkh1Xx5NyAiEGJJ6qh8/v41/nD7/KLzXkD5eBzzC8XXzSuL6Vy7dA/xuL52e5FaU
5oG08w9XQjYXrLJ9CzAInK3fowJ/+vntT73lKgfMQagGt2DHNJNpTvO8ueHh0Ve+idLoqwfCYi2K
58YOp7RZk18dedVysJdKwjjg8zc4ESVrlF8ooiU3uWhei4D9GYe833n07MHCqYuvYp7Z2puLWpjD
oGykElHNCD5/qs+xEU9dfxXidoTGpgi78OAgTJKKxZv3cDt5/drIrMJ7jihsKpkoDywjEn4HUL+f
xDn5zBNPvsbyQWwLLsDca17/Q8bE0A2E+LU4hws+sW6sIXx8iaid2qx+bfsAq4WX1UFylAjkSU7j
c5bup0JvrXxX4SiCRVAYPji/q3m44w2OQm7cCHWjC1eGvFkSQAFCWyRgVHdNlMii9uQOWDlb3KjO
1uRpLLPM++bmUZ8r+v85sHCjWU05woE5cFVF0rzsf9oJ6LI+y8698qmLr+ZbyKK20lXmp0tGdUIo
PN8BRDjHnPpnMsGjrybcMEE5CzybJVURDt2rZryQM45kjrqtkT+mn8/qEzdZryksgLdYz+BmmVv0
1MFvT4+GivzokTZRcmatPzFO66VF+F7dQeOFpATkWlR1sKSIavMlNTNgs4+b5L8KL5GbFv0CBut3
DyxnugAsPnbuzIJy6tGP4/bXxaUGfCgT8JVX+ewlopx4Us9f69bi0VfrxWB7P2wLkBYBWnnQU+SD
cv41Pi4ufnylvx7d9hoESJPTFOgGvc0BgdlnAYirX5s4qzoRR20yVGg9pmzxrpVarqAt8eDo+PJl
V7dwFbuKw4mF6RxOqxiiRI9BvytIee604Z9JEcOzCl4NRFVHFkNgOggcaotqc9NH+imyZ3edp+bO
KoDpXNV8GqSfGsiGmwzOO2MLFYnPx//ExdcrhhCMIbMdfXSH+GMOYCfh67PV2qmLH7u0f00d3uih
WTihEGAVYgvGcQGP2/pLfGO4a60CtgqKqQBOAq6YAZowx8QsPSO+UoXj4quA1fCMKMu281O1+FDM
iUp1D+jSuZx8amBWAUumpinDPMAnHbv5aoYQ/RNUt9rLz7/piSm5hnc7lMWk1mGQGg++M3Nv/H3v
Y7Va4PzwlV0QhmcdtkQIx2VH0rl230wJPT04G7qv5fk1tFuGpkTDCDnBgY57H0x63gTh19y/8Oir
gLV5J2AuOPhpQctps0RDOoz1l4hfuPgqVmF/aQELG2jaaqavWm59GOcRAo+eL33aNc66BXFpsTmj
/zPnmTf32yGApCHsPc3281ucmJtrXVLb9D0aXVhMCLwR4LJZHIU3kfrZl1Bm/v+RJRVOzSHzBYFL
DvlR6ajYhS2kB7/29KvIGjrN2o4fn76H7wKOZ1y6DN7h84ufCKy1IikLJpaFOGxP6TzXu0pM5GXJ
nJfAbbs8M/ePyev/bDwxOKvAonzprMcr5J2iwBHJUj7JrrvMmbnhfX3NwNz//FVOFGxrwPSiNId1
QM5Sm9GnZYJMiWlvZUag23BOPfTUaK0CjYcR57pjQSqG/KJdyH0z1NvFO+f2e+ryq1BjRUZr77i4
uHoGiq0q89QJaZ5Dh+bP54N0IhTWkOm2go70EgcshVMAfUT3ev4TwuPpTF//xKdey5PmS0OyBo6w
KVf2NrciBdYMOKbiaV66JBi+dHzgk7VEKbypPDoGHiqsAbBLQ8mSLMtZdahTQ7RaJ0Ud1PVgOUN1
mHk/FI07lYwMO5ivfYHjx/+rgmgbW09RjIevYv4savjYZxKk488vfiIG1nDkRZOZhZDGSyN/uWdo
eLeyvhJNeOnC4PD5LU5M0jUOue3DxQQVrMFVAwzNTgcQV71iOC2Otl1R6eZM0/vUV1iVuC6EGZwc
FpbCmPMDKr1VUkMm4/NXODVKqzAWpPNDlbn/maaEmD0hY9oG/CFY3PbzW5wapVUoG8h2G9dRmjKr
ijsa5P6hFR3dFXosz9EfTrzGGn1MwXapoM0VpDpyj7r+ZWE7f3yLDN21z9/ixEdYI5BZzttFgO+f
irJa9tDOiL9lpfya2rZP1qDjHIaIcSMzJKOivXF19BECSP/5k58Y/zXcmHcTzs0oUimNzJuJEGXA
AkNJGg6TX/vCa7QxawvotSssN3JGM7Pz906zazuKM5F8auiPv/+VJoDCAU42ZCztshhmwSF2wHKM
izNF14lEvdYZVWNtK5dTfNg82w9Zc0Nn7H+ruL45Zumx787JYZ+ao6swHiCa46IZYax87wXIEv6j
iiqZTND123Wq63eff+5To7WK6EHSaOhlEKR5CF3TJvvwii/2OdYgYxkUI4MHHxZlQjR8KSEUFvn5
uQbkiQ+xhhbDsTXXbmpZ2sb5Wzzpe7c861jcDrIYEj35Z/ZPJz7DGmIM7QMf568T1rSy2k9l9Dsg
6r2X2UdfnYPQnnqT4+9/TVjFUVDT45ugHroJYj+VNIOSJntqKr4tvlojrTVHq1K4cYxUmAInnW3a
dppxfsEV+PBB9rXJtFYanbLJNzkfWQqdhWUHMs9HFelzurInEtNaaZRKU2IKdSzN6+hOO/EBm5g0
ju3zlwJhbaDtyNjDrxdpw7j/VFK7cPP/IZN66huvopmEmU8Xr8Q3LslbmNvjbMVxsYLXmLmP0Yr6
/CVOjdEqmhsURXEEMYu0yMpvEsdSiUEJIzLy/QvXh5318eT1r6lauWzAPkUG2FFBwNRII/ZH3lEZ
AV/x+R3+mY9wh1WbiE4ONMcISYPUsDeae1hRNqR++9rFV5E25IXvl3bhKRnml1yBRON3X2Kd4sGP
CeSvoVl0rRzxmzAFKPOn9OlvF1n/zKLzz8+Kax9//+vaSkM8ssCahrJ93ovRfKdtqZKwNueEaf+Z
5XCD1Zqpj7rKliFwRTv8gML1hubQXCyHuzH7kgEJbrHazLZ0GJ01E+o6VC9bycLn0v9a5xgXX4XX
kFMHVGzP0p4MNy2Z08WH1ErlF+l5Z8V/hjDusYot6fVYWUwXphznTJxVKXiLekOBYI296AHeBq9f
m6SrAtjRvBttjdKRzTrainbst0cVus8v7gf/9W7+0VVY8wYAh4DYlJUKucej0S9ogXO9pdYJl8Ls
oXzgpPKecJgedRuJHsOccDMvUeL6fnr3B0Je+qil+G8BJvSOBtMIMwcQZvsUHjZ1n1JVVimDoNpW
NiBCWiayauPCZvhDgFQeExZ57DBD9u4GvvFjneDUeUzgPcCvWqjhPuoFyNmd8bGNb0GBumClH2z1
SHERHHebV/BZwgcuApJ03hTrhJNhuDGxJtAlzc2Fq0pzSXnB2r2OQ/cCaCG9AyW2+ajxxlAO41Hm
ktLwInhUFPbP4OlOMtgyMHfbXzauB/Vb0BqnSarK1ZwwBzubrdV9ZOGy7Olmp/g47Ds7RE9LUDfP
FSXVLWRTmqu8rqdr4Cb9n1zXPSy6Sp2qWVdB0vZ1AQ33Ap1pWPDYfqMjA6UN2zTAOoNZCcIu1LMV
2YL2ZRLSzDiVYFlfvA7lAJlGWsUpiOBabHgZlhQy1csC02o/9nDeDYWjrZ74eKeKXi27tiv7KeEV
Zcu96BjG15un2W10qKdn1Qf9r0zDhSHRjTTtRo1FvpnBH2EHtvhZkwCSx3/AQ2655h6j8n2u507f
0oyV12g7jeFOQScAf69nwRWM3IOrnGR0W4U+A31jBoUZRGj7PAexG7dlDRn1qwo6e5d5ABQZj7W6
hkMKG7a8z2EmZ6VVZq8qm+mdwlFh+YT/T3oJd7yS1xynuhdeMQLLQRQBLFX5ODyc4YGQo4k0VWzj
e3AXPnRBq2jSTqrHuPKy3rasquYkdnGO1U917TdZojmXWCOgXST8iL0wr6Fh4qDicWvmQexz/wgd
gGw95EltG8aP8GvElofoHl+pZooVGy19OT/ls3FP84AHm9soXy4ohrG9BakN55x0OlImaTcMVUKi
0tIdDITUh+HwOdERlfdQQ4Wse9nhn02TjziOHxiB1ST1liDBqLZbW5iBbgnAnP5lPVo67vTCil8e
sLGgE9gGD2n82P9BIJj1ohCaXcKGMLgCz7GYLiZBKfmmbRAEuwGTj+/ISDW7FAvYFTscuDjgxsqZ
QPxBlN8zr46Ki3iY2WvbhdOFDTv1IaKCN08UPZYnGhXOJrYsB/LLtMyzWz5BPimZF0/8aUWAf20h
SrARTdvdWB+zq1qYd5tFvvk9WzO8w8WgvCmyTuwB8MLzd4oGe9pjgJKu6M0jKpUsvIbkBebr0vRQ
dwsq9iFarHIzMBHXcy26LVwwjNyotncvMDosH5Qa+c9e81xd+fno7we4fAxb1/ZlACqpQydLziUq
aQ1c0wIz9Fj88Za2HLbM5Vn1WJIOXyfAX7r+DzOEZJCnMQSNL8kk6ku2QIsTjd1gK0WWyT0QqmCb
df08J7k/Vt8q60IY3Gow0Vg29PyqgdKj/5B3faeXRDVIA/kWhxNdftcwWFJfq9YMf6qCephAwRRm
24oWYLgHvRrvfd3P+VZJPS+XA9VWpaDnuW6v5gpGzbKFent+5GgmgSnicWu0QOW7FHn/1LaEz5s8
rPuDCvvoSRZCv4xCR/XPRmjM/QjcebGPZtdeTGYREADPgOtdNgQ55TZw8NzIaDGrPBloFMrNPJf5
b8s68xMS5uZhaL34oUJgP4ksxChq7zj9XDHqP9D9NhcQIYBPu1QSpFGJufTMZ+r/HOxc7CekyQvZ
RpBZom2gDliXoRYnXAZbxyqinryVyGvPS3CcM43sgBnJQMdZLjtSjdOeFR0oMzgJqLMtmA6gWmZd
V7TVBn3K+uANNZl+69xBPHl2fZjSOp6jvRoF6MoqdM9oYrc8kbnt74MMMuUbcBaAXgYsrZ63hmBy
4MQWbhoV1fQbx1o0JnlPobhYBza+gULAeMkX078PJK9StIgMnKxDZWkiHSu/1/kSNuDBw1wQclLW
815y6DUM90HvgxkKKFpOYO8LWdSqhdzAltu4d7dS2fC2RAp4mWFC/wYvIruP8ohvGI9gYsCaqXxw
sI+5ZZzZJy8cY+xda5I9a8WCPfSj2zdedPwRS5fb0tkHshSa1dOznArIyvGoIuNWe0HALiZmFn3n
1GIWqAdDUWt5pmUteYtkdPRLYDDiqH8x7mH1jOaJ8g0pZYgHmUVwj9aaVyU0MN4ThfQxubRQXe91
Ir26LVPhJq9JTRNgJTR29LNbrlqXVCWhZDcUHkxsXR6Nt9oP0Mqk42TsRRPDICBFCx6Gc9CyrocL
Fndz/oYa04fEA6B74eUgxiZ6asDF7+BjCjwKAafRJBQIWkQNbL9fatbSO51V5UMRL+xlgJeqt6vz
zJ9+zmEMO+DOzeUGKhjN4JKMtH31pjB7/JfWB38mMVPLf6Nv3/32JCIbB7viQ9DZlEmAw+gdSpeK
JQq7o2sZgynOkXGzLaPeeMcBnoK0Bikq/862jR9fMzOENKFgE/ZbqUbvaYZOVnsN3g1/B4g2f6Vj
PYS7ZliGDwhv1q9xVrRxYqnOofaONgt0bH0IiYKjCT5FUSEcYYoYdtei6fDwnI7mpm/J8NFAQ4Ju
QtIUeoNSaiEbCcPR65KH1b0xXqs3xptpkSAf9MjBWNb8DcbdyU1LZfDklgmLEYeVaogi2/If82jA
c7KYc4DLMHhVOqj2gmnVXzrD7I8wBGJk46QotoWsSL9pllBseVMN8TaLYp42cVuSpAhkX2NX4Aw4
RwarZxxnWKpVTILLPmfVNwaA1pQwyKB4aoteg0cTBZD3b8jVQuiHg991W/E4eJpnZv7ATrHYB2Dm
TCnvJ26vFwjw7+ccC1HiAmVVskRHZXTRU/5OMvjuXLOxxHdzg4C+HpknGbVJR0tO+MbLozYDVIpg
BUumIceoI4Xo+hYpSdgyGcsafGov9+K2SCBvN1a3FiiofhtEEJ+FKnmmp7sx5qrc9XjEBaZqNRff
Sj9vr9zUjY+6DxayXXCwZ/c85vagl5E1CTxXsQBPOZl3Ohx9vYljgHPNSFjqA4T2HmoIki0sL2+A
Scg3ruLQByiIx+ZEBYXNNxwmUt7FLGZhEoA6+gI+rr6fbTRGVSelnQK6rUUty10Hdg69rCMmLqd+
mt+ispm/m7Dw+RZybe1WYXFkUHUqVAd3s6wG2aGn3nUVm3i65siQ3gYauyjBWxxA3NMsR57UqDj1
bihhFwDpH1h722y6pkMwv8m4Lj8aL6AP1rr6qmxacjOJzL9qTdFkGyTR4lZ0ZfkQew7+0jFZ2mA7
ovJ8cBIWTElQWiTwMXTztKmD2bxDBiDONnGnUfmMw5Rlm5oGSJoEqoxYrcqiqZK89dSbLYjx9kRE
igHJOaqXPvOzJ15I/Rgh2w6gbS7ooRPsYZaNbBjUdmb/qE4CJGADS0Ihf9BmHN64bMsfgpjmrpUD
llDVEiQWW7rJpP1My+8oxhcohrV1BHkWD4UiwOH+FZUEViA5zCEW7CuOE0l4XQWT+6nSMNkN2+yR
6ix/KNRxI6Nbi6XA+KOoNyw4nuLk2PuEF5ALh+QZpFNwFF+jyHxvp4L/YHXnXkIJk2zdetMPysL4
o8oFT3lg8rQVGWrjbDEvboDQihfNfTI5Eb/lWaQfsVlWIGHE7tkqGvaYJgJ6L/CHIhvmLRhrXA0F
+hz3iBANclteVuoe8hrTT2xoggH7M40tRcXgvqa47/+gI5/iCx6gAt5IsD5R1fznSD6grYOXKWjx
K7N4VNP082WhHUEh2kBZRs7jeKVC41LOWf9dTCY8DA22gdo675ph73bht0V1J0JVfFNAis3bDhvY
DZoXwzdHAUAZeINvVo/qEiAmAQRZH95GOeBSsN+YxisQ6EwaHBVa8g4q9YQ5Cdh4vdAka5S67gIn
p+3kB/4hQ/8SQtHa3WawWMk3XYBzFoNT0+dm8cdLQZHwjqfaWy56/HUbEPCM0JWkd7NnUCOJuuUP
bKiQZRxplr10lLrdUFt7JxyclVPVhQBUkDhqNkMQd4+6jRD0YQOMLqT0MeiwwiEXum7BJaxAlWjj
Dn4ojWJPixePty0EOm9aatorVC16k4/l8tiJok+GqdXvfgeNIzlQjLY8cmBzycy2HerhOznWRtLH
rkpxEj2xpta/+NxX8Sbr/fYyhB3pFczk66uOmPk7xTe9dS0cMYA9kPcDZ8Wut0hDaA0VW9XU9XbC
ICQkV8MbRdU0JfnQQK6ZW7mUOxBiyjcAU2ix7SakjG1hs3wDWdz+qo3q+hYdY0y3YSYxVHRq5AcT
YlOruZkOsQyPDeSgxPhN+pigAzv46L5XQ1rpgu99AgmtpG5qhGPOSeKj3n9QLVDlOElC84QQcTkH
qsxhYQ37Z8XRjttICp84bKuoKy8gOjW+tlE7fBhXWZTgqpI73WCOsRnLzlaQqLmVOM9+aAV/p0YN
OF8opboYjKmwjZ7AYUZ0FnFCKfYsVVPZR8X78gYrcnDD53C87BE+30amkJ5xopYF27yBUBzc5gGb
gpGwFwaw0okybwj32C4RL5nFAJh/UmYkD551NkMFmWQFdNhrH+qo7z1D22mvPFBpFIo7BwtFbH+x
2+B9z46UUEVeNQ4pLq08+tnzkBY/KRRvsaQto//U+5JMiaenm5l0sUWHssVMRZ01BekAoSTxjczw
esFmucVayEwFCcQErQyGFLFIeLRPwVT+gdqaBj2UGOzvjpuhIqFDm5kL1klhr4KaIthi0k1sW2Sx
lTAEE/hQLcSv2ZU0PvYqtLO+/C3hJBXuh6jK+EZ0POougqUuoIZmhqC+UkdCtecfj/izpspTpcfm
WE2GqLWtJUP2TaMSxba0rJXOv8GbNsvHBLCJ2Ptj6xHU2Jz5kKtHK6EzyZy5PDiEHlIAqwnWRmxH
gTcykcQwyTkr+ENFe5ReSL1DeMWQuixSNLg3Wx169BFcyIj/CCYP2+YNhh81FzXYF10vee2pB1QX
ccSxgPrmBZ6DKks0nyJ7RTmN/EtrfBQ0QteD2dYzdd4tt7pDv6rCxN939D+wufD76IrlSydeytgC
BTVkigILWB23+7zE0q7khBGQEyriVGJWQK8tixzGzq+w9ZRR5KIdtLt0/V3n0jS3sejcE4Htpk1I
rRq6Pya69sJmvfNS4c3Aq7tZwy14CVD2c8q42XFwcEtcKyjzPUPN0gEjIiCIX8eY3klQZ+XT3KPE
eaNltIiHqgvrHzQuEA4GdXu2ybOhyNKK9xFBmYH0eVexaiovJ7hN47yj5/QW0vrl+B3hVGW7yhJe
XCDOUAbPtgbqK4/5qPe1M/xhbsZFJqg2+oN0OXQcS1Id9xu5qeXO472eUJ42rq+h66YaNclkhvnV
BcPZpd1WlR7du4+vMm4o78wv2GRV/o8gCxy7ZlWQAcotA+D4KWQaRmzxLq2DmsYWQhQG7T8/I5cc
e12aoG3toejvxd5QAT6ptBP5GCqoPexUJZA25Gh5uSkCivIUitzo+ZulFzVPBi7KjYu7BcXRSOwd
jD+aA+st+lPi6IcJvxRnnuaciGcZN1B6xQZ7T46SEbnR/FIXDgpv1aDQKZKSd+OuHAEM9SUox7ti
qtWH9doQ4PocZND4ql3GeTvUZbfDLgMRKHSIDek4zHpjRxLfhHGDyDvOm+xS9oA4IhZ1D3uABdkQ
i+OCpgOVbf8Me4nlwxGqDhFz/Rb49OEmIEBE9iL3Hwvi2uZqqCd7N6govJMcal6befQntQWTrNpD
+gQdSRGEwYbVWNvkhKQDGauw15sygrlNVqhja0DwqiuuB5Te5V74cGZO7IS+IfYp1a2OwXtMhqUZ
8p0NUZRaZO08rXAs+oC9bngHTLK4VJH5hbSB3QA0oAx2X5Cc3Aym8LEb457cdiTiEnzpo7CPHBD5
lE3hbQ5lu4v/pGDIRKZ3MobFDzmhnwoFRn6zEDNkaRFBPcUuIXaSVdnym4ES8ytbOnID4g+4sQF6
1b9EI7B1AnfipizHOY1ZlPtpN7ASUUBDViaQzrfjNZuHbJ8PVG24XwToPU7+XsRmeWAmQwNKjhK9
FluK7pVUPVxRS/gCJRBZIC9Zj6YlOqZR+MIsMussRgI0AB2vjHe0axKkHa77GQ0A0ZbjBYT6UYG4
Ttt0QlfjAot4c9e3RRwmauzhcJApQLKmqMQeTSEfPNcNvnGM7uYO2Wh8lEjlfJ/1LSZdqYbjSGJR
9poowynZaDYWEkZ54hYVtHsoqUMiQi7xg4CbxRODuOcdhy5h2nVV8SoX7r8PTY0NPtr52Cdj/Zuv
0K8AvkbNHRoebdhiT86kdak/2uhNxYDdStajTsB+5NDwGvo5hZU4f0Kh4e4R4+reM03znItc3Ts2
ySypSaDcT1+pmG4CVCsvfRzaW8oi+V0AcbDhroRhQW4JDhAkk/Ve9uOyCSpaLmDzoL+ucxOYzdAH
4PoMgccSBrO2ZAKE4DEKZ11vgJoKG6xl6ujj3cMqEmU8zCchVA4vo6SNoSyf+GVB323RZ98HEXVq
Qz2cgieTxa6NaZfto9BU1bZeBl8kI0Xre6fnglTJiFPUBl0vG47phC7mphrgCr9dROnMDm4OxXxT
TUXnbTqcDXRbAvf18v9xdmW7devY8osEULP0uifPTuLEjpIX4SRONHKQqIn6+ltK9wUcHlNq6KEb
gQ8gbg6LXEOtqguKKNPngFRhexMNCuTvFWzbumkUQYiXjiR+Gf1qoC9F2sbVN5CtWJfKFi0SZ3VF
H2WdBR8twJJO0ARB3N+5qvtQZICxozmbL9uE1uyp8HBUe/Bx5qqo+QlUOcFF9kV16fuZAfru29Gz
043BeOyRDkOSuY/dAPG7yD/hruTdeZ7mnpzTzgFLSQp/bsYz3g64b90ZkXR1FuAi9r/40s6g/5ul
RX/DuqJhS3Z6SnFpDN5zx6pWXaxKIdVQOgK/FQUeZGKYHeJuZ7HnfshsJGxk6sGnbtDBdW7RBoqY
ucP/ZeijzM7g9QrxhhdL+igAj9VtNrdz+VuCdzw7imhEJIzEnC3/ifoOomhx1t8pt2y+SUfgsaVC
IV72Rdl/7SdfIuLp+lfI009o0EzrRzkjiTtNcBjhsJMKM7DIkc9IJE32yI+WimLyIQc1gHuPtGTx
2HBnuYWsCdoWDA+WTfCvCmQeH1s14iSGdvA9jWy89SU03V5zAGQvHLnNh7FcXArXo8+WhN95aIY+
usO5HY9pNOUWnFZH/QZ9To2TF/oox+Dl4d9x4cOvafy+/gJxBSwZoi3rCWQuyN21o0StyedNfy8D
0GUdVd8j08JT4OqbykKowytOnvqsFE9sZGXieq3z6IgiyI61tOzPOS4P8SWfR9YdOjhu/XVeduG3
LusIMvrILZTyrGpXfUJLxiIRGvnkpvf5wmHh299R/Jufxj6WZwrJ7urUwflwrxlF0jFvxqBGmpAt
kvZT55LuJia1LPxTM6vwm9svYZzTVIIi4HOGBn60G2GFEAGewJVewLG327C98zKnv2oshVIERCsR
SVWFU47Xirp4GgRuxEPPBCTiM8ub76y4Db0TMlOWOrQ+OpOzIS1/u6jKvKBVdUDkWkn0HzI4X99a
gkf1mHtOc5+FiGKvFRRqrqmXggFiSv0bFIY8dtOkIf3Ql4NLL7nVFuXZClk0XKEgguhI0KU+t15r
NUAZdDolOZdqHn2AJWgIJtIZPUDdXGx1jSx4iH9Vccm/lBFJLAk8EOld6lk1BzesLxVSeIh3LtQH
w21VguEWaPp9M9FwE2MsB0VLF2wmIyJT1KLcUX2r+xDB+PoABvxBpIEnPGaxHlvvX9C99htx8Gm0
ZOL10fV2+d60GxqGAgEAUKRV7F5kOj3DrxVHMCts9QsasAE6V1IbB3NWTtK/AEL0nfbVxZmB7aH9
kB3CAP3hYbFzJzQUhcxZDe3N3L9QXpyqVH4NO2+jjWdZiPdOlIahUKRvCgitehcQ8DwijF8on+0I
gik5gCB78Ek4tRqGgvpBXYsBIBmUyvpzMOLVL2bo+sYLGm3fUdLgE7yXXs4pcS9qwh1CY/ptQfai
Bnln9/3n9TEMZ0nnSlJFlpadgGUXcwjxSYIQINjHGYn8koaAGnzfGZGw9C6I77ojjyF8VbRI2ez7
6ZopU4K6um1P/oVkxXUKJrbjxJDwX/+44QjpdEhYZInckRtcUmQiDjxGJ4y0ukSkwbwBxzStvGbF
BC2Doey84KLiuD5U41AdQVH0vP7zDbeQzn2EpEc7kQg/nzs2glAPTjZAnrHyDqLLrX2vgk6AJEUV
QeIQ5ctCpv80KfLSfk3KDfsyLY9mw9IqWSAAAEAvoXruoXcDJqJmq5/NtLu68fYN9UiAjqel/6JC
p/0JOZPh4Hs9O+/bAM12VSxDJ+Ptf35+hJttQYYXPb8XOU83lsgwC53paJTUE4riHajo0lQVY43U
2M9Hq0aae9c0dJYjaYvQLy3uL/XPj4OaTm1bvXpAq8Jl2hLANbw4OrVRKkNbps3gXlJZPznMOUZh
+pKid2WYvwjc5BurZThQOsFRBeLrskAD7CX1BuuXX4EBxWHZFvGnaS+Wv7/BNcp8yIF+WRYK5DYL
hn5pOmP+8HF9H0w/fvn7m887cPNbiH/hyY9r5KIInmSkMX/s+7j2EqeuQhROYQ0FqH+OFXL7J3t5
9Pd93fn7p0ua9XVQ4utETp8ygR6GsIUG+vrHTcuuGXIRd/nc59K9NMCnHJAr6I4N8JhTg3+sj2A6
nZohj9C1Jlmt/EsbjHezizQP3mFgKo8hWpFqaydYWGeacAOejVFuoXERmn63KEM0BwRPW183LJNO
MVG0wgeqUoG3F5fpAjinof2143v3WCeZKOpwQCpmji6IBhO0kdQoQoRbyumGt0wnLVJIJ+ZZYePj
jN6rorkPFk9IILCn5NP6JpvWR7PegmaxAgMS3uKCgPwKXVWHKnXjI0oyW7hkgwXrfBPeQPoQaV10
f1eo0UDbWB5yr31Y//2mJdIsGJnpEp3rJWBVboScMkEzGxTDCvZxG25riNJ0ugkUQFEf9ChwhSKz
PkJX5h488h9z13sVMTuRrERGLt2wOdNaaVaNmw1pVtnihcnsIr9GgUleoBP4ZX2xTF/XLDrrFLPd
OowQeKgFjFinZ4Y85GXX13XmibIrLRv6EPjtdlsNZ1CShecwJxss/obbSOcqAlERNF1ZhLYOSqNL
WPSf3al/Fq17RvLse+2GG+/NH32Gd0IonYWicHhetb6FgQYLWblKXY0dvUDi8td/BhP3ozueorn8
4MIQZ7qvrUHnp6AldAOgZh3hGZXxbT+gJmyril/v2xvdzIMUakhljkb3GGVclIXCk8j64rTv68t5
e/NGRwr5HEvCwgvS/Rgt1PvtaG9bgM5MkUJkTOR+4F7KZqgOdtTXR1CfPWW56+LFG3ceXu2t9pkI
wMbahRe3Ys9Bg2sQuKMtZVGD3ekMFRD57sbY8tF1QDof9SHEC+Dl3rjBTR/XjDqYu3LuZBZciin8
UqBxEoqlANLs2lldaJCPPjLu0Dy+oCLlgRWMpfvvbp37okTZiM6ju3RqAVpetPSqa1gBkIFzG6Ju
tuEoGV4Inf4C6fAQgPfUA/ze/dosXvWSS2jJeMon5+u+ZVrGfmMABCXSNO4pgEAAiJ3hUI5XEPna
moFhh13NeEuXDo3XzBLrxLqPkztP907Ly40X1PT15e9vfnvaNRHwfD2+3tjuV0e17d1gARewb2W0
95mA8DDjA8fXo553NyjNFafeT8nL+ucNr4LOeuGVozWjnIyk5hxn4Dv1+Un5jX9kDf8Re3I82I7Y
Cp1NC6W9zSMqnUDQLcIZWe24J5ZF8Rmx7Zf1mZiOqWbGdV10uUT5C69nHf0KAUM7TpULRHPwPbDc
jUfU4Mro/BcdyeY5DqxlkKGqzg6oZ1CtTB8BbssARoccsYPEv1dvMRIblkxnxADmhdcYT8B1Aozq
WKgZiClZN6f1NTN9fjkVb47u1LhO1bGuAWoyC1HPsDrZAiE/5eJ53wCaXUdDEwZVFGC9OgioQXdY
AhXP5g1hmfdFNiHtoRl2moEtDQzX+Hzh92dUi450jC7S9u7CnH6M4WkO6iESwR1ak/bl3nSKDMfO
YqYIcKIAB/ArVE7QE+L66ry+XqbzpVl7OrQIuCKGr2cOQGW29QMGc7ImcWfnzYJScq4AtknWBzPt
vvZkFyEfQqus2ldC++ng53ilGhTY911cjmbtXoMGgnoY2lcGycjjYPMf6GV1dx5czdiBLgKjfRU1
r3IYEy8Cnq6MgTVaX5fl9LzjwOrEGEiNAesKreSfRVdyMAFT6y4Mq/Q6F0685SQva/zeGMsBeGN5
dQsFjoZEGXpKRvu3FTb+YeGIbPwlPcPb8eCUSEgrrzuPUXeMc/drPIsJtzHf4NoxbL5OnjGUVTwq
NIj8Xp6XI/Bz0ZmUVbHh9hieFZ0/g09oRiC+U/xEQ+WpXgS36uERJZsvCz/E9iRMw2j2X/UjWmyB
zwJDu7xRkDIhVvRQqP56uYVnKxMbJ8K0WMvf3+xWjzdr0Q1WPyaiMlTxY/g+bbCL8XFpGPz76zX3
5kJ1lfdTzunFDrwzMgloUajyDwFo23dOYTmIb6YgiAoKUK/4P2oCGPrYsp8gWyg3zPHdfXAiPfYC
DyA07C3BkshF8uMqaJjfosQoUNSfeie+t/omsk4kACxp3UTfv/kxorbz2ZylFGeKJ2Drmg8kD4Ov
VhCm9SFMPXV2oz75o6jTeF15RQMW3KcdEMDrg797P2Bs7TTk6RhB0zcXSSiz+apWoXdhVXogkDld
H+Dd44YBtAPR1P5kT9ThSZSj3QnsLe4XAvThlna76fdrR8Gf/ZYVFcTGWi8Qj3xg9TeeZh+aNi4v
6xN41xfDBLS732F+p3y3py9BODhnx66f0OqDDpFuAT5XpdzYiOWy/NclimG0V4DmKoK0Qd4kwQyo
IK9QynBs1PuXunlfeP1Z0vSYs2FDRsdwyvVYzkP4HGeTFC/gYg5PQQ1db7REREcCQpHrWcTXKN/L
8/oKGo6AHtohjdhbCyrrpW+Aj3IgSfNzzpYeu32fX6b45jbIg7HnRQsFZ/DWuqcAGO4HL0Jv9frX
DQdMl4kHPB2k9+glTdLR7dyjykkcfJqtwSdAOg72lh2a1mgZ/s0kUvRveUhoOS/9OBQngPuL+6EJ
go1JmL6+/P3N1z3fqeqK9+wFsS9AyJgK3AC8NnTPA+xEOq9hNY9VVldQ70aHy2tj8/JY29XT+gYY
7E+P6pypbRyAv+yXHpovt8qNZP+E05u7t6lnR/JlLvJ4w9RNy6SZulcX0ofXSF76sJruyCJVeRTp
AFjlvqloNk7Kya9zQG9fvDbw79Kur2AOhTuIb1PtpPLTxCGdvTGWYS56dBfU7gKQLgUuxjT9AK4j
9uKAWmHjQP2huHvnutKDuR7pe8bESO5p5XQfqAUX8Nourdj9kCNI8n73YDX256sJfR4A9I0Z4opr
x/HkDyDrl5bdvqOq/p2m4QT8W9TElffsxDZe2qDMc3W2LPB/fAqgTjgx4A2HtLexH6rgn+nUj+KL
a2euh27f2RXtrTPl6RYFq2nZtMskon0LADHkq0DC7JylsLMXm6D3av0AmL6+nPE3drgg21TdNfYL
eFPdK8A56yCBNMtsJ+vfj/Gd93ZFu0XGUFUDBx08+vcjcRw9YDPHOP8QMdBCNrxCa/EcXbuBf9OR
XalqJ9JjSNDVTnlglU3C46b5kDZAR6th3MUsh69r3kOWSpSqU995QVNz6QHynI7ZNRmQnDq2qMRs
bIvhjtfl3mdrlGjwzcIXSAtZoGcDbgAHc7jJynorpWwaQrtaMi4iKDQH4mEIoJkysPwXaC/oARoH
WzGq4UV39Msllq30qILujw/YewRIcCKjNANp5NjfpL4lbrtwExdkOMh6WOnnINfkBE6yPUGW9Npn
LAw+l2isns7rJ9k0gBZTEp9k1ei6AlB7m6C7h3b5F7T5AbW8/n2Dpeghow3U3cjDHtdjCkxWNQCV
QsLhjK797hq0M3hnxJ1QyHDP3Sb7r2lOmvX3EU2ZDf7+l4bdoeHzq2LTj/XZGE6XTsDou1ShCQQR
RNPE3rfIitCn6wC8PDej+7o+hOnHL39/c3XJuqzQBQw/yCFo0P3N3SjoPzXIsW09KaYBNFNPmShD
QjLnpYFAd3pyqMTLYNG83PB4Td93/p5AAYqhoZuYSODLD84ptEOffrbcdK+ao67xHqQVlL/5MP/H
e1A5YPxjvSmvadpizbyDEqSgVPjwQ/k45ickaqNDXM15e87xvG44DaZQVOdgrBrXDZyqlQ+KojTY
+NDAAxOXA2pbt7+SIJw4eYDUoXOI8k/Ktr8ylW/RPxosUudlnAPakW5oRTI2dvUlRQMcWofELV6X
jwwMpocx9eMj8iJoLhnZvAuP4KDD9O9Tgebq1Gt6HrzwDkxJ58or7OoMxtToat1sDN6rztHYlzH6
lkGm8dK07lfwyf3mC+M0ZfweRC3ZRgbBcDZ0lsa0oTFBHwZLRsRxx8wGqN7pQGCF3uWtebxfCcdC
afafEeCWoB2hXioim1MDIktQ4o1HvhyAqgCcSTlgyCPurVtYL12NUJKlSP2ur6LBdnUqRzBVMZJ1
EhkSpPb9Y+HWtnVG9wLaL/YNoF0OXtvO8ehBV7CJhBcfcPhLXBGEOht1NaNhae+/mqDqXY443a7q
yamm0BgCcbQ6oxJ8N4X9fBjQ/f15tNNv8Apv/wcdMNPZ0O4NZ2yGYXCgl6uURT8QlN/Kg+gjD3xv
tMn3uc2hTiOJ0M/uY7QkJX0lrSNoMLKbMhbTHu5lJ9QpJCnvKaghpARNDdI8h54S0RxYW/gb9rM4
Ff92m0NdU74JgMdDs7B84FCuPFS1+JjZJD31JfvGAQC5jDPakkW/FdG+f5pBufL3nQOSnSZF/z9P
YtawD22Ui58lxIvP60fZNJnlILx5qL0hAOlG78gHWYwXzwNwaHT6ZJHjRM/XnZJtcZrEVhrp/dMV
6jSTBbB6KffwKoHyhHwAUp8cIkHJHXVld1qfj2m1NL8AjbcuvD/oSju+sOvDTPobUHnNv/d9XTP8
Dhm8bC4FT4hVREeJxqxr1wZNxPrX37/9Q51hEhkXXo1CyYe+a5cu/PwVVNm3mdMlcbapw2PaA83C
VSXRlJQPzUPPUPGGEDr6ikvIqVkVWDfW52HYA73xSaVBzKwS928hJBRVajCHL1fVvo8vB/nNgW1A
NFOhE5U+9m4BUPUcHJqebER2BmOItOcdwXwze02o7mW4sCi24J/MRvqTZxm082qg02I2OdfD4lqs
T8Y0oGbbjhdhJKGQjByjp3kAy4xsMtDOKBQqxBSg6ZkOp22gmGk4zdh7P59yO0R2PXCKV8UlaMtQ
aQEODcHTbWrRhQXkdX1m78eXod4RRbmfNzjh9HHxysAodErn6mlR+u1z5+u2Hvb7bmCoy8jbqg5o
6OJy9Eq7PtYKyISWo5ofRwvYFf39ThxdlpKYk0VbJMum461dAtyKC5Z2Xfvw57rsR0To0Li87Fs3
7eWHsG8nQNwmF1bJGNwBIARVMgTdngAgpUPXNdIx6yOZDoN2EWRubjcUmYx71UIim9fjp0bmr4TX
P9Op+8xwMmrP2wMecUK9YarpeDsUPm6Ecub3fjqNx5ZGL17gXHGvBBd2ByZTyKauT8xw9PQGKuIi
Fd6ohXBMpP2Z1sEv6aMeiv625rqLCcpWqDGuD2U4CrrAfN+3kyooxU1HCn7wQqpuxSDlRjRg2CG9
nSqtBjCUddihxuvR6Dqx4rKkHhaD5akLBj/hPS1ne99ctMuhUJEASwTcmj8Pw58mzKbfUrE1LdTy
9ze3Ni87BvVfEKKpykmvZEyHQ56jvLP+0w0Pp95TFQb55HtpAL8CkL2zDXrCI4igW1xnnaQHWo72
y76BdNP3WisDS6d8IDKKjwGs/v9fafBWPK2PYXigdWF5DtGlSjbLUjEgrcElPJyCGFp8wum2QLem
ITTTB5ft2HaD1T5QLkCOkrXgjqrqIXtpVDZvxTCLx/WOm6w3Wqm2sUFHSdqHtB6c/kJ4zugtHWcb
cd4EurXm2UGLNOrW4AAArdcBtH8guyUNEK8vVg1i3fREardsz0Cch9axBLOOvafVFRH1YnBvTmNg
Vb7KvZE+jqpDV33h/crA5XwW+Mf6HhqOu96dFYLEK/CtmCUSgeiATuO2+MUm8FGvf95w3vWuLE4Y
ctC1zRIrBxE2ikE/+5yQL8OM6Bpygv1GIGW4f4Ll+LxZppSA1q0rJUtINCQT8rfHeJ4AlKkEMOGX
pWZXF+CUOta5mMWGKZtWTrsoZmiql20FD9vviLyNVJrOB7hkwOmtL50htA4DLUCoQhUyq0KAsKh5
s0YlIJe6AweX89CPo0LqGLF2qPwnH12y1yGYC/ddr7pqcBXXjdV3A8jxFg4Mz4aDmQXRhrGZVk3z
GsDLkMW1cFmCemH8qfPSyDr4boHM3/qqmb6vXRh+I7IuB7w9AZmmfyoq0IlFVd1u7InBidPbuFrL
A2lr57AkY7w/WmLOkDKMXpd3bkkT5W18/OMicG9TKMMwIb23KwCZeNy6LUsqsGEenRGsfv+DiIVp
Qloc0XSOX85oj7qPwvhV1gBpTZn6maqmOHlsrq9A2MwvSs7ZQ46LYsNaTVNaLos31prntj+RLqiS
AfQy33nYgh6W5757vX4EDG+Gr10GoNIevRFkk49jXn9ZvEUOzsx7C4SUG5ey6fcvf3/z+6O6BQ1H
WuCMSVs+uFZt/wC2hW/cK6afr5m9Q0CLl6Iz5xE11WepQKbCRdnduNKPkn0LpPkGoHrr0O/LaWK5
tlt8bbxhzH4oIrPpPu3BhPNx3zCaqatiZGyWLQKrYeE3qAfwm4JnzD/ZrBK/18cwbYVm7jRMLbAi
91WC1s3qdozsFMzYBFxmuz6vd3vRDvTkIfglE1IRL76ZIFtTPwcR93fB7R3Q4v59lKglaW2HETbb
b6IztYv0HCOaXv/1BuPWm7wk81OOCkNzu2TMsiJ9GIMsBm286q/ganzs3Lo9Lv+Jobl/n+3pIEPQ
3Y4xB9dgUuaQui8sAXw0uO3OcVBvudAG+/gXqtBXYIQCYj2RYAU8gQWy/YXUsn8M2rHbd6p08GDI
PbxQ8PySoR397DkiA2nA/ln7WfhpfWtMk9CMHBISIB2MyjqBcIkP2sv2AV4LffDUZtC8XKbvOLW6
HDGnJRp2OrtKkLOWp2LmkCcIaln+iMJcJqQBd/Q+f0EHEkIvIOYdKKySegBX32jP2PlMRMG3fUul
mfgkQLUQDUGdkKmJsoPKwJQvwhp8Ztyiv9bHMFwjOmowDLK+rZmiSTZlT4CjzlcuLH/juTDshA4T
LJquBylHVydVFzxVFfD1ChXhG4aXSYQu37htTVPQXnLeTH2QgSgimcrhtfLSQzixfYdVhwoKeINZ
PcZlMgWqh7R4xm9ICr0FAr9g3xnSu79YwYNOoh8kKYXtDHgmJOg2KwhM3KxvsMHe3GXV3jzZpOKg
j/PCGlhKX559p3W/iRmKu5No2MaratoAzaS9CuSpAIXjnNLpGb3B/rFHmLiRYDGUKUMdLQg9jbZk
bYZKIS7spaslArj50M1tczVBROc8LzGC553AWi6PnY/zldO9UbirveSzB3o7G2XSZHD97pTbaViA
FIaGDNo+AEeub5Fp/TQ7d/CSg+kxrRJInTafqxzUlUdW5Sm5rH9/eVLfuRB14KA1t71vt4wntrR+
ytDKjwDFJUtmaokP+Qxu9dwFe+r6aIYDp+MIncCOWJmTOhk90CTOYz8GB66s9gBkt9i4GQ0rpmsk
Q8tmjnxIDSaOi8QoyKO7+msoBLjM981hudDeGA0nXh+CuWIJPdoOCX/eimvIYdjXgZeOW2GuaaGW
v78ZRIUjkzP18kfSD9MhdRa6cULGY+gxubHzpiGW9XszBI8W3n+GC9gZQIBS++E9SK7VlT2L7Ly+
Uqad0Gy/LMqgcFHNTWpkIq4YgnIJ+uONbTB9XHPXMwhceV2PHErRs2/RGI4f4qqNX/b9cs20eTun
sesyXIwWRKx8COL8D7L2poXXTBr0orRMXQQa/oQMReXUp1JU5zID4/v6rzd4uDpcj0Z9hDwzuiSi
Kbjxiuk0LoklsH++oOP3Rvn9dQZSMlzLaiMgWI7+O5eIrpZMfQBfkFHFK8uiX+PcVgchSAZxJFof
er/duApNqR8dxZfaVVVZ4Mz84zL0EwCVEUfrZwEM0wvILu/nCr4DaiCA9Lb3YQdO5fX1NGzYv1rC
sF+2xCCJ7CCGAMpQ8gLKrxKtgZ49NBtruHgk763hMvgbc6QCompN7dJEAmv3xxzdepC3thtBKSX3
PjblVF7vm89iUm+GyizlFh3+9yhjsOXLKRxPYyyCH2WVgRxyfQzjZmnGz4P4v/a5NAmEXfk0LVWi
FCKqD1Ys6T++FQKxyEE1kzc5eQFHZbWrPSG0tZvBt3IwqCO/moSg8yeoG6GLFyTWhfe0PjXDzaMj
/0hn+TBgC09yWfCbORiyb57v+v+sf91kvNrtIC1IQI0ZkmlLfbxB+3SmotcOQklAcRc/S/lTFdVr
3RTBhg9omI2OAQQzM/AQFvwVSnzoCIBTVkBUcYS2z8ZJMA2weB5vThsH0M6LCa67qGune6pGlHXz
pgu3hLZN39dcfJcPKE16yEYI0gRXflY016FTbyTlDFapA/oCiGH5wSxQzAHR+hW6NqR9BtjFvXc9
KUPw0cjiFDebiEyDN6ZD+yB2CXpB0KUje16/OgvS80/f/AATIuortDCaoyBBv/E+mya3rOibnfFc
O4BeiqoeM5RbLSiXFcqpvlOGlkd+cdDda6cPICJADH5EzcwGffr6EX9/x4JIu+q4BJ9bz8f4Js2n
8SkCKv7ebrof+z6uTUpVhWWPsRvfUHsKPlWV4/6eQJ+/cXWalky71SrS5E0fNPVjBNq44UZVwrp4
IQRioMzI7fsx7T+5+c5WupBoNxmbCzSiogSaMGoPSTQvYqSKx/W+EJxoXk7RQ+StRjHlETL16huA
pNDmCqCwEB9FNsvHhQx8S6be9BzoqrU09IoudsPsQXI8bxD37M7KJxDVRPs4L6d/IPFRn4qB3dld
9WQDOrXrNOhIxVHmZd82PnJWdeg35wxCIvV1A1m88Mv6AO9bbKCDFSswHxLLJtkDAWoQag9fllk5
QfNj7GrvAPaWG5ttCc0b7EYHLoJefm4pZTRxSk9eaOMEH4d0Z79CoOMUFQoEw6Dg87atEt+aKCQe
GNXANn5aX6nFuv/t4AS6CHY0MKoGt6NJrJBlZWH9Eb2o5IZA/HRjBMMhg4fx94VGrJ64bZyzhKYT
iMTR6lGy6TdSfhSi83HxABmIG6iIneK0mP7ZZqMwpCEgg/f3uDZUWAMfalAJ2ld+t8D8gY0xXfoi
sxZoMABaquOCzrJDfkvL6lWMm4TMpiOh3RCFSHGi/axOckLFOZ3C/CMg7fxqfcve9+shqfn3vCIb
DM+xVdIETFDhoQyz+hBHTXPlMutF5KLf8K9Nk9BcnpSlsdfbS7xCY4H2wKXC1tf7ErGg3P97Emme
gqt+9GkS9GwhEYvDKz7awcZvN9h/tPz9zRtalOjkhYcDtz1PH/5knxZ/jebZK2gXoFEDwv3az7dY
400nXEc4WpDinFtes4RhBN5xsFQs+jUAPgyDFGfgck5WNj3Pk/VtdMkulzTQ2d1ZUbCymHC8u8yH
qje/K6E0+jWcRA2txfy6BenHJe9AleHF9hYHr+FM/AsYCHUX7nYTxixAWbPItPfiW19Bcn4f9iuI
NNMRqYIC4TjAdFwHyiuq99kIGcN82OnlaMYTpLmc5QDTFCyHTqVMGVRgpO0O9YbnbrhQI91srKpp
ZVFQlC2E/XkOJ/WsKIHjo5jYCKUMF4CO+5Np2Io8d+oEABgQeEIVmz6hs7F/zgvhWSffc6Iv61eN
YTI66C+ggjghs7MHlSuoc1GSktsRZNUliJ1rCH6tj2KwVh3vRzPE61C0o8kAaeODhZwB5HrYwfbn
r0Hc/PDs8mzbW6BJwxHW4X9BHaFxQdQ0AbKtPUItZLh162kfIi8Il4V8c/FUAH5DdCn0HwJWQNpT
0vFU1HTrsTb99uXvb74O7T9ksy03eyggUHWSA9TNGxt6Wfu2QXsvI3+IIEzgZw9QUnuNJlA4BX5w
6SUiQ08Mn4Z0fA6324lMh1gzdAmyoG70m/9WFeGGdsecojsGiB5Q0E+FtWGPpjXTDL6vRTCXMav+
U70kyOGetnkRTPahGbtyrNZu+rJKFBsf3SgMQH3RdtBBkeLr+qYYfr6O9yN16OYgIC0TFYbQZAyR
VCsXVfv1rxt+vw7Za2y88TH0cRIppgayIND+YgAVX1Pq/lofwfT7l5DtzZEtOySBC4hGJLbvRI+l
DDpkV22wMp7Xv2+awXK83nwffKOz3/U8fyhLDwz9YgLz1KehE9DWRjPRvFUDN01jGf7NMNLlU1eh
sphE0NsFE6lC85Owpbsl4WH6/vL3t99n2ZBNDBVRzxvzT/gw1KFBxal+rq+S6fOaaXObpnHt8vTG
QenvUAySncslPt73dc2UK0Yr6sWoudI8soJTGdt29DFj0KDfcOcMd0Wg2XBaqGyKCsAo/tAk16Rz
LrZD58elLA1PpN5pa5o1k6YdBWQUy2SkvvdMRRyKX0LZKPOtr5NhGjoiDypuaN9gVZEEHWo7BQ7V
aQJZ0k0ElYSbCryYW/RipoE097chAm4HxD+TdGogfwgF8GPTQgxsrtHO4TDqPa9PyHCsdK51Vfcz
4NRleiPFEF1l1Zz+E6Ys/7T+ddMslr+/sQnPAn3K5LkFMKX2bzpYkMvljfdU4jE62vDYtlifTLPQ
bLv12OgyFeD4QmEb2tM+hNgucToCu7E+kSWmeSfG1vnWQczDSwpynsSeh3pE5+zQfwRvS/OhJLX1
XYTS+RraTJBTqILxTHDF7DN7XzN7BVXKGvIfecKn2v0mLQJ5yzarTuvTMq2bZvao5Ac5ZxUeD2eq
7110a9qHoONbOBfDze5rRi/SsS6xF3Xis4k/IiFKb508jI4cZEAbF5dpCM3gJXSzBRQI4xtHCagp
MP97MbnhAbCLH+tLZDjCOibPHopBOV1aJCEg0U4EXWVo2dlfB2UVN+BfzV7WhzHshI7MCyi0sd3B
yhOixgtaZ6Orwedqw4EyLJKOzOO16GaInpUJH8FSxnApXto+eJqGTUJx0wiaoZPMz8bAH3LQ03n1
OYCWPBRCg+o0ewCUrq+QaSOWod/cJdEoM9vtZfEnIQCh6+iZtEtZDciHE+nQxrzPJnQ03gJqUmjv
jaFQnb5KkavjPG2yM5i2WTNnL6OksOY0TxrkNj7JaQzsE7r8Ifa9vkim72sGjeb+1otcpGVtL49P
vLdbsImmVfx53+c1g+5nl4NRxs+TQEzdhzqvomRE6mALlmXK9/2LvQ8eTj+pdngopCrul0JdBsVs
SEqzI0F3+WFcpPYIZ/U9JAvLgwXC8aUuvWtyOirPZhDY7MAZnfhxFnxMieD02ECHZ+MiMWyNjsuD
TDVNuwxpYL/qRHwFZdW2uxcBaP327b1Oyh6A7Ccuauw9pHWn6yxuObq9ZlttgREWf/+dN1DH5akM
hF4FIJ0JhVjrM0O8cQ/xi6dAlegXAvPmcxx7O7dCs/We5l7pznmVAIcQsyPkWrLxHPd8ay9M6T4d
oEcDN7VEh3yF0/MXAabLhR9lsiv/FC7oDcrJFTIx9zaaGA/7T5hm/a7rQyqk8fGWlH59A2UP8aUd
IHZ6WD/AhhtSB+3R2Iemoj/hDSFtfKvypVc+gIwXj9h4IUW0SybJgaT83zdxz+PR9Ty/RLmkuS2y
JYQKovlDDKUeZ2MqprOmPevT0PDcGkYMoUbvwBm9yyGDGhyczsItENjyGILxb2fGUsfquSnkCoe0
yxMwa3r0Ulvcnm7+j7Mva46Td77+Qi9VIIQQt8yM7bE9TuIsXm6ojJ+EXewI8enfQ343jmIN/8KX
4yoJLS21uk+fw9vS2xge+weel8yofAM4/r6aZQlZ60KFle/fSfo1jlGoT7N0uAPn+loe2DB7OlIv
5TKBujSuyt6aLJA/9SjLXDjAWlrvKiI+Z8gYrQQyTUc20W7+ubfyoBGyfPaReQ4hBf0zCIYvCSm/
eVVEQlaLH023VGlWxWflk1tZW9sOCZ3pPRa0zzmqtZ9JTbuHKhmhmu54alhp3jSJyzn+zt+gyrUb
WmBgQMMlIS7tEiLvpALz+vxTsQoa4U5U7i9b7tLmB0erzs/Xibj1oO0OPDLKwKcCEqaIUaztBlPj
mk+AHDSVPBuRp2mql64DMKgWoF29/OWGwK9O6d6Us1dZngpOVRadUJh9SCuogVSjexfM1Z0fs/sC
AjCX+zLuNe1UQKrRiwcqmlupgL8b5RQqNnwdygbKMj32GPOd3ewnn5wF4JFx9XNJDF7u2zCJOvTP
LmkMCS8FVD0JoMNeFVE5hVkOGe/L7RsemDrSD8KLU5HVEaJTyHQu1BAk/UJK+kuK4Xnwhxi8k9CW
Htw1V8s0nmXXv9vdfhRxv7Pc//XnTDPf24iErmwK0/WqA/sIopCZKofiuejbe4HL1BZQbkE14+/a
AqVw7zmfago8fM2r29bN1kRdDBegzt83pHNnjzHhx6iG1wNu8ysK6bs9sXAy/Sk/urxWixfygbU6
y5y+m7vO60Q5pVn7ACq87nMHEUvyKUuFNYcWa6l1c7kX0wppzkJUJyDkb6rgJEtYVwueOuGCOO5y
46aZ0s6EBjwdrmVV/Aho5Mj3TI7xDVjOukM6wpsjvb2mamAaheYrRJ1oS9KgGKwZuHUC/E0+ZkG6
SfUZIHftQCgtn45JD+BGW8TWY2urcrrqXW9VM9mw0v9g+PzKsWU68aNsklcIfWZ7aPmQHTz4tdem
qQctzhfN9oysQBGdUOKSjbsm4/ByIDc9fhaVsyYnalgEnZ0P+APmCmIVCPNACXVX+Kw8NYvPs/Ly
MA1C8wGqOq+HkTT8WFXxU2pzZ98F43cgAtqV7WrqYPn9ncXRfHCGQkX+MY/acUdJcKLCD27+Dw9z
g0H8w8sXTaOLyK5/ynsf5weKItUE9jXuRS9ZpX5usjqdf69CaWeUgLMEeaYpC5FhikOwMD83AXMP
ToDyyMvdmJZbM26lPM7nzhkeStWfy4iLa3/zyaFj2+ykdqj0PP9ojyJ7TkuneALnX/O1KUvQCM4q
X+WWNd0iOrTNjtI4q4FGf7Ys9aXNm+5LFy2EHDVomP2FLCBHbvlrO6rsFJX5fylbA8R/PIGeDm6j
wGUMUwV2t6qLgi92j8xL6Fu12oas9XRsG0JlU2eTlp0g9j4haAnFKNIn5dWW5fd0NFs187Sbx6g7
4zEDznUbdTovabERGeXpcDYwLZMulmp8gHpIB1ouoPEmVqxpy5qmXrP0oXMbaRdsfECpV70DV32W
hRji+Hx5bj526j0dyIba4HKeWSwf5ACeGrhy7a4aFjX21DvinZSEm492TwevpW5ClRhF90BE9h9X
qJpI2zEGNH+10sg0WbqhB2yIgPyTD8BI3XR5nN7Og7Q2gVg9HaMW401SinSyT2qGlILNE2eX2rY6
ROPQPazH101j0K/wJKpAfTS3D6QJoidw7ScpSIWnwL2+vOIfXx2ejlKTrGsoZKycU9Tw7mwL1LUA
/11+HZNcrZy3hncJTte/rycGReqFMN45ddxOxxGUQcqN7py0xr0VOjPErvowHZBHuJGgFu+hu51C
vB3UXrY18vSWBnlXMHCzedCT2DZqzb2P5on3lmqdE+H8M++A+RvAFvIVqtPdyl1mWDcdu1Y5qgXl
WuGcbOH0e+jGV58TD3Ibl7/f1Lp2DBSxG5RdiwBgKklzjGWEavJUrL1PTK0vv79zJ4ZJ8rYaS/Ug
68m6K6CRsPPA/rff9u2a407zScm4TfNnagE52PHGPVrLq3tb65rNN62NOnRw4J+nvJx2UEL3b5Ky
oSvfbrhzPa75604ZFFE0lgDXIShqE+9xiLvgh9czHpIYbLeiCE6lgiqQrbz6dpbTeduwtGOgYypK
S5Ziw4rWQtm67X5S0nm63LjhDNDRdlXdplC9wBmTggb1Oc+n73Hkz3cDg5TDth60E0BSG/Y/MXYc
2PjVDvLmOq3LKBQpWTvHPg4QeDrCrqCoKS2ywPqZAGp3lQHQn07OXZuDE8jBlbZDUPE/yy/ubLve
tiQ6zI5QD5F9vyYnYL8VP0RexeK7hDTgVbk8aR/73J6OtEtnJw2cltinP159Ktk32s0tyovj/+ZR
rXGCmRZfM3aJVBXyBxkO56JWX+Mhkt/Aj+/1YVsiRbJyBZg60WyeMAtOt9PbJ/D05CFZnkBp7trH
InLGz5dna/nef6MOOI/+PrSqTnRBzF37RC35fRgR0iimjRXFns6tZ7dQGh8K3p94x4Cp5QGiQaFP
rODm8sebdq9m3mMqxyh2Zf4ct5yEk1tU4ZCl/0VVd1ZJ7IaxZZXgJPbuLJat8TYa1kTH3TWBlfde
iu1VLdpcf9aEtoIeHLdzVpwLw5ro4Lsq8kSsnME+MUqTx4YRC9zXYg10YhqAdomj8qnJ3CHqTzin
6H8p94LPTcJANg4x1uLb5YUxjUB7urM+8VvRYwSNLwbA6kHezao1bKKp8WVg7+7ZUqqpGgB/PKVB
SV5ZJ/3xToDiWq1Mv+EAYUu/79pP/TwIwPTHjsRPm1AFiI7aVmPdiWAerq1FZmHbJGnWXXUommB9
bSONMhb3KLOrvvh86NaSXaZp0iybl7SsXWmzYwStTxDyArIrevBqbPt47Ua340KMXiDQOgTlT6px
rRPC8t7Xba3/bdiX2zDscx1UR5TluT4YBSEUtPDGU6c4DJET74pF2udyFya/Rue1Q/1gpqZoSs/S
Em9/2IOlldffyBKjEg0q51wraKGojNDhGDneHUiA1/jbDLtUh9jxcQDnnWt5x7JftCum738CiXhK
/Z68co2myrCHPM2OYwhAD76fsGNH4/iVqbl6CxKSPF6ePlPrmiE3wi5FMs/kf+cc0njQBoTXsbI4
hstBB9dBybCwBqnocaFVyK35t+2UbzaX9tVC897z6j5z+ubGxX+2DUezZ1UHDpLHtneMWFbdILtM
HoBlKVcUckzbWTfnqSrtbLbTM5hjgewXVQS2lAz0+9/msVyF+puWRDPrdCYpqiuS9MxS1n1HIoq8
FcAhrtzXpjH8bdb/D4JyoDGA2uSx4pHcI6Joh7SgbBd00TbknqcD6yCYW0dZ53hH+DPitqp60DIO
yODtPdAdPl9eaJPZ67C6JnZqRFmXWbIRxHAIUWHbi91SHqEEJJUHbC6Z98/wROV9PhY/LvdrmD4d
cBcPcGNANsCOrKh//CH/YU75ox1XSVNNHWjmDk6QySkmsLdVEc4uwsSPyC6znWsjhHV5CIb9pfPe
AeMDLku7S86IzoDFzWKqCGvPL1cUBUwDWLp9d3WTiI6AC84eHkwd/zMAu8nELutAM7VtAJqR06Kp
UJjoYorKbgpCVuaiD6cR/HeX21+8sA/8cZ3xrveh1Q25lvzMOkLsvUWneApHEgfPVpB013zKfX9n
Ver75e5ME6bZe85zCQ58Uj3AFxlCG4wstmsXB2eputnWg2bzqs9YEOVz9UAhldxIOe+CclJh5qw6
tIY9pSPsbGj2QPqoBECJILiLGFh87Plq3MUwQzrALnCzKncQP3weoe0V9klUh1nhsC9IP5ZPl6fI
NADNIy9RBiPnKM7PJfGSx76u3/w28rbFvHR8HbezglSerB5sUmdQoID7akWg79v26cusvTc4D5iI
dGqS57ytbPA3T8DJM6ew117ApqlZfn/XPqraSdX4GRDADHVIfEh9QDDKqHq8/PnLwfaBtenSuFVP
RntAmPupEtN3GxJx3xom7iwLQOna6sjhci+mQZC/B2GlJFOVy/iTr2h6nxe9BZqlJPi+rXXNhFUB
/dBxDIKnmKBIwJI5+SzJKueg6ds18+UsiVu7oMHTAmVUiMruGBvXKskNtqUj5HjuBsVUxdHToKCJ
gZz+56KFSo61yMFcnhzDAusQubRRNqHj6D+luf9Npu6MmAA2Py3RwyQStvJkNMySDo1jsiUuZLya
U9kSaB+nfV1UB14j1LUyDlMH2s08FBGDIo4dPJXN4O29qnfOTdmobVBFTwe9jXUArGBRB09V7BU3
QUf7N5lY7grKyeCJ6yq05diXyu2gZ52KetzTePoi3VMON4MP8ntlZfY+AXesNSfb3Ewd9zYEdunH
Zeo/0453t1WX5nuO9PKPNgi2gVU9XZRW+eDLT+zKf4ZSOr2p56C4chqrBFe/WKu6/UOA9cHhpIPg
GMhQEtnz4pY0bJ8O3i+e1Z8H/pkAfiZH+d3OPNBjiM+V4DfEi8MCBO6XrcZkl5rRj3JohgD1Wmdv
hCOwT6KFrCIDTiX1esvaX+7EsKX/wb5Vdjc4XcCe45KRt0oS+cn1kUHZ5nfo0LcmatKW5a7/JPL2
LSFxsgcO4+zPxTaSfk+nt0O9JHOzOeNPURZDRbu2r1so1H3bNjm6vfei4oTw/DXj3D0601CX4Vgl
0drmMk3+svLv7tV0Hmzmq6F4VSXw3PEw9vsCNW7bTisdyuaARDCfhSpexVjQA3GSLsxlq1Y2jikx
6mg+eJpw7g9WkL/aXQE9k1js2lHeuBlUK9x5+m6N5XXU+ldjwu4X/aa+ET8ur4rp4adz1fVQCR6G
qSleUZn02nXdDaQ4PyVgZ8Rrpg/HWF5JV+5bu3xbKBtXOl3chA/OgT/T8G6tWIfGHasA1Rcdb5QL
P937U6ZCoH/MPHvXJdPPZGGnxyYvwwWcWkTDFSNy7U1iOL//zMa7D8hYNNGmBtcYhPJOcT3shoKh
GC4uflCE0jzgPHfLPCvBV+Z52eUfjFgHyA3OVA+F29BTTK0fVVF9ZklPDhHpv7aUrGFjDSagS9ra
cR2nICsRt00DNV0WAe4rPaiRXF41U+uaT285kUvxmM5f06Bqw7i1+OcEecKfl1v/gz39aIa08yFv
Zjg2eZ2/qhrAwWU7iHq6EnK8+mMTIoMEew17QF293BXzeOP35f1E/ReWiL2scEl51loRtuG20Fnw
HD8gtWWX7Iy6uSTf1ULimAL/nPNTVpW/7U7XkXQdV4Jw2binrl9CE2k87NIZqTC/XGNPMq2YdqpE
qMygtArIidfJa9P03kNRInFxecFMc7TY9jsTqpyI+Ih5BWesh0xuFY/9q8RKKIFANMnXQp6mIWhP
AbvwxsafI3okTvFotwC0gQJoDZNvalxzCuyAOvHcoPE/OqycqZ95hJfMlvkBJ8Df84MAOZmsmKNx
jjd8l1k/JANuWADktLEH/ncPMuMghszQA3FR0htZ/mdwNff7tgSE/PIYlpb+tUmqI+SaPB8Kp2T0
2FjtkdFbgtRz5dNDBcxDwexPY01XcDjLIfJRT5r1QxGbDrXy6NHG+diVeNd3TrQDP8f3iJFfA3dW
fKiPz2Gqc8CBaxR1ZH5JfjKXgWzUiss6dLKY7mjS0+9RodZ4Gk0dLXvunXkkbeP2Qzrlr1M7lFfD
DMXAkVdQWiFwHWYwdF1eoY+tkOrYub5DzdBcK3TjxeqGpcUVMJP1CdRSa56PaSCandtj2fs9I/a5
SGIvCNtikGEnuA1hD9C/MD6sOUGmoWimLt1JNTFYA17zEbQsjTv4NyTN89DvQGF3ebY+NniQvv69
KIHPA2jM49qvK2jV2Xlr3Xly3HZWUR1Bl0J7t4PMlH1GSLg/Mmze28VILn+6YXZ06FzqVZUdUVG8
BmVaPE6tSo+sBV3R9h60+z1OkeLuWit7LSdw7aV4vypAu491sIoCMBi5DoUbgyaRGSCG52bKryZF
5503OLug8Y9gZa6hLiFXnAnDOuv8rsTr86GHQvg5TUfnumksiKqIppmtlVPEcC7q2rQop0uj3HWD
cx9b5CpzYsiDC4vfcredUAGnor3Kx3nRHCNX25Zfu8rznDZ88if6kweMPdUKbMwcynkHDv7UFeMw
7TDN0KNJBU4CkzhbExPXE/K8h9YVApSioM2+PArTumgmXiaqa4bZ4U+jFeefUEXe2eGMv21vQKoT
0qlC9lYPEOQZi+1cd0z4j8wZ1vKVhq/X0XHKbsbKsXJ6z5FS+sYbUEqHlruKIzbMv05AZ+Uydi0I
iryCyPWTvfBBJHK0jsRr6bdN069D40gnZQrQpXMe5v48j1zuelzsKzvUYNw6Cg7KemPs84zeg8sQ
eCWys7ulDCgHaGns4tfAbtasz7QOywS+u1olNB3RWRu9FM6QiquSoqJsP7ucrozEtBBLv+/aryDC
G/VtbJ27AOXhkQ/HtnGdMg7HJFm7iUx9aPYcjKD2yRppnWuo1n36Q2zquFYHGLK3FtAzTZNmz0xR
wVPZRWc+jsUjnzz+n5UAxnt5LxncAh0IJ1PhO9Y8W+dmhER7UjfHtsfDTFrwQHvUoqycGKZutBs7
g8BU2mWddU6QN9mhSg5cgAF05tPuf+frNsp+qmPgKrumfdE50wv47Fp7N0RZ1H2xJjdbA/YZFlxH
wEmo7KEUJ7fOXj4iIzllpymx2r2COMDKpWRYb10ytkE931BXkh6lmrufNbf53ebKMqorxmbO7Jeo
fo3OaQfGcc+R3Y9hQolfVxN7JSxkGoBm11wMJKBeRDOQMUby2h5K+SvBpG1KG1IdBDco1CipKYnf
2gxEWxCoY9c9YI7/XbYH0/pqBi2nfHaQlfQyiM0GjrtrrBzRJQW5k45ZyeFyJ6YZ0k16pB2wxSPJ
QgVvDTFBS9bZyQKjwLz2qDS4Njr/XB4D31+1uY8u6pk8jQ0A+VXn3cdZFt1IKUD6K7Lg1kvFSmT+
41AcZZqFKzo0itW+ekEsid3XtZMRVHfOw/0AcfT0HmzjZQZxs0D00NVSUcv2RZ71a3zGhmXTIXVp
M3U1nwf10oBH8Up00WcrLvhdMqZrPRjWTAfUdSk4mSGrgjWLBTjn/8C1EMNa2dSG5dIxc0OPCkyZ
9rCZwS/ovM8XWWAoJhQ3snDlwYvScTdFo/CuACIarZV9aFgzHUQHBQAx2H06v8SZvLL4fO21LwWt
jwH8+ghQNNf71pB6202j68Y2qe11sh7jt5hnwZUdeAdbBuOpFODOrac1NSfTRliW792lH0xR2uTe
HJ1HB9AqqAPUaj/1fv6opCj9ldvM1Il2SARD3oEOdFIvAjyFoUURzoTmKgqtoMy+0oVpu2lHhLLn
XMzUsRC6tCANRIAl/8FsDGnTCaQz1bGRcYggBdG5iaw5v5ohnQPGgMRb46w2zZB2GpRzHGcOid0s
JEKSg/QA3RlKRAFGVb5dHoKhCx1PF5eW3YIi3zpn0Nv9/kcUCAIa9SlO6LaL7B8wXR51jNEeqfIU
eOWy30UDRDR2UOmz3DXIuMEEdeRcPuV2ltceuS8Z/1yR/FvUI42exji36JK5qVox7lK/Oc7llDxt
m7nFSXtnIx1isb2qeHDmmWW9KMf/1hVR9a1pUMFzuQeDu/cPmC6LmVR1y4/DJPZ55x0aaCCHbiKv
FrqSy32Y1l+zdM4hpuX2dvTkI/6+j8uq2rU2pGVEk/rbrIRqdl41ld9XbkSOuY3qa1ynYu/78Rp3
nWmSNBMHJszp8sgrIMQEnuQRYoD7TNLXcuHVDQNAQlYWwzRR2mvdBbv/gCoBfm6FrK5qMI2FNPbj
fZKsKSEbDiudxs7O+slTyiX3qJrN94q4w6Enq28HQ+s6io7nDaSsxoEBI5bb+U7auBo5X0tYGWZH
R9E1vd+xYCbRebGDXOC5HpfefZ8irbdpn+o0dQNePHYiA3KMYwJ8D4qZIEGg9lBMe7zcgWl+NHMm
JaSUM6WscyqRDt1HlZfVx2yATvDKCEwdLFP37rwYlJv9LwyXC1Ts/uRT0U13MXzi5nrbCJaO33VQ
2WPuQl+pfmknV17PeUFurGxNudcQ0NCRdAyga8HESO5T0Z3yEUkVWSHVyKL+sBQptJ3v7rYNQzNo
Anc7SCorfSZpNiRXVTz7XRhEg6QrXqJpITRLhkycgm5YV7/kk1+9+mAv7vc8FXItR2CyBf3WTiOH
ZMIC14Wfp4fIFVHIC98J14PThsXQcXW5qlI7QLLrKHkU7xG9J2EFjpyrXCK/Da04cMEQe9ts6Qi7
nJMhFiSI3xAvsyDM3llecj9bDWhnLq+3AXRBdXBdalmQNiNgFVr8ZwISK5TxfErBo1giha2G5ljS
/uvYliHYjG4u92l4KOj0c42kcDKDLn5T0LwGsRR3QyEhwCjm7rGMWnGYs/RmFBaESC53aNhzOgCP
4poau7TkRzo74COswYFR5+U2eB/VAXiNRYfUmRvysuSFk4j2u5QWa+tj+nTt+m4aO3V9sOSd04KX
X+FNC9RCuvGXyxNjMJZ/gHYiLQU0ooIszJ35J6Au0Z4O/DTHq1A+0/dr5s5U504pVOheGgJO9CEd
2S1kltdo8kzfrxl7NQNMmVHqHkFUH+wYxGlRoooo75wE/22aIR1Hpybw2HowkBcCiCvt8gLqzKw4
NKWjrrb1sFjJu4sDYeqUIbCLEG/qP9qWKq6X7W9F2cab6R8oHYq/nRb1kFkYtXb7K56KlAa7oLCB
jN9fHoPBDdS54xqkN52BSfJS9eB6ghsbhYqC7dlt559ZAxrLy90YllvniosdynKoEqRvtLRZiKgy
39ciK0OxELVs62LZx+9WI7Bp1adtSV4KcNlelypvD35b8UNZyzVctsEkdIBdWfkJ4F5d8gYwefOV
tkWVhSh/2EYcTnUUnRxyWdpV5B6XHdvZ9m/qBcku8HDoXZ4i02JrJi0n2kE3viUv7eC+ogw53lEP
kP6ip9W+aFdLW0zdaLadTiJ1G5emz00kXkohs5uhJU+cquIG9LvpynobFkMHw+UQL+ddE/AstLnX
8dcy98r8CXJVa66z4bLTgXCKC2jVixa4Fdv/1njcPkLYLdjlGQ5BawSrBXGDnZWm1fny6pgGtHgt
7zYwYNKqDUBl8hbkdbP3XNruwcdUrVzdhkXRJWAlLRTzy5IeKV5Ieyju8d9RChZPJwBRTgLRohVL
N/hYOupt9lKZIHlXvdQ5hGuK5hynI9yffLoaI8Z2KHzfmAfWoW+NzUZ3qkj1MrQTUN5OB0jJ3K7R
AZjGoV3fSUAYdN/H9K2p6zxFCRh0MWvXS3Z+kwUPTupbh66Po8PltTecj7pEal5abQCIE87HPPdu
SMwHiHzm3VXtJmvIS1MXmvHnIJKaCd71LwDzTdlVV3rFtQ81bnanCNlIToh87d+bWCZOFuUy84+k
R8VKNRbDXWQv2du0WDvoP7YT9x9MnGd5ntOU7ovKuY+6FZYe/w88YqbW9Usdvitx04i+eEB9DD9d
m4zerWcNvrUWnvp4IVwdD2e7PBGJHyE5Eg8ioaFdk/8F+bqbZF6lJTSgwV2dOS7ngze0eS5e2sJ5
oiDFusrmKPjaQ39+58dAdknHvXMLvEgdtxq+VkyoqyjJ/7u8oU3TuAz+3WGGRzrqJGRfvihRJfuM
N7deQNRhW+NLp+8aL3OpoLnss2MZ1z+alsjdGKwyOJiWRzP8xoIEkFdn7AiQVxmSsYwOC3qwQEXo
psiuG2gv9SFBsqh2U/bSoEJih3yxexuUG2VIXZ1JrmuriRapEC+R3bd3uTU0XzeXMLg6+K2AFLAQ
yLW9AJiqAEEcZ6hNxmVMV1wUw77R4W+cc6G82c7eIkcgIAyNavBcdlBEW3k1G1ZXR8DJJnVLBL/8
F1pEN38krz23PTo2VG437U2u3eJTnVZAyyflCx8cJBst12JJKBtOr7e1v9zv7/e+pUB4luF8Itx1
yysCBHV27Vs2nZ+2daBZrucKPPuCPEOlWzPdJJDP/gqXt1/Z+x9fq4DT/P35g5/n0QgqmTfXknYU
pr6LrCP3qzHsRtjazoJU58NI2OqG+tCLg/CVdu1VCUKRwQBdEVX33h+oIOpgHgOvAss8nXNUiYy7
juLpv2H20J12/8UTdMPKMrbfohzE6Zb86fmr7vuHtmEHusdblaJgeVW7bwwklCDT63a96sm2D9e9
XZtTToAPVW+2C2Ettnw1m/NNJLn4dM0qUiDpLALNpbcE9Hlhx5Fb4gX7vGnOdddWZJNSo8Knz7aM
/X2VzEFwKDmIXrfE8vD1mkkMjFk+EbP9xpXjHucFxIA6rrWyTNOyaiZBPdsFJtoqf/MEutG08Nyd
7wzP2+bG/dveyiyYYkVb+010Vf+zYE4N+lLGV8hXPnYyMDPaVTaNCQUtdJT/DsBmtjBFs6wZ990E
vEdhlWk41tHJm9rT0ADdOiXeazMGGzesZthMCWpLxVFe0wERUWbIWC2sn1vuIQxMs2O87UUcjyM9
W1VGd3aDPGhUxCvJw49XnOseLEnnmauqpmfIx47Ark5WaLfp65YV5zrdMfFS2gxtFf9WOQMhcakK
8oQa6WTL/WNDZvzvDdUHtlLR3Aa/rL4U4TgBaVgk6du2b9cuNzdhEJ5VjJ0TG7yHkdNXu7KZ1qD1
H2a78emaGc/ZzIPZn8m5m6ExIrj/iy01esotX8hQZjdzC9quGRSPiZzIyrPbtNSacdcV9bqRkemt
ph6ekSVKhY5t26zFDD6+3bheuVH70q2obbFfI7VOINKGbGV7FFKeMjYcir6+LZNy5ZT98ObG7Gmm
3vB68LJO9m9VnrwutD6FABCppo8BdEhUswm7gW40s/ZbN54l4A5vQZMHt62VT9cQ7QGTszVCIv7y
NvvQCUQfmnFbno1AoS+nQzmLsB1IGJevRG26LLjuwbIhSVELWk8Hp4ZcUx+SahNk2YYr/LfpWcyX
0H6Z0DJg7+1Vn/24PB2GPaq7rKRwHSfmaLcFYhJiK/1PWTBv5Zj+MO6Ej9ZMWkkSDOOopoPFbpQ8
TGMatu2PSm47MfQijaFM24k4zXQY4vo4zfU5bvyVSNafVN0/5WT4dM12S+6oMaX2dAAR7z0U0cJ+
3x2Att1VYbJHAPvwwPbJ/tsbDZ2d3Mv9dIh3bSjDH5tidvgA9+8Fb5WaAwJax0Ne3YFbC+i8H0BN
pMNaPNhgB1wz6TbhMwkiTF5bVZ+KQdxatgIp+BrSx7T0milD8L4Zs7mdoCWHwtoiSo64hx6EK/az
KIeV/WXavJotJ12JS9/GIk22KMKsInXYpvTXJsvQizWaqQlS1EdiYWMnRAXbUj2+co8a5v6fQg0L
BLMMwgc4g+ph73NefKnkAM5y1q/xixjmX6/USNoo75MeU5N5byJ5qOqTF9QhFduuNr1WIwgA803r
DuYxKQRK4ukXUXG0vzzzpulZfn/3zBXDwLuuxN5xJuSL0jF00YfXBIfLzRt2ja+ZNoHgxMBiNG81
36rxiZLvl9v9mJzE5r5msjQbkJzzYVLyh/hmH5w7QHaLJ1ruyL44iV18vtyP6fs1y7VGoWjn4Qbz
s3o3DuIqGNemxjTzmtWObV6xWWAEU/kdFEdhUp3bNQID02drxkorVqe+N04HWjfjb971VOy8DBCS
lcPA8O16AYaLmnF7ktV0mKMhLIPfHjCfSMeuuA2Gr9erLzyPQV3Zw6YR/jEeqjC3Hy+vpuEZxfWq
i7Yt+7nmaDmDN332Tp+nXX/9Nb+q9oO/MjWmj9fu4c7OnMKfMDUCGbM4QGw+2GirbFmNd7Y6x6qx
ByVgTNNVI4+prEPVJBu/exnPu8aZF3QBpHzQOEAt1ivb6DgwzVBb6QEDFOP0SkDprx6DNSGxj2E5
NmeaaXbRiEwOQmcH1weeZCgfc2f6NnZgdSLkzcmHq3lwvzrdvOustaCp4aDXyy0EdePUzjAWmj2N
TrOL80OWsrBcE3A17R3NbGe8I91YFjhtkkNf3rXZSvjA8KTQ6yaqERpQtoU9yVT6S5beo1TiUFjq
gebRceBkBftv+Hy9eELVzPPohBUh/X063RbpSizTMO162YQKmqoCR+d0sKl/ILW/g3RgizpF8XWB
xW07dPQqiQDCPEq2eE5kKvgeW02BPdWIFeMybVa9LEJAax1xFBw8rIvCPqqvwPwSOmCHd1GIYVF+
2/vFoZ18SDOvVRSaFl0zaMsVKSMjBuTHxb5kTojKHFAXhRH7JP0vlw9Uwz3gacbtjEndjxMMYpIg
7ne6o8d4GKflysvAtKE0Ew+4U2clgrsH4F6hXlzdTba74lSZvly7fRup3MYDwvXA+3sqv7D2WEc/
Lk+KabtqVsxakGEUHZp2U3KY+3Y3eu0O1YT7hKwRQRkmRq+KSEZuebWD7cQF7t7fMv92+dNN7Wov
X1uUwhslLoHYz1FGG331i3xlwk1NL9v03f0y8VY6novDwS+i3WSNO9RarFiXqellId41rSi4WpA3
Bm6geHXax8lbOTZN7Wr3bSw6MvXL9rO95tB4097Kt2UBOF26fPfJQxmBbTLCAqIo+joY833hrPFK
GbafXs4wUQVeC4mJRkL4itYINHQ/qZ3sVLeWezHYjs4R3IB1C5CcDD24v2rvNS9ea39bUIdqZtmO
mXCqZplyK9p1XbOf4jWIq8n50+sXhMxLCn10hDAAzIeA8+yIq1qwnfBwrpwKq7jteL2fmzsZ/H/O
vq05Tpzr+hdRBQIkcUuf3D4ktidO4tyoMs4MJ4EAAQJ+/bs6z3fhUUzzFXcuX6iFpH3Q1tprbZLE
c7nd1DAmHi8hWDUeQkfiiRLwjG5NZmbhcNodDcIDJmfgMFUtz1n71LLDJhdgNzKYYE57PmPcyPFj
VjSXmt22kS0zlSrsx5nAL9b6Ro73/sa0w7fMNJxrVg4SMy7UJ9LvM7pyW1haYctGC5DCclyjzKFx
b7IBh/14fR2W7q52r4LB+SJ5goGn2/JTf8oe/vGewt2t85js17KZBSfgW5GT9NydA45Mko4/xqo9
FH4TQ5p9ZOFKWWVpcSxD9XMgNAMfhL+eT4AujXYsXXsS+o2t/qAe6FsBVEaJ0HKGCPW0oye1A6zl
qB7SYxKLL9Pne//k73Zp/BeUE+Lg+S75dn1XFj7I7lkI235gjGHFpD4zcz/ybR7N7k/oR1I2UQGP
FjbkDFdwK/hGF2A3JlxKyYCUCnPwJduPzOwZXbtdLZwfuwGhhalqCFubA2/0Ay/BYpqLg5uNYL5b
5X9ZCCN2z4HfqBDt5JdtjvSu4clDVEO8sl4r6i5tqGW+pi3SihYIq1PoA7bo6uJgErVJDs/lNscv
lQIvKD4WSEWfEgf6l+Ff286hZbmlaVptyIxNjSoANm5KuODrIy9cCGw+337OOCgnMPLYtbd6hnqH
J19G3ARRpXsL52atIeM3pv0D+yWW/Uay9gspsTb0qT4Wt8kP9mmIT86Lf6uO+S1/Vnc34Zfr37Sw
yXbzwVAwv24r/FRTHursM1lzbwtn02bvrdKo4k6boLxY+nEeih0o4Dt3Ez8UVNOsXDiDMFBecIw+
h89Z8dZkz275/fqCLE3cCrIzdCdcT2LoAeq+TfMz8FP0lKxErqXBL/9/l7U66ISpqwi+zAmqw2Da
Uz71O55uvO7ZtL2d5xdl0yIu1j3/xPzy4A9sZeZL58S6qJamHGuAucyBjGUMREAMWpEVs/p9Jj44
7nY7QZiPWQilN3Nov5ud+FHcdDfOjh2i3fzpsbwv78PdEzv/Kv++vsG/j/ZHP2dF3hGEIpV7ue24
D+Yf8UhMTB/dOjbHKjZ//ys+VQ/1g3POH9he/Fxr4FoIBzbaqk+cEkk5fGkE3xHnhRvFMqw/0+Fy
CejLNRrGyzXzg0+zgVd1JEw3Qrj0IPlL0tyXPNqr5kl4L5k5hc1aFW/JP9kQLCdSLtMTCDeSzOzC
cD6DbPxE5j7mfb+POPlcw+CbaHjy0/G+4uKOCL6bK7WrKnKgxfx5nNa4ORYW1sZrKQ+MQo7AVEj/
kid7nT4m7mOTbcO/2IAtMZY5UoPGHEq3PETUHHFVXrnOL03ccgVdLrO+TwwShExG+8bx92VRPpn6
dqR1vXKvX3A3duNBr1nntALOHdjze5qCHlyJ8s7Nk231Slu4Pkxa5kgDX8k5FPZOYbKtXmmDtUIN
zRCnhLUM6Z5kNyr5mfNDv9astrQqlv37EH1VVHbmIAKxS9r6s1HkOFZyJbFfskEreKtMaS6aSwAZ
dp6H14v7cKpiqu+cKaZmJSn+OBVhNjBrmEnpzfll5fPukdTdl7kJQF/vP/QllMuaNf6Tj5eK2RCt
WqJhsMaD6SGd7kp2n83HLF8xraWhrRBeTInux2KE0+ehjEs8gB3Z1MiY00JuilnMbixAEji5A1gi
Dmb8AbXJca0VcWnql/+/i+J1XklfX3KbMXieoq+meYC45PXgtDS0lXP7Erxs1SUUan3v+NCJfZTb
KkPMRmD1KgSNhodZoyUzcu71ttd1cIX/dzWyMc9kcFll4gdgYX9jdFP1kNkAK8lV2DgzBg4zZx+2
Ha4g27IZZuOqSpGCaR3CXIdgOkj/sys31dvBr/vftTBJnXugdUYClpRHj3u3M69W3MqCxduYKnhZ
EUBBDEUa8pTPZ0jwOvyVmRcQfm6KFsxGV3WKjdKBisehctX3IJs/aSX+7Ytx23ba+CpQ3V2sER9A
oNqeUrEz7RpMbmltLIMEYZIA5LzGxUyVO+FUQdw1JM6G/pPJm/0U0LVnqI+DNrOBVmjUzssqKvBD
OTlmcjpR+uJl865fe3P6OM1mNpBKBWCryCgOJk31V8AIq2r8ssmz2BAqAfFM5rSIqZ5iv7qygCZu
Bm3L0evly/VfWFocK67SwQkEmB0Mnmyoe3BK2d+ANKvdQ98jOaRjSbe5dZv2Fj1oumoKJM4e2UXF
bdQfrs//48DNbAyV8YCUR1cjUsnyJFGkyRIQR5iTIk3sj8njkK9cQBZOqw2o6oo6yrIU6wTm1U+h
Ix4SVu+Al3xUaXGTlcPKzywcJRtUFfhR2TZejzpIE/0A8ryMJ87XSJmWBr+cgXchUDWEMx3CmAcv
3aVhH3fzip9biIC2+ju0eMeEjXRAD2vs5+CmG9AXuAasXpr25f/vpl2n0HAgI6at0jFWrIhRzLl+
eJZGtu7H0I80hgQX71bd6f6mHVec8sdQcPaHvHtJ6kHW2WVcDYGo+xSluBwg475v9pL8Jb0nOa4J
RCwYsE1y67WdD74ZfEPIzA4vXnFZfInCu2ANfvOx6InLmJUayxZt6Wl3Wf6vf+sdf3yeHk/s4d7d
T/FfDtDg8fW9WDhCNrhqDCp39LHDB6Zvif5qSBrT6vv1sRf22YZW1TIE70GGsQv3nIy36drNfWnc
i7N4dzLRWumHcsa4un2LXLA1tGtdvEsjW6YaaXCW+KzEHRYiM4jxMfqdVzzxhwtNfDtaRRpdLUWp
irdB6suU0QDhSzLHwvjJ/vp6f3gm8RNWdpl0cI7TRMNXlzr1g2wTFjz0UTsF+2Doh3QnS29oVq6d
S59jBTCw3A+s8PA5FzKseDD015QFxY6S8vn6x3y4FfgY6/y7IWfpCNGxtwZcS80OjMJi3PuZSra1
zvt2CKtrp2nBakBffXzMgQT9XyZKmhMf2rXaz8Ia2cErqAMDRgG/eIPq469SoRmYOv6PIQFjwqY1
ssMWEYWc8eyQvSVVH6qTkmGQ3rC60MmKd1jYBBsN7POmmKmbyDcXCemtAx2LJz6rNaTYwnm1w1fS
1Mxvkkm+KRzMpylv0Dpa5tX3mibpqdF5fdi2TJeve+cvQjCWTE4og9eyhsDnXie9p85jk6ji27Yf
sAIa8ZIEOsxp/kaaNjlUgaqfLw1VcmUXls6RZdehqtqRly19Fb7mz00nSRWnIzc/AJKHpPT1b/gw
eBLfDmjUa3wmdeSeTSq/mImeLyo7qP48NoY99l3/ieuHKjFP139t6WBZ1o3iPisLMqVvYRu6Fa4f
ckjjjJtwf338haNlh7XSibpw8AL5RiaiPylDwXKfT7ty1vrv3BncbSfLjnC58YMCXtV//c3m2aKP
57bvkmGl7LmwSDaAGI5v9CXNizfO0Fy406OeRwDeZLTNh9vE7YnLoPkgC//VH9C6raB0K9Oyj5kE
Y+X1bfgwfSe+DSIu+1Akskz9s5rnn8kYPiekOgmwQl9km/xojcFuabctA+/bcujB6JGCXwCsbCGf
nXhK6FdnhNgO5PVW6ohL22FZeTC3qlSpDl8TraF+KpDD0tPY6WiNaHrpByw7byRoHQR09F5bCBud
LzQ4b5FItzXIYTPskD1N4SRheWjNx26outKPFQTlwNyfna9v94e3QvyCZdW4L6SSSSd/o8Mg/L2m
XfrkeIh/aeSBX1V55xA8+BMIJtf4lBcOmA02diXzjUk8+ptdK8nS/DxNvd/HhopXdE/mbzPebLcU
rIhvI449FMKVEyAYNlPq6h3jYQ2G6wrPh9dXb2H7beRxxFsoTTZF+QbVseazKAbUZmivmtdtw1+M
510UpO5U0lQ28s2rpTfsZQTJiWPlFM1KkXpp+pfo9W78wZnSos8RZYs0xzaktPi3Jk2zsvgLMTC8
/Oq70bUQfCgDvF+HMvSGA3SWhhaMNyB5eCbDuLYFC47EhhhTNhaM9JS9+kbxBAJU06xMEWOjG0jJ
F+nsBcAGz7WbRCsms7Rqls1Xng+qSqOyt1yIicUqulDgUnSOdftt225ZvdKd4rTtkEebZq5jN+zM
EU+sYo0aZWljLJtvWVSxOVDl65gFzjlsZN3sgqSqv4JP2azkuQu5iY1A7rMSjMdyLF6DDrI7F+8V
kH7XdIoeFLS2fovCZgO07I2zzVhsnvagBtDcAxUZQFTqq5YczCVRNPBi5YMWFu0PivYWdDgXPv43
vwu/tJdMV0T58f/jZrBwkAPL2JnnhV2OCu9bEBFn11bhNxa19TdZtOGuqvu18uLSd1z+/84qEcnH
ykxB+Yob+Tc4eXJXdobuMjNPp+vHd8HB29jlBroRrG0RdCMQyVSHLpz0De1EeFaVouCGI2DuHqqc
bLzx2IDmMvUGaLaNyRtBS4MTe7w7D37TrxXFF8zdRjMTBKeqV5q+BqOXf05Ul35xVGS22boNaA6o
0bMKwTWZccJftK6i207Ima1cEZYmb5k6l82oIOrzP4Yuov0EDnij7BWs9r9HKfDRPRzW4OjCHTD1
AFxkLC2giep3ZtxXSFSjbV9hY5mTue8hxg4JZyMcfUulO9Y7CR5FvrIJCzZhY5qjZiqQvoFO2dWu
upGQ4XtU0Cf5V3bT2iFd+gnLuoe24sPkzelb7ja6eeqhV9rfiIRDEDcGc5S/ZnxLv2OZt+4mN4+a
rHoDb+nPTDTRVxAofoHmwqZmcuL7l5P2zn+0rpP2vQI7ZpqX/BTQvIqFS7tdT5U+aQigbNxzK3U3
uIOYNu34K609ekuFG8JrBBFdqxsuuFsbAd2qChpkqaCvBM1id1N5IfdNpmRf9m0FBYa2W7kRLm2I
Fcy1I2UgVRS+ziVJT3oovgwuyR8q7cnDdX+7YOM2HFpAKohD+c/L4n6AoPWXRNRTve/SOmzW1CR/
Q+z+QF4R30Y/C4XGiM5R8nVqpikGOzHkRKGkJ2Z1F1yoC3G7An0XhN6hK/940bzug/y5GqKbPHO+
okN626faYGk3TJjIVB+eqTepe6Bgqw6s6t2crAT5j3tA8J2XmPbudGf1UPm8RCklM2p+COpO9rFK
DbiUTO4U/i7NjIeWB6Rl6IRvCV5uJpRwjxA2A4lyzksyrnzpwvG0AdYF6TjH93kPJgM5Gjf5fAL/
dLWby+iXU/di2w3AxlhrP51bLy/o61iCAyH2aO/83bZuvnIFWDiaNrG7Exp4oKCr3sCocFE1i8aM
9j/0DCGVtbLRgn3ZQOveKcAkRIPqrarZHTqypn1VcSwboxtVmHyb4113bs3cWhSvjdeE+6TLv4Q5
/thkvTbquqETdjqbwrNw0YehO/Cjozm/PF4ffekYWfGfTLpMe4XVoYH3Gdlrc2qMbpojZ9UtCfue
r+R8C7vwB846LRxUWPzqDdDHeodu0uHcA2exT6bMS7dFBBtznYChcM6DMHytq34we69Aj0kcIKF9
vr5WC4fVRl1rv87TJG/5qxFg3uNemjk7R4FpbsW5LFyJbIp3WoLsIhhmFD7yQL+UaKNsf/YDFN/w
Oj6WZs/ZBFVMCNECSTfPeG76DCgW61egV0tfd9m5d57NVb7jTAGy8N5nxQsdTDae8sEro5WTtpD1
2+BssC2ZzFRueE4CdAr0QdJ9aWT5rJEg7PNI6aMjHEDOr2/VwrG2CeDNmHku5EovS6nBewqtjSwB
z/xUqntHNmuqXEtLRv67ZDrr86GKLmknm36WuN/vgC/LVyxm6ROsvEACeptHkO199fPQPVSDDA4p
fHBsCgN6IyAbVgLJ0r5YHoCLQZaBI9WbHuefogSLrksCfdsNJdtPjigf/C5Za8Rf8AI2PpujpqAd
GiCa6Do9Sbfx/x+nPVl9AlzYExubXeMuUKIDOXydpI/Cjkzb7BbXg2qNIHPpEy7L+M5MwAVRUEYY
fTXR/FcSeD+gGbTrZnfjhcyGXDctxLKzMAJvb1QP+95VuBCHfFu4tfkxtSnbELquwatGM/yRgpYx
7rttVIzEt+HWo6NATprjTQuCjaV/hHCIKB9FI4rifN2qF2rRNt46vQi9qymkr15e/qJ8YDdmyA+i
U7e6Hw7UESQO8m6tjXDpJFnWXY26r0bHU28V2GNFbOrAdx5LDypUv65/ztIPWBZeuKBQJLL+X6Fb
qQoPEDUuA3TFBy4Nbxu2E0KQh/b0Nawl7VDwTBy1b40TbFsgYoOw+woA+Jz76g1aTUNcKSN/lSRk
m8p1xMZelzKZq6JEZUJxXu8mEbX7aF1R6GPvSmx2zKFzS1KJHl6vBGBjiLogDnwzPAl1uaVqsdZO
9fEmEBuDDb7+vAdhOz0XQxbFzQi+SnCVreHTl77CitnNIBLPhCw8X1Sliqpt9lC3fUoof4iaVcLh
pR+5fNo7jxf0pTPqSLNzE9QidnO86gqd/hKNa3Ye2vevG8PHfpXY8GyXtkJ5o8fOOp9e3ArvJGJs
HgCXCjeZA7Fx2gJKBEVZD+yMMt2/U5T6cUo30WkQYkO1VQYmhqrU4ls/47Eya1IoFrf9ZF62rY1l
yWh96tOQGPFt5Gn6ZPjoHknYdTJGaWJ+uv4bCwfVhm6XaQAlaMdApKxW1RiLlI7JwUMP79fr4y/s
r43fDuYsFehax8U5D7793l+wb//K+yw7XP+BhWNqw7ezugCnNMezYZlcSmflkMjozi+xQkdakSqE
FIgbFSvX4qWvuUzinU00FEqNeIomD7TJILs70h+UzuKURqtWt7Qfl19+9wuB9kmWJZyfIRumdwTO
KvbYsOlZkvyB4/aBKEOxJvmeklBCUWjyg50kIV9jJ1laHqs2FwRtXruKh4CCuu6RNqS45Q1N9nhJ
XsvDltbHis4kDbJGaU0eenoRPu60dxqYsyZcsfQBVmjWPJwDMC6RB3wAxAFcUc2PvWlNvhtHj79c
P7FLP2KZtYL2cTKB6Pis6otPLaPqNHsmizvO5v31n1hYJRsQp+YuzKPMON9M7onPdZa696Cva47b
Rr/kae/OqO55IaJMON+QcDvnWTFIyFRr+kQLq2MD4ZIC8LRppuwMft16l6kGiHQRfGm9blu9ADn7
f6evwFk8lBr5V9Z6nwUB8TmehbbdDYkNhKOEkLQsEJp1XkCvUoEI0uw2IxeITYxZFejEkHnvfGuH
rDz1Wd4coZz+1/WN/RipDFUhy4DBhpd6ZRb494hsCJjRg6rc/iQoezR5qY6CgIl7rPiOCnocmXvq
DOSP0hyJzZxAP2j0hupQl+1K3r90FCxbB/OC6PWQlr/Ag0FixIzxxMxF3CtbhV0u/cQfBg8etbGO
il9TnntB3HTDJ8oCkLhJD4qH11d1IULZ8O8s7BjP2qT8BXBTXsTGF18RmfheBLP/7K3KLC/8zB84
OTRtFLxJ6Rm88g9l6x9cDpb/pBavs4OX1U3fYqPkRMnasE2r+k0z4cUFperrVPSuiR0HCpdp281q
pSq24ML+QMxFMh+7eQjuiItcsAR4I4bIubviwn5XhP58uCA2YE4QhEFdu/45EIzlDxlEJUgC9TPe
ZXA4kUnpV+ImTabuWtBntndJVIkphcY0A35kL3mAhhXaRKWcIA1gOjc6iCIc6IohLn385bi+87Ap
k2HP/VL8yvNCoEe/l/0rQ+PrimEtDX/5/7vhe6aDWhV9cFdO/tTu+3RsPQh1Eb0JjUhs7s5GAUEE
NongjjOHV1VctP2svuhemoLFczFFa5RIH36Iy2xQog8qlf+1D0zT57k6z2vMzB+6BYxrLRAUNofM
ZeiSEdMTU13cqDPTfMWGliZtOdkuFbkTVRLt6SwdHlU1/eV3q+2GSzO3fCYbjS8Vmokgq/lYODdF
+iyr5+u2vzRvy1eiNcNFnMTQdXCvwmexSbUTi23lQ07ORSVmDtoXne2rHgB+6e+vTznCgf7Dyl1m
YwrbvpdpUf8mxcn7Y+c5wW70qExjPEBVR5kQd++Dyu2xqAt/X9WRt2JgC7vwB74wd8IiENhi4Zd/
KR5pCPbQYE/GYCWT/7B6iw+zypHOKDkuhQo/oFt/Nyn9KrKw33tBOt92k9D7pGzClY9Z2Heb4VTw
Apqwc4Tf4p9095lvUyphNrepqxu/JD2aviEEdHLy+uSvao8urf/lU945uMLXTuugq/fgBf9SdoDY
dtzL79fP1NJyWObbg/QD/ao4rjKo/kVlZ/xVut789/XBFyZuoyjCyCtao6DDgEsU1z/C6QfnX64P
vTBvmz1OXToCygaAy6q7KR10Nfy6Pu7SlC2PU5dFh4YGdzj0+bnr/8nBXzNsKU64zLc8DtTlR0El
+srz+aico1jDsi9MObSmDC5HSPCEMM/RvS/JNx299K7ckrfAMq05Z+7Q4AKJdto2zf5lfTTHXVRs
eavD2JanTPHQr3QO8ogRDSlu+ii9FTDKgjv5A5WpwpTwC7VDIm84OuuD7C0s71T1vUrU4fox+TA9
dZkNw5RaFtloMHflNPvA3HrTK1RIe7L29LewpzYOc24ZXoEJxhc5P/q5iV1/3DfTmhTHgvXYKExV
QJgwNOCYklD4LuvxBPmilV1dmvnl/++cFeWjV3JUjA8j/1WkvwiF7FEXX1/1pY29fM67sadCQ41w
RJzonIcQ1Qbp1PtseowAzSnKeSWZXlobyyOOTpr2kSTDwdXsoGpsaWvmjfZkwyxr0CuKRuILgroI
HlHwMaeuY2aN3G5p8S1zHdOEYCfhFetg3lFfn4aU78H8d9i2/pbFypSynnigO2rU3SC+zJ7c6eah
5Ld45ttv+gkbbVnTuY7C/uLX66dCnkbQ/0XBBX/k7PxqpV9mYZVsoGWAp89KhfDxLPmkdLgr0xPN
15K0pcGtXMYb5ryYGsg39zx9mGVxKiQ/G16vmNeC4/Ev/39nArmhRNEEpzNCrWQkw63PVAxL3idV
ui1DsplkcR9O2IDulUPm3hZREnvZmnrO0uSt8xO0ODzpiIWf2c8ov6+mv9Pqn2E8XT86Cytvo/ci
AkFGUsJnzgDm1mbeuZzFJZh2rw+/4BdsVJ4zhnLKKUjKJuHQR9/voAYtvfHt+uhLk7eOTZC2ZoRS
2HAY2ocEJG9pdC/Ut21jW2em9etUeej5PQSVOfJe7oee73m36YnWZTa6LnLGrAMvHdJTaFvwT3Wy
EsaXlsT29pzWblBhXCbTF0/yQzlU9yrIV7zA0n5afp7IVAl6OYweTe4ZsI+t4D+vL/jS0FZGNtVg
DgOyAkMjYSKhiJOxOl4femlRLA9f66jz2zrDXibjvvf033Sez9EYbHkSwl5aFqr6iKHZA7QmJHjt
vJ9l8E+fr+HbP4bXusyGzwUQqnXnTji/0PDlQhnK+ZrXnMRolbvrJ/yncMJzptVrxXi6i8xMbz2P
spiW7ueqUY/juE02GTOxav4sIwwNHODUq+v2kJSQA3bWijgLG2Tj65xszofhsvc500dCGzACquOU
sW1OzobXjTPFq7IcwC1G8hc2SR5HkJdW2lvjD1k4u7+L6e8CjKA8DIYA8Yu5v1iX7YZurVK0tDKW
PTfEKSGEjNvgEObxLPZJUsVh/njdLhZCi42Vi+aEoQwNa4786NY18gQmuVOWDvfSiJU64NLKWFbd
eEXqNKbDbdYESDvJt7DjT9dnvzS0ZdXI9adMQT3k4HXevo7oPgRX0fWhl1bdsujA52YEyydEM/3b
EbIqfnPfj39fH3th2jYSbgoYnRwgBEAdOTzosPw5R2Ilz1ka2rJQaE0IXnoI5hM9DvVfxfDvtilb
cRYKh87oDxjXi0598fdkNr3DucyGvIUgAXa4j4Hd9thmn3u1ko0tHGwb7RaMILrlExw+CzwnbgMk
qqOmP3jryZsgJ/LL9XVZOCZ/wN5YNYhpwvQ78lUUdwQN/UGzLf+wEW9eWIWR28Fw2gEEqWV4MJH3
IFZLQUtTt+wyo6aAoEKPlsIhb+MiKN+yAoIfYJrfOH/LOqM+kb1/uexHzQOtq3iOoO20Yp6X8/xB
TddWfmaNLpwCGMaD741Hrwd9Eidip5iGIHE5HIc+ex1ynh+u7/LHh4naYLdwYFqRERVkD2oRKh6B
8B/jxijQIIVyPEYCSO1NgYrayLfCuJ5vPG0OaajjkEQnDdX7LtrUDuRSG/o2tX7oQ0kHZuHLIx9L
MIElzia3Rm2429Q4qZaX/Z45Opi+keLl+up/fFCprQjdJHk6XmgBDrx3bqcR6DA+JLshrX5tG//i
S9+F7vFCIkIm2NnAs1jN1VfK0YqutlF5UhvcpkgXobEZy2IqdcBdJdaud7w+84+9PbVhbS2dnaR1
MHTRszhlTtzrNVrJpaEt4+1wRw4HjYzW41MMYqW9DjY96uIMWqG1MFwmpY9cTIGj72CGieD9JSUr
OcGCrdpYNgapqKAfoC1iEnNvaHHiKagqB28/uMlaj3z0ofehNp7N6aDf50w4kRV/8Ely1P5bm962
7KsHpZTa3LlrIWBB+o3awDaT8bkNijH5J03Tah9FqBwlSbYzdVrFFWHzDQAmXlwrshsEkSc8eOT7
TWfLpixtRRkQaCOgaNUCQ/cst5VJkBb/19oE7WrJKMZFd+gu8OqbsSIrU15wFDayDQLDqQoEDpbf
3pjovjVvHl+7hS3Yg033hoK+pEkERklw99TxkNVNXHirkJtLzP0znFGb6S2XzdyYBOGs7Z03onwo
RvSx7rufHR33oejBF6vifqa7Dvf6AOwPu76nK3fXJYOxLH0q8GhYAc97ALfPDbRyHwvUzTtR3JQz
WylJLC2eZfFR3+SiQVcRhDbMSRI3DvtNOHSX2iC3jrnzKFM478y/pSgA+dk2mk9QdPz3oHYDJ2Mx
IUt39JPQ34VauQ8trLeNbSvyYPD1jJPUDfOLI9zHSu7BTJhzvSnvwpvyfyeuAwl2lRLZSjbfkPDR
ZTftGjn9goXZwDZWcxZUPCvfIhXRW4Ue1ENj2mxfDnSj37GxbaYpeulcjiNz0hPP810C1oPrLm1p
9lbpioZ+4acZLGhIyngGA5rbxlG4kpEubauVTqdCNSxU2FYvf+miW2O+pKC+F+af63NfMCGbzq2K
SF66F60Hoe6084MFK9NeWhPLNJvIddroooGTqTzWSbsTaRnLtVrkwqLYcDTXE27TXG66Ef07cl5C
iNihmW3nq5+bVsVGoiVur5OphfWjFzpAzb2Clsm2kdl/jSjUozMVAUaGM6ybcj6kE0CH18deWHMb
dpa2Gjlth1UpJKg265sq+zalmwoA1AZDDQmwmtMlktTAbpb31Ns458u5fJckh6gqg/sS9h75EHn+
PDVP6ZpTWTjaNlCsNFPaJ6noDsJBF/jQpd8D3117+1w6gZZZRmWSAq8EswR5cB7TEQBV4dE5LpKw
iPugXSNBWNpTK4rmRLtC8aw/RLq+YV59hpj0oZ7cbRHUhkdB6Z26Y8a6A3QQz3NOd47eBKZ3IdX9
353FY3A+TQNWiDjszkvFRfJsS8shhrZCaJEGNKMi6Q/ClDGPut2QreFpFw6NjX0adQG6ukspWvRF
GWduPeyctta76xa6oLJIbbhTp8K6JzMylsxzuniWWXif8kE9VtH0MAWVtyOpeelqL9yDizLcqSFw
4xwd2rGOZr1tz22gR5QUXq0FTK73zuDU8DfRULrUxnm4YwD134x3h7QtdmiP3gnG99fXbWFXbHyH
DgPps77qD9Bt/4beFbi3Ifq+aWwbKRYVIxhGGS670+TXd3U3et9rJ/A2PWtRm4+uFVU4Gqow87mN
WTTuZL+JNhhWYKUdxrRO23SXq7QJX6WeQHuCsg6YUrati+XheBuGamAYnonPoMDZJWOxbTdtFFMx
DLU7KdhYVM/zoYIl7yO9qte14DFtrI6WDUyHO/1hnpLYzT5V3k3Urz2afHgQCaHWomjgpkqfVMFd
U4bjjZF46c/S8nXDimNwy9eDujATRZAHd3SWz1lLhjOIj9Y4N5dmbiVkqODQrtRRDX4/h3m7ACDz
6pSW3Muer8/+4nz/uGsSYvv7YOaBN87DBGIudJs/Xuh6dOaKz9NQPCs8A6U7NWcyZjUaB67/4sIn
2WGgp6SZ26nw/gk9QY4tycMbWUGQa9voVqbmQ7rCbyNK/pk0NMU+wW2WUNTs63aT+DgWzLpPqbyK
qqkk5K1Pg4bGhKPMHENpepN/wPgXA3mXWvW1Rp5Q195bmM5z7ErH2beO5+9DY+TKa8iHtoafuOzM
u58A9Qb4VjruvXWlq9BLXQOOsKudFhoBTlatXK9+I0Y+OlmWo2MqHHx05IHBfyyGNvmCFutaHLD7
jarjIqKeetVDmUvv2+QDpBceQGun3PxEqmFo0SSo2tq9AU2HErugas0/5RioYp8UHZtfiDc4/l3i
5Z2HZjO8WDyTYGpB29mIQGF40DKhJX0H6kVZGiib6VTMIEpp2+SuT4KcgmFbQUNenUIi2mk4ah5I
ejS6Ns7RcwBQWQnaH+abBIzB/13pDJ0x8+ALcic8PMRPgHigTsTTWwAwDk6zyv279DPWmemYD2Gf
2un+Ceumig5z65gonubCH/JdlwNs/hiQsv66ycJszsYi5cgSmOtDyjD0plMRFTrb1eX/cfZtS3Lq
aLNPRIQAIcQt1Ln65D7Ybd8Q7mVbgBAghBDi6f8sX83Unl69o+96HGuqKKHvnF9m0NkP8sT/nW7h
1K5uDmHewt+sEFLoUweY5ZZAvAhOyCsN5YVNHK8Ze7Ujlhnrg8xa6CLvyNxXgh5ZMo3MnjlmQaze
xOgFNbIArXPNd5/78VeRJFpsVZaQHz+alT2WE0gSEzV81Eh+xzNeEzymEHN1Win5So1/swn8Skvw
DZ978qtIYiJLe9YTddLt2BQGJDI5CL0+eGXvPPk14BDUJDKgw5gd3Yp+aBlSvgG/wUcEse99+iV2
/Ye/8i0ZW84YO/cGSQc2q9bcOfpBAHzHGV4TOkpqO5ZRpk+8GR7KBcK87TofRs2yzx38NdgQ6o2X
tY8w+m3EPEc3vquT6JixdF4/0rp4x/yvseuuxEXn0rEzgWWC9yQo6sE+1TL81oXVB57snWO6zv4Y
hx8BGyU7+566gq9uZxz0NMLLMu6nLuh1gVPr1ddLAl+p2szSn2aiJtqqSqSfWlaCW7kqbVlS482y
afoHdANpv61V1/kDUAzLj0/9gOtyR6p5xjGx6Ix+LuQOnPOb/4+V0XeM4DpBblJrXcl9/7rW88s8
hSwfoXj5wdm/83av0ap07bM5wRL3MdLTm1BgYuAlfUyU/JTccwT9w/824ShWWLSiIwNziJJ5X7tX
qZCFJ4l5+/fDf+8XXMWMHmJ0EC6N2hPk4sSWhPIZ+p8JeCbpZ1pp+AXRf/8CEdbVNEEs5eRdEG7I
iBaDApTh35/+nZd7vdUSlU2k/FKrEy85KzR6GYfJpR/xer13Nleuv54Mtb1sot+9H0G92SQPPMmC
r6MLPyJvfOcbrlHDzIq5X3VancwCzmMsAqOeGMmcWWBt3Ge/5CoMRFZmSrdziT36eck5MiqsMi+w
AyyXfmAH77yHa05PNpSZHVIqTy4zemN8SYoVl/ZTL/map7NUIIwIsXlx6pHjb6nCxjo0QD7ofb/3
Bi7//p8xkrg1MMqLk41AzcMFuCEpeAHzpVs+1VoAacGVDfd86jSDIsqJDQCU9qH/MwzJR72i957/
yn4hyNDpOuiRGl84HiLrIOymUvQIG/Ln34//vW+4MmASjwFwnw0SoLn/GoXsOWKYO4ZxrT64PO99
wVUjwGsdNN1k9ck3nUQPw0MwS1Ymb3rc1H//De/dzytLVoam0JhthpNW4JqTLb7CQuXzc59+DS2u
mQYbsE/rE4mGh7+nDwG5j0iU33n0a7Sw0pwuM0naE/Fux+gKxqhK8w9yrHeO/hovbKt1sMR36mRp
jdG4RJ1VNlLmYTB/CqcS4X78t4Fxp4F/CeP2ZEbQjii+3g9z/alVMnz45Xf9h/WqVSkLiZ7hBHoy
kHzHWC9Ymfrn3y/Ne4dzZbemBDiuFTgcZwHt62tEd6GSm/jigD73DVfGa7LGpUJPCu5/fhWO0t0l
NC7kQ76M937Cle0ar9YkbpfqxCuUXWApJ9SVm6lMP8L0vXc7r2xX9NEwCNcPJxsKs4HUd7IZ2+Xl
c8dzZbUcNVEa2wXH4+GWORe+WA3W7Wb9IQnHO89/DSJmtR5VH0h1khyE2qJLNq34bP5wTaQpIM7i
Ao7XGzX2jYE5vHDp/DJeouO/H9B7T3/VtAORhl2nSusT63oLv0/4y6gYf/33T3/n8lyDinVtKjlO
QXWyC99FF6cDvsV98/H1f+/xL1/8H9bLOVZ60/LyfjvQnxQaFgb/YxTb/vsPeO/zL//+H5/vGruO
KFLx+a7/xy86Kgb/YV/gvdO5st1aZSNk1qfuJPz8SiX5I+Nl2nSxFJ9rmZAr243a0CRB0yLuSg39
NNB+jaRKN587miu7tZELR4zbmhONozXOBe30/C1uuiCSnwuK19jicpadsRauOXZDUKQsFV+WCeX1
vz///z798BpLLCSI6niTqpNK1nbDHN/9tS8UBI+f+4KrpJlkvYhArjKcWIi8sMdFOtGB34ZYgPzg
dv7v7kN4DSIGDH1ZdAhiYOjjidw78N5xcC3vLmISrR3N/nM/5Cr+Qm2MBGRBiQHtJrdxcnql07yL
P1b7uzib/7dfHV4Di2vIv01wPerkDbY7HIjqyCWSeQK60UauWZOHvZo/dW/D7Mqk+4ZPaAFxvBYx
P+kQe5br+CGT0XuX6sqk+9pOcRNE+CWXUtVO4y27cCWVrPtULRxeI42NjadIO9adXAAxwb/BIIs+
pR8dhdcMmnrRbcIzyJlTNIFzMEmhc49y/t9v0eV8/9dLvgrFNk0aVGG6PXHC4hNJu+xm5l3zga94
5+Cv0cYlRhAJ2Gq6k47n+u/BCxqzIrYfCeK98/jXUGNbZtRVXvYn65En9nbSh6ktx82nDucaXqwg
NovRGZenkkAaxKfQsOiX9YMY/97ZXNmvXssEoh+iO9nSr0WPVcSSgOpbVB+dzXtfcPn3/4iS2tEy
k1WGClKC1UAN0MKCzkCfh5H6HMtheA0pJr5aM4kcBccfTMVfT53ih3zu9K+s1s91Lb1tBMZEvi/+
+gTEsa+f+/CrICyGYZ27su1Ovp23f18tlkI/Sp7fO/mrIEzitHNNFelTBCRJrurFb3w8PU2yjj8w
rHdizLVctJoVWp8A4J5KkVSPEVRHd5EUAWRfk5tJT/XnDOAaPlwCOyHdfElTGghslOMqX9Luw1l+
mPzd2/kf7ucaRcxdNSPVQplBFt7/AAZBD08WcfOrXbGYto2gQfcL4lJNtwMvlDmYCboCZb6ylbdd
rtxIWqylhNPCttEygLMKaIBhW1ucTd7UHbq1kctktDF1VYdbNCsjdR+u/TKceqcHeeDCSq4wPIk8
FcB4tp6rb8qP3SILk/rF5rLDI+4chHKiTR8vVVVEhNbVjqaiuetrMjUb8A2vw67XKrrVEVW30djr
k4GqkDs75NlHqBLUC+gggmabpcnwHeXn/Er6qlq3olzDn0Tb6guWpuN7vZThxmdR/Oirfv1C4rJ+
EnNHDjZWCt8W2axws2UPtmsCkgdD3bxS2iaHiAdKblU52Z1TciVo84IPNPQuPfBudru5T9RvpiQ7
EiQ78x40Rw3kMkzG/8ixBfsmS+SEF5wt5s7K6HJiVQlBDVV29JfpKUizV7QUIAo46u7YJ+vygwlh
v6EQYl9smLGdT6gFgcflHTCmoF/hnYhz3o1TtBXsUgBjyvwF3NLiTC/j/MKECnBGMANPRZt1LM5N
U7pnUXVih2bzOmFcG7bnqsTMo+QmAE8N9oaR5tTRnIsY752CCmu7alafoxHTanDZdCmFKsBod0DV
mjSngeu/CGz7g35wzYYd2Mz9jxHM+wxkgbJGAgh6XDQYJnhHM5jQoEuolxuSrRAusuUy3feD50dQ
Y9hcTVkcbWQqtd2bhdMXiM+1diOYtGdC25SC9RBqoAed9fQVdHUQNxLzEtJdGSj7LcMphAcU5yHN
Z+LNTzK1Q5LzoAr5WRlmXqTNgu+oK8WGj+XQnzu2jBsXu+q7MlP4W4ThIk66lmu3aXtNk03cQ3Xy
BjgRzMyJgY5LkwQZ2Ym2Sw4LC+QvCVjnd7sqcV9apyBmMCzdtu3bYAc9OHGsQMf90kNDoclJGCKv
cC5pD1jdwVW1zcp5vnLpw5MRMb81ntD4C1kxknqo5czGI5hMQ3/Qoix/90F4mUtlEyRwI81Nv2cp
nEW9ZEDIcN242zRDn6gYe3CjaTLhWQJIJ/YABIJbcuPHVPsikhi5FH7NqgejaIjV+SmaQMxP5vSf
bv2rFaUrQzcQY9MkLycvhyOpgQIB2fRU3rJ2pRIEmGKN8qiS07TVA0bmG+od8E0mlG26bZKSd7cB
dUOzw5IQbJubKvQnWzHy0kKBxWwjCXdQTNLj77pdMDIMuY3wGBrG+wgytkp9abxQJVQWbBcXeiQl
LdAk7M1BMYM9ILrgBiWut08qAC9lns0lGrc1UkOaE9nw7s0FMNuCo2oFvHCqPV0PYTqU1a0aXGiR
+k6j2ZgyicUjSRiEdyHOIqrcjmEiNwp1rgK10jThtZUGIoHYQ3PpFoi8tNtmQAeMexZNOAuejBCJ
LMuUiD1fq7DdOwnHBGZJ2u7jRpsoh0pEdFihFj/sAp2kIxA13UD2eNhJm3wVQtG5KCkro7taqTot
yASezzyNY9m9+HZQk8KeTZOsOWunhG5tvIZdIY0OM7shpJ66O5eoGmVuVLITzawdnuoYjbHcKbdM
h5a4IbxZ/DIkVR5gfR/8zunkk/E7tyICD4WKgugfATD4gvmqt3bMmcS6wyvL+g41CAkg9foq4fTm
G+FXY0F62zB+XCpgkvw2SeeEzfkahUvwA81WxGKYOVarbvownKKdqNeFnutM9mTBmh2k2OY8wvHP
u2AtR/JTYn4w/5KirfQJ/f2mj3IXNA6YdA9OZ4uoYQV7IvFUT1vlyVgd6tW3GVrco1yPNFy92kaq
Mbao0mwId3MYGl4o4w0W8cfEse/1zMyddGu2fpGzBoEqCi5pcjmkqy3UHOgFQFHs6hUmqlu9AbxK
zA+sSlVXmNqX7BjOKV1vyVyyohcUm3ZYGFv3VYpr8NMPq52PLvPa7lDxlFC6J1UDxtsJ+gdn1S2x
2UztFKcDdg6ikTyEa5n5r83YKrvPaAYmsm2mysE8pILrGB5xjGfE1mAoyRlQpDH7UyWBih/KUmTs
DwFWMfxZz1Wldq7MEBbTNavnPVRZmTsGlQq7FXYk1/G3F1kqXtBtkm4HQJDwUNVpaqwoe9HYZ0Oj
6hmjLU+wJ6LmJswzC/h4hxoaeMK6YLXNkrxOJJNn1BI6hQKUaCdXKBkq91yGTnWH2mAhf9m4FhS2
oIZdNLQ1J8Wy6qfIFAJI6sqaFOCmjdIXubiy3fp5hdGXXgTDnszJSPIabnHY+H5qn4FY4gn47GXF
Ds1ou2pjs2aJ9wKOxd863fTjTRqCO6zAjW2Psg/1MKCvyW1zgPgiykxC4fkKgHZ0t4m4N6LALdHR
cagp1eBeDGd3yyxRzQ7aioF/BKKxGY4GtGc/I2YSIPLjqW3Hl7VpnDlHkDpbN8E840kSGa+jyntI
Z9y0kgtQhI4cGVNB6rnsYGutoYTki2guLiweDOW5MA5sqvAgOlh2rQWxyDnhvnmrJlImewXUhNmG
y9wihi7VrLesXlbznU1hmt2u49xmbzQDEajbqCad2dk2No13Y2zK9jDTTpEdZ9A9/6lZiKV2O60m
pYXn3eDHrWS9cqfWxZn705MpvpnTzmJvH5daHBm4tb/jCJc63tdlPMXLDgxAro1z1DHJwveyH9f0
Sw11ZP0tSrtWfpGECv/1whYr2YZyEdh77tqu20B4JRpQV02Bzu6ldE1/A3HCUT5qoNmwat/xxJYw
1q5Z9kSFZW8L1k3DCokQJUc877CO7W8aRRr0xX01+Po7RWtHP/iqpWNuAza5H9wzZBdYGlChwDPS
dN77msXySaCc1neMdYKezQIAbpjDrgb9Brr86Z9EAGX6oISqANQKWYC9pT6coPerqzZp4hx6Y8Qf
SjbYbGPWiyPVtaXRcZlH6JvpWCzZoaWYMuz0MvXZna0jDnFPuXTEH5kEJ/NR0T5FRdkuzr+WYTq6
IxKcgWDPYF3m9G1q1wlBohp6MUGBNksmU5BGWb7rqzI5U97RAEQQ7QKitxY8MFu1QlBxE5VhhTjA
6l5CBgMqoEUdgTK/RYSBZsg8S7HlF3alJwKMmbnTMehHso0Y+/4NuMasOsaKto+mnKv+RmEezo5c
xS45W7e0/uSBiuA9OmY1pvLoA5bjrxbQPV2oCFyl92EQx+WPwRDcTsNAbYXlawlhsSgb2uclmZNb
EVT93Of9gNznPGHBjOZL0ETZXWBEcnbxQNXBAoIS7aIMnelqg8WLJlO5x4AMjkbKVkqbL9hs4hP0
FuMl3tXYF6Jz3jve+WojhkbR71S7LnxZ5yoAqgUbxs0DFf3QnTUOLflq2Dw2fR6vXVkVcoiQJ7nL
LvIentiTPO0lNERIYzI8XZQGgh1E3YbBTxdow08ppC1Oi9cY3uXtqBF1qa0lQpONFpCXFLorWX2E
sgCh+UrGJXlBpRmXu6lZI7JNbdL/UHwcxE8O7cIGPhVpwMZz33VjzutuebZVV+sHpcZq/q3qeOR/
3MBU/SVs50TlgV94c5OZirVFn0xgu6whWlvtkNsa9Z3VNKm2EHNpye+IAoCzQQxcxS3IiA16zaaM
qzvR4A3lfOnG8ehNBMxe1GFV9ikKYz6+8Spuxm1c2pYeKR38tONt75eC9n7St1FSMfdbahz2Jh21
1du2W+Z5Dyi8ql8Mtm/FTsckMhuiF2O+8QHB5xCEFRIhlswjig8ImtJxp3mNTHRP6bT8GEfE4Dcx
t7FgOZgLWb1Dmj+JZ2czOjzGqZrWc9aOBtz87YSMBD+ppE8JEn4C57UESEuIL225d2FaP4GF2VT3
dcRgUljnqPtXKyauOSRz+rjedr7mv4ULgTeNNBQCCj+3frR5BNbhYZfQKrHPtUawKbDjNvCbDOe+
irzpUFCgt+eqfeyrwdzEctXdtppjUoRBgviY68yP65bCZYP9C2vc8d5lmVCFnDrUpiQZnS3GxVQ1
Yu46qw0zDVIti2Ql3Jgk0uKc9A3EsfsKLBrHBLC1XyrkeD8QGQ3kNnCjD3PnO6R4IzL6dbsm2fBN
rXPU7C0K4zMZHJJEwO5X2BycEDlKMMKHNyWx/MU3A7wiZMHaqeCtGtSZoQjfiY7OqkBRZN4gD0np
AVvh2ShzRED6dYbc+Hy3TKz9lpF0qL5VVRI/pjMfe9Qgvb0Bs0VUnsMQTA67KaWz3Csh4CGcSrOC
VhdQjSpTMe7oPFxaZ3PWY9qETy20v+hce8yIgI4ZCaoNENRnZEOsSx85Z0Juy1ZjTRRJAyya0AqB
mS4mBVSqbfA3VMoB0Co4ZXz94vuwlnDgY7LJRJlOm2ypsu4ZisHJ1z6eUKj0HUUgoGE0BzuRRvMd
X2PmN3jG+kmCjuWnD2n/YGcysHt0/WR7B4rX6hvipzWvjlvotKTYNH+Snab9HvmxGL+ogKWo+tch
hYjLXEN5tOogGHcBwY7wyF0Zo07CeHa9XaVp3IGEIgWPgwftxUYbGLCmrUPPr6zDosQ17DdyWbtu
K2uEvtdpYH13D7I6tDQsSit+16WObEkg/Zgr7OJUeVx5IJnB48y+RSPQHG8wuswUjg7xjRzi5jbI
ooVvrUS2tYWVwTrXDjihv9Gcby/UG79LdYkS5aQhQc0Qn3Vhg6WqsReW4TEtNRDvBATR/irrFXcR
fWIBKJMYQ56D2G0Y8Sx926utmJO13PIQFZTtY7vuMZDoQ5WLUDD2aFC98WKN1zbeLVmG9sp8ae/E
1MOqosC0R9JdjoF4Yfx5yog+WjI3c152EqltGcez2RGXTXoLwHj1XUJw7jfCrNQbiPVgKI3iBIVX
28H9/sCW3iS3aTo7GHqSyTxGcnXsUYyAeUJJOm4JiIn4zgQTrpMZFkQq2pYm2Umg3i9+Mqye1wQc
V2hfyKBFqkFWKL32fMXFr+ul4jsPc4Q1LgY2CQR7+RvEcoszRTcYXLlqxM9K0ovYqQsUqroRdxV/
p6Dwy7thjG9KJEHnrAY+NZfOt1gdEhq3KAzUPbQp1rSQfmruWZuk5akMogl0wyqBOSEvDmUh4pG9
gcu0sWjVqxVcteCkqHeZWsP54OLJhXuNwLI13RqiRpmVDpDntriUdLEGDxJDkyv3GTp2oMFzqphC
AuqVFjgptS+HcH51VYx7Eo3Dop77BbLAG8GpqPaCkRIdJM2X9NZ5tGmeNRvZDaTcxuZUVy2EHmw9
I/n1rkG4qie0l1Tk0e4DnZUsotSzkzRls1GuR/9p5lBk4ai5jkF52VgLZoPGELANYZdf7vJXj1Ry
EymCwgLim+Zk54btM6CUvl+s5Oz0HN1lkHNsc6Bd4qxouRvbTR9Ea1BQILDfCPB8y5arqu7OPXRV
RYFtGHNHyQiZXYjWQ1ZLlgJ3AmlhZI60GmJdCAZLs72dLz1MnMZi1HqLpD4qN5101TcwsYqvstHt
A7LDSyTJjHyR3OiDZW5+WBlasDqgc4KsoArIWaLuHbYMxdKJYQ12PHcIswhbZTy30H0MOiTN/YjI
fIM1hfgWarb2GUvb3ZBXvm5/takff8NU0uam8jPEuI2v9OUtIKkTy0IqlKRefLXD1LzpcrZPUoDd
acemwP3UHXxmPlVc3ZtArzPWZqgoeIj1E4xjoghUQVytD1HmUqCwsdu9h5yaemIGnVhVjdlXgt7H
ac4qvJEOuedBoEuHvokM/bYjJU83lMbLj9ZAAqHQfZuuRS1Kx5C5owm+YbYh92xOqyDvamIeGWY2
oLUplwHRMa7vaAJCks0qL7eSQfBpm0GbrzvFKMHQRuHuZ7UMULDnJTrCczj1G1wY9nsaynXeCMrN
tqELoNHdHGMPtDLwFcCyob3CIL1yGAhcBTcxPnup2PA9Av7YFFnpNVhiI4me1+ozJxEFgqpwGUFT
UAKj/A9oa+Y7gjn3rp9h02FnowLeM2HFokS/52GSnGGf7qUdhKyxIMNWlSdohX4lwIA/xhUzpzqb
kcB3LZk2flLyB58W9dv7ev0zLq75SdCyQ6IGR1XIMoJJlQBn3fz9z1e/LD849kXflKvR2ffU7SH/
II44+PQwp9gGz9nYBG9Wl/1jH2XNxjl4pY1nNXoG1CNV2/S14t3WLlLdGR5XAosppjtxOqGLarrM
/R6GKvgBHTJ7FiipO6D/sHxGF0JfXBXieWDbs8ldZcdXVi2aFNhdabCZpHT6mOh5PqEwYd/QKpAn
G6TkK35Esq+bdPknGkZ1R7DFVuWEtMuzR58yOkiTlT8pyuI2r9uxfZa067/QkoyvpevhNZDjXMJg
HMkeLIs8ljnYVNPsRrRtsy4FumUwxrUaQBDUhygZcw0PPeUldOrBaEYgNnNY5xX9SuPt+gv+qdyP
cRrRAhMKe65TrNwMuC/VPVF84rdqlj2SGNLyGZM39Li7rG8f22hg41lbNv62hImiHxI/bFjZNk0e
YdLyilYLLn+YlijjL6rgD4QFWr5AbJV9gZueH+KUqkt4jpBSWoTBvggyDSmqjPJzlhL7C2336esw
1HGF7mSS7tvVETTB+hCHOaPrV5QzEqsBpAJqD/kzwfccellHqPiYcqOYQpOfDxU5B2Ndsw3h2HxE
NxlKo31a4TjSyx5FKVdUoW6Mm72fMh7sWgWgQB6hG+N3MbpMT2lQx0E+Lwgym2lcML1bM8Qz/DN5
DDqS8QLLMDhwR2V21wBKBTGONluecKflDtFgOnpIhOVzx0v02TqPC7OYHtUTTwI/F5SIAYVM2fxI
MSWIcXe4eGFyaY+dhCxzMXZSQxcNygh71GTqFhF4mICOC7MHzS/ah2qekqKC60UGEECWOoqce5xJ
Px/qES4KcZruwjrDipVmvJty7Lrbp5ZV0zPpcV75Eg9QhwB+9oDmIhq88KjxH/TWp+9ktkgHFx6i
72pmse4HyNYNwIc5uMJx0B4+YGEqBve45A69AeVu0YHVu9BnHBpOy6VfnEZWH5Y5QNYvWlo/gVe8
dgXgHs29Qe+zmDgq3nqGcPMlQziyhs0JGmNB8hPG9YdrAyuIBs7Vtk0Q0PfcB9V2REYc7DtIc6hc
BSl/KcsGb1t0Bo3irMraEv+fQdwTkQLagYUBchga07zVbYa+X1MRtPfSjD9jfU4gPaZ2X4WhfCGU
0GzTE90+4jevfyB7F4BpJBToVocWhoSpWXxvR40EgCLQ4C6wyP/pE2cegfrojolCPCihrfDHMtH+
YlD9ebxkJAe8BeCu0iA7QI0meAzSQQ43giokrCLIhvExjVg/Ale2eHDqreYRfWbk0R1QEkWyQAuD
6hKehxECNqoBCkztaQwEDo0kPHnyEUYjo8bUzfpe7VrXsZ9dm0RfcJfRfmiDGuMtPPpjphWap3Wc
YRGnCZCdejNDzGta2sRtiJvLzdAuCMVxovGKe5GJr6ximClxjGDueR3X58oq+qtM6+BHpCZxzyOD
/klKeB++LKQBc0FipqxGVYcecGmj/gGz6Oo3TAhLkeDlOI4zC8uj6NEV+qJCtG5yDOdK8EQZNUUP
NOjtWaExO22C8HJRjF6bca+SDtlW76rsl+7TBt4zimSDwVECF+O1IffZWKHb3Yej2XVjYk5p20mw
C2dmSo+oddHRIEE4fOvrYK62QC+lyANn/TTNS3poI4mCIlwMuclGFvLDoLCy7wNcTDKQhuXEKptd
Vt+k/DHOlB8zXqOgkpoQcYwbRp+t9cP3pRkZdmAz7G+HI4rbQqpBP3UcaNBMt5COyZsGuzibkjFy
6gLsJnmI7r5JIFXeREKnFbylUfW4oo087CXU3bY0w4TvaUXBfo/pR7lH9IVL4MGizRkC4ul0QmR2
95VxHXQwHNw7nXkA4mAHIeWcAg/D8jbqxraoJxo2xWUNf9gSFvpfs8vGL1hIjrbcsP5Hb/pq3ipk
VluCCvcR2HB+x5Du3NK+7o+o3W0CsSZqetRjEUr7es7U/TrXVbxpdLCe01Uiig1jiUmZTiaEBoFe
ZxZOeinGKI6+REM9bqPK2iezDEbkRl0Kc1h+j3WwBIVaFFTyx7xcwl5bG7QL0fRiP2VP67sV0/F4
gygmxYaFpP9HNMhXQauOZDSrEvkV0xdUF2JukPsuqaB5jVoQiltJJ3es6oO3trdm2mYkhlTCIBKg
GHo3xzcrR/M0T0S8sF0oKrbv43b9NRLc90MABbgm16EqtwPecZgHKZuqHUdwv9PQxJZbUEkiSUJM
QStCdao5cNk0r1HA+n+CGMVMwccLCc0Ya7LxZZ/as13W4bu0+N/Imeq7v1NSJFrVc4/FRwRRYGUD
ZP7zXVqz4Vsk0K+oMm4OnXC1R7XK2gOuGoq9S58eS0qyi97GbMb4dklBXbprl1rW2yrFDnJeo6zB
ejTlrwEvY3qY57gH1VsC5o48oAlSNJ2WUBceuiqqH4OSRpjLYN6EzdwBMnG59mEFt6bII1UKRg6o
avs4r3i4OEDnMZ8ShvHDHMr1V48r5u6jtSSPpAnVN4Ja9SlJU/N1CAZuQVjJqwC40yZY8/oSfzD6
brcG/qTdELPYPYY25sWRTu/HZMB0QYgKfwbIttth8d/pHIXVbS8w8spNPfmjApjjR4SX/Bi3HhNf
KmIIbiyI9pt6kcEOGSWG++ig4zXqZAbl/v9xdiVNdurM8hcRIUASsOXM3e7Zbbu9Ia4nZoQAAeLX
v8R301dfc3iBVx3HERIaSipVZWVSpG/DfxMB+Sgm93uc4cTe+8h+/oHzJON/IKMWHztOHOuUZ5O4
Ha1U/xwm2dGDyO0+AmkW9+m566U3wV8LrOpH6yXfI3DSBqe4xwfXAkJLeOpPeJLqEgEIORT5fBNF
B7zF6q/xVKa4YAOFxLT0+vJFp6w9222WvCE8LV9wnMTfa24jI4o8W/Ib4px4F7ReVri7FOnCB9FV
ZK/w0KZvSNnrG6TahRV6ttv7J8Qtmd5bBWA6BUS1ef7qx0Sey6hFsI4P1jCc28wG60CCV0vY9ii4
Pwvt4OoDDYHcx2Mr63NbQ0VyPyoIjSOoHaRZGLQc4JUgJuNDnyV1fleiEj77bCXMHk5IhBbPNIml
/5JoCwnDUtnF1zwrsCHhFEM1dOisjtw6kG1me6SJnLsiTWh28aY+Ut/QhN2dXe3FE/IyBFANwqLC
/+J11fir8vJqZ9U8i0GENiDLFCQkCu4RiXGqXdAp52s1TaR4EwgdiXNQZ1O6t/SE3DFMWgwnvJsQ
j0GEPI3vA1rgPMGrE6n/ING07sJ6wm58BNBCvTHFC8AEEaSlagWWvoDlM5n/HFJxXSsV/1vxJBCM
OU/WtKagstS6Abfz80Zw2wVNIWidyVFO8ymUeDhqV6BSC5gvk/vPiYo6mukV/kX9pq5kO+l0LzZ0
ElcwX0sjmH9/h+dTJRt6iWDOjXABsrvVAD0QhDEAJ6o2roCBuBO4SX08wMSNtlARNg8Bup96Be+4
9PkG4i6lcrRKigmiWfqAi60N/x9IzRm9/RGOzEDcwftLA7x3gCNjUNV2ZFJ1uMNG++QkrihRNDcm
8OY8vEEqN6V8G0LRM8CzJB3h8o9+CdwsavQGweudVwxP1xGKCxvKJAeMbJBb2ZmIb3AxcDCcRm84
cx4715crC7LUgYGE53jiOQ4q5m5QLsqfoGqsD4L47h8rCvwVCcalLow6FuQHehepRJTxujVi9RQp
JKdh/59C7YVdZZIF5mMwp9s8GAXFQ/eVW31Gn2xr2kSUjyK3eWTvjM6RZQJVcM++JS4CHWeCrGtp
A+yl8UaqdOzpnwi1TAAjblt0w8YRJ8cD1gPUHr7Tg57rxdSUPf8/CuuWVsQwcTJYilFuWReqUZM/
UBAlO5b8EeSl2jgEw84hDxwXnBVA8iPRIaCBkla7PlbBpzETa7oCS6tumDuFTx7nIi5unGDkN35b
wI0eufI2SUph1Q3DjnPk+3hHEdFiVkixvDsyxADKSATEcYtsq+AwqaYEHGKpR4DXpV0DzeKCWb95
1ANicd5+avEyWcOxLyy6SekR0y4IrE7qT5SkiCZnIGjRCmQAXgbX6PrGXQAkm6QepAVzgaygjiwD
8Az5XokoJxRwHKruvXJjua9t0jLwDIKlUeahF5H98pE+hporniXXh7AwSyYPV6xKScRYihuCywQe
aPUGZhgcVqtljwu71iRlFJ3LoJUSwwWJJlxSc8VRWbq/t3294d8gG5+Adb3CaY5aBbz9o5CM4z9Z
s1pR+THZOkpy53l7dxRKmruSRlWPOzb+HrP0gbLPcUn+AGzxAjTsWyyTczXofyan2mgg80S+65H3
sV3HFopT0kD0+7lOugR689zjTF45rJaWxDgOc2UDRtuVPSoVIzhqjpcjuJ/ExDlfX5Wl9o3DkEQF
R5rWnhXa1UFZ7Q/hVCvOx9J2Nc5A5KEiWzaZe6tb33n0QebV3xKkwhBKh3BasDJBC3bNjJPQd5Iq
GTPXuc0TmxwBDQMx7C52hmZ86mQtBuBBiajXqhcXxmQy0sgRwQcHIuu32kXhRB6L5CmCE910Ub+J
WAS8S//dUhJs7gi2NdjETgRRaFhjmBTdj+urPRPnfOCFmpQ0HI9/q2Zpd6OCBqQc4751/F+x5T4P
QXymKYR2enpTOOjzen8Lu8tkUwOqR7eaiu5mCIoC2WJa76xijR5iqXHT3OM+moJWdzetjyJtiRDk
vshXCQqWThM6d/vOthWEegfupeoGqTlkE3CeIyH+Mk+WSvIesePyC/CjZ8+vTlWz8YlpEqnRRrnA
8zkIAfpFB84C0MoAjFEery/HQsGkKcOKyFtQWdGIIU3DfaRABAX5zCqUnrzD290K7dUq2YXnjkmM
Vo61KmKGccwcXQqV4qB4UFAylBfCu92I16Gnrbfro1raB8YJwJHzJ1Ztdzc01a8SFTj7TqOkdVPj
Jk8aUuip56aVuvFHcNY4qvlRuKi+uN74wmliKrLGhEcWoO7qJvesL8hFAs3e2vFuhATSfkMP4Ao2
Ll3A9H2ZOAgCjyT9rrz8G4vLvQuQ18r0fLij0L5hg4FVNDbILmdF5eE34KvTqdTIORaexw5+Pn3W
LVt7DX64zOjKtEcbJcptwLsDspWoYFWI6q4Vqy01bV6ywAW4E+JWB4cil1rnYGTbJs5hWtzEpZuI
nHWHNH8Zp09EjyBmPeZshbJz6cONK9YqEDtErqg7AHvjItPajkfwHSaH65vnw6sVM24YFkpOgrrC
VXqoR7HvkP9IvkJwcM82SkWYtlV3PK69HNMOfOhLItmDxb9e//KFeTENa66FULUT91Do84J97ZYO
8NB2t+UYRdXxbAzvboYc23AAhB5ilC0/Qfz85FrxqStGPFymvQtNpG2DMGy3GeIyQ2EMUMTWQ0vi
sISUwfWWPzx3MADDajOkIOyCZyC7tyDS2s8FSxVw9nX763r7S9M///5+gkbkxfjfLweyM7sVw8rE
L7Vr2KlXIkM8TpM6JKTfS93VuPWjfNtRZtLFIRGS5H4CYaMcWQLAZbPxMambnWJtmIwr9rpwXJqs
cXYqRzICxX7o6zsfAESG3ER1QjVPSOkmUissrmG1SIm4QeODw11N7HlwUR8YAUKbD8XK5llYBJM5
rgDtAgRerO7gCaSLxuI8+e7j9X2zsC9NrWmUBAxDm+PT/fHVJ7dlfF9tcqsJN3ni2OQopx0w86P1
WbtgE3u9/skfetRo1zDSEXFd6cTwbYLxXqpn6T8miMPQVoY2va/Kr5FaY5xamhzDaKEhKLXbYn+S
6aLpV9p8K9I1ypSltg2DrRXPAATD7JTT9wBZwLH+VQONeH2KPvQFMUWG1dZDkgG7gVVtqgdpf4vY
Y+O9te4fpsjOK1f4/+f5/p+XDTpx/nvk4FkDUaAa/P99TE4o0Dm4kKWTqjzKZvx2fRxLk2Rctqps
ahe1PJAfkk9+9BsJ3HSjm2DqT8ddSmO7n22WR6/A+D/bKG2KZ/hGHax4yQtfb1LFJaiEzqcSXXRd
E8blc60velXjemH2Taq4lNSsZTbUU2IUWTvdL+EmL7QPjlaxJhW89PnGnTu1vde5KKU8cNLfAeL2
ze+sJ6RKth3MJlecKCYB8C4MYLD6s6bJkbW/St86T513ELo8bdpBJmkcAGm9sCl6Aez0zivsXTfU
xyqzn683v3Ay/xUgf3ftajBA9T6Ifg/MTlBq1h+AQF+5HJcW2LRhicIdixTqkNtPPTAXIoZ/T6cd
kJ3H6x+/tMCGAWdBDbKgHtbV9PI4TBpym/EOCN6V5hfOads03s7jU9xgbopyvG0Sf5ewGhqkxS5p
x4OK8rDLECkCdPr6aJaWwriEMzuN7NiHh0VYFewAFhfHaciGlcNu4UQ1ueMGZZVgb7fyn/AlZAhN
0gFVzcHdTLFUM/cyekO6R0Xwyq284LSYZHJTQgXo3kh3YMEDintC0COci+5YUXfnBWzbhBHDvsFX
N6AEAFJDDZFOSHyKEnQv30SlTrhJKJcOfQr04oR966Q/8dh7HNJh44fP+/md0bEiB3kBx4dD6RmY
U1AuuGsEPAubyBSn9pTNUU9ao+mEHFymL75a0xlfsDZTmzot40I4LTSEmqb7owrx1bYhdzX0W9Kq
mG/DmFkZBbHHMCmt+OLJEaXWp4huIe1G24Yl+9KrST8l6pAphhoTKxzHTaozaNqw2mhgys9nUSrX
m5BqHo9UJCsH6MdryUzaOAqSVqtx5xuytO7daLrLm24lYvzx2fwvdc27Hejh3qpJgclOnE9VenI6
H+jLx8pbi7B/vFeYSRc3akA2JbQqDsAnl3uvQ+0/uI7aXTNl5HD9uFzqYh7auyH0Qaf1LJyDFxHY
LAoOsOCAFJfvpCtz9PEZxkyqONLDKp12lncTT0OwC5C3dtvnhD5ZQG5fH8PSMswr/24MqZbxgD3V
HVDxtQNL2jfU3PxCWeqs9VqvDGNpnoxrGFXAJctaLHXNIH0JoH3anZOq3bgKhtUGrl82LeLeh2RC
KZ7OdtF0K1fP4KVvN+x2AKGqhM4SmE8aei6i4JH4/MZx1Jfr079kYIbtZhHTVc0RCitVsatB8KGs
er+paZMkrteit5DLhUJXicK5V4sQ/VmK0cpXgoQfX+fM5IjzUMYClAtuJ3tUBXCap165f3yhj4jc
5uCfcVCbFXQri/xxXgNIcuOmpW0GOAKDJ92JBCw0P1F+c/BlHM7ijQEyHVUHcRhHHFBGcLk+fwuW
YUpRg1oo8xqNEfDhexmBShfQ5YifOvF6vf2FpffnHffO8uquQeEX6tJ/07yey3k0xF5sufY2Xjg6
TAo5rMxIggGrA6WiGwva79COPsZ1vCsgVczzlcfl0h4wLNsB3lnEHAKR1eD2tyiKeCZBMe4dLR77
lNoHxwKkvxjZmn7E0pwZtg5iaVQNinkXUP6P0yfHVpKv25bDMPTGaZ3eaWwchH5zy7v4R+e7mzjJ
sXkNK+/GjjVqjqcziGnnld7n1loy5uMXAjOp5HyOIoZAs+oX6dIzUT+rpj8EujsLUZ3GiYbwkvbO
4KwQci71Nu+Dd3u2yD2PtxZsgjXB0XUfkBxw6xQnDDD06sDBwICM7PX1WNhaJmwV1W1plWboSpe3
Cf0zFI8ctZLys0ufXL7yIlnYTqZmtc+8ossVL38Jmti7QeniMAF5sW0Ahn0zVnVJhtK9A5jSbsC8
E9b+FILmYNfGBEc9CqVA9HS9q4WjylSvTkupRuIjyFaK6B8H3uUD6oXtvc0Qj5kYz1ZOrKVuDGt3
sz6gaa/6gx00ZzbZKG0kD8xBlU8erbjJS10YBl6UEuXAga5+daxqQxQ2fK6D/g9xAwj4sZWD/W9g
9n+jbsxUtS5GigC0aIeD70Bmmf7KLRYmAwl7/3cfs3BEtRNSdrsKkeKpdp+FeqpQXQQmGARJT65v
g6zhd5UpFDySQ9V8AU8e+CNA4MG6ve+4KE746vUUlaXkKS29FR9qaWKMIyRwmhgJdg1fMypvgQqD
vtMreH32qG77s2kTmcDY0i3coR9xY4yxXRwzlCPutOtFlwEcGqi+DviXbf0YZ4jv2kB5BjUMe3T2
CniBeKosTHQRupSMK27tgmVzw12omUCBfY1Oapbn+1QmPyLQgq00PlvwB/vHBMcmoJ0D6ZfuoRdH
/rjeZ1pPz0kXHK7Pz1Lr8+/vzthOEj+BRlUP7iJV7lIy2DdxBw2vDOwB+21dzLP2rguqUIWYxGMP
7WtyGuriVEaAf8XRpnc0M6W1p3asXEaHHlU1PLQBdYlJviNqTfFxaYKMM8IGHqSICkxQ6wV26PqZ
FdYy+EWnLl6Zn4Vrjhu+AMpHWpX1dn9wmiMKmHbuGD2o7o1lF9CiHBk5c7YWQ1/qyrDrWECcoSwo
ztTaAkmlPoEJ9DFw+89qQsIkkj9Bp/IJdWXHTStvYmNrAmBnrnmPiCi4aSKSggQqAPmP2qaQzUy0
Z9DUky0ypz9MKpCvvS948NxxyA1+uz6AhXPQBHtOVsBYl6COO6Aloh2OOHZg7Zp6pDwBSlm5IRZ2
mKm9mkMRVY4Bdljfoirk1rdQHfl4/fv/whA+ODxMuKeD4l7ULqLt6VOxTw9pePk8fqo/x7fylBzL
Xfz67N6TB/vmAO3j3R8Svrw0p/yYhC/4M9+fo/tzcQdxwtAN14LMC08FZpwGkwOWFNURfJF3o4px
17Hbyj3KAFwocuVan5v6aNCG5zC2fhrHHIOWhX3gFqp5WrViq0trZZwGrQ26Olbi6wlC1rLXhyBN
diVdo2peat44CmgAkkKAwPpDwr/XxZ+ieh7bt+tbYalpw/RJjeqxwen6gybeTavOtEKdLN0kh0GY
ifnkrAShRKHTn0pDqt5JwcDWgwz3+qcvrKcJ90TlbmSBMXg+IKMUBWzgS7HPMzcdWTGThbkxEWAQ
0KoTvPaGg9ylF3+3Bplaanb+/d3FF1vT1BZ9OiCffkzBUmBX+z5d+eSFB4uJ9BJZM4IvsE1+Di2H
z5ieecSAVGUXx0dlYPd5gi749dlfGoVhTT4kaYskiXq8u8BdHXYo8M3/SOjauAew3a4fVR8brW10
M4AyEZBnhL56H6QzXO51vC2zwUxErwQxDOrWpx4ha4K2S7xc8vznhtmxfRNFRW3cogFX9kVoaOs5
rUdCnhBQ0AjfXnEAPzwx0YXhXYKdgDSgxbEvUZf9Qt1sdqLghpjCBhRzO1aBKBNkIyDk2zag+Sp8
t2m5CKwMDEvOZQBKDjw/AbQ2BlCCZBQKW9e7+NCeMSDDLsrSL9p8gMg1aqNp/AziYdQRp3nrZyt+
x1IH8+/vxgAdcwk2Pw8dgGTpNqrABgLisW637fONnSo5aq8SVPNeuICkARUAbAfWWiLxQ48Dc2Nc
MLyMbOBAIn6bMnAyoqCh3ql4LPbIZfJPXZNsQp2jH+OmIZ0oULBeJBdUOTfkTnDNf+Ol1OrXbZNk
XDcgUZqyEhDnm6EJ7iJZZqhilpsSobZvwqusPKuAEZvopUF5JaK/ckRlP/jZvX+uf/zHWt3owHg1
ln5tEzViiWkNSVriIl5TRpBQyylIdKbhNfUq6G2Bg3YnrPQzZZCk9KEd3hOoi1z/hIV9YGKxWjUB
KNkE+gYoXlB3kWiHE/LAE/c3+MRXYuoLZmLisnjmjEUgpHvxO9Y/xWkPmnULBOPWCmBkaQyGnWuO
GgC8zbpbp4E8dNg2FGqVOx1Z4L4PLX904ehkoBAsNwVssWyG3eMERrot8PRNCvKgkLvQFPOc6Mv1
FVmaLcPsuQQBEW1b8NzG9kOeQIOFiW1i4Phyw+y1SOCdccFu3d753fuI3+WieNn24YapK9AjB41u
2EVbHIzYgIfv3GBVHWhpkQ1DJxGxegme+YsawV56oyM/OHi2qO+yAcwQl8271QRn6bZ28yCBh8Pb
Upz1mDj5ueoICU6bpsnEZ9lWjmggXvpxyCq7v09KUEalE+QgtjVv3OIlaeJoBFHwpRjAiPnqdlMp
nnrLta01/NHCBjXxWbyWOVijQfwsLRv8qg4LiL/L4Jes6ZEudWDYcwSOi0yVrnUus0yCb1mkYZ8F
v7bNz9zpuzsbIRANep5ZbO3vSRuBuOLoQrhvW+uG8YK5p6uL2AEPTT3c5wKSKwnkR75ua9ww3pKA
7iuDYFwcgqwm3ysvbkN7qra8fmzfRGUNbuS2pRuwS6yseB/lrNgVBBQ7277dMN9hBCFlCY2GM9E2
EmdRzap/nA78OZuaN1FYoD9mNgd5XAzNCiRxci/rwGOHAN225o17mtSg2y7sFM03gtDDOEXDiRVb
nSQTcCVA8pJHUlhnMG9P93ELsm8QLnjbTgQTcAUyHsz8AEbPsOzbOzoBE50Uq7rWs1H+TxDE9olh
rKiz9fsmwreToBIUwT4XRaUR+EiPSUl/X5/+pT4Mm00hVNVCdwFkd6rOhm9T6g07wOqtu0CKbbeu
CcJyAMpH5VHUg5xygr742FZI8cJ099tGYJiuiMCeHSXgKwa7Epy8COxHvvLJLsAf13uYz/eP1sG4
fSW0UgAHyvhtWdqnIYX/A05eMG36d1MMzy7r1soilzoyLDl3O4v5hWRnIsE8CocRKNdXsIzd2h2I
2FfdoI/ve88EaYFnL48oaKNuIBjyaXD6o+Jsr73pIaPbPC3QEf73KtAuRzVpPQYXUY0os8U7JQH0
wmo3lchA7sK4itVkQ1qqy4dbX6cQFlEw6yyZVt4OHy+DF8zz9u4eE9nYg62sG4AKAns0/9xm/BPP
OdI2/l0DOsjw+raaTex/txUwpP/tRrMEvOid256E7EHKrUD8uNXV8kwdT+0NomPDzL1fDsC/Q0kJ
3PLdlOuf2z7eNT4eYNmYxS075wW0u7VI6z9MJOrrttYNm47tJh6F78kb0aH1dqCgfYG3fr3xpeU1
zDmXs1ZCWnVxSJ3g7Oj8OQbza0gEu3gtvemCOl3p6ePD1QsMe1ZNTzT0p4ZbSupH8K/5e0jQFWGS
a7mSeFjYQyZmy9F964LxtzvJrv6kCzgWUyPXqLSWGjeMuATzrWNNtneBQN2jA03Py2SBZPf6KizM
jYnPivxksjk47y5+BJ+IBPZMlF2hrFl8Qi6wrjfd0KDI/+8+jTKw7YH6DRPE2O88Z/E+wQ+bfBfP
RGT5qaA9qE6jM81BmQZVFh9MtBBPGaLX65O0tALz7+9OorzUUQ/ICTun4P70d9Tynpg/M95ta94w
YlGTICscys6Q7QqAN0mc8g6q2PZpW/OGFWvQNcYNj5sbZ0JGIXYQYmEOPI3rrS9tIMOMIV2Slhrw
fyhyFNO0KwMcGSDMps5t3c2iE9d7WbgrTSRW2kkEPpy+OxE25TvK6C0YUKcozHyw70KqS/+53s/C
SpuwLAk9bNA1ZiCcAjFUCJ7vBw1JpJVBLDVuGHKkymomJxxvc2i6lDvS1Dx4dftyoxi57ZngK9+X
0KsQsZ+CkR3E9ahzeAK15aYKAbRuGPHQgkSx7qDQw0fQr5+qqE1OY0T4mlL4wlYyOQPTAlvTclMo
ADH4c4rigOBN+cWbQPi2bXkNQ07LqkeeW2Ebuf23XIFNEWIN/UrjCxea5/73lJA8UXEP6YG/bqP2
FEiQwZoFNUfwJv0IIHjj7SxNoHhxfSx/j7cPHBfPsOshQJTRD2wOPSUNyTOpPMRux7GHeKgTDEm1
h6DA9JTVYL4OdSzBDgyIEx0OVo0NfnKhEDE8ec1I/1QSejh7fCXEM6Flqt+kXZH8PoJQ71sMh8iF
ptQk4SBph72k0DkUh7zOguicZXj+g0LVr55J7UIjQyABeKQOs94QOEnvI4iHjKENYUoVUsCg1KMF
gco3PnRev5vEzI2rEu4Ceh9UpL1DnYWID4OgU+RDNrXijKMsEQw4e8khFownYw3FBAdk1JAyhXFa
nhzOGAtNHkC8rnLIM1SD8sBxPVr4v4OfjWX1mU6g3f7Mwd3uQ49EeoBO0Mlvdw4K0yU2WAMNF9Wm
iPPghwh8+fbUP/Imwc9lTtznKe+77LEoBnhulcyhySdt0Pjdg/8JOjo2hzTqg578vn6DFjDUFeK8
BgOGU40dKpb8avwhUqjNDpCZgqCPH0OgvuRQQUB4AMBkJ7IAgu5dSGnuSquHhNTkJ2kKNvsI7KuF
14lop3w/cQ4FSWx/B7572q2gKBfOVG4Yg1MkWZVP0MQdeHCOunmnOgEDSXESeahILKBicn2nLpx7
Jq4o6rMKIsbEO+e5ZUPm1Zsg6JpNK9fb0qlhXkD5lIEjkHNIriTpYzQmv6IOStCoWViB8C11YLiP
QuYKbM4tP6dYsl0LV4zv/ZpdujEbkv22KQr+e3aARwwCN83AzzINHn3Zd6ioGzae29y4d4TtaY+K
Qp1yBsLngSNyNHB3mwNpIvYi6qo8Gxk/Qyz28+DxmIYecB17sItCiWfb7BgXj+6sPpC+x89QOvgK
GXQVMmuVR3ZheU1KyxxVVxPuTHVKLShvpSW17hydeW8skGTF0pa6ME5qKDb1oz8xqE8zn+/aBmzu
qUijA0R9ncP1KZrX8oPLwIS+kZ4GQ5OiC0rBZmCBRqUddEe+kwaXHIQ1LuPg82OSuxn5cb3HJas2
zMKXEVSQ4H/9a9W00//QZHjd1LYJd0McOBhcF6R6oSBgbXdor4H0XWXbWlgPE+wmwL/P2igGl+ww
5DKkvG2+6QjF5KjUKla8gaU+Zi/h3ZtBQlRJxG2CIXAoaIZCRHd/37eSqBW45sICmGg3CVrxTPaN
f9YQnrrnyOo4D1bcg+V82yLMI3s3gpjMpGQzSq9txE8CzYydB8XPbSZtgtfAqMwZ1BLw8A9siDKE
qWR/6b3HsXva9vmGO6bKGNzwnkfTv27wkNBniyM+ta1xw6IJVCfhB03+OUWdegoNj1kINMsh+nO9
/aXdY1xqDmtogxJ4fLyIrC/OHMwWU/DF3hrV9kwmw7hz2oACQHj6GzlSMUKpAMdA3Htr0N8zoWxK
oagoSfRwC/LQ5gAIroTWGLq4PkUL29/EskFMGH6U7Qy3um7voF3pQ1sCDKjXG1+YfxPoFEkporay
h9uy4N/FCAkVqDF7b24zK1Rc72LB/TKhcpBDJjUyF8ElnWeH5ANKRUX0oONqnyXWWpXl0iwZRsxV
E3geyYJLiecCNMy8bmc13doYllqff393RCCAVjnKFuqkUH+941ATAeO3eLw+QUtrYBhwiye/Bf5/
/4LYnRv+JRCEnBloFzdS4tmeSZgm4gwi1rVvpyEkBeSwUxwptuyUQeaeZscGmnJkmw9sUhQSJWSc
lNj+YTqmSPlCv+lThSTDNifYJE9L3WJExFGLG04ArnHaEkWDFF5k5tX14fpyLKy1yZ82TDbQ+hOU
a7QPjRq8cupZBOfztsYNF9UPRAcCbiu5i7Rmdzm015+gxtBtgud4Ju7PAcyMQtEJp6nqLMg2J4CB
eVaybWlNrmcolWmBNyu9xLE78wTy+Nwnm0rdbM9E+GlnArvBCO2+UHOGklO7OBR1tUbYuLSmhv2m
fQllmKalFwUX4q6FZqcMu3bYOu+GBfujA1Gn9O/HO+5XqM/JXVUOmyiqMDXmHRygSDpKghpxcbDj
avDphNqDGFEtlT5u25bGNdxm87vezWucnuhC1ilE2Erry/XGF843kzoN/jPI/22/vjgQaoDSpv0l
97U69XyGpG7qwoT3xSJ1ch/qcBDLqskewQcIQw9ZsxsLuKTXu1i4xkyA3xATxqBvU6MIutCQ+Iua
PfRPo+8onWW7LoGazfV+FraqCeMroWXaBqSsL9CyexzAu43CqlVvdGEpTPxeLizRQyiphq4f8phC
4s2RC/C1N0Fe7bd9/9z1u6ty6AqZe2MGOZc6q0JogaVht8qAsjQ5hh0LGwI4cEHjm7ywqh1n4owA
58ZL3mRU44HyGs9xYGe9Ig/QdwwUQDkQNto2MaYZQ9o0hs5hfaEOVJg0Vy+6qde4J5cmxjDgMko8
qxEddmdA+FcaON2fvhwgw7jt2403MElBmZnmNsHZgLgNpLIhRuisRiYWPt7E6ZHWLSAYr9C6qBA4
iwqLneq+r7Zd6CZMj4uSAZTuaui5U/tPDFTIc2+XfMV7WzgXbOP9Sz2bQ+HOKi4zWgPqn6cImydu
/DvX9n9tmn0TpheXMcIqlWwu5cgGgDTwQk1ya00lYiGiYtKnyUKkUEIc0ru0qtKj7Ft+SOEvhjSA
rg2wAlCahWjEXe+vAkCX1nv+/d0RAZEua0gnWlygJfjTAeL3AA2yNfzY0noYd3HkTmroQN2ThqWE
2ic01hOEy1N9Uwbdi6vwwtm2KIY556D9RrUOLE7RKnbDFkK1UG1ppnHF25r3zweBLhPE57PM9wqH
pHdtX7ALnfWrJXmMaPKiRGw99ykSgttGYhh3PEEjnoCLCNT1U3YnolG8TrblbMSdmIC+yOJ1l0Zu
cZGO6wNNWaefmoGt3JYLF5rJojZEXV0GoikuYpzcy1A2/DENWPsZKhvtypNjYbeakD7S2AOtU1Jc
oGb4IAVeHHVhO8dNc28i+oQ1KZdXdnHRahCf1ICAfh9vRC2ZgD5d8Amh0kGdB4KAgVTsM5Dzay71
wrFh0qiVLMhSQmR/4tr9mmbtJe/pbW6rp5LIi9VZYZH3K6awtMimSWcuEo6FUmc9QcpOApxYzI5F
8tYVlfX7+kIs9WGYcyRbnLB9o4BNGI5RDcnfrvIfvWL1nqB/N/z/WDSxTUNgUPnuSmKnr5ESeF56
aTCloOupnN8Bs9kLBBFd55U36dTsIUourOaQt1naP9tB2gy3jYYIx9HKsvw7r/Bvpwbe+lAnZim5
AZ0yj757SifRvivhlXrQ6wDpCYWfx/dBFLtH7gFOFisPwBEQNsp+38MF8ZH6g9J56AC8BcKPxoJ8
ceMgrJ6HfselPCH4V32reGXVRx/YkHTnNR3L973KbfvIIKMx7Ovei919B7zrrymu/DckFWw8H6Km
/TbRunR38DLHc+EP/CmPHV3sfDHV94XV28V+DNTgBzsyFaTZsyoRJ9aDUDAcNLSLoUkZT8mLkzMK
yaq4hWtQSEVw1hZB+zTlkoofkP6FhKWdOYIeY+12P6u8q7Jjq30kr6DZTN2D4wk32PHa004Yu01p
38sEmu7fdA8q0uekdyZ226DqGfrSmR/xUBSZ0rcaksEPE7NQx5YCnUfHew62Jap2rLBqvfP55EbH
qR77/GT1EHVEYrFpICKDE7uIH726oeNvRzcg9mwnBPjlDmvu7jKQfX6iMadqHzREHQu7To9DipDn
HksQAG5TQ8NuXztuRe9cySFFmiEgB+lmnvhd9lYCEWXf+16N/O2kZ4Fb3gjoSTt48iABXebaBq4Z
ZL37ovXxi9uCgD8sEj+DoFXhpal3moRX3RA7QnIgZB0IC/9EDnK+qPJI+RiWkJ5j97OmNJI4VdyX
J9+JaVfhESKxyszNbVQQDl4S5IeorevRCjNS83oKnbh2SXm0Gp3wB6vn/pcgdviEfZe1HZg6HEuH
kZxlQm2pXwZttZdsjNvHCYS8ckeqzEUBQtNBz9PyrPy5QuGDv+8S2iTnOIgC9zi0doOnCqS53PSf
BPLJ/Kvuhkj+qfoiDn5PBWSc8OD7KwagIVl/om6H5fSiZoC7DX2t9hTXtO0v6WC1XyymZPVcMdDE
7CDgN9Bij/LjVn2So+3y0BcUG6hzHecnd2eZbZJ5CtMDuAFUroNU/IAAe/qJ+lqPn2TQQ0M2j4uq
gvypD0V1bHT3xpKV/l67mf5ZgSy+uJV8ROitd8GJfiE2Q/ytgAQnZGBHBxrrpRQwvhyTBlnuPoZ4
eFMnvnpF2hGyuxOcjWeQrI4JNLc950CHyX+pdN6OZxUL/k/puOze6zvE8SBN7pEd9wf/NW4J+zLp
mkWfB2jFQIPcq7uHTntNeoOSA1sdKgeVK+f/4+zLliPHkWx/pa3e2QMQAEGOTfUDtwjtUihXvdCU
G8EF3Pevvyey+96SWArxTpSVlVmWUgABuAMOh59zWA0SwqsxUza9BhGhzr5MqPLLfSObaqiYygjs
dVw15fwhoXXX3BqqorHPkTX80lSEt0EFaSYIWY/DTB4KKLv0LlTrbbYTZCp66AIbmMHZ5hzFldyC
5HXS5VJdcRUB9EPq9h4VNw6UsgFR9lDd0YCjjWpk0qe0OkTLfJSHpiWG0xFEdH0LRd5AFmXU3NMZ
9WmTJ4dc9oc+WcYMGtdiAsuDC28s2A4Vrw2qQuZUJ65aUJXqdVWLz5jMARuJ0VKB+GoqH5IWsNUd
xAys2LVjyPS2mMwORb48Ib4qO8dCTtl05A5SWPM9pVDJ9FsV6da35tZIPTYKYbqGLp0PU9N3z4Mz
j3XrWjwSEza8GJj/bOri0OQd+4V56FpQahegDRLxlAgfUQVqyjgtYTuqtWLcPBto+2Q/sHmhesJq
8S7vWQOn4ObkFSoB3NhRrN4PDsTr70YOjpPMzduRLMFAhZVngUAAZEHUva+HRztX8isOAtidKYF9
uJ56DZHYBjVg0f2YacD3+gXoJa+r9ewETq5ZHyQQeMJHI9HEPTKILLrqzMmMIWw/keKyRC+fIVSP
MY44VNrQsHoRzW7D+9YMSwC/J1/lY/WhWZxKesCBM2OX0mqwsUOWWetypqNdq2LVgpmySnJium1l
D+BKp6XIwihS2Gt52ift4jWDCclzHBaq+wWHbVuf5JH1FRrTZAaFW5d/6HGafM5A65ZDv7ZdyAO4
snoBQPJUVtAUilLTr0AT1FzMmtfDjTIaiPmCUbIXQYdpgQgy0D7zQQ5G3V05wATGqE9hxbXIzRmC
xCJn9j7OwJH6wLuopp95NI2e2UV4Z8tBKUhccL5MpjuO8fTJjGIkQFytSmmGw9Al3YHHfLRcI2GT
ueNNVSJAaprFuBygedwqnGcMJw90gqBzfZGXHB4NCYZ46tFggiTKrFpZ+MSuivywEDFWOFILvHKQ
yYZ1zU4tvxdDmscfuY6qGqXpleQqGJYFfzPC5l/uKzNK2qBohZn9FkWtL5M0qn4pZxkKN6uaOvso
Ug2C9C7WP0Eyh00eOjCW/bWfnO7zhJ2hvpiBZhwu8rwULV6JRGOVN9OYd8CKOYWqH/mRjv4zT/Ol
CGZoVM8jMqxZFh86hceNy6HtpQ6iuMfp3OTJbAdMocFLrL9ub2zlGJdMMTsOxEjb7wp30roC/rNJ
HCix07RFqRf68tLEEmrHYhSBVTjXuJF8pzEpdeDQpfww8tqpdqpIkX7iJIvrjSj9zeAQkdsxBn5x
YV0qbna1ZatQxgpUiBFxvCjKrIexrdlGF2/eMtDFKo0g4m4qexqBIj0vwRYJ+fGPLK/0xhvxqQEc
L8svBjCnNaHmDFbxdlGt8sYYcIOgy5UB1CjEtXnwfhB9ahDH7l90E6Wiy1NLQvg97j+bRdz4tiJb
JHKnxnDs9EXjiWkNWWpmSWiUJN87zPylUS8epHreoiQ51cPqnqGppYuiZSokdZ/ua5Zpb2QNu2Bx
sgU/O074W3eA1TVD2QyZ6slQYSc5uchAFuopPpo7q+kKT03FvHFpfbsfsgbEZEay6GWoVZjklvRn
kt+SaKp9oaoLgMTPSYEANruyWTVJKM47pQqtPlWuHLIitJa+PcsjyBoWUzfQ7kbFUhKipATK57nW
Ve/aBSpbt17WT03Sylynvo5QNBolH4U93VK7u5C0vcA03cxNfM6LHKZoZbQ8zWjMqjYJl9KIdinj
+V6l4qyMNVpfGaxNHBFBOwObBi2zZ6Ua1JNicxVn8Vag/ZW14vrW1cw8OsTIAZHUtbKk24g8P0ud
HR2s0tbZBC4JFLmqMGJM3aIGN701ErUlP/H2dgQS4dc7xqKGkfU5Jp9azmK4ktZVBULeo5LzOfsd
WcNhcmfG/YotKgQFCscxHlv+JJ2z3v0IWRMYR/EEiIHABXEy2tJzWFc9V9LqXC5MRHvvj+Doqn/f
j8jfYDFxxoY2wQpPlbqDJkHlomJpn8T9ZSrtu3o5C8uOsRxd8MXmrVkz4GpLFHQ5ktqLQCbigr3l
rJwvWl858pCoGcw2WAdUQN+pKTlAqwGF0+DfTQW4G9+fqhPWtGYsnmcns5CRVeGoLAUtOz67hrWl
N35qHVaePJbI9sqFxGHUju2VjqKd0UY3gOJ3bhdVmR/xamNbfTNvh7la+bQifV9LjT1j4tkFz+tr
Dpo6O3tKk+qiq3rcOovv70/YqZ5Wzl0RyAfZR+fWrXPhOE9tJK8a3DJaCR0hOwuTtD8rvEGF+2vr
Mq2Rx/F0HJOUwsMDYemigkkHaQmEyFmDWQNmhqgGC3Y8oYuSHzRoQpiuvami+2VJwny+ke2W+OOx
FPoNl5SrYFOqqFYJCOPDqFgQZjJvSrK7LrLDruW32WDuB8M55EI9vj+wE2a9htLEKVNRUyJSIJ3C
I4xRAZ/tloZhif37HZww7TWaxkxwYAA/YQSGoZ7TwgnowKHXODepl1btZcrLjerjUyNZ7QITsPGo
MNMGqCqFDEZUH19EsTEf3h/G28EhWXMYm4ZZk8qENU9VW+YX1MDtxbOFMwKyYE7Ig77fzalBrDaC
NG5inqC6IFAxly7ct4IyZDxttH4i4llDaUrka2kxFTiwoBC+GyqCp8pkTD/OVqe8ictsd94oVq7P
Ssg3t3SMgormxWMNeggvTpNmoxT/1Byt3L1Xkk81gp0gGaTHp653WTRsCf2dmKI1zTDeNPAeVoHm
kNeqvLSRE58GtxumHKU3eJQD8xBLdHYW7yRZIxayvlJAdOD41RGCrU+1XSf6VrHM3kItnpiqNWph
geCrzkxck/K4zB9QDE7Dps3EeQthrU71tOyIMUVYiDgyzOtlnsE51Y/Fx/eN6ISmAvkbYiEaihzJ
OvIJ2dkcRCayz4027OIOyK5AUSBHdQgFsyFTrlnkYHzYWZVO4JAWsnFceFTbltoY6oldbA0i6mRk
gwe3jIK61fraEIrfLiq2Ic3WRF5hWpNnDnqLY+KUDa42AatjTawqYgRzBtdfRB7tmrQeb3reAHdV
WlHw/gyfso51LOA0sR7SOgoKlZXhYFLlDt28tfGf2DHXUA0q+mTqJliH3YzGxYjEq4cED/c5pVsE
RqcmarUTyDq3KSNtFEyj3g8dr91lQiK4o5lrzOz5rFlagzTaIXFMAOujYFloERKbLneF4NnG+Xti
CGuMBhWog5snrHWf2BZI2evoYYFqgmcigbhr5mGLM/jEWq+JiSPDiAYTNQtB3eWRZ5SsQA65iM8h
BiBkjdFIRMWcCc9IQRZZ4kEQaV/wyN5KNJywpDUnMa3aDHFKATttHMOfQJZxs1hRdju1fEuO6dT0
HP//iwuKQAba4i0WWRQ8v48cUEEmKI33zjOhlUPbKYQixHEbJkaZBhMzqFdHsR2e1/rKjR2nkeJY
Ux/k2I0/9yLpLuIsqTbO8lOTvzrLl4U3S4Q3yMDMWLEHBYHam0M67tMuP/McWWM0eGMvkWll0dEH
cFVQA3Dp8YK3nPfn54SLrfEZSoxjClxtFNBuYj5v871uy4suIT87OiUbS3wibF/DNKwUD67pNDl4
u++9yupDQ7HLrMn2WTmEuHUFEv7sJFs1ESfsdQ3cAA3U1KOsCefRUJn+RHnq2wbdwo+fOO3WmI1i
lsTWGq3HxLmo7f6Dneo00NbsTngq94g5TRtrc2ocR6t74XfxshRNbMVRQMy48OKRGXgHScvz7h5r
zmP4g87GWEUBZ9lzVUODHpycXwfGdsBLfasSvpUcOGViKwcH+02ZjiZ2KJiB8znO7ey6au32guCi
G1BF4zOTQn9DcqRR44yF4QRR0kDMsW3SPdR1mKc02YJwnFr8lcPnBsD2VMxGUA7q3kQpBS5r2Vc8
vu0tK8LLFCD2G4t/qqfV8U250MIQNApGaPV2T04xo7RXp3i5vciHCE/GY23gGmyPqEd5fys4YW5r
cEdhxXPX6skIZEun71rS6iGyp7NqtwHYXF3dK1LzhnWOE4CEx/FitO6badps3G+PrbyRGFijO1An
phbCSrRuZo94+U8gLalR1jGM+85AkYHMi50s5o0T/YRFr9EeOKcYanNqBwGvisIZBXwhJWO7H2Oj
9up4LjZW5FQ/qw0AqXbR5FAA9/F4Ce+8iIwFbAFhyzYy8CeOL7Y62M0scoZIo/3YvDHG6xRBlbh/
35hONb1y+hyv0CAaQ9MqxpmOl2gFItAtQfhTjZuvN8au12XSdChCkelHMu2m+jvbYoI/1fTawScN
WekYTVv8A5lu+3pPzgwW1lgPE1q/VeQIELqmFsRsLdPx0t48Fs6MZ6aS11iPeoGxmLl0gl6P0rcK
uXj9UsuNaOfEBrGGeeAON02WQ51gdECO6nbd7KDeZ2k+vW8yJ6x9je5AmU2OOsMZpUVQW7OmfAdM
MCQ/izBptnQBT6zuGuOBetjBKcwJVsmKoKeFZ3Iz1OawsS+cmqBjty8ObGMEX43BRstvNHAv8ZcB
6Zf35+bEabDmYi7sWld4HLX8yCaoXERUA9WMZCjDKKfuQOyNbk7Nz8prYwUO0IxgAEztUA7lOU3q
gtF8Iwz8XZ/9xi695mWGJO2xOOXY/IACras2joMotx95/EvyEIwRR6lav4gjn0O+6/2JO2VUK3/O
TIvJoRlQ6AnaC1Islw3LvaI1r9Jlazc6teqrk9rsudYEClW+1Dae0B4mWZ/38WvwRw1Ec0VazFfZ
fhIDsPco+DDuENn6Z03OGv1Rg5F1tCi+3EZGqBcShW+2V02o7dok7DxhUWsISLZwSEWAj8iv5/ky
ZpEPj9ulim3wH5zwizX8Q0HsPNYpZihm9LIA+EyAYUnS5qaZixAcPec59hoHUmZENO1xiado8a3p
c7mYG0t8an6ORvViy2DKaoo26jE/9KbOv888dln5/P7ynjDMtQhIWdcaRYBou6GtWyGpobKNaT/h
Vb+Z/l98NaK3ojPxgOZDbPMCHhZCoW1fivhO9Omv9z/+1MSsHNe2i2GOSnx8mz3q/mkob+3i4bym
Vw5bWt2Q9C2aViCX6p1P0nkcpq/vt31izteF7C2nIESdj589fWx7253yfmP3PGHq60KrMcHFHNUe
2AzqH8PyBSWQQCqGks+h7Wxphp9Y13Wl1WKng5kR2PnSlJeK723zp7QKP6aH92fnxKL+DdLRGzIj
EmOgI2hWjYepvFXlWTQHBIm21640ODZzhqZF45by5uZLfRYhIBpe+ahNs0VENuKehGXqUs25uWOq
iX+eNyerMzetRT6KAnM+6K/gUXQnUXncPodDBJ9uvp6T1GpiWRSYcBtEyS5zrIsGgg55uWXupxZ0
5aUx9FElqrotv5IfK/uyIJ1P+FkEHPj4lZ+apCkQ2sCXIlKgYvbrAs65foss6a0vFw7+eT0zS6Um
CzXgCGbz/huyEEctoGPhRfLhf7+sx/ZX912ZZGmXOJB9XIywpSyQKF1s8q3k/lvbzLH14ybxYgPW
FVQvHMARfbO+MmRoThvGeKrd48bwol3AL0wtE7Rbz+1DV9F7YDiD9yfkVNPHhXjRNIOS8pTlaBqS
5jeqdryW1WdY+XE2jl2+aLobin4AEAhxJf/U4AFFtGHvbBXQnDKUlX86/TBzOz0uJPvUQ5RX56Fd
Fxub+qnGV/7JgKNGHVNtIeq9igsgRYBXKbYyladmfOWcibBH0c5wfofqT0kB2Gerxuf3V/PUh698
s2cixT0BHy6nR8dJ9lNyE5nnFJtiPde1Y400oHmSonFmZbt8/pRnl0skg7O+fF061qZdAwRYiajo
eAcc9hEARqO1YYknpnxdM6aGDsprEM70dZHvpyEJTbHl8m+dzcdJWblm1zkSD3hoOmWf0kIA45S6
rTzYNfXfn5i3cmjHDo5L/cKLxiJXvW2iA2mQm1wgSYcrUzU1QIRosNWJKvsmyRa72wn7WVeMxQle
YUqaOYFFdOSB+jB17UQOOyebtx6Wjjv5+rZ5HM/KcYelqEZVaaxFE0obRbhF7wvna6ae54q4qpu8
5Iw82rGnlRdPkArP9JLBXsf6YgTWOU5R6T9Kau7eX5q3Yr9jBytPblkD2RKRWr6Qd9qeLsR4P7Zf
yuJ5pP3+/S5OLcjKoS2uZepwdNGmF2L5NEI7u9i6hJ+wrHWBmDWhohtCeAhdZ+PSNj5VRg1gy7c8
GXzSeVm2QVZ3wkPW1WE5UID5qNHNoJ5labtH505xJddbR8GpDlanLh75EF4qKDToAUhR4txC6vlC
LdahLuuP7y/DiQ1kXRFWo5Kio4ZyAh3n090U5d19Py0bhRon1nhNrmw1S21lCg9KwCVVvV8bjciC
eqb25FMn3aJkODVLx6G92EfwCFoZ5qxsIFrmdpdMVroXc2y6RBtLiC/Y4gY7ZVUr/5ZjTqQsmB0k
tfWULc60g3bx4A3A0kB9O3E5lISuWkY3cgAnfHBdH5YuQyk52JaDqdT7OBXf7XH5EhftbuHjrZPR
raTPqUVa+Tp08BJgnUoZzJ0qvcQG+lcWQ+nOA4LV84xs5etQbRomAKZk4ADwcAn9EX6hq/wcinNs
Vn+rEgOdWgT0gxUQOZPbI9l5v69zxzmndubY/tEeXthXw5IxB+DW8kFi56WGhcpmcwew2HlH+Los
zCJNSx2Z88C0mj4kgC1eVqAV+XnW1K/LwpK8yRwztUVg55SNl6SaFqQ8WTKpDTM9sYGsC8NKMlmo
vR8F9LWXzgdiX1zJBrw373/+CZ9bl3qZrVIT14MI5pzu5uhLUpZXiRQ+KM2vwNp+PUBW8f2eTo1j
5d1AOJdGb7Ui+C3UxWOnBa71HAGzowmtDmwqqqltTYcHHATnTmgXfTHd4GacWxs77Yk9cF3f1SND
NuYm40Gbygti6e+mXHZU0ztmLL/en6BTXayd2KaNDZJIHtgQu4j2ZOib65nmxmExTXYHrYeK73/3
9F/fp/+Of5b3/46Z2n/9D/78vazmJolVt/rjvz6UGv/+z/F3/t/fef0b/9r9LG+f9c92/Zde/Q7a
/U+//nP3/OoPQYEH7fmh/9nMh59tn3e/28cXHv/m/+8P//Hzdysf5urnn398L/uiO7YWJ2Xxx39+
dPHjzz8og1n918v2//PD4wD+/OMKdQLfnrvkb7/y87nt/vzDoIL8k4IPWBI8I1iSHu8S48/jj4Ca
+acwQW9kSuaYQh4jtqIEqeaff/B/Wo7D6DEbxVFyD4KyP/7Rlv3xRwal/+QgTGCO5AyESw5QRf/3
414tz1/L9Y+i1/clJHLaP//4zcr1V+RrCcaptDmq7gQzKcjVVz4EKoW4mcAD+djNmUcdDiwOlA7m
KrHdlmTSs8EREtZdR0DJxyY/bdTnJu4zD+zgP0nPnrMpv7MVahwc0MLngIySYjZ3STvmQV0UqQ9y
6cKHklER0FbxjQ3MPBrw6683gdahwhGEc9ta02XOiHkd6NGljw0U7uyiuikd2xOlI5/aePpaOsmM
dwpyi8ILF7Ue9yCRCEAm4A2T8WvBCoTD1BeQdZ4cVyfzvdPzu1hboVN9fGES/5n1l7P8u6zk9Xcy
RPJMIDHocGKub6vYz82WSmIc7Gzx4qneZ0XiVUvXAmxc/1Am/1o4CrSTvfVJLaUVJnHJXacQn0eS
ZyEQ6fMtI+UjFcktdYrOKxPyVBjkMRVjdzvzI+5oacDWrtzIoUFkGQcQ6NohEIzLxyRvf3VWWe0a
UMsAaD7/rHpth7PZgyNBJt+MSTC3BnOOAdYAr1KXTfmYGJFvKf1Zl1uFSvT3C95qLhyCuThOBPxi
jbob5zFewCtgH+LCPAB1lOGaynetjZUYxuk6jyvjykj2Pfj0A1lnoNZgpgdI9NUYC+7VTpn8SBfr
uSg/Ea4XcEb1kSe6fmeC7iFAKVTYl8UuMooLYKX8ZFku2FEjsq2TSx3pQ5MOV6Zj7aukw8bwHSfh
JRtnr7RBtkrCiT6h5Fnn+VU+xN6YmqBhvVHNY2oSf2g+973alRa5UHoKpbP4xPjcyWuLFiAHwVtS
dV8Ov0wTwKYmvbPTGxDSe90Sg7vEvMlj4grnowKmvOCHYh592VFX2x8UKFKstN6hJjpz07TzxUSv
wAlwYVnVZaT1gRbD3oCaXNwU15GjVZD32eyNttxDKxE0t9zegShlx2p6B/49vzIg8LV8SPQOuVFP
cBIQ0ty3AzHcOPqp8/opKz+iIHHXOs1tK+2HMqkvefvEF+syH8dLYP282G5AnFLeO4iYUhD1EjXt
7HLyTSb9wmQeMMrXeYaGHmfzooLVGB1eu5aClG4+0/TaSvX9+x5Ef+tjvzYbbptIWVqEoCZZrI/L
hBVWNCa1czBZBRqdKHVpnXkTG7FZLTYeuJ0wzkH/XhU71Q/gEOnze6SdJd4QctANo8AztLocaoAN
fzbE9DSnMKssRQnbYOuAxOQJDDUPzCzcGnV6NgeqIENdhJsU0ovBRp2XT+Mk/DSa/aWPXMh8hLPB
vS5KQyhyBCBu8FCw/XW0MT1G9RQltt9kBwGhQ0d9JvgTK6ifSXGT6ycri0HWUrg6ZWFhXwwo9HY7
LXt/nuWtVczfUbkC2AfKrOzPwzgDQNHJfZoPH5y5/4THgGujLZ5GzbmXg41+hNKky+gTiE3caoE2
PW5s8Zh6UtYHorivuxQVlbcthLtA7hZYCeg9Ohp9YEl7L3V52zfJ7KM4dQShDQq/a/DG2ElgGe0h
c5aHgWuvQc0+6ZY7pwMuMKnRHaButQ/CGvB6cDz+l8bVTLIwrpP7YmE/UtpepXz8Kkg6e9qWys2T
Jymyu5j3l0NEgqEd1eMg2srPEtsAj0/7PW21l9rfOFluwG0XgtvGdEFGd2V1xbXl6IeE6dirk+XB
rHN/SbHbifZuZPNFzqGpDrGqiomNsOn34/ZrmxMI/ZhtgWRbSMbF62tEDZoOW7HSPFj2dMBZ4ydk
9HNIq09Qm4V06wGHk3vM2nNT1641i69VkYBTMwfI1LrmVe2BNQanTeQijtoIejc/7hj0vbjjtGZl
QxNHm4eqpqgqrG7m/EebgbsqMq4mVDDIqHKduAjH7hFSrVinxSUj4Ddd7VKw6RxhaqLZKdPebbjq
MTJezRqcFBAvgtDlGFq8/rACwAUuoU52iG3xHNm3yAFDDmX0YVlPIMNxs67121H/MI3EFxkNa7H1
/vn72fr1J3Cb2aCItKQA56i5WjjbXqgZ59Q+DOHg5z+G+yQwvO+TF33JYzcJpf+/HjKkICjDeKXF
iLl+0hUZYqg8t+WhDdQH+xL0H17xrfVttzs0u/bfMfarEPtlNHH8+PXgXnT2G+/zYuEllyJqW0ce
yvJX3plQabthzdP7I3ojLhTCNoUgFlDNkq0LA/qlbPgwN+wAwVk3jX/0AwO5Ze2lURyoOdpXRXEB
JZ2njAF33voizr+n3PKWzAAt5b3F5Q5ibykqRrJLnsba1RW77A1xyfIkcKJ8yxn+PievP3eVUOoh
45eCColhwYsP/YHVQRw4XhcI6TMv3+dPhZf+HB/en6TfpSOvVwK9MmFTfkT3Ixh/bem5LsH8KTFJ
o0e8pHWVA254ciFCurf9MSTTFXhIUrLn9t7cb2ZhX9/qjqH7q95/B8cv7EBjx+2AEYb0FKs9jbhG
GDkHZY7csb79vNSPKtZfSCtCU+rLru6ehbSCBqR1KBW3XNqCporfZOAEI3Z+6UzkO9H6UZDIrWoD
yMPWja3hMLAIoh6PFWOuk9LQwRErEO+QPAchTxFmYxpyu5/2ov5ggYvHSpMP3GQXif1Vd3loYjt0
2jZAiZ4LYq1bUjhPDm9AuIB9dKl3ZXZdL/S5It3nnHWzF40tKn+qB/ABhGAV27hp/67BeWe9zNXO
BMWtaDTzlh1SRUDd17hL33lNJu/6kUNK3AwYicJxrt2BXoEHM4Rooavm8pY05CptiLdhPm8a7V/m
s651E6CxAn3Y0Xx0kBRXxQUPSk/5rPEgU0WVV18UQbVzfCN8v+O3DMcBSY4jBTVhuyuzTcscQm4W
Mw+k+lGzLw79StUXZwtH/NboXvSy3qZGwXUiqTAPRqoBMwVV0U1Ctnbe34oF6yV92ct6SZPB1Bbu
G4cRyiS2aXtZJMCSVnlGEsUe4POXIJfzio6F+TKAT6d1lzYNkDg/KPCJRZ30R079fmoQ0tQ/WMv2
M6+CjBo7JHxuIZNzYCDp43IcvNaCgeqvIFUJ8vGRNJct/tuNvgJ4Ns9r0M4Rj+bt96FDHJwq+76o
yZORlFt73XF53hvyKjM1WwVI+lpuHgT9ocveU9a3wYKetpkfCrNzixjMa9Ip3aiU12kuQwpwomrt
28xc/MY0P2qVeElX7QrIVka45L1vXG862csVWWUUUmifgFoS656CH8EdcF+5B5WAP7iqucKldleG
o7iL/S1IwhtnPoI1Av1nhws8f62DNQeQCyC/e/MArkwvNbkLBElggm+qeaJLemU5dcBTHbTmpwQl
NEVdom41Mc85EhxcU3BmAjtprsFSDeO9Jg2+Ivo4exj/eABvYmB/sO6GIN1Hj6Nf+ipIth4w33Tp
v7pdQ8DAnimLDqXih1LfV/2Bg969zw9gZtzKuLzO6v770HkxPrHyN5FOs1E46Ehn032ByuI2SW5K
AegExTELWjc99D40ldzOjFzdDTvQinrG8ASov6vIDPGjzOvG5VslSNhP6rq1cVXTmZ8V94nVu07y
oxpKvxxLXIY1XtDGect93tiXXoWnK/dZbFG0Mc/MQzPuklFDAEV6LJP3gNoHXaHuUW15O5MUgQ+y
7vJnJMkF6EPcvEvuOsvYmM/fIcLKmV99zcpbcqhXliRCsMxmXGkYLmD9eG1E9z393jbf5MDuwcLq
LVETUOM6ssq7madPRR3W7bXd0F2lsXPh/d3XYuOh+nVS/fdCW8TEww6SNMhdrgGvLImHuislPZTd
gtv1Uz/92tgojkP729Bf9HA0tRfxS7fUuZFYFj2AgPd5PNSeEXDXuHF20y24IH17oxB1a0CrUy/j
NEMODgOq5ZeCPxeIVjYGdLT9dwZkrdLtsSUWDU5EemjiNqjNCXht7XaT+ShBeBIbunEVqmAGGeaR
uHE2TemNPeDliq0zJFFR21VpRxQxsL1b/Pl2+pAEIDSGfbijTwPt60f1tHUCv7Xvvup25U+qBN5j
mTCvxp78MtzCX/YyEA+jn+4bL/E3+9ua5ZXHZEbcVQ6U1HCAy+85WJ5B5qvZTQXW1rIxIGwIJlW7
R8nAo4HMycYSv7l5/GWz68etPs80npjQeefrZ3W9hOpHf8hDw0s8iwdW6YLqdi+2NomtlT1+1QtP
WerFgOiuQw/zpb1r4SmlB07X0bUrl+1GnwXFjlYuxeVjY7xv7Pav1vb4YS867iH7Pta9TQ+aVtes
h6jTsNfLZyf7QkFwP9X5RlnGVn/Hh/UX/WUVtiOdob9KHBzr2QEpbJ1/injrdjOu8PEWzOTN/hi1
LC4oMtHrXDSfFmmwhWALIrioTPljO+l9D2oqs5+Rc6Y+CDT375vQm9vQiy5XN9VyGZRogQI+WGq4
QKYZLKbknFV70cXKXIQDomiJp6eDhbqTyIp9maWgPte7gCzVIx2GjYzPcVVe73sW9H4FA0WcZUG3
ZBUTgMXWFt0wwzy7/q7rraCsPlCqg9w2dpmxRcf/G4G17k6CRRTvKNQy8aLy2kiGZWTCchp6WGTp
zw0NZjkHPMk92GM4VuYjRKpAXZTu2AzgH8i/p6K8Hs2nTt2BxNyTlXmY9Z1qkCy2siDNpo+TM7lK
jb5evuNx3NWi+jTrZqta4/hd73z3OkZLloyCnarHxjWwL4ODcuXlsu8JwiGocne4jIJQmmnrf33s
4ez+a7bWARs0KRxUMaPXJAUfse0AbpD475v0W+v/sovVCSBEPyEJOtKDIJ+kWd51tfLBvPylZJmX
VBs1F2/kPTEgk1KQvDIc12K1/3cZNfEyr3HMgTB5VJ8dELbjmgFdCfIJWHhXpAIcF51bdbiyic8T
iK1c4AYh7wm2I1bdONVwA9J+X2V6Yx7+7tqvv2zl2kWSZvGcp1jgRdyO0bJz5Ja08Zs29GLwK9dW
Bqo1YiilH3hafTKiArzzYLeLYzfNp/spLgNp3ebIzby/wCs03jEYxMjwUvx/SLvW3jh5bf2LkAzm
+pXLXDMzKbk1/YKapgFzx4DB/PrzTPbe502Y0aB9jqqqUlrVYOzl5bWeC/JAG9M+Ty1yRe9lacXI
bAb0k6oYYjfaWqUcRfenODoMXAlaong9GiITXzI+u9LlxeiGRlDwIpqGR/m+4SGxiL4BiUioSjix
Z+1WdviUjrWvjcJVHHFQ9MZjcJRuJPOo9SMxn/II0rztiODarazmjUXSa+oTlG+fh25c2GFXv8mX
x5sdkp090LGEf1oIJ8KfUPBdjeWxgP+nqaI2K5uPDFgYrqQ/bn+TKxXa77MyOyslsLg1QwE3hL/K
TubItcBmr81knehvMCAKhjo+tNDRTzvhZ2l5b6nFuiD3U4naaEQ3in5MLJDSDSzT0cIHTVey/5CK
4pVLhu7n73MR+Awbp4OuA68wPx9EGfMOxRES2uOJmnrYNMY6T/LV7QlRr26/L8PMwpCl57iXKioJ
zWpYxeoTBcC21tWXCqTyoT8ItPomha5j6LjneuybQ+uX9Xtf84XdsvQcswBVc9QFYMhIwqkR96VO
/Epbav5cJoT49ibAQaBCouswx8+ZcB2hBHIGoejp3264p216l6byBOVu//8wqzZFckRtHeftfPON
oyyrnPcErQ1cMzVPC5p15AsPVsNJKH0su1Xk3R7z2nr5OuRsQ6lVDnEITZDQUj9Ioe3bsQyoYQS3
R7lSqEI0+/Jmsw1E0VDvp/Mw0Rgw2Aes0Yz1U9/xRO4Xg5u79W8aVKW71L+5Fi++jntOSr8kuSYX
RSmiloS8g4kgPVkK0CmDuhbFj6rCQdUMa5r/vv2yl4nu93c9P9OXMfOUF32Z4V3TNPUq1YY+LXvh
k+7HaRvqot/oqI7eHvJKd+TbmNbsOsxKhY8mgAfh5LjaB79X3qpDgutodocqbOypf7WV5mbLzbhr
m+PL/FqzdLSHsBK1B4zbBtnRcNZsn/qjC6yAp4a5q3o1RncwcLpeeOFLNNL3F54FINJ3UaGTkYRa
J/b69NgpCjAEA7oeq0TS1RT91FolmKolTc3rMw0AFJrUjgE01+yNGzQSoHHMEQ7a8kWv2z3TOWrW
xxps8wFGDiUcAUcRH6AD+HK2YVYtFMlRLljRz9J15lJlqSB5NRrDkuR/n2k+GSrg9YD4YsV1azTG
s9H2c6yzSKZbzCI6Lz/7GG2PPvV5W0Olpt5UJD2IfAE4ci0Y22fUCIB4NkBis4XPkpbFtlZgEarJ
XarKTTktHMQLI8zTes3KNLNOcxLqwykdC5fUL7fX1dVw+M8rzDN4bapQtkJVOYR7DqxA6mPWyTvW
LEXdqyHiyzCzD1Z2WaT1VUrCMeqAFEBBI0YHNa9X0krdqsu8vltKmK/m8l++zjyXdzQg0cSU4dW8
WNtVHJAE2M3kbuIBG7XW/bHL3TJ7GDQ/vk9dqKD6SxWOc5Cf5yZfn+D8db8ERtnbOSlNvLXWMDRs
NxXaqYADWq25HowF5aGllXL+0F/Ggo2PkhQ2PmSvQuOsvo/rJfbMlWIcNs+Xjzg7OqnBhhGd3XPs
Sx+t1bhhayQ//hTEXuajB75wUn+KityavtkZCpcB2qUqI2FXKxtnEPdtnADwEntOnfqd9q7qdzA5
cLVEunVEd2XmOHAhaz2YuZaw1KOfC9pT4JdJmX4w5HQnC/En14ywiPrXvuyJz/t+Wt3eUZ/iA5eP
bRJqIaex7bnkBFr5o2O258cGPqR7RBz6AU4bZCHWmk823RI7+XqAduA3BrwdBdp3FqBNKrOJJsYU
qifiTT5Mnc6AlM6dEg8i1S5ghj69R4954US6Gjm+DDvb0rBtEknP9SksTNutYFpVAJa1pDyFhvGV
PeQAzowLDZDJ6lxSqHBMCAHGGKaBJDrrPSWZXKVP/MlBJ4fjcgp+R6CgGcZiIIE0uungCtRkEHPR
dAWCLvmuAJqshIZy5uiuTdJdAkrkoBwhFu5sarA7M4fDuaxFP7Zb1cmb1cHoD7DDqntOCnRtm/JO
j6anQfCt4+SeHOUB8NFVXGxN4CCzZm+2deHWcboyFQrSj3nUYwCcHWo8sMn24U5DXWqO8FvOqv0E
Oi80hR50/QE2gl6ZdKifyR/gUgOpP4I4rHYui8aNpAKIvwHZTQvtZxtggfKdsIfWkOskjz2m/tWH
8r7PC3hpcVebmk1O7hPyE3qQ3qAx15FoRrI/lvVXVkCXNmSTqSO8tvSdLEa3V6ifViMedBuVkQvZ
//ccCL3SlFPAarHLVbktrHHTVMZTr79VwvoxNtqeFXnAbd2dKrEZlMJlfQnLpOTEu3ztqArxYMtc
uehISRj1KQyQ1Ky7y1FaBsZnOmpt+zNSeAFB6GL0ZTMehTCxrZU9LOD9Imn91GgYXJ1VOFYVLUAk
6vgoUHpGuyxuRhcGYuA0iox5upI+1EJ7iUX/Cosx4tljvGkpxF1sXbx0Q5+6ztS/CZh/L2zti+zv
XBOydUhjoWDhWHNB9qFsGLDwBg+trPVyC7dxDrtLlHEJ+nmVnfil+asbDBdcI52jSxPi+PZAzvQA
AQWEify3W/D8OA6SDwD9HROwre8xfxqzsiSK5CFXYdMHI5w2MTxoTrq3X/viTjEbZnaMQVjbZBOZ
eGjHw0NM26BoWtQxDVfJjR9CvMLIa+/AZvD2qJdxdDbs7ESTVk3rhA4cx020hl5HqaHhJLzBJ/6Y
+aDp2sHtES8i2mzA2fkGyKAelT2mc4p7t+9g9aTrbl8uxrSLtGA2zuxc60vTamtOeZgYH7opjrXM
g4m/QhjblZ2BNaRNcHJ5iSNx0HjkD3XilhKGkbDWo8DI1pRt5KICwJX8wYT0LwxKsJosfY5q1AHU
ZTF4w6HZU2AXbJeKhf7LtTuxRakG6J8OsgrIit+Xa2swBRhb8GQMF3xCFsYb/mrsOwhb73kwBqgu
FffaZulGfO2y8G3Y2WeFhZzhwH9HhtwfArapAaDLE7dAV60Hfs9pXPZAt7dX0qd46SwHsE34XKGL
AG10fc58qXKTpGNk9iFLoHtCaO91lrmfpnGlT+ShhYiaqUW+NO+6Kgc4jKz1DLPOzSOv0gdjwM/z
aMWa3iX68GTqYiVbE/Z5kV9Hw0am8EuPoKc0ZAqe/+WsYpvH+maABfxI9sOQrePJguTKfcEAzIej
fc/qDZzijk3cwu21CyRTXceJHlVHecDxcioU0789AyjfXh7cmAIT7S/cjVDfmaUloFFkxpQZfVgp
x7jv1pySsE4gAgGtsmDsJ2TDLRgzggQwWT6BW4MN7nh9CrceHYqtLu6Vwi3AC9o0sjDQQilDWO09
6AX/UCNGzq5yPyg4c4EiY+nBZuvU6Sy0YhEmNF7JQnul5rsR3Wscc3Au2RpGvVV6xTWKVj06lrQg
7UQy3BBltHK6ZKfSgw0zSBdXx9KDpUwo+VbXhhgUkmcpWLwWk+GBfOgBJLVN6Z9IPQ0TX/GkcK2u
W01mfWdaqHD2A1KNrYg0306zoEbuqo9/pPGbK3DAbfwhanfEeW8rYNCZJR9AIXDzIX4mU+XDjOMe
uvJH2DitNIhG98VbxkAc0Hetgwv2m5jszViVHumr0UtKuLaCPQi5RSZUX4tAVenpXhjqI2TPYKVq
uJWEkWwOwENb7YvEXg3qW26O607oB40BNQrbeB36SnWiuzwdtxNlyJDqP4YKl8yubFyYxLxNZvVY
lvFjDzOarurRfys+KgMtkFEGDkmBEBv24J89NnL8peZWDQw/CQZApISw1/aURUhGmF93xI1j/mKb
vUeRoPSqtaHM6YCcg7uFXe2YSbCei+OYV9uimzZwMX7ssCl0hwdt8RHBnDe1f8PZfa+CkzMS22vs
1GsK2w7AHe88remYl5nJk5Nxx8tjmGUaPKMrlU2/9RyJqWjAycDZfWya1PFGuBIjZaR7ZaStS+3m
oQCErCzpcRL1HiyYIE2WurOfWujfosIs8M+Kc51Mp2SqVR7KRvPzRH2sDMXV0GQ0YmdVMaZ4MG/2
tKRbM0hIiZ4FFWotTEVekXd+p6IDU/2xY8V1dOmfv7mlwipUHs3U9tpR95Joq0UfkzqtCa9c1Twk
AKOl/FdjNUGRJT7nrV/3mDURKpXlorMBUVT8Q5u6iVJ5sstQrre3TZ2vpAE/SWmt4AvqEWNfJWJd
WcoKSu+uWT7m5SrO3lp72sPrd+H+dC3HQuAAaRDYIB3Ewe+nxFAL+L1qFg9HKe9sU3hFV+2GBCYO
xsKBdO0ctgGxBlsMFe8Lshhx0JBoR+Q1in3ShLqOUP6YDPEAM6FVr73dDoifz/3t4zsqJOkAeNLQ
zAaDYJasWTTjdd5Vww/Yw+ICwrsfGjiF4MvsiK4+wS1hcsfJtt0UtYIsr3a0ORv3RdoTl2DQ5FAW
6OPmqNB6Dd1qOHunL6KLQ6bLbRMvycfMvoEDgKMF+jF6CfCKxY1/dmQWBTqsWa2i5t/9pNVPjrVl
DdStZb9wTMxSy4uBZqmQStH5ExWRp0IdvTQdAgH7NHvqfejWhYQPADUxtzCXBCevlKO+nU3ns+tL
saQjpJEErWXAtYxVNTSPcR4HKo4kJmAXrN/r05I96bVbum0RalBgXs51y9mbFvBOz02p9mFHvfpu
AoI2d1tvciE26mo/gfTt7zpP2fH10j39SmJng14E3OoZbmfP6aG1nnKmw7EXQHATB83H0C/pO11W
2hDXkNLZQGiAL4s+7vfpzGlZNBlt25Dlo6uXd1n6d0qfxv61Up7PBS89fsjN9xxq0q4cj3aDag6H
oDRw+7Ti25hYcKtdqjh+llm+7bfzQ+HgwVrGhqPzNlZWZhoKMXUbIh19kEyuWvlU6DHuSb3lJX0d
eZYB393hTwmkU6VYaPcLH7jup94aPyJkIY3aPxFpLUltXXyP8yEALg/BB7HAtp4tBF3JMqQd6IxA
jJ466CcvtfGvX5y+jDA7ZpxGy4qhY+i9rCfIkAQVip3VneqlG8gOBUuYuc8KzHyiDfO8pLG+EONm
AduhY0sFVPRDZ5L3BG7aA0oMGXTCa1QqAKVI4Bsw6ccqKz1HpgfwSlxgvw7awEGP4EHSy9ea/I6b
bk0NfRVXvSuQF0Tp0YnMbST0VdFQ38nGH3Bd2fXxe7tkHnPtHPj6ArNogARQqaUR8dAYUTKEDUua
Wg9gYvk5j5+7JHVvnwSXgIfzCvgyYbOTIMHVEmgnBffpUtthpe00lIMIVHXH7KfTvKOp4ifl6Ddx
8WyO7Xph9IuC2nl0bAsHdLIzuWjWtFBaB2UdxcS1WnW2nCb7EmwQzamBDc5cJtXnMRIewuNTilx4
YezZ2ndg/6iikqfr2JQ2fs3Wfj02FNZdZnaPNB+VvLEOOj1/rlt5b9gdbgZ1Dw8lepcp5GlQ1JcG
lTppttGPHBUnKhbR2rOp+Dx9VJRoUc2BbQJ+f49bMgOFHUAp5XQ2cmeOAOhQXxm4hXTQV9LKCulO
FYg69h1j3Nyeijnu5F8n3/lihOP1HKdmMbOCGbNhJgn8iuLf0gFpwTB+wyLPy2W1Voc/Q8ygukx8
SKm4vFQf4MsUgPzoW/RXP7SuKt6crrurui6oozY0KgBUbj/g/FN9pgBfnm+WAkjAToa0jORJjx6m
VHWzcsnOZw5P//cUUMRfMPZxcMz2gT5wOqmRgSGoeRDWh8Nyv6crq4V53/jMosQ35UvFH0j9Yxha
LwJ3Sh9bV9BtZQbR+D7ZxIPwxkJWeDUlAcHzP091npgvuQEF9bVIG12eap6s9PIFcjaHqGrcjqEG
2f22UOyFjYR/e7aXBp2thjpPZOpkjjzF2RhwFbdSZ0DjFLUBdFnkuKrgyFj0w8IinJ8UF19g9pEV
YH9bx8CwbSCDxGOBFbvo5Lo9EN18jXvW7becd5Auxpvt/wiSzZ0NNY9T56urxMt9U3Ehau1JX3O7
v7AxWkBPXV/E/3zL2UkIM0tFLXtLnkydbfP0Ix2XEtjz//Dl8Lt4o1k0FbKyOHJ+eaKjsSE5xP6c
9xg1foDpPGLiEvnf0o/nI86JAKB05JT12DUjyLNwbvRy52RCTCVNKnCQmFuR0k2t5Aelo2cBpI6T
yCfD4tI5b84bLz5H7XWTDScdBfGB+1Bv81lALRdsADScuMsPOSreCwHpk9N3a0Tt+8bsGiBcyx6L
B5YhqGxofgc7Z6PR7ybYv4Gq5hC5iRGliL3kHLS0T8xZpOJRifRdxdBnHA/dwFV9WLf+edUS17ov
+tXtfbKwqOZEAJQtEJwGXL9i9lIDiKoaUCDIHbehiUcF8Pnxx+0Bz/v81tTOwo9KemuwWopVrKcr
lin7CNcwkva+0rKFPvXiXM5ijt2raY10X54MUEeiFDwvFPxwyyMaykxnUnXi9xG0P6LdNCa/8pgv
TO68HnyxgWZBSI+R1JMJH1PqK8ABdO/MqFe8qF2jphbSgPmAdS9lyZ+mXxdT/M+Veu5U2DSQ6Bwz
KZFr9O9wKe08WLoe64j7tmH+InxyzSYBq00SL4WaAoPejKqxx55VqAJQ7ReS32NeJ57OUz/CaWC0
0IjpE33Vqa1vCSvQSI8qcOl1yofo/hDewbEtXmcmZBgUJXAgeVmULcRN/g79vWkwl4n3yDhZuXmK
IaSR2Gjoo4OEm/Fuqj/Y9MfJRFBmpjtCluL2arsalf+ZinkEg/VS2ZixhuVdP4scJiiAGv//Rpgl
dqYhKgjhY7K5WXkZfKTiJVGAz37Ije85l3CrBKRq0wJpguz+DDT1GTq3pD6SpvQzuA8P06kYtol1
xxS4vzXYTUqKCgM60ONLlKIqh8612kRQZnnnyUcR/WXqMc5/8PoP0euFU/B65Pwy4bPw1Tf5ZNAR
VRYKXRlU1BJN3jkAsE6xtc6q2AMZ8jBawqvaJXO3pU99/vsvyVREaBpZtilPU4SW2vgQZ0tZ5NVY
+eXdZqGrq0WkUoHFxPKPJB9XVE88O4l9Bbd6HVXDpu6C24vregT7MuQsqzBzllikxepqA4ospjzJ
4Qy38JQ1X+uVby9kTec3uLXSZimGo0812ih4QzI+RtqxER9Ns3ApvJp+grGPCyE902xmk9hAHiEj
FG8Ujb+G9FkRqa9YoBXqOOBg+lLmR60ZFl7r+tL4Z8zZOUAnJUX2L3AO5MJt2241ZEtBd44g+leo
//Jes1Bvt1oLyBLGQAK/GbIXji9lw2syfSXOQxe9juaGCXhUGZULgOVqkiHLDiVDT1/rITk1+a19
yuDwlUUKtrPh1hY0ACoBNbiFS8f1b/zPZMyWVB3XRpInIyZDfTMhqdRaB8dM/NsL99pWoecKJLpx
GtRrZmEAds1anpitPA29GoAxGgz3LPsFG1sfp42Xmgsn/adh37eFa4CpDgVA3PlRcbi44lqxpokE
3eaTk6f3udoJ17GhxQs1Wa8j0b0kUbuJR+dkk/w+t3OIOSV7A+KtvmlZudeSesMtkLvL7lfaM5xc
sHBjJlSnUECaeLXphPEAetM6K80XA05CblqyZmOqNV+No+63nEB1LcJ1sd/jor+TMFP3o954a6P6
2RoSuWIDGFusR7be8SlfWN6fOu7f3h6bCZ0FiAdqGgVuabb2mjZGQZax6sFKWy9LGhhCVkfHUX53
AKFBPFgPIBaiuTJF97fv4W6bkNbBwoPnGBinhBnHWO2huMBtsIu4J42tw3dk0jz41AJqlPukyeHo
QLZ2Y7pckFUDG9CqQN+tr1xnMDYielbsYsNAGoFSF1yJqhWppucMwnFnwQbQh1WjgToFIFR19AMO
3s+Ths78lB17pQ/tuniBIhymj+3VFAoe8P4DeMm34yzg0Xj2jEfKDykvR/4ta3VbZZonkm4XAZ0w
ji9Oqa55L34yQ/WYCVyeGaMMnLhtydaQJkw8xZmg9YNuNX44mdAGTCdP1YvdoCWogxUBmuDHqM62
WRqfmpLhXmoANw+rjxU3m85VSJJ5kEnggQ2Ftdv75PxlZl8OTCDqgAdgQdVjDuuNeytOpsihIdoj
d7EDxvOkrcEdRWf4IcnkgnDMp1vjjeHmGN+4dRRS5bkeOtEUpuVkQLcRAQmGTwXSMrFF+ep3nBRQ
+3NlUqguSJBrwbR9okL8kuQbq5z2op02eT/tHRWWPxn7BTvYv10z1EDGiUdh2gepkgQJhwTo9hWN
t41VtACXfPoPdcgDSsw9fehIV+FKPibBoACbW6mo+9ye2ouDBt0kzdDPJDOYhjjzkg8avkZcJgpE
cqzJjwe5Zvwv1aNAOt3BsPZ696oNykIcuoitszFnOUhPm0kWSaKHss3cGhMad69xJxYkDT4ZBxef
8curzc5QG+6ldj5QGnZt6qvsvax/jVHyVIOqJ2weqqBJwkK8K70qjtwSYhZmY+3Q3nqUBJs1Uj+G
gWwEt7xxFD/LkSI/5PJF7dQDhGWw98cV9AQ3ukK93rYg2vDbri0XP/LSTvod9B0rE/9s0o6yn16z
9KFhhq9EJrAJe0P/SwEsStMMfn2FqxGwBnBDZxUkLDWXm8IdpgSsJmgICtwsurch0fep9srRpgbv
CgLnYBb0kW9o8TYdw4iFxVlQgrUB4Et3eh4KdDQb+pA0RwNGmxmnfjLkC6fX910JZqBBnHMbCywh
1EyxfmapZFs2XZwpNRg1bF9K21O7ewPs1qL6pWR8fXudXtYmZ4tmlp2oZWQyEjEdegfxRgHaYbpD
p3uo7yJtBcnM38BV7IC1M3zWPkATzzyrziwBoJcW7uwEYSmLmvz8DBZ9z6r2B8cpmGf2Aonh/Ca3
1u0s9SA1eGDpFOshIwQ2MEeLRFs0Q7boE/w/N+LsCyq2qKcaINlQ00CQceRWKvE+KrOFYeY4M6CF
vwWZ+f2y7KmaQnwUYPt4gjYQGVwz6x8Ve9gLiJvYVjDyI2cmwHbNPnX6bQEISpxlvTdZ6roQi/Ki
59vmjRmel8rIpOQ5gW5hqDTUG5XXYUpd1vWekOQgI3MlptpzYvwVnLcQvB9uL+WFVTS/qIosGRxZ
IvzphjyM6S7VihXanQvpzvfdCRWOzzm3oL2ngsJ7gdoQTIFTgMCZiQKvz23T1VLudXTcxn27Mu3H
2+801/m9GG5WC4TTpQJxaIuGdd36Q9cHSr82HW2Hyk5glzzgOpqMXYY7BfUFbrgGkjydwVWX4thp
CFCdv0tNrkrV2UDKLIDHl6KOAamLhbz++ub6Z1pmKbciEsqBBKNhiaCZIUhnOfaZ7hkR296ekstb
6ewLzI65JoqUdiiw6mULIU4FYquJscmoCeFASHQpws0yKDin6ToyoSirDGsLBtILz3B9pf/zurMz
sMtH0uqDTkOrPPUg4mXNjsYfvHSOqgE0m/KugxU8xmLbN0uuxkszPQvYcVPRwokw9BkIPzl7C+ye
NM6hJb7Uq5nDHf61+BxDxyUKTcwLZEE1TVw3AXeD6gGSKl5Ha1iCPY1WjYy+7h9FLd5gw+v3GcR5
NOOkyWladUl9bMxum8XOYx7B2QZ2RvfUGk6GSJf24pwzgQeECzKQTZqB2zloabODo4F+SgWGLz9N
ubyDWEXjd60JzF2ZrG2iAgkKW93CtJ70RllXpb23CNkniXCOnVJmPjP4QW3VbSH0J4BZ0H+ENc8q
cpQ7UbdHIo2PqLFOIyYoyDuqukxpP2jL/NFUoMuZbqFvB2gtCsgAtPkkd3a91dlBM7QDYGzQf49x
8feGpNtXtH4XTgphOzAjbq/EyzzTwQ0Xrw7CIiI9nc2AKJmWUyrqkBTW09hYK9lUewD7S9eAdkgh
C1/JkKkM+rD+rwemxALm10QLEcCt2cCFblZjqdIunApjnajA5o30vZetD8gqaBvvRQmR9rxbSD6v
bH7n27CzQxyrIQNYfoxC5Iugx7RrG3SMpJKeY+aQVbVw3dJ3PbTroHC+EuVwL5wl2vjnq30/5sAG
UpHbmyqFR9QcWNA2mYafFlWo9hb3S6deN5L7kz30rqZpqZ8jQEH9GxZ2xOj3aTts+Jj9hnLzE4co
EojDJgCnDs8DJWenDNJtt7/M7Pn+k0DaZwzeWdll7sfV1jQBLytuQgGx6HH8qEy5cerkSQ7JpoNu
pz6isAO3gUK1M7fR4rtaBwFHwMpicLOo28TDn3RaFDT+BH7Np80AcobiwYhlzleMpsdZqkBMD7p6
zbqJwGZR2H6cjJeCmCyAQnrnmWL6q1qgBzRx5KwgGv0wdPIdSlU7Sxnvo2pwEOxrUOhxymlGhAs1
dMyBv+0KpK4g9uBblXsLFURjcDa4+jZBPRqnIYMi2qAGrQ1ceWNk4C6XDwlxfmZy2htS99UGkJ6f
4Pl6QzcCR6r79fSITtsprsYH086flJRhtxeuGb9MHJjRCUhzyzkp7dYGtV2zDHeQ+P8tAbct8Bf6
fduhRdhMa4gM41qb7nrV8Ew4rMNN5zCyt6FC42OiXooTErlDIAZlk6LjX9XkmEs9cMD7gtLmXVaN
o9uQdicsDiws4Mbwm4nY9CwS4HZj8kOHdqBWloEjk40N2QaPaKBzcP47j6BmomOWTG2nFlWgWaUr
mfhDMwXC9hJy7crGMCusC1AwIhgdrKjd77puumP0Ph3jY1qkz2YGfZKx8MYJWAAmK8DqQPFn3bGK
00NpQ6d+eLU44r0KlewMkO8xJanbR8OuJj0EsoFWrvt6lZPIy1ixktCiraLtSF6rHLd3PFlk3if0
b5uzVS3lKgFIqlRL1ElxoUuKQ6+i21u16NJ32X0jptbnefMkOajnbYmrSpL/nSA/gD/r3jW49qxb
MIlCiUUpo03TjAfM1iZqxZqXbPLVcget2MMIU1m7hev6YKGw9jtphgOl8X1unc01zPhoyrj1Saqa
KzvKWzfHfSToCWSNBLcHkHE46E5586zoSeqbGchfpr1IKbioX4JO8HWnzILc2PQmcRh2CtlB8n76
qXl4kJWOqh5YdCBz4PqyQ6d0etLfykOyENgv24ZnMgMxNRiqIMKROY7SsLo2gv5bE9YgcwC+ucay
Dc4WkT56ZAGilq9vrIWk7rLL9H1Q54xg+tI/USbet3aZNGF+l9wDzH6XhapfP8hDcoJwv5ttIcL8
mp8iP1oBIL3CUwxeJFboezgLt6qL/AoYUoiQ6+foDkLLvHKTi1JMsPxoYBkxuLWTunVydjvvg7hZ
0ji5OLxnQ80yWTBqGUFZsgF+Md5QsIy7QF8tA2NnECwcCMiMIG+ioxoO5xSgMb9PrtVpTg/tnCq0
rHcCw7ahdrZtPQWc9nfAXnk8km+FPq17Lftlg/uY9/Q1QmQxxugxyj9Q9HAV+6mu7gSya7NcMqAx
vq/3y+ebrXfohA6lbuNA1XLrWHTJvdEB38HEqLqg4wE5CixUZ0N0TPJVKqChx2lgO4o3RCh2g0sA
mxxVn54iw9zqaeafa095dKAN0D2q7pU2FolpwWJA8UyUc1CUxdUAcdDgFtwaCAgona9Bm6Uyn+rB
8PL6uY99Lb+bhh+N9aPs3mCmbUH/sUeyZ8PLRw+jQT3iEugO8X2D0qFah1ofH4A13DXdc81SDxYs
Ga8A8ooOCnF2abaQ9n1fpOcj/vwbLDbU3jV4Is36vlkBjYQxliREV8etebmWjNzbebQnurmUci2N
NbuCUiNJDGMgJKQPKAwFql/szmq8oJZ41WN8H3s1BCqXSkIXS+L8gqBCQwPYRrCbawomekmhPIRB
02LVGZpnF0BuTcWPVo+OUWRD29ZZuNjPgOv/XoVgA2iQx6IUJMPvu8RwhpyB34RViOZA4amJC2WZ
wr5HaTEWfnymmgdTEJXALeySfvGNZ5ixy/FnF7vC0oBycDA+mupBf8RVBCL/AThsEFjyLKSM/hJM
7eLLnuPClzeexQXI0YuRs74KDVZsTE78WH8ez3dWc6H09r00859XM6EoCDKxClju96mFl2dSOIVA
ACp/juUuyh9h7HM7671YMJ/v8s8Qs9kTWhfbVYR3qWE8U0BBpC6ejBJ66SlEEbqgapdkNz4Pgn/y
2X+/FO6eoD5CoeVCFIWoKigQ5/UyCDjUvALI87fnnqY4p1wARQmDFbWB/RHyDMg7AMEKwI08wK7Y
HWOYDfxOGBTyJdo9xZpFxAXn3IuRtJkFdYfRCkqwn+xS7hoSY88J9UGNnwvIAliizly0ejc0MzzK
h20rut61tAJcuZOiPFpwIBtN1Zt0mJY4h9rJNxM312j8YQ29ZSOgdE5i7mNF7e9IxNdwXYNVUU91
T52c99vf5Hx+zWcIqvFQ8bZUiF7N+7A1h6Rdy50ynCCg7+rRTrTdsNBoubptIIoGuxDThlDbnH4J
wYBRGRsMQnJ7hSvROW28r5zfTqtuFOaA78d/OpDSru2QW1ueQKyH/R/uXFh+DjAFEPeiFEoys60k
ZMqjJrPLUD/ArBRqIc/1Cv29yMNXzl9afwxsBukV3BbwjZfa/7NC8L+W4tfRZwfoSMYWVi0YvQPz
twohEkH9cZN5/KyMYe2a+xQesS5ZgNvY32Hln8NC+ANMamxs87J/CBULY2Tj/5D2XruRK8va7RMR
oDe3JMvKl0y3dEOoHb33fPp/UOvgLIlVEPfGvmj0hBpTySQzIyMjPqPmp6ZVUOoLHhs82yXjj6T8
1buXIHgK4tweED2IoeoHWuXmDQRwTWHNp7hrY4QXDg5uFuN2pE3mBA1t4rBonorISHe97tO0rXPZ
jaRjbzT9Lu5jcW9FiXQQjAjhXLGEWgI1VDIPYY2oYZdIbyUKIbbsy9NGUWoHyxWBq8sg+RuonsUm
FZC2iLcTbMIGsp8G6ksY6ZU1v9T2Jklg3UcChfHmBo8yu+xDkJfAI/xnCB63cRW0tmr2FaDTFum9
Eml2cxRSR5OCd1qUN9GMTZ9KHlgpWW/Ix7pGNR2we0LHE8exIAT0H0l9U9ugApu914iBk+vDZPsi
blxCGG80oK0IRvz8fhsuisj/+U4z7pwcUKZYc3bz1pRpRqazPDA58HystnjPIuqeCaA5sTEePT1j
24iFzb0Npwnz2ITCbShre78llZrSba1NR0mPHkZBfO/qzrN9oNvsuk0SRP++f9qPqPAlaqBPSc0R
zpCC1MM5n7qRYrnBeOiUAkTvUS3yIPYmyZNRTIcK0oyKlkjSm5se2nQmvITFo6UITkVi67Rx8qDn
UX1ljVgStxPHwOALLehHud7Ko6eiuoEOUyhHtkHTuVH/tJNni1WMyD4WZlpgi0NnG9mr0Zl2axl2
mevo6iBLUOquVPyb7dvi0kT99joUi+vGL57GtNsBDAGuOq8eTEKtgrIXXoBmZZdTdKt40TEsZO6a
WPPJjf4Q1u0DjZAXueZq04MLH6ge7aFjfnS9KT9icWAgql9qNCgBPjTKSyZyv9UK24QCG2TVT1zX
XI4AZBvGlSRoQd5kqcx5F5sa23t55nEuEss+bcqhFHo0fdwW70l264bGA5xM2d8ae/9YbMRtLG4F
dObrrRpsutCZE0BhVVLq693o/EEWWSfQYF0bTbLyzIzsGMZ/rjx1SFTIgm9r5njMyIgSnAu/X3xn
J9Zi+os2hqd7MYAZVO8G/feo9rYYrImfr40w//uni26bT3qZWbxgIfilCT+nZM0z/fwwWMxhkWyF
o2INWGmJVA/mg8DHsI7md7kzIWBiMXrM7/uYbyajnrXzNt+/v9XBF2lYUCphprRMT91pWxSaRPQC
hVdw5O64ld1qOhrWdfM32a1VLc5S2cWkF+evKlWaovpMGgMTx/d3GVc7Pf01Gv87sfN5Xc4etCrN
Mh3AzBmrTC+UFL/ZFFuQSbC98Yna41HrZBtF+12QZnv6Xy8r7/Rrs+lsyA/U66cl04+xRG7LkPPF
QH5pd91+VodRXuT9Gof2/KiYp8es5jxm5mstFk8VNJ3YCQTfMld/EaIwg0Zc0pz21tgdBL0vbCF+
ilNrr3AcuAGYqgzcRNoUyUYsqSk3eehKY3hVFdJOlMobQNWIGsfsVdOKbcQ/8hUl60Xl6D9vhz4E
ZFzqNbOj29cNRZd2CLVwSE4kwrYWR46s5jtRf5WidkO1PWkiu46OifBcyoXdy8chgwybb8PGu/UN
BI3gIWnmm2w19qjld2GJhlYNu0PUXJpLtNbadqXWNb/C5fn2+YEXyZo2ep4kJn1yskC3h8JfRUdW
zntdWTRzfDwfxTK4hgAn0cTFh0ThUvG1YeK1bGo0w/bT3nyq3cmZNtlGXF0351GNNJ9jQ9MRGSDJ
WMRNwUitdoRceNIi08khV6Xq+8qE1oZYBM4+z0rfovpOZFG2pn8XCG7gxk56TWrt2S0WRXToVlV0
LzVTvsxs8R7FWBaQHSiZmU3/Dm/QApAFssf79K+xwWvUpdVmyFcDXUBKhbs1qSblwnfkisntCZMx
Cdm7xfJWo0DtC7OIT6E8Xg3tz36gHm4kmNvOfq0obdhDW/s7LIUcOsOY3yCfIFEcjdNX1YNz0PrZ
q6j/QNHZxci1tc2y3tUKR5sp3leB5aBNQf5UYZ0qieExlGN3EkPFljB9Tr14Z5p/ulYljMsrFSx5
XhKLBaqQdKqihnIQNk+LTCOzZtbu2MYnc7oZlQgqanfXTQh1SNJ7p3Z/9MkocAtLj130mlUDWmN9
kbmW2kE2aB0xbTEgwzKvLyS3EYzE1VK12Ygm1EoxK3ZqacT2GAcrsfhSfPygTGJzQfMPFfev0Ubt
tahE6O1jW72ou/YY7Bq3OKQ4JeIefCp7e0IrctjkbvMcbf5HapHzF1+8uC+PsNgIaiSEqRcBRuv1
n6mGT3I+PuRe4GAz/aCGwB/MAhjuj7HEZHCEdqjGtuEP+DeAaZWaxynsd20B91zA/LdFbwhAMSDQ
g1Z0+1xp3/NSPVQp53XxWwU49/0uPj+mRZ6d3gZd+1kUYPHRjVAuxTbVk1NcYnbbvkaG7MYjkoFp
sfl+pPOiN1K1MK/ZOkgQsIUXG9fq0UacPD09Udu4pxFu6+ycRuxvpN7aBNaVniuAoUK3b1+l6a5N
DwIaQmkfQIqSXSEaN51Z30/m/dj5dh6bz98/3oVE6evjzW/q06EeT/xeITHTEzDQTjuYw+8yObQG
GVN55cuocyDMgOgudvCkGfldFN4qwiNglpXHuBBe5s8hAqLAu4W39fUxOimwUtNX01NhoVg1Ghb4
5gqfUR9SdnRbIHOY6tWmMChyaw8jBXl/WJOcv7QmgFcoFlLsCNQsORmCZmiTnPOhJvGe/3R6P7L7
DsPR7n9d72RJfB5p8c4tDAbUJrRSkpsrkA1c+IxNAyZO6VeKkRe2KBDO/3bgF1u0Btc5qQM9JEU9
DfXsuBzZMgXlbjRsNDFWLi2Xzqgvwy2WepPHgyHPHTt1V75z2hs/48rBvnqDf+q99TBQjnoanss/
/wO17gtR3Pq4poMjl2Rw5F/Xj9J6Q5xYavGRm0IjsckzDqo9bukucb9Yg7ssIEkf2R7jmTp1ARFb
3aWSQTAYKETJgGN1ozt6hfKazUKmyTZWOCCGCBkdFXS+fN96oa1QJEit/KjLDZ4tsi0F1ILUNP1B
+W5LTrpd2UvnV1YREJJKJdJEU8gwF+8iE71enJq8IOWyfgNd/4mhjtOYdMZd8HZ4TaGMSxEYr9dq
R9VnXaFkXlaLk+HLAywyS2SYFSRweAB5aJ1e9J1OWttCa0PM7+BT2GoKDdsQJSlOSS5CJQLnUk8r
Z8TKEMtWsNia4dQZGbOg/mMijhD048oQl6IvoWZWpNBVCrZLIR+j8Iw8a8251xI8DSzb2lEapBI/
9O0dtOqu/O0aUebCTUUycWABcgEfADTdYn1oaeSPAtpWp1ArjqHx1KOHK9yr8h4Ai52hFKnr5WbK
qj3Cl24SNyKsh+epzh+jtL5qVf8GKU1H5QqtKhtFCFwhz3+onkx5EaKNJesvYbZyVVnArebtNj8y
qY46m5Gqy7w+jnPNb3IC2RB4ziSh1yIOb0H3p23hjvXZW9KKtgpxtxUV2+tjBHWD/cquOo+lPAKn
goGFtoqF/OKEikOI4XnAW8u9juw7dUuV5mNcD7YPIEZBQNEyX+US3UPSWCfTQSoG+XQjc4HTlGIP
jGZX98qzaoT/+0WEpAqZqy7L3HlMa7EXuO3naJHzZMB/NnQMFRcH6b/We2c6imNeUQd0YkxkV/AJ
531Kvsl/h7XEBVTCqHO19CJCYJS+9nn0J4awo8pY1fhP824RZDAbNT1ZS+wIgc1OmI5h9jdCULWq
D0HYrJw+8+HyNeh8fZzF9xnlIdbjircQT2gzCE+R8poK9cogC2bvfxbi50nPecynuJPlimn0glcg
JRTaScf93YCFmj0NtDjCNLiSK2AiZb+NhGSlwHAejr7Ob5Hxa0MfVPWMpqvrX570psv/+5z46wDz
A3yaWlyCMEs8pqYXzV6FLp1aoS3IspuPK0tnbSqLPCEaOkuQM1aOMJY3WZLcdqrirGzXs57QYnUu
cixBEJqp6BljHPKdJ2FGqxdcxApX1H6PyVVjAQFrd42frzWjVpbhIrjSV9WbSbA4NbzSNmnEVpmA
jW4CRh+s2fA6+cXa/p/X3NnKh/c4GwgBX1oGxybDqAzXp+KkWTeViup4UqNS++iBk+NB6DKWTqlL
L7nwgLvFk9pMK1foC6cYK4fWM/cbMnhxGRoVQZp6QP+ApixbN1yWjQrp6kPkwQyw3qErMW3qP+m2
XQvKF1fSp5EX21Fv41GPMkZupWOVOuWxdDxwN3YWHYJ/c1WkBMdUr93pVie82ItzxyJLOxZXoGVP
WXuLoiEVx2McCE+doLpK4m+VYDqOsm/LZWfLXesMKWraqb+PEERdWeoXI9+nl7DYuEFfpobfz5Fh
Y8LzTLZzGgGyMXBnxeUGwiqhCrgca2Fl5POsmw+Ptt6MQebzL4tClZSrmOAQMgrAXC8TGCc32Ibg
UzRxD88Nh481PM7FuX4acZFamlHrS43Km1er33p/Y2W1ba75ll64x3yd1uJAjblhxFHFhsINezDN
bTVcaR6ZrH9s4+c8D9w+DJ1+7N1yknaWHu+49dwGlDvCUHzt1emqFddO2w/W0Nkm/+/EPygIn6Jz
2zbIlSvElVQADUSLWBrv41z8YbWKYwyEGLRVhAzFUGzSzGY/WdpWiKdnLQqPM4PYD4EbxP2dMPlo
uyqbxBfhr5oHC/mRWLpD+tX2sx81tAT9HYk4MI1hheiZjokCS6hHwLEKGSNyffnnAJzEGnZFLhwy
lFD18gCh1il9Ywuv1c6DVwBjdqzvI5IyfYx3gvIahgpgVg/FIjwCzJIBxvbFk261+j0QsROffe5a
W+/luTpyoEDwvLJSV9bNsuCTVglE2JZ1E+HqK7mio5tYdyCuWz5bG+NGnCCoOZUtX5lru/NidP70
4RYhCrHGqlIaPlx0ECpXcf1j6IxbtAb+Y4GztkEWRMr/L0P5NN4iNsVTGIuex3jUFVpksY5RddPR
vMZVuHaBImCJVkH/3bGW7K58UZzUDR9XkSDnxZQvW+hDr/3TcoV7GyvjHCHlt95Br0q2I/QCEOi2
/esOl2dU0m2K2BQI7bVS9bw7v9sp81L4NDSspDhAC57di6W6L1nXdfkvGSenDvOtgbS/iVyVL2i/
/o8rbJFwAPbsTDX8mDFo5XFTn5S9ldrJ1XwMdf+KW94zykIrh/+FRvnXF73IN8TG8rTA4HMHgDvj
PjqkeC9pQ75t2jfLeJQBwss1bRc/Oyh+ciNRkx6Mf8NQuEXvXesN4CDhHeny27EYXJEH1rzTyptZ
OSXUZcxGNlYsDD5I5bbaVkQ1fJM7swpdizv8C7Jt+7W3cg7GmrO/T5tgEcGbpEfYO+et+Gq9oY9w
IxgdiP37OH4ehcSZAB17gbjrktAehH9JmOy5569M+9KF8dMzLGUGRquv4rhh2uOIqKUKNMG7FaVZ
6vOmlbEAQHiCHr8rGo9j8DflBO1S3x3S49Tc+UKAvNwauP3jOF7uDAvYI94lAC7PjF/9wQsrX+GJ
pOEqhC7a+YMj9D482PKqabdG0G4F8UcwWlcRDPg8NOAR5Tt5uAsr8SEJs6cJ0ADlK+8+ETqn61Rn
ACU+YH4cjgj1g87GxgfVjaOWo+J4GEpAoznKNvptk3lvvgIKSxzVJy2aDNsq6/tGy1de+qUw/3mG
8te9P+hinMRz2GkbfRfSabBi8THWd99/2gvdF97hpxe5iLFUKGi+zHlPcvAqW/yH2kfgBJKdn8Bm
oQCyCfBNGbfU/ojzVPwQkUjvzf3/oO65ML74T7hHnR3YH5hW8UzduLHyKdImKiNxYW7Tgq7UGP/W
TYTDy877OxXKXWiGqD7E27DQbeDLSP9o2y5S/lWitzXLt6oWto0M2shXtx2Kn2BxAfq+4MfsisI/
3eQn2lFAzz+uGycAIDap+xxhBxQe7ClEQz3gEJ0eBJXVgotvosW/qwGBDCC85bCVzemXmRswzwJ+
c2uPuYCmkvnQGSEsxHYfppZTY2pT5y7C2U43pfcBN9tCgTyU/NLU3vVjdHrV60KWbaXx7j3L24qR
+ie31Lt4TrDLLt0marxV63QrkmFISX8vRuJN3ZW7aXgT4OPJ47OM9vWY76W4cCr1RyK9BvkvMWpQ
QQW/k/rZrlI7DuT2Lw2Ca7mIUL4ZKeD2hyKybCWzNnGMUcSzaElbyrhu4EdXtRIjnS7TJZgS7c8A
etCKvKt0rDGCT280CVAfoBccKkf8kXpRO+SQuhSMaJy6HB+sNnovSdf9WGKFXKfhXZ/VAl8BmlNV
3Am8SpO/1NrO/OQggoPLiZVpYAvCYOcR5LVi0xb1eys098EgPXdaRpHS3OYga1vZADl4jBVoOv5D
hGTlKBoHa0h6pxObv5X/5/v9MAfwr3GFXhr61zOkj3uIuSi9KFbYJp6aV6cR1IVQJ89Z1V/FRYeO
1Ys4Fjeepmy+H/F8nyumDotOAho2/7049ay4J5tL2mo2KdPzeJv7vwxPWDlb1wZZnFtImYpalzXV
qS8bu6PzmxU9nK5VoNR5wvJ1MovDSq7ytJsMxvFfsmsEErHpuSczLe5mW7kJmr1dbLqNvIUih43M
uE9/fP8yL9x35gcw4O1KAB7PnBIGnOBSTaqrk/jQboZrxET0m+RxxmlNjgaJ1q7YI4/JTbFbO6jP
z8ivIy+urn3c5QJk3Q/vCUeUem42NVwa/O0Q/4rJTFZmOsf/5UqlWSMjkCUDmV9WKvyMwF0VjFdv
+o3izg7BwqbYK8dhlz2vYcHmh18OBuDcpGhtULle8nONAZVYkzb9ibal4ycg41fRNedpNvXG/w6x
hGRpQRwqhVewDzbZoX9vHuXcmdtt7dZ7HF6iK/0qOhJWVy8Za+Mudnw45ckQNkzNeIzoWwyH4m5W
F4bW6mIplz8FV83NeLUmzHchrfs63cXxjvF53RhmNX8+HO1ux78ePETvTgFJpNIpWUOhXQoAn9/u
4pivS0mlN8PbbdvTEAJPEO+ScK1rujbIYgvg2pRNHqvyNFRPdYAfXwVHYM0KbGUpfhS0Pt2JWqEu
hEDme3m5wPFwjzXSys6av/g3i/2jW/BphKkqkYkTP1aEflT20R18OMe0JcCBawZjFyAV8zLA3WOW
XRDPwIGmr0VeLXPeKN57lFCkaEpMiQrzKkjUJ3Q3YdCK06aX6QJXo4TOa3WliZTg4g7Atvyjhxud
9f5tRgYu++IvvfcmB8PK8vD9O/loOn99J3N+9v+z4+TFldCDxG4mI+SxFInMHZ4KEEjje+tkOLpt
7VqXjNnfldfmtqBSZlzn/4LduFfxjLip72LXcjX3+we60LX++kDLY5OUNgp5Im7l2BD1/0Kyi/vA
oV20qzHYBOTh6I/1726jbIAurUFWLzRPvg6/OFBzXU9jpcLovkrewu6v0JfuaImbdGocpCk2pnaQ
kKbUuCF+P++LHU/sF7CBmXFe0A9YvJ8Wp99o8VCH8Vwh1ae9tFXuetMZ3yV2G4RmeRMCmtLeJByL
0WR98ix03za3z0eSrVWuG2fN2U7h9KFYaiFSomJlvfgIjVLoTdWweoVS+jVo1lFIoyeAR4Ft1UK2
b7TIbppUchIJpT5u5Q9y7wXwo3hBYSc47QCk2As9NHdC5aj0I+s6fSiE3G5LmpBlFe+Hyit2XZ60
R40L37PQ4AGjGAbwGV2FK5q/1FFRoa0pPARh8lqn8VZqwwpvL+sdJFC863s8H/PMTcdbKgOnUuy2
nkkvGKG0Td7XL2z2586qsr3QQi7IMldQEqiYtaBs6DrP10DxNouQWtSqu8JvnCRT/0UeubEZIkqb
cjlqEWCiGlJk3T4sFGBOBsWguL83cQfuut4VhptiMFLkc+R9kpXYrAaPqeSR/HYC94j+WQqtG30M
TyikSfZsZ1YP46ES6z9SOGgbuYsmpAU00c4U/SWpgsgxFbxWkZP43Q/3TZP9UaV876vl36yUsAHK
sn1QqJ5jWkn8hHxT7mYgD7dVOb3LY3dfagbW1U37CxajskHvqtv4cT/t/JJruwAWw+6TLEU6sj9K
Kqwrte12omf+0ZGhshsVudWifsoBeukWx+SE1AH62yi6a7YBCEwownDz/Yq/sNPxGwH8QVtWB+D1
cZJ+WvGD2kTxEOGHiBe3zj3Nlt9LZ4KKxSq6s3aak26LF5xe7tZtpPXzw+br2IsTbaxogbHS2pNu
Uu1ACSxt9bfeb24DRTnFmLZWWrqzylbYYnD0O+7HDQdr19T3nhz/ErP4UOZwC1sJZi8CF/IU8Ibe
+0aaI7ozpadIqQ5dBtEru0mnwTbGci/Qci0Qwqon4UYK4p0MpalqUF8x4j1UB4y+hgOm1n90b7rv
ZO9XFEvvuYw3Y95DbbHKrSyom9Frb/TB+OGl/XWptTqMruQuAhWYd7WDFgF/PLAstXmPNMErxOdX
0Q+fRLX906N6HYnjvWk2Bs5u2B6Ea7nIhXb71+C5iGFZOSiRMsfuxt9wnsSjjcDMbf/mH7M9MvUR
85j2kMjdcLuWpV+AX3wZW1m0+oM2UuFqcZAFufrSIZsStNnGABfrq8nWr2/T+BR4ljOWd10auXKv
7laW83ne/nVJzUnUp+Vc5mE+yAPLObvOb7Otd/g9OMkJoLOzvn4vZJkSYtPzSYEiqWl8BPBPgwmI
n7aphHMYLqAb3QmPkKP85+xq3EokmuYJlc/vpzd/uq95wtcBF2ltwEVBgmDYntL6FFd/sghrnqRR
r0ZP2yDPE+q/Cn///ZAXYM9fx1zkttQ+SrnVtTlA5PYbDMad5yj2tAW2do/5MwXCHZ3b8af6c9p0
Dx4qbqvUqgvL6uszLAJF6/eJ4VU8g7rLnmBv7ObWYX89mzz8D0Y7T7S/jrZYQ2ippGXWMVpD+wcp
E8eSHGGj2pRpnJxPCzX0Ye1qvfZlFxlgn8SDPwQKvneSYFfi0RsPRqzBP8UPfHrT6wjjyXgl27n8
WlF44kKvsYyXpk9WVGUxlqtslv5HjZ2DGr5VOLbqWBr7cvCojKINh9QRy36vTLdBuaZcYl7arRga
c+k1kVniz2K3DjXiNZnVntoiuBdxnsuTgkzKy1HtaHIcrLX03S+whvOa6J2kxpaH5K7XwL/lnLOm
jFRjmkHeiIycs1xXrw0xvBYz/diP6XsvWD0+ZvFf0D57qeEIxTbH0yJnkpFIVdJtx5mbiT/b0tqG
+qOFxnMU926AnGqo7Lwm3Of5S48UFWfUMTPF57RPD4GSbZP0kKn6trSAUemoUmmkgaa4k1Moy7gD
7c0RL2NRcVOd30ZXtMiVvSbLKPvS4TH77QC304TpUGvyGxVbyclzcIlJPdlS/lcelb2c7fL4pQVk
1wYQPw0A+8Mfcxx++oJ/rVnkWxo228g12UWJQuXATyAtbyxFuf9+8186oFUdIRZ4SuiHLZuhbaI1
noAKE/bAlKk1akrJKmLvUpb7eYxFTIviDFhgxBjqzjyWR2RBkc+ZnPy+2a31NS4H7E/zWcSytm+z
McHlmBYrlovmaNOJ3hubOZ+XXc2JNpa7pnG8OuYidlm9h9yNz5j5aLcbcpTZkkc/xKgFuyWlHjc6
Ck/ff7aLAezTNBfbCp9WP27LoKMeWZPsU29OZkmQdu2wPS/nEiiR8p4dwy1qq4sLSplpU2EU+Dob
ee1GFjmYX3sHOIbj5DsCDcWQhMmUX4zwvpbuA30Ak5BsDAo/aSQfZPNVQxSrU9YgXeerlk1DKc1U
gICCoF8kQLFmcTP0obyI1N3bpgMy4K8061eGWEJ+jbKpZGkUEyC/e8rLSLBpa8FZPwemfZnGEjnu
5VXaI52WwAdBniMQ87cWQWo3zGvU0JIAxnY7ZsfCCtO7JI6rB0mGcY12amSLfoWMROahgoUG5mYa
QFXjVkMLpAqewqLMQKJmj0aTvje0KHyF/n7oNRvJGzNo4Sbq73d5hgFqKj9Vmnw1Df0+zO9STbwr
feFlxCdzmwe/Yz9/rsRnUYReze3iNreyh9wQaewZ6e0oG0Bv1V9qYrg0f9yo9N2mi0+TZmzD7pcH
sN23qpspPKk54KvhRh4elbq9NqPBhn7llBaqBAOKZaABUku0o+GpiGfKEAylxNhMOJUXza6mCD42
P9QU0ntgunPtRoJXhhSco7a13WT1zlOS55TKdBLFTg+yT6+HNzFTXNPMtnUk3faFeRMgZC/rdwFt
J3G8kdOc0N2eon4Mj4BBEHWo8EBvx0ZyBhU1jkj0bspAu8l784ZTjQJ8Nv0qtGq0EegM3spCro/g
36bb1KtkJ05ohRoikkBV10bQ4Mvd7AOQ1epWjorZJwBG3q/Qus/mNmo32F3vvXtF70o1uhNZ9VDy
swhsvObfyONLQHkx6e8yL8H7cNwbgGdxIHSw63XF6WpsUtzlf+ijDg7nUUACHCrB/L+A/+fTJmjv
QbmDTZ0hUWBWKkxTBF0K6SE01GexjfdBXe0j4WdvhIdSbzaddy3nJiDu2jh9H6PWdtAi7HOThTEf
sLoNTC4DdJchBa5sofPw9HUDLaJ9MLa+LmZycqoK7vc0gBDsSmkEZv0dko+7KFkDzK/Naf73T/cB
KfeHNA2ICg1HSy89GsUKgPI8sH+d0SKwG0nSyn7GAFB5nLT6OxbyVotXwvoctb9eMr4OskhFzSBC
pHUm4vqhuZGng+7v+yi4GoVXn330/Sq4OCENUWr0G1QUrBYniI5go15qhOpIKgGAa3bdhDt99P6P
wyzqiXKFvCbXmOQUTPcFALcqmxzZWMFdn7c6eG+f5rI4dqRgGspMZRC0dLeGlF4lhN1aevfi1Zxp
ZaiPo+PTQkN3q/ITVUlOAJfvCopQFWpjXnJdi09x+8uXW+obqu0hehEqvTPVL2L4hh63HQXDfU2A
/z99xKWKepTA6TZ6VmUv3Gd41viUa0M9+b99w6VaetlIZtmIM5E1V/denCLYjWka2vDfTwZaxfn6
N+H5Is1kqLJF2/HrLg4T0xeEUERWLYBp51ODr/50+RONbcQM9OmHKsNcJuZCNATIO+yk5F2oAc2a
x1Y7tiNxGYnzSvwXRobboQSIuhOSKok82Fr2LCA2rsPdoXRI8ZabjGnU5ECxlNhJMNcITZg0069s
1O0w/4sr+bsiBXfYojtVHt3o6qCj3ZvemQ1lUB15yy56K5GO93s8WqzI9irDrqVfOQhUKR6eUh/p
awsHba2rroX+pxwWdhNVL3qe+riRqH8z6qsGur/Z3APxPRoiCgsm7yKcKiP52hjba6OXbIQRdsV8
XGj9aOdWfUoAJ0x5zi/Bi8FOBv86qH8MPqAw/UWQ33sPWw3dTdhqsQaiT8ZjR38Mqt9eeRoB2+nV
TyF+jcUMzMNPUzN2M2ykYD03/uM44x6MbK/3t4X2O/XzJ2MQHU0fnC7MHbEA2TDFOng5gJmNUG4z
Jd75/o9O39cUVMMptuv8QfR/luLwU27FJ72mtoist9xkN4lE5mAcVXB3mh5v8TjftEgKp+FfCa1U
c7wOwjtf/WvCaQCYHGSN06r5Vvbzqzoe7iIvuS2BxtbRb6AN13Eib6fW/4dB0hsv7Dr1x11tkVmE
wgZsHSi6+FCAlzHF8CGqytAJuduSmV5JWXDyhN8pwjQCh0RJjwejj4kTPKCc6aXdbStrzzp6YLZR
J7dKpLthIWMOMrieldlD7tl6+GIA2izi+hBTCnf1PL9u9OYU+OKjj5dMh/6fED+26bthXIWZ7+hI
myTjcy/TbVOjwh2T6JSpfb9JKTC3tO1943etey+Z1N8gKI6UWwA5sUKYBWGgJ7R9HhX5p95m8OvX
IBoXyhAUDU0YZjQ5YJotmy46wk6V1DTiyRDYFN4pASSP3SWCu41tgprBHtas7yL5xvCsjTKuMQTP
g+mX4T/sYz4F09rSpxy3R/EE+36XjLLt5/nRFx6y7mEltJyPJM/mxdhO6QjAIbf3NbIABs8Bfk85
3SXhTgYJhtUOpI+8JZW7CfV7ejboztQu5XYgQjvrNbJneVVLOJHD1ug67daKxfKFHIlHmi2/dUTZ
zxA5MhcEVZt4JEkoAaOa6CzovZFtkmRfGo3hoH+Y4EADu9GeYAd0ob4ZU/O9tv5W+osS3OZ1aJfN
cPRaHOVHCRVm/U+LlHwcytdJrGxTJKc2kefndiyVP4QxybdFHq+dDRfAbfObhaUPOfKCMZRayp1U
diFwPtw5+6HclLjdVzEd0s47Ambcpx5dpCzO//kjfZuATFjUK7q7KC3KKBr5IM8rMOWkVZOF6Fkt
O3lYbuLUfBJg/4jxLXZImIa5U9Js0vLBzH+GtbmJqUYp/mORo1zfC66EFhfGahtRNp2gA2I1+cDi
K7QcAVbxd5OPW180XHM6fb+yLtT8mT9fkIs4p5a+VB/1m8oozWbMT8N2cJunVLorMMMxHASUfiuO
ZLpBZQ+YIK6tn4X28lzsZ2Bj3rpzjUhdFvxzTa/KukLFchY5wf4tcqP0ZzB9EEr0bXxXqD/UGvGL
lWTgQ2zja5JKH5J+FaaIyMWc21WlUpJGBo1a69Hfzzax4U21Cfbdbl3Y60J8oiM8C+hb8Eln1Z6v
2xbt8E4p4qI8VdtpO7nxVeSmTvuqHMtt8BCsMPEvwPIZjWaCyH39QvVCJQLR72M0q4SgtFFSJ02h
6USPuhsfzN/4Q2ybktVpo53OcrPzx3rllnH5EQD+Apubn2O5mlQ9pL0eVuUs573PTFu8Ua78jXrv
78D97ppd/wNNOu6V+2iT7NZEGi8UzHgBn0Zf3KKGXOt8UteS8nvnqmDAZ3MEgBDCbjzEbns1vK5s
nvPaO80bhSiIGCYSfss+exi2RkZ1DMzLzeAGaPK54mAjA49eDaE5BlkHqM6lfaxTx0iRL3HI4PQ1
ivd52qnAjUPlCNIKtbRlFq3pZZ5JaVyftAB5OjHYZuPbIEWH7yd7aa6fR5G/ruWRBV7mXlSfrNnC
vs+doCidWkge1eA0ePn2/5F2XcuR41j2Vzb6nbME6Dd25oE2jdLKVemFIalU9B4EzdfvYXXPdIrK
TY556egOtXQJEARw7z0Gdghwg6EL+9NVIA7UxyaJdopDhk6PdXHGan7mZ00foWuVmskejFhoayJD
QP2jXxvbcSVgp6KSRd/pNwZeEvJbSBMtdSe/nnWYYSj6YpLBs9LV6Q1cPAQYyDzBVbWBCGfggb9q
EbFbgZCMAtUHJYnV5gsH/td6wOeAs0wC0msJH3jYnHsIO6SEWmOypP93hWGIGJqK9YLkE5v/bHNq
dVQ0Smg3nkeZIeXj6i5QOBwUYCo3Vq6Isy3vIKGbv0G11Onq6FWvRTOJgINr6/cuV1a319eVIUNA
l4japFSgKvMXPRSZpoBSC54luMGxmq/EJfH1a9vxpNELTIyiytB8m71G0OlY3TWAxTROhWQD6E8z
fkbGewc/isTVgQVZSAmvfJno76JHJaKaB3We2RTzHKlPHgb1mVIw1kazEB67+v72vH29Gk6uln/G
mG16De2aKE0QgxGgtkNiwZTHIRB0hfKiezvU1y1AF6crn65qKI9r890dxfwqiLN2RNe6Xk/XhNat
1svNlq8j+hxmNqKO+UpmQMX5HBSjpRdkLTVsQ3M0Cvp/ec19jjRbEEYd+v0gc0QSw5XUv7QIdHvK
tK9Nqs8hZl9yFoc8yGH2ci6HsQQWp/Bd2MY/Sl2XODDHBUOJjVAEK7r4rs0ksvKHithCiVp8OgDG
An+RMQSvsijPBs92BoQhRhBSNSQ3Wlk+jH37YKT7VgPs/kj9fQi0lD6moDLwlQxJ2Ka4g1aLh6S4
Ddqt0ciriPSvjVBHjiip94LYoEguJZbAcfHkgzCui4zUlppFKEBFxksF8Jylir3v8azH82Zm2IpO
nAjPUDA+ge6GHXBwWANipb5uVFwxEtEm3TmTqenrZyXoz/EQQKYMyCAaWapfQs+OnGnBH1r5o5cr
1CK+GWAsLcw69uPPd7zPkz4rDspRh1nN2XhmyAt7KrjwQLBaMVnnceu21VI7/Otn/jncdHxcHA8y
1YoE6f14lqFiW1QtbDvfJSDrbg/q6wb5OcrsJOwrVdAaAV8fgdKR/5zmr7f//hWMPvYpGILA40rF
v8x7tn1c6QSiNwNSASj6okjyi2xtw2IZdSYnb1zRhni7rRyNbpFkCK3KK+9MQTqpihJIPNAY+TyJ
rDRa+GWnw1lVhYchTk+aaOC4SVyIuB9hYvYQolOWZXt5mIhBOYrxQQblgZie0wrElKrRtxEhP+WN
iFofWs4QR+kF/1mFOLUnNpLriy9lBy3f7MEI95N1cQ3azhjlsEI7tCAlGuGjOHxkjaIh/aNOyMYB
yZ2CjnIPsWjtTFuYjrVmMLymoeB0UMsO0uQxlSGWmKxlCUztmsK0dUD1J4WPsdqrh8qvVmIKIqoW
2LL4BKgNz++a4JxGyspAd6hQ41cBOsu18BhJhZvlDNK/takBAhZl7anpsKFrMirCyEoDGB/2rd1R
pEqSmJqqgnxb3xliDntnaHuBbSkXya5qktXkGeIHFJYcUKmCIe0YnIK6XakleiVQnFoFsKDt8VQG
VErZiy/kjiJBMYVBWyXpV2WN3JxL21LeqGq6iYp23+scrSK6q6DGaDKD72L+hAPvXoUUqp4IjmCg
7AI/apvybaWFFuulOxWlTD1pQOg2LFJGEIz+UDjfKobulT3g58HBL09GJe3bmq1r7A15Uduc1G6L
rl6G/Yyi7iRw3YZsKErwZlepq1YDF+m1gv5VTBsny2XIIQbgojewFKgtBYZNRY4OX7uPe7BJRhFC
ZCjHya+oIrhl21lMfTC0cxOW9ojkSMmeYGJ3Gql8AANnPUb3OqwTTI2pd3XaP0pGbCt+Ain7RHLg
OSlbBnRlbn9y1066i/rVr8PjYuNoI8UAE6UR8Uy1GXaoyg4tWgybZHi/HehK1vu5VDW7vTdSTOEt
U4nngKZQl4/cJjhJ7TEVTxKa/eVjwBWzBHW2hRfOvxEaOxdyfBlAty8clTIWx6ROYnKWkmhTo0sj
dcraL6ENx4wHEeodocYeyzETLU19TtPFe+7XbrgOxZCpdY97H6AGs8OAhA0LhrIgZ94/6wNsKH7V
zBVJAVA4xfIZwcrDxTMxAxXY7Ix3C4fRtZeMUgNqDcCHU31OCBoAaTZY3w3nguwaHdjF8EWguyFX
nYWJvnZAqAZEaaHQBOLRPFAmCR1VZI5A5davAUMWU6+Nw02tkImkij60F+uvFQQPI5lCxDUY14Fu
eE2PrOr2o1w7EC+fZLba8BJAuGox5AycdNQa4lS2xGLp2P3abgR492K804ly8fUwKfFxIUUUI9jT
7lQEr8nQOpkoO0XAFiob1+cWZRwFoDNcjeank0R4EXfjcG5A5hyyl7B8vD1lV0on+EJlUZ3QN/B9
nIt4qnB1N1IOOXFABPa6DPwc9lTTBaQMFQx4sjWmscnWENUDzsxWHWl9O/61VXoZfnZPRerbjX2A
8CrPbVp+19BYaOhrGf3LwLBpmBAVh4INuDXK7KX14dBUcYstbwRuBKI2tsgXEDbXFp82uZnpOlRr
lS/Y2gYJvAZ9wnOIlCHFRTlCZ03rlhja1yfszzCzNZ5LcgnTe/QeFFjvdZS7mdoj1HO1tPSWxjOb
MUWBDjsk7CHUD1nNQnnI4dWXNQvFwyt1lum9/DmcWdIV1rqkDD0Xz9DJbSYukebGrmEl4Er+SKxm
l3jqPXWRM9vBAaD2zoKDxO0VOH1C80v75RNM83DxOaf1mATR9ARJbkM1UKwngrYj8ucgEyEn6vH8
fDvglQrI5zHP1vxYwiNdqLFSKugk/Ayp2duC2T1O+kKy7EBBBgBLYN2XqgK/wKm3Rjo7kYJMGCiT
MNIu/wGTlUSzybvvqVbhGbifbul64m6J7419THYoqrnhK7R6JauG98S/QbP8PAez3MWoSQYP4R5z
UJu4y/aFye8MN3WNfeC9K14jbAIEDtx24W1fETj4HHi2o0pBIylVM02Cxe1sG65lr7ex6Gy+mup6
mlOsnyMPOCNqKlbtIZ1aqupdqQd9eoR5CyJTR6GEIR+4ah6709zJ8iNb6+Y/Z/N2hS+DaBdUvdn6
9ms1yUp0pM9lYcJiGfSRRr8fv+GODtZM4KWpycVNG9/B63UoTGoPK76kpnVtKwGVHcgEGfbBX1iN
kGTRIcjPyTnXfugARxu/eEJLJLxfQlHz9Q0zLSIhkwM/aH5YKh3A56k/kHMrDKumYassZbXtT11Z
Xo6KKVfjnVrvVVQFGnS1oTP4WAa13Q3oiUkwLZROIovvKQAUWqqsiiFw+ry3GPKVKuYvlXpXSsxr
89gWu3ovV9kT5Po/kibtzVAOYbsUw5ec69YvYwwNqtgA9AloWEMY5I7R9Fvdlk+wLLZv7ybXtq+L
Qc+bwVk3wEuCd+RcRLIXx6LnA6hafZDRP/gtkLulBontRUuwa5fby6hT+eli05TbMh0SHVPNXbDq
V6j6mLkpbGBjtFAqu7J0CBzt0MSaVGThpPc50MiCkMs9qg+DWnxPBgavk8oORmF9exav3LMuw8w/
yVjhElJ6VG7UgKzG6qgambcQ4cqL+hRiNmW5Ooq0EZsRtXXlzkhLcA4lS8pVoDQqAkqfFKzkqqA7
zqPj2IjvFeM1cv2BABg5PqXo87mlbMQWdDSwV9QvSp9qllE/AfJgAqmGpQe/3lFZUWVwMn/nw+yq
g8tmPe5bAT7MsFolkXgSMzQyjBG2PnEHFZEi/Rb67be6gbxNXiEFTWM9dgRFGJywHtwuJW4YMPhD
gcHCuWNor4NqrAODwv1bXVjJ194BnNbhizTJNaAY8/lVd4LSdmxUhnPUZOtGblxkbwu7/5W2M3o5
FzFmx44SsiziOh2wboNVC+fnxI7vJ4owaKG28spO6WZYpehALCRjV3qEOrzrNOBF4KNCvpiFFHJP
8gZeamfUZJAsUBy7+X2Ec84FqL6x88T8J+he15bcZdDZRUMMs25UKn84t6hvkBPWG0jIwej0FDKW
IJeuSscHihkdxMYZ/aPookXqLHXcr73Wy4eYvVawZY0qrzDyVGlcrRNtDSWk29/WNfr1p9mdv9Yx
kdsY0kBnzV83idO30AoNI3qEZa2mfe/QzOKqtvV9bQmxe3Vwk2sIJP5hVD9vZhWFAK6NEkw9g8g0
xsdgqT11bf+TLgJMD3Cx0fa8JWANCwP0OIXd2A8egZ5hAb7w7RlcCjP9/CJMrFSZHovheM5j2FM8
Dg1KnPTxP4sxW42yKCtVCsTUOYaUlFq9xPq3WL6/HWNaTLMrALmcrtlik1JRy9II48iE8S6FLJQg
DuZYPJXwKJoUvm5Hu/5VQzJbmqT5iTHP+QJSZbISxiPsDlDcG0GrqoBvSOkmDeCYE7AAmiH8BXx5
r8Innxt6b0tqAuTUklI2NpHPI5eVST+cErjLUSgHGfNuvF9Amh6KKfUBzkdvEjeAf6Sgsg6xfycS
wQsbfVdn+YlASM9iUhd5ZcmHFXy2GhNkgadUyGDAHFFk/6qyAcftQ9Cb2BLqGmWUAgRzSmP8MsCe
UpG8RxWK4rIA7FUdCO+9WsEnqJG3AKh/UNT4LaEAxdlvOhwlflatGKUvKijksArU7Fwv3SFrVqOE
M6hONvB7eW7rIFzJvHXYyA9RlPzswOW3wkYuTaOoUHOXACkpNOPEQ7iQBtI+LKrtGMCKVhhQnR8V
4hgj9MpjlsMZ2uAwsWsLR6i1H7GI+jJtlcPkDlsmw71EhJOoCBtZUHeQFdgpAhCJLIZsJ+l1mNEP
p7h4oiPdcw7K9j0cD6A6k4OT3St9bY4tdB6bkBLco3MDWARsNFqpBQ6I91CHkXnvlHEr2D2k7lUV
omB1lGAc6Uckahu1nBRkfJj9dKyUYe2VZkAPFjBVUjAfYm88Nb765nPDDvz4BWYimcnV4KxrYK3K
9Ujum55xu8tR2m+jQ5iLDtCifdJDJZV7aaad4MppqRKDeaJhEmnNKFCnUvdR1Sl+izoMvqCEdpCG
Bj5OkLYJUGA1H0dHo8O6V4VTA3PHmlduL0Un0Y8OtSo/dQQNw8TfNUmwFUXRRp/OhnmE2yocSvrU
bsrSFFVm95CIzzhmKXLGItsNbelUJWioZbMxxNoa0E0kSWGBPvmzR7OuxEW5b9vV2Dcu7HXu44Sb
gx+hg3wQu+gsdT7Y/YYDIq8ptC9dDPlVXXxLUw7yICyJInZnDLqJMrZTpbmdFKozmUnCW9FuVWaV
cvl9lCfHzwL96F2mgxiSSOsCCDiR/AjYA1C3dtxilpAkNF1rljXcayiqXxC5Rx/FkUsOjpQEsg6w
EIHhqjpOSJ56qvg8jDWEEWr0RMHrLdmOsR+NrHmkiL4LFaRlO4BBG47vqJBEqy2j9dhAy4djOafb
aQlJ2RurZFsJuaPjxYy67/gQPlNgzA4aEDDw3AS90SRDvKnjHepM6FXCCCK4q8vKNXLZAqUCDmyJ
XffEUobuzSjqNcMqpWm/xS3WMwYsKwG1V13xUCSCblsMBQHF1eWfuHTBTADrXhitFmq/hfhWZnBQ
RlElMAyrUg5h0VlALHt+8NzTNUhwOoXZElq/WE85h5KG8FGkeEWDlWaJySHEnYx4i6Ww9cX7kT40
MWRXJzQuvm693Qj5Bt+Y4BMra7e0CXGjDHdFBL8kPboffMD9CczSIndUYecqraDGuPIxR6QMtqlM
7Y6kdoNecahHz52PzmCjm3rUbXIGSyoyWqnmEqhTjGizCvU5ybYVD+12fK6Mc90e8jq1CrmwG+k+
L2Bwr0geqEqWYbAdlOdwku4reViXebkFDhLOP/qhS0sT7qPrHiI7ICTcRUa8ivwzdkGLwNseNYtT
r9wFIjDqNdrLUrqRWmyZjD9xSbNGzveFnK9R7LdZhExaQkcF5tDhugjB2ZK/t+lJ7t+G9qz4H43f
WQCLAJshY/S+K7TyW60yb0xOUvPAjG4DEeJOkdd5Gh0aUKmHZrLUM0wxexzaHvYmvmMA4hVAkXiU
4MtXA+TXnTi8AuXE8Ji096MNaddiDwO1CNWdFIZZ1U6RR0dNR1DsjmyiIxiClQ+reICmpFCbEegW
cXUvprE1DBtfhcBt9x1dZSIYZpYJKzUUtrAaB8AZ4HEkMNUdA7Y0NnxzaF96TXHjUvZqqfDADLBk
KBKO2jNhKKjJsTeUL2MLbiC/T5j6ZGSSPYTHRNDXWYvcY6R2iJVfRj9ADIQNmdUHPnqngBwwQAnx
tSm7jGxgDA3HrVdfwWerv7ZGY1bDOohOffg0kG6NqxKMj59Rc/VTwQlD2Ysy0amhv9ykL0rWPucg
7FST5Sv/LmqpKxeVjczT9MXgniaQcef5gzGW2yjq0KOsX3Kg22t9vG9rJzZe/dhVAm1VYAMsynKl
sJehPYYFdX0a2YWP02ysbSGo0dkVNpHOnxKpv0f73KRR5kSpuhpboMZEsOFgJVaDJlgI0jlOS6eu
4pOBjaeGoVqZvHb8ezhJqoWACvVkF6TQg6n4QUGDUo/9Q0/SdZydi5iBItl5FRQdZXYSJ44qG/d6
MYls+X5scjChQa+AsLXW7uhE0q+xUhTVjI2ntpy2Ix1CqOVpgAMKCj+FBgjuZEilt57Gki1lMAKm
OVupXLVbHRzAmgPU0I1rJWqAxv8RhZA6DVq3rgPXx8oC7NgJ2ICPRMZXTfYRqYMdT2BUkRs1IL0j
gOKqAjffYd8G8qFKhWeSwUle0UmBN0E0S1EywEOqTcdkH0o/EoSkchFv00c7mW/LEGd7P8AUJ6r0
EdjyGE9xMMJ3Xu9KrFkdsk8tDp+2sLuAWwGPPciEm1FKTwaMaOyml1DfrGMMokzbndYauNnkww8A
Np7VIBFgqIi74qBL/ooNFfh3EKCDqvLkcxCNqqkIybCqefZuwJ4IH4C6J3DNjmtk0kGP9ZqEWemS
BFBIpNl4lFSIHB6HMMSMwX1PoGh0LFQNztks+5lksBemtE1XZdNKR9KlE5HiAZcg0VP8SLdvX1On
7OfiUvzragjFBLQ+0AcFHnIq5lxc7nNDQgue5e0Bba1dqw5uEh25z9xg0DaJyLZ+27zcjjhLPL9E
nNU6akiBhoXis4PsBatso68719iI26XUcl5J/z0OML/adOenX/RMQrVmUPtAHO5qB+Mw2qWbwv/d
DtY4pKkLx1QYJixrBNJrE3oRdvr5xYQiq5aDUBPYIV7Xa8FsPLaF8R3Q3AnK9ouDnOWYXwY5a8To
tC5zCcTzwwQvBmyDOsGGmQ3gqFa+x7bpxB9L5flZOvhHSAV5hAh38C+EdFIMepANBjtI8g9Wq1Yi
5RZbytXm2dM8ypyTPhoMKNEBb4+xDgpTuaVJ9WpS+dIhFCFPHiY1zOvRIBChYkYr1KkPuuAvfBzz
avyXp5itVVzrR4IyY3tAXmUbTe/KWDRVtQ/8yq4huhedih6nLgFNAVtrCxnK29/KtbnGnmHA1nXS
JPg1SxeLSdEiI+mlqj3oEVKLeuXD6qNcSIuXYsyqCH7lh+C8hO2BR3cEMvUls3Q4H94eyLy49msm
L0cyPcXFSHQ5bNTex8UrhgSfUsWWIqCvg9j2mDVrjvsFg526z5mVpbKpKf1aHwHDSEHKo7tUuQ+C
YKF9fnWJgaClojYDZBmqNLNHEqWMkpK1hwRXuH6oXF5vdMik19AxrhOQIwptF4oHkY0Q2p20YNut
DLXr2xNzbTc0IIcnITcH90SZfn4xL12cCwYfhvYAZXIvFN5K1m2C7FuQvCjVc+S/g4K0UDW/tmVc
RJzTbctGr3uwpNoD5Go2TR1CMqFfGtSXUQGqgkQPPXWg5BVNm41qgCthXBdBctSE5lsLBqItR03g
wHY5sOBN8JbIXN4zTVMsSpVDLUshcub2nUowiSYhSpCjz58L/4es+xuG1As+HrjfQkxywMePe3gd
fGQkh6bcQ51DwdAQQQkS1yVA6UmVWyFoaBqgzSSrvbTbqhHwasJz3gR2YLRQtIukp4LlWzkXIRMh
rtDxszW4NKKKaBXqUy5+V3PFGytcXAVmGRlxmI+SMJijIyFeHwSOKLy1VDInT+2wz6zGwB8d32mR
mxGXvCgY9nF04O05GLL3QU1/xEO5VQld0ZE8cAId7bJskfGCTxVgkbMg2/c1FG8KJGdSjU+hKNlz
kgYnTQXnKjWQgyod29GiW3FtOCh54qUi/xGPkNQxqFP70r4XdXPojXFVTXLaQhpLLg2jBMrfzTGJ
w8cEt3fQNfOFFv2XvWN6z5NLHVYvbhDy7D3HXZ1CGNuPj6w6jeNHDjJx0C5gJ+asLFCxPgWZX1Gq
1lf4EArxUYD4nac+NTu4iLyFT/RdN+OVuGpX7RIjS1sYmDLb+IUe3r34SJJjR6Mt75mnFIWt5xB3
pM+4CaNKVmG5AZEqVquEyccxfSCUbvSw3MQaOWYtLpWhAkGzAhIiY2l8xCXZk65wR7jNZnFiikqA
oqCPfMB/gqrfR4TWhMWFfq8W4LIwzfiZQwS9TvJdpxUno5MPSCL86k0FJbDKoKVRk83A5dOonYj4
zH2Ix0dPKCJZkyKA0n2f6HNqEtqs2VPjrYIUvyATuyuaU9bnHx07iHA0LFHlsbOcsyMuUNj2Vf3D
T/hdx/VvkRjvaYy/U/A1hEAOqKCdicZAztfG1KqkFL3LIv0oZF2zyJJ3xhz58eWVzy5RJBKkTCNY
V8oAgzkUTpTQsHlYuSBMKuBsr4YOGhsUPdV6kgj5oRgfyoA8aWOEp1rcstyTSWJz1Gkydrq9YS+t
jNmNSyFgP/uowR0zY68AmCfFcBn1lzRrtS8l29min53KGW3kkcAk+qgq0lqgkt1Q0RWY7KXNc4fN
KhM1V0DLwlDq2qTyu5KBzgVC/BDkVqTogTdKQ20VNQ/WeqpqZtqiHCON5LVqiHyn6/GznD9QFCVi
Mdk1UubBCNgJKwi1ZOVWiL9JwJQx/2eOcsAAd+gseOPFZqxQIEyRp0ARtQ5Hr6vStwQLZ0L8ZrS0
YvTOtF0GldlSV3ZM1u2i03bCQBST0RY+LdExln1YhxXPXAudMpCPpBleCyX5DpCbMwzdKqXhto4B
Gu6hpz/QVSzpa5gf2Fxn20BvwTBW7Fwe9inwvY0+ml0PaGqKalVveLdf9BwN8mURzu4HNIlUHisG
NjdX9USn2HS9BXoO6qMWpIJBfzKFnQ/OYgSRwG5TbeUt/N4XTtIrqw0WqWCaab88QOdA0cHXGABw
OEh9ckIzFrayiRXghrYw1GnRfsoCYYtyGWbWI+t6qtTwpsB2ZxGw5szJUN3Yc2u0VAuQq31lE8s3
880E9hG9zlF9MNoWxcVmDZppwj89xew0Mfyx7NoRWtGdVUH8YJW6/veq93DK2dgoTVi6yya0kLz4
tIQkmGOR56H1WRrsJw1pfBonRwOy/+vGCw+ovUge0GUrIXaWUqgvV7DPA9Vnp8toNCNvDUQj/kYf
GjuB7vHtN/o1c/kVAjw6AF4o7rezxQuYY9pDBi85MjvZT7KPTWFlO6BXPPBjWntRjG4G+vh9AiFv
ixY67tLq/CZQdkaAk0FNjpRTK4pRfPSHYKWMqBcWdq9ldqe9lNWJVP3CSK/O5Z+B57cD2ehQkKv1
5Fi07xqMjRJlCTs0J6HMxza/DAz+OIZyjrEB7FC7xM3tQ2DK3cnAP+0RbrNUx0XAZNiZFmmeX8sY
04u8GN/sKBTrWB050TCxXvoAIKTvlW7/DJlIwLPM4KhVVrpZLmNc3Xcuok4bxkVaEpB+8IVoihr2
TtonNql+xqn07+xuF1Fmh5yQygFaSlOUKjaT9qQG27Bwb38JVw7ST/M3+xDSvu/rOMT6SKUfdYMZ
POb5z0x5vB3lazI5e03TY1xMWJLI+ZBpGIrshb4pOqASoJORACwobWQOdTuIqv+r1PYvC3PW0R6o
pGUALyTHxklecb/PrOGxsLAs0bGKHiusTTB3etM/DHZzD5Y7xIoXhr20TmYHhx/kbQPZa8zumq1l
JGpOZPVWj39CwscCatET/vPFOTsnFOiVwqMeQaPqKeR7aN+I2cPCwBa2lXmW3KSiBI1aLJtJyDOX
nMbiq/4EVbx0j6Vqo8GZoOvo3I46PfiXY1gzUD2Ehhi0Cmbvk6dyqPUo+Rz9HVuTVbDrXNWFOeNC
mDkk5o9182ec2VsLNSglBRriaBBuQftuRY+TynNyWKpPLg1o9qZCJLpFZSDQVOslK7ZSPIRZBALO
cazzAf3KJy6+vhS904zCAREfAnHRUc7XE2oXuhbFY2SVTymyRN2Ce4pgljv138hPscP8YzbnQI+E
RaQNRAQXN0CSQApgo21Dl5cOM2vH8OItaob+0iu8vj7/DDo7FmA5l/SQBcCHl1rlevI+R67Hf8Cf
Di4Ww6ryt93zEkj8/zmL/gw6OxUG9DlFLf+13xSvyl0KXHRixU++C9F4QJTzl8ANnm9/Ektrlc7O
iAALqBFlzG72NOlZRJv8GQ11JzssXWGk6db1+euTNUgOTHRyBRKWc5QM0bKw5wXjR6Kjt9hp5V3I
y/tYr3ZGXL2rjQ/9JgjeC9m6BNtUiqKHaOB38Jjmpih2IhSL0T9WlCNKQ0dJgK4pnJxyk1QpECmG
xfvOpRHkGRoAjXPYaoV6sJfFtzpCFpNKBXZsyEo4g5x0v6+V/37v/yf4KI6/D6H52//iv9+LEqiR
IGSz//zbLnqvi6b4yf53+rV//G+ff+lvh/Ijv2f1xwfbvZbz//PTL+Lv/xHffmWvn/7DyVnEhlP7
UQ/nj6ZN2a8geNLp//xnf/hfH7/+ysNQfvz1t/eiBdsRfy2Iivy3P360/vHX34iKneu/L//+Hz/c
v2b4vV0xvmZvUdV+fPmlj9eG/fU3WfyLDg2PSb4KxBxcXrG4uo/pJ5L4F5T0IfRKcIUGgEvFT8D2
ZOFff4ONx1+wUIBZBzFVoYB34SGaov31M6r+BVUSgKygM4O7MNh9v/398T69qD9f3H/lbXYsopw1
f/3t891FQTEDJwFcU/AhSxCVnGd/JFcS6PQBMaH44ypFw7lpiMeK1IqZvLqYmT9CX4b6vJ98DTU7
EiilAkpeCBUPUO8DPAkO0/AzvB1kdpP+PYqEc01CVViSoVDz+Zbkw0ChYHBgMct4uFdT9qNVoUqo
GpZG+5MwdGs5Fu7Vln3norFNUZwC/GeyGkn2icBWNCLgzEq7weevtx/s2uglUcF60tAplOfZi9+o
pRD56InrKbtLGT0kaufdDjHLyP4+9n/EmCcqTZuEZIwQYxLiH+3Ujl22alzDK1z4ph9vR1sY0Dxl
kfWcKalhoHEd8cJsqnpX+Nq32zFmW/PfR6RD0g6amHiZs9O9GMK6NyYkQU9VqzZaC41P1J43TRea
cpzbKA7CY9NLhR+3A18f3D/izk97A8D3oSWISyXh0eiMY6ZmCytV+XQWfBna/EzH4SAATIsQGvji
eV47SZOt4M2zkJzMTtSvcWbHeE1b4PYKxEmeBicHlgFZg5NDZK6AlSpcQMEyIjGaJwe/Wci9Znem
P0LDKEGD0hpq+HPWY6JXbVylcIXuXRV6ajYsUi0IaULuwyZ7UK+BjUzWBEQrjn4cqq1L9h/Xx37x
ANNrvri0KV1dJGKIB+hO+Z3q9XflAXU+Uz+Ix87VNoCwLN5HFwc9vfeLmKBNMKHIEfN3Kz1/A8aT
F97nh8xiJrS2VbM+hw4AhQ1UupeSpavr9mLAsxyxIw1UvxMEFz1mt0+ypX7AUTZ2AR7zmjVFI9v9
F++JX9/yLKVI81EJEgM77lTZC7aZA7kJK/Kmi2nlll5wWBrlr0/jz2vU14izk6Qa46xJIowyXGdP
4BSU5YE6ySmzUDZdJc5EHuYOBJLRfAMUR3ImCuES8en61iQZ0POTVXysc2oQE+jg65GKxT2QZ0LA
pMj5epSh4VBIo6vVGqphsvHc64bdK+pCV+zqe4Z2MlyxVKCt56T3JMdLTkoJMxBkqzyoLK1fuoov
hZjvG6HiV3GIECSDpCtZSS1ZuBBMC2P+GoExpAbE6wwqqrMvRWJxn6V8FNCKfdUYBRr2TtVPOvCc
MAa5vZ9f22wVXYTEiyrJ003s80fJCWW8zRFKAQY+ZveMg1/eL5yIswrN7+vyIsocUQLQP1LeFFHQ
Q0HZ3hlXhpX+1DygZMBN+ydorJ/zia8BZ5cdw6iF2E8QEABoW32a8tHgTvOQnr0t5dkzpv7XWLP1
MOQNb4QIscoWYn5O42im+FS9UCd2dbtzWwgsQ87kCVY0g11bACIt7G0Lr3Auw4V9vB+MGvGJ9AHA
L5RW71vcI//1daKKkCOgsgYpxzkJrCx0Eoo6w+YtHKPgZ8U2DNrGt2Nc+7AuY8x2Lz3KR10zWsGs
ysT21UcFuom3I1z7sC4jzFa7xvwRvCBEADjSUpKtTyBkVdkAUaxFZeHSeXU0BFacSFNUCVofn78s
tdRgAsiACJCzfac+cs1YGMy1DAUZ0j8CzKYrjCUOF0S8ErCWHwsdQkCEldsx5Y7YhY+3J+7q4X0Z
bDZz0APzEzS/BFN9LO9i4K1QAG9Qa50OFWgg5mb4lAGDu9bdfCcdlyoRC3P5i2F8cXUYgzbUCwlz
iTZGTsDJC59vj28pwGy/UMeIKmwKEJPGpMajinbufxaBfl4Ok46bPrSIkFAwLthdACXj2xGu7rIX
70ielYgKtaR1ryBEuo4gZQtVkoN/p70Ud5O3qqRY5PvtgNMCmx9Tl/GmSb14K5UWFlkGB1FoZQH+
n0GSAc3iERQb3oiWD0ceir3vdsirF1cV5QFQUalIkTd+jkmqQSwhkSSY/0faeSxHjixR9otgBi22
kKmY1KK4gVEVgIDW4uvnZL8Ze918Zc3FrMqsikVkAgEPD3e/506hfTC95h7DFODeD12wBaVfzUHh
Saefyozf2tH/CfF/v+q37DFXhspcW64q9ghw6egZg+uEsGwhcjVhJR1VkvRwCXB1PAIag/tq30Io
cERQDj/cgT/meH//LN/iimH24+hcFtIlq7Sfxq+UYviB5LLlfvsXtu/FB1kNOdoyUXhlZmHyMybi
8rr/z6NnK6A+4gCp+a6vrPRE7ZytIxzgyLgbo9h3kGKg1XlAX4Jf05gElyZEETh7M3chHdbYzP4k
3v3TxnfZj/7fh/i2/nLd6JJ84UMIiR718jlrJirsn7TJP13l24qjapHaiKu4ChQxKW5A78RubP7w
Lv0xAKk2CmTVxEL1O2wPjmqvrxNXkcgTbPNd7n+IcH/+Gv+9wPf4IyWJkBWWjTK27iKHG+fNTf8J
b/nHZfHfi3yLQBKIubrNuYjdfQjtUV+uyUROYr1qK+eHS/10w749fEOm0gHkGG/xetmjWPvLlO/f
g81Pt+zbk5f0nv62wTOZ50dRv4zWY1IYP7zOfyzLmX978N9Cy6w0s7wIvgf16vIM9IXOZR5Mu8H9
Kz0O5ucW0E4R/Jwk/3QHvwUSAZxg6C9LzsKPKrMTGNU/tGf+dAMZnb6UcpklVb/31ApDKczV4rs1
NfoeyXR17IzqvvphKXybUvxPeP77db5lQu20ZGty2Yhm7+KzSRR4j8Fto4F7MLE9KCL9//OLfcuG
knEsdAzhCX90JbdSC20kiSkTq/++AP+42/3ti32vtk2FIslDQtaVvI1gceQn4z/e4dRqsL69ah8S
7+fG4eW5f4/tf7/ot1xoVKShTy6RAsP7s23VgWUWEY0ghFutXwx98O9f8k/L8O+X+xaYRJN1MaYx
EtU3sI7reXCqn27jPwdk/u/6AD/zV0mAgdZvLzJYXWO2q0sI38dRFS47JbqAin92fP3jd/nbhb69
zEWd1kXdcaEpkUNdR0Wo/bQd/eHpOOjaEeWz8VFc+fbWFmmaxcaKc0udvExm6crqfYdyDid1Nxt+
//uj+cP7+49rfXuvDHPUK7W6XKt8Vqs3vXmw4h8fzuWefFtu/7jIt3eJAre6YBkSc1Rn2D+4+AHj
YXq9uLlXXGhPCW6aif9TEeffvxoubXyqv+WuZpHM05RyVeZG3IE2YMm2OM3TD+H9Dwvib1+O9ss/
L6Ns7WZoDZdZ1Bsrf2mo5/77I/r3u0cD9Z8XSNQkLjWLC2QL1JkCU0zJCEyM9vJEjf79Uj/dsm+b
O7ax25D1XKrrbuVMQ5IH5+6n9PZPB00c3C6GEZdylPydkU7fomybqqLhezUHmw97DPlsUCECiJRD
98asNYOYLp0BeDCvP41B/uFE84+LXx7n31aFkkiG0jlcfNGeyuRegQmK/DLWoqq/Gouf8Ch/vKFA
ZxgTpAn6P6a4U6I3Zp2WsYs+0KttgF/pizTu//2pfVP//BX8QPf89yrfVshk5HVTFlylOl1cQBhV
uCHHiP1Lpd/E83Hztqfu0N7/fEr4a3v6n1cb5KKFo4CFrcC3FQNrQxeOImJowZiS+XHUBjiTNd2V
4gMviJBrmHcaxf8ZecobPHE/+7EarQKT5KH9/VPojn1hoKJF5LhoYGzzz4dqZEJskzUzr12kSfW2
mDaq6URr7fm+qCE7IPywJMcJVrtVNGzN0jmtQtHmSRw5E4RCREkpFY8GfL/pGXG/qoGqlwm64jxv
Cq9UhriPOmypFU8b6aYfCgnxyAPmBvGLVNY95+C1ScsHiZdHC4Y10xloVvq5AnNkiV7tAgWraLPd
pbTJM91t7GbqNBzfDKG+0RgflYOsbYNx52xrudl+O3cltkOGgl/fR6ynGK6ZndRHvTlDNdO2BGhR
VwjJuVkaK5tBdWRpw1DMZkJ2b1SkP4HVlypPZag4pJM7rQcpRo0azQhO9pKiYfM1L8vtJikvrURV
06mNa0XTp2hVYieUqsI+OdVselOZf04p7p4jnPcQ0vnKmDwl6nnD1wTt/stQMMqedNKz0zmMMdYt
trLqV25M+2arHjGyiDjb7TkU3XRZf50aXe4aYn61bMvPOjOCZPaodfVxHVO/rAVWG9atLEGh1PJj
Y6inioW86s+d85hNguOncirzwUskNEXr4Jq584ag2q2kCktteNm4kfdp1Bv3uXg3W+lWGQea4U+p
VfhYUvuzObWukU1+tWCUmvHkwIpIx059qBr1qjSH/Zw5uIsiGh/b/QiWrzorLWlSuuKfhi5C85MG
11VFR5n0Fju30A7sNONU7jnSkxIvbteHmnFW4DmNCu/EXlGPjuVpTPvzTra3knVq549pK8DTBUm/
36yHYXjVcX6r4ArkPnCLqoyW8T3DKDibvXz9PbS9GzeKv24w7YBW4GlWACpfJzjKChxynOq6x+7i
d0som3PqAnLnlspTDAMgsR5zfWeqp2xiRFk/zfabfkGcDd5mHOLluG2RJPaKdcqahC4kghvl6OjM
FVcQb+HEzIhi4rtWbO6W/JKNGG21jLD9sFq7fExDYR9j56rBuUNTrgdccKStdgEaufmKhv7oLBHO
eSisYlcbfEm+rud0n/e/pvhOyFiRyxbQDzx64pPd4ZvVDp45vcTLb7PhTOm1tfBsADYpvIH9iPjL
Rv9pTt5gn0brvRyvJCv2tHQhkIdL/y4NdQC5PFjR+MRV0CHKWLOjqlK6ubExtzTqjyY90s6JlatK
ebf6AxZ5Qt/NRZSw2QAfIz8d0jDu95K4Rosqqcdq5F/Um6481fFdhrmSuFmn16n8LfSox9BPKKCd
P2fxmmwv5nS/rJ84Kcx2687xk90J125WFtOboRe0eSgLwnsx+geL4klXXFnQYoT5qNR7NEB/MYYB
Nie4PeA2A01OBYAKVyDZiQ5KOjG1tamvMN4nW14j3Wpa7vNaewboORt+72YBdJf7/rRmUVZ5TvOo
ZownFF5fvS9xYApfW6gmgbpP+/tk+DVr/kwgMtIQbHw7n63+teq+ZONQrraHLA4XCwhtCJfOunpU
bLyQJw9GjIa3+4bbjvq4OBmr8zC0x2qFFR/jeGTU2OIcbMKgcbPEkmfmSAlhjUu235ia12srrfY3
tbodp3OnPxdD2Pd9mJEAGtNVO6E7jqNS9WNs9fIG0Mw1uJNCRYh3PRSBbuHXqPKEak8dzpIU8sKo
8cMm/17wO07Gd4t0vH+f+yspfZS6B3U5lSKc5Z1mnJqUSZcIvzYFVIPV7tT0KssiaTil9YNmo7lQ
TbfOT5cE20H5VGmvS3WEwGHjdAI4rQ5FBbmHi2cP5Ea1OKP/hlnIaM1tOmh3nYKtwBCVxO1xNyRn
AZPAUbJzLIdjrGuu05/nZJ/pz2Z7R1gpNgpMXdQO74vaYeH4zjjJV2MGFo2dzT4PTJQ4DGwrhJKy
cbwmeR2b3pfi7ZAsDICUN2YiooY2VNe/F+anAWW73NTAEmVkNLvJgdKgvuLx7GnyY47PusJYXQIZ
okLgpfRXVoebs3iSsSOL72cYpHlvBYly1UCbmeOr1TSiSut8DUuCsgMjYtdea1k+/gx+D+8wy0uv
M8ugMk/zctUQ8rJ89qu6cG2Str7dr3bp68virsVZchhut7wCi5qs2K4hYJwT+Sz68r7URnJyLb+p
4iclEUcpsf2S+zXnIthMPPaEHOhYVafmCw2Q206fD9K6eilPyBJWh1zduJu3p4tLNQ4coZjj87KM
HsQrNEQvo4yRA+FyIqLp2t5enruNcKAWT5t0JxZYJLZrpVlgWmc1fsMb1zNr9cVJPnGkF+3wbNXH
BX2ogSKyS69kLIZl5WYELARYCkDpr9SWMRrXxmdbdPGO6LIE+uIAWJfQju17Q6IwLLWMKNqxpj9p
s8GpftzSoy1hLOpiZwEm9X4uy0PWyrdmjeVqN31gPn9VqwwMD8AksTAFjVK1BzNvDxP8qVyez3Zs
XzPQ/ygNamhP7a4dkldJSz4Hhzi1TFnpb20xeoW08ZyBetjSzCZbNGfD0Y78R8lzpu5Nm7conZNr
M60OIpZNv9WJ9Et9oAQwqbpnzwzWatVNWV92unVLgqreCM2LOLXAAbrROepO/wngMjIq4ptQKZfW
QRt3bxv3dd4qT1q0501tDoomTpN0mLQqajdE/se8jB+VgftiFdjemDR5dJ7QknzmsnYU6CsR+iaH
rj/12XkAvRWLsyxfuEBvfYUnevarUh+HJsilsGhLXwXnb+8Y7/HU6VBbgyt3vddZQcWgx/jVaLPb
lO9EPce42bRnsGrpHqE8zdMvVTnF5lMDYDh7dyy+9tOC9kNv8YsIUPLI1ds2hQ4YZoMz0HiBXfmS
cau/WL2AbD/jNXIn2fdseA3uldqhnh/7Wym7lZp7JbvO10j9qF5nw8ukMKs3nuYjG8tWRo55TK3Q
WaOyDIunFW0lcYfSZuar1k2xhSOPvuMWGl5c3SnGDf4a+T00uzh/rawjPmcpg2DLsbGvxXioYUPs
9EiyApBVneqz/KYxVBl5aWoGm2LeTTftDnDj8yivvPVFrVyrQ9XnQukybKxfr2Kq3U8ZnrxysBFD
MVTlhJyJXVkfLDPYNHwD/zK/pWLZuYC9sP1wFSOo1DujeNxMjmxMDKPcpyqWKrex/nmhC2pB4fP+
qbgQL/cqMtolmLrSE4ZPRu/h3WuaXxIcth5j5F9pc1tZb3V3bJMGLOqvpnucl9IfqveGdR7f6eVe
9IGQoEjCzZPY47YxYzPFFI6YqM7Dr741QinbMTsMwIf1wyflbwfupKKiaAstwYxIQ9ISyFdEkAYj
m/grGbEd9sb1lLdUK2mtrm8CmJUyelZ/rw7hNN4saHoZSMvWe3V7dcbdLB2L/qUdZCDDX3WaeYWJ
HpEeolmuxKTEr0XutYJ3GYGIlaSBqW6ulNB5VkimpmMPZGe8VfXDXCW+NFEMHjOfZJjUrxfRhSem
hMjynGNshPOV+Tr1jTtKUVuHeAwadTBjxBzEm29rCJAV01WszB1WJFILVV3cVi2O68No+Bd0nWSr
rgpUMKdTo+sPdscGYLd+Lqi2pGNQG3c23htlpxNQyc3GsBrfZTJlttS0nKDxRH0Hq0oz9rIVJdJV
Oiu79jqZQr1D+QuQ6bhs0fK85tAEzg2Vyu2U636P/0svbKq/QSKAikPtGCgHR+qkeal9M0iftjhw
Ps1tL17dNDKPerczO1/MPrY+w8KpCLU0jjSuuNNe03u9uBk235K91PId+M3Wrv2Ut48JSPvk8js5
caYtQrGweCTlhBvLPObcBf0UylbQUirB/2Ihqt1s2LzFV8zcIesih6yXW6v83WAdmIK7ui6dXX7N
84h5G+YaBexTQZmICbIpTPGBpcEGtIpIGPsxKqOLWaufkWpt54R3HhJjACuq055k6VxCsrU9qXoZ
2CoaFbA7r2KkvCpMGmpufl//jlN6diPMJcjAv1L09i2X3a1bOJlH8zQZdyxqXJvlaoc9tfo7MVyw
Wuq2d17mc/4YK1/O5poWDjwB4l+luR76q0TZM71snColyJLAUB/wCsBIIn1GH2VwCi3Z20KpP2hZ
hC5+ZurQfEnLN4NE3ozPtROgeBeLr/vlLeswa04dYKtilzTeYF3pylHV9pNzmtcTrL+iCoQM+mpP
nUTIN7woc3u36N4Clqzxs9/p8GITsKBZWhG3nf2GcZkrE6YfN09+qMWzkfERzlVyk2XefFfNHLbO
8S91eK0IOa+pcNP7ogefdhTNoavZSt3V+aXr0ahe68VhK7A4zcMUnkWxneWjdaLnzjEKOQHWP02q
hwWgAMnPFm/F5SwP2+ahHaJeHn1juyI6dp/afKzvrBzaQ5g9C9NL6oNIsCe/mW4vNK/qiBewlR8R
uRQ4La/ojkvxrLKzPWDNpKQRoJpOxkpn32Gwxn+/6r/W32O9V6Q9hgVlF6z9Qz5SqwU6h1jy0C8n
Pb9P1XstCazSU7Mvfrl6aOEdYuqs+TADaS3g/cYbT6VSD2Bg5UAzaLGmrrFdg+OS5RvlHNcneT9h
6lq9WGY4lYGtnq0l6E+XTS1ZvT5/EJPu1hCDhubNbKOCfZB6E3w7F1MRpf9dAsUYluvNuS6sU//7
MuhTLq6suUtPphCoDMTCjWyDfpU8oRy7bm9SqKAIN+9y1lgZkg7M2P+lcBSKoK12iu6vig5nDp/0
Gk0cmNA1jRwJS7g3O6FQEiWzX6dXKdQ6yJxsXvutflWXQ4vH5ObptVdxTOZw8ymavcxo6HBUdT9+
gp9Yd25xM8mnQX8cqBqTram+omDh/qCSlRe+lD/a0teY7rf5dz08juOHPl4TZ5XXXoXnuF53DchX
joyDJ1t3WRuuzU2xRLbxKsl+P71N8rnQv/Qu7LCqjT3gwUTTOvMHgz7M4LXv1RANJREmRFyUyJ8t
v8uk4IotC4jju/4LCl8Pxv8wPzWVm5wJsAPEpuLOLg7SeK2VWlQjYG/6kqP/zop3wCG9JH4e+3DF
q7a7SokH64OSYEm/wpV4NOavrH/Mx19T+iDNuFqJI5gcTfrVmhhMP2TJs5AipwDcu1PrlQ7yg4JE
rr23iKA1ZtX2Z3/VzJ+LdKzLOx0hLZwqhXeNHACnMwylfaONRiooEqjWcvId+cbhxejdxf5y5ts+
PrcVmc1Ov7dWfzIiqQ50FrCdBkbiFflHX9Jra5+rtXPVXUeIGe0PU3vaZlAJ21HK/dUJMyMaTZ8l
DIGmsQAWXnfyqQ5kgwM13Guge0/y5hropctHjc1YuQfcbHa/TE5Ba73Le5RcpNibL1lMGx0x0B3W
68kKtWWfgIadnmyVHI3ixqqe+vm+cvDbVd128rIEHt3au6t5MJIBFoPH02yTvah3AiWR9GXQkzS7
Y94cnS2IHVc3T0bzBJzB5gx1jSkEQfXW5pi6UjXImj3AoqFi+imfXf3KeWmhm76V+RnDDo7g9V1J
eOdGlElo3ukxLYXdNN5uHHDzq1gPHUtndiRKktRjr8WhTGT+BX8YcOjO2eU/ORwAyyurPTTD7V6w
nbwPpFkn5EkpcVX3MUkw7R0nZk3sjMIdN79ziPzscbKvVsE2H5vko+0Lt4HrNlx2AKMh/PX7YYpQ
4fILW0+UIEiMoNy8CmngdM2QSppE0EdMw01UBoRdoJWT7HEQNc56cRrHSGDjxt2THi4Zd/k6ml8Q
EUYRLu25epv7Q90/FKRv83ID+CNzfPC6nXW2jWDpwstICGWyi6e5RjUOnZwS1cPOGnlvEjd7a5OH
vrgqlxvKUbW2U+EZytLLattRqj47600/ZmFdA4pOctcx93UXsJ8z2jxukW4epeElze8MEV4qV1nO
xuZowaTvDYbS7Oq9WG50drBLwVT/FEnsVSqVk5bhHN1r1Yj3RR1DkX3Oa7DGZ23YdWowYnFosNF9
VBORCESAT2SvXpenbaNe5vZOmBt4SLr6Ln1uGVnnSqTIqX6QpOdi9rNpx52Tl8gZVxd6f9hxR80W
cK5f5/6W+KpzqzfX0g2JUMdoaB6AcZO6Q1btG8pF9yXo0n7aYfy5SvscDeqEu47HLbS0h7Hyk9fV
xhNmuBophWrNU5ZGNgd456RTrCyUY7nE+6l77A/qbHlSu7ePBoKX3k2hwBaviXJvaysUJ+wI2VGp
EPXSlZaCUI7PRks9dQwMsZM6T+vvVhSUBZ4LvpAFD9tgRoEdLjnk/f2lDnwZ/HI7wze7qEYaDwLZ
HrHcu3ynmhGp2iMhMtRweYphkqa7Zguyj2lEqFy4sXrbJ1eFGZbxHs49+Z1QQ7EdCuO2ym8ofjFc
SM5Lqc44TkWggObX933mx3wO6MvWvhYP05t+gymPiblFBoMugufaF8eayisEY88knc12q/Bri5Kl
a86u4zAR5eEWOFM6TbFCIw7kZywBO/W8VS8UQZ3pc5Mjp32adU+VfLWG0Hp5L/lCWRss5vlC2Ow8
tfRi5WnmVEWxbi0Nt/yUYFdY6Ej6aN6OZXcFNSbYNgZxqbNZMXxPaqUEoW79ZVDEozpPmPk9TK9i
26XtzcjBktcu/s3wYWYEw5dRBWwsEgm1HthVdDnepueZhO8hJ0+LB2/JuA96kFoCD4jZ7UdYz0SO
8kGhBGaPRw5UCgTMDPGMupufWT5LE45tdbINTkwvU73DgoJvTMXBQp+E3WUbza8dbrLgRkg976BL
b9fC/pDih0wG5cPrl/+G8al9OM01sWmEg4Xhx4VvezVBrZn9JX8qe/yZokkK9HtdBD1+tYVPdyDp
bhXOWvMe4yaINektkyBy4RG9Widca7/t9jpr0Apm9Xo1IosELeEphBxCK+ZGjE9zuVuVj7yl6NRY
HBGwpCb6wpH1sgFXdSq6m4bvJUZRgvJmI65VTu89Z8MkeVpqleVbusuYXlwrq4dxynZaQ/Kogvyy
rS7cpCGodAE3dHnXu8FPxuVm5u9teSvhxLdvyaXl06mOudN74+Dk1js9nNkbB+6tMY9xZOTTY2YL
K1At2QyNehTeZGQq/qhmuaVenm/KPsu7MlpFJ+7qpOBUMMkNpVyc5KcE3KlcXmertAJQFvwvh/ZJ
NXJEKSRdPnTdnF5thsBoK9Y5mum5DopNXbOq32tyD/OjF/EcGobID/pc7w0c9kwluUfnZ5/zYtqp
SXkzDM0U1YqpHnWZin2sGQYBXXowKnxHnckTei35A0pacLaBXLRhDgJWcZxzZ6wWbGr70eJ9sab0
sJTZvWSp+6Ls/FxjO1Cp5vcXrlaXy1eSVDHsR2m+T8xdkU9qWObioVTy4VRu5jXizV+jpj+KvkfZ
H++72rkdN4qU+UbeK+Z9auLbKltfAwglV807I0QZXPmKxfDdoEkfYzL9zqSWcIU5mC8c+eCsMv8e
D+UO2sTH6HRFWKIR7jonubb6sX+2nLZ40VuzOikpJ8p5quwQSZm460s2ok5gVj/Oq7kT/OBjKrEq
zGyer7WhkVK/Gdvxwc505bJP0D70y1WuZ9fu60J81LOUJac52WbrUGqm0J9QU9TT3bIoPCeFuj2B
SY35tGsxq8p9lY9YJy9Ogfkycu5GeWTErBix/9Dbrr7Ju5XzSTzna4JsxZ7eaRGMbPqSknDFdMkP
nRV3slcUYGtdBh9Lx5NFrr9PhVA5pyg9m5UjKcZ7bWnSeEzkOsvCsk+prE6W0dAk2bL+NGRT8YKh
LLz2bZCrdT/hoVG4mlExP6kDhJJ/d0Ul6Kd0+KH5mZzX86E3VWkMHHqSsOLbepyv52TpKxbjJY5W
ykyxq1DyBoRPMo0NrZB4tqPM4T6Rc8UWxf5s0YzDRZxaHOek2/QyGNeuozA51kNiLt6myfXlrB43
s3qjqWk1P6VVVXLaspyldK67YpnivbWxVHa5tcZ3dpuq2TtiuqWgZzdbpjvQrk0BKdPOZCAZu5GG
4fgqnfDqWbMOmoqj1Zc0JI55EmxSDU6kbtrITOFRk120sqW4UWylsrdip8JMtpTsnPMUSDQj/YVv
bbXczZkad8+JpcdFx9mo6YHXV3HffdZdrsRRCvwZM4VsmNtdKab+Azx9v0RdpWdfkyKm3/2U0SFk
tmeteMkWueKoNWW12GuOBDzZHSQbbwUod8PUfypbqk37eFBi7dNSc0PynaWRzLCR00ZEyehIIe66
VoZjd6aDqFJ1AGAFUvuZjLuzslBfJNEctdqAaFdMUm3sO1NpdkpXJEBHkSCFlj0w1WjOZGHyzHh1
aPeDmWLOkDkUFHCmm6pQQcW4eWvdTLHXJtwg6tRruvqFzkoIqnJa0mgb5rU6OsOmigdjsRw97Eqh
sq31Qs1CMxPxa5kpmuW3qxG/2vKofLazwc5fZrALw6Ls6cE3iq3Z0ZLGotlhptiq1xX2PAdtYP+G
Ma16dblkh7EEAH/ESUkqA7UtZloB5TDAPZEmizwvztQxaMz4L3LkTAIvFn1tgqlWY59ievbSVlry
3mgrDmEOfgq1NyWFqX7OlT20b02j0ijAarSOPZEMjMnKE38GzrRVxa0zirX4cLSN9HrTwUxHqaVI
b3VFqKbAIOHdK/IMM4BOM7JdmRWp4ZftXHaMRM+AZJWybZ/7dSymY2UuVFTNpcc9puYL9UHNAqxv
Rq3aBLd2zBO/2saSiYUCPU+rDJRvEz4G8vBC4QgyxkoxuNLQDI5vJAWFlk5IwxKmbWZ+xKPW6xhD
zoaym2sZ2CujaRd2wmBNL3LalY3fFCI+mEutcd7suo1eZ2qUfKGuRkNC427Y5+bUXeHRqZzpcM26
39VaMwZLu1HYNcqWdV0Lpg6ivlzXzi87ZWuwMspWLeo2hzqeQgDRbgq9F8nOUvtl841Vzx4MqTTJ
vNqJqrI0dlXLrqMbUBh62RBeLJed5BG2mtVX+/LS8m6c7AUnFGOkuM7o+YMqTQ0YYiU/qHU67bWx
GbddvjCJ8dRtrUpJqF8LOvrWsD5Uk+KbeS7dOiJeXxORbmfGqIb4y+6dC4Jx0TQlspI8lT1jMfTG
X/VJGXB0YGvf6ZU+qrcmnrjVrVHbSwuYvjC2tjzo22pIv5JulZfffcJucD3kWtzgI7FWvE95iSM3
vUXHfF80u15OKP3ay2E82QYFjPFIGlvrnd0y66ZbC0dRg58yb5wybcsdEqVsfDXQ6xt3ZqtleGCV
siMFGe/O9GIlY58dp6TPu7CHfFGzcrdZCYzRUmq/MIWALphblEu4nWDu9YEcARBmyWZdxDUn6nKR
kiUATL4wEaku42WatI6/hmF16l1lypibTXmNN0ZXLZQpxlguHE8VC82IUW5waeUhF5aL9bYDlWcY
yiWQFLVYA1HlDvUmLba0nWbPFF0VaRMV5TdHU3a12crLLhlizaYaXs63eaL3+WHVsiQLltra6pDx
D6VhGrkkLK6akzHWIFaGbKtxLpP1aNu5gdOLWV7mNNaEAcnPIbFLrAzalZ+jZDFqFltAorardEKt
flnECK2zT25rMrzZpkimz84ij9xVwlHLmsG/Kl6/5pi21uxZq5VXtyDScZoISymz9X3dbuxPJ1Vb
M+OjmwvK0VWptviFGXknkpYmTWr3vyqjhZRKl2Cs5tdUaurPJDfl7RZSLCQTJV9EA4Z/6Cx/0aoB
buNcZ/KTLjSx3CZxRtkLgwtNhHXV0QpvLXV0ftGYVFgYCQNMwsXTqqQYXxiQ8ssuNuFKJf0oOBuV
2hoO+PQJZh+mfn4xs8p5lseFEp0j544R9Cwzmf5j0VT3s+00dI5knMwbzJOOdZUtq2dafZOEFeph
ZCN8gtQ3LTys4VlpNL6UGf9Gb2ltswpGw2rem82SIRXOy1bQgShAcMrKOq0e3NaBI+TQOfl+Tuep
j/R4oxoNuB9bgKrS+uGoqfZa3Q2tljt72CsJIFnBe3+qbLEOQQyBGPIhbo6OV685hu+bWYgiYDXS
rGNoS0oDhors7ZD28uwEEvRsRkadjabLlJbLdGI6FoSwvaZWGTC8v+DRMgwLtqprS9lny5jium6l
WrS72a5b6b7BpMz27Gq2bQYblDSlfT84yshB3ewOajyz8hmytLzVnlKaUlCjH0c7xX52kCdnfAf6
WyfhVlDPbZK0o+sub72fCJX5jngQlwSAmHeddZ2W/O6VMZ7JhSwGg/04z6v5/5B2XruOI8u2/aFD
gN68ykvLu3IvRLlFb0RPfv0ZXHvjlJQixFt1ge5+qUaFMhkZGRkxY86NpNRSulYj34Id0DbQYi+c
rPTqW0trEcyk3h/JXrsug65S1HXphWX7y5IHySifnH5wO+WWGd6OwisMjsFKgg/CewhUr6UH0hR2
+2SGuey+ZVVn2zSGW1PBYzy5eqmrtNOeyyqw8rUMFwituMgLecvZppknr7apyfAZOSSZz5Eet/Zn
dSitpzA3pHsrcfWCnKFXwrvBD/P8Z+4cnYLGKvOVK6alINXhBD/nMBdTu+1zkinoibLCsNY1EkvR
uu4kjceirMvNKhzUVN/bHLDy4HmQS+xx49696SW0tQCde3aAXkzau/Feifou3ERcAuUWuV4XaQw5
qqSHGqUlZZ/rmpQv8lbRn3PPzn/1vMl6wAX6e6i2L0MfGks/QPurVql6kHht4hpBwB2zVEq0rI8e
IiJ1mNWvTpy16Jn4wbF69yNyyU3WNzU98Mg9omfk+T4PTb+T9C8wL8bRjgngIbvjtWUV26GWg2oF
ZzluY2h+hfqAVPnDPrONwtwlvUJJuDaDKuWVZ2mPvaSlxQ2YRvq+3ZCTLkl8Zv0mGIljbxW7Qmqx
aC0dQg+v4cHtkOtq+1qO6KTCrd71a0blCgpYCr92gXMjruSEpNOU4fTiJ0RKIe3mMgSGFpSGWuzl
urZ4xHBAi5XS+VHNRy+Nr2Vz1NWt2kqG/U1N4lwD+9ZHKWXhqoyrLUBp2VkVdtnlpANKjHpQSnDe
OUlocp2lWhgd4aoNIuS4org3fpD9s3SUI8HKDBw/nuZRFKd9RyE21s1+V+tJRwLrVlJQbXOjr50Y
/vBBpbwP42PxM4/LMPnWgbopnksvH2pvcQyzoHqNTOVIOZo3gil9qRupal40W+OvWUZFKzVvqWPm
VBWVQqspd8pmau5tX0ndZZO6tnOInIjScN44lBbD0MmGh15S5XqTxTVkH1nQh80zKnth9oLj5cet
GjNY+6oaKBF87oGQxXeFDac9T3aDmliL/hQYEFXueP78T05u5kZja2GM6v2ahffu3u6P9m0h879u
bUnv1af/4aJ3i4JaBJpJ8dGhEW9ycpMWWdxloyeaA+1ybjaLgAArrWbgwCPm9hwNCxxWNVWTOKuo
hoiGDVqtbqOYEejmC6LeAcQj3nocGAwg031VVyOf3wxE/QPme2ESviYLbiYVykkB4R93PdO746hW
DNx4g8BmsZWW7mZYQjTyRNtiVibjEvHLGv8YFOl+iKo8V3IMAiz1Imt5bKS/HSnROV2OocG/LluK
o4u8CYqilJo5ogJDmPSrLSKAOgXqNK57MptAemHwCbm5ItaVe7VIPUqNqVp8rY0EcYPrX1ScAIDj
Qtf5AZBtONAoGQJmvQIYEycNuf4A+Epy+6/HyuSt1tvaQqbaN/cxxb39MGdC62HqBlLOjoDp7nOZ
Ez+aA6Q5ViGgcFgC0d82VLAxuO1XVOFnNdInrVoIecoUpiCrEDDcbdJETdVlWKVS3So3rvnr+i5e
zJB9rOvEwrjNJ9D/kizSaOVcX3TGOkjyH4rsM4LnA+/yQguhjITwGtbfC9e/99Tydii1vSbtK2DF
bTC3x+NUyMWB+eNcIl1GHQ+l0/o4l3wIdtk3IPsLY+scIJLYms/X1y1OPODHjmzpcEgphglninA2
w0zW0iOBc0HHL8vzA/Oa946fbiVJ27dH96Dac0Rk4gDTfyxypZng8eH8EwaY2rwLJXJlGKTiCi28
YNHLdwMQMe2TORxnzsZU6GF5f4wJE0wA4jW5g8udycD81t2qHYMHLngGxH3BatLK2lir6xsqeqq4
PGFDUSByGwpVQHjy5jatAH+2fzsxZzBPqekoP9j2+MkUYQeDsM8MJwjBDJeWtdeiKLnl5i5mpirF
7zRagcFn1BnSGV4QL4q207o6TmvoWgblm9t/D+QvvhrxaGSskqb19V0TR2FEY8LpUzOFKoSDsRb8
QUAB26Pw2dIdvm7mgptItCNsXVXZ1F567DSqtCxVMOIyFZvW2KegV2hIyOYz1Htbv2rnPHFuhaIn
5pnSWzQLFn65lkbq12W4GsmnQNjYLyNdL13hB3mOUuWCuYAFq47NHaVC+Wda4uijm+bFsT6CHhmZ
70ar4D0GdCERbVlnW30FccN4DtzXZilv1JWp70cA2n7uVIzf7zSiiT9D+L6aFfmIHbTIuvC04Z60
3V+yVclbPY0UVFUVazvzoSe2m2k7m/4JSQdCwMI1JfNCNKSYdZdr7YvpM721sDZH8g4EPugMGusQ
dl/kA+bYgMRTM14jSOXotqxqkNWI8ZSSVFDwfwDvsZOXLnZf5ab4bfnLtkr3pfb2l6v8sMZ0lW6R
dJqUzs8vrYSEwC2gaF2Et/YaqUiYGIK1+6s59Bt/Vyzlm/mhLjG+iSbHPz+5JyXdbn0vwKRbdsuC
iqSKmuz1ZU2asBnUQtlm/IbCIe0dPTficNAhmQE7NJg6+MPs5boN8d77uO5PsiZh59CX0SMpr5CH
44iQdcfOoVWTTdTQ2Sfh65Zumz4nxhxpt3gOPsyeZBnC0prKQFRjzGOYrQYA+nisvjoGI0r27fXl
aWIK8WEIl8AZybnZxvPPVOaB69Q1aZoH/f86uVcpRtwlN9aLu2Wa5lC8Ak6iHwp3sb2X7iq0a8pF
QvFp6X/vV1SbXWXVrZkuX6XLudFbdWLvTSa+P9TZRwZE4bdFMY/gQnK1RfKu/bQP/Tfz3fpSrvs1
MiS//Z/KjrbbunsHFhk/gznP76nFrMEKk1n6a3fdz8QKMVSwVVAOw36mWwYTp+JEdTX0nV8hQrtI
y+KHa4eruuUBmej6DGnAxeUjGhKugMx1bcQEMFQd1XUQhYdMc9Bk015sv7hJTGdH9xcM1NExF7Zi
z1mfOFVnyxQSE2/sJWZMIy/6Q7uGH2gLLMj7DdvbYmTOAcLlrKzX61543ST1wnMndHkl0T7CZKE+
BsbnUhpmMuXLaKvy6LEcGH81mGDEKN8Hpu5KvBggzKS8CDyhYUTTB/WQIQtoMl1zfT2XnoJKOq0u
xPTAN0Nocb6ewfOV0GYuE710eedFEVqz4cKgQP73Zjgclskssg69jvClkqLgxUirFXjN1kpKdGx/
yL6/um5k4sEz1gA0E757S9YvhOl5UPoomDXGYoC/fQXk4GttljdHWphSMqDQFqnxSmH+yWnUz0Hr
UPKPfw5Z8JgH4XvmdN+v/5zLwHj+a9Tzra0qPYo0mzmLDjBkhHACEI2N2jDlwQTYdVMXE9EmOerp
yoXY3wWGWVDQY38BoG1B2i5HYk5tB2B7le3D7yhlr7zNnAzj5WFQTZPOKzPIqg0hivBVj5GU1kcj
Z4VN5DFIUrxaqj3HNzCxjUBMyPVMKjtkfIKHMpVMy7XiQESRcaM2FlMCTAB0/oPUz3H9TJlSbUex
sUIxWMx09M50tMIAdZnpMoOE3VLLflbNrRLMkEdennHSKVPWVMoc3GUXp6FKXSP2DJ1WdH5oKkpW
rqLSH63B1AckzEMCTHnGQ8ZtOk1XR3OMjSvMrPO1VDEDqQy67F6jYVP/0kufcvtTmIKykm47bW3T
Se99j8dXttHar9ctXzqJRrpOLUfRFY33nfD9QrPXqzTSUS5x6coyF5cuVNQ6Z9anTuzpR1owluSg
SRV90ULMLCudXl+sqhWI+z2MB8zhohm0KcC9LOy9tjUOCNFB5HVrLPu9fnN8TFb51oUv9tcM3fPo
98Jea7KGxLEGUxD/EU5jEcptO6j8li5nqkVNGV+swcbSUM+WbQ+yvK3DXWsdmfv0zL9l5eND41gO
zSyTfaDkch52Ss/T/Nw+kq4zuylV393q5foHveCz+LCgyyo0z7IGvHe8U07y5a4y8oRpOX1EHsMW
wBi26i8BC6PtZa8YEzuujl+OxUreaNA9z/MffBQDxO0lHvyf/fEYn9hvAy2N1IgVajUtsCX9gQ+B
DvjPU38TxUv1p7MFUL8OVs7+uJtZ/ISfEYjQzuUD48yin1VKT+jw0S5iuMpExn6HoPamurHbbXcT
3TEkgbYZEwEvkrRjWum68cvLmrtNsXRcSkUWwBSOEu3QVvdCQ11oPdQrD1b9Zs+RDV+GQMIemD7e
KqwPBxL2Ni5zKwIgsEjRd+TZsujMg1oWhwpx9+uLmbQEfYU6Mv+YF2oEVR36R0XGUjQYy9DJ92CR
oM34djS1GQLlibxAG7cNmtcPhiFZcFjVcvOm8Ab27UVedisQXeHKhziaQSzoAxbwBqz+TmkPGWCS
HR7NsA+jFk4mJ3yqI+eyaxouetlj4lORdgHv5njuWTmxh2dW1POvZbek2WaOFVAUXy253xwZbWrM
eOXQF7v+uSZ878yUENNgG+kS28OU0TsMXqKhqX5XpWR73cpl5ATOxqkijUYP3BaL4pCS6InkJCrj
fIc+PfjybRt1ewOFSjd80PK7vvj7LRwtcuPDpWIbvGfOt5DitxolQzxKsUJObVp3hRVu9eEZ1MSM
w19wx5hUpUnsDcXhkaBdFFJSFRnjmiSUyq3/GjMz8MV9cx6qfbnMlkr9aK+Y8Nz0EiDmBW2k+2o7
V8m5vIrPfoAlPF7i1DDHlhwwh0HbxjDEy9CXXP+AgvTh6PjnNoT9VFOrl+NxkeW6AV27GXmx6RVZ
WzrV61nqsMt3tzVWBBTT4WRTFBTCVUGhNzAVZvui5N0sHokdyyh9Awm6UkAG0UmdW97liRu/oM0L
3zbQeBFf1qkkIxNaKYCVoTIBmbYrYYKQWxKb4CaF2CMYk7p700x/W8aTFTMvXAevFmwEDcDN2lFm
zstFN4DtJlzThIQQiOKSWHgASdSU1QAgUN9qGyda2jC1bJzlWF4wwejDVjArAjC1BYgI2pRhiW6W
KCOD7zTwwY2jtlb2Y6DU5NXFr6EBk0hLfsabLqMOXxXUgEVXgOTxIxU4veqdpuwjA9Cm+6YfoM6S
lhQ81+qDdGcvvK/dlmLOcTF7x89ZFaoaVipJtWJhVd12K1quOwO+Ad5S/SOCY9S19c8hg7izTeXL
jbV5iut8T5Bzl3lVacRtXnqY1bfmwUEGiqETRmofml2x7tYgYivoqZE2v53/ppdx99z0+NNO9jlO
bTv1Wjjj9O0oFWfux2prvi3nsqfxljhP3WwZPlg6zCZKRBe0hbAiKoGijL6DghuZebhyluYDppbL
9G4u3E0t6tSYsCh4LtBkNz6MsaibYFutzY28mzMzkQ+Pi8JNHcMyIXEWQh66I17pN9jpl8MmvVXf
86/Zk78xV9CWr6ptDdRnXy1BsUAiu75+QKaX+Me0kACUNLKSFiqtj/2MDsG2HYX3NnNiZpcXx/kK
hcu/NmG4SHXM2Baz4tlNVBZzJ33OxPjnJx6YF1HLhAEmmo228Zf9G/m9ueeSRBvZ3jR37Q91Lp2e
uJDPlzXGgRObzDjEWt1j87hWNs1jxORevx8DDMj9pbqK72M6DtFL90aPq3xMXuZIuCfXrNGt1ijV
aqZY6+vyNgnCYVwz8xe98hh179fd4zKQscATA8KmxlapdNG4wK6Unoou3RUVpDGg+6+bmUiwz+0I
G2mmmt+GJnYiVPUYNtx6h5HPdRh7gEt9w+TtTCCZ2znhaIdRwaTgx8I0cnha3wxIzqzp8qF3vqbx
z0+c45gmbTlorGkMVfJd8IQSMOwUlJj/45ThWvrqMilbLltrQdH0uvnJg33y5YQryMw8MGsu1us+
ZUzAv03STypPsowBSUV70iq89dt1kxN7ahsGhRoEwkHCiM/6APy0pvjdsHCsuwBiD5VJmesWJtzx
zILw1aIOTQkgmgzxRV6zigHrb4pQt29StTVnihTjXyVcNLxeKcHQsKTuJb6/FPj0ZEsqh4WnMxVo
B8vkeFcxWtAoc9f21LadWhJCcFwMbWiEFQPB+a9Ie3HsmWLhBWOyOT6ETpYiBt+WFMn2MVCspBdv
l66QJpD34SZZHlftipm3DiXJhTnj/9MbSFjimxCZxDqH0dsuLJ9soHv8BWIQHhYApdpvJchnnGLC
0+HypJNCp0pnmULsGOENjAWNTEudybCz9tbJ7pPFpCmj1cabWjeU7/xqZbZzorza+GUufESxbAvl
BbT6xKef7Oo1UPYch4dIkCEbB/GP/q3Zp/tRYodGIjcByKk7CgWbdqV9sm+Qb9/qD+mN/4kHxqiv
9Wyt5FlB3YnIY1voTKk6hW9Oo7Aj8RD0JpTiw6INI2knp3b+kkAW9rM3qvTB98GZwsuSDsvrh3Pq
g8PYKtN1GvUrxTqtR0ENWKfPXeGY1ZOjSMf7oWybuxz50iVk08zqXjc4hjBx+6F91nTeUniZiONo
KidvPRnS0cBwoNRg+tWBTchivsLcADm+Zzhjc93i1MbybOPpLfN4uZBk9Uy58z0Zn07CHnz64Fs3
VSdX92Wqy+++pre3hUq/+B+M0pFihQ71BfGSbxKN3qhZDwulgZsKSsRCv6mh+NEZ/4wof123Nhkt
7BNzY7g6ubZgGpPkJsPcSBw/rMxlp36IpEEDMZZjw2/xm383FyymArvNztoaQg8OCPNzo8wsGkeF
GSrID1oY/Y7WwmvrZqs3sAVcX9+kl55YGv/8ZHnVYKhtrmJp5IPK1W490NOr429x+3Td0EfWLron
Uq6A3wh/zgXTbxAYRl7HRAf77vgp2B3X0X0W0FgLN8567CVIB4eaRrDUmI/6qHPPgQqmLpbTHyB8
yQLwfGCO4SmEOc6zd0FrzmzmRCWdAuXJGoXvpmst5y/BhPUCJYf2JXqGpWwpraFj1JF7H9bV0yix
XcxWoibd9NSy8B0RM/Pdj92tVgrpfrxpbtSv1WIBTw5PNGnFbORcSjXlpKcmhYTOj4Y6k3IWG8Mr
IEEnVxkpHOO/rvvN7MqEzM3JNW+Ij5hpkTeAM2cZHcCsSOtmaSNrHe7yQ343C0ifukTpSVDmNugL
0GI/PxZRyghUPK6tUI9fa6ranlV+OlrJT4bzNi6kx7GdwF06R9U+FcKdseHOmdfoKwqpiVcDDm9H
F819ae1lb00QPhnppzBRbzyQ8cGc6u0F9m/MhU4NCmciT4chqXsMNpsjKAJ/aR5Me+n8NADC+avj
qv7iPjjvlUkBtf0iPSW/aC/M4mGnYtDpjxBOjRYMfRV1/Ai/N3Zm5a/8fg+F19Ga6VtMftST3RXO
SOOBqGjHxVJKvU03ybYedUxn31JTrzc2lfFsaqjA38X6RTOEQRmnH3YU2NrWR+DZ0ZJZl6323Xhz
4clbzgn8Tca2E5Pqub8GdZG7vQRXpKNDAdnvwkiduXanz+GJCcE3lS6pbK1kVeNFqPnr4rV51G7o
1S1imJKhD4KKdgm172rm/M8tTXBRJk9hJh3vjRHpLmfL+MV59rbM2m3y+/DGX8MXdsxmjKrTrvLn
Ewou6dVGUIQFRvVtD0WVsyyf9XUDueBvAxID2rIQtWWL6h7Sx7GgMrZl42W/ze/MG/VWejq+dt+g
aZj7BHNbITiwWvauQ4F4/FXH+7EB/uHD1af8XvsEfwBCL3No6Omj+WcfhBhPLy7sIgu/qqXPqXWn
Ws1tVDfrMChmdnyi8D5Goj+WhDBf94wyt6MHu3fmIboJDs5a3WtP6pdiUS3jO0qpM34194mFEG+b
babFTHchV+h+g2x5G+2GPahcePbWULLeanfZrfIuHeCB8lbOr+vWJ43TrDUUnUonpdvz8wrAAyqX
BONNk/mbVDPUHXOHr147PAdN8aN1mAQry4ejX83EQHU8phdp2Pg8APdJaULErfhaR+ER+BZBECaK
Zf7gP0AFuYM8Aaai5It/L6+ilbRiMgjapx0AqAfjFea+uYLTBNKR733yO4TvPaCxoKoWv0Pfwv6J
mhWNng2EEFt/ZsVTj5RTQ8J3hvtBrSMZQ4PfQkDjDc9dDSYoUpArGmRppx7nJEKmQ+WftZlCXxBt
8tpPxj1uvmTfq1/xChKJZbE2vikH4xDeRJv4Tp7Dbo4R/sp3FQs0nq2mdaBis+CtPerXe2tzX26k
bbxud9r+uvtOn9aTFQr3zaBmqk0KNHZ0PGpBpLnZUt/DD9uu3IXxFszmCNMWEQoZm70g5Czh+jGH
xG2DGItQXK3GKYXjMrtLwOqPkr3522wJdjyBwn4iSkYHgioK+FExFWsiLTCtPB6YilA2+aO2gwVM
fhgO5oYyRT8X/SYiuyOTaBq0H+m/irOCfViC/YO2hlPZrdwD9A5jIJKWHQqJ7WsC+eXhr7XHyf2o
lMuMJoJQgTBKiEF5rZRRNdYLmk30rCx+dAjKdahCrg16K4w9zNxeE8+FM3OCyxhMRqdJSj0kT4on
x2t3tft7kOYUb5WJc3BmRvATHTSxj/gAD9paWSQu5KImaiDZXWdvZPne775a1pcYQQUF05Ezpzc5
cV+O3QcG3wmtzkWVz/XLmLFpvEZBzSRFa8k4FktTAbICb+bMGZxc6Ti9QkvCUGjZn98heRYpVjqK
zKhbijtrZWetk1uogslG/l4M68NZ/hgToQ6lEnI9EzwXHBWXjaNaEJYA7g3j6/VlTZ6EE0OCV6pq
G1hgmwnXZbhGIAJmqJnDNumIJxYERxyawmrLCAvQNMEC0sLyfDN4L/9/yxDcsPX0PoWsqV+0cI6b
CqTgMyF4qp7C7M54ibOWS1yiE8SZ5sUsI3hX0fHw1nDixtFtLz2a78Yu2cIEQOpkrWLeczBA98tQ
PcgZAuPxod5dX+xHze0iWJ78FuEy7zvdN4xxSy2gYOoqh5R3pberZgNb28ECQRrmD7qxGbWgxx82
vGcosqBltWzeq08eY+zoRUB3eh9/rxvSvWgzP1Iy/dX/bJdwWsym9/pi/CD+EXkUikwl/U9GlWdO
5bT7/p8ZXbj6IfiKkPhjJ45w/vvZb6f/fn2vJw1YpIw0xqlNfOQeJwU7X7XAJSfBANkLg8dBEnz2
u2wmmZiMYic2hHfGSPQX5hE2eqW9hXBsXSnJB59vBa3B9eXMmRIeGFYGD5ldYkoyks+mySheEm09
+90t2p/XLc1tnOCjYX3sY1vFEsRyd1kQ3VfdXFI7/hUXx+Bk3wQfg6i+N+sjJlrawrpcrivIg4yo
3DRQKR5VGNuUmZM3VWsAEemosKRw8TCFe34J2LFVQR2GWxtIRyw6sCbJMr1RH8yFcYDo6cl6nENi
TmW3ZyYF7wCs3Ok81XryBpX5lk28YVx6YT7E9yowF3mlvfnr2SrAlJ+crlPwk7RymkAejTJM8Akg
nBvtgArTs6Ng/FQnSyY2IRdgLGMWqzFV1D1br+A4TRXXhdOM69XXxT7dNLvgFoKb+1EdL7/PP4GK
J2EK34rZGYMxWIj+dLpowZ94xAWJEmM5CpJvsmavOzWEN4726zorY0iAit+weX+RTLpqwz/0r0Zc
pWnAY6eDzhJuMK0MHAgKMe6VxbKmzRsMaD5JD9JcZ2AC4gju7cTSeHJPQpqlwNtjB3DBGSjz+HV6
WwxA4L1bGUrfFmVwWL4hQ2+UYZUo1twBmroXTo0LB2g4ojuW2Bh3o4VsbPT34zNqWLv0s/pT9bbp
d2UN1c4/TPqcL1k4Q/6Qtr0zHtsuGLmKnxrIga+Hu6kHk8OmwtvgGI7BdzzfVbtDgyPwMGGq7Tcp
qzZamexNGRL9mHZrpa8gkDnkkb0Ng+glDlkjbFlLCB3+foCCtRqgDR3mG8Y4df5DUrto4XmDQn3w
jK9p0OwHOXz7l8UyOUFFhawbdz23wTmR5VpnsVA3r7vbZj9C0nn/0tC3Pqm7uUA/7bIn9oSYYA5q
yewP9sJ9/T3fwKYNOGf4BAPy7Lj4xCzaByzU0aHf4OEr9nUTDZoix8LW+Dasn7On5iFiMB+gH69t
5ZNyF3/L3+YC7mS8tRhj/K9RwUE72R9AYmC0izJ0GeLVMX1wvR92OwdJHXfqIsadGBK+HDRablh4
JExwcR5UUJpu0K6G/BCqr4maLo1+hrNi8oEIyvb/ViZ8OieyC0a7MChZ6WsBm24PybyjHAbEVIx4
W0Cn5dTfj0oPQbOzc8qHGVedykNO7QvHISnkIFbHz9k9kJCvQTQ/ISz6SFa8DHfhOt3OoeKmL+w/
Kxa5YvywYvIo/HAgd4vWyZv3tJCW1eJryvS0vUnvZgdrps+HDVUrEyKMcRtC8Ml1yY6hc+o/wF7Z
Yex/jI1PfTc/GTJVSWTEUMca1dSxQnR+9i2I9hpENmFf3kIxz/Vcbo770VL0TyH1xJJ6bulYKI4H
5w76Y3dIJGibehu9ISW0tJ68x+zx37q6Z0sT7mDpyJBhP345fduu9WX4ZawJIauxyO/HTCtCDVd9
nvHPyQN5skjhNm5tPZDDHJtBv7DqRb7PN97a/lUduoN72y2hMFyPNCA9QdWcC+OTUefEtuA2ilwZ
x2T8lDKvwV8+o/xbbeeu2q/+vfkFmnQer+vqPtrMVvvGjbyIQieGhXDHct2qDDBcjS/XZYpcIvO+
HRNNxrL5XX72t9d3eYxq1+wJUa+v9Mrxx4XWQANq63OawOJkJYsCks+kmUO8jSfgmjUh5KW+pgB6
wlq4T56Ttbv/Wa/iZ9hkZse05pxHCG6gZXwjTrFUFs96XEGYjmaUdVyHer9toWtv3Wh/fSeno5sN
0gqKtXGGRDj+qZI5YWyQwMmIT+hrVDVviXBrlXEVhD7wmWBhfIJO7ms7h3eeNA2lANO/ACOZuBO+
YhwNaQNBCVIZK2REmTbi6brmBmNo8agzOEMlrsogTXB219c8tcs6bz1e/0xPM911HoeA9yloBcC+
bxfcm4hmaKmx6hz/vgN1EiDMYbozE7jjwRM9yILgiRFclWEdEdpnS1HchY1BflWlKRplCX30RQhF
8Ztdq5a9ur6+qSsSXheYpaiFX86QJV6jODmcs4tBlZDZ8NwbP0Ku5rqRyQTZ1qD+olLL2I8IsnLV
Mg7MgK8nH5AuRW8DXpwPkLXxXu/dz/P926lNBNHFqI+ha4xPCp8NgYzaylVkAuyju9YH0pwY/cZg
jthlKohyEsabEFoz8uFz72j8UpXQ3uS0O+im66+N/dpHJbzFM5nU1HJAGWqMiikg5MQHRinFumc6
UNjmKQLphp3skzx/0fq55P5yPTRiZCYJec0wdSp2foDf5TDCYid0TdTU6vzVTb3msdNa/buVpZsZ
t7gMlpiDh4FetAx+Q8Rt9q7LxKKLMikc6Etwalvt3nka+R789d/zPWAK+jDaBYzdwbBx/qUUT4sU
uEAx5cu7PtYQOJR+XF/O5VFyVKqRYI5tXcXvhBu1zIzG7QZ0d/1i2Pv9cKiKZiYaTXwfTODYsIWa
Jqip81WoDFyYTQMDgatScfYsaKplhIBKE65r6Knj5d+vyBwb5wxVA64RQ1GIfEdiJwi1B8d6b7fm
I1ya1UxsuLyegSIQgOjQO6xKPEJFlFRpDekP/Es/5OYpihHtMe2V3LwN6T98oHEeD2czVbxB2L0a
flrHPMJiounvTv9+7OacbKJEyGJOLAgJXa4WvZKkWBjfjyn8AZsBgWRiXQm1m4zCnLOeH4CbyMrP
rQqOlxlKnacjOwudr6dM3SV1fjMqE8UVXEKRe5BTIETFC2KD191jdrmju55UkyIrqVyeBChuMvhk
axuXOeBttB1zORT6kG0yfsNEMlsRuIyG5+sVcgFVq+pSC/+7yz1DJSo4of+YBRqlfUI9F07i+Yxr
0lVPvu6YK5wsN817A/kVxCUzL7ltmgbt3ASFy36doW6g5eYMa9jE85l1joSPpq4xHysev0KyfA/+
GLQcP/DQcBTaiwhyYAegQS/PDuRNVD/O7ann6zOHobOOXt3BybfUD+qoXTqYh8Le/Bx74x6U8ws/
u80tGGXnaiAfxfPzrOfctnA2yyiwI8fENkTYm9a+QYmvobz+S0bODnmqNVIsY0NrnCZ14l0HtJlR
cDQ5S67eZUmbyWJGe+5XTTv4yRcQzrMe26XUWXyB0cEL5Lvsx8L87zymsh7sx8D8/v9gdlzstc0Q
DnQKsTkU3GzGSMOmICgfLYP1OGPfraE8t4DkzgPeJu7iM2cTznJa5Llb2Sw13gc7hMi8NWCT/XHT
/U6Xc3Fy6hoDfDFWKBVLZRT73NFCXalUtcj42JEarCLUpeqFY5fqtjrW8a3XoAY0E6lG1xV2VINY
i2RQgQLl4igdA5iKlAQR1WIzku6llBH9zwgybJvtvDNPHVyscXR5Nmj8IwaoVh1gR0PPJrS9341n
PwVhsVRSDd1GG/VeRDebPPrlkXmvVCk3VpEkv/boBF5f9ESYZDjT4K3EjNAlaCHLIIIxuhBAlISO
e1748ipPIJ1Byaea2d8pUwxAAd3RYTGXRaSbVht9qaHYxhx9ZqOqkryZiv8G4GeuwD0RguFc+WNI
CMEl6a/tuhgyIHexSm9Z2vVtgyZvabRL1UpnkpOJZ6czDvmQe8v8e5kQK01b9o3HmNo3x1mgGlk8
RjfDTn50X2jwI7cS/eLFdNCfr3+6qcCjkUkaH3NUMDEJ4TCP6zTPwoBUhSK7tICjKHr0N2PhEszX
7946zN9uE4dSAxMFOw/5v35B6t0MEQNyqtQuGql5UCMImiMbNXCjf8vLTp9JZCdy5XFxMKWPg2L4
4XkESLNAGjXMyF9TGcJFxCvDsg3+wSt5bzK4BDBcvcj3Ck05FqmCypKRGq9anRy0RluUyQzoccr3
MTHSVZo2w29CMEsDxY6hm2gXeVUs1IaRnhZRWDN+uu4SM2ZEVNBAjykOChZTR8jcy4tC7pZHxM6v
WxnPjxgnTxZjjbfESYrTBTmUqAFWuuJLVH6SSv3eCSqgO89e8LmdLetM+ZypEZ+oPFi4g7B3CDi6
XlYb7ULy4RkspEWHKmETZ1suhxlnmPI4mnQMQ/GeYUhQMGUkZawVBUmja9tQ9KCiqDmr65s39YlO
TIjFf7SkzNaUMeFIaNFGdzw2FpD0bK5bmVmIWIRrkT+rrYrkwLdBiSv5tjakucT+shvuaKcrGa/T
EzfweIHGRcNK0PDa6nXzbZDTBwYMt3lpbuyIuGtW5U+rzfdVns0Yn/KJU9tC6Btqs6gdpEogFjxE
OLqkFcuClD7VmpmdnIzuDlxkH/VMpiqFe7o4psWxgjkZihYjXiobfZnslBtp2VIo/mn+LF+PD97G
ef2X7/fHqHCFmYWRSmFCouV2DmLFO3hiZoLrVCJPLQ8mKgZFP+6v889Xt0aXWAg0LuSnaqV9iR9L
FLsWhQ855ML+Fd12ayZ0TQRPlOUsFcyEe57ZFlynhkZo6NLRNpo2afc96+eAn1Of7cyE4CEqJFtF
k2FiRGN2KySdRxkBZ+m+dO82WLcnUJkvfz+e4ZwZHdd9ciSU2pcUMxlzOuSJfJ2GTflslki1yTN3
/+QGEgypicAjdlFGUgMXeUCbFAflwVVr3gJ/nQny0xt4YmI8gidrQawWuIKBiWoF68tjcOP/HJFF
6a7d9Kvkp/K7vfmXpxS56J9lCWctMuDALv2IIoXxBWm875VX/O4k9a4fspveBIdC/8dHCUAr77ss
3WbmW6sWyH9L678+fvwO6HtMntWXJbRQsoqkz1i74vx0yE/j5ut1A+NFIlyhZwYER5GqIW/MfjSA
FBZ8yIuoAeqdBPtMLldaheRt9W7rc1CxKa9BlGuEqEIldsFS7EZVHFU1+nStDysgktDu3w+h8qSx
aNxpcC6P5VrhBs39MrKbHIrizEWjoKVzQDvN+zEYqT/joBeLwRLVboPnms48+MfI2Il/1qgC0tmq
UJuuE7QS1RzFb9d+vf6dLstm8CdQ3OS1AnEAJHpCGLEcKs+mnQFjifSX0JCW6vG9kdV8aaKI3bXa
uu1behU88n1tNWN7/LvPnATbdFwo4kImJZtiNqLkVopyKWLlrb7RD/qatu+q6FftT3tRLNKDt8k+
X7d4kdgBKwO2Bk+1NsIXRYOyh0KYFx6NhR9+D4xvlnR39H/3njVKJC6O9kyyenEGsGEbkIGREjMQ
JNapdb2AICiLoJZDj24TeK0O51i5Sk33rfasQ9ogQtkHOaNBBhDh6ytVLo0jlEvzgrYCheWLZtMw
oOeX5L0NQ3D7qKDZ1Q0+urr1Lom9g9SoLJdRRtNaW1G1TeGogfdvpbnPlZVtrRwF8rJYBVWzTrwb
xZ1z7YsHLPBRB5rIcShsJEsXnE7qbcP7X/a+ZLlyHNnyV8pyz3ych7ZXz6w53vlqDkVsaFKERIIj
SILg8PV9qMzKlHgHvqp1W1ktIiXRCRBwONyPn9PkvWlXsRJvREoh8CFAQrlS69A3+4gHkm60Cz7v
JKSSIYEBFrqpZgCKjPnHT5VkjFQtRfaQlb9kMdxAmG7TR5Cu7TOrcq7P/0kUPBnDTVk3NSQ/TmpV
tFYoR5XEsOtWKny1EUMIhKbKKoco6sIWPjOZE8cK5lJRkEw4QeSaeZSCCQPSp1XcxxsUSQePqFkW
2xblLXNaHb1TaClVzSVkkTzfv2iYU6HjAuUEGb3Hc8s8gUwzBY8imIqT0Xq0UmqVa9RtqzsLtFwg
TraEEYIOec4pxCxzIJyaHlokDtGFlDraqJWgqocoirgQ0sonkfsk2Q0+88mfyafUtIDPTkpzuWJz
C3yqqsBXWi49hHHSO4QS0Va0BgwCqEpUKqC9aGs5Ahyx6RK0edFyU8SWK1WGHsSp8YMTwYmz6NlI
UzfiY78QpZ4uyq9vOouDmW4lRBvxpo38kGQqtAo13C+ghcN0sjAr503hvEeVCQ5wXpmDiif0FhKY
imSh9/pkDLQQkgGTeOygVQu12jPuBxyIiO8RZCD+ntdq1WzIBRAEg+xdJoiv4ww1gmHYKFWo2oXA
/SQWATzphaDsyoUpPTUNPlgUo3UNTgJn2uz2jgprE8s9wBlSHh87PYYKnFbtClnzuZh8q8pqO1T1
ESiO++tb/vTCgTwVGmPAvAPpMuWEy7TVNRkrbNDsokqQk29/SLpyp3X9IQtr12xFp06sbdugUmn8
KszmgaNAj06UCmqs/U0LxyQZC8WT008+8dWCAgVuCBnDOUoVeoGZaKLTGcw8Pzj6ghQVHJRR5gBN
sXDenAQrk7zQdIlECyO6fOfOdeyRqiu6GgKs6TcqPJPi+frknj5/4mxFxKWggXkq/H4N1hUlTrkS
5oD9h4oEb1YpbbuWpOQ/OCW+Gpp83qeoawTqJJQGXBERlseu1Q6Htu8e5VJLPKUXF46k01MCxqAd
iI8E0DS+01djXTpkvIBAqp1LWrYdJT28YWDoCYxCXWIYOE2mQmATmgWICVBLQz58NoNtXFsD6cBX
lKy7Jwn9uqDbeAzdnxraWbWpmLLUf3l6LkGQBBl+8ILpEz3X7JCvNU4h80tlW9BVp2I0ttU+Lm1k
ONeqAAYFNeyXOCMmb/kloPzw++CCRqoR/N3ziCvX8wJ6qIi4KLEOGuU3FGgIAPnpTiv0txiSfnlT
L4HdTjcZXDiQURKIvnBfnY+TE1MHehl+1RhoZ6us8tSiduMILNB0lNdxlYKOOr5LUtWjKjScs7zw
VIQCvCgcLuIqxC39KKhsIdY9XVuGBkJhxNUKtg0++Ne1NZCw7icdbqgGJUBJiIJf5iH1JTlsFnz9
6U0a0z4pNULYCSgxZAi+mjJbJRqgz6zYLpwuzGwUt1+lIMyIfomxxxzRpm+LpK1nx/fJ6PRZPm3U
igw4ujIYDX9Iz/ImWk3pD+KIlp0cJAe0lYK7eH0/DXi+DnQ2p9qYlaSXYZO5hi0+IQcSeSnI5VS/
mXSgluydW1lTewGkTUGbc5KZM7Qeoh/TyhIb+U6NisqpCsjdm3mvOAPVB/+6jz3t8Jy+4yd7s2Ck
G6IKIhyw13jxDQDr/eiX1An7lUK8zBc8sC96SWT3pWelrgaOntGRRq+4XS7DnPFW06ug/QAbasJG
zZaUREyJMgKVhok1gk3MIxNhg2nzl/amusluhUU5wNMT5qvF2XrSeS6zLoNFkaJZG96qqv/9AOGr
idnyyZImElgOE5LgmwcUetcUiRFvopYCSE8bHPY+epUfbxbhxudX0t/TOfuyRKZtXVewPHFaxWFQ
s9vJLnGkjfKuKD5VNswZ7OJx6RBYmtXZCSer2sDlEB5ZzaGqjtIJEibu9WV7zgT4AMH+L05H6LxK
GDa0S4TJEbSEx3YR96kdS2LtXbdyWs7G5vhsZnqNT/4mq1JRKafNCNT/LbTSNrrbbzpXdP83EinT
SpgfZBPbIGIZNMMB+fLVWIxEazOOmLaoRbtWp0Eac0/H2NbCnT5qC9235zzpZ2OzkYkV19R0gLGS
v6TDTUreJqGv69N3sgCRgkeGCQmfiSj5JB1htJkGHUrUBzvcig8sScOfodYraw0E2JtoNEJzweDJ
oD4MwnOq0LxERXc2gxGulcpQwKBp8JUJlHvSZI74b981ZlZmUyfFuZU3FFbUoF5PqC8lmChlFg+7
6W2/rIeZnZk7zEVtIBUoPCdIHbEV9AumDvKoG9n/Qw9xCZtysqdm9mbOsFW7FArMsCeZbCtA9rKK
FilIToK1yYaMcBaJgwnGORsTAsaI8xg2oqfWK+/i3JHcCREtPGnUGX6VO9GVV6Ej/aoXg4ezi2Oi
zAACUoUUwswrobo7WCUImWxTEcZHYsX5NlJbmjgKzaLYub70z86lIaEbEcHYpIL2dS9HbTjwgahY
+gWxob4aA5533cJpxzCmErp84OXALQ+MybPFroNmoEggWoUzy064Xb2M0CTh2+xVLXwdSr6Al29p
CjCg8j18uW773MZGchPdlpNyyIlOTlGkfSfqyBEPrSqTtcbqyBFMo278NEd21AbdKCn//RnFPROJ
cRWIHqgczT5fG4KbJ5Wxpzu1jlxZy9TAgizX+vrIziwSJLcQfgArO8X1swtTIxbCmBLQdYhU2ACm
dKeTcT1axeN1M2eWh4ocycRiDO7HEzTzOMpE6Amk3IDTeOFdfsRdY4mc/8xWgw14beBAgDKYr3do
cOD7lbidFI1OWyeSktxWOg4WSwrIJQFHOeANtVnyo1RQYGavj/DcROLuORH/4P8nHDXozyG9EGWd
XVbosBhZ/dCMDMqvWpospSFOczAQksGNZ+JBRgbwRH2TRFkcAaPN0ZeLNu7RVb2pubr+hmMNVDXW
O+gk3fDQL6XbzwwR3Q8SiiiAb5/W0LkFCsYaxIE24aUnVpXXG5qj8CUo+klYgNHJaD0E+h3ByEmo
UxbSoMgVzJgSmmTB+hMLr4ms2LDujksih2fn8rO12eGGHClHOhTWuF/vZCddtbf5RloJXvssQV1B
2he3+fHPo+6/fvb/J3orb/441Jr/+W/8+2dJh5pEMZv983/25GddNuU7++/pz/76ta9/9D9H+lbc
s/rtje1f6Pw3v/whnv+nffeFvXz5h1cwwobb9q0e7t6aNmMfRvCm02/+b3/4j7ePpzwM9O2fv/0s
24JNT4tIWfz254/Wv/75G7zUf31++p8/Orzk+Kv/W0RlBtf7x5P+/PW3l4b98zdZ/R1qbljTKIND
IQnl2t/+0b1NP5Gk30FaBwYvULdCzgjIvN/+UZQ1i//5m6D+PqEeoV6ISguSZpIm//aPpmw/fiaZ
vwMNhpMXWSdUDZB/+u1fL/blA/39wf5RtPlNSQrW/PO3P+QQP0UnhgzWsg+kJxTazmjOCRETRDHj
r3iLuAxKaDwLpsMZDZt3EEi2ghurHamat6yt+rx8BquaLEJIMiLCO6NiAUCqMuaaHLkD0UqSuyCS
FwFFGXpZGZ0ukoYMQuWj0jBfq4xQQ8jTZcljozetoXVuioZcgW9MoVK0wRNi6GYnDF3dWhFBtIWl
mHnwhWudBAnjmBk6lAVRKI6eOam0LLXzouv5U6EzU4WqrTzSB4HyDoLUI9WGF1BraSGY7KVa4NsS
6qX5iy7mUPaFYBurV8NoytEmN1Pcy5FjCcPxOxNYJUAiHEIJtegIvTgq39WIW/Q2K5Qm2RC5Qrlr
CKW+i22qNjUYP+sKsJSUN10fQMJU7P02pSo6DEmuimMFWKeMaBGc8XGZO00uddpBH1FCgbvJBd4X
jlUORbaKVKOH4b5WrG3TG4CcgKKAPuhMyJSVUhpSFNRy3kNVs5d5ZUQAjStZfiyJOGD+VBBzV5YT
J4jfRTuPZCl7KfIhrICZQYDRQ1ulEqNhz2SlNNufpINu1R5IhwEJbSvLxRaXlWhUy0Apoe44bkN5
ZKZjpPWg3oYV5FHvhELk43NoGCxaqWr0AXdkqbUaVCF5j9JezfZCXgsyar+q1jS7Mkpksw5CQqRo
nSgAYhK7GjSp9OooI6h0NQRMIXXeJepzUmqNvEPLNqihjaaE5SJJmZTYg8pR9BSGTIu30tDEPZpR
RrM/glMGPWo92H+Z32sU2GBN6VvFwyQ3ua0K7fAss9r6YVBqPPcEUBuXWiaHPnVTlgTNRvEAibSW
tAZUFQjt3VjrgfUpO6Flq6hpqgjpfFPoXEGqKt2pLCsNHTQ1ATODfgYkVPrOCNWHAsorsa+lmVrb
BlrzjG1XY1TgCkgk1ZVjoe3XQzkQ0UfRgXKX5AZ5lwrWCvgqUlw5cEKV4IqtNXK36bMy8hM5LVDS
6UJNdZOIFpWnl6X6ENW63IIQqItblL7UsEQBrgYSpTMU/m2QtZjhbO5HsmtbomgOdpMIScxWr6gj
IPH+1uW1CdGsWsgLuymT9B0wzNjy+1QbfygMrA0u8EiDFGiaMFLkjWRkkqitRKEBCpm061AKt+WO
KaFfxIIGhWP02Zm+GUomOaapDr4wKWcld1LTiPXOTTIi8qNQp+HgGDwuUqfEMokeyqhKrb3WZCAW
4SHNhQ2+22gELB0z9iDHY1R1Tq1oghBERSkIhy4Fw4s9cgXFSLttjXQYvVa29FIPrDiKLaDhdaLk
2wYgh1Bfa51YaPIhqSUSeTEfrNcS36nK7TyGE1xZWZ0BOTmYJEU3xlBBxwO7Enghlpij00KAG/3V
SpdVlU0Mq4dXsAoadW47hn2Ejddlwz6MrU57TtVU1DfawCC4XLVJb7VuQ8KcbLgA/b0ggQB8BgWN
RONrSDQXhY8NUFuo2xcjiVddRnDuW2pVgTa1r0jPK1tqkmzws0qrgadIMoPom2gQU2inVEM4lK6u
ZQZCS1KGGbujGhmNV/DS9TRB6NlBMg2rSBniwlFyMdMiN+4sSKQaQllJLivDvHOHVFaDRrOiMrUN
Qe8LMNigulw+8D7sRcnlEk/60mHIg0cBE6Q2+mamctk9pwqNqk0BKbjUH0jTCgFVrGoY7LJTW+EZ
/0kVXxlKCbikKBWIci07BnGsCp8DwYfR66rGYq4w1uBlR88LMnQPSCbUaevIMhyHG9Y6Lm94lR61
E8S6INEd9ZSUdsEoGGlxIUHd8WAC1BvwrGv0rVS2unXIGVVTcDUOLO9d0qNOvpILqauftLTmxXun
yU0IHFGW1eU93GHK3VoUS5COoniaWWB+SBsNqPihECsERrmks0MiJeF4n0MClt9qPI4loFoiVGZe
Y6tU9EPJKz0u6q1VFNyK3SymnTq48PmCIhxkCR5gL4YoavlChPkF22itti1gRlQM0WFV8aYQHj6F
GX+e5p9P79n1Azc2SGVPgtIiRBhPW7t1IM4jQZWPmtAV+jvetzFW+MCjtQAWOLWDyF9EZQYNL6gV
zFGmTB36TkuiQ5rE+GjIZLEf1wcyz15jJF8tzHKcVhbrvUGiQwKSRdOtDpOaxVvzaH7XQZ49gsqB
B8kP/bUGb3jmT6Kxy6zoc9TNxzsA8IGCHsrsUzP017t+30ZmkmvlIXqn69yDExh0Z/zGX8V168pu
silu4635U4GyMRRrlpDX86Q5ei4R5gGyrMoQJkcDw+xePBZZYpEYOnwgsEINJgElL9vqbuumvxgI
VqPFEt88KTq3+IEu+5wUbYdKMIR8n6Bdqnks95ZHvehB92kQP6bfrn/g+X0ExlD8BS7fQAgMDZh5
Q1Epl61g5u2+8dBDP2xEB4eIk9xDUtJtWnRbSl7pD9sl5oxZguPDqoGFi4vdBByaC4YSgGhQxCz3
Bfi6yPBQargus0MZ/3uEB3+YAYoGof6kOT7vBUlCi6s1LfeK9dLUqasAflWj1rIwhQj6ERkOUVlM
VwptsgLxHE2CJspHsXK2QhhTEjFN6B6UZ+vkmYDcJd2ZYLEjz8Uikf58xwO2qE9bANvSkiGXPF1m
P60NJSsqow2NNSCvTtVzByngheHMP82HBcsExhtIO9ACzNJemmUCU2Lq61hEQ1Iq7dsc1+A62XTh
Ui7o3FgmLCYqUoCrobP961iaBjeaMTXWoKFGxGQZYMOMFuFUU0Lp88eZhoNSOZKEhjTd2ubOo8iB
sFCMtaSG31s1g9ws8qM2FcBHQ0RcDIqjYeS7PCO3QwVQSR+vrq+OWRIDguGwD8IvY6ISBmRklvAa
ZW6KBUKgRM+yG6Vp0vuclzpzNA1H3nVTJ47jD1sqvhzEeXCpnS3EvlN7nln6uoOc9+hKttI4Mbgw
yrW+AhBmKX/+gZX9MrUq4EBAuU5NZNopJigviqxSCainOm6CrsTsspgkqMLnurUVIiVLt9iVFFei
iI0DlNINQQpLyQkFlnZ7ZM9iaIAyVrDINxOS0CBKxSh3OzHpxWMrAgfnN1quDDtuVU37Lsq42iEt
2a+GMiNQFxRlQRxWvKqUlaXwikDmN0+44jEx1fsWbgXFisoWiNS1qPNSUdtWuJDLrwuTfrKKIW86
OQBgYHUUy+bwCKtAEtJisl8/03XsSDZ/ZbYWTK3UEwWu5Wruh8H/n8v5DWWLT3M/5Yq+ZHMeXkj3
8iX58/EHf+RzsLd/n5o3kS3H9RhMJtiH/8rnaL9bwCsiYYPf/8jL/CufI+u/KzjzjOl/YPv+AED9
mc6Rxd8B5EcjMTJEEGKDAOS/k82ZMakJiBxABw/bs90PsRpTEBHF7+hOOvY78yZfyTepbOtb9ij4
n2bjTNA5uf6/t+PfNibc5qcjQY3QrxenkbTTb9tD/GR3vvD9+pNnePa/Hq3MHIphpQQQYjxa2Rl3
4Y5/K3elL75G7+pCtRTk/+ffXpkFmF2nGQw8jOLOZEJ6a1IueWGhVkEZ8cK1tA5pHdJa1oapQDaP
yAfYhhkZq6oMm1XGosKtW/CNjn0mB5kypAc9HncxWjS8SqlEu5VwhSukmLtRaxbQXgf9qCTw2G9o
qkPtBuxOkQFkKroPILalxdYGJwAYflPSOkkmGAGaItog6UpjVUNLwJPGAaDzFFqjoDoNv6U8BBYp
6ZMfSRwiq5al4WM/IELtigJ0p7dgxk/8sbZCTyB9BLXNBIoOaKcAyYporkVoLa6Esk581hVaYE1c
UHmHO5eFxkVHHMBcSpOudsKY5esOV10fxYR6n5cg95TlZnjM+i7dAuBH760c/aekr8vnmI4swGui
j7lsm7e2IwB7JCr4DRIFot1mjBxKDMj+CmKJTcAYhPBEwaA7XS9BTkdN8HvrpeCEY517uF9qXlyC
YdSUSB4YYjm6A1JPnhCRbqui7XurppZpa1qU2klJJWcMW90bB2BYajVVXxKFhwcxlrOVQUy+BooU
zG897VcJbfsHNRIHx6oSACZG6MAzJoQblncoxCaJsQCn+lqs+XsFz+KlVi2Nth2wgtU9WekuqnlK
ILupuHD0fj3l/378FEx92nuszaZUDR4vG1B8r9+GDnnDxQLMtM3O7GxlFrtIYcuBN6vgPeRdNUBv
sjrWKnVS+j1TcLob24LxhYF8jf7+Hsh0yn0aCBpWkGVGSnOXK13nRDGXnQF9VHuMT1iVXGV/nGJf
ChKfb8iXvscsukSAVGmWYI07sajlLWGvSWdqAa1k7uqxNm6jjipO1vRLihKXPpD8dVxdLUCAMm3G
XaY3Pm1Vt4hu8+z5P/SPM/c+6PUInq5o3DUN+jpl0TXUlVmbtqq/R9UDr9bwB0n/cN3apaHM/HzD
mlIYITgELnfqKNaPJuo8q1tff/jHiXRmrc0boyaSBwnZmGE34fDS7ZH7wg5qA652SPd8rfmNPZF2
tG7pdJ7oRbZqi37vHKBPEFi3lX+f28V68O4RBh42mSfb7XbpfLswbnl2QphiW7RQVhl2I1LVBT9Y
aHoL0bl7feAXFr48cxD9UBZ81BIsyObnKDF3Quq1/XMZ9/fXDcyi87+2ljzzEUjM5axp6bgzIZk9
RYg9qHYseCEFzVhLkzTr0vjbysxX8EjLYsgdjjsd/KntU7Gud5OcD12F99ZjsUIpxwfq0Iv3OIvW
S4C0SwGCPHMbkSnSpsABvutJCwDe92FYj82NXB+QCXVEofF7ZI0MeSla+Hqp+3uQM++hG0jMh7wc
d6zPAA9VwyYQksFCK10u2GZr6Vset7ptNTQKIK0RfkNfClTmMtrdXf+Yl9bizJ1EBU9r1ArxAnLi
C6F8VFJjh6pHcP3x07Sd24QzfxJ2OambrB93XZd6VrhTJGHBv398kXOPnnmPFPubNlYl76KyVn8p
fU08Kim1y3gB/U1Q4/tEbVjAGcKsOunljQG+0U1Yg54t5l3pVCJqfGpFEkdCsczGxZ2AoKpLfZI3
ALCWI5J/usQ8oumZF9dmcad2vch3IRLES5T6F6bnI1H46ZAac0E3WYTp0ansmr1ms3AxmXPBD0gz
L9Ob4EVR63rcDZvuYPko5CCPIzj1inmS9y78wmg3SyLIs+zqX+v4pIXEJBlrR5wbZkC2mmyL+2wr
rdJtS5ziRoLJ8cX8Ke76R/0b23f38m6pj//C8fuRDfw0g01vdnGC5P+ujK0gAWN0Xd3nqO4RDplv
+VioCzeHS7M580akLo3SqDCbo1FEXmH2kCoPE32N5oV+I6XFEu7twn78SN5+Gg8cghgWdTbsTA7k
qJy/g3PhUBO6ED1eevzM39RWompswNHTtbsuHuxMOKjhUn+1MjmNM1vy48D49PJWB6aBqDCHHZLa
P0TP/P6zWXcuSO/1Jz/fGNvEz2xq9565Kuwb0LIAHvJTchhyiu1r+po4xq/rXueSF/+4vX56EZ1T
ZomhMewa+XuXPHD9R6IltsC2SK2CW/A2o/e8W1LJvTSnM0dUCAALjGoy7AZRdIuWv5ooYDRDvpD6
vTSYeb6+ikQlaRPM6uiLxBFeWh/9tq78Tce5d32+LvlSceYrUOeE4C7Xh128gzrMrrtr9lUAZo9i
m4DpwNrrz9VNsio86kABI8ifNAgxRr50c938hQn8uEl/+lpIaIhFNsALkgicsDkuf6aIEra60OZ2
6fGzcEXTxxhNxNqwy2iG9FmOoIuX8nchNpcAdJcW/jwtXxgQ1VImE7Xfu6aXOJMaoGYb6P8YITOF
mrutO4IduszOnWid2fpad4N0TSDPAKFoEFVBTPQ/O3LFWQTDpUYbMqkYdyqTRLfLDQUlglHx/rNv
NXMgEcTjcMhiMZrsLu+OQxk5GXA01x9+4XoozoIRPedWDnUHaSeZnWMYx7x87/PIZu2N3Lzq9bOe
DQvDmDUl/XVgzds/c4VLZmjClBngeu5GK8NHi6+jbGpbP6ZusYm9P/OcF2+IM43Tv23NHITaWmZS
tLBFDmytbjQ3e6A7c5PjNBac/AHq5IEKJevoJl1HD8BRbK3FnqSzMyqjYvT1tsgFSEUWHKaBIdiN
qPL1XrIa90sdpOfTgXj+zHGQKoTKQYXnQyiGPfT3xop/E950y5b2qYCb0/V1cXYHw8rsSlMikaT2
MqxQ8qi3KfAAWy4uKe+ejSDw8Jl70LncQ5oxQhwpP5DkteEviulnHH1iOrWN4u76EC59iGlon3xc
GvZAGk1DUCruJCSYpH2kZpv3hsObLWrvTlcsae1csjXzAMARtFkjwdaovJH22Os7QbacNjwaScCH
VSm0zvVBXfz8c2+Q6gYAWSE+v/UiNm8mj7xOw8E/3oTaPrdegdVxeSM6GjJ1CyYvfa6ZjyBAHAGt
gcFV/SpX1jTbh9KtUd8nkp+CQAC3I0T4tghC1Cw7DNGdidBXWUtsLWqrKumWXmPauyehDlbN7GKD
zN4k4Dt9z2P4SN32RVoN30vZLg7Jgou69BVnXkPuAJoBNQI81K3kPoAL6Bja2SLX9/nrNWT7Zp7B
qIHVqyfPkKwhO9rvym0W9D5fK26zJ6qdQUA9thx4pfVwI3lZ7+Sv17/gR7LvzNSZM58BHvNOtlJY
hoR5dCBPil/dUbfZFMGwom69Hv38JbuRtrrNnoS9flMG5LF3+JO1Ce34MHWydH60N4JqXd4vdbTM
wBF/+mhMx8zFsMIarDHDS1n3gGUapd0edAdZDRwHz6JbruGcj0v6lOcjOhibuRwAYEqxnLwm1AOE
2tUd644+KTmgCcmeuNen+SObdG6aZx7HlFRBB3WCtOMu2IA3li9DnSnzqV+4ZjC6uqvb8d2wZlvV
rXboS92zQNxqN0PwI4Nw8fWXuDjSuSsCnJDXHV5C8dOV6L0ZAfesQFgvna2z3pa/v9vMA3Wy+Kev
Y35lT+NqAt01H4hDbdGVHMA8XcH/FS/syWk1nJvTmfORANWL1OnDdfk97Z904R68/HYDWtNhvTBj
Zy+aWBszxxILadHRKQaKnsqX7m5cd+/9zljp9+LP8kEIGn98au+zt+vWPlJ25wY0czJR2AxmrcKa
7JiBvnm4G50C6bw7EBsgcpX8Y+rox8gBltHN3cZ7mhR8l9pOL0ymMfNACaA0o1XDdmqrXg7ZMOYt
BQzKhVk0Zj6GDU2Cxi08m/l1iba7EVJ5sivaFaQScy+/y9zGifzG0x1tpfiSXXsJ9sWNbtcvslv6
ITS1tX2/RUYYDObo3rw+3R9lxjPTPQe7qAoZWfLHnhTRrNzv2if0TWwke9xRYKNyG2iDoM3Q7ds8
ofBu9+/lLjy2fg4aQhasQOO9ll0jkH3c3KGfHq+jRV1JeVrD595t5pTGLK1TdYoaaj9a8V3rtcG4
ol4aiEiPgzJwXx/IjfpcO9k+DvTABLP59Vm59K1mjooCpG1Ca03eGbm4kij5QbTMa0qgm7j1fN3E
DHn3l5swZn5IyVEO4hoG1zpQBj1WAYjTofrbQpHnGxIRQY+GTICnN812aWudvxOCx2rmmYRYaoxU
hEkwvaxLOw6eJExs600y8TGOltjPvdF+k1BtaFzqQTwrqDzmPvYeDSSnWcf2/cLgL4RMxsxrUeQ4
y0HBm0hHJGI9PVAdeqzQRwlWSGgRRk63Nm6rG7pPFuh+Lxmc+bBQLhsxnrwKMoK2Vd21kBsqIEdY
vubQU67bxX6u6fOdW7Mz9yUqNOT99FlLUD/nh3RTOmvt1pOhx3VvLHnkC6HenMsvbsmoSxRGUutQ
GgcQdUEa0Mn5Oh10u1HviXGXsqVUwkd69syQ9JnnMjiaFqTexNz9FJ7HB620mWzXvxKfvnAUqY4U
ii9QQF4r991afa2+/WdrRJ/FP5IlUlZPa6R287vhfXQp9n48eUQJwMkW3h/IabSG1gtLZNrc54Y5
8zZazxoWoddxJ2h3Zv2DiDcV0FDXB3Pp2TOHMo4JWgmVaQoTFbgC0+mEx05aSlJcevrMlYgo2BiU
aTigAXuRekQY+VttLIEWL12p9JnbYEKSGjXHxGiSneu2vI/uqJ/u1Xvxucaefbo+RdMZe276Zy6h
77u61DMdG2fIDFerG6Rlmfw8FnrtWCYEZjvq5AnuqLRPFkxeijX0uVcwNEAXE9isniDgRw7tIXyq
9skxReDmtg/1qtmNG7JG68F7s5JXdGpbD1qXPcYITK8P+6MscG7cM4ehkGQchRZLo3vX3HCPm4/y
nNyAYXEM+tqm78qG3tWH+Fa/u27wwtmmzWIcq9cynSDI28n6fdYcGArJ4S9iEe/648+nltBgN/MW
cWFkI9qBpN2R35d3bJrL5jE7dm6+Ht+tTXRfBByLaFt6KXDuuGJVR/q4RG9wYSfMwfrguK60LlMR
ZOXfC/S7kCr2s6Xo8NIFVZt5iKqzKtaXWC56IG/YGtrSTmNPedQROdT45eVFXI3e6E1xEF2Iz9QL
rn6uD5oVejTwHiPCXO7iZKeOK/Ds5rikRlv5Jv9RqTZydE53FL+F34zN1D9Gn9DOftd1IGqyFQC6
+NRRrDtk378rTxnInTbmK2Qrum86w3eIb5fKApcmf+aGQKUY9QNYvHaot3npA1k4CC49duZ+NA41
uIThsYbxKlVoezF+FlAwX1iuF9zO1G36OQsWGUUudB/O7Se5kw/SWvFlDVRjaEUIveJBAY7wQdub
R9WOHnU3sxEYIQ1xqBAJe2xf+kIgbJKFUtilq6M280ejhSbQqsECAxHmalpWMaSDMl8LQMLpvilO
c4yhQFWtFsY+PfaM69FmrkdA+5LZo6K8M6DoRxBTj37sQyvZ190bdMA5qDnblqtvuIup2EcLS1qZ
1sMZs3MIdTY0qmAM+KDthn7EErK4IsRJDzH6QrfWHd+2gbSVv8sPwp7cCK56W/9stvEPeou7BrFj
3deAoHtmm3xfH3sv3KLd6vqMXPCN6sx36QJry5YwHKSoTsRRbVc48oBhtXW2xOI9Perc4OdRTTFC
cqqX4KEkGZXpLsttVD8ruzSUxg/1ojl2Wq49g1xnSQtTmjbKOZMzt0X1WJTarkGw/VNVbUpd4TWC
gOo928htkP8UQ2fsvCXG4kvRwrwZIBWpGY/hiCRPX7lg5kJvNARGQVYrSbdytSvTu9j6VuagLBkf
r3+1Cw5CnfmdvlDGkgqwqHTUo5W1Kam5pvpiIu6Ci5hzGvVdmWfNgPmrfe4OXrpKEP2wFX8VPHX9
M7mbLkZZIG+F/8fZde3WrWvBLyKgXl5Vd29ucV4Ex05UqEYVStTX39l+cnQjCzhP5yCAxc22uMqs
mcduNZm7NKeZWdKKIWnKuAemMhQ+ONX38j57iCEPLe+MoAuz2BX7Mvx+/f5deUL/xszs5Ek+TLUJ
DOSgiEd0/T3XvfqbmagEcfbAkvKkD20oW8lJG5gf59OtaDM/brpjRsUtM7WVjrul2zczRwUgyVov
VMy5PvVpwNtXsCA6LR9XDM+C3ZkjrRW0utI+wpqa5Bfnz5mput8v4P3u/uOCzfHVI1eIwkiNyAFp
YcZckj1Y9rOt7HgmVvZowWzMW8gosdvYHPHbe1GgxVRyBpX4NLvJrPQ44MZ2sdrpsmAuPhNYX+pC
U0eMLELv7D3vfK7eQC8MGXTTz9+sH9Mz/7nWHbeU3flMxn8ZBw2XLSt0rBpac0/NIUdnR+5Z0Eiy
8fAYqE/DB+aO4Uj7+infUE96WXuBlg7858v0ZWhIcBqFnGDo5qJqLgc4CKmv+Kd5KzfjTnlX3yzw
MGjrEL6l3Zu5MHKTjpl+n+rgkjNFym8CzyQ8U6Q7BFoOU+/VvAv0obvy+wO5NN7Meth9ii56gfFU
JHps57Fz2GENjr2UQFdn1kKzSK/nEj4O+QlPnGInd7LNCDjqWlvo0j2d2QED/VzESO7miJwsoM84
X8PF/BsUpthzBG6qVd0Q380qD6rduGnOxY7twHkckBPf833nV95wtjaZD1Gwwhn2GVvxLNQFP36O
sNXBkdEBpScfsCE/0AchOcCkTVFIwTyqb6Z6Q2T3XuTagF1Cr28l8o21E7/GYBnrfbFX/ZZBKgX1
KJF7kumaXnpWL9+flqUQdI7PNYeM1dGABQdlghwYrrVFREgdcrNP5d6+Kh4/8hDsJmsA9SU/9zMe
/3L/WFODkgG8EIfqeTrQn6rXgWAsMI9TGD2AxNLe5ghYTl2YvhbByhyX1v/+0H4ZUsDrpPJ9SOZH
V7q573YKbMV4HF6+H2HJns1xuowqI0XPiQxLhnz5cO224JN9GSFxTg+N323qjQDlor4DOwkCRCk0
H/9rPvAzFv8yOTM1h4HdfS5d9e3qsQpjoLhBJLUfs10CgbvvZ7hwLz8n/mWUsojtQmoQ2Rtd4/J7
90K+knpb8LA+r+uXLyfg4teiFBEBsYhr9F3AG+rz4TEC80UDIZGxNJ2OP34/jSUD9hnefxlNi6NY
iLt1ZD5yE04cZoGyBbIstG7fj7DgvP0fhha9P4NqlaiTK4NfyrFHKwby2TVQ49L1meNoc4YmKKsa
cH38qfX5D/Os7Oit25YB3U7X5Dl66E5t6tRv1crtWXhPPn/IlxUTOkdiWcrucSnbyaWj+zoK9L/X
UlJLMcOnYfryfegcTKAu5/f2OnpTXxJUu+qj5MH0OB/fb8nC2f30BL6MkBMqjegexAwG64UmlZ/m
/Pr9pxe8vzk+VuJUk5gcI6EGPZg/+QPfRbnLV27Gkm3+DOq+/HAZ/VtJzYh0mM7jOXrjW+DE8wvk
lW7xbgD3XgjWWKVyssk1fn0/n4XLOIfMRkY8ShY0TQ+8R5ecAzFZvqu2XepWl34l6bl0QWYuRGbJ
eUJqLBlYQX/l+2TtfV/67sxzgFoD7asW302hGZDbkKWlL+q4ss9LWzFHvdZotLbr0ZIOTYoEXPlo
XdGSFx3sK3ejg7wjYekXZ/IYrUDMlm7FHAILFrGuJgTjMXFOldTXtR9jjt43uYCK5LUGjRD5AIGX
o4kVWOrCSZ6jXmVl4qneYPkAjXjSLs2RrceY9639R4wkzZIQBHpDxRhhMvFJPGeX6llFPUcV7vRG
z/VKkLRkGKXZI583tpzpZS4fkq3msydzDwasLd0pNbRfkbvTMifZs3M+bCx4lWtUigvGcY5uNeNs
6iUJq9Zt73mcJznMN/0vc+3zS5syix1EBGoiaYBbYdrI2Ui6G9mO9qs3VxzTBcM4B7iaRG3tOhfw
WvLKQYsuNJ1WwvklANMc0FrpE2N0wKsBuSr5l34c0LGWOfE2uUaF0wZWYB+AYPpvJkWaXX3RlSaX
Wjwh99AKoJTN98bw3xbFmqNV7QjkxTaJcAfRENyJZ0FycNetpXk+Y6b/vxXWHKxaFRxkZNTE27Gr
UXzX0ZOQ7rrH8mLuAQjY6dfSq88tkCgVaH8kwLKNIPUSwFMAmX229q3fO+Z2tb7x7wQMeH//9pGR
v7cGtGMgyQAUShlIOyWkSHFFj/W+PyDr7Qo/CbpdcjI2wwbcdF7q2Z4G3IX++t9We2YkokEDj+w9
y0FseNCkdXLjpwwI5fdf//dFBXH439MD23qbguEQiQ1HPZBTurUccon+k89ngcvgr/jC6PNcHxk+
zuKrrlDQRKWeKq8dlH8bAYiy/f11QQzS2GSER9m8AzsBuuRHS9sM09bO/+NBV/4eYYiAz8/udSY1
LZzKOHT5CymLFSOztPKz954KPlVGiY+bxPKFWb0RYAYG0AmUluUZabOfbHnFYfp34wjE6WeGoCNm
BMpILFV2QAthgC7n6mYGNvBCzX4IRqd+hHuAHJNxGf/Er+Nbem4zt3luL98fsgVcz/8pFY/xaELi
d5APYyA998/9Kd6pJ9SPPN2vDtmOeOq7ATxNeZO8tfBpwTOx5vhVowWG3LynNe54Hn1f7cwADsI+
Rd0IciKv0r67dmHkfz/DhQovRLP/PiqKyaC8yWFq5eCZB3Daj90jC7NbetR/jYdoWx2STbUtAmRQ
mjB2oWqyihH+92sF6u6/h64ys7VIhgc+taMgbaQgsfOV52rp0zPrEIGes84LWzoo5UOkvufV2uFf
uLvWzDLUDFxSbYsDEQ0e6i7Cdrv+FoPgM165XZ9pk3+8InMhn6IG+Y/S6NgQT3uatsqTBHbYMLqo
L3e/FIkbwFsFoKfaBrqm9S67b0r4s0TEsBaSLlxwa2Y9iG4wnnWVdkgmaANV8anOaxd8no5Sxkdd
Vw/WdPv+9C28UXMwahHp6BfUMVfWj1jMqt92LQ26eghYkaYrK7p0FmY2pJdYp3cFnCLaPUFYxmnH
9+9//YJPD9aivw+wUZNBlcELe5Cek0d10yE7NPotd/Ij3vT/9s7NkaZVa/Rm23dIrBu09ooo8yhn
x6kdHtS6vTVR5xoc3R0rM7pv8T8O3xxA2pcWGFjvaS+jtK96arhQbNmAQfS31NATSM1BXB4XzIkp
pOuECBlJA1D5rljbf8eqIJv+eznzdrL1ukZpDhp1D8buN9+VO7Alht/PbeEY3PmOvuYMB6Um4CBu
kFYbXwj5USYP33/3/vf/WrKZRajUMRFDfM8U1sdu+gAJsmNkj99/eyG7BZbsv3/0ZGSKXkLz7jBk
Wz3yiie+U3eyjwTCCHdnZZD7x/41g9l978ccSswcGS4e8AAymk69lTfFNguiAIkn+7LGH7+0UjPH
IStlqZA0iv2lAKgWrybopqVhJdxdyNiCQe7vpbKruJVwhPD1xpHPcu8gDa3BUSg2zRZgiD3ytX6P
qGtTPgPiuOuem5A+roI9FmzmHMQJhugu0aoEWTwnL1z4KdpzubcOKZow75lw203DyU98CjnUV3PF
wV7yFOZYzgospriwONL5lgdR2Ib8kD2m+wICxnpoBXLuWO/iYP7HczLHcAohIZ9Q4n4Ou/Fs7egR
lOTahdwgVOVKL/ZFrLwKC+fEmNmBdGCaQiwcepL9VME9SFCz7NfyMAsWbq6D0uZMqfIE9pTWVuZK
E0iWu/gJdH1hN2rBEKFEGameTtC12QJVPDWHCDfjv900Y2YroqZl+pQhrui8wW9v/bE4/u6weiBn
2PBjsuI1L7yqc4hnked2CoYwxKFSvu+yu94tcsu9/WAWxnZlJkvLOLMZg3bXPjQwhhVqO9zmHeAT
zgFCquhu0FcG+ZRZ+4dhmiM6QXMp2+YdwVNuFR+6RhgESndH5VXzgGgKpcxp9srWDOOHPMyezAvZ
JrYj4B3bK79gyf4aM6MCIAWq5/dp9oCzty6IzlHFRreWu2Z8F16lOYDTZCb4xhSkVToVknbdyTJX
LtFCwsaaQzebCSLT5ojFIxtwDX/uUuHyHZo/0BQuPHpeQ5zY/34+5jDNiYCFWoWA1qFr/Tvcw5kQ
jaeX5lq8fH/YFnzuOVJTjyJoS5sYwNi1DnOn63j8bxBTMFD//WiwRtHStMKnufJHN/705uDq48rh
WTBj+uyy61XFCWje8STkuxxZJs5+J+zpvy3JzC/gk6YnosO3pRQce9ZphIiOoqLIbfs9YPzfD7KA
NUNS9+/VSeyiY0LGKKzed5BokAEsJO+Z9hQBG2XEJ6Xa1cpjITYmuqVb+mNl2Pvn/3Ht9ZmfIKI0
LuoBw04P3CP76gSdu2t45/R3gJ32vx9laXdmN7tJDJJKA6KCmBthUei+ZfWHZFhLNS7Y4DkskpSm
GaOtVzoUAvTXOv1gphaUZr8dbchrfz+FhXsxBzjaaSZPcYMxxrr1kvxtSECibAB2mZwGCIp/P8jC
Omn3wb+UrMrUKrh5fy9rc6MRYOPIxYzWZrD08dlL3080j+QaMyjH0m/tD4JKT7ImLLh0fOfgxZJx
0tl3440+vLA+TA7fqyfuounOBygBUfP3K7Rg/+aIRQKS666wMAwP+jcNON87pFg6rNVBlhzbOWIR
RPxck+9hEfjGIYj6INz8TKH7aP4o3viL8sNs0N+QuPFRdnPbhbQCJOJzZ7WmsHTKZkYglescpDMY
nmaDK7Ndyo8TIOjMutXZSrp/wXn+P8giiDaHJL3PED2i7IRX1rVQq3S/35+FQpL1icb/coTbCSoG
n5GfBU1OxRmey8B6ALWlD9W/3pugOWo+grYAnV1r+deFLiswzPx9a/oJKs9VBM9cGTwwhKYbGbQI
Ti45SuaMyPsrmybzDLBJhfRC7mZNbL6f7AIoyprDF5Wyk9JKwcjjO7pg8saTgb6B2IEfh9oZ8rlu
9oxmbMzUPtJHCk4SeDT+mivwCb36h+meIxvtNLYFBTkESiDxzwq7OQWaC+0U+yHeRJ54paE49kcA
AT1g7ssbuU6QCkS+JNsbQbUBhSxzkt/fr8RSdmYOfYSoipYoKizX4JYelHv307UNVLcO290a18Di
Pt8N25ej1cgatRIdYKviZP8oOVbT5QfcxufIY26+Z4co0H0oOgEghvaSleuyYDXngEelnFpQfk/I
w6XKH9IBZWUJ8KDV5fv3K7fwdqkz50IgJ5yAcR2llXOCFqn2sIZNW0rnf/ayflkuOoAoL9MQ/5QH
5Q3pU9yMl+5dDQpocx/4hR3Tp7vCcxpCwu2gNJs8dfOd/qocxMrSLbjbc7hj1kLpKjOAFpKqDyNW
3KlfQyssBeOfWMEvcxPtxBKozeMZ8ND6kHG3bt3oQ7qYrTPtJuHE76AIa1+G3bAz1pKDS07+HAI5
mkSKxP38dT+KZwZEOViU3w1P9aJt50t7Gqx2tt39on/c7DnkkdeqPLERhfH+RtCj75jhiJe0PDLY
tJW4deFcz5GLvSW4PKWdejAYKzYFOnwdiWqmI/OCrbzVSwHdHKxoMYh6ZDJOYPwGMpK75jVYEWP3
SV6r8C8Z4M9g9ss5YH0hkr5n0sF8iG9Z7WSPwx/tebwyMMMip83uTT/yRezK4+DluSO88rhGDr60
gLOIg2pZU0R3yEdvn/LstWve7Wwl+bNgE+agxFYes3zSeumQy4kzSWgAAXk/NG5Iudb3uuAEzAGJ
ZmY2sVCwMxk7j5orjY/ggYW0ZOk20cnIrt/btgVvZg5OJEyr096CbeOG4RTisTc1l+QPKTq/TNP7
fowFIzOHJJZTLo3lHZAOORenGyaHQZjt+08v/Pw5GFErwOQkRUxFRFaTn4YFdb18zOIgLpvuoc1J
EdaFvUZxveDYzpGJVSSbo2WDu5VPxE0iK+D8bcBLbW9T/d4596Enuv/9vBZA/NYclDi0IGqeUj4d
ouY2gCsIjRd1/0ZQVgOPgn0oom3Ueo1dOrm2Uw6pVAaJFq84iAtn+9Oif7mxUWcWdg915INAPOLq
GqQyYqHXAQTGIp8VysrRW3oh5rDFVFJTNlLMkeyjnfKnfETlc2e6EEs7NRv5Wj1Cyewhe1pZ0aXd
mxmD1AbhV8nBbwyl3Q0kIPeDXwNUGt+pUEA4lLwh7QiKzMYdnJXDueRxzeGNlRxZciRDgKTIpt3Y
5+dYR5clbJIDEmBf58UeOUPA7ZTmeRLdu0H0/wRmtuYoR8uk3WSqw3SA7gg/6djRYIyGaM2nvjs+
///2mfOK/JCAsTdOmLpHfgA6OP1kS9xvm9jsHPi7xgayw5npt3oiWfgHY5CcnKodbKTUdAcDYtlP
SPsO1wG8ytukShmqA5DB2faEdm8FtaE6P6YxMJmGSbpXLRWCgpE5N0un4kbml73VRivR/FJM/Ll1
X846SU1GOx38ihIiYtkjN3lTesgLPrMt5Pw2ZCXTvXSlZtkVSN4TFHaBZezUxImNR9FlIKm/QJNx
ZSILhnAO38w4IeaogxGz6N+maltlhsv1cw+3K0cD1fdXaGESc8gmzZhJYzR4Quphz8ffVXmW02Md
/f7+60uuyBygqUdGJ8VjJh2EXAP9217phF+vM7/XUjfqMt9O+2tExt+FGB6+H3NpRvd//7L7VgPu
fdmEb1KpahBZtmuhBRcSj07eyStXceEZn6M2p7qrRyphCJAP3fIghpRSe1mLfJZ+/8ymZaKEAMkd
atx371lsOFq5oXbIyfv3y7ME95HuBuDL+gjIYlV5e78dV2OXvVoh6gpHeSt7dAcd+3NxRLRMQKhT
fGj7tZDkMzb+h3WZE0TymgKeUkqgfj4nh7NX7KI7JZ3zy3tuN7RzpBAE+JLzQlxAOj+Q7NkNzkPv
gQ4hTN04/BO77+BIPSIBvAYd/Ey0/usX3f3LL8uQWERpiRmrh2qqCTr3CmOvpS0F97VNb9VE8CqO
MIOUqS7Sw3DXQbxe2F7Vs8NU6V5s6z+JlKkQlhSguOwssCpATdLhBjW9rGJPsnpP93VQTZEbfZcW
wMDZUoVuF6MF8j1THqISupUm78CTmYIbjCZ7yukPu8g2qaF6aiwgCRv7ddT/KSAw6jS2YA5rOfX0
dIACctGgqbUrNsQQuqPyOHOn2j6qYMcgbMqO9QSJyYiZLisVc8VWyNrCqkF//e9Vay0ttrpOgbkA
6b47oZlza+sZesPMidm/Sr0xSifWOvDxUY64YIJEfOOqGSSJodLTgNl57G/mJIpLfZeIYciHaZDF
gfLqjnfKOIUiLSN00Ji9Ufh9AoZZv7IS5LNKG7J2adbbnaOqFH2WstJillFp89pHlxqIfVpFPEys
K4KijZFANBFeiSQB4S0px0vPMmX0qAKNG+ipjooCThstG25RLsjGxqdewSwqO5qU2D84naSwmnQl
hD4UhAGhgdL81vOYQVhDkd6RjQYEpsYBgCIKEDxeieHLgEyQDvWbXB5vCY3ADpWCaFrNYLBHQW0z
TJO2fwFMR1P8jFfJpsNvIW6tlv1vKDYT6tdTnOqOQHnmRZWr7mFgNLmNpFI9u2tjty6m5Khno+z1
mvyWTEaPonE2GbmTiAjPM4hRVSdLxvGGJ0P+pZVZYbqFBWlmp0ro9GDaVmXu6yrubwIM+b2jD1F/
0kiOJCoa0qsLB6IS+DcI3caOWkIrLS9Bmu32mRz7REDq14Bqs5cZwDVAV00KKiMC+b+qFgpaheCq
Bxq0WlxeEAJPPbZ2djsqnmHlaOC32eikJchs1V5E/lhBD2dINcNvNb2+GnRQQCFTlHURxFKGensC
eTbFMW0SI4nWSPlbzwnc1bKxnYiUwk3aEgFmWUG7SbNbsWeQewgqS0iJ2ysFBkScRT+gsCfvVbxt
oQz/w2foEnHGvi1CiQ3Za9RT7dJZff2Q02KC7rKp/+6R2ruW5aS42j1nkhWFdlJrrr6ofa5KbtEl
/dlMsRJxyiRPdKq0rQY0e5VG3gZaLtdBFjU5FH94dCv6ZnTtodK2+DGZm+a4vTaUwgNDhtagM5oV
89UoToOaAOLWTsig9NGk+6VU1UiBZxHzpIRNW7UzwaQrMcBBc6GcpKnjZyhfDVcF4r4XlkRg9ZTT
1gXpChwRnRpne+gZ4KJMym+j1ZbPOdSptwLU4DgjFfEnNR5wLkC52MRj/25CjOwsCAWFhSyjC7Ao
TPsllnTq5hFj+wan+iKXVnXKU+hoVdTUj2XaQswyNmlQ0SmpnLimgKrCGLqVDhfF1NroNNoJ22sD
hwI807o9w4a4AKnxkPU6gD4qRHgdhtPrx6ZWoQupY5qrRAJ1hSj9OVjSS1pU03OeUYm6HWlrmEyt
SUGihb7PY4amidDq74r10wDNdEgr546pKMomgiBxkKpDd+noWNaunUyQsrcbtCHJSEw3VfxIe9WE
lUaDuAKxg0R4bAK9ZWW8xTznLjNRXcjEQ693m6aVQE1J3YgBAgxJcXWURVBCh8zRI5s5pplND9Ag
hph0bwsfuqZxUMhlCKXrDes7N9PHxhV1+XPCqfZhmEFPfJdjb/QEXL7dH9T8VVfqkC1ri2NiqFXQ
S3LslkwasfY6/23lw4gAUcFVbTLbwX64RVr1tVOVHexLR0IDSuEOlMX/lHrVQFxoqv1G6NCuzK+S
YUFsWhFelhjewKHb2iIlXLZumQpXbbtzOlkQTDMmUFVCD22nNUBcGZOr0eycJ9Uh7sZDmvBnU77L
vGvDj7SH+shI2IYOSGynsYbWiIGB86CpfzREREj6pJBWG2snrRunypUTAJ7tM+fmna0j7jZtFKkv
1CJHpRayw1TD70E0PAkkDiF6KfcVD5LK9GkB2c9xdC3YUJpkR0x53+Qq5HHUwUnz+BRJ0ms1Sgi6
onrD4/6REpAMZYBUUkPeV6yEzGS74wy32Cqf789xbsRBZGujn0BxPCykCGnKVMbjbkZ+g5voQikv
YMiRVQ0PG7XDObc045KNw+TjhdtjXdQwz5ogJbWv5PaO8HwDjRcfYCjf6tNL1iS7CicmbUtfGPpO
j8HvOMWnphxOIgX3ZSx50piqfpz0m6xBvysYLJ0GIpSeKinHWh1GUCsnhlN1ZHS42UpO1GYUjCsR
O9VjhL5m5A5cRHvb3ALQypbPCtS4HBJPIWwxOr8NF3izTdHSHasbpOLbbVRbDjhyw5Y1n1pugcXt
k7Bp52VmFBQWrMAA4PkGT+jBoJSGal9cNGO6MLD7Q3RVpVC2H/VntMPoLuvbX2Ji5YnyAY1IvVGD
wCEF9z+kdMkj8mO4pH21sTTrIPUZc/GIJEB6oGkphaQ3tOBlsddpB6yWQuDOWuKhbKvGSYYOAvOI
obx7GfmHPSIoqKG96KhVloXSGG1JmvjcEiyEjGnhSbKyLwndgBRSeCbFrY9aFaBBJPLvwSTzEpvs
TWHCn5taNTSZcZU75WbakVcXJUgT9GnHzCoJ+ntXTMT7HyYTr5IEfyrlTe+WQ3osQJ5Z8dyHNF/6
pEqFuQMJB0iWm3ZytHqgIMLj1zSmDxMpaWBiT0wHYsqbyUBfI7JibSBRXFmzs8FxVQvULMHHf4z0
HFIuTdu9KblhB0kJAsm09nMlBj+0EikukSleu6xonwyzGp/YNIV5NAYxkfJXopE+1JEIcxMmyS7o
/cHYwTUUtTicALVq2IXKqFfHiv7etmDSU43Q5HzbDuVLpJnHlMSbRkyYBAcXh25nySYxIfGHY+cX
dRuwKCK7tCy3cEflkFryeIo6+SEZkpNaGgCnVRnb1loUIfzPNPcu6zomJhTn4PQqTefnrSLvMtKb
HxA/h5auorYbPGZbXlqOgbHlorhMY8adoi5QByyawBCQZoq6BLZa+FpiPFeRerYMyLDbgHFRq34W
huGOtfauFvp7PACXXSeidHs5GtxmQD42tqLMMczkmiXTo1bmgVAyHwoc7VbvWjQfxTbPHXQBO1YK
C4wzSMuYhInegpZDlQZ/VNrRb4wh9nRVLvxqKFSvFFCqzWQTjTwvQLu+82k6Snw4Nbz3SloEuc1Q
xaH9u5Rku1xEJxLV+ymvjjIma7ey32bjLZKR/YEH+KATO3UTgUdhgl8iNbD1+h9RqewYG5oXJZHw
RKx2yI8DgjemWzAWkq0U2fkW/qy2VQE5LjPBgrYvJC+ubHaEGxJ7ndx86CNQ0T1UzjM9qLJY8Ymk
30RN/KrthGM2Zf1QWa1+UbPKqw16JIW9N8Zpm2jwVi004lpgwS3bpz7tAbItB5cjTne0TmF72rXQ
xhyA34h5fc8FXdSJPGpTEkbS4Iq+9qfG8CPBfUu0gZ2x1FGM4Qgubg0qkOjZaKEL2eiPGumybdIY
j1quHLBeOYxRH9LS9pIx8wqz8FPVDiYGAm0x+F0FCwLXHd7G6Mjq0ALYChyGbcZQIIK6p2Qbrkyz
cOrwY7GjNwhSwZhIvHX48KupS3OTQrnSMdtI3ZmtjAb8BE1oBViwTvD2zlpVu03a7tWCXhsyHOxS
7aAvaZ5AcuzG1YjzLMOhRU4LTjuYk+AURI7dyT85aUMzVRxIhO4mqG7ynnm0RIZHZMO7GCt0kmXs
x1TlXZgIcpFH86mXgBKNhyqwO+5BtsIretUt49gFLtLTW4hy2MSdOtlXOUTz4uRjgvyha8gp0tzt
dKqT+pdB8C3ED+dMMlDMlrNAU62dRTvqxKrWe5GCNpUaAAVaa7/NFmsyaoLsiMjCsTA/Wo09F5Tt
mlx/5WZ+slJoScRq7Vgy9zlt4bC2iaP17JwhlyQmMPFwRIp5C6xybyeuarUbc1B9msovGvqc8oYA
PqDGU0CsRoQC6M6gGmnspjQ5N6JMvcps1a2VGL/UURmBP4CCqaEgBK7sm9ZUCnwiTfPGJLlQaTqZ
ln6UDfk4dKC0jUsDkys7P5IhpWTr8q6GkKtKmtqpc+2i0BhKcZknd3hVK+VnrQ9HMtJjodbXgZdQ
bZTcUvxqcFiKTr0m/HehAv0HAI+q/uzSdyB5r6X8pke/ScQnp9btoy2RrcLQYFX+7rl1Lkn0XDXF
R5bXkLmkUDfK0nNsyDmgxQL9T0kF2yMhTd8qN86Y8Awu399AJdY9LTZ+QRaiOQ2MoACuU8VCozPP
btr9fWfFT0ruQrPMZ6XsT5IUJgTxay5doVa7Iyill939DwzZsWPpZOYfyKg+p7V0tMTojWr6oUzt
NS0QYwP81I1IZzbioy4BVKs6v0iNi05NiKuNNKQIPiIb2klC7naDKu3Q/QkAZ2FsSi55Y5R7ZscC
/FR37GJfpJqHtvNAk+hZg1L22LJQK01Qowo7RIC3zSu4dlDRqvcQ7NbDUXQD8G84rsqwm3jm0Gxy
JqvtXN40YVU+mwMkd+PbMMXlMbNwUSWkSLDz51SqjgmlfixFgYqOV4iBgAjMQr2zAkegPFZOxMqw
rOEIkSd4sptO1qlXqzcQKAK/KVOf9uJDjkb4WobP9fSngDM/xOZJGdGQq06hnn+Y+E9JVFfP1Vc8
bgjI4uKnGvUfRa+/NlP/bNjqMzCurkqUxxLweS9r+p0RIfVQsSs4qYa4drUoOceZuFRd5BCjl1wZ
+uRukuBKlLAf7NnA+1ypfxote1IS60EqEifrSi+rnzlqoAX/ozU/2v6prRWAx14G+6JnqU/0H4J/
UL1zxgY6i8pj00B6wUKTLAUcQFx7UJelT1mcOAy2pK6FKxI7EBMQ7V3/O5nU9zi1jkP5Brq4ncjU
ncU/0Pt8kuvG00VyNJX8rbKJQPHBPFBRnkYgr9Epbv2C3m4VxAMUebFfgwC/l3aisVJ4phw7DPF/
2+xTw9zI0HP3ifYrVv9Mxibn3WNFn9JS+dFAwCHVkdhAfM8hrddZiMZbSJfj7yXpptpXgv/T+3Mj
UxdGemt0IIeq0hARAVZwZ6q6D3k0aCf3KIlUjl1JV2sED2hvlNtxEl7MOxXmCEAlEI7wJPar6VSJ
W6scB3QBNWjbxeLHCQBE3Q7SYC4D3WX7h0SPlXKN6tIDdYIXg40oq/btoG0rjt8GtoG4fTRTzc3V
/3F2XsuRI9vVfhXF3OcRTMIpNOcCphzLF4umbxAkmw2bsAkgkU//L7TOL/VAXSzFRMyZOd1FFoBE
2r3X+na1ZrW1blvLTYfXPJZvahm7YYNdmnGcHq53sDCyYFQuSCL5fW6vmuaH1Tfgr3IM+UQLBtEf
bJz84glZgcMVzeXWkMYuGxBXQ0XcvHeuhmP5doodbIgos/4ek+Ejw9IsihA/8r2HJjYxmT/CmZq0
sGYBodTAFq2Qwa2d4hl59Ics31GcG4XKMTIgqWDCN5EBtJEetOrc7/rkVOhsQ1qJnViO0YhCNGq2
kU3h10q6iI3X0nG8qhHEM+SzQn8YrNi29vDQNu2lG1u3iQVwnIKsQo2vNct66xHzwdSyEIO17w10
61y6BCe3SqAkGQeqjb6qOe50QHVh6yVJPkoaBopuPJZwxNe8CkbUlgpzSJWb8Jn1yWOUgvokyDYk
6ovKcdBsngR7K61kp4FDH4+mz/VrWKEjhRF6T4xNd1JeUJ/9QUciqc35Nqq1pzEZv6HgqlPVCxif
A043pC5f0lDrFjoO6REPEUE00OcMPfRYpy5ZBKFTeOo5xfYCnAsXQbEnBBZR1Jca3hjx73jB+zLN
La8gBvE01QyKnqMbxGa/lajqvUG4N3a56N1mbPxOGUEP6TY8/tQ6vDEjip8KdJgQpFhEbzgI2Hq/
NjF40k76sd16EvuEHEW+TcRreoamtjq3zpHZD3OUFVD3A5sq+SQBHXIEPwHvGRu3LaSb9/upE9mk
9jWUEtJk6QuB24JA3jaPpoZy3Njz9vEYGMyGZ9TWEbMoFqYdekM5nAipIFLdxvo+LcpgDBE/6xg2
LZ1bGtiT68oyy6xVEb2hjO3SEllQGkeLVYgrKJ6ifgo93ZlOsqyLauX09pWj0u2QiIA0zKdgPxkA
t0bajoR4/w33aP+Rms6R51DvG284wyJKUOwM0mBfGxfIJmPfngyQ59aodEdqz2AmQmEMBmILkxwm
ujZBNfNIqZcYJLtS28TZ9ymMA7XggLjDyrJViPjWldX6tpZ7Kju28SHEyG7tNdS/gDpC/Ykq45mC
lWlAB0nSD1GMVzsCd9tyfihNdREK3BJ95yI4tRF285ahAJWDVkXOEfwRHHZ5o1xxMGI+EoOoqqWz
BysKG5wjks7Xc/1FIkAvykON194NIEVhKKNK/PTHoYgR29dWSdk8ccbx8uPvpEgwsFHyNK2fSHfo
CtDlm9AAIjTdo1TrTqDCtAdh7iJxchhuvqsGTqdq/VQpasBzYrpRRAJOxk1ERe1yHdv2rGweSJi1
q776nqTjBlVZgkwv9hCiekmYnBjNUE8ECbqw0C8ANr3Gebu1FQfBlszwTVSybm0UTzLMfqdl5rYq
hmhdNEAS9AO1V1RVXg0q6yAri2ebRQR517MZ22tqZEHdKdj7AqgmVv1U5LHEScct29hLlZNqdW9K
p3yEZflaY+/u2kbxKIaBnjXFgcLz2NebHrFcEMGXVrYWJA/CCUePPEC90irhWeYjajuubejCSVgs
Iw5WS1Qo7jiYC/Tpqwr+tkD4DlRz18pUZZE5rfYSMcNBQKGjRFtkUhrGutdwIPUcFCAEZSFJ7B+s
6ky+xa64P9StNRzHpEdA2oqN/NnO6vgtoQSBlKTguqu1OGyEGakWtuTaqyOAyo8Iebb0WL8Wyqhw
17aSsIS2UcFE0xbaPc3H79Pq9hwpgieViKgOyOG6ivcun4WL3AVECafBxZR5R5Qw5azKfIzKYv39
zz+IpiKlbsOTNM9Elyjn5WiG2Irmse53SnNK7HuCjsmQ8L+/25rzRGoaK2Oua+oDwiSAHyu61uxG
LUZeJDHK+KgOJQKEHSQ0A8KUKCOBOYzWn7YE9tOrVdTm9b7OW/7+GZGt+GvmqcY8hWSuiiB3smXx
ScM802r3JAO/15FYc45Iw3VTmpZlII44hIhgW/V6ANX4ReGhiq0JMg1IvanGGYceEEV4nn7/ew81
y/V2bZTm0L5D+4mAF0oV1LorU+l4rFSKO33j1qPN0r2FMqkscgLMgdKHi1rHAtV3tr5tGyVKUHap
F/vEyk0vNDCT9H1yTyb9+zS25cwyhaKxcy2T1bjtJDM7V2TpGKCLVpcwTsih05t7otSprX7XQaeO
+0siV+EyUwyz1beREW0KLh+hH3v6+vXcarvZuCqKYhitzlIeeFSZF6vJ2gOOTqnqR7GZnfrWia4Q
umAWdsYRnmLO77kbb4D7rXllOYVI1GUpRv2BY6y5vCovlQlhWNnq352mX3cTsA09tWyLTdmgmmPH
UGUoi74nLF+wqMDpzmHQFA7I5MmnoVY+9Fhhq9Rp77AnbrzdOVGjQ8oyVQpS7MzO7FamycQyTQbs
sJKRBpWtiDtKixuj3p6u/8vLDQf4PK3MKXeZ1Ht3aLUHpE6+E6V7/voN//Qu/6b32NOFf7mANqp1
KafCSXLhLPQV4ucu304GSCD9lsR9tKF0p565wV4X1YYcRDJcAql9tTAhREaVNBhRULzMR3B3Be+N
G0NnVLgD0BWJRzHVv+mo98uXuQd7wAGhq32+RChyG7qgxMZLe/LoLLtV94A8wgJVGO4k6m+wWy17
Nq+YNrY2ZomnggfXwwlpqS2Vk/CTIOUwhw9+4lmBuUYWBiXKqM9hl/x8vYL6uMDu9MFk7j1g/w1b
imXPZp9EdpmQ040MHl1y34G1cWoiEwheBNoWSBYt4uvXr/KnEO53r3I24zSDgzzGdK1wRy7F+j31
j+NH76leEdxbaH+vyMK+9K+9xeEI2jfaaG1Dhy+7OtvLrPrMRb6UjlxJo7iz6N66zGzeqYemaIE4
t2AZo4GGo73rSOwQdaUNsohf9Ca/VyDzVqPN8R5EjpliDlJua1V4dKAeHa8sw4TiWEg7vyoIQHfh
UsXakDPQ0MSdmfX3CiprTvzoSqQkcYAcIG0zfSwLHkHM1+nB3o/BnMFBlxXq39s4zHEfujIaNM+h
EbUQcpLKmz6iTp/8+LrT3Zif5jiPatR1LUf8CR6odt/XKIJHNUTD7HsD+VY7zaYny2I29lcd6pY3
JVnLrDFgfkiEeK9rmyIuFI3fEODSAmFCO6BYSfoKkVUUmNAbIf6GwClVtXpR81h1KxvZYGwmwfHO
peGLXto+1xrxChTBsMCOzjgwCEX8MIOpo6Kl4pu8q9fSGKJNbsfKg14WYoGQrtxFdWG/Uq024fgA
GOs50c3IT6RjbXOS0B8obo0QkBwN5WzVafnj66a+0RRzYoJtNUbV1JrYRuomK4IShbwISNQPyMGa
8s5m6cZeYg5OEL1lSzjyxbbPvkHHmuFs9vXN3/ri2YSsMCHQfPhiUcL0l134+Pj1F99YiM3ZBNvB
jMMQdRFbE5RtfTGqvhm6hbhz2ze6tzmfUluwx3HsENu4feQtqrR9yOjz6xu/McfNqwniONhIqsWQ
ITYWpEUb0JT9DHjSMrySTLsz9m+otS1r1jxJY5jAGOMqBuNIGAo7GZeIJ/HlIKx2Z1Zxtg/HONrC
tTwisQTNARyNhZdi2fp7O5h54UAdm7ieC1NsR6tFkn58yFq2qlh/5+tvvH9rtiIRExI1RUTjltQ7
JPE1sbCdJTJdX7+kG+9/zptp+5CWQu8FKH6gEmTEHe1dBB3f199+owvMeTJQH9BCGAKjbbAm7Z3z
DS6FJbzSB0NWCz0rn7++zg0VsjVnyOhNGUtNKhgkI4LZXYrcoW6iJqtiPCDbvu11fR8mNcR3IQpL
UoS1vr7ujdabs2QKNorICTHoQ/0Utoeo2zTpx9dffWsynL12k3YiSqdh73CPKSgIESCGVpxt6iGe
+vUlbt39bBMSszCSPVRfW6rBbo/sYT90rj3emc1vfPucCcKzhlXCYOVOacfwvcD6srMYjw7GwOid
5r/RveZwkBhh/FHSotzxMIYJmqt0SfnAlhFxXpUUcenKau5FJ251sTkgxOy6Mm8GSFKh0sj2ylVC
SgmVxklcdfdeSZVbbTbNAb+cVSoEvSoovdKdrKOoRMIzTPxaBREjFVVyzxBw80mmq/9ylVCjap5G
PN0Zee/q7SlPnizxQJDxz9qXyJZ+rWeeXt4xUdxYGOcAkZqRnNKGIR6d2Nm153G/DS0ar/9WHzZm
039eQFeYFw3eSrjPuyPXEaq8A1m69TJmS2NVK3HFtBw3Hg+epi+ZJXwkw76+7xuBh5/y61/ewWAZ
nMARCvXbkwFNaOoao49IVATJNQSWxZ0RfusqsxFuQJ2cRBJX6XOvgPLtu2g9YNm7EFYdr//8+lFu
9ac5JWS0Vd6POa6Slm7T+FActAhwUZebbkc2YQczy997njkrJEt4Bu/r1JdQUzB0U6wpCFe3yI9g
W37Xc39jxZ3DQjo1lr1Z52zXNcDayk2DzAAkP612zyR66wKzYW6pY9ywjDFMiIi3ip3WDK6gG6e/
s2W8sXb8L2RIOrS6NqhsR7GWI3QbgHGdHZUaKfY7C/uNQT2nhVAOiTNYe2gi/hRDtDKIO7PFrf3c
nBNSmENoQP/OduMJxlyGepyfrFpogwuBUZJ7UMs05Z3l49ZrmA1wAGCqriC4VJnG6prlSdBlCSAL
0H/jxFXe6bM3phE6W8hl3gOwOZB0FyF7SJzToH8vu8vXQ+/G+J4zQVBzckhlXGe7FEJ8qCdx6Ivc
THN14ddQKN6zqd14hDkHxIhhZxgsiQpz2lNUb61k3dM7+88b72AO+ojVgjZm0uGrRYwFVW0AHCAw
uOR7o9Cevm6lWyGQOc8DdFMU90kTMNd4M0I8BKXhWSUFjCpRnHi8ZMyTsECuWqdMgw6rfNCFXC4z
bpOVGvXDnWe9MWjmKA+Z1gQy+Srf8aF2JfthjXeOCLcGzbxuWRuPuV3nLN9VHcRncBdD7gZtndt9
hC9t6Qrp9XdtVdgk/CYGN8d2GG0PBV5R5zupca+z3oj5wO07g/9WP5st5h143zI2nWxnS+DykTCu
07d4uDcQb8yKc2xHl9OGVAW+HXupZSneOv0Ykh+t/SaF6ceItX/d22716Nl4HyMUOlONJN81Reka
5LGlOU5s0FvLe8vHrX40W9VD5IlrQ8T5rlbpR4X+BCDJ4uubv7GjnpM4YjCMnAb+8Z386B/V9+pH
+OLci1nfuO05ewMp8B6IvRTdHwp6FxWEn/O71Zpu3ff0979sp6AbKSIrQaN3P2ggV+mTuYhPXzfJ
jfc5Z23oaUdImUPvnw4RdvoOEqAgIjhuLBh3pbhXDexW60xj4pcnUPIkgzYQrZM7H5nca+Hj17d/
o9f/hNj88r1FLQmqCeONQuHZlg8ooXB0iofqjd/Bndz6/tmYdbrWKOwILe9A1/EIMBT8DRYUC4hi
NndG1A0+DHw+f22bviqTGIhAvF0DVW7atwq41lZ39W+6F73aKy8MwHX/urlurKhzsgYAW//qSAo6
EtmbW+NHtXP8ewe8W295NnSNUi2LOC1gHjE0l6enQbl8fd83LPHWnKkROi1K1bdlvsMXl3sduCzD
Z6XXVW7zY3ykoZ+ilPtz9PeOL3OoBikHMSQjniNDPumpeSRn5QChOMipf/MCswENgc+AnQEugElU
2utub6L2cqOs5du9wh43W2wa8L+MjKwmqq1P7yJ6Ex/FR/aD/mhP5JwYHleX9gffqa933s3UT3+z
Zs6RGUyFAADJXkzUPzLpwRSWPGCg6GeNBmBDNZv4s1t9fakb/evnCPrlmYDw4+oYqdmubls3tqkL
z8LX33yzuWYDHQukNubTJjAmWehqBotWZu3Ur21bOIEx1uqiYEhRmBze4JzmPOiLpntI4NfcQDxf
okabvFfu4cac83Of98tTUrMtuV5NTwkHCLwYL9HVQNIVmv17S+ytM+3PndYvl2iVwaStiTW2+CC5
B/Vgbrv5s/ZhncIXnNC/btMb+52fF//lIk5dWooSY16znEMWbtsMQs3mXhn5G18+Z0uwuNWnOAs8
9REIKc43ZgWoGvT37nwOlVApMfpwmpGVGIa7qC9RAS6MlI2Zk/bOJW6su3OwRKlYDEqZPtvJZBtm
vd+XjVegzNlwr2zDjbEyL/9Fi0GMYYFNM+GQWz7ze/XxbuxF5uwIpoDWh/QcRvsp1JbJUmt88cYu
X3eZW1v9eWkvUScGsSGa2KEpxGN/ZKjrE7nmgX9rD/239v3OZaYF6TdTlqL/dXLMJ/9nleEhoBIu
ZQCNcQ/b9ruuLpPKdagLK/rXV7oxlpVpzvxlDIgkdMIkxPOIfIEgLnT0UbccQjf5qO5tPG8N5rlE
r3FAr0l1XEPGPlwEQNvnsNaLwGoWYNIMsQu5/tdPc6tPzdZ3De5wyhmabZxO4cWe1H8rGGnORXqs
CEsKAy2STN2W4JScEWgcX76+6d/PFEDH/fUVwO2SEZl1Yqtm3xTs3Wq+ioann9/97x/iP6JPcAx/
ahTbf/4n/vwB/3qTRDGf/fGfjyXDP/85/c5//8xff+Ofu+SjKdvyB5//1F9+CV/8rwv7b/ztL38I
Cp5wuCo+m/H82XY5/3kB3OL0k//XD//t8+e3PI7V559/fJRdgbDA+TMC8OKPf300qTFhwqXmpNv6
91+v8a8f2L8x/O4DnqUvf/tLn28t//MPTf2H5VDdcTRzknaa0yw9fP78RPmHQlVdcXTDxFXoFNku
StRf+PMPqv9DM20FmgpD0an6U8zYlt3Pj/7r+/CZYlug1+N4/v9v7i/v6H/e2b8VcP2W0Mi2f/6h
Wj9Dhf8z/i1NRQETTVcdw8ZXohrpbJPEYTShjFLm6cz+1E3L2bKm3XejUl077dSnsv4u2TC4jrOb
lDMbHUq5U2RnynLI48ylFsA5ub0QHD4GhfSWr9TtrrErmN6EXi0SqLlhJ5HvjJr5k0W3qZIxH+K3
dW3tBw20FmR3jDwzvzGm7XpVSCh9a9heIJlwFyYVnhrByVhPLgxVeTZYmG/TwYnWQJC8oIG6BYeq
2FNq/LgGwxvJm3hVtEbtQmab7n/+K2sG5qpqtmxjMi4EnGmpxyW7tgHhpN+OzlEBHgv+ZxK5qqOd
FKmovlOnsa/FqonLxt2S2kNgogBeLscHooYXqsbxQbUdgDW68sBz7gAZ86r12bVEIglOA8STpQO/
lalAeGpZMGzB51XmfbyEjWjJeJo+ZLbxoMHzctDUfi15QxeVYkFmjXqYENI4gQqt5Toa0gh3G1q7
fAgkZD28H5I1jBQwYA0REPn15GSX9BN07UB1TOxse0V3Q7szAYrIEB2C2RPN5w5epsH+aMF9ijZN
ngYQE7x8CFMvzes10xwlSMyhCcwCOWKreyBdvij76qntzF0G/XxkWv0qSRrVg+FiLzV7OxKYc2Cx
dwUmXN0o+GpUHRTVjgwRmKYOKaHFDc/OEyA4GSoRDwWiV4oCpfbY5Eh5ka4L7BKcfx1uvITpzTJk
oE+EdePTHnpdhZaJJ8POrYbyorcXDUUIYEboma+q/ButS8+E/cjUU91l4CWMZXjSO/pSZCVk79wy
wTRBcXN2DrthE7a94RKLXulQKEFJofNp49IPYazx1dgYfGZbr3pUDUu9MhQoaGrpKbByWaipnZxh
qPe0KFwBu+Sji/qVFsNMk/s5E4tMr2FdS3yjJ1uEgtZjAvBgBZpiVn8rInHJErZJk2LdluWR5DvQ
Hw5N3RxQQ+gBsEKfwIXQjqDVhPaqtPJNXfZ7u7GXsis2KtFh+6AHQBrhMX5UYL9gJ2jUNn3CVrVd
wnsqfUqgCZLwuPJy0efbWCEwlxK3aB/D/r0Zax8wn6U2REFnvsRK/VDSyZxvr8ZaD3RLrpQo3epx
B7eW6ppqiVhTfO7jYmfz+qDIdGmW6hLQgWcDMCSjbP081b7bxbAIk3QrDGeTpBjIw7gIS+5qDNma
wVlGIZQgUnuIQgZUTrjp82GdxRVKrINoEIqrAjOUUTr7KNMeRNEvFAN6zFasZGOvSz1d5iJZwvS2
hb10YcKKXyq4Xl1Bx/1NsCEohbEo8BpMR1mOgNnZYPs7Wf3gIMOZJKuh61fTX8FbtOg65djDdKCC
Zqe21UpDazVw85rN0xgaC9s0FrjoqoJ2JNHjfa0OwBWL0/T3TDMOKklOI3XWVUgWtvbaaeNCz0mg
dXrQZNSd/svaapFX5QZ+p6Vm4tvj5E11Rrfi4TJBubASf0ctX7Mq1C93fA1JD1tT/LqQHkbTMk6o
m5lA5fQBNkjkMDHLoeODlntNhhBF1ce1rhXe9KZLES2GuFwtpuZIQ+l3ubVy9Ek2bBzNDcqfrZyk
2GUKXsYY73n41qroe1YP86r0ymiXK6ZH4c7v2nSdZt8MhElHR33IpPEy3aVp9xfZtcuY0gWADSsq
9YAqCRbdNamdT0PBlBYnS0ewnW6sa6m7Tu1sYmGt9feegkohs41VsGewki5p3PoJagqAguDSclg4
DvVUrX9KgB5piFzpyLX2+aJj6dZWcUecrUsmAsFoYAEgDxzGloge/ppmCVysDzaVmyQwbHEIdUFf
SVG6aGomrQKvWu6AOAgkSzD1Oesol54ERyij5hb0nRwfcT05mQl/nbry1Oa6MHxAcSx6FqMDilIc
5MUiLRa10gJYclFDZ6nbzTJN9QNcuYeCWiDJ2PuqBOWlD1eSHigNN5LEp2gzOvHDWKIXtXQrewYL
SwYmmHYgeryE4m8VxXDMju9lgflP6l4H5MsY7cE+AMQoX9MetWKK0Wdt7vc8nI7UHjcx/ZEA9CsA
g+yVng4LvUZ1BjEuO43s8D+vpEG/kR1WtdDZ1ZgsMJbbpF+wSgtM4EXChARVJJ9HofvTRDz9uQNi
yMBqTRo9QEdYl1HulxiPkUTFB4SVsKCCwLB1JPw+BvOsNPv5sZpBO10NGPoKTElkmXPUTAmHSyTQ
MAUIHNlKK8xtm5tbgQiU47C1oVsuBIhaDzdfPm6I4iyzWnzYduapbbI3Bu0Qq9GTnrKdk1UZ/D7N
GXgsEWI0DGTRZiiZjE4FKBYqYZWbWOuueelsQliinBalZ9FehpkEfQmiTNR6qlUvex3zdGZvqMwr
NzTe4VqBVMyEPVQxt7qJeRONnVfPdaN4w0gCJ2LHsGy3bSselXLcmQzCGOWhtxc17trO3kkdg89T
vQLfeJR7u9OeAYLaZHYaZOG5yOgrUeMTqFxHzqrXiBbLYcC+I0/OrQQ9eWzpAnPdBgWATCcgmdxJ
uwYNpX9SSvsMO44P27JfROgyagOGBGBP47kRcM/THf6f5eB1KgS2Q5QrUvHq4FbjmGTB4hC268Ao
IJTvOS28uqSejumWgqA9gsU1+naLPVAXB6GEM89YCK0Kyh6vJFdWSo/U/Zgs+7BYQ/O5GVLtADjU
ejDdIUvRjikmapt4bABmpIRvHEKRLJZYeUB3OLRa7hMM6irVQ1A5Wh/m9UWmAjHQSE/zUBR13Yz2
CsSFnVVjIsrDzWiky6az162qo7SAASwBoAqLaWaOyOgVlMOmZ7ugfnm5dkWjuFMLaPDTFwycEAtO
NgZWS3/SwSVu0hpMAOaCRuaKiILAD/9rUwRwMS0ovLOihj8bfx8DWt7zaM1CxyPjTteXtkANOvQC
tf3sisptmb0sgQaceo4NEfj3qkMxDLwFy1CnoekZMGSMpvM53UxuVw9pBHfw69gdFHoZ4mJVi3HX
kmQJbNS5GAnzMyd7ad7jnB0zPT2NtYTB1mkfDRQ1sCqQSACCQ9QOjnNyokW8tfoPwyQw7+perELo
B+OuMrSegKsn+pz6NyuyI+urg+zi59A4ElYtBwoEeDqerC45w1t3Tm3jPW6WZg/tYzVu9N55qGTq
JinbqE4EaPTSkNYa+e9llYlFrYbemII/mCgbIHY2rLRWkVMfIDzETpx5xPhkKVyVGrgdWOMVxzWV
6BrCSVwYueug65WQrZRqui3GJ+DqMJFnfpJEAeBU6xabkk4ioRr1FyPCGmxGgB6NriEpeB2L9JDa
LjOe1aQ/1ylyscN3Ant/ik1gpzxU2IuoRhdEqbGNS74F221VbzWc4PdYZbMi37SaftBHvhxxy2MD
iaTcwUC9bbLML4r8mBZ8i9Hoja3Y1FT4bmNAGo4JQhYA1DGxJpzCEYZSW9AbN51c2RhAUgesqALf
AuA9SO7gBkWwVtrDRqnFuh/hWazzFwJjvVVg+hxhplajM9gDCO4DemUv9czeZlrrEYoUmgkaIdp5
JM65yA986A+Fbn2ajXgaafE+JtWjqWFfBka4SNXvonipeXmkFnoixEc7YjRepNGDRpIW81UElAA4
g13lhWn70TpshYpvARvSUy2zNeI6ntOPC6WMUe2teECAa61I55EkaATs8AnmUp1ES47k6qjxAPG1
XaEbi64XO+Jgl2pgK225HPIHLkCm1sm5HzOfMmOhhtETytzC0dhGR41Ffle1HwjPvwPsq2s1Atnm
K6zUVxul5kfnAh8zNQnoWxYgUg2ICaa9KuLFiCk0x8eNMaCGwAjEMRZC1rbX0Bca2m+QD10XXhuO
3xDma92arzA1PWc0exmj6LEa2ktoR3vDBPdEO1m8eNFLduyNbwntt0kdnWOpfI+Gx9jUNqYzYCiE
T4YePWmseKcODbiqBomTQSHRdZfpAzF0V5w+qiLD9nMTtWD75OO1cA7pYG+1JD8qKXvR4/FSM1TF
BMxhwIEBLLe0t/dorWs6sKNKwViU8bmwBZCU4lBoQACR67i0ZHOqn8Gy/AbO43tXYbClhicatusV
DJksepxWruk+p6dwFOkZIElPtzWU48aMPnucLAjvH+t0OGHHezaySSXEltOvFUp3nX4tG8MrB2jZ
IO1uBCuoG5QlQlCvuZMdI3SisDdfYzAD9IGfsWN+qfLmYqfhQwGee0Mir6yHdVh3e3Crriizdk3i
4thRiR1rgm5OTubAL32WH0tdfVdGfnHCoxaLh0KN93GxtMruUSTyWbPrvajyo8zt1zbbdka6GrXh
mYXhRcM2AuVdsZP+4DgBZn35bcSOM+YWTP4vudkFhKnLQtgXC4hQ+BTfHdoenTyAe/dUN8Yrjs5A
iZEriwJNBw8RnYLm4TW17dfpNRLWPUohTo0G7zkcwjQ5GpqFmxOn6RYMi1x7DboI+MVpuFKd7gK2
2R6j+arZ3dkMxSkRxSaGt3z6zMkzrKoteAX92QbTCjD/sz6iY1XaIcqHcw03NG8/Ks0E26aAs3q4
xKb5ykjzTcYQumlj9BSa+cvQY4OfJNAdo0orHa6iVWFri85WuQzDeheHLSAZBBtB+5Lr7V7r1Gdi
xbuI7IhmBI6mwVhPrh0jl7QOd2oSPU0Plccg/qjf4iraDvaZjemxYdFTytlmSLoLktOVqj6AnH/5
+f2Nsxc/oYnXFi9yeskSoL7GHo4qeraQ7X6wPkiq76ZLAUy5B5H4KJPouRLkSoturzrPcY9xP/C9
pWBhUaJz0yKWxKMzG4xd04HbUfxXt6nt8MLNdk8FOSFzdyZ4AtBb4JTfo9QmqPvtXoHjtgB4FMeq
1+lHo1iiZhC5KgDmgCuy4W18rlh8VDSYv9thO2ZgiGGmB9UqaO1mI0DZ01TYEYur0wK/hEpnfDc6
h+nB1AbT5HHamurjQfnIquaKRWIAt7nKN0OMYEZ4yPhLqfkxRhlqXiPSc5legIijaw5Gv8XPqqm4
GTOWeYTjnYp77K19p5KTlTsXrWsXcYz70s29hXkLtXKfM4xIkprbOMdWu4h8MCCPutntZBqEmfLM
MEAHBb0BM2hD94JkXsbDE8ziV1BZz7XaXlDFfIu+ueYSmyt0vqlHKXW0bwz+lA4gw2JEdTQ8Oju1
KF9DPcNucAN06GCGF0fBgMnzo9YPz9PdjyPq3CoNQjrqYfo8lvYlYuqzoCWEVMe8wnuqokBpDd/m
w3Nhy2dHA9M3yvdZ7Fx1VTmOnF9sKldcsQKmiwvVm8cuQx8j47Ot88ARxv+j7jyWI0e2LftFeAYN
+DSgQpJBTeYERpGEhkOrr+8VaXfwXpv1oCdt1hNWZVaRjEAA7sfP3mftoIVxu9MK5c+qrjBNWx9u
ZGC29NN5Sjd9fVvV6TGPATpU6kkxh8fhtyvFw9ak70OQaPF1MGe/SQffkMWXyPo/86BGt93BWL40
Lb7U/Aggvb1WHOr8NrzMeTVBeQOQeNpc9aq0w8vtNaWO82EWHEXpzLhO+2Lr8dPtPd7u7DGj2yTW
4+1ZteqEWRz9WPcO73N+6Ve2zDz1pGR+0LXval2cXQIxy/YEVu+ac4sbS3Htl+oKZ/hidoY/0JTS
sts9oL3drm4Kh8AS1Xsjx5dBdH/MeaZpVPz7M00bEgT18saYfsu67qKV2z4t3jcaO2x6GLHs+KIu
ka789HkbWNTmGQjbwknu3EJeM2wmO7E23x3lTwkJEcSgAzaouadxum8WqFk0FdMuiLsYPCtF4cBo
5wSWjRW1dkDr3Z6AIo1Mk5ZnMYVyTc+q/go9IiqpB283zZakUcWZ90a9LizxbLrU1Trsxvitowsx
jHfOoPypRraFRI1u/xzdxa/Lwi8qBbQKlJKU5dtZ96VZBXV9vGXNFua6cw3nwOhTMOiSYA0Y/Fvp
35ZOmaSBkl8bO/dFfnKn3xHfawMgpSBNaFAs8jbBFJn3q5EVO3Woj8rAvgXPCfyVOLYaL3uMqQt7
TxIsagMSVhJgMw32RpHc9UUarLUZGo0SbWW9BxARTrU8CfAahkvHiElqVb+v6Z7dfhyPnz8kpm/O
2R080o7SM2pITVlS9Qo59Jg17/AQ/c72p6Xz3biJTNpOdvORms+LyrE+9W7XuW0fzCQ9VV0WaV0C
ZZF2FnedRbvxdrUGlY+lJJFN1PvK6c6xJkJ2KbDK21wd4nk+EMnhuSRHlf1wbgdGOxzxfPtO1qkE
RAe/v+m5pDgi8xbseDPtBuA1Ocep1VD8Xs2iWW/9JknCojQDacz7GoKmUdzdrslsi0id5d6WLSYQ
kI5OfSwwVZbTHBZFfFxE4+nFWS1ZTJXjYim/cd1eE1n+xYO0BIVWRYoJ3ETtpzdlWkj+rLI/pWMv
l9Q558V0zAfAWsVIfM5YtV96zqBebo6nEqJypkJWknTimWAMRr25ZALaEPcijfziVDUNiN6cXL9O
ONUOzwDnuwK8tymfIe7+1fCyBkbfk2pn1YQIWA9Wk7f7PBdPY5M89TEEtII8qt66ZRv3kZUUYwC2
xGdSffZbC2BdC8Mo7uf7vhh/R6Aqfh0M7pIT1D3ru8bkmLtK159HqHJbM/9IHQ7YpupfGQwtXQIf
E/ZT0ud7qQVKKi6lpEUEtskVtulNhnanNiAF57z2mlKBRaO4e9glCgFCMdSvMfVS0/gp+/w34YiQ
LAfmUvuTdU1zAoDwTtjkiwKZWvFIxZX65mzjezsVb5lq9YE1fLh2W11mEVNcWE95oaheo1VK2OWw
sR2oqJXr0lc1yAHvaBrWYrifBS+iGEH7NWimRsUabWLzXoAkt8KpvXWwT1Ir8UkpNBLIo/ZTMpA8
wNbuCQ6Mjx3Paxe4LHPM/1TI4t3a6qesn9cdVLB1Fxt0NNLl26wbrBYpTFW9Jf0uxm0/JTPM8rys
wjnvQF+D6zA6OvAVgyT8xw2MqTsd4MoqYC+W33kGUSr0xq9oKGwpvOfc5NPbigpI5/A5m+NL4c6R
GfecLzmG7rQXewbqWMX/Nt7FKyB4gA90nkUDV0nRxUSXVvg27A4v46P25HrjTUHQats7rV9/Bmes
PbMFIGVllGYGPcLKLH+4KxlOXyFlsH/pNvQgu9x+O219UZYeYv1HrRVwZs2bwcxVjuM0Dn5VDYL4
gt7rZ/UCc/SSWYjubgzc8v+tTPo/pNXor7zJkP3/B1qqdrOu/5911PPnMGWf/11H/fcN/9FQ3f/S
Td2xVM2Gg4BY+t8kVGE7qs5NoVmMad9MDP+RUC33v1QXSpbATAg00RC4dP8joVrWf/EzXMuxHNO0
aUxp/zcSKuDW/2mhQDU1dUs4luEirxm8lP9NQlWLfFg1W7CnmFuU1mNz6pSSA7BewuMyhuSksnCd
FDXdrVVz3MTDinSUuptXumwvQKGHQzce4rV5HGC6x50VWHXRhnVPM86eJsBZvb7Le1C8fQ0wVIDz
TTbkPW1UdG8sW+oXAa1PTZ+rprqWZam9VrZ+byYrjS2KE1hIdJQN9pKRcznAWBqgIJZQ2ljiT+to
vJXZpnol1PO+SQafda9dLRGVdX1NU3cHPOjGfzcuTqE8aYv9Vuo8alNHZaEXlnZZ1Zlp6772TRGf
bHhoo5peasbbWO6Qy6QJvt14d2ylD61Vp50MFmtgbq83yPSRZE5k8nOrPrfc+EGrCk0C7Q2mz00j
C9FnX+yuOZgz0ZF6agBgV+h1JuVDZhp3to1sFJd/K+1jKQk6aMSGj4sIg1Wy2vdlDOmsOdnNVwqo
c1RiBOfyQSrKzki3w0DLvW/eHCcNdXY6JdH9AlB/axpR3S2+q60RxxZwYMpFmjIA4ggVpDLOZMwx
x5Aw0yUV35Q3NnIcCfsFMXQJ2tW1wbmDx+3tKLeITkWE65OQhAJvtrtQzVqJmE0/SiUIseYccHZz
9W/myOvtInepiai1fg3C8gfAi2PchLW2nCZoVmR07zQHW4thf00qgHqn3OfzidRdhHnFn52EQN/F
eSsVQQdejYaMBqpheAALD51jIOU7OwUcpe+aLKWVEyncdeZuo3K6JVkzTrvpx5L/yR0HDsk3ILg2
ndvVJoxhsx6LN1G/tFrhbyO/J7+WTuIlbnUi8cKfdH5QaSuHrAB0WhGHVy+RNN+T3IQFPG9rMKGv
EyCwU7L6E49hCOJroRktnu2y00+NoaC2Oa6fYUfAIaedJtN8gWR0hM1XNHcVXpuxH75VULyOsyIf
fxaqymz/9NO9JDI5DbTxGzX3ZevmxxVdlzkAZTcZoLztLb+31PE3VmRgFinQNBhhui2XYLjNe3Vl
Fhmp+xAPtDrNBHZwmmz0FlOmcku1eCeNo/DIT/3TW5oVKJOA37up52lpb1W4pXqZlbGHuU4TDrI+
gQ4FvRxNTe0tde3L6qjSzJs73G1Q/cbp07D+1LE/xV9swZGsyvwwpU52p1rVuVI14zALCWR7nNaH
uhXdQa1BNfYjDMm4jMVBq6tQXXQmbkHylXYq/F4bO7Cz2YuKi+O5SgbzaZR37IzDSaTTw6DEO5XD
85SVu/lWbTyKoFwKOH+38K8/G6HTtjxh+Dwt48L+XzyPo7FLp/R7kugUlwESfA0GzBLFCUFtbzqe
CsBwu5X32vKS9MPtm/ALoHkMvy2wQFUtQe1BEB7XwJ5ga9Y7C/TirJXnXgHhPOt3A5+9rcHJgvSp
v8+aCFb9qDnBQGBO5ahP07SQDNDSP/rkyBuOJfJC8V3X8uC2AIBHKPC6DGIsz65L11NlcYR/vNnx
dboBAeagA2HqMh9V2MR0dIo3Vk9au0VL3UeTg3nVyYNef6AXa8+4p8s/htzrVLGIjH48PQ/biTgM
r+SGydU7TknXrX7oH/oYBadMjxYCham94I+kuAAqf2dYWogg78WaEjkpZypNOWU4LaRxL4zUUwwi
VvqPdNF41tYHPiaPKUe/5fVlwMOj2thvGpzW5oFctqukUUVllWagK7eKGBGGylgK6re6XZ6lrSLh
LeFSgPkZDF9JurDRYIYSj2WAjvYHYb6ueRmqtXskCXNX535WxkGcrK+Vtp/axSdTqDeno4JAvfUc
jPPmsAxpkCOS9PW77Ipg7d4y++L+Y+OmwRLWSh52DcV8BobazQIADNFMGyyZs2uxQD/qg9E4ZsU3
GRuDkwRbbkWVZXnViglhAwuJ+t5nAs5w77EveplL8EZvwjzWCYQpmc46lMOxiInPkZT31dvsZk/D
ChoexWnTkw+i01DvdmmlH6BUUZVpKCZT4xvmORHvbSKj6SZ9Yn9VtT9J+tuujretv/2Qf7dIieti
R3P2kGnOc1ezHDI4NWHy6SbyqpjOnHSNwp2breD0Pv30c7UrHJIxWE3M6ncjocTYrIjMGtDK3Xin
9/0lzcm1UvND28uHfFagYvsJfNTSiaxhxc2ui19m0z/+/Z3ARtLGa0ikwhXsdGjedTeBML91xdQ1
brw2ZhCxMt2ck00LKJEev05oSKekr9NmHDvR7XHLsAYV7n5YB4wAxZNVAraqChRBxDD7T6x9xNo9
xoidXn8NQ+tn7MHb1gGllJ47fvXZK5TqW4THDrr/brTm29qBeaEhp1K54WCHHRW3zJ+mevRFgbyi
P1Y2npjy1c7feYICu++Bo8HSx9G1HEgqwJe07kZNfmHriLD+hGRT+pRvuyl7jYfqLGGRzpm+W+Y6
Wt34PFkfTrUAOuDSZt1OHSffpdsgeIDq+wyg+UZga7wwYVBxCtDKYr861bFbjGMDSTUBORuD5zL6
aByaECj8vbqavrMugWufeuVHsLqmLVuW9Rca+E5mWDt6I1xAnxrd+l4NNU2QjiA26QmeaQ0Zssl3
CY4DM+l8qbY3+Hw05jJal2Zf9sR8y4KSDfuSBEKsTwQE8LGpXfEVG9HUTh8Wjq96A7gtl36fTOJR
cpBuaYLIio2RiLyW3TMnGGeoxG9irnt65Xmd+hJ3kV3pjxdlrojKMG1OveITgv6zXedf88gNnmpt
6CyQqw1dXAg+imaHs5dZP5EcwhFHkoK01Uij9OD+UMdQSMbgp72lH1gGpvFqpNkUSMkSzaHLcxTU
fJkkR4eT6K7+2fLlpxRmElqT9dIm5pUkHH/hDnBVLDNbZuyU2DqWOFHHGhG91qbHJGOogWYcZgkz
Sc6l02VB2bjvSoOq6Lr2vkMqThYAQrPCTZE9jW7dwn1ef8oJYV+Mt2rOtfAQvujE5lI97jE9PDpq
ejbpvi6a5k0LqRCC/kWWn0ZWx226a4H2GfpvYrg/Qz0FDtz9sVuP3az8dAmrZFN4TduzfrQsB+NJ
Nkh7mftOv44SBz3vOGx3VmMHHCBrqMXkqORkWxu+IGrCWRE73fbNLn7GydgbLfY/cph0zrKrC/d8
4geMNDgsFJTyZJK5oY69B0aStzezFJEI9qVglF6JqF+bKAboPprluZmWcFSae2FSqPUVW3ls7DSg
jBpcd7eyPmLxK4U8o9Ls5wI+snpnqcOhIq4gT7k3YKiQkXVSttcs1U8zf7XZLFlNs2eR5inod5WL
O7vY0ByNy2wQA8UbwFeBzh+1ueu3IJmFsZfK8kqE0D4mJ4aB55tHypGat8z5JTVsb3xtU9ebxE9W
yijH3Nmv835r1WOi/mlzOzBpIDnKs+4W+wXfRExokhxoCPIxVm7lrQSTIJE+MwnCrk/wivUpa/Mp
lYfNZHXVYtun9t7VZYkJbDlVzlMp945Lg6zm6uJtxM+UTqZnARqcIA52mXyGyXjkG8NS2g+Q+wE2
m104OyvpSQQlqYPfms37bOFtS755TEHvKxh/yDab1T3hUm+pMTyQjhtVsXmotQZ7UtXc6yTZeLle
/C1mw8/d5bEySNGe2UwyQlN2KlWMBabfyBHKFGWCZkAszcOYrVOY2WQoyo3lMrdM8zb28D415ofr
pFXABn9tV+Mptxs/Zph9B8WFW7F8cfucOBtKke8bzrra7hNiZxpSTGY0YJPkVCGUHcqYn8Wvxkgp
Sm0t0x8UEHoadDCKb7G0rNgEInDtWDphGD9YJhEL4IxT5acuXgZnINOaRmObhzQcDyr4X25eqHk7
3cIoqyafA9LbhgEvIaMJBRn1FhLSMBmBClsmbshnMteLhRN31NgwTkK6d3Z7bdXioKzo9lbjZZt8
pF+EX5I29EDpAhR4FrtCHS/c7QEQMaydltcz5SkZTBfEO8fbSYdvZxL3Ny7xS7tM4SZmv8ghZHPE
1YnFSrf63ulHL5vUkPz0S4XF8J7Nko2FfSjO9qqdnBb1bbBvxe9+3obPgmHuPh4P2bo8JpZ2tprf
hEzCGKMK1YZkUxtYLKb6t/y8xZhlvMEtf17iZG9YaZTm1Q7Plt/V7l0PrToRfqFw5NSnPS2/veby
OOXWqU+kp4EdqClSqu1IbMap1F8BQuwL503jsFTGX5WgRV1MezIPXlSVW3XefF3+5mUR0tRHjUwC
p37U3M9bAIeLM7UxvjuyEnTxSf9/jd0IeDwWrzjcMIw+u6p1zSsNjtFBzQrOm9dxem2owSzrXLTF
LiOSJ7beSfMNNpsdO4d4P3BVMWuMWCbIhqflBnqcOLzheaJsVvMegy7Mb+XJWktvnjkHN3qorYU3
KVxdem5q+ba1BZuy62vIEMnyofxLULpf+XxyJwk31aE7J8KhsaGSIvsUSdilU9SoVdS5l0oVX9NG
6QKxe6033Bn7nPJKXy8NbVlbe7YIYjGNy4hpoOjYz38wvockLHlkCWVbRwhLdlgxjm5OGVgiuXQ6
NE3IzoV8zGa6yzYes/G4WQJ/5OCv2xDxYHj29ulQwuul5qHaRDYFFh7DfYqsD0uHyBlOPX1/tgWF
IcvOenbrRytT9nC36atDmBPXDuGj1Y07zaKoVso7kYqPkSDSJS7Ykhn7ouxYwbHbi36nr11Y3EJU
5HjYRqj15atuonFtlxXgiVF0UZMafoalcacj/45Mlc8jUR6DzA9kc9znMq3Dro19Y1K+iI94KJUm
WmJWyVlhPtMy8b0o2I+yyn0i7wiHOeJEO705FmtByxWE9LtrcN2TPDU/dE4y4xgVuj8Pyv064pRV
2+/KId3BUfaDKwKpVQ9FEp/A0FMfqi/4G3zbsiKN08syEtJK3AW6FIVp2DvjQy6Ga0fBKXI33PIi
Urp1Py84Jnt5v9jnoaZ16w5hw+Jnuj3uU853+HnbXNm39nhrGzys7D7dDAq0oP5e6wf6Zbv1ux/A
DLJccbrqaacCilFMVmepfbvWyC5VHo2V4rDG0M4Vwh//MbO26onrS84Iwjpp+Je27dso3WCzqqMZ
V+ydnwv3BtALsiJOA8f6JF78BjReB+5LVao31gSo/wfCPP5K2Uez2foWDfM2n0KtqfxtGqFNVKc0
6XhQRg+DDPJVzqQASRxlCjfu3Z5kvpuAKdY1qOiSPBAyFPp5N5l5mDhWkBjr81a5h9ToApMMFtd6
Lt0xApa8m+cPYf5dy59VzSNk4H2PntFD8l0YhbDG3q91b0omNiDpOXN7degGJXXha9K9ZMr46Qg7
0Gly7aZ1CObHUnXuSW/UsTejzWTz58zptdMeCaFv0cysfdEAmB5U2vEzo9iNnDaid4JYmX9r6SR+
ObS2X6v25FnaeFyhxZ8uNOvz3wllVlEPz3b7kjs/4ECJyqLs7HSuimLHQSk5uKb6Vh1Soe1tvHm3
6Lhz6rZ/DfOvAYPHIFHA4ai9DEsoifvKEuZDR879pHVRjThXe+08gFb8tvlPJpVXC9MXqVas7MZu
YXfoVIxUWoTYKEvg/i3drBb+7nxo0NrbMlCXhqJ4jZRRxVZLj9KeflNUJLUzD6MOH5n4LCBZKs1Q
HDlZaz5BsOLiPW213Gv2T44A2llYDO1IcWOfxkzgTh+22e6UImfXfSj77BG1AXsNmzx2wiQxp91q
y7uxJpKBY5Rlq8+xjpM7oaQthftnbRNfxEd1IoTQkSTIbT8c1yFt1L46i2cE2rZXCX7zbea12reG
bR/YhF335yp+15U05Ij9b6dU2/xN6fMoM28ByeXeqvFMmlQQ1peewe0p19CZ/2ZLTsXoUCWq0sv6
LRzN32VCv4Pxos2anzGYR21/t3S3hixHNGd7jzk9T5T5GpEwhPEdOA6Bl37UyxVnejDxg7gbrkPD
3KxMl08c8i8Jeh8LF7/LVRzSejpcuP1nV8x/245co46T2VZ6dLCNmlys6o++BbMS0R4kHAXR32xC
VTPBl+5bnpW4p5WhVEGxYVCx1lM9TjudwoM2rNdY3VtNmrG5Nie+/aTmxevMkVHV9/oi9rY4r/lw
dlZa1MNlQaVdNUJjDGho0H+WLXsw46fKyk4WNXA6vBWBYFBoYpLGQlhDbJ9fTXjE/U/LsNLUPVcx
eydn2sqkXHY2r1jMp2q+6By2jDQ+6Vk7ER/XNp6tE5cV47oTTbrXkyndu1rx0quYLytkvK466aAr
zbLKMD9+iVWclFIwDCSfp6X8wReEbCafUOZ2JgbI/tLm3+OcRBrdM5E6oSZpI9EBqA9prwbT5ESi
IrCzET6jAyfTcinyGKhfRz40Cljb4CzbeHn+YBavPQk7zAf5evsqU4dUx/Z5kQQ2Ld+V9afX5V1T
fnA5ToMdrfWrZb4UFk8quTWl81mRRbsWbFu5vdNTQkpUNdDTCToUTWuxHDglxzMOFLK4SgZA/Nn1
ygJxq9RFCK3+zo0dVs4/uf1Qbfifu++cpke+lSzhQ+Ro7V+r0nyzPK7xsp91a2f3Iuw792xpmcck
FH7Kx74bg0yZX4wpUgQRfbegO4qTwto1iR2UDierrPHX/E9SvG6cOVLrj2C2e3I10uMhiuV/awSF
vMSbRmTRmKCIuOmTaNQfwrJJJhq7wyi6Jag16JUFfLCVydiud6Jeq+lZF69puRzXRr9Qo197ncyX
MnGIaot57I0G+PfNcDzrmxKWpdLdhE9Gu/qSqfbC1Y83quSkGURfKXdt4j6nGyoEB3Gevsq8JxOa
bbu+yKkfaebh6xmVpDnktnjT8kHeZTkrQ1a/V072OuCGZX2pr5iylzVLaWSsn3iUSA2qj2ya60O/
sMCDK3pzBg2YiZNTjgoDPpVjsJstkaFTNVcp+XIDv8Bt/5WTLW2hkrJEuyrYUI2R4MX1MKf9sezk
jrHpqM7I0aUhonYyqG32miWZInSrKHHXoymdXaUmx4qOk1Jrfu8YHECdN7qtDOfZgAjncIEal9DT
c/J3hOQDWYKEQNUl7Ypue2sqBeSQkp7+faGbSmhOrp7zWDygV1Mt6GeLYKx9Yky+sLMIqqmXOCSw
xdtFj0d8gSnJBd8zOz4yzS0RqolGgMUh6an3wsYly6rSHRsHO4Ss3S8bAbpulv6mW2P6Sn6J4aYF
dCIE9L3LlO9iWJlwoPahg6vTEk0UJIwqrdi98+VlWdw3Nx0lMwiUgKtOkknT+CSNY44i2NK1QjXo
b/mmBGa2IxUpG6uR+piIO4Yqli4/pTZLENEnfTwDhi5xq7WMFr3XKG4Cl2cqEcNTPcjGOmhpPuvc
Le0tHZF1aCLgvRvDpUxVTAwWh5+SeMJs5YGgxXPpQDwfFBfSCQ4Ps+GwbID9369LerLsOol0a3rQ
WuUnVnIyrDBDeUoax2cnlkGrDuIcm2p5ImL8ntmYbR9rg8SwdalWTXteb0/xYtd72v2W31iX0nS7
5wJrTWoUdIW1CeGtYOKF1NnDPBECKhcy0F075skoZ2ZDKuMxT3oZ6sTOyZWG4ebwAoCzpGHCtBch
bhZzxBEDilW+2o9bMoZt4XwbGuLYgsJ0VxyGNib5Kq7P6xJaJAKel9Kv2ja+l1v8sRBoFTLflxik
FY5zZ57+fVElj7vScuhTy+FRzVTCLhnQNIuXpHHKJ9U5gPhvfCuxHozUzCNN+C7xg8Y8TfsUy9HA
OO1usMZDhRXC70fHurjM/jXzOO8Hhc+nFXSMbKtkoxRTd9x6oYdDhlTBZNtpaosjhk6MNMSRa+oW
HwvZTB7k7sEj62Y9FsPoT+7Maq+nSVTH7AIO18IzTS5hwd2+OM2LlWKAFFN7LowkxsOu8/Q6ZqQs
rRXx0l7HAcg30NKgMYiCyh3tDK0h33FD81iXnGpHe2e5FOCzvblBUnSt/y/xFQwLAsttghNWQn6S
1XgoHUbFhPHrSiJgSQHMdnFj03Vc5KeDupkTxO5P2+yQrjffg012jzFU7wP45G8huCHHngvBrDk/
l9v+5DbmeyXM+kzyXsp8n7YbZpPyCkoeTcxb1imbJ9WmnMbtuklFHlKa57G7OIEzq6+lNITfacy0
LQ7SdG1yX0+pzjRjyidHRLdoUPWcGRo3UbJopwHojfHY5LWF4dKRdJyFiIYxu2DI2eUgwk4klsbp
XV5tUX6Tu7Ik+7IXYTADaPxM+icfhXgt3OUmSmP3T+r6bCY/JVRYRhB2Mymk1khEbR2X75OhXxyL
HaBoXt1JMSOR5h/ZpI0ec609qGBeUJFPA5eTF9pmxjXrWGdNvCuEHKNcjkudRTBROHpWNDFE7rxm
1YQhaDhNDjqXbWhTREDLK0B8SiJVmb3eTbOgL7oTSX7b3oT6yfzsj+yrJyp9RlUSarDEia+JSD8Z
I1I4DWErdBUacy13YWvGKwfp9L6sEc5Eql9FtZEBsWAOWGT6MhkjzpjRwolqYbgUzEd2+cgQ8EgB
kG4IbkkCVhFX2DVOGE4Uov3MHHf805Po1FgNKrWTNPtBV94NvIB0pCkpbQxjSz6+1WTC6+NE6d6n
PHWb/cSU8rVMm9yb6y1cEn085DWkfydBfO+qNCbW164Ca2R+hUkvG91n/Y21LTS58xm52nx1ZWVJ
R+PXRCKnEp2viaHIsOkb1k45cJyhHfHvi5E6Khe8pYdrXmdtMU/Drdc5ZjBakv6XVPHUeFp7pKks
jY9d11KWHjg7pPgmF47u8XFk36Y7MegYJwYCLp2l8ntpPMwKvaq4pH3LoNBlYu4FhDQOY7Px+qq+
YjbvPQZZ5blCfdViB2/xzDGWqdBKGRIPB5xyUAh/DgbTCWJGpAOVUemS91MseUYorXKUSxszUyL/
9hvDa2Zbt4/uqNB/bJXjpibcaylDpKrNkEZaDK9GF7f0jIpjp5Y8Z2N7UtBaCxj5O8WSs28PtGub
0d9Wlehi02K/zaokcvOEQmVkEITMVt5VzjDT9iKt6d6QsWA/aWFqKkyydadSIZiRtS0hBHEN6HhV
R7Jvb+HlH7GKr5ZRiy+UJWoOPME6MYrJajohPpHPqmlx4rntNU4JVlZHkqKRkxovsSTlEgdp3aCH
XhbuyAnQOBqYdPxlK0TIHnLLD+47r2pcL78lQ4wNc8pdP1uMb1mVbyTZuzJgEiuU7tB17ttCqwmi
pSv3IztZFY/xvYZLRacN4ReD85TM/WNiVrTmmvmQ3ECOjlFzfiiwZMy2HQppqCghOpmPXc5pccGF
2SGl7x095DpnGG+HA3GF7SnLeuhFnXt7dg3t2TaIjo9n/WAmUxsqpvOkKPVfZSrGR+kA63VWnGuY
C3SuiyOIW1fqJz2LtUeLA4zXDsgDsz7a+5ZwXFFb1qlpxYEryOxNXOGdEdMd8YIvSu4O+7qr1pkD
hbEvhV7tF1Zb7DqVdXQ2Wwn6Oi29qnbEQz4xMQv5D3ikqz13uKI4Bxb3ra7CKusZ062tMJfx8qGL
3tpXBk4d2GnfMZmMH1te/VHkjwPK80LQ+/pctuXgFSOfYJFZr8PUOc/GypodTynGmtsfm1UsnD/H
gfTQ7IkJfFaYKqc0ypiUnjRLoSWGPNf06TtPUxd1a+OGBBrXz1kbM4aiIaExVH0ktIW3XswFrIS2
vTYLU7l4j60wMbT2SoXsZw77rNTN7JIuGVzqiujsWAG7bK81g5A1DQ2hpNrx3xfn9m9EbirkEd9Z
lnSOKnMIhK5NtAXj1Ai1Sv2qdJkaIAXQXHokgNW9TencfKBM5rKpZFeHvL+FvvMxqVgJOpStIGsJ
m8jTZDrh0CmoP5yawcykvWi3LxUTS56Rq9k+ztltx3wFD9dnw/OcxmFqivV5NrHXWPanoeTpc3wz
C/ex4gRZY8igqjvLl1pBe54x4yOOhHxnrtYSzVa3nWrZXidNce4sZJNlCONS149NR1tg7Tg6ZltZ
PGipHrVD/b/YO68luZGkS7/KvgDGoMXlJoBUlSVZLIobGNkkobXG0++H4tjPLFT+iZ7p2zUb6zFr
Qc8IRHi4OH7OD0a1KoQAImSUSTUNZu0aXYhOYQMhRTQm+6rtujuV7G6nlPGXifKaN8rpQyrVwLVE
5numYkBZLygcPwFr7yEL/zL5gGhjv2emjTbBwQ/M1k3lrdJNVPoMH4maYqies1L90is5iVumZYeG
Z+RF00HT61EjHfSAjjU8Dk+VAHeF1VAdMnX46uMue6IpC5WEFdmVKlb7SBuMZ5N3aasgbgFwPaP4
iA7UIQ/BPVeyCZw4KB0QWy1TspWy16nCbvMCAgs4/aVjqSS/JjUKbqJ2H4pqxuxpOTlpN92Gwzhu
dUtFr3D0HqElkbdDzetTiCCovbwL7sz5L3qnfJ0GGZ032lJ1JXj3U1EK99L8l3jINTuW1I8RqYE9
EEI91IE4PMiRTu2JTpKqWP3D6983jZHktdOmbTa2DFTXscF8oUHNS4xV5KGQKSXF19JbUGs3fIvh
Ude74VEz/f5GFtSXqY4sVxF5ROLCam5RSmhvC0kGE5Uyqx7p6Jaj+7uXZ9KVscitE8L0NS2ANnVl
U6sVNCxQwmbuU99Wk6bcWczLUCP25K2eifTtERZ7qRTPoj6W7rMiMh6UUfhp0DDl1Urke22wdGB6
iEEq81QWJeiyrcgNo/EUDFZzksqMfICqJ022NN+L8ZRAV1IzbhPyD7rE/0SHod728ih8achmI0aK
CpVQtu/hnKXyQucefEDp+S1E/EJ6HOrIf26Rjm/bUaO9NyW3InrxG5AHFNUYB4acCVSOWcsHqSDM
1tvCA3ynfG6Gtr7PTepcfhrrREhZf8o0ehqF4qeBAwDSsDky012pILWlqgZKvBEY8CKUbXBv4b3S
ek5coD4aTOn0LZhyxGVk7xMzO+BxYjCH3N/vMBoRpvU5VGx6/2JMPCO8QPtIsSpauprxMFqN8WB5
FKpRZqDAF2n0rUHqPfswBnxA1zSPpXrjSep0o1mW+ZxF6j6WHVBvgIbrhqgMgJit1x25b5sQTOTz
RDbaHiTdZmmCRevibRDpMjXhpnwYu75EUHMWNQ8kmkMUgI5KXxWfqzkps2h3DwAp4TUYH4yYKgZ/
ZL8bzFG5TcNhV9e1fwzFStpVSvU18BTlVqBD58ZGRYHbitKPXmhUj4Tkz34oFAjgTeK28EqG8LMq
2QF2psnaUrYePe8+7AlJE2omQ5mFM6VKuu8zuEtkJprMKtpprUmfV41VpITlXZRRgx+1Cnb2gsER
EVYsGqLdD7SOjc++1d/Wnn5v6oO2CTp6HP4QxnvoCyTbj7Vwm5QRiaOry9N4azLcEg9itw0a8ydz
jU+p1kTbckp08Iidk/Kkb2D7eOit6VNakLrqvlG4fQdxiiKklYNicrFpQFDAtZnjpfvxswhx5Uf+
w02Vi7BpMHkCw9In2cu/ZZ74JWzHFzYotCPfEynHK6fRBBji57TG8qS/y8TC+qinjRNYvfp17KT5
yeHRHDKq5X7aWo8641OTIhgI9BXCRq0L1i8VB9lEgFfXg21nIl2tdd0XOW+hlvdUyPkS7TkwOiaG
016iVaZDNRsSGUzFJg4yZncEn8arhBBqTCBVimDJangyIEegpI43EFuPAZGe9KPI1GnWwQXXJovp
jaYlCeQzIL/iICBXaJGBqpU8Pakd6mYF8axKC83zBforWuCQu0O/HSupM8Qw3ciwQIxpf1ebXc/f
NhmS9T5ZVqM9Bv43oLQvtTF6UKPA9CPm3QerLcE78HJWvgi6RVQIUG+qKKqPUQxGp0X9+GGQP+R+
nu7VHuCB0Ri3QJD6zTjlzaEwUxC6bai4A4MIaJ1uFOJxsHhIClAq9y2qhDFisCm+wvQ+GaSntmjE
CqQUsn9T04+HtoIKd9p1yilGRYPSYdYToVWKLXvUfLWyROAqgp1HAKmTeRApkTsCGn4Kylqimkmy
3maQGUSBgZ6cqc5QEKXCsdAyMAN03b38dgAuQP8o1VxZ7EGUBa0I5gUMZ2EoTOEmHOdRCu/T0Y/u
W/OuKfkAKqXhzdBqHgF5YW2Q18oOIf1KjaG5k6aOd8Vkmu4wGTf0KbYaP/gUSt/GHPq4uBC+odxb
b5vRQJawNypXmUaEBIPw+5A04jFtxkNiDbsioQDcZCejtzryO0bXRxHp7FzM0oPld1AAPHZDOtLg
VnVUig/5UHybdFCg5vA1n2EzcSn9hHtGA3dEDTOKwEA2YSPzL96LcVKgW0wXwVRgcpLpiZ2M0por
fE0Eo9ZQHa2hOomddY+q6c9GFArXG2nkNxQsYVC5S1SwfFrAwwg8TnOqkBZTQO1Dp5CzadSWalFg
MtGLH/R04FYdJZG4aTLav4PimqHEpkkjs7AAXCILHU4tg1N7CvMZcxDXN9TPEDgsqOb2gjRx9gi/
J5J0I6SzNknMn2RttK8z4lFy9ru6nkq6PbrjiZa0ZWos2guDom9Lvf4Iq8Ovsm1R3QnU4STMf7Fk
YVsUurcv/YlUhPB+W0TMnzLpE9umpO/DJCydVFeeOzRTCJehpBnJZ/q04PlsS/lukuTpto4/q1bq
hqoXbQcxfqJnMACVGcf7qm+oE0S1ustrq3EjxVDsnCJdlMm3vlTceL5X7weVcdsyqiunUMdfaiIY
MD2V5qOQQ+Mh9QN4HWG4a+vQP/RGGGzocamulIjmjkLGIY176WAUoj1Q3Dwqzz4cZictaV1IBWEl
o/CUmShdFz9x5PDcmDVIHm34Fpm01qNC+aHpHwMLZWh6m9M9dLxR8znoW51uhZk6YU1AUoWSm4wN
sMyOOb5WtCKiuwxYIunxIAKrMDKLijhPeFnUd7jzDdDf4TDSQ4914pPJ+8tM8vzACDM0UxKsX6mE
krlc1pT1ybcLL3hR1E+iBmhC7uiktfpWbhg3UCnhhTrw8ba8S3UQEFM8kLNCpAdWkMBeU8mskF84
RIo02tQgqW9UyJ7DVbsdcvCGIYIonlCmN73KQFCpSrGrZpFHfZMER0pKCrs10hClnKtABeCM6xkg
DlPa3Z5wssxSOkqp/kFmhH3XFA3fFro7qw+YzVCK9FSm9Qfan547qpEAUyfpnxLmp8b0ngtdLIHC
sxDoJ6FEn7ZCEIgMm2oMmf/Vqlvq6fJtAtyFoq1tGsawE4RpOJR6/mJSUmIGEISmwiAnA/EWuzE/
0gTu6FEPiJyF3K1EG06ZnH7sGvVJjsLmXu27G2Xwb/H9X+V6+h6KU3jwiOuGJDrV83SCVFPMRSCQ
o54LEhfGZle3ESrqWzX7gZsVGM1n2iLp9GJPUn/KKSocOwIWYM803ZizopzkMDMwU1cgsM6TPWNx
ohvA2ul+pL5UV1A6cQc6Zwx1yNSzHxXwvsmqHCUFyqKGPO9S10NF0e7aQu+gp/Gfkr7i8ZLQ0Mjr
OnQtIkWPVGcjjTkd/DDf+dNpmILhl9F9yVCvBVKbNreW/9PPPcqLFRxqaSAisynH2z5hCCGkAGLD
+0FENpKBWD24foMWwmhppVObjwGCIETSwceqhXmoKriu83+GixRrqIGsjmm+RPF+hnKKOHu/5XWX
QOZE26KH1Eec0OBovPpH7wcgNmQp3RgqA33Ae5E2SA9h1O7MJgSpJE2VI4VC5GQNQ4e9Qa8xoO9k
j+o0EvSVEL2G8jysB8ZHdT1mGWw1ei7DMrMtw7c2CrmzU+t8/GE0JpAqkbHta6hHSn6gb4wBZC/F
16ph4gEkiuaI1vBk0jOD4qpiqtdoGZ9E8w8hsF1CQeSoImAv6ypgBKuobuvqQ29y4ClqB9u01e5F
XUfGVgQbpJMPQqgD/sJsPnoeqFSCr24jdjl8Thl1pp5nw/zRKUaNO0JoY+z+KmKhdqMS4AWdDnLv
0JJOyFlCbCGFM6j0U5nCCDQ7ATOLoBOmblm1FIuDyC3MIN+Kx7wHUxNO43OYTxa1VErKgC/6TQpJ
S8oU7qYuGrvEFW8GhWJfWo6uIk2fIMLgG1MlIH/7IgRKsWv8n7XuwxkjSACfE7N3VLE7yGH3vZH0
Yu7yiPvxCa1IiNT0vLeDhnKvmdBd1EjAfXpPRt/lx7bvaJZCSO1web+KctpAWqgwpOo9lk2pEYj5
LYUIPrfVeQJ9vTa988zm1AdxvTe18huEB4wVFYJly+3EzR/zZ1XAV1A2YIO6WrozAOup2l/gEF5C
K6m+5Ep4q6aG9tPwhIOlfLCivH4Yas94pnD3vcdRnXymBoY+eTQEX90nfnqUY4gSh7CPPwRl/9Ay
BeAYbaDvhpqxcqpiPlM62fcklp/bIRwfG40YKPtoVvH4rHt0HSx6t3YVaU9GWOWnrG0dyin5dxUe
HSN6gLtm2ms+X7+eO+hQDAB9JBW0J1WjMcy95JNQtrNShiEUXYD5i6HTvVwlL7FXmDeSLmg71TIC
W64mkJcSW/L/Byv/DkmtPAs+/O+DlR+zsPn54//83+rb9//DQH31rflZn49Zvv7nv8csNf1fdJ5k
SWc00pJESWOO8TdVrSb9i2/DjLoo8y+IykwZ/+85S1n/l6hbGvUIWGolCcbc/5mzlOV/0fzQJRP+
LUPTTAQC/xOq2llW5YyoFqumqFiKwaAljpYc/y2JsQmuuYslQHTRYThJpNBb8H7O5CqWDVXf7myT
/k2U+4YYd2alXlpTFU0UDVGTJXMpbBmbphT1HnP+vY024wFMpueAdt7q2+Gn4ET2irm3VOLG6+LO
zBkLWulGNqs0MX2dxYV74Dv5MXF8t7kxXBUpciJxl+nzhlgaIfAV05f29dz0/M/P+LklTY4NqW5h
RLQ7h8HqG/3AxN9O3UZHfYXb+lU14squGgsucKtVWr9MNdWp3YH6LxxYX7r7cseU0g6SmA0cfzdw
vE3SAcHqZlfvry/1LWf3vzdZ1RSJw6zo1nKTa50wEr5Z6B+kv0L1pS8/Xf/zLy/vzMBiK5WRiJvG
r4qaSHEi5T+Yu3CPIJ/DZKPkjPdgX115X37XXee6ZfnicT2zvNhYffA94MNYzl1qlhSmdWD2/o4+
nbSnweCI9x1KP8Vx+AiDKcRDDpSTzt84x8tR6PmSqqrJrDYjDoxk4yjOD5NOSOKDJUYQfNcgTs9E
2r7nzvyNCzr/ScujxJCgbhi6JRniklZemxTFa6zx97GVbQVc6CbgihJZ2qTMX43Df7HF5wYXS4Ne
wpNLqIKd5JDeFJ+DXcsZht52G95En2m4e05o60zgOsbLcCtuM5eC6cpdvXSAz3/C/M/PrmrS6kMM
pwYZthlskvbOkta0GBbiH7/viK5R1Jw9raEu6cC1hlCIzHzeVpJJh2zu0XeZL7F7p32Q92srgv38
/Vc8Mzf7xbMVlYalgWLkvKg7f1/v4l2/Vf/r03JmZ8GADwtEqfkpy0JK0tXt0E3t6BODGrbkivvy
Rlo5LBc/1Jm5edlny4JWCuZVDwyOODD/MBMYq+WKiYXWwbsv9cpKcGYjCnIvoSqp86WYeH2Q9s1+
OoKA+bAmNfOqtvLuqv1ZzVLgUG9KQc6y1zMBgZULbawd2+oHeZtvk131O46Dt+IyJf3K1qkLT1ZC
cVCrOcbA2O8omgJRnDbXr/Ick7w7dYaumqQuqqhJ5qyTcLZ1MS198LIJ4ymwrWWh/MBc/y7rKHNr
CjPscIBqySk3kxPY3q62mKEFEJ6pdFWkh+s/5d0vIbYgoIKAX9V12VpKpuVR11cZL6IjpckBxqdN
iVrldROv4kNvPt/CxuIwQlOl9/BgzKGMtBXLn5Bhb2BXcwBi0Qj8Xm1o7Dvt2h6/1ZrgeL61qiwi
Gj9WjE6br8B4ZPj9VGxL23tIbhBnfLaO8iZ2wC5/ub7Slc1UFs8vpb1WpRDGravCvdAaX0Nher5u
Qpq5PK5s5lJjUFAzk05yx7zACTr+A8zDe++Uf2b2dRvzpIaO50r3yn981+fNhEJkjn1hFLUWmynC
CloNmczKjt6x3jX78BDsxQ30qisvzPu7PlvSVMOQREMx1aXuaxxnfZlXWGoc6bOxhR7+oXJhrbSL
XbJbldqe3e673dS4AZCooOkuLtx/ogOsGYgoXn2YeUz3PjSoofrY3+Y7yzZsYxf/GEyqPxQYTkwQ
OStfcz761+wvngUjkb0sB+D0+trNQcT4i6LhoX5RnGnv76CPrrbtqdymH+rv2tpHfRfBsNUqlDFk
VkRNTIC+9UKZBhtFrbL42o3vfDJ+N9/BIePWwn21qey/EZ1d2m4VX6NQMsK2ubA4KLhEoX5NoZoD
CcZj8xC6jBvY2q47MtMXbqDQQmxP2IM3W9nqi6s9s724nJ0uqkMX81xJ9xNs0NJ+zqeUnbGjze1m
9ppu1UWvd77WxTtitSmN+ppwbX7x4fgiEh0e6Q9zbQp71vvL7NUs7pJzOLe5CBE7ZQLYk84h4qnZ
MoqyUU4l0X+3CT6pG5QPHOVjsX6J5p1bHuJzq7NbPHvNQLFWnT5BUQcj3pbheL6ltatsSqHrXv3i
V4QCiZYpp0hbJnCRr6mTOUkQ7N3C2kzEBksztT2bMrXLGLQ9Pq0cm9kDvFucOpccSPr5v8VnZKxK
pIsVwK6Q2LU7OR6svy7DljZiKj+C9IaZjzmZabguq97h0hOmntlefM7UYqIDXOLvpJz5q0cDKPSt
eGhc9BFuoq/gLR7C7ysLnhf0fsGKoc6aVaZuLlyiMBW1140suHa9HSDp0h724U7bMQIoOuF2dZFr
9hYu0NNFHa7OCEa+IxO4MVWH8He0fw9XGtMi9vX1XfK4KvSq5KqqAfp3sTxRG8GOpPP3PMzH5++m
h5fNQGIoUa8imVkcG2Wgz2iZwI3UOQPfWe6cV4ir6cv7SBIfzmgYFwFlJUWyFndP0XMLSgHsAG66
szape2Auw26d8plWpPM3XMylC3hucBG6SpKPNrMo687weXBkF8UQaLQ28UGxEc/76NnDw3/+vc7t
zS7vzLkEZUdnw2CB0YFZjf3vjVxP5y95Tg04vKrqljyLZb01E5sW8y4UEx1NaZyc1k8TAYgXUwfh
Wff6iuT5lTu/YapiUNDTTOqWEjv1+nKcLUkJMi/QzE7ixDcddFovil6DzdRhZ2NHo228a1xgwzIY
98miRNV+lxBEsOfPufpKLX23ilwWcR2/iDobeLnFdVCrHH4qo4KfbWcea1LtbgPzhF0+JMe1AsZ8
FN8uG1OGTJAlyTpl38XjXxpVlLS5JTlGU27ljoJJvrazS2f9upozE4s3XktKZZi62cT9XDoIDojZ
FE7vmkdS7mHDVOGO8Uj7d5FmOoICO1Z36RZuZQC/q5dzeaZ+/xoSG8iNRVEzZx9x9p1r8PJ0qEPw
WcF0LHTUv16gO7Jb9Bmun6h3QfPC0jI8N1pgXyLAxtcwtr1TKLnN7/14Uvfhaq344ne0FFWWCR1l
am1vl0XojoSaYEoOxTbILJ497+P15cgXD+WZhcWTUPtaO04WGyfVPeoIk9KVDqA2jZa9R4esSLkl
TW09+GqCqktognaeEngbmFQEbkW8VWvm126C+VmXmRkII+L8DRTKgYvEUkmXImXKHw6FImBi4vpv
f//NLTJPhkpUohMFUb23myMYulREcssJlIFcgA5kfgoYCFowlbVy2t9/h7emFi7L7LoeJQVMmRrg
LC0Bez+srObd80Kv8s1yFt8axec4Cs1Ees1PyuFbeYTGxwUUjXZUcoIHjRd6LYpdJglLm4uvD5eT
gDIM4541Ex52XxMTGOoxQ0Csy5ALyiMYGFrDP/2zD7e4rOAbSEzGQXJS5XkKmdww72JiOzBba3sq
X/KDZ6d7YUmIkSuaWu5PVu9z+Ac8SXTEVD/AUJUKrR0Udyo6JbI/2EP4KwnalQBoPoHv3PAf80tf
kfiNUTc95tuIAXqkHXZTzzyQlOT/0NDCGcd5x2x4iTMOzTwA5jHeRZ6+h33B+U+/HO/K2YLm/T5z
s0aaQEtl4i2E4FtYo/kxZE5iGY7g+SuVrDXHZM3B0ZmpUcvlYSrYu+hgHqE7ttE8sivcyh6BJ9LY
6IWpF6bpHMlVyk1/AFWxu77Y95fj7WJnp3D2C7ICqcpp4hdYyWPqfyl05McG0HAW2thf0lj6h4fV
WvgzRk097JWyo933ruxO++ST+GEuxivuCLvnirn3Lu3t6hYubfQhqxwBijl5I2ym8qEnCLu+f5ef
yrPTsvBoErDaAN5KySk+j7a/b3eAJr+YH9QtlKhOvl+xNv9p1y7bwpc1miSmFSBAB4VmR/0GIudB
/yF+gINVO0ou2EbKdci2fJ7WdvJdK3AOCWQ4jBUaxbJMtPn2oLQwVRbwpeFF6RKVT6qrfA+cap9s
mk16GFzZAXd6FB6YmXteWfOlj3hueeHfRrUW4jyClgklAoBJW9/1HLJJx9hJdu50t+t1pUuX4syi
vogse1E35QQMExQfz8GAQB/9x9CjQ4VkB5IwQdqs3EJpXsPyuxLCKqpuUMsylMUpYhzF6/oBi62d
nfI71W530VZww13puK0jbjUbTpG9v4Vj8PruXtxcqhAkECYl+9cfdnb/m8hqQZrxWVtUq2DrKBhc
uW7h0pElEyBppR+AZPDiDkpFHER5Ol8QIdkLinwH5CpBWzYIbAOOtIm5oOsGLy5J02RKsJapSNpi
LztCOcmKBOJJiRRWj92qMZ3rJt51FV9vw5mNxW2Qay3y9TGQuQ0iZGfVod7BKeX6+l89bpzqTbhd
qy1fXJahwT6IgrLCDM3bCxgyDjmkug+p81DflcGz3PfPK6uaP8W7U8icuaWSUFHKXZiIk4zpG8D/
jqy1wYZmLAJFLQwmfvilRU6pSPsjQOF9EKhfJat60Btk0YK2cCJD3Kl6iPBG4xaJtwayeB9hEDQq
lO9F6M+hQF9cR8toIVkUCeCSz/JjcYD5zklt4PKGaM9gkvnlIN8avlzfjTWri3DDqvXSExLCYQGK
6dHzkUdCAK7rV47S+z1/u7hFtCGIzObVJmZKPYX2PN3NgNGmgNghfry+IOl9GjSbUiUac6ZCFWwR
baQSPEtgapneLusGXPq0ryGnsDplxsfujQZ9AiVROqRxGmeqwpPZgjq+/hvebyqviKVrHCLGETR9
samC709N0E7E/3p9FLTypqS7NRTih+tmLr7KlF0sKOw1mhH6wukknHENhyeBU0XEKRROQgYBnSCB
Yg2/ZSop1IRosFl9ipFiwdczf9t/vv4bLvq9s5+wuExlqYaTwryiE+r1S1Sbzz6TxXEb7ZRUv1OL
9NN/bo4LQp11rhC+q4aEVcrgCiA4R0FELA5Dx+zpbKfVzvSR9M6Gl+vmLnrAc3uLL8lgIQ5fGebQ
FeZySDDDPWKEDths8UGx/w4W59IbeW5xcVN6udKYIuKNhDJsQInYYLo6lBg4Je8Bkw5xR6oy8VHB
5ynCR7Sy3vf31LTOrS8uj4ieMLgOTpS8Q+X2cfb4gQMS+4thh8Q/mg0lwDFYSRAuXRduqsl3o95D
PfGtz8+7sFamBKMDwmf6EU0zZVjzCpcX9sfG4ilDGUyOQ5mDI++KQ3gTH/WHDFVp4jp9M0NX0IGJ
vkKw717f0ItmZVEDsCBCpaEuorpYmnz+R2geZiipC1kFW+xMhBBAn8aAUr1yGy84P77fH3va4hGB
YsIfhgzqihkHNDmUQj8Zbn4YdtmttuLSX6EAy3f03NbibrSyJKixwNWXsizYAa5GKKABt/GY+B3S
egp8rk4XTcYu8Qp1m0Oq+uT3Mw9epzYMWsOUPEnDeFMb4CdQyqpdHcEGFEBb3/VTUf4IMZG3GTsk
Z3zNgE0oZX5fyH3J6XI52A9SFaEbGKM+Z0AmWiO49FOIQKwj2AdJ/fXP+K4t+VpdocxtqHxEzRAX
31GAB001G2wzFOXtdNsqjZ2ZwTTvQED6y9hl7pSpDmNn+3C7Wm2eL93bjeZF+2P8FVJ0Fr3WfdOV
Ufnb+AyD8hX9hXq33f5l0V8SZP1lvYv2/uDONl8BxYi3iMbivuRhG2ej2bDZ2tMAFaloBk7bSEQj
yUoJSb64PLALQCVkXWQy6+31TyvNoihIVK5tRCSJgaRDOH5EKt4JtrqD3Iq4h7cQ1ARnYMOggVve
BF/XMoQL7QUWfPYrFk6oy+vSrzx+xXxz4CGxpe9xsY30r1mFMudmLnrPvwJR3/KTwBgv0/jGca2t
N+/quy999iMWu24h2GR2dUAdtEpVxtn6hol0tBDTTvcOqDwZRyURmj0l22J//YRf+t6qJcsyABJL
05bpBGPAQtaPhCyR9lMP6qMJC/EU/pClyv5nhhZLbIW4S7MeRzx2oT3BdF+Uf2XljTp4a3d2/mJv
N/OtL1y8pAbkTHEH843THk1esvKpOOERHZCfu+JX9tIzr7ptyKvXjtKlFAZomGXO+HmRu/P2PFtq
SHdorlQWQvep6Aboz62V5O9ChXleG95Is1TThHf4rY2gQtyIJ414+ldx4MbYzSfLlnaTPbkQRjgI
jKycj4tFvHOLi1taGp4cjUSh5IIVyg+3VfrRbPud0WQwyd0ae8Ivu3KFneo/QCux78EzB7VHhT2E
ytxGqmJ3/RxdLNWQL82JnCwb0rJnEBUQE4gqCfB8YZGXfIFrgsaq71pu6TCu+YQSzLE6/g1/PB+c
dwfrzPJiK1Tm8BsGlefy1OiqdkbzXXDnZ5aZ0/u1Z/bC08OnPrO2OE6qPDF6NltraMmpoDdQ+Yke
TIdzFb72N5P8CSqIldf9fzFLkUYxQQVyxt6esCHpmFTkfXDkR/UXyZTLmNnOJ/vvXITkbfPT+ptz
OXqZC0P/trl4ZVMjH/TAV+doW/icYU9z0fGwvRsQcytu6GLuhMQLfTdD1wwemLfrgzG+Miy41AkI
kWfcDnukprb16XfDeM3aRVd0Zmx2GWcvuCa3TWikXNckRHMFRjS9fQoMhr/i5zQEFH79arxPIZj4
Id4k9+UNl9XF+Wxgc8kgnBLpTnu7FqijshN26XatM/0OyjwHRTMGUNFkKrLWEpcmNYaeVkxug6Jg
nHULpT098P6Qbtecz4U0DEsSYEOKsirRwCLUFJtcqJuBFQUHaattk23gGC7Mhra6ZV0Pwva/2MAz
c4uXI5cm6JsSC4cSPAbQ7Xdj6VjSdyl/0M2nMPNugkZcOY8Xv5lkKHS9jTkKWpyQOvYtFeDtxPSf
sZcCFYGjuBo2jV9Ae1MOEE1ZSIcEhVFs6jxbe07my/zWo7G/fErus6ozgr647Jrcq6E2q4HMw0S4
eKiDnPQjQ9Yb82Q9okhjE6fvha1pPitoja6s/d0YzOtBOjO/uPdol3YICvB5hZvslN4xdT6dwsEt
PviPxT64E476TUBf+Ca4AaBzQ9GuvpdRM1tJQy+4nze7sCyIN9mUpI2iTa+B6OQw0fxRc8XtXHkr
b66fsAvuZ7aF6+HiqBSmF+4HbqVIDWJ1cvJfo2sA0Ql/QoKO1M12hpCm3/+hucXxmixIsxRQHnxg
HhF7lijeCNQVrV2+RfNlLY59n9G/Xd0iPIFbF3J/BJ8ciDU3ivXcIX+SUr1cWdV7t/rWzMLRGV0p
wcOlTM746N3KyFjYzQPKPreMHMsPyUvyzfvc3o835pOwkrNcdkhnn2/xKA+DhIKIguXokA70TAW8
Ug1eDVJaLdtXxB7Zx7VNfQdi/31N/pyZxS2FPDmHHZzzqe7GFw3MKGjch2oP1dNWOwrHbhcck52y
1vtb+5aLy1mIBhouIksdKvAkJs/xQBosdWsBx+xU3/kgRQVPJVKTByLz9o2UJQtGHKXl9t2rRyh6
j+ZJB42jb2eQ6FpOPZ+MpbFzwMnCGC/n0KlAxeCKrJA5+2tADcFrPjQQCVw/o5c8q8KU7QxkEiHI
WBxRhnarojQmMKCJVt4Bj0OoWxchPo48zVXCIkO2s54ezEZcQyxcdGeKZanzDDCsfUsg1VBEVqdb
9e+MluO5CYFupQcEZW7K/fVVztu13E6VQqjMC6bwf4vtNJJS7YKhI+KQgicIhNDaCdzrJi4EpBYH
A7CmQhWPcuHCRqclRtpCq0kCUiKE1P2E5MCO7rtNOM8bBPkvn+5htjpSfOmknJtduDKOatDpUSs6
ial98crPMUzfVSszQa+sPIMXncpr34LWAcHichCmLNQs0DxlLoR0Du8PaV3AtPQ81pu5xe3aR7tY
eDm3N9/Is6i0K4MKemvsza/+/Cj4X2ObSR8XZNgn6VGh85zx9ikb/VZ5RrNq69+vPf0XdxfpXaa1
FR2HubgeQQJ/BVGshO7dwyx4YGV/9RpySIiGXT8+Fw2ZoJctjhAj8QvfKUAQZk4W9Q3PGB1Y+0vp
l9gz6Qpm6LqhS+5SPTO0cJcw/FlhAVcHdd5ZpvRLabGz5j+zYi6bhQWkcIhgsxxTzaHknykeAX1B
/P3fLMbEf1CZNxgDeXtCUHo1Km1uB2TKgxD/RH0WGukVG5e/zB8bi1OY96VaRXNBqJseyurbJBRO
C+FEpK61li9FCxRL/mcxi5BL8gbd73v2rMxvzF+oO9pp/TmD73Nov1zftrUlLVxVBVeG3A5Yssz7
Kr/NqEfX+eNgvlw3c/mo/VnQwjUhHj0K8nwI4PtyNEi4Jz3fqKWwcqIvOvezfZtXe+YmBrSwGbjk
A0njCxIckLJ7zvWFrH2ZRTTVUXmkxs1CJO2HWqlHeEkg136CkNgd4vZw3djax1l4gqgSmhY0A9Wb
GgFF2OGs1N8iAtgq99cNra1q4QkgOc8LNRmpdPqNrdZQ3Ahf4/gpTO7RNb5uauUkLEHibSNLkELx
iTLvO0rYdiW1aJKsBU1rVhbeIG2bjD8YK5r5sQ8+6CaiWAgq/LOlLNyBXGhq2DQYgfr7DpZTZyyy
Rw2K3+tmVk6BunAGop92fSdyClr0L6fm2W8LVxU/pObzdTtre7ZwBSAP5bEpWE5dwriZw7cG3V5t
rcGPVu7oshhqZoKlKS1nzUfmu9WtTTIV/3DHFm4gY6bKmgpMaNMvJephFXtpmo9TPq44g7Uvs3AG
NPgFwUh5cwr9pel/6ULuGMM+8MwVP3ApMj97DtSFH0BnuAo8jRSg1KLvms+2DcPRKtp9KlhPBnpm
ZTH8+GeHYeERpBYuwETi0AnR+IHa3R0d/F+Cmq4B0FcO3bILrMtlXgoQtzpW8KTGDwETBxWqJNcX
c/HInXWMFuchgO4OQR5yQWWgHTYJt3oqrlRkLh6FMxOL/ar1aSjCknV4ML92emWr5jdFfdaitVzp
oqv+Y2hZ+QnroFR9FO2cQoa/3zI2rYWmXDXCdfowSh+vb9zFr3NmbOFGDQphWu1hrAS/kRiM8erd
JgvXqiMrm6cvHOmkmVFf9pzvQIeSWICSVvveiAepF1cOwtp6Fq7UjMxJTvTZEKNXUlbs1ALJQEQr
/tm2zefxLAypaQ7k1YSZMP9pqftU/VH/N9MMKpCpOV1H/3CZrAuqhJyZypfpQvgefbRZg49WXqOO
tga0ubxnfywtnBwigFAGTPMNhV450L/VaHmE9ZfrO3b5BPwxsvBwCIv0KWquvHGU36Tom4/waN+i
YdWvdRwu+4I/lhYXFYUVeHnRMnJSq/jWTlSogmqlYrqyY6/9+7PPX8LWrZgpn78JGNLSUdNALUSD
1O76nl32BP+zktc26JmZJou1wddYSTl81WG68luTh+FTaj5Bxr5yole+z2tZ/NyWn6g66ngcAnQX
J0QhtNqH5/1OZXDx+qrWNm9xRaf/R9qXNUeKA1v/IiIAAYJXKGpzeXd7eyHc3W7EIoHEKn79d+gb
8U0N11HEHb9MzIR7Oi2RSqUy85zjlCxtBVbl1CzsOUAW3h+Mu37PyOKAduAUb5IKF0Lm+yG4wHft
CFrOnh2+Z2Ze69muMXvmWsxhxoIUX8ftqFGgzhrYiiOsfZz55+dmvCp1PAkzxvBIyx9BDSFbA5IB
xebyctYcbhEJsgHkmGTAp6kdaAGDgzL9nIIqHLQM60B8c1GLiJCBIYQ7BoxVJqSvgaho9aZM0D73
85VlfTGhgHLdP7HUXoQEyO4p3gTAwM1ICjTJt/mGQbwDnGZ/GyrQA/iej/8dVzv7YNYQmOYgcZp4
9XucYci2DdbWesX7ViLdsiICuU8rL+fXo+X1D3TKr/yWvF72iC/7qmdbtySr4dAIKmgN18No/5VT
tTND75YWxnVeZ4gPyVuRNDtR0x+g4F+bmlmJFMvpaQHZhCGYs3zDhaZFjU6rL8Pc+Ly8xDUri1Dh
eBW3fYFXUd1Bxd67yawRJNor8WjlZJFFoIDkABSY5zuWMrAU3yhgWgf/gY3gTVrlu7ARDf5XAfwf
b1/WMWXOiM1Bjb3pt/4xuJq514oTmu6gfhC7NU9fCU1LGM04dEXiziEjlc+5OtLmT+7c21OxcqDW
XH0RLHRf224yo1ihFVRDybaHKHb1n54qZxu3CBNI6grMOGMtoskjM2AhAW8YDK+sZcXhlgUS31N0
ygqYyaD9lrbvuHpDNT5d9uoVh1sSrvWy7x1VzBdgdk1qcI9BoamVPwcI1ZZyc9nWysdxZoc8i3bM
ZZ5BkDxuXO6eDAhjKyjfXTaxtpxF0kCYa5dJgwmZ0fvljNdd1kVj9WxBoN3xs/iyrbXvMy/3bDmq
9iHn4SFVLTTUCAx7qwIwGtXqm2bmX+PMDIQo/KRKcEekPY3MqYNaWA31eflNb1vkDrKBHsMkcUmk
Kgu71oQ23U2Z0W9aWWQOXS6bidrYM4k8SyUCBKwibJv3y19mPoAXItuyTNJ5A88cF6GaDnYMZoNj
abK4r8hO+V4KpXAeQKm4j6GlseLhXzb8XAsgHvyttotZx39/LL8NuHQgn4LxomYCAO2DiXexqXYz
v1gAHn8NsY+/UPq1OudX8fXc8NLxISKJXu4MVtJZnECARU83teIhY2s1lDVLC7eHSFeNPgf8MUnu
IMbTmy2eNp+Z/nX5G351ulzLA8GCH3jgnFp4Sg19HxechQhM6BZxvJ0maH5Bf/Wyla8X84+V5X2R
QNE0mKFkFuhdGyrDDMWUKgejf/H0PUuLS2Mw05bUBOsBFXtoxmZaRgbECw22dsT+5ghL7z/bueW9
kQlbDZlVIB3qW7EZEDu2mrEyBpOFilEPF3tCMrk3e9M4tooNV2PpCNDPBfW1dtz6ykoy84oNBqbZ
iwZE/mmNUV2DgSjHR6G27AiPGOsEBLGhbU6NWkfC1t4upfNfWoPKsnWb/qSUIU5QVmxO0HIaDkbf
OYcpF9Cj6+i0bQIo82Qq8cD4XrG7y1u94jrLO002Wqe+CxxACQkULX4OAQSJa2/lXbJmZXHUzSHL
OsA4EDCBxdPuEGZ+ElJWrZhZ8dBl0T8tETZGZz4H1n3GX4ioNgydEgEdqsu7Nrv6JbdZnOuigCA8
dbGeHHI8k3Hvup+J/Zhndkha9Gqbl8vm1rZv/vnZtUYqNSa2gXWJ5EP0PlRjoL8B8qfLVtZ2b/75
mRWr0hXt5nwgcB90eSNniTD/AXOZK3a+yjvOz9wiWgGCP1IOCa9NkDnQYYFaWYGnSPuZ+2aUq/Gb
PrGIWlz7ZhqYs4NDJ8uGqLOlkBrwJ07Wgsna/i2ilonhQt/T2D9a16H2bjzzj++cbPX4rc+0LP47
JCdtU+PaxD/Rdi62WtMNkV0o+/9SYj77Usux3L6znbwasaKSCygev9njDXOfhsr63jdyF+GhgFaL
BwEnxHu8E3Vwaj3oglUvUq1BN1ZcbzkUXiBx65J6DhCojxi4ugryC/JTYWY+FmuX8oo7uIsYMXqT
bfDZ8Sh/I9OvQE+xU9ahodOV3VuJDu4iOuQQQ/UsAYcYCzM0UNWeK9y1u/bEmn/fCzFvlqE4Dw9T
bTaEzGaEQuElsx66Tq101NdWsogMEkVz18NANgoj8DcHmUX+AB3RleC9tpBFREhVn/l9Bispuk7W
1IbN9Hz5iK6tYxEJiFePtiCwUICacnKhh4jBjTpfsbLiYMumVpoqwhNILm147UQUKmG+heHY4Y5l
K4ZWTs0S7u7LbqI9xanRRYsbDw3UP9A8ztK7YVppAqwtaREI0pEbfjePbab1zWg9kCCLHQkJbRpf
/kBrdsi/fVlJ9GOYBTuJee2bTVQFf8Ymw8EJvnc2l0ONEBatej43tQbnbbJJ6KoPhz5dXsyKt3nz
z8/ubW3mIE6cs2WIIr6VTXKANvo1c/5L5+TsMliSEaRFVrkAOSN2pmgz8b3szXBQMuzYT7dZg0us
rWkRCewazOjl3NyEWDrUZmkoxGNRFStfZ80NFpFgchprpAGsQExOs1c6Qu4T3Igl+miXP9FXj+zz
vVsEhFHyQpUChojXxg201lAWzVA6GCAgGVbQcMXkxYrJlR1cqqqwDvqwfQeTtgADuvsi7DHyV0f0
V0IDXfS6MzsYfNOAUwh5PbEqVIGA+HcTMfmhvfvLm/jlimbOJmCIKUBCi69lDSDqTOZRmwTaq9R7
TvJqC6Xt7xlZfKk0bWrfTuf6PybgFZeRND+L1ttetvKl4/2zlGXo7jQf26DEUvrgB4TLfeg2u1Bu
AxDov3jBmaHF95Fmq0WS4tI2G5yhgEPxwg6b9Mf3lrMI22roGiOd62GlqCBAHKDR+VNZe9NwVpbz
pbudLWcRt10RFNDLw+yQLTJww0JwdABTh4cKFbDb6VoNdu0rLTI4SHgXU9eiBktaFMHUR93YkdPe
u85/eYOfrWp2/LMA3ommz0gBbygx5Gv3bz7yOI262+WP9OX4uXtmZl7umRlASzKUMLAcM4OUFXgA
31zGf3UabNK+v6Uj8tOuj3Tnb6ayh1i35GEg+09ZWitUSF8mYGe/yCK4N0NZe8NfcAZsu1PphzzH
rOHl5a59vEW0KIbOxQQ+fNKd7prp3s5+Snbl95+XrazEpKUemVtPlOcEe+rkdlh17/bINmX6eNnI
ylKWoTzD7IVhzo0u4bJoKDKwf74hawlptsaDsbKcZTjP00zaqQdP5JiKSTTUGIePKvgv/a0zR1yy
1VdQaob4o8J6CPRVG7mjMyFx+jsHMcTlnVtbzyJe5E3S0DbHekZw36W5HekUb75gbbzsy+v9H4em
i0AhRW1OU4DGkFvfAzcPfeaYOjLKbIw5Sx3S4goSk/8lVT6zOS/97DS3RpWXMsXSvG4Khx48m/V1
wt9FtzKj9yWS8fxrLcIG2u55Xc7z+4S0f6C7PtjZL8r53TjxI/PT56Ezj4UNTVmnvXPN5CPJ/+9U
poF5/hss4kVJrEHnc3PPb6fQsV9tzDpa1ptD9ErMWHOXRcwQpjuCWRmGWuRnbgJyEvM2gRTz95xy
kWJIBaHbckJk6uRd76tIDwbus7WaykqQXYK3x2JQBWBN8MnMfTIGyGjrNaa9eTv+V0XgHxf0F8lF
NhU2r+apowa6sllbXamJ4/qnoSYNsApbHtjf2zrf/rfTO7ytLaPBonj1mZMyypA6r76nVsKtvwga
zpTovPHmyaDgV9f7oVO950WBBtVaA37F3ZaYcMCvjUTw+QhXP6GJEg7NLl8dCVozsogTGNYrCm8e
CZLJY+f20KwGKphlKydnbc8WQYK0Rt5n81hdY7z4mkd1c5dLFuarILo1Q4tY0Lq1ErTG4bGbX9nU
hzrbeVUejVBZ/tYpXfJjQCc6q60OqWZPszA3g6hMrJCslVbWvs4iFgR6NOZ6OC4owjdeSWNqV1C3
XoMeruzakt06hZSIphqe1vg3KeD3kGrm1l1lfjOABouIUNs20bzF1/Hq36P5s5bPRvp5+busxLWl
hIjd2klpzy3VzHtqkncy/t/JHf912yzZrHPpATQ5T6xY+mWswcnggznkuw+zpUKJppk5OC3ciw8P
YE4La/pI6fPlrVr76oujX6fOZEw+nAtTERivh6IUscOJSYi8Hy5bWnmXBfNvcp6MeG6QmcW8Ggt8
PC6JKluGAoW1oPJCudYe/vLQgEDV8iikM8Ao+G9rU+OWjWHjCxXlMcnKqKghR7jmZ2tGFksqDO72
uKbxKCvNyFB9XElIZGRrz5Q1M4t4ZlVmr5scaykFhmq7EvIRfZSi7nn5A62ZWWQ2jVcURjk/ZRXx
QtOQUdoPYcHevmdlEc1cvBj+B4Q7DRDYYuiOg5wLDb7LVr50NjDAghvZgwbO8tosiKa2M48wVuWf
vr71uyrMx/ekObA1Wo2vd+0fS/PPz93aIrWewJS2cc3qyDOcUo+cpmQtVfv6ZX62ooWvscwE4UwK
OyZo8dRhuMlAtiU33A4NKIaxGHI3l7fwy8ztzODC6+rCywLwi+HZml4TzcJxvB19EtbyMRv8yJBr
o2ZrG7lwPz2ZTZLMCyyrt3H6rRMdTsVKVeHLaHe2poXzZQ6mMtK5Sd66GEhungsyRJr+Mt2VJtWK
neVd2sokqcwWdlD5jGzjU5RJmNHbuv8v5c5/1rO8S6cak5Ikmdt6I4uTod9a4zWEcuLLnrBymJbX
aWGigvG3txMYW6W6HR/B5OLFAckOpb29bGvFC5Y3q4spl/9phkzG0WHZtk5qXEd8ZUVrVhaPca4m
Ovhzj5db9kY4bSjaZEOLNQK1NTPzz89igw9Wy8qYXwmDqgApu2+9OqL1Wq9yzdnmn59Z0W2VsnHW
X2HKj0Zza7bXLX8sq8fvfZlFPBg7nrbcgJk0A9ue92IJEH2Nf75nZBEEHLQqc1khCfXZdGUHLK6D
fg8E08NlM2tbtogDk27zoUeNCSW5R19+isKLoZMcuq6/8hi9fHT+l1DoKCx/IHMZE4lCCN7LyJ2e
maM3WfuCLH57eVVf0CEiLf3/4QBY7397wlhljFPyV3OI/GK/65OOOUh0jBvAB7bDK3sIjv6+vE8f
12hELu8npNn+bThJKZmSGf5nopkt1QnD2xGobhgQhytLnB/W/6uecLbExcMbfJ5g2SkFKk23E1pJ
2V9BglmPVEOD9eBtzVXdmMuHGIxw/16bSDThhkSMbckY5hlF10egMefEl1e2toWLWJGPkiA9hhlu
oE7XdCGDaGVyMxZrChxrhuafn4cLalZ2Q3GObaQM9nBN2hK0R4emWiGUW9u3RbzIWzcoHBt2kuHD
aI2IIJK3xVpZdc3KImB4vAPX8+x5WnPAR4DaRfW27v8L8P38ZC0Chs/GNtUzOLhyq9B0Hpve3Pfy
1HvG4bIbrKznLy7o7OuoVlrlpBCZEjQLxikDT8C4ARH2ZSsrPvCXNurMSjOm1tB7sAJO1ZiPT6b3
0wv4Zkj1Svz78iX+z3H9Wzg+MwR+7iQgM2IzheYD6X7n6dPllazt1yIeuI1Q3jTfSrz6Y3R8QywD
MNc1qp2VMP4X6Ha2jDJnnINVHQUF48WFxFkD2GHd3TT0oXXWovjat5lXfGard0hfyLlMZvAG0+fX
HM/kqaMRK+jKx1mztIgERPIOKKI5exxAFjHe1byN7KQIM09tLn+ltf1bxAJhdqUeBKBRrvvT6W+V
eEvtfcdEmFb/qTRz5nGLgGCKukj7mTukU9nWsXPopxXNrdbmt1IIayknNNadbLOZ+kD3IAIbAcJK
Nr1zlRtrZdMVD1+Cns1akIIwfKWSPLvjc9cOIct/Xf4+K56wRDxLlhs2n6POUCQYZN/bUx4TA4Po
+coD7OvFeKASppB4JEu4c1E1lLEMcXQABYrrZdE8ppwAV3t5PWtmFlGBurXXO3MamaFrWFlplLdF
2OTDSjby9bb9s5pFalA0U2Wr+Ypr69seBFxeLsLEu63WrtKvj88/dpYhoezsxJ6J2TvnNVN5iBm4
SCfFxhHvFlvr79qoj3yVZEGuwvNROvGsJWugSbsBmo5pt1ECIwA3NAUxRVH6qthZE6dOBB2S8Y+a
SiKjyWfFFFmyE+8j5DVeksR37lIQHgKOBHHn9irHvLPth5T64jqTXfbUltg2IPi1grYnREY9K9TC
gvKg7xcYJ9CO9LtQOSPfCfCqu5uqkMF77uetHercdnZ574sH2qQ3EB1P9xiYQt1SabfdgcEvv07G
gmNsl/ueEXrK9NqNZZAHmuXPXu9foXA2HAKoN94wAFzH0OiCT+A2aJxnXrsnVQBeQTcFtCPN+xcn
0dUT55BqQu1Ityeqsa4o0NK/HrvpMKbwZQz293h0Qfr7j5Hl/i/LTpsDWHzLfVUkN9Lx1XacBA/9
npKNHEaoPCu/CeK6s91DIazuQVCDPfDJu5IQ4doRVYAsNVXQuwcDwaYurTEO8hb/W+In+4FMNKQg
PvjDqonIcPRlgJHO3oHCJxiFQdpfBB+STQxJagIoYoQeuovZOFYYSZykyi3CyXTrEbPaCd+LRFTH
Qpf5jgPZtBu5LqHG4XYvbp+QXeJSgEl4+QAms87eC5dkYttYvpGDgTh3adyoGTOhAmLgM7osOaQl
na645egd2BP6PCrTND322nR2AILrra3Be7Prh5zuoPTgvyrdTnY8Mt8LhW6tGKx56oZlsoi8RJ6o
DYnNrsWg4kCd0JOpd5UKIJYKn6CQy3PrvXMHaGPl+QQZXR++0ZX+nmV18KMdOGbrXfJilm55lTWB
gniNPXMu6aKfZNiCzSwcM01PIk3zl0oykUdk6IwmqoWsy8hXU33MMXA1HXLP6vZO6gcb7mf9pgK0
B1Amlt84TT2CfyI1UkCLS0gRjoEfKR8J6KQ9tqeJTLd16qmQc7c+mqwvIieTeBxJRvaFNULrEnIX
FsIFSD87J1WR2ZYc4A2g8AF9KHG+J5TZMg0pFRNC4QYUVfmUbqBNss0qJwnxQH6yld47oryy6iFy
2Rjh5bzNy/ZKTxmgXVUM8oWI5+UDU+OpMeSfKU9pVNVQE/NteaOysonahkHpL02Bh7bjqqCxDsCZ
3yQbNxWH0eg3Hs03Vu08ism0427K3hIHJDzKI9d9GVz3pHwbxm5reLU42inB5ITUr701QIoKU4ug
H2sr6sbW6NebYkJqJsrIqt3DZILNuq5/9tP46GNaZQJ7SDjR+sokVRU5E7D7CWU2Ntjdtra94xk5
8cAAjw0USiGq1zR0O1jQGFdjGlZmMsKxIKkDn/9sEh4Lm7xCvy22mbkhovttjwXUo8fyWkA2PM/5
dV6hLziaPXyfEn0SnXk9yBJEU1OEqVKoQuT2la3J79Qt3oQDnoRq+EDb6iRkG1FPfAy1H/WTUjGk
Wo9UBaHtdGFtQTEux5jeCOKbqfBvDTPIDmwar5nl4bQPu8mmIfSfP0iO+U7bBl2jkldQtYW/CrZN
0D0sUMNRQfecpvahHK39yMc/nil+UgO0PWmb7BIo44Vtpe+hsfghStWGmVFuUWiww9wWRzcbbpuR
3rplehxAwuoNbM/8ZgpLcAcYqknDwUgPmWdGnvae/bY8uD19qvIaKDMwcIo+LkGCFDokuCqTDCQh
g486LDFlWAJuyd3E3hZBdeJ9ySGI2SYdZqdyL2pzL9hoL80OTSCKGKQEUDoeLIgcj4rv82QyTWxR
CaBVZmfW9YBr67bLIdxDRF9gXkP/wFBRcOpoJQDjE/ZOpI4Jsrzu2ksxITjA3laCU3M3STNmPXGi
3p+2BkrGITOHW+p3wKWqY2XaD2BUAsCx0fXRCtpX15/2EGW6HUEhFWelUW64CRWmxATTRoYgCemR
vozKKrmzm8ILg6B403Zw6Irij0rKflNTWsa9B2pSTJjYoTKCH3nWyBt4logC4Sa7JhuvMJv3QExg
1eRkf1bNOG7UmOURiJA+PctA5adIawzgdJADARs/4308mKD9dnH0E3LVOe0HHuWvvcqLjQua++Og
6bafyq2RWkCPQ2sjzZoNaWooHoNgtwZnJc0zKB3nU1QxTIbM4aQc+dYw0LYx5TiEIzF/jAnbIdyD
XaGG0BLjaRmyltV7rMaCGF4gQ2nwfdGO/Szps6f++DFaqO1WmdnHNh5Thkv9cEydU2KJNqyMgZ48
D4Rf+B6Wvpoa75H2hdi05TzP0djVIcHvmlXJpu55ugF/1qEwP1Q6vCV2WSLV8zzgk70HyZP7pKV+
rJTcGso4ZkIcgFD6DUqDN275UDyUMamaZz74B5HLLXSVio1RWvdDIbc1hEcS0Wz9NDsZvnln0Zbi
QRbEeQfOFFeo8S6pxEFMbF8DX9kaySlPTBbWjfOKluOhq60jRU1+bAU4EtvxgOkv+cIDFkDnKIdm
Z0JCKUYrbATYhXSvjhyMBxVefUNjxy2W6qMwCRAfhJCadDMQD3GzDe3auDOnOmYpiXyRRqqpf6Cq
/OCB2B73StmE0ppiCoWsjZWW4NP18h24mYaNA49uLXOrALKMMhPQ957cuZ1zzAv/Ke+TfpOXvz2n
3NJUPINI/imxk2NXEmDj+fgJleFf5qSuWp48GRK4U7/EeWntPg1Hlj6OeXBXExLyVH5klP4e8V0Q
7Z9RAVDh1Le7qsJ3liMlT1UAZhZoTYIBHye7FHZU5DgJcoaQ4U+C9rsRsUyabduyWFPQmdq4DJOq
OkGBMDSl1YRN4agrU1ZOyJl77LOh3RSqMcNWmmiLVe6V7P2TKu299P0fU9+98D5/xUvhfYIYyIbl
Comafu4J26XKB3CSUFxjYOVj2fihFI09AYQvGtRNOFjdTVK1kcR8r5fWJyvt9ql0ypDa6d5yGmcj
QarGCf9k9W8JLgFipYeUSQw3pCHEHtmRMGcz32/WRI8qw40NNa/Asm6MFGlpy8U2IH5EoD7m+4qF
WYBMshv8Xd0lVyItrwT9FXDcFi6SUQzuvaYOv+o4HjNpq35KLmIuM+8VQWLfqo5EkK65cVIyzGE4
3Q4ZqAWR/443kw9tPwf7Ay1sKN5b+T6r861N6WPP/Ao329BH+PX3TPWINnoz+iqW4CrlPQdZkLOB
6tp716gD66A7Y46Y22aZHUHqZDtW06a1s20x2VUE8PFNYbNnYOeeWaXeqZY7FHv8I/HxQAam6qqq
0nFfCPdHrY0jE0WUuvaJQKmeTtXvacpes8G6tzrj3RA5kJgkB7S7T+gGGKmtCzLYMWCRPdX7iuv9
KMw4N9Ue4pxb1yoewEp5MlO6G0T1RHN967lchWU57YCvfJIk8TGX7Y6xVN2mMOUho+DCG0lXb0rt
1Bu7UNe6YQ+QHroyFHRgPIkXQ9Jux1zuRMM3DmgPuFlEfS5w2bZXKnmdbPViJdO2Mo0royu3LeRa
ZV89i0ohmWz0cOoFGP5kkQ/7jLgHHSD3grhbrIG+lhbgZNqAY2XQCXVk8+yklhc5Tg9hhi5DgJ2s
K7OuZBiQYFvY1a7zUzwZkh26lwzYxOEu60u4Z/9Rw0W2jeNke+yRc6TVxDTGPQUrIlroB2SK8VA4
z6pmODzEeqkr+qHz5NMIpoPZIP/xFcGc1PSWJfJ5mMxdA30OrY0y8saCRUEgPhNHTFAWtAP0r4K4
Ic0PS8tPj+htngMpyUxQabfBdKJkNKOOtNdVVT4pQA6FT8BvaOBTdMZwyLj6LfGIKrS5H3KC2e8K
PWwvSW5cw7rOLB5POTuCEvO6m6oy7IWbhqCD2dCAvzVNA6gK41VYWPYvaFMWYdli/lIxBIzAb0Kr
tPZNY99DvOxkDp556k3ymOcmBlvA3WVM6n7KyE9MNiA/HuFTc1s2EeTRA0wkLJv8TdfOMbCaPfj4
RFgV9T2QBDuDI9LT8t6z6B+UGbfI48coCfp6LwKdbC2Z43kivGse4J1m+gMNFejwQqz7RpSyDesa
1A527uy91o7LRN0HMthZwF/igmqq6wbRlaliz1IgL4RnReht3CKd8EBN3f1JTPlZluyRBOPOrMo9
dvaBVbZ1Uzj5CaJtsc69mNdGbIxdFyLdbEK0Tm/1xDWEE+Qj84Nbx8qmLUhidiKp3L2H19yGDcMN
UVJtMmbektzlABo1e2L7byyQyPvA5BfqAamDabKNYehdW+fppqXyVJHGPvm59cORLvIYbdy6fPh0
W1PFZBT7gqZb4WdXRl0nLwwirScL2NNdVXtxUhh7TEH/qknT78GJUQFpNGTRWGKzcA1AjrswwK/P
pj24JaaI9c4LWD8Pk8Kk0OChDFGlYu90+r3XPTLaxraiTnb3tdHcOwUXOJdPSEke+s78dDL7kyiu
oomT69xujoyzH8RUwYaY4DNIXaIeMLN8wEzP1m27NNIKCS6vUhpbujtUTbX3tN73Qf1g+3JnMHkq
vXI/QGs3Gkc8RyfAAInRse0w4JEw8ldiGNne5gX5RJy5HbSDSkafHLRTemFfdCJyCHh5xtbbGb04
eEBU9L3aWqp7TWSzS4nfHETNd02jWZzliDRM+pEu62jA+wTsbN5NnhpPQ2G8FCx5HLrkRSYdSlod
XiM0hQQunqCTGcSs8O8hfM5uED9ZPDnsIcd8e4SCBrJPY9qpLLgfNMf2UldCsxdVDVk3n4npvw+q
+TmrcIcMr/Zrzpi3wXybimo3/+ymZAhFVb0FLdsp5e0wj/RiO3082s0mV+5RK2R+Fsg/tbvXeOng
nqb3tjIj2lZHMDvFg4K+gFdtqX6SUlx79Icz61OYOhb+x6RLUFIiHKJcc5fl7Z4KELCaEvwMIkJO
j9emfZwa/eCCxCns3SZClTfKmDdtan2fOuS25D9N5aLz06DLZD663f00HavK3Qn8Td60pR2PRu2h
iirmiuPGgKxCUT559VuHRZGDPYxH4agIM14RBZ8xt0Vs+znUb6unNBuf03IvIcRUqbtRDm2YNGOk
2e/eqq1Qej/6iofJiObW+Jj346YOXl1FIOCNHErGQTL8mHR+qHKUbHK9LZJuZxRwquFuQkAb9X2G
VIrXbxQZrwhePTztoMYYds6d5nmkvQP+rZjcTVr81MA7kw5R03FRHZvr2nbM/GSrZlrXPEG5oby3
2uzV9scr0PV3oVZQ1qVGWEzBDwx2w4yFXNXXWyi9xb2THmv/RguPRGZG8dbRkQ8TkRPgmVlBWQ+z
521xbwbWCcTszY2XeFc1nq9wSWxSmKIB0vpm2DddRDWgff0AcpBbd3gaGCY6MXc1vqUQ/eHsqdYi
1JIfykyjanbToILZ13g0dxTl2SH2G++Hkr+qFkqjPlZE05em7XZK4ikOtVZ7OA1SoMx0bRtv+I8u
D7a+fZh0HbXJDWnfhXEYgixyktvMf8fzNEv7sNbsbqRgWpCKHZKWh+bYDfdtTkVYJgl91qhIhg2f
mhfT4k+mYKgHWoi9c7nCGrMHPKKhRdUGxm2aDLdJWyATgORrztnWyfLbBM4vrDuT0OROag8ISr+9
ri3nEHhdmGLoDAgtl8FToWIwdWTn0enBBEGL/tT45Yam2fWjvYFaRUil3omhwyX84bNfbYJj4Pux
bUPEt7SRlNohdcxNV+V3Vt7ecf8W6rTXeDS/QF5+y1Ie5YX1lBT01KD6MfjHpEUUclC+QhIiMcmZ
9XAEStWPwGcvGeDfGGeMpPcuvSnSNr+ZEvaQ+uqUB0UcBOZzbur7YfL+9HZy2+dGnAGcuplsNmwk
sW6gELgFDCLCtGCHgix7EY22wIAIb0ws+buq7BvinFKhge3DbcSGjIP1hOVIGVGClQN6ZzCvuN5V
rNxM3T4PuqvGFcdGlz8nDJ2HTcl+gqotaifUjOSv1Hy1PXuXBv2Ti4qby45SuDvgL8DYUeUhtgZV
YHDgJe9jK/+0RCEgV2HC6AkROCJW1p0C4cUNXjg1Hk0jKIqDJjmizX4FZFaPAoWBEA3Vk6lAJEi3
vaz/H2lfsiQ5jiz5Q0MRANyAK1ffIsJjXy6UzIhM7vvOrx9l9shLLwbF2a/m0n2oqjAHCBjM1NTU
PuMpdof8zYuUR0/vb2MCmCZNfzNAS5WeAhDFz1SA4hnAUh59WhiRX+FzSeFZhwLRSPvHNKyM0R9n
zPkZnaiPGAXwyhOoYw/oYco9MApSPr7WY3g3+lkPwYwW/ghDjaP6Q8WsY0Nj/k+pzb8aeMW27lGg
B7CoJdE7vtovFerHKh6JSq7Pfux/Zv0ECbgBohsc/cI67WOE9P6+aTnATRBqAAb9ZNGXwiSnG6Xn
OIMsK8ZmTcjTMfdoLl5R/Bm8wtVL1r/R9reMOeDI9IOzrHpvAlPQACc+IxM25IieM42jhJsjnrsB
lvwbeOpdR+/64atTpFMQ189gRTo6/chZ/1KiGbcv9K+g+hpRVBoGMCnG8H6o6Escw2my4HcQA4IV
HcqPjMVmmjwN4kHLxncMa4HoV6vetVR/p+mnPBZPWoeL1jdAulGLjYwKLcssf+WVgDtutYdmiu9K
Ib4EP8ec/fI9lGQGVfgQWhnu9eSlAALmNy2QYIYRXrypHjNS3sohprxpras2+JNCUr6ipjjjAh2B
mqFH4TeNo8TQsuI5apHNtnkCgTXE33X0NNXZo5C8B6kdH3TgUQShtMILwAM6AEBd+I8MByXuovM4
ID5tPOnQi8rMYwqUJjTHsjjUUXRkcfeLcWRdITcKzAqpgJwCPdVvCyB1mI5stQUCiFEY4ZS/TTnH
iGQgvcaQUpu0/K5MKksdB1PXFR8q4t49eod+Esj2Gd3k3WXwXz4kprvJDSjFc0LssJ5uB1+6C6fg
SYjhVxrg1fRZYo1NhVkI4klJg4ciqD4TD3p1Xo/wtfRwibB500vG+E4KUT4oaLcrlfQ+4gP+6yb8
XbTqAdriOXwkcnzgh7gjCvvC9KmHSYmfqHqu09/q2FtNCsGpWavKR+ZRBKpBx8jxIT46KvxFybiO
eCV7xrtv6vkxScfKALED57rsjzE/C0DnE0V1Mg06cwji1Kz8JjDU6MWDvGyAnEKh1fsYDtYwil+8
rZxaZndQo3XTltiIS9wRriwLG6sIqBMX9DVg1IUEIQ484hMNqCRCtARoTxVlZhIJN0KTN4uDX7mk
MMRcIyBvgLvUmWgBrJIhrehkMKWD+sfUeT+1mn0AIHSTBsc5SQcHcmiHJul9JK94IPvEv0lq6iRB
ODq6WiF4Dc5NNDc5ZiNzQ1U4Wdi5ugicmjBhAMPf67nv8F5zMGvo0IzpXT6pRjOVNzyKnCoPzGIa
LS6m81Co9+jpsqc0IA6NAPtL2o4pyjNBGmhEWrxLKhHccKk7t1q2l4MI2Uz1FDTRuzQWk1Gq6P+S
/ABdtyUeUI0ekzw6THJ/343DoUjJjIgP75ISIW/HZyGN9uhn04mq8hF2b/MSTJKBS8+JH1vBOCKC
RXFvQPiUx/EjDVl8qER6S2sfutpS47IscuSU30pRecADs+MNPyQ1hldo7X0+/7dlgwAwk/XPOKcP
ge8393EXtD40mOWTpsZu0zCnaGWHQPWsJ4qDEMchsmSGk4+5p9FdkMefE2lUMykgxslBdTgqOrRj
jDhktRt2LL/jJYAGiWFEcxZE71qaA9NQyH1XF/QogSTlJE0agE7pIQzX0uEYZcNg5lQIcyy6n0kg
16dB7j44YmUnGf33wi8BbaJWhIlMdeoMbQZgkab5Ts2bAVgx6pNFHPr20CMaQAJ0lniZ2pEyBo7P
4t5VQE7ee50IjWbUpCNRp89yUhRT+BoEiZoSvbYjD11vYhmyaCiF9BVQFr8e5TuUzbw7CbjdDi9h
fd9z7Z6jmLX3QA3cM0CL+0oNmx3oPtQUTaUhVURIyvJ2j2np057CdUGxNMM0pJwnX2kjaktTvTtf
RiYrjZPblCwGLoKUmymsvCun8asvUMtU++EFcpczSqcyk8lJb8dakjtj2HW3bVc/63PilPAJr18Z
9Dc+RpA6VJFihDwSEL9oOPgo2cJbpLWRzlJpWaIqLqZOtc99BKQ71hEl6aG/r7q48Ax15Giz8tP0
VsuZYmcRnWsy/pTd8kTNj31AiiMreGBOQO9tYMcRJF8HvHaVklsKHOk9ionaTV5JwdeYVOG5l8E5
NbIa0WjAk96gLPhZQSbU9skYmDTXMIIkSO8nr0R0IoLKbgr4gIwEis0zeS7RosyWyenJj5Xnbswe
yqi9oWoMOW+KPydHbe0mGBD+q++C8VMCl8zFmrI70EPTXZ43LdTNMCIEEEXoOUk43WThVNzigc4c
n6YDAgAeOzpDEq21gF9QNgqjszb0ssFS9Lgi+lDFLfck/lqHBC+kx4qut6uilp9aJcMhnAjkhYI8
h9fBzWkiQWz0e3novA/LRxb47H6MSu0Ho1O195JEB0BMVfS1xe+RLMqD6o/1HReNcMuQpQeWiQZO
u89CB43t7Fzw+Hbw5J9BKoQTqugeQdaVGZkuoxyIEpucNC0CMRTTACX15xbfKzNaDYFxWkzUyQKN
2xzvqM0UYD7MC/AUFlDny6v6Ie8j76BjUt+p6Np+rtnmx5D1GfQlOb9pWiQ9XI9k5LsABdK2IB0Q
Ll+5wdQy9jNRyspu9f6zq6CoHwmtRm7RJ0YZ+m9TVEZGHrRAYYHyWEnQwKtP6ZfeEO0N89b5cZRJ
8qCEQBxHVJuP0AocnAI45WuhimqHHszXUAevAOLwmgcEP88gx1y3rxVNCMDfIU2sGOVa1VZxBlAy
8YZzFXrC1cQElqI80XMXQ94RfIf6sfIY20MSJdkFUw35T50rSNibLBneMimL3wkPbvK4Q1Dth9C1
GFS/RfbRMBQKZW+nNhi6UFD4xThpP0YfpAgK5MzuRgUR5lCcgzYgNySp7jOVHHMFjzqJIcXSd0g4
pS55Sqh3rzUQ9228x2jo33DYwSPvo50XsAR6eJkZB8GOdcjYo3LuCmxQ3C9w0Q0/EM8JwRBUxQfa
oWt2gfRl5LFFs/bcTv5tMFXloUxnIWyEuS1iu6gdbvFXDjllr3SgB94w1LFivDpdlMq7ltbesSPe
u6aIF6gj5abP82ctJ6j7Rv4x1MNjxfsI3ZbhLu7Y6+RNdqaUuzLKDxUgFypJdoa+WYvltWpEsQ9f
x7vqtW+kA48SXB5KT11LgdCxEte26vforQT605ADKol3fQkigC+D1cAVGI9K0lrpoFd2omIB8HLv
jSRjF8N5In0RDieJBq/AhW1EjkarixFVuMY7pVos3QdqhylMkIE0MlAnsqyAyldcsubWR/HXTVWt
kgyf4D1p/bg0ZR2OQCp4ZvqT/lYmdeaSUGsP8YAJxCLB8+9FSPDi8QdthxOYggc/9T8koJlJNJg1
Cuk01qy+PXUduQn8BzkYj4Q+hfBe6EL4kDrxOmECuFk06nOVT/dCdDdN2RwLRINScR+GI0qh6ptO
hk/ho+KvZo4SvFGJO2NcOT0+8yFD+gbd9lOv6U4BrlOnjjaB1FfSn2RkbDUq1Hzsdx7qtOBMSC8t
C1wUuaxoSk6JX5sZptRNKbuDFEFlyC0brRiwe0M+CyWOjDZ8zDsls4bZe3Ai7yRWWbzQ7Tj6LfDh
UWRTbAW+H6VRKExNblv0lsQwpjMHth94Li9eyspH429hZYipR8TTVAmtuuK7sO6Q7VD4a2kfAWXb
YYopM3zOa5vImH6dd+LXwKNHmsYQIaHRUa/AaWfQnaA0sVM8MFmZlKgTdc6E1hdTkDC6hat7VfW3
llbMQHP6fkyTNzkIfoBC4Ju5hzcv/mqjNx2IdnaLDsjIiPj4goRURnlPhEgRyt5kQwPCgq5YUSeh
sQaKNUNrEPEWKi/Ilm8nOT0kHcp6XDI9vXvJ6rC3y7pGusRfMNTVVeaO8HQs9mWN2Us1+Mly8jp2
3Zfm0b0vs97g8XFEUQ2DyA6JjieM1MRhFLim0ICRybd54puYEvpQdaivinQnEv1Xrn5K8DRRATYY
QmFcSjPzXILy+6QPKJIP449E0h9Kr5nMoX9uEw+FAJBPqH/H88KUE9RlsugBs+GnYytXyYnGyBnC
UppuJMCZNyMpXRXyDaje/RpUWllTCLSwL1LFiFXpBBj9i0Df3Gyw67sJtVjd74VZkb48ej7hTuJH
rdPpgDjqinzQqb7LQw/xCp1Qqy4kwPkTGETI0U0CwRLQJLxuL1Uy7gmgOLUOPyJGT+A12XWsO8in
8TJ4KAAN/XBfpmDDivRJawY46/qBYQ4I6AflSWnLyvSpjIJR8Qm1YVTsIfYPkvsd0n/JkGJx8ipS
GXiaXnk2u/buvci03chQ0vdjTEPKhyY8A8fXnljj9z9AS+setaB/yQMkNaEKueQOxJh9T5oWGHOl
owbfHGu9gHBHO0EdkKc44BkuedUAtusePJrfgjjVH6q0PYcNyhlzWI650I8ovwBDoj0K2RLiTSPz
O0wxyu/bXN/XaoJGhjQAqad5Q1uSo0bApnPFVSulf1W0Jv9MwZjFiQ/u40wolpgaiSMRHPihUvHq
k7C7DXTkofGkHeQBDt7LzwzpH7wXw1nE6SdVARhMqCiIwW12eZwgvwpE9J6kfbULRFqfZJYzNBIF
J0yef4mCMTyGQn1iWRoBVtERdra1QaIk3Sm5xgDqMOEync+DfyuA2WjhcrNQciZPRkGzd3nqvbR5
oD8i0x4ggVzGThipHxpBacAP1dDWfYYCZy4CK2OpYnol7+wA5dPYIPoom12S1bfoEkVZR0a4YPSK
Bn+lQ2lB8BKEhEyCvCnr1BvkeFDkCDXENWCVIYYezy3J7FYdjonUPIIhcxs3fW3wuvtBvDq8aZvh
PHmozmah/sggvHwXMFBFpgwl8VDWQZ4AdwvVmtYemf/aa8L20saBR/xCfjk5ide9+EICbBh95jSp
7CwBmNqD1oXxzuNH0nNu6gjJbEUKMgD8qL+lLb8HCUcAzfBKQxmGY5kpp2jqHRaGqaNoemdINKrA
k0pB3ZE0G7RHqxLhV5L46AMgkTClECBHpbSDQYpCNXuIEDhRWD0xktx3ovvhK6FdKJBIZ7FsQr2f
2P3kd1aXwtFytX3qugDL6/zKUlKpsnKlOlPq7VUxVk6eqr7j4+KceBD+CNHkaaiSrzs0RP7QyB4o
XXWrmRB6fybZ+LPu9dtUjD9zdGkhrYRsWNziTncpI0YwZsIYAEoYqdroblXrPiChCBleg4cC7IlX
kuJhzkn1EQzBcxvBvEAFzc56ccB47M5olD6+b9WiNgT4hAb4mx0YNfIPniG3rIGA15N2y+vmnmVS
eeNHujCbCjgAQcCMf/kHeHkfUDd5rgdF2UUqP3ZF9ZgAUkHnOcQNVD4ewdDbg796lPt8n7bpSc7C
k5LUHdoOeWlPNI/tqQMaWtXqDRWgxiPDe8sDH+h/DLogqSBj1w5gWVH1fWiKJySovwMwFhAEC4BD
zdfQF3lxTLs6oxFGPOm+uMcfnXoVGt+JGg+ARXIU6G+bXJIQGRAJ+C4YIIiudPIrgaJzHZj/B6oS
CWkjTUG1Vc7OqjI+oNT2AWY4/LqsPQ2yXtzFUnmvUv6CgI3YKUPZKa1KQJFjwm9R8o9BwiyDU55K
R7mWW4NNQN9SWdwMYH37UjGDopnpIb4GZ7o51z5qHgVqD3Ce7U+SzDqrfg0PWkQ/B+Edsb8oiob0
EORDaKJ491UHYL6TupFtH+Cz6etV/657GWSOi6TwcxMnFs7tOs37Dy/9WzfYX6Lyss+2Bm2ANWON
thwe3pEmNXtSuGWTlghoEO8SjT4oLNtN0fQQl+1PjQ8OTvGPom8KS1B4RL/EIwlxqTA69XXsKn3x
WKQZGuz58/WfukoVv/ili9Y8LuogrQuIIA71m6TuwR10+/gHgeDvdTurzPcLO+yf3SMk0cVQcpT3
VQW1IPKT5mcCOPy6kbmH4tq2L+j1eV0AXPNgBMPLML0QVKPkXpeBdciov+8K8Ieu29ta1IJn30A6
kGbzosDfM3IUl7woNT3AxdfNbH2j+WdcdN6oQ5xH/SxUSVBOiNMXULuMoTiG/2ZImnrxjebfcWGn
CipA674PuZ2kHM7w/JozhPFwV/fVlg7C1s4tGm8GUE14MDe8yyoKPZATFZ2CCD39N/0WFytaNN0o
pacgLYIZbeSW50dGiL6eyd8aMbi1mkUXnocAVZnaAG27MohBguBVC2qw6+ps9/9zEhiZGyQuvlBR
SKyW51kEOmiiCrirUuXbWu0yYEHXLc1Hd3mVNIG6rQzdasGWwyVQ2cWB8xpixSl4sOrPyttSRlu3
wGVdqEToGllsGoyH+YhBWxaDaqOeUFvxNmTm1izolFGGeZkYEr/UWvGSoVaQqRNr8J8TlYOlsiVR
unYzLy0sbkyuaQ0y+BoJZdSbEZlsrVAxH0JG4pnZ1z8IXTtkl7YWV0bnXTCotTRhjJe/6+7ymxHg
SmIQJ7PHHRoQfkdudhNtHIM/jZDLc3BpdXGDRlTDpjTJCaxODrNDG4tj+8ZWHLKrX9PXjUXOz8B3
c3jNceoQm//5ORcHvOYShS6lN1m9SR3FBNM4NcCHNBUnderG+FfLgyavLBNNZ6rMFy+GDritEZoK
SqLVYRJgjVYFE10NVrnXji0x/s30nktziwcjlxUIQY8+sSbAVwaak5xkClwOqB1Zqfu/3UsFi1LA
vKW4w9/3clAg1pdDJdoanNFWT9NOJaZ/Gv+MOFTRB/903d63u7Awt9hKhPB5yTgBNCeeiwAEakTR
EVFR5pKt65bmk/6PQzJb0inXVErx6ZaHBOkiGooqLIyhEh+DAZ6hjYR9IkEHJUzf2MZvTuSPMZB9
dQIlKL50IgEZoqqMQXHNRPjMObq4oeS3dQ5X907/a2ThR6bSC2pZwt4lAn31YZ3/UDP5nfsxBsCk
+caKvkVJixXN23txx7Q6lkjchRB7YHdUvIeI/cBKFSjBIKPJG+fffKy/S1s4EGkahxpDnkZLAQYI
ypcKlg8yGj0OH1FbBGuy8zbEZ777rMUCFy/LGOhpiFmvA5wIMZunzEGS4YByZoHtbaobAsgbn24Z
6vcCasd9BPZkwVHFRV/ecUIok0VbTdFbq1pq6oiWaRIq+AOGlpY/FHvYfaJ+9glOg+lbW+fxu6rT
P7dQzH764oyQZip8oWFVo9nbiknRT+dINsrntm+i5gd0U36/fk5W7xlnVMdsecGZvLgCrItppUBO
0Cpz7UMgH62jrWEj83f/5jcuTCwOvih7BYQg7KDiVnt0u7mg3DlsF23cr9UTcWFmceL9aW5SzbGS
Xi0CM57Kt66WUOsowSpDXfX6ttH5R19b1OKwowdwLIB7DnigmxMIDu1DrpuJJdmN0Vsos1qgjNSW
d6zcrXX+aSW/YnoZIw4FSmiDMgL/cZN9cypve5eBTGHXIEc7noVezU+QxwAN9XfVTXJDN27eqh/7
u8/KInWtaRJ25QjzwGIiML85uIkdAE2yg/IQdHM6F02mW4rCq8cU8TAnQqOyzOYo7eJiIEuXNcye
hPP8UZ1AXkBN6QBIyBg/o9vJbh4K19sI/NYsztbQ8iwjjNUW76o+QkZJDPkIMc94j95GbgQK28rH
Vi88BwlB47rKCFsO+whL9CdDAhdu2lWd/wyJrS1Qwi1qVyaU3Tf67VcXNcflCsIurrHFqU08MWIi
XzGCiocda1BHqqoNrbM/YiHL44ktg9KehsYSWVvcwzzFdtZeDLd/CHfpRwAxHnSEm9NN4QYbV/5b
bA53iQorYUSdu+GVxTdKVdA+tagcrbKMTnmWfULy6jfYK/7GWVhf04WheV8vj19NhhSN/QP8cmdN
FjX8A9vrbmZnrrrhWVY/0YWpxUkXkxaShONE+DS363Zw1PZ9w3fNN/TbF1IJFwznGiJWi23TwaKB
tB5WE2tVt1OiJtnVYT1AuXjqTpg+Tt97RHoH1JVSF1oDmKQYSmBOh62IXq//lNUPePFLFvsK/e9o
0AsZhceBuSyp0XxATBAQr1tZexn4hZXFlmpKJQ31hDCPlMpjgZZdT25d8A5Mqdk4/Ksf78LS4jVF
W6Sn6xLeoBajq1My3RWoGV5fzPdR4POhn/kaXBF4s5ejleQBTdApGuOsFEo3h6ZE91nN0XKHKhZF
21rq210EDYYxlxuzVbMM4QqYv1tY67rnuvgZi1BlGMCMgIwBYucTdQLNju3AATXdLgMXPRVWv500
rj08lwtfHFtoa4yA5PDw1DY63NzBSR+oEVmS2Z/JY2MTSztKVmtuD9dejQEvLS+OaUyUPtBGrDWo
9ki0ngrHt9FSHzvqaHhG47a76994/Rj9/cSLAwuVOCXB44rgNvdddSzus4Zs6Xmu+7SLD7g4qzUI
DpKiSIPF5WCHiXaH1JUzcOPan7kXmJ4vgzlk9wGb65Ub69s8PHN0deFPezmdEsLxKVFVQZYsW6Gd
usKsndmnVjfBRviw6gA09HUTReZEX6pooTWpq/yyH8COB32j/1UktynmYjTdhp21oBACKf9jZxEa
ISbrkcwKcG5o/1Sh7cEI6pSj01mG1cJ39GTL4aw60AuLi1sIqAE/Jodrq5PqkUXnKgMVim9kdlvb
t7h4nqdEaLPCSem84Eeudh2KqeWhl8BOp4ryb1zoxYoWdy1X5TKL52Ppc4D6UMwAn27Lhc678u0B
vLCxuF9Bl3lyqEPztXNkJ7Po0bOECYL2XtkJa9iIl78jiLPDvrC2uGhE8IhEAUQA5ry48551J3c1
gGtavStSi5oq5HrRmb6lNbl1NBZ3DBU71kxgLVkcMgKlhO4UEOHarcVtbeUi2oMOtR5JMpqpFLd/
KbAyyB4Z9DdDyu9bW0vaOoiL8FXHaHGuKVgSFfl4E6CiTKf7DjPOd91UPF33wetO/+9nWwpt9bLw
ZapgZZU1n0Jn2mmW9NFbnpFa4063rptb/1pwTkzmGGz+59dceMQmVkCDq+Dyq+ZQqM8xOavV83UT
q6+KjtqCIkMQDVzvfzrdLmqqgSTYPT1/5zqYdOAXXrew+n0uLCzubjBFFJwZjphA+vDrcwgu9li+
e8mGm11/Pi7sLO4viclYCB2fprEm9SF4R3HJiN3awvCAyYZOxb87eBcGF1c4G3UJ5Xs4DCnSj/2g
mRAurKrKTNPaub6Fq+eAU47R7By1k6Usvkc1X6Ealua1PyokaBjDghaCzSBy9dpemFk4B9Gg5Qbj
4wbopoq7cEd3qYkmNLScWSAOmluHexUt4RfmFl4i63NM+GgRFweJMydQtSnvgkeI4xvd797SnPI0
f7fA3nIY60EOV5nKmKoItgyWI5lBnfY/7ik5p3a3+4z3zFF2vrOJ3a1v6V9T8z+/uMFqXrGUFO3s
Cf0daFiRwy20TxjBEW19GHFgXj8oq7HGxcoWt7mcfFlPPA2xRgn5EQyRh4ZeYc3iF2igd7pW2/Ae
f0Qtvz2aFwYXl7tBa0VWxbjcYGKa4IQzhPyhb875ve5Su5Ws7UWyeRXfjXJk94xxXfvzzy821QvT
SU44Vqm4ngvJtBuQE7Vz8YoWbHeOwiWzssUh843OjZ32WEIPzdIjYwtooKuejf/9HYvFe3LKONR3
5sWDvnrTWf4ucdLcnGnpUK/DmzeeKnSm3W0eK7K2AwLVVEh5MVRClm/eJFdS2pW4OnvPzQ+5mZqt
U9w227ji6l4LFfp/VNdAFFqskZMsAmUWUXJtY78BZoJV7UHi1BgA38xQR7pVKV51dhcWF34cHKAs
jjyk/0r6GnZPAv87Ply/Jutf7sLGwnWj9zzrEoaYPPBuin3h7HNTmKQ1jHifoW3cgBiknZmbn219
M1FRBdcLWBhbbOYAHnTWzNHDXFEN0axvDjvQ70NkyPrveTPHLZNrmykIZL7ms0IRVf7T/9TobGJV
iyMqOhzMOqJ3EbTTghHatBtbura2S0uLIynN4nglKnQ4ktBIOMhO4dBj4Mxrwxyn7XT4+sq+qaZD
kLIs4yHBc6/J1KSQL6hrqM3HeW9dX9n8UZbeBjwvVG+JomqMzAu/8Db9FKONK8F5rCFsaXG1gz5e
Bbpas2FnNYC5NLQ4HXpC8r6U/Bn29XchuAs2t4rf1AQfFxxcEzCGcX1l88e/trLFTevRXDX1DZy3
mkJ60ONScJKIlL8kSVlBCJH5aPjtB+rZEBvuNvgg66tVZaGjykQ17Rt4zyJaVAR34T+OJbSDR/EA
RZE/9AINbQJbB3TNZ4LK8D8GF3e+K8Peq1qsVgcj2vV0nuzwwKhoZ8acIRXSACcxhBBHSLthglpa
DYWstPI2BM/Xl03hAIDvy0zIiz0XdapWWf5n2bIzPMV2rgCtskHuBatCh/Zn4spP1z/zarwjLmwu
Vp5DqpV2GoIQC+2Errrz9q+KkeG10PfXLa2FHwJ5BOBjPIvIJv55VcauDeSCIU1P0bApBbkTx4oP
UffonaXUnBUmrttb9QEX9hYL66BviV5Q3JhRcUTzqCaP8rjxwVZv/4WJRUzMx8BDNxqCVEHTe6rk
5wY6btdXsRpEXW7bwklrshap6oxEVRbUNH63busfYtwE5sBt1mYIrQB3M/qeI89vl1/WoJKDko+i
64uF4Sq0EkM7FyoyyVd+CKw52J/M8B0CHJs17PUP9dfYYoW9lkGBpAS0xwkbwTUvqM08xS19SJRt
bObqO4TqDxhLMjz/shLJJZ0zfYbb4Fcwgh0ikPvwIMwWDZE7KO7BjW56llU/ithIk5GdURCo/3ns
S7VAl+pcSqhtzc2eIMaQ2qUbu/37p455po4HXkBw38u7+60QdH5Uv33EC8uLR1cOWlmPk3qOhJt9
5jS7CmQwqKbvrm/qxgKXqAdaoVO9RQushXP0HvdOUkYfI8fJBF/bIpAKUOON52F9YToRAp8R8e0C
NG2CTFKp//8WVrvNrneCHdmkB/z55d838K+d+ZZcPO4pdKdLOcanwzxaW5EP3g3+z54LedIzJL30
wIRSo5M+qWbo5JAO8pFKXN/bVSRQKH9/wiK+KARP6mBOEdPRmMkQmQOxg8j+hBoy7r+wpFOxfftX
H8MLo7Pbu1g3b7Km5xISCJoL/o5nkTtovoJeI9Whz0H9FGpgsSj2mNgS2cMoTbcsH8rfG0tffS8u
fsXivfC6CDq9M9Wqsbg7WagWISC3oK+V+jtoGYuPcg/kwQ0g7+Tt5E3Ed91V/N35xfOBsRDQ6hHY
+T58lcEydGcCQbPrIoiBvY8OtGlcbl9f8upzchGELPa9b3xI0ASAWLwicmmp3o0CZ+q6jVVne2Fj
4dmh3esXWoCYH9Lq/FZBjcpIh7zaibaQ3eumVhwDNPplXYfrg+Dknzzr4hiJVJOyKm16q9JjyZpE
Y4fpTpa8T4xbCQze9p9V2X1ct7lyaHQNARRSX06Q08xH+8ImD+Vc6OhHhgRgPIDWyNFbI3fQvOJS
NbwqXeEdSzkKN1a6VmHVgcOCHsF1igk/iy9XTbFS60oI8ZHyplWm/kaoxyFnaHusIf8EXZWu2rM4
cjxla7DIGuisg4qlEiCAXNeXBDBWThCFR+covHxwxjzRXfFaWwQOMTj0m5jzprWFP/KlQfGK/1hL
bzNn2HWHyZyfsOK/eTtX7uA/1rbY1kSF+ofc/Flb/zJbU6waTBcw0VEsEPst7G/lbvzD3MLjRHkp
Z6KFuRSd4cl4gjKbV3f/+0v+DyMLv6J0kHNBLoFbwc5DEramFOtb0ytWHAnaJcHUl5Hc41QsXn6M
xC6mIPR7Kxprgw1vPiYSXL9n869cPI2XFvjinjWhpsX5bAHjue8raLny5ElKtR26vM3rltY+Cujl
4HZTMc+SWDzCaNH0RNhAZxfCK2jxrZ/jVkCmu9kI5VdPNtcVmILmBHguizhNZIwOMXRDLYzYI6hm
AyycAQq0tA52/l8AlWuBPYjEfw0uPtIUyGnSBEr/p8gHQQ2JzjWjEoU+PO5VZMn/XTy6ejb+mtUW
X66PoxBKFKzHYFO0Ez8k7QEjbm3Eo06GcV4xhl0D0A+tzUhm9cRc2F0EbV6Q9DEhsFvb1Ok/8gcJ
LtGeS2QT5IZaN5mwzeMu+9xiP24teHGASFOn3aTDcNzHZwL1oywoNg7PSkB6+SmXzL8ogpyi8GBi
JrBNu2o3OpqzTV77Pp4P80oujswSbxV4w1D/gR1FNabCmFkt+YHZ1Oh2s8oNMVoHzdzG9Ct+j52t
fVwLh2Gdg1Kp4VXXlu95IudBJmcEj5wMHhRU6AMT+uoW6uEISkurSjBS4iEFlo7+aqPPoYQITRZz
tBpUqzeP0/qW//0xizgmJ4HPJw8/Bpsw3Yb4La332GFeQQiYfa7shWVtdflRaEclvxvQZ//nXG8W
cf5AUd884cWuLPzGUEETL0CjPuTVdjKavUobSh7gYpcP+Q/JqAHi+if23pnEGZ+iB300c3FXRyfI
LMKpbL1gawjSP77R0qnkpPBTjm3BWFrogoHwuq9dqGaZCfDj+WJvbsBape7S5DL/6wtPS1V97C25
Ad5/5tFuYNCrUcHS0cwJT3ZY3ijKg6/iJznM2j6Yq54F5U+ugD+qokNtEfNBMF36v6R9V2/dOtP1
LxKgXm5VtnZx78mNkMSJukT18uu/Rec9xzLNs5kvz4UDBAY8GnI4HE5Zi2QK0Oe0Lj9JoNq5BbGS
BUgTALmMcqIInp/cG8k20LSDLBbG7hiHMlo4BEkOx21EObASSX6FwbiDPtSioUj+bm4kMdGWrffW
ODkGNXLUkEw3Vq/H5IraN33KT4R44qZ4vpPZCGWCrqrUBxmAurggEt2zjHVPLtA85zWhE1gEveqK
6jYOMPp+2uW1eT0HfSguhvDCeEzw/LvEdAs2YTzyoObQKFjitanXV8y3OlfdLOtB3js6QBWi8ttK
6lUQaai8B8tWKmNIVRuDlaaF5nq4BPaTAkKnPWA2g/rK9OYdeshLDHOAFOCQ3xheH1jH3svRPJ/f
AMa/B6WNsMDGvbqQnKXhiKPIrGVjOkbS4gHLELX1Y2d310Q3c4HWXKUdQ1dt1C/Q6cFsd6GkJDIK
yBiGMUzqYe8sAO0ZgP6ekisCVi3gf/08H9LxshoWykGaTKc9AcbLOG+0rcSN8tZodNkdFw9Z913j
jegt99UfMCivvhZPyvBO7VYm46fTpa2Wec5RgioAR992gaY5+yrTgvO68ZwRaMkU1O8AM+Swl2S3
RMqaRTH6FDV7OahWpfpJt+SvWj0qNytgTETvCe7bE3Lw6ETXGMpQjMsf1lIaIwNJaMOdAprPtII+
GA6oLR/Oq8a7cmGMmKjAKDD+YSJHqTXrqETy/i2fqO1p2o2K6fbnxRjcJdzIYSJFexwKWSuwUzoo
s4LJ0qMwiws1JGZvvwCnCAgsBE+cn4kJjD2pnrvSU7JCByhsaQAGZTR25Txn1zqB72r63LydwOTo
KhpYfQwbEI6om1u7AoM/QOwCJKUeqZVfdgXCFNJbyg6YKK2rO4sZDpWU+gVYEPwU0I9+pBtAdjUA
92mumhyuq5FcqaV1nwA4EnDxeQmEsqJGy3jVeFPSARXWsNBskXcY/1WBZ5OTjgC3paWsuWuf/Mya
+Tvpkv5YdZqWuqMGFgxDstACFecWsAVBDwmINkB9gKcnAR5NuoINuZfr2D+/4DwvgwqDSvU2FPS8
fHS24DRQAAYNt6fE0RIOrXaaSCp8X/H8DAbIMUiCDk9NZ60nkUBLBKw59A/dry/dU3YzHvprZZ/4
0au2+PVhuQBice/1gH3qXU1gutzX3VY6Y1OgpkxMFTVLFLmAFgVCGDztAJDs2vsG+F/CeqJK14yN
CrfymDXFMQH1lA15OThg3OyyBaORS8eWa8/MAADl43+YCI9OqC7eSmERkEs0+wo2luvyNkvOhA86
WrbAa4WPsObntbuPHaB0Zk/njYcb/241Ze4PBF6VAapHWt/Ir9YLUGAZwL/wQFiCl5B+A6xCXJkj
eu2TxsPBah4aNFMlt90p3olK1tzQZfstdEE2YUMqZ2tt0lWXjwuIELzukVw3j2BsMH37HoCqwAs/
Amj2Pr5ev3SWe34luMdos9pM9BCZTdO1Bl1tswdKo+oVoBU4L0K0ocy9uZpxA6Z0iGhBelE89ORH
mguaqUUimGsSteA1Nukx7XFdgd0RsxqiSUiRJ2AuLEAcr2ZJIGIalKDJlDRUB2nXSMC4zicDACON
X8ZgETu/dtxgemMc7BBkM5paGWtYPFRz0GEfdF58LMAvF9JKgn3KBmHOQ2ARbLUxiSNVW+l2aetV
Yd0Wy+15lUR/n3EyKzgN5pKau97ukH0GC6SIypX7uNsuGuNCushB//QEEfalfpzu6LToGpqvBkIM
c7c+IgvrtzvjYAbnNRNY4aeg1FnyYVogtpOv1ewHWmhTwHr+bzLoN2ycRQLW9zyh9qCDpS2hTbMz
4Fn/5rG4XUDGK4CYB3kvCVIWMD6oxpW93hBg259XRWQIjF9AYODoFb3dqhJIhM0CrH1Ro7ZIBOMX
8MA2wPwCEWZh7ufskM4ityA8oIxfAOWjPpUN1UKfPMkAI2v7qKmxHy0x/lt5CrgmCzKEcxG5E7EP
sgmmF+nL+aUUOCeDCXKHSK8rjd6Z6fxQK0ZYkHrf1k9yrl8k6mmKzPC8vP+ITDRbl4GRoaDe+NEM
pXGO68KZJpwwUJW2hxJTcSkgVg/0IURCYT8CdQqfI5N/5bGTTV3Tqhi4Jf9X1EbPZvqThkK0nBz7
9fN57ajhnRPGhF2aAiIaRZ0n30nnn3pVlt7arC/l1Cw4bbN5YcSNwHOI1vPt95tjrc6LPAPgDm/m
S2VHH+yAjfZpjQqNx4EoJ8rxU7asoC8PpT+8ZNnee0UGvcji4PFc2ga6c9Sh9kFNsRycCi+O80vJ
OYDof1ENwzGA9iRbjCeGcGcAyC6yr4txBQrNgxoLQjmO6X+QQL9gs3KDDL6oVnMmf2kGhOcR5u08
oP9kmYteZvXQts76uA6SHYNxMhc1q/BiN0jHrBvaiZHjNhlH2SVtg2lhHLzsIL3MD1M4XNaX46l4
Lk7Gbf7QPcxX5nMRmo/6X0RVHyQz3jMDZ9cSRxISXuv1Qi5q+aYnF+c3T6gd4z6z2TBHkIzQR7rx
Azjl8am/Lu7b5+WLdkmexidyB/z6Z8lXXsvv50XTdWOO4AftGP+iVniPWVE0+VaEBKz2nMX3g7QA
zWV3Xs5nKEUdJff3DbQYz1kZZj+CsJuqCFi1i/Ew3A6X3aV0VT1HO6BfHucAHe93w32L6VcFA/Gy
4IRwD+PmA1hnM7WSOZrYx0G9nTDUYF/VncCf8ZA0PihJvev2jLRL3XQVlAS2y5P1oj9Zz/ExBvio
O72g+HGTnADC8HXay7f1XjSTKjIi1gUArlpqCL0gu6C/0MGA+docq+sE9IzASHely/hmuRgewDE8
u8hbiPopefczsj4mYF/gf4DBxZzQNFNsSlBIs9E2ZivKIA7A4WgEDp6v6nfQR/rnLYrr8dCSqzk6
RvQclTmXjoVsRQ3KU78A8YGd/iymWvCe4lxP0OhdAnMqzXgaHKuABNAbHEZSHPQ6PYHHt3RBwXBI
te5wXiPuWdzIY84iSsw5Ak7U74AKfbnkoGFr28t2BkB19HBeEq+td6sam26pxmktQNBIwwoFcHDr
HjOx8r0Vqj4J/86DvuulMSdvqGbwdqLA45v5YoKiRQWLsWI6wMufRwEeCe9+/6AYcwLVKMoB9QvF
/g94zk/8+FEBPhD4XC5rQalHYIIac+mqclYBswcGIudK4NgmuMpESQuu18J1p6AblU7RMDahNWWR
lzHdKDAN9PlXpx7CCvywAnvgmvq7GDauBZesLPUgV/LbwZMXN70brszYa7w40A+ND8D7X90ruQMm
r7hBlJcMQzPWvyoajHlIkj2ghRkqYrp4b4EGQLUvzYT8ypPes6PhWq1ezem6au6BMwpMbjBupEcJ
fNczMKNB0BEsqYyR5Gpvd/A3S7t+UdB3qAyTwN8IdoKt66XlJM2g1KQ35TcinfBSM/T789vAdQCG
iSw6usYxNcLYU71k5Zy8iZgNHzEi4KhBjgDAZpAEnJfEq7HYALn5VxQ17c1NRVpFM0va50GL0QlB
bd6jboA2cmdAN/6m+utPcbszN4Y0UR9QgCCIOJVRUFfjsZKB6QZ0AXIDUNcBAOILkjzRTZ6C2zlJ
d2kb1YKLn38zbaQyukqYAxyJAanj4AL+Zqc8ZABBA4r9tNN3YJ4WZlaFEqktbVYXcN4EnFN4RQHd
3wQQ01phIicNa8dddgpGYlxxywNV4lMgt1GSuX4LZeqMpIDIMQI+0gwU7eC8yXDtH+iamD0zdMtm
p72XJTb6uEbHKzDftV0jVxdJRW5Gex4Etsk9BUBpNFFzoPMFzOLhkV9MiwnyEAvobublWhxjZbiI
WyKa+qYh56cl2whilgzcD6Q1I9iF1Vv9L1KD1pdMwDWYK1M/6Wvb7tvOHH0bd8pdsyJsaodWNPvG
XdXNNzBRTKm33ahTppSB2EfD6fbSnB0NxBp/sXkbMUwoUztRREADhfyM9mCQ5yG/iOXv50VwDZDi
lDqYK0V1kwnw53nVmriBiKRoTkYueXjIeX8jwsKrElchev4Y91EM8wjgLJT+QBl6isA+3BCj+itv
geDxHyGMt4hX27ZQgPudAanvUOHeRw+9Wx/kix5YQNbr/6YTY+2jjnbZLMZ8REG+6DA+HXWu8xK4
TnejEGPmLShn57VF37iUWKADhw8sDEQsoA9MqskDH8Dg9lodnBfKjzA3UhnDNgqrA6PfTB/sC5An
cWV7uaccAe16EpWERQoyxj2NIOcyJ+zYaNoteCKSmwKx+94m463Z1iDk7aW9FIMa4ryK3KOLawwt
3WivBgLGRyefWWpcEkr7jL6Qg6lXIIFf1rupXh/Py+GV8AE2/C6IMZGqMJMaBA0wkUOHrmrQCGDY
ajr0wto6DSY/OcSNIMZSZLCFpzU4phDi4Gc03dxeAtCku1O5eBUgZVLKXx5lvkBBGuGdk8vYCnpA
2oiskEtzA8pFh/kndJ96yUndi4Yo+FfzRkfGWEptBB5xDjcFys0rCsKSh6MHKiMAov4RUoUq0I0J
4EtFbUDgBt300DxKbvYjDnJv9JCoQ7VeOEUpsEm2itXPY2o7CWzS6o42+bboAKQef57fLu79TFES
gScOuDh2LhxkwaQEbjNWMJvANKqCtiRNeh2k5OBycTGua347L/A/9uxdIrOGQGFVO6fEAZePwxMd
YhifHc8IszvDA0jDswgJg1fWwoH7R57FjokUII+rpx7yDPcFS6m6FaALysvZdQLldqVjXWj28qe9
GIuP3mCfT8K7ZOYtpKL4WcXtm2QEHr9oh2T0mnpW2DyoaH8Wz4/yBYJWUIN/gdLMlVoN1aKXJobl
6DsAGMtvtx1ocw79FVJV4frl/FZSn/hZv3dxjM+0pFHu1AL2OSDHj3QgXjciLH9+CgCdyP+oxLhL
h+gNGJEgg6o0XFFvMu2aQ+uWu1iImsJ3me/CGJdpDYZVLCrdMHC7hGWX6GA/1fIv4GIxgR2SyMka
2BizzF2AqJrfrUYT9oFyr7+Nvoz3VIbSGEALjZu2fehAjSDpQKRY9kO/d+LWSztRPPEfx/FdZ8aF
KnoBUuQMOvfo5MheqZHGqBJZYfTSe8u+FA05ixRkjr+lL62yvM29a6B47HJPS00XNH1up34hZPac
WhQECiSyYOCAydQJ6bCk2nTfG4VLhmOm64c6/iZJ8r4A59v5Y8F32/+uKDuy2o4TGOkmnEK8130n
H6+nej4B1+vxvBhejz7O+Lscellt3qWRWst2VEEv+WioPp6nF477lQ4cx0fpKkUTOmjOrxVPxq1B
ADEkStly1aQwFShQKaZuMSeztCItbuYSrxDbBiPw6zDsu/zhvI78wHMjhDmRiZJKmCCEEHr8VfRU
xcfqVB/o9EizF8ji2gkGcBEA6vRRTH+/WU+QziZgiEUwQTuwcUmE3Tp6vVu4ite6fRC5tIt/lMCk
em21x0U0rcl1dXRsHCMXjqYYbD7FMGZNiwYAmYA0eYepycZDrv9l9QB+hXQnuNIF+vJui608xn1L
oKjNUWegkWi6R8BbhiOUja5TlKNrHwSbooPB9TVbiYzJ5I1lNWoHiRTqA52WQWx6ZN8Do6lEqnrY
R6tAR94NtRXImM9oWyP4liHQNHdoNHVNtIoJVpE6ZPYS3IpgHLYeJRPGdyGCkpXEYF9/WoLKL3Yg
s8/8nxaOoQV8kb3kCwMb0f4x9mqmemo1KyTTs6F7YJ87JQCbKi+ksATalSSoa4rWknHcitJUVkUV
jce7FgMnulEI1pLr0d7XEg3OzAmc8aAtCUSs2mNudEFczdeJ2XvSmARaPbxM/RNlOZWjawUtQlmX
npq6fRoi0NOuyCaPt3FUhAm49qTy2K4vgp3mObzt1zHhXC6bSWER+KLsEO9LQNLOyeS2Ae3d+A3R
ebdOoULc9q+qcVvJjKdva8DT2tSMs4vyKd5XSHimk9cfaWMWCbUv+ffzqoo0pZa38YTROIJJvkRq
JlbIRTRaX5bFup4qVWBRAn+AtnZGToap3xqMULBg4P6NbzMX3Q/awNF7+ncxzhEvvtuuI+N/5tTQ
56LGDiKitK5ikKkdB4DSeFZsLRe2aT5rGCECpwyCHl23HcGqChy8KTPeCHTqDQiKoS4Fa9NhQMWp
wuWC1h+A+Rv++T3kzZy+oZD8vk5MmXFMZqmO69JCGh3CBCblzgKVrhFSFG46bhrfk1HITHXeR4Ac
4eOGSmtM+liFTKef3VwqPAxKhv+jXowfImNjgusHmygDW2x5out4+JE9gVbWnR/FVQ6RkbJNVLNU
yuPav60jhhN+FLs0tC6NwHSlUN2rkScqEoq84FtMtDl9QFMaQQ4LgdSvUzTMXvGaxgWzWOc8zafy
mOwA0oX7+kBfkamZ+oMwGKIb9d+32qdJbEPJV/Bt4BsKDV2fpgo8kMSzEsUlE/G6svHHVFTs5eWN
NofzbR82ak8ZoKPrHPsKQlCC1jgw0VfIrci72i++irKMorP4dno20rJ2zaoohrTJS6/iPW3W1+4m
Ws+5/IMRAZFujOMh9mATE9VlH7Bi9ZO6uN3TCvih+Ml5mULEXR7mwddAxwDJXrulF4o4XOfHKUAb
RKodaR6HcQdaMqXodqAZfVK/VJJ22Qzk1EXDSXamxdWIUez+6qDaqB44aBdSbebWmtWMxJmK1NLk
NU+U2ye+tYF5Sp70HV6yu+Ukqij8x1F9l8jcW7M55WSI3iROAc32x0ft7ne2n8LHiPIf3LorYHj/
1ZC5v5LKADcn1VAPh8bTKdaTl0+u6U5+jHHB4hF6+qI+xP9w7O9SGWMqW1C0zwqkYub6Id4PYf0o
4aCkD3RdSSgdhJEm362/S2QuLlUr6jSlEmlKV//1NsqfuWBQDuJXLSAh6EJFvav0T352QO8iGXN1
pBQV9YKKRDOmm6TFvpYwNpTHtyCIFmaZ+KH0uzTm3nLSsQUF9f8lzuo7+sw0gEHohO3VnxgOdz3R
AoyiuYJeCY25wlY5y1KFFvBiQNUEyZQVl2az2ILwinvi36Ww6WN0VfdgUUYReTZI4AB3D/Prbqr8
ADan2zSKf/64C3RiByAaK82lqIJD7aVu12jd4Mp6YbvnhfBPOMDJNRnAgobMBjWrWfSNlMAsWiQ8
xgPdKHKiGU6NMiKFIkYkoTzGMJaCjEA4ADwWvYvJDc2oyjc/6sNb719oPQjUoy7xk9Vv1GMNo+pt
IkfYMulUHaar9Fh68qE8aB45/sE0P9fq36WxkU0eAyO116AcfY5HR+AXnOhiOmG2/5PF5NqjqqKg
DEA+gH0ya9mgngGYLRwydI8GlgOWcGdWvy4jeUmLLHbJ0jQCm+QW25SNSGY9jYLIZkRjYD20jzR3
3AYKMv7iQVa+obxLYg+bPM+KHE3A2hodF9Mf5RWm6L1kJx/axYtHxIpAbqy88+bCPXKqAcgtBPoy
QH0/RtuajTKpkqIqW44oDYExPHWzeBF0k3Hfgu9CWCOJpAzcAyqyjGX2rBr3dXRZlP+jCOZhbc+K
OecEIoqk8lslcjU0tIIUIzi/XPyYT0W6Esk95FtZA6wx7lbBH+IwH9dduqdokGuoHSnGs5iNgi7+
p6O8EcZszqIlhKzWW8mc3tHjXgu7wx9AOPD351+lWMNb+6nNgd/3D6GsDNz1yI/D6hfFkZV8w28f
RREIbw6UwjT9s5Csr48dIhsZXUjjOr8jN0Rz2wPF7Mu9KfPt1+YHfRyVuwQ5mmPkLaF8Gh/nS/UE
PjTBCedqD8I/ACYYFoivmBhTKcZBsmQcO20EXsWaFUGsJogXcktw1vivso0k6kw3D4Z6TSVjbWUY
6QWQPffd1+IHGt7vTH/AnBwYHn3DmxswJMiuTJA8FU01ixSlvmAj3lYTE4g8EF/mbViW2qXTrt9N
RwCpx426NkrSr9hIAfNIXpWqgVFmqTvGMd5DUf+MmYmjNJl/9d7byGKCyjQfyk5JoZEejhcDXkFr
2BxUN9/Ff4NvbSsbUUwwOaqt1RgUCLHQx2CYLDcbfkoYPVfU0U1x3TWP5z0Nf7MwuwOOQwUBKrNZ
3TA0trmgTaCevrUyUrJRuEyv/5sMZquKiZRKuah4UpoaejlWdUe0/NGaZmHMxb23KRSVCZgMnHlG
khFHiO1o4heD7RdLIAfVDuiGN7lXuABFAMwPTd5HgWhKiC7SJwe6EcvYR9+rilJWaKYbx6U7dr2D
+X2S/NUdupHCmMbSSkhYaVBOS4z0ui4026/tLt2d3yy+9wBWiKqCGZvCu3w8WIM2K3ZlITqeC0+5
7xG8ohFhCBPfCYzVLV/shzZYg+j0u1Cv/QFHBa8/Eqh6/34BE32VmCB2Rjht+K8onMJ53x+dkBwx
cinwlPxQaCOJufl0rSJ2I2Hj6NxMC0yq9Zm++9UXmjCrHkV1SJE8NkJZonKKc5QK3l6n1ovpKfv+
Gegdu/GJTlViMc9vplAgE6+kSid3IKf4RyAKWcffAmvAA/+JQG766H1F3wKbjVvOrSZqyhl7p13b
oXwZH+VrK4w9ff8HjwJe3AJAVRDfKLaKtm7mtGuprI3ViNnDcTePyDoq4XDsQWhCiw7LzfAD0G+S
+kCQpB9QmaTk3cLwgl6l7MnffgJz8gFlXcjrhE9o9F3+TfXSEwhPwTjqdX5xRbPX4xFTGv546YQ1
aFbwYBkxzyrKw/L8z/YrmCPrjMna2h2+QsLcBLA7VSKCY+JdEyqWWUdy3tI/sXqhT6CKpApDbKne
1LKbakm0t6Vc/mKu6fAoMFquOhthTPyS61qyTHTyUT7mqdeu5jOlK9d9OAG1/gJCWVQhxIvI7b7a
6kg/a2O6GWk63SwS+oDGbJJC/FI5OPqThoe0gyaTVf7aYuQ0CigrqDjx+h/iDSQfAT8FYGImPrT0
etD7JqXFAkW7yOx9NGqBsetCGzEbqU/LgJSW9tArl7/1F5U0uSlCdL5bCh0lxNwP4wzNNbdMKZ3f
YBx7BRwedx2AAimG4rzuZet7OoSU4+8PkL2pQ/90it4ls1NAKDTpvTQ3vwvTFI5mHG8W3QU3aTgf
s7vek/eUy0vKkNO/FBFAcH3kRm92DmiRdHQvGnBZyg/1F+3MbPe0M1PBOOwb1qnw1uHdb1uBzE5r
MpklrYK6eogcN1qUwY0a0uSkKC7hbyklgDFsNGugA+ejSTvEKqdJwV1eXRDk7bv69I9B5U5oYTpz
/VVd1YiJhJK5jtFB4tOiENBoU/koGRRiWQLYNhhTN7aA50tq+z4fzM5G9DIvmGiUi31cJjLgCzQn
1OomchOSm0FitGtoyEv5LckHYxRc+DzPAng329LQBAQuSyayMMBamDgaviqDL87MS7kWDf3w7iQN
7Ky4jnRwlrLTqLFiYMpf6jBL2dXEVebmLtHIQ+GkL0tiA4kr+2W38mu7TiLEbXrTsGdIo84ZmHma
9qlA3WiFZRPSY2i0zSzXqHRA1nTtoTW6hw5UzqLAgruS8BTIb6K+jEakj/srJVGuSKjU+JEZDX6v
z+RusmIMGvWD0vUnU8/0m2noW39BT3QSIM5UIk+1NC3zi6oZLivg32auaubo7jbUKBXM2PA8ClCm
gVCo4ucTfCAxktnABmAouL7R4wekD0OpPOjO9bIknlIK4R149yOIrJEsVJEkR8bh43IMad91yMpj
XBJRsrsmKIZiiPGoOacfsuN2h+maIpGnncCeudamw6QUBQQ2oED/KNZYEmvRZqB0tHp2NU2G7SLH
kAU2XWCi54C8be6AxHfsS8Tw529pngHQahLuKwt3NdsAo+V9GqtDg+HacqxDNV4dX1+sVBALcNd1
oyATXxXxok4KwYEl6UWX3EtFWJSC1/3btOynk4MeCXAB4NTKbw+izb2P3Je8OANdRLRFjQ+JV986
p8LXIo8QP3tOL2tvdss9WhUR1dEbsA0ln3b1NpVbXPaTlz3KJ2tA1U40NEDd86cvM0CChhqCBj/I
WFWcYkR11DD6OcmHJvmlYKwFVZErdfnh5ECL+//fUMqChCl6w4IjYaIuO9HaFdw0MGFLdm21/SLF
kSBnw+2R3MpgbgWz0pDDXzC4DLy7C1z0oXVFBy6aG3X/VzfQVhZzNoZMWSRJhawmGH0DQXGA/n1X
+maEpKOoK0dRVybXVjcLyNhqOzvGWKcQCD6poLCjW2UiP2tbCc7vE1eMSQ8dUDVxuzL7VOilYkwl
JmhjRfeVoXupVPVxtcsf58VwXctGDLNVs4T2MSADYTo6QlMHwAd0f27MhwoDu0C1/EI0IiOTOV2N
KUBtzovmRmSgJlIwJ4yBT7ByfXRr6qwPqT7iLiNrB/D3pstmt5KadJ+MqXnj2FW9G5RyPNWFpQCv
sLHjoxIhtSstbRMYA4jgCmuIM8HCc+8UQEwgfAAwLWYlPn7VpHXLXBvwEzMpJB+jeqbfrXbrViVQ
9eQ0MjA4Wh66aNoJloMec9YN6ACEMFQTSS2H7bKRlDotRwl3LbC8HXf1y1uwWXqLHf4hFhMvlNjK
Y9yO7FRRmzSQp8Sj17Wvtn4DMixcpc4+0y+q3MIk387BWzMfYm+Z1nDVAXeu38qY2BrTVGANdLM/
aY/BTqTMNdysb9gnG/cs22U8dHmMqzzXPX00n9pFuTu/wlyF30WwN4AGSr86VyHCMhZMhnxJLDt0
6u+zJBxh4CqjIWAycalhzpixoRi9CX09UmWC5Rftvp3qu8inSAct2ErK8rbwRO86nr9AiEZZIA0M
N7NjU2rtFPbqIBRq1Ve9eIqUi8R4OL9+IhHMyxHkOXKlgg0OY+fdcz3vCqLcWiJ6Ld7xe9fj03AU
CmJot01b3E+KFlbN9SC9joBcW/N1B3RabyT14bxWGvfcGXg8YSJcx9uA8bRKNTi1ttAQ53Ld0Wdp
UrlW4a2+hIb3OEAT1tc4dxV0UJeYMaW4rdmKmwVQ8o/pPYbtATUCDhpkC2K/FbbE8xJt+ubjqKVt
joUamWPfj/g4+QicQGCKUhJq1N8D9SRE+OGej40suv8bWYWuJgOotChog+xRaQXxi+/jPveSJyP4
PePQo2z4en4D3lCpPx39jVz6XRu5dra2C6CFcAf5yk7qAPcO4OU5XNoArSh7pKHA4XSRIBm0E0Ve
Io2Zh7PZ9c2sazg0M0Cp5Ir4fd16axEHVicsWnB9AmJ45LsdWwPi+Uct+6IeM6gJgLMhC3N9Cas6
9ZtVD6you1SjLhz0fG8DysYtTfBZ1JHm6bgWF608tebQuoJF51o9CKpNXUW2D/wFHz9HShq5rww8
ZbRFz71BmtNgqPUn9FWjYSvTftp6Fsj5iLa/IXpB2jH3y6Gk15HoRcuLfhHeUGQ5DaQGbKDT0DqE
OQEA2kGNWP1mSld6s15o7Xgcq9g/r7VIFnOaJm2te6RQ8HpO1susb3+Cf/xhUM1gSqvIHbJEII/n
zLa6MSfKKvNstAnkpeqxqPTALmo3Lr5X8+pq6eIqbbk7ryDPRW8FMkepMyULAQwERgVAvGt5fq6J
urNyoHifF8SFA4OzlDWUcPA+fMNR3xzaQZ3HZSptxPgX5m1yk+7b6/KreUP28rV0axyrFQ5R8p29
cSOCZ33jomb9xVY0c2ozQKariWZRP7VUP2nFIf5mHocwWzT/N3MS+laTFs3s8aE+SMc8AW/2nxEa
8df7fRWYU7Q449zLLT5FTw8OKBkxwuSvk+CG4loReN1MMJ0ALuwTmhZ4nmlmYPKTFU9VTBBZAaCK
66BKM8CKtOVFm2aZlzZGF57fZK52G8FMWSkeu2xKJwg2dXJUbPtJXptTlLff/kYMKrm0BQYBILOI
tQGuzg5Av36aohVXGTC9OxyttRUsI7fbxlDe5TDxS+RkJOupp6HjdHq8kzu32Nk+rXPK64kCA57X
i+ttNLTjahTW5hNkXV1OmprRt9WqmZ4t/VxX51BNqUu0L5pR/0VvpbERxhyKYkmLOKsgLMZUhdou
7gpQ4SVaPRK9ZEosOv5c09iIY/YM75TSXmaISy7W3XSluAlA5aUn00VBAd1LERjjRQ243NKJiQwY
peXUkYRjoupOy6u202eYo6a/OnKyA320V/Zj5TsySGGmuCbeskov1bACnQO0cJGhoLxShbNlADkY
jUcFOQ3mcGPN1v35reYtB3reEOzLyNLhFmNuUzPvYzS6L75ijWsYpRg/L81a3zWxLvDwXCuGy0Xq
FxkaB9f3R1FWEa0SGCfWt/oVHVlUa0D2Dj56rcNJ8fLn85pxm7u38pjweHJ0tVqdDJnOYAhAQzMf
1pN5WOsAjFsu8Fb2mhWIkO94y7mVydzTtdrHNlAgVl8nV7FjA8YLIfk8imIg+unsReKooF7AvDCo
fNm8amlO+pqhL8bPCwW8F/3Q7pzUlN3FAtFNkdiY31m00dPiCm/htZsq1yYKsCdJRDA1YMXkWJeS
yNtz0yLbr2Lu8KUbYpIssCU8HkFilQbV6qOVjO7xcJD3tnYQnizeDbMVyTiPOMbRqtth8dfCy3Cg
1aDxsuvycdxT+FTpcjrU1+1jjUYokWjuTmsO7JgSRiKY+GjNVWd22bg4qPZ2fQFcgRGDWgBqtkpV
EIoJBLFP8hKbLXd0VSWkW3exem/O1bAbilvBcaEn/ZNNmajPqLoMRkGTUWhFRiudwQCGB1u6J9cR
WhBBzRIUt8KCJu96cd4lsZC3zrp08pqN1BGMeKuOKt6o008HPAZHJ5gBOWOha24X3S170abR43dG
R4uJC6SmBEd7NKz+YMoHNbHv1TUVxAT8U7DRjnFzuVMX7WRgHWmfO6WyA9E3iFOinbyroJntigfr
6NacU4vxdAVK9iWg/1c/jaI7R12f5rX+0qTRVdRqXg6WiHZar3tLVK3kq4oaKuhSwVIOWirmDIzm
kA5Ts+L9m1/1h8KP/AyE6XSWtv8qVpN/g2zkMQ5G0aRObuOaymsvVp+OEGh3b3Ntu+qnqBmKe+5o
Pg+IagaIG5mbEYWYeGocXFf9bF/0ywRCYnn6nq25CKKcm0ZwNpIYqxxNOcqLuaRqDYWbYx78SHa9
CkT7H7OXdTvF615blOfA9CE489x7ZCOZsVXbkMyhsyD5t8dW9kic7wcUkfCWvy689Pt5edyDvxHH
2KnZOJ1SU3FVXnpL99oR1QeKlxtpBwDhBueFifaPuYrVtgK/w0T3r1sPywIoT11C4CUaoqU29+ns
bXRizoDczXNrj9AJdNJu0uYHslieAySUKctEEZRIJcb+7UpCIoaun3wsbkAjesz88bsRxA+aJ7v5
dXRHm0fPryK3JOagrwrJYNNBTYfZs6YG95VCcJPHymW7lCFJnZ08psGYoPg458dlOgEQZi8nzq6Q
HJHG1AA/r+67dGYTSzxA5hTkB3Cm6hGzpQCCSC8pzJt8IeYN5MbpW12ZvdSiqurTEdJAc1e75e9u
FAl5S7vdV9/RFI9x+sxNkWEMRN5GKJvZ28IpwQybQbaJ+++6enB2nbc+W3fKlXOpvsTEnQPVBe+O
sDmPi0C/1ZqJoYxBGTDHBsl62B8q9HNhVBrp4vlL5ktetOsusj0JV+sm7sL5a5/7ufoHpOV80wb7
Nrhp0Z9iMRudJcagkqjFRwxIZi7Htbgoqr+qVDn2uxRmg+U1Aj6rCSmt36FxDvDeB5oWNzHtmQR/
NUO7lcZsKQ5TVaYtriv52O+i0PS6S/QKY6ZVK1wdHWOiNktuGLDRjtnIAWRxJsg4V38pc9dyvmky
BhTRPdWnQWI1bm0trjUJu8W4O+dQpB8VyVigw30MAiw1tacmg5bg6H1SdspDGpRgzgXf/MX49Lu6
IArj6MJ98gobkcw22g1SRjWNAxopiDsgM1egnDeqQAby9Xn3Rz/+nCRmC7N5GFv0zsP79T8KYGun
46//R9qVLMmNI8svohlJkCB55ZZL7ZtUpQtNUkvc951f/xzV061MFF5Co7n0oWVWkQADgUCEh/tl
A+L4iro6U4ZGz41Pu2e7I/q2IXczdvEemk2+7b/TL3//DYcUrMZRKaEm5taR6NvcviXa0Olxg2dj
cT2qh+U6P9JDfU2QcIRoLBIQPcox7DKb3A5WpCHzYOIVTipIypitH2eyySVR7DxbF+f4K3jk6j6a
8BzuwDW/RLdbpKvgY15v46E89uqQudVWekvjPJK8vJqU/KpZSWBo3S4n+acO8s8u4NtBqrWS4pao
CHH207hyU5Us7VgZKcvtVK+udw1EvxkRVtGHTOK7eOi/yU6H1Cb3ktPLzUY3Eluu7ooDY4fCm/gp
f2EgYS3YUHeWXl6Ct+PpKnleOAAsAfFOsEqjjuJdpnTtXh+36n6x7OoewsPZS1M0zpVR9MrVkoxF
5dHNdiRAKdGI6tmv4PLopFkLao34FUqjpW63JYVbx1EQRcttRJbQmOqwU/T70UnRq6cybjzRa+jM
PJdM421ZFlnLNmFHoZt+VL14r+3TnfE0+inoz6S0tILIC4OopZkUiHeHH8LcJkUZbCPe/C2fQkR+
13Tua8XaXY5QgmB7ZoXzpsGIkP0WSAARPryG/jUr4PxcAKScnv8nQzx+Je3srTQr7F9f7I252Nnb
64AJjaiR+IkwIkEeBarnto3/cg87ukQOUME4Ho0WD5g07IGeM3pTUkMXn0KAYZDLMHQzT+CjWaO1
0s1ckWuAQfReBRtsYPuLZ7vN4/qUBfJjKPpSGiI7hphtjBnzpEgQkV2nxGxXH4Pg0EcY4yrQK0J9
3VzB8qdli+RyFHo8tNc0DLQBg+DwvIWrjZGETKlXJDiOSzGlvQEav2JACWAOwEWaH44icUZRCQAq
0b9MctcJjdrJAUQFsRPxVHHxCMqDYgwNlO9JsO7X4f6yU4ruZxgEcBbdEGhv8+3CZurtNV9hcG3A
pdOESWjeUg0itIw4UXaTiVzz1Bh3kWHYcbDjDsZMdASqEkJBkStZj+BFdbYe7kLqIzvq8mVgRVoK
ftJ9v1OC7bb5CW7L5lFOvPz/fLBf+8eFD9UoO8OCljeE5exdf8tqRJM7HUGk+/BnRH6nq+OLNoud
Lk0K2WLf1KBAz+adyL68AYNn4SW3WgD9kz8BupyZ5G6dEqrsico8cl72o/22WXZAC6hb340JdYHb
Aon82zy3V/bwBxBnWLbQX4VODEYDmDeddLLtpBzydd1W37FfTFDlDZm0WS66Yk5N8BmjmsRZ7eDr
sVKtdg1qOX9kY3NI8eODsssroIlk2YT4EPxaFnfErXi2VNAEr75Nn7Luux2/SY6AoGlwtm/cKQP2
Epp8FQwoCbTfjUCFojlgQ9Qzr+pd9XkyIQpGvPluyzFCLVudbEe586fanbNqFj5aCZjdU18oVZBj
ePtNb2dZIsjWwT1eHCDfDSDgLUYty61ztre1HlUcdZxB0CZoi+VvqAS7mQlcGoFMvJ90kBWS7C7z
949WCSxbkKMwDM6qHefaNNgpWjJDGzWuMhjFczU7lm+geuVrXawEndJUXpkqTaCkZfGyRmR0e7pi
fkryW4Q3ov3rt3CbnRnQJaUtzqaxY2DGLByufvTTgwYWaB9fIJz39erl+asMniUabGIbwFq+0J78
MG9RlstaFhTr/Q89qwaWy+gwMcJAfUddxCfQdhmPl5crPDgMgctULQ3N4Q5rn6SpXjoY8FzGxDd0
gOFkkEMWrD982xML/NGcerrQARZUVowDCQyBgpiciUO2EM6FYhWj95Gu4emy1K+lOV9Ry5HlLjIb
nGuQYcrKMsrZm/H9pgCkwi9r1PoKt52AksR8tVTfXnj2T7aPuwvzBjlYA6oBP0mnl0rRuyAaS9ur
JwwZ/S+uoPPTLyAFp8tisg9l3zvmawTk858YMFAURr4JF+duvVHTVqdycMrziO5zqwjr4XDZgtjX
flnQz28301Eq3Kq4empF2ZmYx3KtNtlbzQSKv0y/GuLiS10bCWQb+0HmHETo5xbTZGCYDb65O6Yx
ypQxnANsdKDFZGq4i1cf2GgvQ8vKCnfCAobm/GuP7/Ea2kC0NipwckMtnMDY6tEjy6cTv4HOweBa
uypY4+vfaKmJVqozwiMGwHYwx3O+y3pPxpo0cJQpVNbQCtudE2zHokQPiAAOs36WhUZRSD41yJ0B
6HoDqGsgMi6kLlxrWG+rIn4rdfKjaOVACdFldGKNJzTI2tiMaIzlsfxl/Ur29oG9TubnYSebtRc+
+E5tcUeiAfvuuDWgEYm+2Lvhvr9F2RVzEKNvlT7URX9jJFwUT04tckekXKkyWRXL5cv1k56RQ7yV
mPmybMlRlNlhTnSSaE653pYqO+zm/NqnrKpy1SYyyKnwzjxdDYvYJ1YyYwFDvYOoP3s29H5rF5zQ
zuqAyrh+p9pNNfN9tB48kLLzLnFKflq0KwubbNm7m8xBe0t8Gh8IhFsC6g8A2TV4jMWeVf9G30OE
CYUw2L8H8L05fLLqZEztjbYJQg2g+nfW6M5GGN2ktwCoRg+2eVUcuoMRsFZMel2OrYv2c1MGVrZf
AqbyIjue4k9tmMQA5w4CEnf1lvi/a9LiEd+M9fW6FCm6enRPzGbYXQ7v7A/xqYQOdYB/DHGBJ1O0
cXQ0ZfHtOrc+tRSjPABNfLVaTTkYLYmPrWKoEj+W2eRiT2cXkVnoKJAM+hB0NeRW7aT12kZ5TqtW
C9c4CS4vki3iwiL5UtMIZGuXmxUev2V/k0O13QAmLEM+uthIApXqlibq22WTwqLMycbyGJe1qqws
G9mD+wvqFW9QI8i9Adia5D2kT7vkWMgmz8ROA4gv0H02VXVuX9fSwAhAxQpPdvxaj9WhH6z7bHIe
JUsT5WyAvP1jh8cTZ0umLFWG1731hGgeOFez4RbfFg/Q1M5dbnI/+9FKCPWERWWwbmBQD11osIzy
a3OWqYsI3ms5oxdZnCj1raEooPZODs04QVGi66I9ODYfyYhqgyPjEROu+V/74Ok8j4pOAV2pssaa
I6XL7xS7ApvlppQSRxWWucD5wIYZNQ3AQu44TpGzdFqON/EUDof6WGNgiOySPTQmpdkO27EPhwLT
JICVmpCo5ikIzKzu7LLEIbDn4qaNUyCitu24LdZt06vuaBCfWNq3Ot9kBFXiGxpTisTGAg28jM/3
0tJzZ6wqxFpWPLRCdEkLuosg9GA4aIGVIfjrlTqUJgbsGv6wYJYlM2kw0EZzn1CDhu9KGMefejR+
MnUJrXKjN+rXnZ++NbEXy8buhWHnxCCXiVgxDqlWwSCNLcyF2fN0pGDnSgKDzAA6q51OfPDlKGHW
pIPkwHy8SjUdc3wm4MQm9Hr5PUZ1AwO3ZTv5MyB2aBu85FkVJGMTpiBxuxwPPoYdZoo9dQ0dlIX8
JJBaAnCi5Q0KUwDBYhDInbYvxSq5pz6ePxiBiiEGzgH2RJ3t3Gc6ILrjqMN6FBVq9ek14qsk+/ho
gam0/3IPLovrN7POq2QDU+06WtdRm1eBUs+d5LuI5l5gBgOWGMt+n1Q9X0iemV0ZrXD+7fvf6Nzh
qmzd5m5zlcDECBVOAIhVDzTy0idZ0UsEcQMTgwr2CVVD7c3kTl5KLGUF+T+jlBkOabABrtRdm+tP
9txYQxXilAcbFegkyEZfltKIb8QT48yPTlKssapb3cS7431OsntGNxQl6MEloEv6PQKdj2cAX/TE
IPv3E4PGhK6cw4S5ssNwMAfNH3UMK+8ZuBWj6hjUM9AJN7xxqGAfbRlZxPl4MJh99Co0yB9h07nz
X+UGyJYjfOq0X11FqV3MprtkksHQxcv8ZYZ33GIzi7XEvg4JBkzzXQs27Di/Sund5XP+3sjkAyho
ccCZiVcq6lrcfo5L3I6RhnhWmWYKqieMsc90VG8NUIkeR1pQfx20ZxUTEh7YNdPjPJmAaqx1vh/a
7qsSzcPt3Oov+RY/ZhsGLsha01tcq7o3N4CPRGWT+6aSqW47UsMzK0vb2WP0CWU2VIC3jHo1kJIe
HZTWdbT0e7oqycHIiYZUrv0xZEYZJH2NH7Ho6jFpNN3N8lHbm5CfO17eCVGoAIkOZknASgM1Em7H
nb4om26DY8U5llr8yGMZxlDkOgRkHoDKYNTTsrl0p6VGaxvrjChhAAOa39tW7qqWjGfjoxUACYkB
kUwHsyAf+KvjTbGnanEMP6PxEz5N6SpahLHCBKRWnbHe1/BeV4fIC1hO8r+22fH0rFgw56hYXt3Y
A9AaGZi8x/7l8v7qH8shmBpDvRxIJsZKxZPgpmMRObNlgCmzRiBCA0dZHT83x8Cs1CAaancZIAtX
Z8+zAXrg8rOT166NsbYMDEYLFJMiA6JfSdgXpksdiBcYnTdP11P0V05kFcyPvnD+U7lHebw1lZWw
nzpabTAso7eaXy/vhuArnV3lnAVrigwzsrvJL9Oku4/bjB6yxHGCPF5ayR0oNHVyy3IRK+rXrts2
XOVtRd1qmL2lyt1YkdFCfUw92WVOMYFPQLEF3przwGy16qhsKWY1soMZgnZobwIR8yfzc+dmuNvO
WuMs0RBvfcymYCK79jGt7RbFZ0f5pBDZq0jgB2drYlt7ctmoTWrn0CHGVypIqCy9a5fGf81Wdb4e
Lv5Wfb0qljZPvmoNo0ssDIm1RnE/msD1tMNb2aVBZC+Ne9n9hAtjmukOpgsQiriPNVRqrymtCqvl
sUoAMGhkIvMyC9x3QuEBujzjNvlkUB62eT6SRNv/b4vgvs5Mt1iJUywi1cE3iqfx0lXfLpsQnh3M
w2MGFTy+Gl+Kp9HsRIsBb2swfbrQxEUoPWrNz8tWPtZO4AMnVrirZy36BJrN8AFrqO072tT2jILN
ml4nsbq60bDg+sy2QjYXLsgcz+1yXlCQGONqCezqO6a91dw5xc2yRm78kl7j9Hp2WDxMMZjaPRmX
/sf0BpYNoJHxIEaooNynM1GK0pxkmPweOuNXSdHVh9Fw6tLFONZ6qNIk/3R5iwUVUFjEm1h1VABq
gAY9P8qJ0dOtwVwow5+HauWnpUugw224ue7ar8lVXIBZtNgBzigxzMLreYJ1bpg74FHd0DGLenxc
B9Xd/puzvYLcwpvX57gvQA6CO8/elelVl8mWzNzmo2U8xfFgxGyszllO+9KKtxSftw/mgKBDm09v
TFdN9UETR4+ljJ1KUOhgS/1lkPn5Sbis7SpVa4WdlvixHK1jp+5r8pm26EDHj/V8a+QYRlNml8Ga
JLssvH1OTHM1lmFOqrrPEKmbV9VzXssyWEIzHDuwLNvYeSh3R+7c+8PPLZifGKGoxL7wCFPNACMx
YROLXLizoyyJzQyxCE1vBo5hAPgu9+KH1se3PszXRu2iL40GVyMzzf70h898Yprz7GIs82kxEGlZ
5aV4IyFjqV9Q5d+pfnUEkOr+v2f5x3c+scg5Fjohk90X2uTnZerW5R4kUdHcyg4Oiz4f1wXtIUy/
obZDuagYa5uDpxa8SXsaAzA7A2o77HsozQL2hw6/FGwvs8dFw9So07zuYQ9Id3BaHbLXwmdiETQP
lV1zlPcDBI9nto+/Vsg5zbKVbbUlC+o5lreE8T4pQIvnBDbK9bstWBkt+J85KsNmAsdoqB+Yfu0V
tNVKVCN/WqCZly0zuU2MSvvcx1qx17pUC8Y2fcXN/a1Jm8hTQMt0lWjqGFhW9rzVKwoJdbyGS7/U
NxT8PPu4aY3D5dMkGJvRQCOA8iWoGTEgyONcNnUEIWGto733NPRB+VODDkp5RMvovs78/i2+Ht4F
chiZyPSI33eUwT0E2iHnv4CLJymdFJoW+AWMELrqfat28wqvFbf90j/Wj0wpxbpRw/w+iaEp78ej
24ZziO6n4Vlf5SNMgjN+tiHc0xGDxVRdLfycDMKyCyoOXVtKzhs7tNxxOzXBEzHbZaZvJWg9mRpE
0jZg/wGCa7ud101S9RPlVOAYAmUqzjRY3bh4pWe5Ok5jMvk0RVkR2N2i+26OhmQ5H+u0KIidWOFj
VNwTUtcpehnFDzPDWBvJXaJ/LUB+vEIsZJYNI4iiByANjNyNoJDCywgOWVbbSN+QjH4yXy3E4OSu
2kOZxIPWynOzkw5ACXcRqFlMBoMMEpnN+V1rzhBPVAlqp9ZT+0kNei9/yO4UrwnGFMxjNCz99M6U
AHZ1FnI5H0GF/5dR7tNl1KTtxIyClOs1ellxNohvPMwBiND8JKyuQDEyZRhs2zw9nB6RtVJPOjUp
3OmTH8F92TIzGmegSKgGgL8Nr/DTB3t2bb/3mZoPCh/SmCk4fVg2wXQPGEZsh+8jo+IQzxqtUKe+
Kj+BGwqw3lxx6yxgeAfdV/daFkzSxFFsFSUcENCBEp4f/Oj6ObGWGps9hSQ0I0zw5z+wSgKUe+wN
N4Xhrlfa2+XIK7ySKPlllCsWOFq0zTUzmh2ag4Yx8MxfrpiEYrKPPssxMqK07dQcd8erVpGAbgy1
CZ1igil+ckC1Nhl3uhW5hl64aveth87q5TUK99VAYUwlloMAxIV2G+TTZmFhiWqxm5zZLRUZeF94
NjGVoFEC7hewjZ+fTZRJU2gnwkObNgtItZooENfBDDVXSZATG0KHRieYINZ4lHK8FjnY0wosBZlu
G9cPul4Ek5VI+hvCHaMa/r7OBi54eYKxKsa2LzLkDPq3ac5cM3L8y99E7HcnJrjkS9+qzClNhGuU
pyDjkXjbnh7+BmepV3K/k9pjSz55qsRA75pJhiUxCsXemwEsn9GXXRC3ht2oeSU4tQLJGoXR82SN
XPTU85LiKQibDLjKAlf5Eu96vz1AFySUUfQIT9aJMc4Hm2pe0mKAsSx7zMobh2nVDzcmZGbMtYds
3ecqySULFHkj1Jcw0G6BA9/k3SRt1CVZmxGU8Es/uaj+qN6kTo0Hscj+DxwfgRh1buhWUTRDzz8f
mCL0TiEdBmFJ5FfGBInp2omDtc8Pf/DRTix9aDAreT/HCyyxRzT7aPkINaTeZyp56GlL+TZFD0lw
HprAR6IZ4RDOSYgNYgW1MEaor89gJBtS3wmrMM3fnyJDYIQppi+eaOSqe5natMw05zLz3BQJqQmW
Gt0OteLheVK7rfOy5s91AyaZyzsrCioOUB8sA0TKxHeYRwyuFnQCsVtqm18cTCW5GLmQ9HRESSCo
qCCchRk+kOBybrK0mtOmlTn6kQGHdL6TTAlVm/qaAj6ydW/1km6aMKycGOQ72k4HJvWJGfyb9CPz
Sy/7xmjOaQj+CC/9fHkPBeBWLAzgGUgoqMAD8IiAbKa1vlDYYxhMwBHc5VrbM+F1JjZLIT4ATFIA
LS/ZqWAbxyeC6NhDAgJdJgJK4/Pz1/SboWA+bcIAnhbmdaANTwuIqXfAmnhj5OrQW2IQ79Uj+dWA
l9G+l3xZgfegeAjAB+IM2Pt5LF2i9GPbLtvo08Q8grIrcRcze7i8uzIbXKKQV+YysbYG5NCz56oq
n7fuDzIFZLJgy4T+Hq5WHoHUbMlcATeAZVT9sW6hL9v2dub2zrC/vBbBrBiUBHSAE5goC9PbOf9i
a6WYrR6zw436JysGEsAikb4y7Znymzx7ZR7AeciZPXYZnlywpZabumnjOVkcMKoLi/VuAYHw+poq
oBVaMeKXh0N8jEb5IKPgHiLgjsVLDAh3eAdn2liJPpAI323q6/m+nkvzWskW9TorO9lQoQDC9i7Q
YDHlBNxDfAaGYZt2yTplxKhD96RtS5jqeIw5ZTBU1YOW1gfwJ3+b9Oi6or2M3Ei0zpMqCd+c6JNc
zcYKn9ScW+MxxxTqcV1WSH2idCHpUomOwqkpbkvNkWyzMeJrmo25y/vplqr102UPFZuwoCaC2R68
QLiQkmpVSTbCYnWJN8A0uDpqTZdNCC44RMpfJti/n/ikHVnKxthQfCf/AvbCUDen3dZ9nqblfhqt
4LIx8df5ZYyLHmplO5hYp0hRmkk7UKBgfdMAsrsxl1ISjoVbh/QcfSp081Sbw1GVW5cOwDehdKPf
jA0Eq0GRdHkxwvCBBti/JrjwYZJKX4oeq2E04Bgjd7fPjHS8PiDz+ix9cDN34oPHqTXO3TKFLMuy
YUF90H9qwmW/7RaUfTMIryhSzKSobUFOrXFvD9YXgtA8s6bY6CWX9LiWeuziCbdv8uYFFb5mvdXM
6tmely9xqctYwAWX6Zl99nlP3BID5etmt9hbRlNCrvLdHCZ7XZreic0gOYdsDzvL7N9PzHTxOA8Z
RWapk6tG++lkz2t13+gJAGKriyseYufSKhVzi48f8l+bfD6kIEkH3g42GWHfeEuu0l2BS2dF8iwj
1hW7KLCnGgXEBIS+3IFLW5oqSGD/fkKyR13m5zdMObBGKUwm+CJ2GgLJPptSQ8Vdc76bq6kozdxF
zBpqfvsekIrA8boCpTewn/7BJDTq0Ui0wMuOqgVShnNzRFlmxdFhjjFIzjeR/125ScAdNe9lfRCh
m5xY4s6eMjfmpMYK0kl4Y78bUMRk6EXZY0OUKp+tiDt1CSNdn2ysaID0kgNAFIY4sXsYS0H6WN7J
z7lsYdwx6zerKPP0ZGFkB3Iqufyd0OdN02F9VwvNZs4zoniso7XaJhAOJi7UuH21G+5SNC40k7ga
lqcYpYsJTHdNMAxppK+XQ7Xw3jkxz92jWdm3+QQgm9+B57lOeteZvhhg879sRez/NqSWoVxg4Zbj
Pt+E/n3p6NjNbqm8GNf1WsfHGIoATfk6m9MjsaYbQM8n28zcdc1l95Fwk0/Mcx+zpDqjGoH57IA6
IfHjY4oipfWTvTykkUVkDM0EjP0CWAb6Vu5+1fNhdfJkRD0va6kLLJDrpI9Ddr2AQnuwHsGD4qKl
4WLOBsy8lYwkRrjVGP7ApAQBrwqy9/OzP5mLhbk+lJ9zMw87PMTj9l7NWm8s91Ol+Zb15CTafR49
THbrSz4z20c+gIPPCiQd4M8yDL78YfRD2UJWjoU57TWL3HTf7mwMW8N891VFDh/7hoRDRpSlQarG
skHcRXQAw8+XO0bK1peaPfqL1RTXaTLFibda3Zx7U18OnjMMhTtW0Nm6vFTBSpmkFr4xdhmcGlyE
pVaSE2O1Bz/BwElYDM7oLkpWSxbHLiFuP0EFzqDiuok1OpyVpCdzvVoxRuQJHkaOCl6hh6Fe3GhE
rQBxga6yZqpoXacWOe/RhmHWe2axJPSAeX5oTcwSL3l/afCr0nWoXupI3AF/4K7eIs8BAs965O5U
x6SQvhr3IAFL7km10ZvVSuaXNlpK0AGAr+SucerlGEdbZ3raRMe9UgCiothW8TJlRHX1TC3BYmIm
5eR19VTs062Lb2LwY5pAcKQbmuMgAd4Zha3ustEEL3VcbMB8EG3TASEuip2lliXggWrv2c5WH3PH
qv8iRYnIq0XafIMBtfpznFffh6aY3laaYexPWfNFcbeox58H35lyAEnMeoueXn3bb2BJSiijMqIE
Ec3Y4uIwxbRLjxoeoKnbLn2kuaoejbizJrN6HCarl7y/BHeXYYELCtOM2N0PQ9M0ieoBPP6Db9K/
uuKxmT6pxkPj/ChIoFTfY002XCfqwJ8a5M+9mhZt0c4waOyK+/TWCqun6hC1gCmswbiLgCOCiOwW
GHtrB0mB4TeErQX3mIGME9h0FcWtD02UfLT7yV5G0BEr0QMIC8Gz3g9QE1/08PLBFwGTMbAEbiAT
orUOMDznAUdR7EipiwntRLxtYopaBd2t5VN8pe0pm1Ftvchxu6+duz4Bd1C4TepBjfg3Zo5FKezZ
L+FS9LnOtLKb8UsKFH8NDKmnAcu/aFgd5YwJMmt8x79EOVF3ICUFdknV657BiXr1N2o3+vwbCCnR
9zzZZb5aAd2LrSkiWGNtW+DAduVDuYN2UMgubUa+WsufBIKL+3Q/ech5t2CAQNPf97O411x2dTFk
TX8n52IU3dJntriEaFuqttQG2MoOHbjqw/g4uPEhfd6+yOEgUmMs6J+85UhqN3MFLhgcT+U7eyBj
5GZnHe2r3xjgln049u8ntlDe0qhawVYfgEDhr+4O4n/IteK/qsJN9gyDo9+S58tnUuqbXBIQzeas
DN37l8sf2UnI7nIoZRvhBPJz6TOVfRv+/rJZXIUEqgH9DK4wNFl6Y+JmZhGgS8FbpHuVv+Ehbnnp
c//Xb3w/mUEu5FimQnTo6DCD88+thrBj7xVPYMy907y1hMqsbGxJHOQwymeDroixTnFLjO1U32qH
MotImt+0kI3+O4/VlRMMx8B60B5L1HKKh/kzDfTjct8OrixpFzrSyU/gFq1YELAwYguXWIYL3h7d
ZHikpeSmFBvBqwSsr+Dp48fC9aF3rKiGkdqeQq0FZJ+8aKPEPQUpqgE6XjYCZmDOxuTi9DSYNfJ8
pKiWNpTX6FLS3TJM6U0zKZ3fllvjQ410kb152P588NJfVvlnCAbOQPLJ6lQQJvS2iILoFGLbYH9N
W7dv6EtpYNrQLrx2fY267i2JX6fG9mu8NJ1N2XcNEtrsupiTRPbD2Pvn/IehV4knIDpQmBnFY+E8
QqiJZer9tpmIRvkj2U/7MbSO9Ep+ZX1Mg84NcWFvc+zJzqyVGfqnNqEF+l7WqWfB5dJ6uIinjRBb
rlZi+mB9HsEOPmtAt8YkAklFRaPdpuuLlBZH9HFZPQRjpJgiBb/X+R5CHKTQi2wcfaVyAYfx8k/Z
fRO2HqC8jwNSDxQ/lRsjhPBhKJvDZ7t2vlzNODXNxVqKF5dllDANuBwuyVoNF7xfvD+I6KdWuABU
tsaQFAwd0Af1V8b7Q26ZMBQJikCRQrY+fkEsiYlnA6asIa3jHj3JlG1aSYfR75wDSd4GIA1pBuF5
X7IoURwH+gDzgkjNWS/y/KvVSZ4uIGVjURX03EAoL1dmCVKIv5WXzNk1D5ctir7VqUEuhjbxWDk5
VQe/LXTUq79oXbu7bEEwya+x8fJ/18QFN2gdlQyyBYjfk+lGO/QKMRLJrnyXlVKXGomvlCRGsiw+
tM3UXvJZgU2WY0BjNDSgK4SuqL+GkVv6NPLtx8aQfT1RegjiADY3DXgfIObnX48QtOqNAVa39AUK
TrgQU8/Mn/Qw/g3ktWiJFirhELMEqgOK7ufGwFhpZyisooVWNJ46vQ2mtEnz8e47D4/ceuKsGfR8
1UHl8ym+1QAcYQSkRefGNz0QmazYmf1QZbhhQS7KrOK6Zaqh1gfF7q0rSjAwzCZwimz4HUSATZBi
zAQai3eZ9Jt9PHHn1rg4WZZxq9KhN/3l++pBFydMwDEBJrtrGmaB48sGlQSj/bDngF0COjxQq6Fc
wWZJJjoRB41jNl1f+NlTGfQ9I+TdpejTpPfl23ajuurn6kWWlQq/Joh/gezAsx9V1nOHccqoBTgy
xy0Ewc76MQXGwVgksGWZDT6cpFk8KVAC9ak6He1m3ZeF+dwNRBJTRGYYTAT1Q5WCuJL7aFODEkxc
Y5a8LRwv64pwWL8QaPZJIpfIN07NcP5fxquRWFmMRztaCpqvuexBO7kGC1zhfGVK4NBCzz+1x32h
dV3sglTO3+nIfPM+LALJiwSykcmf7CBUIJC9o0OOJ8q5M6xoj/dNnFMf0NhHEIOCCYA+NeW0v7yF
H4MU2scnZrgVRWPSdEqXUtTwCHHBB/Q60f7TZRsC0BKMQArNRo8EuJf3fz95UM5pnUBe3TAR7Nuv
68/ZQw0vfe/XOcAt6ZDUfjbC8U4+/CJ0wxPDnLfbRtSjzkoRH+kaGk131Mj3WSqEwvboPJ06Xx4X
6E1nzLoIoCz2tgMa38MoGhLiNAvKNTSPw67YjZCT9qLNpaUroztkf/yCcb5u19dJZmUG9vYfFtEZ
w0tyFlHxGk2IFiFTBRMrO4knn1Cr86wbwVTjxzMYR+intLqzhx71WA0o7m+X/UX41QCHRATE1BI0
Ac9txXa7ofxqmxjjm71Sv5opdGUmyVkWGkFfFZhtjSmzcgmjBsJgXXEQoap1vZ4n63ObJt8wBPTX
5bUI8EI6Y60HoTtgqw5KuueLoUAmtfXcG/D9OTCvmUqOuSOB+vkPxiRwsoDWRifcQTOcsqN+8omg
eUrIMKbGezAEkQi5ZmjE1ncejBT8D+CDkcE2iCB6nJnkwjyGMpQVNVrD7/p0p8/56lXG8NBkZuLa
dr141jLs2zH/rPXKdZRYN6QyEq8a0+9A/nxHz7LzqNW/gY1kA3lldD3WyeYytT89i460zgpvHQvb
3RQkUHE9hHaFuXjaFZ1nxEXhLXR+a1X1J0ma2W3M5jC1kGRxtRXzp+ZMGklEFjSwscGAfUEmAlrX
lM/9LZpg3BXkhn6L+TQj6Hcs/i+egnwLo8Rybi9BTezcIBe++tqKqznGF1UxcQOw565+sd8xfN3j
b/Tn2bHiIsnZ8rgw1uJy0+vYQfp/3RaucqgDTKJcz7vkyfY30+1+QjTLX69kTiRbJf8U0JXKrIu4
MHxyV4FJgs3vki+MS4L1GmWasv/PRwQMmbFEYXKZCy6OGqu1rZbG+wPOQL09CVO8AkBOglmiONQl
7T/B44p9w1/2uAu21iAJDFVAAzTFLjqMFGqEcWAckKRnhes8MJiwdZgfLkcdQXA7M8o5zmCbRV1W
MOosGfDPYGVPvq5NJysDCY//ydo4jwFZsFokICzECJz9EB37nXXbIolY3RzsvkUwo06Tmd7lpbGf
/tFL/91PvoexllURDS1smvonPdlX1VegdiF3jbO4gOtLtpOCe+90J/kmhjOVSeoMOch1FPWmBXmy
vZm3HS13q7I+ZOooGbyRuQvfwNj0FCS0BMubHKD69t3B3EcHkKWVr2ha1gfnuPWuvFgsOxUmd70P
s2IoqQGz6/F9ti+MMPMwHXNo1nY7x1dlp+LjQ/z8ruJOoeIkzqwNiGysA9ffVncYsINCru7Tz1Lc
kSBDOrukuBNY1Utam8u7LQw03QOWuSWQfP8PgdjV8nXZoFbO2hrt1SiHNgoPycm1zJ3FKcvXOF0s
4it7e6cHVuqmjxXA0Zgzdzv9qPvNbpCixwQPI6wZFHVAJGEQ4r05cJILpPqsl2qKWL4+DH60G3e1
Rw/khukBo/p2kMVw8Rp/mWP/fmJuhpB93CoUZJPa7TZ+daqvlw+98O9jDhUdG8BigLE6//tkNvXC
YadCKb9Y1oNZyijeBWwhcMgTC1woG9VmxChMhbByl6ceAnV36MFm2UDE1QBGDS1h7StoriW9C1Gx
4dTse/Z4snFx37dIoWGWUTn0t8PT+qP27De8mX9uQC/g8EXe+og0OHqUwf6Eke3Xit/fuiemS92B
GlUL02WT7JL4pto2j2Ee1l5z06gJ/6cv+J4EnFjrgCVpnLY2/KZGLpGBccFO5JUpYQpzsiYujDmj
pbZzjjWxlxib3QKDQOPq4z6zXOdlAwt7GY77wXmsLcldKPZQNoGAzEKDLuC5h8ZDXiiEomLZYqSR
jKVb/fdweeahvyxwZywdSW0oOrMw5m5T/aTZfz/LxCywMXL0RbEM7pQltpVEq97hG6Fij1E0I8hb
N70hu370mERT+SQrbgt9EOB/HeQU7G3ErWluusxYU3hFHy+uoVw11mNnbW6U915LXi57oPiInxjj
Hit9qmE6RMUGbt//do5ycROQV87h9Kl5bMDVEgWyBQqzlROb3D1XxHQpKDjE/ErpwGJnoSwwQTkJ
OjXGMh2bwfg/0q5jOW4l2X4RIuDNFqY9vUhR2iBk4b3H17+TrTtDdBHTxae7YIgLBRNZJjMrzTmg
4M0F97qmq9HfQijj8AD5SIDguAVxVWK4eiuVoEBAq9l1Kdz1ZI4LMMoiHakdumyaZRu2RtlnFA2a
AoFKad9+hACTK5Sx0z76h+KkhNBo8oJv1cvkNbflEww1Zs9e0ScI1J3mnp/+WH+kmEAEAOAPUrOs
B5Ix9tNaMR4p6MBAQ3YRODQNQS95vwUJPc84r5qThThWzUCMACcMcWkUx/eYb5JlJ+6VuOOY5dX0
BFoEUDY3TEwzsdXzoDGMSM5D2kQ0Zu/zTb9TtsPpb1dw8Xpm7roKzB/RzPF6plzt+IkIb2pPfyVu
u8hVONmd1fVbCGPu+hQrvT4OCEgaEVTz45cgF53rx3/V1SwkMDc7rPvUnCofERYiyzT7VZQ7o38a
5Jojh/siYNYtsaowzluYkBT4t8p3WbWp+Qejnj0hmckbemcZIudcrNqtt5cd29LeyROmYujV2ue9
U8W/ohFdmEDwDEEzNWj7vOKCX6yv59u7jllPX0wDjMpDYrjHzIOHnPBN86x/wRMII9DtNvzqB7bF
LRuvIOLB5y0UZWxlKgSa0tET1nrS2xPhXwRfTReNqMmu2IME+bMMuhH+/V6rJFzIZYynOFjGOEmQ
m5/Gk3UMPKpazI708lesgZc6MsakjhptbC3Iolqr4qabZKt/ohlldBfskPW/fjFWffrbirLpnF5r
M60pyVJKgT2lkSNboReFvjOmQL/1I85JXbvpNEIonYn7kGi9DLyKWBGy2scd7KYIg5A1iD80YeLo
tHpMllKYS1joYzYmgoDcGFBSRE85KmCUb57BR4t0I5riYi8Gf5/NzenK+Ho22wGHI4EaCjVrwOxf
atcK1twkERKsqoY+tTkA7Iys7THy56HXYXIwrTTBtbf3ejsn+9GfhNchsDCKnmYhxw6tBRXLL2EO
0Sz4nWHUsKhpLOxTQC8gf761MMh8/fSsrzRS5soZNBll+kuNh0BJi7yHnMB0av/Gr0FLKiFO0+/R
P1ZXjjA5QunMnoy+GN4zlnR4t9oL2cwuZ5VYoAEMsss4cwYrdOsisqX6azHeaP1RBRqomu84+q6u
60Im46kGvZNabYJMII1hUi61s0caZAu2wk3zI7xFegDtpH9RXARg1dsiM8a2VotpzisIHYPJUwzg
qZsPfGBq2qpry8nYVl+Na31KcHjbM25T4hXP4OuGQadUK6A0eNvHW0rmsgyxWowABoCdM8uDUQde
HlS2pjxd37GVTnlC+yICW9UAmqnJnJJUA82kgY4ZqGVuw58ykDYTZJEtTAMWr/l0R8lPKvqpwPiT
bGlv3P+Vogr619G8CggBtv2ul6qiiSJ8gWFuJR/ANcKXpPx8Xc1zif7d7i2EMGqKM2bIggF5q7qc
Z7sYwpukLx5ypTJcoZh12y8L8G34iT0N+m1nFftZax8MY3bzVrttE+NL08mfKjx/bASzHnKLR6nR
UZ0xVButZ5swVkw3LscfKGkVKI/WX2YtARLt1N52eXeXjuZLNJqxG7YVAEyH5HdshACWqWzwbz5P
ZnY7GfN9WtCXpZKtCDoyXIEa23Nm1sDQL4tNX6hI4oQmr3Nv1UosFoa5sUYhKpEcI7cWacpnXxUa
u/ezG13wj9ZgAYstx9DrON34sfbl+pasBuvmQjJzbXtZ9OsJwGWuMddeqIdOIxr3aBF1hzj0gtyw
RxHw+p0JIxntr8umP33tNDB3uZInScReItxNG1v2FbuYn30AV4wIy65LWr3FCyWZW6xJ6pCoIZa3
Tqptot/XWuEZ4MK+LoW7lrTLi4SUoOZCAZcGE+hb6K1NTnmm3Yqqcd8X4dd0jsA2DADZvLPBfM+T
vZb9hi8HqakioaeYBQGB5w7DPgI3jxEZrwEgAvDe9BolfRXaQfIiudxGmoRAZjSPcdD9MrqEk3ek
u/tuNxcfQB+4UH4esjpJmgbhTG0dNLPZGZb2+/oC80RQZLMU4WfmnM4KuHFaED3k4aFteI+U1aoF
+krQjoCpbIxpMvdBz6ZuNnJNweNVeYXhcQvVFl6IFV5xxufoLvl+XafVo7mQx1wCY1K7WEnB91Nr
J6mMXVEdnFAUORdg9W2wVIu5AU1Vp0rTY+naKHCioXSU6kveCI4a6XZUfa1BQC8mmY0922SNwtm3
9UUFsCX6L4Dphb6Fy42b4q4F1xS8NuVQ+30OOMAIcxFY2a1+RHPtX7zUQQ/xX3GMslot+cMkI7I2
1eKm6ocvGMx4/IttW4hgrroJSpJCbaBRQy0EQMuwTiEvKlhNEL3pgWzG5bKh32BU1A56ULAjuZFX
RkBlIsJD5FJ0R/h0Xae1nioicPln3QDseykvi6LOLCLIo74SkDtqsq2dAo8AQQeg1BoY1Tk2d+Jn
NB9xzufqzV5Ili8lq3qFFBziZLfX5F/SBGpHYeaV6emQvTNQCxkUWi6sR49hIDCyQ7taDJ1WycDD
GYE5Y9wl4g8Nsw3XF3M9pFuII5UX4sRBaFC/QjKnf20jGy1cyg/Llr0IzOw6kgGm4oTfWtR8f2AU
AyWEdBsXdvz/J/5DXLn4CCauCAE6CgIu6KxmjZ134QEQPK4oc0ppvJVlbGaQjZrqK/A9Lcb446Jx
SszBVh3Iw+8yGJXrC7vuZRc6McZErHoMH9O7WTwYm9QtnBrzo5huvOGFxGQm3h8YgP1jqgtgQipz
KBWM5chWjh1U53pjpdajqPufVDlwpdZ6wmjPYCedzlnK1WQ00ED+K5Q5pWEeou9PoQfOZgZkq+5I
R3+v3Q4bcaM4IC56SLcF56iuuqCFSOak+qEyV8GEBUWrsGKbenXqp9wF6ALHDaxf8jfVmMMIZP8p
6wHm4ipC9Cor0k2TBRknDlqXQXDfErAjpbMnWty6PNTlwqzhvk0LyBzGZEcZDxR6fbneRDDLNfdi
HsbkXYzolOc3ZfVDbTgtGzwtmJVKxnS2QgrK+/y1qCVbNQLv+i3iSWCubJ70sxFMyJyjp+epFqxv
VcLtbePJYC5qZWWp2jeQQTiGxma4QcSttbYP6zcD0XocbbHnkjmu7g76EwwackdszeyOGWV1PscQ
mg9t7Vl1p23AhxMeTTzaeJaI/OE7A7GQxWyTKhitblL+SmvQFhmj3fMlj1BmjJFpin5bOuormrYp
fc3JuT2gZAeuyWY2sEy0slIUnELtKbj1D8nBd+V9txFfZxT4h53OOS+ry0qd1jRJj7vJqBpZQRRP
OcLUpmmbQ5moGPgeAoRv6sAjHl5P1y1kMarVUV7Eao87HO+H9GA+hKA+PGCexx1LALRMG8mzxH0R
USMDR8vV3glUjQlNEbgB7wY/dUPsDLPHI+acXnqpUbwad6rduVUPcPDeyW9TL9iYTrovPl+/kGvO
xsLkHlBMgYejmozSSu3rpWwJaEdBI4MdVGDMlJOhBW1mCfTnzIGJ3nRD+f8fp4WqC7HMHVW0skvF
KcT0QREjWXhrJE+9yoHZXA3/l0JI94VRVrTWGForghBklrfELUK86/nv8gVZrY+wcPAWk4nOK72M
u0iDQBoL8H9LwOZInRvZq7aGV0Ksf5feVj9FG1jGnJzGagy90JUFXO+0PJTlFqIphk4Ce9hWX6Wj
+QVvHzTuq5sKE0byd2HgZipXhrMvtpJFhQnmdkjGLtZcE6Of23lT3Ea3QGoRt8h1YCFotFCLbBqa
rNxEwKz/g7ghdhBenXn1rblcAiZuqrSkMIsaSxDv0/v2iSb9G3BbT5/4TYZ0K1gruBTFREti5OMq
GTi+ljID77F/kX3RTpFgtdGFxBlzWnNnoLLV0S8mAqyKbduMG9CuWyHWtxh1V+lLN6o4F2VVm4UE
ZuHCSh7jXMHCFemvKB6AjxR4c/BQBpyAb/1CLgQxyyablmD0BSa25Ifmd3qv4mJQ60HXOdVeQY80
L5Je8x7LpWOcctGbhZ9KdCLMZC/Ls9sPz9rwb7VifBTwFtupGbFB1PiW/xyfYlfAyZudBOPXN3y0
Dt52MSZb9umkwBG7Rpx9jxLtiElelO6svWjGr9e9w+qzYLmCjJ0um1QPhxi6+TfjqTiEd3V7i85a
+MJyW32Of4HIwfr0V43mS6lkZxeGuyz9TJorSE1PNTr4f5f7zAMgolP9UKa73iP4Xd5RWddUAyIi
PLAOV8ycTSERjchvTMoVaT+MTXSIJac1H6hnLNyJR7W7951E4JvP1d1cyGXOqFrpKSoGPuZOwFyf
4wHxmwIQH/0Qldd5AGd0MCSKGazyRZvmMzExhbEoCwexjcQqf/x81d4sPog5zlENfk8rQUQQhUPo
SVHZ7YvCULfXT9Z5mOudCcXgCZF0g+2dfTGh2yrIBkz+YL3B7inutI22BzbVfj5mTn8megu2/e8q
c/xXwsXjtVKv5UkAqi4RjSRai4Gkc3nGWh9dayF6FNGLYr1aJrDMNrHgoFvDFQK79sSNZNilVwHs
sw8O4eCJph1hNIdLakU3iFkHfId6JvfD9JbOxAx10VRI/moo+qtPwmx8r7vsu6In3yYl+m0OP6+v
+lqMC2mg79Ux+4aqKbO5pRrPI7qbwTNz52/7T4boKtZm/qwjStA3uuSAC6robClyEu4LaS2teCGb
tVt9WqRg2EUjDhIMOZgAKpus/7RRvEJAyzp3MJ+28P3SvinLGK+mVgf4TAgkXo7utvlKIQFN44wJ
Jsh4I88rF1kWcY4xikOA2mxbnVmrcRtio91saO6LNL7Np3YTzMmmT1LOO/3MfvhOs4Us5tCIAcDg
tBLbSC4H01QYIiucflduBuAayYXj72tvcHMv+ELoZsreSl76AtiSIFjB/9PQCnvHwx1ZMRtQ38QP
Jh3fM/6UZpjKba2orlwdleSma7gjOqvbuZDApInVxpCSAl3LZxhZ4/OfiWX/DtAAwOvnkgnxpDH2
QbZ6IR0tSDsH1EfJJnJ48anag6YptnlndYWdCjWKhXKM+6myCjkDHztq3kSPU2N3QLqn0YpyJ4xe
lW6k34ojwg6mZ2aCCIgIgS3cG5849oGnNe3ywvMKWS+NAcwltB7d6EhpThCcP1nockBn4xeONFLq
/TF+OzOMNTKSAU9LUhroiF7v20T+WHrz7wmNauoHGJvWnggXq8yYoCy05lwdIVA8gKb4zINngnGs
dsSdwXuR8ZaSsT5Jm/tdCVhOhE5+9ULDgLrbuHL7irS7S4/5f7mYTNAk6KMuaB10q93RFSIwxApe
t0k+kTgBERMPlWvdni+OLGOE/KQszQowkghXtE17h/yaPTrKAdGSnTu82tq6df3PUQGw4uXBnGI/
nMCdDXctDz+BcL41ctPrFPGl1H3Oc4i++3+fSkzqXIqqSskaMx96UZcqdg1DzpL3rw8IenAu5UQN
ypbNfF4/2cEsMVq/f2R74LZv8y3PvqyFt4uTD4qJS2G1WsNyUrjzZ5ykcYQYlFFUCY0Bg5dvW1SC
eNW1tffehVDGmvhhIRaNCQ1pNK68p47s+IUq2mSxuyNPSTIX1zaOMSdtr6YFxuNVF+xNx0pVnF7o
DznaCq/fNN75YIzIiEzlENZYyj9AXgR5TyDj3Pt13TqCi43ZMiPMZgxAkBz1N+VP5jPolIzYpcCN
/pv8ycVuMQYkzxMt7cARCeOIYBxhONV85U2MIU1eoWF1pzQM9AGemfAEmIORNGlSWoALdgu99F1d
zju39AXRDYo8867v1nrIq50nAtDrBiCcy2Usg1HUYiCnuu0/lIvJaEfJbaI8qftkT0PLiuZk82PU
HnlbSGq8O5AL0cwOqlo71VEINdOx+IoSd2YXNW+Waq2pXhYXQphtM/zQT+pQROSQZl/TMvzeprJn
xRYi+/SmKcSnoBoPiR8/hmL1GJnJndJbj2kyPCmh7nLWmqzwO4V1JLHxjAb0EJuul+tpVouioyML
00msAt6f6Xeud+VJYnZV19JqNIQRgUrQ7lI1PASCfpLrOnAqod20ZoRuJzP4rIIZ1g679Ou/VJTZ
WQA3mGhhg6KhnNjzZH4axm0iC09hNO7beQa0yEsdBOjYjB+uS17zg0iNaGCOwlgbgKEvT7MSGwqo
zYD1MfeBYxnzTrP0X5rWoJuA11m79kQHQZeK/gc8F0EVxMjSLC2vpUkkSCIAm72OhY2YdBN9Tc7J
GGWL6CJEUwgNvTTfw4RPOkgC2OO0/ADGQxbgIgixogAO2p6x3O7q0mvt3qNL25ib6yu7epGW0hgX
GSraMAadTOqCi/xn+RRuAPXpGMj/pF72xCd1WHXKS4mMGQxMBYylJSSSU5Z1Ow6eRcDSoPuWbk3U
Oknw3P3k5xzWPNhSLuMolQRtn0EMuf0Gczi7PzQZ8YFn/tZaJi4OEHNJOyUaEHBDTn4KQPzRoqSV
2+3tB3zliqUFkwkgcBUd70/VYozgWCSVkpuZgpGbcp8c0WvrdhtwsJ6bF5A9Ou44h2UlukfSSlMo
dwSgf9aDFY3SzKYKgS2G6PreUXbRTQ/oxOpeJ3ga3ut6LZS6kMdsWWi0IFDxfRlHpTxNXuhQ5ZVQ
3BB6PHwgd7ISfFzIY7ZOGkYRZNfQj47mDDiyP4Q0IgpJ0UbnYSisWHMA8KGOhK0TkXxlovvZHH0D
GKUyHoIYqMO4erItTkBHPfLSfmsvQFBBUPqL4JKAaXhpP00fROFSrMp4tEwvmZdtg5N2kG35yMe8
WQlyMOJsAWIXaS+0QzHm0wQnQ4/qmOxaYfOoaeVtmYyeWckP148ifTFjJC/EMEZyKDN9jo1adlX9
GPvGNukf+mDap8Ljv5PDmMcaoYUqKr3shmHp1Hpkm1lxbMfakdXCuS5q7WkJrCy0bkkE94zw5nKX
glQDI3nVya45mWBCyIfsRQpz9c4IK1QUw7g/lVNvbsJWjE4NmMvtQihlpwjE5KWuJpGzwuufg5IA
thG56nccwpiGb1opkgBaiqkz3WluKCvSH6xt7uU3vJcuVxqz0LESxqMaQhoVT2ny38TkkODViMWR
e8Lv3Euxev0MMJbg8qFbl0VqqUoLQDQksd9QWsTcK1trGzjyjsc8RWHRu7O6EMSoVsTmqPb9ILtR
PNpgLNsHxr7UPlktECPKinOKVu+fYUhn4BAFFY3LQxSavloLQA9xmxCzZKN8qqbmU9qVHKyBFWcK
anUVeU/ilodDuBSD8Cks/dLE/QOuM+WUFCC9f4AibPWeL+Qw6ph5O6dKrAO36uA/tJviCE+wV73+
c3lsXuUf1f4joNVrrydoZyDNgzAQ5IZMiJKFiaYJDewl0OVP8w8FpdpbIlY3boN9F9kt+CVs+cSf
X1uLjXQ0wwNtRkOlAsTdl8uKxvG+SrIaxbDTH8LpANwdlMAHgolDWYv4wLt5a0HEUiSzwspQBTVe
bGgU7JFQBjB51+yvG7a1qtOFVnSYFvnVephVecwhQt2KwAlSgCun6I6eg3imbD5pKDtaKB2nxrGb
6u9D8qwbguPXD1L3WNvkeXlZw7U7ogFlBM9wPI7fUfq0SRPUqhKhbU3KB+grbwHCe4/CyZfriq/G
L0tBjJdCBVDpx77A0A2IdSmeAGUgUWgYgB1QOpdfJV89uYamoSEWPZMSqBEul7rpJ2XqxUh2j+q2
PxHorb/3CEsYuN1IQIFaGFiWHC3XosKlTMblN4OQFYHeII55ImK9FNhT4l64mb0YOOG8mJCOI2tM
DR2sliKBriPReqlgFrVR2GVw/PWUe6Gp3sZRsu9TaRv5oyuN2i7oFW5Kb83aLYUynhnsvK3VdCWE
uvNmRKlWtnMMl56iXb750/cgzHv91fgN5knMtbrch/+aGVx+ABPA1UGu9GkdkEEaPHOrOv1TcQaw
QG8nUU+6NSpevNwYT2vGGEl6NfhFXoFjYu8fokO90870ezww+7UnKEC237aUsUBdUY9+HWNLp4O5
BTkC6LAtlEjB3ANYL0r88Sjb1+6/AdtOiTjFVNhLkrdGV4UWLkk5PU3zq1Lej+rnv7gUKDijwRCT
TSqQcy/PKeydGFvzCEzjH9JGvCFumdEBFREBlfGjbtoK5lYA6Br8GRqAf9BjyFjYsa0jY650lJDQ
M/W7rULxZMYNUvmm5m9FGaMPVasAQvT/r+RSLLuQah/FXRIYk1t582bGFC2mym/6g7xptwKXZW7F
mprANgJ8M2EQixi8u1zSQE8iWYvy9pzTLB71l+FGuE0ceg0K4wfw31di0kuBjPkuAeXXYM4aKVQE
HeYBYc5R2mKkw9WPH3h8vnfEl9KYMDGNqkBtU0hrvHrvCyaY5VKb8OB7gL5Fsd0bI0CV7v+qpmUC
cJZCYADPArCXuYAYRRr6REpJzzNVsJMKFOqDMCz1VPQuctziexMOcQgZFUKqUt6BRgExampEfUAO
wS/Vh0YeRA8kX4CazA3kf+bB/NQlYEpMg0jZXT+wa0tsAZngTJRG45uXJ6gYSinLQtAHhFKpb7Q5
S2y/KXTOtXhvrKEfeNuRrgSRDOLjSylh3RaFgnZiV1fR4mEiNQwwsfYU1P6nRG4G97pOq6cUEOOm
Co4CUCGxw+TEXlALbUy7J21m355u/sAGj14M+vYdN79F1+zS1kC9hTzGAw9FJ4VGDXlUMZGfYzLW
gHgJXj9QnXnvgi5lMVZUDfJRqPyoPadI0myTdCeAkQyzE27rk+zJoxMciHJCV1/E5BncOR/IsvH0
ZXwvjnBdV0WC44qnTvwKeD/0DYW7AblRnsc9P5very2gbZESAqoNC44qFb6fN5hIx9qKL9mue1YF
exhQk+pcICsXXwC74FVe5kZu6ihol0geicLE+FK4mB/n82y/j+xo+fGa1ICUgJwE41ZkIVErxQpa
V3kyH4KjAnB+aav/oEZyPhj1qn1fSDsnVhfPhL4D7eU8Q9q5Wls5VP3zgeJTuPMLAJq5Awgr7ScX
6p3TZguBoDOugDKB0zVupE37RANugE11rMDW71s7tUeUHCd7+I4+PegrgKqCG9hxVvh8uRefUGXW
MBpWCJ0R+2AoDKiipZftA8Tq/IBuJTWNoFnEfB3GdZAxPndYLaQFfqPpfo0V7jfRI5HQ9YcCL+gP
JPnJWV0e5EtJTOwYJlOVR2dJr/SQrZxGBQbMD4RATvczfuClWFaM4KU8xrJPElmKEJo1HoasMfl5
SJzopG3LRxA/ctsXV55Zl+KYizGPcxBoFcRh4wBg16DvBCRdGVoLwKhqG99A6rf9QHrgvSm6EKsw
nqWwknnqLZgHHXDlSLuAZOdURaCa+tB9fO8tL6Ux8ZZv9EYn0prKX1tX+EG7GLoy4FTBhRvZNThE
ub7lfU7uUiQTcUG9tMtbiIzRhVLejSBm0qgSdeBevPdOGpKQaEXXHtqfkeK8dNLgv7amQrMaWHVl
0wONwzGbZ9BNuvELPTvq4a57UgeU3LhjT+9fH5eSmThvTPOiiypIpv6v2U1do7/XkyNCdLcngHZt
L6o7Iea+nFeqAJeCGcctynOJqRUIpsVFfBlvyJOpGyv4gDXnacl4bkseI6nrIMwQNln9TSnu4/QH
J/JZNTKLPWQ88xQNsyRmkEGtrgJwpurSFTyCYRPd/EEWuTnj1RuxEMhYNa3SRqXOIbCNq009xUdD
in79S6UYS2bEoTkIEWTINxgtcgQ7dZHt9FpygR/hKHj/dLw8FYwpiwZNTKsC8o6Z/Sf6L8LfdBgH
V3O00Wlvyl9CsPM997qiK1nBC8FsmNwLjVSh2E/34FXa5D8xvC70sxupR3jBLXkKdTPelv5pCr6W
6U/ze7B5+Hn9G1ZGEC+/gTFxRV2PUjviGyi2A0Wg+at4MFXbRGYSeFDTRnSlcI/Kj6G5HzDnnPN7
jk8W7jgdqjydFEingIfO75w4AZi4Wk90RRRUH7i25308fakvY3swe/6PRNJXHu0h2s35g47eoEOw
TW3J8SO7rNCKu80P9UNfoaeR16+27qrfLpHMmCE1LwGIFf6jNYb2UgDHI91jbGU3aR3B1TgHbSWp
TkpTPVLWqZLFKF3HfjJhuoM2uYbdO/RiY1uYKEPWedh0e+NXWQJMsXn+wHTe+uV6E83oWuWtBCAY
iCaTq5iFIw2bWN+nd4RLQTg3zX1gpY443LajLcR/gz94qTtjhjNw5CT+f46YcsrvEITR1MP8/AFO
wPXz/KYtY4/rTJ6MpIG2fzwbCHL723ADAhuwECb9LT/MpOV7F2Uudpaxx7LR1L3YQ6Afmi95ZTw2
PYZaODaCpxVjkGPQqrQpeTJiUhfs8g6w05kTIfGqeDUeoNxX4LrrfFtGxiJb6C+udSSc3awRH6zm
VlXb2zDmDSP/j3Dgv2LY4Vm5BhNGW0OMeACZsZ18/c8trJ+7HWcN3z9zLo4hOy4bpygyxTpk9Ztg
lyseNRjr9uCOt0C/E1xebZdzLiwmuBOnfNAi8mmTdEAcAgo22bmu0bohfVs8xqZMs6IKGe2Ruo12
ySEC0zXapY+8asf6Q+PthFuMAQml+p+z0B06j9rpx/IzTqJX2wmAxzGRMR2qwpXup+11/TiGy2Ls
RpwWatIKZgN3vGn0wu4s1YuUb0F6KvqIc8N4u8WYjaLLA0EKfahlALCn/lwCke+6NusPX3SjKBbK
DGg6Z65UmaSZOinnd0W0ww1GRmXaTCdxx+vx/R/O5r+S2CfapNRlMId40NfUPvhFQzmMRhnF/bCR
nHDXb8ODzOMuWMmc0PV6E8qEMegsBvasCPU0e3Korb77RZcZrGsoU4cHbufS6jt0IY+5X5PWjFo2
/mc5n4jQk5jeawzQ8Wo1/yNceNONuWmdgBaUmLJC8Z40awHSC3FERNw+Rnfc/eOpxly4RipgEmWI
o1w4zspZuWwfHksuecjquZdRspEAeQT2BMZ7CUEI7khaxVmLb/swO0rcjVr1XQsRjO+SAx8NZpTA
U7fDi7YrxU3iUVMNWrIwXnv3gSrGquFYSGRumtoGRj3GkNi6BhiQApdgPcJN+nmIveSGGhnoeW2V
m/KGlz3grCfr0ARj8LM5R3YkL0SvEAGC0H7m2JHV0/GmHevHfBFQ3D5tWU1t9d9otgNw7p7yLfub
SSNc6oUs5pKlRR+YKcmaQgeNwLvMsbwYfVDu7LXb/Ea65+jGOSsWc9HM0UjlWoK85re1mxzat8JB
Ywbyyq6wrbcJDyeRt1/MVZtKI42sCAIxI2sX+cEYeV6aJ4HxYtYEGHMrgzFu65tS9HdWPe6vrxpP
AuO7xC6G4VXpQAA5FkGBrUVc5CPexjB2IlYGyZgKyBC3yQvCJ/RXlLvohJYgD++lPa8IsW5xFweP
MRqCKSaqggkDeJPe9Q9Ek0skKwgE7pDXdK4v4GqwuxDG2Ita1ztVSrBFeYU0WCYCn1b6pAeld13M
erT7XzmAgmfyfZUEQELKLA6HEBgc8258zPYKivH5DXcB162ECUwF4KIBc53ZMLECgL6kQifNlg/z
KTu0R0pK1Y/tlhfprkY2AJFESIPyn/ZuAFvW4lIvkg7tU2IJ9CK/NMZt4c+CamOoqZCcDPhmD41Q
FbtY6EoXw2LRs9BplcHZR9on9imGjipZB/k1aIJV5iL0I6qeQFGggJjmB1s0ixABJDdvu5YhBoAB
gVWgLRXIsZf7KJeTFhgpAtN0D5iIm3o3bdBoZIcHbkmBvvidRgtJjPEYpyoVJhMa0VRw0byUm2zb
bMTCnnw7uU+9fDt/62+TDTfmp/t1TTCzlErX9WqUQMXaBSbhgCQ0KjUR8C+G3hbMVzmyU9HRUrv7
GTWugrwBn1WDt8rMCQ4kxayAQ02ZKcP20flAXC/DKeVPS5AXu6YsY2yqMG3VzIQkekhhDsSfDhnQ
aillUMRfPhCgrFnT5QFiDE4HiG005kAgAeXp4A/tVMST6Mv7SfOZvlPmnJuxak8XEllCjTYtFXU0
cJD+RLCWaAvniq7kRK+Yw+P58TWXtBRH1mmRVZyNQld79azgGf93UyOpWn5DbRxjS6k3d3dqyoXv
PGftruyjzkQrklhqg46EzDlupnyC1qeb0bSTW9UrtmbuAMMp2/ZnHrJa/yzr2zHxfNnTpm0HJAeY
py3H4vPWgQ7CYh1yPxrrfjifLKCBS/NtkO4IlYyKHk3e2xYmICLU0zli6WpcWwjGQOFAD2Ls/3O+
AlTJThbiX8OLMOyU3FI3D3HbBwNg9bnOlGM5dMZkmS3MI8aEGlcQnvsaHWd56wRisG2myYtDsDf4
0o6j7ur9BWGeqFoEpcfu+zTFUSEkCLoJMUICN42c4+WJflMgBjafZ87hJgXeLe5CGrOnUTLKZUxp
lxQEXr5W7oJctaORmy9Y9WYLOcwm9l2HAdMWKQmqDmqmnQPU6klrkKj+oaLcOif28Kl9QcJ6YwZ2
Odq8w8vTk93IUMrmaYL8tLZsSc+cMPg51s+cvVu9IQstGUcjyJnitxNWk6rYUuaY0g31XBgAIkpN
d0x3w90H2jx4J4bxLbKhilNTQTdxmwEhogEaWhfbHeLL2Muf/yoYUxZKMg4mr8pOLWkrxx+iBzD0
nZTZ55T0pnwWOKh1q1HmUhjjXKauLjONqsrpvvyk7XoQfc3O/CLvPlBH4ewey/wGevaqU9HS4bYb
DACd2U61bA+gIU/xpl0XO/EvXuP8aqJpoZ/B+JbGUBBHl5Dp3/QnA8zGlImp9sTmQ8VJbo6ac1YM
xqsEkqwppYX1jE/GXbBrMKVTG7aylQE9ICg2l9iBJ4+1L35kJXkC/aiirL/QSF73SuzCIFH+wkVf
o792xZqx45RGLYpx5UOavAX9walyaMIKwxE1wCKQ3uW6B+72MWYlSWu9i0k9CmlpyEryHf+L+in/
bdBU13ZQOTwV67HP2+0zGBMT+0od+AMkittyL+PZpZzhHP7QNXPvOu9KMKal0rp/SouEBgNn5EbJ
ERwnxA4vOYBcfQqTW+4u8oQyBkauFeScJJzRyivwPG+2mKHxT9KDbtNElOX6j+ojx3CvPk0Wq8qY
GUmpAfBF+yjsxIPuUXtyRr3Xz0OLCWBqv4Zb/AC0Ced6mPRsWIRUhpkHbayfz4+0CSa3weDX6Axg
IXH87x84rzx5jLnp+j6ptBlLS+BpGTiaOvOlQvWDzqqo3EXf/926mvQ9C/0AdK9WPZWpGrDn5njv
yZVqtxk69yeXHnxp9qj6Tnfwb1IeeQDPdbBV6kAscyWksjiNW3YP0YN+T24KQ/iJww1SeQtLZ3qh
qNZbPQzPWVj3op2oYZgemNZvvKTBhHd9WVcvCIYFATmI8vu7cYt27AOr7DXA0sbjsbBERIpTzOPM
Xbc0mHcURQzRAuOPMd3dEKFPWIQUglas71MMwwdb/4nuvbj7C6A09P0upDELWOepoM4dpMUYDCiR
Bv4xH6o9gUIgXepcX7/VYHQhi7HaxOEV5Ki5IBilpr9kq2yFrbzjppJWD8VCDmOrVbMEoDLppG4n
L8OrDTgmM/LNhKmXb8PYva7WaqlMlbFdJqZV8S9jOIVmSKpKnWE4rVyqHR1DgW4vyO0GKJABptSz
OfUK05LvCqsCoQYoIhyzTUQnTubMxaNDO1VJOz7q1vhNbAOpsDnft/aSwywmOuslDOgDsYe5JI1c
pUM/INiRZKcSpz3AMty2Ve9qCfgqqRzdyb5xAGbJjSUpm7CvnxRB/p2pyc9Jnh9GX7ifkXO0SzHl
rBwtDBs3LD6MHbvxg8offa1vkJUKAm8C3SJmGRLjCJJQpGxTEThoVtn5T6MaZZ84i7IWs6A/HfsF
TksTaAKXi1Ibmagn00hRp3qgp32CQZHONdEPSiELN+JcO5RLeYxLl5opMBId8mogxZYlBmLa44gs
QnNvfv67B/RSGnMkg0gLtSKeYKrmMXanxu8cVer2shQfR5Rh1DQ4CspUci74OSH8fkPfFpU5aQAQ
MjDFDyWVu3wPiFJ4c/QUVEDBB/8QepPQh65SlzZ3NJ1MxxXBbA9eUTeqNEXQF7gD37u4y+1+sNA/
DSvLu01rMYsKcAOCSBIxocroKHeow2gJrMt5htLFww/xZ4gW1N4Rbsh0ZneWy2NSWI14F1LZgQqg
Qk3F/5H2nT1S7M7Xn6ilzuFtpwk7swlY4L5pETvn3J/+OTXc32XGa615+IMEEkhbbbtctqtOnTMY
Op2qa6DE90S2SDcINb4HMPxP8JQU+V9N6e9xsszlQz9PUh5jnDXUQIHvhZbCw7gD1B6var1EP6OY
1pcfSa9s0ia6Os4npZ7VMoPN2RtOl7uLv1268nU8z3Qkvz78QSKVuzPBqgtnIDozlvp1SbJaSTeE
7xxlouE91UK/FS+oFAKnKjpvOa0aiMDgKya+G1tFf8ztCJXI1iuzUylVoYTzc/K+RT3lZIX1DsIm
MrwIkw28avUE8UgtkA7qWWpcUUlA5W6X31/B3n/lvIiHPsZXtD8XXw1GrK03X1q75SMeHKfuQGoL
lteNX9L31TOoS3fGIX1JhGlz/oeAngpEVwapd9xOx2ZotbYg7+UDz+2lhXMenNYdqkUQmLi+jOP5
f2bYYK+gM3CkuGQZ6JRLV9cyKsFZxr23ge8ALmSDcQGNKbdDqfrY3HoJIQg0HO/14NIoe5RDojv/
g6QJ12mvrDE7RW46KdYMjIjSlaZXhFPvac8XQqGdGXki9Ao36F2Zo9P0amNaaWsZwwBzVTLeoZb0
iGZ5dBpA5rCcLBE9G+2BV5Hnyhit5pWxUoIQ62ZjJvEm/Knucj8K1F3zvnchvxxCy3t5Qq9I/Kic
V6C5RQf15ah4yzrjkpbTaiBuhPUEUNf1vOqu+iH6icw75RkSP/kavVtRO/Pn98sH2QkLnG4CbxW6
EuOuRW41qzziE+iibHpDAi4+RNwHKiYNtZBNnftkw1vDthzwHIFSnQlKKTLEkgmE7yV/Ot+j5+hM
OGYtKBNXCKHkleR+G4M00O3q1p251dMIY0TQWv0LYVOC4SwssXL3yH/DMlgGvBFwJKfbYIn2SPGZ
0lLVnQF4dvPP/Hcpt+txMTsyhoxq2vWwNntQSL8UaL5TtVy9dFkLU0TcyHk1OGZHlmmjVO3875o1
38tnMP88kr38++yvfuk3H0QTKjLJ7Eu0c6x9VsGkrkZepWluNeeu1Y3B21dzbglON0H7AUI4AAEM
xh3HRItXVLyA2XwBOVT6bD4phz6wkU0E6kv5SlJgiKsnIiJA/5bzBHlrbyyR2vxLX/3vS9iKp9yN
tVR2+JIB8uRbOi3HOFkPmg4dUgj1Auv5Zavl0wwZvF0fZaKcIy3hq0j0ex5YCrKl1UGdNcB6H2if
qKCRe8vR2EHtAPjEwpPCt+edG+PBj2UoaIp21ItU0FXYXdepViUTUceBwB5eilO57UrpvYS277cN
ccHAxMT1P0uMI5VDX4NwHpa6T+ZODvqnNDAz8OFFD3jrIQVf/ZOGTuOKBsiPqxD4Qycw6HJAMHEb
egq1TpqFEjjGw3ICHAjXLekfevFlQfogFHXiLt+VNSYgtGNdjmtzuczWJArmp0/T3XSEiDgUpdGQ
IgwJ3MgKATIDvfN45mvMsREnpoY2HI1yOR1xS+2bIH0cQKgiWkBan1eOeWWIecuunbJA3RzXxzH5
WZU/2m0TnIBcV7wywDxf1UYdTA1d1L5dWV47dJ69Ne5o9m5mFIe3nZF/3l/ZYqJN34KHfNZhSz+P
AaW9I39+pFt4u+vuLESa+QDkcVCcZqjmCHNVfCf5b83YFMjoaJ2xTVgzEEi86F/ohkFN8ioaVEFs
L04M8GbWkMFihUe6gmcIM7N2njuZPGPrWcWHpUenltmE+roEQ9kLwjg3GWDgOgyGTQ2/LnQ5V/EE
ybC+HmwHgOdWea/ZjULiV/kXZTQ6PCisd3o5hVMNkpDpvI3tU7aWteSmjn5XAznkyZmObq5C+wGO
0iPUn5xU8H3cmbDBbQFODgdCrYwTF8oCfRsjA3f1pD3ZlbK5iWaHdpZ96sdCKH/Bs2aChRfQEWAM
TJZGB2jKeuvViDrWI9AedQ8LSgGDC66HwNlhj1auvflIVohXnLdZry3Tl10tQyVJUNIjy5FaPI9L
dKysVXBSiQbHTKXUpTg4wNzs63LqOdp6b87L+0Y1gtwc/Le3K3c0mqUgMa6CpZqFaYAuM+usFuWh
DSvXZf0/RZq9vG2C67jmlQ3as1czpgxtPkozbLTdEH+uwXJ+1yqyFfS6Me51qajf63ok76S2TWv8
o7WihbYovDHuJ3S+gcwyrFMbbY/WNIXblgGtk0/S963pUYF5+1NpYtlA7ABx74DUAjwbLNNEt0ZD
Z8z14Dfj7OpF6idL4emGr0EEU/+rIva1Neb43Ew1UTUV1qgysZWe9TE6EKePflK+/EEPPS80Xptj
zs8sq8qhNmEO1x/wdoIy9zE/keDHAOXrOBTqltHPe2sy2WUn/sRBhj1ikIb+46l5mJDtwm168sSA
V44jI/4aMpLPANYiGN86mZGZk7ESKt5ph96dVvWuSvRUsFt4N54bK8wcKhtyW/IIK9RQk+7LpwS8
IO3JDPPQOfwFBPrGGDuBsZmNG0GTQZM7fHWSzj4scmEEABi3z287PucpopgmTm38AcUiNpxuVe7M
W9sCcSBVfh/FrgY0zDiWgvnjJcpu7DDBczS0YipW2KEumsI56DZI88BkqZxj7SgV/2Tt5011wV1D
NaZdtviGfBi0z/Lc+ma/N+o7sz2nJiBkolokN+RexShyr6sYNUCapq8lxKhN7dxO/aK1L3n+ZGgC
rSqeA8nXsZAW4sqOVqVJ5liwMyl+cyAA7/ZsPzjnJTD+gKmMs6woo0E0XQXTHEDRzHTLo5aUYwpr
S3Q25k/J8DxvP972HA5LH7yGnpU2zIC8i/HSJGuqKDaVwYeqFrAV1l3n4NR3dV8OqyB9V5t/eWG+
tsmsVqzJlexE4OsqzT7Q0SxqJp5gWNypuxoWs1BLvpjymmFY2rsllEtkddNg2GtPKziWkQ+4VP0z
f/j8tln6cDZmXg+MWTBF3UDwtmFgUoXIbB169dvbBriFD9O0AcZXIfMBwZRbB+xNp4zNeaJTYA2g
PL6z7RcC9hE2rB5cuQl0WTSX3FFByw6OaBpoSGCiJim5pn3aD378oh8z5IpAp9QE2b39Tg1RMD3O
H4XgG97hAxZHHOGqhiormxUbwVBTWdOAJikwxOMVglyVdU+N9TM0DEXBg6NAB5lqSzegeI+ZxXPx
dlILp5oRqovRBybFCvKkf1hALxn7Uz9FO6Pv6mMMCptPGRTlkfd0Vm3X2JK5a6v13K/6GEo5JLZx
fLl2MgZN139VU332Z9P8YG1RunMGC3xxaikb3jDb2rHcUF+2jKQxvciqGwibz4LzgHdnuzl7GDfZ
ltExFAtnzxKCY1v1jNMINOs7yXsOFgCV+8ZVzhOqR6JHN6+gc2OY2XcRlLdXhU5YdaeERHwlS25W
uSSMg36zlhiwzsRq5vh1QBeLHpW0H6IHOS9M4yts1B+gMQzoA/OsW5otGRYZnTqE91MhKVgkAOcX
bn1YdpIQ8HdJBTHb/sYc82aOhjJe9QiDNkC1Ypb+9D4PqMcOmg3FTv4CfYOnEgV142kL5CyMNWAH
vDEHJ4boysGL5tdfwvZKQqEHWckKA6fwUJaucUcPaHq+199J90NceuGcvDcWmYsbqvjyuvVkUSt8
dbpvy+NkK0HVq4JXFU3iG5PMNv+j2GuphQJDvzqR8ktrvvgmwd06IHCGkhey/3jHMK83PcvHvEyB
wqA2ufGLftRC6247pIEELFVau8oRdKw2qpOusEOIc2jdXK+YQJvoCBGd2vX+J9KIme9J+YPSuun3
XyRBwswV7zi5schEvnEpVidtYZEudLUi/UrUA56grx/X0Vv+hHmR80q7scnEpmXL66nVGxTPqvgB
KNLZ1zZjcvM1P8RVafrlujbh28cmx6RM1RyQoTqWipW9DfDzsCAgyM3oj1AEt5OfSXnYwFyFFExv
/E3wwXUKRLaELrLRO3drDOJ021CO04jchtm5VtjuJBDI1aor+38CpeHsixtzzBKqxQTC/gnmRqs8
buhvCKRhCNYSIcapUR1U1p29gLPATmPBxYBmjdmRMtV2SSIVK8pC85Yi7/UswawqwCLk8RLMZhYM
49fBfonT3dgJAgCX1enaHuM4Tbau9VrCHiWNKr89Z8Z5dl6i70DTeCgC+A3Qsfia2Z0+yyihWcHb
XsRtynRU0L+aUMnBkBk36pWkyBR9HHEfBw5A6U45skn+kmnelkwHbavvq05y9bJrvHXe/sKHHfCj
6zqeyWjIZA6ZIssTtRz7Ef33LeCI07y59rjq+8Qe813ZlWMIFsi/6pgB6S1eIAoEbRQWDVJ3WiPp
c4tW8X31CcLRQYOuJ+N5cCXHK9G0/JVQN4B9h1odVpnfGQIf40UokN9aVJ/QQCduM4s+ZskQTV1L
Yb85bD6YjiBkBSovdz3VD+LjjHeCgi35vxwSO+A4a2wNum/gEj7oRyzml/4c+cpugzSEuddexKST
nAP0xiCzromtzF0flbiqdTaQwW2teVFpaf8YQ2Xf6ZJVCCQ+OLv2Jvwy51tvbY2c0Rs+Sj+NUvNJ
r6pDFj1U5ehl1T/9OotWkG4ATJi4McjsGlUftbrdYDCJSheKLeGkq145O26TWl4iPcH53MZET/V6
rtq/waHcWGem1ymgKTTNsE7H+fB+eoD2E6CNsw/J+b8D216bYy9gVZNPTjLCHMG1tsrVIO38Hwla
5QkfSpyT7cYec/2aY9N04gb2skNMfbZaaD+hHyrMd8MxebF2APMPXg1OYxQQBdFQsK7shQwc2Qoy
zjAtH3HFdqsQHHc7cDaH3VlUeebsEehbQREXD1CUY9niRKmtThXruKaMlep18fY5jkEOb8kQ5/72
N6O6MsV4q16UqpkVPfylQ0lfb3BNL61p16j9c94PjyAGsB7Ajd8iAE4uZJwct6stQb8Z50i/GS7j
s4WpdkVCwyXACzUrgcd0L77qCmaVBVH2bRFnswEz+aTsIv2nGi1ujMSFpkyiGEB3nlcxAFVmpCwg
i2a9zmSla12auPPlP1ewnhDFbbfvP6HW8wdpM96ZgcNZQSYGZzVIkbXbG5jdJlupE/z1F2ayPUNo
i/hcqLHTep98ECGUuOt1ZY85o+IhilZtg70M5AXK3a+nyR9IEHIX7MoO87heoq0t7V92qBU7PSLA
JGEKvEeEy+W0Uz92O/GRyGP0vJlO+qyrpKddGNWyKpfpzN6rAXTU7wliV/5YAU78agUTLgDz9+Hc
HfOH8aN43LwTy7J1C3d3G6B9NucVlVFupkMMfISs+ZZymoZvY4H+XBOQG+PotCLxTN5y4rWg455n
a6DTYGOqU4M7VaqBFjc1lNynu1hvPXUCOfuUPLT2+phu3UtRpoJNwltdWwHgFhp7JsIIY1burE2t
1BII4/plrXWvV+9TLdsvvagDgtyR3YzXhpgHymrHgMFLMKQb2W4D9FNdY8HhwFuyaxPMDkzlbO5z
HSaaHmCS7lGZ9ZOzocVTqVw5f5/JotIfD7SnXFtk9uBaGYkaqxUsRsPdZoyan0XLU1QPHx21PkAL
OpgMx1fjLHarstzndv757ZODO6sqgLuUKEWYY+5VdY6nZKznRHd3XgbVdTLdf9sCD5uhyjZqZJoB
fRuoJN1uRHWIoJibSB2wgsUjWmmQ2YaCmQaiUXRAk7pOlP5zYbn20odi/wckCJwwfvMBTCSommmO
8hYfYDzIP4m20PZj5UJ4qgRAhayCAfMeXIBlQBgGry7IQrOAM0OKylEdzc5vlOxem52dDNi/L/dz
4qYlmilmM/dUKz6Vlnm04trZCSack5BRFTq0DCrBoGfodsITW22KsU1/XR4J8x8HqI0syKtB/doK
qv0v2jMSaajvUEE8UpeY9bDuJiQeZ8Ge4jjYzccw8aGaSmlKS3yMmn4DXZmb4LX99ng5u/bGAhMY
VBPFvQGZfn+qAXqPhtnFxevbBgIit0z6TzakuCB2Lphk3rP+xioTK2IlSdV8SVCWOdplAAaPckEB
/0hVRPAyLJ3bVLsxCaaXKfXaR3H6XzSv9P9Xx5smLVGRTBi1rNah49zrkxK+Pa+84IQh2hDHUSwS
42H8CFqx/VQ32Df/y0dv+2pvAb687kVC17zc940txk2iZdWTWMJpqb0r8CYgHobq47CiaxnN7n5/
FAyNVoc5TG7MMT6z9NO4ZivMUX8rGidQEs09REDvUlT35ee37fEX6/dMMs4yVasJrCScZVQ38Hak
zqe+NUWHCXfb66jDQyYcNI4WE2fXGfKhxhh1fhrVj8kUHeEh50KLn94eC98truww4VSV1Ql+Dzsk
uUN9U0RgSgRbfyCMwJ041ELQ8wjQFWqHt16eyGjYX3OnA5wjLY4SVEnCESJUuquVwVDf9ScDiGFR
Rps7kVdGmYlUK1BGLi2MKj24o0052PJzp8iC7cW5r6kQkf9vaMw0Fl3SqOoKK/RcUvb5LyHpvwIn
YqfKCsBxkJh4dcL3TRHrWqeBhADE9nqQEQMs5GTi79QjKYaV8lJRN/aYp+iSIhe0VrBHz4rqgYQ6
SE4d0ur3yb7ZVUIeEO4F43qENNNXobA2ugTS47DYB221M9zc7SE4SZ6yneAtHgi86kcLgMwtAObo
nchduAv53wSbbNU3l5rGUWiCVTC6k/rsGFpHMdaIv+/ANKebaFKmWHI7zKZN2tScN3KY6EggoAE8
iGZYPIkfT7y3KBbxty1mESvNXIdsg61L6IdKN1GL1idpJ7sQdwxFBVjeNodyLyRuTRWvCBYCt6H7
H7VItfPtdLX28xRX+6Sc84MgcvGivgoMK8AwUJCWZWYG9SSb53nFxexCMQR6qL72JlTEfNxOwmGX
xAdRkZ47kdcmmYnUu3STlRgmSVWB5LHi9Qjy2cEl8APSslawTPu3h8kLXyowATrYpYn/kDm2q25V
IOKE1sMefI/9x9x5tuv/f2Fn6i34bYM5rm0lXRpZs3AGDIWHFQ2r4QTpWsFIuDdp5PCB4tBQs1HY
/m4lliJlGozOLyPAjbtRejATLWzH7L5aq9CuE18yiruuAyYW8JW3p5G/dFfGGW8x5jiu8whLN4XD
YT7X53oKup/UDLjuN8MznxWRf9JPZG8lOBDQU2EpQACwF3cpd9ZShwYILCIjCu4d2a0qNz5mYSN5
63R2kDMhR+3mswENxr9oDYLKMxplFIByAWBhDttcUsxOLmDeUV5QFxts1FFLVTStdLV6PcjfVpjT
VW/tSltokACNH5LRhWTtPeG2tMBUwHkoBBeI7DHnrJQrZmKSvQ7sz4mn3NnoSz6i4IbuZ/XjJCSS
4MUygDdw3JomohnLo2RamT6jvAgQUA86jqwp3Vm9lxd1l8Z3FdhqFqDlrTgJTMrGatUB9A3eLCcg
kVMEuD/elyAbpDu6gTZhhW2dKwa76DqwVfiNtvyoNeudkYraPGny2MW00AUkg0sFhCoy4zJIcU+y
UiEZC02TsF76x6nt3hVQPhqLXnBf4o0GPU0YDip6Fs6/2+Ov78qm2aQRydgNPQhZ6S2LINxQLGYH
c22BuaVvtTNAJndABm013FR/J2mqaxcv6Zw9a7Pmj8sUCEIMb/qQEAFwGCq5Onb97ZjyQc1kq4dF
eoagNNo6Hl0gumAqgMoK5lDalVCk0A6b6FnO69IHaPm3aWY6V6fRrHiG6fVYnQAZuae0yOK5Udi9
aF4JJmJR1Yd3LkHl1KRbKDCArK8MvT1nQ4nsWhGtUDp1vLrJALD9G4ZT1LkhsGPR4xX4idtJzUok
QpsJWXv1aQ4s6LnH6TdqNiSs62Kd4toXrCIvbF8bZA6KuE07uesIGiIVjZdYeeWWMVBUqfbQlPLP
uZjA76lH+7TqHiTF9k3Q9oKe2I9Qqpm67ZRKwB306AvUoG3x9rfxHOz608jlr67G6CsoLDnCp7VG
c4K0pm8l2wfLzkM0F92/bYrnUZrp4Oy4JIJ1mQnsfVZ321oB0hEr75sNMvb6Z71YHnrV9rTechdH
9prC2jtx6kdb5KFdOVxJIVZXPCPXdoKv4YwcaCiN/A05R0tm/BsV6VqrFgXoPSX2pvVnYjc7p5Hc
NoV8Zg86su4519I7Z/iozwYQyolnrdJx1KugyDKXlkzwQZzLJ1hJkYgkygiwTzGhchrNTLU3ndB9
Nl58xh7yIt7kTiRC+Sguk/GuLzf2mOXoHH3Whk1D4vGopC7e6WiE+IUI0E8ouOxEd3ihQWbfSYWW
bOOIAVL9qn2yf8wtVDZJOl32dTw7j3/TCnozRGbjqY3cZEAz0ZRGu8TT9nF8oCCmhnUoN8e/eOjd
mGM2k23US22lMKfvphMyVLv0IO3+gIVa5CnMe7Y0stqJW9iJzhDdJvlQ3c++kNg39Qz3d6JCoMbp
Ob0eGPti6K1lnMFhBpGM9FmyQYEDUvHG0AOzit3MCSb7A+hOPMtc/G39WSJqRU3m9sBUb2jdLrLR
hSaxuzmjKzuqp453GrrIxubLXMXPSwzBYFO7S/MpLI0fdS/vNU0KrCwWRGHOfr8ZA3OU9o4dx86A
ScvB32pWh1V6NEfgHpfae3sj89INN5aYyBJpUllt5OeQqjrJP9ONWkcgRqp/z/fbvvhYn4ApSwP1
K7rJ3OqD6BjlpBtgHkIt1DNjmZfPuwrpRqRmvZUb9Eiwj8TqClz3vSrMyHJOa90xHMNEaQjvSFbr
SWqhndL3G7rS9OogK9GHxO6Pxth/eHs2OXcuQ8E1GURMJi52rKgz2K36drVxaJSyo+yWrp89LVEL
BOElxtO4knK3hQbE2e6MWhGEZI7LGCi4gywDKDFNZzGzY2oMuWnHsO1IeF8VHZRzO904b6Bl8Y0o
2j6+PVbOlAKCpwEMgiQHOiGY+2VayNusxziSkOVQS7cspTrc6j73+9ixRG7KO47xjEMmWEZLAhp4
mWgFjThgpsoFeT+isoFYUYxd58W7Bbk/0BAmT2aQfRC9tnib48YqE7skSTbLOIPVX4n1docsE6Ri
SLyyDM3aj7+XwNGbGbiKphDRrZa/ir6BV5q5/gYWIVKuZbGM1tT5iEgLyl/Zo+Jig1YA02s7ffTA
n9l5q+uh40y0ORXO7ryxzYShZIs6O0kwfoImA+7gabWLv3bRoQilQNvZRUi3a5Lvju6FI6cDj3nB
3FhnQpOsFXqk0+xnB9OGeW1vPxIEXNuNqkvsyKAqBitk24uf2Zwz5MY049zrlE7lss7/DvyUHzuw
tChB+SBCVfGIJ24ssRcpE3JfHQ1yCccXapO4OLYFNG39PvaKY7Wrg+IsmlvRwjLXKTxLq9nRMD67
ARfr9mkrZWArtyBvHuZtsN1En924EZErCv2JuVQppdNGEvny7DkPVMutACfV9tNXQmdbO8LZA9V/
GnazLHZmzkUEM42aPaVl0VTAjDmVyihL+vFX8jIpTk3YAlaaonFrle9J5bsUREjeHfLGIjPcsYii
sU1gEZlFL9NPCaoH5Q/idKza+9gDo8j7t2Oy0CJzhwTtrCX3oMtEz9bkX8ZYPFDPxL9jTP3y6//R
IhOYpbLN8ULAGAnbKeWnHsFp+UjtcE5yJvVr4azStn8dFn6vIxOUk9QE/2c30DpCmjrHOiIYksB3
0d6X4Mm0vguGKDDIXii71iLdQxjELcUf1jtw0n4lWRO9O6vg9K1FU0pb/tUAUZIE/IlO11dvq2pY
B1Xtfw2wimGv3AHqddFFNZQzuaqQnpl3mjtXNpnNkYBwY0bPEo3x4qrzLn4ii1MwyQ8DXLXwEIcF
l09edc28tspskKwoa0vqLiP9113jANIll00JuzS72+e3V5OHpMMt0KSkG3hAFJZTKG4zwNtUhD4a
aasd0SAHh00hWqlkGLC1Qx0dfFy7BKLF457eKMJdynWoq09gYj6UCct0TC6nyxxggefd9HFw19BK
znSfUJ/fHjI/KlzZYxYXVN9rq6mXsCt7q3VHcYiGPPr/utP/2SKzsEU+ZWPaXyxe9ihZzD+QO+X6
iRxYOKfc6H41RibyaXrSm3n/77LK1h1VaqVnC8zb2KZwYL8WRHfuLr0yyAQ+U8mGdrBgcAWSbaw3
r1I1kfIX78C0ZNT4wKqmocFHZuax73srQ4MAOWv0VJ1QX5dOFPaIgF+X3O0OeTYvtfexp1YugLW+
wHM4g7yxz8yqlFol+otaiu7OgxJu7+lpSNiS+mB4IyDtQoucm9eNRWZax0aLQHZzsTj5hOQlGTIz
RHHxIBgbx2MsPNPQSwTGXPBQM5awJfrUhkw94GJbSJcRavXTDwUuIhU6uYXkW5wQi1owXp+WSmxf
GrPr13kxkSXMkSnV78rVMyHKRUmzZQxzxa9suvn4MmSThFGWN9Brw8z2X1Xw2WFzoPQXB6iiaiHx
yY7zDu0f/eSia91tau9vasU3w2VcN866olUhi+HL/xjvGpB/LbDpDgYdnKG8n13j+9sLSr7IHJso
qoIEGQTaDt6jjK+ObTak+A3E0Nqq4eh0eZBOTbrvtGk6bKmSHDozW0VHGD2BWKuAtwMiiWwxKNyY
YbaRlbQFrnlIow2HuPCz0AnkT8leMfAsEi4l5+SwNFSM0BSroVue5eoF7YXWVGlGqAlS7C01sPRe
jq4AWnZocA/enlLeyXFtj736rLWkJUoOe8Svo8p7YiUHk3xQFTgZM0AuRZ2bvE0C7C4y3CjBQeKR
JuAqHxQbkTJAR64FhDh3DflbHUXuFv98e1i8qGZY2IPo8CBZRcYI2tL7PJ6A+ZJ6dCLJnWvbIsJY
njPiByuIK4phqqzI9wDT0LYHjMb+MK9eXd1V2AE4kTwToM5AMX3pB0m/ZshiCEkFeXN4bZtxSauc
TVXbYLvKPshj+q0uNeSd2t3bk0g/hXV8UN2Q35NgpM3kBgpoaoz9jMtSI+cQ18mdz3a5Pbabekyt
9S/UZi2sFeC/2GQGbtu3blGUnRnLLRA8dYr7UqyWaTDXmfnl7SFxJ+7KCgXSK+er5xHciBKsKKiq
27ERbsp+mlfBphJZYc4BJQLEqqjkzjfte2lDV1j0EZSe/ttD4V2tb2aMvuJqLGZT2XHRKgi/TnGn
yC+K8XPLHts08pc+BQva2egMd8vuiwZ5wuxhc961jikApvL22fWqMY7YWVXSdipG6mTbP+oqPeny
3zTH3oyTifrTNhZDvsAGMeomKXpjq8MQudDsOVKKKOnd6A4CGOg8ilRfTAnGe07c2GduEXE9d/GM
GOJbaByFtjNOug2deMTPknqJEaqNmx7UkJJk7R2R4Ipl33hpSnTlAk2AvhXKyDJ+a6sg3lYM3Lb7
Do9wudrptic3q2vnW9C/UCtie8539Qkcck/Kiu9BIZ7U9UTHk0qDZWMCYgHAIha1R7D90aljN0nh
XBIexM+fB3N81D+DB0uywkh9l3WJNwIQMCWuoXyI1VAHUgYFzAAaEPJwrzdgd5VdXXtotcOCXD3o
bQR7j5dHtq6+kFV2KwvgfQ3533QFpdu6btdpX5yAGIlApAP+mOrQ5ELDF7TTG1PDgiOSoU5wdON2
gtYSzEsndad6HaFMVkpJ2Eqm7uWbU/pbXww7S1VPWYFyVRyNj6m+fIyWTQfn9pg8jBnUOTLN9tWi
GgN9HO6nyNYOEggbgmFTcldK4sntmzbz2naDqoVmRqGOdObqLoURu8kwgLvOmSoP99G7WgLR29YC
TlQDZ+gu2RQdQJc2+rWlpz+kuDODvpWd76Mi+/biSIIiOy8+XC8GE9VRppaliBYjjsOigH5EX+8F
YZBz98XtFik/UPkTORuzPVtAyPtJBcmE846g8Wh6PHxbvOELaUWI4VmctCohQug4tIlXkwl4m600
3VSvDapZ3QF5TVSzepAlCfsLeKMCkYYCiQjQmSJbexvcs3lrEnkEcojE2NDIHRRhfZY8cE+FWlDk
Qs1M3j0QA/vPIFuE6Ew17aG80+AdSsDPHBoq5blE0pb43/XBFZLQcq7VtqMB9Wlp6K0G2cPtCEHn
q+Y2ROb9Ac29B6AjD9U+e1n9Ggm+v5HsujHGnMh9NxSzql9GJ3to+vPKs+nT2IadhAe3wCXJq5lI
cGONOZlnG5SkWnRZvBWInipcPto4K4jrLRPLnfIuAo6Otk0STL9Qr9zOpKUi6todADrVUEhuHadm
5DqAZj6Dimt067KJAV1Klsydo3n82pmL+bTOU/4ZiWT5lM9b8W6KlvzLEEeGIBXHC8YOOO8gcALC
LwLa3H5alKWtOUcN9v/L6l1U6PwZ7T84rQkXaoC1yoXyneDeyjstUQoG0TAgv7ias64VrY2SrkNF
b5otVHFh6KBLXT0mXiKjgU//3ATEJKi3QZW7ef8xsR7XvQikwOsQuvkIxuXyYSmXGVjDy8OqfiZB
vMnLDy2ihSRkwXx1VYekAShiNOB1dKjZs+GiikEgMi2g/ZZzq9h3ZaXstNiOPCcDy3M/NPLj2y7+
Kq6DeQdcP1hVGa8DxI3bdW06PY61zuz9bZlzb4PG2n3mNJHg9HgdlGAGqFREdgOIaoMNSmMh1+jE
hBlpj8eptx2UfQSEjraDaupZnJrijeraHPPgGfV8VaLFwkVBBRKiv4d2nPv2vL0uBjIjYg7EuOi7
eCI5c8O1CqT5Em94B+wFqmVUM7qPI3SQUZtLJOzypCW5CUqMZSbeqsgpdFYBy+rTCIaZ+tjZVGC+
344gowfJObprZne2RAMWzSmzDWZ0kfXaCLMkdDQdmuSCsWpeIpcExO3gb7JhzEgZ5wSSQV0j4FSR
QlmAiH0pwda6G6DMvASmESA4iullRKNk4lw6IBZVOUxqVukWRe8Ogwiv9nqLo0UX+w0dukhnIg12
u+XMVV8sSRlBpjUNbrtq+7z+lBo/UkV0WIoMMSsGRaF1m20oziuj8i0mcu0EAkat2QRGLELXv3bK
20ExS9UW6VQ1xtz4TYd6prLtjcE8z0sieKa+erUQn8nV3DHLYzWlA5w0zPSxZaOnuEzO8thAJGVI
vqWK2bp9vU0fMy1pg7f3+6skERlGt7qKnhC66jCXU8cus7hPsGhZVobtUoVrVy3u1uiHRF4/Jwq8
5W2Dr+6nZBB0HKYBGJSFN9qtl6SV0UzZitvwEtb31AY1hhXQVsLU+qskPmOHmVGptQawZMFOdYLg
KrCFv7SsB6Ecymvax4slPH6hzGJRg9DtiNS5LopYXRo/+sd5MMIijJ/7ewBCfON+QrtcBKFS4gMf
QHmZbW72HH1c96KaxevtTbP6+xuYLbFElRynNu6qaYqE/vSpS0UypVxHQVuCBtYWcNqx74rGWjf7
olYQrZb8oY+N9mCUfXRqND3axaZtf9E6VbSK/Lm9ssqkVqqojhe5lBvfLPwxoOTG5jt3zTsnRnql
PpuP1D8tAdt/VxxbJDMhD4EFFiUVOIciptcG8RhSCgbwG4wzGVW1bUlsNDgU6xfzqIJngSo1BBbp
vpDV3Be/5LhriiYt2TEA1XvVClIs1aq2gJmjmADDOCogivf2XuStKXXMqrYD4udX3RJNBAKjJMsw
u9WdbGR+k38p9XulnL0kF7FW8AIpggwAlgZ6j9FdertLWqurZKWrEUj18gOR5nuTCQ1MZywLQYR5
DVfDhtQUvNoc8lU8Gm9Nzf282WW1QBXM706OiisMDnUi5Sepd3sPvJ7mFUEcmhDdFLrKq1cjGYfQ
Hb11oDdjMAF1S0apyiW59rXYN49lEB2klwY886ECvnNFeF3jhblrc8wzXI7MrasypcZzv7xvwuhg
nR34Y+PZoquuYGDsrLZabKwxOi0AoqZbIVTnUKkkRJqY6ef10wSTiKyC7FzeCq/qovmadtaaSzUy
qvHzDHlN+YGY92hcs3h38zYaSb+AX1rWVKBnb/3FThUVNAKwFg2qZ53sJ9VDoQSECfJhW2PkB2Vg
MUSXGM7eI+ZuDfQCxE/OComWIMga8rHB3rMmd7CdXWflfgaeMV0qd/+PuS9bjhvXsv2VjvPOas7D
jT4dcTnkqFmyZfkFoXLJIDiABEiQIL7+Lrqq+0jpbOc5/XSjKlzhSilBYtjYw9prlaL7Xyzfh/FO
/HrTMqn7EOPNmbNpaers2LUs4jRBX83uX8cPBU7igC0FdzxMCyiYP06pBMauHghGQ/UJwi51YYGo
CfCA7RrZxhvBUwUfcfdrc/ZzngGjIqKGDjkSrGDtPVlIVGTDhNk1vKhiuqr20B3YmF1S+I/JfbhB
qXBz6X46Y9RQ60UpPcQffngKQEYJMQlGRZARMs0N3KsbaZXX3RB/+vWLndmgiQfHwgFsHNoYp8VC
rwpU3AWYzT6at4O+qxaV/3qEcycOwbm99tOgwRmdzh8XLGEMKZoafYb+NlzSlbEb8d43EAdeVYWV
X2xtWr/uY6wHADyShlCyW++EU2ZuY7p2coTbI242mwDcuG2WGPB5mswpbDiDl/hCzr7f+wFP7GRQ
dmYsS7iD1cD2fd956bDUd6pzIILe39S1fukboBSDuIgCsfOSccmE4he8/HPriN5OLwL3C3Dkp5l/
ZLnDcGYefFLI0DTycaLywjpeGuEkQWDCgYW0wQiOMN/7rs6GhH779Va5NMSJIXEa4qklwhCl6FP0
1aSL8/DrEc6e4/fzdLIZpQoCtL1hdwS3/d65UtcV+NeuILa+ot6rArziZoa24SW/YX3ynzflP5Zn
ffN39UqH10PDNN5sNZH2tdBpmwWFvXFzsLTTi6CYc8bj/Vuun78bbgqazp4GvGXXT99Rq7/TPiA/
FnR1/jfTGcPHw9bDjXN61aA73DPRn+9lZwFL12jIT3F1rxTmuFKTu4te0JkoD6DKfwx5skkMIsnJ
BHi3tQpBqwzt9lAWRIp5LJID+yYezfWfY3MINooLbdo/sxzgHsC/4CnGLQoxnJN7wJ47STtN1oW0
MzAy4w6YN2r/T0hhnrNj70c6iU8S3moQ9CY9mn6ru869np7WqmuETLoa7u2ny4XWn0lLTt7txL+E
1QSHlMK7rWUQ76o9hICLzXm14/eXbrdzJz2ASh0gwCBdtH+UWt9tUBD680RGGMrl32jw5s1Pv96Y
Z78fQAr4ei4oOsOTA8DdTvRWGPa5bdBmOPj3aJC6wHJ81u6D9wGJfRC32fEpRMTu45i3S7RGbmuC
dkg7SF2vGdqD3ra3l5zkc0f6/Wgn234i4eh1Ad6Ijl0BofiCRXUa+59+PW/r9j21U+9HOTGPPVnC
kLl4J4QhySfSdfMumId9SDr3eRgmcaladHaTv5vDE7vYLZQTNLevh1mhpB7tqrz9RDYrcRnbdLeX
tt3ZNYv9BJSb4CiB/3iyxYNlElgxFxrhEJqJ4MKtmh1zhy6rtdfmYh3k59dDbO2BwCYJPeitn5rH
cXEdM4fRGmysqFaG++UIvEADZ2RFCWp6uJhl/3mffBzyZJ8ot7NddL+ge8vXooDVDueUhPVyaAR6
X9Jfb5czRQr0AvqIbVAQxiVwyoNrC+R7aYDRVrj5CjhonIdys/ZHBBkjGxcGa39hyJ+P9jokXHEf
U7uisz7ebX4fxYYtcIxXARK7WL4mXboWo4cvJLUOJE7b20tFtZ+vnI9Dnuwae1lAu0cQxQm79lLX
iq46J3klxkl11790sXekdVQ0pDUX5vfn44jF9P2VZWaNOYKTxQRnuYwtO4aczfJYgoRuUtGucz/X
Mnq4MKvrN308+BgJcXEC6QpwAJ3SJ4+cYn17zCrqo3/2Ma/Ya5RkCLR6ad5kvx7v3CKCQwOhB4qU
6AI5mdFqrls9VZjR1qFoOiH3ImB3vx7i7Ny9G+LELdeAZiGZv75R5WetLzdLnKRKxrvEuVSeOONV
YvbQJuoBl/sjpfhxT5aL9vjiIFWyunfkUB9XIHn4BEV3ENdY++7x0o48c1d/HPFkApWCSlc/wpCZ
bzagsuhwfwNJx1W5m94unrifE0EfxzqZycEhtkg0xkKZImdHvhl31rXa27tLd9wZ8/xhpFNSpahi
aorJD/O8JoKGTLyNuxn5Le/tcj7t7B6MAJJd/VbAaE5cOTEhJdL6fpe7/R808rKSXUqCnrXFoAxe
CeA8hGant6mlPDbUAUYYrljzra/2hH/59S4/k5HElL0b4+QGpTR2TNdjDA0eKnC29siexWmooQbV
F3NuX03XmiLEsJ5YmfL6oj3+GRW3eljgqV6pLJEZjU9eMpwH6SUNRaxRhNf8arxComsn7g0yMuGt
d+3dsE/jmFJsT5X/kBJFEQoSz/axuu527Lv38usJOTfn7x/nZD4qJntXWLAsS/2sx2YzSgYRa++C
/TqTtsdbuyjPI6/huX58cgstWkaarW+9csW5hbOr9iMq9MlDnSVf2R38iS1HILT/9cv9LB21Tva7
YU+OfS2A9nfXYVfeDv3YbMoSkSRD+plczZs1jVl9je749aVGyPV7T68HwBBiULsBu44X/mjgzDLj
7o+QoXWYLVLuUIjfjmkCXYbaTpULTBbU5i5cfj9rga4vCx9tpQBEX+sPa/EuSLAaFTDu4/abs+qp
PS6ADKx9T6xOPZYuVmGe1kzxlAbXY8H1J+ca4KlMbP4Z6NtZCx8CvIj01RpOnO5yK1ZCL3LdVjJ1
D3aBGB4mHqz/Y1Hf6W2Hs3V90X08t5ffD3oy62IYE9sQeFfratvJGuqya5bx1Mlw3oGNS13UGWJ5
YXP/jPrFxANiD8zJyuManm7uiYWLVAq7bMz5tylfk/J71B/vxDFIw2208ex0cjK2pfoYu+mSlpch
eef8kfePcLLReTdOYTDgETjEGVddYG97Ywr/CIX2S00Z5xyFEGSrceiuefpTJ6vkzOtig6Go/eIM
92WZpC698fiFWOfcEVq5OaCBCkYJOLAfj1AchxIDYQeRke0aTaq887w9sfU3LuvXxW1eE61occFg
rHfz6cF9P+q6xd6docVvy35B+JYnNoTPSBl+HnhHM0CtRaqa+GYKq5sgUH8I2qIJrq3DvARYIJ0s
+bL4LhLpLPJTqMTWKY3GCtoIc5vPleVkvdEXK07rVfGrhz25kYkf9SNfHxZ0EwV/UdvuU/Agctxi
EABLm7dLfttZC/N+dk6suA2WUW2txSB/295A3QY49g7V3+YxeRg2Yi+LJfd+YKfXDv4Y/zSFDzgo
pB7zIP/1Sp096++2x8mGb5N+SkiPR3GCz930AjUDsHNcsKhnr4/37/uTJweMfLlOsH2Y9uGBLZn6
NCJbdyQAhIJb5W68d+LCRs7p+VLm7Pwp++/tf+ra1U1ozzHD+9kez2m5pEuN4hQD+Mra/Xomz5sv
yHyj+myvsOjVtrzb8503DMzmONCeStcS0ZDVR3kH7uvt/DJW2Xyns+GKZj6Y/VOZkQIUFJeYJc+u
5rtHOHGKwD3V0IjhEZLgQc07xT5R/fnCa549Le/GODEotV/HbS8wxlD0+wSi2Ck6X7bWJ4y3quey
O34cCy+TB9DX/khvEFQgq+BCmLWO8tOZfZcBOCkLLJ4iHhhcYGDCEY5Bl2pzqaXoZ8nX9T56N8bJ
gkqhpR12cARWJ2vQKX8cnxfQATugEUtuVvmi+r7egjgP4q8tAgX9JKDjdpk17eweRi3OsVFaCoAz
+rixTK38MlDwtdWhvQEFpHNMMkun0zOYgQ/iCrQ5oJtVdtr1xa/XerVDP0/yPwY+MYyRiDxo/a6B
hIpBmvVtgkJeDx8shGdUXjg+Z7duYCOdjyy3h7jl40u2NCp1wuF0lMMTtKrSYHyI4kvEj5cGOdm7
CTNsjg0GcfpbTl/Cacu9x1/P2bnFWmuOKwZ7zdWf2HZKashWLgjv+sl7s0NeprOf7KYx2o2zPVyw
3mcTYTBuPhpXEVDap9xYIZez54adjSalKO1noIdY+TYn7MVqYpaaUlzrKHn2QJMSdxAa6cgrU/Ci
HeJcMAtnY+h3T3KKlVTSQJaGYq+s2gx1Qes0EtsoI7drxlGRfLl0i55by/cDnqylcFkZdjMm2gf7
i/Xk+tCNulS3O7OY4FADihGKCWBtP229mudBQ6VlEHkT6GvPBrldqB8Gbm2wU/+Msf79m/4/9K27
+/NYDf/5H/j7t66HXjGFR/Pxr/9527/Bhsi3t/H6tf+P9Vf/+0dPfvKafZPd0H0fT3/qwy/h+/8a
P38dXz/8peDo2l7u1ZtcHt7Q+z/+GABPuv7kP/vhv739+JanpX/7+9++dQqdVvg2yjr+t78+2v/x
97/9kJn49/ff/9eHN68tfu+G0TfJXn/6jbfXYcQv+7+h2RHFmhBVL6Au1kTE/LZ+4uIDEA0kwA+A
/BvN27AYvJNjiV/yfovjALlvgLKAcAMa7G//NnRq/cj/zQWGAV43sGH4Xs/3//ZfT/Zhjf6xZv/G
VXuHDthx+PvfTgwkGkASlPzRiwy0fAgB3hPHhoxBP8d9BYb4IA+YP6EW6WS2rUG7zwTuPTd8+Zes
y18DxsjNovkgRBnro5UU7qSIqKssMvaBOU46l1GGKyr1HVP8eiQ0i3y0/m4C/CdiTkAZYrxleGpb
grr0oJ1JUk6UrvU25EkwpNFQRs4ec86G27IP2BuxR95dJQzU4Gk7lyRJA9q57GDBNIK7to3nJENH
SvyC3pEQWg+xq4Md1I8o2qfpFIwG0pmUho7YwHUCFt63K8BqoFHbypdo8asAMoWuRGetsTjIv9Gk
VaUc7ZAQKCr5CseeBHCprlHRprPx05wC8tTOSpWbwenDsiDEJUk+Kr50+yhZyM1SOi0a4MUkdKRT
EP6H9ecyGheORZPxC1rQAnazNADBZMqTaONb6qaF+FX4bNO42pZI6n3xPI+V2ySSAYSQB0tCt0k6
iUYOG9Teur3u2KAMTCCiL3pY0FXdPHqmCsfc9GZ2C4/EIE1QSydArUyspt01hHstMgwI95tt0rVw
LzdlLWsntTQPRrwWiSGEuyxWOaeN6GzvKjDdQl4qOlosc7UPwryki9z6c6Dskj2XZk7KfT36PNgk
3ezSz1Zgzc51JV1c31bjMzRKN2x8op4ZvwVt21SZTScwnpQu4bes0e2QocypyrSu5t7ZWh3rnzjo
YCDUC2IzYCsdWXQ+QG1ZP4h2OMgZcKwHv4lFtdGS8t8JibslT3THyxwgcBCbey7SkjvgRWYgsm2n
Q1kZTAhRBnZeXh29eSLQmxpwh2ZUmQRtGcuA9GG9BGOUy2FGCXKsSh7ceOAzaHKD6uSwnbUx1rOY
Y9H0aS0ctQppRlztmwSNLNek6mj4VQReH2TTEGuI+tqc32u0LJRfiDejP2lxaPzFtYfBzafeidi+
nDpXHOdxaaI76vZdlA91LEH7u9S2fm3mUtrPfbs4cwEVuNG5o4zHZCfqegS0aPBox9JQzXCYACaB
+uxoqjjiadXGvEsVaJSqAiQpwL6Cy4O3ufI1uFHtgbYoFES++iNZJmdCLlWANzQRwGE/TgkUG/Ze
H/vdVWj85BHPFHip0wSzkxKZ2FXeaHBY7BsoSUzoth1jVKXqKpkPo2aeSWmDavQm5N585bbBBMq9
0S7dm64bB51BqmdCstajwgBg1kTVWAiDS/G7mkpRoXgh6YOKq6RWmQ+L0IDJTrtS7huXj1Fa1s7k
3Nn4jzl4FpluqRVJSCnOc9Bd+1MUg3W3q0yVxYls2frjlKeEt4TuA04WDdZn6Pal2nOrcUPjsfrc
49Sp+5DKmONOVxB2yCY5M7odJnxeVL4PCW53iFTPtlOjZb08ecLEyk9bb2qnVwMekzSKpFOllFr+
K03mCvoIvS2+z0tno8PSbcUfqu9GUkTwCetsliAdT2kXUqdg6OY9Bgm1Aagi9YLnrmr7kfM6eDFt
l8wpwwO8jLYkQxp4c9+kijvwimkZhrdirPj3aGy0fahMsCCREdsIOGsquyZrQw0xg7DsrSWtJUPQ
6/U+9mlMyn0H0C8smgwE9Htd53UyAg33epxGtDGWUUCvYxH5egstvgayDv0yBXkyWHadN2E11W/Q
fBTdq0XjeanTpGdWdMQNouX91HPhvQ7Eimu2S1DqqLoUClMLnqSp20B9pQ0gjyqHAJ8VafBe12gx
OMShWkY7l2pe7CxsDPO/jqyqxdaEidWYNBxtPEHaLmaSU6qCMSAAInNJ2iarAj3LL6UZJvJV+f7g
FfbME3/XqS6OunRKmslHMl40ieAbGQST/aa70SlvJ5/XfnAwpl8i3CgjWb57bg8a/zaoezTdB0Mo
N8ZyOqiDEhu7e18m2HVB0cI26jk3NrebzVLhQhxSSyaNBJQrsKgFRQWifA/oJ009/w+lYT0OtJ6A
l4ssFceZVOGot3wQo32A9z6JzF60iXaNsES4Ebapm6ypDBSsPRMy5/NgG5dtR8tX0/d4qiAty4MA
V35aAd8evYB13P4yeJw62yg0lZ9WBgmvL75XzmrrQ4k7QvtZk7BdX6FvtU7t0hfe7Rgw1zk2VtCH
dyWp+nkvTadMTmy+eNDGm7ymEKj4yCsOxna5cYbRRe9AJSuTgVO1TJ4rw+swXQzkPIvOtpnaBDB5
fUpRy5V53RqDYDkCg673RHjTlfvQeDo5ugR7p80I0Jo09/lI1z72CqG9shfq7yBU6H/zolHPr7NO
9LghUQRpFYebGnRVs1M9N74BO/ugqW6ewqarSpZ2JDL8Fmz+Mz0OcxUR5PWGpsu4pUG73fAQmMya
Vwb5H4hvXC08li4ctFi4xzrpliZDr6NVFipoHIDVWDvSLx4F2YWOE7T2ByCH7rOBTsm0a5NBQ85J
irZNfdq7w9ZVfQjCKcuVJfg2WZMUbWT3JsnsRLQRKDmj5r6CxagzgmWA8IZTNSDekX4zmAwbuYaU
ZjeBMUek4bQso95Nok18mfUQ5GJIHw2+rVPHWVqY7QjJpCxse2/eumO78GcsKPOx8XTUxAraYMbq
34QUUFPIatITC9UEkGvYOvu1v3aSEFm9NQ+OGkQNICkPQvuT+BkkTVWHInsqdV2n7kxemKsvuISn
1V8Am0CVDkUIaNZHK+TzZIxa+5EG4Xe2SnLDDRHblUldF5OB4PhfpeZ/KR76H6OcD5HRL6Om/w/j
Ifjs/3M09H/Nm/z9lVWvH0Io/Mqf4VBg/wZUD1CIiHnQ44IS1X+FQ77/GxgzgyBCit9GBtJDRuyv
cMh3fgNHw9qMl6BYirX7Rzjkxb+B2wtN0wHEq8HngO/7F8KhnxK9QeiDs2tFyDiIGX4qV1VmdIWa
iFu4VfxCzBDe9nPNs1bNhXDcrYJolwfkaRWQjBufbkCSXufJpJ5pXPepm9DnniGcCqGtl83N4F5I
Uqzh2Pt81o/HQ2oGSOU1w/Tj8d9laGNaCSVF4hZGV3dIxyT3Gud/mXuSBU21BT3oYSEo9zTupZ7c
00QCACFIz6zTjLwQKBhWrMO7keGek6AfLegcdN9jjdpldz+XTV7qaPNut/wVob6PSEGSdmIJ0KyK
gBT0sCguBdBQSU6C0kYxEGWJqC/8LmmrzIl1/WX0xqXM5LhUuZbQINVayCsxR+LZNzFMMWFB3yQp
yMfD1xheFKjCBlXvHUm9wvMneUBGC92UzdzvnJH+PlFbZTN8pEMHQekjLofkOgA2ZGf3brTsFz9x
70eb96mZpuHeSWT3SOwAknsSna4Zd0r7NU7qoUo7t56dzCyVv2EIXjKm7eXIOmJ27TiHyCl3w/cW
4cZju1RyM9QeJG/q0W7GzaR74Moqy6++O4wuX6dAst/nOkjMxrd8fYTmQNCC/FM7ORhQfImOlFVI
hut++T6P9VjQZgkLnxmnhC5BJHYlY8m9TcZhM0aDzVId6+A5xpW5VWT0Vx4Y/Q3qo4Bp+31I06Q2
Yslmu3G3s9Rh7lSmF7ltV92Qlg1T1kaSadnEvgC5ecP1ITaRRMhXNhvpGPrIW8vPW2ajs5gmxiqA
q+EFF2X4JYjsOFNVEt5WXhCyNPYU3U+O6r8OskKcybz4liwWK0LbqLz03PhKV9acDWVQbsJB+9nM
NSQvdfUWkzqOQAvUoCOnsmeBm7r2qxThiBvvLcvry8KPCf9Ko6F/lnB0/3C04C9mguxwEAzQDjQK
TpQny4qlo6uGtBed6vdRS5PNKEL7aijrAzTMUfFAGwvbuJbrK1TmHZnOfOLFGAqwmws/AD6DkmkX
RV2892Xjf1Fj5T45AVLXpn/RfL3TR7WkHZgJ7iRt+aGspuTRONUX45ljP1ftVs2E3CMJQ1BToWX9
IrXCPRzXc3wnlKpVSpB+aXH5BeJl9O2DlnNYWLOv8iVwlkIQPsPshHC4LHAO5gQ2J4d6qEhxud8A
v9hksUu+gKKcFzTRDtxkdowqcLpW7Rf4e1OhKJ23kLKCag3gJ0cXPXkZFQP4jubRSamcctjtKB/t
edy3tnpGduAQd/11J5edx/pn7YNmTSTzFVIBkHMhgcbexNxxyadDawWr18J9CQr+0Okz6fAY0S2N
jhHEt4cYgEOgFr6jH48d7EXtazNuY5G0hdMRD13OcK7mGR3jM9kmRgF+ImSNEw2GLqKaBG3yNrvp
4w4SO84EuiLk9jfcsn9fppZuWzrBzzfoXCxLlNmjfgg3jueZ78ASVZ+dWKHKQ7r7jvePldtfa8vZ
67jcNjZD62FpssqKC2Lxbe025L4Rza106gfYfoMNo+xcUC/rxAyhebst88UfN44Cp3QzINvvfxkU
1xsn6p7aEVwBvfiqNAvSIYieeZAcBmnprEfOC+WYcsPKASCMBQB8yDk3aeBazv3cjtsQ8dCwYDtQ
K9lrKBmNhn8JRQ8AA4Ml5FM+++y6M/JY9uMGfWXZWIXPykqeIT19XAKSS4exLevscNfgCr6yCVq6
aMV4pux4vJoW8omq6lNXcYTRTl72YQGBvfY48wHmHFLdYV1tBWHePvbd6kbXOJGRWV4Ro/OU6Q4Q
Pcd5Jm7yJD2vT+FcZl7PWAoRHnCkhJhCW91bo4vQvtoswygfLGT9Uy9ZrsoaeirUgoZKr4cNH6TJ
ZZ18h27kPWbthvLlMQ7gA4uu+ToMMDdlX6jJKchsMhnYz/Blm8yMo7fDxZqR2nyeLOdqqOsrPXZX
UVJh33qLzOJJD+ieGz53QZA3k32kvRl2Ig6vIrYcQmhPIaGltkJOBXKT17rp7sa4v6nsYBfwMDlM
wN1KSJCmdaC/msTs0dJg0rmuHwnSRXMEQQskzK45wBvJUr4SyUUWN9HBH/mjA087S5YoD2RSlIQV
g9c80To+lKO5of50TAIk+Jh7nKR/uwTCvgvnud6UdHlQQ1UdSQQlh34y+1l3nxfWXidle4sNU6U9
ThxmTyCCswGhTez+cTDkYfTlDRRtrsU4bwIVHQM1qqwZhNywOdE3thCyIM1gpb1C8NUnW41iRCqQ
uExNyDN/8bw8Kcs3v/WrQzOQEAwm1YyvrMvN7LTeHuwH3zxfOvvEZ2PmWXLjOWwbDUse+/VmHJvl
CF8aCZTBICbFDH32Etoje6o/IxEO9cbweySGL95i3WpwbRWJXZIXQY1/oOjPhzJvP8UHPQxvrUJr
W82i1Dj+zh7Dh1IBEcfiq5pyZAzHG7Q9PEMwxS/arlMFBPlw6nQWhCDys9n0u66joIjlsmfa2aJh
aKuC4WDPcaE9kTmL36faYV+ruPeuapf/zpT8qh23Kmp0JDupLfojcvHogwE1WiaaGlKFoi6vNfFF
FgmgpgZb2Klbg61zmFXqWAx/0OWGKv96SLoN/FV0h9YFgrarYbJIblGQFOHb/pCzs6/96dkzdMmR
seyQ7l4g3c7Krkik/hKq4AiPBv26yPDA7IdugZRIYU8SvOqB9aSCCIFoDbZCP0CFOKjdnWuTx8Hv
+4xWfnAVqelpqscZuGrgKxph/JvKQ6FqGLuliP1Spo5bHqhbyi0yACxDlhTFe+1mCmY3mycMKPUI
kuqSLIX0CUgtJKjk68FsmKkg4ebTjkKIcA0dS3FHtKgfRtnXSN3zglRRxrlOQpx8yR7bQLgZcdTd
ggTwHIeZDuv26+TOX2x3br80zqJe3V6GV4ia+2tuJX06zK11187xhsuQ3LmJop99t3wRzCvKucu8
WN3SaT5WSMunFlKZ/gTx+TayoJI6PLpes5UkQBRuYqtMNZibb0c83EMry+g7ixue+7Cwm4j3uBlI
c6wd/C+FDNNtOXDyzdeumxom6n1jTUgSk8Aqv+tRj1UqEZbfl225vLXAl/xej+0sgUVgiy5QFpNt
1vuTv6RjRdtwB1U794UCKpscB0JNuK/j2o13DXW6+qqK6MTTQZjSvTM2q8g3TWlAa7Si2yrGbZM4
L2EFtwEeGrRSIhZnHAmDfYLkAdujv5R0R1tXcHC11U2PXKomyHskNPuUM0Y/93wlJXVLt71tFtDm
gxNQDC8T1XQnI+MhF85EcNVFRD/iELlwOkH1NIjBgClQ+98sF0hP3ln1AQiv7jj1PbZRpyJDsJsH
up8H37vDhW5dTX0dfxIVix/ihvl3BnjRPOznBTDKYRp+Dy2WXMcT6V5c0JhmhgXzTRThkLeA/qfc
iHYzSWFuF0EXJ13aGIZiiWr5uMSs+mxH4C8cHQ82tmoSPzcjiw80tJxHaif9YdId20BPdf6OioF1
HQdkNejep3ZN7N5GyFrcNaKfD67BZrFpNd0unuBuCvhtcCskrn5bevA7xyrezMxR2xrCjW3ah370
MncxAMYtEiHSnufd6BG0M8KWbXjVJoVlEFMslnC+1A5hkEAYjanSdgqRYO3RlwiC24FsZC+aPEK9
5N5GWTUzlWsdraWqr1cWo6OKApBjENKrlC3deCPg3Edp69KapmTlsos5RXQJv/vTPDjmsW3KDlsS
xYrU5qq6H5Yh+YzsbZN7hJKjQIHc5J3rW1mipQcNsKW/amwbmfmAScWyeumnq6VpWj/FwiWfR13y
O6sM5J1pRpCXKSdqYIjcQcJZnYMJmWYeuGgwNh2u4k65B4E+vjmjfEie4tqRx2WK7APSUM5B+BT6
9FiYuEkdDtgX7hQGkrrYqo+gMuq9NOjj6C60ZXc9LjZ5I2pMHiw6mxd41HDcQBKUJ3Gz2vsW1Syw
zsB/r/wcOX0PdUAvzMaBgu3GiwGTnSPPRerPVrmKKnCgaWuGY4EWroXDh/JmaykqZF83lDr1H0sg
0c9S9gkEZxX0mpFs3gbhdDevMlS87qD4C1adtG6sJnNMXOWjFVtX9VT2WyMM30/I16Fqh2pKL5ww
BfzPfai4727mzoYoS4CSSOlhNyAP2qaauN7NIIGEmnQzX4V86NKKtQiZks4USxlbeRn28dZMZVP0
SGbd+dRBSrDpv9RLiWYAr4UHOcxRwZluNzXXUDBCcaUQHiQcyeBYBXRpxqwJ0cc4g3oTvMMLfYC0
APqxS6/bL03dbHQb4iac4yaPKUvyWY2wgy6pqty30WeM+iDNk8Y8wajZ97yqf2eDK7aDgSI4sofw
reMQ1IJkJCOU7azJTsfSh08wySpnjVTHWhi2DWHeirABmXPUMkydK/n3WbTTwyo5tuF9vPJY99UO
gXebQS8vObjBrPIBRO8H0OzJApk4vR+TKsztemgzgT65J+DCwRBNHNxsVeNbsNFOkjogsDxGszcg
nFDjIYgxM6YBeTp0EJotoBnNsUG0gw08B5sFRDdpaTXJAyowUJFwpF4Z2IJtUPY6W8Bht+WxjXsj
9OBIOKAczqnjVJ9iZak7P7bGr4sg3aNuSRvtwNjBn8LYqP7/sXcey3Fra5Z+lYqeowLeTGHS0TtR
0gRBUhQ2vLdPXx90+laRqWxm3x735EbcOOdoC0hs9/9rfQtn4DT/UJtJXLVVJb1xxzaCSWrm+iJT
IOLN+ViTZyk6UOe5HjkXWjNy5xgSDXmMPnOCK9Pkoi/qujrU8VRAW1jm6nHUOPAESt718XaO7biG
m6oIgpUKQ9uprNSbiQnZemJOwzstG4nzbEUBAirWDdqoUUy8VlrP+2KwFvbtpKqdIFL07KczptKu
1gd0pqZN0q1L6aSp/YJ9+8kWZfjU2lJy14Rzcpeuvlw3Fop2I0dlhZYmmufLLg61baNm3a1uprqn
xWl1KTO/aXDpxn1q2eSSJxlNtImWPo1b/q43Zj9MF0I0/S4vLDBfMr0fdhqndzxqFlyXbcmJk40q
z7yrqNP73aiGCuGKtJavujDtr1WjNR7owCyTZ3Z9cl/gyhm8eFCXzHXaSuxSkHf3tjm0pqu30qh5
dduEl4oxhHxoMndESSVtUwxx0MtZvUu5aSxB2DbGcyNJUCurTqSEKbR5XrgUIsUYSAV1k4R34jmc
WrnRjJr0Oyo7Ag8yOw1yabK/a6qUXnU0dIOkcex9OnU4oROOmUNc9duWHv81fT/rfYRleI/MWk48
Uav6Xi1b8yqRuDCFUzXtUPZkuWemzvg2s7rdNIOJ1r0whs6jN8xHUpDaWPgw7SOCvRqluRF6yCnM
GSrdt8JW8oQyjrT5ra4iPBd6gFtq3XRrxQJhRsku6049+p3MnOc60KKqvY0p+1Ruo9EAo+3E1HbU
sLs0+yW6MCXL9jq+t8wrIHB907po/mHHhHeHtVQsrtZl5C4YKch5eFLRTp3XhlWYNG8mgijHL7Qm
eVbJG94PczPss8Ix91NFhLqXd53DNauwRrdP9LpyO9lu99qgpC/1UscvVizpb+bUE8vn9PN25Dbr
K5OwiUwdo9hTzND5MTahknqmHlFrS0eruG/sdrnIJjt6NLp6IX5zVIzGg39s/qaL3qKgGJruLdEK
7UXPQCJFmSEabyyH5c4wlu5mWk9OXr/Ew77ntPGtl4kdXOy526YdDSJKt6pzixSteC7HThxoTKs3
it01l1M4Ro+jbdeXCQ3Z0g3DgUogx/fshSJOHFh9UfhZNddb2sPdg1Mrr5NV53dQLQtOLDMw7Sxt
Hks9a7bzWKuHUqrSbD2mNTEhQiU3ljQO7eu4y7MHJbF+tyYL8cKfU3qiNJLZlYYGd3qxqDtnTgYv
S2X50ta7Zifp4biXuirfrD1sAv+G2hHc2c1wx806pEckEynpyOyHeqUdSkRGtwhfxgs9kVfbbE+Z
Rw1pENPt5EKbhCkbl6ilNzUcx/s0l7iMSVnCQd7O89uxc8bJpwzR7viVx1fdWnnQ611kT70gRbcp
Utsz6qw50Dh+iwcHdGFrgkNNIvl7lljEzxdtRP4zfzdWZkXa9IRPXpA9kHhLq2NvtVH9ZGZDWjUM
685Tm7nZW2lo3cjhTO+tq/PwIm9n04+MRv6e1rFKI8sKd22WpA+x0WEIM3vt9zREFSc6a6HC1+ZE
GhdxMf4QTikVrplW1S2ElujOzsf8CiGM5VNkrAklGKykcSX2oBeRxkQl9+VcHP5U4cJUX77JiWVt
1EVnnx5KaQmw6DTXVVkT9teJ8WY29fpQCH7aTFuGfZiq6oEkT5Ofz5L9JRpxKYvCfGw5ET5RSRIs
h9HixcrouB0t/4sUeuFNioPkvpkKrqGqSvfX7Zcl9M1pKlDgKGa3saRa2k9wN0yv7KitumGplKRL
ZtZ1E3VykHAcIjNmoF1aFpCDJHVgLc2y/dLn09YKtfaG/nFGQXpAgVLlZrgv5Rg+W+bkF3GccJSK
TMj3oKqoaujLtJejaqI4q2RvzjJ2F/qsOE+iGo3XWO5hjQ5N+pi2hbinOGHcsGp3LuWF+SZ3hPQy
psMY2Iuwr8KxUcZ9GIrem+VKXNGr5QbgtKFiALlcjE3752hLKZabcK0m+V5hn9xVds6es0w/ssaZ
NrGpDm49da9p046XxKKOAUyfeK/Idr6Hm1TtU86FV1AEukDq+8Kj+17fRqS9e6JZsrcm16Tbij4+
BWv+ouYzoQdSz/cdCq6yeZ4reDOSpvaKsnBuCaTh7NhKiuxiVyovspymQW5xykhLpEBDJ1s/qiat
wSTX0ugqqLR86HpMOX0xwaUt0W5u02Q3D0K/CnPHuDXrtRHditk3EGO4qjDkB23WdFfQsHVzPl7V
T/WOilhiFmniqoMaT67e9SYwyynZdqwEBRnqgx4GEgtMRgV66L7JGQuOyyFiwiJnVLPf2VoNoViZ
IvrbMYlwEmlRXHRGe9+p4eS3vbEY/pJby17mn7Ca1YRkikKr3dBu02ebsudGW4CCLFYqX8XFtIDN
U6f6QV0KE1GA1Oo3HEoqr+O0vQlFqj6POapFtxRiwdRU04vxpmSSn5FYiCuUZcmt0+rZeyJnxh0C
vPR3qBktFbU2r342k21uKN3TW2DTNfxyoq2hU27o3blxknPq7z/ZPp/aZeSpkF4H902nqWwcN60k
p+86lRJVII+S4tt9tWLQBzt3HZGk14U1O/dlNRVekw3GRphxGjTDIl9WyIuSYqbg2iLkk9LOG8Zx
m41E2KPYVGtv3Y1v1Low/EmW2odZmsy9kPNxP9PRaN00HqLfYRt3N0UY5lR4Zto0SuHZEEUv7aHc
0fx6N4e8dKVx7qH+8zmOqVlsu0jL9n0ddtuve2o0T48bh/RIQUlhSoOqsHIFP7fvokqhrCjaJKhL
iQczxHiVmFFysNKRmVao1Hm5i6aBrhbNVa32w7ekrcUWpfDypuZOSqa8vN7LaBzp15o9T3dJlZdb
kY7ZIVyk+ZBKCIdcYSz8cUA5jW9mk5WvTtvPDwjQcu4l6SxdlHbMbQzu7bwdjFVanqrrCrZ2456c
kFahR8lu1eY35o80LZdtkhCtG+pZQilRlx51R7KvZwTjs5fKIgmS2hwOemYVV4LyXjBMqh0YVZO4
HQgJLy+74o0pL9/J9JMOHGAptIyjbA5cLUf9radYcil1M2fh2swUtxu05deiZ7gUorY6iHBMnvTO
EIo3h7MquC3301MDWWGfx4X1mI460b/aZGyGPivZCyeV9hISg8vCSdMtJfVhU6iZMrjN2KIwWOLo
wcnm4dnUrJmiWu741Bf0a0SZZB3KiZ3RzVHYITbgnseN7izZOx2U6opKsh1kNQUBlb3I8C17LF5n
NCsbaRLLBbmmdCzLxTQuOE10riipb5ukPG81bdQ2Yspknrowd9gwzX2CGplDJqfWLhm0PctKf50b
s/TAcZYrYF0UzVMRpqGnNEMX6BMFZFQ680VtSi0VlVJ1iX4b75qF4Gq3HpPiR2eXhFMUyrBRFrl5
By0/fAcjo2wjw0noRWrqZpbKfB93bbjrGr0Lem3KHliEKCDXirg0s4yeo53s6P9N98Q5q7e9No+B
Y5JLQ9v9O6rcmXKvqsYI5HJx2Sy17UVynG7VvHIexrbKL5NCxF446Mq2cQrzOglNVC/CXg6jqgmU
pUVsvZdxXd3PY4gcUprUfazChnH1Ugnfc03O97qC+LmX0P7VaTfcEr9BsUdYE71HW5vUn+HQDXdN
xJcXONVc7WSUxL9MbmBuyhp3abbhlHjNpI+BUcj2hdIqA1ob9Ia150Sz5q3UT3o/Y5/S8SryF6nt
VwWV2n7jP21cajj6z2qZtW2ZK8LwNEq5Nws3mxvW11snL8JNNlsLBZ45vkirODzUg8TCjrLzRpXy
2CPYRVa8uuPmnTZi/KkCEsXJRCXyu1Ct8FtVd6hW9ca+1bVCfxUpq5QzOPE5t9xqXfq07GI2kLHk
UfKENqIcAwLoGeT1MAo1oLqOj4xwMH0PKWyldsXnwwhXE9NXox0tbVSptDhGCxooD1xptgXAzfbH
5KmbDEreuYwNhCZ/D4Z3jAaaqpAReCSDGPpokJy0UAO9LstdQTqj7kp52dxRxBW+Io3RbbiQwxJx
NTnzWo/U7GgveKt4BeDiwIVWjzezvE9EQtVQDQyahLJOsBtKAlvatVRvFPAtX28Zfxm3j4c78qdp
NiloiuC1dhCGtE3Kj4kM3rX91ldgtpY3YvLOueX/En7wiKv0A52PLPO/R283hvk+lzpvt0acO2Xt
JjbS1zPP9fdOuGp7CHnTMX4h9kGZ9FHIUuWJIlkdY6zIEeURklGQetohIjCdk9FBejwz3qnP8+N4
q7Dmg3BGyW15UNbx1iQq3cs2KCDCDV/NNguKJ/P+6+H+kumsbxCMo00E6fq1HAncQrUoKyfOEQgN
31kxPNmaX7S0fGrMavf1SCd/qw8jrf/8w3PVc9+aupGp9BirS72ItyLqnr8eQlt/7+OpTTCFhjYQ
iIL5x7D6YQylXRqk5IUSDGP7TNla8WWj1rc6+IOgbymyx4af43JAon1D8KrnOBlzEh0jjc4m+lXm
+pORk7sl5E0M4pidRDKH+7xG/82fIDf1nSKHm7qDeDdS/YDEQGf8V1ZPsT+36tnY1lProoaODekh
KC3ZWReXD49TTTEFgbSBb7nmcQWtt+zUPawb8gzE1dev7tR3sI4BK47MDc58n4dqUrQqacHsHfX5
QrLWM2p4M9jyps1M7+uh1glz/CN9HOpIrVXVo6Z1KeuSEpu3XQ51gkqUFc2/vh7mL38eCxJeKRvS
t8IaCHXg8yNVdAQsvejXiaRsrA1XXjoqNK2h3Mg7h532nD/v1Iif9rGjT7yLpqVSTV4iui7tQT3o
ASAyP5Y2MztZSg7FmSc89bl/3DePliaaa+GC8kqlY+DolTf0tvmCKAw9F4Icb9Ty8S1OpldlUOWf
nbWIZ2m2yP79+m/xlwt8XfixCiqsxFyZENV8fs/kAcU2aWhKENnzLmnzdtcUmnSTIY7/LqyeWmSf
FjuzyMztlGvlZTXLXI4yDfGyiCjE4Dd0TXNarrLFaq/MZYgSXy47qEekUXiT0ZBm1ESTay5Rc+YN
rj/I8aeIctgwmV8O/3O0Zy19p1NcsxCO8OcbCAvMM+zCE9s/Wwa0Ht2G7kG0wOd3E3fpEqNco2Gf
Y6OgfKfPCJZrVEqogUJxM9GN+vrnUE7sV5+GPD7eUPym0s+Qys1Kiis22UPoD9ilgQLBA9op4/bM
iCd2LGAbhr4+H7jC4wTkJokzOmg6D7kfgO+laGEhD0+Q9/JNv8avnBnv5BOiBSYgUENl+uck8mFZ
DKsllvpGU9iRZbIECj+d7rTy4ADDW9Gyc/69U8691ZPPqMGkQYZMjoBzNLWVxMSJloUsHQAdUNn/
ExxQ75VABNHDObD4OnGPvkv4N/8z2tHE5l9duiJmtEaL3Fp6j6cH5BXu1+/xxPnw0yBH32ZlkytL
cVUJnHraGCW+/vEize9QHrjDPJwZ7NwTHX2VFGktFW2agqPMRGCUuzJV/tR6/PqR/qLGshZ9eqaj
baxNhNoaJcPwKe6LB+G/5XvqM9tz2+WxMWA9XBuqCiCdyW0CTjp6nkweZlvrBjnQbvog2rG5UISD
Nil2tGPFma/vxDL1abCjpyokQ4t7jcE4X493SqTO95Jy1ll/4ntg918fipMGUvGjjy42e6ktEMEF
suFKl2RVAIGCQTXsUq/4TXXrn/x0Y4/yaLr9+nf7S6a+vs0PQx99iotFJbOset6meKlqUyPHfBM2
j8RRbnGg4aCiU0jp/OtBT/6GGgQBClyrVF07emAlHeukVnM5kJzDeu1cN2vZ2g5B+4hWdfv1aKd+
w4+DHT1ilYVLt3rx6NNLQW2UgaI3D18PcWKOrVyl/36eo28Srw6ebSI6AmeOIAtlRA45FRLUui3O
RQ6d2mUM0soNSJZras0xZWbBidXldSYHAH0QP0Ru+w6I8deQQ/LJ/c70Vrr3mTXk5CvEEa8S5Ijr
wzp6Pnu2+2zpBWOGirSt7DZ/iYBnnUlZOPkWif1Ycytwhxzf9+yYg7AV13KQ9RS9e5++qBuN/w8z
WvswyNHXEFPry82xYhCR3Cm5cbdEZ6sqJ7ZJg2mlkB6uQsY9Rn92QDE6+ggIZrZlATpv2Zl+rF6W
+xJkSy97kn/uBzr5VRiqtTp1sLXbfzBQH3bmco7NxWnR6Kx35eiCLvk2ee43imdu1J15n5+DhJ96
xNX5RdgBXh4OBJ+PV8bUZlT/ei5Iirtwxh+fUKLghnOHgIrDpnk6N4tPHfEJfTTIweT8AZzh6LCb
9GYvD4jDA2mnH+pDdEAGDbp1TbE/D848cXok91AjaZEuAWCeo8fTCO9N+jibgmRQ3GYGsKRHqE4f
OHIjGvvddMOZRWqdQUfnDnLLSUj6UxLAPPf5fYaZks+ZxoDYGFHw0a6YauEOmnwbl+UjiqTnr1es
U+NRczDIxVjTPv6iSSCoqzURz0FUi/beAb8Q5M44bMlRqYNysWZPqog5/nrQU78h3jDVYEyLBfO4
3Cg6PH2Syqhi3+yNS0jY3rp1h9+77fkEqBOP+Gmw9Z9/mBIKHpPQQU1O9UB/y/SMNRllqzsM4T3T
9k704a+vH+/E+gWHR1m9bbb2N3nbXGqy2Oua2lFW37S6uZ2NZVcbyZll8tRzYcqjbsQeAMjiaCIs
INITxyimQIV6oyHYJEOiuxyl6cLsjB8CTdyZ1f/Ec+HFxOIFOXCFyR5Nhrk2E0js0khHLtnpLe8x
7dx5OHf0PvV1fBpn/Xt8+MFmWhSziRYiaPyZjOI4yBa/g9mmb5qtY3j/Lo6Og+Sn4Y52goX+fClb
DCdF94qZeQP9rv5s3OKfmXQ0sz8Nc/QZhhE8DFtjmDVywPTioMTH40YHbuFGkNwkPxAWUdfU6av6
MjUmDs0EW9te+RvuKF6MzTSczZM9tV18+ksdLTe5oAlfIaNhu1hLnS1/LclLvYa8DgxJG/PMJ3vi
lPlpuKPCU2KkMW5uhtOWh1B5HkoPPsi1Wk9+nz3m6mORRv6/PRc/jnhcgh/S3lmUihEHkAhUFjdJ
ryauDHLzzOQ4VX3/NNJRJUM24C0URC9T7Jr5fZONTCoPFRbWtfVO3L5C+S/OHKBPzkgWUBzYmKTZ
po5mSl8NhYT2JyDffaQVCKnHzWz7zCinJ+SHYY4nZBVW3dgyzD9fCc22p+ZiZdDlmzB3z8WerPPt
r4nyYbTj+ZhIlEfX0crMvLQ5/vX7ZdyzcJ+pDP3Fk/4z8XEpA2UiReivkLnGamm7rgOZV7MX7WA1
Bs1uismtnjwivQ7I0XfjBaYHjI3B15/l6Yn3YeyjmdB2WL3mkbEnoOaKr6OseDd9zI+bDH3v4P5f
ZJ6c2C/WLs2/Hvd4v2AriU2lYchhI26Bo15hA0UGtidW7N4K4DlsxW64Q8nZ775+2JNf6YeBj2aG
M1glTVAGbnr9MYyziyJ+iMLmXIHj9Gf6YRz182wgyzamIPBnBiobsvV2hb53PPx+u+HJGM4m3v2V
P370/Zjr2fjDPtXFHPvT9fvBSbhp3cxXgzwQt62LKngj39p7yxMv/WX/YEfu2Hr/blrp8fBHkx8l
diZb6zYZJu0hbK4U6xxe9OwbPZr4eMrjUKxr2vgHSN16iFnh3/Cp5JsMTKz39YeinJr61HPolxor
+s44mhVRNNlYehiPAoiyQUaXbnODiFAL6reC6zN4KH4WY5A8nbs3/YV2X1/mh5GPJwcwDZmwW37L
zlc29jfFbdNr4PJ16lPHbS547EBa2RMdt+sSx6EbWq56XSEz8Rfxbq4nk338fC6P4Mz7MI9mjhqX
iMq0deYYiOgNsQMJaJeSr5bh3ZlXf2qSfnwBR5MnScvWciaGWvnA+NnhjUZ35E292eR85n4GOe1s
zOf6hR6v9B/HPJpAmFrKWun4uSVi6+oh9PQhPLN3nbjAffpdjydJGo0xRD30HWO8HLJSQbMX4wYz
7ddsSfy5X7xZkV6+fpmnVlq+YtvkZoWG97iAIStSiO6a5+oJvkkuZCcwG3OXt3ddcvY6fPoB/2es
o90SK0mvSTFj0WP7LhOp205oX/zax9oMI7bxinSrY9e7i/3k/dxWfeqjUbmNk3VIXR6ax+cVcHWm
CsQMU1Bh0XLU2I/yeNvA9fr6fZ76Tj4Oc/Sd0L6JctVmmHDE6+FW8Tx6eHLD6swZ7uQ49DMcUyXb
hKLy58exYK0ls15NgaO8x/jIy/7M+fdvWAnLDDLh/x7haELDzcuRwTKC/YTX4VBsxCYcD9Wzcj0X
nDom8q1FIDgzSvSnzkyFE/sVtSYZ/h/FE5hNx2TRKhqd1FKRR8sHbUPgiDdu6+2AmkLeTwdEuoHK
OZVu0bW2F/tzS9nfn8qnwY97lNraShcZgytiq0rCzzASjdGPrz+Uk4Os2Hnupwo956PrjKiw+XS6
vgQ9JXKp2/fAFp3hDN3+xK5oUNKj6WDQEyDL+2hNQWJGNERLIVm7UTbOBp+4V/trcy/yUt84U5j/
+5v8PNj6yB8OGQ2ur35yGCxD5KhahceC6X/91k5cXUiTpnsI9ZRrvfnnw/kwhim6aTbyVOYg0yBG
f1bH3dpdQ0u4gTcomQ/pJrz/38eX/w9b+l9r0fX/TFtyy7aIX/7jpfj1H7v3ZnmPyiEu2GD+4dqu
8Nr1v/8HvaQ4/4nhDnyPrf+5oKz6k39ItIrxnxSvtTXEin4oyVkclf6FXjLgzbIoIyWhoUMRii3h
XyRa9T/RaiFW5c9Dq4X0+d9BL1HGPppwzAID6hIh4VC6qI4aRxuApc7ZRLMg8bB2Sndy/juM++ou
juonZQS8FBb19wjq2aamnrOvsgwu6TjeD02jXcmhsYmjHE9S2zoXsCkaCEVqvosgpIiFBIell986
USZ+MsOfc+haol2kkOYYyX3jaLWbObhIsKHJN+UYvy84B8UsG/fjRC5srGnTQaj4tICoRyBIvllm
+tY4OGpMOfSG8kbpZuMha5rXugIDEc+ptk+zW0KMhoe2jMi2wk5KpHuzkSIxfNM7ASehnHKvyQvg
DGN1O9XlcrEkBZRNewovq0RRvbkhzT6RhwdTWNnGgHwYTHPpl7bd7+vZtA7YZoBvVP3eiJ1NMUMo
mIC64ciI36c0niHolMZlo0SkGCnYgY3SaDFujKAT6iLc67mP10K8GJX2XqbR81KNw7PIDawmpqfH
6e9mqK7SBXQsON/RtZcU60JUH9q4fsntHPP8HOFoS3ay1LdbKZsTN82b/CYvb2M78dIpkp9yeW9I
UbfPyiLZSZrAKlzqt2mRdd7k9Ft7wD0cqwL8/JKiqskaiPt55CGbNoOkjZ90hgZ24zwCyUt5cjwN
pnJnluXi5rKzT2a73lnK0u3XrVwanJTTbPqrXI8wspVml7KWuRAlx8DKhnAz2rtW1CM0y3jyJeSx
bmFloQ996Q77m/D0JsX3VQDdiZ2GHLcqr9xEgFeURyd3c7ttD2o0Xqia+b6Uaoj1/S0cNdi2BZDJ
JewHz67jhP0WHKWZz+mGn7EBQdTqQWZOww7Yag+apk6fEuVeQSN7qVRNYGlz7OMpx7E7yo94CcRF
FFVOAH9wjSUW8OmG8pBkUh5EZbprp0q9gQXZ+52B9wKu+sZuzd6rqpWbZ8GJKIsu3Ghaluw0gA2u
xBFnF8VGC21yCuhClB6uB7EZBkvZOgmq/sGR0XIL/PlwHDPoEb+hTA2gDnWc5mVLNGc/KQEgxuIy
Aa54WXYm2IChBPjZp/atEk4BE7s/mCYnjRCWa2MNkIDK4kWLdOGHaGYuxJoD2PbV7QqRvN50oaPv
TZHDTGnbmuZcLx36Gvim1OT9hnfUXth5e8UtYlvV2k4OOUqUUf8i5syHBKr+MC0AMalwnQVteOGg
mpaqPPJrTDb8n/Qmt4B3yU26r7Rmcad6fMzwsGy6UX0WlS2DpuRGNleR6Y6LarjI+J9sYAV+1k5A
i4RsA9Vy0j0pYc+It1/0YYBBkS4D/kvzJ6BeVpv2eo6s/Vyn71pid34uMvMQ5ZM/1PWrETbRxTTe
Fp283PYlsnBDCyqjBRdS9RYKKAAEMdZc/KDJizIWh0Uyp42W19XekO1vPRieCgfyNx2Xn5tobQzx
GPJw30a3czTJsIrcDhvAZa6Wqt/BxLgDePGj0ZBJWOHyi+LkvU4U7qtSZO9mArVuiOt7ZerboDaL
bwbk6YMUFcBvw3avZ0VIzo2Kzb3If9pa/KZnfmovD5XAgTf31ZXRwbszhxDqa5sGaYRhcBmKdmPX
IEOWHvYA0Qcea3eBxdC6dADOEuuoWf4sdZqXjVm5iafuUHSUNyZAL2YYRXjd2zsT/FYQN8p7q2nf
4J3Nq+S3PJhld1iMEQ7Cd+yc9cEMuWpVCqxd3G0E1f+e+nGE2CDxKTvrmpDYpbskxLHjo/011tdF
Ovr8aQGs2sYtl/RbCrjLrfiVvRFB7ibtLuUyuypzp9vN9nCVVPDBuBlgMGjKJ1HH6Px1J3DC5MYu
+l3fzb/xgDxYRuzL4VLs0gxuZ5Pu0sb+pU8xd5Ww+66O0w5H0kPiKPdVf41zVYZtXIAC6MlW7sGp
CFzqQxPfm+E9wAp9p1aEndUFBramNPBUiuZR1iao45OtXGaRhBVSjlUfN/AOkxcRtjnEkhavSal6
aln5feN8lwtD9lMHAp6Kp3jGUzbDUWLKwiW3xI9wxp45q7O2NoyXmU/PEvzaivJiiyp3x5qlPZQ3
GmvGtpAVkNk57ok2S4EekhLSxffpgqNerrWZZTDd7Jmg1Qa310FCRMjrynYZLq65URPAN3y+NfFW
LMbKs44GBCs/xmbA5y/tbL/EmnlR6FAJpLqTfASNb1BPYza7yHDhakX4RPHu4Bokg6/E378Q0RVh
4MMdpTR+M0IrcPD5DdUkrU50aLjjqxgnMMOTgn1Y728rDhYXEI1uR1j22D8MX2rjhbjr5V1kCF3k
9JemrFEnKxhp0WJvyKfCzY3puZK4xtTLQ2JIcK3t/HfdOb/KKX5VM7X3bSfaV0XR+piIX6ylvjJs
0oDiKYsDUwqvdaHDu5ZSnGVV8yzp1n6Sje6Q4bPWf+HKrK4W8youeUU2a7VPoe9HUjpQ7y1j9JaJ
HQ9nyt0gQ9BREj7wAWJvMOuI4FeihwFdhdVF5QM2rW1nOMW+S/vBjcv2IJkdJ6ThELZ8XomybMec
Fhf4GSXPD6oa+bM5v6lG853WBQ4Rq5/3dSi9y7qA5qNdJnWdPrSg73xcrCUc973CbPUVuWsvKY01
CaSryRy8MJSelgp+NoDIb/Eyb5q2sf0KUwKF9YTgr6LbpXNcbIalHVh34eCr0SIQfoaXSaLJnBX4
O5V1AR6r/sabuOmdTPawUL0V/UgGj5Z9K0gi2Gk2zmY1NxLfmUvY0Ib2PgGB5I9EYAYCfzfJ4ws2
0N3gwJtouu53Vg9AyBTjoZHrg4UKI1C0cMZkprjKXHwfw+JWk6vrsB4jNzbFN5sgEa8U8vKA18nX
m/47CDtYEgoMIJD5+Dv5pqFigIkFYR3501AN7tSlT6GYKOBVot3a1uxmbfO7qwCUtEUybDljechB
IYaS6wYyYzs0xDmCzPNs7H9byZBdmI+Or2cyr9VmUepyw4T1pW7joQYirT13CdCLsdcAhJXJQbOx
VyGy2nOs2rbZOGAhwufOTfGnjJlgFnKyqZXmXSSCOr/8jkpUc+V5XjZNqqmHnJpnNWnlxUhAG5CK
pdmERfczW/9tZ+nfHDgqG2DB+pL/CDmQTWrh1cSVemaTtK46YdZVCrinYGdAnkFpDgvas1NlyTsp
HV4NPX21MIdc13n9U1vsneZMV9SofqUDgI4ilYG3FziZx+mxYdoZlfRaG8Z92wywG/FG25jSNr2i
ILAz4hnnU/crHMpfSQ58iaqa5jZt/aTXOdjOBcN6rm0o8Bvdd+ja8bZMkr1tT8+GljyEl61ckGFs
tTfSov5O6XBjz/cUgU/N0cI7oOT+UmUyRJTw2mzCZjtwpJksLtlhdCUkaDR09A/mkO3lSY8Bq4N3
Gwf9qp/0iwEza6I1QbHQOjXF1bj0xLzN+atDGADQ4CmQi+Q3IIWo7cHOCA8PXr0jOOAyA5DjlQqV
XSc3bpvKudE4cINqmbekyL3Qdug3urTcQbu+lRxpY6ZLsHph47CfgTSrwqsT5Wc7U14ca9fqaq8W
0V3kZJh/IO/o3Z3Rxn6lOW8ZJES4X68QQW9qWdrTlrmOC2h8ozItPhVFN2y1X8i8Y05KzusiqAkN
xiFqclg90eSAqRDf4H3dSfVyJQxLeISNxRtdvZDVznBj8PKbWXQ3q52/ZG8puFgNeuKaOdoOecZF
nixPVa5egWLn+UPZrYqtVlZEg48RYIeSCWUlENbCl4i/nhhX4gvYUkAErhXzD+NY2w7xY+F06H2c
cI/hc/3QwrvSWX6SRKT6dfHSF/YraQKPlt5sjZzICs5CMUv7fzF3XsuRI9mW/ZX5AVyDcohXACEZ
DDLIyKR4gTHIJLQGHOLr70LWiK68Y11z38asrTotySQDgMP9iH3WXklIhfrOLnnBisLxhFLYpAvE
RqElDmrvvA92B2wyfC9TA6RqTzdeSphhtK5uYgY4xcZN/B4GTEC2RIku7lhmzRB7BTQo6YOEErQn
zRgCp5F+98t0ysdy3M3ZbjQVQGE1OwGJ2ZPKOb9JQ+0I9IrUUlUPSm4lgdDT2wgtz29V/ITWyHvS
5o9cg/VeFsuzKbM7LVNkUNRMVQ26vp8BpAYazIC65SePjDz46cwBymj7XVzRGWiGH2OREXmV3b7Q
JjgOo21twmsLJq9OOu3OtEzwPulDNHGKprbzNElMjg198pKakWf2qE7F26B4Njg3nbkIUbKwDNgn
zuOMKJm+c7uRDqAoigHnEN4JdHfheIPB1mbINN/F3fIzy7rHeO5vxsQYGLTVa4VV012kuz9aRuF9
iEVNAF9H2dQKF96TEqtusevCBJ7LNExbRHhV2pwVc4b7Mzog0tgOz7MN9dMZX5bMWp6rnIMka937
eTrPZpQELUaifh4zK901NjLqyNp3hthVCxGM0a1kPtNJdrIo4/3YQp7AQAGCgxvhYeC6v0o9Mn+O
mlseC8h2fnbfLsq0A6Q2+nk4xZvyd/Da4gubawSoS3tJtNhPrKrdw3TYxbUmdnTIYDg42l1fgnA1
prH19Fl8V4oXD/25n7J0Oxr4KXDMBPUM4xf1C5C71ZsgvHdKLQvSqr8vIAuC2x8Os5oU+1pdDVrI
thzDT+KWgeOEIC9zDLJUm4BlUk6hbkeM/gIzLIUC9tMm+m7aJzEQj0IlaBHQhEb0FtoSR43E3oPU
6KGruF8x5tpEkC7gC47WsjVjTzDuqU2F4qva9KUl8cvokJ0MKWdtaVsGWfUMcyZebkbLATQQH/uj
ab7rs1tsY8o25NDlYyvyjsiPyRjHrV8VSTsJXDOckUMKvt7DshPkIqH/tp0lC714MRL2D9Hq23XL
d7N2n+P70PegPkyt/A4j4LM8vK2QM6FasSmypCG3Y6anUObvCphOY8Wqn1fjLsqY9zLqCNinjmUv
gGHOufpDKxN8AaoZckp9QD0h2Xg7GVSROGhN4npAXE2mrbWNLvT4Pi4w4UBtlLIw48p+L03IxpXZ
VdfR6pEn6yQlVaHnHoRQwC/OEnJEdV9RLCC9hHi+4PPi8akHWno1LonV+idzgfRRzncD+QpHLLS3
6Y4RbnAeigCcZLvPEJ4Zg+8p2KjOIVzae5uzByJn+A2fDtko2XMzVa/kh3u7GQy/r9yBtC9CipGj
ZmGitJkALS1h82pNVCr6ggJRL+aOod7wzLDS1wBEYJGj6fVQezwr6U7cBc9olBPTo5xPU8I5a1+t
cTC3UwhhW6qf0MYmRttZks1cwKbMPptCj3ckxUTI7Xyc0uLoSOUlL6h0JNl8b4Ng9Do3P9Zi+imL
8N7NQYhYer74k2K8DFh2ZFAA2OnioCsnVrjDCpsB7bJ9v/KZ0zVXGQkE5sjr+/DkhHZ1WKC91JlM
96z9LZACmqJ1Fm2X6TYNznhfr/Fp2ci7Nm73jAT6VqIK4CYZPSo7DnBpgt0Jl2bT9Hr0IOUnErc0
KMHd+NEit/Zs69u+XAO7+B0aYk81Y8Set0bJqja510/fpiVqHIuI6Aw13qWqco1yu97nkGT05bAo
/S4ec8MDRN5tmMI/9vXCDJ8GN6BoLnWrqnehsClrOYWvRyWz6IB1/QGizDEXynExtPeKX+lLbjLH
Go9RGyn4g0vB2GWJDhEdJB8bEbFG7HVwiqY+8mVUIWHMGTbSFt1POVF31hIDO80N0OFDy+EAO6ya
ym8HP3uJYUKWd9lT5AK4FZ+N0ow7KNURJJGCMzGD2WinUMdkeHWMlnHXMHkz4vgJwMOytWorOaSF
5uuTxagvACc4PIDlDRvtfkhszH3wmjDdwO9tvfBEIcml1ILFDxYrsF0MpGgFwWOkM5w/uckGqtjH
4IL1Dev2oIIT8hA6OsEQw6Opcvdj1lhLev5Tm4WgughKBRwoOYz7QgpG8F0cwNk4nj4YHICUqvRY
RcyWdXUArOiUCenbYYOsRio/NT1dPEUzd2WXl54xn0Y3/mpA8p7L4dcwdgRVVvps9AiMGDjZxrzq
m2QcaRxVPI6e7VICZ0ithzyDs5ib6uwTjQhRbt0xLgLGNPDgaT1Quwy4Jc6PoeOKMTchozfzV7jk
YDuL+qNrmYIU8tmRndg17lEAovdV9mW/gFbhiVL5gl4FWzN/WlzH3Cy1QnnODc/FEidbBda7ry+P
TtNCh7fKtySyv5KQ42TJFTIQuYZjlCzH1ZdLItNX8+6Byi/Z09ipHlTVO9y1qN72lkG1BhTyMDh+
wQOaYQesfMtvizPEJYmyomJvpGhJbYqKpsRQEXcrSob8Mlz/6r1dlFuFFRLAPegoL4WBUXLwcgA7
9Eqjaz5Hrw6rJ+iK+b1vjBfWLTcEzgyIx8LPzIni26xhDYYx0uB2rwNBnU11CRJYEWREdFPJYqxq
dgFVf1Oj1YxjmoQHKf/dCH9mhQE4L3oxyez0+IkMFGoVRHmvMwIA4wWwK2yXSzd/CF3y91TlwJ1p
+9c9huIJAZAzd2MwWujIyxL6A7nVRyd3pA9gR3V0bfHSyI3WitcqKl9KMGeA+5LASekj4hjwpisE
H4TTpi/l/NY2ytl1mgc8tQK1GE5F75xJcWqPED7y3T5VvchZPKkShtXdsavcb0MhHXd6bdjYxXCA
3D0QPqMXVCB/zLGB+mHMT0MdhZtRF59jGueeAr5LzHDRhNMA6VXFZ5JdVV0FlOYSMEym49c6KUpY
KvomJg6B5X78/Z/VL4jfLlemEHXoJPmVrxUYsEZfYduBtDZflJofnEpCuInqT2RT9jTH2PSHhAWj
sz9OLsRtvfNXH5hAsSPs5SwElfFCAuymttdX28pE9Vg0iNgSW/N79vqgKPVXezae+x7UOAefB8qj
pNPtul7svGBdBAnYkg6zqzSnXRjVlfGZ9frkG2GNRUBY3zWc56v095rY43M4U/ApzCINZHRUTUkO
pxrFpgGPFTrtt5o2j1QjuQYIZFCxGs4tYonSmT6n1qYE7bh4T2GDlzrlrcGTyA8HkQWheHAzbKnA
j63WN+5jLNPnRCkB6Fdj7ovs0ciii5tUO/pKtedWUPksl8XoGwUWWWVRDYHbB02Ni11YppWvSpRu
uQ7H1tkm9DJApSiqH+nUjFGMHZ1SiWAxA0uQjqIGlOabxFz8vrUdj3k5uwgsCVLUqEFGWu5Fr1Y7
KglNqdWUn9hv8L6zmzE8q5NLKfRo1eQ0R+2pXqD12QshfLHITW53P5d0eoqU+itJXeiKE5FIR9+q
dgzTB0/7DGDneam1Yxdlz6nNfRuFIn2z3tnS/DVUiCwy3uysgu1ZFJL9ej4rFZm/2covTFc2fUdM
OuvtR2y84HoEZsLsPyyruFv06kXrKs6wToL+Ytpe0auDdIhcx32GG3tAOfBX7cC0rhXUq+Q6HoiA
y5Cl2ES4yQ6sbBBl/eSjo9lGZtZ67li+pTVXa8fq91o6AKapeuklEpQ2TdoIvuKQj4ZiV7fuh1pg
GSX77ClE7duI7K0jdipTuhjCKAbWL7kcTbMNnJPCx0vuayqq+hHyC1ZSYfoZLhC1SNnY0adfVTVR
uaz7jzBfQYzc9TBSI68wB7wouGmYM0UbXLfOWtNfRfjE9BTlTjCbfk9lxHNCxlMS+V04614Q6zQR
LXGyYjo9NeBFyv7xpmPW2Y/m5Dpq8TGrkvcG7XA21Bx7RkvJvCnYpzGYcl2MMRt4roALy6B6wCWS
6nHMrkpAGcgEPlKdOzcnX/amRZmy5tzwVKqJvpJQ3p7N/SJwRws7kW2XiE6QCkRpOy93isqDJlZ+
svLwkWDc8DExOy3tu6Hlpj/Z2Z01omROEp112oMDs6f2TqvFVizGF34tCFinUPHTKTyOjtZvhWLV
PDuzoYJ5Qc4jfeilmt8uAh+DaSGwKKDEL9WzoqYfURw9MNUPcXfmnNTSLvNaO7qHtaOZ5Q+mydnW
RfFdGPwhrvmqnpKGq/m9iHgYA3ph5gLG/azIX727vhQjB6qaKvd2n3701iOPVmcX1uC9tLiHLUa8
p5L5Qiv88a/3B2RQQO7R2IzRtU35lUMFpe00Jn5nGz+miTNKhlNOURw4B6t66giLuuySYlEQJb+y
WRgMd+uPRpPcZuDnymA/D1H+VhUDXKaO3znh1khsMawFCWfFEQK5Q4BW40boEvf0MXfZLSllRGuS
rHxUafQwsHz8JMnZoJT87KYV5R8TvH3Z6ecEJ74utYMs5dbOeYy2ltqjge2IP9EJ9Whrv6m18jqj
fgxkKVemFrFdjqsEnpzA2jBgWZT2qOXVXdxErmfU67p2GpYElpIjkEt1cd8SfF3w+XLwxmiT42Qb
5zEXOBICjLJ5HBunx81aKhw+7gqm5PCHe3TXpCq1J/G8NEq1UWqaa2D9dtqkvmN2gzYdJBbsO1aD
1kwHmgUBL89bM9LGah2JCpMEbqzjoFq4tljBRlTXiicQVOiUNYJN+xrG/V3f8SZVfe9sMkX9UCcw
/IxVIHDKuc8juxWVmWe8/vboZ0gBGw6jUguPgxp99Dl/wxrOF+NG0kwynzmRb80w4nuLyhV/SCwB
+xIxdtqxw2szN6cM3V/5eJVK5v9+XelaMziNDSdk7+LZpYVqxUzcW+LSxxJepo1NgtF1SPJUZYtx
n0KSBvqRpEksLuNdHS2wcVS+Khia28mstsrYKn4489K7WBQsGupXpFVToGEyAZaDfCeusoP7JjBe
9hMjfmmWZVORnfntKFGrufmlBhk/D49MBuALF0Y/inC6mLH1pWbhc9I3j46OOUoT096o+PBJh0Cq
jKNNUnH9pk2KnCnRh2XIzKsS7VOrEsVfIuUj7eqtrbqsWtkf7DkUBBs1eZNj/rTUafCEFWW4N0CH
7Lshpa4jP4fJ8lX6DtvSmV8mSW6dHFTw8B6nJNlUauzSMbmEvXtn2uNWZwDMK00VAll6tSXNU+wg
9FL5pFKxX2T6MJK09EnWBovRnOowKObwsXOJsXVLgkamYiWSB11Ski/M+G6R7n3Suidbhg9L7dyV
8M7ybDp3ce2nif5WY7uexMqpBdR0xxm2aQvzV47/hlerPaOMb/nK555BbBGjvg3J0vqx+9NpiOoW
aj9qlwy+PvMWxySNIGmdvFV2IrP2Gu5PHkkez5icudRrEsY8WXZ95lB798BvF1u3kPCnO+NM6erW
0pdCjp8+LzIvgf9SkhgW+12TG2iuD7C0UbAJ+qFKz2akxUNz1DWj2Vm5szXT/k2qP0fye08Z6oel
5WWEN/lh1HJfujhwlmb+CDbaOsYq5Q7Tnng7idRSfXAgUa3+fvqjVtzQYhDIsUx5D4j27eWowPL0
h1jBDYVXZuy7ed92pD3YIPlWQzwNtBg68/LaRnPn50hK9laXPKEjOClKdQKqzEbZzRFNoMLHzId6
FXsuWD0238S61mgXqhiyWi8mGUTu+Nq2aUPpgNyxa26TS7CyUAcJbDfE+TLvN31BLz5PytVENaRR
Cd6v0n+ojmlsEKuRkDsSCZm2bWCGgmLf5wY7XhMbKaEKUGqYjQ8iGg6KXNub8fSEt+KxXiiaNQxZ
lpH6Xg6YusjSojfRRCZoX5wtKuWjgxhCfQ5iNaUFT2ZQQ8jBDp1rvqTg+FbPExJ6hOQgHd9YKz+S
vGPYSs/LrUr+gAg89gCB4ZVo2nDaB2J1rCi3s2WNB3LxSJHaNivqJWAExTMQgM6uwesI04/ef7Mz
C1w5ZZS3m0J+J+Ma7oZ0rhocLDnD3bsSOOu2oO6CVcqyn202Q6MDCzoqHZVd0w4STpCsalHwTD+T
OcHUB8JrEPfFX5LZ/5a67loV/O9Pt/a/+Rj+v7kd7n5Vq2969+ePWj/N/3aL///D+B095r8T3z1i
Pt9X/+Mp+az+prhb/9VfkjvFQj7HKys0C/oH/7fK5/7S3CmW/R/QLRDUAYlTbewOESL/L/t35z/4
VgGBWLVUAc0Lpd7/FN1pNs7wK1lPMGG7Ts7b/x3RHTryv6nmsddj6tk2oYJqDu6b/wWZU4IqlTmU
nw3uvF6KwKKwYSpVyrEE1do2EFEy5yCq+jkbqo3dMsoQzw9cpqfM5qbrcEDUm4OR13sEoYdu9eaN
zPQXidSpGZ6KecabdSARR4QcE6TU3SF0bJRHw3GusJxTp42gkYSWx49wOdOaeme2aHDG7dDVp1g1
d3kUB429mbMK4ZC9jQ2m30fqwea8WXr7gDcVBMUQh5WWomu5B6W5jVAG6viy2Vb1aOnZifdlg37k
Lpylv+BlNVIVmHvkU7FztgdzN5bVYwwU3MSmIUvGh365t3rnNA3FaYzTqxLlj9KxDmUWEpsh+sJg
DyFrwZRV46RnPc9PKRTO0DF3wzDt3Is1iHNXTHcQ6tU+8zMKWxk1cyoKtHp2Vf7tLvV+lJgPIP1R
dHtrzAPF9/xUEONlen/k4Z+wqd44GJy5yvhgPo3xdEYdtSlHY19GyFUqeRySevcvq/fxr1mJf7Ve
/IO3JsCyQp7VcFzEhvX/Qv4ZawiYoZYAfcB7ZrVZnmBZC8Aug7GdDNpMdRQIlS2Tb3Ejh9o5wVL9
pKudL/nsuZFtVQ0pJd+eu+Uegcleab505wLqnuIRA6Go6jpKJbpJrUaxA0rOQb/8E/rk71MM62U4
mEpqlqajdmbE+I8pBrSbSo+RbbSRpIZBhAhEhvkZufP7FFmnESHXgs3bP8j91x/6f8ZP/usv/WMi
l0LnAr8rR9bU10+D+TrZTKGkzexB/b3+++f0Bxbnr9/FFar2quUF2bG+1P8ise4HIynjPok2pYq+
r4qKAD68q2cMvmKiJrDnzJX0u6lfLV25/fvfra/jEX9cp3BhDDoq2w+c/D+uE0GVWi01EhonpKpd
nOJcJaXd4MaOZVS0vnx3C/ZUdWTe4cm5y0LjKBpYTu3wo+00tPT4IUSE9krDjO6taoZTnFwSpT0V
zvQPavffozH/5bMyjGWBe4Qt9SdP0qqkRkiUKIGbVaeJLiMKaJDC+mURzjWeFsbs2mc2pZQ51zu7
c1+12flsSD5a96pO/4ie/Lu++fdjE6B42Lwtg7kC+49bl5BMdwtI6KBREFyZdoeHeHKLAVBXc/ta
Y3dNpEeGYz+E0RDg4PPd1cqmj4qTGNJvaTXP//5ZMq6BsPvPpwkpDcNVDgC+7Kxf/5eVZJQTGk8T
t7qk59k1P2vRnPPCIlqJxEuv/zCt9Jv617US2wWDkABIPQ5DJEFRTEiTrI4/IeusWq2bTBTE91Wa
/TRplRtJfqp1Wj1RsUq6FufaOSaeWuqmraQvOpd9GEz4mBq+E5pHsvdbnIqrFtkXp6cJXItbZWwQ
Q52aRFwgjm/d6OYo1rkd3ksq/moHh7qESy6XCyaUko8I6gIsOdJLA7t0Q7vXiRgROp4Hyzq1dn4r
8fcq0vrgas1bXsczWYiLqrDFLMB4ZkbjC1b6yvseIey0r1hNnebQuCxGZmBglTy7XGuGuiILrd/X
UrXiMlQ2TdLRvJh29GOwLtOUn/CfSr2OUb5h6O7aUpyRhWLOOXjZkJ8HM/teP/rYhyhuubJOQyZK
h5xyDGhj3xqsg1roX93oBvWkXcRsHbSScw5xXFQ1t2UCnFfZZ5sGA4ZfN1lV6Diakv/k4RtK1nv6
LLjQdmtuHYpDz2ejnLyjF5Jhdo9sUDr2AYuYFxQ0APqRLCdkJhihX+E/kNrGN2XuX0NqThvuhJem
oJrMtgJ7iF2FBxn9NLdFYBgVGQAv1AwhgnqNea9l8DY1Tkwt+07QEJe6vTMbCkc4alzHBUFcZl6G
QtzpdfOAUgy9DAcm1nVJoC/7XvbvtYvN4hKdMD3xVSXyHVqGPg5E2GCNA5OSSvSu1jj04U2eb6rZ
n0YJyYpuQ4jwM5j7D4Wkd+MiI2gMIoRFWG8qmicPsP2BoRfEvutndYjLZdXs+r7q/JlqsK/islHY
b5EpjkpBr0BktNGHQV/p1g0yigCs4Q89rOi8NMXNwn9hks6ZvtGJ2sJDl3+DoJ7oKrSGh6oyqJTq
QicHWbD7UKR8Je9YOAmJhFINB5sVjDvMKTOw1KknSjlZTHwfNa5BQxA7GbrvwrJ0WguWAotjdbSQ
AfHjWRM85LGYTq49HiaFWaTFNi51Vvx+K8aREnj7xU+kz8D7YnevNbJlFK/uVY4D0cn8lNTrE6wQ
e+Cl9D6u1TaGfNd3KrRXYTfladsE9a/q/PBQSb4H8rPVzsPH6jHIJNeCgv82TE9u2L3iVaNscBgE
oN3hTD+tC1HtKVCCWKV+wJ7q2NUYGO7RktlHbzRvVYKXE7qzX8v0HCmY7NjItrx1r52J5MYovyHz
+MY+gcaVMzwxgfy4vmNNmX87iX0mlj7kY3EbhcllMErQ056ZRvsrrHjhmIdwWJ75QUHdq4Tlaf2M
c8lbZkjhR1r5bparcfH8S6TGhePiKmP33Dkzew2xHFuH2vBzFe4E0qtdqYQHAjZaBo9u3L8S97GS
cyav3emtctou+P3dfcWEAj2cqELmw5HSxfk3wwH3OO48iXLtNfVW/NdHa8P8ZkjjYdH6O2zcELLO
Q4vdhH1a8uF13VNCqjmUgmVg9xqek/l5MY1L0+SIA/LTGvPqsX34fcNljsON0o4Hu6iOKruDghwC
GSUff7xU0/JhFCnHRhmMc721QuUq8MWSwj7AvTs7SnlTaMLNzfxDXXh8a0gd1nj6hDwzo7AfG2ub
hcWRYVf991avptm3a033Q0uR3QBmvIH4PiO3forswh9U7oaTzsxh8JJrzWOqj58qzgvU3Q2EijwP
fySUrmnD00xwruuDqQwby+dztp40wE55Yx3uiJ1c6qo9TktBHNxutY4PtC5gFZ9azGdXbWC9yXAM
RFrHAxus5hUJrFfjxuUpIvnWRPfstv09rnY40i4/11PV4LSBu3RuFPPSR8oGBwpOHiWvsTPjDKJ7
esRjYO8k0UPnItfMXe3SoOcGfv0gQ/OcSO6CkjYGla3iVPbUU8zwSm3he+FMq9tjaTOTOzSvYc33
rCcjzhcbA3tMLH12s8R3MMMxYmivro6IAwEEPjsUcNtuwx5L5aDIvoXkPcgXfnRrneNRu1c/1j81
qnutB/lZl/epdmb+BeNWwd4k4+Kzac7ATi/rvZvYYNcrRaNxLQZxWR90EuoshqG/T4c7J0ZRMt31
Qr2DkbzV5HpX123Dsc6G3r9GtFA9OmB0FEv3rM3G5fcn1K0InSO3aLb5ByiVbuGSIZXiZNSrk6mg
+1FGfaNL3ib9RDPYxwStRxqDhnnsja+mmI+hhezHLjkFZtekEyqeZTf8pAzWk/bxas50NQbLfWjd
1V4N62aUh9V6Hvdp+0pT+FYa2iWieSQNDT9RLrRNmkc375FxFNijgnpaKKOuXzCi6ntKjXf1R0r9
sHO0Zwok12KsXpfhw54A5nN0r+FWhFKSGS7EDblzWA96oOoXVsx5/f6mF2fhRJdaDnhR1zSetTsy
M+IK65kj/ZdG8z4tu9exNC/ZBQs9Tkj+OaYanBbYEjFFNj026bmgptdGLNRaNRt/6c5rrjqvSy8z
qdHHCKuJ/bSniEgY2Q8bewOwhzGAauGDAEjzO4gvTY+Ha46QqMvajTWaZaD20c6uUa9IYLtK72m1
/m5GPB9S/MAcVxMHsgCJXg1HwGNnxjehuBt95OhQYvyede0V4xUGfur8tkbnaar8yhb7TndZonz3
763f9YksVB6O9aaVHJlrWF/QG/ZW+FxSrOL8zoTzMZ5y0bo0I+MDxPHLFJsXF+9n9n3f7AYKztah
teObNIbXalQuaXTJK7T8mUkUYqMz5vjhZHRgErDtmOclQyt2b9jUITSizt/nkVKzTyvOdUrca6Kq
364DargsT3PCaYP7wQYbh0tYbysteiVMTUEtsWjWUzeueSx4krBQkFmn0Tu2XQzvrS/JNGffSN3O
fYTcoR3Rr7QaFydZ69m8XmabfS6l/aujQ4Qcgji3oivOsEG7t9chgkYrXN9pafYijPTClEOvRYUv
dTrUYwgu1xQHjFQP9lL5DXpeNUPeViTJd+6Gv5hU2CJ0/xkRnNXC2DlYm9QtwYBRsifNTNFoNnIp
wTrqnGkfqvolRw2BesPKNzpVCyQ9VWv0G2uIbvmY3PIctOfk7njnsHAhJGOOh2EQgZlLV8MhjKtd
WaBCyzvX3nThLHw3p7FhigfcLh4Tm4OtjmS0Ce1883vJaowr+DlNH4MBa48RrYbRw8tqWzSn04ax
FRgolF87iRbBAE7mm7F4ihznfqTKvymd4ctuTQWZRtn7QksQuCfpt6j7LmjnER9hJdpRT//Av5E1
npzMjIzCYJzQ70vxqmvDLqLzzUajbDB64kbE+7aAPJ2kt179YXXtWZ8MCjo0B7K8Migf6HmAbekm
QivomSG9DCMUF9FSV4aC63oJXokazaZDbK4Bjos/dspyZ7zAJkvtubVutGst7Wh1rrO1sFjFINnA
zrNWA4U3NtE0gYkeirNqMXdLrcaILA+iZ1craXlj7EXZKKXXNnIvqnXJJQyV0EUA+FGZR0MslOMt
KrVpnzKaYlyqWUwePthMVaCJmwdaqepEU0wR0aaXKWtFX8xA03GHb0OV7kXTnZ28UANGAp6UKufF
1ulDmMJ6Fq34ADaYBaZWoCAO86uMUNp0sna3uNgec6scA+adOqY0VkDP1NRbDIJRk/arKLmJ452m
ONOOKcVITZGaWS4zCoN4U1HvHUaJDV5pktNQ2LrPR/eGFW3vyTH8cDtOOxoWOk2N4lG21t4eiGyN
nL4qX1kIGbQK5W+VMfrYcam//5p6aOzr2OPpNKaa/iHVeK/yjncukfkPIs1rZmkXY21Y5qVYHQJp
kLZPrTQveAUmfjuwdzlTdrRxYwsGe+iCWpofkxCE0BaVvL4IksTBEjpaz1gZXubS2pT4Z21W+7vg
FKI13kYao1qW80swT+gXMdoSaU0ezsO3NX1rCB49q+ZEbpZMDaRDVGis2u+2IR4PH2rZvv7O3qhB
XVjIZ/4iGCd2kHAK30hQ7pnE4aoo6Y+0wtatbJVVa4P7mmXlaf0VhSPOqIZuTSoOWUsk0kcnc+lf
O+J+iSd6qHWvneBjrKfBumIaI3kBoG6L9LaGtoquA1yvUGWSaHbjw5pcrOWKucD1eWQ3X1iby7oN
DCWW1l32TQ+XTIMTcIwYmTPCiUg2Cn3RY3uulOnNnrKfhskY5iSZcNjXl6JCu9k0X1bs7Iz4klTF
Z6IAcElVBP8Yd7f1DsNJmJILhWNlgxTcd6T+I1nCT1T3V8TW/jiVx8hdTJr7aItVtsTxHfHOo2bF
jPZy1WG6R8OzVxM7aDEyLlEh4BFFcQ5hNksViRNra7egxROdxFpUqmy06HaowHqRS/MWs1Syb6Z3
abcT3Sk25znsecUM+mZ8AUfXM57dPMlhDHAJ/UFNmM1xfknqImhUbJbmyeYE4UmHxXNRRqehlB+D
hgUb/dioeOFgPeiZfJam9kJd4Ypy6mgYp5Ht10eCz0dMFYiy6lcsqbi1jfD1kUDVnDmfGTEa6vqz
rFn6dkaQlSlXR3KUwIDg9/FqDmP1iKzylkvegSwqHu3WPkYoBrSR9GvgwJvr+IbbOCdmm3ynFm02
hOqrMvgZAfH+9xpUQ35XqbWvs5XdohkvC6zjeaOIMXRGKEKpHVr3VzJHP/+hcvRn28ARrm4RiFiq
xUtr22uV8F/rRgWdCczi4k09pht1UMfAspXrWgBoYjwR+56A3NxFWHMk7X5MGIZaEhsF2kSOgxjl
H2qv2u+K598qfTh2Qy0GJgnMnV7GH3WsaS67gVIKx44tH9JKWxmguHsmkol79LJ7nCkZEFIekPEd
s7Q+It0IBgoPBa+cRp1hOTrWrU2EN2Lcp2csWAT4WqWxEzSwmmRgEuqnZrwTnfo0dgouymz0RWe/
ZGP2tGZq+hCdcL97wKuRYYfCn5tTOTRbtd1Z6YNmMQSVOcHSRbs+T31OmqAMkbUmvG7vTq4EnE3o
ix7WqHhETR2HzHL26qeSzOdmbp9VNz0MkQj6NPNtJTqwxkf32uGgUPIet5V6N8xRMIikQtIkjrFC
yaJG+qQPKC7RHeo5GzT2kTinIxbY6phFDkzzhfA3UW/73eojmye3IYI9YifBOFoBQFCvFuiVBuUu
7tYgl8pB5VAUGk37Li0YxmLlcpRy4FXWWU7d0Z6cx4UUL9PEgbn0g1FS+6GXoCEvxqaTXDwJNzWV
E5Ga55zdsImTm9TEc5Mz+Iu2zlPSgdMjHLcMwN93zDS1vKJq4eJNbZZq0FccAFzQMTLEcyR2BYZ7
vjB5rxjx2Lmz+QuZwr4x6/9k70yW40aybfsvb44ytA5g8CbRtwwGyWA3gZGUhL519F9/F1R17SVD
MtJq/oaVlSkICMD9+Dl7r70tquHYKjMfk4nRT7HVI7qsfpPT7ZqJ3jwMmn+IIwU3r3FsFH339ffx
xwRCqICaf+dEsQ3b1yijvLDptYSoDAByKMs2SQtKIbHFjutb0VOEQAGRUfzr64syIbzu5nLZCbrC
pSH+Mg/7/FWilM7q0uNtyqYSI/cGY8ZkL7zRA05mvxvOyUC9ZzUzhxM0KoX4V92TfkDLjkNNQ2dw
6k0OJW9RSlnZklarcDgePNzG055idfXzdCBvovap5E/Rpm7w7xYFhpvZ9BWkenvUxDsG/HfEBggf
rTPuoofUrp7bzNkOYbuIA/nssnfGLbVXaqcH+mfbsuCojvPTC0K2JqN8bkbzPHVqCAJmG6MR5Rec
Jaf2jDGdZqYzaDNtarnXPrechEVFh8iSy3h0T1NLSxnFzXTCm+5RYQo3Th4EmqGNWz6b2Q9Jd4we
C1tHahFb3rbP5PT+whjAxqouSBR/Hkp7a+fWmu/rIc/yZ9rvz9O7nRrOOU2WZYwzOCyfa0U9t/yZ
SW7y/tkPHcM5c9wJvXiW9H71jr/+1CmY/vPfa4ZflWsv5OxmT4O0yXeJm+XX7yM3u/CstwmVjqe6
yE/B5ftBgW5uWUUUmr5HXYznei45Bs4ryzzDhV80ivrA1scELnFPcKfTdWGoW1+ldENjoi5cyRkt
jKlw1IGD4iCUJzzDB3xRZw8IgF7zE4ZR9ZhMoXJtIpHgxO8Vk7yhpXTzFYQzlGTc6dS6JDf82W45
6woadpOBOUuQ0pnhQLuVG3UnnUb+HrnyKaAg+fcq//9VCOzkP//v//nIm6yuhruffphn/9QTMOL/
ggC09Ieivv7X/60+MMS/GOSSVKMSwufq6J//V3ygm/8CBGTaKGhcJj/qtJL8R3tgaP9iAWFYBY9R
m3BBbO3/0R7o2r9cl7mwA+EU6fx/qT2YFqP/t2XbOud/i3RWqgekBzC2rharlhOcT4Hhz3tB8dgb
mzTHUlTi/rYKkrzk+h9P5fbff/A/h9ufK5b/XI7SAB8ZEWmESH1eGwskRkQDExBMDboP9Gid8uJ/
fQnt8zTtf68BQVsF8wAW7aoKEfqI/ttFbFcsou3YzBOYP7+8XbgJZ6d+9hPGJU3Lj2q24wa331x7
+vtfPU7kGzY/mOVQCP1mxP6jIgv8ohl6/BZzu3gJ5An6xiwQBb3mS+nf+KQex/KcKNO591tU6kSy
+3RpBy45L5EK3x2Q93XxFccBAByFSyvZqa3PNHR2uRbfaK256VvvoKMpdWCm6OP563v+vN3xuB1T
CCShBgNeftA/Hnfpic7p9OkgmzqziFYNWBQ5UNhhnvv6Up839H9fiuwxnYfLd4S44PPbE7aWk/oN
l5LF8M6+ZBy0OLiEan8u/OQChcm9I4D8PyseQif/Z/6Xd/YvV3W5JKlnlmUi17u6qtq3pZ2HgIny
0acv0Gn6e+yBcPH6eNtBOGG4Yna28vH1vf7xpThgBZmaG6YFXfCPn7PUHKWMB44QqjliP9MjLf/Q
YnRzq6+v81kx8fuZ8trolEBT6CPz+c/PdKw62TdlhjvHQVVDLkCv0zBQs32Vfvcg/7wlepMTBtZG
4mIYf7wpUYBAr9Q5FeHLVMO3IPim9vr7BUB2Gw6RcXz7n++FNHccx4oSzSO9WGf0peZplcrl1w/s
z/edu5hibg3aMMjJri6CazRM1AY+2pgId6WFeT0DK4XxVUfm+PWlpj/q8ycNgXPK/NBMGx3ab/Tk
P1YTzYsdc2yGaO7TCUeFOGL91907j3EGbbpv7utvD8+0ULyhiuBVmHacfx4mbfAwmkXneN751j0f
+x0Nmf/6XeN++I4IOecHIkH18yWUTmsKrNSg5fxOOdaGgnK8Cxr5BgMGFEWU6/Lu6yf4lx9LFyYv
hG6T2yDUq283VTTDlz4ctNEKGenirM1xO2M5+foyfy4RFruZw0aKaEu419tarRZaTdI4PfkqccXM
qBsNOgI9kDcNI5M/M6Pe2nIgmgeOicPt64v/5S0h1czRXV5JcjeMqx9O2L6ZIDzmHod7JX5QxHMy
18+Dcfn6Mn8uFBZqJw5IJr1vGgtX26rmIviOewNTnF0wI8cUUUCvymX7IW0NC44fxdgnv77mH1u5
AxvDJi+dWsjR7eulFyCDrhJxGs8VwaxUzd/oOdTbtBveqL/zc+onciPs6Dvp2l/eGiC/Lq8MhTzP
9epW7USVHi1gBm0tZwwtoP1cqmvd8b7Bjv7lk2N559tGK0ev8/r7Bp8qRxXxGOrEDJ00Ds9ulYLX
++YjuL4M6lV2S1YsNjFNda+LkkhTaOinvCDF4CsnH2/K0kVv9U3tc/1+XF9l+lv8Y7Ea49wzoD5w
M3mpL3BX2qACRrFnNklLM62ab96N6x/p+nrT//+P6/nEFxhty115wdHU9mP5qH8nzfrrJZjzubZF
uS0mIOc/L1E0BZZRl0sMFaLxCvYg/Jb+O0Tx9Us+iYtNVfBdka1qsdh/vgp9Lhx5mRrPLcvvDlRx
yFrxpP6CMKIdxpTxbtQm5rYdDcSgQeOH568/sr/8cOSNqao9fWjGH3fZJ4OWIcGI575kENH4ykpL
kJw6ICNoLOX/VVPG1n/f7aTFhiGFb/b6nXesDux0hmioGyvM0V7kgaDXs+Apa5puWXh9fxBCJMci
GobXr2/0Lz8n8hRCtFgNSZtSr94YazQ5bZgdD9pP7fdAN9p10WcpkR5N8/b1pf7yyX261PTM//Fy
RsizdBGzWEKofBaDuyoHef/1Ja73nN8P8h93c7WZqiLtAqRmPEjfdQ5hgcg1b5uzFGDJ0LnBtPtB
HL3yTUny1xv7ff6k/pmQyZ9vbAzj2sKTzi7gdRhFAsfe5dXgfvOS/PFJsMeAn9U4Ukx3aF89PsCw
datEejW39AQnZZg/CRkNM890Nn4WnIoofmgb6Bi29c0ipl2foqiAeUXp4AH0tm2EvZ/vLyplUkEY
gfHVK5eutfdDn1/yXv+ZJOUDD/ki2b9pas9TN3n6+gf94/W8uvTV60mQUKU2ElNQ7j4hHYPd9YFW
65tK5cpqwPd3dZWrRxt2TWwqCJjmcYYBCKCnomXrQHfeXAFFMmf9HlJtbRbmwhXQBSXArFhjd7cA
nySe/w09/bp2+f23QRfsWJwjDZx2nx+36PpWx+pazY3WmYYWO9kOuyqkvxjG2Ai/E//+7RFPnz7j
CT4fktE/X46Zq90YA78ubJxDWPrr0mXUA3j061/yr2+RTePZ4iV2dPICPl/HNRTTw44MN1GPfnZW
fxvF7g62wdoZwRhqqAQgEzk61sN+m3Om/Pryf3uojGFIY7MJnqML/fnqMSb+pqs1JC9BZjYPvisx
PqJGK8fbmhaPd5eYRl6ueoZe1n9banCAxMDCwkD/g2X2uhZFPVnkdVtidXMOtEF/mWb6/vXd/bHu
TZdg8SZe1CL9+boJkEdhmuu9yiS/dR8iFenoJLLw64WstEdgnecaFO3Xl/xj0bu6pP75gaaWOXqW
EuI1Tx1C7eISyf13tcYfu/DVNa6eXO+YAed0TJB1WmPhRdUMgbgUMcJedIbf3I92JTlnGeBUaVBs
0CoyaFRdfwncjhMkaaDMKlGq+A31UVuUoTp488hUW/vUq7TRGBLygFd1PwLZSQoAmDON6Sq1gQos
d17J2kAmOmqMfZA7gZPF7w9E784qlfemJMqRtE/G9TWiZAN/NiSVBhmJZh+FB5W2VW1rYWZRiYUP
X3KNsn1vOPAG/Mr4gYxEoPca3jKzuDR9fx/nSC9U7UW0zrowf3jjQ2ohbAQqPZjZMRkUJMmc9wtG
6YiO4g6T5BrvpwBr3PvNzJAovJV4SeZlOAOMi+J8bVnFogT9qaNbsSt3PUYb37iUOqPuFHakVSIO
zPeylUC7lEtq3mtttum8amdOGBkNG5291BM8OhMdIttNMrmgQhFhKiundohfV48x9hqpw5pg3N6E
0Dt6qBB5U+dzaDZ7s0QN5wQbz35ssvEwWPmhw59DvOyNGGyQvRYKMLvpASpY3iJncj2nEfXg1Snm
S/5hQRsFt68UaL10Br0jSAQJbUdudDfcWd5DLRAMBKsuiy6Kwigwl/0HTI0Pi36F2Ydn3B5rBYVs
aOoba8Ix+FV1sIN4bYT2OgLWE4f1kwbET/dQGAk519sXQ0eDHQLkgtFlsnzaXblSeozTnbEWakuc
XwjfCOig6iE9ZJZidgej+BUpyjJ0C05RKIBNNz2D7F4OgjTkoOZEzjRjhO1Z70qGpTi6Fh5cIg39
akhOUbJNJjkNTA0wQeHS5Bt0L6i+xpAp8CztIKkfXbGDlGtwDxEIdA0LQcH2BoA3Xg9IAb25Xr7h
bQBsh07iEIA8HNY5zAM0n8pGi1bMsZbSLBeAz6Hvrb0U/quwEPA+ZeGPPrlVIpheM7ZFze4QuEUP
qPN2JiNFNVMR28XrwIKUFz4B5nyy4TcV5QS/9xdOCszRPVQeCrRZQoY7mRIBCqht7+9G+QD6bhYJ
yGY4mbPDaD74SrIv0Cu36HPVc29pC56rZv7qSBDDKz9X5M7kXXAWiXpIIPAbUXBJAUP31nFUbk13
g/HJC4KFLs5WO+Hebu3mLhlPTYmhPFJWSejOAz8YFmELPKI/kgq8Yzy6NfRL1P8aRQMgEcaI9j4W
W+KVF8OEfIK7gowu7R4L6z5m1DesLLG03WzZh5eotVdmfDT1y2he8m4r+/7BCk79uKW4EPbCIIhs
AMkTzwJwc0I/pv6242jhVk+yobhrnRnuxJ3mtyfNTviBhdw6PoTSKNu26aqLmPAP2yR88cDZquM2
a7dqtHPq27CZpFmXXt0Hzrut33fGm6IBNET7CC/Vycw94wz6BtJ9ypsV19cBgTgnLUK0XB1E0+I+
h2fK/1IPAZQNgES46bidWWxtrZRYwXUarSLzATOd9ZCghgveWguWxDGtb3od2O/cwPhV4s3nC++t
gylRQLc/1a4pQXTZzLtd70Nzm1NpDT+zQsxtmOKRBi1OBSKZmN24SrB+cIpdWo5sbwdK62UlQXd6
KuQgGGdI6cpxafBB9xW+5aheS0PMSl2CVYh/tJijLZsvNzQh/bVDvy5Tse5s4t5i65HZ7RxZ/M4K
HJ5I751dJT+lxJfqE8kiV8V51KtVif6+9ZR2pocwP6a/sAjEuqztXZcNO2M0D3EgLgIqb6B6Gzno
E5lM4xTsr0lcnAGXBApbvQHZ8FiudiwoW0zV8MNeG91CDYiPO3M3kbzJPfUEmjBxxp0RrXR++Xzc
hc0JoBJCI/pWNHZ81+D9fqi0O9tZOQ3Gz42N4Mb06BiSX9niZ7wU4Vrt9jAoUsIY3mJrVeH3CZd9
DmRhk3lnPWWZRltcf2iSlyneI9zO4iX7BFNwp3qsgPlBSQb+sRrSi1RQejKDpuqF/G/rO+qzWcBe
Be0w6jdmP0cSnPlQxPe8ak6+USRcm32VrxqctD0zcKmil/DX0TQmNuqV47yIMHn3/fre6tobH1oK
f42CCrplzK3L8qwN3REd3Lpzh5NR5wW8Fp+Zvu4uZG+tlJx83sAJn4tUrtpEva9NWFUipAOFJwVV
LltX0F6a+KDXw9KM2o2T4s0pkds/GwDW4xdPO0vzKPofRb6OxdptNzU8zmmxu23HZcjiqLSntrv0
Ay85MEtExB57Yuc8SWuDKNFNfqR0INxgrsQ/Gvdsth8wl9loHqpgB6AqJII6fA21fZINsyAklCd8
8Z1nqDgjnJjIn8Vdxev5KyCGy/kl4vVook+CSdHWq9KbZf4T4wYMN3cqkWTGjSLvC0IcLG/uW6sc
bpoDqf4Xw0hPELJRITT3n4peXQUjEM/xsdNuEI8ufN3fc7oFzeIcslxbuiabpCLbhyzrQTtavPKt
Hb8nWrOSXbaYNEWgO+mrQCRpGGyUpXHsonCptY8+PoMmlC/Cv7P42/uNfbSdBHMP1Xr5YkbJUuu8
RR2f9WjY2OoEst/lXblO8pORb+MIeZ0GIWOYSwTGdX5vwclWaWUw8714hfKoW/4NysQ7ROwqzCTt
ZJhHrDaLurc2GmKLvLiUqDoaYiYUMZxA3e1kGV2yOsTE4e4jN90Ow7muWcfvNWb8SnwBzntT5fa6
GLR7/Kkl+9FrB+IlrOGVVw1LK0aS0WalFWRhvKU6QG8O695NNtz3pju3jVMJY57UNFxYO9dmI6Dv
n/j8foOzSJMfrdUvRkSAaokjJztK/yVB+AhwI1kVyNuUcpE2VEXpvamA/uvClV2+yvFGKy6dcRTZ
m5fiaBMjyehiVXTOAoYbOp/8ptLCjYA5PFjvNmz1TnH54cMlpVCdPnvNe2W1mBiqdVIeRgdO233n
vbg0NoYBiWEPqo7EkSFBP6GapxTJMYh+fzM62hZn+lkMwy7Segh+VFdpt8gli9BoECNxjL1ioQLG
kIY85Um/iX02nKLYAOKe2EDzIY7XYH9gglv3jfRWCkIKzt8aUv+hoyjyXivRlQslLRdOEUNY1LaN
SrbnVKvwxHJKBIl9Ut9C2zNrggC6N6NDJBuGe0Au66BMQYGxQBDirpnlLhjie2Ok2m3gfaXJFvr9
ixjtAt5Pe6CLexeYgFDuIaWiWI3xuUcLtQkPoe3fVWjvMfL/bILnhPew2I8JrErFPdSpuRpCnIde
t24CtCfNRx6KreUdFTjHEPkWvZSvUX72O/spCfbNWN4njPmaYdoE6qWslk2pzSknZp31bAQJTJF4
bggUeKMozr10lpodsq5cghbYpSIvg2+A7VTfsu7nCHXUSbCRNUtVf9ONVWCXd4EDZYNy1IrrPT3g
XaLemMVDYk+pCMGWYBpgQhC1ZoTvzHSY9B4pQDMzaV8dpx7RDWt3Q/fWVs22MQ+qtzTY7cAdaAs0
ybRn4rGnpuFAMSr8zXSk1kXrDUtaM+Kh6djVLTF6sFHGbIXXweVnxq/i95Vzz+ypXeVhlR0tgtsQ
p0blrPPQ7bSTk0uLvWGd1jbcD2Ov5qG+JIGkW+LNTGc2PAOrrFiaKCvcSr9XR/XoRDWujyBchLAY
QpGma04NK73yH4EPzyMH1XOaPQI/WgJVO+U22SB4tdJYuZV1cmNoOjpVVziPTuiCbWPMrDdypuYd
ssFDD6MG7d2J1/C3r2/S9h3bQl9HaIcDBZcL2fXgaw+Vg3Mle/CbH25hMpsxZ2G8qsPHTu6y/hj1
U1DFKlQLhPrblO2xMI+uzhkJ/18POk+P8r3ZOxBOzCdPCx6cSXJOtVYZt33jQZoT8zq4EE/OL9As
JkTMWNic5/I7LcnuK/lmWT/zYuMlLcRUHyD7RkrgXoO9CDSAXIgwWvvSNwls2WKOBnwu6m6hSvYO
59YB/+7xlhXwoA0fLzFYb8NFEsb7NLgbQ0CZ8jktFvozDr917/fzdNAf+GSf0qRaBTi9MAS6Z9fN
TgmsipKyxPXz9ypolyLHiZH188pbN1GCTM3hqREJ7OSnRlVmEF9ninjNrG4lo+OgEVYRe/OBhr+C
TLRqDk73msJ/z3uqFeXWsKF7ucUxsh4jVtG2pSOWWwvhsQFzMvE4H4Tufa7uyFY+pEJsCrVZpKXY
adlhiNn2Tj2C5b66NVKFkWB8sgrSbGjFKdVH1VV7VzbbMKShW/vLIOfsEvhb08SbFMbrCIHp6NG6
FuJeIX1sXkTlym4TABRx9daPyrvmardKKZIZJ28ATeU650/vgaeymMNy5g3w8lXSj7ee4DcR6fhQ
ZcMvDAdz84KMO4/3unPr4sRU2SMt2BeRT/Hzo6CO1SnFeCOg7580Hzxo4O7cAnU1mkUcgoV9HHzO
EOF62uYH/z5L7nIwU/wOHa5tALlgBwMwjYuO86uYFclJ+M+m/jx2IFBvW/+sM9eOwnY9Nv4H8AYc
7c4q9QOEbxUhJfOgOvYWtTKH4TLBeRUusmzrj+vIWAxRsqEDdzQ5omROOe8bhAyAH63u2OfhPPUB
QG17sVLLM2cxM91McKU0n8lJ7PSUWPW6DA6OO4+rOYgvyqxMHixti0mws+etu9UoUKG1DhR5VrNt
vXZZa5vIG9eJ3b/hudKwxygFp0U0j4q+VtJnTg2kuVr1rjXX0kkrglTIZcyOg/2j582CsrnwYDMH
3lJ3eEzYjsjBleHMwIBSElHlF9Yc4tPchdokgl3Q3EbKMlK2SBdnGsfWjH+eQAAH39TYwB24V+xb
3QK2oTdcRk9bBsGP0JmXGpM+yPHPo/JDa086CIxgbQ+rLrmpUneW5m82C7DsYXX9wI1ghzcGR1Nl
fKqInuL8aVPa9vs4C7dusHOqW5Ib4Ldiqaceb+/q5kmhCGZQs1eTdI8Q6y4ioCPTgaOzQtPhwT+e
lY+dUHdKj8TZzIGT/VTS+45mTOIOu7jeVM3bQCNmwPuhzA39oVJZP/GKQV+S3isayU1ZIa/Rp1MO
Oio57Y8WfYB4Zg0rMJ9+EpBQA02UoIVwvNBIGfFAF9gBQwXDly2OiPJ3tbID3TsbS4TarFvdfJrH
B/dAecf4zeLwToQUHaEZYCzU4HKlmJw9OSG5nMxNjc12QXKb1Z2j4bbjO+mcfS/o0ZPrCZMNgGUH
Spba3dr1hLHpnNCrCJdWatyoVb7PyDUo8rvciVS0xsRLMkVsYk6llw41dRRXD6NawkYFOhuyuJqw
x42HQt1ZIOTI6gFWXC9ts14Y+IhDx6LRYa4SwiiS8NBjN+61tY+VPuKtRrK90omFGgxtibbOzPFz
ItAujrr2EXtHo5RLUVAYwX1rY6INRNtsi95cxpn3USj1r97Vtjm0Z0UF+9lU0PzGlx4zehWHe7PJ
lrCVWLnFgobTjYJUSFUbwuXASmsDDQyYY5BcDcx7rrNt1bcYkponb5oq3bUlCIuza4DU8n0i6MpV
FP40/aOs5C3lGrc4LPvRWmB+vSdzBe5YuU8Tn/ZWgols+lqsuXQSe9lHMZl5FWL50HOaeaNR/0Mx
C1dhIMpV44joUKsGqRpGOC7TUDY2HH3QnGZa0xvrPMb4NL+t98al9lrqAL5xj3BQOydiMF6swqQ/
IMNwdGa5Bptbc1obxwK24Q5k42un00hT+IerDtqqHmjvdZUS5pONPeZSUKHqHZxLGPPjkDeYTVvw
C6M3Kq8VduVq3sXTvsQ9Z7fQhTt27z5UIPx0vI2A1NStNIJ4DyVuFGzkCojOpDSJi5F2ToeOeQFc
fdodgoHlDABUkm9kqNOJxMH5arnRuHfI1tojMu3JtVb9cmNoIrkoIaj6rQzM4j7tJxCTiKFld1Cf
T9ITzaZ1Lf1ORduKEUaOMPfRYyzzUnZrzOzlsmz04ZFAdMDdpW5cZNroD5BHm480tbOf6MG15j7s
WE7mEKYHZ62MWfyO57XYVUER3KHpAbNCTFlCMkATJpsxaKhrSqvqVmqjgHzMGTXVIb8rDmyq1QX8
Im1plPyKWEicEgOaW5WEzIVyPUr6jt2AnF3mdfYs2la9kRb35Gd5S/KC49zjUKPusWi1Vnns0AOo
LAxhieX188yw6nNuhRAmFUUS5mKE4iWiiXoIhE7zkbiH7MaaVNp0/EoflTYMekpDFctIm0WQHoF4
ca7LiAkxTLP7yKqBQ3HXGB5Ej5qwlgk8mT+GrdkaSxJZynzuRlWzUx0vpGJL8HMP2MWB+/e35IDk
r46nA/V2wpL1K3GNn6lluDRR685tjq2EILsqxi7i1c9iCUlFZxtF6dA3yxTzIQ4mXyO4somy9mYA
LEmMS11rd2WsYaTQJsqwYjrFQu858mPCiM94wKNdIxRlpink8qlKbPPpT564vAM83srOmAubXXRU
dPnq15p6r+pd+eZILzgEVWTT589zHJsZ2UmPshyrdRDi3QM55ahrIKItbVaTpTnt1ObBs/tk2alV
9Wp3zIrBbLNidLHT3xUSqz6bYFDdKEVs/ugtCM1uXnZHI8vcSeiTm1M2w4akmJlmkSdHnFdko3Cn
bYu6kLC1koNECfAsXEelSfFYhozi1qYecNBvas2sAX5BaZ649doUexiRwdYSRgFGI26beNZWWJ63
JWqjxYAlApb6WE3XtCOXDCKPuMmXVGtzeW+1Sop7DqTULtYLmOZ07IxjDnRcgt00ohhav4U/1PI4
kPWCbYIDe3qwG7v9GJsefDG8ySm/QXe6dtUaZrCDSCyODvDhZzXGI0b4AvFOGiCIJjXMpaqmVIYi
ahXWWTR0c6vhEG3BpbAguivBo9OVJNYPBViUjJ1v3wqNlVOrMunSPoYTN7oZRJWySDCWMktW5bpR
PbpY+GydM4zI8gfhL+l95SnGMSSPbQUWM1zyBgD1TFqCJlXe9qeyHWi7RVGq0nfye+M+lpq9MQ0W
VhidNMsBlI0r7CUMIHo/JOXF6fzxV4WYopzrg62tqtF0TimEE7kACo2Xya6S4kOPRRqupMbRuG7D
A+Fdd8LO2otWi2e9qYYZSoKKg0dWHbykSBap2b4OMqAT0PcN5B2tQENN3olwmvjUOV4gjg0JIw7n
yJRTTDMypJuLhOGGS3Ynh5+awl4t3kunLz84YIMeaSCFY6Hv39WaLm1fGz1gFSRRZxzM6tGKRrDz
ki66CMJm3Wc9BHbw6sPBUvLogfqM6UA5Zmz9EZg83JlY3XGEiu7Z6VSoECR6yUeV3x5TTUsDsaxH
kDNhTYkRtyXeq3pMKKfQVN+MrVq9JBW4NsrLOljRfmGIEAzWphS1Mq9ciqJQh1Rfhpy1CjfryW21
IsumTCyLCRgavg+jG93YZZid/R7PN0lsrXYhczTZsgRIONNDAB/Oi4xdECSVOneU1H9lTtc/BXkQ
UT0HU5Ot6ZVTjKZjrdtKcFc6McfTKipuocqqi6jIhnfEGCXz61G9bUuZjTSqCEhyC+m8KpUbvmme
0azyQVBF+ZoyvHZGC45TlnnEkb2LVXfX9F5rzD29zpa479JFjXGRriASH732h4qNzYM6roS+c1SL
xKPadosxAduZVz8zuGT1Vo/45RZVNtlzonrMWkZvjXGnD2VFG1T096lpevfWaKvziuCDuR6TDsas
GNzAUJT+Y2bTdypK8uu0yGeVT1392YrDfBNbgeru3cS8i7qpQDd9nVBDL827riTiQxX6vlRMsAMt
juiWa/fWs29BjJ65IQj+WegIzQYz1RtEHNmCdAwDAclvO16KGduKk3JvFEGD76BqSQKSVmOVuzAI
RlqxdWWEN5BO3fw2HQjSwGbaml75xlO3M3zoKFXoSrfErUb6EGFYrgJP3ZIXZVUnzZSFt3VQjxVz
QkXq8mhHbIEz4YeN8RIbflRzZFAjCX4phXUuoP+WoNg3tZK1LX1RB6xSQ0WTzENGivHGQ6sYG4sw
KaogXTZ+IQgf8FFAI5CwSBR9HYLceGslqLmBc5Y2vtVaOBMd4Zplk1fp3AHS+t6aQRvMeSbxhywT
7dHI9eYW7oF8RpdkHyNV1wk4SW974TbbKtBYgGOWkkdPc+VtXwc/a5uMDUPF8lyxXaUhqQyaN/Sz
uDbNTWx7xo2TmtWrD7wJVgKNEWREcj0QCTdRZJ/Ie3PmdlawYKiiWkdudiMN+hz0aS5R3f0aI8nU
qeNVpdQybEYpwn5W1WwVSmKazfQINWell3Q/RVe85UpBWq/amdQeHDmKlsyYvHPWMQf/lDl5OKg3
QqGIS/WKilDoa2tospXBDjTD+w+JEgTBcsgCZ2eZ8tJhN3WlWA7S/JkLVHZ6Wu9sqVRLfYTTb1G8
WfrMpk9eSm3BcIeMz5esZBlzCdGsUgRy6z4cDrV56S2FcWw0b8mg63ycanV+Iv5k6RG0Wyk4UKuA
xlJ719fyVRoPaL7XpGbUlOh6V2yatN7YcXj2OUXUib8S7IYKGDAvrG79YCM1fIXdryZ0zmoJL3B4
8Dz9GVEsDS2x1qAA2G0KjRmeziMpS3tdM8j1UN/gCpIYsLaZoOaM54uJHue3PySRrAZdZhy59qDc
wecgorfdoOGcmTVVkbEPwnSugckhMATf9Fot+p1bV/dkce066jG7VOD11Ssz/BhU/4TdYpWPypwV
YFk0w7prjU2oyYUVdbRMJ9usYXJ6thfWKHABTtN26g/FehEClHndPDtevCiaagF1fiOKJ2ZPfZEy
3g0/fEl/2fZ5riGZHBiCvT688QihkzoRg/xyAWExo7rwK/6teiEILevsnZs2xOWWnHW9nWq7y9g5
Zt4NqQQrbaDksA1mw65zz0K1URzcmEVE626Rsko6/NuVxreLZ9HW4ycd+Wcc/jACmkt01GS2lKHx
bhAHpzHWcbisG60YCl1a+dSL8qy2B5ZYhFtM9Lt4GcEnUh3lIemx8NcXyJEY11GkJ8fAtfZVWL9Y
DklWZM06hXH2mTUCZ93adgFdAhMkUVdt3QB4BVBSaMukgjM4FvAiGWib1rIKnkZ5MlINvixZN1PM
X/PkOx2FMcQFJ103sTr3VEJxsvuRmWExtb0GdZmhfmJyWEMTGP0Mt3SztirjQOyEm95VwanNFrX6
GJO/FqsPVKqLDL46B2RTXdUjHzio57G1lnaIFZwUqgH0gDAB08f0Zd8mpqscjnEOnM/q54gg56l4
+h/WzrS3cTTtzn9lMN85ebiTQCZAtFD7Ysm2bH8hXGWb+77z1+eip950l7tTlQBBNwTLsksmRT7L
fZ9znZrcJ02NF135nQhTOhnsYr2ZbFGkZn6z7GwxdPc68X3ueNAkSoTBNQy4iyISrJqORMxy1REv
3ASsSuTOyWN5NUg0eEdLI+lasW5BFdwy3cS7HE5wDaLcboF5a8Zblt7i+G5MO6cbm5dR1udu4T6r
XUe0gO5/KAHBYC69Lio4/RCw71369bNt3ndsg+oBv+ymbV9bi6SBMcbVf8jdGnqVcmq4iCCtHsYe
e1m2qLWlNAhus+rcYsoeydsJ+ImoO/vNcxs9SuSFyt2hibcRLQT1oycmfjDcpV3vvby489mnAGad
KWrAgCAvqK5E3S7soLHMWG3NUMDYw22kPzkSYZG7V4JquBf4KXLps8SlnteySImp2z5EHR5vdQ9R
KKYHxpCamU+tKs5yYziFWizMIXvM0moVa7D3oI5S5A70m+XfTO9aJcdpK1hxw1cSnVI6XI12KOub
2e97sZXr+jEEL8Yq/lDZ7rWH2BEZyrsRYFNSe9Bou1zB2sHOTq2JlFuMAqnJefqbs8CRecmCuA9y
isUNZzFyAlLxXHtnxi++RBbuh1q/Z1WxCFMN19CzHBNNepDKq20+Iddz7Y3otoq1b5PdYO/JW1x5
CFIbgttSj/AUce7Gax3eANq8BX4yJ33UpYAMVUzfNfoya69BfqNqqxWHtikmEUjr7QO2jEN2UK3n
Sj+WQKVUghxMqsSdU0P5qKk6MtqRZXtokJ1HwOzgdEDDWbe4EXIBrwDGhhSdsG6uWE+vlfbbAHi2
I9XM6ByTVadBJhgDm9ptDfZHmUcZ6tYlbBqwR31rWAC7Rk+DELmTTuAcPDZb/fCRIfogG+h9HuRi
20ENHFIQSHikE8rfbU8KEyzlOjjV7RYY3srqp3AmaGjupmZUEsVD2kcnSsSu9hAMEKPywoGdQeYJ
m9V1a43UWQ20TSvVcEm1JooX7snMtoEp9c+wK5XO3nT44Y0KU7hR0ZRieRTGCytT3+rQmMvGshUM
uHYEzSd3ZOM0+urC9nYJbAPUNicCoV/Z+LBCS1mxMWB7EK48dtPABjQA9QqFRmIQ1H7cFmYAMs5a
ap1GQ5SurylIH4lix9Q+c5q3sZotRmKVFdQrAZhMjSTq+BzJBkj4B0x7S2b1fWBoH5JNxAh4G0OF
kXJTguFRMbONpAKyh+xPu4kJ01/aRr2UJG9dEG+tN83WtuKjPtSLkj8tp+kdFxXxtYxhI3+y4pNx
N+mScuoUmnaL5fISs2apVCoAFUxLky4bLZjYN7dxEW08H/kXC1FVzZcqyuQRQzkX46GQxveI8jmY
M+Ifnyr1guwTBM/70FM44zLGYrgwavlVSab2mLRzE3OV9sexvLqm7mgNHQd2R4lPecu4H2vtDg3X
Y6S9hkxeVQCqAjCPkBeq5ZMFxxKRTLe4Iw8peW1DloesotuGymhdLIJQ7CVbA65GghCDFjg/tiw6
AZiKT8M/CHqdD7e9Vwckc7l1Z8iEZMox+KA0iK5gsqEK2MuYdaXmDjR21bUXu8ATo3WSXkXz2gQo
CgL65CMEr+CuktgUF6NDTX3Xjv4tFKQWyN7KUqDqWJewTNbuyMDWd2tbnjLucW5RYoDE0y7s3t8m
IqFp589s/VvboFpZtyY96HGgkPFgMDfr7LQU5Mmg3wrekYM0DGnVNkyUrLXEecxJ0ZPeTUCkg/Lq
aWxLzqKid1CNC4JK5qRcHVVPn+Mn2VfxddC7XVCR09khsuOMu3W8qhTuTGlniYe2exxSfRcOsbeS
SqLqPO68GlYgexWhDndlOzK5VtsYTtQ8YY/bgAEiHXLrm9JDHChb4UfVGeeDQShgxK6lJPNtLMKa
YjTbW6oJxXIQZTG3tG9BD4EumIFkJuqptaZq98qkxrtJz9mq6B2y+pprsyONlhCHmtDYs8k05W/r
uyo62CG7iaWnrT3WB9VVdlRyBPd0NYkJWlrSRZC/WSx1mmsS9+xWZI6MCHla0h5JwWIVO+xCcx8/
0JaIpLV0M60H5cN9NoaFuAk0YTcNVOcjbKHIXHg5E9aicGprTtT3kru+A0CMouyB4823xKnV9SJb
hFR047moD8RDcxdXEpkzLsUulA3tna+tXYj3WxQ/cnscHXOfHUonWXbnaAF7A47duFa2tI/37vek
2MCNJGG9/NYg+3JUhvzz+ATad95u2TMV/CTahOKRUB4xLjAlrzNQF1QI12DDdpPccq+tWDNNFeM7
6am6sqpBUxXNRsd6TJRdAoxsh+2+WLenVCN/9UhdjBBWmhlevVXITNPCcAHhNCxn+oMpnMDxAcLM
AvXDTK5cS7jIKPV6qA7F3rvPz8HWm4wKF3ObbptvHWk0CENYkinhnkrtQIeRsYzcABrFnNA58eav
6YKd2YasqxurOG4Jf1Vh6l7Wt5z0oAcuE9pd06TYO7nYKFQEKxnWHz3Usvyw+9dMfy/dqzm8yPa1
gi4yHlLeAmVR7Cj2pgkWMsQnGq/lWiGOMCXt7kKbxjYWoHIq9z39YHehloQ/sW7Drzkzm8feWFBc
0okDZNsEzpzZUaXIhmSSPqC/EeQ5obxDSzOu6SKI3qm7fdggCc2cYsG7W9SKnIqFoH2fUsg1l4Jy
xwJ1YBLO7QJH4VyOzrT/TX+GZBPdq67sWLObIV1GboGVtytJdZYQSy5dNh+XhCNZ4KnB89ve6xd1
N0ZO8Q0KLu/VlzPvQf8wl6xbDZYCLuKHmbEKFmTn7OnxBHPb/BSaXf1oo/Ep5PcpKvaxnj4T2FPz
ulxGuBG4d9C1oJ/Z9um6vcJalpI3s9oX09w8Jzsq7hlE1gk5QvkJolfF6Ym8YZkfjewUoPtD/ds6
/Mnk+yXoP7+55opmfNevKlai4ZzKiSAXMl2zSt8l6GrZRbN69S4IcUS77C/6Wh3PpUzS2QqJr3fT
go0XzJsroW/bfovImxVKxbWOoFNfKUzW/K8Gjng0HjzHfeKC6XeyC1F2Lt96i4Xvnp6EwQRezzp2
z/m1Rl5eb8Lvvph1bOImYwlRTUQ8LMAGxG8i3BTIaOS70noF8hWS+0bO4DeKcMO7HDjqc5I8Zc/W
Fdm/uOumEPSD2gLGgwFI62RVy3s4CwpZGsCZ9bmodnG4DDlObaa9+2eG+ZIWiE8+zIzSy/BiPXjj
HJKfe8jrJUGL/Ca/MIJQyRbVjdRCwJgnZamvsGrsGUdYclNogLo8EPMKq5KW4oyQJaJ1dKdKFhyF
YuyM6OpW30hboxDY8X6B5FCZnhk1MyX5mLOpmfYWStMI0VyCC1sKl6vWPmqFY3QLl1xXlEXyfU1k
q3j2YTVWS0IaBN1Pcp2KhW2t7Hpuo6/pWXkr2Uw9D63jyzPtkYNB+UyYLpMJK6ioOFOBrCpHOZjP
bByQlxNua30rjyzCLgMMJ2qLLFDTOUH1gXo0k3OMBpgr0oVUWlPX8L+z8cV/2HQbMhtgWFb6hz6+
2ESOZmBaj3bhKPWzb6CtT14zb0XO9W5EPjbMSEiiZfNO217l/1N/6F6R+XHU+TLejt/GGlvonLaG
tBZiFj1Ld2IXnZPH6m4KS313z4xD9bbk4hq2U8VCzJRbQFQPEyq/RZoAme9z6sUVK3cMJ0wK30z2
1PzjpHFX686+5vkd2SYBKOqdm871q4z1pZtZiM4Oyi5mq8s3iWI3+YjmNEEYlR6l3eitlZ36nHlL
etprEDs+bTjaLkT/IXHtQYt9CEejIHeptxFVUKr8BBOH93VOweoCiI1jJFvuwL3xrBgPNtlbi44R
giG6mqMD7Yal3TPZeFdqkdKbuTdYX5FMvEdoUSaO2DJctXd1eNeKmYQDLkZbCl1g+jRpXdOJ25ou
0+9hpJ5qQEjeaMGtO426wziGCkmbgqpm6rHapw6v55toadBP33qngARiboNv4214nWjsB6ubG2+J
vOjDTZ+855xAhSuS3bvNFeo2t5zxo43SucgeBFN+1i4H4lrthZptawu+MDqLsPnwKTmRJH7A9Bsi
8biXNqWjLsTWXDdzjPdhuHK7NyQl4EKJcvfqlb4qV3ha9/Yzqj52mu1bjh5BudcO1aZ68t7c1wi1
3156oaWP4XWmvZB2zD5Tnk+BA9S0IHrOBrJ4ox2CJlwh37vvnb3VlU10H24VfnaeLr2b+sjE3vTH
msUtmc63eJgFL7a0LVg7faerWz2nC4uV9YKq6o7T+dRSY57TxsIfsix2WbT2bsHFXEnL/GxQOzvx
QowBho3lLpj0sMTXboaGXLdZv0aD1D6Nq2FZJJvxO/kIb8FLtZfOaDepZTNb7G2m1rBzirV/Zl69
Q49LFspMvdmX5FE8GE/2MUzm/Pv8F8yYi5+UZ0pirTixHhvcaQ+FLkQnqvpsqRdDOCRfmSrbKlIQ
9or9mIhdWz+kSDjt9qXVt3p0lxerMD2GEaoO89qwa4+Jo2PWjktkV0fAygvjSc4hJq/Q9vfjqtPm
FeG1FMXSMxuFgvSLFLpsriDQj1b0GO/6YE8LGPbEPPMxapxkFrheszeN3WivM/VlKhu3/k73OWuY
YtiwvDddKxZdzc3iNacsoY5v2B/VpKMzMTT4HhOQJak22Fn3zVLych2og4ecTTuron0C7btJpHBH
egbjPGsCLZQRFGRrr3hQGbOr1DgG0rs8jKDFuJJ01XFtw+ls90ajbVbd0kkpglDXcHRla7YR3VNr
ibH1w+Mf1CihZK49J4sQqXK/LJmN/SXRtEO5M7trwC4D1Je9qr1+xixUfpuEkSNbEC5GMKcQJcoH
qT/ihaHzUyKJIO0h3CmYmlt8RZsUAmB2Tm+BYAZHJ/7hUSEQpHd3UDGp88+QBLLE9t0VSj+ieYl4
n8M2BeUGQT7cpg0C03pTFVsohKJlmnVPZXbyrGOIerLZRhXZS58fprtQrvlbxOXTL/10hdSHbWXT
rMaEDUHeLH2SRBEjkMTD9jlcqODFxCQviy4qonJ2jvJDzXG3c8na1A1Vh1lxl2sXVWXcWpZP5V3d
bJmAGtVaYp2d60m7SHBLAdyNrZPCiWKboy3Et+qJLRwM9FY5sb7phnNenBuk01QtqhfinnR5Zzy0
CIaVQ26h89jb74M6r25oPOmh50hrn0v6xJrqRBLDs7EvKD3mpr+z0ueuiTdyReJjrEJsjdcqjQj5
laG1Ccj2/lAZ46lgT9aF9KJJoL/nA2K0Kr9lr1pDBORmTLfEFDsWisA8QQwVlAetyeetxD7nYWQv
VScPAR9HlJdshrE19c4ksNHndf5cIHsw7iL2xcVseDbs5fDOXS8N+JgWI/aQxfjClGUxHFobQoBR
g8OPDJKNj9ehmjX2w8CxFismLZU9WotSy2cWtadVgGTHSw6BEJZK3XjlyqZ5DtZ/MFgzUJcoC2Ne
hM28n8I8d1r96V3y5wBgVMtxpXMcECqysosL4o3OfsrG1dQ1Tg/d8MAOn2KXQK15G1Pam6TrSvNE
S1cFVzURI/RsiKDmyqboLDX0DIgiKYurmcXESDC3wj+ehRkxOXl+6lWwdFmHJ4gqbq7G9UJPTZov
6hMiyF3ZyhJ2sIbkcz+QHZ+VyuhH/l6ywO3qEuENiAbppNG+q91tZKsUjHgThEOBRlx4QXMecxla
yca0iCpDzw7GUiIKqKkJAokL81sZsgwIzeA1qoHn2yKgUYrpDdQ8qVY1fMN1HaPoXWBooCxYWDJF
TFWQ/jozdPhXRV+Pz1Xruc99qKA599BKct27d20bxIC89W6DMIjAlcTPt7GrxGcyVOU3P7cUpxmJ
lyDqmU1H27V3ct7FK2geKDqFPm71AXFJHBjpYTTcfiOrAsI65bJID/MnjbBFQJ90gJBxm3Q5wWL1
w85IZHIOvYpBINFBLkA4kYeTXiSUNrpGUveSntCyr0tPX7kQn+79jgqDTZYCa33dZkPhdQNLsKhS
STFEHrLs6VmgudBYa0oYDysjJeQBQFKB5Snmmg7aYLhTPOaTsSU8LBIxkH1Tip/iSPEWXhCiFA2N
tMkezLKiO+VTyjcw+dSdP741kSntBZqkjYGjZSHJmYRAN9RZYqYVcjIUnpDlio+EBFvijdMUCWqU
pzgaClFs605o61BPkkNvYsug1RHW2VpuitjkaDRuG8McnyMycGfh2Km7TJNkF3Wdl69RaHNLkeUM
0LunRZX5NM8yY4pttVyZPU3X3hpjYo5B0bujGsZCJKQgaeglxQuXKmtg0icbJWOcrnIfCHdQ9c2i
tEY2cTnB1Bb54QyUMZvCKh3evQ5LJKHgxr4K2L14uVxtld7HaRnKtQvRkeJK7SaTFgtBVhDXFgr1
QVyqTmdRFGhWwYBTlsC5K02igqnK+cAKLTCa/qlCxlCfPEUtFGdUEqivCnQbEt0bNScSNB3mBOn0
DGBqdctaWXuQJR2lW5uZPd2pACJsXLqIZYvcWBlRUkw1ba18s0oshZKrdd8yUgIYBfoYN39bZcem
1et9hKvrUa1Di027Ssd6JH2T7WY95nspyNmfNlnLrZib8D0Xihcn7Iw1BaPFoBnst33Xll7jfrCr
l1zpk+jcFFwmdN2GUuw86L32xk31xt4R/I701bcb2Xg0KOFLl0IQvTJrbSqIjyqnnSVj4VftQSmG
3N4Whd0E382BjGemErNVWBDH7lBAWkjp2bpWDJ7YEWluwbgPNBl/nWcEerMMzVoPDqFtMWX4CVEO
RBmHqvDf3KbAFTC68HSfabnRSp/xp9nTstXX4GX7iKykWwrZxGI4KoV+HNyWRmMXUwHdkpPXZmtN
S/vs0ZYms27iRqP+MjLXMYdGWTuu1Lhgsvc9GYEQTqwmi4uDlY4dK1i5RQHC9RbFmk62MJ3lXmFV
nwE5FPVzF6gkoH+Pub5lmYYOrSuL+IHa7JTedlq8JgamIrmrjJUWRx22MrMf7g2pL0Hpy0CCvDhd
YLYK8EY7I5De9a/d4F9xAQCkP+FVBnAuCFnmF1hBmxQk0aTTFqi79Rl6WMRsLgKGdLy3tfOv3+sr
2GN6L5qmhmwogs6m9oU+ofRFbWvorbCdEU6Rw0JF0pq+RJF+P8ptsvDxeKLHhRs9hdX++r2/uvg/
31v/T6iiUIU+gQX+xGTxgW1irh2I+85jdiC1Fx0l4LW/QZd89fFP70KAo4zAAd3PX86mV0vMrTFn
s1FCRjjPW46o2TPPzjaB3/+OHfR3x6RPRAtADzbyjC+oh1xVRep2gCYa5Gk2O+EmMX5z2v7ugAyh
E3UKiGXiLv582lotSYGncdqUYKNZu5Ydc8zYYPbhb95Inv7YP+PuplOH4NSGmaHpfPmFvZLHipYo
aDBZRYulZvYsv6nfiGzlQR139LbbsPKbmaZR3UXMoIQfL399hfzNoeos/mFnyLKlsRP5+VBDYviY
MOuSDbigMz3iAFh6E+6X0tWv3+lv7gMd/ohmgFzVIM18OanCDAcPmGc5b58mj8CYPRfxThcrtGuO
pW8MOfvNyf2bQ7Msi4PjioC++vXQCOr2POHK5Tyu/HQRoW2+obvFoqmkFiVB6XeYp7+5MGHhQZQ1
aPtowJ5+PpVoV4N2HLlqmKtwlYuGTWyw/vVJ/Pv3MAw4mYwnuvjycekuppge/fHcNNgzZ4gNEPng
j/71u3xlxnBV2ngFYHpz+iZK1s9H0mBEgyzBmZPAK+BTDpQPn7f79Zt83kVfrn3ehQER4K8NjvcL
maYWpbDycGq/2Nh2Y5/wP/1WIGeQu3Zj2TFAaGspEd0pIydHRIEQwq/oM3Yrt2ZSqfRLmIRIw6PB
ZeEVnX795/3N1cNNCVoQ6IoJTO7LMOOjX0QL3hRzt5STNdq0ftEOebpJc6SdUtYWv/lk5a8YpglK
osiGSYtMgxepf5mTQKPSDiy4Pxi1ERJTgUjo2cs0Ygf64FgcjVI6EVWCqZv+w68P9q+XlSZYMUJI
0WTud/3LZTWOvjYYJsUAVbcumtkAGld+c3x/vaZ4C03XgeIb5Ah/HenKLhsbY+CaUlkn58254qMj
j+g3BzLdYz9fU8wLiqEw19m6zCf39co1xnzIGU8LxDKKdWVhtq2TbNGE/dwoaX9ovxvWZPXrW7KC
UDV5wjnpUJ3s6U/60xxrdQaiPZP5vZHZjdi+ujbV4t0cg3WDFK3Q9e9VVq0LqilZZy6QcD1FjY1R
FW/mrz/EvyxqyPRmw6MI1hswMb+e4QjTadmjQKczPqBhfIYLOyNWEUk5LsLxNx/nX0bz6c1IvTBB
9Zqspb5crYR+5ph98CkBOjzXO7a0C0S9t3r1/35M05A6gUZt1Ta/3IWpYbcRSRiYX7s0AnKBp9d0
h0uuS/d1LFg4UcL/9Tv+9T7kyP78lsrPn2eaqmRCuTnuuABdWfZBWYzcQ1I0ulmdX1nmUbl4gD/6
m0/v6/vCM9UmkBTURRaLjO9frqNsHI1B0TJAXWwz8wy3tuEe5SjHunlI0QZkFOlH2xH+jzvz/zfe
fvWeHV+T9+q/T/8woJ+hDDy//h8/P63+8xzK9OK1fv3pyRL7fj3cEV0Par5qYn71Pzzq6Sf/b1/8
x/vnv/IbcL0yzYv/7c///o/fmw7g3/+8Qhvy//E/P8rg++ufAfafv/aDYG/9S3Af8YGwPRATUeyf
/+jeq/rf/5SNf02jmGzhsEBSOc1qPwD2pB/9S1aAynPzTSPQ54qjmt7r3/+UNONfNqt/nSxoAY5u
+gf/6+/7wePm1P0f+dzKz/e6Bd6XZY0ps2YEf24i4fz5IiVVtQvzJA2WpW+2jsgBNkFEAWniJ+25
M+vQ8SCgLUAJandFGN1E2Z0bNamwQJvSsbBce92ruASiXjpiNtDLzNvHBnpAyxq2duWljqGKYtll
bbeOfWIqZTL+TAOBp4xEajILmr+57z7nmD+G7s9DYh3MbaCwiQCrPs1RfxpHu8Ky3cywg2VkBPTY
VeNSJkY7J2Yu2BGYhyCC7nSn9s21qFBBIagcj5Zf3XGhxu8BdAoZMzv1pehIkxWPg3b64yGN4m6p
BOFDYcZXI67t/efDyOZ971/SKiTdr9faE24jCfVO591XrkLCSIYzdTRBNrdt66+6JAA6VPXVOsPg
WlZJfS7FgLWyAFU1Zk0MlSjEV2qaVMmkIX7MqefNWq3o923Qb2qFcmGoYiZs2N2D1vGwMU5PzRQD
9ajHW5vAlpNO0Mcm8bT7z2ex3nibP13sPy6mnwIJiAX4efhmGQ5TnsX2tMywuVS/riO1oALQ2ypI
IeS+2bocf4px7VongedgSLkSoVafMq/W99RsiS8+acQl3vf0dXdjGDcLeLfDS8P3YUT0a9lV0LZJ
jXweRV9uvch4+XzW+aG7Bm8A0ioFOVXkERAHw111VaJsK3wl+M+7Yu6NPlYcjcp/WibgXyzD2w4x
ZrTu8+XC6zDTYgvzZPO5zfC7JChYj72LzEZL+TFRpuqDFCuOJDXWDtX1faAJ/xrjL1z0BFWvZM0L
rqmQpVMB1wC2xVMtoXQ9RsSXkurjYymwMu8+8ih5yZ1Pt3awpGujwIlRtE7ssyqmb99EeMN6c65j
7xIFeqDRN3AShvqpmQBg4TgQox0P6XmM0vRsxUm4J0p9HaYjfMf2lqhRvzOIIty1vYn6SVJocyjw
eho92mdeF+3p3BSO3THWj5IKc0MZ4mynoz6oUHeBoqlvRS35x1Ef9PswwLTceoq5KaXSuLfq/gOr
Nkp+IKkPKYGpiSTci1Wm6UMnjXuXdcixLJ+qokTM7CvVSQy6iw2vUp3WhlIgN7qBHaDrLuaQL3Ud
1EqZxhom6Za7P8P1Gw85zJZYxs6JseLJKEJUNkWmr9tAebX7odhRwyl25FjlObQ8s9j5vqcvDbm9
+kI7JPhhrp8PbLhPSp73x9L01K2m0YUhhe8sdaV2cRvUll0VvuXjm6/TtuOSC7bDWJAMySFTf9eC
tVtzM2Int56b+JrYLeoF0xPL1ov0cWExbzEMBoguJdU8NJl9kkI/OpkBXVHgNIhH8Tg95pl4sPrs
gkSt6Yb2UmqGf40aGTyff8hQrh3HqegVAWF9qkTgoEzE6Ic19jGQYduavcBHPD1NVN6fVYEGMTk4
4EsjE1jh9G216aEyE3MtpVoorXO5C+7Scqw4CwZmem+4NVTEd4pHRpKiNq8dyrWVnxXp7vNhwNC3
GxI/3YlSwVM6YZqmmYWkcaJZ6T+0/tLs0ArRb8yXf3peTc/VLiq3etdcR4KW0EPw0BMUByczOlpF
Up7jln1+bBxKybDWtdxdCFvqduJ/P/h63e3yyOt3n199vvDH95o8bLaS9d60SUA4tr/GHefuoukh
LyhUDKY1OrpbqQpeE1TQYYzrHoqJo/mJdi4ltKmdK0WHNg1eG1V2D2Gs2DNI8XdZUNBDnh70uE9I
qtt+fgeLkHsOK1k6DyqArSQVS6ZzHNNhVOyrSn2Qfa1fFXBbyPjiW58Phah/fMVViHxqLJ9HEqMr
FIC275iRhe3b6/sJ4sI9qOdqRutU8l/IrYsYt2DQKJ1CLjYeuKOLp/IYmuGPr/QYWAOZqmKOO0wX
QJ152ZoeyBX2HayKZKFOT+PaJUkzHOGiaCom1VB3BaSDMIVwIMWIvdpWPWjFNevpmmtpd6eDiuFT
GwtIabD3xCDT06y9KWr3v16lt/Pj1SGTLDLlsjcjH4ZjlEr2gZpVF9hErlhPZNKntM/87Jjk2JXB
UCh8aUpksOF5Xwo8K8ekH+/HwDJ3TF0IrmL/WBgmCMsoZVw3u1UITO2b5g2TqlR+znIcu+rABMnZ
kp1QnxiEzIFH5Ki49GR8cAajhBitGG2OoA0c98XKyFif1HU0LF1dDdF7FTa9ktBKzvjlZj4V9qMV
+N5iJJpx4bsqjXvTLcMdMD7kWFY3yqvck1a2HS57E+JVADTpnqDAjYeh9vz5LfyhkyAfv6mHx2dt
J5x/0AjBAY9HeJDaKanSptf/+fSPF6yokNdEeR3dHvZo2IfBTk5MDON/+jLJRhl+NnoHLc6rU+hn
yobIspsFQIeWiKwegTaiRKvTcySS5kHVCYYZIjtfaINs7gxBRSMmC1AaMwQYrQ1LaXS/CYGvW1ar
+tRaRbAvNN1Y1FVev1r0foalbAV5iLxLBtxoDuckNHja1Yq8LhWhzQpaYzCQNJMZp3W3dVtjtGxD
zd1qGNB0IrH5EtvzxeyMap17qXIwYK0efLyrZOQotOnrZFh8fs8IeuWQuVq7ZNTETDr93OcDLZp2
ZtpMSmEnodbMfU2DB5CmEGWU/ICLMNtXWA00pu0TpHaH4b2+tCKuLwFrDqc2sMnVPgHb9Jz9j65L
493nq5WNbmCQXWRfPn5pVM/3ImzHSx+h9wl1/f7zW3IkuEQBwcRFhoxwmrn0aebSMJU6Khy5+ef3
rKapmdMb09FNzCpBM4prZ+vDCtl8ssFsmNxpEtRXtxoPUdSJg2wW8R0YS7RDcZ1tPp9+PiTgFqhh
F8Pq82kwIiiuE4ETonzM+1h/oovZOkGeN6vPp/h6DskgR1fPmFoIXnzEkPlGOTl+8jQmiTTNZVIg
2/gpjFiZVkAlT0FTdfeihUE9fV9OCm9bpBG29em37LaEFZBq9a6oRnor2ECPVQlPNMyLx8FVQ64y
jCOe2QZPlJR9yCYNdrvaDp5quX0eFbM5E+fcX2XUxEIvB3I9E2sB0KpY5CJRjnUkxxgkiGbOwLVe
rE6aOG5m+9YoW1sxmq1noWNLpco+NorYREPO2CN3yMAzhFLwwlhWDXVgHzte7dXMv+qFgSDG0/VF
oJN/HmuZukvok52FRauvh3E9s2KQKR4dbLrYfrMZvN69N4L67NKkeqX8SGE9GwCl9Zp1DCKEKdb0
Akbre9vrQP+lYjyqLIOQawQ+gcmVfV9m49lU1BdYJupDzElZynpfOXJrKA9JRDx3B3DK+VwX/vEU
6MGPH/58tRhr/cI44aQFMJiBautZs1ivFqYdrl239C5CcAhxU7VvGldqUsZrzKwWrhoNcbDeubuw
Vr0L2yrMFIGcvw4xSiFg8eNJckt1o6ThPqLXCMVk1J8k1zg3ch199HAd/QmYWKnkfwaWF2EH+4Tr
0XsFe8mux912hl5vQAbjxIncaqs2cg/+J6l3Rp0JyJikJmBp1FZGgeZ4tFLXifKY1L+pX5sl4801
pWkBpAQnFzIqy+9RfyUx9YKRKsMngGijkoZkEcLAuKPJGDu9CJVD33liPeB03QbYynZ6lSqrjBVv
KKxsq0J73bU56iIiqYILK3hCy9WFV1QVJbZafRSKYBlZJE+xhsu0UvGDa9rwJAwkUyLuxUb1yuEp
GU2KUxbc1AYTLhoYuE+1/mzlj3roJq+idjEBV5sS3+5dLRA8yeWAeG1MlmbSkaaekbUKUQJmL7FX
x2CQvQWjFj4thRpXZkCtbFyMTT1ttwOLRTyPeES6IgJqm/TVJmnGbzmNcNCA9P6pn+NUlAgblNR5
1CrFS9tlL7L6NoaiRUCWttfcwkRm1/6w/nxKBZMUN1CR3JT8SBATWm/Rq+1MY3R8e2M0vEGkNGiO
9Ng8RFap7604/ogExjNCJ9o7roh2GamZeYo0LlKKXvnRpjG+aszY3LNTRUPaJe0uVXDMBW6fzfPS
BOEKDfXzYZy+EhG3ExeiNmuN4QXdWP7eCrAtqoyg3uuCZTAG5RvD4PsghdLNq9thHjRhdSFBzgUd
Lg8Hs62ijdUy9qSh/r+4Oq8l1ZUti36RIuTNKwghEKagfL0oym15m/Jf30N1o+N29MPhFOU2BSJz
5VpzjkkwZxdJB97+VmD08UIEZ29d8F8vYEaX4l7VJTTfRHOendXqYFlD9KFqrIiy0/9odrbXIe8m
mwlhewrZCeI8ka+y8pNI2ivi2hrWC6sDuzW+GQf/cGZEaaCBYPTCPK1fyHB5EURF/oDeOA9pUr1l
7VjsCHAZToOtZOd4CJHwsoa9lwibWo7UP6RqfRlTL54HwohhZYrhqIKVYZUgNTdfmJYD56g+xpEV
JS0151y1w3gTifFTTXH1gZXe4NBZVacQD9mj0mq3DGfTx6AiIJJbtHOs0PKziCDUrZ9vMnvZxc74
M8YsdmkXhs+jVRwZxYNUcrALEMnusPQpzT1XoH//fV6A+UzoN150Inyv+ahboJrz/FOVpd8Zau19
tEo/FhpnvzD9AAmtvnRVAUGxHsjQRZDy0i6djCYdT8LfV8uQU4wOXgYSJV8VRUvVbEoq/hTuxrLx
RIa3hCmae2aXgd214htuqtPQl51PYaUFbd0VXKYFTiqD3Sc2DQktL2Ztror80NDmDqxYFwiUG/XU
h4mybxhGnSujD73BYRMRL+SqQ7SSyyQY+4liaWjw0hh5qezaIa3utMHkQ9xEmOVE2J36GKDbTFAZ
eG7G+RPZK8/tHH2Pwhp/gMkcDGbk75WDf7kqy+IcTvg159DCCTLI5ZukwKlzUHC3+PROk4NnOYoE
Z4SoUwNYRrpraWnOm/o6OjC09KwhjW+O0L4thXOfau337+u6g46bCURyN2OFonVWsUjAI2Lw2gdx
maqBVCmWJ1uDcmsG1OmZaYRvBqfp0K5gxLanIq5Y6VuA1wDfl7dYk9VtPBjtLVYr9K1h0wfJINSg
4gVFkB69tpLRXqbRTvdmlI9noru1fSevYn0pEr4FHCOoUjk+SKvWzGlRwyFogpNQsQDHurYQtlyW
gV1ljp8hYjrpcwEDqcUYU2gLXLmsyx+1Ntb3UyWBWF/v/t2ALHbjRYc1VRj5o23Fq5ce11r0iTwk
fCQPebn0zvjQal35xCSweFLm1CMG3UbtQptHWxwJr+tWNZXwWrZhsx8jUK6TNKiIm/LMl3AmX3rB
2t3K6vxI0wcPYx1l74oxvGc8E7/F2OP9qFDP10MDrSU0f8jW+YrKRnlLBLN0EtZBqTLz2jULK2Om
jxjxqkHayxNnYkLZjGNiz4S0z0MCNyTFxCsK8xaObeQatYNVSOEEaMU1xmaO1yPAwj6Hzw163MoK
nIk1a1rZ2Q7LPlnnk8bsbInHJ8Uht3z9dJ9FxhGJkBdN7NpmB4SzduR3Q+jtXUJkd5pHCvdOj7MP
ca/JoT/qwtkraihSMEAqNmkTAONkOyAbzf4J+96yVxmk5a7gaT393TAleBjNNjvy4sa+0gKnkIds
uHbY6a7q+pGphvF+HUJu/j733y+wnuaePaPH/H9faFoHSlWHaFbGbEbZHj1oQAbu5dzi7+aBeX93
/27mer6aOUtqVUXlXXXomsWGiimmYkVfP5UpVFRjHfCKsz+IZrrnpTrdU46wmxIay/Hvc6XU9ZdC
0g5/9/okme8Q6oYdOh6cB+sP/N1UaRFIo55d/u5JagsoDQO+bBEiJjYa2JTTkizhf27KhsAgF0iU
tOvAaQUCEnOW5xi6FxmGgQrQ0tS6Q16mv1iqoR1noX2URhATU6e3Lv9odyzyzgM6gXmABFJAXjh0
RTSfrDTxGWCDWXNwiXQYbpdnYWEKhfcbXxPY6QNWj+rDKl1HPw7l0Vqek7D3nTT3hhTVk4I41dxF
mPJGfszpfnojdsv6Ufo0R7JGdSOoWyp2ueFoGhFhdUuYLkrqR55323a62yfUiNta/KvhgFJ5G6hM
k/hFxhxrQB03V9qB9RLZdABG4EJYvmBbVva/0f6dssg3LAxp0xUFHCv7TqfeT/AnwD1+6DbT8M3j
H0J8Pe3VVF7ViRYFXhsLYofUvVjQV3P5c304GhREtV5phTuRf2rLe138/FUtU+lOMSf+ZmtWOSvM
UdP2OmPuOKz2bQacsydepDqLIeiMbNdbsDmtz7bp+fYPx652kw4JSryvMlpNfMathZUVIaPqV2O7
Ucx3pCZu1L1HXe/mPM9DB86OXZgHGkJOcZiTLvy5BFZsHkwa9QwSff6tGKsCRf9qi1dkHFjKqeb3
9GilF5yLQrDk0ayR7XMNP0l7kMd9zRakKq+l41qLzpEIGQFQy8j+R6mzUeXfQrs3ebR1AEUoBn2i
8ntOvswGv1DyVRTNvkXnm8rPGSaacHrQeGEM0MYxZ+d8uocSwC79mI8fI3KtPsVEWc/Ios2Nivuz
CD/kZNj06wVA16rXHqTyGzYW/jrOt9uM52zWUpLhf4QGRHVf8kuXRf0XNeWvLWsOGVJPA7zfEMxL
J61Tloi87Zd2+I5glQFpa5KtWj6hAdxBp904qGU6NKdL+GYCpQD3jZw7yAxcLzZYCzgGXG4DaK0u
Ax9XwUMQPmL0ofleWo9AWk5vzgxM0wW0Zf/gbJq+CCCRZ17uLdQlC+ZEDbLaw9ts1h7AQWgIJckO
BjC2DXKBf+ZjEh5NDdwnCmOsZMeFyRLp4N2GpmiM8UhXIJdMu0WNXvq6PdPTAR6i/+AD6YeDF1OJ
OfWLph4U/ma06PG2aQ9KsddxH600bBAYYocqrYUjrHtLhX1pZz9p5LEPvmGTB75rOVmCVqExT5cD
5MirmrlZ8ZLm1z7aLrovfiVDZ4sgKySgv6jVnOA9Yb3A+7MYzK+EQleJPTUJOJc16qNunsgPKNk5
+5UqSjI68DSRXSoVcvKma9iF9g45tBJTMs6CfoaKDXiJwD2Eh6g/jya+WAnRoLVmNQjzJ6zG0t+l
uEZWe1XWB44NshHjvS9L+LOAkUDR2DbxTp09KTvKzU20OBrQ7O4g//BEGI1nF9fU4IBHd3CX4phy
Xh3lqcG4XD1oWED+MWzv2wNviYLGb+upFBn6rq+ujXRUpWMICgcY7PBZC9gZzS2KXVm/R825WR4W
BuhD6uP/rpo3laUtftGMWzfzEq7cgWuvQ5J9byAP6a52wfndgSuf6f0nTxI4wxChIleX8mzFXgKO
GAuacazB4Js/zEU67UAQAuiRND9jqV9V+tTM5nTsjBWSC8GT05mcuk5yFdI/WXvUpXtHMEhkN66J
wy3bZ+caJqoUJPVnhzGPLjGXuUMID2w8jF1gQULroQXAktIaAKmJLwrU9dX5MmOfhZgpzXolt3uW
fBP0HLi4cbVT55xZnSAEpjeMJ95WFErYQQGL6aRbJDQ7JlZNOlY0ZgG4P2s07KaGfYRiokVhLfZQ
8HhBd6W0LeV7z9bTgaCuEEIhSBbNpsyuesWBClkSI9OtYux75kXjwdQfzZEYEvmui49efhvnPU2s
bniIh4tQvTDDYKR/ghoy+2tZ+xyWw9VrdOi1wDGvSe526hY+xiLgx5KmV9445bHiD7UfTw8tziq4
zgE9HLeZSpX+WqghCKYBBcAxaHlsXopNOTsJ57mQiMJAOsFA4WJm2D9942NIj1LpCgyVULqZKNTb
iHMbCIV6W2i0QVCqbNLxm/fuQm8bQUuKfWwPxIFTw+o8RQgcUYD7aeViUBChjy8A1kA6eHbJwNQb
IS7HWGxoZ3fKtsEwFxENwhuaYR2AIzIPou16faTf6SM7yhe+i0bngkVZv12w6nKLW033DfHnFJ1Y
K2TQ4a5efy7zKTwUe6y10DWS0Y+qrf7eNY8T+mGYcSxWToCFPVV2w0ZzXMJBeLSpYGBHpJ2ytSm/
OuSOW1pT1xHvkgNNoELhCdMAUvKCSbLqomtacx1Vjt8vgTozzDGr2fCWxDHPfzfWyMOz3a7B6BJF
eMayAWYKwkmFyJYy31GH7jXd3Mui9qGgYxQv9iUeqXZ+bgF05XRwSx2OyMDkvcvqM/aRrc6BOD81
Vj3yuNugbTj6SpZy0CFC0rEA3V6UGM5oOuPElsMNETbLogWlxft+Sh5F08THNCYxmxZckIv6y4lQ
AFgEd1DcWj4j6xgtt3ltJicNCNCgXaFZ+gaBT76nA8kZpeISmr4jOz5anKapM0rozKTJTE/dYGzj
EU/7LLrqKGADRAJ3J1tWskyBZsyw7VveqQnGIcW3uheDHTcvMM9KqTco3QPj1U0imJBQ64dIxB0c
swlpNktYYdmzYWpv2JkRaX3VUnNdnPaD0PEzrasQ3tXEroO5AGX9g9SI9vh3Q+vtayrsF2INVn/1
Jg/wiSbgLjedwaaUjvVFs8C81P1yLNgGp4yUYo7fmvy5VHG/BRjl5+Np7mbJbdl/cboEdvcU6+v7
EWREgg9+YMGjApFTHTSGRJ2yM3TIjxqeJwNbeekp4Vu49l83A58LbbouLJ/VsNeYJkXxQVOLQ0iB
NSQyxrfejLzG0d4MuZ+PaI6/MAdIyw3sfCdvqRCqyUtwaa2lnE3pMUFNtjbOHVzYLozTz2TBZrcU
+8g62Ukgd+KLpZlQPV3mj8Chaw9MDbpPjZYgtHZXBdbPiCsnoys0fnRmbfaPpl3lVscWibVc+qlr
HFt8vrQ9zUbbxH9OHh/QpcMumN8IR9nbQE5W/Rjae9FlycoXMJmubXRLAC3/hQYcLGOBnqEORqzH
mOuj1aHb/wJcerHg848qtkCFbwmf/j5s5vxEH/60IrNz4ieoJcShMZeHQXnW6uSetvV7Yq58yPp9
6M1rP7/plfJs/7RG86QN0Wdj8jaecAgnT+o05jdQpdGhmrkGJCZqg/HdNjFgN0b6SswaW/I3ioqB
RtOGMpc/gCqIfvBMQgJDqKrKDnco+geV9pMt/4xqgjuGIfcRow/kM9KTYGcAHbQ5wj1k0H9xODnF
dixC6WDEkKjWYLw8NY+COl9n8YBgQ0mZUkDk/YjvjH1SR7jlpZ0wDyx8Yzy9DBhjXrp+WvBf9zsb
e9WxDZ8qgZOiafp64+DAOWIvCUk3K7/wt6zWwXlXTFsGArsMnax00TKumXTaCOlC41HKTtHIMo0o
Rb7aLblHytlh/vC04sJsdV87B36MUT6YGI5DdGtE87tE43tTtjwrypMzNe6YjUQqFQBVP7QVyoqO
H3lIYCWli1B6ZwjSFy6G+ZL0BcO8R6jeSujJgADM9F+rvMYt5i6uBbAAkbxPqdYxC5ntvyZ+GuGn
zva8E/30jnOInIDZmxNzX2S76hw/VlsOdBuMnlzfLiDrEPI2mwzl2fwWVz6+KTB3bCxWCZVqO9RH
HW1QI78l0G40Hzx12j+oYC54O1kba3btHxsaRbNHJhuNOz6uRh9w2CC2SDQp6a8SZFVp9ZvmHpjM
Bey/nxMnTpGcufYygzLPSa/chqVnK4ENcZM4GQO+CVsk9fVaf7JzwXTJRso3mCxwwTb6wnvxIrWX
WLsyeofwk6IQZtTohmrQUAhmu65yI8WbKjckC4MVZ3qhnp1CNzPckmkh4EW6U1HaevwhtpdEB6U+
KsuMIYWm6a7KdlwR/Fz0y/bPV5EdbVA+Qj9IjgANxx2+aN4HeGxy++Y0r6oSYE/NazckU6PysT0m
1ZZnQyn5UWcr0pfC3oX6RYz+PPq65AvpLnQ31fIt5V53taiBmu6Ko3qUfMciaELivXSS4fXZ3oS3
owJD4y35WxziX/EUyeW9DhJqlLHM7lGB2MvewQ7MUrEGK+yHZp9E8C28iWgpahrjAD3DTmlE+9Fw
0J8GH3/dpfORi/wswRRYd/2BmcT6Iu1l4IQx+Nx8SqfTCIYWemxBQtFMPvmgZ8c1SqkFtZ6X8Y6m
0E03eKkGwBO0TMHNwFWYAsbXWvnvItdEJFBMP5XVT2fKB5IK6eJDvphoQZUVtJ+qAsRa02XaduCt
TLQZmxHArKs69rlTbI/RZ+ZTURtAW7qv0P7M7L2iHBF54CpUi2s7X6OUoeiVAn5lohcQ9DyOOrj0
Nll6kiWvr4nxeunSd7iR1KxAQhKSf8RrmuU7GsXN2kq/ABuHZHKWzLOcvXQUKDpVZwtObD5W5Zek
QCz6ja0zERP6SPbxNU3fB3lg8fGoRTV6E1jB1vOKeF6fvZT8mRRMSNs/JstTrx4KVTmaag5N6p6g
YMAwDUWJfDcEQe1Rbe5F90xUPN4u15JIWeDd73wMMCPk5u50r5F4YOPdLYZPJk9CIUgGTPYLZngL
JrlM9pO5jzQyKSrgR/KvJD1JberHNll9rhTeRP5jSvJuJsySXkIGn+cAD2OMDyGkzNmErq1+y3GK
kdgEtEMxqPoKb9da22nhLeQ5Bcqpzu/T4wyQJdPzPaWy4zkDM7IA5obVanBj77XzEfNXZ+VRMjGF
s7d/NZUGoMzVeUIEHzIyG2QX4V1Uflvr83YgHS8qHkouNZI2Vf4CHbJRoV4T+kFJvf/P70IXgJgc
kQV+HHJrwN1Ent4ECmeT9r2pdrbiy4U/OhxZvykIZWrtNL/z8KTimYfCxzMnkCG+KKveRfFt02sB
hqKFhz7HRL7EFA+YuwZc/An+bc532BRbssMXk7PeboovoocDsQSguDWx18a3ViVRBy9l5Gxqa9+Y
7yig8CseViIBTFWVhXMFgB+ZGzsuj22B+6bUb/Z0cAQkxnurMsCHiNQrdFQGpbwwjDW8mSaaFWuW
Z1HadNY87yKeBglLqN1f6i51yCFjPWwJ87MTcEeFMb8rZkwAqW2wW5PMUL4jY8LMKoxlOxVgABYZ
oCdJeVwgtuZiZ4SpoxJDR5xp3IO4EkgnbanmVbdDz6x+7Uk7zQm1W6en07luZDiOTcd7P6l3S17e
qpomWCnJ72o97udy51iL12jkPw3StYDofCsPixeRX9HJDyUt43HQH1WGahupY/IlWenbOLT6K9jJ
w1j2P0nODLDU54nGM+M7ATsQGfhmJNad7aD/So1/7cGe00OyZC+9Wf04aUGLg7S1ZDxW0KXmLL7N
iF/qsX0xVThXsgYsymG2U453AepbjbI/8C+RNPM2pz9KiF7MCo2olYbR9Pf//71fwa+mL6I/rZ8Q
DlO6hDUHGnu/9tyBilQcOdUpPEkm4WtCvg6IqnZpBMuJpA4NMkRar52zPg4Zu/eXeHQueitdRmqF
qbA8CUSSIs9v9Wjg3dS89Wvr90CZD/rcby70Th3y/mr9RNHUwRAtuIB8ZyNpMR0KcRgoGnzmIdkd
ml0/PSv52l14UG2wXdo7E61++gypoqvhHnNiROK5H1CTZKR2ebxSLrEjA2bPjAQRM7oxwmVM/jZS
s+jK2baJveFDLXtumgctfDYYR+UbLntnc+jCZwtaSvuURhfRPIw8sTOVz0J0w0nrOAtfFuUhzI9x
/gyuIiWuNONv1tU96Qkx9yiTEDQnzYXviaSLZN7nnUbA22MnXSttPzXXEEQYvubI06JggJMlSjbh
YZNHD7HsqZOb6UfhvI3K1XrTwdhDHvfEnW9i6WG2w/kQoHBsnLruINckHD2VvFshOeYnO/Jk7dhH
0G/Af4hbVTHVILw53bSEuJbhYeAsJr/OyZm0G9gDqnTRJ8I670NzlZUDcm+S02Syo7rvbPxSIPiK
myx+7ORsDl9qc9EmY9NfSiAWkeeAqWZ6z4RytaiHB7PadzabiPqwDJu5ONrKRzwce1jjjj/zu3mA
PF7lIAS0dw7CXic9K4XHB81dVDvAM/EbXEfWeBJ4k+1Leahy5Rab5T/L7vc4ux/kePkWybQrx97H
qHywJupoUX3XA08mRtT/3OSlfdCd4W1UQ0+t699RYxUmXJYWJzNzaXqsFjtIxfjtMEvclqPyivrF
H9C56NE6WZbQ2tjy7MvwTmnzF5w1rGEP2+JtYBYkpO5HV6Mj+h/ijnKr21dY5DrdvrdtUnj56pAP
LZRUs2EelNh4zp2Bn5CSK+oTkMJAPmItmw+G6SezM13qmtAlLNeERbFd8c9do7mBeBGLY6xNriO0
Y0Yrl8Yh9tpiGt7TrOLCTh+yGAd6XwovVKPhqdHHvRQ5fimHxhZdvt3HF13TM2IuO4kpCKeUXKnu
HbglxSn3DvqGXZ2q/aGaOKooDnG+U2jaJ5hE5351FKF8tBENuKIs7riS6l1jAc5eBMwAQCo0w0bz
XYdupmeTeEmcwjwmtf0sDzjHIvJF3kSS/1IB+MMyzOe5BJjTJbDkLCpZJDGY6tLAMOv+kcYGK/hK
IqAYRUkHKCHhooUI8a5nzoaBNU0zQQJTic5lmJDmI811DFIMI40TSCCvbWaV2jzniHwUgm6pmuDb
QaJBVY3K8zExkcSklG5I5ausBjZWM5ST61q6t2FS3ZCIkJVkBQ5itIueQ5G1V5HeprR+sjEOr7n0
XI5E/wjENJO1QN1gC5WGGSVOn/+LR4gS1UJZYZWWlzpUCJIyNd68JBKzuBRtBmPDLsGIZqwQkqXM
YZwhptoKndPMUHCGyiOIIlrsnLS5Q8BInIMSyS9abw27hfYBcgtL3SUt0UX43ZV2E+vSd1xaBxu7
uwsJg416hJ37nQV92ZNDR0PSmZmFhHkBtm14I26MFDU1f5B1NhcZzZrueLppUkdDo1JYKJW+3E+h
6mecQ3AybKmx7ZeloXWVPSIuZvn3R4M0QVJ9nUZeZSavI5uR3n+pNkNas1pin9UvrcY7jCAajKnB
O4tmk90cOs0+J8tn1g/OMbQit5ub8pgw9z6JyLJJHN0aGojk3mB3bLT98KO4rQKcg0xKZSN4lUQW
hp6O4DNQpC45ZOgYZ5lf9nejdQMJRbh89Wxcw3a03VRnV7UdlP2CpvCEYkHy+zriEA1JOSxoysbG
RSRz7c/hTMSXMxXbpsvgOCtW4Rax+ly3O8xFuqdKqOdWbtcU/N0M/aueRTinRXVWB00JpLL/vzfW
GAkGcFW+a9c22H9v1KSjXft3//98GC8jqhX+6C/UbDutwsBhcVFFQO/Zn0gtG4a1hZZrHOOxqWT1
l6qXPwvxIW3cKX7vWMdJGetzp9ZQbrruScma+SWNNHSoo3jvSvCHfUnUZkHAjxcVTv2+ZMtVZ372
EOcxV1y01eyj3ZWzm+VkrFt2tTXlajhktLfnfNYOdklQUpoXHIkIuttI+UJMSecMK7pkPLUpO608
WJD/teQd8RKSpZD5xDCED2HH27JanEMDukch4+pov0tFpQe9DIgAvht+2PJ9wvF04A4zavIIm4Ge
hDy9lYLJ5DJcivgxafqSsCFqKzkNYSnTve61/hA5RvGYFxlJm4I+j12ZFieUxsPbbt47VAwwZAGI
1vZEwkFiOy4m9MglYY7hmnpM8oZWQlHHdMb1o1kQjNRNPeGo9IiVmCzcsR0CtVHuY2I+NymtMZlh
faka7kLK7k5K1beum2qeNKfzEql+qxQCmO3QEv6YScmlIzXIVRZ9Sz7QvJ9mWkXyRNfMHp3OHXQV
yYK59pB06wDxYibzN4eaksYXJo6nRuYQiA9qlxV1HUiN8k5sTu8R3E0ibYWEVu+qfgcxpdqoPb2+
5jIYAJ0aCiFhcSIlbmFBNlOgPaQRM9veOJmL7+VtuUrgyZhFvsxpqUiZVAyPOIVlN48IF17gKz0w
9MKbUxzDXvuWFEP2RMUs0BJmIAEB2QorA/tUaoe+cQhhT3Wibkz7e5K+VGfsd2U93JM1baQzRnbP
8oeOKczJwe5v08wWLnr5YymUExacJBgc9QP7auN3Ml0w+PIMP+ZUcpO4vls90U7jlCqXECCkpU0M
WbSWuLUi9oDg1G6RzN/1ZKIemBr9OKbzd9PF0611xHRL2M0PVZgxYer06VYVwHDxm9FMopkxThUn
PYiRc62IXX1to9hDCWvf0KbZt1QAw+pp7XHIYivvBdEIRGMT3dFuC8cJXXydsOmSqgk0bXmRvtKl
72Am6l6oaT8OjyK2H2adoA2DgUGIh4nzKSi08tNa90UVbrTFCK10nlIDU1EEb4gcdhAyUcS8B9Cf
BHy1Mi5l/qRBnge8BI/lNkeHrJmAyZ2a8YwEagMuTC1LvzWp+nTmFe287wf6jdBoXIPiIAnbDZLB
oE6uCPA3VsNwHzQsVrztXNzZQrzC0Xe86husxKJ5i2fWS1+IfKc3h7k+SwjpRnZwcZRhFxaT7iVU
2y0MLw1tc3tvS3/m0tCZSCMSw0s0qq7OBW0/xsbbzNxKt+H9gxmSOAvGV55Q2ie4ykkCcGig5rR+
ejUwS8Nr0mCMoSYqQTmfnAXKZguJ+pyqPJLnhJFcZ37aWVH4sOYxD41PQ6Y6nlYBd2DjsurX2QbN
KwdO+larvsM5pZw+yvRoyM8saoN8HOyLSqske0TCv5Wq78JCjQnPj38HMNslpm1AxmD50loYlLJ/
yfiacPThfxMFS5/IuxEc6OzZyXOevdpiN6QHCXKr+ZUqtx4Oc7dX1ZOSQhJ0zpPE3Ml+Tvt+izZJ
LxBOoPCtnjAWb03wdpidN5b6NKSvRY1K6DWBGAw4mfQ4Gs6dWyu3qjlP2WPrXCxm6ZkwGMj3bnYQ
IMompXSN5FBwHAiB4lpYKod2JWaj8ho5ZTCx/IxXlOZMw4Z/LiPqLt4KkL3ahWE6AdTUur0GOT0n
ywzVQhuoseqO4b2j/enQSGVqWXmz4nUc8XrBi50zweLimdw6KOAOEi7P6mOQ6iAnL+Gp4gea8RbS
OlXDezQg/QtaZSeFWesrJhvGXK2ywmVvGSCaRkaQRbnXZoDRMmqOHcUNM97RrQGM5+828M/GR/XM
ye5BSHsYQgwDaej1TMBjgjvl/izTS+sMaO3SvScaZs4COlHp/E/gAcnLc56Ali2sw1C1bqu/TemR
MdJWQ2syNlzVxbTXLHRD6xjB6X9DYe+bUuws9Vnjd+ajN6yeItCwBMvIlnqR2bAFKbKyxqR3r4I8
ikb0JvWrPFUcsUh4Q4NB7uKxiR9y5om819ZrsUmoJRvobYyzrfg603ZkO1WAO8rjY2T7aU/e4HKF
7FmEV8F5IFR/wx55hL1F7+Im8oOI7zDcGOKTS0oaEHC95ET2ARdLqH5T5I/9GavHps2lU9xfwEnW
BnBJ45xzIMe1vycKgqkdzXxx12373NRQrXmp5NAvp/Goc62gxiSnbp3FM5/BnaYnVcDEYaBNY+pw
3ARNOToxKh0ipP6sQok/zT6wMHo8vObKP1P+1wzakU5ojNFnpJ3eAgPNSpW6h55X8jpHSBw0TDpQ
+COufqkIIoIiZQNqObhGahYL5O5s79dvQpEQqb8KtvSh+RoRwhCk4a6GzFUPM03IhnZsJXWxi2gn
8bAQWVkjbWz6nXodI5iFLlp6HVNelaWRHlemc2n0t9JCc3celVMvjsBkeatm2o9ZwT5W5n1smKeu
/HHK76ShEa38SnnrKg5E948EdotpPksN9OX42Sm1nU2pSZSyoJ9PSgd/UxLbGymMtiVY7l7dOspt
Mt5wnB46prQATXBVokzjoL7qXP1WnNKItBgDQDRPouxgX9WPDjkthQPyVCEVdMgQxnxkKwQgDIR2
YZaWde8p03Cj2llK/aVNcMa4S/KC6H1hntREdRWDY3RNuAbuACRJelvQZMXQqMMd1D5khXQALEGZ
F6vxOSlTl+d9icIdnLVNLLce0Z6OTqQRJyO5ZDqyLtM0l9SI6qkmO1dV3VB7mUoWt/aJRwsMgy4o
6TTdPc1fleUAxs1dZzfVpTnE4aWE54q9Jmzf0uhsW88DkzjO+mv4drtbH0p6RhSuJbck4ny3r4Zb
MRxYgFLjHHKALck2v6nTcXZeEHKQl2AY50Z/RTAjdwjZNd5th4pIjkzZ4DfHPgWJkoB588GuvDZ7
armfZEHZBVp9jPGj6m693Mv2MQErydzfvgwdW4jiqXIgeJaQ40lkdTtBFf5E4T0j0qL0bTiy40wH
/ixgM5J+bN5a9gcGrTGKsGNb71WO1ZAa/i1F0CN2sDxH24OT2yzpozow48XcdBTzZXbOovWb5lyS
BdTt9bWe5OoICNflamrEEfwf1NVM+e3KiwoBrfiNQ6JufNQ2dPvV8DwC5aUZkT5P9c/Fnl+18BJP
z0b7bWjvaX2hnOrMoO0h3gOp6sNzlJ0SATmSSecLyQZZ6HPF06OgQ31ac/6KezPcVDj7InlIhicA
w6XK6KE/l8Y5UfCkAVz7yTryxqY3TSWi5zIgoyqtWxoGPAH8paH0rQyMaZsPZE1A3xCS9eAx9mQD
krlDBgLbsoOtZhtqKHv6l3gdKgQ8w0z1B+1q909TeZzMp965S8O3rF5G7SEh+JvYF5n6s0YPdVZl
z9DPA8qfpqEDRwGzzrRWp9+WYVpkk8RLTURcrBwhqrlq0Xuev6kYmG1sfEg0pOKQjUfZuWslY0+8
gXtOhlbht5ZXjBlr2i0u9lhkNDKYzJrX6NBbh7E5iALmXXUt1BN587TdOURl9BtC9V/T87j8Sn0J
9btRYTp6LqkBxEmAc0fCNi0HULh9cz4ZZWCKozI8T8SUhrqgE0lLniTp8FVhrtweyNzdjOq/4X84
Oo/l1o0tin4RqpAbmDKBOVOkNEFRuhJyzvh6L3hiP/u5rigS7D5nx/S36p+oLUjPm0Wb2jDmijw9
LWF2lHSZqePRR1vqVkRA6bw1cJOuEbkO4tF1T1Vnftuo5neRH3STmW3ZMrmk2CarrdWv9On3A/Ez
F+nARHB3rVOqXNpqn5TrMftIJNSGWzlaJZZjCdqiYG0g3AP0W+l5qLbGUeOEL3FCp1Ct5E+jwDgr
vIHmohEPRGNKCHe9NZV9WH7nPGTSKl9i3um/ivSU2AdL2fvuWegAkMtK3ffBs+AmCIjlF5segeCc
zd3OcZthaOOCM3al/YzCLwisxvzW3GVCErR1470Oh5M+HPNxHdpHv30nmBbAYNU/Dp2+4iO6xmKR
jsDn+V3mc3DPVEkUyWds7Kqc65GQwE1BCAKyHy18lboTUbYXDldR7uRm3XhUPji9f+KCjoNTqJ2U
codOYei27h5Jl10T5xwdyG2vja3Wf/vdF2JdRKz8qSgshv5oo1jwllq/NMRRNh82OiOx4Q2T1X9V
8MW7gPrQk1b81mZyCqSvJj8ktSOfStlJ9OVgPpAETxVWkvnZ2P8UvhX6JH4CjauCY+QhVqcdzaTU
8Ziot5J+8kZ9UmbpKbsu+IAtmBXJlX+lmBd7mZDeZvun0rwE4kOagC8WOvc8kqUe3SIuVq4XBlNj
PLiBNTMbIBVr46r7iOWp0IiCIcN02dmnUr2zOPIufWnpzjBmKZyjuuc3DZo5KpkZ77trb7XgGVdX
xF6V/2jFfMguZfTn96fWPynDd09DHpXQs7L9wF85NyNvgS4rwgJZljekjma2N8MPPXSslIkx2/TR
vY8vSfWldnc4XE0HQ6avoHjE2oOzvervVXeIYIBL+ZqVVCH9Ft6NQx7issAeYNxS9bsrH7meQEQV
xjJ1G1Q6bNr8LHkS0TvEZtzRDmbEPRRfZnPQy3qFmW1WNAkKuBPpoSgOzfBogVK4IcRFtpGHbao/
Itual+GqBB9pYMGZItHdxrDXtTYkyynCH4Wvm/GNpv5cvqdcL/0po561dvLxEIdrqacBdt+HtyiG
HiBnei8VK93ejnTJ0Z7DVJMjJhBvmcYSLkf0Obm05zHu6kPOLNNRnVh/Zsa8IcdyYIHmWRAfQfqY
JLLRH0dWyM97Sah26RLOoZySnYzJdzj3dC4Hmzxc0zwm9J1Nt3WSX0YUn9axSj49683Fw8EorGfG
6MZ1hPAWVaza3vr4V7PPHCWFxh03A1SpKS9GpqzKHw2vs6ILV3aIZyckduy+puNEOB5ctX3mx3Pl
Nzqt7I6lfNTlSrRIPbMz48sl5aTLpXMXfpnx3PcYCHQua+0vQmFPGLZ651TVFUgf5eJWL53/0zdW
looMM1qHCsPaRI0cRg7B/E6fVBtsgAHRDAoIbZ5Ad0kAvrox01UeXob8C4AihDwIflrUEMm1rnZd
uMvtT1tZ0ggW9Bep/4eiYex+vWhHaqXsAVyhn9XYt/tsbafKYtWF6BY1F4N+3jImy5yCetLb856r
SeW+tGPrISifKbxrrsLBu/4pK4PvlB+MxQbgkxSRGcUagug4SmxX7RBy2IzrIcGflFs7AwEFv4Fc
a1vbr1YJAqfOrZyg+iJi5hlKCBgtypWoKmSMqV5K3ZK8Lt6Ts02x4wPNovOOr1eERteiqmq0LEx2
9BVzONT9larumZrQAYWm1Yy1eYPGHNQSyAFBkQzd9G7pMBxLdN4VjgLyolGy6dQguBdhESreEF2o
6IEMU5tXfKUDJ2o/9ToMFvXWANen7G+UP5Vg0/HEV9usWlqyPy/EZh9W13I8IJRjIdbFo6SFlkKC
UvlslTuHvOwtlOyj5ZHOXEdiP99a5jpPnKC7QfKXJQsogfMz+ngw34C1yBuks2n9i4SanpxGmwQw
HfttsBPNL5pfh8EAwDJF/Nd80t/e1CfzbA9XRDA4oEskw9YFiU/Hjh1a+VGyi3pHgzViaH0qGt9A
nrdE/xnBpdB+qI3OsYUoqkz6ytp0VwIql1DdlU/b6YsI79FcmLeuvRFdNad5U6Q/1CxqaP8reZd1
c4PwGGohrXSfD9exuGnYpxmqK2Q+6Z6QlkXDvB+LC4A5f2XGD9DmBQd6WLSnUtDIJabxn38o44NU
nw0BDyb2SX1qwmNe7XL8rnpwFsPVIJ8s3w4oX3lcXTa4/IF+mAYoYWNZGEyqR/gE93U2IIltLJ6K
kjsxJak+ERO5prHQZOigKy34wLKGKVi5c3ehFhfhlsWVUiCUbVQMIt40vnWflseNRnx/sgG4K8Kj
ocMcfJntHQ20qt6GmHA2fRH1FG5sYrxcMGmfto7i+B+9tVgeZG4jpez2La5fquaHo+DEHA8tR6Gk
sVyvsDXodDyh7FDXMa7nYMXcADVuk8e+aJ9ak9MrPz5kgeKwTaUey7YTQ6Z4bNDMu3Z2xueqE+Ce
UX6auWQNnMD/OXms4ciM1PNcdc9UhvbaIYMP47/B3tr9icmqqx1OvdS6TQBWmP6mOTzhBNRk5zYi
UWLflRc7/Rti8MOvcuJJYSvuSvnTjqdaQlq/imOGNcraL3EP9rMX+VEp5pqMJAoG9GyKn0Lf23+Y
3vl3GCfpjueoyXuB/QkJEC0ojlVtomTlJ+ixTrLnYH02KFuMbx0zvnpXuyfaVLdA6bECqYu6m69s
hX8vgMHVZ8sMEB0stlllmaPrkv7xXbBdY+kifiVsh2yljjm4i/7Jbc0jWoip8iSdSe2D8s2UmWVy
Nhs/evVy6T6Ib8rwlYQPicRkvTjY2b/QB0L3l7PJryHbb6TepXIZmVeMHesK76DZH1vZYSZsPjva
kLHnznODNaNf/fSK5uQd6wLm722cHlO34NDZV+2zwcqThusec8KAO/FUKX+y5cQpFG65oeWpVT8T
+WxTSzM++/6RG3dTXeBjVzKiOTcjXbA/Jj1h/oaUeitckdsztbfTD8ZVFqzLAjE9WtN9SGmPcGKi
82k1Y5NG0uhusnoTuU5wruV1MD4T9wHqHuqfarS3m6tuO2r+SQiVrzqmWMfSue4WZX4WjDyUGXUL
kVBzuWSMU8QNPxHuINPAiwezuJKTvccBi2aEXHucoYq5kPrroD4ZKvvcSZRV1tOTmUISzwnht+Wl
F5yB4fXm0OvUimyEfpAq9i7sKRvEqUPwATNaLyOj/5cS9BqhSZkPfsjhI8QjcSnEogD8yyjcBQh1
f0gjFkqPu4Zqi+og8ivxEuzKKaV/6GSZu1PZW+V6Pik95+XYzPIP4ausfi4yRQuzGzYvDms352wC
Rb1HzUUdaLIpxIcwkvkSyclcHYt5YfxrNNT/M6tcNGV+cy1gYTAwmrwJHs/WwuyWDEFa+FRtCE9k
HbN43KQJa9PRyLYuafqJwP5qLDxtZZsOKnGq5hpEHj7vr0KgjwuDSCoFmeNU0+5AXGW8Wb78kP8l
pTGHVy4vllSzYD8sKkBcSXfAQ6YfheivLoNjVlMeIg5EUfAC6PAQxizYAJD52F3Apy0aTBP8vl7w
xVQHJU71331sEBagQtRLcCmuUZvXLWfVghnE8t4KFXbmd57+6yA+ML9z6HIUYeZwW9ALyrSc/EMS
iEM0Eg9ovhTjWlfxaxC4gwhnxeVdQfaylfFF5u5ZxNmPxO0CSzSTkGtJv54dEZgfL4tUm09gWGWf
GswV+VEuD2VHhDz+1vw8uvjRjqHulPaZeaiznFI+UDVkeZRjYNtVAY0HUss881qA4wywcWY3UPMZ
7FSrInLPRCjKYMIXLY7I3uLvbt+vAqrbWpmxFVkK7SU273tnSvOK4wMzybaQePcpHZExB1WoZpnP
8o+iQfx9xlg9x0mMKOtoi0mhOqIsz3hz6K+S16H0MhRvNSqkv7UfTXsphteIxzbXl6HxEvkPsu+s
exbgeENER97wnUaHQryb4iXH1wiRK/AfD6CTafWh9NjRbmbyGIinmit9t3cjaYORjCbW93QTIL60
geKJ9J+L4tultaCXxRJN1CxSdq1+iAdC8cYBuxWigEHJF13wVcCzqjwOYFKZWMbW3SZPCb2az13L
6KhTUIBoDcQ90OkFWJuJvEySau4xpKT6HdVADivu479wqRZ18gJj8a4uzkXwNjgUsMQw9TNN15QS
FDfOaGplbB9dfcLHtSxQUTrTV5xFCqmeWIT47XByDguUH77mBCBKkbSotVeE/q4K/VUcFOsgDI8Z
4KwwPj3MaXOClmZzwb2FSn+Nzg1it1zzv6cIn1XOdOIL4JRyWds4w7x6GXy2ybNFEOI2rjP0FC3D
vvtpvQCwaM2d2pk3s/L3RBOyd/5RC1UBnXrWrCt5gmOaHuu9iNZpcezjdU8ZYfQwizuL9gYrGOdl
XpyhHvDkAI64tH9PXiBcKpX1IyW3brKvCXutgHrkhqAjM1zFNakf1aozMVYjKxLdt5VIi6y+i1GD
A082Oh1fEUQX8hZ0EsqztAa08+2ysb/GyFooJtlK0EqsQgP2RCP7bnv3IDJ31SQwCgVy56LE/9rj
sor5z+VwYE7gsR3sf7owb23VMfd71aYP8GiSRwntUm2bNnj4fo+1TqaJ2v8ydHWRoKVV0VJl7o8K
V54bF1enh0cJlh66sRj6Q0Fs1iqHhO8aOQ2bJEcQb+3k9C5KzCYoJ1JUYIa94Q/WWq1kNSg2lDoD
4GOQ1f13hwNltI0V9eoLFQ3b9NJG2mjHW2WOC2zcJ4t2BmoRFuxJINcRwxEMbR/clVSZt0y2jG3x
RDKioMzmpRQSzNehoGZHkrTFZLiobHqQW3cm6e6BcUvr+GyoXiZdt083Gud/Ink76AbJYtVHMi4r
81gou6qWt4MucV53rHUfMUh3w6JWJvXCL39kmZ4Qn2DC7KgQOkkGGlVBxrqxCB6s0EciZAjQcOvZ
ZBJARkOVkC8zJGiPnHpCH/ZSzl5WRchJeG6bn0agwmQVGASSQJogVeZ3u7AWM91Qf0253nFC8pj/
1DnvY+4w2VWUHVDtsKxrjegSdaOrnFIuC2uPpHxC2qqWirPqBZRUqnQK1soMiE2Z8Pj+WMnqLGFw
pLWxUDEQdWxM4M3pL1EVM9F/W7RdFrJ7tpsclK1Cxf5lEAFmNDnL8WTxsJs9qiw02KKF0aH9CJdl
qy/3HkcysnuNE6m0bpNFrIupL+S/CHzaQA3rRk4a/Sub2m54/xY++rO0X7rR54Buo6oueErWNjZb
Dbbfx0inxZ/EmB0GaEzqtUu+z6ex2xtkv0GTzkQMTArvauCZttpn2NZO+meYIdXtZIsLjoyAHAC6
z7pWukgTJ278CkMjUO4aZr0OAdiiDrvlbXwtYSDlxt93ECYqHCYcFaSXy6WvlidLueU7brAgs/iY
Sp74rTo1nqMHyDTz3FeZU6Emdt2vkFrBAUNpJHzIhLNU4dTqtiEBlws7DCmvR3ybhny1RIci3khM
NjdemlsRP8+v69YHczjGiJfjjmCTznTAx0mbQM0tOwXUgAZmmkUfeY3wWfEPAsFJON1p9iGi/KZV
k22FSFKlJVkNv2Lmej+y5yhpE84yhoWZYXRLm5k44SJxlTVTeZ9GmzahDQV5uieQyOSJHa87mfYp
smW/ydOk54vxDpwHldDbBXUNKcWavL9e+G5CjnzCOTxwmMv0UVC4PQ9ARsuXrI8YFXaSfNfqB+ge
56LA8mOl1V7/51fkdLL1MqPLW01FvBlZiDgzDbbIovkM7etvlXPaaxQpIId0V7jqgLH8hWThNgnf
Ftbd7FR20TKWlqX01JheQi4GHTqKyDRIcFHuDXmbc4dop1ITs18sUAuZShJhKMMZfZtEzNk8BQog
tgDV8YyBOa0/7GogNbGc6dW94W5tvzvxI8ZTg+K2Q7idUCTmfctch3H8TMpDaGTsjFI49+vyFgso
BE/q5uRFyeoCbA6qQu05YQ6qu53r3I428whFcSQXCO5Z7aCnuO3G7Dsa03wuIZEmqsg4FSlmeLwW
KcWttUE6hfiednIwKjuBEG8co+NgZ6FCH8C9nGy7hhfEVBmQ5WP1t6h5oVCUcIAC96Afp4Os/aro
7y14RezHzH86QzlqJIStx0z/lg0SM3VitHi77W6cqZa06sm5cSf7jjOGo7tALbRo5JLsz2Bh4G0t
yZIj8IwTPxAOf0SCnSHsCMjJTDZKMEO2ExleLcLTOSthS2emjSG4lrvuSj7bxraQgIYxfWsY/R1y
0egUGkJk3b2GHBeSS2YA7k1VX3BZ1jhSZ2QTzfgSORTyLCQUwkrujHW+GKOt3qhvSyeIK6GnCQ2l
dR8Slhcq9Tw45ehgIOy0QThDRs/Ro6oX33xg69hXkp+kOzL+fidsVcr32H5aySU1QcAoG2/2pozo
IJabZ+1hPyyCplz2wDRtZgOiGNHEvA33MaHgcyhpYCsjY9t6rX1Jh4E49WqXKMre7SR1bnQoHrKn
HY2E63zxvbPoWBsKdakF2j1I1O9UFRPczFfflUqnx4iHbGmWh+07nKKmRCNmrcyeFQ79J6FDM6Um
uQt/rVnDltFlaJ48hhO9/7VRkPnVb83kI6h+6FVrMQVkjqW+Zi8dMEiweUTUvqdUJ8zlga+Q27r2
TCO2ABlQgCcMYA4YyFuVqi9hHSt+eDp18q9rf1FZ5d0LTf0IRqvbCLVU2VhXPekmNHHSi+qHv66x
ls2eZ+8jLM69dMQTbphH1TyNzT7w4n+SJb+y8iCmipTpmRQyji6SOH9cj7YWURi4NuR1PgGK8fgT
9u0hKYYbA0JMmbxOLjDLOmhpvRj1Bbooq/uIpE8cDYs+GI92MDidm68qKgIj0HLj3cfn9JIAJcZH
mpm4/tQZBWXwNdduGD8MLdiXMmoVVU8eFiKHVa/JLyVQs4NXpWgQkJG8ya/StG7ZB38G9uWyQEn+
Krni8X8+KJsjDHcuVyg2KrLLCtMmuS+qX/KUBqzice+GRkV+kOfMMf2aqFxyEuIIga8MPGCMwzPk
rux6+bMfFZNDjE4D0ws2avQVeTpfLbevuQjZbtoy4Mho0IpHEabXXB9gDPvXYLC3wtgEZfmv6oOP
irGryV5hka4p8ZgrKo+d9+c1t3zYKB01oke/+gGxbHUEHgUjT5VnW30MDznqKqcRtLJrur0hLBb1
gUyTmKcwW4c5XJoZLhuDaKJIyJ+D7q2T2ERZrmwzV52PGEmt5ukplGme8uKfC8patcWlVjZd6dHj
rVnPvuPILWoDSVeHNroikSw3CtS7LMt1w0ptWVxOlSQ/fY0w5yFoim3kMtfpMGwNeYi8MmtWuKQS
J/FVoqAPqZA3ooZ343lVAoK5Cw3vnyjOkvFpooF3a29u4lEgRJXlU8LX6NjKWm2eKUdVMimYi0kx
087mLUunq/3VMeA4FapxeGtqJwhIVqDfiwAVI3IKPXhbJqb33pLwPvpsjq30TPpirdVgkfhZG9bb
+KRpIHZjsyYFnbLE+uH3BCWTh9VYi5ZWTfTSK9Mmzya5D5L0Y4Us7co00tO+4rNgUzFGchiuQLDw
sLgacvT2KNGkIkU4QWgfYkU9tXJ1Q1+4yIgZ8jyX+no5QCjdgmUXxJh4TjignyzObbsVrDTIRiEX
jLlaf1P2m/11Cj1sLYawYSiChVasZJ2kzyqpfvNmUfUfRB27rWNoF8O9RfxJoYa7lQCTwJxlvBlN
t4unY2teN9em/JT8C2EAwzPz++9xsMmCkOaWt9e8p1k5nXzkiz9nlwYTYjrQpZNGgFc4XNLoRxL7
wE/Rum+K0qmanWeu4+Is24eAnyA7frQtmrUV/FD4Ny/Ta6/t5MrxrZ0O7nkscbN1KlRG9i/xxfdg
/ivZMwSDMBELYEsNTtLJehb/KHTWYSdHpce4JOPN8bTfjkGHrD8l2Ma6dbMH9RHp3o/WclFxG94q
sic5f2isyH1XLJTKe+thrRNx5r9l36XozNJ/XMAq398Paj0jtTmIXj0sv3oaiGHumde28zH6yWOC
WlZldm0x2Z4GdhzLXej49ZBfWGy0gLjRq4guyOolf20oXN11cmtEgq1bat4pzwLbLISU0fDBGoIf
ZTYvNmoniNU7gdfvker1gfB3sj3o0A6Ufaw79bg3x2UXnQWBNMHL8Nccmn68tbTr0L8I39mP0i5x
gXt/A3sh1eRobwkaxSkpY5Yc4CK3dnSxx2vYA349rZjEr39+e3bdD18lUwKRg/GyXPk+Rk7S7jp7
XfoHGG4Yb+IBV4GKOLnjgClagXzVBRVvlHngjaeSUk5i9MY3LrZ+pnZgbP5gnAa1X0O0kQpF5QWR
n0hRrBUOE4JsXthLocxjdwknHPUbMr1zgz1cPkT5EY7pylwEjtrRgoNygiiuV97Kv3LRXfmtM76o
Jqkj7SDP/Xind6tIW2Y1ms9zzp7pfQjvZJrv0lzl+Z8kndXwkQa8pHgra/9gArTwAB/Yv71z7vLC
H13OYXePNSeRTsxIarA3+1VEIWmPbILXuGq6yTesx+GRcLpTH5TmfIxzAtcKIo8FeQiFD5wkvLOV
qE6l1KSazxZD+uF7JMEdTAMexil7VM+U23ZogDtnJKNAfZT+L91+tGYS81djPBk1sMKKyGJTecc+
9q3cH1AI3WXlnDZ7dl0iH6AjEePkmr0pP1Tf8eJ9AsU1reH+rmqWY77zy3OgHGsZnGst5fMApah3
5Xf29KNfPDXp1TSz0kZqVBv5HCh0cB/IP2yIcxtkZCTYL5rihQCJg+wUuk+ruxkI9aJ1SfN1tJeN
ayC+od719GRHTxg5SblUGJdI5FKHYw1Dq/7WiEYg2Qm8QhPTdI6ROyF0nEGJKo6DbcuXaUpf147D
MN7kjGR/GOXg02W2i0gDylFxoznjiscY2lw0+WniTkvRi3echHq8jdQDhmBN3lsSodgH/UNSr611
8L2Panjjx4frXJo55ZtI6ezDWF752FXgNxivLsDdQu5ropOmoqB140M0+8uqFNdOOvvqn+oBrGhh
8rT0RQF+J+xgT5KgPCOf/G552priAC4evoZ84Q5uuArHh07sTLEC1hfmTgjwp6MI1p104C2rEycP
SFbqBgQg7FMJSN6MJEEt3gCPaRky0GkcpRp2MG9hgd3FDB/BQCRwISWL1Oha+O8MeyYiNUeohA9D
UMw9kDamuENIqcSqDrTDAMg70+qvzA2AJM6Arv1IDAcfU8gtYERHXX/0A8GXVyor/XIfWWvbfPH1
EvYuCLOvMjH+GYECPgCG1dUBesP4CEKXWsjk7l32GtkBAK4K/+jyrfSIShDFP7v4Z43RLgrSay7M
D73AUqA01SWUuPjRC6WqLpgdqOayXkWYrMEModfQOaUQfwEk0qjdcrJMxMWHZSzsnS7z2a69fj8U
t7y760Nw84KKVDR0cLhlh0Prb3KNPmEcIt0xD7aNe6EUsPYQIn7HE9+BzyAHtiwH8qKi0UcHY0MX
q/tl08WIqv0vKWjZQ8nVw0C5NYr8u4vrYIVENEO5k+JLSL2noboarerht2R2+6Cw/blkBJ9hiohI
sTnA6uiV5Qmsc7fXEkGfveYFy04tK7I22bLTibuO0TJXOWC2qxXA4X/EoEgzoYMnejzoe3CKwbz2
8qZNnTzbRTg/p/90iehSSf5QakXWJkLRD3gEH4/4K5V0XMGdfPOthvsM/++s0/Mj8iqdnkAMDRlj
jqjIG1IUNrjQK5V56KPrgbvna21xRNVs83lKByxRE/5c/6KkDZag7e4STA/SkRzpr62fJ7a9mI/q
FS9QUZLFtzBwjFoLrBUEF3n5inCBRtkMIxGiS35BozlkMfvRNss2JuuPzr4PRrdOsBoT1RytgYQM
5LCdtreqdUvM4cPSHlqwzfmtqBopkEAseJEMfJDthrwM2w+bAIZVlCuLuUY++qgECGMrWB5Cc3AB
rr1k36vOQMM6DWb1LsF97196gbWCN43rtNsN9QseDnWIH8n7pHLvNFUA1sA0ypF4xzSNGZjbutXs
k4K7k6gAixrGE5memw2aRGRL5lm0X5FB+i7CMSjRLCObbKHpO65Zt8YGHl/ciByaASH0StGQvveO
oW5mOeUu8REXl/QtkiO/HXGXeo2+kNzD9Ri1C26PFyEFKdRDeCbpGt8f5eu32birCAeYloVUZ87N
DA5XOmEQ7+g9J7Of3sbsndgEKZgzX9127ql3n6q/lP1skva2A6r1es2NalYcj/hkmTyLg95eYiTr
iNlqpLKUBM0Qrs1IlHCEWMkvL0X0Xs0wh4Cn9g8BbzKtjTOj/muy+UpjZGxXGwR32aELm5FMbwWO
PUN6dJhbp4B++GjVBB/aIc4JoNQ2OWAUqxcxqjZevXPffkA8D9HcU98ksy0L6jOKL1wXan+DAv+N
XaB8ek8+O+D5zPjxxlfl3dryZpa/qvqJxXeYPmUKhAh12g3hv6w6+ekB1oRzdnqXrJzMnpO8Ga2S
3JcfV/rSzxyI97Tsvnr6yMm6Usdz1MDPrnp87r72lJBA1+vcPRfd3ae0cZ6zFzenqNnEwyNDsxPX
O8YnxZAc0xr+xLJXCUBdKQAW/IR0ZVD0Eo6byPyzJyCFDrm5GseLrglXpJXqCklLJNR7a9V+leXB
jHY2Hmz1H1dd1JIf6Nr9LYBETMBJFIesGSX8FeZRIb0CKEoitQP+I3/EzZ+cfKO9R/Ex0+1fJoeZ
QLXV5avYoz2mH+fJj2g/c/vlKn9eeeC+k4yEEGwuFCmBweq56WmP3qdqhMCuTm9hiehQzz9p71kj
z+HuV/vdwPdF8vS1qSMPscggqF2k4iGPhKLcsZNNKnwEkGimV79NSeDcI86W3nCbMsUqwFJCVj6k
bKl21OosAQZan2OouSI/LXvEEcPCiCc6dQYEf+9MvPPfJuYk7MH6venOI3dguVv5+aYQ4IlHCTtR
5l9L1BbjepSW6mfewiEi0ndBp0J8zRrO5JgfWNSLigARHZF68E6QgJfde96qOZTmuEAxLDIYY6Yf
0e0B00PtX2NT87HXdEQA+i0uV4Xp7xuSXpU+8Ff4hB+uEW1A5D7M+J0gKdAOQDvaTC06eKprajmL
sjt09asgOLgl7cKSFlrT+XyNkDDCdqEDA8VZGPQ9GeZciTjwWO6JqUoB5u36T4TKRgKlSnHs12OM
zHUXhd1SAiWu7L+EiY5uJLkldRlN06S5wliihURd+AF7QEVBNxSNtvaKuzBIbg7ouQPFdY1sMY9g
PC1q/hyuKc4mu0D2y5pkidSRI6O8ykOdr5NETmZlw5yvOkGmVx+DHf+ATi3L5puS9t/JrUMz2Mgq
SEJXWF+gW5D8UynihUgy3qy3kUmj17esK3MEg4r2VnopXbqM4iYBXq5MSqCcIQrUVvN4MvOx4Ta5
dWCzW3TKAnWUovaTgXXOEpDJ3Gg2Sh5TtGTdxdgsEiqttA7HTIq5B/vottD9JYr/Rk25pVLiXgxC
GLXQWtW4omemRuLd4A+vgL4zkADg56KmtRxMNinI81Qrieg+4X3VsCW8iWTcNbk9l8ItbosC/E1Y
ylwl0L3BCQIAhuFRpap9bB6ObXFpldkrFmCVDeiQbOmcuTKIA3HD3yabQm63XylyjZLFfM98gndM
kQ5KhMPajyBFRTesEl28lKo64klrxFCQaGIipMWmDiwEoY0ZugrpBKvRfIpsQnSxHRPmi3IsIaqn
IjrKMrnUS2Nnmf6fFBO43dQ1pKRfOplhfxR6LTFOtp/1wE5g1cS35LNBq5p5YUMbjrH0xqb5cDPU
s3KrYasm4w5C3G9VzBkkAwlCVAuFx0H2P6RcfsXIEumzajv7NrhfRjAdIBJN64YaziWWJnIZZLNZ
pER8+WbuQ1czn/h7ZN7mAmeQFCOulrA60Y2HPVGynSRvWQLJGtLgCIq65mc36r0Ms9ax9ckYWaLr
8Ius30VEY7juQN1I1uCcpQsqYGmeFSK/AXlfxqoX83qA+ykSqtcI4rW5PSfdudrlc6MaHlKaX5RY
V9ax8j8cUDM25KF84WE2ZEHshjciIbWsLZXbw4yKkd+uDguwrqInAJ3lLgYe1QoMC34RP0rrBbnL
mK7mz0zJlVU0QorWxG1FUfrLo5piA4mygzH9hZ4rWFei+aEVOXAAnbLwohIVFhqfcUt2oc1+O1bV
4ihFMqftoMeM5uat6LWL1l5r9SAKGxmEtVU9uhwmAM9KB5Y5bpzGYBZKmL2bXkNyU1zzqw4dkUYN
cTLUbdEXwUBq8itBZSoBb6dbhgQRI6rHdpbQwkVoiuGXDSForvVwVVV1+mHkrpj+MaZH0KkMZcr7
DvcFhQOOpGxlpfwmA32MyXU86MUXeslmxDfwXZjqbCCBTj4TRdPjqD3Xfz2tJFhybD07uLyEQv81
xKt+x+3b1NSZ5UvLCK1hW/3xR+TlDxmOiLKNAbkN0uoCf3eBkwMWFpyWxjSDpbRGp6Va5q4o1aUZ
7dv2W4P9NELGqgx+/J7YUBLMMm0BcIEjYxe4hKhySYFC4ivJSPSBPfiPo/PqbRxJo+gvIsAcXhWp
LFm2JfuFcGrGYiaL5K+fwwG2sdjZabdbJqu+cO+567HZFV4PJVZfTT2z/dz0aZ6gZbcrTG7zITQs
4nHkXfmOyIlL1atbvvKHCRYqHPPetGsiBjHcsdNiwghkr0w60Mb2GTLNgeOq+dJRTckMXFfXYnNl
t1ScLWNXaQegopIGXqmRzuEuLRHo/sta+FW3XDpAmFNuV5dm6ppKFnHKTlf+DcBAzegXzC5/Mjv2
ghEn6zgdbYthgeFyM/aN9xxtml4iqNCQyW+Yd+nrdvxsO/YJuWi8rTIhyVFU9mKOUxxy0lUSg/8x
zqoZJZzLthqyif5rsAT54SNl7xlhpnK0PYIByrKuJBSLrwBpF00lXg4z5Acy7SwesNlZkaafXR0u
XZ71jB9KgYwug0lUYeiNrR8lW1HuJ/UPAsb5Y4v1v8rBm8lYY+2FsKrAOlvWBlliWLDSVfn5wSou
y43so5WV+ITKL6XGQrt4jdgXm9SNsdFiZeaUUTFe2IdhOuEUSrSTaRzN4dHwxHm8Lnr8BptxEXl3
qih0OZb26uQIZja97lf9zsjW07SLrANqhXDRJlwxx2DYK90/q+FDAhVmLLLivSqwNfp5eUB5WfR3
We2M9C4duITXynyR8oCSCwmjg3ciumJHbo1PjYpM4VfDdEVxSFT5zXS0kc0hc4B+d0wN7JvQ7i5u
DpyrpJYtJGb8SVRoXr68APX7t1Yfx/Kkuxc7fw1UZJ5bDXG9ehPJNw6Mcrhwqsb20dF9OYXLEeNX
B42YL2j7cEtH/VjYiAqB7nrbIp6l3AugI9qnOtxneaL6imDZbT6CCW4BfBrEvPTeRXivcDlk2T0o
T7yM1c9izN9EfBbePwomR73F9su6z/8F4Zcj/uUBGFzq0lskzaXR/w7pKYkuifnsW4Ctszup4oTE
Xqsr83oUwuHA5fIq+9nD8qPbu2A4h+ZLxf4dQMACKDv6r07nE8ZqIrEtABI1LqmyNXhRK+9rHM+G
+srdve4xYdQEPgnvTyhbViKe+UTjqmFCjujkjom+TYOTXn9K6xHEV0P/4iGP5Dv/xAkOs297htza
/Hu+W/lMsSZtjyscyCyQZtxzunHW8eb9JYV94fmw3QBBUe8chvxvhoUj9Ecu1jYvAoNR99aUr8yh
RX/jnDSjc1jebPWPBo1MnhrhI2pIg63Wl2d/FuWXKEO6RdxRJ926CijFHfKIdGRV5Nx0NgkfEOQR
KbusizHX8T1aziuw8AeuQnbrRkB4j1+1+zp8soTZxfnFQKMqjiL/GuXNk7wlmOQdwZoLfbRGJikz
49TbxjUX7iGuGU0dJ6ekEb+wRMO1PR+PeQa+oXEWEc1saGDwKh6R+zrYe5g5LCUWCQBIvP5EYYN3
fRDDqJZHA0NJtzLEZgzvuiUXSYHeZ+fouxIJLdPijuVSfLFGaPR7IXeW3DjFZWro+vetsW6UR3x2
kf1FEEguqCWtYieKo5kcbP3MlspbV9UqhvPd7DdArvYtet5wXzhc/9uqZqy2rZPXsnzgmYndQxXu
GtgOLYjX3VTfdF5Vg9N9O7g7AENtdtTkIcivrw7E1Qw1JnKu8KQmb0Z4iupD6yBIPkGcaN2byn4z
Ck+28VMpG8XZ430qY58h49pcYDaUDCUHrB2+NfHw7kdnO4HzRrExbmfNisegZ11W7DcuGnGonPk9
StbiuBEepJO53D8kwQ0QlSCs1D7l4hbB4hBn1cN4spKkMaZna90iq/u5RjG4SOeQ0EMNDxqo/yXh
pndBvstRF4+HkCCqeifyJzXjAQTcs9c+YMxnjwGBfrEv5GvNzjQ+YHDUDTiN68h6UgRjgkq7bacd
ebTSgOvnzPeMzdpNzoF7hFrX9yvgPTt8Y3b+4vT/wMHTJqT8LNAbwaOM14Z9EvvcORnuq8zWGH70
wEd1x5bMKnxhP8JxJxkEwZE1jra7ksMON42ir9XeRy5L9BYiyi7eMp7jwWS2ZGw5g0TC1mybJNjK
NmhQwEDAh0PJFORHvK66ccfFJk2qPj9eI6zTl/ZY7TTEbV2PfR5952xJ5DHBm1abGNnxXBwYJWsG
Bgt5TfcReBlj4na4zdiSLtzPWX+dp18z4mLHge0aTGQqSEbgBoMWcEb5xYyC/UAqRNiBxLKn6qMM
BUqSTDzl4AEQBVSkwLWBfoGRYWIpngE4iX8HSFUWwt96j28yYyHXZ9M6zl5X2PouTfzWh6eWoIqa
2QyIzdAtfWfOFIKkkq+KOlvPW46oUb+C3EH+j3wpFrSOSj1H/LX8hFLT+6z1/m8IJzjEqcJIU9T9
fmjcV5sWWeioPooQmkXF7xq87w7PJlJkKg5L28avzBU17kusEv2tN2H3X0vyfKdOWyRKbm8G3ZpP
gBgkmtzC3gtX9KI7+hCl/acyCjTby6Zim9deaANPQ/CRuShKky9PYhca5AjsKo3m6U/k68hrPYew
NFm2d+T7fX00unfCRoNw35f7WK4t1cgXBet+4da1X06UWflNiUb7oOU++kPMB/iSXNl7m8T1GFMk
PGz4yHZ15aMKMXtf8zYaKml7Kd9G84z+WxbWsI08MLrYgKvJ1XYOQH/D3E5FP910VRQvZqOne0uH
0xf8Fop8B5rIYXrSu2yLqczS5Kmc+D0tLps+BW/sfhOhukUKiJpDU+4edrkVkjcvoPgM4e9n25bG
igioAWqjCjrI20nrz4NTEyKpNZl7jhhjWam2xTnVj/jHy9Hvta+wZiwMLfW9wOhraO2LxLxqB+Oi
rY1TUG/b7KCXO4Z2ZCGjIgVljwKMp6AsfoG2MTAxZoxti3HodcxebDuCoyV2KNWBczZcqrx7LKiD
8eFNOIoHfnRbtz+EGN4yclYNMiHlAi9PoWxUJRHLDoTzMsZXqbrvabgn7JBHnBkhi6tKfniIvlmO
eFD9vEC7KqZif07ad9PGSJaethhuqBxkxUYQGHL4nre3tCWN4GpCGTSwjB4MMoBgG2b7jrGpiZpF
Yaxrwd0ad57Ydoje5z1huum7euN5lGZgATULeHnA0YZlv8IMIfHNJtixxfhAkSvjNyRoWDTzfJdZ
Wyv6MNjbSHedpxFi6ms8htsMEVXGqAUIVc5miDNHoT+cHnqI9dCvVN/kNoe9RBwIMnGXfQ6e4nZh
4Q+Iu6/E4ZuHJE6QXRGnj0EXL8rQvWS0nZXUaWfRd5VrnQYbgCC5N18pqkEae4Z1DlBZrK0nPsw4
P1LWbJLZZSmIDWZKPPzrhlMqiNygurhG3bpp3p2u5BQDYrqLdHZdO2fiuVXEiwfNpfBwSOIN790P
9mQsUPPxJWmg9eyG9lopvzUrpNLeldGh75njbMfwaTvMTkH46S69ThEyu+sCHLIm8oei7XY2ZDCs
W0Zz0Di5RWowVf7uk49h/MvDN9isxCgSH0oLppEu+1silRsnlF/DpketqECqtrka5vKLXVN9sLD5
9myp9xEexJLJ6MJyb2W1zsGPyGgv6rdA7mpmpDB2SzuGDT02+aGCnqqn6aZ+oFAy1na9Zu7KcqGx
g4M3lTdP24MAljU7og8uhiB8j3JfjujgRbYJNPQgmP7byxyCwauU9Cx0WUjYqyrbusXdY4qOZFNo
u6i5aQhr8uxTN01Ijkge0bSHp7rpjpUi+d4iB7Kh8dmiMejIJs1viXu1kr/MPAQeM1u/JIAM9SdL
VClYw7mC81LrERoEjjw0KfFLThOi02uPmZidnx6WaOzf2h3uzoK9+ErmL0qY4/NHFui06H7xz1ri
IJXbSPcBOUENWkZVewF6U7V+WTLSt6rrQZ6g4JPy7g0fOedTwbiMwDnaSML9WIMwcgzEKqSmGS3Q
8DSCdui2+4EVjWXZTyXLYc3ofh3TUlqF4MlkeywYZwfD+InjbDktzeTTqb9t2+dGFYFPSZMY4F1O
Klgi9UWfZQK3sOJEv6N9dQL0MFuGJGh+IHIdYmOLTsn01vaXo4I3RwD8yN1T4UAleuZoXSx2lv1q
qvcp0TICMd/JnT7bKV925S982BA7TIAkEFOn1m690eaOY3K275pvNoKy/EOTlKceOrDs0npYYZHx
s1lLIMHUzkMfwEYNlbIsvPAw2B6T8XFJzWSFz7z6RVWBxF+pj1lycyn6teCAIwMNOk05nDdSrtbu
dKjUuwK0FRHeIrRtCCMfcbCArLVs0UdmfGutcuzCH75GCrph9NCAiS8leJIDA9pwEcdk1z0aglC1
SV3lBj+F+NPCH+a7KVrJfBkn5WqUmK2ItwkyVI4lZKGEJvfNJdlwhhW147fKEd84FgdKu0z5++EW
tWPmmPXSYCykZu8ViiEZPzs+eCc8M1VaYjpjuQ9DOV/LFraUgQUhbWBREQDGdDoOf2dYj0EBpLOC
KtwzHZ7e4zCjA3HJC0ntBxTPsreR7FyL7icjpzIL+FgEDjAzZlKNgZ+B5SKJLHNXZcp2oKgP8cQq
HasTChxaePDZJS91N71qAHo2YkZJ1ujioU0o1ktS9kvj6TjVvjGybRj+c1skTIbizTyvaalyl3n0
HCrNDtJrGs0Ue0rpQV4IzU0X2sfJjpcjejNtNp4DQY8pDS12raTKEZzlMRJ8ut33qFgbwfcrUHPX
bKwKjvSBMVONpUA0NRVbQ4ds8YLbKyjly3466xOCx5jnkpg+FXsZMIBGK/hQLaSnYXiQ5EeSu8l0
N1/pvHcGbHj3jpx1C2pyRSDwCgZDPM7ISKgKuQV6y7FO2C1TVIG8dLtNGOYEO2q/WeaGKM1D5K9g
+gxiXgbSpxA7q6vSBKf5njN2C/9fHcQfVo3/ys1vdjjSuQHubXWFOT1FXWicictTx7UOD5QVsvA1
N+LdhdyamPYuccguGvOPot7VKXGV0HEMw/Hznp9Fr66LEmFECXOjGaOfROU5Drm5hq74zRN56O2W
rWZ7TmuebxqwqRrBD7nHWEvf1LEAymf+A3n3osNJrfVbbjBxIM9gs9Av+sxJS/JuA8KPB3MZTO9O
r2F0Vc+4zhbNsV7Xbglbs+ccFQ9yX4ECQkNEpnrsAWy34IrhLGdQ+Sd+RTUsEwH9ffwz4z+1a9aR
uJhrtWToqPf8JFUe8gnTB3lVsuenta/Uw9C+xbzdbi1XY3ORDPeaQ8JMJc2+a/mHAkoZeB2MDSvY
INvZ+4K5XFr+kWi9HLkNuoEcTDY7Lb8i/GIK1pTW4ekZkGTU7yhcCyCoY+s9dUTktNZdTB04Bnv2
mpPNMoFCTE/Gc1SAxMuxHqZYQCkEHWWtkhvBPExqA731QVJMqOhjxh18kTDGMR69Wkio4EZOyWud
YuqfhyTo5dR5z0s7UTyb6dZNXyoyizr7stzf0TOpwebx1qvSPTsIr4ZCxHucUzOE/0ZCLEHruLcJ
u7fA4RC6RJPARAhA2fSs/nV+g8mPKY2fKbpWJY18QKTnpAUgTH6QpWBR5HO6B472YTlk9RgXG9CW
7Q2MvgChfkU9SWjV+OkmxQK+NupHUmPw7A/JBYDVwkgYLZxGtcF+467x3+8d2AMqdVjFqMNJ8vkd
XM/C/7E6RYW2NpjqpkWyqqSFT8eBWAIRYSDFDpmCC9K3fytLMldr4atUVoT79eke9kRLxndv72X0
23Wftb0uqpchwsa8wLncdpAeDGNVR/W5yH6j7FIhdh67yxhxRjvOosKPI/BXmW53gOZLzIPGOic+
avjj7PgnCtzVkD17QHQxsPXeV2E0qdRHHGOh1S/tKmBn7MxTYg7ou/hskXB1QYp3B6t3zQoq2Edc
HamBipPtl8P4UpgvI0mIyH2X1uQtDeMrQTdRc9gGEYgpe1HVv4Lq20SBnPC9e3McWM5tVKLXL6zR
PxXmbUg+AgXa2bw/JQsmDUGkEwiokSwi9AeVPfgsQpKumk0SRfhTY5rpm2sxXlWsoZLmIOwHhGxv
LQvvMSTCTE/fDVSxvVquCofoHp3Ki+SCsPUjz3pGmB3MsYMt4N6jsr2SuXwkiXSr0ddMTBZxnVAi
75skW83mWYGdKUcrlpPZWMH2cCJg2rhQDQJf5m1MsjHx8zdIFceNtDTsY69lxzK2Y1/5+WNoKsGq
AZ71aZWBoyA5rseWEbj/aj1eOthQNYEdBB1B80cEq342dAvFjbUiY1ISVmjANhr637giDs9xl5b6
06eEZOjFLgqH7ViYq0tbPIumfaW4V1LknFyxkvYH3GIFekRXdiZ2nngEtA8kCr+3BbjTafRliN8G
GWyrj7NpDXbKg0mvYuDbgMkH6Sr/SGmY+xavMnyk0j4weffCflUC/WHKRmiY2j+80fEdpmiUx068
DBHTWfW20ko+75SBNg8IIEw9vaqcMJJKH2IPt5vVfiWCM8UKNpzAWdQuNRwgRC8lw9sQPrNZo/vZ
2irTBpRec9fCnqRUJB/qhN13X/BUAL4S3rv0cMt8B9FvEeLYfxekXFqwQmc7d/JXRyRMwuNo8pEc
7noluNebHqNcOt5g7S8N/KlzCgc+OPYlfwNiEED+JPR8sEjvOmtVQQKCwUNY+1bylgIG0ihAsnTa
SE9QPDPg5EW1Hwg4kolnew8zFNamHR0KnKceIVUqc1AkCcXf/1McvmxW/aiUmsFIVpu8S+1PiYm0
+cky/kUPmAG5jhhAyDhgVgWslQlCQ/hWyn/38/tlmf48U+X/Iwzu7OXYjoPPeZWtjBcvpCtIulWN
IEzJ/riIKu0+1MdJ3Yv8LYMrCW0IRhF6C/7CWTStLSJjdZpfb/xULXs/jaCSKXJIbi5ZOFn4zwx+
9Ird+xZ7nMKbtcnUWmybTOUrmZkop1RX2HY/ouogsrfQ/XFZlzRVAmr3s5zfJXbITii3bjXzPuVA
qo7F4uWmMo7Xc+4YNHID9EN3eGr9KqfakJWCrfhSsbgNuWVKRklGH6w6CN2BHBlTwvmuzm76xhYe
Aih6T1ZOYhcRvVK8Tvi1sSrihfaJOA0pugzj0iNZQ0mgUwVVKIB4TaPm4ZQoUhw2I4S/oA5jgN6i
M5vZx5bLkgZOesqYvmJLoP1Fc+2LaF4NGC1FoAmodwHQDy7ZNyVlZPrwkgcLpUwK1mSEfTEmdh/G
eML/UzfYur46m6lF/TMj4WgTDZz/zjKvv6pLan9ljbVuAryAzW8fPbuw3yodyQdTvg5Rzbn6OwJU
pTYoJP8xYImrp0FACaIeoaEUVLbtnEApcCeb11G5AV8JKWJESLQnfYe90NRvD9ygHpJtTVIR9EN8
5IggEJ64JRFfNE0lJ7aJzUN1rp79J6NbzORNJ6RRhJvO2LvhTSOweRo8NLR8UgaFcXVgPwK/rqbl
En5gbbjBG3WvGgcijDcuFnp3+kq6R1RW/JjZEBFzGOJ5v/doICio7PKNiUPnvJf2raPjFny6jK7j
6CtW9jrTIIXPdd5Mph4EVcZI2yr4LpW7tqzFoyQKovdwRMzezRrAv+g31PggCsAtknjvMp1T5lUG
o58E15EDg4zkzowCOSw/Rh19YrJTny5nYdBTZBHZ6WwIl3oFQz7OuU/eK/OS3MaN38tVhkivKFg5
wVUA/JmWyFGjPydGCFiBuYPiEiKzqvHI0Qu7mG3SYuMAhunFAe0h4oRStb4yDMgtqsWwJY1xzrnc
6wpmQBqMtvt0Hban3ipHvamkB6Xp2Le6y8ggQeZBrONgoYeZ6BspEI1DTwaLjvyedXs9OUtz04Ts
fWABomJDaAEN4LXhu7fYjMMABU1X/tPrp1ZRzTB9JUVghZd/0fE4aEAS421nABL1VmRA86lAiuCa
n6m8lLDK6OvGKiXoqL+LWXqj/2Zs4E39zzVB9Si8/2Xatugc+bdIqZsGvx1PCD6WgxKweeVRCS5B
/JU541Yf7+K3IG0hDr5wsVXIdeaXOxVoVfOPiQPGscaVqG6mynyF+ZMbj+caee2Is0TOt/twJ02c
pqdaMLFnCZ9U7wr7DCAoCE/Hdq/gT6+xp4wUu3MbFgV44glkWzfsgWr64tTdyemcoT01/gV8QiVj
S6V8b8Goz9te2/jlCA07Z5UZlMwuxID/4wuSbddar5qd/CFedTtIEal+scNO24/uDyXmw8lqD+n6
rZA6W6vPLnhreH4HjqyKEicuh54S3fKnEQMInjSwnXA8kqi/h6V8KZSMsUDJY46XB78z65diuBvN
0cYpmS6xQiwy6EEMNdm4Q4NRdXU9KWQQCvs9pNmxNPotcHm6Sn3tNFvdvJoDSZtF4euleyF1YEKa
0R9MJP5so62cwZEiuB1dGtgCiGiv2++G5BmtsdVmqPO8OPjOVYonJ2AaNWT1U0JoSfamSUpLQO8L
kg5QIXuS2a+aPgI+DMGgvqLWKst620c5stg+P6h2ATGnaj8GtNa6FcZb0wE2axtRv87K/rND2wzo
xnRvOUvhkd6e6+KraE7DxJWAc0vlJlk7cbBOctaxINk8dq3/VNRSmkSoE3wWgrMkbzd5Y+OjjRCz
biIdQ6Md3sooZOU5WgARSDdADzwzFuYpY/btBtgFcUu44UeeTLzEVGxFxRADES2jRAaIRv5VgPVG
9qUM/cKdbU2lXE5KSe2/HlQEmk6UvRWjdyYMSIHcgcctQp83WTCNWqksZMGgfkp+Ow0nmimoeGcM
jSs2pvqnjSebiCjUzzEwVoHOaxGms9ZFzeOVrnfAE3LrrWsn1GU120sd63F9kwHTqUHMcmkY2chU
UvefHRLfmvBc9xc1asgTGbZJiVQ6qE02rPD7W8X1y+gnGrYOoN1CjbZlQIISNBupfLiN+OdE5I6W
l9F801TSTxuSGir5A7yB+TbQGRckijZZa5UQAl4VcB0hk+oeWlnUqtyVccZhQoiO1pp3RBRqML0l
87Gj20e2OOwaieVjmJg72QvrF03vcHd29kbCdqDO0jZCg7gtGTMudBkexexUsqd3/SHbu0MwRKBf
UUnX5XdmMrxlFDAOSHz1nBWhPaF2NDxahU6m+7zt1uZkbg1dgzEQkdshbAJUC+QrnQM2vFRYZKLz
D6Jv0jN8m1cRERYAIE1ah6jj6jQyd5MO6dN1QaqN4yFPaYzZFx30Bn9pQ1yBuUmC7Gh+j0nI9NXw
kxFyNoSILiBBW/DJ6d2wcGL8TbnYVzRRNiZSCPfsUMxlTjE1ZGSC6s7PQG4U3xb9RKkhi6vn7Zod
sJsUUfdJzqdeEIddh3LTNPUVP+i+x2KIbZEkQJyzAIDBqiNM7Da2il238iSbJU7lcWZE9u29IFye
Qz817sTZvOnSe9IO1qDxDW67NKjXNjkzLIBIF1Sze5+kDMK+w0655k36MI3ppQjRs3f6JmYn7zzD
NjyX0otOpqXRiqzbksNOrzp5GkFIgVSg3jWIERwj1M4EzBmYVcZnzRwj6E5B8RbQouThSiZXNHw5
g1/P+xB/Gr+Fv9YhE6Dv+/SlSWgftHaRK5qvjN+IK3Lg89L4ykdsQJYCx6MMPuAu4CBtf9iDUfxI
/tIY1Q9NGZFI1OBNrWt8SZ2qnMxRMclI1hfn5tUpDxx25hE1G0EiGfRWM1/ZKsvR36D2Ab/bWAL1
RQkhGY3FQL8kugTUTfu+FygIC3tbhUcn/Af2AEzfawrLgODF+Lce97LNNlVmAbsRzJ05WsiquAwY
EtThOsarSmxsm13lWoOY5gTnOODLqVcwGJFY2cjTNb6Q7BkteNZfl+SkQogOh651w0Yx1xnZruxD
Tvv3bEp9MII8s0eTIlmRO7NCI45gqFxVxjoJjl7zRjGcO2ejBynnPBxy8CbkFHhJ9LnuQyVMJm/S
vms208fvcSChBlxFwltUYEvu6t3UvZRgCKhs3eRz4vbTuIMA/eXnSjqXvoCSUuctZVIpIS44qIFs
QVnVU8zi8PsH41HbquMZ2SNE93bv0FnX8aaDP0+6g7dT5tyB2FpJWzCVxQWRZ4VgtMaMNrOTbfqh
EExJsi8MdZDsSr7Dm0sJSSfEb+j2Blb8BsusLbRT4LAqL2zylkeGQ2rh2xhrYhthclaj32K5U7HR
sTdNV1Ndej7epez6SIfOH0zSuAKLLi/HRxz7KbPWTiR+YDsvDONC+qWcbYAg/TAwDlFQvoQCIUXz
jc5KN49dGVXLnpoYBI6fcL+nEa+Robl7pc+JbW8+awn8mb1Pjy/PmAcGz3So2TgS9p7SfCeDcFfU
WJJDMbOp6uIeyVLdTPdwyvZG/uii+Iu4mn0L9KFdIhbjfosboE/F7Ko1jvzFjlNc7bss3Oa45xQk
fVIZP9OqvEMvzbMSEyTuBlcPT7YNSRCZwZghg44D+RvlyChzG+iRBrg0/YpFdkSJvVM5wRNjj/Iw
Hb2Vo7uIuCmwmaUwM3XQpHpOP9CQosbxxC2eiK/qHRRqQUUaEeSq+fQMVxBJUhQLyVo6tCPtRzrZ
UO9U9lXyZ8JadHQCSkgyrOJV0zNrAp8NgYlwcWcICSdGJZKUfCI9/DnFEawIq3pY1SFTTNsjc1mv
mCVmmof9LselqFktsSu4LEqLe+gp8vgRZMqlRrLRkTIWenHDiTWkqz4Kj0lxH0mnwn6BTyoX91IZ
iLJoT0M4knBon4IxImDG3quzzqH9jWN6ylbDXZmQh1owXHKDfx2QRBYHIDt0gQ0CwK4pfQceTk/w
VFGovpHfSV5n4vKG4PKqsUaFsECgn06SF7VTuY4Q5aqtdUxF8owb62jzsFrmLWyLjY0yYwR+xoPp
scsmbGFIHF81NGKSkN1aX6qj/faIRhE4GJT4pYrLQjt17nQZ8mlpgXHH+egAc7c1BAd1xWQEPktC
ykwdj8N9sKn4E+Xa44cnEQ+Inv5vSu8VSSbJKj4ZL/A5lZIkJbO+Kp85iVI40JiQOCneQc87aUWm
75qAqZfufo61fsYYjVpMtb5t9hsVinV26HyEvR94CJPGH1pk2QBYB1/kfcxqUoRFITZtRt3ZJVxn
WYPJp4DwTJ/DywbAMzylKU7Ao1v7OpO0bGOjJ0HZyErrOD4TAEa43hy619+wXzMcr2nlsDTBxxE7
l41dskKFNMl3HS6WcjAVep8fQlBR5ylmtnKtF9tx+k08ib/CnnaYsxny/kseJB0wmGZahqAgZDJW
BxcR/9igZcYXMey1Ys/uBwaYZp5kQPeEP0Rn7hSMz/8jtN5gsNfuZv7HxHBz4+lEozXFceHk4uIE
5QHZ9fc0uf+CycmWBafm2lobLqDmZoC44A6kP6Bms9hk/Did2u0Ha3p4LQ9BKMd/1ngp/1Xla0za
MGUewqVlwHa1xhDCe51MGD0PrkJ7vIpIShm/UYvQe4XeS9ZZaw0AAAzPaSSXbjmZh5E2JCJIWN/B
0AL0gTHO14g/UJ5gudT8yKjSjd/JHfFQIXYu7J/2Q3Tea8S9TVtA9i13ZVfnEYzD0g+6uQ9ToLcO
A4y+KT6549PJFOcKFhK2EvMZG/OEGbj60pAKaWQ1T3Wb6xUQq/hOEkN+GVr+IPQbEHs3TaG+Gdo0
LM2BRWw226Es5lhR/FoFiMRXzhRfSJSHtM2NJ+nOy509r/yT9zKGPmOGZL4HXn2rk7TbmwkVhSXL
nZMwsu4cnv/+i13ewRgvyOK3+dj9DDrMoTYTZwfpC4kNs2SSNwDhHd5UqCZod6yrMxyJWkEswxMg
e7/mmdas7VDueeL4z8Ss2twJgQ3hhZxN02xWTBBbBPHewjQfSVTdhLRe6IdW4X6KcY5IfiDubTY4
hiAB8BjFG1wt0jprAofwSnVZQq9U6UcJ/cjwJ20FQLa2HgmVrr487VtEFBfyZEb7yfQ5BxoFQzY2
zo1unp0M29S8CE3OuEeNKL6qgsNbFskZjbJGhyv1xDfEmoEtElKVbFIOZCwdZGOIZdkyp4iWUKm5
2esDAcB68Jsxm0NOKpiiDewzzZNVPtrhyHy6C02AQ6gnFjYGrkwCIdn1+hfRzYLaXiq/sbwZHEi7
osPiAbqsqj6BemvUeJb+1etvY4/xlJuQVMbpG7MP89AnX8NJTw2s8eJtFtV2LooTC+jmUuAft5Y8
5fhhRla+8QV8DH8KCdoxPbGyKxQU8qeZtzK9kPrAvEv9AORZBT7lWBH4pNVkD2R3JscokNufORuh
Xw4qnhshETMEmPzMov3Xe/chxKE+thY7oVMYrafgqgDqQ10sMH13BSwOd/IXIzp/hwIYcTvj0uRm
VMO6VN/CEqONh7tMFfRveqmOS1HczGATORhb+dusWxsDHK1y7kLXWnpiDRc3VeiE652Fpp1hNgk2
uboJwY2alJZyCVJoFdBBaW+YmWjB2CHPQ+KUo4svmbRX2ZR33dV+vfI3FhMrN9QEGJJqZrivCo5Z
bzukD6o4UDOQqth6so8kXYzBA9mrGsSeHdZgrstvj/K3EyJEreK9c41ZS5J5f5Ra83ObHXNYcHnp
w9UYXAa0xCF2utksp46egeViGJLr/V7jzNGsHtM4lQf6KLU6d9D9rdFaGKW3YJq8smaqgywOQq/u
Wt6/TEpz17DWBRH9Q61trOkAzfKqOPmnwGoY1Sp3R7lxcg4EumZtwDHIL6LCQMPlt1wfWj8fUdvX
evljmRKbDlzIvN9UAyAASJ4W1pBevafigdlnkap85jqEu2iwwKe8J+bwL1OZAarxHOeFiAKwHz1s
zeQ4uo2aAu7Kt5p7Js8kHbvF1mh2g63wKe+79NGlwPgCp7+bCIGyU2l26VrVn1OG8iXs203oTORr
venUXVGKFd+YHnFuXQ2+kR6bUDsGEn1Djc6lkt2ybbXX3gIAWporFlH3nEzknKh6EsjXHmF2OJTY
vOCfc/EAWbUvKUV6vjBz/8ylB6SYEdm9YfOoYgBaQvy1Me0JOmDoFICXdO1rglY/ujZj6GsO90HP
xKqdCQI5V7X+H1HntdQ8lkXhJ1KVcri1JGdsY8AY36iMwco56+nnEz0zXdVFw49xUDhn77VXYHm7
ZEAWMQGBOSIcAYVw1V17/GViepZ5vDZfHoP4o8kGCUdAOXYrdirwpIWkSZcgAjeuqBqfiS7TD7RM
fmVZ2OaVjJVJ91LbScoGi9dTHXMd/DZV8NVr0Plj9aZSW/s7Rd2Tfk3AZICzN0xIuX5PhuxlHhNn
2p543Zz2V+/xSFS2hYy8IrNcn5OAHlp0av5IIl0twkOjHnda+1nBOodXEndnpV0FKlEueYv4OfyQ
gZd1oKxK+R0RTjQQnfNXINBaJQ4HlyF5zLHgU5YCVZqCjYpG6t3s2y7uZU9fi733E/r9eszbn1QR
frGzuaceVp6noGZ0XOISWItrIYJgrEpODQEnNXbjEzjajLeOz8Qhf42Fa8Q6N5wbyrWEBA96AFzS
MetUzh4zN8sqEtsS6KQjwmE1VbW9UFqrFvFLHry/G9eixyo9MnEAbTWH2I1luJdmjJl/jShI2ImV
8ZFA2UNqt9TQULWYcFbokXTx1plYm2OY4HnJDoFdR5+q/noh6J1arfMu3QeqYOuS+VmglvNjBGYS
DlzMUbmWDCHV4SFS7uTYJazFSlota5I+M0alk/xb13stGu4Wjrl+XaLhwG+asYgOv10NArRP4k7l
As1zf9m7LQfRLBC01NlW0fbmkNtqAgmyY2e9dBBrFfWpPi0strxGfTR4EOB7Q4Ba/WKWEKaSDeI1
RumY05zK9HNEOQMwiI+qAousxElHNdOtwImTp5HOXu5vUSOf/Aak97eE9IUKU1UoiWPIwnO5eQ1C
V2ox9YaMG1eobPp1mRj0hxhu03IH40/rTfC4qB3g/oogzhPHa0QO1pQvEIckt2mBHGW/3Pv57Amg
LQ06yAzyq6FeFM6Bryn7fiCrAU+BtDtXI1U4oxDc/wZrWUFWCAz6OiMGGcR3AEBTGYCPQIdGA2Ca
XBf83dm2W917k41Z7EFBWsNthbjRdDLNKEyTONhMiWxhUk156tUCUnoB76psOZb4ARX4K7Euybdx
/GiLZ5WTwTItPXoIfY5hwjxClYRVkaIBF7qtBejKvb9CAunkw2wJf8bkajmm0Qprm3dRwVneaBbV
typo+6DgJvOMfZYMnBXp7Ff3sbnUuJoIXb9Y6kMIST9ipaWUTDCiTwwPetbe8+dJSb7Qy19DlBBt
Nq5a+69iHO6yCBq6QsqxKweY+fuG042EA0IcM/DmarLr0OyqaV9p63zc6D7rdvlFnh1KFzxVtedM
hGmwy61wzgjxEfSVrQSQqiAoUrkpS7pRu5CEozBywqtDyE6VFrsqJ2+hKZZmldvyU0fzMAVQAPJe
IHMLFTtetQuhszCpNJFT48DF+A36KGYBhKrjU5rvClm1WbVSGs46etb9UcpIRhPhqbIKB4Zly+U9
M7qNHEDC9dDZ1HeNJiTQfntIXZGsvgTcTCxJKsSVaSkoAc5wdKVlx0QsLcbPrBqBOBxh8pcYX7AC
1mcL9X+P5spkOsy2OYG1ebiuV+l05PpbG1mPTUx5LHRlG4Qehp6/6rNVIAOqv0AKD1W4TDBtSZBy
2pp0DDCBZh1C5fKG5CByE2jexNVNdsO0jSeZXg1Lavkj0XAeDStKHK1zchmuGH9mFsjmMTQlpnUj
R99199p6ZyN+RcTcUqEaHmVGLJO49GY0b0J/aqxbNGkLBBgp5VpP99YEQObRWdeydcOp1IuTOCSL
pQJEVWAvMlgbfR4LZznH5qkSKqEao2OVr2YuLQWtPcRhqDp5HLumrMLb82mPx/yjalJOHv7VWJOn
UGxzgHIi0k4A1fDvgVc5Q33x3TU0fapbqOxnY4yWrn8JGRDKiQh+XdenFN9/teuDjwypvyXQRue1
D3nJgPRXquSLjcNzqlPHhBJZqfhABQuN6FnaPJjRugbzGRvrN/nDmgIUAki5g70/AruV6/JWbcab
EMTntL5Y5XQqR9mOUSostNRoON14/kjiGWsmVgB/JXrtTtSw4BXalzQ6NHVzwKwHv36Zs0Sme+Zr
rIbxRurM3ZD2y4ixSQ4rMxfOE/PtKeCqzylJC5QZSstorHutg5dEMY6qNxvDUbPV8lIXRBgkbEiG
ePExipth54gcooiPK0z6LkVKNp7HzvFyz3CZn3VGOZs1WrdaG1+GoR6cLidPU8RsvycyPifhTGqI
0TPQdBFChCtLwVBYDVI3LD+Ews1/TaiYFvYlQf2WipEIa9Svlq3Qn0lCpKAQj6mB1ZixqPnwWW9F
8xJ1FhhWUsgRN7XJJMipPiu6mGs/OZ70dhqEO0RL/pUTgnyyzaCowfdCZOljhtnPKIoEW14RITdx
oJQR/FgkoozGMornaZxIpDAzZFkdlwLMSj0+eqr+EgloHfoGY5JmHSmY/+ndqZJ69PODm0oCbCS4
CbIJXJbK7QGJOJ0zp1oiXU9JZnbiEpcl2/TGvdGzbubCvZHvRfAlDq+aVm4pE3FZj+B56wcl0uYu
zm77860vTxZIRQLbm7IvC8JNG2uv+qSEUPRRONX1pzqb6FlTsq67ruXOn+eI47pRhw31Y1MTBIXE
xtdxLJAhB6Xgyap68KR6TYsO/ToLvyXJXIdsV1YWfJkJmQ89LhrEkyJkxqRzUUK4KzBnrOApe/x9
ExcujDhLl+EjxeBJVP3ZVhK3NeTAgCxUCUscq70LTJO7TPitmbxXnozvYW4PcCSAc0KaPf9LnP1d
AGusWuJa1ljoqJ73PXS2FvY9ge+gYQuieFL/teyIegcQYF7LXF2cerxrO4gJcniLG+JALOIgaGAV
gW3FYumULzVtfULVqSvdoTcvut5S5xeXOvRfpIJRKkOFOd4trwMHR4C0/2y83inR5dYSFvPpMZpy
xnKmi/pqZQ6Jo2MOIpFRYoQ4OaG3yjoTh2TEeplASF18z4EcigTlkJlPhGnVSG1tD3QhxIal8uZg
VmD5MTwGNPGZRZmlAyRg9Wpkr5b3qjEvzz51hI6wEqnBL9Kn34CI5qNDBlpvXDx88Asz35mMcKuZ
st22155gZRx1+1Uu6u+QA80WaxGy21dMQz+7SVhKdPCc27oaLrXyKRvjW68yoKr5zauhXjHmQuA9
W/axOywCbk0p1L+lUXxp6wEnAcvb+kR9e1gRCRyFNj6IyCcDbvHSGD51ODUWpP5e/xprfLJbrFs0
vzs1pf6mYLSsEiXulV+aShGZKyvoyR+YbJ96BXVM41aEP0URwvhpK/gxqgqsHRiS1bLuAj1xjShA
uJH66AEq9Khmqfnq8mGvEsw1s6SyadhXPsLoyKucRu0cddZkEO4STkRUqL+9eAuYDdQ5pmE5cab6
CcFVqsuMcVSnljtbmMNEop8qDxis+G6TsOz30cbJGmup4gKRMmEZkiUWrTS/PLzOkYgqPxOTDca7
myAXtgW4da86kcUyok3kNQg0VzppqSI69FWDNGPwqK3r0i3wB2V7UK3ItfiwoaW8yuXMeFJEnDCE
0hmIxqyYVfbIt+Ja3UVkjhDdeA5oBggCWuZD+45r94tCjdB5gLbhG6lomCu0jqSA/aaRi8aI89ep
qxx7VsYe0tITRchc2IaFS9pYNKTGmQ6CLSnCrxdqRFAyfxQl7HYGufiohmqlcF1WY+zweXL4tdug
SF8b3HQz/I26P1adt22gAIj9V8KSHknkZ6dou+bolIh8ubRC8yTo5MpEuyGPsXFvD7hqUNXZDVBZ
hq9fTrbt0vIMtqd4m6DJ0ZutbsEppRnfyRqNOjFLlV4cRvZXLWDo0FbYl2bjSY+a7zQMXZE8XCuU
7rA/jDgF3kLmlMYzvZBxClReI3/M/ylwTEfTusHjyPcIuPUqQtyErT3eO9gDx2s1TrdD3zBo98g2
MA+g8RiFxj8JFtB1XH9HI8RzX0DKiQ5WG5dzWug0vIgZ7p1esyEU22StNZCfWDLKbNN8z8AKSlK9
cN9zk47QLZll2Z6oFtEozVHXusmMAVvRXqtUzO+xLXn2rer2ueC0Zrgqm2TVYwRSEPc1NOlBtVqC
2z4nC5XNbMVvhszBpz5/qzLYBy3Khix/wwvmZZJd3xTdii6nZnDSExkfzgiUrOGaflZ8bDNmDb8P
nogrCzFPSPgFHGN7IyeVJ1xlFPx5hD4NLtm0Y/bvUucyZc1sUNmUDqVf91XX4fpgh9hqsAngB4Zq
WCeYw7xYeAkViQ45m9GwsO70mx+lLsrqIitcX0pWKkNf+ArrHF5F0QnLKdDWqUZYHfkhWfTFsGUm
KwcZAshigI7VkbdEmms27duOm6PR5d0Svr+z9DE3Y8mTauypsjrMtr2mcRJrpqVpItCCx5hPDbh+
pqSR/v2O1Zbm6e/bvy/Wb8hUfDvqDdtpIuPUa44YK8hSmm0xL8XQKzPegnHChUgoMyKs+e7fH42y
PMtMznuJuVA8P+DvXfw9FHVAgmxg4+V6vp0i68iomy58fktq1eTbODGJPZ1/xP+X1Ac15X3lL8RX
MC3+e4Y8JptuxEIYjnVbbrs6+e8Xv5H2iiSROFf0s3Zf0PmFKBNbLDN9+vvbv/fx9+Xft5UaPlrm
3HIIJWo7iNiCOH7TzpzECS3CaNJj/XMc/v27QREsMpr9XRqayJAJao3R0zpd6B2LBhiaMYswklkj
9CNJz6qgLMWIZNYeklAxn49myJwh+Axzhnvz7aOZU47f8GVqcPVoUhO0soSSP7X06MpwmJ+PgpMj
NH9JBKYwCfybKK4mhsggJZUaGmuGisiIrPAUaCQxVrNEyap8bD2kfah6NBiCtpbnQ+xBrcwaOdpE
Ua4sqZUPf8f770usgPfEeDKgy6GH0+b3MplhsUWvivIyfo7RgJwn0DoZ1FT+Uv9/CnAdNh3fWlTb
Ft4BPOqq2P795d+ZNhsoa2Nwq5WK4V84bOOSKO+MCOVEUDb/Hpk0SHS3VbTPPo8Tyf07uZnEvpAq
YB25E/XsMklfDdtST8kHbZHFmmbIxfv3HH9fso78UMliMfv7kWwiE9R5Pvh/X/SO2ILI1PqFGnk6
Zz3Fr2cIgatV607hW28F06i3f9+l80fBn0Aqk8D1C3ZhylfPsDAoMEESJVr+f+4aU4cbMJCEhPSY
84vCMBnNfz4X/LH/vvLfy+dTi0DRqpZFKP7vbWumAZoY0wP83Ul9Vu1TbyKHvJ0zUP1gI1r5G8Sv
dBsqRDCkBSvY35MN6i5IyrUK2wTUDPs9SDsHsU9f6eyg5etnkUMZiyxy/35+IXxDEPJeRC3oTMVS
0WF7lPowFrjzYMRexFFekg0DnDOsWAXeTIrsrOxwxgpjg0/vwfrrZnW4BJROja+S2L3OKqiJf8tF
pKXj0l5Uu2rnrfHOgL4Aq2DprxDKwmeiEek21dpfDfaXvngw6qTaGRV3KLBg8fVomXXgiFFzFHsU
IlrvjU5C6P3KO05widKVLiwxQwCYkJ54nF4s6KOpA34Cz5n/ympj3YjhHaeDKTm43ZVXYm5z34UN
QMrwHKRHV1U5pbnCMY6EFFywzMbm6XBoNAq43xBFHYZ0NAWlilsC2BXJFY5i2CjBA+hfJAsHNtp7
kgZr5LI0lPVX/lButEOAPKmMl5eGoZcrhzg9EiVsCmMLZSa6dD7sR/rubnS7Z3Dhw838PaZMuKCC
XSTQRu2Etou6XZmNJgUifmTgZdx37Dy14QOq3QJrFo2awJn/jU2OeQLqOB3SMvwJCBE2+E36M+JU
ACIDdvODNxtaeg3FJRZotvGCETMxG4EOooh9kj3cCefaZ4MjN67CbQ2fPnOJuRADwovcAqcHizWR
vBQHKzcoUMjbAV1YTPZsa9RyuNXffYR/c42/gQjB+6e3pIOjd0SjxbH2w4UALoBrBdF1zLGp02wy
1irQDfjKjG8qF1wkhtuKrbQT5Y0zXDx8yCC2wp6YXw7tOK9jPIcLYQg9gAqZiV/NnapS45RjcMZc
wYanGP5YT0h4zX0WVqRLBJG06vhFId8gKJdRZmhPzETuHDqMrQTDEZ79O4VSSjXwg4jKE5zuZiGX
QF+GvzYmZBTtRAnBQfj10K4ZL0S6zAN0eh8WBXAnR6O9+0UOqhCDePOvKoStbVk4wy8NTfXa3aSX
4cA4Ntr1m+HeY166hhkNv1xeYjHMMOk9u2R3unKaKz6A96ju5iN/5wG80eysPSN6ogskaI6CPBPm
FhUWSqntn4Lz9Mzf+QlQlZyHpLSTOyeVK4HrobrPI7XJ7i7Mskb07Qv1od3kx1AtpmeInFGe/4zH
TJfiEJ644BqGHDhazv+Gd4aJsxYNVmtT8jL3Ls48mrfH+5iHNhBCMRC7Q9Tm1wFuhihn6XYoPp8Z
eF7jEhOAFO7OX5hXnpA/qO6kyxTtnucWTKJfeGeYxdyzM9xI+rUIcvDdIpR1EZ44OXxSTj9vnpOO
lGBi7GEfzAd/HL/rsKqShXqF4NTdlSf/U6+8gP9Du5bOv+Vi8X/Cn+bS8zk54ANceJvWkoMgmpuq
Yah94iKNGRIR1zK6fIO5LxxgQBAcGmnRNVhl820Kuphc5GS+kg1spFh7bsgoPAkrThpBG3MZFoph
q90CigRrYb4lF+WVRxTPcM84sr4mFx2tCUxrVz+ab+FmfOhv3PEsKbjZzwedz4tYYA8TVX43SSg4
p9ZiBO5FDA43fxcK+O7ZFRNrdMAc2S92i+gZoznItuIp+saSBa+DD+NsntQNBWvEKFm0xy9BQ6iF
3QU/A3VbBALCdMuRQCvYbmW9+RQ9bP+RxO+MGbAva3SOGq50YygQhoknkTxAemhacxWrjbrOs5ZY
XFryFSl7UHqsR+UyREKLfSbU6ZUPgS6GGg3zkF8kLAyABaibs1YGuBM65qJMbD4z3YL2wiaywd+f
WRpvgItrQbgOHFGodYvxPcPy8xdQgx9AQbin+2mpYDEM15GhWu0YA6sePJCFwpkrbasEnLA5uzi5
cdW4UasQ12j8Bs0QH2ScdMw8PkhVCOzfBxxt3mDVx59xDQiaNv2P1QJkTC4XDlsIV07b4g7NaMiV
UtRSNAY23QNEa1yU8IqetXRkMbBU46GECC87zr4PxFwx3Fd4s24BcRs99ogeyPXrI0nigb7V4AaA
MPpTgwVBJC39n3pscMiokSUqSY2WcDLPbg3rm3sxPLEgtxvjaV67C4s3ksM9FkgbbOWv+rVhVTSe
/g8LOxfOvEQ8o7NYOd5Des4Gp058Uh9gFafiwF0ByXLmHdfLeaWLNwXf37mBIOjiUEPIKKiQzQZU
Vki0iDmYdyJ2BuPWX6OLdQsDaGK28krIdqRdyQXvsetAgDG9RpfkAgoBWjwLWTfM8vTqii9WMzpA
43C5RrDQUKy2IXk7qzeMUtdNi8ZwgauGT+ATUc6c9NjBKAGVpQb7R1w3GcjgibueTI9b3iLwfqs+
0PSOMHIFBza4ASOVuYltDKyyHV0A9djARIvBARajKwHsAjkVobxY3KEbhqJxkS6s6mg083ktwqM8
cNRl+tUfvW4xw2ZH77M+Th/SB6kFwP7Zoj3CQKzZyDBeJD+JeRlH6VzdM8wC5iVRv04XUBPM5lju
+ECQY3fQj9t3VvfOh7eRWDmaefT3TnPmF1hz/igXYStd6neNvwPVe8/O+qPXXNY0zO3O8TtHcTYh
vHA7pBsNQqzLqiM/1If/znpE9crGENwBmOSHiWXasXEx1mIjxfGBy5mC5S17Cgh2EDc+dMjqZCwx
IDlWllpvAniUK8tjKl6Rcda1OqTUMVibao5/QteVB5xvIBAUGJnQaQ2qeVLStkAIM5EjZJJgKE8w
rPKm/tYruq3GFCNbUdqeYHBc9EnXYha0aXXGkBA9IQt3fksuM3hsrU4rM+CW0DRDhaCGu4ukmbuc
V2fz0oslzQvOHS/t2oBUnNuk0kEJB74AIYuZ5A4LdE/En2/Ndb+RIa12q+4DJRrAYOF0sUP0i4m9
N0pZ2Q4fmM529Z3YA1jqlr64i0l5gOhOGa5+K1CdPpNXkNcQ2uY3e7OMRtxloEqSSYLZfLaYIAix
br52v8MH3hTJq4gBIaFHdNjTb/3GaxXDQqfAZfeP7e6D52g+9G/IJDi3ciGCguKsov1SK5Rv3ev0
S+5d1TnNbfpNzYUXLr1v/9rcCG/SP1Mu6uimfkK9/A4pIhgfQN0RF/2n/8bz95/KqfrgIHW+3fyi
6yRUjpEtZEvc+zkkvIviRfjyyGSZHARXOSbzILO/IKwNh96EHQ0NGp0i6gc8VeY3GMWL6je4obWg
aOERDO96PgCED9BWE9oezDN8yTkttohN4e9IEDMnuWBCbX2iFaC2g3cnkv8KxRRmNNSYRXcVt+1T
v0HZ5n6lUEIxz4bJ77hZAd4RhXxZ7x1tKy5HaC7fK5iEoh1/Yr6bcWgJ+PzNCSL8FN6VmSbkRL/M
2Lwz0Dtew6TBcSUQgEFYJvIsrsBIxX6Fv0k+JGmJRcsvD4HWlSP3KlyTKRAPeZkYj/3KKA4x0uYl
tchhoNIiVxJs8bP55VxXHwMwC8GX31xsjU7nvOBG0LE4Q8bbuxHWKOOqBhmNnVDb+PpK6Tco3Tma
XE2lYMc41I/7pHc5K7KE9+oOHfhsRc2hi+3IwrXAafHkvHk7gWlBQmzgYg41wrIJGXyHFh8/1gUh
RexeqnHENF65i+/htIsqGA4LSOkhDgdUVvpcrlI0RfqSFSg6U4rFP+EpOcQsGQR/otqi0qIEypI1
te6EKwTV42ayph8/uVlFycIhw2WMYg1NUe+rqOAHZnxR9dYTImjRRdHzoOGj1qbS0TCPsfvrSClY
wV7cshmwtgi3rhxk10yU35rk5fQBuspyCtWOPYX3F2RO2SJJXiLHpUKVzY2p2L2xzlsQ9hMLQ1Qv
xRa1kjNvNxfeYXqq7rQoVGrUsBSpfKPQjzwpE7qnOLJVz7+gSJzA26xiObW0fEH/TCsTe/+l9uyo
/MP5MZR74Dm0TlcqMt4036JGCu4IlIgpxcuVEpPPFdi4vNFjp+2KHglobqzdChxHnb9OI47cDn0I
sZaYPsMiLZ6ssD4IOc3kyHFzGHRSuUA+U0tHfITyAuUrXhUGsdU8O8prampCxjx37gIdr9PWSSUQ
gRpDGEMH9xCPLZTHt+BCOHBFScohQJzA0ItqQ13yBJBDXwtaEDrL8UhRz0Dur53jndOf8eZnOLGC
PgnlyJGoCE2oJXNxKtyCO42sMMyCKUpHvsFQCE3POCu2KBB7jFG0+bX4Jb671hxrQDcD+QEy04KW
lehIdg+qNrF05Lf8QTkZSgRxUmFCIZCh9uFD+8MPuHIDbs4lac29iZqLi/Un+k73ZinCazv6ls6u
jrKEXPeHTi3oQZuzPbAjSylO5RBoGylG5Yb7Ghyi8NQqcH6j3Oj24cAIM2IZjCqM8EKDF2kNNMYS
w6Fs38UGUfWidWvq7qdUhWeqF7Jj9sKuNEbR0YxBx3wHFwnFk1bqhJoxrjphHWuMLTqA29ZPN1IJ
etUEMFBbPefqbCkBJRlzchjfDzGLom0RvUdhHJM6iLJO03xK2JiVupeoBJjbkKaMnkdO28MgFJ2r
ROp3F8IjEb3vUSMtu1Ch6wQMBXNNXleRYNlSiD6gL1qYvkRTTq2VudgpCCDeTl+pZKMyt9EMSG1h
ggKqnKgtK4/cvrHkIkkmXOXLBtQmziacLRe86Ujf0UjQI0DjoleZrwoVjuJ0YqDYIkhBOczyl1jy
Toh56SaqsPWYqMykFl6JEMPKSi8QFD8bAMSN4X1iYEW+CGbVC4+IyLrgOso8tXJEQXkN/zwgJmx0
RDzdGTfimKFR6AYUXvnQ0T43kbWHFH+2ehImRGBwIkWox6sbTJ1h58EnY3YvHTVsEdVagytBvp2b
6JMFv8Hrl9MIgyzgDAQTJY4OrsyE992XZiVYOe2aaPb7Tcm/HLTkyjU34V58n1cFuHtQXp78HxhL
9HfVISD+cASz2wU02Pkub64zxFKvVWQ2o0uKCJEq1rTuMb9sV0yylSdLahysqDGZRrbcVtjAYi89
7PaDpCLlrS6DAT1cf/BPdE8s1TRwgSONrq7iCOeSw4Fku8e0kpYhWsez8ReBvS0wKwaY2bJv3cRY
nDQchI3qkbG69EqYrUZhrZgB78ijOkV3h/YwELYdPuqTUsL4GT3cevTUEXxp/JQ3cTq12Ftrmhvq
GAO2I/PqDpUOQtJFGFOqDb76lMyGoQBeNEIsZzsuR04VwZlejR9C0kD2hi4cGdK1VSdaJviTjkVQ
3+hDxkk9EO6kB9qd4B/Lar+pLUTvQpW+J9PxUKG7p9Fc0sLT4evDjrAhwBVOAbDP3EKbtj+X02xM
qBDp+XWwmCejWAAI1i/AM7rUET9M/FLYavHN97e4Kyhmt5UGcKhcJYneCLElA6nJ/HsaU1RFGHVW
tdg4lQwtf2T4q8UmSlcTXjuav0WHz/cmbSIDHiO3tjjs/PxLhhzfck6aEmRRnFrkMhOmpaGwCgKf
GI/gp6sQ7OuldUhP3IZZvsr9w8S0CQUNdKa7hJg8RjO9K72jou/ontgrTG/raQ9WXJRdbCskgbFa
94LpjsiQx5Kxo6hrHxNjWuR/pZvEAbWT2R5Lufqsa6sm/NhYVnSUgTvPCunAEGTRTChkGx/j9zH6
8GoX7MECF9MYk7lcsTUNXLSXoTpbh0Hf+RRvA7sCsbHIw/wXLLi9gpNXfwqqzpxdfh8qibBzML15
YafRTuBlyBs5f+mMJS6ZVbvEmrdsjgYjAoqkyIER3mj98KINI/28S0kAgzhBFWVtOxgwArKr1dTi
ctYk+R5W14eua+e2h5pcJIBtPtI++k1/YAnXfCz6zToe4ENorx2xFSqBNkqACV8vYlWiGgq2uCE7
bc9wXdNUdtO76HtbrUDHEhaFU+95ShAo4ZVrhqRr6obq0ly4L4u7sVWv0JHY3hnLAcsU8nbqHfbD
6okEB6QvwL0GztkWiJCUcvVLOA/JS/ihI9lR8inc9EL4XhX9chAEzS0G6JR6h4VIwiFHGYrPAnCO
x1gMSilBfhTuetqEq140PjqPYHJVR4Lft909LGV/PUjVR5ZADUWg3GrIoqahv6vGKdJlAIwGZTLW
VDtcJgCiyNxAh6NuoA4T4fAXod5ykxRklrCOdIJr1i5tO5cVqC7okZRyBdEgUS7DQF9StbAQ9w8W
esAC5aYxr17qMrmOdoocfThji13j/tqYu0CEw17260oAUalFRIOZOG60dFiWFeqckh2C1VPaqBqm
+5Jqrrqs/zUk/Ui2qD9aLaPRqkPiVl8Kqcq5PEwyzgktaQGmzcpw8f4CcYTjfyWJbSuZmGggQ6x3
idRyxtQT9x+olyq8VWK7hovBlQnAqaORnDAHpTMbzqMk4rtJrdRKUMBKUyEgqIz1Ta4KrsBgha7m
kugfAeJgmIwY+VaKy1gjeDVnx0lShjT8zwMYlERLj+olk3sNm0jm1hb7B5550euga9raq7iFArxw
VGFs4H6A6EtmtzhXspjtBJ9EqCw+gxug4JiLZYi683SAmo+VE595Fg/+haJOUnGadLonzH/5qj98
ogKegFPEN7E7X6KDfAVhAqPsLhSh4CoXEeXU/3B6GnTujfmf7xLQDAg8OxWLJWedIpfil690x/5P
SWTHBWspWn2QJvWa7/U36nDhlX8YnsGBGtVEzrOQnvOGhxUoqO1fbWuaKx75oLb13nJ5LqZ54z8l
sQo8GW+bMj7oP4IDZS+1O5ikiZc2rxi4urXgfXKbASqB95ASBRTUXdr9dInW1haIQIeKyzEmOZcB
K44s4zXRlmAP83SDwR/7NFoy14q3IPrAAvm7/0VVDnhOnirGaIDKVKpsdRTiQLXhXL66HG/2TZ4O
wxz+kTfKlIVjy2PAl+gt4r2/sZql8DutwAWTJxX3J8ssEBSgKOeJl+Y9z6Dcq/cGaop++WHcrA/E
G8J9sHbouURkI/SRNO4IgHEDTRf5Y/wBghR+xbfgOZy9vXliB5pjgug6lbV2xvmJKCmkeYI5w46d
OmFsSKj0hWNO4brlVYF+ER0gOIDGzdI01/ksP5w4GJbysKuFra+f5wNv4QbiUn7wdc7Q05azw5RG
fPRuFi383eY8K8cMrIZrrHtSknBW5etfFxN7XCwcEC4dVgKuTb4XbsxJGFV1lOAW5euC6oKRkynN
nQZPwbiKI0cHwE3PxRqwecFNRvjAVXEcr/QBOEIzu06VV0vtTwktqFYVX7Dg36tvXJi0GOB13Xm7
HmWfsNAO1Sf6vLQkqmPBeBNTC4F+GcyDQypgazpv3xEMDNb57/qFRyi7mjSkbilhqIIAEjkEbbnA
MA5yK5OV+ceY2u7oNVTpIL328Jkc0w/hnKLQoOiFmIPPHiB1Aaw6PzrAkCB21bJCgp5Q9nKD6cHw
geHwqoNAc5Sk7Aqr94fvDcccAJ9gpwqMwxB2w8w6dn5kbIrRP2aoWMtcZjvAomyRZAKTMahHst7u
MwJH/ZT3yzPaJu5Lnb/xvAgbtpm9BlOIjNw+0F+bAqK98tHLAMo9rNtN2DAcNAvou2MBlJebm74G
a3BoCznUgPAYh31ii4SsxvLX4Xssz3eDcAOIswgQKF7mZR17cGzGwbxHW9S/hfyCbIrhozTa9ezm
3IqXSXTZW+qlgSHhLmPWLYrCuu9kbsgmYSIm2s2h3XT34V4y8aYx22NCQxSexc5ygPLL8mI8aaoZ
29AdM9ya5yc/fgMB12V8wyyQX2pPsV1Rz87DMGvFI8p3a3Kr8z9lHLcZXaf6ENmNXlk2uJae4pX7
T2+ZrupX/6dhyMJqJtfrGZcIIfnbwJlERoVfLCcmwOS8ODIqLLkD+AeY1fNmxhOylnhv1kt2YSvn
buGXvUlGm819BtDAMaPpoR9dIOo44RN5bqP6oUPvtPXgZ+gyD6m+6FIqaM/i7n9Vh+hQvgPKvFuv
5Z6XzNz4qD7ATakaeueAFp/hEVNLstqf6oMlLZpcBkLLygZat8E65z9bAujZrBgLc17xjC0yVltc
evNsTb2q1wQXx2V10JhLkMLxN7lCKLUIzrj1b+J3lsZXZaux4mZcbjbn/G9Y27RsPnFYv48Si2yz
rkbT3Bld/6JbQsHwvn5hdQ81l2lCF21wP2JlCXqH7jxWsHBBQrtor96ReVWSze48rNeMM6DrQXjP
LQYSIGnMlaOzkWyn4MWirWBJIPEgczvcRphuGYtUAf9bjE7ntkv0tGeG69tp672ND4jkgBwPFiDO
wD9tjHxFs+N8eDsO43gVbvKbRRpf7bL8MOtiSWKj6SmBuWRAdk2Hc8wS1/qAYk5hAhfxNOPVo1qm
0aJa5jhg1zhfYAuWvO5JNT3j2pPNtDBFufA3oOZqAWoq0rcBBSf7JCefvyAvhO6WAe0f6MWQm7EE
fzgH6eD8xIVe2d0Z8IzbkCFhduahwlM218xAW+sb+wrsZfp2K8b6F8OBGF58tBT6tZq++MhegF1n
UNSVfgHpRDh8rHV06Fir9cu+prXde/ER9Uq/A0ZsvxP6oTUvD6vtbJQL5QNyn0IJgyhtWEy/LBqY
9uYwS3y7fPsPVee12zoSZdEfGgLM4VUilbOsYL8Qtmwz58yvn0XffpgBGmrbV6Ikslh1ap8dCuyS
8DV4yF85ICHI2M0IZ9q7eSm+4v13tyIv/qGX3Cm45MzUg0UR84M9NpLp8EYV2Tlqi+zmEVa3aPix
dCwdDxrxdPBGiOQM5pNVSn23KIz6AxYgZcZc8a1vY6bXAB8FUFo0VSsjhq2IzTRI0RFpVcUP/sGS
Mc2XoZimc48WIuymWcrWyaSJGSXYnRlbhpABxAU8L+6NM3VD02/leiM3S1oxlXTqi1PknWjR1B8V
SmTpwvfPbJwJbGPjvvSntVEcA4g9XOTubhzOonSJuKA0ykNCjoGiEdTgzOURUosAF5ks7ZBcnFcN
YP0My742dsgjQ7Qj/DIjEamA2ZD4pgo4a9HSAXrvwePbG7tDzEYCmRlnxof51+/pkxWABNvByQFZ
tBFN8DRwfK4H4L78JelML3ZnLWTtqGcrq9tzCckYil4AQKhDqzf3ySjSn/lnSA9d0xa0+wDZ29k7
RVfyJvP9KIsY/0yqDFQ2KUyj/MBtCRUUCRe9SN9mgmFJHn3ke9wf07gH16mGBav5dLdDJpBAt9fY
iFBKMBvyZG4vWZ2QBFYTFnvQRm4YEEj+lU4ctx0VG1MDawa8E7dfsEs8a3tgIIqA2nVAHOky05aD
UYPv9e9IdYFXKZ2HJ7uGf3glxBRPWHQd4MfUDVZPKjYGLM80BRCcM5SzOct8SfsDMRjWf7Ax23Sn
cFXYAtBTUuSNhgMlGUnSfHglroqwa7gOARcbG/evMQjYlGMmROmB5Ozb+sbPCLqY8BbVs56RCWv0
C29iUHj+IBozmjzItKijQBXnIvZA0gJFGPi/1y7G0MZnBYJrECwk1bbaVeWyjWQJxcxq1n3RLUF2
TkllZZ+RdmxyKPgiYoWrT5vBA/mfRgUFCx2K0cYlyP+of8DraZUwGgZjU8gOaD62LulH9AKn7xgm
nAG+uAlzCbr5jH4X/RaLd+HxhzFC3TRccZ45BS/GKt4b9cG6j5/WL1SGGKoRGH07OgiByXXDXu5O
+xnfUuOX6ZnSv/5Un6BLkrSUn8rgsNUDc2Z4jInDZr6yqdkoBij62OFSIzNk3HrJ9k8sV26B2YJT
dVvz6qLnnNrM+pXLTlEHCp27jseImJIc5iwW7INT7kQD7tW3J+3ybkdmQA3uitEzPCvazSS8jzKd
PxiyLLZoKBU7BAxl6kG8GlBByiZXLfYRbjnU6f0vWxb239TA1QJKCaUEczBoD8sQXA33BSzEJojb
gy0ew591KSXmvFlCNfn73l5lUx3QoW9JSSCyRecN0PHgy4Ad2KJuMRojlGaPWzYXQYucBv4vvGnI
mZrNNQloK+2rAFZ4L3/oWKGHln8t8exGqI76pJoDKte0eGqblGChBuzZovH0aMOQy4moabQlYA48
GzK6Gqg27L5dh5Gj/f1TJVKjYjjEeIHzbuNRxYih7yXQz/hhNk7xLjwaa2094B+FnwWBsewtAEjp
OuFhgalAYyMXqalp5W0cLUcZ4aedICJWcVbcNaIdW87UEGThAT2uRPr/c40EocPo+FuWmwzJFP1l
/FwxpffmqJGUnpabbS7G8cbSTdtSclPbUy4q/nP5LFxRZjEnpqKDobDQQ6pzWv1ddfF3mNE4InR0
rBi1S+5OSsFJhaPOWajhhhHFiZigeKNRY4zMUkt2o0xeTbWirwQAR9EnTSwAGk00pDGQS95YhNmR
0FqhIxN801Rikfa+rbN/4YVslRj59Z3dDSUHo5oV+8mujv3xRE+QJ24O5VxQO1SRsbimqEM6Q0nA
0tL+QiJgEozDNTMd2CBdGm4GKg324Ozq8O5vniLNF4Mex5wapcDnBBswvFASNGpzH7SnnHfvVPMb
KNlayZ4kVuleJBr7ZkGINpkqO6AkHIh7ijaM8GPlSxKYw688thuNpMDQp++SfvJZ+QbBm3SePuAL
/yVzNdUUACHqnIKW882pr+CjI8plgQzmkySDegWwED4cLTbaYwWgqUPJFV6mHf8dOes3dlacV2Sg
1DDcIpQrFaeSzXdl1/EK60smBwWt3TiVZ/DLeHJrgsbONWsO+YELEqSLiIoT3Z5E5xzmwQylAE8O
BxtSAx8B0yzGB67zGUquS/0ZfMeX7K16i3BA+mU54qJRzAaz4p0xMVyD1wTw5nO+hQ8uSPwe0lvY
MdKKn6u/Y5ntcqhsU91VqN4tOBVs3Eas5WQ0TFjRYoKZhItEBFFDqTJjqcUWmRu06BacbvWr/Kkj
By6HKTvUEiGGJtW8k4GzFuqXnq07fQlNlLk1NxHRQXKbGtJMzrRNU39TaMdEnlqoZbTV1KvUHBHA
kqe4D5Izc/X0JHlLVzyOmPQXaXTH3Ja70ZOdFJp6TUocBhKOIlFHLzMNvwu8+J6hld7KbCcYDnpA
mLCMffJ5JsNojA3woaNKgBNnJ2T4UCRXBD/PlFOzNb7p1GESLpysb/2A/0A6V05F7qS37iF8+7f4
h9mASaB76ACf3ZyVjt+yL+9abc2D8k5XmuOFt2YrvFnfcImpyGR3rl80DkvXvXj4NwNDCphUONih
mdvzf44Azypj48gmpJiFH404nSy60eI2zhcsVqxMlE69jkJzzezo96wNToa9Uw/ZaSqssvpBZkk5
Lht9GeGzLTugetPF4jLFxzFYMXC0e7ejYkZk682hFkAFYE6iHDMf5QeEBibhypxa1z3TL2EjhGGj
z2A6e6EAhXrxM/kVox5oMCSYw/BQIru4/iMicHE5ADEAGI9KQALgBx/47vI60ZwxlVOOwV9gYTVx
Md2y2DL1YZXFfGjWM0pyJXK63GahvnE8WArlj67cODvGyTuKD45Licy5obEveKvwI7pib8gkzUzc
fXHyjBPsgAfKLuFU75ttOp1Tv5/4Hd1XesuQRYnU8cOj+IrodmAB9AYNAbMyykOuOhwTevPKTDfo
PE38guQRXXkRB+YCq3CJvgKexkDCYiTE+9WmEInxdbdAo7J+qkd0ZSWFJyukW7FQNbpBOC9BNkjs
9JbTafhACEubFoMmWn0ADv18sNit2dVITt6qsZY+zh0jALUDm5b+nEu4n/JO6Q1EpE7TMTwtuuXQ
LTNcF9HWvkyMM7D3tvHXnvQE+vBQsXmGtRQfAI6X2qbZTagjE9Qvn8IdFszEIkohuu9su3+xImW+
oy3W0/bylhSu+TR1gWhC6O1VrK+W/7r3TOPEFMXpwS9xE5xa6FAxJ8BzQvRSSBPUqqBa/J26hQqX
LgmlbnqXX9Y5vwOfvsWf2e4Pj6SMzd4IMcH6V1iwuQD3C07jLxUwRAM60YjFPjCfHD5g5yLDiWaO
+4y+J2jihEEyoFxqJwrr4RSjK/xW7tLHaUOqUCRC6FzKMJBx14D+B6qP/STpLuwNQdB9DGMc497D
Nq1hCoCghwtSdoTIoR7s2a3wc2Or2/xMGoM7cXh8Nj4yE6DNxoV6z/jRWJhJaqKkRk4JVICzLy0L
LGV/xr1CrgB7E56H0wm3YpIij1zIaNYiW8K7MbK5b5klifLi/oIobMiLMD4x8qGGhP3KiBwlWoqF
ozEz/uBiT/8WTg9DJP0oucEoHair86lCYqNpEkgKbwlGCZ/9J2KSMZ1Rs3lK2c/xc2Gm5vvwrSA5
scPSomX/U8Js4d4j+o2UFX+6y/mksJr8eDl92WLBzWmyOWNWh5zMV725X5PRVD1t0Ng9+zTVSVhm
b6bPub2bEwaCVBI60LWFwnNaKakaGFYVVHHGJtCMd46tiZfOH6cLd8jlJTzrgb09cDFWpCdQoqmF
qPzSVfmm8lCfQEG4ewCr0qaGIwKIor+AASg42WBRUrD173gldHf+hYFo2OzPODgtQ8StE6t58nJz
Z4i7iTdmkfx1nxQx3CXTgjhhDSyW6+CbfXCyhEfP/fAPTJ+waoh4L+oQ7QxyxOE9G+pGYQPt6YUd
7aQz3H7AK8SpoNLk2nbBzvpjeGYWu+45PQ3q86tPT4CD4ZY9CRKgZ1Ma/DUa0qmJQMnDO7jXeiB+
2OEdgeKh8vFheU04Ib/mEQxIijZsvukIuAD8eGaPDmA9U0Al7DGqoygHSKZA4/Xs1ClgwI+C/Ijj
xWRVCi5C4+Jc/wK60N3mbICcJCdwHZBI6DkXZQNwcyFnBqEAJ5xDcxLzlFbsPDVIBJxrFcxaDKmx
P7Rj4AVpzYWs9YWG6JJzkh8D7wDqGAUOzkY0znULIcgyg4sHlpZgrTZdct5N923rd4BKygapguVD
i5VnTCURV/LUiAf4u5A8GRQFvps0JWQ0UnB0HFo18NzpH0+IpPrKP3tyMd7IpXzR0G4/RRyFuFiU
YezAsS9/Mna8b4YXlxMoi+PxpWmy8m2hDjEuMhE30WnLzrDiapjY5bH/CnAXYj4GEsYmGqhzmhT5
AXSEzdwb4yJCY/A35gA+KO6MX7b+prdknEM2pvsMFSS/gL0Kv3w98wXgxexmvsRnpl16IJQXPRJU
G8yY4P05iCfBinz5J8MapGza1r3o5ULlmca5ZNOtZqtPg2UgnsJho1f/Em0HQiBPPQiwUZouwIts
KwEf+dpsQoM1T6vi+QMVi8/A/I3pmlInR7hDTVUv8/JDuFl7/y5P48pgooIjgTkMzbg35hKiTRtl
IgKBVdQU8EqCdY4LzFSw9fR7pJh5x3asMz5qWX4vsvY92sENxAEc7Q1T/ydfjDHHp2GJAMLIdkgq
+Q7n8UAPenLPRZUL0q38Ffh37ghoOxt+5YPxUuAihWLCgcLPAXesHwxdjpSKf1gwDGRoJPTlwKs4
KGFHcNpKinQ6cd+TfoRNQ0GavKO/aDyxuy6e6GTYTXB2OY18Hi4AcAl/FF/cx/xLydGmlgj4CFeD
v4GacN4nKP6snTlF6pVtB5+O10j4LTIpHYcXDNo/EKV5lr8y9OJkyVvzSvCZ+HN6J6YtZqm/mQHy
lPYx2Vd/gNte408Y0TuaefwjJ4yvwc/sdDh2bdiEK0z6imQX3lkHaTOheriLr+4J+s2Z6On1l9Me
rb17uPZ5AFDBifFFH/IPmj3RGtM+oGqxs6f5w4uABgBpaQ3xcfiILUs9vZcZ3+AZf7rX4BSBUgMv
cYIYakgbMoBkzqg1C2lv+FgvTS31/M6caZ15xZH1nEF1H385YEdFMCz4gVfwqakTCCI6s2jjXHo3
r91CfPGB5GPzApzgjXkmAongjSOqr2waqZwn03OmzzYx7tHHzSC50cScLh3LAtemwqt3ahyOYUlC
NKtgCZtfgDI/3aXcaqzo0075h2KYepBS1MeL4xbAmLx3zEhskC+BsGeGnFpwYGJMCJ8yHlRogrzv
8G+/xhIwzU1cWdBnZgjo7buMoCCbtYzAjjxz2KvB40aM3u2KN+Cb/s6U5pJsOc++qQaAloKn8cmm
SWBaws1BhXrgsGHjdRk5Yy5zgPqa+sXc1zQdEEPTYdUc1kQ2eT0Mef9Q31kB2aCxOfQv7osNNYOd
O57zvqx28aGxjaYnyFGbSIj5oBEeHLMFFR45hjd6Dz1KjIfkVFhoWrSyxrC8P9cGN5DJK3A9ijBB
9mwNjsJMHZnylCaMKUYo0rw83esxUe5ype16pWoPAdEZXO6WvU9Dj3h0ZXeJJRHsoq/Uq8J56enr
JB7Uja631nLsTVI4IpD/wG/Ut1EkZ67mWJvGt3xOaPHjS5W+aytzUrvTnNTUPt3KLu0pLMBorUDQ
W0QY6JKhh4rORcUNtFhrm1IiLTJtCHglam0KX/bcc1Na5rbN4IqaVlR9xkK1tExfuCdat8xrNnlB
37XXCivLI+SwdS6bxIrFEneJEuwlcODMDcDvshabU1esfvJxfEqhWrx7UoWGTPA42zJeBpJCOMPf
A6J0cSUbaGh0ujhWiEi7SmT5hiiV7bBaC+s8CJVblmf//YrEtN2WlQ/6mg0Qs71Q3Au62j5AEoNB
xxKs77G00nv0ixEDzxPFEccRrIdN37LY+RsCKmx+HbDgPONPm89hzmH+Pf0tnx6sikI0N0Nl8fe3
v4daLCLbLKro//xtTKzBHiNoaX8v+3temRSA6vBupTIWIf/42rWKwgmZar8kBNjlXNWGdV8WA9kH
tXZV9MAAsfA/S6kFo46L7pi4Ynf8+8nq03culYjC4//9vcn1jdUmNf4TBrL0NLw3DVxaLLhY83w9
uJcNGG5Kku5Kmv61CjpItZpYYkFlTOBmg77TUPxDprqEcwjl8u+3PjPmvekKNzmAnz5ihYBdtgEx
Ni4+cjVw37ugQQ+oKeYGXh1Bs129wLrIfe8FqVp4JTS+v6dh9dYFJSBI4hsryyt0B7wISML13LlW
Fziz5eotLegUDFqRry0JLZ+XyT3zQKZeGxUIfghT7cPoogOeAcE9LaCRGzIC7umiaK4lnP4egjpR
0UnCrGxIJmw7o7pqqe9dqff/ftHFtL7mucVKZFHDKjVS6Soz1C1pBfG280iDaKJcPCkCOUykm5w1
KVBXhSEVN69Q8WKJh0M1/RZgkY3O0pR2f/84hiKzZIkX1Kj36qpOvGBtkJZAAqtobuOyb5epaEbH
Ah8Ax2hV/VLGQMJBJbn3oME/rglwfI0C+WRYen9JY8ZMbaKrydxcR+FFAgSE1G92BVnRs1fTjW1e
p91LgVRuhG3xIXlDTdSkUjyAjkHM8cqh3wkhZyxy61yHWAbJhtUemyIyFkxA2V5T9HoFCpdsFb1A
/ywZxdoV+mg3RjB9hQLcw+0641xbkXHucMFUtTxftSm3fFEa7T0LsKkJGuPdaktjYZjysPz7NZUI
82Cu3CQNMXPWKFeXJhrAJWI53Pz9Glm+tWyG9jvzy4cX474vKgqqjEyAORn30lvsY60ueB26T7en
NcR4kVKRGSQ5ygj730RSX/nA1a9nKO529NRhicb/4ur8FpQN3rN1Dhs3qsqDMT0kOvFzowkIlhoy
S8z0N70DrJz9/UsSK1vVL8NPUluWrYYzS0SSAbRSpd+1rRLu4t6pa2xkE2mEeNCmZzk2Cc7KkwJk
d/ox6PxjmYMaYiNHJnKRn32//ck0P/owLHghWqwIuLNj+IxrQEbch3yjKU3GUlEQ/At/Yo8Hg7bO
yvAUN1hSwczO8ejOhwOOWx4mbS5sk8BK8W8jXKTIiBn1mqC8+oGnQf/OB2a2wG2wCBN9rE1bFBud
lX/Bc/6UA6k+yQobpAE7pYVflDAnSRg+mdY5KTN8u6aHHq+mtWuyMa/CFvwTP4G/B7nHJECcHsyK
wcc9C21aXwyQKw7VoKRLXIHavSsoIs1nw9yFXnA1Is9dD7Ep7iq+0NackKTUEveymbubJMYgKINq
TFxaCrUVcjcVljfeXNTfuLPpcu87bRsEx54sc7FQxB9Xr186SbmURGBnNLuWAUZLthjW+JlYHm3g
NpUYnRq1vadCsuvrcSlk0IW7sJdJmc+fEa46QO2VeTd7It4za5BPCWM71km9TRosyxScZhdRJYuI
VSx/hSBL3naqKEKQL0H2h6TausgHVb9QV3pTjUvJYx5MDTJ+uZDZF36gRFQQVsKXv6aBv8dExF0p
7ugf/x5CKXjnjocN2+jCOakoFls30b+7Rz70/XdbsZ8kGnE4D5nxU/sNZuyibKxVS6v3qmpAhCh7
/SoaAlh0H0lLZtpim08PvHxb9/LDLHLvllumtdAEkqYrvxPehKw9GLQOES0xKVt+sMgVMb6XVq5u
/FLCqid9Va0QHsJ0mKgc0tBTLFC2eCNtbTHvzkyQ8ioqasXB6757T+Li3CsSe/Ia8Q6EXsBWZKGj
pnd7kiTFhZz53WZsZe9QW+FVTCXvrari5aAraPoMsBqqBe0+BNka2icMB5+2oTzWoPpCCNlYx0Uq
TbpsaWmisMGnrdwxF2SLXKuFC1UQoE8QkjTdRu/hkDfE1GLeHIdETqlp0J1Kl+1fLZQCFjaSthr8
BOtLURXecozN48q7Sj3n2etk7ktGKgF3k3ZhP5oaCg0LOkAyitrWECACpQk3VZ2nyUFHDQCRTers
6lpman/ww5qE0elB7JThoFviNZXTyabsI4FqmxAeESe58tTIiF9VnW5BseD28guJtglD98L5hJnc
Nu1Sw99R8RrKbsM1cfkQk7NGdGKXIYELaI+szDGBROUZZBtG4/XvIcOW3xTF8Dx0yUfkIx2sBIlh
NnjBESN86PZKu/n7099DP0q48CSEYlVDp+/+HuKRuS+QsDX++9X3SmuRlCDkXhSR1Obmt1iq0pMn
+v89KH4DxEua3qpMS3eridroXF1u8uNYos6AlQviT1bvUvfqlF5bTFOJnZCiVOK+afR6rzRmbAci
vT01lGXMD5nCTFX3MUN2//sJ9jkVrxeszM7EcqqY+P6WYi2EuoEUpjfYMihxNBmZ6ePFqCy4poZ2
lMdEvCRF3qybvgMWnP4RC0TV1vtWmFe4n2xleTTZuU4/jtNslDUhPLhclWxPFfVDZ6jRuuoLZaWX
+lmKYfZUqWFC9Bv8FhNEgi6lFj+weESoNnieuNGUnBa+C5UqDXdUj9y6kSttRRTLD6kFY2pk92a0
EYrjDmLE6JWELUrA2q2RdevAzaPtMOg9sLmRQLCjycji0eMMqqFSQwIxesqTiTxNsubRh7KwHZuY
KGq1OHhDugo7V9lnLX3jqEAKoMiDuq/G7L+HqBIJbXJJyAz8Md0LNeBGpbTmOnXZDghsJAJNLlal
AvdpGF1tSzGEIUJDgT+21c2yzPBHgCjaIIEG0zFnscquNquCbNdHgXHu1SJcBEpQQwHXj0rj59co
qgj9zL3o1BXEY8m5ih+mOnTSkhgOBJOgYjo1KzKoMluwHKn7kflogMORlXtxsHtVUfcuY3utRmxF
Ri+34LrowrIjiODgRfKKMumr8xJwJPLFu9n/FKNbRF1v4K3QW5eUFTYfkdMBnPliQER6fRx0/yUb
BCW5MRocFuJ12CW7uiS8xpLhSefNCnvHlIaHflFAplx8hqt1RvI3Vj3zppGXghhpLLpLWZCvuZKi
uH3jguA60IH+yAp9RXyPEW6WY/nbYlEDZ2ME8qV2SmP9M/Tar7xR6cVJ/deY07wzwUWpRyVcSg9o
d9ACpzoy4AbzY+7ubCSeue+2UqPPALKl9xhIuzph7l0Xy8T7STrm0WNg3vLq5VevEA+H/oHapIlu
oXQmWjaWbkFy8dqzHNwVltdYOZblxUx2lvFGBZBD6GFPgaRpgkYVaAtL6t8/sSLI3yeKQWBDuSWc
mBJhMjdJ4gXQpdcsqWnB6WhUgtAkeNVN2AN7Y6asHX+fKGTKBMNxtJrGwNoybQ4vPoVfawmilj2D
YDo0TtPVTlQwlmMfPven4CSA6TVGNIAwQGbDNxdRP6rNZOdi3RrioPGhwdYPTzN0bsIGJxINeJ/O
zopX848Ck8U+qp68mJkhadbmN89hx8gOu79gsIBrQtLPhm/z1V+oYE8gyvlWCRGWzMlqaswjHycF
0Kt2lnxEn4dSCKa/UB4gzEJe7k68Nx5nQCQ61uhVfs5wvfsELdcGxxOwcv0BYeQDY9sW7GAX4diP
6V+AoAYviHg+fOO+gM6NEUVrbS/M+0u74S2FH2izyYwj59sOBqU+ty4NCSHkhM9UbV7R3kKqJsLy
X3RPYCE6OTjXdSfeCbaICZOan3gLrMhQDa+yH/3UXzoPy2r6lPORHmgwEUpHzn98MV/JyVhq+35l
XTxvXj7k9/6S/eAgAK0UAshkZWNzPnuir5cZRg6UinxQDNCQJGDiJS3KdBXMBdgroDNwIS/ZEkwf
K7YZdF9vw8d668/DtzKuqbCVfQu4ZIa2ge4lBTGHoTXgqjXzcyg22C/Y/SX/pPc16mRO20O8yJ4E
QrqjMk+tre5fNCwbLLo084Hv064YBQZ6iokCtuzkQysfZZTkjDX4DSBk1lVyHyVqDByzwEfqJUpN
jgl7l2pbYMyHK5JsmMhx/JAWsXH21BPUc3hQEARDGyo3q8E8KPZpuI5/G2xCYfy8yekb1yY0bJhg
jPomcIZkQZPAjbD7Iz50nRcvfTy1G2BI8qJIQ/a8jRE72EtJBVughUVcNkQW3oBwdaaFeztSidxE
AaXr3EdoDahZrluSLrMFGa9NfHe1E9xrGHwXyjvisvC1hHmc9xeFjIqCGZEYRdkELYz26LWs+hDj
hJiuo/ropgvuA244Alnl64zgCTJM9PtAYuUs+zHUZS9/9upxmsn6JUNNkxz8Izum4V0Pa62Yc9ui
ECgPcBm4Bfovxj5hoJj4Y/NIsgf8cBzoSCNnDCetYyWnLuXyIzoGJhzymxbvBcguouOXWxG/AMQ7
9/Ib50UGCCHlDdhzRWgFSOGGyBEvu2E6kedLKX9YytNX12Hh8AQGFs/X6OdlBjk2816drgW3e1Ev
0/QwoKUPUfhY+SOrj00AQwelA8rLjB91PhX94uZgkPZWOB18Mtp74VbRkBDN5H6lEtBIH2Em/7YB
WW6zHoIUVC1jnwtzj6695Iz5JhCfEq//kujIdQs9uqs+1Yd+wmgrao7Yc3bcpu6bph8F+QvGPCbD
1HYCVoAYwICZIxn2HyoEDtHBtt0PjxiTBz09qjWfRmwxbR53qQldP9v71+hGhrECquVhUb2tyA0J
j8GHzBrabINgYzDqUmPT6nvpqwGOJhZB9r/F7DOPz3BFOWwhgzk9aAZxYWfN8FaJTqs4sulg+1+S
7aV/LERr18WvQdmSMK379O07uCvUbTPvXD+IBBFD3EWPWbOWCxxFDMaleNV3I9H17Q9vgjQty/Dq
u9XaB9c97+F5nHGgjLiC8SUnliT99JKLKy6E6EzxmOWLWFsbW2UH8y/2D22I9eG+bH5bSeHLvGfR
l9H+NNmnVV65LKqy7STyU9eYKxYxzjBcJYUeAHQZOkE0ognjq3YCbCuDMgg5mjVz78KjuXE2SUEm
rx3TGiwy5siDSTSWMyygjPc4OsfxU8czQcWRlDbzOTKfWv7O1q/ITy6dynbmbbOPYti05RXSJQIK
0reJsY7iQxL8INpWV9zAbbaqKXSGiz98lcZbo2Eg8DYSjqqfwJNMlyYKaQPkUK71AovI+1g8sN3v
QloU+56kIxbMBo/ISUsuCbvc2tbRnnFfQFYY4JI55tH1LwDFNJTCTwOV4AfLiU7g2l4V8C9+GOra
GG0ZyCRfa9JFGX5SfdnDiowIrfnsszWO07h2Tr6bpvcTBGQDvNTGHoYlyUcWlQYR0v4iZ43Dt4G4
J7IWUshCdk0PCa/80+gvDGs73VHuRAyRFtygUjSXBBy4HPLeRrqUXAZplYFx77+0x9guqPkgR5/C
hxeidZm7bxw4unWQWGNsMpUrCWKpeO7F9zZ/IYjXjbUgvbvWvm9veX2Jo5U5ec9Cm5g15EMavxW3
M2afH+GxX8Vf5A0xVRR49kApC2fpg5tIMN5Ejavtc4t+NhhRuDZKkJT2fbc2aO1oBy4f3zYhSOji
U12qp1JeFa2T+d9xhxtWfNYm0Gpe9hSA3UuDEHSxzAXFoQ6NxDR2rDCVsugA6Hn/ItthkUJIMDev
2SLcka+KMLGzFwQTCg9JdkrQZAofHR8qWkFE5ObbEH3MRaZvNJmgwcOZo/JeWCSAticG55vsbxrq
Rsa4B40BN4MGbcs8OjA/ctbddB55G/kqseef4c4g5ugkKUlDwdGrDYmLQcxWQl+LOsyZHTirh9qt
3wz9pmvXWIkXFJc9abhO/0X6oK/va3U13AhhQOWjDbuQmDjoNDVOe8hAmSdtprSEOEsThwfazdVI
al7YnuTgbPW/iuRUEHu4MavgGbahrWn3WD6ELTFQjkgJLXT0S8AjWI1Y1NkZ5ItEP3AWTQ/l4qbp
CKVbZtVH060CYiWZLi07gxGEJFB+DsomwOCzPS481wSJvWvNSQ3KeYbGUudjyeOb4ddrr18lLvdk
hemCe0rrnZ+9uNrUiaQ+zYrbgvzeyCJcoptJejfPcM8hhyIi7TfFz6PdGXANY2uVeetp1yOqkyEi
68UhHHrYQjryYGJN8iMMWvcRKZARa5RI6Fb6jZGwGBDT6wkrj6Z/xMKCEw+2HE9BvJVtsswxxRHy
ZQLjKI2epXz2EKLH0F2tdEavYk9rGwOY5CZrVzm7onyaofHGf+BXFX5k/SQjU2T32Tyz+mJGVzcf
ZsoT2oxIqKoH7aVPjqmwN6KLGHsEnePDl4u2CR05wCBBQANueFt/2Ga4Taq0uTJZcEZAr5GWUgb1
I1W/xB9AlOajwhNq1l6H/fiV3JIf/4oYjNVafS8HW16XW8vR7XqF0GeGyZYzHPq1segOxSZ8Wlv4
Djd6W67KLpfyc6Y8MP/SuMOpJUiFhbMYLoyH9tX9cDW0R412dz+uxkd4DAXb/GlxZ6LuXGuLdj2y
G0emgSHvOqfhBL8rmvVYrLeLXltGnRPLjn/tHz0R0Ww+iW6spmIf2a8pbQ1lxeKoCyuTIlC1k31K
lWU6Omu6uWCc8rPZrryIpMAFxrt+cxDbNQUw1Y6mYhhjY4OfV4yMGVs1F2QUrnxPYtWKe85yyPSi
NCSe2mIWHGzqQBVdUujoEbvw8D3XlwLpacLcxxABy3B5i7m3ITsCfDnmLlj68SELNh7zRs5UMT0W
0YkJ2YIrT8oYAh9pYQrLol2R54A5sr9glIz4tFeTEBLydNMtqXmBKvA7Yw+fIVSiSBz3kMfFYjUa
C2ZKTcQGe8vTiANj1a2yGy4c9AsQk6MtwIhKKhdweNGYQnpV2duL+0x1ksqhJhUG1vCbSgaitBFV
kqiXurvB4BjCi4Hom4YckEQpH/Gzfxev4JAi9m8YHj9h8Q6EBJHWQnt8z17C57pDGQRzg0UFj1FD
pL8WqKu6PZeQpZd/omoKG4wa5l4MHDnVvphItFQ6kCR5G39WYeowR9TNjwwiKhFEjNKDrBYCFSsu
ubnzjaOP+R39ZBYeM11qyGuZTPN3nOE0oh9MOybwBmeab45obLtb8sG+jkHdf7EHJ2XcpE8QYsA0
F+6mP6PfmZB75NnszoDEsXHgLxjqIOrGBAGUk91DVa0g+CGXgmPg/7FC4A7BboZHVGsIn2x2XNPu
0MIcYEZNzjVIvJWEfit31HTeo5zopq0W78zmic2idgHR44wYIhlNtkjq3k7+xAM2INbtUxkXJmSR
X48cVpKivK0rHMyacBnySBBHoHmd/lMtR9tR2JhIj6CL4iDlIQGYbjtRZ+mcu/pJItq5wS+FTB67
xTzdZj0iMVPEhxBMtJsztjOAr4DyCwm8HZDTmS5wUi8Y3gKpxvM6ZBJGOo98Bbf6GXMoSA2Pl1Ka
k2mLAzvltJBRUzmIRMlkKYQLLtbca5aLfmHuUS4oM/M7/Sqkrf6uaUuWNOOLKYebw/piUWeZGyFT
IDv51D+ZDsqT+zvQxsICjm1kszTw+cAjHf//zo6hDyFdYwQjloT3MXEvZ/VbfhrXHW2+hbWtPsZw
0USYTMxZUWGCf8bp3ORwOcjbFOkQbbHgbqGXgh8tE8KvCieKnapfcxWohDVABg8lkl1jfjDZM8yJ
ShQprK7CFwsSEBj7JDINemLoqDBDDykBBEAwCO5km+I6fIp7TUBlbBMMy3Iadbv2qAT/y9J5LbeN
Llv4iVCFHG5FIhKMouINSsmIRM5Pfz7MPlMzKltjSyIB9N+9eoW98AYUrYn7CVdNFctKeEBP5S/S
/R5M1/S2fRqJReIORTONLjr6QnnCe2BC6Fq5cbbjb6ec4OO+RBK3sQTt6pOHRM7t5qX5Yz5lAaZQ
20hwQiZTQQDbxRyp0BFMVpJ2Yl5rDOkal8LDHIJhYo+Kt30ehH8mSdSa2657Ee1IR2EBUXQSzZUp
SH98TsBZPDusEp34rq72NaAkYbs0hbUbkZ9dBhbRkiLz51aH2MpRhLRy684QDM3cehGbpM5f+gCq
rDq4auHIyR52ILgIJDcx+hpMn6cNXs1diOyu2ByeINpBdIusL0TrMGpwucSACiUlTsHATMgPtmm7
9TDMoIRxhouzg3NjL4RKFlAZW9VZZniQbimEmwwnd7BdkEXnAQaZ2RXcb7BEbneEJQNmDYg/niij
2MkN2ococ6aNTBa+JAfQa7SJNm17+NmhIyfFakaI3ko52OTeP/yQQNgRspsNUHK11c/kYLHOREWr
fN/NB4TmxmGoj6YDHutGF9Lo8ipiuGzWGdPRHJdvKVilK+GI+eKAGWCF/KC3o8bi7LKPZcKuPDRB
+wralrIDIYMLpOSBGn81hUPJgg6EOzKctTL3KmyUaQN5fwA4FzslsfmBed/TcmbmbJSnKnfSzOb6
TRcAIzRldNjUI5ph9QPX0V+RowOSNJc4grgINsnt86F+xH9ULD4LV4I+m9OyiT3yHygmlBHYy99U
OcYRod2Zhm3CxEZriQbgmn5mz83f8DdNnvLdHAlEaM+0KTz31164834djMN4Ng5a+KBNsQUgJmL6
aNkO8326SaFKKO2uu+XGrnTqZ+O7dMgu82YPKTugjOlXuU3fJb2lnxS9wlHeCCs/ZufmiEc6J7k/
viVn/bIZqrI2/gO+gefG25Xe9dzcD/IVu0uIa4NrnasHpnuumgei5JJfN3NVDK+FmdkCyjwJZx3M
kPn+XzozINBVOkQjRrDLm13b2T38aLh4uHGVJMdhLr4Rg5WECOLdJMJ7tnsXVVFbXAx91yOV/0RR
90DMh7WIhFAE+P7St76pHTTzJcHzCDtrJCJIdm2aPUHZGVCfCuCjUnUTHowcDjKq4/2qf/bKVzQe
eaZz5gwgsy1R3kPx3/w9PunuKFwDlQGIFK7jSl6mK8h0jjsRertmC5DIB3dG8iXvZXh3WDNjEYrA
h5egur1ht+peYe9hocayJekQIdHCZ5C+l2an2sQXE40KoZmJswJAcJp8sMqBgvKgV4V/QRgnJNh/
OUsyEVA0gJIibjTXiX3jTkFiEpPL/UzRYv9eCLiHbU5lKgdkdKjEg9h9SOJmY6YqkNo9AdfJlTQT
D5M28jch/IGNYfMN4LNZn8FTAwT4iZziDeApgudJzeaInDxrdMBRtsN/u21JF7bFHMoGumwypglY
oVEmHmBHz8dZ1XGzVtfqCnfopbrNUPYEW5sPc8wxdJ5Nv07AWp+UH3FhsbtbeDwf9BpP+ifapPaH
uaSwcAPcxf/a9+iYYKmIPR9USmYnE+MY31xsBr8ckjzSU/RN8BiR3vOQQjjDhQO4vL6t1o9xw+KH
E7knK4QDl6wzGgfA7b/I53ljLNU/GGP5t//mTKY9Qv9pQebon5rrxNn3/KDLAb3e8W2qPuz+pTI+
SE8oGRo5UPUDdjC1EBgcoAgWmJa5fbk5yPKD6YbM229O+S27jGHrl5fx0j/TtwMv8J51qJXAyj4Y
q03AXOCAj/Z7U7Ofho8FJYu1yeD/Z/zB5WCLDPiJP3j2T/ks4H58Gi/Cq/pLA1Z/V3/aNzuud45I
wpXAX8R4N31KANTWoaXVFW1z5Rl64tDF7uONbnrQwJMx+TqyCFCwwKCHwguEzIIOohXAmZc8k/hx
qn6aH0rl8p7eDRcqMLxCVhRdOL7+z8YFDp8WVHcjQFB6n1/jj/VV3Pe7Ooiro/FH6iE0IMUu8CX6
lV7hCEOAhrW+2vm9f9V/2DZxNlGHIaPSCWfQps/rVQfu4yEjKvApdtMjg+xqAKqc5A/6veIbzEP/
7T0JhBMjS9JfE4c3LX3hg37pv5NnRqatD0T242mqZ1WUJXaaZCnDLdgtVAzd7RCqz0/Di1TvtzL6
LP8RJfkq/9cl4dlWsVXRmSv31KwMtj1Bo1CHWW1YTxM/439P9/+jmRDq4TGh5QiydB9hOk/U1U4L
lbD4aC/YqICplb9a4tI1YahCo039mBB3M+GBddZ78OuRYYkeYTgxLKX0cTSJiMKQBX9zJTqOBARC
XBsuJoALi5EXJjlGOhp96jQvlleidc/MALwUnWYK31aSTce9MqL829GLfWks7kbYlTt1ZbY6W+2+
vNAxLa+81gQ1GLgc/hkMA7vHjd+QviwkdnMiVlHhXMbZMSUkkKhdjFd24r8GWig7Kvy5VnzIdgCH
LYb4or+hAwgRvAGpHbKH3ik/ePUirNX6qf9dTurL0L1MoLKbhGPrB7enTLaNxrZUj2UxxXV4Ef+2
lhZQBcIV8Be6FHAvoMIohM3EHZw0cDq3F6iQooty/Y9+M6VZp7us96yWKE0MORGnLW9M89/A812c
h5f6vAJhtLv8EB/KS3/HdAtqKmY6UIExFtSfIiYfy63vIvr/9rjgCb2+FeQMWRukseK03dvrw0mU
PX2wCuk/fqovBeukJ2Wfe2xCLcd8le5A29lP9Mo0flnv6guMSYF77s/45iIt+o6SOf3xS0V86mK/
jsMh9rkXE1pcFC9mCJOqyV0t2lOGOgY51VehZqLO45WA+eOmj0HtM4139t5+cKu1l2neF/hHI0QI
x/vqL8eHl3rTq/qvRkICBxDpeu7H5b5mxwoh+J1PYGLFucvWgWqCGPPJlFyORx1kySn8JT5ydJW+
9kMB1RBGvIPZU2aBsCitnOqccPyigaX+U30JP/FtdYZX4czNIeFS5o9hdnmcqIDlXf43vQ5fLY4/
aF940/7JMBJAmbe3fdvSBwuBA+AvvIy7jLiFbdUv4BijpjK6LPW85VR86K9MMTKOqKLT/3LlM4VB
tL+YX9hqcjvwVpivbY0qbPeItxt3mwWQtJCbGyxf7WX0649lpZI3LwCYGYA+EncuA87CTvWjHbNt
WanxjHrZ97Yk/tVx0fnrgGC4Eqw/W5fJG0MxArI4V7fKgiMK0A2iKPyYQWUo5sAdKAjfAIy5dQGF
hysnBlzTkvaKmQkZzof4Wt6t9/T23xIEPJyWEGo4tPNA+iFPPebBi+yWevet3aHB6GB8WItOOIVj
C7Rv3hpEfU+d4iUcqm+I+FDl6QDAo8NHhQw87KSBCLXd1gdxup3QZhoKvcGmEc8ZTTIbi6At4hPI
cY/gs2MPNdroLwXkfuwSxU16iREHfwkhp8yX7g6/fPMpJbCw+M2Imm2uEcQ+6MqvMV4N/Q5c7oM9
+7T92kQd9bPKBIPytOYzkpat2NF6QtLkagyn+qP94CwdXkBwHn8AvVl3oK6zaVRgYY520+8rMAi0
acYTK+pmvIOYfbNLE83QxJkYRwsuWbnvCp+UYANDKfAYyOhfKu7srxMhNRrU1YBorsccZkaopYeH
HkCKwRVZRx2fkR2PcBd6wiF/oF88QMjo1nPBFaHNJ7Absb7oJ+sBdqZieUbv1ek+ruwHQJAKqZ77
/SDO0DxcjELFNOBH2Wr9zcK+EJuwzhs7X5SDAXB1s2l3de3Qt8TdXJT0JVqPeY7L+04H1OhuJrZJ
BS8BIxm2hk/w2B9oC3OHz9DppfghKKzQ92NvS1D+oYyU12p15Zm5GwHUnmFaZ+U57s0vbq4pBdux
G5J2cwL7vHz1C+NlEt2ZeZFOAeVNi9HHQZL2w4PbmDeZYJcdTVTc4CME8rU9tC2e75QJAz8Gx4pd
me6FgM3ej/iyt/UOJkLFbhjo1y2mjjN4hWQxPb4UBJAjQ062o9H7bG5dfF0VbobNPXjXiDh7OHHx
xvtRuhs639slPgtYXUw26zuaaw46FVeC7BXEg0sdb97S+60FGSKCHdmmLRpJdYihkpx+K60tQg5X
UfWbeDlIVuuy75P0j073IIru5WJ2y56INBZtDyDZnP+yuj9U+a+BdvKBWwVMHSLNrOMoteckmoK2
PBKE/rda6UnPkhMJxUHLysBsEKTzx5FCky0x5upxXEZbfrBIU9fXllDNnv9wm0xLA3Hl32DgqoFU
gjfJ1J7VWkDFWBweqytyqSZ7+98pONTcGpBbv0rhzt9ZOw4zpEWWetrKRpTu8uGzTU2a4OylwwkQ
W2CHSLQYlQ/pPdNgEQEgeqJu7DfuBGPhJuyUoO64q8oC3OOj2KoHtbgtyY+EIHakvTB4nGPWewpJ
4FN1WJT8OJk0uh2gQkrBFrSjxXHfzM3G7BB9YwEH1iQKkjX+G6uxxcxkEClwQSPKF4vxqlCte/dQ
0bgpp9qkUDHM63L3yop0JPB16CFG5H2KngEND6YBSrVcEuiyzHItyFOW2tOaYSCJ/UoGFI1SPVak
3SgwELYd3b7ZFqNT10B8uR5MRXdtC0KuU9CHppyBDRVXZ5KKpPjWRMQkFz/JmEV+nyMTQhEaMXmI
guzUHcazCT9/sJC7zig7Re2peeRXoiWxYp0RPZ4FHZ+uqeuiuyXmgT7nF2Up671kORJd41cMExTs
NQA2ZcBJSB8zktmZVYlKHy+zD4HJrkzBl1tcEPR28+euUf43RX9fMEPP0uGyVCFMQKdcsEiTivOS
oSEleGdRoaAB37bSTZdFt1J07hskgk+y8NeqX2niJRF0qmPPOTAobz3JekRSi7cYQwhOHaRduAdp
3LHkPMgH8IWmuBnRwRw/VvFbyu6F9DwdazOIqi84cQOcuUw4dMt7TqUpqj9VheK+t9qwK3fFRUWH
KvkUOcZjuhJGPOw7WCcjnwWow9W59MYHtHQfHsgC/xt9IQAL6opDNx719JLSo3C8KF6+mRnYAM9I
F+TUi4BaQVjBpuFSn0zRowVkclW6vcHAW9BVgTMBSq8smf2kx0kljJd7I7y2bFo7Bg2/exAw5oow
nEVvATESj63p6xiWT/sB/o8c6KDJi/WcCpfExM9zpCbDnsZ0u7r0IOwRWjIqIpQubPJWhI+DUuIY
GEHcQL4ERAmphg3Jvip+5PmuPK7Ktr2rURTr7qqfH8iBG3auTlXYJVJjIQ7ZqU/UJ81/lN8CySPm
NTGChctgMBcRhszyt5sgwwAHuo/oVWuBRxPG9GMnveOAPO8ywY1b1lzPpeVjzE3Eeha71nLayOWz
naJkXCDFsVhyavEQJ7gbGucV9hBvj3W1xNuYh9MjoxfuWeIL08koEwBPGVlNfk6lbtlrsvBRtJpn
gto5s8W2zCtiagLJhr6u3LPeo7kVxXP5YAjqfUUNK8LuzacELXli0+zmlcujGcNJ9NZ7f1HEcMa7
qLCJZWdSEpcrfrFyHY4qzHkEhL4iIhTcJYPHOW/STDLvziFfZ96nN35r9UHW3ov2DiSb92x8YKPc
9UewWt6kuOJKFNRNnnytP4zoyOUDa1up8lfM6DB06PbNTaK3lLAquw2rN9hrbEv9Ln2Q1nLu8ise
SaPyPDDAGw0DDP2+3hkvJGKSwT6wS5szrJysIaDj1ICVVp5jpep9NoTQvIv8TLtt8s1Z57euwm03
HJQkfCiuIu+d0XLT3B9jVkXQx4JcPyhEa8dHrb6r+bOuvZsd+csHjva5PDfcePJ6HPJgtM5iwO2I
+kIGysD7KP0SlJDERW1wIzmohWNVYFftCcTpdE5t+Ut0agqvkrlJPBNcoXWKxZFIRzXddjpkaVhI
e/PhaYbbZaSTOLHEgAAJmKaqAV8SzfRnfkc4xLMpyi85mjIl4HGbmlNieQ05VJwEtDpYK8lhi8mw
dO+wOZeuRhqWhpdAXXfASmKFSTLSWYfkA30N3N5Bl+JTbi43ATJG/zxy17O4hJZk7tG47bOB+8Yv
qw/D8GP5/iAsoSN8cZcRiybpft9ctSiQF6yfr0nFCnjXtsJbKVmv1XUxbQUeHHaYii2SPoVFH3M2
MCIkxNU3dSzqvDQPausMRX86DOZzLYXV4FglywMv3vYR582uLVtusrrcRaKQJf6BV4nbhfkdxdr1
QXT06FpYlLE7Zx0BRrRvFBY+PnyDfPZm1KIjYs3Zo5LDAu0KVnP3mePCggvDNs/RKYrov8GjCw+S
wSoEnehbkKSIce0IPShwLP1QBuLu8e8w/5FFKndhHYEdHqHdCjL4JZnHmS/Fdg3ZE/pcwMXj89R/
m70z95ExchR11Y9FBqWrw73Ks2QlDRqWteXVEBkXoPEnsL7UcHT9eRyeKepr61JpDT2AcbAxrCbP
WMJeP8b6m2hcIARPKCM0f609Ps7sMRidk+xpjV5Y7K24W5ieQQBgcxznNyv/7F7F9TwKx1QJJPGU
Gbf0EYjCKSM7WXQSTHD1kzCepCbQUKfQAGIZzuj5kx5U23B42NPeyRJ3qzEIYprTwkqiOkT6oRSC
pnmNRc9KX6qY4oO51GQRn42pEN598bHPXgS6/XV+LufntP6dEZ9WUmMf1fKv7oNy64rjZJfNB0Kk
FdMXhcsD6iz6VHIGiHQ4kNy4WKexs6Eq1b1LdmYCa1BWjkPiqIoPfylxImzGlXMzYcrSNAyekrhe
DHE4aplybQLJOKY4U5EBRh/9mM5E75QqAg5o/V7fPVO6WbhaDyjt8x/hstZ/JwR4GQc0aM1aHJXS
7ylY1EUYYZXdSF4UICbHkw/XGf6mg4xiAZFIC79N9waBVmzzG1bE5Jywi8BW+bkUPqQezpnH7bco
tCzXx4IVbShYbjaSoeWSGylheGJGbw/xKLGqzoMJmSwT2KC999axWn1jfLMA+qyGpaldrUc1CyrZ
E5JD9KdLi5eYwtHECTO71ctBTI68jRGLWetZkENlehMWeB7uqyoG9CJrZ3Mvru1V0n41FhG+WWBr
GuYW0hqXmmyYNxI2xRT2e0iRqVXQVCgqiG2drnRljBhKvDKNFUS/5WANCEa2CFvQ7Ky3QXwpqvJ/
ZxFfex0CSjN8p3zxiF1tGvAvur8XlnGd8SZFcHJsKeW8wLjMBeCI2EpSNDN+kPLxqRm+yeBfo2N4
grXDHMsczKhnxPxB9H3+knwUL1V21h6Uja6r4CVEOfnR9e4TSKxjsFtdyCEKe3ZYhbBF8ePPbTq+
O7ICuDYJe3Pm+kFxFFgoaDNZzXXXCaeER1h1XxngJl70IHKbob3G9tFuLILYnLp8xzPYyM5tdjbE
74d+MdmQ4d7GYq0GlBrXW1PGe134rXWA0caNstdlIu0EbkIarIdIRsLNg1UW95nmYjrOw0kwPjXU
mcYZHQ+4f4eIKZfPo46fk/9QrxNKNXNbo8S3CSeQ2I1Z71V3izdK8PXsmo1eg4LobcqYsor3DoO1
nnRZFuiiVrh1vF7LBPPVEdmFNgofvW8GFVsmJWAfvMCl0oQXaXgbri2QLFjzWpyz4W0baDIBoA6+
gXwY8Pj/W+LnovZm8Jd5/aVdKiMH6RzNXElse3xHZSIVobKZudw0NTTrQ6wGXIgqfWeiXwoUhkdw
UWambVyrNVyPHIw8WdwjV2nGW1Xvtu7rrLZseqGYt9EGza0EqKmo/V0OEBFTaGotR8ewswy/NbyZ
EmMazKtb1t1p0dnLYWrMEmK2zqx+lHNmPZUzQUK3Ubml1ts4uXLjoMeNuCKU2I8sCzUpNADclFBH
UmSXccoyhLB0PdCxpCmUL728JSvGmBULbOWtwW+GDQgcN/bDUGs47CKTbvUdImy3e7Sh1rkxpHNW
hrc1fhUyR2npdp3BetXS+1rZunyqh9cu8grVVQcf1sPYuMxA0uiISaDX0IY91uvIDoFDY8Xt0b4A
3X7VHwAk7TMx6/W+zJEeQBR8ZaugfbO+r/Q9u/DxPvz37Buwjno3g/TC7oWiaWS4A+peAQovMUbR
DarYzkTfg4VfqBSoKcasA1yiQcz/qmCUd8ARjM6LeWEYAR1ZWHpivHwBSIYxwuUokTUA90GWbzGB
2hAOshFGnlH1mBwT7QJQo3Uf1JsxZmJwhel5AIVj/TnJ0dcjnj7NGBdM4NlO/ajgrSfEh6nGYWOe
4U+qc4sOkp8V8AVvg/xhqbcVMBcbgWl80R4fysyC+B+f4k4Aq6S7ARuZKtJurwV2UqyJpevM8sAC
2h6iEv1AciyWt8LyeXzgFMrVoaYWlbhJCcqrhRUznVnvQHzY+h8RJ0LsKoC18JFmP8oK29wJSDrk
IIY5DwR5VpOANAFNOxbYq9KcdgeEdvl0hRw1zYFJfuDj/TH7jBogW6W4rxJvMmxZD8vxtdwWBOi7
prCdQlU+Jca9ty6K4WikifySAkLX7QqQ1aN7NV/xq/3ONrej2h4HJqPN/CJmc402RAUUP1gZo1ug
iD7WLdHgProai7gXIoKt1EfzXmpBBn5Qu8OI7ve70EgU9nIS0eFEMNSyq6vOqv6uKH+6znz5leA8
IWBycASb0hYkVC/dgwFj30NOtexW9WbzSt0TlWexftGNEMouwtVHzlt6qxYCsu2kDpLsLoh4yXhw
mnUaqDkQI29MHCj7K9MjdvKgBuB7Okesw/V7iP4YBWrmz/Mb/ebSh/wMjIXSTJdxXGRGnRPTgSgF
0+qn8XF6ANXYBHFa0H/L2EVIg/yI53MvK0wa52zyeyqwqB0ja99hSFfuAU9JwqkWE/93LFonMsbg
M8kN7MqDPIRW57Hq7YYw2Y5km5W2LkHncx4kkrRe23odYzFdG2iMwmwbqPLVrC8jERsjmTsbJp1E
rtYezf7bbEBpu9VX5gTio1/MBxCtS9scB2k7fM1rJd87vlQXGIY7C9eM1axhstDS0tPKakhprh17
1enhdY0zGG/adEqtA0V1QMgnvKRjODQn+g/mPTU6iTnq2XDE5jLdZfRzhGBInjMPwUOwO6KEp0MR
wbR2EXlWoCttsvoj2DK9PJhMrq8/eWm+9jK7XKlIg08RS1CFfStjNBwD8TSP7wJGYiurYRgKS+OM
5m/XhCxoIOtKWHctoWLgvkUYx+EBPTp6rbVzzIlY3aAzTLJj1TZUmGW8PmaXX8TZpSZasHueJ8o2
JcXK75Z6HuLnFLZa8gtndRqP8+N9nNgYMK2TDgqtx2jdJfV0zdnGqtbrrTPwIRyCsb5mEV0etZnl
Zimve0O9VcPXhFZAsUfBNWU8xb01PU3qp25cxdKfpUMZe5gcLszSOrWY0dCGJZf+NfPiihYzbN5/
y1+R7Pb4sA/ho/9ZCk8SzmyGIAVU00YXMkxn6s+FQl8T6JGnW+x4q5eGuz9zHOBbJWLmwMLTnVW4
WlQOtys8LXa7/4COLLE1aDkMQ0LYQqZcyxf6nD49yPGHoe5RxeB7eMrbt4RuQ7soerhRCrIKmjN8
Sp41cbOd6S+5sYaoLqQVYxu47/opQQFhHK04bJPD2h3H7lpnPJaPp55dopbe6AqZ4hFgiBx9yUeO
VjgaQZiTv5ENILCHrByWws2ac0zIR/+taWRFx9uASV9WRO4q7PXFzZbfYfrQ8rvERdpQEuHAwLIW
1yUONNhBYP5luIgH6wFkfokjb57PZUT0xr5snYb1qkR8GUj9vtWPYxNsLLDaZZuYp0cdYyUK87q8
rdaL1tkJxmF2ybPz+NenL3L+bEAgjqZPfBTK6bBxDoHbozAWazJmcXVRMdLp9Kd9YXotZBnIQoKd
Yl8EW0nlD4MhuY/GvnZCfhxM8bLC1laCSLAN8TTkHFBcLWyAOS/mTbWQE/bNvi5zoazzW4rbhiqQ
cKd5fHGBahPoRcBSsUqOVWkPUBTwAgMo+o+KiZQ74ks1DS1UA7ndG+aTlP+TWKv11iFNoCGmB836
0CvWKGluJ6DaBtsbq5C9OHo18qshvVTCRm0q18+sryg8EdsAjcHCgIYRyrqn9L+lcTX7c5I78rwv
9S2Ljl119B+MtYRG82zAeXuwclOKf9HEHjMNk/QsxoE+fcwEyojPWeNt0X3rb4qxH04lKNIwRhZD
qPY0LtMfAApLTIX2F9GmfqjDBjvUVULrj7/R9B8u4j0IAp3Y+Iv+MLzIeJbtVYPkKA/dsI7HkWwu
OA92IjazeP+kksxgxba7QA0C4PyYbhnjkqR/xdAMuzRglz/kbt/S5h6GKmwlFpEsAhID0B5gF351
Ci8u50pjzH406qOB1LOHaVPCBZNsVma7Wn3OFqTfgYUmC6Vad276Uw+m9OBM8y3DrR62xq2ItZG1
m26AgOl8jK0QAUI32bAcH4XPnqTrnAeBJou9RkyEe3HLTxOvWsMtjoNyja8fh7+CiP27gjkW4VBX
cfBEj296wdK86e1vwt6N2QysYh3dlGbuERYkP7V/UfdKf2sMMIreAYkSNazrc1Ud+j44CsjeaZ2c
KvW7NizKsMGmrvPyAa9m5CvGe922QbVsI2Hc3zsL0AdWJG6eWo8Y9hwVXmcRDvCeiM/wYCXhxYwR
oIQa1PDmrexP6uiLmVuovqgckB8UwrnPX/ToZGD7NoQgVUt8N0xvVeDmHhZCdGVPnxEg3ZcukNbj
1HhILrmjaWARyNEGWRXr87DGe0djzj02ayBZ0Cc9M/E0LCj1t0HZtiWgcD3PToIUHCU0hkjI0OCj
Ban5rMrenCKh9ZYqaN7G6NbxYk3rYA0eORgmCM+CPfF1NKgpXuzBQ2h79gn73vQi0WtMiMTAJhcJ
5Wy7nlTcGyLw/5+RviAdQh0m4uqMC8Fpbh47LKnA9oE1eVAgiMKWaxIfyikwTCP56+Y/6EbRqWKA
KYi2syEQAxSs0+uknhojRAxZlr6h+FJ65jMQ7VlCSbqbweXiNs2/xoiG/zhYO4F1MYQhP17QV3s0
M20MCLohwPNEhxNUsJ8zL2O2lgMOibxBUwdihzeU01XcK07/uMIqrUY7n129DMXsgOwkKY/dZwQs
37nM7Wwmo8VPq/1kOoP43WUEXYWSEcamkyYOkHGL4z4H/uCmLFfnfT8Rs+zDkVXiA3tAA0IEG04k
pb5ieMvqFXKYLE7bgTG6j9YR8TwDNojQXzrrcpjUqwiYOcLHmxHCHBThOG/ogxsRJLe9X17JmIZV
EVGMT1rl9FsOuV3O17LEwAOg+qqyxeHyNaviZ3tB+0TaxRaCZJwhen18snjn0UK2ZiUuXVlm0bQx
KnISsz09N2QZm9dJ/7Qyl3zHaTgRaINBMz6NvVgey5J8XZ5pcQhZQw3FtrJdiqBcnXVwoV+xWloC
s9/X601oDwo+xPpwlEpPmkMV7u6AnuUJtR25oLYxuJC+4vXMORLXvwoTTjO9jMmXLl+j5pWwx1mj
TgRjfKBVSnVHGt7hrjX1SdYcuNdJfODdAedJUu75sCbfCounB7jseVpeUo57XKYV2KhOWthwQyI0
X/w4wpPDgpQ1aaYfO+0tq710+jAx5Y7IKCg9MWVEO0htKGInt3zm87PQOIwGzBcaNgcJU8DV2lae
ZyR8CvUfsR3Wq82+SpmUPaH21OS5rt6n9gtnj5pZuHecSL2as88KgMUMdzGQqbQetDx0VpP9gV1D
0xDdfICqN9xL8I2xxD5TvpC+CYVSg8WazCREpHL8FbfT6NXTPc8iZAYL0wJRmmNpHlNcK1eb8pKt
DiMVk5S+7B7/ZCV/UfKzpfnOLN9yajOeKakrjNsAXfwOr/v2J+fyk7GCO7MRDsNJUU97bKIjhVMz
o2I2QB6PXOaRmaQXdUTFVRlwgpZS+leYPqQSEnSa7DhZYDMOVB1L3cGcB7KCqmgigwWgXUA07WrZ
Kzj0x/vKOvXNsa84KvaReJyISFyf6f0gsoxQVuJDG5+wFRK4s3QHcFSLT+Xg8fWXxIcOPwDOTs6k
OFAl9N5pFJebCW4O40VeeGofTtHzUJ9ay+3B16GRviLlShUHYUdqhYt2yixajJs8QuR1CS1AYA1t
c5oOUJ1zOay1A2tdb1wQQ5xWGSZFepmzu5iRVvIP8aQpb9+4JvGVn1tAlvtT6L+Lcp9WmK+gtb7S
HNuZ5Y8LOUgxqa0uD9qIheUXW2IkBGWy38+IqjHHIVeXmMfazdAvvCiwdxJhCLJpV2SMVkGj+KbK
s0+QABgUBH9NhFMKBUJ5mPSkUxVK5g/iCpb9CrDBvMJKCMWFhdX73FLgAdUtx4KGKYCg7JFtlWQC
ZNq/aghVOAran4R5oTEfcHppCP1hwUuoxGZqj0YTv/7doB5F5Zzz5LYHYzg+1n0x70QjKAsGcZ4J
AqerX5Bno9upC0CBCy2lKO7o3+jcmD5ZcVgGFBB2v4G+elxzDt9aCQFQoPRZ3TWCP8+wh8Uy0l06
7GwPeRd7c+ITKmBh5E6mY6Qui2xRRb4UcruBzKmqU7VczUDo9jlPBfwKQEBiCmL+QED/CDik8PLY
PTwxA8HJ2zoMWByWDmnXEdWNzrKRhUkF2Yqc6q+xV8eciathswfR55/BdHrjWzWjsFSZFEnxMhjs
FO6urLmqnfVRDA3dD+xdkdBtGxCmS/118IzJvaYr/k8cuABvPd21C7QvwW3lLA5hfGUodFAMbiQi
OzpBN5r+jaUFZzGWoeOBSq04XD/0r3VmZ3elhQKBzARnZO8kBCp5s0h98IBd3vuMShis+qUAuSIS
Ym0avyYXi0mZztCWTAc9hY63AYDsBgg+tb+Q1/Kv+MFWivGBnxX/VL8FhFGEn4F4A5xM4Y/+gqPN
qIprFNF6IDLIYby+0Qe17rgM37p0VGvoiLDwq8qe8XRd9222w8BYjqGrDD66HQRrqDqxNHIgBEL5
nONbUUAnABXxaJ9U+djPBJTHTjFfkLQI8GaL6yC9wy6dvxH34PiKepEshIJZObY8qf0ZyA0CGVg8
pOl6SfLFec7Om5orBczGiMEFyoM1yZLPNuRXrgc8Ces9Jjsc2FM6KuJFiGCpXdPCw9UqXYkPBs1l
/oQWifS9h9hLpGaYSt7/cXRePY5q6xb9RUjk8GoDxuBsV3xBlZpkcubX78HWPbrSPVddXW3DWl+Y
c8wcrSciP/T1P/rT1mo4HXZu2WZhxzJqw6PCCZutW222XDho9X/ofgRCyUm4rJwFP5UUkCuj+4UU
WI8RMLYCOZu3X10AfhGa6FX5wZDZMoDzDdg9NggIBC+dWGpTkJwqKPOKzNDnqJRneiwJ7g3QYErX
X3pdkpA2TMrKGb/IYREJlHKAw5u1A0EcIr7+Dci0eQEDPyOXYJuiNhexc0VsC+yXGFvB6ojc/unQ
E2YZnsAYvI6X1lhfd8rz2M2Hkng+gPZtgCKPEE6GDdj42j1lAlspE1UVTjZ5NygHrhg+b/mrvfLS
a6U3sLbPWJKyxyOGnDziDSVfJO7YPqSFmyoXqlIz+av0s6m4TbenCMYhV762Md5BFinbcWKPyVnI
QhMGCaED+3I5ix1k0de5QAlwYgwak1DYIV7fJ7nTvEMrtSqKB/VfOCugxRCmMg0xHyaRwOaBxgqZ
NoNA3n8lclCHATPkj+BoYNalNfsEbjX7brteHCwRRKGtEy6qsA2LLPxdbNkG1UEKlpnbiQF2StLf
QUM9L12s+W6Stoo7Q7Z16MHvT+IiAR0UKcObdbSraIdeu1rPl3y2OZ+Z4gAupC1vUP9mOCnBbu1H
rP3g26Wt8Wb+cV/qaCvwCAKPpn3T8RNvFUK4yRSpeOAJ6fXTNOh1v6PvhzzRA8VEvA82Sb0l5fPC
CgCYgo0iNVvOGEBQdJjbhn4p3tatW7Md5oGmeWHZDyYFL8JW0VmzSVtWhxdEqSDzssXT86DCYgn1
5Wm3mU+v2UTBeCunfbocdJQFQDdkVwHBiwxewMlNqAFLrT29wEKNy92NBi5n77er5b1Kh2dQLp9Z
bA7Ng2ovFc4y+UeWtW8WV6xO1ky2qmNwuhmeLu1Y2LCqEE0bVSvbdl23nwBDThTwEVY/tPeik3Iv
T26SPK9jJLndatsMN5TdCG/F1o0/uD1NkYBcb4hODJkdE7uHzp1EabFHEFKwsSn2Yux2q7kQHc8Z
9CuK0J3BkAOlmeLyH86lMjkO+afddcyT3ZiROzI2jOK8y6wcBXui3kvdpdxnDJ6wGlPxG7PLtSQY
O+QAIYNMvDhomd6Xmt8dtjTa691Wbu+KHBgZclYSGBtW9wi05VC3KyrAEKLYXstcvjOeDTDGJVcu
SQrHhPEK6EUEgQ0cn2CBItc63JpojuKWPwrqx2ZsQAFezDzZrkk/zcBV3JeiF4tEvroIFjHJF8VW
IpOmspEElvfnnJ5Eh1E9IkaTNEToAMkTo55vDG4CUiVxqCBph3Y6ByocayQTBJ2TEJV5RedHAivS
9a8ndWlHv5dE73r92qiHnCS5zjW56dgRGLibPeb/5os+qT9dU++fyWc8EYd3gBjA6n0E9QDtEcPX
7FrLRSOOUg9Aq6LRIN2XtcYT6RybVG6QXGPMwwyaggbBjE4cNFJxHGUWEJZHz7vNtDA7NsrJHiWM
U8Kc4sIQAFZj5sSJBHpK1C4IJJk68ZG1o41KOJOcdVQJilzD4Q0iPgsjLlfmXlbKqLO2ftty/Fuh
XX03P0Zf/kp77i+mFDsdHDjCBkLTBHdK+NduZwC4IlLgDcJU7ng139XkaIg0XTapMrq6l6rDLEBc
Zi4nUjBBcdL3s7KrcizEt7r7pgemZJzXkfcPrxSjbNRM4xPPJwJ9wilOJtzM4Y8fqaJ7rR6pyum+
jTjnpy56kqOF8FsUnT7pgjGet9JCw6ZOWeFCtJwAjj1/KMdzxHqIMfkOJOweilfcGUGlOdPsHbcb
70OcrzJcN8IxA0huOiyCB0/zBhDzi80vgzmmSCBRetNByTztXdZLfD0YjYYfxkwyTXy/YZmm/7GU
ibU9a7TmbgV4RtXX8rQ+lES/Y+laza3EqG6GN0AxXu7RULrRl3Kf2DJScZDFhTd5cDP9SHUmJ+4M
XYeakAmWQC4EVd2WxnICY4YrYLEVnMPttvamiyWi0N0g0ma717gQLQMx0slMaqPdjE2WDp1z1pZF
X8yDEEmnse95snGGYe7BRANV/Ah4ISi/BU+783+izsXfsfA748hbhX3db/rBHoLPiPcPJxOrUqXZ
r/aru/TBJnt6iaTNHTo1s0T+Q16HhKsVxAWiW4a/oYq8vlTQAupdZuO6YFm9BO22/xzphTfNnTot
CbpH/4rX7af2UmoNTto1rY5eXx0wneKYz9z6VFwYYDwBQbArO4RXLXJGR/fRerjCKZSoTzbZLtkp
n/CR0NdW3zCXkLwZlBsbsj8POAzc4me+KdAzflZ/GOrkj0VyKWOY5MLX4J7NulvGrUF/Ye7CY/6q
YnzATIVIzCMhTnbCymU6ciy8nonLx/wRn8cXk78kAD1FrMRVPhYwmLalY52NH+uO4Cf5F++MS+Ky
7Aj/T+EjqU82XYqSzUJw+qZ8tZmfo4pglkovTLdEysM77JJj+4dahJ59Uj0Eh5Wbee0XM5DeXy4Z
Yn2IVR/mbLcGboCttO8HIuGkfI9J3Evwo9c3njv1tUM/4mXX9AwHPqXtIzoaP/2meiO/OdxT8UBL
yNG0TPv5C0WTzVf4pl7QjVpO4lgBIiAEnr3T2FbhMjuAOI+2Cmc/sglH/sdQfOj9wq6P8IfQwBrB
85K9MvIOj8Tu4HXYUJg02lHxql82vBGEoWozXOQXlzfAoXTwsmN44bh1Kzdy1Ask4EsCsngz/sU/
4gtGASqJ7/4PBxMuyhUyiXfwis3GTTzZIezQwbo1fpTphpHkoQnKneS1u/HI+OU7PRPktico+Vi+
9Pw39VG5AdF0wzMxPZdkn+wYY+2GOw/3r/ZTzxuW6o9r/R2KW41X8v9IKe0ynedb/g3dHdMbWn6m
Bu+mg0qO5uMvfHt6HWFJykf8wtvEJ8MfLD18iNp7d1GJRuWXFY9JwJTkYFd7VHx2H8hvwl44WA/9
1Acj/5PdZy88UfXTGC0J/Jc7ProzX5pX7aNbdpJcktn85ArVz1Xs/hQFC4ZApBa39KM+NfujcOZd
DK8IEy7T/8ak+lSf2hNvSc8fFu4s5lHZhZ/hS/jyKuoWnp61TA6za+bxDcF5qf9wWPAALpS83OKa
g+YhpG2GneLyaugry+zB7GSSt2m7i0dYaXDnmCftcZJh3zdhz0rb8Sv6op0t5/VjAnRLmUsKWsnz
Irn0oGa9GwR6Ti6cPOFaA02hWSx+fJMrEQdD+KpEBw6sND+jePqckW/gJ4e+UOLldQd2LRVcTyxI
7CRx4EMRYNxHNc9/F7G4GB3sUsIbYi3khlqAeiq/Fne0Kii71YvJOIlHqYRqOJPr88oACV/R1DpT
s8fEMaUOUYbGR/SGr4It6yj5XXxjLWyQDsAVTUSHfECoitHwwB1XAA0qN+7yjqMTycYr7T6962L5
MVwiY6M9oNzgrjflV2tGIF9EC2gKY3XN5MphpMjUmdgbcYOii0jQ7HtQ1NHNmpwMPQEz51ThgFDS
t1bawl3GFpDB2CA+9gZ10bOCLEB15BT7HuHHJvyHPRbBLRKjI/JYD2egB7vEw+IezCf5VXx9/pa3
8Yu79Dhf8zc2C6Sujetdv3n+aZi3o9Xss+apscJjtgo1wyVhVyuP3eH5EP3ufexuUdAC+LrFj/ig
34pjht6uFUrIAwzyzORRjkruydJ47/r+XclK3YkT1pNJLdyriEivhMP2o7uDQ+N8ax5ZgECKI22y
WaBzjomKZ6LSRK66ICUOOkq8vfKz/FqGE++qw3haZQJrJHr4YAvO6QXWBi1cfbM5nrsfymRGFa1P
/MQZoxFIC+M79zkeXoXwjMYstXA/bDpMbY75gS91h1buNr1LxI5jO0sYGW+tc/cefs6zgxtkpZ+g
sVvoYPfPR3Uo8PpjsJ3t/htJzuf8bzr0jNQ3OEaqM979zSIRjUours10Gs1Y/ML+lyuVuLyo8gUU
+H8g9N5qr3uPD7UmA4QxYcoMHyRusUqXN7yXX8FqJ97SXrVf4bH1sUNg0vTKu3qAirWf69DGGXmS
/4a95BJl9D2+FUfxDXn3T6Sa+Lh5jHJ9uSdMRCAhEis94t6Yl4nxTMKXHE7gNSQJ5q+o+lZD/EH8
/BmqGBCOju+w1LPoFNY1K7U2Iw70xcyFY6W3khsl4htTqkx66erP2vxoS8IhOQG2qURYs4MkdeSF
oe3i7wCugtx7xxfKqKfQtlPjJMSn/hTWBs9QOjOMhZLia+tM45TW2LKRY6OPgy/qG/ELeHQWbUqC
nP/cc85Ce8cFZNostzNUiDHBblvWLjyvYjBi9dHWKGIIy6bDAG0gBhKUYXFgvAhjVxKDijpCBTQX
oNeYWJU92YnNeVydeJ074b1myFmWheWlUgCPCaCqxVUitdZXg90Do6+i2FYlo9agfShjBTcV6tVQ
Gv1K096ogsbygjdq4OEwtpRb6swNuR0mv+4v+ONIUuzwF/+KKxVte1Vl0E9xU3zPCM6o5OZFH0+U
bVAlsPxc8GAiIoICTtTT1cg/2X40811UHpH6KIbdxD97wSUmeuU6QqS+dnJiYx1GOpi0dBxi6SHS
A6nCLKvd+KAxtayzhOo1yYBU3tGdVNFOwB5ET2RN92k5MRYKy0u7HGmyNMAp2nZI+aR2Jccm4UfQ
rnnA14ufGQCb7ir0MurI/M0a/aFwCaRAIT9kp250RJ2WadOeF5g45ba13BnNxnLjKalsmsCBbFGO
L878H/w0oXKodBdLha4esvwgxHv83UPioSxkYqQYB5V5Un9k9SngD2UqoBVui8uy5t5wQgiba4as
E26t3/qtfItJKlPtKLThILCm1Vu2nOdIozEc9gz7eh4LgeOCc0P2RNmTAdL1KnXsmRZIh22gHUGC
YY7znyRbg6xfdR42qZUXVX6JrIdofZhUTrOfJShENnB4N0xM4+FDUd6U9NTjSS3KAy0qK1zKd0vw
Fsxp2mnuA2s6huJBIrdr3dTDzHJb1XvpzxEpNiOO+SuiTQhSM1M9iLP6gXkrWEeVHaCGDYQ5BOgX
XG0cy/tcu7DM+te3+7o9Fqo/PPdPBZ34jgC5+tGaeBDPlvKR1hdBD6ZiN8G0y50CimB2zPDIkY4O
RZDF3w9UgBSz3luCJY9HkKmzceeTzVKIaIdluHJpxb+NcmfhCy5SftHSS2Je64G1g6dl39PwMBKG
kpe+O5mUwNEvQRtG/yA6hu04fXamegCvhywQ2e+T4UflSkM0kwF9qOWTkLOW9BQO4lP0i/ZzbZZt
NbJN5oHwsazprAiHpHq0xTmDQNLeyLdZs7yZPUewvv73dqYX9og8nrhJN5jeq8oPAQryHrvRBEEs
gJjVlcEkXGqgMYQM7pmnLugXWNDBGmLqR3g8xta37sg41ziq5xzHnfnXRthzX+XyKAALQt+W74Di
GgX4g11GzIp00ERm0PZIvA3kKT8pvHZGhOe2WkCrr8nQKVoqFzJzDtGpJcEkW08s7P4cYzRp1HTl
tnbr6szXQ3zfYAQoZjuTRPlAX1x1cZuTOazJaDNXgAsXzm6O8Z90EbNjmpz64rVP9mb3ooNA43Et
fT5uYnfM6RDq1+fLc3DQ8JinGufSmtkGaXfN/iNrIXdDxkvOdBQ+eGvG4bUrvugcGkhnoKfW7NVN
d2R3foKrUGNcnwJS2/9l1YZwo0qHc4NolcglHpqsOldfprmHH2S+j/v8DmDmNHMSc2K968fSgRu4
obnbAGw4ESgX6/9TpRk0/s736aWlUy1tg+CHbbWbOF2BKEfuQPlG48q7qzg42QyGutDaRsfI4Bk7
FVqZDCnoZo13WpBdzdkxb/XSVQmdaWfSsYB6YDbeto8ZFREiEkar3PHFuKk9zZ74Zjl7KQxvCOd8
hc6VwhfNLwRe6OvyRRRihoTWmNrLqPw+j3otCI5UgtZUxFPHaUy2XuswFHjiWFBuU/O+VNcejapA
N0mnTp4hrCOUIYtXMEPQfhL5iuunpuPaMPpjMNTQyyIRxqNHhjVo6i3rSsQ8VI4Mn1YuQrwd3hty
kuStHFIW8loyhRpXWTqlLuPhJ+JQ1c1VzErobxzoW3lyzOuTZe2QbjN9pO4WSP3lJYfsuYM/qpag
y3wVRAxD8maHH4/la+4hipj/AR5E2IBkwZAu0oxjabXumV8rduC80JchT3Qh76lU8D4XayBrINbd
EmJRuDoHGDnYlH0poz1UblSMMLo9aYXGahTCeQT3wA+viowLlIqm+ZkHm8G24DF7CFWXhRVyWv43
/w6qZ2r29kvPbdVnw3gy7sM7/3RWXgWoTFJ10Tijsj0Yv8oHsjHQsRvyukd1K73E1+yeHpU94bOo
szne6aNodHHEbjCjF+NVrBAUnTndW4PsnBPNdjPtYmgPUFxAzFxGyWFnoaIgDYMaKbZlSxflf487
7VfFfBKV+SZ6T8gLUwPd3IQIiuiNmLx8oj8a98uL/J3dZd6iXX0mIVPghCNCdU0GVb+5BY/Tqbw8
b8I/HrN6n9HO49jjseg8Xnh+woIgbXKtEl3SlvBhS3aJZDZKplHgIe0pus9vWYHMfttzIb1RkHOB
eBnrrVv5pkGQZjBb+vxr1z0eaLuBZeJqvTdGFHV/ChHddKf8cuV6jXsykkxQhuGWgaz6f3mPSJOb
UkgD/hLhoxkdVOeFD+mfpqjb3NNP2gJhD7VZ/e7+1kjiT0yMDo7GO5e88jpcpy8q+5m00H8Egd7A
n0qmzetcYheGNMQMgL+LuRIKErftAiECEwRW1SlwM8N8zOxxcPnVi09+/rX7I6mIQ4h/ZfIWQici
dQHVa71PFo/2czTYqR9mNtVUHimWamYp/K/qvfjR7uK1+KHGZPS2trf/sAwy9KZSaX1tH+9aNn3r
T47Hfdyv1IL0hY9qxIMAZM+yhV9eMIRAEsG2W5SyHCQUsOjM6d9pg9aHC1YEuAO0UqFtGPAZmRbz
7Xh6Dc7XSSln+G9oYn7zID6M1+xV+kmxq195sNGwaxqiBycyoJFsrE31YGKmg3uG8EP9hQyQFciG
Bx4MaFohQvyluqRu5RdiAU2zzPbbBr5M0DJ5zGuk8nDEvwNU6Ls2XQorqjWmVSwKOH5FXF4crb81
IzzuGhNULkUN2MGHiUee5nSXvGkQ4RCLnuWKIf0Ji7XSOxLPFamK/DIom37Ezya68WryMZrH6FU+
LRd+ioMdy5n3z9PzFt86BoWzW9lkRSLhJsSIwAGwWTAft1ljAzvDXPK8FX7xZ6EG2GgvamwbMT38
iduz0lZmZsyNiOYTXhPdyg+jTB3t27p2c2auPdCUza4xybPchN/rcwRhkzoU/Qj+1xh5mq90Zyk9
TdNOuIz3NIBvBHitfO8FF6O78Y881QZa5x+vIg9aKWynI2dGPgeYJLgZ4vqC+9+SSYf1Eggg5Ejy
xPDc9mMwxX+U663H+l1JkJ06o+FmzPYETBNHjkC1+pFXpNwGex5DAOUnbq6LW0UYW4QLi+9VEw14
GJsyN3G9K1RWLbh8rn0YMBIIO5f9lUw2HQln5q42mCjjvQa25CLcstg2FlBFtyQXI7O3/sXljrYP
vM7GfCvZLCJB6J67Z1nYxP2QAEe7vJDZ0mDMRBK01+AfIDfh5n2C04JWHAhMZMj7yn6JQyLomCQQ
HmGVMUjuzbI3GK8JlHbeKXBdvZsp+7z/k1oKZ8alO+JXBhboIX/XTuLhEe36gwb/J2bix8WmbphJ
68W+Hl+bjPJgq5tuhPpV3XdkVHOMAXMdHN7wJ4lSUE8+mDToKLMSjLmIYQ5h6fP/4WdH3Fsy3YUj
A0Ae94361sYferj9h7xTxYJiuZSfofkol5sZBjPg/HSnolTq3VL3I92fW7LuAiMN6vyo6ses3DNn
4GufZD7Tfdltw8F9Rvuwx/23IdS7BvD2CgIZPaWQ+oReGYUNDwGQO1hboKkIpViVMFsQJSAztAOg
IewSpxD5lDVvKikGB8pUClEr2xSv5cfysvz/YbB1gc02Q1UR1itqArnAbR0DqmB2jdSFnf6azZ4J
lHvIlw+yeEgtZ31GwYgjH4LTOAAd2S7GyfgjbY9mIyt9o/fQbtfU5fnNUk5h1Wzsgkf+eaxoarvz
SIxAFoQmJkrPAL6CiLtyIgWxmUv/h7qE9hkIA/LhiUHUFctSU+M2ZAZgI3CX0dVRiEBB0W2LwUC3
oZJnJPSLEY/lQGu4SRjgUeVpSRYksN5zF89+jPJ18jsirGn1IFOsmZS2CvQsc0LF6wbPEpD/7NPh
iPlXSn5MrpwwZ5eM9djh62M8YJZ2XLpYcmt1x0PCBcMPYlUzDiwsN5wPY7cj9ZZ9VBk5JtsHWk+g
EzBhSo9ZNwunpcH3tWeVwfkJnoXKspdh7SAwetMFG7qftOyeyy60XKO8ySieeEGAaQhMnuzJcnog
wdmJzg7NF3ovFVg7LHgh4DnnsxcnZBSQZ65ESMpoT9Ogwl9QIj9HCnduhB25hiUWAcmm8BuSFyG6
SQ0dCT+ZFhfqCm08fo09mp1SxTXhKzSi/cmgS0QZDr6Tygraf75jfs6KnRdwrT/AYf/fjlH/6KyF
wCXItCk7drdPDno+sXSXDC4ve3OkFJFmv618Omua3idKmCzg89cZ68UxXvqrBqNcP+b6uZqv0KmJ
PW/NzVgxOTh0sBxLr9XokQ6J+XgOULsPEZXNWlM4Ca8YrfJSHKrkUpouN26NAwvCncAzXx7l2WNi
NsQse/wOnkXxkpO7kQQpQo7IX8iB6OyWI8R8ZNYjlXlUr2VPf/5WC5zwgQgcMATA0gWz4Qv6RZiJ
SdgS/SOXfvY8NhgvWRIY8GcvOa1nAt9rRUoD1LX5EK0L13is2enzVMwPBXrjkP6rBfE35BXoItQx
PeO4SeRp4IPgvWR8Zl1HOBEzBjjZHYt3WT+qEfA/86BNVxEkQsxl7oiivSBS/MnwwDtLwvTTTPur
XCLdNFUiaXUn5S15emiaWNWrzPuZSILalzz9/5kUMoJxtIvZxW6L7kBFvjE7VuTMRcBGNJR8IT0w
fqFMmt25DDABPXtfwTJEGdw6KbMc3WvA5rfEQCCSwu5AGPyOpwtxEh8/22cZl7LhpUzmcz4BIHtM
qg9QcpbYiYkzR7dB32PauA2y8h8WkL4IrAzxyRaxBFP3uAfsLd8tkTQ/h8xOIXFkCED4QeH8RE75
T8H8B2CI7am6/llxtQdS9Ths3YzC/S0JkaFRK9jUtEGhXXQVXcrWwM7/5KjaKyb5CMx3Grri01Qe
IzI/miQwmXpL5ZFor+6D71h9Hg24J04JKjB1qsijsGIKzRdVpYxhdqw3AbNSutjKh7FnARMf6zc2
oF73wuGQs851hheRBnOamJlsqMFZP6AcGSeg0As+shIV59Ri5OsqtdstS/SpNJFf7BgWkofIX4hY
n6opPI1efr7naLtYW3K2LFsqdKal9UN2TXc4qcH0MiEn4ox7iSN6z2jfsycjsIWGhPGYHH+0idt+
c11ZZKTMB8FGSmE9ovz4xKwJ7MMe9EuOEIgN4icYD3qIt+5TRaa9Ife2dxiBgdP96VgoMKv/nMAG
+fwWlr6BP+XSekBSrjwZfBxvFYQOF58hnFJxQH/pqrQj/ACVRAiGuBuM5TuuMxOO7Wp+4c4pO39d
HQiXmYcDwRraE3OxpadfY4dtbAMTvYgzDp7EZencsWFLu+FfSUeQ1v/3EiTH8LE9T1QNVYIR0bb+
noXdQLnKPKVxO2YiI1LGl7B3LL4YPjjypXp/TVTNwOcVAtUb9WU546xt1NOC+jlEfGH96WRybfK5
9pdFDbShDMAWHNpI+AnTDn1H62iS4Ybl8IsAt9qrevKZpNbrb6JwLJxllVDIl354tfojVQD2fDKW
2NuacEFAU5csuJPzQsQBRptBCmoAB8YqS6PLyxPcVRR0JM4TnuHLRNpApyk97jJZQwb5taS/9YIE
bGfQiWn3Ro220/QoMkrWk8pxkm2b00wNL+5k+WQ0JKJfyHkiUonfGS45daVEOglxcgs7Dw5kVwdp
wDeUv1hI9WuE/IfIoL+CHs64i5og3qyDGgR4qm31e9SIovQFkmQIoT92F6HfK0wu8s1Mj6vs+Qdj
XJCGfcFeI6Y8ZcpBVhRy1R3odiSo7BiybSkwWXETfZ9pDJ6OGqgvdAQCb/TaRlD4rSJQjKQrdWCv
mi4xzKPXG744/4alV0fY9K9P6yBD72l3DXvUxBsSn6MxBvbU+KxcR6bM5xFqC645Pq5pTZBgkEPq
Co5CWEieHJMc0vldeRKrh8kYv3idLV9qAhwNZeRhP61BFh+Wv0ZxezahsmAbyTEZ19lxMz0WUT4A
ISGdFiw9ZQG1jlMlpzZ5jPXdHF4TkOwopJ7lgdmXnO879TICQBX0A3oNIfmpVeKjmJweFDi2+LHE
W/t8PIvvBKkco9Q9pXXFAh0VjXWtu7cOosd4GUhQWPyq2WqsL8NTFr6IDFkxR+Dx/ykbZ+zfTDm5
ZeZ4lJrubRJAITYRI2qaxxgvecqH//sUq9hm+AbrhNAIxcvJuRGkABcXx5oA2HXbsx6a7DyEYac5
JJpPu/bOrUv032Ld4vxrgomBNZzmrSMIj1+XuBryVZaDqOJ03ee1Jy6v7HiG6RgDf0LPkwfqml7H
kJZNnrHJ7sk7VZIcO7rmcJJkLcKPlXwP1ICRyzlNNTo7uNFLoUHOukdZ/qoTnfUU79UyjTDm8w8h
QQpbq6anWBBktCcOeFrBtniL8piqMWw4EBSB6jBGO1Y2RA+otDSCikKkYfHIs5S/V+YBF1xaMXLk
NJ3cuX4X9ZlNuvd8pff6QeU59xcr8qddc0p+SwGhizPQTYEsDAwUNBqVNeKLhhgUvwFRKWbqJkU8
N1W//XSvIUqihSUV7elYSBDwpMJobyNntUiRlmAEce6JGukpHxbC9zXRzlhmuwMlw7ocBR0XrOTi
CUHii1K4IOaJEkDwEGWRNiM/0uwNOyEFPmxuPT9rSEPZbHnL9FKrr2Il8NJ7BgSk4VYgcMiqFd/q
C4ybkZqhTupeNYgsRWIvMMB5yyP9loTnsn6Q1G1IfpkdnsnRhKVBOHxT7kj9stj2cfWj5sWILfCb
MlcWdsbkVAuJcnv5ISe7JLwJ+b7mAh9/1HZNfMd1Tec6/E7GNaE+1UgJWm6N9lnTv07+ilmINvoh
2+vrR1BBm5lhm4D6o+l+rhEU1W1KjxnrskN7mHJkSl4m/2OOo8FlDaHSBxP2Al5AltjPgzZvZsC5
/GLJDk45T1XRIwwku49cxcap9NM8XjqwOM9AQ3DlPP+ZihMhV6Xhz4RPGIHJW8qAFBR0Dn2eXSlF
SOrUNcFMdAd9com7E1keVhNoylktkRwp82PoxLukjPquTnjHZolglWR51Xu2hJ1vmfm5BjNM8QiW
mxkC0W9oltGkNV4BZvQjPV4Z/jB2WkF52YkpzXJnW5XIW0Nn0+m0Frh6JGt4+Lw8P1fmW7cyeXZ9
4z8tSHeOmNiSBTiLWEiGRfQLPlfr/IQVsWFz0wLL0JFubpSr5o/7+T6jJnvuotDtPtvf6Bfk8Qjt
LmagccDJGPYMbdkqMJn5fMKyMD0L+265E0BZbUdaF5+T0N5GrvIxXRh6VUyrExZAxzp9DAMH5VcX
+axUE8rXYp/c2a4R48ayhYYTq3FxSBSPi1AargkPUk/Ht5lQCqI3tuBrb4uKrLETBxGSLCpcho4J
M3ZmSxVlmK2URwxZBeq/H6apnEDGGs3DsM2lW9JhOfzWjRNh8EE+Cb4Lwy8B18opnXy2pjjgmb7n
2CnBb3R3CyCXvpO5DRZUdlcdD40u7ZJueZ1VEhRG8CUyQcYZVv1Iq+CUWOivxg72nGzS3+nLczPL
I9uqJ5BzsylepJpyXhI7EGyI7pljMsw9TovDConBTflhLVsTA8Rkp7On1Yeyop0migb7RSBaO731
+Nzne4de0CJCaTc/D19RfdZwVc1BjYvvidDVIcMlYRBeXaxiN7IjRYrEnYe0jVswxtDHbORDyd6f
3WmU751OpbNmMPSqzVvGm6Ezuq/oeY4d7CCeaY2MccS9uEuuy3drOiTs5MdsunLG4O0m9QZqZcuO
cVlfBDRqkhokJoAAxlx+JlOWb5VqDVvs8N/B+gDCicox8000HSamKsbIOL63HDX+hDDG8LTyEskH
k9BuEb0xO+8tf4yIhaK4kCVZKKQN+Et7UeJH3voZ0VRAfs5TviPbUWBlo3Om7SR5X1FpL8fQBEnm
D7g7NBT9TimvQTCcz9qLgMyLz7mAzklHua7iBMVTUJAajD5B6BpmiohQxUSjYNmWtrl0qRc3rk/s
OmEOQfBM90nGYv9e5m7/ayDlw6k3UE7bEnLb8NiB4gtPypo0vg+nwIwBZmAE2XLqGjSh6SFsqRyP
YugT+KiJfgn1Ai7UcKy5TQqMCCdShAhWA4lUGf6iYZDnm7Mt4gb6D4JPxZ8YzFQL+t+vDAaHDApc
mWVR7hZ46FkM8fCgC0F4InlNFVSwYheXbVx+sZAcM8lvPYWbjOeZZ0RS3DLTPvSOxmNIoGMP4Qqk
NS0/kvBoT6GZOG3Mj5xe4po17AZ7+Mj0ciZo3dPm3fApAaQk8vzpELPo4B9nP8yigtudAg9iJTUR
wEdh3nUEOKLFQeYBsihBHbpl2kpiEHD31oK0CTWJI0+en2DFe17k/GI+NWlXRyxG0gGL4SC0pyIS
kVkZUIaWlR2qStGPVUOhjUOcaxodki7jnm74SNNqLLd9E/K9A3pcWvGfUc5u+rQQCg76PyUTCr+Z
VJRiuFVKkrDdpjp1cvUGJBNfRKthJKTgSbq5hW3b/lXjsLBBg3edDbPgJnIHmKkNGplRaMjMh72v
r2sEZbyWiHN1jink5x32AqTN/ItlCa8Jb16pHxRoC+zNePb0Ba92JToW8XwzSohK5fkC0V/WTI+E
ReyOI4bLpcVd0OVCRvMtHeJ8GS/JbGKS6wJrIEL5Kf6ZRC4BBEuSG1VTSnyzrL1myiUvP5vuhXWT
idntUZKFoMXHovnp5Vd1ZN9YH+vwaMwO8R9kfRJYCoNE0x+ZchcsSNmMssXAIJCltSVGlRzm3U2g
I5KrD1G/jeO9xPZI9Tf2+9G6VdUr74ms83TusoMa3WSJgd9qnOgx6eBUT7/TBPowr9gs+Hz3qn7T
CxZk4Zdasqfcx8pDBS3XKgw1vdF8sbRgWvaEUXUFANNXonXlHshEoDKkmAwhCViQ0ITENBj1+J5W
O5M4lX9VSgD6NqSqs6SH0h4GHFjFL/d2jCYpwuAcWg4jaGYY2ybSUNTJPqcnWqe/iRCrxIy+u8qy
+AEjPoFQ/VIrtiNhDlPeBORIjzkyts8buH49zWuUyy3Dv2/aXrKwQNbI0e8oQF6cldU4Sj+aEEuh
Z/zxNE7R8lEqZRbCaVkERUIIgyBUJntiGlA5Dozls8zh7CNIJNWYwYf+CU1zbjzZoJDOFkuz5/E+
EbhAULKVVAxU9G8t4hyqnqhSYosQSBmn/3drvVC0LKdBfFRoKMTwX0KdL43/UXduTY0ja7r+Kyv6
eqtHmSllShOz5gIbDMaAOVUBNwqoAp3PZ/36/bi610xBVVTNxL7aER100zaWdUplft/7Pu9XmRxH
+ZmKPo/J3vY/CVJdW1LLoj3nOGtvLH/vNhhFLqvmlgGeSLEy2rawfJA49nV/gK+zzNU1S4+tZ3im
DucNyr2Qhp33aDH7gcAjx5Ok9lg4uMSF+UT0xRIRx/kAAKbjsmcG+OoXFtu1wQRZB/cEHVIDnOXS
Lu+pWXczc9LrBD3LeN1I4NA2kY0aKhf9pqrb5/iGpqcGVgbD/4AbA4LRw4jnl0MYh8CSxus22aTq
Mo6+RMHe49kiyq+1hZ/j0lInPJ7j6GvsXioktWPJ2+/65onE3Mp+kYfYF0U73AKviRBCey8DU/gZ
t/VJgdS4sO9qulR590gdo67u3PpEjpzCpYOpd5y6+0Ld29y5cfSGm6r08uaIJn1cFp8j0fWnjUdD
MIpohFuwV4L5c+BaF2E7wV9trx6Xt67+VCWoiRhQK1wPrnysDXMdiEfWF8wG9DgDIiOac0vfzYZi
/xp0mwbkGNn3udD7qUkZXi/ax3G+HKrLpXplXaS4DQAkUJyh1x3lm37cdBVPwpMkuRuHu3oZMEy8
ZQU5Jcl50ZxL1IF+++znlwWwAediZF7Q5KTAm6OAhiSu6oqEaMbT5KJztyK+k/u0uKlUd9rzuYcI
+WF5AUnp6/7IFc+6v1Kgawwah4dIPvvyNB23Rbvr4fk158AVIsRStC16ce7x91k9kULS0ZEB2pct
R5V5zNETAeV0wNKP9CzugzS+J5RxsuJbTcSse5enN5O4EPltK6k+P8fBfYrCrAsfCtp9UMG6u4jz
gDpleSouQ/SAySkZ2stlelfhOx7ZoLNDgHTAa+d4eJozsRX9PbcDx03CVwacM4fPIKRMf9Oo7RTf
IuyoKrJYV8Ul3Tft3Q9AlxAc5xXzB0qpJweek3+Tpy9MudDsMnnpGDyT9DYrv6RBHAENzramGAlF
swANK+5kur10nbkeQTt6Yh8Vt4u4yMNz1tI5HDhFeyQ7VOVoAc2BXHXcj0F7brn7nokWY+lk3Yrq
PEO8PdFrQ2OK1bG6iJBN6+rCie+dkXnIkXC3LqFfqOrVaVacefELKadOviOe3T3Qbc+mFUueLN/I
r/F4kbWfC/eqwB7v0gpvz20Q2Qvkn4dZIKjpJR3/foAGEMCrIwFDvVUo23swjZwiqW6s1zA8xl5t
nx9pYICJd2c42eO4DUcgnTO6GR6lxWOePGng2CnFZZo/u4SV+vB5VjeyOHHrcxelm7uXPV7mZGPF
V568dQucdfVJmz9O81nHxKfr75X3OeuftX2SxvCm73nQxW19JsiBqAKKRkNzk3ubMhsPntwKIaiI
7JUHQ7MOjn3JpMeOPEI3kF/EM13aggJXW0AI8QpxGyn/JhVQ4WyLMyQLf2vFiM4Gu0b4+iiaiUGs
wDAmu7MQIxYzVGyXsd09dPpkDM+ZwCsIuvltGj9n6nqanmW2S/GHGZbOI4RTqDC53LNYFPNTOUNP
PnGfGLea8ksf0+eHLwy0zNnZ1Vln9lpfWI1LHfWaZwlSi+jUb+5TRE6CYSewb5LmfsBb4GR3TQTz
bK2y09DZZczHd2FLjxI9RLHmWqAI2FSrRt7RCCzVF8e6nqN981Kbk5A+EKh8GnobMhFLdw2VpNOA
7h7Egl7dEfiUP/vzi6hv0wYS1/jFNY/piAjmhDJh758W8iLu7pzgUGgok5suvFj0eQVrzt5oOmx0
6nlaVp8MFEI3/+wEZ/lwrupdD8u+eh2zp3m5NPWntAXQ+1IUW7NsmHeZjPoGlAWAN2AK33r6031G
WQx5A0vinp6PPu2xB0YnREgac5nQTvemPSMcUWwof9VbmO967umUcQedPXIe+ppVuEr4GiUSCeaO
LMTIDt91yMvRdcutdI7JXgyCU3j/RL+mB18sK+WgfnLlFfmGHlh6va/UM6JGv9hy65viNQLEF+y7
HL3EaR0/BeBnsoT/2i2bOthGL2lFYKK0mRe18bFjXciGKRj54NHz0HxpDVMs8zDk67y5iJ2dG9wG
ztcufzO45ZPPtnefINVtmGIfcHtnIbVqArnyrVtoCAPXAbBzXMJUIiyEG/2OfaD8ZLW7Eu9ohpeg
XlArU5Yfc3nalL4+6TWETmuIEWHK3bdLecxpvmXMZkI0vqbZs2yJ7Itp6o8yF42HDm4A7mfVORXi
lkWFtRVE2lEr08herIZc4eCRHvbS3I/lxRhsuhqMOmIRspCY4JAgAjpj2aXplbUu8hfh3Nr5NQrT
hKcnOSQ+Jxla9tsIsia6ptjstTWAy73eTZJBaJsl10MLiN594RES1xef/Za6Tx+xovdkwDwJtDmN
vXmLXFV6p+2Opy+6TI9pvNtQlLDeepI4x+rMqx4lVj2SHI799GAAOg3KKzHdawiLbbtR02OzbOiu
tu59a91ROS+Z2DJKNGsxX7kWPoNooEd9bePdVa+hs+LFUVzaKPKKNTtTh+c2NGFQtwPVeBAoiPOP
6xFI2L4ZCRLDEknOC8WUhpBARolvy+Sp/JQtYKYeSjCO5T4/k+0DY92Rv5wa/9KgGwrRxIvLpT7h
Mtbjbeh+GbCSjR6BmatJr+Nx66h9qS4jOqEI3pIe8LYN+m3l1IfkUQtXp7XPss8ECnooWYJ9CMcu
MeuhRAa7RW9aWPs+RjUAAkRtx/wkEaesEf1nvmSjLTga5+hHbQ9keHR0GMHd5FH3w75NzDa9orHd
QZDA/4wumJLdeFlGl3BG/QTb8Q0ewCr9NFQ8gN3LDH9dvAzUkR+r/mo+dIXoK3VnuU0gKQDJsyJE
6QbEFav1MZda1gDOXtnFnVMf62nvBNfMkQr1IGmN6csBVsQb54YDmsntoK4TqoKvy/y4NNxmPTPN
4kJiq8P+E23DlKbmLmcsIxgldZ+qdF97SESgfzDrjrfTsk0WCsDXs/1lIPvgdK4J2kS6eKihSf80
M6vuOl92M2J7ko0w2Xcrh/goVrp817TCsgtWaceFTw1nwJNExtRyPA10MY6y+kbmTCE/NXUvMWs8
UHoRaEA5CeMzS91IPdICpMDpUVCrV+yS5Z7w16W5mfFVPLQOXJPNQiRTTDLC8RH03bgjFIyeOLyR
P/7xb//5H1+mfw9fy32ZzWFZ/KPoc0onRdf+8w9H/vGP6q//ffb1n3+42pXG8ZWjjePYjnCM4vUv
zzdxEfJu8X8803lqambC29KTyoMYsJrfsJ14KKcy8nCIHITadwKWJC3wywvobc0M9vaIur8gM9lB
qbCnDbVEp4571RLoUDxU86b9xuqw46sB5bu9UgX4yN98c+m+++ae8JRtexLWue1o35FGv//mweiO
qQlo+adRXUPYO+SHu/217x4wKYNF5wFtSRCF4OQGdxdYIN3kItSDTUpFqZrgZfQVvYZxYeHf+BZq
JEPzyu5uDDvYJ83VkHpm32kHcR4E+rWnQn/TDsHVtzPwb+9OQfvtlHwpKxrJYdR9+PU/78qcf/7j
8Df/9Z73f/GfF/GXpmzLt+6X79q8lpfP+Wv78U3vPpmt//3t1s/d87tfjouOSsd1/9rMN69tn3X/
upQO7/yfvviP12+fcjdXr//8g7i8ojt8WsgC6I+/Xzpceo7/3ZV6+Pi/Xzt8/3/+seJng5fl41+8
Prcd16X+UxjfKM/3PUco2+Pc4/DmFe9Px/e09rV0lPS0UFzPRdl0EX+k/rQ9paQvbZurXUu+QFv2
3176U9Or5dNspR1eNOKPf+343/fQX2fs5/eUVva7S9NgknOVKzWf5LIZ7Zv3l2bUmGImmQegh0dh
dIlCMIIyLgQqG8eLWtrvegGF68mMocvXHbHAqWNAyDVjpq/SIKPbb5LKzldSM4NC7hrWlOLSKXGT
i7j3lujNqgOPkqdXNiWGOn8gpD6lwzbc2Fpkgm5OWQaXLRvO8D9OMMHRfo9xPDNMNpGS9nqwl+7N
RFbVQaxJiEZYMokhQieK/FKrLQa1jZ2ELnTuTON8l8Zdyto0WERpnqTbMJs2wZJH5LY7PjEFejR8
9iwMywuH+8A8xX4+UKiywzwDWTws4CGjktxZ33LFg5y1VV7MOo1wy8fLhJWKgzGcNLPnkZ/TpghZ
WN6Vrckv3TREO990iQMQuZyXIrkNphQSg+WVRHkGVQu7xs5sxVxmsFOKpaM0IgRY6cGw7schwMYz
tXo9iDpBah/1eeGRVBcvpv88U8OA+miSemGs7sqqRBLa5J18HcPZQkgjG7/ozsN+GIsrLGd0dOMq
V1Daafrf9guVf/olobbXOhA2QVVWrcZDejNYA4wwNgE4F7Qc0a2KyUHVnLalVmQhhwmThjoIm4pV
eJ5P2ygfOnQiTu5Qq0vTmppSlGuvjHGbCHd+lGGczTvPUCvZjbVqWeEnw1B/pQ9bF9TXTaUTQvdC
T9TXsVIZChdCiByLRWlAlFrijK2+nqKF3nuQNPnXrNLLQNHWTqb6xJ3jQD/OMsScWAWTIS3Pab3x
cl7yUCHKs0sK8l7lhl+iIXQ+W8XAbDnpgkJfJnFEky5valwByxxRBk9hrzc37RJPAvRJgPnd+Dj7
yaSwiQY3eTcgZJ7SmvzlyQMim+tSU0sdBNPlaAz19SwLK3iagszAqMid+t6ubJJbGx0cSGelyGmF
VQaRkZWVsMsXU9L7WrqZXnk0UYaZ9cyTyw6doDhpxBgIKBQtHp+isfvppo6VO5OL6wYaCG7Lv4g6
bP1vmTRlnECFGHxmbzwiRA9iD7C4KkzTMcNtPZDqRTCjIvEdL2R2leIokAvvYd48gkUbZenzs3fo
UgW+RCZv6Sm4Svt5WZiTsI97L8gs+hN2DB/DyGrumdS3Q5iOK4x8PcrERfn2m5iRkx3XRop+XZe2
66OznUZnXM1W3irOi1IChWlD12jKe3gOizMZJoYlJaKNG3tZfBa1AnYBpcxWHQXlZM93Zet10GYb
JyjBFzQyooYQe6z3kzBJv/gDxfKjvrFqQjSUm3MNxISDoQWA03rshAL03uBwkTONcwdM1EIsoFJ9
x4oqCgLt3MI7iQovOB2jqhj3k+uTc9XHIhdns1/g+7Fsu0q2w1gjKKw7w71b2ctMaalCAnU+VsLE
Z4HpGgmpuh0fel0ae51KxqhVFcnJObcGkp+bOZyGY0v6PtUWLwOY7PPBBbp9EXZngykEHcoxLBhG
kApY5lFPPsK3tpmkOa5klrmX3Cx5BIzdG+MvRRvSPHCyFG2iF1uHBWokYCJZiy4Q86uK2lG+GI0r
NHNAtFiDqVlcF4WLH2qZ8he7yDSXYuoaw+XLTXoUWZNENG+1BmFmmdF6dHwaCokH+ohaBNeJYu2W
weMqkHosRpR3rd9m3kaoYn5LsolSdCiDAu6ez5/oPM9gIHg5Y24WlxPrfccmcqJ2NZw3ucydIttj
VPN9bZVNcCLCAM5mpqbU/1TwluoTbJRhWoWoQBj9RGLbV/Q3S0kTfwkQuNqJB3+pDAMczWmWRdlq
1Aqo7Ji4wXlmLX1Mzr2/LBrj8zRnmyVLawySU5VYMSB9qSbmsUmCx3wZBwlBK9Ed7bMMssngDlZ+
avrGWGfJrAK0z6kw+XYwzpBfyLFQFIu8oZY4kKLMRZqY9CPCxU7406cxX+xdldjkAM6hxH+yaAka
PEyzAkrkOPC/rVQqLDAmxpIUd3AAqlbygQlpA5OeOhwiWYmqOYjn1CPsXGYkwpYlIsk8EyI5xRvr
s3hIfb2LTNteWLnAsWzNtFEDuDxJjH+Sm6Y/Hr2AB8PMA+SYeghevqwGzppyFLS0rPO+ysj6GmsU
bf5EcbQcxG3iFuPbNOT1g6VTuVVuZD0NgZ1c1FVAG9WrZlAuxmmgNkSeSJ5yq0fdGuQHXHwebYXv
1I+ByUPCTKwRuDcgay/XpJpWXuICec1tn4lB2r+qMEQrFTv2OmmwSwDEmUkJRnY6pm30yXQS2o90
C/QTAdMOiLcx/ozePpTxGu2gLOg6H5Cw7OoLf0nU81I4mMXm3huu2j5QV17T1kyThvhZd0gGClt9
javwIVc5yWZRUCJa4BKXUvqPQSozSge+uSxribIrcbtrsmjETjfD8qVNupwWQuNDC4z6apdXA26v
PFucm6Zo9BnzUeQ0YRu7L3E2YMJUM+HVQYDmtXcd+r2hjdXGgCSx2kADN0YlnQkSYLRGJGc5qtpb
ooFq13QTwboS9qwVoQRPi0K8lElZbwfRE33aHNan8+ToU0ui7+3rqgYAOaLQcA0Rbkahpx95Zp9G
oUEkH9d9RVE2pYlS93lyt4wSPHrp2Q+FtpPrwrNmsE39NF9kSuDIqgfQnq7d0OAsMZT6qgIpZo/h
wL6I3LkB7Uz5fez1cCcTFHaTk+Cgi9oe00G51PFezzkjalar5rHlrr+dF9fycJixNI3sZF4LKyCh
paB3TXNPNAUrnKbp955NinJvfDLsEwrZVsWy1nZ8oGH1EsHucpCyEL9H0aXW97rrwS2UQwk3COht
YSPdZpeyO3ow5tYEPnOtuvbTGQDikAmglWHVHCeOrMGoJv12aCSdfyj9w9uyAIVK2opAAhIeTwpf
22LV0tQFJknyhGIxRmu36CWBB/nk0oOMNUQ47pOyt5vzbloChvne9MfWUHQ7u6lp0KjuUKIKjZzv
C2E1900TVRxllrtoEEjXCYhSPGkIkED3UDZ2u3ZT1tgpI51Zm8QhLiEPLDRyUzxI5I4iLV77uDMN
zT1NMymwcvekWgRJw6GMm/jTjFQOdX+TJGUA7TNOySQJiUWO7WHgqb+M9BLtaRB0nvIB/+Hk06Cq
JZ4fa8FPKKqS7uY4OtxlSlWEuYdNO38drK7dd86sLlIdq+VGhy1Vx1h64Wkyd0N6HIfEW1h1gyQk
HKP6acTW/yXK+2RYMcfLAYNILAKtjeEmH4z/qS3cZZMEFI56jjod5Iy8jTGks1BN9YMfpPbtGCsA
iZ01nxrlijfjhEBM48UWTw1L2KvFUePDHFbD7RK5vgL4ncdNiamrdL4qSUZmVRW0ZgJnWPZiGbdd
1dn1MXPN+DVTdf/qlYFVvi2tQWnrOFOTXNjhZFC10BvR6U2fmAizVSLK5FM9LDC+m2Us+y+zE0mg
CG7b4ZkfcpJeuUIs7y6ok6A9K+KqJIZDDouhjGOlE9g7H69pZUXznc46ekN30RBpbx0vmg6S8cmW
2BRTrluECepQucszYiJ0deAORoM6j0uL5iM1p4HWUSpfsn5YHtKcyQ8Vv0M1fyjJSl1abiiE4gLi
p1gCsFZ8KXcd9LUGjR2Sf8MoE81PYrGsV29o6WXw0CbZoG4S74uMDXecrvOkPYl7/vDG6exGPhuI
GXYAQt9TzMIXhN7TPYM4Ms0lKep+9d3C+CclHPm+hGNYYBqH2oQjhKts5XwrlHxXwkETUdkxejJn
U1+CIiEsnApsvNKf0AXDEqw3/jE+mhP3rf6KaiwZce6vASecese//iLvCzJ/fw/PCNflO2jfFu9X
vfVk0ZXKOI3z1SFyLoBUIqf26P9tIx/qVSJSi9OkoEswYxcA1a283rehuf31VpwPC/hvh/S7XTm8
/t0hjYtGzSW7Ejf7IjgPptdff/zvjtTh9e8+PiKpiZVVTYvmyuo+ReOV3X/69RaoZXxX1vt2Lnzb
My7lAeVQCvl4LnrVVCMipuHE26pT2GSb6BRpxubXWxGHj/nv6uGPmzlcmt/vSGjC0CG+2d6i0kU/
eoxx/Co6JSsqXPe/OfM/OSe+Y9vSEYfqimcfdvm7bbVN7vSlna0rDh79jfBJ+l34m20I74cd8tiI
VFrYvnRtfajsfLcRL4kqKSuomsfJHc+X2/6GjuUxTjaWnEfhY3SjVvlJdkHu2edfH8ofLwk2LCln
eZ5H+eXjzROEAYsmk649HlJH2p8+lwVOoC4Qv7kwfjyKnu/anme09ARVsA+XnsqCyGPeug463EoO
DaOo/s149OOl934LH+qyNEYr2kSH4YiZ1zbduBvnJNn+brARh0vr/aXHZoRUQkrXlRT23p+pLq+m
JGcz42o8FmuM6atoDSx5UxwTKbP/9ckRHwt6vmZjUmppC6ONrz4U9NJY6KH7tk8g4lbxlrL3Rq7t
89/eUD/dK6W/lSGlcD5e5EGSmCTl9OCTXhFMSw1ojQz5rD4pnn5/Rx3OxPtDyCDtetK4SmkmZR/2
SrPg8FMcEX5Nn4lqf7WQfiu/hLiZf338fry4fSFtLjihPNblP1zco4jLSCMpXiqWvYue2npjvLEn
CW8xOL9+vTXxs80dLm7aGZIpjP/h0nAyOaclSMcD9S/PTqnAnmoiITbVueGsEWDDYmFv1r/Z6o9D
hy88l1FXKs/1hPlwNKdl6vTigrc/kyvqKK/ULy1noy5r7Oeklq6GewyQcGqAOe7F2a83/tM9ZvFL
U4Sqiut82Lbju4p1LpdNUgWsAifUwi6uGi9ErfbrLYkfBxB2U3NUbWUbauwfniyTXzmVN7LwOktJ
LlkjCaVnyvE93Hl40BDgkvryvx5S2OahrH4YtAQ9q/f3esgetU5Vrpl7dtlD4vtjv26ptt7MS9i/
ltrRl2NStM6RcOYZPY3J1PbXu/3TA2wo5XtSMkAfGg7fPxeovaWRVXCAfVlHqyVMZqLIJmQb/Wic
8Te3y+FsfbgvBRsRzOVsCvzu4RR89xAKvWaYPazhpTSHwE27hkjYpT7EH99U545UADJV5FYXv97H
nwyp9Eak7RqWqZqb58N2Sy1Hv0oZD24pA7skw4O5ObOQ4azyNQWX35zUn4w+77Z2OOTf7aXu48FJ
hmodLIFaNbXaMlFGv4EezA1+1yz8NpR9OKTvNvbh/PVOLaIFfMJhSFjW0SoDv1pdWSu5b44PDygb
xenR+JL8Zh9/Mjc/HFKmLQyA35pV73eSInhmErbbrIMNJK8LIgc7mj1PQt7HT7CRVtNxcg496QqL
A46H4hVcAsvQ332Pn9y0777GhxuozYoktTGyW8wY8QXmJIiOxJX/5vr58SnJztKN84RtjGaK9mFn
dW2PNubvgqLWUWFAbDc6x2Gdl9NFg/6wSHqgYn5/yL0yKf53WU6/OeA/GYTffYUPo5MsvLbxmpyR
Ij2g1xAany9G5U++CrqvMmQtzSSSmjlL7L/unv9VH/d/1qS9ql4LPByvr93Fc/X/QafW42r6L03B
D53ak+a5+PL6fZ/28P6/+rT+n67j+45Pj9yn6uMrTtdffVrL/ROJLZMB4zHevG/UuoJGrU1Pw3aF
K5Q2XK1/N2od8SdTf6M9Rx+GR6P1/6ZR+2GiwGPScTxDz1fS9eU373A1fTcEpZBMm6BCnJ7l43w6
KKpqQSdKaGMSQk7cRbvMxfxZ9ma4LT2CqoonlYzEQHqdS+tsWciWnatxRyvwtyuR908cvo17WLbR
RkbZQJXuYw/ZzunMtmU7HBUk8QJ86QsMn90ey4B9XaL+KtEw1ihKFHUQuZidT5kN01pDjMzs9bR3
YTd1PdlFdBrF+rszvP9r3PxeNXI4b989ob59OaY4Dit9//DPR9VIWbtxGdgpTQ5aLEdOq9yVvQzN
ZVB47vH8OHZ2dJkoP0cpM83rsLKc25S6SuHeD9VQXvZkLmUTHH4vFzvsPoGrcZoHByiQIB5F1QmK
vLYNz6aqoZQ4Rj2RiSPFn9luyWoLgeuS3KEmVPOWZ50NywHdPuRY9UXl75QYo6tvP3wfJktM0QQ+
QO3+5iB8eKYcDoIvhM+K1GWFjRjhw1ijyl4HXahYG37btB0SKVSup3GB8mhKc9mMsLEz5076oUKr
Ks6pNpLtPmbL2be9yVuyxbvAb64JiQLzHombX5+mb/Oi/37q8Q01q2UKQ9RjfNs3mhvz++s77rVJ
ogY1/jy4uBVwmfibMIR4UDnLRSkb56Qy3rq2yQGL56i8pClC5ogrplXmHpKDshnmUybLy2SpyRRp
wWWgEZzPi3R2b8HlvviNvsocpFpN3Jw1/mwuXCvbqzQTEGCiTThCMooSXPbpErZXdOGhX7nZOmlB
aEayCHdtsqRkqSTq3hbFdqkMFOu+k2ehszQ7AdYgVJl4qaPlvkWve9XRifJsFRN6RcJphdbnxk8h
BjkhdqIqoXGo+vxO9cvyl0rnnUjn+yve/eGKZ3btcyS1w6CFrOTDExSbfpmPmh5QFDVfBzvrbtpD
h7aFpVwus9jOlbsPClHsKVQjRU7L8KpK2ze7DsarHmNflnYlvAIf+V3Q4KKxywbiif/E3+pNP8/N
RWqil3Ip2gsxtcRvDTUuwDHFNQjUg0CmkCyqf52OUXGI/CSDzFFP0e0ku+pEN/3OcayrLBh3Kord
fdgcZ4tbXrq4n4wXAGVV9eNiaH3Tq4WNNxFxMlaknnleDb+HvA0FwdLo5noYpuKKwCHQvDY+xCmu
LqO2+Opn033mTWIbun24+82lykT63ZhipK2pe0ib9TXLKPVD6SX3YsoeLp0RMZKOPE+a4JWO0OFJ
XtepcmCmLbBJZ1diuWjXgYz8Y2u5DFJaRGG3i0uYAZbQitgV8eSRDuSS53pRuV8aAjMvgiiXK4dK
7NFMOGcS+wbdu3SOekHw2FCJlyYEk+VOM6y1SL5Fhxt5wfs5jRnuyqU/XwQTxMhNN2kBWNDY2MWK
ysdEUx9CTsklCxKWzbwLoXVDRjwBcRGsQtPAilxK9wa3ITVg+0hiMa7tRZ9WpfQoYyX3TWcTq1dD
WDlOc03xwqWlWbj5JcBLRAXHTZQovCbNjYGtGUdetWbqfu7Q58TRSN+/vYny8bryDxiWpSYKlXWg
E6hjlXovWZJwyrLbNAo/0zTC00tzGpy95wsMH6G4b9Pm1ojbpSLwGx1TsKItehQtfQ8iNLnO9fBc
zjdt3m36hWG3TcV0lWN7GWPnk6B6ZBAq2TwnADuibLAsTFk2zPxqwBIxxrRJhtIF11kA34myQ4RF
2RbEH15IG1e5m15NntUt+2Ag/yUXrl8B9NAVCUF8CUYB8tmtmCgE7TGXc2eswCEEY2mHm8qznkca
oCdtM1+l6Syvkqr4+we194bjZ67KCh6SGfLlQfrV1tTANidHOltnCbO1H2JdayNSmXo/Al0/h8lG
1cLdoXRG3V4Xe5fV9mbs3Xjj9hUOI0/h0jG4JVhJvEWZ530dfdry2Ymb46RqLRFdffvhd4ED0Zaj
fMDGKzEEmNMCZDS6cDQS9xaLZhVAHIwOQ25J572aUufVST9XZYieSuYVS+s5JAYse0z8vnyKXSRj
aF2cT0Ee491w3BHARLCWRax3vVO0RKTCtaN1dNc2lgDh7cudIQ06c8xdZA+PTl9Nl2LQ8j5HAJ8t
6tyweN13VtffxXShpK6dz2ldnWDzW04QyNSb2grbe+vQcZpxbTGhxzlfR9F+4Xnv+5173bjdcjUA
5urCqbyse4KyCOnBtQnaieHTO/OHBVyU586rg2gBqZqKIARV8rbpwOdGXEP3ThA+T0aWT0Etrwlx
TfZKuWgfrMHflkUPSalr3r791iaoj/56oaaNWow4MGxW5Edlq6ztXz+kdVkr2A+MHa6zjg73eB2D
hMlMcd2X8V6meQHNuK93tYPopS4i/7MfXGboJI7tqiM0x1+2pet3V12rKSgGJEo4E5wk1UpwTvaE
gDseYF0Zx/bIkzz8cDVeWwVibdUPJZrhuu8u/vtHK4P0dCjB2vg1J2doAxhy6fgQtLaGlQP0Ni4i
5PtDTdSOEyFwzg5eNxyVaRTZ14nNDsoQIpHMeqjBvvMpFtdW3L0iC2hOpji9Lsa5uTJ5rUmpdCwM
BmInaiGfNRpXjNAvce0R8dEtbguDto82jbJT0nUdd+uAyP32WxFhOqycedr3yj2xkqG99lQsdsng
XpR8/HVXO+dt3HXYoW2CS9I5hEpCYlLTl/JU+Mlbm0t5mOCUK692P5cxuZoz7pjCceaHisYjqNiZ
qOZAM0Gz7b4lS5Vo30GkHVCLYT610RoVVpvkR+4y3rQJUMSwc+wNfFEr83GhduOraNqXWI7tVaSY
rQi3YPYobShBHhdeUOXyOmyLbTU1hKHEEC91s/En2d7AsLPbzr/JwuqmUAjLY5+48CG0u30z43OU
gQyIVsXvE3cI0avQOzZOgjkMOSt6NqAqPIR3EymeZxKylV1u7Vnk5cqHUYUkIn5wXbJuLfy/k2Nw
lpkxjB6ywZ+fThrVFXfu0NnHi4Kd1R1+TfOUqfvimRssk69Dz9nLF3Iy8wk5WYRRYqhmHFj86I2R
G0GD95Pq/OX/cnRm240iWRT9ItZiDOBVoy1Zsi3P+cJKZ6aZhyACCPj62tRTV3dXVtkSRNzhnH2Q
exD/bPpKkxYGEjcNY3n0YyzRo/EoLCZ/1FukePGRMMTf6GDby2JpKj2RY923Gn8vpsa+41tOiUDy
x5sbAunpfd2x267Hm1XgnEnj6mMMxHBrrWG4hTWlO6oSgplGcGqjn8l7NvXBeS5BLANgYSFO8Xme
+tEcZyyKYELB/eWWr7B/rn/5/3///68iPN+bCJ6DaYf0qUKIiiKeXy1RZfUAmKpHJPDbKRT5flBj
FF/plPbuQ9ARzdnlwGdripddEhG07EnqTd6OmKwlp4GpZEBpegvVKpcRBLgEXHg1Tw/9DJozFfOa
N0jtuVRkKDMYJo3F7Ed39c+Kviezqn6XyHGeLbOEJMFFQIoW/+//v6eddvdDEQFv4SIh/aAHSpSH
QDTHEgqwJC7S1XBmp857y9qOJrIZ9l5SqUeA866DazSvKsDOYQThn2DeulvGE0vgFpxiwwE7k/A0
yaxhBY7KzskxhKc6Sw7s1EhLztig1sKTLyTfzWxBblbQRERo1Jztm0L1Oa929rr07QNX2ngrlkUf
6wixR1FEz51JQC7ZE5hK2VDCL9Dbpni59p3dPesoPSsxDA95LfZLkXZfRJafAvj/7vg2N1108k0E
NysK6kPbSm7iyKswpgA16KyuOWR6folpF1BvqfaWNv9054iP0l+anWtM9dS7HcTV2lYvVpDlu8ak
f+1g6vHQ8rfXvZuDwlyrDzV9D86SP0jpype8dLDF5eNDrHO2bjU2HjYyO9qb9jBE7bNNSbobpuJf
tNj4/X0AQYshyBwaKlbKhlulm2v1Zyncv97UZq9eMI37DKhVKofgpObx2o892Eaniy5hVbYPfcnV
RQNSpfAO0in8ygs2Yp3Lwl434xPKnvi8dAiBlrY5Vl5/87lIT5Qo09VVLZu5EZ9+3IFXwYWYdZif
TQmsJ38pSNXN/F++KVJC+MhZCnNKxG7ROaGDj95EFDaxvNfaNDGxMcCx7ZjStOovU1aUb4hCLmps
n5Vj8bJMxL21C9HIiU0KjCzfCycNHhTdNUGAKAoD5b4g2H73eOrPfHaIrA/oTYF6VPos/Tk/dTDg
ikM4wgJLGI17BaCoKMB+bZbxO+afk6YjUJ8IkC80rKUGJmJg0+pVuueyEUosRNrWnpWOAQRcjwi5
gKLm2pAD382PgmTjnb9g87ILQRC9fxjCFQmEjKucJKwGFZy8mGiqGN/2dUhv+eAkBzcmMsdZzeGI
pM+dF5lj2z6i4EYUp9LnKqynbSADYGX0MN7wYtIR2JH5sQpi//DUJjZyYc9B9UFxt5tL0s4WyS1Q
gpCw5/mXXdrFzauPloJX294YAoQnpoZwT1p+lCGbnuWiyMX1urOG/aFdLHUiX2s2mPnZsMo4m0da
EW7D3jW7/ixRAe0Jo+5p53eNC3Q5Nwl0aSu+swjjSrsWAkQ8/AoaIBNBXf0b5vTqiza/Ggqz3uBZ
dNd82rjZ5V0fQJuwF/hDf5e421lpZpPXsrxmaQDYrI1gfgIvTDRInBwAzACrR9U8luHM0x5lRmyS
Ynp1BqIkg/gr5G7Z9HmHnzUEhZU47UdRkXUyxhbM+IwypuxD4Na/ei+e+B1gxtrqi86aU3IiwTpX
qFKq+V88I7qZJntb2857UAPVKYq8P6O9vQx29OxONngwL+nuKugwaRlfkt55CzUkxqkNkqMka71w
wmCfu+Jn4BAB9DiCRu2p1mbnq/Fcjcy5+Mxn8Gt+GwzQhRcI91Zy8BNTMTJeTlLoae1Nx4e5mp5U
+WcSMLfiqn6cy28LkeqRus681I39y37D0+jdxRPSpmyBHRMrMiEzcrU6UG+XZHSBOshoN4QqR7It
HofAADSd/7eYL99RNKMVwhXsSBXtRJ7CpnHwkXeId6uKFqrU26oj5XHMpNln2rs5YAC9MmN7VwHF
r7sm4LjUEBWclVcEAi6sGvtalNFFORADAHYchPSuQTfIU8XAcBh5nD3WWPRG8x4jPpNGciDTVJuH
kKPeFnLj+usSdp7/FXl5dNPA3Psax4ANOEGG0KaUJ9HkUUwWngU6eI7e8tp/mk0H7WLw7F3Txv+K
edoMswwONlqlY/MauliaM+3+Slu7Q9CXQbYvOE5TyDCDUhs1O9Gpm1emJOGe9oKczhWp2KW0mNXS
vcJdA3G+oug8FT3ENeq1xSnQlQQFXP7+VNfjcKw7ePdWEr/EY05Sk61uVpkiVcfYso/q7wlBKe7/
CKB4xtjOEFdgx+UAYt7boIpCNkdWtRTEz9IcbxkK45WMMoRTC49wzHG08ZwE7zOXt0iTG0q05Swk
eMigM3f9yPmfDXZ7xGTwG8lWRY4e8YaBrM+VgjNSx2TGMj39yZktIDgPWhSHFshpbM9WtXAbeOcE
q8Bz04lniirbtdrfyDSeDR2c21YfrKWeCwWp3zMBK7iwb45zRDUSYUNd8KRcVMUgtlYVyOWJZmpB
obdI4k09DcZllGSYTFyNNFQ8k9hABmJSmmQlEBlS/PJwKC+sHac9ZZDXxppoZHIaqqQyd5k2fyTu
Nw4EsPwhLCA4av5OReRR1/4GHelf9vu3dCavrFkosYWXYlhuV2IrP/maauBTfu+MR/4XTwi0PkDQ
SwZZwGnbh5bt1LZsymIXFWTwrfOIRBDdWyJ1ZF/PP0kAJTONJCQkscm7Kc/lWPr388R3FvQztgo7
gJoeQIjs0wbUefDFUADV1/JLOaY8VlY1QLq1YAWFZE4HMIsU6R6Tv5DSsdR3XZCUtwbnbDd8lCIF
UD+16hAtwXOUUCan1HFb40ITwvZLfxtASegkuQWJE2yBm8KBzzAGMbSrEJo5+JZtPoNa1Qy+nRxK
d71Gx64g2MwfyWXJ941F9skUmTtnzMFD17TotM+7PgLSPNgkC5Cc9NnbZCeO3TfuFt5bC145vqGt
l7XxoaNCN2apSTojVCSevkZrV6bBvzknbS0Ytm2RQROp7tveJ2NOvIQLCGBrKswW5wdBu8QMdyI6
yGxy74fgo3KJxwjamt8mIj2ctdxhyJbtJPPVgBkn8Gb9o8tg4RZCRk4L5E5RiaK4FhwJblMEcPs4
yyaYFkNxSRHnA5FPCDGeGLEH4GxZ0a3sOrOK3j2c8DjP98LS96WiZ0HwyT3mI6n2zED+ZSf2dtOD
TJ+T7M5NgnuHKaAQxKKs6wasIMmpGIkTCrLqbYJ82quFRJXK6452RjjXlLV4GVZEytRBaDvi3FSH
qeZTN3g/aQogS+SxuDAW7kcOUsgrLZw3psG+3Z10RJ5U6JiPOeaC7xo+u4EcRS+iRcvxQM1diBEK
t8hmcsXD4hfTzvYGve8dKqNycOc9VKjz5PBWRB1ouQowkIsPjQtuHHfV+lSKpjb7yB9/uaAIfLf6
1eRKH9rG4icIsJJU0r9koJvrkZ1DJF707Pjga22kBmSFLZCSXQUwNVgPNIbmvotv1IvWTD6ttsWH
CLJvBNjDLoeLUM8huXLyPWswZzdj0+1pkohJ5BsO8Hvcpe3WstyUqyG5+NwPhygxd5Gewju/QSY+
B00L3wlUDaOvnexJLVNiLetsxtypX77oMTlQnELgFbF1KSFL06uW0NCrCDtERKj7pJctPqARs/OM
W4UPTsqUXssYRqfRslE45HDrNzBTGvkQFe6blbF4hglgUbqFzaW2sQIPDbQVa4ApEIbWacw44zBk
8g7h5leGvEKRVi6/IACbxONOrXMQ6AXELp5TKB02f8Ya37y40Kcs5b0KYLRNDlFRqqbVlYBoU6IA
Qv48tEZq+ZKMysktxhOeNbJGKasf2B7DQ9SUkAHG3dzj37601rIPwOrVdnql0mcc6HO0TyGh67ol
cYaDb1q4Cckyh/lIAkRHFLTISP7MtaCVzXZ+N3/JaHqyO6YrKTNdJjHBs5rNYxaVpzywgRBZrtxT
b86JdazcLNx0pX8RyXBmSQAAzAVZGuWd2gR+Dl2GzdTBEYt/ZYy/p519RdGyME/jLuFRktI6skzD
s4PZZ0u/p04WtojN0hck70ZkA2AiIsa0BDLAArsBkrE05yAErjikHIBs6+9ShK9306B7KDnDDp07
rZiboB9oI9zZdh+THWA2dl9UJ1/LL8n3czHeAGB3ZYQ0pD9bmXsxRNqMc12cegVg2JFfGvf3ydHk
NXai5qW30ThbDinm0fzu9X6wCzuiQALay2TgAMaqZj3RXuZoudvs4GNbwpIBPzB1rm5T3rcxQSu9
AGPALunJiKdyMZAhlP5JBXgJLbJr4CJlC6ZvK+ivNAe7Nf6mja5xxOWXje1vZRObjlb9SqGxMXN7
iPUlG/xPJbvfYQkBBdrclMC9QqSZhX/MzP/kof6OxHwfDdP9AD+9E+3rIIM/VGO3kt6Ti32sxD9w
qBmbga+OB1ytOZDp+I4DEEZJGj7IGqHNsP6S0jSvrHgw4SrEmBOxnsZeCLtIwq8Cz9+mR1alg+If
bpDbLGFqQNtJmmuXBPtxBlgCoYtNJpC9jtmk+NNNxOyMDmvLFKKJkwActpvb/Cc0vE91ZT6cehZb
SoZXrWhbgvnenSuywCgXdi6JQwV1GS4wfs0ydv5mPqLq2HllBMZzxzmOxQhiXUIeh5XV+0zwQxZz
tpsUl5DGZTnPg0OAF8owhiaytN90a5jv2+uLkT/6T2PbEEqWtHhrqmTcYNx61aF+tGpMRx2V7dRj
IYmL4FBEI9HI0n6pyua9CvGkYC679iV5Q30EHAEDasqN2XuQdiFGpon+U0r9Hubg7xgyrZefz7ky
viTQaC+Ba91lziAOHvpELhIMP4njqcNgYVkeg/Y0ASSkxXN+4hxyHQOXZWNj7pgUedPqTvXGZv0F
U1T5IcnjlH7g+dK9Rh8HpoGsnpi5UZ99s04iAS3yCTdWwTppERogFWP53ZyXe7zjKC176lIrXO9X
MvKoYu+LiR1cw+2C0SPhtK8ozavYJNe8bv/pJblHw3ixbIOFLnjXzM/5eVAJV94Ey7hMIo5qklWy
QBOu0ZJTmbktiVfe+NzJJNhlT7PdDpcqhYkt+bN6BvevsvqhAbVHBOmvCajPPEXq0VYrtcav/k02
4wS7/J3QnlKcm8+O/hTasWCKwZ4eKCZJKROzcoBW9bbQOZIbZuHbVNCUtx75uLM7n2uVWB8JEVmh
p6jBEgtgupg+/GmEYDTDOGuzNfGIEbD09G128w7Io4afE5DOplnBPqjxjbs8vVMAXPHslaH+1ipf
k+PLm93QX6Vp+S7VBPPXfW+iwn4ElVZRq/ZckorPpMoQik+zIV0FFQinxPCeSdrXZJwfmWbnxyX7
7ffMU4eedLE5I/mHLUTYSHqiZMp3LIx5yFwlH5DR7uqAgFRc67mevu0CQgUjkE2VxmLX9NlL4vLi
qK4gSgy/1ksYVn8VoMJFVstnAcVPrGTXEGZWe3IZK0JECWHQFJ9mxvyu+xddBZgpHLIFcmk9+UsO
SG6gDPfn5KbclYrXNrfWZQGAN7jZgljueUuJmqqnU2bM0Xc07b8iWDNtofdZXQuxZ5noBEsSsZe5
wMPJg+WFhGzx0Z9isTp+nOk6AnQRw1vYttPBKZdg4wuSRXQaM1mIKJZGvdN9GpITT8ysZKQSDagu
WBnvJMevn3S/1z1j4n96aUfqtE/U6pzijvStDxka4nvdai0TXRSF8Y/O4vaunq03twmv+GTSM0t3
opQIimybCh6rdfGG4SThj6bQkWRn7J3q8dKSY9GQVNOx89uIkNajDtPXZEg+qxBVuZclPyljmcnl
nh9xuIEZqF4DKlXbea5XAI6/cBeVvtkqDQNlCMCjlRifKsZnJJseZgdgeUTmZ+wS4cYhxJdLehfD
Z+rYLxFS+/MTx9sRsEwtb21J8gqKnk9fMbcUFyf39UZIqOPaY4q1NHeR7CYSEaeAkcR0cHX0Udr6
TyX79zLqkBPABFKMjrYmcgnkzrunBt6KyXW9y5OCzgIEwAYhKIzD4lUk6kZNuk3MarGxA1DK7OsO
Y7dv1v7JK0V2cF1iDgOPTd9E+GtTNA3lyJp2BcsTwHUILaYAB776GvbtSosMNETztENMNJTe9Jh2
DdOxYuHrwm69RMxkGg5dsxTlg6eKa9tg87HnEPTpSPaXwcbIsndTMlolPZdguHbjT8m4TcORtEFb
7ub4I8vCZ9x9zl3LSIKxxIB8dyIwTBZiIoYrIUAScLfjwQy22FT68J9xlSGcDASagbnfxz5LPkdn
LhleEHIrj5x5hDi8vwQZ2GuoVINO1uaYvzgM9qyMMW6pmDROUWueukYdU5PclrDjQ8IRVXRgMDEl
cKPly4eFNhulCTM/RwHypx25KSv8hTf1h6MhhNqPOXlkpLWJa+ezYq68DTT+x6I4OyF7ZQPiOncZ
JdmwEyHtWIwCxAw9CZ/4V7WGFlVglCeoQMUcPzAIbbiqloRgBMaYeOKTZDnl3xhASJ8N2h8xuoTZ
WTaIdZM+DxyJqmK/GoPq2GiI8zufaMIsonplIwp2j4WxKHPOzfrkWMR+BvlP6nEL22R/gyHAqgD3
roLOsDUZISqYlcFlGV5+WY9glJduoOtgl5I8TW7yPfbsy7BocmYIJAFVuszHVE2/CruBasG2Lwqk
PlVLeVZzVe8Fj8PJDObULr57KnwYQgXMsXYmJyJMKVLgFizQGQdr4EWzWb5ArCBVm1VLuxOjIj2S
n2TWf1DAjcwlYmjv9vCW8WYEDlUeVkz34uItJLsFolLFZvo9w30lFYGxIC/8Y8Hgci8LE0OTG1Gv
ELNbmpwVYchBU4buNW2dtTb+CjzYGONTosviODPj2hjdv1Lx+1zUAlCXEv1W+OipOoBFLJgM/7DG
uqZ2/FgGBnLX8hDSS+7Tmty2NvvBZrtXLk7u1LPgm2j/pfHlOYSz9v9/GihLlA0ZUWv9hyUrOjG/
0xvN+sjCingKZhIn46Z6wTX9XJYEz88z21G2LPi+O2fvxBqu6HlhJB/VRDrx4KO1wIS9GZDl9DFI
cZG2BPwkObFqNUG7VXMepvFU+7bZCZaovLzFYZlIKZTL76AF1pLaFO3wpAjWSGu//iwVe+CSELvk
W47xpaJ5dAS4jU5xB1pmnwjkBzn33m7oHQJCBuZfcRahhOp8nsiaQsX/R8u9I2yC6q6xW+tZis8i
daDRJqg89LAE+PKqo/D50DEMHuI+YGgmXgBiukT2de1+1fHFulF39sBNPiMHUZH1qpOk2kdxOxJ5
N8HzpZ8F0t//6yrJKA1cbJ6yVYyZSPO3fzqa0B6ntCCrRSPWqRYRRJFPu4h9733/2pVZd3G7+L6s
eiL4BqciuyDgMPk9Vs1TZEBcNONEs9XTy5eCt40R5j4OeFNws6PWaAyAiwzkaeVYD1P0KRVhIG5J
4F6WEL9XyuGxmtBxxOJvrZrwFPbqdxq/ZC25BchKo1PVC/sS2PX70vNc5kE0oc/IyNGJ0+esZ8Kh
7MH+LNz63Qrcu6rr2mOs2fh2Tz51FxnaE/T+pP1bgqOW4kORKe9qKg8/Ck5ut5ztkvxpcGRpNnyn
QUohlyCAyzP+SiX533qGKUp8UipER2M+nrl/HqoGYoJdclbnimyP2f/pIancZ9UCW7Mgwg3WsRXk
47UJgjsjWyiew/TU2wlsFVEvh9BYDozI5NwNE/ydxrDKXClXcD31bP2eS0ZkUUo9VdZB+mziYx5x
3LMgtgEa5uMp69Nk7xmzH3R4dsP4VA/Oph1dhBG++gDfjCyPfDoQuFdEcIeubr1DM+TeLkpJmWaJ
SbJ2w0QYW8NysP2RfMXIbp4dJDrwFuEWemLSTJwAzFm0HWVFkqufxReNDHzjWcQF5uR4KRViqGis
/L6JviQrxrOew3tMzETwupnZYeHfi4WY0iJ/cubsOPFgH2w458XCnq2dCGHrlwrvK7ehNjAZFzeQ
9+zrt8u0gFOOIxRxbXrQUOdL84vjimDjyn1uYgyLdlmWsN0Cb1fKyL0oVV7LSvOj6sMQAKoO4OL2
gjLAsxn3ioSrvaCmVboipsKUD0XtmgOTBFLv3+YCdm9cfc9OqjZiCC4ek7wdMifUUsyIt+M6lbVK
BU4V4noY6fssmN/s9jD3rOZK8MaFFcWbJNqrZuURFdZ34xTYoTPBJpaWLpMxVcEMDzxjdQGbicCk
sONFN8+ZpZ/YG7tHVxa/8yV6jBk7MaJJmda67J6H9tb6w0UNJSYSWyI+qVbio/1tTAFU1bJ3Ex0f
wmLaQdsjNaaY811iD5fFpw5N4/5qWzYEzTXZwmd9FbtkohNFg1Lq5mUpaewEmQmxfA580W1m25v4
M1x72X4/SGvY+JYXXhox5gChXUiLa6uqVfmu9XKVWG6BgvUbd+rfrOWkhuydY0Jtot7da1aIQIVh
AwSaEBZjc1jBwoKUefH9+FQZ1raq6LnG5ot2uq/c8oiBr7s9C7/XZSyaky/78zCDhxMl4aN+gR7O
odCtmZVvxjq0twhEgIemw4dwwTbVgHc2RY4Nve0NkrwEfU3qkWtkMxbPSwtmA1EbSCvX5Hf/FgQP
VUgi0rwkDH+74a5VZLuUHWcSsq07+t9tgtZsk+FX308CaY89gyxmSwKlJG+fAhsSbR//pjhbNpPo
YEbENWIjiq5NKrkHnMUmw8gPWetZB8u3xa5vZjJzfPdfJXLrLu/RF/bx1yRX7dk6OUX53ex9uqcB
UV6DDobLiLDcsB7W+E/rqSftQhhkkNkSUzdyjyEhOHmMkRg3Wme1hlqmMQ9tTDJAHUb38yIYn6CD
yQPCRYoyuc9Jm4YlmNNfUJ/Vsc7QWgZ3XnYXVUgVa2n9abPQQF8lRbsIzgx3EjoBbjSJqh5iAkRO
xp5J3sTboQ26Q8FwgICJ/J0vn4yN1M727ujfJowrTmPsLVNyfxsgfaD9ANvKyVuA2IGuVWVHlqMJ
4JkE4hnRAWbKeUl98mIm8qWQA4jlX507F87jeScRZ/IO/CpV+KGDZZtEqUfuLr2lJssjVSsEaaqp
ALOXyE+7XdQ1fyIQsHnnkzaqWDrJGSESAHJpwSvVS3eIJ7COqIAgp1pLeWTEU9vWT6Ia8cRE1pHh
sWZdWgHYQGKAynEkLohMPJUE18gmHLfGUNfX3Bw60/XGgvhynMmccA16KBeAGs22+1AEpH9r6AR0
cK9OTRb2UP1jBQOR0SJXIdUVlkfnRB9FoNfkhWCwmr+yF6+hIdUh9HgAWXoes+x37CNFyAey/5Yq
IlExTIe7Qnj7yGEst9TdI2PwcQ7ksa9qtD1egtC1NHr/b/BcYvaUf9TCYVsRDQDiowK6LVNEdj8M
I2K756qJG8ICeV19KfnaGKmJhLzPFC0gSDaAZfzMfq7eREqoW5hxeku269YE9Ngl38Ndi1M/+u49
85Ct7WqMgnofDstda/fncql+cumFBzXpw6LPiiiOrEMyjcTlbzO0R/aZBLeQJ+cQIzCCa6KCVEzT
5LMpiu90nRVwHZHfgqJpl/SSzUt8dXP6VmQ/7H3KhUABkxdM/ruPkjGjnfigqnvG42lK1oEXgzvS
PhoFt63v/JEs6JwQpZJY+hKmmczjBjQSSUtg8GjpJb+vPe6SFAMovK6HUky31gZ50ul+hoMiv+aY
dVQ3W2bjxfrBwjuhLOaelkfhM4p3yZKcFdlnmf24msRaUCMcWtn3rIhlLUPMFV6Y/FnZOcckjxkQ
Vr216VC6ALYvf2QXEvpNYlztj49tZO2Q3Z6tyq4PJhhuXBkcdOX6dflYqTvvzxxmK5WIF3pEgW58
g9rj3hrX3fOwvNU6IyNAkgAVZNnn7PvwuXpNVebs2dI/azf7B60XEEVtoUQJf6AdBT0PwqABfFd+
i1bBpZ03XA471r4xkCaGyHbzx2+e+/fa/4eY6a2f7AcxMeMwDWT0MEp/s9Kb4gwdbTH8mnVMqWqI
dvMl6bOijxXsW9g2KPU2WeyVu8ITaGrLMyMoMiQjXpo++B1nlJrYkaCvCFKRLaLp14G4bgqC0PTQ
8y2ZH4gfqOKS8jOqUnF3CBd+4MAQ1DORStzG8jvy7S/VpxZhNYbyoov3hUGy1grxXbI8Ooxi+Vgk
OgHDlAvQDBEUpmipkJzfg9GPCVJEpw/7+6BDdcUYCOqIk70nQ39wUD7tLN5PlbB+GWbzPoys0bCW
qP0NifNn4yQxjBLCNqVBuxcaxq6z7UMSzvJrXlg31+S7gBd6s8RD8vH/PlxZ84ujza9qAOvkFESR
2UP/j+3/O59aRWpNZIiuIPjRKUggCWyCNFVeO9utee+8+DEunGsWliFgH8Z3TRfct5jyWQryAHoA
GY6LoKFlxdvtOHZPVsqSi7rVpZhpWQfYHGzLmN27ZfHelDwRWUx+cB75A4RnckMVPw/FIZbMWXzG
lUWQC6dfS6RF07d/Ry7wXZpGRETQpg/x9L4etZv5EnnQyNUYcCuy2/FC/eH6XbZ3Iv0E0UVFoIg1
8zVQj1+ELSIZHoe/S0/TtbhVe5QcNZdWtudlCfF9Wr4hKm7gYgUCmbSD2YzDtYjSH5H230wLb9Ng
L7z3aIt7bwE8WXvWnbzYXrGOhpNyNwfCsPCFbmiQJZWa+Ajd+t+B8zq1gps7VM9stCBBD/B2omPg
i/QhisRhZQkixaa9K6FxJVPzBivmyVVBdow0eYvEkk4DiuuG9IedAH5Rhcu+tD7qpnmJWidk6rzQ
98y8/Yk8F8uMRsbb+yG/gaw5VqV8aNJ0FVviRi+VvuvT8hz3FMUd8TRuB88OUBdNYwyiKnabLVKC
J3tGWsP6+WTz2S/wk21h0gMxcUzZHWa+npRvqve+UYFxtGYxd3/fsH+t2RoJdhHgv4Z9XtQ7VkGM
Ti2XlDVFtHmdy4cRtZwe8+HewsPNY88KpneeTVlm27gmNNimD3GKfDimlP9buJq3rDHMLSBNkoMW
PjVo733fLXZ+bNNVxPKNATwz04XXehTfUgPpgmeMLE86rzgFqDKKYteXxQ1L1g3m4UL93jNFXF4T
19uPXUAIoWF6gkvpMrFDJhiJ+mJpGTXIMv2EnAXf3yzXvCve23LPfrS6x89zXNi6nfvIPdkOIzeB
T4FahctVRPJc62JHmmG9KQx0UAxU+VYNC2k9YdWf2wZ57GCNjx2y/gOicY4/66Qk1VMAo9Hle7FD
g5jXSHBgIIiILgNdF6J87WX8uEQWRQz34EgHNWcI+rm2le8NG6dkHeTSUMbN8O14izhOUdlszYws
fqQK5WqvbHTXc0qquh/9kumQbwurYexdtsHWCpEDFM5wHzFnOonAJnp4x8Ca3b0k9W8qsm/hIW/p
1saqd/WTdmi6ItaTQGFdkgsVWyvdPYRg1d3QENaJz21M9XzfBPJTJvVVVIQML8NKYD1Q7IFWIxh8
HA6RVWAkLJx9MZOPiVTEYFLpf3Wrsh+NL3EjKenIgerIJiJ1LBp2VTzv3aWeT0vz7nsNOZMFHzRW
gyfRi/FYhiNM9uavwt2Dfal+C6LlRU0SAWDEv3ix4a/SxCFoDO/Hebqjg37VvvuyLD0RFyWFTqv1
h57xCef9Yy7xc3Al7JPJeYd8+TFKydrOtjYmtbp7KdgvjWNKSkP4Hrr1T+YvX8zICaoviadup8co
IW4dHfEBC1GyjXggN5bhS5Ao3wPH2SYUbVubXL1C9qekHz6CMBgvqCJWqClzjygkNcJv79p6IaUy
9ieUUSrfZiq/jWiH+f/nfUQwJkdqQ506w7aDUAiDhSkK1QElmfmgksIwxkXWpdymo414u8A4B0Jr
Ribp/LB445jKCa9U/odxekLgPYLZyunm5Aw7GRc1D7UX303x1erZcRF0xNj/O6uaZ1H6xMBOTBlH
WW76uZ+3FivDPcBEa9NX1ofA3XTww/Y7ziivvai4ZJG8l63nP8QMU+5gtAl8TDDVuIwZIcXkQ8uY
Ip9cmgSZve4HRIK12IJ9ptIQPECAUZywIHVV0aoOAS/Y2JJI0ggQeiLEGghokLCpcunu4HsSZjSx
fUJjskUG88fT0bUYeKRJC2TKeGa0mEF14w9MSE93oaRQblUqjtV6a+MqLAnPCZlBRBPV+4QEwoMP
amDGruLjJ7Y3EJiZ3W0BTB9iy3U3o1Mzex3+wF2GUmV1314N87b6AeQFSV452bZPMh/zbG6RAZoN
zPUpndbyubbolSzDJmMo8lPUxezBqpm5r/8HG4t1qZUhXdenUk/rNxY3LJbCPYxXxInVUzapa6YD
qkB729Xmijmlei6X/HluCv8Etu9ltK4mNrdwmFs6oPyclXO9m5vkSM8Q3ndt/jkhbrk3Zb+v+/Iy
lwuPaZ/ZB/QWRBS2BfELvrI27SrpsbwP4KzNkXLzCDNuj8HwYWanXBH3VxJFXCFs3Adl9jaKMuZc
ZSYTvAe4wo5VxXkd5+k2SgmVSQrzmCPt5DDqvkES+zrldRTLrk8QVgaQV/PUGXc+NkXwyJIXPa//
4+q8lttWom37RahCo4EG8Mqck5LlF5Rly8g54+vPAF3n7Fv3BSXS2lsSSXSvXmvOMR9pYM2gP6xs
gf0zSuTOjNORRhByr9GZzkMvu2U7DF9zrplyuqOf+IeeZvr82X+YJEjd6QRx/zn7bDiFqt3CaSDE
1aVh00bvwxTWa6cnydUkf7p1TnJAXJU4+b7rkNkwtFwHQdeSqFNvgURHWxsnG0JTmwi2kC+I/yQv
F7UoeZc66dkOrX6a70F6ILYmnFqNUZ9aOVlQnkZEgKIN5Eqrnobta+GRL2ha/K0NgCHFKUqpqKHP
By2w9qhAJ9qxQ5HuAzPb8T0cIqOO/Gpb0qeZ1cXlUJqbRLDZR45zLqnWZ1mMeSjmsUDRtXeg27AX
vH6elpaLkDVg0WkYJeDohSNeHMQVBrUrOcxt6/3M0P8sTU19YnpxEY0P7l/bSuV7w3hNEitR9qO1
TVrkA+E0njXyUVNozcQOhzpxdv11aK3FIOH0d06jb1zbf0mTWO1lQX2Ty19x6MzJgrq2gegzx2WE
+xSv6Doq18bQ5CtIFSide6im3HctyTacMUgRSf3ooDXhLZnckN0xmueVvGGO4oXGDiYuefFL760/
icS0HNEi1TwzOfI7oa20jGyn6OBzyMeQ4tAIGPRdbRTdEeXJNnOz3yVu9f1QkQtrimcH8zfOiUdD
hbep2VqhjcMK1dpfhb2aunm2Xtk1suZBrDuXVLFkoEAW9EiAdr4yR8OnP88yy7H6qtIcMaiLtkSW
VCcyTdZNSP6wGL8cg0NXiDdqUaJKYJowflpFRUJ5UgF6xaPhtYRlsjPvLDbtvMHZkdMEX9eWWy2j
iTljlFOeWUnoHVMqTSz5SIADbZULmGIWUOslYkK5zXqxATjgkwBWIB2EQkVoxrSZanaGoimxK9VJ
x9hMkdJt88MkJZWB3tTQ81/8NNMnudCfYg6zw053axw6I/lSAT9tIWR4xtuSFGgajdj4o/llvqxJ
wGTR4bM2bXWSS+j20V8iMgQNRb8p2uCtrdTfIC5vCDD0IUIkr3XVZQqgB7AqaD0CU3c4lj1niLDC
iGQSFM9YQwWxzlynOeu18Vl0fHh0vm2K2pPw2tOoGdU10QiuEuQvLuKm+iFyYq8qNyQuTZAcmbcj
ezrKxuFVUOstkfODbHLKh8G4YeuZNsqL2HzFnfcdSTPYm/imOAsb29GguU4zFfdh3zvXKJZHIjac
HY6HTw3pGHIix4guMW2QJfD2klDbIL74gpHtEAc3ofmWudMyrC3V7BqdTEeRAkBXJYbNf80UW01M
1oTV5byvbpzd+w6vSNPpXx0HTZpHhPVVZJOZrYeA1yzvvec4VE/xPTebszeM5bHwmrpggxlfQd9o
TPfpjzCqPbDFljvNIyFvQCc0kj0K7zk/kNTHBMk3SCVABAFsvBpSizyI6DuNgXJb7jTMJ8p4Jy3k
BVnTPTj1VMgCeoJ9TRH+LGOQ6VNvDleFOf0SN/InIZegsU98lpO9E1e/0QX6+9EayDtytRszjK9C
DVhq5ked1S1Hy3CPeVzo5zp0/U1HZ9tjsLJrMLSXQ49o0iqQZlW0cQIEt2s6ICgU42hcdxMhn2Cd
iYYzLT/ZIYl3N0wxxqWIy/wi58vzqw5m1KHqvPN/z1eaSaqXcpNddOaUVb+UCovPhIJ/2SJ8EYhw
HuaAkijWh23dmWj5G4Ngn44BYRCQMpo0VbAtXaoHVOhYVEFCrFJhtDcEhQ7WV74P5xETlzj6VbuW
sabkF2uNJukCu42DSzH0yJqn5h6cgSBZ+LiWC1W8SFnrEMARYKpex3RCLy/n83dtW6/Ek/2swnCu
f4zpXSYMDHQRhxczK6b3jNWtD9PmEfa2ejOc7VPKx3gzvEuwHM//JCde5dSPLph7oxofMA22RmER
w2WhQoQoLN/+n4dsexettN+r1ujuabWXoOAf1nxB0JHvEft86Qgl5NiaFw/K0FGO/bbzB2Rqwj22
mvIvbdrYl05KoBgDBGlUmEePMOV9bOjgWSepFkFKPE+QocWf7OTsEjsTlsI6AmW1jtzxvLAD6y40
JbKQ/+8yENFy7CIHUZcdTms8E/QoHRKGMOWZD9jY6iJstXPLFCR8WvW7UGXJW4G7PfYG+Rh6PXkD
qHIx415eXScJLiBo38uRN17prdhVjTY8LEgs98z7iMdpeNSjlSzNdKg3oxHZZ83IsfRi5qg750Gu
OWkEtJ//CO5ex0zSgwleZh9PsbWwSyfZTMpu1oCTiF+dpUw2upF1Q3WyiyCqfxYRG6FTpR8YzA55
51rEW2rokYNQfIaYxRd5lrJKYTNdjK5w0dfVzK7C+p5I5/eToYFAb7b5voVxjlEVSIGNkZjW/+gi
uYxhgO9K8O9kOJr66Xlp+BD9++r5UDACIF222AmaYTviSl2kUCiRSfJ4c8fAPzsu0y4L6cOqNYnO
DYQeb7BGEEzcqP7dKKsQTXRLbqjZrCF8t8dUWuX5v4vtzdF05fz3ZntgdgKNyP9e/Fme2rv6uUI3
TBLhbJFHGVtzNIJmoExJ/OE8UzJni2XSN80JzdK6RVpyicN2/nOLo/IZOS70HCMRrLRwhTQqCU4q
rXdY0v2dKUvroNWBcNbPL7tnUC1tv9oFGCH6PB5ZBNkgLHAsdVHfxwT5XVaMKdFRbnXXlPcFRajY
CtMhyrKfxDHSfhgF5IS12/XeGxs7yVfT2Nw5sKFjiWZYEJKqglT6IzDibKVrNGf1wdCXuZXFV1vS
O5uYOQh2m+ckoQybQ4pbeaMnxQlhffttSOtsp6a65/r0IzfGYklLR384rG/I0511Okza1rAugOiS
d/44IjmtoT9Z9HLTyPwQcavjWU2wS2gELnOat5ZO5v4a+iA8WtjGGS6MjAo9Y9Nl4bjvsBBQNgQc
Y9Iin10se1A/yO0GYV6LInN2RkolnmLrW9pZiv5ufh2eF19HgtMSo1qbOuXHbBbuDHVGUW/szdkD
7nv0aMMQex7hEfUywa9C0uTnv8UiwT0wDTEbfJS8M4GhTzBTYEoUBSt9Krrl853XJ4KcuojQdFNK
BP5Yicojs6uq3hmVeI9xJjH8kumNQaNJ+LdXUBGpchUPEo84UMSItJu1MwTDUcd3s+znjmvNeBap
iXtE6+sdhYHrFVQz0WSGjkU4bh8IyANEZpb/QDG3HwafDdyd0nMeaIScaHZ41FBV9K09g7+3hbqo
SlT3f5c+L66hnSMfzsjA9spbTw/kFgH2o58dkik1TZ+qUHLXWF62NSj96JTZt7S2kfTqbY9ieCpO
E6kqrGTDPipk8s4bRciZoZHwqiN9TkqySaXU31dm2lhHPyynBbDE6DTkFZjh0fyMi54GoZLAUjv1
Wim/eyvsKlqpibqyMeWHCCu8gmypZmZ1W5AC+QuUwNd5shA2Wvtux7R7+47YQewgP+Qg1aquCR23
mugdtDkIiNF4qUQfXhI+RD68l68pMW8R7dq9L5juOHEff5jUWGttrAlxxGPnT1NylJOTcBB1sPVC
2EFpzkOndModzPWdOchlDmxl30+cgZC7s2rneGTarMNENRqr2LatW16a9IT7uqJ5W1bbFiX4JUHk
ecFEwu/S6n9AWBECGDEtVBwRVozMAZPD+sXPRTzEE8cUJ45/o62Ho5RG13ayRuu1Cge1dBxsW+mY
xqdSS91tFdqUSulwNAFwrbkdGWpFzXiJnXfMi/0504mCTnpkommsiRN3Ye0G742ea2cK0e5Vai2H
6uIO49FY0zCiNlGBhaln7GOCx2oCfJ/wo2RqGa41vyytsV7M6E/fUvxaNKYLRBfQffDKGQghWScI
e3dTgrG9nHCJGfCAD9U4/lt8YvAL7YwronH4StOVVqLX16hxgvxqClTnudQXKMDGnwrJhyHdZF3N
R4mhhRM1Udod+GgmJJ/7LSkOfb8P0li/ZVrzRyTIsgpfilMV5joVY2W9GGVM0Hs3C7PANphYV2Gh
4/Zwh/gANiC7TVGQrDUUNij9MRpYggwqYoVxajDsGvUsPbcQI3ZVKh+dge2oBvG/rfLOOwa93Idz
4Ak2ZBp5HTAT5ejQYXKLMj5zMdGSbN6HWP9zNCYLLGTG6vnGek73kHqPD75Mp6OnRrnFPEn6prDl
mgWbyO3W5QgctNopkGM2Lw60QfV6PA0mFVhEHGZu1sXv2mCT9zkEPFeolrVwQwX81xChuwoiB1zJ
RIQnulJvL4KMPPAsJZin7zFAjDVG7CD89CFcvOQ+DWyKP3tvcz5Z6h1ZPs+LlkbzSJgVOnp0iJKu
Tu1y4GLp01yZ4BQX1kokiX4YEjrkBVS1IQBcIWgJPhf/kZzlpVVzHzgJUgvfJXD5eRmMkfO3m2Y0
YVzK5FiEzOkrzdoGZv8DDQfmsCpgDXEt6EhBg5aZ6L1DwChxPaphOvXzZWic+tDQ6rTIrcKzbtnj
IZpberGMLorendKoiUi8QWvvlfVi0FV1KKL0RwKj7Iy7JDtkaH2Iflc6N2mQ0qsrOzZZFBQWbr9t
UtfTZcznMrr3b8B+3G3uC/Pf2aeGAPeWAb+YTY3vwA2scydUfc8mMJNUf88lZwjqg9U25ToTydUb
vWZvyZ7GYFANF72P0BOzFG2bxnG2GrpXfTF3j2mHMYrx0njVxmLctX5BMpeDWb2BplfwXVtfokOv
skyRrqJgZlN81F3UnNxB9ZzFkpeUhWeFoal/p6ApN0k1BXSnFCydbjxhdtG2hVdbGwwg9qNzWCCm
eD7TWyGHTRWslDLCrZGoVeN1O7Pqggf5MylaPo7gkb0kFKQ61ZUZbORMv/j3mw9h/3OYV0Dku7fJ
MqgxRw44oCMCQDtziachDy4jTG5ZVQwrfb5lBEaOXTI/lEkXbEctLJdITbwjX5Ro1uNVVWYR2AtU
zcKqWyq+HHZZ7aHdJLMhDXUDmYY/bRWZA1RGVUzyqYr2fpl95MB3IWs68hClKjrxf+T4WxbmRbcT
b2UnzYAZKH13cMrtcAsmHP3B4DgjyvnCm/xzBMHLVcmp6z/7qbWvVk7/QqdT6WPUuz7vOQKzxCqy
G/vsEdByCHTjrYqMQ68N+kePoGrTtOYLJtrqatKpNpQC80VVuuBXG24qSZNVWeazihevSIoCWaT+
T0JCYTi5hLI6esmdyg1LQzAaTs+v6uA0qK/ZCzQpP7zi+lI3QVl6UzGqvjI7DoknkPn879PI4wAz
gV0jxYlj/GCto7hKD21CAHQvrXw16tpWD5W8qIbBGCcFuYs6V95EXW5GDmdnumjbuoyKEyFG9RUL
gne0q3Zn2hUlD2yLFeFrMXg9Pz5raARZzlaTHNWrnnfOEdOPItMy4Wzf2Sv2unXqZuru0JXetg1m
gUoVBfPK0DuNVlsejanqbk6Up3ugrqDXOr+7PS+lkGdfT7/1ZLoTB8TMm+LSFcMtgdd77MYaDpWF
0sYdi2OommMeWdmxilr3bql+89wM+qksV/8+q21u/oBtdjU0Pg7EksWvpWXzZviGs0ILbG7hf8Z7
6ZIpMgCAQtc8Qieq2qVT9NbRaBPIOgN39YT36ZgXgpG5W1P8Qc9DLmlkjyiftE+6n8wsLOVvVTZF
S4+Eoi1BHbOTqvIvz4uSwr80xNwdqrjaM3TVV3lRQXeJerifoRwQaxiRdufOo5aIvYcrkOiJFq1v
bk8lA0M801EpppXmu9qaUOX4Ic3XBGAcCm/FfggtqGFKujVyh2ZKUcaU0LEpjq1g5BMJ9uqKptMY
Bbm3CUZNEYVEBFYwf6bxwAJuAIFB+q1aVn5VHwjRS07DfFFt8smiMLDlhPGxsHPygYs56RkdxutI
1dBaLSPSwak3Rd+6O2w3d0UczrE1OAGaSK8PNd7TRTj/JDmL8Eq7/EmMWXq0ZBu8hLjNl6WRBruu
6wDZIJ7aIhlCmavb+NhpNW1sEEBIX2Vy65V56fzEWlsBYVOVVyc3V6jLEwQVd4Rxh50+HsMW0VYe
mvaWEDoGkEkNY63K3su27P29ZRUOuoouX6ZNkh8Rifmrzp36pcbZaVG0Tbcp6JxmuZFe0tTq7tie
iu2MhkE6ZJy90LrT4qlf5EQvI4ySb0rf/jPGm9RrSQIQz2VnBaSkiZGzl5GUB8K+/hJCVp2aoLRx
XDC3Yr477TMPpVlaiWAlRqe8mbVub3X8mYdKBcAuRl/SedeWWpSl18wje0uLDIBdleMsnr96S0Ob
NmUSrJ4PMdiwomVkRFMKYP3uOfNYGQfDVmFr4nc64zmm3W64q7y3zGMs7Bz/tEQKSyjmWngSbqrt
yQvLLuiHEthiR7ot02StvnUNRDHp4/QoGvddmpQVDac90PoO6oRZUb+URqVOlGvqZBGJuYd1/KLK
fBd7bnibMuG/yj5gA6ojbSsSJIO5mKqjHpBlHAQW83hHrVrdCH+gIgVMgUDzQjjSr0jV2jq1rOzW
28H2uaBqYCdjoXoaEPfC9/Wjsqf4pAXqjNR97qfOf2WI6cRiT1lpAmHI1Mr69UlXKpN97w7mBVKS
eUILBmeCqKKzaYTM9l2mxahSm3K8mSqW19j59CwCmhZVv7QNTe2SsL0IkdKxavgZGAgZunB6oaUi
5WGsj0UaKdCReovJ4q63HVPQuavFqWVBx0S7iLZ5cQsvZsG0ftRqnPZWgOuY/2PHoHzPuRaO/vOg
ZWTVcqJRgPvF9beVk8yaTTftd4K55XEwHDY11mmayeAa5USwPViNJwaqNdxbIXX/mHpWcFAJpbpf
q73hJ99l2618K0InDUK2XlsJ8eRK5O7V8MLo7IY6AA6OvpXRAWYwp13tospBGJ+veo4uhye3TUn7
s5wqJoW4sdd16TQniKPvAQbISzRfVK2ug1llB/K0ttLvt9JOrCs3QA9iaG5k4uNLD2WtaDmW6k9t
5OAW4j54Gb9a7BybJOM7Nb2djkKRitaxxxRwOMdGaO+lpEcG88lnDirevSb1b0CSwo+lpN98LAna
2xiIDjZpBDrraUXOxiw4t6xrSfbLhu7RCLSVy1qEzvW/h2lpdgcTNNM/8lmsd+62YIyLkycBoK6W
WdsUb8JAe2tp2rhugbTwhhLdbuqNsyUjEPl1jCw5nwuKjhRVUAQRrteweNP96aAFEaqw5GVWrF4w
+Ie35yUeKQhUXMgjnmTtDXHQItVvWmMHXwBbGcH69bcR403siHnciXygzWZuySqlfwTjCooAtj8i
X/FmKs0t17nWebwvBQ33aWy7g/dd9nl3qMqm+cGEmnvV+WHXGE+LxEtfXKc4KT3gHF5l08aLXRPl
d1ntLL2r7km2Gmwxn1NG/TPXJe+XGz6clCG/XXevcdztskkDZlciCXACqz60Tumz71jjmWOXv/FN
8HCear0DonDMODZUQ6kRXkak7d5DX3UNORwvk8SFnjaY0zEOvb90qtCMuy6kNRZNFmP0Z6ILHLRD
bXbRhoPV6yVYFkDLmpYwG6Ia1haaaZxMDaYHIaS/MrucHlYoL2BWzatA2S+g4v57lGCQlSLJNzp0
gh9T9qCFan9mlk4zdUj6jRxq+7OlNwR70nqjn4ZN1fwAg9et89GWL2kE1VBjfH6EYgAGlplnGyaf
UhvLfYWJZ5WxvmdQfl40fFCr51dhxKDw+VWfUlhAR1ubDTLlyAqN+/NihhWKQRsV0/xUOzjJZZ7L
VsphSFk2R4rF9NGQSXkL2bHbqAZoyg5OtVyNAAc6HZ3YfJlcAAP0opslNcW9V6m+MWPm/3DsciQ6
WPIdNAMnJEaA/k0QDaoP3H0aTAInDSeCppfMf7X+nDvDSUwIOk2Dcmho9xxOo6M5VxNlz7HHreJX
BfHoEwbJBz5jjWIAREUokuYcj1TfPfP5XQJ2emOVKNgllBSsEPZ3icXm1lFKF/4fWo/h/XlhbGvu
gvkXsjPp3vS/g43lkwjM7m5JPIkBHfs7qmVOl3NVFg/wVXIxzOmx6e8YLSw99jq+lpgJVpxrf/e5
Kl47rV2jlgM+nXgu9DClNngbbxbKMzvpWkTN+WrS3e+hTrOTtP3iA0I/xRSCVeehGl7EYgDpkM83
SR6Xd45X/lfXUY9VcKDQJ9Rb2yrStzJico/iQCCjDhEVgqvQp2Y9DITt+rXtCPqMJgSYyeJz6oMv
aEbkH0kHbrBDObiGvGqdhgL9eWyXP2LcbUsZfFeomY8VFYJVV/dMx//7rIO7vL5AQ+YAoLWuiXir
UGyUHLh05xe2ZWS7NqpTem/euht0Mk8HN0JNbyM07lmluyI9UnMcGQltYMS6+2DulokpyAkqprld
h0hcPCrvdaLlhy7pxx+mnjVL4mAZd1BcxBqk5nrSR/Z+dHqT6SI8x1h+wIJl8PO/9RJQSD+41auF
WhKySXo0RKrB4l6r0u8XiY4eYBxz8WpjTlpHTS02z4cd0cswJMQLGC54iA7TdCsYnK+y6K6h7PL3
vi6qba05yLBJ5H4NnPGXrIV1qWMrXeA/My/piLspQ1Ozyycke6s2H5J1POpnZsE4Q+a+aJnX9X0G
yXBu5DnN8uv7YKjkAJsIMFlo8y1+o+26lLeTXNST4Q4jYEF6oSkZob8IwfyiPi0fDapmd6qvLHfF
DoBnipS44AW0WWC0KSy2qUFvnEYUjuUZMm7WHMiAIeNCHOk895PzHmny3E4q/V1DzfJNYwMSSH9Q
t4sHYgpk/jrKa9NlomDDGLgTt44MkmDMXyJvtx2xIitdMn1wqng6daaN6Wh+WVN7OHYOkCGJhA45
LMEXhSy/sIXgDMz9PUuPcwgY8678ye5edPo2FSbeD4a4CFjEnKVWR8aRFku6nnDj3obi22EEtoQT
0n9QBMCmtu3S3DoDb3CY5+2mNfLwDOAoPJNVy6T0v8eyjV4qmha751P/Pf/8Kg8aZioaWCU39foN
MBsLd5M+Xf672DWgbVt5fyLNb3bP5wPVDQwJxLduNLG2G2lCHwfUy8dR1cbea03xgEHavbW/KgOF
IA4CnJpVM954pZnWOXqyYFWrrl4GMslt3PBHBx5p5QdmvBczL79q6h2mr50+UFpARLEenued2RzG
Hx2DUOoMAXwsd1/yCCmPIf/kEl+Fr7fmmxGxwYd9vVMC9NfzvIokn5zXwd7kzG253VDN1eRUnZ5N
iXIO2BnxxDxKqTX32NuKd/jU7e9iFN3SiOgmCJUnR6QUfBwUXMiOht3z0usDnA0Etrzgb7QF9m7e
umd7vmidXuiroTb+8rkkC803cn31719wSG/rXscI/n/fDe5rAhcwUYZ0dXEb7OkPDQ9j/3z0vJAV
L3ZshwU7TS4K7FBouSo1HJUgvtOUuC47nL/IByp5oG1+r2PPvD6fel6SPBDc/OB2/r9/sL3mTajy
WhWgt50mCM7aJH2IK8mHM5UkveqduebVJdIlNP720Vh+4l6i+z/5al9aafo5rpJ5fpmbSuztqrhR
rNIZtg3zUcuO0/ckzHcUM3zCNL14C+3sMVXOJm+L8Wev3HqNVZvBNry+PWy6zYij92XODF1G3ig3
z+o6yo6opJd56MtDk5ToHZtEWyRj5Qmcoizp9Kr+mE7ACczImp0/IpOAI/cXjtVsvKvIOy9k9aHr
+l7zgWfVIn+ByFIvZcEjkKMMvQE1MUInsAfdbmXe4shflrr8O6gPWv8cTQ072iYNLkDqS6TJZiQR
zHfRQRpIpzW9Otiz+5iRlouOkJxN6npjmqNmq+CTY4WOJd+ac9pbG1WARAnirVJ4aBhBp2qjRV+S
SfBOhg6gOybjiFZWgQ1JVUW4z13KTQfNHMNtDB0FMEXQLPlRl/XN68lDTeqgWOYj2uqGGyTvvZkY
iCTY0uRiLF0SzINQLlFLEkjfzvY0unTI3pu78sgjjef/MAP5SYsiXrua8zubu59miyifEf+yFRXc
Dg6G67KmZgsCzsi9/2eg/21RZy7xBzOlAVJcdVl5wXEF05j2nudeR6lFADEdZ68rsnRNkCUMQItD
YsmtA1Nl6VQliJLhRA+zu6aY1/LIJCWtmBqMqbaBjpCg9sniaN0iR3NFDRATw4uKKKDYyX75Hm0b
n34sUojZ+mmOnx7yt0Wmi+I8FkiVfbPpdg125KTHFkoD8jDUZnqfGpaLkHluYdIKmy3wrhntOy89
1W12Kv26XzbU6YtJSigYIXsk/bfV2H5XHokj1NQAdnP/1mrSPekEjBROC1Cl45QfFji1qWboWOrD
Imyx8QY2svM230dC3+YDwSemU2ub3NLB+oRDyYKPqcuCRr9s0vKnrgOQSLoS0ItReGvPLPgOWpua
uIR2XCwDHw2rQiU9KGn+1PRu6bl1tKynCHiwqPcpSo5dHuLQ7OQtYHb75gQK38XY0mtDui5tRItW
493QCtP8nomik0fQuT6wo3EI2uhx7+7LzrjSg0m2DCMXGkj+vZeH4b4rtVXFmWblkDOA0Qv82pQA
ARk95zOo0mVjymbdT6a9C4tVEHx7+MYfHoTLvi3C/dTCCjAd/uQGe+Aha/Ao+JFYJLPsG6+M1WCf
AkK76sjCPPUQGSu/oV2K6agcW3Avvj0AbmX8PC6qfKhQT8QP6AZMrtLuDxi7n0A4RhCKstkU5XAd
CkxyGESTmWMpUGatRnv4dMwAMmJsk0et5MGx4jcEe+Ya4hlrUUfh2lvfHKLWhmH9UWgiVq4ipD0b
NuYUi43s6mYeksYrxSF4YbSFiZUs3eiy8w5eiWgyARjHpA/cIghCRn0TRZxM32KN0XEm/U8cqrQa
82/yWMyN3RvtVaIjtU1oiVPRfOM4t94LFsrcldtp8j6iFLNoNTKotDBiHobQ+NRsbHS5sm5+KAhn
6zFga4H5HRKNvaC789OlUbrJhnZHGvO9gCpMWZxs4gqfxUEQuXh1OSEVk3sSHPt/yqDZRk1krwVr
L6goPm9m+V073bcXM4UkM6Rdkredo/Qrt6AFfgV29jVYyQwCmcFIUNeXAWqucz7fCo4uxdqCJ4vo
pav2wIA/JrbljpCJdWu/FvQPrjKCwO8boBag2G+MIDdPYeghnK4GACok1rABsFQZBWQbCe+rRKet
RhwRepckizonM6I3STLolrUqvoiGuYRSFTfI6vSMIwBHdDUARVbxn3oG+yjmiHRxRbkSlY0E29o3
utYe2l5dx8w8FQIZPDOim2PAKTfdKdw3hgpneffsV6bkAAqK0qA7t2RTLeII6bfepQ8SdPC8e8XP
rkSHMZaYQL2pK1eBYaynKjMP0A8RPUfHDPT4rOa5DHZ2c9smXBfKP8al+KvR+llnfbGL+0Q7VKPj
HRS3Hk2daVph4O/p7FSUHXmP8LtFjQx4/a8G/BH0l3ssGydEk65/8En6KEO4hWjnNo6Cg2LWwuZW
6zPwrLxitajIE0TFZ+Yo0jQLnkib/oG5BqswXGalj5laGOB23+sCoGySti9xqbmHxruWFU5rfCLF
ElUpKiSLCYYbgxwcevualBBpRrLLtyXrzkbetJq9gx6T/6gIvKUNzjlUOMZe1lqyx2SIiz+oTnqS
uRcCn8K15xDWYD5anwQIyOrnyeBeE9UYnbVB+zskzbXAfbYtdOIjxl78LbLsg84Luigv/lu03VtW
TT+qybjIAC87Fp3CRP5MRTiTTiXcG5dDdgzJuCo/hwY0Tav3P8pR2QdR403reR5jLVzbhIpxEtw7
QT4e7u6UM4hv9GyX2twfdrNjwr62+1AcubVeAPpwykhqDlkjhgIIcYjnt9Go9QcC5LdOlKk9+OmT
svuLQv1/QKcAF9wLD6k7kFDh4zRptDI7tGHYbtKMz1KMG3UYOWd4ZXqJe7XByPBn8vVb0xVX4efG
2anjQ1n5OxVm4sOZ5SHIdBLk0uFP1w35pUJtFfFvL73nZzStWNbRzBm0cBe5FkabQXr6xRjfRjEi
Lg1Olq0jTsxZgw2JRckw0YvAT9f0Bz48vOu4oXdDmH25cHwirbXXVpMudd2g22zkzdYxqDxKrdeX
3uijL2usdYu7+WwWnN8zcFCqMpCLIBnp8vSbFmF3IUR3WZhkKNDAWrqzHR+R5Qo+631SxF9MdnTv
MIF5w2lqvrKCEIlUmZs61bdF4v/09OJPZg2omcAi0HqHCyGiS6ab8Y6BwiLWtprW0uDV/GRt4L/Y
Mmm5d5rxDqUucvIvIyp+hkP3uxgslDVYcjY0a3vEzOO5r0DE2knxF0fe30hmd9xQOBGYCeycgYqw
a1zG+25YHMRQFQdqJkbI5xL/y6JwIfzIinwBhIjWxmFW8VoMxoeALoyVO6sIud0nHuDtLM49LM/T
A3EtDuo428UhYNKgc+5RgijazV2QTMAo1obTIwKzUJBZZrtsimGfdnRnbUE+jEch+KhMZgdCh2c5
rOIIWzmjq3sowCG0tE+XluUfm6r+H8rOazeSJd3OryLMtWKUGekBzVxUVZZnFVn0fZNgs8n0LtLn
0+vLngNonz2Sts5gQKB3N12ZiN+s9S3zMIh+ZzfO2lbufFZ5irpKefbVqpjeztcIkeyvfhAPGMD9
gTia55aTSy0ASmk/8bJuLjUye0LdV5bdu9vhuw311pcmUIcWFUmJUrjtvepQScwq5hidk6bkQx3u
HOyxM36tO4/iatWmPfkWlb1VVg6gUWgfbljp1yoPtCv47tYV4d6DIXnUi3SLmorSZ5pfohnCqDLT
H1h+xKOpN+0hROyyGgP7tWVtt0kD/cYAwUaMZmV7lCbWfmpccApE4ji8S/YsaqEbV5BJAmMcrjmu
1jxvjSPt8n+PBhZDZrogVNpiC9ZyONR4UZOQVJ9JYwoGYy7G1C4YiFgDQnViYvKwumD1M57ssjr1
DjSs0dig7pHEsa5G/ToWUbIvYudAL70tM4/lCqvMfZiSolDONzsNaORNZo7TX8Xy/jlNlUgPaUNS
8nRHWpDv/hRwivDKAb+HQVvNJM24HeCcKDUd3yVRh+0XuhKHGxHRYFj4DQ816mYUAkXnPsrJ+hk2
a1fGBkszlCdpPF7+3+le8t+yvVzD0vgGuoEdkkTbP/10oGLofaaWny7k3kiTEVp/mAUPnbXFXMhD
2Tjx1so1P0/N6aYbLcqG+NXSozuuHbFtKqh6TN/OWAd00CycJIVkspyLPfEf2uuMjwcvcvUXoWSm
vgTkldkUlsXh1z/+xtTNczXblY5jG5rmMEbj7/8QEKkaG/RP1oHe+70wgUObXvB7oz/zJvuMTiu/
cTh9YCUt9jMV1r80MfBy4IMJk+Qg3HMsrq2BOZyatmJS9nFwveaoxt5HjZQ+mTJ9Cr0p34bohlla
dVtO8Q69Y67dsDhqtw5jl2hg0M2YtUmxgIyg1S6Qxuyl16z+3BXJgJe4kbAfrGhjtSBBMSsBgzSJ
MyhL8AKBG58RfOensJzHTY2LgkLJ8LugLu/bTm8eeQBMwF0kQIgK0FeTVOzCdSaUmVbEpxju4Rr9
nIV1cog5skeYNG0ScypCa9s3YLlgyOF9qivX5dm1oLLV2NDptdpTX0AmIj99WfDC3Sy9zgfBxtkg
U+8YYgiEOAvSlq8h8TlJsUtKo7mb7TLamdEUrqPMbLfo6eujVQkY/MuH338Eo/6SoGPc/u//lEVF
tGV29gKrgb1YmzJG45JI/d//5Pfn//5UJ7LJMSA3xgzm6GovH+oCC7CU3XlWFRaMktZUB9O9caeC
9SZrJs4A+VkPjXuP4H9VL8NEFQ7uI9Mhwj10YOeS7ift2wlIOh+yBu5EZ6HMx8B2+T36qnRjOug9
UpKQQYY/kidNCd4RRRJLpgol3tzfH2zdfkaPbO7wSiU+bp4S0krt7L1GfDZJn+NDhvRB6GV5/P1H
M42vE+sYt9HG45znt6616j2zWuao4jK35GLNhrzrPaSgEMTedGrBwxQZENv1KiHRAMz+2Ez2g1QV
0g2XpAewE8H594eizoBUOA1YUzMS51wrqYm1luQY6qwHNVTGcwxQ0RPJ/DgXhURQOMtNSC2lR6Hz
I/TkgG8LBIoRktEjR1ZNbT2s7ZjkmoyJNztOFP4Tz4U3m/eyuktdz722sjTvm+nipKbYWl3rHd0R
QcGgWsC1hj3SUlvGkTQaKO+Vms73I6/KMx5lhcrZCuEHNKrdsgIJutXsxOa5pS8Ty7IUq1d2/K3D
5LJlAjOfRhEWFwLFataH6gvoKFmmTt7iyajWsh7042h4eEnlJG5MS1iLMg1dM6JMGFQTp1DU+rhO
l/dJu7w7Ct8L7WxPkl/52ldFugpZbxkqr24mWEE4GTNRCgtIgI2Sd7YwQPgDxzmJWjVkfDLGAOtq
b64O+MLsJfYsONb3WYhboCxKZxPZSw8TZ9D6Ggch20yWveOM6iix265IXmjyBrqscjFSJ+grWMfG
x8kNfzXcEKhTpvM8myh5YdVLWROUYZeH1k3UQXoVpTnTr72Y4uYSBw1e0hIlWVB7bEyW/5Zw3pBf
hvVENS6tCiU0ClC3rnlehXFyhHchaC7lp62iMxqKz8BKR5bZdxQN5jkwLeSrWfHOHt46OcEQQjtS
GALTJveViSVyovcMlkRYozJpT7Si8WNSuHZjXiDAEPoXaorpLVpw6V6Zm7AFBxY4MIIba8RqjBo8
R0qFztP1om9cu3LP3rI65FAkNwPHzbqZBEzPQavuE2MO91hmT07mNVcjVhbFapU+dxFvEdEeSzPP
zogLk23fuNpFOIw5XOVlR8NBxWuWw52BCxxLqkGoS5lAtpmOqZsk790CcJ7SziHGQGeqgd4BOzpa
Dhl0P3/7gAh8nVeJeCVuYIRRdXQnREHwY63uBbXviYGbt/fy0dnFWvvdR33+EGdjfSnI3F61htFd
UDCa/tQa8dka0mnfy/697Jl89ANm4dEZNznGzCmwm9emeItNJLuhQY+hhqykPoGAmfWX1uqW7Yoo
d9g1+qtre8cg0u9iIlSuQWCKw1S4ikCRaKUFBrUD1KwLtRQbuZmuQx8Kgf9N9du87JYHdFlVGhjT
BGEKzP/tXxVsoXMyQI1qw3A4quWDyQRt3fXS8qGZcIM6tb5n2ZY/zdC59w4NB9lAlIpGAJopkzCG
QGMeYvIxNoJxwU/R70HsFCdmNfUut4J5HU6olZjxo7TO8zuTR+E1HwKApkEwHlnUyn8l/v6P/5QC
2/zzf/Lnz7KaVMzg8E9//OdTmfP/P6d2//Ez/vn/lwK++yovH/lX8+cvtfw0f/zu//HTLbnb//z9
b8OvcvkD7ru4nR4YOE63r6bL2t8/93/xL//b1++v8jRVX//422fZFdCGbl8h76o/BnrrOvXa/z0B
/EAC+L/9838FgNvG3zGwSDpVXfd0kGTG3/4jANw0/w7cwJEOw2xP6q5D/nXByjD6x98M7+8kg5uW
Jy1P47M1Pgn93/JX0uKzUCO7eDtYkhNT+l/J//5TzawZmiGl59muRfGMqfNPefUo+MKACB24Mqm4
BC33XMiLfszPubX/wwPyfwjM1p3/XEj+27f6U1Z0WjoAUZYwh+noPmTeDl2Lvsm27qZfe6iHD8ZO
P85+u4uOrv8X3/pPtfe/fes/1bBFC4PODkZAcDtjS/biztbIs/BZLvse7sV+1ci/+G2RKP/VQ8tT
+MfCGfmshC4VlTDUUU61YGX24VDNl0w45rTB4jH5EJSiY0D4UrWCdkQUn5O56xSW6M6ERAsCXlr9
c9kb5RNairq/Td44oL0n18jINpHexAQIeSj7+ry7hakD569s0+tA/O4hqFAlWvqMmNwyMoa6naXu
s8ZJv6dRi35xAfZbB2L1duSePjEchwoa4LeDRuLuC3NhygcF6XeKGybH1bqGJJpvAt0133OGSndu
HRn7rGizT9vOh3u2uwZrG+rkTT0R2Te0dgANy2H4kIgeI0PQbGvizZ5E0XobZkwqPGW6PX6HeqTH
PuVaM1HoarV1h6gfk6RjUxduw1pGUKktA36j11fRRxLZgbkeoZrfsmIGFOqydO9x7dQSW0RkAlvb
kD6WObsp91j/1K2AqpkWEghHmKcRbDwz1xJ8MAErJzAJsXjT5r4F3mzldrghTcGQLwFNEe3IQqtq
bNn3W1EwFn2yPKECSCAtvrodJ3VQc7sNUB1Lt86+Qwvb7MrUdEWWlwti5qmuUwljK634H1PHpHe8
PSKtNr1htKiGLwwVEbDVGfIlPEtAYuYms8gAxak11Gn64jiFo6/NyDWhmhuw+ABi2kaFbiSp8hAx
ZZ6ofu+afQU5Fe+MWJsqUhhMJQnre+7Nft6kFrN6Qp4LTXxNXLHcWA0TVr2mW2whZ+wgbCEbm70I
2RmSmtDaFrqVzvcG0poZkSMSoruEAEojv5W1G7J8ZQRpwbR06pFdbWUliNlXjWWVBtPROcg1psO4
UjVn69WJyC9h2wgEA2XCzo4Eo7Dp4GMH8ch3w+NEtL1TYFCLJV6UTV/Vav4Q9kQmhs5gauGLmHnY
vgLUtt1fBWxSyYWM9xkwG/u9VPsR2D2pkLgaGQ5ZNvmJ7AlknpFxEuYQTd7noFGd71rEuO3mrMjS
fT7qms1AfA5VRZIgO0PSPNLI2k0RDcJrJ0dIiYTUedoTPb1jIBYD7Np/zS6D903f2hUWczSZ2Yhp
x9Yb4a1KFdU0WU3QU/ONcwjFBpnpACLBVkMXXHPiwq0z3q1ifLSEUoT/dbnOvGpijFh/kmnRki5A
nczKXVTsyfctyB3zpPfjpUVPv1b93Fp0cU1Y1AwAlQluwCRxcNoXypLuSylKM7tmHvFqHwvsQ8IP
1XgkGEbduqF3q3jdiWKwn0vhhMOzyLH030Bmo/fDhBVSZkbFUPPaKCE41WsQHx19mwnINEb53+am
R9ugC/e9J+WkPImGVzZMBJy2+qEaFPtzl9cRrwrpsrUD2SktJ0QuHGQ1xdvsMQAL2AGqD9SOlWSj
15S6eYmCWYsjPHkN0MxL4XZ61zGLEjzcgjAb3hfaQ80NJYptN9LkW36TlhXzzTAk99EGe5NkA60a
I+DKpO+vBlcj4KsKKe+VAefV2pQ5Fm+f3yA03mIys5mRxqnmR0OJfCbtDW3dQWm0NyljU0IBOjPq
fsFvq7WvafQ67UmzMJdAXZ+1hLAvyXsnXVHvp5A2SbejSG+G3ABcVNZySKyVcidO+nUx5BZjRyxT
bczfkYxXHMhPcOMr/BtMRiSC2TiWGmKRQH9UDJT5vRuzQ7oN+kYDYHRNO5dOT2qxAeS/SGfp11DD
emhjyKvQXrpi4o0G8vaVhAEnYRmIbmXdIHKHK+1a6GfhKAM8Xg2kCfP82oQ0QHMYQ4AyYxgxGHVY
gDqol0kKDKxwTP2+NsaUPGBJRt4vgiUHMgMqoNEhLtVUFadA18r5vgVJzamFBT1kVamVRsDhnEJW
hi0EgbztSezgrn+ddY0TfGLtsg4Evn6HPTEaBFAp4QF0QzLiCrdT+2QW2MB8o0fD+Syb0S6PgE5i
zAeyNcBEDglog11OecXAu2k8Q7uL6imZuDeV47xnA4TmvMejeSuzDvRyODrp5OPsaN0XZqsVxlIS
Z8dbbZoIw+HfiAnVdSPDGya1Pj3MAqfBpqP9MvZ1EWjtBv6oliyTpWr8qhIbX8Ua6qft3oV6OPE4
GxLFqR47hG6gDBbzBBEyWK7EdPTkMePEZFrROzlQNMtrU+PbMHtCn1TLxbwPVZnA+oEhafu2U5gC
qnSvrFde1+EiQU80IL1D1rOqkIsftahi1V6jQBekp5Etlb7VCXhezvsklmyxNN2Zj/zYDul0fazT
EWH+sA9NGbNL08hWkKR5mYJIjGmoWNOi1BKsJQqj6tN15eY17ezYXBM3Cr84YcR9ZAhO3aEunWIz
pHm/aecx+ApqeCjQh3R4goW0gDNG7lXrAc6QeuZq+2DW1XNsRcHBNMPc2OijLMnM4wA5t1VWJhtp
Ty2AejqOlYaysFmFAxgp+LHGoest8ZCMyzsByZwCSpVkz0Y4tbx2ZzM8zGEU3EaoF5CQZsBAaiC3
nFiGHNOKRibDyauBBBdajY4lbsbiw0bELndOi0pizOSgqF0g7uKiGKm4BrLf6Ix55Roa9hkh0BsA
jYsU96lDTs8qS3lNMciTpo+BqX1KnMY9qGUgP7YiO/JKLJHFICN6LFSuAzjobYJJNE8U3r6Oywlf
H/6Qc17X4xMRdrp5yOxogTsCMF70mamLK8KW2BdUGYK0AFl8R10xkOGbKONVIHsXvjMC4dtUHAsE
nruapz2TTCCjLUGH0zdAFeNQFbxDN+PY67cy1jAvqUTE4C8I5mFGixS7j4FJunTy0pLaJRqK8dOS
HRpCU2gsN8fkzmJdT2K9RyplO/dwnXqBZDMbTaZ2/DIxFctlFIote90k8FlqYR0Tpyz2MjGnByo5
edGN3t5zEFo8bGO210Rpt36XA9qz4pzxRphGrw5Pyo4t4EigBEEy4YLvZaQJpA7u57bJUrltCfy7
mBXLdLyF0FBQzGCkPGki7/YWP9BeL0L5aMQF5RcKYHmr2oz8rrh2793QC14Mr0tOBvKP1diEbOJN
l8lQQAgokZYYMW6W4uOGmzTg1sCKYbavDHbC/l3ANGFBBxqr9D1WtlQopSfSh9lpdCzMrgq/U/zQ
ZKJqQP2BGAXcHPvEbut9Nw0YPLFllT/R0V5YlHdbW0zmY8Mt/DTZs/ZzGJNaIyETlkKHhAyW4PLe
63Py4hLThIc5a7uhh+Cau5jJGm6uUyWVQd6AYYQu2Ums9dxEFBsxDrNfRrW+xULqgqZLAVlL4vGQ
kGXcukCKs2PDVJHUhMrbjbYcfxi5sDGVVe3WFCmpWESYNM9iCsZurUGpwOnWuR91nqMRSF3nnJk5
wQpG/CllVHMoCRug0hTdm/jZ8ZwghMIKigJOYTt9qPOyxClkmGsj8y5xKo2dNBBoZ1H+JSJoy2Xo
7IYRaSB1TPIGQsrYcqaX1w5Z0c7O2uDbMYR1x+p88tUScY5GH1gKRy/aGpklOPAMlJhxR2g8KsJt
O0EqQkryM67T8Tp7Ghz5IPKcna0QQAyx2SNB99IdxQmAIllSaPeFtsnQhq5cMTyZY/5MtZ3fA9fJ
XpTAeKwnttqA1+IqExOG3toGh0XYtEo+WHk4+MnLRyahqFfa4FhPKEKG5RXQyPTLEt6PTn93xEs1
YSFSrDdQtaHO69mjoclDZTVY6gfGloPlQLpbYrVAKke+jQthmxvTc0tMRVupfZ8ML7Xyqu2g58G6
Z6335iDOP+lZgUSqUM0jUjfzRybQJOPseBaqYt+aN0l8AFL8JGN+ojmqnPucO32femzYOmtO92UX
iefANUiItYBSNRkSKRIgBcG+jndWLgEYmelovubZ73ozP8WFfMTwN228EKyKaZZbt1gqk2S84DkC
PZDu7BoBSGbEvygujgyoPo2wfxk0Oiq7fYzi8taWzltDxeO3WcsZ9BbyBbwlyL5X/P6DAVuVSPRb
kXmAG4cfAHh+FpH3oMDO4UlGagIlrgzNe3LDVtaMBkjcJ7p3iVjYmA3R58gYiU4ARmJb3wkYzNT8
iFNo+Qs2wRpZvmrPufkzISNunLEkGi6j1NfZc96cYviZNNpz5LY/ePMRPpqtA8XhKfVVGYIGBLI4
vCUR93IZ31huv1E6+mZNYo9hTitnIpUbdlRwVsQBCeuj4bgL5aHlBSa9S9u86646VeIbo8xqzO5D
Z1pF1bdBCGtGyQ3+2N4r/U6hZhPEcIvgE3l+TeqRg72XiWG/VWiKqtp4pLK6ULSdVEcusAnlU9ei
Kz3U+6zhXbCc7keakUwOTYxEidDnHXuaGvGc5vE9wiD8Js0mHM0X3dAXxX9+72XeXQJUS9AbhV36
EZeE9hZmme1IbGQ06/VHJxIw8NWtczGymxjJKKLW0ozp/MF9ZLk8aK1+ZRj/UpfT++Jupf+tz0lX
ASn2XlxlXmqECydXQ8nXkY5MvZl9IJD+iEaocsp7G9LU7zizIGitlB4f4t4Glk7aGVyBCv2Uid6o
z55iQCt9swM5c66G2re7dzt6LFA8VvhO+ukeDfo2lw7gzx1JZrwFdkNhbM34LUXmIphAr6NSMiqI
t0XmrJeMsACFQKs5vwwS9XJh0haeXIEqN233URPwaD0GJulVGA2Wiif0PnKN5g/amg3c0/4oWTgO
DDXKmOB5aN8hDo52bu8XtkBS3mdohmagTOnE0qtOv4ErLfOac69CulFxrHp9q5UZtOTHoeaZNO4b
6o+0/jnWLHOfeue1Ege3Tx8NkPZ100Nl/gIb/qhr6k3iXF1FOYQZyh/QXX4gsAXV37ERruMEUBgs
64KBMzT1lHTVuX0xkIKpYZFTVAJlVUpotqSb2Ajzs0aYzBOBLH/qEZpX7UEk5W2Q+2HqkWZ5vgRD
TBDHvpuxu9Ky9mK6VN4zO/COJ+k6zeHRWSjkQyS/uZUXJU120OuSrmEiPCTG1YS4GM8DmBKiT7qj
3iuQ4cVWTxM/SDziqpJnp6184R1IPPnl5eG0xyy56+df1vwzT5egYKu62U0wPKNws650036o3yXZ
LuwDG6cwla7bAMs3dESMYqqSc0z9QvDuaxpscebcoDVxn3l+G8qjRCAqW3xS9q+w+NZbEkzIYyKh
xcdONq5bsHTjQZ/kzh6nvdndTz36PYPzp3LI6OZewyqJHe6GosfXIVOlyKRXPU7HBbocds0hJSqX
rmXxyZPMQLoaGzOyxCGGcJSUCGUHBUtPlvJBoYBMaQ08hZ22bNCMkGtTeXKPuYk6mJRIo7z1DUno
FeHNtdXRznM54PJLeNfE2L9oPDkeSNDh9DAlylbGR0Q2t9+MmbAjhScLcqyI3vKh/znVEUqM6goU
FSgU4eWLG7pd28AOI8N4MYp4ExrfuuwXUoS9carwZmv5RkdeEIObrOL6CTj+vJ7R6a/S2liKjc9a
PIDAvGZmwjpNx11S11vADMB3J7eEalluB1kdOWJ3/MgrFRgPyYT4JzuoJc9C9Cfk8Wuzw0UAgTLS
5TZA5IgIHusZmoKqu9cI2IQHuhZtezBcUtkzUKR4gMhuyD7GfFrFrMiahc1rQBTuBmsDTXpPpvkd
VOgl5g51nOmsUsA2DhDn2ezPLs+iw0JHBfaRqn+LePVABYOd0Li4CTch95Gh7fqRm2giBYBRK0a/
YOUoHN7VHCHdomsnjKYumCR4bbCVVra1y3f8u8hGZ7+HbGAK8+TG7Z0S7cao4o2Y67MIJr9DaoJY
mVQVfDhI3hexpd5vo9p9Yc4dSRDoaQW6L/A1fH4OEerj6LVrrfUNjM0l8tAsNZ6qDPYFJUkovPuk
oHCzMx80yjbovU+zhRnfXt2eeE2AJfjSMg9tJ1YbwqbXIKMHKJpoAFKNh8OgpDV+2u5DXV1ocSNT
bRO7J73hC2YpihXmBo8IW4ErQVCv9N0MCVi5jx2KLlqlvLs0gHlL514lF9U84PpdwrpAFKO+pPZo
ZYcfjFjT/taUnz0OkAmyZVYe0/6t8S6hq3zmOL6wzw0BKTwvK4t3J+AGqipI2EsmMQ+fBVIjpFtz
hfZQ8Q4v3fYrVzjxnOLMmoQ1ZHvSuvE4qPhIpi9RSN45iPBV8e9LWTzGU/cqIiqQJj6CC11Ad/4Y
YhAh7HvgU1hI9iHy8tm9I/J1l6iO4svZgeHfm3jU44SzIM6uYZ2eVSFPlV482mn0k5nbfT7hqF4Y
sbWX8ET24Hkz5z5W04tpeKStYQA0muh15vqIc+YbbEy3mjvevI7oY0IqvPoFhdFrH0BPxrj5oEb5
lMTjKbL4zCECYZ60uINGHL4rAlx4V7w4zGncaN5L+LQ8PI+abe0GRx6nar7T8uC7E56i8R359UGk
au+QfE45e3tdIA7uJmK/IxooT9YPvS2e8EXd2V4J0l5ehdnthqo9a3H/oGjF8sDbQSjamFaKN747
5IO3ZeaGSpbbYuzH10QgJ0+AMVAqMkN47TTxmIC+WWkzMr22XQctLopaCV+HVjN5PxNwnCJTdEhv
lCxbpCerIAOkAil34+rdKc6zU18RNUCgeQPUYhUwVF+l3gyXWjp7JNMMLqs1Wbq+qz2WEemyvfnU
GNFjaOFTcBkU24e263eIn+4YQFHEDPG9E+vPs6k9Tpb+YiBQ9R2SolLyMlyeUWJND6kyzuCS1x4R
MrTal6qzqOkIbABNfwPVnsIztnJyGSyySZyEdn6W+yYTvqzjIwFyz7RaDSYZ8l629VidPFp2erMi
JBLEVe+xKa8h3gKsQqPBZBZDNGWucwf3Z0aBTnwdvPmMt1LDjWv2sD7z12IU3CLj+Ar656cXTqck
1uFVFmunax6rdt6TNLaqh8r3ME89m0le3vVw83dxaH8wJn3LSxPrs3wjSvI6dCajf04cLzAxMtmf
7dhdclfjhu5wSTFwnxXMbH2NHhnyw3Dhkd/pTbeDFsutsuQZqI1Np1LB/I9hx68w0b4LnictN3a2
J+8HgbsuKc9jr3ZRF27T6m3kYq2ksY/T+MHT02qlVHRADwKytEewGYbXngzaJgX2J+tyXND40PX7
RQfTmkSfaJF6Niv9AxPjFWnuFWzfedYXGDPpsmS0Z+JXUYlNB3KEKPgK4EHIKmqMHgYiRzCxvQ+a
dbGyD6lGLIDDLh2mU8UiPIgkxYK1suLiHMIlj/M7x37iXtwYQ3Xn1DnRs3AxCO8po/RcIInEzNMS
e8CscJcGqHhFvybshO1QvbYsd8vtTgtXPYTuZ6mMjYWnLSzNS5m0d7GAzrGksWag2avBH53pOqHT
HxxyRmaDt3nn7EtbwDRx8hPirk0BdRnTySYKuqvqhmPcWNTsyPt7sTYMRjTTT62eIXE2j5MInmih
17NWX+muGY55GyRAjD8ZcpOVEEYc9i76sGp+7qz2QozZQUOqlBfa04x+Pw/H79w5OiLwyzbxhXD3
dusc4ZWAmHaJu6mfc5c0zpwhzXqUxVeWtr7Vl69eZ3KT9Mekh9yYlv4MXD0ejG9VTzuDq0WCrhfd
moSUfEXq+6ZrIvT72irvC/TppIQYgIJhezoa+vhkXRiKuoOa2kEVPlTvTtmcHc/bDKSBIOqhvR2t
1s+qL/Y2G5ccs85uHwwBy1hVm0ll/hRA26CljwmKwCNw1WW2buifej2jaD1XUMuzLllrRDgNYKwS
hfs4SVBWuJsGZN6sg16ap1+tYR6WqadevDnJG9SWFavHHTj8daNd8mo7gUBBrLKStO+B90o0QNDn
64zQP1lY5LiRa8ZLvo8jakrU7DPVt/vLVfPKSeqHkStCR+cdmShZMg8xE9AcF2R43ns+Omx3yOG0
xTfdQkdHUHqgB1fDiXxFSFeENJafW5vVrrQgLNTZiSHL1e7Be/FdgHQwdelXsETWQVofa1PbBclA
/qHYAbDFmAiCoafAKmsWqYheJ+a3M813m5pbGcb9tjU7OHvadxfD3KQtKxoy/BLGnl221VqYikmy
jhU5fB6bUeAenZx9XjaH0ty780NC3Fr/K0p/MHGkQL7XnXzdmdfI2dPr0CseFnrQZO5Vdy6pBG3m
4S7IUq/aZDhYoopwJ6jSZEmsmcHVpB7pVXiPzwoP+koRL5VMhxypjWEqCDLfMR6AlPCW0ZG+XlGu
8yrvCfHQCBywIMwXGYGx7Wtdf6Tqq2b6GdaccVqwFuZTSei88GDIs4EqGndbmydcEJtiYvzScMly
1cjwZ+j90NJPz/oW1i7h6IcGtIbofxdnyd7ND1bh663BaY9TBB/SfZOb29b9SifSLnQdgdmegcmZ
jeFpJqGqAhlFb3BvBp+BjZqhijZp6J4DbzyjVUYKmMZrk+k/465120xvjuX6ZVwdiD9mt4Y9gYXU
/CnZSykY9DM7VNaxm9r4ZNj+3DSM4zU/zknLo0hYEirbONxakuFm7q1mrK+d96p6NuqoCZzhtWrZ
c+DkJ8NhgjyI8JnHsTtJ54GJcF6h0s0O2Tjs2RSgtgTMg+k14qupdIlIjdByB8fFMVgV2imtYoxO
2Ij04lii7U5yk0w1KA/kUQi6hFpnY2pl8BvNDQZqHkpu8947Qtw5JDVk01iir+19MTsXw2z8BSE7
MfYiGgaDa7prnUUFsel+/9qnkNi65T2tF6+JLZGf/IjoCRSgPmLru2pXs2Suq+7kTAxdtZS3teta
94inXuJQBqucqVUxNsWJde17DoCDmXX4PprlEw5ZdAR982HYRAGTblmAVZ4V5iVn70YEgdTyaMbW
WfM8c+MGXeaXCltfgGefcB3YpJYuH3PkQpTSzW3MMnW2izLejjHTSFIu6bs9Gh1LaR+6hS1k0Rij
Wl4HC5Kmgpi2mdP0DhvsByfImhCMYwsQZ6W5k8nbimThEinGvVHX8ymOOhfqlFdQHYKpKHS6eIql
uAemA+LNy83H3saWPIQ/vII3XKdqBrCI14k/07lwZMemuNSBadMNNk9ALiNnB2Qsqi+jNEt7hQXP
sw56KTrqb2GifCWt1XiEu2E/z8hav8aRzYdNMxWV7l0uES3oxkfPokY5NqQHXlIh5XtdcbrO6Xxg
svICM3raD6n37eWMNsOao8vcQCbUtq6hP2hjvVTk74oeMR+DhwhITIKMYdLsh0EyQojGI5gfMk+p
FYYQWhjWm8hwjmSEHmMXsmIDWwbnAqAzUVyS0PEbd37S4+nRHtKD6LLPqDI/var5tDtva3ctYTXR
2VDLLLn/pdLvcTKp0nuCPOKEr9H4ZSfSm0ZLAG91iy8blyQ87qShcwwRl4ptKIHMo84fpkMCGnLM
0teqeUeIcg3a8Dx09SlVkmXyeBqm9DOErsQCbxlZihedSX/gVWIVkcc4RtaTHvZ4g0LmaoaW76Ky
2jRhd6eF0Xawp1dXJ9iSuJPX3Gp/6qS4KmhXJEtsEA4hlYCDaEe+U2LSyfvrwNmQ9cyClLH3XDgJ
QAI2RV6/2miAWehQnU5kipI2ZfVbRjC82wLSaDQkHwCne64ne9h4vEwsD/YVLspN9NtVB4AJa+xA
4NvU1NUq6du9qKcj22jYqybnb7tT+v8i7Tya5LaWNv1XJmaPCHizmE3BVHW1dyTFDYJsivDe49fP
g77fXFWhaxpXutooJIaUdXBcnszXKNRSv8Ekd7sofNLVzO0wAIrTaG/1cJbgRI3p71YgqxPItvhX
8KL2dFQZpclxZd0LSubNY49RVwqhp7uVKhXUZIVOX3g9FdGhlimO48LJgG0OQzek2euTh2u15YVp
8ghg+xDjHSIJCR1wY2f0P2EGwAgt6bkhmCZHY4EmNHd0KOFcp+cHjV2CL8WhKxKoKOGNLOZ/UDm9
M6MQrh+VwppWUhdTb8UhOEqXh/qMgj7iv9zmip5zGuleJI97vwvcntKVwaPKiAXsPl/4WJhGiBAn
4dhnybWU0XQJU/03NWiqQCjD6ib9vShx9bR/nMcAtDZm1Tm3+tOARCOX0nfKIEcLw41dZJkvJZuR
soD2KoYVTUmezOUx6uLxV6QGHlgLiqwa1QVZ8Dp0dqB+xw5SZu2+N0MgJqV6FbMc7VqjSxAt/zhn
fzBZlFcs+bYG2YEMd7+bS0l7bNAZ2yViJFG69n/OBWeinxogzNVkadjYZts7Uj7fTAHMWbMx82fL
6IVDRROqmCKv7KT9kEh3raFZ1+GYql+D5T+oKcCgl0wLVS9JC3ixOKJEPwfA0GuParliSKVTdiVy
AH8mLKqqozfqo6vcTQppxdw6uAFUrpX7iQuu/UtrSM/9FP9sfNpyCJvmonwHidleyLe6FrQUmxR0
sm3L7KD+KoPi9CJS18GQRoGDPOx4p1YN7kLGQKavyt/wT4mcfq4hP1v1DaiP9Itc9MiYBiqvEyPE
3ZNnlzp4MUc3tPe2VRb5md6HaYJspgFZ4YhrUHFlNLV/A+eCbwPfDdovx5gvPGV07J2oVer9VA2v
SL2lCLsqFHD9HBkWPFNCG0MOLuQB8reUhW8D+uSHIM2+ZiB1r5AC6p2hh6A7B+r9rPj9Hth0s5/6
AFW8IMVIx19IzY3hYGORXTU+zqALK8cOqwrQWSCVPwxlko7o6k8/LK3AvXMcwFYF2Z8d8sq2ylwr
el3vs0FTHmtVtR6qdJBsQel+SwnAl9maMYzLS4lSemPAlhLAxSmD+FpMhYm9rP57asl0WzaC02tK
9pWZnTDlqH1qIlFwj7BVtwceo4D5qb/TLQMTEnRkEpSzCztqOvEIH4Gao4xtzw6UTYGeYCrfVrFS
3c9zzEtCi4ySClAdu8DCKJLFiANiiVB7SPn/1nyMU1MpwAHU734FRbUozBrVa8njUYuC+UE0QCw5
gHsXdWfeWW2g0TIR0KymbKkEVwbAplujVB5EnRdENc084ETTeDIXMgoSSNe00tCgKBte16Z+M2vJ
jajqsN9gcZZPZK2dKywMywhWMBgDVq4cC5AeFiuneHltQWyiuiNlr4EW6rhnRNYD8llMyaDGnq5P
3Q5iPNmdEf5RWqFxI7R69pxqc+VJgYx+62ygNCVUHZZOY6OAyKT3s+PdhrRpZRX3M0Ro+Dx6m/1R
4h8kmCLek1T/q71W69YLJf2v9IYEL0VIEsFENXeRHVXvYsz63FGsMa/qIIh1EZk+rAsfdWFckOsE
0lNh+tQ04bfChc32TJ8GViVqe+04dTka5FoZzY/kLbDcC73qk2utRXMXOGM6FZ4U5cordUsgwy7l
swK9z1qtDKR0oiCrKVfmUczLSMQXmMyvT2M0HOl/utCAMc7VogSTp8gcjKl1+n4Ylgxch67+K877
SbpV0TmpbqtZw34YDWpZ+NKA64lf4axW6lGUEwC0u74P2Z2mEgIboDE+kIxnUSsnj3oshtbB7K2Q
1rFAU6zgxdiOyj0YL0x8a3FK1HujK7C1qhUl6TwgJp15p2aJHD2nWTFkvDz7EpgbBT0OiAoi2TEv
QGbvgZtyGiWqSGFC6TUqt5k5f23atkGtCXbDuOgolrWXi3k+uaLUaGidZeIxlRURGYpsqH+mYEds
BNl+lz6nm1eYsfyEbEB9T7FEPQCvE/ZYWCS2qmgBMnZ6Sr4SztFO18jvmnjmjReOlZ0HtfiMzA6O
XBoaHQhXidH3oM2TR3IitCHVDPe4ljvPzzU8qhqO+RhvIW9SS9MbU01wdb4cgkv+wLesE9g9eVbE
S+2y8gQlaO0Ew3j6TLz9JdOSb2RzpkavIk3nDIj1ucVye5BWyw/Ib9KiyxAs0Fsl+Y2qhnLoIG06
egBOmNuvz+h9m9Of3QgFbNfnbfsEK7Z8NJuUbBdmDjQdyppFIpQUE4RC+gqpKLySlJAkm5WcuGKL
0qE7m0GMf00/OqDNVEriEYzOGkmajJpdi9AyuZ6BrnXKMzLmPfja4ai9Qz+1IU3BRRMOMGW2aEZQ
zg/BVoIIBBJX/poKJMMyCFcvPoLvCLXnb3IdofCqAOVKER0nO4WCr4qLznc+mCgoRzUNzDp96g2J
Blo9HMegkT2AxrOjhnCGUS77aekUkDQdc+GeM9AOSlKn0MefK1OT0AkEWb2HoCPvSg5RNGtR/YTf
3HuWqX8Bp6H/ESjW7Joouzo6R5NDm0uhUhlkD5DZFbJsEFC05mbTRXyEp1yuf0lKZLLAFUXfUguO
sNblLx2PlJ3m896IdH5c31e/cIFsXoSSYjRGqy9FWCcPQmbgMg0kif2doMiCNEeUHcKJsmopdcju
YCiSk7L3YnxUJeiSDoiD7pAFiM3KLSqak2hJv/25lfYFJWBoXmBHRh86maWVVzP2D7j5+GCyAS34
X9tMiJ5ZjHttWq6+NsZ+PsSlNS6sH4M6wTDmFpGKaDoGoG29KsM1V/DHNyHzZXv2KSxUCo6desfr
gBIDA9WY8aANFyEK8FRTiJ5Ngz/wNz+Vk44NU0lfJg3Zzgbu3D7hSHCUhCre3D6aU/LFrOTYRVn5
tTOH4FFAtjeBuEcPIbHi44JkQnUWyR2SzL5A0kGV/W8IXuZcwtIfSoG0mooIbl4r1IPBJLRx+aum
1WIPWji4xag+jhnM7waq/09dkuoD0rbmmwEMOaJaCl9MGI2Xtg/73yIMAZweGjqqFSeqHcAPRv+V
9nEmdwAl5nqcHyD3K7R8fW0/+/pvI64l2KaiTme/a+1KSdQvQdrCqoCKtzOVHrIB2i/GI2jC6Bf4
rB8ZTzoKDmbY/pbxBbqdojE5+AY0qUaEfaSl6rMg1Lz4wDSXsVc04OkAdmcDcl90Dm1T76Uvcqgh
NCqhgRqi3Vc6gr4ookD6ZsCdhBpC1SQmfDpxsfnm4v0SBgE0+CEYWJYxrpjfKJHlB8lMhqV5+mBO
+q8xAZwtB7364E84/tSF/COTMP2bGnClSDroeFPSbzPDR2hwdJ9nuBLXeGxgv57LZurEdDL2pqQh
iGOgjn5l4rNm7sw869BdVWhSVA/l3PP9gvapkEXt6zyPOCCHUkMFbBa6n20roZGlwqVu1aF6VKU2
9ZQ0H/dKAwYBGeXyqIuobkl1PO5qoMCOL+BPUKaoT/em8EsYUbBAfjC1DR/ZinkaXTNUb1uRtk2g
Vpabpq14FU1x6eWdhLwgOFqJF3z+1lNe2IEvvJ87XyJXHgPYdtVkDz7yQjplC1Jz0PgcU7daB1Lc
1++qcnHriBEHx1tRPyh19RJGJpS6tHlJIF/i8YbS27BQrzuk7ncxRIGv8+RTZWvy8V3l1BYKLXDS
aWhjasFY42iwaO15En92Lcu3RH2QB+nwW+WNcahN5Qe3hPbAq1729FBFn7PFjQREUn7wcXMqba1M
8sBja6ZwvFvef5VpAogRqXdIVHQViTTW4OHhqP2SQoc8k4oe3Q6lIxnApwqZpQZ9911a022JIlV9
RUqEd8qgR43bBVNvI3F/THKqwRx4CmyCYnJHQNzfJgPLC9b0olUPh45mSkQ58ZAItY6iG5gXNIck
7RcNjq/j2GJJFcSU5qcG0DPKD7R9iwwkE3ur0N+mCE9ZSVQBInMmPaezfl2UiribkC9SMRSzjN9Z
oURPHWr2tPE73R6ghxwrpUnoV3CjGELZcmrIsT1L0u8uTTToDZriyAWyNm1L0YqakR+imV7+HPuO
X6MWQbUbzQL3bn8S0X+OqM1IXX1rRn4L/r6DqDCZLPEqtIBWlJVQP8P6rb5QOO9siaTWVicYkBVq
ZHttFHhzhdKg3Dal9WZ2gPEQCiyusj4A79zL8p+aIanHFPh1j7KAn93qbKrnSqgovnaULZqq/VGG
pA6KWN83CLGG8vgqCdFrBAcY+aXKf0O1E5hsJiGAo/gq/lHpWB4mtebpkoedBKCNwi60M5wx5Qqv
5wRvyKsRh5IXtMXxJjRwxzb8oEES2ZdfOqNv0SSXPG30/yh17VmY499U3hhRizxKab5VDRdNMDxQ
QU882rYyIsjU/9iL6QxAogjF6BdvatR//QKp953BY/En3TblO6Ic0qsRFMm9SD91lywy9yY2Mm47
+bXXDcjHllXjX9WVwAu+98MvZStis2QBvVEQScRwk0NG7Q9FY4IW3qGMXCU8e4BFD4KlPsnNgv6X
g+SKH8S7fzJLVd1t8NjMCxQ6SzHRYrB0zVLFhWJ3osUwRkJu9DCgnMptndmxvOwxOAp36hX4Rf3e
2oM8uUZlV30y76wNIQh5pQMBGlqRT2Mvv+0ktm5kyjgWMAVLp/eSu9GRnOI4fx0Dvvph2Fc2idQ1
YvUI7e8mJ7DZTkFwQ1YyXFfXG99hoc6daFJ8+C3W+W+p4Gw3uQCVsPVmT/NSrz+gw+gMnupB23Ky
rxvxLvEHT8YurViSZeuLijbqGC7aDQe0B+s8ghDjiB42kXaOB560MdUbX1takyXBZuHABWNxbI81
xLtUNu2NQV3gY5qyrqIVoEoyqimrCbWsKg1oI0L9tPX9Mp35PYXD5DXYwx8fPLzIKcUcu+vmEPzc
CH3he56FXs2fr1i9oUoozURt7cw5KmYDqD7KelU7sdfvkhkLuQDBxV68agyI+d7nPwBi7Wr9WLqi
6ZqqY9xgaAvx9nQtkzGokm+gfSDzLqk0BWySuYvjt8+jfCSAnkdZ/vxkx1gWL7UqUHyH5DdCu6SQ
977RGAcxi5RdAXVqi+a6NazV8TBNVlEgSZC6jasfgx+zo9v+lTVBsBW93J2uqQHTgd9aR1tRV+sI
k7pQLkeigoH2VDt35uG34CLRYOMkD4QYvBZW7BR9NraIvOy681OA76tDXVYsS5H5+/n3RZtPDISa
EwkJM7fvd/HsJZWt/g4sfkTsWGBI6R7sshd/eg6fSFEh+/pbo1c2fsRqkkWxFQw9DLDdslFTt6Vd
rV1le9S6rwoHYQnBMf7FwD8j4P+vvMseAAq2zf/539KHo0ESNQNsti5rumEoCzH9dFkhvpmEfcqw
Cwy7ol1yGG5LDyV0u3WNfM9Ta4cE2sYwt2KuVpYRtSL2ItiEDYIbZhKIKW1rWMuJdjabkoUoItOJ
Qb1sWuLqxBslbWr9avKd9Mr6VnrZXkS3xMasy448MdtYO9KHRbuKtpxQJ3sTu9AEC3CiOcqz9QyV
EaasiwuabdHsvpmc3MX1+erz8+AjA34JqnKwqSr3hamudso05Tj9wh1w+rf4RfNKjzqAo9wJpLoo
CdqSLTvTATFwrG831KekDyfuKvTqxC1IGDUd4JjTuP6e3UFS/oxbl6u406FGfbHwNsa6EXAtLFDO
uD4oqr8EVDyEhTwtfqwclC3dgYcvz8V/FFAjIedkl2CXrkaY541AwkpAMiNPcSJXKd3IpkXtUHKk
5L2xXpddtl6uuohoA9YNEpO67JiTBTQXmC2TL2GRImGe6I9OKAbYgcMLDDf2nvThiGHuTkOtzrkS
eS6czi02nw1844mmkGs66PtibwnE4z/Y7RdXCxIIrFNl2YlITJwNbmoyXvMSuwPLCw8ssmc+TH+o
bEeJbeGLWwO8/C3/CrfajFE2GF0ZLxflEWvVMPPiXxprJnBhXLgZWK8dGEAMWbfvrkuHzulAl09/
Oouxpcf5xEBRmnpT3fEgfVeOgV3a0fOmCMXHM3SZxr9GuVoxCLUKRa4wysbNiuuMnvpVs+8P5jNg
hCp04TTA9T80h8834ocs733x/BV1tXjEDKkzC7V4h5L1MYeDiZowvjSkWWG+hxSz8UxYdtnHbfFX
uGWqTz4oqL9uguCzfNDxptnTU/RkTz0YW0fp1sStLqQsL2iPNMSJr6JD9R3QzfsBOl0lz777+Re8
NG+WxF+iyN2k6at5g+ygtZJa8tgYkAGKNXm6a0dB2RrR5TDqkpPqomopq4mK1UoSah6jvO3Eo0Sd
6Utog2ZyUdfVr0Wn5hrcutUv3oIQUP8dczVbcgyut+pIJcAXuZjm0YCl00uNCGuXHWqtbHi78Kgl
AE7+/KMuo1mvk9PIq/mLqPCLEsRiR5mzxwzPNyOzgp1kbMzdpdXPp5SAWnHjSurqUogRroDejeqH
1eYvIyJTovw8jLShg/qK8sjGoC6emyfh1pdeO9XA7nx9ufSKL6KbuOD0h13tCvvMa9rdVir48U3O
sE7jrc5pyh/6YDTceUsG7BVP+cv0A1TOodrHshvtR3tyJgR2WELk4sU9BYsJ1fB4/w/m8q+PrK2P
b7gjLCJyCyORHKR99wLcXtaz83mYS7fE6WBXZ3WQ6wFaLhEFiNSAQwR4LsZCHAT9cVLmjQrD+277
sD5PxrTa9IKZ13HRsnBmFRZbZd1YIEx2tOH4kla51wNoo5MuiLvW6KhwdVJyNAX/IJrWvhvEGTmT
6U8Lv+WllIxFNdJqf6BD4dtNqXTe2NYgr8HMIsYeA+PuJzq7+I5SIr0r0GGQZfkNOvs+LVF1B/Ws
HyZDHV8RcGoXnX7j5+cfdn3ycMuTj+qSoisSVQ5ttUmCUMRhVhEMh/HqFGV7BX8YYdi4iC7seIkE
X9GRZxUtYp7fDKPaGcOYdnzRAdh9iLLyl1KPuu9WEW2MZ/m9q7lDwEUzlleEpUjy6lRLxToMJFTQ
nBqr88lHd6UudJwfYFEArwD3iK5u0UXW25SE6vHzb3lxlCexV+damMWDHMaca2Vxj/yRYw2RLWbJ
Rsa0njEEwej+GYphkKLJprSaMUhJFBqtxbVZU4ejAVetjTCu+ZtDIYhliKqmW0gAmPqq6IXIJbYi
4cwV2+bfdAtx56ZPfyqVuTFdHx+074EMZZkvA22z1bMIX6RxLOmoUFcUFBtmmfH+nG2cVIfJa9PJ
tLdftB9Ok1XQ1Sc0RSFCjYLR5WaM2Zp2B+zliWwQZxxx43z8WKiQl5Uv0p1l9cvyOp0eQfQNescA
0eO0/b3iDLfa7HSvzQiEd1/sDXvyZGArIN1cGu7iV8vZSi8+rMvlJwDrMfCwBZplrG6KQENiavD5
CcgpfQ/LL5H41S+U+89XzIfbFok7U8NynOK09q5Md5b89SJ9NNRB2OK02XcFMmGoKWQPNIJiUHVj
dZOKUrWxFd5rr2e7naC8UVRDlZE20Y3V6olzxMDyhEwwFZqdYbW3ftLuB104RmVz2w0q7gnTtzzg
bE67jSNt+V9/Fnq1hqTYsgDImAhLaDQGB1iqnpRxX/SL32DdyppTRe1sTxi57j7/0h9XL4OGP0E6
CrGaU+D8MDWjDNUr5FidAbrcrs/mX3iMdkcaXeBHFWxY/rtwy+o6yeq1vOvEAuyXkwGQ6JGu9qwB
iJYgwlsEB9xtbJgLixWRHAN0uiZZpqqvDtERPTB5QjLUEdJe6e1qbkTRKSmrkOgA9iydvzc6jlBV
QyRLNUGiIgItn4+uBgEkN7PP/de5yK49auY3+FLXafH0t+NQsWNAhqWasmmuJq0Oja7NfNNwInyf
pyxyJr/Zgzuw51ja2InSemkyJkukum/qGAopNDXPx6SCo/VNOZBRioMJZfDsk/8M2ulq5AJsZOVG
Rq0Me14XyDheCry2wQIo4mzH1VtRAHjQ1CcExxGVzzdulfXVxcXPQ0qj8I6VNUf+Kg1QzSlrBRSt
HcE0bltLOArV6+ef+WIESeYrI7+FctZqOqU5M2j2y5IzlSp4KcC3gQIGY5qTjXVzaZlyMZoG9SZG
Y62+sSIrcjRnPmUL5O0SGSE/7acOUeLz4bxf5qtThufgX2GWs+B08yVGk7Fwl/KPRH09coExmU4J
NOX/JfZ0I68QHfeGn/7d5htxmZAP4bmcFdaShiLkKg3IYiSs+sRcbmep26PU8l4PclD5qR+5rZ3t
q/ljwUvmpXYScnVZIYGTSmpAyOZo7i2SZypQSBdjr+H+02QA2hVL0tQVCwiVuNqZWTuqk5ByvNQ4
e3WuXprIEHWKUoImwRci4PkIwWJjYj+kqfJ50NXykYFfICjDKHFqBLn8a9bv+sT6DoLcjlEIEoA9
l4Pifr6a1ptDWQVdLSYBWZpiagJ6JuOfgvlcA5L+PMB7+2G1XviWKm8UhduJPvX5cm0CuY1KiQit
h08VbUWre049wcVhxRv9m+AX6ue3wXYt48I61XjmL/4PNEc4ys/jom2DTaHCNkHr1BVwfwsfO5Re
l5pzOr1ib/gftGIuxpRlXVEs0klZXi1UqW1KE7vOf1VmZRsOM5AeFB/szlmUbI3iZqsYdSFZVjjX
8Y9Yys682FZ3I14PZYMQOJ/XAQF7HB3Y0zCDaLsPHhTCcAdhZOOcez8xz6eUp6UEYoo9gvH4exni
5AQKEhPR1TRchrn0uLAMzK8Ed0SCk+4/BiD7ZVfmt7hwViMmYXvNScQd3CW8ijePo2Ua179FlURT
lCmlanT9zqe5R0ynRsFsKXn0TvmgXONst5voVo+vqLfaG4v5UjS8BixdRKjZULTVwTA3umplE9Gy
34OLvKGNxAXGxlcYDD60r9IfG+E+rif6mCfhVntnVK1BV7Gc4kOHLxz2brUPHZy/n3RP3kXeZvPy
Y8J+Hm91GsSg6EP00paznT1zr2Q2dGL8qOgYDw6uGcpxuFHcHh97/Lg3TqJLK/lssKuV7Gdo86Lv
tcxk8Vu0ly5R5IrDLrlJHuY/t6+Vj0cfg5VFxWLOJKBNq4+rjdjYWb5hOXIGlbB4Lfyrjelbtvt6
bRqiTAWFiwR0wWpt+uo0RVXJcVC5JtrWQPMBC9M10T34i9LW97scjXtSMiWJTGq1NqdoSloTHAOT
Z73JbnBE7SjdYWrkAG7eOAKUSx/PVBSVDadbYEZWHw8uJ0DzgPfjYKtHckURANLgprNnhE6NZNKO
jNYGj8fCuYuO8Dz2Qs4J6D/DizqkxxzFB0RnaFFPIJ7/oxb1x+Ir+dbpT1wtZgoThY/Qi++gQgCy
74DDoyu/tL+xq6DJ+febuatwq+WL3cGEuglfZOlAAPVCRiPFl4XWv8hjfg6Pim6rXuFgTve6NR2X
xspNrlL54YJFyWw1HR3yRNTZGOsyC/MVWjk2PJdnYZ+63c//Otrqy8pCjgyeTLSlAQmv+f2IUO4M
8Gbp962G1YXsD8H7k7GtPqyJ9/XYKu/zWF6BSgIKoF4pt8gSuZk3HLKfn+/aCyub9xHVCjI/3N3X
d7gqhW2spRxDyGLapnVvCv9lgOWOObk90x5ulaCbltNh+9wBwS3iH58P4WMfR1b4ZqphSEAnJCwF
zkN09K2yuOFoW54Iwq46Nkj2mju6cO8QCqQk6v+ke3rx052EXa6zk5HNKRqzcx8vABzkyxwo80vM
yJ6+gajalfhr7ZqNwvylW+NsqMtvOompolZf9Tjbva9FmRtZ7miSIfIAVGT+DnWCAojz+ef9mKif
f93VZgvzeUARa2CF7NE1fO9pogiw31z4Fw70s6GttlmEdU/QL59zcSmAaB96+dfKqa44vmZn6/q9
cPWfBVvtsikOK/o2KAc00os2qa6OMG+Yy0dlyHdRuJHYLF/o9GJ8r7BQn8P9Ar4P9arzSZN8LTd8
mQpLquoPAKZrrH/qO1Xpv34+U1txVhewokoBdkJ0MqQWrrMwCckRq+UMPpK1tSiWyfgwpJOi0TKZ
J+uwE4QUmCr/2xhhTyi/XXgthHBO1GA8+g1M6M9H9mGLv9dNTqoaq70G2N3s5taQHfVW6Hbhg24j
VcpLQ3tM9miBfgOIuv+7jb0lprwkM9z4OJGskWYzRSIdVzjZ6USIcPg9JtgYoBXm41uLI8Kwsc8+
3GpLPIV3P8hMS6PasGzE0286jfD5RsZYuZMNR9CO780bYy87kRd4W/DBDycJ0TgzLUp+VKSoia9m
UI0qXJiiBnrabedqnnTAHvlO2dNvyJzDcNh6S6wPy3W41Rk9hNAkgCtCVzD6qwl1Bi3cb6yR9fNh
HWK1RkId5XM4kYpjIrFm7v19ybs7spE0gII9urgJb6IRL40KS0MTh0B6n9jSnE9Z0vszDoDsOCUQ
EeyBk+RWPdtuY2TrI3gZGS9eg2c2ZRpZXc2VknWZJqJNCVZ59mYnc/HFqO+7J+VQ7IM9AoiUohDd
g+Yj7sJxt4nd+bjbz+OvJq+WJ7VHONh0jHtoENiNQIXdQbhyBfet/A3CFBKAM11vHTIX1+jpuFef
F/MIpM4jdIxax9j5eEogQQD63HJhfQncfU7solmxsY4+nqLng13m/GQbVo1gVnOu4EstIaKyz6sW
fl2IEL60F2WYH5/P7cUVZC4njLFMrry6XROtbVpcICynRAa4Tb6VzevnAT4klO+L5yTC6l4tEyWq
65wIjTs6vFAyF3Dw01wCbhGpKdqB18cbx/XFT3gScnXhCbCUkxKOgBOkX/X6VQMNIk0bMTbHtbrt
rHFuh1AhCALC/a70xuul8ES5C6xzaW+j5S4NSpdx7tBUXlqgDs/XBS31LMo7wYSVL3tTh9wrel1C
0Lsb83VpRfB6Nogi45m6vnaqqDEG3KGXcSleejOSWILNRf/abV1eVEgUOFuVkOWnn9/m1NJOQq7m
S6ln9AKSwnISSKVmWmHy2NjhIr+jV07npzZNi8PGMJcz47OYq88ZIzkVoua6pJV4HxrPCxjYvFmG
qDWv9WZ6eekIg3ShqdRINTKh1RE6IQ7dSgY52GwmmEQgRiM0NzjUe32zlcleCkX3ifokhVEDDdHz
hSK3Tcd241KgTfkd9eG3CbkKpBJwGVf6q88/44VFqYqyRasLDRFDUlbtCSubzbaJiZWIvufHkSO2
xn2uRBthLqxJVVwaaTTxTYQQ1mFEKR86K8RoSJbGt76ujSsu9HwLpn3hBidNljkGdd5y4hokQ58J
T1aJh1xcO6Itu7nnO76n30NHdDJKCZsXzDIVq0WosvIxuTdJy7nAz6eqCNVobEMumJQqhvQz2ZPB
3rcAdMaDYCP14iwvOWTpfrb1Juz3wgY4i72+3KKMzofcYADnmcelsRU65bX5LHvyARHGr5+vkwsZ
xFmw1aU28dxBe3BcgrVXubcAUxHu/ycpMwuRopxikP5/SGEnRVSR6otNRyjk2p4MqXupZCj0XdHN
r5+P6MLK15bGNYULgDp0U8+nrmOeG2OinTzW/jM6C3aoa+6c5Bv388UwKFPSkqPLCDH9PMwUyBh9
5YSpZqSjmgQFDGOXxfXGcXhhg7Hu/wqzWoh5XFpoKbCP00hUj+ac12/o0pTf/8E3O4myWnItHGqt
6BhMGt5gxn2HKbgdFOHfPyzOxrJaayoqRaW0nEmT8DsKngwYy58PY+tjraY+DcO26PPCBJ0IXEh/
Himu/pMIFBdpa4FZWDPkxiFH161hCJqV3JuxeNWlxgZG4fIg/gqxSsustqijvjcMR1d8GdU4HYUw
JBH+0af6K8rqLspTMdYV/E1wBxuuzCH8Vfnpj8+/1YXrTgMAADrcgjtMxnK+Q2oMFYZx5m7QItna
RVM1PslxJ15hcq7Xu8jQ1WT3ecQL6cpZxNWezPWMOet1Ax3auDiaolR+b4ZY+UpJIr3N6R2ilin2
1wBlx6fPI2+NdbVNa3/WG1ljrIMUidfSYKhfeMtjLtdagdsMc/TyebyLi+Tk2642rDjwZMjehVxr
NXjRpzY8hhrOQJ9HuXALnn3P5VecvHiauZoCZNgMB1Qgnh/WOO6qLur3WGBAth+wPLCiQnI+D7o1
iatNPMnypFsRkwg8Rz8g3YjAuhJ2r7mRp18D5GacERPkR3pK/2Pi+/+lEF480nmyU4kD2knB+Hy4
Ga73JQhn07H8zs77L9n4APxkY+NdCsJtJ4J71CkdaavhjRlmhDkERmeeDAcxkHGHRhqiEwp+CZ9/
yEtr5DTS6iDB49A3i2X2UEbcge5HT+P28wiX1sdphNUhUuUGkGJ0MZ1I0W+iWX1uWA671o81/Aj0
X0ojvX4e8OKQ6HKTsFPRh/F/PkOoJdf1uNwg4+B/QbhZsmErT/9khiRqbpj/LoiC1Qw1VqOMg8Co
4jTOvDLOcaCUe2HfJrhUfT6e9yW1yjN5Xmk4leGYCf5rteRMaWw7XJBZDUWk/whRK73VMBG9xhYu
vi2LWbnOcW8EQ5+gJjgJ9BKNtrwyLEzVP/8llw6wpY5ED5MTm8fQ+Zc1E9nPA2h9DtL2+6GrEFEb
6ru8GL5ZeNxtfOFL06gBHtBN0BqwAVenVxhXk9ngYOKYvYA4RPXSFdbGeC5ts9MQy084ObrqQggs
UegNp5ZH5UmG7eVUZqns5soPNhblB2gPhZQl3dRokwEGUdYUXWjeyIDlDGfhdKLtt9C9ly6rmnuV
o+9UD1qDiZzqdv3tQvYO9gSfbBEgHFbLq1nDnDaCq6Rh54kWEW57+STVZoUwl5pZh1RXurnD3WYI
BU4ZGTCMr/UdHCYUzfxu1NVDb3LSynYedUb0PEOGiJ4E1JNFNH3n3EkwlcyxbpiLavDRPm7NyW7q
vo7cz9fepQL36TDWWLrc7wUscRfJmpvONSg5iw+dNy9VKFQrtsp4l+4XSB2yutS3l97g+cro0HlH
D1SjNNsKult1wYgMZzq4Ed4kV3KaLR4ikuyi/iK8fD7OS8seGAurHlSC8oF1BcmiMsSGzd5hv3RA
fHWwZ4ykNx7Ll8f37yjrtAtbvDEPxpmHSVH6+7QOJjtNhcKxTO0RVTOvbCXtVU+TwPl8dJd23Mno
1kdZXqnKaDbE9Ud92o95hSCKqg0H+GTtxhC3Qq2yLcSNMpjqTCFSwvVhTEsBr5p2uIdRVG+cI5fO
xdNRrY4qq49Gw6iwYAaEVADlCqFq6yOS3viMdteBmoobNf2NRbKGVhWKLmK8y0Fsqfqjngv4P6Bx
+g+mihqipstQm8w1N6BIMzMc0VJwwJjXx2wGqa6lEd1Hsco2iK8XD0fC/DvW6ojyOxEXTGypgZ+Y
uLs5OU3IXbHv9eNCTR1AvbTjLnFM83GLhnBxlcg6wDzUyrDDWf785ApQoqG2rJ7IGQSMP8t+SN5w
adZ+zr6obozy4io5CbVKtboMO1B/YpUEaG7adT28VSNGldi363RA8PX8fP4u5V00GBeKk8Gpv05U
U9+fw3Em3IQJ9G0qpdzU5Ry5gV4Hx5T8wZkC/Z+8GEF0gpxf6qTASc8/pyGnGKYnLBoRIlwGrFse
q411eal0r4HdBJ6+QMeJch4jzxS8bKqSE/Ko75PDfNCFnf8Lg7z0f0j2tfFPZu6viOvTEtcYQZiX
T1nm0nSM6tjw6gFvI3Wcmh9WEydPn0/dB7GLJVnQkaiCWCgCSVnD7QRrEItYFVXwUQFduSpClCVy
dXS3d/oufsKA4s8Qh0H0IMGrbTVbL24JshRaStSfwRycf9+iWWpzLH8n72MHv4zD0AeHSt8iH31A
xv5rkAaoBhHGCjnleRxLKPNRjkPecCBgooNyoC/ZPOqA1b9n3/E+6Nud5mLSirnftYm5oA1KtaS6
udXMXtbLOr3W1b9+x3LYnhwBdYFdqyxSdqSAggCPlSTHODTNgzqN/T02w4HTt1W/Rz1YvEkNa2vL
XJ7s90blAkgjfT6Prza9Bk4xYnaLnfAG/K5+GfYB3VHtdnBwyfRU1YXr6obHLS2wizON2odE/xCK
t7Y6kYy+bSdk63RnDn7kIf4Ri6eUulE2vJy4/V/Orms5biTL/spEv2MW3kTszANMoSy9kfSCICkS
PuHt1+/JkmZUlahlSt0R3dEMmlvprzn3HNS4ZfBhoEGARSakaV7NUMwEwtKVjswUkNTrHUqfQg7Y
YTnnMb4YLsGfBTGUSdtkLGZUDbjrsFthr1/1exQBwDveAGlNQeXdOsD//43DitHBYQPln4Z35Hz9
QAfZZQSlfHdcNU9Qmj908Vu7q9TnPG3t2I+uJM98TkGFOEffIaBhmE9//AFUgGVQhEMTl4YKC+Os
1nMOGE0lyW7tpleq0/kT+AgqB/AFf/Y7VCEsCEO5oSusOIaXboiKLmFdxL9gXsAxPh+5WKeSHinQ
2kZ7CzTBPTRcH2su0H0AXrV0RC6ccrljgSVHDRUBKLokARQ+txjkoYlkqgZ88GzJvWcZYz1CFFGS
gp2ZKmHDufgvvDWwR1t3QGdr4LVh3pphVCUSQUAeIwwhu/lIwaLqRtrqq+K6GW+geMh5tRctmapK
0fIIe4EHgdPFOiQhtlIsJpEMPhcKwzU38SZa1z4QkJx9u7z2zg0xUzmoZDC0VpY9RfiWZ7HZ73Kk
GW4tqVSuJsgTyutMMMLoAZLgYnxHdVoSXifmEpiFpIaBXnM84pZiIBxhlhM8rhXY3Se3TcimkoKt
nMWOUpMvVgwkffMhJsRT5qs02rdtYRtgt7K2Zi7ZYK3lrfTCXaIfBdEeev8k5DPZiE9tawQHxji5
4q2sruba076TTb/JXNBsINQFrYjo5xvZjbZo0+DdWYu1QHvEsa8RFWYKR2eewiG0Zmjb6xPK2XTR
U79GJVte8zBpy6sYbe+0VxM5HDhpcDLO5xtMhtKoZmSmMG+0Uo/rFJ1hlk/9CP67umjdVmFNQXSA
IoiOjkq2mwlq7w2o9RsQttJ6LOCmETAWlV1s25vyPlpRihTRNd4BmkxuxedO5IJPl/uL+QTMHg+H
MGrUFp/AfBxqO7jFveGgrWAzfEF2Q7ulc2xseIu5BB4xVtkHPRfAS07HPaEFT3Ib31DW5a7eKT7N
8uj61kDHIecqpo/MmRPD2GRO0qjlkqx0sClu572yRl4JzrCw/Q2krXzBEr3yTZpgBXKNufTNOdcg
uqYAsvyT30r8SvMw6J9aB87IqXMt7nsM69QYs2GbskPYlMFYAkn3JsrAlg6l9ogXBS5vXYOSdQEz
g9OPt1RnDmA3oP9ES0TY2UDM2NiN6x67EzE1GtE2ny/V4tGkpgzTRPJYAfk96w5FZTYZXQZUcmsM
UOb7YqhcdtJFdgcEoAqcHzzNaD0DOuz8mLcCnMy4teYjznsGxZorPcDBdjM397uV4ZdXMfT1Vt09
vy2KnqjzfQjTFnqH8R8AZtgzb1WtKBeTgIks9Gjd0a5TSXpRlFGC6vX4+PlUXnyesWBANcoSzUcz
A4XAqDSG0HNxs725nQ60nS3d/MBdRF7mK5wn80KeAk31/7Uns0iWYtDTfpJhT749mD58PcCO6nXu
/+ii6x9/IzpZ3iZwCE5tMt6dWKuxmoQC7hEg8Jo76oGMtngPZW94dmD32BSvfz6rMtp5KT5CBUUC
62Shzz7MDOr0GFBtn2+C23hNroO9dqto6JTe0EuM9zItzjk8Oop2Qm0BmwegmvMdi7Jo1yVDiUG2
ANfbuWLVoqfVQ/tcJJHW8W7LxQFhzDHvQg5tJskcWgnvrVa7h+aJNmDMu+x5WNGQq/aNbfi9Bnbn
b40TniuiaryNaKQ7H2fS5PpMqkDEqYBItwD50+eq1KFKJQv1V84yLo4iDj4Wj1LcoPKA6OTclgU5
TuhsBQgd97SZWPSgQnUwvGFVroG/Bf41vQ7dav251QsLCaPwI+BigGTDYoyKQltVMSiRXIQMqZMI
hbImaGl2pHIUeaeRZ4t586IREjwRiFlwzUEy4S7e6e/NgYKTVLDmdffV99LnuueL149OKmghgPkC
c4imMAuYZU1oQZRDPDaPqU7mFu90SquNuhY2xsPnk3khlIU15Lp0y1DRLcD2JqliEitWqotAmGkr
AKbv5O90hyJy9kHszjF2aTrpPYpzj8KDzF6mYwOWG7Oh+2VTpo+oBntQZbQTN/SrfdK9otACEB3P
cblkFEgssNDIyHcteYhr00C1WxLdKAYk0Me7qMUoR4lCpq8pplD0OKO8tICnBpmjTxNrQO0ZdNMA
0Hwjvkeu4XUgeVMe20cemHPpcKs0g4feHVCWgAhqgTOrtDkK0WzohU+9C4JTAAP1fbqhF/dvbE7q
pZw9vtQacv+UWRWVPpFO9kkmy9QjyJ5rIvSq7AkOdwRBuhR0UKFP+0DQ9rjix6sLbwaxOLLLKt5C
pLbBzHJuMs0CkK2jK8lVBr0Fh2ty09YVt4FnsWiUZREROJJUaDkx2atMAJl7qQsjNLkP4bq9RtLI
6Z3gWvDl9bDjbcnlojHW2DGhJyMndEy0sxu+hduv5RvFl/Huhdc8bYDl+85YY3wYMVT7HD2pSMc7
ZD94gq3tpJ3g2L0D4Q8k0NdcZ5czmyzst5rBWzYXsEjvTfJdWVO/qfeKm/FAHB46/MIGOV069sLM
p3kcJLp0qnETDZ2dDyrv4ro4HvRZUXYFMBuwlEe6KigtxM6QKvURaXqNE27FGwgY+oUbXvMqw5fX
y8Jex26Em3T8/skhA4RNaQeUv5Hu07f1nsa14RYiYDShGW2La35CfunmYovAj0dVmBIKo2n5/JB1
YI+SJ4vOoQ9hE6fyJWQKEN/RayS+t77z6h3LlDQ8P3TG045wg0KbmYtE6zGdSo9bmXJjxmutuRcf
yVeovFJ+jtauNsEuJwdIVECk7s9XE0xkwG9jsMhpImV8PliACrpsqFCekt5oWWBGjsJwoit5RcnM
ue/54v1B1htMT/B28fbAS2JGmsxKrEIznr6w7aYsXbSF7MYCrKMeglov8/RBX+WC0xvlGpp/3N6o
5dY9N8+8RkUfzlOvw3z4MnjQ7F4rV7Te2W2wsC53sIv3gRks45yZcD77wYQ1gIX8fkOjF9Ut9pTg
FKzN3Ld96b4w9piLtFQqYWhiLGVwkEArHm6DdbHRfs/WxZlE9h0dl1hGoPPOt41U1XqWixgbLoE9
hBl91dX8HyMTuLnTSwcEyDzUZcCYDmYMFuKrJ5CKKDOZnsjJq6+Dp8JyaNaF9lInELSOQF9AlxCa
8LznaZlWo7OKlksw2EGBA3ii85HmcHtNHW1fRySRFdjyy4rcyIM7upSEOwaXTQ88+2zL7gBGCXQk
8zcSPYNnjgZlKDSQoMb1QNOVzKmxEI/qtVrTzJ5hhzuasVRt0x42/IiJ7pGlKZTmReAdJRTpz0cb
SnpemQak98xAvZW6oXELVD6LfFCcStNfZ/mrkNx87iNeMGkBZQfUGfXdUGc+Nzm1yAQnM7KkrRau
c1QnA9y7dbIhJHXkSr+PhoGXfV6+koizwcKIQqMMKLTJXHqQWbOMIlVpAph2WIiHZJU6wxc0asIB
iLYILdzPx3jhbJ5bpOfp5BnTIkmuwWCF1LsFvg+yilYtJGRc8gTtmm0/2Bxzi2AU6XVQrmJocBRB
gcLMKW6CsQCmYsKmpdUpCBK+h51rAd0BYT43C53+MfBEn0fdSU/9+e45N8vMa9+jPR/eORqAWguy
9REUiMBlJ7kRgWw3CAe3ca7wCiuXhopXE/yLqI7BG2F27BhKYgPB3wkqtwZ06IIZEuohss9ltBZk
mbdzFolfWrdAa5WIWAilFJa6a6qGoYF22uQKozo7Wa4NTozE/y4j0LUiVSqjjK/G/SqGtqllZ3MS
fDUNIt5+vr50TGfzTDOOJ2k/5h2r9EAgEwgtIFNrIrUYllujVmp76njZ08uGQCeFzh1wEbHupGIS
qB6TGN5XObxBanKjBvpNOvFaOBZriPEAfo1aI00LL66ARlYnlRTB7FaVKL+j9hl+7SI18tKwMn0h
Vpo/D3GoRewYcLCBBhbkxOfnMSolrTdCZKAHpy9s8PL7ICnca35gJzu+33NpGk+tMS+zlKL22A3Q
0iOjZpOu3Yg5MF4ab1TK4lVmRsUEN0ktIg8sww4lV4mQLqH5Uuq6RihQt885xHc0P7811olbv/Zb
dGZ75bYc1sbwgFvvgXLmgLwLBB5cyRzOJzOZC0mAGGSjaPhkwlq4pp6X4VnAW4Swx6fPWoaUdB5w
s6NiDRJhKKycr24HBdUQgIXj6rrjkQgl3QcA8KCyu+FdQMu7nbHGrK5iwYGWIx0PGEIUDfnp0kN0
4rR+5nBtLXxKxhazwgKxgLWvYIuuVX7XwRWoXMWvNgnWbdhxaxscezqzblM7KANuXlp+0n35SJ5V
PLZr61Zfpa5ww6N6ubxy4J4GSyEy4oABnK9c3CRjMZEKhUr0kiLlTxEOabCuvhi+AjkelSfusAz2
6IQiuARBH5K3iwZgMUXRXZhL6t6pWygReKKGkAvsR+CySdG8PfOUF+gKsXf3qUFmt+gQosZjBoO0
l5qszE3tNXDk/jwXxgyM2SnpZCV5nGEm9VswIcJDH+90OziSrln8gihdl09Gdaz4nfg3Y1Q06VTC
moTs+pYK4pSv0K74Irr5ivcoXSgfnq3Z8UCeGAPrQ9v0IYxFG30LAd1NC5xeteHnbhZ+IuYQGTfQ
yQK1hZ4Q5p3Na6kkshohMA/M/LUJGtQwkqwMeMfswp5AJgX6zKjaw2ljXWBdb+O4MXFftbr1kJbQ
NQZb515rc3ChkO6hHLTbQocbPHUDB7514WWCpqmKvS9CXxE9lOfnrYWacYAsIDirxfukj+y2uqli
jeOO8owwh7qPjdCYIC/hBgTKm6bypRTbdZuYf45VhU9PgUrAUiJYQmL2fDRRHhl9QBSaSOldFa/e
UMLT7kE1oThh5Qqb6e5zR2yZnoLDQoMIwEnAGCUbzA4RCYps0BugjjblG9V28bbfQZkC2xG6bDvr
hneu2S2JjhbAd2jJAM2KuszmZkkgpepIo6WGvM6R5VRT7n8+pksWNFFGTZmSZ6BwdD6JIEkPjCiE
8HqqiXruTjW0TBxhKIx69bmhBV6EjgXVVnR9IPhTF4C2TpUFUc/iGcslb1twJ2H2otamKRnjJd9I
XumUB15NcHHjH61CjFFHKI0cHwtoTjSlD7UE0fQ0VLNTW4F+O46Wtu7k7KbO2kMGOWLbKKfGnmoJ
R04vXocoujf0dlWEOseTXzgPmgj4E3V8NVqhhNgIM9uhQsSiRzZVT2eHbFDkBmWOqQwOHb+44+VT
l4t7bo4e1ZOrU4KOozjTZHsxVl4V3k6SvP58VRcJE4wIFTvKUKJjXGCtOjcxjGhaF6B340aRaoc9
JKEhCKvLq8BAGUEvHKhWPyZyv2lr01FHtI5Od3Ui22Ccj+1JqBCdlrYxBU6dirdGlke7oGh5WU82
4Dh+RkBdaHEREpUidXtOpsFQCjVvc3zGAMACA7W+3AE98BocnJ5TQsdRfIVEECd2ZG9B1iaz0n0X
h0Ip4BY0iE1r0lokrLSsffh8+nkjYxZYUUIp62M6MulWh/NiGpui2ooZp830wmCwkZC2USh1Pfy1
8wmM9bgvevjerjGEO7WUdqourCswjnBWis0oYNLwOlGeYYoWRCru3E4blFOftZboWiEodmr5O2hx
S7ebzcZGUvu2KHko2wvzB4MYl4znnsIkzw12g9JaaikgaSs/lC1xinEbTbEzTj3nUVy4uj+G9ssS
81gl6agTndbu1dsRvPGxlz/GR8xj/xv00LxhMd5gFYm5mCQwVsSzE1diaWdlvxHV4kbPFffzLXhx
ZFTTCI0w6GXC3XY+hy1IDLRQiCiMl1IlSzvw/u1p0yUNiXikqJduUKSGf1ljhhaX6CUiGawlqCkU
t5RpUAGTL7nll4Yu7XpK6oZNjzsD0qjnAwNioJWKEgmtQb6V6299/hyaK87kXVqpUxuMsxRm6GvW
lUQCtLDdCM/aM3jvrbt+O7jqKlmru/ZggTb1mZfnvvAwoN/z19CYW9sKMtDLqjCrkPYgGJIdjNzg
jmeDuTSkvu/aWYONHlroFCCTQa1T31AGb2tbrabd+JUzmZeuj9NR0U90cs+Dh0kcc7DBoRxvI88j
foQ7ZT22dnjQoMDzTcM+Mdfzobi3brg6tryFZG7iTJqIPgiw3W07D5hAt/NRSfcNyAsYvrWVQX8f
rniAoIVDSm+V47trAFsJp4KxSjQzMYYKWzTbTE99s6atu+063stfiG7PL6OfbXku6UL2g7VJZ+Jk
ljNtVsDxAptUsbexy/viDo1i+86fYboBzVue2MqTuUu2vwEfuDjN1NH4OWDmwi5nxSiQzMfx3xdP
9cZa5dAovheugpW0jb9mTwp0YFXDVm7+ztbS0HaHdCX4ttjeu1BukkrMIDBNy/rN3RjZ3W11a75T
/61F+4u6H1pI/oHI8o9rtnS+gflC9wvtJFrgyoV0BCbXyOh8T57iFv4g2OaDipo4BcxHXIHk5bkF
oBz1fhoLo+WFpfqqm1qPjSkEs+8h8KvQTkPbku3BD5C7GL3S3EmP/CTe0igq4oiuUPFCaACesfNN
1ZEx0fIUmfZKJyW6xWQLNNGd1vQct4w+RqeZC00EYg8MAeBwoJVpFn6pG4UcJqOMysxQQZLdbPZN
m69EE7u2h+qZTLQ1xKM4cSMb8P8wCgSFga5KvF7MJT/LQ0cZ3CY3A8N/YPdaNgIB1mYK2JTboZiu
OqsZ8p0Of32GjuuQDHuAmMeGl5ddPmhoT0D5H+U+CRV5tvofmXNqKGhHR5Xv+zD7YqXZVslNWi6P
6LkV5m0RUsgLhgRW0EKq2RDOE5HXE7y8dZuV5ouo/Kv7/H545qVVLlyG54aZB4dEXdFo1DCFFjVo
hYi37avp/uhxJt/Io87pgudaZB4cUAv1fVHAYo3uu3SdemjCAJEb0O1QTr4WWzvzeQxLFwLa81Ey
V75uRuHYt7BJrwOZImtpUrhzu72JLgEh4aqockfJXPhCUQWzQbdNtEEn2ryPt9aV4UGFd1odM/pf
owNPKfPyTjVwZNCqi2eNMTkNbSKRsMIxNetXrVI+8t7obctKeFQzF+8D9OvgyqMaS2xAnkZxELSK
MlFsyl2jDrmtGDHY5JpvapGv4UJvajkxOMHAhRNCGYn/a5RZwiZJdFUNYFRqSn9CYUi1Nhmoq1LU
wD9/ty5dq6eWmHlEBlwE1gHXXTIlV4VqvpGBhJzRXFgr4KbwVtBuJDxPzGiimrRJVSaTC53ZygmG
tkULWaX7Uge2nM+Hs3TwKFQBzZCQg8V6sa9E0gdKqmnYFk0v3iZw92wlKqKtmOSPwDc0q1TEUD83
eWF0QHeLoAyVEJcuusfA16GikRCl/CB5FqN1Nad45nlpoQvLpKIYAQksagXpZ+b1w3s1JWaLJNUE
FRPVg1xB6LWhrb9Vbu9pUE6JRoeHj7owmadG2SJd1JQxVL1htEBnckl2TaiDqOE6MF9ko11/PosX
by1grA0TfBdIFbFdM2QKiGXkCVqopkMmA06DGqVvOVP/PAOKWW/TFS/zd+GQqWBKoJhr+uDLzJy2
tdVBMBCJzTEW1mNI/LwTn3qDuF06/409ApcUuSVsFZwn5uEBmEhA/hbbUqyqfZmk3SqeyWTXgczD
kV/aKJhCOElHoDxbMNPFuTDiGVdxVTe2XD6MGa9t9NKuAP8aTjSUypAWYRyxMgVXmVAUuBDj+EXq
pvsBZF+x0AEepH2fAvNvTN2xEmICu4J/mMsDGR0lg8s3uQBfQP0oJT14moRKu6tTKKP+jU0IfxZk
TaBWoaxM58csmENjiFLMHhWnodhjdbDxRtvFAxUFyfyeF5BSV4fxNlEp+GWQuX7TUCd9lh/f6sFL
vlCEOk14hzf6qn5U7z4f3qUNf2qMCY0k2FK7HsaE+YZYqyb4ENDRVPKyqRe34MmY6It6Ev7FwVyW
giCMbp5PqzbeBPXMW6dLd+7pSJij29VJrtbUxWnf6Dq195nggrMB7bSzl4SQXrZF1L8lTozHmT/2
cUkLc5hq6uboVWwPkuipYG2oiocq4NJt0Qvhk32hMwFBn01irtE60uDQJtYMo0NleE2VCNV1uLK+
f74zFqKrCEBO96FO9+nJmg31VIE1DPZoC3R/L2ATYgYr2/AUX/CnDWU6kSCQ57RgnV1xg2fecJn7
kSDsyAx6DOZraHS9oFMSWbvGLXXUp0vIH3JDEDp/i/n9FeiYzAYSCNhHhRSMfaXyJlibOitWeSCu
Y2t28vqbUTxNErgimtEhpbb6fK4v7V0LbBEIsvD4oDn7fKpJoKL+KVvwhtIKuQnwYxVfcmCpTDtu
qybg+F4X0qGmCucL3ZlImCMBy5ibKi0upgHN7WU9o/sUbMVXRtEFTkokciWA8MBv5Q5MGWKPZIkQ
IB00otgSRYSXyaTHnp3y0w/C3D4lBALzsNLQNwkhT7sMKuIJWW7YXaSHt5acBx+xJJNtHsry5m/M
ONrFgNBDfgY5TWbGOyFKUb1AVKs2qgsldy/MK2ytnvfMLzPdCESOLQI000bxa+eWpLSYZ2tCExfN
8VFhFsAcvR8NR7+BA148HmhhpNoiyO9RIT2TuWjV2DRTgIERyh6LzehQC3FgR4dqqSWVzUsJL3AW
qP8CjIc2bQO1bVrOOx9d1qtw4CMUC1Xf3Obb1H+juJjfaHJfnE7GEHMbBd1/mnJaN74yt8JzsFHt
zpX732gIlxfnEREJkvdIZIE8BphGxp+Zk4zUhYb2jtqtV50nQ2Qj3s6bepNBOjJ7mFGLSbfmtlzF
eGAq8DUEUuId3QE+nGtxRtDRgvy0Cb5yVPQBRz6fYVGNJgkMjxVWtIFEqibbjR177ToKHAoikzyy
Bc+MY22aLc8bXl4UjG1mdQtxIlKkwTb1fcynCrJ8+r7YdDfTmtd1tQAmAsCO/BKiJYgfAOlpMiey
Sxo0muRR5WV7Edkfgh6vNnHyLLfjQvjoC7IdbylIg6IPx8FGniRw8p2SOfP9NFhOctAPg7aNpJV5
mLPyOoKGIBS/h7c4kv74/kShEcEd8Djw3SnM9nxJLCGcOoBDS2/akgfFnQHxb4A+axFycVu/Fwf6
3BZbT8qNmBRNPJSecY9E8Rfa/lmvTQmJXNoVDT63z+/F5XV1tAfMA5rcKdiN2W5zVZh5IsKedD2v
jMJuUHUMwTPoUkIJwG25PcML15AxyOyxuVcts83H0iOd5oL0lWI/QSnq5ofkNZiS9eBKHj/QWwJL
GLPMfdLEjdU2BsYZGI7yvV2ZwINbz9JK9kBf58oDAR8WWjRXPytc/3NGV938+3/x9VtRTnUcRi3z
5b8P8VtdNMVH+7/01/77Y+e/9O/r8p3ct/X7e3t4KdmfPPtF/P2f9t2X9uXsC4+0CMhvu/d6untv
uqw9GgnfC/qTv/vNf7wf/8rDVL7/66+3oiPAyt+9h3FB/vr5rc33f/2FaPVkr9G///ObVy85fu9Q
1MXbW7H4jfeXpv3XX4L0TwRyCPEpSQX6Vo993MP7j28Z/0RTDR5RsBeC3BlJnL/+QYq6jf71l6L9
ExcGpLRwTdMOcJqKa4qOfksW/0mbG1CfBycKEtigK/7P2G9++CA/lgVz8fPrf5Auvyli4FswmPNz
CJgCqtRooad6lCJAcMdcxak3LI6JGCri6w+OFWmdpI5+IwEd3fqh7P1hM8hPcyZCdoScQD+x7Se5
kiFnpc2vUOiiWQ/0hckbSnYk7ngZHSbLAlMAV6FmA3/BwFwtkNCx1ImZXsavP2UvIQrtor0OBVfJ
q2/JweDFFeeO/Q97aFBGGwjSBVh05sCrAcQTk9h4Ua7jq35P2TPatfFtOjb3EZ87vMXC4f2msksQ
48Oyyay5YMrikeg1Fo62DicrJD9ARId3UwSbk8Yb3PlrTQcHa6DZpPxZqBSxjaFjm8pThfQzdfbw
iK0KB+yJlY1a40Pt0eY34pFvGYoKEsehpW/OL1f6aJg2iAL2B94VyFkxbqbRi3pEhPn1P3xVlHOB
3/vFeARHMzTVCIcYzR7wS5jFa6CxDd3k+VXcxuvmW+RCstHHPvnGb1NenjjEKKemmBt6TMI8S635
FfTOgGm2qUPFWKlKb4NEJ7c18tzlw7FGFk5WkGpEzwyAG2xOyTTLOSfF9J5Y16p0DRBtGT6cXHcX
rhCeBSbq0poplKCo8973katZG1W+UltuOeuiEco1D6eVys8w20CZ6qHMYuld9ulTlqyIuimGW0i8
Q1O+i+xIc4fKVy24tZ8Pjn740+13nL4Tu8zgogkVdg12A+Ne09ZT9S3UYzvgYmnZw8yaYQJGMRKJ
2pXSO8XxDJpr3uDqOBhbdT01VCuXF95cnE2qkYUKLKja2VsY1CmC1CrSu6p/MbrSFtPGqQouJPnC
oPCnkdBEDIUDzMpfB2ZXTUjzvzfbCCEGxfuPd6ODRNZvtFcvR4S+NPQyARQAOhh0rZ67rjk0SUUh
UT9kMjuNdi+UhRNrL5/vhcUlIaEHF9lz1K1x5yJqYVx5KwRZe6TJH63bu0ABUDoDpBm2JWAB/H7x
5ezhQUZ0BJo+PGPg5z0f0QhHFlRk3Vu/otBYSOttxK8NHpNiZSU2Tycd7gSzzQ0TSn7Hvj70wx8D
xxMvIBnmIQnH6U1PdDtNvkUT5xZnyqb0Gjo3wJyjUYs6UeynN9Hva9fc0qc/BOU2Qt3aLW4Q+3An
8CgJfnZ08TriwQJ+EpOH5BOzWlE36UJShh/iNgXVI/pNwm18+4rWRSqG0DvFxvqoVibSM9v6sd7y
sSqLLcnYZ7YkhICnLof9PvlWtE+dtc1g7PMduVg2xgRzbWiCUakTTJSSZevlA4i4OQYWj5XEWGDy
LjlUPwNST+/COr2iSR6EEPfTira2BA4PwLW4awG9R6rFQDUHGSxwOp7v+KFC82qTqx+lsR7Hp07V
oA1huLefTxmT2cFOhBUTcFo0J8BtAvHEuZU+ViurwJxN23qTe/169oc9fF2Xh02gc89svzM7dO1O
jlRYB7GumMK7OlaBrQzlc1BBojmDEJSebiMicYj6GZLr5biY7QYVtimKivAD/uCHhb5O5BeA+pB2
lIhvql1H/zJsypfALqDSrEGfOvB4j/Sl9TudWfaMBz16zbLwQ81BbJje9SAiDtLcUcgrZwlZZ5Rd
Qmbb11VrVUMaftCCwaTb9c30LdjW180jBX/MH2VjQ7yjP0TbzLE4zg4TXy+nmTkQaVpNiUXCD+3a
leErVr7gvEHYD+2c0KPmw24v3WJn24j6xyfbaEyqahJgb6jt8CprwMtXXutP/TWlizUccaW9YHs1
JbSVxyfAXSA0zCsgcDYym6mBem1RymH4MQ+Drc2bzOrsOd6I8wcop3jXzYUL7XS0rIK0FJt6OeY/
VxbS4t2ByuWqNkjk9uSW7x0vgkRmK6ny+fROKO4eT022T0BcSVcTEeIquYJQtRe7vBPCBjOMNbZ1
QBSrWJ1xRqmbR5PKCsCwoADkPbbUNVhePUdhY8D5F0wWfd6CFsAS345NzU5jN4+GJ22TdelzQV8X
Hjks2C9TzJlXrM6EtAQI8FzrXs53ZGOskpUACZ9NmdsRplG202uet8Izypz/aRTzNEjCj3a6L+Ov
MTBKZcJDs/HmkDnnMpgp9VlXPtSh8qQwuo7EcJ0qVw3ExAa1WSXjd6sY/DSl3vOXz++3/+fM/5pU
5szrUTRr9BSofgY4LfqD6E1e38AHxJGPH6xtf1faJUr1m+pB3atrccfDNTOdTP+55v77EY6v6Mm1
I5GkJQqu2H6V3BDJjhQ7Rx+t5RlOvq825qp9VJ5EEIZVq9LhXzn/z7H8ZZ5xfo2MChXgKWm8dp8p
disgUUQFWqB0o72gBTxc8Y4mQ7SzHDFzE6izGWsTJr3xipekd0TTLbbKLg3Bbk9L0XLkV42r7lBA
5eZyeAt+nI6T2Q7EHvVQXPLJXoVXokGn3ierfq3ehJvwxtoqnvx8JW2RGEd9uNkVnEbYy0OXNci3
gM4PyTL2PCXtpA24ltInDf2Ipq/CO09c+Sa+tbwMbDvdg/7MJ226cIpBF4poCi3GIKQ4vrQng06N
rtJzWf6QVGcUh/tSQRF8jNafn6VLDiyaRVHJQw4WAtSsklwtZ508qcY7zW8qbuXXz+meZsnSVeZw
s2TLIYFyAe4lGhopMp71LdH80xqRJb0b9+pkq5C4gDATaMDDR+NR+JbeVKVdjzbhc4Uun81zu4yv
qbVhLTSG9C5dQ8Uxhz4NGLByZ76SO9u6NT6Ge+ID0fD5zF4eK7iZAEql3PqMH61ZLRR3GvldnA9z
80DqV2PiuOrL1xINxiie0eQ56G1YZyDr5zrRIvUF0jTgs/xBt8pP/bFzh/UCqTM6tSgYHul4ZvN3
SlnHWdy9jynyqLnlSLw3kp2oowEEoaAjQjbaXMTWKArkSt+/t+O9Ku96874dvn6+FAunlDXBvMJS
MVujoQ3vVDsi1LD8gQvAJKXK6sGwoFBFq24dRs7nZnkDY2YOXIgyxBr692gExX4ouFFA1qE0c6xw
B8e8xOBby9N57I65MS2/NfVVddTG6NzANjUPbT36Mz9Nyxsc8wYTmaT6gCnN69auzW0YqrYacNaN
Y4Mtx0d5JYD8oH83ETDF4kNayV7fcWxcnD6UdMFkgF4HSD0xT6nQ1FEJItp3cKa2d2F5FeBVg1KN
ZxyybJumj6D9QdDAyzAuXnC6JcFYRxloAHJFNwvjWFuCOcbRiHs38MXZnqlaDHV4i4epcSdwxa14
Ji/N5pG37ZijW5QoCEh/xcjAipHEnoMHKw1sY+RE2ahULXxr0DSh54kiXsCCdXxLT16tWROEdpzC
lzSbrGmXAtYaHbJAKSzgNaHyGT5ZfaKVLij+oyBQNqUOVYHpi2r0Sbcx01zT/UxJSuGtI6HZPiSD
IuA389JKAc1qNeDCQnCSE6NTbb1qrOo5lNMiU1S36lCVRQ9ZIYhjg7aKgUiFcJcqtVpUTpV0sVra
fdnWUr7SOzJX/apOSVRfdzWJm4c6L6un0hzH+GshNUl7X1hZk3lTTvrgW2VVmrRV0akyOQBG9LI/
pnqa2WFRmLHdprpSbAqrFDSnkqpgskvNGsZVoUjNPtYbM3WnXm2gSmvEAhhPekHZWG2aaDY+a3io
1CgbD6JcAvQFseMuWucDnSyzMMvMxxwCnlU30PWsRCt/RrGnEW1A9IJvtTnXL8TUw5ckH7rKaeQx
O6iikFeuWGfD12pAD4MzlJWyVVsBvpnWkGqVZSoV3FAJAdEsuockuzFnYCRbkGNss7aavTSL4nUq
FSTYpn0JgTVLnVJhHRGxJHanZ9VVOvUm2pH7VjHttrOiLZn1Dr4n4KSzL+sTCb16apFxgFD94yRJ
5E7JB3ENugcNnLrq2BR2oJSt5QqojPSRL9ZWEV5DYRw69nYpTKOVOKQt4Pvgw8yRfm9MYPtW7bQf
axVkRlIrRs9JnNW1Lc9j5JEoVXJHVc1QslOD6EpokyifOi+qBbV0lca0iFNHYCuzE0UV79SwmuOn
IAlI75VhNKa23Dd5s4FOQn5bRbKROWOTVlA5VLvm+0yU/F6NifmOfjAsZoaiKQBjXTfF9tiayWsn
zcJDL0zRW44r5o20eRh4kKGcW1fPRSl2khJ72e5FUQjcARS8227EpIBHYujQhxgk5aE2BhOdcy0R
Mku9z/o2z0s7l+NGcFslr+V9UBRRDG2DEdhxj2jo/0jtvKqC77JRp/lNJxmhdZMP8yjHK7nohQCc
2gJEe9dVKwWyL0R5mq91JYJUXlNJdbBv0RdJNlaYq7jd6lgi37uglL6qUSpV9/mQD1Lg6lYjoAOt
NHMBJNngfmnssOlz2ZWUKNA90Zhlqr2khNr1KLWWsppI2pKPIAR3iBunASH7uhkDxe6K1gClYazE
rdckDXgOlbgOdb9Uk6m47rW4zvbggfk/9r6jSXIczfKvjM0dvdQEryDpKjy0zgstMiKSCgBBkATF
r9/HrNrpCo+y8un7Wpt1Haoy4SDUJ54IhpuiKYmd4njO4U1FCr940d1S+LG3SAtNHxEI7CBcYD5A
t7CcKO/LpqX+czN3PWGoJw9Z0hJinGuiCxxQiNKzLCiH8qBtqKMwrebG2XVOQ8YbD2bO/k7qopZX
nRe04npy+8p/sBp7joWkGkeotJZjR71yvon82lm2RA/Bc2sGGcSkynOzs3BDeBco9ECYos+t6d3p
oUZ4yLJ8foXemv9pGasKYstvrOK1WCrHYY0ZeLfjpm7bK4fTymazWNxhV2cY1wnr5UP3UwShHdeR
xn/Wcz02rLYGr0yEWxuH6aYYXBe3zKy6Apy8vu+xSIuI6ufGchVXsZ0RkOkGeAYz0aPV0zOXkLFI
iYiKKRm1yLoNpAzbjvmyCqoDrIKpvQGEcKx3oEEMw4aIMhovWmLcIs1I1PmbUUp4UGCpIp8BtKov
odtjgHyCQJYCMpZQ0bMoGLSjmT/W1TyyQaAgxiVHdTWTwGQ5rlHDy9LIuiqTPuMwOmbR5E1DCSSx
Qz5qDaE/FsxT4ycZDPHIwkgl62vF+6Zk9ljJImBQ55RdzzoeEH7hTsHI3CUv8X90gL0B6EoQqAmY
wU5koKgcyKCu4JD8mGXyasjDe9WXEPaG/oVyhUxzZaFiMQVl7Cz2Hbgax8JpLOY75EGaCe/y7NDj
mFMkXqNdbScH1gJLf6SDKu59u9hmnfgJD5tfY5jhSQ3aiEW8Mkc7IgUr0UNn3LWbfTWDfuFNY+0C
xGw1m64L+zg30THCsb0jun0MbSj8d/6uVnKzQLSn5v5hmvzr0B8eFZGgD3sBLBzs4DjiHLDWFA1Y
tnhXKfxjXNcki9BDvERQoRkavI8tQLvC43G/NFsIfeHPh+7bNPevne29mGFOi4IkEuV3dNet6Hom
eXMHkQ4FE3FInHlZ/kkzeTMoDinL5ieejUtVYkNOTgc13ZaSHTUL3Tted9cOWc8cdP0Oyyjhl2gL
oGLEcoDhBf9pt312VXnFcl+PIGHTYHwa/OqGtHitIqiAbkiNtZqitmKj2/up8CxxMS6tw6KqbtO8
CZ6qAfHAEKWNPVypIdhbpVjiMMITNswchzAL9WfUDj0UYYi9tcIW2s1t75KEunP90o0WP4DF85pl
Xd5uC79SB0JrGjeNpoke2oOItPlolooce691Lkq7DnDJ1Z23R8Os3NNoEJJZFPMLBmWJeC4j/mDG
Cj3nMINTJHN6i9w04YzHoHXqPGI0qqf9+t7hrDRebHe9isc5Eg6rijliC+UevIyacf4hp0nHvVcU
zNch8Gh+BkQMrLouUM5ejjM3bQKHsMfOKgC2b8sCRTzJmQajkw2IblghwDU0ee0lRLurYTRcKyst
6YvvTgM6KOougo6MFbdEV0wbGKlXECmqIdZLfG8TtLInexn1sksrt844FqGTIwvEImKrje7cevrZ
w6uWX5gSfhQQpzQtjGvHsEjcoa4OTkHDg1Xw4nlwo3xfWVFL8adH+IWiB93FYdDUV90sDVNT9OYE
wtz5efW49OVPGM1tJ58kkAO67e0ulVOA6YeXaAntCuuhDcYND7ODbApmeCfY0mUhi/LlbggjvHUD
BHlBPWKN54DJDz+ENDc2IIT1Wz7iBMl53Q+V97FogPsiP9+T1qsZqecDtIqLnVL2mMDB6nUc6R4C
6OIKaPQtJ7gyFhHmKTSKklzhuXTcKm6cN2+IYKDoqVjLwElnWu0G015N7Qy6sjUz7uCbjjCETEjr
HAShP7LGZg41WVoOy8SK3omDfEiDYeTPts/b2MgOQWI5Q516dI+tJs9U2ceh62U698qKpTugy2wX
Fh4ZXaduN94MIEkzcNOuBsvbOoOEXGUfOdAzgcdTkIrSKFBPNX5NKcphX9p0J3TY/hot6cZ05tHE
AklFzGk+W7HXBIiiFy882EW3H6rmjkel/giapYXDuSouqXFflrxeZmZFXvhS4aTEfQvkLWb31Mym
Srlf5mlZkW7fjeTdQnDOIIYtPnkghbfFTDmi7RHFCNJcSpUdg04mveaXJSyd8LgOd/5kp7ZfXzuD
JxgPoO0smuUmdHM36ccScibK8/dVVeY3oU3k++TVIYMYvt7aZIT/rBU+hSaAXWo37KvaBbu4iQS+
Qw3AkG3lF34WNtsWAfAefb8PMw/8B37YDk/qz1mH9n7J4a2EpeFokbV6jrOyvSgLt2eyw92ijfPL
J4FkMgfH17O74LAIrFlt2nW+sR/2Gy7crasREo1G8diya59BM9ZmUQZChTc5dBvRCojtfo6jDvqq
eqiRsSi4B8/9kISeqlK0IMq9PVtdWrRNPDZ4p70aiU1G1bvqLYsF9oKqctl3+JONG8MoqdkCmzzB
3TyHQyPumwTq4zu7KoNtQy1xUwZ9/eTabQi1gmjlU0zFZ0kWnmi/Bpexs5utGjPgI9q6z3du5uSb
olTq2RTK3CyNAzGOqeLEYRPvwkfIfZtr3Erqpq0lGMF5Fl5NfkZ2jQ313WQitXiwfRltq6rTsVWO
wyawG+uReJPclr0mWyWUsyBK5mZDoFO+8TT0usIlwMOvbaDKXW7icvKKjQgV4qCpM4mR8xPt0M2D
83LBULd7KWx6W82dYfVIo9gjYZ3q0CmSXk33UcMvpIZELUWg4nVNAXi8HfEXuErxBi66IC+Veclj
T3V5d0C8aTtxzY07XE1Opt/KjK9XQdEFce5PLbOszIkbr5pG5JpcF59gV9b9jQxyfltMYGEnyu/n
d7ko8eE3kOqMnaHRvy9gL4xHRNaI2hG6wykohy6y3zPSRwCpB2XTz2mtovKjKvqqP8CPsc2PSjnI
SUhe2R52bISxJbUBoIq1Ig7+LtLnvHgkhS7iuizISuoYqw6pT96X8UzLLHy2sJDy6GeFPz52HaVl
k6BD6OApyCWqx3tukdJZNrXw3BHQ+gxx7mG0F784Yt2bejfyua6OA3zf/QsdzbNzyK3aBSKbtKrD
xvOmYgJHu4Gw5nQkrVvyic0FmoKoKCF5Qw23KyKg0SFCTxD1WGg917vCJdTfLRjM2yl/kOJCATPp
eQxO2goEZdpWANSWPXIGRnXtFYLVHg/Nh7FNixYG4riq2xFeNfLOIT750WZBhhJd3lfhex4aT/Kt
w5XvQQlOWyb/RCRvkV9IU3wtmGOJZbrkZSa6CwH0nYW7X7njzx7p0dUCLMzIGoAcanAMnDxjKK9m
fZxNlIZNXI0k8+51myNHAWJZFHsE5M10qRHbh/eOU5DsJ0KrskSuroaK8UnWBCnHTOzL1upGPyWh
qT0rhoigch7QZjTtrpFeQW6VEKI6jjPgjakJx657MnQgAl6b49Rt8ZgPXseyRTQzgzR1MyUkQF6x
tw34cL8mM9QUZEZdR+NPyylk+9KGfv5hLFt66T+XLf+mJfC1hHNSUByGnIRAtbyt8AHkCGqzehmY
dHoyd0V6Dqd7Wl4Gehx8Q8gKgAYHAPhp9TdsuK6GZfjRzjw2Puiu/vbMdE7rXr9HgHjqKjgIN63T
Ap8UzmiMcX6gWfeujuWdt/qfbsotFtH1WQgr0PM0g+8dKzCGISIJN3UXowJf+rW8FymvmyDP80O/
5Ffuxkure50l0dVyAaFDCO33VyGqJrEfr9xUvBeXtDmzit/AJusPgBQBsLoo9aFp9fUHoAYlQlFX
cBO/G4vPzPkgfEmiJTtT8Pu+WU7GOWmteKKdQOVwf6z+NAh3QVOBIM/G2gDvvG3ONau+NZ0xGHB9
gMlAQeJ70bTOSCs9Wr/xvZXOj8UGGqcRurwO5Fvrc1JK37bNOhYOAjysQeODDvzXD2hlyipr2b41
2ZBW2rCm4gchw/94d54Mc7JRqtpByqGHN7u5XK3l+KZ/du+it+bF9iE17cNX6Lx+0t/uzgBIYQjw
oegL69Ovc/N0hYivH3DC/6C2K+sOGWz4c23lTmllrSDU7W5k0YcC9cqPz3ZU/+7j/tYWtn2KMvgp
XH7MuxoM9PHNu+RFkkOX5ggniusskRd4U4NrNx6wkw5n/bbWovoX4AfuGHQd0cpdCSXo536dd9hU
iyqX4e03WH5i5sL7gH4eoj7Jopj/KqGsCm3SlMCxhjBUAuYoOXMZfT+WFE4tcLddvW0BrzvpNohK
ic7BxHseU2gBA+d51RzaOISUzF19nNvL8maF1pDknJzTtz4HBEmglgkhFAqVW+hZnfTv87pXsuAh
1ny1gC5ieZ0DL+HhArT/oDBe/sdX+8mIJ1cQPCEj09jyfRjviDx0RJ7psH4HzZ4McHL3QB4YBc0l
fFvbenUqr5tHc+HfjZvVrKW5r5q4eT6zfN/2LSgC65GBwARUsaDJ/XUDAXdSFZPx8BEjHs8AW2xW
sOwI6j+PyeUKPraeAySsZ9QGvt+yIWiH4B3irEL3Bc4FX8cFCstT8Il/X7tFcN2D8j04oL8gtA8F
9bPqhOsp+HJKMJiH8QBNR+8aAtZfB4sWWyIp0u/1U3H0tuYYoaFYJOrZvvvtJnDV3Kwm5WcFGb91
jkAtcTw06j0YXwLucLJdHDh1I2fo3v3rGS8JEBawBw+uKcMjuTunMvB9Hb+OdbJzSl5x0Trde1dp
ho5O0q/ZfC3SM9vldEqoPWC90OZb2+e4eE6WLUd64QUgl4hff3hO/gbpaIa6G271cw/Wt+PwezTI
sMC+wgmxN08+IIVaHQqFzifK8YkTg9KSGHgXQmTmbo0y+PZcQ3H9SH/dJ7/HQ9uervr3LjAOJ/sE
aUgxS/6Ld/uZ18xCkeXM91sfv9MRoB6CJxIcNVBuT2bUurAfVnaH3uwIq6IypYStWhCGjYCNJP7V
vIGfEFjBeyQCfnxm8L+b3l8HP9kjo4sY3lP8F3L9PcipMo02FcyXyaXkO0iZ7fjluQ/6jUCxflFI
7cP/Dl7jkK462S8W502Hct1n3R1X7elqQ5FwXqwcnnpzDsJmnz5FvwcLIEwLuuTqTXyyfJPdaWra
/rN/aZ/GJ7ErU/MM8d9uM27ym/5KHtDr2pqz/lN/dybAE/mfYU8CnrZtDDq+3ac8rr53FWXglifW
y8pa636eFTNZd8jXHbT6hsEsxAc1BezNk0kOdjOrHpdK/yJR1YDu6Eomq4+hDxX+Jik356CXf3MI
V7iMBV9pimsUwqNfD8U8gY5X9/1nozdddKUAoUeBdxULsOij+6OB9D9kOLf/vFW/r+Q65r8hOutt
95eeeymnIRgA0eH5W2gdPQ7xO+iX2Gdus+/n4esoJ29f3+IKIE7/KbrqZyRR5TBOePbG/L5euLpW
SO6fIIWTQ8elTbgOxs/gMrzPtsP2t2Tzj4BZGyf5X/j0ftuMINMi+0RMFlCA305JREVhNaKaw4/V
gri5c2HQ40J00o1XLPU5nPi3VToZa/0tf1klC1UVhH7hx+QcAWuIx75LIhhajkok/7wdvkULkA39
MquTazOwoSvjTeusxrS9k5t62zMfeW57f35W34EsJ4OdrJhl90NZueFHta+vIBF9UX5G3rW66FMU
cdMye23PoTHPrdnJbnfwpEJ9NfxYecvmYZ3dKgjS7VuYqJ+9kb9t+pPZnWz6btCeGrBBfGbFDT7l
3SrKJdkr2ZrL/8Vw6wX/5br6PZwP2g08KGD/cHJ7tDbEMwMMZx2cuGU2/rdiglZ35XO50PeJgd4D
HiBI8rgWsfe/7sZ+ok0uKSIgUca5c+WekzM79/ef7HZ7jhYLDcD32nQX9dRuFgBO/nmbfwsOQF7/
6wxOdvnCR160Zf9e6evGBQyX3kxyA1+3mFgqKdyXfx7t3HzWf/+X0ytRyu7tun/XaCRaU7QJ6od/
HmB9ib4uPcQPkBOiCAZfA9Dyvg6QF7obu3Z55wDFTp51sCKz45N/zNcmEgpM547R303IhZ4JjFNh
6G2fEp8jMfl+31jvc45mkqePjYH/hjuzrJrTCJwZxOhAKEGYEMlx2I+bbAFtSOok4udwkt/A9NCq
Rvz4759ycsj6qGzHVoOPQUA7dPPEGg955aBL0f+o5h8LmjpweWWNU7DFv29qnpSASkjx0PENJ/le
TQ/d4LJlbadGT/+8Kn9zvX39bScBhO1NZUAG630oYmdmObBTzyhxAZ3zktlJ+Gt5lI/0HM3nb5Ym
gOYPdDHQY4Tz8+kNF6ioAoruPcouo3CJx0yfecr/5uhA6AVREWiE0Ho79bmhBi2anozvVa2CBEg7
VPv7V+071zBgORC/OcAG/f7Mh/z+/EHx699jntpJ2dqt276dkML+YTtaSLib9eVxHrGe23HT7a0d
kAhpO2a7LBo35IyY9/rRTs4XDhZFTIZ/gAJ9cuFVVoCukrTfQ2OzEtH780pVOTPH9Yz+0xgnl57n
LEoCcfWev/2h1IcO+j39jJ6rTQBl6f4pgunp/YCQ9368OFsc/bao0OEClB9udYhlVqH/rxcIGt0k
h/Y7KMThtQYlWkKgqPhd2EIhMY/5FTmITbnh23Ph5/d442Tk9Zf95W70S+jWoU3xvqZpXlyDCNPD
WnJ1fZePZxVS1mv9yzdeB4PrKKp4yApRDP46GDwMKru2AuyjP3JC5W9DMF/WN5IAHPb6Z63y/wv3
/Lez1gD/z/8Tx/km3PMoy/7z478u0G37aMRf9Xt+/8E/9Hvsf6HSgARyfbsQuaOw+d//9ad8D/0X
iA/glOByB0oArxpuhD/lewLrX6u0/G9/ZTRk0P35H/keL8K/gnQP0n0I+8O0zflP5HtOnpYQtxsU
MZwICS50MXDyT4KEzu77IOoDm1lbvl8ldeqWSa6gJgwNn5jiPIhn/8bJYst5q8enEf4fyTnfoJOc
8M8fgTm5noP7FgqvX7csL6MJZF/8iCE1iYQpw2zy7YgXK3Yh9YAIGtghzmxQis6w9E4K/d9HPnlJ
vHz0Gq0wMkQF4NHZxZXD4a+qYEOx6kxgrg9ezgDBmKqtF9464S1wJn4SnHlvvj5of/4MD4h3VL4p
EtXTM1t6VSmJD/WyIgH4aLcM7u4vW/Pmj/P/Rafp5HpHVRQcmFUOAkVLmF/83gh/uYMA5Stat8pG
BmaCPVySJlQP2jPZwCo1+7DV9SyAZIbJ6shGjotA7b8mM4273JqXF20bS+wmIK9AccVGai4tAqHw
xOa1cs68EicPIbJMJLcR2pEwYcEBOTV4GJ3BAGQb2kwN+ljTkU1GHALX20z0P1N0X0uPaELCQd2F
YgCkP09jPALoSmFxAlRKYT2GhPKLaA7KM5/+25f/PQiqdJB1X0WgT/bYwgE0KGUBIiuEzwlE98fS
fvTo8P7PK3zyvGEuoFKtNwmIBXjiTk9yZAxQEUBkMhV2G7OmE8DXXC+lSAKcZ1ovlwDW7v95zO9L
FboojKHqDgkwuG6c3B4uwPRmKqXLKhPB9l6xBZCeRjRMVjP756FOa3/r/DA3iGMhQsE/f5fr/rKB
BQ/sKpjgiyczSJ23V3y4sacLYyNkMM9Z9jg1x0wcbVTozgyMv/wkblnHRoEVjQ2IsGGXfNuSntK5
ktpl2ukoXLkgJFOgOKF1v7EtGVnM671SbfNakXpjlxE4CCqU7TuwO1nAQj2aH2NplT9XIeYmNaYd
qrhCiAvQoJfzn8Ye0fEKplHs6tYN3+mkokQAx5ejszpBzycb3YHE2dD4T1GfeUCbud78c26FDRjo
ZAe4toUYw5jaRQWBFOmguDYsDtoQfkkhEw8Mlti1RVCPOzEX2b2/ZMBLhohsb6yxxq9t6qmHhs/I
wyvAzMk9aW1zBSwvbED9MQoZuK2mi/kgWsGMobAaJJyLe4o0Fmb19hTRrQCq2rogQQXpx3xxyJZW
vAXE33IkPCAkeERsVmUuEn9Ujto2Qk8/DacZpERh+B7uMquHW2xDvdzZlEPveFcO2jrlHS7GCbKV
MxWvKtPhYV4UvJ8i62P0HGQ5M+BkdluhqTUvXeIMs5OOggP8SLpXgfJECoG6PAmCaWBGe5zGuRiq
KunLVl63bWRkGuQTWBNj5EMspA28VsclEMKJ0ZO5yeBx7MYNLIyyVLQa0oe0hqg0VsIBkqqbfxSj
EHAstcpqOnLiabO3MyCm476j9rhtsBZA7gUucRKX2OWVFQUjDJ3gjPnuu/y+oNq9BfkluidCI1yj
tdx6w2K9tIDe3EpVmq2dZ8DSFZBqGAgLOFTQd6OsfbGd625W8eLnI9DHtRwPaNWXN5GyukPg9NFh
LBazmwIHTuFu18d+lfGHPvfdtGiW2mNiUDVMI2vg2FNg50M7poP097Pj6Uvsz+KttxpudkXXNDxW
nPJ0AkrYjdEZKlU8O2WgkiWbQsDZe8Nv6WKCl7JV2YeaB6BzlQw3Q2+WtCOkqlnv6nJvoC0LGoC0
Knebu+OC/2C21KZZMGRHlLkCdpfudGDXdWz14WfPM7hEoMcsoPoCIlIDmenQ0rtWVBTcccMlSltN
OZmEaxmK3eDWwvrIQX9iRGequwo48YutHDIriimONXI32kG01St5Ojj5cqE8nqcisHTLqFfnSzwH
fXGB1bwWdlntgqGtYqspB1ajjwo/o9BhluBXtT1echfw1Lx8FEsGOk2gs4NdzyGwSYVL997gJH6o
48byPhxruAtac+E03YsK3SWlbfHsRPJ+CMcYByrOujqF7JRMRA7QruMIP86rPvg1jiqKIYhyo7hI
eyBE2TSYLOFgNRzoFJqNYwMUCDh/uzNN4N0LraYEH8naVyXe+VEE+74qW2hWAzuudG+ldBFTak+T
82RLILHbYJNNptsuKuJzAr1OhucDeXsF+jqpBns3TKU6FsKOLdmJWz54cS819FLMMscNrfZGARWh
ltuV+gCOEFVxBNhvbIOElmorewIG7AF7P9iUTXQL2ByzowWhlMmhCY9eZn4HpkeiKe1SoH2TuelG
VgAfGvNRF6zTvXh0XB3tVT9sajB80rBuC//YdJO+DfNhTNQsgBi3l+kQwBwgAfULCJtSuLfTHAIm
6upp13U4kj5x/V+2GdwXt7arR6M6scehh0cgsSPGs08BJPXsNldTF3jXnvMW+h8liHN3nq8BNmyL
I2BvIASIuFoAiurmtGzuUZ8EwvpadsXGLzkb3FdSRaAgUeeBuuM2CqeNAEOttgeI8SLNbDlUZUrg
gLNw74b8PqqaxITZ1nZ+NdwBFWJIx4Wk2FMHSBvjUQP9RwDgqeMC9WKglABupwVFu6R7nnLnQ9En
acNkl9s8rtwi1lP+yvmx7K5GCtstiOFm+qKgTipgBTHDYEjCzsiZ1Z5PYzry9lpHvyz60hVerIMN
zV70zFMAJWPg5GM+LT9cpxDACD871lsgDl0DQy83TCnuL9sRt84SpnNX7QvTwYmrvOXl2CWhBo47
6m/ANKQM0GWL1f70POgnHb64roaE5r6IvBRCwYnXAKufLfs5G5PRsj6W8nVYLW3J7EuWB82tBXzx
AHTW0JIjrC4+C+lv2sFc1eLXQMPYcUFInSG/6xXMVWj/iXkbilcgGbeA68Ojl1w0QjzCz89iGQ50
5rj7UTY/cyBLgmrZheuebVWZQr2+3iCguq9QP9M+HBZRFAjC6hVu8/sl2tj5eE3nu2Y5hP6MCt+z
XuhdXn7kvGUa26GKrDH2zGUTNB/Yj/5DO3fQ+HBna5/RMt8NXGZpxJcZoGoHhB/CXfAt/Z82reEU
mfFoU+cmsXs0I4o8Nc4TPNK3bukfPZAFfcWqUO79on/zAIK+HofKfoj61jeMkKwCDNyyt/DheF0m
1PtKClxxRDZRBA95hfMru10D3pG7tKnGnsz8HrvBYZmaDnKurkmLbQ3kOFQGnOEIHUYTOxKo+Q7B
Pi43H10f25SJnlr7QgGuvrMhCOB0g5UAAZk0vbzwwGME1y8z26qrf4KtBFTmxDzQW8BCWY421CkN
fI62rlWV8NsepwePRInVg6hsQEPE9x93wyKfODUy7qbyKPwSJMAJl50odezBWWAQZbvRbpjofHi2
snDbgO/PliGCgHs/zyzoA7GZF6PBlOneQXtETfAHdXS6VGjWCsT1PSzaJU37ouCbPAM5cWzBRQxB
ovApG3v3LWgHWFq2g50i8QRzzsI83LmhMUjRHxpAsC1dustORdgsiKOpQ+6XeQS7pIoqhfgB8Odk
Ej060fnQItYpd2URbUXl3c5leOvXhUmLqlxwvm3g5DR0w0zERF7ku04NOx/qjQkVXbfpp36JHb+g
iCfH9l1nI47AFB0bEgxp09j6mbfGYov2+10Lg8oFqtQriPt2AVePDQtnvQ+lk/FGFQJQaeS0uZf6
/nxB50LHrk1/iAaA2gzawACTq23X1xHQ9POhsbCXRffTCv2DVMhQaHm/qMfMxdPS9tvS6E3fOS1z
3fbWkCIGCROBF5twJ4jqriD6Fmp5KXdRhDZ5AhTVu+bWZVD+stshDuGqaNXmsrN1DFrJzkIU4dAH
g68CWmLqyQN6nQc+4etmJAZ37mEYi8SO2h/CtEy1d24w/bRnD19FITmPyiSQ7isn6kY58iosi4u8
fo0WGQf0urLf6yWPq+gOqRBrR0iiZ3miK5ShrYcJdlNRptlYRCjijlWMJ/rFIDoF1B2Unk+AC1LP
ApU+e+Zdk6L/HxdUXvmWvo18YDbVoZxXjLjZGhOyuWtZ3m56me0s/w605Rc/mzEFfEEbxplDA0Jv
d6fLBnzNfr6yEUfmsPJuanEZ8XLT9dPO1egVgBh7zb351iXAE6s8CTvvCrZHe3jvbYScjpbt3Y5z
GOtFJ4LPMaX3AS3xRvJbt8Xf6eOjeCCLZfXL0OUJogk2tf1l4KhLtTgxMRBxyCDxFc3goCGoyBO3
x6dZ6IFGaudG/FaD3oWG9VHKKlmCbYEQs5ibuwKKnCznn9rJo3h0zA8poVQZ8uI1VDL15ssKVMep
W959qYFuzQo3LsiENmBlv4F1G4NJgX6Eup1y8BnyRV4WgtixBDTFapDtjHdg4MLmM6eP8IiJ2Nj5
L1BL3UzLGk26T6Ezp9T/LPvlosyxsfpmYUiUErBftsMCtlHkxJ4lb4tWHEWPWLbpIWAy2sdmDKH5
k//+4kGRbTLufvhdE8YRxenyrkJvBKBZN29rlNF2C27o4UHZZeoKPAkhlUfoad9Q7JucvIq6vsu9
7HmxijvtlWlQQrjTWPPTHFh7UyNWgRa0b12Hhf1oZd1OlGpDuuwi9Pmuz6MdafHdcJFm1ogPi7+f
EL3jEJFsjGEUppRzDQIhOdCBPs5LdelUCo6+naFM1i3aPHS4acnyiBLVLm/plha4+KMoDUgAPU9v
0NtaL0jSbPUT6hlMRXei3E2zZryZL2veXATVveFLANrdlTfCNql0Uscih9ASaQaemJrqK1Q9MvUe
OuXTCKqLKDhd34QrOrbPPMOFhdfiiAwIeOwe+Yt7s4TuU0OdPagfmtHBezR9+7yUiesTwfAA7kVT
bskiULHTDqioCm2hRl7PHZwK8mEfZuPGD0zqQZSgrP3UI3jqpvERKS4C6R5cDtUql03TAis/RR/A
oLwBl/AJgEM8i146YegwBJhRza+L1cdgB996TnWhp+qXP1vXtr8kRQlhO784ZIGVmsVs/Tm7QoF2
o5ouhjMcyzTCuLxGGJQxKSiIhJM3xu0QzKyYgos6AqaOe7GIwlddIPr3/i9H57HcuLIE0S9CBHyj
tzAEPeXdBiFdjeC9x9e/w7e6NjQSBXRXZWWeKo6LxrHK1yQRPzJGVRzp98NAorBg6WeVs5yMVN+R
IGmgRg8q/yGNTU8qOvuBPsSmXdW59CBa3Ba12s3jzPuqJKnH6hhXWXo/b80fbGseUfzzFBUhWFLG
zrP6aY/agYL9JhUx0oXbHXX2xtt7bGz2BS8ckAASPse41L3NHh/loEReNpQ/UX4P/YwK2++q/TQ7
J24agiNAzV1Dz2/qhns6gzrYPNm59ciSCZORcHRqrKehqrzZrk9bob4ucgoiZnrKpvlW6VDMpmyC
bhvFNUnKL5KvHCMgalrus5HdVZPD3PbCNXsak0gduWkIQ7b6jnnuYxKFccUAIgWeSkc1kkBzywR4
aqy65apjJlaWXWM3lMLL4pO5382sOxX9SK9unXMZcQ3GBQHR6CDtxbeS7rsxm5O5zfpuLimfMrMp
yc1GAT1fJKyztm1fpXhYAQeUzUkrtaPe8c0mwz3vO7t6qwUGr9M8tqGRxSe1rPfNVtyKnMXreXUe
Vs01ymGHgHFptNpX02ifCAJgVAgMHrVNXKxsDNdC/26y5asc1v26zSHJ4M9E8ElOqpdnMQHX1i1G
h/ulc6cFDIXMWae9vQxt9Nlbo6vZ6wM5hd+xvr+1UfI2k8yrouaNWeBLqdm+otvXdFGvqqVofpfY
n6g4ijs68p8yzhfNUUxXT/+fTWYNuEoKkMasLmIC16rMXma9znzLSB2vqiDQiYXs/yCwA6RqLFxy
57Evqzny5GQbRydj8WQOSAyhwQlSrX6MYmUO1cTm7Z5a/SDLKiTPYMN/GPe29VXFSRWkQ3FpZrlP
6i729ZUnbKZs9IoIBkPvqIfEIgwsI28rWuWwOogMcWKPp8osyc70xeiu4/SVFDksPoqIpV+++F4W
ZOlaDbe12Vyt7JugjK62zQL3/F+0oKU8KE4c2ll6pPP1iG4Ty86XUy+yYMlTumhajIOiWhPT2yh7
WfKu3ZsNJ0Fdb6ET9xdlsC5EsryoK0/C/Fe3Bow63CT560Z/VmzFgTvFNWmONC6sqRqDhhE70Txv
oAKTVDmi+0t6+u8O0kpBW9PuSI8Edr69KdnEzS3O29hetOivLZydgeTUiodigVMyOKfRmP5tqBHi
RckJNWc/nf7PqIcgNoyDRWHrDDRH8qwv5H0MQZtpkS8tTgBxdmJ0KFKwJCTxLmVPU7J8CNE8zCnX
kt2HcAWb1IEo8dnkwjP7LGyqjbzd6M/Jb8VotUfFLChy6ukR0bRaEg89BzpM6lfxFKRic5v7EQY3
YGEjbsbaYVG5Bv+cmd0xKzk/5/4soRhscPWSe6BT+WnHz2V61yODEsw+59VPqZYffVrtBstgU0o1
awB1jIeZZHlK0zOpPdwD9WBUllduM+WQAyrAit3aWG8V0/aFRZMJg/08kR9LuVy7iQtsQuhNsO3W
SVDb8aXJdC9yftXxR8fSV54i9KS5wL9Y2g+aMZ6mLD0tS/w1ExxzFd3661IrdCoK3rxxwAe1bX4r
12V4FZlka1tt7wiYulYG8rZOPPjdXiVidEGnLO2/eEOLKPlgX6Oynql/DaLtBSiJkHuDkKnSPJNz
i12MRLyfjpphMNQuSsx9AnWAqlLyR5adM7rCUr5Bb6De3TWu9qu2hzeHJ9O3HRYAJpI0rCFdpZ0h
ICj/tllYiLoS6YccudTKH0GmVbOx7tu1Fq6OOExieEpmnZdI89bVsf9sLp97FDvZRSL9SQysK2PH
UEfVh11qiEOdcqQ2OjczUiu0Mn23dJ2z17t4egF5fVRmm2DsvVpUtg9zI8+IW+ApZwcAzMjKAu2S
t9Y5U9dlH6VDE5hmHbRjGZMWrgjxiYGLqDGfVCWJU28DztHz46i5ftKyNcWv3sSYF2bTSb+7dhne
hKhJDpvWqMyBZaaqTn1jMwYDxBNHYWW3bwXTLF+ZtIhvP0pvZL7bL8JPk3oCU6CwjGdQm2wnJjHS
BAECqJUQKoGg7FeMBBEwKkrzcx2lsxNa2sO+qGdvSBuTgUWifpJD6dxR15WdlllLvKPYfR3VJA+K
Jm39XNMTD8W5uM4ypXdTtDK5wlHpVncQTku4M5VeVWjSi1Hk3DbpCfmvs5hG17ILhiHRaMUFQdZE
cXtdfXeGsX/st04nEp8VfWCI+5qdrh9cPgezpekl/NrPsvl2OnbOxUrFWo4JzeAlTevsu+tSQRTS
Ub63dQPnqRh1UMIt9GJNmRS3yTMRGqjsGqKsZj4RbY5PgyOcL8YX23Mla478LdPelCZqjn22Ka5u
281xqcvqutHLo2YYeX/tuBORRNblNTP09aApmU4mU0nE8yqc/EoEOTmo4wIjea47JLu23rES+TXR
l5nOwoZPRWUe6bvSMgvVHdVtCe5BlFuu3EPhCcPdhbLq5MiNSGyiaLG5M1bmS0Eda6nwWhWT6/3S
QiKyCt572DcwVJa4OVFBUyWO1b1ZGml4f5yhyy8JuzdmD4G1pNFuWNYRLCjrKs1MppiXzhiMYOOr
RZRa7IkMs7S2VDeBGJi5fWbHIE7y7snh71rk12k6MqOOvbpIrgAMam9Ntv3UbyH1RXs1UAhPDEdK
30isx75tA5LvVNq5WyntQ9zZ/WWRs0lsW2LO95wuem1yLSSjTbFpip1mkQmvgGFqRN1rY/Yts9dQ
6K1xzwzJeibzrrAgosqp2vqkg35g43YcItJvZhN95SviQoWHxidLbe0xJAvPVu2SKZC1UB9qhq+M
mcmMOoUbEbEr6DEqGgy1RTk8OtqY/Gq1FfvOhB44roBFxCTtsON4Q8u4J6q5B52CKrjULysIA10x
diNszFAnc+5jyUp+JrLHEzXfkt3MCkS+mzqNFRRm9rFpxsUqhnLPCVryWaiXvk9RMkuJ7LQOGlwL
psmeYce5Gmo5Cl0TGTcQG/pv1Yw69faYdNMO9JmT/jfHEJVcPbOindMY8ZnUGNe1zplGM9V2FWxn
kZSBrCL9uKz3GdUwNAXcQgHCoqDa3jW9Yt9EL8bX7C44p2a5y7Z4/LA6SXu8ri92kURP6sQVaLR1
8to3zeskyhPv6LOo25Msp5/VnB70pOZzUrpdkbN1qxv3qWOFVqwf62p4qbb6og31fkisk9YXxdvK
oQNMi+C+xpY4moI+2GRtXRXK+rcsUbJv0t1IX4LtO+fJRAiaooX2VpWHNeujcJkhisxxdRdl+gKx
m/OhHILB6KHHmAelooeWuXWtmno/c/iUovez1noe2+0wDG3Dx208z4X+pTQFPbRzaJcp9tK+y3kR
ESpH4zTbzeTZXfae8Yk4680BLIk9yMyfMginzous9518UhMK1mbiuR7Re0IJzKy1x2dDV38N8Bhi
qQBV7A00XrP8qqXwBvE9xkgjKlZTJWC7SjWgyl7N9AHE2pw+qJIaitbyBnAAVssNQpBn5S/OdlEA
geP0rsxdYt0m/WhlH4v2yMhBzGcnfUhRDA3THXjsoOo6ReUXTNOb8Zo5aE3/rHJDQ6ORK7gLiqcU
nEE32NxqYWlPNKQVusuukZ8qY7mSqhAgnPMcl/9lzW/Ju1wDulfU/eJo6MmOv4gxnFGtZHQtIIpV
jXpi4uItGwXvMgZRuRyA0wSgez7VYe/UFwMtNk8/ZGXvuGt9rFc1uWnC2kxKwG/4S7UfnZ96uXeE
l2xYUAD8rufm3TBwTpBnrKeN2ag262GBEquUCM+PDvi80jgu838ju4FB7qdP5b2zs8KZzrc4qTk1
z/dQ/umAdboy1BI2KK0b7Kv3rEkOVvfCajwvLXZZK8KU3YRaaBnfEyABVX5bIxpY9iKbx6x86xiQ
rWHv7J30YC1/Y3xROmYNvjm/qxqP+puePecZ5Ir+w4y4nKsXx6YmYSAp1+dCfWRM6iZjEbAvgNy/
myec9fVet05yPlOc1et7Vj324juynpE3ivVUbnCU5HVJbmX5n9IAGwLiYTeP+cwlm8ALsaDOdMwA
GmrhGhJSdBiN7mqOZzbX7Sft+16fVgvbMD4zDR3KfminV8kgaspeo4Q8ftpOJR/EJdHTa1PqX2bc
eXop9lvHzpDu3xYvO2EubpFZLuvOvzi3M2qzrPCM1XpORfYXySpmgDtcuDH0Ngb99J4WVJ96KFWe
eD1hnp2weDCl7CrXSy1Q3bW3cfixkswz+j+U2SJ7X/LXdLiV+bNjgRe56/gnFQveuLmMUAJt1NHU
Tgt0qdh6adIIsJMd2CZXjRms6ek+SjIsJvqxdbQ1YsZ/bYUwT9Ofqf0urtRdPL4u+ZeS0hppb5JB
K/35snAg1COnRe3FaliDDpZQX25d4zP7OI3Ty2Yc7RErytZdW3ufW7cZWVfp2IHqBKiRvra8Yk86
9OmHNR3uRgNSqVU1+XBzdm1+Hpa/yHzrop2s/hT1SVWvMnoxW5+lBp4KbMzazEAo51R+bKwoVEyW
3KiPipXhmq5dJ3p3quqUrO0pGRitR245mTu0GMBtyaFCNcrG/SLaPWCVI+cHcu9Fyz6ikb1k7XjU
qQQ6cwgWswq0efHB9nh6+9VHNXBtrBnxJa1Gt2BkmzoLIi+lRbwrjL1RYIb4zOLvefoUUexN5eMq
Q9NhB4/45Y9BqaZNUvrHybgB2/Sk+loXUDZf1mq34nxbheJpWiC20e1YFeUYaC7dNyRC1wSVoc3/
Cq13HeWicOJkKBRz/5Xr7yqaaElpGa+an45f1TSxPBHYO/OpCYgSoqSrptg0jDhslX99WocW0pe9
Yrtgv7THnP80SyNHX1L/69BWtuwqh28O812TvSttvQeQJta91i8s5zXAnY1wj24SbJ4LpoYbjTvF
Dhkc3LARuJxOwaRR/SWFXzdfRvmhmk9J+4nlJZzsr0qavmbdtuiDxrtW9gW/juGhp+l1Rm/OAatI
MpnFc8zmorT324oEfC0W+oGGz5cZVrC0OkQOuQyB0t3pS4A93T5lbrsUh9YqcTKLwm9mgyBFB2E0
S59zZ/HK4qPhB6ApPAH6PmjOrwJLnKlYeyb6c9ZEcS7usEj1WRMl4piB5J1lrlpF2LIz+CL1aA9u
U08vvSHeDaEh6NZM8hT1OptpOFbLg7naQKwFapXhXLMB5XwpOL/04lh3M8RDW2N1VcOjwr1eKoeo
VZn4NSdcdCHWh5002HKd9f4oFoRUMl19tes36h0te25X/dwwpsDFwKupRxzkzgLUTuSPs/ExY3R0
xZrukui/BOaamxCk14v8aV6Mr2kWX/AEXahJOOxWIAKa5qtb/dRWiy8VaDoZ7yTeN2Aqu3bNUR2G
60zXkEA7Tw1mnhSu12kbQrmw/IgJWkbJgsrrHA3R8EggjCKX+dvI6H/KvJ7EZBepHiuQ/TZtgWOW
yGAUlxklvmbexsmc3bVL9K/RTv4Tq5yZh1mtH692sYNXCKsikvhcBuN3XEbqhO5Jm62H3OYCqBKG
ffNEt60EbKBkultceqcjotyXm2/p23aqLQ4vra8YFytd2MriC/zLtTd4GCGpnC0wRmGHxSfM8gFb
Re5ctaJ9G7YYGkgc+71Og0TLclJX58RFTYNMjWYtzKuH9tmOklOnyWubR9eZn1GZwQXL8lDC5oQj
cwVg+gtS8IRdKIAMdlnWVwhqkpN6hA83qulFJuv2oNtF92QXFpsKdDwg0Zb7KvImNoLFCrfZKF7a
OLvFUw800pyuYPuOsS7PI2w7P5ZD/ZjH6oMZ4ffpM+3J6reXZOj2rIF+lp1hOT7QXjNEP4coEfUm
tEIkW+jypJ3z8bSZGT/qRiuQ53LxVXXWb/0YJ7teNCZlDwK/r2L/O0NM/inr6aJbD1ZRPdSUX/LO
sYzuZ229aeciygsP78S3JuawVb+21vEl+pG4H13mf1JXnsapDhy6eWE8LfllyMXOjkpOoi9IqE6K
Q7SsUUWHqzR/uv5yx9pqdrikD8u2G3jDhrZFSHlK7UegdRjPmBIX7HCcp8hdDOt1NfOPQeCatUb8
gPO/ClUXkmWTAYrmr6r6EEW5l2Z/LYIJzwuMy/dJSwI9oWPXPRUZVLWky7jzJO0CGVF4Iju3+j+s
upRjwCvBsAk+lKEDgiX+0uy9zU73sdImb7HlC0FBqwTOcmvzh6V9XLT1CL+xGPcyQhuW6Q6AX74k
YRq1Ox4VZVYDbHTpdkmLa1MzJSzDzXlNjG8LoOdUT1gydplKWqBAGAgV+s+5/kvS5doW867UMLQl
ODlm5jHjaVDOSp3zOpxKGHVZ2+/y+sHBiXav+KuWYXUPfZRvfGS6zZWzqU9bHVj1Z92eM+q3dr4x
QfTH7TGOLwZe0bg98QHOVow579ERsA+Z1/wHcsndtshd6WPhBA7jXlhcoA9TfFXtR6FdI/U4med1
+ZnrwC7Cuv1bix/DZvezyqx5+05wwDX7Ugu26qOngZYvFCrWfDVwdyyxR+CAVisnUoTbx7FpOEyv
0VRvEQYi205Z/kuZNrYVlD2fPR+MfsYQYZsR/YNeZD6YVdT4vTZqvGw/PdP+bnurM4wBDs188WWs
gVjO63YwJPSn3nBFD8DrKx1mtEEWVzOnrTB8p85f1re4xFRXz48lUmb3UY1Il/lBG/ym5vuiMu/t
B9WgjG4y1zYfZieckWKzNffNdkatzstjO82BqL6EuteT3yF6Tu6QWO1B9mMox0BT0FawuOWHHsV0
06+dWYLkXcoD4++gbTtmETsRJUzqcq8wmfglFC20hL3G+r4sPxfFcEJK2o2q7umFvV90EJztPka1
i5IXRhTNnLrs7NpECsWxOE/ssBsuKxUTGD2SNqrYTXHpznqzb1kdFOfnPGk8qIiF/VPOj4PDQO8m
KeWLdG+ODQOKDhedSdbekk9OwVKw6ZRvzATvtKacN91cvtA5XzK7vUh5Qm65zM330MprnZ4KHU6d
9hilpMmLA4NXr+z/Qa4L8hQFuIr3a3zoJGN4W6As8Wgi28jkzgk72EN6iqJTubxi4APrrfqFuvn9
9JKsV8X5Ty8WaG+3StcwHpPMNP+bsiooeCNXvjI7xDJCtuthpiioY2bkoVLts+6QtOJS0voM9jNb
1Xz0pZ+RpQBAU53lMsFrcaulDdOCmduQfsTS2CMXYwiKniROo6AQ4rxa2aEF5ZQ7+r6eJI2yKlJI
k9ZyWCf1UZ/sR7Ckh1Svn3qTRmhSsh2EaUbnr5bsfvFR4v7AhMFvNz3YWXPY1PFzcCS0yG14ikzM
bqwLtVd179yFvbRpn9duCKtCfbebHM8UM4rKiG9ccnvdNt36/lR33anu0pNSMq5KvzfHoRxdop8t
jX+NPj5QwZyUOeXTnKHT8h5GvVtumT+SzTSBzQFcg80HifgwJCJoreQQlcM+28anckl3Hcq2C8ut
Pw11XOyXJH+y12TysHwiO/ABZHZgGJwekVZ6OttvLGOafQf7E6vk/60gCcdcPchpQbtMnqdp+Tdr
45NYCd/Pxr1sDxf+f1L8QWaBuqvuqh6TMUO/3smmGmDnpLf3FOCHJbPPYxzjNFxgzCYBmpI/iz7s
ltp3xrsOuPp1yc9U5vuiSh4t4Il6tO17MOAe44VbNExBrDiBpUSPlrP84c1CKeXWtgRWt8Xb2J+g
DsZnZ+dfnQ2ITuuuc2Z60Sw/ojk6iohWSIu8uMczFDfzuRiip7Gbr2VHW0KvvXVQWvQsTBicRJBT
y7E8FENMykFxnmoV71eM2l4YlccTetLsdpfGIGtSG/HXKF0ljR60aQk3BStTpf3mo3UUSfGAyg/d
ucZTpyn5hOVCML/g6lgKebV64wpMCFejekJgaXBR9CEa02desc/ObLBs6SODlPI2VAPDe+VehlBa
zgJvzxLENqDYVDKZwOxUc29Zy8WsGT1OorDdu5tA5vLTUTi1EoXUaYKVJR2jq2BCt0biGI3yMV4r
bCk0eiIijYkgqwG4RWbXbmaqvcdW/Cim5ijjDjipWrnmFu02pQ5mM/aLqbkodvrYrg3uMSvQnILG
0vA3nDdKYqBsq9lLmdWfOg4Vi2J6ituFmzi/1W0SoD5C0G6eYznulkg5t61xctL+OFv1X5GwAzeu
8GlHAPyY2Bm7KbWeYcFPj20fP5UdBWO26f4g/1N0+L5rXh+apBZ74sDIpahift5MItD1JkMYsD3+
J+QmmwkyzyZaeZDP1n7JjWkn1foYK2YwsPKjWMwXQ78b2ZxzOyj4tlRcFtjfMchX+duGsy3f9JOl
SIqw+j5YS3n07dX4MVRehW35W8b7r2HQXNtSAzDBezPvb6uVhp3ULj3AUpk0oTnEu7pXT43EC94l
TwwqniDgPQu9AxWipP+VSX8nDZt0hQpDj9G8x2VX+3mSyhvg0NKP5yN7HsZ3Ji7zc9EDt46DPI+t
22ip/WOmVP3ZHBmrILDi9Rgeyk5DuAXBPJfAErLkdTBz4OqMMcaaQsuy59HFX4EPZ2vOvCGPwplv
SWNy0slja1dvsSgCc0p3dcqvwoEyNmPUrcQ3I4jA7uTN7ppzrg4h5HciOKmPkPoep1EwtJpf28Ah
4QlnduFrDiP9espmzv7yCA93F9l1jOjQPygV6wqUlcEsogVkkN0WlYFT3Lj3az/a7LexzK4kAFTf
KOO9PujcF/Oj6LjknE68rwr4bh0nLNDM08I6DLdOpn3ZI5Bhc38pleXYAtixmm6/CehwOtxWbHO9
kHtCVYlbaXzXmBiLsgsSw9pN84BW9cqwBxsrRs/Suc0qFnNKRnPtH1K1fUzykpDJgMSYfUeOgodK
d2fqvGRaKmaQ/WtX6jwAKEooEyXpF0dlzyC/BZw2u5SRCD/uuCsoU+N5ChcRI43UEqOGaeKV5Np0
+lM6814uy38r1ykemmAG6ylk/K6yzyLq24ttyl09GcdmoCLTtncBDVEd2Jo6aVfHrnfKVr/25nR2
BuFWYsBWQtw7Np5V+cGahoNcnL8qZ7X1lAe2Zho8IExjC/UXlTeYdQchWHCryy3EceNOacKkffru
RhxSVlZ+tSUmmmaq64OdOy6/ir3kPzsIX+U2uHkUhbmzYZ81u2/LYgHhOP5TUpQH26aouU/Xhb2r
lvw9wVGKCZopuXO3A+XiVCpsfOtmHkgsLFOK4QSdIjWf4pHsTmqfSu5J2wI4rOsP9MB7p5gOuTHw
Q/A4yO5GbGpF/e7JgLC5dp/Zr/wZ/v2VSsb0o5Y29SAQdgvoftfFh6io9lvJ/l570F+WQrmtW/SW
lel3psrnha0C6mwCJl0YayfobviYNZ41z6j13I3LLkxV5dBPHSqx/p0ldlDZypO+xZln6vOZBEbo
LEaYtkU4WtZF4kmncMQWmCcEgLQaA276t0rFt2nCTBiMac29rkHUxdqnrEdtYylQmfsTYkJcVXt9
lC8zKkHmNK+GiSPWzGcvF6a3xv+m/JqjRxsW6gtHcPfbD6B5kbQnfTvqGYU1v4mzYyf7tCl+VWfl
nrHwXjQ80vgvHIMJaR1i3T9hBuHAn5XPaZ0a8NzZc8XBeyHe9Df2Sqi0ZG6A7eO4hK2M2j1Zf9W0
lmxHKIodaIdbT4ZJOokXm2OYrKW/zbdN3bwW+2Bk0tClfJ8W3QI+e4anvE1eDcfbVOqz2muXrpk7
1y5Mv0qkJ3LYucPd16a9M2VEsS/3ZmVj3xY7xqr/Nkd5iSgn5vsjULehDVOuU5sD6p5H1OAQYS5z
lCpobLxIW/xYmxKhQPHWsTpUGRph3V7yKjpp6fRSqtXBiQl4s76A2dHe1gYG107YFJwDxcaCB0Qa
Yam0bOVhxYXtrln9wIP/50SpCZZ5mvZ6lh2HhJNkNK5JoVyNtH1VlOIQG+sfk7y7cZeykZUYX1Lm
N/BRJxQU8lUOyxYe7tsxfvEKRUeLISVfkJ6RdW9J6ED0fJuK0m4CDlg2rW0ta2TS0hp9u0ywiVXT
faabOM5rN0DBVcw0OtZwq866mNY98P77FK6XG3hzBrquyv6Za7RBq5/MGrC+ZSs7cCD1eSoK4waU
23i11xw5c8Y6p6gUT2vzpcV4DVbGNyGbfHwxGM85g0YW2HCrruUN/FyXPoI0e7MwrV0iqy7OCeZS
P8s2OP5DzVqPjFEuo7IRkWnQ6Ya4GAsFk3dmPsnFRlif2bfVNCuScyHaliUXpfFbpd2Lta3tYVAG
BqQK0TMiOckGMG0zFIbjc/cyGGN/tqaY4WA+dLt8m+Q/tl8BAhlkfZjI99w0bWCJjcIpvM39+JJL
TcXKIBScA4q9z1pZn+amWw6tqQ7/DTpDwkgty7OhZOm7laacZgaEYU/WZGDcScaywVDtcB5OGFNZ
ldI2R1aBGIkfoaGCdlKHw2xaJu7vwgzKoo7PlbPm2Otb7kEHV1ze/WfSzCYNLDQa25gJVoVXSGIP
W8O8GYomaGbx04ND3k/C5kLt26S5yWWeCTy1xW/K+qFdDEM8sZ063NRMOehrpFpcQYnGIqB0XYKi
FY7qRwY1gUEY4YqhmrRHq/VczZjJGBYYbHxh18G5SlLxImX1amnUU4AD1GcCjxhL5PydrQWse7tj
BVs75gxTmCnmpbMEfYN1V9fSUE8TtvauzvS5mllxALffhMb9sWLMv3R+S0jqylKely7ZEDUrrLqN
bY6Hum+iQ9E3FrTyfiAnYt5UJ3tUsn7zkt7CbFVvSEeEHD38FbCy43Ha5SLviY2NUAdV1dzTXbS3
uS004NPZ5rP+Fvc4jUYd+XpUnw1+iVHUrWdh1tu+XDbVS1nFiX3PaU8L1IWgVcQjSaXCT/JJPVdF
P95gf+sHB8vFUUd63Odpb54i9aNKi8Hrx/4pVwvDn51Fhs6QPGR4ck9CHzxkQ07P2v4cO4EZe8Qi
PPbyTRX5XqK3S+3OvdbUZe+M0Z89KxggR7PZYW2hoODzIHigGHTPgoALmkYKFjNpeYbtwUf1GXca
ntRdiZOJpJB9WM24eqGslvgIo2BUrCcCYtzklcNRaYWpojzwK8aIP4SOXDBVb8kx25x95rDJYmOA
s67fw1y91fw7Q4pD1aXrsd+2B2U9DwYLK6Jl/c4y/kQMMXNFqENSk9RmgOHXnUoeZmkSyFcVEho8
xJHakviRxRGnRggaGHuRdih4jzirPKV1zvHw1NbGPtVipt7OQStbVjVAn2hLTCBbp12cFYqkwKeQ
j8qxZVMD/kr1lJvvncMzGOFgczL9kqhMX9WEw6u0BTq3fa91+/HYl8WwG8fx+54qnJotlOXsj6tk
JNujzzAqX/HKLJE8Fpy6bZQF+bpR6mvaYcDdFWvj2baQEBtNC3sm/ZG48CYcMjM/zXl5qEjWMEyf
YQmRbJiLunrEXLQna/OdoapZyoRmFFlIVvgn8kFlsJtco+K+2mJl/EKT4pqCVG+TZMHKScrmKBMr
Uw3fjrCyPTuRt0hu4iQ1DiQxvIlUWTd2/+rB6jxrLb+n5nPt/8fReezGikRh+ImQyGHbgc7R2Rvk
dMkUmaKefr6e7ejKY3dD1Tl/1Je+M3HX2EH9CFXeBPgQRgQhWnRNVPM+GefRDVbREO/s4OYhlmal
O1SDeXl0anngoKjQNq12Gd2Uk4sJIo0gdDK1VBGYb5lsrKpyVlMzDRdvmKEOfE1P6CWW+kl6WALI
yS5XmQ1vZZnTWxn1iOLFcRq7Ix5pINCkdTcd3OWC/BFIiY45pxysra9iCw0o5FreDBYkI98tlhMS
vYfs02/la5srAn17Xq+yURreVAodqkGnXYFECc8xL0NdHvuoeU5sIu0t0LJ8oMdi7DySCoBhbatI
0eoDN04Pa0EOGOg0jXfPxIDoUHOCZTKqDyoykLYVHnv9xFxSDc6x1lHycTyhz0mSI6ejcTCwh+W9
t0MiekRQ9vy/KRH4+taX4knx2OKXMr5HtNWICOP8xsGS3aa02E2G36zzpNpwr1/8tN47XuJAIcUD
RKQ9uSu3L7apizayj8ttNsgv4bWbGPF1Nqb/YuEUh97slnVmXSu2h9EEHW4C5rUMfqxFLyxZqGVp
fkeGegqqjG0pfTJG5ymAMwfDM/jDM0bMYkLuO1O9FUe4rxFcs0pXkBtO1fmvWK8PqQ6RZzg7OUe7
NAHEQGsSKquY7nTpgUYYg7vCr/domQi0RQx8pkR218FqrXl6MdHq9d40bVNzJOgIJYXdh4E/vgRD
8arUeOcIRYYuKJ2cY3kv6INYuD7wR1TMNATooKtZTRwUAWrA+JZ4NYXX4ARp/2JsLo5tbwLTB+nq
7X0R6QnPAOefm3WvvimudeuXoV31dAs+3FwTSlXTYujj2e72kc5Q4sTPhRkhhCnAqfVq01XjQcTa
wbJptLAn8263zb6V3VdkJ4d+tNpwsI2trKOPTKC91huuzThxQqR3aGSNJyeni4LSpyvlhAYOxZHS
DDdmsEczZA8OegU5vWbOjLjB0yjySYU+bIqoHI8in9yDSor4VkwBctShs/uL7Wb50rKHaGH5w+iu
OI3VtheGDZxfa0zzY7rNzB49ELJTQryuBqRCw6aOISEWq2bSUeJE744x4ywrxE3MVGzKKD8NYvhD
Qu1+ztHwm6Tzk6IbbEGVJO1HU/fkj3PM+Ib1KBuwT1hGvNV4bR+hHlPKStqg0zXAjXbTzKpZ+MYW
g/iPX8TXnHiNmCKZLlFvteyw2+LktEzeuqqnJm1sKn6J6KV9fGmuBBYeYAj8DokefyW0xqBWLVe/
U6d7y7S3lZ5vAqMozracWczKGhWx0NdD0LLZamOyHMGy23x4s9yHSxknhK3QLafBJ7wgvou5woJQ
QiHnxU1vcda1tnGdRvXdWwjTYyu+z476RxfTrwM/hPjB+Yx1BtUswfSmchwLiYeYSPMI7hO+Ibdu
7QNc07KxDRDhbys2vtjUIDgfU5SyIfLoWCm1UDSpe2rd6JtL8yQoJilAo/2OOyxzzqYx2u8c9/Wy
bD1vTW9aiTzcb/sG2tQp7pOOQ9ET0yhDe8SoaFpai5gGfSD3/hy6dSuOYkA3hcHMW0zsw1+KiPcl
VTDTdehmbZOKeaZhSZPVF2nWw5GTHOIDG3V+skpWI2MU89ZVc39oOZPZHUW5sp1Y7Aq30/48GfUb
xfK64kDHNIl785g7ODaaEgV+RwkWGkf5NdATghoCWqGNjGGPW2RczdQtrmaHosOoHevtMOs+b6Db
PWu65+/aPH8qHmaGjD6VMBZjeTSjcvaR07eds2lTNRe7OuD1n4KYyibRxSUlQM41qnh6paahACwN
I8Y4Nyf+aWis5Oo1ZcTbxFvLn1EZh3zM6Fv19RkBfkKRHWZ9UImiizCoaPhFOy3j+jKh4f3Iqdg5
TX+R9Y22MqtqT3oCdXjxX2WPe61Hc5QsIpRlUhrv9TAR1TduutQnn7vCWd724tKW4p2zHwF7fqor
CTaO9W1SZIANFeao6pRR5sOZzu39r0NuCaHpgS8GlwKsxdO6k4F9ogTaLTmlMItDPSxBHOsl23KL
1sP9cEZmuVIuGjw7Cl1zCkLmec2qBHUUmAPsx+eUq2UQv7tUUoaqww9o0UbM9uvL7DOwvOcmMhBn
N+9DQRmhCDiCheVDahf+uxvJe+83REqI8p1XDuRadxmebeO9MLSnDskQ0RkKJZW+0oNfgnr4F/Tw
oAKcceGqZld6M7Oj/xQ0VuhUw4Wen2+HbPEHosPAn5g7AgjevaZ6h33eW2iRCkff9dBsmRXsHvy8
36e7bCgvZY9DQI8ORWvp3EwRrUy0ElcLEynC3a9mhLSzEv/yuSGKHWh1i2U2urhxSZVDjo/IaxjM
IfGLJAsWGbFXSy/NX/ICbc/j8A81M+JpFml8drusX1VsCCvlG5zWdq8uSmvmDZ2vaThHPJFDXx+t
1CMX0qn3CXcB9INlfKsgws6culgw4tw+KaUfW3icmE1HpNsyMv+wwJbJQVm7Tt+JnJyNiRgVd40V
EGwtLMtiH7tqlyTTsmrEZsqyf0NpfrU8D8mI447GWShLS2/DidK2bljG+XeDRiQ7KPGWwlXOrFG9
K9qH7XQNduEssSFpq0KiPOlSCzuVPa5bcwob5ioQ4ir0uvp3cLOfslxN9WdmaKHVQQW79BIGG+z1
y5KYCWfgnBw7+1RqzOc01EXpi3DwBf401nwbEnRBOsEsXAwmt4QpZNgiL8kK5h8ykItxDnWgONn/
m5v3qL4xA7SwX5PT7cGcfOqlOjv+a1Bu5Z7c1A7URUAmVoJ7QoP/iJ97X2z1Zly5sAd4q5YyoVO7
qPblwNsKQxplqOY0c5M9nH04XYtr0YbV+OtmUTiAWCl6nG33bs5Uvrif7WNUpQczEuc+Ru4J6toq
PAYhUuMly0E9iIXU4J/PvGZob5dTyRJWGkuqqELnwZs4UGn9TvrQ9TC4gP9BUV9cEjCyXYpdaJLa
JumGQ8b8qtpD1762Uj3bHoQ4uv9ikff2Quo46He5yXaEO8U1wiIIllFO8Zv9E/UdoibxsMA9fLl6
/TrbnHXS4OXdNI/AqvrV1V+Ve4unHbkEFNWZu56b0/XXWU0SQJ59Vsl0xkD/4IqwxWl0vI5AgO4m
+G5R3haFt0uosWzc8suIMSBFUXYYBONeX0gUn9m9Nr8KF132WG7E8OXT3Uh16Q8+k9pkdZFz+kOX
9L4POj55cSwcfPaILabmSGlfPxIkRprNrK2ZRTYpeLwXYcKcu7ulQDZglhZMiZfRozGQcrvU5KbC
LdmKnd50295KN67WLAJCDwJ1b7W7xcLlICyGpSxo/g3ym6/fZGVtgMYWlc+KsdTyiv/hBmBc+V8O
ejY5s95o6EuHZm1Cb8zmPXG3InuY3zRWUbkMyhB1CxpjmDFjg7BloRhuo+wzt9Y+PsUeDRxxBbiV
umTYF49e0BQzM5xi9IriBijnRZsJH+nj/Szqt8CkhC7hJHbQsnVpt3YDY+lW7N7QDjb/j4wIknSj
d83d64N1UX5wGVftO1jJV1CRgFSN/IkpRjcD6fVsbXO+JFG86zx9Tmz9epKDvhneB69OYQpcVJ7T
TTKD4KDSt6Ud0UYnt2ML4RDJErFtfpRexejarmhSRh4dH+w+Cqt+b4toK0X2Vir9kaCxG7F321qw
LXVUy1a7xVzz7eTGKXGx6aVoAL89MMNnMUJ1lZBMvKdll4BbzVX845LLzIsnebUy3TCxs0HfI3aP
npM25k0bkeesAJmZFVmLp1ctFdNJKPZ6ur+cZUJSDdaHtvyL25z4IE1iLcdjH9TEazyDimv1rxEc
lNGGZabTSDyjr8Xr36Tbx+TY1flBK/4aHp5gWrXFn969axD/nrrQx7qtIa2NGPat3yU9CrnhODnu
tWumb33G4opMxFoxkARr8xETQicN11YenFt8EcjlSD1qDGJtLjZqr0gVdz0Y750W7FuoQ/CZnxle
EmdJ6tKRelU8BrwfaXyMkqPefCTix7DZZfC6uCTSoLMYffIJ5rtd3qeeuWMSt7kGc1BI5ZDP1uAr
qfS3Uf4rOd5toDZHNSF05RABdaAYo89uAvMQ3WESTzbozeM/zeW5LKZ/Q1tcRwdFELNMWR0ndy8s
EhjUU6eCCb0EAVWa9uvzhLnORe/kIRLfjftTemdzwjrjl0dcRDvDtI5URd7KKscM559GnSs5r6dP
u5XXBjnxMLUvTnf3HeDWRAWLOKtCunaf50H7q2dCA6LmJ07PseAt9YO9Pmt/aZfgJCh5y5T90JWs
MgYNP6tf3Hialp0mDlbf7Nw+WiEe3EUxsHWP43yBhJKx1A1CxIOLzkFVbOahSVYCKULfksuzMrXl
oH+Z4ugQSJxx33ylMoVRe/Fz7gtdgCYiLZrKY27MqwLYhaRBAmGCeJVGI9OpFbKJNnV/o07z6uFG
81AN95rLB0hNSJRfDQm74JRyz0D9mhrGxWGcK/pnh2PH9t+jzn+iY/jUPOy6Hd9XY5swE4a5cnqV
nwgRz7e6UX32ibohr+UkKPnccq+m0txNwQiBWja5SLxNSeTTVrYYD2xaGa6pzV1edijeVe2+Ssnt
m43MVbWPP8mnb1JHfsqGZFBSLFZm5nUvzEUB70BsUs8xG0l/pOq04qAWFQp5ByyoBQ4Ex06J/uCU
ise/BhqSR4xopCfpxuJE7d5orhJtkIcehdK6U9FFU7Jb6NQbL9IReSuRWocWxcnCMwPMQ1P+OgqC
QCw5nX3wtqtDwwOQDakKi8FIZTjICCO8q6vhDYDjtSwqcOkxjV9r0/0TNRZ0NYEvJ/yttJ/3CJ9t
ky/dj8rfPtDIcTPsdBmgPFAIHZLGCOc4uTuoWmTfnntjoPpY20nQ4NF/yjr9g6bCdVXXPIGpt45R
6KyGR/VvWuwn1515srFot2bAjcSPxKO4zCRnrOMx+lUV2cdpR7OwjUdlMhC+jexcOik3tFWRtYOw
rmUGzSukikaCZqaZ9Wta5B9145AeolU+DECwiRKOXgTalS+pfMaEVCVU/Lp4KVHnQ0WQc4bD1VyT
0bN0+lPNvMNwC3RCIAx3BPjMAarhWOPf9W6Es2FWeUsOMiakdNghGypLbCHg6nrLIPbwk6+SGHYZ
ZChqvEVdqIX4irOtzR6TVCU5LQbnzC4awiHaiWynIfjBl0uMFGlRzVU3Viyo5o0QiWy6WOVeD0Ie
QjP4sNxjYt19L6QHUPQxa1C0LN2HZAaQLI8P5r7TULVAlr4WxWfNRjnN78rb6MNv69trfVyAdgiD
MlH7l9/DnkEPgtcBPbnBy6MUKW2Dy7hhrEw/NPV1jQ8cLhONsdwGnCnilDqhHdwbuUmeIE2E8Y7B
00uGpXiyerqxD0YVpqSgi3WGCPMAdEYSSm1fzVdh7q18a83v5l4ft3FysmBAvG9P28C980lEfLce
YiscvryxP3H+mU7ACzC6ifhtcuYnof3WLmgDy45Lja/tfendVvYopzobJOE+1OO6MnYu7uxUDzZ5
ly8JElxXnYeqn7eWCFP8MHh3xpXvowkkUSxZmfyhMVTGg8kxry6N2z5mCpBYm7bVtLj0Oey02uhE
5JDV9PiCvQzRrUJjwLUr6bny/egPa02AJbR2gJKY7gjjeiK5ZzcMyXUkNW6onmtNoeJWIV7qEJpz
EY2w6dXVN78mjKZWeZ30tzEYUB93obJx+Z8iTV2qx4id0frrudpJKlIaYmtjm2QnFLX4BB7NER4G
FCoDvYdu+a+KjVXiDAwt/7L8wzGf3eQ9Ss8C5VdnbNzqWJM9QsTA9gE2JCX8FAYjbfgtp68yBsJG
PEbFAs9jzcLhbWqtXpUIZiL/oopTUtxtcSusMIB5yicOH3Sb2SUb7srqwybR14n04OQ/RmNvJYRk
7PuKx2LGWET9en5qnWk7dXLLlnMUkVpZqnv3ldrlI988Q3kDC4ggbakkmmWHr5bvXzPUxs48GIt/
Bqa6IpVL2UDEY/sr+pTnI8sQEeGTz9pNiqkm49LJufyD0T/LCCYladgfbTBub61mB5G9y4p3EE2/
bQtMgtJbZcggHhDZQHROP5porqz1BFWhI4IhhUyGzeSE0VCGRIGt6kdAIFB4PM2roTaWplnQ9uzu
7WD8V4wRwv2HlEvE5xHOIm6qA0qNVU39dHKBj4nAk0zUkX6SHZr0KDjwNPRk7XtjafuHOKxrEUr0
cXv2WnNnarh0E4esg2CfWvUxesRwmP26hXB/gGgzlk/0qQW+ooi65rYbnmyNTlKqYPOaJSi/VCBk
YkB80Ezbuuv/5QPS38NMI/NEkWABAN7uDCuiGaI9KtIpJJMdmbxr0UC9IPxCM56TG4aYDPnjaqRQ
lfNyDFiEH8anAMyUHJMr8WvYJNz6Wtob5d205HUeXjTrYrU6qn/cMwXxAz7a+eOQhJWFR3JX2D9F
tZTiR5T0jdokAHZIwM2URQ+rwZ/vN+8yhfOpw4DUmSTM8hfGmTG+CkSPOrEMpknA0FprChr6KuYt
vafUq5xCP4hflNkshST3r05vHmK11nn44ex9N5C1Nyt9T4Ap5hMTm1uB/uXaaepPjhbKk0Qi5Uyt
JdHH+0xol4BGdggaUjj5TJMcmm74SWkEhjq3VvqAfTBNPiGm1hLJE9zFOTHZmCPsCgnhu3013XOJ
NX4ci03TxztPm++dcA6J3QBl0gScFaxlUH9U+sqdT/DtglrKN61+BCg62RYr/3dpJJK0LsE56u9n
pE4Af+zy3tKR5asoqPbWfLx3VkfCjTIWTDggbcbSidBOwoRjUoJnLHHZRAxAmFDXmGD+rKa5iZSk
o5FxO3cwovsJhNpDc2R8jn387dgJybomlEWDDViZ6O7tFrmvXxLZpKFYbGXxkY+wbbKcwRyNaBF1
3rkydHTbWoobbCAWp+UzNQLWaljWz0QnjcNETj1WOJWzD5D4FUUa3pKRaxmkGrpsjFQFcLPrTiNZ
Y/Ymd1FBm5QBlVZ/52cHaGb5Syoo/ZU7N8s0ibYCtG2RzNank7jjsmsKAZhZgKKD7y4mTbwSArC2
tAY/KbkFolW0H1a68SiPxon1GXNpgPR9tmSclUMOJx8cIht31uwnT4GLWdG1nzt+7ShAsACjptgp
HCb6EQBmYv2pRBDTrqY/pw/5OPOvVSJEQHPniHk9SuZfg+zYwHj3TOJCek8yc3AspWz3Vczn0+Ym
ptPk1bSCtymK/vh/ErhWrIKR6xGvLeoWs0QN4ei8ja1PkhfeSzWQu2dkmcSgBG+O+nSBlIWE3uBB
evfvPs7yQv2R1LPqIv1W194ttRAnVe2yRJ1TTSR5WXgaBjKHTEUkSA+FVqD3Int+UzyiyrCFW4Lp
gLfUsHGEKkHUGWLs2n3y+nnXDlW9ZNzDhdE/FY65r9B7toAG5ehcSiO4qMSG8vLOdXwJWv2Fzi+8
5hy/6UGZr7rsV/ljqw5WpnZzGxxaNa/RKkc/xgEje4KRfaQp4BH+c2R8OMynMpyZ4XD4Z+NX4t77
9FNTZ9ML1gA4GSzd9D6oDeP7VlKxwCdsFR8Pr9SDoTBohNcOc3Jh8DPsclUH+0FbSusnNZ8HIMOJ
OxM9uFL3ug1bLpDEYNXS8OKyfyNowe5dIa4mbjjQjzlMZOkDn+nfDZ+svZ2Dp2R+jUaouvdW+aEi
AnWOMFdiqkcThA1vKYkR9UyGqDqs62eyGldkg53zeO+ln3aKiJvcMT6cAFzE680NGdTLujbXA+Ol
brjAGMXZ8Z6HGOXLO2YvtipU5s1nkWtb5gJsN7+Vna6ovV5k8hjnu7zb6+67qogrkJshe035dXzn
bAt096/26B90dv3xS8LGOFCmWoRZCtyXi4K3HpDlOrZBWOXPfgTkClA5xbtOXEvvjbSrtQMFGaVE
bHIpg4AGkb21SGafs2DZOKuy3zQGMskhXj/Up3SBptW2jRGJ40GVam31G137C9QtUDBE5FPF97it
LiRUlvqtQyAjrL3NfljGm6DFJPhlYJF3qTCfDsTAYubb9eXJkBucholi4MwPmfkvzvbe9CSR0dsY
YuqPKeCdILYWbbiqx8OEuG9BhFMqm3VNBqbnL+rk0qaf1nQrjS1zfTxfiAN72GlIqEgIOM7GV01v
0GjvW38n67cMoEetDMI0tlNMDEboaXtV088n9h6kbfBcwcaMPsKgW1Zd3fqrLBEsY7Sb6he7u2bB
i4cNL/cwCgHJHZr63HzY1a8ku0Npv6M69sxSwGEtTB6bYQzz0IAok8RUXYKZhAJtn8VUAUPlm+Ud
9c1IdGc6z4sR8XkxuZjOHJRv2yD2ViWBS7PCVeGFLT8V6dnCJJrtkdscm5fWvU39i8rCSYb4TOzp
NGlHCyUjMoNe/MbTVueslm8GA7MGDlzpN8Qdc0NW5Q+yMo3vL9vk+Ts/2TPRu8DkCITRPRZZcr1W
HuSBicBLt5O1Rym9zdzeekS0spmhtOjxRIrdA5YqshDjfmweNK6VwvoyauJexI8bn2wsAD6i9GHa
aCmd4O5NOZdY/JrJT03JOzbiCcEQbglcjP/q+dWNf7WWJWyDQ2XZgYyALbBHov7HCytCAt0K8soJ
GTV4A0hk+hozns3T1CIRQOfKg2I6d7T2Q7R1xGWQHInxticXskXLV83HWtsn8clMTl1xN7URq9A7
4XCR4nP8boYbT4JUH0NMriwJteabBjFe9+86UQR48vryOeB+H2O11ou1rtMTFRYtiZxvhUS7OP9o
yKqtdFs/8gNfzQBEMsOtdJkyfva87EmEmL+r/kggxIgVwpm/Y6bAut2o/MlK9g9a2jIEaZQcjySB
jeu8TjcgQ6zMiQa9eMZ3ZzTICtZtvJSoYqkbmw4E7OgUPCr8PagzcToqBmSOKu4a4PxsDWhK//K6
v3Qp8Ku7csTKKYkNOTntWfq3Hj12ZXx434NPfsemmc/RQB76hcxAcirPLs+tldx1NLyzvxu4OYhy
lFc/I5OR7Ftc+SsV7yZGD2ieadgqbV0Rr/EYT5fSX2BglAlM+IHUdHqDPTA/e61S9Jnw7mEFXm+E
jO26dc5rUNYvgdTHuZvmxkkQd+KT5KP9xROMIQbMUTfPkDOEWVnpesrO+bjq1Dlujoq/R5JTuIub
ewNDm74aksxLwrMt+ER4mwzXVsZ4FYPztifL+MlKBgoT/zzSjXXsrSMRL0CJF7Kq1v2jp5vVOsEW
HqdbegJAlPHHSSIytRQ13bfvzNugezK7YNlKvOPx0nE+CTXCKhs+8iCKjk5KO9vPQ4uIAnTg7Iul
Pq2INiM+uhcfwyPVGHAR13O2wSuF4nmDg7Z5IYW5D1aZnoUWIYbRW2tezX7hYmo0yrBKX1LSp2fo
/ZXbLkd+NBJzsqRnsDSMoBrfQpdvGWcHoOtgZzYkRfwz0yNCXw5XN/nItBMa5R7ZxoNu4UOBa0pD
11uCClj60mW+pVLArJfUC0kHWLXfobuS5ZMTHxM+YXyp2S4KQtlt63FLdN/ov2AJ6J0fvj23wbAE
KrNv/E2BUJrEM304BYATNXugTlZmdzD1Z90UJ2wjRcUNvcUrH7V7Ae4wy89H4AQRp231MUz7UhCM
5ZMjc5KwVkO+mxHtWfoujzCPxC9Je0jzpyzA014dvPbTEs9xdxHuSp/4rLDjzue555TuSrRjgCPj
wfUe4thdol8Fl41l/xPcPDAR1ZdM1klKzCeoPR+Lf628F6U/l8FTHVyLBGcGX96I8P+9wIdku0cb
RoZSjPaDm5pbEdffs9/we2C7+JLBd9yl63ZeNSQMlYfevtPdIAgRnM9pRrZXd8EX8TiV8L2uA4+s
qhzQg3BAS3vuWgTA33Pywk0HE7MHVTOcw8C/zZJtqUDrml+yTaxxaY2IV594/4bq3Gqncd77CXiM
WNn+qxAHSWKYC+xhHEzvEKTbIPhKnM8kfWEMsqqvwgdQfcHZismvsy+ddYjtLS71tL8GzUknrsE/
GfXNI9GRY7/j3Sj4Hfpz0x9LNAftt7JIf+WBGcyPevwxvNvE+ex127StiZ3GYIVd3XydSMYGfNLu
LmOug+O+8V/G9kT4gMlYoYz15CBy26XN32C8Rj6hmtavhVIkePKqc2pssMhgpDFhF0eGQG/emWrX
Ja+dGJa9xIr5rE3mJtfag2f9piq0SeZ3nbXVyk2D8kj347cqy66ReSmavYmWwGAWtf+PwNtZPD6M
e9Wdc8m2kD5AhGKHqnH6BkMQjvIIObhEYT41PSrkEDv9AutYaPkfMzXJKkQ/um7I5mRd7dvVEN2V
8a+efrvKXur1V9pRMKijUG3fs/g3n3GF5SddHIpp5OmFgucH2JBIIPKJbYcm/0Cvb63Oo/cc0e9X
8yJmxrXLrrFN3Eh6z71sZXXJBweY15FnF2+s8VTooS/2Vrd2/BASsahORPMuCGaI62vhfkrzmiNc
NIjTrOFy11EVCgDNGalec+ryTdftC9A185Zbn0l+NNONl1WLR4wn5iKiLtPml7HGhWMBTZqrh0W5
XA4TdyMwosV8lZNuOaOdJGRCvroQOHnypxN5aMf5oQVVFH62ZmVFmNiSn+HxxA7McN7ZFWWYqDvq
EYoAFMJqGn2XBbHo3ncw7pvpqUtOYOpjdAmA5QgaSEK9O8YWyQUx2fdFvDDlojMI5WBRsfJN259F
vXIjmCJswVedqJH81jWAMDeDhM8yfaVnAIsW99Ou6W/MYJtGO3TeqxFdzeEEICt1wR9+DIjVcId9
Jfx1kG2UzRSCAHTD2VmAFk8owsanwtzALgVsaYp25fYzCk5+qRZ4yBDeLXLMDrFBFNvR0NZmdUTP
WlevLcxdDQPRE+zDkeCEOcFHJF9sUjMkIb7rPk1Qep0FdfC3NeYbHJXkL+gLjUvOudZQpsV35L5M
6u6QH4LwwDefhLfPak7Am1buNT+c6mZldN8jOZj8xj2Q7bFNth2Qe/zdIzzGdOCYyAejcG64l03I
9JuRvAGFjSgP6+pPUw/UjWefOVEesVbV/s1iBs+cjqvGYCoFInaMU6N96fHaadbFaH/nESYfC1GK
3Y/ET3ySutSQoN2OAIL1XgXfI/jOI1+8juaF29rrIiHVd00C4aLBLUgAvou05EM6XMXfBajyREwj
92lc0pSyyxKDf9fEtz7jLJ8QPaR2BZ3n9kdtyDdeRySgGK+oUolLta1D4XM0dD2gd0ezZzbNm14R
b9dLfTWV066pUJUV1SVv2j0kwrC0Y6LnYrF3BhZ41/zn5fMGznvdTclxJIa2MHjIJaGLxvQS+z1Q
Mseg1SM+43ye5zG0Bg5vy8GoJ7qNgYZ8RFFAYBiHQiJDDaTD0Yc7ITHkDlc7BDhf45D9ddF0JPL6
NHXTbSxy9BEP91CQuYAMPUynm4y37IHJpt2lINgPsSohlOrLZuaxs5kBONB3nmH/5vnwb24hFyu9
fc8BWeKgc8JhhHlQAn88ek4OD/vPgepuH8kzpKp9DsRIwabxUORgop2DD7MnYSQCuM4tBmVsWUmO
oLS2eyLESHVYDhoi4iSezhVFDd5AYGIwmp8mUN8i9qyvnGsntUlq0+h+IWlYJwwxd2mJMCf0RkiJ
VOrsDZIyFvRivqncWAW48QsVvA1T+WJbQAFpPMHlz8chSL5mZDN9k3+ThCHTpwRIBckUDijuD22e
9l7WoF+suTYzphYyouxyJgy6wR4o5ps1A1US3cskE2beQNxUTJxLCk4D0AboZ0jGMRMtlaYfxyC7
eDJ7n117N+nuNpDZWabZWkvjcTGgLLN6/zUQgF+Bb/4LCiPUCtRFTobODs6nckxU59V7pat5lU3q
Gb/OD5LyQ0Cx0pDNxwnxgTtxxDRfeGeQjVhwjxEJPn2C2h0OQNXGU1NNvLMSqTNPOnFx1IncZv7U
kgcqo3YItcbSJWaTLXY663nJUM9hEtcvsHfbbuyezdH+kxKW1OtO/mgCe8u/MhpusCOnQSP8pSGM
qkOT6tIllqVxSHb4jnF+jZVkwRhCQOY6e6Td03CQgJ/2n61Nz6xRH2dX6AudmU+N/TH2H2lCQYR3
c/7BV7GS6ENiDjPogAZRHbq+B+IOxjuOTIhqA1uKmhv/pKjJwoSeLdN0Y4vqEZcKFZ2dsSlIEEU4
6aHd2Iy0STGcej87Ug+DqSI+Ue60zmIiMUbjH9mlK67ci16CVY12va+b4stUHYOARW4q3juaHmCS
cgzKiECgNui5+e6mgnR2c/pAQ4g+LSIWrOFwJQFD0qaFRaHd55KpsAcZsnFqB3q2r+zZB4rH7FgB
v8/6fXTSp/84Oq8lx5FkiX4RzJAJ/UoS1Kq0eIFVl4BWCY2vn4N5unvNdma7q0ggwsP9eG9HFqfZ
+turAdS1RICpxhgkFGDxXiT1mu6lTRcyQKXNa6kVhziL19Ibj15tsd5kl1hH0V6sQ1GyRTP1RwA/
2cKd9TDwheNL0IIucsxPGqCOgebuywo2iFFimBYOlgpCHZWhbF+kNAabKuTS4IHc6kRziTpYqk5+
MzLv5BXTteXgUTTNBuAUBULcpUathCQ8HHCBkBDM2qdq+qXDlLM3ixQmlXnwg7HbxFX4ZPM2V064
q2g2irlRBmHHr3DeTqi8DnwYKJJr7DEwzQLcNyiq4pSQwh/dabOAdnMHfqpWvwk95AkFj1TBcelM
+AGsLgs7AnYwhF50RsL5XpLvcPzvOhT6XFe+6sNHV+MuNro7pUtuZNYuqClU4XdM/dkqTxX8p2CT
o0uMSbvu4+wZ7LWv6e2mYa4T2gTauDrLgg9wFMP1sjAtKlQxM8TjidfxqUiCPSDxtSqHHQjxvZjG
qyPnZ6ewb52ZHaTLIVuEjw31XZrl3geJByVtka+n6O6BRkkHvMlKiw9RER3BczAepZw6lx8e2R9H
/+SuzV5nLh0dPs9S7NdozXhgO9ke58BcpdhgRpbhXol9nhBMKLItuGYWbdfcdC4/DZKKspwPbqQd
K007WXl9bGV8MUVxqCHtBU57TMBIVg0akGus+rr+dT3d97zokwP+dvIS3xgrf2S/Ix68NmhGKfn/
h5RvjGg42jpHGhiQF7sLGMkL/UB8QMS+TYstkvHe6uVzKhQjv/T1OXuxK07XPUhMvGWu1mK99nxt
Yh3z3EMG90DLMZVDElMaq9Z8wRMmmWGG+2KhtdxgP8M6qkX9aCXjQ9g4T2VzmLRvIWF/7ZL8qdPB
Z38I+JH6l1YuFxp/ah1uPzRLZd9OETygPM18A0DVJJ9V+lmh5FT1R5JC/ub2FX638q8hjFv6Ld0S
qtil3YPIfiKG/GB61VB6WpAqx5T6iozGlOAE6TiJv6sZGh98256ByJT/CrSUIE93fXLEBLNteoQN
v4JfOKfFkwAvqO16+FKeHO4TMdlqD6VkXYbqmItXD8ZY8OZx1e0MNNqeqbOiE4V/OEABKbleFuNb
Cjykvw78MOv6pSte4vQANWLbR0D6QnZ2ZmZPv1ZB6DvZayS55C4xqHdLOueqOFHutu4D7pjGDwVN
uZ6uuSXOCcJnBpoPW4g8iBjuz4fqziYyYrhc0BEJpeZh5tmMfL6swmMC3ZfA2UZugP3BUQfNEQ99
nW2HYQcZoIGTCFvTgameiOPQ7pvFGrNEcB2ua3KVdRyYoGKbNCZCtum+cndjBWfMqlyczSl/mbst
/7J0OnO+IlUD9JogR15BzgjOdUeC/aeGnpmeC9LfTnO2kdSinBKLZ+YRf26weBF1h9havdTuIRTG
mkDgQmuFQObWsPkIP5pQCiRKkeJkRa4tTl/L/LHhdgSEdpPkv7X1Y9X8ZGrW68FveQiI9huqANPt
RpYvhuQAOe0XTWgx1M8AL45EYTGq9mu33slhl6PnwRlQ4yNGuLWL8hygdEPElDMJxmH2TUIDsu/2
GSAtV/wltLr9T0OsbiWvIQSVlk1m8PZiYJmdORaEFcGTR899mnlCFMNT2FM7SxAi7y9YsqjzvA/4
XCbrTXCeGyW/8gH9A3BT+s+tPrPgyt3cF8BvlN/BSJPzn9Leq+rU8FgN3jhDUlRhtwcgbmjJvPz7
Nj8BC7gY2OToPEZrSqg4hP430uI4jtpnP7onT7kblVaHSBEAZq8FW4XhBeRHuAZAhvs8Tq8Zia/W
tTEgPDbGeBOo/ZqNSIMvKocmO08XPXVe0uJQYqxCnkEeD536roZmlXJBaKRF0Ds49iO6hdw6Hsij
I5QSqHrr3h7WfboyIl95F/ZaE2hjFoA7ASf5ANd4lagCNYSFtc9IgdI+uQBsOI6nBEC8kuBAvFh0
yeiXWzG7i75vJ52fLRYkPNSphjNXHs05hmbWcCXQcenbLL0M/MUskxX+K4ICOH9leu4FjpV9i8ti
GluO6GRPeLtWFfUdk37u0vek+NdW4Q/QjHVCJs7o7V1t3PQStCOkQeL7mEmtkkkWcmxyltFrxJOi
yg9avkm7rWe9i4hrAjE1BEXSDTHyeqe9aO0Tds21M50KSJG1nm0K08Rak611DdlF35CfPnUd4kfu
bBEdb8n06RpvpnsDcvARadYm4wWbRcdef7FUvVNk11Lzlss/aX/FAPHq+bH3bhaGtTAJ30qGJHv8
CPPs7trzTeNAZOMGkb23pjUa13jDZfQCgpjX/D4cadAc5tPkPpJdZg2QJyc/eGRjW/7E1vBe842S
JgXT+vTscpCtY+WH4hkqg2lHvlZ8B1W9I/7GMFihSmDXVZN5c2V4BpP4i7TklkB2xudkgYCm3zV+
ab45A0baTB/XWYe3dXI2xQwdMgCyMqXzwUJ16DDb6DNnAJZyFcxnaRcHWclDGWkPBC9KJz2MMt4C
YNiVCvfeaK6setxbcb5t8/hIbMZK30oWUyKsJd93QpDrsprf5pIrh91yRyOdwijTDtzVS1y3WYW7
6kqfNUd4Cgp0A/+o3Eljvo5dsOvzajVKFkrm3nKc+MWh/PBf4TKj1z9FwUYeNqwtMfbDHdGtTdpU
HILdPXgCXkYp2yDrE9qpwCPUire40Y5m9iGn9zSG0fkWx/fA6ahs/C3URvBDlJApa4pfODJv3eI7
5D8G4W1KUTbIj0ycmekoYe6DzQch1BkgKvCoJbkD5tThsrXQrhh1CWAP9S3G9wBQyu8wT8hYQneh
WDXjNQr0NMa43zGcchlrubSx8PooZwfXe6qbuyqDv0hxEmkwS0Udc+dw0MgFqJ5wJrQjzgv5q+08
DyEX00XVJ6rCN6Ls/znjTxqYfkrSxk52hrPAjuDzLgFm4lQ/XT7imEE2VQcGbVQlivfkS6A9T8AA
EI/7BFMdRvJ6aCmGeLZANU+x2ndoJ4nrV+nk27baxpq7FpHc9YPFp/HJ4yifByj0fPuwryo+Oo65
aG/Jus7fTf2lYYiJKDy2CYy0DV/Dhqipt8KIT43KM4E2xyLnqtt4MRgBX8bkBfOcmC6zeG3UDFzv
2NrM2HyJDNzY+ksfPgTNzcShIN8i/GeN+tDaD3TO5qfgTW+pn46kmgmcgL+KrLp9YBibNnLJm82b
TrAR1DfRXk2skMPgq6UPEmZV+hI52d5O/s3ms1aCdh8vevBrla984bBxLz9pix+zn4feRnDrcMZo
r9xzwK+kYVbX9QfjN66qlais47LjREGMY47OSU6rxU/uvYoa9llGl7CBlyInUMrSOX9WzVM6EkjH
/2C+C/3W0rWawWXLTj39b0C/wviceWJn0t1oqp+qp7XG+ETAGCYYZpfUO5nR1eq3jd0cLepGFq9w
wgVPewebuK6jN6xK8LReQSywysOTBASknB+wHaJ9j7XyUR/VesDSh0TZL3lwThcYbBkmry6FNBFg
p2Z8Ukj8MUTaeN6l8dVLm43unA3zPedySBn0qmigLgPxj7474oypo2+k+Fm0UXRlg7it267CxfPI
WIkVNur+AaPYVgYIoCjapdO9DbQVTw7R3AdTEqmLtj0tr3FE6YZahMmKhF2+aWFddrW6wL5C99m2
w8njOti1tyj+CjX2lfySBnsAZDQWY5D7m3g0g8fmZfBkmIeKQTRwcTQoYqXpYebKmOvXxjtG7C78
lMFRrHPYKqa8RkjINOdwE5XirbB3ThbsW+T0hoWNIqU9vyMNa/eSVsahO2vJweZ4NakMU/iHy4HU
CmyAAzrqkg3mElcCf/Kl3MvVP6v8khtviHehS1ILpaJaHt7yB4y36H/G9KgPHz3QufazQw6YuPAJ
0sDVl56Qqk9XnvFggVQtuQjLLN5B+i+DT2q/HPerptpHA5pojw8NtlzmWA2MbM71lNwDygwHI3PF
+aftDCwyLlgIDkjl3+LQd9Dmw5AkoAN2GWTGPHFXMk9ls5e4M8JlOM7OiXUR8teC6BsZR62gv+LB
6z8Q/PaCblaR3cZxXifFx2C8VfN1ohZoATl6N1AgI2dgI3yHED1A4uMRruUPmn5rkjNGeAFHrYX/
eBMdBa64kI3k2HEL6v68/pOtrlcnU2ePAdRSEhAkBVun1UagI3sDlCQPUvyI7Wg+dPWhsae1tL5F
d83yv3DYstMZGKmdx1EuA95TBiIKObE1hQ+qrOp/JjRM6+bED/QUl+yhmIF0wJzVmy0eiuDDU6mf
ahzpxk9NnFrqGGlvwD9EQMLgJ+h8EdGfydlmDKFZC3qK3uOcXDB6ocGdxpqeS2KY+TBGKytE3LKg
Ljc8DVEGv20w/mJhpX9a8k+IbQV+v3d5cc23AWxDuesRq4EQrvSQTZirYQykFGmtQekMLqZiN8PA
UrzY5qM5f4we+Fi4JePZwh+ESoRz3GBt58tNUwQNKD0wA2AUe697Gar3Mrq7IFoUGPeoRaUoDyIi
bZRECIJyPSKfwLAJHrARAap6CUMMQlV/lPRycA5xqb7o0mndM0vo0Qf/Uh7rJNOM4SFqt1YfMi/X
2ED3mb1FfAr1U8y52VOcud1XRadxx5OoMejNQMAGRAWRhRA01Jx6zveL6Z/+lnHclvI763PYt2Ag
YEg39njVir+iVFuDwMmItyTjUN7+w1C8Dir3xJxbdrEfNr95cdOsSwk9oOe4mc4PtCp42a+NTy20
/hXRR0xG3lxeD9jIgaWqROyQMiEZeHsOUmK+pGWyzgDWdspdK/05qPySUkr7Q/aHnr18ZPkl7zRA
e++O+DNbsp0dBhihQqLbHQUCQJtY6Qb7J8ak3LYujs5/Goglr+otTtHDlXK4leHwK19iESmeEz7z
LhAZ1pYmPVrk73Gx9ek5xpIRVrRQQAyALibiP7O9ul63IXaBuefLk9Xedto/W2sOg1EA+x9YD0D0
cUhNeObQsIAmFZ6assbJFVx7wScrdj+0+Z9oX0p33JgFDLlrRRXL0FzZ6pLyB1+WWb8X5s0jO6yI
a8hRI7uzvAHAF0QUvg4VWQfyDoPz6uUBsmi0d1I88AAFIS3Z+BGB+OivImoOhXMVkXGx3cDXbb4J
VZufbXb+1PvuJa12bQaOiA05tYlU1xs1T2+C/c3Krd1owWEzW07NybaYvbUwioe8+m5tuTKjXxM6
m50/9pq8dzNiUxf5bYIWDCjZ5aDBBcs1spPKXB7ALFDZQANRzuHmZBj3jgED449Hi3MWcD/h9x26
d4v7o2TcczjEWLxcCLrvY4AIBHTPXcubEq2jedRibu48fZdksVE3O835c4IfN/2L7fKathD0CupD
8BHVaJZWB8O4tlYq+zfpxoHwzEOeo45FgLPwNkD9AcoVlM9G+2caP3P0XKLvtNCE3b59CZn7pfvt
ZBZCl/Sn8T0VOEoxo7fiX5STha7KbdcZZy9xtgPTb4HJdmaHn9uPsKv3gf1qtB4JgxfRmjZU6+No
A75byPuvunyKyz8RPDt0xKMV5+DCoLZ9aOknlRQZvxlT+xkoLvTG37a5z5gFWvOv885aAIPgmf7K
9eTSggo0A6nMnW5d8p2NyTHhuCbHT7dnfcDKFX1WWbIUx2HowW3ipqdQzhwHbjP0yqUWxMMMt/Qg
1LyWZn1PiyFbL+euzvtqzUsSQrOOtF37f8qqv2fNsE+SWxnmAGJGvOoIMNO7jR22OCxp54oBaTza
4xsSXMwPoo7wSnwpb2fNH07WbIPMpUSVTg1xpux0yfvG+67eNAXwp10ZXwL9Dy3VGM4gfGtp8IwL
8CNDqUoXJgrzWMeywO0AYxWqAs4yg1/IJLem/ACEzOU/wbO2jfqfqoHMUpOEIi0zb/P4W5/9sICy
TeL1vQ4e8QF7fMNR02ga3Jjmr4E3D9bpTON2XT5gVUCF/Acph+vCnd6AEhNSHb3nS9mGs2+Sa8y8
UZF9Wr5WwzFCcDDyNF9BB1gjhTMPavaDHj4tzNQ8So4p2PxU73et+WPZHVjtgC/gnWtcH1wMg2Ah
d5Cz4n7AZjVdM5SCBqb6pTbfK8tYmSM+sVqD3PM8cQyyeS1TztlcWlzSpnE05kMwXALJr+eRJWKR
dez2ljkf1ERitH9c/JHgpvC8lW/QfmxyK9RUh9p33x6YFAbtbmC5BcKT8iM3CKxw3QVyYCycVdz0
VDHqhGtinwc7XSIYOn086x6HTOX4ZfupmVzPwdHp9ptn71vsxy5Tl+e268rqX2GY8THYw4MIeC4R
qDU44dfqw52RrTjFdrNPB9kTTvOt1Kghhw3Um7w9olWnPt3B5M2zn6EKDinT+J5TmugR7btzZ8Dr
N04dtCdiNkC11nn/rhM4iRajIX6imYpr7hg63rmLjcYisVuwdPS3luyOZj4JQmz/T1WIic0DjOSy
e+qDEm7QJgDC1b1UIbycYqf1H6YB8tr+XN4pKvwRIy5GcZbWzcX53LxQc7US1rNh+Fn31ksCNYhn
Hs4GA/KD9tcilVXWR+jNWyT/weFTpzPJzO3edOtnSVmXCU8tItsaFAA8wuyh7e6O/uDAa0qabcMc
rqvCDxblhisliWEZ36z8r0mfZ6fa2rPG0rvtYljri+pwbvUPdKhkSP1GssYdzf6Ti6SyXgfcj2Fw
nZjXWIgnoAs5BXhu/wkVju6yL1ooE895ztpPmJC/Da936IE7p8I+5Oy19tqVxZaQec1mkhreMcyi
U7xsKe1fEkTr1Ev/uvGSVy/xnL+U8wDRxyLPizsWOwLHsi8Z9gghNJ1p7qG0cCc95qmxwV9XgRZt
AUOHqOYc25rnETFK8GcMos+J/2PDBO0GsXXNam3LXWj/kyzHZYTrcKrPEyZ6WCa+AnjU2ekhAi2u
FCJfcu8TaB9MSx5QyTE5jKa1hdOxzdi7Z/2g+AnY82skulUTxA+deaW047OL87W9eCIaRs3FU6k8
Sl25ZgUtFwQodYRWhG75iZhXOoKxY6MxRCuN+cpalJL0HCEqidA95m5xyEifsPTzobfXCfKjVRFX
B2Kot/pV0K4bccAuZYCynB+oel7ErJd8fl7MnDkG4FZq+xmF1gWEtPhzhfNcFiQjuqOpksOEC7IP
dwP5r2rpJ1U5R6H1kq0MNV6T5GGQcBosL7j5GRXgb0Uwa9/jgbuK2eK01DAIfQh0ButUsaUAXyPn
mW1te6uyv5qqHOJh62xRSzjpSYmV0zph98RblOCjCAhHd8lwShG3QldfOc511A+kYAQLV9wzzZbq
0fNuHqdpYhqrudjB6Se2k34YFKRL+HBLje44mLQlAXW3maRb/uH6qAl+4UXxaGJ6NAI433yRgIoN
+SmqRoweV8OhZguvulZfSw/n2W3ZNuAgZLyXgBXwAvb8mW9Uk6Q7gfjX9NMXqaUnuwtQZ8VWscMr
L8YJhgV7YqwoCPOMS69cyQNQnRczEPaqdYL2UWvdphuJMYD3knuwZETUOozZaW8AqiRP6PRfksUJ
5gwZ0zdpefvCe2snlg7tznXTpCQE7z0YKncezoE4lflTi7SKK0p7oukd0i0NFlunu8qR4Zt1xrwt
mOQJeifeS0pv8uRz1m5ivI7tE5Unm9QA/Ww9usz9GQTFoD2VPCQitteK+w9MTDC9sd8nEm2QOBuv
mqHbZNa5s+7CwhreXVxrGwY/k3GipH3jQJgnq96D1IY+KXoKgmLgGuku1wqGtXnbZK8hQjBPdeap
YU9aYk3NMZ1Syw86PFjNiFOeHJ77RlEin3jcbH5sfLfOLTWoLSONYG5LKr7C8FFNr4SrKhK+1GAK
85RiX6rYf1uHByTiSXPipoWJOhYHE6+GR4JxxmOccA0J9X2jfdp8TkOFeh0dRXyYm6eivNXmW909
V0ycSfbrkif1pgMcB5aTTP/I+Leb5TPYFZyjgfeDL3IKOS05p6LZTR089xERwVx1GMIa+qxK/gcK
lxtwaENjSvz2J5e/0vO2ncuDOOKS0CxWg7OdN3uwZ1n91LA3KLhymN+zi+KwZWNCH30hoocx1pDm
EXIuFS4e8jYdnEC/JYeIaPcHLdxHpNk2eCH44QTbaEzgPgMAzt+Umgn49gaW6H/gxVfWqG1crCI9
4AIDln9QXAPck8rW1iXOeFD8a48HhlYdpkFxIEe7dVMsENBmYsGPygOkhyiqb1LX9aPWpRSIWPSk
X2Vc7V1qM/q4AAUN/JA5ocvIADdmRUyYYAd8EtOBuliWT1HDnNPTtYsS6DYjB3hEh57vx4wP01zz
NNsPbHJlDEMIEAqEn4MdafdWZx+kmSburD0NjQf1/8OBr3MPvaOu8r2eN2+BgXXBA3izA+iM9FRu
Z6Zi4TDUFx6LmrHulHo0JPUiKdvrUs8R9OplpiHFxjuyCU13OMUhS50sIXlSQbZNU7lPyZ2I8Nta
8jnaTzwml8Tr130EVdGu+JAxa9SA6RguAT5QgiGZvrJdRMXYDCRh5H2l8Cw0hbGuYNibWgqG8zPD
uN+ACYdAu5aa+ZIoYogQzuT/50YMkUuP9xyhMHMDB7jAUZ3QPttszTVE1kwcTLF61R5AseYYmy1F
IDZK9yheOiGzZoxPiskcOMa9KtutGl5anvU0K6wWkotXk8wjglgoBYKBWj4DFGcTY0Bguw2d+a3U
xqeozTZAjfEUZfN7qYstoeB1Ymg0P49ryjH9mKyKoz3X+JfID/hqpDnLGSGyxWdiXYdmfqqG4iWJ
eQVaLu4qEqATIayU6E8VMaPjzU4l4bDROwpmjBKEusaGVhfBH7TXNym859GEwKnPCAfc5ya1z/nb
clDtl8IUlyui5HOTDHKv6P0ukxKNr3PW9E4/mtq86iDK8p7HWWf9gfh7BYNi4WQPvg0CDe5YvJq0
K7tT/mw2+X5y9Ws2YQBrlHORZVbBvICaTyUuWyhUtyord55T+02q3aqqxhCES7/+0RhNLCRQt5iH
J9BR92bAbCSpB5uE90s28F6FOMXknD8olX7BBFhrOl7P0r5G+k8qs21pRV/uKM+iWiRu+k5nvjWq
2UWp/tomvPwxza0qPf7OAaIPHC2dcBEBbWIl47aI0lerB2pC3BASin0LMvtRg37DwQOdBnOL4jCT
dagsjLkVFkpFj8tQmUeDeUETBO0oC7MDtZPuzEzVPbSBw3v5M+1wtwKp6rBHNmZ7afEDjF6zd6YA
qirGdl1/TUS0L7hcxJx9w8Z7kJyODaI7vUr4QGr1uppwyjIAWCOR3cLaaYnOlZrtg0mihgk7QpiN
cdYl6NMGpXYNo+/MlWagxCjG0WvIUy31GLN0Q14XiqNl7l3qTALpHbUc+tlAPMV8TZgvWso8IQpz
5bAZTXCP42cw6I/wksZXIB0KFNcpH/DHoT0oktGCoFYSpdto0dBmaqzqYm0Y6t63lDZUxS2aqZge
YYKUKNsdfpewt5Y2Lj+uMbvXo8UvgjxYaVB3i6M5tpfX29OCYpCTQ4txZT8C0fhnRiikDpSUqYA5
lNiNHwsS5mmVHVOdTnSt5+eH9kcvxcYJM5iCuIIIb8va3qbFUogJt8BJMdEY9NjMw77vzBdooWuu
1ZfMyLFdWwdnkt9WPBBloMiXQKULu4zPDfuVTpp3GsKvTJVfrSxRT91vMGC+NccX1VHaXud/Kn/N
W459eBNzHt+SakpGB8KPUYxZU+1lPu6nwb4X7vzspfUtMaZTnnaP09idOmYMDY/RZDBCjPm6QImr
h9GXltqP/cD63z2U6qpi1Gk3THdEa49Jn0BkJkU613xNK59IyJvRlsdgos+rDrdDiWgtzPHSFRgr
LMlLAXsc0e4s/2ek2Su04A8jMzgET8j2HWTCHuux4yxFFvJxLN7r5chndifNMZ7rVGMQb9Ye1r6e
v6zwGjrn+bHpFajkHzUmu8X1GSqIYfz4Q61YDwjxVLo/0u2D5QIAc8GoEqcs8ji1rEFb0qPQ/eed
xVRDQcAo9cNSgl7V0MZaQWWm9oQa+9pDWSigpzuG7vdEItFN4DeNfkzwLeR6pVOIozuCyZutH2mw
rnkT51+F0Fa5JfzCNfyxuuv8SUJVnybUd3T9pwm5ssyoJMD1KDoWUal49Qv1aI7SH+m46RQmB/qy
N3UZ7LpC+YhRe93j4GfxMWvcQ5+mr1VjrTWPr5xFkj6HWlVIgwWRBjBMrsoK95TRbVRi/kYsKR18
xnrMdm3Pd7WP58cEttiKp8BuFBaphXibSOOQhuozkgRUOQlqobaDzHU1ZPoWtO6afomN5lhb1sW3
MAQWYUx8/Gs6IhH70BS3jApbPYPin2aXstMwy5JmoJ0lSHp27AqIQw9QG+PFgLc4txxjI7154w32
1YSObeQCodrY0NtCLQrPOzqKOWBDzaE0wYmKbUoc08g4x07V2dHQ5gQP6pzJUR+6TzYmOOWQl7Ks
P2NfvVp69Frr6hjVFRFHN8HH5WFxUuU/W9IpS9aR73qIvpCDO1JkwTK9fUE5/TPr8iZN/YPjxikv
jbXW1txOoksfjjevy1/5pO/out3T+73Kl+Ajd1nOi/3FanmShZwcrX76S1qkfFRPVvWR7hy0x5R8
jJY1l6k39ha5iUkL+DoRyWvc6Euwk00x5XiKu+NU/6Y420iCuL98hdZVMX3FGWsq7Q+8jawTTT8D
ddkGEfiaTqfi3fIa8iDzu5bGLxmyeuXl/cbyxgPYxruRzFcvbG9AIZdmZGQTL3+30yUJ1o8Xq2B6
SIFO2oTUqnhrJMZDixMW6bx7rVG5IKo+23Zlr+0eU3Hmdl9jIHbk9d8czTzXDmuTnv7aFMtWwrgx
Bf90NWMmuXS9sYVvNcSy64Diy3li+Mpd4mEOZ7kgY4JLFEYMt8M3HXel+egU0FISyBo8fYkIJbSi
4dJAIKrD5slQqjhZxrRUpzONzr7gCRCVpCPwyyhNMvRWOA0ywHmCAyya6DZm+Ye8yaczKF6A9u9G
0gJhw+VoNg2xGa2Qld8mUsqcz9zaV+J38WrGbusRIgj24aDhprDcV52YeU3wT3ONb42qUr2CtKvS
9gnj/sHGzz9kMUThmIEmSvRfLUoeFD3A3Pp57WEFKoz53UnSr1nQvuKFF1uGH0IR8eQzeaWP4l2G
dsmwMP7Vmjmyq6YZoUv+uZDrmFPRNsnW4brethb1g2lgGeVHH+YvobaUFlI40VnOnZo/jFCGee/6
6Kgk+uHU/doaK24EA9Gi4zlxGJVC/WOK4wNkP47X8jw7XFGr0CMCpV1ayBf8FlnG2jaDspP8wPEn
FWQGl45CkLWDn663kRx4v3otcBit39mlOLtBuB+XSTeSiF5W7X6nw4h+kkd+pi1p24iHkKk9ioIi
zCjGDDdWAFu8u13k/NwobzM16DzVIvOK91TnQBHSDVi0EBIp/h6R72Qp7hofpcR1zlGH9MuLhRhp
up3H+DKR94qQBlPbW+n0aKRlebRVsG+sgKQ//hsupBfdmf760tol9JKmYXrHc7zsthdiOntzBHyJ
PjTS9eJwKLVDuZvoTa8Gsos9yimG+ZXR8HBW+XPFk9whiSvT8Jw61iZWIIqEewgIeQVBz6GLaBiT
iI5RoPbS56Yr1vylH9rJvnSgefKRF6ldVwD16JawqTvm4DMldO541T1E8+9Hdtq8ufcYT0JG0kR3
bg31UZKLHJ8yvvx1gzlwtmIOOJqzG6t4MxOKV+EEGCKMjjrPLs0eDzjinuZp5qxiIHjm1QEp+8cj
t0VfOiZJHJn1XU7UM8AS5ptM9QmhUy2ojuWo6LdhfSvgqWnZE30xQHI6v2QmMWg4gMq2dafmCrzr
CC6X7LKcn6ZU82ebjAleogsoi+epyo+UzD5WZJL4wXCZBaqWJMVZhwHi6dEVLy9/266lcUht7Fwe
uAlSBJQTkMCqrnR3r8sCo6T5zzQoC55eLNG+1oX7iFkK/T/9Brv+lhrc/oia6DSWBckEbSsVLIwx
dd7dVlO8EhMY9AsGqqm56uDDxAoY3jRj+KB7GEeLAdahakB4YsRDNm9INZDZw0gxVTZ6UnA2PbRd
e6zP+Kk+J49/noO7UYaPdBLuNWDpsER2Doy0TKNFnn8/hALfEinzbg5StX6iv5DLYUvufdbiYw73
zwQ0su7H5rHC4J40E9eRYTPM+alr+6euUjeDftM0xUBey8dWTjfalipwn9jtiGUnhuV7efcepbOP
ROPDpV6PmF5tA/6RTCRoU7m26wgyBIU6xB28rlr1wFLnbCaAMrLz9/VfKIbXQKL50PC0c8AqW8wQ
qUZJu5G4a0ozMBlkN1tkpwiRElPkGK1LUT3muH8tC5+lk+9DO98puDE0y1lT9JpS5shn4qM0uQGp
bDzMGvKmLMAMeKa2H+D19RDkTNO4u9m4X1gCLqfltNK3ir3fKsC/iYiJR5yxBm6sBZpCkBv2sW8I
QpjS3iiAbVnxT9WxX5fztldMyJPyzglflrlYkOZsCn09PRdkF3p7vKPOnaTsYXo4V97RZGOCJ5ss
jzWAbM0XCGtEKmcyybtNBV0agBmm7pMnAGkP6f2W4wiUsXqn+e+o591BDN53BS2ZUjbupnP+GE/G
mrgfvz0iV4JCnzShyg260NxljzNtPaYIL4NL+JRy1EQqvypoo81JQoUNzTzJA93tm3IK/4ScLpqG
9ZaaxmtuKupbEQBzkE9hhJ7h8ZpKiefncn4IqNwUpvmJFmGJ/quhZrkYyrfZKGi3tG+lEpvhP47O
YzlWJAqiX0QEpnDb9kamWy2/ISQ9CQpvq4Cvn8MsZ2LMU4umbuXNPEn2zvHZupTlv3DGq9qgBgKL
/ISmwgvR8Y/NkvZ26ASY8i9eenubBLh0C/RFD+xWBfFOXYu4etBjT6pYnsuIpClhp9jimalYQmpb
g3BLjHMwxg8hHadCiBdwOhQnYYOJWQZZPrYYiRk1S4CJ6+5X9P5W6uCftHmfRS7xHDyGbYKmXJYo
2frDqpzPmWHclMVpHHnFT9jERfgGK5vCvpLLcnBCh2MbHCIW9z+uHb8GDjt9zUnKknwauu/ep8FW
eYfOrPe5dQuS9ghj+aUAk1DpkrCUIqTHLCob5wRMh6Yu/7as5cVYHNza2Zc4HQxy+8STt2MERdq2
zm397cTmuqelarL7W0wW37W5tqbykc+NgQedlQbJbd1Pe81uqrDFkQnlzTAEyIIq3DTRt0aQsgwQ
fsJw7h03YXkHOSQZb0MXs2XxD80srzMA9jQJPmgXOQm/enExDKZAIOIRZ9pQvDczxC6yz2hHbL4y
hpwZqsaSucwtDAbi3zgxKKAfcbWoxl8PyOqa2l/SdM74NvdUlqf6Mrr1uOGSQa4E4T8JnGkXVh4s
WhIFgt88WUhvoUpThcU+Gad/r7ttScYJD+D/7oonnGonJjKHXdNC+RNXbXLQz6V4lxY8MAmpeQ4R
jGaAyknAQkKZ+lUO3Tt99duORXLjWRcH+1kQouo2dCqGRLutkP4PG1xc9DF55idiOnoDmGyt72VT
3AUaE8xUfaauzcbLZSPz2WEyrOP01vP6M4mV5vay3YlfsNxcfexdxEM2RkErelW+gEbH5sXuWejv
oa/OMebO0MRuQra46hPao/FMGfbJSgF+8YnaKAYQNlcwfs6jr+9sCEZu/+lYs0megszZEIMT0dSy
2FqfKHhdaXjnsWqvXp9QPBl+pGwqHcoKDL6kngtjYnJaDH5q3XuYjMLgXgTeO6ycl3goT9xh1rNl
feiS13DqrZnINIaPmP+PwN/U6EasZ0/tRRhvF2JmaAakVZxtldi/ERbK1swpsR3jDwa/d+0WRyU4
zERo4FobsnUgHUIAcfOXGITrdTTxBpLlRx2SKsrNzwrAUVyqS6diQoDd1SSGuSkadsdMzzEO++ks
JVoTYib0nXKrgeiQYtp0Jsmm5AJz9rdR031pXGBEnZCTcAFHh5pmRyxt8b0aMwAomLqzboeJZW0R
x8lqGkAVxU8612u/zU5VWQKcdfy3QjEVYZ6XRf9YwbY3jAprKnKkM569MuiAXspPKGFbHfODweCq
6Aa06YDq8vBunDGsYMKKyEErgyIrUY33I28/W00bp87YhdYHhn/GaniV1UcOA3vOAUtND372ZJv6
RSTTypqwZww/xTy8sxBcTlMir5wWZeS8Uil4Jku0LQjQNPk5DJznICfYA+2v0RW6QnRWVB9bCOrz
4ByLNDtHfA0Nl1OUtgd+SjgKGV5ebkK7rD8wH8Bo9CFD5TNGhQ6C7D6GmUwWG4aj1kUCnZJcm8wN
VKtpHwoM2kV171rYrny4RVS8HEqbmjHT/p0rROIc98QA8L+05UPaiOM4I1bAQc+2Vrx0x00D7jrS
FXU5PNWUY7stMUkj1VfDhdnV06gAlTUc809f8XNXjn0ze/8X1hzh2yh27pQISLDGAD2pmW7CCPwQ
emqWBy9uPfw4vLR4FwAg1cZfPI/7SL/Xtvs+hcGDmVrjyYlptSDNrfJhzwtQbUbE0bWrPvuAuHL/
LLntGkrfpWK88nOR0fAaUAqVeCb5k239XuWsKSCGDR7laghdlo/fjjBCufTGBLbHISp6XDMDq20r
JKBocFFM9U9gymerLG9e7nW8pIJDSPB+bsxfL2h+89Ll19D+ZiK/zimyjJvxThuo+eU1tiaz8pjr
7kOm/qrVqvh/tVPacGU8DUIORiILgHlfWHLb0Rd/DAzrXkE9cCH9xNMo7iLWQb3DyoD5lNkdyJBc
oU9t05Y9QWcRh9GDZUBYrq+xV79rwD14EKx72k0PTlg9eCJ5dPvhwSXT0E3OrsCjUwmAsCHpJHRu
LyBeNGTjxidkW7aQr1tIdaFYdXl2kH4IpCXEtOwiXfoUYKVRwJOotpFtnbI0ONqmf5508SrhTI7E
xKIiOHgcmW4jd6MqT4mR773W3CRe/DzgYcj6FlmpmI9+IB8F52FHlvcptsH5EdwzsLyEwrvoxmIJ
FlVk8aPmi8K55UUGh5cgPaU/44udCZampCQbSRWZXc9/Rc1rtlPsTNvWOIU5kTrTOhIbpfcgwCDT
n+IeicA0ns3AfG2dnPrY9KA69x2tkD7BWO0nvg5TNXSg2wOAixiMKovSreY5LbjzW4NmAASjFFU0
2HnNxTFYnY3dTec8MinnQsEWLFLBq0PEebSn01LWgs+ZSFNx7HN96YfFpJkGWzd1TrqtngJAr2vD
SmitgNGIe4rxItirhmbcEx5QtKCsrkwfa9LEG26ymViQUmR1nqiLBOja1iB0cntEdW0ncNKrwE84
MxGQ0fpqCHeaz+jEvxTC9AeQwpEY5Z+hkZ98q73aZv/UOuMBiO5bgfim9MBwNch7jzEx6YwJGuIv
B0dm6j1zztEuwaD7wOCrVoFqWb5abhG+D15wyqL0kV/hsfFqIMPEHFgBSnZs0mwvMgZu4EYQ9Gky
enEKTYrNX8eLjlk3N+l553RZF4c0N7f5TiUufb31YUbwG3PC8CDObYw/NK7s+ymGwLk4jydKvPjq
ojhr12KWCDHl1yTBpp++nM6q6Xc06oEsouePSm+rXrqzanyXmfnTkm6wScX5+FNTbsINIPtcFvcT
wEGRpKvGJw1Z2ldLgojQ4TGm/os6J7b5INgTbC+EtGWWPDZm/VlSJdO0KNTKfcgyBOnurpZAQ4zh
KTaGVx85rU/poIiMt9IQ+GgCA53LJSkMW0iToojrSTwFasT9w5H3r4kcTFCg0gHsN3SBTAd3wLy7
ihUFi7xYSR/woRADace8/HXmRsP5kmHDLtPz5HfKYrHvCM1k6aajvG2Mbfgy3bUG/lFn+ZlDbefj
KbWy8mFirdznxtlO6CZm8pjnrc7N0zw+WEu/DibV0ehAOnu3IQI91fJxj179HFC522LHsDi0j5Az
uW6f3H1yza8ueUEhWD/FRbozrA7JKPyUxpxwZOG5DejaYEO+LHTKN58OEzODQWBSlTBB1JSKllDN
oBMHHlEacllG/h50L6Ce3r2K9mlHCTJy3S88YDwLkzxw8XwqTUjOegBMPNT9YerzDzWPW5+yxDXZ
4ktDQHkW4JlZTqD+soJ1+Q6lx6amvm6MiXehpOzbZkasJW1XV1+O4o+AxolIMV+EFHiyMUuAlgzB
SDkzXKTIw34qF/DcmjInvo3FYLM1vR/UNSgNVtnFa6Kry3IIZSSGiNQhGOsZiTd1Gso9Jrw5poRQ
Us0ztyh+mNKN2ap5ZwOukhH11MTLPc5JfDVG8TYXUBGkUfsrlcrPAT/SGtH23p2Vzcfq//iNuPFQ
7RsDSXoO5gezzNSWfeWhH5sjMf6V2z4PrKf9HP6SrPcjBRKaZ+S+J4m0RXpJUawKJPCV29nWdJgo
oxQt5c6jdTSTGk+U3nYTl3xNJ0tzN3aPo1vcd4gWQmyx90XuuZ3xJIzrSHTHMXUfI6tau7CTscF6
PFtz/cKuy+TPy9s4yq2tby6ZK4LmzvCTufe64DC+uvarrN/AxONnKjBxYVlypgsrUryBHKWEnpdS
+ujYzmLXADazCvPFTkHj8IYYmuFUh+yhyuldgTEDe2kRvFCCi2UYv8VC73o3o8tmeCZIy3Gnt6OB
Jx8NqeiiLXMuWgUpP/Tv+FYx5WhKBy3aZSia/Wia5mRlP93sbDj+l4qOPJ12YvGPsrqZ44thfZXx
Helz0k4jiwbowMqjtv6tdx/0dC+9fQ8ncqHy7/A4K2IovOhU+NfBpzF2cXyncETMZnZ0jK+JjLod
pZSbfWe4lmB57G1UOx9nHxy6TWBC1ECbr/ajWf4VJCzD9CTZ3Zaj9eD3KbkId2daNSnPxDxgVH9W
3JIzjnmpAbMZF+G8GtSoG/5lErsQMxkZ0RUJ2jD9WqB+jRGdaorJYpDE4Oa3gWO/NimFPo323j0T
IhEe3YqmLWp8EMZWPtUtVXQXGvpPZcW75SSgcV1MVa36MYjHOIVkE46QrJ27GT8ia+nNoFn0mOmh
ZUEx8jOGhDhksFti22PJzjGJX0zrDxQrcZaQpL/YW90TOaFAe3AI8UVoHhzM0jUETyN5c7Gzd1V0
8h2S9yOlno3z1Ml+q6jBinT4gb/8WECPmAKDBI/3iCa7rTX02Fixvs73dkv7t8iHlYcTrLD8g+VY
CIj9lyKNkhHBmNqR7g6s/dOfabdrRAor8aBZww14r9Kdh8NgBFtt73ukEsXxUfTiIaACqBr/koDr
u82fVz4AkT1GVUnVGUVflL8PCZJsDVla6WnLw/sT8R+v9J+VUUACFwr4wi5zs2vnICswcjq8RURy
53vH2X4uxVYU9AAd6vrFnnZBs+uzfTXfM+vN6iOtfwOIP6YODiMojyLkZEs2kjeQ7MyTJD2kiI4h
2QnPvogAziMfP+FOI/vtymUBbTOPp+wd7+krrQVDP+xbFOeqN3GuP/cA3uaLKh5CosiuZR6XMiY6
ZgL3aJXOk1DuWgyLpQhXKQ1/UTYDYufLHwEEhXvmJnDEUl5EdqEOliAqENYvVtk+Fq65NRz6OWDQ
0tnHwpE0WtcdRtxGJV6bKZY8KdnehhJozvHa0sQaczi4Q/fPJOUUlL9TMu07xdVrW/oGvxbGoQjE
LoNkA8fJzex3yBevQfPUE1dII+w7+CM7SesHlFq7wrXukha6C7kpzQRUZ0g+LUuNpn9wOPsZMPaV
vadydvLDh1ghR1B1QT/nxqmCXYA5qYiN7eBjD9agPEbD+U6UyxY7Nc8dUh5b/q2fBhC5JZgpdVeI
bu/Z0a21qEMHBDcRdQxpKWNrfbUnFj2T9a56YsgDO5MKwTnjxPqbDb+/VC4RRvItliPWKSbrl7YY
MOBzL0h4rjuKAaaZybi7IaY9yvno4arKEnKe7msQHfVwaWjUKyJQI8neZ44eMFV3pH0qykMbPEcg
DCWZ2OqzKkGX3C8lxyUvrp6S6oblbCtcPnaAn64PV8/fCNh+M29TMT+NYG1Hp9n4WHtL8Z3P6YHW
AcYHCnIzuTetcN+yxRgMa5da/S7qkRYEXTE57ekgQHMA5RmXWawcijB786btCAnBePDJjxq2/Vax
RKjZ3ZLDP1BbiHveP5o5RQmB/pgYjhKGNwvdjr1WwtYeuEIu+RV4FMjz2wzITmqz2bYQ2goM+7xh
zTNck41ZI4f04TGfjjSobhpzWtkdzwdDbUaEod+kSXkdR/NDZOnZYTOYDyAo8T5NkjYLUs6SUdcD
FSWm06AJMpNmGEjN183LRDWo7L970Ngm9kywIeswiSDD2FcZVOcqG/YR96+0+NTcPhtWMka/odv3
b6JgyLWtVaoJMCF6gVwFzL3qyXhJ5zssn4Py3Z86SIIYe+SL9q8D9ob54vIF/v9Aq7ZWPpNhnAla
TVzJMlCk6oCcppJnPn/uN6zcwFsCQKug/RAwL+A4LsCvxYVZDP6pW35CzKklmw4ppgeGxE0gMH6N
nGcus7WJEk1W1QPoIuzorZTiJnBriQZadyfvoXfsLS6pMWWtNh4cenXGxwSSEMPqqmwkYOXvznqt
uVIgTRJbbLhavJfDrvgUVD7gvVzskm6g1ln9bFZXLyR7BgEFZxm/lxHKaM8ufMai55ODZlEzrWtN
PiK7URwL1gIsPp/VqisfC12uaYHZRSkkFop/O11zFYT0nhO1VM5xxKZoDmwrX5BOyPzsDImBECnE
X830QfUuIx+dieMEHCbELiL989h964we6DseVyCiWbjDqm/7L8ToWMasWHo07PSoV3VPDOzMJ2Gw
rexNWkHO8DY94xjuKOkSqsP9Eq3qoNnk9V3Vf1vWbzB/SnHsYyrGzqZzkf4B/Z0fdfyuMfbV2XaJ
0Ex3in600d1U2QvdfYELVGnpzV3Hxq52j7Zz68nECHAva9aXIt6mVMeSD0Y0oGp5IDz7a9LRFx2Y
5A3o7s5nsbSA0/5MzwHLEyZMvBflg1V8BfVTVKNzMDG5J7SX0iTFNCjcVfctTY3U1VErta+cD9fD
7tkNh+ynVYeiOw0B4fJjat3n7cEqNr77boLmoUkJxm4RPNIujXMqeGxsVgZBuEobVLbgrg3MXb0c
vNFIEm080DnLpPdNqfxx6H4rwChldsmNG8YUfGynFNpoNVu7qYf7i1m9sTHZBV86whralP+kbjcK
0lHfq+McfLiJdzF6j2DlBDRc7FWVHJ1Okup1gcCaHQXA7TsB6VBA3XGa536qvwtOtEbIk50F6tyF
Lrz7geyFf+Kd09QLEi1bMs7OaMOsz0NwjSZyceLiAx72Pu+KjAxJHZES9cMZ6xlZQNDDJuzIvkQ2
gCc1Ssz2pBmmmT1A/YZsvNbtt9Pojes9sHfPGprgXjyg8MThVwIHkgapic+FC+uMy3TZIc9fRXev
isd2IN9K3rVJ4R/a3w6E/oTGuVSQjqPxAhPPWMM08J4G668p2a86GMOvFctAr/rN4SfQsoSECGfT
PCc2cG+IY/UgaYTh5MFOJxzWJfR+0q2DWWS/iE9MZMVMEar7MZCpwiywTTIXsYD6T2DenIHB/Ygj
oKe2YvDj82RQvlYZ14Rcymz3T97iqTZrdsaMJGWydFkfPfLZdpSQA/aPmW+hnN8ltvEwzgiP39PQ
34rkB6vQrsIph75I8oazJdy2ff+iE0BnHsy4g1d27E+aQqpjPeoQPlyJ23fdmUEAFn+2ECVmz8KE
0hIAwKqZTG3zlGZYYzHWMiC7Xiyhg2ZDADq7nKPjIKgvxXxV2uZ9O3rpV1GzbcESU71agbPE5wYj
vVpOh/M9Sn2cU3TPE6nqp8pnEUu8hLpzUddXq0d8/BlM2l2IJgCQNMdqQCGY8d2cHHgRBAFoEP1j
JchmfqQdtN8Ps7EkTTXVKUyAy8qcfj26Gnqeboqkge7R1JDkfOEKDlmUrJdR4qcLeZVn+Liwyh2o
lkxxFcCobXKgapF+q1vHwuIKGyZl4nwRNWAmmrg0WRXCiuTe7PiZb5i8SY4I78wlQPyra7PYOMn/
tFiSnHhu0Ks35QQTYxgN888KyIMVWG9da9I0I9JhDz5l/HVbehv3/CLEc9TH1kttwAxemDJBu21F
TpYjCiz4ysFkG+RqxDC+mlYAjiet2RSzY5ZIuyXs/TYO3pFOPlPDvnY6BuTgiWtDcfCmdzBN9nHH
JrGTp2a5x/ZWfLZZhXmjcS6TlO9omxM6Cwp/ufKIU587zEERPgboJRXdev0N59JCwgNqyNX2IWJN
sgJIdJLKeMgS4zPqMio3hxF/fDAdalRwwhvLK22cYbr30UOf2N+j8k6thsjgYONd65ocT0DBLVZI
7IYJeqYl3szWMjH4G/eBnU0ECvFaNIFZ7LqRG7DRerecAFnWhYROakYhiFxcOGFUhzbNswmvG8kN
1pzwfwI1BEZA/cK2Y72d8T330UV8bvodR/RKdeLcW+bOKDmOKPTBJwxog+/oJB1jb9cJTmAcrjtH
0+6Ugg3yagq8wgUEVKjkSZkd3i2eEdbo/8B/zGR/sJp1E24st6L0Jp+7+Jq2XYluVTBwRxoYOexK
6KbFqxMGJ7fxaWpw7ozCaFAW+pPH1Lmf54jiDa2e66l88ybrqEVIXlCtQ2eWL8lUl1TTzndsdCm9
ND2meMX+yY9CZ+2zPQkDy9kYnV4zC27GBkSR5q5RJmNDoAV205C0LiqEkx36oogOiQvJQhTJP6wb
uAam/JU5k7mO7XiQim4zpUb7IUkpjFXwuDjrK+o+XHqppJP9+qm7b0xBIKxoCVaXgv1azYY6hMCb
6+/OoYw1Z5wU8YtMkvfAgkJhWMfWt3+49O67BgNIbcvjlGYgD5YEudltYvtb0D4p7QmmFZHimGiC
JI0FPwbHJxmkvucrBe9wRVr26jmPi2ZLevyapw7gBp0fR9wS9fI6t4NDZeQ/kf6bMHR5tdpNrjo6
6bcCZgthyYdmXEm+v7eZFpwSBwxBvXMdjIyo8YPdEfmbxwGaHOvZu4DrLLXBw33k6292mS+e5hIa
8wgj3lM8hQ2ba9mCW4YRMofZtS2aEH49fR+Kyhge3Q6jczE9pGZEZsC544nH7uJuqGfid824nVcd
rY8OpKfh5rV4JMS5Zc81uvzdBsl6cWoqbijY57zC39uSfUQkP3zKBcL2NTPmkwQGy1LUeK5Z0eLN
HJENUxon8JhseNEgt9gIkhrjtX5spviLc5BPeaw+YwYeq2l2rlkDoRhkBYuKu1PNddB1TTxY0b/E
xWJlYyZiffyU9eQK+WaWBKAbNjrRFB6R+Nd2TbkTpAjsoyqx12FP25/wgGbkG6uHo4/bxxbulv3K
uvada25650ZU69xPt61dIdMr6IvsamyCeD39oGHM4gsvaM1uh7dFYI5rahJ3Kaz7dGh58YjvKiZh
bjTQrUJLXTD7XOg1PiWAvHhbTqeRBGsFwS0v9LfbF0iHbutDSOnxIg1HN7WPTVWeeMfS8TTVD34J
ObUrX30u5zllbLLstw4OHBGTSexKXN3s8MBR5Fxsm8zFqUkENtubS4fl1JIaBdYyR9UhIA00+Poa
2FyTud46iElxDBskwfOo5H2Q/4ZQsYCX+lF35gW/8yauzoQyiVjvJxXuaoRc5kD2YGOQfNoYrys6
/ERcvpm5OEc0M29TGnP8CthD8S90+dLDkwJEYDoZmh1WtBw5TCY8QXPl7WxVvBi6g1Za7S3iHPia
eCX1SMyMBFFUraKCdw9WDmChJnNXBRQzIurbfIR0822cUN0cV1PM8EcPiJm+lGZBDgvWcDbHv46L
q8g12RMjS2ZYPmbzYTFN+bnHZlu98xztXdaLEZQ+0Fprf6QDffodqTQcB9BRwTclfvg30v3A4TzX
4x9awRZYJsstXK7002/c2RpBjWRoYRZcWcRG/z4sXweDEveC7sTUVByHmPerhZgRfbMfoOnXEn8c
0F7zqY3hao1Ovx6Qkvw0+t8FP5DN7Ee0fIXTTEhcTqNC74o/ANLsuP/gcYAJBqALFEokf4yRkg2r
68ovA/EndL1u4/V4U/LxEiX6M2If3iTfgHOe7Ci/55x5iQLcRkNvN4/xMB/yMLmPcmieaRfYF0u2
xmbwefjz5i4Ja//oufRZK0yubVUeg9EC2NPPez+TT70yD9WMX4b4WzFYH12c7HTpN/QdgNXvRb6N
G+dqE3x3KvNBL6wlBSJS5l20bt0A5Bh4SYH3x67UvC7pUaFl7+yDViEsopiNCuw3FWKpd1OuczML
DI1Rd5hzl4DyfHDi8cOzlhwOameZmGvaUrkem+GqQm6yg0rfNXauV47kOqRacs4zhFRGMAWlpkD7
q78CV30FLcd4yT+SOtEtSZz3OYv2c4oSH0MjYYZnrbvO4Pno/GTiKCVaH4EyQ7zZe+BGp8L5SDCA
tu5DHP96bEfM4YYhclckdGyR8otbUMwTVhswf0HHBBpOj7b127nMCyGXkaTdJ4LyyeBHON62d4NN
nMi/Qu01D2HIv5AbfzBJy6RBLJ2fPAi1ZfvS0yjd5dtyYE29jAR29MHncCg4cTxAycVCDtHs+IWi
VdiN7GGTdgMXZmzIuejOeYeA6NJHC0hU6+ZInG8Xth6t7a+ZpqSgmAZQlKgOfPnHeyfHs11FBiZU
t1/VFfkzO86eGYGNtd+wap6GgI6WmupAu5McISwc8zE+xMqGNNSRvC4rLLK19RfEcQc9BTqKQ6YW
PIuxk571XYMw2YSyZ+TuA/ZXM6uewUCr6Qpgw8vYONT2buDa5bEBIooUZIeM90/HtvXQ9ubBFP1p
8AnvJJXzOhYLz8VoKH/pEZMAkg/s3WjKpquYKw4L3H2KyZp+a+yqNlvDxg9Jl9hOcRxV8CuBFXLp
ArHAdpZtPm9PYjZ6m8SMQEOu3nSR35tcJ8leQnfjevrSdf/SBjfx2OxBdtwYXWlYSD4wt5/ojN6I
Cn6iwIhVgKMWsrkMmEo3Cp2tkwGrs/jRs79chpUwhuQsE1wXi/95IAYBVgEX005MrwVBr453OxF+
Mw2BAQiwS1S7AZiEIXDQ6pXgoWKwLhow0U1PxOnOpFa07cIdqvaa682u9J5kSC1mmxDTIhYPu0PV
N+YuVg0TzLYI+i1J/lKdrbH8o0NtVxT/JutzQcslXf9pjjSSMOBT0bvyFu4BlFNA9tJWjGw/TJZ0
d8E/GPAXcjmQAGLs4rXPvW0WP1oR8DSXHBW1Z0O/isS0KY2vov229bTSlHfp+hIE0w4OKxf9Cr3c
1w/RwoPR+CtG/PFiIO5JO4/+WPw4tuAr1W5xlm0oprGspxC/g83i1I27w8A9tGFQEvwxkALWBXhv
eG8NUEVlLsyJnXDffCy6jT7G1n6SH/H05LoJNTLA1dmkoZmzi1lnrgOzhGiffVwYfIF+TTDB1vy2
P2V7gVdCfI52sqVpUOKQeYzoe9dXH86vpoDHhtYXR9jMnkayLr5WjC7oLcm2GPLLCJ8xpIe1YONh
GTsV7WL5RnPRzEzvpNiVllI3YkYllATQjkP55ygIkiPQUrbC8fAV5p9dZT+xDt1NszxwHm0KK4DA
mX7W6ZdTt6c0AD4fD9E7Nb8O97t6hKPTw6IKuOI6Hlj8rv4tzGhjFsTmyhm0gYJ2hTrdO/AdgWay
YU2KZ1APK8nFnk5h72nybzn/yFyA4MOsS9F3989ubxM+ugbxomy8/QKvw4yBKvTizv2+XR47bHzA
7dce2m8qK2xTxaM2yyfPcg+zsoikRLt2OYl6qpn8aePi+F/G0dGPr+XErjDUZ4BDN9K5O9c3YU6R
zeZa5Ur/TuI54dNk5dTe9VG3do3fMmRu+ovIxWYRjV6NsZ34PHz/NhlfjjWdbS959XV0N0VyUxJv
YiBhzfLSiPFXU1w0kfoexw+zg9HjY1Jd8GTQdSG742+LweJiTcW2MFjnsgTIyAOE+8pRz6H9kVXB
2k0NcvZ/iyDpjdG+R4Udy/SuHb7ccJuyg8lc3pQSqAtesgKiOzY713FQO7iDWq9u6u4MVROOes7m
mzNisIjL9L6krqfhkW2n+NRH5uc8eXsbT7zCni+4CY/j7+zho6WFeb7FXvTmTv6zkxxZ9tgOrePh
dYpxLLF8s1LsALWK4GeXF3B2j1oxlNFrqMj6N/LBt7pjTzvHmJ+ADa08oZ4ajFKloS/+Qv9EW/eo
sXKbYZdWMy5vGt2SS16c4+a9tc+A94HmUNxC+0digXPM2kOFcBJ7P+N064Obg4ZmJA2emUM6vQt1
drwTZWezeqsjkoTtmpx9ETOicikgl7JxPGoGy0fh21un8FCseBvhHMevwtPOBBxyng5NR6AdzgVf
myQzHir2RHPTb+boqZpyLOqPlsCTmx/MOTpFsc+muIGxrf4lOCj6ethDODvKkO1E1D7bLFLYPLor
E3RA7umbCsxsJzCgmG79DnF8U3FlKshI5m6JdggVpNQEGiW9tanF4eMQQgZA/hEscs0oZbjuy/rN
iKYfX6DVt3b4k1W0D6fV0YdTLhsmZafocEh733PrPLVBdCn58sq2fHUNMEU4UluP6gnTYDgkSMOH
gAmsaAl1jfMGy8qjnqKbGdEMiGdC+FyzZpjQ9WQgFKpDNgIBEZIlPjKG4wREVi08E9ivEy7YqUVH
OzciWq+ksTZN/5+a6UIY4aDUBXgSEwFmMoKnoGZK5l6qCLkk+GvrUF/jBAkC6bdpxdPcgbDLWLUH
UA78XlxUC93QAyuWYFQtQoeHrIjwyBkfqdu+NSG5baGqf91IONPh/1jW0PNr5wHg/3tgTB8cVNY6
Bhhr28l7F80eA0617mbjp+uq5pVKYajSWO02S3cpPGhH7RJDHvCk3Hl+cclDUkjmFHJqx09u2rBz
pwKo6GfjPqvRzwNsvJTPeMfQhSrBIliTnuuHinZ196PNEFJ7uQUN/JT7OSWbkXsQQNwMoT4IS71M
ne4vbWpysysFzJTqq8yDBT0+fhU9Tnr+4mDJBGKuVu8JwuAaX04ICsK8aaokifDuotgVpBRdNGTF
So8t7R43/WPseMFO4qjXFWl+AR9NKF7B7Awh0BTkxuwE39jKK62JHpK2lBeziBugnWYp7oSHlHXn
E9oFwIVv5NeMBmveJFHX6b1jzpPchX4MYQ5AYPLXOwVGphZL6b2hTBY0Ebv1KcjY+1B5XHnjWfXD
bxr+Y8GSe+nYIXxqI1oVNaIbfXydEx4rRVPBKZU5a38YQTX9EVXJpaRLkWpBcocvdRg/qiR/bqXM
C9zsikkRrHANBYvCvwDt+punDjnD953CPNd+YKeHRlZZc8D11QUHZROooRyOmm6SjBVHVTqr1HtA
NvbkrnLQow+kQU12SnmW5Y9mCammptICaFBYzFgQQps8mRmXxrNRR767qszZ/aDupOBW0qmieFQy
xNcuXK/9RQvpfqwqHJmLSC9SkM6rlMECQofk/qcI5flx3YannNvoEwc2UQn25vpZR2P33Io+wQss
oq9piEpr44tFxRz9vv+y7ClpT3R+yvy+kYqh2PuPo/NYjlzHgugXMYIE/VblrUrebBBqGXpPECS/
/h2+5cTMdLdULOIib+ZJydS8LWtlHrEUJvFmAkAUV+iQ3jKKdfms2SapL6MxHkw3eph5UN2llNoo
BC9WIuapeZc5LBSugG+a6pr2W5ADY3Ydosd6uFQJiCBOypOmoqt+ACITug9BsDXTJ+gVxK5ZXDSs
wKjX2RBp2OYuliwSSEkvWMQkRJtzsW2pnQfwfUudJzeOH40aE8iAK5UDH6t2nqen2gi/Gs02WvQn
WJ1/AcVqlod6YdcB1vqw2yHyY0azYOIlU7x2Zma1AV7qJHPjOx2A6ixsf5HH2X1Uc6OvtdFvWU6T
zItQWFXPbB+k4DVU0h3jmY+rgTst7KhjQOqodMNvlIB4LZPozRpfmH8PAykPby5xgUcvvIhenHRi
zeI+JjUcq5LuAS+Y7yVlsNRebJzOwvdQvwnLWEYjysHbKTt2bk6yHFIfny6RWkDdOp5OFgRD9CnE
ld42n4gFiP1Yjvc9Hi1KF5kJc5E8lRbHa+VeO6GHbZ5FxAkXkz9UkM2Mo4wWaOLyH7kHV5u6nz57
tjmTDd9YF6m8xoW6W4jYNpVdRgq2CblR+DTHkhcKoPsz162CPNgUc7Jj0uSCz21NssjD0ygFnL8Q
mSyT6hpZNQksozc36NRLSYR1K+fu3NisVdnmajSLmLzMuJlaugurmV6dmU0A4LPgqajnhyoO9kbi
GGAxQSc2lCp4vLMjc9hoi7hnSH6/q35MLVeJMd3VI5S2PtgLutqMHA3LsJiRg/Oo9Scrt2sf2b9U
T7OJZyhY8Ah9fXUG71LL8s1W+NBzX1w8k3W/EAch3VUcDh0tuT4tnCMPgc/fnRveCq/lR5GJg1H4
97VrbFxQnXuyVFTMxfpippkNzQL7UsOxlRq7qqkvqS/2ftfiuyEHVbFLK+x2R6/UprHsSwrC1vDj
ex6Is2dEL0Qe3iIfyi4J2VVZ4DYxTVZSkElgh4m/Qg56X9CdYibpuXSiq6ZDyODWYVP/ns7dr+7m
X52mr/Ec8vENJhHIcjNQUmQysgBBKkCkcozirvVWNFqPLBLpO62JO1visynJIBIcgtoibjZUSSfr
DqmHnNs1RMxrBhx83lAWpzb+bByI/8MRHMmmxs2pIXd15bQjx4sEVkZHr8E8yz/nOqnwHzrIRpvT
NoZENqhpXcXuLcZhobLkC+TvKYlN2Cft2UomuFIiP5hzfel7zhjms9qs0IO53APkq1uct4weRQwf
zqEbJIoZMB057PwwBD0EvjeN6NuFwOx78b3KLciKLlwAgx4Zy7p1ic/SKvFePaQAzAl/TmXtEZs/
2TLAPBygN6SLA7S7Tol6jX0g0egil86rHnHH+LspT9xVCI1nXaB0grMy//Wlwb0g2UJGgStSePs8
0L9lTtbB95BsXQfkTTv/GRk0H89Blia4zzYkRWhgcIKT0N7JtN4w/xwBgBbDeOyr/k2XMSn47DGG
v4bE4SDN4LwOJwf1fbA+zJLsDv02twp3ZeGFyAbOkqumLUYD4xPhP4vMwtZv+30QwyeL5uR1SMkv
YOEx4sW55A8tN3lYjDhGk/Xyg7qdvZ6nFmdJsTHa4T3QzFXU4cS5SzIDlH817utwPMYsbyzDwEEH
P7hO9HnMZUK8KCQxHaDPMUo4YH41RipAD4c2t3ec/XsRVh8u4GDCGbwxgKq3/oxwnT6klEgVU3A/
mtP7aMPLDbJm2kcqesEdeLSs5uaX5iNrylM9ty8JEE2TcWuD/XAXCs9epenwMIw4RvO83PW8G0WI
vyQZMCS1G/ar43EIoWbmNsHpOa1t6OLurXfDN8zT71Gw1Djo7ie07MfRbM+l91W7yesyGdzJlkcH
yiIlXl7x1NTzKZsBUSkMbPQQUMuubL5hAYv9jGyfzAgkLXdi4dqY192Gbtb4U6fl97BwCLNE78EZ
TmT3efvRRwpV1fUukTstWz3QnlOfxQfHNA9TqNIlnPqA6/uGoPeq3ZQUq5fSbVo99wL0S4ze6PQm
PYhV/eAE5YPnJNx0YnpRqgBktuMgdkWVoI0FhqlqSBiCMPF8VCUZUFwVeOFJRtyW/LZNKaNp+HoP
1HvNXk19rHTvM29Se8sg2p/jiqXPkCr0pJHTsQvjaMUcFq3zkD9ybmnCkjaIn7lvsOgn8lBXuX6s
Rm+Cb07KgXg2MVpKnThHxofc7q9lkgCbs9ZOni0kj3eRpD+FxRAeOdhDU9sCppX/EAnYiGb+iCyx
s8iSygIHZWKe64ncPMTfjR8bGDH7yiFYw4UpU3NOrUwPyX1IHHUtzIAfJYSD0scN4XVE252RIzNY
iRN+y7zsH7PCCdA0ph8tzf4ubIPxrq/rq2Xz3ZA1nUYEUYhnRC13inm4eh25ANxtZOUm2oRUFFa7
epwhsEUE/AsBHNAJMoaiLsByMWLK98sa+zO06NmQT4Ounpga4pU1BDApk/k1KsaXJmMCSb36SXsA
IYnMHQeT6jZU7sWWJJOOxOIEsQ70o6563oBkhXwv+5zyfIO5qobeZEHZQxTpiqm5Vx3EJSJaUNDN
lDBgpAEIFThV6654LXHksnplzeKD2Q2rP43OvtM9KnbYPXsmnKIJarkIvjIGaxZaNCw7gBvGSawj
vFgBW1B7xhNg0a7RDe0SfhowPwYv8P0unouHsKwHnmuvv3iz3AT+bD0YFlZdo7ZeM+ZFjdWpMPsd
k/SZIM+ppA2mDtxyH5sAqUy8CR3wFuzbz9wXn+a2eG6praek66VC/VHO9GlRk1QNfMnq5TKiLnNE
hC7FlwMM66YEg44bwpz3ZxtClemU57JvYPpXZUFUF1QaGb7m3ZEUFTR+cRElt/opyYdT1our8INP
Pq7qnscmXMUNpqG4KpxD0CrOqgEioUm2mVi9BU6I32R+rGLoWkUtnzPtYrtA/x5ZyYzxPSVwdnJI
IFM6I0IDO2GwJGsH7BRkzK9ATYfKiXfwRF5rWoCZfjA+Tfuypcy7rFEFxCnHiShSJqpeHEsdXhY+
dzsifwZtvbdLeSkcMqh6eqh8busuVGew+RXRuUSvydGdzDbCoWKci0rfWemwN4z4nmNw43uoduIh
D26SFE7LIthh3J8yqEsp5AN+sBFjt4zPiPyM/W3/MTXmfZ0HD0n2rHzCoHhEKmaogdXeKHEa8V6V
YYLSGq65Rt8l8x9eonXFlDxqde8acNmIYSfUJCMchO1nouRpAafZsfdghfQa0vPNiehI0h6oAFE9
nioU5aJp7/M42VhdvJtJWeUV6ZslHFFgr1PDW7wg9w1wYBgAu/FoKQDLPS0z7IxQmLFKfrqK+zzD
7ai2mU/pWjEb+V02zaAQeDjYo3pOsNG4WzVhH4eFoFAWraS3QqwIb4z2N8Yvxv5+z3WCmBITICbU
pT9d0NFAx0DWrbiKOUAZm5tdbbzSxOVELwfGX8O6jwltxKy+8Bci4zq7sadnouO5mfFL1gvGiUyW
FyDKqB/cTodKmqeiAMMGyRt/ca82sdqOvLHpfK/AkVfg6Z8aYkQ49sPi3BMUSxreWLgM8HoX3tHo
H/v6nPusorpqC9CGy9i6sWLcgCfJtJVghcz5f80oK83isTkQFq0ljb/MpAe72HXQ/OWlxGoR71Of
KCxLC5l+UtuECNvCGu/XBYQO/oKkeIi4DLiXQZC7uSTy31z94prjoSNahHulO1par9vkdQawWYGD
omwJnm1NK885Hi6xuZHzh0tXeTKe7X4njJPswAMX2b4LqKifyeSSpuD9FV46gnbmuqLUbdnLqL4k
FTFBbtmlvKLw1qsNaLym2TGYNvnFINNO7EIwnCHzWUfZ4t6nEtd4w3TbcYTGRzrmHecWjZ/ReOLj
SdlcV3u5LCxg+FkUEbVPAeuztO6+k+5CW4OTRScZPIt+Az+TRWE0n2FeVs4h0qup2kfd2ompj0jQ
IhUPCX5wTPjk0jss9rey5WgZLmUBIPZWI9jnC3rmUpJ+kNWbyRfFeiZ+XfugQlBB2CCL8NAuPZzh
blTwqZjP35oO3D9aigPIMKlfI/bU3bFOd51xrlpQoaiSdxTgEAK/IOAn0NKcv0KhIrkItwSxqf2k
RvmfwEw/noEq0iBc8CwTMZTPVbUeAGWJA9lHK4BDjD1hlcjPsWUxRoxpDyAlLzCXlxtDfDfcETlN
6ou7LFTHB5TvIDGAnyERRzfJf5ofCYfaQMycl9I4ECvlaU++Uc/r9BZ4371jkBQlhy4/MhugSX2y
/Wc9neT4XnL85+mmcI6NgfCerJzxHMdEzGiW77x7C1wgvtwkwKyK3mN89gM1ZmT+OqRMXjaClP+y
6hI4t5jwvXHXzdV62X4uvnd7AOmcUZ00/zPHk49PoXN/yDkkyZugxlaS7VkUFOsudBFOiUi6mCxm
8cPkZxBTLKS7dfl2+hCGM37Yjm904ev3WLovcuEaec91tF/a6zKiIWTbS8YPs2pX5RLzdy4+EZ7g
0loPJhdL7XPgLTGAicvQGH900IY86uOntI22gzW+cdH7ytk31FufV7fu/mw/oO3ma/TUGUt/wDXF
8i5kfADxguTMg2sDQnjbuLw7NCEMO0fZKeRajpjxg8lKwUqSsCwYxfWxIvVQVHjx/uSIq9hrIP+w
aUjFe2o/evOtNS32ETwGlfGvjsZLooxz7D4T90eImzYlH9ECybGa8cOAoZjbF2/AbXF2glcXi4IZ
/wwRKAeXglebcQ34rnqQdJokh65PHlJElbTHKjMQR2md7zjQN4ahbeqyCEQx24z936I5VuYpTX4l
2aKqxGTiRYW35pTCX0ZepK9Eug4IYNmOBb+C4yz23xxR4JSL2eaPLfsRl+uKgqCemzN4OYlpYehn
eHwoGHRDHw0PElyWv2dGg2/A6T+FCw9zmKkK76dVbJifqvcP2MAeVLn8FxTRhk5Je47T7Pw+v8Yy
JgxwcZzm23PCrY/rJXdZS6smj0mQy4krm8++sn8ohH2LiTdnDcZ+LONBNkBkSvCYs7IlLc3bJwHI
JyiWQ9Ajhpp0z5CGvLuswVobNhlrOyekBzSKn/zJZifEtnOqvkPdc3jTiKS77lEG0cfYUnBozdwX
spaBL6IrnOu0y/IyGVc9/THDyHLLrRqCejP6dmeWe7bV68D/ibk3taDQ27n4lIr1Vtn5qEJZQMmY
gvAtYHqnBf+muteACfQzU7OBSkcONr8NOC9oO9jKeFnPJ8e5YzfVxI+4sVfajC9+0W2seoCsYkdc
ocYvkXOEF7CnHNVv8hJfV5G9pbWzN/GjlayH3KhCpgZxTTXO0RwnICapeskoDEEsH+5J9HyBw7xN
XXsU+fQ79xS0EBQHiQSgLdSoZDk4VIt+tpERl6V0+JbZ5mvoFtwb6u5CaTSinYkWZHevYT+upilx
H7NR3EKSRrBpHWpd4/itgbxTtuKxcfUpVvk1G/inZN3Q7FzS77a2sbP4+LxmtjQb5fCTGePGYKud
VWDKKBa9TRZTNW1geHexvC1hWC8+BVTu7URpA20hz3Nsm6GnL7hcEV+9FHJJPnTte2/zJLNVzOh3
Th9x1OHG9DxnLXP/HqLJh5CcYD3L1YQg9A5F/tFxCi5Rxfjj9+WvFzJ0OhGG8jZVByH8naude/r6
ChAf5QmC+SVrygusg6958qmFcd4phy02XYG3Bgh0UoqN7zMaWtL3eTtZAQZdELoM5480+pzN2N9E
o4XcQei5zXdQv6zTFPPtQoIHuJBcxBTS1ag5fCZW9WaD+8Qv8MLm820iKrYKCRLO5mSsehZIsYgA
c2QEOlx6te5MX737s7P3qCIf5ughgq6xFljdqJw4TW3nEQ6hZYLsns7Ct9hNFseKdyxU0Wzhfpxc
Gd4SYyS/wteaJI9NU8+8mwgTU459bxEmzUJFwnPW28D2GnZLlA6pyH32fPyd/LKstLh1xgsYMRIp
eGeCgIQqIShaHTQTstpgYl2uv+qgm4B4Zbu1cn+navTpmVC+U9vnRDgXYmbHoqugJiT90c9+y57A
fxO251DguC5NgO0lZZKBFBxJEjQFiQCZxnsZGF+6oCNDZXs7aR7rXvlQT3N8k4L9ZTh5FE053mte
T+ZaSjvaecQ3KlZTXsU7FotsYklyA8HGFs77lNZbhaId4Qu5A6WxKShdIyZ/NwAnTNySksTkw8Zh
kThjdwhiaO+I8LlknEmNPPorxJTuKXyddsjN0a13on4PI8L8CVuz3LFzDN5LuiJeU2l4r/Vsw9KG
nVj+m8akYzqb1X6ajU+y9jH88qY8xBAg6DBQKoEdH2huV/EYUVVbl4KUtRkPWF4neGsp1dN6ZRWg
ZuPSPTVqCG7hGNyMkEYtmXlql3Lzdp3lhokJh6mDqEXo2/bR6kO6smybSoRIBRNg4RbMAuMddVFG
FQKWHyvjEaR2cIVnal1GLwE638IWUtqV/6QYovpIWIlnhLA4gWzePXcJWepLwLrlowkb868Lkmgl
PZ+LX+33G/oUMmB0ZH9F10Vri+QC1i4CAA+J7ux/KjOme8pg/tl2xreBTktNrd9ykF/xuJ2K4MMS
Z1Go8a4YnWvjGOlac5EsGso2y+qQtwVGAXhCICzzcN3q9iTy6Dynztbwm9esACZQV1H9VqtMn72U
xrO2zq1DGXcF1yNzPTnYLQeRMSVCk7J2hkfHZ++yYvDGHKKTppwslGnJ1oiqcU8MEG3NhJk9SJJt
UeNkFYsySMcF/0Lb+5kTSgqY7GR6s1ss+5Vvew/wbNIdIRKaImbodzDN06rFQRs0ErpO6J7bxvb+
XDukzDANhmEzS6lvNCjA+7ThCzXB8Kf4XQPp9uRRYYYjfezASphdD7W+JlReQBSssDclLVTKlTE3
EY1/rshBiiRSnO0wBXPO1+yLLcRrr1SFITcmk8Kh5byoul5q1YDAPHsy1c/4M+QNET/Eg1EbT0TQ
BKigTPxj0GAfVIIxr9zZ/2iDDgBko/lG4GWG+rTqmlqu4qmwTn4GgtTVTDhhiAvPijSuhKSaBubU
bLYfy8EuCFbgL75LW1j0kbuUVMSoxqH5I+1loPFtqrgomwtTQByADig4DDFnWyFif3BNFvadW0FG
8pro1NrUYkl7HwLWZ0OxJBrrYS+C0uWuh9uaCTEL5zfVBScM+JzH3Axa/yhGypKdojz1ajHA6meK
fLlyk/CIWfotoez3UHNPVOjSkGA3g0UjN0GDazwEExkvtNPYys+zw4Yx8uAUK8MkxKU78RV67UHT
E5CROtPq3eyYFUka+G5ibb06IoyLldbs53tY2QD0yhLj9Gh9Bktfo52rnGzxvJ6riAWnd6K6AdQt
2nTkvRW+IhkZus/aHVlF9ROeOGnxL2km8pwjOTeZBHrJJOLWwGWjy/zeWboPI/+Wm+AujZnEjiaY
WVn9UZRUcf0/cTXj8oupwsdZ17+zS01F75EZVrrH9DLZZ9L9wI8MalvHnP70moWmPy+3XluOtOQh
vdO3yw6ieTECcWY3tLUM++AW5iar6eKhuakb51df4VrOEqgEdApgZnXcfRtnQPgMkf6Z5cSqk9Ta
kQrH4DS082/nDR92WT2ELhNZQd6AbJ0c6o/U7L47vCV2+x3Id6XL8yDtlOY+XvKdaM41QUSjzXhU
PkdBBwLTGqtk7rovVn6LIpgn85fwjf1QzV+O7zMzJ/h87YH+liQofhUCn8gfhxjZgIuy6TpUbDF5
lVVC4qrtt04pFwSSJzay7tCKcfQSQrPAmhIXcEzWDmz4d/l86RMsc3VQPrHOjQif42rD+xPjo2ym
Yet7uL28imeJe/BI+jX3XiO2MUz9IMpOE/ofdavsQui+sijnhsxhQs/wJviPMFgMF94KAgVvGOz6
9d5tk7cq1ffzYNDIZGB5I7JPJzPXt6pb2fSwDSHtrRiS0HHMhTAb0oEF1c5xzWtJ2+lEAzCbw7nl
GGB/oSCJS1ZUcnhPWn22m+ZcRvGeFc4ZdBySRLiDg3JIGvfbLoN1r6sDkSbeUwURUzQeAAwjM76x
fNVMiD1Oss5tc10U3W7k+0yKhB6Ns4NFpsACP5r1sang4wKaXPfAvco5QEum6zzJ77sRP9DUvLb+
uE7KpZdWUhIu71rcBBLOhwlKZ5X5BNhZtmWbNnJ/CTLpI1FqbrWV51WXvgpAwyFIY09YtU6Hc0di
k21XWLoulRm8JiGM7BIHTtkbd3E57u3YtbeJy+UaOjKvQ4s4LK1HQD8MSc7h0lt/E9p1XUE9UXKN
PoA7+2TpCs4R7ouJ4Tjumxdt8eYPXj1MiXHUrgruw7bn71k1HPDG7Po6OGRhs5v50XK8smHjnpmf
jioMdnlmX1snADfTvRld+iMixlKvjB+rCJjfgHEakWHT2eQIM3Hs6Pprg4JfGpkZEuZz0T16Y8hV
+633APbaqIJ1zfUlNxfVqIgfkqY7tR3ZElLY5iAfbfYdWU7vwdR6JAz4/RTDtukttDnnBqUM/PeQ
frLg3XWWaWLkZHecdrxOPfa962heWv/S5JTb9jf9Lt/kBQ4BLMsAeFMzY/R3GvtSSh1RpxNAZ7Oy
5OBL8ICZuh/zhq+3gZxJhf2kHbK+tcKteex7tceWPB0DsNC9/OliSmuCsvnIgv7PwnZIdIscIK40
QzQnbJvRbH3ldXXTWQVxtb4pjSLaaGK2FnZ/7PLQgD9r7bXAytpdZJHKNYwjE9c2msODaTTDxlhM
vMHMMWoHIV6GMD2BvsQM5+C07cg3ahzoRlVcrNL7ZmajmCEGUdJ6cNTmLThcLMsgMTQY7FXQpgKD
r/ys+wjfvlzevEqcDRN+xlTM8xELfQ0vC1jSYPUbPWKwDBpsZC0FMnli/xbqT0kEKiqZSBdV+Boc
X99Ebv+W3Y8HWNit4vlm1C3IS3qNYl87hzLJ952nt3YZl2snUnrj2z8peDvw3w/gcQgdZUhcxrrD
XGnqEfOMd+mz6TV183eajagTQZzpE1StT3d8piaBIlpBIjMmijPCq4/oMcRgMBUOlZI+KjkrMcJ+
MXT5Ljtp26CmojmyAd2bBCya+n0Ikx2P/lZhYy/DBa2RnKAJxefJNz+iFk9oshTnxc8efxjNqVzN
0osGhcaFJNy4Gr/umKIx69dySu+DMTvD2jSfGOnBns/Y3lU88IjSBT75xbJRD7dKXcteHkMPfFo3
n5zOf8itMV63Nn6tIGJ55sJSDK0IywZ25XySn5HDsBywPLDaS8CvRnTetbDL2xwjexseyYDMualJ
PHfixwauaGjzOjpRhF+Q6COm4iVSEGEC73nxOWwS8ZfwV6KQFF/IIZBCx3Vlyo2i48bU1dEax3vi
29uBIyMxMDXbqMJV09PlzQRwVwch9NmSSoJaw3sautFf1zb0mELTTz0ZxGQkGh6OldfEL4/aWVa+
iJzloieTi9xomP8Txb0Spm9nwvGMyofJivb22Gxx6a1mTm+vvQGROftNkK5DFg9ZRxLMpqw44eNK
2L5f6wrJSVXiZ4Q7thnn8Gt2fEZB1YCESXYh/JQ2H481lAg8LA91rtH3WBLweqZczi552Td0g7Tk
idjHPvhDEy5v/4MCKtQpRTQxscqrqcMJG6KNqg0bkL6eIYBEZToHisHPfso9LxSaq4/Oznn9N0zq
x0hIDqdc5+umuo11WKyIB3w5pvftjuwbc3P6LklhJ7hTprqn2i6Y8FW150zgKG77s0+J6v3skl5P
wgzJn4D7Sx4zSPmkc1t/2cflRKogM03I8qpxPsok9s9laFr3SYrtLcm8g7TrV704DCazaVl2RBT3
Dv4Trm7cO661DzO+tjGEIM6UPsIJDQlupgNEmz+jELu8HHz0zmTe+BInXQz4zM5JEM+8GxDyg6Nn
RWS04Jrc/V84gyuNaoCrFwgkvXolqcwKDX/NHYISAXq48IOBlll++QGYfixgj8hEBB2HyNum2qKs
cxg6TNPOt5jqn3wOcfJlVKnoClO4yTaAfMortGbAhi7zj6oA7CHW+OvEivi4E8H/hCdoHOkiHtH+
4FtzI27hwJqv1fRNoYzVTxfSPyCgybjhZPPJ2Wou1qH7iW+N6m3Aa0DP8FSj60DBCe9m2ASysEbw
NeUngLB/VT5tMUPdheYFayMzK6xOsuPUzZiHcMbwPvLE3insQTxUWJdQygy2Y1Ve4uamF9H4k1Qp
5enWd1A6kCHtMb+aMyJ0vF8K7xLWoSn9hWbHx+pdVfrg9HgbMHspyGvKuJgDLoMvKxbruPglP3xn
WNO2R7ctinyX2e5eVy8pGLsIMINfP1SIcPX4iIFm2zGCj2hFhmu9UrYMxjSPnpsGW3gWqDP+M3Z1
+TE0oOpQbUV5gDSyp1Ez8VnHKNo2YKINQMrz1jS780KMmDCo4SdFPXijnxuwaolaXOOlCbxlaUZf
2V1JMMUS9xJxtTfpiSkWZHefHT3b3zqduJAsAyPl4f03nnz/qKJiA/FtOWiHnuIMbqNL1ypVSmR5
N311ASDas6b1Qr434R+n8yaOw51RSEAb1b3bwRYdjRcWwi/5QFwJa+2I4GdSZhdH5T7AjaDS97FZ
JEJa3+UqjF4q5rMBE2xNH2s63cTcFSup2arWXm+vCRA8mpLWOlOhG7v+wKBlGfOny1IKap0BKOKu
9CiVFfjJBTiOQSmcBX1w7oAM7eyWZJnRsURwdIe/BYEf8pkayLOhXs6o3tzG2bn5K2VCh4h5rzLS
0pjYEdIjbpRuWGW294koy6PCDZuqEuVWwwJMLZtFyrAPCYGqeD8NHBregg1l/5e3V5OlAhxgcCDO
WVXYmUcmUJkGW+3Oj6LAzsTjQtKVzQtrv26cHuqMiRUV/anDYgXl3caWnbAw1G84EugCFudSSngl
exzlxyH+Aut7FyK4Uk1hvPlAyoyU/TmdO24W3E8zsQDDfJo71yCHlbOsZcHY2lRAqIMyyAlZs75k
KA8D49bINVIY8WbkJ6xttYpG7PCy6DFiT7wWuJWRBqQPacocgIHGTWXfafJSVe62XVj0Vf9MPchu
8Sq1cLA8b9j4Eb9Ol2NEN8O1jrYtXM5ybrfzUkaHrRpiMmULWdb+VmpphbdnDMhEPlOezpIexgz3
OArNS6g/gchu9ABvzezuJqIpAH9PY+8/ty0FFM+NO64HfPZpNNCvHNBC7Oz47l4HgY+R7x7FXksV
wK7JH8fW++n8p1pTwwI9zC1wzTh0ras3srr7JiDjpvHyw3RfzXb2l09Eiev2WhXzqxiB7JhM1w5U
WDIOEVa6dmU7v9X0asFpbMaGAGoIjprtSSb0diZ5atb+rxN6zl3P8qTlGC8a69ibSJFdeK5R/RnH
1n5Y/6jWWVN7jiMCv1rJm4QqwruxdjLKIMRD5Rhg2YiqFM2l1MCi9QxxwQApVHNq7eapR/ugd2bg
Ytv4w16yVHjmvMqOkC/8vRG24yHtsxA4VbQJOifYWV6Pf5VeiQ/tmGthKcA29FBPhDaJZGxN1BRF
IkDNIV6BkPVyre0d88i4Liv9UNkTWxjWfr7CQDgYbAxElfIokFjLPPnssirX9LbuJAxKDpBuNQ/U
FpS1caQggzsVb/rEZ4nYuE9D8ldRyI7ThQpkTwKcjekKuUPU8i/jjFWzsKH+K4fvGy1h5trFB7+b
Ot5AfLkBW021dWdUyO5joyD/NCY5tHLIBIwOmyylF+H5DfBxrruu+cvjAdkal2n4TwW0f5lhhTFJ
DvC+CHfg0RBBgz5SIisu1Xw+YkiUD9uQBeaqKqz0hf6V8ZbZanxvaBHkjl5HA9ceSCBiwOE72Kn1
XXTK2RkmkJ4plSkuXzPfgg6H2zDiY5KLPT71jbgmpZPlj/VyJwrCCOtZh6fX6tqAqE1c7qYJk3s0
leRbxyA3fiszo3ib1wTr/UKog1EFwybmSoHVAn6e1/p6AyirxZrizOdOzdPWTFwNQhpVmN4GLAhS
xGG19n0MRYjaGViHlD8ttSlIi7IeN9fgWuCBaiHmy6z1+NNl7tvcCOoFqmMJBGNVRJinpjymrHp8
DIDIbnUeiXurgOteeSJc5UNCPrxnxdl2bOeMfcGtF59QeE5yhZWrwe815EHOcClAK4WkQJ/Btrn3
ZkbhUmhP8T00N8wpDCogXw5hUtxLOICx3+260LzBQzlPLHDuqq451MtBn6Uh+c+8hbbJ2k2oX5sX
NAwJPjynro9MWVgM0mTjWyX/2OGDpjz8NzSA7BUkvTuADwuluPhGG/isZw0cyCcnXq7LPqN3KDLe
iiglBAaN+LepS6wQOaSoHF4GXpBx4u2rnZtlYw3q8c6QdBp3gaHlzsLsxxrlQyuUCA9gzRe9BD4x
UizsJsEL30wBILUsNJpmPgi2WrGITwWBjx1EZEjtI2X3slDnCYdrNHFG28tlHuGvpsO9idntBpeo
L9+r3D/FETMFJ+1g0kxaSo+KreGSJgpdvjY2pF76vRNEG8zkqAnEolU2NVcLb/YYOLinZGNsfaFi
vFSao6CwHQKf7H9LJ2ExMXEAqJxPMoTImwTvQ+ZrkmZImlaC0ORLYMXF5FpcgWXFoR3FdDXNYQUV
NSy7Yy5icGoeGE+xxpsVYMakKHgUnC0EcMJxPU5yvHQ579DA8PKbKhJcan5GsVBe1tT0pGxtB7fQ
lxCYqDU5/WE03PrlP9LOa8ltLFvTr3Kirw9i4M3EnLkgQTKZZHqvG4QyJcF7j6efDzlxpkiQQYR6
1JJK1anKxe33Xus3HMr981AwKR3L6H5KEKMHmDKDiotxRL5XS+GOClGIzXRdpk+y4sBh86kVdk2A
oiq3aG4Rd4ZIZjLTPc64WDERv+sfigwXIQFjKbaYnjt+YKmfxndVrI1wHTAp67cAvCn3tPWmsHCa
CIUm3pb4XNlFkzyBOVBtv4YgrLjyb1IDyn1VsEGZ4gB4BRSDnHEUSglGMEEp1nYK4WKlxWgZSi2X
oAhVLJS+Ub0NKi1Ygul7jwxAt0XnRLaQU2svXANptRQHFkRVcImQcDCJTJMNWooeDb3D3Be+iZ2I
6JirPWhso/LRIkt/ulnFBYEH9lOYM1dNiduOCph3xRhxs0TYRExi5R7l9uhTyeTwceicB8lRyDEV
XYm0bTYy9Tyd12nY233PdkwytdkU3iBvzcHEtUjCubCgCAulqMyeKzcVrzNUi3GTioGNpSGabZTk
7Wqk+nqmqq9V1XHWspx/tpbGNZKSOLby+TMFlHhTSQZKAm1fUqZVMi1+QxydMo6o/tG01L8ukAAh
Kyia285MqnWLW5hN8rpeq3VKKUnr3GeQ1sLLIAEr4cDHdrRCUITPCJY2l3+b2eCTgK+EjdHSVaYG
mCIVJWTs5PIDYH9uo6IEX9DskRigdLrw0DKDNleZ1+TFME1EEcrLC/0uB4Zih7jZrMNe024HM25u
ayTg9/4AuD5BNWXZqt4fXUfVzRkQc+88KNk87qICqXKY9XoMLTA0GiaVVeVXnlyhLoe+i20mif9g
jQYDTo7WamV5OvV1R7zuE7TF2iTWUM5DoHjL5ROZNUfAc9ZAE1bC5m1tcM4Bb0ccCBqgDmwNsozF
570fYPGsjI6stqigsIzWfgd/P31wAENTAXbFZKvoGUy0Xmsxi6vbbWTQ1h7vKXbZonkhP4PMvucB
62mT8grKPt6MJq9OoUTrUTKgfQ6y3/0sMCAEClJBhUoAGC5a0QBqqgLqNmIZx4egEt7rFJADck8G
On7NDz3B0DpP0I6jeMQdPeVR1kkhNbO+FddRVyIlgt62zUsORXqF650EwHjVd/ofN+oRPGwk5IFN
dhw/xfyuQnGaHUxpYLmQzgmqxt1RmsMpzIM741a+v0yVro8QGAXWo/Vi86SYTQ7vFkZw5LPDSLUn
7pWeCpam4RWTQgx71HRR+IPEVvhTybCdQ15NQdWqE8O9ZpTSeGNKRDIomrVM2PE2PFk2fs/jjuLL
RxkjTR97JApjixeugSFThyJk4KLpg7CPoooxCWgR+sAQQm+sFfPKl5UvalY6MCjzs2qD7ipNKmUL
JkTGdRJTIjLAzRNSK9aTK1YfYYVwGEQEUhmqaN6WIYYhqwYlvVtNyd8VK8Q4otC8xy7PvCdR0ZS7
cDSM6bPwV00GXxVBaqDaRh/JJGOHlsuaAp59EWhSs+VmlL16LorSspUltwpSfibwdgWTaDUntQrj
9iZGgGVvICD3ogFi2QVaJusrHugC8opYr1q8R6oy+GkK5kOVaY85u1ZnaZ/ZaGcCEWtJGY7rVkJS
Q2qkfZ+3ORWuYS810Z2CvJAALENT4D/Da3yiRE7SPy1QqsT3sUHzxE/c6M43cHYIFNJCWCdRyFNG
hHlVZTyq06s65MWMLSI8Ai26ifSs3ckKl60wBnyZy+DQw87YB43wINVCuAVNQnocpc1OlL7cutlq
Xr/q3IFUZ7Iq4eOqrWznDY7KkomKRC50ZOxcqCboF2B6GVgo3DHSCF8shQZhI8fBX6sJuP0XWcDT
JcEOuoRbKVR3VWHdebjQwt/GF4lEN3T34aGP/QfPUh5cnMo2BQolJA9jwO96lm3qSgfKL4gvfmJk
dhQiRKOI+UPhdQWkk7D6we51o1c+7YfniM0br5lCAITmY6mMzhbKCmu9YH8FToOABdrUPwoZ2cEs
3IBVr5Zu21LsREZlU8RUu0p1vK8k17JP0q/zIQI6qiPdmErWQXHTeNqqAi4YKSoTOtBCShYk7Wug
iLDP7/usxV5QoqRVl+GTbiFWzrTetBageK/BkMwrFA+YEemQwCzv0HO9MiK8uiFfeOuyEl6iSMeQ
xOEy5PBmtz30zNvAfzaAkQt99dtosbUM1W7rGuKT25vaU6YWjxJkpLtIkX8ncpkgnK1xrGsGifFe
x0jDZCIXqoy/QP4jz4C+kPKHJVUElC0s8w09wvtC5zEeqM5zVJs3nI3k0vwQ7DgqG2pYDftAQSBL
Ve4d1fjwkJWzvHqjgFs14gDFbB4VZR995GrFxO/bK6Hr/6SJsqnhjbVNyD6F3wTjvgc6RD7I5awU
2L+2LroKFKFVZPu7JYxbbjWtsxuZW76QrKysHV2kAApUSw/8ZoCokeAgQeiV5c9MLrI77EzWpHZ2
pYXocIcHyZ3XDPmO7JPOf6HsYiT8yXV4hQxvwYNmKZXJs6smsd1qsnFFKSu3B3hbKThwtY2u4lrD
tyzbdxI6a10/8kc0ZPJSXIisTc8hYPrOm8pIGE2wa0XgHTDyIG6BRoIehRy0hBSKVVg3lBpva0V5
QzBZWbtqXL95apnh3A5nvIysW3bKrSWZXx3mjyGbstu4pIxYMpXJa0pV2LJLb3jDsMC4VaJ2pTVg
d/x0RTV1Y1H9KQvgZWTUwRvaIv7BACrtMvtjBVgHeO6zj/lNpjavQYrTI++apeQ/5PnIbMwYcoMF
Li+zqNhUClg1WJo7dvid6IX4kuYvcuqADBfWHta+keW0m8FN70vKIrZPCXkBt0dZFTD+UIEwHoLh
A38pZ9GXobGx8hqh39p6c4b6uQzTnUPVatwKXvukXxUaPs8mbCZPkmzdqp49UeheVJlrngyxDOVI
Wek5HwEVV6OMg4Q/nOahrhwIeAhXPeeynkMvSHryeRJdpTVr0PUFoIMYUG7LO6d3Wch+hTiYrA0k
JFpAyINYxKgbmm3y4Xqw7HHrolJtyGOSONCBE8VyZXxwC/UwD9EgVbL+cxI3MggtW3EiGZ3WMmo3
molaRhq6Pc+kGKWEZZII+t4Azrev1ExFutHpPqMmiZ5yRYGRIWAe9qVXofGMjSJkxdrUQqQJGmBH
NdVRXn5VFTi7VEY5c2242KoNIXk6C9W8bG3B3nsjjw3B1hNF/KazgnuIq4c5xxZ8gR9tVWZXZZFn
X3Je1dc5L4j0Js4K9U6s6+qXFanaz9JIyRHiBhX88ZWaisQgNMiWFyCn9o1XIp2mi060SoOse9K1
rDcXqSU6MC/K4q5MeS/HGoCkrjWse2/owo1RcssP1VHxv4ipSCe5AI0BYq3nZ8qPPjHecKJKR3Uq
414M5fytSVub7WylaVm1y7ux/OsA0FkYqDbf16JOylXDZ1LFNFAYHnn+CLc9noyYCigIzHl1DbxK
oTByX8Ro82hml+61Nkbj3wf7AsywWJcdMy5RhQ+vDbxtXErRpiyM0YOrEj0Fxz/ov7WuFrsCo01y
fSVlyyJvs9s0AmCXRX5lA4GVbsFhJW9tEAKwQOjhKulagA8CqJIIMWWF/BOHgaTbhuOoaxEcEYyn
fNwRDH1dla0FlU1SPqueWwCF+AaEflpH6KTXUo6NjCj27W8FuRnqmxYCIWSLhky8FvIsV/DoVh2I
gT13IJ6nYJ5J+Shyss2ihs0oA7lDA53wZ6Yl7yqQiScrSNRswUOu5UaI4QecYjHBr4XZpZApgY/v
4nxod3WvkrMMC71icVY15DKmdQgmITUNdNKplMFr6yskPYVSaVntTYq4Zibp5caMCxkJdUVJN/9Z
YW+GIzg43dIP0Y6EFFpwO2hdV1v86z/+x//+X1/d/3R/p/cULNw0+Q8UwO5T9ADL//qX+q//gPU3
/r/bX//1L1OWdMM0DdWwJF03cHWV+PrXz0euMvxl6T+5uJuqiRgymrrDrrK09aBq28shjNMQlirh
06SwWk1VFY9DJIPIo5ZUEaIbxsJUnoTyd9e+ZLy65dvLkc40xlJlAys2VdNE2Zw0ZkDxrGWRoDoB
Hs1U+ltspB//PgSvAHmELmqmaGrHjWlaQEp5SAhPvO+KR024uvz99ZPOMkWYpYquihq0SFk5/v5R
7PSR6LHh1EBWxpy6A+q6xrQIvtrfR9JUSQZKYJjkqiYtMfTGTE0/5YEPkELMfkYgQOtm4xna5nKg
0/Gnn2QZXC4eJIZuTUalNiyHk7bnvoE0J9reC1G69qpdh85K3/+6HGv80MfT2RI1Q5VNWTMlXTQm
jRKoQIgsEnTo+ydNuULXZYOr6cwYKeMgTKPooqkzPJJlGap1PEhUW9I298lVwfFelit9g7edLSzQ
8Fr4K+4CtmMjhMovKl1LdEZtDGmX8GkX6JEsBbtdOCvD1ux6+feNRytLk1RZNyDMTRrfIUKBaAsf
q8lxi4KPSe7r5nIIRT7XdDpXliXTkiBwHjcdCLLYCia5+3w1Nr2xG5vyzhKFhsWw+KfpeNLRcMD8
ayiQ3w0P7WSJMMUSsaJlZl/+VNLY4UcDYkiiMvpV6RBTNU0dp+DBLkZ2K3JMKrkQbLbkDyQYFMjL
4m/6VK6lW+dKiHf6omYQXrzF06+5fpdPFu0kvHkcvoHfS6GR8NSOHbJwD6axTLY/7tIlYqDKkkya
v8XU6+qrWaIMsMgWt/3iT7sIlsHMDDhZaqxk9iVNkVQMctjUjz9IyRXJoBKlo/WcbvBQ2aimB7S8
dV90hNT9wJiZDmPDjvudLUpjtikyep4wF47jSWlskfgfDJwNy9vUQXBNrB7LCrBOX5i3ch5wT45n
NnnpTCNZ4CLSMaJmssonq0+PLNyePQmlKFG/HjOUQhai5aR9BpQS2yba9vAldKW4NUR0yRMcfG1e
yPdxES6pRNwl+XBVCMO+D4aZs0Eau/ekO0xFswyRDtG+942DaViUVFbkYuyO5rN12i1X7Gu0W8k/
oP3lx8hLt+tQSu4U4AElLZsZ/ZPNz2A0LMo/psVhK5uT0TDkSuxxEAYiOj7rK0QOavkBR+iZ7e/s
oB+Emcx2s4qgsSSE0ZwNuAxYXc+t8dmpTxLM1jwO/z9bNRluERnSpmsIp+oICsQgswTcRQSomZc3
kZPLA73H0jGYD5xTDN/xXA7bAbGuCB5kDQCxRCLGQ4H9b0NYCupVBoUenvhA0I9DuAZvKqFSKER6
6bumtOFdRNry9XKQ01mA2QXXLc51XdW5CR0HyWIlFyoNax3BFzcS198iqd/AXswsw9M9jzAWyBdu
pLohGePXD+Y66qQyJD6LZIT0mrT3Yg4uE6JQps0M/7k4kqTwLpcMLl3TQw05BW6VMAuwb6twPSio
nEUOb3oPpJl8d7nrTncWLqqyyuBLIv+cLiDfN50YOjylGE29cbMnvbqjurlXRH9Ve8bmcrCTceLy
zSSgTRa9Z+mTZSQoVL+SQDcWeWPJ+1wPwS4A6Fp6lThzPJ40i9NaVozxTqkolmpOVpDgO7VKHohc
TgFgRwHRle/BZa0a9UOF0v3XzZJlFfNiyaKXtOkyqvM4Dl2RYGkAocn0VgOrtgXe/NdheEloTHDW
q6VPDwETNpcKChbJh+TWL14HvLf6ZmYlnUw99GPJYzNGKpdXUVWOp3iTxAOQMypiRX/b+B+ZtTOi
t6F7v9ySk+2UuyqyiorIPVIGPDV5HjWV0ptShJItDLBin3ZxD6AAOixAbg36LdqmsoFdfNzCzL4c
+cy84JBRVW5yIrNeH3fEgyXMqyyyOkNCqElW202u90hmDbLyqzXyYhuggbnQlFqcCcoy4tsenZIm
zeSGbiC+IzIfJ92ax0PZYK+pL2zb3tn2jb274U/r8ed6vVhvt4sF/7hZr9f8abFdbKrFdrNZPG74
7b9/UPFJPrebxYYvbxeP/O/7767Gr/Pbcvy55Ic9/rZcLuzlw8OV/WBf7a6IZY+/8WvJzyu+yt8Y
/2z/2r0+vO5+7XAs5N92O37+2o3/BR9zN7MoTycXBReDB6QBv9A0tUkvqDWC4V0FjTeAXaeghuFS
VxOLh8H461msIBrOOuGpb5iaODkPQqVxApT84AsjA2K4A3y7fqcjdh1hVHF5Qp1uaRw345rRVUMl
6qRNsmtGYWzBYM8d9b5AV9MQAD+qwsxJPe5XxxNIUdkwZZEm6ZKpjPP6YN46FRzInjwo6JwAg8bP
xguhsICWQUUdVGtvfqnyTMgzLdN0xkrXANBzFI2jeRDSk0IlUwIPg7GGvFYc6dayoLS2h8XdzGyg
p6tS0XTL0kQER3WN+9xxKL/UXVUjsYsATKiDmQrfoNJ2K8fPkS+omwy2j0Fm+fLIfffZcZ+qsjhe
G9i0lfFgOo7aaF4idlFMjXaRLn7838ecclfZCDisoFttmjUUXTte/m7XOamVlfM0XEebdodkyuI1
s8XFn1/mEtiS3V8LMytl3IamH03hfcdje1wn8mQCD77Aq6bEXNzrqLJgWNvz58vNP92Sxqf8PyEm
w1sNTdviOgfCL04t6mbQptGeaJdODNZHpJayRJwXRM9Apfxy5HMTi1U5HjMG/iLT1Rnnpt7VTk1i
rAHtGy57oKZhMvNMOzelDoNMmpdJZg0IrWEsYQo/ZDWXQwMLWtbOSNELU29t4m3yfLll4zc9HjaK
XRaGkSR/uE19P5oPlkwcOY6nNgSVvBjFfeqtAtg3PypeRxWIv49l4m+kkznTeIZOLtZmqhSeO/BG
8MEuSMJ1Ke8H5SoHHng5zrmOPIwjH68SK6mrrpaIg+OVrfmPgfthxSwPtCTLudfk6bTnISnJMHB5
a4350+NYpQ7RL5JImZZB9jCUzrvfOTNbzZkQushtzZJIFoyL6zgEzmuJ40e8pE24QYsE3itEnWxm
bZ2+iqHtH0aZzD6EGGsF3UADjhxqe/XvxnrSFRJI2FpIWrwUYDf59c+ytDXQ3JfHSzrfQo0jltQ2
jsqTFga121MqoIyZh0+VfC+r4liGh7h9HzpbnBp0a4NGtJLjD3PdO5u8fb38Ac4cVbT9n/iTtmMv
5jv+OGGI70bwPW+DEIpJiTz2o5AaVM1fLgc822BFlxUuxcyd6bVCanQl1QsanBVoqMZt/kGdbn05
xthpk5WtS7y2TXReSTVNsz6p7MLDdGH7OaXxCo/qipLRR+a6M2fu2DeTMPiT6gp7iMzzSJ0stjBD
+kkMIJjErfGsGu6tF2HolkRfoat2M5P0tEk8JiCvUJ7ghDGmZRChlXPgXoxTjR9QnptfCsRGXLw+
LvfcaZMIw2MZIBmblCRNmtQ33pCBbWMpVM3e62JbVXWEsvsVWYmZ9/n3KBx337hpoBIuaqSCLHWc
KQf7r6UKEOMbUOtmFKXVq4HCUfKWe0OKIFGpZ8oDyNoqu0MHCxcXZSikWy1LjD/ok0Y/gMKnzTYq
8zSDdhIl/VJt9XprSpXzWKYBjrbUUqUNEE/0lnI5R30LLOUo7jUAM1sLWQT/s1Fd+bNRI7lbhVUm
Pvhokd4JZawXq8u9+t1tk6aSh5C4NhkGz4rpVgl7DpihCaMHK3USsPJLDOysyYVt7iBsOKhfEbVs
RSyhoHhwQKulXGUzR+zpyOrUnFSSFKZInkKbnEBWMQSYFyOKnsbpB6FvSO/Ygag/IoAw84I6XeK0
U9XHMgdPKIb3eGDdMINKXIuo1sGU3sc+poVZ19Uz8+d0RYxJbd4LvHvHZOvkkt1AYUzdBkRq3hqr
2sQOGoaToKTPl8fuNMx3CUq2QNRJ3H/Gfj2YpTU+lV3o5yYcEIDIHtIFI88C77nLYU77bEzsmFSE
ZIPNRJpcqgPLQYAX4g7Fd8DzSvKJtdrr5RCnM0CVjHEWUnkijWSOH+GgJfRVWOalxTUVvqpUIdDr
r6EWmXE+c6ida4upgFlFIkAen+7HgSgfh7kSwLmw8m0EJax4vtyQ00uOKpGVIovNrsMbZPKKMwMg
2UYSjDBSZdkYAtaoxULqPq0sW4vq3OKdizbptkHPtMGKiEb92q4QOqp+4bVs5xkqCXPv09NYzGld
I5nDtZT9d9KyMEsUvHtRzY2q5I8stHYs5u9cUd2l5OUOXOLi6nJXns4JQ1LY70kh8bjivDweqqFO
ejynQpQk5Ve22CWIJtvzDWTxk5lJ8f0CPd4DSSOqYx6HTBW5vsmuwC5bxFhKesvdO5y/hUtKZPP1
tlwtH2a2nzN3KsScDZUEjk5Fl1jHjfK4EjgI9XtLeVPYpGk2mz1FgAUplJnOG3tn0qSjQJOp0Spy
F/Y+Qv3YUX2XWgvKrZhLrzA7thH2Woy/kPtd7N7f7RtrdXO3Xmy7seGb+y91sQfiYiNwstJWX4t7
gEkLat2Lt83qaXn18OvXLpy5Q5zOruN+mYyAxo2okUL6pQX+ave+iBwxVwo886CWGykIHrwostXl
Tjof1GSV6jolWWXyShhcCS8KiT6SobsMVbUagJWopo+ZknqdGf7mcrjT7Zp9h/yAwnuVVIg8CZch
65v4NfqavIPwfgqTBVjSnalI938dh02aq5+lGaBTlMnC8QNBdbsCLA1+I2QhCwqLe5R1Lwc5rSSO
NZiDKJOdFORW30e5DnmIJ7AOZSGMfnf5XZX/UNBWduQOtdcM0vLe6m51jGuq0hjVrXB/jdD+7TYg
J2bm/Ol7wQKNw7nO+lKlk+u7LvZlgggeksiNducJyh1KJl/kjSEKA4a2pPcBeD9p1Zl9ajqLZO6c
si5qDC4JJ7Qljpe076KIrTtgozXD+5PAnAERdCsBkHXLbg2ZY6aV01k0hlNkS5HIewAlmJbrsU0f
qiLskZFVVuAKJeR1hsaZCTJOxcPd4zsIz9rxB+VQcTKFJCFHuU6A1V+JOE6XwaJKnzWY2olTPuT+
Ty2fmU3Tvf47HsUcU+GIIbE99vHB+S/1FVIQmQZOD2F7fCNXelBfj3I3rjfzihhH46RlLAvJYu7S
hZOWJUbil3iLg2S30s8EaF5TD2+Xl8a5ESInpXyfJiI1gOPGpIbHCwZgH66O0gOOyEAfw6VoljNn
ydkwkkRe2jAMi4zncZihV6rKN8Roqccbao1w67ZtF/zlvjwOjHoQZBy4g4FBjz9OLKgAMMX1otpo
UH+gKg962XKDynDD1XGab5uZ1+u5QaL3LA2YkCFa06ylGLhiLrgq/khO+BAjNlYn6kzDzs04StZM
uPEuCN7guGGyyync48S+lJwcfeCg6AHG97oBW6hTRgZWGsbZ77+fGKQV2JLHrA7z4zimA3jZKTVY
lpFqIeiHAyWcJiC2bNH/RiCysqqGNziIu0njRBfPG80jkJmi1M3mhSxDFV9nJYZJlyOdGyltzLUT
RhsBkcdNKtXCUnHyibBRij+cGI34UJ7ZX8/Ncw3uDucN05z+Ow4hVxAR5FHVQ01+5VhK4tUBZPbp
cjvObXhjXU3VJJ44JwAGMxUg5qNpgV6a5KgongtiflNHA8y/ooBcdDVUg9fY1Df8ne/7qLhcjn/u
EDlcZ9N+DLIi53HOYq6Crdhfu4iOQVzUkgHVgL+8H3yvaVkGg0epBMeiyRYYObWV6orCmMk6lsF+
vddKd8ycC+t/o1EHgSbzXffYt7TxFHHQGJXgXtQFIh/hEmcKlBgeLwc7N4KqypWH30SyQ+Pt4GCn
KjBSFxOHIyRRh/UgxC9eISFPLeEdVV31KBqW/twL5dzMpIhOaYW3PmXoSUd6+dBpgYWXgIFcq5pp
Vybwh8TU9pdbNr3XfI+XIY4nFrH4ddwy2QhCWLOsZgepgixDWctCguVZGlJqn6RpnsxgprByblWr
TA0mh2pZ1jdk8LAvsYMw+3GGqOi4S4W6TzFiutyos/vvPyHkSVJBxEkdzW9CQNO3JUZLq1GdeEmC
mcl+Lg45PAZnhNBq1mRawNeRAnSaOe9hfUClMH9ZJGVwF0UYzcfO9XKrzk3Cwx1+MiMGFBq8oXAi
gO2I12NABnQdZ3m93wQoGshD9CGjgvnXR9lYelR1Ni9y18CRj+cHyTKtzTinlxkVcQvKcO+ktotm
fpLMrLHTXYpIYDoAe/H4OoE9YxMqNZ2FUYaPmYf+w5A+Iu068q7Tbu49eLq0jiONw3owA71wMFKs
SUe5zmRR4lmYok2Q/rw8WnNBJptuNrh1F43NqYW3bIACiD6t89enlyRSkGYZgR3SWcLHDfHNpkB0
DRXCMCtsPcJizkC1Uoj/Powkaex7PBc596eQHlELPWoVSCgoMUqmoroxHCZeLcYzy/Z0Z+BF8E8c
Y7Js0YDXq0wZYLTUCAsMgJiR7Lw8KmdD4FM17jxsrFMigiZ3QStkJHla2P7LVHCRXAm8ufvfd9by
+CEgSYA9EdyloGAA8ToeGFkStA5GNMBqZE7qBoHw+jlFuEITdrl3P1Bcc0h2C3MchTNLiBIGOSYJ
1giYpUlYRPE9bMMIm4fB51CXd84owiOOJnstOonG9eXOPN3+vhEXJL0ZGR1K5nErG8UNonrAL9rB
/bBRPhOMUqAKraGQry9HOtcwsB3/HWk6MzrokUPeESmvHlFjYL9dIfO8qft1KVczO97piXjUqmnJ
2uulzoUily7xhhqkJ5DBqnEbtGtdfvMN5CJMYSbgmZ1CMuURW0Ju+vQUgd4ImxB+4LJT0DryHjq5
t6Ny5hF8tgf/XxDK8cdjVaSZmKGaT6skBVU/1MJUB27guyW+mrhdXh6uM6uM1lAkZxbSpGmSKKyB
IOr43S4j4doPcKPvfl8OcKbLNJOCzrgjkcSdri+nD4KwrFjGWH8iM6kZPxQdxVkA7/XqcqRzTfnG
L5B4Z1lNX4uUeXA0ko0ERgzWoy1eLTP1qdMAojFiwChRUDVgWzoeGM2HCgmjHbm0BtEyeGiP+KPp
9uVWnM5pvvlYxOERwuE6Zd9A4/ciM+cymevlfWxVj12GEITqvCMdmKHLA2131KMPxJm73rmNULN0
kfKbznarT5PfdSGi9uWwI0F1bK5bY3hX0TS/LtP2egjqwhYivFaKDsEzQW0xk8Yj+nLLT7sXLgxV
Vqwc6ABdnHRvEKu6JyM/M6r83uht94gyxNyOcSaGLoFMJ5lFflCcFhNycmlR1aPB5vCKS9wXGLab
y604M9+JAK1HBmyl4NN5PEniKM7jDO4gNG7rejBR7is/62R7OYgy7gGTUwv4ABwiExbdmfd2pA6B
bLFHdGs87m8/Ozv+WS4KeEF5udj0X8XbI2Wzu2S3D+9w+np9Ep696+wH0LKZ5p5OVzgkvHl4I1AX
OnmV10GeSFiVp0slxdBTxZ3NqLqrIS/soqhRLCsw8WowgRe8v58tBLa+Q3OlmlZw07JKRgNp6EFF
gD6K3O2VwZ2p356dLQcxxlP14Pbp4t4biTUxCmTMSrW/lVP14/JInus/mRwhdQDu7bI2HgYHIUIo
y2iyMZB6d4cCRJO8+woKcnsLCUvj3ndm7m2nDxOJ9MY/4cavH4TDnFTDpgIOuCX8lJs1tpVNti2y
r0Z56NyZO8dJkUsGW0oqHDIVV52R5HccLGwycoMFxH7rSqg25gPuA0sZwvpCt1U73jab8OvX5d48
t/gOI06a17ZBX7UCzcuH9laWhW3qe3ucZWayNOfCAHW08JFnnYPMO24YpnzgXCNEZ2Rsu3tISnkB
UU9qZh78J5iMsQMpFLHMLfghpCiP41RYGHRwx5F1uvP26JZsyyVZkx/pXv2CBzkz2WejTWY7wFZ0
txDdXVZrHKau9I2/kXbFbrgdsRFAVC8P1bm1pQBJ0uDpStJJAt7CI7BTJZQa8gJHuRCld2kmwveD
d7pJHoaQj7vPgEjDy4cQ0DWibfUuL/H/wBN5oUt2uG+uh+XPCELfzOQ41zBIIlhrjwU+8jTHUcUg
d4pUL7lqF49p8FU3c8vq3BpWed4h0z5CnI3JsnK0QnaKrkXHYYua9s2z/kveWrfDtfgU2ktzUdpL
3mWCb18er3NzHjw6dCjqTuMGctwsR9I8ZPDqdBmiRYpPNfYx2NuVc7eQcZJNx+wwzNi7BxtUn7iG
V2QNe8YdNkPtKvmVLvEqrBeoONyk++JVv8p31nb4dbl132nBS3EnS03LhBaLOZonb36Ae7KHu2Tf
smetlad0Ef7O9jnQ7QYHqyv5DrGiN+F6Bfc6+onQ2kLb5leXP84JGXdc+YfdMFmLuhDorogg2bIq
V9oVkrPLZqfbSKQ9ZVgUrLuVZatX+d6/C99w6JtZOGeHWoXObgLF4eI+2d580ajQyGKCafkHUGEe
wC9pMLc6zwy0gbUfXOuRmcYZcTzQpW4ErgWmDdcZMPEYB1bpPalARKnFmQV5LhJIC7CWcO0AKI5H
8MGUEo0GYVUMy3C3CN6Rn9zlPiw4SWPoSn2m684sfu6V3MpGHPWYMj2OlShS5mAFny6zOtWuWcQ5
qG1t7vw5Nz2gaUOjoPzLw21K/4FE4epx23NreDF/GPuRYoCv5D1qV2tkB5e1PWDsskj3wRX+QDNT
88zsOIo9WaGo6fV5nRMbxvqf+LXYR/foFeEAwbxEanZYKkhbv4hvl8Oe69jDFk+mS5GDy4hHCbkg
2PvKk5zNrLizrSJtwYSnrH6i4RF4uuK0Ht/fECGf+6+xc+0k75fbcO5CZOgHQSYHUhaGVpVlBBF2
yODtpb2xG3bWSviN7CEi7QtxV840azwLJtsaT9Yx6UOaaeQUHs9HA2EvpeyZj5EYXKnIMAaZubCy
ZoUR18qMupk7xNlRgrr0janjdTUZpbLFG6x0kG3SY2/jiekNMoGry5145sLM45uZT3WOssT0BecH
CG1WqZYiURwvEeuL/K1a7js8gM2e8yhAhWbmGnZuahxGnIwa2kZNlyfw8WVnEK7lPm+uG814hc30
crlpc4EmRyw6mHpVjk0rm3jlAbdtqIkU/txJfm4/HLECyLugS8Ml4nhO9JbY+53FnKg61KkQCJQw
Vpb8uzxN13/foINIU8QocN42gwzMQRKaV6WIiHaCOL4nzNR2zvUbAHc4xxT9KA5P+i1u0w6Vfocw
snund8FnYMRPZq69Xm7NmZkHLBBGLvxznCmn/SYGjpQJjsXe3uLS6vDyTuSdg1NDoenXiBku+1L5
7bnpzM53wv3gLnAYd9qLXdfocVzTvCCV3lp41KEmXuWxe4+7+Y7dbFXDQMoqtLc86VFHkf5ys89M
F/DR6LRokKsQxZhsIV5Bogo36wyL4xydrffBGW1RP9vevhznzCiitwGk6Zv3jDDK8bTEK8NTTbBi
yxSFNhRW++inGD1fjnFmfzqKMVnKERBVGEBethQBEHSIj4rm3LvmO8042XKPYkxmo5tnnSghJL0U
ngokr+/TH8pjeB3fFG+YKyCAZX4Nd8EmXiN/vENnRr2LuqW8zjZutIheypnHwlynjh1ycPcp8kIx
2poGd+Z1pGxbEsry0+U+PR+C5ync+BGINtlO4lZKWsukvVZ/bxY/Ou09GmYOzpkQU3p3GZp6lhaE
0FGhdh4b9yHuHy+34uwsJ28samAzoapPZl8NobPzNToKA9PHCH+nvBbzpVb2WLkF/0aPjel2aaxH
AxacxDI6MIR4F2ZLV8psHHEf3TJbDJX0crlJ5yY7qgiwfqAPkqGbhKnaorMw28owLW73XS9s3OHP
5QhnOm3UXgA+Qo7iVOvBa8taBnDBU1fKInvow2YhFzJWIpjfoOxlqQ+X453OAxkiGPkWys4Ap6ZF
VMWRSxSouT8NyU0rPwnSTYPJ3OUY43Z2vHyJQVaVhAtQppMstO9ICoLkXGGy+l1KsLIuYJW/etzW
6u3lSGdb80+k6b5uVAixig2nYxpcCSZqt599ONNhp0eWTHoFwAMpFsSspiUROFTsdpXO1SW86tsN
3iSC91a4V3m7S7wro/y43KJzfXcYbpwvh7tN1aqDM4bDp2PZi1sFIZscN+3SvZeDv1WvGCcC2R2y
7BbgyhO2EIxEFMpNHJ5CIdp5efzYt+WGQslfF31kUR9RZ2jBgJCbFmqx46jRfmBjcDNUmKt8oTQz
d/Rz84D7BCcfVRe4c5MNtJSEovNbnDTr4kvrH/X0ow3++tyjEfCduLlQYNGml2bklKxG1wmRWVtF
/xCwwPn7kWe58J1BASL6MrkkRGrguP+HtOvakVxHll8kQIZyrzJVXe39mBdhrLyXKFFff4N97jmt
YglFdC92gX2YRUdRTCaTaSKmFpoJhru3mhfH/T2O96pzMAYqQTr1OTooH96RnGMbS5VScUB/ibtA
0TAmdOiHO7B0gul8f35FW7uCfm701aI/GFk2YVeSRul1EMviQmDf++aagf53qEvJYjZBwP9DcOeg
feytuX51YOyqQyf7UuDunG8JhQCNelVhivgTK1mBCF+siwY1rghAUB8ptAISRM9jIsnbnd412BWU
jxEjIkPoipSLVdP0dp4Co+8gftJX6auiMk1yUMStxznDLMv7nIZoZJFiD5BexpzGYkEWEAIx7bCv
CjyczZQEH/toYG+AJWOczsHwpwbKqWMzM8eiBUMHaFwhLGCZl3FugPnnx3mMk5KrCCLsTIUsUj9X
YGvu2JceMgZQWa27h365Tvogmn4X4yPo4M5jijeCCCmYdW3l2VI6WFev9D6Z1T34XA2ohqd/5xFz
L2BJpf55xJNdQxsmrlQXLwc01WLo7vhLjqNbFDSBaoZWNxitcarpSe+7JqA1JNpSsA68nscTzxT6
I9H6BAJQUAJhBs8R4u95IuOQQTber1SCXsLEdPZGnluBRqCkex5qa2ko1QPMsTBGKuYwMcDo9FOP
7ve5BSG6kjw0DD2nBtJwSg0qivNgp5M2WBgmWnBH8CkTBEHHH3LpGCigiAU1tB63fUhx3EBTWZMI
ynmsTi3fsrq8A/3QGKu7rrWK73OEmdp9YdC5v8krF66yBFvREppKHLchbcakRTo/zZJw1LJsCDPS
ZqPE4ETPgO3gj0Z8H3R5Ik4UDpKxgGnOSPrMt43ovsd4h5fbssTaxpZjjApd53AQ2HXRV6vGMLY1
BBJ9m1VQhgohM+L1iSS3tbHZAEG2mjfwGY7ICWcb+VzFqZ75evPTgmo1fYnn++bj/D/4Xig5Y9wB
QS6+GF/r6krIigFuLnJTLlys71kH+sOIttD5q7CDkthG4w5mHezyzeEzqhhEw8V9YsAZM9sanNRY
UzKpr2hr6aBhRZzuDyk798+g47L1MmshP5Z+gWBfBL7tUrOWOwy99vbthAkeJKsI+q13ZlflUOHs
c8X1MG/FnlExgHRhA8H2SWJRWxuBFwBoDZDcQKZRsKgi0il6vLvMT+OCd2oqD11hpQ9xBvWJKh1k
gcAmHOZ4EGyCTQidHccb0uU5RJPNFnC2ddFkFbSBkN9swGr36/wB3zopYGpQ4SxRVkaO/RiIpmC6
G6D1AUephI697NUoDs9DbK1lDSGsRanTIZltQCQxVHtnyB24ftbxpuhE4q22jiRyRujjQWjOJxqO
F+MSUIQsBPMRILIzLZAKZOnfHHmu74uVwIWdXxb/Y4IZA4J3cCJPhV4QwTP2bmZ0M6o7Pp0hbL5E
tnK1JPFPglygZ0BBBKpGrowPaGOBvMkRzytk1kF3IXzKIeoihlpl4bspC1v7i56oGC2QtedtoaBx
DraHFlXORnL8GeeOdmgDygs/x8BJklqXnansG9buz3/ADZh/BuHB/4DsujgKYizQ8KDEydAeyt1N
d8PQnYzZIYm/2TC/Ixj9eDWgiFIrO4PyxDA9NU7C5Yl8aj3ZlSRjv3GSjnAEe9Ci3IaOD3C6rIVm
abcv0jI8/8W2IPC8xJvaRbv7iRNCjm+xYg3deHBUIUnoJRQLJBfO1qaghIhOPAfJZizo+GsZFEPP
GbRYYFaHZdkN8K+m8fThZXCSNAfTwZhUBL/VMQae2G0912OOnPbwlDAI8Y5gIDmPsbEOPhWDHBQu
GDykhJOiGCTuOwsM/rM9XNXU8Vpm78shOZyH2TAutNejXs3bIvhI8vFSqsalPRSHcwilQjsE44mx
M0Mf+UdmScoNG1sPIIJSA+4fQk5Oft+iftgg359BoL2G4jby8LvzazmpFOJixqMT5V1egkerh7Av
7hKpVYwrFZpEWcjcR9d5MV3I1i3ekIZtBO26fdK8Qle8U/dtiZ5QTZXs2tYqQc6P2UFE0bz76Phz
WpCzNNOp4SKQe3MZPG2SRc8bzx8scgXBf8Iq1BnnFvFiD4jmF3hOCcZJIPh9Xb1OP+dvMtL1LeuA
DcIwUDbENIHgelz0pLdFDSxnLD2zuNaLLJirYJEl9bY+G3JFb1NaPKgSXjvFYNsTcdoc9BjdS5yb
hxK96eeNY+s8IQTl8gx46EDu5/izpYzFMG1ANCOEXik070AQF3ef8AxwbbhUIQaBV5SwkFmbFSiR
zzmUVYnfmMhPRhIj3/hU6OBEAKeBVYycBFas0pYlr8DWW/YRWEQiX3c/OjOKY4Tfb6ERCxw8GHsQ
jLhn0wJZGizCzdPXJFF3vQUq+36WdFVu7MgbOShPEiIBIhIXqT1k30D1kfvVaAd9eWllP8FkEXx4
249ARAsmak/bDCCMUKhX9b6mPauz/RkUPC4thNcg0hW3vVFLjTlNillGKz8oYDFAo/EuGmQcGBsR
G6InlFtwsaFkJDprAy1sZBgQPUEtkXhdo6J2q19iHgbkmVA6RuOl5NBsGRv6XpGDwPALurKFS8gp
+xK3Rln4Y6HeqpAwRk1VYs9bVsAJJwgEBDjfhuCzS7trzUGpOHmBtS+X5LHJxmfb7CQwmytZwXBP
t/Ka7RC7pWkBho5xBupQUDbutKLuXs6b2zYM1oIedtxDYu9pZUDXU9MAAwqbAyjxblKj+8yeYEv+
hRBWwsyExk0ECCjVUuh9pzN0zpJashD+V4THAUpg7yiCuwQlaZoOLlCgcwghqZuF7JL8ue9jyWq2
TJrHg8g5wQOcjN7pxozBdQxr+LHZXI5Q97AxaJrV5UXnLN80R5HxMm6b23944qAVc4ykiCPMQxKa
QZSUpBQ9bcPvKiJ/zlvCRpIArkBD0gN1EIJ637HBQTu4n6ykxUx611+5/Y+c/I70oCH3RbP4g2ww
bisqOILjhrmyb6t01NFpAbfUMXRBUXixVC8Fl0zZfGPsusT8eA09V0m4c9Jlwa+K9Sr5517BEq2J
VYgGcYYLFSLIF537ZGYvRnkdO5AX65m/pNWu/zCBvYAqHAErAp9rXAJVyTWo8vbJM0LPm3KuDcn6
No/zahOFU6BD2NQ2K/5VRwMzIslOlY6SbRrkCkLIZpt0avMEIrQ+bVHPRrTlL7r5R43t8Lw98sjj
5EDz6R10MPGnkbiUqYnq0ehBn2FlX4dCUSFkqT+C5OrZMusLGn+l9WNZB+dBNxcHUh9OsIehQ/Gh
RHWwyI7NAL3pfvo1M3bQEmjVE2JInsgyHMEgTBe58tbF4sDXvFtAtZNBdtbqZexBm+aA2j2aHRCw
gDjw2NrL1s2cbB7hrGbb4brAfzQr3X38k+FmxwAh2sUxGSRgpJ3asiGZwH8zIKeVWFfUWa4Ldf7y
CRi0U4DoiifcxdKT3VAl0TiTT55Z1XMEIb8KYtG29grR7s9A8dF6WACKgmJwnxZmTqIEnEtxM+2c
iA+MF16Gd/n5FW0ZOJ4QGMMD8R14WwUDV4yiVA1lKSDBHV+V1VCEsZa3vlqb/X2u3i7zwzzWnUcK
WUn9rYRwfLTQKsIH1dHsxZ/QAnLrLtgrYzQhc66BBken9XVKweYdm9H3WV/0l64dswswNPY7hUJ5
2KZ2iWy7y/axkpee1Rfa4aPfAl/hjeEKUQKePMIzRHXqMYOUOxc0rRxkKBb9jjC9DfBAByvrULhe
Dc1RLm9Z7Ss9ktFGnJ4TlAF51QXOBpVAMaarsnEolRQVOlB8XDgkuWoJ2Z9f4QYEUhYIUfBKQaeO
+JybDMSN6MmEtN/4OI3ftEEyTnwa/2BHV39fcMvUXfIsTjSCDqOHaf4yxJDLja4L9IefX8ep5zrG
EXaqzConSlHS8JT5j0KjsG4vVUWmm3QypIT6JYgH8F9kRFFREomG9H6gqDXqoCXkkpfzV9b9YtGr
CeKJyX5s3W95dDmZ+zx9LFNXssAtbJxI7BDSTG/VrGOnWdnQh24NzK+p9VW7PGrWz9ncq5gocuwk
JHkfuNOLY8S7ob7NTFnSaePzAhxEmBgqwntcNBPFqi1npjia5RCHehVAv8BrhmdNe4id19G46ZwU
rbW4FOud01yl1gVJL8rktWS9X5g9gqldwR7VaAxme/STaQknBzmXDjye5FHtA6f8OxBQlaY3xLzl
A9RKcaknz1ode0V2ZUY3mrHvzZskaQIbXV7lIdJ/TPZTm3yvKllS8jTg5J7vfamCxUKHjtR5gaWi
tyyoHc1zwQ+TFtc22LIW5cnVMsnlvnFEjgAF063KEnSpEwCnFHNoBJp/movgxfAtXVbF5R5U8LBr
qLfB3lWYmeMCmZoYUDMYbgfGPL24XBQzTCA9ztKPRy1HX1Kc7jc0yF+4FYXFJsRvNURlOkSAs1Ry
MnR9c1U2Xj3IsXA5keOTETEWWfkIHN4oNXW3qn7VRU9EfZ3IvWvc68qFjltZGaD2qDJfIXvQhXgY
b/Qm1IbK+LvJKBg+Hipnh0KRpygyhk99w8nis7//QP7vq88elTExwc9vQmMWpeHiipCvjXWANHFo
Worn1q8NiBr7AeIgQ+IlWoKTcVu7XzJyDeU0Xl4PIN8bECxgtu4bSIou3W1X6n6uxz/Ou9GNh8jx
jSfcwT0e9HPf41uWOOUpK0DCnfiWWgYVfl46x162/KLVXplQrbFs/zz6ppdZXbfC0dNHKy0iF+B6
pnuxC9Vc/Wp2/34MhHfuIX5Hqh7yoryserwZtZtFYx+h/1VFB/ZigiETzVWgGPjgWo5hQKZwDEPz
1jIwz4qeJOurqoDx/sr8+GjIeiUnQ6xWZLbjOAFCc+AQv2jmrklfz38s0Te9rQI1W16hse0TPjON
0d5JqhJzcsnLlHwdzMuyvkNTwHkUcd//QQH3MZhL0QkgNjckJGomo8RCpj7dxWUa4unxVJofJyTE
90Ij4r8wfLGrY+iwqa7dHDDV9KWi9wWYAcZRYl3iUReXIpyf2hgyBXNPjc/K9EI3p9dklk1VySCE
UzKbBs3HERBqfV9mP13ZZS/bDeGAdGYeY3gKfz/qnCCiP7Mi3rmdpLy4bVj/7YXYVN+5xdS3BCDa
aD3Fk51BYS5qwp46oTaNkgy55IuJGXLGFOjaKzjy5uiCYfC6mSRuUwbAb6iVZalOyaALwT8ZrcMa
cYMra2SSbIr4nM1ySqxWBwLK49TZmfolxM4/cQqhZ8Y1jEBXIwa3ZG7UvJgBkVeo9ULvzzEzL21l
Qh0bg/E4hiscwX4TbUrBsw0cfa/txsv0tr6tXzBVfGEvHgEzs5ffjxf282cWBzpXVHvQICq+06Mu
b3PVbtAinLwYbViUf8b64jzEpkmD+vlfCG4kKyOwk8VWlwjr6uvXMXnSqerV2UthGpKb5eSOfvMx
KyBuKysgDPf2Q9liLSCxRhyuf6uuOs++UfZp4O7jn+dXxXdjHTKKYILT7A0Lo/YG5jhiJ9CiX0Y6
Bgoi4Z5dWtYBZU1ZMMdLIefwBAeaD3Nv9gnwVHZRhqqfvhI/Du1betld5Af3BfFSSMPhUtkb++4x
DRpZw4AYI4sLFsxTGfvZggOHpXRZaCavU59Di3zad13tk49qdIhggq+d7CZRZgNgi4Ghtmb827vN
fmoqyQV7ktYWcMTAXzFBbN+CD8VnyZNZBU2BAC8OyuYGuiCeSS+IQr1FNsyy6bPe7VSM/xdtTszG
AqhdVPeN7voun/McFsm5k2zYm+D56jgYuHMrE7z8yPIph15J/E690ftvU1l7lSsbNdj09Ks1CW8N
dfnXjywGg2x18QiljYfzJ0722QQ/oo8pylAlbGJUv5XFBRrovSZ9+t8wBBcyFRN6rLjdjenBHm7r
+rl0vv1vEILjSK1hGScOUVdX6OWK0utcdnokvklMGM5OFFsZBYQzD68LUx4z2nlo07+OCxbORnKg
pmwYUAYpeId46QfLSQBJDfKSZN1zg2SGbbPLgqSXiZleOU0sse/tewXRt43nCsbaucdc2XcVjeVo
DPxeVprnUVfDVJ13Nqtv0oFIorJN00MAgCQPeqUMUUQrIcRp2hRHqaR6YLVT2FvM06iMpEYGI4RL
ZHQ6N2P4iDNBkxRmeamS3xp9/HjeAk8UVd68HnR/UeNHL+iJBgXceJ2SEiwf0Xcl8dLv5QOurJvu
IkYO6YAL5BLcXdq37CCL0Dd3bIUrrM+uG3S2JcDFPDSk3NFD54YLsMBDJrkuN93RCklwR31NkbGL
erhYWOL4kqlfz3/CTd+6+vuCL7JHdDPygprv6n8q54H2aGxD1T9/ijRJVLNtE+97JXikfMqUuuSM
LGz8odC/YGHua0mAyy/Tk9BitRjBI0VVNWvQKIJ1xzdq/LU3fbW4rqvrWb8c4sCcJCvasgIu3QZi
V9S5oCx2fG5dNSJl3uLVYejF74xoO5CD5R7k0L2sko2vb+0Tn7NFpYDPOoj5WUbcRSEUWFBjuko1
Zwe9UK/nml+kgOyTJZvqkuEJa9OUqqpVnt2Y9XyfxAEmbwLoJ/nT8pjKprtkWEKMVLZdVeoJ1ubg
PnSulPFv7D6CgSZglqxDnf9s0UJ4BgKDIqBWg/TI8Zb1U0dzFSQpvlVfTdVrpfuDBv0CCv79dkft
Njh/ujbDsjWe4Cigugghxg54seV4Njm40eQZ7jNz7ubmdm5emjL2Wvuj02XcLa5RBadBEvQJNgbf
POXGmfe0zj07GSXWv3We1yCC55icaLEqTOb5kGTIVT82bpXmE7cVHy7GXAxG/0+q4hbUTxHV4rZK
0vSStSVqkuYtmWVFwC0fu4YR3IZpRgmceYeV5PNFneah7TSS+HzTVXA6cxVvb7TaCyau0TqaUgdu
FslfT3O8WXsp2HdTJvu5bW//4SD9eWzfVaSBKmGGByRx930ZnjG14htT6qlG5y2ghG/GdJdmEeZo
P1ryf7M58LeBpgENna7I78owkJloPd+r7KVz72d9d/4obX/B978vbFJLXSuu+fte07oL9APcunmW
eVYFlslado9sY4EsFkGFgbZyYbdwfGKaqViLilylZ5rF165PgwR1Bsg5Si74zWMERoj/xyLCjoH9
x+gcAiw6GkGeg0Kwfo51yVmVLEgM+1SjHO20AIhZUM/5UY0vaSJJwW2QhsHpYMgL+SWUMCEkcWx6
tAAtLgW5ns8eoCoSPQTzrxqtql60Kw/Vl3g/X1Z7FuQH0PpdygjtNte3whbcbKX0AxrWsD7WdDhc
CVgYI5Kj0mPeTdKrcWPHNLSroYWed2pgtvp4oWweE/yTDQoHKyT0gSqhG/05b+xb5xht+RgLA6Ec
1+Pgv2H1JMhZVVmlBTIgAsEKwsq9YTU7M4IEU2dfsFJ/MCJQfPWdP9aJxFVtLQ9sRyDN42oW+N9j
aGtRp2rKwAdExnYM6izOr1zIWFyge02WKdxwvGBLBpslb0/gjP/HUHoF8cVIg4uy4uZlMCu/Y8gT
Sz7l1npglag8QNfHPhmspIvZW+WISfuW6DcFkiKoc9+Qpr2ELmSC9jt1PKCVJwoIm+gePZZVAGJE
EPhBRDzEeCGKYrGJiE5GX7v1s0BkgEPB+8dxyR2vvZz6hZo8yQ9d2GVvw9MEmPEioaKj6/b8J9iI
r8BIDT0F9LeAeUQcTqAZKTCUhfgKBBSox1+T+mFUBq+IHzplfx5qI746ghLOhmVxTQUXUHl9T0eM
YOk11H79TsfAqfID6lASx7bxFY/whCCkm3LK6IDyFcLVy8l2/3TZcGGQ5BPPMLQMgDITo8aQQBEH
5fIugQyaAUsthnk3DE6Y6+3u/KfbWMoRBPdxqyM/YlRdbSxAVImT7Qs1/5bVThJMXDTiM0gYy0UG
AOdBdGAZhm+brscmpemEUSlSlPuWpSD6HlNZynx7Ue9Qwv7oFmQiuwFdtk1F/dbYkcENRuPi/Ho2
7Jv3c/y3Hv4jVl9u0aFxljQwggl95DrkrpXm0rGZVxelnyqSe27DwvF+gK4qMjWoyIqeORmWTi9m
rGhM6ipkRk+fSZ3unRgtMGmRs33d0exF7aTzehurhKmjTQ0vTZ4kEvwyekZqZY4QADkgMNPz14bc
JNVfLb1wk9cPf881kiiaVA8lq20dSGxQoMedH8apDMlIHqwBdHCOon7CQWEiGSwH8E5o6BRFCTAG
lFbjrNR4RNiY0eqY6/cDRMoTsOZ6yzSA9WCRqmdvxAzglkf3KAJyA69q4XumHXTquxwbabMZDNSP
YwE5tF+0kRzrrWLOGkdspF8w4AT+EH7/ZA76EBwzaBaKJzW9t4o0yPXoi2YNEFMCAbeiPNsGlRis
ZJ3ikxfDL3QYY6yTjmXllfPsZVxicyjRgZEuj+dNZxMMTENQKkMnMwScj49iabqYx+aMMwnOu+p8
1dIcrS3fE1lL1dYphLX8h6Mf46AxoqeZARwnmoIbzElWse+290q+c/TwE0syMIKN3ChC25Mihzt3
dWrCW4Ja9brqHyrVPQzV5Sybx9043xiLQtyMReGQi/yPkdmUpsars0Sl8MrRsMf/m7c79gpoOPr8
OikyGeXNhntG3AVRdD5kjM4//ptWnnNMST0XMZ6L2WxcVSPU47P+CjPJklt60yqQnuWjclBJE6f1
x77v7HxGeF4Ne7hpPLE9xz04g6SJUQbDjWa1miyvjEiFsrM/O7XquX2/g9hN7XX1EhqKbJJtywJt
1wGXAorN4EsRIp2WFGCm49SHlXunKL6e/sr7i356duzSi2QZMu6LhLQV9ugdTLhG1RpMHnUGVqos
dzzKfhI8fR3tS559y8e/1XCty/RrNwwDs8G8RMBHhMEEffwpmySlasYBFQ3Ot7CuwOURQsdv9/Gz
5eicNFvFV8R02zFMBJW6RDF5WMU6r6JlQO0pMJofDDxS55G2vqCDjQLjHo4WFKuPkWoLrb11w70g
PIXipCFld3T8PVqXsf0IzXmvin+fR9z8hKA/4YIzSImIxJVDPcTFEuETtkb+wLrmDpLdl5nRB+dh
Np+Kb5KD/+CIjTbODGqFKsc3tOMpVIfuipn6T6MYXpo4DtOqPqROnnlxQZ4cNX49D751CDC7y8nl
NLxjxKaLelKUOVf53RZb3jg9q+XBXu7zKPFsB4zh4ycO+BpOOAZxaqRocQecYb3o6oHFTRD3X6MP
Tw4ilwUv/L4svrUrR7IYXUENzmeXL3cd+Vp/XFMZfx99JKBORN0KlMLHfz8BkfXIHPz9ytEfprR8
AqtUYKayZDf/HKLXcDBRhzQCIlXM2R/DALnMUMFGyowcVBfjRNUgcexvoeAZCDFUrDDQqxaQMPbt
O1BiNdfzId+z+/Yr2VlPlvej+auFaNUP+9BBR6lnHM6b3+YCIa2HbD40wBBlCQuc6xgT/ria0dHv
DwYLXEOSgd408BWCEGd0tDCcDtINSJi+tPahLAJ9cVDvMfyi+5obkrO86TJWaMKdog+QooTuEAJv
lBWr4s9oX7SyJrDNbwZiI8zeQ5ntZFK5HSvbiXlFoqIFxhygEogJT9nQyVYsw8cIwGKBJyZwjjcG
DLQTS7hfN1gTWtY9npggfvqlVs8u+/pxG+ByeSBshSzOiSDWksegY7NggRSyrtXvJpO4uK3v9f73
wWd+vBTWLk5ZOPj7WvoDjCloonk5v4CtTV8DCEacWCCOqzIAMGvnZg9VEVhEMvUnW4NgxSRv1RTz
1o3fxbeLG8yW5JTIliDYbUPpkEY6/n6T1zuryXdscL2yyT4RLWB0DLE4WCDxBuc/Y+WW055C1YfX
QDuSeHF8KEkZlMoVLR7P74iFvyM6tTUO//cVTpEaSHoS4KArXu//xsVlGVn+mEtILU8Gfvg1s8YR
YpJWZzlrJny2aXTvyq4Pq0QLos54Zop9NVHmDwMN7aIEO0ra7Ioiu+3aWfYjto7q+kdwD7herFr0
FeG1wvFSuXOf2AMNNC8nnmZ77l49RBcsqMLsxfniSO4OGbDgIxgxe51l+MrJpH3BCbtVouzAmBs2
dXYYafVwflMlcI5wjhOnmUbC+2vj9Gaefy6PcXHNIMSjPZ3H2Txr70YqMn0vZV9Y0OfDcU7IhVZO
V6SUVZVlEMJxtrSKLbWNL1c3e6LGSFXL2HlOyCAF0xQnbpbcXeKYW4V5V94Wd8Ou9YrgvtrNg7fE
ns1bePuf9AZ8fqZslFxy+hy++pVBtjopnZ5D48rV6cNiEC/pDip9Pb9Pmz5rtU+CM2kXc6rLHjD2
ZFwpaXWF9OJD6dqf8iUO8oUY7AV9i2DlXTvUrOU9w7ZeRofBiVzM/hQ6NPjaFoyHtJBUbza+3tGL
XjjOBhhp/ikAN/l3Z9jNne6lRuyZ0qG2DSMEEMZ4IR+BsoJ4xbNKTaOlH9Fr04FWdvatRTZd9vZ6
EPzwGkLMnBXgSK5AEwQj3BkXk89C4s9edaW83Kp307f42vD1584zbpp9FOadl/8s/+aRxEtJlikm
tBbXoVqa4TfkE9oPohTJM8nlub1j/31IWzjNUW4MSVUDAWV9rzceYtf11e6hiiSW+JaZPvc5hVua
NnbZJGAZ8NvCM4NuV96OsWfcsbDaqXszGH3rwb6aL5yHxbMM7579iu9j397XwbcUxdssaD22Y7XX
p559mQayWH7jPB5ttnDsI5PZWuLi1xnU9dQOdxDdS/UpZSDCoY+bxHTrEiAxBk+rusMkhG/1n2gh
PloK3/GVBzPBZ0KKBSia9ej0mtdqP877rg2jRN4JiSc8edB8JqYKqRMlRt3xPrfFCqba8avC9s5D
bDx8AAE2YAymw/BEQoqinTLX4nbPCm3fO8OeQO84BdNCNEzhrCkvqCXK6lLby3rHFL5bMaQp3pNY
1mQgUd6gFPrt/KI2YgAsCuMbBvqJNHDhH29MZTVROivowsnaBzARj94c7ZQSQxwyFbMNOwPNKp8i
N1HPcESRRnT8WwsaD/DI6kOdXSb166L8Pr+WDbdxBCGcF2smvamlgLBcMJVcs57gxXhIC0nYJFuJ
8MnYQFg21dgTtTiw5rthPIxUVqLnd6DgmECtinQE0kjgNhKTjUWp0F7PF+w7xl2o5/rVD6gOXeue
zJlvRdycTVMFibMOaZQ3mcbVycxTyyrqRIOvvWGX8SO7TSFmrBzwlACabCjthGURQdQaTZzJsGu3
gRqViuzmdbLPrpvrZJfeONfqLt4ve3Pf7QeJfW8dIHw+EJ5xkevTLjMyKTVIiHBoo6c6xWZ9PLZF
kvLfv3/SXZbrqTujLwLGoNzT+bruJMHL9v6sAIS3sKMs9hRRvoCHJWC3qFNZv7uQ7aIvyXdlpwTn
j9CWbUNeF4z/8HRc6PDYHUBVWKcL7xrKITzgJ+1QeFbt5Hhako8S7XJTWEGJocxcJEai8EGGtvml
0fsq+6LkkjrflsdeQwjfTi+01GZ8rmqxLU8BseJ8VWS7Mf9ez9cN+4SlcUk0FFAh/2KKBwnNxx1a
n9HsRYY+DlipDaG9OKbkEtrycQib0TQJEAxHCEtiIx5TLr/nRsKCGecmyXcFAdVIP4UfNwUE+Jz7
giAnJibrS6szrCpCqrSNh0u7aMEMZnyzF1mT3NYFtO7EERaURrGhKPzRkdgvA4Xma/eFEKiyKJ4Z
Se6HE3NA5hfLAcMqegvRW8V/ysrVOUpSJOj+7P0pnu90O9ll7fWkllfRBFII/SorZaqhJ5slAIov
jyxZRgxf935V2vsWqmOTFZaN5iuLItmsEzfHkZA4R+CDcs5JA54xp3qd1y0KDJqCWZnbRFUlCCee
QUDgv2D18Wjlsq6fgMAGq+O0foYWErshF7batLKw57SCI6DxX7NCc2kzUTcFGubbYo9k+X2pNrdu
7dy6Sn2gURIqUXqRu2CW7TTzo05QABeCrm6ZpyJ3YSeJc2BKd0mncqdPEsbsTdtA2zPuJc5fKRKl
ZhQvyIKDMBq63QU+7gUx72ZNpgh5eoG8reYdSNi4iDLbmUZ8SsP5ZSXj3mLD4i1W+uokTmA50FeK
6v5rrGMsqHJ3M5ora60/nPclssUK21n1jDpFgt8QF1d4PwaRYnkThIsomnvPI22b6ftqxb3rXAOC
Yvis9eIzDC8s8a6H7/oMCPYNyvfo0BEFGo1JryIrHXrfRBskRHJ3YweCoA93nb5t3DuK4D0iR8un
JOuxFPNrlPevELP1koRJAoxtz/GOItz4uUkHaqEdwQf9dRCVdpjEk6RGeeLijxcilmNLJ9cqq+q4
qQdJ+q2PB09h2s4GOw443ySmtgWG0jla38BMB7FawcnnkRHXo1L1flkvXwaG4Vtj9hW0CudWBrnm
TgK3ZW9rOGGTFlNv86qEi1/cvvI0pH/2Par6nlFqMgbfrUO0hhJ2qgV/PxKogEqaaj/DGBaq+ZaZ
oDhCwvMGvmUUKyixhsnGZtZnHVBGZ97OhrYfqSzXfdoEBqtYYwgXf6MrxVDC9fjxmKD5xWChUVZg
I0rCyLLCJEqDEqSZdroE5TL7ZqdKvPz25+SKxqjGQfVFwHfUaVRaE1bZJfau1SfIjqk7x6CPU7XI
Wi22vydecmhWRIOk+JwD4TfEViP4PwBOHqTe2yAZF/qpXXtH0Y8vzaiJsjgqgFI1IGDAHEe2m9Co
JfGwW1EUBDgQvUPRmOuuHqNoLC313MB3s1rwEOjquLdTO0jKab/MEQjlnX0z2RIntXnKwANnIfkC
AXZx6NlalNSEdFvvpw1B1XG6csw/rf5RJlCcS/ByvqMIZ5loyjjODK4QQnRhW3WHFKFFBNdx/nBt
BjdrHOEgG1UMqknucrPiuuu+kmz0h/ZPQX+z6JK2L0XkldlHuQL/WRteDG9qcaAbP961ts8U4ra4
sqBOe4GU+25yh8BsUklUs2noaDz+F0YwwdG0wJWPBxCCjeqyo+4dpJAkt8m2LWASATcvHqpiGk7P
qcsYwdcbta8NZBKi4hlsqhIj33QOYC/7F4T/+yr+bCoVdpBjHZYbRtoNclceGMCG6cOP4DeTe8cR
bivkY1S74CbH4nI/U3Ioh/ESTkTiGTYvxdVyBMuuk7rVixrLGaxQzdswT21vAQVb/HewPkrN/4+l
vS9JsG4dglDIioy9T1nqBlQb3Pt8MaMrcAcTWVp50xeBPM1Gyz6SpCJXqU0gS9mUwErqLFArbFK0
L8q/df9UNH9V8pm7/h3NEuqlc780tGyBVmuHMvnj5l8iaEFInAP/PEeZP24RKxDhoMam20ZqD+mP
IVBAexumF1EwWqjyEM/c/1BuWNDfLWEZxE/KtSUxk82jtcIWTm8Sl13c1MBOqL43kSqJ9OyiK2Ti
UadsSMIahStkMTVaViNw8h8ktC71kDih+dggq1U9to2XzF6yV69kz7pTagQBljuv1aGOJzBAoOYN
2Nc6LJJAuYhCcjO9kj/lvroAyTAb/e5v1nsfZhfjwHxIxoJoFhTNhD1lxtI3RgTg0b6NQGDE+nAh
sq7HTcNZgQibl4NIgIzccJTqMJKbNIEAo54GcxHOuoP+zt2gSL8o/5snxrrCFDYyoy0zFb6wNr80
52rnsuuaPrUjKCZdECZmX20MkKljBM2Eg6UOkrOyedms0IX9JIgNixpH0F+cIfbmGnLLefXz/HmU
YfAjs7KZuYmasaiwQs391mgPmvPhgT/BNoSbxiyQV0kgpOxn1l+L/NKnP+cXsHmmueAD51EBwZlw
w0D9ye6NXEXSK7/s2LXSPxafMm8H1QouBYn/CBAsi+ZY1/+PtC9rkhrXuv1FjvAo26/ykHPNFFW8
OICiPM+zf/1dyv4O7VT6pgOa5kCfJoJlSVvS1h7WgnfWTB9Dqe91OSncoc8k+/ZQFm+xGQ53i4U1
BBnByA0vUHHFIt4GjUd7CCujQ8yJiPY3rswMjbvHUs0IR2IADekKDQ3queuP2t9Y178Y/I0SZGIQ
dBHu5S4jjtm0r904rdFWLFrwDIM7fOKs/L8wwhj21mCWSL5q6Zq/tLI0hB0Us20yJo2GwweT1aQQ
0h2ruzaufxZavE1IbWsRWVOyWjzsDJizgW7RaxU1oZ3GZBgxcUVvglz73auPqv/SoDBGQ7tUGz1o
8prayKKvMYPkNqo4GFGf1YCUvYISFVoVW2WyK6OjonavpyvWt+iAogUFWoMiS5Nw544x5ioosYCW
m+TLEEgbkkkHsR/2cbnWkLg4sBkUN7AoLNEVmQFKlbz9qAxbQny0imRO0Kfg3X9Ow3h3eyMvrt4M
kTswpkoS25ZNpUoKmminKXjQlc8wNay+OZjm16J/uQ24eAjOALmToyoaEuYdAMVhp3vFA7uhIqFd
eaWurRl3YviF4vu9D5SuGKCJ6dtV79tSv61Xb76V8ZxfmLPtNpWxJMjsmaWNHtT9QDJfiKHl16Z7
e95WTIOn4RKQG2q1Ajhe9lARx/N3eHxTz1QtLf1RtGscWYuxami+Mp01qLFCB+/yGFH8qm1FHx72
mI0UjWdWPPh2WEhPgwSXQg933oSQrulvSNfsiyG0K9NYsc3lRfz3E7iTLPG0uCoqOBWSeR/4+zw6
id60y81me3tqr8kh2MU/GyvnO9VJoWqZgbFqRfSEyoUnMc52Qyb+HGrfgSqtU8uJqxnCMxlMd9Ta
Q6mnP+OydstC+BwS1dYrFWWwQf0RBiBeyPyn2x94vUnZKjB6ADQh6WhDvVwLQWadY6qJIxbyOOgj
EJ/wn2gVfGjiC+SAxPjPQxSXgOwimxl1jY5QiJQBsO9t2XytiAv11dtjurZnQKC/G+qhcIjAiH0J
URKI1qoNdNiDZt96b3GhUmK+6+qb2KAQfK1g6PrmBRoyp2ctCB1cA5doWSeOqTH5jTVBAWuMlE2a
Zc7tAa1ZKzdnEuST0kxjD2CtoXr7WSEgUo8fzaivnATX1nBprdxYhA4d2Hiz4Qnj7+TosS4zqsGv
F4tHM38Ki5gOf6zLfQ4kzDYIG/vMHlCOOoV+j53o6YktQQCo8XC0KmuJzbWRcTYReG1YariOLDna
k9jW45NpPlbtMZ1qu6q/qUK+smYLkW9oIyKBDyVONHZfSQz3KIARhIm9mvK7JhfcONr3nWiZ9aeZ
OpWfOmPg5G1Nq3CtrGjhgAU0SuSgKwb5LXDScHOahcEwsSdwOQjU69+UvEEc17Nj0FBoeHcjBG81
8VfSdHYS3CdVs2JGS1tijs9dxB1SFYXI8GsShPtKCb6BsK1dAWG2ePkqxSDRW4vYoog2J5U7udBQ
XxX4r3BGUe+hbv3yJetW2kcWIXAyGhAHwzLyXcJgB4QnPcKtFfUayi7hh4eCubgiKr29v5dwWFUj
GoWhDSny5Xmk64MgYUMxpH0Mcwj1LWgdVkCWFmUOwm20gZg++CJUtretsX5HNcZ/BOCsrk59ZQAn
NHRRjH043vndr/82S5xVTVXdpoPAZineh16MLvu92L7exmCTwBvVfJLYMTI7jbxICwK5A0afPSfS
FyU7BOVRaV/+BoUxd8pgIr1iYCigy1hOKZYiEdy23/oeqAU3afl8G2XZqn6j8KVXXjgaoxgDJRW/
MfEuuXypqjXTvT5XcfuhGkrSUV4KNVhuF/p6CMVTNmFeh7YJCtoVaA9Mhad9oIg2+xpKffFTbnz/
s0/wG22DrHy8PcxFu57dv5xd98ZUpEqB+zeeNipYkSuUgN1GuFI5Qfrh4ornLHuKiGyM7Iqv3Pyu
3Hg7KKtA1kSz0p2TvGoWaqnvDtOH8qzb/ZtBRwqF9COO3tufcV1Wef4MFZxJkC5HZRjvN5fQk/eL
sLFUdGPuBzv8Rt5bt9gik3SE0kfmmC/CHzNdc5jy5YZQ5VJDKVrQWElxGmQnad1q7WpeXsB/h8WZ
kNYGWpp4gPDr11F76voVH3xxH0C27H/TxvBne7rNusmvDPz9dbwXtF2TfmrZ0+2lWTw2QFMAzT/Q
el2V1ypZVBljBAgErGg2uUMM4rwGggy72ziLUwWiQRlCvQpoyrjjKR2KTgKVMS72iFClDkGcvFJM
uThZ4P5jgqSI8/FtH/moQjt60nF15z+NrqMCqr7qtRakxemagXBGZYq+GaFgCa8vstf6Zyl8gTIj
ihvXSLIWp2uGw1lWjWy8LyjAKaV9YsZOOa0RfCw+NWYInG1lihJ4dQuEJPlihAnNzZeabGXyEkfH
Mf2L1UcZPwQmCOS3r+iyxbgdvCiIsf/NwXyc1FKESO0kKanz51Y2x+GWpwkaKUVeqLHk7CGNDyT8
i90y//u5ZcnjVhkiGX+/kTk1dKmyNKCQOkSjM709kCVjZjXOAIMi+lX1nTm0YkMkPAQj8SHsUHyq
7Kt+LSi6BsKZQO0Ho9+jetYSlJ9FA++qcpNMtm+PZGnHzEfCPmJ2hoUogRpNlFRZU7nLRBvtsBSJ
ySlYS7YsDwZdIgQEX2g35m46I+3Y5gTOKL4Lhd1CFt1YzX6yv4R3snBQ/gbhHDl/AnGHBuoybMv3
UbN7ZFsU5OMk+dCqa2S9S0cASlgYAS0yI5Aov5y4WtJaUkjYM4bWIyP3qGTfb6/M0mDAFYN2F10C
rfJZ+nO2MoY3FIieTbVlxpJPxR6RHjksaWVKjqAYB03QqxWrXhrSHJEzuNA0p5Blj60cL+WiyO69
aFhpzVscFOIncKsQpdMN7p7xgynIYCAIOIDxgQZG0Ntq7cu2XHXKqa6U3s3Ufk3zYHFcqP2B4eEN
BAO5XCoxCfTODxEZAqcpTZTpWCfeiq+4tI0U+NvgbdElUJdz44qUQZQhglJbOnKzEOXxU1RQFXu5
GpzbVrG0j2ZAfNN1OeZ9UBAAKWIt9ejpqtNnYQiLFHkFFdRM/w2Ncwy7OsvHNMctNAX11hgUiHZq
hdMW01rdwqInbKL1AdMHud4rPbMqi8mYig0Ou2070gZSoadmpzqmJd8Xh8FK7YTGluRMm71xHzx9
iawv8I1X5nZpEeffwP58vuP6OhmLpm6wiKUb6YaNvCTNW2dcrQC+iuGwFjZcHfgNbLQgHeNOD9Bp
dfCPB8jUgp41BQ93o30W2nfFb8Fn5yZgovdLk5pd6mSN6N5e1KsuYB6cOya7JAOLUg3wMX/1lL0M
YcIsLsFStg9CwUb1iD2pT4Z4SDywVaEOIFK+KrrARMbwf18SL7VMc6Bp0uDLv4ZyRksztOs1Wbj/
zxyhhw1i1IzMVr5cjqkRxETvIeULMUg6aTsjPQagqRCIQKOyoklhWq0xWDV6wfy1SBe/zf6ZIiSu
4A/BHPnryjc6knfhpFGBZYkbUEZY6Kn7QPA3sW6vxhoStxjSGI2qVAGpbGQLou/wwMN90ht/uJP5
AXEHVCqHsaKgkIq2pmdleWnJaWSpw+o+XhkO36FnGq0MnWlRo2HY2FNnaUZFQ+GByMkm83V7KH5m
xoNcPorS1g8PRXdndId0CuzCnKzYOOX6Y4H0kNEa6Ch1cvm1KSCatZXi19uzfhXJPM8Hq2tgITjw
HXF7neSVlivIm1JBMj8n8l0C15EeCyj8Skeadv1uGIqvYZx/B9vlRm+anA7KGuXiVSUn/xHcKaAN
LaLiYMWmpCEbkrQWQvBlcMjy2Orz1g7zfS0+pNDSvT34hTXC5YsCXpb7hnfB2UJVjVPvp9j/ZePZ
ZiScQJrgxFm7koNe2sDskjdByiUx7VDu3hXqmIA2DtqkfiiYdjRCijgdoYlKPEN0WsF7L5REPOht
H1pQMplogeI4SuJpTSOVv/8xzVDnQyIcmxmtMryrBqbE1FBHHCSDoYNAJLantNventKrEMoZY6Y7
zo01UTw801NgoMz4OyIbFa1JB808zWpqYqcBeF/8fhdL5j6DgwWFmBfBA0GLErpaF684WUt2dSGC
zjlyTQ6/tNHYAisiJd2T1D9OEOQo+qOqInOtidCwehHKL7fngG2ZuffNTzN3kiUE2rcjm2at1Kja
/lDbRw/ikTlZI9hhhZK3gDj7VfK4bMwCZ1kMnbnGPGT6Jox+JoFJh/K7n/7q8YhRks3t0S1umt9G
hNbJy9soidJEahLs1cQUXHU0nwpibjOh+sPy5MtJvOL8n/rCG0F1AClt7alu7v3hq7oWJLm9HVBr
fTmSotaZrA9bJxhD6oPxtfz63+aK2wx5b6oRxgF1afA4F3DqjLjaa91aiykzKN4OCHiG8Qxn7QR8
OtZHEiplra4UDwdHRKeCmp/y4IuYuH2+F4i4cmyeKck5PFwXIFtlcvIgfWcmMvMPNa8qlTDC2jTk
Q02kQ9Zse1wK4vAemPcT86eg8pgWCQ2iIxI7m1Z7Mvt9AWKMur0TlY/e+Nl1Oy8bLVFq3c4/CeKv
OAAjyLRWbMQujltfyt1ueSRlScGsSOiT6eCJZmrVQ/NDQBDdFb0m+jFMMQpJb68623ZXoCzLxDTF
wYzP3WZ6m0ueGkiYhlTKHd/XczsPUFenVP6ISosyAovsANqeQgJPclKvvV6XTj10bZkifGqQ1qFB
93J5+oqkU9sozPX4GhYjVQpikcH1vRdi7DSCWlbjTjDWVFT4qUb7PmtmQeGiKbFCK87WO7E3+lIw
dCpVu3wQLbzNqBZ8mbqnPF8pP7i6ZBi5mSii7AM86TJuVc4AVQRXuknIA+vN/eHufj38dO6efdDM
3F5Hid9XDAaVamjfP2tY861NvlAobTClofWq0ZPrUnqkmw21nO1KSNjkbwwGZLL508Hbxl7Plysm
e+gqkJF4sOyTfXLfTv/8cN2Te6KAxU/8cP7vf/iXDd1R/HTP//vnDx3qZPR4tOzt4+P283FrHx5f
H18/Xtfud9648alovUL7EPtpXBHEpCUqFL28Da3eqi3XdUPr/GO7Jotw7o2b76IzEARyWI6d1TBx
l5sIDq04hRK2ZR9s27VdDNqhf7HCTBZRFSFGAnXvK49IMdMUooUI89PD4fVgn765m68/VfrVWVni
Kx/wPJwZEucUoCtU8swASIfTCctmOWtDWVoYCUsDVgOoLxr8qRPmoHGuw4kB2Pbbyf1FNzAHa2vf
3hTnVDm/LnMcbiBoOciDOAfO6du3Hy8vL3iS0peBPiEpSXOL/foCaOfoWNvnz8J6/nzuKfvnc0Ta
LmC/rYSczowQ11+EaKdpgBP0SkGjAhN/FtQSLIVtl939DtNLLRtj31rWyvCv7j62jug8/A3G3Si9
niFaUTIwG9ZP3acNdiaQ7K29AnXmmL0al8rUtMHxZiCPfXkqiChgA9slclA2jgXsAKCxfc9OAowP
A7TZz9vLuzyZM1DOKfLNeGjrEmxMdkoVil9iitcKfcVwYyu0fm2+bh6OD8ejs7KK180sbGJnwNz9
0ZadHIgxgHEE5tR1Xzbv1t3aqbJ0pF+gqJdzqoPVt6gY2RTmFDSUmNGHDUz1y5qdXL2rz3YyGw53
RZEwQXXuGejNdncbereGoLAJuTIPFPowhR+Ex/nQmRLlmRCP/6zUQaegwXVax3Y3Dz8L5yesktnI
lm2DlduXv6zgmV94f5x7kyel3ok5fKqgHFHzQBo8rRS/2DayMNqgzK1XTJI/2Hg87sAhkCZRKgF4
KKXO0OLco6ZVVottLP1qI5Xq3quwWjO37EPh5ocEKvhAwJB/aScQL1AyMsCl1nq8YPdRYljgPDTu
Ev1eCUOf4s+fKiLsbu++cyRgvqbnsf4Ly0e1SdxkROsAOw3PLYgI68SSjMBqopcpO/heYEnTrhW2
SnFXtgPc/ZVbauFth7jAv54rN9WdJ+tt1AI+i1BkMe4h/GRl0c+VQS4a0AyFm1sp8bxIH4EiNNoW
aqDUCN9N8MIa4vvY6TQbIK8m7kKioJ0jghLpj2IYLOjIW2aFJ0X+/fbn8H7rP1OOGjQEgaAWwDeV
aVHuk2CEtx5E31L5TZ1ARzi64viRdGuJzHMw7Xp5/8XiDtfWl4mnZTICMNG3UX8PpZYarXlC3Y/V
jMQuk1PW65aUpXT0N7V30Bu3k0PqjYdBXwlKLQ4bHfuIBMG9gvLrpYHrcYHkvYBh66RDSCqkddrS
Kn5RzR9ytfokYcfq1cBnaJxhoW81BQMMBt5N1VYX9mXe0kByp+q9VSKqqndiswubjqLJhmIFaFo/
odl25V22vKlnX8EZXlMgzNhE+Aq9evO8YWcMuqv2Eh2mkx47ov48si4YY1xzzRbiNHiQ/Z5rvk6M
9XsNUKuDwUMbrdCOYVS5Y/WIIE2qulH+GcQ/orVC42U/bXY9cFMeK16aThKuB3aPx/Sttd5ea6eH
3w72Z7t2OtvW4b5QPGlU2uCfBP/6NaGD1TiDBb4yCikfuFH29vZ+M/nZON+Msw/jVsHIgn6S1X+u
YPbesU+/f3Hx76cTnjvMqWK/4Ff8OOL3s8+DGw0/bOZu3f6oc2PV3EC5j+K5VYTSK1vx4qPOn+ba
/7yy2Fewb8FPeO7sx9oXKPwWYV8A5kCQ3iL1h/cmNy15biaaytTsGDBefucfcGWf6FeM/s7aM3fW
fnTXHp9XuIgHgyNJR/0t3tRXepBlXAaQVAeuKGXoadPDk6iNK5HKc1HTxfRyIJzX3ESZEAWGgsdJ
Tu996lOkkayO/sK/TXTArz57WTsYJ8VwN8cH62n3tNk5dL+3Pj8fPzAdOxdu6OH18bB9tB9fXw+P
25Z++nZPP9ZYs/ijkUUv2GTgoYuaZJUvStbAx5shWxBb0ZSCBQTJt0KwU0QCOpD4+aZteOqUOVNc
6itXEX/9AphVhaBgH70VKKngfEbDE8pxUnvkd+VJtNQM4IrnyYdkmsjKWbgIRRA/gZSWiuY47m1R
iHkiRdOAMZrfM/2XCbIM31gp7r7yZs7jQWUIWDE1aAydXf5ZnDBAZW6sMpBO/xEmp6Y8Sdovw3hO
zbdanuwh+zowErd7Q7kbpBWTu35ws8mcgV+ZXDhquQfwMIYurDG5Yr/NsodxsHLxbqoPSXFMxdxO
/BXgxZmd4XIX6zloksvAjZMQjR1B6JZmcxoRwF45srgrlZ9c7nw3wxq9OR1wmrC3vfxYDSlNAlc0
1mgGFgeE9LwMW4FAgsZZZYmmVIGRaFnBUFpesCNKTbvq9fZoFkFAY4SySBx/YBO6dEekYtITUsqx
NVRMMP1Zr1x5/PgbDIVZvSihXInDSPuogr7tBIuAglCi2Fri07F4/28gnIsXVIE3VWSMIeHrGbET
TBkqhhMBmbfNOKjJWqz5OhTKzByCuv8bFPdsLgN5KkJVRBWZiqYylXqGDZKQ1vwaNScz3CnJTmi+
C+KJ6KdQsyrpD18MZys0UauC3gq8RE1uTonm60aXAn6CHNUUJLSrC1fsVhJ5zJa56wOD/BeFn1S5
T1UBRWaWDAmT8GEwvrfELSG3JZrb3PyPQ+JmFE9C8HaVGFKP5178xCg09c65bSX8E4ifNnYpz05G
pZGE2K+AEWch7WWB1vlL5B3RCbNyzi/c7hczx23eKC+8ysgwc8Rvn4JEchp5TQtq4bq8gOAOWln1
ujJu2eIIWJB+N6kG9XNbN+/aP+5IOhv7v3bAna0jGlunmk0bCCpoJxz19Nlbc5yvBSo4EO5gLQWi
Ra0AkMyk05v3WVNlO/1Ifvi7fBc94XTaxC+j3f9YYwFZWipUUaJXXTMYdQ3nACq57pVTbsaQESE0
LN0cMi23rW7pkJ0hnN9HM6sT+jgf6g4IOvGoHqS0h9zG6HkrNrdk3HMY7kwos8AsmpINhBjPyqQ6
A5z90IjegvHx9oCWzgU4zSiWYzpx5FzgNRtQqUcEmTa0o4zFR5O9mOE2NVDtDFZf7RD2m9tgi7M3
A+P2LOicBYQPAeZHMi3DwIpAHazXf3ERzofEbVhvyKB2NAClbXSqj6+hCSdilT+cHZj8gQr6PFaC
rEFIi39sBGGWin2D69bAVTh0PdVCV+h0MMC4VSk7RvAcmd0WdJyNcpc0P/9iIv8FP2d+ZquG+F1O
xALgWdrRSnZMdgaSldVa2k3IUMGBlwkkyM/R0xmIWmPi5DhPLHn4Yhp34bQSP1myBni0LHSCqrwr
QvRC9DK5Bom0RaDcpYAoS+toQlaKIK4TgziLQM0BkUc8DFja4fKeGHspQs4aKLWoJNRDW8JbS6Jg
X9TGtMUpkhZUaaGdGamF504KHnB10AXgJStqx5QLwSJCW6IrtSqdEEXnJxQWeW4WB7kE1Zgyol3S
dMfJMMTNmKFYBEGDwVZ6T5KtQUVdXJQEd72c6lY1kgj4ujfRUYfo10E0PH/TJWaJrL/sHQ2wKrup
OoybQop0OrYEq5vFOvXC5IcutYklinDs9CHJNkqfvBK1JHvYpecqTVxv8riXrDwepztfBjO7qXey
A7JTEKZ3sp+JtNR66TA0Xd5DgLsFM6JZK7YaaINdIxWDkJEWy6e6bgNHr1E1HU8ClF1i3bDydIjv
dLWqj0Iq6yg/koqdL0kHjUwF9UW0KoxQdUXZmdJYfZp2D0qP4lPw7hwwVGIZJJapkKis541IL0MZ
wv+Qy/wQ9zmIZsKmf+zastpVeTcdokKvrFKW4qMCmjjwYBJzeM4SkRy7CuyOZt70uyoNtZymktns
PEkNK1qqmXYQ1bRdDXaxU5bb4qwCW4OUr4Gmeb6XLfYHrxNCGWxckIizdB2CX8JYghU001PaFcFH
LUNlHNwJ0Nwu/eBzbLzMyYlSrWzEq9tAkwnesyg3Y9sED9tLEzZCXAd93KYWAWlX9mvqTWtoZfjf
a7ebuohkoioFJOts53P3jm56flARINVOYudbdRM6kyvZybGTabfV3Leegi33PqTmHRwucLEivpVb
74GjIBhh0OEgOfEuuzOge0K3zdt4DN3uddp49LGwvVPgrJz0VycUJkZDLZ5qqgj6IJd+OTFg9kHp
sQpuGCLuzDigffvr9jm7DMDSFwqKd6/e+HVoIE9foiIeQqopePu1vSevcbUsYqBTiuWdEePhWwr6
OMn9xETXe19nZkhDmCjkWsdW153bg7mKnUPngJU/owqZgUnnwvnZgS5OtVflI5CKYFNnd5Hi9OK+
j+203PgJYjKmm6dHUlRUrN7Gftf5b0K5lZIfK5/BvLCLbcV9BmfOceSHfjTAyOJXMAuAuOhHaZfW
ZP1qN+ys2AVH7SFwDKfdkrtx5WWyONkQdWV0IkjS8K2DYZ0OnWgAOzVQep4+NlJh3x4e+3p+dESC
WjdmG0U0fD1Ebwptn+Uh/nZU/mtCuPVR5KcH8grM0iQy6gQ89iXUd/CBIV8jXd1XsMyOINvsTOg6
/xS6qo1RihcjESKSMkUTXj98JEXf6pYvCPoaF+5VNoAZFFLr2BkIUOFc4lZSiSOhSiGNjk4L75sA
xZ4fA7G1yoUaSEaVlZt8aWJ1KIkyfSDoHsnMIZtZr1nmfqvEXWrp6tZUvpUSNfK1LMsaBvdwDYwU
z04oWyBtRmN5G42gg45ebhvI+UN5C5kPhNnobCDwhrIg8jEQdnk5Ou3Q/EC797d8kyKISz7yja5D
BsxKLOE4WXvtY9xKu9vfsDhOREl1FFUzM+UWDsKyOQoJ8AmqPnyQI/xlJ23DleDlGgi7bGbj9FMB
NLIaQMq+rzdFkGfgKi0bNDSpa30oS1DQc4IJIvSv4J9LqBQa4RNp2ckWHSf1vhROw9rpuXQ1ziG4
N62SgQBJ1AARyZ+CdzSFvY5Oym5ak0FaxJkd0vwV3AclkvXAqQfcmaZ/8sPIisXeIsm0vW0Fa1Dc
jspL1OblFay9ClqET0DjVKFWGEGw4vttoMWDYn7zcPuqKvUAxyKQJvN9ArvRGDx2xregfMYfWNhk
YrmL0alwG5Ut+tU+mxk5ZxReHuuCn8E7SF7q/I4090hSitF9+HwbZmkWUXT4ey9xhlEMCWrJJoxN
MO/jWqWm7HohVNnW2BOXTnywnCtMiAscw+eHzmw7qR3etX43YLXe0twyAiq/R3vvafSp59we0dJu
0iEHosNJYAcV+5IZUtHJ0iiLQIrjrRFtEvnRWAsRrUDwcRS9l6apLrE26Btru/d6uivWKBWuetPY
7TQbxjm9MRuG5LVChQuQ3U61U9OmoUZB25ZCKSOPnO5gogVQvUe7mU6Nu/7Rs8ydjqcVFTroZdLb
U8rOdN4WwRJuMN54rCHfBFZkadOFREqtTPkFeloqDSslRVdxHAwWpbbMs0NFKWLJl2vWjRLo8WSC
NZPRr7yZIFycYlfLhY8Q1RcIj60MaGlzzfG4S6wPMkOLNOAJPTo0smPjV7TpDr70nP6FXjnoqSBw
gv4oCdEC7kTsJLXyphR15zma9zoxoWb6qzETtGs8d+FKmPy6OBE7GcpFKBVEFwDSNZzth0nst2GF
vsTRUq3uuVdpilKSkvav4aHZKW66n6zsCehDQssHc2duWry2bbTCOKC8iFau0OvcxOXn8LSsJPfi
rBIw9uxobIiVvfhOfPK2VDgFB2UfPotPt+10FZCbbL8fS0g8Y/yIoBq7kBq2/9hsoSn6PLx6VrIr
Nh8riMwyua0xn3GesHXqU0/pYiD2yMNRAb250DN1HyZH2WeWvInt23jXVdHclHI7JWj73khL4DV2
c1SOaCw0UdwBapp71RK/53c+/Uoq+w5LHOiIBVHZvf0Bq1PMbZ0sqHJS5+cPqE+17MLGiPvT33+V
DcSHqNjQlq5Rppyzf5ezjPJG9K2jDQg9imhiuzwfND9pM72DAB2OCawteNZyGYU6/lYLn4woQjP2
WyGN1PQDS5XceExp2W2R4340/dKK2zsivvplTv02c4QqsQdlZVaub1H2fSZUPHB+sRacy+9TSqPw
shTfp+Ud9cQXP7LSkSCitUYWxGb3YiLQiUuIihoBDVwL6Pi5BKpNYSJ1QFAVWMa1m/d6ZwWZvpbx
XUQx0eyL4jD0FPFnFjT5CpKFRmINpRHvoiH+iHVTXfHfrjwCDAVsPqg5wZtIh4L15VA6pfEgBY6n
JslUq22VUyKkFlypnkXwlcQuxO20Sj58tVAAZfWyoLNDL6TEF8lnjaAkWprClSO/IumlRuFoEPg0
yNb8nSsXAUCmrCHsBRFrsBZxJzGomkcSahWAGvKs+/59pRQvSNmvHLELK4VbE82KrL0UGRDO8LKm
HBVVyFLw/PjviaE+Jigcub3jF6YM0TtG5CqDhgf8G5frVIV6XqAaHhCJiACuClf++5RsSVI5fw6k
YXUgbgsNVYQtOaDBSPIiUUGgWDyS9GlI3XR6aNIft1EWFoZ19IBODVVPKoKSlyijhudcmGt4JHvj
wwjG19ozEc7tV0I1izCgqUL0DftH5dMPgmDUEeJZuIk0zdLFGgeS6uTJmozlEgwie6ARQV8vDiBu
E3lC2noJRCCsNPKoUf4SfJlm9RoJwJKVIQeAECVqQKD7yJkAOvriaByBUqilNUYtxBeUlat7GQIv
evBOyKz26XJZ5FxE8YKWZVY5+rui7kHR2BU/by/9kiVDaE5C7Iz1b+icgWk6miQnrwBfBpi3hsdC
f89Bo6AC6zbO0liwIOj/w4KwYr7LsfhqNUmyVmWWmbfHXjLtNmmc2xBL6z6H4J5tEWkmxHYBURiC
O4XVMdLUD9/8c0UCEQZs4B2Ckn+EA7lTzAQrdie1gCHNU5j9mECZYHhrmQo2HdydNgPBfXA5XUlQ
q6XWAURAQUdR7ApJcxOCOv/waWhXzsvFefs9ILBWXWIRWfYDVERkVgBNtNycdrGaI9yf2reXZ8HS
UMuE7CCeoEyombPmbPDCZmigAI8jyPKHnCJTRD3l1Rv+NAsJ53MOxExx9kokoRCAsAFAHcqln7Q2
9HaIaA4HNZFH9/aYrt5ogELVFGoTNB2cCTyP9agLSdcxXluQzb+gU8Ayk2qkWo1uY9M7eqKHBnvT
uo25sFywctBY4aoG3zTviCRZntZF0GZWXDUUWSM6JpHlreVJllBgdkhg4C7FzcOtVqh0PQLuOBdk
odtnjfEZJmRv5vWKw7NwLECHCj4P6u1BYcizQMTIq2ZVjMEM5Wgp0lOOdOXt6VpD4KwhMmKoHAQd
BlKPm6RXHN80VqxgEQK5eywJvENUdV4aXCOGvjhIgMjy6gXMwY7m938aKoehQdvnfxB8D8wgeFor
JYBINOjjetqPXIpezNZbiTksHDtgbsV1xhIpYL7jRlILXeBXxpQhJBo4UVrSPHiYxm+9oFMUt/zN
yqA+DsySaJBW+bUvlVydwg5jGgSQQdTVMZ/WWtsWrXgGwS1+h3oH0hqAIIZvZX4HqRXxUdCHzW0b
WzoGUAOKOhgFvTLXctamF/qB2GN1SOJKKgFPyUNeR04pdHZKnGotpsGWgbsd4Nii5Qw9wPidd6Ty
EP85zbXM8gbvKTF/6ulkK81HGh1QVCQGBYpImpUhLlmGosChRskyYqN832WYdH3WjGNmhd5DTR4g
tSop38TxtZXWyAAXkZANYqMzZDTxXe4mhHLGNg+lzGo77w6aWrZSxW5rEFchPVXTZiU+tLR2qD/W
QAYvo6WdD40mU59lvarCRMTOq6ipFNou7jxpX5hdtVUTrYQ+qCohfVO83baapQsRDTBwvAxGeMdT
iQNYFNKRBWbkR8mL6ITOQdK8NajCuA20tAvAuqCABAOXOSb2ckazrPN0sfKxdtmvKPumhzL1upWT
Y3EwMww2zbNLt45aULzneK22071fo2tK96xK3pjZaP/FYLDP0APPEl288EE8lK1vIFhphei3Z5UC
gtBTVFCv3LKL45nBsD+fjSeArlXh6ZgzSUfaHPxyIrGqYav0fzNvTOkZ3reMI55bG5/0lTq2YWbp
5t4LTnpognRqE+Po/Ytpm+Fw60OEGu0McYTxoB5amg6C4k7CmsbK0tYFx8bvwXDXRxprQm00GIxX
uaacWxryoXJ1qIKnINj+p/GonIMsQkGzrQSYQa0i0Be/9BqMOv5zzxiP1d/j4Q+9hmSIvWkYDzGf
s/YhLt5zZXd7HEu+A5Ru0NfCdAUQpr60M9VPuihM4ayGnriLOrIzxnLFxK5zdXAewGWGRyrLpqLO
/xID5ShgIVFwXchaAV0EqUPIwr83BfXgx/kh88fd4LX3ZSFupsJfcVyWTILgYEWGCzf8VaPE/yPt
upYkx5HkF9GMWrxSpSwtu19orYokKEFNfP05am9nMpG8pFVfT9vM2GxvBaECgQgP9572TZ0keMPq
cukrMQMFlnZUhm8pRLW0lTO75OcsA8rpHHqoX7DC15bUUdblpdc0Y7SxGKk8K5XH20rLzRUvtLRs
KN2B1UWD3i0ipvMpBcgwLjMHw8qc9G6sydvQk5frO+OyWQc/3/rkjUFMYSLiP7dROLUx6/wNCPGe
MGXWfkIHA9p998an9lkN4NxrXTd3SLX4+UzMlZ255AEdvNbBmYPMICT+zs0njdVlwFXihBkoEzSo
6jIQcFZerKwM9DMhJ4Yzp5b4ZJ/42k6hwJY7sGSlgKe6uQJ1FpRbxwb9p8A3FW4Zl04ZmNNsIn8f
SV0aKk6hfDO6caQQHVaU2YsjwOmerZi23xgKZ1Bzarq2gy5lUR1UpIPvqDxMW1rIuPx6sJ/h1u17
1rk0URSCBhGbfKsSe85v0JAyJ15sKDS5R8HeGW4cvcsLHy/OZKf35ez4lklpzKGkxWGqJgUkA4A6
AukxkIMmxX4Rd1Liwi+VUOMsWOa4sjk1ky9LifNq9an9VqD9wPFBNts9pbSY8k1jU5ttOhzf0U3H
fupvVSdlU2jUdjH6dhtDsolWRh2BcdQy/1jy5JhgjLLoRz6ljG6HDnFMWBh9hhIXi+anaOqgJAds
bH0DacPqKWvNuPGyDpneQKvb6T3RAOVw1ZTY5copXNs3wrbtVSPFj+XPbxWJpPp2TO8H2qEP58/1
88F/zsWuseGAOTILJVjBjjPWilXz7Jik/VY7NMwDGTtO/08jQhgwq2Wj2BEe+CYa5mqVJu6Q1A+N
o3+/PpjFSUM9FCV6IB9x5M6PQJoNjeFksNPpbItF9ydDeh9l5U1G79J1U0se2fnXlFiot+NBb0Hc
i0xcCkXD7inPTc9gN0UU9tMaIfFlt6ON9IiKjL+JXCwaSIWrx44d3NINxSJBKqIHAV/20+yoq7dh
Mz82rEQpew90qmtB5b3baOWaesXlJjm3r57PKzVxvY4x7A9J7idy55O28XVgwK/P6eV1ADOaAWwF
XrLICQvDlLq8no24g69UsqDT572u0C9ntWAC1yjKfZyfQCyeRONggrStKtEJo2gPhZqNnlRDxAxp
KWllhyzcPNwWOgJNsEABgCC4/kiZ8kLJcPMUFL0WoKGb3TYbXEMGI+B3Gn+T9Ee5umuUrwep53aF
i8DEI3o2NayWZcVbopjvXdKHmO0vx44ww7PQXFwJxRVheECsl02ptTjUaLIAc74/VQwiSGxlUyzu
PRAVYQ5RXEH25nzvFWgAw+7nm6L407SZBzCEX0orDmpx550YETZ4k2Rt45gYS8F20oCekTX8wJoB
YbLSmkXJXGAUmnJvFMQ11PHLTxO+HP/Ok7DqjRP3AIFiCDEbg3YuX8vZ8IjBVlwsd6Hn98W5Gb5c
J1GGmjZ9J5cYSDceuuGdlEAoTzvJTKGi8VSrNfiq19zCpVcHeAfPewdpIeBpTcGrGxJVITyK7GYL
vuOi+GW3ll9JN0RfyWEsrdGJHZFLI8ma1El4SliJgevQtbsi1fyve7hTE+JmnvJB72WYoMW40eps
36prENaFdwqmS4HjMVBZ0XG1n6/QSMc6lXm2bsBgXhS9MH7jk6zZs+JRnjdpQistyMdBl9yaTPr3
3tKHA2Ekmv9iR55+iHCoRnDY58jsoyKSlw+mVPyoisbvkT68PqerAxbOllK2rJ4jTCrv6lHaZ0Xp
/LwDPehDAibknu7L8jix4LrVxc1iI9eA5xgPAwSjYFTM6kRFsjJN7SgkVDb2SKkY4XUrS84PrWDw
fShTIDYWrKAJP5KcRMLQ2K0tqSBoeqiLdmUol6EMqKjARmkjewwYpZgq1CCv1IFRoII0zRtrHgz6
1oAnycmfnL72vjweuA9c7ZoiAzEualOgvwnc3x2tvLk3yA/TGgGUq+JSvevQe/Dle5B3uKE/RdXQ
o6Qj4Xp+EHrHztu27XKvpM3egnz3kNYHFW+A62O6cE+CGSEnFCGhPdcmGunsCTjKKps8RWvcabAP
Y7HWWXCxHwRbgiu0weqtQ9Ml97SeumxM0al8b0bf/mZAjokKoo37VizExEU6t5C+QP+hQf70LfGU
ioMmm/uR6V8NxwBhQKyH9zGnk8UmP1+iViYD0xIl9wwDZfmOuDV6/4yMrizRxWHl04aUBjhoQHho
io1i80A1E9pruefEo5/bIxjZVxI0yxaw3dAWh5Mq7rW6VngPL+aMNjFk3Yj1kddAjF9fmIuDyoeB
aAvEu7B0USftKfoREAOA9ARME3hNe/38bHS2r6FTYpierxtb3NbAnVn8cuDiEOdLYw5JTxlLMWfj
oHHmrF1S9J2XQvmUFLF/3djS9CFDyNNrBrypmL/F89kg44zW5KJO3NK+jYqHvzCgQOYQ/XvAtIiX
YlZnGkTEMBqlkN1M2inzy3UDS2uDgjJS6RwgDmjG+XTRZHYgF53kXmEcdMg7ObnsxXH6Ghlm0Fe7
68a4SzkLwrAR0FoJEmhsB9Q+hGuB1mqSJITkHhm73TT07qy9w7n7k3Jkcu/ma9DMpb1wao8v30nQ
N9TxMDd5liNPV/8w+2BE57gemeAuXME2rRni/u/EUFuazcASDIyZgOrJiS9XxFcapJbo5voULq4X
lLeA4wcQEQ1j55ZAPcPifC7QS5RUgzfmlociy60zxcBWdtJ27r8M2+Jrhu4ERYb/4cnAc4PD0LOx
G2CwGhqIwbRYrYL9BNnuyk7nV8DF3kDmFiU/YOohsntux9HzJlUqtEmpbPLM6Eh4TQx6lk6+6+VX
nd1G1UpmfHHRULRCEy7YjkGyc25RT6sZbAAYWRzZ9xZo9sZ4n/YbQtY4Oha9BLCp8BDglbqIbCt9
SCz4wNyrFWDKtSrdRjF6x69vjKUrFkjgf4wIUSuRrVJFYgeePJduq/aHrJXPVrFmZXEo8Hi6+smV
cJHqmC1nYhL80Sz1fzJU7pP5yyU+vuFOTAgD0eSKgukaZ6lXGFgYSL9VnRaa4G2xcpQW1x/FF6wJ
uAjx8jhffyBwpSKVYMgqgN1JEvZW2fmuNNPazWL6+y+W58SYEG3RQuv1mMIVkdHwy3qr4x9sDQu/
sAeQIEI5GUEjOqjF1WkbldEiwh6wIHEH4lTQoWqoL689kBYm7syMsEI5v+WRQoS3g4YH6QePQAas
dmRXkd+/PGvAGYGGHPTqgJGLT2gzBTB1GMGVoLX21khAS6C+0oj5f2GFY6ARdIMuW3wTwdNUdlUM
uANtAulBtMAD6QA44coJ5ftJ8HAISrhSK3w3EJdiEFz0ssMieLjSejHbYqcGO8sJTDlZCU4X7WAT
oG8SKEKM6nxfy5LZxHKNqFHrtQR6sNprbkpu3qPSkTbzral/GRzPAb2Ity2AeQChEF9HsWVRy474
S6Kq7+Wm3ypO+xdLdGLik0Hz5IJtWrU2OgkmQMThmzowaXVY1Nvr++DyRc4HAuZHvIsh2aCLwG7q
GH1XsxHeDXmFAx0g1tCVKj3Muf6gZnH7IJFh/CXhovTbZAbzRwPKoMfrH7HgYc+eFsLhalHUiFsL
KqtQInoAK8ajVq41ry25CSC8OIAVVCooDJ9vEF1KxlofwINhVd+UJEzMQ9WtBERrJvgoT9YLHU5V
F48woSUGNJYlH2X0bA2luDhVJ+PgH3FiJEcto8OjA8Exy4MEG6OrV47S2jC4JzyxkEKrxkkzDCOF
znjV3yXRW1auwAyWRvGpyY6mCDBPiteQNvOMQ/TZWpK+SUoetG29hqpasoG+TzyKOf4WUP/zcUSJ
bDAdcFVPg2r5vutZ4cWdslazXnQ8YLXkCRIVHluwMtjIqhZ80QukR0rrJkeFB6QJYMBwh3gleFuz
JRwTUF/QtIJ0nKdWcUjZS1sdNW0jgWpDR+B4/Uiu2RLOS4uZS3Mb+0zLIm80oL6mkVtWhhW916eP
67aWdhxc6T9zKBycyepG0wHlj9eOeFIWFX1KMu1mpEa6MqhlZ3diSTg9BtCDqIJoiErVPxU96uWO
yKlroGmm+kON3LW7vbHG5r4UOeD9xztb0d2viQ0tsl23GS0xk1L5LLXbkkhhEyduaq2kgpZWDPhl
Hd05yGvYIpmX1erTEFc6j7am0DLqg042pA1tKdvY01ocuUSPBwjzP9ZE9q6KaHFXpwb8UHnXK6hF
U5CI8zuw07JQ16YjTcJa8aE2nT6D0CDSQtlyyX3tK2RzffcsnXPcYSg3wLFzZbvzc16mCso1JsZt
WG1IkKc38nbl4C0tITDbAAojaQCUprBtnCxKGqnDEppy7oC0aFLB2jFbI2SUJAmCoLmWv10f1JJF
5F0h4gKoFPIsoluh0qzbZYSXjZppt70KgIbi1M6Bpo7uR3H3FwSRIJvmzVDgn0DnsDCJ5pjYpKJw
liPY7Ep0X3VxeH1ES9vz1IJwyPWJtfKYwEJMzCQAlChMJnNTpbpvJ+2dmcZroefiYT+1KKyaTZoc
xAawaMcFNCtfVflGH3dlNYaN7bPkJQOhV2mu3J7qQr7nbCb5yp5cnxTnbZRUrJydAzazBTrG+DWE
ZtCF+gP71QIgY3uJV3nyfaX45pME6ndQJTlu/Gx91/bWQ/GMcpmbrBySxdlHEwoe/mD6Rzh+/lVS
hPpA1c5wQiiDyFZQTU85+92AqrMAWufrK316WoQZ0PsuU/GeRdwKvCrNfw39iz7eFMiBqlAdu25r
8fDDp4L3Fl5PF/v4minNuA4PiOVYjx/vhE73VTUMRCJoeLORL0G9xb5oruwSwqrGggljfnPIc94/
VuZKoXZpdfBxn51CCqjLxJ1aaQ01uesuNP0eenIHOlr3lp0EuZrcznr3N5MG1I0JfCKwg2IRSUaU
2hUOfDcbWX9QFMkJy0p6ub4ySx4MLvMfI8IuGJASMq0eRvKy9TX1R8kpt53d+GUcEV8eHtGj7rzQ
L1rbUzzIBL3QTS3dSZaDpEb2pHQscy05+XV9TIvrxLGreC0hOS32WRJZJk6XOgiKdBPkgWYQN+FQ
tl5cdu/DpKyc2UUHhqwTILL4O9drPz+0EKmwShBx4UaXo2/dGG+HBq31U49m1QpYpvkuctAdOzhA
maYrb5mlc2VDa5o3P3B6OuE+gFbgiJpTgVllne6W6TC5Vh79+fp0nhrhH3HiKo04GUetxPgkTfLK
Pozy3QhnGBdyQAFAv25saT+eGhMms8tbe85iMIE2ahum3U892uaZA+bltRr3QlIXtfx/p07Y+Eyb
So1BcNKDzm7iEnneEYPrmOd9YPfvNLVDbaoCCeDE6wO8xDDhJJwa5rv3ZDptXQKBCZ/OAiD0sfPi
PnehEsTsp6r8sO0ftD4UTQ048o/rhpduPFtHaIs+MF61E2YWebEk0zXYTRSyjS3otFfRUSVPqHYR
8ycZVrzX8kL+a06YX2Iqca3qMDf22Qu1Bp8mbB8VzYsEXpzrI1s8BYDxoXkXvhJA6/MZ1cloAjpY
Y0bzzh+iTd3U4XULSx4FaE5T45ABjhc/t5CkaODVU1igxVMD8aNKf1QJ2AiUm2ktMlk09QkSR00D
XalCSCmTSB8GQjFvUeyZiF1JWPdhR18T4+H6oJY2BK9poL/DRCpTrBAyu0YVGkUory39wglzdjtk
dzGjqKTsrX5lOyyt0akx/jEnux68r3WcWDBWzhnUdVHDu7H0cu3KvJw8BWwEoHHAGnE5MGHy8Cgg
wByhRaubKn8uLReRv5vOla/Gr6VUrYzpYotzvUuk51FoR5sgOFPPx9TXmVlTMH+5TfoyKOEUH1Dn
gGxQcH2dLsk0z+2IKKpG7yVgRWEnh7eK/e/pAzsOWwSpXvJRHiD+ExZh/UJX7hbuD8Sc8OmKCaPL
Mkb1QsGKMeNFsp9N8iKZ84ozXLSBAwXYKBYOgJLzGVRaG6oeBOfKaKG3hCaM3hkCQh+vT+CaFfXc
SqwD+DqDrcIj8KuSBuUN+U4ff183crn1/sMh8t+hCC6iMcF4k5QwwrQ/lfbYIdWjKM+OCnZKa407
cvEwAY6tI10B9XaxPFhYJchxZqTRC5JCCWabJ2spmMXRnFgQjuuMcKWfKCw0nWRDCNo60Kk5pn3r
p4p6lyfRigu/OEpIzMHb4UmL4cCN8yU8cQ8J7/YmNtLbhcN+yLrMXKORj3E/7KpmTdhtYTvAFjhY
gEBGlVr0e3SSsyHhtuRIdu2BeNoAtuyvM6RgSIh1ocKCfAeaQ4XzkxJjZsSWUSzUCNLZdGNlGYhE
Z/s413Qtbw56ssvjymcO5M28QgmK/fMZzMpJ1ZmGFZM3ID0MEJjJAcSyocd7c2j8w+Ggbsiu4apM
Bf7j+wG//Xf/cHN4xx+4wb/eHAa/PvqV+ynw9f75B/FHfagp+1zTlP8FYdObd/87FwHjEqefIqf/
0TnlUqefcqf/q7wVfPOgoglZyyN+5ZDi4n95XBcs2ASbDaS57j/VwgLohUExTNm4x18B1xDDH/v8
BxcSCyBM6+L3f7S8PmXG8FM/f4h73Hj4gx7/f2yObp14+a3z0vtaoN19vKxFGEtbBsTu4OfGcwJv
Cn5cTrYnIAGkK7BN8DR6k/LjPDVIDK4k29dsCEdOMaWx1WrYaFoFmDfkryRtK1Fte91PLfgOzlH/
z1CEbVkCz5xrFXY/k8DtLb8Uzpoi1/WBoHvwfLJSvdaUkmEgKe73agICvN/na+nEpQQOkPIovOr4
mwOw/LkVFeVMqjVIlURqJGmuOvbp6Na6ydDFNyvGG9VmYJsrSit9U7KsRctWEpn2o4T/FAcpaSV7
37cOPOecayAWrAst5qRoRYJn9mTWuseAKpl9Nki56jVjJVs7zbaRp1JonVubKctj59i3kkNDmya1
vDO7tBhvekBgQGMGPvcqAJFArq8EHavRgHBnphFvwBoRDSDFOT8+FB+yl0KhLZUP47e32S92L45f
rFEXfaalz6IBHoPgN69BYt7FMg0Q1pIMOlXJZY5L98YvdTNv7Bv60fnP9wCMzHeJ5cux37jkRT6Y
wfU9e/nEFqwLNzh1WgQjEWK5GWKrSVC9QgIRgNAokDbq21oS7jJp/mkNHdzod0IELr6UqgJoH5Zj
rORIP+irCsL5/GDulM30WL1P+8bFO+CQya6xsrQXly7s8tyuxWFGCCz5wTrxMkpkNEozYZQVED+m
4Q+mW5BX7ELIUK4EXotjhPw2aFrQSoPauGCrzaKhryWMsSggRCwH4FSjm/JgPObueJxDO3Qexu20
IcFaK/aF/+GDPDEsvAsLdUDztQzDVo33Dalcda2teM2C6KwVvYzwDRKa7l7yPHHlYY2945LYURiE
4KslC0J/EWpvLsNWcNV9Her3nevGxzYGP6ftvqCAtHnQdsb92lG4cK6Aw6KxCKAwixfIRFosdaoT
gzVQuaLti1IFtuxPzuv107YUiwEACXQvNiHQnYKDaecpyWIFac5e5T2ju2Ys4Fi3uRGvbMKLsSBC
OjUknOpSoZElcUMVQDqm9mBXLwDNrhyqNSPCPWEbY+X0M4yoJaRbcUWAt77pVmQE+XqfecfPkeDl
iQQ35yoUTpOSGVD440yP1aR6tnW0atXt2tfZeTKR7ey+XV+gS3comBPOUB3lxtRZSNpG6BNzoMGi
mkGr/+miQ9Jmrqrv5Gw/jQ8rVvlMCYPkd4CK8Ace46KpwVLGCs9g0IVTubqR5+HQf2flfV+W26SL
jvIMVl5IIsfzI6mbGwNq0ZAo3Vz/hoWtefYJwsC7xs5R4MMnsLyBw7KGTUrYTo/n3gWP2+t1YzwS
EscLziEobuKVD/pLIVKKTMyuXoDIg+TkkWZFMDQKQFiSfJtI2R+Hkl1kjU+1bv++bncpQ8jJjv5r
WORUMtDiOErKAF72HE+lLbCAw0NSThXZz0mZ3Q3QyiF3cjxQ2Vc73FSeWSjQQh5RQHuFp1+Tv1uc
B7SQQtOIX4ai/gOJWdslnA3cscZ+J83qd0PSIJbYZs95ld4b+YbRTAPPdP9xfSIWji5AYsDAckgf
wFvC0S1HWhpzKoNotLRe21py9by/bao1BMrFtQvxWE5ahEIH1F0gcHF+7fZa16g9xXQ3rIGm9b4C
l4BlhmoUyMZKBemy7ZgL1SIvpQJnBxIFEYcCXgCjHOwZtJnsPiFhlb6l492o3dbmrQFJpzyeXFm7
y9Pd0H5X7JUNfTmfvB8EaVLDUODeTeHWknPCJFlGEokm0KybduMAzbw1oOclrTVCbwcveOgZQQod
1KDn0ynlToEbBLvSD2/unvmvR7zcoIj8NLvbxN2uSSIvjArSvwjV0CICNsrP7zmJmiYb0pITUCGQ
mindHkxJFnkr6Y/rW/EipkCj2KkRwfGYMsJ6p4SRGMWCuT7qw1prFf8J596GW0C2ACE2QBIiFxIz
0xHdQ7Cg5MTv4swtrQc7boMm/2pPJoaiaQhs0f2L3nCxxpyw2eg1GSIC0HGpH2pqWDswrK8BkxR+
eYvjQZUBNzw6tqFaLxxeKwbOY3JgxpxfjFoORzN+IO3kO+bwbcJ9b82R65D6NovNyaXsLTWK3fU1
u/RbXDEPPNS4sdDqL/ot6A+pcyFT4L1acjurdig13+DqZ68e0VWWNuxl6vTAhID9dbuX/uTcrrBX
SCwZg9lxNuGs9WtQVmqTAgByWf8p2/mHQ9aewksHAA1fuKNwU8E/C/fUmKWRScsWdfv8Y4xea3X2
QcziXR/UihERSJSOUJRNoGnkVRW8I/Mz1Db1tQL70inDEUBBAq1YOhiMz10HkXIJQB1c7xK6sSoL
uMx5DUGzEDthdU5sCO4p70Y0F3IbjsZ8WTnK9ZFRy3UACIyMAmpve2xWc21kC3sCeQoE7DjfKgbG
p/fESYF6GHTSIF6Bbt0HaTbD5GwM0+vbYyflwfWVWnAkvAUCIiHwhwp+nZuqLSWttQ4EmYYcu5bz
UJqql7HWJeSvDAFFg7AAwHHxudqWXHRnAikCM7dDfnQI9AwnxR2l9+sDWloyjOhfQ8KBSmg/NBGC
Aa9Kd1lyU4Etnny3JF+FXkKBwEfKb9ka9+yC8wBdk67wtloZHAl8QU8WTI5SSu0Jvf9NPniyjbxK
YXtjCjkN66lsa6823tNhpeNxceVObAr38ySNudlz+ge7NX2qbZQi2lraXmrXWMLXBid4DCMfmkIb
QaMxGD9R1gIQ/76Ub1v6YtLRzxLizxDKub6IK2MTadGqca6Bv8XYRrbVOtW1sjpMx982XWN2uXyK
oZKEYoLmIMAB/62wcPMkD81AUAK0qzTQZqTimqMEHGBGp5D2ozvVa8nhpbN9alFYNgNEvuVoyaCS
UepNO/2QCq5GbYYpNHulfFpxxBgNtt75zYoak41wHFlPEGCJW5NlXQImKSXByEgrA0BjzDYLxjlv
B1fGNxQbDVosL2CUMDVvUucGfOZ1mdCD2dZm5UW0QvFfh8r5fs5nK0Qrn6N+Lw21Qg04Umck87oq
L30gv/UXaHRUCd51EdX9zgKm3R+NJq/8PDFLE4BVdaAQDtZMEqR6NEGVyCnRXpgh/GN7i2ImnmKW
g6Qqq1skmsyWKK1Pkqm3PlQ7UiJfJqp1RBnQKv1ai6t+kxfVTI5AWipFUGpUzTf4VynaymbqzIdm
riQS1PJoTYE552DjgvSdpu0kneYbu3Oq+gb5XmJuDGdgdKfWo4w+3sSa28fYoCMLWZvmL3DPlQTC
nRLJX6tn1beMNg5a+qwGKqJ5wSorgEz63HlZRZ0Zaq69PnpGXalVqEsaUX30NyoW5CMmSw+7jpD2
Xu6NptvNRO5Gv+/n6pfagNQQOS5TlbwW4q03TEY22U0VoimhSh0JYrqNM34rbJWm3lj27fAoF5Vt
P5iRwpqwSGtFvYV4SKPcdlCRkD0ryRNQ6+hREm1SyDZ34aDQtvVnPIo1DyCWptqnSaeWvyJUB1/7
VkHqXWFo0kWXw9i908IaH1J9Tgd3Thv6qy3S/I/NlIx6FMLwBxNqxpBEySbN8oHJTH7Igy7flaVW
IrGgFGXQYef8qSLHig8UPRSvZZVQY9t2XZW6rMrTn2AbHrsNyTOtDFJ0lcnQQk77LDAzPdduCixJ
7ccFyAtdXesbBnS3JkOB4zOurokau2mibJRJa3ovmQ31GzYm+soduWkCp7ez+oAYSnf8Sh0hHVKq
4wx8qCl1EXp1p85w1YoABNXhHAC2DcUxEC5Idh37kqWPEDpp2WRtjDlWUj+hE5SXLCfpP5KBKX+y
YlDWeBk+sVfXjqngFlgRVbqdQr0iJE/FTY1q2PbwcPA/HH/7ZaIapCM1A2l5kz9f8bgTLqtStSYH
KvVuXEZuX70A2OFWtbLieS6iM24F5N7AHuP5eBGdyeAc6+MIVmTzvTciN4l/X78jFtOqpxaE2CxK
dBBZEFVyzQ37lW7zXci20DneSfv6NfV+DhDsMV1wFXldmKxU3y6uDQwObSFg0pCR+AT09nwKFWQi
WZXytHR7aKtXkj1LWefVLCDj4CbpGszt4gYWzAkrBgrACjlCpPoN/REShbnxy47Duj2mmc9qhg7q
ldDiInwX7Akzi8uhq2fCh0d3neSjvcJt2pUk6JoN/r+fhEykLgpgOWHD7FBPj0MC2uBe+nZ9jyxt
QuRpkIBE1Q/bULjerSmarZav01jd5xpel+3HdQOXhcXPqfrXgnBuI+hfG6Tiw9hYx0baM1cKsB8h
T6WF42YMQNboK4HxYHjlQfLRcZO6UzDikvTkLdTfIfB0/YPWRiwEaySJ1MRp8T1zZwSQTHYJmCL/
XybEFsa+Hlor5pM640dT82XsttcNLG8NSFurPOEAgoDzrRFNKuQGHGx3m7RuVgXZ9K6aj9dtXObW
+MKhoKWjfweMAOJ7ZDQTUzIHvnAv6uZ98LNXAFXHDUiLd+Wm3dKVMf0fhdh/7QmDQnKyl1Vwu7pD
qDwp78O76j1mXtT66v1xPKpHFEQ3lr8ySO6Hzm4VYZDC/s8pwMWziZlsNOK2zq02Ma8tfGLszcIf
U9Q2yPvYNm7VPNJx5Wgs7sQTvJtgm1q6FE0NBoxoIWkO5rzSlLH284WT1wIBZNUFfn5KdM8xxkD+
clvmZ/UMqXWOywH1o/A2ho487XTK4AYhIZw0SLLJw9dvSTxVIRqBPgSIWoqwH9WEhkxTgh2ijm7k
+Kkznq/vgE9u57MdgLydgboZBB1AMgV8+/lZQtBntElVJN5h8m0v3jp3mmtviB+F1O3C9ACex0Px
ACWTYPI6j73ejxvj1sTVWbrFfXuHmvkhCvTbW7bBg3qnurH/kn91DoRP5At9chP0eCFkdZknnmrd
l9pDGq1AEy82Cn4+Vg+vOxCSyqAAOf/5oF4Ftmso8QJqQzl/LNeUdPjJFacYjDPgMkGWHFJxwhTr
TYenN0RaUAH9NjVvY7cfE+hbrYziwinyUZxYEWYpdiKUeWMgl9SKuWO0t50QcLEV1355ncHKJz5V
w3sRQEvh0OasbYH36RNoEJqvaA8I6mMWaLffa98CaiTedMd0P3jFDhj4W/2OPju7wgewdCM9V4Gx
u753L1Ek6CHm2i1IcYMy+ILTCVjCyinKMfEaJG8CA1qpH85d+pjGLjvQd/Nu+BiP1Td4tPc5jHrP
DK/bX5jxM/OCg8kJGDblBOb1eWsYd7oOWspsJZBc2DsoV2FPGsiwo2lH2Jta10uG1sFGZcZ+m4UZ
vRull4asbJ6FI3BqxhRAVuBrUKt8gpkYCNO+3Q/6ioGluUK4ryEDxpknxNtUz9pyrDstgQAOqJ3e
nAINuGuKQZcBP/bDqRE+maeOomwHOpowIm2LV8Pa1oML/aVoQx+f72f/D3XvJYijAhJnhBpwzts1
BqHLKoXwAcLpcEpbliuQTHnoxVXdtHXVIPLroI03s+pK8K/s9/UteBmlCBaFPRg7U6vkEyw2Upi+
SsjEeEDcH+IjBbRI/2XYXu2vmFzaK6ezLGzJTmK4SnSY7PeldFOjgO/9AfbPk98h6GjMrlL4ElqA
r1vVLiIVHexjYHxBuQkuFEnv87XNo6YmfWskXvJs7DRE04CrfUQb+3X80dw/Atrk0U23L93U0zap
Z7vzke76bexFXupLs0vc5pW40kqI8VndElw7vgqNaBq2NTidhK/SJJMNgPclHhpSoL8KPea9dQf9
QnzGGJIP04/dyuvc7FjefmjB6N4CUAvN5sL9Mbrxz+tTtOQOzz5G2P52U7RGV1lgsPeIZ7hO4uuz
2/nsqHvJzy6IwtKdqFf5kae6Js7FSiVwwVWdmRc2vwZND12LYX5odlZ6a9HajWvDteMVO59LfW3S
hT1PIABLW4ZJnwPNBSv9bROqQf5cecVjt1W2bPMyeHqYu1qALOOts3H2/RY04Ctrv3AMQKnMZQPw
0gdNmXCrt20UoY/HwU3YbhzpfkhXdvyl2i52PPKyeHkokF9AF+/5jndmCmYEhm5a+6bZyTfj7VD7
zHYZ9OvcXvfSGJmL1zZeueEvoXyCWT7uEyfaxCAASDuY7X6hiwI1/XyXHuLA3iU/2a18Z2zQPZwE
gbNb5cVduCPOBnxxmFKq0gGWW6hlusO7/tFv2F2LvijPuJG+02ObIpZYg8AtrePpNAunhmmyXsUK
rKZNWBX3pvn7+rG8/PlAuqCCgGlFJugiukyT0dHaJkYQhDLInsROfYC2nRRet7Jw93FADeB16A4A
kZToiQCgMonEQG9IjppPdkUwBk6A84/nlattyAc6zW8G25tdy59+9V6/BntZcIXnHyDMY+qYhRYh
q+wVrhaiATF1laP90R3ff9vhvJ/8+ABpwg810JFSdMtD9qxDxtmT97cd82iEfMdaIWVx4k9mRPBH
o5XEsUbA4KaBG0zRd1G6Bnu99HjAPqD9GMuLiOZCcMoANxgIbKPMmzvLsylI1tFlWrLvMX26vrrc
o517PBgC550J/BKglCL6IaMG0RMdhuyqdx5irSQHw4jJg1YaOshzsyHoGYtcOtA1pPbSJPKQH5xk
lgk8onAmJaeyB8nCJPZN6kVWGTjSWnPQogm8TfAORRcNwCTnDicmUC8oTbDToawN7aH0DUSWK6dj
2QRvqIakG/BfwiiKydHHvgdUqWA3k7NrANi4vkCLx4/nsf9rQdj9ec7qrB9gIdG8MUBTGJD9nT/+
4Im+rghAHBIS9zV7Brg99n7LqBuufAGPusQtAkwA7gu0LKLULAxRtycpA4Yz90COj0YFBB36XXw/
rnJKLFxLCugD/jUkjJTqJM/VFIaMp/xoofHDpblbH9Jd4b2pv9TQdtzIuz67n9iaa4MTjjIEQ5jR
/g9p17Ujtw5kv0iAROVXSR1nerLHY78ITlc5SxSpr99DL/bebrbQhL2AYRgwMDUlFquKFc5xxPkF
7Zt+1EPry4Tv+ct7zEJsPQfVd9WAiviJskQ8KYGOhikwVPGlz1lZ7YK+BfaNk9+EKMBheYrdyI6f
xj9maYDZ2GIQFikEcCZ+F2jO4i2pknycsQMCUurjskSkfmSqkcuVzBAyTNQHgPLyew348oq5Y6e1
9Ddg9Ff2iCH5bke3qO/QfbIDdsIQLZvNHCFJDqtI5YXXZaOQCng+YZlyBctzemZk3gho2n0+Bey1
3gKtAXdkCFPwLIVd5P9Cn3Q5JVu2BMPd9De2g979/8mX1131HPMrFoP8KYyf3YPT44mETl/Y7Jbt
yxLOaWSECne9kkPhe5/JlAqDGaP5lFpio7YJ8kMWFEf3Q2uC70XY/WBQPko3bBN/bk+qdYhrL4BG
GjJSgE5ZggZRuihjXS02WLQLjDyxIM52FINBHt4gyE+nIqowsJD88aKZmKw6Eyll4+3IjDEzIbJw
9MNEfqKzGAyuohm08s69lCI/OjNixPUCKe29+bPfLh/V0TqYJwD12htri0GaaX/b56x49AuJst3k
4wBPp0OijprB12bPovyRn5IXui+D6gQM+RAtm2d9m30ykFQd291t+Ss2dClfsqE6N2I9cyA/PWiP
/muC9kP3jmGIe++NJ5tl76LcHHZv5AH159uihW+79H2XksmltygX8E56elpgx+G9tn7Nc77VU8WB
qmRIQb+PszkfZmiX0fRjIMl3zfri5Y7q8l9naJeqiMTgzLkyIy2KWBinvqP3er7XwzzKfnE/wE0g
j3PEjuQOy0mR+fYXn1CU7YABh/1Z+e2mg/B36S18wsF405p937xTroAnu85poBq6Xz7+oHkp+1XS
JVSjQkRlJM1Or4vPSc2YQsj18gAwaMD9KJobotEmZ55mkYzdACoNrCmWU7ItqNl8sSxt+KWZ9vCC
7U/zBBhWYwQmN0jImbFgkChucv7dIcWkIj5cuxPYUcdeJKaNTTyppNyD5m5hp/mEz4ots+UV23vb
7Nh+rtsNUMH7O37oXoErAPrcF9XjdOVrX0iWHGvssCrm+ojb6L20SB97qrAYlQDJjYKLJdcXCwLa
BqgCgM0bLUXdRCVBcqFkXvx00ISEkoIOqsKqq8pnilsreQ58JYGEJmgcrmakq9gnSz0yXLdw3mUv
ZWRvwT60d963gC4K6cn5yLbpMQ+87XD/CWRbe8V9X/Uq/90J2Wdz7DwWaNzilIqvfRxlOgtaFUjS
9fyoCHhnQiTH7KbgrEeRuQgt7T62ooF9t9Bg7Pxpq3enwdgs7Q+iGlpVKSa5ZKCR+VAOMjtb41ub
cgscAp23MSamQtpZMZML9STPXOlxzdwmh3rdA6XfJhUYverni/8/c8k8LwklCTxKBe4fAxtnhQqS
9zp3xwGB0A2LAmiZApbhUgIgHhKrsaGBKxjeAfBppo8uQO98dNUtQxEsxb2UTP5CmOSSGtBlevUM
YUOG1lu/iY2veX2oyyKKnV0H+sG/CCxnukl+CCzvSev3EJctp3I4LW0W+dW32zLWVIIIwRQultXk
9cNhmXK7jiFDs6YMD1l/o8+aGzA3jzrdiLTBPIJr5rbMNasQhUesE4HnCAhkl2fWZbHNDQKZrKkf
ZmZ+bZJJUbBdvbj/ybBkJIEEuHrYuynEUEUbedmMygmKq9YmbbYV7zdzCyZRewj/HHUdDuNcruQw
/KrNvCyBXDfr3+1W29KmfKg8FRTYWu5vGXhhmWDhQ0laMo1ZT1GiyiFm6bQ6oOYSLKjepgt2iM0k
TBr3sU+1nc5VlGnr3/VMsBS6OhO0TcYMwRmatW9k1Jv7jM/Y9V5A3FHrAIQlZRbv5mwaj1jDKE9M
yzVFf/F6fAaJCiD6kGwBjQW7VdIvMfetwYlrFuFL6Qf2IxpvX4ZgrPf6HVgko35DXuhu3i8Ks13x
yxdSJbNtWNqaXmPBmdVJoJNtX7wOqgfWytU4l/H7oXLmMGmZFjrpIKM2WNBbAApQQUwrtCCSgaYp
fvtKaFEAKYC1ewJAEm7/ecZ/oYYUwhzM8XqLhwNyvFfX28b+yVHRG6xk+w6gOwQiN1Z+bLkGniS6
3emtcCL1o03/0eKn1t/MqixnxT2KRXakoBZsDQX3S1dlFOiTc6dBkgMSBbtsN+hZRiy/c6svPD6N
8fttz7ia9AKLR2x5AmwPEIOX8moL8+8YQMYWwLO/tXbNy7JvisA6jJt7HrmAGgnu+3AaQlVzc83u
PFQSsTkMvCE0FS7lAh8DqNVxC0LPhn3LePfDGZP9bd1WIjXgm8FJYgFW07oCEew7UOG0S498Dc8G
ttxV+fcu14PO/54mqgbFqiw00+CDMNhsyxMIGugGSBsj/bUYvEKuhenE95yCUjszoqJRoRGsfj0b
BgJTAVCtTBXRUCwZ2TqF0wfMb48ygVtFtz/e2q0Vg1vo9+CBhpWmy/NpTDRBR0G46mn+ZoiXQ5fq
O1Dnbm+LWQkrDra/QD+NARtM2kjOoWiBYRPbMzborOQ57YcHTMJtDJslQdqCaGpIsKcwhFgNVSRW
q+oJbG9McgLFS+489AzrKLGHt8Ri/mBxoC3PJdndVm1dhHiv4BaDE078/5lnxVqxWWcmx02uvS0x
8yiZrc0ycMVBrbklYAj/K0b8/5kY3Sy9xu114TD0YDBBzF5t8+TFVhHxquRIF9acMqyZeYvI3M2g
YOiMt187PM2pCllGJUiKtTRLvZahmxmCmDLKtNdFfzF6Z0eL99vnsyoHC+5w6uh5mXKJY64bWmvA
RAQ/6VanJ+Ddmuk++YsHCaCIdFSnXQFeKUc/btG2TDQUFSrAZJrtrrZUoORrvuBcghQxkIrleVxB
guZUz3oc701skNz+VCoRkjOYh7Fcpkq4Gw8TOOyx44oEay3qgRMNaK9YKYS7kaJQofMsmUE7GjZx
F6TVp4p/9Pzxi109MMWtXDv1M0m2NItGQF7otBYksWUMY+/ddx/sFow+lmK0bu32n8uRHFveTBxk
IZCju1220zXuBL5bzkHBZ8WjbfVw/vt2tnT+2Gv1DZDXoYiGzS8QIuFR+nz7+FW6SMefTWnexBp0
4YBVNHedkQS9agRLdS5CyzM3pmkTc3IXMlxUqDogPFXO93HeV45CF4Wlyc9P6jS+28+Q0zk59juz
yMWwYJxZAciem2oMZ11VJl5JDTDIifEJX7AhAcDqUjOQdnpD7yLEAdJtq7WPnJ404m4ckCjGpgKz
Y0U7yPLFqDG6fVfADLHdzMyPIcty09OMLs2AcVUXoFwkdcNuybdVqUrkVg4Ow53gosRatWVh0PtS
PYdORpURxAUd1RZskmre51T/aqsGllZs8EKM+DXO7CPlFm6UAzGxnh8Hq3jAbPw/vBk3t01dpY0U
5RonM+N0ghiw4uz0gmGlCqUJ/9RPqj7IqlkQHWMHKOPjb0mSljmweBG3a8f+bJFmgwU/f+bbdHrm
tf1+Wy2VMCmmapY2291IcIOBueR3r0FgtlmQq6ClVg8J+TySUjRkUdO/PKQsd9GKHSAmr7TNbLE7
d642ZVsoas0qMZI2NqeT1ukQ02IKtzoZzp2nQp5ctQNgY+GJAvxAZFeXmhSVU5TA2EbYnkxg1W9y
/5XhEc4HReBbcd7A1sHYCJbExHiaFCYM8LGUvgc541JvJmefJ6MiPKwevY/1A+Qg4OmQZ+oTBDss
H3sID70dxA7WEB7T8YX7u5YebhvZ2jcDvSl2LvEEIugSX36zJGFESyaw+Bq8/md27SLQl36fZE4V
+Fmzvy1s7cMZgLPG1BDStyvCCcCo493aYvDNmao5JIDxibiX2n/hDs6lCJXPvM6YJGWRF1BpRHxt
J+u+pv4hqdOoz5q/sAQCskwPEBXgTpSBHIeSYe2xMFDB6PtX182inqu2ztbuDbhu8dWAdINXl3RA
HR6LAMFCJSZhY1BqmxwgXfn29rmoZEhxPNWqJeYMatTadmEk4M4A1rJffy4EI2ueKB8AJOr3HsnZ
sWj6VDAQbOP15hpsN+uLt6UYt9mlFifRX4iygAGJSj/YqWXU78EFFoof45vx6R7jsmCnjrRRlcKv
NUJdEHy4hgNRSILFVz1TiBKAyPQNFHL16QFz33iTuBGAwHY1JVg9BzUbMJLLhOwnKz0CFFYFErl2
apjdATYKBuXwGJIsY5xKzFw5wt0x7+hjy740sbqccsWlVYmRjAO/QRYPg4vrRPMTEKABhEd2DlUN
3a45onNtpK9pmbSelx7aODp/49R8ywd3b5rpg9ZZihLt2ugIWIL++3KSh6gIguGSQaVucPOgMd2v
AF+4N+xkS9BGq+z4Dm/ZUMvMk2OyiOT6vvfYC+vc19t2uuYPsclnOVhaRVFIzmsz5uusnmBBw2AG
dvnsUlfxCFz9qmcSJE0TlEzGMsNXBXRT0u4KgEW4Xphlb7cVWbWRMzFSDmHqlZ4xoUg/GYHOP2KC
NV+vViij+lxSClGNtZYOJZSZ0709Y7GjVsVdlR7SkxYkQqVbc+hRVMnnuPXvmdc8O3WvKHyvhfez
c5d3q0a/NbnPIIZWNdJIfjLAW7108Qul5jb1lBRoCrVkAMIKHL9jU0GeNruRlQJBdMh2YBANb1vB
+vlgAQJMuEi/fCkvcsuhtf0CWcuk99uRlPsiI5vbItbt+T8R0ru5ZQCx02Pc3BgxPafpnZFM2xIY
PwNRJSsqUZJ7bcwRX41DG4snB3/gB6xygeXQC2PmKAxbGK7UMcZ4BEZoQZBsAktO+nAopQJBJvVh
D6m7JdWXbtz6Ogo2fTBNm1xVTVm1vjNp0je06Tiiyg7FOhebR26Hxs4Q2PSgZ2Ancv/mwM6ESV9R
ryezji0Ic0Zz27HnJJsA0fKJ5ornxUpN+uITCts8C8ZAL01nr8AnnMb7wjotcREsGXrv2YupvZQk
op4iiKwauxhpEaZuEtl3dwj+s9VAIDLdfddNBy82FaNWqyLAw4iRBQukC/J9WnjelID3Qbtliu+0
ydq5dPgLLZC/wuaAoCj2Zi8/G28Sy9YssGGh2+dH8ViaUVt2fXT71q4dju3rQCQFvCsGxSUjSBrf
G3QbUlzW9W8jd+2DO3d8V43j9zHrhoB5UxPVDeywclp7d1v69UUGIyA2uQHqgUQaXbNLHX3G4xkV
3DK0UKfMOhYu1jFN+0DJ8Hp9sQT1oGmhcgy0V0suTk+zl1usRMmYmu9eUQR0uC/brQ4ep1yF0Hzt
MdDNRL+RgLUddERyISK3ssZNEnDntNm9mTxZBEkuCXOgGzkPtQp3Zc0OEdzR3wTwGZiPpONr/a7v
rBGzy83cHDKnDlGAf7t9Riv6WHgW6r/bmUDHkQJvw/XYLCyK69u9e/W3lj43LEpJj2HQ42Q24W1p
1/EQpX084MHnZWI9Qu7yLHU/FmUMaTN/yzxgWTgHvUsVQq6/2qUQKfWiepoAjg5lvcZ549ZPWn6/
rcSKWV8oIazxzONpFsPT2YUSgGsPfATzOdkY7X2uqfb/1r8W7i+GpwSksHT83NJjNo1QpGuf0vZo
xd8y8/A3uvwnQnzLM13GZU5ANwQRNvucuAeviNj4vTcVMWLtRDAK4qL5KvAt5PY1MmG76iiDIr4f
jLO/7/z2j/2piREAvMhQDRCbS5IdL8OCgBejQNi2j03+tVCVntbOAtNQDgZ88bZFZejyQ01pV2S/
a4KG+32A5RrNTwz4K9IRlRApz7bpBGJjUQ7Qy+NYfpS6AAdX3I6VJRARdfAcxjABeslyEY1xb4wr
B8Mf/Tb+anw0AL98APmG89wVBw8b8sC5w+Y4eVzwpuZh89Yen2/b3G9I1MusC29AFCQECIdY25Xs
2tHcVmcUzwlcmq1z+Ap8ODfqNvHXYcc3VaAH7ydyNLf2Jj5gcupzFZGf9JhEI+gXtDyY8+BbvEnC
9MR3pSJirXhDkIMAYgRsHaK8JA7o7Dr0up/XqCcXoTl6L7Sonpqs26eaJaD4XiZiRnqjqeDk1oIX
QJQFAhuIgQHIIMmcynhwCTLrLpt3dZY8minG4H8ZJzNNFM5+ZTIL+03oPABFyUVgkXOnpimLYnZF
2QwsZl9c/OUDjTrBWkUioC2ChvXtgCY1Z6eYtSwNknHaM9JuYytlLHBy3//HiNuuCjKH1QB8quPi
u91QS9XWXvEYF2FWugnE6Cp4RUR0jLFvjZFFFVHV3lbcuJiqBAGvqCNdPZrivKpMs0J2QvlDC4gd
wgHr/GBiK/C2ua9c6gs5Utbf2wOGevDl8fhHV8s2t2PGsYmvKuOsmdG5OpIZMe7kui/oVf2CBi17
wtZTkBhOYOc/C0flqNbuCcr9mP8H/jZ2EaR7wk1/YUCeBMd2vuvm+4RgudF59v0HzdhOmD68/QXX
XBb43OB7BbYTtsck52t0Gu16E+XrzrQwRT4HWvesgyaiSV9K6wSkTK350WuPpn508nvw2y9dt69a
EGzvq+7o8yWydBWb+pr1oNfhAKwOnPREnm8rirqltolbW1XNz7jgOyCl7n3s6wSpO0S39V/72ugQ
YBTcgttGc/TSQ7hYt6KZi6ecC0LvwFvaMGnLXa+zkDfZ/bj0H9PQKjryqzLhlCwAK4AYSl6FZEA4
16YFTyAXvI2GV+3LWt/FaXOvTeYnm2URbZM/D+ECbRoAC4JHCFNAl2rWiL6A1sTDzk6+Y+spIIPq
ub/mVdBaFg0DD2MTcnnaAzTx0FLsbnf1K5jEPa9S3PWV+Vssd55JkC6774BMS+vx2XSgtW+ST+Z3
/QuPiHOy0A5TBCuVNtKNH1yz6VkCWdWyxz8Cc/l02+5WMHSENghJYH0AsbAcDod+yZZ+wL2rbbYl
bJwCZzKcewdPcECajBUuII1DXxuBc1OOOcbDWBPORuK+0XHhm9u/jTh+OWs4dwJSSGiGztSaRKAq
9M/e8Jjzr7kKpnTd0SAQOyI5wgq5dNPM3huM1IbCPUnRyNzV7AEE4MFYPPvWEk3uocVKt915kVGz
oHFfBu+57H7EWL7uvw64my7wtuiv23qvOXb0h//9nSSTav2mNsGwCx53Z7+4AMDN98D8DMYM2JSF
oj66ZlKOD2loEQLNXr6CXQdMSo8W2CQHLDFKFCjJ729rs3qKZxKkx1kxtH6N+XvUBGw96Jf7OgPX
zs//nwwpXHS524LjFDIKugS9/aiD0c3Ktn8uxAQnCSoPYHa7oqLv+4E6SQuohMbnEWDRnlo2bkmt
3BfXV8xecCboopZH4BwvvaJJh3LIRUfa9Kvl2NQVQN2ZiRX4dgL8DCh2g7YsiyO2GrigiZ+idtH/
ua3q77E7+erBBwD4EJaBdEn6oLHtpYzGMEHepq4DLNHWrKLBb5z33o4dOwCjnq8de+Dqx5uu06c6
rKsYTaS5tL90SeYbaF3N1Ar0YUqA0W35iJQ2daNYy/MkoMZk9Ydqqfxx4/YVf08Yb7/nTYMK6W1F
1q4SUmlQSzoohqEPdfkt+QRglrpBVrmkGJPND2Z9cK15Yxnf0kxh5yuiUPL6PcGEnrsr5wcp4wMi
K0QZqBAl2tMMaL78owQjfNYpHONKqL4QJV2pGfjapcYgqsgP3ZhjYgVEdUUekva16PbzqCpLrDiJ
C3mSNSD62VpPIW/g9mboyijH2NTtg1rxEhciJF8PRHg99juIGMkYjt2mLBE+7U+3hYjvIls1SobY
zhelCbDJSNaAyaVKm4ArUeXl02DzhxnjPryyD23aK5zFyhGBQE3APriA8cZO5qWonDoAPXGRnI8A
qardt5R+c5b3xtrr1abyvvyFXsAoBCgvQhjqhpfCvLTvBrMEikXb+1t7GkMv0UOsKO9r2iuyxNVP
iOqRjT448gR5sn7uCqwrzKiGogkZ1PRJ199J/8ZVfD8rFgcaHAIidmBmYAZZurd66yWlh94JyLvG
TT2OR1boikLYisVdiJCi7GjmmI4QFtfXQ2RPy6ZwHmf+cvtk1vXwAbuAUSmMskknQ9KCJa4PBJ+4
tX4sdd0/zfm0/GmxDRySWHVHQRflXJSsJFujQzbqmTHXITYFj16TP+TTvLmth/gRFzcHIoDEAjli
fAnbIpcWVnR1RSodG51V5gTE3VUlmvn5PXAtAod8ui3r6mCELIHmY4NfDRMlkixN83XeMrB+VFqx
Tatha+XzBuamuKGrKiG24Y4akCQTrwOVKO67jGBJNf+a8RNWHkOteq3nYzoqpk5XFTqTJPk2H8PO
WEOApJH8YlkbOAuy50nhA64cjvhqwDrDi9EhoGyTyqHa0pdDLdTR5gpo0sxCe244+mazSwYw3Tj6
0+gmuz8/KYjUwfEEGC6YxqVVZJntzcMsiHVGf4vt2B0oug5J1iqM78rnQDXQQwsgZlAVEPmkFjQb
2yzukWP0Hgltc3F3WpP1AWrlPR7fdfP652ohZTBQp4S0KzSnSQMHmrmUTZhTrwiqzspAMIIJVKPR
/vkLSQbBUCBIC/EGFpZzVn3UahAZ+lrVhMCsibMN4wXFK8NsWnYEt0JvKT7kiiGCbRTLRFhbEuDq
0nlNps9SjddNaHtoBGJsqkjvkJcpLpZCirxC4KBu7tIO1GKOF2PbV2SMmLdW4VKvSAEsm8hRsQ+B
173kJRxGG9aYVh2yvNn6PQs07BVj0ye8fUIrtoeXGBI38Jes1L2oUxXc5aAvM0t7N5MPF9s9bHHD
ov74C0HokomVPPRM5BGzDDVgHwNK8HouOMuWCj3TuwIjqT01FVawppJgtgWpI9zFFRWn04DVhSTo
LWb5HOZzEjX+sfUevU7hHa5iH0Y10ZwBc5lAJkU769K4uzIrxlH3cG0teKA2BVoms1yFsV1XLIQU
H5EcxiDIoiQpNRItjTlFE7b+Nz6CqAK4BuVz01mB1x+05pMz3ZnTcw8Ad/Z++8TET5Zi4oVkya0X
WNSxeQc3kTUcrN47goGVdnzUvdey3N8WdV1lgpY2uuroDAL9wpbzIQAQJhVHTTkEj9kRwINtwCiA
5jrAxHvkztC6jTb0Yc+zAwbZ/zyyQDaauOhWoCIrr9xicdyeOgav0fvxqzZbeMSnoV/Om8JwftBi
OGhgmLqtr3BE0qcFjCYcPiDhXZyqlP55U1K2dYFbV85GsBj9bgYxct9+mN5Taz06zi6xPYUhrZwm
RMKxY14a9UK5wO2M2KJ3KW6F536k85NX6RHWLWf7F6CgFMMma6eJbUOMgQtIejx+Jd+VFElBliqD
HzZ/poKU+26izyMgiocH0j31to62v2qEdeWTIkSLuQyMZ2DVTvL97jxqg1Z2IHz097Nlhj64GbBK
5Hm/UkLDuSdhX/zxFimsVtCCi0VmT4S4Sw/QeJMV1yNtQlLsvfifxv9kKgEsV/X6V4Yp40p4jCbl
0EHGZOpPhEwY3DbCeHZOeUyOfNG+lPb4M5+pqvC75t3+0w1u7lI3bE+jf+ZCLoAfwzpxjgDtUtmJ
+BnSNUDDAXtR+IIrlaCuNItpMawmbDwCzmruDTxB07AG4lqfJ86HQXnyIpaT6+3geGzaaIVhAPoa
KeAB3qjTPt++lit3xBAJORAu0E8kcszVGDfTOBGR3cxel6r6DqazJMRD8UDjcuN0Km6ItbN14O+w
NP6/VCWX3zibsGDtD7iTRfLB0zYqjToY0seO7lzzp13vctVo29rNRG/QES0nD8mfzOmM6VrmJzqi
cD3sE1R+QQxeZi9V9lOM2ZrOkTRNMBoK17OWyvj4mtjzRwEakz+XamJ4LulSD6bEzCx9zos2f8jA
+nnwC4MoTGpVFJqGeLkD7xU2dSnKMPu6zEA0Hla6FbkOf8zYHOhGokB7WRFDEPjR08GjFEOW4v/P
8lpkUg5rGx0ZtA6YJA1LTikYbVrVcO/1XgC8imD0xEIfpCFZvpTjZVMeo6fThNzHrOOcbYzxR4LF
xVQHo6jlbdCzC4c0D9LBixwUTm9fh1Utz6RL55ZMvc1akb1rGd9kYE/saBpNcbW5LUYoIXkBKImU
EIOJqIRcYSfwBR3+CvGXe3g8Don+xIv6ASMr9ylxdn8hSxRMRaNXdB4vP+hizMBDR4MzdN1PAz2N
fMSFe9EWFZjc6qfDEpyF+X80/uSHz+RVMcYURU7htSNGC2oTlPfzqYxVE7hr+SHePPDPqCUh6MrV
BI9VrCYaJLkokPbl3sjuKSOBPt+Z9q5MnmfyE8gNJH3r5j+/1vBbeDcAe1W00qS7FpeEA/d4ARqw
2R2KITODnAJ3xe/ebp/Z6i0QdXpBIoQ2p+y0eAy3zC2jCdOaBlkJFtFlX4Cx0SyO9gBklFeNfq6s
MegM1aTDShBEzeE/yVINjfo8z8eCNKE+YIAITBtGbyg81pr1W4BYBA4FzhA14kuLdOPWi2ns4Stq
dIOXYOg5NHISLSBLrzD+Ne8PJAoiSg3IAjEydSnLniybWiNHfOv1fBfrbh1ovDBerJlqUdoz552W
QwayRI75/npYDrSpVHgVKzEP54g/BqqsgMmSXGfFDRf4tTjMxq7RZymn3Vxlm6aaIs+qdz7wZYPG
7/YJqrx/YUYAOAfnGtwzEkXp7rsWa0UVE+4MGzlzfpyKjzwOXDPqqPnGXf3RWvxP1OCnJVPJXrMj
HK0Y5EWSisnlyw8/wHqzYkG8cBIT2ZQzTLvM46nCka45HfgAAXJmo2Agz8EZLloXk0incovsPSPd
51i/NamnMKM1MS6q8CjnoBaH9dVLZZhuarndVy0AOkhQJz9+aZ5q1H/tewGbBR0G9DKu60Y1z+x8
zDsEtyYZzI2dZ2m+EcCxqi3sNWtESwvVIjwZUDGSDmbO6RR7/tSGWn9smg0cWbv8sFMMGZFdBya+
StFeuAb+Fe+EM4FSRM/yqaFuAYE8NKL+cxJoL9+LDhwuXjDdoUMfPB3TX9rTFLpRpdgwXTu3c9FS
OPfALNvqOW1Dm/wDypmg9B9IqUIsFD9EDubnQqSiAYUfttMWQkDAGpaY1mrKcTu56ORqKaDisuj2
pVaJk2wRy8200Ck+p6e92l0ftNUda5PATz7lqqVTYDuu6YZaMBDwUFZHV/DS8Je8yt3axPOg4hbv
DlZhItiWbPFx4xbXxvZLYdssIJpAXQBgxrjsOr3Kra3T0PmOFoubRMD38p5KpyqbwB77XHvhPaF6
UJftoB1GGld5RO2kA/vkmDffuK/1095I5zbdAJyT6lvNHXiKUDQXPPJA4TKHRdrVPxkjcXvPeON/
0AZIeSFLK70Hb+rElztCascJWDr1X/uGZPre7My5jXJesg0GL/SvrcvcJcgdY37t7crsT3bakWMM
B10GVl3641M2eZxsSB1PmJm0QOOClr1u0ghV5BHsRJhkizdGUpUfmjuiWuIMmLJ0Z+63x8Qn/AA6
G5YHXVNbblAbsMM7GxP5Y9gzPy8fZgco3+E4lnTAHFhu2SHTM/vrNBj1a5M14J5YWmgaYIqzdl+8
aSKo61GeI6eylvtpGbxP1ax3sDdq3jmpXv3UR+Z9S3sDwSz3razcelMLrFYMeg7mvV6C8zl2yWiH
gI5H760apvgzrw1xPETXTp7H2bvlpfwX6Xlcg/UZ0zWhaaelFWK9ctQe24Wwl3oexyGIDbcZw5p1
QLfr67yY7jR7MV6tnmUgL+goKp3EBJDn04wMWvvCyIBBsEZjFSjtitmoFFFu9UIAqRD9BPi0q75s
349jO1ct0kEN5PXZF6LfTQAHq62d7mV/Lgu5LWpm6PsB60Z+16HYGc9ajoA6leO9HnswFuyzFZq/
7UrQQNX0x+3LvuKsMXaCVg445YGPJ5d4/LT02oJMKLeEO/ter41N1rfoPAao/UTEU3GRrWRmyPzQ
mcFfyDvl644baVXcFdUJPxnAflz17gtNsKG9i402pyhgx7lK5oqPNoF37/xebrqewdFso+zaUUOO
Uj422K5M+xfdVrEWrPgxlJIFkiUBs8zVzkq8OIOetEkbFr01IgrZNMeUepmD8/32ga1og7oYag3Y
KgcyhJzb+j2NazQ7Qe3OtGhh+s6Y3BPX58NtMWt5LeQgJQHODtaz5L6P71YNoMn0OrSKJcz5ECT+
r9bZFnYOKrL9NLw08SNRgcyvmMe5ULkNlGomHzmH0LJnW1sfg97HGO/4UtIvt9VbudKAqPv9vkNy
d3WllxTgE/BLNdhCXh3rgSQnosMZmsdZV/E3X39JgSaLwj5e4oLcXB6XM9KyQkMZ886dA7xaFtJp
n7s/tHHL643W9pFb/8NUOI1X5ihkotGFJjWWJ66K4QQgOMWgA/KyrbwTmAkiMta725/w6qyECFgH
IBNdgasppXl2RjAWj8Zd6DRYp9sV5k9f21SqjvuqIvh2Jkrf2OKUhwjSTMN2YAvASc9pj1Ni77Re
1ThYPSBcJCQgQCEF1pP8XCzbzPDyBKvEWKvZ2TF4Y5KlJQ++2f0iyWyGcW8j7riaFwI7ugN9jmEo
pppXdi4IZjeFJf4vELuUw8axPTE7wfIT35ziyP+R3fUHFuDpf8gfTDBROnVwVC0DrHzbC5nikpxV
3Bobb6umwlrXBHAw1IFd675w01YxabJiJ9i0Avw65h/RjZLfaawkBXNRiw4xOQiqdIquDFaZ76hm
RnhPDQr3uC7tPxgT2SqbPscsG3ZzWoJR3PYuBz4cjnc7lG+3zf8qcML8kaKgUIMyInID6ePRUgOW
eV8Bi2BAqbJ3nwERCFKHMXCz9pDOcWQM+UZrVEv862LxHbExi2z5+tbF8Zh7JeA+vIwE4IC9S12s
OThkU5M03QL4KHDtZD9N3ua2visfFitPAGvG+xR/5G3nljdNW3J4FE7YgRNzg/TzoanpllpckQOp
REkVopb6JeeLcF750gXNMEdN0r8zlmxsrYluq3UVTnGM52qZl3dgGi07HWfIGr1v/ozZ7Pa9UUFd
XwUbSYa4h2f3rPVnt+h9yCjTbz462vZyiP0I3NVsVjyFV13ZuTqS+bdaarg8ERDAQxcxhtbv4wLK
pgQPheoRQ18RJtZd4/VvviFKQJi9QiCQtyrzGXQjAAFEJFgI+L7iOZwc/wEAtQo55vWUMw4LTQ8U
mwVlg9wiKOPJ0UiJYGDtss/g0Qvf6/vmhFd3eKdteBgfgAgSWaBxq05g3gzit48utA7smL3FH91P
S9FgXzUdUeMQW97iYXB5rLzE5AXXEQDr2A0WTFePoGK2bPZ8++v+1uri+S/MB3x+4NDFRAk2fC/l
YJh7se0SsMHxM2hSts0x2VA/YiHZgtpzW0R4xYV/PCkDmeIkQQki2CnlPL1pwWTUDMBe9hOagym7
NEfjjtQLxTafPvWqSd6VGyK2cf8FnxIe4eyG0JaUSasDEaps6rsRFkvm6oc+pkDuG7fUrf7i5NBf
hobI1gGtJ33RyfD50AioZ98/Jezg+d8KFarBSmwV3RfkRlikxOtK+PEzjdI5NzrdQmxtwPZkoCaa
/Q9lV7IsKa4lvwgzBALBlpmYxzttsDsCQsyj+Pr26EV3db60utabZ8+qMisCQjqDHz/uv8mz/y1K
wsXycSQAguJ//u8n6NIUC1a/cet0cpSj5ahqfuZd5lDaBP9+BP+WdLDp8tCUxiFkfw4LMihYVR2I
Zu7anOf2XWZhqW1NK8yng2bult9oiX+7WP/8uD/if7aQMZszCEYWogrKWg36onQ7NY///al++5g/
7i9P8zUtH7KldTrXL+g8W7fJSj1Y6oX9cuD+cr5RTGHkhm1IE2n7j9OgDz1MFXo8kS3UYznaOzbZ
57omXk6KQLV/4xn8/cn+5+PoI47+4/DBwZbPWYU19xVL01az66rMMbJfnum3D/nj/EGRjrZmig9R
RB0U+r5PKOZlyy/13N/eHJbpIWT+KB3/I7e0a6nqBUc9lwzDvStnDw8W0aV+KxmBW/b8/50cIe79
4+P+fHPmtHCrmPBxiy3hc1O6o7ZTxPb39Yi/vb1/ftAfby8bEWHR8EA3sIhQxCnwwNLI+78f8F/e
Hf3jHtlqnoGt8Hh35XfehQbNnMns4UMdmb9h8L89zh93iS2LDtFafNQKDHd+zyFnrDa/3Ne/hFQk
WnQJWEzHVs6fTBK5qk22ErRpXRKYHD6tjLn//sIs3Is/Mi3EdrFEZUIHByXuH9e0E2tX61MGObah
6mOsYqBFMbT0ilW0CikJ6TCz6/1aLv//1YWHCcxjgxZCcxgB/XEamMhtAr8BxAeQhy04ffXDLw3m
X7IFPsF+8KEfRK4/U96cMIuLDIWhTHqXtc9syP3WvhW/ITh/cZt9PMr/ftDjHf8j9nQZiIiTXWET
7YqNLhkaDva6XuvQPqzwK33qd7b3m0/aXw4fGD/QeMQyoo03+Pj3//hIgfpdoj1BJlR2wgxz+lX+
xvT77SP+KFAMZS6UbMBTAdpey32S3/Xq8u+H778Nb/48feiTMUYGLwUjzT/uEE8yRvoF9eToTp56
X3Jncqg3ucjsQb6zjioMX5XtEIhw/iXI/vXpdLDyAVM9avg/6qHZyier01FXq+u+t3b68pbTX3ZG
//vb/8fT/eMz/jgXdVXQsUpRxaohc/Io9bXXZDcGdojUdLK93wCVvz+SicsMXIf9B239QcDPsodR
iUXiJP00u7BOX//9BwNL4hFB/+Oh0PKgPEcdhrv7f0/ewJdOFrkCV5nZdOeHo9AigSJ+1dqVt/sk
PTb1RlhhsmyAZw481FO/nvbZGCqDo8yhKZxVvwMDxLq+o9cOxfzJ3C7Gaa5DjR7afmuPG5bbTmmf
bCVWSVgXfqLuC9BfDGeuoiF3yiU2wDlobRRnGNW5jB/H1mXpF6jtEvuXDz0tcHJ2aeLUJBjMbJPR
IJtWb7CCdnSKZmcpMWgYTtIFRhcW87veAt4NNCWsmk2fxcSMhxFLmC8s8y0Y1BJPpkHZb4xiX+bX
sohNY8dazwT4t74AC+HDfsG8X/WscqdbjlzCDn/A+qhrrP9o4Wxv7Ro4haPjgNdZBolhjq3VkOP+
TmUsMV2fdwZxlt4dsM+nwmi+xgyyOmQicXTJQ+gEOTCwclPBsa4CMrO8KF3Ix3dL3aYzd+kMs271
U9VBZPF5AefE9pM3tjdO95WraNZuOWZiug7rCNWX6UZOOwoEuP5Ck+X0vfDSOtvl1eosj7d3yJWo
7t+6+VNTnxLRe7nYQ17Crj8fkq5Qym7129S+jBpkpq8Nvk6JOZ7saFhpztBuHp/fJ1fkk0BlEVs8
XT9kzU4zbwnZcCx99srs5XgikY3xqp/s4qFJ65dYe57LbTNBcQW2jwvHxsIWXM2xd2BfNIzYpt/q
fCfFRzb5tAJb/WnE662wsGpVW3gLwBqDO5MWGUZoWt/TMZu+1vw+tKFUnlP4SRc4baqKSTnljrQA
SfBrVx8b9powf7Dudrkl85digzkW6ywmb5hzDeZGUTek8xorXKhndoH2VA+eibfAdyPbjdjWHnK3
LjdyvqJhdqayxmb4dmWzmxd7Dd+vswKZ7e3VqQYsnSl+Z2KKBnfl8dUaIScUpHB3xRLssNc7b6bQ
6zhnqjep4Wr4sr+kBrA1X5GewPRjeuzRZ6qTlKFJM99mg9NY9x4U/oRuJmhdWEGa4j9tnCvrXFuL
I/e0PM2zN2GSbZ8ngzkaHLT5UbTxwDxBHQMeWqsIygn3NkjXlzR3NcXpJ90TV9uM5iVQ3/vxLojf
Jleac7dXwqLETkz1ZSo9LpfbpxFpHz9HB/8DCI/QfKvA+GmA0UqzryAcM+JU+Lm5keS1qyJl2FQc
3PHxoFUXUsZL6wl+zu2DlURTkToEvnPqRuucVAZEBF19qGcfM+Fk9ooBBz7U9VBkQHTeQOHSe4fT
yEZ8KTzsWluphzFoMwYSUp/NVYJpVd0EttUaXOYfa3ynJiicu6rzcupVIpiyI7dC3m2nLHUTDum/
sKujdthZ8mWUTpp/AXLom1OrfFJ7X6n4DYLudbC3E7ZTM3dcLsJ4Eu1FFsjA0TJs8tWrhQOpXtVs
gmzeAhBd8ZYGw6OIXMQHT5bZF3yY8kFGH4sBIE/QJwjX0SoyXgBnyioCBQFjpuvSbfIpoKWXpE7f
BY+Jtqp5+oC35RHdlZD9vNk9Aohrd0GlxKVaBEniz/rFmhcXvL11CbI+tNXNlN85cQDZOEkdJMNr
10loUEcdQ0cRjmQDSSWhXozscchSmJ6ZN0WcK5A0oe4AhSHWxbibWGbIGWyJyzNfg4zdpAli7Fbp
/AxUk/JoiR9Di+o1BLawZEewFjp4+5TCmaCQIgJ4C0slxFY7xpw5/ALq8ZUv21mHb8XGyg6iPff5
1jKcAQ8JSmUvd48lsswl1nFJsKyrIfIjXO5zy4ONsDN3g4OjwhHFGXeV6bMnG1P19cExaj+3XEYA
qZSOlF4CYlge9EYwyLjuAjwFKbca2fQrVheCVjqDwHc0dxZ9MfD/Knrima+NnoDqI+QXGC47GD0N
zInk6kLEDoGy5duShJbyYiffWht0ItDUlwmpzcye1g5PuJHN2zQFVbfV6psJFxoWj1WgjQwn83uF
Enc2Be0gvGECz6N/lcrkAvtzdXqR9DnvGyynXgv6PK4Q8ZnPzOSOADugMXKs+F5s3JUiVvsDSxzY
wcjmi2j3STkS6wYXosCUuKfIDLHKmWPmLch3e6s8Vesu6fCQb6Xlz8qOiX1Dnlh5gTaVMrymwlfo
yTY3E6iQo/GSy0tv70x43XchTV2aBRXF+UqdcrqT7LVhT/YAfULjxJT9nKR7lh2AljEW9VL6+qr4
9vBsMXx77ZawzOutcU9lNGc/JGMhbzUA+FuzueoIjzxKBo+sGlpp6Df0PuApr0CmWUwapcY5m3un
Z4dFy1yF+bmI5HAY17iefxraI+HkyI1flnVemjcl2Zdk20q4nnM/RyZRVMAosvBYgdELx5688lJk
D6jyBBGGsMfJXk3dH7UzbsVQPzfSdrt8l4wI3xJm0UGv/DTVF2MIMc1n379BG2RnLvGgutb6Nhsn
U7xOhfS5dsbC0WYCo1OPzW5b4PGtM6sOanIl6+dkb1PbN6Xqj5WnPbbj9LvZfyar5mWV7upl5aX4
dSvyMkBdS66RnIO+/VC622oSx1Z/7PT8+AOEXuGu58jGayHf2aVhiVJBYGTMt0Xli/XJzrYawvLk
F+VmFI9a6JLmuTdatT/WT0YTd/Wund+1xs/p5Kw2RunkIVITmEM42p5Cz6bkjlItQdocBmtHeQvX
QN8gwaoRR0FZxTe1vBgWBKNudvFs6scKXA0cRyMa87u6nKoBqlqQcW7jGsxua3DosO9Royil065Y
fx+cVb3VKHYw/MUwuAzreTe197Y9Co068xxMyCui2ol8wV8AiXt5W6DvKZDX+zmk3VaMcJ+5KTw2
53ZnsA/D2uO75mUSpPwMSS5XUfaocJxs2GtVUMy3me+VUfhz7SdVtPQvWLNDcD6S4dAVgU0uEk7r
zOc9Zp1yrxv7tn0CYyssibJtxpuSVG6Gk2eMUW+wiwYUsKw91dr34sVqQdh/0c3I1IRjYjNg0Ay/
qnu/4W8tDt2spDj3oYHrb43wPiQBJTuFvaz0kE/EEQjqc2Nh2fOMumJaopw8jSzgjDjpdFus6zhp
qMpe28RbNLBKfwrypq0Rn6Jk/bAXXxefslrRpu8gj0y0q4XkaERN9iRyht02gvrilPEPynBGxL2R
X2OOe0FnDGFegd2CwfWeQvuigvJSV99abKWQrd1FEgYrVvZsKJ6ArBwMwGS7X4x3ExMUA8LpfeZX
5ooCa2cy35KxrcWV+cGQ1HIlc1Ntwldxl+HVHD+7Buy1tAq6aYMjhhX2wCr8proX6l7aLyONxoo7
3DjVZvBYwC5ryCE/l+t5pc/mGA7QY2CRNQVpiSYBxTBLGXiUUJZMomEO5jXOyj2vT+10pJ3t2OSb
YQSzgg7VIttCpMcZH7E6PVTlrleCbtiWNp7W3hfJpc3wlzMnWSOi+kOHP1pGbREMw3aS8ZL7VHIQ
TPBeWKB0r1Nn+ayMgcd381OV+vqym5VDO8/+gkm1GWLe1D0YuLus23bFjqifC9mvxWWkp5zHXRtm
SiAL6JFVTlUF48Tdtv0eOuglmsjbu1Q/qCTWtC/sfGGfIWxQkckUG2A7HSwNslpwcsFpmb7LYVMs
iH7QkA5Z81lAtloebVwpS7ya1hY1dAsXDkhPrdMz4o3VnOvui4xfafM517sU62sMt1NZggUkQpxv
p6xspP/AHnG+8Z/vDrmRgZtOfG0e/XTqQfUDG3/ctXWMgzF2moNFWXedNgMIdvrY+EV7xdpUYFRH
SqPWqNGdHGrzhXMfK8iOSfylfsVfRvHRgEYzGgwF7wBeY+8o06bQn0kT50qLvAqWdn9c4DJIl9Uh
1rsoG5T06Joev9ICFkCh+WvyYaPx6UWFQtJ0rRJaUisH3widjehcs3lWR3ujt41D1z1+Mk6fQMu2
6Sl9VB2RaQUFTg+uLxhYUWJwUL2+RnkrSttFSG+qY914bH6Wbbgs2xELqnbrTPyk2AIbAiimrimS
MUBfgR3ddbqWNHdl+Q2h1qbR3TJFy1lHFYpRtAUWhQJWF6fFrcneK6p4bRbm/SGDbWM9RGDLw9I5
XMVGSTsYIAaEgGrUugMN2syA3mTctM9Ddq+WpxGnp8q3RXuwM4lxR4NG4nXumoBWG9p+1UkKhUHu
UIFqr95S2uL24VfoX1Q16KgedprhcihK0yYN1TVu6tybJw/ShG7CtqRWgXksIWc24h+olBQkj2Ou
+Ir+RnJ/Tj7N5r0EXXL+UtmJiqBKkNlA41c/m8V2QNRyUlD1LAuLIrBGJ4jfDfSqtsyK7OnZzD/a
yh/MCR0KR8Niw7/nMEgbceJnmUuHVy9oOV0CtcLZmNDcITXANDgtzgk5c+vaESdh8ZKEVrG4pbF4
9rg1VxR40GtQxqtCdh1ad6v6zkcsL9cf6bJiJ7Ny5iKQzT1BaUSNAwHoS4wKKEIH9wcUjk32kEcD
Q81tiO7I2R9VOKxiSFyLaz/Hhc3x46HnnL6tKUW7+VQm7xbUG3Ob+kaxgjuONKwO3ignJ5vxz4fC
B4nQXyu03xLE4eW65O8rPaYdflq4xtfWEa27k9JQGV9MZK8MBRqZEaDWh+ZWXX0XNK51xIgLKVTc
PiDV40EM0tU4vnP6xZaD2WKD0QyH9cS7qypW30QobFjtruRmKj8pATGnh+LZyp3RemqqH1l58P8S
6l5JHA55WB5afDcM7sr3kHdyaR9rhb/SYJGowzrprdlxLk4q9dPmvhZe2m9WvXAKdmnHVwi70gk7
YdkOsyknl1uBtaquPdeIGPU1yweUJZ8rmJMKwFvKL6O6GWsb+MC7afk6InMO1RMpzu2Cv3wZxrAw
3lh+H5e9pb1LxF6mHpgWm4iOiJ+5rmz5vIGdUAb/wQRqefplLYEGyh63FI3GFaIza+9JeZnFppme
K6492PYE7mCMOWlz4to7vp05HCAh70AZQixfNT6FkI8iOdWrN7eXFOiKMf+sC7AWPaLZHpxitdzN
7ROlz0PTOILe1Rlm9UBFtJDgti4xhMxKJFv9RqfJWZKobk8WEng6BKuCJUdxl/a3Me87GWWt17Am
KNJmQzQY2N3y7NIXkMrzYGjmCTMNFvuoMwhdVdt2nRxm3cHrdlbtO6W3DpJEjeqZ5K4a23r5Ea2B
F/ttkfMoP/X8Y1aBXqGG9nQcynryMuT0Md+U5J2laKnUaJy/8HqWAgvKancgYMtbr4Z1rHX4mc8a
0JOLUcQ2uXY6tsQ3IvuCKGk3xqqGWvbK53O+vskUsBSezSgS4FK7ZLpR87ymYUe2qrqvYAaCjGq+
VCSLDXu+zuvNoJ3btwku75ZWtmtgI0bUt8qIwTV38Iu2aIiJcRGw0u7RyZDvx+ZxMn0rzWZI3wHM
AvOCdrF1bOn7Ur1q3cbA06yPYu1r4G+agQJnLN1sRiie4qHZD/SK6T3qpC8z2ZDq0kOhNwG+McGX
cOygmLZtSjxf7fXmRUcqNmvgD9dWhCUgxbbdpOqroX20gIIk3WCIJ8fRWfjHjNqLZV+64g7pRlm2
xvqC3tCvrdbLrOhRT6RqbAxJXCaHx21TJyDTreIVCLyoqxXxQgfmKEmomgdeQmFIPFbK6vHyWOSu
hu1qv/eZidK4jjlXvSIH83wxgQEwjykgHZPaaZev1r4K3PgRJNfWq2YVLd+2Y3Fv5ugP/QlLf0Ua
tqhxu2bfZLeZnS12WvRvcwmnvPuya/x8KwnsNXXy5MLtczuO11G/8vpczRcrGVwx4IxiRWSpPU2R
rpqclG7X9qhkxaHNfqrpiyvazbRdRf0pUMT3AiYwCDDpk474ZLAt0EE5HXpYV1nVoUiP1jD7Nt+1
aYPWs4y0JMmANT3r44mm2AfjSLn4OAtvdzCitv+EKqbKGyyOtUG2YiS8NTS/LC9We8jtZ007d9kJ
WspOp90poKwp8RqsIy7otfUGp+AEOIaBtS+bk40IZnYzmCCQ/QOSNHflTsvQpaJjQvtleCWLqRnU
CxKHOBdGFckS+MSPVX8C76sAINTZ7IK/li2weV8c+DX4qw20hl6MhXs6YhrPsPdPIIix0ebPStmX
2JiFpcE4PbfpxhKwoytiBtEWwH8pGlKRhw2y+Jq7S/sxW1GBwq45GqxB5wNUVsRVgsUgfBsUp2qU
VMfJfEeT5s71IRkU4Chxa/tGyrYw63IyY/CNHq0huotUeVtg2eAOywky1I4loXafOa31Utvvtl3A
dXqvtQdS/+h8DmENBXbqntiz19Z5mNWbOhcezfEask1r7+Wj6tcicE/OghjBaH6KB9YMO2ELyYmR
s9pvK02Gg556jRZB6mmxT7qIk2QFbMc8Leencn02avJmz7g7OglzmIdT+Vx1ZdCa+zZjH/rwnkGE
N1v4Ri9MZ1Vah8n+YI9ftmz9VLvK8ZBMb1h10U09GGForaQVMPYRQWuMqfXcgADXT9N2TZ8snW8o
7j+teOY04wuYCwhm2fucny3yyscrkwv++ez0vPAGFk71d4G72MhnS7yPmubNMp5ELFDNQeAWggDh
xI9t1wKKukwWfocn5NOFYTAB3RWdBzxBF3C01hfRnNDUE1wXdRxdfD+NnjqKlVjg5xxQIlQfUzTH
I4aLNcoakTxNbTxq/tTu1+bVxvkYkMlAgBDy1K1eYx8tvgegVK/IACg36o65Jp8Py0QcnQVrB4GL
T+WxbVPtpy6HPMHeLlB1o0HqXrh9l52f95jEbq3VV8x1B5KUk6sAlomftZ+liIvqgghpDFGD+1wH
yqNWr+Bwk8Zzep3N7VqclRKRsPsoIBXfLhg7jB6qDM3wjOxGUQiK9XmgD96JBCycOQVfN326H1cv
h3UcwDa+2oGFBpNgSabUQA1ensxsO5dr3D/kCIu9IeK2qpAwhnBog2Z4V6G4Ir6X9W15XJnJHXPt
q6ZFmOWoWJsNBHYcPYsBinlEeVLRFI+zhvwzu7VAVOco7fj8I5M3C+dcz597mD2gNiyCOUFZZ7sa
4GXsrDN4r5PyWaIIr9omKNUmZGkZdlWMkrJ9fIZx7jGYIcAIlIemEwrTqeUHWg+7EoBwu/pT9ir4
7JFi9FoLOF++qYTqCH5LZ6S4zj5rfPBm0wjgqei0pgQybKPo2/RyQO9y1lf86M9Fm6Mo6tEsoG4y
Lw+5+h6WDqlTaDEo/o7SgcTWGdE0JWEznsG6VNtkJ9eNim++2LGc0MabaLUB31WPQVrTp64BWKmM
yvrWJ5d8ibr+MiJHFxTEYmPXwAlKxZAEQFJ+V9LFEXM0AGAbhrgZTE+1u2+7L3xrAYipsHsy44Cr
6iHRMOgRaF0eIpVsBNPcRCF2VrFdpa6plwM8hwWry+0yxGjIgdc18MSg4HNA2vkLwqXwfkS6X6q4
6fpjm4sTaWE8wESwmPgKV4WZJ318aaBDptRHqsf2gE7WhEY3V/HVn0k2AI7VdgTFIa8PZJ3eJ+ih
KQb1xxk+auPKNin2VgSqpXp6T+fWrzU1Loefla9xCjR0XmnYJ/11BI2NlTyG7lkoQDHVBA8M3UZH
guUDoocqujwIdTipkWya/Iaj4VQGlFrZjZLCMTAIzJX0RStjIU7Ya8bAYk8BoZuYsFmuaghPmSLe
f5B52yUXcMEwoOTNOSOtmwGinhXhFVifSOoOi9doWZvIZs0u7YwYE9QwK/TXQp4S0IUFuTF06/oP
xrKzeqMDTLYphmIAX1rfzHuPoXaeMLGEm65ZqvCR5k5SddFQvVNxJHN5T8HOt94Vcp2a01IeMyAX
c4pZyUNuNKTA1QfoaheY4ameYb+PcpPq9FSzjQnNmhy7ZYzFqZ1Hqz3sa8FjBHOnQ5/aXxLxtOiD
P82xgh3Z3m2tQz184Ng1KUAX+tSQLqJqZOfLO1ax/YkTP1HAweRDhPH9dsAioKKeJ2BEinVo5idY
Ym8WsqubuCoCQJwDhm1pkYWFvK/6paurUBWhUO8COokdcBGolSB0VCiN6BtfV8Dvu5K8qo/XidQz
njq0yYlyyRmGVUlgN9pu6FEHM+8BA/fTqbBSN08w4wuaju8TbBmKElOwxK3WQ78eZu2YJAds7zkz
GIM2u8vcWysttqcrVyiIQteG+LPArR2+hbxhgs2V54Fce6BdXX5u6Gmi31z4mEDo9V1JDoQD3QQ+
0abHsjr09jmFcodMHEVhDlucorii/Xso6QxaAIr1iiqp2yFgTTVwoAxOjitGyPjmkH2zHwvWexOs
5Q4hSda7MZ08rUVVftPhnwM1f6XVIdR1JyVqdrTd7Am8BaQ66i7lzWj2a70hQ5ym+EbKLmV+C6iZ
ds8VCkplfs/WEq0QO1MEKeRvUUQqPeDFQd8owjanI8lTaSCSfVq5n8p3jLdZd271S177E9UdHZeV
wvU7oQIhwY6ZfTc7DGsr1THNKy9moMXfJKWuWeIIf0xIk1SJFuTIAgVis4zvZvNGMOEYE8AX1F/a
u8xGvFSILoI7rOc7cCpnEq4p+ktkQdFjllcmYZ0Ar5wVX2t+hhIeBvatzvYViom+CABxYqsbSrQo
5627Pn0pnDqP+XeBCKNg7iDRO2rtHKOnfFgt66UIZn2/nLRXFVM61F/Ic1MaTMienWwjYeSxNV8b
JNJU/sAsB8JP4KWZNoI99AQQ+Ji5MfDjaKjR5JB7QwZkHmNPMc6RAc2dFr9FZWyT5p4XNSKlFiza
cOUjojxKAMA4Aya+Rf6USurZoPdWqBGVb02Zt1p3to1nYKGwAbaxy/kkH4A8OMf8ra8Nt11EnBmf
q7rTrJDIjwHVizVaWwx3UwanA1MB3lcBlDT9Zj5QOG1RE3FDRgW6Xp31AYJnUKiYDoM5wOrUnVrM
2EAmQEmSgLKBqi3Btq7tMuyb8bcS1Z/mqcCMAAdhyqzCYrTCFBQ3DOSDDmCOP6Z7tXc165CrB6MH
lJGhDcWe8kErgq6PAV2gD0ZQtyMBq5zlGfC6HO9o4PXBlcUVLutgK6WYwukAij3M6YzbcBpQpMJ/
e3RGzUlyjzAPU/NyuOS2v9iIMpghANrNDNcGM01iWQGYYKBMGF2FUOkydPR8gOXdrLl1DMjM9cEs
UCekQxcBDuZxxAbSgfiBFvFu5B7dTiN2Sp8kSNcZvvVGRfQoEGpwY6omqPWfTD0K4gHPREiwep8N
e9r7neGa/Q4JLNFfWBcs0xbiDqN5l6ObDwcwWvUJJ85w8H3k6ksUUbnq4WbUNOzeoA2hwMbYRCqP
eeGgrMdUQCOBKn35AZnlGakLBKEyYuiKVHSD4Vp7izysP5rw2Hv+gaYEfBT4gSE/tI9B07MFJkoL
CdZjWu4f7gNAKACF557ZhqCNAReE/W7AbknnJapL7YPU3NY+UCzgYeyCESJSF/GbC0bHmYToSmz1
rmRuT9z8VabonqcRa9Kfs8CEjuF1heYrGBRdc0yavc0iSGKWs49SteZQ23LRPpkJlPXguuGBnpOg
IKV+K57RheV9UGknVsUzqNR1GzDhDzjwerHD29d3HFKAGC4pb5jr8uzxy3fNFwTfMszXv5enFUjQ
6KTfCvOWDwaGgc6hIxbPPLTRSzGHsAgoUIOcNAbKc5liZommBYN6V4oNCAN9thfA31DoEn/MHv6L
QSIAh+z4FDZARTUPmnJ0RUeC39XLE0feQeAwLRestxXCqaek97WvNd1NJMRxBRKKHSMTZuHTflU2
K/F7sIwxVq4Bx6eoxudLDjhobyeDg3tHul2OdjjhiNytMzYHtfB4Gi4IQ+o1+RpJ2KHBhM0u1JAk
QAuPlrqzwlapewdtwQaJ6KX/hpxrukJjAeF82wH4BlWu9DJwB1AjTLCZyV3CXdAJaL+TybYvItbt
c+2MNC5Nr6yA/yHaYYloU3OwAqwLtvrAl2/U0LTvaEJUNZ5GYLLIZlVYMyS5Q/aM0h9DUjpvdfk8
1rkzpph2eB3KYTUYtScpQkzaIR9XKpEu4xUTRfCQLPCn7EdbumD7PUeeFZ7aeUC8s/JnBCuEY1AI
opEdMS0o+ZvB93n3oigAQzAXhU1M3iGoYyxLA9XAEkTVusQOlP6Fs/e+iNchNE3wivSgXl9slHQY
hU4saPQotY8TSp6s/Bbzz6MXAvCES9c4WX7DNWrkW81fkfN4vl35ARNmnWyFjdEvZtzPZQ+M5zPp
4qTez9VrQR61Ljb7K6+fbwYOCXGBpFZVpGMW121TTF6hloW8lcPaELyKajwNJ73czpPfIkYKti1R
vFhN2ENgvPKLOqYTJi/mThhbAbpHX5xE9l8cncdy41YQRb8IVUgPYUsCYM4UJXGDUhrknPH1PvTG
NXaNJQJ8ofum3ikpiuSJDjbySiNjwKS96PTbwO6Y9qE+b7X4ZPR3DlXO3KpblcM+104+5+gkbexR
c/P49Z3kjiJ2YmCcCvo2aWnw2S1ISx1pXhTeWqC96OyTj1hW8yqnq5JHVtsrL8IecUel+0CmvZ/i
ZTCVLpAHKGuIFK9lfqPvFpy8Ez1PQjWWYPkPF9Sk7lAPIAWx05V3f3IHlYudrmSeuSLuSfEXBv9m
+U8nYBPWPkjOGRNrpvKra3u2lBPN6WnoJidGoL80osy18b5E1XzzX34XI/nDlWJMa0OPL1m6bobS
tbu/EvisDKXNPPbepKDo0M1lkWSb3GbEgyw4R38r65a3m2jcl/FbCYgTmMpK1gO3CmMu+ZNpVA5z
QBe18jST76DZm+GWgCAhvhV7Qyzaoi9hSuyvOXwofAJdEgufCIC4+Jz4yhn7x3Xd2ttGvRApuoms
4dzHD5Ntb+s3rVEWSoN4boTWuc6J7IzprohvSXvoiXJlxaFlTIaHkf3L2ltVHiVfOK+2IWs9Xayl
ugL1OQiOnFh715Lj1FynjMhcgAh/ZyXrjMo9S+5y/GGWbl7FjpolC3XUNr4oDjnZTjP92iSRGqct
SkhB60i64aZhWGpYE9rDV3Oy47MhnNzfzuXkjJSJsICz2L+0DsXHHP34JbqX7JT7/6z84Et7RtOO
2N2hXOp4l4trwBx58Su3G4ZZtbLmCBrVelgHDZ0gXerAiT0CofoNoGSBkIMP2BOfNYFTpc1uytRF
rZ/MsCek4jYrVyxVC4t3oO4jaSnptM4Vr+ldBdJVU05CS95m4hjPpyDYIiDRB5SWiMGUDeNmyZGa
6VKjs1oCJesT4xwAKNESBbDId58hbUG1f0VOUeSJbC2n4kwcLGSGgPLJr3bDDypokK0f9pBjNnfb
32XTc+ZI7fWr7e/ndF+1n02+UrkUaLHLLuJy9xKUH+XnxCYt1L2qoojI4NU/St0rhlUCuUonppGU
QUQwCjiwGVgfTf4KseaZd2GTGHC2OM8RGlrCU5q/Ivothx8jORuUPbGHTEPv1oUMDf4WhnA9shMh
fIzQ2v2O4NQiPSjRphRrLbwkFPHQuc5Qgzo2Fk+6G0zUouAluvpvlNUlk7mIRwwcU76IVzK3LFy1
WZkUOI32GOvryHAc8gb2+AqcVjmM8lZoTAyrF83QrIII2hugZlSBRMZ7zIVbWG5fx04GOJaU7z1g
68x79JVHJa1TxB8Nx9HYlUjFxoUGRpMaw7KOOyrx+9TorjL+FNVPHqQL1f83IVeYjNeIt8HpZAbf
johK6SUqotiKABi580Tari16qBoJmxZfy7HaWGWzCP3+MUBqxphTTGkVDafXFFO7AHcaonUUhERO
ZydBkVjOf2O8xwzk4XJyakC/uuOuIxBXFfpCBU9T6sbh6ILh1VCrgr0T8Bi9jdKLXDtE3ac2vlfT
/VXZS5l91JqCC1xxseLfNe2fYjjp4FnMdPBHmF6NumHol8i6KsQWbXxte/CvvxHvliJmDvfN1BAn
M+2UGra1Gr2I8jqZE+pg0OsXefetKO9NdUwSDJyAUOhJrA4GJ92/QIiqBzoSdDtZ2LYrCN5LCrDg
Iy9LclSnCLQ0dlJummgWsnPbh8fZLx4ZtQQjCeXG68v36FU5foev/kLdRabOTasTA372JVA3JmH0
/bYftop/CJJfEStLrfke0FJnnLta/W0P7cIPyvVoSG9Krbl6Z7uDvKvIuhmQEU1AxNltUI3tQEiN
PBhwsAyNEfzmplgVTHRvNNTazV3K1rOwFhbk8SyBUhgh9MvozKVGg3Gsxre2o6GAYFC3TQXaqBLO
Kn4SWJUSkPsT+mxhtyfBCJdW7rd2808LoWi9wv8q5J1ZInA9ROI7VNIr/AOKPRbQ8FdNhylQvCno
dyNNhgE/PqOyQhrd5IU7DCXfUbecNG3ZIibX+VopX0JccQYz3NrMhbRfpZPl5abGrX+XKkB87tk5
gWr0O778cqsCA1ll6FlcAoN+yHXqBv2NucQrAzygMXR3yGrHAGC246NSrZknRjm8N3pcDS+VdIB+
ICwXbYjkRf1oOLti/6PQsi9bQgWX3GsrcMf2Tem9mCtrICUqQQ6DdnMGRh9KHVkIP1rVaYMKNokF
ImY6OcjHTNSGmJywfXV4bLOyNF1FjXbQbJHNdAViRisAuyJEyvPql8XVmhlcVzlx9m5n3zAKlvI1
C+7ByFxHVrl+6TGISlrUAZe3wo58ffwY0SzNYfXSWXJISIq+SQuY7qY5JcFl1L/8UAIY0B1UWjT0
tScX/ywqYokJSKZnhH8C0WJoPm1RHXN459EIl+MkHyiV6/oWpvBEyG7Hsf3NIj9eKEMJxtgNNadI
jDCaPEevoaov5wgt+Uz0TOB083YGtzX0SxKEnH9Y2hrmIrIYIdVF3DkD3W7Vyl5LOVsrX/70mYcn
M734vfwST9mI4WTxR6xSzIu9T6HYF7G1eR2gaYmZB9qfRk3ce2k8JXQxRWq6md44M+SqoX1Wgzou
utBHlCcH3xGxuCNLLmbopAI5SRaEhNBc0Z5zQ5U0F/o1rFiHo1Eai6zL0F+Y5xjUNoMdKOst7OLV
iMklQgKSByx+I3T1eQZptIBWKy8tbE+ZAOCZmTlXHxK8qr0a53NXBQTWIAXQzjOQDpGWI2ILnFBI
W8ZFo1sbZq/zE7819Z9loajwgupRqW9+fk70W1y+V9oNGWwuMNYGZKnr/o7sop0VBk6WPO3s2tNL
9G2w0fN7wjLy0QMT1TZB99n6xiCwIEu2GFmp/lo3Ks5xfM9i4RLr+ZIUJ8H0iBs6UeMvMS4YihFr
MsDRTcGxQGeD+F+WNoeeGXZKKO/I/HXzlE49RQsw0tHLv2rcQQ+slNcdDF89Lhsh6DeYs6N3BKVu
66BcdDIl9LqnoKl3cnmM9Y2m72zwCqXbSDOQdgy2ORHQXpePLFS9vj0O0jNOvZlecNKilS79tpgj
/OJXS5V3xYJmo8AuSa5tJ+W7JWmjoh/p0PWq6N1VBiSF1kMCTsgd7r7xdx7GFX4+0FguN/0+S5E7
iVsYk9GHBE+1bKeolYhN1ZvAG73FtOE4iK+zHfsnwsHoRiUUJqEZIAhv/JELvexuo6YiKmXi5bYu
6XkqGwBUMq0PX38tuxRmphkt9E22T98yQ7cUQ/lmkSKxIDKN7rbRJretQmWFwpLtUOvjsoSKXQ2I
XHkppTMOmnlQI/9bkqFlhNb7e1/D+5L3trSws/4qFZ3OrN8R+NIAuJbzUFvKYdVek3YISftpi203
y/p6ytkk5C36fPo2dsZ8ZOTomAWemfQpO1WhbQrM7kdtfeo9wsm3Y1m3V8kGj0zGTqZKjKJNFquP
XlIVx9ZmHTpKqzx9zPvjFICXjHGdkV1HtFA+xOSctuJv7pKc/E8Y8qBQ03Uf+l/qVLI7Mau7UjtD
DyFRWLSS+ZfjoXJCPHRXVMotvgIDKLjyQYmNSDOO8mu4fJuE0S4oqBM1C7anpuODhCa6rsiqvz7p
1WtdRtHWN9N5mVgGs6Tkpji0vm16Sib/Znr7L0xF5/n95ONBKIYvO2n4q3EwXqwSGS8Tu4PP3jb+
8qYGcSmbqlK2dVqqz8KXJ3g82VrHXTYyug7jg5THBoYj7Vn59MDBYFxGNQ+3Ulr2jtXqXPEizU5D
Schf7Uf2apiGa2NIw1ZrqtDruxnCqpXLixGphhdGtK+xEeNA4Z/vYckAxboe20sy4RDwQ4Uju1dH
fDuRMv3KEdqUsHvh+VHAVdApcnPJGg3EqQ7MAueUMm5bss/cQSkr1/aj0NP7/M9IRbxTWypknlDe
+KnCITdNuafpJWLHsLdh8l5uhkw3btAZD2tQBs+X8qeEmwewipiJtLH9RRibJ6tQJwe7bOk2cVGu
+0EBE081YKPElHb6MCAcm/3KrVSlOyYYpeGe+mZlWeNXox71Un4UsT7e9HKckfdyaOc41F+C7zq5
xYKNJqDKqRcBGXQZ7FZ76RaVJL0QCtjgH6Yb02KrwaiiA0xHSbnOBHmHfNDAa/ty5ryteh5l/PEj
tLDd2Kp7PbGkQ4tFJzJ3L+/OJMvObJuOUnLto9cIlO0gjZSyxa7oq0UQPDVUFloI+SFmNG0RYJE2
L5mqeTTDHI0FLTWSatGgPlV6NM/UR25BMdz0mxK3o6dIceRkKL4HSbhz82wDE4UkvDfi7JKxfnaN
3qa8wEHEEiAweEA5UplV72TpnGCLiv6l5DCWvvrQpV1KWxlivtEKiahbc9lOzxLphIqtmuEay3oG
oxivsn1JCokIXAaDeQEC5Qh9lR9ZpLpGtDXKIrE+zeotQZqdWPFmiITT2smuHTun6HZKG4MloOkJ
CGopGE2s1ZPbYPuSk3PJjR0pUFIz1bB0DOWzjz6hgSqN+9idzfYWSf3CZyaENCrH0biq+AlH648B
AKBp6F1M0rPoqaXqd+hoPRukcFO9HIKRFfhu6z9mzA9WzjVzQ9MZ+9K4Zfa1E3UQ0EZDCfxXce/A
dGAQok4koLaZy5VlxG5lQXuY6lnOK1ryd9YdX0qH/CRxBBPlKhLkoiJzZuXP9+H4cfmodXS0ildI
kunIVeQpqkHA1qvxNQ4B+Kskt+4cfdcFjsi+9ibTWoV4pxTF0+wCqsF+aRXbZQW+PHJTz/14n5mY
FnJYlvQSxZytzKhewgh7Md9Gmr2Gs+/HhOGogMpRd+6E70wKFHPmtLmEZPddZNe6H9ywFBgt5oWd
dm5ErTGOhE1Ohos2h1ipvcil5di96aHlyAPwu9psXnrMKAXdwhITvoxos2V5UC3lMhuQrMblZrLm
txjnW4Z1SQGfpNan59KChxSE71JXuAYMxSu9MmnCd6YgrUtrn0y218WSqw+Vw3AmUBFtLfTM7bP5
ZlPZtqzLSgVhiHZ9viIlbaFWzDiwyoUtjhYVlqBNTZHnlsmtRpiulOF7EdZ4hABw5GbtI/rGZe+q
0bQn2OlT64AcAm5DExW3VF/VjqYUgIN01lUShW4oV+sIBLKJ9l3/oSZ3H3ENmW2LckggTo4W4KqE
njhTx11v3XrtM2tNaqtqbSUfoqdEacdTMGXrYGi5B5VFATKE9OQyiGeLUKy10KeebB5qShb6y3Wx
FZW9b+bJC4MGwgNyRYDnj45CxTJFyqrjWavSd7RedV50m6Y3ZwX72DTFnq7SQ2WQDj816n7Rb5Tx
WYiHPP4ylXQ5KYUn2quuvnO+WManbmzDrvSmCjce6vHAfqrWd5z8GzCRzC0WxuK3ULqVgVqtHs9M
u3famBFzJSh3kp1YsyudDnhm7zIrHqgEcy1S/lZWd0mcuLjAUKStp/FTsr5pDDf6/NTz9oo/0hnl
BhABAU3u6CiqA/06UM31HDbzbZTrZfUr8flBn5WcfjT5FxSw1MRGKe1WdH9RFixtX3cq5V/sZ0u1
PcSwXka6567E4rJiunKWfZlDiEDnkul46ngAex2ViadChXTme096cM+JyAkfyt8506h9Aznv15wo
VM13W9tT+zWYzKT02knHrhNLHeiJorLGKpGB2c0bm4uvbM8VRGXewuv1blj/iGIkT3Y/J4lTtCtC
fhfti0YBEeKPRfpsI/yStL1hcAGBaXEIIoGLWy63im9Thv4vfhr5JJU3gVheVLfeuCbRbzv8FEBy
fuIK7TDVW709K/OXXDLTDS4t7yenmMpFkh5ltrnfYVQVdNfNEk1NjYVkAhEi0IGn/6lN0Kzp4aOU
n1vk9lBEUfwss96F8e6Sa59ffZr3scoWQT2S8AZ0Gozr1mKtfZryX9356BgedXos0Hy/9JLqyhBb
6H4JO2aSK6tErx2gzmEAodd9tMDIZTFqvzi/YcKP+Rmj6DTywtNUeV9gQjXAWVr7VfWvahgUtS8X
UaQv0s73fNi+IjmFEGkZL6cKjhk+O63OFiTRer6Q9wy02RgsEu48TxruQ/cwm5VUHfqKNAmqFFxD
DLxYauObrB7V5pYD24YQM3y/uBFNbVOJb2YIL0p7Z4Bd2c2XKjlWbVJVAtX33zln0RzfOwMpvP/W
U2xX4JV2GLA0B2+kCO5fWHrlzXPyXrSfk5x5Ei+3rPMt89DW/GdHpHg9xDXWftJqLUvtMkRxwzwR
Y+VXOHNfrMWDUZcLQEUSOhctdWZvOHrwbyAHNx7exm7cE94BLzwushRWOJQPhfIdGYkbldvcR9t6
GqMYBsDYZJnCkmsXcXeigHlNw0HF46+0wR2mdt3AYFUD0GkhIYfH3URVYuato9H2Y/e2yh9zeIj2
YnYo3sHXJ+zaVdh5cOIIRn8C3LBWfTM4H6fpOzXfqo5pukigO8PeyqDsivxTS/2qRtYQVzc0/6V+
6DGI2lkHiHUz+8+RDSiJEuVWBoFz0+03tYfzpK2GrhIDSCXId4aImpRc+33OOf5w+lBnTCh2tOyY
sz6LwhH9W91vLJNdG56wKuXGXjPrtaLu1NnD4N5PFyFow+qrkNepfhCQ+J31j+FgKABxgtmQgPC6
0y/SJAHiNhS3lJahCz8a/6HG4TJhB+kapyqSeWPmmLJxRj8GINmmwvP1TMo3EwEH6InnmzeT05PW
MAx8Vx0vGRZC2foy1JvdBmhFA9cHASgB0OcPhPJgHKspvQbqE3WeDtEogTXRjfLN6cEH86qXNO0V
jFomwfuwJyaM5Bslv9dFT9IoSiPlUwR4x6xXVJTlaKhuppYExoKuqpX/kfJCs3+1xVOof8BRZVDR
2zYvQH8of6fqrS3uGVUBb7/RFzG2YEDqBlsqz6NjCNAMJ8pdHRISYmJ4DrarGQXxZOmyKq31zGR7
hbJwRlEwhFulAYAXE41k4OaI5iRjlzXfpeWgl+Cku0ksBWnwurzbMrNA7kvH5juA7U21tQ19jx4h
Lt9iDZWJoEW1Pg31l+G9OPQ72lTEc9E2lVdtQw74pzFeyuI3yq6x2Izlvyz7NLOPvP1LqNyIPBf5
39yfIlVC58LJ7DsDvmbDWkQ0M1QPVYzwfiUNoJTq0gDnq41dW3pG86UzOGKeSII4NYyLUvCn2sLT
yS5QItUxgzcrOJoo4hT9XZVd4BW7X+vFj0HzEMDw9GhQtyoWnmLiXIPvl7WDYizjxmnTL1uBoAIt
r+KnmX6a8Xk0K7fp/8ae4xC1fJ0f7WaXyfixUOPn40KKTgpygD4pUan8aXR7LZqGtD+V+UOpzlRS
onykmVemDjRsKK0kZWtTKMNiIgBk1oGrDI8E3YWoL0lLTES9FBXVUIt98Kzgvmi+fEGixOyWCvNO
Vm1OQM1PqAPDE85g1RwHn9X0FsSPFko9hJaytmmC75qIh+ZE8NVGa1hK2Nwnr8P0VflbuV+TPk7+
2s0QpD/kX138NIIfPDADf8ixr+Bzs8g1CFBjRbBIuzaBSaXTmW5ZvmlHLDrNR9AUjoQUsahYgCa3
c+glY+9QviUy8i6MzuvXXfFNwMPL8p46osX+tTBgPUF9UOOt5oMNGYOWHLMiBzAO2GGB9af+aZS3
XF/AUTLJpkNlUPX5coh2jX7Mhg1umgkOu15myDjilVEeIlxL9gIWFFMqYR694vJ2CGho3op+M4qD
nH2DNs7fPhPGROEQKUCNCiFMO6cJdWmKjaI9anMLymk3TmW6KEaHaoP0ttbfMjA8LSuhfLJF065M
A0uhjIqNK8o/RVR7M3TZtC5y91V4yk9ruOM7VcxvdV5JmieXD0vCFXUbk0veXHrjibJ4UhUXI0kT
/wCOpPJR4jThB1QK+t+LgADIt0jgsWaH4qBZq/yV/oD4t92Z6KAGKDwxhnsB3UIwLbXMtzyd4Vpn
+2b1yDmISGkPdouAsPsuAW4gEUoWKtiQPf/ANS2K8a7EhwFbwegjefQs6y2lNtJMgBPrYdSxK0Wk
p1iubK0Kja+dPIdx2scd/Y9Ob0vAiTGpXgeKaeCykNU9qX/ruHpvxmwpI2OR0DemAa8Zae1IW9Nq
dwWwWwNN7qYS3Yx0lIeKsmTRE5+Bhcs1SdLIrJ6HY8ABd3ZKHxhkiOZguTTxUfu7qLgY+Zss86Zo
ORtll6kcMTIHqvzQNOxZlOph9Q2yac0tD4y2F7w/n5dN0m2rSePGmbhRnq/IW8u4NHHzleVeRIMp
S/xFmA4TTwj/moFS43+ojO//I0PWtJ8vkZiN4uvlTxsgvfiQiN0XergqEHSV4j3C9FG+sGh765OT
BvrZXKbXvYDFrSiQLDt+XW/9LoaQe3S9V0rKLvKLhaIgDXkJWHmNxosJwBHu9CDqQq0gPvZ2umXG
BQ5o9NUGYVstktn3mFY0vIfBF3WnKn+Z/qoPadk5kZOyd1s7WiGPdiOkNpnx1Sdg2NzYTbDLUM8l
tavG3wYS7Dpa9xQML7/hOGyZKZhpfzHqdkjMxBw8WYGsqsdFibAnDdv1oB274daFblxtas1TbOSb
YDro9AhGkbRbFkabVP2Qit8ss2gzdJiffQ8+hMmEGT9ZPSCw+lIFk6mOU0uHjqrxtaGAudtDm1/r
+Nesnn2I3oXx25p1zIgVmI8AcYW2naeNL1MRY1+rFdo/9Iw9RlfbSzH9IydiiLGVWwi24Tc4c/zo
3ua/dX/oOJdM+RBV7BjsDDYTv6zh4ZOLUDXss70WHqe6W7Zg3Bq/ji1jY9TKi11qsOy4iFGh59TW
Yw34y8wOqMbsVJGxFmNLn0qswVoKXvVA8mHb56lYj8qnqdA3GNAA8C2MvDQdG6FlSEM7dOsU5jJ8
U4Ktjp5gtO8RxGtIEiz6T3Uv8+lafifVae+fwx7F2Hog1sPUH76N6W6gRkAQkh+ysGNz3s38HNI0
2Q+78SztY0o/ADYRgOF3ieA7Bs5/3RnitznsNoU+e0Vcuxa1LDyRPXBe/bbhuoCyCum/RWwjJIpp
Bd1Aw5jFPq5TtGjhue9WFv7I4OD3nwDhbi55ls+eEYdi3vrqpsIMWXhNsau4NG2ODllblzNWlZY+
YJNJe4K0qZ/OQYB6TgNzUPd1d5I0FOe1BK261oa7KdFFiWXN91KaPxPUh+VT5yifBR7GMH6voPqS
1PPR3A/FT+brHPRs/GqlUteG0TOFyE9oaCfABZKFPTu/42q1eF4RbCT7MIcA/vI2VSlG95WMm9ar
acexoAD8lPAznQQ7WDhpgLyzQ0R26Iof+uhA+si5I9Jin+AM6h7dr9wX2K1/Aogz+HC127Vc/U2I
anhYT698GeHqEXJBXjgvDG3DRcyUOlrmdHDSk/XVRddWWvmZp3USftxljXog6iAjuz+FS8sk65V1
F5AsIx9BkMAH9g1e2647yvRAak83M+ylbGURPxJTJujjrqU1qPLTZNyF2CWMPHjNQWAyevuVpESZ
GLwPzBzTR8b/mfDMggrHousEDjoOxDjNGv4N6xHYDwScZXqx9Y9I+kuwzE4176oPnFDqSLYxEMqj
mcEeoxv7TvmWI1DadWpcpsidlV9VfDAHEtUG8Qy20zYIuvcNhbqGjG7IYHt1Z0T2EEOiRO2fIV+G
/jTxPLb4tl7WCftYltu0f3FYTZp6EShlOO67ZE1mQZdQ+aKeUDbza8CMcCqZE4n+CndxzvQwCS2p
GiATEYtAi5Y1LnVLg8UwPkIDRTQnKBg6+ULsXWTwlFzcoctiXGcANy+DbCq1Z8Nn3i+MZwrKNQ+r
XKo8CS+4bZ+yIVv2luWGWU/uDY2SVW+r8Wko8S0QnyQwxdi3WSdU8zGtdEzrpVNKTMyY6eQdFQWT
d1faDBSRnTAR4oDTFhF0N5WuDnOMI8Yaf9qcCONtQGzQi/TdGb4KWY2Y9pB3TpnvE3VNQtLcuSOz
R2qX7BHw/P5CyEcuExmj/ibFjiAlkrz0kEXhNJRC6GRfFFiyq+IVgk1BAaPPq7remOaK8iRcmvmd
mpGOPW4ppvZqc43loyKWJi4w2s/kgsOC/d7Z1LsL/8MeNppFbhdS4JNlr6i8I0gWsqQOZnsaTjpK
d4pKcdALzBBLqz610SYAiQs8XQKFhJvOPZ6mIBHLbk4aiuzWEckCxV3pdvU1ytdqvB3Q1Ob87GPI
nYtA1fiyZxzxT5NUE/KJQL0Rl6m7Wd2GMf7jvVIiGyR3nYLpS5lQrKKKQeEwY08CxTuO4za/dpVD
JIe/g3aGzdUDh7vUarcyqUB4m+5D8T6i2ZiS+yTvM5BXN5d3RkA82VfKr0axRQqBbp9aiu9iBXI7
wQOaq8nYknvASDeg/tjYpc+odWtsgs0aC0EXuSkyfjtcz0htpTVN7fBeU6VwfJYOhVQyrIZuE9z9
d4sMttaRm3e9+PRR/NYbLSWrYpd/caTJBJ3gSc+cCN6OxvkL85r1M9/SrTy6ZuJ2AmPT+CHHz5RJ
UoJ0gdH+LXPd0ZVhJWGpR05IfeGP5jJlVFXFeAbb2DU+CW2OPkDAFac6f8OWW/aDIyEF7sQtpzvR
CPqLpg/BJuyPY1quob7LyNPuOTKQbnCCP3jZEfmW6FazwsmxjxjzRRcYLkZlSR4cVpngy/7NGI6M
uG1J0GU0cBfz5WxRG/NSESN2M6FGeH8X9VJpneSbHCheces05LmdIkB2ZMl/3bFUUD15zbSOkQ+p
S1ArIKEOH21zZm0LRjgh9sOpv8RL0/TreY/nBpYXtBdUBbSXwqjD2BiDJ9tHH7U2FOsfuTrTMrCc
EKtqrl1hfDHtDYiznK5DSt+/SxmQvvUuhl2EhRSZUY723lb3ZfBlDB2Cv0ctfwccQMG0CpWYwmMf
VT9TtB2mp5IR42VtOGHw7AKrVcmNOs3eRsWKZBsl5qJle2MsoeqivVB8tyZ6athVZBmycWfuKv3A
kgTjjIWHrpqoV/IQGqaPwRiW3bkINgJf1LAR4SlF7JiC3aDSVadtqE0ELrbOHO1VNzS2AAHwY0g7
WzpQr8DQ9IM4YU4PEYRZsrFaKicveMb1QTnrbrNGHy6MK9i/XSyKv6lzWVb+JSrIHVlpzY5ZlVH9
DK2N8aaw8noXNngHvo0po7QX1j/6YglQg4F9uAIRCYxXvHloihT9AHKVAVAF6wr+W3bxfpF9tDKp
6cenaT4MndQXR+8ds/qxiDk6ozWPc5er3/4J/yZ628NLkR20LpAl87yMW3Hr+jNefKlBK7bM3vNj
/m6djGOve6a2yCH/8Xv/Ne+ya//al6HecfBbvQPKrHR3Tb0J+1pzF4fvBudWggR57qnQcMVuENhq
CLEWLK4Ifp10KsBOna2/asQ2vZh4eos1ykEGKE0mXJxnfdjpqv1q5wPIqUzgIYf9Vsio7T+m39a+
Ib0GgOYt6vF+xgaBIdg6EWdpg9kCFDlscMW+SaMDUV9oy/wyXrt3mIXsG/4Q7SCpigpF+owlYdVY
R19s7eGeAe9RMawZ52ZNDmzvojfRky+a5NIm5xG5ofRpaq4ZQCTqNIjrgdWaDE7LHcZcU0ZtsoNX
CQzp3BBFGT39Cu0rN7FDTFNUrZIvhjDyfE29h+MwXOa3pWyKCUpa85895FksDyuRvPsJUHtqo7tE
oqn161qjIpCLVVQSNgdBx9y5q6LezTbe58mj45pBS5sZ1YfGILtu+haNtjNryrApfskk9e9AP0Qm
4GYNIsBpaSgc8OWyF8JT62ozFq9GDjKASId1pKsf6ZRt9do6jO3XyP2RzRUj8KjcbYljteW1CQRc
gK7agFKEPm8u3dTAWFAF0CQqxjtiGsFsdChrMwHhY1hDphFJV3qmCldeZvceuyWIqV9MhwR3TcYn
qBI3xtVsAYuQuOqFutiOkniWkrTVaovsBYsBXijT9S8p5/POMCDJuQ/HBVySpwUW8xfh+9J1kOyr
+OyDcnQZ7Sj4f2CdJxuVNy9O2jHmxkRoVNvvNGQqadI0cWmNTyb6is1yISbcQ5WxwDKdks8EYWjI
FIdXpXzq4ds0JvSAq9Z3Mw5+nYBABdBkpmatIRps/1dvvzJ9M7R4P1YdpGkaktcpLr6218A7IYNb
bdsBtejKuUH2JRTiesT2P9LOa7dxLWu3T0SAOdwqZ8lykO0bwqHMnDOf/gxu4PzbxRIs9K4GGn1R
aC+twBXm/L4x/WgjZCb4DhB+70G5saxdXX/o3AyQOKMpcPtDJ83JQE48jOvpkPxxZ36AIafmiTnr
4nhaDBV9BQziJhBDgd/PRU9IXmqxXuiEOuSMeMud5azU/iXtK0Jo8DVBG+SmS55w6ep4GC4O8KQE
iX5tIKOhnWKRErTpoUo9uunCR6sgGXvTe6nkVWzvk/pVjjfikEeLFr6oLuCmaeFTmRwqZHmDMm4I
MDz1SFlIeurKmo7BqbOaV6/+lHR80VT+K3jEnoz8PSkuNjEfHqAAD4r2pMe8q4qvyp2pAcCne7kZ
KgcuPF4r2G8oWE8JYYK4BXwhzFc9NcqttlzI6X1UXxouYMVAFTu2vIY961xzxzNzCdMQSXvvgSAM
7t85tHfgIwUgonJioR3AkUFAZqnmGI1movGuNw2sjqE22BPaMEl8Eoxt0HETKxm9Z6N7Tvulgi6w
OPTlOkB4xSxJOnBK4PF5r+Io0EHPXdr8ZObwLe/i9KiBVNHSrckQpNDPysdaJ561bOtHPzj52R7O
Gz/lXUNyPWQYnPYw5GuTfSrOpfSxMfcGKbBc58WxyzMKe3OtsC+6vMpkDpaTQzq940fyrzGyXiVz
odzuCm9d1F8FMWujXRXZh+odfeL8pUViBRpaRKw3Ctq5hlVCE7cqnF6dynLPWvFiyF8YtxoPSePO
0V7VDmdEuk7tVYpOrjik5a5xH2x2WsNdxdYb/Opc/WyLRYQQqHc2XBF4PIbTNj1rlT/1w40ePAud
t3DT1zY+IeCaWMRwZQ0VFQKU3qYeJ/IsYrXoIuYq11AS033x5ojWyhKsOc6xnoVkYqNUqnNbrTu2
AUW6D6sTJaVQ+uazIDxrxgrdzcRQ+1kwCJjIexPLMKs5OnaSxxRtIhTckGe3J3K69WDrCMouSHay
tPEELlZvpvMcDKDh6FUC2qV2r5mxs82tWx6MQfezQZ8dGPdDCjokcx0oOLOqxwDyXmwtA2NneetB
3egtEIFNFMIdpvjsegcHYTWRa1MC/sk/tPwPe12TvEGpSuRn8jlRvZPQiEp3oCJBwSrWVgzWmfuR
SqfI5mvX5oToeMvANEAboRpEay52TMCbylNkcsDQsvUn67SYCxE2vxb3/gDlbVBTvPqo2qH/+S/M
auZ9qYNZk7gweQjc6q8hME7BoJz63knwolv4BdO5be08GE21thJ4iTkyrkKtXpRZgAmaND5KZ9us
Tj4pEBMFh9A+GLw5KxPk412sP7flR8n5pcGvUe5xwqbBHlFQ1B56c9ZpG6fgnkX6gSc8Wk+ReJ52
CmteTiJKCGcXYPLIk0fDuwTWptHOYXunueeEPGa405oLagCbIJuqgSw6Sc4KfmsEWhdbohotiUsi
huKidw4wSEiVOeFloXFXyNw7rrg9Br6u4PJ9keJtaj/53avWLo1yKRPdTU+5vtDkAwVJp4m3aAts
yW+SvQFmqWPRNEBukJzUVGk6IK0txLhiUkAnew0BD0KbqI4WQVjLe5GMnvfCZghIFlCFuTnXBFPj
fJpzKgn2A+pzo8Z+tjU5+zqRVz7gfAhoSoNJqQVlCzgV32q8cv1KWHYSjNLGS5NZ1ggYgnpbn9cK
7xRfN72F2KfVSsJ+stQdrZ4VZtfcR6G1FsNfTvmLGrsgxk1eD586cePWUuYm1DU8MVruzWuOoETP
Ho2+WLeqNMeq1PCMDGS7mDQUNLafXVGfuqY/d6VT1m2kyuF68mmiyTRVUkicjmmAxaomwjnTsZD0
mjPjQSA3bF6NOTdJHUuc/FL+6inpgh/5bEvNnYPooRjQaTCNDd4JSKJ2oviogF4m6dnzsLcxE/Ve
cSpR4GfcBNvIB8hJAo1XUGAiJu8JK9vzoFsYVbjEg7/MiOTi9BWR/fmWdJJa5DgSBJQKwVCdoJvI
jxVwCzMgouPDl2hOfUScM73IkYhsF9Jf3t/LyH9CpGLNEN8tjVVECKQjb1MFuGv1AA9U4B4sGaqU
zBM1JjJuy0RIcvcBjhrBYm9VRcqDZtRz1Qq3thO9wteAWIExkVMGz3CNhAY7TQPijtIpDIMuv0j1
pfXBAmAL6Y9qTU5BmtahsPJDbqOegMNUFDZpx/Ig/9sUp4EhWNZPbkj+s5CWbo32f8eJYcawGx/h
wx1liWykjwu5tBF4scPht+OlqPvvvbJxYyr3GnO7PQ0pEINbXyKwPhFFlIlCMulVqM2NZ/XzoCSz
z3PLLu5cmBu4VxQB9F+Scqe9lIir2eoihzxVEE41tkM3f5eFdpLA6ysbkObhvoGnWCMiKKN+0+Xk
qp+afld2p1CJ5l55UfjGbMNfxSFMIp2NKgGASEmciOebzNtadnqeAtG8GmYIOYCf9dMIgSoVh7mS
k3LP41PWo9WJVpJ9att+Z1Zrg/uKbedLKRk8SBQhx9gcFidYt1OTBIrMs1vt3hKy6qX+KWFRDUnc
1Ry21GdA5UmoFnGAjINWJE2vOfGdhCU8h2UfNdhDbQtcns1UhsR+yhZBciWvo5bwvZTPa2jeVSwc
Oo0TRTgJ6XNOFk1tPYhwoGjgbBglSzZ4MyHg8DFaZggToObJjiIe3ZbvvPFlzfwmXFq5BdesnYUy
yYFaWOV0tYmMXZ36pNPsRQsIHbEp8WR3hSul5jJsmmvqK5MS/wjdx5qbHxFonzMpkztujdai4NEo
NC9qglJQTMGqv8SldifFfOmkf6DS3Hm8GHLzeWDg9nKPCIPXcVgjjiEPYgCSB2LGY9tVNjWGwVDy
l3F4kFheZrIwIvTlCCQy2PAuDk0zRJZvLjQ3hUO1hyHUZLw0RWuBXqzlAFI/YxgArFnkdrzREMxF
+67eyMa7apD9s09eDuPnFJKTMFaSu0jtZ6NUJiYIk1q7k/NV20JZwF/fpiRcnpW4QVd9cFsbZA0x
Hpx2lb9zomObfvbtkzkAQh+97MWjJpy8D3Rs4Vtb4T5hzBvzM1fvQ+Mp0I8eDspBR0ulBVR2B8O5
b6UZZRYwDtqViK8VW6L+ZPAkhyaUs+uaW6i7qSZR+m6TE8fxs4TLOPGBedxiTgcf8ZViefefLHER
YFPN9oqNmnVp92sYOIjPdXXGlkQMB0Wji07TP/8Taui3LRcTRV377YFYJaVHQntRRF9G/6kCWQjW
Gqm3xMbJanZLKA9qSohN/ZC46SQHoqQWt+/Q5H4Btb7mxr5WgkcvBEO8wYxe2JfWuJNygIv7rNlb
UEHDTJ9bkY3lbTCXD8QbMhiYRqL2ASY6Zl/uubx+y2inOY8dKgU1XAoUwgbCUakpQVKTnR8qgaBP
cyZTLZYJ/jIB9ViI0ps8yIQMVzCkGbRVW3K+L7Pq2QIizoOlJo8BR06Jlm6LaenV8VlH6SbBMkbW
um6JQx0F79SxX6gqzmkB81Z1qCRCD3awRIy+aB2WUEIMqssmrXDqjAizGly8Nl2wJ0p9NJfMnRDr
vG2wE/3yuQUmlYVc6Q4SAinSTN33PeZPk8cBVZWjC5jEEr9krl9EsNBp8pC7uNsbqi6QYndfRTLW
Wg4XgmBlvkarO83C52FUxO7LZddwVGTC9VQfVgFZc3Vq9dGmQWeqEb9pQDyAvwZhy5en6+8hItAM
2zVXMcc9gKZOxXVp436nCvqbjECr5M0bEZ7oTmLprZx+rxEKJ2k7eID9hY1HX0Dygwkgz55DbrVK
ThyRXby6KNFZgAXsNtA83Kc+fqmFN/ENhqzmHBr/OfA43FBbW+5DWXLkAj+j0Cdl3+8xnxX5wVRW
CvIJh0QdZnveXz1RnwZTyx6YSBideSQDo4g0lCP3gjZDyZNqD061r+W30v+QW/6vSGb7uAYuw6XP
mUfnAk6mVaxxIjO4hPyCchVX0XvMJ+ATHFAjA5XR8MITjY1rJJN6ALcUH5b/5ZML1tN4SeFjktLs
l7EDp3MJTra1L0b+UZefpnZWswuuPMVElBEDzJR5MAr7yjTPLppww1X2mqMsIoa6JUCfwtcXJZZo
Twyc2EslEIAgoWy46bIHQh6RTfUeQ+hZBOYF/04kE95EO902Zw68RYuUPhiTFVcW3HDD6aiGZyP+
pWUc4Y54SHj+eLa+MSi+UkPYqwmTm0Tee/SP/gCikKwZBzch/Nq/IG+LOaFxnRooSoLiHtt7phOj
5DBCfwAhzVyGprJuo3fDlQD27QQUCcQvtDtN5OUZbItqrVNXxQHi4hHlZQMw0GtLxC+rX5p+Qelh
QAJxtJWpPygu5UGqudI+6N09pH6dSFcK6d/d58wmw5MPGBCqkNgYWqRJjvGOpHclX3T93GP4VtYO
jgxgKOGmw0ii2CdT2mLDR2/OEXDfZ4dIe+31lAj5RS3XFvFyDZyKDr0vhy3hbgrtXOP/wbhEdV7S
YxVBPocdFm0NUnsjOlbtFyyjEkOVsbLNhWEeIS8rxLARKJalgXz9EfEWlgHPOgZoz82MCANX7Jqj
OfUgp1hr6oOk6gN4q53ptVMJ5i81LIExiLMGE78fOHMdCokBhD6B0qSsxPaeAnNKum3inec8yoD6
gotBXLN61xkEp37p9QfPPIvyr6bGAGqi3zUP0CczY21XzwLZxHJQuBJUEcxthaYXTjx2F96Xe9Ta
Fe/S+K1gK3T7koRqhID2VAlvKl4o3BSV8BrUxJafKu2XL1DnFKEBG0hTo1mLVwbC50g54xUixgjf
iS02BiaELqF5C5B4D0o0UeBHsk+JhjeN1bMozPJyk5pzKGVCfKnMhzL4MjoMlchXXRfa0oZNJHc3
NdtYGs8rUHQ+xgUkK4F8oa4r772N2O04p7hc8NFXpKlkQEGnRn9wclAQKy9YJNWTJu1Tkvca/lJK
54gpFVpdxI3FHRyMtSLti+4XCtRCuIuRZFjtu6quGXunfxcRYRHxspGFytoiGFKDOPiyAGmB8UH+
ycXvVScXXoc+WWtdvc+qLR9k7N+14XNfrhz/PTOmtv5UBBCyvRXScS96K1RO2m5a99K6iSlq422k
5lVEmS7fxwCm0XG1X+jRxXYHOEOWeXISdQZWie5Hcu4ysoC9uNc4b1BuyM39cKnmwuw/dbXCm3QL
b+jgIqAD8OUERw/wXngXOefAesit+yTA05bhDYB+j5MGitNrrCRT2znU2aoJdjGhEwt55MEDA5Zi
vFiUxk4w95ANq6Ah207hARVA8zZxqkmGBaFpj64RbDtSGBUxRinbm8Tw3TvJJTLo3EuOjWUQ7QW6
7/y9Es86zm7NvUuNN9aa7F1i4Oni0hOJsrChNF7Gh+Uue3AkMvVjINtznNTynY6+2J6YwaPurSuM
A2J/SnMdhelrmy5jY5t6jxbFfQqACSt2pYnHU9synqF6teYuxo4oujB879sCpRiiuUlsHxLlHAcp
dDTYtgoAAIC8JZhTtE9EugvcMSV/B8faNKiIxQoXTVjHPKFKkZwCDoVHyTpI1ap1uonqnRvAps19
RjawPCIFM/RpG1Mda4uXyjPubG8eGBsZOY0KiHXPXphgOiSjlcanmAy+nGt7G5vbUM7PWKMKw9eo
AWdS1km1dEvix9qnH+8Da2k2S89Ywpp1iOaJ0n0gTEXIBm10T2EeuybKQIYlWeYDtsy4L/WTSZA2
ew7MRSutOwq3OCiTcWBDlKbeknnsCH1ayyK7NM5Zl6alTgBOQK1MfmfFZHMhhj9714AGlZZl8ADr
ojO/BgJ0lc4G+orGJZc0O6HhOWmOijJcAqTxLFNWCYGllps81MJJVGWIeMjSEsiXXyxp24NuYgPw
gVpfwKUYGqp0J5l4RccJfVLLZ0k4w3eLu2XS8/iqpgbpy5hwnCjwSIrvEvcUmjsNTluLm6+l6Leu
nSyZgL0Ny0CtF6EP2qU9oSuZuwiG4uASYXeJfw0xpVTcR92TipMH/s9MbgEdULIn5Het+mRPJhCp
mJqcCqKYroAQ5c0OH/Cna+AwqkXu3uUWwpcVJCBQ21JwrHSWh83hU+39bhV53dyJzzGcDZxeZvGs
xk9BdrGRddunDvyRrREN94BnUV7M1x5ULqU1IfaqbxBsIsFv5nmP3IyvvCzp4aYQMLiJR9tDakwS
gRVoA7A1SRPGCsitQnkIsnXHIIYJJTH4KU34OAiJAb3ilZxZLiYK25236IQC8d2RTm7bzPUGTF4K
FTaBtbMMtTOB8MHplvrbyj+2Abjq91jYZAiYI/GDErRIvkqEgsq883TkmVxuyG9E5yC6i8jRilP8
Z3PkYZD3sbdDDK1fVK66RPTgRhr1Qx1uA66dJBgYuTpeJfqnoJ8qlI0iL2jqp2QQiwt3o0nnXjlQ
Q6Gu7zrhFIa0tSQRbKnwNzQSLOT0VUJ+Mtu3sLPdDVpu3XrRvLmWvtrdq01JEHMN2kcWj4V1CruL
7sL+g7hG3rsm+xsOOSLpIR400GshPvAwj6yXLP4UwXQKCPDgJxnVrC6OPU5ho1qnwS8So12wxmg7
zXiMp96y1B4S4VnuFi0hYKrVkMHbx/ldwQqO7PvWWZXNG+82iatpW1LvBEWV8ygq67gAvzpvgR5y
ZNXqYNSnAmXzJXlYb9CeOzwY2jc3pE6J9aFzfOoImJP7LP6yRXfvGtpFt8OOdy1XjCzLJyWG4lde
t0jRtOQzTpa0ZCGxZOlQFkucVSDEIiBEy5SkL3TmdAn1tgPEhomJq4G0LtRV0H6E/TEpL031S/+q
jaX9hJROAPriYEaYUcUGNpWrfEDUWxLV7AUQVU+ak4EfxSsx05IzrwdJWDfAOlBw24/NZbgiD5Xc
kS4tc2uPxrchzYBTh/zsU5mTASTQT71BEd/vzCy2jUriZ2HZiIFkLNEdkYZFzAnXTMv0U2kFoj8Y
CEA8zHsg7cqdVT7aGKvtqZkce4et+AzuX/nlUsXLnvvJGdiaRqjKJI5alWuBulvIs8JLg0gBIXTh
o28lF7bpBnpWASRyw682SIo0G+jvnbbnF9j1J3b3yli7SIDcKUearW8bVF3ue2XwSRw1ctAVnNP7
Xn3Qkzmy3FrkIXGE1gGGpyfS0r20sMw+MwJdnnevNHy2CPq5Ec/6Du7RUm5XjU05BzBr0wqhZjon
ckD2OusXWKoIQ6rhg8DbJzI2UnZnRrhehywK9XYWAy7XhtjG9eacFwg8DXYq7kbCxvbPVFLRiJqF
bE/SQueSjBy6P1l88Fn2WUYPvrXvTGg0d5m6ivsFDNiw2sbNJ+ZRNnGQUprH1WMvmg81yBIKBVUU
MdnL0NbZeQZr0yUDaKrv+xpwzLueUmJ7iZjXZ3siM4oYDKcYNbo6awd1QXdX2HaqIY6/guEc47ZK
qPCFmSGihaUGSk5NDnWzDP0DFofAhmI1jf2DxcskwcaBOkohgrdo2rPH92i3K6Re8bvhLJPoBLBI
U6iGQHWZEyyZGFOjQcVsCe64HFDLMzXWBpVFpBaLlftVh+uyixG/UIQn33cCPyub5tpBcwfcmEVB
L93GooHMKZ3KGPFrtAfuVL54vzhj8blJ3i8zwue61SCsyYsE8wTgJcKfDSnxZz3l19qU8Zv62qWX
ZkbzkFWbVkWzOmF2rGRefGIwojImELVU2daIaBG7mNPsnScz+kkjfeG6HhZPqi4tGxOU9RJzhfaP
aM5ZOl03kdL7BtUf5FwOU39eJ28p5Eztwl6Y5fvWGN5q3AeJan3ayi+s5gIrN6keFVXk9nOj6rp8
tWavSbbDMhRy3eaofjMvyTan7iwv9Qma2kX+XK6PzZzzQl9CspoZ2KcmzXO5oe/L9Is+T61HVZqs
KMghzX+udXqllDRcoH9/yqg2retxmVVMG6ZFCSBbeA79V9wOUgcc2LpRV/x6HVxLtTRJN0VRlEZt
qWouO74+VGGGgzDBT0K61CPmTWRp655YJQdKO3ADONVfHvCdBxx6P3f2au3Ybz9gKET9rZ5wXUi5
pSj8AMcMX0PktkaDVN6UbjQjDWXYx9VjVVGTNUsXJU2SRmV3kcorheT/M7/QnREgcm6uzGqCRP/o
vf/cp2ulrb+3NSq/m/HkrFqBtqzIn+nZiixeBdLKUbdBIMJwSG+U0paGxflT50a1tJOc0qdJRIMk
5pVV/hltyK1P1Q9x5s/bZfz4c/euLhpVNHVL0wxNUc3RWKoiCB9boDi4fJfvSP6tj2C593jB8OhO
5RNx03UMveXgHIUbn+nQkT87+m/Lo5G18h6327BcqX+YrsMvZ4f378lfGrufuygPxYR/amg0orEV
eDa6ZqICEF7uk6dFv0QyMyEMO9E/caid3XeK/xyceKIf5Et1a0KvbQGqrJmGpqqqRiVnft63r6Iw
hBzcBBO6T87l0SRxNpEWGZKlKSM99V+TU7cFUWfNosvPHb8+t99aHpbat5Y1y00sd1hK5bOpTY4C
bt2ljq1mknyY6IEX+cSbFVvvnWoGlApb32j96kL+1vpoO/IE8l1uTOvZE7QlZ3XEiBA+NbN0A3xt
cWuYr+09qiIbKvgrWaYY9+99tTMjyGSbSTadZyp5JNkxy5Y/92jYvv5YR9+aGG1vUaWbSeF4RIxJ
6dWPOB1+/vvyrT4M//5tvrpEkgtbHr6IBR4OZMEfTFuUbOud9+ZYiEBxHcA6m5Jy4NnfUL4ElcyF
GFlCxFb/AMlgPr/dqnF+vdeWTml6xTINc/T15G4h+L033FmEEwrvWD/83OtrndZEU+GUlHRd0kd/
35TEvi9rpLRibu+aFLmkQ4VRCvL+VTPGcKZ8G1s/bGsl4D9TwgR6cUzMleTd6Mk/B+x4gXzrijH6
0gn2apHk0gYK/UGvQoEABfQrdSgFmBhqfqhgnzp0NeqlfeZoy9xtZ5Eqb/6uq6PP3s901xTjQZys
PFGKr8oeIuXGx31tUWiSqau6oZiSrI1Wqle4nlsCEiWJiODYP2vF6899uHaF07i8kctQFJKWo2Op
0MQCVi1l6CO0TPh/uf2C8yAh8nMzVxcfG4bOPiVJmjjaNXLLq8DAUeUByAiVqgCBtM3d3zUx2jXq
WI1aeSgk4QaQql96eQnr++cmrs7Gt16MZsPI+sJoTOrAu8J7kBy97sbGdGuUhsn69u3kklkV6dCF
nErCQIbN5NUzjMnPnZCHsf7j6/nWi9GUQztyHV2jFbz80kw4N3PqzqCym5UrZYut92Csssfil73I
Tvm52SEYDTGRTsO/nK/RtaQqVKmU1GEw3aWDwq/QnqL+/ee+3hrQ0Z5H0sIUjISuFsIl0O7F7K4X
bszZjTXxzx3625wlSdB0fk4TQndy8V3V6fk/9IHHhiFqoqxrxmi6OrEKQFWgWoykobBoGn2J9vbn
Jq5vqN/aGM1FrVDbTEQ0N9Xvorfs4Bz6FW7tWbUgsQMM901c3Wjw6qh9a3A0MUGomY48dIrcnzWB
j7Q61VugcSdl+WjNxN2tw3UYpD/WvKaIoq4aumqpo/1HDKuwjCkhS9L7OW9ObbfXELRUj5Fyo2dX
V9y3hka7UGVGcpI7NCSHS5fUc4tKrChu7ENXH2aapquqrLKXKuJo+Pww0vQ6ohX7zj8aSK4JVWyw
K8tz5dO+sf6uTtW/bY0XuG4G6HU82qpMKpMdDP+/fEAGVX1kReJJrY760pRF01c2IR853jYNXgbv
4+fFdnVK/m1AG91INKXqrMjlDBXEkyecs/QoGzf2sqtjZCqWIsqqxH+Hn/BtEwitzJatctA4uG+Z
/IUZ83/vgq5bpmxpvON43Pz+98U2DHKxhjg7GJOrduXgduvEGxM9DPT4G/neyGjpioKfQ2GjEbco
010tIzMKyhjQYZd/sDHF+NeroT5qbg7Zt3byH7pIGElnXYuG+c/j8tsQilJuB5XMjlBU3ioHPoH1
MLeef27kasSKq9T/tSL/PpB976lGr9OKw73ehYWKPG2ize6jiXkXvGmLfoHk71Ad0BXN46f4yx3k
jCCYJyKKj0mw9m9cIa8tHN3QDcIrCkG9cVRACUPYtcqwXYC27BZKfWNhXlv73/+++Xt/rdiCtNby
94sIWyCx3Zg8gYK36ca4StfWjkkozOBermrGaIGqphTDbqOdWJYuotEu5P4xL725rMpAFxAkI4Zt
IQ8bIHbcgLKcinDQwpY649HKgiUvU/JY1QmfIiuBFE51Jjwf/cPPv/LqYHz7kaMFXtZJ1VfDYFj2
W4q3oCcdllC47udWhiH94zP61spoL4hKl3gAgeqpqxRE/VGKK59JhUx4LScrB7fZz81dXUHfmhvd
GY3SCWNr6FQunZv0GNy6G1wfNIUpVYHl8TD9fQVhLoA8J5ZsPdQ1UlYURYC6501/7oQ0/Mo/B+3f
VkbrtNMTtZV9Bg21FcXaIMcfcCfOqagx049AgGfxl/dQ3Zu3DtLro/dvu6PDp+4NV0iHyUJo6x3K
k4xmcuNPPinjNBNmGFqnwY35utFTa3QaWVJjV2lCiyXlK/EWStkF9B/5+1tDen0d/l/XrOGT/bah
2o2NCtxiYYTrfqdslRmS/4M1TecYbT7ED3mCZ3Cloc0896efZ/PGoFqjTda2KPWaySwZ10tXZCy3
dSAsf27ixqocR6HCGCBfYjGKOhUkk45cXCJPmrxa/F0zox3DKEVPKW3GcCisZDZnF9YBlZN+buTW
cI02jF5orCrTGa6+COdGn1OG6kZkVro1XKNNwi8atRB1+hE8WTv1jirtC3ut7JuXcmsvQM2cu8mt
RXCrydG+wbMrV9SCGRL4mnvxkzqDk0bJb3xNV+8spiGKXIp0Sf5jd6p0r9XCirF7bg7ZNNgFJyry
TL3Lz1M0/Ng/tifKJaqaKlsWV5TfvyUQuX7UqjST9Q43E0r6Ljpq4bivWmfe6NHVcbOGIJ0qKqY4
vkrKuBwCm2LsU0fc+1g5RIwhYBt/7s/1/ZasnWQoBg+ifyLa3zYHRfbaUs9wE+p7op2GM7OO/kJf
enfxRdsbgH2WXHekubcwZj+3fG37g4RDjJPgsa5Zow23UxU3kcuWM9ho77UsXhups62QQmQexref
27r2YRlkJVVJUmXJGAedGiFq5Fyik1XradlCbOIM06w3lGD/Dw0ZsiWSgJRFOCq/L4+ildNWtRSK
2XSH2HxB6Pzz37+2Joxvf3/0+WqpryhNoBI9a8V1EiHYTfxD2Is3unGrmdEnqzR6bXo9zUilk2+E
CpGS6MOaCM0ourEMrkyNIQN5ZVZMnYzNaMRKD1MMCUs2pA4+bUwdEl2/sa1e6Q1NGLppiQrf7Xhr
SARJyHKFSQmTl8Y/lcmTJHz9z/PyWxOjW4ugcB3mUQi6R9lROKNBqKjf+FKvvVgMReT3qwZBYE0Z
jVTa1lEg+hrhHyIx4We6887d5kGYhtt2pS3yLXroDdrhozyJD85C2N7BPpjcynBdm67vP2K0AMPM
6rVi+BGm9IK7AkvhjcmSr9xWfuvmaO01nVUYWUAL2gRg2Jwk6RrJ9LzeUcMZbaY8KZbdfJKvUZ5P
yTqtKSCMJoXo1M6ZUb88mOg3vrkrXeahKOmGIUk658to3JM+Liu5YqMyjWwSivtCvxWIvboVfmth
NKhaUkcxiHu2QunTKC4hd7Eqf6iMl/95kf7WkdHItn2vJ83wrPcoMW3HxVyleKAA5vXvmhl9C6Kv
q4UX0UyUnHqKsSVPSr3+uQnp2ivTUBAiKKJpURlidHioOEcLymZzDFNEaafOqZm4E35pm+ah2rrL
nxsb/tb4yCfnoqlDZkQntvP7nt6YitmYdY8mQP00PIogTmsfkEn8Qu0YCCVqfCMRc2W7GnI8/789
dfQukBRfzQQQ/dOyjOd6K04EdF4SyPWfu3VV9vC9ndGzIIAlJ3UZ7cibvJ4+FGisP3OMvUsyZlhR
cTQvfm7xVsfk3wcSsa5UJTELwwAnqq7cYOP0N+63t5pQfm+Ce79KlJ8mZGAS0drpts4trdP17eDf
6Rn+/duFyfD0vnUikZcAQCGUYI1/S21zZQfUjeGCKYkscG0cptRzqmawGdEJZNVScYnTcgIgddCr
hdh9sa3/PC9Xtx/VNDXiippkjQNumlGEaRHTngpTD26kVLfTLnvwq5ef27k6Od/aGc1/GXRe3OfD
yEUcTNA/VASkl5/buL6qvzUyWgGx7wtSNbCcAmWZaVurPHjGo9LtVIs6dBvJWVAunHo/rnlj5V1N
pnF94ZppIYD742VgN5EuVTZLr5JUaR/zWATamAozn2qUQA9jzaEkCNWe06TMN62G80hoKcPQONQA
oO4itepKJCJmo/vbPpQHTyj0IFuR0ylVGoWZQ03wPaWCWgzvFsZTyUcuGkTRjc3uylowBtUBwhnW
gjzOAqvUM1dsXWaOUhMQpwzYMKGi9loHegMNNPBvHK5/rAlTFbn5SbzYCPlTHeL3r8k0A7XvRI8y
GlgKgfYNqOrWSeY3VsWwZ/62h4+aGR19VRMVmuRj9G2cgRjaN0861k8vfC78R5EqHRlS7Lef27zV
s9ExSDW7iBLi9IzdnErk4i7v0zuj8b/+rpnR6ZRVmqVQCgkLM0ZL6bEDn0ghz79qYxypUmKZfLdN
G6J/kSmhays9RkLlxtL745z9fY7GYSorKnMvboalIB0C9wObpN4sjWIWqs8xGDvTvtHejQkaB6d4
RvmiQ3x2GidHPIW1dDeUrf155P44LEZ9Gu1GgaQriZkwclFar4xMf1Z98g1/18boQPIN6tXBRgdM
LNigZtNHDorsv7SBXIONVbdEhEm/f6ZxYRZSozFWqe6dXYACT5aaVB8/d2T4CP/4SEn7mTxxZJN1
+3sjodz2ai/RiIIj2BGPJmhxsBRzyf0SkdD9XWOjUfMKq2ns2mfUgOH52oYsMFqRyL4Ly/pGU1cX
2rd+Df/+7cYgub7A1NNUi2Gkk+/L9lWJzz935+pC+9bGaB8NQl/wqPiKiSlvl2JoHoNSXf/cxB9H
w7CWvzUx2kMjTFS52g/d6O+VFPYWflPc5TcWwdWOyBKXEcPisTsO1YhU7UgMizI6UlNuqhIygL76
uR9/qlOHjnxrYjT1sSpDeQr4YMy9e8xX/SqZlutoDw4C3GY+xSUBCX0Nr2IfLTB2hHtzLt9IN/x5
Wxj9htGaKCtVUPOAtV5/HIF8OU+gEz+fH2Rtas6yWT3VlniGp90FP+QU+rU2pfT0jd/wZyx49BtG
a6ZvgzYqHMahAtw5w6+hndttsaxX+FQ/3DtloLJSGf6WQP9Pkeyo3dFCCmOKVBUZ7WLJMfHzTCAY
r+RP+xN8lghhcwno/j1cK0d4SIoxj25cOf4MeY7aH53MtqoGgeXRvna/h97iXlBB+kDRJ+IC89+5
2tpn+UAFVuf954V3dR/4tu5GR7VUq72sxMy51P4/0q5sN3IdWX6RAO0SXyXV6n13+0Vou9va911f
f4PGnbaKRYjoPnMwmDkwUKEkk0kymRlxATbMGiKroro0AQRbohGDoSe2KaEJpVgsj4T2m8Cv1+3g
xulvO74u54t4phqNr8V0wzEC8IsQi7KU/oakF/i7wGWkpYLElwhOPQ2f2WTUbTUBzjI/jHIE9yz6
LLL7SL6v4nm7bppKf+xsD1rYxuxBQZkRqftihHEhRgFGSNd6xf+EpWdBpstpNz/kd9DpPVYX+a59
0mMUw0mX0279K0SzyASoMIPyG6ScMcDo9tShXW6HWJ6+YBpFKPTvi2k07GoKDGoqAUfVBMZduYM8
YuCt2yKI51+LcYHSBm2r5SNQ8vwV5HADeD/WAc5uy6ermW1NMaSxziwaSVM0TEoQYwCv8TxBjXTe
GNZDhK72dTyRQUz0CGWlGsYMBmXV5Zj+NnvRvIj8nQkTbavmpKfhcQw3vf0YxJClu8iI4SFVJ9jS
BWOnMqkmY6pBN0onB4w5KJhOwPuqXM5jus+GwZX7WOBxop2XzTSUNk7YUU3n6oBucvWIdqnysr0g
G7RNXTVbUChr7v20fYKu3BHE0o7ozUm09Xwt/4U3NnkzVjbd+hEYzehC/hHruwrEVsSDXFzj4SS4
MdEscgsBXPBma60LKvhGMArcc5RqqETFe5tmmkyI6TsJFUAocUDD6nMXHixy0VbPxBA8vYtQqBsv
LDWrbLYCHyiBtAnHX/p4DRZ2A4m99dXADyLfxjBBBNRebVXqgOn7BxDnGAWVlrpax+CvOOgZ2EhX
qjJb9+qP+hiGZoIFARKpzE7cohUcCfiD9Y3ArGm7kAjNcuASXfqbQgYFx4zIHhiQtE/e1435aj46
32G+sZjlbYNHklQ046FUMq14ei1BKTxjj0mlYfQCXzZDT6EHs62dRa+1heNpB6Z6Q68u42guK/A3
ZxL072ywcaEgZ8o3oQ2Ks5ko6MKNEvTeznP9uyPt+CQNNRrTsxG6SHKc6Tdxm44Ha4pta0sm35i2
pJHAlT6o6pOhBk0LVsYUlVDrBlN7zuzVUMonmzZasmxmbMc5hb4uwewNxgVlkjfuSxkC3caBDB8T
pBVCTbAhcOMn2hiwtAxiKeyLIr6hQrdihjxCpm7N0QTjSHSVh9l1Jke3ZWffrNvHXQELOOpbi4VW
53M8xSrYm4b+J1Vx0pQD8ffrGNw4vcCgJi8wwryIBlOCSfKsHSb1lzqi0zhCx/D04IMCOZUFexxv
PeACjiJTCzlf0Hme4mEp6H2iYc7UrLiTC3M7NQWI4qFdM4peO7hQpkoLEKARd3bfy/ve6sC+17iN
3KPJP3+KTf990MYHWREVXPFmCoR7f6CYkAiKhST3e0BpxIfsxEOJPQh6xwJ/FxnERESrtslcUJSg
+B0PTpi9qj6B1E8omKPzTDdGC2qJuoV6Fw0XZgYIdLVyFJISJ6voTTVfM3WTgAO7Rb2k7v/us1+x
4WgjhEwRJ9r0n8YSLWQUXT7P1QRZm6tqAQaZHHXIiZ+jlz10olGQDOAtZXuBwsyYMRRTDskwxEoC
Xux5R8CyauWfKpXreF5fYtxps03L1mj9LbGYsByQqEdFHpbxl8ZtaG0gfWemUKmad+tAXC/8BrKZ
M9c4BUXqRwVSabb/rqU0lV/iNTEXvEcI7LGZ1z2FlGUTE9ijgGo6xDW7mtCsLX1pjv2DQURWUbMP
T8B71WmwsAaZFFqESZJB2aSEhVeC8iWH9No6DNcXFjDU4EUMtJOqn6wYMGp+rYPmMUh2ZpN5hnUA
6+I6FG+KsH8QE2QIqL9i+4f9Li8tX+kQKNRyF1ggOh1RBC46CfBmaIminhoUo5ajMBosoQKaJHgi
SpWjEl3FqeDAQdcIu/8uYZjjZjeM86TPgBkKZZ/3+rUufBIVjRezTLs4nK2sA0QZP5HuU22Poag7
UQRB/76YfUXWQjmSATGO06ecIOj4dfEWjNrT+tRzd1ocNP//rMmuzsjwO79qcDpLCFRPsEHowbMP
Ei6wyYNgBWSr63A8syjW/+CYVVrGdW2MBY7PaQfeUChyxNVWmXr3v6EwnjZqoR+pUF9wwU1VIhT4
6pPWPa5jiI55zASliSVnwQQMaC8o1mcCejpwvILYR2rew+HBVzfreNyJWhwrmXAQDEowQAShcSGp
ZVnvso/n8hwUOYdgfCgLUU0LbxGh3uTPIZY5gKVWZOioIMOZUvoRaR8y+PLWzeEBYNMBo6qNOkUi
MwBaOOt6pYNwP/YhGpr3O7+MBA+S3HhDUFpCtzc07TMQZVvEk9IBQtMJCNVBECrloM3VAjCFjeNu
3R7O9CgyiPQRQTEwhC1WswucLUla11D4vDTs/U3Xge/S3MdgRlsH4gzcCRDjB0SbzTkyQJJtoE4f
7FxQbV4H4AwbANCJBH4XS9XYBwmtTc2yIwDwG8vNB2unBebbWAdeXumCayidASZUKzJO3bpC0Joo
m8wMtbmlkKmCAoQd5du0SSAhKV3FoFO+HMfift0sTuQ5wWKO+Enb1mMvASvqbwKfeAP5HQaF4ImB
6wULg5hDVR6aZtqEAFGqQ6mDPgtajBcpGbYa2FXbphc4ncAmlnGgNdSoLBXAFf4mBUdSgr418259
3DhxbjluLOMA0fLJL2tghKjR96GSqYMxMu36Gymd8Wj5Wx66h0jRRI+8fNdAjxZ0dNE5LzNunibD
7CtqV7vdDKZsqMinCbSffmX2IQeF1LqJ3CVFvrEYN0xaM5Bsq6eaP3tcZLa22e7XEfgT9Y3AOF/Z
6tDmmWENZJvK/JBWt0YjuJbz5knRdJS1mwZ6AnTGiLCGZG3gDwh0OXIrVdeMV4oFokt7NK3N2Pip
VyqgfSVUMMdHoeE/uCLqfFC1bxAbTB50BBbnlS4rUInWo4XDrqB2EqiuCiVb/3N9GHkTtQRhnKJB
uqcZ+wlrGNxeafCjFb3IKyIEZhSjtFVqOYUZXf7btDcj9EFGG9cw6C1AX9qDPGcwfUDjWjMvoWY0
iCpW6c+zAXFpIOMn/hD4yOYAvlHAEwzWzmn2IMs+BpDmEpU48OI8qK1w/TNUWVHZ6oOpqyGsUKpQ
6YXYH0RYOwWcmsnekg7rk8bLQaOS4huIjvnCNQjyKFKaAajsDa8YoUT6HMlXYB/v5Yuw2kEiDeLt
IYR+be12sEEkewm551F7abNfdSTK3/Ii9PJjGD9tIqmV6k6B6JBxsNP7lmwDsFLXEAqy0PU/F4LQ
wlv4iklZZ3QdtS8stQ0aAPxUsgAHRrHaIzLoCUujRONta4gKPDSu7yLnqIHohmiY0dNxTuMqTMoQ
42w48JrN6BkO+GHQxpdcg739MDsQ/dpA6gLsiJ/1ftpGl/HLb0hV36jXkafsQLr3krrhpbwX9cgK
PkxjMgBm0spd2ePDZOjX2tBGFr7Q8oYZjEwWQh9tFGCv5LM2TGkKQlg3q5+D2nDL7FYBT+C6I/PM
WIIw0WfQwebcadQMCK6BjNuH5NJ/Q2Cij4Reg1abgFCY4KiWXvtQ8LLAW/NLE5j4UjShlox0JqTm
oFvPenlT+sjFC1Ix3IFSZdScoGMMDD6MGc3Qx2EnAyVu9qR60BLBU8/XMx0bJkGagPQLsXBO/WK5
WkQUX0epaIjmcRekVMdmC+VR4jUf0e4FAltbJJc83/XBlgnyUKfZFxtJYB/X2xbwjCMoNnLFErVP
hYSiZlx1Cpo0yOO6L3BBcPq2ZaLYtJvmdDWr1gAW8xA2tuBuALU96LIl3F7+GwidycVAgkqjizDQ
tRtAoDme7yWIDUnSfh3knLPD1nGMAzWIZYIFCf//FGVQ087qC2SIoWGEojMP6cxkvqkRcEOIUzfq
TRbLTpxuBLA0l8B4iYo6ORs5W9xlwLFxCovCw6FBQhX5pvLZMGunykBSDwHpLnPU9H1Ub2pKX496
ZVH9G+coRpODNip88SSjGKz/W3lSK0THxTMz3VS+DusQqdVkS7UPpnk7EPDsKubrurmcRadCA54W
ZOMWiivVqbVR3DftRMwGiWlw0yuTsR2jUOCTnM0TFdLIGOO0gBw4YQyTB8VM6j5EPUgIIW9ta1eK
g8cmCCFtmhFUf/Z23SbOGjjBY8JVPWtaOY/Ak8vaCyywo8fpdQTO5HWYrw2I9RSN9uSZmoJXO3bn
DG29r32C2RmOhRNuB9f3Cgf5/cTrjsWuj93ZKTbvKFRzIIvhgtzZBSWZ95F5yaXmyo71Q9Q5Qgdy
5YPYHTOOAwl3BnxQPzcQCstdE/rTpu9MExixA9H65LmOZoJAUlXBYHFW7Ap9n0K3cqApECh3JCgu
e7D5o3kN96Da/jGgJB5cDpPgaKTRZX9u5DcsE3zUukdGGipz7nO2QdcPSLW7HVRCHf+g30aX855s
+wscFhyyIW8Q9sqcn+TwE2qbSOE4wbZ5v6YqQNvJ9UWBg7NLqhrtn7Rx89RA23a6lII2kuOWaoj5
Tziu0Ta7DzD4255/GWwUEOg7k4OTxkFULcKfhm9Y9RS2LDWkKDTAUjUJ03waGsFJnFeEeWIYE4g1
eTD6ygLC+NF72l4H4Qu0O16bp8j1Hwyk/Z3gQX9FHsGx33XvGG4S53N9qQk/gZn0rEyMIMVrmtt7
72As/N1cQ/756Ta7+vhRXkHb5sVHu+dPybPBTTNd2AKf4xXknIwAjTiLDY+oQYA6bIyAtL8ab7JP
20UzhLm3Dx+vxU6OHXBgS2/6g/1Adtbd5Pxat/6rNuvc5b+nmDk5jDXqYPSI6tPe3FCu6P5d8UD1
7QR3H5Rxo92Amn10BOGNF7U19HKCcUbDvsRGN5KUUZnNUHk25X2CniorA0l+8TzoBw10/aJXnvNW
RRSza2jnMtEQjv+ymQDTiPWmHzDEcwF526pzpFB2sG25meqOoBtOoDWvXI72dWh468PL2y7AFQmO
VnAKWTK7BaYtMcMJdGcuZlQLdzk6Dyr7x3/DYBbpYGqy2siYQSWx93gJvJGkYEZqTxWcMb8aj85c
BZ0BJsgvwesrM0EozENwfVJXITfQdfPCnX9nb9LD+Gg/KjttDzGfe+kq/3wwflVeAK5bddug/Xl0
mxfRouHVD6va4lMYm1Flbw2BhHFNoFrpgRSxweUy3mYuiPZHd8Q52Ol38nY+WoKAxTtI4SyDpleF
KLrJJtXHSZFDRYcSWArxarTt7aKg9VCMODvmaFybXfOQy9FWbQZBmOBF4i+uPNqnBa4I5pwzJtlU
2yNWDFRabeUFKZ+/dyLToIcNrBDcj5jflyeDDAHd+dqB9spNRSJBLKEp5BhsVUEl2M9429kSjTlF
ZSYyHhBAgCZw7XsSLQAfyqNKKwsg07luGHfgYBeq1sC3i9K10/Dqz+CNUfoCK7CKke7J9xL0FtYh
uD6BCxGx0K9H852nEDh+JoqklggvoFXxi2qT+MVFOaf7PAnRHW3vCYQnrD4VrEeFh4tyPAvPSSBo
PnsWUaF0p/VdjUUwZDdVjU6Jsb4qp/QQzzFkcUzI3kSQxtB2aTcdwEu1wS3gOGnIqEjFIZN1V4eE
u07lIXTzAmRzoiQ2L/hZeERBxhydtDhVnY6LApo/HYVwOMOi/3yApGF73+INan3weVvJEoTZv/Im
16KmAQgVN45QKDATHcnYYxGmxzq69I1guw7Ic6glIDPbsuzr8TBSwCh6Uq3s1rRFkgLnFKDYsJYY
zPpopjpp7S+jqtdgQklsnaEnxvXtl0S/aNvfAeT9aEJb+aWSgzmLMpK8uqYTfOp5izNJF5jBBHI2
Gm2Im6gXXRs5uXnv28RrzVc7edQ1tGrYTw1KnNr79fHlejXSZibiK3ha2CyDFAZ5bCloOwr1ZzVA
93Xg6hlORFQDFRrv3SSqo6ITxm5r4N35A0gnfGGsltaGVug9DmDVnQyFcQIFziC86CEnYXSCJxHO
kgBrGy6reMBSUDjGLIlJBb1FL+MRuykSL9AtyIXER30oBRGJY9IJDLsorGRuxhDFimWoo39H3xf+
kz7dJyoEOgUWcUI5JUgHWTUYhPA4z1hkJqGeJw1qqYa02LTQPDGs9K6ZiZcUonoq3lMIwQ0Id2JU
BqEqkrkslJGhzr2Bgqra2KsNurenlwaJQ/DkxodSefKLOwgCNsHPQk2heXiAXt+6a3KW/gk+4ynh
NGhSQDCsuSK9gDOn2JJWrQW9NlwXWRjJDKhmZHM+djAyNuZtkmm7rg83Ecqs1m3hzhsqFgl6SSm9
P7PErbi1snHGvJFI3swVHlCT4iEJ1ctIKQ/rUPxh+wPFkimUcqc0eQeoCNraY5lu0fkuOB6dX+JQ
xi+r4GRHeg0tkmweKIBoiqpOVeqiwZeYV410kKHgocieEj9EMQQSu+ekTR2zPibpvg5CT4NITKTv
Ot+ZzX0ib/1JPqoNSCLlTQ/hvnq3PgZnK5L5PiaiyxbIReuoxvfVERpEoQobHivprYC6ty3s7qOn
35OIxoAxcxtDkj4Fg0/qJsGViROVhtLNEZdptbg1jCsdFKCVeh8H8xG650ZTCHbkswB+go5j12k8
jf1J6UsZ6HM/QERwpLJ7BvTHRvulQ2dsTrX1ur9OG3+B0odeKDobyBidghpTgYNGDtC8uqtaqErN
OQhl39cn8WxpnoKwvTqWWqNrIALIkD4kWe71824WHmhEIMwtq5T1pKxHgPTxU5U/IZFpWoIjDM8Z
dcMmClj0LERv+vfFjlcpVQk9agJuMQMvbyMkXa3UGxOo+T0Wf/3ShjFDzY5Omb/QU8NOzKj2Bdx9
SkGsdIteg8gShMuz4HL6++yc2GBKLqMKv+/7t3h/903BVsqbDvCKEdWgr0dIvp2O1UyK2hikIXXt
bNel71Z8gNLoultxTcCWZsooxwC5FTMddZumU27BBGW6SEZImwiG6Py1g47RAoAJPl+csVDyxBiB
xhCS2QaaCVy1/fDVX/14mQaIDOg/XDeKO27gXCMQWcIxjr0o4zowEGnsgZns5+mjVaCJKzgpiiCY
U04tt7HaoM4fTaJXeX49k40hKqkUQTBT00aZFaFgD+r20VtW3fryc98JrODP/vdAMZPTNBUqyxRA
JA1iZPkyqX9d2Pg1/d8ITGwMlHCIJTpOQ+pD0O4zMw/rc32eYKMIlPITvHiGCULv00ViJlKr2C0c
rNEgzuybXm822ySEyG4z7kwQ/FemtUvL6UoNo6Okioprz84yDDzjCJrcJENKAE+ip376naavlYHe
xuph3UxO2MSrnYHEE/6DEygTCiK/lOtaMVIXPHJONl5WkCzG+6cMVeKsFQ0pnRRmDwcpD1IWMuom
KBPQ6ZBamTTVfmGmyD03z93PbKO9a174q3DByh8dINgY/Aqd4qW9si8mwQbO8UhA44USz3Yow2Fb
RH3Shb2JLcFtwFHcb4nI46lHs6YpELBDCtEC3xUrmICSrbqOQwm/j7ddc9zF/s0EMV27u46L60JE
G8xxDmSa/6Cx/fgE24/RD37qdgaECEvUSRzm7lLOXtedgzdoSxhm2+7lILD1jGCfQNdKBWkzPfz7
iHpiiHrqETEof2y7giFoJ3CqZKORl2IQVItyBwvXU9uwaNqY5Z7q8FJbdwm8jvj5pVpYSCNXR2Ka
l5n59zyqeAFYQDFxb1KSSsb7PKI36tTj4B1hw2mzj/VZ4cTvExAm9IU22JyHHCAjXsk09Om1iemA
IUywYjiMmboGH7M1HD9xAWHLhklYFXbdQlCwvISu3DZ9LHbTsT40G/tAXAmPWfpNcJk78bX0VuPh
ttzFlx480mk2gSd4Wzk3+fRTmHHtZUKU3IICXQHF67L0/Apyan+vrAIQVUeYQCoDBSGMt+dtmUjh
CHsVG5LsEOyO+/sgflyfvPM4ARBk+Q2QQeAMyd7pGrSzQNyODqr2K59iR81jp8dlf3wJzHu9f15H
0+j6OQ1Lp3DMwOGOGiu+Dzjt5i1ytddm8xAfol23efwgzvwa3X9kzQaqCG4fOSU6/LzosnTSY/EQ
bOeNtrFu8529Wf+m8+V4+kmM+6rJKAfI8iZu32zqfN+TY9P+aETiT+so0OU5DSwgASohJg4UVVWT
zLVrrYF0dl49U9oHaETroS3YSc/fb/SlYXhMOYWUJ7SODCYgB7cuQDIbumTTvqeyczuBAaDyIiyN
C2kvIh/grg0QbFPVPdk4IwhsZOKHFkp2XShF+yZgpKt2EHXJne/csG0BQod7cbuajCED7QBAWgXk
BVD9rUxHHkfHLvZa9qPX7xrRQjnfe04RmVOqVSmjLqtATKFQDQm8HKLg647IuUJQCEMDfzcu2Dj8
nBqlj7E99ykgJnJt/WyKj8G+DMva8fV7OXocybWie+uQ/Ln6g8hysIZNEyN3Qedq8CwjcuPyus8k
QeAWgTB+2EyzYUoUZLA9U4P0+EEoe8Z3h287mG1bkaTS6qgQaz5dG2AdKjZZBhabudkQ1CnNuHx1
yV/fWU8m60xgK7KgT6TAql6dPQmsNeP45s+iLmvR2FGvXPh5XHWZVFOXGO1jqd0kqkefQf/BCRD/
kb6jtBNs3WbdlWPcEWDM+k961m5zT4JG938DYQJ/3uPxbrIAQsvxEtP168oRXlY5QdYEEQLqEFAK
gDOCdjpaPnQYlcoOUjA/v+vhkYSqo5u73BSkqDmTgtpu9LDhJRLiVCzReqdqvaEnUeqiKXdUb/vk
wc7/3rtOIJjhkqywkkAGhWsQ2v6UazMP3FG6X58SlRPSTkCYeAOKGEUuCOyoX5OfuluDd9fpn5E2
3QaX2rVTDa7uhD+PYGa7aY54jPr8lN9SgV+cs7PpkIGyEPJwztFNlNeeztmEgkN77GIkZhRH6xx9
Zx/ln1BnTJ6LnX3ZIMN5HD/HZqv+vdef4DI7SGQkIx46gJtJt6aBx7bAsVLBMZFzuDrBYPYMvceb
DpgkgVF+mOTTwl6lFEdT+1TiKxSV/0eLGJ9J9Wkc2xgWaeNvXdp2mERZYBB3gS0mi/GYMi0Lo7Rh
UBq9NearqT/4uJgr09O6Z3IXmK0iFYhKCbycMOs4nyrdhlZH6kra59T+6OaHQJSv4/r+AoIJrAmp
u85sADHPD336IKx+5v0+1eFAWxYsAEHLqVtbbYSpAKOxm+WQVks+I1HOlA9go+ACfV+4xDFTodng
sMETBGZblTzSp/ez8S9jRLOxCvibQLzDVlJ3Uok20wIQfvHhj48drnd/P89LAPV0kFJ1kmwzz+gk
XBC0VlTDbTN8rGNwx2lhBONLvW236DyHEaR+nfPnOtms/z5vSSxtYBzJTovKrhPYUJePVNXVBjFJ
gstv8y8BC1k/HKxR3E7fZ08HS800rWzmAkDtZsIhLcvu6v5x3RjuYC0wGGO6zkLXlgaM1N5NAW6D
iQCAt7KXRtC/L84zrW0N+kBy5HrLx0h/LEfIj4WCVDwXAxxMMigDFZR9MhhdIhmZ3ZWpq/sbo7lQ
tV+d/LQ+TiIIZvNI66BJ9BIQTR15lbTvysrLIduxjnKeC8WGaBOU91POEfTlnw5WBXYno9fwSpVk
e6ibuWb8BmJ3M/wRQ6RyHYpv0DcUY1AzS0Xnz4DCxA/KXm9/TLJgIYogmIgY2lHd+vTNzYovNSyQ
3vKS4R/Oy6YKSXlFhQIS9GOYqGhXJAPpAJ6AtfIR7BmuUf+KY0EfEteQb4yz9usKVTVGidBOxu04
Bk7TvhLt4R/mY4HB3JmqvPSjqQNGDOHTqNg1+ujZ+j8cMtGrBS4GKL7QkvdT/5JLNY2jHl5cao6O
g39te+jYFHgWN6QsQBjPMuUia0oJIUXC1Ux+GkWCBHRGmYwShNxBGobCQOgrs11GVmONTT60mI2h
8rpSubDjxIsraWuM2lUk5bgGmi1KrYNaUJRzXkCGkyu0WWgWn97Y2SfFGEVxCJdz6hbXykW2U93Y
kyWndYydNjr+ZkaVrADy66H1zNgFJHPEA7lYV8UNINVdfojuH/ND0DjKC3F7N4kcpHV24bVyp7xp
ruTVkiP9+nuv1HCcQYMTnqCQqTh1mE7NUjPKsbqCFJ3Rn1G3IaJR5W2naEqhhw70StlsyUwhl4qU
2nB8Q9908YUePMXhMTPv1g3hHcwXKGy1TIPaCbxH0yU8665qXxXJq14d/OFWy2+0f9lUl2DMWq59
lOFrFMxqDmr5NsiizDgvIKFVkM6Ljswzmzeq1X4u5xJLQKladKtLpJpLr7BUCcy6nUxEVU1cOCS4
kZQ2sOjYk6ciR+jQMkaU2eiFkxkg1NUuJU3UdstDQUKN8tjBF1DPd+prZmJPkZYNOBsaPRi6h02F
ehZVfV53hPMqTCziJQwTnqJQigu1Boy096+Kn1LjjPd6vUkuB8+4tdFLKhL+4m3qOq3/hor5V6ri
1C6oRtmQN5lwqLZfYlTsyGAHT6zLurwNe0F853m5Tlv8DdWA1Djb0ETGSfOhHoUql+oQq+4svSrl
ld4dBnJIRXUCvOQlZBW/wZizvJwZRRe2AMuVet+H0pWpp5GTNbJXzGbjoRreKRp/IxW1V9Xzj/Vp
5G0yYJOxsWpxIUKd5OmgTvlogU0Yg1pCeiAEoamU/nWTNnWUBQQTekNLDdQykbEjW/fljPJvwan1
vEmIAWCOLpkyzUOjILbLd+adcoBKpXrX/M4qp93Hz7biSU9ogZvdCDK9oicQ3h66sI3tO7TnSg1k
Wj+Eqcun3iv1t9S/DfKtbPqeNt1If61+QLfO74jF5p2RqmgSm0Ysv9YdWz80ogM6b5UtAZiYa81G
biUjACK01MfEAiXYlR/dQnAWmWBRDT7P+yhjL1Q3oRtyxnQ8arOCR3iA9RrIxp1AKYrRMfUpe1z3
cq5ROOVQYUSkRtj+FK2BFGedAicIBje3j0H+E+2rKBp/SEQqjHwovOHgqZWSWzHRV860riekQ4y3
U28uu12oByl6fxX05Mi7uJl+rpvGH8JvPCYMl8asDm2F8hk/O7bDU5fv13+ft5toBM3g6JAGv9UZ
IUdiQc0sRZiPs2Lb9ei5S9t9+y9PHWhc+gPDKgj5yoBUkAkztJE8pqR8gobpoZfmw7o1/HPgAodx
7zq3Kz2d6eZ4I4ducA9KapoyvSab+Tpyo0PwSHb2th+8wQs3qKA5iO6L3PlafAAT7X2SRXUt4wMS
7RHyXo5YsJcXk5ZDyZw1LQnSAGOMoRy3ytZ4CB/DED1o+rHalRdoQJtD1zq6wQ/5tXaIUMKPb54B
nTM8jct4aDzdT7IMArRmCHA9/uxAj56Tz/UZ5K4vVCH+D4AZP2Slei2k/l77ThG/atWPxL4JwMFe
iAgEeUigpkO5rkxMPPIzppRGkme1j31r8F+s5E7S3lQtcmqykRrR0Ya3yBAuUOxKWeSAeDpqdpdC
fkyn5w1kCtP4xs7B7xAI9kkuCM2GwBwcd9mpSbugKYJYTd12lm5Mv3qPZdRZ1opgifE8QF/AsBOE
KiNFrwEj5Zmrgl0bvWebdR/gnz0XGIyLo3wbpfa+gttcbVx0Ft5ZzNodM+3BKKInLccLmaT0R2wI
YEaKPFDd7/U+FNgpGk46DouEXGGY/lRU+IYy3HXxdVtcWNPrup1cCBPUpQjvSI2waeSgrPOq61HS
p8YvdqM7wXwxi3Iy3GckPCT9AWHmK8xwhcCNFRm5Tf6K2/FN2G8hPeChcxTBELLOLiR8i/fOXbeN
6yaQcEIWAJrLIO4/Hb6+bhuIOsPl2+m2UG7GTnTspBsfe+OHDPIfAGZ+sjSLwQoEgMnvUSB7X2mo
5sh/k2i3bgh/kr5x6N8XftDoWWcmHXD05EFHvX2cPuiSqGtBZAyzy3d4clE7ekcYpbc4eR3LwM26
dCP/dbc2PUpbKKIwUdyJrkgaExfG5G3W1QH0PVx9dkPgNI4WPq+PF9eUBQRzHaigMRCMMo7MEXgy
wv4WLXthvm/k93UYrn8tYOguubCkqw2zKzrAdKR3YLATDb/XEbgT/43ApkKCKvXjYQJCMs0ojd75
1V1mCpyLf7dBxoCWLaPjkE3L6uWkgdSI3m2yC2vbv8oblPTG2Pmc6TZ3mltjZz503k/IUgnWJ9e6
b2A2VzulOhQkcgCPiXTolHIfS+kuzSbBpsSdpgUMs/OVbYlikJjCaNA2jd6mRGAH/3q9QGDiW6Vp
aPTtgGDnnzGUL7NpGyaPYXGLh8W+tp1cPtgiOVHu0WGByQS3MezRxZ4As7XmzLFlpBgr1dwUEfH8
VkH2Ynha90XuoloAMsHOjMhQGAEAE9uLjbchukQzqo2+2HUY3mwZVJEGZd94XWZzjFM6NiHYP7FX
WBDhtJwJfdPrCNytfQHBrqrciALoYVq4ql0nmxHkw46/jZ5mSLgnv/rcTURHLyEg44GgB5IDmRbh
xpfdZ37wj/0FRJvBzjR/Qj8DbZzbdQt5C2tpIOOP0FHx8za0cUHsn8rpQ7Fe015wZ+N5wxKCcT/S
qCmYDWGSqhyTGH0hJs5DF7X9e92Sr+QQu8XiddtAKTb6tdBLcxpjsfMNSoN7rhsepo2xzbcKRBh2
8YOF9GnmZAn+pXjVJqgldhea5uCNLHGsH+kTqjav9G0lO6JDBdfw7w9ig5Y6p52R1vigZHwbu4vY
mp2miL2+9QVuKgJinEafFKVQFAAVyaGQdtkgO2Pv1V0mwOE6y8Igxlm0sDPmfABOphz1ZNPG+0r2
1meRTtLZJEL7R8YUqijhZ5ylbaEzOXXIjcg+rjckrPOjnE2TR+pSuWrHTr4pmwqqfd1tFxuiF2fe
OOLZETdFU9bRc86Moxy1ZpjR5h8CIbuaviiMTq3Jjoxz9bqZvJFcIjEjacS13TU1kLoMyVVjcuf6
oxLR0YrMYcdyKOYuoA1Z2dQ7VjF4UgBVISlxOlPEH3zebo7TgKnRLD+S4QakUE8Xn6ah9EunrX/t
peLV/kWkbNNnJPxzB42tBaTRDqU7P/y9OBkDS4dgca7KlDJMR/zj2t0TKVKwemynVHHCf7n7WHiJ
tm1LBzvR17VlgTNGZtaTQUdWPH6Ti22ZXcSjIEzydrMlBGOKXgdW0oPcCix5sSvJ4S4dZYHX8Rxi
CcGcp2u71sMwhhVFsi+mHST0dKV367gW4PC8G5SXuNnTzRlvWaezYtejMYa0H6u3W6dqtlrnby1T
VHXEHbBvFLZZKTf8HlxOQOnCyFV7x6j0fzhgQDAI9chwbTwPM3ZIRG/1IcLOpc8blPol6tN6FOBb
8Of3WfUO4neNkauwQNa2mfJZ4317HYDTbIhLJ3gLwOOK3LViMBaUbQMqvBEIo/ZrSHel9jPVjmg3
hTrRdTP86qatpl+30T9UVixQTaZJogvsYIjoJV5rDbCJPxXFj8x+XDeNP3Z/LDOZWG0PUmm3DSyT
0h+N9GkFd+u/z/VhArIgJARAy8NyEhtaqk1ockEmO3mImwfFuCCVYPq5y3EBwaz4qUuMTAuQm5rG
KzN5USG5burOIGLiOBeJRZC0FjjMstcL0tWkoqm2zpm31gNxUGMQO2bo3F46Ly+z62wuNxvT2Wul
wP+4k7RAZm7XtUx1wEwgF+ObCpJyMr6uzxK39nlpG+PgcTbEJBiBoN20oTc+Sq50LbnVLriyNpUH
GQd344yb4GHw8icdXJCiiyn3Srz4ANbXc7s2w1mCn9hvykNwXTwrHhqe4off0ltzq9wdO6926itz
s24370q3RGW8X52KWGptoBb5b6valOVt7x/m4lct8lHeMoDEC8g08R6LRCpzhij+j7Tv2pFbZ7p9
IgHK4Vah1XFysm8Ej2esnCUqPP1ZnINvW80Wmhj/G77YwABdKrJYLFZYqwsCsPvimE2Gdmtp4fNk
6sDjqDkeg24TG/YBcQxjcmgUllGuOr8xGoEMiZEhshwxI5frha1KhR0aKO2cxPjdaho342m2toRL
kdR2F1e6msSlEPQQKZeTjSsEnZ5HU9qA+KAweR2Aq89+msGi5XsZ4GeMfkleyInUWbhJcuC2xU7f
HNvhORuPhpI7AThc6zIF19E/WAkaquD3MROtg0vnXMXMNIu80CHVKhThI5o6cdsAB+CxCxq8XIXR
UPxUytXuH65/2qwgAisHZTS2fqAL01QJEsi2m+K2kZ6zRrFlMnFcy5phLoXI57phSCjplSDKHS04
hdaxnW7k+Mf1Q7bmvZYimE0rrXFA9A895BxDBbVilwGnD5+nBGODdZ9MnUxXytL3hrAxRdkeweN2
XY01Q7dUTAQBIBjHi40BUlMs66pJckcImxelF2Zb6DEymNSOqfd+K/PYUlaX7a881iPWWTMCxD7G
9o+qp4bkpoz6f5jcsSh0jQT0Ikqyd775qdHJs5JBxJz8jDvRTiNPJh/Xl22tOGuAfxOPUdp+LLPI
L7meNUSs6xxzl/PGOqpOuA8/m230Gt5X70jKKA9mZYPcFCUJNHQUcMW79PX6N6zYx9knMPcnJhtC
rRaqHOTdU6Di3UZKGX2QoEfDYLsG/t3r4ujPMV4YvaoamrVQ4EH0zlymTRDOSk27LULTEYGSbNj6
Ljya9mRyDu/a2i4lsamRvtWRqxYhKe6Mp1IB+mk0I2Ehu5Vwr0uPIpgBMEcPRvHQzPa6mGy0VjuF
+rMciE6WNJuAWHY063dtQG4zg/eyWAnMzr6OMS+118VCavF1fQpfuRmkFyt2gcryD6sNFC5UWUGe
hTrruRGHahRU7YR+wkmf1Rc0batvaqFnbxUwHw5yJbfobih0jPyKaWTx0KpXXgbgX8BNBNAKtFJc
UJsocSCoCe2DqvujJT3icSCkp7DzSt0F2hFebY5eO5H+eF3nS190JpVtrEjFpDAHAqlTiCSLLynv
ANUppJ8xD2Li8sb9AjAFDhHyEhbiX+buU5JKJmZAwe6n+iZL1FMXaPs5r5xMCN+Uvru3cn07puWu
iTk6XhxaRjJzaMvcFCwpjYGRbWSSp2pN/JCgld3Fu/7bNy0jijmwxBhLtHBASSXr90GfPily62lG
8N2yyJcY2iONCSI86JmLMKjjeBSRHUN19HEGLF3mX7eKi/PG/D5zDYIeegClH35/1CQ0wBBnLo4p
8euR49Ivs1SMIObISXI0yKOEbZj2OeaxT9KmPZkfrS/fFZmt7dVtdp9wdLt8oXzJpDaIGUKgWzPO
xJLGVCIxZHZPvZe4JfoAKwl3sR0789bwFD93Ry/fVHa012/wh2NkDwflDpCN1xd5BQKXQvr+/RAm
YqpTc5CGDB+i3WbOS3rIIkTagLZyTWAzVM60/ZW64GsXnopnZcdLrV4cfGYVGBOSBkGvTRVbnIq3
pH0Es5mU3s+6DWxFnp7r5++vnow1lWOTov5EF3xTubM7+W/t6JBt4loP0kPngf9h8nkZ+Iubk6oH
nCNQDuDiRPn93JeD6EbqMhEgzaac3oEK4Bj3ma0EzSmo5x9IhQEEg3coV9VciGS2Mw21UUwJUK4F
5ROgbm5ORlsbOCd/3WgWUph9i80qrdDl3Dnqvjie2sYmd8ldt9WfmoMBQCJbceJN/yG498me98bl
KcjsYxgYoVVHED0ji6ilphNlswPsbef6uaA+8izoYbaO8Ql106k1gDY7THg+BiAnbIxtjoDOlJEh
0e8b9cHikY3SD7+UCKh7PMows8MC2+LX40ytITFsFMDcm5u66X9cV2rVo5p/RTCppVrTYxohY+2A
aBNXm3lWbWJ5kbS5LmddFQz4YojE1IFQdG73IHPpUo3i6fda5cZ16ye5xhGxbgb/iWCbmgfUgKAo
RGTTXRL7c3EjZdvrWvBEMKc3HGsty7Oic4z4QSvejPyzNGKOma3vyF81mONqVkaBMh12JMmNbNcn
6Y+g0oFgh3ZZu4w1wf2+SngdKZhPAJ8aXNL5xmhDO7bqBJUCCXxCSjDJ/tCKsyebU8DBweKtHuMi
jCICj5KFDQqHnyAet+KnoXu7rs2qmSFIRl0J4erFEAm4A0wrmuDSszBSvDBNIze3Rh5wy6oiCynM
oYlHK8IUHTxqPJlu3pu+XAAVpPnum5/6G7Qvyzj7uiKz42Z6E1ZGTf12SxABFLoTGr8HwIf/y4r9
lcIEobPaR4ZJKYgUDOB7VhK1m6S1Zo6VrV57C12Y4y+nZlcD2aqD03yYY+DFiV5lupp6KEM3ir6N
coOVA+cCqF4pR7PFhvStAKiQLIZNF5Z5FNPaUxLjOLfpP3gDMKGqFLvnC6Xs/OjkMyBDmgb2HFiv
RSS4UTWhiJlxlm7t2llKoSa/SD8moP7tzJ5KGWR3sJyJgHIArVTiNlDutOF5Tl+uW8SadS8F0r8v
BJLKwiRPRo9pVzoZOiKM4LVTePCSq+8ulJrQO4zbB0hkjJhxxMSIqYFDQm0fZMMzGjAV+inAE2Lp
hEK3Lc6bWuPGfNTHsFfqUipzdAtNGNDsDamhEB97Ld4kkfoU1wDBmRO/bZRtO1j2kIa3OZk2RB2d
PsMEtqxzTt36Gv9VnvG6Qa+PUi/AQtPqdxa6c/ya9t71bbyEA6OnYOHZmZNNcmMWxxAMGqEgPxV9
7uf65NdtvckHwynBQTCYb5UYH/Bqs7Og3OHicRWDuKIKvi0iHZug4Dxx1vd88UmMGwCebielItSW
gKEk1Zsg22bT7ybd1+Qwm4+D7mkdZyZudaUlTNAgM2fhpDIrLYtxrUwiVmFoS18elG3cyf6oVRxf
QH/mwq7QbA8/gCYzkLOeHxpr7nMMC+HQKBjSqSrJzaX4XhBbl6AHf5ojzkqua/VXHOMU+iyZdUIg
LipB4ICZ9FBQfaEuOL6HJ4b+feEKhAC1uCnBfokiMKJa4qmg9tW1hiNm9fGAvqP/Vo85lYNeiHIy
QZ26sTs33bZ+/yfegqHuiPm0bWE6d/KjaVuDjUzbdnq4flB4SjIWUgGlDxi+UDJOR7e1Ei8fYx8z
tZv/mxjmOMZmpv7/S6msPiMS2lGLoZZvjx5/nfm/C8kcMBKhyiiMWEg19yyzsPUh4ryaOavFJu1L
pRMDkT5gdeleByyndTPFnJWixntxljDvhgY9JAEvWH6VVkUYN0OJrLgVh12TP17fCWpNF7+PeXYd
2OCU6YfZ8K5RamFu4BLKXn5WwGVQGJFvxOKxLdUf10WtrtZCFLPpw2yQfsIkiSMiNgBuiFZ+DBoH
JIAng9lzURPaVB+pn7du9Jk4gbbTeWeEfufFktGpYoCsoEjIvhLSYRYSVakhI5ZQEmp722yNfTNG
NxGQ7q1QOeljzvFxq2aApgpdMpH1NtlOMbUvg6DMEfAmoOPB5OPw5/rerN9GqFgjQDQw3s7OCFYk
qSei080BEIYV/grCfRu/CGloJ+gKnfYocNgSb5xp1fj+CmUT2zMqsJE4QKg535ryTdN4XfmZmbzK
xPri/acbm2eKKhKEJiJHhwBPZMDPR9r99eVb4fUEUBesAaznOKgGi0KQG1MYTlHXYmLKjhxxr+91
zO7p6Jvdxjax0512GjY3yf7HXeBaTv/22B56Nztofr0p7MEGcZiTc55Mlx0s8H+Lb2LnjCtxaBpA
L7SYk3wTPOynn57K++xVOVWH+SZ5BUy1d5+Cp/BO2QnuhIZpjRPZraaOgUGk6WBDRkcLm8ZNm6pQ
cgvF2SlCLkzxRzdyAS9OwPqY2OkdStw+j+77skpG1V7IZHIGUxaQRkejqPMOkkKQLr6Kd9Od+Fa7
PwrHcCcHzPdutFcPWPWttrtuB6tx5lI4E/oMlpJYVkGg8L7cqn7pBSCj9wWgCg6Y85Ds+JjdmBtu
Pw11a6xLWoqlJ2ARm4R4/gVVCrHCdnYrKFnu09S2nPb3sX5Sb01bcPWT4Yqu7NecYG81Vb+UTV3y
QnY31YM4KVhv5VbazPaLcTtu3h90u9/orrQX78Rby1F8FUSN6etjv0EXHbf/f80jLz+B+pnFJ5Ci
awYdfYGOfFIkmFjnPWCcZyM4X0ev2ORvlW/sFc9yOdu9uu4AwAFerW5IIhvpjgSz/CHBuht2glVv
kSfvbfKmbDrX2MROdUgmG6DctZNvAodbnFjza0D7/E86s+tkoDySJjW28kULfAGo7df1WxOAOieO
E6qt6ExlrDnMKysnxdg6YqfYQj7ZavUvqXLgB+HNi9UD3yVjPVKRDUksQgSy5JJbb+Ghu3cYzuF3
8VLZnyGmuVHaAQxn9mLyijtrwcJSNmM2bSDrOVgLMSkJevRk2ESa6DS8ts7VeB4AnxiSBKCLZX5d
HQvj1EnTpPUMKQoaCQH0jcGK2/xXaKeOdo/6WePEADAqfzQZ7oHJ53qkdSX/imeMZEAZMtdHusAg
Mv09vqWnBED1lRMSW8TEWfqLDnXktx/XLWftZjdAy46CEpqAZbaJKulIEtSDAvIv6cXIbDP9DIUC
VXONY6Grl9xSEBNUGrEyRCSBoCa203uyBTn7beEWh2qXbgfN1hVbutGAtwb28vhxfElAWWlHzyov
l7Kir4aHLpgokZ7Eu5dJhqdKpAdFjUJ5GoROpfph6fXiH3PgdPytbCbyuBjvtDA8j0YERgwIyMxC
l+oGHfVTu9HnRLQnqReR123SzfUdXDn7GBrG7DywaZENZ/E2irKp+kgE+52KoUGEpb+UVOVETTwR
zN4VMUEsrUEEJpDsjjKbT7xe7rUFQzyALm4EzoATZBbMDNtu0EqI0MwMb47Iq9UXkTdFurL5aL5E
wYD2DEpoTjm/fnICnGpwCTROIpzG6VMy7mvxBpI50dTacqFogxMFdmQLjLPnYqIAFNNS30NMKHhF
UO1aI+Fs+spFCk3+imBiJyMQ08lKIKKERwyn5wyw6ON0243HUGztyPhuRxpkfTFnY8JbwrODuV+s
1AwEzRygUX0ahMiWo4ep/7xux6ubg+l0wF/j5ADP5XzVCoymliUhjWNK9/0kOkbWgq3iXeJxgK/u
zkIO/fvCzVPO1qHsIIcoblyAFvbndT0ue4/oYqHNDEliGf0kLMe4YMTZGIiwMlXpjvEUptvJ7GXb
NKfGAV5Ns1Wy0PIjgMjt5WkgDmYUcw9eiXehfdUOmWATH4KOY8AnojeDXVFJLZQAY/8NCGKL/EML
p+S16NrmVk5j/fdchfoMolPT+knQvfAOHLASYb5OosrRi6m7NWqAPNhmlqJXOZ7nu9ACil8Y1OoN
yD8x7pINFSbxtLpQP5tpyH6KalENtpQUc+Ii3ukOdRl7QZqLuwbQwKnbzmL8Jw6l9qOPq+Fu1PW4
da8v/YoJ4UkMrw7/AVzmrwh4sbVSF6dNg2vcSRvFHjDVouGJrL014bdnH01UaBaCGEfSiUop6AoE
oYvT1qrJ6Uh4LMMZL2/efOmqY9Qs3CLoZruMSkBG2Wi1CXMd8u6YSY1PMuMma/Xvlzkp7gWAoSiU
q3Vxi2ijaqXxjFORlEcDvZezFob2JCuczPZKIG6BHgdPbwqBhpfm+emba2kgRg51OmvSPWA3oUdX
NOPPLk/QlakPs5MHoPwQZwMXc5AOj9ctZE38cuOoBS0sZBbnNh9UXDOZsJlpJUNz1eGoie9N9xmM
H0XGm/jkmSSTtgunCaRTGIZ0hqJxq1KypaJ8jPXoGIkaJ/XEE8Xc0lkR59ZkQVRQdqiJ73RyX7eT
o9av19eQfjLjVnC8cH+aFGHzYo40CtBPkoBg3CEC0ia9aFflTVNu4+ZJHovNdVlrOi1lMfecGkR4
uU2QVce7pD+UlnYsIkTiQu5dF7RyzAD6grLo1yQcZnPPDSMhcKRzCLvUiGo+aBHmcVP0Cz+jXFo8
Xxe1cgGB0BrNCyAwhqtkpy1nI1YrPYFOJXpwiRAc68bgnDKeCLqsCzMnaPqBKeC+MavZ0+ZwU+v1
90MCSstt4J+FSIcN2Jpa76QkgcOY5Rc5qB1EUm3Im7Bay3aeSWH2f5zrXIzp/hfTowZI0jF9A4aE
JD0rma9hfnmU3SLgpSFXjQ6tSwBqNCghMmMLMwjpijSjqmGiF5TZQ4su+fAmUxXnuiWseSMwgYBI
EK9qCwt5vk05qYVuaqCdUA27MAy3ZOx/CF19jJUaQ/y1H4eRhxF7jhO8xATG9YW7j+IAQiq4K87l
SnMXylED85Ba7ViO+UZU0d7Q58mvoFGcZO4exjRO7Bp9O4oUb4aB7JKo8dEO9f1bx6JNDxhDpLES
C5+qJZMQxBoWwCi6nSYBZawc91L5fn2ZV4LlMynMaYhns+g16rCsthpu5jwGtfus6gBdbqWiv0tF
yw+NIHeqkfcMXDuHMtyKjuFq9MeqzG2XGJFhDS0sSQoz9MINN13Ucl6aPBH074ujnmVaNIf0HBok
vSVi/iCnPSdBveYbcRoA747cGabkmPNAYTBnoy9wCLvMA5SUV9b93son9/o2fSF5sxcLnmcwA0Cm
Ufq8c1VqAwlhWS1xV6ZjVdql2euPZJynXZEjqeipo1m9BgFgDBxBTaUWXfy10rlTiYNsV5jA9mQN
GDcHKbPGaivVgTkgNotI5BOU5qQjkCnLz6FV496ZR/gUO0mAJIoun+jXDBQ3tC+LcvdTnxSgwY5S
nWWuQASgBoqV8nMeNSS8apR7kfkSs0Kw58qKeruZRu2zAs10A9bkvM93klxwOdLW/BElTcZAkCyL
F0gwsRi1Ql9WjaMIICnvY6F0qrwNN6lsxkdBtmJevu1CIEZq4XaRuECABhJDxj9YfRrkANvHHAOG
PdMaeGuvcl/bE6+v+MKwzuV8ef+F7dYGiv+RFdAJvtBRpY/Euml4PZzSxen/EoKkAgBC4WbZm70M
hyAsAiiDIcgaSCl/hNv4MB6qTQHSBSc+Gt6ASdbZ02+iPTepR4/GmUlT4ejpszQFNTIcoXOTloay
NesWI3Bl5GCoB/Ozx/RUD4/pDvDvPrCirx+hi9CMivs7m8hiBmkpykwhqIqdCe3vePPlYYPo7HdR
3dXfbvQ7F8ViBwViE4x9BM2AsujEyXzMjdydAQRzXaPLCACMt/SuQmVEx0OWvYybqtZxJDGnlkgv
oYk5NC13FOm9nwQvEAxbFp4S8I1NLeF4o5UzcCaXiTzaiShglW5yx1A+gWrlKOKtKBwKgRO0UwNg
DORMDOPz2liQ0AYOMVWwV+FWCt1TxnfVeMqqF6s8qiDUvL6gK2fuTCBzX8wmNi6QsJ5ydRDAZiMM
u2DiXLhfE4rXtKIfsTjYYSkXIEaCVkmztbpdk4yYa3sO9Bcl25SB4MYACYqKTaDvBs0DlbRdm34k
lU6nPkbDsxj+mOqngiDxHUkc9VfXG63cOIrUotj+VCVO8zoe8WV99dJZHzFa9wLrOIKxpAzeg0Fx
Q5nbKLS25AiT0WJFwR0vCgtKrJVZZGLJp734qf6oa5tsa1dz0ifN6Q/SrvaQSAm86/u8NroPwlSR
DocBHhZVm/M9iDBCX4DOLkd5e/LkX8FP2aNVDSALh5/Fjb7Jb63aUXbJPa/KRy2I3Xw0zOPCMnBf
aazDzcDigZgTMXMqPKbJUYq21zVbcehf7OKIR4DGg3oXo5hhNHltAP4p70q/T91OPcnZRg4U27Ju
OonjgFY3D9gA/5PGnBdRJBWZkWV1Jsnv4zur8Id8d12h1QVbiGB2yhSGQslaiFCM/Zycuu/3VcCH
Uj72/+nABMD1pHeBEEOAIbvCfN8pnIzAiq8EqQOAbtG4DG48ttFG1Wst6nqwV7Vt7E3Y+QBwY7Ho
gR7Nub5UPEnUNhaOxSTWmGDyg86uvorJuyBtEskXeYPra1KWk8L0ml1IicuqT1uC13mUo141/MZT
wU3y3u54EAYrxrUcxdUZdSYwznQCTQPM42Nn/his2zn4c33FLo0L70uMSWDQW0U7EhuBBN2UkAgj
OXig3w7GThs4p/FSBfy+ATcDEagjXtZUqrgJEvx+C6yvpEFRTUw3lvh2XYvLBhW4MpBlUbQHZA8h
63xLhlDFnL8GJrxGebEERx03Q/Mizb/b4Fab3RA8TTdk9BwgDITfB2LUMBkqg+kFWoIQnX3+ALtK
zGRo2CTSUbImLxPH3xz1LgM3yMB/hoiypISc/bl6XVbgwdHVQDxB8fdJ9NHQ/JLvg6NxQt25s41T
/lGg8Sjb83iQL6veWFiIxfArKMstoNKdS55FEQx6Ik5UmVVBYWvj1H5m0ThWdtPVaMwzwZX+gKKZ
8CkWemvZGZhO9lIcl3eJoAcPdV3KwHLPcqJ65lykOXig1FC3iVlK4DRQBuXZMirpQR7H3OA4gzXT
hsWBDxYcy+jHZy4CMyGpUlP6qWqSQMUN4J/k4fq+rBm3AVQTeDb0i102dVZ9VpchzmfQ5l6oGy4I
UAKLc8Os7f1SCPVGC2+Tk6gZFCD1OqO1J8FhHh7F5GClrV1FH/+gDrpHAUwE3JKL3sHeyPJBx5Ss
k0dvRbHtTVSm7q+LoB7r/PJH+e6vCLZT0KijqjIp5H4tnpriniSHafJS65jJpY3uWE40J/PEMecm
EHJTV1Uq7qa9F0dbeMasiTf4H9lJc09dZEeu4b9KWzvcVbak2hkmge3CMZ3BAyDy9ymOzpWXz3dy
7DCvXir4minHMIJXDHeEcCxy1VgW68vYfCcL/ThSTgVk9kNyO6AP1PRqzStVTlCygtVKlYGvBUYH
zIV9eFXxZNRCDPDBFo9V7STOb3KybWMF70pPLnaC8aMS0CMml86IauB1K1o72Ri4xIUCvHI6F3e+
kHh5IftAF1KSMUIkRzYXOX/tZKNtAkjP6HkBHQ8jwchVkmU6QHzLDLCz+alXY7AacBzUmnWingC8
EQPATwbbXANa7ExXk4ayBqsggc9izS+BumZXCTykFGiCjV5eWKSI+dXrC7jyAoNbx2tZwzJiIolN
4UhBZgFrFL4x2ck/A/QOVUcBuF2Wo+4Ct3wjgO3aDgN63vb5rXoTffKQdy9DqDP5bGpHj0mRoRiF
S1PCnId+CGKfBK+i6V/Xc81QFmp+1eIXvnMug1nrCcQE1Z2EzqxA+nVdwJqdgKdbRwpXVSmpzbkl
6gCpyTSZAMQwGe+sGv0VY3HQg+S71RTcwgu8EraaoubylFoJRQ4pFS+JSlsTOj/reSnWNe+xFMM4
qMEoVINQMVKr2/p8W0uRHbdPI3puDB55yNrWLGUxngq8RsqIYS6snPGqzbuJ1wm/ZmHoREEVTTEM
ALYzEWFVYYyxxqvDSTNglsZEFuypEVoPRI6x26oYbbxuCWtrRzMGgDkDOjwaK84tQRXTFqNRsIRo
vlPU4xjdopqb1rtm+HFd0MrCoZUThTVKeAlSVUaxwKyiVqP0PLJZEzfpun5jTsC1ui5lxbDRB4tK
PyAdaFqfkaIleD2noGd24gq9r20qetMob2ZR5c3eXPbD4OG5kMRmCqWxR/SmwdXWebKbxw5go4Vv
dJrfTMqeRK1rqWCN7eTIGSP5ISx4cFrKiqXgA2AmYCWmhC/MzjVhQkqjgCUOoSgXvhz1VWgPZR9/
GFM0nPJyEk+RkYa/kUEO7NEEow84/Kb6vu7qpHaRkw/SbSOnRWGnWWmFNqaV5LdGUmvQl5fju9F1
YEGRu7ErcBtnllv0w4iXvJZu8D9oYxJmI/shzCXZl3kv7EFSlaI0EUbkRVDr/HnqqvpH0KLEHeBa
8sGbNPQuSfLxviZhdJc1ScFrt/vSmYnT6EQpWHDoawoe7tyaKzVILLUEiGnSIxZCMnxbHhVMNxyC
bSjblq9VduED8vH1utWt2vZCLOOAYHDlbFKxYZC5pnlKW27JmH45qxm6f8Qv4kfZZNNPwKMiXR2p
eBVoNWa3jSbNRmcYS+sP6QzrvUzGbq8kCVA3JnFqiF2jP+OPoRTFU4dXZrb5tsIafAXKrSD7BXI7
DREWF9SYpCPmOAHkN8wntfRLgwt1Rf0oo+8XmjjazWjvDuuXelOOQ7VFfaPtZ7u3HAA/EdnREstW
mgez/NVkj4p5NItdU1a2lfJC8DU/gm5KDT2uKGAjtXyuYNiLKskpUq2JuRpIjo33eMp7kDNbPGLZ
y7o1PAka6igqHpTFi+9cVpxX8M4GEB/l+/4FqUxPkRHgi7t5X25KZIuf2u23d+9MIGOucUdIoVCB
bXsMi33LPYdr52GpEXNJdvrYSUB/gABLtIeKOFrMeV2uSsDr1dRQgcZgD+Pn1VIUlIDCPJrTsGmM
apejs/bbq4TUNq4Smt/GhcXESAX6GJIhHShYJXHrGNhqvC6qFSUQyNKWbYrPhZ7q840Pqgg3WQ0l
9GFwlXm2S4mH6r0qAo2nKBCiWxL563MRuhxKQkXLhEP9J61OHegTrq/SSkKetoL/lUC/YOEKyDDU
YzKh2jn51iN4CmWnfDAO2W1wFzvdHxQiwFwibxKMANUcG7hsvkcfImIxrJ0ECHuTxSxVlbQL0hTK
SY/ao7pXPcFL3tX7d+0GM71gZd5h6hYzyrkNVj4FWFmJP/BKk+vr+/cTmKNUTrgIyYRPMIz3uri1
eAg0a2HGmY7MBiZiTLTYggDtN7gVugAw0MRW3VhGFcnr33kNkyt15fM1ZbYzijPMM9ACaLTrT8DA
KtzgOPsqZkf2hS3dC/702mNe8EV56jgB4loy9ExV5jgIeBtnqgxVm7dkB4pt0yWvKkB2bYkaktM9
pJvvO8IziTTEWthuGMcgWaXKdhjL0AVv1r7PvnG+nIwTScRE73KqUyGnu0KcXGI+ljzAg5XL6kwN
5jbOxxkZgQlqqFa3Ma3UVcJTyRuVWgk3z658xhCnuaqDJIeQZHwcpNxWhp+dchOOvJGaVWUWoQVj
gGMCJHpNQmiRlbdolARDrdfKnOcvvR0ugouFDMbSNEC0Fi2BjDq4q6QauZhDN5/k5j4udqL1Kxw5
4RJv7Rg7w4SSJcQmrGDQNkIWOn0tOlV5UHhdIaveaKEXY20lkQdV7qEXyNnsNsgw+vcvmtD3ogW+
FcwaM1aAmV6ge5SwAl1HmgX15UINHRFoEPL8zrlY1gzBQmOQARxsNEmwNe1Oi/RmihFEoAnJDXbV
O3iw0hpTpZkd3mpOdRIfRsGuXI5YqgFrG0uxzGFKBCWB6oAY132wpW3HTWjbzQHgM2/1Y33gjaCs
7dhSGhPHkDBU00Iy8HKo/Eo9hdwLirOKLEaEgkZJOaYCwANkt9FLXN5O48f1NVu9iBdasHUeSajR
0ipDCEYpMGQdYpOSW+MGF39i534AxOW3EHPB0cOjskeTeuJi5oZwnwx0Z67snM7exWMPwMYIBjPf
/sQ03mnetk70aHmf8q7dBHbjV7XdHw4j595a30I6iUIp0C8QrjSxM2u8pcHUMG/06ENVM16ItW6S
fyUwJjnMkpk2ExTrNsTVtv0NYMF/5cfBDWziD1tuv9Vq0EGZnP6nEmOVfSNZcitBoOxL2Sbwx6fw
vnwbMc+u24CY4By5VRNFEkJCGAk4C7YRMzPEFOylNMRRP4rw2Eh7XXi6bqHrIhD/qkhbY5sYheYy
ToRpgNuSjF8RfZY86Ob2uohVM1D+E8HywoTgUQq6GSKE+Bk91XbR5Bw74Elg3okDnilTksO7R3iw
pfFRbDjT0KurhGEBGRXbr7L6eThkpGIeRQNA57v+jcJpNkCZ7v8lR6OhP/urSgG2ga8HxSLo6gEA
F04BzkvvjL87uAWgmm3g2G35EZAQTnU/Oi3npbAaWi5lMifILOSO6CFMbNyof9LD4Jnu7JcAQ6h3
wFHZaDves4ga1IUvWijJGFymdY1uEAgU/fAhf46P6W70Kkd8uG50qy7vr5gvMIrFWmpVHOlDAzGt
F2/7xG43GtQhP/5vUhjDS4pokoDTg9X7jaaE++CIqid66HfXpXCW7OuSWehihnLQZQOkJMfAL53o
FYBdXrzh3bgrrZfa0v7YEKaX1C5MRshR7yVc8N2h8QJ7esv84f66QqvndbE59O8LhVqimdGkUIUC
fxr3efd4/fdXFgxhEbDgAcxjoGuM/n3x++j4mxpropwNykMl7PPW8Ej/EGgnSwV1nLhRlefrAlf8
AwQqGI+ix9ZiYQIxszITNKvgCaAHtqb3TldFthpxQkwapDJHh0Z7IuYn0JqvsNeBlPVZK+cpUjt5
41s1yJWSeJNOmG5o5u4Yzt+enEUtdimPCRvUMhTaAQ2Ujt6m9mxuxu73PywbyAnBtIeins7m95o+
qDILTQpOiKlmTFA5uXA780CfV/dmIYTRQugEUxMsCNFM39Tu0n6v8w4oTwQNUxb2Bp69VJCSHPeP
gYC8fOqVmyLmnBmeDObMEKWf+86EGvkA6ITp3SKKPfJqeGsZV7AeInOI3CEqyWx2NwA9XKBKkKJi
RzQMCQXiZ1Jtc8GPu61W/Rw1dyoObQxO8Weh5Nj3qooL4cxjMBUUkggi7G3MCx9jCh+Zot2qxOBc
DfRnLo7RQgzzFrSqpsGUI3SU++dUPWTaaZR+zBUvKLkUgwymoWJ+Q7WAjsvSjyiAzxP62UgwygiA
mdgsjiE6ngdSbdOAYxuX/o62bMiA44c0lP8Z++saTIDOs54643hjKX+K4FD2D/0MOEllJ3Z+Mj1d
P7eX/psyqkAUhthwslhMsiEc0lYqDTTJJ09p9KDOvMD+0hLOBLBdRYM4xoZMBQxD4qN27Q7tW6r6
17VYiX2oFEuRMdkKuB7WaweSBTdNzNSZJYyJmED6+mPZ1aFV7K6xjZ/CSX9M3fLb0fC5UMbIQ8kQ
kha8YE471gBxlEC3w9Fr5dEJESYoX5H+RZccW+uruy6M4jpIndornsgG7V+bxC92aMraoQ2gdIqt
UrwYfuXcD7Z1THzryJuDWbP95RcwPneuSDcNMb6gIY4sbzHFLgNJpA9/XN/BFTFopKNVDkCJUL91
7ndrq1Us0sWIJeetZh2IsOmnu0jg+IuVlkkTwHGo+4AETKWAJedixFa26hyQ6o5m5w/pi0Ts0EvQ
gWiD+H4f+4ELcoTQSU7ECzf5I5/cZuU0nMlnwpk6m+UWVKp4F+znjeRmG/WHdDNtZDt7Nk8fhv/r
4/qyrtwCZwqzwXMvzg3G8yEw+KlJ9iA66Qs5SLblaad+3Eh/EiAicUTSrTp3ypSRFKNTItAC4MMY
F5aIk9BoI7UYV3hM7uob8vj/SLuy3sZhnfuLDNjyIuvVS7Y2bdJl2s6L0WXG+77713/HvcCdRDGi
b+aijwVCU6Ioijw8jKhj3BogpbOmNfup2LFTeraqC58KC94MHMcauIEAekPJaV7+k9tbl0ZDATsQ
6jS0+FWaGV2rqAttryu4ZKqnQrhjr6sjCYgqxTYK2buizHdVoj3mmJIWa/9w8ZhEQQsIrgR0Vl4s
ZVQEXol2RlsbJSvPnnPzualX2l83ogITM588YFYMouh8jW5QAH+kIHSwGej/P6YpI++gJglFDTwL
u2Oi3g0IDvp3wJrG7U6CLpveSGa0rO4mKgZZ563I9hb25kwEtzdq7w252UAE81Z6a5H9aH/g7YBm
M7R/OOqx3Ia3lcW2ojeqSDXOfXV6zbywh9wSHJ6sa0HsI4CZiSRwngsFuOo/jQ0UWADS74JW5BvJ
5bnFkcG5UTAiFx6S800N7tc8a0b4xpxIP2lH6VsSJASUDapWpSslVgEVCAefqI6W6d3XOJgZYsmw
vplACPKitDX5df2kLekMqi/EXlQFqxBv/oFSmf8B5WoYcit1UFvwarlMLYAbySAIswCkunxd9kaL
wepzt0jVrOvpdZg7i8Nt1mEKWGFj7pPIPOUl+0S1HeJwzWFeBJdlwEDWlAV+Bv/fSeVkTagq39CM
taFlDpX8kU1pv56q2PDtvJbVjeb5rLG0qUHNrq/0/Eeheuo217TxmdI8HqzMH9pNEE5pZqWpWYeW
RkdmulU2VqNDFSmRLC2len2D4nVzn7HI2NWsmlZ9OMY76ne1EzeS+oixrebNgKEp2zFLhqegk/1n
qYwHUC1WavFao1b1DoqnlFiK6ocfQ9ENK5Kq7QetQFhSBql8x3IjPapJHz4AaIKjFpommgva1Bzt
ImvzD0+NzBIsvl63DjFtZNUYiXdbq43+PNSM1U5Liu5Q1x6YBHpD0sEGH9CfmpzGkz1EVX5TyYOe
W4mR0vua0Gm6AeNYUx2wjvpxiHoPpfCoq0IgkyK6n6SRbIa8UH5rqjkMQDVgWWxJyqXtVEjtnaGX
xo8i7IPHwe/1B0ULg9410BRhZXUSuWGJbhYLLN3DsQHHw5s6Un9dlTXo+RPPBAq4U4x62IDHK/uV
w9ukVpeQ7MlD5uBQAVXzrqhtuPJ7Y/pIgKWVV0OZgD5varze7YpRfwW9iPrQln776sW++gmHQV7i
LAluUwzbwzhvtd6AakQt7aZhHTo7gCOTBLa4ZPq6DEowk6KpAB0S51dliAdBIJU50t/phJ6cwhr9
ds3aYUNjZR0p9V2ESWDXj/MljemMvUTwBYAkms3AH3sus0vLMvBn3Kf02AGkdvua23Sy0r329OTf
dTehbTzqdzHGI7eH9CNwTUS7BOMsBZ+xdAZPvcrsdU6CBBBzaG1ZAj5JpvwHqXSQuZSO6n1URi3I
NYv8F6dvaALuPyBnbvcRJpjJR5qLGpyWdAFXGQqV83oCIsLpwkCnQ+ZhiX1ZOZW2V+vbSDrU2ub6
zi0pQgEFxQMR0oBuPRdD5CnzQwbsn4GWPXqbiBhpRL9Pzn+fpRlmh0a4Xvwg36Dc7rApXf1vKnBR
KYa2FkkuQYWI3LISXvDj+u8v7gRYI7FCMGwEOecqhN1IOpwpvNBikOHq+ap+8/rIHSJR27lIELdW
RQDmh1JCHZJl2brTt2NSO2n4TiNBPUEkh1uwQcH1EHuoEeeD5zRG6FTDR5iipp9S9x+WDo4BmRX0
0Ck8fquLmJlnDEun56BL1cEvBx47DBIwawFnzaJKJ4K4k18rMSZPIYGIJh9gjDqHqa8ZADjJj+v6
LOCLUMtDfwoq+siqgHrl3BY6plcBEIG45d3WpRv2+AsojE+4OpTLgBRT1/Kmv2Gb4rVnjqgo8931
xz2/5mgeOViCGSQXqMGqAwY61CG8WTGkYR/BzQYiFHYHtuaHHEyjB9m0tyFgVm66DTbhFkn1J4yp
Z8d4O2HyMt1E1t8TF2A9/nwS/wiVDaQwEKgkdjI8xt0WcWIfPl1f8yUPciqCO37pVE1lPELrGpxk
twB1A6tuqOOv61IWnrZninBnrykKP4yTeWPlt7788nJAt2SHkRdQPlyX9J2evbKNfAUnKlNTkeY3
WfjOnuS71LCmW8NBu4wP2hPADjrLBMt5KPBiiwriaYY7eqa/5fEokyrRNG8VmAN6f1IdDHQHzBi3
c2M7yAL/siwK5fA5SQB6EM6/sEAJej/XEAx0nomZT+3RC9RHTQPVrgLoVYgw7vqSLglkBMPmQdvF
KEK+81NJSkzjoT1M3VSRy5r6fCeph4Y1PgDetbZtg0IwKGNRICrxM7xbAz8jpyEeF1pdxrhycGnU
nVWDbWrbGrR47Tq5DmzQlFUdul969n5d0YWzgMYQ8H2DJoxhzD33kIvReePJPYrPejwBj/cMVyHw
2HPgwhkn6GS/Z2Ugkrsgx5JQwjS1dq7KBQ1zImbEoM+sY0dDccb6e2VQ/UOvPVJKcKecMkaSmBio
B59dxv26xcQupRAo850c5rVBPtBAHW6eLc4fNaMd/CBV0eVids7oavvAIVvD9m7HFRodnMk2QXc/
2Mi/2H3uZGvnfWebriBUXMpMzknJ/34EdzeFFE1RmjzOEGP0dSA198FuPKfeh9t8y/amVX7Fv26J
Fd8Xjvnw90t8Knre7ZOAuOnVUDJL6D/hsRnpuCgGQcrsewmvLfF8M5+IUMvK7EyMa0UnJZq+LO3n
z2hlvH3qO/MeCCbLOIJu92d6zJ+au+nDCC1fsxXX+4dzcaon5wBGD0xpjTovMRvtNP3/4D6Wjt6p
CC5L4ydyhgopRFAreSsxh3awio/0+RbtQr/NjfbQxC79Wxa5maIKlJ4oTYJSReHrfPrYwqeB2Mz2
9VeKJhKtqQVHcCmkOBPB7x4gxJk09wPmiaPcl1YkrWpXAgv8U0StT9kKfhtPL5UlMbty03U5jx8x
kTrA7WTctTfCp+vSIiNpAxAmeILpBa9Uyjzil4UKjcmW1e9tOQgU/n42nZvrDP1E7DSnsPHHOR0M
XW3HcA7mc/CJOEkrhdnKR37K9cEclzsNWJB/KxkJ94muh/EadQ2D2nrW9L8CPVO8tzFRC88q6lQ3
HY2Ci9JWh7AMdqOOaXAWutQazb5+hi+f8/hWtFyzeSQyQj/urvHG2PeqCl+sYuytO/aZZ2t1LW21
mWMTRJWdU2G62k0wFcHxuuSFGhUzDF1GOyd60WZCzPOzjTRZ29dFCe9oZ0/sPt8Mjq44GDMdWhg5
Ft82rreKb/015m+6iYtz8IKSsGDHLk3i/Bu4c5chcAlIh29AiG8RIKp7dHhe11MkgrOJKK99FVRQ
mR2SY9T99kZBxCf4fX6csB4AF0Am/L7vY/p706zAzyu46RZEzABEcG5gMiGyBtxOacU45njJg0Fr
CjFHBnn6x7qLTUHYcxkcwBTnzlR0rYCAgA97BhahSzSawe1tN1pUycJtUACrXXWDqNa0pBD6Y+AF
EOiAKp3fk0KV8j6Z+apoQY+hNoHzkXUEnRx/v/dot9WQJdAYuBW4G5L2WlZqHvZGiuiqzsyjYaRP
10UsVOoQe5zI4Jxs11QY9AxWRZR6k8CNDukzZsluie8qO1DOWwqG2P7D8p2J5OyhDmmATAZEIhS1
svY5DAUGt+RIzyRw59IHLQ+SLpBQ3dLHwCaVpdn6g+YYVrrqHYDfbPOe7tB7K3jpLzzBz1eTswwp
oSEbggp8Icfk0Dl40Zhv+g1Bv5a5pW4C8eyH8qPbM2Azr2/kgicGAgrpOMT8uDv4KpfeIMSPa0g2
ghfVey/Vh2lyKv217ta5CPcwbxB3TxlzkgH+fu7e4+cVwCWzpK3Qu5wr9yNI9/wxtjEPtKf7lomG
UC2cNchipo5qJJLGfDFmVJMOE2S7DOPxPlsTSQJFYCwLcTh+/0TC/AWnQSI1Sj+kkNC8lncIRRtr
sOIN3tjSQ7JqNgZ4LzBgZIsheRgvcS9FVoU3cLWfHmtXRG+6AKAESBvpatREkZIi36f15FtqvQED
uDZktvcs74rHSXE/yao0McdnFLyDF9zlmSRO67KuJ0q9PrNHA4iw4DEaB0zLFXEGLCsEw8SzngBO
wiNkQswXloxuxOI2694Fcco765wXAkYdXXAAFlIXc4/vH1GcJ5OmOJo5qjM7C630Lt2bXwHmlLUr
siL3Nnh99vKHLJrcsWCdZzI5V6bk5Uh6BTJzNwAJV25hlIoTY+6Tug/uGmtniooZQi051ybJytBF
7YSBd/PMKflH7NvoS9+CkMFhrveo2Mmu3Yo4v+al4w78mZqcW5tUFC7YADWl6cDYsQAcDQ3xVi2C
QS7dRqeC+GgkTzvdaL4FZVbtytDKprb2mN1EzoEe60dfYDSLp4AiaQEEO9CjGpe/8/ySIJEiY649
7e2uCmxFfcuJKDl6YSUz4R0uJBRfZx51HmWE8K3qWzlE/o6CttN/6DvBM37BIeNKQ+IMw3BQJuFx
vYneMaPGrCK7iDEm4kHybkz/uSy2HejYrl8zF6poaMilaK1WKUrj4KA/d5Y+MUqaxR0Qlg1xazU7
hun0cF3EQovMmYxvn3LiBL0CLehTAxnykFtBMNodkgNTcddLv6ahABON2yeVK2OAafnXM3ln9UyC
lmdUyjGlgFOvrWVC/AKi+xC8CJg8L00iAqIFmizIQDIMoGVwi2A1z5ewRctx7ydjaoflqsoezPgm
in/gTalrDlM+SHAYZXB53KOJUrB3CxRPDNkz7BqQ7foMbD+XbDQ6jQNPA6vno9RauTXcmls3Xsdr
eK3RGlfsKCHt01tTaz1La9HltmQ6YGWWcRKQ8gLg51w60KdDPUSAFMgYNxgo1OpFDGTLEkC2g7Qu
6Av4GCgOQpYP33TP5ZOpfmkiMqQFvCcWEEBc5D5Af3hRbdNQbjNSBRdmqd/EvcOsbNVZwzHca48A
QZTS6p1sRAEQWXC+GA+N9zXighnXxvmoqdDzRi+xbilul3b3WrtNZCUhxlFin1LrvsPoT3ZXbNQ7
b1ONrrnFu8SmuuWjXUX0MUsB7tnHkPNNjKe0KpIaHwOYk8KsqLM820c1qTlEK6Rg5Ff6EIKqBXgW
++7rul9YevGfyeaSDa2ZhUqcQXb3Gv8ed47iu6WlHdq3T/NrWg9oSWw2/a2BgZ1Hus7n3nZRkL10
+559wmyBJ66pLbWoqOa9yF32qL6CCwY3vb7GWbYHV9ofybEQlA+WIigM2GVIRcOu1Yv+uhbRdu9X
QEwozRqzdke33mc3431du/FhEAhbuA7nzBaqiDP4F2OxztXLwLk5TwfE7jZukJQ25gZg3KPADS2c
UhReAPyG/8PTlo9xTT0vw8JUIAQknI1kI4UkkLC0TUAlgL4JBxWFVx7x4XlZAOYVmtr1Xb0OXrTe
QmMVZkQ9HuLXwPWjDaCNonTl0tE4E8rFn0QK0swEpz0SUvXax7hKcM9Xm/qteKF7siH3Ol4Oq2Cf
3igzMev1s7GQx8fAADh2JOGALMMD7HznKMPN6KUm+gsdb13uo6258zVr+CAH3x6O2Y/Q0bfhW/wS
Pkbr5u268AUHBZIzoEAQQsE/8lh7PfX0UvWCzJ6kVZbtR+WxNLdFKnpLLNjNTKmKAVKgRgSlL+cH
UxriTQ+Yg93Fz2H1mouISBeMH1kjTGBERhsoXj6B1KZxiLAnw0vTfK6yFcnuY297faWWHuno8ILl
z9BCXITnu0TQGmP0c75wMn6l5tpDPZxWjVX192N7F4pghhcKcWEn91QoWj+NiwFhZ19gRGr7JpMf
TETkvSQDE8DRMoIsMIInblOMAE45HcCynGWFFahOxg6DaPrQhX3NRM7gI8e+A5aM/T9fNTBWgseJ
AI5cDIqTlY7JAPb7QcaX65uzoAocEriBdXTgzb0p52KaKIqVriyAysTgFj9EGmD6WXQCC1gSoikK
wgc8BBAMcbpoXm4W5kzVF7P+0BipRXS26ycRhZ5IDHdNF3IVeYRBjMHijdmaa0ny7mK/2lxfsosj
CcpONCyCERWZIKR3OXumXkKGfgKmTaFIuA/qnmWiGt6SJjoS/WTuTppJAc93xfAaY0QlHzWR4lOp
t7RUQY8iUOPi+QQ1DDzNwLeKhhec/XMZSiVVHUr3qFzXwQox8k2kxrbHjBeg6Jx2nATX04UX4MRx
DwAy0CgrakCplAmZpvJhip6o2dmU/fD8Q9r8vr5HC6cHDHbfNXlg7MHseq5cQKuimWZseiu3dtQX
7kDYGhixh6ZSBes478VZmgA5aoRHKjJXM6Kb99BI/oU0TQE8lKpyVarrwti1oZOYj6z97WEyWpYL
nopLuoGiEWPSkYrX0XJ4rtsUK00TF8iytumjPgZWofhO3t2Nok6FRTm4YAHiAas7QrFzOWQe7lbm
kFNE0tbM/du6amsrivO114kGGC6cKRAsqsA5oIFSRV7iXJaW5XWvd7COlCoBetYm7SCFmsjklzQi
eOGaGKqJ9gs+JdETs1YwJB1STMyAV/ZUxQAG7Zcsyq4umQQaqWdmCNQvLiJKxuIR5oICIYj4VAtV
oP0EDIlVJuzQa+xHOwKKkvj7Mcte/97s0VCNpQTFoIaq6vkyJunYT14BHKFill9KlKyBuC4tRRtX
bWlY/5useUtPXgWF16QjinSAGRD6HhqgEAvNrUJLe/D1r+uiFtwhCOz/qMWdZqnWSMoirOc0RqvG
OyoKqpx/nRXDOSYItYDhAcYXNa5zffK8CQ02I3lClbqA8VhNp7uBaQqW7fI5jZ4PROnISKCqjpwL
JydI1DKMIvQ85EOmpK6sYLihXfcSw3syJSgsaJOfyVZVKBm1zFZtpUOl4y3k4mcHQBoGf5xRAdWM
t4/UnxXQY0TwjRfnZP5EqgCeg2o6EmvcJxaSz4Zkigu7jb5aNA6ZxSbojr2I5ufiBprFAAKE5933
+GVeDHomqizCkHmfYgaCft8Hh9Bw47pct10pSBZe5te+heF9x+aJOyh9nG+vJ0v+NMl5YU/Bs85W
Y/moeLtCGuy41h0lQHLBf/fVHwP9cd12l/d7HoP8H8FUPhfc+qgN1yoEB3pzIzUuY4ex+FJyPIy0
nR4+6dMmQWwc7SP5PvTfFGGv0Szg7II615zvg/GNUhs9HR9QFGxVoEwsVY4uv0cUSIlqEw87Vboz
C5F7uDizkIr+bQw8wZDCy6zRIJUA5KllYfeMuY1+HxofQUcFhnrhaGchKBshHEN6FoXp87XF+MMc
/4UQnW3a8G4yt2b8ofbVirQHQgo700TIhIswBhKRx0OAipCJXRDipyMGcWZxU9gJe466Y+Trdhbv
C3IkZMCIJRF53dJJPBU3///EyapGpyaTWUNBM7ZKgx5KHbW6BHnLyBSVcee4gbeTU1ncHWyUkqQM
GmRRza6GdTqtJcCbcnkzdbj2m0+WP0j5URPxsi0ZysztCkeDiBf8qOcqIj9bRUXSoo0cxJrDEFlt
+aRVQpjR0ik4EcPTa5emzKZGwcYxCSz/6rZPHjsZEDzvhUUgrM6e9cSwKLIX14//sr38Vzu+VUEC
LKlWfGinDjdGeZPUawM52m4raw852ESvCxMspU7Ol5JMKsjD5qX0pns/f6fkKSQijoElp326jpzT
9ryuL2oZ61gXn3AmtqLddNM9vEhX/r6uzYLtzzkJHSUkTEcD3O5cG8yol5JKnXALhdvRdOTOtDr0
EnimqD1rSRDKwgCOYXiBesHx3hp50HsSJkwoLYoT3cFL3ujQ2nm3uq7QwtKhCxGdPXM9jKHcfa7Q
VHh6VTUo5sRmAT7tr1RzEom5ab+SRNmpBbNDYzjQCnBSyGzyka7SgYe0SxR43yCXDLuMooS4zJBB
wiWHdNjpjcZ8B10nZoMhrjQVwJIuwnmgO0/Fz5934rbKSVUKFINws4fmm+dX27QR4auUxV0DtgqR
CuiULzJjeJH5VdRCxVQf1ynIVusS9E59uElJn1iYgHboASkIJQxmjod1RwsHbFC2TCbHo6ip+sUW
2Yj19R1eOIBzsx2sVcXlAHoFTm8lTwjo+0sbfbbkxpOn2JlY5z1XXZEKApqFJUbbP1I26OQGENDk
vHUfYliAbMaljSFUBqxpit00AZr5ukILi4wlxsQtpJMRwfA9CnildCyQq9KOg2Cd17pbmpHrFxgg
2NZ/23SNWZOoQALHg6gYTbvz2p7YjBL2+hjWEBXU6SaSq3XWyc51bZbWDMkUgDZxBhVs07kIL5Dk
EsnOElMtCyBdKKkxq1mO3OtSlkJNdD6gcgGnMrNp8TdakQcRK/vSjgJz7mzddkm3yuapcnK1UaN+
FUyarYXqzpSylSZVvwXyF646gELQ+IkiPvaObzcttEI3BgMNRqHausZYOVHY7HMpXnl6dgfOBldn
Kcpp6RpkFek/LDF2EEkDYF/QhsTpPmolzSUiw2BQi0WljBoOUUZDkPlfMssTKfxl3ppGVfcdiHZT
/7GUqkM3NlYoxxaVpJfri7koCWpgYMB/hhOfm0xLp5EiZ1Da0GIdmuQT5GHbdMw2ylAKnMeSKCCK
Z6LEec79RX8pEMXapKMROQnoYSwJ0MwaWH2HY9eJuG6W/NSpKM4/m0Oq+j6icwxDGKjrZUX1KI+g
kZ40nwgMYvE0IKszd/yjQA2Q9/kKemMutW2nwyLMehOSn1qJmCQz8pspC569iu5apbpt4/iWBcOv
Tq1EOJRFXWfYPgXdAgb4cRaZmdVoVgx5idiXXvM4WmN8ytGQmaj+JpDDAzjGsTDjLDRLNAUAx56P
WXpfl6x0qGSKSvKXokD4MvO+oIsFaVU+VUGGSAuifICDkatnvApGR9fQ5K0zZCyum/+SxzSRMNNR
gp9bZrhbhoyNqfqYzW2jy8vNjeoNxE+f10UsXeQggEaMBxDPTJzHGYgveXXQxnitpfKGVLLTxht0
qFqK+Rw0xk2Wbal+47HKjdh/WlXTaQMsUeGv8/7X9U+ZtTl/AaEIgnck0hLo7wDG+dxUC72TTNqG
SM0YudX0az9fmVWP3oL3kL5dF3V52CEK4CVgKgCmxh1+LmoAD11XlRFEJR4e5JI9YMBaomK4tSG4
wheMBUVKCKIoJCDInf9/cq9iZcMoDjHRrzMiK++fMLHHNkGCcV2fS0MBd873wCckpQGR5aSwQdd6
00PKSCYDvNZkKvY4T6K4LmVp1cx5egvKLvPwJ84c61bSa7TB4Ukw9NmNp8jSQRsIseukfynTMhUg
A5aUguPQcZmjt+/iBYIoRe4aD+kFqWVWnda71q8FTn9RBPoyEa3NeDy+UJEkaNfFYJjCrmon0H5K
aNi6vmTLAoCrBXAHFRE+3Vgi5aX2KR43qXHIpsaS08n53yTMX3BiYDHp2lKNvp9PmWs02m5sFIGI
y+cMwYMJoZuCweAaLpJzESi2y52W4eUUdQDqG7pTxpVlVL1LpukQpq0j5yD8va7WkjP4IxMR47nM
JjFLQ296+Bxp45ur3rcDFU3ARmiXlSjhunBGkbIHpx4QhgrGLHL65USJ27xX8QKlz1K/iuLGyaXX
6/pc4kNwLNHaOT+XQMSNA3Su0ChHEVMaRL9RHjmjX9mTlzrAklhkjF4mL3uUyg8jaR3wLIZ9+zZk
2k5uDxi468i1KDs4K8R52rNv4TIVaGJt6maOxBPgTpmGhGR704bTnTzUX1r+M2ibexxHJnAfC2cB
XI9g0EUCGCMS+Ac4OGrCUNKgeSv1yk71dGrHZUwFweklZAtsAIi+UfgBOABBOOcLFTaPJqNNZWe3
5OdkmU7ofr5FDkJUN7aDVeUCCe62m2cMN7OOoiL4JSIH0hnAgCi4o7KL7T7fZs2UAp30bYXRp1aN
mv5ddpggFg1h/r6z1R9qYg3r4C592sSWaJzlJcwTQIK52QmDoCn6kfhrDTQ8g6SCLcgm++JWtcyd
uY3tl/w13+L14QoMejYSzoiAEAQASCbzW4vvwxtUD+NIMVQOFDe1naPnLV0PdrqdXCDTN5HgLlhW
7UQa5+aChPqTwaBa6Ro7fydZwX3iBIkl7d+0mywSeLxLBNy8kifiOCPCNK1SUdCoZI/HyimAuUOD
Bk0wpjcC+FCwkKpgIedr98SDG0qEYLOFrH7Xuh/DTbzGcIpXw5JhIMO9EO++4O3OVOMsVNFa5IFn
1ZrX1h3f6U1nYeRfZmtWYfmPzbp6PoqgYt+0F9dshXvxZOCm6pUcMs1jugmc2qqc0Q5umbUCOV7p
NK62GtZvgSuvsvWPf1neGQOMSwx8mNq8/CfL22PGbD2CQMtWPtlX/L7y9gTtC+0K9xlGsm2F27lw
cwFh/UceZ6k6mhnjYt5ObS8BKtvbIOLBWpe2v558i9xPdu4k+8gWldcXnPqZXM5km35kqVRCbmsX
K3QtfTzoaxnYf5G5Lus3p7dQi0GJkrOfRCFFoLAOHm5H1u2vdK+CNECyUnvuie7ew+17sGtvUE0Q
7OPC9QH9/sjlbIhlqhppEUaNVK/xO2gYfAAsq4/KVQCDBdtUYX2J0m+LJwUwM3CGARNx0Rll5G2k
ZLPlyEGz0ZLGykZ5CwyDe10zddGTnsjhLKabwLCThbgzRluz2W3t3ivb0b5/ePUcbzXPX6F3ZLsP
n38Z1vjWO4Hlr9bBTehod+zp2RTs76LSoMEFNAmxNzDA58dlGljVIEqq7Ng7eL2tdY9KtL6u8JII
4NFAjQn2xZntghORem2WxTpOCO0dhYC329v3jaigtvBaAXp5JrjHoxaviPkrTs69lEdKHmdahU4z
e9yFm8kib5qlH40A7zC0LpW3skWd6dDKghVcvDwQ4+Epq4JDB7LPJQda2Zb1KFfgtujMTXHwEXi4
xj3oyOXV9ZVc1PFE0vz/Ex1DOQ2VdICk0u00O7dNKxNFbYsiDNyFSKWi05NHIyhDNZEmwWY15nOH
KT+eusEM2EgXaLJoE+jDwkNPRjjBRxOaNvSY1A6zi7oDKTdG6Rbs4fpiLd5CSELhLAMsBlwnt1qx
mWq1Rw2o8jk4PYgr4jVFf6CxNW8RSUxuswusu97KN96+3oj6dBcVRGQ4t98g1044o0dqvdICA+Yo
59PeG4qNhvJ/FpTuvyj5Rw7fzpZOSlq2A+SMO5I6nWoXxJJsZZ0l1kO/Zi7e0obmQks3IJj8x0aX
oPVH4Kwv234QP6GFwJjzBAQhKXfptlkYKHEOqzH29bv54KdgRQ4xpmX8pKtqE7yrkwXwjOs/ycDF
F5/hiom6xhbtFo8MDGlggKhT7gv6WktrZcAXeNqqH44e7uIsx8TIv+4s/9b0jxzOeY9paY55ADng
B8XoG3P8qkWsNcum80fE/P/TU45kfmS2ECFJEYhWRrpqwvaJ0ZfrprPst06WjDsf9cziYcxHnXrv
SvMs5++15DQNsU2ynUy7GQzbEOE3lyyFwk5UtCvOfd18gjpSyxEQew9uerQyc9uOVjmh7Sh3Oydf
FzflrfqzvG1XOlrqgSpfNW5mWOFKFBUvLDEFAg1oK7zOFTSLnS9xZYSREkgSvgKTsCf6FiWPibQR
rO/8I1wUPFNLAkqHe0FW+XuhwPRWVWkxejZFY/equNe2oG7ey1+N27kAKO0JcwQSL2tRKASdSOR2
lJKxZXUGibWbOLlNDv2BoaGrsepNJSImWVzCE1lcXNjmflA2KWQlxkdM7QIdS5hac12hhRjwTB8u
BiRdPTWpDxkF20bF55AKroiFcsn5gnFeOi0Go61YgElzW/0+cFo3cqTE7Z3HcU2/ruuydNwo8L1o
ZEAjC6yCs7kprRO5yqMaDxPsiWRhICIuogGT7Yz99CYQthBjIp5DJyZEodGAr0oOIXBavp7UmAHH
7mV3uvFWzC5AAv0eWdEaEcR1eYsbdSKOMzxtMqekSbPajvPKUYE07yWRbc97fXGaTkRw9hZ7Grhw
SIpubdAwHbV1kFsRZkdbClIRuOQaVz3OL5LCym/D3/rTdf0WcIUwlBPpnCWCTLk0pgzSgVSZM0t3
H91Ktr0DkDKP+VdlB7+uC1w8XSfyOMP0y6Q1aY4FVdluSFdJFdpjIbgA5k3hVxRdFQA2gGcGnB7z
pp7cM41Bc+Tcc5Tl2b4pNiX5ykOnE402uuwbQ7PzqZhZ1RMxRCLlJBGIMfYgzOp3xlp37w/3cmEV
mwETJxNrh3HIreW5/zAKkZPN2SV4CClpGGTnx87CcAjbu4/Xnfu7pZaob3XJPk/V5OyzjH2S9EFR
29rP7Da4bzbSXjrWm783i1MhnBk2bRqEVQ59KEaVqKVTNw6aY/4hmsOOofsezZN4GfI4lIY2GJEQ
l7Mq0wotr4AxWZoVu8O22rwFq/yV7clT8DDeREgKxB/xKPAmlxwN39v25wM4Nas88/2hxwfU2VeS
3UXx7Zh/9rHb9J+a9jnVd5rnqHpl1eRHLIyolzfyj3Du6FXp1A5MnrVHj+N4NNbKjbkGnnArf6Xb
zqrcYIWObFB/KbsKoQldZ3awHu6Z9YNuDff6fi/51ZOdMLiySF5pKGqP+JagKa3OOKaVKNE6m+WF
E5hB4WB4JhhQw5ltXIXlFMpVbXdIPSBUWadWexcgVvEDpD+1Tei0m+kgr0XHZSnDC1aMP4K5Pc4k
tBLVAwTP9IxbGU9a2Z6sEGQc8OYY6hWsry/lkkc9lcdtK9Ujj4LUYfZ2yMkTBJ2SZwmDvkXj+aMV
jz/XJbnJZIoNC6mN+RE+BrCbbqDvdDW3CJKf13VavJZOlOKr+Z1fR1GXQ6mf/g4e4VdmEZzUCVw0
o4NuG8xeEEgUmAud444TZ54WaYPyN/TrtVVWgJj9oHvbMJEtlgucgGC/+AddNY7EGBuoJvlrUt0T
4hhEAJxcDMlOl4+7AfWhTFtdgYzoVrbbX95TciP9jCzjThUhkxcP8oldcJcgOt2bKlewboX0VPt3
JNsILGHxMj8RwN10iYG5mPq8XNMq2OLxtMtQoGG+BeYeJ8YE5crqN+RFe7gu9jtPc+k+QAqGCXIg
OOcxmHqZxIgjoBd7NHb0Rn1hyAzX1gFjpmCI8qqwX+As7QRpW3kD/uM3URFseWH/fAC3hQWhEtMD
6G0ad4l69I2/Rn4iekFhD6nomV3nG09zYvBqH5nZ0EBBCQMbNBP8apKggrl824EUAe4Qbc54GZyf
qQDtP3JrQgVjjWqXHX1hWKZyFx4kJ3Ex13Qr6r1afPXA3f9XILdmbWRGmLQNgZgVllpjb728Eat+
HDf5RpQuWTaQE1mc4dclMnSVB1m5K3uuAdr42JLtwdK2zcuIo2algXXwDp/Fg+82yOrHt6otiyit
FrwyhheAtQjJfXRAfWcKTzYxjisvKWcozjhtJC3ZZD5IeovaNSbkhbURDNZq5Vw/GQuOEkhwc24n
njMNfEYsabViApV0aev/R9qX7bitM90+kQDNlG41eLbb3e4xN0Knk2ieZz39v5iDb0emdUxk79wk
QAAvFVksksWqtcbcEfS10pzbdDV1SEvpb/ehlsIY6nRQMQxEkb4FXzsQlFX0qQIFFAS+i6NUt7HT
Z8OD2JLB0pvyBbpwnW0aw3dvFNZRE3NiwEKgvkJnNvIuhHJMmKDkzwxxo51wkShNC08Bfz+gtAMI
rdN4a8ODG7N/l5EH8s0uQOItlYMVUUvRRbeOZmVF5z8JpZJeolzrt5yhpWUaTHxDtRzK+lEnCmII
tv03zJVsTFHVa3dD/DARzwmi8Zs3SafAaERLquOVn3ob30z3pdefRr1d3f+AhbCOejUcy1BEgUoK
lmak6QKvNYQUzzPKujXPivlRjKDFEX7eh1nw1isYZvdQfYw5UQHjaz04bs+xULjoKIMK0yOaW/9+
ZzclVLmjF54Wh/wunZmtRs/oRq008KKITjxCH4QbG8JJnIPK0sDNQRiLSJJoRdAMcJdCsso+shXl
UbUUgVdStjRycxxm7U2gjRhJCJzSO4fTGlJNm1Y7SDlE4HyeyhYPi1lphV6NQy7iSbSoFHKshHor
ewNO7nrWHPIcPcdi1vAqiulewC4APPwi94GmYLoJXscWdQiaVtWASbz1FD5HIF2+73oL4YM+HCBu
gfQNxVjMAEYp8cZGnuDh5L2avgvFKeqf70MsFL1SuZI/GMzADV4gJVMBjHHtrdNf06rZf5/wTEJc
ULZe/HOxVn3k4e6j8gxjRi6rMrlLYoCmxc8ufFD6z0jlPHouTc4fu5Dpu56cSgmkcMgohHcKyrXo
re6bsFTFhlJyeigx0P2CDuVrAD8jkwd5PFSvPeSQW3HTY78ecKhE2NWxVfe4ZJgOLhkl50y0NHZz
XPkad2xBeCy2wC195CzNb2kROWLLGb2lEIGaYAVRCG+EaJu9BgELB83T4uks9B/lSHUm9b0foABL
FPf+MC5b8w8QeymclKmTQ2qNUqFAI5GeohC7pR49/jcYZrKIoCfD0MGeKAUhaYvJAZWEWvAkMpai
ELgLaQ05KshRVn09bFkHaWBfhjXDcCEddN3j2uofavF7yVM1Why3GRITw+VAlZo4BFLSGcaHUJhk
N1VEapEWIiOv+oPO9nWgw5sUtHMR5BAp0E9zbdaY5sTzElBVkIvy1li6U1jhc7YmnMarhVfpaxzm
tD+AdzJqR+BE2woEcocutqUV5HKfQ7tx8y3IIzYvhpv9Tox64YpX7yHfnoWv8WlMme2+vu57KrSd
cYMHt3BwUE/NKvpI3XDX7IenbkPP4ASMjeI23J5+jU/So+xMbvjdO40b3pBzx4JxpVzMIsVr8C3+
a+uirghvxvWvbGW68SH6Xr8Xrzivni7BsbejNU/j+nfh0r0JZ7zL1EZNi+lEjDvd9da42pn70ZXA
qkblSIwv6dN7MDa8Y+xN0EGrA/heEXQ0tOrfENjERS4JWoQq9wZJk0n57HVQBITHuOWWpt4cXRkk
xqHRExclk1SgB7tv3gNJrSyxhiRgPB5IMbi40Dt96+9iCdmioj0Rtefdum6WL/0ANO6jC0JCry8b
KIyowEOYCiqEHnSjYQrNlzH5EYgdZ0Utw9B4pELj96bSuvU8YeyFCs0dBiimL220nsAn8pehlZoi
y5guVKRR/ozrRSNr+mjGE1ohsE/YYl9YJonsf8GjBBTU26MjhnbnsPW8TWBCgBkNTWjn0362iXmQ
jcqpo3CXFjyi1psgTg2aQTHOMeXTlLctmtchwy5aJcj4Nanbgf/yFBHpweAWvS26/QyPiXo4p2A9
CMAjbXkkZnfq1cRKULGCZARnrm4ORYxpTIALgkodW4OO4rhtuhe5e73vC4u/j8sYCqRQJ3VzbCiG
vlPrDB0YUSEhx7sWAt45/zZBQ034A8EeGPwGDeQ9pRYIEZBWvgu1kfBFRKqVyowcCl5ycnEFzeAY
7zYD3QvLhHataO+tsqvxojT17v1R42EwDhd7Wqd2JTVp2vbBLqmf0O5wH4IzMWzGOEXznq+FMINA
51j2VauXOTfXJQTcIihVILp90XV+HQbATzgS5BvAL2FuIBbpDRzXWlqVVCcAzNBonUTPxvXv+349
jPKATn4STpYfEGvQIruUGkeOLqnCc7Nb1Vq42RyOfs7sKNBOjZK3AeDG9eAob91efSaibeYOXrzO
KSrmnjr3pUdd+rmmJSTC3vYfss4tvyvP92duwTlgMAge0UmBwiC2n60E/1rsdwjh0PR5q4Mcb7XB
9BVNTf73sQEVGCpSZYjl4g0phBAkY1ZWiA1ZWmyilmyCOv/bqwvlKZ1BMI7u9Q3JhB4QSvYBBWcy
bcuck5NeCKZXEEwwlQUzDNIWbWwheI0m+QWcOMMAPewk5vj7gj9eAdH1MHOQyShzn0wASpTqWaqF
lZGnUMNSuse8i1xB5vH9LPrBbOzo/8/wwIYeNVmKsUuUH733wxfP4cA5LSws4SuTmCVGiibSjBIm
FZO8SSHcjdpNzpvq8qih0hnJStCbsenYIpukqKBxSDYcPXyrsm+NpFpp+95EX/fXzbIxf5CYvEYl
h50vqgiqlflZNJ9Z7N7//eX5+PP7TLyTyg4kQgN+vzGDT5yyNmKavTUFrxj45krye8n8A2MwaYw4
NVHuQgBTo0pNMFaqeOwlARKd60zelTxpmdtHUwaO2e7CSh/SVoeXDT6ozENXLCxpk+3DbdtbqmyX
D8LzAKKpxrk/mIuTRXXEUAKGNwG2DF6cwqIpZRoYqtLRi3YbqTxVovsQN12UuupHJGypZcovHbdL
vfsXZ3pUhv/PCBAMXK/QITdKsRmA0IQvefsQ9nuj42zji8tnBsEE0ASdphB0gzcM3ZvkeZYZPRoE
fYvmhUSc/XbRv/FyiY1Hwbme7R3M9Tiu5Qpdpxm6tTuwYcmKbw08AuPlWfmDwoQczZNVr1YQD1Dv
apLHhqcxvnRcxKT8AWD2ca8D1VHawwxxGDdjAtoYVLnHdo5uejFwZfIsBG+N4Qzt9t949B9cJvyE
uK2QoIFhhfc5oAKGd2ZcjAszu9jwk7RRLVC7vOalKt5r4WzoB3latRAGN9D4ft+axV31DxrLMS4Y
uiAHAazpS3RUCpdcughNYhk8tV4eDrOEjCqMiYg7pJ1BidiHfOHwzZQhCwy1nfsGcbzbZBaSWfqm
OdUA0lEmqZdWTQKA8Y5Ui8sVTPgaaDzBQ8MqyA0iOPp8eleJiuOAwv7hK5QOqvk4tY//wpwZELOM
RFUwlHFE6Eny51B0u/5g8KqhFlfqDIJZSEJU+kVBz27GdAyaX37yH01gFkzVU5FLE2Mlp6EFdRln
Ejdh9/P+OC3618wIZtU0XZ1lJc1VSL3mZAoa9SKnH912evtPOOyuLY2FMBp0PoLgqfBWGXw4C3dh
yCnS4cwJ20beR3rTZjRTMXYvIfoAScs5rt12kNPzwJ8BM5h1IhEDVSx0wAgqRDd9amkP3+Rz9GCc
pVPpRG9oAnTQDag69eEFb3pZiecOXhkLZxWxdTR9G2b5RE9ykdggMFi1FrlVfii0PT8u3NYLMAbT
IZ8ds8txCtKc3sWN3rCmSXJEaXLkLt/WY+fEfrzSzdAty3SVjsnnfafhDjYNWjPswMszKfqdeFpJ
B2nlxda0kt3+VwricEffTuv84O0rN3sVV4/+93r3eh9/MSbO5poJIk0j6clUw3SStadaK9AHFmiP
YNDjUbTwgJhQIqso4S7phGbTKvd+xdCNUb/9N1uYaDKooRk11JY82oDCN2ueAt5bD2/xMbFE8iCy
1BdYGpUOQroH3S84e5TMcXx21x0VUkATEEZEB0orID2FVu8OZxCwVpMD1u6VodnFm7zynqI3/U2k
VWyn1jadF2WdOimv25kzayxrh1IbQ6wLsHfKHwrpxfN2U/txf9aWhxQVUXhUpb06jGOQqJNSpF7h
gX5qeWQd8LgTeACMW7Qxmt46AwBt13/zYqVHn1Xm3jdicdZUfD5ln6AX3etVXFZaJacKjhZ1HaLj
7hGyzOBc3QbRVuQ9mCyfbjWkgHQc01GmzGClelanQzoiO/lUv0IGN0PW9VCeBRSvndVTzbvhLA7f
DI7ZDUbRNBKJwDRB/KWOu0Lk8cbeViPQ8DtDYNI3YA0CY0kOg4SN8Ti64jHcKeAIeCu+VZa0jdbR
Lj5rNq/tfNG1Z6jU7lngHTSQ0YQFUNtoN9XbKd3r5vq+VyxvLKCTgGACbaq7uU+pCcpFBJDINuWz
FLuy8VaTfe2DYfzZzx7G+r0NVvchF2drhsjE86qVhVgRYFVSpsohUEh5yJKCV2fNQ2HWbIZu3jaa
YFfckRPYT48gguUEwsXpmRnCrNq4bBPfqAERysdePU/l2W84F+vbknvqeDMMJprjtVXLMxMYST5s
9ODU5atYWKdo1A33bX9JvX2HtHzoyNW/yYmifgjv6qhkAzPWte+hOHnI0Chd0CIpczwo03EKODnR
xYg0g2DGL0UPXDP4Eu7AmY+q1u9GI1mD+eSNqy7iWEN96urhmA7jDIoZxioIPS32YM0gvWbhRzd+
y9Otn/4bzya6iNo/lB+rbGPGUHsGinSpQ/i9LWvfY4Fz7l106hkAM2JQOg77gACgMb7HxkvPU7Kj
w8AOE9I44H+lmx0eTq8nHRRpQmD4CKRQ9IvWdV+NTjnJsRsMfb0L1Drcp0IAChEyfjSDXHBi0cJ6
ovReUNpEqahCRAZd8MeuUoYEZBPgige9IPapqoOgbEEr5u7HoAUoEKMoeB+m2omolro2tIAkcJzm
4Jfx9HdCHoXorco5x+YlCFAvUUEvfC/4rK8hGj0ZDeKDsixTJ6etqm3ZE8dDQva+JQsuAX4O+mgP
Dj7U9zCDVmtEFkIDSkiNkPo26QWIsHpF7NxHWTDmCoV+xWwnmsR0SDIdKINXnusoR1tg/yjo4r8w
BtOCemiUWYAgmzFG76Y6ghAS9GfCdiWS4S2pNM4JfGkrRzsetIHQ3Q3SR/Zyao6TloYDZFmGBKqQ
OyI5oSg9JuZlGn4W0zfP/1bIrqZ8IO1iJ+qlrT+SwC15PQpLA4rqSapdDgoUfMn1gJJQTzU1EBK7
87tondV+BSayURx/QW1D4zj7kouoYHOjr5Pgi2ErIUJ/kv1GzFLbA3dsb3yCDvy+dyxEVzDDo0Yf
hwgdKgWMMchcELUUIBAp+nad77TxlyEOKNz9eR/mtvwHkmJzHObkkJaCZk4mcMZ416pHpXBMCNIW
n35ylOuVMn2F3lYT3kvZTvrWkmvHC9eltu2a7u93fhCxojwGJCGo4mc7BbpOLuuuDJCngXwjMdAy
Fk+F6kY6r1R5aWRR9IGKR/Cu4PDOHKQ9EEUngphCu7X80cvhTso/5caz1Oj5/tAuBH5Inf3BYU7Q
iaIJtawCh+ge2js2Sh3ALkpPbYX5qVBOcePeR1xehzNIdq17fpTXNNr3aZx0luF15tGDauDnYAr+
QxASkB/6IbhoVlrXm6mlFqovWXFU6EiRdyHBl5l5aNikU3ztjDb9SnO8IaY6QFLAjRr0a5idEa4H
0nA0FKEQjC15jv1MRdE4XC/Bi5M4PRflhcRnvXrQix3ei3HXbltXGp6Dbi39mxCP4iIVGxUorrAz
X8cKyUuFSpHqFLfDATx34YByKYwR5zT2+8WeNRGNNmgjNtG9ALLVaxhIR3WaAnVIW1kJqu1tJdBR
QCzU/ZIcHyUt7aPvKjuC0rfEkuEau2gbWaWbbjor2Q4ow8vWrdW6F/lQXjKblxhfctDZx7HlNUXm
Ex/Z8dSe1MAqlUtrbvGRorAqDKsnx4RXpk1D1p3BYLs0ex9rX6CDEQWVJFtB0emvQlX7T62cpOHf
BmiUplAyHrTIQKcHd+brkZdqcSJyTLW/o0azEzEDBVHLK9pfekNF4+Q/88v2gUJ6legpHUL9sQpc
aS+D7KeDdoiVr8ZVdvJc0fl1f40vbTxzRGaJk9rQozCmiPXTpK25yk23xajYEOYAzLFE1XK0hPUA
IJf30J22SIV+k+3g4SDZ52lzpqHMUg/gonH91X3TuKPJ7HnahGY81OBhUf4iz9N79/B9oLwWlrY7
U5bNmJd1Wx5LHMKgm4HTObsTyLXqxV6LLUcBcaCWnaXi6b5F9O5w4/G4alI5VbSl/d58Z0e8qAlS
IYaijF03xcrUtqrwQ1S/CvGbqL3oCY88eCnvgGpJ01RRWot605vs+VAndUB9Q+xlJ1LCN+ILTmaU
60Y27a4s0VXud5sxjVZZF27vm7qUn9JB6aLg+EVAO8eevuJEbKRKATiSBP5KifSLpOAhDOJ2pT0V
JmSuY1KuzFgf3quyu6RSq7vSKAicdb8YZGafwZxnOiEZh4geI8Tusw8iS/Q+m+DHfVsXMXCrknEp
pbwyjJ9mUVgEdRyldtG30jGoiLEScs0XbK8WGm55Gi37uHEidByhdQddfzjFX0cyWQu1RKRocuJA
6yv+9FGmXYUWHmb0Z6i7fQs7i4jH2NIuRUU7UQKbY+/iOpl9AXOSCbyparOCfkGkWzX64QTv9f6I
Lm5F4NZEHQ1kX9Arem1j2ydxWJdxavsxiVYttP/Estx6Y/qK0X8O0v6UJdNWk9/vw97yFtNgN8Ol
C3i2QCUpCvxUBS7xneAZCklRYCW/Rrd0H2TBeusd/yKB0Xhrbrve4mWoqSveTCzlxqalA7SI9hoc
rAVpp2o4IDbqD8N4xQKCtz76f98DSI2c4dDpnRmZDXGamQo9iJqxQ2rJUQpvO2nFDtoNnNzazTyC
Z1DG67csImOjymwOwGg00ZPSNrPlQXaSAMQoZWr1gTugcjsz9kP15NV/HcUNEPuikoiq46lQC2KG
UckkTxpCNDAoYrZVtXDn55pz30+o+13NFCCQfVJEBVoe6BthIMBTPKhNJkC/FS2AFp4MfUiz5NNK
GpSPqHsbgpLjmDcRhgFkpsxrwPQ9lAAsw9TBO+ELuIstRS04F/ebhU1haD8jWn0Qs9l8itcpjTi1
KugY9HidGvpKTXmb0qIl0E4wkHugqmDUY2bOZxIhy6DABH60OnAy3c2ixpVVTl7oN40kO0HY+kCi
iQM97stMjBTrIkqSumlAYGZumncZ7Lyo8Bje+xPkpQNL/jK2/Wo66dZLdtQfxvP48IEuyI25IZZi
NWjKv+8vS+M6/xwmYELqBhoBOT4nnOidObeU7Pt9hAUCQZwqZhYzLhnmqSJ7DSCUlXbyjvlaPDcO
2SAvv2s/BAdaJUfdStYdrEwPmdt4m/sfsLQk5viMh/Zi4ge1CHxB+pEkhyB6rirILimKlcocqNtz
DdwUzyjovQYZK53hax+KEqicQnqpsbE23wW0S8cjaD0mZQN5kG2S6pugTEWr6/SN1ENE5b6hSw6M
TRfYoKWg7LbX4IknTVAVDRs7itudXArrsu9Wo8Erx+TBMDtRUvpkrCXAeMkvs9zVeWGpGqeGZBED
gRL9ikgF49312hTdh+Jqr0eYs2EVpM+G/n3iHY2W3IJA8wEvX3ipRML7GkLJ06jvJ0AYXvOFcr+N
OpZbPVIuXdmfBUPmLIOlhQbOJsjZoBEBbwRMdBEEWRYEcO7ZnRzbndZZZs95Hlgcsz8I7CU5VPRW
rqMMY6Z4Fz/qaytOE2dUQg7O0sCh6knEfRXXSagsXQ+cOoGdQhqKxh5TqVw1So0Gg07srCkZUJSS
Cx52HJlXQb9knIGrD3jbRRAyslunXweNrw85wmb0LerPXfpTFp/uL59Fu6DjhEMBTgYQ8by2S0N1
bz7IiBND8lHU2yj6kPyPrvneil/3gRb4Y3CQU1XIAFGpa/x9jRQoquGXfYUVlAVW263qdC2Guwz7
p7qVtJWibEn9JA/7qn3WeBXit1dXhKg5OBMOhxjPr2JXI0Spqx+D/Shs6mplfHsSXo3KDWu3ev1x
39zFcdWQNIOAJjjF2bfEPAQ3nSS1NP76FnhB0+EtS947E5xNnM11aY3hEeQfJCYyjVrRDyNFMsfY
LsTP1uc0oC/P3AyB8RF/IMpgyEDIGjARSDT7ZWU75RGMeyCmOZeezSOy5Nj0e8eZnUq8PEqkiCJW
fuKEFeQle86N5jaxTj1CRxcHMsAyfUy6dsepJnmn5kNjq2vdRjvt8wqpP6iTPEjf/MuETt7yjHes
3uJxni6u6RmufI2rV1pWguINuN3LhKds/6jw0pq31WuMbcxS68REyWN094AtL5Et+bXcec6wNVAg
6F3yZ6l3UAZji5bm+J+Jva8sVFtwduWbuxPzBcx602KzEo0Eoyto7dlshVXaDGtoUG6qeNjeX2m/
r/Ps4XI+k8yeNmqkGfUB1pILyr9c6Ut4QL2eavunIARtlCM58CF0ihutNY2W+g7Fi53xJX4Fr5Bu
cjgfQ6fv9mPoaVrDRQTSHtfT24TE16cAIVtca6scPB5bpAIli6xQpGmjQdJ3aYGm8lPa+lhE62it
v+ic9brsYX8+gRn7JOziWlSxJarh1pRdWd/m/t+2J9HphSQegrkIeWT21T/wzKYSMlhpxr0DFgzH
aP9e/uoagglrWZ3oEMMDhN43lpcfO2Ru/JqnOXVbbPLbEryGg1sDSUD27BpP8TCh2hNXgSL66FrB
7QrlMEBdkJDMiTzZrsbgWIeJCyG7o6IP28GPn+/7DLXkxmVAIP2/T6BraRbs1DqFgLYIeiG047tt
XLtKte6hoj2VG0M8KS0HbtE9DLzSS7ha3qrLIarmiSphKxwFdVco56JFQzpa7u8btbj/zVAYo6LM
yHHww24fT8fI3OFfa7F+V6J1Q4bVfSieQfRTZuPnyYOR1hDRtoWssHp0RgRgS4cm5b8JaTOLGIfs
9UIaWg/jluj6KhgusihshOHBMznzQ5fnjTsgT4IAgiOjyRJw60kXGnlB2ab8wQolsFslnACxFJyR
UQe9A3JAONQyA4bz3kCCFJZE0bdAcaKgsIweYobGx/2JWcRB9h6qbGC009iSyAk04n3rYWKgsLzW
DrIfWFGuH02fp0i65AFUPf1/QMyeGiQgFyUBDOpkMASar5mPu/W/uTrNQZjI3hqe3uUFQArz06gf
0KuASbLS0jEUzl2DN27UQ2YOPUFZwewVIBk6atFit1BEkPMf8rbmuDRv3BhHqPzeiCIDQEMy7Aod
bD9o+7FLweQdB5Z8GiLoyHPi0Ev5/64t6sxaRXkCznNR8s1DgtrjFQ3SH2AXzRyAWZzgDyzEpkUK
oky1nShBjMHbD3XqFsY546VWFqjCNaRR/1jDnIezsiyI18GafLSMXwSFfO+KIz4qb1qKTikL2Ufh
FcS2KAHHTRHKXv7l/rpaHE36Mo5kJ5LxbP3qkHat0Q4wVog7dNBB5ap++28I1ENnHuiNaggQIMSR
aQ/tT2wXHNe7fY/CxosnN5QNgmJPBo3INUSVakNS+YBIs/MQG1Y9vtfgMRq+BqT5PWGvRzstepP/
Xr71GpZZWx3aKDtpwn1XjVW7rYkjGK/3x25pO58bRhfdbOwmPRerEKk/G4vLVsdDgAugYFgDdFYn
0Bb2kCS/D7i4imcjyUxWV2qqb+YYSXl8kad3v0bOmxORFiDoQxqlPUAxPXJ81zaReiimAcqDdlIU
IF+UXT9RLX/ikvDzcJjZ8WMQipAMR/kBPU4XCemVTXic1sJRPaNYDOWr9rg3PyTOq8hCvAU3Ih5m
oTaNTPvv++9sxmTfMxWtQ1KM9HvTyCAiC6XVwAoy0fnrmboCYswLshrvnzGAFG8n94+Dttem9/sQ
S5f1KwzG/Qw081ShCIxROOeS7fcPUR5svfhFNB6rbo9n9Dp8GEvHF596npzs0sUT4KiIM2mpIVKZ
136Cqg5NmPoYe6Tjn5SHFpOYf6r2U3joDs0meGpXqWB5m/iQIde/C17qyL5v/vJU/vkAZi00UDry
xhgfUGkbb1i13ms7nVL0YtyH4RrKbGhVKYZJqAFH8Z0y2ogahP/UH8HqZ3z4ilbRW44Sy61/RlPL
oQVBW7H+7DmrnvoKs+NdDTWz44VNp4sxOqtsXGrQjvc8dJzT29JanM8lu8shr6SikxG7XHUw2i0o
sizo3Pw3K1jlgCwZEvBcUBDxmJffFJ2ztOlHsqOE91sVh11a+Mrqm2ktifEQigS0Kf+Q1EOprKZs
Pw6OqpyCLrSHRuUZtDBskPSE8ysquhjwLHm9BAK/rosEz5Fo0/ypN4Elgs65X6MWOpHfAg2BTbby
xM1BtF8T2zf1TVrs/e6Irve+eRKUh6F/0yEcMx7TfD3GkzU2W5EEbpO5vbhPg9NUydaobiPDwxap
WhHOh7lo2kpv2vXw2gWFW9XEwquLnaKxvm32JD1L4HQO8sTy/573F9w8lEAE+WPQmrH7AjIDOa55
GjKD8qEtUZyfWUlzwLM9J3AuLOsrHCZwhmE/1GhWwv7TrGNp24GGLqrOfrm+v6wXtm4ZfyjhHf5A
oe167nopkNtJBkw/TBi6dCUKutVI70KPw/dpKnl4S74yx2OiVdKmIKqgeJr+ADkGR5GfE1/4j0Yx
oUpXmiArNID4cm6NRuB4kC0H3SYq+FcFMbaR8NesbegNk0xaaERwYVLZHFgIP2lBHtXauokqcn1T
5z+7orGqBDrMvNZP+vXMAlfAQoaCKk3TUTHKnEzSjJST6Zst2kMaqxn2TYQLM/iGAn3VZ5xy0YXp
usJivLCQFPSDiKS1M0ggJ8dEeg7/mrUNQzc3h/HAsUzrCdp9rZ0SEXTTuhUMnKPcwr6BMjANDU5I
3eGlkXGHadRS3aADllfFG5qdQD6nrO4vIx4EszVVRtTG00QhSrAsoKqax066OBEzG5itSY40wTRH
AATZR1G6CiVu7EdOJOeAsJKVzVR4QqlhKnJtbzZ7b5TsWOddjHkgzG4hK0WrCBkdKi0/NU3ujr5n
e7wwvZTlnE+6Il8HNqNFcwiqn1u7y+tPJSbbDEzSvdauewNys03syH3kxqnvVIJmT9gtaql5vO8U
C7H16hOYhQpWPYL0KobTzJ+N/FKmeEWq9ynZtCgo4x1EecPKrFRZ9EYFoakFcXux9krVyotHs/5x
3yKOm7Op40LANu+bsAhNIg+DaKyCiXDOmTwIZoMI1BRUySIgQuMyoXG0IRwn580KEw30MJmyuMJA
gTn0q8u0D2MC2YKeRWdNiFaJJ66mOnHuj9tSvciVKzDxoWygQyF2XmtPzZqYmVWZ64w81mRT67sB
CYcyeRSLnjOUCyfB3xkb7O1IekMu7HoJjGHbl1IQdraX4kIQWh4OVGpkGboF/UFLOsqFe9/MpZ1J
AVmghqykiSYeZmi7cex7ULp36MZNd6mmbNtc/JCHBBQnvqONH/fRFpf4HI4Z1L4x5LSMYV+47yqn
8sF7XnySo3d5kZ+qLx594G0rCzaqORwTgg1PTSBDDrjuSzyFr+QSn8afUNQo9mS0FdfRtq/aI1cS
5qbW9hpVo/8/u6kXRE78Gg9c0PHJwcYBmRLtqG4hkxxYoF6/P6JLMWRmIUseEKplUAUDsETRR0km
sSJ11/2bnWwOwgTmKU0Tgg7XDuz79V5t2n1ZRc7QdOv7tizFkTkME3xbKaiUtKG2hNByz0FPo3O6
jZfyDnOH0OgnzKYGHDsgO6cQwia2jHX1Hj1nB8nJ9vm7ekFdMo9wZ+kB/wqQWdCQBRe7mM5Pnb36
n6CO+tY4tSW4IYrqGs0SfhZ7+bmrLPMxeb0/mjTqsmfO+WgyUbkXtDBuSiCXw7feQI9MAvL/J4OX
ZOBaeBNBYkkQqXPoRwVlM98kq9mHOy1z0I9lPubv0244x45WWPLa4DwR8cKJxoSTxhT0YKA2JqaF
GmHpQbVBQKhDt9R3P0S8XPNWwsKu8LvRkXI/QG5FY3WIQUSSBWkjodhVJI4cnyCi6oTRZSyPyOC3
7Tog7jhxZvI2RlNMVO6jzBbPoexNhaBSIuuhv470wzNaHXIIsEAnDFUnj6EucdYgmrpv/OYajVki
ueEbIbI1EAErX3U5RIL4PMinON+n+aEq3wNvO0qfcv5V53aXvdT+D1PRrXZCMyLIAmoQk9e607QX
XfFXE1Q1wW1YdofBeK1kwSZj7KrgURwC0dbCVw9dQHW9ztCr2bbnCPn1Ms/xMJo4HrrLgyBwEg1k
2uOqgSyC1p2yqFgr8s9o+jLFlzo8Vt0lHo568SahHyYTEDPApbrxwQemC66Z5o45nZPoIYs/x+mI
e50ZHcz0aHTIS1w84ozhGiyCavaEc5c+RjYuBBaRYseoNkVziv3KKZAQLHZF+6Tnhyx+K6cf4vDS
dJ7dTKc4PYJpZBR/CP3rgLSTV/d2bQbW4IMwMPyqVVtWj5K87ojs5tFH6aF92be7NAO3+lHqnrPo
IuSfylg7ZBzskRCnMEbwdKq7MsEaQqYkyj/F8STmu9BcF3lzkrtoU5S1G+UvXrkp63WMqmSzfxqI
kw87WXiOp3e1lqygPHRlZpX6l99CTC529WGlKsW26KAI7o9rTX5IFNQMif06659RIIKGGpxx0+39
AHQTzk0Uy4HTWwKnDbJMbHdkUhZdNuApw86LH0GzT5qv+79/u/qvAVjStHxALSKJASCS3FuTClJn
WiJ4TtaZbw3uB/YYfXZq8IpnjpNkDnsi50df4WlhLjy0oaBXA0EoFSFA0wIT4lPN9yotaPGADJq4
LdlWqwbi16GVHGqrES3xrBzJS+VCzPmCL+RdAJfgKWmQCqp7tL2gl/x6SysTLW8rWoUWHRJHtns7
trMHqo1ivV30g+9ku6/Grt9ql6cr87sW8nqH+U1X9A8yEyn0fNRJhe2URt/ac0Eva01vfgl2Xlu0
n4hLjoVbH8ZNsIVvO9FaGCzR8Z0XjhssBKyrAWDGP+jqvPF7fIZMBaUB7Tn6GntAD3HdF5zboapD
DrH1bv64D0x/9575zAYbmM1gdgRPaGkeWI2+rgtUKKTv90F+N7vcQ2G2VzFO+5Jo9AXSSk+qreyD
FdhI7dLp1o3r7etNa/OIu7iYzLaaBopsNgZGNH0trWCbrXA3rVzdqZ3P5nhK1prdcw5mN7ECTVtz
J2YO6v0Qy/+vPDRr3Vzf9NMTZxhpiuL/P4wQv7teJXFPwtCvYZKat3iv7dBColpGJO2zNnse5fdW
GEFFWEv2KCEfHf0faV/aGzfOdPuLBIja9VVbr97ajh37i+A4sRZKolZq+fXvUXCfSZsttJBcYGYw
yGC6VGSxWKzlHHMlw69cRmPnCqJ891W+bWdKac/VeISdD7gl1KDYpR69Db0fFIDx0wmXq4NCjNME
lgPK9wDpXQ+1Zefx+kJcfAd8poY+d0NVFRlN28JhqeLYaLkScrdO0XY5wZDIZ5PdUevpupyLwwE5
mKjCY9YAPDwmqr7qm8ZZR6mW9G6mN04YfrDxIK9NO1z2SwtChBOocBWN7Q2EYJDRqp0JQaDDANqx
RQPpTnWLwWEobuV/a6uCVOFEwkC4JJdp747Ffap809lKCDb//19MVfh94fTFaEQFXxe0klJZ3mW0
yl9aPUzuM+RJdWArTDGOfJWNK0dkyTIwIQOUAcxPol1DsNAhJw2yh1nvqtID55tB/tarPw1zxS4u
n+S/tfsjRnxLagoHchpWz96iK5MMgbGJ9sqrZLvR0XosTuVBv6E73UV56LpFXr79ZsmKisFmHdAu
QIz4apIA37d7O6EwyR0O3M6UnZfa4b66wUCBHxXOGiPTqkBhI7uo6pIaEIJ4GbVH8Hmyje2CxOCt
D4ZNvLduV9MdF4kHQUPBi0r6WPRmDIGVDgJyxOeOQpzackEv7a5i+12OvX6VJra/d0XG+ChD2uCB
5WbDP1C7a0ZfcecX4LQx7hrEQLHbvmN0bdyuXVKLDgbvEHPu0LkcQ7KidJLlCcQaQyz5wGQ0bfjt
Tl8zmsVToQKNGeO1GEAUCxFGa5mljWVFXNV9dhvZNUAaU+3LH+G96dcYSr/N76OgXcsDLtsO8JZQ
/pijOvG+6KypiwwLcjuXfGgP6A4PQi/7oTxNrg5U/e7HyuGYj92F0zmTN//3s8SILilZG8cMPCUK
2lnQxZw5qptsGk9GL5DTyZhwvC7xsjlhNp8ziULcanZhZuQSNLTeotGpNjwJikDiDtiEvXlc+m70
zI0ECMdq+zm45lu5l45rw9MXYcf8DSDFIzIQ1GQMUH/VmpucY+YGzqiODxr51NaJwxaP5JkEwQeg
p6zPoxbOvKli5o4hwARy4NOUsfas83zDmeYN+dQCmRXsf6WUrD0PLoN0QUXBJ3Bq0UpWoKJk7Iy3
/n1yGBqDH8vtqQQNjfWRB5GCLkB1P7jE8PAQ9R7/ut3l6yeIsLQxD9vOnmOBUANrLHmUqZ+TZwpm
musmtegSkJOx5iwJHmLCbja8la2qgkOK0NOmGqA2ZHYAotSVAuvyFWYCXgrYbsCoEBEyhsJso3F2
s5jL1QnC8u420A8g3wX4nhM96fsWyApuEtTBv+j3R+5szWdnVM2MqcgbyMX9uW2T8X7o2mNkSf+0
jH/ECKEbH/QJCWyIycMXYFmnyY6s1V5noxO9Ddpc0POCNgYEoUKsYZa1LSsSqied3PjETB17OPXF
xopG9Jw0jpm41r8c9XORgoNrMEStjLTCQYRza3M0QlX+32/PuQTBoZE+7GyaQUIR3owDoEC/5e1f
JzxxlGywR9sEVxIiNUHGGGmVygukPOgnAduO1zJgMTjseAukWzzwW3kl1l06UraFDhmA+QBSTYTU
sHMeGiOQfNzKwOwodZB/cAldeRxdCEFDxO/WJxOMEajxCgZXsE6qFR4B3NLQ3S5EgiwMd6lNVnoK
Lq5yiDFRUNXnWxW9/oKY0apZbEdoDW3tybXIHWkUV1Ke1uvYF7cKBFnzFmGYAPiSuuByMeZVqmWU
gMqj1jIk/zoz+yW36Lb1rDCiZJsDHgnFPFPNvlNFnyJnanT5UMY1nkr9JGsjaFrkLvLHMZYlR6l5
vMZFtbAUv70k8EIwIaX+Du3OPEkUS2RQCrlwJf5CzaBtuW9Jgxfj7Xv9TFzm6BA5zf74f5KEtUi4
JXUZgaQix5vT3tXtrW5sK9vPq13BNgpFWgN4qdNHmTxfF72wC0CKQPEFjcBo8REL36RJR2rnWgH4
8fpbNI33GsAJr4u4eKlho7HNto5iLVqJbNEh87FX6g5UazGcVix9S1Nlg/ygZxS1E9aNd13awqZ9
kSbYr56MVC6Tmditsr0yfzK57g/yNh1WtFpaOFnV0Kc0D3Qj/vx6zUwVBaGKXCGZaSVOw7QDUExX
TvxCXz1BL8cfGbOuZwaI9BKd1AgyTH0L8wF5a3VM2t4r5YdyAICPUm+6kPmcnbry5foyzp//5e6B
RaJBHGM4aABGT5Zw96Ap1uRA+QAMfyqfNCl+lRprb4fjiqtesI0vYoT7JgIYXR7NzJl1exMDbUKj
x3h4UPmLNa6MOS7YBSRBmbmfHyADwn7lFRCfch0sbL0mBzI1bnOlC9qEBWaoBNfXblEUwmXLNIA+
jaz3120zR+AdZgTDa0YIIPIx8dWOeqXWOyWxd9dFzYHxxTadiRIspAFE78BGiNKnlxDJHVve97HX
0Jsy2w7Kmp9a2i2CMB1vScyoYw7sq2IaTZQp7oHfzOM3vdmrSezlo+lV3c9BWwOzWdJMNwHGiow9
8JzF3ltJLhIWR7RyTVlDaaZ6DOVGdsckdCWLQdGmDfKi/Li+nEtWj6kBtBNhQgIwksLO5fHAbGaC
7TRUCqeg0jGK9I3S0zWm5GU5IPZFmIIkj5j3y+wks9IWcob8bdJNp9ZeR5QH/kUZOHW4XkwIioAd
aghWOIxtFq5ZYxzHdKqpcBNQyVyXchGkwlEYCLb+nxRzftqd+SjS0AYzbRVgqIqXBjtUAvYaIKxS
ZDqs+NkOfrKGpLHoFs9FCmaYdIXd8wEiSaei8FoGkTFucMbuTLVGWS/pnNTI3uykcdDqfF/2499f
MYBSnSHpbIRigFX9qnJoxSqZRiws66VvVU79Tu6OSi3t4k52r6/u0i1zLkp4GGMWKIkVA6IKVdmU
o7EjybjirZYONVDLbROxMo61GFeOtaVTeWbTKG2tc8pG+Uk1+tgqox8n7VEi5OEfVDqTJ7gsGuZF
naSQl4SlM9WqY6yh3S6dLqQM5jzU75E0IZpqxykf6NgUbgQWMq3IHDoghZl8XtdjyUGdSRENv4jT
jk898NfiRtkRq3+UDOOYFIYrmVlgRtqGr7Z/L27VH8VEVNcpV0waU164uvKLJdSX5E1l3MX5Y2Gv
wa0uGt6ZKOFiTttEkZNZVBzeDNlTVL9eX7213xeeaHFa1VEzr16nkc7RtBrFwahfufPX1mv+iDPf
xDiqZb0NIRpes0ioOxGambQHPfkw/n5sGcjGGPKGpwXwmik+OXsyaebIsF5SiknBYgDD/S9T/n59
0Rb6ar5KERQymTxYHZkx/0ZEtXUTSC3dlyX1wzH2UoW8SnETdKrhqvkaUd3iWp4pKFyNOtNbkk0Q
XYHjOleCHNOy5XOa4faPVq6UxfOrImVkGED1JmKGaowaK1NMeIjJaN0WUWFvnXT618zauLjmhk7U
cWYgV/EwqfFUqF0OKaBhdBhBYZz9ywPyXIRwiOS4rGinQgQnxNMl5lP1iMkNsK1trxvG4mk600U4
TWY6ASOihqCqjYLaAJn2aK6IuCwjCusl2F5fcGWcOsigbbqb+L1V7eopCK1N1d1NlqcNo8ONw6C+
Ue1uBGte1b5cV3LxlXy+nKIJVlKOXMHvHXOy5JYkqEbputPXlVMWvh3WDtDWi/QQNhiIWVF/0fxN
dAoCzg15EREZVjIqCrKcsXANS3pmoLoKbbSNJJmbZGbu6i1bCeyXj7oFyFUNQySXDSscTWWDFSJk
w7z1TlW5AwgIsBWbXtR8yFb8XqHLy+rTvaGsvTrniE18UyBnS0zAepsY1RLCK6Z23MgsqEpCw48l
FVCSmF0pYsUZinIf6fR73xd+aLTHOmdrVFVLZ/9cuHBkMplV09RAbSOKfNn+ZWlHSdU3K5Y0q3BN
ReG8tFaOHEE/x8M1c032bpCbJv2Im1MWotLAvWoAL4J0T/I1WqelaHkOmPG4RjkFpMxfb6QG6S1m
zWs7KZ99+N0e7iwrQIXea+M9V0/TGnzU8nL+kWd9lTdpOC5dBXkAb69K3wC9Xuwh4ZyheL0Kwb0o
7CyXJER2DWFmO3DkklJSufGE1jy5DgxrLS2+JGbO7IJpZQY7FTvmTCWfikQh2DyDZq4xjBQNZEbv
56qerdxE8xeLdmIDwRG4b/hb+93VexZAJKi94caXCrDTILnLkXJsY7fh7M5ImXfdJpdc+LkoYafU
EtUENYKoWMprj6poe+aU8BUpiz70XIwQG7OEpQVFQdHlve4oGneI9JqGL4n8EvLHSt0p5FdqHxod
DewrqZ6lbTs3fUFyxiwjL8ls+saHhHc97b5L6Ji6vorXhSBv+9Xe1ckMm7zEwe7iZqf2mgt2E1ca
5eC6mBW7UAQxkTRbDOB2US5MHfSM6iNzJe211P/lDX+2Xb+hac8MEFjLWtNFEXNTPXwNcxpw3LYE
c3L/oA/yHWjXRpPABTq/hvBxLmIg0tLlXRuZXqNOG7mMPVKvkYwtLt2ZKMHBgyeyriwVomSJ7PuW
BpJCfAIwrqluVzBYF0ShuQp1MwDaoq9MXDwJx7dpLeyS3Fatx3k2+npoOOj+kF1kN/nb9UVcOMEg
2ESP6wwshZzIbJtne1WUnRHnOerXOkukU10WtlcByn3F9BYCEZRmbAStyNej5iQcI6DVDE2hcea2
VuiY1WGqN7H9YtmjQ4ZoJftwWcMF1JMOPHMDWhkYAhZU4swoxrySmQv0UsA3a2QDA3JYa/td3QeF
pm2RE9wTknlTKvvRULxQOrp2rwWZTQM5oh6z1maxFo44vglQnNrcSXyBe27IrEcal2ABmsYzmjca
vxvTWmfJohAgueuArDdBWSPc04S0XWx2GsMsz+Q2oGJOp8HtpjV3vLSZEPGfGNHpD7Jk2RPEhMUL
Q79jKL2z0lfl24Kt1auXDgMmhWewI5ARoyL/1Tr1Uh4KKhuwzmgTjYWTUuJN9MUypxUXvCQIOVk8
qmZ3clE5KAGrZpCyRxuHxV3FV/XEs+tTMT5dP21LO3QuRvAjsdzpMe5HiGEbyfxWJLZTl2u6LEXh
szuciW0AsHZRNRijoa61BFLK6bFEkoWMtaNhPiFEs1Z1qq3Q7fJjXJyu67a4hEDVRYLRngsWgvUV
yCRJ0wACN05fgRvlUOVHxG4j9f26mMUlPBMjWB8aX6NW0bFTPAMpd5M/1RNzJtasZGHmnxGCKJyh
P9oIHmu020aWO4jROt0fC2UvRVWQxoZvVBL8RvWUoNx5XbOlc3UmUuylUcIx1YYWCwjn9tFk5WdX
xoBe6x6lyAqKuF6LqhbeE+cqiiTOUlYisLKhYqRstGIrWeC4CZ9GPB+a+BviKc14iskbX7vgls3z
z9LawiFoqNISANDCPMngRXa2ySP5vm+NRzm0PJXifYwmiCicAvQBba8v8YqNigMVVDVG1pdY4qZ/
N9vHrgKBR/RmdmsTxotGCk4voBsCOhuV5K9+K8qyloPdBvFVg3wDdZRwQ+iPf9DljwxNCOcwAhj1
pg4Ztll7WX3K+HYKHaI+/rUYA6VitHvbOrpSNEEVltZdnslwJnWGCrjSnOxGOrSY55Jk8287UlDk
PBMlDtdGZl1FagtR9vCiwxaKYh8OoXNdn4WtAfUI0E4V0H9dsvvp1qjkeY3ogE53jHVOnO3HaI1y
ZE2IYOKGGWvKoEIIgAaK/KcSb8JorX91IXL7ooiQDki1Uo6TOcwxMJxn0cFNx79mbJ03BJDs83sV
9XTRjItqtDNqImqRq1vVmsDI9jMtixU/tLhWwCrCvYt2FbyPv56VNKpiCjZQ5pL0JKc/kupO7j+u
7/nCsYcef0TMS3kW5HZGq3MjhAiD/UzIW2E9xfXkDtGKd1m4Mwy0HwAGBuyzqiweFSROWEkliOnD
+46fZM6dXnk29IcChdmBr0hbWjckg00M9+PZdgGJNzVGrVojwrA6070kArzNJDv92K5sz3y+hYsQ
k28WTgpabtBgJSTWrCZmSmhBTNK9a+oD125i9p2Rx9DY6u0HtdYy3EtqzW1LFvCckOH+PRN3tldZ
FkdZD2B0AI4ODsC63YRrezMpg+smcdmFDds+kyO+hpFHpHpFIUdHliTEVmXN3uQA5ppOcnzD+a+i
TBxQqABgbUflTVGthmmzE7hY2RmfwcYEMBL6QsDUREpYDpGOYLCts59ZMikV+v764gFZB+k+lEhp
+GZKhv6gDeGYODnPqBa0+tTy577p4ezx3lqr1iwEISg/AkBMB+kmcsaCu7daPqTlaDJXQR8lrzdJ
+lAPlZPRyOlYt2Jbi8LAyzSzP2DqWowEaIO0bQ4cfHD+fozlQVLeZ/Qki76xaY1MeckFoGoC+l/M
RqkXOUxJq1mnznrN3Ovf0a1ceHqcHsos5ne01pO/v2VMgjYrIK8YePmawt5G3ZSGNVbSjcz+2OQA
Yx2qAPREKz5gdlxfTUhFCyd4rQB3iMEeVTicii01RYaWW9eqC45/NtFgO22cRGuw8muChAsNeN1A
49MhiGnlUc2bR7meNtdP5KWjgS4onWF8DW89EON+ddI9QKEbjdc1+nTkgE/Kh8ZDL0ajBPpR3huK
tJUigyBRW1nCS8OAWBsmQdAbASg+Yadi1Yoy1lQ1mpHumRQ5CsaF0myLmO6vTeKroPn2OHNseZcO
ucmxhKVZdU5kSjwwk9y+Jykv768v5eW5AhsgsLsBJ4q+J13USQJhhm0PXe0WXXzsc4BTceDMlujx
Bb+vtQbivCZNUGwoDWMceVu7huZpUuXIysGk1EUw6eT2Wh59/jHR4tHAAuRhtJ3Cbwj+KWMyoTHD
dlU5Hs89/UgGe2ckBQeiXOTnSbmNErpimZdXEpYTD0sd9Qbcs2K7KRsHpcxa7FxeYPaeGG0P6MSK
eRWSTyseccka4YHgt3H1oYolWKM2VCxtNainZDG2iyGkq4sMUzMEQCJdEg//n/KEvbPLmqgdgTxD
xShQUzgcbp+BLabYXTfJJQdyrpiwb0Wf8k4OsYaK1APPo3OkcuXFvrxL/y2deKHLkTTWSg7/kbNb
A+gJknWr9enKIV5RQ8zOltmopFOL9Zoo3+SDdtOU9UoCeE0PwdXKWl6GbF6pFiPCPCZer/rK6ojf
4jn6Y2i/Z4vOvBFqxgyk7lCEoDm/ib7bzT3KRegJ/paYGzP8vL77azrNy3omzWC9FcYUe1MbP0g5
OLS+idfyCotHBx3bmEpGr+dF7+X85pORpq9dDAIAwes2R0/LoO7jtSh/WY5pqRijwSiSaAKZygcJ
3H21q1IEjbKnctvN5aMdP19fszU5gh00KTG12sSaVZq6KWv1pHf5QTLYoUf/jHtd1qILR+38fzoJ
bzA6dJ2Zmg1srqAfRqTZgGRhu2IaMNJ+4pH1cF3cQgpovqD+8+IitCFJVWVASy7OatJu5VLbG0lz
MOv+UFK2Hdp8N7Is6NFIM1lVcF32oinOkS0oVfFyEj3skFVtmlS4G/Ox89JKdSpM52HGYMWxrokR
HKs5AJcvTSEGQ96eysgO4ZNLpLWG/mUxeJ2hKwjJPLFB3GrKvo5yiOnQ1TElaBoLd820hoOyaIqA
N0WBSEGULj5sMavaSCbvEbqERpCNNkNlAblk3XLMKVtxf0thoP1HlpgEyiu9sHmIYJbpuUv4Bw+B
BfnYp7uxqryc3Gfc/BeLOJMoBNEAs9EzU4VEmoWOkoAnGQQAeffX2V2Y/JkU4Tij474AK+K8htNj
JJ0M+ybWHhvNl9fG8BdN4kyQcJZthWfxNM2COtWbJE+O670KHOfrx2jRY5xJETw6LSWMUJqQMjTy
YUqLndRIJzWPT6RInwt5jf958d49EzcrfXaBNEqfEcogjqPFIMZkQkz4ig9c6DLADiHIwwwZEjh4
hXyVQbWSNTwZYQfplpQvffwUlgExn1JrYzexQ/T71nzK2lOekn9xFmeShcVUq7FUiwzaZdEtyzu/
pAf2D70aX9UTlhCwUKneV7N6dK/Wg1+tpooW3QRyRUTTMDSFePnrAha2mZC0m2rXjE8tovPIepei
7WAWKzu1aOFncubvODOG0sbwCMpmiCbIL7QrOVH4Tun36/Z9aXAz5yWSnwBDxrSUeMujNAHADBtO
wTbp3WDbfpqvvakv1fgqQvAIkplEKlWx65Nicd+kwMkYB7t1zNC2Vlbs8rR+FSWYttJHrZS30EZK
Oy9Pn0nzHta7kWM46tf1dbu0gVkSmNnmAo9maoKkMovMVFcRHSFP5cVAwGZD/SqT+gSUyb/GiZiL
KwqeZDA2pFnEApZi0akctAGXH8C9UwPN2DFxKoxTXFdpcZ/OxAj7hM4FySToCnM1k91mFvjKzeEx
JGtMBIt7ZNmGigEsDUkxwaq5OTCzHqGNpGY/pFa2naHO+TEe03SDnvZHzWzXxg6XROKwGiitW/B7
YpYqK1GwJaOGPMGUbhttj2rSTT7jLD4m8un6Ii50ZWiASEcSWSeqalyEzV3DFGrlBh6Ao0u+B/Lj
4CgPqAEeDM9G363Xf4/cDo+Dlc37XaP4mjD4KlfYPdIk1BoNHU7JebL22XG6b/zpjgcPxM3wZx2Q
JDv8MUiUbOcJ/ekuf2k2gB3xdL/22y3OimsA28x22ZF5rd+/qD+vr8wlWgbM+HxlhCNjMVZ3pTp/
4V28iZ/KF9OPXcuzfXzBofR7D7w9e8tRTgUYSzaqw9eo8pbO7PkHCNdPYtU9oKTxAVm9bdV3Ayx2
dogR3vfril4+Ob/qOZ+zM7dNSqXh4QQxBYABtBtV9yMpQYdw0IwBWqRXNn5NKeE4jT1PiySBvdXA
buvBpoO3ILVv+LhyUSydITQbyaCyxsk1RLwDVakTUPuauFZHd5BUx85Tl4Nuziqf6N93CMwo6X9k
CbZcR0NVocEKlqIBGaANTON1iACOFf6c1pJ6l2E4RM1EaTrCfQygzmqfbdZQDlKMeLh2k+FulHdF
/2Fq287+mVWBbL5a2kp6aMnHgtga7GzggEbvipAeQq9bRlkFcSH3kvIYYlQT1ZDr9rek0pkMMUHU
4wYfilpCyiNL77tccavEeE6r16IqbywFJChM8afB/PvuaW3m7P6famIkwaqBW307q9bqQaMpgczy
wAC2IFUpRq4iP+smpxjW3lFLdnkuVrCVSLMqmzJo202jHymfbfOWmlsV9FzxyottZe/EVFJvomiv
11CwB+0FqM28cnifkL28vntr+ghOSguHiWbTvIxSsUm00VUUIMyakV/LaNnmwXVpS+Hf+eoJvirr
tViTRkibxtumsVDHXevSXvKG5xIE/zRkWthlJSSkvAWobY5mprA9qglAgFX9XqfzzLe9UhdY2ynh
UKeZ1gJHw0a2d4g80iuO2ZrgB1+7c5fFzC2ImM3Ugfvx1XcYkZHEfILppfGpUgKShk6NhOz1HVry
75iN/0+IYA+Y3w0xaDKf5gaMMnKOsLm/tePY7fp2BTVhTZRgDHrSRnKjQpTcnArpMIXprgC8QWps
r6u07KD+qCSYRNNQHakPyFHRsGdjHJkNnp0+Mv1XEt/VeMy3uXtd4rKZY1YdGL4ANhGhyKwB4w+T
FjUYE0jQBGPSqRmcXKblGn7T4hISBRV9AqA+gFR+NQngG3WJWceNm3PNi4cJu3YyuGsmK1mWxTAT
0Cz/CRIuknDQeUIbaBTy8XWQzZcuBidAknlEzg9TE24GQ3sx+sqhyMdVQ/9TlfgzINkejN4OinK6
5dPqDbAwhYYrAK00OoqMmFUWS5tjWtsThlMbt5FvKJexwujWaDZKg7mM/J4r36Tc14mvRiAATADl
LmPuc+158RvOTgyEzz9CsC6Njl3ZK/gI8+7OeB3deFN76a5xahlU5e2hxEyaJ++Y+1GCzOCzlhw5
oJ4UZL7trVHQL/rys/UQ/BCvJl7DIBp37LrCSXr6phajV+TalmWqp3YAF7hu54sx9rnygv1lUWTH
DYHE2jOdIohj59ebfQsSjp8xwusCGs9htuHUkRsF+k7aDmtOcfGoneksGKba1GlCInwBt5+s+i4p
1nL4i173zPIFr4v2pr7TU1g+s26N8p3lMkDndtfXcU2G4HRJjLbMDgwYbgIKkSx8Re+W39trLUCL
fvBME8HfxmrWlHkJZwGYDnS6O739axzhl/QEnYHfazD2dCsX47JB/vEawtlgpMqV1IDnrbVnKTXc
sPbG5p7V205dM8WFNOPsDP7IEozfyjHEFBqzh9IPJlAJJUB6Tx9yXfgjiQKayU5TPjaKX9v7dFrx
9795lq44AbHHmBm8SjMdVihvQE7cbZUNYo/dj9rLf+iO+nN0I798CSXHAntksed+6wxu/6qePghA
79guA3Ix9dY4qJBoWN7y/zykmMrpmla1+PxdefXMlANtPzEPrFMUGsbDyB8kOXZGZdOwl4FQB5ks
QD54YY5xCgLMwxhWsm0A11fJu9I+FfoGkOUdf67wSEofAHUxkZ91E+5UBbe25oLkh9U/omhvR3dj
ep9aJ6odR2knWV4EbgJzvG/Kk5I+kBA/+N5HN5kebzgG9owYRLoJ87TEYwCXZTFQ6P1y3ObjZjDB
IbXFSHvmUXak8VYCZcsBIIIzRAC4K49J5wF2r0ZZS82PGiYM8chPnsBgIKcAVMkC+6UYPjJEtZgQ
BLx9k50yDDnQB1pDwcnhkeLa8a3d144q7apxx3+G415LfhrStkNnkR1Q6seAmiYBGqqz8QiSh+RU
pXcxC9DkXNePhDgc5Ij8E2DYxXSqXyMdE6N7A9sOjJ/iyFCVLXZ63ziAhMP938UAhXuo+kCefsAZ
hhGgLwB9lXt6uSfDBt8ldU5XBmb9qCJ0wGzc8NKaD2bmg6MTU+OltcvpxiAvSdw6DNFte0fqoB83
4wdALppho6b7uNjJ+JrS0Y0jCCv1b7LxxMHy0Ht5GdjEsfBRlbJNwBvIms9QOxTmCHJcxyqORvdE
1BvpxwQ4yPxXp9zqyV2LCRH1lpZBVgfmiJ4JnyRBTEBN4Q2IC5P7SYKYvcp9HDvF8BU0F4a3NN31
5bFGJcZwlBz0EgB/3mZ0o6ue1d4DFK/iQYveavW+qp3kQF7l0dVTEFb4Nrtp230UB0hpadOmUV/V
PlAjX7MGp8l+ZDhj4b6Q/FBBKtxBXrIEHefEnwHRnaebCDcsgP3Un1W7wdAa079be60I9NRt3mGo
pO+8aDwZOUC0tna7bx/V1KUJGrCc9L6ItgqKz9pHxfZp+sGpm+s3PLkdpEAenbryuyZIjV2iBHRy
tfRgZpsmVty83yM9gYno7YAGnWoI4tta9ybyyJRjMeJlBXhG4DUeMxlFD7cCT0fjpD/UdGsnTjL6
/ejkgD8MQu0kq8eCJc4YbxT7nVu3Q+lL6kYuLBA2+EzaQQsyOeCdyHtHMbeDDKprHxg3CQ9Y91zZ
N3LpSPRGwoVsb4xvk7XrCVLFqL1xv46DNt3SLhi1TYpKdOupKkAILMc2n+PiLiR78MaBi0BLjmqo
IZLcYmwrmtwOHD9l6vex7GfYd/VOZoHNtnX7PpSP+XCrtBvM+Xrd90kZnIjM+AlBl4OaI5DVR5m8
tAC+qlRXSZxCc7jpo68PU029QwOr3bRgHlGyQBpPrPVYtC2aT8a+GV3nWenkYGZsMrwpDsbGH5rb
MX8tCHOIdRuCLlQfnQToe0nvZ9ob6e7b8dRkbme/24OfzZADu6TakMozm2ctc5WXHrh5gHdGhz27
z0I3avaAgkReOGevJV7YTeWk+SZCpkl3kbotT7bho3rOY7emN7NrypFpcCOOQf89+SBA92CjDyIQ
WTsQaYd/19DTqvnKM9YmBhbCKz6k2Q3NIex3lX7iI1KxeFqjBgrbslzpYRqc+D38yQB6mLlcOdrN
xpJvwnRrWMARxXZ5Zb3VimeErHG/02QfHk2nd7L0qw1fGH+Mzde2AMGufYOBRmunPIC9RapA4OIR
3e/ooX4NQeSSOGbkWrnfau6IELmC1zA5QOqkX2o9AzSQCBT3kddJDrspG1+ynurhM7KOBblNDBSm
DwUo3CMP8KnYXZI7g7yHs434Dkwu+njkynsfPkv5Tktvu+TQJ89o75XRzKw5je0N9nNFH/Roj1b6
bAwseQ8XXrS3cfbQVa6sBaOyq6YfYXoT5ejJdcbcjcc9o9tURTsf+pSB+p24cbJLiqM6buvP6n72
Yx8ye9DJEwUGfyDLgJdyZXUH96P0t5Hih82jVW1iTJVmcBgT+Fyq7Gaqe/ilo9bdR/2zPHyiY6Cr
DwZAjpQ6aOrQ7ZtPQ/0edV6juxGW3fLjfbtX7F9SG7TqY5W8kukhi7b9J1DAQrTTluqHOt4bKur1
6MfrPA3ppojtK+L2uZ/va20TP2amQ14sYEK/5yMmIiRYGJjOpaO+y2Nfj28rkPSY8oEm2W0XB1K0
l8bvshlU081UPRmgAZF2anEs+31Njjz5pil7eO+cHVKQDCtbmd836pYNx8neNxkogp6T9I3AF+lH
s95KDD7/ETethpQHvzHxNmq1O8N6rqTPQtsYAIjL5G+muq1OCNsH0w3DCnWs72oHMu/4o+zMXX+n
sG2Ov/KbJjpKdHasJW7n8G6Ax6W9r2rfAFeQq3tdCkDmVGlB2Ttm6vXpY9wBDCZQfiAbUmpOOW2x
URRhjwkjB7W1Q5TAHr+nxRFUek6c3FJtV/0fR+e1HCkWBNEvIgIP95XGtDfy0gvRI4P3nq/f0/u0
sTuxGgTXZGVlZSqvj8+XnUzZaRWfM6pPvUJlrN/yc/Nqy540Enh+qqfb0l+X5MJEqiPL+1p19GJn
jeYmlw+LsdetTTo7j9fbcXkb32nyxW5NcqdU3fGfbRKkvFEeDCwdb6YjPP6kTc5rvtFaa1/qz4O8
7nM76CuCEKZ8W+uVPz7aU4nl1JX+4K0OffGUVxR0S+j12Ajmxs4yCpKFqfkavOjCxpfWyJcx3dNk
T/SRk8yyt9RfluXY1kbonnJgfjS23CJ+q0VQPZlX4r86Fb/y1HaGN+bx49jT5yBCYSBzmT/a89Or
xKxteijC33RgAHeXSXx97KG9ZNobzT/zx8bBkEswOZRTAIYytqW5NRngXtx02k5yoNh/Wn6Q8X6o
+Vi7JD+F0ibSd2PIPbwJMSYcruMuUm69cpzWbSm7Y3aKdKfstyJy14mH2kocZ6s7JYqjbnNQ1Mva
f3K502PiQF+degJsCsmBUg/A60E7Ngy0ZtBHrV9Yp6E3nW74bTTk+WiPV+OCxejQvs/21k6vVSGA
aZdFk7b6vJEenqDqfgI91OJPmB/T6pp5YEkbAMRin4sHscctkYnVCfu/rn1OZzcfbCdhTNKebjkB
yI/Gby6e+pLDP3mvpEu8jERvAziLS9JACrJv6haKpjhO0l7VVj7gxs6fYn1jJP9idqEsgm64I9uq
Ur7mIl2nRt9k/A1hZzqrtBOd18n/BFhBsgNJvnfSMW9bp8WIxlDfSuU3NEK314JQNFu1zx2ZHMXI
PnNt2VG8MXjp6XgQrOEOkCx3KbVS4djRPcPDbu7+rVa6k8S5NDt44OPYPhmGsQlj1p703khvObi5
an8wu3NXFZY4JWGT5nr/rKhgVZsfaODhMPvVemntjNHtW6KnmxKbUmV6L6TfYjmp4ik1vzRpdUze
S5l+1vI1HBqPb6NOx3ZSnBCMA53F9peZ41h8PfrgiF8pK8z2OeQrGXXs6/1XxsZVq6DX172Sy16X
bK3YeJPJRyddqNJ8JTt1tpslx1J9U4obmd8k5jjR9JKiae77naFttaV3piZzEgK6W26EyXrr+nvb
nYbqdaANZJu8hpe88ItqDNqeLAySTK2tMb2VY+okQ4I7x6YR1zwO1k44VkkBc9CrewGznbWRV9rS
ZrRHdwqfy7B0JPMznt6FEWTlsV9ZzUWJef+tat7GmUmGbHC19XNefb1EkROGzqxewojxw1DndwZ4
1qzmfKuNbx05VQ0/oFjrIJq8hcj37hym70tN9o9Gm+wR2p6sEu6VpmdP7wq5JKLOvRrIEoY5gwby
Rmot4NzXvH7V7fMYPte1X6ufpf7RcBSqxaeS/0MTvh0V8s/KS4OLOXfQI4HNlHE0YJIkWt6m8FJh
FA/tY8ZEsoUe+lBnzGvqGI5v/YOpuUX97YaLnr7Ps05oah4ww9yRp6Ynh6T4ydKcVBgdzHlQ0wCt
huVIU+OZmSdXMzgMf6PmJ7Tt02B/ZtJ+Zscs8urO2r21MidNn0LTALhck/VqDcDb8aI0MdY68F3i
KpQXQGxcePNfQoGVbEizH+kziPc1vJJePOUfSfJiz14oKEH9UHGs7k6mg7fIv7ZGF8T6rCi4QrG3
u2AVLkiEaF458qbSH5Rj/l76s7W1JzAwEwfFvebokPWrHsvuPH/p6REHeK26NpE3qltMIpxCctiS
UbuNAZO626p7EnCm2R+3YKSwPJKAVyVfcnytxptVQitmpav1P/S7nOiLlL0EbUntq9NeH7eZ5BTK
IRQOZliG5D0O9yvtV5PHXBgi9B/1kU1g8SmWd0Z51RhesY5TlDmSHqj9qYTCyti2uyYNupULIu/P
fe5W6znRNinF4bKdyNQgV1B35Hsf+4nkT0kg4UfaGJsC4mMqPg3zpaYBH/uzeNcl14r9zvZU+6Sm
gCNKmq0mb8SyTZTfJPzrZJzbuJwTNkqq0ywrDwkYpU/3AxJc/bWI9t16rdvDWl5xF6TYIXqhsi94
5tqNm6+bCnzwYvqd7IhHk9Zp2GNcrcPWiGnwuPnDcv9F1jzzDbhvUSKwIdMTibnzsqWuFuWeHD7+
u/Q9Sf5CzEPxVyUvSUEk5NFQ4Ohv1IHFdOjTjZW7wMDyX/qpDy969Np8ZcLRtsa3JfaztLOLM9dg
HvoCjBvNAxMMOH2gdLRtyU3DO8nrTsJHiyWeWn3VeOSsWpw85fgBsJpJ7Q7lVZm8gTXbFFdhbrVI
dyP1ZlNrKS2MxbpPpDGoZJJiDtX4Y1PPRNo2NvqTaPtNU+X84J2kf9UhiFgPuL96nS5aLW3axS+Y
XpTRgcvD39jHrqozCZCzKN5Tg/HP6sLwmSOyi82pNzaewk5I2ZDEiOjFvTK/x/FEzDZBRjepLSB0
F8fuPUveh9IcDOCQkQInWslgjJ7sgvqQ0meKXNN2x/RWYV3F/M0czl671pRFVwIxS0u4CpoMcVIi
Gqbmb1vKhzB+6ZdjrLZbUxw1WuFxs50nxuFWzcnDjNkJSrierC22oFVqgbBjCnDhxBnSjxmjYQXJ
1Yq2mGO2ULftcKjNbVXhFULFGPbfUfUmh69VWfsp4YnDbh6eBqG6i/61iFsd205eBZ2+S4myreNn
Y7gjD3JbE0h3l+fKL3TiPqZbB1BLwAIV03MWv09+WMKtnflCPXTYwU3hy9S/agTaDa9zzAL8spIf
pdQ2JulvIVRFRP1j7oQO1hW44R7SZHbHunRscvfqY5MQ5gKYLD9p3ntS+t4U1NS605irq2Hso4V/
FbQNR+PYbltT4qsdJ8tL6ttSEGj5iKGUmm2vw3HZnDatX8GrDOrqFOnZ5lBqtM9exX8yQqhTP1Nj
R8OlxDeoSvYdOyhK6Jw32xBImrBbKIOVqn22BA8dvg2p4kkTJebKET15VTlwuFzG/D2S74MiYdEW
OVqkOgYHbmrgNG17jPwiHXIkJd5G60lZvrr12AjTJSRz7PSgMS6DvF/jeVfLdSCVf1lkBZPWO5ne
+4150KPdNNwfw6+t8Kq6dcPWdJTojkvFraw1lL1f7Uzk2rSblWtmUqoBNRRh3lSMfynz1Qc8fTjz
AYYS20NY5jXhAePyQhnw+flna7cl/FGls558z2EOG9ZTTbh6+GVnNwujdmXflRTaneXISwCU74pT
QWrRGr6guWfhla619uC1j4LTyWhdRT3I3FbTkFNLrs4soCn9Sd6F/QP47ZrSa3RuVeWgES0QD5Uz
40KhPlvTR0udkU2qq9ovYX5X80tSfUshUHQK2vkT/2R3qHY1l2M6ukv1ndJHLCXFbdPrku8lKDOb
FFRjwBQkiOYvNAkORapZbaX1UPdeajbu0r8ujT8+LvpkdBquBhuwY2nvJXlTHajMwG/OaD4k2EVC
ZJN+eVmkW0ldMRvH1roJAmzDqdmYyq2k/CraNyyvvAZPK50MqTJaNhIa15znGMWbap3b+DfU2CTK
XmVHjt0I5WM7EP5suJHTCym2nLvzclSlY4kfwFQnLtZPTltw5VMZaVHoVs3JmF9GWXaX5XtNI3bK
KVG2cQIPRU0/1bu0/VrGd/wP23RnUriof116A81bXYdW0VuHbbcEU/NRhmw/slfBSBJzEFmtBxlN
uRDSrg/hS1WZAVUONANIJLmJTmybZvBlzU2aHSEpaN/pm7z5ovq1ojesnvYiv6c5cvl5pFqMIeF+
MKl1qWZEtTPyeWvTtNbbJjDTQ5TtxBB/98qfaVdnMb61LEqbIIWBpFdrcm15K0tQzBMc4zmGw9Xh
m2Yo5q5hlUxOhLPkWl20+LMbnmI7DlLZxOq3cbTQ9spEcg3l1WgUd3wc/OKcF/dFoTCYXrLYdEP4
4RQPTLX/Vz+oOuNc1FOg6u/h8I6C08v5i5ikB0h6U/FklrKzjM9dYQYyxXTWf4Qj7AhU6xz6YaI7
uq1jIbobVW1jMMWhQCcaZXhJVyg7A/Yv5mc/IEKluZU6HK2wfDbk5zGC9u347ravQXrYYDUbg24B
oRinp1pwbYtDRovWbCunTIJZHJRp2TaawhTTk1g/DPkCzM3rtxbGXoZKN3JuIek9ZppKb34E9LfV
q45sxr5ZMh3Jd0uJwLK3XbpuJzXzGYji9vBq+a7gepqri5tQkBizvEtHcO/6noTqs0YMUTfUXhXq
XqevO4WKBHMBgZtVpC17iWtgMKpfuc2fkuYopSvf7MUi9mCqhZtRa1TdVo7OqThLo+EoBBzLYehV
hauaR2E/99RN6Xc/3soqPSVc/DX0Uspj1DCD3fzdYUItrnZyGbr6R4Mx0VIYwzVouB/K8Rybmlex
M1LYo66mVaF7yUydIlKv56gu12PyQM98H/kP5dFx4UAu6sSTuo9BdC9Cgp4k7EbN8F+HKm+0oCiq
XcdkrF4djce9mx7i8qq3r12N4SXhrwn0qLHAy1RuwbUDA1EZuT/OtWujnBkGNTD4HFlK4THtpJz8
MQ2urrZdM9upjY2c/7LgVKhIFz38SUx0UfQRcIWxoehzIsIaojFab4IafQjLtRlKpFt2y+PqkUwQ
C7ypnDphZXvFJHkqu2mAloui0Y+5XziFbFKtUZQVLIZJ/Ijio6teJoFR6Uwf6Uw7IqPZNFRe003O
PH/LSlDjutOkNMOe4mkFu98bkFy/3ixMQ0YIHbX8rDRCPS37VM/PFZ9X7GNalFaHxBpdQXeLaYZo
S7aJyzkwyXjmSMvZDU08uhUk7BI+r1ZgToqfEDA8vs/SVgMLR+1zI+wgr69SdlBnybP6NDAk/vjP
rF4sjOM1dl79nrS2K6FXMKqjNPOXFNgNk+VKfVdwimjJZqgyKC2yxKHGYidfnwb712reooSSOZK2
DXll0fKVKuc501hPq7PC/azZtpC10zjcbQ7iEjZBz/d5O9MzOk3cQ0bd7MfkSanJx66uhtRxJDy1
2B3HNGkSqNdSPdZQBQrw+Kmbv+Zilyzu+DBOKtBhxpQ85iYRFyHR2EjvCW5DbQOmDMUtSd/MfJek
qquZL0K5SRzD9ez1JInn/Dp5dsVH3FGn59qgivyTRU2aK6xqf5WZOp71XRheTZpdfTLDu7+O0pMo
mbmqX1dDuJPtMhFGoqDspvIZhQpA56V/NJaMYJawqecBh0+8Fsr4c+I3En+psuvybNOGp9o4p70H
biIMBieEU9p9mPZtBNQh2qeY+KzUPSP3LDcd8u2WtwMuA20QckIp67l8oDLVnyaMxYbQZZx38/Bl
y4oay+2XWL+zk6KW24UZz4gEoZSAYwYxcSNNJZZkc0pokCmrlw3XAma9zju6eAroZdxgZJ0rBDHw
61cdCdH1sinmUxbzexoAGPRx8HvsWiXx8rIMNNtf1dGLtJcpVcBtgUzXLpeemXSgO/Wh4pKHwY8T
mS7qLe4wQG3zmsinqn6nAhulLwuYJLVP88ht/egVNl7W+Kr20Tc3odxz8TrQ54jH16IqHC7Iopk9
XdECZX3Pl9IvIU+64dPO92rMa4HPN6b3On3BfMhJwlPGUkBXqo/476VfsgWnSOm2FtlmXXdZdrbz
3zVRXK0BvTVfiTgZkNtdfJXnp349LVDjdVLsOo5RO3umAWSrF4MRUDo8lrWr8382MjtM7kWEAv0S
83nUcyS5Qr8MyVEofmSTV/CAoJJfKZGTjVuK25QYWK7saIVkfa/13JlQgCkGBUC0mcS66ztodf1S
cdVV0h/mr6ci3pvpu9x8mdDZSbyj0HApzWx7V5rqbopKTzKFPyt/Knpy+bOSnrL+Vw5/1yZ3CvqX
VUwZQo1rczflFddGZn3BP1fVLjK5DmFeMjLqk2wryvsEbsFPzqmtbCPzcstFYLz8N2UDVAmn5PiO
5Sd759vW3XBISey8pClk7/ukJJtG3WsUwCszR/xLuDJQn0H4kiFYv8ill7cH1NKVxF79Vcd9TjsG
W0eWmqejSqMgjDQ4CMpvtftTeW2qcV4M4FJDQ+86wFXM8l0zR0/WOncdFLy8SJY2lJN1N9hHJGg5
WYj3ivDN6lZI13jyDQ3ljXJstTKQNMXpdNhdnYT56W3opxOYfRx38XxI6BqqkJo86aOrBh+qLx/S
ovo90HAo/QxhmXjqxEGVvJmaBqA08eYSI4RhgWXRniZ91/0PQNzhwcvXP2a/a7N/7fKvMQIaPWNz
G5vJS+1dq51NMk+rI63DeBxcnJJ2SEVwOXgEQDSuEr+r/L9GEtRS4zMLyd7xRHoxJT8teqAuOzAK
EvVehk9RhSHQ91ggbzpV1GPMxmzylSuvsWAaL8t6SNJrP76aiECM2RfDPq7OGuWLyB1b7DE4WJen
uudwOvaNti0LWmAe5v7e2sbQm79K9DnptFvirdapRxN+Non+jZB8UFfWdDCUd3xucvUFesVsg4gq
Yk13WrEezVANlvigDJ91/tyYx8Z4HYEfyvCTNts2/4vpszBVrVl4ZbXLbppmD3XaJclbD/szvzJI
gNcO2rTvpvcxgfvSv/pib4YQoCsk5fApxkPU82R0aCXwdh86tfElwnMh1F3VtdnjkJTV8deGvc2z
1S1zv7E82nCR7RmDtY3HFj6P4pe6ora9tfL05KLbUMC9p7HjDU9KXsxWcSRtr1C1zBxAFLUZ6H0U
Z/NBDAAt1tqnxQznp0Gd5jYvNdqnNHewLKTzSGEbTc4Cim/FGOTxvrZjz+bZ7Ac3aNNQ/KHaLx4H
cvvP6p5sOfIlaBqOwFzf1l1Pb2ByQkiUUg5yjgJYkFL8leulm75LjDBWxcusk6zFTmp5tgLYvhnd
MeyRa0WbNNoucCUSvneF9tPnSCFQAyy1U6d7Abki0VyZlosKV1TSTW5NNAnvU/83oeFhhCKr3Zh/
jMpbHc6+JJogX4OZKeCmvk802GS/GzZy+Wqvx8crMG/ZCM6+RPbnWJ/n4dSpwZDHgBpUp3YQoSTo
GCpgc9XtbpxqWsGXx3YLQR/KQaj7XhhuOD/P5JXh4KckRwhvHxSlGK4CaU6E5V5nUsZ+Vnjuaro3
4eSIIajiT6s8DPN1zgy/l3o4V4hqcU+kDyEQRIoZlMV62mTi3IoaeHhotLOkHFeowzw5dTxfqv4M
WRDCvCneQmUN6WfZi2PcLdAKnFki7hG9bmH7GWVfTWUPIU53LVw5hrVzFd2NkbzWj747GKpbgxuT
LHMb1uQjVNSaZ2Bs/0bQ1qPORUCSp6UT0S1LtZ+VkRVrKycB/JVi+0NPzh/py4o/UtWijlDq/Up3
oyBtwsy2tfKqKLYzp9EhMiRXN3xJuYeAs757niDR7PVkNYWvjx4t9EoeN4o2uQvkgFw86dVB0S5x
dyrpBi2QMcye7DK+kND+cuM+wsvAycT0FXBrAAyubcqy7L1oei1oZTYwYLR8kMs0NLEkritLIa65
c3pt2diWBdJI98n6rkEx2aufQrYtYXjkKqiSiwg91B9h8t0Ob3V2ltJdz2Wuax/p7K0JKUmcZ+Mf
vstOreDVxmfjzLUiCar0H2cU8eZOP7/LjwJAUjazjpx1BdtIJxPGNgLegVV4DX6rvVnGcVpYCJoT
pQ+A1WWbcTYxr1V2mPIcFNObE9lViZjqTfav2mweN4wd02yr/baNvYgVM0bHlj6NnXrDGvoR8wAW
G0ZYhA63JE5W4rUKXxsVwonuu1a3wH97q8q/JhLrIef12upGH2m/7UVySuAwrKI96Gu3K+dDa78t
2VdDJF8jgiUSbh7r8AvhZQ23Sv+gvAav1A9kZLiJlr8yn97ILznd6bbct6jS+axuaD9b0ncinmui
bxg/3uTzc1roLANOJ4p/VdpGZMnk9DZJUUyHtywSQbJ+DPVhoOA344+43obFcan+5VwrVdi5xvgA
bxzebeqN0bcNPk5C6dBgJNvH9KzXz4lB9rY7qVXOptGRXkluSW3wkJW3ppeBPqNim3Azx+KfBVOT
FxUU/Xut1F4J/Wp2b2XRgOC2iyp7GVqNtaM7LnmT+qyXl/TBrQ37NF/9teM1SxspP6rJYwQTvZsR
EvTDETHTQm+cSWpxWfQz6V3VDGqIfFslr6b9R4+aFhKCNhifpv6iKyMX4Ws3v8dcr6mBOBIsZCO2
SIC5VfL9P/1vQIYzOV+dCzb7VNJI/F1lJCkGkq17lxrVdYz6c90wpW2sh6HtztKKKlAf2d5Jh44v
W4H9VXuprZQSZZkBq2nUQ1CW2MqXvbrJbPrnIQEV+ax+pQsVUgIkN/T1YyGYDNXamz78qFG0WSn0
H5KkfE2h/3ma9tbq10hWNvW8eKZ8jCTjPrAi5AmL6arcx3bhK2W2Bd2ucBmWqLyEpk5t3+3xhhj6
UodvI0V2GlUuAsWivCjro/UcSEbmRVFgDn4rDiOwk2J2qDhUdl1jEhwi0aldFRAVTS39NGXPBjxZ
MGjBrJ30IkhVqvqRNaMCAYFQb9CQM1uhH36N8VUPt+3szq0nZZ6S7yu0dtJrNF7XWT2P6D9ZrlSk
TWNs1fheJX4RqVCU+96cOBGlYBqvNsVJHx97i+a+InkR/zobhG6QryPb17Y6q4TsLUnrWIzirfLr
DN3WKbLbdgeN6iytbayHIK6yWXZmpfM0Rng1plLK9KOl6DPHzLOqfiNlf4usUQk8l5wwo/xPAfzb
0tGsjmv/Sjv90RDV2c+zzQ57mzjpSjNYlN86/qbHhb0DRJOxiadtPU5HVDAx13hD3ObkJu3zkh6N
CNZOfho5oVPWFPJSVfo2Rr+m5FKb5zr9qNjmy4Doh/q1dmQDGSKQ0DQbn0/uNNJXBPttRsj9iO0V
07XkhuMo7WuwyrkwpN2AVqdMCiymB2eVA5H9y5TF1ezcGyDzM0pErjXG/u1mMxHcjZwtMlVvMfN2
l1rWPYtpKJTLIoIoRDNkmlnhjf1KXUKtuB1GA3Q0LTQWmpqWRa1+E7xlIioL5y0TRo9VMiffFn7a
W0t02XdelZ3TWOHqViUHyhSmsEKG1v3ldZ5+rt1k7Ach0qPJnngZC3vYjnUW79sJHCfx2ZBEpe3T
EOe0A+0Civ2R7jtaojxaWSc/WfMwB1NWIaMhEQJ2ftrGw2uUKM8Sq6rVapg0v+DsqBBoTATqhroI
tOWrn19AxERC5m6hZ8FifGn5cx4hzVR0TNMOS/qm272/2KkbTRKk8b9mfFXVyq+71jNFWXKyZnsM
4ybfhAZeVZMwWiGvN5i6dCNQeRyjxbb3VoYYLV3GgsPaLlzZ7lInyzFRyVsp83UllVhYJOMp4/ij
9GnsUZ6OQWj0/WkgaJj+HfbTUFMpty+nipWJeT8P8bgxrAZcwekp3sJUdVrYfbkvvJg+ektQaLtI
6DDrIVBoa0iob4tGSQGA46lijTKdeDVSbNTEKdIkb5no69ioIhVFcpIm5AWkNzt9YrGeskdvIR19
VebqWoQX6nm7iZnyK3DR9XqN+rvFJWlrhXWDztz+jqv3oVQ2cnGZUslXEhZrcisw9R2QdnRa/JwA
pPT+I4/fkH441dhRNL1Z0+jE0XVcbhPFvyj+5jBhk9WOblxj2kVrO7pldRSU1YZ+XvRrNXzkkMhy
dGj1XY7EdsUzbZRLVGCdo3IDSXXkVkC1qbrH7Zu0rIgId4Iqbz10hNqkuL7I3N5FclRF4Xbphxkf
bUVDtIT+FZlkjNiBz+WQk3bIDFS8cBml6P24ZT/Y2ls+CWQvWGdpX5q+b9N/83oaaDZn9h9zPk4H
G26x7qbsdahZ/P2tWuRAQto4r0+YTnemINktCyzliUwy7svvRvz1+c/KKbrkMKDlWTXqoAgfXLC2
a22SutucPuO8sSNMakCRannK0nHDPKmv2MCM9iUXf9aAi9uA9XpSORlZk1V5QxfklrOHU/H/TSBL
Gbmqs30+SWDMEhBjuBxcvtpO32EVBVZWelZcbCyshG3E5OgULP2ozAKZUePImApaXHlZfssRtEQV
FawOW/7Aorx9Re42mTnhLa5iPr+6dfLxKBYwFttF+buw/+g5Cu1ZSiSvox/aUQz166HN1rOOJL2h
iI75jNKTQhtnmq9jJwcTSgBmMjGC/pL5/HosHedeR/8OYfKYZu80X0WOYSTqLkGH2UKUjrV5bgY6
/ZaGDqIIQmaZybf11/RnUBM37RuU9Trb1H6qGlRLJoxto3v22EFsZLAofE+V/m53is1529GTEQlM
FwpYwo9cY/XksvfH7H2ykLp3tduo/2IkIEu4Bi0oPNdmiP90s7DicmHv5pzKKcWjIpe2Yh33GqST
0ixOyVdrR45MOOtEVK90xGmhLD3FbXEN++E1Tug/g4sJ2kG7nuytddn0VKD68IXailZMj/4t9FKJ
y3aJnhV72GvIbZvE2jZd/rT2qR8bLzG6cUqpsl+267L81olJKZqJV2NKdpYJhMYi1uHAENuqyRld
SFi5ElTP/NEp1gGfpFPW92fGP5gFZzyg+VgO3BWwStOw7utTXh4z4zQpSCGony+FcCqOHfgNYKtd
7gadIRe+lUCkGfEzQH4+u4Chdb6601Kxh9qwmWgulPXXQks9IZlmoRw2l1OlfPbW3Ux6t19SmnHM
NG8TgEmdvNpshrj30OCZC1cevud+yRxEDkeUjO/NoUNXgr9XcefCp6Od/TYgaVlPnVTy1vil0dA1
jM9z9tFJPCx8K4LgfAI1sfaSrcgfTG+B9lnzSDHew1Ik5WvHsTKh+ZrFZ91m+3iEA+fUCdlfQi7d
sKHvASIgSmVUd9GjsZlL4bGUV9WbDMJlB1YTUJAhk+rxkSO5AmPg9uHMZvpJBhVUGG4VeY1cGyaB
IT+kZyF3eLYG6zQhu4391P5WZRoEa6hdFdH6UmxhGpypC4aiWpDFoWdwPlZDc1GyLkj7Cv7RYiJj
eImn9F5xHzaj4bbw3baNICrFNF4mMMRnjPbVeExc5QnSFl1ArLZmgOeX5ikjjUzrpKvmhcsnbA/4
PUWrOOQETC1T7+FxC2tjb8RXobuWfJnmzk3Uf9x0iC8rfw4/ZqMBAlDKvaYy9USikC1NpXMcir9e
sV5mFZn9XqvP02PyYf6tC2jr/7nJZqsPoOUSguq16igCjZ9R2di0bjKachz3E9fw6PRL+yvTKn9c
YQXyZer4pfhlJGG1nRLEbGyn5jzq9ERpDFllQW9UQ+nzqGbDYx1ZvjZz9jwo/vAIauB3Gmgsato+
T12VV2JfQvr3BUJdPbGOq9y+ppxJcU35IL2zAltEmOWlt9B42I4+HZpbY1TOo4c2sSJadyb1coG3
QpmGOq0hEHD5M346Cird+F0hMfMTJKpWjfRnv5MIWSKkglkfcvS57AtBX4xpiH4TtxdZoMt70pNr
qG5i02E95/0+HU6W+hRbX7L0U8kHmOQ139GPo67JVGRM2znZ0KLTqeeMq9Xv6/HwH2nnseO4knbb
JyJAb6YylFdKSp8TIi2993z6f/EA93aWSpBwuic96KpToSCDYb7Ye+1EkeyEm5JQX9benF2MlKy1
70LAoLRlNsJLxNzReHOr25fet67uYu05UgqOCeRfTXPrUeXIneCgSaqZYKwUBDe999S7a7meu7WJ
sFyZdRFSkbe0CpfEkDFrcjFafGneS1A8qk03D1JlgbotEE6uQXlQd6aqsgsz9K2joUR307kWvzhW
txwIAsiWUX/q6j1G9rBYBAreh2PgmCuvZf4wnZmatRu9r2293xrc17OyTrT2tWSuSLhNwjuImWMi
fpc/BS4Uh+oQF8O4UGYGco0OSfNSK6nZTi1nWuRThaVui7rVjZYV98PxMvD1SX7wrCfXfc3jRViy
VeoXpmdnaD7VbJGxPFmCzUt2Bvw4XBh51jo0X2NuurUjFZconlvGMhOOhvJW5RgHKI90yGc046hU
mE72jfSqNjmv+w6SDNebiy66b+qISzy2mNu0jGeu+aAzsKXgTfH3qrpxnXWpHiztRRVRGWxlc8m3
qjqvvTHtNx6/UDFecFnTeLjRgIVQ38mkHqXNh2EhZJBsb9i5JHsa/ljtdKzF4HFxEXpTT7sXVRTj
q15Dh7XSkKKmGyd48FVbBnuLDaxxh7lDxaratdbMKrccvRhUVIV9qVoJbWYjJM7QXVjfkkixjUDE
plr4bfWpiOjQla0STbVmEgvPCpfltb4xxaMne0jPJ80T1EkOCRuZU2Fw6CJnoYtzky11yEFMYdIO
4rXmLPUcXCViq32R2vLovKYkiK4OgYOyi7lKbvibRNiLnHTc9ShMLbnDuzPYthPH1FE59SYKcNjM
sOzWoR7HjDvDnFDsleS9EOww/zayB1d90Vlk8IdyUtIxy2kbCR0VKuXxgjmKuFP49HAmOfMGuWVj
u/1cayhjxpueKhin/uK95z/VaTUIPxp5j/iKXSOaD3a4w6F3KbppW9NAn0A9SGOiy7pF1dFkH3Ov
Lu0KaZlw2AuK9supKWE1mxitoPPWjPnhW0tdy8nSTCaIMTpU/tKkfkjZ0UKsC8a9sLDgzDjquRX9
I3OI58te0+zg9gI1iANl1KI+WvWxafFEHJ2Gg9rWiA6S+528c5dUShwn9nLOs6cQN8/bXcDXHO1F
yRbyRc8hmGU+nHDPxHakQvdHOh6C1Lq9R5aI1BeZP/6Hj6pfBeWpUtKJ7ux89Ym/QpmHKxLrzsu/
gh4+b81hGuydZdiF9uYHBrdZX9hsDBaAYsAhh7IVKjlJKl8Ct6CuYkx6YWMkKOwWpcHRjo9df3WR
p1K9m7rhjl12hoDMMfdJriEdCSZ4RJQfT59K9xTzMVzAlgxmYfStwDgqKB/sKvGxTrZStReqL1n0
OBY78Abh0uc4Wxam+eQ3S6/FlcYdp5gvudTG9mCgePHwCKxYCoX6SVMWlOJwBBbD0l3H+WdqsVlQ
jU1uUaiLFxxYk+jekeOd0cubGGGiL/AvIhAuY+SSArbRbO6L+ryU8VRGknQndmiEifccYva+mNUo
XHPBuy8j+T42XkPz0eeYhVtkWvYqdZnc1vOjEOPccznBsEO2pcq4b8xxzFPmNHAwSjFuO43NlkG6
XFrN3OSpyraJwAVAx1GAyxdWBMO39q1FkfjIdtHaa/nS/HIZ/YrxTheGWcGpYfjq2Wz0h1pDIzMR
CwRFFn6CSX0glNGh4u4s5Y8MNe9Pd5el7yWFS7QNwVfjLzTpe7w8MYMQsgVz9/AuPLBs60zoX7ny
Pp7A8u4T2yA/SQtmdT/rpXnlPcbP3mP3pLBx3ktUumZ6UM26ZhpZKyGZ0C9DtJXxhTSojv1nHkPZ
czE0kb0llh5VeWYiiqxFqM7i7yKeBOwSVXlliYsqmzvF1qi5HWSHD3rr0WdTvhuXEuXIHwaenT5q
hwSlRIpk+RkDoK/e90gDOHbWP3xsSb1hr2+497G+rhJkptKj5R3C5qlidXallSkd82Dd1rbpnnRt
iz9TdibRu8snhtg1odrlfabwclimBBzJa8exKR/nxTzLvksEO+m6ofrkstxPs5SHM2/aXVrMfQ4l
KrZYzDrhSuNYjKovmVVMA13d4h0O8cWWyL8XLirJUS72zbzZ5S9WePQe/EfMsVRTNHeCtama1Kfm
BTGoOI0OcriR8Li2zjzzkE+xrhdbNohVM5dG95DFpfQEN5txL77km+wzx3rS3bkxR9xyk/L2Inel
crZmQibGMmNDfOrRVD1ba/Gt2jLFj0Yoc2LedXecJq33Wpjq9+5H1XUPIbKtwuIOUfgqs08HF1YS
PKowbTmQZiKSjLfsXq3nmEULbhTQBoIW3PuP6ZNOMcj2Tc5bEy5WsDGnPzJXKlTXEE8tkXGX3R7t
QYFy8kfeOryshcdT7ZE4zVSWeWlWbZnVlZnh86+/sN/UC86KthrgK0XujJ5xWqtwy6lxixsOAIl+
4IhdBqsI4QeO3rfubRDg6E2Seatg8phW/YwygddhplxThwjwVW1HA96hR2esY9qalEdDmoT3nbN0
95gNE+w0y4STEhv0g4JCrMQwOqdCCNHQWUbCQvB5mtg0puFL9jOIq8ZbDii6sM7705YCQiYuCUwK
hHqp5NSb073TPlW1fOcpuzz/iISDGdSvYvmYF8jz401TmYtE4o7EXIlGLjFPmhgzsUIxnqt2nuFh
bVDU64vrYId/KFTXwABnuCiVQrkSiuya5J1/wtj9FswOyBxnn/A5FvJduvJnz+3GWPW2RwXnFp5j
zKq61voZuyL2ytRqRjyHufiomf2X3j3X48MRldXrMDfnwRFjnLE17pw9J3ssfTd+wEUYk0VgB2Ed
iqorZ+1T17FU1cUTIFepOokE4a7UoIin9SjFV4WNZ+njLTrRVNcf++V2QSKaY4iHYp6RLiIziHXd
jNnJZHwgsc4JLPRwJxYKlX5XxxcW1JGM6mR5vd2LOB7rP+2e8S7cISjVzqXdtoi3ozjf4wt232X9
f+3gGezC6cWuCtl1TZNY28tKtraK/LvnwgCtyqIerHstVW68y0t9I9JUGcMaSCw6ZxoJUWhpnRqg
6m03Q+/hbJjHHCVr6un//iFqomkSigbOQzXOuNFV1rap1NGQmnHKjzkPZuhFA6whNwBrl0aJBhiP
TGdTRzZ7PjpVB61MzkMUGrx60a4TcJ1zsjFU26dg1hU3JoNLlBcNUhOJWYoqacbZS+tqpfCkkpO0
S0VSdyzbDTDEW+2Nbl1sRtEVSZWJl4MX+ycTym00qw0dShuStQpRYCQ5UvBbX/atRs6INUlmKOT6
0kjvYJAOTM1EAcZQiBykONfHw8WmTNEyJTJsUBCejYfEy6l5yGk5zfDyB6XtVZ+p6dv/TSOGSTyT
JJqUgP98aGHVy0Ma0gj+3UkbrYTRvOz48/+tlbP5ITZVPI0D8wMBZNT3Uh0QS4XeMonc/MZTk/7+
XgkGNk0mWJMYZyKa/uxRV6QGOWBwqYMtR5qTtnSX3P0s4IE4S/U+XnF3CvJiwXHk3/bxz3bPhl8d
yoooj1jf1N1JAibCLdev15u41bWzwVfEqm6W2oDPFWVo52xMrhBVrvMpNFxv6O+h92dfzkZFHlaG
l40NFcFjz9WBrDzJ7df1NsYf++ca/WcbZ2PCijyjdTOeV9RRsRAB0j1fb+BSJwwRN6OqwxtVzfMX
MqRqWER0os4/hzxdVuKbpcn/emTL1u9Gzl5JDvXQ6zRGWx3dlwhgJPU1VG/Mn9LlnliaLsKR10hn
+HNIq74U+/2AdR/aGCXh2V258I05b2We7ZCnDlwPT9TTrYXvYqsy6W1kEJI4dg4aLQo3N1KD59eg
A1YQ0GtFdnKk+nT9NV0a1MavZs6+VzjysdCP48Bhh+sjHlLLV3SLYXArQmNcZs4H3O+GzsaDOiS6
V44NEQYy7TjI9p0CO4fAwyaLUNxgKLnes1sP8Gxs9ITtBbHIA3SsuVyj1H5S8/vrTdx6eGcjQ5CN
lGuDf6AO0ckt61Ukhs9D5sw9Pb1BrZQufbC/n9/ZB2vqHWnrEW0p9zN1HdnGi2LNnHtu26b9Kt36
NriF6727+AAVUTLYpegM/rPedV7hO4Y1jvu8Wnl1uSii4KNEmXa9GeniyPjVzlnP0kHiqkVgZEBY
OpnTdt5spI2+4nJ2yUXBlPukmchZRb4x8i8+UMUQxy0Y0lblbIEPFD/2VAnmTlkaD3jV37mVuzF1
/L3VY3r61cTZxyVpqZkXEU3Ug/ZSUCRAKbHrBmGRdyCaqvilCqqHG0/z78PXn22efWeKK5lDIiqM
E929Q6JFHaWcJyiCvKZfugl6LjWytVadZcmtFJG/n6giGqJmWQorv/zXTlP2NamjedYUy1jkigkJ
qdpd796lMakZJk1A1jdMfRxLv0DWGi7WpjARH6nYRLnU7KwtZ/HrbVwckL8bGV/rr0aUPOzKJqER
Q552m3wtnRDOz3Xc0ZPhWK+adWxHi+5V+nJu8E4v9s7k8UkkBrA+n/WOe1M2ZwHvrsenhlCKamtb
z2OpvTEuL7Xze1yOL/JXB8s0aaMhpx0BKSawvkmC9NgLbkxZF2fHX6N//BW/WmkF+Fy6SSuN/Im2
vsK25HqvQvl6/XXd6szZ9BFrAeIffRzw6NDaraMgaPq43sTfA5tvSlMJD1HECwUFJUgyK6qAdtXy
TpTgr31e//cvbzF+NXD2QvrBNKR4bAC+yQvSfOUj4J5076+rZ31VHbOTzt7mW5jdaPbiXGFIqmhK
LC1/JUb4rlEaiDcgSJvtvHv218VPGQGdwVlD1fe9T298WeP4/WsP8Ku9sw9LbNW6CTLay2FtSZ8d
l4Vt/1yEh0KWbqz+lwYfpzfOokTRmtp5aGafx1koFky9g77stVc1wU2KnhUPx/VneGn0/W7nrEuZ
pvR9mNJOpX62CswXbHHxfzHp/W5jxG3++pBiVx0ixaMNU4htT87XaV8vY8u1/6eunGd1pQhbtcGl
mbh7FEJIjtIuQ8x5vZGL70XSySo0FVlj4/lnX9qiSoTBQFDkJtg4IwwdlH1VLij+falA5uz+n4bO
XoyRt63jjUkhKQYClOAqIDic39d7c/Ht/2rk7M0MsaS4nTY2UpJFrO4sGEJd9t+cbX91xRg/41/v
3yrVMHbGnYrq1zC8otKYln7Rn9S21KfXOzT+4PMv1FQ4sRGnjYRFP+tQHqCASXWWPt0Ln6zMOPWd
+BBjcVVN6sW5O2ut+L6UbsWSXxwV5ImgYVUtoqrP9mKyNcSu16I6UMCUhCFsjXRaVksET9e7d/F9
cYjTFapvMoWIP5+km0qFqujI1EIJAziXZRbi6ay/sbxe7A2ZtuTjECwMIv3PVnyDc1Q28BDr5t2X
lyMiSkkXFp7S/6I3v9oZf8evcRENlSH2uOKmer11q1dD2pndx/Um/onq+GtAMBpIjdd07kHPvtdC
9lujz3hi7Y4Ly2QqPaNAXPq7Yh09IqHnqnjlHuA9fVv1MvwQ7BvNjy/+WvNnX7FSeiXOYJqHNLoH
r8EpMfmINsLCn5VL71Z9++8XR5FIIqlXNskt0c7LcXIsSFHlUwNOJW69ETqMnlI8hNc79fcgpBVF
MgnH5rGSW/nna5MjVkF1rKJrAe6fu9JcCjiDrrfxT7n1zweniARpqeNmXJet8wiWvpWGLm644wZf
MPHnMv9bLgCQ7IE52uANYN4oMOGRe3hrg+sgxKUbf5Zvrv+MvzdO/AqinckKHo8G8tmXYFhm2Wc1
/3bcP2CBr93X/+3fP/sCulBkoUfmPk3SB0XfteaN4f/PD/zrMf7qwNnw1xvRrISQDojHaovIZIVQ
aQG0YQHxbVnb7sKbZvNwkUy4w52BPlyJC3Ou7m6dVS9sEDlTySSJiczJonG+nVH7wWnFzqSI/1R8
6nM8RsOdvnAnwrcxT5bBs7aT1v2NCGZpPCqed/53o2cfn69ZHQwAGq0++2kGan9YFlt/guHWFt6K
fb+8/jIvfRe/mzubnCOh9VWxpTmEnKX0YyZPujS/3sSt53i+x6kzWc7LgTaespW5MybxUZhI4sTZ
cnPu31c7aXe83uKNTv0VKCX6StyODebBMtBWigg648Zyc6mJ38fus9ekurUsWB3HbjNtF4lSrkii
WaIEufEtX5oc+YpxGZgG8UfaWWHBUKKqSsfko85pP5SqJWKtVNtDy65xagIlurETGb+s88FnqCha
TUM3Sao9Gw1uW6lda7HpCYS33t9VbbFQJXByG9PNboyKiz37T1PK2f7KyTWxx3HDAwz7ZaNle43j
8CCgnfPiW0lc48v4q1uaOgZbU8X460MuULcrybjB6rVm3YrlsvMYf33WPMA8O9V4DINUfr4+Bi+O
es6v/7/RsxFSinlexCKraFTLCK1Bher1Zw2+QnIhELi+3RdYqFO4T3pa7g30OoNRrhwkKQJVxSx0
T9d/0MUR++v3nL1bbta8VIn5PVUt2E5d7MsYkUV9q98XhxCLj84NHhvL871Lr+uCq7V8GKm40yt1
IkERrs2v0sBpFPw3Y8gYN7CUbjgRnC3qTqd4AQdsDk9iAek9eKnIQjGDCkBVduPYPj6dv4bQr6Zk
/vzXtq/1TKN1apqqC38eB9DSy5c4mqHB0dVtJnwOw8v113VpFTd+NXj25Rd13FtWznP0LW+pRcDS
Autf14rYH/xqYvwJv/okya5l+g6fRVxilICjXgkvAdqRAMfn9c5c/Nh/tTSOzV8t9a5c1nrB0wsQ
BrK+wXlvYOhLUHJv3ePdamr8819N6UGXqsl4DrDyo6IuTQmGqPqkoV6/3qXL7wfJgozfx0Km+Wc7
RidSWhIJAhPQ0weCs9Mi/cZe4OIXy2z1/5o4ez85H5hmjPlmWRWKIK9SaW6JyPuiUDVm13tzq6mz
F0R5yOvqmt604aqEoxd4LyqJStcbufzIyDY2NZEa5PnnqnXJYDkCQ7ovLdjSeIvU+MZ6eXH2MSUu
DLkKH3f6f74VOQvjOjZ4ZLr3XegnJX82QC3GrJvFzeSvS6sKFSLRkGWSvwhe+bOtRBl0U/M4uHiI
npN6XYgzB4YEBNW+eSnUf12mVqgYck4XJUs2DfFs+k7UGsNmwgEmdSVt2RSufGf5qruJ3JvXGZfe
k6kRQKyRtCUa+tm0OmhRPhgFgg+lRvYr+7uOKej6ULgw3mAS0RF5FG79VZFy9Va0/GB0GJh7mTvk
NAc6Eob29VYuvCEKAhz8kBdxc3FeE8Bv55PoxBuqVTBPhognt4LjK+IJTKWJR/pDrkaP19tUJfPv
Cq8iiZahWyonMF07v0UOUjPutRApXEG6SHXw63LrV91c9tZ18qXFuxasAoe0CbzUuZVDjESQl3fO
NJZWAybwPPQniLBNcm9MwGS5DGVhXgkLOX8UEVKON+7Rp5mjXC9JlJBnlfVVEA4QQ3WLkt4upXhT
UpNXhucC9jZcVRO9udzQYQwAxlIKNl3+quf3IwhaSAbb5zw6kJJR5I9qaVfVq9M9VJY1E5NDbWy8
+NVpy4lqvDYSSQuEUJCk60PERIguWtMWuZHFLq4QERtKTwpKp3KflNhErIMQPGAC74dd3lILnvcO
WVTeooN/mKoL8AdYmckpeOqtp8Sbi+Gu6m29RIEfzwsTs5hEUEoP2ZRkT1ADzruFAaHUCUXAN1Cl
y95AFf5Vhi8tqmbPXeX9HO5MD4Okd0ikgDmQP1vqtsFFU2J3a5K7TrwXlKWJJDTRd4515yI5zYZD
M+qkfeJSEjR8y0HaKukydY9aAwn5YMY02CKXrH9i5Zi066qZesJS0+agLCfqd9ltA2E6ON+NeSKZ
olOnHRAuzYL8vFWFby/CTAnRMgRfX2Nrn2WAZ4al0r2QBRKAkQXNX3t3Q2ybhi0rm3YYpuwmsnqt
j6CwamVQwOKB+MQGeAAYF413wrsKuA/SKTxfqbMVJje0iJNG+lbKpexsdffZTA7WCIctl6rboouH
mCetcyRIo2tSxRuOQlZ8D50frDUytnToOpVFONMhw2udJ3dWtW9j27D8eYKBsZInevk+WBBDUFED
rNJMTuI5l5wAg2L8NXguk084LAKUDBhrmKJDEehL9wSaXTfuNXzA9S4qPsZcF2bIrjn00kxLZ+Gr
G8BcAFIAcQIvGCbNFnvGvf/VZ/iO2wMyZNd8C3BbIoPHID2JsmOCQcycDu0CrnGeI1FM7DJedM1x
pEpJ70YwHYqZjkeDAvdoQgXcqprkPdT3eXWKsy2joIq2bfbU8CzAAXEeIlVF3vJtuT2mafw9yTy0
bFnF8mJ7cPlC6w5/d0iG+LAraLXtVqAAW8wqb6W+dITVYPIucTwQDyHApamtaSFvg+bBSfGyQWK5
M5/C/uS3RN6su6aZNI8+PHxlqUqP3DJAe4FYkGHZEfdCAaSOqAB/n7NBsvBEQXtuj4L6AQVYN5xZ
1K5K8TEayV1zKYZTcRKsXdKufOUO11rbvahwRkoD95I+iwTcAJ9V+CHrD0GJD/w5RMZvpbNAQA+u
nsArjy4X06f8mypTszuUEVJypoNUfVa9fVPV0/G+NzLWkQ7ClvyFLn2KfQoFH4a8z50HHxmW2UxI
4cmKHuckXD6o8VlxHKV1EDs7ILWAD+tuDpZVNcCx3mVRypqF3Lv5VAw4NOGx46npk156H8p1VEJ5
jRdiv+bGdtYXH018krCAMEMipBQBSAnyvJaJQKf/aOr18fEJHWjgE3ZxQjJMHepNDBuZ/TJn14WH
zcYH5RzOux7HPpPdshs+hPq+7OpNxa4qXRe4nco7J/6OsLhjlbU8grNmEhfPibHmpMjksihgIYAy
EcAK6pCjg+fU/UmlmQEkiSgHKZx1jF/gtfFRQdieibbIhYSg8GWqaAyHZUB4TDHYdcDPK2JAnO0k
lx6hgWcaxkNhYWXvOhZLoKGu7UTfnQym9IRSv/FexWZThk99dNJkLPMnr5wJBU/wKHvyVABJZwY4
u7ZiNO/7E8zBwFnjH4DNbEI4TEvbLA99f0zVu4x2M2/Z1bB9nE8CWOP2LQ4PbrIxmyddeFTrH53H
2zyK2VLBb0SVDxqT/toygyTKfVx/NRXqe3x6iUWm1oJrEII1IiwX7inr1TlFQVsX8NuHj15wV8om
YUr3qf8u6MXKI8cjeBaSRw2KUc1+wp1V1bS0iPaYadYXPyYNf8Js4SGxgSUlgg0Uy1mQAQnJHxMf
Rl2x8Cw+zpNcnBoe+oDhbaWUr7o7tfAQZraAjyGkaxVBTc2DFNg6mc2JZke4nItwEzB+falbSv5r
qm+8hssO0U67T/wmKmD/sMFX52Bk+Ymtoz7OR3i+43AmIR8fV4mqamdApnqlg0Rq4QEysTQNCzlT
FgE+f4rCcwFsymCaOF4IfZFh9D6B3QnTeSVNdWMRgilK7vPyo4ihRUFTRm/q5OBJ3AAzydsQwhub
6ykDcS35AM6iD6HadeRFYBOS+dUzOQWgj9/L5KDrzNp03qsbiJdxi9sHclRWTWtjBswKEmHkbxQc
JZkzK+G+YnVusS9ltTbR20+Y6/xIvGy4TPoP0VxILV5HVyGq3mGN0/mt2cbIFrpVkx+FMRo3nnYs
+kMs7/Imnsj5ZsQRGuq7LLeAYY2Nz6tQP2QeUm8BbhEJ5MG6qu3Z30+U8KQPL5aWjF4zwdwFyVtv
uvZAyQ+PdFXjAeNIKK8lgjxEeIENWKA2r/lUiSBjIhVOSfImK89huxlZDNEyCCEgNU9Fy6I2vMpV
bKfMpEIDeE6PAF2xQrgAHXvUlcaSuzaSgZhuvRgUDKtmTe5AXa0BO65b/DSRBfh9FhOeEYUflX6H
rS6tSdyBKTpT0lOQPjghLCn4kI9S/NInG4MjxPjyTOhhXmYth6QcqeuhyifRH0R2Q1qC+8XFByMT
yOfviZnRwm5lOrvEPOipbkNTBegw1/JtzvTC/oj5PnG0WUqsTebvsw7/dlLaIuGLUWXSpyeiLRFM
YTFXJqkszTN2XCAqe+fVYDck4qUm908qFwrhe+wZVZzjsZutNeOtau8jiMek+1BVCpkGA3Mha7ug
fXZcrst9bARzGe17XWWzClAouA8VMobnkwjpPcrOPsHEE7ENrBO83vp2aF+HmiK8jHPsET2JPHw5
oTjNiE7oCcRLkxf4iH0HZ7sfmWQaS69rVHYa7oYaczZJOF6wzbi/6kD3psWkco6a9kbGCWB8AOGV
6a0oCLJO7BTcVZnw4NU/WXuIm1U3LDt1o8jqfgCYWSSwt/1sro18c/io67r67njAoHIaPGhH9MiY
HOvtIGGCrqF+bh3sfjpA1H0Lqg8AqdJbADcI/cHwGedPJv6zoNkbLK6hDpUV4xpIRQjLbGgJgasf
nXitRj+aBsyC7bf/NUCskNxHlWlJUb8oO41Th5eo8JMHmIsPUt9MTZyhLmSnDa4+tz46oWpr8CTj
Cv7USROcRYvDNEyYQgkODj69YqdbryBX7moeVISHXbBrvhQBHNPozxdIom1KiOQ+WRWezRU/jqxj
AGTVB9lJStVUaAX8BdtW+wrlR6l8tKxnyTyETjcTATN0409OFvC12mKld19F300coFJEVXgKzl9c
zMxH0GUKcV8o1cxwqZMKB6X66Zk7in7TxuTMcZOfCvNAcuYxDIDe/8yMhSg+yGx7qmwStd6y558Z
RnAU34GhlTOxIPzjIQ+aheIf1HrtN+3UHemVLJW0JkI7U4Ktr6xEf83faKVVmoUguyQYkKxs8p2M
Tsp1PZbIdSA/ag78QDs1plqbzmSmaa5uJgJlJaCa43SS5LukIfRQWqp4g3XrxcoJg5Becj9lHwJb
KU/eiG1QrecayoLEXs2tDgHUl8b6CvVNIMPIkJ8CHPUZ+/AmslV2KDEI1sF/cOAVZq9Nod7L3gJg
nzocPekdZoAfE6mHxQ6jE7tM9pNwUzlsWda8U/GJ58+i96aU90SdEHwu57ZCgBZMOB0nIQl5WYJ1
/uBwljA5bAu5xbcWzP454hBhhGyQyKuRGQ/sqXvzKkDZ7WvgLJ3oQRVfLZyOKWlcbOLa6rWH2tfF
5qrRtqnwJQ39Qit/+oCNGI673Pv2Q86KCEAyCNIen25JzqBQ5OtObHcZoUh69CHxOYAfC9onPQTS
z9kOLFKJLMocAm5mATxgPi/bJUGEsjBrXOBu+nfmJkvfY/5xC4BRrJ1gFh2JjwP7vdxz1e9twmaH
IBK0A/TUkhQV2MFoVQhP85Y+0bDYxdamh2oSymUI/A8ofWzhpcYLKRDlIGNAbN0fGMQh2zPWRq3W
ZqASQunY4vnKgi3EBzPDvQqqIyqFO9GRbJmEdC17z5pntbi3BmDyXCyzxbCkfaY6kxiDsekTOyjb
ZnEyMH667V3K6cfHo+Ek2Wwwjm7P04d4bhXqrFU16J7g+hQWMwCOpj/z85B0R6yY4SfOP4zzp56D
MhxIotPWBbsth+nEKDhbHirswAPojeiYw66Q4Oglyx6cZlBOHF53TpiWgaYd+vHEkF8r4adjIvf5
z32YgHG5bcSZlTwZXMSb7bGBfaiqwczhaK9CYDPFF4Q3QIgRJCQ+ga1YjzmhkuQhWvXOt8YQXG9X
6fJHl8HDGD4s7h2SlkQvovRaDq0ZwKiW5bzIwYxrJ2A8Pq9Jpw9Lq3jWSgPUG+GR5dwj1c8I8PaT
OuIHeFkCqJCqZfd8BZj1Sza3gj9vyhH3R4KuHYNn6GHclqktgnVXEp+SCAeReLBNC7z00K2ASoBS
xsKrEfzorSM/BmWpT5XeNso7HQyfx9RVyc0iYFNQj+BvSXqAvjQVCGoaX9VQ/lMtCOIPx+FOJSvt
CMhyi7+LC6XHMEleMoFEJOehy4hOSgAFE0cbDva4rRXVWQTuv3Ie4nCpQMpUsRy78HEk5pcGEFDm
idpU66VPRTDtpAHBr0JHLMo3r22+okBYVgIxtnLg2K313ET1Iht2SUXiovTMb58L+UCiTc+m/liN
e+uKoAU2zkWxgdayK+p2bdb9u1bqeJkBDvguG2hGCkuNLWk/qtxMW5WDvfwlcNMHMz9STrEx1WHc
qsiR/LgmzpkdP68z8GpQy5+KdoiAWpCuoPWQwhPv2RQ43IHzKqQvDxq1k3BiyBDKW3qUz/x03BgF
C6OcV/3L0B8GCBrl2Dvzwc8AMPbszh8c/VgUO1GGwnnn1A9kRRsVsADAeiZSFFyv8ySLZ7Xxnhk/
ekhuWxNM4b00ht257h2ltmla1ROVKUyHMBA0yZsyljAIdWuK4l4Fa+tBHY86/76An51o0joG8Nwb
5kvH+5bJnxBIJLJ4gEn7LFkPAEod61tNFrHRPTWOBHrbtpxk74uk1JpTZ4Q+AhVOWOIdQICwliRQ
te4jp4REeEmbRyfhfMZx0GAtSLyDJLE/R+YC4g4SCd5VvmJLfG5Y2AnAszxtKUFDCrtHzZW2Mpoz
13w2jJr7VwJMpJZFj2mS7U7GwqmBuQsaQjMD/UO2vK8cTk1XSWRqc4KtkPVnyLh66yMcHkCSBfqX
4NR2RdmNxzmLK9gFQnOE96so6MWVr17YxzqZJeRXDTlTAWFDAGPKbGRhWwN25gYICmEoA4fQrAEP
W4uknKazPAE505X6c+GqdknHNSe5E7jehWpPHC7fMmwyYy5yUgwJZROliv2FLvL/svV8LQMrgo/Q
E8lcdj8u8jS+eBBxZskDC/2eH0kxS2ITJgVMfLkOfNwY4M+6XyE8jFkyoq50DI/FeLekkDYkPvsW
FRWjgQlZIasF+kKWttC/6yo3WygGKTDmakhEI5WNzE/Qy1iIOpWauLwcKmEtWuA+ePSBz/JgyQRW
OaHJLrE91i1xUaJ278aCAUaO2mk8RkAzCCqRqIvE59CUj5VMiHq67MZTPXeduZsXd2bN8NXF3nio
c66DO5jfalEt1YaVRVS/69BbVIkKXtwg/Ko3/G9tKL/QLxF25qwyYvc0DkV6GhLZxkSXFrB3rcGW
ODoXrQEmqp/HVhBN/o+0M2luG+my6C9CRGIGtiQ4DxKpidYGIcsW5nlK4Nf3wbfocqkVVnT3plYu
gSSAzHz33XdP08cPTaIcCr8PNgxlLWI/XTmkP8YjkcciKZJjMk2khCjhPhkz/blo1F0riX6IUBg6
jcdQDcXFKULABp2+DMLxg09OJn8BiL13jhy83jun2foiemxc5Wza5LUUE9+RzVqSozLp6tWMC7JJ
hxMR/msFWaDiSDw0MJ7jibB+xv4HOa+z+Ys7TtrCtcxDqQgvsssLU3GrHEZ62hNMAkNcJSdu6Uqm
gmW7HHpn1RYaMT/BSjErypEg9QJ9vLOhQYecnoKQVAm/rj0tBAMWD/qNHMzd0BPCq2pID4D2lI7D
yGiHl8lX9sZkEG4S3/uBdmPFPtVxsBe1WFdgJwcQrIUKcGDU70pFSoLnEJr7vMbR7I+PmpYSLBZv
p37y2ik+dXN+LGJ4KqjieX0IvvPPqdm8CHgbuWrfOXpjkVUdr/wAFdctAZ1HaDLJRiB8qYnx2031
W97lUJub6h4Exn3Vxz974vylHKdVDqYetc2LSnmkHbMZbX8zynI3xdZb30PhrurkSv4NUjbMOcNE
d9D454rd7yOOzf6Mr+N/0a3qlpEvyNgBrKjQRD5oh61WTFSoNUm2rvta9xyBjaE+E868tPzYRnPW
DTTd6A7fZQPFLIWe4VDHscmUztZwi00oqj3DtHO0QzyBZ5pf95nTXQSrEI2K+iFqVk7M490WFBjE
6AM5qrxc+C9DSoQRU+WCn5V0IdvOfXqoyOGzm7toAfPSY1jqcedFqXGqI/5IU3SXNC/uhaVDeMiT
VW/BrunU58IQDL3Qs4jtdmURN+cEqJIBXnfR9C+NWpItYee/Wd2PgujVdTZpkEA5HOjGexPCCScu
RWkBYkfWwTLCqzbBlmWrcIkm0lMQKSG5QGJgx7HFLqmqa2KUL60AiVNGh65Lz1kt7zqs77ZST6Q8
Qlkd3XwlGCPVesfrqmDTqgNSMaERMZuExQHIdVhFp676LQzkFbUqnNeqYjDdd1j1DVashYbGbvju
LzuSDxpygUxAGCbxhch7BApjerAG0CQ+8WOJw2sVjWetiZ8Cstz0vt3bmnNUfe0uqimulFGe7Rap
KZujwY36GASkd9hKSAKwaNbFOO4m2KdpZr8VNIC7NH7ya+0w5DYmRv9B6aJbWHB44nyKrWdbSUJH
AAKa9rAph3zVFdlDyYkuU5VNO3UXh6S3IWKHU20SVLrssQzSi9oSN2LA+B3zm52Ut8FkO7Tt/rdV
N9XCcqjinHbbuspjTexnV5h7PcZdVSNqN7CNA05PPSFBUnBM8+vHsh33Y1w/KM2vcJpWdWhsCaTd
tpP9bENY0ofxkHfpW6g5z0bOelgXW6Er634C4wzDaqkqJtMxYQnZ0HyJA/WcGu7WaXi9J1IaZyK3
QAo2OYMY7IlJYnxoGi2gMjgoDQJJ2+a3BhiNUkc30tEu0iUTiUReDuNjs22SmjjGhPVTCp0wncxe
53b0MKBj+MpIHqqimTy5AMsHGa9hiZwaCUMjqtu97owXgn+HU8fbP7U6JWKFn0cCr4hK68kJ+22V
Ohzv3V994J76cLzJkD5axstdau6H73e/LANEGDAC4HD9Wlb+E5XSNkhwQoiIEHvnUaT9Sxkqq75k
RSGlbVIICOvqdcXIcC+Tu8moF/3YHXw9uBSpSWJzc+qhN1eqH/MHzDfLN+7HKWNcFmq276NbRofC
Gl8IJ1lkFEVuki1TO3qu62aGL1aXMi6J8Yw3eqyyDuTnqUp+Epy0qe0WhiIJN4QyrMM82RQEH7sN
aeNDuGpnhgsiN1qA0bx09a8c+FWsk1PUaUsdSqQSmQctikhnLe5UtpNxiuB5JTfMTY+kg0DyUcU2
leAroRWFJDj7JMrlOdoJfe7F0EUnsiU/Ri2kq9EDXs0aVHY3Hu4L6VvoV9QbQd9AD7O0pd/bT5Q/
HtEPnA56Hp5uutUkU4NShM5iI8HbpJ+QOr5XS/8j7ENQMHPvuXuwBKTdAVGbFXwPY+kyyeLi2oVP
CJJ5UEzod1JWV6NNr1UX/FQmIGCdbz5ptelRKm5djcR3G7aOMqrhpkzre8sfqd0K31zwpO3bJJgn
SB603j5nHVNGqqxZbQQ/iNn8CibtJa5Ckhnzu1FqL1FsXGW9dyuorkG/NSJ6Okwra3C+qTc5CWSE
7SaUa6XJlxq7bi9Z1/1oupSJf1HzkuzVnrUiuzelvxGqsutFh5gXAC5KAGhqICQyeDsajNmSaPkm
OrQgjIMGahUyvVGJl7EnAFsL/Us3AYYtsCdTuqCj3ldThFhqbYPahVSlvQ/waqxQ34egHhRWg46Z
UuxsHLMc3z+3SJm135EPWax8LT3UocIOZj8pjvGqsI0tXBIKyc3bNIO9lVLd+Gp5aFXa16W9w63n
GT1jN6O6HMHClGO+U2kCN2l4TQPCnmVJFviYbxPbXqlk+owEs1uNtTHa6NgXsWf1GbF+2a6UIJtc
lXWeUSyCluWPicGnqHUewlacG015m1Jid2PC1iIHRIVAxyqHlNNQe3RD49JOVKyE+YYVgT08sOcm
IuNK9+N728yeIiXwklJdGRZkZy0YTlEDQYw/1uXJfRzj0rCcVU/moyOpyTWS/ipO/z6jqGOULDGP
vrVqdSgK9ydJMmgg1s8g+dX0/UNVV6tOGQjMDve+oCPRxZsQOa1XLfymoIxFfJGxWNfEtyuNs8kY
2wCSup9AenbReNCEQp8CGHyrnbPB8iTgNz3oj1pCsmFc9D/DmiB4u3ouekzotUVOqo/rq4cUTSYq
ZjCVDhGErXXkh+i/w1ozi5WmtHdFkN2HdPoDhHM6KNu6tR7Sbq7CiYsLINOjaqI67ybY7aPB+EUT
b/LYWE9+cep6hexRyytd1iKjHRckJjZweUwvS91nXW32OcV2HYPgszM6nMGxMdFiSzE+mlm/aloC
S7vy1UqJGTdEdZIkj81MQ53Y6KYcPMXNvTANb1RoVznhfid7lZiCU5Z0J91ncMEllDyJXmKLh2xw
fpMI+2rliAGKPItcfWq17Bg5tidU/ZBa0baTBdSGTEG4Hc4O4oCi4jXXaYokv/K83mQTVVsZ7ctR
obQkjJTUZiLSowtJLSPwq2SdEMAdFOVHQ3DPaGuk6tp26aHHUr1EEzp39FKl0Z0pwaA6+UM54rZR
3aVwU1BCAyspfX96g1bhXrOZYhk15cFwJA15mV/tDuVDtTAx0EnrqhI0R1EzpGadS4XyTrr6Yurd
B1fh/BDa97HhjEv+1bUUxiYguJVx1HVlssIn2BMm65ceYfyrlItr9BcjrT7IzKPWU9bSclk+C3IJ
HQq5qmcNLpdJUh98n4oQTd/XJSp3+qMfM0QqZZnYw8XR6FtNwaUUzkpBuLDYJhsAbJRv9EH7/D4K
fDz0kHADUuXaWoNK3eP0KCr/lgT5Le0oEvlk4OsThfgw86HLiW61bBpwdpXuh9J8jHtFvatIeYuV
mPM9WULoOfN5N1TOU9N4XSp3MzZncn6gPXhkNS1Uc9w1au6NwvIQN4G4ov5ZD6OmPTfF+JRq2cEp
gzXOpKWBHyeQ2Sqry5dItYmFBwyHWcEGfD1aaJ+D7uVBtq5pWY0C/YeDbD7BuiMYPDKy/UisfeQ2
4M+cU5rxtoW0XXuJTkSifrcnAmJRuq9sZUtbj7ddQkxZtu+xoPR2du3N6oxzxMv9XQjZzQVL2vUP
PiwlTtAw2sW+zSpCVuuFlfy2iJq2DBjBwaPPzhjXj01UrFv3MWEpbiCmWq3NeZLWDUuV1Y0rLYHl
MTxGSXxvUmlgLCNurgGfpa1t1gWDlPCQvE8Hr0hHgveIrFtxGmVYjO5qexX0NqY6QN+x54IXwRKN
HD0g7KKNMyvCNsLgbLgj9lUlhFtBTia4j3/NX1oo2msTSK8juZaflz9qeD1F7UBQnysVTzLtxCPc
pDdsRpnzoyCdFjtSSSOTBhAzNL/r0SaGMALvBFE2fO8DFDu8TGz6siKGnJ02/hlIVLLKXw4xh+gZ
dolQaOXpBr/rIiXavzY/3IbCph4JnmNFpMPFqub1Lh6OFq+VC6i9f639dzd4Ujlnhulj0UXrmC3I
tXpWOHNR0kCc+nCv1s7DHFqlUDVPFV8AfmOAHtiH/rGGiuAXLwEvSgbqrAwvEq9BpNZbiwn6gigT
guaJlCSJxIuwFTsxPHD9ozTTA5nVXjl2Tw6YnRb8do+8jl+lSg5tjhOmIdhVzVfUIuwJpJP3KX4K
sWefQfMOoPrMqXcPuEaR0jtvMiJisUkLLHCIId0ClkADymgodsdRHIb652SCpnb2YaqtDMH2Sdhk
11TQdenHj/eJ+PCrldUj4MWS/HK+uaZudFMis2aLMBq4fT4IE41l7V0zbja/XYoyZTWHIUHTNJ3t
VNpeDu0tdg8tzpaAfCeTbohv7GP3nVPrIrSfjByLeJWiRu1GiTIfErfvEA4NGzUPHtsJJ8sL7V7C
y58DzF8QV2k7DVureXGwpdXjqaNpi16KtE3nOdyYnHisjEx7zk11Te+qrRba+D7hELICWHwTY51x
sA6mF7+4BjT8W/vVKV6b/tYlysIxX2v7QSUgs2CSUDEwfU/0CCiHuuEUuMk9URLLEq6sjz1qHMjZ
LB9celBlFy+hQy2CguhTIVEiwtucg23QyjMA/hJByE0p8FwX1H7odkPIv86wx1ukZjr21UaUc5Cv
6kR6KZ4oe9pA3F35iVxKu2eZuBYu3pIpveqkyUdA6fAIqfxuPcCYlkfRUK+ZeoH+A0oKUEtI5w24
qelu4+lOhziU8khS2lihQSFUpeekVQs2OuOhC/RtLFCqAu2YckyPazAT2rQO+xsLL37FePjpACWX
tCkiO3ko87jyBhJymQ7ZpjQzKcPkIgEGPg3FzwhZ3wrtfqNoN1EUr0TP0JH125cgrX9lpGY7SJ/h
WKpkhgbPgjXS8MnD7YDMkayHD0CQvoPoS3zfMgC/LYTGOY6zNE63BinUD0+TWm5zTFlAq/nTyq6a
ONPO8DwmmQKESDehKiY4Cy9MdVZ9KtZoxPHgPJQJ+7CtnqsSW8E4krHLwpWH5O+2+izuHDIadRo+
F5RpEHfVSlCFjoGAwpTsE2lB6EmV31ksnq32RTTDqg148CJKM4nRs1Kq+xEQMdbRo57TwOffV72/
YmrnmkywapCzBUMnKDBrd0IFSrPtoBD9im3FwDmWFt2LY7i/E+CkQ2sfipKQ4dJ3LDrG1Upy/nbl
hFKWrUfWad+I3vI67JgMGn5Xau2lAfnN6QB/vZdI+6NHMu9FoL8GhNUGtZ0urbK/SPheUo9+S0SF
mpSjLM7WnQGHgdc5AP5bJG/MoB5hL6wVwhMLsNS+m+yUDt2l9XFiJiYgQwfBDzRCr5FWbpzLIn6v
ZLlVcJCT98t7gDescAmJsHmfUsJ6Hc9vEPJqZYC/wcoL1VwbxoKtkUN8JvA+PdagZtuQosCumREj
5bwX7taHuTz2Ok2Q5iEfMVCV7bM+qWskkr2VPOdsE0ECnAnNSgz1fWmxrOcFuZ+lerV735tokVq5
WKJdAnKIfvgu6TrlQAtB8TIH00LUE04bL5q62AlHrmRMEUkLVwl9r2u0leK0xPY21ok0pevY1Id6
Yh6864Gko9ySpVQwtGqXlCwxziwJeDZy96PNJlc4Jx9RGyLhNnIz6rF82wbIczRw8CUeWouZHyOG
U1N5mqFsVTKs4wz7l0+or8GC2AW7nh+ola1nsEHmubXOYNbwN/hQ6Z3V+Jj8SkjNVec8KKxPY441
zuYImhucRSs8aAqUrIodG1IwBOrmUSTOe6v0m0LNX4wsOQ0ppMwMOrkSHcc4f8pqFRxHsYrx7Tlt
CA+aN4fxkIGC2tfmEqmgIQo5xABOQS+W84rckre39CHHdi1Qx6FpVxlHUoJ67kc9uoQdQfkm36Qh
fDmmCM47nqj2EGgKG1VwCDnaknUNulfTNg0rXVV9EHcDFz4/F1O766CVZw6FDrWG4NlpJ38fdPG2
YT8NQGAPU7j2rWFDz2Yl2BQxtjwhay4EJocEv29Dg8m2iMCy3WeFdFBPD5AzNE7lpOPm2iWL210h
ieLt8p9WnX0oyM6I4PGlDoHPoMcFGS4sGrmD354MwoZ913xKw2bNYYd6N8Exl3TPTgrJroAZjl0l
qOXRD+tj10drFjzShUfMt8ku4r4buAZEWUDY6JkIjvKV25qbKJCrruPgbljPkYM7z63f4rxbhgaM
A0vn8ImKG6N1aDribKhv2yzZSEuewlJctIp+sYoFBQGMH3iOwh4I4wVzZoizgGSsSRfkY7oS47BJ
THNdEh49lQHLPZxRfkjHKNbRLKmZ1gnb790QERfdFmdcNHezPO/oE3zj332C7N2YXqmVXuQbHkfK
n90o1kFVOgshxEmpzXVNoxXzIdpSuSmcZJejLcta7tuuozgPd4MkpN+RzS+t5WBCf/cOHgdp54y7
+vrZDEiWnCWHFgVxSKyjhbUpa+tT1zSPeCdnz9jRt+21H6inHodnrShXI3dv8xbv29YaAxAFaRFf
IwsQScPEhD1Vb+Y8eGekiIE/hckjTVIyYX+b3OlWet49jVFHPGN5srN8HRBz3jvacxg0t9oNQH8V
Wz8xf8iWKt+RWMC0JZH2a4Xev95AyLOSdQpILnHirXDsQ97US9WuVnUXv0mVv2dqBEu3h6ZJN0Wb
b6QcvAHjcVmUXlebD1nd39kD+lvFgb7COmLY/SXts5OqTY9FlJ9kGB1kZEHkIOjCgbPOjxliUWgw
3ujO/Vh3azMzX7uho/HPqpqC2fBVdjxVP5lhtjbZe3JX2TQcMHyQFZFCCjsKvOsP+MO0rQONtWBX
mU91bILruKjueotwogYOpqNyNK9185ITXaXxWM3qa8XB0MhLXgno3xiOzXK8Vrz3tGFh2SXjTnEh
NtiTew3GHAZIRH/LV3LcmBiDFJX7A4K6cTV2Grw+E6zV1IAAWsY2Dbm885jHhlkVYhOsV4JEqsMU
9ZtQ8sqkFj0MTb3r1NxmeoHCCtmN1v0PirFsUbn0JSyIREO9p7Y5RHa673MYVQ4Q4RBDT6EIjOjO
igbpnkwPGkXIlTROf409BJ7SfRt75aMA9hulymMncaUTK7HsLHEK8+a1cZvtIJFyinal2OORIMZ4
YfrMsNUk68TxbD1jJypZUydFu0QyGL0uG/CEPrJCc2MAlpv0xdMq2pWdv53Z6+WU/OopU10O5DZv
r1ApVONoHtkYlA8o2XeWPm2Cvl1XaubR1Vm4zDukXXQfF4JyExy3mSwzaj3V4Kds2/NEf7NL+Rhk
/oUzjxJQoupu7dK9bwLSn/lSOjnxtQ+FpPwoOYBUVv8W9NlvDi7XRrfgRRQcwFsFdAgzIgN2NQMV
ujH43Vye+wh/Hod4x8UeV4BRUPRNSUtaouXbnGM1cxtCcU2DfD3hSzWmgBmQgP4Szn1dwGafSjTU
CC+73T5oPiVHVUOW5whPW8rWq1OYKK+NQeawKlZNUHLgdBRzqSs9a5s9Yp+MJK5X20l3lXRuqtvp
u6pGPfazyWWhVWHGh8zRKCo+UCb8lYNvsTyFUym3ItBoDo8F6eljgN287PtDlzQcDHJQoEPu6J7r
lmJVKAqgJxedksR57kcwFrux7hnclRFzHEAyF4OJYl8rkTW/P9PRmZD6YcW4JyWj7CxrnGuK26pv
tcNLE1YUzFm3Iu0qZP4hZUBhzhjLDmUOH1oNIGNGaeHeVQomeSfFLhHX925sw8ko5u0BddxyPUkt
dLJjzb35CSbGBjFzqRArv4xjpVuYI8RfhsfiZZ8wNDQMaXxMsvK9VtL6XY45YzjNg2pSddNXd46l
o6YXGDOb0rF2dZMTdF/c4kDbVvpEiVJpT7bB34vnsP4IKTpbRGN7qCr+dOoO52GkNVSnTNcBMbuL
C187qFK6qxodDau1P745ok0vmig5GwYRvbeq6TyX9ByQqAqGFD2fZy4MnTYe/aox43M7gds+6NZ0
yejBO8nF9s/B8D5pIKIuKTJUIN8Dep55ZK+DVj/GggGYibmp/BzD3+icjSH2ZaNjhQoWndVvbcyf
xUWJMV32K4eGkl6VfOa5fn3OLBZeA4qRvRQ+7GXO63hIaty69rnCGBYnoZfpJ+k7RNzTTIH5658U
fkAaWQ7ie5r+dtwn4fOEIAEl2N2dhGNqeSrEpgCgk/wGFG/plTcaZzUv9nlObdi/lfW0mA07UXAJ
ic6POHkxLZAQ26e9GMGZbg+gm6NaxV6cnE1rZ2K1sbRmoSi8x7ZXFRb6YuQN5hrm2WnyqXuMZd3T
hX3l4YBL+trh75768RSOlyrkWJxeApSP9o0iFN8kY02HouqXdQnri8VkgNTqo4UMMHMbG4cUzxBT
Fj4AWlc7xJw6i/KHzyyShkfImRvcqK3G3cBBuw494W+bBvpvuld73XOcI11aAZLa1a9uHVzV0PEa
WqPVvNqLnI5awgRYTBnmHwz9Zoy9N7XwETNMj/ZRMGpR5j8m+YPlVmuhQs/c9tb4yfjmLrYwp6rH
0v9ZxwpT8pTjNNoAFQxsGfk2CKeFiSuEU27WroEmWc2Vc6XR7lxYWEDxkK5g6Y0tksITQJyKMhLp
ZS2xB9RnJNALje91UmIDwfZcNcGyDrMVOgBoEoQ+VE4snwLSQGFfLTpdfh5sM7CuJqiqdl/hIwjl
YWINdN5kg8iEJVx2FxifSwLpN5bzowUdJIw7XbLnA0aq6TH4O4Vg8CS3d647bQrDXzPYuvZFsRzg
rqbKeorExbLVrUTOHzvqhSZ+dER0cDiCa721bpsn38A2Af2tH/FdjvpLPY1bVeaUlgX+EBwppO8z
99hiOyM98sRI+TqhK6zIXTcjsGM47owblHkB7GSVp/fWOOwHlVK/hbx2cDvAc7TW5exrXrObq3W3
in2du3Y30OlsizcBjU18VB1Pe7LK1WhXRP3jgCUyELho56NYxcxf0lfXwCjYrO80+4nLcYISOIro
A/7HuN9Vhr4wNZOWHHLuEQ3CxqdWNASuxSvXv8/BgigQ75apHx4MTFwj9iG6qqmKtGmwmbn0yEbZ
UcvJDaMjq1QP9lYGZJiIMx+7Z8wZNPC3pV2eiOd8qjkjJFjmXE1ene6xhVEYtXd8F83hsJOe6Kva
LAjI9YdQtFuptBueh7MpMbHa9Odq6Lq1jr9PW8bGOfI3Vf+CWw9XJkehh87czQVp09DceijsfSb3
ebI3bBQBcUhTlbkykLxMzEWcO/Gjo934bAtaycABbkbF8YQCefpU9J5iohA+JvazBlyUjEDNAgh4
Ugs8MXTIGEVwVw6G1uExNDvmOCQCGtkR+SqKnmP5WkH7srK7YnquQOMUIlwNeGOiTFv79dAvKzL9
1chfuZFOe7nCkPWeVdupeE6dQwBPCy/HW5hCcmYwU6f/kPXZTztJt4Yd3LXiKcN5wggvPGiR8OLj
PTDMTYbfgXCLO1VHFkuFubJi5Da2qIKHEw3Quc/hC2nvMdW6SghY0FOsAGD2+Tt18uIzPgapLZ/e
wgGDAAZlceppdKSCJiHuxUPOoFUYb2hTuwJ79zpqd0K5mBxD9AYdx+42QTEyYHCH4IkUALO0utNz
PO8PRXIop51THVN5nFIAdEy0pUdTXpF9VHetNvea/JDuRxo84lmP1Gd3Cq+TTK+O3XPU3kYq6r+6
b8J3g+mtIBiRMW4p94D5hBgWIE/daOoRA+BhiFU1UKgC2pEzhl7394melk8RHMr3ShjKvmk78oQU
/EzDMEfXab3uPzBLvjDl28TcYP6R4Be052cd2/17R39xUsGacfQ2udE1Bxsf96fLDJ9Qn3M7XXQa
NnjAoqmb7qU+3RuB6VXjYap+4u6912gAw9oMqkfJtgC/m4r7I7O2rDlt/Nw4T0Ny51tbWT0p5s1w
LqV1C8vHyldAmvGAhozqQ62c7S8R9dDEk0KeVXHGu7ZEna5zoGyc/ZzxLBHo0w1EUVg40O4pVad2
ToLeOAwagwsYI/eESU7S/OVLIFyDC0MnjCy6HBZDmQcRrluHdgfTG0F2wrC30DFC9fPsnVN4Q1d6
igH47FCVbNEYCGayGfJKDc9qmDk4YL4TQgwaBp4Qz3IsnNE6154TbPC15jXio85vvfphRPW2o1mZ
MRHpjqQda8ASS4+hlqxwVkn6OsOGk3KuuZDoop3beK4Bk6B45knLpdjEdNPUJwaAGvvYdL+GqfUG
draiOVmosgUxemHMts74VEsLDBsgStYyN+5w3agoxL38rdICiRjAqYKrxkiPJV9061hB3Ko0cXR6
DPbh499H09Wvpu5VVSV1xyXQSohPmRWDa2em08AkGDscI4OGW2NiopdR0Zi2V6hXj80kvThzcb11
D90i2f+0BmtXVtY3n+SLkA4+xz8fZE4g+COko1BVrIbxXJqXyoUlC0VDp5CAt25n3yW3fHetTzEN
qaqkTi65lmC+dOhrrys7jgNd8uzo7nehP1+N/vO9CGtix3F081NKg6JUsWa7jP5Xo7pxpuZaqr9I
RL83kvEk836PdM44PaJV5H+TefVFaIOqkthkkwlCHM5/QtX++EkDK8s4yFczjya9L+zwh5l+F/r7
RQbOvy7xKVplDPuOeI2axwdq7RiOG4mVKmbS2n6kqpLhHl3070/sV1fUxBwjpOmWQczKv58TV6sG
S6sbnpMhXJu5/9TMWnFT/R7GioqAvqGvXqr0x9+v+tVrohmmQXYTOXq68Sn/ImRGUddbripqHc5d
tQggOCpMDP39Ml/dMZ0sFDAnJLnozqesEsqyQobaOOeH3Eu3WDDd+vcLfPU9/rzAHI/xxyNB/aXh
XeQC2sjx0K064960FbHuMjF+812+vJSpwmsgaAMP9KcbZalJ1igGrou8vnEMNYLrmHzzgH9zCetT
YFjVRzk5qVxCRhhTtb3muMy8fhOJ9N1FPt36qbFF0mlchKH9skB3fnLVb57pLyJqVN0ErqTNKyDD
Bf++K/qkmGOSqFwiCoG6mf3OGMVdrjFWHo4PvkGv+u+PwVcLIAgNoi8FD5vhfLo3Udupmj3NsN+J
86G0wMNOqybFQPHNHVI1PvqnkCxuPxgavhxMp8+vKy1Kkl6ZZliWN3B9nP/u6hdOp6tsV/wiEEDZ
/f2LfXWzDEFAqmqrDhFun35JWXcTOTVsZ1r9LqpXTZyZf/nfX8IUuqo7LiuBa3y6RC7yXtY6z0NU
v48M6VX60WZB+P9d5NN7ig2GeCyqFkwi9TmN21NlGWtpGN/Aor5abyxTOACa5rf0c8xwl7i60wU8
B5lTbCpd29p593+4IxYMAoL8CUYiO+jfz/bYC6NsAh4ApUM60wbCMiQpY8tcI4nx7z/aF7g9XbXm
l4iQPdtQ3U+/2sjmoJiZSyDSSt5sZiSz1aHdVCtjOR3KNdNml3xrr+wn0lcX7Br1Pv8m1/jL3/OP
D/DpvRrcOuH4yQfo8XBYwy39jgXyn6Xg8/v0z1fUxKclzx0qXSYTV1DAmS+q1SlbtT8hc29IrNgV
7/5jcz+81K/xNymQ6nwO/J/XNVmkCC/STPPTbTRto6vz2dPZ1IvXaUvzLXoN1WWwe6AA0bZMaX2b
OTz/yb9d8tPd1INpgmTGVxXLfqeCYvas+x5P0ApP8g9rq9+Lg3ZW7sXWWf39OVK/Wh4tl/fbNVxT
QL3/9zOr0bsI6WhjB97Io/bEXGjsRRt/i2d7o2GJWzCXthkOz3+/7Fdr159XnR+uP/dmM8gNZ27E
gCoMnNVkAlcGy/v3i8xP4P/8Uf/5avOH+OMik9PLMQ64SH1k7rc/xB/5c7Rmg1F//f1CX678f36d
T0dDutJNEuHfWGa4Bs/tLT9GK2VVyLW5cfftJnn5+/W+u2efHlAV8ckKRy5X1MQ9Wfi9fw8YvBvz
9e/XUb9+x//5BT89lrXjl7bKsNKS/MUzhvdltboRgwGP9kGs3xAFvvli6lcFxJ8/5KdFxbBk1Pc2
F9TfKfSzE/WZRjl8ax6DydMfv/l6X12NKDmqBoO0cQKy//2AGGahxnbFAzKmXntrNtoPso1Pzp25
N797Qr66ZbZqsWTPJ3lKlH9fqombag6cb5d476/6Q++lTDwd4xthIVfDWHUHZ92+xRv3m23iy9f7
z+t+ejKj3NKTIOG66js4nufcQ9uPsAVebcszl9rZeI2VhdiEp++iCOdH4/PLZ+tQGV2N/1if90KL
2p5ZMsYM0sDNI69tInnHuByUkXqIygUCQ1p6mWHrj0aRSeObZe2rB/fPq396cKsuy1KOEJSDVold
P92Ow3cr51dLmK1bGDso0TTWz3/f0UrEkT7Q+1omkzEnO5A8M0D/7c3w598f06+/y39fyP20DY5W
E4e95JfEKrsuMhtXtLv5+yW+fkz++TLup4N/aGmdM6Z8mWFfHtVfDdoHm59gqGcR/D4qp+kt/RD4
AL9Zob9+SP75atq/f8N2KujQMv7KjA1Oet3foqeuiTFeglOYl7SL4hvfrGnf3Db30zs/KsIJ/f8i
7buWLMeRJX9lrN85CwIU4NqdeThapJaV9UIrkUUBAqBWX7/OnJ7Ok0zew52aNuuyKksRJ4BAIACE
u/cYTZJeldlzZhxk9+P8aE6asAhFcQZ+VTYuzFXWtdz1MZipf829pwRdQuTLeROTMXFiYhTfjvSN
Ou6G4MNbH0/3Gd2dNzBZBIF8leB4QYGKG5fL6G1sCECVyMTX7SZER9LCvSI32cr5kW28fbVr585p
ky7hXIgaHTceGLiPsYCq3eatRur30ocu3ibGf84garoO4cwl1DJtazTxVS4TindK1I+VC4YpUJSk
P3N7Tmtmcu6hsECgrAq5BXeUFdo+IY3dwIvEu2agEcgB4Z1ZrJMmwOaJMwZuHMg4vELAAAxaY9cK
HBBFecU2w50vboFn6Hcn5+PEzCjEKB6HdDpsxWVogN/ogrtz0hdzjozGCq8AQZglw56InoLwSPAk
O6erNmPCGuVOqymqThoYq7Q9kvyrlXwlxUxcTRZJkNTANRZI+dgnCW4DcGGryULAUL6hnQrEpO0B
6Dy2BSh5BQAUSEvQJ6mW7OV3VuiJ3dHWbqJlw3Tywe4BbJDXYAtbtUf035WX5bpcli9zYzmdEqBs
hf8g82Gy0XwRlfuGzqNyGWU3Zo37/AxlRX4BeEAnHwz004LdK7sHSyaa2195NJeRJqu1d/PjuXTw
YB2AF6lcuu4PO32u/HuwWwl03RC9L+NbCdxFmaxmBnmybjsxOspKLDcbl1Tw2fvRWQvvObxHe/ml
CBZoSwT8fykANbskR41+6pm9cSjiPxVQJ5ZHe2NQZH4llABnhVWCiviprQCyvNZar2YndnKVeEN2
BEba4fbw9ZODEonDoslBsLEE101xSQ4AIbeHft3duNt0x++TS5Yu5DW9mxnbYew+eejh2tRxHYor
7lE8Ma0yYfcI4HIFLPyyXvj3wf6qOIJa7mbG1JCszpgax07ccC/we3iYfqnWzja7sr+LV33ZXbf5
otuAnexGbMjX4CVczB7th33lnOlxBHUN09XgZb3CnrOQ2+ToXqndy6O/1MfZqJmu5N4H1RqFjVmj
0SV/G9SNtzB3N/UyuqwX7pLdASm0dC+SS/m9Wp4f3un4+Wsix1srjZymZQoudsGlXRyN7ms7d9k5
uRsNl5DQBnTwsDQKUYDlPdQomMDWMtCBY4LQfO4Sf87EKJ/qCORWLEZ+qUMOlNmFsH6eH6apXIIe
Fm5Sh9g2+rk/LjOR1lLyACuagKJN+9beJHgpx/O6QlPFeVNTM3JqahQFgOg1QZjCVIA3nMQKNlH+
Aq7o80YmL+hOrYxKKsBd4iCiGDHQMO/B3JTt7EWLTQiAt/yIB3k05R6NXbNQt+3cgp7Kjqemh8k8
SVkpWA1UlcG0tbV/UGApIZIt1t7aQufD0ru1oJYa7Ps1On/nzixzsziOxIbVREgMLWhwAVBO3Icm
2Bbk+/mxnZvAUTAC82gD2Qorul2r4IWEW1nPhOOQXseJCeBvjv8pZMbdYYhPhrBt+yAxhssdz14H
BrAaCihH0IULdByiP1vGB3dO6m9q7E5NjmrK2BS4cRkuGzs0nnX3BHReFZhZoypfnB++qbXsUejt
ucN7DB/faoLHuyBVi9KyUUdq/PTa2//u94/Cz8iLmhrD7wf06obn2SoJm815E1Nb1qkLozgD4sTG
zQlM0ODSS76BKifQv9r0UHrNyq5mwm1iYhADjBIK1XcX28fHWAAQkEgwgaIJOfpqmt9rWa57MCUM
+KPzXs0Zoh8NtYZtk56gIBepe8XR7slktKvRlmDU1eq8qYkY+ODTKDvh0sT0IgemQOMM1C/bBlY1
M0dz3ozCQKDDL1YlTPjWUYFRAj1FnbclYMD4HVcch3EHb8wQXPk4annaJZbfYYOl/g2lm8B/PP/7
J2INQ/XX7x+rUYEK1Fdlit2148BFgNeBVNWe18FV6cZbKfjBrcTcsWkIqVH6+WBzFHJNLzs8aMOm
EX1Ff3IQXkaGWmYRGhj3dg/sKtqpuhtO1+ddnZ6yd1dHAdgnMgw56JWXEa6dIpuuzN65aNFG6wbZ
jKlhhZ7zcBSAhCR/npckUG1ukC4EC0FZ/fM/dciCyIfDTOjt4KZ13PlCrD5SWLqonxk6ju2FBDG/
/kkAoz1v5/OOO9iBJjUxoZqEHPExBiNHpbEBboWlGtgJ0GN2Axqsb2GEPjeIBkiflDNBP2dwmMmT
/YmapQzaGjDoPmRgxBRfcBfy6PXpQw2iJVp7/3ERC/8sx8G1HboEUMx+NOcKbrLejnHN2j13+psL
2oASJNTnB/FzToKRQdSUQFQRgrCjPZfKIGsrDz4FgOe14hc1ZtorPsccDDgEcroEyfxTj1sXATPm
anhBSX3IKMYp3Uk5c4f6dhf3MbI/WhnlvbjkeVI2sBIBZGN2IbRcxF2nQTcGIvTQ57hzt0H8zsM1
c81r9HnPyYjPuTkKRuBaHVPLCLWLU92YoN7w4+jZSOjMG/ecmVEIoj2qq6g/+MkOkX1jOd+VN6fY
NfF4OAzmm7IRJHPQQPIx8Hwo/pkaKJxlX4mfoWQ/DdsCsi64AMykLOyBDSqxgTytG/AfkR+tZrh5
iX+dD8zPafHDh3gT9TlZbDrJrNTwhgGVyMFHTg8Fa4D3E+vzdqZH1KVDD6bLXWeUE6M8sZu2hLOm
DyVMrtalBH6O8f15M583tMGddzOjAC3MLvYtC2ZI+Vim1wqEAqCf5AkHecxOR/mMV5PL+sTc4PXJ
6DU0RPvRMIWR3S5rUDMA+p/M1bRzQzcKRgPcFYGRwQhN0GjcLCz5pQTj//mBG4Lt08rGcygA8eZw
Rh0FIy+dxmiHHtki6Zd5+5P1l7yBnJH4Gqi96tAVAK6h8yYn/eJ4R2PcHK7NRzlRM4R2myqUhMK/
gC7W1pP1MUjDmZCY9OzEzPjsUUdGaQ1mfLkG7ZC2oc6RXvd5s/ICkKl5AEKVr+c9m9zBTkyOBtPw
0dLpZjDpeQ5O4M5VqEEqBrK3wBrEUqDWeN7e5CJ+tzdexLykietGGqWAiUoeTxw50AvZlQJ4/byh
mbHko9oNSKgoBowFjokat0x9yo9RSIOlH7lqwzuQLFZRLJaZqR5cNK//dwHD6cfVlpQuniYGNzsA
5Ji9YJAI4Lpen/dxcjA9PH55oByB+uwoU5lJnmqQrOElxz/IbFMZP91eAd0wd887Gf4ndkapKrCa
ALwysNPhaV5CH4qRFoo/c9cWkykKHXwU7amDut3wMU5SVJHKxOgqDBoF9TOQuC8dYzO75fSIvZsY
JShag77YoDBRgTdG1fwhA0DCJu1eQpXs/OTMeTPKGUVsKEVLDBrUTG5LqcpFJuTMCWVy9Z6M2Chh
BJ6GpkmQYjWJR5v8YhBroRzkzcFTwKuZBTU3dKNMIVzoT+ocQ5cxiLc1kCprgQpQDIhEY/Y0OXFH
jN3R46iRXEaHv36MhRhk0SY1Ya1x9auF4sw2nQuWGLuiaR4VmHo5uItav/pe0O8yZwejjpbCasDS
NMAzm6tEGNvz8zm5X79/onF3s6OyjDQlxjpIn3x0pLQQTWlFuQYWJIPIVmz8OG9vatFBMNfGbgNq
cSBCPo5A5TiSlyrH4nZzDWi2s2ZOtitBB3TeztS8ntoZxRCkEFlQtIAl9P6e1UcAtzlEqipSzqTE
ySLy1NBoSiHwCjwtgSFV7OLqqgWWpmCLKr5qKQjRgA7MLwu5l9YrC9lM7M6M5fhtpSk70TYSpqXn
/YwHBswmNtYNKfbnx3JqzePiHIdchxP0co8ymJkGmkUadlLA3JijXkze3543MRWGpyZGGcwLmONX
FCYsSFMU1hFUmQtq3PbGjSmefPLtvLWpBHNqbRSECAxFlYmgZx0AxtY9iMrXRXffSWDbw5nu5+lJ
eh+8USBKlcSAYMCzBOx+4OUKDNCcm781Q1BORxMHeEWdkUOZCoG/w93oshTZqnX0sa713fkxm15Q
7yZGfoRl3VTgvy+WNshF2/xBZmTTDaxYYJ2Zu6ucjoZ3W6M11TMQlsUDEKYHoA+qDsJehS14u/bJ
oAPprs97NjlD1HbQhkshoDq+sgbrQGBbDQZPVNExHsjMbPPYly/nrUx0KwAzcGJmWGUndUCbCqig
B3Aqsgn61EGPxOgSq24ZNxsB2gteb4CZ9fRdlu9I9dQH+2YWiDcUaONDxulnGK3kIG5k0heDqyFY
pVZUPTn8qrnrug2uuJbgm3JAaMataz63CiZn9MT50fq2QStV4qkb2wzlCwHadHACpRk4WQZShIHY
L3o6P9xzkzpaEV4VckCJYbDkAOpC+JTswfH3O8uOekiJFoCNOEV9nNI6rPKWBRW8QgtNUeLGwHDk
XNx87r4Y4ubdyDCnJ3GDdv/S9TB6uE1/asxvfr9OGTqBe3vhgbOqvOL6Rzl3JTeZIE9sjkpw8LHw
uhwcgwLKyoEIYW9CI6oGCaEH6XTQNpyfrMnoYOhEMNH35gLD+NFFGTaBcju4KOktF8cKLW5Wc0zB
jQcQvEs2/5W18bbJa1FSPB7gJgQ6uA4fFLBAtRCWCwbSAonnRZHMWJwMxuHt3LUsvD6PjwABccC0
bsOi4Pe9B3ZdAuHb1N+d92sYpU+L+8TKaI3VhKmirmokGNKt4oEawvLAQgvVMlduVPylREN3DNLd
81bnfBstNIaTmmYhrNb2OvLwehnl+wj8pb9jxWMeUJHQWB/fjkCDPCjMFnrPXn2MvIvOuiPpzMv9
ZJUDA3+acId1eLLOgkplGm+iOSh5OmiV6ZUO5zotp8fq3cQoX9hB4IVGAxOyBZheAFdOwGczU2FP
LiaAgCnsgNZn3BMCxsgkMjiM2I79UsbkMberXd6B0d8St1GWgCmz8WeKnMmxO7E52tv6XEowZUF1
pzX4uonwhNW5M7l2iN5P0X1iYhjbk+nx4yTFSQhuhWAhM/piy7mAmGCutz14bs9H25yt0Uryba+N
+RAKpR0+MZM/+OAkjlR7LO1q5ug+XRZYDkXh5iA1jNuiq9CSXgkS/CVQuTtFqxvoJFxaIBuwiQWG
RHPDrBxiBuK2AXZzUcriu9WgFir8rXbmXr6np9GDRg5jnmePcZRWG3VVDAVNqNa0W2KQO9HMTeN5
E84YWlanyk76ECay7MKvnxM+d1k7Z2C0xohihp+Cw3OpbajKFda2ken6fHjMmRjtyAEI3Sw1TBkP
7gkDGYknZm5ZJuA42PStf88EnpU+Rrtyyp5AKStfuiCTqU3AwQHSEgmwAXzB9A3EFwYNF+zQM5E/
uYec2B1cP1llDU9CIyMDpUfugDzsmcqtP3A3gUWN3rLsClJb58dyMiWeGBwt69Lw4xIt++AsEQ+g
DawC6PcFM6M5acPGReJwmYj305ENoTW2xWG+JOj4Y7PYc4g6+dCOO+/KZNY4MTPKGnWiaBc6gxkP
csKgt4uhFCHVpYI+2n9nabTnWrTHFVwHS6n5i6V7ClGhpP4mE/O/9GjYak6iIfIplDoK2LHkMW62
JohLoHQZZc/n3Zmbn1H5Z5Ha670IMVCnkE0V2Rrqq9fQSnw6b2Z6fgATZnR4/2KjzGCHXMRGh9Tj
pD+YAzZa0D1CYEqHvxVu73ZG6aHMiC0qF3YU1Lelz25J5m9Fpmb23Ml9Hnv4v90ZpQgOLA14zrx8
KeRrlV1ZENO1o13ZgfkqWCVzz4fDwv+0/Z5YG75+EgpZmJsi07Cm8ttAq4Ww5UxQT545TiyMViku
nkLPgTgJ6If94CXq5Te8aYDeXycBCHWVe8/wejkTEpM2wbQx8HzYDCDcj14Vic1BJ+oj+7DqIqEe
CL8hjB7U7o5oSOWC3nbGyclQPzE4yhGmYcQgIANFk0fowvJBlFZlF7nbzdx+zvk1fP1ktgrGQgtt
7DADRkh2V+Dq0YDqErjUw0hsfmNZnbg0ShLg7q94KAfWqXDlKFDquVCqKb5mfC7rTYbgiaFRmoDG
C8RMejhFza99ED6DX/j7eVemt92/TJjj6sSGbKVU7jBu7j4TP2T8XTTojpfXTQViPfIQQzdYVNsZ
q0NC+LS2TqyOElNrOInTS1i1QWYIEbsFxCUMsBIB844dpMzTrSPbY1qDNMszXloLLO+SeDORObnz
n3yI4UOehEzIY9IL3CEuVfdc1keb34aOD7GdX23+SNAyk5UzcTMdo2DBNynwVOi/+GiQmV2a5qj/
kL/A+9euCxOQd1RTRn+w+VxBNW0M1FMedXDJMO4xsiojLJsGQ2xY37R1w/RV6BwaD+SleIU4P53T
YfqXKTo6R6agDtSxgF81aI+TBvwJwUyr0YwzbwwVJ1PlBbXKQhMWAOcDtSY0TPtdweq1rnYxOiD+
O3dGceGAFrB3KyT+MgTxfmg+EsecWQDTSfF9xEaRUBvKN4sCk0P6yxbdem37vaz8mV15btBGG5jM
arvJumG7rK2VUSLOkm5hVLelOARzvWD/Sx5592i0r8S+G4OCB8Yi5xmt0gve7dEZvYGWGB7YrmW3
UVBrFWIuMIbd43MieTc72l06UmW24aKQ8kHroPJL5ett5Vw6MPs7QfG+b45mLHbCxrcYkoXlNjem
jAMAmPD8dN7ItDfvRkYzlmcF+Ng9hIW0jyVdt5CYCNMLW/7OE7DjgmxnwI16n/orK/Asun6GyfJA
o6kdkIWDE8PdpXoG1znZvHdqaDQ9XtprND0M65ZvU/FQ8Os6h0jWdQltFGmus+Q2hbhyO0ePNDmO
J/4NK+MkXSR1T0HuAP96wSFf/FRAZJx0P0Nj7tlmch2fGBpVAnjzLqhbwFAaf7X0Y+td9fX+fExM
JtcTE6MaoPBiJ0kZTEARYA9Kyp9mRWem6bwXePD8OFyFURgGxNoRDkW2KoJDTq8b5/W8G5M2gO2m
tkksEDUMXz+ZEu7VtIwlWnplKa9Jp+/y0r52Ov5w3szkzJ+YGQUcYVQ3jA0rSN844T7PayjV3WQQ
3jtvZ86dUYTRziiKaqjMYt+5hvo7qLO7S6fLf503Mzn5J+6M4kt2Zg3kB7KO35N9Wpv7nPir8yYm
d4kTE6P4kp6dNjyHJ6ASXhRguW7dlQZhphtgp3X57ry1GYfG3f8yayxQyiPUAmfD8RLWQmXqvIVh
SD7tCBx3SSYQpsO592Og4epDlXjfRO9dcLCKV2QdHyTvNF3Z5WMd0pnRm6whT6yNJqh0rQQOYYII
v6f5o1Mfqffk+F85uzLlc2TPFQ7T8f3u3Wi2ROEbltbwLgPhqtcdI+uqcbpF08czwzg9UX8ZGjOB
GGnWQU0D3eNOEuLN1j+2hnF/fqbMmakaM4H4BcjYVAtnSEJusVQNqIoU1QL84BC7CsrvUHLql67V
PxZ+v+8ImpID3kDL2QyXeZ7EEHVTDUhQoh+qxrsPxI3wNO/5xkwZNdnCBJIFc+jPswFiG6UuICug
b+8O/cpuvXal3juQuEAkL9Os35FWZZAQ+EVI95oUuKBs630eQPoFd0hBkKwYGNZjhV7M82M3Ewce
/RjlMrO6oksxdHnZHwMFMRujv4yFu0x78+W8qblIGFU+YAWIoRaCEBfM2KYu+MSxmM6bmM5B7nAp
ihdRh4yiGpqDhteZ8KYEF/SgPol+YFDU2/Z9g7L1vK3JoPPANcIIxX3/+PWhyJxWVhYCuxoo+7Mb
Js1lHT8T+9KD/JybWzP2JmfqxN4wvCcbX+YZUjEL0cMdsjGsaJ0BOxpc1npz3q85O6MoDWXYaWMY
w9z+bhc7XkLlBczX1VzkTe58noXGKAweeHdH4ZBUJnQRa4QDTZ4dXIuleivAQfE7zrwbGQ2a31Jw
zisYUdmtN9yR7wvmLWoxd5MzGdsnzowGLTFABJQL2HHSo2ML6H+SGU+mhwuLBMEN0qPxQzgJayes
KkxLGF2E4DmywRwu/LkF9L/kKKCJQKTr2uYYtZcmNXDC6LVZQsRCXNp33Y3zUFzRG39DVuQLiAfA
270PfvW/8xaOx7N/2x3v52UdR2iVwwBqeYDKqYi+QWf7fCxM0E9a5NTG6LIIvGKiLm34RrbeIliD
7jJYgHpy4dzIg9ymRyijPpNF8phtIBINtUl/acwUyFNr6/QT0I9r2IP6CwWZPMqwFvJxewIdg3ZF
/nO6qI9+jlYWGDYVbQYyeyEskD4/ufV1Gs0BBSc33VNfRkuLA2oJRh+MJq6gLnt3oe5JDGGVBW7R
w+fy0b87loDxL6PVN38dsP35uWRT2ffU+mjB0V5EpAYHyNJb4EHqwbmJn4sVaMbW1hIKBZi823jF
V9BZ2dt32cr4CrrP/bb4kiKA0yW0EaFyuOLLeL9jL/mG3BpHMBSf/4hTKcEFYg6srdTEUXxUP4Y0
F6xPgMMSFNq/ekmt/rcsvNcTo3kGTBisih12hKx+ybobBpL68y5MsOcMkfRuYTTHAD5B1cqGBRLs
g/h7B0HqzvOhXr9punIFfZMCDY3hU0+2jQeNJrJ+s/9/frT/N3jVN/+qtot//g/+/UOnXR4FYTn6
5z+v01f1t5vk24/X4n+GH/zrGz/+2D+3r/rqm/z8TR9+Br/8T+Orb+W3D/9YqzIqu9sKasR3r0WV
lG+/Hx9z+M7/3y/+7fXttzx06es//vihK1UOvy2ItPrjzy/tf/7jD1CsnczD8Pv//OLgwD/+2Jff
ku7T979+K0r8KP+7TbBjgs4Id1WgNcKcN6/DV5y/43YWWymIRgCr9ayhW0LpvAz/8Yfl/h3vMwPj
H+j7/wRIFboavsTsv1vgzCeeAyYShg4o649/+/1het6n62+qkjeQsCuL4dMgf72fmbAeYR3M7ziY
ExRggGR9zG/alhnEIzh0lTW2WQjwdVT7EBdp2gUJemdRK4knG9Anko2rwM2VygJSc46zdSvrmROA
96rmPrd6qEcFr0UGkfCTgfzzA3/4gMOSOPmAuC4HIpa7GAvcVoHqbEjQJ0WUynIqspZUiyJLnywO
fYnU7CqIVQTfNXg7W9bWOyWr7pH736zGEMcG5AMbxUoXFwF2vjr/cT6Wq/gU+DRYYJwyPrQb8dHy
8jrf0bowYd+Tyl8A/L+mMlM3nSDQHzDjG68NrJnMOZ4jIIXRKEhdHEI4oSC2GNXIXd3HMd76cTDX
Ctohor3UDFJnOPqACLbsqn7f+hBhCqPIX9S+qu+rPvc2krJoEyVf7CSQF5C8d28zy/xCzRB65yYO
jdLh1txkjaKJAlgHVLMFpg88PViONRqeuAnQZxlBFpU7dbqILRqD/5qnUMA0kwP+QpeaGtyCJjMo
y/ziEOr4R6GS6j7KZAdVI5FtXD8MVtLvrIO0IDsW4JfsdVr8Oj+Pb7Xqx7BCQFE0ImHgsNCcwZOT
sErIsNzsrF/0Xpu+6MB96cMOA+tAUCjMwUsQB/ltlxr9CtoiznPvE/tYdBCEt9A2suGBhlRpCG26
vrL2WEPq1k6g2dNAeFhXafcV58AdhaZX0dJb0LQWdyVLH4KU2Uez4mjyjmURbUuv+56xCMrnlb8v
IP/ubP0wUitmFNU1L75gq3IeWtDPbECYf+laHaR2K8fYQG5WQjctRyHuGmhEVBQlSZ3oQ9G6v4yS
Vzc2lC3zheJA+EAwoLk34gov5ZClLn0vvy2ruPpX3v+Q9j8s02FmR+OJIwEYFYcYZUgnH8cTiKzU
LJsce3Vq4AExRuOzSLuVp412UGiBYr3v7ePM35edMi+i3H7oQhWjQQW62n7sdLcur76cn+PRXjgs
VrR2AcjBHTy4DXnu42fKRG5Cz6CDqGpmtTfQQ26hedQ/pW1fXjUl5J8UEApJ79zVIv3VZzhCQ1G9
+wr487OuzLnqgn5aHEjxWLygNgAHCq5CRwVQrqKiqiUgH21J0rVbQnpTOuiHb8wMLc6lfilbq79h
pST1ImocY5FastxGrbKwvrP0hfLaPDIRmwcJWWhtkxfeNN4XK9bFoq7AVJ5azrFsiYlWLZmsZA+F
RJOKcF/VFsQpZecumrRIjoqJaHN+qN8OGafTjxSFpnmHQgmDAcbojUon1ZmRMsF0vIA603MgIsi7
tehwMs36pYBgWbggqQEKySZlj5YWqzbw/DunKf1DXFUvBoHsrirQBV3hCMF9ge+3E6jgCo5JKiQ7
VGmtr4jM73hdQZZVF4e89MR1m7ZPHjShrmwZCMiKm/q5swDkOu8cSIpGwW0OSAkAr9/kSoZN+2Mg
RQ2NWsEgCJfkwtsb1N1CkD2/ScrCOJYRdEWzzn3wJVX3haGDC2744DZR6SuB4OLt8LU2jfQ9mI8g
++7qcBWwCNClMI3XRV5mN8SHgikU3O6Fdl6rjsYXbt27EO31+w10aw9GVPNbdGjytWfoL76n1c5w
4q+N3xQPNXe3vWiPfkLaR49ACTe+yFterKXbeTtoR0MfnvbAzEJJ4JC5rrpHk86VDxbeXeFTvWEU
lMW1LcQOqqcvb8lQOEG7grqqIX19oQNgwDNLmPu6UuxB2pCLDdhj0qAHmrDwUkucm9+WTe5DH1v1
sl+gyBW7tGjqA3caJDsgXNG+D2XIrIUSb4Gbf24ob5OgU3zhZR57JiRb18KNFmmmyzssxP469tN9
CykevEzF3golgL5KK6KhatZdWCLBIqprsum7wl0HcZvvYrulgDSGwWWgKjDM5I0HZbI63gOW5y/K
6LrCZrA3Gh5cpvTOM0tcLRCssQgq9RuNK8VVysCVxh0nXFeOFV/VNfD7PCJ6Uw/B1w5/2NDs9Lgo
HkrqQnTLd8hFF0gHalOWAcqk3KA7NLN2EIj10dHf0S+Gw/wjlaFx9BTugDLLT6DcmnvXb39kPaQ8
0RO4c1uAmlaxB1azVJFXFGUHZf8EofZXTUt9K4GXOErHh3CxyJoSJA3uss64eqJ5dV1UAdlziq1/
ID+8DH0f6uxpieOw9aprlr1UPIiXqi+DCw2hwJhoA7D3pMd842+6w2lHVfq2jF+KxpMPBW2q9b8q
C9uU4XJoVbtVnQvSNV3Y0GOlq4hn5peAhy00IfP+trRKgElNqE+KVOHgFHls79a02bhlly2NLvmZ
Kyu/BVuHl6pkC7mF8D7RFtA/Rr7zfbanPU5DkDsBJtkrjUVAigzIpBpSLVH3PdXM+SlVtgYa9PJt
IUB5I7grgl0INpBjQSBr3CKESxMK5eRtb7XcCDylgQueUPSf4+BoPsaBLVe0DdRSO1yu7ZhswsC/
6TGFApr2UXMQ2reP6AAGj2qpsS7B34/etmjrKE4vcGgsN8pSYk9znu88tKMtUf8gqw1lwduPZi5z
bw3us50ZhM4+i13naDjpU+TV8UWV2s5GZ76z1aT/EoR5f8iNst5CMAsHYBAgH3poB66ZF9j4Nvcl
JZ19dFD3BI24kMMfUE8QmzaPnYvAVwDCWPb9m21SOs6FpHWGGC6jrZEUzSLSDvTUWddvoBXzCoRB
+iJ44ABS44J7k6v8ETUROMXswlm//ZQyc/sYMz00iZSvEeXNygdV2zpqYgADoOa84Lr0d2+bEKNU
QRPXte5rSMZJs+m3lu1Aitltu2VO+3RjOToC2iRCRjEhW1rn4aFklXwQNZP3bXQdAEy9YKKGPPsw
ekFV3XtFtckVby4lMMDQqSPuTSUiyMrZPsjkfYhCxdps14xWP+IeKiRFnRdbgW3lEvfwx0rZ+UVP
lVpWlkBXW5DwvY9L8nVq4g3YCG+Zm0ZbreT3QNvWs5d2L1kQ7a0i726qIhYXvZGCOzfMF2HhhetM
982Bh/2V55PkqteKbGK0xK+iiMR3QYlypvL0rjCafsdk6x+90qt2/o8Aoj/7NErd696RBz/NoEIZ
G1/jum6WremqVd3E7TW6unASJ2zlty3fuEETXhRQxl00LWThRWA2L29/K4ASerK7+gu0PhPi9pdZ
ydWV1YX+8l/bI1eQ+C0BE1mHroo26KiqH9zAg1Q5E48pieo7rL4X1wbYLaMQvmeRGWxil2YbMD7r
HdTZB+nq2j/mwx+uCTnHPCIpeikcualxRl5QFxsTa79HttVug9Sw7sPWX1t4btlj2djHKDPtI0sZ
BAbeNngRHEpQNB1Qbattp+xsbSSVwOt4611ChClZAIcabc0Seh8ixUVaJH5lsk8PQdyVCzMyoysC
Wu4VRATuhFE/EZyIcIEBCapASOQX3gZ3VmaDEqpi+ZPviu9+gVRe5j1631O1qZlK92HVQKA6zUGf
a7hr0raHQuj6wWkLZ2Mf8t62j570IfFose5rZFxDdvrK19VNXkgsclqEW9ci7aJmPSiOabi13sro
0DCLi7ci3nOCCqLCZCkitIIUibU20WF9RUnUoI9ScKjY852XV+JFSAOvc9iAY6auCcrQbWqwK5vU
+W2IHXXldq7eVEnnXVj2sSOmv057iAJ7fs0hHdLYR79p5dIxWbvypNdt4gMWRHUT2aq76VE4bTjR
u5grb+uYPIJErgoPaVQkG5BmHAK3ZHcpSm/Ig5v1uot1s614sqzKdBe67dIWtbh4+6NhYJJRpW8t
dJiE257Kdse8NLwwWSqWbqyPPW/jy4SA28NGn8Ba2nlzeVC4xrtIhz/Asg71erdtN2bDiztwCbob
6DJG8QZNkuGq8Gv2KKHQu5PMvwbrKSo7LzO3wpJgsKmAnBJy2XtNcBUDh4Qw9K7B91Rf4wO6m6JM
+3szjK5zo97VkKU3NfW+NyielnwYoqJ12Npxe3ERZp64yAWe4FjYH7NAiju7staRRcJ7uzHAp5F5
eq9jEETIxig3KZeXjQ3tUhADNw8880E8nCfJJjZTYxV1LIdMshPvBaH71u7wr4znF3lg/whVLq9K
01j0rLLu0VsSrNKmywHdDh4z5QI07knzLi3dZi2kKXbSUQKK15VVbDo3R4dc1qLKsyHox4Q+0uHX
OrjTX8ZVWW6btoBoqY2fSKWfwT0A6gtk2WUb+tVRxFw/Y0FvHF3JOz8iD16GfoocJFULzYoh28TB
rQSFVBrF7JGLxlwn6V3bOuK2J+49WNDl6u0aoE4qaHIEAYr1Jm1umgImUMX0qyqt4nXVZv2TNOk2
jnD4uDb9uv9Zc1RT0NhFbYOC9/8R9m3NkeJas7+ICO6gVy51r7KrbLfd/UK4L4MECBAIkPTrT4L3
2efMfBHfvBAu98S4XNZlrcxcmaU2SAPv26xbf3WvRQzd2kPPfoNrIC5Q/ojwFlekfSoQs+rQmeW0
ouUBlBziX72nsmt2FmCmWxiOuO8CzfO+kCwzcwFZrVYI5i6WHRqoIpmAAD4MmG/svwWefb75iCvx
O46sducOBKtp7mS1xzAWnBE9k82iQbZvja3rzKH7ZhpkCUvO3pSaPjxFHvHStq/jehuNlKKzRxwQ
0Y/BRtYpY0hEdW0IEwK/cI9TiT/X/95HbGLIvzVJqxeb7UcYno0CzD+5f28jSIiW2HPgf+owdrJN
7O75pOQD8A7NGkv98ODhcKZWfBICbjZzPNbwwWjGp+1RNlEuA7+8j9Pwc/vAKXO9k0CwxdFdhn3V
mH/pn1dY6e9vN/LRyiPXBaq9wP0nROIuAtaC8eKilWs0hOqgLl3DEEbOo/HaseLmz+F8q+O+zDtf
/6v37v/48ZjJQpACnoggg4nXP1rKuI8ocSOkftW9jCFRYXSHUUsYTTsTRFe2PRx8+PoDE4vLc8XI
eIumnYj3tOt3LunIZY4cc5jicEzQ1LsZ1RQtJHw4bjBxi/f/+592I7v+9lnBZ2xt70kQRw7sTf/x
ZsuC+7OsuiFhDtxm5zqEmwjqF9XNZy+CNMTQ+iFchHozWc5vqiZJY1zvfa1yYC5fsjSauU62IhJH
Js3M4o+Jy2t1JNIn+9gK4tQfF31a+vn3wkb+wscR/cwMYJ+OdvB9iGDnEA8Wahhj7TBd8G9ZN/+Q
eQKJJvCNw5gW6MwA7oX/nP+GYVelYNJpkq2iNAo3ZYqckzmJydLlE7Q3qbeuVisakQ/XWgSmPEX1
L2rgf0wQfr2LAAsD1onwS4LK7u97iE6I9Br8yCSY0XCSyaqQX2YPNGFzFd8H6IoGBJXgcqgMpgEs
INtZ4Q3iFCjQsEhu/W202+DQYO2/rID/ATatHw9sHaFCxjRhDP7o72/MEO1aLU5RpCPz5iK5c+nc
qb2VyyhQkrKXzml+ISMSDV/L6qwZKv84yXpOeOSXVzvyun/5pADi/2P/wpkR89fwYfIx7GH/D/eZ
knYIDCscnGrVGMM7cf+FMZDU1RKaKFUsJ+FMIwxrR4TXx/0vGyqXl3Hi07GF7/UOagzelUDe7b46
wfSrOVkUyreEYMTWKCtbgqa9t9XiXImY06YJ4K88Nm4CWJ58o21zqqfOJEhGM89h0f3BbFV9Eip+
GcUwPsF1kz9tqGr4Yy5Vd6s6ohMkSK/Yj+UfRCwDtO1OeKtoXR22nbE1WhAgjGhDsT0wFvHzC1z6
qolZ7LA9Y9ZwjyT5js/20UggfZ1TLOg1z3Er8asw5r/WIXnakIYBLvZ3N/6w8y/A1KyD8b3VO6/l
AtN0mE+iUF2bFOUEP4fVK8kLpPfG2vq56814LFpiX4p4bhImdrYz+jd3fXRr3ux/etGZekcUbUES
odPIeyWBiQ4KnhDDGI3ZxDCU1YeR+uW3f43oyhBHhCgPuyUczTBn5w5G7k9zjOMEWdPHxkzdUVcB
f8eH7qP/YrUtH9uvYlvkMMeFe4IPEdk7AXoKRoMgY17Qn2NJ+oc3F381xSh3NCi6Y2t1TbIQWzyg
wAJyPAchLpuI7hrfKXZcVd8F2qI/0nNSu44UTTT34VfjIgcyXvh1IMMjRKb0p68rNC5sIu8wvWhg
BM/VK1wcxsxRrbzDMtNT6Ik9IMK5Vw76o9TVnLjKQRCCCWk6rWtIKww9lWtN7sQtUj4AfXhGHGht
Ay3C/nZR+KNimIa8WYugKVqitIuWi6eJvPpjfPYaKs5R+Zi4pZ4jiex5l9oStAEZLlJOfoYtp1LP
6VKyFgB1HfFXcAtfy2YN63WG1ntbodWLgOQ2sUMMHVeU/Kg7horM+UV6p8d29e2L6hYYeHBvOQ1M
+UC7w+jouyxpC4NtHEIi4A/VrQ3G4c4A9gxkRiiCDvxMRB2WCvV2xJUONgmYrNQXA6LqY/dtbk15
++8ryf0yMdXYpxaEOM+jntEgzir6Fo8TNgZMRZh2qsP2Q2zLxezl0kksVH2vR3vJl6b7E1peBLEJ
K8+B8h5b576g6T1R36DkBD+U9WaydoPd+Dvf7z6JaxDa5lTWvvBmldfUXo5UmBh+JYF5GrhTZl+H
q+lilkOz/F7Dt+asY3qcF6u8cFQ+yUCXBhvQwVhU4DtpE5ggn1sMPkNnelO1PzwXVVulS+X+5qCS
XuDjMx166Zc5+oZ9I5vghc/IgoeX/G9RBa9o/P1bWeFhd+w9LAMFQTxWoqPtB5KpxuPsTCBCnKFE
WFnPLhjpuc7rEhiWmuwiMqAAcEL6GntyPEftOi3ooMs7syJMu6I2J+VP9sX40ff/rAQRTTcDz960
o6gkGASqrVvH537920IeO3h9cOnIMsFkxb7KKubPuHU4yL/FS51qwuYpTbmv1mjjyW7kg5bjnFqh
XWbGX+5qKrvr9hgH0V1LtMtgnxr3aIecvYRwk+Dh/IIwyQgNaqVSZy1WICEDLjb2wb6dyr/4FKkr
WCn36MS7AM0nnMzQmcfQVuy2azmUOCYWFe/D2Zp3tlWNu+3dc4N5LtHxw/aqjW+IAU2r9c4s5mOF
BMY94gTVt9gtTr3x3Ww7ag0SpnKQKIg4AE53miNkqpsQ2Gsc3hpPadSqtrMbgmGEhz84Lh4BaZ1i
qBtWMKymGlN/rSeeqeRhMo3ufvvhYxxbe4K/diI8z1w8m+9NV53ZWp8JGt/toPJPoQ//joHI6tBr
kYcWOC279g2OrSKAYd1wjW2GKR3JkQcEviYjOtR7FGy5Xfr1zR9nbPcy+AyMdN8QBcBv2kSfJoro
ebC9JgHGHl1d7JGr51gh/IAqfE+L4twUpjgHw+TklYJRSlMgn5r6AwbTAliiesBIMncs+wutgzGT
7aQPTaOCbLAturNGpjOs6+rRdhHakK0Y2Sr1Fc1hjWc9V9Ize/DK/fc+wplmhilMiFLtOablvg4U
doKQGs4HqKnBD3gvMC84Fahz9yIK2pPveGe4K+ofrQ+sRiPHyqqUnVureYc115828O1cja21h3/E
NwSEuXmMQGIkf1T1XpRhk7Ug6s6A3J+2IokulXNgLmLdxnWwyjXm4i9+vfdxx+7Kvo/v3oRM3FIs
vzx06/eudGQ+hGi0/abx0iIu7LsLCHA3N1xcSFM16dZhehzzxgR8WgOn91+WHpo06FR52JCN0aNT
Rtabk/TThxsuJomCfshk5c3vs/0B7+qbGiksAGb+M8Yq+tOoVz3Pry1X8tOqzG1qf7c9uH9btEOO
yHgcEp4Ap+qzdvwutUYx4ozt8xCN+wAKsjTobTDgRiHwD/FAH+HkPfShEqp4uD3v0x7pIuagRfi0
vasJv/fZqeqElk29G6DKuqC47c6Vi4HtYrF/Qfgdr77F5IzIxKwbXaAx0zydZ2aX52iGKzWy33JM
kpcvWgY8xR1gvrdV+VrSxBEtv/vam/fgHOY0JkWcRTGNcjIfpoCxn1wvMMQa3Tu8+Ndroh/Frlnv
MbeZ5So9npJq/l7UAXuHG8MqjXbydnGcs+WX0WFBRwUDMYcmvPLnk9P5JT6l5dPgKASw6tC92wZ2
kxqwMqPWgLid8b4ROn5Lj03MTmKc54O9YPw08SDzSOXQoZwgAoTQ4v8FreFVugb3PHQGO7j6lE7i
KpMuzdJdQpd3tzGs+JG5djkdsR34aWsJhtWcp0MlvAMtHWastMJ0a8VKu0s1naBqQLGaUEfRJ40p
yadW+mf8hfeIou/eWVfSy4KNmYylSxMv1PVjKsi7aur5u+Zw9/IBCr+60SJSr1Nw0QQ+5gtCX7q+
EHcR7i3rr9KxG9zSKEihkogyv/emk7G75eBI1mcbZFI136KwtZJZR/33ph+RU9I67UmOceTlnHdA
2TR9bosaJNDQmdTCeXec+UQPrXNeGlcByQI1xjulkghm2rt6PUym9a1NRAKoa94t5TenCd7UV8rK
6xBZ3asbjHC+XMR3DgB6498cT5dZaMLuGjkiTksyL8eWVjhcIPP0MFwP8MO36+8GRcMOVRpL5BDV
e0jA+Ws/YWVhMu5fVJDI+l7J8v+/w0U3gU7CB0uG5ivCHOvf+xvX5/XgO9JOZtahfA1cX61dKgqs
evSP1oZxzQiL31uO1ufQCWDMrr0jTjJ9vo4qmH7CqkR8M5NRmJpe2hQ2OphgoMq+LNGHXSFwSY+8
/JR2m1M/dZRjLmoeZpG1fYyRlDDclZrLc8xtdgQ0HidDHMpse9m483/+AT2yg0pcfpuEKdGAOPwY
0sK9+JOwdpJw/yniKEWZdGuwDlwk3di8wkElPiBbr31dBKkONk0tGKgjhxT3g7M+AOvqXEUR5Nsh
GCr0POKmOzI/u7zvksUv+peQ0x8smv4UQb2qB1Ch+o0n7p6m9ioZ2RlLQnP53wfjFVRW2hb7eYW4
PGKWnZyIJY8E0oD26E86+kUWp0qVnnZeLetjgfY8HeEi/CYmWFPUDVSTc4tom5VQC6yYHGxtauTq
MEcljjp7bKiPG2rT4jdiJc5vQ8x8KMIxXs0tndcOEw97q9DPDu0wM78uQrLYbjrMQNHakH9yDJ3c
tofl0RHJGUuy2AMMChpgV//v4wGL9RmLZThsJ0Ag6EWgPD9yXSUwbtY/grgKj3xVIIWlTj3a5QFM
WF8JrdWzX6XWr2CwhyRyi+7ezYE6u21FMK3awwUXEojDBuWBlQLSr66cD+zcS++P7ifzrGn1q15w
RU2+2zzBOY5+0ULAw29g+tbGW33rOFwvygAD12u9Y5QNh+xqunc8VvlC4IyCXTZcYMsynKJBHQLv
Assb68c4R34eNXWR+XppkkLI16iKyLc2YB+BQhoqXBO6HShN4KgEcdVuVag0rMQ7fPKiK10irBtO
6sQGtHW0ODOHiozgqDb+83dJwvYL3eP1pHc21TDVcyqRUmCy13Hl0uELXe5oZ/svpOpdoBykvsWT
vd+YMnTUWehbFDmjGiw+tV1Y6nZuaqpiOoJK+Kngf3+i8DR5MjaOTtKafedbY17NU30H+m408F1r
dvV7P0x7jHGL3BGzQh8u0tbhwa8ZR2QSkP/UxprY01dDRRffy6BZhKdD10TsqVp/Bmtm64QD8Yrk
1T8kbJZ3O2THtquPX1xyvZjlpY/DD4ORqSdMVv/VDJ59CcsBegqbHyw4xUOQDGnrXiqynOsSPobD
+hVILutgRlakwHVLmA/y+DxrOu9wZtc3MsSHycFchQuXrLMN755dYMngBdVsn6pa49DshuAO02vv
PZDDWyOZxvXmBPvAKl5qq7DebVV8RLX1Qig3P4bAOytWs7cCDlQnxtBBD7V9EKBaXjsfra5BlfFU
jHb7bOkgI+PwZqDG+WOD3p7hUoMbHoyGJVn8xwmt1O2Lq9uF7FmpkbxaQ0YintlmGE2+wHJwt1gV
eBtAdiBtK/qYKjs+BFULDbghR4hAgVNDBJZbQRnk7qBJAhs05xSSpjvUsb+kS1w4WHRQ9noAEDOv
IGxX13MI5J/Hu7ESbQ4JGiC7RkRJM80elIOHTYXBZw81Y2uVB98fw1Mno3Af+AwZfust3gy7pv3Z
cER22Zb+gGkB1GTh8q2qV3XosMCtASXl8xRjzmSD06dIOAfYOvig39bNVutnYgL1DFhC7gkpzhar
Pns1yEdot+PFtMFjqJtpP8I8JplsK0anadxp93XZjmKUuNTQJI3YY9ftK+a6V+H7zldF4Snh3jrv
WOL+wKhvSXKpOX2eTFQ+N8qAVnA5CK/1JYOnGLjOdj4iF2yCLkIDJF7kq7+uE9tScOXnfpFBkjij
xyX0gKIVphM9AILa1kc6RPK184KfWkwLHBTH4m6PMsfsucht6bXoAvrhOLSQynYjpBc2oIgCfDNs
1Q7AcaobmyYIAYf6owtleQWlz8B5TB4sSbnzTS45JoT6d5eKnVtPcT5URXyjnEWZAvH6WoAP7/vq
bbvct0esQXGL6Io3Qa9zNM6vtMSUuMU4KCOXvKOhaY56K+BggCHTYoDywS/ZXk9QjNWLyicBVl05
VOQyYgUwKOZcAsBqWeQvdtbAVkokhYXTEFbrKF5hc4hhRogVkNhwnxpkXOAib3ebGqfsXtzR6q8o
VdPFo/rR6rI6UatOJFHxqUHllmifKgAZZflw9PtQuD60D0uZuTFEOWFVXiCg0nlrI68gVvUCLEkV
h7g2zZNDrcwZZ++EjsPPgrDDVo9h5BqaAOTg2BRpPyAQJrKcKO9KUWcdiL+kDLR1g6dIm0Q+ZGVV
T90bcDN58QsSI0gV9G4szSfqd8zFkPH7EIa4ncP4L9UFdV4Gdn+uIHUpIDkIfztw0sG1F0257cnu
FSI3GzM2Nu3ZBy7hNnPQm53Gtq4+YLqz8yvA8vZQnDeASZWbulQXSG+LywyDZ/xZLPOUVmhALTVF
9yLk4rsL2CMvxUN0imfUrmLsCRmcZmTjbbzPxLWXswpzcRUiJbTlxG91jwnItrZMGsIhb0S01JC4
oSV2HqCiZFklnn5t/+U2TJykWk4kqJcbbiX5FEN0IkgZXi13+la1+GgkG7vULI77xIOwTWwkHnap
rbjOFowS5MpGHu0ILezuqz9vQNuhqR4zfyFuBpcJctIufZm3HbygnkkgCGMZ7t1h3/HaXLevoLDB
FsTY95lSeQ7Rsb0rPu7ERPUuGosKUWOcXKkJC3mUQSB2KvK8Z+h49r1bzldQE+GNGANEqXRvmtQf
7lpooygzx6il715b3PvKRdr6UA+5w/zqztZiOLJkjfI5eJsXaWWCBNVje4zwDfF823neXkkR+jjz
xw9hU8w/OwPNF11JNOYgilK9BA5GJ9bXbdWZp9GdfnTLIFE5jO+4DJAv49qSgCKGQB598xP0StbT
9pUQhZWpli4gVge6LwwaBz/wghfExMK9nBNzHlZBnIZLcdYu1kc3tyWG5JlVJLCv1LCyQJgXYyny
Abw3t2y7Byw1v+567COQDEqW8CgLM6SlxFjf/5cq3G7kEM5yTocbCgTnVh6IArImpfTDaUb+7OoG
oqLuefEK71IjfugeFUX07IiXqY3YoVQEIrr1dIEVFgF4TfmpwbV1sEukYUoskpNbwMp4+wTbJeR7
p0dOeB3n2umKP7JBV1JhNytt6UfUmfrmWOXuSywngzAxja5exnCC5MHMduaPJj44rVOk3ggL3HJg
wT0iMrgrF3BspIiPDsghx3ruyx3EGgnvCrpXTIgDXLP9m8/73dhUJF9s0WQwwKmvngzgPW6qD1BE
412qKEiDEBWpHbXBizd1J7uIcYqZuUdvrn9UK+u/PWjrnSs5AfkyHgWeVIb70fXSmUTivvg2hs/K
wL/O747T9d+cuMiEbJencmz2oTfRl2VtCAMN//PJGPIkfBI/YRIUQxQxmJexYOmm5QnWa7YG9Ioy
T7JdSSbnvD3cvhsOnqtPYWP0aVK3biwF6iHTQ8FdSIK2ZyW5JheQCXuDllWekOFeJWEvcAzUsvXz
Af+WoNG/+ZGlD1+w9Yp0zjKSF/qXGqMJtsP1fA6FFUP6EPycoDw9D07gn/kUJ73L7fvsNIfSergM
UYPMIaCKluC8PcbK/QyWuMdp6XJ96kQDyBM14LYAPQ5ZBTwSqiMNY5wkHRYT5jpo7oyBj8wA3KG9
FYgHj5l7iGYR5F4dpqyS+mYcpm/bV3Fv7xjqJqBhSsCVAIfB9nBCAHPgTbrMiebPKqbiukzzcpvH
6Tt8RZsXgcsK5Y18RDWOFxHVT80Q7qK+Lk66ZL+/dJa1QpNfrNUJ9C48rxU32Sg78KdjpHe12wPU
GEJ41rZulauZLHk1lvMruHt6nlyJwZj2E9p1/2MtrdIJuvLUA1OVLRXwHzeuqr0eCpzgrfrwpB1n
Tdibp8jiy556fIFkEf/IdBEgARiNWTFEaHhNP78XlmOnXWzc0/YSkqdzOQ4AlfvVsrmZ1AN/ShCb
4I1NWVtAWUydeQIzLuXsT2fRyHdY4+vXmRbqsFCv30cB975B+3+RdrPsqqZF/ZEKB9JWGPLi1K1L
+idcqre+I9EPMoMql8yrzoSV43aPwgK2UolY9STrtYqX0EhsL+uJRgdPAFX0UO/6bIq+k6F2wGYy
56aadr6bZf5ZyJDlHL3ernLr9rkfON2RyffS7WXseS/MD/qrsCH80hOaYQf18OtclVhVs2MSWbfQ
E3qU5nwVzrgVOwPeNbdgBXd64bf7GizWXMG7u2CwSVYN9x8g4D8srdrL9q3RlEE2Q7uJ+FcefL35
AeZI56YV/3nZxYGALtvKNWlp4rMAbbAvoU8yFpTYBgomaqu85ASo7cDRm0En1gEsSTwQ4nDLleEd
l2u6vWLc1K8AwInSyRT5ck+Jwc4AmvRUtuwXgTIBcgos0LEvptNi3JvR5hyNbvi74mEeSvbHctr5
Aadu+KWIsTh3fDhpr6Mvwq4OIzEHrvQfXQ8V0JcVpWPOEiJOzR5wLkpn79o4F7aDuzS4flocNokG
rJVsVyYTQXBBUdN+EZmNmYOLqqDRWY/riekP0Yg+7xbqHwDp6Q/lL3sd9MNtKcvXQPHyGqIBT9Gu
W995qGSiJz0/dYMe0MjX0PhVaFk7EEIHJigCsDRuDGm77KMs1VOjrfrgLAtCo8KaXBzMuyCyqh4/
w2C+CN7qt2lEWBWsK8HsuHAlWQsZAH3DHZV3+8Rhuy1GRDD3sZan7azFBBO61qCR+SQzHnGAFf99
eCA1YBn6GUzSwgUOSA/7d28cm78NzbRcFIF1lAqYdQ8j/E+dyt9tWuMS5Rhuth1bWue7AT6V0TBa
TrYcw1cf/nhN5OQDlhZNItImmNjo//Lo8GpX4fjiIq4ynChklHNPYT/tz4eeCw/jT8x7Fkw9BjDM
+ViZ+msHNOuuGMtJXH0QOJNX7qXw5qtBrigsbLj/DNUmhT47ShDLyo8+7tiPTmF1GXH8uksZRqrq
QnfXCUncKhl1IVLXG39JhWFzMFI2TzsH4ITlUHUsyne2KuVCKeqLonGcd50QiQ4b5wK/mfIovOJD
oU1OBtY2zwFbut1SyCe58vMha66NHKFG70N4dMTNnfJe7iNLDOdAWGgvV4FQo+cy0ziUqxQumoms
wuLcOhC0oITyjhs5EEG0kXkuJtBM2+tjRMwOY0VtIgJF/lzlqP0sngexC6soutj2U7S41cMa5pRP
zvyK2tt+0KE7lGXsXreDWUcw/ljahh88CPwwEmNftmK1H9voUCzxHeDjAsqHwWp67bXweYF5heMD
JpbIM5bilIVc1+cvpMIeY9hPr6ePwn107PRaRgYvmPAcDsMC/FlX/Fzy6OL7WlzRuhd3t3TaZ29B
Ajl0aUAtLAZ/EAwyeBFG34pe3nnXQ9XAluGzqdixm8B5s6nq09af33TdT3fP4Ea3JqilQ44UUmL8
52b1U51Efa1m4j177rgLZqNuEPN+tFO8nC1lMNFXtNG9dcukCOD2G7YYTCTr9+cQwAMIpOP2X23f
qnRtoDAG545ra4IkWaH7VY7/kOSpLAiYdh+IdYkgtwG8+h7K5DLdhPtb/cRCzF84VQuNfzhBege6
fLFRb3Xas9Kvpn2F3zcyxteTf1uPxQTFJ46pyPQZYnjt98gNvptqTety6uEWlBPFXMLQXTn0i7mB
2Dzf0NapwqxBAfQb2yx1yBTuCowSjevcmEJM0yVoseJmu9IgAkWQAqCds2WuM96gKt0k83SW9FAt
1Y9i9Iaj1iGDoZ9XHAXwrrRoALwEskGdGLJf2reqR9Fa8QWjYs8woXZOahDLdVgglwQKvMMn+9k2
0BpVyCrMNoBe9v3Tpn20bLhLLY7fQduIYhijo/pmQ/qM24iXJ5Q9GIQIpzu6o79oDR6lgIhz77r9
L1M7zlNJm5+DBWAm6h360281+DXcjeDev7WoPdO2iDAHUmNIrW2wP5xgwHXCAPECuYPxgaDaugLV
LkIAL5/dNM+3FoK5lM/liQcamHnwcw51sKtq5+EvDMgeBb8jQ3B/ml6AEO0KXcwHQijgH6fDuKCt
9tMMjXhbGszid/QDYsia+E+I+W1TAn2l8ewKkwb1sAOC/0w8/CmBwYc4tftxyN1uiQ4c3T3iEfog
N5ZhOSGYsfFxUxQL0S+zXijqP4wKBG7f7g3vWc4Kif8336ugbjDswIBI0WZJte2aXWvBwYuwT9qD
AIfq/D6Eg8E0UBQmegbn4drg/zvqfkdJCuEM/OQCOpyLWUMIHz/io+SyzqW0PsBnQOcQuweG8bpj
CS9aC30qpOhEZjZa9xDxZCCYy9SzLHy0qCnVMoPD9eSpcNsONv/VaURWX6ra5rfTo74y9dtgAxz2
AADnEN4o0Fe/6CIgf3XdQ6CCdVGKIq/7sQYVMuXTEmfC7tUz4KbUNfINVOvHoNofTCF+DVlWDSIt
MLrnAD6cf43FH4TA3gs2/Sq9ha9NBsKOWpZh5fBTOT6FdtHtisbqgACT9ijNOmdQWGSHBvoPghfy
EH9DoelhgPwNOEl74yxOmuZDLgreqgwAScmqCLL8Go6DJQZXjaX/qi2/P5MicjOA9oC0a7Qxg63O
ofUwVYQ5QwczPa1oa5yzsUgGi4NIJM2CwrGGNUc5PWI3mq4RRScI3VCXqgEki9Kc4arnxXkMSLcH
V7EkkWBvK85+CXndZxNYghIwUOyF59ZC+qEXQ+nRE+C8M7E1InMGgPxI8967WGcNK/JQEGCEM04Z
e3HJHvOtjle7R+iSVMxJBlPg+8z8Ya/sX50f/2qtQWeQ7YSoujuW16jDjJmjjIH+j+yBw38Kw6me
yltuhaB/R7yDxzBWY2YN1mdl8xy6OHTnRfTZhRymmoy7aSzQIE4ouJZR/yZjGOSYunKSEnoGzKcB
r6JjJbPKhwY8Kut9yexVhxpHp1AdTEDOgyRQlZioPpaRemuaVh5UiCq2w9UALUVPMETSugWCTYDf
lXy5WMZx9k2j/xR1kegGeCNmKBAzFADctJCVY5AQ70y4jMPAX67tsbRUkxCrpTssmy7xg3l6LgIk
VtBVNc4xzzdjXC2iZZ+ARySZXYE6Li2oZ4B+vWCipbmQqt1LaxIoncDMuBgymgys0ZF+YqcOSplM
QgMfBg28zPtr7S6Zli2E5nqsj6INcHRCWuEI6wUGuJeFsCMT42kscTz1IujhXtY8JH5hCHpxMrhi
KBPgkQfLn57sjkwnjx+hRwGIjnn1CqPZowwxvxD0u/h355Qc2Jxawx+5yI3AJ7aEvt45QKaMHfwO
YjruMD01Jhpw5v8h6syWI1WWLPpFmAFBMLySkHNqHkp6waQamGcIhq/vhU639UvZrVulU1JmEuG+
fe3tnFQCidFWYqfbeRZqWnvMI+eZCrD1E735Xds2XCZrm86m3T0YI5vYSBtLcoCTQSvugAY/XX3a
rDTpw1gaGVx/xNupMUkxiocVztCzfM8h+MtoF3Ksyj9e6657y32qmiQntjYpj+Mkg3nkZmVQ0o/t
ZWzkrrCd3VIl7amcBda0ko5cWTpMfyZ9FONnDccXYGT2tvQgkSq2ilNnt+m+Y8QRjp3zDhnv3Eve
8xWAZRplfuUdrw52k/1rZlWEjp0CD7fznqrMO3kuVtmM9UYhVAkW0uxgZTrn9wyBKkbnaufiOYlq
pCqjutvIiYCJ/rjzZJ/thjEVAfiGwJX8jehzW4u63juJDWMaj/FFp8TgYmiOmgs9LyNq0CrpD9XC
47p6T0mCYKdP5yXVuxsG39ZH/LznzNIPFm+Qaa4Gq56mPyamC3q2nsz62fxbMJQOshwys9aqmykB
+xClCc5NjGHPgvPSt6PZDof2O3Kaeut9thRDbKg1c1f24C6tbyxesZsSBja0piVzEZK7t6Q2vUDl
qpkGBSVGTb9xNOyZisF/FCviZgwn3rVWN4ZRNKWHyG1jtD7U2LhaReA0w10x8BBEVsVRWu/dYFyZ
HthaqbhKaOqXqTf2RYvyGWfHzq2cQEWSeXQeLmmtgqgEXoKgcdkilNo3TG5t/E/rYQOihbI95kAK
2sns9qJhHs668z3rzEKr9cguy37pKbdxZxoHbsDRX+DUntNu+MCed+8I+5eU8RsYdXPvuSW5BXxw
qJcDIyFMwZ4foZU+dAa/PrPAb6HJdNfHlK+WzE9JbMvHTH0pDqugq7uv0ihiv0xiP8GjGDap+l1N
JvCRmLljx23sYawvaYyckXlpKN3qqVxGjRZvUijWqc9SBXKZwFzntDOPdte/OQ72GUEoxBzdr4W1
BHbBTNmyV5NIdfhiJPg0yIahCjPrj1AUGNTIUZCsw8UQKVOunEuWi6TwxQjRMsbaX9m5ODoj4w46
sdrH2l1HG3zErFT4VfzGj32xTH3eNxmty4ooimo3rrRwU9VVvEWpGSDbeTvD+LB5ROHBDG5oEACz
ZWRCzYHRc5ZkUaiRt5YxAqZhdqWLhC3mLffb0qOExPNwKslY2A1Z9g2SBe2rpdc58r7AeaD27IlX
yOvO7Na+looDtS9iyJUvmVLEubbD4pv2t+t073zyn5nuF6EBUwJYmuBGmXTroSuGwEyp00rseRCC
uEmX4XOiwmLluEl0HkOGBSxKqCmCb0wfbFepXdQ07W6IyypkFC/8ahG8lVFp3EHIgwS1L80aIwpp
VTgLyQLK6SJA5F+qqq/3lKnA4u4XiFOY9G4g9OFPMiR8qulitK7kJPaescU6OxA77Tw3tuXnVXo1
7MKkEs9JFYXfgmca7V1CwPHO7UvWxmWU+9Jt0PPrNcjKOb9qFUNK1jeZr53DsLJptp1Kf1RXf+jT
rELWlxy1bpxCU4eZnNzRPE4oizgPhysW72hB5Is8+30YucitpZwC1xtvKptgmFrtXao306r7wBP6
I9C64Vs89jDV+8ahKEhqagjcjm8kqdi4IJvKVy1+T+Iu6FMTNe3nPPllcOGmWX1eFmotC4s01Xto
5tlTo4rBL6TOqB5jWhNpfCK1DlVVL5o7bTmlPZuMrLrAWh5xLlL7JWmLX8KsuTIHF/x0cY8pI9Pt
QbC4zcvU4jPee49WvDl9C/PAlPhz04SKaPrdOMQa4x+dlRmjGq8MXGWG5X6iFtc1rG5tRKS+O7W3
row9mh2WY8xF9rvQYTBrQzPwJ7r7adLtgHmX6ZNu/WiJOb6O5h0jiXS/Vkh+QyQQ8sv+TMfkUXcp
XN+N8xVVvUTM4DCVS0tlpPPNsiKjM+O3orLbk6n9TppQU0GrCiPUe/Ixk3kI8EwcB6Xem7bLDsjg
lF7EkS89pmqQg4Z4ju558cxin2KESTuub8tLKlZGbh8W1z7b01ZRF15/oQbWLIPhScWtnsW09bxT
y67UW0z0ROtZ2fCyVEo/GI5xxBah7UGMHZ/YWRpjWvN1ng+gCzwBndgzbMtP9nCQa/pnkItzbA3n
YLXKCBJTYSJaeZaMXLeP7TCccJyOwZJxFNSrTXqIEdapR4WUXVR1JgI94rEnuIY7+K4HZ0e9kHtv
MMV+rpY6GCzzwiQB4TNPg1IiRHX6uBurvDjOuJnWaPijJ96TXttsza5NbLDddBJR+4sgAYQwgVXA
MR1j5y0HsWIAd7L+7GqODAzP9TPEiBzOCkS/G54HyWEqfnY6i+Gz8CrtaWaGlpKbYTvfVdl7H7oD
xDSk7FQa5UDvMoxsq+/kwSpiZ2fKjtwDm1QWB00tZfwSRxEb/GTU0QUZZhBha/bnap78vtLzQ65d
7CGLzrlIvV2lgWtJVPFhIHfCXkMR2YOfzkbsu3qUhAUMHmseUJhBlKxSHSbeYkFGVlixWnhvj1Gy
w/d2Huu08N1u2x1taw+1A2bSTvY59ayVEq0ugxobmprf48QiubFMVFhysibEjYRlM395vdn6beZ1
h9T7S6GVHMrZeUDy94dCMTapF5YDpiVZGa7x0HMoH1wm6YjDWthIdeblviW5M+3kGD26MwRi0ekB
EUtsZh3CFfrEd6MpIdBoBRBqA3wnxAaM4k/jol0sLuw7Iy/Ww9GULHwQwiihUCf4x5dx1++Vid13
7aRN1eEq3pVTnutvXZEesRRUflblYjfY5A+oBs7RL3ogFCDAPEiNfJdasOYT7t9gyLtPkWBwYiB6
b2HYOgCXtjDC0BvI96bL8whBG7f9e4XRc0+jAmGTIfhhxGcDMEsBliE9WtG4UwON6uiyfQvrZYjv
b/5KZDAYKDgdIGtRMuCoT1ZEutc8GXe8g+tRLS2cgvcqqfxOnSiDyYm+yfA9NYRwhUyM5W6Chd6Y
TUY+RQ24WWgSGorfuugJl4GpIFzGHyWEFaCAx3tzPJhTZR462wwIxYp39TrT7GOewce/IP3e+j6+
tOUyhLpmVQ/tcm01fGa9ldBtDnnMkUYAQcxatOvQV1UouuZvPVSPNWYgzgeGJ071AduXHZp0/ag5
W3jNbN/O7A1m5m0ze+6MmDDCtHvSpLkGKe0cVyFnoKUvSJ/JgXwf+n1HWCH2vL1wrOMIHnwb1Jzs
t1SnXVoal2WdONIv8Ifu0R61BbuKuwakFxe7fmZPa/uVm0bD+Y80ywExoJrYd+k6TLuhqaZLvKp9
pk/PEbHE1yRd3sQql7DTHg0t+Vwc8ehUiuzfMsn3UZ8RYbryGqXE2eIzMEGtOdRMF+artX7nppwe
G81+Be8TF21Vz3r3K7UwXDsAVww8QTw6xQhdi0jl7rCSpwlX7EiocmIo39JZGwqcKTkSLAb2y908
auWdrHQU0aU9j0ZGpGCtJyFRq2hk2XsH7BtS+SaHYqZra8FC9p1FIYgZmwVRy10xJxOmXLpfJzYJ
PviJF0jlwTB5K8eCMehEalWp9w8wcQBfZV370szPUaKc0Cv7lZn2/NlV9bPHd+5PKaSTAoXupJR+
8qtIyyWMj/WuZyE5c4HhRSdd4A5f8ZFpZQrel7ymDQiGtAaxrwyd4BWY0dYS4diIfUtGz9K08w7u
6qlGjQ7b6XsFiQ2TEodmWVWXvh2P0ziu92bGE+1JamGre2L8g/vN7X3W//KIdW7KR2p6TbvGDh1t
HljpgKeOuJlAN0ouFkdsdS3UA7bQANUcVrwUl2L4yprcuRqdb1RRt1+j+dRD9O9A09sQLeBuTXQj
aGR8tkcT0qrqA91u4nNqpQBe68JW9PajGfs3qyv2y7bliZJr3Lt9d+/EtUZ5sJw4U5tDn46/IpUY
x1rLvxnkxmc0ZuGLGMxSTRbYnKmFqxzT59Gxz2C2xFZ5LExeHaIfPkaCFM+jpX7LIvs7FoInxhtp
GFj1GRX41tP+xatqGRYAz6FX6H+LyXxC5q0CurmZXsqB8c6+bfDpfdnGw+5QWOhJK/B/MJBn1cXJ
umsnlIzVytRZjvlrnaEI1UXdBkaOzp91WhSk68gjAFalp8WhsdPh4rTLcTG2vdaFKY9D5T1kybQb
N9nKdtS8N2Mp8XYMcocZBCkhg1ywJueQSJEHJjWhZY3rTS/Ho3Alq+09tPBIITXRgDLu0ccs6Bqn
PkTz0jF5ROhpm/HQqbU+mYP5C6xuRP9p9dAQv1OVsow5fV6cnGlRNr+B9/1prISvkTBLFjpJOmA4
t80ngpJujQPw366EUi/DCv65eMvd0mHbuRM9b+wIybJLCt4jmZqo1AIjuZi+57W/G5issegUNwIr
BnO/AqrFbkZCE7Z63y6W48Bw1++M4TECj6B8dgPJitEdojArKvWL7lRfZldcnaawgHiN26jkvz4p
2NjF3WKPrYeo6VcJalwVFZFPPA1yHZM40hk+5/La9lCI9JSqo79NeoQvh6YjYQ0calC0R3obDvHK
RFOm1VU6xW1SL02VYiGdtOaoIuZrspRw7PX6YXdZcpMlwIcxFhQUPJ9kCeBVDBs3ExwcAGRjp/1d
hPmmEs3c03/j8sKh6DYMeA3sCL7gXwevudFDRoDEfEb4WH8mUXeMC578EtK8PmUm4l7bauM5azZh
1mcuhDbkDsVVN5avUW/08+hWX4gxRAy3qMWVsRDfUd2B1L1KTxfHuss+TVGTDTPO30pW5Q79l6eg
H9/GSrOvbnYQPIYZ+TFhNY8u6vF68frBhDtJ3lEaTbL/iEaJUrIOOuT5A0mX/5KlfVgZw7Zs0LlE
rLj1x9xpeB+1i6O36l0r2JnekHU8aaoKbQLG/Q7/HYfkE5yVtq1b/5r0yTqaVYxDkfuVPXaaYrqn
I2hXA0GA+mMu2bDV54Ip5lJ8pqRsmKRCqIXORQksPxGZdJnDZ7GtjIdsrIqwb1lQt4j+pg3J/ajV
vy2gfPo4qkhXwgiWy58p0jEWllyhCyOt98QZsvvWrxjGxGZnHlg1WyI0ZdMuxxIbjFLtu372RafU
qRSwYxgsnwuHjUHaJN4Jg1yILJlmrp3dmNPl0uggkozTe6f1H1rB7jCxCoVxCwlwKsrnWOMxVcZ8
q4xz05Ozs0qMIMqE5bPFn34lBg2/6aMbQQ11Ig3mziMyQph5IPHnE+lJdQpsYeMoLMewqypSV/T0
XYn0suSFOkozpeDLNIMzblO7c5U+uKnlJw5E0sB0/BJ18m5wRp1XbVT0812O5tNudv4upvk1xt1a
R19JFqkdYVTbUjwtPc+r/TTVmbYvLXZXqwYTTWasT2adPnSlHvCBzx5zd3oeHHS4cXlb1Ng84zvd
18v4gZOhvsKUvtk4qGYjus1VdCu7+TmuYYvsNnpmvEHjZ36lM/p7ztp2ob7aPkGfiozqOv5Shk4z
j4u0SFK6gSHWw95dZp+1B/m1VuytH1SeBUTAcL3S7XJeL3/byAh0MxPXETpbzt2n4S1o5z1/scwI
clNG9Kfq0v4yZbxS3koaS94xNUj1qrgaRZT/9wsvsT8w8gnjJVoPYxn/rt1sq/mSPwIP+sFKkx7U
ySM933VAHaiRq5YZZLe1c4wyWZF8XJuedz4vD7mg5wcFJGf0uxOwe53kkjcAQSP9wTb1alfV5mc2
/p0RAfwp1o1bPy5cpk4ifWDj71mof2lJwyMWoNPqzxL3gAETwmdh2b8yj4Y7N1p/ErQPqhCfVSJc
8umik9EyZpJVjKqIDtssVIF5dqhJez7gUzR5msjNA9kI08lKjiawBY6lLARrHXfuar90irVZo0s7
Hld6oGIk4FhlezGyw7AWk35sCkqpFROuDhXgrxMSIg/pZHHPwdNoAZZ406UvBsp2jzm4ULMOVth3
4u/AtIGYzO+Z1tJf9T6kgC/uRzRSxhWKGn+NT6rRkbqAgWi5RLJDqUKln7kwOiF9d5ZA6NWbEPGb
pXGoZe07kZPYn0yFn16Vr5G2cuFrgm5vNOHtXYPmvhnP7H78OyRRcS7r6ovO7o3daukJZJbQA9U/
9Z7bHjqE7FQ3rJ2YXfRJC2FIfS2WwjbBiS6L+XVaYJTMv4kc/vCaG4GTIYcTPd9+NrDM5hxFNFt9
F+CUO7DJWj6yrjjQknWfjoSFrM2BkRJxvb0bh3yjn9JheCGk9+5xXHXp1m6DaJnav2yGwRmaM86d
kXNgGynYfXdCfftwG0RmadIXj+0SqpkPnk4TpqMGJnK09o5NjcRRWZDylbfWTUjKAqvAbrkiDu3p
cT+jZSAnbvhMq3gOoQORQCShY9FMf015R7BenLl75r/cNIQAkfQREmxcB72suTpUxDBRs655NvHS
tmYapH0SWC4iiVrorLzEel49VZxdY35nQWUaxnl9Rk8rgrYE4mgV6rlj7/tosW8dw60LUk+ggLVC
wzAg5fqDrk/NjSQupmNjsCbQ1E4BQdb2K+unDM4amRSvqUI5IS7pDGzh23rB7G2uiAiSGLKi5LjS
xO906l1zHulWMzIaPOXCDKxks2HLOGkdn/q+5kLSUkQCT9gIYQxyd85U3xkCqYCaaN4NZnLL8fmE
Qn2bwrM2gq7E8WTkQVwjwtvNQidkJE+tbR6Y7EZ71eJcGCgZU7006Or7g1WXcpebOZN/+d4kE2F6
cN5CADZjmTwx98A3sW5OVPu56qx6J93iRK4VlsgdyX7tjsjAvyNMvDd9RHQXnu6UJ6O0n82kJjhd
GYiqFB99hD2bYUHz3dLiL+mvQe+msHUXli8OfBBjjhNdUZwqF5xDm1iEx4teJhYXACkJfmTA90dY
6iOJPu+41KVjjbI+rQahElO90HxRfBISwj/HacAkTfk5c7kdsUbIAkPCf5GNpJA/4hFlBNLOjmmc
x/cSfLKWUf7U1cVxksMYal1E5dO4pxkBgEbeo1QjDIsjLT+MxWez8qnMIvMjlqI8e5s2uMkodrfg
7JjaGrjLFUxIsV81po6gV98IxcESQR5s4Dq5T7PbBg45YAGv+8mttBSbpUp3yVpeVS/NHZNwf+xI
Dh1opVgbgdKGDpjMebFzyXUJl5r/kuPwGmAgkZx38knD6+t13LHufFfZMWiQjlA+QLak2YqTdJh/
l1ExH71ybHZWzTS/t94BL2A2nTG/Id6QtCFqHrKyrXcDg7lyQCef7K4KPFn9znCg662rk2KwEC8F
0zqmvPnuNjWCEKhucORBK5aWv51XqHZ4+WmkY/5QPo5e+j5tfLKFrYy91JjgDtBRj15sRY92IZhk
F+vNzt1rP2u7Wpc1m0a0LRCs/Vd407rDncwD5azlpSTRpowrJGFP+4oJOj20hCv5HrZgXJFIzypd
LzKOnnSTaD6DwLJ5aTXqfydFDYq2qESDAqKJSD71KCJ058xcs/Yhx/3Vy8fTRJqLTNDQutgFZl4r
y3fK75m8gDAi7Z1GSO9J1039UovQNbGclKDuh4UaWFInkzfR4bUkr2ZQpnsdo4bZhcOnSHYvADgX
w47tYF2JCcuUco41EWF8btzzMvZbUMvie1n92LSJHWgVpXY8mJ+2iYU8e3JHTdtT4sg9p5zfKRJw
R6EH89ys+w2Bcxf3lfu4PmGTIoGhFYzpvO6yciKIgSLYiOV8StP8oJblL61c4a82n1q6E03r56tX
LRdsvHbYqiW0OnoQpWQfltzBA66o86KMO69v2n2uqhfR2jch3PWum0hxir0p36FBnsosIWVbW8od
hQlxQ+ge8SCexqQlKaOR+R4yYGBj2qW1ksWHMAxt9v6c8S7yKMx5FLrTfLTU9K2PJSBmU9cwTPY9
kiP1JppBUM5GEDLPXq8rg7Y1L8WeMhh2gkSVwc7EcX0tKv1zwhH0HG0WkTn/TryivCf47K7Lf8/F
9IBUoa6NjYREbjomqbnAYoOoA3xzrknM37fSsdDMk18ZsTdMDD8mIjFBbHts4FhsQ3DMfwzUJIJH
cm/JOTrYg4hJqzFetcy75Vl5M0TUQHDqWgDX/Bhj/EmztLtYJVppoRtvatJ37kLUSjWov2Pal3vQ
EI1Lgh+q/yB3BiJFwFOr7rPKmfT0nNGrzUc4LWjSPeKbY56lY7tRjfYqABYQq8e+Ds12eenZZEcv
QV2SV/QBUVPsEkwMZimhcVSPlIiBK45lTdbg+hLFCeG8RCqSP5sMOnG3DYqki2XHipFnIPb2E0Z4
bqCU9jnGQVD8tSrP2UFyfWp1PQTRauwlMVY0xPELzlnI8qKwuPFxi+sqxOXVkbs+seR7H4OnugmD
BsPp9YNMMQxE7pnB277Y4P2FQceQTI9GzRZKQxeAI7HnnAWbEImIcYZD7gChwV58ejmb0Ny1ZXt1
rgeVgkzXhbGRwNk1o6JybbEX878iR/81x2c97hgI83Ge246mShfxY27r6A/3hZYtB6S4qw744hue
1gQpQOy+7J8at1pQ/9LUNyL7jJWZRUHkqEWjUR1rQ+7xpNhHa41DBjRWIEodAUAsodzubnss1dXV
6fZnWwvrjHhuh8h3eMKJNJml1MrQ1Jw8SGbHr2l6mZyBeKhvMg43g+xQh96Cr4WC84ALboqJOF/S
c1oMxNQwQXbVWuydM4k8/aWV+puBzEiyZQziQzWo8I5dcbK9eTaVEUfI3vPw83cGenOn6sd5ULep
M8HZKR8aRCgQ4ORWRokXxHTt5DcgY8z3Q0VgqraZSBD0WeA2O9pRU8anWndG+jwhvsd8Mco3mn5d
GoTN0qz0VFmsKlN3MZrjedabJxGXB4WTlAOv8y5zPTwYxkB7KpoBK7XzQTndQp9c2xzPhl3k5CMQ
UXxrQVv9blF3WjPKc2xZOLPt4dbgfds72YOpPRgyIe1RR2cTvXsU1E7+2mgxDaOrY3EjDFjODUud
Ftfb/+Rc1PoEqtUl8QMmX+mDZED5eSRQbMY+koJ4O6DiQJPI15n5wIl5Jao3IYqslvFw/xPHVeWK
u6tg9omC57V49klBti+OJjSEGI0GCLhXtI59dEUZ+5V01IHmCcrSAeUsGfYjurz8cKFGxdFFkpB1
IP4cLiXxLgkk/S6GEGeAj6T389eoDvMLFLDr//i7N+1qy1sesomP4drjqEtBn2HVXsGTCKAl3rXH
PIUoSIY8ryKVWZqFmKoyzmcvfqk7d6tc1PdMxJCluQedOveRe6t/hME2EdkS7svSYMfS9kIIOSG5
rqCAoK/kRAKs52DN9jjf8tQNVwCpUwfx+tpX2OzWxvJnSWpFHWGzjBPSDRJQ3lcCVOgHVv1JqerJ
G4k0MzW1+/mXDVnjsuh6dY3qzOXmyLFlqqR6Ud4XNDOF51z3h5/UAermNCDwRIYJX2Lg/6FqZjzT
euK9q2NWeCkTy3XG4oyfd8xO6/lMIv+DnKfl+oOkklVi7X6i5CYQCPZCiHiP17EkLGlA+IbzvSdM
wrrHzt4FEaksWIWWFNLRgKdUZmbuzFb+/i9+rbQG68WmZN6kXCodqnmcxZjLEEtHolU8B69YC1JG
VO3movn5pVoReZJBHIyxe1iZpTzP3qGfGTpPWaUdSd0+6ey1eKoZAu/YfcAMU8MWbFfO7efrxwJE
wBPOm5zxLMZwSEIrDg41jkJiD3+SY5yFTKOpnslqJ7Do56dVco3INKn5Z8wZ8+GislfMnCSFJTmQ
6U9+r64wYhLFgR+Xi5qatJBBhvx1pJ76W9XUEGR6cJXVajnE7NgMY1dm10kVL1PfTJhYvR6HHUac
3MHkx8MjuMB6THNd+8IZ+WH1un6SMxAVGIj30lenbrPZjYRn/6zbKNkWEuZjHFEgEcWOSNP4Teks
wNP5zdD7ObAwP1ys2iGedpmjXTpwPk7wcJqq5Z+5EDjd0HdHoqyWklupwCgcGEb1d0sAuTSbrxED
DrkR65LBiCbzjWDxQ9I36R2UIvRpQh6/vRb502S5+yUzyDlanWfjx0TZl+19xe/6Diq3jioSfUxW
b+qy+x4jNGJoheSxMmYBZsVbl9mMW+Z0WH/NGRVfOT1UiWpeF9KpeJHm+JZXv5CFp9u0BeYXZhWB
wY4P8+R86MKigxnnptyN/2WI9EZ5baJlechayuxujTHdlMsFu3v/2FkUiz/pSUZij6B6NWRtUcZ7
qwK24uixL+X6R+P/Dxfckhh0+XSBcDw7JAEESeLVb2ZdB1Gk6gfTzGty5UsupEE5JMtkm8UdnyqM
HWNsq3GPmhaDzG6TblMOAsfotDyQxc84A1/9TzxMqsCp7CS7GUWmjF35k8jC7ZtewNW6q8lkYZcS
PxZ0g/6F2lSel0TM7PNoXn8C1p0lJfKxENZdF7Urd5fzoMmKc0AYxWXp2TBXId4sSwL+2GcWxrDJ
QDJVOmr4RzfO9I/ZSC4NWUATZKKfEju2LwqCmPHBnXOHtQ615xV7yyAQOrYS9pXHXnaWFSXxwAH8
IJgXbx7onxcVNCFsmmzlB3RAPvE1/NgSu4SMA4HevKt5AI/uMqkjJG5Jm7yRgla5XHu0qmQL64pJ
yjKEcz9t/jyiydnqJnA7T45mhnqR0Ghvb0mU9BjWc1R5/h7eEAa3d5qWePtqi8fECmLMdnOrcIrv
xy5ikrxM59qShv+T1Uth5/nVNFVPWtY5+6qHy/v/r451/Zu4A+e+Gxl70DwXx0IkX6DmpxzbezrX
3cFChQzn2iAOnjDwO/6Pfe61l5+46nZzaVQpgk1ZnVJdvtXJsP+J5+osCPufRLq5LCEjhnU7N5Ln
uTI73yMF5+dAxFBJ9EVV7O2+AB1oaH9YS0GTXLtoVhg8p5m9hNtmgboM21Lp15/Ltk6t33JMFEke
2XQdtl9GHQ8UadzGMevvGY1cuaS38/3/findD8es9ftmqp8mtATqJf7IsqPfzUSk0M/vVpFVFO/T
uB+PdATLLxG5HW7rARyh4UMgF0s8aVUftkOnPquBGheYUNziukyvMAz8gULQkEBr1D1vgwGC4M7L
L2lebJV4p8oZo90al9mvYnQY1doanUVnG4gS24qWQv1WkSs+Uqe9Kv3X3EbpXxJt4DgMJOr/UoP6
WpKnFv2N9QSzhY0DQDj1GyvIEQDk8IHGq5wWV007x3sjhwKwQA1/MmQGAAHfQFkXdjtu8Y7mq1yM
t7wsxa1L334O2ijyCpLU+l9Ol+k7zhTvfm4ivokqfiBNUT6ZxFhMuRWSsMulP7XVDajskUx6LbBE
zA+3pXdqRvQ5YQE543iMjhWRfuFPdIKKp4d5M7ll2dKcFs1JXqvFe1oIYb9bWiN9HVMDlc3JCHTf
/lBsfjjJjT7MLaX6ysE9SC27uNDmt3rOG7Q3XP1rT3izpogbbSIDotZhbcpQdPNhyqb8sW84jHsL
RXfhpjtli3z6Lxstm0gAiOMtXqU4gIiQxh0hEaStYksyVnnNgDfY9m6slX7578JvXeVBtjOswuin
DXwrs9BxRRv7/94c/FI1TTHv9S4nZKKoHFzbREP21fiaITpCuc3aZU5wrMD+9tfYIksyzW8/54kW
VzNpdI6FY4UIQo0qxC95UI4/Ae3r4q0ndAoah5ERo5O36TdxBo8OJ9a1xTTo60PnnnQ9b8NpckhH
wXYexnU339ri30+FU3Kv0b6S+2ROg7PPCyO//He/17mzPNRu86Ys6aHfcholFsZAgI82FJnx1LB9
5841M+spY/a62g2rSHRroSyNTcSa8WR7LIuvBhHhZVgctMclOvGh7HajF7EPE4NJwPD4rJdiuB+i
mrn4FnjOLMl9/O9bACrU4H1UcxRO3LwvwIEbbEesS980Zy3bdqpAuZ7txHqLtKg4GClzR9gAMvHI
FWILsn30+i47csUiPBFmxGu5fRGrVh7YHLMtWagfbQ0jWplHgCUc//iIYam68rdFGsHQj/VL3Ok3
EEAbDcjmdxTwOw1n/Es10VtpmYXNremvmV2197je6Bl4HDhLll94vMlh234mB1fVqDSaNezue9QC
49rUdjCZenf9yY0ZZfO/kT7/RZIJM9N9a4rLXTFBMTPhZ3wjW5S9htU0ifW7ZyTAYxX+hPzmTITE
IKxHFTfEFpTyBOZzlxUJGz63VHZDZdZDrBKoV0g/WPd/BIrwdPA/JpkccE0TU9HJ+59vxUBkbw4K
3xrHaqSFyYgxFzkJ+qzXl48xYXZb9v09Lhz57P0Pc2eyHDmyZudXkWnduAIccDiw0SLmkRHBIJlM
bmBkZhLzPOPp+0PUVd/ukkzayqwsKsnKqWLw4T/nfKd/hXSwpd4z+PSTvFvGlsF8MrTdTayjp8Cv
2T4wqW0Xpps2Nq95S4+bmmsHDPKRJQFsYKjRHJf/55WF+ExHADRHN1eD2j8Axo9VXwaclUtf7Q2c
SGQpQ1A8JcxjcIEAHmuOk497W9EJscQsgXF8vqlhpvLXdRLm27k4gvBD+K2D9Mvx/2+GlCMtHj9z
RwoZZ/sM3u+83tpHfUceStnYD8tmWHc2YnT34A4YUbLvYyiKeM7CdW25EfcSjsj2nDWGNICgUQ5f
tY6pJYvFktIkqnAyD8rJXz/USIYwf6lWRl7KN9OhFMaNQrnD4SDfOidAdxXZR1ar+JSBsGI1avNF
m9nmypgRmJLA0tELy1+DRfbpQZscK3ws+tjA/80ddR/rxl1V1TdVf0RSRcJDIZAJQdQuGT32iDgd
XlqCfhsntaK95nkvEuLQpWLtKee2GOyo/NSOuUve6+5fLVQ8PxzRMYOEhNYjJa3NyAkRuxYnnd7D
SfS4EhSO0vdUjmhTg8W0H4znzLOYpMblV1GOGjI8XA4JTnNRseU81srHqsnqWWStQBI+glHLl1wE
qX3soUw5OYODx98qMYIjpl5/1RSAsqWCldRrpgvrSux0w//uGBtvkjFFXH00+/QnjCjpzsXOsx1d
+xQWTfiSNidO9MV7Y6Wcfyo7fAEIov5ad2ilffzKZo56hJNfb5zctZZ8bNWmcursUGgZHyfbvFvg
UMqGXiwVVL9IZZ4MHa08JMh96T3nm9CZYBBnf2eQCq+13f2YQqvdQGFkNOBZ3ktOzWcX2NsJI8sS
Z3R7yRttN4DRAwCOEop2RNIzCeFe+1zI0oCiWWAFi8cBXmuoI3ksKr7usFvIZsVHd3ryxYSQyErW
K97dXTBus5JD1WgTepYBE98ss/cdBpmT5Q4fPk2XRyUn58gaGUOAQfNKWGPvBeuZl079Sy24pDqJ
9cayFf0Ok/ZmpamDN8Q/oKyNq4Kp/m4sjOrJ4W27iCuksyFv1eqx288iN2O28fT4O4/NPXOG4mpU
JbNpg3PBo+XEhH2/nxp9/9jM5ByfriydjzGtZYKalrmD5PHdsfR/0hbTgXd0e54Q5axDv3rOjV7w
KjvuQSb9zUrErpxrrcpC3OpeIwRgd4dQkAV3phPIknaN+zR9Gb1xAhTBCSrh+idnuAiEIxNlsQMA
AnHx2YDOeuADgy9qajmjm/SuSL2rbv/6D3HiyR2Naowly+DqzSOFMfG+sYvJDYHrX4xXzU3V5zKh
1wQmpSSpu1Sp4xy4Un522G2Qxlm7NDOmqqrwcPvNp4ogcw52CHahN9TNzKI7ebgG3ozvzGExlpPa
Dlb00iKDEWxlgNxR6K4n+2Co6ZRrE+/cutiLSicuro2PJCvYNJrlUNTmivTnO95KENNEtpfSLL8n
DAj7BG8g+5bvcJMLVo86lNTVUH/pqtpPEdFI9kd/K6kHOBdZxzEHNYNIAqT0wguwyw0bPR/GnVZS
8Taz2i5BlV7+QhJLy920QUzJGiDY+QIdV4wG4fzgZJrJxtB2gjmtwMUa1BWqSkSHUlm+2vEYMYRj
IqIZ0YEnBhpFS5b18a3Ra18ldJqlTA36uRQ35NoNP8ou2yZp8qNF4nzSavkR28wFi4h1PzPueAP7
V9kBiMvbmSj6WEgYWT+lDVNhPZf2Sxzp5zCA699kEgp42qf7f+MIK/x+wIJpG3fHew4GNKcnW35N
DsOaZYzlriRFthVlxeZzjb0n13k1tFcl3irzrbZecKgsKmEvFMl7y8RUzZlHmNqK9ZYWmeUhM3aU
BJsgVpptk+0cuqTrksz6x1jf6vY2D3r/TRdBphg1SU4W1iWXpNy15GBQKsGc138bfMncY1qVnLgG
cowh/FHM2+U3lKFwCvcYa3YMuz90dzbMVnQA1COwzdJZBCZjjp6SpdKs3+iaRAcNCA9iTr/WjXXH
t7kmncXOE4l7P7hfhbDXWQ5XaMoLbRn78loXzUkAEmGGz9/CinYJWVE/70DjKZkuUC5/4VB6pZuQ
V3fuQ3IyuTdVNIN2LPy6cf8ctM3C1dnyI6+6c6mEfYRqTDq6cfOXmsQFOLKY/EjD0GVca0S1sTv3
XkyqPaCnCFKq4aBsliYK1kQvgpUaa9/A1I5zUzN1WsYcXj7qg3dZ9f+q5/x7ibLQpWnoBuKoZdiG
8fcm1KwqC7cZopKpdr7qGXc9jfND7FzjmuN+aY0F4hUPyih4sNU/v3x8z29ovtRdbDAVPvgz09uD
6ZdADrQsodHB1IkeSWne/nooON3mPdee//7f/sd/1Hlf/yLN/q1J/G9f/s+XPOWf/2un+Dn8hSKX
fzd//1n/H5aKC4uybZ6Dv0p2/7dS8de4+gyzP/+5VvzxK/6qFbf0fwgsyILSVcPE2yNo/+j/zLXi
QvyDqYth08QL5ZKTDVW8/6wVl+IfppKm0mH52vS02kB+557juXHc+geGViEUv6NpuwZ/t//1N/sv
L87/uVb8b7BgXfK7WHRAU25uUVJu/K0Oh/G8h1N7xP/gYZXVxK8yr64RKlJlil//6Un55x/9X5qH
TQZif2MTS90xlJLSAARn2Lr+t/JhyzCQ5mTYkR8M61tCjAMvLgsfu/ANsnq9g8NI15M++u0KioPa
OlJ7IzsFm0ShjA4OJROPy3Jl/maHjhcabJcdkwR2zPkhIcaysk1U9AKNGm9VdSbMcBFhr1+QTtNN
xll+14JNfdOjg0cT0EbvXWYNOYrV+B8PrkOXBZaJnVno4q0g7Y+kE+0zLrwrCg6dg5eO+Za6E3dV
Q51oIu1nFdgRp5HmW00Wu0FfxVuKpfwdNCtjiTPsFRE+3/Ue1heGI8WZyR1dETIODlEbYWa2E+As
nfESVATrPRcFLBgpLiwVyYpOM8ibj0S3u7w0nmH96s+IkV3hxIvKol7hoWPESXL2ibOcpi6n6RUL
0q6kwvdGBTRpwVAcByK5q9pX6TqbesExkhORK0cTF587HCYnGQ/G/BB0oAjpJU204oaq9BigWdgB
94L7ziKchn4rK2xj8C1mf6CadLFVQrvbIrNOmIHdXSWz14FdfR9TgYIkle9JQnKX7sVLhl56TytL
rgC5kiR4rfPKuLdrA+Ly0UhfO4Wp3Bn69sSMd9xHslY7yknafrQ33YxCySabjhZ/gomr6y8GI9q9
vi5pqDsZg2Jup+P4kqYbLFXst0Q/QhrpgulaiMpbSsoKds5g1C9RfmoKu7tzVzmi71U0c3Cft0u9
favr7Gfkmh2hEKc9GroGzs21Ua77/rnu4+K5jzqb4PshqLPiAKMTSA1T+D1I3HeSetapxju5ZRKl
nsqCKl99KnbjYJuLPJpwU2OtuBqg+0V27N0yvdQozBeycepSxHHLAt0Hm75K9KNvm/rRzT1tB897
XydWf308sJ0fWtqyT//6Vtjht5MdVpE+TiKs1ZzkisjXFlIBwORPWKnSzHeYYX8NOSNLMdZPjl9x
OCAJK2NjpUXSZat27nWIXRif0opDX7e2DXr+ZEOFSdK1fPSQnVataaqnVsp2000OLj3tLItifPdK
7U9UhskuSkhvqzzRkMVSxolxJld8xDB5MiwG2AwnZ/LcnUMp4LFpX3waMU59Y4aQv036XYboNXC8
u5b4/VsYoWxZZQPXWYf+wXgHq8Q4mkRI4eaRWjD2vYCWQC5tvIVg8m9pwHFMofWWQyPOFblsCCnp
AnOyfuCcEa81X2txxnXDoeu8q92XwwFjGAkGVW2caZbhzAiJKLlDgyR0kNg/EQNCYubWVjo4eqDz
98tAMkMaSSrpVvxdNe3OShhxpG3cXH1Xj3HD6M9pXeor6pkDGnQWNTw2qC3UyeUUu0aet0pbcayC
+quEN73O4/6uG9g+XeFrGNCmDbywV2jEw09gjHzqZ2/vUMrpapb1S6pMELQChZUWz+E+ldoutJFh
Y4fZKHSUiZTGITTM+j89PL4XcVRGYOfoDTxE32d6QwsHsaHnAX6JZja0OoVtcgJoEXHyD//w/3tL
Oj0+YsQh5132G7uMORWCcoP14UabR6NikfhHKEPhfoiNe6QFwUsTpFtWnnprcmZZPXiAXMJOgily
XWAPCFgccfjmzQmnYH3qhVefrClH7tG3dc+/H2SPx4MJKaae6mFNljJai84WrymL3tBaP7ouiLjh
yncfJ/KRGk97rXeO+swc/M1l4lVLpwddpTlFSdKtfHasIaJ5zkAabjwywFUyPksJYLQou3VAcuTo
q768G1bEOMwLnyZN+Wu0pxNIMhpY6uGTHifKXToC3Hnp6gyiMvL8PcfFJAVj7+RY2Xx46NyDumOj
MP2VtmoI2FAYG0QieM27Zm8isuA4KNj4JmvjAF7Z5XX2w5EGUSULO1/fZSDOi45gJsVJOZr1WdPj
m2fYAQ1zGZzWUL7QxNAfNKnElZAbQ+BJ1FvKcMU1oBv9Oo09JQOm3KRYK7pJEimW3RtorfTYDTqk
JjX1b2kz5Dsx6ng2EzjvLmPafaBrn4kgU85VuNlZfGi2pq+3r0LmL1Tzhb+cdKKwos/zey5xT06Z
e2g9bzjRXIs7DaruC2YH8AShZf0ammApKc/9DgdKUSITyqg+/Kr64YN9Tb4kk00hcTIZu9TIQgwy
2MRyZsbMcZ03JwLwkxcJMBJI+WvVuRopeIvdNGNuXdS1ccxqkIxWKn7ijY1/dGjNOAfr8qkbjOhH
OeTMwDHEWplsj5Q5ZXutSaJNk4z5Zw9aGizIR9eYDDy98hQI/hN6R/uaApyEJxeWGC74UseJynTf
prFkdNatlsS3x0Nv5jEAU2UvFWWtdiyKAdG3Lc/p/IDGiRGhN4ivmr6xLZr0NgpwGMNSFKZ/HixO
9nnlFmeb5S012vjDEHBVYPfaS9sYfykZ0WZg76QYrTMsHnl+/CjshuQswnn0vompCDuKmd6Fi4V6
glwUZMXsfJmktXFIS957JOHaVWnU2tWVJAAeLNU0JdRoACkm4Yeq0hrnKAJrl6unAXbTs53o8V66
1Q9FXvE39+2DR4DrbUZKxLX23g/IhV6d5Gfw6s0yotIM+ixiFPvkcpS1uR+sJsGk2DE1GzK5cTKm
JQWBUVRL8IdD2h1y4sIrXO4YBiQ0Hlo/AXRRoj6BS1/5tazwtEdLQUttgOgVajGxqLTek6MqMZlH
9d5mJrCzhgBGfphMC62rjbvejZQn1YZ+NKuS22NvqXWlTRXhtUSsSm2E+1+Dfs/3JigDndq/Swso
8vp4wIj/RrKEz6kBREaffPfcEbs6N6Q/z/FABRXbY2UUSAJ2V/5IsHhmVmr+TNL+I1fZe5iR57fY
RDe8IfOj5oXR1Z0fwpbOG8vqM7as2N60UVvyySuTGwnd9hDY9q/HV6lF6yuAjdMw4X3RLUN9iHC4
0noKa6aXxJNMLPNjWj5FbsxYqgQV3NXVAXm5vVstzWZWl4mvhDIOLy2M79bqT56lkm3A1HFLR7mD
XTUtX4BV0v5JWv8S0DS0LR3lHFwHDAHj5HCFwyu5lQKKBU+R+YWb4imKIodjG23xk2bZT5OffZL/
mbb63JNdTrl1Bq5vnlXSzVNb40nvJ32mGwRvjRuOB7hGNIegfD8bDuF9Q+/I/CrzYhFg5eSWNocJ
B9zJ1J0cj1cxPtlB+t7W9nnkRPvMoLp/jkgSr/NBawjyUdvFe/TFpnrvMBV05oFDyLFCfOHTTy5J
KfLtkPAuM3mGL/MTexnKrFg6tCNzOGyHkxZYw2mqxg8+xcV2Ug4x6UmdEA3rVUhGfv2QoyDDnhWc
h/1f5ox5wAQ/hcC+SUQer/0u7ZsDmnh/oY1qulU+0LKxDHlLyPgNzCDet7Q/+LnR4rixNT7eTMHc
UVbngv1q7WVZd9bdIDjSJsa4Qfkfhpxpw0EVXeJSPjkutveRIfEFB9XaydqCUimyGGm7zY35QO9U
9nr0zWpvGc1X55jjhXjSNYRRdRco5BnH8qq21Hao4iMK0PjNT9m4QRV+GR1vXYf8ynMCznZD2S+6
mqSwLjDSOZqaVXw86u7ghsZ48Pw0Z47njmvYFAMMF+njoyrTHwXR042fEniNkhQ9Pmi+rc6gQBh1
gpTSdHZiP7sUdpld4EzAApXDRQzOePjXt/DDVqy5w8qXFSIkkbrDVFXpPtO4KInK5njKA851f62Z
kFHDyuqPqc6SkyeJ/05Vpr5Mot9+0KbPQcqIDP/6uzmfh7BuNocWGSoQaM2RP3BFY9DT5KCoM1Fs
xrwArdFxPmiqQD6neFRGAQYqsywDSu3Ykggq+z/vYT19VUGT3DIA/IfUjCAHENh7xw+Mzaad/FOa
aDXcJiaw9VzwFeh1/IynTRIbLj38j8BlrKGs3yqNcX9uJj/xWcPYNhvBzGiXFeF4cTpzuLDXkN9O
6bLp8xIQwehP237+ADB+7Z6r4oUDrbPQKpcFsVb6U9wW+dK0CmrC62Ja+eLFDltcxnpvn4s+CCCO
VB70yLLEAsqAk/MvRwF9iF9GzCFkD1IQzgLHXGbZ0ARGzz0WcfvVqfGlm6/OxJ/ihVEfqETW/6QU
jRtW0n+hnOkL2RUTNLbQ2GRo5StgFNoz3aGkskox3WDQwxNBlLj4sWfpu5Y4FT5xEV5wQyD7jAzw
HAcaAfb09ikaDeKeHEPW1SN/7pFIc+aoiG1d0jmSExXqZHrRRCjXei96Ig7hyCeZNEdIl5dBbRos
RLfNIjjPBvn08Z7UfbfVJzjrNr7Dg8Ing1Peuup9nT8zFrC2WmwGC6x5AIP8YKtNJWg7rOZJ3WRz
9UN8yys8D3AC8kWYSnVtQ3loG8c5RjgSOZt6PyVK+OdkA9qS1m82K35Ph3Iq3xr2WGRILE8G5yqy
AbRRFtvAIaqYGaUJmpw0VWhy1CnCFvxQlTxVcCIOxDLLV8uxoY2N0a1vK+JgBdV40PY1hpvB+Fr2
sVwSR5/2hkqTtdWExEutst/lA0r39Ek8YmJcL99qZd1Rn5B0e5adIGnBTxsuiRaCPl6eE4SkAmYJ
gem9k80+SXR9qRihcvEjR9bQBLXIvwez+uGUKJRDzE0yN4lutzoW0tz/TTT3xhXGiv2KxYCyQ3lC
sHUO1rmJG9pN6yBf9q6aXWEUVfQ9bkBBmF1WxjksIH9YQ2GsEQ1/MHM+mIyAthZGSNhTol0pVuod
o5TXwhvUMbEuwp7Z7cmbwFG/0AoaK0pvMhc+P7Ab9WqHJrCloq62emPciO6fjAlCVhqneKPjfpvb
xsVjrULXf5kMe+aGneSMfKujjnNagOD8ZHr9Czj0c6rkOnXcixuPf0QWetjgIewFhrby9cbZj63f
ryoE4mVlfYYWklypW6A1GsteRIl+gF2IkCbiJ5xRCVPqGHUMbPxokp4F9AxmgNbrrluhX8zF9TRD
zD6jqKd82GxIJNMvbIYaSkb1VUudZ3DCsUUCfjXaacQlRn8vYKWHEwTDGr5waWLLc1QhVjVR8iRx
j6IVF3vIKfia2pPpj2JVBQVDd2EiCWeuv0h6QngJp7tlyk6zoAW1W+jza+GC9KiLatPEAu6fVtj5
4fFguWFxQE9x97LCpyiHhYipztIKAYpEFaehdl9HmmiXSac++8J+dlzxU2t5MYsuIBjrnuLZHZjo
1SGlUWzdSO8aDuJNdC61Llq8T7NuHXt6e/C43y4sgZWpoBEjzByQcEVE/GbdWs3vqgk/qbToCBdV
r1HYX5xBvZCPuQOBw8fglvdB0xFxVlx74FKDZKINgRrDnAV/kvthZvtaUTQ78s195IPkNhvgNuQ7
Ru5HxD/JM6vYeVezOuIn303pZJytJROIe9JDVp36fTH0z31Zfkyhc8mi6BaMxZ2KnPBUNdaJHCDL
g3ZE7F/5TnPKSwycUKXusqWChaItWQDIm8QbsB4oE8GfofH/ZLxjFm3UUz9M8MwVwa71KJDkgrJ0
JJ0oERgsQubegkp06gGq/MXOWbECR8ZLQaDkqOc16hjG6qCzp4Pbq2ptzJ2YNpWASwSQecIhuNIB
tNFBHvmmQBUK1cJhVdDxoMy8joKv2m7ZN/k9Hr8UnkcU+Zau5pCtHmYOTZ0WTy3hjHsv8VpGhJWq
wcvgEeNBTrI6W1jlVwQnaFlX6pusBL3SyQFe1AszCpp1tDYC1BiRNSgqutJLBGBCGSBMPl0jocUr
CX5NY9sd2sz/7gfbWmZpQFdFSGcTfTN1WRogCZjQVMnPJCDxx8b2w9GTm8LOSQdRDEpraAxQOzfc
bp8UpLabulbV0sTKTsb8W6dfFiQNbWMUyL9Pk32fwvYcaFgustH6wHdXdkG3auHbMtIyPrHx4QDM
rBdNt8RJDAq3B0XHWqmAjtXoi1qUk98EPJRgamP/ra7otDpvzdBcW7F1pxEtXPUz8VeEpbNmxkLD
iduEAFCtn50l3klLZqspgpVEiGaDz9pblDaqU1XUu6QQ7ZkVIadidmPiICAar0jPh7sEQGPe6vVS
QQNY+VX77Bn1ucxGYtu0QgPKfJU9QOrcln9is/hTmcCo+QAOg7tDiJOj+F0oPP5NozkLNcpdO6Yn
E/j8QrRle9Nr7FxytPW1pUYWDRgt8YC1OeomMioWw7gwbJeaA7qQaeAiSzR6Lc2632iYaDJQXiwI
6bizU/+WDAROE/ohV3QXrJgi55cSdB8eaW8v9FIc066s16J0cZiO1CAzCG27QBwm5IlFntFmTAyb
ky43IHh0bnfOazXdQxwci2b2ampl8TEjpWwirItMawO2dJ4opaMw5sK1mez2zh40hxmojBbJGiGz
gZdk2Rxcc1LvrXlmIsUlTpo806VuQ4Nstg55g5XbEQXX+g70OYO2VT44zPKgOaxCPeHa1EDK6wIg
43DJV3H61vmlu/Eq56YFYGy6drQ2U9DXG9ii+k5DopR+90tPJnEimiivVfjDRMfZ8yHaYTUwFzXQ
cLBawSqpc4/uKIzMGA09rLRzfhWeJC4+Qa6yGDZ5Sh6h4VpgttJcDkHdXSq9a2jzAdpGv5PaajDZ
ydVlaxLN6brx4yd9dDaYZuZe4/zSVZs0Sg5hPYc/u03bYS41zOq7EbRkNNqTDw8B69z4ByX/jxM3
zZLNBVeaD0uGHpmiqmklVVWz8GuGAByGN0bS0PMn+42y+VRXQxpvrVojsC4+K6/xTmX/TAHdH7ex
vmH+34ph/BYhTHXNVpQ4mA3tKgUlVlrGvGgavVU0QMN1CDJRDIx7tUpzDmTtrdbCfSkxcgGWoSuA
wdcS5rXBbmJ9DkmQbRSH1V6kw2LAWr8NWq5gGQNlwk7GBrUnWQTasHSqAnyOHcFDhGe40OFhLj34
A61RnJiz41xG+CCX6Ks1HQwre8Yu2qG7taYYgHIMfGsSGcJyitU6F1GxKRKqACPr04vAZwQ5BmbO
w5g+6p1Vt+6B2koYogyHA4D+vHAMcxsKV4gd97dO1daS0NMyZfq1sxtG2S3XvQLQnGA1HwiVZ4Gd
c4lS9ILwRuelx0SiVvqkseTEsCGyKt3xpvZ2RtBcUIUpjFBtjl28xycJZlKH+TJ/00998SSIGlVM
SEibQ8nD+Qyvq17VUzocp9astwKaK503GuG1ODhylUfP8QR8B1VTV2QvcCSnByMiZ+f1JpuA6H/g
qzWu1B781J14q5fS+lGkUbQcBWNL32irHxoXmcs0ebvArmHwATA4WFMznt1R3z/qtDnDUrwSEHeN
wBzRTVksU1F/odR4K5E1G13CXHW84CtKyOUOWBwpZAD3mB1Hvz84g1797FPzV56kau/OLzrjLwKL
YCey+B64Y7Af64GBR02pg02LUqgbbxJ78cniVLSW/behz16VdcVgdmUT43E67F9wAijQHLcTVJN9
03jJOg/0dlWB3mtL8QSpZYJ13D2HsnBnL1K+Gmrpo7cw4WQKpW/1+c+qR9fFCXeKTa/Bbd00B4BK
jgztFRc3RmCJcNbEATm/k0/3ObUc0yo9BiWcDy/3KEYDNLkAtbTi3ioWrRDZwgnFhRDXORAi/FPG
NnzaEUSQkcQ7zPckK2WoHxNF3UZlDnBzp75+qXsD4kF2VWnTE/p006PE74ujvN8S6E22DVevpd2q
fs2R+Nx4AUFKFWQn6iixg1kVRzIL/lHApW3u1CYyWjvcb50OMs/MLksRivrYyw7U5yzKNDhPBuFa
kQK9avN5TzQh3Si14ee1EAax/FPToC5WyuUyHnhJarIDg/HaFlPHDJzSB80DuNoFJrKOQboF+eNT
GYypo7E1D/rIJRpPz4besU/RWdq2V7gjggYXaGWq31Y9NZvO4qWU8JEuhlBbIdP6DiynvpsjUiGN
ksb+8WVuEAePov6n4tRUNEAZOdpzfhsIhfvAIUbtM0TMvNW69R7jTR6oCRUqS854hGlTEE+OjTTk
GVuzM89O0to4ZsjRMkaqVlz/pN6OBx/W48KpE3NVO+yi0FqSvUybVZEb6ykW2T0X43TuFfIYo2ME
CjJ5XgxJq+z3duVWyzIAPAZ5QZx+TYFqn2bkbePMQQ1pNmvLH4I3nORb0TnaCYLa2QemdLB5HReE
6Y2zZFAbJJNFwRqYs8YsMkxf1GnbCDRAkCgFxrnHrW+OSWTjloCFuhN+KbAQ4YtyLADPE37QfmrR
T7lEpGCklmEYPllWx/26Ky0WQNznzFydow5/kCe0YEqHuL6Vbv/eSrt9niqdM0OPYEif3FYbbHks
IPJcOhpgnxxO4Yh6t4xC1mPU9twe3RAwrj4DADKwimmPm5PtPLgOwxBcDb9+d7tcrQX130vksLUB
cOOnCsYraPyJZbhSB0MTS40PwkZX1yDrV/y+b01bOEtNE5cwTT5IK2ApLT1FJRGNTKmuQ31m+4ia
p0ZDkKZRbmn/inJASW1fjS9BDfOhxc+91OxoIjkTo37rbzVhGy6TcMGboqt3TcBYcyDUUSfLkaB6
X19cXvuzmjyu5WahbfQqO5JfmFty4QmYAZtVUWBy9qmrSYm/KzBDOz1OEGqcD4Eo7irjgEeJNSyn
eltn1lXAzAHTUwFKGbyXh9GnNUS/55PMqjoyjLVCcehy71KFsltXBn6GwY/3jaT9L3O0YuPlr7FZ
IUOGaDUDeu+z7so90KNFYKf5OdQhOgG0pDm56S44jgU1V3LclNDXn2rPJKmUAWwq22zvTvnT5NK9
ZaivztdMNLaBDlQNJy+ytdO33/7cm47p2NthnCTPhAf1yXTGGe5ghduEE9tqrFCIE+YM/QRshXfr
aoTFsbG5wS+HHEPcNBMPg7r+yGHRL5m8qaUe5eNTPlJUw9FHMrdcaJC1lmCo+YBH8a3UKv+pixrm
QROALWfn4hHfhN3X6KmDPXYfGuiWlPJDqtbc/AIkcm3ao1oywFo0o9ZvAicHa7Xw3My5FAV1y8rk
upzGnwQaac/D9bGGDv2EkY8pquQyVM2vsXDGeBVFLuQCAKCGlw6ciTMYzKQc7YwMcu6uIWfz3rKp
x4QhhxlbOfUmDu0f7HwRuBs2JacawdRxM+xi7beMCISRpJEr6heParRfVVHMrbHikrGIU2/jb4OR
vtBSDDugjd1RzZPEzg1ITDPqRola4jXuNo2Q3Ngs0D95/IOWzpzBN7lZhIU4glyjAzBKCQth9xff
vis2aY+22Fm4afUR9CkVuINlXq1o3KSE9iZ+T4iJKVYS3BJ6ykU3tzvOYWRte1p3VxVG4EVLG+/G
yFLYSsIuVnnsX/uU9443FMnLiJke2hi6DpwnwAdMR6ZwdDA/eoSACnJgwWxyB0KX/CZMS4iQpWpE
uDthashXDlUp56g1k1PRU7DZZZGxjgLk/KkQ25RxJBRV5xe8i/dA6NwZ2LTgm9j5qjBoKsorRDq7
lJ+G06yNXhDnjgeOsXKsAQRnwSo1FIcxGMGuW/Kicz9MRPjb6S2cO16wxxzxylRp2pPqWIyDtGi9
tDn3EWnlfmpTPTk/5KkwIDZU3XEM4SmMCfUUAU0tGxS+s5lZxkaVUJL46DD4CbId1YnrQU8dTqLD
z6Qdj4LKl2XOfHStuQZxy7zfSK4DXj+0NOhla9GzCUctbz2nnqdk4VRupNd+qS5uNpo9hMu2rmyO
nZiN/ID0BAAxyKV6hInTbW7Q1/oFmoe3ozuKJudQW9jYq65aqn2UPh0qZoH9wc6GQ/0rGIQ6+hzu
1gHQfXJ0oUPYITtRElChA2I9DdOO6uX5IaP6YKacfRDlQq7igrtAGAfYN48dmGXsS37hZAHgltw5
6G9r1JUt5HHcjfehm7Qz8BJ4tdWi+VRDYzPD1PotSop28RTXbKelFxJdFMsKdpsWkNFQWNfczL47
VbxgJJfvhOooAa1udjPDn3NPZyZolGuaKWmFjXxjwbgK+3cxcAaDYQ/PoVqYed+hpQw/i6ZYm3We
bUytvUa+Q6Ry8NehrYOcm5iN9HW7DPw4PUk52JtfW6Y536GKj2VNPkl65qZlYPviNnQljJlVHive
lXfjI5TauMtz/RWP8fjvHJ3FkuRIEES/SGZiuJagGJrhImuYFnNKSunr99Ve1pZnukqQ4eH+/NWo
tS1vpfmRVplPtXco7egIS40Qn4oG+gGVgRZ08qSELtl+5nMKdAOzvXb/A0sbqjE06MKLDklb4cgV
9guI62JAC6tK2lpG+qSrdVu3XYUgrX72CEhBXYncn3JqBemppMmLgC3WLMcvSla7dwNxpkzpIW1o
kixVUKcAGF8SvgFwt7Z2spteCQuHVj4OYBSVdYoWcEpwTw27BBrLVPBk7lRhbNOerIk16sSdHszS
mY8sRuXx/z8b2Z9GWMC/Tae1D+O4y+AGYOkAS+ZOPFhjoAX+IGS0jpyUKw5G9FJ+W0YfLalI7ypb
ICqnjJh9sld3iduQpi3iiiIxOKBY1qMnqhMm7fSguOs/w7H1CMbxtqj0BGYQW2NTIfTXk4QH3QGB
yYWRi0oa65bxY1I+P5J+NfikMRJ615R7apuLN0+OsNRJEPo0k5Al1FBYR7wDjG45BgJq4DpwDleF
FwA2YuUiVCp9p+M0N8b7YmVUqLEIWPKWoD256Oc6SRaMPB4JTZr3apzxPoxjKnqkYkZmX2O36HPf
mRDe0OF58MOyaKYoKYUA/o0dYtbUbUPpJFBI2T8nMWmVsfN2qsNVogoAYtixTo4+yqOpNhwfcpXX
FgV8G3bgbC3HiF7KylcHhQKMsdmTj95YFaEpMdbLXpvSj6Wxq11ftOrZSyDEcIyOWoe8gDKDE6Qt
hRu0puKWsuCLqb9Vmq4/9TjVqxg/dZZ+NbQ90KZWDTsi5P/KqjU4tlE6objE8WdlVzfz62KL8jBl
/NJz1XT7vgIsJJxhn1/LfJ0fiFD3fI8wutOMmG95dMqB95jZUqvXxhUYSI5uPXfdZrabHyj7Pdc0
ZzE+TCuwVNFw9RkqVV7mefrxGKxZRtHisMKXbhFmhMuPOy4LSW6EMCxiNXsbYoBwfLx2iw+XB0De
Hmx2fhZskKmBG54Uu9WOg1b3KkYGGwvXwSpGSZCTBteuviDMUlrTX/NsXMgwLDkIB4KbS/1Qj5Q7
qKYDgzpPQWmkEqnB8Ihe5RNkwKYeL5AsbslSJpFDSQgmQ746vS23VgscxEliQJR9G7Gb/uJ1dahq
luCpByTGHvnv4SdsZZX+WS3vJosDfzqo/cUwnX8OjVdX9cXmMQ+CjpdsDRDXF+zXN8Bdsh2JiCXf
JlNmMOSjFkl7mE+ri9iRSbHTql1MDu5k9t25pt3GmZODa3AjDy3h8L4/DuYQkNtSj6sqlRNPaKaR
uhAfi6mpz3xEWwATcpOkMJImiLNmje3L1ug9o0PhiPxNHFbRjrrKM7pX54Sl2kzRbTztRbb2l1wB
uDeRJlWh0yK8AeRRAd7gHeCEX7JXp8/BLFAgybyXYAVxvFGkBWdwKstwxDPtKwVVR1AjCLWka0At
42O7NlbUrfatFmZ+6tj76Q0PnF4zW14YE98KuHZPo/q2i6FRxVU8RTZ7+3KawGamLyPLVDhEyjYn
yr2xU4BNbek8unHD3OfOr+WAzsRyBmJPwxPYMlhEuZ57BlD7ka0q/HEKHNulLt4oEAYxNuZhUyY3
VX8r4FLuM6XnxI95rvLmx0rgNswbh/z9/2yt1NnLtTC2ZVMLvra7Di2Gq6s1gDMmpQ1xIE5vUpNf
WdM0SGozlQB8QQr306bP+QXxzvWy7NgtyW3VAbrLLV5kEvJvkqu32FHlwcirPDAno/fFPDyNFBjZ
asXdZtBBThxk40EQDmiImTlkTq9JPL1bHGQDht8BgbXA6FwUCrlEL5qWi4YLlVNhh0tFWa/s7ZDo
nL95ENBqtJnSAVvSxNPZFSEv+7XJizdlnp2H+xKt5fUQxK0XWiYVRy0biSpb3SNmrrd7r22XeLu8
6JhqJcYtSlXokE0uRUWBj5lT6JCQSG5NdmLWzNxq9jgcPdKXpWLASx8zaPkmFYOCw3WiLBFnLDBz
SkIBFCoWQio+q///wI1qnVO4AIYUVVRac3/onf09KdMXFzFom4bg+IUjkYbPx3yl4xjuY2ld9LFI
tnHSXTGMGfdws9gXOss21v+HJhcvsZ3nl1b0B6KplzZ1d6466fDH0nOZY4thJoTwzENt+ACYGrZD
Rweqjs/HW0RoF63YejkxFs6wPDl4CQE+mpUGdpz1l3WVux8M6V30Zvgd3f5mdfqEoMYWN8kLHnc5
1rBBVzNcvSMlwLVkOn+wFjgiSwduzjE5IpRdcZVDHtkxO+ZCg9fkJWSpZh0tOc1XTrBJdc6r6W2K
WSPJLEVMS7Mj/kLXB5S4DsSePWVfOP3Ag0n/XD1zCp1lPpMvZRzqwC46bjadKf9yslHbTCvVUOCy
6lDhyRBNSfJE0WQX9flK0K6at7BZ4P0CBT5kLh1V9TstO+bVNZrHBipIzOY4ycdfklTUcwgs5+Cu
l77hYKPG36vGt4Ir9XPhJbvhyPDPGvpd41bGlWkjMr2iCnMP6jUTx9aps5tqDNZZLWv2z87dBpIr
PMJGjr7LoGzKvvYZ8YedA9NeFZDGlKJlRVJzrTq808OMeD726XmjVbpxTJ/g2b1JIn7UVSrBvoyr
dMfdQIMisTlaQNzlNizOYRzmjDdrNYRslOqNvZDdVPNugHvUoDo7AqZt1TxJK9E5uLBmb9UHdGGg
ZYLSCWYI/DIrNPwu3dUG8v9aEbwiBpHv2kLfEqRkrUG2gAOeQruDU6ZUdTU6Ur3DmRwu/WTQszYJ
5AJScpveLvMThIvYLwsKeblZW9BVNhombup79h5mNIs3+lgPbOAeVxf+zGjyUiBgesdb8jjHUBCO
JfYJdMoXPCtwiPD5Ey5UN3QefOgcKP0JdCzb16jQwbDS4Msxog3UCjXTSm1SF8D7UAkGuFqTCrGp
Osok8fZ6TnF6GiuPJk7xA+P5EM7WCqPAyK6pyWLGlcoQ9jBst3qLDUa9rxfJ1b9pmugC2tVhld5/
d6Laux7/qDQJoINZDoROWeakJF+QjwlTaESkYD7HuHya3+rOoh8c6FcOmWq1YwDJCjoz49pTTy5+
LjAU1Jx3aUKdfccc2Duedano6cvngee2C/CqucOMpXYddNZYnt2xe1Xveq03QQdqCGyguqSO8jlg
zGJvJniOpum7Exc329WeJgUXqR5/qrYNPV8DwwmGynhuIV1xMpqj9T7jU0qmQG73fhQ11bZiZv+r
AwfXjRMfXXvLOJXjT8u1Oy7rnOM2UT3ZH4jWG08OzImdwXXIkxaYbJkI7NoDAvqyvtsG1LcRhSqH
DljWnJ9gZFg+ltaAIy6h3KmnImh9g8kKS7aEVLa2N10eJwzz6JRk3HNd/7A7sJt0xlWhUs9tYFn0
1bGF+hI0avAp1D9E03wKZ8btlGkAA3UdSYRjscPdRHR0vmUp3je6p98l8CA/EUn/Ynt89KKnxsOJ
NTz44O5S2TLjaVRN5B77FzD2gQ7iKRCrk9ycrA9X8t/bAbqBxq0Nf6tqQ4nMKDWXDmg9f8joCGTi
qT8Llnk0B7tI3Sbpw0SvX3pnHs6rx6KAMMEB0zyGSLFflTYOdTWnAfy7HXQNRAEb0fKzXxaM1TYg
JxYTvC0QDpjaee0IR0IBcF65JGiGatJ423X3ZCZ2qp3i0bPoNWAmZab/rXqT+FOMqKJzvo2aDnRL
DWlloyW0w2ACjxbpvtegwXSAtfYCNj1HWs9Le9g6c8uyvrgwR980nxTqE5kDI4LwkMEDx7gFyqgK
cvN9tSVfEQZzyAjPUmSJTwXtSedJQkCDDf9a73WaeQ6jVMddR7Jjo7CgpjC3zXZ2st5yZ8ArqHLw
6XGrD3CGO8ziYACqVy1xXjiOgszA5QOixPxLajTyUp/uaZhgNUBF5CugPpU22JVFeAS1ka1OCxs0
Lc/gCqyzsbZWRPytDuKsf0GhVjbjRFuAdAtj57g51LLCCrJYHSKORve+iTW/pHTKGqrxYFlDDfl+
vq1r89m0BRrzHW9ZycMskhRFrqF8JXbwPiKgbmmrG6ynlOTSgbAP9PuGkAJuTJCaKYhbc2WF11h5
EWqCE/WSJ6eUtvvJJryDTtQc0P8eNI7JGm1GQTeyKocd1fOOxsu55riHOXsdBsTJE2al/WiM7k5P
Z+VILDD3LcsYAgxM1hGJxD6W+vxumop1p9iG+bpaB6shGyy6KnBq92XFu/LcurycEoBiaBJH23NU
8lzmWyz7DcK/daHGmTOm5l1H6x8tfYgiMFGtBI3SWTaJnIyru5lV+ynPHBNdr5+3Xa89a8io0QQX
ca5Zebq98SAVFz6oR+eclykUJlB6e7/FHkzo9ae21nxrmvNg6BcMO4DuQAJEteog7KdGYOJv8duc
QIfWHDj2ccBZ16AySG9no0qepir1Sy+q0NHRmrrSMk7du6VhFMhKxzkSv/qZC5W235H4Lk7qNIJo
/t1r/E/6Bo2g0OM1FDbFWB66R80SVtFbOIbWjN1redXcmacxEonvav2OZNn40BIfYhxKI1hyyNIx
Lw8FYF0IkQMuGWH6Te/ap4FJ3ldTQJBZnT0bUzpuSjN5WXoI5Z2b/FZiP+Q/MMOajZvXX/VYbpZx
ZroDmbE1Y/e9SK0PYr1EpdxUBXTyKhUqkRjDmZTN0qfC2d2IqvH81mGbMTesIsSwFSm3H8xe5yT6
JMzprwzSjsfl2DkSbzabETu9eTqaR6rl37rJvxhXE4fgVLnEI9Uiy7091nZCVSQ/dmY5Ww3D62YV
HqXL9Fpt1osjHXfLFHWuEs6H+KybNkGv8GLrQLthw8PFtdWM74PKOyiyN3ZL84Yz+OTrhjiCM+II
Rj9xWXti5zr6l5fL0DFI73A2qhTjeV4oA4KYAQK7WjkoyWdDXUmx1LHH5e0eRxMy2Di+dQDHNoZN
b2N8b5z7WmSPXq16z5j98Xn3g18z4YQ30bXyyKJ3gw0AA05rdNsG3ELXnayuikM46TDV+tvE5vNu
BrzhnryqkrShPoo/VVKmylVcNS6tOgwk2A7mv3h61XVdDef12HTjp5Ji1R3N7DBLckIWAVMWRM6f
lsc7qh3ebDQLSE58dviKyQeqtQmTu1TYl9v/CqqOxpWXF3RxI18OLLxa4MHrASppyZKKNS9bRHgZ
TshB59RyzUdE316dZYlkOR9qsO0LHy7uFmPXT5LMw4zXZmi8Q2JooVw96sRkG64YF8I841NN+Jnt
+7G5/iaZcGut/MXO+98hbWmbpntUzFkoMWy28daU2ZZ9m77rKU9ZTNYJ7UPhTL/6aI9hxS5KTz6x
xl67BQgcZSFIHZWgs4ivFZOi9ZryFDC8nH2ONrw5EwpHydLFdjNcATmmr5mYIlmb3K91ulgTLCHc
WO4dCyj0cJXOkzU0DXjh2AmqBs8QXNmAg9JBqb6FAQJpsZRvpluEckGpXIUbHuMBItd9g2K4k+94
jwWb22CIxc1xlaf7N7KmYFZXY3oSf7AqRMSgjnyx4Mm1W7pHSLeWOcdHa8i0bWEVR8lizVczDl31
zPcU1w+OuqIrzoSIijt3OpZ4+AuX+8B6ZCUpww97nbC2dw0d26W3aWn2Vlc0h+XOKYY3mfZxRObg
MrstwHWRwepCVaGZMezJ/vAqI9ThTRMeX+DG2gK9dWV+YRv1Z9jDXoxrtkGyPiFo40RxWJ2wO4So
WXOTW+dpTl6blQO/h4gh57cKjkpUJmbomFQjxxN+Bo2dQSfZhhvmBRgH7nn4DgPQV+iROyNPZdgN
Ewpckf4x+KGI4KHZuIZw2LflX1AOn0ahmS/sU9pNvDcUxXomN3kr2ExEpdf1vG2yS2qI9mPJj0Be
MOr1kmK1GoGzERQXux3WspSlsWH1VJZ51q/h9JzNZIHPbp2pVMbVtHHKWAYaOXi/BtLbNM6VFDjg
TJ1rlBHzuzVQpKDNGZtOfyIwGlX0zTgjj2qzdYE2pythu9zUuFApJO1tLMDGOOdAN6dxm0/pGQ9g
vcPEHFW2FKfMIfiUPNXx6u5sFrNRqrQoM1zAy4TjoMMkNqpT44Pr/GX8m3dejgZb1PN+tTlydQaD
R0nthU/j+Kuh6Aa1ltqy6xRueZc7km4K4wp276MeXXjualruuU5oDk/rHjB+g4pbnQ0Ruyy1xjvw
RDDXUVXSmZ57VQ35JCx+u7huP8nB7p2GA8AEZomlGFXZKlWQWcJjWK8Q+3IbA4kcYxYTKPwbnEMd
wc5sy/b0BZX1wzAU79Aw06sVZrgE04Q+UOAi9KE7Ca63DsGZUGJKRx+NS0McI/srJj7OevybLDs7
9MKFMU9UZcdZyM2OjapY26Gef7Mu1rEvUDNQCcw9qgidwuRS7Z+pqwqAtY2YgXHWFwWNnxZcLyBr
7h69lzYQz0wO8fIgWcmd6iz5cFea8ta5zW5EKpmvqG8ionObPQCSkpLUjWrD7yySyBsLd48P8xMx
zvdKE/WhMI5GqVPPMICpmhXcUF2i0k9g83MD5KaXNXvqVd4ANfk+3NiPiDw42wqxRomtvHAO3aQp
4qgiqSXRVeWDtnOPY1Z8zGV2TmPY3HpjP+s2LgYbiZa7YzjaakI4r4I4Jkx/xX1yLtf1l5pEy9Hu
yaPaPpflm97LL2WhSiZNYB9WncMquNa0wB6Vhh4nzAKEAonODudZQ9aynWGrMv3fczW0dixONBfk
yGNUiLBnZ7yBT/iyuMqIq8a5eKzILpOaHCj5M69Kaz41g/qaekLfKnPVHdSRR69zz2kxGRFQlR9u
+dnxSbwDTGP4cXoS3D1g0K41X9TyWiR2FWWQxTccLqGHkxK7mj2dNp3uO/Qcb+cK6I+bZd2mFOPg
E/TPwtrR9pag+9oAjogCQRWnpZ3qFYeDQtUJSrs6h4rsIM2MSIVmljRboPINXhzvoMd8YzIRe8Gd
+YidgewOcFM5jm6YW6gMtjVu4FsazI+E+yYUgc6e+6gA85NMzASAz99nffg2WvNCOTn6QMvEka59
wmvK9uvZpp3LzV9xcNw/PIoYLVVPtp0iYOakxXzChfpIq4JxFDmFsiseTSP1HsQ9ysfhBoI9QZ19
ZWrfNF00EXI+lLV7nNjMtHPDyk/BbE5FT0xnW4WnNN+KtrDo+taf5xHxLSvm2wAd6DIiDqyFQ6+6
Vf3Qlp1ueg+iLx+hSfgBQ7EOPWdXlvjw9DSBbNH98hoijlo6rGXTrPMzOCH+bNEOPlfY1922BlXG
8kCay85w+UB14hE9dXYRIW4ndDT+vhcrXNa47WW5zsfeel9cG6Gp4LaPVS+H4KC72zhGr7vv0wgs
vFHS8s907YTjRovLjJT56NDKNuCBRbHkqAHfq7V05mE2O3o97DTQj0E7akkk1u7PSGDQzg0ZIW39
ytR8CeL71eM5SOn6lHwgsigHW7GVoDHxrAIlbai5QV7uwTcS7WnpXkP/s5o6HFvHPI+flWcOB/Rm
MtBJC5GMHeSWSFnqDybzcNbHzV4SngptVuJ1Ql3Jwn+wReB4KOvGDS1pHoBQvnlEPzNoU9Wcwuuv
nIkl18ymaLl6LFZQ/5Xi7AkKldWcQRga65S58cl0t1TgLtFdyOkVg8n0EZdYHCQsP++uwzpMsB5e
MlIQecEv7VI/YRYFiQTi3gFosV1aeuxSEyiElaRFu1GnTdKp00E6FilcTxs34A1Coa9WMObD4GOB
ZmSitVdpOwsdpbl4GoFaMBp4xSw1bK3lwMmaa2KsOFzA67wXnSleH4cFrvvAQEzATsIenP7AzTSz
91ET27xBwtzF3WcB3+rBUZZH2hyGAA86NTXg4wvrqYzTT1Ug+g52uzeTmRNaqx1c1fzptPXXozt1
lXQRW984A1xURGPduqKgvXNo93G9PC2me3++75elYvvR0XRZ4U2TKGgzrep+jgiwWw0MOoAPDXon
W441KIckoQJdFuzbwN2ObWejVzcu/UN//zs/TanXZxT1X64Axzc6KsZpQVwYNPEkeuP45djNETgO
ugfuZaD3GVsCsyFAx1VnMuMS02dazuPzClig9vApcu6QZ6MAwN22L2YjaDPKmJBsVf4q3swKStGo
di3VF9lzL00ad1BD61mSsBUuDmhxElcyDBa37feVvjohvX3vpWWaB066BKg73kSqYVEVrs8WS/dO
IYml/Mb05ZD5MUY81w6eMm+lIKGCdqxhZDILDcHTpl8Q0aSY1F1fTpg1zfEX7o0dysx5BdtGli6V
fqcYjxhz0VTZ2AUlTuQOysqLrlm7IRHdpmEpFA4Tqn1P1D8gmyI3c8nZ3kxxgyI2Mfo9k+9TedLl
dkhnxfxmO+nV+9/6m7JOtxi1CBvRT1YUrzS+PWPMw57T0A7ssk/3q5zIiSzpbi1TDXxL4h7jxv3h
NI2hdm0Z8CihJjBNWqF3y1uuZEBxs+8aiS+ocWUGHdV4Zxz8bGgpd9e7nxzfzBXxY0TwZGh3sAyM
WiE3zp2xzEXMWSsb8a9MyG8ZkHLoYAGmYEDaZty/9c0aWdlMT6umxfhM8MjpXULTlknFvYptAzLb
F/s/1V9NiqqY4RF/RoS7lIYT4EDqF1ssJ+jufqJqVJddm5jnviHg0YqwLXEApm45bR3JyZmKnL1d
v6A/mKeklSq1XeXoF1V7JYqeRixOXwisG1tb6UCBrt0zjxdzQ5MMKyznw9VZqaYMCzvNvOKXii9Y
e9YGdnarc+LyyK6aK4VauidBbnApUZt2J6Zk+xG4ImcmBj/suUaNOb8v963byLCslTWIWbQjAc/b
wkxjzDvGEe4qq7zV6gDqm8dRqUMWopRqAwoZFy/k0Acw2mqWADsNZm0jfq3ZIu9mh6bHCWt3ptJY
hIWwgJXanuaGOYAgfk4MekvuHdmDTT0CElSAomxCW6H2wY05cHlELXG+HJKexEGSVf/knBPSXbzd
Ymb1ebUoozQx03sp6H2dBdKitvJUavHPCMQ8Um/w4p2z6jiYMXWX9urECYRF5CtbldukpeteNu0H
K6MFefdPpriRK6vEAkJuXDKd+NPQbJcs6/caVjAoGkd1fKAZYb7R8QuqL8moJ6BiLmhSQtLZNGB0
xjFIJ0+0Ut6EeR5lu+v2Q7wiumuZAJBPuSHHeJo3TAkaiL6kI0MCknjLhP5qU+V1xOlaQcdDQGOt
zY6J0q8a938HzfDQN8ZEu7m+5dIe4Urz/ZYchW4jFfBLLKFJgwvZGPVr4Wr2kQMFgMTa3lVi0QEr
UVCcjZgwQcvKE3j0gI1dwyt+eoAaoRzqwVAOcG1YMDdxExgj5r9+zTuuPbSduF98Hf/ufm14TuiK
5UVygomTIokeUUJvCymWnVxSeiv1ddgNrYtkkXpyNywoaPfxLJxYHfliVOlkJwmLKXT84wi+Homj
qkdSJt+FlhdRv2Il2pSE+HwXISpQ+145sm9ig+2BmoCI82mL1jli7PzJ4sViMLPaew+uu6WiRwuY
XGGaihWwVk7GUDNj6zpkzuGLMHuxnwhVi5Kp29Dabjtp5CxU1OCwrUYbj7Apr4Qwyc+mcfLT0VXU
89wTbvksoYc/Zma/y2GIvi11op+KhszU/38Z95q79by2YePAP7UYNTlR0eIheOxgs1aac9pOFu3h
5nTMDPuQ4ow7jKkLgznF8dAwF1RNnBya2AgmQsXntVa+lNT4g3+RRQK+oBavURs37xLj2KZchq9M
MWH3v0A4DCZ7Wa6LllxocNQPes/Yoq+jiDRK+YRQXxw2nX61God44EGKUY5cP416ZnOEcDhQ7Igj
a1mWyW85QBF80yj4dDIvrEwMaPQvULxG0+k0JepDPRGuV8c0MKQG4Lsrn2HWazthkoAaHZ7VFIBM
ZqGcCXk5TEjHdSrFq0tlg2TVZrMCgb+b0rgbV+fOmyi1TYnqjUuvHwZm7EXWHsNn5rvtPW9GT+YF
nDRGgU9xJ4uqjRLjLLRfiu4tcz+WNIkq9zlBl1jRRpyaE0JDAI9B0bQfkp4uOcc9Dz3N9VoWtc0H
sPqdSnlPolaw1c1tgiW3c5/nmM7xnJYjliB+R5Jq4Dzo8G1mBTiZG5uzbSUpy6JPc8YcMdMzQDDq
pcUEsEo3sFM8IfpB8OxVNe9ZY8U3UAcIdWYvaWspDKI8EnA73MtGvmkD2OxB0BuXvMaUGU1YppK9
sjo4tbODVl40MQeChSuY6X5TsbGQwjgOE4kCrAIIUKeaDFuzJkHFT6QD7na7Nw8FrAPAgdH80GHi
ljJAXTJy/E7tZc6+XSo+qSvfdTUjIOtPBaSVtnwoLjITZYITp29pUYJiNxH68W5WV4TCnhou7sQl
bUNoi5VNMc7CXmJkhMI8R412MMK7qHtqJTzvyOhBLOMLZOoj331gCSeczDdVrgcVWms5U1+qLjcW
9kDsxItGM64wE37mq/KawOIckxfLqrdwsUK72sTKdwt1b0f0oM7e9OU9Ae/jJDP6KGOEwrzQsetn
pjK6k+xYEzZtGIu/iqgmLmcwCHDNZ1xVMigKGhK7BrPmt+M+lR2wBoI5cTBM8Ls8qKYa7q3iDOig
zIni558uuw2zuPfO4W1YXZ/xPsFThffY68aN0rTRihxSuowXYNkl3Y5Ty8gtj3nfByBpfDYQb4AD
6UaGm6D2W2HgJKhvbHNIbF+w10YF2XhOQFL9IOfmm3c7GCc9z3tqiU+01VFDSoMvwT4J6T3F9zFv
apuqSONE6Gu0MH2bDSrIvc48zJprZVZnuX6Oc4QL0VfoFCul5qt8jKsdKVW7h219kGhhDm0yFsFU
BLAzBsvtCpBhxYK+dqWfDz8xUovHa3iqn0DXbgS2wAq3nxlvKW76xMERkiqLUmqWWn3aTqC8xLxR
YgZO046Alq3al8nquUUPLdZ/WWMfdZopE+vMRl9ZaKtk7acD2i0olGKV3oKuogzVDF3KcM32LtnR
T5lsZKyHRh2fIF2TRob6gYZc2GbUpoc2O5Iy29kG5y/5jut8l3D6B57BWcfYN1g2Jvs76Z4K7UtY
61ZUjyoib+E96+LfYGW/Btdsnf9YBJnU9gDszWJEs8VXqx6VucRP1O9GPir7ieE3AIXhl2eJo6QB
MAOxC4Z1smHDyG5h33PBqfGl7sAinDKupcJ2WN7n25lgW5KHChlT3XsYh/GjrJmMEAlYZ++Wedkb
2asof3B8b0j4qiyEs/aqVucW2Dn33CbV2epnl+IORJi40a3PoX6u8KwoloDUdS37V/BhO1wfF9U6
qFhUY2DQTbvVSgp17XOnHLhB/KI4EYHwJ8DA1bPZsltf+pDyBj8uNX+w9255rZNdfRdG5b0w6P2+
Bk+KE0UdM+5N1ToP8ZZNMpbXA8WEBwcnfEXRST4gg/F7SwlLd0QsswmL6Rc21CwT5xkLQjVHEyvt
aVV9TaHuvdzWFFTpI+ZZtL7uTS+pCNtW2BxqcpUa38fOxfaZ81iky80fdWLrwy7vvbBbfu7rQDF9
dGJ8FSSQvHkJNHRRZwzIPe4UPMKYNwMCnRHLTbo+152Vv5FF7kyxMdDM5dhtZ30K5cgkRYG02f/L
2EZ4iLKJd6Gynd42IIRzEajWUSFe3cLUkwXlsib9cM7GYHIe2FmgPCAZEwa1w5LSUgPjc3EBXnJw
xuu9KlUp07PT7ZXiJO61QMsVLg9ZhXGjcYKc8rCHhmT1lHUgJuqZ3wjdb0C7jxUb4YRxfIhGIJqk
KnnAR8NkIluAvSjC+h8nIN9mG6Cm6obXOysevu8hKlXnyBkH8tbdYQN1K4YoAXAEy2I3i8c6bR4y
sH+8qf05w0lgYL8qrqPkSRIPB465vkciJjGAg6NkpixWlzLdP8glfyDNvFUZbrAgYNTvIZ5dW4yt
mEkCC79S4qHUEYSO7Y9FGj7h103Cth5S0qZJH6qeeXaKQxObaY41W+d8RWCCfYOACv9Pk8939ESO
L5vlGhuQqAamN/Sc/pyQK02yZGqxlJbajxrz69RvnZZHdVtuzIHUiCDw27EDJbeex5Jx4gGoz8Y2
IJry3KrTBxgGDCXBSg9COcS0GgFtrO8eGPSLBc2+2cBF2QymBjdFAYv1e88mEAw/N8awd3E7i0Lb
09MeztobJPpo1Y9T8qQ4ua/0LUl8++y5T1VGbR/3+eM9HG4vt77m3WAoL5Ak2ErxEnE3WMJmXrXr
3Zd1SCsrzM303N+3Wneb1TjvaD2GD3eZge41GS6QqtoBIaGuEuENYFdRmNWGhUlSjgdmZD/XzxWx
A0ZivuKrcbOas3pf3edgGiI2GYzg1sPEY1xyUy/DgaXtWA33doNA0RtcKhPnVgY0Hb9Znt230G+q
8o5ZyyEKPdbbbtmXNfsxwLHs/1HAnhNxGbufePgx5jd6O9PuhXaCJ8xqUZqwe2Fsp687GBvC8Ony
bS4ef73rvT9rwkzObdpAcZfN/Nzb37OKxbFB+1AfS35Gkzs1HdDTqfRrnjTrVs+HeUBxtqrjYFzx
zN1pVGEV3/o2f3ApTW7iY0bvMcSvoE7bUxE7W472hzrbtZb6ntm/mU3nsR+7D+5wsTEk1Y6He03C
+px9V+8OucZdw4qloKqXjsiwHbudIRCoCx+Q3aFtXnRxxFW5S9wSUz2SGYxN98esz1o97h3oK3ZZ
RtpYw1SiQrvLN6AMevMytERQsxwirIDPzWPUiW86j/u0ci4Qwz5SHTpH4RFf+R5LdOg71XTBdHOu
EJyJoisuTXHF8jCY+kFBwLHkoZf7GGW4NfBWxZfBLDBq/ymr4bNbOpb9uz78M0H7JOibU6pg3nin
OC2Sxvxwq8hTAYV19AIh/D+OzmO5cWwLgl+ECHizJQwBepGiRGmDkGnBe4+vn+Qs3otZTE9LJHDv
MVVZT78vDuHqpKXIyzGJLlzj3dWwdEcajUDRItcwGYggAeBUNycCJbStKGe0P4+mpW5CfsCArT93
KnONGcHc/B5lnFPowZ7bSeghR5pNVzI5hIuOzKoUM2LrVX0rcY9VQZWqLs/Tj0V8shQpAf2PJy5/
tOL7cqhe5CahB7F6r5yephKLN0TdZ7ycWvhniveEyVOTKrt2fUz6a67+TiEiRQHYDtw7cG8VDFVj
fSlL82WySKI0BTcKhV/o90S9sVsV7mjUXydGISxWfsmi32RawewHEfDEQA1wwl3H2GhhB1bZRmDB
os/hjlyOhWCQ24sbVydopYmFI0So3Jz3saF+rnRjVEzwiTjXdfFQVTJOw2kDFYZ6mBKfugvTXxa3
ZzON9vOSPVBTUZ1C7FSp+VXjVb0uSBaXhXoHtB/yESF9461wZLM5VOihFJ0cpjhi+Jkj62aSEEqO
ZdB/N92NBEvGQtUNFC6yUAV1AWI9WbCFKT6YJPk2ervFkalph1aLAwIMAmw/vYIFYhV49w80Ktul
knwBYmF6buPcy/0GuupSawc4pm5ELAeK/Og7ScWzwaSAFVUAfHTbqo/eOllxt4FktjHo9itKDKsW
uANZ4Yym5uV9tR34N7XMt3pEfFbj9ywom85y4ui5ne4A3Ak/61MolTIzHljM7aU6dEhh22qLvxJN
W8tMhZ+FhdCxb6/edLOy04oZkOSF6DB4WJTCz0cFEue3gAu6VuXXvCxvoE5dkeavIE6g4HEXoRrp
I+gyeTergUgoI8hu8gizxDcW39RgIgmDa4G4UoxXQqhfQ6BAz35ThP7akb6tMy6HcqIiWmOa/ASB
DoEqx2cG+RSBE1h8EpkVTyNepUdY3eeP9Pmj9hdwZqyVY+h9DbA3gq+14a6I2Ctagy5XP6/D9akI
kcYv3VAI6aYciD4Xhe5zmJ3aeNFWvNoLXjV0zo+ySDnLF9tkgpcQ/9XTLnVHAmd3YarvFKJMsLWt
/SkH85jpl5Eg7Y7VviUQYh/hEkg9jp+12ltCtZXN9r1jEaXi5CNFcsVqUNZFwMjdDUXNl6EHp5zD
i3BchfE2zeU1yUL6DFDoa+mp4HLjpvMrY/KGCM8UU+wk/GyxkRjFQCAH6nmD7xr4xm8LBRhCjjOB
9e6ahGAV0FHTdk1aT8L+YyYfACsPEfO9bg2GibWieum6a0sSCfgXCMOCejGU00qDhGohh8I+UybH
upvOkOMinEAs+htROOsVjHXTLUM6YIBM2RPYKrOIQoUtpuubpaK/GZBk5WCNRVS6olqBJEJAlxqm
zwntzlQTlHEllXQd9vbyJMWxy0v43WQpKBZpE/MO1JwNDIM8QhudKX0j9ngbKYjx43uoUZRLEEZe
6NTtdpvq76O0NaPyaBDGrePaNw8ZpYpVv2BhnYYv7tH06S3A8Yi3kyR1qMqsyoZNj1onGv61tUah
xFow1jF4/orCjLELBCi9usQgepjdKPPK9qdA7zwO8UYiGK6rX5DfBgS1swBE1TaBRNgALd7kUBMQ
Zk3pjo7RtRjIDtWZuFBgbSjgF0ebC0R5pR217UUSfdaVUOl32Fr2DTdZR7IVJQ5QOpstzIOCH72y
pKA18yCUBnp4IJVss4rTCYkB0AhzR+WVaOSWsloECOB06ofOcFgUThKOhZlYU9WyLmx2WQlLFdKs
vSKI+9GQKfKoU9drJO0UiFMim5yEwQpjQq+PLyze1E3buR1YY1J5HYPfDPUai+bSa0N/ggYcAa5c
+ittgtzogL2ChWySRCS3uM5eZeL8mJ22bFtOFZiIUP/Eu4FMENJFXr8PMwqQ61BFe50NFKseu2z2
nYn1EFd9nnlNghfiPVSIm2FppGqdVzwLGRWQb+QRcbEp+uILROznrJKeCOesDH0Z54/RqP4UQfZm
9FlXxtdKqzeWpW+xhzUqKGLMWapdhXOqZpYGe6fXLxZUNZ632Iox1vCiLCV398kQ/0h09oUCUGiA
BqYsJK+zKJM4c039GnW3jDSdpma4bHjsINPiny4AQ/nJ4s/KCqa2OgNTcUIG/mT9bcSJKc9wHiUO
fbc2vyJJDIALbQqgnnmH18KpiKEUBltqn+s202Y4BXKJjMxD3/tGcpAoJ0ewglU1o3gFBsc+E8pK
rPsxSwJWU55G4PLaSSDmx20zmGBcra88WV5XufcGPHd1Fg5Ev44HVaAG07X2UAHxtCd1BKI0iDel
/dXGMfUgA+xCGW6UMs2Na4nS6I015A1r0roTqIUNW/vey55jFm2XAJUgMMG6Z5o6gJ9lXQxNj+FM
mEWBVk/+2PMF64tCXLoZg1Xs8EsMSio69dOSVRgxGVu5zXT/NFodOsVYybYErNyyukmCBkt0ggDD
XdKi3CSZqfpdLN/mtpvOz6gyFz1XxAwStlWqRpyoaDgR8kzoODZWWYluVxS/cBVGzvLiK2kqJkMK
IxaFDVrK9jZErnCOmvRkKukpGmd1Kw1M6IrRZB6poNGZnBoGqD8gWA1W1k1qoZiOZS3vOb/gkbHd
W/fUExStU2RCsstYxLDEf/aCOKobq/kZKmQ8Ca5rNVriIwSsN5L+0OyZzbAXUobGsF0DVe884xmz
beSJeU+ZUm4HlbRtveocXadnsHrFxVZ+nhN99sHJ4Fkfx9JPeHLIqsPcYL2zb7iOJVAfURLvjPPf
CJxACkUaBGSt4Zni0xevEsnzaB+YYpqYGWa0b6XRf9fNxPQtrOHkG3e6hMEFUu3VjEDdJCFGt+7C
eWsgo1HFcSv3yXB+uhnqXMSFAVkdLoJ+5SC/ZvMI7LkCHjyInInFpP5JiNJPQOMVPYSNz9kfAovo
CUEmgMeW0hV07DT/Q/897NAvxqQ8K8N2njFoEeinvDDi/g7j9qXXjfonB+EMYSvQBqkIxpzaZkxj
9kla7JIgZlS/FUBdf7JobIslvZjAvCZJIVkt/Gg1gEXbpeGnaiem3NVzXaOHka+DjN90zpLE/yRD
YDG1YqeV47V2IVJYk/BPCnE9lPymoHKRA8jFzmL8WkFIVM+pBjV5FUq61xSCTzukDGnl0taTKHW+
YoXiZVJpzw3CrW0STla9uhQZmtsVrMVPlXWWL43CP6Te9KdsazZGGD7qKeVOgjsDcF1/iNrCBYmR
i6OB8J6IQ0dJGMcgJptkcbLrle1Gl3X/4phQvQU5PvNFYkpFWXBY8bD/WRIvMwW+Q2XkERJASa43
Ey3b87loRouUOJKtQSBYzbbVw/skwOLSonxnxvo+iQRQ1YwlJC15QxNu7FQ8vUPCcnltkh9Dfkgz
Jb9dcgkJ7VFa9HmrrLm8WZBRjeg5wVIDxWyzQK0YQYfPingGzKVo+qtqTcVpkYxjXnc72co4/fDj
VrXE3BAK+WZMUOWAQkSo22eDl9aEpWor9+Yc6xIjh2zc6CXGP5QIUx9/gQPnwJqn6iD3jxGCeKhM
37nS+GbCzdfIETe7sEd7ulGyNlgZKlqd4Q2rchSaZqsAE1G0fLcMxJquENZ0JLDKWYkbhqYvRdY5
WO92VXLvU5NU98HNEL1GY+61Bhl09XerK5AmJURNqSsh24IdYMgCf+0/DeBsK9c7s8RWSuuWnkr4
MnZcgSjkgvaxHbnU657KwDeNboxucEkvXs291uQL+nuu7eqOcYQwagJFFwJmWIsLYnnVkmuVWN/0
xwWYEl2s8GN9z+oP6Q9MUT/L5/SCB8tKJ3w12wyd9lpjX/gyzLPUIl21diQ8sJQoNlE5vOtxtoUk
ha+ncYzxPVoXX+5AJoc/TNNeSfD2m8TYtySMoeJtGxsjkZd0IR8tmy2YoFmG/0pX9kksbq0u80ZC
AnTrovf9VpbvzfqXyV8zes8JLFVNExkyPw4ZWEsNUXZReJI+iprq4SRYpqtIbyqmmRnc+/NjKpmz
1OZbJ1KUDcd2q2GCVLbi8JUxd4HGyBicfWtGLEM22rBBLitDBiWmswA5mLZuzOG3Yv4XlT/QEMjR
uZ1IcCfo3U5o/JIW3XHW7ST1NYsB4SCnmvi4sd3h8LOuI2ObLGM7iEh8KOcNtM2dQi6r+WkU2zIN
dM3NLTsJX5T2bTYPOg9V/MRu/5bmGtSQxMiyoVlJDznTKoHGLSnciKqhhN5oJvOF3NJ1OINksaO6
tGsiyhYFSP3wIqvaZVLupuUk5uv/U1/Dh5XBLIYVc0ux+dRTmINuW+F1xKeiZQqKDsSky0w67uok
Ebl7+s2sTnLRIIpYd2oP9SYrjyW4+0WC/8ITNSu3wS8ZMWYxaa7gRGMF4XQpBw3iDlqzPJywobGD
4zUQ0yONNi0PYHjeS4YoaMjIG4oThhyGXcdk/Fmob5CBqYrB0478XAiAeZyXavWxx7B5KpxMpTWh
xC9+UvWdaBF6QTBnPfwTT58sJBIuL9OgdfaYfabolHLlHbf8lhBbp0OkvGkFkdWPAmUdyCjzxbHf
Vmwv1gVfJ0nxsO7DguZGOsyEnVJku5F6GBYmGqZ0XTPTs6bhX00TXyJmynEG7AaYvSPzJCic9syu
OUMgOe+74gPGwjqhSDJ3SC4w1T0VesjgbWZTmETsqkJQB/3TGhh+e2qOo7P+AlbzHB0NV4kgTtSe
Uw+chHiXCYVXWjsmi7siP6J6MjX8BTHvSOSolb+Glzgh7SHlQW43YTexK9qSuQLFlyHPqTJfEp2M
CFxYRAps+LSSaEsNbcxHSWDqst5O7AeuVfNu1FcZmSUQSltQPlrwXq2C/QmBmRkiog6EtDsAvmfz
+5ayqQNU5bKqhhj8m3KAzh0E6YQ3CrGr+CVQ4eVDz0X5KaB36nMuTuSb84gzn2WGhZK9kk669NXk
n2RBOmK4RWZky3JF9IlkN0A+SGARJn7245B/NJLmWdQvcwVShKFQKqPqaoDO5FRc5o8Y4XVhJiFm
scv6dhOSxVxNvE4aRhhoEW36DLGQbpkp8uVUdCHtvom787qotAPWsU8N4jHZ1IrRQS1ucP887hnm
ziCMEvxytYi+9T7K46/UNBdgwXGX7RJjfm1zaZvCdqK72LR9+BjT0tay+aTX8e8ox+9G+kybYb7D
hzhZlFSxgp5oMYa/GRxxUpBYBJYk3BszIN7QaLjFCAnU584hO+glxGArrpexU9yhVD8hm7/0Tyom
FV18MiLTMySXxfnVHHDQhRapnDIiFdx26UZnPj8282GxUmqdqfx/VTS2An4krkGzpjbFR5D39wFx
I6CX9wxhjiR/jVL1PcJFzvv8VBZ0iNypRTQ8GfPsl5JdrHzK0rteRxf9S+pfWsxnYfebC/tQib/V
TtwR14rl2PyYhNmT1+dRmX2kM2E/fDIc4B/dwLCJmtbgaX7afFmHjEDlQ6JExSG7lLi42d8y9G9p
aMbYxCZU7aIkcYYIwY7FML2uLR5hPYgsdTsA+7TEOmhaNjLqc1HyIUo5CuPlfcqz16GrrsJk+CJv
Xal8ddAoNHmgYzH36/wlDaB6FKhR1RQkcLdL8AS6uVKxbMRN9TsdOh1Or5278mgPYYHwtiZO0mS3
nAQreaFjfW2x58ktCv4hPhdWzJ/ogzoGFdXshad3Du+tnM6vaPJ2Vj3YzeF1UukdaXLEUbjo0opf
TrFr0eUjEAxiw84FC0N2Whgu9lWtvYYLO6Llm8JQoj92epBDJkN1+HKswNWV0pwNq9meWmEkKimh
YO03PENw5+InmbFGOcT/VM5zHT28xG0v4m6J1H+oCEqs9CjwpPUcW7YSulFzVNKd2H3klvkiJltr
uSIBp55NpP3a6vB0JT8Fxl8dYrQEMcfsWv1ceN+8Jb6TO+SgJN4PurEVir+eQNHnSzEm73F903Ds
lECtokLhuD8jVIVvoS0uYCMNiuKxKM7kkrIAQcZmSL6RQX52MI/rDV4nOJEDdydJer2I1caBzYuV
yOAiUTyORpCorLNws5JboACgeUnfOLxxrAtA1rHCaMwuUUByi9mGuKVyLVELk1VwYzGsH3gEWm0j
vMm/VuMBN3AJghAHW6bOy24WItBNckBwwkZaDpBDtH+pIt9zWQO0xdBfhjtiYYQ3wZIMEnvl+kL8
uq9z2xnE6qKSY0nZGS99odo/OZvA2BQDWeKbwXTr4lsXm8CMa5v0gCCvMFMNE0NQ7vohD4oMOSWk
V02KHIlRicXihxuFQcFU+8T75X3iJPjRfT4P6UirgCZ0vmeo5x3UpHlrh+GmuCh/5deCHv9cocYE
MCLskmAJutf5juF0zRyTUrh2mg+mAhZy5tH+iB7VK6/bU3F8sYLmAnp3g6VlwaR4RU6MJ1vNXyN0
CxM3Od/jOYczMBZIiMaF1Lec2QmeJbaJ1JILi7NZ+k7CitG5Mf4Jo6N8TixvG2e1rR1CgeFVPUjc
QjKWZ4LObOsfDYcFoR2JKZMPliNASH6LC5I6zHM0fqXwDvuc1a60uGpz1G8VRhhzy9fWZ7u55mbd
tG6NRRRnOeoAIn2RAy9A2zfl3/KASoBOGd8FZeiKHb50LeWjeDpXfOa+aIejDW7c0jQRv/HsUgRt
qBV47vnRxpVgHn5AfhQ858PqNawI8x0ZdX3Oz4TqEOOdF9aOUN3w1CAPwMM5RYdcdC3JpyV1p3Gn
RnvB3BfxntuvXgKK4qhnbuwL9R6VEDqYAb7Rjsz5mi8QMjzX5qPy+iMmCTncdMYvJl/jH3lwKGYr
KGOTz+aEMQr7PUh4zXqSWKdHx8b4bk0mp/NeH+AROQ08nAC1q6SdFuXOVjnKX8XuptSe1txb7i6a
0ehWf1aqr5mHQTtnVRBl567hR5jRrMPMGc4hQbnm8a5FvAnvxLYXmt+jCgCMQdUW8ovqt4F/quSr
MB8LaPU6MmDpJ8w94a/uPVkExueSWB9fOYkQSDNmw8BHMZjYKNZRsbFtyX4klIpAgEz3jrKgU+80
Az2TaeNI4YfipNM4sLYaVOUt2wOzOKro8fEgQ2tabfw3KmMwpJrSNswIRKRD9bLcw73dyAfC4tXk
LoVumvloOtV+2+Se3AVQbabmlYOCxzvEEMFzRlIQiwsmZtE3mOwwRsHDY0+ailcqr+Zg92lgSNvl
NhX2su6nd5mRfIwy5aQJ7qSS2DQixHasz4yzFq8BHjTllUekrPd8u13PHz6G47at4Fiy7OKk9fX6
uPK6ROFRQ0G9LdqAhxgVGuPwl/w9Rp2QBm37/JUUEhDfV31fmra2bTRO1fhLE4/6vDeqfdf5orAz
iUTNd5zqkmmnDrXP8tQ2PucSJWksy41fSIxp404ruVkFkH1120Q/q0HCN5dF/bIajlnjznL0BdPL
ViYeKAvK6i9Xdoq8A7MTQjFdz03vqiBL/vgo+A65JxvXzOxZcxT9BLeFr6cP5hPa3xpFUrxVLSoz
cLDxlhliKZ8n+TKfbBGsQevQfrHGFcqttLp1+8sk24Ag1wdtBBjSTUFhcAqlrALcEaM3SrkjJScL
2RBbf2mTuZyyOejeCfxIKUNBoCDWq9hG2vV46yhnrF/KQZKeoTfw2gDLtZqNSDWU4YzaNGeMh9E5
h489HrFvsfDmCQh/xs+V/I8MCpZNYtZQbmpUejKkNBYXCHRxxdlPxpEKy5O5ym5EqE6YmuSBemtp
hxAzaCURXtiwz9kNX5Xc7flzIWJLCvpNqzNPcVDf6O/CX8KNsgagIijg3X4EyLLNuRGrG28Nvzq5
NOOWuX4JNzTnG3yrFS/9fGL8HgokOWuHXE+kSult9HYF/wD9Mt0QB8vXDHiQT5ecmxYvLBsrlAqv
/aQHPSM8DjtSvrQGddNtnukLRdpupkIA9OWXp6BkFK4GgRDoh/CxwBbYGqMvt8cG0RHmIxEF872U
t6zckmFncgbzguRwCojdJLnSaaXjwigtEU89h4y63FSWmZo7M5JXMd34hKK3HceHA/ggu0zOh0JX
uMmifcSH9Shmj4NYDoMicnIkhvMFzBnblEYEB/CyspVha9XumCdajc18gPhSS97qOnxtKAcxb/eB
oFnewwUZ7uwYq9sUOMQYTGymw9OztboSwF3inCoROisntod3Lo9fYloIgDhIbBwZxdS4TT5my16s
45RQ4flIOUNSOlUHpUov2kqN+9OJDB8kTw1+hACLzJOHTfTKfK35kYiuu/OOUcDxyYJQbExOUkdp
D0p87nhwGGwXV+urXOyhRiKDW+5MplT2PA9svWXET7qdj1pNSP0YWbx16kEuYwisbZBiTfRFlKNO
0Jm8q0WfX62K3Ux1K1gE7PL/TZLDz7fAgGNV8xkhk7wJ7Um9aNjHwKGwqCRmUuNud9qvLGE1EdBC
IWbFxaM+iJ6hXuLOBBfUq4+y+hEbZ2yvRM2M/CutO/12ZN5Qn7i8TrwWfG1dwMNDFEn+FZ9W5Gds
Isj6656nLVwTcdpnfNXrBVrEojKEIoVwMxyE7Kbzaw42ixXWcVUbZOGORYZOD8GjH5pn1doBlWdu
27uF4XNQawQXCO8M7OcC5a2XssGvNz1+2Q27uvnEaTAzdBmwdV+BC7IExdp1kJEM9DsNspQQvi+G
jxBPXbxO+beSVpBg6T6Pf/jyoAf8VK1j9tvF+jKNoAPNrkJ4aP2uIRhpuinlPu4PjLFSkcklCCWk
ZX6GoKA1bkzelDvHxXTmZi7wfSR+dVbeKu2nML6X1p9wBHc1I27+owPoL+QfQFwgoppBhaLLQHvv
tbBxWl8Pd425HVlwU6uj1FiP2DFZek5cC0Vuq8jHsW9sZMYZLu8QVyz2sg4aA3YmdOHrhl6g4l1B
AaM9q0R53ePH4khDn9oAX+GIxPpKfSzb2YOSejjXJ+PliYEM9Iey64lVSic7XxFGwmi4CgYPvAsJ
jA6KusQA4HWJTOoP9H9OLp4pUIeR+Q+W8A2z4rL+R1GSGD9YK7h1ePOFwiHrLLOCrD6vHehbGgbP
0MmcAqviTuwQwy+st/ZAJseZqAu251xfGYN2MsY97m0qesSNvXXL0jsMqNiWH5Dg9Imp4B68R8t9
Jx2xK0QMTEanzR2t3LWIF8rpoJKlgZCDOLWpP9bxWZqvQorut+ZcJ0YE16hBjSQfUjQprysy+BVm
b2R4PGbUVRUtJBDmat5j7SHGlveC446Xrj7x+BkTnaUPOgxADToxuFfbqD3GIhmVT54ED51x58na
VXPJKgCa1LN85bGKyy0FLRVActGZ/j9UazPusgPJkRwc/D/jFkoZXnJZYZV2n6YdWRosZAIdsyDO
bcNVnutD5su2gocngsJE3i6nzwGmKFAfKXMrFgLJjzU44AVIRYp+5xO3Q3NZi9sywZwVL0JNXAKy
Gji0NLesmEVhk5DJ1IZzEFtiENXJblgHP4JOO9eEKtOcog1EYotupHF11qp6L16faR6L9o9Le0on
pAqEwgwPUsKpygziwl8TEw3WdBYmZHh5oDJ2YUqiSL79nGiD6aSVTI7QVp6gNAZbAiNRMvAYhyEn
nMnd5ZmrxGazqgKy6teuJh5DwxFslY5oENotoNGmQxjGC4xPp7kszXmZB/qMY1l9E0jD8Y7OLn5p
Odmr8lNpV7dcvnLs22g9y8+Ok3chfyol5UGQTNQvCGSkT63rwVnXnlnxOY+SKyIvmAKNoVgNKiEb
Ur76nDoD9hr2o8zgWOFlaU4rp786Pnqjh0ykBh3xUVrDLmuSjnO+YGdBuKG9RMQCpiuTJgXXY6td
zBxqEA+CMTNzzo3NNBBguB5yJj6seNuRSbYAED3yBhUFnKM252Rgl/XLh9xnnOXrPZF/ypbUiYhw
6+ZLheDS1ZldjBOzL2h81HF8dx2zz+jSie+KjBXr+17mF1UDVsCC8adTj0zsw/FzrLVNbzHau8zA
pvLmISqfZGOhd7+u8RuiD49AxGuO6hjipO7P43uuNow7Iw0YyDMmXKXdialQh57wsYUsBa1atWBo
SJDSTCIU1Ok6SLO+ZeHWSjh+TNWi3sdLP8aDF6k0BnLK6SyZpR9ZbFyEuSvYfU0l+WYzdaDJmdgP
SFlm3Oyi5QjZzDGDrQ/RFUn17FrcpmFz1zKgZff415XshvpR9o2CU0lfwVxRe6ByywS2U3A+lAZS
QMOKsrEjqaWMC03GYqjfCeRehZTrKhRoxheWowRo25m2jfU82wkQUVn914dZ59GLDok5vCVQXSJL
C1GBaC/hgl9BC28kXEQIgQW28zqctQZ1t26Z6Ktk4737n8FzXZAkCf9CVTlWeuaHJt9BJE6YHGkh
ku69QkpRDQUrWVOCpSVd1LLHaKi44cx4q9dHt0jqu8apRHwSPuZgqNQPXG8j3dDoaYoV5Et7qgf1
pxWiF5JgXUsPt1LPwCBZ6X6eBqt1UWIXEApWj7eqx40eVv1eNKPXQspSW71SaKsNFNxVIIe3MxiM
LaJ1GaziT++M75FM07RUvHHJ95ixA6np//WhhpmcNqJm9VWWhj0tMfYEmVZT3nV5+lGLkcLq5Rkq
WB3CUUFlU5sE+c4HWYIk0P7OnJlaXa0ohTKok7L12xTCd1ozuK9I8UK/gb/H6itwXRFqF1Mn7K/q
dyHZtewXnjFt19lYDhqOXSc/lnN2FcMpZQGe7sFs4PnsKBp6EgbkmoEfyHTVGw3BGwTgYZKm6sxb
GdgQBI02/lkLzZzOuTK0QKTwhzfxU+O9bbN2n0FOK6ld8dqzhsSv6yBxFNGfL8SZqaRcjeMMJIjP
UZJfRTV+ySvjPZuhCA74CEA+7IeiuCrisH+qgymSG1MiQT2NsLi3e0tkHdFI/hzFv2jSYZUDCGRE
CGGtJfIGZ82BDeCJbBLM1hwuYEVJRzaVMYino8aQrSGGSgv59CtD5+kv9kKpn2Rr+Ke3vP+G8JjD
a7M869z+IqdgxSNG/XDOVy3dkVK/y02k2/PA75e7GmPQMtX/5lbb93B+BWN66aA4b8yZU6Uc9xKJ
Gxly4owvb2B1WzLaXddzzXIolZRt1xrfAAWxsBBYA6kLhVOVYadhrJ+F+fdghO8Zp+4mRsDFj+hB
cX0FnH+UVoH3Ri8DiADsD6ud0kWeJiVBbZHSEoOkZTAYXbUBGevwx8jzGKrzcVjMGz5Spe9fAKeT
dSGAeAvpLWV6fB4j31Vo6Cg9fJPtpgj8VmHMrOQO7cdqnaHZ3kyJ8XWrbtueK/Y5HUvIN6iZM/bX
od41FVtNozi2sbbNxn27jH5WdGdFwUmpWfdECo9N+lCeKMjn2l9BbYz5q+gTP1FeWwUbds+EoqBd
GxmUpYcM2aQJLW6hGNMJJH+G3KbozwYSH8mKqihnXsaiYOaYoxB6zOl3Nn2u6Qhv/FAqP3A34USt
m46VL5Qnf+oJSlqZa7EhxKeFIrVknV7MmltTgCQdolEq8RG7lFzPhBOZ+EtCO8WQ1jxlCVwpavNV
ox3r+FykRHDqOcazxHYnZ80ICI2YTHRaKfPxtdPtQUztUChtcdlJpLklv0b00XbYnuiUOcw8AakZ
1EG2Mh0gE+TVUmUPHLNRVrnz9GjNT8X8BH1G1Lhrxrc6+yD0gFHPRJ+FInMsDl2XIDRUnW6IDm3C
AdPnQQ5eO+rP8jPWUgVOFHbbtNC8EgRZNTCrFEkya3WIsZABSHaQRotVMCltBLcSiubJUKxVoD28
AH0NB2X5gcm10e7d0J8qJfIS7bMsUSN3FqPfPzCYZO7EW7iGLlEnaDgVVw5rXjWE7KCxZgBB3XKo
54doWkcpZ7mc2ziHD+ka7jJl3cnzSCzKQNpbSVfHTk7eqVP4JQGXZgVxqPqV3WlJXNiCbkMEMSfM
7CkBmcchccrSgXXKNiVGNsJLOA0s4qeJMRJYw0HRHiq1GEYCElnUub2JnMDshp0pWnBQgB0oDZcm
kkELCBQ7sjpbpt6t8Afaac50VROdhj9N5FddLKcxVMHkGBeZRXvfY82eGINMHb3GgAw9HAJOzQsi
JD/K4m1dlmwk6GRBTV1UhpuJyX+d2fJSzpekOWkA5jZWIm6jAftHKJ5awrQ5oy/ySg6lJuwb1h9a
Yf5rkAQJq3mlAAkx7ouyAeQL7NoRRzRBfZWP4Divwz9Bn94JI9pLq3zT43WHBfVgoLQk7gSqOykt
AgB4Q7qUMEjlCrKwOfuR+N3Fx7CJvCkUTuXWGrmFKx9i6Ys8FyerULbZ2p5XnZE2OxtLsq5L0sI/
hfc96ocYs/88A+mB5HkvMa5ESHMSZMoKSTeA1QIDmnZJ0ztbmP2rg7JmoF/K0zC1aJBv1gpVop++
sfoxxZD4bLE24CjM+jhQJpO58u/AVFefPPbDJznuA6FUHS2s/sQe2XASvS597lGVnunxejqRXkCn
z5xON8S7okvgXVSfv5OBlPgnduZpSRa7bxQgaqKvASjRQK2lnfzeTvVjGLqTNjV78jAJCX7MGRpm
WT5AuyRQfeKKHF51zSDOCmRWjLIa+Ve7jg8WRZTmW924drHiJ7NA+kR2XNlAQ/YBQ2fcCpaTzRhe
W+ayWoFqycB9bNWPevzox+W4Zs2tHNeHKCfHgTQm/PewNrOfYb70JJxG85tAG5c2TJHw8oNjLo7y
yhOU3lI+3DmiSi8Sx4jrKzwz1jjRyP6oO8C9AqJLnnyfuTkQsk564X31UEMdB9wOOa+hFis/5hwy
cqzhxSTfYt9tmqTzoih56WWLXFqSHjV9OueI11kj0wxN2N7IE77LRDGgFDzNQn7rV+utFKObxhhc
YlAH7ScoJONPHPCQGhlVVQlEmBESdO4ai7IIMci6FYPyKoNWgiUMRaM/dRWL/pQsRPbyVa4DyU+O
I7LiIhx+jIRHHo6rw4rHoJ/gb30OhQANaPN1fgqZ1xu05evUGm9Wm7y3ZuPVkfLbdihz0qp6xEgG
CCf35rY9Qrgkn1i3TprVXv7j6DyWG0eyKPpFiIA3W9E7kZRIiaoNQhbeZibc1/dBL2qmu6empRKB
zGfuPXd0zEXCDl6v0VZ506GZlwged3jYfiCC0HVv6zjGRyz9M00YJ7p/bKvq6NmzzqKNMOHJs2+v
JZbkIneDJ0fhr0FMsotZXxDmleEukJV4gy77xuW1yTFs2MMdBtR7TSxdpfK7dhz69tlvsruojW1R
9TylqMla47vOF3E8bLPKRgwixWsdvoSh+qFAQtHYrez54yZFHfP0gLatekXZ9DXaJ0SJl75q9o6R
PUx+SGBaERJumrljg061DafwkI08bKP+Az52q0UJ+v7nntSRBrBT1rFDS5ODOadEOChl686gLYhf
m9x4rpSxyHq16dvhORbyd1Tl2c61dek2/0spkY4xH40ks+d8sEhTWroh7X/rfUJwuVjzbCEgjNoZ
PgxPnEujPNkj4k04fuOIcr36IGrubIJ0WE8Z3im/OFJXRKb17k41sVc+M0ut2/jVXHWEhypSR/hI
cCDyhQyOpCuuKyabvcYBBJEhyo1ti/KlZZ9aJ9lsI+LNm+1N2b8ihQtk/lXY/aDwwMP6Ud1aaIee
KkLU7+DmgUa+ZTmTGlxxEVIMgWCAV9bIvwhfIKwbAsRGcgvOrOUCDDkN4FNfi3WLvUZnnFqgYhAJ
Gyr/rWEypWGnG60Oqw0ME5glbr6MZnyLhNIo/giGpVT49AdmsBRhY9iBB4N5IFFCOKAtawia2B2Z
S2hAXLJxIF8MGZkeb3sQSzHhfQMGc7w12xpmpGmgR6iQ6L4nGZIFvjk/+oAqSL7suCnSmiSjaKu6
n7odlz3T8hoQmUSf1QXEzjdsA9k2WYG/mMYcgj7JkPYlO4cpVWPfHsB67HoR0ZOFsN0aLCasm70S
fZu9mhDHNCjoDAQPHnlwWeXttOqqsGJl3X2ozhpUnjYFaKv985jqtehjHeGgjMJLOoeEDFi2R7lJ
uV5GnL/SRgzOWhmJWWiBIYYhgG2yG3TkqYTCz7mlEK78BK8ZDaJevtnCW2gsxxpTLsmqYBs4oOT0
V24UndO022oNI7Re7il7V+GzQuuZcazMb0AIC1nASdUxUnKNLCe3+LGiO3MqpHkrqvNhZP/NXDet
r173WtfDnnyQtWy3nHH0VfwQOqaMs0SRYIEWi39Krm0tGA+bcuU2iMrgRiTsNTxYnsbviDt3IuSK
I9F2rsglrMBlX+JsanY4GMhaylz+q1dvVrNLTPcY2d0eXbf5gbNtbVc/85fp53EptpIWAX9xHmAC
mWAQQwa4BHA/xcyhSmQ58A7bb67Ep14c0Tc+Fdia268RwZMeMTx2vlVJodflbECuYcED8p4Fr6g1
pvoE+gDC47Cb0a5mtu/cb6FdpNrwO630Dvk/6N7tcmt2v9hFGuMLf2yWfChscFl6Ji/XFIC+XoAz
cSauq5qcOm64QiQnwspOMaYK7JztLohYRTbqOfOHOwAnZCz1ieEx08XIMw7kJaPaQaLwomtiC9ac
GvZTVD8CcVKx95iLOerdV+fJn/4vu/P8k3fcVsVjREJr2C9N0gFcD5B8ebgSVp5auNPZ5ZUM0Hm6
yA+YQFJM9wgoymRc6kj22/FdsH+iVmBZdK9mmnf+BzqdpdC9BhKFsJZUWWbj9KpIliEoQDKluDGY
hTrNFmAK41cDUbb1DP8ug5NmzoooFSwVUjLcnYgqt12OUrZ+CzDYJc5DQ7WP7Zn1O8QarpIWTVI2
HWMcJhNOfgXBTWC5FrEBGoOHBk8AXBd+q7OMYn89HyjErK4sdB6N3m98xCXMVxWkAUs/x2HAdJSt
Hwda3OIp770tbThZRC396DFEpNj14b4Dza6YYFdY/CZoCgq4j4MiVItHyi2U5uaRzsfW3Z1oGCAw
7haA8PxhWOhMmhQavKli6xNBtWxwXyHzHM1tDhPGRZ1j8/VKArQq9h19k+19WGi+AniBHTZiMgoq
a1HFmHEwJYfaW4MsdGBJfXVhviYjDSQuWs5HxmCA2rL1pLMURZRrIKAIuKtjxoTIbZFzruMYmELC
WBBTBNFeFTyDEUxWhyvFTdHlZoDlatYD0d3O8P+GUNBFwqQt2CaCqUG2FYLIqJ6IkwQFQW98jH5+
4sZY0TRuSowloV2uzQMDNNZkNCPrmmXMFE1LQO/ECNfwce1njdxamBUWvptxhNYHqKaPs12eWZua
P0LmsBtDvMSldSUF9ERKV8MWIoyhk+X9ctaUJnV6gNa0doL5n80ETzhatbXpsU0FvX2YHbukX++l
gRkxIsqiKsgN6aGg6GRnIY9FUgwTk5hadm3wJDG1rCaQ08a2ROOqjG5JzvnSRtuAPmJLeApe6+aJ
3+SM+krGDYxRbUk7uQEf+gIZZB1L9EXc9HGf7GBlz6ve1HsT6jfP2Bl0V2+WAnOG2u4/wYyZN7/K
bwJLV1vM+OcF8z9E/ePSLvC/J38KTGbfqLWm/zYZ3Zd3GxkbAQZcl98tjBxeMkmagVN+dM0VlOH/
ziPUMS6gS92mD6cWJYYceT42GfjO+F+0kl3sI2VYh05ain8aPVY83SLtqk+IfbmBESwdRgxDUXYt
/bdMXhztJwqBmCKBcTzyyd5Uwe8DPqKxK5fs9ibcpua1EG9Jcu3jh9n+Ehmetx+efNTW28TA1mLt
2mpEKSXvoCB9/aOiJ+/QVA2sVArk3726OOpkJJuBeipIvkY02sAbbQ8Px0YfzlF4ATuOgfwpQQ/t
ojY0nwC9968Iq6z8oqvXyXzk6a9rQw0vYOfBKL0qOr/hFseky65JKh6Nu0GYbA+bxEN6WkN+MNjY
dv4vTZtdbKOiwgonF0HKE4QwNul+ZbTnlNvaJOIRx8Yt/EiN4seh2i9wAEuWRj68D6+7JR0UmbFZ
W6OJAAAAXl5sQnI5RvYNI8KCYuLKwxoWg4LxMswjVn0KLgO5Lo4G0CeAKM2jFFUuIuKMEqxf3PWw
XWAhXOsBK9uMTSKTDjppxccQMGI0s6s9fc0KYYDhYBx4r0znqU3euvHRCYB2MFkKujkPC2fZMenO
b4VPI3uemIUZdwxzvnYIqrXbrJr+L3H/MVDuBIvaub7zmN74CHsRzYDMRoqJuhzR4aRqdKdqUVRU
H52D9NVZzmbrNHueQBf15gpApD+tM515O8VJQQgRV0ZIpGp/AqrJN3Mso9tQf3Hlau47CW486v/y
CAjEi5H8TNarjiLe7n4dCzK8/crHaU23Qly76q8eIYqffX+X+0vB+CW8D120zhzMxFy9YssfJB+v
qj1Gc3xqHICZAdTPrEJ7VKzQhH5L47dqFaWvvvwsEMcAKOoxb8o+AwlFdbH3PJsP6lS729p4c1jc
y+paUpPklKCBeq+oB2JrUWkj2pUvnyW2ixSbAKMn17nyOvbiQtQnOgqQOOlrBoxk0t+qilIbBRPu
n6hHzR1cqv5fb7DHLg5Be3aq64SizY/gfzALFwUlp8kWF4cC2JComqWMvCWXzGVV3SC0cT8cxOFV
0JFLi0zS+SKSfgEsQvLu5jnzyPjmi0++IYzhbvgotU1QfDao0FrrfQh+ElAUFSuROPlmIrWU6cWW
z+3cPVZHpS7Ku0b2LrCe4/TCf2bxOqr2mX1Gmz9oCHA0QOHICm26dAzXPDxo4r3ZFmXXLPaoGlOk
numwwwjEjG9aCX3c2So8+4pWVPbbFK2p1+OarLTn2eQ3id3gFff5bzWVHaa4YceNepJOlF5928ct
p+54AsIAJJ3sifilr3lJJyyvkJaMdDyaib83U7QZtrsfsmM0EDs3/nNNY9OAhCAYa616Wi3DImbU
IDnROIJ4Bv6nE05ggAED0wJQ3TFAKGb2xg8Vm2K6ncpHnpleoOY/Awr/jtCAhjGTbk++JIlxZdfz
aeftZpgtWfhhlXTX3LB1rnYJs02dgZOvgL0F1SF5Fq0NeSk5ez0pHLFAMTp8mK3xglQfF8Twrkcm
mSXjGv7vtsvuiWWypoQoVKUMOMuN1acvRHXux17bW3O4aDQcMsqq0u9W2Qxob6vjmM/NGsfNnBcz
+B8Vl5qbYLpT49FTDblK2DX69CHs6Ea66bUjv7rHZiZcdGJmuCHjc1swvsrNbw0hW08aL1yEeb5m
TM7WC3vcVu6+BJgVpsVmypxdSInjwpwEkIEe3dsDvtdif5e2cmcxtfTMeBuFpLiAHYwp+UyiRiqG
2iByLInDUrNZPfXTNvXDV8fFiWcVd9MctCfT6Tysz7tIsiAt+/4+NWwmI7b+pIhdO4svaZbm3Z15
sHHN4C7kCUB4xL6THe4s5uJwHFb9YuwVUpEWmS2RTdRlxk9NEqdjzj1K8xA9lCzzWlmyO8y5rkXI
VCWPmldLs4+ukhsjadjCaZBRrGe+yV2KUqZiZbjodBjsU3Wyi/pT6N12Aps+Oy6LeWE087V6h3Z4
DL4URL2RKKmnSBBVbLmXjFrXI+OBS2A6txaFRQivkRYcqP4SZPoRe+O1N3rYVH9d1j1nFmvGIdb/
Oih1lLw12ExdK/5NJQ+p7X9qlG7ajwvOYyI/qgH0MZgkEc9WIgyO/fDlN4fsrfC1m4M4L0S91rb1
GS/TZ4FtpCpI7yb/ilUgawGcEo4wvocAUpfb8U03CYsFZhHh8NwaxrPN9w7X57n3+otw9UvMnrBL
oYvUr6aavhoVXzB8fNYPLxmpRVn3l7NKAqSnG8ob1P3jwDlmFdBF6azZ9xxsf3wRUPY95977yTaU
vxm0sNrX3oXuX+wmf3HoA1EKrFw3PzgBFkt340zM6avuOrnWGa7k0bXS48jyT8CBFYqsUH3fMOUv
k+kYttOm6ooXqDwuYbgFAee6FjGsMYbXJI0foc/aVClM9iYz4xJce0Er55XmCjfKqh7alUXsReBt
LBjTOSKaPPVPEi1vokWbgTRdIoeBjIdET0Ck7ivWorgMONhBbFx0SRQoufSKi4dMLWDh8qnW/4xs
HTDfxKE9Wd9lCPipZDKlWBhUhtymEYWwd1PgRtrsK+nG3YRKJ7XBcibuyqrkeu4NY6Av/nR3mbI6
bHP5Qs5oHPW4vlil8e5n02JK726n7VO26z5kqzFCjG89LTP9anmfKZAwMODkBiS4nNiHgukEQbF1
i+CMiMl7rQMbZzMDcAK/MR4tnQSqiM10AcCQW5x6a97HPSmYD77gAe//he64B7aLDtJYxVJtJ4GK
0DaYHn7a03lAP0ooEfLsGMapCPqrEyZXOKHPYFW2RFzqiJG6KUTDigBaJsRBxlgyCrX2NcooComh
e6R5gDSEzL80x0AD1NOi0kpBsyN4LguGTPBQXEiL7ZZb29yWkEFjXvraNy8pvyzXvYSOf8kl6n3Q
W2amIWBngfxwvegaUeLCntwDrfuXknMn62RXsGFQyt6aWn0coQmYM/pVK3e5RXvmjdMuTLxj1fxI
pLyidrBr5HsRBHgRsJLr7skfrKPziC9uVD+b/ALJdiUtAXq7dfVjnBK1+dmgaq7A/Q258zaNxnui
a/+iIb9EYlqBkPMe1Zg9OyLb5AoFJKlcjsuADmN5YUT70mnfaSTtGGbRLkHuRdPfQQTzbma1ohvi
n/IXgFQAlJE1g0sIwVJ5mbzd5H+GHEhltLHlCwnAlXnCe/JVkTDYHEW/Ndp9kgBM43E82v1tKjm0
tyBMk2yuikKOFNAE4UvUvKfpdwxIzeGXLOZpfIJ8DIXLeIz3FS1CYF/MYtcidaV9LVaVeAEVNRHr
Z38r7I/1zbD+xjp5StpLmn62wyuj1+FhlOep+GAFMlDc2y/S2zJ7o+eru4cXbApjp4yd5u81uatA
9TTBwgtP+vivx7/JetUrPwTjBl++Wea7asEcUuDhE5HaD5gmjrMfDFfIXn8yIg/6+dsdidyxf/Pm
W9aIzz5MQE+V+ePbLwaPLQr02Vq2RrbeINcorlMKzOrWqg+qbDu5kdaNu4ziCnehp/8iQWBd2ol8
Nc0jC5SDGV7EPqesrN/4w3fJERIdtxmapL2tHbzyxfXwX54kiXnlJWuw1mK6aemWqiDE5vSHV2I1
tTsY8s8Eyi0sKOGZ4M3lF2psyl4oePLhQIvUyrOpHWFsiOlLiUPbfXj9PqLwExwRDP40Vtj9IQ/3
w/gMOqNByMUmMjtJrLB4Us2/QfGjml7N/B3U9ISUMDl68lTJZyOIsMYmT5b/m/j+PsfNRP0bguAJ
bYfN6sxyXZBhyHqe9B5k6Q1M1CF+gfQyf7w83pW5iyP0pKAjM7RYdQH9/kh9p2Nctb8dn333u9Hu
+M764KDaQw142gNN8haVP9L/nCATd/27zixPlkSOPWzt2Cp2Axck0ekvvQUsTTmcvH5bBGuNHHoy
s9Uutl4i/5mCPsfC7XjAHr696p9B2wfOwhZfGYRh4xI2z/a0wrZZxySbcILfqpqRt/x1/D9L3eri
hUynuLozsDfCn9x8lVTRrBd5B3wmr174kmsslczPwjlFtM1tCM5v/Krs0yDPzIZzB2bLAgZp62DK
vPPSTCnujZuhTsKEco+pd2bfvfQjEvd9OP2LnWPhHxBelZKpKrk5Z5exrf9O9xIZnymW5pY3bmDA
XuYIdM4B6CvmXIx5zrb6HNnNF0O28jEVSJBErE2ejCFb2MXv3G/P5wTfPJBNhhTjJahOI2c9VPek
A4//VYivBFLMfLk9axx/4VuAipjkINQyyaorTvmwjt2fYXgPzN/U/HO9V8XjNTByN33ya7Bn12Ru
JrTIX10PuKteui0ir/rdDI8atBl3maDDxvGuzYporIzxxbdBt2xleO7kTrXP+XTwxFUaz7777Lb3
Ir944j1FkBU41pOH9cQIbiK7AHzXnHOYbfiLnIPRwJlR/oUR2AH/4UMdSaAPG4zSYTgB/jnF7m+T
78lo15GQ6pdMu4zmDcgzLQLb6gFn3J2PXsdwAv/A4CMx67fGvNnRqcVmbeRrTFujQBd0cnuER29x
9BdYrwxQXIyDihyj8stk2mRjqLSZuensKJkqwc39FeIyRNgPqreCQSmXgB+8jsFznf4T08mCW2O8
582/+QXDY6rP3jcDeKrxx0Sxx2AxureMYXdUPqn8NbL2tnlqmvXUPbNpGzCZm68JpgE/fAmqfZFd
ghFhz7JV70SBgAdHGHcwWHTa5sGjaDd2Rnhm8REyr1W4DIbnbgYXYKKUCvH3MNXgUKD15GHlLjMt
colxdt5ItH9EPiplhAyXccJWN4aPmIYgMhM0l0QbzbnLtKmETgvvpdDce1nGX1rWfI95tlIUO8Yo
fj0qzWXQPTLcf0+1yQzDZ7koyP2dCJBjSa9fBpfyeFDirSt6dPeRDnEkAjPue/6SEBFytAtCrwKX
LO069VYFIZ2NLE6GWYOiMgC1GxEiWIDafCKNlrFAqNMl5Hsbte6MXtP636ypERHB6/as2FlVtkCQ
HmKjYMvyB+WDbVicz6gDcuNxILlo8wdra3iMfJRdMca18WCkdkorlzrakpev2Liy2lHoh4ecCTJ6
9Y2mmotrqWXaW8v/F57EbaACbBtWn/F6KhDgejKOmXC4PGgTfDzcrJDFJ7VuO32fE6PCaNe96H7N
OqoGOjON9Fb1sJGOPz7DcbV1iP1OysBYjqjzcw39OtpxfhjOMlSxuSaieTlUiVxLxYFoJjRQ9RT8
FoY01xlUs8pkiZtqO380EnAsYqmSAgqE7mKZtOORd/hl6KxDoccENOaCebWmHW2KKJalBdUgXTp5
mVwMbDI8+jDy1ZpzGAcbv/TJKREkWfoMdbummck+0YfC4i3H8bPS8LO0MxvXKcuBaqM6+BlaySri
CJk/byj9O59wboRL3Bd9Q9J48OMxLNdLAHIOaLkGAC4/92TXp0CXNMF327O/Xni0bIOEvOwNI/cD
9AoSTbSn0cAEw9b+kDT2uJWt/df6fknk049d5DOlo9YWqtPj3UT0+Trva1TfLSN2EtsA1yatuWbS
WepvtgG2c0KHoBzzEBvVS9O39YvBA85aGVws7q7eqb8d2DZE+YgDWxKx7yqueJums6sy2AYa6F6U
rItY4opo3PxWogoS7WPCEBRbjrEhG5FT07CWMfrSxSiqZkOs0WosPUK9+nTNMtJHcDJP/eZ7nYxo
5vBeqa+Fa/zVJhMG5TX4ERkL8JV9gS94xKhsdtqrowVnMCwlhkVy18qgfPaLpiEhs9uE9bucEFV6
PsjRpLDLnSKPa+x87ZTAFAh1s9+nCaVPjAMYsv9RWHjFci9FSB5z1ebqYLTjKZu1D3oXojet242t
0cEHNSnvBSNvvC/sZiDSEwXVxOYqFCk8nAFT9pDwxtpMd6oGzYTVArnjX0x9ELvHsfDTs1LThy/y
cj35yUbXbGspARTii7fyXVAG7iZWBFMVfkS6C1rOp7Hit7hioCaaLFDLwODskZrdLIrLNiE6clWH
Or5oL3oMBT4oYEYeqppUv3ZiQko/vQxM7TZ5zTLZUdqHnYVnCq/wMFQ9EBaJe6RINNYY0mDCB+as
986jB4BgqkBrmYHnUVd5e49MLGqQ6AKHDWG+qA481fpCSzLo/NnsrXbtK/kyeAOy/NQVLruMFBtB
3L0YZbrMbVZMjpua66TFhJ4hJTdtTCt1aGOY1Yl1qWifZPhUD71c9gY8DPS4yzZg3NXbk1pYg4vY
2Kw+W6vPn8qKUAlba3HPoPKHnB8tSGxBbNSRxVEyCvOJyEVuyoBXZ+dc5No2bWiTnC6A4sLWKEtR
1LuqBavWhGuTcR1SaT4GOy9ZJ7BRVrXLjizuhoUgjIMYxGTVdg4uiuA8KCTywh/B5COtAqTd7bqx
REebTo8kJqNLA5O+ZrLymhbunSdtQ8n2x+QZ4OpkMx7t+jfg+xYWhOoM8OrhpIL1sa+oBIyfEMKM
U+HLIINnh7bqmoV8xmk6Cl6geJebWs+UKPprTAxcYmQrOSBBAD2lFjadr67kNS+wEKdFDz0uuAYF
TDctxILF3ILDHYFiTqb0SjXeWyrjY2hpB+ZumscpHVT1o+vtG0ihF4WJTmThsjcNE3B+Q64oP1xX
gc8TevCdw/bd2CrdVxaLL43ZBGqh6CwKbhHDvCRmtx9ZfQK2uKec2QsXE1DkWqtKshHwx+ho9jHD
pBFtCyHy/Mha7I2s0nKZ3aD4k0biTt++pX+SUvFZGN89Y6R0dImuh+xAynC7Mtvhb35P+25s+JsG
CrN/Em5i7RILooAixKUmi27he87Fi7jVvbwjPDqHD+8Ct20hQeL4YB3BcfJk2YiDRWrpm3Yq32bo
PIRltN66PqwyjWiOqDOXQTKvp9CbTTGTcWdiU4pE49WBNh0MDuWuY/4kcJ8R+EBJn9l5aWE/8qnN
LxIp5mA/91O+D7LxO66USVwL870unLepeUDuQhE5a6ipHL2YhbLRI4loT/VOJcejyFkVcknfLaLO
anvOpOKNX7dBg7+OXrFufouOOW0U1+66Fwc2uKi4hc9GHumj24TX0fSKLUJ2jxuSbMtiNQpPchiy
9u7yBn5feXEbnS0kyaVBAlMqdcU5QdULm+skbQfwvC5voYSNFEP7Qm6rjgErGGlhBZk5nKCfw57t
o3h0WE9YtDPrPCFgOks6Ls+b6HN5vywumZ6yMGi3YUfnThKdtSwL8KYTctcx/aMh4+48hBPbz9Di
p6mZ1mvi6fHR6FcSX7vp4UryJJlitY03jaUkJEmBX6652AM/R1NK68kZwjdtMhadxWGqYoIAlYvI
uqrw/Dkj99SIh9rjPQ4t+8PXp2ul2Sa9sTyOZvVoyP9Ihw7NSIwbV7v6gYrWwOb5kbHVHdmD+8r7
joxgXYGf3dWpnqMHvXVhvnckVqY+LnxeHu4EVLt8OmELNwy9i1a4lKWYt6IUfyrEG9b+PsYBounQ
T/F2ldprUQIvsEX704gZstO1l2J0+6VB2ZhqLjIjqGYVWV9Z4Wxyv+0Z3kCfHTDs594j8UxQR9hh
kMveginFrcuYIWTOuhRBeksKn5ytpH4IdONL8T9apMVNbCz1qvgesXFFfQo6PWYL0/vGr9KCmx5k
G7Oi5jQ9igPb3aScuwBd4k+h0hdb57EMAvTdyllKU6WYp15DrfcXjXcPUuCg5Lz8jl4T7UYJRo71
+MxnDvFFZYxGHbYg/JC09OxmwZyCB2h+8AgHYA+SOg4ejC4nmDUwA3JYrGPZic9Oquc8vTPb/Y2j
bpto3Y70t62DqsbXX40Gw8wge5bHToPvWP066V+QWQy+FCulCo92Nk8NAlJBlZc/Cte9I6HgyeCz
SC2cjnlV8aqm+MUz4LNmQX5WB2yrw8MDlkHfK41lbaZbsL3HNaYEAM2sirp43EeUv0LRkDcmn4bl
t6fBQa2SRvLuEAdPBAGjG4x1W0mRB1GmN/CdsA5gB7nr5hTiHJrKWEMp9DSLaXLw7c3/t7KnCZgy
WvveXlaj6+CiwRLrozBbFnl2dkIml2mhW/yPUlsUjnma7A7Njk7In52hMqq5yNOUJp91L6k35Ora
4y/YKSwSkZUQbkPHiYwktJuWFJfI2FDtg1eyLJLnA3ajFoStRuDk0MlRNG0s9f74ZtvNS15vuPZX
etv/ejlc7ehZToBYOhcdpuzU1iydgzORFN5kcvn/76jmf81UpZcwHd+8vqJrkg2Xt4V3vkByMITg
9kGMs7XRH/0UfEYm92zDVPyJOe0UlFwVDcbcsRc75C88sE53ygEXG6TX+DU6hzTERq1p5qsosdFY
Y0n9dVEa2rtIKLEw9Poe15R2SW2SWJrXt0aACTJw59SK8EFXS0nnMXFAaRn0DI/Yz6LAVFbJ9ObS
tqLD+SpG2u34L3C8ft1aAA9juklBttNswIJVU7p712sGKFGlvyYHfCc0NeztOsa63qHqbl1mmQEy
jKQ/QujGYlD3N33iUZikCw526pGm20BIXNx71dgB3dWnNc3nRFPRf4eM56MY1VLDURBryP1gDpc4
v1T0ErqdzwQ1XQu/SNGyZ2ymkw4RLEANz73LTH8LBhw3JRlNwivO/RxsE+bqXXBG8cdG86JMPkh7
fEc0TYXDXhQAwKXX9W87mhXswj1menxPY2aDQ9QgnK4w80P6Ycfba2uL7vNp7BDjhNGrnWnvWohD
PIlsBHEGW+LG9r6diGoKEQZSJAlYcwhhnzCkWIg8Sjc+BkxNOocI+iMDCNSVrR8ET2M2O3LMcquL
CXZafSNleaFb02claEbJrGGm4+79Um38oQdamCljqaBEo1BHaeqjvEHfWEICyDRscdC/b0ZFDCe7
CMld9DBmRBrxYgiUTZITQu+qaykfZRZgj4/idQoJGLWXF6y6ajzUQpX7om44hDkrBnEEUQlfwUzw
Y49xccCHQgBsu7N5iMeUCUSbgWclnUphonDibTflP4NFRRy52A/Gcp/k/W9JbOUiaEzSpLNzVuev
htlay8x6Q2v1IZP6Ju/FmapkptXA3h9jZE0eiVMMK9e9h7TaCggQpMN7QYz1lw1xhL+/vcuGwW1u
L03hAZtOs5kBzS3ATBm+3VfplE9m663H1LnX6LemVPvxWuTTjqo2pYnSYtK58WsiB4qEE7ruP4yK
aSvh72AjWq3fCukSU6IQZOkjlYVN8rqvkXlRUE138GkZdWus16ygWUXms1tCg+0N+2iLQS72aRvf
aNfBn0ZJfIgse+3VqQk3GBtBZLEVSdYYBSFmkR7GJKNqLp1t4KTpHX8Ff23kx0M6jFW8BYppuQ9Z
QmsIslR+hNilW0JgfehupdbhHJTY4jCccmoOS92VFR+55PUIqULnsWy0W1sipAVNlI+zUM1hNKNK
n1gHuMKDLrZJh8wtgFzfFqG5NfIYjpUk8SkEMzyL4/CSYuyRO+EicNWgmEi6lr5KcOo48mXSxLlG
1qdZhB5QuTHcKn5Sv2Pm2xw7Ff32Uv8qyFoypIslAP5Jmk83wzduwGNpGcoYS5GB5stpn5sO1Jmb
YIzPcVSJAbag5kxEx5rTVeVU1USUsoyKg63Fc0KprO00grL1AZZwRj1XNsmXiuJ3ujn+DImkw+Ae
lXq1a2zUMZpBQHKccff1M82lWkcGKSdjxNfqUbSxgOChZ+Sn+cNrLpvnVJsusxBPRAPfA81AqrJ4
l2jnpiYzryydfRqpWxvwvje+Ko4kZS8q32KL7XkIZoZBfyprZLd5llBpBEAinRJRQ2MM/DHJmGoy
b8vN+B6QdSc1+zrN8a6+Gb/iMMQ6wLXeWK3LkVDiYTNJRfBMKajsebEoa0kmyxF8vJpFnKDpjy/J
rDXAapSNRr/w5q8U4G1LO9L8Ql/b/ZJWBhOpkN2qD14ayRkhG5sQB/3di7iCHOuTVCJcz83BjtJD
MagvjhgcaxmmDGYHW9yQWwR132HYHavIixae6C58FrHS3gOCwB2MwyxJITFinwR0U8yDQ0r4KB3o
kqIcZYY4R7W5HudYjaK+j115lQKDSaJbWFeNRxjrtF4+34zM6nXTDDePMCPm2pwuIw9LXYl/GD6b
JRmY3ygvb62E3TuWWBwSk2izyaTKSX0m23nvrbSujpbyt66qi6X5O8fTEO9UxL5A67v6aG1md4BY
6KGNeo5MjD736Db79t1OzGkvTWzCZQ+SAawrVAg9YQzdX6WXb526wVjYUJGrYvbEDliyCXVwUFwv
NSv8CmwGRMEQvWjWdkzMG0qKP4Iv/NXYw6v3BDmBNjrsmGyTJ4fBiRbR4obBAJ2pvis8+7dp+Pb8
iJ2dzmg4m4NDBjaznYwfqZ1gbKqLiQEzo25pDOQ3EycG9CRjKtP9R9l5LUeOZVn2V9LieVB9caEu
xjrrwbWgO52awRcYJbTW+PpZYNV0ZWbXZPaYhXlQwx0Occ85e6/tX7hXgb1IHegcAvlWWchxmbXu
z2BsWImFMG8ToTb+2iApGPEgS4mCGBVjBIbag8KiI0zqRgRdwIzeO8M2F7LR3/ouqpCTzUZBWu+l
bT3qvn9DV+tEaPAxDU3u11xjaDKvGjBKg8FtyWrLr6qTS7rPL7WVEhDBFV5n4p1UsLrmGhK1NkqP
V4oQmt3moc8I68OAEy5s1e3HAplQXTMe0W2uwaxQ5x7iEsADpEkFdtJD8bMUmgd5kCQogtvwFlDN
JEl0HWhmf6iSmX3TLSdrfNOi7NmiT6RMa68UcsEJ72uHGp2mqf4ow/YtFs6jHQZL+IEDmidOQFUC
9QnRVJPv0M27WALOgB/9KojNxVs8XCE3WtFTfU2QOdQInhosjtKMiZ0tXZbSrFym1s9WnuIyLAr7
rtema4sQAQpokNT2fK8ztizkOpgmobnJ0OTUFnEIFbEDoPAPXhO9SAp/pKw6AVM90ynXlmqtCAvr
UiSuqRenpJyFn4OMH5za/lIe5yBVe51h6M/yh7ZVWM1ZfcsO8EzbwIUoE5csjfmBNBP4Fdk8E8X7
x3Qf0qhuY+Cw5FYvknTtFsY9flg8CejCsgnmAd6tSBLkFPbGIeKd3gw2OMkAi6KKZlYhyYpjiPmt
seBpzhoZ0ty+hgmnGeIHd4LNLjxkbYUr8g25pnPjWcm1FF9D2j7aXnqbkSwvO3kDijg6Gz2xJ5oD
3zUfQaLG1XRrBB79Hn/uvsOfDQ7TyC0KsKy7KlPvyRzSJy9CSDp6tABn0F7qx1Ayg+q5JNApcYB/
4Hbm8qu5Nb4KVphRhORjGqJXgO+G175MU1Kh82ceQzLsTCEDVWMQ9nzdcVKSMfIUze+bqzwyXSAj
Goe0zpoHg/mMlUMF75ocEWtB8k9JH2ltVvG4cgvmJ5nJmqewYLpXbV7NT/BtHO2nmlAPXF8+kx+c
FsRcV9vYAaltTBMT4vinVdIUdJRz6fICjYXmy1Wg77oWcmfq5v65rFW9YBUud7mBXiuOcNNnyJLR
TyK8Jpcs3HUEjPFWcnx6Rmns64wW5YjCGvYm80l7VIAuTSz0yF/hIJFIPLJU1bKFiGFUJcNoIG09
dAh+aVqiXY6wKtI4ZddWq06BCs876S68oqmYmMXc0cNNmTNddjsXgp1kJmyk/LphQqkgjWQQMD1K
InLRxgt9g0FyCJIWetT4USD4zPLxTc7ZXL0G2m+y7zhXPrrRFih5E7lKGJOmhAfuomK8zyXuy3ZA
oeYmMOcy06EDUtCB3JWKv2DmWbBGIzRVn70SBwvgqu4zPNEdoN4R0BotU+PBgaTkyLjZeGnz7Nlp
sk5MBgiZRoD8xAFaBflPGAXPed6BqWrpE7BXCi1gAdv6s5fuoogooMOGNSqtQLlUEvfzxLxhmRLq
61tq53YGQEoFsLC1bo06sTemw3BUA/qecA9d6gn+OnHuK0PfFIoIHpsVpl1Vj4j4CaJp7rUYJ0M5
7Wgh/0wcG1wYfjNnKODB6YxE9ezD8/qDYWUai0om4t3UnmtKhD6mdGy0gVw/BwRUAlMFUgZmkHBF
yFy5jLQWA2Uj58lyRzL3jdnaT6VPD0zXANt5o00GsF4eqm7YtzYoYPiu2Wr4Sv3QWSLq91jQ6Zi2
GDFqD1oxNaeaTGysosO2NrQdjbmLNjb1sqKHiO2efEAiy5amBrTbwHTOmaivpdPfOq4BpctDD+yM
+sYIp+ZgpEgnc0ZbGzWLNrIWt8hk0rewooqZniLJHOSwg/BrBmAaSQ2vCRNU3ZE0Wrk5+ZZ2Kehw
D9qqYnx81BtaOzmqhLI81COJmcnQzeUtZ2eK7iOMetYPVkpYdQ8JwyVqKi1zuhBQswydIcrgnBNh
YJI3yQD3A3GfZpymBYvIxFEdFtn4pso988ZuhoXlkz9qxyil6YUSluOg+CW4i0RSqhnmexm8JNux
10UaZyuj8uJ1n+BZ6AG5aIbsLhaO8zG89KMld5YkZdGiyUgvyRY7nZhi1rouqs3G0m4ivdgpKGg9
VvVDMGaPepN2+8TOr2wP8IyhWST16AZRFYNYE6BB2MjIWMsvtVc6eV91CrVQ2cWbFrhgpErvQQGd
oSPAzo4rsnAbDoVwGGGWSgdSe/jRmuBdAmG/d44g/BpdZ9FjpEFiMDoewPo2HNdWNO16CmHCmmS/
zDAghK5AQQ1v1JiNPgmYW0TfWD64VK+QNGsE5CWmfKYifymiaQDTiT59KpnypD3Rsq/1wH1CPpuI
4IjbosdGgaiG6Tm2gNYF1usQXQ0jt0kj6K/h+DIe8K/b2oTh6gocZJ0P2Kpjrjk9W2PpEAtVPhLA
bC9R5d3mZnLTa2TJiEB/qe3ihtwquhTsMG7Z9GOZ0Xp0HCAPAQt243nI7c27ZyreQmu8DWqk642Z
3Y6DeWeNU0f7CxZNb+sPrZXsWcAzt+5wVJYoi9ls5J2ozCHsoxshIAVX13RTtu5d1T1pZFra9nRF
Molc0LqDaQHgrFV0dxtn6nYpw9bAIsKzsrGfFBAjpT4e6DT5TOnJDaa7SDVKFk9rkyTi0xWbDXWD
BEIxDUiGi203wdOTi4Zpm+F13DGJ3CYrtx3GbQ4gLUK+Te4zbwhAmAqDRNLva07KCSSjnv4MGB55
yafvVvusjc4ll+L6K3a5fzstvY6O2VSlHWTXNjTeErhSVb6KGZZvWbXVLJNQbOTaWsTWTRimL17q
PzEFhPvRMdt10Tp5G5+CvlMT8zK6ZMjDfDZhnzwi9HL34mqS6yeWOkOubXSaFevUIbua8oehwAsp
YE5X+UPd2yYqZTiqLtEkBtHRniK2hDF5Y+QvCd6dnDWQ1fToFYdTBHM/Ra6kozzy6cPEAFozyf8K
HHFULqz0tQovSdvRoMPMigGmZc1OTusqxPJDph5923e9MXZE1gec4MiAphYidBjoSzlfmEpF7xIF
EH9/yscVzZaFAMU/9wINyOc1RV1PaVpRWfuhucTEaqxDWsWp64IaYCBchLuMWFuYvLTK7ZaykrYV
Myhm3zBRURKaPaRI1oXmGwkxy45RoKCAxuy0KnN9aaJ1SeOlVTIlKqbgvbFoA2fudpimdjEmtPLI
aeiWrGkufYTtKyaxnBUgrMmAEFnEColWWuQ3WQDItNlzv61cl5u2vSu15wKTbN05WDzCTUEoWQLY
Lm4p0Iv4PCeyuwhlB0HxpJJDi0+Oa9sVBUvDe+yffOQHXfYqnHuL7mgyZ6aqlGCikPscOmmBY0T/
9DMB71iVT6ppDZYvubuxjRy7KDxPr9Oprz1UMq4fr+dc1Tncz8b1KwC3jBoiXXjAEQ1MoAEplX3S
jbhmsit6zziryytlvSBASy1lkwqLNtLn0hYRRGLU+OHdmGhq3LzzJRufA9AHZJJj/awXzU/pcVmM
LedaNsZzHrlQ83UqI+AmhZRiGRi0VpMiZNatJQ+taWxsLVs1WXPXCGoYYwQLaHqzcn5rSVCT2AhL
8nHdVRHl1oMkDE1WdfDTzDGJ2i1IBIa52m2dItsZkm66miyUwp1tt6iWzOaQkiEK7gUeD2nflJAu
t+HO0F79qO3ujQ7QTN1T4wxP3GxEOz7YU+TffD+gDB+PHSs5z9EekmQIzsLpsdEg7b/2FTjLLh2u
mJKUx0mHxuRkXnaV98y6RtXFF6bH7qJ2fLFVWmUROwCFY3JwL6vo0Syq/lZrlLHqjNHZ+11Hkudg
nUOrUKiRioKAB94FmjHJoSjQ/nCiHHD/jC+uIxVvrdEfHL/NH+avE1bRG4hxbW/2CwfxhzdO4opp
f7d3iPk0IpU/m3Vwq9WGeZM3KRY3fvr7y1Ns2ySdlGoddi3Tr6YoKTyjYJdaCMpr2gcPMyqlzlLy
IY3WOfiCM8Swp/jZNnPylkrnbFbauGHenT8FU3Zr6I66MO0qH3p4nt9fpmNDn7/A9ZPVTrk0ZKB+
fvf1o8HLdn2OQXdwWKDXAwJ5TOEufNV5PTZm1pq6Gp5Vp8lNgbrpLs/hi9eG03Dkr4MhMD/kUNCs
VY26DV1EJtlAh62pQ//aaQCq961RLYTbV1fNhNynIizuIexja6lwYtw5DYoDu9Zf+tqMzrTbCCkw
R/tT0qNrLsK1xI2KK/c6qquLJUGkseWnKgR2LTzVXDX4taqkp1Dzq/E5LKb3wgrKC92/7rZMx2uX
O67pMJ6e/G0NFwRy12hcTZqCNaa3twn5VyulWc9FieA3zbDGTUUVb5WBXsdAvUAhpNVH6DKLEATF
bkRUfqeRlejAIwv0It/Xshk4duAe5XFTbCPbv5sHHDvHDNzTGLQ/HaOpjyXWVnhMwwFIW2D5fKeR
2rnlSh7TXDyNcdIQbzkcxjqRqKJCHEKp9pJMPZ/Z3DNgg6Ge8ZPryoUvV7VEsbTAE67jFFB5zfqX
ZAWA398PqYNEaIpTtaX2PdmCQ154sj/aUTdt/EmBxucIugymfPeBtb0OSP6ABJpnIyK4kC4qQzrH
M84hHquBs5V+VN2tba9IOE6keZUXBTIQW2yUIKgwqcqfg0dmgBygok8wQEfuVUEOmLcKB8IAhIRf
0k8bQBjwjPX+zda3ZsbqcDGFzmZixL0Wpt1s+463c3Bc8GnRNhh7zFBh82qGLae/isdjYMNAho8S
LSeobmJhF1W9N+C8OfOwPaCFNfn52dXRqbPUBoajQQmomJVvdHNO7JYsVekZ7Qo3QCTUdqGDkg2d
ay90BDKTrNasy2+bPvNPgw0WWyUsgdNqPHDXsA9ODIAtcJrxJyo//HJFCPm7li6IselVNLK6zwpM
SHUD8NdWCS1HIZc9veqrceQ+nvdNeTTgRqrUm1gWCkoVqSEQy8FWcD/bl4Ok4Br1owNnDW/UtcvH
nZII7OwY3hLJTU3uqAMQieyJ5hirgLj52YKhR6BLPxqop1YFt2ML+6lunXwdMLdkJCyaZSR0yOXI
fIsh1e+kgXDQ53h4FzK7TqxopY3IpU1L608RtBXGsIi161EbaGeViGgocjb82ehQmhujsO0ryntM
uJp01iVvxz4xw32j+vpZGrA3BCYLiysEDCErOakZUGPP1nbYBZlDPe13DesTKyx3NFWQmRgi2tpj
pHblYDKt7URVnMcAfJIO5AzcR8Vk9/sBNwVEqClDeffCvAZhP7PpayxQ3FKTEcJYkyDZmh/qhom6
NqEsR/miDsYI0JoQv1OeIOkM2+7IzIw6sogqgh07cTJFeNMWvbmLnDY+wfpsFkFZ5ZvvT00tjk+L
yYQIZXCSLCaAk7NOk4ZFQ3cwcySxhVp9j4WwvCgL25+uEvxjHK0Xx9QvRHXjX3Ka6tjMD6JMIEEJ
uQvL1DoopXt7JCjRB6QArFxVMt5KNAfbvjY+GmG9x1VaHl3XbjCSuIKUnSxmTVLvA1ayK2BEzT0h
7/1WFk3DkA9Kt5nb/slGqbCobU2/dqUBbyohDKV1o/GcDhLMhdrUg6U+Mw/RaCxHbV25UFD9xiO5
ajKmjXxEzRTSBH+XlJG9VttHW6b5uW+pZ93BYK3d4+ICuGFdNbAxw4pip9XRycVDRn/KrQkhtsWD
28/SQBuKdE6hfajssF2HQY55R0OOmGmIATXgfG3lHnPLNx8L8py6jCMw80boMBE+jcmjuxVI4FVt
jzM2r5A1+bW4ab1ZM0LYrdA2uZ3SYbIiHW0c6VCBHh8bnFDHuHQ3beb182VtkQnHZmJtxkdf6+Kj
6BL+bkrZI5H7PA4WMTtTquc7Dqe3BhbMeZB0V+06BbEfc+NTZk74vNvu41y1d26hFxfPVhSCAev4
2D9QBARHO2HQlG/9ohbngrLsLi0yfpXwKlSL40L1jjw20huOSiNJroHo9f3ACIFUFbq1inb8lU8v
tgCScYDGCeCalC/9WQ6Nd9O0+tEyo+5uhh61gdGi8DK8XRMdWy6yp4JeCfPBLrtTJWkmWdhfuOAe
J8yTJ90sJW47OjnkciWubR8nTwMnNT/wetCpBNm4Il7a4CYUUcpxkZGr0GD4lpfCuErnhyaMHkZ8
SdtWBF4LX5qvfX836lOAXZF3Q5WXzQ7XexpuQPuhAZy/H76//v1RI6eXsWX1/Yevf39qiDmESLYE
bLuVx+C3LCOSHlnap/GozjUEWtyt0S6X+nro+g7WMFeAPKOgIXlXYkGRKCg8Th+listk+1j6Jy84
D5mGHH2K9WStkjlBoRbBWYc7eP7+iB3gHvW6Bv/DxSNiCXasDFccmAtb9NNDVH0V86hNZ2pQ7ILu
rAlaZlY9nz3fcKf5gbHytFE+Homwy9pTQj+29Fn2VG0FQTWL3Ospbt3rzEIxHbkO10hZ3pu42HZ+
91TZen/Qqrg/0DcXIJ8S62cnFKvA1vVgekTOyUm8Z1tnP/eFaMBNBDeoxlgKz+/g90fN/On3R5Wk
lcO0BlQhr7OY7ZB56++FLCZQ1TwkcYxveMKvF6K/8K245O804vr7AWQoHtvaPI5C7A3fK3YYRy0g
/35zgDRYJJZxVc0PUVlVWyEZbVlW9uVG5rCvrSICmSO/zKhojv96KHC57lSkk+JcqU7MjFOkdtAH
CD7hskYZwxi5rd13V9TkWHBDwSb6NYS+fHRokHETmOeLLmm1LmbXoMC/EdSqRZLj4hHSS+0hnLBd
hgGg47Sv7maFTUshO2hee+xGYZ2+HxivhGtzKqGqTH76Bq/YJiyhZYotIRxmBOlyX1qhKhkxk410
O5BJ5JPdfCXUXFWNIchWXrZxUE0cUMGoK4a3B5VS/8oqvy6q7hxhJuCc5moaD/iexn6kSWNdozKG
x6ahrjCTwLsbUXEuZUN3wEhYjwvNSubTR93HbsYoiBREyB2vJf3VW98GRZSaNUiillsasA0tJyRk
wtV6pl9CqJewIJ5qxvPUjepYJYmLAp5KDYcl+DPPJnXN8YunSBgF5w3rnAqCYYoEYcPY/tAo+PYD
lnCNImulZ9B+HRBeKyKCKBUNpe/FWbg5eb1mLO77GIVHR6PJG19K1DBLfB3h2QaRcQwrccsvPkWd
GvdyhKTvMchBkbJOnBTyU01bqoLUuvZgZq6z+orZKKHdAU2PAmZlGtqAFB2B4yLQb+mUrPTC+Yjc
kpqmc43LEJPb5MV1QuiGbxHGZ9BtCQz3JsqJekiHirJKGCd6n2QAzQcFZJ+MCaiPibTjLfN0+W5G
NJR6ZrhRN3g7YyjlKUvUXRTehZ/eZGprN2uGDZim8FHwNNbZJEjnJi9tXTSRy5XDQsfkHXLrQ7hq
Ts2bTW9ZcO/H8rmzMqbbibzPFfSpgGjUwzDHBtsyPzQt5qJUimsnpGozM3JEWNUF2yimZEgnDLgj
IzWJhGXd1SVAD0VGZOSa1Um5CLLrUAnIWS3FcNrdC4mLXlTkJQKQzLCA0Q4JTFs/e2kiz6VElDd5
3iaaL0mSpp2LIhxRK8YgPESwl2T2kgRGgFPMVavObocTWpScNSl60inY4Q4Q6z7Qiv0AAkgLjTkw
oRmfE01sNK3U73yvm+lQOYUKjuQzwsIbkJjpLtdbyDCtH973nYMSowx3vadod3dJs+l1J3ww9J/C
7uRdVuXRAxjgYwl1eFE0pFwj6Bzvg9FEiu73X5MBtR/VmjwwiUNi44Lv551nldd67dZtg3FlJLDN
XDendxEGxv1ENQ2wibFQ0Qt5nwaoRLOSVrWVM1/XvvriZAayvm4SDe9cMl9MWJ1tw1BEt6rPaVwG
IsEmAiUGhftwCMJ22CLDiugGuP6j9GA/AHn2N3XvXA+MN26hXfz0dK17l2IuaqnXrbldMHnyya1b
2qGsA9eNllibDg0O2HhiUt1Cy3Htd6S7dMMnAaLdP+6t37fQQsNO1/d4bxNl59d1FtckJHja+vvT
dEyK6/RJBwm49onGY+Wn07XULmRLZKAcLP85I21ITR5e0Nbe1mZa7wuFjRvvFQEFrEAoMGAYSl9F
ZzE/oAkZN3pFqYeFEeiuCZ2jYvp4G6WadZs7NwqZG73vAUeGWTIpkaXcuSkJhRAiEaGghkRQVuc3
opoek17r77lufYoBDEhnBf4uE4Z/52iLibBpznwz+3SLB8fA19WbjXGIB42F37zoHGYOpbuYNPhd
EKW1i5f7qCQH3JNOoD+lucdEN2suTgk7Ks+EttNylCmVIdADp2g49abQt5033kRj61wp9Rz4SJfl
SPaPU8dknNoDESoUxPQFyfExxrcy6l/RITp3U5duXFivG90xvU1SB/ETl/QjWYbW21ARJuJYgClG
piXoWEqEX0gDn3LbSXFRE1Ds99l462v1Hul4tgopIbcVOYP3QYWSy+/7eoOjmavzVGO16gfqs3Dx
qgTwRxMG85kWL7PW0CGEMwhxJOmd2DW2hbEuJPoVKig6BOx5CvKpVvfYi0E2LJ1WjM9gisLRqK6y
KKhBzCG4LKMIDUsI0xYorgRgIt13UTfmXlVDvXYSVa41HxzJDKw/uSn+nzR8IWts65rAELABUaPD
Fg/N6IRwllzqQQ4rK3/MkezBDSHCoaxrCELK6NeO1rk736bqmEb8WoMdV5zn0JZMPqAZZz5/1H2Z
viMALWgThbT63fwiOAb2rppthZV9KwrkCugz612gBfI0pFD3bT8wr9GMyJVlmQhVmuiB0lcDFmeW
Jy3nbJeVReBRnQdXvRu9ZykD/aEAh0vnF4xQTUHqqOSOHZyfHbMu1z9++Y+//+d/vA//2//MLxSJ
uBDqv/8nn7+z76vQD5o/fPr3+zzl3/fv/NfP/P43/n4K36u8zr+aP/2p7Wd+fk0/6z/+0Pxs/usv
s/V/PrvVa/P6u0/WGc2P8ab9rMbbz7pNmu9nweuYf/J/+s1fPr//yv1YfP76452Egmb+a36YZz/+
+a39x68/dKELm8vsb/fW/89W/vT5/c+egtK/N/6Pd2re9j9/bd6Fv/7YvFb55y/7GtDgR/3bZz7/
2udr3fz6Q7P/Ji3DcVxFSW0ZFHvyxy/95/e3nL/ZLnRACGqCCTNKV/fHL1lOOMuvP2z5N8M1pXJA
QxiO9eOXOm+/v67/zeAbFEq6tEylpPrxf/f/746jfx1Xv2RtesGI2NTzDv3xS/GPw23ev9ztlaIQ
N9nRku3j6eL776+39PPmn/5fsXSMNjWY+gR7b1tsul29IflsUSzb3W/2yz+3/Nst8Z796YbU7zdk
ZXo9ALoXS7O7NcN33bYWf74B/a+2wL787UvJjKxPSpstlF/9Wl+hj1sCLPmw1oA+9hLsxcJZ/cUm
eRv+5EUZYt67v9l7umMoICtsktn5WqyTTQlZa6Xuya9aNSixFtHa38jzn291fh3/77fMEBxpv92o
kshwIeKJ5XggMerQHPsNXOKts//zzdhyfu9/vyEahY4lhY5j06b6+/2GXBg5WTHnFtck4FjGbUx4
SJqCLSUEuKYB17HoKdai1jfhjNEyP8JZBtG9pgJHs2Td0QDMp7M+N8nRcxLLlL/m5XuZkNVL70al
2F6IstICfdEB0J/Gd1YsT4MGfZqUT33W7HkHI3icPeOIESBuY3gDWYLn2+emQ7jes45caCCsHdPn
zRDBuwInCw/6YHfE5ukIB4Q+7FiULRMCaYYjGVJbLVfkFVKEYLIrqhuhmx88A0aaervmhq9N77lB
QeLBmtATPJ7eNs/fe8df8Vz3caVWGgRC5AdL23gO6/dJ21mETRaEyBbLksiPQtzr0E+bN9Fegsle
FtCDpXsy/L1jHubuRZX7ay2uTwQbs4qvNzJ8rppPHUmbzkoeIP84ko7cfNU1+jX73TJJFqYdSToE
rT3wAePVHEw23lm4FzmLdKt8EtpNJd7D8DJEFcs4fDmRgVEqoLeSXrzgbrKNk5heoCs11qGrblxo
v548NN2zh1LCdjE0WAAOSpgQhDOUdIPPSb+dZn5Evae8wUv52UIAofLaoKAMkhs9e6yZ6c38Dh8T
r8UYtTZJdnLjVVfe4WXFXrDxvM/a3048j7qMXuwCL2zl7LEFAVEsD+jlUJKHBmpmZWwm3CE52g1V
MdewSyJ6kR6S+gr9z/cIfM82MAD7kqfUjOSZGVBPaeM7jG6B7vA8GNJZOXuqkUgPp72wg02SM9cE
2ELD7lkXN4hNK/kYNIQBkrOZ6l89sa2WfdJQnbtnrtLLEp02cm5xipPVkO4ztdf05sAKet+mCNmx
AevBdZ68NEiZm/6QFK9+3a98zCeLOiGekcLyUa8/9S4n0I/EPok9uGE1rvRDQt5sML3A3Vl2vBY6
IGh0ASA2jET66D0WLyirIEHIoyEOs5klyy6F/6S5a68/VfHJBv9EcESWEU7o44SrbivmSaicQg/p
/hBvoogupW+gBMC7568C92eis5hCC5r2RwiTZfViqpiCtXhmWLhB+7gbbLJislnuPozTGpq8Dyir
6SHe2WrvFPEaVDrf3qNRpR3E1KOboSvToZKC9RDSMXoGuYgQWd7a2bVPuJruzXM6be1U12l3LQQO
aDjedJjGjqizaVon9asHVWIeenv9E2vybYPfxkA/oOlfrUbJj/iAq9FPz46uu7E6TjNqwHjH8Jgl
Cf2ocCUg8jjOsXRQ3ie7xjjL7Nm0B7q91SaPrhOX9/pnbzwaYtOUjxMyD0SFqyS/uN17TtIYQZUD
pzcKIBNqnftaIlgwBjTv4hDl3RKaeDQHifnErYMlzdUJ38Gi8NB9Qx0V+ccYgRNdm9aNAzVUcHVr
qneTAznQD25PoO6s3c7TjepQ6WqrrgZSId5Ub2HS8FGefqnW3Fc5pS7iYrB/43U7rZJ4Rxm0Kh1k
kMY1tuQZkOlGPj2Ht65BnGrHb2XjIYcAt4xvtQubXdYUq8Z8qZlcz8cxfPIWpWPM8dpSvhPI8qET
ZeNoH/h3COcGcIBYgcpPEJ1p6xefcMYULRaKnlU4fLYmgV8AwhvUaJGJ6ZvEXTl+BIAzQ7s/ueVu
IuZwTKJNk5M5AfeCzi2aJKRLmxi0ehW/iJzYT5oRKShhVMdL0WF/9vplweXQD+4s/9MT9V735X5M
yTe9T0KSwEBxu09tLD59lOnysSxBgwy3uI/3uRpuo+hcNM9x+6GG8BSOj1NPrAARf2juwDVh58gI
zGa4PGQP3BHBg+/RhtcN5RJJFJb4DPJXVaIaxaJsm+EqQc4cTQiuk2c4RKrYkjhftTRkjhVmvokd
rZs7/C65y5AeMHMG0q3VQeihySvBi1XJgcyGpUWliZ+Szu+wKLuHzHiyhXMoGMQgrE0phpN943Ap
CiDjFM5joqFfzr2Iai4rdkF4cfVHPbnLOg8CPCLIFOMSYkhvomyy4QY+ZPk9Myy1b7I3uOE+AIvy
IQasbhBqNdhXg0lylP3cGZeqORTdXguD81jZN7PowsgJOy23RvsWmE8Mm7X8gS/VQ7+sfDRlQUt0
6zWl2qKH0DccQ4sQ8k1dDys5lPji1pFVbeJyq6rnati5pNmMGslqeIvwU5TJPTUaYbiQVZc0xXDc
Hoj8bssdMnfAQN0hYz5WvzVMYNw1HYfSLY49VipkWx0KlDjB81o+h+4eZXhCkGyk5xvH846lgXHk
VJLZNE31Ww1hlkvk3L1bYppdI8Sd+i+ODbp9V5pHeQpbPw5xneWEEGeyuHSxwKBNjCbg/0wxuQFs
aNY6ys50NUDvE3W5lHm8BWBjchPrxGOoqZUMnJMfT3+xzDX++yqUZbSjLGE5uhTS+sOCOg3sHqyk
O0cL4knBYM8xN3LmjuQri5GeYMVssz/EmrXXNPMYE0iGH34F1BuXeL8qPNKVISmEb52Lo+7sc9ke
Nlr/qpXcZQlWh3SruL367dqYA+Mb54BkH2DiGrlNk0II+PNV4L9ZVUPpkKg2DMPRXWH+YREopzwd
s7GH97DDgLMhhG9NOpLlL8wFjXNWSQt817d/sVEqoj+uPNmobVP6mJZjij8s5T05uehUAjKLtpTX
YNF37pp7kb2wlsTOrqK/eJFyfhF/WOmyxnUsA6kqS15qqt8tqbGyZOEQ+7glDv7OeUJ3tiiXvMbs
WK1xFK7UxjlwqVtF2+Znt3Ev3l88AWq+f/MMLAWY1+B5sKv/cNjYHkkoYdljW8el1HPol7NujfBK
lbKWkuxsoAtxeUe3X1M+KiksrLrb4Z+gNydvRHmb9/eled8wR6si4r/lkx75d343KJK3Js6NJ308
Ycy59KSYNgAW0DMO8NmHbmuIe2ncWNqzbz819I9y+6KVw1fhFI+q427t+u6NllvX/Xg2guy5rpKt
iN8tQaZFnZI5ujXMFx1xYFg+Qw5Zyvi6wEzHdUGSWRBxoIaMyGV00BURTM2DqAkLJdXPKtmx81oG
QSvsmAWzPMSr6OJnlu1wlP54cXDRVsN97gAEmNB0MVvOrPHkVO7CgLvFuLUzMTY0DOCksfNmIR9U
odjHJAMACS6Q8+i4413sX9nVrd52W7190XiWwPfV9LOy5JoW3iboT0OXr+zmSQRP2O87vI0hgxyj
+ECC8eeH9n8v3lzd1nXHtWjsAc4yfn+kIYHB1OVg54v2/s7Y2ft+g8R7F23/fDP6vzuDHGVYrqE4
jQxrvkz9pjJtw6klEqfTqUzhsy5JG93DAFxJCkV3lf/FRc/+N5Uisq5/bW2uk3+ztaqJrayFyEQr
/KKKryR1ttpwF9szW4d7RZqvUNFtS9ZCvnUcYxOLxqWXd6bcegCRAiUPTkald1W7/4e089ptHcui
7RcRILkZX5WoaMmyrWPrhXBkzplffwercW+fozKO0bj1Uig02hTDTmvNOeallBw9OtsTt107xYgV
E5wKfpm/KIZ36QOkIXZrPQ7K8EBmwsoM+i+NcwByNFnHJnrJ4MFN4ghUXPn4HCLCKlEuy7/s8QDs
6l7KnwsYPzTocLO01T5G7dvL6b1PlgomfXumdotCke+CsP0oMjSx9QAqzjoGvXWJtRD4AaazOD9U
gNP8hx/e2XdLhyUUMgs126a+e/MUs4HTpa7wzqqlsoIz6XCUQXOyf7FmUFkXX772U/3i9isRMlop
yr46ExL93alo9ft7I39VBYIzKHN9BuBQXnJWWuS/iudiw2eCKOCHae72Bm8vN/2c3z4TM7TyNkFo
RFD7l+IvW6a1Hx7hdzekyBZyH1s2UFbfPEJcdehSMYOxWpFLsyqc4DBuKRfMmad+XDaU2/LPdD+/
X834835ytVKjpOVqMFX6RXxqHG+pbYitIj4EVe0qWzW/ht2PVadvb5IXZlL+ky3FvplDCi8czBAl
wpwjdr5h/lrAZLNn2AKrPantR+X0w1NVpr/4+/r4z43+dsWb2QQBbq0PJTcq025PDq2968sDjDgH
v8KHbuJOiLHuY+EoOtsxRwjJUr1V+vbFVsxXFRF7nhYLVaM5S5G8ltjdlsvQDZc1HUm9UldyBbwJ
ckYavCUpO3N28Uk2OMG007UgD3f6fOw+jFA8eGp6Vw7hZ6SCtpuwjDFW5ZSqiiD10Qd8Rhmp21qs
eqCsAfZtWoKfVXDFmC/G+qmEKdIxDRXk5ibKIYHYksM+ieI7m+OUqR4rKE2mAjohqpeVJq3oo0MY
9KwNsiWyIvF1g2jWQnPVg5WQi6uGNFsjcqs8VM09QklJeqA9guAfyEilEpqB5KLk7DUue+XZSqFD
YOnChNlF9yEC/jB5Ay7TYravioiUwzslABM5bPWYlFEbnz56WAi28pfB4T8glM5OH8j/MXnXHVmr
SJRmDVxKU/mStblFwsYPb16Y09bn91evMpJ0VhAK0VQA2Y79+Y3bnScyIeUy2IB9zomZip8FPVw1
dhE/KWymoAXH1RHEq9tQQuai37n4pXTKOCSLCv2EJ2yfG0eAtg1zqQBiWWDDwxsqT1p9cj0jNiIK
EAeFAJGTZmIH98854Ir+qUVpVhsfckZK+3Dv5p88rmQKIylQz4ULow/2cXNKOAFYFEz6h1xbG+E9
eOsge+0K6Nn2zMCVnstPxfiYC5IslBzuw6X2LbATZJpmu6ghPQu3gGkqTs0TTbuPnK2MjC5VI9AC
vq8a5QR6PhXxJ5Fus4KArikTaBw+SpNOfIzp3HsVqGTQl5fNpz18RES8cE73gBPmaBk6+TWPn0r2
9wW/p/Xf4jhdmtjBR5/z1En0xque+vihGhbHAsfSq0oVp24ZNMpIWlz3iOyMzWi70P1fIa6KMtkW
yCww6YEiq+a2TVpj+qqPiMqvXokxhN6t1tGYHIpDhbWvhlcjUwvnJJQTGxJMasz2F8rcuEfTE/MG
9GuFm8csO6K+/GUyZWGDYsn3dgX4TsHTrVN8e/c5QZcgG2WfXOVSI9mwwfUyqVdaeBCHIHjv5YEU
uHHulx+muVKyE/ZfiUhCnoO2CPyt4e+s6rEHulVjtkyF+qSnb0qEdB5pEfHwEVVJd9/1935+gZOH
i79bYjwdiICJgQSHGQXR0VtGTfGMw47Ff19Gj26yljMnVJ/K+qWrLzqYJy827qZtg4mFcFZLLYp1
LK2ZLj/3ff1kDfkzBVF+HyWHZl92MCiKfZKUB9TQeU+VLy+I1iHb0reuY7SXXTwyQI7gZm507wJt
WQY/muqAtXdVccrz6YRJyaF57pJDqvsLj3DszMsWaGZhoahnPUDb7CFynpwu8Puokn3U+TW3Hea+
vclOmCpSHp19itlCwpsL8docTg05XlZ7LX0mB+HIYcWtNE4tqDpAWnEyuGwROobEoAxrR0syLeZ6
MGFh5HOb3PvSa03LG7jfXFWpDeGo9T2IkJGPncklFWFFdTVVSqfC9ViUJkkGVKukzxD6rrcS0SHq
nvwqWWX9SyDvguxTUY8UzeryeQrO8Kk6Fm3D70tA2OwV/ZwWVz2AQjkV6nGMGsp6yJ8CCSlfdImU
CUOz8LNnpffmFpGrA8WkghswWuOuaZmEyx4rFEASe4vdcgamhFNuTxEZsnA3LrM+X0IPnylMxikC
O705a578JFlY2ALt5Eb9puhe43ybN+a6S+SFiuVQYLMDo57C1nq0pob/6OQ545FpiQb5XLb3cvva
A71ukm1abUPgW0VcMATo+zYkKuM6ZNC5fX5vyfUa1TXplcTBuM0aSReasnVuHnCIz1QLapmt32eh
+k+ISgNUYmAnBbIzjNsPvwXOJiDPaKF/KPo1XhkwkebKJLiYb3+WYSSL7c0U22oE/GeHxxyxsqkf
1BJiMjABZeDY5O362N/AKILAudHHwfHpbrhhPzf0t4KjaqgAEuswBEqqI7NuWkOG1hZIQbfTm4/a
O8gZNH1C9xLWL3DOAmdVj0PT5u5joohd3Es2ZGfXfCuZ5iOM7UV9Gepjiz46gpUQUFRJwEYithz4
JJGJPsqZvUgGjF3CJLMhIrVL5DPXI809ic8Ez24UanMl8JGJKCPWUz1VYAoJ4gtmd3ZWDq5VjHG/
8C2yXCcAEcoV4u7FJAwgSiKPcRq0yPghI2c0gzASlu7JLzj1Mu1opvquwNw1Eb304VkjgihTMImR
VlMw2Pm4RjNAg0ZIshv7j3WlIWAxz7VwEmqU8cOIRGC0ypee+neU4RgiyIL13cCKjsp5CmDT7IcA
GME4vsTNOaIQ3gbNJuPSupJ+hpismQG0TYIinUhuK98QqkwjgD4QZeUnLX+VyzNRanTBfqnhV0IX
RA7lQ0LGmpo6ia6clH5XNZfKflAk+JVptyQlz1c+MQngNVj7aX00SdSSgzs53FgJBAxq4+C9+Ovr
js6m/UCfZDnFsLm14eSDv+jMlYpuKY3OFo/ZDwSuXOTbRvGqmRubeS4t1WvqgnjFhk4ixlzzUSFT
CFDH57QGjXxBoL/U0DfOKr3dkgLiyIiZ8EoAvO4/pCTdq6Vxl6eHhMwwbxO4+PyqB8p+sz7DlSiB
DAM2iljDT6nFy7OWUQ+h5WyE3ns/QGJTpHkx8g1PXvOs6BYm5cGQwOcK8fPMsnZNBZSZ7VfrKfvA
PRX+IylXC4VARJsS6YA0Tlw19ZdlnCplCs767I1yXkDF0iTk7tgvM7ae4tOA4Wo/++QQlCeT9Ky8
xbzsBkvVAH6KxI+8q9hE4uzrq3CikwsaGunRxWKH3oEHsLCtnhbEJYCBrtflSi4eq/YX/qwhiqiV
LE34D+YjjZil4Fvryo2RnDW8vAUhToXVrzJt7hMkoxTHXgWV/WBQuBAkfNbKMbdoQ+kd7UeCOTTh
pKOyDAa8OdrSKMp0gQbYQcc7R2e2lFlLJR5u7b/42lcIRpANkWq8hVy0oS2YxEcdEyYPlpKM3T6F
EiVzBg7FTqBFbHXkkhkqv+8sSCkglvHkUmYGUKoT7CxhrmLjU4B3pFG6dVsDVqiDymah0HMxeoXH
PcMAv1JGBbXxqUJH6sEctYzHIoXhhRhPXxLR5GYfUnkMDTKOs6Nwr7X7FJQg13yszYM4pu6V/JpK
UjjXd0HNAXtD7lDVHoR0bxISV322IndcWLwSkSU6s1/E5BaNIdTvs22LFbk4hIpP5lt/k1SyE7gH
0BkI99GS0KOwiI9Pk7XisoTR/Gco9ysdGTIma0RuIBwr+ZekvaNd9+MBTS1hgFOcpnpwDWNtDWO8
0YZk65k4gP2SNpRxX+eb2GUZtg2mpY6zjJm1j0Q+P9gBRQR6X2WQ0hqL5iHxMH2AQ5SMIqrr+AGj
NqfYsOrSYJ739QdhGvUgL9xxXDQ5VqUQmLrkZx9ucNaj+0KQGJ60L5p3ptMnxBVJE97CrUXMWGMC
yGFpfuN2nJ5IKwlaqvkhN5+eTHWABFcDNIeHhT0wH5PiKPdvVXfJbCeskzkCJGgvjyZoSrgXCxMZ
XK7Tb7eR2S1IJVlkE+7LaFFSkTQdPYddsBpo4Ab8PJNU6Eq9CMAdtjkvXbZYLIKmMUfv/1jQCFaU
lwpDbDb86kKN2ghrbSfDhjhL4VqLzgB/+IwEyYUZrxrWxmDXjwKlqSYOQ6HQnA/mgXsf2Rv2KStL
AUyl3oX8jmY4J3gDlIpUmXciM6b763ScXQNjUtukKSSW/txYuFaxPxWwaNMWqYdBIHU+M6IKokR9
3yE61upmkeeXjP24h0HY15UjjOa5zbzdAiuQaUaUHbukBMs8UAtYFDkrkUZUkFR9+ZB+OgOVY/ks
hl9JfYqsyPGjt1FBDcU5Tr7z0jupuqp4oDtvB1Sq7DC5EJyBq0pz6khayyApoo1bPFTDxQcsIxE8
3/F6SJOj/oQXveSDti2CKlFICP8aJ58+p18WmlAjTAifGasI8UGLLNw3HJU8iS7Lm2o5wnrRU2dE
fkz8usX5oDdPmuX00/61hKtwoky/JyCSfS7AErq8uH+nFxCekxiUFeOh5e5kbUN6PGF9iyR67I2X
Fu4IdHjy/Hb0S5Zlv639J4tI7r74KnL5IA3RlZ0aUT3+Pce1ozfavwBIOhaXzUvv7PuPKikD2JME
N9sY8j6AGjfQEqQPMoeoOS8wQ7jMaH1JlDe9OeSN5BeDJ3KpvVW0gbqcSeXQKp86fIpqIjGPCBiW
RUmzM3gc2V+UFOssdhcvSSi9Nir0iNRYd+ZbRpkwmVgg6lMjXwzk2RDCPks1Z7rbCRACWlwtMokN
+vgxSOIR33Wf8tIhTjC6l6V0RRUhJphcmm5zKEqqABbDySMaTlV756F3rwditZkDkAKHBDvreYqf
uge8lRMYPxJKC2yeG6m9jdGzLk2vtEKxfUjqc0NDrjQVbo5fqZ/RX68a+Uvi2K/VJB1ADGabbuBS
55rDyW4YC/Gn6U0uvxn56LIZLKNq4yKjJq0ZtHaXYgTZViJdCeyFwMIXqjhn9AuA1axtbzUGg1MX
q8J79dp7C4Q0Z9sRnahPHGxeXHr2wC5XC5/bdi/1sFzgkRr+0QbW7BLHXLAHH0RAdml8IVNI9MeU
0kWTPmpqfSpVIEiQcDL9U1QvSfsJ8mfVsNWRMXwGhF+G6sEH74VDjJLFB2jpeVVs8dyuAHCu5Qia
YJATYw1kP6guPk4xXLQ2Nqw2Q+Thgdn2n0x515CV14KZyqme3BUanoTknlJDHn4V9JxtuKd9fTCi
jWE3SEcRcrbxLoN7n2Kc5/bibivb6kKdmhFoaKPuuZ6StCC6+WDFTYTOraXgtWxWMUtzce36ReLn
S5eJieyYgVS49s2glOaGwcnPyYqU6c/GZNuYzyaeG0HkTl/c5YAL6rpw6J5nxUYP72rpGgH7JWyP
sjdt9YJGlftFb1rJeZw2mij6SdAdUS4EdjKHojdpy/mmeIt877W0rlU6v9kX3Zpj1GVL+oaa9m7Y
m8QVbHbv+hBIlkDk0XP269OVJ64NW26r2Y70NeR1IGCy4SEB+uS+SRWniOLDwOgXvcbQ/EztPSnv
cumdykHIfys2Kenp0RrPtv4eGw8J5IS6+8p88qjzyD6oCYegmSr196HIn9NiQ3wQXKF1iumt7JcZ
wWdE4HksuOM/RTcOmG+dJpN/fOmx93vFoVhFckDgCMYm32msT5ttu21hVX4opX0AglUfrpKpIyCg
oZducuUQKDsE30z1e+I13eQu9dxFove0v6Btab/ayLjT6YASq+t3v1oWmYEFpm72QhoRSG+slDnP
f5HEhxmfPVI+U/OUsHCV5t7lDELmHZz4krVb8/aFfo38g8VokjEENnF6JWszQbPgMYe575OWrc+Z
bkskyuOKxMGli821YayTqe41lzR+lAnsUguFz/BlyrcZ4a3mNNC9OHIa95FlYxSOy9yEl33nhmuz
u3QEqtlNvGA35k5EUqLVk3GTTnQo86BkjzCnXMppdLKttl8U3kvdvPbdsUvrOWHFowT3A0VXef2h
vndbwf6numdSKtdRgBqadtto7YgzJ5cblIvTLPVVzCNZ4TcDSzHXVgZBAfNKnrHvOP/9uj9cVr/R
TRbYWnI1oaiInCum04aZtAx/qlrfFq3/c2+mjrhWs4Vi3TR1BxR1GQZ6ed5sCdxb0R9cGAv1QXe0
VUkTTP5BlvldE5mm/3+vd/Mss3FEdYc9itZesK6ukOGXwZII0WW79scFLBYeKQFic5VleRbS0e1m
kfxDA+T7B/v/foN982CVvAxalg+KeeoZMxnSrFVDzu3f3546/ZV/1YRtS0F8jHhY/KsBEboNJ0fI
HGUGrAeSe4PQZ4TVJ0BM7lxnDGeNzQZmgt2sIaXq0Z2rjQioCsRE27Jx0sgkKGX44Xfdtpf+eeG/
/aybLoUuiRxnDNlNmXwMOMuJsP7h8X7XVpX13y5xUw33WbiGkFAVWnT9IlhP79bYU+R0cHMslJe/
P+dvX+ZvF7tpLzUkHrd5xP104gWekN+/Ev7y90so3+gO/rihG92BF0uiZm+DLNsRKxasNSQXbUb2
+jLcVj/JHL5pE/9xsZsRKZouyKEU00sY12qSsENcDgnYzgELhasufri1nx7fzXhU9NKQAoWvtJt3
S21ebsSCDRXCMSQd7qx34i3JVT90wqe/eTsy6DTLKPM1GU39zTVdiOypJ2XqP3L6bNuui0V6Vzv/
u5ie9qZsaTbtP8G/bt+alxa6ng8yp/mjLJ1779cPz+67ufP3C9y8qcooQ3UouYBxGFfEMTnpG1s3
BJ58GPJa82Y/rQjf6Yz+uKWbJ5fFGklvFFbn9jreE85ibOmprofT6EzHWCdeunfG8oe7/G7C+O9d
wor9s7c1GLCOceHBoON6zqTfD9bKWppPXqKFmFPcWvyvLfBpjkL/YasGTErDMm4mkDRujVxDTMvU
ibRB+7Qoy/z9rr777A1dKLqlmQIp0/Rqf2uyl3VtmIMao3KsTDSQW4UjYaQ8/f0i384bBt84DhJB
m/12CSDeYbBx/E8KrfxRLNxNtRLbYTGJpKwfFtbv3hL3gSjCYjL8lzQqcHU/aFtZntfaqx0+I/D+
aaa4/dpv29s3LyXPhQ09mvZ2uxKr+pg5JHQ82PdiOazDub//SW52+4aErFGBZ5EGFYrs7FbnYbUt
4Hg6dPMweWEDlEdfru788H70aXH4fSb65yIGf1yYQpU1/UbakUkNoNUErUWv+nO9KiDSTxvbcVwl
TbtMKX9EWYUyNptVEEk8/GKofKN67nmHQL+vaUE2/qYY9WUQKNc6BoDQEedrv0ZlxSZ6onfH6N3P
ZvxI80WJB6gVhMfciyxE/AoTehgO6N7BIUQ7wPVXISlObGc0jkAskH2BWHlPTQeHR/2o18rc9bJD
puIXNdGmu8lVRrFsBfTBSImibnYmQdEv/a2OCWAw4gdithZuYs5DEiS05qXiJKXKrMMkvBZOA5Gi
u4vcbkn6Cw0bkrQ6mI7DfWIXhAofI5OeL/WeOgM0Km9qqqlUuQ2S8TyEsUP/ZnIEHJHdSkjMMkrz
4somp6C8kbb4weNVTjCcNjzEwwFm9CdQ3ENqqEtBHA6ixUP0bhrw9klza9CBgM3nmftp4Fgh2n0s
wcbSTR+b5rnM8TdiWfArQtfKi6ZcKn2vYK2sJ/QhzRHwjoZId9HQOErZfNiSvbfDh1o9wFg7hnG0
MmTaOyMe/CusCU7ithOTvkhPflkM1QYX+Czs6YrwePs2nJOZFUkvbMzYf6aLiKJm2tEL9kaZbDHi
yOn8BCZ+Hg9Zgn0RHls7f/nDZ/nvkaaxOsIoUwRuN/aOf05OcqfrLvgphCTOJICrHPoDd9qMxKAl
Cp3Nj1KZ2+3NNAp0/G10bSxTNW+HmpTGoxbpOg9gpazoSZBZv6RrPc9W3doOfrg7XHPfDDrd1g1V
Zuol3O/m9txYFGaewFcfELRo6Ts6TqgCM0MGzFtzjg4+q6Qj4+teK+ampCzJ6oEcEL0oI3Rpdzlq
8xZzvF/Ruw7wOkwjACwimvcuWwsgSQMhj/540kSBgqKZqfF7wv5GH91lnVrVSlHnQZdQp7Hntgie
PYHvqf2qe1orrHClTqxZuQmjcK2DJA0ic+9hUs4Fgvyej7+MObSakWCkNOgrqCZ4++lLVhIi9JSW
Ci5SusTQCYCSCsQI+T6dCIrIzp/MqtwhBTiprY5itUuvBiBjtX0nCFAHI5X6hE+VMbm9/YNd2Ge7
2trW0lWo0pOwg4gE5tY8SgHxJSOoCIYE/QwqTgxtd/IHZFH60ME3o6BISzAigyFK3jrzFIXbRnUy
Mzu3BgV73aTGv+dAez8EX6akro32mGriWBkk+pQnZq6DS3ghDcOd5OZ3nrWoxetIvIQYdl4sHlo1
v091saKFL8lktDY1LSetQ+ZjzcD9OQqJOY3VXHONtnMc39uFuy4UE/WJOR8RGJTVSVKfirJbjqQg
AuNq2VTba5WQ+NAbOfCVuaMU4tzDRh4E+hnA8/WIaBXswWMQ0fGYliBCsSpbJ6ZdeWkRM46d+aA0
KiXMHq+RVtObiYNimVC2AFJyPxCsVlXr3gsvWSzxYevyPkd7NbZ7V7LuXcQBoskwzVB3tqtJDSET
viKrwF4FQH73NBTghLJxWYOEZZmf9epemQJAYZnHd7wwSvvtAh3acooLy0FJFfStVCyOFGbydBdG
3c5GkG91azYLm7I6lzTqUkisDb0tk/8P+Pajofe/+t5cV8yaVto/Vi4oNWUEjoQdazm5/uok+qgG
61UmZoKAnZg+npdDfUyW1dAzgSfpGoD/wi+alw5jHsV3GujivpFArqjInWm2B8pXQtRRQLeT7mfV
XNU0Q0Xc7cOxdAbYgLJvzpOGMmFrTWV+lM9JRZXQTDiqE7IZVOFlMMdiheyhxjhoPKrl+Fm4D4Ef
OnI5kGgRIyAt6Cs/+obvyJOcdYLlZssEX03Qo+wnoS5OHH8UB5oLmDMkx64yp8oqZ6h9kgpEc6eb
7S7ngROOyhTx7MKfKaKVVYu5T/RSozVr3/+MsymV18qKHVDHlZ+wM1X52KAc60iXmOQVnRl/MF/s
OLwwqb6VOsnJVUzWX1ZYlJsbiORJv8wDOvs+xnnWD9M2Vx5VqhHBSjLYOy1FMRs1KNkg4pMXB6Bg
rXF7himepOqs0VfPlcVkvygqvmr3XkgBnGTybKcXra8rcacgfRjC2FGSte71S79uSORF2uEWTtsE
S+Bue1nuKc/zSUhTyORLSbQECTpZd5GVs95ea1U/1Dw9PGlOEm21nmZfteltY9ESgQyVFHIn6BX7
tTRy6GpnhSym4GIol2F6j5WEEQU0cEfgwbjskrM1Fg9Dg4PUyv33hu0kET4EQIbSXVgm/CYUAlDf
5imxWIFpM1q2ZrDxEyq4zRcLyc6j6I3IziKjJI4I36qiGA1uLDa6djKj/pKIhd1gbsGwNhJdxwu1
15VOVUchGSPwnyITNXelbYRrL1g+4ejDwsLlwD5H6ohQtJZh3m0kVd7EXfBpdcUv0AMbbDh/X2f/
vcM0VNsAkoNfQ9eUf/Scv50B3MQOuzLrOcJ4sxHPXKMfdLP/X4shQuYqFA+R2xpiOo3+uZjDSoKC
NUqCYshkuOZwfVA39RKNCcWQnzwh396SBcDcUDnZiH+qb7/dUukNgQQYWyASMReenS1EvtOLn+qh
/96fcEuTD95SOaZRzvvzltLMTVt0Nho1A+nYL0i7WIeL8M2/E8toIb1YP+wY/nkRf+7Sp+tZ8IVA
A8AIuNkw2F4jZX5ALI5MmAT2qA3igF/syWgoWnP3Gdn3j2ref4n1eW041RWDG1RNAzfCn/cIe9Ty
ExSTcxXRi62rM1VtafHBtRWocTt6u6j/ICdprIEIzkhlnDO3+PRjFYPzsen4EjqNlQR2VjMvbRv9
isxlVYZYvJW1CLS3wE5ZAS+QymfgSeg0o9uJHpJiETFjAupAN9y4x0E8RSMK/682lWZSPy7x4CzI
+1oNNHE90J8BZcTAPufZWVFJLIAKktEgr3qkN9UirIuFpiB6O0bas2+t2+zsgonqPhQdY6qMl7rZ
CuVLIASekLF/H17fvTYeIQfsSTuv2rfOeASpvq34fCbJheY4MnOaGEAeN0A/5+kBOriSzv9+yW8+
fyGr/KNMI04Yt2PNhmLvqnz+tbst9IfGfgqyzd8vwSb1m+2rqeH0FzCdDQban1+GLKdoM330aMJH
LJqa5WMLjqgcknXsTXnmdvrsY7Sbxfr7MAn5LLZBSUXwSkkVDwIT1gzzzAZxb5hI+3WLRg+haEyx
YzJLM2OZSdLGzglZaE9Wku1IjNom6q+iAQ81lpw4DU4GNAQtCuOR8ZXmGdEJL5p8gAiFbxGogK0c
PLt/7GNpwZ7/GJXyKk7LNUq1Fdmqp8hUwRFUy0C9ZkQ02iGaOMMFG0bW7XBf93SG7iJ/Sv9dT5it
kBDWrDzLNNLMS5PucmKsCQtL/VMLL19sJBkaZ9bSDbyk9b2vpKsQXmz6qjEphOkmUVYjk3rX+usO
WQlNwES50qGU213G7gtdTY3yyWp2Tf8s2NobxSGw3Z2FP1q0Tg6pnWy8hRHCavWBYIUPXa3PffnJ
1CFwcJ4E682mYhFBLesHlBnZ+zDQGvschLzMhu6lysgpybcC1FGdLuzyzWyiRSXjCr327EEr7xxL
lUNuzlIPHlB2I4l5aDLQdwjXZLSWstKt2/x9JAy+F9LMx/FrZDbN7VdRs1nN3VUGRtkNXyC5LAx+
gQCH72bpvAT1Hvtr0aDhojhXtJ8pZ2Ml+wIAhZDk1MfI8sVjCqZN7T4K1iDb/ipa9AmvJkqQsV5h
+ZuZPTm38MoIYUkmiU+A9zF9Au5D7NClMNcK+WkEgD372Vvoe2AF0nFvmzXJ0QadckCGJ3ns92mT
JU8yEYEoS/Jq4YcZ1Y4Y47GXrQe9nlXdrmVX0oMDMPV8AdhznLmRS5ALAlcsKAlkF9LDGnz1UJjn
Q1Nbyy6cBM89MozBkl+VJn/++0D7diz/NgGrfw6zMrTGxJJZNwP1MaqPg8UQ+8Fm9q9y6n8m+f87
Q1m3FWLFDZRKm2ao9l16p7K5cF9AW3H6nw0rMWeWegIq/vfbuq3T3V7ypmZMwamz4pCovNJ7xe0V
6j+5e75/bv+9p5s5UACEt8yRC9CTnbc6NuK7NP/6/7kJW74pCY+Smcgq3sK5ipLeGuRl6Rk/PCdc
s9/Ns6ZJQQKUAf6dm11G46LF1FNom1XmchJEiIWsPgrAPYi7plGOCgFSQx9wRGpVpxrje7LdljzZ
mRq+q1Cml0XinwBnzXJSvvywmpvwEVoJInkSOEX7mou1qhxM/gch1ctc1Jx1m2VofQTIwEg7BrY3
OKW+wV7SoT+QoR82wMIN2lmGfVKCkm+Sqb3cdEh2QAAvWuwa8brgDOWL/G4EdZhaD2S1rgao8uOb
0e4KCxlh4C/UGLHG/SjQtCOJt9TngCNCG1jrJCHh0EqQ+hAbThBQQ4JuAHLAmGWwSkDG7GNUma7y
ami7Qt74Gv1+IgnrrawqDs57VNwOtHhtZHYigx11ioJQOwPbqlJhsZqnfEw4QdAroN7pk5GQFs0h
ItygCkH2F2n4VOfYb1K8qzqgGDnaFbGY591DjtvU/uzwoautvUez8JzX2l0K/zDsKL1UifaFsnsR
TzAIG6HBWkBfVMmdDakcKJAD3eiY9Ls4X9bFl1xmoBlbgIvKTHWvERh+ce3I1u5ql4Bav33NmgyU
hXvIVe018oM5qHwIf/hclMek23Q9x83IsVHq+82+c+P5GB8G66uWEuwOTM5dj9ZqCjQxX/TBI/UU
74VvX/WE2BzX2Mfd9Y44l0UVrBSfs20guQsTeQG4lNFKn4h8WUjDslTqV+GHZAEfERekUTPPONVV
cXNfVOm80y5mQNDyQ6ojsUgp/CQEKyTDr4yiTi62uSCLnGhxxQ+f/j74vjHUaTKgLHSvCuwr5dZs
JBWeZtk5Ue/1gpijRUh5cxYswTzPjSNxZbSepA/x8cNFvx2Nv130ps2qlsNIHDEXVR1v3TiJU9P/
lJza+ak5+K/u8VSN/P32bsb9iCNBjAXVyApCFaCdrT0fHdOxt4xk56dOk/JdBwB/oDGZO3U2XDfT
ZVTIhTKWXE12UF7j7UyuHQZFrFLeHh3kIrxvjsMbvby/P89vL2siCtAMUqbUW2BA2EbwQKZ3GMiE
40we1sJah94PjVYABN9MotZv17lZRZW61oo+otYKGOmOEtLc5ajey8YrnF66sORXH03zo/XGglFa
pcsqC4J5pBt7JbcQoT1Z3b3cPHUecv/uPgAj3pI0N8ZnoR89+zUR3lw2/YU7BWeRXNZC12E4znL1
STGvjbFOBO0QymgkZXf6W1wQVlVTfX2JEOCO7PYisyBeNNy5+p3Z2yTEzAjUK7t333dT2g1ImbSn
Dt4O1PG3WoGdIf1KGmSwfkXATrYUHJxiOSHllOO7EnCesYi0prgvgRoFL+WOjl1QfHrBXodYqmOj
k/2C1fAU1NlJQhveAFGlVqJce3cnZUcyH0v11EUPuWc5CPme+1q7kAL6mdU2ov5hEec9eiq8Fxze
rKTYdtx4Fb7FRjVvlSfL38SYX7SIHsl/IAGRIs8V6lJe0d75BcZpaDWF4X+I8iVjf6g2byXK9U7v
ZpZ/UpEgK+WuyKKVp+0g9q+oTy+QESOFW0PUxWdHZGDLqTe8tr4TaQm6fH6uac0iyPnUvhC2PXU6
rh0cXYm1D9J9jE4q0Z/14DEdjVdiu1+F/N4Wj1T41djxUM7CrZH8syi6nZf57OKRQcuQbq3hKWqO
WPr8igrXVDsS1zw5gFrywleZL6ex07kYyHMJtyZ2wM7cuOolAcSB5pSghaKtV2WpzNgVp0Ry4zTq
8WYRdYEVScyTiiq7a7Bt38bTO1Q2pUXCHwcP/CV686mq0mYMH4m7cJT6ZDTFXB5eKN6v9eLdqA3S
F815GoLoMVkqSN6DkBoqj2lyF6cJ5MyLrq2C+BlEkKlKs9acMsya/8PZeS3HrWTb9osQAZNAAq/l
fRWLpki+IEhRhPceX38GdB/uFqUQ45yH7r0j1K2qgslcudacYy4MO9tagb4NUSIH7lmNklMkr6Nx
M4tNAQwo7czjSHetJEBlZ3ch4PgfLVp+DyQL6s6NzQgM2XUu9GUPW7kVHF1IHsMM2LFBB/gcYBnc
E0dO/tJSKPZODjsHtFduYHHWvVWuB1wjyMPN9Hx8+LRFLW9fKOFC7QqcQbus2BF+wPl1hsdVpN1i
6CWQd6LNbRdPpM4+V6oHbYife40pl3GJQ3D68Ty3SyIbBMElSRUuPDbSDEyMHZ/VsngsC3Hn2juN
/gFcWYQJA121jaucLfVBb1f6eDHYP7Jmp6SPKqLepvkkdAFKOPES6q7TzHfsm29pg0cHyLs9syO3
4BEnUZCzapNCvlGI9lR46kYUwHUHRhgLpN3n7xUFYjoQlznFXBwAEXyzhv6lfBfQY6Su0zRnyxBT
rf2fbhfP7BDVMUN8wZ7EFOeszKo5pP65eXTW2arM5t8RI/6s3vlEB8arg3DFZG78+yd2ZDSORQsH
K+rOPb7Y8Py/3hZ++/u/7LJEcgy4jvj7HeNDs1+g8JGOfY7d7LvqWv7tlzDRp4YwBPKErxtQS55x
C5qMsi4xDt6Y7xwBe8IgSbAb01lYEDPdCVKTaKYEDb024xPHuCT1QBtInq3sZaVan/WgyWUTQ4NX
kj2JBOEi8sjKkTxrqHLOjm8R6suiLxsU2AdHf4x4/2XA81BeM3Rwjkm+btDO25odvguOnQ18PyUT
tD1mRD9YwmcTMvG3WcHWhAdkVh7U7Gw5MKjVabxZyXiDxbsXuQEPOr3X+2AbIIDtWizY/lPEaAPG
OJxzvFT2piKYjg76nobfQQ4b4P4zFVEnm4TXbk0znCfDsyzvJb0b4nLmQBRN45UcLKb4JQbLdGWC
sMvLgzly+Bgka9G+YGEsHRVwFU0t0kM1PL0kq7kCX14W39TYX0b9rWap6EhVUTE7u1FDkms/j5IM
Oku+04lZVpDmNseO1c2SKwWDrl3TM/gZOG+qc9cMJ1e9jfmT3lzy7CMiTCwYzEU5Lc7ogrt6pbAw
ABvnhAK/E5+iZa4591seAx8J01OyzKiXTuBEkE80rtg+1o4Fe/l9zNuNBHefNYds/BEaMUDGeul0
sKy7SyGWApNpU+10WdyqQunnjfagqhdvAoIfLM/EcaZSRGDcTBL3Phqo6Y0tAfI7hxAVRBPqD0tE
TNYcAmQSQrMZmCqmn67DLHiniYa7Jq6eOP2t7Ah9sInfpClBV//7jfpLFxL5yH8e9C8VUNhkJOU0
yJc8LIDrSYSDraCd90tzPiy4GOv/yxoBoIAlCX0breMv9atmdoo/YOiee2xpfkC/T/1Wj/irk/l7
S1wAm9Id4iaktHXxZaFgooGrnaJ2HuoYgZuE3Cu8Yfk5jJRlkmw8jaNrPnkBXooMixx8xyIcbkEY
7KvMWAdAnOiptN0+9VGsa+my97FYI9iPi48kQL/GnBnNcX1vNnD/Ug4ZGBYK/pXiKu/cJRjQI1r/
hRq8h5k4GJ3INqno1nlbrXLXvERYimx5UBkktclcH35GWbPswb3pEY8bAA5Rzi1k3HRE/fJ+8J41
MtenXawrf+jpG4bLSn2ZEPnVh2mck+FuzB9IxFz1KuCJDIpiwgj2Q1JyCpuE2MlGFRDW9abnRIb0
Oyn9/VhuXNr1fb12wViAHi3LV0flaHrBpOmmp0Zvt54wX3ghWrzQYK/Oup5vPVW7GdggLOuaKJfc
JGS0JPDe0epZYSr3pfuS5bjexFxxGeWZeGcYWHK+LQ1jkZEUH00Rj5LNPHIuPocIip2RjluO/2w1
VAR4RyfTOE5N4dI4AHnlPdEWduDMQZ37dTlDVbMrZT3TiLg1TX+f9nsPiTI5lvPef0vq19bUmIqK
tZu9G8hu9ARcFP07SzGxk9N/LgJqIS4vxZ8GRzO2ML8y0U7Ohr4wYNiN9Chd+6RjGrTLq8t9lkTL
YWdhJ4CM6P/EHunYJ1AkfX1Jep8YTTANUKECQnlzihuZGUsfQV45SGbjBxwAS4DjaxnLIxqkBfSw
PVEEJJ2KR6M1f5Ik9alVY0Wc5V4Pfzb9+NqQGtp5D1Dp9lrH7P5HY3wa5qsTj+uOMTxL7sbEVFRW
8aNe2yrgx25fhebVTi3axVN0TFnde12tQ8zzgCfdmVWwHvAQcoFPuhGFZI56F9lW19ixOcu5+OBw
fDfgI7qzw3PKQL1Y2Za6SpSbptw16qaoTs54KSsm/uKnkPe9ve0Q3mKAcfyTmYJtfGJW0gdrPdoU
Ct4kbRf6HxrH/e4u0tfwHA5e793Z+DRjXAh6dLCH98gy1jHrqN43jK2zjcNS6fuYsHNyRfUTebBP
IqW7qdjbXMV5JivrA0A6YwDMk3v+J9li9JxdRsEZ5EUAIIURcT5BDhVZERrDNkBwwAuIVNQGZMnM
wLYds/qFFomqHIOqWJR5QrxjX7JBJfOwQrFCXCZJoX6ILxgIQdYldDIEEntylOVLGK8w2s+MQMI4
7Gauk7QrDZsRkJ0LtjmvIGLJUI6RG4GhTewMj/dnpoN/PJcSzorc23b8mtOdL7VxFQbexYZ1YXBc
6dP4h28bIDZchs5MsYjzNUP4sfYdLlza2+QjuwyFtVd1qA5DGaHj1rBpw2ZoExptKpnFxGVwSmKT
HczqhqcGnV4g7otaXRu+/0y7jTLhXiF4zW8uNhbTIsR+om7FVN2WxpZsy2VscjDKLQQKxDXPhBWm
y6R89Lr4zOPfk8fqOBsbRmheXUwMZI0mVx26M4zUKb14jR7C3PK5EQDMDwobOrFUEEDsta2xB9bO
UovyW9Q+5NbewyUEgdcylHtZehtz/FGjj8H+sqqaHCGOIODxpw5VNBHqJcECH2F7KgKWlJEM8h6b
QPWmquGjgthE8fpVTZkQtMeKEYpa5sSI2sBpiRbJjiECNmrVo6ldNRR55FzxdPtz1YNEgG4u0BHI
HDH5dGkIMG6TOOWdYg+c0RUTYUixkkVwGWOwPbZ2gSfImiZOKhnpQjtH4CJzka76RnkL1P6hU2qc
e4nurHJhXI20uBREkVpFffMktVe2TXz4By663TCuVoPR7BNi500JxGdCpCDtCrFtq+paUyrEh/kP
RlGH0VA/SIZ4tJLD0N+lTD4LjEguIWmpc7DC94ZdhjDq/BJ4n33JBZMra/TvJYF1+pQaRQo5Iz+m
WekVknBtLdwCZLLkGWc7qQtS9+Kjl/2cJnBtvyrROqba3FGPZnRoxrPIdkxgLmGIOCZnmCrnrTjD
eJkZKkfocJ93t1FdeGx7wj0xXp9r6cUMCVHZK9Hj0LazXHtLgDI4eNqH+KWNkD5UPIpFF2+VvJsP
uAVzHjxVeSDUiW4Pqvqk36RtcrZz89SYEMKPTv2mEVfh4p01cRCaWMb1cEXcHiha/Of1MRsObfWe
wHMV8d7uiR4Jg3XMZIumcI9Y36rfsCeWfLXM3cRdfpKoVTUAJmav793hecRJXyARbTJc9HtOMatm
VBaSQ7g6htdAC3a1xoleXxYAWYR6c2v20HDc+d5ZteLNQMNcL+/t5CPCxOI5HegCJnipidISuvdm
0gZVoF+K+FhlN1U8MUBauN1KwUHtgtYbn4v+DNNvjrCb7MQYmctNGxL0lu9ZlhKopoPsIOKLdUiT
0FlXDVcTELHP2x951zF56ox0KzLwlv5SISI4SXRSX/3J3DzzBnkhAm9lmDTGo9fYVNHtuohWXkUp
F4m98RT3KMx2oYHYGXw0eSzyavRI7NKSGBhI0OQ9kXgP5tDp78zpZCHWWXjzPB4uZ9y2PDvWuvcv
KgFwjueuar059hoCsZTF1IsfQiWj+VMg5wFk41cIg7M7K4mwq9LacfRDTpgyGvp1Z+osM4usN6EE
o6YnXVj1zxZc3Yz6I8Bu6OimO5cJxl1EsNkoloZ1MgJ0tLKJNy67tFIB2Bb8zj7cODziqZPPnSBE
XzYuQ4CBSXaXWB9Yv+c+j2ZR7kRy1rWrTD7JJI1gZSo4xxMDDm0DdqV9VIprHb+bSJvCYAfZnE5T
O2t0A7rAHuQJJOlHU8aLoFwXiAo49PvU59FQXEcebZWzDd8HLiTyHfj00S4htjNBmJhWFynb50bV
ZoxSiYoGPrtnNRzLe25SNyKzHqodGrKEpckvfrQZ76b3MVI1DpAq7JrGYK+de1CJ0tOvYy1ZDu/0
ei89YAp6c53oNurI0GYYHpSQqtFLH/so2RN/soYGMjexbjLbHd6NxDlA1+K4yRi27/MT4Xl4ByGK
XVtmI3VJYyiayxxVTl8RbVehoeM4ynEkqcZ10g3bVD6mw64nCCVhWp+4b0VJSJizd8x+LRkVYx3j
v7mdwBdI4mLAv6YZNzfVz7g4FaRrZ3628IZz374F9UnRmq3BngsN58nKOZiNMAxr5Ga99SDfKuPs
6qTRwRzRjBat9iWIyk2VvCb+iwoVqXKPfcrB+cMBmxGmH/SWiX0B7qK181E+BcHV6jI29BjNie/f
gkImG5/pDJuuxg/w8uRc2HQVbAVcxc3PMfVjORY5h/5Rm6W40736KdZWCo8alspcLAbvojKNojcd
0Lh1xeNo1fNe/QzrpcuPhb6hhAoPuQeVx+DJYZZspgVkZH/OV0E02K8VexYSxB4oxzI/BDWWQn5J
zn7BvIUuFyMgN3Y5jRLXk5UHaviq3cnGooIhj1qD4q0bq6g5EkrVAw4nNpng3HXtj/uoflbxYQ0Q
XGfSxVFr6+cU8cQ87fkucTESp9S/9+iTiCFaEFJO4E2ySNIPHkmRJA+YqpRZU/IzUo9wLOi++66G
O0dcPdKqtepam8AsljWdEEDIFs2/FN4AmceYEepwVZGV5oqdZyJk5ThP2WQFLm66jDWrWXQVHYiu
O6ZGAELqU3iPcrgzs7eELrcav+X6OsmSYwX73WZ/GloHyQ7Ods070aOXdCVifUUOuqH8zLoDModS
OryGNk+8hzMZ0L21DJWf8RBsM3/AZZsjhFdO6VRmY1AHQEaJGAGSenCdvRk6H2HCpPBVGTeCZoHp
XBTY0LPcQOoJozpzLH4OWa+1v2fwgh6l6C8F2OIS7anQEeQ3oGnBwBo7zxqx/+tbGC5Xm5i2yq/3
rUlTmzNiwUjNhzMAbZWmd4IYIw4OifZuqTdLJIsygF7AeSc9qtTBGtrW1H9y84qQsaR7oBB+HHOJ
OWFcjzA/Ajf7SbLaqmLLD3jLbC0/WBip1bBdKTGaKUKphcVI7xDXB7MZGOaBqunBm4vXxN5aA5lQ
I1PpXJ5IGpglGgdO/0S2QP1id9G8xV0aNI9BsHCSUyDgm7Fe4kGHlprkZ79TZ81kmhCbrLh3mzsz
pIwYZ1l/knCdPZIBfbknWsLylGMX9seQh37QkIFZJ1w4lLwSNsPFUs6BD1MKr4A2YmllikQQ7qmx
kHLpuxYpiYwubndoml1sDghcCSzseNmqY+Gz+FcvQVjTtf4MUm2h2W9KRm7qOPMqfxdRFKvRWXAq
LckbkCzHOcghxOCtsQpoU1m9s26Fvho97gd2iPJVqgDvBusZpviDWp2IwSvU8Jwmq5aeAGcncDg7
XyWN2FKKguZ8xrzZBPWkUD+bkAt1P9wQi9vQqfGjQ6Y9FOoSXEnmuAuvcwhm02eD+liHXBSiNUIo
3ko3vA15++7jLREUJK2Ctdd1VmY2T1TATqF4bq3qGsXGQrG6F5PakNNoyTwgQ2gi3eonDIFFavzE
5sLel8hbWzTE3YpFxgL87zbRn6oJ+iloQU3NFrphml8khhE8LhqSTGsaoRO22S91kGhdKb5xaf1l
7Pfbx3zpWJPjxALqo0BPyQzvo9eIYkdw9TQw/f/+QdpffxHaAcaa9Ih08aVVPRhF7xcFVkGQKQ+c
QDbaPptHc5o/F7hn+3yuLL61Ck69tN+7UogmMVriXbE0LteXq9jkluvC8EcXckeSMC5Bci8oscS9
XKdLCJ3h8t8/8s/L+fvnfbmcjZt4tALQ77gcGt1rUFxD3i0Iyt/MUf8yJba4+RwxHcMioeqrZaV1
i5A0S5deeHYxiT7uHJqhO5VGtjMweaETjYXAYiuJg7cWs0GKCl9P7KuMFPD835kX/+zdWwaBQwLp
soSD/NU/a9Rk+unpALDavVXMYr8V3P7tPv7nA4wv+h5h9i7uBTYkz11aa7kKlvZCO+W4yuBwI1pa
//s2/vmo/vZ7jC9aWwLkG7jy/B7GRMKnUbAwmm+03r8e96+P5n9/0pc2cJvqtaf/+gwOd8JhXtse
e5f+KZl74S1BECfDZC68F9u+pc6dwIkio1fFZ21sZhoUQiWHa0P7scnLuWIdc8TtmR0SfbSwS3ut
ou5FjvscgIYz4AEZNNDzaj3o1l4YUNZ3FaMM226XdXVWhwLP3Qls+zzEXkPrCURHQqnj1d/oYf/S
/P79yn55Icuk9USrcCMp1+fjgtSSBS8IoYziB8NsXkmgN/++l/qvGIA/rjQJboJgAlv88a4YJLfF
ox2zCMBeNcGcQFCqTTSRj6oJbdTxt5W5CJHphMmrmXfUBaBr6g5R9KJuNg6tQLS1JCRpEIzqdC+C
8KpzFNZsbZMSDkP+tx5PDgpjU3EbRyikFdFXiFzN7lD1N/ID5r3Q2UeoDUeUp9aqLpSpIFkUjjO3
cIRMIMzSu0SQV2rnLtG52znne7kdCfNmB0Tr2QX9JorChZ2/kqTEH7ZzvnVS2UzUSSHt71v7mKPw
KppjmF0SQlFoFKFIh63ZLiJsVineQkKUCtkvS/+qKfWaBnOdn/ySyXXxA2fKovWdu1Q7uv3FzXcN
Gq6O0JoGQntsvqK1gY7aLBoK5kwl0vhRpz+h6XTxeHpIt9kWGh0RSrXa3jv5MqnI9ewPkyO11pCM
i6PSJbtcMownodrNTByeVI7osVioRo4PBqy96LNlOAbOmZN3mH2mKNpRlhco0scwPmXqacgxR+J6
gjArYgbP6ka1aXQ2VEfle6A806+CUWziw0qsXVNgjaK4fpOtyUxh3xUEO5UgL41Vl2hrK+dghXLZ
Y56vn0b8o+CZZHpouVgBFJgOYGBZc+Yson3PtdaDpeUjxUHU1vbrNL6ZjXNovOTZALsjo2zf9htw
oytBhx9FR4TmwAquZBsptFHc8HnglgW1scqLHRmUs7gq9p25rp3HMVH3xI8gXIHM2tx72clTMNWx
f8TKGYtvPaRLRjZtkZLcJt+YBo+cEH629Is4ztUulRnQIiluwk+Yucm5AOQXTIwfWiz46oiB3k3H
bySa87q35rYYGCU8mwjIlAi4d98+itG+2Km76ceTmVyzquNgRDyvn39XBKi/QkB+fxsFJQ2gfA22
Czl1X1aATATgg0oqjlgt7qwwPBBpcSUSdF6bH77dbpup+akS6/AYl8sauTUhYnODLB7DwxhTUMvC
zArad6ZdqGdew4jo34uRM4B0d5qTMBud7p2uvBb1h5LDq6IxFBOPowbbdGJ8mrvAOQkq8HTYdD6I
ItJbKudU+fFJZN4mKd4txBS12tx31l1Dd1ekGIOChmcvOSRhCJSe5VjatPlqRiKQNdEWGKe8CcmR
3RtASMu62A3A/DrvB3KcWQ1Je0q5jUiVSxKHF39c9RTueogoo/E/Si3reMNTH/HPURSvrv/ZxPln
UmiPaaetIkEvV5oc32ILdUwd+zfCTs8hyThpu1bEay0+mH636OiHcUZTlTm5rG+FTEkjqYWx6QsA
UMReZ8gpEZ0LThSNTZRc4SCU17oHOxpfanrFI2FBMAuN4RQY2qUo3hXnsy0Rbeb+FDnCTKVdUPMi
Eoc0HNMt+sU/5vTGjm/Z9wnU2hjNY0AaELoTzGH+YMAIB8ibxwXDVuMtNiL6k0WKjVRbOxpyiBzO
A4CvF63eSuiarIVzX5GnOnH2nqZsDAr3oK5+BCSOxYNPn5vFwasSSneV1jcN/KUTDvSUI/vO9+g0
qCGC+dI/RGEOjYmTtq8g/fcQjjSbEbGQu/I7BXWYuXPyl5HQJ1fV56W4BrFGElnI/N4j7H4r8bHg
U2T4pGwYvifa+AYycaO7DA0n44rCwVPpzbWsGm1mWOnJcxz1Yrv1IcEuNKG2H4xxPCOFxW7YnGN7
8mpnaFlau7tvoCjPu5ZugxEekgiC1DhZVyWHMWd07oGuTaMPeweLAF6k1q4G4F+NVoFHRJDWPIa0
C4exR6gKAq1n7a1bEORQlhkXNCiFVRPp6rNfbfFUzFlsSC0jTm+uNkRZ586qK9t7Wy5s3X9veaJT
HqCivcEgxnQJSDArlw0JUWlEEnuhlg85OCCGFKSG8RsZbY0HdQjudB0gi4fpWFbdhqDrT0srT63u
PZWWh1NhbZm8bab7TgwtChzqqDBeZhWpB/RADPsRE7s+ttiJNkwEN148rBvN2sopAI80kY5YAARW
EnbOdNwqTmW1IyL01ODSs1J/KwjG8cSxMopDwNVuS0SAqLT6lk5o8aF6eFHHrqAJMSiv9chZpmxo
uGfrUmlfSBLYwoPe+JV/U1CB4EI/Th3PdCg/gZRTUSmlNZc0gROJQEOGoIH1FqjBlJveZz7Uzfbe
FfpdpDjMP90llO0UanaJKqOMtQ0+IJALz7IpkBmSb+N9JB68OXVX0Ql0DXMZ0UC3lVvVUVPSRDBV
1rWD65E23X54uLFK+ebr2CyqZ1WH15++4aCDyTdRaW2xqNlocYnmK9WW+7G2UGRvIkphHt8wsZHz
sbt78SlMm5fWaU+V9ABYj+JRJbYu1cSlY4iQpxHjGsx+jliUxXuZbTIN11qX4uV+U1p3FTBRE9PJ
HR+uulcjchTJw/Tjo+6GtDWcnSycPWE4a4nK0OPE78bNMpN0iwbm1MiND3UU4VuN2LXuws6+ayzj
6pHcIlWmC8lrma0AnDTkT9QtQwbCFoAPr2t9WI0tWODyvtFCMO/iQitvP/T9KXdhD6fWgI0K00/W
7WOIuzkB1xU1qqr1UPGrj8RFVD4p6qmvsvA0DuiA2p2Q2hPN6ac8c3ZgpLtp+q0+aNVWhOWqCpga
GjqDf3tRCmPRVD9kyBXS7eU4VW/Fykwokh2qU9O5GgamW/YWdczPelvNLeeji7lFrdxlWv0j0hMU
BXpmzp2hfi0plShPdmaR7gv31CXMi2kRA9biGWgNay8rZko5mZJyPJWmxHnD89XuTDOYS4P4NBe1
m0jWob9C+6aU4zqOnql1ZjowzAk16jn6VrpLgaK7TRDrJoU6q5RxGYhTU4R0xt4ceod21p7yqp63
iCGbhekpS4Uigk2tM0xghwV2gr3R30qDTg+uWyWyl3ZQ3JOXfmizZ9CaKxdSX0mDNKXBB0CEFYWW
aleGy5ACseZpt1tj3zj93iACIuzTTWZFz16VLcq+ZLvjS2nW3sqwfTCVcBJlriDyz4p0DdX8UfsZ
u/XWMXrczjYLyragMUtfa2MNl3QkwY8rX2ETUPnrieyIUqQQGbqPKRyS7BvCqXKU5XSACA6cTbPA
iapaU5MPdKrdlxZCMDMu0IwsjC7jMH0r/L3bvAR4EQLzg3Y07zutaoVdHnhRZaOisJS9FdtHM4MT
xikrTGZaG9CvC5m2++WSi4ajbl5U/Yo4j/nEaM4Yoma8YLB1NramHQvGHaEKort4hm45M4k7KXBG
Odieayo0zw+WgGJ5xe84mfy0c+1Rk5+jbcI/sDErPJip2MR1uK3K8rFsEDHn3nLonlpq35E4Ew4s
MzCUDQIVxU8W5AqTiuFsYE0qybXjMaoQPYedtbDUU1X1y9q+MXKe16wjWvpWkwDC+V9w87wfTv4k
1e6RWKMfpi956DkcopuVinIrxnmnBE9lYc0d3d9m1M0Wf5nLHbeIpOqLm94WxB6C15cPMt03NuVx
+OagKFE8WEyC5x+m9iIoztnwwyLyS1kFyEPAM6z6nGO7n/0kCmgRkYNRWYBqDGN8bnwyfBH5hVOw
SEFZOtGUq6Oe5WsmnsyRm2wrvGLb1u0JreA6NhGj4IHJw3yn9j8V4GRG926oHbzmYJbRYvXSnnDS
e8funpJMbjPwpT0OZHKjYpXRVgAIn5KDcMOseAhIOeli5WgBgFU8b6d4d+hdhPvi0GIdJ4rqQPzV
QhBcq3bQFdAFqgy44zBYhZm2712TDAnv0w6hj3oUh3LeVJssB7QKPlfPLppojq7UmBL6wy6OngSR
I64/XtvUXA2evg69/uqjBQLR9OhqXFiyG2ycm4tKvHZm5NNB5zWyQ8CbzpPrtmvBy+BSyVVRtgkw
TXYQKpjPLzzuiuA8hzmv5mEx4Y6YHDwxeDnaLddR9PkEtFCR5tHcBmdjVzedEQ3Guk59gmpc6s0h
SBjjtjXSR9rvWm/gPQu1muhLIqAjf0wZCMn7NHRf+wa0rorWxgyqD7sjs80S5HASK7quq2mo20P6
DOZuf18h9FGycms64Ca86kX06XOErAY49U/HvmB7mGZTIIa0daWrhynjwW/urdZ5zktlrgpwA0F6
dgIVjWC9iOqPQrlofB0K/57vHvF+GOq11j5rTnahckV8zJdGGpNCvWdRyIdikQm2+Mw8pP5knVzY
xTFE1V0ehbtP45VC4mbcrLI63owyuCqEO+BHCMkdNrps5ZT3Ef93JeqWcdus85Q2gcNgyTPve0aU
Xv8iAbTEYI90Rk2jdRfHctFF+SJ1YbDDeJg0Hr19EsonHTlmvMvcE08T/cXwN2O8KuHNKu6hdzat
uI6eXLQh6x+hDXawZ2JUzRqJBKADAe0/+vqjG1KWZMXaHSjtlURzsN0mN/DN17Gtd6FhPDoR+GZT
uWZ1ky5qNo8AhiNvQGyu+vAuHyZnrIWBUr8WtEhLl0jVSpK7A89DuNSeA+QOxhY8V26y5D1j6lny
fvuJ2PeypWleQIhCJEuaiAs+ZARqUXLOblpAOE5sE02G7TRlpu4Ay89vSe+enfwuQDlm+MM+Uu8a
PKRbxfJOrQoRm2DxLBf4H8Jdx+zER3tbUQsnTCaGrSG2nGaWoy9fcvofsUc7rGDMRfnR/1IGnSE0
lJCJ/TpGknsmSVb1rfteOdh1SNjPD5SnanbLKYZJ/DaqdOXYr31n8O1fctE/5fQResaiieqzWiPq
EyiQNPcUDaBGCGBF1zoTvAW+8kQUg0MER14cJGGw0Y+e6VHTMpuRmz64RBDCpgFHlWNNKTat3i1b
JVhX7bivk+pxFNnVizW2WIEWoSD329thgacVON3e+WBgiesK5lVNce9XCBNrmBaZ8U3/+M+GLYdw
W0UmhYyAf34xfVpRoQzDRGJvnbcGOYBa3P7ddTP/7ITzCVwGJKeY351fpvX/SOFbC1Vb0wMCQfG2
tJpwPeQGVPSs+BnAHhc1c9le21bxZWxaXJT82UhKQkjKMeHkm2aQOwOwcO6HyylZJumPrjucKmZK
KRoOgdRXegw0ieVo3QRckrZTsic0wYydESSBSfO7N6r3GfEVC0315qYxHDNTzipea5nvffE62O9B
8FJzBAvOY7Z2xQ8YwAzfgfWY9FY/RfMmfbKxVl3wluRkKdT5dy3gP4YT2C8m2iRWAZNWyJeb4NQi
TJSSuNRev2QhVkmCnP99F/4yJpjSKqEJYmEjntT5MnOJGMjH9ch9plo6JE/1tlgn83xvB4uJ3qUu
pg1yFh69b+7+34wQukoDFF6Yak25ur/bEsgvb5wBsNdcw0hS+nBKMcWk+Rb2ESw5NpTkuRDt0qp3
1Dg2rxUBr5RV37FOJq/cl14TQBA+XzMti//84aXTGiOqdJJ6tuUWy9K6W00U4e+4npqYJNR/fBCd
ZTIgVcLx5PTn/3napVPDasZvSmhdsxyVmDw8h07+JUsvsfdUUYwE7GYqGoqYisGNNg1pEZyQiLUY
zStVGlJ12l1pF1w8YDYZa//wXFmXoWRPpFNrU/b16Mu8Tx9pccoerRNwS9szqInijuufFQ1jhXOx
ylZSmtU29ppLSmU4OEfm2DJZe0AWpuDYKZ7XICBMCb19ia4lRUYP+W8te39d4bRv8kUGqMMwn612
ZUP+kCFYMuxMqaouKvuu0g61razbtjxW8uzYTwKdYFipq/qXplmjDMWV8ODVAVEhn4qFk9ecQhFw
w+As7OIAEOBD7bz5DTMK+16zLiIj2SxE/0syhqRhJG4D+xbFI01V1l2GaUmxCYgMKhxszfwzJkvQ
gjrX3eqaWA9/V3JsDNC42InYSsQ3/TVqqAfPDdY0wztXab+Qrr2hBUgnm+fffMjDSzeKzUDBbzLj
kTVxEBExREisQipdwl5cA+Y+PVRmQdtG3qvISaVS3bwajD9YwgF1OEYBH8qKhTgF4DyYqjWKZtOc
gAhzkqlqjzwWjlpxsmMz/66R+ueISugQiDgyGwbrt/1lfKQHUap4TgL/r5/lW0KSlhAv/JOcT2mx
OIhX4loG62+Wk6k3+/Ux1xikCEfXLXAjX3q37FuGRR6WwfRmYvNWqLpO0TpfTqDXNj94K/+bT/zL
PsW8eOIGYS6Qqv3lBS6VOhisGlOQoSLNPRn6/Te/6G+XUeNvhzQO3BAk6u8vbjU2EaEHmMn/3y9i
GrBJV8ma0n0RPRhztLvL7P3fn/nXjzQY3EIPspiVflkrkqrXUVFO/g//qMFKG49t9/Dvj/jrZfu1
6IMSFdyu33+VzVWL42zyUul36OoXPeTPf3/CX7Z3Xfv/n/AVBZ/nlemVGKwYQt2HDLhsqD/DsB39
j39/jjZtgl8fOUiQSAZ0U3IQnX7qf1ZWy61sLZmuFoX0qunf4pDD/DS+K6qbVcXrQL037Id8YA1B
pFz9D2dnthw3dm3bX3HUO3zQNyeO/ZCZ6LJPMtnpBSFRFPq+x9ffkWXfeyWaIfr4QVXBIJkggI2N
vdeac0xduJvJHu/xPqbpZRqekvGhNT5jQXx09jKwHQWzH9ku76UMjdGSHxtSgTalbaCfMXnd7Ajq
J967j4znPGe4+lRRlnmLv3vGeyGbdatKQD65lX/jKiuHYoXLfo0Jd619ckc/GpY/H+zds42HIBnr
kN0IPUf6a2sp2g403n5/Oz87yLu7GWnWImfFgkHS2ODmKFk1N58IZz7Smfxy1d490hK15hxtqrxm
q+8Ayx2P2UawZX/aKltwCefODU/1/349/csxbwPmp1G6mITeaSbH5PVidD9uO+7fX7gPV1TM9KBS
NJn+jvHu9syZOYJRo1sRHOLjsJdhw0xP8XqwkZGztV0X6894xx8tngCd3BaOIKPV9ynTnWVRyKxZ
PInbW+Y5ES9O5P0bmee3v/z9E842hHhemUXSv2BVzCjWy+Z2v5J9dkXT5yGGWxPb4Wprlqeb/wQu
K2vMJlAOJAOg97sraYxE/QklY7C1ZxsjmdNDcV3j97BnUh4/eaqkDzAVHA1ULLsgFrHqeylJMLTh
PPEMaytSKbd0Crwba0/e/e81K+ovB3o3WcR6XXd9TtQj3X3WDAiUfe3T2fjDsyFwhL2Eyuz3/t0l
0aAaO4tRiJfLqRwQOP4tdBwA5mfj/aNRwbDTMRSyvmFJ/esTJaSTImcdLd+bc3XPzVrHNgXP0AEX
/WdsQ/n0+yfsozmd8SeKIk+YJL8f7o0ZB2qusrapFEg9VFo0yLYos5XxkzWN9OGp/XSkd3dqqGSl
1KjVramYEzrlqnZCFPhA+++AQngDVdT+/al9+CIx2P9IsMt5ot8vo6bGWKTxdm63jJP6Epwba6O4
ZAJtZg+BqPTJ8W6z+Psn+qfDWe/UWrJOoJsRc7i4po/zlNef7es+WhUonIfGQtQyNVN7NzqA5FhL
HxXkjD8PG9FuXYPezxphhacdaF79mRSTPQdPxfqzMIwPriVBADpz4p/qu38ZJ9MSjgWyEbg20kal
bYeGCUffpmy8cfPv3Lx/vZi6pFoUTdlk3XSM7041n4Z8kXuLRQAcOXExXMH45HbBrvyXG/brMd5V
IkisBvE7cznHsdrGo7oyaQ9l9JXTriBbkSzXw4Sqt5VmmtClbwZUWnMMG4hzgGc7RWmeSDn1DYky
6DA2+5stpFhIRXeWtnaWiAzKoROLtT40jlmhi+xmT+Dj9Tk+iRGdR2VMPGneRS1k3WGC09tdWnZR
/YynpksXrC18sqTdieqdgk1Mt9YRMh9aGVbgxjJumlez7p8b8Vuj6+so+qqa4TrSQjSlzVtrOEXz
Iqb3Mf5QueiOaRgeFcmZKe1OoeZLBJNJ7XwcKCx3pDu1uAHl7w1mRJmBW6uZHRkgjRTt22zgj2vj
Wx8mRH0v9+NeM9lzj7ofwcuV+3kXGwQmR18ra94nUPwbIngD/YA7wI8ofSiWP/SejmR96HfxgrbF
qDdU41Fae7rynIUEAut7ldYwioneGm2F7ph5apE1tZl8WorJyUrDTeN8U46ao8mPVf8Uw7FoLcsW
tWtrSbtmEB+FykRlHXwNzeOor0OMM7J4SJdtl2DW2nSCXw3HMdkGtCHG3iGHGf0z8a/qEzdvVQgb
a3Q16vXY+9RhxbD8YsHVkhA0RfIdNFAsOfREBfSRkVC6Jb4fmprdgJ9Uzt1iMh9NkfS/bBkPckjp
3UTiU+L72MTDQz8BwMEPG+Q5PdnwR9HBW65r0AMWh2rSyJflllDW5IIjdFoXo/BMfy+kfEJwgUzj
PjBPhHv3w+CKZePEJogaOQTI03TxOUiSx2lM2JJHLUjCZiV3Fi1hR0Y8A8csrhJ7NNN1KEjXFPE5
YJ5t11G4zg0LE5F81LLlgRzQVj4YmMyMrD4L9W4gSVCqwXHJbtAuT2EODAcA5BgkZ2UxcBxx+ZUe
r6uY7wUySqsx3FrocEOJuIHApZzg1DSBFW07J9rVoEWVNISVd1jUQg0t0QPC614i+li5n0RqlN9C
8TgKlzAjhM085PVBRQGiDHeDdQSnoJeXSaax8oM60lqp9NUg0zQuYNIv8b1GYFkOW1PfJWr12Mzf
DbCULGmymzuw+dFE6tlUrE2DRkZVfXanK8xMBt2naKJfJaA7G863TIYBdJt1jQOdrmjs8sLf4OL/
0kR4QrTmMmBamUQgocOE4R0II43S6PuMVakZjwqV3oa2rPw1lhKi6mubzdJByN8GlIKCzpKhUn0B
0HoFXAI6fQ2ZIxGfrPg6y5c88MzlmVzeXLtq1ksnniV9S0n2mNMPDOGFAwABrfPYo9+/yRKT5dUs
SB+PvJTUccvwsvop1570yXDwqonJayKjJ6h7u0prilxgehUcu+g6EuBCZvMjI8kix5YFMg+C6KHo
v+lU6W5guzCet4341RBfqCOnLTUl4dWcECOIdgz/SCIgcAGViaJvybrNzXcXC6BFMKvF1O6iqLbp
TupavdHzL0aMxkM20cDQ2MncIsw3Rve1t5wO60xEGIV1RMjkZOazAoBg0Oks6gdNhkkkx08LTz3d
GkpJZYPaWfVV8HViZ89wmxqemJlMNKFiKL8lKjZhSnUmSYaA3lPpQVWTdSXT7+IhNCj9leJ+piJW
YWZvTpFUeUD+dkyxbsBsI4lbcYZ+h+5YiJv1FN7F2JL4i7CHHq0ex6iCiZO+hLijX5SNtUd+rDp9
CWQIo4QFjGjQ+gG4Bo1GVaBYhp0HRQad0Bdj2Obs2seiApUPFHDZmeKyTc0O6InhlDk3obsPCFqE
U4whel9LHXAuaLSIc5VXtTvGM91yVmRjSN6mKNrRxJuJB0onxrYk1rCZnCmNXY0k4rztvsdtgEMU
265RfROK9luW4xhB+0ugYIk5LOy1VyEhL7F/zMe3PJ2+xFnllspjBch1SE0Ud4M9d9l+Vk0759QI
d50hpQ7Q5bvpKjUx7lHRS8Tq27joMJXxogij5VVqdgHcfku3heLYPdQM1gXQamlCMVOjbw1Zo4qt
WNjBcDEi4WhKAfOiuTwkCna8BeyqCkVfamzVuMthWuBi9WXhINKZMC+VdF/HjZdMAm7S3BmHdE1t
ezULyetkCBsRDnu37EiweQLXsynl1158UM1v0XgKerLVifwuk2sXjBdJPijWW1OVJ6Q2sctEMBE8
pwgJ3j68tAYm9WDoH2oMlnRme3+WG7rq89eYv4jUXTPYtQWcmiw+SwxsSesR3PHsy7jUe8yyPS9Q
3rP5gJa126ZQ0yoh3Ij9VmjNbx1XUy1whiEDpKKcvaV0NdtZPOqQtEIjurbY82sz9tQ5sM3bWG0k
SrbC2ZAzPHc4s3Jq1AM0yJk8e52vjcrpRF7n0WEJgQJhpp21g544ClqyMoAwg315ybwOhd3QfNX5
U0bx2iZXVaYJqF2DErsRxEusPGbjdLh81EZHK+ppJP0q4TUD2kselB9Z48uEEfv36/IPlnbUUCkh
/VOYfvv+T1UDvayHOBR5jfbylYyGtvlkYffZ52u/fr4gB2GCuI7PzyW7r4XNkn6yl7l9wq8rfeT8
P53Bu7qHZFgQmnTk/NX8FEao1zEaKp/Q3T87i3cLYKZPTbRyzqJub2rQaGNN69/fh8/O4t3yN6vI
2mEBrCIbyrdlf81LyhDT9fcH+WDbx7XSqJADyZSo6b3b9hValuL05ijNK9jxU+DmdnRPkAuVMJuS
nvNpoeOD05IgrIgKVWaF9cm70sPSxqKcso+m+6U5rSsg7V5Vu/hBPQ12SEzaraMdrui6f3Kit899
Nyh+Oe67ExXNtIwbC7VeayuOvk6c4lu8JzPKjrZoEH5/sI/O0SC+kw2JZerW+0psIhlJTUNfua1A
TXYUqnaSovPvj/Hhls9E0GiIxm20v98+K1E6jo08ELHz9R/ceHMDlwFP9Fom/Sj/rPD2wYCnaStK
qKAVRsz7LgtqM5WUTnaYDdYTLIn/wUP7y+ffjv/TtKPUuZD0M59fYpNnonSQ+UV00j65av9a5mCk
/3Qat1v302FMKYxVJNGINjczReXVrYB9i1PFp0QakPMf1Yx+PeK72WgeZgNIIScWPJiutNF2C7XE
CZ4nFdJ0859USHUZksmtNcUWXX1f2xPFAcZucgPShbh2AHAGIBS0BKxAanfVdz053ZRfv7+sHwwO
OuuoKqhBIKR6P+ADMSyEOqW2IiQPWvQU1Q+///wPyuc6znJisAxFoZn93suXpgCOwoTl57iGzbSh
I2abfgs4AprTynDlDf1WKL//OK3/ep3+O3wrz/+YHtq//w9fv5bV3MRh1L378u+H+LUp2/JH9z+3
X/t/P/brL/39VL0V2IPf3rrD1+r9T/7yi3z+P4+/+dp9/eULG/h9N1/6t2a+e2tRof95EP7S20/+
u9/8y9ufn3Kdq7e//fFa9kV3+7QwLos//vkt//vf/lAZhf/188f/83vHrzm/hrYwe3v/429f2+5v
fwi6/leFgp2F3ldViYa8NSfHtz+/JYnWX1USSBAcIByhEsYwKVCLRvyaZPAtkyAzvDWkQfCjf/yl
Lfs/v6fpf9UobxpkuGn8MmX9P/7vn/bLPfr/9+wvRZ+fy7jo2r/9IYvyL1O9jkATzYNMJ5g3DHqP
9+3TqsiaZBn1yZeVZW8+wMrWCSPfPNbsjKeFtJESw0Ed2pXhd8+P+UAyI0xaJ3umQL/KYZ6ZROKV
E9jaHy2Gxyk9UYAIvlihclmE5lpCLI8xi7GVQIgoND51ex/f3JCZvpXFWBvKLUiolUKGAC71rdA0
W92otoKZgzCbQLKtonPft4dGSQ4NOX3A9/aC5VrgP2JS51MTHTtxDDluvkY4q4ZxNBP9EE1OTfEj
VmrXKki1aMSzvpiXAVtPrT9EgfnIrjM7kSh3uuFslZtIiRyLMB3PsBUzw10wTrXs4IMzevhE9KVl
9idp8OGB+00Z+YqmenpCwLSYedpdxeIdP6BZbcaeZexKu0vZqyBJh8PS+HOie1EA00DbhmZOcpng
9RXhZyQsisriauLgBYhqmHIqBY8zGrmwAqeDF0Csj8F4vxQ7acH3AiasZ59UvJVYG4TDUI7HeNKO
QiochYt+UpbZgWLj5ECH0Y3OIDkWeK+tcMnE7C5qun2lXCUZc+9gXbq8uyiZdo7gjVrbxRaMXXtF
QNsra4jASdN5wDY7kSV+olKtqt1sNJ2ahHJpCp2uw8C37tTUq6pvZidtZDUAbAm5Yhl3TV3hGbQg
BSN9DEJHRScGgaMPd+yW7zK9vEuC9k5SyrueaKtc6C7zOILi4i5J6xEKndQN7veLoVmr2rh8l5KV
0YVuDrsLlBRkAdxiFqWBdNmYdAa12F6AgP30AP/zKfn5qaCJ9Osk/edjoZHUY2DRMbUPWkyyYBFY
Ior+rEnbCYn4iGo8FV9AxdiV4Aj18yy+4Cx0Lc8LoSto5RdRGTdSowEe8G+ssknaL1DTtEF1JuuQ
AFjzrHo6lGJ8ki/Sotu6lDqA7p2W+2bA5pA6iwgU8iElu9NTFwbLNS2C03dtk/WzPZsIOL89Bplp
W2Fr3xghpJjSt1rpGlhkUwdhgZzaXNzBGXTw0FbnVMh6CfXQHitjgmwx+aGoPZtts7baea9uy6Rw
UOaZJNCTuRRGL0UcvQB2DoYHJS8OZvkjITBzrLtN2ZmUKoWL0iznFj9koLQHy1FDwcmsrTQtm6SU
oWRQEJojfyZFoJHTbSyp23pdta1TnIYmdUUxdGO7nyoaac14cyhsFvKoUxM7I7K+Xrvvau0ucYM7
A+rrJjBWUt344fTdhOs/jNirI81WluaonHuwf1fKJ8IMfcc6tFF+6Od6r7G5OA6U7qZiLd8pI4S3
AX/p0YJCE8fX2jNi8zJFADIq1dXQxyJ43td28KaW5i7aaxWGjrG29S/SudeTPSrZLUI367vZqxTQ
9V1D2qIMb2QUcltv623aSj6ibUEryTfAEjc51Gz3pR4DUnltQ3xYKhLuikRDOHqJ6Ylu45Ti5A/Y
GYpEJBxym0WmfyOdq/lF1LCmgb/Jhvqg9/qhDsoj7YkcBJa8TVMLQ7gFDRNDWgaKeNbdqNJcJREB
SRF4z5MqUJ0RUncSLWfpZPLnG0cVUqcLdLvIiKJz6rj0oHxZVMyobLl4D7xKMDwwWn5YVYB5je0E
zsG6KIrkV1pxKnT9lHT5uc/Gc5Pg6IjJhaaoGhA4aQdnJsBtafWHGZR5X7d741iP1z7t2H5x41Z+
e2fOZFeVzw2yQeteF4K7adSgjdwYKNK5MctTNUuHrM72w5T6k2LD/lJGuxBNWzMKEOezcwUSrafq
UeyHw1ikto4bdKDSmNqTAehICd2prdxoWlxZ0Nxpwv9J/LKMp418IiJysWNZbpyhb2KMxNjj+tAL
sb1UR7NLj0FmHcq2OSjwW70lyH2BylO3E2zTyLbVkmLEtGWshLdpvKjsKVX3+iY8dKngNMrojMoq
H8ixS0NCEldJ7HfD7HYFmuG1RYFc3UWEEYrtSxc0u5Gan0ZjJeq9mMJQ4cNnwcNk8S/H6Lwim7QS
/TpLtjO7LXIfdcXYSjtIwKCEgOKEPi0Lf7i5U2XE1IvkL/WyWSYSfHg/hbaWHbSw8E2yNIJZ3qch
cJtz+pAs2cOInG+1pJeMbICD3M6HCt/C2KOaW+RdhxNT3k71jCeDCc20IDRE266Pd4GUYiJODp1g
HYQv5jV7cihX0g8xLTKiDL/aZd/iJkfNZ9pVgg/BsuWUF5iwyiwQdYKr7cpLEyunUXpuu3lr5Aej
qUET9nh2VC+ISyA4/aVW7w1xZhMm+lp/jnLdjrCUbQo4yPrS063R9xCansZR3Q2wq6jr5jLZToCY
KQrifJIWW8oOgVBuky7aosn1C7n1DZUKE05jnkVa6alSrzqohlMuOAmvkqV3kkTCsuk0u2aXRdNx
gUVO9Gm1S8GkrdoBMOxMMTJho60cpMyZxcSVzBSbY+JycdwUVI/YmI6M4w/pKu4A3r6EOtZj5WB0
dUR74b8EFyyigO1wtnme7OYMkRQlq+gAEHI6eF9qJwAQtna5rd0GPaxbhPMOmxIuHrNz4pTjvBkh
3BuiO5ZcUjPz+magA3UDjOqeLJCyuFli+TyEOv4UiFmJ4NKRO/Om9wS09WLWnaxBPcIvPIAYsZpz
F5vHRVQ9ub9ko7wD/kxIpnYA8LdP15QzqWbTG6sP1rfeTO86Qz3myi7/YqbnDBnqaPSkuMo7ZbR2
8RDvyz7ejx3lgc7aEXhMkJ8b95k77DDjwq0FTKZuQjD1GFCpC0KvV31NRe9IbzAevMyKvSjn4a1D
l+Enn1M8eBGOY5dnq4nIG8X+wjVdyb5yDGtjaxWSH+KBLmnoUGrMa/rgyVa5EbINt1UFJyxaQFir
VyIHjpNJJsPDKoOJeMaOlNjcfhbptF1At4EHU1cdWb6y3Q6JE+VvCmVRi25PT9enbgFHfFnNZyCS
XHcjeH4N4s0U45uEDGNl9pzFbjfNQGqhPyxQP8ArhNZJS8Dq9XsovMWPvClPRrUuheGkRs15fl7I
2Syu0xqCJQ0t0zpY0lUPukNICoC1ipXWCVkICJnpTFPillXhCnPHGJncOhRd/VVKcFkWbj/tph7R
4bAcxrw/VFa+DoDA3XVWbid6sDH3nZc36q7DtKjrLTOjr9XkIRAEwZykgNOrhMRVNH3TNspWK3WX
tJCN6a86RbgL6/BOTOyS8WlqW+wRNcngxZNFcgSLO1HYF2j8V7H+Im0Gmd6SEbripLiU91YZcRRz
FvqSJvlmnm/bSdq27vigwugsU0Qm0uBeDVF124cEAIzybWmmY30YM/kwV8icByxIhnKYvBKhcaa2
PvgTX9QFj4nswtIh6u6G4EVl0C1PZiyi2pvPLTmffZWehTupMzDuUwleqZ1+1AUU0gRzV8NbaUy7
CFt4Nb2OTXpHr3ATBermDTH5wCtac+scCFj4XcFzwGpMfpqW/lH3Az+DEjrFqS9muhfeFvsFYQuy
MwGUFEdXou+i885fKnfQFDswCruSerpl0F0VWxwq24LBnOU2yb9bkwdlVk5yaCOJvqIPexDo/RJ3
lgrTvf463CBK4IkXy8tVW9f7C1hcabinrUrw8X4E+UUupTHyLjR6VyJlfbCHH8ONoti0LmoX/PLh
wZhxjer+XAj+XJp+WZk+oue6OYhW6go0Y40OioiZb9Fp+ua4+MmY+4TYeplMM8jHtF7tIAlipll3
aBSOX0spsxc7fOlNhYTWdJe+9C2w+6jYYqqsNdUWOKHZ39LGMkrJ0ajAU4vXxHZH0vnWNFW/SYQt
jowwouMstiu0g66+W7aLFl6i0sKdR6guey4hvq9Mcd3kqmfxLxU1us3830Stdiew1inoeU1kQMlO
xUQ7QsZeFhuSXLyaovAxNcYruDF6FKV8jmXz0MQk1AXCdq06FqZ1rWO2IytXF59EaH7yRgpC/Egx
+GTLk3UaKKK0bRZW+g8a25c8iAmpc2Tm2khsvSGeaT8cB/z0S6N7Ooy6kn+B+E0gv2VkDot2cmrR
iVa3Qjxs5xZUNxmZSvwoM9MJFqhD01Fl1dPyFMjm5KawF5Svcld5zTi6Sk+ebQO8Zhpuvlq/K0Jy
PviDQPBnD1WTOnAONqzq8Mc9WUb/jJEQq7ewXHPdvMIDuaJHuGIilNYCfbddgiWDLSW+TyUZDkr0
JmT6w1ARpghCoPSqLvXiOPHmFlGgprkC8eNx3rsB7SG8trx5yodBchI3eRtz/aLq0SV6IJZaEu7G
WL+MBlEOFlgcuqZ9sg5ZPMQsHpSmsPEvXtRZc2SLsA+MxKlQ41VHcwCbj85egMShY2siMc/NbHrI
h3d0kY0tTazgYoFZbpnGjFXhN/gGZWl9UF4D7LIAAtcRAewAFq0S0EAAGbwoMOquG5AbSZy7PW7k
irmxEH1xIF9S6tyJf1nWkKJqG223T6aHfg9saypcczlOhshEvyJmO7T1ZyaNIBhP1NqPxlFuWq94
YqsuC6iuecyn22N+zYF/NuS0ob/dzCWeSILhZJAyYn/zYeA0b5zoUT7BmSAfd52zfy9mW6wnV5aR
QUpbpQfa+Bj7sqaDacHX3O7kV1ZTlnXMVBdzOrk1wMbB3de9M9IKVWLJjalLsn1slkMeavt2hmxK
nE2Q394XC81zxI8hnGycJ2inq5yWK3LxezqYmww4bBaT8qJEzlkn3RKi3tLvBtDfqZ5tFV4UmvGy
ICz4FkSpU4VsRyP8dmpk83Idg2IrGuPuLKxbU/MbS1iJpQYltLhAXDj1NJBv854RExlLa2rYtdXk
yPfE9bISDLlSr0PEFqSFhWOLsZuwIcJu6whfUUPvE0Dx/DiCo1GWz5Xc3XWNkynxKVtZXxKomkyY
SQ6wgDwQ9S7fW1+kcdybwPZZQ/14ygLLXpGMlyqpH6D1AVcbu2GIjtFtoHmX40r/HiASWiN0dMMJ
umRJOs7g50TZKsRokjLBy0qN3WIHqH7fkTs9Kj6deXIbnfPTgiCgYdMFy3DIJLvhaOmcOLzOZSFk
PUVQBQhuyjBCI3mz043ZNWr6a9DaifFMUm97iymKKCjpQFG2cSp4WZn74nM80Z1faiit1mO2rHvB
2mKXb5i9CNiAw6Aox9mSjks3HsPeJBFY3kwYecc9gsb9qJKQVp+Amm6Xr0nO2jXMHFwDdrNg9S3v
MzWlx4mipVU2VRHb3SVsmEbKZLsYxlan1Fxry7otVsWFnmi6qUm9zzPbaqgISIFfat02u6SwU1iU
BjrvH5PW9Zscy3a1bfsZnuRyBxjvakbqQ1hDj8fmGEfBk6bfFFvLM9qGeEa6R+M5LVX66+lVz8t7
g/kgTd0Q8UWBvifMFqgRpUOXV6i+mCy96eRvqCbuSkHbdtm8VUyGZrepBNOT9Mlr4Lhrg+iq4lo+
Rot4wt8qdOgN5IpiyfpRk8ODBljAKr90xDvolq1TtOxnb2IjL7KRhzqS98rxRiA6Lb16ELNN5ppz
fIzxwLdit8ma9BCG/R7TkjWKrGFytwYXtlqE7xcYrQ3xg/UTseX6TJjCRFzBYN+s97yphFDaKbww
h+bYARWnxijo/XZR7BDSmFqDfFD8fk1wSQFXWitYV+QugEvuI25jhlAzsc2JSlajXJR7Uc3XGltv
lRyISBvXQWFuY6aIiqqR0J9lM7yI42Zilouawp0MNrxmRQ20JlT9rIsE3WcszGWmbBBptZvqSL0J
X2MYihfdkM6tF9Nml4XY2XkBKQ3KuUZ/I38NcawpwuLHFg/cZHitlzKTtObJlCB1IWWrMndBOAHF
9ZbIztqa5FmqNzTZdaBJ+bTRKXoFKAHmi1k8birsmlZgTyfYT4OZ0spHU7kWv8Wb4U2di70ZS3uz
9Brc+iLJX7NXJs11MsprWMYkR5EVBrgtsKGz7FKt2iWAOQA94A1fBePg64PhDWTzwjkQpPsxXdzu
hXsgTskJqL9QQG8bLRfs5ThBWxD9gMZYFX/p53U369uG0KsURyiqAs8otQMahS5pN8WyAKhBH7WA
8J29hpKWHJxjCyN/5sh9dqeF2b0arTciwHvJWk3t5LZEHYS6uEoH3TUVwbWsVR5P5zaZzhLx2VAJ
2nZ9o1IAQ1crh9elLWKgxIKHc86EWKdy1UKwUyI5oOxNzCV1GiQwVm058SPDpLSswxicraTc3krn
ZBb4jaGfWVwSpcYfYBEwpKm0cjh4pjwqr0Up+1EAWMlRW+OYa9WdKXR3JsXeGIyxxJ7ByJoL1KQz
dKOTA21ZSPd5GGKdZZCW6EKH3YAkx3zuFf1gaclhSL5G8RmX7kuaiIckhBqkt7t+TTr3sfoSLbC7
5W9YGXmevmcN6+dYdmeUjZERecqQekJaeMWBODcRa4O4kmt70TaRloFpkDY8rqtQNPwIo7gXrYal
2enSshsteZdN6k4AKoc6eGPk0i6oxl0XsUpD/wDzp92XYrg3g3Y3G9o2Q5RFCxbWQ+8zzkHJ6a7k
gzlRvnwXnBq/ZYnFT7dLBe3gTe+pv9RCegBzdMpk/VxrzwrN8yDkk6mx8Ff5y1z6IzWWqT/FWeJU
Dx2E0xMlCzeev+u9+VCwjjJpDlhCcdGt6JIG0rmD/KcRYRU/9kZ1aXeJbQzUQTKISUZ737ihiCyu
TH2ha3wZF3usAkkjTq0qe18qeh/mo0rCKzTuNieJNXelIXSLxXC0l+9pklOymfbDAi5Ihn2yts7V
gHAremHy2Q1RtqsTaxtAl+0ujTWcS6E/5UPOhXOLxO5Qjs28F4WMGVzeiEOHk/6R2sXvK+b4WH7t
I2GiQqWgExt067Lzv3dShUIfCjEu6OYUlMCrjfmgt9GxqY2TAKWaKuRUCafggDg0aQ/BG/gOHsDo
nFkZ85C+3323UHwpzSaG4dAAvpSbyRac/CkBtNGyd9VCah0Lq+h29TidC0MEm8FqNXFJanINgnlU
tk6ouUldvQfbQjTgAPdDW0n38yXNlX2yT1e5Fe+b1wWCweQoCuOjWSmdzBY78VQN7Y4CRsNYaXO6
DuLKj6qF5CkTSHO8DS4Ts0h8rB+XiewVmkgaYCVzR7AgS8oG3EC3RwtwVIr5iOjJE8uQYkd0lBrp
0NThAZni/uAY1dW8jHP1hNP5pKjfFbl8Vphamn7eU82vtb2cE37jCK/J0J7wXx/rOSOpazk4zTXT
CGV/0Zzxq9lgJcsNhmvrqY3lJiJ77AmaQcAAb8IV2g1bn1YKs//KLEwuaeyIAp0bSXfEDCJyNbsz
tIbIIll4nV+UPNqM8dsyLBQmdRHms1KctHg5FdDPE0M+cetPrOHWZF45ZVrbN/insA5SqjcSSQ6g
SkNhckdygvORdJN5cNCrSQHlENew2VnYFNMJQVbhQY8buCakE9W8oc/ZrkA5KDQsXM4RCUAhVZhh
nJ2WaVCBbJQTwjxt3YWaas1bQ5VWsI7dhaZMMbO0SUDAkQ08tIqdyfNOpV/md4RJ5AqSYfzR49w6
jRW64f61Ipen8GrgLtI+nurjk0xkFNsw070RKURKPW1JUjJ5G6dpZInHguFOT639rMM4/yLeNzUz
+UzsAJJrAJ0beUxPlTGe243K39hIzMKPJCmzjLux8FQ0fY4U5I5kdg6qb2cWdCdKIleLcjfXK+4W
LQq2wWsti64JXc7U0Legya5tL9+nZ+NSGsPji7Rdls6l5ecWt5WiLk6HcdMXgtfOT9Fkbgyrt5Xq
3EuaN4ySZ4TQkMFVjEXkBaQAJGehE47lsB2nEhLdvJdh/FhNuB2HbtfozY5gp9whx5VngRKO1bgY
JtzuEIiULOHtjwtuckpqeeLVBrdZeVBLaQNaLQ2oeopwXj3x/xB2Xrtxa9m6fiICzOG2ipmVFSz5
hrAsmzlnPv35auFc7F4b2H0hNNDLsCUV5+QYf4yycX/bxPJ9+7H5wwpFnFhB8U/+kBasiRKIcglU
1NtTnDGsfvQSOGB+Ga3lkWr1Pe3Na9GOl1GMvpthtveeZJpnbh6C1P8aJG39p6hJNzXMdehYn6oL
BVXOv6ME2n2QJKZY3c3UJlq0/ZTXCe8n3SlYopjfIY20wzkylTWgmvTFNq31rcy195X+QN6Q+hAO
yR4+I8FmSGoOrCiGBY0mNcmEZO7G3vNGu6/NfJtPdVXff8KBiMX7MCuvzcOepyxc1LtO9FIyq34L
mzt/zzAxKTuXfrxqk4TUOHHE85WEJvc63Jm1aEX3tYx6QGIwlYUqUjum/fJJdFQ1HqoEFLMJMli2
OR79WVpoFxD9ftj9tpD9sQ27xXKUbfG7avZ76dgJ8bsmKm9kcb7WvUGD+OFg0X3LPE+wzOasnNmS
1CGZ9M4UZW7RCnYBjtXZHadlcluHJnR05pNqZ7hCBEt0k8FyCa3xFCJTn924eqF5fHfBhDo6sQR3
skVRdUWj8BzENeKrcBfudXthBWob402Sw0Ttokn92yWWg76elIWxD+OuDFMgqtFSguJ7GoRAJbSp
XyNDFcLCkCjjeFomyxSGql3OoOjE9Y8gJKMtDLJN3LujR42bkcijmuTuwf6LcfUwu47sOdkX+fUc
VvLh5E135VFw1a7wZp26QCQPa+chkff2bfboz2nG/mrJ5ZVg2UvGJAJiX+32aJVhMxjBts3Brgq+
T1+w0nUeRENv9iGC+GHFfQDHP1MMWDGU/t9vW+RC//m2RbUhP4VZyOVMQxdRz/Hf/4cyS28Lswf+
XoJBt2uUtYkhwj1S0If23+pDEpaibUtJ0rdAH9k4JOk6VTCLmq165cniw6tHnCjcS70huO2zhCr+
kQAnKnxuLSKL1ctfywRmuHnvpzoyzJF0JaK6dC5avixhjKyNQjFJCBWCIwhShIjj5oEAJwbI1XrR
0dwxyDOZSiQtEg51WbmroDsSTcnMxaqSOHVbOhV0X08KXl8S1efz0JPTUjmbtDjtoDtbTZtEGU07
0SIbV322wmjKblbH7pbnHpVfntK2ntZNnpqOXm8sVBRO3ihECydyVHpv9S1L8ipv/kEproO3pcQx
xwfE3htq1I+uXRr++YPsGc4vIw+jvxdFccuI15RQGqNUQGRuQBCZRGgOJ6Dyc0Lb03bo182lhzH2
85TaLJK8JpMOc2P3O3CJot6Dgt+tMZxWdQhxmL/goiJhEvFMqfo5VdKnAl03GVSUZzfu5h4Kzoq0
k7HTUyciOhVMEypMb4ZtGmCbmiTxPpHyX+IDnTuvu0AG/5b5jZHj5tlvzFpXgT5C7JietVzTmKgc
dy8ApdvcHVtcNnClG/ltrViCRs1e2T+JQVtkYK8rWCUG9pqvmaE9wQU05rWfym5BhxW5ItVOfRpx
mj00FdUMzbZxeuJQJz4w1bUgne8NuXKp5Iq4MZKv3Nt3+bJO2rmmORieUOjLYN/JWj2hU/8vRwEF
5/86CsQwqPjqFJW7nTSN/zwKNYjAvK/VGkjpz4zgFXU/0Wx4UbbbiCwJeCFoVZAkIdol6bQdMUL4
NAz7HV0sxC7w+WUoFqpAnSk+Ltoj3zccxuGDLxVfjNYIft/SB9mqrDQICuLeb/jNczY9gYSwLpjE
hFqgt7Fv/QIor2DRX0sR+QdhZJ2KxbawUO8aRESQf4JGRo6nSIzLU6zLp0wszsIong2uTIoeq1KD
cRRvMRmXhd64MtxGK0TaXIc71CZFVwQjLdiCpre1YYmSXlrpTVzL06LNpC2yst9avlPLGaBh5Vo7
imPrENg55a46R8+bnJud25zGlFGJRDDF3lnDJg5rGt7WEq1O3rjLfltEdLHajkvKcHMppsAv80wk
KZ81McIar0I9bEcy/iYzXJB+jL6KM5AaPND919gcX8iKeQhNey9N66pICiFp9THJrNNOxwob7JGi
ROWZ9ka7dc24ath6XTrGhNg4Vxw1MuXVqfTaVYnrpI/UHRLLNTjuE8d90TnTMMAkv2Um0LlMk8AL
U4i3lHeRfqVCX2D/JmDX3pNw8KhlgYvHdClsdHfAL34nxnhf8+KWAvUUPJ35UAbiA4EBWYO1VntS
qrlxba9AspKhOv/t5v7PNAziunhWFUtnxDfIALD+PYVsmZLVTBYWTqY0IFKpajJbvBcH7bV39a49
E8Fh7nMo1tZVFNQ7Iffz6O2ZxtybI23ofMZpufaxdvlSySw45cHutqBCKhFYLahQre/2M8YYRMiC
9jHr1LM2LvX4IK+Sr2l/VvLRZB7hcdA8XQclFzubkqA9F582N7eogHpmUkgzh0CeRaSpSrPwdcr+
CkhvjBctmuThlMORzBQjqXskjdWF3Oo/sdm45ZU9ik+I5qv+TQULaFcYB6QYQzv7YrL5xlefwibf
FWs5a0Q15jJ7v+n0Mp838bcdBE/TvcVJ2JbTacyow2lDMy7DyaKBJ5aDGW5/0fjBlR9LJttZXPlW
fzSmKgKUZPJzNIqkCi115FiyY1cuKp/gXFoDCdZ2mUIbvXSePV8dAFwCAJcAaQzqP2zwwmtxUkkn
KmkdBscBx11ItxvoJRU3VxgUV6pNN5mxzF7b92as/DjHgmX0fo2ZyvJSgWxYwwQec0z1j7F2flmV
fvuk6pThYk5EeG9vtW68lg9zGa7gqxQ2sLd3kVQbp17kF2uJ7AHYcCcxaKmxfun12Zvb5rzL86Xu
12vasSrVvCaz8miWTOb5/Mg4TQBjseBL9D0LgY6BesYAzGiubMN7W4v3Xo42+iMXb+N40M3srcLg
9VPnQQh6ZZx53HDP9KT0Tfs06bLshf5GnB05Fp4AfzyovDcp20bXxwdx1Ci+ls/jp5xINmDa+Cxc
IDTqv5yUf+VlMK/jezDIjVHw85Fz92/zA3nPnSG3UK+GxqtV0f0yI2qwnEL5TuGjrd7Nc0mIdkkS
bCx6CUq6eIMaVDW3glRatQIOpT0OxWhP2chK/j11vV2whpFujssJzRULW5r62aU5LK0Ewg4Of8gu
z5znatE9kX4Lnr6LLR7Bj37sSfwuuWdq1kKjt+chqC5m2CVb0HVtsL0n+MXi3HqpbwPYkWDmF+qr
xpuKgGRqVkfTSkcbWpQGtrDuLiI6r+FBrBpWW5HL9ShMwJPjzPmQCumSbv0VtLa29rCUtoO1zq8z
XJ9J+6akdaf4Npfz1Vrrq7Gql02oL2M0IPiuCYZmWQslhGkmmTbqd8f6LbN+G+C1KSlaeKzs7Vpv
9VOgY2uA5Enwo839geG+H0dvYYyZFXhI3pvVSYXASsawRpWmX6l/TdAhatvTrhsNiINysTnP/UEa
y0c9xnbdtm7aHTs0qAbUXinfzZR0RSab+LqxZZKidfzU4at1UvXXqLzAlwCHEcHloH8MdfYpazso
ax7IQJJLLwRr+3eQqLQC8chBPISQM3NaBMhoDkqm7EEcmXs00N3RZYOdsEIVFVFlvE1oNXVq3iar
BCvwQ7WqR2ZS8JxlEW+RV1kgQW9YD5vfepvZI4ifW4m/VIbYAoIkATOP1yhmnl+G1a6aJCIeNiTG
kX6tjrRREb/qqHpZhuLuNB1qBdXtl5z1jnTLcRKGLWJVGnbNYnRKk49Z+bmsZN9iXt7k8L+cE1GT
5X/NQNjPaJgy8ZtY1JYQEPE0cvyPdWC0irEcTfKkEwMc0Uh8o9f8sRuDlQZb8HQNeJT5X9G/8oCO
ioAZ7oqV28z9963cz22vXRaY+OfA278m3XHKf8AlnZT9hoqK7CKclKKFvW8KClGHCa5493tIKQcH
aRzDEnyRgnp143B10LGaNTtodON79qs1S5cLcl41X2baEvckyJi0WqsIeDsBBjB9Iag0tqieQlU4
bQXLAnIzwe6qaJZYaWp4hGRUbQHIqMCNTJO2g6LemXg5dFvvJr+GHQfx3Npyn9HYgFZK5vvrp7CW
CRmlW3T+yAG2h46gNeWUmtJJm7dTPTQniyBZCgdnaKqgXStfI2e4FOrH1Go3MTvWCCfLdqOrl8d/
Phmg/1aCXxXwfn56hJ8H+DzzYpz2PliqhF/KbrfaeChd7OdKaCYf1by4E4owMYZktXSuAGZ7Afmu
gr9EYfAhzZlXkrv06z0ex9vap9e4Xs4FB1C265XKAPHd2v/Ks4jRmoyKBuXpOjlaIjs7wpdnsF8d
CVsZCoTvGVltq4MSWIursPuKMqjXKrhiRWF5OXpmSq/mrdyGK2nFlMbqqFFBZudgaME1Vg1sNvYL
VBHD4YqRV8UFTkfFdQMvb/xkZeBIRrQwVlDujQ8XXi1SOKWcKOB79Hpr+mNbmx9Twi2SM3WSs1r8
aZI/1ZEy0zYNUIgcNat71bvuZe6yh/xpteQmkITYb6Uvp4o3NKUHSngbJPOofuM3UqRDSgjtHq/n
fG9OA72kKXqysGWKNH/twWoR4PVL22jYox1Az3UC+ge/x0cuThMo4Z8uRxgp1SFeXW2zIsHsTikD
R/nSTipIIHLH5rWAf+LI+fMPfbSOe1vao4g/ntQaounPvVW7S664WozM4HlVk1nQivaOjFOGM9DN
LChdqnovAlomcUXkViiuZcbXp6RMm1xlxYO/OKKuvxpD9z6cq5/ClMKpD3gIZsSfSgATJtMA1qR6
ICZ6sC4qVJdjVtYZpj9ch5IbMj/Q2XHq0djlOprNL/wBk+Kb5upvcsv8nfp/GkBYqxTc0Z+GxFOQ
cNAyKExwPCnClsEKkqqOiPoje1glAGNw6dHZ0ZofbotVR6yOpyF966AqcxDMWPv6vd/blZxI/qiE
u3qrg9SwtV73tt8IJkAkO1U7FG9btYVxRab7YoT18syCIG+AZGtcJLzBstJwZrbDXGgYvhOq9pjK
eKwrqLcVEhYi/bhhDlGnc3LOJbgNEi+2G3Khsu7fgRTfzzvsdG0GM6qmqabizvwihdhUrWBp/paj
U2f5fS2UW+ytdjGg28i4f1+3dymdeaAqr5WoBxwdpl6n21r0lE+3HGkLZutI9tIsvjYx2pok2ULC
tOG2nt1hJsEH7XFh/FiXLKA/MtjIHRipV6HotlwOuDjiX03tT8/uevoDk0NLPqRMAiZboVxz2hR3
GhC8Vc57DgkdOyO69mNeFTeVhsTmR1LcGQzS3FtxDWvfTXwkj78wCyceDh2CEyIJvqtIey2IgScK
70A153LkIVC1cP/Mj11CuAsFHooYCa+zEHuwdNVIwPPfjo1GIWIAk5f3nsIAT0iGuyOfYwctGfs9
FujW+iMamU/1DZGjpIY0k9tPk831ZA2AQ34qUjDmlTRKxr/5YZ8JDD0P8muRuonJusFcK8Jao3GD
f1EG2SMng9Rt7mVJMx3EPppceCNNF8MtsVcej1qTDrmwvegJOgLWL8P+q/TKS5UUL3TPfNWDGgJL
3JA/ydDUsTL6aVvAyUgsY79remjG2XArqublIXaQf8sX5aBRMRptyhlBpd047e9SXy/SNWs6Xz8v
YRrYKcS7xYQnV7aEtKNdVLfEjq58671CP8ToxmcOevIyq+LrxxMGHpz35//sS+7qxgh6eVG3xB5w
3lARxQfF3CKhPvpbP4+hyw3GhYpeABhdRVVVA6KcDd57+cFP1SzYldxmgHiThOXBqnAWsvGhauVx
RrhbpOuLMCkvgl3KJA/c/qpZcbLo4Zw6880K9PyJyige3Dri9s7rfjQ7nKcFsXjsImW4dtH3pFwz
ImcXAtnvCVYEjB/BbJhQr6m/PXSnpe0Zvct8sKOcblUIOUdDmJPKL/LFttJb9iMnCKI+r6Rzi8ph
vU10y2Oj94dwtXSKQ+7pyUJjmxAYJHeYCwbm15eWcPEp2RkkaJng/atdy5hwL7X1dLrYiq54lwYx
KqkHS9rkB9GL70a6vOfCVZsjZX5JsvJc9F/iir7QpokNUsWonKxIDmbxh3JMFFh8ntJVV4d7Bx23
riDOwwl6tCqtg2pOeF2QmPAnd9JjDJOlN45yE8wu6W7Tnl+7XTmPdMsServq/WESNIcP21DsLf+Q
vpGxHKm1PszWA7tGi2RD0A99+5OC8nS4Cu76ueon4IigjL+3Jx3R/rTqt5gTIi+nEeKUq61RvUVC
THiZUmDIEe6OJJz2hZeulimsaogvyMlAYGoYdvJlOp3WuvpwEdFjrZSuxeuXQJBBxxiPC4TaNPOv
Uf6y5qMvyFm43ziTy4R0jGibx8g90+BfADulbOwbarIrPlrQCuoa6k1Ehd/wxKJHk2eMzGTfbQET
NHL0TPUIjxNpzfidzqKP/gh9gybSCv1n2kbfWEnsdiwKWfL5pe67w57NRHfjebvStkvWRLhnJ6F3
NsTN044thAmoSR+m6qKIQD4hcjmILdAYNrOPeeH4JxMjgnrWuxKGFHD8k26tz0mKP+TpoWxraGFS
jz2zyl9Eo3xAUBENpF6bZLwgCpTG05ijwocQ43beNhvFn8qgZFMGA8+YqVER7UHCHR24Tc0refyu
tJLtlUNSTH5LndfeN5xTT2UUlYojdbH5Xt1qkYeXUgrSYNPY7aafE5Mh10xrj8Lr9rY10UpnkwB7
wYibbU6y+7C3z8ifXURJd0CQuaID7yEHS8jBBkp4devEydO3kddnejIEyrZjhJBf+MgO+6Z5stbe
EjTrJllL4pBQO5JcrOq0tAClFAiRWBTRVH0um4MQSu8i8fE79RrqkTz9a6yj9ZnG0/q+Fsapm5uT
PqxRRkR6lTkYZNIOG4u0ertAG3f+LLX0kkVgXJvCqWgCAkKGDfNB4amV7O0UzY2UpBbzezciDtCo
trZVeO2yi5K+OK0leR2V1+sLuewyYnQFuQExdvB8o9n6FWxSAZs0d2954f2VM7Ri3YRYUY7S9Qi2
IKGSENSXKZUugl1zrejlVVspOS7eDWIXjObUztqjUhrSrPFQIs4h/Sf7rCebT6stfuvd7j4Bi3bx
EzcRxNNe0wF4XXxqBDESsrg+58Va97dU9udx8CfegQm0cw/ZTFMaivSWwcKCsyL11FFBfr6XBpvZ
ZxN1TUrNy3uMX06IeT6AnLkwwD5i1l8pEPls8iNXD8FT3lRkPiVXbA/CYVuVgKoJ5TtjcppwwjyJ
MBCOVOlsgqyIh9P/2UHeG0yaI3JWBc+cs96oErOJUKoOZmkEkEpjsYYpjTksMlqVUJbzIdYXfYMr
t/vfDAtKDahJDLbofg+pu2F1UJ71V5/twAtaF+hr+BAMEoAWIloeNbD9M23HkYKMvYJXITEGh065
FiiDjpZ+wlgUz9AnWCnalB+q2v29Rt/7ZdgFQWZwsAeawrJXqXroWw89xzJuYUWlWfCnyl+VEzY0
oQZN+Zc16YUMGHvnVnzvmGwQMpkDQqfMSUkg5pJCeEV1dKmfFn6VjWVHfWbQgvEqPcWo1Mcvxy1Z
Dvx6innHxRQmWQAiL8pSJFBGxQbSfvDGXtLXjGYrsYnxOv62KArUK1dWKcj4NqHrMRN7Q400GzJF
a+9Cbfq69EqluWdmgFeErl/Lk2EE5vDIB2duzx/TUREHl/R4PBy1V+ybNzgsvgiPR5eMY/rUo7Q0
fVvBA7/opT2390QTb1ObPuqNNLvjPnauAR/WAfHVYN4lRwLvBbVU3UImYbl4Ol+FSnofX/mCqrde
PAYLs/DTYqPSQjtqZnFNdJY9E8kWYIZVhbGlBwtDNj6gn22BBmwmQEM5NM0MjW/HKv/Wr/qklDiZ
0S/0VRyldXPqkADd5TyoT+PmymFpjJHSU+JFhvoRHT68XAxPREAjEms8gI3mTahN8mU7LoPk7Svf
HHeGHm19zzfFHP7ENM4mFxrXTjOgQtyYUf+2z0j/zEI+lpP/Vfq6ikBCY6Ttjh/ah0qt1gFv6FaQ
pM01ZG62QhdLZWH8HTgb9OBNy12UmheI9ldryt+pRurPTXJ6aVjGoxhWlZwfOeqNW2dRW6QfR7bF
0YzDar6MPTLvEpcoJug3WTUvXa/fSkfC0fKzkyg6WhWv424XcZOiNJ0OcxszjzGE/cHAgdJrJob+
1cLnR1diSL730l//bswcRCvS29KTftV6hp761BL5JnwW16nP+y6z6X6y23O3rc5YfSmM5gW61VH4
Z30ORWyeKp4/lZpEPr/ACIqZY6NoNxvRu4J0FYkAIvs827yiRmhC6NRmUuiYcf1LrjCtr/3q6bhn
jnbVGmdUW2KZBti8/JSUQxVtimi4Im1BnacOkqv3uWf1MuJ7p0XYEvM0yR69Akfo5AFHeZq9r5x4
MxtwXQuEYaF/YRFdG2bhvz0qmhRIZF17J6YDblvpWz3o50GkPCUhiBfj3gaSEp+x9HPFSd1HMTXP
NeiIdOo2//4WyXqqntcHbd4d0Xw9n9eZoiuCuAUW3FbzbRlfLisdhiFl1s62hO5/NuLomSRpnXBz
4ZaRHHKieDd48kNghaf4z6JX69QzoKymSq1s43Rs3/yhwZwYIzXkoglNlC1XyVXK5SCbfglah7B8
fiAauCboW100efnol0GEfO+fuTUGbsjYQdBVyqhO8S4+Y8Mcgx9eP9dsHh2IULrmbsVgz2v4iNEZ
mtWdsFHhqfXkkNmACuHTpDX0BU1n0PGz8pFXw2sLznDh3nTkJrLmynefOtpuqh5pPfEGIflLG8Hc
TykVeUD4iuDLj1TmzVs1/rQuXmctB6MPi3S090XCkPaMOAKl+bkc6wJpgQujq2xhISA+67uzwlZY
DFGWIdwv6pvGT2zATWb7XV5sTUg+h7H5HJPqc4jFjxX3MLGEU28bC5l3FfGWQS8w+Igx5UWi13WV
NzKYfUknA6jrSj7BzdCKo1D/VKQiapUbpkl5ziMryFnWrcCuhvpkJEIkcKoNbTsaZIVLlRTC3Cpx
7C3IbOdM980j7of3b6koLps2nuQesY+H07j7AEjAPTa5TEDJ7C5HQtBABzZF8WR1Qvw/OkMFHTRu
Z+TferVEczucxGKJlFoNnxUXqNm5pkB6GMB7uEqx4f58RuHFBxRj0s5u1/42EQ/W/EMfcY9T4fDe
w1cK/DtD/8WzeBgpvGE4PaI5DD86mh7om0qYsG8zhlze2xoClgx34JRQaYhRkPo8nj8mW+VlZS3M
m9RNnwIWJMFbKHs4pcm9L8PejhuajbLh2G2Hj5G3wv5botQSzM9ny0l5V8BMErY7w6gqL7AJP9Lq
QQW9Pho+8JI2xGEr6pGZEpjoL2HOKqlMaA3mM4YjOg8DRRfcmp7kqSpv25Ff0LhwPpXXfGl9VJGD
yrKA4e/nIJyShJ5bHbqnzx9p076sH9rLnNQ3UzA9Lc+P2mw+Ftl84ZfelLcx2W/abxFEpwuUZQwq
XlSyYWcNPmRSSulR7bh49Pqhd9K9KtO7upY3KUXZ4qrlcq437bS+PuPnfnEeRPOofQC7qzi+BrIw
6bfJEEPG6qm3lesomYGWL0HZiuFOGbl2sKVrTcXJ4b1ONNfyt31G57AEpjSDxgzg6C0fOj4eGd27
qJ5npbvsH3GSgEPJNG3Zcm289Zv1lse8uHAMIXIO1BBcON2mi5WKV/oBhTL11dryCJX2hm4BIfEV
d15xDoHx1I3hxubmivgiekQmazbhhEvJBm8hmeP91WwB0sQkygYhKjPzVHRk6JFLWJN9WKwEaxxf
2W3W5mUBVInyHAG/ObsDWhOp4jP82sguGFEJQbYTRdF5ruQvfyRImrKe7tYS30VyLXZ/FJaXlMQO
xGyXejsNihFp8i/908RbUUiRsVVRbmlhj6YdwivQoWia+Htm1mLp9mLMLnp5phNsfk0Rw2vU4r6R
kRq0VKZKgkRKCIxtgNzeQ42G9xBaHGCGJOi6J3IS4LIiejIFKwc6OMiffzqiWWI7R9yj5XdSYh6M
VuWoXyn6wpi7gxsG3rztSCnviYRMMX1vOJBF+t5GAoNc7yviL+khHEszcUbftFUBzRAJoIqMsJ6b
WRbw9kwH9XsbbZkddROWQManoSOIIyRwpr6SeswC5EmrboO6ew2dri2jsrYyQCw6ZO5mb9J7uR2Q
MXVdqE5+zDgt5FASVbQqZ4G2Nqvid3nkFvMXJBIyxIMBzPtARg4pGFncof9fKypRpplKZ1n5Tkxa
9jCKTXecvTz2BB7WtxaJPkI3MJ6H2XIYCBRlkjEK1qmd5aL3V6sBfK1C6Y5EoskDyVNfdATC0l77
6wgLTBU02bABuCzJqDqAUAM2jecSW6aG10i51n9nIKP8ffqMZ8igUXOMN2E779TN7PfNmO05xCgt
KP7EcTnLrzULt/Cnznbibdar+rIbi4N6cmYn5OJ3U2IicYA2SEgLICep+TZj5CxFC0IxBVnPmUS0
RpP45LICHxE9XhHm291Ke2ixXZPv5DsvtBu5R7cSxqelfv3CFrZWAfqJQ9eYhy4pUHauBPXr++oP
BeESCaW5OCJDpmfdZSmdApJg6hYVO2KAKew2OdDKlT5rJlLk8Coe7JgUj87EDvWDxpKX3mxfs1F7
zc0KI5wWqB8iAmcY8X1R3FauTqlqRoI3nQpL9uMBnw+Ioo52rKN8sqMgGU3CqAONSorbH2Y1c1dZ
cZY0KgrNsWirm4TknGAb0gWqhq4Ktt8lEQOzbwJ2KB5TksTFTcS4gtTzbLHBzp3uqkFqNwSIjP3M
tDU9IPVuzduumO/x7VFDidM4JmPgzGCTSSb6mKOlyN/V3Jmb+M6sccv76pwaPytxgwc9Tj9j0JPt
bfopdsm90rVH7XY/uyoPDXMJB28i70AVwXbx07ykuWBv5G+hYtN2Z/pDcx2tR3FykiaebQ0GN8P+
dqVVNdMDRQIt4KsXxxCet1dPqjafBF3m/zmMpJBkpJC0WLOxAoUqsB+L4pynQf5VwfUR31EdxijF
hjuxdz/Lusnsi30VSkDmulnF0f+zPbs56wPRRvz1wTKWAWc7kMa/bST3pJ9af4WFXfF5mT9b9n7l
PzTQDOpDbWnCXDcT95m05klRow6LT4kAZDnpsXiW4RGb5gBj0PfVSfJaX7xp6CZRRpJ5myzJBan3
p9g+79LJFQP5u4QS0CyZ8YYXNoT0dt1M8XyqLEb+Y0LxI8N41P3eVX6btC++pdIasOyFS15EHc0C
T4MlwF1/+N1ofK4dUnBkTPlTC5DYB8kabtvvFZJwxW7KYd2uFk27OXimJmJhxtOh43kkmNT08pza
34KE9GwMV/3PLAq2esyF9Vx/xvuR/Q+W75CmEU2Ql04Bp2EFJbAEMOsydAyE1Bu7CvnXSW3Lv3J0
jmJ9U7HDLceupRUPhoW834KFjElf3K3z8HNEgmFIAeFCYXYg1KiKBNGKAu5X3ud1kTtWqvntnGKl
Zy3LrJA+dzuWq6jM8XygbZTUS4PtGCsXEr+gI9xqNyjVivdA+hx+mKDH2mebja8qRyD7p1p8vG+9
fsWLRIHmsUEqgwuH9PPGtrDcAdJ1X8X8J4ltNW0pTWITi2Ocluq1xiT/jGUq+9KLexyf39zpKp2R
Y31N1vwgoJfUUMJZ3lYVR92ydfZF0vrqR6KC5nqDb9x6VAog/IMhefyn9K0tCveZkasRtOULqGd9
QBiyMJ34mJ4HNTtqQemhdXEQEmbqAlYD/cr8esQSjMLjsEXD/lv8oo+4StN3eSvfF6JSxIJwbNGv
JFJPDiYQSX4x+fF2+ZSUumMAotRdRrbtHiW7LdT5W1l3LxszZS6FzFR2LxENTwpl9vXsK0Nd9pwr
4/gDAKSQ8a8IKHwVBAnIkDGe1fagLjZjfFz8jVGznQkTQg/aWN2TEzl3LUag5jFWD6So9y7tr8Dy
CUqAPaayVl+ijgpnfLZDo5yMDrGscUca9ihPMM3zh6THL4OFukN4pYzhbTMIdZ/8vF19ia9K3jAt
/DWrJztOShEQRG71vmnU/vCr3VZEsK2HT9RTMI7L4EgicUDrSq/r/LViHZVOvUxKSyzytyKdkNiN
a5LsFyJlaoM8bCQUx8WDklRk9aR086ONq1exXt9YSDLNcAUDXRkZ/Bm++ZWT53R/yi32dVC9Rj+i
WCLLF//rIUmO+Ys2WxHO7X0k9R5LOKbtvnsvfgragqyWcCO03Il0SZxiKS6z5sU0v9pc4ksfSfNf
jVzq1acHbk0OBLX7Jt+E1qjvNHHWlERyc/fYFLD3hHN9wKF0UqLp57iO5+Vs/cg6wWvkwW9fpnvO
A60ft44H39wdVf5/TJ3Xcqvatq6fiCpyuCUooOxs31BDDuScefrzobnr7F3LS9P2sCUsoPfW/vYH
XJPYW+PNoPabHiuGCILsYuTwuFClVqe0kE+Ju2/z1n8y46ucSTm1CJd3VVOKUMi6VgMZ+iggwnFI
U8VJSMZOqI21zYAlfUhBZE6L6YSW+aEp2nzsdVY0GbN4tngi02Sng4c+kiaMNUZRieHGMEJ4mIT3
7WvlWxTf9GCjNr4McKMRUKoRmzlRls0ZVjXR9yS+5viraN2vmNwr+EnxizLfS/NNhNJWhJ+RyTY/
Mc1BmGdFG8WwMQhl5N1V6AwqPzCMye4bYzqJazBtOAG8YjAOkRAtcwNRYsFfJyYWS8akTnKNWrQT
aUbKv80NUuyLtbiOJDDzZOy2lmaA68YDKtvaN4G4WE5KPfZbofeV5JZiEpRH5aFoOt9kxNhJyzO1
/IYSdBsNZG6PIoCtUbC291h5aOsDPkmMHoXSVcpyN4jj87RYz2INpR6N+WBlrAnSqcO+RpiqI0+y
FRHsxlVzTKX5Shpg4SoKePuiGJ+SOvFaaha2ttLEAjREpOBF5hgqKsukhR6pbWrVckNZ9kSBdjCG
AEiq8YLiNZaV3BuYkBkh+0/xXYd4R1AicOfOU40wmHlDIQ5bifjSeU9LDu8gwFlskceEtksNJ0rJ
VZjfk8dFfkIOktag15sntXoeNIY7VdxIHn6by0bCSd48JzqOgaPaUCf2//Mgrl8G1UycrejXGHoH
ce3EpuYu7bnA16xsymMYLNAIJKv3Z4alM4EQLGDVIRLhMlRdaMtcK1Ipf6Gt9WJ6Sa00/ECaDPLq
+UwwAI9ICTDwEc+NzOtSOIJS5lhBdS1LIlsNqGxycZLU4NShGAmtepMFAa5f2aXv0AOLQtT6jwfD
SFAVJL4AlXFp/XrpmlOBcQ1kvVNi0tWjk83HXQtU4MeIkb0Yw0lDJZYeS4VubGNkoKC72adlvhd1
x/QVdHAXh6YtBoptZ0rQ+XnWFK7UpZwLzRYXbApwSlrOBj8dZcZTEC6yrXJoq84/TjADMBqCmAd9
KTFpZB+fCmVTAn0wW1lduSBYIxJ5UtXhoqfZd5b/5IFxV/uXHiJK1og/Vl3/ikBARvUW5RPmlnEI
m+tZkyQYF9suCj4EE9VQ07xJUoHnenJqNfNYcZFKdK0K7O4BY43+L2InnkgKUItuI15hoXkxycYO
wlsoerGhuXaKdiSgYQPbeyad16Pq6SfQnVp4NYziOxLrD5ohZUH4v+jWvzRo/6LZThPzN1IQtBeD
vi9DeWYa1CHR6+tD2hn/xES4hRFWwbA33JGkikRbnhEBkQEtcqnIaPKU77BhOt2HIoGmff4GX0lK
kZGFObd8dm1qMFxJc5iHWGOCgUAF+Wp1xUjqta1HdGgkzCas+QXvH+qIOLjoDQpoDCE/2kgV3KGL
8TUxaB+IJpWCgkCFeMgOc804Tq7RB/Rh7KaWGRJVjZdxXCQHIeKhj4P4ICWgpwhFpG7u/8+/SdPA
olaVJLok2dOMPdaGHd3Ld4uI0oLSFv3jP7nUEb70AEWzpVI6oe15fNWbReMLrMVwqAKsvndDDzYs
R9rzPHW7WaIa0rUw9cr2GvSY6ExZvRMZmqJwmb3YEqKdPmPx0nSlX8tcV3E7M4Vav4zF4FRgYo8D
Bui5qZmoqzEKC2ntS0EqfblXTsmUuPAyOq/MckZ82vp7/31qpFNnR8zMYhgU+lD5iR4mUBC5fh/P
/njQsJOwRyQLbjwvhf94yDKz8JG3sG1Dnqd0rXHpWR9Sy62Dztz/749aw+BUE2E5xfo7j+8vIavO
AHXr8TQECWk7UxOwdeDpMxRMILjrNpT18f7xpI9/IOuI5UqlCPj/R9EuJAFns7gLS0CPzuotmPQa
zE9iOlGos+G2Mc+4HldQEdJu0GFpHEaKwwgyh44FdaeapSdJeeEr6wOpXrlv6uhHCh2K4fpTekkg
uN6lhBdE51o0pv3jh1qd8nTq9f9+7/GyYf7TSXhhPP798XRVbPCKEvPEx/cMpDQYqXDx4RFdoCsY
WSe0NoIzwmtPCdPRtHkT84l5d7vTcbv4smpgXmqcaCCu5jqXq3OTsl2Gv1Y1DrhPZfEnPPTXVBhf
RZr7HkNa+my0QldBNN8Erw/Gt18tvgy4U5kpA53sY2Emb6TNpdFgGZk6VL9jP/m6Glp2V6I3wx9z
UZVTHgw3SFWMCGoHt5y81RycESN4GBSjNPTDKekLf1aesf3TQ6hON6vyZkw0ZXy08M0Nhp01/oys
1AjQk/lYSfFp0b7SecsFzYrcOCoKJDLgFxCK5aO789PRBT/d12kieFfHqVF6RtrmJuS4zfPotJHp
7ntGLvPYQrEaxW8IyOy9MEddIX2ZreFYFfXb1KmMtWADUQ7W+i4flV2YnsPwr4VpW1TLRo9wee1T
f+a/SwcpY/7W45in/yGz+5KtwqPk+kDPNNyGuvRp4A2TQmJr9RvhHGcRz0/R+itpcGVR27Ya1mwy
ywg2S5Ze77QaYX9+wOsFK7Dzwp01p8ItMTBpSLFupZoLdMZV8VaoHJMYKYYGcZHC+W0PJXwWk8AV
QtcScplRBBn830wRNhQquNrPuJpwBtom/hmPUM9e8V7F4kx+amvhqpVb5MGYT5Bpn1e3KGeaOwPp
Bd2zYFlAehXXWrlNEHFHDdq7INgskLFa1Ntqh7f7UYOxFAnH0tBhj+LB29wj5sZNGG37D+N1DL5k
8U2MEidlTWfQCMjN/eSwzkEXIte4l44qQFnm6ITPpIPTa/elyo9BAQwvGbTKwTGo922bnIhpjiJA
V/xYLdjcJUWqWe/1rHVnrT/C8/ISJNdEE5oS1L9s0/N3ZZKwDUJ6fOsCclBeQzz8BVVzhPaJdFxP
TrGwDDLWDRtamQ0P2p0crUVy1E1fjTK7C516BsLVojZSTM7NkQlfW92WVNpyWHFrUWCHEFWY2lq2
0vIH8uy1dQkwNRMt7gg0xWQ8Y2jpFUCNtD4sJa5tQH6Tk7vGmDvvnLy9iGq7rei64hY4FEZXv+/j
BgwvvEB8z6x3RScbDM3UJge0XpQcB/gA7lttN/3rzMxYIKBJsd6ZYfQZy7a6Ia2A82F5dFMqo4TZ
QhOO8VNcvUgTFch8kaU3z5zOBXnf+LtIN0oZ6zUb0EaHwl6+KPN8WNLu2LpxApCgU//ieUXeU5md
UfcwWXuN9NxZ6G96BYys+Gyn99HAuuWfnBznj7bZG3l3NImvywioIQYshAORo/4lmtLkJhfnXQwa
5GIJvbPKM/EKTi5e1endGEy3PkpQLQWICAexi7w+MW29HW0twRhI/oPrf684O8V80XSuLBZZk9Ag
Art415Wb3qjeUDAGYIMtzlb2i0fVmhDDjB+FAxgzZB/fgjIgKRcAOBx22bdw0Up1Ggc44eTIETxn
p/Fy7EPpwLro6D9NHTkFg1cx4DZmmlLZBnVh17fPTeWNrcpWxwxgir5Nod7ICSdK1vC5ZPAxw2qB
lCBmrH+sUKSO69WXum8zGFHprRiKS2s29hwyY1rDb2oo0hdB2QsB4GGEIxGuROPLgK0fbqxb7D0I
v/mY8Xmq3y20QmNyCIQR8QSGnp4pQGKZEuxr66XcVJG8NWJYStKoE1WDLwXBetLd6vVyH/UBntbs
FqP0OlvRZRSeFt1PJemtZnBMAjueQDdTu7Z5ZpfwaqaWSKwLzhqbMA82MewVu5w/o+goB6I3Y8yr
6Ah0XuTsIGT1XtCHl7KAsQGXR1XSkxyzB2L3ELzAJd0BbyIswgJJM3amHu8RmCf5TQ7Kl1yZXpZ3
YaVl8IdbOzMsT1GkXwsm96YieIJaHwWkE6TOZTchChlP4uYiMqYe7YwLLHuO8+pY0OifovxWhntT
iA6CIJ7zEdOuSzyHVxGLKcjuqiGRC4jvlJ8WkKXDY519z7mGFRiXRTxRNmvPlpy/lHDgBSroQNqm
KdPbN2Es/KEe7ibgLqnrk7oV+uQACdiXsg+AiNWEq/SFsKJMNtwGwCvvRm9Yv0ZzeYqxdKvFDL8K
c19Lgheu/42mfdX/WZaLCOIUIYwToWqXVBrxC9OGCLYxfowDo3CRKtWC5Utt/D4zmwxDj+Qt2UKh
hTRNxs9AkxDSs0dD22OljSWI3RbeSMG8lSCWzQDVYYc0ttvfda30ZOmrb8GIaJwyKB2AgEZTn6Op
R1rAH7e8DfmxngaAJPWAn2OoA5QwcJ61fdoYO8bsOwx19wxzJRcJkBMOFhr1vRnigwOL7ZjkFwJw
RYDtSjmlFEysiLN5oJjfKcE2046miTkTiFp9SU0ETs1v1w/AH4JtyRRAaA8Ul/3SE2BWp8e2CE6q
H1WfGNSDZSS2Kb2gCFlAVgfzn8qa2Fvv1pTsBBW7WyzYoW8zyzFNFs9XUXcXjQlV/tnhNr1yqBCb
ztFJQRybSh6pmN6gfs8yzIzvwHhWVRQ7v3HDokkemqDBzdIdWWYYYTwX9T4YYMgp4SVEZSE2u1jB
DAbqofWbYkIlDyTYzSUb703Zd2nh1u05MCdnli9zhRQLQY/yLdUm4j1YCY4IpyFfeRN0+5iMYQtS
eBMSWIF9ITC3NQ5vBepX9GA4Lcn9v1BAL99tB8xadSO8SQxsDd4cjfOf+HRVwqWAFCUhYaohmlGE
EVcTYhYBkIqkyhHY7kCm3QpWUbKbPti9w39S6DVJ64gIxlPWVSkScGrAMUY5jhM1W0+mpNg5M04m
6OkTDC3xehDx8RqD9yiN/f4vmZ7LVWfiKaX4aslviC8lLOlUWcUYyp2+DX69Kz51vj0eoDkI83WS
dd5c28B2p7g0nbZb2EcnBOawOlld8de1JeukVg2k3ydQr5h9tlgkpyW6AXOHlUKVyccOsJo1r5c+
J+VHUzpUjZozMsTty59Z+mzkt6D/J4GApNZ5+W51CEV4lqTlhimobMBVLme7gDIRwew1nVL6FFmC
yzPeOWVDJiidXAIxHXNmffTW8y+X35N2r9urqB6WsfE0/XUUeUFseJ4mQpYM9Z5JRxkXH6WZEGbY
Kr9k1rLTz2AumDt/mqQCzLSz8T3jFA+f8T1FXIPohlSLdpso5yGf3VKjnahc/MdjluDUMWVmm9HI
7kNhx3R6dBgREcdkU5yWigQoGXgiPGszphpXMNfqHSzsFPYbVGW6YTjlqDomUximMg1yROoCC/b1
lLAm/1aEqtWW6YrSAtqBfyQ0fYMEyUpqnzqqVkHA9B+NP2C6xaaV4vxLPlsYoh0MItuCWTRqjath
RCcpmt2F2aHFXbQ9jBVOcxGdpSdhDAUJ2VpdJ4oa6sfkUCTC6sVEq4Y2nWoGOtqMd/SlbSaguRAW
+CbVv5IO/V2ecKP9FgjO15+P4GPKi2dZUAYCFVo4zn4Tdg6ViaO6sY/5f8bN1zLFFnZaxxVXwjmt
/YBnMvn/aimK8Snk1TzHgBLe7TR4HRhGhhKCSMMy5ybBCjCrXqvQ2gmIPphWxjbKw41pbgrsVGXd
TxRSyhVruxhYtGDL1V3GWHEzBf1AT20UuGJLKki4E1E5qqCDZnKT4xfdG4ODxTD9JTFGrM920kIB
GjVwUrwUPFbosVLZDr3IqMdTmR0ybohqc1uVrwY2dzO1omq8wNUL0bYlTYgNKixJSsZRwJCOJp8o
Wvk7zT7o4TctKQCtiJNXfClRXMCO32fdpzh2TAngouDs1uU+7Ax7wlWt0a65jKYjQ3Y1Hc2J1JJ2
dEYTn/QJBWpPjifmAiLcwWbbMHSrq63cJn6sbmYEFgXpsamJOtIxPSH6DiX0Mmx3CYvS+K3j34uv
4VAgkDc81ToouMsq8hlETmGqzbKo9g3M63MMraQiolecLhaKDcz4dlHPQGVHRcGiW7EEF2G5acqX
fh1WR6+99KpJrZtNPuDFVsqbfYneYIbyzkGjp/QYUxseWm4bp3kg4j3gm5P2f0EaHrBQ0qEH9AHC
ZidXq9sEKQBCkRB+991vPSQ27yus/Lged4rsrGz0QNojrVnUZRfl48rDhVzhLRTW64az7gEzcoNF
/tXhgfZ4zTSYW4WpHwQ9V8x0cbUGEWLoqOUbLkSCeZmbeyO9NYhh7NKElA/JERYaL5HWJGYw7ZAX
W0UX1p6j5I5RETyetHpv8EK1oL9avHcVMHslyDZSabu3DhmoXIitOwWoFDsinXmNKOATtv8AZleJ
WBTK2CbGBK7gfbEP2mssfKSi5OVMqIaV4LSZgZD1arLbqtxJ6tVAMNCz7shxj7UBO7FIiuuwSdG4
dMZ2QAwJZTjpSZrX3Wp0QlRzjBAls3ZCeHnJcOsEm6uiPozoBj91HhKvZiYcc1sEC6VSdjXa5txj
VjkMGxmqgWmcSaJQ8x8Iw2l3iePpPMXXBadwrioF49ssxnP02MnPCzayGih5ZSN46FMGOuGn3G8Y
n5FOIli/iMMNlCN3Ky/AHL0F6lhZunoAi1WE3Jo6Mt4BAWuoFr8FHsO9zIh903J7NUZjmlEcVeck
cUdscprojWmdjQeHq5C0ENfvGZw0uYp8lC7NwpE/temHiY+iGF0Yjqy/EHWfg7CNV8NuTCUXmkzo
EDT7ECGiVtxiDReotJsiGB7mrnPm1syMq6o4hMT79ogIVs3JekeHcBLxP3ZK8s2mc2dOHiTuNxYr
jF+dCZY2oyplct9qj1BPcFhKndqDJlg7aCR6aDTUKJ2HTFFCN8fSomASNuGHT2k0fs0EVD73mVvC
gJg8qzwZBD8EG+5NuNSC+SeyCGmsSihVYpTCQndS2Kni5oAKxHrRIjZp6Aeg/hBKbyCjLYm9Asri
hGCg+/jejr+R+qwyvElo34XB26m9gHH3m8jsvgdCTCc62kupYXdpANC/qPqlVyaPjizSyIwXXhIZ
nEejl1RwqoJE1F5NLvIyfYb7JGvQqkZvwrIwJr0E54YcXylcfKUEvDWvmW1J+5pUpD4idmUg6FQI
majLWGJvg75E1IBzopgS4oETtBsqCrY58BAaFf382Ga1byTJVx61NFmsUz18hnF9eHz2eDAHwWu6
HIYU7egBCEnZ4TpGo1cIb+h8YO5NcLvqpRZP0hSKJzMUVBebwNl5fPn4h4ErhOwagLw8bA7CmGaU
j3lY7muEk5HIBZAUQuoTfSW+xkgpmA7UL+0i4TzUd9KrkAsTdEA8ILJal15lTo9jSA3mlOSrQjSs
q3OXJzkdbluNPrg344iDDPx6FaO6FtDJUyqoNea1pKMyyDVsKRMrX7PiypenpvLF9WFg+8nsiuVp
VggyDyocixsZ0zY9rko/stIksx+fSg3cvCHXJzQBpYB9508dGs6snNOkGC9KvnwOvYaCMRS7a4lJ
izMHNdtZAUbTxUzTslSAHtpmLewB4cos3wRDQTSqLc1wfTxIgvgMKyc6ELPzP9/iBgqdtuSvz4q7
WOI1HnbjtcnU8WomRsryAhS7fkuWByiiFdU2QQvTNdXAjMOeRBKhTBnONNwk8wMJRhFLMaVrHJ+O
DDnS0DIIov6rS33h9SsyrD8A58enYpNnvoFfMt+Gqlb4j88C/S1M5gaGYSou3CIrBm50gMimXBI8
hQj28b3EyLP9gBVgamgRpTnUWj8TSz6tcXZJRDkkwXo2tiLro5VPJIeOSNsfRylLxXmYdXkjrsec
KBUR3jIRDutX8zBJu1Y+F+X74xdq9NGuztzCDsyY0lrXjhiVTfvHPxa1zp8bdYjTJGHZCCuanQnQ
9tJJuT6e/PHQrbD447NQJCGpg0TlPA4pS1Cud3RSSxI4fSErVJ0c6eMhxMdEU6Nk93ilx8N/R5Dj
GG1LcvjajcH9vyN4/OvyeO8XOYJxkynF/3mqx/OljfnTNzC2g7TioB/HWpnhuyLjqzzk+Ot4//vi
sNLeLQvcnIAvU31OrA0fgwrF1R/LY6NtoRbF0a5Mz3gF1hHSnu923Es0yRh7U/EiiG0vQf4P90+R
xJJ+3xaktx5qzN7iVRpcJb4u3BrMULLtN5TkvN43+UEtT1CS1PBNj0kHpobBog1eImzonUI4Uw+f
kt4ZF2uUd85I84KefEKX54mjQ99bhrsZM3MJayOfyQNz8UoB+Ebnvgs6V8ev6osYkGVlKRiSAy9B
Av7SHWwHcIwfmb93jv4WoePLGKewjDMIdei15hhVlJOKDp8Y7DCLnUHKuuKZ2UlkK7ObbYiYaGhx
CRED9ZAcS/KI3MiIq7BciQHN6DCeEwpGYPb8k2q4OFMtba7M+qIIJHgrvCXvRNA/1TRUtAx8LLWP
LsuQPZ3EXtU2Olu6r3f0e/jVvgbXroOY7ZDBEmJ/w0xodHJyYmY3EoFj6QJoVG3wDeWpy23hn0GI
M5RRhWbHjt5ncWNZDrhyAl0SziPqHsBkfpizQofDNIy2onfG7xrV6Deg+UjWJP3pDAoJfw2Dape5
4RhueyyUoa/qHzUjMXg/sH1WpRCh0BtzZqD8M7b+oqJI8q0GocUT8SyEkiSAWxi7i7dGolPD0JL4
MM4osOY2wRhgfC+ti6BuGhQfMoeNKIzO2uGu4XDhs/C3lJSdAYKojQ4DGKQZO1jRL+ZdjcdyvGsj
dJY4BGASjabIxffJoFN4MXCnkjbryUhAvZHA+mFyXqRXZncINghCSZMDkUJrqhDvTIAn4jFhHV+v
qF0w7AXJy6wXNdwVOHbp8CtI+T5U6sVAnNJCAclgcDFelwR9Sx/lGQTbdWgFEwIFjTGDaVkd1JG/
wIJ8SmVRXKb5vBBnk6AH3sXluYegZF0UY6+p3y2RBREu89Yq6lE1OycCgAFT+rwGdYObrMiHjYY+
IqLxD7lhjGFdtyWf0WRC5GgXfMVr8meAryOUow6pcwpn8G+ES4qxwhe1E617v+Y41n+8wpx7eOMI
kh3/WyzMll2qC76KGpeOvl52ueHyI/NMd0tHgI7MNWeHwbTMUIeLz1tQedPxu+CCqKVgRgHohMiy
MwcXQFxHiIbkFzgcxIIxqqoZiY2tEpzDkwZeRGgk+SvSdn2x0W1nNCnuFPhl9YYhWKgf9Jsyn7OM
xWd9Jd48IJd6vgjSkVfggK1VlIIWYSs2G46Qo00yKiMbRweeiTBKYBxqMMGyYYj0kDowssX15fGx
tPty8VA1FMy3ImzJkIc6UQ7XCl/7jZn6vbYR0TPAFNFtjIJqvL9X75Mi3EJzbGWff8TPX2u9KMLk
EGfcfSjfAIgy2A/CVcEDTme+fRy071T+XKKnKtvwJJyOJuKdYpji8TpDQ7+yI11FXvZyAREWt1cY
sRhKIXjlrfR0TDpI4oNzbJ7mhlSDs2WesEAeprOKU84fMBhi8cc1IUHvqU8L04TyrAWnZjnP+qER
8HCgTfbxvDKJ8YQcg5EEPPNmg+0YPYjIfWvsmvl8EtsnUh6X+axVL4mChR1AgG/whkYnJqRtf4yi
7dwfQQ3WACqwi3ZHBy3h7NkSEsOmsrWE7VqVFzsNEqLkiAEq3yu+/3K0oVOoGEGWLhNPNlVBcxB/
A0IUOuRj3FpIx9rQWLATtlD7XCNxVeRSWDryaNgTkm74qvFW0o8FJCXNqbiPHwLwHNx+tuM/nAgQ
qX9r3/qfBKaieUNgL/lmpv0ctt2Aws3hIBmLEG6pS9uRlp20e82LmJ5xgv/1Z/EX4wWGxk1EO8mG
wCZqGzQ6uQ2poUNKThoiVhKGxy4zdedk/JnSmwZa+dholOSlHU5CehvHm9QexHDHdgg5hNoRpnBh
118LzsVPVcXwyWYOGGUU0RzP+nKQhsdf/stXqJhBpHCStx7bDlu5+qvWtqriPApPi71HBSeELAMk
YwMePn6/hbY8egy0IMvNv8Y9/YKUzPNhcPLLbof0oT2Nvxm8NIjNOLTd2UkgNrAJvoOflCFdE9Np
GGd2/mXcR8iSxfpyPOoqjQlqnHWLjHD5hXfBCK0UHTq5mPSGGN2US1SluTgFmAJbNy1Bt9HlbdHt
4IpxpfQ6rnte2m1ouSVcPn4wUkuYZ5LWgzqCwcxvygRvwv4SR7x9OG/NAVMeT2++IuvFhAaMVTzq
aO2EERVTbwFocXGJ/8swT76Lr/KvOMEWgHXiFp/NzxLQZ4FpOy2mCzRQ+EnwmsjCh9SJZGgrqPGg
cvpLg8IPW4stSEWoX7XspCcHnKyhpw+LO1U+7q/BRFbMzkhvg/zaj7c59E1Qm+SiYoaJ98WCCmnX
Ulkk5wTiKpNUdL5QEBVyLTYNyoGWzATMmJHnYynk5gKpCx7kegmNlYq3tFeZGCu5kL91igSdy55d
Hf8xJ/0NPhM03So0MFilwMg4stjliciNJcYaCWPipwoDiuyWTzelec8gfA3eWpWNO1E9S9op55IR
k4Oy/lVQib2yd7PKVZB1yQd8Q5GXYNqpbVc+JzUQSpLuMKl7SlmrIBdrw8f6Qr3LK2JFS5RQCBk1
dWF3RZU77QbhMCQXvIKoCjkZFCecDJiiDXyt3/jGF+O4gwZYqDts//TQj8iF7F3GYcq9feWc89EJ
iGy3XFko9vlf89w8r2MAahquvdIhu61OPZMWZC3vtrzlVesUANkYcWCRquwn3i3FhjgWaNRiDnzC
1Dxy4FKw/qkMtCBnafEm532FnadfhcDhTUpkT6r8rH0Op9s0H5E6uXS91IWtDMl7QxGLSewiHHCP
kcwbfzKHkmokcDqK5HC18IZkghNq8HYcLOk5X/hyNcOGa7ZU7enOATTzkbfFUnZcWUN/HtIXjBKt
5SmO/JhqMd0W5FWa7GNbSTjwM/F4QnYK9ZlpIjwOnTqjPxs9ZMkr5w/nRd04FtmNyiMyiZd9qoTD
PJz4pt5hJLnL5qMG64KwKuHAhJjLVmkPGUZDiZu+0v5wRF3l81iOe4xGsHDj1EZkoSauhd236vI7
xImbm5aBHC5M5W4EliWnKr4Uy1NbvVrBAU5LqZ577Wr2n0xf+ZkOW/NiDw9uhDRP6jFnRUXWigCe
obGjdu5wHzq7PqVfrCM9dD7ZY3XR4HHTO/r6J6NHfrpP8Ki0RdDYzk7h09Mh9DtKNspXMGrkTcp0
xBmqKtZQwf9SBztGqohsgfIDtyMpmHggxgx4Tq9XJu5fSU7AFyNQPBY3CcYN3NHU3JBiOFnsLz+Y
7WvUc+iBeX9qexDBwQh6oiiEueLmqZem63vEvcgdmdE8QCCsvCeeKgYf/+/2xCyBVbN0mKtwwXB7
hZMdrJSqLauXzOLANKDczOpZNpDE7CXU9oUDiComgAGQRB2QH3qA8ptCHEGECXaJ0l134d/0JGgS
w8dvEDOhurRNRQDS4JrFq2ABvx4FxmIjYMqpk/6VANxraLXbP4pXiEK859N9eS8upW9txnP3g2X5
PvrU/4wPg/IQLgh6YfROEzbpyBWP5M1CZ2NHxDGDH1Br3lbsDhiR2tkn4rq35pPdCOZj0zlxjW2S
A0y8kF2ZeRFjOE7tK4s3JtO8MKc0qOzszrmsEkfud3Qc9DfjalPoldhBFesSyD/hr6fAyR12nXoi
8EaTdzyGgzeDOBsUcR5xjANal9mlcIfgSqNi/csiB/N+vUEZ7GFrCvWlldw2o5hyiNdLS7v91r7m
C3yYQrPxRmWWacsvyR8UBn5vuklfxSF7V56wpMK5u7gXdz4j7y8uNzROdAVYNXByWJ756DXAFwgE
TmO5xELTUBQoH2K3rWFPMEUFiPJ02eGj2pH2y+WOay/tJ62EgEMM7CML/QCMB9v8MX/I8ELspp2b
A+K8ArvJ9cuBU6+6qwhOdDiABQAavwaMh3M7PBlncmr3JL1du3v6y4UXkvhmMq93YoItuVdqwoPt
4DNyqVK4o+pfTgF7OLsEp6Mv0SdT1GDT5YC929AsFDYVLPHhZrJppR7hapisnuov/BWRl7NZsCEv
8HCndcPHaUWvuWlt+TeDFATYF1I0OhVDaZRitMqYblSYkztrOYJ3Nx+I/gqb0RRtz5KydtMiOnxp
vHP386G9pzfa2P6XLGQKGZ6OtwTdza/0njwv7/BU4lv9m8DqJM/5lTkmhPzqnS8g+CJpom1blwOu
bYZm47o0/Pf94AcqgM8tjMIrgZ3LT1LVrG9H/9tuKWqf121wcshH5Hg47MhRncAX3+AH4xZUoMD/
G47RtX1jvMcQOMnXue+Yu/QMDT2W6gy0WTEdMJiOm6FhPZP+XFMCusg88NgId/RT24jCDTBhtFke
SNncFgeuPUaK+QfNdTU7jWYLky3g+AVb7A/z7N34OeCc0pJgbLeAFtRyn8FLctd/uDa4LPWf7D5/
zp/6j/nCUkg/n/C1/gOXR3la03q5lBMiFe2KESQaHWohDhjUAq/uBl0LHhk0xw6Ex8Wg4sd03Q4V
R5RsMXTxnnBkyda+1AuI5AWOOZ125AagE4z3IQIxCioZqtqRbi9/nv4Nd+QE9LaffPEiX6ZbeESs
9c7LQvhpP80jaCFv7N94RfW1B8p4F6+IO56y94wQRejHdnMADMHWPKIQJTIqWf9CSDDsBvzzj/yz
POUf2hfYA+gdmq4IsrFtZBAPoCoQtSqTJG0bX8YXAAXZRBJ+BhSPJ4kDCXbFTtyrL+aL9lQdhh2R
Lufmbp3N67Dbp7/mqs7NfykO0l/rHL+qCF/f49/hneoKcdN6C6FhWddx6t7X4X14N6/CWXgy9+kJ
i+Vz847LENU/UDPCQyhG7FXMrJp3/uke/yJYd5q7/hn+xqfqbpwVuIsALevp4oyOBbuHy8qdkbNK
ghAtEk7KdCwt7eh67nAZw7c4M9bvAJDBD2XVX2tE3ORY8hOSTNHw2/xkr0Dc3it4obEIKS7VJHOp
FephORg8Sb8NZJ5rTMwIr0SdtFkw9aUexbK53obGEZEeTKeB/kVaz0H1zlmAfcVyxXKNqxB/EZs/
yy8mL/wcFTaEJ3blBxqi4lGFaozfwI+R+4uVwkRXzR29rhiw2LaKa27Nk/FsGsxUPeYmxIhNnDgM
NbjGC7YbFpdVdo9NKR/lH20+4QPA/SAiYO0mUgsyCjy+DbwASAD+sLIfPoAnACqYKZd/tLg8TQUz
kKny7ORcCc/BP/Gr5eT02B5uzIKWBWDR1l+XS/AacQXTkAIP/xEF9N8HXzUfo4+HnNN62ZHnBcLI
xxUPKSE5rj30zLXHK74NHxyehEkBOyW6nshherV8SN9FDAJsYxDKUQKRgEr8B1zwOShJ0oCNuYA3
wCiDgmjGTv/NfysNjuv3o32ba0fCvBp05q+6Nv+PpXPtNlaNwvAvMgY5VF8rlmMUCl+MnFKhohS/
fl/Tu8dr25ZlkXqeebjve865IBvEcr52GGEITwcT9rMgxvsgCScoEHQwVU1gc5Svbllu0prRzHCu
pMuo4w8hto4sr6ArmIEv9bFBOv7szI/JjIX5MPOYEUgWWw8Diptp0/cYkJk2aZmgYzjmJnBgIYgg
q4+YJEJ1DmmQ/dEajigloRyA7pTUA57wTbhFyrRYrJ8TBi3rwt2axRVPQRMMUx5DtOEYe/S6p9s6
HlsqCvQ+/Qxi+oASTxD2nKoFPhMvWj/lWYBHXox75zEHwaqOGgbcPLgd+VJKiHiID21k500Tewkb
8pfMtG1NCbvB9Acbw78faYt68p2Aq0w+a91Xff2A48LaP+e5o/uNw3PeJLeoZs9ltuz6d4esuFq/
ZlE/GpOWDOohtsHtLaIZ4ko788NZc9u2M9VoeC33h55+3WqLqWu7Lfc53K+EC8KLH5pbKFc7XEfr
63sAEkuEh+WQuJYIFf8MJXTvYH3ua/iBPyrafLwvGTpuGD+HnyJJwu5cl/XkfSC0LXy5jBgxvd9b
dEaYf3BmpCNksYgTKZ4g0QE95wr064+FwYh9TksNpsnIbAotf5ED1jahK3Xcv9JbkLaS1wE/gg63
umN+5DXc3w7yT2OwEXozRjKSHL37yBso2b5lfZ7kxjgoIjRCIywawQlHgL6Jt/r3JL8lhOIxIZOO
0EiUABZz16WvfjkQH93gT9DaivXHfYOeZD6LuoOppFLqRgR/N54H7gBYWMJgLI1+4WNgOQVyAg/a
4o4FFswe38rp+hKlY3k4Y4d81vK/B6Kc367Jz3t56UxbgNzyhhgzbdHZirJgXUyw15i4bmjsT/sT
2QShGi6JbvIc+CO1xEpvAcfxkwlSLpR4bUKFgaaPr49J/hzihFJi4ptZdfo6cH2ACIcuWhXQOPNB
NdAp440VeRraMQsiBuBoS3129VoqJSPA3lP9beXH15bhqJKqWtAAspaf5pvdpdJbgVCGI9RObHb2
OIfZ23I22NbitjoQ4AytxiyEu2jcHaY0gzMahwqA5xewKefOmqHm9Oi1ER1WwXulMa8ld5+r56Jy
S4eqkzFwVtf/nLN5Ms7/onG+xt3xrntO0iiaMYnWZj0pK53AvKJwU4qoCVwAySSaIHYnAxPhvM6w
NYhsUEu6AaRzfe/n2ogTkYpOOSZaAhVuGZyqDyBvaqiIGmA2WnSXtOrPsGIk29uCi6MjLCVV7H/9
M+N8w1fHDRo2WwxlrQG6yU1AU+Mhfp9PptickgP0RF56G3DG+RjqRTErIMh3S8UHTLVlyzE6S0IP
mpRKJymzWjCZEDgQfSdeieZm5Bqca6RHdBVhxWJW9jTtsto0OqBN5J2mbigzB7hhVRd7RIVL227b
t0Op9lMccDQnVbkWNACm65CsnmubLhajlJyzMaQCExfLIBI8Jj3fG8ms1eZXI3AdolduJHxXOus+
RlzncJZ2hKAh6iHEY8+xgbhnKbK34A6IGQgH2ezs5maG86SUwsQK8Tib0BNhzR5CiEIg9fSLSXYg
jln/C2/WtU8OQAZMGkAOyv2X/YGf/jFG+QzbM6MR3bCUQtpiicsBMlszNWKAsx2+VwgbudFMpmLQ
1eVlF6NsUY9ebneqT+rl3sOvWdE4noPKtA/kDYkj75WP33MtiCYMlhkxUMDLFvvxbZHy180+BdAm
Gp59btCCRR0CPvelpwog5KdjPBPmP1o0SiB0wDyCbeG/drd5e1Kts/lzXq0f82R3WzLGZRY6aRC5
zGtgeBhu88UPr+BxF38Klk8rm0Ix9jSp39wDyhDgN4jcM1Kiz6BUrYp2tgjYmbLRNXrMSUL6A8EB
WM8oPdw8b3FpH/lfF/4A9uROK3WyyMneiVcP+uRccmmXQ7a8r6zmAw2ZRdNl8DJCFuBU8gKr1v8Q
HKX2bdH0ihXpREzaMs1Or5fxIA3mB/IFGoxGINryjM4EtCctv9DrozJAQShkIgzjbUtj9mEH5rom
66V+nzzKJOn48k0iCBor/5qiPtRR2nOdDZ4Eb89WjQ0syBSxvVPg3uSsRTvcCnby7X8nck6THUke
+SKIco+B2uwQq/G1aPCqAMUp4OD97uExL4CmE4Mq6lnzTEIn6b4mGb9y/nBFYMjnEpoQWeGRLAJi
IpDojAdOZ9G47XPF7Nx+rEI3sonm3rTW1Omaz5AZVrmhL+9e+8jF4VzS12r0WNGaaFrZnJHkbtxx
ZpyIN1INUx20yMY0ehEa9ahY5bZ24ZTQFLpzSV7GdbuH51rVjNVmvBjNRyKTJxqYjFPl3U65/V71
PMDw+WPeHsYAlLV/Xz/9p68sfu7Ol0yqs+i60Vp3nwfG2uBwJ9Fsb8H3WGgYfP6xNQ+SiYImt0xA
Ic4kuQH34EIk1niiLynCP/vJPdlDesZM457u6El+0RvwBs5NJRE0MjIDAu1/oAD7trOlWZD0JfFj
FjsWZ5hMGGA6bsw1h36rkaEun5vkQ79cA3USIpQr55FZ8JiwbWemrTu7BAQkM5NL6FHFDOFGq8n3
JvGeUIrHMNCcDDEo7VEMUljuq8sgdK+LxwpZrl1POZkfT98Uo3Aoe/Y9YlL5qTjJcsTD4OWpPv8C
7t+H6qCedlHA4tzuwpiw0ua59/kIoxgjmtvsZ935/UItG8wfITQkZG8WetmxhZKz8YcQj5Zzz2N0
KY7VmEkKtvZ3tyuP5olAUvm4O8mWqaPTrWGp+tgE6YOrkc2YeUjVvFWub3Pa4wwartIw2A2cy0X0
17W/LrkQtxgFv1Fur4eK/DgbhrM9MAkNisfl3wN7RpcuFtk3ovMtMbcst8aGLnSbFK7E+05fJnnl
kD/xEWhJmNEbdW3CIiIBzDLBDrEMtwLCiQZC0OjbxOza+9VzwhzFhTZtBJ0VoeyL2uOeKW9RSPBC
6EGaxL5gVWGkv2SBXXEYgBThjFZLtjbFE5Hp8ac9Qn5KTExlXm60pbZUnc8m08yYAJbL25YHhWp1
uPaeNu86jR1+scOFpozmQn4cXx64aYZiHNW1HvSmV1+ycIT7/WrRfRnKiY86MORext1TeOcyVJ7Y
aD9CB7H8HmATUD0QTPGgRooswQA7m6iV7Y2eAIstjcihSUnlpA4xB3hEVA62R+EObYc7JAR9bmS5
nLJ/z/Bbbg//ORmFM8I+pbCI//gDzp+4wF/4iDdjJCE5MY6uA7pBCM0rePX+xBnrbJ8+sc+aDEZA
RMpj4d4o49xKHYu4NLYlOD57khCQLTShXOPvPu761bnBp7cM7sGl9EN30ulngxzjdIeRoIWz3LeA
MQsSrtsWWxwiLGwbj23+pVUHjC/NsqgcMmgE888R8iS8IfWSBFXxFluOhe6+kWvzUwc3F/EJ5LzD
bI7tXJYATe3DnXSYA8CdYTv91vDu0AeDPCPdYXSJIf8n49qTNlGc7pe7z5qcZK5Oinl3Wu1Kh3bn
dnzUzsr6s7sdSyc+1stiWf4957hEtslzeWVX7fQDBAmIFvfNM2ZbvnUo3ByenXv90DzXPHvgR5Lz
xkE5/xJMEk2ixusRZI8/BtkjgOS5zhlTr6zfTIH40FCjO6G5xh+1+oPS2XvfFSexyOSWkXh4ePK9
l23rpebFm3hzO/bO8UYL3gvtLAf+sa8b7QxX+QRp+kBcGWFXvD8EJ2GAxroKTe75VF7z8y3ytaoz
Qx6YNNVMoHqQEADwWk0mzHwtnucZeMln3oelA72EfcEww1heG+YXvkpW86H20zMtmjrGzWdFkgUB
nnJPskr4xaLkMbEXsXXJVqVXA/OCyJ6Y4/LDpXiSx2RE7FP+hNXMMyzXf/Ci4LKQDqxg3pq1yjuS
6/AHkvGQmbKDkOrS9wnpH7kpKfuBj0iptniiQgLF6TN1SaME5G09qDKgQxCRsWru0T6zJEDbkKBy
glihF/7/OpY08aRfv6kCcf2i4QeNqxUD7Ku3/NAq30BJ+AacwMTTah5TTEC0YbTRiLm5jqTQTyOE
ZiSUiZi2ikYTHMZELUOmjeUJ6W7DBSXaH31FF8QYX7JJKBflROhP1k2iD9IEnghkSQhN4xei6DK3
XvT571kE7YCMwIi1Q/OxUTlQZ+0/DuWOi/8dL2VMGePiQzptMKSFXmo0VDajp9zzDNkB36lN6E5A
fyn2fUC8GwoQJCQIF5g6JI21KTGhZlZAQKb1tp2uc/Nij4pKp7MU4DHEExHMsXx2BeMNl48hPMGU
flkTLjpg+s1XbW2k2pJC39dX9DICVrFKJi3MxWOeseAyPG8XjIDFd1An9LEcUtLWv/cfVvl3d+5O
OUsc+H/CofuObsvgCte5wIIREAEWaoG3WVFsefoBAr2V+IPXtjnKNxR0KEuDqZF8QVJA3POOBhAg
UEgG0daAIeVk03wrTPlro896S/IbLmi1oVPqWHco1R1dJ+Up2ZQLqiXrXTkvlyEEy7I36QzpydvO
jdb5tXwwSsaoz+9zz3847zXdgV5L7qqrQXHtWvMzh9Hlkzu9+Qx5kA60QTnqmkG+uA7fwcMup+no
e9GgnHSWnpm8Yf2ZNmbib+701aAK5kJXOnrscw2fl+dF3+WbkAIQpgUQa6HQodM1fdoB4YilSUf5
/Bvz/3BHKVXLXwfQm2VWuyw0nFIPvwkk66brmsyH5H0YjeHX+un4Pqzsl5OPhb1vHCAh4Bm46ZDD
kaT8ZKj3tQtwC8sKqo93BTSgkk/96ekeQJTZXwb48ALAE6aGPAp/y/bF9zZ/rlijRxRknZgSipsw
LvQd6AM+oN4AVQMLqDrW0+e1uGoINDAPOrmACcC2AauQqsNWAU+pDxhGQc4VKrGyXz0syUMiqjRO
QYshZEcVa4tPPukBkQn4LepE9tUjNtl/+zaSeWhNOUzsS4u4BitTWIQcxBgcvijUXuBufdLQFqWs
TGPp0pcEsf0ob07IVm/XAckrrY6uV7RCeKV+i96lf8+bFVKmQeEKbSERyeH2EEy9ZGOB/QPF8TyY
HHamgHw4g3BwXbADoGyC4GWCKCknUAiBqQ/KYn/qbDkvTGWArJSzA+NCxtsyJe/ktDJSApCBGPHH
nmFXufFMfCBBbdnKKfaVk1z0be2WWyAP73P6nDAZrd3XAfO7Ch3S2imr3pRz9Zi07GwSH7QTcTGW
k9AjXj7m12N3qvQ/Qek1L73L7aR59So7vVf1tAyotUFnhNKcyJTb/kJ6EDwW9DJalW7pNmjrBZRE
xwERxpSu5lW7JxzbXPJYFQ3YzSgYHENM+yIYvJ7y4OVB7aA51yl8B00GLyYTSSXh40eQWrr7wABR
8L8pfsln5fHbFsbtFy5QNQlDSp0YOZ92gU1KIzO1w5ehYa41kyyVVvSEESD7AQddBYQQUlXG0GWg
gWkyzLZEKNWu/jnE76ra0eTrdixOxSKDGlaMHomm/N1TYlkSILId6CeicbI/MmBSoNuKRq4bfst5
6Vw4OOVCa2/lgo6NF/Oh2uXjpXa9qlePLQfbCbijrJJg5yY/8/naGQCptep4FTEOkT0fwDkh89xL
1MOYLJKxCprhaX5XSnAFbAK6eNEUzcoii6/DiVUJ0em186V/NSEzIgwj65hdxapuwysV1OiwSGE5
m5qFxI6RPg2QHJor0IQYMdy3T9Fm0mam3RANXv5AG4p41CC9Dr8GJUGSgLSYMcUuhzTZJC6/fP+A
elHHQT/gNjCwQFboRT8k2yRuRk81e7smHuxm0ikepJ9ewgyPuxmUUy613TUSWuCJC72ZxVHbgRqA
+r8uiAb1uXpM3NzOFp+Ab8R3aXp0AfH0o3KpOT2K0ThyirmuLJeGTn4oqIKCB1PkRvvtzr4fC/yP
poy6efp9oRBG3TBAQ9cq/yIaRFL4oFg9CATOcmSwBLmqXEy+Ps2cOqwcevYBLKJjZCDRhkyOT0C1
R9pPBg28QTl8i7ah1CeDlT2ZVWXlAau4vXlHNEcX3Sdt9MkImd+G3PClWrlqwVdwVEXb1ENKljCI
VtSAAe5rnz49FpAFll5iM8jlyHu0N0J9KvIN+UC+YXWJgtYRFoS0nvye05R4+x0J65TTyGWYcCq7
KjNaaasiBE0Tk0RCjJLzSmbZp1yGx7yOJ0Pm7jpUyHm3aWinHjLVDm3JvHilHvm42yomWc3tjwec
sKCN8DR3BVcq7Y4HCDJjN6p8L0W+/CugjeLiZZc2nbDn4re7k+cSnMv5+sVBDSWKw76SorypDqe/
XyFEXEwECMXeZTK8BfxNMgNmDUSeMTgL0Jw2E1Y3oRHKH9aOhktYav1Drabc528JG4kTCQoFKseI
/xIdkNsnCC47g8C6EvqFzEXbhoAvXZgIVE7N82unrAmFtQDNX04wBhLEZQUAP4H8nNiJxeqxSN2m
x6LHunB7LB4nVrx2Kaahm2MPAblKr3NRLvFKn+vL0INWAyS4bQAIKpwCJhXyC0tO2gmx0iCjoVmw
dYXho5nWqAP+RFpKeIyDSsno/q41E0dYpTQVHFDd9aWolTlVIPVMDbkOOmk/ZuY6aCl9pRitmvbp
vfShKSyamAPzqJrGHbtdWF36oiPMg3uiq8qb5iXjL2govfSRa6VARda9+0ejRpUOFATWHaO7vTcZ
2UPXbEqgqQ+Wt+EBPSMZn0lv4wi9DyN+cM8QD3jxWIrjNLgfSQitZ4UQB4GLxYxxqtf01eQ6i2fV
JJlTxVTA8/tN/7HWtx9GcJkxeChAd2iUh+42JUrnm3ByQqN7ekNX4IcjOt0hiJHaPOoXmX/xJFwG
Iz5VFBb5PQymq1MaTWhpRIfEl57Fxp4wuxLZKbfvCXqznmtrvSBuEJF2CUweWm1YdvTquIZpr3/9
64REyHQUMOUdIX39clgyyZWDe0FGgNeCg/o6GDDfNKbZmdE4faltQNKTWjUrijY5Rmvb3qa+Yjcm
TNb6GBNtVhwV5zZSxreVcgldbAFuoXO5rjAFDAoDzgXtwY2REgSN5ZukglEtjMKhDo+4DTXMAF14
0mOQyaBB6vYcvuA+PgbFdUA3QE9SW3yFcrPohce3itEOUGjHJMhkIIM56BjRkVsFUs9G51M0E+BP
g5mHFcSIYYtvxhe2dhPaNNDuM/RnSo7n3CUhJjfuHlInd3B+8fFFVqtCy7V9JLJk0eov/G6es2W+
A49E8XNOnZ8IllyWhJXclQz2uiGJRBLbOJTrxqHhS4pbS9LLjiMlRpdEPqwe9EMKlBwv8zOpQN4j
gzTzdUkozRIRfBzs+Zcj3NfhOHSIO8H04iXhqo8Sb3td8sto1/LvlF28ZinQlX6AVJwwwXT2sD5r
vhCpQzagMmz92jV8ekTRn/K9fC9fTgjtSTzzHkWT1C3xKUisVnLfAR0PGXtEbOJkc3rEg6bTSZvA
+DaAn9wlzmvNkNJB+5DR8RfdzGP+WNJg/AUBa4C/g5fRE+SDPgdeByTgc853AAGkLZUckNMBsiQj
gPO8jwvwAwggYFw0qP0Xn3wbtK32RMJvnTw/HWeD118y2XuC6EsW9JnlhOXwpX/dYXfS8D8z/pZ+
EigCd/m4ckHwbFociJUOHqu7Hbosv3HklsDXHvAjNWHL1IMury7ZNApCm1Y4OFEAa3rV2Cn/wgnz
dazc5Z/dnRajlvWdKoF2uW4z0Lr49KLmJmh68Fp8mMqJQrA5xSG7d/fjIY1cfKcsp8kb6CQZ6gyW
QurCf4nDdU2cbHl38h2Lx2FZHIplNkdGyjTf66LkMIqpGND2Mefgsul3o3Osvb/Qxm2CmH7F930u
oNUJ7kk/ak7uQUCA0NMLgq12D9JAP6pHPDueMgZYDYc9k948wpOQaq7oB9JXhygRliAwzyW4z7o7
pDGOG/GaaPIe7cc0EJ0W0+/guohXiX0PbqPwC15Kq0iwXO5uU22WbTo7inkJapQdQgbim/CyP7+J
NGvaATIJmL7DYvMTAMU2MId1h/Wn6iymOwB72GxS8kK1Qyjmvn3STxhR7FilGsmhIHzfdtl35B9b
nATvwoi08FBnBmGC0aNOBhcGIlgbjw0HsF/jt2VaA1Q+CfruufnOK4ffNl605zG0dehRnb17HynH
QLPBlifc6tDFsGURDnGPQdjP8ouOUUQVAkwN90LExAK5rtpHkGFXwLdLzULYj7nSFgPqFu+5OmR5
/r0XSr/6YxT8sAXeVq5b/J8FzOP7rgWMfFsmTsR2SdijP0UbyPqBZtsT9kjLz9mz+SxyvkMml69h
i9lXAtXJM5BifyCuLPFyVrH9+GelDp2I/5hJMWHpD3OHBv8MGKMUa9Kd0or7Dw6YLfPc5uO2BWE6
VLnsORuo/CPSkVeyuSg9BbvWFrq9p/FQgqaAGfVQrapbDDO/Yaou6c5z8vCpEXczvzdqk5X9ciBl
+/BBkxC/jXQbyHsNGAuBcUjkARENOdLTp/nKDFwU1hzGwaaF+CE9vw+hQw/dMZSP0zq0/agfDwAh
KQGAI0+AMfjmORoEYG8LrZxoJ+QP0D7QlzzGsoRjzuIOWmIQDyJHWKR4joSb3+UzYLbJbU5NCfzI
j0Getf3W5Dt8wTdBYsxfM84f5qV5fsIUyT94JM4izBJXid5cA3kO3fZA8v4uXCAQI7/PON9i8IQI
eXAGyxmWdCDmMOW8I9Xg0XPZnYAKYJSAJocpxrI9efFpJQUMfC5GkpHvsNp0L3KQWMzSNd+L4xS5
BdU46/awwni1hsm4RQPh8k8F4GxxvV8cAYEpdIEYNhXzm3JFsemYwHSsDmXFVRzhZ4aplEGx/QTK
hKrniTqg953R7EOeACfvx0I3YOCH0fDL+kVGC4tF/c4gnIiRUwe8HnJUVk8ylPv3gto3nmtP38vS
KZ0PGEjpXDelI2Tsy/ha7YEQNAq55H785BFkLE7jPW0PaIS2aPa7HMEbivXfZ0N2EASn7ntFFJm7
GaYxmlT2d9QLyJ2XzApjwF4P2oMPHHFUlV1ztIwW4B8i52Gb90KWzWcy/LuvYcafo974iXmq+rcR
namme0fyAvW4d4ppYrcGxbQHwbL/o7ZlKHKDJ8eiDvhQ2ha1p3JGb4PbAJZmzhRUWXcJsk7Eqbix
fCZujA02LpZ4E04u45nwKnIKSqdeVu7eq1zxMLTq7X+t/d/+T9/Ep9S+Lq4LCXR0SRPI12MyX/Iw
/djdkKsrlzS42+SG42LUM8n0+M7NmVzKCvycNt5/gv/lM7ZBCix4X/8IPRFVOLItcLVL7Aprg8oe
vkvHLHFRIRNIuO5u4tJfw+1uiKual/YGRJZLznllQdC7FPo1GqauEpCq5y53SKanJFUDWr5NIZHF
fdDBeIVHaW1S77pqba4rdX73EJllpdlzmmN6HvL9Xl7JS0OXjlxjfSM5s3JJXBRjYLz84uXxZric
FDkZxLTHaQjdxO6MW3gT+M9Fhi8q8cjNC36YvI2Xc8TM0RIVq7ohY7qe3lMulnfdviADq+AV8CFk
2GTU3AT4WHTGj1Hu8QZ8Eplr8jXvQY/xSreRvpQc8E5xFR6KCJI8MPHqTcfJL+mFSJcGrOMwKC90
6NjsHWaDMysS2o8KU77vpw+SMrq7wsTdXTH0H4/Whh7UJLMpwUQ5EapF0gsuAJ+uoEBfkXq3OHC0
t2wKRWCU3rhAp/vhWrc2FcQ9LrN1LFkEVBwykwCn88t8ua83r35jySLmjKfe3SMr7jml5PffIxOz
5k06oBm4VZADoSizDSME6QWh7KILnjbBrcJfBHhS3GRzV/BVkSmCrx57s+v0uQm9/TrbADWkT4Oy
JPpeoUIc1/Nq3J2r8yhgwNv4t1r042P1nhL1uJxt+7lqD5jLK+SRzSywPmTW+DkvlgkGUfYEjgjD
9sChtf3XOV+3J+yXuYo9bw+hmdaQSygmGDr4Emkz/1jOrQP761cGFY1TE+SUb+SIwmzHb2YJ9Nhz
qU9yR8ygTjT0wuCUbsi6zV0AMRxvFewvjQ2Nay6vYNC5NI4sBG60WSX9R5RQjOhtEHAp4MaKFf+/
QgedlF+GDh4DfCm16IKM6BsQL32z/ytZyrfVY/XTbagb4qWNNqbHjZktKrs9TXCm4irpDyjHm6/R
JJG0sz2XuKvX7J9j4fueaV1ELMfkBavTr0c1JrS0aRHVpyBk+OnHi87lxQfdAyIzUGwW4aW7ua16
4zuWAFPJCnuPxLzDbe3K3XOuT4olTbZ8iW8/sxfO/uW8YdkKGDaiXAy30i9GxSjH9D4WxUqULCJZ
aA2e03vAtuBj8kA9smrZlmwytskr+LCjhBj8TtMxlkyK54jC+YQ1JAIid/HIjzlsd7UuloTb5I2r
2zY7IX0QUrJYlE61i4AqZvEx56+xlCxCNDzD37WlcjDcST6SsiZA0KNdwo/i0x4DvClGCJkOdR5c
Unv/d13c7e4mBz4VjCigAP8jR83JAdbhxKQuyOLtBK1p5257et2IHdYHzbWkEesE35hDp/e297Wg
GD9K+CeHXiQzpI3kwWcCEdQTCCeek7b9IH6B357ofaSYBDqrq/X2sbFz5BcSkGBVRX4kqYzEERI3
UHmwlNiLGGMgsZz48Pu4PWxPbsQBRAYz7DDRw2Nezsg4zUTER/2oz7NrETIxfIF3bUETsD3Qrcx4
gzHBHyEAA3z/cPX8/GLl8CI+jo+flWeRqSSECY8fQsTJ47UvPoiAps/+QgLTIrDgfQhGJA+jq8pE
1k2BglQG1H5HKTb/PX/Pf6GiRZBD4FLBmSJ+mbF3CWskWBSuVhxJ5EQEV99hfbgtr3OU5oQn+1EN
l3Sf7RfEb9c56aUo01EunuXZenJf32eQ3XNOnk8QacE9sQJaPl95jXDPjPqIogjLIFCQ8uV8QyzF
oX0oOQNkrsv3Yb+A83KZRm3LBZD/6FC95XKORPeC6l64GACfRXIGqVJpDYDoA4iEPoIIi9GaopUk
O6D49qf24R4RsR+uAb0g2GA/AcBA/2FCAddgAlABxHBRITpxoV9g4BCwNbdd1HO8hue7COKzYTap
Fo2geaodZX7z1Fnz2JgpxwqGaVV4ncE76AwqwPtTEUQnbdOEUlypiL01026T/6C/lllOUp2QvpFZ
aqV5AxA9fsE3SMHcq9se30eN2c1DKgj3BtEIw1Z/TDSIUKYwU/yoz+BN2wCUCLxweh+zPNInCA0G
PWLvugEG6OTH9ky7gnsI2wPtQ7PIsk3zBGTRKo0TRJCfVxAm1Ra29MGJ85unq9/6Gk8cjsur+S1f
H70up4gTQvg+lpXdhWRU1mAVWpBk4FjmA10Pc4hVswNxX4gOrFkbhQITZ1Fbg5240lKCNhKUJFL5
CdsNbPpTZfwjXvgYeDW00AzkEzEFhQFgRF8hdiF1v66yogxjCTMFLQffmG/gqYCEIPhoNk99lL6u
FiJIlSEwVCvxV1DDM65juEYoW1IrR5kdNurHkyHAYb9zz1pAurtuo4duniByPnPu0mNzBMFDvZqO
nMBp7aofm4uKltIsSCf4WvhdirL4rkuoqO6sps6Djz6gXWYJNUmSGFRICv88oUc69bxkIvW7Hxtm
4bbtTrPtx67BUgBzPudynS3DMf1Jl0h34NJUKfxECE9BaHRmGRNsfjGebV/o2x888jknRJrs0UVt
0WiB8ZdN+7v4bjNgx0l4eB5x6nvS9M11tJ9JpPu5kP5TG0dMkti48B7GE5oF9oeQC0uKGY1sogmK
AJpPxrMbMYRACcKWBPr8jmdQjy8v90AH4tUT4LYipuYMDjpgGRIo5m400YFhqr9/8XfptLHdKtE3
U5YXiX0DEMCnNIlzCZ0oJve0PyLu0W0hoa0A3vtx7hZE7JJjSPjcnBEyk9eow/qEA7JFtXW8BzHx
ZEysWQkSiP2nDQSHzS1031OBnvTBiyDkgTnRqBIV4XF4RuyTHZDiZIdojXq99ssZcJafTJTgtiVa
eOMQaQ+w+q5e+BEJaK6n7obIttJMaqHomPkv6OxuAEx4SATJg9zj//EKEoMyCFBsqqcCSA/IE6D/
mCKsgBgu0aSVAwEaw3l5w+6RcbgcLRhBvYGu4SIRZ4FKihSOxoVg2BPwDTAQnstgHwoAR/PVFdTy
o5oAl0CZXyoEP/RQpe9rn8cdVRp6QQ01CrMLIS8NSkU/B1RByEhIy7VE/8kRc/X5LsqFg21RFcUh
63hPCjl+KCdaN6AM5I2AnhBQ7yPoKJ3F9m+LzycozI71AuAFqLiAVhbQ2wJqz9HLQxowHbppgrAr
9PurKXOQnqnS5sWENiEalbnsN1T4Jn3FegyjlEjUENCEucYArPAvgCywODemjtIilwYSyDGOrTkv
5MYgTL4/zVB561tlgG3TNfLdNQHLP5C3XRMImpZ9Tfu5iQLJoIpVe6qx5yqQuMcWNoXImvhaQLwm
IUwtAtCCmuzmrEfJXDG6nrLV3c0gRAlwLwxsgZOgZIuYEP7vBzeT1RCLc1ZJCZIL/FqvZxU3BItc
IZo0lBlluFaILgYket+/9YYNcjNGDeYD/TlOm38t9Y9+F7TEo1Hb4zVm+GM7t9pYy3tfm3XRoTQG
9BhJvsPnk2Zj/RQ5AngdZW4fKq2kyKc4PtjHkpK9CeSQVxJqvpe6/wLo5I3XpMQTQjOCn6bXODZI
LoVyik+3xXVb2iKb/9iSQCtezxOt137c2EC5/qOcq+BxSl3Rpt62pYuierKn2kzbFug8xTriJJEF
KVuI8c8W9WBHavmQ/q2oAAW6I3A+SLFYcXjj7Gta+QBBC2MlOKtAA7nd2ND4st/xngvZZgXxcmrH
i5ykj/2EAaJzCBbqATlXkpoRkfIc1oYdLsaDkA9i+J86+sdXdi4kf6ROZQBp+BKWMPfYXuw6sE4e
wBGw6tkHVC+RjbbA3pANtMSyQRRSwNTiHKuy1mg+Wz/pBQJn9HeLpzn1ja9xh8NGDaL9JaoUPLE/
ooDslp1d0QJXaEVyOphE3o6FQZ5YmgVbCe9Mze4G45uid/ytd5BFtpFsIGlFRFE1B2UCOrIVgCB/
clh0r2wS9kNKsQXRMbgQv3+wzGJSVxTZiBwK8EbiDhkJ+2hZNKF9M2243W8o4Ja8MykfL+EN4Sl5
I37EfMCjKbvQ3wc5AiJEiy/J+moMBPJwdjYJCuLxn/0hIbx/aAhhhCBCu+zI33PEkJ/coOI4Oo74
vWks72ThXAtwZC9yhT4uAHx54gePxysuG+c+st8b5U/bIXeisoyO04jw18WxO9dmPQdzxJ5KAqx3
TQ8gSaO7SNyFJw1ddVN52YqeRJtX0LtcT7ufMAHROPk8ST7RPn9KH0yWSyrieBE0cEGPJCzKhTuu
CIsIo8aLCvI2uO3eBXG9zvveXWbQAsTfFrcTiz6Wu6bH3e2EfJj/oyr4ePWbJcWn8Ed8JtL8GAcV
koqowzfWgoEODEkErEOETmnsoGH/yqvWKLUoU5gVE4XN8jiwL1aqC9jJf103nPUW6FfGqYS7uy/0
hyTFH6Z8/TQSb4BWBdCrTeaanTroQmgFS9bV8WIiBiT3drwFfskWgoftxyEhRbxtBnjLlRQ0QDQM
6pE6EIRPEF4IEQIDIY1ztPOk4XNyqL+7gDokgd8pammP7qGkSejOfz73tsX/rR4nkmfxgI68W71s
T58LVBFiEQDgmA140jeSgzWOSBhIitlye4f1gDsi/tHFv9GeTb+ZODhADOHscaH0FcKf/Pwn9fl7
Wtm4CrOJpDyAYiELRQD8HtfwC8jUE807ZApW6RMonuIRK3FDxsqIXzBJdPWP7e94EPJtI0JCnuYw
T7QQRQhSkoELJvixM4r7WyspHirtnvfYKkENepYN3vPrJj5y4ifXjdBYL+iu+1AUqWAHdoV5hO3A
c9TwNpwMK1t0zO90P4bD8fZjSpGGgJoumCN6/Mru9K9WpTa2tyQZvfXSVWK7p/apBCt8wk1umEWi
D6JM7qMzbDpKrzZ9OqB3Eausb3t6u5s9ppgzpJCYlFrULwotWoII1c6NjAUz+j1wB/QhsAh9PYyU
RjKV9O+p0RNTkk0lYw92VTqJIAtDql/4Gcqmr0VVfRX/dZF48ku66yIQaAzRidHhax/3v1TuhGOm
B9Apgs+io0MGLMnMALjrw/38pkigZ9IjJX7+xXTnfKEzMUmqdGmWy8QAqZhV+ES1z69gGHetAy+j
Kr+LyBb+nmJdiNC4aaGAZag197XSpz6Dx1Vq3nfxkuC/JtqlJ4ocOoEozatpLgFF4nM8kdZPUMfR
k5vUKzaRdAMGPSA1pcnKKJIGPzxB7T84C81kyPIExU9JOUPeu3WIdogioTzBKYibMzD3rp/uumio
P+fOuSYbKkW/q9SSoiDOU2qTSn5a5oVvi1YAsK9QrlT0SyIjsgfyFLmiqBCQxnI8e2nYcaWQR+rz
rpAL+xGZLsRDPBAqgZy6TynlUPJjATSE6iOTHgslQIPlmeo31/chGxakQgLoZNI5K+cKpfOSQrgU
CgCYBNYHTkd4Dr4BtNb8fiahTc9cfuFvKScU2IL2CRC56KYPbz8/v0jZ8x3swoETs1/QAWn5++Py
3AVIyNf7EQgx3Uv867w4kE/3EbkWYIC73rLa5Bhy7GHQ3KCajIPPpmQDOo9AQeoTFEGy6G1iNwu0
Y8PRnXClOk+Qs0vDyYIHmp3S1I5P7yVC0OeFjLVHC6jjzdOd3jFZqU+jt6kDRgx50amB1b90NilU
4yUO6gv1dw2kNBhv3aDYzeRjeX3rQsKsgdXZ70C/dDAQq95/NJ1Zk6JYEIV/EREqKPrKDoK4lpYv
RmtZ7vuG/vr5DhUT3TNdq8Ll3lxOnjwJy/h3150t3kqx9WsZF08mdqYPmmB5J9bxiTohhPJJ7cE4
V4fcELHZKrna9hcisT3awmCOD5PTZAMSTNLMG5S/zADkM2yANzG4BPnQHCBhpkkNNQDoxUSZfIbM
EY1ShLpGCLWmQhQMwYOZI/PG8PHNKHlIlHu4wgTd04raGHg1Eu/T5IM0Jan391/mzYvC6oRDSdOA
hfJDhS5JWDk005znVNS6pKl8zN/VckUHbo3OONLl0oDA96ZGymew3VHq4ujYfvOOILVTL3uX1KNh
SLEDiuMf0ZGeB/Ebt8zKQJYXWyBO4l9hjhZWynO1b9jegBr8FGjIgxb9e9krQphdfoW75y80cf4P
hZQ75rK5fvQNbvTqFyGKdp0a0H1rgS94/5JTKrFYQNWD83P8QeH/X/Nf0xK5AQ4D7VdNNDdE3oey
XxtZ/5A0lpWnaQoSJhyUBXJXOglN2juFGl+W66bwYdq/OOb0Kn3GgF4lmQIFjl4Dfv67UwPsfX8B
90JJw5sD8/4+KKtXvma/Ej9rQu+nH6G9SzY9Xgrskjz6MqXNgOuAX0HrYN6gUTyt4jiIlIFVb8Cq
76wOxKmOPSHPVCA/0FpkzOnnna4xM+b8My7muwxcCzzsONiDtq2SYo7p3o2aXQ5/m7fb9QC0twN6
oguMEf/AxGC2yrzQgeVgcrjLXo8X03XXi+2CZXoTGQIP7BetsgAFjxs2N9PXKcKpE8gMmmUv0IMw
rEnXyKICGjx6/1SnkNyLvvCbSnxsWz/VznrcXc9hxK/H4CiP78oPIM96/Omv51eCekjAN+eFZUtn
aRUNlzt94oJFMR1AiMItycGpqh2isqEyVfr9l83f1UdV4B1VuiNk4PooTFKS5s8UUgkYPYVP0ERm
Gn/VAUdlDXd0qFE4Bi1kAmeOMByE9bmWEYrsAI7DCcEAsMjurR88ILdiNKm8gZYAWav8hNg5MSJZ
bL2MRckchMiDWBPB3SDVyU2f+vSE/eNrdTqkGr+VrytJ/Y0Xs0Y8aCasliSd/UAAZas/G1rd5g8A
YPMHfRJ6BOZ1yPDUuPt3aDIY99F2sM0hG0JloeZK7ZQ5QjSYKaNSQRJYp7tqU/ygYngeyxm0+kZ/
N9otD0vK2byW1T3OQRQBno7z87j2TTBAVwXniT4i0qla2UpENsWxA6HgIBJBXOdEDffxDjWP9YAX
46CAavbP89nPfswP0v1R+ebsEmFwlPnL7+Ce4JCDGoEdYQOuc5C62U8NQj/vgq5W1EytoTWsoWOy
l0oPr8Fl0bH0l9utRucxLWLnOd+C+1ymevtxmd7xMXBW47ug3cDEkRXxhao67YLz9WCF9sghPITP
MdDsgA2dnZZlxXr0wSUTpIzLSild7WM1D+HPpg9VD14A0KpHg/VQ9YW645GXJOXPUjbJEFKjaPKR
lyJsegHjcZPknWzW1j/MOHv+r8+DFcB8ccv83H0OVoZzJHCgK+ybg8rnBAVLwoURfhTgPKKCPzoQ
G8gQfBw0Jqg1HPhvHWB3gZOJ1AGsd1N7Ds8IbtaYwkbvhAPmtMJHADy603zJ+cV3lrwFnO9KDaPC
qw89OP6U8u0x2xp+ERXaHHcLT4M2IZom6b7hCYMoE/4tZQNgdau5cjOi+FAC07p6VK9oOMPCAoaa
HR5Tc7gdW8N9+/W9HsvRWGrT6B4RamnGsy6dqj0qCJTBoFcR4TyW6iCDSwD1CUyOxKVGdUb3feL7
nLG6rm4OcRPxXYpoPIzLlJulRJedIBcdiR1uI5t2KwBbGG0GJq8iDcdrU5/S37WsLGEf8QTgut1F
1iJQ4e+2KQUILB93y4Jwq4S0tIUy6N1jW7MdgXk3I21vXo8Ni0LVnMCWYoWqPVDIKNWdu2WlufGP
xtvEHheDAp2ASWNZDD5xCZ3uf476Ecja959H/5JYI6pfY1IObo9BhJjs67dqGvW2emDoyEyZQoYf
OA/hx1N27tzhKVRgdVA2HIup8MyrwxcdXmy4fDW9ztlLdOxpN3GNVB62irjp1NgUYtRJd4q5evSC
lStjokQ1vQ8KDDWkd+zr1Ji/WTza53bAhg4NiZBy2Hv8Eh3hGHpWGhbgjb647cIYq2udG6TOO6pk
d5r4jpDE1j9k1PKoGDGVWTFgnSccnXrKksDPe4QvjCsrN2LL4ZuQmQLtFP0F0gzATdE+UelqxutA
KSpT4n3qTcznEo1GWegqgTIAa+UAdfEFKc6GEaTmVSxbmSsqdSIRojy6geshtEkksw0eANZHaQNB
dnliYhSpW1ArZxJxX0a4OXScoXTxd7pDzVmQEAZPakWHcObtlliIkQo9Cop34FZXmG6kW1hSWdUr
SPA53pc9ufRcY8mVcfLV4YOS+uHf5Uv/CUteQSAQeZgOBnySPVE3cDU4dCR4RUEW9oZYHKuogLmi
f9+QLpiZUvI+Vh0U96AX3HlHEGPy3E8Kt4U71taB8QhrRqQKTC/tpZgS/nwIHcTRIf0nJIFxBfGy
Sh2QyWCoZIkTpGYrcbwEJ8pB11wVWM+806rfDO/pLGxwXef4xP0802d6HK671C07jUSF9DsJ7AmE
4gCKTdm1JD2o+17dzQBzuFky/0icjXN8T8+xVuCaXtPLVytvhEZeDeoltUR+6ESiCiIP0ZwB7qwp
Q2hhP6z6Rk47dihmi56m2DDivVzTIhCRtgA6LXkEEFxBzygE8Bkf8HddUy3gI4IEHQpMJQOqPTmZ
wK9fEBzgbL7DV+oLPgNiBdgB5AeDIRBkK0Nngdw9cwBo2NE1kn0hSH9EjDWoXon/8QutBcgN/17L
5gKCZEH8IHpvvQ9vwnv//f/1y5s99KUbBP7yA77HJfLl6qK6uP1yPeByVC++7MHmi/6I5lREvucE
HsPgSWdEpbdOK73z5L64LhpTazobmYPzpJqbA30F2h+tF9P6gCmYMAAv0qI+vcHIhGVdJ5XecwHP
4toSLgtSztfB8YHp+BT0bcWKUY+g1e/3KSiNrz4XfLr75UfAw/4oGnxwAlOfXCd1LhHW8+S5sHqV
0OpZYdbsbf7Rh14+ho2wMooM3CLgyS+wFH8f4GMrswEJu9UYf05MGTnYpxqBWpEj4z2gGcQKtjCf
Kohj4AGg7Yj1VOsZkRlvw2Z/m6FaGD2SInh6cLsoC5fVZ6fwnt7uC51sbnSdImvuUWvzdl7F23Sv
Xzb5UvzyagGajsHKa/rI1fvUn+iBf7tMGgiNtNH5oA+fncNdwAxHb51BK7c6l/Zm/u4/km3KnfUR
hIAwt+rRe5i8SF4TPhhZ3e2YmJQGR8Z1oEw6rfl0u6cg57Gdrio02ToQxfEctr/N7GGlU+SNqTmo
ZQ8Ei8hR2rfIRmeka8SMIMrtLnLM4T2YZbWE00ccWQX5OnUav7xozGT56NOtdiHkM6Nkm63Da6CH
OLUyRq8TSHUv432InJXz9vadMy0ovVlwjmrduv8JN7GZPL8O3TXxRdtILvEptpNtH2F87+Bdw2MI
BT64+E8PKnGPyb/+g0U6tSt9ZuuFRVDBLgAkEbgDibcJnT2I5nz/0n60ESKltzGb9dcXyPHMBm2l
lc67Z+bs4PukhsqgW5t+BrX+hrytY7M4uy91nBhRjSU+zVvxhmsw/Ve66Z6/6r0n27OHjlybdsJ6
h6ZS9+Yx9cY3fQQ844O3CVrxZX6aX9oN/+o9fFmUSmLmragat1LY/bf5K2I2ntsIULpOTqkdMi8l
rKTX5BlWIqO7ym9juP9UYKDxx0zGijgUCCQzL80z0lu0CtApZWEqHhpNaZGc/YZnuNuyfo/ShvsK
GlWPbsCYAQgeM2SCfbL1z6Hh2R4yzbyOHTf7x6wSIfNHF+mLkvfkwqAF59jZDesJYvrszlVgpM+t
00pvSTXnaCetnIIcdojCZ1hgLJmTmX04F6e27TXdR/scIprs7/9928nH3/vX8Jzt8MK9Gu2oTOf0
tuHZW8dPz3LFMKoijkK7Scp8GPcYvsaPCMXweDWvZdbep5kkRrA3JgERA/v1C1HM9iSlhu7FOzEH
7/DU3oasgwfokdi91nTHhvn4d9cgcOJJPIa0bjj0j2WNg3OLGFLjv+DmwOwmHQ6ZqgX3ZdWvQ+96
JSe/6bfid1RrM7PU30Ovje7u2j+GPIeoHqNYjDGiRPhl5lb4IbDe4KbvuZy0CXWbFA7RpXu7ETOI
K1r1TpBVyP64BYDB+Pl93HqcMh67Hc9eP6uBEe8Ca6wFrsdm9xIhqk6LkwVtDmn7yd2CyVkNEEDt
1QcUIrZpjWOEuB8PpeKdCw+52ugU7IJj9mhvR2a31q90KK1ktd4zqPCja8zFgx3RMdJa306vgcmK
bTob0IRVVHWga4f1Dj2nZgdpE+SczM49ureNjvIx2mnR2YMUHs78Y9bikTGTrr1NLQjvmw5O5/ZV
X5gLeNrU8Zj7CiU+/vBALy4LEK1CHWRjdJrQl0OMBIzqVIO1tHEo6gZMEQqRQGJ4s1v9MYKmX48x
LvGepT4ELDfvSpcMP3ZOJYJ3Tik1WeHFX8fbFJFAiKNvjj86hQwnSM4ejzS6RbNOncFRbbprvUf+
xDyes+Non+nCGxiGN1TET6BSB6/aCGfTm48AOZTPc4AY1g7qKQygEDaSb9AwOdyFzAoo9T7Re3df
4aln8dmHp3HFZvO4aDtiR5gxcuAd5NT8lfuOdcDe7TeCsBxMLELcvDmrOfbu+d2KKlzCLDMGj99V
B7GrsOnrYuvuymWcakdWA/k/f8OmwH/4l+jD1v4MrniZO5GVWVLZzIi8ukz5afsYMBrMoZcM6/dI
LtE6dFsxE0A9I9IvXOGe1dhL9oA6aH1Qz+t5FeAuw4JwnNmGj/Yr2ib30PTfaSush2aP3vMOzgdv
ZHj7kMmMEQTGho6Et8rpnY7whpj2h18V4dgFgfBpnHL3cTF5J5x/fT+80F5N79ItuQc6IiacWGN8
BpeCnmwl9QXFKeLDtNazslfv0zXSdWZ3j9k5O9G0gCFs01DmGyEDI5MiuSwKm8FT6I0WSSM3Ezrq
WGqD27xFu7E8H6ozLaBzaue4vszOZz3FsibkT0JbupeCa7AZW51Z5x0x1t5HArFzig9xA8/bqyYF
hWbn+WUnFYw6tim5utQpA4N9tMo33jnkQbJ7kIb2XvSdUKOKCz6iUJydfp9ELgpojPaD8U+ple1p
C5n1aLiD1w3hECGMHXHxy2/2MFYDhoDFzMNwUJAKdAnWwkwKzJRWG2VO9pUO+AOn3GTdGKfrn2m7
w4lanVZKb9k6tBkI4p5DYAe9hCdLSusUtGo6aPyXSwM4JmAbvtrrZJ3ss312ILXkWXDUGOeRUxRv
Uxri/sAwnI+7S59JLTY7Fw85z+DpM8zBA20cV7NXzjS76Bru8vPJNWLkpF3sSs8YlNvK0xK8OQso
WhFrbzqrzjpm0Gx3Hb5Y5HuIp/HErWr1AKsBoc3EdJkVmb0iu3uZH+aV/gFLYhNXX8VH8RmiEq1G
T+p2jEPleFOT/gt5N1+NqQ28R+ha+jqdbWqy4SW1Foe4ntziGqvQoHDi0Xgfv0OTXW7ntatTz61e
QUi2ij7emUts0bzbHBnBLXq07e4tMrsb/Mu7t4aePMtEl7Enu04tsfm9fWoOVr+H9iXas5Y77xma
sKwwKJyXjHa8arcasxw8JAYCYO/Rjeg/wd428HLNYAd9WYnA4avRa2SPpOHT3hic3aNvJK/UCGvO
zjuGrbgeX6J3iEXj6qxkFoqUg2Kwp9DJCFrDKkWIzjE84c3pWxsbNC9xSDYgQznS94gvRvKi18Ae
MFE5rLl10iq1ujAOJK59o2zskzaByxXeMbYJymGZyN+/CMdCDCz26uNXk+vv+t8tZRghoQqWMt6M
7yhvA/n36qhuDG7YFQOrxHj1+JTyJ76ll5hIzGEQgI+N8xVFrGPC8VpPNv0eUKsnXq1CgKfzxKl7
NEJ6KBm5VHYYVHkNUFxwKWZ6Aj8Z4O4S4Uat4QM1lNrAjJkUxkN8JRXu7UTEySq8ojP+GzGXTisB
UPc5oJwXepN91OkD8iqcCTovoZ1+uhzUQARudRsoXyNndN9+I3wi3XrybWLttY+Iom+o3FHAIKx5
VyJtTgtB5TpDcr3zDl+9B3FOJTxhzezhya+EXE9CE/MnKHDxx+DTBocMAZk+2Dq/6a1wHGvv5Joe
ox88en+x3ThqtGQ3X/bFe06wF3Qy9Swyx8Jj9EvCuJ0UVdvoA38KY7ZH8QZ/gb+O1uk6fnDFzfBY
5tJo8w40hxCazppDyGoxG8RpcmlNjj+aEhzk9T8rR5F5sIoNJqJ5bwV6GPBb+4Yk8JxWUJ5BWunv
J69ezcZcXZC3SU1UuF4JTaEO02M6zFKEywfjuGsECqNl79ByFx2aYv22q9aSYkgh3GuEL5dCs392
Cetcajbe1bNJa9RxcYzhlxhsyBpuqM5TOmYG/xo8oWewj438BoeEvY73Bhq4dUieOKNFQFs/Uc3G
a0SNgHEf2HtXdvERNTFpRmATf6/TKtviyHQ207UHleTJWlfBFw1/49Z9dN17Zu8RnOW+Yf3SPMxb
1GmIkCgA8VQRXD0lAfWfavwZQLl4JVuSH/wmK/lyRv/A3vxNfPcREPo1kgNhNa6UGP35TafaigSZ
Hldy67PLqjH/ejGbNsXoX2yZJDQgjPYgsThUvgIEWcKV5SIX6rwdchxC2bMH55AxR29ICB/6DmG6
4rV1XG7JO2Tq7J+PJZlLZOFWPNSX9woq+S1oOJSBnavLfAaCvAvUq+9WzB8CKm/j1ZxqZhJgN3as
F+rz7qFb+PQGe7PoFhRshRomHQlAPCsxph2vwzVJ2yN5EsbwzAiwKuEtMYdkeJcIIg4b5xkivc6V
Q8xMCW18JlgbnBEU7T2mI6YUJB8e8jzhmhpVan5to2ZgRc+MAcKHfJ2syAsf0aW95nlbIRgKKAm4
I+V+iGnc8cU3Y8hb4TWsu5T4/GrpdMljiXkweRjlVy2q9Ek3ba/Rv0RgtITqu84neNP5b1y8WfYA
aWpBXdvQO/hI9pNrcA+qeaN3JlvWmnCeMViv6NYmU+4SH9T61W/G1s5fSImRBDZdipiReYnoyQDs
ZhEposFcpF1ZAqRPGxkmzodGLLbQ3dkxQ5CRbgwcen4+AbSWgLXiz8aZecg0tC3v5o3PzrjlSnn3
5E5tLpnshgAWNhsWcJ4f+NaMuUdoBhoucuEO8qbsBoZkYQi5M/YGbt17UDaMm+7LtQCzkDzlOqG/
sRuoebor7gmKkvsiy8EYelsYqRdcpfqJaDL0q84UZjKvhD6yw2gKCuTcnPP0Tg7EesRwA/RMXZiZ
vK2MpMKMObihi75kcPWZRRXcgou3RLiCsP+drGN03l0KklBp4BwAYFCWd+7OwnAPIbJZ/pANHWCj
o4erxFZ9S2/36+ff2RkAwBJkX3hjroeiKI5OiwGO7xjujpfJ37x7vYwhPywjAmz8BpOssDpz+o8z
KtFOqfwADoS/QJLFlS+nYYRbA/zwVv4OQsOcchZZQoWYiQlF/A5Gy2UgH51wn6CSADb0br81AmCU
Ywk/ZzBp6awTI+k8VONZjXuiXYBmAsNlMPM3yQ8NmIbPvOQYmTAnnwKjJUoSEGLhshjmTZfzJVxS
ag26FJQ8PcpDdOtfnHMAMRgKYQU3tA7rwytnC7zMQtt8HZ/TMn5nYMGedhR16qGGgA2AoeaDJHtN
z/AJI7wt6Az16pZ/bl8jZCpJQfQQC1yaLCQS0d4PhEWQ1iqLcAqpsuDhmMHmIjVF6olSNygD8hMc
csIOl9o5ESdUWQfGS4zTd35QQZicyZ5oR3VqCWHmFxad56y2u5bztXdbXXSjED5RH9+VLSZ3TUch
zxHJkJ9TBKXUK1JZs1dy+J1lVliQ26nFgF5R7q5KixYv5zFflOykyqVffIM4AQPkcsq8N74Pac+7
x8NzWx3rGxCdffnBrxy5Lh6jux5s6fGhoYPjIav9/L4lRrQFLyhoczxNgYd52KRvpLeXdpXcmnFI
MS31vpXUeluW256ch2+GljCCDbmoHZe2qQUUiKj4keExgIcnf/DZ6y79znHTY7VDUclQrMSd0+TL
WdmVGTI7I7bZEY20iVoY8+DjIqJ9BLYQFRikK4CsqDTW6HHhcbDtONak3ag84J6AH4KSUxLf2zZd
ubuMthUOKIDg4KFrheK/DShTUd6OECikGRW3ZfMzFBNg3QQ3B6fLem6iG9uR9eTirJ+mJ9VRclNl
f/5RAc7Ltzg7guCBuekhBBiHp8mTQ3YLT6xdwbxTdp2B3UIXG2jwzyB8cN1Q7nFAZowqRoN9Ricc
P1YPIKfR8a8mmgv73w62FE6Dxz/AGvo0zzn6xgBNtguXwbWclrvc8mzWLpvDU4GAwJ7fOjiTnxdb
B6U698y20EbhNtxVaMUVZnWECCFxtKbsuzbcaA7pJ30Od7SWMrCcaJhRPlg2epJVIOb1mBGIXQH6
RdtzE86GELwIu9ZsNsOF4aBdxWbjVoATzLjETtP7xMZcQnTJFCc/yYxlcguyUW3TnW9xZYBLdL27
EJojw1E158ihoPmTc0V1mvtVw6ZOwc0nwMVTMprQB+gqrY1ulBaOEOvGDSA15ORLCFN9qPNs04rb
CCsYEcNZIp6F1RKoIMNsAQcUxFNq/FWzEoa13Jfr8ru2c2F/c8h4tlpymmK51zWPDqYNe4gSg2I0
fMR0Cm3DmU+gk3L0ibE5vIrAZbMkUAvpKtZPWJJFElZaI7AlP4/qpEEKe/H7kbI5epSxQqewYJtf
o2oH0nuIMgQ7r0Q++Ojctt2z/0kIabnjuRoM1FLM2FVuT6vPE+QJTx+sUsOfcd7LRFM5boBQPz6g
5lJp4bbklxAhxE/d0GmHE8u2I5UBb4XXmp2cHApbqC3P1EGvxSaZI1WruLOOPcAWxkguYJaQjGVl
0BPQCfUsLouDERbOAiJ/fPXhpXL7HxYMrcbyPYHXSUlgwzkTPbRdb/63Za2k4PBiW/kju7kPBWTK
l0yHxJjuvY28Nd59CGzM+diStVG58KTCUHOHc8S4cOB1coWzd8fk3b2pPJLJDpLLuvDQh4XTXTSc
V0C53VlyQ1RywxYvL69K3N17ugiNeXa/CWC2c/tUYJ3lcnzzGvnNg4WHh9LDWG6ceabr/OQQHHjU
D7cV2enOmfBCuCyEPXyMt7dzehSMnaQz+GkzX9NREQodHG4diiHbFN/fJ2h0KIA4TaeLN+OS5Jlq
7lxvMfk68xrlG+ApZOI3vDzZJf/yfLSODDfBV3x92XrXO3okMKPZnQdwEoV7cIRLp0Hy6jZpLmwk
ZMscLzimYG08M0L3FaG6XhMSKwVTCpZT3AhNffSrYZ1PLmqM7Za/Cym14t6IcaCn8d7av3T8gkzu
QxSaCI7ovKLaQrMCK0NHCa6SiooD64erNPBjBdGowrLG6MoS4Ccdlsvwd6jY0+EWbwiDztHGvfF0
WpxDNjfoqkvEnry4kRydVwIXmbqGc0j1PGjg5Po4d7USE9R6EKYQtXJd7hPKCVm8ycVW3HkOJoyV
6pe7RMGerCAMX62AO5wiUESMY0RUdzDYqGKU248EhU3KE2Ef+BuA5JObT0ACSZXgxXuoiWJbTD3G
tXdtM9iP1TGcIZUCvvMJGtRBpsRSHJ8Y+Vlur+DP98dvBFUfBXu3yZPXnZ5C9TEi00AZWwdRUdkh
wvtJT6aNi3POEcPKXHSpadMXjYST6S7o2PCaYJfIQTkUzrgRJhvzLaC45OmOk413XAqAejudJz4V
iioy2YZfi+VD9TG3hOTCxX2E2KUIiCycyoQ8SAa1QFqyZpf5EwQEeuIP94cUwT2NWeAOQz7Z+JhV
HmMur8iUkntbawpxf4jcIHtZNlKAtJzg1TPB/eux8gG0OZ1pvg1QsuhAPziQuTd+Wv7TGcpEs5zL
Lk1JASjopPD/z6XoR+IU87DlcIEAgss/IhadhIf//Auy49jwIbzhBJb7OTOunCHMTudJYZ+4XGYe
5STu7+B8QT1zzm5j/nZ+2nVs5rP81lBbrAxPMAOxPFy4qA3C5XAqGF5hNB07AWAIhYzf9pe2yidQ
w38jsVkhHfGcbZpPGDQhHAxX/hZMsAJ7gX1HSvfLgDKONCvMUVIUQG8sNhhpFjnntPAOMmW6jIXl
9ekhddCo5qho/S5+NT4oRKcSw2vIzexD7PERRP0ZEK9TYe4+ARQ3XD3hE3daS3R+atOt+7M+cSa+
fkZktfHW+YEUXHpESzaRhVeISyNVeHA4KURgWECZ7Zw76iOdQ3717S+wewoS/x5os9dy5vKDlMI4
zkIjlB8dBhw5ZukAlaDLQxcjNzljLTl4NBSOFdrQ9sEzQAGMk4qVH62CtzOCveV2BswC5pcthgvz
TnpSvFKIrdEh1Nl6dbS+me3svqYxUjrLtRdruRVz4NgyBcoPPmKRekhhso3zIXfTaXg4pDgX6JX3
lwRLVcy94Ta9uDz6yolbkZVB1fehqroIfJUeioY0OvvkRcoAKFhuwsViJ4uhG7cJXqhdkBSplEVR
4+XTfl/GRieX9mkewZmpLvwuKUoAX4i5CbhvoConp0XUxVCgkOAzQc4p3MWSnatYj5vVAbz4Eim4
B4oEdXaQJQx1URf8mg5n1cv7CkH1SFSe+vPL1OAww2/uLd7lb2xvD+oNhpeU36GIRO7yahNsdJV/
Cy+idsbF3TKgewJdvdKUq9qFfXwsq0zaN9hTnCGmqXt0LbDl9UQfGdAO+XSL08YYW2zWKlF5SYFW
KydLJD1S3n0BOqrzAGugufWcwlN6TF8JJII3ZrXRW3WgUDknxOW1wpihkaKEGtudbsRDB4Yro1kJ
3+tjXeTM22DElhc3r/MMVVZtTe8++93dYTxlNBWMkXFy3VJx+XCm9KoHUg/GSuPKVj7yOThHQaLU
qvFeujyCBfnbwllaHvNxSXqkGYMMidPf8KTXynQ5Tt2PEv+4GTSdi7egqZSotSDfuYWfyOgXc3KM
nvq6YRm7JZUHNoYaR34rQMAzD4togWDeAUsrPs0tcRGg5x1Wvy/jNaHgZA4Zh753nRR4z6XtR33c
5AMxbHTiYMg72xBZOx+EEKKzqjwU3Mxvgb8Un6jFgRrw/hugfKywAyssQiIp/LTnNhk6rIybP63i
ME+Z1hlMosCvkAEwXZC1lYsng+RsUh0HavOHuCWi6ieCW8ofLXnFfWn1lVdxlX7LNSm3N9JZQH7W
WQeIA8BIe4Wqz9DQR3Hh9PX6RR/rn9WjTqvXZt8TmpDAy1fBu2UoTunUr4AJ9JCTTb19iq40srxC
Y/wCUlf+NPvHCVC2+vcQiUfYpKNmrMDlPKBrw2uw0Xs7ymYlaBYVuaI/lyGXLAdbFQ4hDxJScQWQ
hO6e0vnPFf/TuEtkC43NM0a0OXur0YHtdFQVIJWUleIghPYopW7H5KZgOLewLPhxWcBXoDjkmyks
dswJRPXhKrxHz+haIXOUdbijwct2o0DGBeRQezybErvAGpYD6MEhqBh9NO+i3eqIQ0Yet4m1pz/w
sxCMI+UiTIk2SzSo3IWy9AYKZDw+lq3h1TkANLy6cIPJnxsIVslF6pdWPnlyanaYdxV/2g+wbXx0
y2WkF9Lf9I1xuXLQJkwNJrlxgWDpfasLTdbE9kN2zRaoPYYPAl5Vj+/tv0qsoGJ6R2hdyB9+rgki
hwwgiD9yBLXf+gN/tMUjmcGpI0KfHrbyuwoZlOASpatIqCtnaAO6kMlL5YBjSacZ/PK2LvKeECbB
8W86p8B0CyokZrhLj5EiFwi4yEnM5QFVePvSrtem1ugvtFGJUg160uW9rv4rWHc+SSs7+3QN481A
JyA4l5EW+dIK6wXPiVcn5/6LxFj0nS+NFy3LZwJmzQEgQaLNM9znJIjsTh4Zh4sgJwaBxlVa2INP
MssZg9MT9YN9TDCNgWd6MTkZ2Ba6Ffg/xVMymuVO5CGJqXeTVg+bJJ5jRr06gTkTxxzxB/B7mFqT
mAVzSvzLcc/kGsWsWdPkBReWFFZ1jldyI4nDTSk/lYHbTLWuZPdeAaFAgQAR0uFL+NcMC/mUsQCJ
AmemPl4HJKVGPAXEJQQJ9aY4Kw+atfCQiwxz+aojrTr7FxSDyfGYgyJQZIcJaXoXMuDyCZ4HMlcU
571qThGVGFqZjmLB0qxgahmR+4cIiK1CtQ0ErK2Q9d5mmBpWBXC3I9FB4VBVVu8vr1wBC/C6xBMN
qhaSImPkW+81sqPmxUHGMsBaAMOu/iHPjXWXrax0LEJTCF70FR1J75GFSYFjwGbg8F9FrWC/Pdlv
eyTSJD94I65mPmj8BuWijA/OD8kKcAKnewPYkV4Ww2JDkLaVMK+g2qWKBqRAAtDGI5JsMwu620rP
pdt50pBY8VGwwXpAG+e9GAWeCnjG6NTgPaw60AchIuFBaFfkySnamr/9WkJr537IyWr5Ym9AJCI9
u5XwEk+QgjckH7gT+9jqtQYqOVZ5XCjTtQFjtNRAKlfoZwKPH4lMz6ajUYkW0SisGS5UyOUBo8eU
B0RfDsBh+2DOnAQYiewQ3C4LjNfkojEdbCd8AKp4SOlzcJRaFtjQP7DkgKm7RnDrazEdFvrpgp8C
dcSB0VVXIhngfZx4kIGrbyYWZmftwZYln5wx+bMaVsO7//Iaju3SnMzovmu71q32adsYz6IKmB+d
W1hc5OPwZPQM8pVZtIpfgOUXYRKyFcxiqYMVr+jygg6Mqar2i96OXl4mYcOoV9L18IwM+XtQR3Yx
G4SQkFOa1EHcX8EhplTUraNBUvBiBumusAKZFF6MCqPu3+IxapMK6JJDABIh3EFmhlMoj3XDaYP+
BlIMQe6Ii5U9VJ5MppsoTyy7Ukla/nAqev5wNAw8ZRAYgjHBaYRwDM11jDbCVFViy7M1gKzMgW+d
+YV9I3wUlDRllBjpkkTzjjncdkjrDInibcFO+dVbwAhGWE/ViOhhN5WiniQGmYRN54AaGA2GyaiR
70b1gHopbXxzsUjgrsea+npsr+fVfo1RiqXITJfnFLRGZnZuM0BHEk/EO0pXGspFI4Gv0g1Cz5UN
ClvKmdMpQpFDq6JPleE0vTqJzN4z2RNIP0m3jvVjPmu4CVusg9YaL+8/caJyFfW2wAvchl6HHQ3o
j/8zOldaBBhEYFDl10PRuZHAJDkz4xc1Q5IAxp0FXC+IgrYtgo5s3xkEcY0rQPkUFYRLTz4IQBH/
fk1P/+DoQtmlvR6ZdVq8VZEhCVP3kab1KZICHeZVNMhQoakiZrAC1EgQcjjCNLmCpN0YdFXjLRAO
4mxcgX4tgG3EjBADYs/Ee+6FKJT+C90XTUIwwmVWcUC0Us444Qosnrhv+QaVG9ASJBa6XMhlFU8e
UCc64udkwMEtyTAElEHzhiytcOoVVoHyKBWkajIpPQ7QMD2k+GChx3pJYVKzTBRtSXxtWBt0j2hH
qHNR6BfA5pJalijd5E/5LDumolMjId3bIvUtiyxjgxcndFJISrc48UNfAfAJAQQBCAcoFBSmYeOe
Y1tWE7DXAp6EncaEWUhYvA1DQ/i8QIOwGqz6x1jYigkvny4jAOc9oASZkq8mtvfo4E+paEMm5jfY
Czw+oo9/DS5LpS6JDG4D9Ctd9BSJ/8R1p6DElZiy9mguCqiGfz1jdfghSYiS38w5e99akFkCyA+0
W0u2KJ1t+jDScGhCCjkZnJEb1yz5ML0eN55MKGeRRrxCk1n2qFHSRItmZDW90SKtL1ssCy6LSoyg
5Ycvzmqzt+us4fkfOrwyp585MinyAl9o6nqrDvyChHIBLg+xwfjEY+/aYLmNpAISg65geE1NZAKh
EZvw9At0nw6ZApQbj38NGeDIdc3gpJWAfiLbS0cMtwj7HjoCcjR3IAzcaRO6WX1QwK1swaC3gJVQ
4+T48DCDTf+OE5qz8B6UQ3ZPg+WUE6W3EJJhKxe/8o7cjOp0yvO2nCbh5Oe5Nq1iWMlZ/mUd6+AJ
gig3ccFaH+iAk1WyujucSauP7g+RMYobWO1DWu0dIwxA6YAkONrgslDGAvgGv6HE0ipxQIYHEHqt
iUfvkYqeBFAgX8I3N9zwjLFiDZrYJNZKWxq/R8XmMz8gGQblExO19p6RTb+fTCaXgEVFo+vJ+x7H
d76Bx4k+HQZZRJY3o/THUaVIT7BRFqUID7fecsed0LJFBkDe/+8akQr+ZS4smE+jlNRDtG4MRIQK
g5rJfaIYDT+Ml0XdDQE+7SGSyIQIEmRfS7Li/8Ct9GJU/NZEVQ/SSab0Yeekh8rzBdZHpEyaqwpL
dMyRt+Oo0ytIh4rmGAoetDgHYrsU3uWrOrEo+CDw9/5H7yQWaxdWaGnjaVAvZaRIhKPHvMqikJgo
WowhMqJc1vTO0WFS9lQ2Uz2S3VJzAdGU5TErU9Qekz0q0wLcMdF+9OiLTY+2G5EBbW96rGwPeX51
umHH2SgzlCH0dma08uOWX/um6Y5iI615V0q8SqRU56CdMkT6jVyNnp5Sc47OHpeSAPuBu7A72ti6
m1rcHEpZl4yhTcc3ZkK/rtSDQrsumy5iGs067CKa2rIZ85bXuMadOCiMkaf/cixmm9InXbe8n0rY
qxAIprsKZ2mT5na0uhGpYrQfGnbVqJif2El6Azrr6Ulik7IuGj0OGMtTanDVd7Rg2ISdE66IO1Zg
MzTZVBaORzLATcayUEwAO2bcfIqZVhoIDEVhjmcLUwH2VUiJ4wXEv+kjFOZSlNQxZPex/sC/Njly
v4iW+HVgBIBPUMatFw9zbRsa48FrurQjfwPpkvdlOiHgEwAZQu/BQilpIT/3kVfRgQSH7s6C7sXF
+ApsoQ6xz/v6WdUOwA5GYAZjmZnpzckuznTV/0w2nYrLp9VoWCbdzGsm42VSB3tpQsdGZyrrSL8D
7YYCvDD2bXnTElXPIVCzRWl4Ufkhz9fuEJCpf3Kt7ozbIKd12SfiZNChyKi3mGvJVIkz3P4DrDWQ
gpqzJGSaqqVL0MwWQIVvU/Il3OlvPX6fODgwMA8bUsAhWvAOALOSlq13RUBct6YIze7DfghpRrfi
7gVU80ZoSNHHXfZhVGREd1nIyJj2QiUIhetNNfX1j/Ml8GlwwIEpIDmEVpcf8LdMpc8Ibjb+8Plz
HmjxAHFYyHW+SoYKmM1o+P9Dwop9HD4zyVYELbPilOpHQ8VI9FiBVVMQzgXEoWHADuXRhStWRaAg
8r/edpIzf9jJYziOQMYgDgRUJN13p8/dJiwj9k2LwkuzrEwVCYfVKKaezUkZkpGeaGZVExct6KRM
KmYcoHsun87ScBH8Gy61g5Y2xmmH4ey/QIkwvBn27j+Wzmu5bSWLol+EKuTwygDmIJISTb2gRIlC
zhlfP6t1p6zx9cgyCQLdp0/YYR0Oc14Q6mi3PvMx7uLhi9T8wvafOS5XTY7zV7/qywt14gGcrmjJ
Ky4DSXBHaDbxdvmBZw6/ZScCq/iTgmYm6+zv0fuz24UH2VG6c9/F2HG2uRQMVaBRuzcxpeDulQeU
LRnLrbLddExm3547vBlLnBxXPFYxIhTDFmEMznXxlkKBdSPGWuJuXvgYoGHcaocMCegG5tVitsVU
6A82aB3p9sfv0uUGioCEH4UYwJNf4mzlZpwv3CSmP1QhH+htsgkhfNFS3NzEBz5cDP71jewOjAvQ
U2Kjsub5cjvjd7EZQZbwNtwtmaE2NfOFRcN9RD1TXapAt2GfiYoXKasNG+6Eu46IfihXUm49U5Rh
RXh1ljCWBcYxWOBpibCjqFREOhb13MkbC4DNfeGGES4QTRatlNeF00tLZ2L/PxN0fJq1576osGIW
PHFBRHgOUZYpMBoqyPhAfwY4EhI/AlhAB4nn5HEWUwjNbzBhxbMSFEcm/XwHiSnmUtbym+fK/liw
yvLViyJsPKOaRU/R3DRcTHK9CKwA7fbNhlYq0T1aAOC6lXNop3Alb0L7lhlaxjMnfKw2f5H9Lno6
zJ/prpL48K/pMbz7q5DIwKtxDAm0zIX0n5yR5m1II+Y+bIlszG1T+A/56nYRcpugmrcXONrcn781
T2onWl0EDl6RSmHGYJ7ri2lxCXn31euVrbu5QvvEP4indruJx0CLxU35AANWWP7q0sB45T1ERUWF
69PH5uXMM9qZF16Zl3uJs+lySxGwT6kjxNEupOS5AuFjYZ9Xr8afnQlwYmmkPFRRdFrup0jXufVk
oFxy4l5OAldBSwuWJkehtz/rNwFxYwIxcWfFPkncG8uSmznN2DwQxRdso2lDms3RlN1fwVWErttN
RCaxrOjqHC7ehnsk7jablVgM5kZgFLhyPjGUAiyEj0KMFdY2AxZajTu2EX/HwXDbiHcTIw20oV7p
6oUeKYXegfbk6vJiIZRzVMWIxRfeQeKXSqX3uhCgxdsj4HTsrhvOes4fOL3CmZIOOg9e/HD0JPS8
RPTJD6glG0Idngurnmw+gzozXf0tcovBA8/3cCEm8Te8vHh8qPnsWJkvziehmJoB86NbyA+iyLBo
nuIBdfRJ7yHvIOrnt4vAaxkAjsRVisZkN1udORtRXnXTwyvZNQIiIM6zdEmjkxXONS6zHefrX8S4
pZ94FMzE6Ja7P+w4odnTO8IBQgJcFSfYKuSwva/+a69fbhf/7/OIgyD922gTHmrmRkQXB6zK64I0
Ga9HwQo0R4wexJuL2CW2gliopCS4GfLJwpV4fJfAPeEBy/bmyW+I+nSNYSIo88l2A33TlEIXCRGf
VlojeyRBVvPmYbzwuiX+rAjrKLYrQ14HVsrkIBKBou+WyrDv7BvqKx6CBMM8YZtQgVK7RyvS3c44
8OJJ6NLhrkLXltYxSWM8q2hRMXCDIAHmlorgzvdY6Ph6oujZzApuho/A46KjmYRYN5xzxJU6l4tA
eBZljg5BD1BQ4NPvPWM+PM0w5MWtWvwFfZwSERoGrIzyUXLwhTALPwKY65XTAIx2jrMIP+2zBYqS
HiPKwCGqRoMyh5I+zUiYd2FCRA4WGt3I43DnDnl71DJN5lu0FwZ8vFweJlJNV0USvucw2GXaKU+F
Kz/py4Yo7zwlckWgnV+CaG2R7nwJaJyQ3VIxMqeRrM97ms4gwegGkRzu5d/+w0G3kzQLLnz5jtwA
iFtWMp//7rjeb6ItJLTq3yk64q229gCZwvE2P1oEsf1PltSzH7f4qYImwJw3pGIwfbxI2ZvjuxDG
x215iOfVSfKESEH9idcGgtnjV/UTMgE996sY16dwpfbUD+E6+UEf/hfisUr/mE7Cgd6Hv25RqWHP
gnYuZxH8oFsBJjzf/l1SQ3aIzt2l2OPY7ZMoIh2HDD3Ii1965CB0VLf9VG5DOu+h6cFYwjZlP5GJ
0tilneChXCYF9EN431H4pJm/f1hwj5cMbiHEyitXwxeCg9AxafKCHjoM1RKgNyhvq78a3N96owM3
qGY9tBCgnP5hkA4D8k0/SXVQRyYOJeBzbUtv1xOk4SxcAC0dbs7dePboW3i+i7d4tkxt4btWNetQ
nkcPleYcI6p81X/x0hO58sg2EP5oFR6Go6uDAVFWkItl3W3+ITgvb4fY9UoXknNrLuABNMz00Zf3
FxCj/7CU9FYOLZ/lBIPawlpNZRDJp2Aa6WxHe+4fkz2TVErxHT5rVbfr01nV4x4FwULaoSvaesKq
K1bX8XBRTiXAfmNe78bWVQGvoQAovwOIJpci2bYXuMihRW/O8trlHhTNtqBbo0LFpuX9cE7Fpk5h
OMTU/nSTFe8Q0nPSadDxyEP/jR/AX2Bj/tJ//w2ZIezF+uj2bYqjKwNcgfXukazbcsdk70pjZ1yE
4ArP8bCIawiE4Zf2TaWLoicwVWmPAqN+iChqKF3QgGBeXK2zfUM5YyHGRvvBPsB+88MNbehhiUaq
RX1zSFmJyRLDKaR7jaV1yvYQAnjVYG/C4YJSakErVGgbA+hR5zygii4ExswIlwgRAq79nS0sHYkA
BDc6I9ZMudg9W4k/7/huvO2u4ueEffQ6V90xWOfEKgTPRGeHbVxObE4ULlsoKYguolwbzrFUDxd1
vCkgTIFVghoNKYcYt5j8/9oxKC0yh3YlY5lt8EP0Vjgiik5cG1L7tnTCXwSNtpwR5ShWdGbl0pFW
5lblhMJamg5zPUemrJkZyrz+jOBm3JuC9jCWHAB7aEdWC6zIBM2CSXnCgmFoLgon1umnXIKODNeB
Npv+JKbpYyL9suMjEWoxyGXGtbOwYH5hCe/98kClpXjS/gp5AUHn2gPuBTTEsPAXcRG4SnzqTT3N
EDFGIoWpCMbeHzVFFpJM2Cbrc89aNCkQHo9gFC77L+QM/4AOCmR5vAlGXYh6yC9LKN6Pn3wOQmGF
5wlvkTkbtmkZztHORAkCzUPudIVSBFaS+lZHgNZmxl8gESGPswkwVUiPjSU8fgm5BsaILD66Xx0j
/lT8OQVc9adeycvoW6GAuo2zJU5lwICEygJSjIGYSzKiMYSmA1ZG0MklKhNgJEI5lXnbG7sHiYpt
SXgmTP06QEOeCrosUzf3CTEcy/K8erDRxk+A3O8q3hDoc6Fghb0B2C3+vK8e7Z/iAx8O7S82VI+Y
OSoCPwC2HtnjM4dEvrZ/ZXTBSBpEdcRpgeS5JJ4g6ylXt0W1EBIZjrPSU3pr8dG252zjZs8MBjdI
bB3FfbLZv7CifzlOMPhj75+Fwh+eaGirOMgPxrqbRoCJ4lDoBtZ9t0rVYK1q9ryAradpgOkq7IEV
E/23bYw/hykk3WAxDQis9o34adwou3k1oMgWO/NepSrNb330jIeND0s2+zLsRzV8p6y31vtJ0Xtt
0UvogpPpcb85ckr1nvBo+sfg97POJIJb+zpCSH7kpYE3tFfLu/UB/DEaP9a27U+RuSlshH/QqRo2
Erx4/S0mviXrBPSvEj0KEK/BV5xdc+0tmna9/ZEo7x4egEk1wP4BSx/zMwA76NZARREPgaXnYeki
rfsAmvzwkMyTOW7b4qtgNakhk+rwkUM78RH1UupFE6Bbp51K7T7oKMNb19a/DAYWqDyVVm2WGelH
ZRTzEkMW/6vwrhlu3lYK7FnFYw88T4BedeOdx+pfGWNRaaDmBkkwP5jWZqzWAzrA21b1Ce7mIphA
DcjMn8a7GVxq9cOvYWOlv6P2ihtqCg+NyWmY+8al1RlUQg7UYfrkECMklBA6f1NHydbfd845wNC+
B+weIo/hFXvOtuDX6n6l+M0kLR5uMQIPCWrxfkpa9CH3TzPSXEBd6cS5WAzzaiRHaPo5XqUFIvpv
OueCxqk+1RgUgx/nerNi5U+AgPHe620Ej7Tv0f5KlIfcvsnALUZk7/OUDBHe+biQBsAo1s0s13Lc
odYHqhplCZ/b08iH0F6p5Toqlq1+zOSLE92C6tq1R7U9tXBTMf7t3kLkQSSdeIs8ZWeBbpZ+u57d
2+EuWa6aFm5jA5MqMBfehKtY0ZJhmq6DZMZUAbk2WGGDddNJfqDi/Xhj50bphAW0hqHzqlR/FA6W
HHmTgRgSRyiL+V+R+S+G+u4QgNWQVIcZ96S92YAunL5ct+bF8CD5HSrcyIufHN8JwK5wXxq4p9bV
VBBf2GZBvCi7q2Ihbk4uzE6U1aOs/NgTnUDD7ZF4tdLf0vZmNV4RXj3v5Y+S6FAbT9P6msiojeAe
D1tZOxf3EvJU/etbJP06FFPvJ9Ji10FiqtJQa9+HyUUprFlbPWppRFGVq7YBVtEQi0YgA1xdaH8b
2lvN+SgfqrJ5mHKJChXKgdIR/VHpBMlaPuJIj2NCyoJSOrhEJWcHjnFR9ht6q54mVvRRwKiNPypm
cZwJ81Zb+O22Rjug3JWLzAAIQBaW/nS4dVVPZTqUUzP3nHyxSkmTsOGpLjYOxzrn4Rgcs/InuAzt
V+/6HmeAdW5MdywfaX4yiWjTXvI3Ksrv1yDZqc6miM/DyOcygrltbv16UwRbq/gdNPpeVj5vUbKT
JnvlJ9JzGlFHbCEUV/cQteZsefbxvcVzmRQw3I8BYqW6axPsRsQh7fZNIjx5xt5uQHhjEaOuU05n
NFXusXY3iWJjCz0TGu6E7zrZ/2BULLbQtSLAhtWnM1xGC2vREM4s/00LUEI6CVtlIoH+3vabUfln
AeBJvO/C/uaQM9HSTEkFc6ngQLjqwW9fgtYLOBGFCm0PNjJWF71uU45ZRCmOLwJU6pDl8nDKT0/3
ZiUyDuoIEr0Hd1w/GiLroJ0aaqCmI2E4N1gq6SUKkYhkpv+MknfZiSVu1Ze+QT3fXucdyHiyOf0V
5ic1O3VFNEuttZnfAnj9k3ZT4D/rb1b9btabafyM9R+PaifJdmq/7aKbrvaz0bDnln4qMGHtDjpn
VpmCSoENOj5KRJFrhEQ5bQuVpoICuInDtpDCpapBrW1A71Jhqe3DbE8J4ik4IA7Th22eg+QmY6HJ
wKKkzktvSnwyVbeo7y2by7lJ/qMzYUwm0Bu7ayC/OYjd6gEOstRETv7bdNW8jfe+/5X033GLM1bX
uBYynbkdLE28ViUdgI+J0ALNiNbZNxZoWfTGVRW3W/PGIZToLKfMX8jFuFAQHZ9wVnY8j10Coy99
sx0HRVYZp2WsQTLm0Q2QzP63RfEjvin2o1YKgt+zRrNTZhJCeNfTE/Kr2ripAoYeOpyCkDbbUC7y
lhNBnArSoY6+ivGr9t5t4CbSuZE3hXeM4rtd/2OdTuc2+qwtevBu7qwS+1iHe+KNp76k6ZCh2lR8
G6yE1trUCO3YX8F46pRbW26y5gtWiN7O0woiIs2XhsKoMj794CdH3Lx3jMWEEhOZi93cOio5Da+k
7HTv4q2U7cz+im1Kja5WDiON5ROpj7Y8GMV3lyyUcW3VXxOW4hXhPKtA6HIJIdqDfpy7uUUruac3
lOBLKM9lQD3yyWieWAHLZ1MH62Oja8AKjtPHEG37nJWk4e9BSDMcA4l1qliMWEbXnohAFucGkgLO
VeMh+yCW6/3ImEDZNr4A54rXkap9A0HY3GmQGMeTSfTOand0AD5VTymM9vE+FSmzjAtgSqGn24TC
lXm15Q/rXZqs5aCeYk+Z88wMlGM59zoFxD2QLus2+t+0HVJkSNmBireokcVJLrVczYZKcwMh3tjC
ucX8wCOch+ijkNNMwJ0CWhZvtk5jBoJF7A4obAbLdroqTCw3Y3yR6m/FqJdGulTQcs1Rm8kdTixX
Lw5Njd4WruBNw8ExHUGcJFsV1/gQm+QR7AewZ05eGXUkeWjm3z2212190iSs8kCRkrgkiMdq8iOm
bWIccqQIQ1JUCYyQuSjbf7VgIefNTRaKE4CDtGiNMXK8iRBiC/4N0AIklmChrGJ65jraI/Yzk64B
/mpzD0GG/HepQWSzuDh7Opr0NyvM0dcpQnPl0pd/TCbVOPjUxrp5hcW6SbeOka3LirKXzV+UrB7r
Fgy49mTTvIu9WWy9DwgUUveNp8zoF7r/wYMPInVmyMTwJl1sQnKasfj0GNFE0TzVuCi/XVgK5DaQ
UIhIekinSTo1u4FoSPUe+clc6S8BSkCUPrH5suRTxRwuoFGJx7faA42Q5cW5i6b59/172Mb7aSuh
qBIc/XNybPfZsTiO+3Hfb+bzZbBT0XiqtsNhOOSn5C15i97CK+Iv5+TdOltnA2EUofuR7hAE2Af9
mx3cJpJovOwwFwJUCxCUZQXfFTQM9BFILco8GeayhYvRUi2W8p8ndvOubRDu2tnH5OCfkDQ5FYeK
X81B32XbYjusknWw6zdCmqLnCtt9dIyOpVB6QExq2PobWaM93Vy6cRZD7cfkhIcTznNU5cJ56c2+
MrRCKRJhwyCVClAYJSKHSLTsfJenVtB17laVuoqStQOvL16nCPWgIqKsvGZVGst274A/UVYTS8NZ
KYYbTm4JuBys0UNoWY+39jxe/X/e3X4OL46SlI4Vk3LGcnyY8BSf6MXsdH4VW3Ntr/uN+DDcZH4l
x+TvwwTH/z7MsPWYQaibYl3t4MwcivhfMmauRC9Sz6UFV1Buwnorc6gXhwRweHbSnVMonyfpbNfB
csC5KLXXY5UsB62dn5Uej+1FWi08f4HwAllBDn/2c/xufkmR/qRl2OCaUNm2fp3f6St+pA/5Nl61
d+9Z81Q8nkp2EM8kPqm75pBszZ25NtfJ/z9Gcez31jY51jyVcl+mrlK7KWBDbpFDi4h+htuOrgUV
ZKsgyIA9KtBb4KRs5H9q8G4Mp2jyXaU1luRhg1IvJe/udc7MVPDZsuqlzw5VinBtJKhPBLu20tZS
BDDXXEzR1rc2+WBiX38opWahVMRYgNbDtMydgx+e5ZhLAZ9h/Iumb6thRpTSy+LR5VH4noEmlLzl
oFBpGUcZQLP1L6PkbtN9GHRv+Rgd9dG+NAk5baW9uhjdiGEuNcqnpoI1wqCjccAFZuomKej/1Yuq
PhNzO4WCvRrbj576Oo6cg1MBz8kIKQ6URJkoo6Y3vwNKqN+78aJbHzULu7jpXbkpcs4Ma2faL7+/
mdbKLExzr/f+MzD9ZFnL5rWoCuknOpI+R8ooXz1r43se85pgwEPS0PBebiiC5Uz6l4UmnuZVa+7C
HL6odMnULys5OGhIIA5CG5ABfLENmqOe7enyZjQGaI6GZ1VadfEhMQ6e4kqoCtjLsN8EgDCRSug2
Ft6aCNF1B81+mAO2AasOnSxw96pLe6Xvyf9mcbNImFNbc5IeTgUGxEj5E4wpw3VxGmOuFfXUeQsV
FOE/9WoxDUBspV/I3zkul0zN6DaWQod9RMyxmnmnxFoMiNME855FzNhUdzlZYtiaxbKOd9yaqFxY
SK1Ii3FccaLnME0oLrDcc6alDUtWWuAfnvSuau+V+AZiEuh3vo7Up4wlIKcQQiD6JvIelXkwnEcS
nQr1PewOBmhvDBN0HO+X4OtAiSMFq82IpIUoDeb0wenT+/lcpWzIl06ydMJ1BLge+6aQ5vVWuVjq
SbQCuDPFSKn31ni7FglPgAFHvV+b/ibx3DZd2+qqQEEaESJAhuNVryJQd2l3GQoqg3NLMjAtcpXm
hg2L6SOiFU2juwzeEmftZ1eJYzkqunk6fab5i+ZQYiyLcTchpAHbU7lUzls7HIKee7OS6fVIxqvW
b/7wPiD8b2LnmK8sYkuxGbArV45S+Wi8lQ0AuH4UGiam2zA8+CWKu1+tfNK9a2W8xBVGdCNgqQGh
QcLOfI7O2UD2JfDtWSB9KspHn77K+mmAH2XGVN8CDwe2I53B2iGgHtT+EcWn0LzH481OPuzgTZKP
kfGyiw+9fso8e7u5ROqikLYDgyDze7CfJqpxmOuBPgG9yMdJLr1/i6vfKPkaZLfs9gO6KdPV8Hel
tStssDnaLZOPsne0eyxsLxldZoR0k3tcHFvnWqfMk0hljH5n4wA7cQxfxvTXFNOW4GKNx8I7yRmg
3+ynZ9RbXqKG4nZb+lcViQB+938deETlvkfThGFndVb1twg4YOM60iH1jhOhmY5atvNRy6PFGNJD
05QPSvYBkfqPvvyIg0OGNJW/iPWdg1GJurOqu5pdmJk22SZp/ZkcfHcRgLP0EnWIsjgfI00AXz9q
ILmUXfze1Lu4PaXZxexufM9GIA9Z+2wSGdpDYyZlImNe3JXug5poYF8b50k/ddgNxzsHwru+z709
SEsna09ynUFdjvo3Q8vo13cKoqW4/+i0XMMWiqzIJvMficMtcnwSbNRgqO7q2p71GTMrf2+yKyPn
Uy/II3MKY/rMoCwU6Zah+9ed/PHWx99DwayR/5k++6d/GTCUW5vGBIYBNZ83PY3KT2x/OTay4adY
2jTNb9q9Tc2rQdpfplz4slB61EAGPx20E7SLUe1DZurhW8BIU/uUsoWt3oPolpXXQF852XcX3lUH
MfiMrD0/OvZVbZcSsvn2hyNaIu2P1H/rDtlr/s5NEtVaxSjD6D4kEuIeIeOpRoP7rFag54e5ye19
hCQxr5ZmEKjZmDbjwgaFhqgSHSNpN4J0HledsSLKhP2yHFc12PDQxUqFnwwRmpLo9y57e6l5iwrS
ACxuqmsxhFzTHKdnx6CuEN1Llstcg4aGzgokHHvJP+RFavBP8oyvHG8WBsL2rOabLwPbSqIZvKV4
3tNbR7IayRuuVtiqiokj/wzTg3IWMpl9IktNkpi/BnkWU89hkdmLv/D5J8igfOr9bMNBZ9LdBNTT
ixkjc0WcGGWM14ploizRE8VlUZOJn3MH8ojsaqVbl4sQ1hr1DHz5bBGhzpks+nJRYYkB8xlcOnUh
IH9ASkD3GGIw5EZxH/ojnEuk9Yje9PgYaVJ+oRdezJA9R+/+Pwt5elIqSS+ElAcNJgvt9Qcjfb4i
dHMiUbrkAKLumBvwahYt1t/0n/MlvdTb+ENrR3qNP+NPgsvGTwVC50P7DPff1ierwqefDYGSu1zN
uAQuiksLESJG41ssbBotwhSUGeyE79mf+SeTWJqJP95NfaiP6ikcn4o73QhvrwLv0G/jWf0JhOcC
PgxPOohcGb+PP9Ir+OW8m47yVfvMzt0GJb59cRPcAmEjrCGXk14sV3igCzy4BvnCARgjhjoqAGTh
lC40pYX2lhAbYc0At5G+c3SM1Hl6mWBzCGIN1mPHfiVcn+Idit5oeQvnN39X4/0tnBZpKCfn9otx
6I3G/BnBaSDm/lpgnP2dkEMSsyHgFoCx8TiaD0yX+A6+sRjNbSnUhIENtrooPULweBfrkxbKs8YI
fUIif3qiSSHcFd7pjVKn2OcOxXyCEV6/mPMIx19hFOCd0/fgVGGyILxjofu65buGhwasE2yTpyfI
NjAWyOQLOXzzYZ6tC2cyS4Av/1U9iWxPATB54zfAMszNWRZiyPXibUEn6sI1U3v2L4J8/mf0ITz/
xlf5KQrYF9YiWLdj2UFTEbEeNtuzf+/fHdTbSxT8gazxsQAz/+0gupna04Im8Gk80Xc51VBbnvzL
/NPCcXl8x1HKFXYGSINns56PYdyp7u7g1Z7A/hiS2A//Fb5YP3zRRa//vthSTBTmEETYWTR62WU5
pRK7jL+gTgXA8gTXRBdWf5B6UP0xlSeZ4ovdPr7XL/DW1xan3vqNURluz9ihfIrhw6f8jkI87sna
vr/Ul4K9u6uu6OG/6y/+HYL1zWm4jkf9HYBUfxxuOIohB4a3VXObMNvQcU6MHvFOfCZjHX4qd+4w
9WjzJPmpMO1IBQghIq8CLQhbGdgZu9VgEvDTyXQgBGyhpPfEJ/j7mbFby/2cPgN+VzqoQ2S8wEjw
+5NIw/PjVT3hgKNyB7pFWBBAFpTvJgMA0MEcPrTH+PTxwsENxVmmw7pCKqVYG9XK7olFrhO5urOs
Ybz1Lr8bMAzLperPLaArWEdil4kCZnPzGWTjlAo4UJ/l4A3puohHTAdtSR4swQjK5wVgbm8hK+4Y
LeTctchZdQKXcNDC+6qmuccLKsIzPKoXTP1IEop6HRhLb1xGxpKBVZS6g712c3thqYsM8QHy82rO
4JFzo6oXKh0uMRSYN+ayaw4dJAXf7dUVTfwYhpHv2tlScejUk4zvHePSlTetfPPg8KlvWnELUSD1
D3Fz0WNGXifDOQxYqffXEhc9JEBQqncOsn0dpf1gnzLrXRvPmBP6H2a0lZR9D3IItN+01sENx9te
2YbKKmTWVi8BP+CGyO/hNK8BGXyHNOB+feLqF+kLqaPzrcGj+lfhkGOt2098qvBAYLmRCjO8ZaDL
HifdJ9Hn7MCxiOODZ1ojGIbeBBOLnnTZpZvcR8tcX6S5S/NM4rlU8wzwTSS8lnAiJkQrF0GaYmg9
LqJ8AfKl5ZCRsUFEdX5RAkhnlrIGTcOywVJDpEvMjukx0iz7FKCcT7Yqxtjse560+O/0xFPsyFlB
jFYfClM24QlsnoXFC6kELl7Cl9o/qOfkzqR8bwo2JUQc5+IfGry//9iTcKrgBG+gRiE9g0fnzoQL
JLBrNlA+hnd3YT8NZpzvWvCEAE6/Q+XB+u/Pu8Q6otEiHKo3DdHAOgKxv3A1xAOE18DtYAND6onj
Et7SVTQvYfzc2fx/F6xdlAvtyb3yOR2D3+nNOIR7issDHefkg7YHRRNdo+K3By3SrMxpWbfPyHn3
m2dCF1MpgLCY/zorYjf+c/RgZvG/RkJxZrz20ydJvaG/NO9dKR5GcZIV8AdMu70ri3vEtwz1QkDi
7dJW3aTBfVbMgzvHRYfOoPeBriXpSrvW0DFsXM1myrUwhIfdsmXNjytFXzPZGulw6Btd2Y3RzmtO
OnwUVLGGVYlqqL6J+3Wq7siaInXJD8fBtqBOA/UMtyL8CeAg9Ie8oJewLVGSoucz0oxZVhPDjXWh
ryn/4mIlk14jRaWt1HxVweH0TmwfuzjWX5FyBhVi2JuaATP2Y/JaZc0rAi6TIPsFYTxb9vSMUO9K
12K6Xy2HyC1QhlTxY115OnfVZSA+aqsw2bQI6AiLW9w9XH9YpqUroY8QLwiyGt1Quu/BMkBsMt6Y
CBooG0ovixk66A4g6ymdemBChyF1LfAHdso4tiRvi6KTpKvV0oxah2mRBplTz9Z1S4IKjMCo/blJ
b0mp3hzzW9NeuUxu4qDwuVJhf3WrSTolDoupuvHAmmRfZ3cqtzQ8JATXXroH9nNUtwkLIWYThD5n
eu7P1UpbWlIN/sVmjh2p+US1Jh3oqLIE847ZkFT8FIr1M8WUU740Afnogm7uKJx/Xua7w9iiHi6P
1TJ2woee6NU5iD3zpzXY+qYlksu6O+pyiQtXL6OyVvbxxg5t6TzFOHE3hybb+tGS7Kz+ln/ItACq
qA/KmifYVlXYzNoLzVlI6sYED/YBmZZDhe1uQnGmYQG2lzYsyKuTvyfXqqOFGi0VD6wkwYQX5XAi
TSRkMEngHOq0NZ5t0ZNjqOO8UdzKdhVl2UxgI1zTWxNziPRAvghsZN5k8ISPGCCZAjJw1oHc81jZ
c6eajyhMo+tDFU0GwFHMgcx72X+W3RI64ECgozOnI92DzhMIQpWzECziJ0mKT17CK6MsQlcE5ZrP
qMCTEfbdcGUlxlCcD5UiTMmYtZCYhG+FLZiMzPuMO/1w/uvoG8oATi08Zq6MMjiSgE09+gP/iOS/
4UW5rvcUYzSmFQHn8p4q5RagwMnHYCxZAHIx/i2EpjyDrW354X+NqBoIJ/VZhewGzsH4oO4J/4yz
wBHQZ46/VJz0gCXxherAONPfADiBBZtQWuEnAAj9em8Kptwyhqv4dyY/Ip1FN598orqpv8FPeRy/
yDo/ALkkGDTzM+av/NFCEZtuTNO/Dfy4gVmqCFkAnIZ4ZN+gTKEhqD0he95LINfpasDSsDy0n2S2
yyf0AKCu8KAhlUOPgQLU/UjE1/RT8d6Sdu2kLnvBAzk4ur21oJ+gOatY3kqw5pD35JzPOGtXXX6S
85+q2QIZA8PVe1dQb22zD+pNnax1RI00UKOHONqk8bXOzw6+Zf3dpNEb5sfM2wbFDdnXbnAj/SJZ
X2X1BMgyLYJwoaDtgUIeDt7g0ZQN96+h1qgvRklU2JXI90fqj623s0R5edm5t4+jsjX8rza49R8+
7qXTHkQkmEY8i6Kf8mK41r/gB/wZTU06GeK299WspmVWsHKWHPMwsJngOjwaBMgoA1B4BeWAYJ6y
ABfkIyQyAkfkbYVbq4xxMXqeozhnufOmMMxKX+K8UjccRwQfqmlcCtlbLGYOI+wBsztHOucuu7C7
42jHYcL/v8fdMnoyf+fYUn8iYSHW3Sdok3lIKcKyY6qLBjiS3j4z4JlCIPkw9iNQMI1RyJwAqKJi
B3KHGQH4WXYkCLB8rzI16JYkZKx3YOVYmiZUxB5DkDnVd8jhHq2kDCoS2bGE5DLd7AHDTdh95qEu
3aFZgh7Q4BmrK6PeEJqJv+SFBg28CR/Dm07SW8r/elwxnQ9ZO4aw8GYydpzRvwaUeb6Vu41ibG1o
+84uD1e9ty67N0tfMdAjU+RdC1QvI5CyomqlsJMxyWHgwyD6m3yYkjRE68xb6lhAA8tF5u/Xesdv
kieu0o7hvs8DfC7GeUoH/mBiGc586QosIUfo5l9DLxlFbNpDqCRaCwvDcPRufsHccN4PgFQC9vqW
l7Nplf46n6rkEgyVN/OkIiZ63aMfj3QiC+4fHfgQg4JTBJcCV0rm1AxmEUmj0mAmL8psLk/7bN3g
o0OJCElbxsFAlq5cl8E3uK1AGk/Tm/SuvNnXKPlXx09nvCgDVXD7YDzudcCid3FAHdYc6+4xJQc9
OvvehxftKmNlSmun/wGPoyo7D1TZdAnRtYIAjeOTsfJpMqOLCLlxm9p7Gh30SXB6NYoF3l+kAURA
2iacOcRbMj0aFhmLgaofLxvwaAj76OgCjB8mAifhPPkpfoYf5Zad24vDPA0NYmJaLpZg/QGjWUcP
x5lp3xlckd8AHQWiG0UZSeIN4BEFg/aECU7kp/ULjReDGEa9IHzZIOi3nSlYaGYrFnUmZytnkPYp
n5QIiPLCggL+z0b1D9GDaMEXNQ8JH32LB8gL/SFdaIkJfDewxmUJ8h6nXZATd1ouzZO1rut0AmfO
hUMLOvcxxXlQWhrM0ma8KYl1KiDdwYmGNPUXbz5A2yMUHtFa/CqF5dPWPLNvnSN7xaM5of/AQXnj
Q/DG7woiKt4PtWQlaji4GUgNcNzGPKcFHHt4Pf2M3/MXVTPVcLgzP+qLFYKCBCL+TmnNra4wveav
4WmApOHMeuF1SUoBFYzylpS6A4WnvlPzDtj+SRc2sQmBEJDGkyIxZYffuRigdkm5KrK1B6kfgFm0
rqCsoubGZsBfGxZn8ZGhpFFSKC1H7Vwj15l/yul+QmHQ2cXyrscelfYQRa08/x9NZ7acqBaF4Sei
Cpm5FUQcE8eY3FDGGBBlnnn68+10nYqd06c7naiw917rnxblQQNvzkUhPqwWkxB599iqaDnEz5Lm
lAJAMKkPWmj9hHfjB/jA+qHPbj6HT+On37NXyUSiE0NDXiK6ddQu9Hs/XHLYi3ZwKT04RdAudkhG
Kf6jmRq5doP0k9nVRuJaiYs4Norm7eg1ypz/nVQLu/KrEY2sa5Ob9RA3WEvQCEoMyJRsATJoSytw
ZC1atspMzRZtOa/pWSl/sbAwXV5U0ZMWxTI3tIp+aPRiHtJSiRem/ZYGmxoyiyy8gU1umUsbo3Bs
7DDRfAzmver2gddFC1V2UaZNaKVDR8rdkdhtIWP29MhFbaP8tgwnCFAauMWI+oRx9f4T6wraPiRa
IBEzof6vHKtlPc4YD02tpEy8+EXH6lM9TVS/1hboYXA5qDAottcWM5XUnxrPwMwaZyXensRLwAGj
FW0v8nMcAJSPxi/zsmV5AXPAkSxh9S85Zf1m3NCi2oU/eYDoij/smU43+lQfzAnnuabo/BCUnpk7
J0Y56h8KCewnMbOQAwYNKqphiloGqNZOexCSvF3BrXA07sbVuDd34Boe4JyYnCneqevS6esGFkRc
rxh+iHMd5Q7tbHuIae+ZGo46Dcy+QZwzJUxFvjf7bovKX4G9Qr2OMKtzqYcKAk11MTyqiJz0MgHS
nLg67Ba1EcFJxDcMvoUJ33QYBsMJPZE8mfud6Ay+O9HnCA2plj6ZTYj0NgRXIXMBrxgdxtkOpibh
M6TuV4vm5fcMpVJ36nMtU6RwbJQL/PnMi1COhb2Na9LAkXwsVQZbmL6NVJ3pX4z3eC4NToHfBMm3
tu+7lWxtY+4g+03vPjKSHfJjN7yN5SWK10Zyj6K9ZL0981vRfynpjxmd0uyYED1NJhfJqmBNk5Ma
/LSPlZYutcdO5yX23mudYHtmeURzuqAnnFy2kIUnqWo3IfpSFFPIy9XXxmo/23yZMf7D9tR8CVcB
0KNiRmXzfDpy77exJ79WFSpbbRWTCJov4m7OvWSTC8ZUy8ArSCaQuT8Wk2JZIrHsF33lvsi216GA
53Sjj2FJOT2q/NWyaf08XUSZuF1TJt/0c0w8hDHmOHUw85LZTJlGOtnru4tXajG3Wj9CKC4K/3eU
bJHGfTnPA3dgMjlZJoRFZ6xDl+MGr04AZElLxlnAjyMknKQaEteJQXnOmFce4R/8G7bM9ieaIR4L
dlBKJLA+Oh0aGbqS9JvdCp5DpDEg6IZhYa8vp4h5IPK4vSRSGV8OF9vk3p31CLOQAQ3eBAvJQK89
14KZjfyGlnx0hBQeGXU0ezyA2uEmpjIzNBPUH4zhFjIi18NhM3xpocO4+xMQlon/HJ0XcyEqp/wG
6GIP5XVyajHVXUefweKPXU6nHg0H97U9RUuGu6MgwI42pHUCUkRotzqn7KYD8htgGfZQdk/y+Gkz
CWsVlM50Qq8no+SZpYzkkKcKQl+Tjn324uRJfTX12ub45CBKl7U0L6WFpLoTMnsV3+SvGGOkzaPQ
j5kE3yy6xrOYDoYV/+/3r5hh9uy6fsU00dQ1S5RnnlnNO4UAmJWhzie1g5RZpXtsHZWOAO7btUn1
kL06dXpSo3QnIpqs/Pus+D0/LRavJiValaD+2OFV8jnTp23h9g0MGMw/rhiHEpv4dKv0hlPutW+C
SPzm2OTkAymFXQE9hmt5YcgMORvIm6GRnKBvpSh06NlIXiIGqdk+OKnO1CcFMl/MTWxxVCot1XmA
BBoFGPyUwwZIHZ9gHqxm/D7FwE521rXqXWjfHg/gzwseBO/aWUGyBjuMGL10VLK8Hu7I8pJcxXaQ
8QdgleOsw6iCuQdriz0vQSpClheAyiwiFxKNBg6AcRGZfmShON2Pym+unCvm8lWXqF7K2XsFDGms
+KtJ6aukb9TLotnX0maQfcw3MmYnsrHpu34k2o18rmVz1faLbj9Wm9L2HxDlCmYY1HVuQaiENONw
q2s/Zjay7NKRvYgQbNzQQgki1hXvlEKVj2xOn2LlyjGnJD5Uv6LOAyoSxDKpy3GFWFyD8soc7ugn
ZgTWHvJzgjgUh16aLXsQJgmnVTmIXbqhBrsFZyCSIc4TGiKEPQzxKFAQOIjauNXx5HC3h3TEg9PS
OkGB/o10ZAtP4ERyh+YXncpk4kqwRRe8FdwP7OmivSunL7zLFPdYmjgDEORjQ6Ke/5UO+o25cPwv
zRk3T3Im56pmpLXgYVIGfbZo+H64I+SN1x/UNX4GDiyMJOVBvvNOEFsEq8e7on5QCDeUkqRJ0ITC
2XHdDzAVEIFQFmAXbEzPJzf/tDhxJNLv8L4KDvEklGHgtCemNsNKMTEX9II5Xfz7VHyLO4qZgTf8
BC9C6Y3vjaBwKu7eyQ8mBKMY3DzcpW/meX8wNOstuvAEODX5rH8Pdy7UcK8P1S7L5xhmuBFx5XFT
Fsvowlls8JRXHdyEvWr21rV9C84504oglAld+1Du8qk8NDtO2+GeM2F18s2TosG0QelrZzg1Oy5m
9xWc5bv+Pfnm9YoyVJAyICAsL150/41TmqXH+0QtSxIGtezO/BYYNYxOV0wFB4X65u/lUshu1A9q
B+ASOkrKB948Nm3YUMGNnlisCdxOsWzfW4azcuZLl2yrXoDHx4t6Y7fm9C/p3A71BcfWhBeB1RAF
2u/jVz0EDA9Fky5sX7gnHGtDGi1L+0IiLm4pMYmWtm+arsNztBBfh0qLSZUiB4fsXCbw6G/cSRxb
TAsQCbzs7vpNusE6IIDYTFZsMWLwPHU5wHf5B3QZn5SvdBvpt6iCt+23oKEYLsxaoHcSNijIuuIL
Fo8Cj5HWyU5gXYw4uvOOsTctmRQI81Mf48/yaF6KazBgbDNQxx+NM1ep4wb7KnZirjXd8D4/xvy5
Sf4S3z25Q5QzuBqQi//SjrF2/0CC/AMoErSNUvqDfl/e0FLwEEOk9fXrk31OwgdKLBAmD8yh6Qwi
hRKbwjGWNma1MIfVK3y3Jm/AoAiVU+NNf3wO0j5U0erCHaVXlZiQP5CAE4vjShXG3X0CW567tJTY
gGxCYlKnaJ0q4ISE4ECFOUvAlJKZwtyLwTFIwFDR/RI3a9pOVs+bEAswnReTrZZqvNQxXxbua5jp
1rZhLhtIDco7xhpiTNJXUj+r6nmteUG/LWj91HSr0LOnn0GxCEvXyjfV+F4/D/SI/Ih03LSa94KC
qZdqMJMpcanbAdoZRAaaC4JDXiFJuzw3expd0b0mqkMvhAJZhl3HhZlzntDWz/t8/pAWZjZLdEcF
B4V4p90c3CeBZQxTZqgSIwons3Qy40BPmJ6G3fUBGoIADluJE7TOo2a2j+BbitoFGU2xsMeQM64g
vvicsv16seUpzQZ7QIEU0/KQP0kl9NcMsbKUzVTiDg0fYSE6NwsXaOiCIEIjXdBT8FZI59c3bRrG
ZAMfPEEGoZAuRG/KZ/DT4d2Ywvs0TA2B+oTYxO0AfLDVyJwlU4jMDqLRaTk4nmtYNK+vVjo/t6G4
dqi6xHk6QYxAt+WADgiyhw0BN7gwLxxBXvk+3Boyw4twKsQrfjNBa4pwPp/lIMEQTURTa3NeLw9a
8Y4QVdL4EOoT/lTSczg4JybjNGB4Em+aJHgaukpc6exZFDWoFuBmyRXZ0nea+8eds30vaNqNeHnw
03+tKF9AuYgomQeVQXIHn37cWbblXy98hPYd9+nHYzN+VMxB12bMqCcJEOBXCM4gHGn5xZ5eQYmK
6gJam+28+Hq9dSf1g3eJJpv1BY0E/I1YQ7e5doI95lUDkeBhZ03S9LBFaJ/Ke73UN8ZbbfHyeLOm
8q1FdXyWTtLdvlafMmjQp3SOPqS7EO+h6D8kl4aqjleJ/OhdF9BESIgvvNs3Ajz4Pt53gRqCySN2
gIg/IpngyhOZBNVK2iQGOoh5ngWMp+AQplzv2naTmv6FO9FFQYK+xPiBHAQgmDB3RkJ25PC2AEmZ
9OxkTpHVb6PxdkDXYuQajViwAGs92ZSMYSO5qZu+QDLII2H8WuCgy/hJhTSAJ5ZOHPH6oQ8Hbmve
PRc6UuhJGg89BwsDIAfc8aXPayICiEkxxQth98KuDzUpd+hSBCrA18C9cws/vhD92DACudOgZu5B
IjyNFAyCQ3MPpoowVKTxxlwl0uPpJhzmBuYNFpxvvhwAqhJ5cuvkgfiNqTqiVkfgSO1lOQWJbpON
8vJ1ewGHV4RebMwAAdD0c4zWh/ZJBYgM0nk1AsPHg5qQejCswBoMzBPaustXHdNm6lmDMqqf5dS+
Ost1jpOEQ5UmF8cBQUcMHsdgyg8HxIDSofqk7eeHBD2VGy30lC/mRVa64EIw/VuiGpuaMHvvD8pU
i93GVcCN0VRdJAAIgpalZYhP0fKlCkp+k5NsQuSTAVXnNaGX2r6hzEuACVYSjmA2HvqG0NNk33ot
63ITM+yWdEaGQlCbApbgGerAzj0IdZh1mmTeH2FjBcNb62v5JN9ftNVMrxHiDc4uceBjtEWyQV0x
EcFwtFFWJOq9gXBr0sLiRYNGGXM3AfvZVnqsDWvb55uGQMXf57iI07cXxjx5bg2+MfiUeC1dF2Ar
buMLTRXfy0acjKkdOJfAxhAx5UwbZrT+benSe+XKFI8krRoVHxVB9Zu9pjmB+KE7koDHOBbdI/Wd
GpG2TTIXMdAjQ04lL6EQZV4s/w5HZIUrYqExdHbcBPIyDvdx6YdMa8MQzwgpLK0BGKkvx8uRFgw/
qVNhxR+mtOAhN08ws0zxbahYw2RWkhPHKBnADUZ0IRClCuWvYAmCGR57lZDeN3gcylLAgQEHycTl
nVIp6a15wpTXaDZ0Li+tVqZJOpORFitugrKaEbCjw/tglF5q+kUiOBXKaO4lateQWCje96vWT2Uo
U6AYrBy0JajTni5KgYhAEIAoFhOESO+A+4NLxTdA15hsC7B0FeUlhRr6CopWitvsORfob+6a7Iiy
C80bwAkTl4HMA34gFPdA0ojkjga4Fm1d71AiAOvQ7FgMwrDcST1jKFpP2ivjXFoQro/QcuNmaT39
lB3QpnsJtrktphHhVW+jmUliFZwjxkjSHMirYNyz5ZBRwJVO0rlFTjirldvquQSc4mLTgIdkT3BK
T+Yh6X14NyK3V4QuBDqZdgiAUJQzrC7WDTOE6ezJRbYdSxyFrspzrR0bqQp7Ca+HJcc7Rwgh+Ryk
wz9nkHm8YRYxFJwTLbWya94kbhTV4VF17gMMUARcBpOlRaaegGBmDe459jhOLRFNwIUBHKSrYJ0r
Z8Bx3HRXzN7F2b6FtMYKV4zgRrd8z/YUfA2vpuNmQKMt2qTq76XTrPQvmlCeILivW5UeQ0gZETw4
3EkPqsQGhcaU2E8b+onoIvQ7Nu1NdVXO/TH/HNMpLZnB7kruxLANgIyx63JOQE1RVDNwFJ0QGxpU
GHWuY5CpRE37qQfCJC5fgSYTSkO6V0ZopMhshPCGjQuPOVcMAK3Gv09KUDQDFBU3LX+YzprKA63l
OqT1DMqRz9SUJsUlquLEA1bV4KG47InXEk9JTiDjhUqnIqqrdZQKEG/Ks2noDD6aEzJO+oyQe5ki
S+jYTOIMGTFL+t3TjRk+QTG+4tiGKQY/shBO/pU7CGHCOzoYWGlKDI3PnIMUEUA/HFfifKfPoCCi
VYGT5qtJ3wIjQi+O0kXFjbenesi/yY953qkBKm2qAmKhOQ0Fk6udwSe5gtTMyI5GsqMqr5H97rUs
cYuS+4txFlEDyjLgBVxCoGkFNsjboHpN76fj2m7fB7QUuRea3NxuVXtIFVqwPMLtGRZWbtCjswDE
cmn2hA2E7M4pvpn5WPlAkFE9s00ffILjTYRqQrLABZfY7vDHLkrJYycNBohER86dGB0hrhp7mnGM
k7SG9wIY5camWGAHYXobGxQdNkHNBkfRDHCVPwEJizE7R+KGwq9PCgmbJfkFdNAeSy6giP1i79R2
JGDQWEOFKsNUFoolziaeDOku7Exs3jRPICjs04AoFsQZ64Vv/f46creIwA526/YCZhvAj98aniHm
hR5hA/uZg8EqZUSJ6vDnbSnw1Orp12TRWgy5nbO2n2AqCRuSy95ex0DhgCJzmQ2CKv7vfuTQqOvl
yCikAYXKXCawk3lDDMECD2bgrzzX1VlaLJRgzedQ8yLEPf4oewyXb9j4Y1+NTq3k1R3mkK1pnrLO
ZcI8RO5AzhVWsM7VQ/TGswYVSzqrceE8QM/Rs/sxCe6I9Mn3zdcZZoke7+826Jdaen2cIoWJBVbc
bR5VgBO9lchACWHLtKwTlJjaMawqfdqLp/jrtMVX9tRVIKNMThxLyRlWKhfD7O9v/z4NvQ62OjD/
tim/U2pPA4XWmF8CtHt4DCiZ1OUw8YXblAiOx3tNUHpCZYsPm2gWY2OatRuFsmfIjKYtEQBEEJ8m
oq58Z1hJjF2zuhcKqLVuUUP3oSq9J3Iag3I8hlWg28VKqzvCxFubjGate3B8PMx5g0ddyw7gx0+C
TauNzTWG9k90GVbnVJr7qr4Z0lYhYrYfYlxptqMHxPPU6LSrXdpdMhKeAQ0eG541sp4OP9nAgn1R
AI6l6qTar0LA+OC26QbXUKxyjj03Na2pHOPUjNC0pLuHvqOJjfSz/TxF8b4lMbPaFRrkx+stepBp
YX9Zw0mdgCiN63ByGZ4mHPnVAA3o7kaCNkfsCWQfzYOFDMcaotbHdluRRQNHo8t7nVakHj+s7J6z
SaZC2N8Zn9F4ll+3ulxOIA/16uNhbl9Mk8oOD12alsEiSz6614JiNbTPOpxKH19yDulH8lmX9L52
iFI7cUebcgif70jqxF1RNgXloQ5k93yLezpJDZhUuhsvUB6SOJL0+1UwxmSbmcDyD4L0WbVBgr8b
E8+E9wCopxrJ7wSLMWSFtpMlj8KiUBB4fj8k1AxCtUmBZKiouY1oroFNpiWGvO9+YBI546btAg6m
hbVGKRdNGPAQcSoN35jyRbqHndSzoiJz8UmYylHvvwt8o02HUP7xYUR0iTppVYBWj+/neMnxa+kP
MPk+gdzn7VU7jjwyGONd1S1rrnNHAVxJi1Ct8N8S/KORTVF3mEKJ22NDThsEEPQQE42qIfZfIdk4
ijktkEMYy4DB2GNLpBQbiPIi512mcyM0ZuSkFL9/UNz3ObMxOKMbpAh5clLXlnKxcE4W2XdZkGBF
b2OFTCCxGINGJwWwZj2W6sPFhyJL98JaV8Ve1g6U+A8C9oeV3q8oLft8oZq7kKMKy3oV0ge1vzm1
2BMdaofb/GFyygOR1tiqilUbrZ7AdaVJEgwCCXAlkx7eIrVoXI0FtRlLsXidVWnTAI9VVenEym8m
7yhURyRvNV7lmtuuxOfZDyrb4jLEIhv0b1q6feKoLLH2NgQgjX6rsb/YoFd579cg6klqOwXdZJp/
dk9yBM27YR7sV+KrJsQ8tr5RJqq3ZlxtsEzRWgSc+amZzkqT6Oyo8MhakCLAnHBkhUvvjwmnaYqt
XmIkjxm7ZjSHMM1pM19i84m4EcZLIsq2SbMKhk/ML09Y1Gi0ZqRgH1Hokvqnw1NDs0Toj5OY2JGY
d0/RNi1iirLOcbglCwmz80TtfIlGUjtZD43ra7ZfhWwTkJmULwLNY7hXHdIbm4tNGgLMVSShH57W
AVThPKWU/XwKLEC61sTP1ODwHs7VWjyZhaJiGJzqjE02ZreAUP3atTT40zd48z6Bz3Lx0ExmgsUE
UUVMSk4/mgYawXfjR0fkz6hQc963YNSmVz3OGWzdj7YotTniNEOaG5mXf6fPXa7NB6ZUrktjN/Al
xDHVXqBscSDtecuyCdmR6N16Apai93lItlt8jl67hRwuUSpEDanCKX0zY5Hhs1DrGPHtpVwVdoFw
CV0cpA48W6B+xA0KVSqZVkTSpGDqJJEq+4SfC6qfDpSoCuWD5tOiA1zG6sJ8zfH4aYfqAZ296ust
oNWgEbE1Bxl4DY7OHWOlnxVfTYKA/mBY42Nvvg46nYjIbsHKQ5zhOakZX4buNecPKJliLHRWuRno
zok9Yv+RAE2aYMGzk6WlTkAoJUUFnHStNPqfd6MHhUpVv0KTqxPyED5ugAItPixp2FfB73Oh096b
wSzrVhr+EN36AKmI9JdL2AwWdOua66scVfUpRL3t57Psklyks3RuPqNv7Z9IyvgBlAA2Afii8OOz
WLKYW1joJyRvwPDFKT00aPnyQ34odgTb7ZiesUE7te34KN+Lff7OaIs1IfHoxSZEawvZv7wZ+Ch2
2S7hF30ycLr4XvGB7/uN/ef7+YWs7iv5wsHwbX7YH8NJPmE23HJVV+I7iH8PUowTIts9+S7/fBnx
IdxFh4QoWHLF9/bW3Jfff1RC/Y1R497i/ui/x+8CZwWZ0nwIwwRU94b2TcKtMrqgCjaDDRiT+fdA
KSy092Av8Lf8OUnEfwxqXK8KZfWqxSP9e+RkkJInTcQZ/tc3yu0/GDzBkKKTUmX63VxE9vdE9IkZ
5g3adnBvFiglPMC1RnQsJxydCCQEuTrRhQoTewheCQKUQHxi9iDCGUQfgqZVRysEktuKaC0e9CfQ
qbRK3XzE6RJNtTudKuegoGjeqg0A6Qa/x4qWeGkyiZV54utwxVHOdPHX++sdMeg7wX7v0lu4D8iY
k3/tmw2aL90MhJHxj/XbYcYZrvGnfO0B1Zv9eOz2PWSI9CGfpA8sK3xA1nw3d/ggaHOYFvSjvELO
ax68QjQLnK1AQzwm8CaudR2+hi9CHG7/P9t/IBCMAA8jWv57lMUyxJ7tq8xUaubdnCx13/RMkrpq
crZK4tuYDoPSQHzEjq9OVznogz49A8AxsctgWi1aED5E2D6yslXLJRjdADuT+DDIIxOIFw90ixKN
4ige1N90cMbyuc8EBffXy9EHGtOSYfLQnzisX6lXvg2bGv8SUcirjluzfM/5yPZiUCdz2/fiQ8wn
eB3DvXhnn+mT0pgWG6Gi/HDotA1KhYcAA3gAMfDA8PLvgZMPPqmQaUI/wy88crhcWBUfGINO5gdU
1w6XzKF9a9+EADP+7OGA+mP73u3hqHbtARqLVSMuC1QKq0kVBihu/uzOIsCW1LIkRAJ++a19ap/g
tjwQCsNZ0S6K0sHCeTJF2yboJ0IwgY+B5w7/blmgk3/XCYgD6ITdigdcjcqJ8/eg2/z3VBn1Q0Cd
eKrV7t+TJQ7nvdq3x2KvnBmzc5YuA9SyeUl0RhTAHFupLxfdvD++uN3iT3Hjodb9jX8MpLvRj3QT
47e4Q9muQd2G3+EXWpPEl1/1NrmZgD86Gf6xjMqBc6Sadcj6Xjy12shJSUBfJM8i2prJZ4dCVko+
E9nGBKpcJi/iiIFnlRbavQ0d7apdjWtwji/xpfsiruhWbY1r/aNdQQcEQBBOIYV40OYS7wMPhUYG
jogH2KkcFWst+0vqtObIwGjkejTRlANCeEsz34MBPRwqrAZKBxlr5erofyNBLmWpcC2H6QzIBPlR
F0Ec6LYvoUS2ERVCCX6M1umhHCfdIZzssNHY1sbW1yZnIykYpgvkBgaXYGkUJAFOFhDKaC1Z2txM
17a8aqVF3yxqkwZ8UVbLQfPMg7luu9XYrWgR9TdjJx2CXXGuzq9jemQWOJep2JNLyp0ms2/HFoX8
PZrwvgNzlvMCJIwps4qnsTztGX0drL7WLUbJfRHhYVAieCG51mtxEaOffGQOSCRtUVJhDxqH7cR+
k8b3TnoPr0AmYESoSehYgf3AkIgDAzoENwQrxBmgcMYyLRgOCIp94FfJztg+vU7zJvUcWRaaLIAw
ymtqK5rGRuY1LsiFxPNkQYIaeunFxdskxNC9borVSNJ1tAbOY69/0fNhekVHz1ITbsHwq8UNY3yG
JyYD7LO8d8R4HWkfvDMB/EDM9xJygUOo4zCyV8zH4ZCrtil7qsosBbH2gUmP0dHamW/6m7UxNs0y
WiPY5gG4Wps+yLvK0MEMKZUADlA7B+QyERUCQkX+nyL2IfTIgGuAE3x0YgqUl6vrMNrwSLQj8a2p
4paEuP7dYbzP3GEjU13QaDEG0ZoaGC5JvkdtoK50hG7wdIabvMjynOFjiTsCdPWP7Mv+YIUeWmSp
7VE7R58SOnvpVlzt2/Cr38bLJCNJCdKrvYTXx/V51W/inJBu9oXQMKA0DTCtfm92pk0+4iKvF6q2
RmH+xL7ZrItmvSnLzXOyiaTNpNgM4SYkreZFe0XaIbA+te3fAHYOMpOoRU40QC7IYtSQmI6/nhwu
3UlUARW7W4NpUDuL7SP+QQ69brb8G7ABDN/ck7S8vzI8QZsoHrl2Xvc8BAZcGejICD69QDL/RBW+
seN1ZSAUW2mT5cRcKI9FEftdDkR7q34nN4Dy4Rekhn2GHcf4tX5fP+nP69M4d3uNUw+y+atDuBeZ
c4tI13z+TPzstYAd6dQlriTMaDj9E3OVP9eNvJHljSVvmnw7qo5WE+KYMZ0EQYgJJZ83tvsEgSEb
D702NCvySM9sZgiD4hCgdFaBrffEWAxrEnVn/GIWrZieLqaeimOOmYQMM2TyCMec6sEEMx9HFFvE
PzN+SAwNGC1xIgNKo6eiwg1pTggyxtLEpPPI569QqAyYSXHzYDlk7hU3HJUn4wYBZB8OW1qHOh+E
kwkyYPaMfgIgQ4NCwjMIO0A8tyrQJypmbtV/UkGQgPbndRuga/5KEYQSIOXtT5uQl/+HuUIZ4SHR
0ajR34jYagdNV4hyHQUtgjZimx+02WP1AejQ0pF0n0b7yXPgYwI6hhXOfEdWwTaDzTK0Z5BdCmmx
ioe6RMxyFDNrxAwS6GxKCMYCUUTknrArixKiJu60ZnxPzoeYmKQs0bESYNeH8zqcI5psiRNG6RvM
EuYRDShygPLHJ0fEc6mMC3ABBXFwPcdaobNNV5o72BbJzbiWmNgeVp6kVfOyXSUt7U++Kaq1bS9t
Y0FScCotunKVMMxd28j1Vk9PQ5mtcr6xXpcQRsBwuqs9Z2DtOSYvMuwUCJOZ0uLAwr0lTIZ55org
d2oIEl+kaQL3ByaEVTgUACw4/WP6duSiUlCyglC5lLCn1V8pPlnXP+VnfNEQw9SHf/6N9iiWk3Sx
L+bFvmXX5Dq5jJf+0l6UnX4Y35h4RClVgd6QKsv5BnpROERbDg+HioaVSl8FXUB1R6WnMC4OQZAl
eikuaoxo/U/AggoW9SsQG2RCoE1hYgawFkxkyHyhHRwmrTr/nzE1HQXy2RPb8Ef41X9gu/ow9+FJ
eZffJ6/RU0g+Npz+IzuJyqg56ZQZFBp/9VBJgUGYlnhB2trW1i3A2sUij6xapJbfPBeK7NcgkgJr
Q3fCj0L7Uig7fHdIYDMk7W+iShEVSv0WL+wpuvYfITkxbwk7H8qoy+P8OAf2oXgdsLpK+S6y30p7
o5W4WkEErpLyE4r2S8fhtF6tVi9iyJ/ea/BgRNC0DQwpYGZudiSYZJWTKlG9hxBDD35JtGcJ6YaF
nzA8c8jQjV6AF6R8o6HuIesqfzOlDdhuUdxq+yr3X0/1aE+emFSJmILGGpCLtGsMJXo7R1tZk1Os
LTDyPkIv4mUGVN9VudW1UxQsIGzAiq3YtzEWgFZOsUhO3NYibHipgopZq7IZ3Q7ZBgHoMrgPlSC1
PU0LHQsL27qzzwIN0ZbQjbDyaUI4sNgLUG5TLmNv2iTTS+3abxzxbxFtRvyeEY5bbEULYsfXzr4U
48m29jLFpsgpndJxw7mw+YBook0HkGLn4aESLOxAijO4u58wozLcdMh1gg1CHBTmZK+M5QYmlUcx
+kbdYFrEmVOUjsGvMcKWwi8dv5ENrK8NQLtoXxODFm7O1YnXwWNhmguYqjBblbRxvQCrKuwsDysX
WzGxDzDabh4jDJ09UH4Q7PYk0m4VmTMDSUHjK1SI+ZwCJcZJ0nhxT9u+N7YDTsl+HbUAJ2QWeXrg
Z+oimczQnT4AuYAyinkbz21sx6MLwqcjAXjOAmhDKhLG8+Glh1f3mxW/+BzPi5W5aPiFLpRNo3My
f5gX6PoogpZg4b0nz9MbGn5fE+NIPY2IMSp+SGLMdQvbz2/pTdsoHLG74IoOPFsNc2ldeswoJ3xs
GhJZw7dUF5UvrStfIeQAqyBYJu7LGV/pB/fgaq9Rq/qvCwks6U1igGaFF3jOvwGAA5C6gZKQtzuf
LHhS5S24Z36xItHx2/YzvyILeKEv+BI+aiSyzLFF3ItHah1yxZjgWYOtzqsVrt0Frw3/cc7fZavM
Z+CyH3B/eISyEXs5LVY2rz3jM+Ek2BewUbiTRXCf8OT1RbbiuWR+6ZnrZ8xUTclHItstUUl2Sx1T
vv/8jdcSYfbBxqDtHS/B5nnOfsUMvfpS36TV40P/QZX+Ph7Cb/OI7bQmJOozx1STT8cL0LFMLswh
uTbX6DMkUloFOZpObvwp1Pw/9R0FLDQ2ests4LZ2gru4GmD0yBi4nXB64X/spuxCdCPpl3pvfjRI
aqyD9P1MVcKqE0yJcN2FMFCH8ivdVYfikO+Sg/H9PKQn/iHGWukT963ynfdTZVWe+A3B6uxr7Pyr
dtdvY7/dm3dAeSDEaXl9sOFutA/FB+M1Vu028s27tl4aH2xWGs4d7mV1mq1MpLlT4ogBs77FtxL/
7Q6Ta2lMcS2/Fweww3ESx3Nr//yQ9/JXj9aU7Z+yh0HxtPCEpmB8hDX/5PJySetP9Ses8ScgeObM
niaEbiVskZQkbkbmGrYi4N8BlzMpCFMuZyMvMyjtl1sT1ojli/h+eV4tifHnQXvDl+jGzCK3DOFY
M7Nlj6VYNZ4OMIemG9YWHNCcKaZnMdFVKKdYrjgGZy/daVMv7z2r8IYc8A6rP2FcriDYJi4b9RNY
GrQunJX4WEwhOCD9DQYXBhtOjhoIEABml4OQtk74VAhY7F1ABFIYRaasRRykCw9AMwj7C52NSsOg
tmOOBSFEgxhOUNLcoGxAOWq4Susm04K527jkb3o5C7iQMBwTlydHeWgybTp2anoX7ggUS0g1+7nJ
WG2EmWxImIIbSjm3zTwwwQehcpnXIY9nNUw8bi4tc812YaOIQyJkTdN7hOAGWxvHMxL4Yg6xxUVo
0YJGHrMM+H6Bvqxy9jhnwtxAFuxrI+lwwO6T8UEpAhiPXQoaYeQzi3rkDSFrbcYlVdghIIlTh2fX
4p+zQdP86AiJ+lqYb/Wa6VLFtTs/gUisZbMFhTmrzOxEHkG6i+4VW9XV0dCIklWM7WEsxkwlbgaH
MCMfH74IqA/mJcBPsKwXT1+MGi+WDQE0tlfsGPW6YnjkoiSyftrfkOUrwtDKZOtLuM+u8Xu9kG7V
Wb/ot4apFijXOa9u5g3Z89Hm13NvXkyOjeNTDLBnPOguOcP9SgfWM68AopbuLLxm5+LX+nqcydDj
XkfDQlYuxI65lr/SC/8bXIOr/mP+GNvnt36cLCYHOOEngyOzX2Unz8c3Atq/xDQJtmP1wM6AHIdJ
Br+iSyQ1nheW7XsA04ZnnG2TvXih2b7YNlf70p3rtZg+jBr1CkaV/hVtpLHtw2Qa/zCX5AcN8F7g
dMXelc/pEa0+bSSHXgwr+sc0h3veE8TB3JH6jU0LXvvffoWvF32FkAZR15POb1JHMEMEqhrlMJKu
VpDU/5rT6F3+TY/q5XVMrqKdwdeBZhYAJoGtfgmtA1G9wJUuz9WYY+XlK/gtT4NvgWYDjTurAaEK
hDerikXGY8KYiwGjuzBVNX/SkaD0kGvwz8F5uBAIm1mF4jdbaHjEahbEDtQ5zQCt2pW3oH5v36z7
eBwX4UqmJSXG7NqjYA9+I94S8cYIsOYhfEyigaRBAYMT+KZ8TX/oXn8oaFGjdFcEHbBSJdkOU9Jm
sKXy+IUGo6djSQcdhI/46f8gqOid58diD/fyb34sj+1Cujz84Zxswz3Kfuu32k+O1pkqHFQWfTll
07X9Cc7tj4YARIC5PCXFECYLmO0XQfe4kRnaQWgeyW7EhOIvYqCQMmVz4dmxvwy9q5DUJup5rKQY
w9gv7uhByA+i2ULDMllHn9lW1GDb7DzeBPDATTjeOIpCntEpv+gHYxdei7N64TWFrCzVSzBwsxpX
KgMUX38QdrGpNk/mWxRnxBHvhtPs4Bs21Ql422eO4ArzFutYDM6lWfBEhYdpn2QmxjKIgaZ3kPmv
bJntSqRvHRV5gfwt+hzOwTzb9uvujJlkXCM9RKSNgWoBWro1mKsqprKKoZwYmf8j6jyWG0eWKPpF
iIA3W9F7K7oNg02J8N7j698pzeKFND0zakoiwUJV5s1rDspO33CXzPRH81YPLex0jBEWiPWJ/W1p
/+VLCe4a3SH/YQ2lrUtyvbfZWXqj5wa/YnXzyapjFTkn54QZQHMLL+WH/cEQAROs7+7NH8glGCgL
atDN+o8gh/UdIRuQ+lAwwx56cw8wGIXI8TykLwY6tEncSe6RVZ2c64v0btbiJhV1bbbHzOqrxK9I
vxBZc4mPAqlIfsi3Ce78iyks0CFONcAXrDSgfDTP8ai8yB+qhoCz5eIJAb3/kk5AETeNq1tflJty
i189Qg3r1NGWaSdkHoOoNrx9+HJf4ef5rZ39a3Pv9mzaS/rTJXQlLLykUzV+fnc7+UBdc3NO6ce/
1Mv+EK+o6yijrHW30876o9t1u/bgX/2rdXZ+tH26oj09eOuUYqpemfjpUlDJ2+SmbpRTTW21GrTJ
sLcnyt779jb5VTqrx+Gu8sCQgkndVsGX/+/56vbykf/k1+z7o39V9sM+vsZXfQs14Myvpi76Dj+i
OXlgk3qCe8M7woL922RZs7xPZMmwX5JXg/CF+B4JWpr3hawB9mD2hgvJsm65Id8UXuxg/CcbK9sz
JzqSGegxaUFhywyXIoUUCH5OexD7NjRiKEpUrIlo+2y0b4lATSE4UFzwG6ian78lp3A05hT2KA4A
9z8oJ9uM02AE7QweJSiz2oNICMYZfCI4ROjPqH1AkvnRXCdiBphVQh4E1PuwqbKqUt5OVpZ7ZCtm
O+cccgT4xyb84azhAGPNmbOQ00b+4HtRXvKXxsFlHkIaz4bGvBPspBScSnnHFwOMLjorN/bFFIBm
JxaoMR0WOTes/Cv/Zqi5OnJOhgXigJcHCgumGB/LFxEsL3+rsxXEn+Qmoecxx7xsrguXiNo9x/CD
XI8vcfspOy4o1/n5rT/sb/u7uGU362Tsqhvn2eP5yG7mxr2wsWyUnbJzL7qgG0imHu4k+x3KzVLf
5Nqw7nJt2VrR/hlx/mC1GsvRNY38m9G23zqoCfyekctAE7zOBkhwEOm1EOdbjWbABPE00aElQKxD
sAlT4+AerZZRkKptXW8g+sRY0sVHERmKmXnVWpqhIJ6ZELqfijtuOmNMOFCesHb5RxrQsLAJf3CY
osyDgZXGqO2mbbCgSTeKuWLPpGrWtoInSyUPzFP2EwhAFiKMfsJ3CYKlMXUAgVC3BgtZWdbDgn66
VpYkdbnKTCUuztlIqDEYRehTqGd+soJ7YOHBZ2+lfo/gNXou+SIk9mJCjYuCEZZVlUyfDkTKiYU1
eDVLyLstpmE/ics1wUzPeCURHNfDPp4BDFJREjjEjQL1Up/0/USQtiN+5dwk33dYAEshy6zhGhCg
ZM9KZZaRV66OudqAodETV8sZNDDrueRvTRYJ/DGYjPHEKRatuQK6HLprDNTBBJO1nu47oNPsIiuH
AVkuUJi6zMM5xLjBXvjtq8wvNR6JyhMiJw71OAE0aNa0T4xEwfZI2sLa1afPSu8BOKCHn3mebXVl
RnXNM82lfQosm5IwZCeM15cFoIczg23NbAD7MpMnjZW8PM/luWuCpqwejbytNZzCFh0MEwcJ+sLW
lmDPUXjsVWgDkyc1OR5F5khXp89MfJbRLLFmOWeXRvMBoD7OSagiCNcZIdfFsg23GwYLUgEHaAL6
SWXAmAZdoFFNCL1pvJlsjxNtDIDlGhy88N4JLoMmBAsTy16ZzDKiFWZPDJlwYSZyjM6zg5vDRoVa
mIiQGQwtvhO01UBeBOGe48UTpE7mpZ395eAhwqLHbIKSmVmYPm91oQLfAeQKRkE0gz8PZxVAhkkd
4Kn0Jy/q/Ckxgbh18mhkZd6bybFHp0COITZmYBgIOn9B3yC8qghDmZXiDIWZZztBIOwa0EomcSvE
8vyUtkVBPxeETgZQDyxpclGrKPrI/mO8UpMwr/pvZKWAFURTqJ4Q7+Ey2x9qMOxUUcoxDuzAfVOi
C1ErCwEyE/SYpPl6TCKMym/MGVxAy51WEqZIyJyXqTZFGACHHm2lKpz1dg1zdQJEyGqWVhUbTrwp
0kWCx1e25EfxDOFbc10UW1RC8LQlZKj1JNUwn57BNkySKVpMOC44CWPAx8yofWAGlqsL6wmFhCaB
3zzjbYixBGMiy+SBXoswvgBYC5AVW4B6kvljRnWwcs0LOFkKV/1P8wn4Bf4JYAV1iSFE3Yk5Xujw
zo3Lv8meU02QlfJ9CAso2YDJCjQT6tgehAa6A03V0b2O4P1S3lF3gp1HdwB44FoezpgY6y8exSdT
RopPkbb0N+ygimBMwmNENVt+8VzBzJ4fHgVkRp2LjA1Ajj8xEYMkwC/mi0wtp+jlXiwLyAXerf1G
qAS/IbOWsjrFuMzDbBn2j7fUmKLnYM1T9PKAg7xNTKSB57i24Gkh3TQ4nz7i+sgwyeE9/UQ/PLf6
RZlM6ZpeGKajtOXZU2Pzm0EG+YR1zrOjhGWTh7YgkgYpef0xD6MCBgdmsTJ6YAT+5I34Ztj4aL+Z
TjBnJrRsa19kEBF8ayhDXtFdR6RJTS3/Mo9mtAEVXcwY/hWn8lEe1G/7wpyWC8SlUeKRyvCWxDQo
1OL/xf1AwQ1waV76R33wCCETd0yNSnTESBuUk+XUo07NxhCQobjzJ+xvqnjBZoDHoI5aWPEGKgZg
+jE8PMB2vg7ejnQAJQDfwqbAjcbTR6niqUIoHKhiofK9yA7EfqCgLNV/aUQAi6nmWSYBAyaeNl/i
HRPUOFE1ImyhFWHhcKFZYlwt1o56KXSgRkbJ4l3m2kc/pTjbAS7qEY0R0xp6I4LgQIYpMHGZ5s6k
NuIdoTHGx4FGgq7jD24VM/boh+UFmMEYh5J0ik/W33ybG57lyPuCHBbnL5WskC8X1NASEgnzt90g
/EW5I250QrUNhtsLIr2idOGyiHBLspZMiEvAQdI8eiwQCJdZDqDJHnYeS2bGkjOFC4zvUd5AsB0z
9BlwymJM8E2nhNGdbYyZFWATwigTbp8cLRrimnnZKlPDOVPNSB7zWUbbNNrq4Syxl007RYWNk0D7
YNSpINAqx02zfJrTDpkl5TYyn+g7kK+qOWV1Mr1Qce2MVyJyk02jWabqgv0upht4TrE8eXZzPj1I
X87EIFU+XkEf5ce7yGKKifoLHt63k2e7cKqVhW8NJNBKLMgAK04ASYyCMKDnYMBWGamy0LyLP3nz
geNO7PpQdoJ3SWg0hKb/PF0l1toE2xLsAzNzw0VL9HnuLVuA3mwaNdsCqwR2xxoxxyTPjrGzxuGa
58BvZNmaWD6HYwOzNeKmOHLgi3M8QVn0xwR3cX+lBVrwcfvXfLKkTPYfONXJWMfa8+9u5aqwuXCP
4Lm4bh9ONuZtYF7CHYLmo24nibHAOtFu5xjEQNPvQ+JpFoO1DIxFdIJF1elzGNRFMfOMBSMplFDc
wna4SkiPABKAl5NPBPsKkUL7JyhBI4MRNc4cNWceNAIMGu1JzSiPb87G4vV6SwWSVXzA5jzBXaPZ
Zph6dwc9W/Nk9HCP2yLHO7b5/1F8ze5MgB3PDQe7jhWIeEVFLCrUPkjG8GvlWqHq5/4mYjZ4Tjm2
pX+MNVjhXDwWee9MWkcwGTJt4uXzolgy6q20CbM0rlxUT+qIobG4rpwbDbmKuErjXuNu8TbMyeSi
hQHoRbBiTLF49+Vdpl8weg/NqeLg1DhHb2NmW0feZ9mOrzNywfkGhU/BoeR/eXf9UvwwDGGfJhQW
/xFFGAtMC/xrMF37Y1TZ5AfI4+LkRism+ewzUHRaYxyQoY6RD28M5yz6fHMW42yHnt0Goxtx8nL5
LUP4rBchrPlT4q7hsKIXZFHmw8zGFzhnFjGLhxnLlzlxIY/ZCTlbg/d/J5MHo5TdijEQO5w85vQm
K4B7FYegsOHgg8YiFjUnhs8wTZvwSJXaJX3wPjrN1MApDaqRKSKKXVx8rshXPOwn0amgLEI+AikO
XryORQMCUhi86F4p0Efc/no15faXYLqnyBY22GEGbzYGMQLuRjgKYY5ZpZuwx/GW+3dG8aVrQLgA
J18OPkvESjKOFGuA9UeQVSNhBzxjOzIxCjV2zOMxwJBtyhMC7zbUHZiaYy/AfPpJihL+U/iWsyYB
LLE4pDl5jporAhglFxEVNWZiqPQbwS31f/HBQnB77/6h/+M1mf1SbTeutuI6U1BBzeP+h0z+JEeL
bcKasdZiDg5WIRKyCLqnWJrYyNADpQ82k5hcGxFAygydvbZJxW0FQ4ttgL/k0CK6gPoTEjrWKeo3
ixSSP9sk9Q2HffNDucmWjX1xgpxD+WLcRvHFAqIk5Y7m7uCnoIKo6zFyIoTqhGfwqiBPVdGmTanI
OBUXz+c8sYmOnhXJHNP5oD8+sSqpp+wz9m9w51jmOKFUAdgBrqwB+gT8CBjDgRVz28GNHQOJcVPI
aFLonPE7Q6fpI//7qtmHqG3o2T8YiKAckt7MEc1Pe7GXLpxFjq7knECmIWDv0gKds+xpp2vAWW+k
P8BVD9nb/yg7+teB2Cjqx437wceKxpTeO7r5H/xhaHGzN27D9KjNbXjX8CN8oc6xds+HJZDa5wOM
CBTBPHQ3CZAM4SQP+8jLZC0eQQoHPwFnteP4+cJI7qc/YsAiH1XWHKMwWmV44zq/UgcNllaZ6Klj
yJw7/g2cAZ8fhgWkSH4H7TOvACTDv4C18jrEMwEIggtEu4T6BcgCXR/NP5gQHndvgFj+HvxAPdjY
NzS8Dm/hrY3T8/svlJfhHXYOydv3GJ2AW4jZSwI6O4qfCDBH+tFZM9xp4Zr8i1fphNzNpU0UyolW
X8y6VMzOxGSLwVR6VbfWmZmNK8ONxnJoxMDzyS7HCxdwhv+vYPgGNvAAVIErqXyZAEUoQBGEWs21
S4mWvjtsAoH0oGNNY8pwSDAzibWXbaJyCQZDQDDtLVMNRpD8ANSivD01Iip34mhEg4wTHFlJxcLb
JiMgBZ6XiFn+7xkQzYVlD7NDn5sBjAmnII2iBS8y8enTYZTMK2BPfmUVwvZqmzr3ANQ5CmlG0SJo
QrLPdkkyhDeRfcEzYreyGPBBvUpd9lQCSanxrXBRseekRGlxGvb4sn1aFO35IG5abCQo5MjA4VwD
7WbkFSMa72q2rZqFK+njOhnmlQZFjQB2vk33w0WUhPvBPX20fM0IeczkaxxN4mk8DafZTHzQl/LP
c4Jglg/gii8sq76ojib/Z7QKTisGHcxGtKmg+kTFQWdNwJ+DO97pPxJjngIunYRTNlIHGXeHlnYC
Jx0iU57c7QVlijauCA21GzSD2bXD1z/YuieNArXsfgZ9a6EOlG5KyyNniH2bClBOxK4yxSvQ3IZL
+8kRg7FqhdMA86AUOoL605sZcuaTZvwr3jEcHjKm/XCuondRq4mdIc1h0ubYGOVgZm48Mqf4ktVF
oP0EZ/SBlYYdKuiTspcn1fNbCpnN0V0F9V9NOACTaeuYs9dL7kbFmoM972wqc16W754xsaewr0qb
J775PrI112DrxvTH31TBsXW2qsqPStbFc445kra3GUSmfbYKskPUYZIw7uRVjYUpbiSXNvl43bXP
fvzqn5jk2TeqeugthB/HEQHuJVZMOBapPanwItMUd13loDGq042bmfym9XfHalRxXSt7zJeoafZw
nZ7LKPqWokekXHO40QF7nV18GtwDbcpzOkmM1tk8kRsgP89aEGn9p62PHXW4BiUkUXBKhwdEukwm
er4INgvbZGfDkVOBF1Ts/GQYYzQRoDTPgBB1dvkElgcEdEIGSWfTHz7Upp4hYhwRtBxMVO4AQpQa
qAQZ7YlQbzXkD1favPX6mewzgQGgVKWjWbMTMOaSFDws6q0cvgdaDN26REB1haSOFw4QSZNeDdwJ
UumnlaCwtncqVw2nX/8kNTcfr61QlaCJsXHQm8gu3rOMzNHiSSatBkxvg3A6Be0oYKe5S4gbl68y
XleuhyCT1xKjkaq/G3zoz4aEJaSaLcHRPPmjR78IQh2sWGubiY6GuRjTyBA5kJ39FPovlogwArEH
CTYDXn4tygs03NXbkcGGXKyIgKr9lRcQoFIakxZ5mTXAN8eZLgGuUqmsya/URgY6tojciHarwJ93
vnWwPgBVBGWUxfKAbWE+ezIaUoIH4VZwjzRHHGpz2UpQREGVNealue/bsyv9ask8/G31bSvpD4c8
zqcjYXc4NvF5yrOHuNSOB8JiWJycKHaZS+NgarU/oa/xjtHyMYf3oMTa7GNlew4ihAPwvytUZHSx
pCxhGm/B/+zA2UQ85Erm61mLEx/hWgie0HjFaN/cUwaxztxG9VwJjqbHOufwT4NPIY6i8CGBMjMP
jFUIUpRlmptOrMz+p+VAEjCValxh1QH6Nq6Dreccnp3I/6tGdtzO+kxamojpVSJLO3iMGmJ+wXpU
bDhDEX6lPub5aOsTKtKk0VeVZ3G9HwSRnohw/SL3EcSAGpE3LNTriUeUjBY8Bt44OcRjWOz72HR7
uF910b0BnfMLC9EL8TmOBbrJnWKei3ZJUNk04Ir66tiDft3QLj/ldf28t/lVs/Y1Jnl8ySh3TvbQ
qo2Blj5k8RhYZvdJvGgMc5lXzP8CyPuMZhRenRpdnVQYpS3a/CTllNjlzsDptu7hP4BXV2U0CSmd
nNIBCjRHZkJKekVlZF0yIo4YBmRPOIFl+5UysMlm9C/lsNTda1uvNfnq4+ijQdPF/JlKKRdRNSbz
sKJnG4gw2Pv00aLH9QJ8hEb9ia5WwvgAmY32ccNPrC9j91Dx9Cu250oBVgFaeVKoqW5LqjgzI+Vq
UPg2MegDtVPqv03WlEpdHkIjte9RyO1iwOY3UqxL3X3JBKqdVkWB4JdhF/twJn075qdg/in7lx6J
uaYutB5L4gtZvjmvuEEUljqUCtorgeLpJQfNW2dMFak1DJVurLljjRr407RH/TtNimUNsxovyqhf
gZvReeOe2Unad1MUBFqfzOZg1/rSMkSt7g9nt3wM5sMxH4n8TjiU9a2nknEvz4iownFMQbckAip9
R1oQZqeX5lmveeoMAkVElYf3UF2nr15D6x/ucfzP2AADFbxNnfoyWzNP0x+WCcVO6c/DBvf7HVkA
bvEwyx0ORuSnWZB09W1d7yRzExRLUwGMHtvuQpvDP9X8nS42TNxZpPg2GBCfV5DonOEeDhUWEMR7
FwtdnnapkM51BKzTJET9hdp8oAqxwan04pvELU17Rf3aNmkqLX1uxLQ78jFEpVY0e6ve51AExHzS
W+Z4UuLUaUFBKB9OQFJ6QJj6jMI8lkdN2k/caK+6y8LYdYP4nRl/4kAE3NskY1SMienSWqItr4lU
GwTMDVaqSAelgun5XaXGWuvw/w/jme6Vi1qZ9Z29kkxeDPYoMga2iFrnGpVUdEIk3BiP1sNQwb8/
9bEqJTNLB0/NlI2bKpOhWPhOgJGAskuoxKMV24/usriB0JJxE0+9eilTX3bstm3+a/shRdUS7qDP
9rHKmP5m24JDQ/c2cnrBj7xjP2KrDEY4NXelBGSH2l3yMahg3SNyxdBz6BE5ZpAJoh2NO8z0ups8
GQcY2845ty3srZareEqe+B/Y4yKeDvJe1xldOzTSFlLZlZDWBuycnURuiraQVKTi64pdN2HCCjHS
P2uFvy1tlG/YffXrJDprwBIY5SJTjeSLAdbWUn6CU4FG6d3dD5apjOWasfCabajeiFBlCeLrv4jJ
yZaFYXozjexzGR8z81DijNa9JZDiDG2NU6yUo6e8ug5iT4L55HxoPjFoIYB9mH/r3flJ9AS3pyMM
9ZtP1Pxyl5NWrTbnJj8RWRazY2lU4h7Ea6Fs5cwvkZkK6RVaacmmqEtvQJ5YoMJR5z7Q+ueiRCXd
y1wDC40+tgo+MCx4gbsbKrLlOoTRRKDwzuoo+elC8Rtq85frsfGpAJXLnDdMykZSsRmcRRCv9Whb
MK4zF070eap45cCeqaBKEB9tVzgtTQ1rqzH/hhXmWqDagAXWIlDnhooh8co2140Ic3WXztGmjsyT
Y+/vcxMjZmzK+qNGoiHPj9GLxclA24aHcYdYLrlr9avI31724+EjglNDk79bBDq46udjrMTwd8ep
kFvZG44F9mRUhho5j2c5OibyrMjIejmH7TWoXvU01992icckusj6pqZ3k1FesShg3GEEi3OHYZ6t
5FKR0SqIAzmRoNsoP8lisgzpI8bxXCV7qJmTQMTgdWKPpYk0AWqcuhMCp2bkF/59xLgumyPB6acM
+ONx8z4usGDCxajDTkEbxyZdgMgFab9j1BIK0pXuKsQrs6O90O/GUd5rW3OtbWrlFGtHH+oxlVOy
Nb2t9V3f9R/zR8GJCjYi3H/GdDAwhfkL5Gih6+opOmI2zgwxOvl1iX3v/XfB4i+58G1QwXIDsaJ9
FJp7d+2ubT7UPYZcR3KwiNcSPG3lSv4UrO5WaNd2gufVbvNjCi8kO+PGe4FYxUfNR3vpL8U522P7
gTAKIjJTJsZwzP+wBEUbxHgTYdTfKJ3yhGl6gFMK2ztEdDFeEewZoGwmIcizChRbqLjeRBX+Afxp
+CUwVlTA9MHJMk7wTywPQi1noa2LH1z0pf9AH/JEL4gAAfjxL7EOQjtIDJgNSBKdADMgYGOaE3AP
zhroVwwV/ijQTGfALdANsvswj8fcA+4J1Cq6dzp6qhXe/OQ9NKdKucTGLXJfifWvh0BlgYM0/CMD
ltrMA3CzAeYgJsGIBFEKKxMo0ED7Aj1BtOoLowpOds4KfI1wN2IaAJALcgvGy6hPgIb2F4OIHtY9
EDiWh9Kobib4ZGNUV3H0/gGtjBjxigEsJImUsRvwHZlWQOaYsrKpmjH8QjJQMbER/jOASQ5u7g5y
Ea4L3MW/Hw2atpiCQAGoMpEE0wJwBvpDfQQwOgCPOiNUSZa+rtxtnYNd7yK44MpeVZdYRyslA5at
yfGPML0+MjsahhOzu9DaBtkCpNcA7vKqqzcgk+xfDd2QDOfJQW8EjHpMwjXDfuW5NP2FFGBC5+PJ
YtyGYo5LC/oi9ArMPwCamJiwBRtERXH6Ym1Ju/UKfrwfyhnnzfLtPxo4j/t6PqqbIb7gvDHgR/7K
w8BizQvSKIZKYp0IqWtJkFz6e8Zw7ssl01WZ6A2w2WQg9xVn/nqKOWEdzOjm0ikZAojqFQOEEZ40
6JSADNismQm7UIVBXHgLWTV/I5mGfv1vcIMZEO6zjLoRO8AvxeXK6KeoUnjBJAeVL+yeE7J4Vkx1
HsOYg4GfwloQEyKf2k4gaA7Evb8VMykW8sSdE3tOCgmbBQSrcALLiy2GjJJZOvOmEAkmaPjG5t9H
PkYmqYxs8JTnyMWXlOafG2ocSKOIPCVpVEmsPUrYQ0Z9WAhvWIpoXEq4DUQP+WNjav6f7Cc7p9zk
NXJwDeF3sSuQbMeH/wTfKVJt6TilGsy8ez7cWJIRqjR1UnHsAtAy/WX6Q4KCcRJINEzTX1xD/0VT
yA3T4kRW3EE4rmYCecx+xLyKZhXboT9GlQ0fiPOVeegfJwhYL/5I5hzdTkvfBo+MDDUgFKjBE5X9
VailBPFUqKWiKcK4qff3AeeVfdkeY/v095GP8doQvnqgrcxGxcQrn5zP5/82FoyQ4DSkf76n9r37
oppDN/8Um2twbe/qOb1xNmXV3tWwkqQuXBcQvTyyVqL0nbO35/Q1CT11YNZksSCizqkbMIOuAQdd
dl8UNq3E6zPFES5XG9veeB59E+A3cCqlHnadY1kfG6QhIj9Dci6iFTe76Wa34cgRolYhu1bFzJTT
nlEn+zsWqez1PGvD2GjGpm02LM/ontyVc3cSUjfsUP+BzPylldFHUlrzKcT16j258n04LHJqWBz9
NG2U/bzaf+LVWt9Ugm/is/3ku0oumBAMw73nJ8/t6ky0eWWKmHPCzot0YjPH6ybGiIE0HxgijpUR
zJsRzOJRxwdV0xeuJCPKnxG+Y3xkOEfqLcoHoJwKgnA14+TV2AegUA0xsIgN6Oqv0mQ96JvM32Hr
o5E4wb2d1b9ywK6Lt4pxSMFBM5RS3t5Qd5G300/OQ3qob/VtvoeP8nF/jE/449+bBNx7FiUz350p
xdSNpinCkXiSYs1KekCPUGbeJAslwcti0eiLquUX8U/EycPxi3ipuJr35tpwOAvRksZx02MqXKGk
J+yQLp+oapw/GHTFG1nFZ35kNtwQHDXytjRvOokMxj5P1zljKseA3Sd9aUU6by1iECm0K7w2GGUp
hyA+DXhhi+yVZB2VJzD+MtgwoSDvwnnemTcY2YLzwXPh1ilvrfswfXkGl4AtCIjBq0+sssF9GOYr
q6+heU7RalYdqVpP2n730j9vBjNPO3pbouJXfmqER4O/dTzEMAtLWWX+zAVCcg9Mz5TyVP563a+P
QBatQti/5D6cu/kv+/rIoUxx/JstoWy23HHRFGsn7Kb0AaFICnuE1T8cCRilVdpvgXQiR0YRqNey
ShlicH/D5y+BuzNIGYUN2o1bGmc/kmGLhNPgQU6yjTSiDZ4Tf7A4ya0pvbFUHCpjbkuswXH68KO9
bCFt1uFvahtF3uodOBUtmm7jYaQtIQu1w9JvdmV1KYwflaFexi2jgI6nWOlJIB+dQ7PKyk9cbijQ
jbb+MbqtDSzYAWJYFh6QxSovTpZDiaXusn5qGD8VOCIFkPdpj+1D9RYtp7UtY8Gmfyp13zdHs3qH
xplYa56yX14Gd5+ZkxCDhUj/hwdE0sKwhhaGmKeCC92xO+EORoPuVWe1t7A3vSY4RsRwTLUbCqbO
+HHdg6wsNKg0hEz81um6DyhEpnBiJCIXvm1eeAGymPcPzWQvDY8J+gT/iSe+xe2XXJsQ8DD7+B2j
GOtHk+4FohBY/+7y6U6RFmft7NmsW2vVWP8iqJeJh+04U+Pam5NBTkH51LeOuvCxuXTmRj9vQB9a
2JW041UMVF7W91LHyiywQH6wqMxmVkenBooz08lkXDGfBKzkpq+aqZ++wNJ0diqanTtqQElmB6vx
m6csDYJz5JwdlrMOTK9aSGyHS9EQnACBCfZZKEQozfacKrfQ/41Q4v6q0sGE5VSuTM4vGwfn4juI
jiZbl2YzFhCq5MbYke9ADskDcNBXFzFJ394ei756mFgu37g4F+iyaJfj82CsYR7ZkCAXRKFho8CP
pLtziH+k0IfPBEllmt7IjZGVVZu97JzhTnwmhqX9VMYRjX8v7RHyQnxzF6m6gp5l/COvMJDXekcU
2IMVnMER7A5kcSftj011nrpvw796dD3PepFblBY9Tqfr0F0Y2jeDvSqAJ6vcSqmDXvbdcZ0UHqtT
hgAlZTaQB9rj9Ni6C2oS0gS7RdluHO8fcJMazHRp7ovhIGMTQQacRd3naV4rZc9zNGryL7YQJ1R9
id+rn4GAvEjEcOy5LC8t83vwvn0ieSFYdBnuBLTeCVKTJEKwXVZnC+uoBt/efukYW7lf6/5uCdIt
/fTSWdZ3vbYrSLyPtra26KRZX5BZzgS0BZKEIqKF25JoDeReKOyNXcx+ah7rmCaL4okaKL1jOJpS
7NvTARAh2uQthMll4nDsAphhEhpMbIRIZbMP41t8tatPmV7R60wTjFHaXY+IkZJSwvDxI9H79sti
mRcTyZ50AstdZ+k9q89mjTBH/ngMI1hbbAA216/AfW+R4bRjQ3rYDfXScr47c5fjZpjMuudOsegP
gE8mir7WjbNmbTyo5FD3YuIjc7CTc5icmHKYyd7p9xglhNyhEjcWdXBAGCaj6vhSly+QFD27+AxR
HaAIXd11toS/nPPVlFjQa9sEujnPVA4gL1l3vU2mpU1KuLxOcadyIGQNBGpgFMFVRXNlqmdMz1N5
rrj/av8gt/AxOHJwuT+FjMXwQG6PAftD6mFiis+4i/WqUp+AOeA+BPK+4iwL59gSRMYLd6S+HWG9
lDAac3mbDSIAbZP5Jrh0cgNJQ7hHgrzA6mDQqdwFpbaFeMFDdXNfcHqSzRkFO2zB0mADlEib4kIU
KnFEnvbw0RJ9J1V7xTnXPgO/jiBrzBzWqX2LOwu75Zdv39z2mCQPA0bK8EnrtaveoJm4k8bcdBSl
hEw06LCAz9N3iFRLlbhlib8NjRujS6u7uillUw53EhdM8C8jwxgRh62GbwkZcdk289KhxiqFSbv0
apS1ILGqhyjfqHR1qn6DEamTjBfgyYyhfJQTAY4lf/2vsr8N0URycogD1kAKY5c/BrQYm3madQvj
f8ChAMElTbKSTUzvZHpEXyx9jgprgLGCbu2ugoXoHG7S8xw0e6y78h4vsYucY/L5zMdGAQhcI4gE
UUuhs3cNJokU6dpYH0AS8jWi6K6EDkrTLCFEwibZ4daIwSt8XoS6jjIckDeJtmW5P6ON209wIlHx
lNZ+6LNUJuhugNghPKVYh8eTynpZSPncMprS6hTqya5eQTkJ02UQrKJkXUdLgsC8XxVVadN+Qh7U
9GuZ/xv8eyrxYoNuP3X0CnzbmCfPDhPZdsyW6MLLrh9eDikXg2RpbQRQdOiuLfxCygb3Q2jgPh27
REqd5CPIQrEYC4dS/11ZWKes42KW/aY6KlXJORpYaesJUubchybzYDbNmzXPc5J61avr3SvpN2lI
GlkH/hNB4aU1KeyNf1WpfF2QY2uMsxUwZXdRqZfAIugA/CVpF64gVzn9yMLzJ5/ifOLqS/iREbKO
UDXIUx67GV17920F32GPizPe9moLlmGt1Jo2tzxEzP+x7hCGptW0xSUW/iKa9WxrYltp/DxyjzWu
7GnnjSt3jusS+0g286jKd56xbgpbSKsiRpHUjFGAmTIViAphIWekLRac/8L3JDJpSwB7fPeW5IzE
kC/iJafCVBooa1QoUA3jtg7dhUxn0np4d+zK7NelZwiPMY2AgYVOii3lvrZ4P4w1jKl2Ftyw9fa9
HwVaCJV3DSIiv+IaDBlgsjty4D85pZRqGzeLUNv2KKglStb8GtKkNeorHm5qvFVwxRsg2X8kUEfn
eWjBlRHvhN4kt/cBvQacSzOcde1v25LySS0oSAkHW7s/Y33URI/UPeTqEpORLuIab4xyE7P8xU09
tRvWxAA5SMfRg/e6TfdIMdvoVJF352p3nfhMGh5rUcBPYh5mFIfnzMEjNwrXnbaGFhJne9KxlRpv
RrxUR2TlFsoWFCYYVvDx9LuAJnQduJbRb8t2N6wj6lSLYVpv3JEvtPFWYkjrGR+zxFhQAFTtE91s
9hX3G7tIGdgbIxW6pqIeK5Az5PFQapC2O/0prX1m55A5800hQzKiyaKWCbx1jGVlAvoVwBPlLIAC
D/GmfDmVv3xGbx0eSGaau7AoFqmLIbh8JlhMtoH62ktUg+J49LwoHyoHomvISLFgs2epDtWnQxwl
ke8UO2NPRjICZTbB8wd2swSvxPfnLHEpO9dHygUZv8C4BSjEBretJyowP07+KhJV3RxmGUBdgZfw
1/P0PEUv9a2/o5f3aqjn4aS+bUXETloPHsb9azzkU37TT4Q11DdT5Dx24Iw36WEciAVo3xpR2ObY
3zDEWgmbD+9k759781780/exQbgGU+qk/o5i7+I6xnc/vCi4a+0gm9NajGS2ZborUUjpszamREVJ
lZLijbO7L6YpZ2Mb/VP32apamQtzH3+7S2H3I0KRhD9dvhHpbux0QBnxRNiSaXOYixBZDu0m2+W4
6WS7bEfq+b94CSpg/auJTkimIaNIwh2im4zWJ2YczJgBPZ9mM4qtQaKBuSL3koXfektfF9+tnQON
yR1Xb6pw6Eu0O6CPjDMirEG+MsIsbjGpi7CPtiamU7Qf0YjkKKaIB/4Hwgp/q8qjA1asvFf0RWKm
nHy5F20nnfRPioYuPILOCI0RV53ALVzNGGIWdPBj/ptPJE6QctBbARrjH1DhugoDBLYVbCYMh6lE
wo/Gd62RKm0Jsl1J//5H010tKbJlYQB+IiKwRG4hcacovSFKcZcEnn6+3ScmpqOnTxWSuXPLkl84
LtwDRm3HrwXepJuZwFhHdtRkHtGkIwCYFKt7FYzjahaXUm/59Ptp2bqWP5zMxfTLKplXqO21T/ci
serP6/5DE65RTN5m1sbuFFTsl7iQu3YpH7T5mgXEJO3HwbmeHmV7CYItP6dafrTtIrZ086PScyD0
r9nU5FV8EMpf2MKgLGbRjXP1C0T5dQJ2Nn/fDleotjt+3OXv5XDVTw3Sd1Q/CcJ46p1Y1fxiA2lx
1jy9LMbn7ullT31uPjyg/6e+YdSagWpXauwqW4dCJdCITzig+9a1ew1mxQxp2AvvW+VvVL56eDU2
2dvBl576SsrIz/AgB9TfMjazwnc96RWquzZLScKB2dqOEzERkVd7UX0dbxq7nmSSfEdHNNxbf5Um
oeRO+f9r/gry3E/eb+P7IGU8K2sTZ1R8vg9yvfRT+mfG8p2MeJ0a15C50wv9zEbxOzgt6xX2EaxH
Wf4+y9aDeN6qP23Mh/n25SXIUQf/5a5ZOfhHVFu9YFjzg2vc/xb9JYm7QJD+y7Zvb0l78berXd/z
/SxpANNv18kNU10Yi/ft2/Etwg3LInamP45eOu+Gn8wnhmS8Ht66oRwXdPn+r8mT1CIPd94Ch5xA
Q/0TjSj10Q2f/d3YvPJv6WMpNrKktahMNAtjAhHgSzCyjUtbb1a5uC0O23wGQmUf56xfaOxeVnRc
mBCOnLaUWzQHgf12WJd6ZkuPNDDNd4HNueCqpJJ6+ry/rLE607UVAcViJ6hOhaciZOgvh4HrO22s
J2cCWNehdrYCYq6TPN9Qt6P6CdcVUB3DtsBzemeIF+OUAS++oUUv+vPhzvxB/ij9HSfZl0Mf/uc4
Sb0d6IidJxRatBKyf/k/0T3Fwr/9TwAxTNQ6L58UbsjOfduzBHnucTnZolJf4NKDYnmAstHo0Xx4
yZrKR0NQ0ICYLLFVs3/eFL0BA/m5oJdvwv1PwXy2qC4nHujnjdqNfvIOIX3+c+xGbz3+Th4TcmXJ
BFl9HrtIhv6X1Pbdzcvi0wIbLT53f7s/LRkYRfoJjsv8qPzkP47fsI4v+Y/NX3pkK+kE/mj2Izsq
9GxxqxfveHzDQuJH2m6WnCkgB+00CgafSnQ3Am9R9YSTKWrpRU/HN/W967czlRI6cX8NFSDEnf1o
XZt3/0EriwONFrCB5wLaa3FCBFYdhikr6b50pfxTGqd+INBWkLv/NC8KY78s/xxevUCstHi9U/0o
PIfLJJk+uH3nBpu/zV+ejNvuzxdAZCKkrl623X+jvrBbbFD1g8ttqV1GvHy0is0wE0LPIOrenpIx
8cOnO7lIiOXErrPo7H9O/fUPS3rrYzxtb8YXG4nOUfL56AYScWYSptitm7UYVmbJupV7M1FLVAlI
EkGmGgSPHZ2+XK4c+QoQQYbPj/3M4w7Ysjv6d/EbVmb3Umjc3gKENRokbZZMnbBOLs3586kZDTdf
mJUdBrEoe+8w6f3UhPTDdHx4nT/vkHXLk+x49pWbPAy8R2rxW0nU65wYWseMPijmMyRZlwPbFoDz
YPr40sWnunu4OsxdaoRUnzFcSRDY5P6RsjNvpRGC9ou9MvfGC8V102RIPXm9j6WvZGLKE5/85SEO
t4RxJvRXQD9XmSrpC9DP4sQpB497H0EnSlY0cf/pBWii4dAbyzxW7OlTcdEUj75dz+wzPzq+TZ+3
b07Co1iFGLZS2ZBeCOmaKC5OtJSLkyvo9Hvu/QQOrk30mmoBeG3bx1tlPVo9HRu3xqOnskHernJ9
ub2cP/djKUw875Tqgv7O6n3aiV6OH+tR+jX5ujSXz/lxroUX3Uv3k9ED+zk3iSaPZcWfIILCanJV
u0CO/woJ6WqQ0CiLnTP1vLa7yzBTN3SDkNG4dAdmcoD12uVAN9P6mKEKUCG1oaBCdsN7aHScvnwC
HOzh68o0yoeFGzLXC2R8p9VoqEh5+ZJ6rZ9VgZLX+a/3lIcEX4qCaQX298uXPsQ1qfqbxgdM00Zr
TfD+TrUowIHF0WGxJEEKPC6Hm/Ff2bFBzJkw8MNid+tp3vMOX9unt1ms7F7DP1DEYfO/ypNwKMx7
9H5SP4xCW+vencRRaTwdL3vTfqq1iC+dVGvZuzRL/YMZmxnehvt4V0v3aRt1U/WHtx9IBOVaq6+o
dWhmx4GnDrjcKg4ZDjXWvWIr9bPsFcZ0do7FcnWB+pTaUM29rJijtEkmno9LxdtQ8UgX63pY0qZ5
epjcejNF5ccDoQe4f7mhpDJdNMBuSMWAFXJmO8MGptUFUin97mg3uhb3jSSjRVYanG4fU82aBZra
9ZyuL09KMRo3BVWArH7xcQodd/s8l3psiWy+UT9l5t89C4iIxd7+o7SyoIGTQgJfT9/Lj9+0AL60
GkYRG8rVexnN764OtM+DdkQ/IDEETwblJ7HNbrjKtOdiD7JbZ75C275FlO/d2/Q9M5Kmto2BW8yD
msS9rk/uYHOk0TG5Vq8huqHlbdvZ13U5v/Tzv5dvJ4XXXPP8lCNoJYv1pxINjnxpYFSJ5wHv67yF
w9JHaClsHQapAelOsdP+WoGW7efb3FpKGF/xpj/fD9LFeNUvD/JBeXcizbldGmdvYeSXxNm2lp0D
cSLCILrD696nSP2+8zZAK3g6SoXDBPv9u8BtXtgCY+L3g2zblxHmcXvHrkbpvNyY9TEM1iRfeEZh
312Hkvlr6I+jFqIZHrv074U35frpY9XW7i7d4mXSACKkJPNBAb5Z1OZUARTHrkanxrWjKe/P4QMv
GKgK5+2mHda4oEI2Zx0fehGRYeWgYc3aDC+DdMahNyPfpa7WyzQzk+MPngoA6O8MPq0pEb58wARH
pqYI0fCs+oV7zV2eWwcKnOhZG7FDPlVztSF+wAoCgDoQyBAq7FtUadg0Axn0pVlWZ3/7U8KJChiI
Rb+EI9UMQ+J9pt1snBoU8cLpY0Q1TXexQzKGZlOjq+QGDt1CL99L2nSwAEJHpdEqPLTPfFs9qvzE
2rDrJQ5BhzMc90TNbdHUZ92f4rMCUqMslgU9+C82iaj0zIe+4NzaNBfNUJ8zSweYjvF8sDhUFsGD
8YR4W8/oy//ASmi/cxX12ukfG5j770NZO9i2bXrYKP+RQ/Sz8+35JC2PDp6z25a5QuOg/5jgFRXr
07ZeATgEouK/280yOg3a0F3FobAY8rXZvM4RiJqH5LdPzGnWt+Q2QWvE/CXR1BXjokly6HGeKggP
NwJaczHMu+WEHWbbczlaIfl2PjBQr5QcK1QBSuwiu/NLQ54PmbPsshAgAOgQ+56Nk/apTUfLnqnn
MUl1ClyhOmIULQ/4T4dOuZuhgnE8xJnBY7Ds+qHfCo8GZnWhZxsbJp19j/oAqxL+GMPFwO7OReRh
G42G2f5DGfG9yJSkNx3n+14Cav/v+Ai1L1sjdYHOFXtgeFQIzNdTTW2fXmY4GywGB5vNJV5htg7K
UXXa32brB+jl8WOoliAbBzTRUFLdlNk5flOdUm+BufLkcI8G/5ailfkvPYVRyY5IBlLRrGOy1rKm
DZBleEA0CRqi6Wmmsdu3qzQLGKlwAaxSvrt35r3ZgG6Y62hnm9kF4eDaXeW6X+rv6IwcE1tSjSCH
YtRhX0tNEFfwUaIhqFUn1VmFUaNN4tUzvDUBXRFNzxA98JTwcSKA/wb4oV9OxyU2itz8hoWxI8mJ
07kJeFyGDpko5wGO3p8WK4Y24yUOS+dcSJL5uzC+D8spr2YqXxdMvSDu+EP1IjyhnIWRvdXuUs7F
nx9v3wShJJitJfX6FOmUx2D6jCTjvJ731r2looq79qDSmGHdUwclJxo6TmEad3Uv8kAzQ6XKU7Ge
HTtSPTtFiQ4hkYfegbz9EaaGPw/UvSreD3lwqV25l17wX48fTxmljKNDuxLO0PIyDpqj1WUvIbTi
8YL1LQY7JgMYDW56NgiXFJ/ayAC3YdaEC2O/MfrC7lK/TP+e5AsnxV6oc9/63GHapxYGx2Ea5wUh
QPstkoUG7khljUXU0I8K47Wruic/1/KPKP8EfRJ6J6ddbV8KigOleHXie8pEYmUeTzP3OCjzrtWb
t8WWQnM687459Ev50WXdvx+ej/tmOTXJFAbl5eBMq9TWyMxm3zmsX/fR+HLEFIjS1bIm+TEULg4v
oM+Bjfy4k40EhygRP9iUiFm9AThWdEwU8teCwkTkTMpEjOqMkB/9zY8xHRdkBKQWS/n0CObReTCZ
TZAL4d6VdTolcfFUU3tbrNv3c7d86LGwN0uuj36UmApZJqAw2vPmKhJYngBdN+1HJ9ekDk37n1R7
q/CJleeouP7sh/A+x5/LWIMWTS8ZK6+Oil9RB+JSjTX3mvweQndO7SiHN5LRzG8UjlruM4nQjJjh
4gpHGQ6tw80Bkqpmdko+awHqCaEjz+u0vKhDrOk72n9hi3VdCP/iNm4HEG1UGKCAz494RWcyoYlT
PdgOgFogenC4b9WgEAHgA8wF2/6zKMczOR1MMUaxvBqxXVuJ5SeSs50DKsPBppipvIR/2kNIcEU0
m23OX36e/KYsfL7Khc/TyKnQoS9dS/d2I2Ti0/P99/6cmXAxHjBQHtx7SQPapJ+MbeX1c3egll2f
DlN9B0f/N1Ud/443jcVHrmMVNPnG1QhiVCYSkeqqNljHu1HrVBlYF5VNszdr9oI1cdCVdmC/55rc
+ZqTAK0kbFKBcKt+leupN2xHbseIXLXJvf+IbcxPV5LKxcrbqfbW05vq653XLTuT6p/2WNbdFN4v
IrbQ3znxzJqdZvVNHkkd9KN0nI9Ph5/slFctPf99SptjshkvJ5LEEL2AIa1eQqampvl2Ccmy1PdF
GmzPlRslfzxRqBEEE+PrU7mTfl41r8Q0ct3Sy+2JlEt90XHemz6LTq5Lb3y0a4NU/ipObkP7y+Df
n0v0av8pEdx+svxZiUCpmqOgMmf9J5HAlSmB9fnyliJ0bxpom3rHcy5WvWxkf3OKTyp4s5oJpw1w
fUr623r6UTkOCtU9pITIb5KJPcOaukRbReD6DUuh69IUVNenveLTssW1jIYic5k1Q7IzheyoMefp
lCL+pSAULUHqD+KmFaRT6nZFedlUQJaBhotH4mr0VRQJQbevjqNzhLd9UNC7rwf35b4xozSwL3dz
RaDw6PKRpDeN4yMCJVq0VyUXvTzWFvd973RKmtHaEb67dW+F+fumPNxsfrJLBOBo1kkBH83L61pp
mv2782dx3qiVLhGjipWZOjbiRi5ew4fgXaUc4WE3llGdK/mxYyw1uXll6GXE0btT3tEie9aIkKVO
H8ihifxKGxjGz+toNCro/uR+xPG4T7b6xasjLvpR0pDJrV79/x0k8BE+5IZTKqUtPB+/13S2nEXT
zwK1pXkZLaAye5WfptGBVWRvl8p9j75ZpOe1eikO6Di1uV03Do3103yw+1WnHpj0bbI8rRUZ8C2Z
etOivmlnJuwzlCqzbVF5B2R38+o4XH3dgvhsRcrXtMM/wBjf8YEuX/Pfaf/0mrxKGos2q9ficDXg
IvB8fp6P1s9IltQ7y5gJv7pKZcqHqR9HGR7maOetJTucefc+BWh99XF+VfwJo6Dl/66OLb5QqiG4
tXYOSSz3NQnlkRL4srYhaYMSuaytHJiXWonyP6skl8WuxoslovKio3ZFFaH1FYNjfa3JlcOjseh0
ZtPVmTD733O4vl8zBg5YJig05n70ZjBId69SZ7LGbvmR2O9i6b77wQKYUWA4QI9UZgMW37/u0DOW
ws61rC+12b7mSc9cKPsprr5RNZ2uPWA3btSRaqVDZ3bsLKL2pVi/JY30vpHWK1G6vNS8flms3ckO
HeLsabhKw3cUFtC4atYYortr0swXFLbT6+oU1vh2o/iU0h1t326wq4WGhuAs/7Y6f0ZpNKTDz+2m
CRT8rxa93LWdKvwc8pNysMw2zEl53k7R+Vgfds2bclrGQy0fj4P8rp7KF7ubRWlUzM9q590LZN5s
87X1qDbsvXb18318XgwyueeUyPo225NBa66fEhmgA7SxPL49QMtgfIppytFnfgK7P/pLd4puxil/
+VkfPm4XicimdlNsyU7KuiHnyQIP/Ti7OqdVeM55VaSvLCmhXYmhPWRClOiFld/nxOsiNbNzSvdi
ecd49sqTrPvwtyq/Eea4Q/PcHxga8+7dU7qnk3oR5LJ4bJ8fQKtXJc95qRXReEhuy0aqtGqsH/31
nG6X6solx+YKzH9xv9f3QZVmmWoWtg60zB7B5dC5n1PtxMyP8i/7iePO9vc4PZVPnXv+9QobiYw+
a66yHWjJ6xH5U9eZKEI4xenW0BIAEieoxEiXqoRNdzqb1fQ8q9OQ3p9eV0s8mZXt4kbRfR0JKtkt
Xzol5OOkbGnMPspIPuWP4uMpUt3cWSZl0zaP0YS2W9HbPKf1t1i8B1EHtJZt8C/sLDGhGCyznp8k
t3ZyG222JrkoIbMeHVb9rXoMZYLrb5TPE8YmXHe7xExfzgQHcjs+AMQsMq8zwj6F/aJTuhFmFzHM
gmc1CNe1UF8BCtzUusqs9g6lx8ctVfilBLCPokP9dFm0TsXNT4Z8bnq5+Eqd18/XXKaRumvUb9SX
o+2D9expstwh9RTb+/SKT0eqeY2Qqj3WZWbTeZyutdmU2Nzl3D0uL738IlW/pIP97LV+nsmDWIXe
NrUp/AXM/P50oTJSaO/uPB6N8wzuOb3Js5qH5S79ZtafBW63qfW9tkd8ner2Hg4g+ocpZiKZiP2y
OMRrJQv4UWbFuiyDIpV1365LAZ8uza38vIiiWvl2azgbXmbnVGM/PTaz/LTX/U0qGKVe2Hsm9cJO
RYkmIxxmietoMa3DN7331yXW0WdiV1sUTGrVyUnKnyH9fL3lq7syh9KCtt86Dea5aJ9vu152nq7d
HuXq7dDIgfnvdvq/y0XjJKS/H1f9xZKEwb6TLRffd5BZ5828MyuUm7PFvZGkSi0IveZ9LZ6AEEEK
Z9Z1Jd312O9fS0jNEX09gRk9FfUGoNRssqlmMtPaoSwFvT9PdzxBsmRlgGxbJCKaON+zCrPZmExE
F44A80DF1wkP28nug+xoVcda12sqftrqmRXr6ZdrS7Xk61DdPz06p+dlPG09XiPMFUhcqbUwXOLd
vcUP0Dv/O/VObJz8ZqhdRhc+1Gz2NB/ECgOHZ+9SI8/bp/z7ovQtRvNIBvP67jkEgVgpqT5kjsrT
qh+9Lfo3oqMRxwIPUqZGof9lNo6++cVtanqsVxqiZw4ZU/qNtf0/IwOqu91gCRtbXtE/Z2ohl/7t
vJqp6L1XQRtCnHhp4FsIkMIFZ8Q9SkQV9u+VcJOrmtZLT/VnN7r3bk90cbSHEFoKebCwavo5Q0m+
+hDD85ogMt9ZtDUsX3c9Bg2/89iCH9gT3g89bNpHR6FDJNvhMdbcJfZYi72WF4reuicjrM4ScO5A
4LXV7+JjV2VI34w6PBN853ywjAUzJn4fdr+60gzf/Kb6lKbqii3xfB9D6t86OVFKxf4Yuth0EX71
smvLGOMh3g5vzMhIdSjG+Fr94UUlMuZKaMa9zMLs8HtpzBVTLrR0z9MG1kRogIaeWGXVoVNWR0NR
INQI09PgXbCuR81LQ9FMeGoqyexky0+nhh5WlaQg4E/AX1SZQsABP0OyKoc1COG2DrSNSRV1QxnJ
EoqJx67IAzntEREF9/snWl56IQdCqsmDele5flTRw4TJvXFeLg/0DV0zdTsVwbeoGRICzBct8Hb2
5ltCoQ3tcx+rLj1NXwyexum0GzDk2ffyOM0L8NWOXsWcrxLZasm54v0XlYTqtplt0ayp0nirFftT
zGnRkuE+qx1c6+zm5gTYDTlJPI9ncPrdDkJikvQ0/g9VbpdJZfuaG+87cASeDp/pOM0OMXzBkmoA
rTojY2oEzyLaYPHtScROrw4cqoOYbax2vWlSWfxasAQE7Ey4ja0b2LFuIBmxtvqVZp48J5Q0Ty9F
+UwgY8RKmZK2MHlhTiUGh+fD8666Gi2Q2qsebRVg5dOYt0S3//6etvOfs44hPP/c+5dxvqYcWi33
JXHc9NLv6y9e53oAci6pWZcQvjJdWwrWXtROz8nz3hAogjyFqYkNwCYPd9BjH+x6UlB0EYocr8Tb
Gtdh2bfr4hgdx6hJHOdebx0rT1k60KmsEb4wgqHq6TlIZOWaD6Z6+ONNPBXCimHJlDvi3GcLz7JC
Vw+zy3e+76qZ5qWHM82oSZKYqO/eJm5Sy99O4naZWE/K9VzTFHOtOXB9w3oeZCY5c8YUCR+gPWcS
0h1S6SM+NAi+dF4V9gTF6iErseFxeGyhnQwO1ZmdQVb/4EgYtgooWwUIv1DyXbTDHcw+qCX7gFXz
OLn9CA2WpUqLr27scbYWvUUtekvzcP9TBf/O/4VK+KO+naSrN7rV5TppvBlehdnuwexGYWJFX2E/
Ovyu2rnXfw8AJQsG2/Qv1oVN56oeWz1csI2lsvhgTqcMMR1mAjLj8hwWjqBOxm2XCW9TokPCCziV
uQQ6wBTKb0QMu+tYM+jtXmWs0z+F3icAblV+MKC707elgwmMQuttrGLyEw2FnLUSBrcd/FonXJAZ
LL4KfapCbcr6Pbb00uxREP2O2TN5DLNmIit3m7E5r/ZdGk17xI5r5MQX/avzpzg4x+c6RZ2Y9lhV
ljLYObR1OYuDSy3s7CSRXZplU9bcqNzq+sChLFfqAUk7XoIc6qWmS2o2cJdzrrk3pXQrhTWVbW73
qQZEjghBKmBZ3NjAeeQSKAdL9X3PgfIQTa9v9uHohoeXYv2gLHEYJw3CJrINkLczCAjQVdTdtKcv
tmtfCfkU+Zqw8x1Mxbtyzr/9aOPvC6AHuesUQpppaRUb6vsL6Wxn6nI4GwNSDFOVQztsUFjzYWk0
PcrRPzyN9ThynXyL7NlJjQp6P/EIj5MwtcIe7lyJHQJ2jPlb7tXDfC5+h6O80Ej/XY1yoZ3U9AGK
g+xHqUpdphpBVZR6emp/0g9i26WPzUvxaf1WqKU/jLbnBlmj4/6jUgltVOhtku49PPWEA0F9WvUp
1cI4M2R3QMNncPRd+WrR6oZ7Gm/4NOZfVI2SBs9RC/s4FAj/qfEr/hztE/lakLanWTfRdwiPHGCm
ZL6VeHGEvwN7uy2gU8Ay98dJEDbWIrnVlU4EPDKL0erzRBYHhPKDjtAxTttHEzWcgt6eySuUGOQk
x1BMhxpQFNFz00Vd32AA5lovdj69UY/vbELMf8Kam+rfh3PQwOnFdLfD0/jYShzK828HDxFEZ58n
uaznvvZPYeNh8NQTmFB4ec00D88BydwrdbUCxVQAH/e6CNwHRN98suBpzKjD3zHOhVqudfUSJnGh
Yb6rOkEWPPjEFagI18qD05/H9XZB/3pJmZphxt/qJ/MrqYY7K410tEPLqzTiVE9Ek7kLT12g5nqp
DVlyqel4/EO9FL8DbCcsYkD6+jm+VLOGWBNE+w3KAgD3PbLWwuPbfYJQKoYdh4vmelh8e1guKfXJ
bDXqnsbcmWolU0lh3I/LFTiZdf0OHjg4gVwhTgYwTUmplICN4yk0T5xGjiLxTEbQWwE1XziXVEu6
dMECrsHHGaXS3+VFNrYezifBG2Hb1VcoMGXRd2BnSLc9oB60cxb9s1OOuxEojWqWyK0T0DYqlqeG
XlOmS8y5kfkqczzEFGsLPzT4GhH3UDucgkMXGy60Le+VzTgzoY5bv9i2Fx9ESXCuHS9Pm4/HK/k8
c1jyg7oVZzq0Yw92XvDor9vPVYi26mQ/V2LlPJxO8kL/5wE4RdMfB8oMEeFZiyhf0dflmc89VEUl
01nGF52yHAkJ/0nUZMDntnLrhD2Y/G+wWEMlcyZ8+aIQhdIafg7RVfJ772nBhnpnZxqH9c1zcKTE
9EwXsOwzFEjjyHkGmDlQOg6bvthH49W5kf1z3iE5XiAW0fjXsUji4WTgUCDgoxucE5e6z+kQla+3
qu47ix7i6Mh43r5ASRtfqPACqittPkFNVuerdf+cu22o7H5KYTPjlCirrGcm039zNjk6GAqjpHbu
UjIM+UJSuzkSvVyZoTuXY4TlRbpXcTdcHNboypZ6qkiCXBXxQEoV5K4CnsWCNg1Gl1q6Or829JA3
1BFqIn+7SbjBkGCEQlb+89winZirawVm7F2/NtzONWA3W5veRqd5o+MMvqd+154PMm4yIeDXO6cr
WrFORas3kPzBPY/Crqaq6K2zrqtO2ysxS34PjUfnqEgafu6XyW+muRyUv/TJFch/9/XHyqZ3amxq
Ucdj3xPYPawbyfgwvnsWwrMy7dldfxvMJxBjmg7vj53rClnTql0MeiFCfLohQNzidKe00p1D2wvF
R6v2ppcTDB20lHc9F68v1xbEz0izVCkq0/IIgj29nW54TVA7LFAw6MxWtat/PzolDa7WrbMgStZe
9WSBmO2IWJFSl2j+VYZ9C3dd7Kf6eSXJ8WNaNS40Dg/+VSjFh0NdXTY6pSjo37FgC0deL8fcOEXK
bZbtlOwyxXQ9Jx2/CPAwclD6773TR1Al+qAMrtA3ZtT8QROm7GY6UcAwTT+Y3RzuMSPP0A0kBKM+
eq4ShZt9LlHqbV6lAGKbEc8UgbAVvFRL92CMut0PSjq12TiTqxLVIch+LFdwDq9yuXn1Lv/aNzLb
+kx70h4NG5AhqhT0BjWsEztp//ok0tGeQGRe4gP8a+NfTv+Yy8hi8yog0uJeI9aez9dR0o7yy0wM
G51OYh9nk80cYjgQTj0ljLZ8rBhditoHCCrZDmOBcxWNccMzHZbugXXQ2J6VATg5mMreCioVMyS4
+yJFzwJRAByVCn3xc9epBpT4kh4pVfJfKlb2nJFU7LZ1hWIkbFoMP0GGX8fgapFEdR0rfUDf6HpA
5OBv8vdYkTpdppzTCAgSjbyPzDccya3YNFq4TqnC13xd1+7StShJixM3o/cYr1VC6CrYuqHoiHxA
OQH+HePSKIALN9VLuhld4CUs4QABtER5LyilakASd1tz1FLNoiMi6RZN7Rv3bAvlqjzvM1mSbRdY
NxlV9i7CgRLJzRg4jbbA+loFb6CboLL3CT9KJmHLl0dKKpljqcAi3id+z7u5STBmcIfKBIugGzib
1rg53KneB2CLunslsb/b3pTsM2A6g/RlWGA0FgrqbDTzEnJth60V9qkmrPruk3gseXf2roZZ9WGH
fbUUCog1fmyPZe0u6NmGAvL9HvN0c0yWrkRCgrHEQUD6OR3BY+z6R80d5EyPGCTmVD9OB2YRbxFG
EOazKeG74LaKPJHIY3wUXpOn6dfyY65fvoxVJIF6zpKpZc1j2+1ifYb0h4I4Cmtu8Wye3AGNyAyD
c0IaIeAva5kfHVqsycOiRVWLWZvGgco3BNgtU9/kmjBN5o0KOWHKwhbrL1hukavafa2+AMGT5cjc
cDuFmzrQUDRn8JTBo0jHJfTo3bJOA1DlGeJjJDqOMNHT72+GK+G7xUHrHP+ovvvU6aV+kZ4BIVBH
zbXSm9Zp0you4kW+wQlvWqzvF0OXpkN8FlUA2HECRHiazJMAgjDsVqmmVwhUEHiu/MBiaCHTY3Gi
CUV4N4whhDvHPUuslHVvFcis4iGeyk+KrS13gDWc8nYWzAOsueCkdKzvHi0zTvl5Ma0pxP7Br6T3
VS6e3pW3oSRheZr7gAseKMipLguFydM9PidtsyX9oai9ntVSh6bYkXnDbNVkEss47kL3fafeHU8P
nczBaV6XdNgzolxVPGRru775AUTsJ/Vt+hQUO9T0GCWY/rzyNIb1BFiXHQvNzC14gOGJLPpioSWt
GOGYpiDQ7N3DfBKpn62FbIjR4E3BInNvilw6ztmovj7XrMdSw7cAY/rdUZBACBLuK2flCI5F8JIF
lhdsNJbN4j8JEX1vDp7Szfy5u9K7nJb7uWJzPWuAj4Z9gEpUMZgt5wtxYqQEP3AGpZbflotNpmYK
C5Id7cf0rE4QhIB7kKooVV2qfTrolf6Vr2E6WpFwAI817WNk6apiW+4QU2fbMxE9taPSwL9ts7vp
EC40MhD6sWyet1LT2LvSbXA22d6l6gIAibHCmEUBeEF1ErqgNDWVi7OHHK/f1SP3EyIfXqBXKA20
L31knoo/Nsx5I1XPfrx4xrr8V1TCv7KPcTFGww52Z5VRFWlSHHXTvtfPvdBsVDy0im34rmLzKcZ2
iMwlVgXPJsRqU/L6BPkJ3XotmDXwkWRtE5C4RlqXd/H3CN2+/Tm2pdhYbMWm+i4hZtEsHetsZQ+F
Tm5Wu6nmzGq0aslVXeY4VYreMMnx6UtDjTukY2DJDtL1/pO5dYg4DfmCA3KbC+VvMjeu5TyMumVQ
A+HcyNORMvCwpxfjLF30If9OAbMMvANW7SrcZfruvfsJQmtwP1MClZi7d0MZDiH9JFB/wHGl1W83
r+NgVk3z8nrgFL2RWvquIefiYndkAB+iXqcS1kiOQUpVNu25lweMSMozun3xJsH6CJSS0sf23LCk
zYZpIYCGnRm2Nsf1jQRTBeRP4ibRQ/iC1YyQuRe11KaOaIVx5F49AMeki/R0wDdXqxafEhm+vBFa
w4p2PSxZfKtTO7TF1NOJR8zjrERVQfoY74qdY1Tby0MMkvmiMIxC1fKXi4Qlt0jNflP/qgibw14K
GRZwmNXt5WHNrGPqZ55huhhbt4EzJBqXzGQbfES2C4VXbIHp6NKOJow6h8XuPlhHmcWmBci0K3TG
en5wlwquEHA35hF28He0YOopYtqrAhjDkrskIgY8k+2vf7JqMvBtadFSNQMPIAZGCPAasuGzbCPN
OuXtnsEL65PRIVm6PjfPm/qCP4q/H7Xrv0DE9kpPJsNq4trgUJ2JPJxGcdbIl8JwmFl2ethrB7YZ
h1MUDpYkPJ3prcZc3a3bY1RobFAIA7Zpo79IMWyPjeP20hBI5E418QHmyMahWQcF83tgcGvqw8Pz
XPcstBGJ27KlIO4Im0B0aF3TSqP2KkTfc2KxgTyCCs6/KShlNzHDdmLqqniuydEShxH7xeSRxTRm
Ltwuv6b5spb7gQlXYnB2Myxg8bBDuKzt5vVULp5umvld7Yh1tArHgYhl9bIBQGfta9H7ZpDLLRJk
nZApLrKuhIYl3XX8f6LrmYkqRPLpSXkkeBWmnGjFEQkZBgyswSNsEQ7Zf076nuWKzHV9qaLH2r2E
WhlbHClDS4Inr7zlEZDwISjc4wQ2tqB393pGOnVu7DINu/9jeEr3kllP6Ja9g1lVbV3ORtGigbEF
GUoz7fjDvPgJBAclrXsOgNrQbYFbs8n9gwdocjz42eSqj0xwN3OcTJWv7/2b00VljoUVw2MAXcDb
RWB/UDagHVogmWZClMiRV5QSLKMATLX5Oi23DcjaqfDtr4QGSwemYcGWAwnl9rbsZlrRUKCzfl6E
wnhABuwgvUVuuX8uoDI80HUFs+DymQUp+TaJXgwDX+TytO1+3b0VbKqV8nVP1iBZdOfutRXcLcrf
Odu8nhbUiF3EouVhAbC4icXSRtWyZNpJKLnMP4RpQL0s/MT+x1k2s90OJW6DM3HdFpDeuOdsZV2k
qHntdC4sRBiqYLRzGFsjjXITQGIVDd7IdouVqftlqD4FeE5908CIuP2pCpgVaycOs0RP+CznL8hW
kHS8pfhtZzMBCiLuqayhtiw1rqe24PO6CsgijBeddBlHgb8pmrMIhhtVIciHwT+rPVpeAfj8LVgr
PVuSQhphAtJeWWAnT6kyXZxOa8ZEgWzvEc7jRBAh4VfqIquiWJdrbLAd5/WzyqgAcVkdrb6gLjb5
+uPQsm8LMkXCZrJJ643lfa/gktINJ6PH4An5h23bShObzzOxXWGbcWaFXAbZ6A4Ne1eBDSQUYUby
Mn8vfFIXkTO7ZkiK5yuZtwJcdqnnIbWSjtA8GkY/FqMVJKmxyGmdCc88qsWn0zo8z3s1PjqyPWtV
kyCjUrEtSXaErMTencVzYV0lG75ZLhXWH74R8zMl7vl7+S01YOr9cfy2kQHY0BG3vdtJHPvH79sA
D2N4et33UpNglhxNQnAZogezp+fgt3mJbRR3AK4FG7IUIHd5y+HTqrDJWWOcYw1OGJmnHX4CEnvq
/ZR2X7n3O5j01/Zb217wNjWIGeZKISUtOngf3e37dRCajV9MBU4wWk+5r+S52Nm+U9EfZ9uzl9Iz
zpEjgl8sSrkV507HQsSpuCjI4l8nrLfZepw1Yqf1VKq6sJ+Ze+9uXaYbzgfb6C0IwD1KFcUyddTz
Dy6x358cC1TXqPWPNc+x30d249XH4ff4Wppkf7J2PkWof7YGxBC53qs+bKDzFp3bJP2bfdbC0QCm
QbOqLr+BxEpBW6S+uTUpYT0gcjXRgOPyoQimeaLnoWczJ/QLRkDZfxtz1bJoerYVA6xeKLqykF21
nf/+odgGd8bWgAvEgQhMvBgR/XpVG8n/3iY5i1N6LMoZ57XlfhJ9S8QNVfJysKR3uNkijbF9463w
YTba2uyV6W0Nb84AHX9slEGDsLd5dlugF4rrJP6wvOvRddra7F6v+aXs4zpYLk1qm9T08cGo4wQ1
vYlyk0I619+XR5vZQn5bauSijyhjF6HSucy1H0TvcnuT+fCaupPIKC0ah9zTQSRXmP0Vo8Y6daVr
8EC3jgv3Ir8MxpHJ9edwcWweoadKz8kl6mQFM6UNS/DXS6HcSiUeZnFJzCvX+B9LZ9adqrZE4V/k
GAhI8yo9gr3G7BeHTSKIKAoq8uvvVzl3ZDfnZCcGYa1aVbPmnCUdrT5ILJTABP9KZksqa/5r+dwR
0uC2MpVyc0VoqseI+7gFJIDUFjT9/4zQiA8oNAkbaNfI2vF4Iqvh9gBrr8BdkVfUOC+iQN2gJiBp
/uZUNHbXb8ak4e5zU5zig3Kdm85cCUZn8atEehBqW5lExYPRyEIfKISGnOYAQKwA2I+04mkKc/Wz
GhjyOqkWzErCkWqwx2yxxbZC1gu9YGilMlrmB5gIHLP+h6gGZ6yqYXIOUpTsYP2I6PI6vU6J0iwX
yBoSfNccS9clQbZankbC6CF5qgVaRgX6Wx1fywKxJs28Zqqs+2CEr6U4//2zSZWLf1tdCI5Qcp9z
DtPrt6gIyOgJ8pb7nGNzcoBqY+9p8EFo0H+gt2I+ZxE0xS5NObsN5Nu9PTYxS6ud0ypfYUtrlmKC
ZmN9+Qpx8xy/Qj5TBta0De8ByhivHMtsYQ2ywh3hJ4dNweDYG0NRX5EmOPSEbj2WsZMSsqw5GtBZ
vM/Un2bSRdL6/awRDaNjgvVQr4mS9kHqlQ1W9aENG7SBQlv/EwkLuWUI5/e2ugt0CHh5/2lHvHQB
nTvdHjPgOoUi2Okp2L8Qv9F9udiQIuK/du4LprAlLV6sLpsjJyDIPcBbASDY0oGNGBREMOTYY7/x
mVoNsia6XhKsFi/HlqkjCfBpfw8Bm5b5df/RYIKyBxHZkYXQzb49XSjJ/Moon60hhFT6/Pcfeee4
TeHF8HS3GBDgh64DWpOGOF0lhoQ5THk8CaE4wHxoXH5pGlOIMFXCSMjBtpXxSHg4Y6RmVVC08SZw
S/oVlvTrOMHxrznX4pWI9IT/y2VkG6UkS5fVhF9oTSIAbYcxsnwJDUb0TBHx8mVhQYFbqEuSX+Gf
QnJAP4j/ACwnHUfHBSY58PC35UCmWMCltLh6BG1tQ0VIBkxyRMoCbFTsYLfsuqhOEcXsAV6hxEK1
/MomEAluf9TNs697/aX0For5fWcFkt8wx/g0ahb2Vzl76zQW6UB+qdC0H/nHZ9P0TCtrnQsmgO9L
Xw96OuyEc1PdEPcZo61m36d632JY/KXc1X2LcZQPxJpd3Qd841XOxIEIcC8s0eAoqE/V9QevzLXQ
QVhf9HQoHhmy+6aRUsbvlID/mCBeimQ29XmK8IcPmVRdzFHdQClBD4RSXqTvvYlwqxlCPMa3ctmb
PKIrSvzTGKdHQP5fRWbYIlArfs8JovE/cvQ2JRfI18Vaje3JbU0uYR/ua3ZMwGK/7ZDebOTnlfws
UfBUEXNPEVXDsJ4i2Y+3NID1mTaxQ/ED+MTdpBc+/HJkrXC7f2zO0WDBIJ7Zy6dHDIo5QN/UwzAg
/+r5vWUWPEM4MzTJns59ZHi3L/t4D4E5z0njlmub5vx2JgGyoLe5b5C9QetCHWTEMGTiHF+waMC/
5ZguvucAfHx0LtKtKQp/ZjLf5jmGjCKptuIKXeqb4C0icqzy08EIkwjYMNWkjKsJvJj0+dPHYLT7
OuGfMrylr6/mK//HmYWPbrWAWJ+8U33VLdmblPz1+Hx8rmXMOe0XVFyMYyWfkiZft9EOGnqk67LE
8AEDrDl1bDkGsBTMtV4PDpyRZNmNa/zT08umOij/QEthzWrL7Y7iXEP2+465e+Rfooz56r6RCMOi
ypBDgRiNoIsvsgUBhlYKTiqL18SEII6nbz7kwdFoBRfCmcqWMoKMmQqfjIbaotwR+2T9oJbZiBNr
PW6M9P1u/BpFENNDBa5qOjJ2uubQeOqy9XodMZHE4PYYD7KTo6ETvGwf3hssrmTWR0+lxuxhVI29
BAO94ay3C/rR//SfQUjTmV6uaMQqvAwyRphzYTJglz4I5+uGw4Tkjv9Uf6k7KVbJIyjNH0sAFoN0
VkswhtPX+hreXzknXhAA6V4NyOhYmFeXfxUn0r74XZDpPPAfZ3IjA8Xx+OJ/6fbOGFGFsz3nI/nQ
45vJfkAslJ5H6gwSI/FWwapDBplX32QqHb0kmKSLk/hmDPuFwwwuClELX/U9SkN7nx1ecigw7lxa
KytsJVcYbxrH9/eV/8x/OJbM+TbSqLS+VVDgbwm9KwhMfSgkNgIDhRVDiPkMkV/+yoF/FEdmfdcu
uVErJeW9IASDAv5Pl/Ysxw4RD+CA7JNVX3oX7DXpaNFcxwdYAciH+FPQ+2JKhNtmUCgQeF2aqf4O
e2dffSXKbWQ/b35pK279kCE7GECCBGYMGWHgFelLz0xf5IfQn6f/jM/T+wwwg6is2dW+zzNVDwZm
uXziUG+8BxiyxwYVeL0F4H5pjPi5tdFAvYQX641TLihZl0d9XIHKks3TM7zscwohZ70HX+e23ui9
bnq9aXOc+juLx/HKlMPjVI/OyjvRt/msT4OhH5ck+HlRTy5GldyexqLQXp5xJekzBtNbM2HWh18r
TNaxZy8ykPb04gbpSdHbhs96oori6gZsSymq5mf6X+t2e3KyC2MKcXTtlDg/teJnrgki9oHCsH/h
FpEFGkv1w7jD3NVQQwwGoa2t7u97YF1wtVHnW0aVmQzcJY3JIcC/qPLsebW1wJXu4BUDqFAnqKMt
tmsfaly/6A2CV0HvyV7fzqAiwEv1YBvL7M2ecyfQ5gF2uxlz2B/gzhCq4w/CrKLMhhubViEkU6ZO
vPpPv1W00da+rWsz2qomgwDmeS9WrP0LJu5Dv4b1AKeiCgo8FmAcG42K/6VYBXB0551f9cFvjZNn
0MzqWmaKQpy6DvCloQ9+Qzyx9eqTq9MgK8+n+JybQV7fo+2JNOb5DM7vFio3Ebf6VV97rT+9mbVr
sL9VbckUyPIM2DtgnhhTDEwtHBh95tAJyh9TTzakePapYn6OwUn+nLXW7gkYeHm+hsb7Mn+/q/nj
Tb+L2UtNGdZ9LRk8le/GeI/6+Xak9sqFoT09s2zj/uDz+yIcXA2bZoDqva5Z0ujTPtORP221K3uP
qMtMv+thP9tv6EVycCrMeel1CU5T7wbfhoFJkqUytvERGr1boOvoDwrNqfEfOtMyyh+3UOVgbi+l
pyKQQUWkbjf2NtKtcfOGQJ4FDRZ9+nnBdGrruQZEh3tMyfDKT/PtFotEovlAIWDCGJ+rAxwAtp7y
vobYK2ZQ6M4KkDUDQ4rUaqY9maQHWDPAZL14I4F44pnbsXbXDYXXxZycmM5Y6iPjAjcSdM7U6UE2
WXQ2lPg+a/xPnEWwkGn8VxGsJ6FdbVO8ImOMYaICJajmdz6ocwjwQNv+BGVCE6ooFBYOA0hWbwhg
hpDAfPoCrlC46hCHfV8JdLQp10TFwQW3Zu/jLaHsLSjDf1++mVhp+ds/FDtO4/iOjJviRkxs4Pm5
ygwK2abxb2EW5XiydCQiTTIQGpTP5EBXqDPVtHbumC62CM5VJmJ4n99z1PgYKiDxQMKiRf3ISk93
5wo9CYKXQ4cfsYwxu0QPRs/hlBOAQ8Cb4u0GBVWnc/KghjnFCiu59OqfJ/1Qw2BHhdJFItVxn4Bq
yGqMGBNPbgAdVTg4t/AT3EeIhblUNZDZcq3/8isX5fvPIKIn7jy4JaicfesfJjn8v7Uy/vEyZJJM
j4fid4pRF6KyrfCgRIZbxz3/7imxEtzDc8pk5YSgxyWjOtlkyZVshYoftgQ31VyeXHV4NLzuYKTd
VA3s5B0+VqZ7Dy8B1HSncX7r8BowTBCiGO2fSbHGEd+pHOr+Ia1M9800dyEvXWHhwRJbvONinY+B
8pD1nyN1tl09YaiRZgXvcLF1PjOgWrdwexEnGneG3/iPbOeDKU0D1xb1GGhxYHjvkIIX+4aMZXBO
1rcRxopuFlmr4zfoZQy+E9D6cGhCOs+wx2LAsNPjmueD6BIwGsbn6ze8GzwZQ9od7ZRZ4I7hPXlf
Ww9HIE9H80RnhFdgZKTHgYRr/FAfYdDAyDU6dLIMWRofr3NBo6DmYDYZkdg4tBJ5/78Iw6aWA1PB
zXkF4cDhyz+kaArqkeWhUGDFc3CxtrfO7+IxxLyZr+3x1VA5fbrWbM1LcudvID4398tF4Z7jgvdz
5BvZAEwadZkr5tbhyV33fEKrz7MMrg7HNBe4dZAC+7ZLRZVsHa7ehYnoUXBMUMbJ9TA1jrkQAW1b
13bldp6D/vThP3xtSGJISqw47Db//XfVTBHymZDOzitZqA0MMLpyyOy5AQ6eMS4uTJA1yfJCxAvD
zZutarA5GRU0PHMT5f8V/uQyw7fzmd/h4tFSgy13pweAHtbRWNtEjKTG6EmoaTDqlujCceLaptj/
Q0YCrUfMTMMY1hANAXzXKVkdsmKYfmrAM2wOIOsPl2mANHNhtTtn1olQE+RBqsHd60NdMzw1BdGb
vHxCi3P29617jfSgcVOyUGevOHpAksudJVrxbH1YP97NE3aq4khRvr9CBuRgZ1sJO4oBt4kS09eO
oMt5Euiw24T2afIS/QlorwdxI3q5ff/+d6+oF0JGcUjdAJOScS38O+NriX2VC+AqbMKE2xI0rM9z
AGMuaXzSmQmNaRYbhFZu4MdRY9JyfHxYRltnZh5vfHdN+QKgvalg0IGRixEZX2An6nxwvDEVENsb
cFLuHcxW0n016GOFQo8kpXzhaVREDkBl3rEOsQyQ2+ERUzXJOACUsQ79We7pC+ok/QHSeWFt0rFk
MbQ+tuhOxuvJWyBcM0SgIpxI3G9hHIO18R1dgpNZIApbjLsIwNgLDff9kD4KGwi9Gnzg/340dqAz
OAhDHvriLzJjtQ+wHeYp6Z+3hPScNBvc04gi6Pf+uHBC0qZ/6OwxbuOvO2RLuEycRRjA35xJx4+n
5uez0MtgocETY1FhY8mFCQc6483qMbNE+F4wdvcVnv18xmIQcYvwTQ0egCzy21zmqthD2um8BHNP
oR5zOPytTFAEFMSi/GhD2LgjGZiAfS93g1jOPcX4z88mwtD3yGfYMwD21DkcSsPML9LzpOBsqKCL
W8HgYKGmyCF2bacaZjjp2d2Dkx9xIcESjscD2zCPe96N74UgPWZDsM4sz+Ap84A8zUXNz6XQq3Wb
hISKFYGEm0FvSBM87GET08kDPhx7Vfsmg2TwteacxZLNbVl9QhoF8+uFKnRTnVkH8Bz3l4X8mcdk
AkS6Ei4ysrsYS35fW2iT/1ZKG91jiYXCgM8W92D/IXbcCVTsApYd7BVOV1kUNM857VAo1KJkYIGf
YCgzb46Hoay0EAoYKoUHMNaFn10GFY8S5iKDErl3vLNQvg1zPpYRbm8sus6HRuwxHMMbjOkiIzh+
uWBM8FPJS6g/3iiJQPRciLwekgbmWJTOgekMHn1ZkeCQcCj0RS+QWZn1RHTBjoVERCj2smZhYhCp
SC+cF2u9cvUgHyMjCWiWSxbTg9XKtBX2ax02fnvAPwvhhVBPeVMQ26vNy6XP6zHWNMRgNK4O6tgY
Z5y8bIL1bacQXJihOLeJ8r2oHqnjO0X1RAkwqxubCcDy2bk6pYtpRfjm+AM4J+h9+A3cxgPIcB5h
E0K9voVP4hdZFPe9DpkQTDTnVIieI3wtCIWqZEuQtLzGvzi5e4lfaRWcSQM4ZtaCf1jYK/Wi7Ziz
3MdskeVDX+wXK1yOkjuSKFASrB8qDgwlVMIqoO3BPaE0CC709HiOcwAEDHSwkiFCSWG/u0aEzhmk
pA/M/Q/yBfwUXYrWIfTBDib0lZNERZCCWCXqlkjzA3RhAnLwtOiEocJkvbEKifeFB0mR5yHHjAlT
tw5EHQIUG/QDfI1Z4NrI9lkknBqncXtofW4MR5MVXAnVV+QfZdCOojMidsZ4sCnhQwaFxBWWNbDk
UeHRP2fVlFVCDGhCzBIj2WXMQAuyJekTSxRqLjuzH3YhVS0EUqBiAJWQdw2gPBZvSAio7LmNHnQ4
l4nnUcWPAzz1jRlbGxYE7aa+X4GzlDgZ/i05hzQND5183R7o35E1r6mHuo0BY1vaw0IL91sugq46
9oAScwHi/85FmUPCnvPeoEXv9TXiZH2ClEHbIirjR8kgF4jlprDF09fBmJ3m4Cr9DY8IvgJsdvaH
hrQCenysjMtRhvgYOxs4fYyyAa+QNFCy5Ia5IeSahf8ISBRSbciJSwrOEAsYuvUMRP1P6/dbzOER
O8zqow/47/7L78+wfxB/pwdePiTI3C4kvFhqShbx4NQiN/m+pDbr/k6iW7NzOfbd7KhBjr6w+cGi
/Ta0wSdytOkS02rvnDzj8hcrDyQnltBv8BMXakbLa6OgiSXCbjnT2XGJdvwE7LgZCBenw+VbxIsI
DxzxbUV8DV5Gj54ruhxfuJP2Jqd5k2gcW/SMyYy0KEv/3NVenOnL4stMtAVuPkTHhRQel4QaO7kx
JBlm0vafnN+kNI6smoKIR3+O84DF8HDvo3PKjEFfCT8hwC+PmyV1zOe4S8dgX31AevydWCx9H/66
BTKp4HrYMnvmMtU2Aj/hmbB5bSDlNPSr6NeeE143opGMBEuMZSHkc4rjXMk+6X+xUP1XoseXqN1I
LL2hTrAC+8/hlCdfwc/E3DW+TO9zwG68yDHzkoXAQlyDRaLuRP8kPHnQQ1ZnuaNF6l3cjCcCgYZt
KOafxBNAhX8K7qa9SSemfw/u3Z9NKmaW0TvQWfWs5D4GFqex5CX4XkDWH9CEXYjPKi5gCxwCqVTs
SSW+STy2T0znV+hFgh0hC4AGBz13WP9K8GD5co9xjxpfkixR5kwMmFQbCkpjhi+pZ48+Y9yb8XQC
ZuWMgks67SAKY6GK8AURaIeQhoJoWASntJEWygSuCmemWFmxMuOrCPQCE4I0RdNXSbthPwgxVkXP
Qzeedhgsa3jZM0axBAO/hOfaspJBs0Isx119WqzKFGqaS3+jnAtGbsX33YDnh4kMvJluA8odMowo
LWf34OoTm2bwzMxDvYMrH/Eunds/iX0DTjTA9nkZ34PiB/L9TE4xKrM5MH/J1QjIXsTnxal1IKej
nJMSD8GSW0NC740Zifj4QmZL2sNM9MRkTeTxM8WkDDuv2xj0kl/KL9j7EmHgYJMdcUkbvngv9U5q
ZIVTmoYxd6ZDkSW2uFTsic2iFyCWGBdsxVeSVPmSyMFxGymBlSoINa4syGop4VZmSInSsyQpaHkV
vl6OKjYZMo1LZHAk5+RHrGTQAbFuzKjYiX1/LLzuQDtcxTMJNBn0IGZd7iTbIOrAxnVtNp06/szN
ZbnHUxCTp1Rb0EMHqr8Qk+TwoKj33wiWbJJjBmHzmAFdhxxJ6R2N7AXLCyBJ6oxiLC62DEkfg93t
MHUdqyhNG8zWBv5pRL/Dk5uP8JJoJ4u4c08jrHqjfARzgh1F+QBOrwJwwxIFmUe0THu+4HyCQD1B
h8wpZXNVhMRSDJR5f3dOu2bZLtE1zY1f0JnO6x007G2V2SdQ558Z7ImHbyeKKTjDfX8fSdlsLzaE
ExiPQW8Elok31RtIegrWnv9eN9sWRgIIvPhqXoEhSGCkncpBWc+KkKQc5UUxgqUAYk03HcJpTrFB
V45OcXZopucjDfD7GuAdi9sJkxH4anV9PWJrOx8goWo3YpO2pIjgoduT3qYcy91qI3Wl/Phn6oXF
56de0Z46obA8IjBnlurRAtEWzPmxr/owXIcMM6K1UR2BrRVsR+g7co3+B1mv8StdshHx7ghf9Lq0
ZbQa0PqFPnyfAAbrmzABmfHPNq63yUf2qFqo9OdPK4UB1WSX+K2QKeGg4Gt7Bsw9Z3ilrmmzwbns
UbjOaYX8o8Pb+3pFgwkqxRoT3RZDsjzu76Eg0E0GMwciR41GAltH0OoGGzaLq/+w+Wn+pjUpBOAA
wuQ1feBn7efVdICFXxdK/6kZIuLb5mm/TvsMA7FcqEG8Rm/rbz9hWftPg3kFoZIxJjRQn+ngFjPQ
92UwqTvAfZBiEqmj6isULU+Xf+w05ApfvWuk0MG7RDdsDFrXfEQFYZRqbwC/16XdLtSkP684gwHx
mKDVLvxkpopAXskar0Elzm3fuhl50RU3cCrlKzafi2d/9lbSLdBWnWRNoDKV15rA57evE7wtstzd
qoGFEAD9RObR1cGN5gpIQ02fB9g/nNFpUf9d4EDDBdLnGK0yiYVxF9X8ZQxNoWR4OcMNzhOtwNht
iHnHRw/v4HwnX7HCFwpfUu/WuWshhgtYkp7PkKBDaEbme/Q4BZUdIc7P60SxxvzZIgm4jSuLSQuY
E4r5SgpyDPuJzgokU0P3H48QAhs0NoBMYaCfoy1yzCdiYlReAFrZyb0eWfttzzdgenV/IxHp/XcO
RMV3j4OCu0XrFtIBE3Q7pstBOa9d0Qkxs6CAvxH0e+7r5UA4zXouFllwEbhNGn1iyy0pb06M83PO
oDc0j18O1FFjzVQ6iAEX0leaVga4BWUggmTIENBpYIBA06mcswwGkqUDjZCXtQzIitLvgc9Q/uhT
m5er3Af0lhbDfxxDnC0cA3DbL5o4rJdP4Zp3r1rQqztAH34bLnEQUm+HeDT3aJ3cd03uwpg0KR1n
cIluBQ4cMGCdblzYTGsRtSlbk1kWtLoh9NPUYk7HjL7+4Asv67E2egmZAbLNY//BX5nRkLA1wjeq
F8yLyZPALuH37ds9RgKoZrJN+fZoPyOkU/GfATwfcqX1N7L4aUcj+MJJB3WS5h6UEITdi+e83kE/
gU41OFyOJeLI8sccf74fkAsQwJ9grTGmbUhoUXbUzFDTxUVlTwV9s4Sl3gyQuQyVH6ES8ONwmkO1
JH18t/ntQxz+2k6RQoVYHKPKWMMlKcMPYxEJ2/+evxIAbFhCCEBmeL2s7y747IxNMLJ4ctDWvnOc
x94pTbI7MQ07nm9uBsIwpFLIV3dwLSU0TeQgRmYLs0s6ptjl/aCVgFvZPRGzSsezj2BmiMMG9yJP
tPg95SrrNoB1oe461aXvCeWXNBKiJRydK84rGQyX7/LtZHtjeqOPbs/r7yciHV53rAJQQi6EW0aH
XIOD/Kdwgkpu0R1mAOvmsuwdeKCQhZ/zKjKRgTI+aPja86IPc3jnJiFjAd093A71m8m9rnWkewOK
AcOaRjXCo4hEOOHw+GdaTIzwoJOqYN3f2r6/56IN+hTuB+M8yri59oEA7N5hldKKhSbu6u7tp1mc
9zbWSndxfKud91rKqsGYuTtM8trcJkpo+Gb8TgYBIgpmGmS+DbQOirgqGToJXlYOMeCJ3v4zUv3W
MecELog0GFUwUTPtCzK5xHBnTm4/z6YkxgDt0H4WjACdoGYnGfjhXm9Dc/Za64fWmTYj2G+0deAf
vcfnb3tkfT/2Mp/Qs1N98vD63mtV/XQpg0TiV6wvcXTwHhMOSCjzwEmDsRr9Ua+pi85kE0favzql
TedR1GEHComK+GKOqA6Zj0ay9/v4OOdfffPZdOMGUcvWYfxnvqIDG+arbXTGRA3CFCJpNe0DDSMh
R2Q8hXjAQKK+C9ceCsScMmHapx1QxL3xddRbN6MBJ182Maba/HawYFq6TONILBSfGXgJLJRtwmYR
UWP7VX31VsxUY4TEP+IpIJ72ZtCl84g/kTU8Rcq3Nm8/w3aO0eqKob/jW3oR4wYBPhmNGp3+bb8f
2BI+dwoiitlVtOrdV40pBznr7z25Lyu45ZDhf7E3BVu54xqCwdzi9GP/e3goCD/pM9himvHylSd0
ahkf29tLsDs55l75zsZnpn9BqYPZ7auF/2z9a+XRYarI/RZlcI/bI6wlK9icQoBIEC2p3mAaktGz
n7GwIMUHSUWFF1yi85JpLv6/fcYgUpAgT4ABcg/HAtErUtvDhgdXDQSKVGiCnGXOH/R3jTZkW6BI
b4BJQE8BJ707/16TLIo5heXibRc+QlqHCO05IUQszHFdAy3yBbCsUdKXYMnke86+Hu6XhQPVymNI
tP9yuIJg6xYkgf0h8LLo0lHVAekA0APTAO8DDD8iDAxhYg4VyjYYjXgzCMANYokLIUgk4wAA6EC9
wcMg0Q9/8Ox1Gm+XDekcwIVyDgcoZPSXIOKD9AmEpfJu4JPxzp7O8ShAjRrg1RPgOeBvLAAlPnd2
1vQs1pjTAYv+y2GfCXLKJsHcZBsiBQ1018b7RGTP4gYDsYnrkxkGFJdgITwRhp6KOwoMSyZuEju5
2+ApaTWyva1vuNr4vNcjg8+bzisGbZTX5pm8Yi3VXdO7hhX+KhZLDy0qc2XBUPioPH341QxlxKx8
se0MvMvw6zX8KbhA3voQu7WI5MuZ4rDCJYPsSGa/FCeX/T/BBQGfwJWAEUHiBM4TiBjzGmAY+dcH
H+LcSLCjXgcP4CG8nfVzuFmvZ/81jdA20suxnOPJJ6N1V5/hGygzCwDaATPFU0FQGTGTkdKSFJq/
mbktgJKH0Qkwbze68WMp4IilAmVcXIRinuEKLn1ATzxc5kC47cgiyvS8RgAlXuUPEQXclEjc4/Js
QFO5aIT1bDANWEqWBEjptAVKEaCi42vWI2kXCYBI9jv80GaaGd7xF7Ej7QueMqATYBqcM6AOEWJj
GADKRP8tUIFJyDB5/cyZ7AVRQ10Odp1TCmshgY7VVgSHqSDprPVArpLrBkCxWBomDwtJFe+WMLqF
k9w7KDQCUNFkR9xPsuEDlh4aeOAm6ksfIDf7NWfaP+5OUiCCFF8trA5xzhLGfLb5cFbcwnMVM1z2
dnLaGrgN423oDAj+YOaf4h79p7l9RVqH84lJ1PigUYY37ZI/4d9N8lKxl/+bPjDm2L3f/IHt9j/w
Nd07ah4rutdefvLIef5zPCVhuRzBO86q225gu54sxCDT+9VDl16hL8fdjJqEyngPGnDGOp+lXsJr
cHjN9+Q5zTHRmeU/+g/Jeau6fxRQEefAc8I1fVXTrGUTIs/aywwgpMmIX/ASgcdL55dWD3abhTfg
ceATyGzZ6emH7LIlX2cMIV06LBYqh2/nFCXhuMHYvH5zHpPCogS0c7fDlxk2hYawTPh3f7Tux7f+
A1kS/t395/12mDPNn9jJMNYXpiT878fxsx5glI9skhl1vIG7d7l7H2xskDw9XIZB6+iEeLB8z85k
0kbfEW7ZChUyRKo3j/gpbC19xpzDBxzckAEZsIjxGiqeqD6H81MbvM8ob8jZnOIRtjQJB1A4PfXk
qWQNjHCksIP0gFLqiMdT9kteNUAxgJ8JDQEpxqj8mmeAIPtuotyIEZqg4AEG+tQ+lgYYIMgS1KOt
b66q8Dpi7Bs1Zt8cNnsrqvbqFLt8mi9gfFu23dWX+AW3NtKj60iJeiv7n7V4xZeR4eJnkJ5ITN7j
fMQPVdEVNAGpKMomzmEmQHxfMH8SJQRCMd/Godh2DdpxfXI1V6MVQGnwSYrzuFdsGEFYvkMc1zTg
CG3CwL1Mi3QmAvzAtHjvOMr6J7SEQ71FZYdOnIlyLJGGTtrJhYNzoz3aBPjpwbNlP2XuB94eIj2R
EbxdlBMdtuMs6fOITdK3fHaIugNgpe1Z9GH3h6hYUJHCwIL2Ts3wbOPqE/a09MlhpwyV78cItRfo
0GtU/p1Jp8BK3lMjGaTdTGWKwK/OTSk3t42RGElFaG5Cc9yGc1yVYm1UQzwchPeZBq7QYYOBuVVY
hacg+9LSU9LNnpvnpkishTGxkBQdzDRP+jPdxQIzNFcfpgq94m3Yn1W/9YbPT07RfaNMxDerP1a+
eWJzfap/G989fhxGBLP7qg8XnOHdKXk99hthOStmmBmRCVULmVqNrwKgp7QEzlP84/4a8eD3kGPv
9BC20Yt3akVCrs4DrBWibThIt2Ebm+kFBhkL4LnRJ2ZKE+ygLrpxO9eP5NXfpzRPbdjYxcqeF6s2
zBbnxS3FWoq3LNEP+wa4mEjF6WQ2UR9sjVlVkBs1bH6e2DXkMYA1N4x+WXia5bMubGkZEPvH1vQx
KoJmlP/gIMGdrUaXL+W7GunMYdLG26UcgkVgz18ksNYUFwasKTgb+D5MKPaPr5JmRTvijYVi1VAG
PET+llgNYZyuo7zxG7Ebj14H6rBTcl6Qd+OgXPnYrTHq+7955duI1xsxrZwc8QEIzp+h5VqR7RXO
iWS8Hzy8LibvZqi2GZTLQaz6z+TtVruWGze7jNWNOWMqaWxMev/0iTE5r/Moj4yJOZN0HVY3L5SL
S0hg/917znCDLHXgPfgYBGXSeKAUrjionXg0lvvgFCRNwyFHzN/uK5baqIwH5N3M82WsAl5i2Idd
ZDTagnkJjFAQFxY5N8XpxHZO6QlAN2dR85moDW/cpzND6xmXAsoqgDXoB+gc7uZTBmRJ+1DOZBrC
7VBSDtsTBzc8U6On//DKJBt3cRGZwccvo1u0nZgByhWP2t/XF+rkFVeeEmmpkSgEoFNCWTCqwjxo
WGo9L6NdQSKGGRnGMjhw0bbwWRkBYlznjbeLdKikSyp+01KEQi1KBGClLcqfFci1II1yImM8vYSZ
ikOQbLWGn2CSP+D87W/9PDlFbWxNeqkxef1e13cg8Ml1rU+shTYr2NH64rYxV0TWpJt/qBUUfg/G
1dd1r3+b8zwtVsa0oTLOFizOf8hb7pS9DK8jnAMHcOjDZsaT7QSVGMvAMXNgU5PdoX7r1FEZySnO
jbwj6lSw0S6poW29mBRWwbJmsMZfPnaicS/Jo+09Qp3QuyXNk/0uQacbM2NsQdhZnKITi6aICu7z
dcd05cObTJjMY5eNzdktoaTspXb65sHoLqEE1xJyxWAwJyMPjUj/tsfGVPY5NnEjOFUoIrD7JouW
lKwFxJVH319KkoYDpfuCeK56+0IKCoYwVaDFMHemV2hgImxhcBO2Fbveorcw6HHAUeNxcEzzWvJm
JfnJyYRl+8nD5q2NzDHC+FHFh2wkct8vbDgj5lZOP1OGP2/aucaYwobgN0jNVAv0oc370YIikoVm
z6zJy2s8ltZQ8uMuwPvVzZM86mL54EiJLrvt5DS9J5fxPSqm90j3bRZkETWemfZnA0LYKVEW7+k1
VHjqTdwFSjQgJqsLZVIfsnWedAE3Omk48Zq4iWXxQIb2gbTil1cn+fI83k5ubMsBVyfNVNTKfxwB
2zulJoG5wfSmxDumj6kklQAhkc31tyUlKGI0xHKvGWWCdIdWA6gJubcid40qS0z8JG098yHFEkku
SajYmgHQ4CclNKEz0LoM4tOYcCFMe3qO9NSxfwXyp4XFb+Gn9eH/bQNAO54GPtU8DT5g0eWE14yf
gMff/38L14M6hvJAnpEEOnPchNSAngQc2bBGwt3iTMiTIlEn+qTlXhfRgC2v+Cr3V35f5lhfRH0P
fbd7CS3f8HW/jupIUAvV7wW6rzmMcwqffE6+Pp+ex+exPFNzxjCCdDDTOOi0WW9lpnLoqZPzr7r4
TE78bJPImLNumrAIGE0pJzKBi6IhlYDOGuboOM3KVbPvIRAyx3lqsIEY+M6a+kya+BRZC4m5vbSM
tFiLz3Pt97F7rU/HcvlOeoHiqu6NDzW8eGp4jqsUAfHoBEAYwjgfLjIP6fIQUZfDEMWEWj4pIjvt
Anu1DS+jG6vWSNqZwuFskQpoc8Tu0xdhejt97e+oUro923uW/8v/cc8RkqILLBl8ieYEa/4SZQMN
9elzV+9IqurdP8xPxpi4BaCfwRx/yfTxZUTqVI5b/ftELGKNhfwksrNudj9YwJQHFvRIGzOH8NiS
AK8uX8aRQ3JOKgOug0ktT3UwNoDFbAITn7p+6TjEEmSUKE/uGwMp6EKfvP0uliheJ3XCKZZ06+s8
q4flElry0pooG2NSkrWY5AZViFEP99mIqEQDngZ9/gu+YRhyETeq5WV6XQqudp7Sal8iKSFodJuc
IXj2otvIEERMn6EElIRGYQjAM0nBHlf2+LSq9tvl5Us/SjRWl+ZKWbAWSKO5yL9fDQ4SmMPQEkfk
e1AO1Tob92a3SKZpfKJm/Ig75oUMP9GT7X+P7pFxyMbKRjk8IbdB94PP+BnKMtPSCzdRX/bnn28A
HgZFEfEllSHOc7j2R+RQo3fQB4XFpBAPS7FXQ3ojlAO6lAZhU3Ngb5jSgMEZ7ACkRH323Fm/HePm
mFXId2sjKE4kRUya/ra+q68BNc7our/sAW/e39m+KXFGH2Zf4Jcbg8pk1/tpeay3TceWKJMyMQPZ
Zp2neXef7sPoM+pNbflgOu/wva9WGQNfrnEVn0fa7hwqyXVuIioHozjWulMezd/rvBeY8Wn6duUJ
n6IXYa2JjeTCWbxNOG2WZAQELyZCIH1ZWd8vUrjXFwUkFcdtdfs5ccJhJsq8ZmQpctbRtkFPU8aU
aZAiipGJ0gkziKRL7tj3FDSTjF8GkTIHC+kaVeOZgrefvJY13Ity/t7R9MX55L3rbWpUPMKG4nVY
Qn9ULpaUHBJSfigLoOZJb9Vb8dAZW38gH83W9abeyLL9TOxVb80Yd47sy5ect2dy97P82h6N/9F0
X0uJtksUgK+IKslwChhREERATihRyTnD1e+nmX+Xzkj8whu7V69e/Z7iMvxp7pHQQOyDd0ZTLkP6
c1TdCtWp4NWFxsthy3aOg9WLq3vTzcL3R6k40OLAeSBRu0CY7+lJQVk4KKAcdLcUUt71AezKKOIr
M9sCWKmTQIYurJGiLzdKaLCPDy9oi+WujFDwS8EhGCq/uEW771GbdwgiTUm4JVqhSEEly9YysFFB
WpyTQoZqUSk1LvsQj0YE5i5X2vHnGsuvLf3cWyIZ5zwF4IWAHyoiDqDz9LS8HhhrEnVo9wWg8rB6
a7WSpVY9CYn3V4JRZfcGlBuVmoXK3+pxzRAuPrwtSm1gV7bUhQphvKg+xLSatvBUqY6haHk9WK24
c5icWXhZ8rkxzD7/rittgkilkI7cIoKmHjf3sDLygTh/6Uq9e7hvt9vB7aUZCRbqzkrtQrmtZumk
nY9WCwZsZa88CH/fGSalZjNRVhsjEBjlXoFUAprU7bJOHZcwKwVrWOVSJWacJlQz0Z0rrpJfh/Mb
5FtAQbkHuZxWWq16eMF/68Fj8zgYV5phYEPWnoCSjy15zqW3QMFolf4Eoy9RTbc0AsZcN1HqBZd0
Ubo8dveV3k4LtlwZ0/UGL45Kf/unRVnL7kq9XrTA5aWbK3vUvjz+SpJzOTu4tbLCPkGVGMhbb7FU
j0/vYYzH2JFyLndxVHp877y+vv+1MOnLrWZLo/Q4q26tfSr9NhIPcMlSG35QOpSGk0qjf9+uHpDc
2rt7aNzuaVGqU8BdlVt1VKqub6crPWdtC7Ois/lzuEfid0ttxxs2DlqLFP5/wFlISl64aGFpDEK2
G4D4R3SYNb1glf6NSu/NVs/oOMPGMFl9YlIa4HQGKvvb1vGlQRBh8ZkQEgcGKyZ9aA8rpIhDB9N2
U4adYBmgrgvrBzbu7pVQuUGvwXsOGndcThBNwcZ6L4pH0qJvg4VuMGThcVAwTDJo7MmPu0byOV0S
QfQRz+vgJzWBgxYzeeIQ4GQEj5I1G0LfVJejh9KM7Uu5p3Lag9DJzWu4lBG0SNH46eOF/uOdzzHZ
p8hIpEC5HoNzZVMamOcxZOXDGPSAuJuZa+SAUePODK6wA7cYo1QyYbMhDclp0p5xTNQKs+aAdXpB
BIQLyQc4lbvY3NqP7MQ9v8tRQLIooUYbapqxEzMhEgQImQFYSTV45epigjMdHOpiqR4tnSj/hb0T
mH1RZ0nwZc+567cAG6HbZlQQhTS5hlzrsiA0nqqTh5MjOv19nyxohkCKfA4AKd6ZVmOR4rgWdQeo
i00ZzOwgJAeWP30oPAfOL0/DaibFFr54998NTO7rQihu+vBURFmbShGYoteDYoLKLQiBFf1Q7AaE
r9jSDY8O74jpa4Ai52I6A1LDGQLTW7jQbXv61sBdeTvYnY0IQUS6QYJtdlf6tIuWJojstN7QV7ZY
nIjApcGlbMxX8wEegxdc9WAQeTL7imI69UgLiAGgY/+NZQgxlGLNlywwTOKm1Qhil00Fo0kgZNqX
P3yZbSvzLdabLKghIYuf63e9AxzK6JMvs3QWIjQ65G8PgTeF+g4ztoQ5h8EX9G1vnkvNGDBUvkuD
PyoCIruTqsqY7podzg2cO87GBCDw4bsRZfkn3Yn5fU+FSRwXUcGCGp/Il8x9mhp+SOLZe+58JQiD
Zgw64m05Du77c7wTDXt14KzBoyLQeyKGz1+EI+KHFFc51h5th5skPXfrzMq5GG0CLtbwuJbgDSJU
3mpDTx8vkg6Cwy8GZmkOHzJSOyQL316PiAKOVnnAveHk5OidEgWzQv1bE2JApY2ICCQFjz6Sl0JR
OUjZVOXCqnih4Y9JjnkkYyhwiQwiHcLkC771m7IDT5GSFOTlPsA8vocTbcMKKndMklhhEIncMTJk
xczKkcJPCA0JgABDAnchPAnXjDjMP48rWekFcwrL/2HMBkg1JFya6wPqUgRgBxPdI65rIuS1dnRL
8HtjjO+eCvcSVoz63VMa2hvNFCkrEb3KOZp8JUx4NJPnAwpzsBPnrwje8jjik3cvuXjUDc5hPN/d
Rz1thuVYBfXE/uXIv7o8ZPPP11NVmuFl9T63r6ObGCGmuyoEmdo2Ue2vXuW6bVIPI2VI5OROH/LZ
pwLwEMqywQ2s9EdBrEHSmMrwAK6QJB29rDIy1UoUAdaryiVP1qqSQPJTpOxjuX6azbz5nFg+TTNP
22R5r0O9Mn4qKIoC0AbuKCRtmxdF5U/8TjalwvQ+51hJePlTLh34bIFBtCsfrRtyWxk0CG9JWbdk
NMjVj7Ekj7bQaUWgww55hITtSz8YUJz644vQHbyteP+zqaRBbcnHtJoMK7VDJ29bccb1E81RGzxr
lZcYKy9Lhye7rTZVDRjdN5HXm00RgmA6sVhlQchRN/la9uuUrcC0j1nbbB0Ho9Lz5XNXbrXMEohY
qAtnn55HPq7GhFFbwpvflXPP7w74rBJiqdVqsvtemvERWGTZef+wsk0iKzlt32Buj8stDJbyXwIA
T4iJeHnsFU3e9bet/k8YznHEZ56g0BaIYFzK3Xx6vj41R/etTblZN+/SyJkqr9UxFsPUyL5ejUAz
4rHF1IjdSQZiiW1y42paatAmb7kajFmrOa6if3vU6GDg372ElVJ4k47xsH7mRVnsIpQWgarQvI0d
Wui00hJyuMcAjS05Yn+EB2xTKJL3savE7haJXKNqsEDtdHZWhCtniujyWSoA3gSp8eNrWMlS7mAY
UR01uI1dZb9sQbEiRSZ/xAPpZkTehxU3izMoOOQrc2lCJ9uNYI5WDFGAJFrq6T4CqkHPCMsy8uRC
59zG6gSREBlU6Sm+5JIqQmRFXeCZYfoFcTm0kSOB4OjyehNpiJG8Q/EYg1RmqCXqX8Qz2JxaNUyZ
u0empfNZ2HTB/FnBtOfrDybuQVgwktliREyhXRYfH7CK8wtiZZYkYe2kBOaCg46edFnhFNi4hEQR
gUZiokGy1mX3gdLK2QqWCgAt6ubhwyJwByynA+2YSLylQcwQyI2waWwmAdD+SxAKzik/wGvuRwJG
Rk/o2e+ixK3IazpjAC+QMXNyqNavQVkOMBXdF44UNlIsaDdUyPcDbAW02kQscfUYIf3HgGIDiggo
fHJvNU/qsRsaDD/fIGdsPrFrK4vGWrKAJNj3MLgC2Q+u/YF0fJaG9IJ/WHzYfxAiglCLy75Ero4t
Q59GoqrdgZvCuxeUkNb0UqgAKxjpOHi3CW7veti9AdO4Mir/4j2NeuM6XP/tBgi9FSppXKHgKVsL
VGtje8Uc2Dlc+HCRXnTSyGGREb5n1kJUnteg7BPmwYbFJH7Foo9pr9zFbRWxQ7zleQkhQB5HEHpU
w1jowHCNyhxhHvfxJSILI0IYG1bfRktFpynBoOdzjwvJOlndbMkj3BGoXIyambkWqx0Z9WpA9bH+
9aXsI304j13GId2/e2rapB61JpAyI/4QUYfFY+7d38etJa9goq4ei7XM80TA7lid3y7OGnePtC9G
cdZSN/YziMUFw/ojKg0ArCxcaGDShMJr6lWbVawebRzrXMw2WRqOvXBsZARrcSAHk7L1dV1VsLIz
+xyD7iN449rftLgRg4tXDT6GlcE9c/uMo1hXIhwRUiiwHoMgRtYVhskStgRwG/4lIIyaKirIEog1
we4DJb+Co2Nigi7rVOQf+trj/51hm3gCVIqFjD4DFot8lnMEuwDYCf7ijih4rN5kaJ5Ed3DrsQBY
B0aerR6YL44UxmtBdg0FTPGMw8Pi9fhSEAC4Bgo0g4FsO9uBQBv8MwtVPMuqitlReDk/L5jrsVDx
RqIqQnDnJUq/B07AjhGXEUY1AJl2j/tBiIygYhXvc++zx/Vgb9dSswbAkW/uq8Xyvjpjq1j96+OP
CIZkmD58GGv5+KFQ2TuveiwIBqtyWqbPmQCR538bMlDKEkZ8Lf06/xJXeMl9ZZugz88xqZCN+Xis
5u+LzcmLpC75hziN2Wowo+y5r0RD7XooZrCA2zwxtjUOXnykRgRiHD7o6D6y+/LV09uyQj3lBkwr
9hPzemSKRGUMuxyKvw9GkoCdlemKB9FDaXScoFgFiyTSAa88sTBKLfWCTEHEiGBOJOmwy/+NOPxo
H7fZOGUsqLHphPtlfXRJeAuPYdNF0lPA4nGIK0P/JLU2IMS4mqNIIUzEao9Wh50RO3CwReLadB7Q
+4pwFjNGiuTL8kNwQmK5gDbnICy7/nscJeKZR7UFnElbFt5RpQ02Uh/yyToG3VeiRvgjsywLwCo2
s4eUCXdW6B6xJ/dWA0F97Q60jfkZca6YVWCfskktscDaMjbwgqzDrgC4M/ojEoYa7b5iE7bQWkoC
ngh2ScTt2A7oRRnLlBiRwMnakVlFNZiU2GTE8pg4bJSxT1gt3siTRBBMvcVOYMXO+7f63OFEPE4F
fMxr3R7RV8CrUIQY6C0WKpaMbJdblgtf56e9lAg1Dlwx2k3glrjeyGad/m/M+aL6n33QADNx3UnW
MEjnnWVnT22teL+aUh0uo3bL/M/fr94mh4rryTdRHFh/xci3QEPPlgHVeyk97wec15h12JZICSGl
sqqE5o2sMvGiyWO6mflKW4Yyvxi1LEoEDTL9dzz44/1cfyEA0GXPl9AukFiAYcv6PHQAPVoLcR1A
LkshLl5FjXTB86m2V291VpVAVN1SO4g66UGS2Nk0YtVAtBVPFVH1Ny2QvnihzERDKNvJdvJyZkhU
PO8knFx6aDT7+vGDbBQbhSqgHNvPzD/T91ph8ebdnStWzhIKrxI3fcV9sDL9okie7/5j4Y8tqDfz
2APzmgraGp1YQdy/RW9M2YBwH+vmc/sVzGzs8CGtLSI65LSu4wpR/2O6nE5W9jxiy+IhQGnisDiW
lOkicXYetZiPoZVAd3X8gxAT0l2kf84l1z3+OZ3pyUQ1Wxzq1Kh8rF96KTdGr5BBD+behpSX86Vp
+kJyJRW0HJMJk8SNIsDAm6S1cQmQUq7qaXh3Cc1un5vfVD8330SAaF4Reb1rJ7qEcVRyB5RIjEhH
fsW2BYJ1BipDdJ4YaUwZXqYQLbLGr1SBU9sHKDVOyFMPR20EjjNuJRKIYcA5bvS/+38HkN+odET0
Pkupuk9I4E+XEoh5y0oaK2hTIQVNLYY++uZ+/LrDEdmGenDwYDGgbm3mPlKLKGtHSxZxWoZiqEMi
XIakmawIzG0a0YhYWFQXog489d2D1kfy2fOU85Xd8vE6f8hPX5cKxF0evHsSxGFwJx9lEsyWN3/N
ceiqBo2z7Ft7C4EW1Ha3JjoRWpIOSvguJPLG3egTCAORonP8BsNoV0YUu8OmljSQCWJMnjgeCjMZ
M0Sg4/uCcQ+k+80DFmTXsanoQ4amUhkLl3ySreJ7RDuzfemRQvKVXW8zK13+9sbgTTju8rmvr7Wj
lMbgpJtP01KhfaqlYfTH1vgLDi1njdBbf0gMVBKbJRuVuRWYv1wUCSmfJ8IGbFXcvkzJ3jb7M6X3
g9yX8U8Iz+TGW0rl76dI3gTvQbr5+E0BfexxUq6hOTcnUQL4glaXqbKyel0H/+LuasmMBNLM9EnP
jN8R4tv89z9NKx9Gz7edHq3adzErTafV304UjRwEtmQhJhdatImmCKopa9Kho8faYXBkSlOtIL7v
GPTov9SuoaDoOH82AKx2V+suCqrTokpl4mmWmAzkRcKHwMMpfkeJp/mGmlBrlqzukg8Hpva+4sWp
FyFiPAOC9TRhRqXLV+aLb8xw/WfD9iM817TYPgvBvP9jtWDTPGU7i55UN2y2g1p9FCR/l7+0sgRX
Nt8CUftV8MMy2dIYpww4lHYHlRHMStSgGHOWvH3ImxrvRrpaOVj2ynFdSvSkfUZyj7xhX5GUUTD8
D6SXS17c3tRwT0MohEFa/DElgVzFH0GuIQKi3DrzMvFT/Nl8z1tRyXL1nf9ZfKd/rl2Lg29bEIit
7oZEifxF0T7yF9ErqWNKU9zeVJ7lpapzS6XcAtHOvF2aV+NV+4jZWCERvRnfv0h7s8GqX97l49V8
y+uTTpYbhW69eYkQR5YK1aKRRXjHaIhAFQVSuE9z9Jdv2qzFQaWg2FgswvJGOOSQs5VNcbQpHTsG
n8H5dRz0vww5Q8KQuXZQqjpq8P1lVlFjr4f6ePo092wqY+h0p9hJDKY/RK4yFrW1RLjpe7ErCBir
n3ySYomE74kS9aFUxFC4RCGP7U/WwgVdI893iW7KQfYQHIeX4d0wtNMO7V2oT57obDUOw01bIjxd
vFVzVCVO+k4ARwke8bHqTGnawnsuflA6gg8U/KcVn2v2wtqvSr9S/lG6YuJnFYJvFjJpsSTTUhXP
dKbRoNqo9dkDORnSvmS5GSvJdHmziD3kILtCBCUf+sN7VY1294T9U/17QtBT4mpoxLz34fmVCMOH
7My/kMD80+IxRWgfSbqwdihKrQ9Ytlgz2TDDa2BfWnlu0VgaEXv7VR6sdVCYfluXDLLrBV8k31lS
31Zlu7P5i7kJhzKz+E+qRbO51upzlzbmYARKU61U6/CV+L4SfDJWWiJfLIjoYgZBVDY1O+FMXh79
jT6XA1tx7ssVmcx6OptJvc37pNXXnPApwurednIlWL5KVfcKVY+3nVF+8bTt22tGX7lCe3lhg47P
96dt8nG2S9+Pc+ycdWb9KI0qlxSZIoqVviza66zJmX4rutJVcvF4WbyNs3S7qUSWE+v5fdFunZ4f
G8U0XZQ7Ehn2rQXy5xY8v7A/5SaP0+y4XBR/WL5OUseXVAYRRkB3pvWt0pPsYCoTjBxPYYyXcD6/
TIqSpHN81MX2JU+8dlHfKmEzl2R3N+tsDt+nUL7DvU6mK+MJ2c9LbTPflhNiwTjAeam6qflW8o3c
2Ozjfiov7mR3VuqmN0+t71MMYoBeItu8m+0ruYn+VxxCPVI1lPadu2xtdP5a1fKZ7zGB7+OkO0n8
rIudGYrfNv2Syc2ex0fg5om+hOs5XoqP2MXbnCI5oznF9LcUyoZMfiJqizUYXeJHEpNpfOFVbBN5
293iKWVRzkgkPG9nz3e5c7m4YwXlV4/b9O88vb9PF/KP65xIhvI9u49V/n26+Spez9TPrhL7jtXM
jEXFKN3fXStk4VOZh/15/LqeECU5JgY7anWLLYdNkdj0pT7NX96Xqf7HNqeCN+zDyBsLym9JrF9l
3l2tn8tprZiT4D1Ofq7TezVKVwrKUCEb32dXo9/JUUXuFe4M+ms+2V6qDj/CXdinB2fZfXPbX1LU
PgOdVh+rsD6X13aOTPquciw+jxKrh0L/47R7vWQm99ljZ747vM0K47fZtb4/164KJy1ep8V28qwO
4zH9nCt0LqOMAIaiDdvLaK3Lm9lN4XVaGFVnTrG5q69WKEoXmWEndI3+oZLC6V/Vr+PmTqBOFOhC
pb1SGBExXN9vDlqGCtfJgJcAN8/lqjNWVmb1Q+lfEZJpTgWRlznS1xmCsl49740p1VL64Nzsbly5
G1E8yQ3SW9qJdEnnBBP2+8filQzuCXNsV59kFbgYFImJnZ8SJ4hxJ3eUc2vx+MoRH8o1dzOCVMlu
IXmfVO+DUNn8YyQCmVmRnXss5N52h/eRClI7S/Dd8erw8nKu8yaxv+fVpdAuLrfV1Ch3r7SNCjlK
jufu0OPsCqvd03ivQFBBcbn16CGVXUiAEuIfSVomDpPEZVwLefBY8hNQmFVSCmp+27ieCq/U5krz
olU00b07n56mM8kDWwUInufz6Dw5Y8vaqAaVn8m3PLOBFqO1LM77o1X4/HGcvqb6r6slk69Yym3b
s9mxkthcaonsrK7AzWpVvV6nb/lMrprMg9mTnQwy08VkxBAvezAbylDM9AxvL931JDAvf9i8n3eN
7Ef+4/hz7m4uyk4TXbWF7n/W3aTE6EIv16PH+rPviq6LvTEUfGhIDHbK1q7TW4Nbx3cWQ5njXvZ/
pLLN2gwJO7cvyI8UoxpO2nZovTZpb4abYfLHm9KyD0PeRPLn8rKiWuEE++D0eFr86BOKnbXT9dNL
kfx7qjbpzLvXj1Rvp2URchqFz+rhxcWpHDScMix6++6+e/5BZZO3Hujq8rVY7zdoOnRPwyAMnW/C
HqFAW3jrK2I4f82EKILCohJ0nCpb77+dXtIkZ4s0NtL1NPWOY3f0PfrOf9hozz+rYf5jRvrWqE3+
cFBCReYy3H1nhoxukteFQhlzXvaf1IjC8PAdUrTp1zv60CGujSH5wZ44d/aDf3sbi8GOYpXixYZD
d1cKI5bhd9uhDlAwyaN35e20LBnxYtHgEm/Lhd/C79V6TYpUGt2xE2WLJ5+8QZ5hBEjsamCrgb2T
9cu8TK8qzmKnioJzY5QbGEPpPJj9UThGkN6Rtt1+JAbHOpV5dWrOZLpH1enXtiW+9bP4T7Jg2uqy
3eRUkg1k5omoq2mWDruOoVhQUlZnT76TP8nutcsdk2BwGq51gTGDimg0dbc/e2ogqYYSACy2wzhK
Fug1Tw0gi3Y7kgwsiODsb8rDNxm9tD3+0rb+VHmSnwjJb+kBbKsQbajhRmEro6f4X8O5Sbu7dvC6
XdqdawRxRjW78qXdqbyX+GWlZLAlMP5La24C9XQms7i4KNttg+c1WEH70b5BzY45XNt2EhJoAY/s
ocz99p0KQWtO2j0sqVPzxOK49HLf9pt5mHDnAAqwMmlcAK/x4MP4ltMKcMy9oxJlvoLQKVT1MerN
P5Aoq9nOrBFHR+oC3kp466DovU/emB6Mn+0gkBIh+2Q5h0JgcMjvuN2v0RMjRkLp4AYgrQfLTrY5
H0w780GuNR+401zr7sZbTNakir7tHmz/9YneYS7LvcblvNyvWPhUCZSVuD7JB1wqAyRLlAiakkDS
+9Rw8fmfTTffEyz7TCPUXupX1MTM8xSHfu6M245rdVcB5I4a587mbdKbSbTAjZpE5U+YAw/Tlpu+
eVgMYgQwqbyHP7iKCuzeYfKdBwhhboyNpjsz0/tDpiJlJfJo3J3uK4pG42JowVP8LgF5MJJMeGZn
bCMR/Gm5uL4XehyRMUQBkVh8F4XVJ1myKmWPGeoMS4DRX/9XHvd2IPVHGJJdZ8/RlIYOG8xw4EeZ
gkf1FdPxf/+3EIk8ppeRxdPU8GbWuePYYDB3cPkrDg4NNh3JYNYRIelagqjVbVWYt0g4d6dEX0L9
LfGxft0M5cuqm2XuZOs0HZavxvykfQEkDD3aW3Asg9cfngwXypRg5vus11QuTNdH8BIBL5ZAezFM
NXzDxFEF2EJ97EZBirp6iI/4qkEItGKwb8eDu9/VSUqR1NrWGStBFcvumj2tW74uv8mex+cmtLqJ
9/Ye8+FXH8TwPXeOg2hI2dXmzefRcjP70+KmIKP33NGTy/oS9TSkN061BQS8Of5aNZfUs7MP06/9
85wu86GZhMDvmiGzpnj164z80qq5ae5blN1eoQDy3v1evqNe2Pk59z3uruu7z4DhKbBw/DHhi9a4
iVQjkm0fiebuT35HNd3JVtXV6chTmTXSHYXFw7Fa11e9WWOu1DuKrOX2huQZXLz88P39SSbL10il
9u7I4MSPWFWAC8A/97r48w0vXzu4tfz78ACXPLsEDr+fweRvhsNvFWUI3ly4WS90wDkmo7JoNEch
92XVMFRMw990M9M6vaOGhv5IOaFYpwpcs4fHO0mRihqq6QU+e8jOlY8pr+gkb8uLZfncHMNB9/lY
/N95KUfuvQTzw71la0l9BAgo0V482LIASSVnDbgZxWphIPsdU5WdPloALQ7WyYWGWH4c/vIDaX67
MxcUIGh6nosPWaySTGmDj8Aon5YnqQeurHZIG/W+ziNxZEOBgP/pefcpx/oZYnNqA90s8WcqM5l7
mh0jPEIZfDmQRYU56RdkB8+apyoZxjnHUBLLuKJioAoygDIjdisBjpmmkI3Ri0YrKZ6CucR6Qqo+
Lweb1iZKjgewA1yHlC2Mq1NOyalUdugQCYMegBh8GGDh87LHrj9zSvXXumroH5m3EXG17MeoHdx2
VJJQE1wg3k6eRBLRcGdPhfahuXhRmPfTinWNgLQRrS02QHbY+a1RtAuX5XorRgvmWYxuwA+KpowN
OSKD1N+puWsu39U/quFU7viia59C6Tlsy32Ba43eKHABu7DSDGaK1Y+2GkOwcoMCHCcq/Q4sjIai
aZXggRIlyVT4n4EyZMENMv4ryBCgIp2Sl59I2RPEv64kr4qzlmWP+9/QNqqNQJ1uJPsdf/Beb8aB
WS1b46v/vvk7d5IDygAK2WYHW39p8hjJk4YXvHwbJ5/T7qGxaS6DbyvbHtCaBNoq64Fxp9Ies+QG
wkb6aKoSOKOj5yIPkZRGUvhKiTVFaw694iD8RumVK+XCYm/M/B16uCPq3sAXR1boh8IfBpT3z7Mo
KAOmTP2lSOqcy7N82TuUYVLAMb/gFRUvPs4f27o0u7vvwzckeN2S/Z8aApAwWFOYm/AOabiPx1f0
d4XZit0t5HhRTstr+SW1M7xr70Mw/lRb/hrJxeDs9tHxXfkxzBu+JGDrmi4DcgHSy9dsPVSQTn7S
BtW2eyArmHtLPeYMMFm8jbAzI4ki1IdTL/n69nX2HRQ4EnLdUW3pWVJRg9RLvJ8U7Z8/hwhm2KCj
2uUlKyweVLpcY9Ve4lgVQv7VsfufW8K/iacd1cNK5u3wElDzmAzgitrkqrrxk3hIP2d/N0/p53yr
+DoZrNRDyLcgiLXLY/I33SrSPCw+jV/P9dFwopqdl08a/D1RvdaXP5m3a33e5QGk3nKfpwZ7+vqx
/EmrLb/tqj2R6alkleqdGpcm5JuoXaqhxELI+31HAjY5uxpkadHGTer234pKNmQa2XqmkWncNRRc
SjWYfBjRH3yB7Adbb3Vh4qXQcZWAuhl/HnAo+GVU99Cq5uEmEO2w542iHKSJPfq+hm7IYshaTFsj
sCS4i/HXwXI9+16B7NLNoVnRAXFHxx/PP5Mfnq49VSYCuaic6l3ruc+VlSVudzT0KF466M+7uCkZ
p6/bbsH3lEhU9nFdPq6lwJYS1cQT3ci6c7JRR+3+56i9/VndJ6rnev+bDzLqSLiuXdelxGv+ddIJ
XeyzQ55CczFR3b0cXhLUsQgnz4bRD9f6Xe36kXxePa2qeb2SqC67OG/vqbd0K926NL3+5FltRTgr
es75q/uvVK34VCif3+Od8/vl8co1SVQvzfN7Ul/tXk4NVxtdTia4tqqugcjPodCVbaVq7JcmTnP1
YLXv5N+Xj/3aqXqozt/4iF/9ZtFbJ0q08cr8DcPyuU9NNlMjGxqlNZwmFtJ1N4OgV3xNPGRq+Va2
gvF5eKE7Rrcwrs3HvBXXcSA47TVD9/rhGp+gMX62Dx4/AAFLQaPOUTNeGLm0d8k/5/BXifgZ0aGf
nK0k6GHHT+JBkbpK8vmuGZ+mM1LDzm0dbHAtRUAc8Pp7ad7VRp1o0INTU8cMLemZwkmUaD40PrMH
btii7tkL95Z/WugxnIynTIPzxkNZfIcQHwSGf35V6mfaKtaTXXGh5M+qnTYoQnRLWsboO1JM1jGr
o3BHsntHH9f4/160Qa6LdqSgxJb0s+AXArstGnyXY7fgxOvusntqzPKlY7acbxkpJuBuUcr+ZmqJ
Vor2TWf+SUnb1vBXqOWai0H+98oTae6wXXO1zSAPgowibOPPXC35tRiol5hoFVvXrwwGdFVzNbNf
2a+CAw36zcRz8etSXb/NPu4G08a0karOG8c36OPj+nHvJ1Nd1C94uqNKkRJ3sWII1A7VQm38l/7a
VXdPudruydkSpF1Wg01n04F05eilJlqzQfpr1dlQzx4bCOevxEP8SzVXXgmqIkF0Cqzpd5dc3VXH
b+mv/HMczbxAFHiPD+WfC7X8++GJpHhtVJ//nZ6Qlpv9Wp9HSyE79LBHD1JQavPPEaPqbVQf1Zdv
J7e1G+yeDp3il3/vh86U6T0qFWrTz+nf+G/+Nvk4dcaNy9P681K9PN0Nxj2POpOPS3VUv9O6p07i
Of4l3hOOMH97OlR3nV1HsWWLfvCMbcdYTuB1OQvEZu/JKwnpbprr3+X7+OvuWzyqMLzZpoUhndL2
zla/fb/UyGBVD71d41KbdoM0kegmHU2eIxj77u1Y3wj00jfqEO3pTOuLT6ZyQw14P5FNLZgin3v5
QbOlvv9IV5WEEjgTRxgcPtOD3V+24+9TGLd2vUVDdZEiD2VcOnyytuXoFyJtY9YTZaJ2sPs7+KYQ
wqEndYavjOFB4WbJuVx+hKqhqnUfKSoSvfQgzddk+WWT5fhixndvB2Duboj/xFHFtTafgh+HPydK
w89Xjewgrk4Y11fiWu7eWDPZp2Tr1Cv8Hd/p8X2vfzc1EcdUexpBPbyZbvohNUx3RTAmNWBVtnsh
ENjKd0U+bdQQklmtl+0WYAFtnxFgXn1v2rPa4nvamn3vhsUQQs400vVcA1WvwuqQfp2oyaDljhee
8yICCHgR6OPN5Zswj+0g3xTJj09wmHNf4hliX9hNNbgAm4kdxCQXHgsH7m30FlF/ocSn5SDMesdJ
gvmFp2EHVrhMYAZL1n4K+sv7qkBfUu8+UngXGnlat+jbIdgJmAlf9xv2wtBWNPcFzLO867Y42qJt
v7+5boehp6xaVqq9yw62Z/AiGl4U/SzZj2bDLUM29MruQ3yIqXKMOsZoTHRd2TcsErVcKXURvPoX
PBcGD92OXwpnueHUuFyqnmas5lNhqE1/54Qmij8MbwfjQWaF9KG8Hjh3MbbTg7M6g/VqXV6J4bJJ
QXVDWNqaOAWCTM8yCemxDFrUYjF0SbjycuQYOdeuu2GyU/Pjh7Lz7fa3LToKzWNeK2Pns/ydZWn7
Y9vE17F9o80Ad8gtIO5ga7l7eSNdX8moq9F2XRoHFrQaiu1pSlch8GgcsAdY9vuuc7EFLmFbADOT
4l8/dw1l0B3BRzgL+uJGT9gNPeE7xyqsuiinYWJMeY0bzeGetpJdcSl3dBhS5xJ9ogV1a4/sh3PY
JCZt57dfuCDNsu/2eyyU7av2VODq1pXR4/quna/7eO5Nn2Z6hc9z3S416SR/J6tK1VJ+/LIhX3hv
l8oe10SmZFQI3X/1i+Xlz/l9ipRqQLL1t2FjjdhJzBTVzIdKWuUwwH7sHaMhYyS7Z9JoLoCZKOCK
VkaYZzdcTXFLbo4IFhO+7e52Q9uRC/fmOcKv5UDYXjdCpbqkGC9clLseR5ezTZSU0RGZnjEwlpHK
K9UXN2jX9xeIejecTgSXGs6LXDLd4fBx60NN5jBEYJVWRzOeR31xD9RQ1VjQDOct9Arne22T6/nP
cxek83Xeuui+9KBTeZbrubX0h6Ntux5lP8yPYzf64XvyTe8kIpqT5gSqQENgqJZY7fgqWt0eNRe1
CBVv2qdhMsopbl8TdX827cNw8j37JnnLPr1llmeQ74G8zO7VMMpl9XsQF0Z5Tur5uWsoUM6XlhnU
W5FI8qB4ug/TdxXMKI2u2taj+qIdVj6yczf1uAWNX9gdhU9CuB+X5uVx+XP9MJvVE/iJrJFzPdVb
dq/1cz3/2v/bQbDvAO1SALrpunZiG9eLpOGsfqbTuLVHpY2Ybe5lU9vjEh1Jci+e7t4OjeszxhBe
3KIxDwWGz/mHdXn5sfs82CXS1exAqPrp8raup7GncTDISY6x89b14/uhtmrCpfMqEfKJxEiPr3kA
bb9h8q5f0x4Ccx9PyvA0AsflP5l00D55/x/+mtSMG1PUS0NhWrNr8m2A5Rrnn6mm7H/uXibDKBX1
wk3pmi5+ve970K1jl8cuqNA1o/Vy/zPTsxoEaL97uf7msDu6qd6/YcvYN+0KPYLEriP5owetpTff
P04vH2w4a7P3jSlz2OG9lGnADawQETRw2mPX8mH0JuuWmOSHS7vN36uCE5PhZDiN5SOQ/TDD52wy
cS6z8DvdOutGNvTPZCiormOMU6Z+bzd09f/yi5M/0IdFO+IFvLjHSfOEeLtrh34BNKsU0r/Fh1Ap
lmMi+/r4HBolagxJXF4SGcc9pB81wUaPFJxRNeVxZGl7rRq15XbN+H8Cco+addfnPKmXM8nu43MU
Dg0+2UYc3LBc1Oat0326K/eZKLXVOcxQgRKLtzFtnp5/gO2iMBo8FoaozbEvezQb5nqzoRmXrI/a
uV6yHqEa5qkNvWjChWd3esl/BIBY/ACRNBzy/DCizhuYZQgxpKg1HNqBm0zQ7vuPW8x6myB1jTCd
LpjyifqEJDMpOAXjaB72387Gec5UuTNJdjyD+LHDhYNwUGkk3LW9SE2ccKbc5thMo7ftqFm65hMt
MZqWIw1n5AUVNST47V+3OiBqhsSsJVj3GlU/JMM8rs2z7UOU6YmbDrX/G7X+QcIMMm1cchQQCcpe
CjN1KUv8Ji6MVougR+wkCPNBWwyxkPhBaMSexo1F9QsRkUgcCsZ25G8HbzZKAG4aWfUe00+EnnEw
Zw1zEd/1RKmHrrtvLhT4jFk6a+w+06jUa0dhYSptF4LFkc9+N5y3pi1FoRrqjFpx5YAJQeU/7Dz9
nlo9/OE6LNg7nF6hKGNUgEqsuWutjk7Mf/wbCpNvFlTiI8omHNr57oYy4LBvJ30/S5+OoobX17nH
l/bxNfFzajN8U0P/zWqT5rw1q52Gp2GCi+Makj9WgIQNVxHA2+YbyUQMhwvlpK3NDtlCEAjbA9su
Zx/PIX3dA7zPmJB0B95nTwnl9L4lbv9X9XDVzLS37xPMWZPWerRp9oeb5px5cqeO7bqF85VQEJdC
E7ljrIQ5GZM0cbWM2Bn7BhMAmGgiSrVRqi8Vj5UiluvtKSZd8ecUyxvz6C7uaN7yX2YI0dGyv6fv
laKOm9qd69mpjhliKfOvK/v82BLEkXhsjd01C+09oeNJNf26fccOiGyI4sPJwrsR7lnp5wD4tnWj
pIHBqi6xfn7ZiOWpZlCfNZJP58Hm8zxY/AGQ8bsA42BEYQmmNCzuOmBfz3oR+fiDKRLw/EQMehcU
itgd2BZmmyeEiTMM+oP/DkY9jsLj7nPTY9LjCqU+Tz3Br9rpMaZbFVdi10QnwHWBqT97emhG+V7K
AE/r+ukv2C6rHqJpCM4Gd1VB0r/lB+1tPxGdwWYSBawnmonm4nPxib1y7ISaUfB10WsbQG/6mD68
tO38kwK6+yx2YG69y1/g6xKEhHKE4RY91DeHOyK4E5L4DZGF0ztV05+xsasOwUe/3q9PWsvvBQTx
Y96etvtODnLal0fI19OyeqjLp0R7zAJAfWA246SwN4DDkGwxOwQ5KW93KqVVmO+raM7kQCyJIi5f
BKyIZeI3RQQuQnAG2aWmfNxHYkCU7QCATH1Gbd4t1aooT4ZcLmiw+kw0hW+2dJ3yzdH/WDqz7kS1
IAr/ItZiBl8joMZ5SqIvrJgYZgGZ+fX3O/Zd15s23cYgHE5V7b1r19k/mb8SrZQU0bj24eHHb7wB
uFePKbazsCbokHmSfanH8ksiTSazIs1E14mvH3jrz6y6QCWOB2R4rfVmYCcl3pry5OXesxuXwV6Q
rmCzeMCJ5cHoV9zj34IrJRfIPJgvkhSUYrAMPQwuUjU+JS5A6DPle36V79hHP0i7aElnSjLCHH7R
r7LirioPpPyAoNVreidE9B/JF7jLhv9ASIkbhxZa89TB6NxJPF/ZJ3li+wPTfiR6kmJVEPGglhGs
K2CGp/1w/xNcom/2A8obajdgfe4wH5n8EYwU2Z7x0zrsA+DCzUdCCsb0NrYoqFryjPdW+OxvCjac
lJLELKc4DnNhMB4AGA8vJcwYbbAYmBtf5TfqQXzPYQZekxa+mYNNRkL04a4H3zeFes3PXPStHBYV
Er6QLA8haBBfORj5j+PjyIBxKJM4JvWPHYGtiZ1KQlyIiAjZL8N5CzYfzIc3zBplE2fa8rY8i6G+
nGb266X12R1wK6JVMlwox/EIXkoGrhyDvxZal5bPryqc2lciK1kHJwZZ1kud9+8ciYRpW35wEBwB
IrmPGE2ljaSVebLEfabYMAqH8SakaMpnTkhoMZ+Rdyw21hksrfShbUL8adRt95N+1GzdNgSEcCV5
Iqhg5yQikO7TtHjlT24Pbhi5ecPcL2L/PBtr4eiE7wg2uRip7J6fBYEzmg+4ZrQrlNYcWHBIFxym
vee4eaBhQOoJcmWijUgJRb3YMxEtPE4dM2/FNm1+aCvlJFTu5rcAOSbL9jjxBCnQ8QnZkSlBB1I+
WgypkFg+B66XDw1Do/7rV1o//MlVYZkg10bSS285J+37+dtsGA3/IUaF1/QcpjQrwFfAh3NzHcuz
4MzR9wuRv+D8MthksdUKdKKfap/dnWum3UrhIjLeoJfZbmFl+E68DkQESMMGvYDP0cTmK6YO8I/Z
GVZF7LSfuMFgib6DFm0oyeDOoNkm/9/rwy68QbsFa1odLh3bD94l+MhA+ty5O9nPecP8jAc1po58
x9x72O4SDvimXwAHwAxgqdkFYkSfbGG3A20JoAw8ECRAJusXPhdKDFTAgpzhvga17AXFyLsRNDjG
JHFrxoEqgktEyY96GUYcihq8Aqmz3ayhgyqMJdECAEnAjLfzLqYJ0CGYwFWjjcpbd3hxRy9N2BuH
wOHwqcIbUAZ/Jvi/vo6yBC6B6Y6FcERq6AgWzLugl5hvC6meO8Vnw3SjJ1bcPQTxgCp9inYCJWJC
Gyk9P5FTam+0+/JogME/JtfqR7kKRz+F/nraAZ+0RQ27Do3FiCrSYYflUFCncKw4d+Jr6zt8Rq6+
ZHGFOLnKzboJdbJ6j3/CH+k2cimvymnyWV41xtF3ujAAZwHwgMQlIvyjvAhaMFecTIu3R8R9xZcb
8wasCfEDpn4whb6ZjZIBueV3jhsxWYixMlYMM9q/KC9OPwR3fubCCK7vBrXPRgzRzRVBXwPkSCBA
L08fBrMX5TchNxCaHdFswXUTB3JFCFBvJx5E4A7VCvcXgx9qXBTVM8N8b8+taM0X8ZrIWt2JZ7wZ
ehXkK8j4IOY4N3BxgZijwEeorvVRXo+LFvytvJZ7wRsi079Kn90ZJg2F64taQ0RcBVPuDeIwMaW/
iUO9iHYRVDG8M9Qt+uY70ahFHaOQgGDUHm8hMwXrjXTwpS2BbURewrp8fdApLyWZQWjPuihuqI9k
bFmnXEW4Z/PXGBwRlWuWt3phcUE/s7IBzXgXAikN4MWNVY48lgttSgTamf9rrjo8kejjzu4t8hZ+
pt+Pm3Hf40PH/0xERr+OArn/JASW55e71ZbTz0HkREnuFB7oOkhXojsztkEz79zrnDEeNUY4L00I
94gUepxOlDI2AgjHfMllOLZH5KEZ4Qn3IbJ6ljdtc4gB8r21LJAcDGSgBNR6Z2F92Zylm/U5Luot
bGTcCdryueWky+aUxL9/46Rbn/wpYFj91RbAIsBmG+UJelJmadJ9AFmZi/OEpkT8epTm3GDPKSkN
fUcGTbi09LL9YNSI9IGrw4U6yS/xCZuUAYyL9zmKCWBleNdXhCetJWBGbwZ6fKh/8lv/D49S0n2S
/RC8D8cvEmtyaZRJDYl/dRD5rfnd7szvCaBwdRVK88mNpaT+v4Lw8/zk05Aq5kBBNDf0r6//E8Pp
VjTPkpDiccI+dU7ukwMCJBYTSwulDM85qZxLvuUvxT71wmXZRZ5iRoL/6//yyYtP4FksRgV8ymaj
40NbO+yTMeu/cNmt+NycKeRZ4K8NliAd6CF3ldguQt4ct1eEpb7YVwmW6c2Efd4InHZX33BOpJFZ
uDvWv7FIjdMLpLt6hkPmhqEB6ZUHEjr2Ayl7tPd3dEXQD7C3eaLjUmti/qn+qos6Y38kFCiML6hE
zseD4PAvBWSXs9mb0D5Vl3Rpr4Q0jI5a0OWIISh8UnBKoqpQOAKOvTA4ew/PiXiBlIEkBtRsckz+
gEbBKBhUt1fQ65hXQS3+Bd8N9Vf3h8/eHyE0+1ap5iaYNVCuwFiblELCw62lY0ZmGKH0JVAF/11c
Y7Gj0G+Gqb41pyeN/ly6RLAIEyUow7jmnB0iC83N0VWEyGuOFVm/pBFZbF3cSFw6FmqKaWk85Su7
BU+4RFyooQNAFYA433LCiWaEAFYv8QOHBr4leyGc6L/2Sd0JlH1c0sb8rzsUp5OSar5eZRvrJ2by
kEC6BHam/PhrEg+gHEblCIyZb1K4QPEnU6N+wOw+gm/GbpPDQazj/bEHGGqhpOsvTiGvyj44rdUf
SDSPkoT3lYnxXAHVfj3AbchglR/pKEzXhT9Mzywo0T4MI0FUaBc9Zlb1jRszuUd3k6ecC/MSnXW8
izWRxstkASRTJ3OlnpTrE4oKkdCXRXpCDnzni0wTClKTPX9F6pDTE1K9Ee6oWqR7B0hLaTx5w0E6
YpgAmhUk6oDsvadAEBWzUUba4rHCG2MqYTGJUSwRp3DZtEVEuFnj2y5A2YY5SOIljGLUvSbxGCLe
05CN6DJ1TOYmlOJv+BUUTqY6LcDci2m3kz7Gjb+KP1vG3BLKKW38k+jatA6Y3pKj2PSb4ox3ETqo
/kY1dCN+8nilwc2afq3jE5svY96xM2Z74A5WFMUkH33LBKEbhcueRbT3ReMDnrFr3NI25qmiGWsz
/OqnyXf+o+KvN+7TJSfSPlFWpbf0xn7PmiLvYuHEn/zLcIlv8U0ii7zYJ4IImyIviG/dhfeKXzbS
RBjtwL31XMoX5fBKXnRqTJ7yNpQ2u2TKGtQ2Bcamw2+lvYUkSY1rRg5FW4HrEZwrTmiocSxxGw+7
dPl6E9RTpDKkfyxfHuzClHxszVyRUKFZ5Y2Tx/vz63lw4OzU/CUHzjb97wag3EOPK6Nx4U2AJiTR
gmWRcscO71bSlMVOxCbGZWUnvNWf3GTh0b9ExPzfkG4ttmVRwJcHvr2I5+Y3m1dHWtxhhg38QA/S
E+quO1NwM6zpzCVAwVWey3PMHAhafDfCrjkjEtJWRsGOlpQ4yFXFHxKbYjZyNmtSF6HW8y/kKzWi
MJo9kKeK8pIX/IvxLDhCJAEK9OHlJcitrqBYk77VXz6c/Mt55GxKd9Y46778YcVTdlCFPKmHIAEG
r2qYAauBAo4YI6WYkLW0gleYVtFqPEwDw6NwQxs2oTc2PbIhQpCp0k63aFx0DX+baXs5XA9MJinV
GakazKAYuSqk02Kniy/tKVrqHw178i69KKfxJP6Hclwz4gJ5kfWZX63b84gEsKfRlWecK6x+CKCf
FAbvIBfHihpa0JZkPKRh1XVE5AS/Ah57F2kWkQJ+E+2RoFlRK3Gx6imNktYNSZJ1o2cLpAH+NJWJ
WkKDxIu6O3eIULlauI2Q1SROwfwENEsBJ9lR+M290GRBzCI97RrhvE5shVvlK68siUy2+E0cMxon
Wn0o8DkseNVXp6Z5L69dIloqsfXU356lS2JIoUPeRqbKo7rzm0Qh9GpLZJcXaIKB0pGX8Ro2e7JC
3p46QxLXPOf308lOhkg+0olSgzyQBcJryPlYF0xr+iRZ3eRs9ItxRQNCJXJmEX8eO+kLbHoJ98vn
JRNPGbPbnME1X23FgdD1opMkj+Z8cLRCS0ZCepwc6s/oLJqlSAtEL+OdPZcAw02kXrjJSBa5jbir
fMxGXjelgYvFv5uMhIKMk/uYUT0YdVENoXIhv+LdKRamCHfJ9Z43vqc4ozoi/+PTkI8znoDPVK7J
yLkcfEjY7vgoGju5WXD4vgltNbs9DpX4Zn6qaDIuzFUhubXO1DADLCauWhhH5G7UCS0msT/gCIDX
n2KPFTu9IgqeVpRQUGlvfuWw8dvtdPJdF9zxtKJPkXYqvI01LXC/EWueLN2RmGjSTlF78hy1J71T
3F3/XiluM0o50kUMH7HekWhwoG3mLQZ1JUM3GPEh3YdfsDPykMcwzUWZtQcGIAKw7cV/xBvwKP6R
ATHalQCE3pTjVE9klajPQ896Q562T1cC+W/pYyCWkppA2sLVQuBmf3QWQruCH0GC6LpnYWOCryHR
V/L4ykyzddwIYpfWrz5woVd4KQ8IGZIfGBKYYboQoVWhi1F7ctdb2lRJRVezweDQlupM9JHylW2B
DaEOZkURPd06zBdKgFtPjGleyynIDO34LOBRu3ar1A9Ai5rcX4ly1Nkl89Bs88EYuN7eRlYNDtgg
BkmE+D8JPd2WOtSj0R8NOOdJrLuyIf3pSrmdhDfVR25ZBXQdkmqC8NXAQX9mZXtssbG5LbE00Ozv
VjduvhHOtXI86yq+oZp2sPXqo0wgFvmIXRvcK2M8+I15echYUYPMV5XsjKHJOpPyRerX26asadZT
s1/Dx+TFpgQyui9zCG6PlDjT5yRVQQm8WccDplsQ0XGIPmG0Eby2ljKVcy+vgoPeP86tRSgJFfXi
G8jDsgI5+AhZHbT7zI/3aWZ9mW1AaiTBz1PzNOGx0Shw6t+cqBCyKIxOmhq2x0o0A0c2fjK2ND1r
XD397qJzCXyflr+2RS5nC6Hprwbl0yEqpYux4Q6cDNK71hPr5QYQjNSqAA+zw93EOoVd+a4+/A3o
b5QuR9aQnOwGHZCqwiFqNLfjgLNAmF9CmWhrPWb3lKakcVI7ErmaVdauWlWrWFXcvurW8mg5qqbO
e19mJoOx6FOA+GDdag+nULF7fzZguwrBXA7Td3kCn2jWru5bsxTDPGnyM8bsOmrsL4Pc+BgbZjsM
J/1xjQE68ieepfaGwSEGjeOl4dR8qEfDGVFX5fMUa5eUBa6SmDcZHkjF06ubpa4FKEbI5QvlTX9Q
7pI/x+FVluf2uJCadz/dGNkeNKYEU8z/ouhQZ7MGAwdSTnacR1+xH2peS12T4ntTepU112vSpL1S
48g0SRydRuSmDigQikVf9u7E0NxcjD7RUEXHH3JJum3mXhBZU7WE97vKTXoJzW6vTeJVUupLP6JC
khmF84hctVTBI27l8B1oNN8mzSzukXJZtJbmwcmqy7PCBKxkwnCVR/FTWt2iUB5OrdvU/fLGlpja
oCYraWBeR/pYTGwJRryatfZVahg5YU9mxYgIkT4MWloXWnQyChy5H9HqmabrsMLvXJUWoV/sVQle
bpgQMJt1NzagFsN3EhsrLcQnsXw6Rg8yUkF/xvmxHtGqKfKsU3CCMphRY2HexLzESfmpPJRvmc5E
nYblklE3Fva1VkNIYkZ7Fb5HJDTG5JRln+FQrpsxvyUP9VDU8aYgGVFtZNyEC5bSOgnV9wlGCvID
TWInHQgncZr8qha3h/RILp1ezGXGFSo5s61ASswIxUtJuUOigkFDF/1h/kPcUHVKVaoE7ZRiUq3M
WvKgyDraJQK2dVsyGlfFjMVmrFhfz0or8XIFpImgpDLDBugbjmwCcV7StjrFcGOIpjlGcXCKOJuO
b3SNTVIPCJZHmHkTjADppjZcZtYE+KBhixu6GncqzJcqrCOg+cXMM9QobKX0YQn5/ECSyq0i6iC2
KZ6jX4bMA6BuNfGvFKWokQASXqi+tH2c+GVkWpf6pK2Eg0N7VE4+cMeXfh42+oeOpEvxyVf9PzA0
cFohsQbmRTMAh1z/CB4SPv+fjiSjiIW2BJ8HY6Z8RU3NYfI5QCY4ZLo6QSmkHz4t4rDhG135pf1F
wz0A4ZK9fnWwcDgR/HRwXgPzfEim32g2AKsgCSJP4/heZ6xDAfWnvfBkhuJxkuSMndcZn6LLAA0Z
XQkM94FR4PIZaEc7xzedjk7z0glQOVhTDYvJxEOwMqmnujWVCdBY0JWOatK3PoUO74luiI8I2Who
mPn6JQxcxk8qRPTzLJCQtYW0FeyDsAwERkrGkMtXPxCLEsCK3glSLJGk/cu4yKz4lnnW5Im8uJp6
pGICUEGtz3wswA/dEaJ+GqnBPwZH5EfdVGRH5BeY4jAkvmUCKRPaZtLEoSegyj3QXdEolbiieYnm
PgZRAUq+yCU4RnIdrJuhlEiB4JrIhjgyi9Kelg58WOh8jwWnRnUChsJD3eGFc5F/06WY2qPibW06
+PTPh53viWkKD0oun4Eb2loB3tXhn/4Sls7kTYZ6oSiHOXjLViYwHoAe6OMvztkXED9heUVCeuZW
4/OCyh8pUTgxJKGAgFQgN4CYGjAQc2nqOpIvAxP1559/5C0tZk/BrfUH/poKcyVGOtgnmvJPeBQd
EPzRyoCdzx2HIcZQAOUg5SOdU0io+Iw3ykYORbjb15+YXgg2jQL2Rl6MDvM1c2NNugoqAr0guFCs
ytEVPmigowBCQHjhvIBRY9kFil8LWIvqaGMc7F/lkN6eS/9EQ9JBwl2eZSGWwg2ZIa1JwnG+uAVn
+IvN4wZ4xY8d1AsnXbFov6g/JxsBo9UCpgVipVjbgXjeAjqTqO3Ks9BbakA42fsE5/tqsxVupQGu
ahjAoxJhMQo7OsSdfIVVwpQFnCWYxztsFXAkE5NlsNna2rg6ya+ZNwnzWkQzIk5a7/08w82JMRk3
c4cUkuO8Y/TmqLjIQ7UcBIhj7tpP/ruJMUAVpuzCPIsReIwYAYcQ426gkOlrxBxOnFdhEiFUpsKv
nwvyAsRULCR4+4P4iqkeznFsAbS3bcIT5jakh8ZE0IvsSwjNYCCRioHoFAx6oL9WqNPQHDFSXjST
IkNBeFBRKaICTIUDCbol/gZ5Nf+OP1E3iAGQwD7Nnyb2thGvagMrdnaqxwmk7EecnQaZwUt9inyS
fyiFgxBNISeaP+y/4ZvNufaxji9OKKWqb/YpWDBBWVH+CGcSsNfnCSbt43npjxSI5bVBgsUyDvbB
tYeGUujaed3kdNKwYy2F1idZ1rsJ8hAEvGBi2mqC05P5YX9UZAUXKv2Q9kWA0HN1BXzNYOsFR23e
8+r+7PRTjSbPLkAs0AOqVbaKlH6nNc1Xl+FwKX/LiXWgv+MXUle5DKhkQC8uA02uuLS1bh/MTWxv
2EXAlUQgfBsAMgxH9p1BmVrdlH/S8CSlgCpcfsrAOqt1LYMGSpcUsILRxzWRH6R4hSmgiiycnpEn
yZSsm3cLQd55n8eUqZmKoMinufWmEjgmvklv28Npa9WtaXYfxLxyYZ/7YIKI+E9AgIjegOWSjxZ1
UPlHr1YEuifTRcNkMzoyQiQ9MV3Zot8GQyMPypohzdNhlrsMKN8Lq17RUlG9kxxJywzPXrr6gQkF
UJiu5JmOj6+6kQ/yIfm0TuqhXBo7bRevDf4nA0TMbm+qZTyzMHuv8DuXmNsnOUIM/5ilyOQjL3Kk
BaKE6atXYt7NH3z8IaqcqJO8tI0X+lf6rX6pX9HJ2pdE9G38nTPz7qd6TWBVv/yf9iM/WX8ycY54
/hFdlI9673/25/yYHcM94vaYkAYfR+1+TyBxMUAl8yzgyVVg2V6zPLJA5jK0SPaTbbItzowOSc/N
Z3A0uilOIjGi9uHzsU62TGeb9zMxloLevFO4lFfqKqRvel9u7aWGVOP4Xnr2Ul/Vm+akfJBSV0yx
qRbZTnFNT101TFipFso6pOafFYwmTYq3eD5ec69eZwjwhci+OCfb9pxv67O6RES/sHbVzdiZB/2A
vKC/6BsaNS461Bm75GNqXFDnS78sSZoHenpRYDQuk18WTXjPbwpr/jD5NX77XXt5fBU/6ZcszAho
iRi4Yv1FuTBSnp+k3wEBxqch3tjfINi/hWeqVWpWZEnUp1gHwIN8KRgWKD+VaKfl79kumr+RTn/p
yA4xflUfBuCzaPoHdr6OPyUiwvAUfWtf1s8gZAKA7BREyESVH36AHx+JaeLN2ZxIl8KT6Er6QIE4
OSJQO/l75Qu3sg/tR7wvPSJfJGAcR/IN3ox4MiG1MlD+KtosABnRB/k3fpJndLb5V3OZjTA4NMPP
yOBBLWFJM5X1iRYjiz/DmtzxVPtffkHeYFSLxoKY8M1Z88SZbWK867E10yPdixqGTr/n4T6W9j1t
IurWKq8JWodq2BrBTIMeSXBdsyLUldJF1t4t1W3CxZjQv2rizoBYHqRLjcXUh00Ou2StrfFYkira
zLJmBKF8a7tdaeEBCPasPN8nNhhpvzT62PWbwNXq5+EpKRgNgW2glIjdp+rZXfUW5cykDkwnx7vE
HhTPf5qMRqQV0a/WVRwupHCXUwqF7H26z3iy2HL8hnnfI+OkqPB9gAvNOOYCcOrw+xzLpT7W89gc
93q0HSNiZ6z9tUN7iKnACrpKZSw+Jh2uvGXvDe/PZ+iamfGumcom8KNjYwXkNVa1awe6TJV+bhcY
Zlf1pmXqeQosWxE4fC9rJ3t1KOcGNU/WGutU63djJK3sBFnK2sesrqyvgb8ymChWf1BftYxniNap
vNH649gf+3I/GEvMO/jUfsEEF2n3MA6FSugoHsfMYkxK5mOxHXN74JQEP9z6+tRqkdskz53uN65C
7RHWyEJkBVU0k2QUy6se44cVdIhuHx0dGIBl1GAR/jqxQHoEZlcIyLx1jLGe+hN4x7iibGsWRZVs
FLbxxI9XVqLNHoYIYhNAu9wcfic6ubeJ5Q8TznG9pZ231Mjg4qzC6Zg8zmq6HEBnFnfqpgnDz1QF
/pak4G5bdDvkNX0bk/CjMerfR37q9CBw+p5bUa3gNTUErA+qkFAjRdCJ6tLY3WXVRmCky+HbNdOZ
k54xqa3PVomZLydduqpNVFE9RlDd3VcIk5rv1eAQ7cB8Rku9m0/lrxxJw7Kaxih5rRkmWWFrbOLK
2pYp7i3VsDCf3RynmpmV5qsgszaN0n01YfA5lvZ68lw8QxrGZVJHg73Y1JR9mX8aeXnxJfo6hh5b
F9lrg3j5bCzkWdJKLT995TkLMxxz/WQe1IpXPnHNktKjbQ5ARCVeAclbAdw6mgOTV7NVLsXbboSV
brJ+E1gS8smIIWOS7rbGY623FlY+kEV2cgv75PQ0lA/LUE6BgmN+yQasdEfj0SCL5cNEfg44gF86
Udm0uk3ahD9NP/yUHEavM9i11I4TyfjTrOJrCC9hp5z7PN+ZVrIrtOAy9CXj3xkmlD++2D2fGpls
32WeOdHnT039fnbae5PSmBWj3HUkhmMGZvIXptEn9f27OdZniVzIwhdCVwY6teODoebym9KXKqXD
sJvI2doehYhsvOdc/ze5CE9xU23tp0S5kUYdscy+2w2Gw2W6GZX4KktMw7II543C8E4YlHRAAJsv
ii6fG5W9qA35oOvpzmikVVf4tF4ySCjslnm8HIEiGpNKTEoPVui2qYVis1sHefoXjxwRdWZio35q
qmKZT4a1FpRLc/LYd0WLXU7nNgPSZ5KWoETIYXsMWWUkNa5YzOkGF1EHlFaTM9CqgmNH/aRsP+nQ
/xWt3knxF7eztO3dMEVvLqmuyZBv/VgwwZkMPIXCc7rcezLa3D/0JlukV3ULGZPV0pPbQzWcA4Qy
zNYMV5yGONnmmFrR9isfiuxrxGEh3QekiuNj0TJxG5W34lFDsNBT4gCfF2GQS10Ddn8rIeHyvU+z
8iiayFkOgFIg2iX6f/mMxLHAPegG4i5kkfUWxN4mX6ZGHt7AXuVp+UH/ImfqgcHiIJwWu4c7hq6E
n2SPGRvFrDOEa+RbheFKgLWho/8xBIC9M35MJQiB5g6BQKnCIzyC8qv0mVGZM9AFG2JEHzKqjRLx
EcydT5M1YcCbHCj6HvibJlcMHJbRlb1rTrjEsmj02FEl3r91qtR9YLdeiV4wAmz2J6NbhE0GdC/c
AM+wyMFeDM0dlTtQM10DvBSjxH72zL0QzqJ4m5zUK4ZyBHFQD0RuwCTBAQEhn85npFvmIiIkMAur
AE00EVFihFiLkurBfINVcA/TdqA4qAdle8oPlg/08jMaoDRKXERQ1EYTB9CHYbTP6v0BDO57AjUk
i6I6r5zsD+qaHij6J3i09vmJYE+y5ok8Z4ix+XBl06sjSvM3EfVAzjDwh5T/7Gnbx3UBqcr4hkdH
QbnFSc2v+n1SOJinPi72x9hOB8TVXLe/8hs1NhEaswTwnBSciGYwb9Sm/Il7ggG+MIv4/fgml47l
e3Q800ITDIJlF2pJRoNQvcKe4JTCZwbbLV2mLnAR4QR9SzgKBIUX9cL+gfq4a11Fn42NhzrDlmZ3
yunEmGJLMRYzJBlRPNMtF4EYbgNAyeHTRR8jp+7owz9MBxxXkUiCDphCdsWiQ6SNYDsYXWXwLIrU
J35V8wi/21nfb2SG4yGlgMfWPSlapdacIhBDiUpedPYU/0AgHSE2D52J9B4Py15aV9pl7Je5xABf
h7nEMA7AdML6Co0qS55eAUYp4RzHQCbTY03jrGrZM8wJg8esoLWiWI/RCqrDCHBvc6EhGpxV8flp
pzbd7SQ7NtJR58H4Fozvpo9WzEt+VouRsX8Pl8sMtgaqpAVkOi41qYl5t0GiNBcCWWwwENnBxzP5
hyDGkGEM2Lr3kIYF5VhGH0A47Bd6u5CSvVXO2siDGki34ENPdnNx2rhM3NUyHCLQMUfC4B1Ij2+u
IUJWzmk1vqlAXPKUJ5b/5vdTdgZQupzZX6hUM1Tmtlfj/DE4wL+KNJMa7PdmPHkoXmKT8HzIyVcP
fWtk3w0Si97DGKxGTKLgCehENGtP3tXe/ed6y904apuQ7SV2sSDz2dZI/eiepArs3yaoCONlAwIF
Y6dMSfapC/VyRvWp4IeOSyJSZ56wRaEj+aVJuYBh3XbHJwk/C73wJFTVyPWAbBBIaKJcyJRpB1C1
g/zBSK7QnRpGHUGXtDDkpYw1ysTh6PRUHOBozSShj5hNmKfAaHjJ1QFs8Xh/uDY465O7nTeZpsz8
AL+kwaRQHcakxZkHmlpay572d38TPVxdfZcqF1tTVZnZ1QrftQGr8dZJacsjyslT/17DhOB0DW2h
gqWKVYpIucIPnkmZEyaPgEaTgiMvdaBBQBG5FgWm1Zi+oiZC5cV+8fts3ch3NHZL3Xm+Ov7ou8t9
F8S5GhdG6aSVSw8dqIhSz5psppskuQ4bjpq6WbbgOhXInzmFAV2FwTE6Sov8Ft1KfyoqJ5LaiOjh
T3v8uDmpimvoDtcqpxcerA9KGIka+Vw0e8Sumru4HOTUSzB8sBHY4QNz84MMKQA1eMxbxYu4pFgT
Wm4VeaaxJmJbwb2n1b6dK836qe/6xqW3z1JQo7xMY7kTTacOHHVwZMpL21OMKSdvhOtEEC7TWeE9
R97Ky8K1ZJ8LddUzipArXzvjpW/3fnk0rJUEVtSMByNakvUo9dp+rnyMFXJcGLaStVAnG278tnLZ
u/81y7J1+ONaYbTs04sYVG7PuOUftVum82AC2erktWc/3InqtGjBI0cFi8aRA1ZSzlxxN7MXpc7I
XEdmej5XhjWD9emY34nAkvQP6+1gPugzMZE8nSnlQo0WBc4bLx/oQmIdID6e1YngSNmMqAiJQ6w0
NZknDxdvlDL9LEf2T+dZzasRCmZaYe7OpqKgeXEEToyCEEFe6yL5BSoFFUTMCpFuMDJZEpbozA6Q
hfx0vAEswzLgGQc4iHqJ4RdoRUlG+QGdhmUBAQlNHgF4BJQaZmDRtAeiUfpEWjBisoKSADCWvk88
4UPR5EDdZZ7s33CLXuRa26K5g4TiKtrZwcoEIiZGU4qEgk4dNh3+PdkDJz8jT1FcPfcQoGCWcyZb
PYWGK2plCi62bJoEXp071heWsBhfs5+LcwMmDyXy3jPKY3DjwTN1Lxw8AEAsfHBT4CUEc6pXjXmX
tN2b1Kve44QnC3cuQCL4PjGQ+41+ZET+KVSn8BAD3e1voPFAvgRU/RelGuoAUirOBA9QeV4hGiaF
DRnu/oaDxhe1puRPgaRJVQB7mcUALkiJ4aUID5hvd6VS9oG/YG5wQhZoIHU24pV/fcTQ7cTWF02Q
fRNmaeNC+g7iw23Ad0TspxNw7kjbscwjrw6QOMzSX2MuWI3bCO4klHbIGh0AehgPLk/K1I9+2v/G
jKdBWUqARh3tY7TqshCCzuV5hvg5ENoSQeMicIfvN0QrDHoL/kli7FrjoRJnKXXxDFVm0DghUXqb
rWEFhruxCn+jg7XVZ/kffdEkCTFtXiSI6RTvEw6TPYiwKCo56CXyQtFfyXUBd8V/GYPxf937UsPM
+7eaQbYqrk4uuVb1wdWhuQxqK3NIKC2ByUbf2bewcybHYw0Z2Ll/h2z5MqwwDNF0khDd5iKYMbci
81QZKdzCGDd5ssjTObdOHniGPTclsauLlIA37x1DnwKd1pGr0f1BqisT07eTYJYxE4HBmuhztRkp
l2bOknHWxl6BoIPRWjZ9x++V7Q504WGlQ8MmfpPJjx2IeKwxOQ8cA1NXdCZEHEt4zwnlCearoTex
PNRpOiNvaocfDEsXhy3kLFH/jgM5Wl8ErUm9hbUnszNe6Tn8C89hdtDqg6X88gqMBbMwuLa+j+RK
eot7tkoZw1Zdq4iF2PhiT4AJjx7RTUwN39rplwn23JEP+DYzHHIG+WU7I7s+E2uG6PwxmKvQZgFj
ilXnXGP0qgnFaaDSQumry6B/l8oZWBM5EdtWKD3ex4d87mvSQSxFgm9poFUyzmaGf5PKYh4TpO3J
RxkV+6FVcbbGIF+NXDtA/mnvCv+WoJlN8CAs011suA87mZnMrbYwYyuzT7++KOyDE4UtU2LxP55i
lFeCgTdN3z5Rq4gK+LLMkaUfSyHC+jXZ5aKlOuo6t7QJcT67YUuOCiZqlL2j77J6O3CK7fcxXVUq
nQ0V7iDZ+mFF0yrMXAnK1uBKgJgj/mArkxlP0NfXyGiRT5akS8qbDxvox/0hDRjE3KlOYitrrWyX
coWmjywhMLgxaEdmA23Cb83PvHrSuZVSuzaaB6P7DbDfyh8/dG09+oNUV/ThXLsOD9BiXWLC/sCH
K19JaNad1vcAwJ+UWiE7ImquaNg/LTRAGAzArBmnEhQ9yA4TA4EQfFIblt7zOSu7uaTNBj1kkU+c
0qBRJGsoMCw3yKJZSFRp+N6nV71dVgwYgJ42l4Gvzs2G7tTs6ZgTKEScHPWC6eSVtgwl4MV0BKIz
nKc6l0xoRCYZQgIMSveWYj8t1+lCK7KVEtRzRUOGzi/rcmg2bJhKJnlEiafh750AW6Okj/zvHuAa
FWX03qafmUq4GeYl/DTYzylAYk+uEPyNibyurcIpow1wlVOqd/FZEpvUFzXVWabF+lZXGxsjCJnb
sb919AdYoVcXLmdIiM8fySoLyOWryrM/ksAHBaxRCrrQv1niysAVFnZcfr4woyWUaAtFSbo6CAo6
3U2eH5OK8pLP7rfTRK6wbmNa09PwmoZtrNoY+lYxgeaE/xy1ZkR5waTxZJNKmWuB6tFxEjAzsnGM
4dA+cicTsbb6yM1L29Wuz+WTCVlnxd8SEWPtXlgDI0KEGCq9tKIYrxHlzMfN5LF5VKvHsoZ4w3dS
z6i9YJMiYGj0n6K8EbT7+anidgQHpzeWm6E6D3GA9uH5WxINW9C0gQrOwsmwHcQkD6ZW8UHjkMIZ
LDSotoM904u1Nvk0Jjv2+7gGiYYWsiRyF0S1YMdIEum/cuxVMTIaJ2C0KQ5NnLbQYwHm/jrMN/3Y
U/5sH/LerEK3b6grUTPq5AdmzIek7o58oqe6Dkd+oQTetxrl58zgDWTpYLNvmiStpFD/sXRmS6oi
Wxh+IiJABeGWQVBxnr0hLMtCQBCZBJ7+fLn7RO/uXV1lOUDmyjX8Q3oLKfteAy9pITbuknau9ZN8
S1/XG5BWN7CD3hcZx/fWDbDgSt0nPF0jaxlVOyr1zNCu0Pak2tDm2hAEfL4pDRTPMlgD8iSNyCDT
ClgJPeKCcjIabJNQ9lLKehXrQtTTZLdrvFG5kl8/o+8lkRCSQ495iOpyGq3bwKkG3giPcdXVno9A
XYJZqYFfyBDDC6QpqlWrLJtsWg9ObbvKP/dseE1Qxni1TJ0I7ymWMznwUjVeBB+vY8vVLkCaSlnE
KQiQ/ei9Kipa/4CHq4AFYEeSV8fzb4pumo4wKRr00Uwdnb6IItRqbYFasiLZ/lDVSYhGxFO5Pb9b
0LKatBhBktKKt6+XjgZLNqbEDUaIjiQSQRLJpZp2KTgAGgcCp6ndWnT06khMRo4RMGSj/7AJqPO0
/ZcxyugLsib6rgVQCMULBkXCe8htowsJhRRN4X+1ijWUQUBXz98x5aTONfj+ZdIlKJYJFU02mrQC
qcZJpDI4zI1dmTiAE5KRQ3NOetJlNeOjHky60FYogMh4lNOz8PuXQ1nIMGfEqR1JVg9pht1TkaKP
gb6PzVF4zVXB2ARnJnckIbC51CGCZyihPAdDV0U8pW3pGkzfJeCJrr71af3QjEfUYzKuksIyv6cr
8VRmkrYfjH2Als/8oY2n8nuTs4yVHg5y9fVyeDr1EAYKDIhTZ7SePOJQ6yZGgvlb53/TzAOdkZ2y
zrxLqL/Rf0MxGTIU8HlIR9QSyMTTiojJlovmrw69d30JBzSEsXfB8JM6dsSYuAvGG+k9Xug0j/pP
tXwxdgeonzQAvyqsNDed8kibeNk078WoQ0qrrXapoq0/heEHw8htZW0KUnA+bG5stcmgJzGWUGYO
2k06qv3xUPOTJlwHAPXoGX5Qgmy7bJXLY0I7llqflqsR1f5Ai6bjN6ZatA6KFCS9DsZkMPtqpVMM
MzgBv28D49ixZXzCaRHB1v30btAYfsghoHe522W6N9YwvQSTn9IHRd+x12fjXl2ltUFJ9H4tPn1K
0hzRTf+cs9cjCJRFRLhL9LfX6NHuY7S76l0d/EZBR2FUE8eGQOiC+TCrL1GNPntQfX/r+Ao+7hK8
a09Ps7mUGppZ6cpWLygOwBgBLHzKybx7j73hF0p/cuie8Uqrt4l2ypV4HisUSsMv6MaiE42+JxXX
xy/DsT+GaFV19aWkmZznCsA2UWbrU4Va7g0wO4qihabkkzhj7Q31+tDmwS59f11Z0w7SR199wKBW
Hco91eigFersGb38Z8vcNQQunKFClR1q9bV542E4mlSK4g/H6UHVjL0RjSeF+ig/87AcO5kUgjVq
f8Nx6b1GDDBeXyeVfttCs7ohg5oKd050Lvq5ki2bYt4E6zimZzhSDk3/BLSGcJ+abCtwjx+Ca0+7
paZh/OQMraeAu42fZGyR9BbJVqa1WNSK+ZHDWSo3IE+n74ilgzUYQppRGpi0o4HNKfXsRQ8DCKGU
OyN1MpRm2ue3Ua8tDqQyUBNwaC2Sz8MJicOocZIHFeogc9nZ66zdMXN89SdlNPaANvU56WTCaes3
nAAZvJSSefBYoxSpDKd+ZXYQyfMuOxTJuaT6ErdLkfeqMjO6adxt1Tpf6CmBfNqzyOKZUdRzlbY5
US3yhUFSfB/EczL3SPYMAe5J/LBFKjIGm5TO0wxB/vHXChLkF6LIL5mTygGg6eQe0EZOKbGNVqUi
Di0V49bkHrfMXX4T9RTUKyUsPKMbWQGwQSbPXyaKBca74Oto8ejTJ2O6b5pYLzCacQW60IzqIUSH
hRpfauOsMOsZw1ECfVHkly9km1ajtgATuobDUzZAsRmL6Jr5VNbNuPfSN2j4ZvsMf4BFfpSJ+4WV
Jq4ewOvFU4+9uAISpWyMXt7ng9obQNw0GPQ9Y7+BnNgDOqRceNMf/KI++rEZXWagDjSXGiMEnhX7
iEjFWFyGCHDrf03rNmjqqaSiL7cfrWtodlCIx5/9INmV2dL4TDl3vi1w7UmG8BX1X1Mt5c4tv5uM
EUU9j8v9izlc9sGdERLYIAbN3s9G34UWUKaUSzS/Q83Mu8yWpLerZYcBI5ZYn331ua4zBf9eBkCp
R9uapDSoXBi+ZHeDViXZBrr+W5bHprjUSbked9zgt8bEVV4l8WxcdedUUu0OQSrqHw18vsa7jtZJ
+CcFXbAcPiWy7B6C7Ec+jcu5/h16iiy5BQPFQR3Tk6kvCkHxCZTtyU7hRpUFXNjvcJ7Hjd++RuYz
pzeXXTo6i09m4uF3+hrToe9/B3ULEhteIBXZU/VzdSWzDPp0Ma4k/9MUCzozrxEg/Oj2wUykWPfd
bzTAHxwRi7q5Db+tx9j5Q8P5nRyBkhcratxXeTIQ2enawxhu1wj+gBLLyKNhD0v527C+chpBYXdo
i4CAq/FtWsIqtrUl1tQvCqyC9lXYb6O8OSkVSB+wuLEffmORG9EnIvscJIFuq81c/NHLFbgYaqkW
8fvW5NzWZaeq7BQOJccazZHcAe5Dh1UzbL7PGINBSPTHDCNcJsu8n+izakrTZ9gv6eHEiS+PbaPw
gH2rK7CdQEuRUEa3vMTumTIHQSTsEZiE/+PdteT6INOZ+xdTunP9vfn3m/i+FlOAXcxeRp2HQNZY
9UeLl0+fh1di4F9AnICzUDnajJEB4Ge2T+lBdiXnYH6dY8E8RkHaB1hrGOjmDjbBQkGkCBh8aSwV
LHtXDA468e7oDg7xP/VHqEYgEqFPUccgMwY3C/hqxlh+6NEaYAzOjIyhymgjhIqMlaQg5DGhAcK8
icMCSO2OPg+fZPi8pUuAto0PzpR+E9+i5y+ttFkcOTlWHI5K1O1QjEB+vWMWKYC50io5Mk3i1RTM
TOnWfbfpMtiI6zdyaHOVf8OVcge3loCG0jeMn7BY8BFwuTIVREybmMxfYhRb2EPSrE20xM9j1Dn1
EUpV1K8AeiRbwjfwWg1T2xwRI3aYMcGuaRsNXToidFl6rM4NSn2v8Qe9VfjoBA5x2WSOyAxjIABu
tG9E8niloKDtFc0zKkPRTKMGekFwmek3gVYTpGimGipOsbM3DgWQoURz7J8USTOFSRwwppoK1bIo
pCnJkMDMkP5AE4TAAiqaTyn/wVhua5e+GJdVKybcrphjnaWA8Urn6QtaafF3ruCriZ44ruVjL8pE
Wx9cDPeeguvVnRiA04QLPVqRLXdk+gUYjUOhz23haj/XUujGlZDNok8yK+EDQ+uoaqzksVilOGKG
/bR5H1xXsrXXJZihQp+y3HkyVhkrMFkGmKACnGGseaNNK5qPXgVcgfeIwfIocJQVaGKhh5gfx5r3
pfHGfdpoM54z8eRbcBzcetVhERcXfHvvHUK+wNv8ILV5B1xx0QfbspykFa9IJ4KYzsnO74uFr5cT
qbDLIz8KNq3Pw/UZ6/hZIHnXyZ5AKyK/hYSBTMFk1jdWMQ9V4wOjT/QMEVbvTLGQqlKww5l6NJXz
XvL4YWq9l4rmGKNf+qhgMP/rWrKjYde4FbUWarXPQ7IcAbj+oiL0vXbBuYeeIXuvNReLPaohz8n0
acm7iNfjCZMu1leB5slSP8o3GinYX8IiA6z1V/lcM6/FspsxucvJzyLjZ2DmiWwIT9rhEsCmls3Z
EDgjMu2jVc72YpPycblPjFJEr9GnhRiAIpyACG10t5kak3yCsjj6XNcng4PHuGFQQu03yX8T3Le5
CcERXRdYkIMJHV/OHTYhLb05BMcEMM+s1pDYnCo4njCgM36CEb/wzWzGfFxIIkWeIrFG0AkGs4J2
5K24gE3PiKupBc3+eyx+gd+yD3I6i0yW6bh5LZOkIxHmvWTOybWn+cOcAeQiWpkA78U65daGWxKr
aMlK7XQrR8hUfLyKhYnJEw9jwkm0g1ODghzRBRuA46Da0mwl56L3SqQA3AiKGLF64Q9MoBYRKRCR
AxAKSRw7OUWALSWGG6u45mltdgudKEajTel9aIczpQo2BJzyXJW85efeoAJCsq2keqZSfk34EMxV
RzNeXgcpP2P3CqF/phieYXgRRxcN330kXjvonMrvXjuWMYja74Fafgj9nGlKsOKmibv7tNCNI54m
Xl57Q90kurnBcyYyH5Psw2X19NizlX/R2wEt6uf7dMk74KqELrNznlEHgIkiJdjYJVREgw1OGOtK
Md7NS+/9gnrklsmU/z7xlOBdI7XOzhwTfssvMygHs7MlCypitstJk9rRlhUco7OIkCoys/T+lrQx
iSbvlo/LhAjrvXzFx+Pe6YVZhJw2JlsEj/WjtCJq6jMeXEx5hDYjECMH2XOiiTEEUvNIfiCLL4iT
vY+cHe7cr8p5Kktlj2YNeQP7kKs5rndMlJXSY6nQkNFtPbVZGsEf8UGbcRyy62mDiVAxzdEQlPE5
xgkQObx2WuyH4vfKLUPqAtMY4d5m0QSg0BsdmJB/WcPn8u0CCQnnFWt6q8/ojyPQH4Alp0EFBBn5
GMR9OHC/tGj31e5p07ZiMBAchwPk9RoyTsQdHGkl3QGd1LeXtHinNoy97s+oLRIODtLeQUZ/rQsp
OGOlvezwL/ypkYXnUh8TwKO/o622FMrriJZWyG3gMY0GI51tdS9vyw4/PHv4m9ulAw9slZc2R7G4
3Sjyalg0Z08nDxYFmF446UfkRgVgYDxlqmKsKE0a+y2tOQ/eKHtqLhjNKEaKXjPW2X3AITgD+0mm
8Qu5mP3JyIkshm2DK6vYfdCIbAZQQvKVw5qPCmb0Sd9VtAKh8c4+UEjiRYfyNJximT32iVlrpa2p
eCS9nVDrvDGAkq+yJ+GscnSRwA9FsLe+qJezd4SixTm+k6qCJUlRn32eKQXL6A/xMe3lfUCBRJk8
jfvGHr26SZWqQOrf7n71sXAk52sAItzWfr4HhjCBu2GTLFhMLlpAAmjhWeD+reiKSptVHpApxz4e
C3QH5vVj1Zo/zLB2sV26bLLE2TPSxD97OCf+z/ekB6U15djb7Rn12qNLa2Y/KYbLdOLsbYth6JaS
yCm85LDFHAK36knowG3cCp938aImjvQYuNNVQTRPwWle0A8ym+Hlv/9X5nuiPzb07Qk6BQ/cV6ts
skez1BPm43s2m8PRi/ACyCL784ic/c/emPzs8c42icj8dmhuAZSY0eIxwth8+7FSjKX3e/4tyUUy
pLl5E4KtDF3HNCzEOzhHnccjdLuVNsW1A/kgff1IeQ7EYOwxlvZbXkc8MWIsvLnA3sOIxzlbfBAW
Dp7VPCPy02RcnF/e/j1LBFrf2orn4N/5FGGqjfio4s3s++nXzWzeEPZTPP1jDXLVybxHv6RFaroP
wzKcR45UQTF/ZD+8UsJrPe4ID0RWMHmdgEc791M1azflhP/nu4zdOHlndxx9HQApTuKv/fv6Zfrr
k7ajHQXCyOe8PY43dKU3xoK6yKZlavuNdaptCF5OP/tOfP80dFN/vLi3s5d5H6x40Kyc+CfVoSfp
KG4zG7qXZCpt/HBPJPaZxU7MxqFH7wfm8rlU+LnKm+JFu3vqI7Hljje9pZuBeWkteSItWstY9NYy
WzKGNZkR2/JEsQ6GexEvMDJ5x711BzzMC540ntq/+Pzm+hRZj4erLrk0kvX42Iq7bmbdL/eIKnGx
FjbnKddo/aBY55K7kUsPfXqCdfSovDWW9uvTx+a9fOwa9Jb3QVkBZIEJvMR9n8VlmL39ZOrHx9MJ
jsQ0mY5sZjD+NrLyeYuExiJxC2/NqwOEBL9mA4N1U8zbwU9wfwG1sQFac7t+PHKPds2cvvljzOpi
sjqNFmvJWj9oUIbm48EBalgwxek87rUpsCAYPrxx8MtLF6YLegx0C/W1YN9Ej+2dtj4NCw/0ysw/
ceMZrKxVt7aBwC38dcEyKBysTVziPf8N+SCDVThd88FD/3RvrPXziAcW9YPYldYauJWzVjalDSU8
hIcV+t81IglrjJitUzhFBHFCOc/i4JYzSfW2QJDnEtdUtw2rmN8BdfA5cSueN+ZjveUzGs59sKZ7
xD/80MXdjEduhcP7uvHWWwaJzhAS0hZmFFcLzJrJvjdbT+xGC0I7Nu5ilz9X/RxtCmGk8zGvA0eE
rCvFi5VfRpaIYAjI+YxbnOf6ylzQlFGKJT9A3YKoZKN55A8s5h52syawnAgo6OSiffvv5pTm9cph
ZK0068O7l6wtva1HbLdzVMT4G8oMDuvqT2wr88RZiV2OwT13FYIUSYYIqE97rTrc/i28FWLodPuA
EZVaD/iCHt12m8/ZezEsKj5UcVkJSX6aCPCroAvbqZdNiCluaCq2OrkObRWpHWIRQXTCq+3DWWCj
IvDQpmvtd8sCKS8IWVkvMJa2s7x8pqF1uVz6WWkjOzJcbtfiEkf/wsSSpaPBq3sBYzND1zWs0H2g
dbKk948ymb/W7LEF69zXbZIQRuPECo2YxqMak7AHVXHK6WQKCSLtlzGr4bDy0ddSrrlH9Blc7oR0
InzhZfMHz7Y2rLGz5W83mFAwLkHFLgK+6zSmuMyraL4CBLSk12DKzrWfltZqX7pv62eFxP4kn17z
KYx9R2jBvqbXq+ykWyAamMfZnA2o1Fh8DA9reW7qai+KK1KUpxXMoO9zJYsVmovWVNxWidVJoP9Y
+6G3AkZprQBjcK9IBTHAe032QniXn+45B80pwZ7unslpSOTlsKBsJxTvP65w14NTKe4T5wJ3yPxR
oV0NnCtCLDc6K0iEPK1sDdEMcwdqeuf6dRi8dM4VSZ4t2KxpfaMDO6md1/66wh3Ylh3V55DxMjhL
X2cBI9s+1zd9VsN8A5wDB05cHVJq6pqVTHY8NrF0o2pzX8K8x60ivhRLlXOZDBejeHvPsttwtFu0
huwUL7NgKpas+HHJCY3nHSfhy+Ywd/GcWOzBb4oNumXpgsbh9GaHQS93FYIZmk5ezeflVzarlH5C
a9ekzWOzscVbHTji6odetgdKwveMu4ZuBFRduptO7YypOIeTVTEFirEHHOKT+uxHM7YfCRMfBDFt
9wXrqrIxPjUXfM7pa5pNvw4/QUdtw8fcyMJ/S6wB2o8+UvIOJRnvAUlFvhb/tHa65fGN3U7OY5Nt
y4Z6TeLJdssnEvLKb/bSNLbfqN/tKQk3K3EQtzuRU4jUJXFKwgJS2USO74OUAU0bJwFB/Bbrwfz5
uGQJ+x8DDae3uboGs5ETX578coJAs9j+vSlObzRReTWWdX3j9W1+J56IF4BnTWiHhsTL7vt/MaIk
8AFkJZJN0M1iNYIadJJN4nxcbDGdLb9NjOPYAJaz2G/3Yq0OudbkvLwdiyjAvVuEzkSs5JHVT8TV
4hzY0EZcYtXGhaEXtERwmQpfMq9DYqFiDyfB7HoVzDhYu//esDHhhyw6pMT964iH/DzZGHNArNwo
HjyYqXcRPkX7KvXoBZvXYvrDdM0uLkIX/BryzR+V5p02ExfkSSXaOSEkmaYe+dI3mMa15jQ0BhRj
agihXTlcxAEy3UyL44J5Mi5ZXezGFNupLxVoQo8QOenI3PENDplOS+rQnIzgahSsNIY5wMB7mUze
fzIiUwhXjAw/p28CUZP+yzJMp4rqJkCs/EEG5f45k1M6d2my6MApGYYYnw2bv2eLIv8nmGYQgpqx
Ds7GHI4S+9XTQoTVPMbFUAckgnwOc+9eau2kJTVh9qShtvTWJaeSuXRKMu0D3WngmLfffvIM0EkQ
I9qtkmoME+JDP7jTaQauCh5Yir3kpQL7w3lP0c0xFtwZo8xKojOFyo9M7dO3bt/VXkJjsajaGWQL
Vwpzr6Vbi3YZOLr0g5afgpquwP48isEYKSnmG7gKv1OkwqNzyMhfVcA2gcSTADa0gYvSxbwsarCJ
A8CAn6g3JkZf3rQyNrAsfdSgqYJrl9/j6Rd1iEoK50/UlAwZeYGKWgm35KKOvVBH1v9LA/XpKF+6
fG1jvUuo40liG4YBFcgAqRi7zyx3sgBqFCV71oym4zZza0TxmtwrmagdM3xw9t3nyEDtNyhRvBiA
WaqPz+d9EKKjViJaWWL912+0DxVmjWuAjK0UIutIfwyAtJLp0i1UdkmwltT1y5UG410BT7mnQWeB
xYhrWzsLfPxPHczHOOLQKnmBGNgpQzRpUD8ryGuzyVsCzx8BH/EYasoC9pmB8feL57YBPFIf4mb3
yZ106MmM6yW8o/fq8NRpNTyCwY/yRdL2hUo5mHLGEBTCbkDKnID204TWF/TylN62hMqXTh/cgG9Q
ff+0UUPJzgU66GVkpoGfQafUYrys40cSg+hxYngdlsJc/PVqlxXgzqfqdkhZh8M5/fnRF6jYOqjB
ZN7YHgA8gc2HaDlyeuuM3mZhAH22Eq3XvLKLMbQJhQElwp9c/vgD6YZLBwPfoVOM/vuR4lybQQ3x
cTOjbUAXAPqO83ZkN/MBFM7qLc2zakfPlczPizAPRZT/D4Flh/Rjjer8vN6qeArXX690p5RIFDAC
CeiggcBQqneevz0ip/n6s8z2Oe4WeEkIGV66QwFObfBrp+oODwEE9stD6hBTYfLT4171dzAjaPsP
54BW0C3Wb/EZIJoCF/aheIlVOagL0BHuFuAo6kg00MB9SqtmgjnlHC0CjsS+R48+JGIBnWBeaNNx
ok3DKQJkW7gwRhx6JbZIyEgJTWYh8Y9tRoD/nXIe/X2W3bJAozlelYiel8BLUf7Dn4mynxYdxx29
6T0NyD99kcEX79DW72oyEs1iGk6uy+he2aZXeTBPMECSF7Rkt4i/fssJGCCg/MY92dZLvocIfpYi
Edgi1ioEx/qpfBDUIySKnIwwXGI1Qi/7tW+H2JYmHMNgYElZXGUpKO7A9ip0cn+kLav4ldvIdCHz
AHZTIHAfeuOpcPWo1OXEhryDahccJsxSyRR1AUpNN9zeRwgD4sgoiPEOasNATvLTaFraz2XhCIK+
ZHWNqDDeD14aqRxU2UWfnhnwib/7H/AFvnJ9/QxDipAEsXjwrPSAE2nHpUrmyYZ1qBNrZbO7VLRi
9+gXVDAgBNIBV3gwpFfgpMZcduI1CFuRMnH0LvgtBnnYTNHv/zqC98NMaRbNW/8LNrCcyMdozkc1
PwsJrQPtF/Jp4DVOuKaevA523/UX+MelFWsSNKfJ/XaRrJVJugWKYUtt4siTZP3xv5NuNfjt/9PX
WCUzY95Ov0fjXJGJhgJjyQA0nBFSv7oDJepKZ/+zaKjFmIQjjxQ9gvV7obK4OV05uMdbACoyel6I
iVGH5a78K68RvEDMNlo06Nzr/JaggQX70XSwj6b6TqvN0W6wD3xQh4t+3iO1MLDAfTuaKwjp4520
q5BE+5fRgF2dh4d8nnvVDF92arfBbvQ73KLxgOhMDEnqAvYLiQYVyVVMsnz6PjV6fsq88RipevQw
Z4N7dkym4018o08/MyjNCuzB4h2XOiJLOQAeVfE20xjHE9aPQ0wvUMfN5tGUmNfSQ5COr3mCQ7WM
DhlvF7k5UyUVI4d5jOEsCBA0GJkCicxwKx2Mg0JR+NwBKY93+Un+5cQfpvPBTtnyUOhxBVqMzx++
2yEmM5oYh8BPXcE/+1yBwoQHedrSHDtnHveY+4QoLxKSiALUq+SRn5BMJapX6kz+wp2cCqlgFeQe
PXUbCFwoOGMgnQTj6Rvbw6EHgvYDmw08OtQhdBS///o6LWsR2ER5AUsQ//EkJBBZc2SSq0f2k7ES
fQdkOnDScOTQJsgr5G4w4wFm9TZWaAcqIW75u7Kr52ogT9BcyxGKoBApZnrp8iT9wGtGrgxMAM4E
aR23mOMZFYV/BuKg2rFv4N0ivMKhr4AQpdkHMLqb8DzSy33RrSGtDt3qT0X5MlhD8kbBRGh7IOhV
MDFmVXMUdA+Mibeou/XgDOnzIWJezcgy0H5DSlKDSwN/zpgQAKofwfhDKvEcQVGDCgF6767d26MK
0pHJqDPgxC0c6YZCiq+t6ql+Z6UiIzdgvck7FFIUpuITIP8VoOJ4zptnz4luyR+QqvF73v+NyQg5
dfFkQKhUtDB+/t055KsFS4B9gtQBrGIMdAHqYLP119JdJQk9jvzmWu6lTRSh/vhhp1/iP7WztF0B
DX1o1cifoi5EBQlaw+pxWtnkxy9d7lXoa7/ab7cCQpgh3QDmrYYniPYfmT64r9x8/rzPMOU6A11l
ixbYf/p4kDN5/TE5JpDPszR7eSOP0cYxlpwGFIXwH0CXVVu/dsZJE1h2WtdcfSRWnhhK+Q3z1NqK
QpcKPD2T7zEuD9EZH03isYmCNXwAogirnRU8fjkjOLnVLGDw2+CnayZD9JvF47lBxIwxgZmiiF7F
F/7GxFDBaghhvTcol8zSaqZOkHtMIt0xv72ZtuCuxkwHGOLHSwm0SJoRre84RfCrgHpAxg2LCW0g
6QFVEmD52GDsZNZoQV9ItTpc3CYvcKhYZXGQAt/MgKGDRZhITG7AhW+NGysvO77vtGgXRM8eSk9t
s78Qa+e4ECpEbH4cJ4hrNLvYeoH/JklGFwoZOEaenVV15oePiMfT/XXM/wYreZWey0szFvsoPZSH
F3X60E8ZG2i40PJ2cdYEvK2usEJ6OioeEe1E3zAjwLmIibPbeJw3g8twG9MNU7eREEl/46uACQlq
Nfk+QzWl2IdzzmN26a5e5Ls3p0c0f10ib6AxWuZ0ktGv5vMyW0vmgwNSX296tXxoKhIQhyw90E/M
rFsbZmGOFiFqClgOgmrnqMQtA9CbDvAVZxjHgCgRgIZC2Un4k0CMgVjDDqVkeV/je/s7uumMn0hi
dIK09aVvCcbnn2YnYMismuOjrKquBKGXRqZkwYrPJdIVCJRCbH2ElgEd+LsSOQbXEPwA9w9N0l94
uXgXI3AUXHQxaMT5g1BNLNB9sNUjFLCJMO9HeWhWCMedYdWQKb1vsHJDpmcd+5vpqsM86kvriHZv
ahU8P2pYdSuOeNCL5DLgGYc/4j+nMQkuNP0Q7RVGG6KBzbuIiaM92gHig/EANEULHKFB5dBwQdeM
MgjY25UpQLP+bAd/jLQ/OlbkdgoSJYcDaoWMuOxg895CbzjHXGcdBj/DGHaw+FOjRlpfwTQxouLs
B7qBxivw26CFCmEjnAW7BSpu/TdGV+e7LCEth1eEZ8GUg5JiZV6kh3FDAn6NRtIBp02MQpjxkgs+
aWThQkH75LXO192SDs8DcQKb7G5CbUbGxYq5vhcscFybWg86cr2QftQTCv07YcbTYcOpM3jHeDI3
MeHGuXf9Rrc4vAYXhOa5cVCS0QJ+6GjRkxMUFmlQ9vbIqNDDYmTzxuWNnghpiWLljA5I9rWWsbhT
griCuofxMzw26iEkTR7ZCk1ucOdiIHau9vVGfignEhPWHBc9Y+IGhhw3ANx/gBbldsKIB/3FAJYH
qAFxHtXnN6EMVD/hY0+8TGAkwq/y6lWx+J7kwAIBhqAYRS6aqrPnfMQegP+MMiT1tmnceCKyDBBd
BQ6evZANa+CfQ1hhwe2INmDkU8TXgAPcqz8IA8q1ZghHlc4uGtrPYq7EC442zrJ0aL1ulEHdvWLC
TIxW7E83iVN2gTle1JcPZ7hMUg3d3KYHwHlWh+CdiF1cQrcg+DNFWad7GS2cNx4/+R8HARUecMMx
WBgEmohlkjNkvWzTdUfLl3nuVpt8V8qRdymfoSJo0iRj5cPvpWahZ1GRZi4o8RQ2QmTpq26l73ml
qnP4RA1x/mmDOU1dLfI/7/2QgRn9nZ6Nb40APyNKwp2+czoZsPVK+/NcczhjQsA5B5v5S1WHLMsF
Fa/984S2OwcpH2+AYiAcoRxGjcmZpQl9M04lshByB36eGjzn4JfEuRV9Xv6Qqz3aH5aMiHjcbYZS
TACfgqMXIrz7tnLEPKgRVWb3Yt3QMgFWDDjtSvOFt/ZiQA31XMh4gsQyG3Hhgp22Z/K2k37whaef
0OxgdRF3cLsgDH2ubGsysZ6ZIPLDDBhQbNN+a1amENIdXSTgbiJQ5DQ1RIzA+QRm4I7ZLhjiHwIw
xLLyoLJxSFAqdjSwNKhByH1LP2yiQ7mRfsrNZ2Mg/Z0z2TOwH8BL1gPyM/0wGBsiRCIantj2lDeq
vagUsSDZNtSp4TIVbnSI5uBLR1i7gafiK3MwS2/q/f1PbwcAEgfC8Ixfz1080fB8HjFk9wF38Hf9
p97xtju+t9W6uMQAg060mIh+zzOXAiVmHcLb7rsl5j3Jf+i/sDmogOjMjgQlsUTfmZ0HfGVkivAf
WkCplJ/2h4WBNjAK66lIPVkDHLzQJWB3UVWQoZL5kYMWAJd/hG4w7COSop8nw0uMgJfRDYEhTv0j
XD6EzArwBUfAGpSR+h8mYutmV25kAfWjKcQdg56AzvI1FoRunoqzh7eGCRUmjOq5pzVKy4HIe4vR
/H6eiws+Ib8yUtcQQsZn5dz9xYgLCXDZCzW3aPZekDP9E+tjw3PLhcdWgZCf+IrsgKj+3wpk2Tcn
Y5sccFsgA+YL0vPowRqshDxydRJa4YTA6sRUKjqMkMtLFvqa3P5Br4AMONbBRArhaFDFT8liCVHE
Dn8wHWGRPKQfIDba47vtFvWCycu/NcWKUf2GtVMvUIVHshG+E9VhtePQ6h4d6dnbomDkxKoZTx2E
owk3CmFHi2UpXgBVc45Y2ognXp1GPx+IXB6qIgcpHyukrUKxKYx8+F31R5hgDSWLZgq9EFisMilw
a2nIbTNHk8BcihUxPL2O0iL1n0t1w0G++FJojVZg8izVUZcQqhbqUsjfGctqjtqfF0xQxt+nZ0In
Kej7bFwJyjrZd3GLfpG7aegm/4a/w7/mGO3LxowGdv8nn7MbyWAUmPmtuaX7fPncShtj87oRfBMo
jufvOfLVxfA6vH7sxCdNJFah1kyBy7YdCrcMoNCsMyIHn5o/iAKSgT3KB1eFRSNSiX9Xg+9yb8ke
SOvzExllRDv6REeLiA7Xg0SPPmhNPxAoMSwKqi6MWNgVBLZHjtUrzadrTALHtSacGSLGF/hcG+Y/
8SVTR8iXLBhgwRBMvKnt6FXqMJqgsdJb4wwhvNPyhxREhoI8kGaTy/M0BEiZ/wVdhxjxL3UaR0uJ
6u+CWDnihADldCdUjxHGeIn4+Q3hiFrPP44cDhqi+QAYKafKv2Q0/1hUKhpKD1QSoNz/tDtN6f6v
BM99bsHbdOKxVBp8QXCmHvrceXsVQhh/ImNv/v+IHFQgxxZA473Ie0H+kj/TKge/vA9xSho6vJPE
+JfEG1yPCfk6H0oG7aSAhLT47OMrl4ZrhPcW6TJPSP7/KR2uxAeBtzPXggNPaFUhCBw6fAi+fiH8
Ky4U2Xl3L/74q/pT/r1Zkm5RFF2lI/eh3fZb7kx311f67ntWVL7k07yOvH8+W/MX36B2rBB/+Kv9
4pZtUY9TZ1nmPLffM7Uw4ABG2eRS6UK7pAthW0Huzd3/Xvrl6BcDvROfV1nyCCoczjzWGQ/QfovT
69RdMLMAUXIo788/VvlBrMbyAokFFiozQspvVtw+WuQniohqTkeLI5P2SIwaZvzTL9HSFIeNaO+A
/9y/Tv/8XETlyvLj5TBm+eeQV19kaB2mvJYv9JZURkOpcKDYU/Lw55+RAxQpIOVtbHGKsnJ5v0w3
5V/yQriPsfkZmhGsImAgaH/Sf+8ATdEthvxtUxH38ItYmamlslt9Ll3zRy5FTSoeB7vRjo+pn41t
qkoWHxcZYT5tJ27Qud+wC8p7txpiTiVDvLF1kuoD38Stg5eUd9JhfGBVhQjcbtJzM1Ou6fl9ZuOI
K9Zu3udwauAgAMsJExjyKRaMUCldPG/K7Hs2FryWsfivM0MVL5O5qFe6Jht2I3Lza+ydLmz4YD1m
mkJ3ji/pofwKJ6zONm7So6TYzGFYi/VILTu+shK5CtJY8CxffxJW28it/1udPQ7husXGZKf8j6Xz
Wo4bSaLoFyEC3ryS7b13Lwg2Dbz3+Po9pdkIrlYatchuoFCVefOagkzxb2oIqigeIsRYBZyGW/Qj
7Aehc8pXSeQUkTj/IrPjQMNpX6JOVCNsRhwuvBtTp7AUNgO8PVCE9k4Vg16cmobbAND2y3bNHgxe
wnGwR6gunH2SK3sYW1f55kRyJeHqaryjo3MnFRUkFbpg+YMGo/nCT0i4qHwY8MF4gL4wXOAYhDZn
ACH84yha30R5ci4G47QwPxpsgmFlsYVx2+juRSkAnorHAScqXa84LcjVxEGXFpA4TRYhjgX8ylyJ
ZicXiviY/iX6FF/4lLBZCUuD6kUp8UrwtcJ2gRgkjmzrbbw5NTiQCAkAdaNIAgXl1fnZf6RP9Yt3
0fEZTvUlf8JnoiWyRHoU3rCoM9xJ+ybz5o7e21r7D+VCe/kHyhn+YMkOY4pnZidiPtoLEPJJ/oL9
N2Bb8NORyVfdchYv/m7/ekHjoT24NtUXxMMZLW/Uw438EPj2D8i6eWt20drYZDCRmi1w8T47tgdM
q4pVeXBXJUApOa4iQPdifEt7wxFtZfdXsXVSuQwi2Vwk/vobddslOKsojO9Oxd3cRffO+5j0exHH
rL6Us2DpeXihYuyMp3N/CO4V484fwtY3hAYfBZQPYXVmPP7FFO3++SMGO2Ky2RxJVcTXa48IhYXO
itCZujzLNwskI68kOJJYxvI5Dtvwe3hRRxDGapCre+h22G79sFuzcbNb/tuEeTD9u0wQg/EJlsoa
FU5YopGjfGdby/4ht10nMDcgHqAWSrrOmgItsbMQeNfruIVMaPXIyBPgEDJ86vAfuj4Kc9a7KIKo
O4BjK1GXsKBY+Ih9AUDAKAyqXjjzF9x/LsWJQhdvWOXSng3hVYyZgkDM8KjDz4VQPKQU/1oKfJlN
8SnYIDgL+OJpdPxPqgE2IYJCVW+iWZ/sBAIltUQSBhWatGO3FYE5Tk8EzYQDmyKEuIl2mIwObOjP
AWsm4TPwSWEEak65HgCP5HMWhUEQLr5Z/nT89xt+bb46scSI2gxxjroFrNviExorTFwac+y/scTy
aVs5kqIZqdCZ0N9+tDwMqBo1UDAMcz7SbyKwOzA+cEtMO0ADMTTBvcJmOvqJwTazAWefb0z6OPjN
eOMDuEEBKyZ8t5YCcNXzEZ8NqNCWJUTE5A0uMBYSaCb6B6xNbDOh4v5L91SFtW4m2NbeP7RHJCEr
36OAR7o/GoRWPBy8GoCElVaAnxUT99qIoPr6AQmTwMqN8/Dov8gUPSQ3BCcdPSUt1ZcpfsExGGfO
SS6mXTCwDSMCv43kVWlDaVWNYwzls+i+6gp91q9E+VurQjT8uHC4j8TcR2c3PKRFgpMAAxRPfkmK
Py+Mdub53hT/v6keZdNUTSC4l6jl7WklEQ6NM1YxxvO0WJlxMPOUYKLjz9/VwtONMyqqrqZmL9M4
fPfpwQvJRtHZSR1vP7TYjsvGIREZOM40xrMh4RsWnb1NSgBzi/RolRtr6x8q6vUGVnM69FgVQdno
kO1HDpJqcx2PkCKopLCe6xkxkN9QI5/Lgnbpt9BGDbiOMqC3A39PA0/JaHaYhA8sOQt2QGSaC/sV
VCCC+XEULYEJzTA3ZrL0l9TRQpOC2ZDgnq53KyMpETWOgCRw7ytoVOZX2WNSIs89W1+VCgylsJgN
eGJ6pTZt6ubLlbyD7arMQMldDCGGGs20datZnAt3ToSQiE9Hpr22g9RpLoEsq44O+Gd8llQeARpu
5hkDvoGDibxZeE/JcyRjgFHl1HW0eYClXebgCC9B4e7gwGCWXADBdL42FURY1WHnsAB89WBi6fbM
qoTymcWuaRsvHleWZS2UZDylVrwYbUotC9wv0ChK8Bvwoxj/MWXTAprUujpzocOnWygS07BXNwFE
BgP2fBu0q2p05vWo73FQOuZSeYid9uDl1jZuhLA03+a+s1s3o7ypknbtqEQLCPYAQqYudn9q2mxJ
pyDuoRQXQ7VDgnqq62FTOdXR7sylWpmT1vT2acLjwCII6F7JLhF3MatJFy8StGPuXEFDl7EmwqZf
1bWKIrCZueyQHiBGo2MEbXhTG729iVdRgL1M3mT4leizSPdm4s++l217fDBkd6k7i5r7oOW0xB7s
DhIYslbo7ORFFcvbMO8ZNSO+RwyjTCIUSgdn7+H17W6hXB/xamJAz9ahVUIyxhh12ZIlC4f/n0kf
aeYQ349JfLagbZP6uidNAQa3e8S+0GVdiw3EIPq8wiZ03HK4lRdjYbSM5oovNCnRzvPwt/zMf9DY
pBdWE+duv/TWUC5QP7FfIaV5DHQ0fE/8GD6QvsDXIM7D/3bBnNGMINKxFiAM8V41Dz4nAHgxxRBj
b8jNUD7ISQom/UaDiedPQD0gXUFOp3kYhPxGSz6rV0LbtmBy5+8b3Hag17wCBEgAN81WuCo5aE4n
0rvu5vqvCJinYkBWCwcSTh3xZNB2KDWCiXtrl3iDcz+1qcCUvU/dhhZnYe9vf2AVDGytNpNshaYG
/jhjNWaL2rvagjnUeAayTl/VK1rRJzNtZlDazDGAgke3AtSGWbVKcS5DXInnMOYuBCzM0CugIrE/
PdYHapTwkOw8ztSNMB20hNotUOeoxtS/7ItbwWxfSHySHSIIbqZ0Luu5WayjXb3Rv/SpwyiKtOBm
Hq2kU4Jpy+I/dNtHvaQt3Fs1V7D3xOVonWNAuAYhURZcLaQ6pNEdqmFVgfAIcQ+48rOjWxEP8byV
JiSYn/nc/4Kai2bSQr/CTWDNZWlHjIagQiZbMf9ai2TKT8pW/iDtiq0KN9jY+fjLHInegpokMsvJ
N49WVJHM5tu1hP3gFACoXwtTnzO1QLbtGN1R4oLoEaSGjwUUBxU91ioN5qqIHcY9C1vMGb+rtkRp
vTN/YWezlo13Qr4evtX6zFsyRkXqCXwMP2CpY52DzTGZArg90rKHb20HIk4Erxpit8zPEcNrbouc
ALYluL15M8b3+B4JSZk9Cv86FnW94Q5X8/CsrFUQFUxI7Q/lLvfLnrgAoDDBr0cQjBjn1t2qFFmo
GG8iuAXKCQMe0c+Mb21M8ln7k6PfoHwYiJJNXlKIdcNnuyaTDE8cmddtEUkSOkCJKggWHJ55jaM9
grtT9ULNU2MET4kmTwwKJVz2OMLrDStDMaakFPhInyDwKTCNoNgbbwBLK5gBTIa8z2ClZydunz6s
jPVYTB3GnzDoeCnYWQSJeJsymGG1kh0zFzDonOud6gs6ERZ0irho1ulrxhwIPewNlFGUKxvaa7xW
d1B26LCxIKXACpjOA+Br9kyFhcOYkLZWnbLClHU3V+G0w7ech9/wUnDphdGuzUS3AS0Ghu4CfynE
GjFPQ+V8IrkayNzlWQaUKu8DPFtGN/6K9wWWBRaVa6z7FMmdsgzWMGSILSazzJ87NTmT9TJGR30p
n9mKRUWLQX4tcv+184bWA82BPAUehJjIYIqg6ERdhXipQJe+DrjvuBWS+lJc6n8ZCQmW+Wi+IVpS
z1GaBTe5hKhju1MsXp1u7cAX4pLfiGTh+CwnQoFbTIqp95c6H1RpVFED7OtzCP/9VtGRF5Maiytg
Hfyw6QsCoRJOiSJ5ULqpL4zZd2h2sj/+HRTGf/9HQYY89UZfIUkTdQ7t9RgwnOUFiN2rBdsFOSyM
U48gp+YMe7cnqQqGqFGFLhHxJsOWGyMuuhtvXUFrgfDyMki1ErO0zhR7NyAwPEZ26AvSNWRIMMfc
/1uI/lcqqp9FRCO+QY/FOdFG2AXjfkXRy7XAvoxCVBcJ56C2zhlFHdEzXzSjGDNhFUd9rP/5bA8P
H/H/kZFbM6LG7b/NObsdURHfEnbH7MSrCu6VSTNKXtuvdEcN1JLXRo20JIWm3TCwZJFIkLV4TlH8
/fAD+eKdoldMpWXU4XLrqVMpOXYBm7lTorqvt6NbkRzknQyv2OWiiAGXi3IKiBqTx34eqNiaQrFk
T9B6PLf0uxl+d1lF0XQbGJbkXyaDoH74GyzOWqKijEnAzKzdEf6tYFLhTs1yNeyzYqnZZ5t9ahhm
vZxyrs/K8C4jlS0+nzY6PX2aVQ9HPqombgXT0Dq2VLVHZdi4CK5kwXmtjB0zBwXqsbpsgI53krSR
5GpqNddER+W3gyPAh9GSifZX2G+9XinGOuA5wGVSWuTaVUNcWt8HDmqLmz2CONjZKWfMTbcxcCqh
ufdTItbuOc0tBgBwFF0c5dYjyb2F/AlaR5VklZssxmfWOlIBmwr2n+kHRyGOXSXoBsZq5LJ4xIYg
pp3G5lH9odvDf7hqKDE2mrkXl4uDna8ShD2uzt34cLONaxyy6mU5T2w+Fg4mUCJkh85V44pNiOqS
hr1uv7MAax2EF+Hd9UHjpmU6Udh0xw+6RxZl80WgUPOJdXPWLRUsrJQpflS2tlPUr64lBWuBHQT7
BLsvbnN4yxmwYgXOELez1GfINsW9CQ8x0NCG9puwh7ZjNvHM+WQ49OqmMOaVtG0GN0RadkzdOgyf
tKlerfRqmTlzHf4EvZQ1pSXBvS6qnY3U3Cp3Uah4RYFZStdCehnRXxHu/Pxsu4tM/VHpfStyJcWB
TmEK/nvAVivoloa1UjSu9rkfZnROlLBKgxfyNBFhAdW7IRekbEF+ZcaS6Dk6ehWMuxbFVQMwKnB2
x2gFBH5ql38y+bD2w3H3eFTXS87wWJ3y00FcEwRbwzS+VdUULFVSj6l7DpjL5BcZCBZSraf+uO6s
ay5Re8QhpkLwEb9j65hS+FpyNCNsUb2zzvtyg63jCFYhTJkoafXggGFJJHHMLTAkk3JG8El4Y+za
VuvceUYAZI30sgBUsovaLGRtZ2l7rkFer/P04SPGMPeavjHTe1L5OJGBmXAS1zjnysF5rM8KaK8e
/HUMMrkgHR3P3W5Q2q4lZ8HnD9SZSZ8ZmioMF/CnmvymFhcH/F9NDS/Sr7T5E39huyB/DZBvtXOz
V9BcGofDC9uUIMND5uhXa6vCPAgsKPmq+wjTHOEJ+IwQJ1Gx2CBsEvZgXx2clR6UwefOZBcTN8Bk
bZRrBgBZv40R1zqLhHmb93LaHcu+iG5WzEq7x8J5TN+1waXIT1a9zl6xfQztS2LfJGRj8deo7aEO
20B/FNfUflS71M3tFy4oWrNO9JVHYUaNQ78k/Bla/4vz3lSWJMg1+OppmxR3scyE18SG6BufRXPK
rMeyz5eSvpRQbHL1XA2pybhiRzP7S+ocjfIeunhx+QtJEj5ccjZX6qMKzJy8VKTJbLfMewzjzyAn
RmfkoT4GuMWS8VW5j9744o3pAVyP6FuP5tyaNL+lydJnsGP6h6ZbdvkGsSSzmvgoqdccYor6hp8u
xlDEFwNVvmpCFtL+p7CmenuJ1atcsSF0F9wdZeYsHQ/wmQUa6Kf0z9nmAJWIxynoVGbiBd+/CUnC
mdT2k3/dUHzaF7u+EGQIi0zBFaJdOMk6dO9OPatN/E/Cc59AxGJ+a5xc+x02mxglIAYmRC9C1are
Lh1De02jM3cDCCjvbi3GZ4BEfTIdq41FxYPHMmbv3jJr9yhJ3E3hPPJxPTD9Uq8lh1bqoun/DZVd
bk7l/mgrNBXRMb+n3U/fAKrCkIpN5NL2R+qlM7MkBadadMM9qB++9syyS9Mcm37ngrbXZDia9q2k
sC7gXlA79+zmGrB0Sl6phSEc4ubGPeUgVxVZqKV6VbSvHoMyt/ji3vKEJf1F7bei95Af3irubzmT
wp4FASHZOnfe0qe/V8sGPjdWAEBUqzi6aP1GKWZR87SZyUnwJDpHmvjNr7jcPUa+Jpi7c0jGg6ef
FHU/HHTaM8U6ApdlqnioeVY9yOTy7I0hBCdbEE0g3RpKPx0kkpRIMB0jnN4plHrIzFS5cSWTfwR7
HjOkpB22spcdxA93bJWTJlw7fj6v6mGbJDgQFeNUeuiSvFS46kFtzFqVt9eGqH2zrWzRMLBjuC0e
y1h5FmE+8SWJKQsNNRNLznh+hlK7C4wx5ybHr9zqs9wF8vOHSch9riVlEZbYl3LzFYvD0SKCBPOs
QF4WlXWPnYKoSW3lj8VGb4fpaHfzWsZM3D/ZHujiqLTL0WZqJakuc7SCyN5+gRfRVJblGQkSh8hQ
Phq5/zZQXnQt4GkCClp9q9I9bAu21YeU7X3zO5DuWb0pxgUONz39BRbjSzNfj4jhEngb+17eDd6j
L7d69ldol9798jHsYbZmX4dyVurfQQ4s3x+KbuMHG8t418pfauAKaaxDgER3ZUF88NUNvihxtUAD
QeMXSxPcGQwwim6rZUvAm7w7SNiFyxOL9XruomkT4Zo7Q82gUEH3R8WeGZSrmBBF2hkfVqz3YmmN
+7oczr1+3hGDQx7zLiww7aPmgMZ5dqIjdkeV9KsY26HdjjzOZXTxz307y6J1W851fzWSviMTRUCa
BBjJjJMsATCh+NQ2usnWPOnHde+vSalp21Xtzn1/XZmzBr0eDEeEot2ylie5vKFwxI8Q5kJJv46T
gjP1onltC+PLADe+CTyVIKQcICxjXtk8Gdo+bm99tDXlGTHlXrAzDAYaybLEtDfcKWK0V51x6NOD
c1RgTpwLkMIM/1T/URDAg9KVyIRidlGLqxHsw+oeAShJ0Im8YIUBAXZBFlC0kz4y/pw/6uzVYGyd
HHEquHgwMIyt6X0PPPs+89cUON5VZjRhQnEKacI6sakm7cQ3p02yQNeBrYMT7mUMb4kViKdMJiLA
M4ANeyGLzs5eqjCCHNaV2gLfexffYjI5HrXhV+22jpZBK/I/evnbBlYbaIgZCeDmhv8Tbc1v2s20
UPjyu/Zaqf7dC30t9wutXuuRhTJLHSB3jKs2PXLdZW0eWWsD6AKMvAbKZe5oEQSScab26SaFWM05
7We0o2zycZkTwbDGWynXfwJ3R6BPU5/snrBj3v9LI22rRdwRo/Autka2B+5EVmTalJkdtCK8D5UD
hp3kBgT2ofSh0yTvcF/TgbH5aAVAA+4FU9ebQZwbkjnP+9hhkbXDN8KuTy3MYOTy9qePMv4a8ffD
TA8YERn1VPvWPRAMnC9wou1BZjFkf7M4/YHWpsAokQ68a3C0urY6uJOJAmpppu+mO7oTZnZWOKuM
i+o81H4Ce5IsD3aHBjUgt0Od6p+RjDkvF3vO7hxPYGZc+Jj1cMZjGbsLDt72Z7yo/z6WHKkT5Z0b
c8ta0fnH7TqIv0vtWjI98FXYKeY0yuGgNbM4yufCO7l99v1f0W5Sbx0rB7+fFSEoffaG75FiIhEV
zFE+Ltmw4hEanavefgHKWsqNK9Bb115Hlc3gRA7vakdOOyEX21HhIYL8cM+jlznP/C2WGVG0NGb0
kPhWZAGO+/PY3Qcx/oOLnPlzfcqcHfdNVZ4FOVfZgekHdEdCUfWEjDxh6y29pXwVRAepOBceAyj4
arEBMkzrFTBGzVE90rJg4h+ZOxdhJxa++PW68xHdXrZ09H0X7zT9GlrYoS54BjJt3TjsW/MeS2tz
ZqsA4RMznbfQ0E4a5BGwtvYEMsn0mQBVcHxlHWj3toW44GC8/+O1ywaGq9RtNPveVc+U6iNIT4G1
6eJ31k1za6UB5OBg1249f2WTseUtrHJda3uH/bX/9mExuevWfo7RNicGeRaGzDLp89zvkh2ihfEL
ml01x7pc6w2b64TuK4hutb6sm53eLrp+1aUbB9cidRlCaMxWoTEPorncbqvgR3hLu4zHa+dpMsEe
m52Sr+J6zYZGl1ns2HXUdM5j5LW4KC4abMBJZcVGqdigjcVukTmrjhZsx7fjqNb3I0e4vDOcpY1V
Bkm3OFolsbDIhx+bqwIGoTAub7a5VnFiQkFg/ZRMxH2Z1RHD3h/Pln7zi2dBJrmcE9i8wvxKbU6j
isLts4F7my7kbFU6t1I6NeFeyTcW6BmCq+o1JMchebjtHwkWmfPM7IuaT8dwF4drRVq0eFLi5FbL
t95444iu5vMe5e3dttWVRs4WQ32wHPmaAMfRvaGfoDL97NO9zNiof2nVapgnDmRAhuQFBJwzFvCE
TlIy41LG3NvE5GrRj78qxJ7QWXYhpMn2hLHa6OzlAdHaMURBn5xdCMMqY7LqZGb3FJNY3mNwyDN4
PCaXUL0BRNiQENylwZQSyNs/AmezwkL5LEyouYApgc4yTq7fTJjL7GmUFwLHQEQMbxcoewnjQTzH
7JwNe4ZDk6/7hB784TEHxbVE4Tus43beR5ttTolPchh2/V4JbrFUozN6Lr058e0kexFgvooZZPXJ
Q9LcvGCrYR5fM/wnq1ABRvjTvmNWZNNGfIIP/P5kdStz6G+j9KzDBUF5p8+r/OYRUehXD7v5Utg+
ZoWxk9JFCLO6no3KISxWuQ1bdzMINkh1D5uj1O1qY+kR5Y4rHxaFHb63NxU40uaRbPaDifftXUNB
hAFIBfNKmvvRmVFtEoSfCnHNMQ4xpbtmJAiU8xtHW608V1DDnQVKX3jzaGi9tbtytRWLsLcX9bgj
M8bMdn7fMc6oMV+mYFK/Q2meVQCvZ93meAItWtJP1vhrjov0QL0aPgeEktpVN3aNyWPpbSgo6PL/
THmhA0T5R7fd5D4kwXxikHALtu0o08a4J9GawKwqwoL6kPLQ6EumEyQUANUPzk7CpseIJG7fn12s
HRuMIe/ng9pM/d5EccgY3b3LCZjhCJxPmMZ3j1EQk2qB7jHE5jkZ94r1VlfxCNtNvYz2HIpGH79U
ZZE+SWlG2q2uYWDEe64+eFfNNHTm8B6GqaxdfAlOFodl7VxT1o7L5GE3GphMUy5PBhOd+abDDkwc
rV36Z0H4Y2Nvim+3Po3lNjF0pvoN2AKEOB2FGO9yBNNPkmhSx9dXi+2fcI9/yPUGlx5iBhSVxPFX
5R05OUKr+4REPjj3qlyP6SYEmLGGRzBsJFgALXI159hVdx2SdEYGVSkCn5+RO03ChQRRI2OpmQkx
Kd25oUzAkG6MNnAvtUk73H0Jh80fx14ySDLMU1f8yCW7KOtpLbiggB13IP+yWhcqyOJCZihO1wEW
95ugI5YGJks7M98w4aAS4xbHIeQaBeQcVpbfksdDrBHzVQ5n0HGM0prgLDtTHzxWc5fgzkP7KtSt
O86D5jvzjgGOtKH2o+ffEgAzwC/217lztSECyiNnRkJ80Lkpmc7Oczy4APsCILqMuUCkbHvMF1WT
3i2gBrXYg2p4ED05HlRV7XjvFdKyDfhW2byDIaLzv0LeSu4qy9ZZtmuteZCuSWp3Ec2EOC8/HBzg
oRLoQH7GjNhyo2cbctdhSccKORMjtKi/QKYHdDWLvyx4dMwpbciOPcZ1zsMosZV/krnTJp/mH1Op
GS7KXuDO8nD4LMYVxlhWtkdlIPnT2v5m7v4RGifmgxaWUF3eEQnB4KoDh4RlHiU/gKXYtD41i8jQ
7SAdhpRhbMWgBfCG+J+ctK+eHDeNJw4ekpvvxnypYImdC64cOBxPo66+Om2GVN2xLkP4jpj3ynS0
2167Ytpu90dv2HbaHFjUDXY1FbEyCBYwJGIq5KHsiTsAG3to2QN7YYw5Ue0lk5yd35FsROtYJ2A1
EOB5ussGyl/2tk0v30v5blo9Aqi956zV7F1nj5IascdjPFHDY+fK6yLlg89SpmAD4sYyndvVuyMU
mPAFSKE1QTmvrDxkpB91prfSMGn0nIMt3fNqG/iUqpbxmbNafPYBm3Eue4+2k/UDXYAMLc5H+OFb
INojJCkUHG1GmYKA2SX6x4H/F+d7d4Tb5Skz3dDwmy8/8/riKd1UADm48ZK7zgwCvsdQvBKXsZn/
m3K9CjjzUrPtIwVYHLOVJEaLh0bYwyIIB/rC3GDlPlFatqFsmjCbYNjPPAtRc1UtFFebtaQsOR2a
OeaQLvZ3qQJ5Ak5OwHls8VPsiTJCL/vLRcpEdu3MTct0LHbRwOXtZ87wJ1FmI2r4zsCkO+gmjeMe
OkS2BqQ6o/FpSgRDsXG/LYZpPth94X0BNDow2WoPFmbNrAJzVKvEcFhmJGWUC4Rx6rMGBC9bTs18
K5vABf0jcf76TplJebNp5QFua5Ctm1rdpE43ixjhZBiUZXm3HSz0IrV8qX96Jq3BSSTi/MF8t77N
P05Exk0nKgT/BwE2J5JIm7nVS5mMCxwVmdUVNG0Y9MGj47Y9za/mNTLzNZkTqyGeR10wSz1/H/CQ
Qe7jfDjDGQL+RCOiIsjlymKJ6E7gryHazOboD+F590TDGxPIT7CnGXhySxU8qpA0IrF5WXeo7dth
Z91B3aOX+ovaipmsxntbdCfrDtP7qN/iH9zbeEuclDD4GAPxiWCxYd8M+Y9DmLfPzsIHgyTGp+TF
fBYi2jb1QRVzGcZJC6TlzK5PfOQeafg4xQoQx4EfBpjVi5auYX4+CGY0JD/Y4B4UK8jpC7oClF6V
yKyT2LwjBg0E7TF2ETRyxo095KZD/lOqrE/h0ldxvcdPtn0OTOZAMkcWjh2c/YwoAJeY8VLHMMzH
wq1Byw+G++l/Q8zQ8b6icZEnQ/9p/iICk38x9uUHcDnBENFVoS9Afqe8eX/+D0NvaA5dPOFp6IgN
hIXGNV9AAEpctqJPv/ussK1F7tFPE7gRJG0olNIf9Jz+v9dYHC2QqOBnHohbA+xqEcfedeizyJfg
iwmx6of1Mz7bp32FC/UdoCBDusKHxHMRvvWA86tIIMI6Q02mcKH4jxl0NGFgTzgclIMZ0m1uFYVo
gusmHlw2nfCEKEN4EuTaUU1jtMeLGTIytbTgXO7pKZU317l9j4JmDzKDPISbA/wgb+E3PMs7NSQM
OV4D6rCW7ugBMEC9AkaWZ9YScsl1+AxQKpyHf7cSysI/R4F6/08zwPQ5OnYsXF+MSbU7gjMW5Qui
gAgin0P2BHnkbxi8Z7+8peaXua18Ze/mePDIkecSpky0+Q9C1qJ/WG/5iiKLpc0QDoEInFH0Hf9i
2vlQmOghIHNOiKphmrIWFHw/hEpIyIWE6R8zDp4sWuMJjEEkdJ7N4TxBlcDD9U82EbxcSAcV2+s/
2dFdeVfX/OwdMSTmXGH0/2bubJ3QG2X6ZHjCqdafpGRdOZKtBbRNxC7MKCGo0GfIfzZjS1jjSGaQ
OH0BAnDTiCwkm0pZjPfx7p/jc37mXb+jX6iDQPlcjWvJJyBCd0/I/L7aFtdEMBTItcMEl9HnvuH8
OWe38IC30QJzvqsPeYDHPTgWSNztp31o7/gM3ZXFcMV36exR3iF+vyt3XBdo1t7xnkv2il7cmV/5
l1jTKeOSO1qjE2MLHsTo6pzcQwmhoXnmC6HMFfxJDVJBuc8PwkkBExt8J511ec734z1AlgcFhDtX
nhN08dWpOTnr4Tc+wxk+KxfqEfW3PjNbR52E+GdAzXytMRjrfsWj9kYzUVwRZ8IE5k6wEsF0AUJ4
+G2Jx4dhD0zjGc8/C5HOi6vnhhO+GP8j7kFMz8v4t9kvUq1/Ygv4Pek5490mLypTVgeVPyIrvic/
DyUpC6f55TqQDSwEG3xkyKy6oAGzILmSvJAvmNH8Oy49v+EAYSuFl2CBcrAbo+NNP0MG61SjnVAb
4hXR4FRGUpsldHzwWOF48mZ5cPw9ZK5kiwh+CwsJwvOVqnUb/CIfZwjNs5M+ixMeTj/Ogx2svgiJ
lk/xd+dRYZtmsa8gr4uhtbFpXiw0ocxB2/U77HgGGU5jZIw1fozzN6oxWPzr9A4F7QTj+1Df5af+
tJ/JLxXkmyVsX9yfGAhGUHnrNxsc9YBxYlBG508MyJsFDXcdnbL3y5+9FWTfZ3CtqTywjwWd/xD6
zwDBjbet3+OdfZkJQvUr/DyUtxAMdXy6AcZSy8Jm2dyTY7wf35xNXIB2rbDow3O8H37LffUrllX1
y+Xv3zyOPSs0+4VU/Fv8jqjZFRZWfM6OKd+nmef76Cg4Frg07qUdLhMnehXuH8sFRiNXmt/gUXlG
lHRmT2HjwS2k+cctR05W7t2bvPUfgjfPwVddua0BhyG7FzqdC8zFdcuPcjAsGRB25QeuaHNkRTtc
6Zw3rLzdw/i23jmTvDDFApRF3Ac+BMJgVTXxSVeefiuvAik/lSB4RkpCmq3unHwl5ViOkESsqemr
MZCaZKq+Vrt25ZOb3dHKqz0PnOcvHCxkxeghBuKOdWsp9SQ7vPPRvmhZ+rK8+DcdcJb3HfujreBE
MssIO/mutf2uKFUiqatVDTQ6QIIjv72zicHM86XWpae0X5cD9G567soMgVLTRVLlSzrgOijmiTeu
bLIGWl3ZFiSOp0UxlRucg9l8Yw7Cnm9YdLgcqOtC0e9VlsA+d9xtYbxqIuRpSgFi+pU55JvU9fYJ
nbLTuIQyy5/5xkmwwkjt9xgVZ7MxvoMmxXVh4jQFSbfDpqZvzixtHhOZqZTOqanBSca4ge26z7x2
byLLHi3s2NFoO0A55YBnCplHgyMtkwTrCaYkDiwJNYkWKSlkREbNAyITrcTGxdU/qb00J6jSU+oT
TlhTFX1xBI04I5IoxodNMr8Br5dRaZL17ZxNCge1kjYemXCykVz0Id+GfbiTKIXM6B7nkI3AFrLm
KimY5rK19BuPoNEi2Hf3MWNaiH2P5k4zgrmTFYzc3Nlo/POs3Eo1UyBJmxXY5BasCC0jfWDn4ZT7
Gv1zqAiRXshI0QB7oQ0zW1yWQtx+hwgLAibJQ7JMgmUdXOmH9P7lpbukg7BH0hrO3sUyHg8wNL3B
W6lkN1QobX0Clmumrzm759jIH3LJ4Dv+0tKvQF+W6hqCF4e/N9PindOtBntXocYQWUonFZi2UqFC
TVzzEfdnzUK11jyC+K6XP622keuvjk2vNDe2sxYhBpBie2tWWC83frjoXLNpZFvQPg8DJ026Tc2U
Kc+SePayRr3QVUx+thWz4YwJXI5mteeYhA4cqdcR3La8Nt7aSc6KRAZWtq3bk1TdNJrKBK2NRhOa
ZwsNJWhFJSn1l0yEjh2b4GlALpP0SSVfA9366JAuxf1UxraYqb8xevORxCwJnvmYLaj9VynJVIqP
ygqDMo8ButLsswwBW9FP6lL5KEkZMZghE6BeH4zwTUR0pslkMDBsuuRNCIMDD+ZygvG25tC/wlsa
CPiIZW4CroAYKruSAAnfHZVOCnbj5Iw9613tntx6Vri86QPuZok2i/213WwSvkHRYBXo7Tz7YZqP
gQLTUH8z2IzaRdJ+DKEu/4rCeGFyZOVoxlVU8dmzUF6lsVG7d0bL3chIC4u9MnBc5H9p+wggy9Yb
yUgmofXWakabu046pFDJe492/KjXP0NML2U9TfPZZeSkeH92nE1q7S6FKpJaD4nuhxYZc8X5Gun8
DZljiAArC8AGeXdd47HXTE0Ft3pODoa/BC53Fd0ClzolYCyfm+bW7TaBsRp1FNgA/lV76JpZoe0T
fDSU/5F0XsuJK1EU/SJVKYdXm5wzNi8qGEA5ovz1d7VvDeWxxx4MUvfpE3ZgNN/iDA5xyD+E/gGb
1yqz6eddo/jtCBwv0+yi1zCI9U6xy4zDR/VEdyeoUPVCtrrTR51GiwnBCmnRJrOiX6vKvNHfWnd0
yQ0hPETyeujRtgrsr08Uzn30f1prJnerDISA6i4Btkcfd66iChbIU50Er0bKykMunxEf+muh+XDd
cZqBVv42qKmpPFpCTT9Bc98eZvIARGWXoezeXfW3ZDzpuOgiidirwd6mqesX49BfESdyitmfAC4X
ouMYY+PwYs8RhYBJRRlDKUVlBfAYbCgXkelNgNpBeQ7RycJNzVtZ9qLvtnQWac1J41jduN0CaImX
ku5W13RSbbkpgH8anVEelntrxz8gzFWH16hc2qrMqUHV2bOjkNHCNaxdjaJgq7crKRjr6A+CRwW1
HVB7yjHSxbGYzeWTtl25+o/SLWnRpdJN27b1xU4XmjQFpjm1dnQrdJTeSZHoYH7BxcRDjFEcbVlv
ItvkwL5QTJTbMzwRcmG+KP5xRIDz+tF7dbSMnKOBK6+4xh2yKf5VakmuOGKAJVkYmNM21959sWmw
d44ONrPq4VgNkya+cdncdCp/IzDCkAF+Zbtx7OdgPuNyP3iQS5ObISGAGnsPbVXSOTWnVCJWhtbE
wcf2Sv6hixy3jFvmNKdJzGHzTLCOEGOqZAC8CPY5ldh7M++mwdXg146oDOwQD5XT/JTUNxMF0OKQ
sXh1Mo04NEYVALlsXlHLgZFo6KJQkoOFzr5V4KXlrXRObJ8rvWBiyce4FtKlMbb8hqTbz+EcZfpO
Bd+UrPE3ipFAbW+Id2FlLiMdFzYMorSjFoPY92JlluXVzGQw+snpL0iw+1v7LOn1LM7SudMCQUsU
uHLoE20UeaGQZWuzprfWuUROa28zuMytzqQRaU5tGvljZJSKEv54aW0DNT1bWXKV+4VkIc6h1xvD
FjIgPmUhpEcOHQf0886P3zp1LxPzmnC6DjAaV2FCRa12zLQfA8gbiQsm3TvEbKoqWlRUuQ7uWNLw
a+NZIa0FupDw4pXlPEH6xaeeN6LTQPfClGlhkQQr3vTzBoZrVHNLwe6Egt5zeuQSBowztK+5FhvA
wuY5WLcGBR9XEic0nt44oRZ8vweZR+Cl1H8YyQ+iMFK0TlBBZyRjN9oUDcp1yzyUnNqwWnwkdO6F
NIryemIwlHbSfu8x2VC4JHBCfQSMwAuBpU0sdgwiMBUeRtYpgAaY7QCGoqC4xKhs2nDJMbzU2eC2
rY9sMBOhXY4H72Fn/bQPs2mlRwuBkQFS5YZUMUh91IE114YE7SnIdXIx9dxs6sj9KqvUpWVXG6kZ
Lkn82YVAnyUVkHEWzgrtg3SWvA9Cf22F0Y9bDy9BorfiVYCHWx3qnO2fU+Wk9K7okOXpXDyt1KcL
yeYMjpAigNCfMwMX77uJBnqO8g5L12NO30S2itmnC7ZK+GHgTUuJDkau5VO1scBHU7mxU1NMCPAn
BS6rMznCZEfFdsFRadoo19J5Fgx/DTAD7pRUNCbcRvQnVarQAbGbpDiboOZMWNmtdSHZ+uqFwgOk
8qzedwcbP6F24VXbHJHICsb7OpGOZvDqlkICtY/BX9IJcJk7NybdC/1lcjT0MISxlU3LXwa0GLT1
+gLgPTprFdi1juUTpnPTYTCDANpnqVeTTtqW/s1qNmqLElp7Ci26SN480JdOtfcI1vwzmdZHWxj9
MvSnRmWAQlCXPZgW29q4xbL11nUDgHbS0DrLrzWkQfGtU6CvHftlWZc44LLiyJkA8Fwq7RLfJEq1
JJzK9Vy1uq+a1sYgA32EilaK/Nfe4171HdFI65NNatPEUOCFhhmTT/RiGgNC21NWJ4zdacRudcAj
/SFyLqY0i12GuJzXpwgsO93VCKys7L8Dd2VVe9s7MYwaDAbPcwu7ToE83ZveScYmETGULMoXqXLI
FZYpcHt7Hxg7VztWTM7rYFO7796GWxdNPzBYolGSLowYUc8xjkkBo8NBnjAPAMtQr00q8mgcQPdP
hOzoVEzuoqWEQKmz6IwZffeBz2U2xsLLHoOBZs+qgYdClMYPGE23Sa6NPbTb2kkc4nDtYLmold+R
BoF/KKc9bs3NxDBuYJkz6GutixShRXHSoPEFLSZFtnYVeQtdmg9M/4FRpyUElRAwqrsESByCbGcA
n7ULxWdAimF6uwt95tzbynfGYZGxotexM1WZpwjYlOvVmGTJXJEOa5y7xDys02igifZTn1B4L4Li
Erngf8gC+hua1tI2Fdi0kRxtQEXbHf5v4xb8UWVxAsVzNfROGoPL3sOawO7GDi0urxI3ARUZfVp8
bkKP1FjzIvNo7TP7Bw+r0XOtrZUESk/KZh9nTMjHJg66lpxvOusfUCaj3RlMLSUmz7QBEzJmeEi2
tpBpUTfoJzVTPDAi7xoOzyj+18Y4mQYUsii+NBwNo5YBfFifTWoe0eJkZlf2QOTihRLOC8mBQKqP
of3B31NGaANLLwT32gQIw2wAx63vlGoDPhoakO7PKEQTeVwWW9CqTffuO/DA6g9xtrVWUbgEGVGH
UzoHUYs768QzvjpQx5CUIvsrzIXXXDAK8AHGFQ89Ui4kqfQ35Bg3vvjDsTQvjLk5eXsYYh8MfGmw
nIsCaNi3UVwtNngDdWjtGMx5ra1mzKJ2W7srzhDIooM+U2U6UcgK6WsZfojunZNiHmSMBwD2DPK5
lS9RsAP2LdtTr+omUT/xKl5Ju2KgHJHEKn07U0r0Qm17O9BxPkkpRsdLtbgPUC5yqlqNLFddDkCH
CoPmQ/f60Jpy3XgVfpimexc6Eg3wRK0uFk6tnzqwX7q+EcBl+7McMuWut0AjNVPf8FRUMP5BtzBH
LtnDxcbqomXIoZY6eCr53lRPdx84Oy7ltquDcCPQFuXORJnYMmJCR4G9HB6/kjvzvHaTlz9etOg+
C7uyRzHdjKaoyZupwFrt2zcfYPpUGBRaT5JOO625O8mhq8k/x7p1cry3k+JqTb1USpdPRmNZxj75
miG8UHrWV64jQgLoNRFgid+0Q/n22sH8kiYuS9iX31Fa0rdDi0JGZyXk2vnVutf1Ze3Hd73UThHg
RyEH2h7UnZYMU82236FBmWlbbOzm0VuoemO5EO4iqVkRN/KKjp0s+rfpKI8PX3G51CAjuMGo7tBq
VTBWDsuRm1vfHyW7M8l1XJKQH3zW3iky7xXyRYQDHhwPSPlA1dHQMtJR3K7w/KEZB8AMm00YgfCy
ObouxSbcwQjhChjIHX0uOtL57tre2+jbZmNGfFdlJ2/UdT8lFC6cYzxPNmjRwvqyZvTWt6yvNd6u
E2/mzVAPglOOyZm7rS/SP8yMOvrXI2OCiCbOWzaCQfmpv9AG4G3D6PvcB0Yp9ghDPwDa/F/AHxQj
FA+QrksHc1AwvaRR38YPYriMBqDSMNaWjvitNR84vYhZjTRlhFEhek4oH8El58GGwxKJvjT5F08E
Zla9iwkRLMQzg08an9RRdEZpuEXRGDxI8UI0ARKdkEX6a7yxuquHuSONEWKbVC63hDz38TclqPfl
LjowLmKSxMf85NI+QnHuYl+qXa59pbl4EIX6TfzkPfGGKIX8Jy+Ddw0XVnzFFaAewE0OXRhGIvTU
QZz9kZ9CUEOk2RfOaDz4GodC/iuCxonE0QEMnffmM9hD9s28QXqCwfdTg37EhM0Qd935x68pn4SB
7tnseBFkDfkzwJrmAMqJyyeOfhsY3HeUjApLzFTQD+eaMhAye/FaueDMXaR/PcAmegCQLKBvDEyG
R2svHVHAekiL6bh+fuHvpg/fzKloFBN+XhAJgYKh1Mqwnw4LTXAETCGrPZ17xbECDKXF2BFVTe2Q
X10Ehiocd9G5+IYPSRu6lEXDOsEs1ENmg+7ImI8VQncSUgijCjAhLIX2m541UghidkjbkykKkDd0
CcCQSCOJzoTNbSIsM+SiJXvsaY82W7DQs+GkrIY5/ft5vst35QnLvxUzvr8bqSMHGB0+dw1pKzYB
AhIfpLCyg37pN/XevgdLk8/Es8hrod4bzDDW+tsCCv6BOiYLwiOtv7R3+ZLv/F/1wmSQ8Sli6GA6
fnkDNPrjY/LybhwRfC7qW/4CZA79SchkMYV5NIw6WG20pMW3kAxxv9HvYIpC450WPY1siNEyYq30
JRitMbTE3G34iv8Uddg3kMue6jecsd96Ax7mVHNWvu23ehGfXFz+MBBsjurLedAHlmCWRqIo50EX
GJimGFeRCvnYUuCQArAFQXAKjOqLRMOkhqaBjApG+Nud6kO/KWD1Ash9wUYVp+BLXrP0EwIVJwUX
rjnlT+hn8RN83P9jVabFUBSdfy7THiFWxsRTZeO8k3v/Fk5XaHmDZENEEHSGsLQkclFh21TYDELF
DxLNdJTHRJRoxKiWj9mhvwzofBbIe9hvEoryZL7pbTo/GV8PK3ihjK3B2BIOGGHxX/nIs7JdDFpj
yO9QN7Fv/kKJ5EHBRyAS9hjoC2SNGdYJwy3kGfJggkqQkDBtmcUiZDpuwykmumLmQB6FjkgjZO2Y
jQQvxLsO8aP/VTbx1V0F0/Ianb+oS/bG1WDkBRV1lhyaFW2SYKMI/QjthxfFxmM2jaiM/SbXYb+l
z/JEVKlOaLTku+oUP4GD5ieu39vLpmXyHT9ZZOQ7SiZmxkRw4Y1H4OMqiVsAdYGam6lzI+aRYlQU
St+MF7Tr31gwYdqBDAmbVEYo5qQc8GdB50f7MpmasSRZmOwjMVFnvgEh6G/Bea/ozBokdWRwiFoT
fSUuiSZEvYq/3Q1OnenkQbrzJSdxzVRc6HhjPdvmQs82oyHyyyjJfNa//BAh5CnvVHJWmBrM1Mzx
kI197gGDTvqt8pdqAFIf9zQbnRFDKDQkobBZ+ZjhDVNNxmUYZSHyLACMgo5YITmK5gmI0Kv48ACP
dPsg3U6kQAPn4CH+ap8QTriyl6DR8W4ZFnkv92k/8xk6Q+DNPr98MJ+a0DzBI4tZMW51d+n+AXAR
fvMztL3RDObt8+J/8yvLglEsYycmjbwOXsT/ilLuEwobjTdeD4O4jukP477mwbki1LPZ4Bwvv+6u
ekib7kFQyNCrg6V2jVBlFzRp4ld2k/6XtiOEHZtjeWQSdTYeqCU92IrT/gWebJ8ge0hLBQBEuasw
4CNIQelPxED6Sv+YcKXNaFW9Au5jgsSNt0+3ygwaPF5En2l85O5u+c2ciGsxlsI6dQ8WHntBKts/
iW8xSyRIMTFH4c36+4SA9fqbTXpoNYXMdf1jsGBYexa/xLsFe0xKlhpSQMESS7sdYhQ77N9m+NaM
kJhYYheIsZJQbHQm1gSg8UpG0N9b5nyvI45GB5DQG+kfngPAIMTRxSlGOf4GsCXa0JyVfMXJTgMZ
gh8FEWcSziZ3iLfxLiM50VafTc3H+Beq/6rgX4oNzKMToraX/p4+42d18n9TPsooORI22rvwE/hT
imwv1o+wJLgTbmLIuv/SU80/idTps/F/w117kX44Bc0LSB56PEj7QfPA8Ln+Y9iT4ZrKpPss+24B
cDqrtl64c4OdEe19aSmHy1SCff2bnFNA3fXWbtZJdkj8hRFMkK4P8xkiVmxd2/yG4msxmVfgyiH0
LaalrImBk+/G0PmzV1+M/ZKbdv282NvcwO5KHIpeLDvnUD4q/ojh941lx21hieLyLP4DQAPjkRCM
tCVf0++bC5s92nS7YI2uhxBZK68lsoPW2F35j3SmH4GVrdIZFpQr7eCeLEQJm5mYWFZX/OyQEfbO
iBRemf6em1lydnHF6/60692ds2HY+mLfgcdky4F1A6HACQjqlWAjia3KjsjORBuAD8pDeSQcKZDY
P2KQzusT32BzdGLAyXcEdEHsAP6AeDmbL/UsPTjQrjkSu/WZnQ72gP+jMVBmhguNXjwN087gpi2z
PSvuCqT63G/Mb+H9227MS30odw2rQSyeJ0dH+pTv5ZMhagu06a5ykLUH7rR9iX8RWsLfj8YkG4XL
yKBHezCLr1+8NPAd6OIzGd/ZOwbSKGe0X+mDkMpb1+E9W1+MqHlABeab5h8nGEgHAQUhOh7EUm+N
CEP+1bDPABxxrUhhhDy+vINXhMjW0iCCVdfyqlncYp43fxC+eFQPnhidCcY15FBcX4IOYB+SJqbI
BB50rUhCfsUePhB5SiJPRfsQUi335sUM3VyhFMeV/tFu/NXtUSqwzqggykftZtzsY4Kku7kV1nVo
RvAHTsy63emndged7YTGykEM6dWdd4b/yovEXG4NtP8a8dGe06GcwlRjYC4CkL/Fa2odLJKbQGY1
WyAAh2JBAXF0HtlNewhQR3zE5GMB03HRYqJAKPpwa1kHPGgzs5KBbuyBqp0RwOJoLDb1JTxxkrJf
jX+YzZIHs3sJC5QTDbpzbyqc54Q7e+kQOgvIRbnsh8D7wpfp136nzwz1MyALPBNZFHC5RXv3f0UG
GIMsVjDpUk7tLfzHqKhFWu/s/5NfxR7+DhllgBS5tywO7psQYv1QMv/9Zs5j519wiEhQMsgU2H53
6IqhS8H6bc/OAyCmCriNuRywAuOBRSYLg7UKhnRLCP3DZZBdBC82CscDcRbQAd+4FevPmp/iAomV
p2F+B6qGeCq66+DQ8axCFhZNqC9pgzjeengkZ4Ei8BaDOBMh/IqJ2kk9qOvh2O811NS0bfVDHYHi
TDgPKR1/9L119O7Nj7WFWXbhbTEgxPa2vmR36x8Z8j/lx96TFQ0wB2/epfwRqm3aUd4bx+ACPt2f
h6t64a/6g7NCnX2nrqWlv8r/eRfxY/3eOkknc/O5VutynU1i2nhfxVXdfBbYri4NJKhogL6qdUOP
i3vOsUmWz16oOAi+swcdCfcMMI2JSuUgd481zxc1E8cCuDlKMcpK6ssBB2uMAEmLA1ECcoSEhH0x
frs322YLf/DnT8DYmNUsMQItzS+GKeSzW8IOXXaAO1x3kjoOwOJcnAmyIHci7seoE0I2IoI1V1J6
ykgwW+CngWYA+NCu6ZYAHf+rqcjjHXJnF3GE/eVpQmXY3n/exVs2vkR9zTwTKbQfxov+XDu6xLSb
uQYyS30Hwt6j3YM17T9YdbxHUFKCqkCOrInyDWkivH0p5eivFkQ6ANn/1EVPch1/o3EERAsJNQB7
CKWBw8UKSb59csyCvvO/B364BVJFSFJSKFMf3/jlTAIL/gGBMsTX0D2FQE9u7I3/N5t3bzwnGbHj
jXkguIbWDqk5mTwYveKOES+iD+igoa98J+NWRb6OzAYAYxg25PMA+HT64oJHKQpclRPfWYY/3VEm
TaEgoTihkGtf9Zlgyq2gAkGVF+QkdQgjZ+ZRPMhJOOoAwoCoQlsR85sBxH8+AmFCeitYkeyVfEKx
SA5Lisgt5CM3iHqKe8bh6JJ1if1zoxTEDhJpv4t6qVb1JZ9/LhZLO7sQRsKTu0cB+odT4W/psJby
E/47J+/wufi75K784APFpSfUBAcZoUSL/EJ/13eLbgvwbSp66gyuGA9+5v9ihnofCRDeP1olYN25
TeDoKfJLjRb/N0uZRhqKmkLWJHcAeIEg/ubmsymLXtwlbkdGrU/C/x4F1FU9XYV4J9+VU/orxMTE
NAPiNkirBu8JFTb6A8gVjSoRbSBygRJjiQEjB+uhAELkEO2eaEx1T0rEnP9NT/WJUcDFvINWHGhw
/dPBuakv/1931F/uBbb1QTkRPQF5r1LMmiQKLeroVbbBdHoRkn3V98+9vjQr559w+c5pFqGt8jAO
kMhP3rr/VXdArc7B2js7JA0EumaZnLN1eOTOYe+5I3Khx78DdzLn0MAFJ3gFZxPcpjhceIqzqKek
TXUFD/ProTTtntxTfmVwQWYivh8/8qu5E/+K6mt8ZfqzlHG+tE9QzaCb5df+t/+Vdxy4QuGIA5if
wH5SfVKtDAd9xL9SJQgRZo60X/cpTl1zh5LsL6k6jsPOwd6JOkLnKQV7X97xdNTz0iY8tmtaDKJB
sBTHRrQcTjqrK3xioIaC5k97BxudPg3aDpzev4BSgXzIAiEqgFloknSi+qYMD0d8AKXH+mYmkKIN
x9AONfA/twiCEzuEnQA6jb2wJV83ruVRPZe/9sukCVFvSqrvHNH/SBj7CJnIXflMdyHVDNhmugGo
ogwwfYpDjtmEONtEp8QgSQQWFtzCY3gEJ3uKr/6jWngrdatv4Q/Ed/iq6b26RCc4tyDO43sNde6L
b1VwAzl2S9RgacIb30AvN8qVbSYOO/3FOAiYrd4JzdOac5RJCjwsYLW8cQGzZVxQi8Xo/2PZVc/m
ZFCfB1/yJX0izbMBYf7Mf+2LAF9mnPssaHIA3na6TRYFGjjg3dhQKJX+hR8aC+KIYuNRxRPH7Buh
k7MKxhA7juOJaTiNBYIh++rNjw0/9IcJqTHVBirPHCT0KeJvzC7oE9Cmy8X4HI39cX3RfpK7D27c
EVuYI5AYyIPdTbJB5AufNkGDEpweUwNHBK7bl/4NC3uolkU+KR2hpUMnEcpbSWxz6XN8k7VxoABq
4hNVH9Hk6orpUDBYGcEh8KkLmjFiLIOCg4UwaEC1bE3S/KGN4/+jVOBBJcDNEynpn7678aDRSUGA
pihf66J+4xxjOTUPsjNUxVn0REJgtY/o3JENkhTSfzNZ/ySFT74K9ggsoMrKDRXBqPw3HLutvNFO
zCar3/7QH9SDvpFO/gsVBmCKlCo0f65ViPzeV7E0wCo/lV/ll08akhiErU4qVeNf/iE99QP4L/XA
jyLcyjPKNx3sFD0CMhN6AZT9XAliTItU13fyAF5eUAjxgkN63oBXvgsBZv+Ct+iQzlBCsHI4hYHZ
k7UPKJnMNIoYfAz4LTyx8cWpx8EmMaALZiFaqPjgaTQ/v0glPiiYtl9wMAPkir5rRNphX0EfpPZl
jf8jyTAIwzA/6IH1yB4IADtrSSiUwuhizANoHRY3HtcKNLyRjuohYZy+tLC5wm+k5ZD0v/+WWWTT
PhInIWuF9JATm7W0U9/+Tn4Dv5HfaFSBdWfxqfCm7rgU0BBO3vLee+tr5Zj/uOfsrU6Z8O60uX4Q
fXlnZZy8a/qjrtWpuQ5X/jwb25t+Jl/DvbyUl9GxX/ZLaRds5au0E3/ydfpK19Icp8KZu7E37iY8
k2+Rghm/xdU5kR1G1+BhnpWjfDNo7O3zH3PdkVq4e3z/2GZwZKfFvVoJF4Dhx7sj/NmL6+W9i34O
j2B42mjDILABNQCiO81OZ8QKEFSA7JFd62X0t1oYvbMKul/jWcF74oyG0lGNBuzjcKLgRhPkHj5d
RyROqJdA7h4l7Suefq7cWwX7IzQ9WK8p68Oj5/Jbs8Yolh5kjN4/EFbKi89ckNf4Z1bf5hVKqH3t
XsqrIdzcCkanB+cC/G1pX4H6lMxc0BDjlHxUL76uwUsvBohBX/nNfcA0Yt4a3/RHghAbWcTfQ8U1
gUZYhcbYF0lr9rAP2SO5SivS24l8SJbeQ75ZK2eWzcqJvgboMlfXYA6WSFSttHk2s1bZWJkzUXZm
A3e0WPrrzzWeGr/+2Zp/lipP0dMymzUUebAVZtnjw+8Q+4BW5ME9eMfwlb/6WbLNjsPZvjKbvFXr
cF9xkO54aSU+oY/wFr8cWOVfLcLB78+b/IPV9blwGwuyeUNI1JKrOFuyNZYmAY/VKXJ75ojvamXg
f4UOjt050grVhc4kYttwyABelXDkHQ4HTjHd/CycRJ3zbnznq4pRvI6QmEfDAuQQ2WzezKKUHiS/
q2knXnZP8nuuUV9mEyWAljgya2VVm4QeqqDuw50LXZi5kNFyN5/mSop7ZjG37Gbe69ina9quVbyN
1Xur3oOZB1m7EVpSMqfRKeaYob9D7tykt97WgHiPU/wvBXhZrYNVVnS/RUEjPqoA0g5fznDNrWRZ
tAk0W0iWuYFeBqqd+udfF9n7fFA3OgQtq4EmmkgLSaZfkYwLkjsdjlUQ9WfIiPQzcjDREtrmofPd
WP4c3NAO1Bm9y3svlGw/n4UiGBrYzIn3Y3f07tHmzXZeuVHB0OsVyS3nACq93xZBN9Om6cDIx6ba
kTE0KN11Hli7RJZoK5VzX0+Wpebs9DBfZYgvkSXwLtCeGSfJDNGQgDK9RSFjDJjJcM5mefGg2KmV
KVoCkRVR26Arns7MbGJK7Tl2cY9qbAYPNUhket9FuPeyapbSqacQqhUBKYJoA3gzTcwresFHnuSd
h6SKzCnVBhUL/y5HGFWrIcZm9MB7daraybfTcC2VYJ7x0pwW2YabiYZmhDiraSK9UKTjzO4nmvEy
aVWHziyS0UyN42UJmrFs3a2fu0Rzbzl0CZgIXI8/29z67NvOxs0NrlzcrKMwWTk9xKgsXnKn5ypz
KQddnx7Cme33U6WMFj151Z8Zb5Es6xAbYuOi4EgXaiO9RPqB9MWhg1yRiLg95r+sMoDkEwemuaDu
ZVDp0VygEwdMQ1dBCtcgr4epzCTf7fX9pxtbpQYiNZmGjA3MABKsQd9a0qatj1C2aTK9gTvqAjWo
A8SGn21GTxW9WzNMJ+rQfhcWuiWQ79NawGA7huecp3rM+zBWveRNTTW/85TTrmeSNmTdDAqpbVK7
J+08Q4uyLNAsrptRU8VjW55H9NRVJB0LrT55H2VcZO7Ypl2SuxvTXloBrsGeNq95m91Dj6WvvGkX
TUBjfvDTs1dq6CN2L7VHqTEmow/JsiQ6hbCYCceuDNgGPG5ZqZMiR0is59ShRDGIkRVcxJqZhBui
uDBcuC6dfhFrnV4tXF0NJdwWu6LIaGYhlY6TAqxgXxG8u+rHlI6psVXUnW4t9fLSmfOCfIZyDxEh
WiFe8hvCRsF7kAn8mslA7AKSZOg+o10VcAB9QPCjL3J1cLcNNp087vVD91kpiAxWU898dvqvBVjW
ObqTytW/fBA4srs2nYVQqko3rjvP9W3RnmqWoA8FDlp7ixxJqp+14Smnh6i8mfpRUPYxMET8Br27
QJmgrW59lpoQgGzI8wDTq8uo+TWzQ4Ey6Ez1n/QZkAryZ1B1u/CkUzcqMao+wEp9SjVcScOa7TjB
LYC98wmImvRyuinpoIc7l7kpsc1KV/hOZNS0LTTXhtguP7oM4v+HrU/pIbAV+Tj7nC2fOoMys8yY
hjgdCLiVEhzaTphaoN+jc2oCgqisCfrzurWqrXFoQFA8WcE28NHGniNQzwqpPnOgt2E1R+omYOzV
NJsU9GOjz9ti3idbBY1Jed9arMdZr20kRDPtlaXd1XCndz9+8chqXmMNkYjuUcxUPTj3IdZLy4bh
YnHKhm0GrLKa+N1SK2bDhzwsRwIiOsjJLMx/EGFrg2XGiM1ahODtgwm1e2XuS/meyBo6uCGy1tLK
RD60/w4kspcxc1HWZwtWEAkOd0N5g82eTI8aShA2ICAwMdTsiUXWpGHklL4jmPrp1EESHp9CJM/o
injTzN1wqqX11HemZrzwEZF1JzK4XxxUerB5Pa0FsqFmMQSwYqxRowEr2ijBTZYXTjBWgRHWU/Rl
7XqEGzbdXw8pUzF9ayeJs7SSSaODmNkXzUGuJqU5T4cL7tl2s0poOQfTIfq1NAfh0CWSN7GYcgQ/
ckd0pv4Ya8k+iEEchOcaNg+owNhFR1CCSQJPkfrnA+5tOFcYuekWSWcoVKVsSv5CjJK5oCRKzCPc
px//IORl6De52QLIDsKXZxxz+qdAKZqIhkowsQPgldO2OWn9A6c5c151q4qMIaCV3I4bKEDdPx1x
l2ZbmuscJXZnVD0zb0sotE0KTDpStfLPKkEC0GxwcaaH7YkzZ5YePHPnyJysv2g1SfUGpLAOb2GI
zGUv4QtUKmO5q35xp2YffS4izzC1Z15A/YvvLcNgQ+GMqfVjyiLXMCFRDAttX6qS4ekH3saImqlk
BRtHlfZVGm3boBkRz+hY5fTNmp0dD1MntsYtTeXSRtKeSQ9SjgrGW3D3swRUyY/fojYjwfRRcHDv
rWThl3uTDCdVvGOMUXh8MpRiHWneoipCIkw4duKA+BRbF6urjm0CpTCB7Ha3TLCFZXrsKSWgvswy
pQJprj8ilodEspk0+NCH9IEOvRIuZD++dm4509N4WXBqdDLK6TIJKmbRHt5MfrpoOgBrmjX1g2hS
u+aots1VlJAWN9kidpDgAcdRR/k5rX8c0C+ehI5tQv87VSZBHs8SQGhxAacDE0pL79Zy+1n3+Kvm
9TDL8fCpcyQSslleu5fcsqafvhiTHIw1S+Q6LIM6GKUFQ8MyWDgaSmHA5uR3zGrVSNETx50EWXCW
9RIwX4FGZDD6KDT1epqMteROdWZ0QkEe9aW2PWWmirYILA5XQyVXnzkgr0IZcWQh5Z1vChBoVYfQ
ZdDuhGVmrWAZmC4/bbm2yPVywNdwbUoS/SGDFdfW86QHTw8Hx/PNkafKY0ttd3UQjbXMREo/1/Yq
ehceLaGG8B5VAd0DY9gXgYUJgnW1sGIJu2Ku0v2UEYzQc0rZtoKTH088uVwGbb4E6kafy3TlOXI4
Cym212bUbz+DMm0QPPgkc7kJt5LNIDPKUFvEWVyhDLWt35oWq9LPFSkAgXyVZWBbA4xJBs3qALNC
NrZqP27i7G0hRhHbFHs+iuuQap3Rx8rWdivMyMjejGFdRerOVcqNyXkyWPUGVtAYQltVfIsE1qZA
RzJGTrlRBAc5Q7v98869z0kylbHZw5oI8lHwyVetJE+dYaNVAU6w8GnCYG5Z/a76BFNP1sZSnU4r
89lU2bazk3VrAFcCDzyg8KU0Gz2TpqkbbvMW7pqGeFRuL1JpmHWGsirRarNdOmStjNRZjuQcmKJq
7m0KVOKsDg1MFbczOtFSN8Cs21pgfElkpnkJfKJAwC7ggNFbzBVAdSjtrBz05Udu19LQravcWwcV
IU2NX3k4cBB1Gxhu48jU55pazlmgiwI2nEUnuu3TrRENm7Yvp42j7W2JUYIWvZ2YQkhClC3aNIOx
CetyFWUQqMx9JvXgAmg/yh+8BaRwUbasok836T/DU6s75NPsBQ14dkbjFBv7Yyw+ccg1cgAFSofI
C6duNYx7s59pYMkrYNNFSqrBi3dKMn7FG2u6P/18oDy2+hoF0llnRStx2QNDPaGI0ujdEbLVpOlo
VtRIBtaJkGkYWXl4U8yxX2AeGT71vh5HA+ipZtoMqA6Rln+eljYzaBAFk8ifl1Q1Ed1zNNVKNx+J
+J+C0DDqlwuRxQBoIe8kjEX0tQ9PI1wa4cnK6Xp4NVx8IpVx67KRlm4MmRi0xwKrwX8CUhpiTi7U
Bg5ZXAdo458KxGagulva26XWzE+2s/GBgNGNqa6IbVGTlDZN/fQoc0O0AGmPYlUxifRRNhlr/bzP
JgGVEnM4F9VKGdjw+MvD8ArDHZdNtB3caR+PC5p1pj//BOtU3sDhi9JlSg9qSuBE3dUNFo28cZV1
CWLYHsn2z5CcbZZIN2+1dZ8cVZPxyqaJt2YJm2RuRrvE3OnKzPtMEnMZ1gtETsv/aDqv5UaZLQo/
EVUiw60FKGfLlnVDSR4bRM7p6c/X/utUqWYcZAkB3b177RUmr9fWvranXYC/X4mP0OtQJTbz1bJW
APL8DxMtVc/gGePvzLpb+RPOZ8WOKx7INVgZA7oDgru/Z7TPYbPN5E1BACZzmIr50BoTyrBcDpwB
CUwK1xbV3yYEGqVoj76s6VbTHmrzhzRq8xyR2gDcjfsq/9b7Jrmp1aVLT4wPi3UO+xcd3z7hb6aa
6xQBCy7OKR2LtlxFxsYsvmX72NK20NFXIkVDhC796sM/hpEOjyvBXEinHrN7ZNv6pU2eZEHbYBIp
1UtBABacxiy4NfX3lF5MC2ucb3YWKVYQElYR0d2mu9DlxwrHPwwVKTJ8uHhNuBv1f3V3G9R1oZIO
jU/JrCTkwo3ZgNrMQbhy3dXxEPqJk4QnuxbORAqnJVqpJes4Hwu3itp3AoHx0K7KMcu1Z48BxoA+
O8Xxv8SHQ7Bt+6U+sFhC+cdbsjDooEAOKDBkxbOu3VGvBsFqlrlN6cpQV6W9MhNaJG6azFyTVIOP
+4zem7kvh6sZPyT0cy0Y1Ss9+vowl16jYyhfAdcyTTZ2MZ3LaAZOQAqC7KbBb5xICzVLrpo/HWe9
eUkne9sHhtcW/k78Lxn1pjFJjDY//ERbR4wxEzsiwzSPfkjOUOpJeH+I8V8mWC10WGUHEYK3yZMQ
IWSq7XRp4kZThJgaaQk8XXPdtebKjzDmigGSWR1SuVp2zbgSh5MqjoVb9Qh/1hdNT5YL0y9WM42o
i/E362uvrDJ0ZdtK/zBhFZe27lXMxYmEPeSMvbLK8tv174bmn5t4tpBQowBQ5ql+sqv+vdEh78fX
Fy7YbUT0mfmWv7RbtWwa6VZ18ZeVBcfEomsOBzQIUxcBCss7iLbkYhWVKjt18gbQXx9eTdigIIjO
yLiFXcIsPdZ0yqVtTjhlC5DeSbsCmBFUe0C6OUMFtrNtMHHgg/g9U5cQbIzCMwBxZqsxWjEdBowj
OWjY05xDShE/vVQAu/JUbibQ2T6TsGgst7j+uMqLqQHngmS2bcborLOPgm8+z3Pr82WMeE61C4sd
rTSYqyHTndinyocEILXWbgZYVUbxOtSTpUrYYtJkf/rE60y92Bit4nUlMbU0EjEbxT6RQ1I+m/oQ
YZuo5NPKF/URGlaTw2SBx+fMi9knywbsCmld6u+pyD8I3c56KgO9gyS+j6XvqZY8nwU9qli6rC99
G4/m+9TZXhnWK7Do6aDclV3xndyGg7Kb3YfjuJA23Vf8WS7DXbjTzu2SumGJ5MytPOQL/B/xc+ss
bdINlWi91naAUSvjHF1BhiGkXfyzAPK1PXA951QlNu7NPsaXZJ25qmt53OKr4mx5uRd76SU+xACP
YMdntlnuSfLUlbQZT3TvTzSK2/Xr09yq/wTue06fL7DebfA5u4sD7qG1wPIjcg+yoD8H9AVOwEGG
QQ/iD7Q/4WQtu7HvDLnX5d6IbFcjyMytC+6KuQ4ZsJ+P6ZuqCh5DoTmqPgdZ7k002KJ/wJ49kuiQ
v+VA+2TNd0vRP2Dslgsr9NTGAVqmTwHMrMLIaZDrOKDO2uhIDGzUEhnS0rnFG/2ryKikFxpRojoA
tKwEKerfwcPPG6ABR9HXL/AFHjSiWdSLXix0UggooKv+XX0HtuXFOHyAaj6cxNvC8MHQQzB65hMv
zlYHzBA7MmZJHHR4Mz4gf9Z98T33Nh7svBE7OzIukDKIL2A70x9hxgFKT58DI8kEqvcfwS+dYXrC
3Fo0KWhG8OTmewQLIgccZz6TvSCuvnO/ok50isjBS8FAHGMyg4rLXUBKAn6P5rxPC/QHhfjlpjjW
soOsxBnR/w3A2/UcND6EmUXfqp8ve1KqIUlAG4aUBn37D47vsNYG0wfZvwNhcuKUu2jvsKt/k7/+
OkWcDY13etLnAQChoImQE6KEgkkaoVXmYOb0DTiq/04DFxXpGU2cGEMe4iZlRgmORG8xDZJwDnCV
9aRNiq4Rtyx3UgqQRLaOjGTgDffZRHvLUKvgc0dDFZggd/IJYe4c4VkYu8DodJSw4AO957cl7GdR
GooGFK0FXpOPzasFhNln4lDBtjKeCQKO7BtoLhR5hfAz4EugEzURG8+5QrAdUFPhewdzUdxtDSkV
4L5E6JAPJkFFcCKZLQV68jdubuoIMu04YbiFSG81qw4+iOg/SHvixndITeOA9MjVuWydO0QLg5/3
aBxQybp8Wk7i1DgcIt/yfvyEV2IwYeat5I7OsJBFt4ytDy0UTgpnhLQxfqhy4nj9zjVh4BDHA4uC
fWbsSp2rwmU2xG+51Cq/pXykDY1ZzF+DLYKaxPTAafKZLJ3X32DljHOrcxU5fu4zBg5NHe4qxqLo
GiY3ztpIcU9rK3EQ6mt3mCm0ClosCxp6c45tuGNF8g+FwJypgRFO9w93Nz5rDPu9nleaU3VuC/d6
dPDNk1RHz7zMJN3WKRlnEZ6oLnNHb1G6b+xuSSOJ88eYBy+YWVgzL0RbUFqGMcLTXaZ4EdOmtBzb
vY1uS2cXtKjRE+voGpw09Bg+HFgogubB6t3mZsvowfHcXlaJl2CyLHmavH7Zew19/WxRZ5t0dHkC
AXOmtfCZeC0K1EWmAww70JFA+oovRRCRBYk8cseM+5Yy12FNpxyjohZtlAfuBmhmVMBS3H9hioDI
1C69RiyBk2oVEyVTuW3ivJC7iNvfq2c4oRK/AZ5BG3Lu48hAGk3lZhpBH4LgwyFhqglfR7UWVuWV
1hyLB5hevCaUEvhTCoOUBvYomPCwqFCEkNKTpw797/GXvifPBeRCaINeCqcu6cJEB++E5iUiG1pF
/EvU+D94V6P2xdasvrNbze/lSdjWmJ/jlZA8WLbh0d/lv0xmIbJj5iqaTR+0RvkU6S8UKBqdwYOr
eoH/D9cfawjUAiGdALokdJlCZNhChC9zIlWMw72IDW7tDD7To0P5gV0CnuxtvCIDgMxzkjCxk8Gs
VGCBqSA8IDwNZqCYc9oEwhmOBto0R8SSM7kMjAImu7cYEOtAngkFLT0S4FSFkFyujj8nR0ER+TPr
ylybMJGwOFbctPAw3ijHNf+CFIdYsUvYIXKK3Ve4bi2XzpbJlUXjCseFyoYJkdkVkIJMAKFmZDsx
n01oLUR6kt2sKb24VFywgUt1wgfabBZyhMfywgf4kBd9RFyMxwO9ji07GCEAXoHyGL+cpZwai9Y5
E2Ug3O+wKvhjtwFZtrCAmFdhCHyqTygCEIIkpjnmOAYViTMMzGAu0gzgaRA5m3xbP+xep9XsB4IF
HwBeLns8JADBnbv3TztgwsH8Yxzwqjzyu469Ns7uORFzOo5JSuxmF4iaf1Tmufk0n/BUkCd/ciyy
oMBzx6PSBqyF7QuD5Y/OwZPlT1gLADPBnbfLBWseajzaK+jV8Tw8/NGESyikxA9dczhBMbnzOp/3
jLvXyoIyFB5KjJtwzDrhcb1AnwKbvRRE0V11KCDQp9DlsV66chqKS7o2P/srLkzue3ZQP6eNL6i7
x+aT/0Hz7tMGd6YldEDSYmE7s1wfYUaQaA+BDA6GyBVOYbbytCWmBNBsSvy5hMNZcYnXxIrtcDQg
SNb2sL8SVhYbPJeWrzUY7KLcDZsSXUIMq3P4HDYS1Gm2k8vghx1lAVr+w9shFoDK2f5wsOYnWTj4
YxWCWZifzKe+rC7qprmID6djPyw+TXJoF8J/itw4jnzCji05QBKCEY3hFKzoy/QcPjmRfyZ5r3tw
L69kB0I1Z9kUKgqQD7a/+Q8NF4g7gnyE0KA45GshLkAHde7Q/sw+hCUc3OmVup3tcni7NlTc7CBO
k3gXOKonEhmX4UHQpMRlKvmU/Abjq9cJKmX+R+wW1zq+c5M8e/H5cj4d8ob/oplfJ+4J3hmA9lAc
ynv43V2m1fReHJEW/aljMBb743W+kEltZu6L9g9VxsfsUZ4VMMaz8sAyEdreBCt0FEoBBHclvRnl
DafzSXHgYsH5hxUaaWK6YKpRb7AtICWyF1FOFFI+5+1GAWbsWLJgDw3fzJbdN5NX8823MmU4pYgs
zBOLb1gSPEvCrOaP3gihksrduvMXZUXd+Bb/UpTRj26+u+/4g1fn0dy6Gxk2W+ZvSBt0E9e0mtk1
r8d1+vHal78iRW24JauQuFnVe6Gt9BfR+4u8ymobvcf75B2i4VyIzl6Yk9DtE+aUdPz4lxRgWF3J
P6ZE5lL7W/ChEDLRZ/vFw09PPPSUIsKCopX1BfiIGZMpg+VAcbTU0VgjmJwMMUXyYNKErxapbxYY
BVDJyylemKLDX3ImAs4VoSNlniW1rJ+QLRA3Pm9kalDsvJzYxBtdzH8JReXT/mTiIRJSpE3IwgsR
c/tyANCmQBJ+luzOYSXqQLpwBCDi4ArW4B7NBn+R4e0TLogHgKwo185IR8bANR50TMzxCklNf1++
UH5S7tD/R0iFdoRPVmFJSqrQnIs7fUP/olbmagjiMGtfgUAU4NSB1coXPAuOKiU8UyuoGitbeobK
NXuwhiDshaqK16fT/xk04oJCiCFhhTR3mLHi1mGPCVEVHp/07PecMTK0c1bSzB1huVmcJE3VXeh3
M4pDUTdQGr38zyp9FHWCm/1EZzv/bmxz4Q/tPDC1f7KS/vgvfzeO3Tqehac87Td5mS+TJNyVeUxe
EAQVE62FMixy+YUHoJdVmue3ZBN01YfJBZ1V/UnOq0eMaUQfXF6gz7oCYfBVkNEKvbpMKetG9pX9
jCPr4v47GFdxmhA3Wy/UNtsVGg5wUXOUJAUJtOVlLdqiDK8EjjHXjPcIHyrKavQLsAeeiRrDYIdr
SE1SwVpTZxqw3fI1Lk0N03nYwIvuWVQI72lXWdpZanG3Cq9EOpUhfeXk7g9ebq/SfgEloIIrMBIa
Rk/qZnXvihSu/RHwA1gWYtHw3Uo/+bQAecbfZRKZHLekw/OnfWE4w/aPgsFQ6fUpGskr8lKcJM3K
aRjPPDh3dJA20iCvfCKA1ByT+TDBfGmeapjBROOtkZSvF03J1xR8TRy4DCNS7504yAnEiZ3E/prY
SFRcBHKOAe+ThYrdOafVEyLuuJCPio5JNRVOcjZf5cYItKNam7swiY4jkGCRz86KbJwNoNAAs5ra
nmuWtOnJjpOtx0Aneuz1Q4IqX+qnTYpTb0wroejVa6eGpyQtuIPZI5iRv070n+gbyguoq+CSCp4p
4B+mtvguUd0wOjDhQ0bNaBAFFCO5EDUC1WZ9F7RBTCT/eNdwKs0nPBSmXWbjH/RMsBAwP2TpZzSz
ccB+CJbKj9DhQNKBVC0/6x/EGUIphtCQV4lFgcDSTpImwwMuCws3pQfPxg4XyjZMeQ0KgS4sS3Xz
rXgiYYWaiLAp+fapuMCG30zljWqZWxerJJM2uMh0miPHSs9UOsxS8OaYxscSwxCyjtwuJM6awGWu
t/OnLA3ok6pzNXRMFfqlmNqZ5kYEHdbv+IFmlFKSlYBlgOVB++AszH7kP30jqgM2bbmQFU7PBB8O
3aFagZBrP0e0Hv29+ccQ4cwpj+5IGCTeodh5Qj4v8fjE55d9tCixWJ8x9qNyYiJgGaMw4iRzbvQn
RZNY6VgwOFOYvQmnYM70GQkfYpS7JGozKqL4Xv7wYlQxVzDfA/KEs4yOrt53x3Idb2C+4LmpflJd
DTye02e96y5EC6B/Ck6Ij96zTwQ9L6oUgmh31rHaRE+ik776I+Dxn9aSp/wJi6yjzEWAdWfydCYk
ZI+UPViBwpEHrRC1HqUaJQGsg/iKnSsgwY+Pcgj6QXoVlxeTF5FG314Rbn1SNlAR8eDv6dZDb5VM
cZvwNTpNXgm2K2ZTGqKvT9gcxWfyaf2bfXGwYfN2Hr+Mf7qormLxpsHwZ06KnR97claPP+tUcrCe
nHLqQo4JRv9LEzoyXo8Opv/Fj/kr/nZ4UqXRf8J5jL4CfPDsKaSWaF/4SHyw4E6MekAdIj/tZ3ka
98UXBms/WP/+Kbq4KmI+H3heKSQ2LFn2UwyUJxUrF5Jfcu55Kw6CMvH1k/5wKviGy/G3HIjra34S
7rQrT3jSnsJLeu2evCONj4ij655QfcUhwv2gfqHQQOXGzcK46n8YgGwVxh/1yVu17J0UtEbKtT9b
D+ujPhdfzT82KxQ8zbE9qy9o4W/40HyiLSoO6ZLih3J2Xf4MaKh45ZrqNl0zPVy5ba6Uok8VCTLJ
VPDrLhIy2OJTFToy6cx5w1+fgXrhQAc0nMEJTRvmyQx4jKa5HW4aqrl+371XR/aWhPlCXz+zzYDj
vsopagskW+GF+4GzS6hxuVOxh8CBdE9y9lZ9B8IB/bMhYd1fv/BrQQhAuQCLtJ3BxnD69u+QA62T
fhNqCosS65u2j005wE8TJ2eNrl0Yt2qC/p9wNKeqHGjZrO7WKGYEiiCEPmjNobYXR4oRBnctdkXZ
F8UR6gZsZSGfs4bDZ+Z81md+nf1jImGlZ9OJjgbeLUUgvL7+FyY3M2VNxTu9V/8QAvJkRj/C+ofx
Swfut35ov8U7+67+wd6T1Sw5St9YcHAs0MmpGX7VG13ed4qwL64Wb9pdhOCIKZSLZHwgoieC8E2+
QUa6gp6eu6/ZWXoJnyVALdqg8sW6UzoiD+GYggepjDdeNkKFBVOZqcua86bGL2/6J5QHehx/+18S
MaFFwLWIH68HZ4uih7MlfZuocZlpg3t9VSnDmJVep2FjfA3oedkBQ9kGUupBMt/4V0eWcf4bMNyi
3RNhMoo98Yf1VV7iubipd8hx0A1jAPPV4abLJMg45+5h58zYBun49N+N9wy5BUOwYxZYEnjcMf3Q
/3pkG2Nlbek+bOQ9UxFj6QdvX84Rt85VRkCVXNRPceuUZwQTH6j3Uf+yKtAOCUlfwARCEO0NaPbG
LyudL1T/6PT+lWfro+Luf62HDe1HhCHc3eabcQzEZgpFJDSpM7Fan+2uZgM2LZMDRk6InuMTN+um
3xFdhUEJWwVETZw4bj+24/kvl6AXtSNaAiRX9D05w7Tbyg/5GwkPv4XtwhMAgiktkVwFv/myBwL8
qiA1gRj2YLo2DVbB2u1ngqQ84/SzuWGuZ+N77Z/J9bdmdmLvhY/AH3qHzo2UVaDtgNUUnTqgBX8/
CQAYvxp6y2InwsgAHypUwT8HouGQ/zNWn1o6fIA3rSXMRXigOQMuNejbYeDOHObgr4DROn8AExgx
BPgPwD0PqZlbdyCZ/zjtAEgZYjNb/JJiWRh1cTv1DthNBpgv6ldAe6YiFg7Il7jVgLzSPYCffG6f
IwdPMfgjfflnapcRtBnnCuDAe3/qITKJfRZwE6NVFCZ//gwgMqqowBn17L+AeEOMv1QHODnT5znC
aQHz9zbmZc4AnM3gg0IH9xuYm7n3qf5jXulu6Qcvmj7s7wSTD4qd7AvroAcrvUA2KJEmVgEwYSR1
QqH3YFgLxwruK5Jec6GM+a9AyvHq79+sh/ZgwnswBYAZCfFofaYG8D80modi18m/dugC5iT/RLX1
SCmtuF/ZrGL9smoOKi6L3Hv/PVgQGTRic80izy4ZEBham3CsBs0ixEmsUDyYudmWs/RRNlEK8AUP
igkQEjAbDE4AX+I71Mgm+QlfuslCe8ImhRVX+AT72FoLucf0tMCsLFGEZdJcfZJ7xxYFLg3wFRMA
LVK+ZU2baQIMUtjMDG+Ma95BhBUAQAf0dx3SBViQ2PZYugO6B92TQpCf26Xbo30HLeNE4tGMaQ7T
AUQz8g1i3mU+GzD4mFOYKiAMD+NRnzk1TNGc7+I4vVsf1s8kOseibELUKlZ9PpZw24ZUdpixImOR
xbxJFcr78hCCNbxbQfShOInyij9n+VMt6NhCuAasV2ZOCIhBUYfHPMbxR0TsO2nXQ9r4Vb5H+w1e
HK1n2nINu0pMRkJH19++SmZ24W/j2dz6gI80sW7GtiIsgDkJUyBKC2CTCRNcYpBAuUkoY1jSUgQi
YdBSJoNhWeKDsPxNT/aClDoUKDyLesXOHcomukvcUCy41GTIVuCr/RlF/FVVgIwUOe0PenKF16bE
oei2kAkJkeN/RfMscqjMuEkMlbvegXNqjw6+jzncM9Mj3yXAw5HmjrYg19Zvl0G3zIllZk9tOwCY
lN2kNKMHh2ONThylZFQtEvJaqgXBP9wNXLaQYoZaLPV6SuiQEAEoy8CVc+VRn4CnZz/o04S1ImkG
eNFYbwblF372PyI4nr3/H/7I7rtD2KK7bL/BbZmtK4WpeqKAFSXU316AMyXOHU1wiuBgzoeGRC1c
KDi2ivNtzI2GSE1RHDFY+qv0HKm9WcHZQg/gv1/lXizIf3sZ7qdQwBykrwBvsENgTgOfFtIuVbRj
kLoif4XjCX6OZ2VBBjBdu+/mRopF8FlS+OboU7niQiVL2wwuAt0c0J0scOnpkDyvk4qM46yBGZhD
6B4Py4a3S8oep9zDRoxegT7ztJlL74L+I0+maWBWroGjOmACrGCwlFRE/zFvBKwTGpZIKLwgmxOO
KKoB4Fpo0SxuL5I/TGdGZjqGViiLbAHLK38AFkAGDwwxOL3sj6A4+KlzB+0G0AGysdibsg3iJWZL
HXMwC/6yUIMaPwXcN3IKE/yInRrP1cypXm7zgmTpgJ2UWAFDf5jNjUeALq4R477UnZrA9gAyvid3
ng8Jl9R1bsRhHmD2UcKnx5KidbDFU2WhTsSV4U9UKj0psPgwYDHGHww/hG4wiA9GjcJeDBYrtwW5
9JW4mlxDsPjpHWAl+ea8oA+k0uS77shI5lngJxAHxOL/f5SJsV19YWvbAvABsLC1BdbnniVSjvE/
3qsvY6AMdzizA+TKk0oVzC0kvPepaplVUcGfmErZrVLC28x+DOxmTvGML6vFJMMNYNLrE3JEEyMK
9UmxD9r8V+4PTyLYuB9/KO8hOtxFEZkdlQ9Men7zB3i9/oaVFtebJkmSeGTLIizMtkBJrLxJ6LIk
s8xJKEaArFj1aF1Q29VitmLmZP5kG8xwwPqCuZ8HbHA0zWRCBPjB0l64QMLiKoQ46Vti2gF9UmlF
YCKPBonZl1FliSwY5ks27EyJlJ3QtQAAadLIjIZsocJnGnF9Fs3i4Rs39ah2kYFDz6QOQMLIZcJX
Eak/GALb4xKNs7aYDuPZ/6GFe5YPEB5P5Ud8Ju+HMLcbpgsogIX211jHe2Ohf0uXZGtgGRd4xcJe
mStCnfekxPGHL04Rz1lXq9GVDq+zfzJv+GY96CPpNyEghlqHkLg41vth1R3KdXmiGXNlAWhP2dEH
5uQtR6pByt7ZR7tvjuo2X6sUcfGahET+SPeK93hpY8+RYYJDosfytWwX4ns8T3CneRG24H8JKwQB
POfr7qCBZbcf2bt1omIAgF1UK9UThjGs+FzX8cF7QV9HVwofhAdVKDgqzTnMpHoX3TtdGNhakuzo
xAKH0Azm8G/RkWK0hp1Tlc65ADyYD00bYr/ALHpDtLWYDXhVXgmMkYpSTrysXgaZC0uk/esCVdiw
+S6UwKFaZqOXCjBkTs8xSjyEUENwfg392oqzuVaPJyXGhVPRlnLDHDqsAtvErzGiTOrJj2/Wdm/v
bHpKRUFPmE4IGffEMnvVGC0JonMy3fBeU+1KRIDaM2ULsCXXwbFnK6IaiivT4WqljYUdstlWm061
t2Fbr+OmhY3Vb2Q7f9eTYmPmG2MceL/B04DCBuQPto4uuUzcYVKPBr3eGkL+REpfEVzkmWcY+BoA
wVch4OFogbFJIIvLNGPfLhcL0z9rA+FjHGzVbXyMU60pWfb2Z2T/y6r6IEs07xQ4mlXwPUthuoe1
TOnZQBXWCxwIoHlriY6DnYm0bwCHVkvdC+i4jSU9+VdECPk4u0iRds9Wcoxpss2I9GHG4j1IERux
xYupMG17QdJnvo/lFcC3vE1aAuuPpsGueTGTXMu+jP6l7q+9v5ebNT4HxoCDPFze+aS7/XgYsMQh
osg4q1iiSJ8to72rVjXCAZ8AhXVhPwPyQEGz6reqWKKKe8X7WfjPlK8VgN4Is62zv2r1M1KuOuOQ
qknC8PgMgzAVfq/vEdnDHcR822/Z7F59+gXSosdhX4THfWXxVZjpv9whfTf0fTx8NRqduu7gKztB
C2N/l5jEdzuC7Wxr31rCNKm1CAdWfrrGXRQ1hk0yGIwUw5u03ZRDr3VNY4GIQpEpaRC8tMP7LDo2
GGFnFHOz7KHW4Zs1Y6asv6rwUOdXjTVO6sDXmGgtIuSke8b2Xtq2Kh65l1o+puMlRDBmH1/+v1j9
HoZzYl3M9JeQPhKwvlrrN6ANRUswoiWGNDErRQx9SKWq9J9+vivbZTveULAk+soyj8P44bP1iHzm
4gJhMzhDLP0EEVAV02zx+jLUTWd8oNdqq32pn1gNbeVpBbBc2Ek2h7p8CPJdZ0vs1BAFxriOo7BS
0PQzJtrpVkgwNQq+JGc2UbFuY9vtK1QlfFoPR+q6PbTFg6PHyxVuenkt2s/i9cw61NTtJW8+ZpNL
nYWTFD7e38k7mku8GNULq/3Lmnff/i5cSZfZLymSAJmYyJJdyhyOm+VHswLA7HQ3OJcPBInM65i+
EfAwEJTDynFiOWZ1NoI5676qESQmCiWbpjk2KrR6WB0chYzDGTwJx9c9eApM/ewL29EV0vjBGwYv
YjJjShu8rt9M8Pgnj/QtUldr4jFny2HYKPGa0EUUMvSoWzRYBIeuWOREgcXW06byQ1avyYsxc8X0
SKuFlle7HupVp7FCulhJuKyysC0J1yMtHZWE/HJaFRN451XMRUmEdCffKtGChc4jUEaqHLxdjDUJ
nSSzjR+FNmeHgavI4HAY+ujZDdmPC7aoxXChP0d2ZjJ6hBskmktBl0KtBj2012xwTd8LG/JnvXxc
6jRb5EUTb1s+SLpQDMfQNj3xVdoiaw65usIzuVIcJbi1EmjfOHoE3HbNwqT7XpzIa4Y7GBTHArgL
qYTE5aw0XMt2JqZ5ygdYQDEQqbmQLyTHl/7RDBFPHpTyGddnxh1m6o25CrLl2Gy41+jswHrT7I0x
W0clrvb3xpMH8p2rm1hS6Kgo20T9sDX3KY0bMlLEtgwdGC7Hblrti2RrFgeDJukiCvbgbP4l3RvK
ukyWtK9e1T6MPNjoL8N5iXuCSYEw+FxbUz/5bqMcMYseJxfIvQeDjEIc2pcTktNtEj7inHjHhR1v
p5eDh7ItkXn5sbPrG4msurrNtK10062l8iGx0IVu0i52t5AdBCyy2Ry4tXUMKF2UafOX4pEu1Bhu
3RGTyt4GNz1PtT2wUnTPxa2aXZQMM3ovnLbJIbRPXfWZlWsl2ZfqgveNlTUkULp/opYuj03iAXmA
BJbNWVHBkjzFfY6GlyBcLQ7sPsLGtWPPKL0mPFr+NrKvA4KGeilJO7N8jwL0amsS5Ziix4VhQhI/
V+WtYt2Ciwa8ohGKUl6o56d6yafB1zlJTm/wYAoyxA+z+o4Ao0nf03CV1DuQgwEKen2U5bOuAR1v
unY/aYfxS8rdOt4k3wdwB11yeK5enfhAcNKj+MBPWJY0yzkYw5VyjN3KiN9jvSSIZMWWqdxB/a+a
k9wJSScRGXjTQ6LeQkGBYULiJmW9ZtApcb12wJ51WWlLLfcoDs3OKzUSID1JO5A82Y7TMYswlmx+
o3Ihj1vuiHFaz4DvUA265bDL6Z8hVFqxMmmmYCFxZ1f+g/m+gBm/ecpOW25iZCuRtYQuH61ewFqB
DhHWLamozXoR6keo4swm7FaiIwwk7aR7fbzSWCXTC0EtrIkBDJRJ+bSim4G/RD8DG95N4RH7aVbZ
ewx6TE20HIvze5CuuEnZNNTau2LeZBypKE+zk5TtIINryNfKrR55XXaqWY04AmIsOgUF0j6x3oUB
Hvtea5vPNkbz1WEF77832Q5KyyDNzRFd6IkTgwdffEU3QcA6uuQxXFa5SFClYTmz54Z+OTwjglSC
Ax7X8bQwIb9Oa4WBlFvoEBF7/dQvZrfkgLf+2J27bahtO8N9ggjjPmrtVJwBr4Rxs8gUX8x43HlQ
yxxFOUCyJKKqV+9DtO/fjBfD75zksEouuezWOIDQBX0tEx1jQ5khsxSRU83aL8g2Lz5e/dUsdxYg
tUqqCdmh6rCeBwWve2UeyQHVE2dck96QDIu+usiwuVunfApuZOFK5urWy8iGHe2DdyBnpT5ZkYAC
8a7wWiowqpM+38jyUZ8dSay3hwuIJzUCe2UIeYbt2O95fCvUi6nuC/ODj+Lj9afTkXhMw4bDzNsz
xW5SO2xTpXjLBEamDLLFYLbSNA4axrS993Gz1M72ZVC2fNebN59UQspovIManGto+FvUFxlC8c1d
rU71Hli/WykfbXq54yo1IyCrv4TwaKptZ//zJ2C//rvA4Hb2ngUPXfmIzRs+7W9tB8CXQZqjiVkw
82GJvof0Ja1F9W1sat3LP2CVK9FqknYcAxz9M5AGKQt2/tVUO8B2gsUtk/4sxLXTkK+4B5PmVHRo
R27+MBdTmb9tgu0MAR08sHKjPFKUm9lnbCCkeZNhKDYDhP1jG7zX6bpCgIYvRUAIevI5iT59/qMr
AGD+oYxWM8CVUn4fmkVjXsPgYURLCw66hM6EdGavicGGaXgkNFGGn4z9+6z/atIbdZCyGcZvlS/n
eMLHSEPoKyFXtTBSPqXje28ghEavvEcGU+mHsd+l1TWgucPHqfwVzZ3GTY6TtUxeD8pDZC3s0F/y
Urpps2WIs2muv9P9fLl4DKEgqD0WvKRxrfKjh5EQMRPrv1G7BI+hrler3TBd7lHNZ83cWH2fNJpn
uIYWO4U7qdU9pfyo05+yPhv2kVismbJS/K3EwpZty9BTUDRi+4onsnIQBhQ97guXrF5NqYecJ34t
9Y6q/DB1C+IayJU3050Cd6Z3GbxqjHlicmj8b6YPjqhIDlwlYDa62noLU1PMmUmwh386ufyG0Ts5
6DzAnvgUVuvi9NrRqJM+JoDzaoW8mE8BrtTNoRQoLWEIv0VYuFGMe3W5iKP9UF4INihe7wECUoE+
MEdDgSlIU+727MoL+VzgcYuWtsr/roycr8o7IKYVL2ZokcoNcAdoljTbW8Vea7ea6plLDfTCx1zK
2mpYb2kXExs9yXmfCjRQToR7BO5s3i0cPtXAfTVb2d8l+jlcSFTwIzKNdcmmtj3nyVK2lsHw6IZN
LB21BUM703/U+IppF1+GVF9vdJVmBywbKCaigzo5K+ILqBuELStgDqMNeyDKVxhUzA5MN2xs//E0
68sezyHGxTas040ZnSQXBa8en1pr2083FijCnpRiSzpIJYNEbIwBZx8ypy6Z4WofOhR/Nx1Wkb6S
/VUF38446LkwGhheHt1e20vMe6Q8ZZRBYL1NRe0ILJocznWwRHmlkHiD1wPG0tOiHJ6vdF/5JxvG
BCU/4jUA32Zh2Y7Un7rimr88AD35onXO+Fr1g5v4y6Zfm63btbvhy6oRIx/LeGdKi+Al9mikmkDf
6VTHeKCaokIZ9Gtn7qp/JVhunpA6Q/r2tyaBm2eruD34tIwG/VDNzoRnx2Tg4VdmeNhjDFghVuzr
ViJ9vXMzDG/JZnv9I2hC691GW2HwTVyFyMFxB+tLoWqegViJMA9oCL1F1IYTr3k57qfZtZzoveD/
sKyvIPis2YW/mogsKbbkjmCDNLgFcOrrnNfevUk9o3VArIGjo0DQ09gURXsVqaDvRGSDh69F4y9k
B9YKYgTjjLgVMYw/uSjPGgGHKPCB31I3Kh3lauru6wwDo1jpQFVj9U9OtjSFF0q6V2iAPq0RFeyz
aY8v7dMkZD1fGgppzquyP5P/Bc2Gccp5CfrdYOwMmsj0N5462t+JBUAQn8vH+Jig/hiuLPz+FIwH
TC/PyGD/F5IPq+AUcERGXgJtN79jtG8DxBUqBQbyZhLVF77ErvwcJKLBQadjlu5tbUmRQK8kNvaF
DQ38gObRZ28R76f0FvsfjQ114HMiR7J/ry78KUUsyyq187rYvnCwq3B4b7bkuQBS+Wt/3a0A10Bu
C0/Esb0lEB9xUCbDk/iog72HyrnD3G4HVLLJ0hs7mXe0k1m6NW//I+mslhvHgjD8RKoSw21sgZnt
JDcqhwQWWbLw6fc7s7XZmQkZBOd0909kQlGSOgGc5b5Zk1KfPyC87rkdzdFV1aUW+YmTzWPo9U1I
2VmAM8KfMKHwPKCVZZ9E9tD+RZlf00XAaLzF4VmRVgaG28am1E9U2gZqt2nOOtOOonyiE7RST2aL
vDBNTEA7Hp8GCpKy/Cq8nBEhLbMcYeoUoMBknSljUqf8FlMpedaTFmNTq0UpELN6TmCp2bPpCZpO
16XBuhRDfCTVRMJkXx3X0gRQ+Zl6lbnTS191wdbDkk6bVS3Hmo2hI6kQgx30hVuMK1n/cMIv9S4D
HxrNIU3vcb5mvyFYSXsdWFFeGiSQx8LOw7diUTtfisEUWdorIF+kUEknanGcd47eM9oZGFo5Bw5G
7qwRlEbOulHeqeb68Bq3q5DJB1DDP4vltLlhV0AV6Vi/KXPXuDyE0zkvb4lxwBavpuD5LlLPuHHX
mDJJJCJFjQ28vlHtN52AbIVlPzMxpTlpqcdyRnUOmAqwOgE+KIwMFVqPVRwuHHCj/kXbjO1b8ITt
QhQsMQHl76Njqb5o48mxL4rtk2EtaKe5nyvLunlHYoAxBvUZY+yCMG+giWCMlxTrX00HdXX5LFdV
clQLXzRw6CfmlABUIJwili20Com27J4bKbqHzZf0es/RMuXTp5Pio1vNWpyhk88ym0+7KkIF6MN+
ZBZBefSkGKW+it5+USjACdLYg7vAtNZPsmGqZaUHKVZ7yRJgLyV/lN5aAX9eGyIYi+DgOelATea/
kLxKM7DGrAoyPcjKRfS8YBWB63Vf3Mdu8UADkArKUdO7kWazXJ1VBROKbwtwVLvbEwKSBzLad6f9
09TLgxmLir9RFzLovuRjRV39xRBM0X0WQXZWotBR6eGWlJdutGLh6l4YAAWSGDwspNRriZwa5ugq
4IkVVHHPb/4xSBuskWj8Y/a4csLFaYEEHbxCRbsobSJFPETX+ejoX9naMFzCL+DpCx+O4RK3y85Z
KC+XB5Uz3D1odoJQpVDxuC5Kcy8PbCqUCVhEbFlY8v5Q1ytDuWjWwUKNUB5TwA8zBMFPzqX0TYZT
n14jzVMrj9TmaMEGkpFdRv8ArciMfzgM7D+y5g3AqRYikFf0lSVz+UJfMhsvVBE0N3m5Jgy3hSbM
MdKnd0KkKy2QLber/YWKNvmxfzy2DiK8B5K6+OkZQlJhsGCI4viIerbpXDs7ku3HDZBTUr8Cgykt
o6nAkNnL3P6qzgYJGaKH5ib7RUPFrauMe3o3m5lfFrkVAxJst+YkWSqM55MNAKEVJMX3K19rxiUl
SqPe98rG0ta2ignXHgBLG1fVK4ibA7gn6KfZ+5JLe1Yua31Bc6tMJyAgtiCq5MG5KJ1veLsY2G1Z
UqpS5KwQWw7Dld00tTm8IinvPX2KrobhUm6tsGBWdsBaCDucyQMFa9WV+bxAwlRSGoKR+kcAgHeG
H4axqCUO7rrAXT1fMmOAAaHuO+vTUS9AQVG1pkhkUUn7P0YAfeZS6Y/KRtrZMebsVsBMIcePv8OR
ssWSrSKqsdeWRnSvR8Jk5wlE4Jr5FF7zGBQd8hqjKHhXBi0RgNeIE9mcIZ8Eq+nlI696q4xvGrHH
82q175LC4sLmWx86atL3DMm9dh6fkPpk0Q8y2AK7jNf5W0CosQQHtl4pyUpHcBgpS0Ndp9ByntNG
Yd/I5cuEi2a4Inrzd/qWW3GmGqZsA8Mr9Y9dT3A5oUlI2rFToM6094ranVmA0SwTFdfCkscq9iVq
i5FB8V4bvWSLO2YjL0LClsNL5ly6cOewkWOo/RkpgcOwalTPGlE5UwBFk7NjUtiwLW1V2qr76Jpk
QeCZEllzJwXQyn4Vc1Eq59ikRDvh9TdpNxk5hPTTZO+jfTY+QIdtv9V8sK8i37DgOt+wr0pYljqM
iDI9V2gfxnafa6LIQ3WpDJ5Gnh97eov3ltnfX9JG1c+NEjARFckCwEGI0rAFwklAl1uEfnhZAbQK
74vkkryOzME0ZxEhhAg3r+fuUbrwj8CFnCaQcxWmwh1HjbBG7Hue4nvPxiV8IHTlY7IuabVxzIth
XeTXUbIvI8/0gnESwxlK1b8B0Yj2l4itjq/J3Ansuy/7Ig0eHqW1Rcg1pkqbsidJGP1dpueHpkjJ
BAx9o3hCAVjL2uLlXHX1Xsd/hgikIHdwyL6G+rMWydmZnyO1zuoKMZu5wBdk2zinZERPqv5EeDI9
zWptyx/Px19c4dYy5LtCbPQTd4j6WgyP/CobJMM4mBxlIMiM4mEBZVLhyjzsE3+vB4zIyKwOSop7
oLN8j7Ak1r/N7vJsGGbVMVGnpL5GsWi+EL07AL0ybRz3jX3Nw/fM/u0qGQo4aCFVr2qctBi6Exel
9sILWNu8aGGU2vAdvaCKHj/4zXkH0/aRJ/MHJH3N+FNhJI2wzPI0iEIcFoLn85TUt77MZipOfZWF
d5LxU5LEJ+Fd8EjZtXgjpNBRZIIsx6uRa7CFlCS9fN0aV7COq9ECH/s1km0J8eIB0NKSX9DSKBjU
Io2nTL7x2iUGHkbkbz9QJ74MTGpJ7AU6YyTHpMy4yQ79Wm56lmPRfVq7hx4r0OW1bYjqIXFWbW2j
LevCOeBnD3+Kuk+2PurBq4YndPAyYMq2aFsIFiFTTxwUGhy8HnolPE5ozeRzUqYfUuFZ1aUrD6TP
Rj0kESw0RzhuRJYrNpdDDFzM/tYQXmMQjzaYKKox7asyiWEoNyyy3IgmhKlj7BZPA5uxyC+c/DBM
BWZvni7tLSifwlZCg2gEUG9FbImpenoZkACikNg/y7VEi88LfJIsN/WxO8XAxJDGHkPgQAcZIYG1
IWh++5zHKBF7Rqxp387V+LFO+/L2JCkmh5fyUpYdhIopozHU21NrWjMLR5JQcCtqkuoLCQV9JJ2w
ljJxJH4x5DSdFuIEgp3QyD41Ogkp4w6zpel74LsVxk8RCt8ofXzXVnF9SMo+mlAVhdlXDc2/0CXq
mPrYW8MlabVFkUV7NLuDlJ1kfTrJQ7dRJjrPV7dwkq9UYlGU2vheGoh6MnhEk1r5hvk6RdqynZ5/
k8VtPz3jDwXvwLdcjfflMS6Ni2YwT2aBerTHrCi2ZewIFjDX+TSwp9IVUdxlk+ONCUzvhNF1ay8a
kxC02gFmqJH+PY9arW/Tkqa8PxStsxpSZW0+kf/LBcnzGEeM0Xs6RZvoaa1NfBxGaThOuLm3Tulb
LPlG2nkxr7QsdJgfsquH3amV5H12fhTyyVDCm652yyHuDs9G+TSi/JvjWQ7TBjx00NZxGN+Lqtg7
Y3EcOmVb9em2wiHHhEVYoIF1Hu1myjNK53Bm1Ti5lNVCs5xrP2SbWusXLzukKXucUy27piNSbziR
odyABaDBTZKt3vXoWdttZ1cbqy7n4xOTRxzhynBZvjBda5n5p9FJH9HoI/uUM4tbu/N18wX9l5TJ
Nta+al10ZdAgyr5cNEBXmpx5GBGy4ryejwUr3Wek59+mWq7trjwa2iZ+hLtSMf40G/c3RSLFIaoD
g4IgrHhpoxlYJNPqDtiFhlJSVrfpYB2TXD8UT+VUZrVXxgHFvveyVT9t5MCJsXocetce9N9pxHhx
yBZVic7F7k8YZtxMM/3TvqTe9ArGOY8iP02jdiQv/agozM/bxy5vCtdM4XmlhjcV9d3p610oMbt5
lP4DwC2idsUjsRdmaaDZCokQ6mOFAxGN+bB1gGUNXaDLbaCMRPRNxHkVQGJSsSgS2+8eqSss0+r+
AW+A8iBt3UTuaaMh8+hjIH62yiKmAno+XCdZu1SZvq6gvlm4BhYDlALFoZSKPAzMvAlOidYYPoOh
VE32tvHYqDJD0wctYtXs87ZdPIpokbW37BGv09HkorcA1Qx1nlJLhna0KPJskSQHI+oY2ZakiU/T
uxoljJLQn881nCRwtSczlnzico54RLdc8vvwUYGJBrsp1VxYP1q8cnK8mgT5SPCpaACAzRh35NCx
5nzFBp7rZswPQVQxM2HzqDyHkzFThxmx4PzDgtJULjhanTRjgEegK6wo00E655MMy/vFzZtjJQB1
2eMej7CpvsTvL1zhhP7Gwe49Cep9R8Ih+V5ne9lcm6v8l+7h/OCrE+KQL6glgOqQ5h2v/zXWxtpa
MUIByDsZwXPZ7YefPPgn9yCShh9lkBW9jVsKfUrTqW4tChTe4OAkr3n4CVFuBntnyWBn1rj9jHV/
Bg64E5+Lz8TnOGbMeBebftbNWTFnrzlGGXPE3jO4LG8AqzMmEp65tfncCfqZFDgB5lJ8vZ5jcs1v
1WsLJlO1HmfM1OYso4H2Lr7+NczRVM8hQZOMBCTOg4toJ8MDolTvxTndG9+CSf8Ohw1R+fiHihxu
evgJHAA3DpgYpi/bg4HHRvZW/r2+K+GzIYjNcKrpiSFXg03zgSZPeRfCPG63N2hMdNqQ5fiGiWsp
4k0qP4g6MITSH2aZ6JxM2Pl0DP01OpZ3CFCQjHHqWvNqDBJajG9rJ+0IbcDFGi5PsWb+zyPAh/5L
js2WK7k/PiGZQe7tfoCjZXhH9bm/D2dGP83nuC0PMqEhzq080AR3+27BT9qCmiTEAPDSix9SAGmO
zt0OUgQnlQyh7gR14qv6wUkR4fz/GZXfE7z9KxlUxFz+hX7oC5LTHaKj5eVBuwXEh/BmCE4leIR9
fx70y2vPO2U8wpPBE6E4PBve45gfmQdtHS9cJsGwNrxu7YXQmbp1e+1dc8mw3dXmlaehPZ5ucIrT
OfrgAJHRBt2LT+2wajcyapH/JWCQ5yDSQRsUCiXIts4qfreIsKEoBZugehF6ZPnycI1Ve4EPx4fx
1RrzesdCdKqQImnIgEUUE3wcoeq9kU9A6Iq21t1xW/Dc9oL5Zn5hlALptzzkBD4exgvcUqi0dB76
r/jhel/8JGTliaoDigvpCRwZEW4I5RQHXyJLib3gO4PI9bpD3qBNRNwFsypcotyESI6s84/+GUYk
3ROXz45riDE2hlss8t/obdV4lpjiiure+cw6rexP5hPw37Vd+Kl8K++4vwnCP0jxQdlRX0AxHxRh
SAJnFF9u7keDM3NsV+1Kxri/F1x9vp71M+Ufbx9LDDj8w0d4l5s7v2le7AH6vPLDX6x0A5kb/+jz
1fe/78BB5YGr7wkKH4AcGSuMPz71asadUX1rp8IRvHhguMeftFIv2pruZ58RYlT/mFdWCkElMgXn
LBPXRrulagyFgIJIVqRwXHjDP/EcYkAOanlVSY/5e96hoNF3oLXjZyDRogpGZAGMQ6Avihp+GNob
x1I8jo6KT+R+IsCW7zzh62c6QzSVvug3BKscbcKJy4QJL1T2b1AstOLG+rXv0Cs9Vrorsneg9hFn
JzJKuh2KJr734jPuq435G5GmpF8hiQMLsYi2xIpMiwqyH3EjZEEMC4Q7x/YIzbSG118JTV71w0sC
HPzh9LeqD1uIv0WeGx/Zhz7M2wMLNU+2b4687BcgOPd3/A5QvHFusMlxW/4XjKL+DidWYsSIV3nD
ysvszYDhPCAnFCx2AwiXwh1yQMudPS3qHzL3PsR//WceNFvrvdhDIrP/eF6RKpUfOXIijfFe7Xk0
FQVXu8Xig7N0T6BLfcCCR/XIzZZho8I0INEzX07xQ2/jpfJKaWFWcY8DYolRVqpu0oRtHBtOECHD
Zgr9NI66DsTh5G6iP9CY5sDGimc8pDnUakyv/TyiYbcwHq6o+vkVSc1XFZ25MYwLhxmUI5QddrOI
65DsTWGLw5zWinYN3jovtXa70jpMrbw0JoVwanv5ilSv0iJeCWqFuQUmbPSrKvzU//l9lVs1jfcT
c+JSQX9HQMMQMVAdKBV6dTYRhtssJeeYZsPMMt3C9jMLPTDWo8PImh2GwLGvlao3waS33kuPAI1a
3yIg1rA/Cvm5bqx+oecW6uV6Ub/AbjhxYsodVUeI+RrAazv6Sa9c+lxbxEp7HSTn1uAPWGmCpleu
K/IzLGmYpS/tQo39rk3d7ZkM1yzUcXwzd68IrNm6ZVO3x0jskqg9bUbTrFErxnLhRflXjAd4jFtk
BvEyDTAixLw4R+KGF8nLwWoM7zs0rMK6LCvFWmPUQa+zEcH1eECoCM8SA0Cni5HE7x1nw7A2NsYD
M08se1OmttFGeQWvBFQMXNzWgrI959if2Wa8ig1Uyph4Ttqw7h+Pg2XGMgZSbHXxIbffn+3jqie9
z8ACx5F4aC9N1nybZjxvTSmwOOG44q5fy6a1wO04Th3D5vh5sU3rZJn9qdEtJM6bPNP8eugW2etx
s0do0SRaQIccX1eFq15VDgm9vsp6b5ksJBFKDyrBFmMZu8FAumZ1bDdJ5QRDr3phoa4cp79FGrFi
ebTNcnoeEi5eTy8kRteevOcrxFg8iE15i9EvLoPqKi5Uthn5oGQYFBZZfmtG1GVIa9QnJEtgd2LQ
1Bl7MkIQ/EbQoOCzjNelYgulCIM0MCXzF2MB4Eamj+wl+IHy4/2nIEuxGrzBqWQOR+YUXQLfhfwt
wCHMBwBpAajQA3o2VkId+pYA6YSkgbrNcIMZSB0lzDd1IWJjSoKMobZF+DB+djzn9AAKZ2wjyspO
nvNvXhHXAc9CMSkK7cqDWY/aAjEOk6kBAjoLAeZXL8bK8wGGt+FnJPwMS6cIeHYoU+g14OeC1SHZ
wNyTBjstA2by4IQNM1y0bQbhtbN6pe+RxKOzY1wz1bNQm+cUdagtK5+hPn+G0gI1CGbkYevyXdyP
oXvCv0cjYDB/fJPRGyhzhSoxmkswFirMM1zNmumQ48nEZSjmQAmD9jxjvoqI70kJ/lPwooBWQWxq
hAkoB8RT9iwL8iz70j9QcDCGolO22R2u09bYwHThVLQYRLwVmGp8O+ymp+kgXaK1clAO1ianiDrh
Q3vRNs2HxmZDKpP41fx93Gkb7dAtx29p06K72stILKHYHF3+QcbEdfjLruqO2RN0vj/ps2ZYzHgE
xGnboO86MTxN79G542kx7P5T4VJjaIkBBa9GPO34rlIGXvXv8Z1fytdr+xTf1d24U09xBXXwRXFh
3Vq8ZHJyC8tNDAPurTihjDIQDo6b1558XrKv+iuiTuObEoO/6zWagMdVeW9H0t3kA5K9TgG9E64g
Qk1yTr40Rl1oo3+bW3kDc7sJfRz4OuKXs/QjYMAvpHPP4LmyfigLAMn32SbbRLtol23Si7a3zsNe
+Um+0MXxAcc2+mImH924D6Mv9ROvtGeOBTnP+4biJfljohiLwuL1Hn4aFCPWzDhhRtLzgv4FlfFK
WzemfjroohK+s+/Tt0DAEvUAact3aKmkdsQixY0UuukbvUOIWDXDb14U6dB5r4LZX50JQlqiya3p
7XDvEr8PHCijSMQQNJ+L6Jt/2hWqb/ihKPapS5iuoWYRfiRHivj8aP81W9KrxYYJtw4GLKgdesae
CmiG0KM/hleUQSf25AyLNFDpZE5fCUYd067xrDUB2gKr1O9F4sIkAoLmQQDLBOYDonQGzoHQACtW
vZKxTOlOzwi6TVsB/Z7QnvxvEKpPjgciSspDQp/4aJmvzugVlHco+f8MmeJTaAja31ujNcusM4K4
KHepGd6sBFhdl/D1Nc5aj6LnWa6Hpl4OVT7/TVtPwQovUhls0eWTqGHo/Tuuo4HO7KBumOhbTPuh
czlG77WvEjJg4Q+Z9CFSHMasOSQPmC+4LMF4rDF1k63uUFTIEuAdxrlz1sfP5+M2pKyBbU4NmyKa
dG5RDeGUSb0aGu+WRpOQ29tBBkpVbab/rm3IcM70oDTiVWPbSJOK6u+RZp+ThWPkY8KVVZCe+2Ws
dzfLeW5C3YEbF18ddfeAmzpU9c4c7a+iWUlP2UFwam9TG7dsM15KOpbMBjRDK1oqw4pSq20uKRBT
kVIiYjjWIe58psVOZXbX4lQ5OIsmXSYZoREv5VDn4b6TPqQ+vjzunI5RZOkN73RuDI43xQIFrnWS
TtWaAEtfa1xO45py3w8PSFPE+UPdds7fKLm8r2xHoTx7+vXpiXUG2jICizMPfoyLFvGCpfB+3DBb
Z3G5tq7xjWfQaM8UT0hE8PX8YVkr/deNpRjvJMbab8oN1iwiaKRd+WUKuq8CX91Z+gVS0n4Y7vjh
uFgPF7PIBfo0XBEzB7y1Cj0mGZhfLni04BVUX11guXWQ+/rCXuj04qAc1Ic+DOt54k5BOTNuDrZj
LCvDPDrGPyyD7jA31rRDDjeb4vHoHjfXNV4UYvkRrR8+2e44A6Z4QxzBz0dbdl76bRHj9PYlQvoQ
JqFU2jknhudv0MBPYRLEC/Py+u7pw3EnwnLf5e3wL2PXfSNANgs2CuxFWViwt/PMDQ17dH3+4b39
Vr0zsPHp5DncMMvd9vqJsig5Tl4FvZNui9YUU4lv1Mjv0i4+S9/AP7xO4gTfvhxeJqJ+ceYYVtgz
kiCvrD9Pbn7DA4UNl5/iBObQ1/0SAhdKnCtSC9gGLoqlN4nGR52hc6I5nnieyZsAZq6h31xtH7M1
BUhqmHv5UeZX7KUy1zyN/yFf4ckI4EAIZBTAD3KZer9PXnHWPF4iDwV0GEweUjsOx9X5Nn2hggqX
wpmJabjgl6yeB9YmlGz6HWuYj9Y3Zw+395/0Jlj3cFqGszmLAihLcLYVJm24S9FwVF6+ZG5wM1b4
f5iilMAyAh3dUd0/ZgZXTb+HFuI/qTvevvHDnVHWz+gdZ7EHFcR9zqhRLU5m6Pdu5+n+sINYtSUr
5zteUPHA28I+jP+hds3apaCFztiIDHQeXrw2L9rZWU8/Iy9y2ZL1hasqv3FFfcie8M4IBkXEG07p
bKI+RyggXAsfKu6sc3V+rxYsjTJTFnpEcaKNxg3HWb0mHdYnSo9HgF11Esml7gu68jzckPhyAjlx
H1dhaaAuxfVaLcTpgsyMcpBJC3kyIEv4xRvvoW/+4fRx5Ox0a4Z5KYs6Ol3W4teS9eylvtlLxIHJ
EZ1Ic4WxAAzELaoukeANENndeB8d2VXU2eM+MMWCWrnsIj+/8yhs0apYOEi4gv+Nrp/PGRpEYthg
fSPdUjx2InYDti3ihe/6NdtXzdz2KdHIc8Swy+3d5z09b4gElQOwIhjbsitjS6Ai1vrGtM+n2OKg
9VeA0PIuwxtxOT0eTY24pcj7fBCOTkptPkc/wkCCQzbU82hrb7BoBPhj2yHi9Y/Rev3u7Jxk3boY
ziaMbdxB6P8Jtrgy6sMc9tP0Zd3rR5FtB0tcdubWvEby62Ii8AzawHQnYyadrXPolm5IC/GGqLOY
le4LsxvsgKhFz2HsWfMelsXc+Whvyalu58MmmTe48u/zeXUhauwCSkRBgC7dd86JF8FNv2EXWqcr
PIaZBLL8QXpEOCOcGrjvMjENlK/VHiaWa8501QevQh/VvbEUnFG3DN7jjr0h2jSqCuckICFXXsKm
IQiPRQ4zNJwsiI/luGl1MD28ZyUKGinESWFZfIfdXFqlCzEQYbPmusKu4ZqdswU1i/w3coKkU3go
1qbPXJ6D+51fVb9xpx1ajQZneeiZrsWqF12dE1oRzggvAy8Qsdop35NgLrgw4LjaUdo0LsvlH/s+
J6V3aevHrVgRWKuMd1Q6xZ51g6pHdR/H6qx4mT7rGLJ4wkmNeR08F9zT5AXzATJAqY/4IjdVe2X6
xM81d9l9cVEgDezWlO+mx6Syvar9HORgDRK4BnGGh4qieW3XgE8ztqN6wdiT64aVH5UpglOLWeR3
thh946SHXHsDB1ojCILRGeG83KdCQQnDpXfRtOEex4SEOtnjy4iHQz8+czXaKCJZCBmhIgNd4q3D
W+OtnO3GWMJW8BVbodqsv6sBV7HaXJNEVVtR/2Zk+mWqynPyGEA04KCaGLEOyaJ13GQc5w7GZKUD
+qvEq1KTyNaYmN/aIAgkivWPkxSz+pf9Z5HpR7nKF6P6kROB8xrD1b8Cg0puMJObpsurzCbhS7o5
ueCTjW+Sre3kPvx9SvJ7VsjHXou3OXpww8QvDoZHk9HyNe3+oTmHVyVtmkd/6kMNCdKkJmdVU9dj
Ku8rufX6apjhhUbpPIpJV6K+S9ZnIjvvlYrCJcO4I3u2qxEG8D/Mp7QwJzfwadAmbF37qyJhbRtR
ZDqadE4b56sC+5Pqb1WZPuF4J5ju5ky8S3eEh/OSYUxoxVKaCE8xBl9W9dUQwmGMFFePm005JbuK
ZYmiSB3bN1OKtz3W4Ab0mJA00OK5n2qMNorna2WM+VGX7E3jFNtJpnNNWjpyfpazP8c671ztRDQ4
Tpb8iZskEeJCus/NS9zQDO7xssGY+kAn66y0rwdVBjNYNC4wWvDQdFZPv/LKT/3X+npWazrXCRMh
wmgDnKDBohDhDYHxhYCVKoTIK+ZcVAv0yb7xzraOCJOdQ6VaYRyuu9WeQFpsMtjvqzMtEwyJOY/F
VHpknk6U0dryhrk5w8eUkV3O5zLcEBYRN2SHjvGgTIIXVU60YqroZXuxoRprsrw9eMdBRwlluY77
+hKF1MPvAgeHGQqrL8elVPsAbELsjsPoJly8AqWco7EufeOGH6efLEUJphEqjIOVw0HIPAMPTVp2
DhpL4UL7GgJsTeeowDF6vBTzB0cHCbhHrhOtAxohFjtEWnuGDTk32JwQ3oV5ZbtgSPjaDSduRR3F
vXgzULP23Q96vWXlYUbqE+wEAxPtXu7T5Gs08tFb4ud+8VV/4be/Um7k2Ih3J7n5DIaQ+/Afv+he
gujTXERxkPip9/jFfCI54L7klpvELT/FCWF8iXEo5ywofS1Aj/Ub/mDGlbgap4/uFRulnXi9iKEt
Ms+IeuD0ceQ5WfDPG5yquUpaP/NKKKfMdpFjY5s9zGTODIgEK9Wx4n10Z6Ob1TvrRjntW18cIBx2
UMi3frdH1/9YYYLPu3XRMwY9Fw30iDl2MdobzyOOBg/1cOYFpVjrN1xy2KeGzJddyOH8seWwKfMS
e6Q3VDlgIfaf4onCy1yOd3ZXUQOzNje0VztKPPbu+EPLkeqBiNj4JNXC642Vk1oOC2b3S1sXH+Md
VILiAyOYbiY/iUKmDZEhURJzA4g13nHDGP4F+KKYIEPoy6jmjXhtnZd54aL8JFqwRakARYVKoD1G
Yu/Pg5GkL4j5b/CyzdQvfwdAlscFTUAAwmFVrjnHLQIDbwzf6NX9lnO6ApFn7ImT+Ze9YCSUXGDx
PpZa8PRzFf/ZIVCaU/1c0ugh1EIP1lzA1S1MOCmytXd8onG6Ywdgf1J8UYz1CNLf0nX5Jx9K4RVE
rgOqRwrUt0qZ07cj02QMYV+eLiMF7HtwwYAOyiwmc9XPccbMgMLfA7/vfaAJcis8ZW/DFIBbQXFI
YnE5Vze2iyqbkQLHNnSxPSU6F8LWy0sABWBquGhuyTb9IIzWJdqU03vLv6a9sXfmyh4nebtFsTl/
ogdntPpLEK3LRNlaGIuQ7JA3bUGtwtwK/M8Do/x4BnK5pMQ4hrM2GH1rHvczXjLYCRbdaBHOjKt5
b8JSVfXJIkSHGrmorEQSzhy9Eykm7kTz5loQhFqvpCzCLqiaS3NtT+X7YnYGZdKfTpzc9xqJ1nz4
wDcT66Bv+Qiew2bC62EgOrPm00eC7sNPMCrBwGX/DCixjDn73aqhT2St+mYGZAAgb0yocKZreAgU
XueUkEEIowH3FOJLPtS7aFm4pOH8YZzkD2duwOHMbVAR9gCkOQqDAUXoGyePktf00XiYPv4Lfwxn
fCR51wYe8NkQrPItQZrZ+nkEGLYmj7BS0MUd6MUQMGzEzYcFTDH88pJiKsO6ITgEJCqiHQIhqvbV
mSWbu+qu9N5jpIrhniPuxFPm1LhsV6zaWEiqL+pPXgUNlzV/2T4OTtka1/EaJnHKmVf9es5kCUeJ
DWHH73zHFEo3Mvc4Ef6wN48Umxr0jbfky5nbbuZTle6d8yOckXngWj/4RoRUq93gaz31aXsTPxOT
iXhMsGYP4guwmvIR+2TV8IDVS1wFlLF7cRW7XB3Qd+nbCF2jNHPLI13KMePent66UxbNYWnby0cw
ut2iTWa2r5E6+1Zoc3p/iMumvhTB47DqV7iKjO70ctFouBRQiXbGRwvie36l1Er3LdVTgy0pIyBf
FcJnZrF/gGfFmiWI1pvtavKgUcH2d+jIcJxB+JZJy/axtHBtuNdMu7Cwq72M12AtKOjjclcQkcPC
5fiW9Z0+dx02v1AOcCZW8ZAl7uK5Q5VE/WiDFgNAGHhhLPsE3yECcJ7YEx208MKsyHhPOxpdCV3u
rLVWIDhvGbR9gmDB0R6ULY6LgeQvvHLyT+w+YJ1mTY9B4FmaogveiAyQGS7rP5Pul+Z6JI55y+dT
s5X1vfqR4u32lUcB+Uo/eMdpi/SmGZ/Ytwll/Rx92CucqR/oXbEd4gpPrmJKfcsYGGFQRbAsTDGc
MVBOx9oxE1jkR+jMIMr44JyytcXD7EmzaB4o5bG2Vw/Q0DhKdr5SpM+h+MDpLLlbIWaLZNRcUcpj
lYHBT6h86IcpuVTOPaVHFB0v7UAzLRBsXi24QsLSxzbnJKACZZkXRhesF8QMaLLXkrAMFf40KH9t
BUS1t50b8ZXYd+BPjCkZPB54St54qGzfQaBn8X9Ji0/e2j/qpkkqT+fsbDCiadG+jmG5h76PabtZ
E/QetPRDFOIpnOygQzuS3AgJ4EaBzRS6sP0N5Yr2FfcJ+bHsnW0uLxqdVvb1hehW0/5epJc9ggmd
IorlmkThHUz9zAb53iQDFrxi1pmjdku90JgrrGfsD5DxHA/xVPVcsmkQmgP0MEzrqVwk5g1zPGsv
Oed0/CkIPZcfW1SvZFs9h0NP7aZ6xtNXu8ULMUlxbNHvNqtQWemp/4ChyEgKMQpQCETFGpxyhaCk
ZhGzXcgpbMy48meGizxbg9gDO92ZOXAFiHpAKIP789O10TEMszr1hJtU71oBv9dPPmAMQoxe2+Rk
DGukcPyzHcPsCxmw7XbIDqoAJxOUj9gOVIED1PbDcsVH9cNglxtck+D6I34WojtgZ5ky/gGQ8s/U
/hdtka56+ORQunaEf5AVJGHciZEYpZxWLEopUOh62VrKGds2KFf6PW7xHxPEBgxuL84R6jQsSEza
EoJEmG2VHp4805cywRYKrHAuTXOMseCvM9IBZYK0ih0RyoDux75KpBz+MHDmToa1AJCMA5OChyZu
cu0RRLn+kFjc77oz64/iFz/sawUwjGGDoc90N7wCi38Op3Hb7YCgCRCgBMPVfqn/IsLQf2HMg2eZ
v0KWj5iqYVF8w5s7pVH/Zyw1daK44vl5RczEG0gtzMApr4cQ00QZH8pmC9pN7XQyryw1oGb6L2eB
ByAdgVk5HSmQIlMT+Z8xOP9GD8xMhEkF7Qkzm3GTBKIMfu36X2BYXKJQnjf4E/1iRJGe/rFN/mPp
zpZS2ZIwAD8REYwCtxQU86yI3hiCMs8yP31/a5+O6Pa4FaEoqtbK/KdkWaUXwS+PL509oNDQH6sM
AZKtVAlkEMpNdaQbLcsIRDeecGKQPNZa/kgsYJRYx7yOyYbRTgB5QzCLaCmpvphvNAIUL/vfwp9q
IUQL3wSAYj9D8CcxhP4dQCXT8Vr2JWyqqApp3JuQkHR9Pf+sxspeDoHV1LW0rBFa9AJMeni9tuhs
gEcDwjdQkXij7qJQp4sihRj5SKtIhGn68zldtbhlh6v6pp4G8ChOECzrEdWluK9odI1fPtNUJGbD
GvcU3xRkTVEHRd7N83Q+O8e5M1sVrVV6E6Z6JD8NSvHOLW1FjGL/q52hLou4ud9S3Ud1PlJ2ySPb
ngb7mr1PaWZqZu36kSnN0h0YlHTCCkdZp/jqY4y4TcF6qrvqS1v1E46GbL2rcMqU8l1IcckpbdO6
xkk7GktOB3Cz+ACy5mKgK+VXfrigXiwtevlw5iTzQwQvs3yXBGzeuVLWgbOKJZH1fh4KalRh784z
V6juIG5QwRDyeI0JFZQzUHr7Y/il1QuwSEgcqWR3re2IPwwq2SEDUzTkS9xIj8BKvfjeI59RDh6L
F5rsepMiFPJWie1MAM/wUARzPSAhw5NtWJRriM0PRxOUa4c6oOVfNfVU8Hu0E/CjyvXhpKvFS2mU
GyZqt4aVeU63UXfyc8Nd69YIhzHm5ymNcJrOkwGRBNfeJLlrVUW2o4cLh1zshqvycxyuz3QDxtn1
hpzS7qNxfHiJa5y6lBBJbVzZM/60vDVYrlOvx3/Z8rKpEyJvVSxB1KUevHQeo1S5GIu+DHMK3K33
1jHAQ2BAHYxMREMNGthK8gpCL1KYADOJqqmAMJ/OkcB4lydCpGXIb/cZ70f770mKAExb/a9tl9Yb
dDq7mHZA5y9tTJOn34gIkdH3qf//+zzMlJ+OM9AGECF1S+zEY6WjZc1KJVZLPye87eOJfbi/fjVu
A66EtjEX9s5awp3ksQgHKx3L/mg5cPf9jSSGfS8Hp1d/Gs0bTHK4OLn+JTR8ofRVNzwiugtajARx
m8jSPr1vq9Bw9+Vdc4ym16dHG7z++7zEfUiIWdp+at8Q1f+img9Y/4lYt/DmdvFiahV2OLdfWa/t
3DXmWVzEZt0uY4r0gTjY6hzqcJfH9x5A9ZcEXP38LCc688b215MDEb5+sJiI6PyuPN01V/nSowuX
78yr+c5ZVqt6sHdYAOqtk1NGykMtN9BG3kpTE5d6SSVvZ8PYNkv179Et/osL52jTTESF+tU7kJlQ
8YK1RMd7ZKsb7t9IXr3VvTdrg/EWxPCXi2P3XYcZ6zuBIdjFuGcdOxlBBVZZY5Hw2V3a24pJ8m+7
WEsRMiQnlza2aPIrnKK87us5oqNI6PJ9oovUnL3ZycEfR9CHKrYrOdBFcIycKC9Pm3f81UbHisu2
PN0g0qOV2FbnDTmj99pqWPiYVxxuP/xN+MslIsKIZvmfxl7xgIZL6a8q+d3Ord3ozxt8suUVU1+U
AcyrvV9QO8B9arlyWGkwheGSPEaT8MHhQN88Qen4to2eta/6v9PDU9pbt68l4EeUiJbVQh32+D5v
F+oFvmngzbbUS0SbpTmB0cKQ+AT5Qy5KkavJAT01DaGmJQZT4zqcQymmKn7UspzidXSoJTUmUW6w
a17lJRUEa5ay3JACxAPmsijD6Rv4gBgFARqM11WT1JMfX63UYCp3M+HiWVZ176Lr67+krZVE51wr
vOKyI3Wu5/n3DKVzkyxCubyKhRHMG7/3Ju64t6+KSOznmrvyXp8APTKoqvxoH2IIzbGhnAuwMT/u
CM7RwE9oM+7gJnd89ayUeIZkC7YUjYJeUkBKjzqZfC4KORbZyt8g13K+Hx1SuVwLFP+dHknOh7RX
Nq/WDEhzJv4sWthsiaiYjgS8MkrJJdMA04A5wAk3l5VPEzzRWMR/b3AzNx7UytJdzjUhNpXcZJJ/
9zdI3d+JKgxDDyMrglJy40+LJtD8Yk7U3CATGTO90IEB1utePd14aZxa0hVIcKNdr/CMODhnYYdI
2H1Rd7g/7/rhgrGyLjvLwfEf4sNxroaZPHTSNmnU1Nov5CiViAStPJOdcTsOx0Vp+agc3+6gzu0v
sNPsnSqA0+QedaAroM70OUgsYgNmJyQu1fxAPRD5NBlhwS+rKOPbjNDWejEysn0yf7u+C/TdtqXO
GyVUXgwhPZNV+R7URFJMrSghB/8ebkS3J6qORdcSQ3SLMrbAlYwucg/7Rmnpy0eiA+wTohi5UPfl
06HqwmuJ+eztmjy5QX0zmjIox4m26FUMY8mlWUmOk3Gu8aHgdSKP0Ue++s6It4lTu+YZFHSqbww8
TTVSJoRiZOhd3jLVZ4dsqpWvhP+7X8D+dXhp7dqUkAUldMjvkMu3Pd/ph0FI9QA2hovYaCL36GBb
tSoXjEkKC+CpadjcD5NUJQlO1Vtahr2bc80AmFq27L/VazOci6DurT5Lqy7stHtsW/L1mxwfj3n9
mq4kdIXyPRpEqzskRC6aH0L97quyVCIJ6U0oYVmXBf+vjSJt3q613KH6Ao5YioWIYGeFlUxO7Ouu
LJHe5WAHhS0ry/G4h1dFa8hoLuPiKlDaMXJD7GMPu4/wwMph2tDSEhvxRujCv0CA5IvicEq5rnrR
ILdXsuJ0QwqU7RTkGJ4U8bMfFBq5v5rrFos8DjLsJ0ya2iU5S6YEipXX3xcHsKq/oAKvF8TjoY4G
wqfIvagEaSvVCikhiPRZO32k3bGkGmAboZchoZ++jJBzG6at0Fff3sQ7ZJHJJEj28nXYfSGSBk3R
b99uFa3Arnt7O0tP1lJpLTR/bs7Jo4Praq8r8vxh3YJk4p1Oij02V350tpV15eXX1D9huB7tC3SW
Qvs01G5V7n9A2/v7ji3incs4gN9//2jtazf59t8hBEj8WSPDCyD6Ille2bEk8oRVbP35V907PvIp
pHblEBOGlzOhB0Q+FJuQc6qGrTKCRfvogLaV29tflXz4U7xWfB1maowS5A4rxojq9hNmsfQo1/c6
+ut7BcNWiNq9GWfDX5u/WKzcX6oqea+nXXRQyUfVGOnkjfBNuElTr1Y0lE0+AntDIeD6ObWGBnlf
m/cZ0Yz2SbN9SEHn/rdsIOmNuBDSwsV/0hpW6P7NpCCKV3DA1TzN06ulpbOKxaXbPKcqME2rB5Pj
rx0iZXc9VPar5u40TO4GeTEh976MmjTD0LnJd5k/Vh4mYOdoQ2PZ2iFBU/L5ppfb9gu5zv1U3d8k
i5TdMmDiveEx+1bqUNnsa9tChWdlWxNAcOWxOgbLSogD05DveWvBdeXlvaE8eSRZSOvLc9gLSfYc
UeJYvfnwsDo5KXvhXW78OUnsTbJaPcQLFUqplyqYv/AteG/r7jk3so15gp+nI1Ftva7jM5le94Wy
dMjEeHcs5wshZ5x68nTglY8Wm3b+IV42UghJrA0ixaSplMSx1rQD6+GyCjl/yw1uq4o7+PZxR1lv
qgfFmS4t0yugWD6248X7spWkByy+qayKbRt2pj2vvvxgwbZftedgqRIQhW2EdmteLbikbdq7aJrs
FciIyvPq7UZas1pFIKPouIuwXR3/cbc7elXBRXLJMFlftq4nMWGWOTNMOXsq+/Elzn2eKgs3dj9b
Oj9KuPfxX0wJF1/G70jNoJUkG9TrVt9v01Plb3w+laa3ON8/L6JN6T3vS7Jb/J6GRTXTtKZU98qx
eWPeEKZStX1eyssGy+zXx0I/b1IcF6+McZ/GxGah2vLTXwktcSFRuk+2vy6pgeoB89P+6ilTQ4Fc
UIkZfRKwjFy0bmd7vJ0SwuEUWSHlvy8fX3amI+4qbGG7yUtPVekcKD0NlmPWGv61Vwou46AszgGF
qcNAH79/YZH+1wuoMx3Teu14lw1LjyVgIho6TJa71hIesuM9pyCYHPFPf22ej8azFmQpdFr/Is69
1d0kQcPijvU+Stn69FTzCbEYuJBURdmfeTs/uNt9XDRTRVuNMvUrXk1e6mmZaCQMYAtkafT1Kigr
fG4d0TuH2uISr5XX26qCHoNnv0bDd/IVF0BymOoUvw+V4htN2pt63fAboEap+ImsEcNd2pRkSJce
P+dieek8XSJbI1DVBlvN6NJLggarhW4ydmNV9rilbtpo0l5y6GrQH2bjpxHmJeVjYrR6L0aZDv+o
V7eRcD/oWAqQEy3NXN7wImaG4YgN/Jvg6RoPRiz9xhM7S2Hnn8ytk5EkeHIJV4Fc6ru4P0Fp2jLB
GOFHNtyK8xMthkrL3ksvnHj76kRSeqg2Q3k5f0uYqOyaO9csPYjOXo5p39iLQt2gH6lMg+lLPW+5
CKTTwe6s2Ne9hKqUck2tf37nJDAfo/Z7flciVTMTW4zwh7mgnVjyqkGjKtPTx97HG+q/VCDxXNTJ
dqDsCN6feo5F5fKdiX3HUqXdJuNBdC4HWtjJYokOvrcyun/F/0ihGnrD0MQXGso+KgMG9NJn0O4I
yBHtGRwroTx8SSCKQ2W67egc9bndgnD0FvlaaHerj8qmntIkTWH0hmzk6mbhJkqS3cuFzg0KwkZW
45YNE4RdTCTjWqxWun0pPUrHiXDPYIErsbyJy/AkqxaS7DwtvC2qAvM7Lx0+7B/RS6VtU4b3ZP2+
Z4u7MMb9/EFf0GnbWSI+YZyCtmpfUTDrnAngcqUx0OoERirnPK3Jx8Nse/2IMqRy5L2dUxzII2Vp
OdGasfuUU3UUKWpEiu3712DmkD6gEw7ZQHL9o+OU9xglWt4SgbU/EE1QTg8y9Zv3BxmOD9Pd9NLY
V1Y6/vBixZrjDg9LxE5Bo9ji4KqR8o9hGw94BFYOO2Oetc5N+mv8aKRFm5fBWjlV9j0OGsB8F1yR
7+rOATh0hG0hm75zR7YpaHw2pHfdAO74CAJWn/c81F6memwUPHRVFLRkO/+BM3+UPqdQuqvfZY4n
+9ciQIr4RoG1BlVgpBna0Dg+3fDqQxjb2Cnp7mcSbimCKM4xlFe/40hsFN7S1XCsi3oIJM9M5x2D
Eb/lKsOJRoH28zJ3Gp7EkAIoVHC7Os8pZG68BDgFzCYZ3vvYXPuHJ1128gLK6aRnQgQrufpysg44
0TUmzKyu0AiPyCglrtRKwPzgUg2fXjRK07blcWAQMFu29wOsCn+3/8740JffmAi9EE0eiIASZDTy
yyHSkxaTy7W0zHsnQZp3CdTmW07gmKvljzQuRH+Ec74b58pXsyJegVWp4a2/bfq4m67kVTT7SZQv
59Js9FKh22uAAYu1YtLrhe9eUz+j/cO8RMDYJbpOAx65uUTpz0M5f/5n+lzPCm1+VoJOkN+/ExlO
/GEspzRX+tms42uc7I/ujLKi5V1Dnree+cmVR3g3l5UXwcUh7P6aGTDt2+5N4fG7Hi7j7PvZjLf3
XV9R3Rfn1b117+3Ha6H5Ndl2mY7jh4Pq+z8IuSKOrfoobcvp5j6Wj1hdT2168UtTpcVeEi3jCxd9
W85Gec8XWFpUZrPse/b90cQW4qH5sN5mj+ZJyFIt/zEzP7CScOOnzYPNuU2oY4r1S23TxljbT9s/
s1mx/tVRbUcUyWSlk0V/1U83D2+JHqSVar5Qmt0mxY+vfXl2eDu83WoFw6bPpUIn87F4w/3+3LvP
nsWj+mf1HrhBUQEdE354Mgb5H+sEk5W3BrZ6F1ozS8rvpVdL1O6nSmCOiz+FAZ57kq/z9jh5gfUW
HTVxanviMOn/hRJge+0f3dylQvVPt/dXm78j1nNlWj2pTOVEnGjhpwPheZYYTXD5m69vquuh4qmq
/2l727leKqwlGluLQPIzEcte376/VBKvxXJhQJxYZ4pGzCdibPxH4hW3Wr3U/K5yFuFQP+Txrrly
iPFPDjzBoCAcd9H+czRBSRh+c+/SFVhN711r5bybPUW7XQgD+jpMvt5WdXG4dTEDAJc4uykn5uX1
KRYTszwMU5fSTh3nL725qpRpzsZtzuVGBJlsIEYZgvGqB4G04QbIWiqEZBTezuOcZf37VObG4jVq
n+G+nAxPfHUpvB5q0Hc0o8NDudD2DO1M97itbkTlx5bh4V6PIYWzHtJWaOcaT+fg8h3kgPt5G7ht
JjhQfQbVtUylU9WgK8uEUWJkXdv49MHNqzaM8QNYLtZtYpB76NwMjErV5TzEVJ9UdB1dIzN2Y8dw
+rmd8SK+5a27luUkE5pb0d10rFiiWWvMIfEKjyjbAJPLH0j0nlOPucf+YlcvKACvPjlB2UQW8XXM
MV0HU5PUqjzR3EpTY0a0IpWTUSWP+jYNA+plPjYq2JxphGUSWMXQgEph+X7vulY3rdSR+nhs/aed
+HgZpFmKDEansSiYaG68SkXI84ca8m3VfzTNlisJdWofJ/3FWxZmpqaAKVPet55ZC7WlMzGcdxxI
GJt6tZpa4L5CNpVFv5iJAk2ANZmBflQHFl3jduTIU229EjT0UI+D4tTgEYj6N01BpTC7jAIMaA1f
GlxpzbJGAhfqqbGAudkaZQC/v6DuYfyNjOET4a92BqIF1a+oehrjO55b83LtTkylg5FqoPO1EyZg
XQuT8e4/+9LntWUUKlh625k3lUO9iQrEiDSO0e3gE9bA5lQ6UaInwO3C0jelT9g6KG07EGT8nWox
robS61h9/Oqi5d8F+FNpD4kVsaieXpYyzVSp+B7AMZaQEqni5NbRpja3hE8Bs8WvJb/3XKz61i6o
Rdfjkdpu9eK6kjYKoA7t92YUVBdCJReV01FU+ZCvt/5hYOvOwTu+lu9lXBOK8bVAlO0x3ePoxXfL
zu4VakyBtnvN/2eS904mux/A2IiJH3YRFO+81jTymHDK7qCfp4iKb5z8t06ychwkyMPI8epMN7eB
gKWfUKOlYXTrATJavkf52GHJGXNHK+eokUFwwvvi5OzT5717DeTRoa6ChuEBoGQFoC++L+Sv2Cx7
P93r+psBG0uO+t+PVASm5jH/xOfXfUfSPWfB1VEqD3mmfMjuR5llPs0Br5nzESpDteZ3YpyuUBVO
MrEar5GHrTDdcUY7DwO3V/1OtD/PoG8gPpi9KD+GQOM/vwnKaRTRTPX/ROiHOrFsspJqTZbNIIO5
CSid1w4/+fgcpntN0qiPT259let6MK+pbuHhpWBDyC1Z5stHaVGSCTr5MG1NpoZLc//95X5Ah3Ze
Ro8Auf4kK0F+tu8E70GAW69YnIyzNANwfjsnqJ3X4nTfMSW+8efTt3n3PjmhvjEcumACIjDnOdQ6
Mu08i0dsS69/n6naxSjTlF6D4JM/9fsAs4UWIdql85kO6q91dAYr39447htof4V72TToaaBB5gBo
i5pAfjU9EVt8bCR/s5UtHeG8Arovw+DhUPNKob4qJwa6m26CnSUtKkKLdyJNLA7Wb/p9pIY6CcZb
vgpyZfLXpSJKa8nei2i/ctEsFN32ofZnpxrszx51qmVYE+EupcKHOejvic5dl+P1vurLz0U8rwSu
YftGQQLGZV1tJAaaSqTK/PUwylWF+A8v+9JH1oIwDqa9L4GN/WXrHZhR6R0epRTEtJsBn4a2L1/J
QSrv/dXoEa+vpfdcQ6hm9WPZW74eWyDU5evhGPlFvr82uioT7bblayU1EyG96XxY3ir32b5VbFPY
xI/ptWGCU9cqZSCU+96/jFEDD3hUZASUf0Fn4QOsXlWHk1cOfN5iBuyG54MrDU8V6VYqGfj/BDhW
lp1E93mVzBDed2KgUxwiEyr+VZp+/cBSI5mAxc76zTjdEpoiWv8ayxz4h9/DJPTEgejYCEFTDJxJ
w8uhqQY4v5o8Vg1Qc3iKdfviJmsa0lguuh00km/bKvCsyQMAKjgTwG6jwk/vjBXTc2vQwbhNL/FV
e4CMSlu2D+9CjnznhLRsb0Aeh/C/ZFloQfM+Ss0ehkZEq8HxNb+rXsoJGVCvz1GKtsrC5oz6YVG6
ogSu6Px9yLyyeG3M6S0vX/M+zw00lkc6VV57L98b60MjKXaqdh+kL/V7ngAo2HV1uc9UJUdnXoV8
5CuLlMDxaPPufAm9epTXVbbU3QTl8yIZ9rV0+7jkItegWWooRqhpoYT5u07ShsfIF2bdFQ7+nqsc
W8tr8Kle9Afj9PQyXqoJpn/TVaoK55mtRoVMhSEvZpPNtbNdeWcqz9Gyletv6PHLf+PpZboToBVT
LbE19FffWxcM4L46b4G3punXwisEvj7N1kM3nq4fDlXZ19h5rGGu05MdW3v5OdcIqVBMPT09428e
aRX9JnsQDpG4wJP9rXT1zgzzaszrz0f78fEVPz7QVkbChevipZz+gEhowM5u6sQY0/YSmYMEa8jJ
psm0Ht/g30YYJYgiOtfnzcK3GBtZDK8FosXZzXAuXKXZPG9gITxKworzSyxezU0M1yNDPaUxhCJC
aFQsQ090ho3iRhOjO1r0yAKCJdY+mxvbhMRLdCarngT4mlk3l7vXVE0FPDjsmMInhQM3U81tg08x
LrBmly+/KMevHv5hwiY971PdCltTYkS3qzsjs29sAxmIZ3kH4aI2r5PeNQmBcVABBzunIohXsUKO
e/ndNh5tuua/eSzT2fINlpg37z/Z33sGkEDnkhyl4AqW1ExLBLYJ9YgE4d7mpojrY8qN7kOjwubg
cuBMWKaupheTAwXmVq22rmyGjl+J3GHDek2O6GbMCUqSUOY4oewjVDaIwWV/hwHJBLJOasYSO12G
wlJusyu9/aXrt0+r/OM3rL9OwjlVulRXYykzQaUNHRnsv5X+9eU3tWqsXL6qM5kb52WzXlNMaVmn
P8SajJWXXHlV9eJJFxeruB9ZYbWVR7Z5jsnavrJKUjq3p3xUFTeZ3K6Z5Id6hJzN0yLIauzM3Acs
MMfv7F9sFNtjVDSRjpzjm/7H5XT0TGNqERVExb5lOJfoNgQLTc22tZiy18Sr8SpRffhT4sVTSA4p
KhPvMdEq9TK1RCJb0eCza9kIuYLj3HSeDoNljB2pb3fVjbImmaw9W4kzI47LfhmUCNlo8RN8fC9Q
SiLV7YCgM/kS8siz0ekjhRe9OellgvAvghZFQ3EsI3dRVaTmDJRNjClEET/ezOJHjWGoRbouKtNq
/X3o5f7Kh+t/5i9c9fkn9YqjMei4mg81vhCjHXsDQ+CiTFqUVx28RIWZfxlXYATy5W0Vb40uuH2j
twehXDQF4aVBtmLOTCCj1gMbNvX3t1vs+4wQw1iNlk0EZ3xOiz4sq0YeM7qm1HTXKs4rizrHMVHk
vJMks9nPslW4wX7f/EImmZAOe68Tn/KPrRk6bSlmaLg2tt9CrxTcHGUK7lwoqgkSPR3xMAho1aDY
hlbRWZqReD6KSQ2xNWAyIFlo4371VlnDxpEbQZ3+HBT0nqvo9C9Y2n3lZpNrTYCasT0J7dm3N91/
bvibw0P3/Zui2nPmfSuKp0bQvO+orde1oFhU8dzrx4a/W3RZP9IxU3HHvOk3CtJsr0h4CL1ctq/v
7uZNN9c8hiyZnUmqRkiu6DgwuGGuVIRt2vgpnWAuTEm5N0MItyju2OY5XPd3xfiRjgNp3Zex4DjD
2oC7/LfOpnvLVfmlhRDJogGsmdWvXHRunpvsIZSogu3rYYo1/LzNrtdNTKD1jvDUtExjC15ax2LJ
aAG3i6GS8a4mZ0E02bKN4LB9npuUK+H/pPKW88xg3j43L1m/97NAl87bIHrQfKr5ZHbA8AU+ALIP
UEeU2KPcjXUxa22x4e27Bf6uOWahseEsW9vWEyBH9XckwYuujfOukbMKG6jUShGzGokWchyKRp71
n3IVjO2BWEskqJ0bybqHNzYEQp7lau6P7quV7Ra6iXahmxIg21m3BCK0DEZNtI+SMB+lIg9aZ9eZ
9xYGkbT+WnfYSzffmJuW1i3m5P+aOxipiOzXm3iZqxQBZa15rmIPf7TOo4UpH2IedrUsEVvdYQDz
5617Y1eTM3qa42cOTeVKbpDv+BxMhL5Gt2M9WV9sSoVUKddetxaYRCTsUNh1a1n3bOfRtlXQtZEZ
1QVIvJTPeun+s4MjErd4UYxDz3TJi7KKUGGY6yc+ncHB/Ne2ryI9oK0TkoMDVb/+FYyvgOK15qs6
T/IdBIRI48F27AgxF0X17vx3c43Tao6B3ebaXEoBf1OCtQ1rMeE919wMTwtqgPxEjJFnlXrB+U9f
Xv76CLA+8w1dzCR/LmETJZOECbeuaMwAGu6gRU0FLvGPIODTaEdzHWlUV3Amc3vFBZaonWy9dDfU
pxkI9zsKnlTXPYhQ90eqeNWM/qi57vMhb/toJbSNr5RM+BH5l0a7J6keOLoE1t2IL0soJvtYmFH7
vqymBqsJXmJursKz9oeMCv4cvjSOdk8L0uoupn//GGQVl9CZMEr7/J4f5AY0EudJ6v35LpR9kugY
QdLOTfZ9rHQzE17z3xGhjcjN9OXHT6NqBSXBZKEQ6T7ravDzmp38qmFEDCwjQXmcuZyIFPWKMKOF
LGFBIiIuIjNOgI1Ju7nCMTH/sJqQ7/ed8eMtgp25ihg/C7S0EvaCIaguYun7Mnh0zPb+OXyspqfu
5dObKsZHP7q3PK98DptJXRjcKOjlr0GtuHgtdm+zy8y3HKGhkTu3uCQJT0bbbyg2fCs4wtOyR3Vk
Xaq78bbzhFHxJ2vkrMjJ2VYhIETb4X97rY7W8ygS707MZeNYDyS+Xb5topuPTGxwFl9gkOTaxmgD
06YgwCQWss6vYdOU70V1Qev/UooXH7a9lJ0Mh/b1b5Y8IAqzEzpHPb10w6AhJDbuLT6uKM1lFDpS
WyHRunSLqz6FcboslWPfAa84/3STEDBf9eHOPRkoYeTl+4+KVMb7qrJ9N4mI1/dwre3mDYDvXwOy
JMUy+3mxoUHFy9IekcifS5XWcKcPXQ5ys6J08fGiSKkryzQ+peKXY/XiRl+bngXGizKJ+sp5fZgw
nptkC8Pbsx5cEanWcguWGib+GgA8mtklueypsTohzFkhI5/1V/taqG8MbaPSUL8s3m/Gja4G+u9l
glCE0OT1S4L1PF1NjU2BA31fL7gENuFEppI8xVLg6Z82LzxH5NrSpipC1nbFnxQ5m6Wzb6TdyyfF
/lkDpjrMxGvbsTlyPkqDEGhZMcNEDlm5x+Fu3VruVlEx2yqCn9PNv/mQyP5K0nsLeOHLGvRQPXZW
l8YiVwn4GE+J0lLdjjQUArk4hESgfWN17xwL8q9j82pejj/mL0pm8A4Lk8VzeEm1zX4IWlBmn7sc
E/1QNX9tYG3VqUtJC+KV0GJEtXjPc31dKGcNo1qEmPh7fX+OVyrBRH5wSJatQSl6+fVAeNvLrYvo
T6UNkhmaLZMlt+eI+QYECSo3SlZ/Iau793WnRO3IvWiYZZLBCPdTBoovwzzBRKF2SdWum7evl39p
R+uS9+yZRb8sbwNSVVjXX3s5D5lwqt0MqcT0j4rqWdl3vJ2ETFdyYJHGEpGudpD3E8r1y6UzyHHw
SZYJMGigoIks5OvTc1jiznyC9/L50PUqxZAJUMrna/dn73Qqu6TPuV/FqlvLXRKKPw4N7oxae5ev
XVY1xh1WbpP3pIGrZvMHQb19987Xdri9TPjqwu1Co9PaO7eykOWGngg0TRk611d/Mitdje1zK2F0
/eBrtlEfUusk22R73I9W9CqIJf3ru6cMhyb5yjtBx+5fbBx9h9HmQ79I/xYnueb9FerWuQ7/+hlZ
UsNrj3LF5nHqCnHuX9qXQeI9VctN1p/o/89C/evDNmAkuZEhmq/cJIA13YzOYciD6+9u7M6lZdNb
tnA8RGaw4LAPqeuoOP9C7s3u42/gM9PqBC2xrD8ps9Yst8GnpeLxnQ9mJb+2Cph6aCl0Nq2J6Fgz
LumThar+g3Ixai8NZ93p3/1cBnLTpR4sfqzZ7jzx531151cfuOa/NNXXsS+05t+W5VUvOVoP0jNP
/tzE1nPuTIsSB6bCt7hq/XWKj3fY8KF5Of74NJzy0xbkGYYcbugULDO5+uLY2EKhi/35ZvpC75Xp
i2Uv7KuuNVcnf8rmFqsdbVXLW01tuJieFx2jJwsvsnFklMqNeNheIraY1sEItHPsxi64JKGjm9od
pZ2Izn/EgaRuL6vRkiqe+EEY33MwfzRC1ty7rs+gdxO5pEg0NpQU8887mUZisBre3h6dC3B5r869
jQ6v8+aymSlfu/wVHTChZNIreVd4v+tBfrofZFrrZhofhdP+zTdpwfh1eSXYrCeac1UDYaiY8om9
vhCgNTWI4hdtvzD6WBFhY1UCe4gDshd07e7AEZuvffr6vm2be+w53j3yv+tLyG0BUj0Ntqz3gkmh
ct14BAbpt8L3gjK8dzXk6yHwQtV+fbXe2TEERN4pdzHR0/UoQcOxCD/Kh+wdF4jsl+3MRmm7BPGv
nGGASbT5cWHx1cJHXndiAQMP4Gpz8bgsfHW5nIgXNG5XyLZwzFfjTXt/n5f+10vIUvOOln2KLSvH
YZh0dnT6WKfREn379vJ7ylR4WrTFc/a1q5UkSOXT/2ak6+IdhOQFG6LEliN8jlyf5PUZWRk8GJYL
qzj9HH6M1bIwCef51Vw8Ho2ij72Xar58u43y4xAe6x64jHAIhAne3uDUOjt0aC8xu85ZATxNTeV1
qGXuU9d5ILTo8PH19pypC3zzmhk/5ZAK4SXOBUl/36ekDE5XHnq6YGQ1hEY0Qxk/i4Sc4e2WM/uQ
k7qiIeD//xSJG/gw+midilp+nPzcF8uYR0yPrwy3m3M5CUAxrUQAiEYGHK+Y3oHWS2GFo5OdFAZC
07GDR5WgdSKpGBUfWDKBpluktsJxeyZsdBBnlg63iPSASee/NLKb+MxM6A+3zcBFn8OGumndx/Pv
4lC1oIIa/82KLaQwDvSh5/te2kgtiRzm6vXxeQxl4O8QK7Od7VVNGI0HdQEOyUl89I/4crdptoTT
vu9Fb2mXo6dvWKpc+keWplA4JE/VFLnEPXrOo8yv3y9TJZkNZ66j7i5b2mRLmN5de1mwkpQ38+jq
r9ysL9HpHp5qO732l9Ok1vbLnIDoBJA4CtjDC3qWkqpkm4geWs7fRPnlK9p/lVMo1pwxs04m21pI
VHFW00gNDejn/Veaw1czP3qOToP7CJC5s/eMfLk+oxvp6Gz9k3eR9EIhxNP8naDdxAcJzx2ZZyNI
8jRgDKQOVyQA4Sg12G/P4gyF7Ud3ncLkjznzM38zKiZKIPHJ1/6dktTvBe93jrJUleP7nW29tCDY
GC1kisIKf52+5XSOprdoEY6C/DH40+PHzRg6wCjQ9Vk6WnOhdcMroe8kS4q1rjphz3T8Qj6fCifs
7IS+SF4EhLFo7y0qSC2vOzvOktg/20LwZy5n3EjzR+lIZPdR4L1yZ3XJXFxcBwbDwfY98ZP4OIhY
p64rHdp3bEX39HkenNzVPE6+fl6GdtRfTD59WnfTMPDHp3CbpNS8ShSYEZ/3x98Z3qTMCWciyQTP
LPIXOfpzofL3Vb6lwicXPv15dElFCQI5Pgqt/7mUZ7ALRio8MrAj0bwblhSOPOlGElvHVM1tZfDv
Iyq+1CR4IMuhH4QSiFcX5/imK7ZSjb/Et/2ZtGGQXtn+qbSxjzzT/+DOo1tPEq6Vxbiomy19Nb3/
XHvWKqFZCqDRyR1eCEY1y8BdAiG62roKe5l+/bpf3HTnVRnD6hu1qJe946l0HkZGGuRVek5BQH6a
/iyaykLi4RO2zwY5k7rOamRFvaLc0kG2DAyyuhb6uhN5MfZy36juQ0wa0tgCtLQ2RZjUrOaf7KYY
4o8DUDj2uVlFbsYyPxDEEKGMbPmQSehbPLLb+4bZ0qoKELc0GBmIju4TFc0LAS08LcraIW/VnZ6a
l4/sUcSQlns/XAaFtQrarqGd+nZGN/V7L1MPAYZ3sfZhaVvIQBBTxLE4vfpzTb1kP45eVYk8c4Cm
Qc63MulScXiZeSX+Q4uUNez68eg/u2Jg2AgeMxuSZdkyK18M6mxykCLQ9xR6wosZU6Bp1J+PUm56
m9GTQTR5iRnBVp5y6pAvM2f0JkoSo9NSmGbfQravs/j1menmh89h9vMwvk9dGGlAg5XQ44BptsTv
042V0Tk7X0rbYtmnmez8W0EjyQNJ+p5s+SsZHSmCJ06mI7dQp53x/soKvYhXIt1/Lf2uPBKItOkg
cg2gZqN9Jdu/U0mYO71l9XFBJGICpmux9DfLH8u+9WbNsLK92Je01/JI7G9WnTjTUgcCSJ+hQmrK
J1KD5mv7xg3mpG0QwZETO6BNfJnZnx+65/iPcKo4XAgxmg9UiPYwrKjdNAs4iNK/2ucL0ANC9B6K
e1H6PR3+Zkp07VePN9W88diXKOx9PfQqgQ9zxqZxOhuXFNmPVdv57ur1MuJqQZ8mpsuOWnTVwxnM
Vr3syPjXLgXF4ufxuemufy+rcpG8cdFFaR1TTfs8yWH0VeYyaKq3EpEKT+ET0AeNlHjYUzXHZkN2
nghV0mpIQ3/pJyuqghBJHzyMHR7nA3Ai937hGmlkmsn2qZt7V3GcJyaUxkdTk8MYzOYSxfOeaR5/
jzksqGrvPll1zSwtVIp/Q0apxdCsyV+/jmw43dT7dfJsolGR10cogWVi0aOQxhbXDExVjeyesel3
bAZfSqZOcEnuv6+tzeuit+rtzF5pCSgcSHCvSz6BYHQEuxeje73wyw2knnh/vO0Ct6vQL8YH7Mz0
AU9U7kFWfRbFJm09dHTfLg5OzUw/KbIlMpoFX0UKPoRb7rPlYiffAbOxDCSqvcO+PH8DN17T9fOm
nGRCTXcPNrhVlNVJgzvvDx9XPXMtb5rPfrK+J9oMBlrDPjv7m346XrbWJ4Pe4nWiSgi7fVPGgkzb
uf+RdF5biipRGH4i1kIEgdsWIypmW29YhpaMKJmnn6+cdeZM7KBQVO39pz3Fbu07zOrkoibCLQ2Z
g4F6FIwkYxw6uMbrA5MpaEosTkSbEQr8yojtC146xiXuEKZDAEE7D7yZfPDYDOxvl8MIukt8z3FL
9xd8NrKcakbLqY8HZJaAhuGNENgZFro53AJVYCCiH4ThecE1p/WkWUa3yly4A4YKujDTJrKpXDWB
NRB4Ng48vs+QFnXtg37nz7xgxCgkW8RWQ0Xqj/SluaTz1jaNIhxeMI+YyzCJz0CXLXhjwF5jpq0g
87rW+nB08+pW7mIw66GOBCa2Nf4EmEmclF3Aiy5CnmfCLWF1P/b7ICIfd1T9Si2S8/EqvJckHPtO
KVBvfDPvZT1hBDgWDR5GKhdl1NnuGpwQ6j1YJtx6LHvLiiNyCejFCmPLZW4Y3u+j5AS6zQ4YrdJq
YqKGmwNctEs8OOWSYBtcgMyyZBp7b5/gygVFIOU+GZM3uehcITzQp/0pGQN4TTJaj9ecvVGfJnPj
zyCRFlu2O66XfdZ/31YpHu4gBOoVfzt7PTOaoBjZjtmIIQGm8l8f5JsGreJMx/WEEmkNWK+RgDQl
TxeNgA3rVmImzQX4D0gq3qoYegljIOZkMPLDk/em/XFweYruN7o0AicglNe1xPr3WRDsG4iytVbw
4fRqKT5LAOD1m5qH/soWxlHeEvCzUDjgOUSKD7ZK6BbRU8IG5n1xXjBOpAzCs4fha83j84JTxz1p
rghqQma/5o5BSnobCIIJSogT1JI/lqupGo5wQGBEoDdnLEez6CU/rYSzDN3EAcZIeCVqHJ2YQBVo
22rkLjAzDPgHb0lJg6x/TbbAqrsFm4YIKPBk0GSSSV8rzq/KH3FjG9IpGcBxZ/tnd2HFXIHhj2wG
68oK18AXnMnMOfBHsGvZQiUIZ5KtyW5kYoU88ok4mkHwoswZ0YDHhLsRvkW6TILAl6NE3VCLyMwP
Y+SIKMIoAWI0s+8RcY4Qh2xl5MG8js3v+8j+9dCARFYMEljT5jM2l+l8wQ+ifwIL8ZMTTFKZBHZy
jPBNCK7ctk9hCfS20HBkayL5GoiDi6w/Fii9OdpuDo+YgS5gmQMcPu+tXrHhkS80Dc+dpQ6bBeFS
DnvK5qucx/ny/mMBw4nAB1mF2EFeLEOen3qpC0ibPhldU3ymESdeiQwsm36SSPCrIPFQ/SCA5vq+
L6mj32KG09WaBS7/4Rjg4zgsAVb7oJjfESi8QukOQk2RVjNZRuTykcDU+/X3zW/oITUG1dLGyTHG
hQeNiOoXJTDhpQSPLAcqKDa58D9A9G/stfkXPZrix50DLb7nqmC/XxdOH7IkhjB6mqWfqKRIRJqR
OEUQl/OGd3jNsdXGo2Jn2rTAbGY2qzoYMUUDheJ7Dp28FP4BziuU1HYw4iqcuOXZo0Z8JO6NuPC1
gDXdTX7EDmoMW4J2qR/uhF2iHewEOM0R9uB0BqgBOwGhw7rGAQQ3jS8AyVcAfQ8Mat5CK3OSC5e1
HdJis15OsL7iLIjm3gioCgSaAHReHz0WHY2VvSfG3nj0V8paXWs6T500xG4ZHXgUBvTBMGVwdTPf
Mnja3HXokH8Vwpd5bHdsbjxUkCRWwgf5jmD2/uAgDp2N9Rd8+wepj50zPcrKoUEn+sidaivlMXhQ
HzDd8qeH+IGyqFgLCSAxF49uQSXUXj27swAGADXBDKRfnPWe3dsLoARFQTCRG4wnSKoohGYcG/sa
fIML6igH9s8TbjtWn0om/aRvg6vUHINktAGXXl5/5iposSPh+xAGaaZX8vceUnXegw6/rQy9bUfh
pW4o+ci2oAIkLwUhP5J4QnpwrVnd2icTdkN+xBx7gRB/OvQTpBIZQ2phOZpCSlsG47rTByAeTHUh
wnIHQ3EG5hbEglb9XOrr5wGqC+W97ZjZE9mAnPRBZPChP5jIgo5oHmgQaOQAO9CWzpRRsQdNLo/6
nfowPxZCgG8SWRUDxo7Q9qLdpchboved0dN4uhjlQ/3cjPnvFxPakQKV4FJH3RQWxSzgUYG2aKLy
hLfXZtEk2EywfNBhTAECgS5JD1wMjsIu4q8bK4dyx0bCeoVvQYw1ln7la7hGfvgbGFb8INqjHQE1
onxg++MjxZ7i79keyXrh/lJOzij77cqh9+ZhoLijavNGzCfwLfFYYJPnKCuXPHKEA5B2ysBkphqM
IILZqZFnfSMIrOoEZQb05s1ZlPjFoe1uYe/HhdlD/MHBJPKkYSTJB8XbzhoEdoEOYUYyIlH9lMzF
RaYuPYDutasB2cYj1pJwVCqIPc7snGvxymH+9TvaxGYRr0m6g+wCdxdSEO5NwVtg1+jdODeR41FM
JUusmZwL0fyTWRnn34Yqq2dTvqIxYTWEZNyPkgNvklwAtjJ0PHP0JX2c5iUZgewYQ55YZQqB9M2M
cZ8AaCzqO4jxnCRioLeYb9P+ictEqcx7EAijgSiH6noFremP+akhk5NX5AmdnsVBIsB+hFv8FtkN
EX6HZJ6jPWLmE6XpV0jI53LekODAFehsriyeSJ5sDNq438aiaofcxJi2NLEicd4D33CVNW5Xn32S
cUJTnKwjBoDlfFmPagEGgcFMyVw/AROKpJ8U6yzPORZg8aSzvEBeQQNZ+ghdoVB+kCOYQoYi/BnN
GLMGQV6cbdg4hGIdWUi7opPkNHT5Z3VCF9qM32JMlLTjdLSMTYxKkwopfWB26oaBB+VISvFdU0ev
p7GpxtExZe7ciHxrh7NN4YRpFqQkrSpIwB5PvIjMuORXOnImFCG4AhYHOBKh1ExxomsCjcaENa1p
Lrh1Z3LL8p+XPsadTwr0OF/RycFIceZwVLvSgu61QNMDOhCWuGeQCd2rsWTTTvqLHv4W/BYwmITo
j9WNeLclN0Bg/O6G1v19jEiimrZPPYfspD+Bc+1IbxQHNSfyFnq2sQD3J9SRxoYnnPjlimvADvQ6
AgyJp52KIxli+1qU23xbEftNKhTVnRVdeNqQOuAKpZxHj4HaVLRSAB6NaJusN3U+OpBLLLglMdaN
loxUUajwIZ3ZXydSBJq9OebMzdbxg+frc+bZQWVt66cXekbWJM0Fb3yMjKLXZ5T5j78DPDbW2Q2y
XxwtgPYctaOajY6sC7FWQXosCHd+L/7vnepDg6i5DYSyqVvUXN6S7SkmnVzhrrBdQeGhfk0uLHEs
JwdW3rzZwcFSiczIh6YsgFR1N5KCSpvTFI4usNFto3NnlQVHKgXCofGkVw9E5AuOXY5VDuKFKINc
2ntF/D9Rl4DI0TMk9NffC9LYRHtuXPEyZ7RIxlWb9t7YkHNGUAhtAS9FoiXonaDF2Bt4NjhhmTcy
kU71NuA4A8oHtoU1YJT46rvRC7lORxsrit83H4m8u1onU1AScRbCFvIdUXNdK8x6qPIKhwAVzSbe
CYpOsuJ7Z4DKQCiInhexgA0dzUoWr5NtvD9JhLAHaE6wXAVTUPaq4BHZfJE3iF0ruYi8UfB9Wduw
PmhrqCCEzRx798h4jcOxUAFmO/YRRDvaDUEzOvM394K6knUIlEXFhSK8seI1Ocu5BU6D11447cFP
QOsAK/xvOtQkWSlHAqh9quuVCiPv84SyuXJu3eM9z88XLmEoXYI/hyA+qDBwMhKYmH9SC6gOvBpT
XJGPYD7A7MCyOZ4ZeZjPyy/yoy7dJfhnoU9a8gj0cYXAOZiWBNW0OFcn+dxfJra5SGxwoVqZkik5
I1WyOQdglUCcoBitBZ7cX4fLOtowucjYGiycVUyodjPpVCqYSUbkk5Muffx8trvy5yawqss0gk1o
LHre1FzrM3fbk340fVTbsPOe4y/NdU3/Z+NoAjNVsjnQbk0QLWfFPJ4DmgML+6R9egvw1ybCgNXa
yrRo9/K0D2SeLUy68wzJ3Exi23ZUO2RixTaeK/xGsVOggEv/T7GriY5BbaLYwNEayQkXOV/lNgYU
ghlrZSYQOTRsTo+nnY58A2pMyHEa4Gofxfqs9yFlEb+WNnvJJFhY9BjqilQ+8MjBhk2UQjQ60rmw
O7kbnIWO9LY0pGoYFmucQ2O8Z7N8rkG4YvWxzTXwGoliL7uSftxViDhmrqLEVkaBw7WQtKG6BUb3
/zwnXMo2WLS/SZyBNkkVUlYQNgx9Lg1R0SFme/KkopGxMnSqoKU/l0lgiWzw8Ah9NaXmXf8z0XYs
a/o6+YehVADZn6UyzQDGcLlTfdJHLlscX7BATg7VR8KOAiLZQydibJBZvMltNzaM5wXPrIl7cec5
+UCsMbBnqqU5v208C8C35wB9CraEIM1kqstjczpY5bwiyyvHPgGdK3Ur0WbTgQIu2G8TVGfYLLMl
d5g7XQxDk6H3P9Uy8wCix8MkHMdzl5xgGFT2SzYVeIZqHG64Etmyh3dvOqBNkrBrD0u4VmSjDA6k
rXhb73rMW8MPV2Irh6mxk8Hc2IbsP7DN5Dkw24KVh5d1DircczQnblYSk+l//QWNJH4swyVAf0SU
4uI/bNqxnaZ2KU8qLhOeb94+AXnrl93iq9PH/VnTTMCb4T8KEq/ZU6E3yhmTvfSRYVqs+z4fJu5A
T7Vy5CmM88zGLcnT25S0wDnvgLDEZT7n5MZm9YnHaHqIiYd25ZKeXzAmPVQh5I6RPSZ5I5aaUVt4
vzhVYcNB+V1DnLAe8QdOsAJVrxEH6AL7J+KcvTtBFFQJgQ9oK8LmagKyRKAoFSyJCYg7GP9TW+Ad
MMHI3GgZ9Hr8fo89XXCVFCC4Q9of3nu60BwhI9KnbE3hniEK4msCf9KsvbeXShMdMYmebNCNRcEs
xKA8YEwaw2IbES05fNXUKy5nAfnWDMS2oBfrdELl/M7HlSAHLDpu8Hdvy7sAn+85QNbMt8nUkaRP
XuH8SwFCfBijCHSfE3MkNZP0j2x/mbljZN5Kiz4VGcZJBexhFRHgmiKYG75veW+onTNQC39cnYG6
xY1Y8nRB0WRUZ0DCWGSH7dZdojRqRJdFx0QDmW9hTGrqDOiy2asbIZBxeX0VIvJ9vXxdCu7enKAP
5WCejD9QYi4r27gfWCQCIQ28fmiLqFqvyrVBZ8A/nukPAD/4MeHRAvM6Zl9BGKIQqFiOYPhmubZc
dwSLlc+ZHeDvoxXESUc3lOAkx66L5yawszXqgEZQGd0vrRhPrrgfs3LJ1xxFxOiID4JBZuTfMgrA
ESh0UMMyfi4VFQ3KAPHDIVyMHWPkK0OAB8bJfOPJGqYtWaC3IjSNRcY1EDgGX0zU+qRpw04oRFhg
llcYMtFYYDtkw2BCocNr0QQT8s+be74Ik33P/AX8KrOdXaZaMDAS5KaO5rxi7rC2k8krFZ5IDHNL
OZzn884T7Velz5SBBSkDmUKuIoQWqcOSsJg/BquG44vRuevAHeE5hdNZBdR8o7I3imim1LVE1vID
agNaSCwB7WFOvWyktFbW2wnuj1TwdCyvXjZ8bn824AHB0KmIXQ0+R5pCZ6slga83zbe/OwMnAhU1
OoIdI4SMCYes6TCOmC3P35ci67HPKCHBvuE0h2JE3EfwrtNueG4+YLBg0St2Sr6UaJfhzO6833hB
dGyK4byYf8wJqQR9xvowYOE4ICNQfCVW4qorRIAfhVnC3Loji6rYw+QhXnc3sGNIhF7tKGoZTVMs
PmcqK0rSASYWg8IQAAuwCu0K96qoWAnRtMgnHvnwdGCkl66Ym8568aW56YRrfevvUoeEDp8Be6Lv
YvILI5+Wbo+xEuSnjEoIWhH5wq9Gn5ks2DoIkwGAJNwu2vA5JaGp2P/5KvRYAMFAnVRfIo+LrNP3
6NvlTRiGTAMow3lscBNQE44NzJykuGiTSBXSP3oJlO6Mj9I9hkJ+8SHeDe3RgmqX2e0MySJVe81G
990lqNDIbvDGOb5EEtcXACHGnMoQZAcFH8ljsLhCC4bEEkbD2wIlIQ9h1AZ6L+Ak3WqIY6HKctBl
wZsmK0K70pH+3jCVKehG/J5DEGF7sBoQc8O/G1dIjjkTt/ly75VADHlMvmgAWrI2HomnH0My+8vq
qxsz5m/gFgnAP47OcsCg4n5ov/Ji+pIobhOd1KzKKnoQLGg62H6roNn3TGP7/pibD9WNuXj38YqZ
7bFt3r+DwIML15tlGnkzqZ2rSjkeyP1l4pK2kvK2So53RVuXLn2dqv9K1eljAB0FjOfqgolWTSIz
47PMeyz3FnLjr1UCfHu9XRN45OAqnOfpuVSNY6ybWw+w++WTeJanj0hpLpKlqZ9VzHeWtWIVUZcF
1JByq657dbKR3u9ZwGwRCUa/KQ6tQsJfEALRxhtZHQBfao9M1ydBn4QQYrY+gWsrdT6TTUSScTCM
22pVDGLH5Ugy2m6WZ/pdKVFQiWmjqNM9lFJ9xli6/WamD7DVtJ0j3nVZJbaSMvCzD/vwQmndjbVw
QGStIlCQHiuT9JuyMFCbZQd1UNlulq1xkmn1KQ+yTZJldtQnZsg7aT1/1g9Um5EVtpe+Vu+iz0Qg
p3bdSZR1KwlBv2wuXp+Xnb9xgL9VpKalnZfUmowMyfxmVb4JkyPstUjJP0nCOXFQXlZM1A4S1R/V
8mdnyu0iND+I8krSWMoZCt1auarv7E/XkT0YzVaNFRt8Oon1xSA1mGgIXZLiBJTYI5WlEutTzWuX
L1htryUU4T2YqWQZNy8uZLd2BzHAbDpXo3IlFd1Iq9K5B2MamgHTaBq2Gmp6OUMK3UuOkfQ65kpx
9F4lOPfnpgMF94lGoKdujXzVN71z85GPCjlQht8exExOtKuvursmusyDr5/SnvYTVek4DF9jmdOr
kcNL9NGudcPgrNpdaMFn9dZe1EH9Q/MKLgYmpYD8YrfnA8Risg9rokUghwb1qEnrWVWhdlbNmV+o
lAj5clAp2zBUbnUQbz4uPVvtzYLK3X5+m7Pc09Zqfn9nyvyTfjYfT6Qn5m8nDKidm8FOMqt9/cqZ
HNq3y4/MSFbD9kpGO/Lt02jtZfU6VMyzqgRjBb2tVoXryKS64HH3X3TZLnK0ltlZgcpI0tjJsuAs
w9cmQbD2bi7x7DWygZGLIUllNx0bdXkQD2AtV1d5UK8rzIQK8pYmH6xkYGdJ6i3T2psU2WfS7urZ
e11tqkk8H9iKXUQ/hj2YppvByTjIF32h7bu1tMjn5NFjc+nWRH9vZVJxGYxFkoeI7y3uQdgblVl0
Dxpa/2aT+e2pll8LaV5si1XMHV4Z03Y2oLyU6ZniA73XKnDaG3Z5J3IUO7FyZ2B3y099djk1efQH
3TZc9lE6vOz+ngO2W3eO+4d+qt0UZ32hrLp1bxYQ/qBsm3VwooQSkhmOulNKrkZ+MhhYd2qRIyHA
eZQ3vtUJLY16Qhf1uWSXz0E+ySduvIzLbxk5iGeUkzwlnpw/kckFBGm7UBdnCvf2hMs/chA2LyHr
Dpi8dsVBnlbLZhmOlGm44QvzCdHucwiICjnr5Fzz3lKmqf54qAchnaGCYOMO3q62pYf/h5YMiQ4l
Xn0SQ6PiA98ggCTdyTYf+l+9Q43Om+qttb3RAGy4F6oQUahRf++UDagVMe2tOMEHS9Y9gqkno5d+
oVZwTrOCfuHrUXWgIkU+1lLu0BVW9+gJBq5ekJgldrM2DvHCvVAjUegRRpAg2f0qgaGW0LgIKIvC
B/wPBIYy4igE/lhb0DLhtWqHtPJM1f7c6SzRoRiH4GlUlpCBtGIi1PvJSwQW4GNDqqY7ic1HEBoU
OHQSoSjdxSguqg8wtoux1HcM1iyZyMWn8Im8rbQ/ZOgaFSbNj2iBkREh60NDSGWWCUll2o550RDN
FC9CISm+D62fj6Ljmd4ptwICKB/dQ956T9I+CIo9k+hzo0i59WvKNfZjIQSk701ooT2kfgVBk1/S
DrEJbfXrFN36a3xd3qlZK7A6qAa973sVbzcTqkUKQpfhRVcqpJDOhWul/XAwc414jTQVVJW4CHl5
QCAvUFESrfDHaj90Ucqy94hufL/khq6wd0Yuh1wQ7RW9W3NuHAZjzLsdIqfeWt42jrwJTsqKF9vB
j39TWppzH8ScyvcMIMLnwTQ2tHYEJ1B4JSMAGDo47hlLAtESRKXUjgttxB8pxJJr/XyBCCHaPr6e
yHPu+Na27217DSC/NTHnvYcPjoaLm3QFKQJSQ5YqkqcISn2oR6oYKCuoxfAX7B7ozCRa9gfdB7+S
tg5BThsG0aMciz1JDWd6MdoDxsoBzSHhQsbxXRvFHWUW/au4sKjryCn6auBQ+aAH4qbwprhda5Jf
FpLtHsSCoiqDLOBSX9xL8+tuEJWjBnbn+EWu/V8dTSU1KjckuubPGDkMRSWyHtCRdsgAVn7fipKX
ZSSsf8/kyS9Qjaw448JX5ZXROkDElE8qMF4qS07fsa5YubQNsi4MgNxE+gd0aPw9q04sWBp39Np8
S756/pR2xsbfC61Ouufiqc/6GK9NzC7UfE6C+hN/otPftZPe2j8MtmSKMHnQXwjFZ3MHQPvPBbGS
QD+BjHt3HuH+nRvGi6X15SHmtQAJMI7mI6pu3gj/qILxUKr/0mq3YhCXRdsIeK9T4/SFdpeCDri9
YfI8M5gu0gldMzwMtGqgD5kpEN+BIREIkwnNvtj8wB0I04Ahoq57BTJpeBGi5YI/eEZk0i+i+boT
ooD2T7pxp+OzcpSPKLXBGNN9Z9VXSNBmYRzJlVdhX9tD+NVoI5p2j/RyLq+MtUiS2m9E3ERyhTZg
m0Ivpt1f19exf/dnBGldW0Ty7GOfr7MJQTKBD9wVPhNuAjMQAecEalB+Q2RcBdV2bWgFAVe56TyV
1MNQY0K07B6BELBZIldpdvB3aLbJdIAJ1gxhNIh0sW6p7vNmJIRBA4tBAVQpZTxJBpZBSCilAU0G
fRn9jDJqOIqJDesskardG2J95AcB2YwpKgCKcIsgrkAHoOImGPIzn/W6mDcoHvPWXijPqc0hCwVN
z40KLC5WKjB6dRQIDQec+gCYib4fpc6DhgIBfgt0i8cW9iJlzJiFL0nQHVxGQTELgfxeIgaEW9zt
pZN/L4ik/knIvEUuAqx54FuXm/bqspQAcL/KAZYLnmR6swL1BgOMvqo+DautIX7P+gMRRtbwAsR5
chJwbwjfEROIkUvClNLeoLoDGOHJ/1pHZFYAgkHjmWw7Ln4uOnP3zRwfZSBgCJAeAfxfI1s9tBfY
OYVgDASKAEocj6htM5HpGt75E6MZlqzQW7LJduh5eieMAlxQyDD0a4hIiEFBo0qVRRYN9lc2i7Mi
kQTA7GIGeTO5jkFSP8EfFkT85ghEwp/0hsM0+NOQJd/Ijj6QtrqE/4hA+Cxv813d9JHCRiqWuWgr
i9P2c4pvakYTOKQMq0ByaKgA6V3xQ0HUzPclz5quNBzGQDp2u8w3XOSVsOsVyPcJ6mN1p/vPDMvx
Ol7zbGT79+oFjaxPzVvFh5RX/8HWiFaQe8INAc0ynrBsOhsXmBgq52N6xvm44wK1B+VPOZDxvcjY
W5Ir5zKPDJBLclQ36kboKNzN65oS/sN5lFxTBizY3rG/q+fe0VgyssOB7Nr0HY9igG1D36kbc9e7
UySw64kSon8XR8a3H6UA4ElTnlQSNQnUPFvtUVi96xU2ZJJ8NhgyMVqcIFh2IsG+RAyIo2ej4tqX
GR1rIlDs/8rkE7FAeYfyMX34Z9Qg6YOfSDNgFAllMWy6emAMCTcaDQZifdjOC7TpQf0TC0C3oV9T
p/3TcfSkuwwjIhT8tmNoXrQtjxor/vIRmyyvjyefxwEMkT+av7gp5CMQF0QNL2lROOUBx8mhO5UH
qJbKQV3R/r3n3Uw95luWJtoNtsr2ij2CXZPZ2Dyk+HQgHjm+bHHEJFvW9YIMGWhEg/RtGvStzz1G
rrUWt1Lc4Zig/niPrMXRBfxJxJ5wQ+DV4DlJ9/4jXefwfINruVEO1bq/QFYhdDb9hUDQ3nRc+CfA
t1JmQWAmXMnEJov/1Kd+J4g8mWKFmgVbpk8xHfS72iZQ37Z8hRmf54TrQUluY9abyAL3tlx5AiG3
YOAsTR3Qhal6a4CLqWDZEDmgFhBZR5ycnO/b9thfaJjMs/2H98z0y19eTsqukvKyWZJvrPmAGcYT
KQI7Dv/YLUAi+av6aopdlt2MP6NH4GcRdkCjR+ALMSwJiPmETQZzPVuKr1ggsMZnDLoMNAffm2BZ
wgYNPgenTPY6pQWqe6KnPcttfgIUiEBje8CyjHQlQnpMS/AVV/eaz9UlwDkFFc1J/+EVP1RF1X8T
B4ng7AdE2YeEFVlpSDj98KMxSl0g5hH8CCcBqBwsDBsQeCE1JUVnJjwnKfTVLw9IjgycSeag0UcO
fYpI5QJTjGbZuBB5eRGSYmrdVtR9+p3gDhY4y6jmQRajaHRWIqo2xeLwFQo+el9VXJH/2y6nFwAS
zz3AD1Ni2FNBkdCUkzeA27JNyOwZUcBoSAYi4cZEbc8o164ZMwTJqy39Q7rJ7BON9f5IH8zk97j+
YFxhysM4BuJ7Rk8xXp4yJ5280skb/RVQvjrCOAQw6pPrfZd2AVluKmooROyUFc3dvfgEncCsf/d0
UGViGBJDHDNFMSJRoucLObDOz94YdUxTDQeo4ExeGqQIR5GlgdU3oxhBbDlKCMEij39FuIHGMDFm
GULBqqRjkyyH15vIGYwYrZjLSaY5GQkpk707CBrrw6QFEkigM1IRIW882HU9xIffvPJA6G6RQvFD
bPxnihKj/hFZQGKbyDAKSjdOFmoN/1db8N23hYPi2sl20dcmjhAEfwOwIdNzIPkYF0LSKAgNX2OS
2i8MPFsc7PbgTExOtOREIMBBh3vgWGHREFBKI0GeMgZSLmQwwryaMq8YtZU87hPr5oE/MI2IMUNU
kcpQLS3OfpDudyP01oCdcgRgOoTQ8N+c4KJcJjQbzR1VAqNEle8HixIJ8xW2SdQTBfMGR1YeTzNv
3RJMnluoMgiZpjwI8wkgp9DSEE7bH31IAS+GPjYjYlgIMWSmBqxwONa0qVnalOQekk60Yi9Gyw6Z
9MjJ7OGCZUYl0DyRbA0TaC1mhWNcI6SM4gRnNQc32hYwINYv1jukCnDGcC0oGGBMhLBeJwKIwTGc
Q4jP0UHEOKxLhrmKOoHFxoKmfWMx7nh6Cqw/f2LuXfM7mBQLpmCOGSlw4R5ylcksFjHM9GbYunFO
kR2HBR9aENmA+sM4AkpR+A1k6ZSllKjcZRSxy7AnZKnI2nJwPLg3oYXwNlQ8wMeUCSQUpL0hIRI5
Y+/4TWjVqhV3VveyULq+GMudUusQlMy5zlIIXZECTfnAZ/MvWU+c6zJfgwoK8dzLylVLLiz+qPKi
8dmIdcJCZKGgf2JFvQ7QGNGlfyJw45AfKMFIO8dp2mdRo9tAw4rcgIaHnClsqVwS7afThwN8f6g1
tsZicA42vZv8xxHFgulO4Y7QsENGroWye91fd/NqXmuqkBsrlsqkelnMruW9qXgKQBoIwWMYPdOg
mOVx0wnwpZ/qM/SGko0ZI8MPF+Th4gNO2QMxieEPGUpk/BG4Qad19+nQl8o3I6If4yAdhaRY6Fbd
s3zdQhRP8IS617YKb51SDrlRPmT+h1DpsrYZ9UPyKzQVgxPJ0k6HCq+BYglzXP2T43/HoU9DwtPL
E3JD0cvXyG58fofDA0IYM9tf8KeLHBPp2m21lbomt4mRCeoDCX5vBbi4NrfGI74xe+RGvFNvlSPe
p8dc8xUHa9K2tsmhuHl/2Y0X87lJW/K6L8QckT5xqtA5MpsBxflgHbLqhOmUWSer2GlOzQ2T8LYh
5L954C62mUm3/DBhnsEcuJGZzlofPpQ4iFyXr7/o+y28DZnPh5mx7mzfIXL8jD7GgbmqKI+yNTU4
4QT4d2Zg8sgtAABoocnwEXl5qMXogK/mncLo138UMxGCx8nKq0RedY/XKRO08lWy4nwFaD9GiF3K
Kx0H8UhCg/rhA/KrSpYjGiIHbez6fTQ2wDjaDshwFy5oWYMjw80FSkRbmByJB4JKoCGdpQtvhbgA
7Wu3L9bukaCZyDaOEg6se7dnz6KVY7O60Pspf3AmCPRofbC/U+nxd12GsAnhMqEHT+RTiBppkgEK
qENpDygbkytOKhq58kmshCCfoAT7zNgWwxv/c1HSDhSLTYNGnC8DrMPPBlai97B/51/4UNr3Er8/
8MO3HQdj4WwCOmHcF/gf7Buhqd6TY1i5VL/upaPopQ1B5UKNKTrCRETvQ4vixe580R/RGnaAXA6v
tabEzRYJuxH9vHejXAB3STlYDvVGFQgUlwwulJcAAsLHA4Vpd0rpnkDWeIsQGdSyy+IXNPLQ7b6j
1j53EB1eGThdcc5JTObbPcgIaj9DDGHY+YCQGrqJ/k9Cl0BF8ihZuzuqFpp4ChDgDAqQ6Jn98nWE
7xP47Ysesa9yzbi2ot2ClEC/9rEgf+kAmVjaUk2gKGaH5UpgwYiE+ZegADZHDigOviMXw5gw7PfJ
aw7JQDaGQT4227FCMByVMmJLyl1Jmmg6HZMUlzDJq9YXj7L7ZlAEDgE0sCrddHzMImncN5JxhZ1U
raglStpRaDvlxP7Vkt8Bb0ayPdZqg9dR0ioYkyhaaB6sEhwaRW4qLRQMpBov0sfBW/ZCq18R93Xs
8rXORKXAmGTTEP4XGuZTxtNP86GXpkW5VHb/JjWnIt+8q0VJE5fSm33YOtV642FpNZTotx/nY5Ub
8E62JqdWgrgzeLHxVO/fHvXnp4dP13S3nUroVuavDJiLMt0pFZt08J62wVyu83UEHN6TAJ4DLKED
FeGE11ELaMZUf12iMnW0voEZA0FPQiKnTyZbNVg2MrCwWlm99I1TTIW4AYWJglnYgdIMQtyBpkJ0
SelUUkm239Pt+jNBd70YJ6HQwksZm1c8KOwsHZwYqpLoNDLvfnQN+iQ7dbSfg3JWeLGTBMvwE1Ip
TvjhBY6kNz+uezLTg/SegkJ9glHMevTfo4xr/Ppt6NtkhXjchFl2+nvogvKoVbB41dFSN42jHDVb
V4yplwaWh9/mDQdWpN2yYfJjVxJYN2hW3cdOPrXVRsk8qKvVICRQkOQSQ81+VW9w7OvZRgGSksLY
at18PtAr+/V6HXsq2noG8QTBytQgeMKSMd56yOER+eusDi8xFGDQP1eNelYLc1ko+qVum30eDCat
iii6qMY5O448qIZKhW7qhbldaqdpSpGrk5klmZMBU1gVVZ58JJVxpEAhLOauKFaui+cnM5eRDkcQ
R5MuZQxWWcxrL8N4Qy4JJ1Hdzpu0XLiNflJe1VKsimjQ2l6kHwK5XgDqvDBgGUIh+SKbtSY+gmo0
+ftfOWoc8iIdqH8ze7iLf2pACY4Jsky2CSF62FrAJSgpmcUABHGobCJ+oFJPoujEa4SLof5h4gcn
JTADEn4gDAoTEAROU05FrC3qIzzJzDByx5+pCHqCTUKHv+6vMjubMtR78rZ0rFYi81NMwh5YTK0f
uWOVv+0wVNFpMZkodDz8L990rx1j3EjjEkNrkik7xBodPrpm3dbHCMaYRoBnoc/I7cozF3oWjvUi
WUk4HUuTyo7yr4MzKgp9lviSbbjP3ltCyP2XVB4hyojZPgtf8UdpmU+SPhXbuyTWq14UFbRKL5rI
kjyuPkT0ybMo710IH5xufWsLPDHZMvTlZ79FwfxToKkEoWTU3uw9dPb1ZObsSY4FFyBACUybeNlL
MRNyZHV0IXjDMcf7G0fOmL+aOuKn/GdPFM60sS6UObMLU+NHDgF7KIbFfxp2p8669PYOTrif/b5F
mtofXwbDi/hX4AwxSkGMYLjw1KDRTZCykLdbWL/VApxqdJEcY0JKL3/nbUXTLLptgBdAEp4z9cmG
ioxVwJJCcw9QVn/x2NYYcjZBbD/NO6e78WTjHsxlviXQiv5rzKsZCXjYh76qZGX+AjuoFtnMnQio
XSFcMXvED0pxoYjNr71xNhNi/WpBVBAvpTzKc3TGK9KVyNRNVh/y/5BWMkLRnEq2PEGbxEjLJVN7
wOinJHFNKcLrYTmnNJ52u+RkThFOvuzuHJ3cP/EP3Q4GH2uCzn7OXOWqm7SRsn/hz+bXpasaTtck
ePM9W3Zj4pZZnh5zDvODG6ARzgajNAw2wbuYvCTqxpzpAUk0y1eBXa5QML3n5aVytAXICg2OcRTZ
FZ48jM+AC+m5tx8ce/tqH/6SBAicBBgkL5ljBLDsMbKbougK5Pi+coEZTjnrW2807tq0nPChY+CN
qbbgT9h10MCz5GMB+DiifjbWVOEiXs7c0mSoZ+QJZxH3Wzi6nTBYxTJvJbYfCsFTgBj+s9Om+daz
Y+KUkyuTlDf5s7nnT05i4hWP2UKDLQFdYqP2tiE6dSYy7GI4LXPXIFQEs38dzV10FMDbYBkcCTL/
ZTrzkcPc3AlkaDAvFuHavHO7eFfkPf+KhE+uEg5WnRhhUsRGNSOjgNgnqAbHlU0W2pL5gY67LjAA
eptgHpHwy9DBeQ85d8wgtd5U/BeMeraYNBj9SShqiPBjGuJNxIsBz00Unv6A4VDd7DU3bfBHRn7l
KzJNkcDzKjSWo4gcaY9fEEqsMFQPz0LkFzEw6rPrsUUQSozdkvGBB/Wsr9KTuTIond+HZPNx/rF0
XsuNI0kU/SJEwJtXid57UnxBiBIF7z2+fk/1bExvb8+0RJFAoSrz5jXUvk/1Df//6t50zuKV+uYk
gvTSc1YT0fMvIcmqhSwREUNDlhKTTeo6LAeAy18C+HvT8on+6c2bF90Ad6182V/2oeVnwxt7Vm9o
brj8CPc4AsL3yVaoIK7s8VB98r0o1tG/wtHcowJLnvU+A+xKFogyT2CXF/VPxL6D0l1AxgQO1rJl
xIfqJh7p+t+igriJSk7gi8pGxPym3Boq9AxRsfDmZqSzbP6oo28BJgBn9VmKKNu9yA8piJmwd77I
Vl8yEpUW6nzEC0V7xEtWxWr86VbKGZzG2kgbcyddrGW1jrdYx5+8ffWSlt7e+hJZCwye86u7G9bV
3X/bzIbUk3MxT1RwL0FpFmNi+d6sm0VG1kE2dRbtLKamt/bOnsKVCjr4dvYMI6Wz9VMACcLTPGc3
/rvQFz3oCMaf+pH8GSxOirejv6QWVo9sBVtpPZATbxzibXcnCoEfQmb8NluXM53gC9ioLBGolASX
lvCOwAwJJOQ/MDM8GDMIqisCRXbI207qirEsvJS9SRII3F2x8uH2ruR5uLGv4x7yCDi1uxo3Gt7z
WHdM8UtnirAWQDCqsBcyQv5pz+oVgHnWHjATYPNmfJN+YR618dblof/NCU2rGe9spEfBTSXr8yEi
Ea09dezKfarH9se8qk9C3ukbmHncxIi8+av+RuaG9jEQIyeuSbhkwjellJj5TBmlhYwKJaZR8nbO
vp+lGz7YXIVLnXHJKOCYoGcj8mvfKybmtwyIiBiM4RAH+1t+O3eKijdiyk6A2ZQHLOuE/tA9cPi3
Lx9DbgJAGYmeI5LDRIxQ/jK/kjfddLlOGTfQtFNZ60va5eGrxnjw1/2lyaXf7VHBnXymOSFU+4+R
ESvmHgSJvOzf3vqg2KCwQFtLO037S0lfMu/4N9EA8eCv6LHr1yl6i0Ybq21SpqGZAns90RcFb3AX
hLd8GZ6lfC9/oDRJUalRmkOvI0OQMiefYDsKX0o8tSOpKOLz0SJSqhkvUSy9i2v1js8AF8mT6WLz
rq7KC9yMXzil00i+6J7X+hdFvC6AEzAUxxOoj/DjRpT4JSxIxdt58vQWV55jBbQeIyfguwwx5Paf
uRE//d9fY+hF7YURFUpAFLlfw85CIy0gQCFo6q7dVsJUUbrL2+5UCsD8+19fHhJL0V+aE/POq/8g
C5yl9W9TmaNrf2FMebf4Nutl3euzUORXRySavKAwJaMHxoAMUseLXhlwQH37DzQ1XAOmFOBT1qs8
1+fkCQgHphc8e0AI4Adxv9mm+g/eP1qbyp6imGPTw4ySToUZKn5NIFjYPeJeKePVk09UED5e9ct0
YHnD4EamhaqWH4F0DUiR9+A/ShREvya+PhyUKOkY0wK9sIGixBLgJvcQtEX/lYCMSg4lHtdbeis2
/d9ncKnpb52PFGLzzaMNBOFO0PgLM55WmPKEJ4eZN88ws232OYay+HhA97iNw4cPQ3ojYXJIf1pN
K+I4uBaUV6g+0OU3nykj8B8DkgSWQQDA2DHefZTHGC6gkbuDQoFfOd8Z6pIfB8UbKEH8mRsfejBx
KJGZBALHYn56ycCMIDyw8FnwFMl8fGUKVkeRzC9er/nSeFiYOn0Bp6FSHfFeCLG6BnpCV8tBU0NX
Q6IiALrkmrxZ8HiEAsk5uwiQSJC0BBTl/rIOKdtBkEdcnpgrAj3/e5qQwXP63lmj/OIrQKE5juhX
yfQ0v8gvvXrHEGl982YyRQ+ARvWpvYptuLe/uO3aHZHeuWXR8x7K18m78s8250AjVRUr0OjqfgmY
qrybB/eX9+JdAbjoxXd0E1Bf38DaHHMv3hJvjEUEedXloqD94Xl8VsfhyjNQ4vZEogeYKGItpAhg
pcITTVDBYckquAR8qrhHekjFOXE/kRRqBPGKbcABWRT/RJy0HOn8Hmy9N+9V/WIHEe/nLc55AD22
EtA67+r+0p6oX+xIJ77fe9f3UliaMo19cXLzDls4BTzv4tOLOeqhftV3riUgqvllfvE97Z3XxyQC
whRfIrbE+sUNY5oLUgvyy7rNxwl/YNaLPUAAtAsnHrgVkMb4xKsegSkpyjz3SNhhL3Si82KH4lLx
TPGzlbvyYrJQvRnzIRbmCopdhN+0F5YAT57T6krh4e+X4x34n9EuNSHAJJMGltd/953np8dEMFqx
FwgMEOZEBTcG0m8J9AakBBsBkR9xKx24FfnkICD/ATSAehyL0an6jjAk2SYUWQEwdXnOnujT9aux
yb+MDeNv6ltNaGNHbDNOXBIwcD4Rl4GfzdtH56wiie4/+OX/NE9QuMQSxIzu2Z71a06xzJv6Rw5g
2g9uCEs/+PSwWAY0xIbOY8mC2NNkQBsDA8Tqmwmi9hhEcfp/loqJpiRemoyDETUAfAF/iRHQ+NM/
5JXA8zfVX/ugzLGf1tne4l0Fkt/+QE7hK7M/TlRgB0hoI48/yBlpb/z5N0cC/4SGFNyJvvoV9Lzx
TK7QmdeBsw5MaSN//PhPNMZ4DXgv1z4hHyTf7hEsENwNjhDdE2hb9A0E12rCvBRGCD2OGEkiklwq
l+4pv1Ph2cdz9I8IwPXDDfvKwTDeuzd3vtgy4gmerAhG/DFxzP2yw14wOck3AEEXxBIuCYwahikr
bMFPUCvQSyAW7XYJ8rK3+u6unDQ8V9V2eJNCi7F3xeCVWQj8bfVbjGIdTDWyJ4AAJS3gACxv9gMf
oYYwqabABQE3f41d130wQqACgGt2rV/syzxFfoDs5EOgbZzX/5Ywj4ECEE8sNi1RuuT54xvZwbtw
0lhT9kFWaaGjKPrsOcI7dDtzFTSNzfHX+Za1j3nLif1iEMByYoMk7ZQfyCPHg8VIDRdMhmwQd9hN
iisnBfsZ/1a/gDZ4pjiE/ysZGGNQqfBeeO74K37nMcu2EOJ5NagXFA5UAzhGcKBxVnbvfwe9xVPH
Cc0m2FyLa/asrmJI83SxJgwfwjiJgnxFc3VEFdkQmUJ1RxYiI/UdOUXfxg9NEwLhBx01cHJ1y75V
OubghMkRfggCip3B8YHaxDkFCyb5RO39j9VF+caK/GNsyfL0/vIfRrv4SDG8zyadODnEPBh2XMQG
9gsiaHLrmUDVP9YevQcvBGjMMwxhaATo/IM7IMzzWXtMuphUq8MUDRD4q/zXl9gLfAIIy6TtMM/H
2uoPc0QfVTPo+S/fzqMG3G/+4TUsjD1x1UdNjwIYbO7fdiGWNlA/FqM4GZMDcEIDcRBsEbwjD6JT
Ga7aPT1rMCpYv901PUd4dGCQ8uQ+cfu4ldwWyibONTZkfrGFsl3wh0D4P/zjt3ikw4ZslweKS85C
FhGLBXNufvHnkVMOVJ+xCWmYHKusLjFcfcsd51N95w5DgHG/vKN2116IScGVqYkMijBqE5Vzh7aO
45PjlGqsFwuec4WRKKUJhYfGYgaepfYFyOHseXEQ8XCI/3xnZQxX9i+KZeXSHEFcEnzbdmhcpRdV
FYuIr2BK2lLeUJ3y1YXQj8DMymv2NaF/qn8r3IuYWjJOZzhq3zo8i6lrG+HlyeLruBo8ikLC/mng
KvDiPELiwePPKcDOilO3ghcLJRS/fGEkztCVr4WVdUSSvOkv1IeYK0AfdAWqw51SmHCU4g9g6ezw
lvbJugDUYVIPKQpCg40zOxypgWLnk02L/YovYNjOhpaiprURv34yF2E3ZVwKiy9IxLiUPY3JPixN
jeG+uSCboJ0VwHMo+ZV5WU2hjoKR800cLChMyFQTEUnQblGDABGbM48EkpYAiAnebIL/hhaYNwUX
Tpm05ExiJFaInxPxwmyuHvjPjD0bEoGqz3odZsEH5AAx/y9unArs4gzwyZ3RQe55xdFrwVX9ZWZp
89LgyHWN+Vg4q9pS56UvLzz9osKqD0bz2YczryH4MNFnxeBggL9w4mSrylBkELM4ozmLYvZ/zdhK
XrGGUh8zT2yacu7HMdBS/DnaycSBd+H2LU6G4zwxokcRVNfMLj6NQttparatgMbtFLlQpS2UGPuy
st7W9lGhAWsrhqdhtootAprr/FR2ZCSauMYHUNuxuTY8gBTcmZUK24cBCGlkz6nxzCBN2VP01TBw
TnvLrNcWLdORxnn7dcGRZMXbwrZ3CnRMTPk9Kf32m+rsNAQBmdTiPSVRae57gN7COikJIhxtnKeG
h0u2e3DL9KvwGEe4bBmH1OvPtmLBIbcraAJcBeazktPN9Z6djSmhnNWLro+3epRvuuE7NcZlC/Or
Qd3VlAwb8GyL1l63TCrOlk4xT76JNZdncRMdnkbDTS6exOhxwOsrUU9jX0PJFnL0EIJ244aIuZw9
g57LgGdGE/snr87mTkx6eZZNh9a/y5088WPwJGVj+0TIM9aoFHnZeBhnODwmbs78X+JeocsZbG/m
R/bWldnZ+Ihh8xVGzwJvMO3NXo05QooaxFwZGjTnmqoZ26AEmhQqlaHsNmUg733GK33GNj8uY8Nh
yk84kpFs5Eo9tQaTkSHH7sCadgW6OaJsNVlGK0ikd+ssBoq9hPCexCFSPI8vOvSbWEXR57gLfag3
kd4vbwOJQ91oomhj4JZKwc0s9HNN1N+2SdNZn0LKD+vu4g/FstSJmDCap8POZHnSNPZtFq1ydi1v
WQ1AHJV5ry9tFuBGHs/rEGMtG7gs7d2/qiTExvcm6niNWjj7g0bi0WhexbcbmrO2sUGKJRK2lKei
eb+5I80qFqcSYJMa20fNiOj2HHMWpPUsYNreGktP1c6a3s/yVN9bpoG0fDzYdTe36P+zHKa8oa/H
cry2brKWcNVRtWLha9T41j7KtUvT4CdVhycz1C5jkj8GDGhsOi/6SDMzl2Zdrt0gXfRJOG1cgC2N
hIxGmicFlJXWrqcDPWdU3Vw7ujY6BeSY4yI6uOqXXtrrYmpFzXrw4CmTeWOEycyojo5Pnh+kFhX3
CMNivlWEq8RxmFWlZNQsfJXQTmagXqQsS1uZDQXMpRSNeJyvUq70yNlaRKwth7DWotkp/rg0DW3n
ZvHRTuOFLg8zKfMXkTavtXja98VM8egMMxkBVHpMim4X59nKM/3TqJQbZ2AoMdhktVsvTHg6KVyB
KXmxc5bC5Ed2ZCjcxSUI5F0X5UfNhvc22rMyQWNfpQtD735z8xRn5WEI3EVo69u+Bvwrl04F5S9s
GFMVsxrXXEZ/N/y5QpYcxNyM8ig2l4WRTqKQzqA6yh62qRwGvj/H3j5WD1VHEUnbqJxcC7prd+iT
bRbPK2B/0LGUfd2CusLjN4kQYNvJp0ThEJ5SWuus1WZGQRcfrWCBFdmakkNhFo2aFsaVEx8VlRqY
SqfAzRd3LHsTqGucrzKaaK96VtlMbc8xeh38/KDQBESkuQsHzcrImVsdNH0uGcdKhnZKy6WHr9Si
aIaB/G1gohJPbS6EZc94GWK0cogvkYWnKABmfegLWg7svaxG4qqcQ4pOO/v2KAOyjrJS/daDA4Fj
SvdTOMShEi/aXOR0k2IK6nw2AeN0eRVmC6XB8MxcWQiRARoa494K0XwJpkJyL0P+upnJEWJbSv1R
gahWwSzUUMhSWedX03tDK6uBXFWI8glDiqzByXGNd4cBs0rz5755q5tplp3H8itu2Rfp/gfq7iDX
AO0AZPxdr0bgabswOjnxpig3pbeWrEVE2RTRWrjPIoUg9VNLzwAOzvgce3Sl+tu08FwgA6jv4mkZ
hxMy1/b1o0MmTQTzTcO9OLWvGep19e20a7M6FZQcDXozvzjqwzJuqahLxIfjR4Q2LzmZIPER4TaA
J75yK7B8M+2pWb0EFSKe6ay46jHqbO5303yU8TMPvrX6YUkRgtBtJx+rlVEsWutVJOfQw66munuO
OktHl+Ex8WlsTTgLAIbQtUXFTsNRh600K8H3/qL6tzFnmhC+UhAHLh7z5B1XPz2s12ZjKttsiD99
46YU+4J21egeLVwos5oldHOdj4VFiFo2vucKcTv53vcOjeA5efu8WbW01RRCSXQ3OXyMfFvrlBjF
JYUIifMNxhSr9FfwXopJZwlJRUb/aNnbUcNr1VfXZUjmdPblAP7wCYzuPLKcpaWMN0jE+1UYTEpb
bozZTXgqHMG6QWt8UknYUBjHLY1wbfTYPF3jet9CFijDnc+IKJiShWHJO9uGg+g/Crx0sJbEYSc4
JnjR4dIQY1v/7kx5HkzdYEVmRMweH3lblZK5iM82hwl+kPpirIWOAb8DKZ3U7DA1wKDh7HV73ae7
zv1JfD4PObrFUgoWabVOCsoHWugCD9Nk2lcLHzmqX1+S6qYz1sNFPX9U7oPTI2WqC57v5hs7O7Hb
6xEmAs8EH43qPLDpWP2tVE4k5gzZKZU3przslDm/R+WuLfeQDy3d/0hN2AS2DDbyo7pnVYZ5G88B
dJR8ZTEPYqRT7M3+GpZb3nGJwFz/S7DJRBOo9Z99daz99WgvOsJW4nnqYP8K66ed58ZCsDjViVYt
LDqPur50+SsJ/zqRs1luunaTJfdY2nf00MCCywoVlKYhBV31CvVkBkGkfCXjNldvsXxoi0ulY8U4
PLXqMcjLpPhxmFg62sTkcVCddUwamsHxebFKUXHsEv1MRYmGorobUBW5AHL9dIwFC84dlynDyXyn
ylvPWMOoMRcDrYYUXDskhh7UN7KsGftIU9isab3UzXWY7WWFYem+yDFz27jZgf8SSqsYy/YmpWrd
i44/vDnWirsLO9Puj6h8Y/0aDV9N9uqtldst3eLaDj9Nt9SlW+VuUqaseF26W8OCI1DcfGcZxEsN
qMGc6P1EhAUmbwgMpkRbQnhogTIZREW7+eqfNISQLEnpG06ds/YhJDboEhJIFWeJm4oXbules/zg
MEFBJobDljHj4KtIG4HC4t0ofFtoNNq7ZYmzkem0bi47W7WykGjJxS2vjt5CwRiKWC4JWuOi8N6G
MY/dIwEpHiSBeqZVSy6n1awKda7VK2ySe2MKAcTAyM3dN/CWazmdjsWlL7ZxfjFJk4Vkg5lyeIqd
ZWy/TPvs8+b0KaEg437wjlgBmdlBrq4kkIWEwi1iWhW2A6KPTfOOR5dpzhzGK449R25XNvPcOlXq
Cm+iEaK6MjG94+CJIeICir2P285cKxeJsMxOzpG8T83fEBTIZTRI6k210pSNa+3gLge4yuaUK/Mk
5qC4GtVZoT2LW7zyrTe7lZr/RVC1O3b73jCno4o3Hu4lI++Hetm78KGRyIQ1vc/JhJI0dkB/3sMN
2Krj50yG5CRtFXvB2y/GOc+XRr2mEu8i7yJ1bgxrHXissh80k22zqqVVXx4VYgm04Zzlaw1Go7+G
hesifVR/wi9H2uc0LIwVigbnESxU1ki9YyABZfwxpLUhnxJvWQD6mUY9b6XtOO4yqAsd1boZnJP+
OYD+hCAdrZd8VNrRa08dIGt+K22WKhYd4g5uAetMfR5V62L4caTTkIwzp05mTTrO5e4nBLZPJbp9
faGBOnW/OrRuPj6N7wg7PxXkZO2Pp0Zq4mklQZGoNoVE5veAVY72x35fYapfm+IQPnU8U/rWjOe9
wwQnIywVvJZjJrZPUnWMqTILkWZ2CPkBiPaZSWCLq8rJ1OBDaH43Mf3tADMukjBjxml+6bGjSdFG
xfKphtuOexGsjfqkyug6sMikXW5OoT231I3KVtPbMNuiVVssIhADhylHkq7xVDLU+1DvPBzeWGT4
97DQ8STofZx0bp3yTK2TTNOeZzyHFHc1xapZvzTSuxxyAFh++L/1L0M+dyHvbu/BNCcdAW+N6Nq5
O0f/TZAmcsWd4lg4OtUf8XaNxvIrX3I+UAvQSKiy/DCLdt0q4VF1rVVnKSjFPNy2uNBhm2BmwxIt
c3pb7DnM6LdMx+vYuvc4Cx8tOofK9zaDwsC+ioJdrMs/rVufnYobnD3kpNvoYfuIWufbsOpdjh1S
PdTbMuTeD2F90jTnU++rDT3FxHC/jKA/67E5SYSRF/iNTPZkIgFhyONMRxdBxTf1ODCbIpoY5AMp
DZ59KuBXwIdajN3B6XD/gUhs3ogX4qYbEkBTADFKBpaIuN9cmfA3Nf486oNGtjiguXvwL1RFgqhV
kSoRQ7mxA/+SpNatquy/EF1c5I67wNNuAvnL96PhXJpMPwds035abWKHqbBtz5Tu0lZUexHvyCyt
t95l50JJLo6uzpQi2GPF5UY49zSXwdKmTZQ+h0D7UyIVmm4WvGOySouEdjrow2UZ4w/ltmyOOkxb
86OSh1/THret3x67oKbDWEZafJfz/NR7EhezDOeGU+6VDJFdlmEdlYQhrtoahHv1rBY5CnkdKxPv
YnTdF2iNXgeTrODZswcMNnBpH8d9W2WXURlnZWp/yi2lRNDWPIeIhILip7RLLqMH+ZTGIqmoetui
XztBvOlCSIiSaMvAcWqJR8vMq58AjMxuyXaW93qGfsyP9n7s7aNUxTa8A2YtCrh9jBPlTIYaX3LI
wRZlflBDbvzQjBaUMultZolVAbpVImDt071aKNeqbR4y1huRYd0N4DkH4/oMVR491ldoR7TxpC9R
Lcpu/Ts2JNgk3llp/KvW4ZNhliejBv5uawZ1CDDhG1o5BNZYtvaakT3GnLlr3Jzdplp6VX7r0Dab
KTMxqkGqwjLod2lu7xyrgc9QznD7Tdn/sLtnJqlLBESOz7LP9iNgcDjoU6fv2V/lWyYpf2i6NZK+
m5zUjiL407J9G6u/VtJiFqJcbFI7NWXputLEGuVN0Vxqyb/IvvMIDOqumNuq5NiK04jLBjG5/Dn8
VpqzD8aYGgTvCNWM8mFaBxezmgb5aBvF0wJC4yjOGTdfGnE+zXVyaVLC0atszXVa2wBgLV6ZvTVV
IgabdTerQmkqjxpqHVxuXMqTkapFbz5zKlypgheEKIrYmngwUWny2GuUuTxNHEmp1y4toEo9y6cR
RWVR9bOOOVLl4lnn0/iBrKedDgLhiLmqlOJk1erLrIXhhNRnqPCeDLVlrWCaNmgzRw1npucc3ABr
V8YXUg9bgQAFoxiXYW/gBQqilQGlMORwNMy9FTIPmE5KDJMUDI08kkGt0JqpUv45ttks6oGoEngL
5lJDshASeRNX1cQhJDfwR5zciASVy2mqtnAcyHMZqrljltMcYU1IjG3SzkrgQ4VR39go9yKpJ13h
z+uecBCyLLv65AYcaraFU062zAfaRAkyC6KZwCF63ejm9lcDnWJUvgdc+INYW4agbBpEnTF95mO/
CLAEC3tvMTYjGXaI2YK/Woc9w0kYZJhYDIE0zxUH9YnChyZ0kEXhSchnR4ehajiN4bh7Hm1l/pNX
m6wlYhPlTLKu5ZfuL/NyVcqnEr6b7k5KpZj1/cHyqOrGbapyUubkatnVM+y6ZBZII1p9wFat2He2
qEzcCYofgx/aluMspKT22fJHOVo1uEdhH4qZRxNBx/SHw9BIELgSnMbmqsf0MPBwFHGK8RBFYGgI
6vUMypYolGoXh1cpxYtAa4HzeSRjf+EWmMrrw6xAGlF7AlOWrWaaW9HGSkGlm2reBdYmZfCkI24K
K38ZF9Fcs4OJDTOhwT1Tlj8uUmPT2yifGt7XMrMmncyYRinmFeHiugKok89LISRCeGL6jDIce+LW
2D2AGTdI0RkS+OMt69DWqQZxBM2i1fRpxL8nuToZnJo+J5+VRcsCx0c33kg0r0ZL70G+YyQCA3hE
TL2aSiHp0OAkGb7jCuOcoF+GBa7uL2tQZjJ2KAojUsMLllIBdRPcJhJ6PP2ieRLeUjGOAQXdCmO1
6pyAnrcxeRa0PQNSO7PNlx75U05NzZd5E9tGXqtOCtQ8ZV9MlMyGsYAS0seTTip2Kvt2i0/CaPmf
puDod7sBio9GXdu4OwUFV5b9qcxRipqII/S4fUbceskg8NhoKz/fa9ae8yPviUxJ75J0TRz7g5qj
7XZWiw0j5p7WIDhC0Jc3KpQvbm4n5hVsTE6N68Yx7cnPiHceiW9xtwtIqsG5KQSKBS4G8SLKx/30
JHVW5NhXEQZU3iOZ+Zj6HDykzc0DMRqLwinwapSYtDNKsowelbqJSuFiw+5OoEdEYMA5c/tEilHP
gwxm+Uwdh0UUO5+2tYvMhh0MiL7ZRExkMugmPRfEt6J5ZDMIyZSpEm5ayu9RURcRoL3sjdMyq+Yq
mgib01XVDIKSpiOu+0LnAnO54MoSahCiwGGLAlCBuc5E3kMhcWzwrci0iwEo2n8NPiNUdL2ZdZC9
i6fsXZ6GMOKJYGv3/adMON7IDAztWUn2EeAxUCcSyqlbHhT3O6kOchTSl6DLZyRrM9bpnaVOXdoA
nPbRs2OoV4mcUMueDizEtiNtBODC52p2PeZc+kZhg9RVwPx9ZYhQMrABHuTUWCY40GS8v0a/t+az
MwiVQu43IOoCZ/d7/qLPmXuhgg1xqFGlp5QTQplaKy3tH2ptPNNIOyRgfYmjrByDnGaKcaksN7kT
HioDGhgfRU9YydbWJ1jE8xzKHST/Rb7SDJBbtZm40bCQaoLfKmw/cZZSWj5HvhloLhMbi3ZXPxqe
eWcFwBVjE8F4qEwaGfdZ98OSUiKhMDOiZ/VmMjSbFkAwZ+SI8YFRTy1HpLgk2yaXcYEIwJnqAtaH
aZxDmWxiT8yYOYAsydrohI8qgr1ixPtsWHF750VsfYYN02sL1wDWtY9e0rvXBXWp9Gdmryhms0Li
YNDu208ZCVzKq/fc2j502DqPLZZvBIGVcbxT2Tw0dAEK9q49tqO4xji3XH8OIb74kN/kkenun5ul
jH2hk7b0ybW3ULHRs8NX2f/WHg8V2Tz4kUNqaKCReksNgxjb+bDMZ1J308pjasf/AoIhDfnq2AEE
C2zbR9IzarIsbKpuehRZIiaX9DgL+lONY7BiYytA1DKQGcrQi+vi1tkcjPAx6AoglT5JPJOT49tJ
FgmU0fhl4J1ikvJmpMskuA0AtPrcZeziZRedLFCvUj4UQFo92NnKr3h1nXzEEHxtCJ5N/HJ0Rgdc
lL67pco1iaypZsCCD9ahp00s2FhgroA5aGkBYTpEUpoOubBIN72cnVspMjcmB+mAfbkKO+yT37mR
skPx+AGmX4NbWgiwPlUkVMlUraadudLaaUXnxtGN+tdfqSRdkzCNYdRWX1cYwTCmxRSeaJZ8Vl/H
t0FGczTx+4XSTYl4a/GuAyNEpBatB4c1+REiHd0HGTz0WdovjGHeNFPVWcoSWSiEXu6sZKU2KxsO
2zgdwUc8hnFsUdNe2afMjjP8GonnnMn9gQPQjY9GNPcePHtA8vkwhZyG4JFePh0mpnzT+idbFdWM
XS4qb66y+7RzL51JpC2jk6Axrk+6PQ+jBRKgEYe6iLW9lBTQk1Pu7HzsKf9dDRc1G70sr54il2hs
OqATypNCmrXopNpk3vjkb8jbBPcdAX3MPbD+alaR3LthAGX++MlKxi72IkO+w4JD3sWwUcubUs0g
6XnVJLIX6DGa8DuDnpDNOzA/nMrmiLFopTO4HbSN0RpCh2/PtBOneWgsmZMHW9SuaT4Ntug14/DR
NQuY3kg04O5lG2/j7zp6sWrSQZQh6ha6J6Rw3ASwDhmTaZrNAx72XcJe4MMUcq6fQbVgOdi4EDBr
6PYRviIiRXYTZmvbz0meO8ju1gkXnbBROnsREcafJKQfuuZhOtcISkjonhvoNvarGWZpymx4CmFR
7tccG1I5axD4xfceBks6R49Gs0tigbvUAAs2yQ++vZEFqDcJ1F1unamijQlzmLiYacG5g6HtfyBo
c6uFSlZ6PVPLS8Dl4i6G/MT2Y+Mry7ifFP5ErATssjT5sw+WZMB7+dYGXG2uFsCMNmWtdMneU3FE
xRYg/gyMUwKolUPD5ikgALu42PtC2wzZV4xPubvt3FWMfzEUAHAUttBsHe9yvJXcD01ZRT6BIlf/
JAF7IfdnBPhRUeEmm6afqzQMsJ0teuo91UFszE1GhhO+UQ9OoTlrmjlfnkZnXZ8WxbFx6JettVGf
PF7UXbU0+pRY3bwwcDP5yBd0/Z4xKR1GouTIzbJuIevYaurDHIYhiQN7+JKC/oT9Cinqx55Joj7J
rj1StQ9kZtT8yKrh5ZX5SlKmRDo30qLJPu16BhkG6zr7u5bII5ARlVNtrsg2g8UQDVf2JslZaKgq
mSBBalzp4TyL5pBo7e9WeN1CdsQeFopfM8miQ7PFmIdWlNmW7kPZ93O+6xMdIzUpHDhiDrb+mcAn
YRmLyOOcE9PsLFwTOxYiXCycseSNf3aHB3+EsyJDXqfyIJMItwGFSBsM54R0hVg40sc8gsjTqbd2
IrQZxY7gDJnQhlNwwha42o3OHDUhrg1E0oIBnvpGIIMSrmnyJ16c1ZZtnCQR4BdOfwxU/WnIO4Hy
QSnxDzjGj0jEwsJmQtVlw4wXaWYWd779KCwyCsql9YBeKOxfWn4epp/CfxRLDfQ/FFArkWzAgwur
1fOmKRla9Q28RV769gdlM/Lka2rMi25RBjPuh7JmXINCgnBfpOTYw0OugWrG90H9oQ/uSFjrkIol
2z5DRwZjCGxDPWTugi+p+MtwDqeI1LhawyK1XqtLfna4d/S5uoSSBOUmIbiKVaLrEy1bJCHS8g/3
oKbfWvXRMEjcMi9hprVlFxGrlXfNjs4EfyuOnmECvihLMxCJgLhx/L6xrcBzGY/hT2TrSBIhypHc
RbVRomEJwah21gn3TXfGrLLBwzSfIG87e0dYP/Z3tkL9n23VdurgaF/OWUSQQwfM4DvIPBztmKRO
dNClTY3gUdz+bMGHcHZQVisRCMD/h0zuF/4ZsjFXB7G/W1OwfFTdyrBmHulltP5usFYUaF38aCAy
mCVhDjGpl4F+cbHFDteziRibYiJj/bPhMtgty32AyQTWfLCuMvZham7kbzukvAwmRohmwSQ96MWa
l0CTEnxGu0yIdwHjUYjLPMIPrJ7bZMbqig/9cty48cphKaao7AGKMdciglieJZTe5lTv6Rk+cZQa
QOyF53JnT3ixEVbR0dpj09ncQC7JK0y9b5hE1Dl4P/D+EJlr8/DQLuMDIELpg1ULnbZ5BLcNN1in
RbfiluyMZlXaiwx6KxIKbCXTSZJN8cmi0wT8FlFfcKx4JnvUEAkyI0TzK42RCb/fIQvZHY8rJPeg
+uM55n018gJloE3EVv6b3cwjhrg9/jZIjUXkgLsCUnSSWfjLTxFuGPKJp5idAivVOVxB1jTPvIYG
X1mzW/yPpftqbhxJggD8ixhBb15JAPRWlH1hDEcaeu/56+9r7cXe7Y5GEkkA3V1VWVmZWPGTYB2z
zNZO3Vxj2ycRfO9UeqbUdkGzwWpYvV4xhWg2x7OuWHhspJvH9nrSXl7cCm8ZaQ6Xcz1U9Wt70WVa
JiM7nttiZqo3G2Z3SXky0lExZHG10WtWtm+dHVjdxWs6Hxrq+3beS3QmTy6AtcK+tv63WCfEE24f
GfZY5+62faCEMAjF3+i+bdzk5WY9DXIUm4VRZjH21qlHtOh60VLPxl7y51hFOJnnYksBgO9Z6bIc
3DakZfKTYqZafhF3YKyTeeegSzlTfpkFHQnj119lk2dvtkswHPBstkmurZI8DE2KOzEy4/vYSWN+
/DrY7xvhfMB6nqx6ucbhNde2nYAcx0N8P8SFSfPQvZ5qyxcaGXeUwy94l9GEw66u2zcK3hoQn/v7
dtes9M5T03eIgrhkZKYdEIQ+9qPFUGWIgo4cjmJr17qhBlBQvLEz00FapfwnNNhMSLDfLg8289aD
8Fo5cAELjRzowYFBcK5Y2wpa70Rwy3u2FydtRFB8oAui3u/0nqrLVLTKJX75dA+jusiL6z4/Hdkc
/zfV4ZPccGN7aWQNvE7vBor245JuJnPazjPH/ynYu4/ATjJ46kbI1YdnvDIOBPpHnzbUOQwcVJJe
ZKyYtiGCaxptejkjgM/9cEb3imk2tcXCh1J2aVKxV1w3cnMs/KCIvWncsI7p48WTW0w6C8vyGXGs
Qxc7qwCrTtQFnyX05vaFU8gag0JYsdF3xv02XWvegjdOc0P1ZxTmOa2ikmkLDPGcCq66CPVOyYHc
yAV/y0XQfhGCVe3mddwd/ueHiB5WF6li3hfsw8TzPil6SK1M/vWqadO+UYc61rUJ354VIp3nfMyf
w/hv9wAe7yCCm3m/VsKMWd8kSJMViFNjNtqXGmIfLuH11DiUI+sD1cA4f3nVeJ6gLN1V78h16llb
DnTttceW349icry0Hlu8vbacj2D7/pEUqVrxFXJCKnkNPD4UzaxXX7eH+uUaF5smOdPtoPVWisOw
+Epx1OTpuOmqy9ieveQtwvxA8MF5wrI+1M/tcgp3OPBSd92MwUdR9MrLLvgiPlh7Mkq1xSAU3SMr
cylFqXU+xG7FkmtiOnCo1BICHtu56xE7spZ5v5neIfvwY0HxhWjNj/XyQC0WlEBQTbmWSaoetg82
0BNaEUmbxhasyIVfsR8Un3EY/NRaRjrP/Nqsrwe5bEQ9SkbBcmCzomdd3ZtEIP+NoGLStDyJncSE
PbUhC/15Zz+LcVBy2PmTbn44v9RxLSgw5403T2AQwQc9P0Sf90BKJDCHKsZKB43pPovJb2lELMcE
w2D9SvxW6txeLupMNcrRYcSJLf+DmKuhL65QPluHDUtZCGaBg8TeAQ42ZwyD4Kr7SHwOMzr4+c0Z
0toSOB0bid/Ah5gH54rtsUs6ygG9aex6HDUN7pAfGvktTFTL6SE4lV6QDA89pKr5YNE7pH4dHTpG
usKIp22c55rhwLHg7RDPNt8sDvCVTZ5Uekbd7Z3u045JPxiWne5Dm2oxnMWZawJqEtAro2N739YS
tiD4XSDj8/0kjj1Ip3hIRLfb0CDtvSp+ySbNtJ0YAaZKqFb14zEIwptCoRITduqhKwNZVz698wyN
sjdDFROMUqM1VsIQg15ikZq0Jdh+R29FJFl1/dFIHfIUzj/NB4ssH0njJ+nkxtu5k+tddp3t8YXq
jaEnnO27aCp3Mby3xONuHkkREX2olkZe3NuXB976xk+6eSlYbMLRSMTwDvP+RMd2lTzM6jRtFiJI
s+FkkNvHtPO17uhFGZx2ahqLFreybS5TUqmJHVMeAGe106z2SnLooh783fAgbhd/CjbCVvYxEyib
sgX5hYyD96WpWDiYsrcQp/rrTu4QlbsYNPK4zmx0TLWCo5wVUkgWOmrB1KN3+XMe5zpf689KgvQV
tG9YD4ENSXkC0NgOgdA/s2HK+zDKXQ2HP8fY4gb6fnLT47cxDcqiRI1lDKZHMIdewljrX2RphVsq
H9MwNkrytaOVcxjlcWTpx/gBQ/pKKWj9Ogkqx4VkVXDIRDl+cHKrSv0hzaef9kU4i2rTUJYBuFqf
X2brHkAON+KK63OIV4cOaGo3nBea1om7GSjwlBKMM+DTGJPfv1wN9ztknBWmuZXLs0RcyZy4FK8H
+qTyQA2US/wMDtOzNAsPiSJud/owWDSMlzwTQlyqCikids2ebSmvJpuyFxQJ26u2btniGj2+Qq4j
Bzbgvhg6FysJ8950Vwxc9lf5l/vxxZDTZSjQkPM4RevPA9+Bp1hw/L7coxyBoeOA3utMW79fCBqL
KizgwrxRfLSckY4rp959mnaKHWIIvhGzFWRkZd7NsORpEA5ENbzA/JQzmKX8pe5nzJbYNY+5QJVd
DYSzkK7dayLVUyMkBDfDUJ9hARk7WNYyQo0xhqGZUritVoyRwUcwyBW65MuKI8fjon3/vvBlqat+
2mQ/5AlYfOXBYgjolQ+s8w2VQmqEcCgoOnoXQ6pMYmh328iTaJos4w1YySoniUGm4H6o78rxmmbx
yMwph/F8qIP1BcpNWl1+LozL715XYfeZVd3HpV7Z9izY5hXjCqUkVZH0tVa7juxFWWLzKZNMHzki
7NR73VZj7yfC4B+5ut+hvVWXEEgoHeYWzLJOXsxw4eWKElbTEJswnYJQDa8hsJdpXtcm58jRNkdo
YJ20q13fJ9yVlA+hhJIxmQQ0Raq7V5iR9ws+tKW/ZBUtZzIUReMAmJKR3F6ZsA3j6yhDOhvZUlum
vWXZc8Sk1VuLjHHRoKHZtCEj4fRdPpIKSUHjzI/GFbuGNOExKe1lWJFM5l6pl0tIX2RwIwKFJRbW
8JFjpF71UOQvwAQOkXIxropMrKUbxloDyMCEV0uhZ8/gGRjCMO1CTZdXTdvo1LrUWrRmpeq9aR+w
MzeVNbpLyZwLu7dSpb/a9eZUkWg2F17uudo1WAUuj000RxLhBiV8CGJze+jQOGM6ncJBZzvgMXht
msNm1RCkB+cexpO/7TcrFXznk1KMWfOhIcStsfXsgmfbcyc28qstQKrwGiQ4zVAgkIJUzedOy8YL
gir7GqPpYbIDgFc73KJ5h20X+epKh45hxL8Wdw1z9d5fkS9S3JZVY9W1SK3FUmNdJb3ZrFrs0TQc
JVfSl3j29oDzB9+Xxt1wfPn18I/co19LPVEgibPGO7dvX01F5VFaTj/RCItJWzJjKBv6CDIkdHgq
fOMkG+l49+4peYa98zmiop0ZPKU2xc5zQP7Dz20ONU999QZ32/4lqrm+1w8eDDnvRsWcGt37wB/S
qooN9R2kZJs6At+kS5ArL5xXgpZVivyjSbN9dWKD2vWl6uMaXY4JIc1jHq3LScnF6/pC3bW2XCVH
4k5BhqaW/eMAU4gjfvSoMDsaiXRlQ0qzxAbrTww57mvd8tc+Yiz5xp2JSjf7oZxN9x04U4dI+sIH
zTN8WlZVUJMpiuV3GCgaEZ29tY9/Z/kk0HtY8+zT7UPBLHxy/bwvkZnqbgBdJivHEi8gA1I5ZkNZ
TfcqTMEm1kR1/prvrd5vYngYZMwxHMPbCuM8pkL+6hZgBTybKuhLFtXL4Vrp7/7x3/lHyTfevW2e
DfphJD6CodKvxjgNgQ/3QrPKcg78mCHHZBPd3/PvwjpZDp6nxmbdUE6kQJEcnZTq9/aF7jQVK1Hv
MlTEcwOluEIppfhv5kK35opOZqxy50Z5vqljX0SBMVW+HBrH1S3OpEiVAhe2+2OcXWw65+2sPsvs
k00R36mQZC9pP+5UWfLMXX9tnwqaznbxeb7qMokSJwoRFyTF3QEzJv1+gudf9n+exK7zzbR5jIp+
4b1oGo8JmsucKdOPJbO+BTNx5CJLGPr3ST+1+8xLLFOHT53G1QlbqNJYIlw/Zv1nzpC5B4+Ks1hU
arfdsrk/p5F0dbgei/i0M7pTKejwmBbbdbf35PKc5s9/bpDWOd54JYfrUaRQbSM8ygwFTbnsmFOV
b/GahTlpC+Ng2VTjsSqRcztEj2tX7za5lkiE7XuFDUiMC8RlaUZtu4oemWs7s0rF2eDQ6zA47f5l
4O8ThR0S2+SY3C+Tej7zSFZLb09b/3AymEox8w42qTzySdquLacx3p/PRu6ZoduQH6zJg1E34F1c
uv5LLwD+Oozr8r6ZlZdpeMWbuXKcP0GKI8/qzmqHGVdx08xUTDMRcL2c6RyvKt0UM2Wuqnm573k/
iU6gshKls8nJGOQqj4FHTtpEpgHftL7KLF+p3ulfZlKzpHhIR4sZ//jSMnoUBmV9qnXKaJ120WH+
czI/vSvuGxOiWdvHy4Hy54jtPOYOasEetWHfPt3/KNQIgm6QhYpaHMfPjYPwtK6v6L7gaaha78eP
QqkBBRJRbvKwWedwTtufo1WB7ged3vKjb97Kanf8Vlaqj2ZaWjOnD7s4m+F7mjC/fs4zp+bTu9+v
+frTROPqBqw0D1cc3EzqlIK2Y/DQOExXKpiUarlFhGbbVK0dliDlCkuk9GsJLH7Nf+1W7P2Y2/A6
PZKe8mYLU9XzW08IODhhy5g6qFP0aCDccqnCrbE7vm4f35Xc62XdlKxsF8mz0D9sBpsnEb5QNYv/
J40PFMPC7W2y6+Qq432+uViJTMSUblX8l+yhUT6VSB0Mj9n+o0jj8dJMzT5TJb2qLb8VLZh8pgOl
v+wCeK37HwoAymgg48qllWXEOPNhftZL337Wy7NAw80C3LatzKmbzr3IzwsPmrLN03V0Ba2cNYok
TrlspVYsnhTiZFz5GdsFRzd3wpDnsX2/bS5YCpnW8kBe7AEc3Gg5H0Z7oFi5iKxQZGb6ZK+bPtbv
C0OM2gsPfsJsFTPIOftjjnjhYHbUjcQhOEEPtpwP79qwWXLHe5XGxDjqDSSSdlJtiV5vP+Tcm3eI
ybH4sy/82T1b1yehejnA6oSJge+bVstdy+/7m6HNw8tpMZd9DTPcUe5m4XOaSjfn22IziVPUTrKT
THXNZjg1RfKjIH31dOqp2c2p1jrNMRYE0EzmoQC82Qc5jXdUpR1Eaf19eQ6P6o37RmuDUeYZ+KcN
gHs0Izm3RMlYHQhNo8AaUbk/MvQbz7VnbhlP5pAZ8+HXu4sgemxOL8msVPn/MHM0LFa10mm8CXOi
+z9rjmsldXHJgVhKX5KF1D5V+cocVrWNrG03ebsZnDuI3ycFy945Unr8y94+l9feTa9sfnkvmyM0
zRRVCrduZb9opssfs/PbNXQ+Pyt78hzq/5LJoPlkEWUJauUt5p06IxR4gm7aYNQBOzl0oXfpFH0W
x7HMY7c81vYnxn5PldJOM52wMY7rA4EynwM/HWhfyvhTVv8zR7Lj9I2kVp0fP08ozetsrwK6O8pM
7oqsQurGvuCg8VZ4o0d9u7BKLqAqPUwcneLrWSSiCrq45+JKVoqiINtlDCrB/HC1zcBTbkNqKTze
aSlWN3pBxDwXnv5sJz85mdZZ0IeWLd8QnGjVNkpRm5pXocEgN3j1Trcvjy7sK1q0H0DJUjtM8UOF
ecXf/JzvJPmaYFwPBtUX9uj51rF5j6aQPr7Jc2zSbN08d/OZfNwjnVwOxpPmtbGo1y2zKtxFp6kS
T/w1enhszqu9TtbRVykpJdrsXjHY9YIcQVzPX5m2OX/d4NedjYNMnMgjpsNlI90JclpBdQ7CUw8a
XkVWxlIBGHaONbuOkf4OzcjGqpF/C698b0i/6+Um6iQK1zJ5qm4CmHcgfESnm1DfNgHdd7kjN02m
tC71Ys3UTNXfMxefRBxLXUA6ziTs9praLBy9x+oxSncXUytWVrxolH+mY8nni+IPEE+Koq1VnSyq
fRhLLWjrUY1kJQ6Z/czQTju0xuGnFtw9muaVFr4dDJC/UJ39PEU9EnvVWzcXkWGnkuWfOOMm7Afy
7mjRoDsSemdJUONLxxO6CtvBuamZ9cG2vWYzJyJMQDz93q0u/SB2dmA9P2kxDhyF3zq/QB5I1vPX
vriybHCSSMr1jHu/JX23Hm87WCKESp/JBeBwpDllrqGTb5U+zk1FTzMdQ5QS3P36kU7b7s0IcF8e
SmbP7YgVRq8aB8J8d6xJ0QIfA7pxLhr39qRpoCQZ3RvmOvtkPdruESPK3+fNS/x1279YNNuXk6Ox
Pn46DvvqZLfuXoXQw2HXL/cGBciX57v71uIqYf6XalltSjOVjbn/gO6iibp1q2Q+8ZDexHlqjO5n
Y9HS5myY4WsvGmQWxuk4++c4nvzLJffO7U+m84hzSbgBJo32TffFgRuySU4BZD4e8fJ7PeBvXupk
mtS930/0/7TW6WBNhoWPObmzdZOv4lhLR6IZtM60g5uZDkC8+IP4/HTboCmnN7Ldbjc+GMX80KRS
Of56I/iVb+gBIHz7SUWmDXmovIOWeU27USs4Kl2HUzf7ip/dPL+UrIFS+7mqJbn3wyu/6y9rLjaf
QJDv9uqQakgqgiF8kTJwciD2sKC25f+j+edpdB8fB6s2MPqLuXNXPAiogLV8CNBxMOc+jqHte595
XlsAUzidNy5/bMUe90WKFU2hKv+W+qA20h+Vo9xoVR/9lCON0D6pdPp5q+F49fVjmHpem5J2LNZO
w8z7AgWs6lFGzNs9vEUsG361NyhjQi22LxYNACOAPrVdXW9H3/pQm/PdXpJpQCbxqP05Wtpc4dEv
kzvJOnM9DWNv7blmdDgTlDFVb+fEoqhqO9jttuoo/NI6mYJAfDW2ekD4Y3UmZelrm3m6s4KJT6LD
WF8mP0xTrKxN3ZtHcjMvR14c1B+W6jbJVJuLVviW67De7220vW74JMiiXTOqw22y8S6TSEsV9uB1
IFX153Tet+HNrkcBS12+gMOb4WfOjWebEk/TYZrodUW/KoPVcfgP+UGojpeMp/ggyTjs7z5T9QaH
pGYmQpxyKlJBSh7xpB5W7SM28xtxEBlRvLLHz8T3js1c51bf98c4R5ChcKTrwfin0Nm10t0r8chJ
fdcjHGCp7VlsUEeu3UaEuTrzz+3gOJgyAA4nWHXE3aOOutiYDJIR2cR+ZYST4l65rTChmCpiPdwR
U+dR5j389f6lMA3aY33frKZq4A4ySD8/oIsQHb48xH6G6CJvMDcsvJJrdb0LeqXaDKvWeNVaxOZd
+j+zFpUQWrWNFJCj1JMbpWqPa5P9TN+O9/EmAzeQBcEyNOWb1/HjD7meYGIv/4qyb9dB6Aj9uwti
gDGXHznVwYL/biNWPn5wNioGVRIa3oMgTki8FRNg8+WYmhba5Zy7U2gfWmwHPHbtRahTLdyC85Rc
SMofy58WZ3/zBdGurbpI42CZmKFKf6fTFiLapY4EEW37q/hXPzE0O/28k/oyytc8SIChptGFn8Ly
k+kRSSfhNHSnDrJ/Sm8oarYjJskZSvEOnAwu92uCjBiags7XqQun6bM//Jkn8wSvVDcmlrJYYoGk
YE27q4LzYN8+tiHstEZwHBTFgLX/VnJA5YLnfW5qo5Zwi9u5abgGWSznY12BxumHIpnD1WABcpM7
HdZM4d0nqUkO4pv/88OOueFmq0cwbKfcCjrhzcCFPIrUjxjaCM505i5Gu16Ib+JX0HQNv5r+t+nt
U130jMLHqpd64a1p/mw9nvWcxo/UQC08HxAJUePXMVsQRGazqhmfzZ0g4gOJhCQj/AD+cmtpl0mm
vi9DyiT4pvoNlPQvSie1fX3yz+311SoutFMrIWPXIsJwKNUK8mgNdRgs4t93wDq7fMobs66BziKe
Qy2gkCVpcLKdzuUOmZCmVqGY5/ZcoyHat4GHANDNTfXkdQH+1/g5Tev0WqPaHg0HfI64ohaAJ+jw
ALi0H69Q3VlsIS2GYEbt+hgPt/xjIjfGvajxBFPKQlMxyDguxauu/ve5Db3E3CACVuotuiRCPWoi
XJcfEPOz7Q1ntdNXyFKgyC5787WgCnQZbSut7QAKuP02YIQosf7rXpxpe96/K+94sqfac5yvEf3A
9ozKzUqNhea2sepUQidez9y6nycG8s0V29lBOGf1s/vZ91c+OkaMe+aI29ZcbFFe5+BcPKLKO+z7
cMPrcaxCfoVyn8i+xVcZ3ny2Rra2NfuoseUka8E47h30h3/SSUKChqlNNpFUDuzMbw11RWGxFoZi
9ARPPxDc2bC8NM0brS6RjWe1G+LTtGRou9L6BoaqZPgA1ooDt/CnrOSkCLWPictoNTmj3UkweQkr
Ld6jjuyhLtXDR/ZvZZga5iGQYrQuUnSJKMIsq8vpempSjWzUIN1fQyJrjnDPMxBpqoHyt0Qgiyse
1yRKhx6Uw8q9007LDlY+Q2GeoP4YWR9kiq3QU/vxtE/2Nyj7eox1M5cfpIq66VdVgi6HS+tffmxV
CpKTb9nNzzJJ9a5smrt2NeKRaDhUt7jcAFoTflrV1dnPKUYOaYEt8mpNRyz9WTLrx4iuWfxmKHEo
uf65ploIdeUo+4kNt4vyg8PS2VObdcudJZEjpR5m87Q8yN7r1P+sv1pA6R9HJ4sxYqYf+ciVXhJd
HhlAEMt2ndppy2nmCLqtFXPVeU6XhhKW0rSa63lJgotMYCpdLOJss9QTBLWKB1Z1SmsNcFIcyIt6
4U5Tv72m2vOpj59iuhI06AzVK8k7Hpk2nOe5xaGsjIi54QirtGvXVrZffrm2Un9Kr3ohw3uNIkSe
6H98LSAa2SzHbWPzYcSqXzIX901lYNWtkFZgDrL9Vwat1VDTK15vcq+Xv9PN3Ycqf7aoTrK1zQfu
1Lxa7D8N8VcPHT9d6e46mfqi65j9OZNS9jEt+ddV2NJYb7Phtu9DgxIPr27F6tXHX0eHn/JgO723
17LgUsOsgqd8kH4KZRnhr9AORQF1uhMeBpHCw89uFR+6v0m1ngdBpa0lseWeAUsxHlWaVtxws1qb
r4wsw6zSgCiAUwPfWi/Db+w9H2XJ1l08/EwiE9et7LjcUXBXXm+DdbvQ27bBOkhjUPvafFr8DmJ9
NkmvbEl4EpXufZQNi33VObfuNdzl/XtQSD+B5thhv99H1xoctGXpT071WbMwXHXyYxx1Mwy9wogi
NFZpXQC/BR0+L47U3EXMceZ56udyoi9EGTA9QKGN8FJIKCJaZGKoAmeWl207RFunG7WucE46WVpC
zOGcGAj4Eh7l2ffvwvvpZ9c9pmqFcENS79tZVDAxM7y+LOJSaMyKt9wMPgujVbeMv9NTFqLQHHQk
NLNmuSSEe71hkChc/fyy/rv82D6VTB6Q9DKjj+LMCTUcxoJnJSOd+sXlC23R6rWxnuZ66RcsIUTt
rNniv5be6/LfDPATCM6ayBWU3CR1r2438dNi5ET15cfTxJ/hJP3CF1Ke8+dID6tzrYH/2XBVEWZX
HXTv+Z81jd9udryydy+NbRu9adFFlDq2F8uIf4uxmEWHnQw0eV+KDh2wjaFpWikRwRvfvLY4OtwG
2e99AzP17Jg+NyyW5RjNdNZ1LPU4JUVLYd/IbjcVL7ea/1ichdqqXhhdG+RpiUa1QnIk6ewV/yG3
ttWW7J9yKB4ZSuPQdamMNFVKEkADM99GCsaZ6K6UuH/vWk7jfgh9FHp+7t/biHpHW8xFmv0Kt5aQ
3SQ4Ss60NCZ1TXrJ2+MP5qjqju4bspElffjatXA9MWkr76KIwB3ipAAU72TeSr22XeR0COE14AiH
LoEtOhLoroXpOlrLLkOKelfxEYu7Rql+HptcOas5t3t71C4x6t4tLg/h/MnJtF8tLQ8rCiLSl13v
GV0Hodq6ClXuACOyCC9n25yNQvV4p/4QvFAUix3oWEpqZIU4XvwPR2L3E8q0ZXIxPKs3t4yARM79
togFNrh1s/KrkGYiYKFWmQ5WEhrLlx6GTD//euxXUlFmqvETW3Gtc+uo+JByd1c/mDe4X4glXAfK
f/RtCzjENZ260JdDe8dqbIb27v2bvQ3ATNp2+pFjdNmguR3mtr2dFsixdpR+sobqsbyRPu96Uq38
P9cktyOfoAcYIkUgBmQgBCu24wQwa7c3RNvwMwda2EXQAnCs9UwY+NF7jKn3dQjANS5ojIGVz0DT
Z+P4IGO9Tz2v6mXkTXd+v6zdN6ERCJCYI1ljsIDoUi+YNxpVKxOQ/aenA6LoM9V9Sb2kQ6KHh72I
rtblelB8wy/bWZY6kyAYqbCm6HTVWsWgTVfHK5QUNv3Q3oM2O2/Cn+zbDh1UT2bSPQY2Zt2Y4fXj
Gt3iI10FaaXPZV6s8HLWMSu8gJwn3VNMXS7G2koA5LHG9muZAmcmlehI0oGpBF+7fKk2+VPUV4xv
cI9uahnTspKwVh8OxagUTWq5Qbk2S/I9TIta5ZuLVf+pTmhlh+co1zeCGt6UKCJv4uvfexLeEU+J
7NHgHkFCof5Qo220/mYHGcMSSM5sbbVT79r8OvUumm5qazdl+XEfhy3rQe2b88HKrV4OAKZIMfLu
uwvFSsXgiFJ/Z+17R+Ke8kUwSAwbcM2M+I50ZDv8Ej1+RURn5SDGJ9+eD9z0sTt2/qtp/UwmQwQ9
iKGhpVZYuapwivl2QX+FCyRXOxopRL2L1i/L/vxFLVeSypo55W78A9aVZmvxr0I81eznwN6lzek8
NiOxGIqCxBhpAHyWoDuPn5xAuTKpplJEnZLpDvW6sXEkqkFAc5nQURSHBUHUoN+KPAgVSqlHsx8l
+lDSEouHAyEIVpGxEANYwC7OXB206GuZFHx0OoEyrkKbwr5/h7AMP5R3SnzOQtG7qSfZltJ9wD5A
bE1/YhLYdbYpZb1uMRTTI6XQn9No08ANIsjzEoDIC/J9EEAV0u+BEPjoCjSVNkr/zafX5RXIsjHl
vf4N47iPDJr77eUnu9d1OgL2ujrUul2g1kNljoPyNkbeOY73zC3aOQPRje2LQLiSJKORbIaab6io
ftopxklKAUaPFcYklqZhA9kfVI8FVgncDcEZFFD0EHFnLjn6I5qdjHTjS28TqJIHpoajXw4S3qbV
05mP5xo6phJjLLoXWHgJKEiC8T8qELnFTD6eTAwnxOkhfZiFkxyy9gJpADJ9PF4DxFL+0V44SenG
ALLNto6eqOX+cng7vZX/VU5x6a9BkaPx4fq+gy4x1yI8f1xOCaBOIXgYAd8FoEq4wk3jAQWDDTDq
aSVKoUc3iy0yBcJ7ng5j7Otp4K7JvEDCUyUiQdnArAEU992HACQeucI+AQYpyLblN7J/HhiFlz9O
xAzGdJ7CqwoWqaJ1qgIKH3FwKD3imodvVSf145gr2S7NJWWNZcSN5N/lLZcETVzmF8sBJJXlZ+8m
jizHoX5GzsQACIdQOH0Uyz3dNBELbBDduhnU66QYxMqf19qK8RVoAXYix7xnahZ+CY1o+gxLZJmE
0GfVGKKUQvZPr8H/4V19//OcYjvbfVZ+QOYRSSzVkEB9PbEyDQkH1LvxnJ7UZ8ne0fYaEOyUN0Bs
4G/8s+3zUm0HlBusyZka2hHP/+5fCLVDxW+jY7/QmHyWOzI/UxE9rFBVixr58/JJLK+ZzQf8JCz7
ABugr9x+8Dm58P2iaRPAcmMWl9gIOq+hRq7ENeY/05/FMf++Y/v2eWw8Pq9yne7Eya4Oo3LuumY+
pRMDSNRbvEogcXyx3yS8+EACYTT74kdHIjtfqJ3f0zh4pEzjkqGBTKxgwVjJ1FBTnQMGlyPVhArW
LOtnKHcUS6YaaI2at3hNy7XUCkZFIizSGhMhdeRO6IofWi5N3HHDD8+hra0ul/Dd8Dc6IZ1aIUMV
o2Ln8GFkiw2gP3sVgIEy7CBpAYGijA4Kblur6BPMhhvPkM32dIcYCKnEg9OwUXofp7kyOHz+coe0
qh8hOcsXRyGKeZAdT8UpcKepvaEjrAU0lh0VGsTyKxl77GIF6MdnYg9Gal8eyLPJ4weaLkK/I0v5
qXur5ox+McD2ZjgPFDBhO6QmSv7WLbguxtidoZOSa2++7picP4CAVG8yWL2qVTCg16pvbxeIpfAi
ObPMRz/VQT3lDxRyw6kadeHiAxIccund8NzY1FdfzylX0O41XVu+55UDuIAhrQlrSYHvJpaj2U/2
szwwOienqp1bhLsRPjZYLCKJOgHfrLno8EYbnv7Ca+Jw/w3K2Dk1EoG9SYd0GlhHynz7XFPFCYCF
6lMhPOsepwEUSH/qbU3307LRlK42vDpNgQZMqUyXSW6KYM9bjb6zw6HnQNQ0K//hK8WLKw7gfO59
odVGxfk1kav9OMdTk8hT4pgT3V5FhRYxSpi2lA3gQ6V85QZwr1SHGBK0nz1xkJu3Ckxz+AgkEO0x
wC2l6a4l3j2b878eyyuMsj2/BZjcl+iEcFe09/XnRnjctDSqTQRCucVhiKGnRCJ7Tyh+AOu2oOeJ
DVDqsRMNqb/bwueqqC4rDp6jVLzwV5Ctef/YfnwG8OleU4s83NLJS75/jTO1ea/YN77PuPbvMX62
iBX8udbK/eOjmu2b7jomuCoqEOVzBW5wJ+jqee06RlQ7k37+7zX2VxKgwWJcGhr+Ikr+SG7aFl0W
Tv2CvzLcH6W6Zx9FJRl06XeeIdhIehKwLzlDbpQdCxiWjMIaZF8zGUHqOxw8SLYRcJO30kc2Ewow
2B6NKYsj4A9GNwojUIhio5N6g5Y6+crf4TIdA8H3I5T0FZTE4jY57BJDXfPElY9Tb2aLMZodKr9I
sBsJ0K/5+NHJxEgo2p7/rv+UgNeWAk8VXD3Gl6iYqR4QDAKUtOocZZ5RRnomUTCypTcKbTl85OUO
y3d/ViiibyaL1vV9Pw1vh4k8tE1W1dw7NeBYafNU3/Y0NViGyDnSS6V1OczfOPmCHcPKtqmMDN5x
Zs0W3A1M/Sb8YeM4CVqBzFEOP17GdSiKxcC1qwDutSfj3KjY0fCuPZTJjpJge2oLBf+TjByjEerw
ijTNPdThcBzp0J0QHr3CVc1DYmjTmP9Fv9eBsyuuDibFWGGqhhlLUp6hp/At/+gg2y7g/jDgoFae
AUx0F7eYnttIszBdwzaRMNoHyPwVV60HBkUnHmiyycfXSNFuCrFcmgc0YYxCkhOxcNMIKv0lidFq
+OAtMv84h1/WsOlb7mCeW+3aKDfh4o4G0HfNwXFsn99/YwfG6/9f2wnfY6kQlszchsElWRpsAu5Y
Agit5/cNOd6G3nu4z/aKocyccJH6XYrFgCvW8JvDiVLoEeMMThoQFn8L/gqYPJZ8AAgDsOpQtB7d
38k47XiCR+mnuf3hwZeC+DyBjxecbCVPF6xgN1Hcetpnu2PDIJ9YhT9wq2qvhqEhzyRoCknDcHyA
K4PsZ+g/SR//f9BCorrQ5ArwI3W0892BqcgBvYDONAFkQp5R+WEhpgkK6gngy+PzgIHbCCcw/kdN
st69xpfPcwucIcAVHbBg8FNEHpudQCuXqxej7BheaKKgmnoTGUnhINcK6gTI9YpytvEyOVXi1Zoy
3S+y191kkrCAb557hfXNIU6vYqkZfHQVCSOugILHrQGx8RtZB2x7Nm/yOTvzInI4NeVFvlIB5fcD
8lY93Z1FOZLoQo+xjHasCQ69faaalyD6crQa7WAKupbomWpiw09S6hy+7zSQy2dV/SJqbcQjNGqL
mbqehnHqUlvdNKnfCEzVNCUMXKRxiKJ7sUkikgkdCbOZifcV8XDlVfYfgeBNI/WuDI9kj6cUq+no
ScTtSdOeZkuQq88b/LtFmJdKx0JfkQ2UaJJUXS/q+29cWz1bTGB+4jPeon9ljmBY6B7+CagnNj9r
xuNja/fQMwtEQTT4r+V4j5iV6S5Ghz+IJJrO+JXH35lhw0MLxd2TVnDNAAjiWWZTu39jfhTQqjkI
FN4r79L/wGFaBcfrA26CmbHH6/1bj6Wdjp/sP5140X7sozyjcv3yJzRycoKNxJhMSrFeUBujCNyj
wxtyIXEkqIrm+A7OEr5e6DH9DXXiGQeyprzGUNXmcVi7I4pONUc5pTDV2/GvhJGqQYLtIIO34CdC
yZn6qwQOvwSXgFUYqZPr0+2pzV+sf8uUYllTEUiGFD5OPhf0YloFDluYBkLyL46XVZpZn+VEWhwY
0yvt8K1840frzHbvWm91HGt5yjYyqwBY0vTdfIVIHBobCjIWb2yQQn6ztr1OysRTN+9VWeSJ1kTc
9GGo4ytE360oJs+1u1+2zizCw4jQcQ9+2QMs6/lt9LErWpHhTqbfzHhD2qLi23zA1WD3L62u1ti6
wB1QM9CKx+sBO4RrhP2VKL+PUWi/FeunN6zJ8DhUDp+6a5+BRYLE0wmv5p+Ovuify2hXqhkOUHqh
0GSi86ERuv7GKiACXtxDUasdOwjU3Vx/82c5mNA1EBNi0MzN+6AtGQc5xZU+unJxiKwLYkyuAAoA
kPZbmEgxYDYfYw6rnZJMErzKhWWSDsq05bjCtyzb2naeiVHc3vqz/HboXcfrz3Scw7r4XsAwxWz3
a//JtbRXAivqWNsaNgxmwz2aaxHQtGe20gNEHN5oyOQTU4L78XPMpOrdQCLmyLN1gx/sX6AJdzC5
HpXMVeRjkaBG97DO6iehOQzV7rVsGJYX9nFx4GSk81wv6A1IEp3Nu+UgHNuLMFcNpz46dU3jzzWI
0fI9d6y1PXQTqhayw8mnd+k+kBuOL1ZPaHupIe6EQx3+oVmseZQfqBl0PkNPt6mIhLTAdJxVk9as
fdbpP5DADD1Jgzqd65OmQnX+udFyjATSoxZR/o5eJDRGpTaWtoIfeW9jy12xmf/cSP8mRjhyapX8
ILQHpU5sV4LwQO7Xri/gROZeCOwcTMHbVOUWHRH0k/Gzcy43bG19WBBc5lI3acZV1q7vXbnJYQ8B
LwR14XYfS0RC+lAGPzB+/yFUL6e1WTbB5jGrm4qj4hbAOZV151CIxbkrDDSwvn5bI/LyxatgbJAd
MoZWujdLX1u/ixBTQaoH8GHINsWTQG3/3MuPZr+eHHNO2VgxIBNThKBhKYjN7MttUpiatbSHN/XN
q1y3G4hqZkEqo8r/SLqv5TaSJAqgX4QIePNKeG/p9IIQRQ689/j6PcmNjdXMkBQIdFdXZd68prc0
XPCr+5n30N94nL2xx6WS/CFq+4nZN8HH5s/j9Tp4dgJlvFEVD0U67M91cpFErei3I/DcQji5nlyq
+dZ6svx243jj4sBNBEZcO1jZ147UBZStbyIJw9ZzU75mBgZ7pZ4wiujSqBbTBEUvqz2MVs813zdJ
agttGHbxRQO27scKhgAJk5SpgyuJ9+dSQ+72E2qNwXLA/JLO6h7iEjQk7QDJw+/TwSTr+p1ruNyz
1vULBm5HxF67NZPptvtl8L3b43JA0KmAb1Vb5rW2IatLJowUF7cGoY79E6LlzhpN3mNGDU0ttOeL
+rn5uxDoyAjtbTWbZJlE3nD/bv/vWEhP5W37LufHzs2C/PRJBWIOUEz2VyPDf1gNOWq6aLkyxzP+
hJnEiTZaTjabMZpz0kzJpY3n+9/jN5nj6hSJzHHUgyp9QT9Hmh1Zg2eENefMR+7jaZnWEv+O52o3
pJZvu7dzsQ7QtQtd4Tb2xf92f6GXm7/5enaIh56HsMKf8q/o5lehhLlxdpgeYlvan9atyCSxE7LN
I8iJM2s/WU9Wo5h4BE8sNSm9Y1OvjoCqCE1dT2JHW41A9Jo/VTACzu/J6K5tJ7kP2zRWoeg8Q92f
IPMYlZR58U+00oE+Xf6oV2e0Hfdq4l0zOLyS+XyVIinrQNWlz9S2GbJTtX6ZqStDe9AOpdXnbOjB
EzrmJ68IMLvu2skYEKdBl1F8HoW+ltyBe7IGz89rZf51AyJ1criDaNDN7OfiJz9Q2jGqJMYylXPm
6RzwGLyDdr6zjOJzKlPj/djY64BiCqvcLc9+lu+mXfNapudVTVm7xg3d2z8NT7QOK82MlkvEgq4o
YxJ4L6f1cxqiyp5Xtaq06XcB4e5xeDLeWAWTRcSh6DrNOI1kfNx8bKlabHbkTmtXikwuOC4LsGyo
SqfG+D0vArqLTgyXYPod6IcDfwo3MFVqG+W2YAHl7ISaGEsGnfTPoVLqgl8S3Q3zmOpxU7lVZpN5
z/E0WP7Nvuw+cn/8hSZUbMMMZNPa6y+AqPxQvtJKT201QXP78ipKCAqmoZeTZZQSSMe2H9iA3koR
bl19UQro5okMNUMF+TwSoWXKKSga+Z81ZWpQcH9W2ajZzd/3bR03UElXMp3M3WYvBdyn6IHoOWIU
GEHYJcDurr+wnZQrs6q9cVMHXJdwifydnA5pjb6K9D0X5h2Tn8rq1iGiRgj1EqHWItEr9fZfa3q3
QW60EPkWXUPxe/+emwIq3P2FZpN8ATpRXSIIa/KA3TMUvM2woEjBcaprIn8SI20qWzmpa/baXfmc
ihtRs9ssa5aR5oee3OX4t1QHxWUzov6Bn+nUlfJzJNZXM+o4VrVZIJDiiwEvmoMay8kZFBOh8Hyt
lMPkS2QAKxVUiWe0f2gl1UmK57KtuJeqKYvXamzkzWB4Obme5LBA1ahFPPiB36q/1wOFe0Tuyqp9
Oy0MrZSP+8kK1pZseImRkYqKexR1kWmZUe+8tilrNjfdwKjcTPMqbw9CPsaP+0LF86GMOC4sNDwb
JnywNPeNQBk+2TnoCb8DforZb9UfBP7lpcjPXxqFQ0mEMsGlyvW3fOwux0YV1vV87AVsxfhieiDY
OYh+XZNTRb/ZvhldqWT/Js3eDGrMIKUsVpPV/bO2/p5vaoFUuxIKvkhoihe0uHI9k/ls8C+gmKUe
laUnEHQJ2iiocTResanMK8cID5TezNwi/qVMLllUHqnX3yV0tgtfGQRIB4IZBgLQrFQ9x/QWXwr9
ZjL7c6orurj9mLHs6pef3Nftx7CPgWbwJvMISXD4ixIB2v96yQPIDkpm0t7e9lttimaj3HUgmf4y
RKte3rBjBYzI1vsdMtW2k6vR4PeqF7Xug8UT0rghGRNxriwjaQ+JGuFn9RaOdC/0S6/skhS6b0j3
qfEcNxu7o7bkHVf3AgZ0JgzPmlKU3MqR7sA46bpe0qZ7xHFUF8Ns/VCVJ21qMFm9HY3/DK/KySGh
XtM5ouQ2j3O8OA3Xn9vPZRALUxqVTC1G3scYgWvJ5t9uVU8D9qypjRN9f8Q5rXI3DPk7PynQmc4Y
uOqQwP7kcDHgNJTU6wSlPVMrvmlV08p4fdn60zcwjDHhRk5Kht0uwNBU8KIaL9ajGVQLJOTtXv9l
u6dW3hwbu7GtBU6p8FOTZPX4Lb5DzXLThOQhhgXxryzmDQ1OZaQwH+Px9/JLzsuWXf5IftXT1FMT
0rVy2r4nqa86T9QPw51lYFeEXfIcAusWGtpGUiTmc9AYqt4Bf0KQEbPabmFks1aFjtBs+Z781tln
uZwGf13Ftz0EnSdwr/jD+ptVg+/kPCuBHRavwaaaduL/Ad8GYhkQ1PYr3Ux+LsJo5oIPATLBkIp0
VovZrwm2bfB76YkNHq7vGy8yez1CiUEwqfIMh6C8esX8wkdn0uEngzFgTc+GnuLdq0d/3vcgGLeb
JH45FHb183v8TADxCJULcNxseP2aj3HO0fmHt1cfrPhtCsjKybmLGgKYKQJkHGoBZO/bTx/Rm78Y
J3selbzzLyfrqlycTCf8KKXL7asZp2wAQDGSYV7z9Ut2xZyRNBjHb8FcJTs5fIBH/8bhFqfh76f2
gXrHoKS61mo+b/j0g/gQeKGKIDjNoCqiyIo6489JZ38xofR5arJbx17Z+N1OgPBB7JmtOBzOMNvW
seAdg8Wb/CzhQf5W5QDsyfd9N4spJwqteVEHrJjYJceXLUaVM61vEnv+gtpCHZlMgxodbyZrNqw4
KFzLn9zvdCbEIUV3PDdCo5RlVIlK3QWLGuVZd2H4H0MigymWNET6pavxyEBPQySwS91cquSn8RBh
lnO3vPsw5WwHU0lDwFQOY/1QD3DXjoxUhsRUvny6bIZ25b0VaI0uuunPVT2LkO1WxZVvJq0jv/pX
PKKoeFnUIYJf8/iu6SFySfdgAzMqjqYmkOdrqqyOEu+6KT835kiJ8vpLLVQAqM8rFqcu5N2wgWa+
na/Uks3kYDoxWnLBZ6u2SxV4PKG836AinzJs+2FI4fTxlU3XyUgoPZSVDPcyj4tN+rch/cE4swTJ
xpzT+I+7n/u7cYBz3onNUSGlVEhU47Gzeqxxp4uD1mo2k/NIuCa+MHdiy5vEovbCLJxiNhSztSum
N9eGV5/H0wuwRh1koePpGoJTK4pPbZ69/8np7+dBmuC00tnduN5i/TmaWG05n0Y4MdsmhkGij1Ej
7bS+hs+tJ7gHCCa2feW+bT/RT2jGa7S1GcA5BkcMPm01zgskH6rCvDEUGvn7fVxCSQHMGR6MNuFV
4eyb1h9vp7/oRpXif3CAeHXo15uXNUBmpgI4KNbZqVQeb3f8YZsi297+6a3LafAD9DgBIwAqPor1
QKjo3s4V+glu4rgsDgrv+lG+l15CtFXLOhjywx0X6Iogt+rmbToMEMvRUWY93uDNP5NCNTY2U7Hx
d3czmDiAoXaGm9QGSocYbnItq6r1QUzKX8WA5jUmfsq95A+WePfuYK5shsW/qh1FDvKyz7tlJG40
zLQ3Pk62gKDj8p2Iow627PSzzH3sVin8W06YUL3di828VA5GuHGewuCyzjrnls9Qn/UKPEwWzUOV
SKy1zZUdjKPnIEFkb54gKKQhdwonb0TSjWTwka+myN8Jwxbt7OZlWs18Luv0bc6VQUJ62e4/x+F/
AmhwZZbEMPd/h/+yw1vZNcyMV298H1De/iPX36PlTXIVWXR6hO4uOoLqY7hDi6yWkhXRtr34ZqFZ
rNo1/HuifSnfjuVdNbNwuPsH8jMO4feNNWFl086OilTl9Xw3cnbPlVT/VE3/sU0S9HV3pQq13rGC
WkMfe+LOXbmUk73DBnhEjn7YNlIkcanqpg1/LeJ/M2LatbOnl3zvLJsA5V7uZJePMaePR1lRsZqW
5f/5vHn4SPv0NX+9833fV3ODUmf+WppcFelfuVStMMgw4upvFOKK21nl6RBvnwTBvNJK9xfj9et8
X1uNrzao7gJfrijzpHrt7vpSjVZ16WEMHmbNWYJB3kuxnW+XfvbDkjaqvRhL2zHWpghat0tcets7
TlzjDYcFY1AIc0WIwuolj2jcKGVq5+69+/xz+y7pqXunZs5U/6fYuyxqBxvJspqD+796E/vXdHvb
utfj/2xiw4w/XV2NE7tasr0wenU57cGT3CTbhYSgJ6SiwrrKMRjMu4XvGZpJJQPQqs36hcHlfbZr
rhAqURK2TIfRnKyQjhCS5WuxIDW3nBgUR1eP+fjKOEms6zjffQxpn+/bjvtxU6n29jyoRqnPwmTX
eLvgT+fU3OiiE2vRDy7el4dmspcaTEfH101/9e/RZEW8+Vds8wrfttYtrrtr/YsGrL993d+a69fE
4OJuzQ7V6Wj3vr69sFHASqHnPQHgqIjbVuazn83Us7nW7j3F+2g0f2UPns8071pog7ZukTjoNTeY
jROfp/dlNzs6+6leWgAQ4AplbEdr1X8MF2+FIwFEOdFO9S3+3bwcX8uM85ve5dfcgWGCJLr8MHHv
5Xz088f5ozSeDhPj4sZuxfkjv2z6k/xBQOZjmP1zG6Y+M2mM6HK2541GGmx9y6pdxsm0mpUdLXnl
pJ3+XIJ59uVbvlIYz95yTFhfrNxlquLzsmDf09cOLtl6yYUcUOnHJ8z2Cp38KDdJDcRID9LdM6bD
a77HBMP8lF15//RVSNWKPTlQn6VOcZTvJTors2RKuMxnZrCii+gVBjM8Umv70E8rZIrAnpdse9M/
xPpODK45C3Q6KsneMOC4fhS7mzfXBZAWH/YlkBd5blzpHi7Z0jTvm6/Ac5AceehZhCven9hH/9ht
PI/V+7Ga71JMZ/rP/lFJbXPh6dGfT4rDAxvQBb+t4lCUVeLB+SFRRMv8hYdC8DAXUL051xTCG30r
72fDCo5qbd4qm10doHfomTosB5ve9lpnHGbm9mZiw5DhHPDzOjU2e29uStVkF8HyZ5FuINd1AuRL
YC408KOeMNVM5zq4Tq7fSwOxHoncgMmkFfAoT1+zGofkUM6MnRB1TuGe4x6mRwAQdY8k+6lqLh6z
5yAzKHTS4KAU+pP+JPfyzOCmgrrExCEXi1AT5/qSB85zty8umrl+suWMdhk4mA2nwzRLmb6pC27r
cF5scqIp9DcmWP3dW6mf63vJIeA+Y/8d2o1LHU/YfVm1kuUP9Ys9m8P8dfee6HgUPZA2jJdTo8jW
S24uB/GXxrG77RJ+L/qz/sJuVihUnypQEYsvJe992svxN/d0PhSA0iS7LMdNHH3Hf61QP/qRS/Vx
nlfBmEryofkUwQeKgGTfnq7+z5VrQpbfsuyzIBl7Qy9JAXqdU6mcwy3UajBXQl479e7NuzgH+/m0
nsNbNMoykqxnz2/3Zpp90dui5wqOM64DVi+nG6S0SerDsVlEYOMzSHn0tjYvnI0yH7l/m7dcX+NX
GD/7PC8SaMrddDfbTWkAO1bc73nAscdt2L3ZPeaT2LjSJH6PF0ZwaTMaP7rs+MHFg4eFDtKT+ezL
jwlO6D5VOSF3Zj5CrAwc3IP4W4ZBxb8A4E04eortVi63UqUhYRczp1dOa5m2osdPWbG8CNtkoBnS
HwT44+kz8taB/0Iik13wIahAVBJqGdsHk3AlWMRHmrFo9zoZZotpTptmeEalh5ZqCuUdbEVBEtN1
1QfCoDudLCdN+Bsualp11lwq5Dq/GPe9Y2xYuii0Nr2VcSd8l41Q0wv7jqCRWXiUSTLLfJT+GfAP
wMOPZVdP+HxZ/kN6OZf5kt7n7Ansf8wkGs/3B2omlIHpRyu9qlC8dNd8KNtBDl1IHgyLOGB9+1IH
jgPET92sLoOEG5mlFGa0UO5GlFlDVoHkE0FlMJZDVlqhpK/C0RHGHjqhqdUVxqtPq28mbTrP+GjV
C5Kie5buAJSZ4HDwy3k8pq/3f8eSAHjbaNty2E2rcUStZYExGnm47XGnPX1KUiPk3nNZPXxlBstX
SazqChvWshClTCweQVCsADP99PD6Edvxn1Qf8oAD2UkPlZPFP+muyDyb+Ry8oM5pJcY784IPBFv1
mTU4Zv8AtbIpoRDydLk3d+caAwgbSzzfl117P2HwhmFgQU2MuxkObiqrHmn235KV5jZaaqc3tXdu
VLiUMx/3DnzMxHGQ+4DGH1yRTDn3Dyo+623e+Fbd/4HHPxhBfcz4SLNOGi1AE+bGDJellYAWbK99
j+vKKlhvYq6c+Qjr22f/3i/6Xftqell+2MyQy5w4z2+hMJyMNh1XKzVtgGe4Ac07ONM0voAuBg+d
1CDdW1FQLcun92nvZrvoFJ/xaKW7uX7WP4b54f7DWZ1j9VvZcs59K3bNxRc9V811MlJWmhM4czlG
32fPyPKsm/lXsB/muUiosYapcf6PK/sWVUenhDtubDIs9c8PrOUC8bYj5A3LP9FPPqq26OwQ11xe
KWRD7C3PNFSZo0X3ioowPoSPVcaIRMsTlAr6FR3Kuv+7lI+fPIzBy0Y2PQz4Z9WTuOBMWC/+PbOP
ou/WxphqfR/E675ceqQrMJUlNHA/BrIsb+h7u7sx0bZvKeMKq5xRHIpdRqNt55j2KsaheoLw+Kmn
8tVDa9fyqzfDDHB618otqhnjhqDDsHrzuBslOu6undsbnjhLzB7NgqDoO4jxH+vrc9FDgnL8+2Ax
nAH3BJRs+OMRPAw9YQ+kjTbX382fX7U2qA8WrXkJMrWJlWDt1RDJlKCkoDXdsT5c/PBsA+H8QiPB
RqwvWiaxbEkgnnfj9PddyzuzvZiMlUIGsu8TWbdLLgV2o/9sYywVMfOmHeP5DGw1vooaPs4PsFv2
3CCBrL7/NE/YV4/vDOoGKDn5T6NCGebxXVSd9ukcc1u+1KJGNLRGA6E0k+3VSwTSlBghnJjlhPU7
RPqTQCzQUL/q1MUG0OQG7O5i3Mt4KcF4fLYNXvqyoQRxcF8OzAULqc+Fzb/vxJaSdpizXtMx8dyO
p/za2GZej3V2EHB6YxqmPXzig8tiAGBl1TGu+zkjyrBa3rmMAO++CTNXNzcg1kDDH/mf60D5cQAl
OyoAsrlCiwthq6BxCnLNy/qfKST3wAemWFB0WzwZdl/5lXa25Qawmf8y9CMuSa4qXi/co4ma/AYQ
9JhUkBlznjxYjti2bxQDGfI5TeMfYTNreZnAeJN+9Nch+nc94IC+wrwJoU0iwkK80HNviGQfFVms
Eg/aQcdFn9P0jgBtwbW8uvR5PdKIlTjm0jxAkfTATDzdPLclVxGJzV5Lo4IbyEDdMrg2Lqn2mYXx
tuk+dOHvwS3bHI2XKVgpFsLj1bOxcxCx+o7jdVuy/ksuQmhefs+ITNu0UzWsTwqzJ7Leays7bzMe
jwFIZ9sG1COWlnreUnawVB4PIEdzz9G1ChiSWvyStIs0k0pXCbgvj4E3GeLBabh8TnUUmUYWKxWs
hKaMZGa6YtbWg5tstkhPVVzATFUkwbUFqkpfmsmmofSWYWq6uTzLlDOgNq830+rB6IgJFrJXHJTl
B6cubEX1+MBFZqFI3DSemR5nDbOLy+o1kiYe+qUEMidUc8EI8dh+smtqS6np3i+1y9K8sFJAeOXp
plbIeIe53vYLR5J2jPtoE5jGox7G6YnOWQTgnfEatZu+VBD67wpsIyAHSdhyidn5tJbFuBueho9X
vuBHXsexKB3HGYJ+S80DkHh0UFyDJTzvCxlHsdu8urisDsYul0cGg9mbLkrDffEhf7jJ8zBExWj7
y4RJDZsjO+kC4Yvdij/RxLD5PzQk+uGYpnoA2mss9f760uRas1Ckh37l2sR5DfW+BRoPGp1HWDD7
faJYIAH2FwwRHgQGGkg/wx3o36gNZOXqNFM33Opf1i+R8mKYaiiPGC4g13kgcHgNIfXLnpq5QiSr
fGFa4spw6NRyjgNzjRHd8Jyrx1YTmly6F/sCGxTb+bq/ew0uIokhco/LfMQTenURLEs7jd/hL7/i
5HYvs0b2Ws315ohWnpdcb4WXazCmWuKceGesI0H7xcSPfVaqIRoLqY8Y13MkHFqgWSW/e0WifCxx
QGWHVNhrkv93ZRjjIVxqzxFyC1mu5ZARjdGZXasUtKeXotlOJwfXOuCq50Lou+gEqZ2qVhyoArhz
bxW6z9YCSXT+H4A42Wfbdl82WLAnulzpChUs4c2xck/V92+7DoTYXw+CazbRXMHt84MZ1gUiJmhk
PcJqRAJQyORMwF/mvWBt+z2HikdkCmrC7Opkuguju3bip7QUBvFSnJT+PsFB7peN5hRi40wvsa/P
uv7tzPodjTZmbmTH+0ZuM5hdh5KoR6aVI3O+mKpaWswwY2ZhHQDGu4l45n8e25qnnC+w3972wuu2
MXDSQZGir/fa2c+N0fu57UIDcYmRd9KGXpqmFsbk7VkXnyc+Z+nvXeb7rHZvJQhqms9gRK46+ctL
qnVvZfuYwD5k9y7DxyVcvz2Z/L8Ux8+hLo5ywHW+t0TUTKERSvTmHsIOnejm/rxnfFU31V8/qmdU
QS0gjZBacVPPdZ9DsDagHurfOLf8jr2b0vJjGb80w8ACNN44LxtSZ1C8M73rtjXtJFnpvRzutfV/
ib9EofzuG4Vetrm13NLNi3wFRw53P34gct4Sg82EMfEgLcm+Nx+FJDXfZy8lVKaJlur35fvTBpAh
/mWH4H1vzXu83ECfFt1u7Qe9He4OdGdGHsZ9ASpPQXqcX2mI7+HIv2VhW541qVW3AqEqzx7FcdJB
6FPTstbzfbx+FA1Lghg2qfUL5ezl1Mi0CjowdN5WojVnldK6dRaDS2cpYEPqiHAf73kGl2+JcvHu
WcqX6kjokoE6C9Xr8IL2Gnzvqg24MDIb+toYOQQr3PCn+On4jyoPOJ7bGcMbAPB4oHaA+yPq/+S0
yzQmNfsl2hgSfUdUVPBqlRUh/LDBfU7P9GGm60GASoz2XwmBiy+mLMd2UMvNZRRSCN32yGB4I6pd
jAMORjO8veDzFpqd2Wi0ZucsbV5KqeoMM0eSHtAefIrtgRitcBgXB/uv9G+8hibuNazbLzG4xmvW
mzDEwhX3DqDQ+NtGMoXCC+o4Hb3vfDpZzBzi2FLcI/ou3820jVaizHL+sB7o4vYijDASpCEHjuGF
fpj60B7CISTHWrTF8a6T6Ca6RVzlTrafGk4b05rV6YG17FspP1PPl2hX07FeYC+dJOwHUiaYxOLJ
dU+Vx79F51dk8GAuy/425OfHCL8KQ4ZL5yaniX0gT2uZMuvGjglWb4NiBG6tXkJaoIMfFvsZXMp+
cRGHd+3Y3jZ2KVRX3JOzZ9WBal6jlAgLhVmURjpPs/i8oqwwSJRqkWuRqOgxSVTKt9dLrrLPyFhz
2Dgw/phHsFn442Rc6HVsq2hOZ26lZZchazr7iB1u/WUTETQx/d6a7nw5ydODLWM0VnPnho3sJLGx
Mpdte68l3pasGbet0BzxnN1VjrnWArhotobZZhb+L/fHc/g8vuz/y+N7Ts22PBWlbMvEyCTn91w1
zcTbUR+L3qIsdGeFnLNmNikKGdbA2r6LntwrMUwY90h57ROH5SVc0TyWOglLwKL2U5lG8t5SQGCp
m4BLlWXke/ZfJ20M2xwP7sOMKHxkVC3F6+S2HeEj5VXcq3op4cUckQ5eM4/wT0Z/GVuaDklMbg41
DRdTGema32bNcy46htOtYUoSGSOJXsYAXIHtb8AmHOCO370zN/TzVp72Md1LkiISFURRuegaoFnv
9Pw3wwjUSsk1swY7arI4hiv3N3pq5spVPAb0im6cKx03JZ+oXznVb681nUGcDFysB/tn5UiFDr1s
prL1ZbE2/Q7begxSBd6yuj/Us5fuSNlXLXb87P2JtyST0x+8mYNBbIynIGP1qlwVpdrW6oEeGG05
dH6Tku77RrEYtHZJofeuRs/T6aZF8o/lcAOBxxFHKGP/t+6nDWr+fFZiVf1qwyu9XG5te+UjhQyi
RFNG+IwH97eY6ZnmGUdGG6n76F7ReRNcNJTcssq3jcdZq+YnozsrjdSRW0obhUk3ZobW2azhNHXi
+u2xUasj+J5evJv3ac3lPnpmnBn7h2080SVEeA4cPcK1nsnuNlV3yu8u5e3b2ZjpUvfkW5zbhlRK
jwH27GOgFUz0LEf/sReOZOV4Y1d325vMXhs5C1Qa0G7WwAVbS3EVR/mj+VHzWK6zGgXBBR/AifAw
dXZ2OpqUDoQbJq1WJoqLB9riv2uBV0Tmf7BjI+3kJ/NLPwUzufktZV6q/cjRi4DZ/GwQBLKDbG7A
N8UIVZHwE0Q1h54Cw2kku6rwYjloCFF7UqiutmedFgLqVI0jLjKEt8W/Wi/bSOwg6zH1uWhcjflq
BCLBZFfBbotmNtUTYlehPcUiPE/F+milgjjyFOMQuI4S99TzI8W/jz/X8Q2CtQHiHSBwmeCMFqPm
RG3zVMsSYUfqd15syye18NG2ZCQkCYQRjRngQexxRazEtFV0gD1ryIg4viOCiCUXoBG2pMQs4t0T
KVp8XZz3fkCpsBgR+C7zVW+JbS0Qfcr5dV6Fj/O3x95J8U7Hp/bw6Wf45lR2f0/rRolTuZSjdRN5
6tDbjUSQydNazGrYxc9NqPxh5cYjmNSvYExAHhQQwqCfZIdkKrupwJYoBgAwLBXYVZ+kXpavkN9R
MVdbZsu5Xf+GGBQ0ZOjliOIfMAW/3QYL19spMNVFN1HnR+OeHZCAWgexD7pj6FpCc9hvBM2RGU/R
U7EMWxoXMz8gcHPYdedTs3uhnHr/9vEd8QC9wk4TVUH0pM99NcFB0I6UE3MSkAP/Hf7V8TBlB0ye
mDWKnGDH3kPGPZGw9pimPz8g8IAz5oAuNjB0gZAOFeBhj/Tqlkceu/aVm15D2kPpWcu/Jd98/ZoL
zG2EfL1ZMTQOj+Drgs0432Gn0EukeasvICh7xrs1XnJ95Sd/SblLtqv0/mW1tEs0+NdI1ohojGYR
20hVF8jJdIBbxjaCgzM93a26d/wzAr81PS7YjomoMrQWqyqwo2QPbxTxTieo2uKHjDh8gtwHdiyS
bWai28Iz3r0S3RE4hl02+ANarf+atS2C+SffjP2nNk5ct4W9K190qpSozk14EmbrtTZ9SwkJ/C8v
RwJdmCSNTPs9p9f6A4sm1JlF0eWwKK9Mv5+i1TgPnoFmQ78koF7QFP42yMXdKdqRcN60ww76oqMp
8duGqp18hnO5QD76zp5Hn3ky487Vg26qs453zTEL94NlGq0eiZhnFHvO40av9zR4ftnST0z8voe9
sr54lDd4nbT26LSuolqBscGnDzAr2b4qwGb/MucBg/GE7nqvIEFjwysqwmPYHWwfWI1bpCRSf4mI
eDXgOXqp33gm8A2trp8rok/8atuloF2h5zNUWauHV78Qhw98eeeSRQpksxTtgGrUqW7HtIx0DUGY
MGlTs6Byj/E50dre2zErY9VQeiUPAoVflk0gskcOiiJwPqGGkvSbbrKN11Lv1vUHE5HC/MuHCQyZ
1BOiydqehChvsN1Ynxo82VbPcqbYJElZjKalsdlInvwp8yN15vFswFoz6Q5G4P3SNsGwIfld4Guv
xI49gGjd54nR9WRz/TrOWOD1oaeED7vqPtU75SarVHPBZSPZn+dHHFoMbEG8QaajEfo7PcmnrhxV
Qu9uKoaLxJY5VajNmpqJ0sbNxk3FkD733WnXRHlj6enObRG+ou2Oln0XWSPiUNgpW4E/7oWYZ62h
bfgmzuf87csOD+BZYlGTVXPZ106Q1kvbqZ5kg52uxYGCnXmUKF4tPuqPHweCFzj9KcniM6pjPMYQ
USG+eVns6st93wUgpnFOuJrbUt2VOJ8aQIhYI1CFOeDQYY1zdApaaeJQ90G2x/p51nna7jXPfgip
m/MEJ5p9NA4+QjCrPMbBVqh7nkE1wELwXTb7aVNnJnM5DrJrzLRW8S/IzBFj+/SF5KG9zL/eJMAV
XwRlc02aszvjLnyRw0sA35ytBtNz/7arPYu1m3PgyNK8vjv3l7vGljlIsXYpte4aXNymQ/NRqGsm
05JzUrWrmWGuvMaTE7qRq0u1VKM9T2141W3ZVnzkZ43joyOF8LyaPIrV865ZWNRCi5Zp5FbDo58k
EsNSTTemiWYi3SgVhBMoLrbZWomC/lDb8P1fNWbF5mXZyT0bx1ztdGqcyOU2tcKyuWU8fykvc7Xn
lAN9XQR2bgEtLh//Uzp4DtBh7tXsobLCl3xgPbzc0p2k+DettflX5kV9Fm2P6i/QGjj5cqx4UnUX
wo3AGaIQ9UoPoSfKON9B8hUOOP0NH8n6EejH8l0pqe/I1UslpR747SRr1NN7Ci/GAtQuPTjK95w1
LOJ8E7H62HbOr2YNdTaM5oCjMquod3ZMHfAgWyy708deBm9UFu3IuRhChHuUHJbXhSFRy1kE3nh2
nBVKEDIz+/DEQ2uObGJzFqu7q5qfztrFn8PQ4laqypNfCsg1pZDjsdLmwKpM2kwQnsbe2R9bOMA4
4URw+tybRYa3z5rpyBXhblflFXLPc6u2FbzAGN7OgwMj+xhdksIMN/texsiGUHaBmRWMJRNDjj1s
gfbnskPQYtwPNg92UMDESMsF0XBT09mEB6AySRaWo4fUclNyytIpTVvLhNloQiMRpZfqZ9ZW1qhX
wkzyUT2WBAoJQYvaIuuRrKZb5ucEa8faQUe3aJq+3YVobDCBa8tdP4lmOiw9eumh6LnBFBmMtpaD
6bdd2ZN1+bE4719s4o19oHSCemCG4g+rGpfio7V6MsPH0PO2AyY9Gty0YYUeSH9ZWNY88lK5+js3
1FPbyePt2TT1dQbnBfk0ZYfz1uteUxQJoWzXTiWvMt/06B5xABOnR/6pbdmei9e9KLXY1iSL/rpK
Gjx5M36PCejYP34r7UzJoQ4j8cdRt3527uqCSzhPf4W7qYeuVWtMd0Lk21Y56Cl8E2X1hpcZDWNi
JM2KNigfx6Sy6gYJs9jpk1FW8xmiTqAkKUmmxzbB8RNgkhbTO18UO2GhdkmHCEuhoTG1yXq1Ui5S
vkQHoRt7GpitaFntWr40Yy1NaE1k1T5+Jc8Vj0eE+MDTwWyuDscK26AuL5iSUxsafmni1C4WquK7
in8pjDbpvoE0DJeJv2C1nqmzEUiMTgyez8eWs1YaZ2ZaS+OUavxRUQE5T5fEU+z5FodqDzF6UOPr
jbNgXEFPbookAW2AVLNzZYW3mgnDoeW5bGrDKD7TthFPH3Unff7H04ah2Y3HRi/Ruyzrtj82LE7z
1XA+ZkyrY5S3DRlpnS9E6dGb7lpWkBGa7/5KBfGHgbylQ/3QvV8DixZDeA9Vx7XQ0kcSZ5zqnsU9
y04L0bkTalNKseSPR0n34ZF0JnouVG/KLQ67yt5QLF5iLoQeQTh9d+QJC+lNvX6WFUaSRETqqfzE
+aN9/dZbPLrF2fjYF7B3EXs7bwDZ+08qmpgKHbr8PLpEfv8/QxUexCjDcDaS+k4e6Ni7v2i0bX4Q
WSacYMxc9GvGEw06o949jbavxeRJ0Fl0uHdkTc07j/4jUed1l6jj4wTk2YXiOHfhRgr2azVuTLZm
AanXdfKrGA6patl2GnARP8kcPbWXPnSiAZ19XCer3MCCzuVaaNgGK0lbuPsr5xmUgDps0JUNs6k7
Z1hCgRnvSs27ypcnw9rS77s/jFYiPezaVMaRlhX606F91i7r6JQkaE1pstQAoYJlieQc2raRW3Ln
Og5rYYzqr7A9T2zRHJaDhNINOio20qmHaS9uWK4lgyEb1PD0lss2sXAj2pDdQ07MaWm0122o5/LL
uod1PvYAWZVjk4VX88EYYrq1d5yr1/2jc3rYuZXz96/nFxilzdhwfaz+LjYMk4Eys/j3uayRzues
gKoBhnl2mKe6jV5jMRTy+esYtjJEsScfWV0T2UT67fETdaohOretHPdMkeLYnXpR/DmGqo9jbfNW
GOMi/ZKd8t1SA71o2zlE8qEwZ2RVzyVfuc4uAwCsrgrtxcgEetebHt7oCYvnznKyvLQ0TxF9pf2h
+N7WQ0SMVV+9YdYXH4gNq8Og+PZldZr/QCbRUsNo2UH32LSy1z/OIBF6euhdqqm+6Voa6dIRPmKn
PMdC0R1Ytcs+3A5s49HxEkq2EnM6+Rh7IyUNan7W5yNAhUvRo6ONIMI8n4GyH6d3yadr+gXzUwOm
yDgNo6jPK53+o3oj1N2w5N6MOA+HiSH1ioA18ud1U5pK/U7oQej7q8TOlhGcKdzRhh2Jif58ABCY
GejrxWXNhLNge2EIUcFoYojLAHAfllLE3s2DKstvXcsXPQ0Z6NEDIxxPW1TjIc9/BqkNn3mQzb8I
KriNQuBNC/XNXAMPCvWXFur/vyC80rl4YT/wHv1knEd94oOcaqLFTbrtYhqtcMsjGEHM5tE7SbOH
V1Y3mVxdNo3791SsW7C0fWyCfIrGMLFRT+zHMVImX4MGCgPWj/DyGbpyvvTvmSQ6uY32ND+2KcQn
qvisNMHdaDOyvu7fhXk9a5vEfk4RfwepOv5fgmBH0sG0Dqj4pqxk4g6hBJ30/K3pf4LXuOoXUcjE
GHx66+y6Sbr1Z4Waj8atTdv4R5DzppPCY9LZlbDTJYwnFE7+5n/7XDUk8I+4CB7c/5bfmaBO6fyw
/KIPdXSE7cL1O0mg5sOory9dO97mWT8Z7m+w3+kz3ZID3+9wmudrCML/DfbEe4rvhM9Z/E93B9Mp
Ch4Is3Ubc/h7barXAf37poEUMcVh/86Ev1jcLqaYFhaZA4PN7BvG6mRePrq+xJHb8uOVWVYtZ7lQ
iuk0Hq/MuX70CI/XMMa3XG4EfObfepTWhtMm7Rpjghv2lKtjxWS5WJqggrN4e3Je/rXvW0fmRlDa
eZ7N6i7us3Ihs9c50orX/QPdO5zZ6s+aqwW5AeXMceCAHvJAQ157r51LL4f/5qj4Idii6Sr9mw67
v/xzHPQ5uZPXWL+Q2UJFcAG/NXUgpAvAixEAo3quBE3N4qqND/G9ZEg4HxxDfc0WVNbU71pEFnNG
dBNEHu15bcMivhsw7lcY1djkwekxggnnWSkrRq7aiQyUx+YaYmSWJ3mDeBX8FWLQ2WpBXwzJV/Uf
fbVThFPMaHawz57fY8QHE80b+Dk/DWtXaCqnyCWNdhMfZV9RdWe+LnR7zsiy1jK0G7y68p/Oc32f
GAxOzI+O0odToFJ/MB+rPQhlevD3QuxmtnLUmRhfGoStp2X4VKKXi67h/kURe4eYPt/h95yMIDIy
/f444md/rMWljiw6P/D6vAEo4onTUpQ4oSLPHAhwTg3w/3Y9LT5+4AKPnkEKPlEejLaQSVex1BXc
cgA8OT1b4Bza01ZpR16A/UzJf66F19114ljg8f996YlAtN3uGf+4S4+/UEPuO7nOsY8YEMoHtKlw
wziIkznjLQZhE7cw9ilT7QyixqxQ2z1eBbk8y/28kDay+3SyOaXde1ZTDF1GtICUHowfQIG6/ctf
8eh3LE/gJuc/wErwRVeCRrCRWBL8cEW70KyUpm670jNzIFX9xQMDDylUV+f+7yCkiIQyi0qCE9go
69QnCst/7pXfajBceHwMpKQewzMsP6LPTNAFwGPLGvW8/5ifwxTNFQ82RCOOEUfUzjzZlv0/ku5r
qbGsWQLwEylC3twi74UAQfeNAhqQ915PP19p4j9nZpoGJO2911pVmVmZcVE3wOGeCwig1MGAb3xJ
scnj34Vy4d0JMKdJfilvZhxpjA5P2UXj3CE/NuFEeeZspRtO9DVNFofhQGDBBzUbD8VeSI9L1MeO
qEzHPQOhrnrHaYAIpX/7DsWgnI9XRp3i3gWsbUZ+k7Jl09vmq+ujfB8/42IKZT169M1X1QGuXiBR
aMxfDc9MUvbwCBi+Gm635616hX90Y7sek/ak6SI+7QUiYnDMspN/vj3nXmj0nk+3mJHJP6fo8Lzw
/QO181Lcmr+k0s4/L24UdSkMR1/EdbYWP0OPnH6+Mfn4OAqRCe08gXyopIsiC4gmjx/jrjZt2dkL
/KID5PxCjAA7KrtcnlEg6ZRVBSmqP2uHnUhNmBnkkVFsQKjj532OZy+rG7ghJxW4tPNwpkKAtrEN
Iarr2HP0l9xrO7e7HcUmSD13HIs0DkkVZkdt/mCiTo9CHqQUCjANF3iHPeildjHXqpTwqGjWALGU
Y1YpQ71A5y1sZ/nz9V14tTpLiZ/Y8JbKCw4yldM7hIQvfQhBpxs0GypzYNxxrX1Bfsxy4EbMX9mv
EKtOK+vXw0iUHuH7TRIL4lg4okrt7LyE9QmJ97BNqfssJ4h/yF8NjHPuo1uZdBzDkNA/CkmFOVfy
8Eu0e3hXt1t9s6jDUdd6FHWOXBDnwrWx3DniE+nq9dvpxUSTvIc1BJWdnRHMXJr0z6E1eBBqRcIT
PaLN8ekaY2MkBLMOCQM2mE2x91gKH3x9oC3zHe10aZ66DsFb7F0G4KKsb/l5bzUaKKkMLn5Abjta
rdAkldZN8AoOZhyh4vAiO3CmbesNv/twQ/VFmgH/sirDNUMzaG9SPrjVLclbkIimiz0mjxf3vdDt
S0hPG5g9rMPWxtKzPXlArm+zPE+loBYGDDZ8dZNsFsYt/hPK0gDlJ0at2OhyfWa2lq7YDR9SpaUL
bx0t/x0yNdahsea39PjskIWonSiLBTcX8s1CSlIjXS8bZQHswNOEKTRPAh+p6lnW7KpiGS9f4YMe
W7QI3DtJ5LCur0YZYlaCYoLZVVuq6NU0t/OLrCdVvVParssrmv27Ko/SeNmZGKHkskw7fA/AVEWe
BzA8+dHheF1JZAxWJXvk/3noTaF6JpW0Dyoh1Lu9nAGExKsy2mq41A19tNMGRTLOU/MupU6MoHQK
OAnb7Gvp1XfdzgaAUoP8MMMT7ZV41wzVMPOd7WX6qb7tRxvkim5fUUqxu3lsXcvOQ5h+mpX3TUvQ
kaPaVXMTvLLOTJuPwz1wW0DwUThSMuDCdbP63pBJ6kIXQYRdWMs1QtWHyNfIiCOtoJrzERmt+qFn
fwCqMWbv4cPkOWhJph5yyOkL8p5tgQPib6F9HiS7GhvPkCfIA6838ke6dYS+w9TzSDT0eMb8fmUH
Xbr/ADR7dlfUPyHnpDV0gJjYDzE9n/gS603uCw6I21+/AAdQ+lrE6rrUtVFrWqBZwwNTqtphGAt7
3t/o753AiyGN/Z2Bh00hWY1i9jnhDJrxpMjzJP8dP28KFY9QKVHL9LfEG+Q/doVnowsQch+ECJ33
iI6i4+Qltx+Psp8xaJ71MBC3HKv4u1Rtla5jm8IH7FYGDzKDL9VvPDEKlfQvWH4TJ0Xig/78MbZZ
rBvFn6Rljo23g/wvY4V0OfuWHUHmNDmGN8Ke+1xZrF6WWMdhNgWoeOIM3jhsKZpdHp85BIL2E9aO
Du8H/bmWxTq6jE4jzdCKMDx6xTh4iMvJgwc5saHON9aTIDMHstZzGzSYenVWtt9dihXuYDocnGGc
UVFTRx1hfieO3m+nhckQbxnB27AZbF0LCQp/KLHzsiY+9x4pqQEeDKo7/oP5FllAeIsCLygP1GOd
AnuG922gXwQaaxYXCsNBtmk/Iz4gQDRBGeMHqwa22fbm3iu5u3rR0ofC/drR1bGEIVc4Ek/UIPGn
qHgrjpqrPonO1/Mxe/YPPwQAcGKsNF/7AFwo1EQnCOLjk8LUXemxaM//TeYkjA8OGEnjUZ2VopYK
zbnNiDK2BRgsDaHM23Xz//eZ0cTaXqM0NpoNe8tWwIwqYoqPgjA1xdN6acThaa/2PsNTfDJuMFTM
s5reGex4pYr1N+Ape3SQjpYjJnzzlthCELme3Yvef1BknFuI/Muy2nWCgWj8r61JtTONtLlGqncV
yoMbdVeddRhkm7UK1M3mUYfqncEqVpVgkguxAWeUrsxS3HrE4EUbtQ0dtvpehA+9wLF8cWrYHBD+
6YCf1OTzF+VdsdCZcUFlQC4tBZLP5KDvNyxrHsXjpca7yG6T53HPwgPsmmoq26AeYIqShsgR7FZd
wBdMQRvu6pZACMvXcbpCLmDsSr3i56Y1vjSNqGSDB7Rz2HbQtP30j/hE59tDfn8KYJ6N17cT2TUB
pgR9qLw+vqbOZX9HtfqNbGIlS7XKeYXS3naRIlUt1RbHmi6IrsMNGw+MxgRWiMRa7uHAUMP3dOh3
UJaP++KjuVUeIeWot9K40NHOiUnwxisuU0+JaSW1KoemwOoCT5C/abrAMoh3/9exJsFT/iQWr5o7
OZ2UnyK9zSBst9EgnJvTf2rZ8ci+5otghqXhHmhSpq3p7Cfe05/5ETzW4au2pIFwqJIxTL8flaNf
7NQsCRjflYuETf4ppbD0ZMYtpzDcdnKTKlh+3ZkdOymZdFII6BbsQ4fKKdlQ8i9tV34I2hbDOyY0
mv/zrC5n9g3D3iYpMJdHDxEyabjo9sU9sB+rzFcABUvx9RiBrk27hbfiAhzwEvfqIl2fpbouyuRa
sc3ZufwzLPbwJYzQPydtK9EHXsfBjrq/d06ZlgdEQ5r89OoMTWkVgBN5h3s+X1l2ss/X05Oj+JQs
Xwrlq+WwqySXldGJptNQsczXeeeS1Ps8bRpXfWo7GobovBCA+olrtgG1FfnQnu54ZPvihBVWiJZp
yFpRHZqFux5kHlgrYtxMvhcq3rYVlY+aXRmB3b1+pO8NF4ohRozaFfq3aDP4VknomtbPHTXwGL8D
AuPN2LyjcVC+MDENbaLiYUq961V5tD0HCTFnzc0S3BF66DrEKC5ewPNkscPpy/IlIzt0+aqfOb66
8+65ix0N4yUOiFse3BnNojZDRhetLKwqduhVT8tvnO8abyVlXMilNOpknOnQ27I584OL4fH2IuUL
vmbLFD1vrGlIYi4YdImxxTDWxi0OW20n/OYvit5Okf0xbPIR/rOeD0F6P/aFm/TbH/oDeapZc3aN
y+iizP72a+P5uqv/MKTedgfIA+AVOP6pCfUAbMPHzXXVG03Pou4rnovHwpD7OH7yh8jWPL6c3sCL
Ubc+n/6KFS/G+/BfLmJoXaxvd89U2qnnWdSbk1Nco+EjBG3TeMwH8z+TYdyXUKqHzRdYPfYT54sP
oIfACwAidSCT8Cwh7tpUxoJZINYoyvSf8xe1P29KnEVMDlCAGWZJ/jmOy7N1Z/u+tl1QQF+aqzda
DbXGaRbpAdGulj7iYE/SrZT6Oq/poObIPXeYg+54PdmApWhahWS07uvIE25jwJYdquvX+etp0czm
aotPJQh6MT/pKm+XWtbROFBxs1lFkk9PwrdrrrDDcU+SyrsKwT7gIdGnQXrIYlIfwgLMPc+tyEIl
uaoL1Cw214DW/m1p4Df7DB92YkQIyIsiEoJm/PVJPZ1+3hnKjBdqX0vd/NK0GJEAn7jk80FyMCGF
5Dhy0aGqyucsEi75LOx0Bra86YGAINBex4GIEBMC9tbzu1uw7DO7l1YdQlGjLwrOdI25YbaRTGug
IjIgWnqhmNeKwm6qAo/6w28S872OvMEDFRk7w+nT8ds/xqgvtH4t/TPn1O3hQGMwJI3+7OE/yvQ3
wiEe4zWkLB4l/khdHGCq7a5SKF5Eims17G2u4cXBn6wcrlUVQsOVHV/DV3TR81E9QjqV+cCld5Ei
j2F7bV9QgT37tiXokYtPD00zCt3wAPujnvfQEyJ8/l6/aMsUwYLG71nDM8rtSMPIkIZZjZMhjZPM
k3DYMJihindFGSjZy/0RxDcxKzhzOu7eYLuX7uZZwk/b8+/kYxr1GLJACqtjCg2Gn0zyv/I/OWsI
0vkmj3QS9QEf1uPL0dZu34c1mPBjp5v7iCb57GCu3RkcxqAjlANC/zAaTFAhD3U5h95uNH900D6r
rcP6TX56+uYDK3j9J655INHiz2MuTRN8nNWCfNuRCYj9aOX1dZwRyvzM0pfGOl2d0XkYAtjRZCvt
sxe9LfaQ3/PDpw4Zu2lSTNFUyUgrjoCKRjZWTdDd/GtTYM/bLGihShUlY4oSwAh55CAZy8Xi2wn5
F3rgKel6ywHlHaKeWh04Y8DZo8kmBc4RnX0cbLdM3QHhY7GZl3XTUV9aQucOU0if7cF+zwcnMr72
ueluPcCAMwDSBM2h4c5xyVpVYA1qLFDu5+r6NreROhOV1THgrtCyhqyx/bJWfHaQ4F8U1VCegB0e
BfasZ+17kgBLqK6ev0Vz+ZId/d4MQ8iowtMrmUpqOK5XpQqWX7VzC4sYkhKxtQIADczNwx8/0/bc
IhplUyuByU7abu90oni6dT08iW0l9oq2c/oCumhCumcx2uw64Rs6+WMtoZgYPBZd+CTz41QhxKis
U+IGTBxr9i+XSmxDCDej/sPDyMLQUJvhHnf15IdW6ljfKkaf16+bLe2Myxmhla4i0WTapiKDqCel
IwNbQeioiugQGpGSOp18XZtUCSZDbEeLnl0F0/WYiyVMXHf2lJ8PVedqmNOc6ts2zwqRZHffB7qj
N7yein/7knm/9cZaL10azwgtBikZuetf3LAZzIkd4dpxsGuWzZLOXw/36mpdXX0WFw13VgHj3pf2
leyjOAINivk11mrSOMKqToZ7D9VN+N+U+ic/gWDrswmIYfb+9WIE9tZK9UsMNbPV3Mv450amx4VZ
+qpYwz5dqqF1pS/bvZd8oUJtYscrtKGgD3GJS+rFl6+2fHZ6o//3UkP6Yb2N1Uzfm2s36H+5x6nl
UA9IZfnqxzxOkqogtDlnjU5v2SCZu3Wnl6evGGMmHoYTBoKzdKXndyzAvVNy/DqTX21g144iw7PQ
9zwdnwoo3+6KiXzGKRtfWL0pAUhCL11/eIi/nXd6qRTNoy7hxYDmSfwW2C6+0dQp5MhxOHvOLihK
DGnxgFWCv1Bm8j5Z1c6dhEVKBD2uqzdIGsN24IFE+iK/a5K3HHeeFFV3o+RUeiFSu7T4fgQJGp/B
Q2eR4C97k+HCKZtxzi/ZcIYJAg/BTHmf/wenvd9qKuGC5O5125UnW4Gfqo4lyjlx+x+MLdi5PSxo
cxwcDi1eH9NOdllPXRmUPGXNyarvOwm99fENLFRq5GVvrmtrjZ4Z6+tgTyTN+LQ70+x20NZFKU3S
0ciSDZunc09WfaHiTTthS31OeOd/F0E8y6fzR+HfaSTxa4ezZbLGUbxv5wXjJJj8Vnz1WkmWrRUM
lfpOHhArAJ6pwLEs6CAaurWBbE8Ui71C5dTa3OBTpZftB8wYTE0pOnDfl8lAuVV1VrrbrtXwisE5
PPYpLcTgejJ8f4weRcmgFCht+g456kM/9xhNZ3yh9Bh3oXzme/6aoo8TMDK0/NtJr6crUlFwaL12
0o++RJF3rbBCNvvXsRGyYF7VIFJqM7AFObNtE0YsCCzqPyqrRD9W+vDcWRt3e1Zgb9SvSofLyFF1
bFw4TXlQh46cFXSX1PeYZj5Upb0LOVL81rW9OV87FKPpRefGSx8mPGZTFXRs++zltSkCVrQP3zO/
uFg5ymVr60ltdf+3aSpnrwy4ZLIw3PWAkoVbDdKnIpuAJvP3hpVvu/tNtN1oyRhUeEMGHWxs9okG
06L1cH9u3h7z9gx6Nu8LNc6RyUu+l80iO56K62Z62zp2t1p9y9FXlm/FYTEMYZiD8A8yJDPgI5MY
sPNZP6/6exMOL+n2/i1rErI876aHKZK5oW8JCHFwImdLNwz438hhh7lrPUeNtH1jyNMvQlF6u1nN
a2Sz9awjYyMS7dA+Jp7ORE+cAXJ/8r38pjLtHogiRL1zuOxr38JJ9IkLycLQRnmd7y1C/lu5kmM1
NsonWJpWX5TKmw+x7/rbUqGaeJ2I6PJRSoPD+yLbnO2q0+dj9/gzJt17X+sPvpgTGdU3s/gyFblJ
cVu+iDoxTtA9naorC6xV+kmuOehWsg+vpr9Xdd2lmjiR9pSz7YNNpr3qH+QX0IolaydRm+lyeltZ
9c3cIcCfJ9xBds1Fvrr1yG/LRz9OBbZpeGHotmMQAPly6HN5ml4b2fZR2m+lsWxtW3ydjqWqr/uM
Gfhm4vlChlTw943E1ARcffq8epm97H3cdG3bLQ2yxKp84I9/szyt3KvCYD1tZHV2b9vEaPYyfy7E
t+RNNwA861fm+C6et/i26c8n5TG4fliSWpsqXzG1zTlmpXNWOc6f0tShtE4/+UZWcdvd7aqXrxU9
UH/6fOECOTjMagnjOu9sX84Q/3bWNFS3NP5lv3Tz7FCyvm3ONV4zEw2uaeywhNq/rVVVw1v67fR+
AkMDet/uxn7e53O1dNwBP5rNEsV5B7Vsujp/3l6fNEQdl2m2bZycsoVu4uLrM2u+0FvRXwca1Txl
qi5dMl0+d12wczetFIXHm3tWhd7qCfZ729q5e02M9oj8eW25rCYT5fuiMiEc07y52j/+7elYOy7M
2OB+X7aT8p7DFOwJz/5y7KVtl787SYGc4tREr5NvPlLNyXdSLpiO2LWD92CWtfjf8325oPP5TZ+p
/J6OOmOzOP+8x9N3yk6PGDJ+sTcjbpLsSdLsXidv6TPBmT6lruX8F4+uDG0gZYAZRJa962aB0cK1
vE3XkvDnTfN4q1smOw5c6dodIO4ZQ98sROeUXYLctbxeVhP0QpCrWysJeZi2TkYZWVEkGslUdbzo
po+D4g5+0jxnNMd9ZFO+JH2NCq+eB2bccL+OJ7t5ejsaH76Wu9fs4j2V6eQSrfz4hS35Jdm4MQws
iivhJQxrhv+sz/TYYchL5KJv+J/jUA9M/6irOK5/Oj38RHSctxouLMLW/DjC7vDpMHgIRzehFzdc
Q6WQ4qDKWnt0Z9b0xMDEIQvkYK6q+GLc7QxN4ySfeYOIBd+NyBQyH1HfEnQ5SMBev2u3hj2w39k7
7zloVm+/c4OtXLVg+NTmWsdn3jCT0W2IYclDBAdzrGcMLVXC7kR7eWc4N8ElVtPP1/7YnKVfWWEz
NXvacqiuXfs85Jntraq0X+3JV66SZmP6uak6vOHYlcl7rkK/3shSt1bTXQ5e2wqzNH627v5gSa1f
0U+HUsLnYj7j5Gdb602Pu0wI6+s9fVHkbRYllBxfs+L/nMXV1VBlz7bhHVsb3smpTjpyWyMjcv6N
qPJBOAauv6Ff6rcWC0UUu3Y/DcAKzZJGmSSGEqYy0TqwRiRp8ou3ZmgJfebT+uqT3iNTmzVmjTxt
zr02fd25cQNUFQeg8LHd4IDDOvHEdso1pQIJD0KvESETYUWIorhU4dOFCicsVkxuHXjBXYcZzl/z
dVEG1FEs+Supj6y0iNILv32uTSRiLAZ3oCjFbJg1Yrlcj9UntXmHlZRKNftb3AOScx9ZbNqdtAe9
K16KvMc0URuAwkt+mPxEhDjie05Wns+fGSJzB/JBMKi3ClmssdIRcum1ivI1svXNKFIyvf/xs/8w
jMLXkiBGuEQx+JFk+cOb89dTLruq5m96h1uURqGrmv/Ry8xj+JdcNkUsOljUkU/mTzlmsnE12csf
khbWOB5pY35QbLKJ5eV6swHHIF8ER1AzDS66w459q5qvEN+Gi/cMZwXr/hTd6OPYEz6VqNNzff06
G1pbglRRifknzk8RMyEZ5Hf6Heqzlf9nfsnHU7LKekCHxbdAfENrXmNTwg349HOocw4J0VIaX0Yv
8+deQZtTEZCLJj9Xw8Mngom4igaDfg0S4heCmVl36q3+Aubh4ZBh9NMxU710MV2kT0yuutcMy5oT
VRL7UbSWkWT/33IVprx2Q7ExZf10fQYwVh75Kfb/ijZ896bzNtFV55Ad2x7RdCQYmcckNmX+8qfg
v2yAzACUtN3EJ5aafEd+VliGZBpUWeXEF921VqDQ2L9IfwBrOD5JR1rpZX2ioPZs+KaxD5v+zOVU
WHRv46ejWJolS23X08L2EbmGaXA5beNyoNhhUL2OkTXgIF3ZLFN3E5acoP2L386Svfh6wNDZJV9F
uTlYBVccFtCpaMhvnEtvJE+zIY2doTc4C1AFsvERYE5Didec/wkhIHz7I9/yfGYfaBs1+90KMCkH
/9TxW7QsfmTmhC36tUIiZyP2u/evpHMA3grI02K2XREopUXHeCDMbnqUyeOtQjZRfFM/Y7tZqlul
e7MlHPNeEjRTO9eU7DOPvAAPSrCZRIR43yaIiNPS2EXPV3P9Taf3f7zu8ptLUSU9mv9JRv3L8rCs
5I1H9PYZ1tepzvp7oZP3RfNwFJSK6eGjxR//embzv5DX/G+Bh54DwT2YP4Rk8oaqdoti3X6oJbFH
1dbN1EfqVOapp18BqfybfVq1AMju2lR266RUru55d+85hvvItbyNc/p6dZF8/27R8M2zkQ07Yyuf
Tm2omQ+s665sdZyfpsTCP5TeJ0muZxrmB6f89/Z3/p3zrYfGoifQE/05uEgpBVHp+k2N3aXiRY6F
+6HFVdzXAuqdUKQQwzn8DrXFsHTyCu4FPE1zTMFi7wghabostameeMTb3Gk+osiPO0ozpQr4sL/Z
zEz08SLP1hejbH1LwtLLLd7s8fZ++jqsKFDmn64qXj5wf1cldkojxV1nZaZY96XIzSnWHZEI2DhR
8nUbLgmol9LS7vmxRsBxAUpgs4AycuL9IWMx1j1NMKN9Oro+X5HAezB76XCvIOBSxuNUUBE3RpEo
WPUdZKAx3/c9Jlt+dxw9GlgmicvhBcmcUL+5G50zYJvxMxtgg35D4ICTwIe2oSb6TMsMdDyumZa5
1A/JRFGOR+Jl2QENEhctOyln8Y3nLgCwpbPOEA9lXpaTqlufaG8/Hvpstm2cq38Jq3isjTRMruLh
N9kq9SERXg9gOv50RSixixFphKHKMXJIr6rWgZ09y+i39HL4BUcDtPupcE+8wlLmnWz33i8i/5lc
DCFRcalaJMKL1r2NDLUHlmx5t67JQFcN6MPrCuJAvy6lSYIvxz6AFh4QyPcQ33ExipkXm42QgvHt
yU6BG7fxhOYpBSykzBQyiwAKODSuqGRY4TIEcyaSVZYvRYHXrqSAe6WjGqhFr7JsYPqQ6kC/DRTZ
+zR2uD3RTCGR0GizOhJo+ebJgeQEKwNAmw5Ae0Ek0SUNXJBuqcj+FSQI59us+UrFe7uRr5i3MATM
jvAcBoMoAT8Z+MZutBpBEkRXmbq53cq6zyYmLPsc/mt48+psNJfVUh2rs/vjn/vgOli179+JWuo7
wdj21yTI8+V5/EOeoh76VoFtGtQn6Tpj/kpGFc4qWJ1WKVYLlXwvJCi+TBwwOBie+2bzyLE0V7kV
wkG41MkOmSgS79vyqovfDcyLPXCyPn7b11L9feZpsq1e6f5OjcyA0+rmbdzbbmqr940ums1pp/Ca
Hnq+dDQt/pxEMiccgIFsXqUMlHGVvfSpdmjne7v36VtO3GI77eWn3fjWRCe66wLH2nzvelHaMcPt
FXkt9g6tosiu3jhch8MIb/OeJFzf+xvmPrMK54nKtD77ug42sj7Liy86U34M/3CLy0UtVznsOzkr
r3z+U/Af8g5OZaK7fWX5oXgc/6ReQlBnVt7SLtMf1Dghm/2qJRppCQZXjterzxn9BxkvSAGaEz54
BXXVvGmj9C2W5vmfy7S1gV5r6XqWQfZxUn8smPSvhzL5azabpbZ9xpGy+JysKtt/k6+xN0IQxPXX
eMupQlakm6zE/yb0r28HEsvJUxGeWJnU2Ai/jYeTWnFY8Pezr7Q+hFvwmAO0B/tPkUP19E2R1d4x
B4ybWqA2YkksOt236DKLw40A34oWt1IsX1PsfGFdp3cSJLKJrgcm2cuKoi/vzBjp/Tft8bDYW775
hV/wDBeuPxnOB7VjZye9r1h2aBuNCyn5rh5KV1fGZhHFZ47fzdAo3b2qdBYUZC8vkOBoNbM1rpDb
5wUwI1ubJetcXaO+ovGhEAdEykrYNZD/q5ag7Q0ZRxG5nx8Vxed8pdq+chlmEUnfi1tDGeLPNKZI
HRKkWzc9CWQ48ZVByKi23vGKqXyd3HinVV1WT38X7f2seoHbGnLZD+64VczAINOePWMm5rXMl1Qy
IonZpInsQOju3g6bmJfmwLmo+pV4qGB8jYTgnb+C0zVT01z8IBGzDGPgIsQevgQGrRxyvWLuPWvb
JyN6euRIJdM1ZjIvBUvLYHWKjSNykRPagMJ6lyvfT7W0adA/51uFydI+BJC3eV1ly2AtMUoJH91V
zrfqyrP0cSs9LV7lFVI3rSpZFikzHirV2euMkLOTguODlHWE0/oyXd9TYAxm54czjFjK/uT10Cnl
+JvJTCDplgYMI2IIQNyDs3kTbZWgtJ6Y1iqy5eIY0F3ParlxWwoKzxXcze37boC7vW1cOY3Bdql7
aHG6HCp8BNV4O+bBqMVgy9sabcGinfgyRhn1IRi00Na5rF9JBXvLIwZw08PqgquN/pTqi21bxytJ
6vZI87KjdxxzkMZgEHElxU9xWJmS9gNquko1o/KI7Cy6rZ/cdZD/2dk4pRvsWthHIUKbZwFCh58M
d/RidQ4NOfeOueZWQ/lMPHJfdz0Xl8egWAYfnf6h3MybE4OcXBsIuNBMNifSNyOk0OAPxfpCxFaH
QotQDmB8FkaN7xcd6zrwWOglM0/bTcWQ34RuQZFSaF5datRBe/2lbC99efxIuIXXHSpFmsV0XV1L
f8gEdkJSY/C4vB8cegn6rml9Gp2nJZW11grte7ExO3VmBfwPpBpPa/gHIODcyYTlaFWq5vhX3tZm
3UL50N14Cb+Ea7Pfl2Jd0S6eOl77fuTnVSVWyZxaqJn5N/Xv7dOZnBvqBw+Tj9KH33n7vQiX1A1R
cUqQbywkdI7ru137mnhLyhwMHrc8m3/4VdnP3Iq7aINcThlze9uQsPGVwA7kdBk5j4ZE0iy7mTAS
EuyljehqUzbd3aWbpHDlDOr6og3tf22xpSHoCQF5O5uuhcctyXB+wIcuJoqDc6W9RXwZDjeWJZsC
AthH9C+LJFh8G3qku5Nz09iwSNa1ieJdpJ5U5xIoDu1tuBhMc91pPOv7TWv2lukl18LO7+YZDHsW
t0858nbEtZHKp5k3tGWRww3KjKaZzfyc5itfMLhUS4DW3/ScEZTCGoIQjPCN5GNxMzdJ3Bxyo7pW
9tkaZvhTnLMmeZ6EJqy0aZgMfLuqEb92mCte1zg1ow1dlO5ftr+4rfmpMbmVd3/nldSuNR7hO91Y
E/777726oUc5J4lV7NdpFwJrfKtRS91kBE+Z92fjlysbXpvLyis1CJIQRS5pCC/vTa3ptTNevRyO
tfOg9GWsCAB8bB+YXGQb1M0yUlLvApGYEpoIS6XKbkUuxcohdlt3Z64TFWP1pdVm2/f88ARyroLG
gTbcLd6nFboK0wKsKKmQ6bDtgL05ZNos5iEGxGhiNq0s8mkbzbOAKoxnptBS6C229eznZPsiI0+S
KmBgUtOcBbEhh3boP3OdUqIfRhOvi6FZr0OPLCRJfCGA7VdnJXBWx5n+5cEr58Ag+9LAACviJi0z
o1ugGRaOVFLXiJA8n+rLq0eCDb09P8IJs29koLNk6y7lexf6xKKrIgDRnPu2kTZR84brSr8JzmRC
1tMsEtHjQIpL9spl/W7MjcF2BH9eS3XSytyHL64lva1Cerov1lHHFCGJFrbHyuXtLiqmurrDSsRo
hEM3wpq8+3l+H6VMVLDDe4KIFEeav3um4hxj3JsLHfftjQOBoetHNgiZDQ3dzVjRbe/f6PyWYjy3
rDl3tXtjveBu007maj63wldVOr3XdmtfTj8vOwYffh3lYWrRThX6tADzU5WTB0sPAE508VU19njR
WA0Bj9NTlf4YNRNyK0WKc5nnSpES1LvZTWqMQhWW32nDP8FE2+6IOgkvK6fhLPl6+TvL1LCI1rIl
fJbKslXbo73P+EWTM6j9HpcXxKGMdKK4ola89KEFxOhob0FKh0aIKxTsEKtMpowH1NT1sTqo+Pgb
lJeiRJTKwPga6cb+Gx/qZu6TlPVy6oBApKDXbzLR0758JDXItCme7D1ki0VaDHnxB54MjVxx+nTq
XVw/ctiUUL5zALMH9VFw+6jMxcjdO43UQnRu21n1r02ba8Vq6IXJWvDhE95v0amtX0nkEX/bYiN/
qKWQnVzzF82YzICLeCo5Cs3ajxnSLff/RgpSX16USLsXt4qJjc0QoU+ha2rN3SFbS1bHLkBLVXST
sB0k77Se/00nXiwN5Peq4jkQ0Zi7D4g9JtOubk7nLwvMf9z5YynpVbpxubIjVhoZM5oT7ih9+pb5
vkrMXaOETHX2WzBl47yvZjomofDt839GYyeIH1G/fxgWFcq3v1Rvoczkt73/1jAt38Z1TB48GoEY
h5CJnBrr7WmdqH37evgsnr6cXjRNM63WKeph/XriZTaagWZVODU9Iqp1Zq9Cv8+xBHLJXBWoDkZV
ZsTLtuLvMzsVfxTnBN27S8VyOuPwHznJq4hgohppoeyZolSTN6Fi8dB/z9pXq8jJVzGeBUSLcW+f
nwLDBT6lu6WDDvNpm+1449vcj3JFTPZtN7pmRv+DK1tQ16FJlewknmbJrzV+00sr1zhqw/KV01+p
lT8sX5WiYWbycA7hmpepA63QGdMKMD/Y+lTtNiosoVKW4/EIPjv13Fa7vh8RRShw997S+sZCqSTO
T2qVxV+BRvm/NvxSgU1xQIA9nL7aMv9T+mLecnikADopLhHiedg9LCzSMjplf9fvH9mL0quS+adu
vxyCZQgymPi0Q4SIZ2BTw8PvULEVmpO5fhsRoj1ASGUMf2NMyFDCEjbFAj/TcHjbwx1gq9Zl26HB
xt2ooWMafO8si9lspgEm7/5OWQM+b94u1OF8x6hxjeg1HHr7TZN7Ar2WocV5/fq+ndWKwB/+LefG
dGN1SSVhKZJiZiAxVyCgRIVNGMwVm+xVToxFklDNhGaw6Sin3RtbBd0bwxDjeHW3VdW8qYhqLAzz
3BUi2toJLAG0pJau+s8ZdZWpT0CCKozih17fTkddvV/VVD9m6249gAwjhNKFsDiRa45HdpFZ9fpi
P/HsZEP0GPjcRO91bNip1FLZkXWj7NoVoZdGzciIT5+F1IAQI9NRxVr39orlHzZXJj0LbZjn5S3k
Ha9LXrBLrvuBINq1k4XQGqKurRCyHNMHHjQjJ7LjY1ya5Mn0XqoSbvh8R82kVHbwprcCe58hY3g2
Ke+aaDYn9EPMPX25N+5l6anmZRTveDh9uzPR6U07Vpx013T90LpyYZ1UHVNHEE5RkyrztQhDZndU
n0T4U/H4VWRitzS2GmzQB3hxbsQZxsppx0ewQvavaPDJsrp+ca0eA7wf+Z+FKJDTvbU4S8Mpn5kp
tExyOPuXOmcVOvsAbkIaMTXm0IYNFswuYp7VROP2lVjYVjJeR8Ll6S+p4PKPPS4aghk8vYI8KP7w
nyzuJceepNr0M8WnPFplYu+W9UBLlGYkr1w3klXVkUitY553fU8M+QZt7yIBeL9VPM1zU8JwIVuT
Q9Jhl/hwklgb0z97uRYO4lexJ1mxfjG3nXlSPUmdvr8SuRBqa3JnZnmrh+GqUAPt35INIo/UqQWO
ZJbjxv9JOxo1afROx4Yp6ckmJkhmQ5zfcmBXQcrRUmUOjbH22WCJJRxj3K5rDID6NR3GAGy7LPts
+fi9/U6ObhhDPgP3OLnzv8vB8lhNleoEgJTZ4PS4b/CwzCQgYClemSBiMDW7FVYJ3eJcQ8wIigc2
VwULTJ7Of5B5WBzTyaadMWvCvfpoxP91oQv7AcWiYWMYHJ0GuQcwklAv/8O7kap5SrhLlo8cQOAO
aXg+l8YjMxH0PN6HL4S9bipOITRo+Kvx8+2XlGbaXfWmks4nPVCcqkU01vg55s5mwM8SdLK+NeT4
kjjY7HOR1rK99/yz0M+uqmtJ6g60lOhjE5+7W/UAhQxLOVIiZRjGi9TD7zRmCYvrCCvJOFGDLZs2
k61L6/rhKfenZMsb+Uz9u1SPIP37R9FkS3rk/bCcUGCQ8ZJo2S8DAc7921vKuzJI515b9YLrqiAY
/+ftBDA7VyGcc5nLH5cWZc2iOqvm3k/dg4C2249H5Ad4MKeQTUk5K21bkWuagLeQFRjx96CRkxpR
39QRSj+JCP0TM88QdPfDWPf+HhF315iknIdCkNhVDLVnmB8HY49IT9u9cbubG5iZVFFe0xpOZ5au
7d8fJqBhMZ+etBZv05jwYMr9E5GqWwreMN02+x5zhfJOji+ka9OP1CtJqvrz0LsMAbLz2h6n8ZxH
0UlL3nUVxrWH6z/Eg7Eu55lI1Q2vjAAQaHe1pVVw9q5OVU7UGZ8Ak6V69KOlFHOGKTR3B6fNoFSz
o3OHH2KwqdYMsKWbM/p/Ya8kFtX/CvZOzNqlRwd7b5Jv8nsQb1JJV9Of6z/A/NPw0vP6szq9pI8S
15LWp116v/xVw7MbcC9MxcgXDrfayFrNffGsBQ853NYVfaS7I4XO+jZjREGO/WrvpD9efk5d2OOt
HoiA+5J+k9731xRP+SC/nZCcT7AxTb/ueIyxlI0XsA9yBWHZxx8whO8+VAySDcEfxV9KF8P5XMYu
n9cKqH4klVT5HwzCVGmw6+kB7JIcLm9v4CcotTd8NjiZngU3ZL/6DWLrI+YVTUmkW2RnryBm66oY
wwLO9fHv1veDslFuf4qj6+usfcJ28zBIVoEmgOzy9TvWR2UT2Y9lG5MGQ88JPSGsekoUrWa3nr0G
mLtxqxrOaatbJFGVr/JrAAxIE3Q6tcA+OhmMiLVjb1bnzI3/5Dqnv26EPUstewe5kCwH3RL79TvF
c73wvqZIDEI2d66zCfU9A5Y8j89toXkqvJIupG2/GwRfuxzsB8vv4N3H9RVCdf09/XbMk0QEsWY+
IzhWyxJ1R2H7unFVg/WLJQ1bT/V3VYcliNamgb3JP+frs1H2L2vb5+ByrrWiuMPEyyMGDzS2rC5G
MyfQQ94QpNj25jttjV2lASszB8y01jZkeq7dxOqluQASQGS76387JgYxuzJt0j0YMrzXDhdBSt5W
xrB/XAL9bwxSV3VduaDT49qSL3rGeCryyXhaDR16uh7fneUskfx0Fl0PAp7jMVq/Kp7xewQwo8Vn
bF9Mb70SVhOtSFkckc/2/gqXr+yb+UyZzGEGkxTy0Ii1tGntEcvMN5Z9gZeDaQ2sAclCl8uUoz13
7g+KyPaiaM9ZnZVDp0hjXAadqCO+7wI6N3JIzXUPz1/btnRsvAsIjKNbqTxJsLoa7t+XWyYnmHpR
rMUc1XdBVClg4Cj5AuAYaQ0RIjqtxHSWsQ3uSUCmp9lfRzUqXOAK1Gfzk2oXvuaVrIxPu17Mc8no
JAQMYxY86LHpsoR72fLbYEwzzxwlmD1X6TU/MuLn2+L5T/8GpYtxToYbxvX7kQ1VUBjFDrQMcx+v
HKaWylObcRQLZvEK70rr1V9DeTXWDPoEURfMYQC7a4kZXP6uURWwc0LUoWxR4ftvsvoe1ILvhgkZ
iKYapvwfS+e13DiSRNEvQgS8eaUDvRNlXxBSS4IhvCHM1+9JzcbOds/IkkChKvPmNd1nJD2+zKSE
0gEthHPkk3uMdEbnfUiYNiISEXKiYPe7F+izLEQAC7pzGL1vNgwWMpYvDGGNU/zyFwFoA/VXDGuj
Gw/iXxWLoS1jZVRd5TuWEeYLJYbGWlHg9fPcXQdmaV/jM+0d7xhkh7frGnI6LDlNUDfIxvqZnIHq
OaRxMLjBWjjKBqZ+smUYOLvcDZ8h3bYFTMJpyePSTfjQ0ec0F/7A2AYtGQfACawEm4n+b8tquHzA
70iIPias8FA8TRa7xrQXujNlEkRP5W3FboVjD7WQ7ChM02Q2y2U69xAHmJ6NbM/inQKOmYU3WhWC
yCTVibrFa33+wYcnuACRIoLiwkt3w1A+73z6CYaAUkCKDcK0EhaTEFLAkzi/gQ9CGtQWkrf+AfcG
x1SgKvAN7G+4bzRvqY/zNqU/M8U9WIb6PEJQAeumZXiBIBMeJzwiVMMH96AR52r0K+CQmmPcASMq
GVl+QNUemEph4kyN/ax+Mjiifu8+GVgCG7A7vSQ3xZvl33TagAuW5/PKuARw181pzX0Hp9owvc3S
pzggz5tJvmy1IzOT7OXeL4B9GAxTxCjlASsZaM/D6e5KGZWnGFpAPmMn5ZCFTYY5SzzjE+jjUUBv
4UgJUQDRe7kxtzThXr1uxqX8TIYvv/QEiIYm9sxJYujocE9GLTQ194WSWqbYMpFlc/deHbw2Wzk2
mgPVKeIAU6Ro2J1/0iOHV1oD3upfpCp9BKUgwd1Uowr8CjYx3gr7GFNmZzriYUVOl2XMgeZ4QUQs
inaGXR8ESnmiG+BqZStRDb238ZKzCayklJQdQPUr9rjWiqWaZbvHEyDlP3jy/0bOike74Us5dckD
S5doitr8EOnXpAJ0NMvrQEYcY7kXCh1Oyf2fIxJp4s2RLLc9DzVK83n3zMwCy85ZED9Z5jz/ttBa
fAAUMKul+Jhu0kXKjA9TCi4ohJeYJhwTF5BWzpm03hgnABnyBYkvw2tYrKRYVCu3nuXKNgiWgEnc
aaaPHRN0UmsHoZsMBnwMJr9sjK5Pm6WlDBbbFSPgegErXSMsjWMNdGObgHZa6BFOkCHglNCmYGLs
+eAvVBiwn28ISaU+zhb8xuJTBMNYPTKqdn1XInlHlgfkihsQCUpiul/KWHIU6V0pR/JNuRk/6TLo
aZMzzHteF7fR4KzlwklhRqnUo+2/i6UEEna+zV0C8fExChcwZ7hwpVhZW2u4dpxPTNTJlFYXfcrI
YrbKgeAAAoVWxZMEPIdQSEw1W9zu/vCTAqBgwcyjOYJlNKiKiafuXmC0Mxyhh4LWrSdwAIgz/Ytd
I7uROuiSpVu5aB5mrivICcGHc+JBUsflW9Zeh3qtQEwo/7GjUha+1OMqtHeqpKchLcD9QcxY7gn3
LfwEXKSrn0cYBJ8CSpl/AMrYT7A3QyAYUeV+hp9kTb6EziKO5sStXZSd9ZRl3xO0WgoGRk/Y+rFJ
p7Bf/jA1omlwxy2ea5geyO3B75lusoyZKOvLEbckDh0olWI0wgmNlhv7MEgka5chJNLzJ0n7oywk
ChkhPRlVJVmObOPsMZG6MO9HidBhBlP3MNSQyDODcfcyewHziE6EsdMsMIMJL7m5Rj07iCgbh3ei
kkBJEWXLrIDHIVuj0YMLCQjhGPP4SC+EmsIV/DDOcXI8oJlBZMC5ZuZofYuXBKEjkES1QDJkHtwP
0lvNQ79VdsIyQXxIZW/MdRJmX5CnoNLhxwMwsWdou+7A68VF8+mxq5hlELuIDH2gZ8jIp0NmwvzU
gM1BypPIaenWvR0uwWB2FT63/4AVKFwRgAsfE0CcmVYGkch5a8Uwg+IWXAvWB4oo95NhHyoBwZeF
rQFKBoNR2sKOJfKMEVdZr7U3SjlRkOBjeAiY3kF2YyWLaz8NK0rMF54Wxgv1BpvDt0bf8sS01hLJ
UTcs0PgM1S05IzlCnGHum2sgwl3UDARAUj2LX8WMgEgYPMKFkrqOaQY+EzdOIHZ+/qQhbtFt7bGW
rwwEnAxL/7B5tjFuC8JZ5DisCkbUBYFlw4wpDYbBG9HyP+G53lLz4PX32FDN5cGCGBWRePPZcA54
KHZYf6rKeIs9c4GNOLK9V55RkhgM78ZkJzeJ03lNMfbMCbtC62efFcvXXjvtrexX5v1MXYQD12gd
YYhyrPcbyVKYMPbhPv1Z/mg7lheLinRKMf/qyeykfuIeb7l9Rit6NvNnUvC24CjzG+wGBpzH2F5F
i197pPNlFwowZSfeYQSJcPslaI3XphzRHTKTF3saEgsv4FBMVApADM6y+JNCmH7c3ioniyp8QQNf
blC//kMi76aL4pdnHjLVho2Wra1EtL5oOEp/EWWtsk9p/L2nnnMRvQNHk5zO6ZnuhxEQ8B1hpnQD
MMrepFsQHwn+f+VAVp4e4Lj3FyyetmwSwwKenVQgknkOlP1Yce5yEjxkizdhCD7+GTQZcMjYnqwT
NOabt3DeXR4GKMAo9kehpN0sjl5FXSR7vF73A5RCCxGasPOSvU7PIqxykAbmjrJUs9xPNkAYL2zM
B/WXKg4MqyTTnGqCM9tUztobEAxrTmiBVBAPDGwX6cY8dMKBebzV8uIoP7msGVgoNRZ9HlY6wwrS
eErzw4WWBi/fSGFGc0drMgHBcQzoGABCOBObOqhyk4mCSbKWOZCEzbTkD+8JQT7RujBAQJK4bT7s
KB9ueU2iDyd0Rm2GNvSU7wmuHLiSkKSR6H9ylVdgilxiGIhLJGK8KYZPBIAss9kLI76UOzm9UZTp
HDkyReBU5YASF0l9y1HHMUbzx1hrmj/kjjtP3D/OVKzdqJhONazuM6e4ulT+8bjSnTMEw84PLch7
8JucsY5Bqc15zbfyL1J8VywwCJ6sAAbl/UJ2ht+Bvp1jplk2sLQomtSS0hxP45cRqSQlF1MTqnJ+
bcR4UL8kG0oB6jZhbV+ZKGLbBm0HhqYcVywxOfOxq+HaJlL5gBAilThwGTPNxxLhIcotHZeJPT8D
taLYhQ1v0xsFMeXhjR/Hliehpe6Fr7ZO2lv0DdSMz1hGP5xvsCEUpzTwrEJSnJW3ARoqpLVPWE6A
hW+0jiZPzX8k0mkFZxtrMTb6Rc1fDJVcYurh9hOi7UM4oxQs59Qvmxop/AzkEGATghkiSJYUb4oV
YfsGtwgibYwsk12X/ZHqHnpvuSlv/Yu0tEKhB8yBXc1eCH18gcv4IuSBxKObR5P3aNxXEKtQiLEA
GHJS8oKvTStIV9Lh8zJ50qFJwN80/XaR8q++caosCE4tjwo50JJaD4U2hPUKFRTsmUYAdjBfpZ1Q
/UF5zSBsOScuNivX7TnD5pnFsuRvLhsSNGmMBAulN6PC6nOWBVvOVboWhlwMWWE7rgLReOK0duNR
k27GS1c8KkJ3pIXh+5lNilCOfh4LlYeoAKkaETazCqGuwqyR4SW3gH9kgHNmfkAJPLEMxFKFfs6G
6SOmZRATq2sw4fHCN5bf0rHIsJRhG+ARsNIf2VxAWJ4ZobTKswSV1pMhKnuT8DcRq/pgEskNqJl3
yXoUry94ri1Xnaupj4BSag/Plwm5PIGuz+3E8utFW/XQmMV8VfBvgG4QCc5z5pcO+ALUG+iVO9QO
9OJ43TKXB5rZ0+7izcqdmYvxOe9fPjF+NJdWIDV2dTjlzYGDSJTW5ZkrwABEFie7M+IgVg3wFxtM
xGKRRBVsDajR5GkRTpr9y9LVFix54wSig/aDOywQTyDGKJyrGKEDE0hLyKkA0ZWE8QWbGNsOuzS3
HsyDCDq4wmBE1lNBfy0SEhmS/grunG64VN1n+v43pwNiC3huuR9MJbD0QXPJ88V6orfplyZ8bzEs
pUA+MgingbB2ECPGZ7EUZXowHkp1Aace7uwHqU9cNYAGTHu+BGOAq6p+jkKoSd6aOclt9M7jj/5D
cdc+VRCq+w9j7750F/0ZP+814DSkWWttfZEedcEIZXjVvvA9PzP3gtTvl18hr4/QqVmkg9JC8Yda
+yWQpQgOAEU5yQlS+6j8/Ilz/f4BOoTj1gmLphaTmhiYCKCZbkPyVHKQT4xytuqPwB5LnDro+oS0
y7dgorPjiMXuZyZvM9vi1CGBTuDaGp+AMycOr7QKhA0xQ+QegBzgjy1zzCt+G1Q1P5a4fnw4r/cl
iPR9jtZD0qFI98U1FtwCPJy8T5TgEE2gFD1nH9CwSHegHIJWcsXsFowR11FwVnkm+wmmPb3Hk7U2
FmgVXrkHgnZjC4cKGlvgw7SOL+J29trbcy6CKCBwdFo81gqF75o5IywYaqVwmTwxuH0Vi14y4I5M
I1FGSBXNty/oe5Rl4RNHiTHbUsAwkjVCjN7Nm7nRjoSaxT5/EbaI3oICe004noBhApFnzxix+Y8v
Eu7a1/scYD070AmhkeT9qryoC2A0oDSmSbRWH6AuILiIZIqrtoIuz/7KTAvRPJyvKzStUpbkHoxY
5RpnH3ifP02VUHRQ0jI/rvy7BIDfL+KwCwwOkw3s++OOUSCROPBdP+oTlDkAfIosgPtd98Pqey7Q
pa2ZL/rpCtCMFwIFMkF7IoOJB+gdRllA6zFVG4NR6JsrxmWyOkhhx1EVYJ/dH/9u2mJICPvHWayW
QKtSXNGy0hffCzqUcBkSGfNMnQpjquJ33n8srLyhVc4erxxUNAbZT/9zpy5kFILr05JaNmGJkRqu
sZCEUM+HIT6tUMUsuIHJoviRl8a0BTsLPhr+MGRmTMHUgqEKs4e/yFOyqZ8Bg/zkqfthx4WRD/73
32KjPQNmgIaG58CJh4MKVYDa+j8ofSFiMZD0/qjdQPgEV8U2eOm9spHxanjmsSRwZ+oPXs7JzLZX
JoDTTqaCiw5GnXjDYgsNu9BiWCHiIcZEPIvTNoGIwsMm8yJe2Ad7Baw3CXI1vgQUpWWCseB8caVP
dD+A63TXJWuO2xXCnKAnmneQMtRnyT7+LyeFm6nNGXpD7/xhAM4750IRAge8/wNagOHv4JPzjIPT
FrUVLq+v8Q9rEnd+SRlWllhqud8PDHKexUtnMbFfQQ3dFrQTuHHxLrB/2SUCNKOORFkIW3RevzIR
R8EFjpx/KfzwiN0H87lsoxOMkcyVKz5jPIwArjxFwVl2ARgOX3jtwBfD6mSHXTN4UrnQvqwvuhU2
RzZBmA/i6kv0czWniU6eZAlgl0FCAPSjOUyILQ+MBA9pC/f3vwCpxxyzLbozLjs4RvkuBxKqJVQ3
bOCczpyzIB9gsZyvv3LSZUcYXOwf4Q5iGdAjjxnA+wrxOv/5V/fqv0xnGXiImOXKz+bI0z85yMdP
RJobxvvshGyyMglqWFfNc7SSmR3jKbbdBRipvD0c4F5l3bAVclLegOUj9h16Ie91eKou/EwZGIp5
OQTZw98mxXpeaZDxMHxnfAd77wOSAqKiz/qbs9V5E1SRWgIwmpoBcNwl04GKXTi0gHZIgdA3/et+
EYs89gCOJYMVkBXAqjv8bZh1/yyynk/0O8BCoucLfTp+il2wDJjaweFP3IdckEaDoSfEFHcDw4nr
6i5Y3yVqSooG8wIYUC/CI9zjNyCAeWJjx4OOdamhEjoqty6YQ3TXxUxo1nxVAZoD7b3ZGpvkMLWL
qZxFhwoxwQOI5og8tNgNp6xbhTSA0X5oDw7cJMYMGxKo4c0fml30DLXBuT0G3wC97YS832PqvAvz
da3M+HnmsYa5SSYHtqvk5W5yEjbJGV1PDa3nLEARkR6M8wB9BG5Hzwfqx7qAn9bPoUk4aAkRLThn
PmMkRyefT49ls8P282ht7CuShZ2yN71Fx+uImATsB/JBriagLxDfcXTgXsCph8NfvSYH8xie2mGb
HBDrY4gwC5mM8kFvb5zbltJ5vJrRCkn9V24uNEQWa/NCYVKip0SpsSaA6NCRGc7Yy1kGQDILFSIr
XJpzv+tn46v3WFaWX4fbDmOYW7fjJfUbVNiH9KCEWxudORT0o0dlcJLfOlBix34oP2JRrRuoMbfp
zF/NVopjEv5Ya7ivReHShdaAJXg/8878gTrjWgH227BcyTnZBscR63oGynhmLB5/KmoVyG+X8V++
A2cff7lDioNAfpkwpjzorM9jfUTYnZP3xqn3L72UWwWD6529ripyS+Y5QzCM9OyFbm1ca5NTLaBB
AZGhJ1xXwKLwGzF6xJ1jh3HAcHDiJ88AL1k2sMK4rCd8GHhtHf5hOOGKI6t9nc5uPe92GaEaw75D
r2Jh99ejyVxr547kFASkmzvyyZ3rIS4WTUyza8qld05wCcDrlaXUz51wG20Rgt9P3rv+2u0q5qUk
Zyk7BQYwNiFE8c26nWLM1s4mC4CfF03puwetnYdf1VpPl6YNNBC+YCiDDsxY9CPCondeYbVGjKHc
uBUFzBQLy4KVsk+46JuKEL3i4DJpwFYA3vSO5cyX4jDDDAzbi4WOypV68hBiKTbNoIfBimmWNgk6
bAfqRoe8YK9yud4Rn56W9TFdjzj7LcTUAIefhbrrnK3KMYzAZfTzQ40IAl/Px9LbV8WCCzbAi96Y
kr46T4tVygJjLSMywQpkHTInZ8p3DK73p/41usQAU1gclM/5Rd+ZO/T/+YFMan7kKaz9O3sgdl2z
2Fz/fWlT+zVV8fp+isXNkbS1VboVP4fiCfF+uo1PFZUnflQwRuFgc4faHalZM3OXbPV1Oszkj3nT
HfnY3z2yzna+iQC7oDX363EXHONTDwR2SQ/hqUFr5DQ+ly+yztybbmuiPOJmH41NegjMA24f8qhb
CTXTlqdyY2JNuZ/AHZ6iMwABoGcULXkk+Udvr1h9g5rTR3skWLLi+HKCdMR8HHKOvrUP/UU7ZSP0
aFzWABppUEJqA0zYyORYgEcFoIxA2eGRgd9fc03zAT6wKxB40/dix7LHG9H8CNKlXc4LUBv284I4
WVkXjGtTH2V9Oc9pXvfsJbk1pztnAWkbazOOsvwqXIxKnGy0TbXLdrKvNrvQWJf2vn7sjA2fG3rZ
iPnTPbb8gSfpIVCXWKfzALIRN1SB1GIHb29t+DxLnoAllPemtR2v0WH0Y/KOuFIONOcZ69zhapp8
omBRzdhNAnpfB/76DLCJ7qoFxtywqrBQelRsb8m+Y+ORH/pdshd7C0ZYvBqikGRnxl4jPUQHNrKD
cx5xNmEDJa8N07Sc9xOfLgZOm+7S+w6fLOo6/dlLltXO5tl1jzzQHrKO1+n9v3cIRNEHc95Cz8mz
42qJj/PZYngjdKe7M2vfea1NJqk0DaP5PwdawF3upfCT3ANSfc7iPYg22AvkE5RjBxGrWu3W8fyG
+VF9J3iOmxscMk4VxjlHhPsIJ+Hq4WUN+QvHpmYZHKJbeMQerLly7/mAPh2arXkBMcdFCiQBQ3ps
6fmOPRCTBWdp2TFpgBmISBGW6XYkREPzq3zXbZM9SyU4IMr9LffNEhI4xWW/eOOXAUUUuz9Uj5YZ
Ry+0kkiq8/MD8BIwmdqQGY2MWh6b4ACQU+0epYA8HPPQQ6Ml0FX8AkIqEtLoVu4B0SZsg2RyxN+I
U4/4T0BQpNDIjkroM/bCsfoIK5u7KlgPnDTkPbbmM8/E24j3wqvCDIOHKAabuB/lCl6YCiDFE8Dd
O1l4ermvPBfATebFChAcMopM9pzobIyqM5MltcUL1Fs7+8Ze0MkDBAYHD7YTo6t1Q5wbMVgbfHuc
M3UCB/ORNZeNfFe6p4xg3XmYN23ZR5sdWkbjm7u50Q/GxlvrKA2Xzr74GvDjwYj929lnMAO4bK88
UdUXj8D4VjW79MDOyPKZWBFkPrIW2V5Yng4q02nBmZGvWaC82BDYM1lycusQAOS3Icy0j8nBQufY
JjsNfl2/dc76lWXJi63FN1h2eDYcJuPITc/N1mGCIrLK2GeVZnh+s//Lo4NJFaTE1mdaBUuO20EZ
JiMqR3zEVTK6D8O/bhlgwKEtOMUBjHfK4zUdiG4DCe+4RVBbcFYdlg5cjKv3ThCdiAMpe3A05eoQ
JnuBVFrgEo7O44SpSwJHDZoERbOoNbHWvEEYJef04gjhjvlQcmPAzGsB441kYnQC7yXIjvp3nBWa
XxLOglMWaxAKz28n3SxueJALcIHCAeI/ShHTG/BJtExltwXMj49AgRPDYJY1CAv43PSvAXPFBHP6
J5SpdB8fTd96Au/hqWQcypgGbOaNYheUV0MhgE8aMCziYQ/e055RiiziLQ+42OFBvsYJD8SuFadf
0C1Gm2+YqMTXB5+tPgUHhIxYxlyIJUQCCIwSNcBLzI6Axfui8DUdrjhbfnJuEalheEvjgMLrCloo
eBNf2oBpaivthsqxJXuG+RfOEi9sKyg/qJzxFqVznng6iytkMWBxRNaIN+By4Uzngctxef9q++rY
vVD5oj1hTGkJXQGQTPAvrh/SA1wRXij8MSzZ9+n2L8wh2PLk0xoANTJ4wnNMTLZ7gO4cU30eUGzJ
d+pLd+TXS3AIWgZSqCVZit1C5h/wS8AY7Rex0iWGEDNkDBv2LLKL/Ty4eBFHYqaV7KHgQyoYWJx3
5MuN7zCwgNDMUaUzp+HOGCeAVdn2WBoMC8SijOFysGXrQop7Cclv4Y2yeJpkw7xWe4NFyZzREWkH
y4h/5YwFvfROHsPao/KPMS83LEaBofxDi46dSfnNz4b0qZzSPYKCI7+w3LNDgM5b2P23LFZ0BGjR
2Vwce/23tdgf2NE8t46PRVw9N7Nz+KLL+IK9ccA6iFmbXzD1yHH/GtGIHniYzSsmNwmB3ivc/sFc
6AGiZz5uvSs3HmbgnXP41O2aV+S7OxzA9tTqCifwrfnqCGQYqK+qHbJc74zgV8qSsp8RLeDOix1M
8W+evTvKKWyMwEjnMskj1YqBgnGiOvHrRcMYyPaWxne2SxjxPFbZbzEu0Ej3a6YmX8q+WqvYioHG
J755tL6RB/M/rGKTuUXDP/HyeHYpGgGdEp89bZELhP/evfZr473A646+K2I4tpLBR3LL90kI6M1g
0jshsSC49QKNAa4islogb3x2KKShiAClwuyAGLtqeXgFfb2LGxHgLdENYvKQkTiF3l18+IXlSEQO
ACmLEC6k2FHyNcoacP03xloG3g4s0zfB65gi4nBSMw5rGX76GSQ9GBJ4vdTACjq0//lE/YAaoP2y
jsHNOerUMAsQH8xSruVXtHqsH2s0fto1QW9AHqww01Rn6cztd/7z7itXyD7PCBbItqScZi/ne8Ot
J2lE8kMsesvj/4EoEhDNd5CMxf3Hfnc3JXlHd//+Q+LZRn2PvsLn8Kd/rIX09p6RbAWAaD4wraFI
5gfh5zkgkwOG6w5asWmEH5ld0D6ik1gAZFbws8AbwULjy/1SnoBDqFFARSwowV9goqBE0b/qQmYm
zFlPHFruS3H7HzHdSOC1grIaCwd9BTgcRqxfTNHh1i1xmMHLX4WIhQ2PALmkq8FL7a/OWiLJxLn5
bK0wSAA4IS4Uaj6MLuDcDmwblVmBGzEMGbjmkK+YWH0aiyyFqiijGxKn3uUWwnbB1br822MYSeyH
bxfuZyuKPJB8pg9/Mw0QfHD8QAjpbPD9Jy6Y+NSA4sqLh8RyF6hZOHhYZdyZgMjH0Zl8pU9y+TSM
6GhviQ5j2Ay9oZTkbcj7AmeizJ7WTJeranaDNbFQf2Ib9A5LnmfU4YIz5atK7LqhKjjzxxMcpXDH
RAbIEvNayJdC6YKbEsI2laCmCaNwvtbbybCKMAhGLIztF9iMf9Xv+nMG7UfcWcTKlDrmyvRKRkRQ
ZhgkireFJJAh7xAgMkbGZf8AzYOTS9bUtBF6kbYiTY4dcBAXdbyS8JMiVWcL7bqGrhcjTVGXMq9g
X4ZOQfqawiy4Y+5mnBno/jUVs5IhmxSgMhqJzh5uBDKELPnCkamujPSCi5hBMbW0nmRSUv1iL5Hz
XYXFj9TYvYXhz7PK6E/fpuC4v0ytgOVgoj4LjSpVRGAkLMnsAjilP8fQtf8jMwsTVSi6MpnBA5sD
nlEuRLabjH1Ia0PTBEXznXEIXKj/8E5E3siLcOa4glFTNDLZhUBTfLKIztE70Z3892/7Xb/HMisS
n6ROLOP5nRgyiz9X+o6tcrmMnjbBpuBhAaqGqp0KZDu8tgCOuAuDJoCh3/2IT0CIgY3+gVA7hjfy
jJvUAeSTRxnuOvwG9x2l7tP0JZHvxPA9FRdvpT7DsRDOMWlybFJMkjlfqY7BhoUfxYHNYTSiHKBG
pfTQUK8Q0BS/0A5yklH6486CtWQmDDb3UqgH98KcWcoCnPExKSLSWbKo+qsoKUjQzf6ca0bOOB1S
sxjsX9v9Y8+Z+Fdis5bQd/zi7oOxKjLYBG04ThaYGyGlO3JG86EENSN+O3ignTBRn1jPVDvAwQeH
ShK+kMtRJppiPondCquQOQjMetIxjSP5XcYRxBxpLihzckJQQATc47ULt8bROTJvceX7eLIncw6n
jGof/5kbU0LGg5TxHP2ej6fTjWJD+Qe/hSgmsZ3F3ImnF5YnFw/BRSM6t+Dylxv4gpJZafCxvWXb
6AkyB1L8JxqRHoYIBDEkoziPH9UXlz4DdjqMhlqMS/kFJm7FcHh+AR+l4Smp0g+059kO55EbB+Zw
Vo+U5ZyL4F1Adhy2z+Vz+qO8O+8ltWu41Q/0lzQSMLaPGSd2sFJ2hHMdoj0PhrJLcKmhT5UYompB
oUBFSibPQUUkWyKuIpKI8K0/O1n6b4fHBwUn3FLZbtN/sLRgth2A9aG1HFhFvCdW2SUhvoYZWcXb
s2KcPSWvuWcw6N4tc2ZYBtaEXIiiWNwfmEFC6TF7Zi2pgmHluDUwDItMk6UHBGC9J/YwU3ro48Zb
myTrkv5JjbR1H3erwU2OhQaUNaKn7SKSgHL418mqj4gV5UmrUmsXp+nRC299yNwcSXgUAIeamJBj
5VuryryXlAUMx3rCqwJ4Crq5TkbVN3F3SGCB3TVvraTxy0Mb9/EsCnMsDrNT1Nf/1E89gHPkAiy6
hf2RJxgIEjJLs2Ej+nxouA8DpBcppHKAlRrN733q96mNwsg59An1M3vPgJVkTbFTmDcDOmzxQBLS
so2U+GwP1ETpYmDFEoMbDd8qSEMFlp8H7/cBw3t3Ydvhcl0V/9y+3yuxs+yZQlR17xdpso+pNs0K
QkKMkqhBY2gQ5Nx8uGG8tPFvLwDKynssqs5UP8ejt4/1Zp3F3saunwva1S42MHcIVobYc3C3g+y+
MBlD2PZrQ4NhpMqqy4pdrJNE4CzTup/31tfIErE7pHBavRocVM4N7ycj967AKtlpV3pqrUIDtbSK
ZJwZrbdqcGoLafziibGpEftx/PgwLX2vZ+U+NpPXoXy8ttnGGntfUXBBpKksYP9qjrsY6DcHJrqD
hW9WZa1dFJEuLSw/qDa3LRqy3iF/CxSvrm38VjFOfFQbUwZAHoIEXtrYk9gQpP4YEnPlLNUBZ+JB
fUvDHj8iYuKIih9VvCCh/OZmNy/qfhFzdzwlXutBftHCauOqXOYa9XsSLD118NuRO6eDfA+HtMat
ljDZUEUigu2JGkTL+sFvJgHESyYmn2gUPHedWxgetcNycrNNNOFxnVGpI9tSLFxwtAz7yonAjuLQ
T9vB05Z6HKwiHD9CA3rqo4ZGE0P/0KaE+aurAdsHyrOl8VzioOLUm6ipFm5CRPu7FnkQiKEdaCpv
g8KGA6mFWVSq4HTEm2gFPQKDB4VsyfBB7zmch8ewKkNv2bt48EPCIGmoJL25NQcMS8tLXiZnd1jW
926rB+62oFDM87csiL5bApgLyiYlQtWdv1fjdkrHi/sgqhW6i2tRJ6VvrgblpH4NYgpZgjKiCiQX
CX3u/dNgpIUhHoENhK7qbE0KDO0vI9aX1oO3k3rnLM58u+iPcRE+F61XzajCzfUdN28PvCHGyHr4
7HJwaItV6Dl+n6Vr15CsMBCGe7VyhfhugZ7aLw0XKureaL3TjjsG5bEgcsCtymPFCzRykEj3rYuo
NMGSnW5c1wFMS68j5P6ngSBd0jQZ7seockPw+csUe28Dgyp0o5Njb/Msfh6wPClVuhvAvyBR94Y7
nkOHIdiLi2tK/MCVIqAxbp4dZWHT8efFJu2/78Fv+3hpin3F9CCRuOfkqDKoGxc6YA8HXrKHj0PF
RdmFWB0zFMrctnkr1XONrQnEsK79Ku3vFEcc6EL5EwbS9/oYjouWA37yixa7snk5LnDFIQJ7ytcG
ZprIPIebbuOMczWKDfu5YR+C/jBZfgc/dZRI8s6e291JxR83XkXZQUtOD1SpxrK3tn22oU9sF1yT
hD6o2YzmZQp8qiBl4pC57+thFwWnATC6w3+ovxOigkPvI8xWClEb6drC47kq1X1UWTePI7eeIOcA
xyj1xSojrKfz95AXMlne4T7cj9ewT/EsqYfnPMU75TMcNKzji7fOdF4HncGwy/Q5m8JNpRnrmvF6
0KVQGqJce3rE4yJMEOxUrTEzDfY4JxgOatb6jzS5KHUJRWca3UPnZThFNSlwVLF5RM2P2XGeVeQc
2voiqoEtmEA54o7b4F6MhZENy6DkV3m83l5xVrbbbNnvI30xmsxogzq63PPwuYslP+rxltcemyJE
SD3aBPVn0rdsY1Brs8fRIs6zVpx9l0+voT0dwiE9RkOwDkEd45rS0da8fa+xCY4mQ6swWY93hjtl
MJDjkq3CGFcm3T26I8qCLt87pXNQ8d02+9C3MVaqqCGLDPRqpDAOq9VDM31HRWCQeDg/uMvWdiHi
YnOtxhnJkidr/PWc+JiPaF5zx7ciRkbcorFNd52Hp68B30PDXMkgrSmVMZUKUyFl5kpVOZp7Laj9
1t3iVBV66Sk1h2VjKR849qfjk2LzujuB2VrjpofBKcJn/D5AtjNGSO3Q4svh3VKVRWgQa323t26J
qT6EilQheG3qsmumqySD1TiPwAaLp2uTPA5dW3080uAch/22hmQaR695hDzxDm7pGgerqte2N5zS
ul6moYnPcXmrvGhdpw1uKtG+c+PTAK06zNhwWuB6UjLjYnhXk2RkkbvLiJ2EXeg8ovO27+qT4ujb
OrF3GvB9i5poTF77jFIyVNHSZIr5XcZ030pYv/djvalr5vt2zajdDBchk9DB0XFYr4nVtrNgqT9Q
vpblUpm691H1tg/7jnMlNidZTF4al/keQNXJlX1u4iEVhm+1ol0nWAgPu0Hqxs80zO5Fa+KP1krW
uqVD36euC2FjKZq1bu7Yc2BSMlTZb2MTyFohilSm+z6lvZT/5wrTx6Zvlqqp+pFWvld3lVyvihec
Kcra6uJz0k3UDE+P6SXQsRhlKBk6j50mw5sJNBW5Ua9764biUI1sBP3Mp+sEz0ekvsOnN5iUecC3
DSZo3ESNUVgEwQEBYmhtldbCuhxWUMM1r+o3zSU6JnHedfKG4+im5tM2AwPRXXtT1e7K7JL3sqSv
7mkzQ7j4XXUaE5jQ6Ty6J7essE8RAoiIEyuq9Kd7YKwVi52lowMJA85nbWF1xi6Imo1aan6UlCwt
090HLOHIqHYmQl5ITGGJcahCYWVeapUE6xq+y0AudErnXmbLLOifm7r98SzTd0uDqHILuQeGoBOL
u8WhzcBwzb7v72QzaTlVZoXYD81+l3wWgKp6Nlwrh0h4E6Q7zMy9HikrK6JDKi+DZQ2zIbBXQ5ZB
tTGd5YQHQkmRWwTab5nlxlwLEdsH4f0ri6bXCaZ+BW0lL0NMPgj2yrSQDDwZRVsAf0q3f5jGR+vQ
Jd1J/0iVS+yNiyjhQ5MfFujzR+fcW4ANVfJq4S40eovIrJe2jZlu66CL7MgT1HN+6KASVDCsnajF
GOcW6498mza4qTBGTshF0lIHiGP6nLxwzzmQmmS4JdGPoaEqACNPv1uFATIWTDW7c1GzaxHIV5wD
AuIDuoJMU3ExzXdhOp60tNpoEYBk8tM+2t9A6d6yu4ZZWUzsK+kmDjihC3EyoNdJTT/I2rX9wB2q
rdax19OhYWw+DeqOuQ0Vj8K+05jj2ivTn6ni7OxrxiNNuQ7z5NThnqElESoDZTNOjDltknLwUS+C
+GSZ+tl0n8pShUjdoEKnJkLfktIwt5WyalVnXeb3jWMxpmsHktTzVYwdSluQI1Tkr4NpHuTCPWp3
U+cc6zhrTRneal170dL6GDfxLPX6Q6hTg+cuo/i+2pZZshprDdmqsVfyi1oyBWn1tTM0eGTY+joA
D52GfOVOFj1rDrZewInw84n3lQ00zXmqr+oiwnb0/mopsDnH1uNXJHjrwyTw7jByMl8KPb3+NzZ4
3ueH+KG8WLQHYTJcyIkJCwigsQUWlvQb5eEhP4mVN9XuNhSB9wbetcEwsN0Uqc7Esx1ISotCgndN
eja8oApkKHW+HvP42yxhNQXKuHuor3r8WOYGeGNDPRDjEOk5MHs1puXFyFjGcNbKlO+rKvHrkXOu
Nfw64BJj/Gi6p7ZBWuhO6jq5D8cyNfdRydiLcMeHC5jW3hXKbT2sZ3oIWaxHeUsXaPfJs5dNp6AI
gEQxJazjz9hLwRRCQgfAADiAvaS4FuWP11s3Uwk3RooD/5DDhqlNPKTMdZUNS7MLQFbal+B/LJ3X
buvIEkW/iABzeFXOOfqFkCyZOWd+/V08c4EzhseWZVlsdlft2iFGyat2FPotEGkOxbvXnlHDXNCu
r0qaH9yg+Ma5cmia5ui3DpQOtE+eYNxlpXsZLAolDleGUIIt4I0iLsM2Z0y/ils69NDlhkW8FsTB
JbTaQxnXx1IN9lrgEbKKJ0dY0nQ0ZF1YyVPPMjCDkpFvZRWfNLQvrmZuI5B70VDXdVtt0lY/aAXe
+SU53Z1xdLK/Sk2YwHFQGc0mVTT+NGdTmumyftOY3gsR0lUXicc6xENX3SShsbEFb+UqLeN+OoQW
KE+xETR1qnXSmgBGv04TkkCBRIFrAQy8+nwVmZjMLg1hZWJfOOCYEaUOJlBbFxKTRQCdQH5uuC2V
fWwcdYj/dXhUFQgH9QX0GK8HrCGMFd6SsnrGFy8IblJ/EuOX6z6t5hZT74EjkVUuf3ScvbhGxaET
X42/yn815SN1d0d9FtrTlcDeXwntB/WrHx9j4apAIikFmOkwGois4WM9HrwZ3UcHnGHTG0jJRRWP
GQhSwHgbdVM+buxHle8KcS+Uq5oV2OAT7wfk9EZQHFEvmGuqcYGy0JOOakuOVLa0BPxHu3cvbdwK
RhEkbG4mhgyQ9NGI6MWmEDaUaoEKwbV8tb4wEvJ9KCwGp1am1OJcEGetB6TBdDcAXqzeWfbN8k2M
Val6SfI/syfkCjARwmG69vOn25N4N49M/AoXUG4sZj/oTzVnznBeF6n3kOdDE2c0qNTjEiia+Hg6
6A6eVYm5pqLwjWQhVuK4b75WdpejTZ2dg2An5NjleB1GecFOF+Zmhf2pevYD1vxSr49ai3X2xKqJ
F5pIXMFsK/XbQBuX9jpyF5G7artNlOAg5LAKLgL1YAyGOLNvCPwVkEpTOAioRbYmNzLuAioo7bCE
jlK29zVzIyRIoPtuHAKuIJyC3JYB4ehMmB8C7RnsquruCQcmdK2+0CBVKP61TZ9t/PRLYCX8CqPo
TyULpEO4qDM1lalIeD8y15jXcLdCMJ06JZS8W2VMMtp25VoerMZAcuZta3xrqEAuDVOYH0sbu0c2
2urUok3NVaAI89pisQPbifl7SPxesc+ZrkDeIlkD2gEjE0Y60sPvnnVsjCO25ggi7U4NLkJz1OS1
ba8VvDDcbmzYEGHDR+/99njL6SEqUVK1e+YWMf9Z5V4Svpl58auL3W0lhpJ6A20MN0ZmZHDYb0m5
ketJi8OpwrG3cUxiX5r7YIJE/s4yfbS/9GfFrXj5n+zEkVLPAeoyfdL3ZyHd5+pGpNgLZbQF8FJD
ZRNyK0fnJDo7ZjALdh3sFsa2nq0gZ0YFA0IuLwvrMfRE/0HGGDEkMDBJUCI2jNnrLRTvqj7Lq7Om
LTgbfPgpBe4nyRn2q91RElobEbEGHGCmTBBm6nCTE9cidPeqOlUp6CssaWmBiW2d7ZP6JAbL1HvF
2dbCai57BPLRS9cJCABmlOZZECk2Ga81EAAdllJqbXtjmWCqX106CFrN2ZJvHqraIP+tsK5gkKES
6cXKm0kFBVb2axUPj9gR5a/i2QDC4j2gEEt95iJBQiwMwk55TjPsjwtoCUGOnEH9ONQamC+LWDw5
V1FctQfVB32+5dnWhHkmgEKn9irVF1T4PjuDChfwCGVFqmgc8Xe2H459SMKzKx0yE3VxNHX8aB6l
4S5SZNotd+ZpF9l8hOpfbs0d58g7bDd09BPsu0qIgukI5ItRjzmMtctO3AJjgrTpo0JWJ7kyGAUU
MwPMO0idWUwaoWeyH+lwTVxp3FK6MzivzV8pfRg2G2oKi4aspXzrMAtRYRMwLi+xIdVxxEw/Hozg
gNhlA6JADms2yT5S9agl+DTo+D9OSHTxvHEXjYPIqcQHEa4No0u0TC0VQWVtMwNCq0SueT6o/HsC
YAoC4QE6uSsjidgaDdk0lD6fthkoijGFeGnqlwdPKQF51fA5NaFNUS9KzHbRpWZsbEaMHN1c61hy
FuHCspZmtokxc5YziJzZyMWguizieSE/5exTpX9pF06j4E6bNy65k7G/c9oXuvTQfgXtS8IsgAba
TRcIl4Waat+lkgSMDXrgyrOd7xSwLwRc2B8a2VIRnlJxBmrr33b5FPprR0NT4w8Xr0Tl2PUQWiA5
66SyptggUzp1gyjcDG+Fs0+Yxun4/30CYKGEUzYgoWOuCzslf7b5KlExHEhoyhCAwz4MbG6oYxHw
BaLdqPO87BBklBunssaj7hCCW7b+j1NuNELkmmsZoURC89Abb0+5IJhUoGCo4p5UBhZLJS0kuhXw
mH+x2y2IDklHJSOZg0JTFK6UbLvVpVXY73IDgjCOVIT0eri4zjCclvMduYpWNW8ZtNFyqNnH48aS
tll9hRYtRwBWjGWaS9M/aSFpWi6phV6zEec9ZiSlABox+GHzuUgtCIcxjLaqr8HQu0gpbBZmGLEt
gCQHY8FZwD6t24vZnwxiTzjFdItt9GbkOFBAY0DLrkKEZExWxicQ3ZEtX3Xp6klXW36ZIkl01Mei
vAziNTgVOmejmhfBPdEvBV2BepK8jctR0EBKg8SBcg5Sc1IfvDCe9m4606SHE8xUpn7VpvMm1SH3
FhS5lrCIk01ZMYrWRp2lT+IW19N+KXJeSiGS0Jy5YEOGOIw/h7fAQVUfNjQZ9qSMVAAX5pPJ3CJU
vUE6zTQymlL4pf0gtOwxwm8ZOadfNf8m9Aeycszziw+dPUKHX2xSax5L8ELbqykNE6Vc2+gZbrHX
vL8pNh4A1U/m19OuenvqqhGnTnzPSgBic3B95iLaS7/daf2tZGhdRe9ETElNwkx8olJotwunfQc4
w+KclNbrWtsYDPbEXU0jH1cw94oZhZMXLAsOnXzW2NPY/KuTY1JsumitIp3w8SZ28QmGsFRn7qYD
Q8DQAYKR7p/hXibdItTeMvO6SNcgsRIkxTBNBsFsen8u4iZcFuZCxnEndF+WP2hMT7BceEfKfFn8
OdLRVSe9yci6OeflCluDXv+1BtJeLk8b/27Hh4zoFIx8BWbVZemM3fwohD9lsBFVSrFmbaiII7m1
jIZsOiZ1SYnqlaq64Y5MG2Eic0TkS8l7ZSaDE/OjzfD+9NSjV5/MZJ0Ey9K6Ej2BUaBqY8iytzDW
l49Fgs49EJngEUwXQSaRS8xR+S31w/9VkE+lQxhhJsHWMBbuhpENnEkiFnGAwcgC62nDwTQ1fsvt
tlBmVTaT2xw7ADTUxUNPDjonMBQxE9Cp2CbGQe8fBfwt0Apv5cgL9g3mOuw7ZQd+8akbCzU0m7gH
yPojintFZx3luyQWl6r7qTzqWKJnCKj0tjnbu7QxhFcnz8UQf9B5hTFJNFOkXZ5vE+eIErrF/5qo
ZmeGJWFezE2HumggGijCBBsLsmmRhhiz1BTGOQZK6Ar1r6GW4whORe6fiKUIk0dk3E2AV5kMO5FN
DsJQ9Wgr4jqPIRNDRQ/ZfuqlxT7Q63sVHq+9N9Ob5bxg1gWvKKHXCxYo10NkGZWVjoVsKwyIrCuO
84ETOZxSUI+xeiNfL2RxgJdU8EFUmLruwya6hy9Iym8BH8OWMRa6IdtiZ9TyYzwEViwL0shx/BXO
PntexZGveBggy+i20t/EJNMGllRUXeuk2oXWC6dW5sOD46mHb+ekRd7nTa2ByLDCgxk+dM5NzuWi
D8GyD8UtRuJaOsGn0TBnbRDMU5uSKXqjD+rhrRsKhOEbS4klZsrbnjcGnE5fhfGykGCxB9K7NC18
hIEYdS151TKsIdk66CqEGsGaigU4ZN9tNDPZi31zLIn7lMOAiqI8UsZdozgleRX8KqzLh5rUW9dX
t62zAWC/0G5YYbEJPMYpjWPukobkwjo/x4POTxauukz8U+EcOtD/TPbPmdQu3Vqh4IO2aJVHIyMB
kFmPXsp7yze3JhCEr0WHiHGC6zYTX8o3sogo0IgvEuIQqW7elo3tmRMsXFPEkzra1XKzzh3hoDVs
2zFJRJARI1Bh2KeCDQPHDSJ0FzrW4OTd5YbxTpnLCnZJpQ0nRhaSeyhTS+SxvBuuVS7Uk5CJteSE
ZztFq6bA0FeG+JA6l8ZVBNxgcnypNjZwlYG1h3Z1Sm0Vp5gOh+fUxgiqL/88OJUp3IEKD6+yPuSl
hNbnKSXPImmnMVuLJ5tzjzUWgGdk2T0GWklr/ENo9Nh01EWT/0TdUXJRyWjsR+kYaHnEVQr8W9Qt
ATlmkgvE6lwCoj7Z0+T86jsYOZPNMPhZGsz4D5y+pAZ46AF+ZRzn4UnBJPhRccpP/tShzOx3ErO8
3rkZmOHjuzWUHTH35TQWLiLtjZhuEvwjhn1rHlHpU6H7sAGdu1ROzRgeOCM+wcXp7lAfBHxUqr2G
7690SshHZ8qRQrwtx4J/YkyKzM+mekYUUCypDzIS8vx7hSpAOLAvuiXKUiqEKRsLrIAGFnOxpL60
lZWXIRPHTfel6hjgKPNenOjOzIKmQXy1vwvqaePNm/oY4qIbnyyF2RQWuE+TNgiCYr0t01WqLcVy
RpViJ3PcqMmFpjt3+zPvjwaBJZqn5pLZV8/9V730mrxRyiSfVsacAHV07cUhuCfAxXzmCXexW+jM
Z4JdmG9V+y64jHgol2Res87TcqT0xkLUHirthF+utGpr+T/QFFtISu42TQpiGTlS7VlQBxMFkbuE
9QrnYLD2U7ZCT1joLZNYo8a/vvXmUajtk8iDA0giHPW33odbs3Jwx+31UaLWmDHGOK6X+kIwCAlD
QuFL5nYA809iwbGZpEegrLPAKdVp+txKnF0ewF+rW8CqjGLeQyuYOwRod1b6wgBahY3O5cL+Bcjw
wQfx1V7QD4dP0s/JmKIfRFIP+9YbwWbxP7hPwcfBvNn/wGRpMEzKB4tWOMt8hPzE3Y1FRqCPrF/j
YWJAMriTUDMFRCU5J+1R3bxTvoxBckckpk3rZX7IDzLqQSwByqV6wy4LK+74OXwmbWCBZdCD4ETh
mba0ebocljOagrVwUZ4KYm4oINDOR9ZH+9TwfxhUMr0gSscfhw+0W4Qx8nKqP7zgBdqxwbdC4LiB
THpiExiQgEESkd35+XTQ4QVvrhaSufgBFviDSKX+xVa7dybM3p1u+Nejyvphf4UYmpN69cu9hSze
X9pfayEt0cJNBbg0zp9yNq/NUTmDkv0O9oRDJDpF+IWMmBO9BLrcZ34AnSgP+g3v8ReUavEGMUp9
8e73F/MFL8X85k/1yo3A9YLlp0AWIgydfTwidhgT7cGcHupzD2cEozeyg4WVE0PvcOVz12YPzRYg
ArYVwKutXlW5nIsoiB1nngugXa03YG66KiFBTndSla86Nrm0FKdKCouiK0YbmzwNUaKAaNNlr3gP
XU8ZJlqLvtNnToVFOOex7pzrlto2D3BUFkFBkZlZ8IEt46iWAj168NZtppydsdBq1Ochxkkpv5nh
LVSNxP0z6nJrt1wYS8Cyj9PIMpHL41FGrkANEii3EvuDnuw1XOFq1yQqJDh7PX6F+MwBLwUqBERf
uMS+8Wjb4hwHwTlU8pXkJbO6Uadyq09UGKeJpP/kMnoDcIm4VVZpLoOWW5eyoLxjgteO+GUMYHDS
UW3OT96rRoKUpTx9M7oaLbKvlvMezG7e69lSBksTvQz9rKTWbxHSeeJJ+8DP51Z2dMN2pXUWSAxw
UaIxrvKVZBMXYPVlsWyqEyIQlLWwuI18AueNi48vE285UV/QU6GpGRKel0iVIWkxmmVXHbcQSMij
I1KRLo/cCVSG0HhVXiimd1NDomiYDq62kJg/jT9pCToqJzFyRNRD8eBoiS0t+Dcde30oCZbuUBcy
91mijLfxg7XwZMOmZ8yWrMEdiMa4y6KNGcZ07ZiAEfTu/MO5PKPOgQ5bjAM4SSDouFuTIGwCrKNa
G37EM6lJvOYWaFgJ9827FftbblCc00W1+OrlMkFVEluN3JPuzpGlBBXdT17v7MTd1pj2pvErKkGo
BZHOmvMVNS+luCEyAMvNldn5KyXUz4k0EEMSHkIgFa4eZANi2E22A3YGGKDxubQNgmVeLDjPVJy6
iHHQphjDItsFiiXshZKaHil3p3jtwdLgrHJwEoHngXgXnQh6kXyJ8UeLBCFYMK33i0WK4z08Vez1
MUzmqrmDnlik98YwEpI+9TRCBROruktz6i/dzn2UZ5v9DB8JFj3+msxiOcpCXDcJqyLBuMGlG0LD
kDZCU0oqjAzTWxpbNHbPsKAvGYF/YlvAR1vDNH1sEALGuP7TGqOqGeskzuHc8OaDCnv+3Tw7hQSp
iXATgB7YU9JR99E47IXRb0IIBES3E7g+dTShYIT0fmQCFZJJCKWcggOYkokzeydm+vE4Q2FBsNGH
GRzD/CcPj4RRB9GfdxzjZF4u67C9Yy/AE0PHOKRr8pbn1im/B99iG/3gq3xl1LV0tgRJLC0+xgtx
Ser9Ltrm53SGpy4Oy9FP9ANDFa9nOJDBD+Rl9xc6MmvsQh4GoA4AU/ODQ556TVacbTvrZH/sj7zU
n/bTPEgL7DAMx506VJfWQIZTWmbyucxqtER7r9hPN1dOkYaKO7f3xpCDpNdUOwK0/cp7FAEPrIYW
LjL1hciu5PowTOXmEmXomARs5wS8EyKnR2SSaD9yiJdDoS890XsDne1rU8SkRhfgXzJ7Boe/iyr/
U9hEXuNXKDHoyGVQnGICgUpsE5S0FGGCxWL26YILKRS5rGhFytAZjELg0mAjIn9LPInEGyPojbgt
9/mT4xc7FPox7PBPOkqV9MkpYvOJtRavyU/1peD+0o1EXBsoliy1N9bCe+2d/MhfIC5m/Nz/xrv5
iWflHrYsPw6rGiYy+fDw09N6jASecDYsu4zBOR3nHbBXCL1EKPpcg44DVIOD9guB6cPLCT8cy6Sc
Ug0A+aXA7Bi+47vkAaoNvhaY9pSQ7aA0vTgoGIeAxHPCMV2gkR/Ghg5Ws3h+YtZDW47gyPpF6PQY
LsvgUIZ+0Bq8qSgmoL2i4CeXYCg/aM5KfBxinLd0mmFu+1BZlXU285k1C7W2G+a3XlFxzKad+w1V
wsaN+uy5Ax3Gli66ap1lmYTFtDjLSvrprAbH6B7xb6Ydw2LISdHo0rFCgBe4SZ0SXWnELeAjrc1L
Lk3H9KO5F/7QtOdUGGYtPFS129dS+G6FnqSamoVbFM4T0Fgm+crR7b0WUat4gnByC3sWBcmPFIBQ
caUhllxDuznpMAh1BflZKswjX0eeVCAWIrtPFVsXpla9V7VmC1JQTCKfiZCixwcrJH4SkKb0GRcH
lYwhglRCVWFWBd9KVfCMUMjsBp+WOLJCOks/sMch+4LrQX1tGwwUDNMCoqDLhl9n+ukVKiVGUTqu
4RIDsBjWxGD5HF98VCO+L4686C9IDn6yj4sjSQAtFaZ/UsGcX6wemXSdnHmXMGCAEEY5GQCaQqyh
AXux1dPKNYIPx8G7zKvG2OkRWYBRfineE37Mdo6q+9C0TWrosCs3IStU7Bd1doFcnsE18OcV4ycc
BsYJpkHRvKjKeUjVqRrn3qD19yaqMS4lgMtYmlbOEaKROJDiWKvFxMLgDWarsbSVpa5tPUPZiq46
E/MzfL6ZIuA2721MGzmyJsS7Apl/IDeLGIcmAUZ3mK9aTCOQUokAVmWKmwngnlYFMIB16Zk7+HU3
HZQaXAkSEmpQArW9wJowN6bVkbdXXPSimwlmPEswA5VtQpIyc+a32EoY/bZJpX3d0p7FBrZTrmTt
KhPwvrFJRyPmQtpEFjO4bk7V3xs7t0o5+oNJZnALJY+aAY1t/JisHhd1U5/Zs6ZtJxVAUWc5s4q4
R68dmNGcG0QUNF7KvVnOk5yl2bvzWqwZLf1BKGPMEc6joJmZOu5ApC5T3at6tzb6jJ9epEq57H1x
pjTWTkrTRWXoBM+Zi4zSUsN+Rh9YJy4iFEC8mr2mqgOmGtYogVXqW3Ab4mls1ZDzm42qGdMCOaIa
/rFER04BruzkMxcfKW3wMQ4DDL+OlFMjLbV2XmsA8LjrTEbKr6LFyNHO2s6+YgyaYLqSyN0CEUte
kwSYPQWcB0rKUanG0lQtgZvYITNhJelvjXJXTNSFB8Inm9aUZZS13dwiFTNFBO1z+KiMLlyWUBgi
3/XcpYEQP4E1I7t3345XfV9tG0qllgIjKfSZXKu7Qk+XOS1jTdanV5SrpvSpTpNFKU0MfKAcBNzQ
Jdj/IfPiexZRZyeSOZIwV06kh5kFdPfqNZRdJo5wgEPcrohhUeRmJYflRbcHawoTeeW0kLGREKOd
aOTr1HI3FuWy0yxzBSUDbt5+G94SzCTxa6NLkBETCwpDRgxpFOeWGDjSMSzoXGacjG9q69pnhC3W
FIeFuO6IjbPFYarFSau48XGonnzYOQnGj6l2UMi7akN5U+NZMWwPSUycMMl5hBEwplF7cxSfswEu
RMtlqclYNAu4ZjlGC+j8arIJsluJg54/+D+0AV6iJaolhcMANBSXBdP1ZzHbgonlkpp6rEcSXpR8
ISPOxRU4Ke2JJPuLStS3dWbSb0KBSCfqsHNDKzKRvKu4Uod8OW7/2nukH7xiXwg/Dj4QdfON2H70
8ulr8JVxMhFN5Lfq8BAZl2ffRt9tnGskFGyxI2i8oxYTrBbBbGg/I76UeN8c1pjE+KFZJrxMeRg9
4NKYNzt2MFv+0UUiGuGipIgnBRVJQYfljUm2DnGmKm+J33+G51ewEjHCbiyhcnOCr0r2RfsqEaf0
LqgVaCS4kYN/bCYO1ns1pHE4gMFbgwrRtJ60y/pIwRH7YVvU754kXRUZGV+io7JsEvvmSBShMhNu
zHP65iLI9T1wQpUJFyYQfkKV5VkcWFFeOytDTxDtxHoNR8kNXsJgpZumm1Ag7K/WkWO0qQRdoBTz
oyhydoWtK89U3QFzD6wPjDXjBNmjXoVUWrCMOfVDu/fmQif1m38fOLdy7BugMkrKpW8SMqqH77k9
H3SXYXxlwuawe2RmdQt7VE/deQN923K9fCr5crc0PCKD8qR7RPpDtpToYQUi+1NqHftGxPjIEoVH
njNvClzBnwZCinNeVlZXh1F+7sb1RY+GcVcRcyZ7cfdL71os4rQLMJ5jpWaqMg+6jn0qzkoo0BFe
Z1YCRZz/y3rXX4pUKI3GYBvSsxlX9srtxXIHMYkKySJL+N8jlV5ntlHjkKc4/uTfI1xTgHFYc7OZ
VQdMPjwhAzCsp3L1VUfQFxyvFneNFrU7Zd048kBEYsiSV/JCFMjYUF6qZk0aNTmJyt2W2Gmd5CZ0
zBaddAuleG61+I93+kGutUUMOz1t6UGN4NIxOq1TFSOBqjkkavkMdcZmUJEM4j0JglKcchHUIhwp
WsnsXNn5wUr1V9yBtsThu3Y4yssMVJ+gYmXjMgOzxe6SGOqkTJ19jztSj3+hZMarpqJY5yBTTGlj
usotrIq9GDg3CZCww4vJhHTiKgk0/iD5rd/kuh2TbbtmaIuNnDtKttIdTSDtDXpT+gfkZ/dkyFoc
iN0BXCzGYdCWRvpFBQ45NQfECd3T/LjcKswK3sE2+CJbu8pP7WRvlNOgdzVO1qnEiC34umfpjqsW
H91zfW/vzk+2JXvm2nwl2hV+KSZb9FNPWmIKZgyBYaYSsEmkDD8afYNr++Y1JVe+X9/z9yCea+kR
hsI8P2sLbZ0dDZ5uSIuhelhzaIloGqNpfS7PQ9BKcRSv2fDfj4UmVUMHSVQOwlAU5zsdoXmwyFaQ
AdaMw46cTdtmp2BjWS/FW/iM+F6+H35Jvq/P1bG/4BK5NmbFYCU/xxVzUyOcTE7mH+mVK6xCl3BK
FsXcIwxN2LXraAt78JDe1QPFgbWr33R4zpeODrkJ8RNoPOjqmQlDOcZsL31bY0L8ttIK1RQ7+6F8
2b/mXvwNBu8BPFRoG9jhR8oP02f5SRcqGCNgCd42UACwALgL0h3TO2mABGjgeBPpavgdMGPFZux9
+RQjtXd+T0Es7uZEPLQn4SbugaVoATY9RAd2/5FFd3zSL8opxgAwvGOzdq/mdD4kv1RfjSsI54vn
Lq70R9rdR417HZR7iB2RQNDz8AeBhHDUSW9mvNlP1I54de0d52eC1cgyRSajQqxQ6bfH0lvZlBuf
Ou4X7YiFJx9lHQwmwsvpgzD8wOIbF3OwUVRb7lTXZqUGMw3l3JymfyCEqZxizEHHLsUuYSYApMwl
b7Q21Jo1xngBV7U+W3dmSN2Xrg4EhU+THzAUcADuGw6A/yTORjHYUYMp27Sz3tf5cp24ZAMhDJMm
YhbIDlFGNrPXO+dlewdDGFJCeOdRIJkjKpbCgTo9OGHzS0J5iH42sb1zgIaHPAasJomeAE8C+QGm
4VfjJI6EQ/62Z+niP3LknuK1PlSn+CDe/A8sUEBcc2481D90zrRb7IL0B+UH+z73wTxW/PIr0jOn
CfU9Ny12ZP9em4+8DcKpQcM8vF5oVfwziUlHL2LgsMd14tNh/TTDbccywXdRK4eXbQ3hBak0as/1
Yehu3Se/Wv+jLcQ1AniFCRozO0xTkBbg8ItumqKDphPLCYAk+C3ABDQLJNHFn8GxBiUvveYvbkK/
wQ3kF1MVDFKq8aBMMMeDqR3YMJgpeT+/tK+IK7l+eCggfeLRLAWaCp6ecWYFy3eYUEC4chAT9OOh
T+Ep8PIAfOf7PV560/5fZB65l3S5HRa5CRjohJdluVMezHMLv+oQjEDdQS+r/+l/WNMOILr9p+NY
saiX7Vm9yldjkZ8btqp0z7Aq+WIKGl1N3Hvw6bly/wTf9C0/JcgvbxXNLijKXWFvxO58I/xEm2wj
raxj85COxraYBXNsH/flmvVUPDPOzlEIyHrtd+4tG8DrkZaP0Oxu8wXR3bhWprPsWGF9adwVTDOz
q7/v2T7LN46c3/yuL5WdeYkXyW/xK1wHuh98nrOwtY7+zt3J7Bn6HjrVUT6XK+GlXmqwJA0N7QAk
9WBeHxgc+dtDGsUqsfFLmzBfAwNDZYvZAKgYZUeODVEyie8s+Y4vEyN9wgyRBWOdjJMxbEZUVi1v
IQgCMG3Kz7Cqx6g/IP9R4aWUm39ZOK67MSWdhNj6N6HpA8ED9JMmJZ7N2ggUTFRGvJqAxfvFYwA7
y2FR/9vdDV7cm6+hUi8q7GIgu4x4YSCwjonLyAQEezgTYI9Q0rdjzkB+AsGw8SYVZdtSPQNVMXll
SSc/3NPFlcfiFhmN4ntzKJ7+3djVaw6g+s1WFX2lkjMFI3LcyUYch2gpgWuNiI1SP/BCm2HP5STC
tB7kBngQxJ6b5W2A7ORnRPj8lDRmK+nf3NfOT3Rli+B9i8mlJHf4PYBz7JcdQK85GiwFSGIIAFHB
gscQUvxf/6F+achgr0LCh1j+weadTBbwG/Y5bqGG/Ot+7FmEsELWHLlPZQZkk/2z/f1vW0jYpNgS
PwFfPsXPHMsV7sjywiiWH+Auho4CJQDuyvAs5sBIw66EwQWcsRp7OxQaI0g+zZftafCExNQSQtcP
n7L42TFYLqyFHqmyOsFslkXD/cDuwftawk1j4k2NPAQZsrWwC6XDDxDjxIavH4ydfvHvLmQ/XKcQ
fZ+TXxDMeB3ecfQ8RfhHsGGbf4iA2FM0BidgWYwsa0JKgaUrnDL7KQD9kCNoTmBEDVDZLf4om25n
frUN7yNwN28e5z+8YPcBgR0scaAN6DAeoDhA/hyWElfOojuuJjqLiMuOlTBrTEFMIMLaGPMlWGQ8
Lpl7x/4/mB94XQYsmOnCAsifHZbjj/OCv5Qz9r8NnI0d4wuL3wAkC7yB7oA0Ig73W/7Mn1xbNrKv
cG/RNLMQSY0S/g/lg0XrHIP/0npQbxY/aMWobHggC4VXggKMF8Zx7uLB+++Q94ffTPjsOPt6mA3e
2bQ5cXgBdC78uawsZtvZlYqC+4oDeSgv2jeXCCcRpNBw+7n3QbOpQqAKADADIfMN9VCuBzfWq3Dy
rvZzqA2D4U4gy0F68yoyYE3upObKzRkRA1cOSecyJx/r5WTeWHLyLb0Qb4HFF4wOBuF8xMKcaBSm
pd4QmDnwYmG0vHzabDi4Y+Mdz+JZdYwW6aFeCg/aE/8CSZHWlBEUzK4S33woNxkYKI3ouPylQYV7
rh6RYIJORick62fhzSsKhhucDY3TOcEum1El0ZkGHS6D6omMafK/tw5f6ZJ18O8tL8/1mZOUew2w
Amdr0NGBCMtJgI547GJc+cOsluK55oHuL/qwjDuTjHlCGqDeoVL1Jgxn0L5zycuPYI7CbIJLiYdI
Rh+mgkDU3E48M09L7hc/pLYTpZ43Qfkucv7GFqXVR931B+XSHLOp+pM+yodxxiB8sC4dcxugV8EB
nYAPBNWD7RmsYB4McTZnwgDaxLiQRET0tcO4LODwxmaev5uPeIGiMwPbZkxRT2FeWrwUSIEHAX/I
fKuvo1m+kjfJrNy6RxvnLIweZ2hvKLTfgFvdOziL6+icApOeBVx4rGfMaXEV37424YsWX8JLlNeQ
3Fvu/2YknopoBFUfr7iR91f/0q8TPACr4oUdgPPiFAewix/axbhUK+PSnaK1/eph59LV8drvyoef
z39hbkLMwmvwHAzuFRQ/+MWdfDxJgpPwcNblodqRPH801sVR27BbzhF0bQOmG6TK4E8T7jMP5Y5o
OEfXDt9OY78UxZ1KZrUQWxinDoEKXbGSGuVRqBqob4HgqioZD6hZtHcS9bediZ1GT6uvGw+dGkp/
sliY1TOQFmV8hormL1ejU+krP5ksT0SzXnkNG1xoMHqyZ3ljkxniH0QqGqWVp0It7LsWtXHfLEVf
OnQ+ZCyNkRgS4SZjQfrZLaU4FESMLiGCCApbfqzxJI2XPULPghjJAjUcPFAUnALcd94KS1OSN7pf
IQ0HlRAzgnwSz1kgYTKJqVEDCMY+c2itn2cVI3SRP08MEQ8xGM30/icskwV7NwlLTOICIVw7WUqm
TM5JwmyzRgzRGeU7qLFWAheWcTfOyF5zQP+r4mnT4jsUf1IDPdyot6YRLxq3momQ/FK3BfvU8CZc
WGI/jWRsXyzc5/1sAVXs2mtUGXA0kadNE8ajRWzPtDfRsXL+18KlCsroR23F8zDXsEZi9y8IFndm
kj48RP7j7qb+Mdloogk3BpiuTHbUH0xvKsf/ykWDqKlwpeeQCZaYYHbJOqtOYbFkmOjJSMwnhDG1
4NUYm6RjzLbw1+BNFJDC4CZDEoM+jRDWCnMoVQN6mELHnKEj5+WGwytG+8nschHWS/RcOG31zcr/
H0131pTKtmwB+BcRQU/xKkWj2KKy1BcCRSn6tiiKX3++yb43DuFxr7UUqmrOmZkjR45RQ4uPh3Wu
keF8cmadf6x6hgA4FGL2fOLhzT9Z4P0X1FkKoxTsJzo+CcV0unAURVzdFo/DWv+j0RJ8AkolEqyh
BNLTVAIVqTJQ/bq0hEgMOGYEKxOZPO1jJwxGMBf2MJyB6xEGSOJo1itywWqMGzKLvD3XUCW8qhlo
WHFvfigG6h4rTrzg7bX9qUyDYiGw3o9iy5To8hFFdyu1b1eh80oqMmicVVq1hAhfjz2Yr/vDbYFL
AR/IRiyH1zFKZvSiXabsXJ/pUBQaO/KYKqnVUjjuF9wra8Gob8Ymm0LdsZ2ym1/26pDoU6tC3Uaa
otWE0lyJGcif6ubOYu34o8ogbak/atTepQDgWPOB159q3qBcxqdTt8jfzVt/gr6CGwN7qENPLeC2
qRBtKZJx1JCkUIKy382oKYgJAQM3X4CBf4u+WpEANYJ6s3xfOb82kkEN7SfvEHYLbnHFXsKPZ91O
beXG9+by1Fh0GhQqii1W1sgvG7rsRA+jdmCC5d0anXCyYaN4VutGoB5j/I7hpEOReTR/GRVNVt+R
SaX7fGoOmmhkgJpcP6RNIALBbLvp0GI7SG11EE5tX8PxC5KxkTV3iRzl3XUtJkC8Al8zxJRXCH6N
m8pz8l6hOHN5WjzSuBKDi3/oPn8bhDVF3MPJkXIz+kKqnJ+C06GckD7OYcwHihu01EEi+1/mNA/M
zNAkF1iDgMy136l4UmYptgg7FnjzhTau8ZnYjrJSRxRBCZEr4YznTDAaZPPN7xUWrzrsBj15aYHR
Vfopvank8iCJOB1zd8ZDEBwyTkQgSPJ4G+8ZCyBHNqfBO+xmNJ5KVgo3egmRy5eYJ1KimyMNMF1e
4y8ErXZx9rR/OchQZDo0rmh3FFqi1XrRXavz3SbtM+U7VXaFul43fy7aOUAzYyHjlXzbL7E18ax+
Tw+z6GZO+XmuDXbTmFCe+Dj531YyIpopUNU1enaVFikeyIVPT6F06i7HhtmOLZPuQtvol6iPSO3Z
UlUeESwSDuet4tf0b/pnNpgzzJ9rrQcTzfwlH2x6l89y46YugZi3Kp9U/Dbfy+72/fhy+Tq9pBxB
f6nR4MmW3qNeIt+6z7DABk0yorcZ2uzb7jnqjb6r3xqF9SNQQ8BO+43P+iD5pYZbi+UD/v/yejST
wV8X2AbAe5196/lk/0zHZSYwqCoDO2otMtrOSZ7rGhmYENL68Efg9wqVUTcTbGe28SH/LkhFEIPA
h6gw/7bhS1MrIdRPNxBHq9RoZ8LWIXztzqf0ChQ41Nflq9jlrc2ps9n08n8FzAtnxPX90sN1V81j
qchiz8S2u+VroWpSZKj18ntRlLXzljrG5RhVbs09p8NipaIbPTNnPTr19+QFd7HaEwxdfsO0UIIp
fk9wsBMN6o46VkItR5bnjj5N1yn4BGP5c/arPKt9V/5tX0FBkmuZfvqrjNRE8LXwLcG+okjM7tSb
hy858OpLiqwuNz9fniy/VZgA09x91FFXxA5Scy40rNwWq2Ld2n+vfkefzagTEcx2o7SEUD5+/cIc
zSjvlqM22KxA8+8oSw+6d2ep9q/Sdvm6ei/1YaRqgiQKUES4hAz+dqu0PD1lg5DSzlpEt1vkYOaT
ZaCnt4tyb6bFKAZmrjAg6ZhJC7Q4GIgG1PgmU9GiddZwIpQgmC5JqG0b/3wkI2vLOABDeyMYgRhS
Di54gV0K2CrzWN/GZypNbs6vsleZ4YNszAUVHBPhlnIIgIk1v2f8Bi9aOzelN+dMNE7Bra6o/AsQ
88tAZ1m4A5tfvUqV+Bws3pp+nb6JKe3wGeNtqaWSVtKEMfkJ3LnByxaK6kb96qHnT+XX8lMyPoNV
zINoPrCh1vF/3XxcXoq30fOln72jkBo6Dkw/QVOYGjm2JjVqL7K/m8NLWR1Zgg3Xx4grgjdK5oXA
2KyLfuVfzwwtTW/k8SnNvVMrgEpJV12tskGuFekwJGU0bi0PJBpqok6Jrbhplll7NDxNCvD3bWtL
ixpvVRF1bu24uAWb9Lj0feptlW9zxGDhjn9cnHxvlzEg9gg5CXIJyH1xRFvH6JsrkroiWNRfi0CE
ST4pfk4fFu8KNpwwJDD3HBpSzG6tJzR3BaaT93CKfQKdUUUyL4ayU0w95uSCtGkLr9uBt4jJSOTN
sUK6JLDD4hTcuo+dd1sd2GpnsTIJZRqwZbZoue4kQRG+VeTNvjZFer8792aVfs2g+alTzz6j/A55
nlyAIY9Z0tteDPo/NSs9TeI8v2vMOoeaeqWzPj02iNdw1k16gOGoGg+gCdOE5lfPlcznnQJ7vikV
c9Nnt4wlj7v2ad9FeePyUZ9TT4qnCS5ke9e1TjVYrLfTIhTm+088G0k10+rsyp/Z3mLG6ubJA+Us
q4Kx7fbiHNNpRUJDoEVLCMQWVLRTsMLC51xOlG+WgzUbxBYFJSH412rdCSo8fn69g01js9rD4ABL
18b0GOzQUSGo/UFRZi8+mL2wCk7SwMQKFEGZnC35BCdGeGOJMRzZpl/QhTRDRoK1YKgpROAmkYZX
u7yxDW40EClX7KzRLKmEjs1l10U9jBhJyLqU1PTjGjc0dpDaoO2cUSolKqkxkTBIJQSw6n4FMh+e
ensnha12F0xpgH4WxaA+qXMlmsdoawVTb3yx5+puTKW2UwvoEZ16lc0d/mbEF63WneVdVBccrsqs
Qy3sxFCB+KcBimPHAqMDYvSxUyz2ZsdOrhqIjFF1jOuUsSDKtwAbbVOzq2vr+pddTIJBiouR3R6i
9nrfXRaQR6h/keFqJ7XuZt6nIpLLxAUDaZUhiayHhzsvxEl019jc1lmX1OJkFy/TW2sy3bTzZos5
UVPpbaEWkNM704ZTI17kwS6bH47dcRnFtVq3tuuicwJBXHUiuaLHnbXIiASp0mNIS1fFVmPeYTCF
OZa+6CYU43UxzsWg63aS4l7UIJv2rhyYjUv9iUY8xd1Pu/A1iwquDOKxNIvIAYaV8i7djQqbH1+F
ASfROkSg0iiGU0mVwUNmoRZQD95UTsYvKqRzo0k29Xv6cnpDeITaqYX4e851/hNoVpiQR/0mhyPL
BehJd/2bMtSMsvQqtt9DmYDSQTByz3H8Es7h+c+Wi9a9oGCNLyfRH0aTdBswWOf0g3Y29iZUDmVr
EmSnRf64EtQkEhIVMIe21ZuIDCQdkYgL2L3pRImnxgW3wq0RLap6Ab2XFSoc3QpYJi4ahm20ih2P
juADofvxebLe0XOF3knQ1QKAotFf8wMbLmCBIcWT6wV/bBw3v0Wu7/Moh5Itljz+mk8C+vRN4eP4
ph/7eBhw+O6W+tGnoEtdU7NNFIkwsa545eXbPgRdngMMLoLaOGK2ZzBNg9qu9WX7gTMlwPakk9X+
BA/u0li7C0sUICoiQaH9oIeH8hk9G41LnAOycJN0UlD1iK05gbJJDMBqV2ROzMt/RVKRaP25/FQI
Qg2N07xKJnwku9+b7RZtyKrtLYNoDIo8QOxr6huALmc5wdhv2YUtuyHO50TQr5LypdJacLAhi1Ya
49qqFYFMgJf8RpgYkYYDI30t++UrazQvoDmjRgkQgczqDXasvzSxoKFAMvvZAE671qtyCLeUlpPq
UNwMUdtKLvEzwanQh60GoHiD+ys7W8RaXCAwo2ghGjaUtLFK0LMOw3J68tc2jEPhMFg049opwN5i
k23FSbi8YPHZBtaudve7CoVI8kvtkKAY/SUjPe3kJfO9TmDCw636sRMRZixTiIzZE5+anS3JZ9uf
/K+Tv9m2QTE8Ya0J3Xi9AVYetRiq67JERrr8Xw5q6YZ/Ufg+T6x/YPtmoMC1OIHj/osQXRBcikJN
qsbcV+L9ukNjGM67rdyYSDZ6lhOGO7Vqfo+mxaa1myITh21uj/tP90SDAoi8YILVok9hGXiychjo
C76x8+0ipXHnU3ViHE17swWApnWR8m5V/BKuuFg2HNMqVQNxQGQ/1tmg9KgzC6m0fzbVVxZ6ZtPm
1G3KZCnjMsKUEZNyKMNEPqWaSl67LrBIbQ6TE3ahSj7tIpVyS0CepnROLGJlLKBdLIX5YAYK8Fsu
1l7SAWrz4Du4yaIRR4TDVDBV3TfGRYpT5GWg8iX4GYUK577yg2xaHS5/oO0AaQ9WNA63Y9oKVPPQ
NukZQ3TSB89nY0WIc36uSFkfvbC7TXtCgvvruJJigO5I0UtMVKtbbYrBhuq2nWyDCWe40ptpT0wQ
r2y8HYlL/aTJ8l/+bPzKmfNyUhtxoNJQrrQoOo5IqcGYh5sfuyZjTZq3JFIZQTX4hyXorN/Fl7op
gDh/wsvGIckqNyW5skaQ5A4V3ETLvCVDW33gutcGzUc5uD1rNR26DK7VkppUXzpVIrXoHYyi5dYe
3JVzLtuu/m6p++4Jt4eOkoxPcbJo4iiFhG5qcpTQ8V9aaRG8Ko0wZ1qmQlOPzVM6ttKpKxbP24cp
Rbt2pWHePW6Or9ezwjYu3JTyGLOwOBefbqq+EfFFF7QNpxIdNgUKsZkJ/sDeVQl47whDx2KglyO2
5q731NbgmKpD2PiWOqeSaUl/3vZqOMhzfNd2k44uEUEdF7jj0vetvBQf4tJWhXdXOtwX2DfgROL/
nSXH3WREejQMQNA3l7wcTm0QPUUXkVYbopZ0iqeeFqT00BHnncuNNqWrnLsr25u01yi2jrmm87WE
Ip5QAgax4I2zefeyNcrW1ueu61uNWgjyPlep0fLKTOyUVZ84nHpfrZWqT5KziTUQR9QA2XMZtZh3
bUpNFLAj9WyBnRGREkQ027cNuzlfCtveKrBYb6zKIp8M4uL10EVzROjLVe6zAZjDhlMZHq+Od4o5
aeG0FjZ0su+WLphjzDPFSqEXDOjlPLQ5RTBx9QiTojPP3wFCSDOwgSsf2lXSjsxZyjrPQEEJ6y6M
IohilrnlGFRmjL2HB1j0ON0UgUojGtP+G/3ju/i7ezFHh6duqAXRH94VDq22g8oxW6ebX4jzNKi7
K9N0kmRBBbFRiSw80vtVq6btvBToJvNVfCp1ycLmdJXTrmpkQVAVOWCrlBBdNBBbqbhn8KvkEL6r
sju7ZpxThpnyzk1nT7P/u/iZ6REAK3FESxInsJqpOVqg8XHfWZLWZ9NOuZxEeB5+L1rkZd9CjLQ/
woPNYWqUNEn2aBx3LGqvzRn9MsxmVNed2gH1UhnTwgv9Z162xAD2pqCQ/LLRdz95x7Zf3JefSo/F
5/yzPnEb88/8E4+p+ahan727tXZI7XH6cHnMPquT6K34WX22kxbd0785h8O0m3ysO43vxddbDYnf
maVbF9pY78E5VmDKFQhfKsndl4oAFQmcAuhA3T62ZG7i1EWhMA3nQOM7excpBFkVspyCMhmeKKt7
J4XxbEcm/qXY5FhREWQmfsi0/2oHnpudWsPMVqFSGdRyiqH0WzalrF2f7nrZekrvfKba+ps1j+PD
6XS3uGuuQm/qsHrZzAjFNKmGKQEjKxIVeMHr4Xx5q9TL+LM1TXcKm3+1Zfp3nFWed5SiLKhT/XiH
xFKtdK45FsKFlVpo9FLaHMfv6DjA3h+t++tksLjc7ma328NdUhWFHg7z3hKYGjjE99uoy6FhWuuM
GAQESUNCJO1ZrbNn0xN114hFeZuUgvgCmRZrqnkbGg52blRahDQ0w6ZrYpuxv73QJMg4rwROydzx
TEfrmi8K0gpcA1OmQCNlHyMkYwzX7QQgPwxsPfm54C5bLPjd9CjGSgOJjGcF7hGoWGLii/nP6Dca
2qR+d3Xoh0+T0pubaO/rWv6W35c/+VcoCCAvehIDv1YS66uE4SxAWYf7kNAqW/3QLPQMQf7awdKE
9UQePEVPQxGU+KLTGNHQ2ikHa8SZpGByHTSUkKtNLlH4SnVUPqOPLS/yklup37UcFU8Eni6yHfCQ
i8O/NL0cdvdNaFpaaXDvUqhYq8PcyMan9LxgONQQiE+LuYMK8LZ9MxO/VasaMIUJmHKRyRldEbMq
30hAQKH8MVCAyuPjM+Ezg5NBjd/QX6DktCC1ns3e7by2a7QrA2FHx1bisW67VO1cX6t/mjZvuWV1
k7zNxrWn/UftdfbvKFK/HO7IbMzvR18jLlbGQo0H6Heyc1SkvyCk7z9G79MhK4AiklAAjVxcjeno
6Xn7qY8A7ysOFQpKCpVJdGdh6BZsJx73+a2mOGpqfISETspJAsONhoJ5Sp6VdoH6IR3XQtOZEaVn
EiootctHJQy+pH+6ON74AhkJ8y+ISM5XzevaTdx43fioH1yDmk7V5s3ItFFAf9lB1d8vr/Dqubvw
UVS0Eb4FXpsxKn9d/9MU7Oh9BnNfwll0uCz5tteo2imcO7tSd86My4hrhbVeMI1HetPPSCbRPrTC
fPVChnJ7kLm3aqlaBwTvxhGZ0KoL8LTc7wN4Q3JhMS7/TQeNH/+1Gc7Gi3Hzx88KOK4S2gPz0F2d
saq5sqdCF0fNCr6/ErP+m/NRWrq31aHNwJxrG0Tls8HpiZ7EHBfuQz5cH18M11XHkbG6+q9DYAAF
Go9wf8TLXNe6hQ+ghMQc8z6+X75pU+XDi+8o2ShXn30oe0HlalPQDJtPsPJFw2Si/FQyomgpPgWW
HL5xUw4EES8/9OVHqn9XjlzZAUGemd72jCmGqlApaqN5tN7Bu7sa/+nXKIuVo558hojWcv0+qfhb
+HGbPX+lpjtsGbv9us+L8XRsAMrK1S+xspELNT6tRSBSZR+GDV2lvseCYZLeHENS9ITB4TEdjIZn
HAz1HpI3LZNFS6XpFQZQlXivm6/T8+WtOFYluwshEfcBcbaP7ZAJYFNdKXOGscwjQxwkBpa2y0P3
cdq4WpVUfRW7hLJJLM5MsgiZrjvkhTawNcbS0nOg3GIpAux2fAHpGDg77V4TDU0fpZUiYuVhBUR3
52C46qBA9DfMLFnJiEoMTF3ZRSh0ymobaW/YSevxBKngQxuOmBLd5aEjxFHoZK3/ub2ydGmN7eRK
3Kb/AEU4YpDtSFR4PZ9Y49nwj+4tHX4P0SFRJCtrZNoAgRUHZjuFU9V714fRkDe34uoc6JP65EBn
WFEGMmU+xM5TOpfGIHjllnQGRq8WLfwTj53Y54lDUnV5tE35OlOA0oFshOoNWuB2gkeAEMuVrmjs
M+kbSmFMnEbhBTN0a2bsQ7CQrt1P7U4tZKMmyiJPPQARYpw1CSkx73IFQNKxu5h8Ppjl2062k/Kw
PMzH1CewVGcx/AWYGKFxQQbmcJ7QDHUqLaYdp5JTC+SoTPaz+cb4aiB6hq90/oHC6qthNjhO2Cv7
cr0+k/m/yU/ArKQz9NgAfFiOgs/bur83pKy1oAjQUJwTIGjpQBzofpvKzzSsCPGGrwGjQIADBGhO
PAMcVr8V/r2np9wqTl+wa/7h/D5wdX5XqqpmtSz2Si0sOzDjFbEAdCp0t6/KcAf1nz3gSN5+nibl
cSBYCy+C5Wg4/7j6xaNTrrVXDMF+cTexSaiVw943oVvgb/DNAuKyaZ1QdaSzLuya7K2/IzcD+g5e
xd79TR+K79lg/ywvucvHh7EF1/hhLHNdd8nEEeeEKXzsBodB8cFerP2TkF1bLMp/BU54H+iiLgqH
o0WboTOUQMKmsg7pmNodC5p4ks96vVqkK/gtJMhdMGP7qX80DVWeDzN7KX3DgyG7cjaw0OGdC/xv
9Lz/Pv/TO61840klH/MftwCU6gQlrRjwMSvHZ7Ty0VcZD6m4sRrYrCnZvdCZC2zieFp5aa3arjIH
fWxyRxOHnfIBDOZHBa/AsWIV4GTYtTR+Qt+BSQiKriSIKhKDhBX19xY6gYNC5MCv8NWBM1q1JVna
sI7Gw9hBKDo4dZ3CobhxOl5RP61zp8PliuvB4xxF/53X7nk6Jkex/FTfDMvjMtalC/0IQIjCT+V7
DnC4uyTblWBulkFjxOHhlFED+T1hXxkzqnYOoAcSQssWaYdVbofjUaMyxzWhr7XXokOhUjzUPDrW
CPROb44atj88aJv3hY7pdCCEFqTWqR64PrlmYkGJ++vbPYTqXQ+zOIo54WoYPWJDbb5LCmO6D79z
m6SfTiiPEEUrGyKV0ksIQbBV2dfNDBkBZ5tQmW5NgLjgbfCRblqQbiEDqVEMpN3l1OHJsdfi1n6r
nO3QIdYwNQhVRnSn0KfMNY6iccaHqNTeaX/SjqADby2aiTFQnnXIG1xg6NtONOv4vXq4xu725Y62
p09/qsMBOpeIkUH7uIgLeKrFuOm0K9NZa21AyoWWDnFmeEUnzmIlzK35qqwgvFNv5VZqFenQrPPN
UUWJJIayMAq2o403eQtQx51HF1kYMGjSrwu3eAGbAmuiiDcoNuuot9Nd10+PtPEo9gpHWlOBiUgR
jlpYo3SzSVrFrQwCA4w0R/Fl9Eutz68f/Xqc9ffS5DJBEasGLY/jB0qCGAt6SiRol1t/pv0v1lqa
wpLVGfzZNGN8r+q+RjuHMzyq5mSGcP9XLMgfy5J18JwWZ1uQ8/0UqFVtqyMyvBSH839rFu0limXn
eHmaEM5ip7DO3EWGWPW0W0uzlNXWlhBOhfW83uCNcnnFFUbZotrUMTnI84Ifl3gMPA15ZOgD1hzg
kGfZIw7FNfTZPyJh4aP+dxjY8NBTX8VQvECSBNFQ9BHVy2N5SD4O+20iZ5ZKyOIOfyg8SHCzv6td
XiDYWTvW6ojpt4ooMP9GLPjk/Gm7UdcnNhAbk5YuzOJCnehIdxu+rQvPbCMGRaS1KzMQT7DozIed
lDqWgRXI5xNjkBjU+fOilEr0d2TFcZUEE8BpGW+o3dlmPAbDW+uAuEqTUYbobkqfPtTF0gG2PI/G
5YfSU+WJi+P96a2mfSpm4S5/OPirxs3PIWpX/lW+naUhC3LnruBYUwPB3BNT3f+otw5785BizUHU
uaDgBxK3iAA+VP/sXmivDPcTBJTtbfFvNd6NcZs/QupABveHbSPvy+HhD3MJwUUatMhvoq/Z32ZP
qTK88pfjD2BHKSeZ1RMKmIjJYNHbUjoDkUNJYGlIZWQOoU2MC7KmhnpjMHRkvITQhPzyJfnB3oXh
F0Xe9PHytv2cf5wmh68izSCI8v9Hmi+grarSv3URCFWDbKDD0an10i9Xc3rNH7US68ZCkARMl0ue
JIGWRaDHShhU7VK//Wftfta/3JtVmPaoKD8v33bj6cBhLch6zQa+cOF6rhs/upp39jfbbnloXfmR
fHh4DJGmV+sdn68c8OpQ0iPxaOCCy9vdiNGfSCkjs9uEoCn3UftYIYHjcwltlkOZIUQPD5tMBwXT
cq2THNtSX9HJ/jtOu6hRipSIjWrSlh9JkqXBIeW3KSzsUcgB/TbUNYEOGUEdao5D9JPlycRtE2FA
li9PP5DaDhlu2BUaT058hSSQzEZti0X2iRxexDAGbbusb+dlaxQtuyuEqWfkcNN6R6hU6V2ottXa
dtwZhu+hh85IW+XspSD32qzjQtRLS7eXvH88dYmQ8mDZ4uaWbkeUaE50tW6rVGSOndqlsyWVqsCI
bPbuPOmeD7fV5Z0M0S3SPl7igPKUSziXBm6hktgN9FzcWNcDGXANMjoZoBPFqrMh1Pbb1/wXwCc8
Zu8yVmA5GsTcwSlvhxS/gAPca2HQkcFoVmXkgBL6T/ZQPD10annnsgyvtaEW8JlJZTOqSewpKuzE
Z+eRUymzvulFKJUNEV7pCCxWhV89wIA84Fa6tnFFXyc0KFvCvDf0vHjBqqcsimuf0Z9p4NQLbf/K
77Uu3Gxf/QPF0O7QccLKlZVHof/HYUdHnay1J4i9GNoQoajEGKtSlZPTK7mCdHWoEHxQqYoEQ3Zx
ufCyCsQM9ZvUmCGb5wbQAKzBWE8CLocfVBV9VHq2YW8hJMA8r11RHJKf/GFO8gwnesFFqINPQBrT
6YFNA509q4aQ7MdYaKgc7oiMans9vJVThBABuk50ac9/5pBWoFkETkP8dNPx9m35NhtYe/Ij0Il1
XPhYDDzY4vj0bENdgkqXpXt6zr9q90E0Kx9uHkMyqkS0vU1tRzLKtt21GqNTuAWKYEwVY8yVFmPZ
Xd4uTGMvvNRtVWs7hpoBBhbzW5AZ7KxRii8HU7X/11veiIjLG62RsFM8SLVTNZQOHrZdc7kWE2Xn
ByTIBYPHkG7e06/8vfCtjNIdyh92X41/6e/+9fClBVkehsJ9/dw5GmdMPmf9WZ/99l3eNpj3thhH
L6vH9ZuTtv6noJMnmgKz+j12m9xlbsaFJ/U6p+D5Z/QbUl3v6qZ8FpT5s1ja6hvP1Amqe/2cfNA9
eFj0mp0Gw9V8PPpzK+XCc1HDqTVev+nz6iN7Gv5CMexQLjvNgDxWi+hqadXD07FeERjTcTIp/LjJ
bisUysYrggXSscPO3zpo/CrnoZ/z21RZ7sX4dDvtZ4/75/lnsI5sfDSel79Fbd+EWAFNv3gJn9WZ
pNgkLu1ujr97ln2ySf+g8Dx/3ykKhC3DXL1dv/KMYfee/jv0648Jd1sZ1aTwVnOmD1jdolK8Fd42
/+qPTb45N7QjHzb/Nt+bf1V/sOvXPtlcs+YtflMQeyj2k7vtw/R1+sTc4Sl5KfZnvs/+FW6z76zP
xbvGX37Vb9yXbmnSP+76vIMG2PkmX76bn/RKfkeASQNST5yJnxdPhdv0n8/7O+9668L9prf82P9U
vwwTmDWgIS9Jq4VoyZE7l3xh+XCyowTtRi5uClLQj2aPXsjd9PHwx8X7Nbvj8MQTPfpa3lO9fMju
8hfWeh88cnm+c5C/Te4Pd5fP6mD3vXyYv2d9itD5v/kXzfjP7LvwPHpcvx/+afIRdezXB+XH5F5L
0cOR2f00fyR7h+FumP9xaRzytJQR8kweLu9PwdqyQcBt+VF/Dyjb4W46pDI6LH1Yf1JGw4SevcDg
qIHelH5KP+cPHxUJEU6J6K9ZUTLTTxRIb75VeZt+y3KlslLgig6ZKiOWDI3weSlCEeJV4HnCn/Lg
M28YTSTGjnpW+lSa/yg4ekrIi3SfeDcSY7q+kkxAb3E1wx7f6qxnNysNHeyAZTsRC2BzdO9krCGr
7tRBrtonfAROZGVs7FaBQGKx4yWxO9DQhauahsUpnbKt6FQWHXP6q1Wb19Ocrp3uFuWWRmv0S85A
D1aYUZIrhSbMx2RZCnoUWY23Zjz7nuJ9fm6+XWnumDIP+lH/8qANDuCxyp0p98waEJ52fRu48UwP
Ztox3KF28ZxxTRpSKCkVlT3ykdZGeRnzt4Cz61NtIdLtBU5r8YWAw7HpWbSUcru/0a93Ur1J/jOJ
qEy45uQwnoUqdCN/PGWhqnOX1BLHT4iwm+3lL8+mbVCPiDHBLXBTaAQGG8gbN8xFoueT0nCHZpaL
FaIG39/0L5Mdj5KpFlOoBt0BD5JmuzkY+9T4i7TXQ5XHVj6l1bt/9QEraqRb3kn3+R28+XbxiOx2
q7He2xn+Cvar0DrGXmBcZY6JKcQuq4dEVqhvvw5f4s/UgV0KWLtveBLr8Dj6uG34E4xHdCQWqFrb
4sP5TRXg+JH2RH/Cq5M0HQqY5T8V+mZoATeaRoaDmzygOfrSWvk6f0Qvy/tjh2zjV/RQsv+ih+V9
+a56R5ZyyAienuIwNXe1GOzfSDg/lySMupJg++yxdr/+VOMcn09vm8HoDzRe+JBchZcEbXI9neWA
T+YFFcHK5efwUzQfOuXh8Q3xbZwOF4/Tge1k5FfkBug6ZeUaPr2EjcihlxTcuSyFUAdJN0QjORhR
Bsia0/caROVBjnLnbziCL211Ert6IrwmEOUVUiQ/J2x5uT2qLLmwKmsRBghC4hL4I1Bo2xxf3DHm
I0whKqozXdJIs9piXdKAgS7Gie6lfjGLcCvdNM218QJcEwsEefmLtEUQl8VIYSVqUkr5FawEfAc6
cWPcpmQWo35KkFzA/PNr+1YO48IBTZZYf9SeLj/R++hdmbRRvGrHlwTjWOGr5bWQS6NcNG8YkWaZ
+eueRpY8mWzdKUA88jYVqQaswtZ4xd18gnbQqnS8k2oSCx9TC8bSbKJndDb1zvEIWg5jOlO1K51n
/ZdDp3h5OqddEORmeUcbjyR1xkTbLz92sz1bp3ZjR2bVoFM7KhqV0Fnl8URDqtvY97JLj5KLxtv5
wP6hVfoo/o1QhJSuR1lkexv1pPpgJxHeHZLA67n5xHBvOn7RvjM3jeL3jto6QFp5Z+qqSm2EhL9K
WOjyL3WYs/tFDFatrN+sD9l7/W8jgwC4Vz7cxHq38Hr449R1nVjRBhGFDMRVfj6EAus/hIILZuq4
+WHPrJ+la57P6M8K2ZsTlPdYb8dD7BEdZPIAAKcDFUcwNqYuVdzFbXbolJrd7VFvsy1p8OP2nSRi
YJgPRrX/DJIAxydw5CtxB1MPRTMO2+fy0HtIpOTOoUHmFtihLkGqa9FLZiVBhQ9/5v8RR9OxNMzy
lqOoNmqn0MNXKNhM8jHPUU3pk1ZpYj6oPE8TzXjNwUAknbgm6YuMRAGkvPDj5kTF8YHF3bxiv+FT
GlJB/cY7vJbHO77sN81vfAOty8PX8RWymfyoKxqLVvLR6AHZkh/kPKnW8lM5ee2FlBWOkiBZ9c50
O5D5LR0HS+x8XDCH2TrqAp5fqdGD1zUTr0MbeIYpXYL3zQsHyofz7dEB4pO6KQg5CjmLw/4366EN
E3J/zbQfyZfxpZfCU+kn2I/vhPHtffq3Gp70+yrMqBuv08ftffVuOmg+7YarYfmFYvZr9lL8km4c
Q0Yy/cdPxUigWDGQNE3Cof25+idkFN6ab5v+6rvQD9OSyX35Yfp3eZ3fh46cH7ZUHDUP9a/LU/lh
8V0c1N+Fv0J//6MxJ+CTiJXbUI6V9XycP0Yv08FhKG/YLt/rcLoK/Lq5/qqTBGQKQKuy2iFR/qFK
mXIn68+Tysshb6zEJDJHzQvsdx4lqy51p+NgvmkeVeRaz5v64vn6R3leeI/25VO7th4hMiWHBmiv
tHs81pLFY/HQXL1WqoMkG6XdXZJiB+S53OKYHV9r2YgI+WiddHi6Iaaep/u7yzxR9c5muXevWgub
UTnqZIvl82Z7rA0u4SfO5enrfF2jvTLv7dIN1Zi5yJkVmXcvwx9XtsePxSm93K1tk3V6nsFnVwbE
tvPo9jTn/ptOHX3rIyZNbVlqn7NtdSArXC7rg+38XB/ssni1S5NOk4uz9i+mdGnq9CgmzfqgAEpZ
rhvp8/W/KscK18li3ZhiycF6mLUbhcXi/ryODJlGWfKS1TEYmunzftU4UObuLS/b+cs825C7Pc8e
NmmGhT1V/dTmjfVdZKK+tBKGa/vv5eZyvjuMinMmo9PFy7lYgf8uT5veOqpl3TzdCLFVRGvuby/l
1WHKG4LxV75YEB3b7ZFoS7tK+zSKYAfhLY+3ldl+9HypLEmOmtIcRY2/ZTOfvczDl3K2O/tE8++o
dKnfH86H/vXv6qM694nzoXu9nsJ+1+hWo7WO+zY1UZdX+qXGfCB8cImsPv93zTsqSqV99WGfzu6q
4RIP230KWdCa2TSzxsMmfw/h2PpbNm3tpLwr3V5/srFudKJ5sfZwOOZ0FaqbUSedFeudvI6udL2V
dDQ1Kppaa6N9Sblyua+eDzTpqmliKKzw1diK25vCevE430TlzrbZbD7mmzxIfcszo9rUVHWNgFUt
j/Ln0ojJ2Gq+SF8aI922etb4N92UDoNSSaWfbE7UU860omul311hlaljLPjTudrolUoZT7V6VeU+
2hUuvd1s+rOqpgyMl0dOcVSzHlfXv90tnarhb4/ziIQ4ltylmRUfN5U1jKHcOD1F1fOylxGoX22z
Eos99hXXL9f/bJxQtxr55WxljLD/Luu75g5rOy9lg8MiuvRPzdyAx7Tx73Ra1ynE+qPrn6PY4zVX
VYJNnLhaOV1SxSweFeNAuea63l80LtU4kLk4mbP16aelj2P964SUGWk01Kegt/OhtQm4MdC9M/st
zD12wPp6W2olpQBPrNob7iijKb67GFEpTOEN+/6aMfzcv6mtKUKcFwAGvYOyfsTlO3nFtlrXu4tS
N04BIQeB41hVWfL/mpn9aoiLJTnqlCMbc7/y02p/X6w/zhaTojmV8mx4bnhG8t/y9qt8ey73Duv7
aPXEbu/UfB7V7mur32njO6sAYHfchTpHUbUc7GAey3lnlHylGAjz7b9COjk3P3ei0FqvYAZ6Kleg
O4e/aB8FpmBVdJjy667K6jOlvTbAtmqyxWdokulpApkX67WJvmY3z3Ri4PIljKqFSLAaUXw3uZCw
ZmpScS5Uugawqnh+Se90iZuPx28u1hEFBj3OM+G8ueOt2E6LT/tkPD05zMtinGnaGpX1UwlFcKkk
VdzMjj8sUZQf2F4aCxlWSAPYlie5FBNNeiHKovTs7xrV+23tt1D5W6sWNnMI1gUQTvuq9jYt64qm
QWCAKMDF9N3j+uRx3R+mLw33bG4krLJ52heeRsef5up9dhyuNq+j/O2IxapemZcmK5j1rPJQX3MZ
+Ghi9S4yAqfZcWhVFU6Px42SRsd1J1ueupDF9A2GuBxJkMuj1rbxtD0/bxqkONbVzvRwaNfKrKYO
XVCjEZTR7DYvfVaod1gRD5Vk3KgNOJLfVA6LfnkuRCkjk9qwQN2kmSp1oBjb3vrCKZlr522SU3IM
1MEzs9aHSkGWibB/u609TOf9ShHPaTpBng3aewdE1vWqaYrSIEmqGVqh3FHIujP9yt12HHnqqxxx
VO/oshnS9F3SbkF25U3fIEHSL/MiOT5EGnD5/bx2e1yYItRRWGwHO3lMhWyaEqzUTk+3TLYlQqdz
f7qhsNNvbp4uy680+mCCNzqrdjzIwxkj5nR33j8d9o+lxlPhcl/k21ll7/t0MgAU9Wb8UCrD+pE2
5H15+1jhpzNrzzP57bNiAYQPDC4VOqNVP2+8jqr9aoHW57+LNiRjsEp0e04G2d+h3ucZddj9rIgE
ND1oFk2rBUfJ18q5YvSjA60yMFVj4XEegg+1gtbHnoyyXLzdKlcrRO+r983GYDu6jeQHTRzDnYp+
P32s5u+VxiTLvmuX/qIMX1ReLzUUNpYMwHJxAGbOftdkQIsYtaXNutnbVXShVuredP+cTJ+zqL+v
/jUqw7T6Nor60+gZ4W82vW1s7oopryUih908eVkX/1X3w+3uKanrWMqEkNQPL4ddv767/x9X57Xb
OLKE4SciIGby1lbOOd0Qkiwxijnq6fdrDXAuDnbWo7FskiK7q6ur/tC1i8RAUPfsRTe9QV8HoG+o
XWpzq8krq0BDbSJbD/wX9GJjppN3uI6NqVosFfOYNo+ed2T914O9o+6Qu8sQNlJnXoWk6EqLljYk
rAhhosC7GumwCEeqvrCCmQf1Jh3S1UW62+iuWrhr2YrgrFBqD7Vb6/JRlq6BtXIlkvsZ6V1Zb7Lq
FZbL0l8m1L5rpCfeK5+kWEIzmr2CmICOC6CWNDbzkDuzDoq9c0FRSdatxTbXmOHDpNgDSGepNY20
cRKMVI9SfT+r+wlmSJ3QOu6xaQpxFjs65VYP5l4wR4wcyk7XIGQpSj9n7Nplc1o20IpwrKSv5Q9B
0JfN0XWnht9Xqkur3Npy2SkzFXqBNeMm1hY9YnedlH9ve5b50wD9P3cmF5N3byXr2yp5fqg5ITuf
g52IV4Y/wZs6i9euvYwZhPm4101aaRjGS1n5o12ZppvEPsWU5zJ5o6LIYS+VZFCryIpenN40gKOP
k0U9krS5om3wuXl/rl57MkN2tgSrmiWjee+UaEw/l1KkN5NhIAplMFZbA5a3eiSiVhbjUd0n2p6o
pXgTv14V3h++sD1/7jurRN96Cea8kyaee9Yer6EOF0kdRygXxOZU7ebYzcrZLqVj7tIC7NWXHNlH
e2PI51DDmgmWxKQJJrqAS2HwNsYIh2Hhx9uqmdCNc8SlJ3if4d/URKdEQo9x6rqTN5v0gI6d3gJe
QaPC8h4GEIsGhallFd6t6E5IUCF1a5Q5QCAzZyt6uJ3M6us1fZUb3WAxhQcfgQbhfu3iefe3P7aS
YU/aBiVmmD8JA1aalSpXczMmpjrh8ZNkYJdWkhWL7WaIUNFfgQyRSpyfFZBd6w3aqx1xNkUd6DOr
yqGpT4hrVrvpYYPJVrypqPY0PYCjpPybXgkpHSy2LKMQk141thu1RkFQCUdRLiSeKBoaOFeK1/Kr
BF5dQmyOPx2dfZhUzjPBB0PxMFSZcN0Wcd7b9eBjlS6YC+p1InYAjwnI7KqQDhLMZiUIfyYVLfco
2ThlB1Zip9K0fkdrRTqG0aNugKLF4CFhtUs0YDG3BkhEl5//9UDtl7R0/fjx0W+ZfC5cYCqgsbEE
ptJyLYUEKwSOT7/GY7SHJObEQPNy2rraS4Kwbud7W53nziLtlqF5kSus42Yf8IsN3UW2DmzR7JuX
7yXnkPibNNqmrMqSdlN0GmCUYET2lOs0uKyL4x1T6El5vO6MQ6ldUUX+0S6JVvQjVWCk08/c6vYy
eLlir7p3I1v3olmsr1CoJatb5MkpV8e1sSAnU3vLUL2kHcqVwU+Pgu3bnEUqAhVTuTePjVeprwp/
JEtA8KCItyQqb/Adbf389LZmtetAeqguJR73YNAoipoRIU0r571sqMeHKN0H2T7vdk7WoZB1CotD
YF0TY636e89h/8/66k3YTlb58a0sWnvcRGvJ2tgWsXef1Ju6XOfm5uNRTxYCoUeSTcZkk02Mblk2
hypdIDxsG5syFTAIaRweig+eIQDoka+LwLWkCLqotjr4UAItgdrn5Ssttppo8BRbyBlNswkBHwXD
AGCWhtUeqampUZKhg2axotswxHwN4j8nTvrveuyZG0WaROo4r15BBRIVRE1X3agkhdUtosfcqi9T
QyGeOaJqQihFZ5cNZK3YB8oyzLYeeZccXKBSIq2dyEifTpT45IOrj2gcoldRWTbcNoYu1VOVWlvZ
oLE7c9DP90Hcnd7m2sPVzr9F7YwumOXAk8LYTafZ3qloEdKFiTHQUBsEpqw31ZSr1A0DG6Vj7VJ9
9nXvwfaNNfXhkqg32imVt2q4rwAMajblTGrv3RnSQZ2cSkyt64XXrhUEwt/4uVCXstAcZ5hsOxfj
zCPWiL4yxvS9U7FbmysMaWsIFRXCKkgSfLgdfcYalKkXx5zpzVDXJlE1E41hCkQ4L9LA7/CvA+VX
sDkaKh0PfMaUrdrFuzc1O7GorfxoFCJqr6zj+hwmqOafvPSMO2Pc7QADN9BpirNk3D0SVsm6Z/nf
J7uwfJntqYYn8yHhk7BT9ZaaPQe+lrfHtPsrdZE/rWL3IEWbOt/VPvQ1iqSGsW6CddONUglA28pg
ZrALLmAS9mp/UNYQWvBPsaRdV15LCuhdt4e1q7lnWz16Bplf9ejKP81d9YxTFx4VIkRhyDhXvBjS
oYKqQLSUm6HZzlpMW8t1Viy1D0avKx9ENYboGtWOU6IMsmpZ+JPQXuagIbr2Glkr3xq6yi2hY56p
KNRcfHOP9nmvvgWUyJhlTdxRgdsE5qR6v/BPjT5Pw1wXCF5k6gwjYg954mzk4CQ+cNqhEq8+0lkG
U4RpgAnphlQ0l6AFU8BzrzrqAeU1dTZW8Wc6BxXrZ9o6NGwJYzIQKy3Z2eElI7mxLjkCB8Ut6y6x
+3DhBSaQkHQ8Pt4yEZ02RPxSemN0vyVmVZxD5CrT34IVjBTlt0u3VM5iqjkxnS38uOruz8x3Mt1D
z75meESTpjqfqU6S/NFuhij0EcI+uAbXzZIAG3nLisZBnJDIvbBDy6Kj6sJbNY+as238GV4kFA5p
2Hf13SOxk5JV6C1MHUba+6rb91BZpA0CT1MlFerRsgSMYyQF2LIfbQub475tDzMo+PrKaEey4E8B
oxr6kDwVAYnVGiDC/bib284sC5a9ACEpVhJEjgC1Te1K6FfCtHMndrhCid42F7l7TdV75M1DlIbY
PoXbyF1W71Om78kcIhTUCUAaZZkadZuEGVoJ1LpY8EE1aN6zphZM3UssNChLmBYJ18JngweqWOhc
QmN180ngYo83VlHyJ/ChpNsuP72BU43hjFH6j+WlR8TGKw92d+seiupqkGx/6JG+Ud2A/5FWMGfQ
SmUJolTfKdesekjSPVC2YknNjVFiraXPzpN3SLtjP+LIY3DAkjTMbYpRN53dc3gIEcBV9lW3okMq
Y+mlzRpIgN6xB/9ORRSFicxl7XJ0Yjl8DO5QeHuVHjUHwNARKGufopCs0/5GmDDWXi78vV7yCoLt
O19b9fyTTooOCmnHo/opjcm7uGkalT5TA64H9SPeIYheNEBR9aOKipaBZZnFQkXwK3z6l+dQv0Tr
SGxFzN8onURCqWOp1q8uEeIzdGY+fZX1voaaz2xoIgInZCV9h72aV86C3j3EXyUENnQJPk/3PXvH
p/QjU2EAYkQ53A63hjyOmqHtrzQIwLiS2DhqCs51gNAMwvZsuZsWD/kccM8khyTTvEoD8Fj3QBsf
LQuWvrACqqXtPh5aIB7YVou1fqs7d7ueVjV+cWNVnfSAtKWD1sS8njYbyvrtJcLrAkRFsMiyrRyf
S21sohRgQHkFSG3OeHgFRk9cKBvSvPpBOMrWuZt7EzcS2kbymH2i2x4iugtpNW0/QwMfOsCWEIY/
fVFjReArGvVsPB/Y/Ou/qnauunWtT9/+8R3fKq5aMjDNyJFgMPue+h5JZC6N8/qYNG78R0J9ZRdJ
WD3MC/ooHa2+hr/z3j1GlimMb6l5eVd7lYKN3Dy4b2aEzCnknPJlZzsjv7aoudYLigUpg6od2N6p
iO2hBdWqo36Xxjm9CB2t1OZosXeKettE7GAGaoNzxM62H46+98tD6IFbmqn12tU8e5j0lLmeIIJo
K7Ky6kBAtY3PDrB9n521S5hxK3vd+8QegBg3bGbxu2xmqfhSG8BHrRhxsMIzmqmq+e00reth4PSO
XZ4urZy+exaNy0xCFsSY1R8Ao01gj4vIZ4Bpk9j3qWUnxbnU3dfbRxE8/qx8thNp0cwsGrRKQGcY
q5JGLsZWM3EbMKNKLdPCMOMrCvhr0wJ5khEnrbezlKz0IccsCFY61NIPBNNCUeemBHW0NYtJ1IuT
mZbpyjwudXUQJIW78z7gwo06ndoe7PHWsOgUV1o6zf735fsuCyXS3uLnvm/83z+/b1h5l1MViY66
rGB6XZJbvm23HJARe2Oj1+EspwOcazLj5dca+8V2UytsDHIk7tKwSY5v6ZhJcrzvqmrg6FiatiEl
7VQueqegwAMEzwWQ1mZx15xQuUhkeTGbgwVFIoaD2aHd4VrdXEoNa5WkBZ1ipbHGrdZpwwqJiSqP
oXIm2cEsys84NlN3FFLFgATMrqfVqY1SNwFD/AHu3rXlTjIwudLaXagB8Pr49SmrKDuq2jjwnBu2
vvO0TAa999yXhm9lnrPd7rW7xh0UwdyPEHihkDuWE8Hd9XGVAw6r9a2JLB+SYMCsx/0R4nQPDeNo
5OdjDAbaz8RpWLiukjPgrZz2P83bbBTjp5rzdYz+BUpG0ENRQvLYX1N5dTZvg67mIAlHRj3xCiY4
gvPOMIDS7c61FcWQX3ei7Izdex5OwKztnFWwzCbN/L22p9WE7sXAXec3b2uP5EG+LdblEthi3xrn
G/dR7YoVZrujctQ+60OyC1c5KJvq00+B9T5TuoeQQIDHizY+iPt+QOiuRhUwSK+vPZydYGI/pKex
N7f1Hf1zOALhBjngTTnLZ9Zcp60HOGFfXaCGo/L8yB4mKBrgojn4QATTf9152kEdBoUqiK06+DE0
vkhRvaGDdSrgkTuFI2v/WX62xl6bfMafu4p+WnLtngja7ryzfdfvsBhIxp7ZMzvUJ3vJhhGp1iu8
DOtiIMAv+B4Y69JDw4KRmU/F7s6/1CW8130P7EpPvMNi5T6Rk6CbIINlepJQeivqCepSX5iL95yd
Z3zz9wTW/Bgs33Ne2Dr1+5/ew6Xzd271n3raQwTvp7pEJ3ckbY21dkln1DR20bF3rs4oLA8pF92t
fY7rGKWPsTsIkdmHfTRvJ1jCDrMlmNZ9uKyOVIwB+whK0hcyR0uPfh75QjnXzzQalV9n5F0aGClw
HcOpM0EF+yCKBBoeZukgfqkbtK8X1iqcw+4Z+KNybKzrmTGhlnIxlyFX915I3KkcxWeLp2cOqOCd
zIEyQVkYHWh5K297k94aN8aZeJbpyT34C/fA3VyjfdinBzVsx9KgHCvr3kVZaxNqYbT2LvrSH5m/
a3kpHT+jcuqMtb4y0Tivxf82Z61PRvNjXKQlecTBmbT35Mn/C3djXXAHeLpX95qNKECO0Qvs04RG
B6TehTN7Vm3h+IB/KPEUgATGc/jL4LsIZAdiu2/BIioFbkO0iIuNdKL1KyNt6wmgY4MkKq0sRkny
q8pQlH6zA2O1eJpCgkg+fWbyHe0OqiPulQdPqQ1Z6/qOphCUGyEDLg/RQuHCGVlvjW0jcAxWrJ/8
5OwNiBYMJIAEl8/WXZg8d/cpbZ1L8fycoh1sNxg9UD58cWQkkVShHSyY0FBqyPawAhADjpc4+6AA
xWJfeGPZWEBH54L5Bb76m/DJ2VMUUZ9sxylhYm/xpc7BO6JXJiSX4Tcsqif7RRR4IOq8mWg1KElB
aIdS/QHuhEJdOggRZ+M36W1Do7AY7uIPihye9MtX6uRFOOCk/DxdXYQB0CdAlYOJYXPr0Vi60L2J
0BGE2gmIaJvyc1uIP9gfDOkBMOl4R9ycE4wfmv4gwLF6C8DXUjcRemWCvQRV/xL0fpApoOLunYz9
Z6PtUPPygA5c7VuFCA1bdip0+ygdpEm/BFSG/PAl/OpZcBAOC8+opcgkCUYUHygmFnhn4wlWwIJ7
adxAlB/0O7uWdAU2CRBs81RP2aFghHH/efgg6dVTA+pTOdj3ZuRMk9v7BoVXNM6hHcDs/pIMQfD7
Aqwk/vyRE9+qG6UApqV7AxZm7qoXQHvIsQ9yPftRTuD+HADqHwhJ1eG9QcoKzYJ4h5SbIMFXTwjw
ogJ/Yi9cPCHogcdtYaq0P9Ew2ehj7wzS3jk64Cm+YB26QZiy/NEPYw8LYgHQAQhXEBLZEvBPtqTJ
soVNVq71OSxgJko2rQ7FgWlEzZUnxvymcYXchZjfPEXuVn3iKbV3+UShaNfuKJh8Jg3qQL0beaUQ
DJNxzJBPGB9C1GQSnYqnf/WvKlERFMTB21FVkZZ84U1NE0L5qAKgQY/qFvOEp8w/bRwVrAFyWO8n
zcLPHWoZf/8b54wuitweCndC+EdoswiQBt4Ku5q92I/xBCzGtM2mwQNVIJrA3aHdYbSb/vbCPsZ4
h3BaPBPCHWOPMSjRt0Cj986g4w/nBqLGgJzxfaLs3l66G591gR0ZyA2fMCLoqJ99JaxNhHS3dqDu
Qc1prRFwAJ30sPsFooKguvUq99xvAC0q/D3ni7aa4Z8tkOoHGltATsC7mff3RsfJkAutnmjViI/3
RH17VxxYkVraVNRmBQ9CZnP4Lwq0JyIQeq/3+s6k5DYSjiFX3f0Npt2rdoJC7dodG1NSVHZza5aD
aT0HzgYJ4UaNyd0O/W11pNvijtM92xlLCEthW3T74pvZRrd7Ulx/1sKoFfiWSXMEkhNusxuQLf0B
RqR7wSy3V+ZDUKWBrOCkcealtxeklfdW5QQKMqkygFF8ac8B2wnBQc+O6gOEnfcXrG20pzvh+Gif
uUHs57hn+TpdV9v0jyvIpp9JvUeD8pgt7fNnXiwjEDaCwPuZCCIqeECYlPmKdiX3c1lt4KAKEHJ0
AVyzphrAusaD5bzwH2bVtbkKHaFlb2HP6l1zwIIGvWueF4IyY4bvDdXBAqy1gVcxhS4N8p055PtX
ZJXozgJr+jrciKvg+gHV2o+Iq0vn7Dy8v94RCgYf4SOohDkK+vEF0B1rSfvHWJT3wiQnX6H7xExG
vQVcEaWcAz3hignlQSykrEW3FQASeHegoDjrqJjw6Myh6kCEJjASc+o7I/O7TIt5aS818kloVAt0
9a/vUbDzr/oMlh12PL0FpJ8Dcdm4mEivCFsi/qaryiJkuiiyYlzDWGf8cwziK4pexGITqTgicrJ4
PyWMdewtiwTL7KickcY4KCKSGsyCId7iZ8BvFDH52hHB6H3Xcj+ofoE96/hHp7/AWUEH/0MKs52x
uJAva42+HnWyhuoC3QnKyULFlRd8j9+wBHgNcXq+UtGtBZutejUIVEc8dDGBi00zEvOOvbG8t2fG
sd19ybDOMRw3y8/kA1cq2YZbxC8Y2Qxwbx3vQb5DZv3M8z/jaBKvmmWyYSQIdBrPubuqc+72tMeK
L6iWzrGEAButG2QMgNutGeTaVHnF63zfztu9cYTD1GLw+CPDzBLn7KGAme9gBM2VQbcMsMOVZ9XX
oqiecYeTQ7jR78Wot+AXPxOgd9EFZbY9wRJCQztn+Ed/38P1jjkAUaArzov4zB/GEpUCIvaXvMTg
gl7hvJisRBTpke+1V3WUbIGhDCB2I9H6HsCpZ+VRzwkgQaTrgB1qLzHVAI4WN34TQgCKHbwI/oRi
DkQa+5dZB0STM3U3kKssUuj48rH7YN7qP+aU99Bagb5logg3jc/3Fd9CU46PFICj/sJ1uZdwIhxR
EBUiGiIiXrUBT2vrsocHMsuBUc6BxgdAG4adBhcdpjvvMEvocjClCd1C2xqyAysYupp4MxOydSQ4
WiGcYd9lsgZaCgDGssEnm9IjpXOO+k7eDHGNt+HAVX2YsrSG6fLSKaLb8Y/jAmcMpguyL2Q2tDc5
AsG3ukZ9CbbyI7sy/zB7IO5WmiAnoxKTjSKBBOQtHBv4ENWWJxOv2eaZZyCL3FzgpTwT4gGZP6UV
yB246rLIfmVOIS0Sq/ag+7y/5mi8WPAJowW4Yn/b3L428wFvZCIYG1Pzkd1EPAQRm8/rOccPyeOl
R4RESHHz1vbjS78Ob/nc25NijJSBARThfVVP35UDi2EWhvCKw1Ig6NKgBNoZskUH40KY2DLneZvv
h0+WNOFE5u3UE/4tDFWVRS3chNdkgdD/UBcLyIoFHGue1fsgbQkJpHv8anIQ6dIdVNC9PlHxmArz
sfc13vHD5CD/UlFuIDI8rLiI2EH1vKcQDkE8TpWDgkIXkEvUUFjG9DsTuHuyaLN1N+/8QmkBKRzw
ayIQjt5TBY0f9FeugvY8VZ5M16BCV5GxZzwDeN9oYqqU61Y8HPtu0IYTKmM/0j1doX3LQ+fwB4Ak
wsop2TQkb3c0Djgi2QD/YizxaPE1BHFln9Cq4dsMHi6OUExNvaV2j+AIyzM0YGgGD+kO9If89SNE
Ej4pSgVcPkv/9zhclHnyHvY9eljHCp6SckvhwMCviS8QrtC75KjhNNw0TxYh7gxj+9Rcu6WP1I5g
E5Z76cyURjmB2ia47wai1ncxTLFUBmCD+A2SHQLGijDEg+Em77MprDcw8t2SD8Lnl0NUpn/5JPad
wwcAiUgKAJVgXYK/edUnm+fZmA7a9jDJxFaBgc/X4krmh/gCoGAGYrKEtPOFnhM+a8CsQqP12E74
KLIwvekBijde7y0xK9lG6zf5npgEvOzBJGIbhRM4YrT3Bj1leZYcXJqnB5at8Aol6hnBvFTxdhPU
dhpKNxvjCewmdqRvVA6HYqy/b+2ZgEsuganVzrhaB1YQ0UA8OwsArjcK4l/Z/408gRB0kfZQcD8g
lJAF2lIjn0GoMBY0fcjBIa4EKO0SAOkI72EBUD5FCA4etshfOjJtYSuAyLgKD8MT6xWnysWyhgg9
ih6sZEBoeRNIunGAFQKgJjRZufhJ/hTgsV4tMKTuR95B/nlItI3zfoCwwI5li+Nng2Au7WTxeThr
jxPupOpLRAAhzwekx3SG6IPCAW1XdCPOvPz8yTsO7r9y6hn2D6xxvRSaIw3s5GcyNufgboupNO66
X6gDpCEgplEpILEEK8jIyfc8vuIGWwsiBGMInDkvWCDKOake1S6g+UADAeujgEA8Ar6P1kD+B5KI
x0vwgnoNLYC9sWjl/AL8BjWd/9XwZtNLteRdzgOnUSCPUGlBnYPUChQ7FBO0Qwl5AiDNSxYR60kS
Qidmh9oqZeRLOIsvNZsxIcBRLes9CcomeNinnBpE+Zdecs4BNiXZMuJJofFc/GK/uxuCC8WSEWgd
8f1BI42hK+QzDunujW4hcYfdYvaUEcz6+QArFptHajxiC4IZI9xocC+TDGNEG1NCZSAMnpIlC2A+
oVkin7uXvWLbFS79Lffya/EMj8F5lWyKOnJE6a6PjVs7IfhDVlwzSdRzdgRHX4HFzieLiCDv0Zbq
m+hieBflGM7oxzDM94KJkM5jxkB9trAM9iBUoHtUTf+NAp4f8kBcA3otIL6Ru+EgPDgEcMwz+MXk
xkmgXuV0iz0EzwacF5IDT5HlHrIFJCORg6M/lAOpQMhqBodXgrULowDl5a93H4eGVyhVo++Q4Kn/
Oy4DkkVHZARgDx4tQpB7yuuCrkDCAW0UYON3WKEZBLOVZ422E/GMz82e1V75N4avuUvFgIUBjn8s
o+RXEzpLjHyP9OTdh5pJBgc9FTYm9BvUf1BBcjb4i9De4WSQy8S8ZLWEHo3sC6sq1AlYtV86LlfA
d2BhwELmJyF3cjw+roWcBdDZPe/zqfUHd08R2ijcIODq2kZ+cC5uW3KsXjQjIUAIf5x22BvV54YH
Lax4yXTY/nzEXoOBtxpqT/uOhilAs1Owa0+Qhyl7FAeiKV6GG+nebFWcK92ZyM6Ctb/11v6SfGoq
nYtlthUOlex1uJ5XvM+WEbQgFfOs9i/ZwEa/pOti6Ux7xzdMIuHjxLXxrHmqxYt6HDcsexGthCJX
/VB35VndOQc6EkLVoV3Jf7C4nBviDjC+gHM6T2a/fwfTQcYu8aq3VeMhngcicOziM7Hq/aJxww7/
FXAHv9k52lqEHuD5RET+9hm3+sN8EJT8G8xqgUMQ0ly0RdRH93I25srgrs25e6UtVCi+MWpRPs7w
c67Jy0NDcyONP6v4HD/iMxSxZpM/CFmJNoQY8FJRUmegvwjEOvQttsIRaufCaCkA0JH1ia38CFdH
65DwSnRzX9DtKhZBEJg2uB3ElX8CqIB4JoCmIZ9AYJO66snc8YGKlw9o88yEZSKYD5SwQqAv3q/t
YjGHzKV4+C0WlvCsv6/Jjr/7UlWkbJo8YgbxRwU2genKjRHIZMoEixiFRiFL5t7MXflwFowmZ8Ny
AQf3wZoDE1b2BpDCmDDvrXZk+jCZBC+SiA+tBNYV0mAc6uV/hTJgArnLlnp/ttHkqXXFA8Z2+9zQ
/MzNOvgnPlS35RPH5/Thv5z2J39wK0zEIWEHuv2P3H+DfHBHdj4uq5HRDWKqqORFNwpKzAnOrGsD
Zhr8dDG1oil6AXk7i9U5kwaTJD4tGHaA00E5gDue9MahIu4KH8n9oHIygT0FsphZJWRrqKFDP/te
uXtkmePqaCox4hK7zw4N9FYC646ZxM9eGRksbmX1C9jXvyGCww1mleU4xoZl+sAzZ9J102AirVCV
ODa3GKGE4I/buBcsFROmF2O+yomFQj6L0Pf9jfQMYsJ5MlLqh3N1YbhQG0N9C9zp4f1y4Ib1Nuqq
eNXneFLPezc692gWs9CAcTSO+lzD/KAhzzDv1YIWOPnaIpsK61lgovwX98OpP8AYbaTP/IGQlU2p
k+gz8+5PK1JfEpaxTGPlJ91FK5EVR7sP36D+xv77TfIWblhyvtmryG/Zy5I/23d7Rv7V4lPqUblp
saSNT9ofHWLjr6KAgXIsKV7zE88QhrJRoBKWh+q1OAOS+Yle2dmYxyePTQcZwMyYl3Tydp/NWwCc
f7RHfIyO1cO8Nmtn7i/KE+7Cd9ToqQBQu2SVq+8WrWgKuU8qVpED80AITjkqk7kPxkeDBfoViUXo
Mwn6PTZydyRjaYaoopD6w4+wPJpUBMjvUb9HOESAiykB0EWBIHbvoXRLkonx9g9XBsAJ4E+m9ds7
1emFsQ5H7uA9NYcxglzWsaF1fLOQ8GhFLc4+madval9dyzXZATkr28NqQ26dXYsDQVaU9ORfWlXI
9gtNTghD1Ja/Hg4k3VTdkRhrrvhzACcTyTZVdlFtFSLiyGkJAxAuka7LJB1HM5lpJhSIGXcPREk9
1knkIvLvbdz5ZEQP9YpeF60yUUlGADcYUMekhDkBAyQtoxVKoAuP7D2+sAvNrjxeRoIoqgXiHrEH
4oQUQEG7Y/BH+4yCfQALlo906SHWyQJMlxqXbfCLPN8GaYyV9KRhRQuaZ2vtOXnvEt2xAxQ1Rhzg
Jcrb3/I4VfR/+yvcmQEjUOizyP9/UdFnv6HecUxBYitDR4WtC4u5eE2v4VSJmrAQeolXwoXvSX/g
6+nBcSnp8EGp13jFLz01MClfKV+LzItuwz1Au6gn5ND5QzFWjCM+2zr75jpIQX4sMbrVEzsyFFnY
dWUbZDz5q+6zd6FCTtQiVEM5GbKHOYjH9G8+fLeBzIPwSrmSw6JFtuIcDmFk1N7po9F8gHZ3seaf
pbqM7tKzeKQvZddukocxFw7Y73ky8cbavFkZKMeQVq6TvUy9iBBB2YKyOlqTgDzAM/2qpGyom0Ci
RRqJZJi06KG0Q/vgETG+UreoFEfVkEdS0SpQ4T2IB6jEc56h8YdljXiiawZitGJQUV9nrwIV2bPE
c8Gy1dyqIABB+PTV/NekVo7bTNl/Y9QJGZoyMXkvVTSB4u+X9+jOlCqF2Yj4JhL3tGpo8Tz9A11B
ploATGtNZzK6d+s3+7uHdC1fAEIl+vwsauRNfBaypKbfRcMMZSMFMCzcD7IgYB5omA8aFiAMM5FK
QK/1J6XM2gmNa5NSCgUMJPQlIVOn/DHmPHpw2p5r1P4IOcWlt/aYsajxMjQBIYnbQNAoxxaVlj7r
y8zetiYDA04bHc1/BUJT1BuTBROTsU/DSwwviSfK6MOGhs05u0rpTpeANqp68q80iOiJZc+GWVSv
UmzG1rQbSrpq4EfInigeIiyBzze9lWZbU3kLZ8VTviP7XzzReKYYg0gqPtjvKyVL5Msp87f3b1Dl
C1K9xBQ20ekK07OOYhTyuQgZUTJnB8sGP7n2qO/H1Pq8NSkquSENToDwoELFGl5iQKPgZf4t6KNN
hz41A5OQw8di/mVPm1jOYEesVhR8aGFctWe5q65xn9fUBIEPLESX+FsnIkihLCM2rffiSv2eV/qc
KcPikFNJoP1LNzCkeYK4F7Dgb0+DYZMOCq2PWxLTIKNe8bWW5nayT0drEU7Jv04AvTdUWGi50TjB
i8UJAN0J8xLCH+HSZIFgFt2p9HNbyFqDM9sh5QkX9tYtm1F1VQgKhC2uVL3Tv0YHYUsv+5KzMtUz
50JII+qFi/j+ZjH51idF2Rd5gBlshgnolnzM0Ma86W7R9lW36YyO6oFRzWW7VKdZNibukx95H9hi
McsJWvTOVwQOPj/eRrv3lOuiRGLTI332KJJ4D3wln9xw2ovYtiRPJh2BIN6FIwxvp+9JdLPO9gaD
gm8jfK+cU5KQXxnhVH2QQpdGpewA4efNdudMy5y5EtFZQyq0EG+/abJgOYbM+1yiHAN/y8WdWswP
jYwqGtgAzVEKqvuq0XdZIPx5rpMU/vrwKRCodwcfZDwR07p2QHXplAkpR4zFgab0udfige1ZDVF9
N0RtTTLFo+OGkR6cpCUPhLtSnmi+UIQUZlxCz8Bp+GELyALC6UzIkiX14vxZfz6+hmdmbXFRVv48
HWCtRO50dlaA1pGooG7b/egvb+us0qN9VTfRiwsjmtk3+VpVwo7CPuBU39vZN3eOx/zNQcYUhZtD
RSB15B/uAzBK9MVZCKWrd0Stv+5+Afp8T/TV7peFGb2y4xAHDrGRjlyOMW/WILeDU3wnbrjCAErZ
65z2oC+6lbqw5rT0B9KimAO5fWu/EAfUl/7y/7q5D/NkWe31Y7Gv5vmxQnNkmx+JU4TofCCuwZ+7
E2fMIN9Hp3QMrmGmTJy5Ne+tlTXhaE2GwWLqj/yndSFC1WNWMIh8rBot5UsGmr0Fl0THl64Hw5SW
8IeSZ3aADyTeZRl/L8o7rvLUKsMDYtm//oH1le+zl5uJ8miRxaPUNn8tYeaZRmOK6HVsH9+6tpKL
0sIlsHzC8aQNQjZC2BPbP+rESCPhs0XhVIQYxjZRkGgjWpv3f1MmB8+g/Snr4CSBOWGKscTAcGQ1
L3s/wY65geIlAhcETrEeAAGjBYMgvCRiKtfHwOEPORW3nCNIR2hF3PVv+sBIhuzHGI5e5tVn00bZ
ShlyMK6CeUdwAGMyIXz4eIURLEKwiP1GGQJdpTPcUWdF4JrWK2s1lXhdeMukF/+r7E0dERBEvSN/
JYklI8BT7OvuJMqmKSbUX3E4vuLGBOjgaz1Gc5xrFqsGS+WTq2ZGiHWNBExa0pYXE+ULfyHDcBfK
xT24PBTjYoPQoIf0FP7HOYsQlegDt+37wXFoBMzBBCKTXNjbL7ZjaV1YQ+0tD56fL+81HSieOjAF
+lXhgcGxlJY89fIePjn2AuckH702KR2+D/hjXxORWWai6/U5tXdCO1GnnTFoRuHCf3J+zka+zDUY
F1bCBr4IsYg+Wj3DZOtpDtRtby0v66l0cNk9b+TNZ+nOeyvYnlNE7PGmWDp7cflC2p48i4PxL9Fa
o7HOykrXtCe+Ema9nfX9uM4+PVl/6cn5C7CtYR9PxkF/AcEU9wf/KCAMbBEIN3xlQWYFNrfcXDAJ
5OLkEAwo7oj75Ir/SCLZRqDc30t/KOqhSPANV0Qs509mqcHqkqOZP8wX9Py7hhAqFnt9i+7+urqY
B7LU6iFi4zF+dY+arswZKKZF+/63fBFZ81dGrgyYWxHuHimiDAvQWow39S5yzgYcjX3Pd2LVFBIu
PIUDT55nbkx8hDl+emtrD5d3yXBnyWEZYxNZ/sQneansAXFpe+8lbwD0DI3++5DfAX3wSPkc8Vhf
MsOtPXAnQuw2J0YEJ0i6B0yzJ+6GExbPAtQAeJALN5w7LBA2ZB4ksIX23RgAzoAwzjhFX/Okn5Qn
CyQ9D+YL36TiTfZADgFZ4rtFqTbqrDgIJBPn2REZNQJyOC+nZOsAuibyMj6poJqMScLYzE/RHbzy
PJ1pf+y8l6TX4Qhs4cJ4uOsWZZKXhXrm+r13/+qbTv5BgY3ArsTVxUmpfxfUmDwaLwgENIdOavJB
iRy9purTT5gCmJcK+BCyLz/4tmsPx41AQfymzw5maflTsCfQfv5j6Uy7E3WaKP6JPIdNlrey44Ki
iUneeLI4bAoIKMinf37t/5nMTBJBbJru6uqqe28N0uJODc4/pK/Q3zEp5SG2MXaNK597tSiIAXzV
NoiFz5DfdfjhjrX4mVFFYgjnvWNVBA5EPOVOORBgFCjTYG0/oRsjpTRS7ILw755I85wdAKoOFtEi
j3gKqszIlRBoRrKgQCPMdJAvJ6uISDOCbQZahV2IWAUlbVFiI7TXGcioegQAUBFCoUIkhvmJCBBU
VCKgXPqEpAvxPMTYDKGbwv9U0KWKAUpJ5YCqWVjX7y01dfWAWNFphKbtjRS3QG9Ko6aFR33dDNdY
sZHnJDJW/SJFRBIgp8DYDEiUo2n+paYSHkrSFB3mduAzIOYXplMgVRs1Np9BWgE2P15OSNuHqrVW
rv51ClBbebQBVEIK9qQEiqZgdgulE3J3Gz4ePO1NAEQdUtVE25QvbgptGmJaN5INryK/tB+FGtTm
rC660gsUlaE60OCcdKfpfRCsvAU5Ki5A1ANVVeI2RI9EgPOf8g+5HAL3dDPhLII7qMLMoPj8Ixmh
jBJSACikyaUnpw7v1S9o/BClT91b3ZzhvH5fr8WvekJHaEDuuR0p0Vt/Xp5j0KpldL/Cv9QypNxN
93LDQZAliifglxxEVHJcET3N/sZV9kdmwPootigBDKA25r9XopzkBKotuiykGB5QIw/X4Lnu1mBO
luACMKZM8NcajU/J8B4bFyvGNmT2bn23qB/xNA54FccxYKm5xKfP+lyDOcdBZjqfyx2OIjOTNQgh
6biNhRfObE53bMUoZA0iDvKj+Az+YlIoYokuuSo0slk9/9urKJ9gI7ckOX8u+5ZcI1U9e9ZNfHNC
bPSdyBbzA2EHknkALIT5qne33X1XLqU7Zqp++uZUvT+v8vJSHh61vOkMa3WyYHBP5r6S7+50739a
CYBWl82Sm3WDlbWWBxTYtPFBpkLJWUlOXo+6i1HevCu19e6PGfTcbq9oFGDMy+VoPd1TW7kP4xlq
zzwYZhXeMU7RLPOn+mMcpp3SwOU/Sew+1GFlkLVWK6DBabPrjTYRkc1JpTA3UqDTjVA9gifyUpeB
OcBaUlA9OylXTzO0PRhx+CYgd7XiDcpaLLfrq2GFuayiGXJHxaAMUo1aYzVxwKtOMWTEuGqCt8Nk
rfoGT7N53iPVtN5mwxAqlz+tRtC1VLZtdxTMPjmqxzKosj6cVOSUMqbJ76zLlzf5thus66ZM5+FY
Xjx5UqJhmvvXmgdeWoHVTN6p+K3ru5tewfL36d60CM3tL4Menk5xNqpeQ8XzyZI+skox4Po0v2pm
+oUkm6EqG7s7laOHqcrJ+Kvv2dggMzkqMwC0x5mcD0EuN6vnvEypnGgg+qtdLv7sacwRXoZgOuoX
L59VWgBpZoxMXYdc0s0+Kw02qdTPO2/W8OCUmUxOq+uOc2mmBOZIEivtagXWgpl6wzSebAIv3SCh
+sMe9QLdvkqpxfRAwvNZonChUw6kgJIsp8ubrq+zXuKJjvXheethN7VgAYd6aOKsu1HFU1qajnVp
Nepf7YzLvaeWhpYepQtlf/Bd7up4SLs27IbUh2vg6vcbcZ5Tm2FmJaLp4Cvmj+azmRGSIEmn0vqG
QHHWouYBVslAxzI1cr+dmY7RZyEBJUogXsoiaC/VapxNa3RkiNYhVFOgh6Vly6vU+IOJstfwbAR7
86MaiTGXhZdqd1Q1JDdHEdvQ8emqLtAL9O6hRT0pmGA0/rUYFw17pTrDIiiLp5GGxQMmAs728My9
XJYDTRtD7QanvELbtx0ji4XqxDLClZeoaGUFIKspjSiqbuQ3MCttQTJKQ9kuk2t0XHrr/ZlZ/r3s
o6x6eHBtHzdqfktPT8rAOl2G82R9dsU5rwo/vaK9hRLrbDjmOTns2X1O+O1xYhetBFJtrHKJndSw
OaXPeI4PYRVPBIWAefX98kTRn5TqaxUQwXScw+o9gTr9rik4EN2VQ3HyreuhrHhMi1xvu3ezzTv/
rj5YmXzzQSGoSwl+Rcsvu6HKm1jTq2I1WmxjtVy5f1v9x/OGltCg3RHX1QkMnrIh31zVnXxK+1Wb
EX9/yMNh6I3u7fZtSKzM2igkTJEdm8JZj1MxMwneZVP2z0LbyEofhIuytNxqugU0KFf0o3wxUVyb
qodzn03psj6NS7OAGNT31md/rREd1tN/Y9uAH7BAoY1WpYYPuYbcUs5QZ1QQx9BC+aFpBAEaOR6Z
6v4pN9gEobCQ1z8KrHjmW7PWreYjMyFwW6Y2LC9mWwXKNdPCuXJdIlRD7kJ53uNZoYxuN2B9e72o
NgrVtmqL4FCp3tWtdsG9UVHNyZ59+SGZUpwP7OWfqVJu05SyfqM+8/tyxipbyN/l7Hbx6KPNRSqt
hWI1DfQH8ugp2xuZPLQ5Mz9OI4GGVGrDSjdW6qzFEUKBJ5rfB9WXS7QONVzVvLlIh+I6ETE3rhgw
o/vpe+B96a0sMBXGF9MFIEZLkVczI2P21Ps5uXZQOcgEWCXPbm6un8Apmpu1QTVjNn+8t4/rccws
nDQ5KEwpmih2TwixNR6Jwua2T6muOkKZapG0w9kfPI0qa7nXNzoxvtDUlNUkAd0dnsmDIWUUl9/r
s3/a5kCOMOcQefiUKPQcfsB4eTzerO50XRWqHN5mymZ8yvc39TJr18b1jo+ZPn9PBA9TFRzdTWbZ
nmZmG5Yl3Ih2Xtr9SPY8hf1XNDg0Jv7G9AASPYLZyvGOSNZLNTqbshFkY74d2uveKODNjU0HnlWr
IkllS6JbOqKEBbHLx/Oa3ItbF1I2A82H25VqRTeFfZUy8xr5ulMsqu5aoF81gofNM7R+jAeeSC0X
dTAfTdcSkkwagagiUYrbcX6B6WfBw2wlef2gtxXlfmjGMahO8q+ear6UD1HVPTxNuQVzq9gPV9Ap
5an2lLQnHHSbhWZjHrMSonKzmo8dGAUSShRIJ7x2l9BCBKImQ6WZtaedJVFbUJ6va1nyn08NPFpH
dDLFRUZe8oE/p8oo5gKQJIZpSnQp9dIlqvLeC9MdAMcaKWgEIvYF+6Xyyo4NcO1V0paUu0h1fOyL
3j2Rgs09XUWWV7G8agZrYqAYy2tOH8rT6jRjC5drvk4lhElBokdrlCifP99F3aeWPcw9yBtKqZRw
2Hu7R5BF0Yj7FW56koKaSoXGhXLLJfp813KZwho1kHDoJLIkE4TUfl3hXGnStFfze9AoD6eUrNWA
40qdT338ltI0kAotHFIKYeV9UNcy74LTaYIi1J5UA717l3H0EbNaghJQqRIM8bK7bNURZSoFaAbK
tukTMAmulX5BwAZN7o663jwQOq8LBwvXT6nem7u2ehrKZp7O2KNmz/B5aUDJGX1YPS7P6EE8cyLk
lyFJOjeSmoKZqnpb97nhlXqF6tgMMXGFimWpK6EsZ5Sg95XCY8dybexKl70e3daejrWoh6jPlY1u
KW6ht35mZP6jHZ2rdXOuOrH9gjUxv1turxmpnT7YMeoyaFSqnTaImFym6kOpiJjD8AIFrv6eZPXv
eqqYExbo8zR7Ds5FIS9aPdG0FcmAyxEZJXxVqitb5NqUJf5GqXpEQ1tCiv0SWBbGqVFtVPzIcuKD
7ma/pD6hiXbw/3wKA1saCi8ulDeJeg+/bNCeVSh2dUe2TrMb8MxHVgYnvP1HKcBexrY27+GjNYPp
MdtP1nzTis2QtoNR3ZQoatQXbDS6d109Xz5ngDqlgZLqlgMtmrrg7CquVJMsqAA3UXmC0sig7m+a
Fd4JERFv9mVP9UDPRroPoCN8eCS4w95D4dh5eKx0CKeOH7ovvhBWctuV6UuRFRfhE/FUan+GEu8s
ws7t3Ltr+k0Ip9BRotEbvSoUAqvoA4AYvrvi/ZINrNydvOxg+u2qCZuQ8ehKrngPEOPXe6hz6FE6
yJ47hmOElgM2x9Zd0y7sk2s5qZN6qXfxL/4QUMPCAWbgg8micEbj3KPeA+Dg1K7pzrgGZR4cahwv
OGKj/uYpa5Kbzs2t3Xt0jxRqPCDpGPAoAqRHXT2aexRi8hE8t5EwdxHXX1Csdo862yJm03Ty557q
UHjTbzygTZ66in++MAoX5/CjOrHKJcbQIt1cLuOTTwAD0LDkfml2GgCuGR38jo8voihO5QH4ObLH
9+IfPsiegdVC6j0SHaHZz40aVB5Hud4ErHsKux3A9aCNDfhMyGuSU3lStgeYJayG246EKZKbZXBP
ICO8C2Bh8Se+rA8wKhLJeIbhbXNNao4P4Ffy4JZI72lwc7Pwbv+pix3xZGdYnuw/+tJmZ26/F/a7
7t7t98bRNu+79z91OwS7P/Ao7u6+7H52VvhX2f9SZ0/ga8GE9C3nHynbIHd2u90+3w9Bsf4bdn8n
e09dGntY7Mo9k83NFvvU2f21Hgkye7b8t9v/a2xtifWM9/+eQeXv/jHV7NT592/mUN2en3PH3EHk
cSWeVxaiVhiCeQMSC86K0XPye7oc8H942+TBKWpDKpxFs5iNBFwIsDnpEJ5KZx5UjuZSj8SGqY9a
erpstukyD6bV5e+CTDusg620vu2s4zUa3tRlA1SAB7zMozQqAMVmMWpzAGLXWVz7U3A/w+P2boBW
K2cM8T4OeUJLVtdNvVE96AdgPKk30SFmRhntEFFh9Dp1BjyrW3Tyi3uRzM0bEhbAFAUJaEDjlSTW
8A4qy79tbpsW+fjiD7nYuPAOeURN1XXhUPjBo0EuMCW++M3BuPioBL3GKXojEakjj3bZhZPUfoLG
rS0H8ASDCz9RN8eDk2+DgrFhLYFbejVx04d5MK4QxnsX3VEG6ooSdeAyzahMqq1AMQkMXRqcfNMH
N7fjafC/FM324wfwHAUVc2OPQfey0FxL0TPCHvtVOHlg5VZQ3Fdpkm90f/Q07h/9cwHFPO3yzfwX
Zgi5OiMe/pm76QM0Tv5u7eextpvHI4CcnDUEnoG6N9/u0eUDe+M/IyMW8H48F68nYvlLpwEMMn4p
9PQEp/YLRIh9bnEwd+km38z2RjzHUBVh+j2PUVB14LBYYPN0H50WaBzyR7kZgz7ArTvOk9InjrK+
AJOuvDq6ghHp/HLXnQtQz4TG8910rND3270Czre3y778Ij1AxPH6xWHyW8Begf1zIN116/qt2F/f
2EP7OnzS/qhve5iPIsxtbolnmNvyzeTlEry2lQhS5YuAmu3FQL1FjVdhJihh7BE2tCGW2QbUxgvG
hUQsNJn/jubgW2QGKRU2/Jtf8OSn5RSwANu5C+yJscE/Qd4IapAbN85JOXdacCWmQuWI64KiwKZd
HGGOMDy8rvKzYDVBtrCvLpxAhLwJ9jn/fTUehbI98e4SLIi87HxxbE51lDK6eKjvBXa9E8NSfDT8
prVM3Vd5mUbT0gyRv3DEICS4tEDv0qdD1uQEt20wT+YQURV6hHAyXURq5yxiv6K76KmtSANc18gG
wFTJ9vTalhA+9KzrGxKIhOKBxWyv58cP6Th+Tb/4DxeDGJIgL545THJAZJBINYtcLeAfAc9Gd8w7
Obh/TrU4g2L0IUoEZjhz9e107NbV3lgOPr3tjUtq7XHk5EC2dskg0suvGSUyrUvLha0TCeas6iOB
sLVc1CfWnEGFahCGy3RHse7YhL2b2zendUVZ+W5VfafbCbni7x4iqm2w8SAo/VuvUCRiWO8f/5QP
89f8FZAI7UP/KA/sRQ9Fkm/LQx2Sdxv/DQRpjzz6tbx8yaujCgSqQ3Q3Oycs1SPQtiY8WsNNV6dg
8qnJC+d2qxC7r5ZI5C7xVbgxM+QVCL+NK+L6rxt1yIVBAG4DeSPIvOKGxC3x9Va/IecR815C9SV0
YDz5Tf6W8oxysizWBumBJF+TH1jPBY2IpVUsq3hqrHwErfk3rfLXq5IrVkzZwQ1nYRXnUcZCLHpz
r07wmTlJrMNlIMw2VVsZjzojEw0BLkdRA7t8nQEDekFogctTdOH/o7pyxMjtmC2lCz7RPtQYPmE2
KfLIA6QQnCN+YqIw/MUFxSAWay5ko5CoCz+JiQaZGgAZRxZcjHOZYPzrfGF8uaT4BVnU1+GYDOQi
HhfJY5GAtFwcwnGxvdoJTFnxmzDSr//49nOIwzgkg72IQ29ahId8EfKNv17heIfw6oZe6PFiyitg
IReHQ5gv+El88bG8zF8uotk/ntct1pl94B2Nx7vCm80lsQSHQ7pIYFunC6+2D1w4Dg9heJADGlDu
xBUjXhfNoiWe+MfnYFDoD7aUdsgfPozPGfmo2g4xRAei+fwyLRYHj5vgMO3h+H+3ID42dROmSBj6
YRKGV3sRns9JutiGNDL0OIFrcN3c5SaT+HCIv744EIvbCg803svsMPbW/PHEn3gtbig8L0RTeB+x
+OU2XCTbRfjrc9WtvxUfQvraFh8dvi7DmeIpiy8O+PQW01U8cYBP3INYOMUSiqQbPwlDKRZNMJIu
Cgm8JkZELJ7qyNcZa8E3LnheYB1sOpdOXZzPABCwZeeTw/GZy39IFjgMDz8+YLHF7LPhfS0wqOJ+
6R9OEWY2/onj+Ed8Ek+TTuUT1xzlO4WoXot54YSiS1m8k4RqRbRatP3GfYhxS3zOfbWY18WTGq4S
7y1dhhiLAyYfFwGV3Zf5Z1jyLrHwFw7SQXbm1Zi3zMOG2qYD6twhmOScFtXiE4jIYnTNBSoSi3bx
BlTTAWO7QB5QHPtE/N0Gs80/El2LfvG75c6B7HqiORkPhUvC6X8EJyf3LTuFyq9hVHUnt3M+zHKF
yUdU2v493p2HPdrsixaGvb0sjtuttljx/bLgN/Kki19N/LQ17CNHcnu15TWMuL3VuJp4X+j/clkO
YK+3AI4WR3fl09htsrDs387hxCOr8mLxedz+bv1z0i/OxIBYcB42ES2+2B/zNj707onzyD67v9vc
xwIGCx9bSc6AsxcjM1l3tgnyHNzMlt9K+8yIeDAi0sWZgRAmI6fx+MQLvCReOyc+s6wW855bZ3Tw
/LACJydJv4CiM9LiA4s2T1s8GTHDeHCFw6SqvAOG4HDo/IklPRFXTMQZ/JS7YcaAOftk8QN+B6Cz
E4cK54opYsRPi8cPH8FBPom38FACWkMS3J7ZZ6r0BWeeAmcq2yRJzmKdo/uo3M3JYoYeDsK9FIaG
ih38D9VxmQI0JCOOUVgc4ttOmMCQxrETEZ4xp1R72pe7oikdLau4FrfBveQuR5lcPm99max8JzzR
wuFtB2E6qbb5313LwWHidfwS8T7OjbgGrgO+yM0WFkbcZTgtxQwYA6yAOLP2xauln7Coeq9zJqbv
+fqWnJnXgZj3/92GaArtUPFuxNRmwsTC/BUxb8p34rP4cMpO0kguxdvoCVY3uokmrV/2g5/Fk4LB
yeyhk5hCL5uKkMLrBNHfwFPFfSZXStyfE3xvoEGimbZwJ2kLzbi90XbxNf6Q/WJi8zbxOIQzLm7D
ObyaLh/FS+aW5yceYyiacPVprZhmfEKSeUkys5PDI2Dc8Pr/r5rFQDSwVsKbYwDh+R24auFMWP8Q
51V0C62YghxLIewBb8VxEVIctBJAh/hYAbvg4lyePQ/niGGWu6LRNY9s4hMXmUdLT5+0n/ePLxfo
v5aJZW+ZmE7So04iLia+eMMB3Bstp/Unx/xMEg7txSFrA3ONxvGCuFaGUzhFT2+0VX97CnBSFttz
bic5m5jjNoG/STpwcZ7ZV59fmAR8kflZnhNxO2KNY+ERXfX/K1qbrXiR3kFXD284obGJAJzgeTIr
/5vDKJKIpVQYWnIL29dNgUVIYE8yVRJmyOuguP2ZDf+RuWby0CxXuA5ZDDLF7oHQ4QLZyRlo9FkP
hTt13gpzBfrJ23af/lEYsW1u+5zBHdME0Uu4vcxA/uIBYyrTcLSPR2FfkTG2T875fJ6hrMLaicVh
d2KfLczndqSJGgueEmLSuKovjO1luT2u5v5GWOwHAKxydfcGL10hoJ4kv5btE/kCvzAmrbtV11Ls
/4q2ij4V0JfzlqYSJccIaqzVtBGvz96uuM6wOALZ5pDs64vjEXXRI9+5E8OW/Wl3VGKfZJbtY3GP
R2COK55ZGvLtgNGtAt9wLXuMtnSAaFC5ysGe6SuwFyGt4cGAVwZtKyDy5l+6NsnpPtH4BKgLMlX6
VMHfgZsn2/oHjOyHE80/8CIvbEu71ELpM11rLMHofG+B+wBo1be8Dr6sAnejfep/QLaB4YPbKH6k
LaB7/F09VD7JBwhcnvg8NVH+0FMKVKF1AdDjYK76VMC7oRb+AQGcBPxu9i0JXH83EPwWjebnCWHu
hfx1/UCyzVTsCa2cpz2gWD4KBJfGphxhQ7C6FHFNHRkUABBEIBbIwhOOO7kpQuXQHAjxUxwCRGIj
/jYQMljEIWKCQ4cxtNfj4l2A6aT4GZMsPqhfxT8ddiqhy4/5LnvP/t1BcByL4+UHDN8ntN//b5EA
RKFEBXCX3ehLPCYntf5SZiHHzl/2QbBmEyMVaK75hj4yD4hAxpc9mzVKoQxfzedLj6DH6JNLBxRO
Kl8AptFptU+fAMNARIIN426RtRmxjtcvgMEivY6WRWtDjCZA9fX80s8maSTCjwJbjnTJ+vSJXk+Y
rotj95kdecSnP7L5W/kL1Nvto3hvqUVHMS6Efp277IDrLMBPQHpDCoyehoiI4yTZYAymp5Pj/KBy
+GeB4abuzX1BJ/aEAi4Qwx0F6idbo38t8dQvRMoHm1g9jxD01wAuprVRMm1kF0j4DKVhwm+IDA9U
/0XzS+CtGAWAnLT2+U2SSx1qakkaqlfCEJpVT8CY5dNTGm2XDQhVtJdV16NmjvROf8t2zwtgVyh5
zWBu5yWde9UVD1AXcIn/EHWgHEFAgznMv4BFEEpA6Qe4FSI6xJewlqDv0NeRZZudKjjE/46yjRV9
jS3FiMh2z54chvHkoPLXAFvlBkD4yzZyZ6feAaEHqlLQwUkh76vPy2f7sGFWdhN1bIh2fmegwf+h
vEce+QHfR1A+UR6g5KEJo4mAFpLfL/7flUADfhN+T25TviKnEgkQT5FsF3U5dRQakMEA5J0BoAKL
TCS0ZUgC2wRTLiqjyiJQCQqEsY+DCYkaajb0wa8GSiw5MSoVMMnhINQR4lw7VlHjBygi6Qs44ZKQ
xeANxM8ZRE0vFAGoTGU1Dlmd4pfXxj+FAOteP0ujUCrgr35GlQCKOBxpoBkCNl6CDRLkbiHWxIK+
B9YBqgvmgS/7rUve1J7blwC8VJAFXWhFt4PidSs1UqPnR70qvsHGgas19yv0brsPba/trS99L4Hl
lz6Uj3R72RRJs2mSbNkhTI5cdY4i3L/m/fINnnlnrWdfuXUlQCyTtxyfzWqCVMMaj0goskvA1IBK
iObdWAlA07eCe6N8Nj8gXvqfkUgOOrQxWf8/ngHJmOFbcyHqJwjfwozpXoD2eHZsECr7Nn4poUqc
cYu8CQGHuUtizgFLfRxAKiagKQlZQuFnjFXxMC4GX4NOy4J/OoD7dcfg7qcBO+s1OPma3sdh+DkB
160CY9e+dziu77I/J5BSv9FeUqHjFZzgokdbLfeA8+9bEYq8UQpT7Fcs1rQZ7h9RMeFvASRYSG6D
UFFuueidZCqBIxWmFYwXdWkseWSzHy4Lzx4E3xwq+exGCIzm+LIwVuA04R5Bh/oB5Zvtb7Scq9TR
4OuwkBrisLhyX+JlRo2kLUR4ouQds00R33X7gHrSGwx5k7FFAL3dc/Za2p6IhtIl0KE2oBNXOlJk
Is47wF9GbR65U4+E5/MLegBoQvJIzTH7wTjP3gy8EHWp4U9eXEDCNJnQ33V3Da6bl0QKOSTfCPLd
g9y5YGvof7nQUbjuqJX13ZLIAO8F7BNhUqEMgKwAnArql59Z76qjeXjAShv3oJra+IZmkW63B2Ye
MhCChgxPubsE6RIV2zdrOfUC+c9N48yeJdY/Kh38PH6aZf2hx1kiQkTPBTQSv3c7j8DOJkc3DpL+
uozkFUpQ6AOTWIeU/qe9GT8T4GtBIRGDryDw1SV6RD3ol2TIBYQX8s9iGcATYkmmCxA6muAcbnsh
ZQJcDEUfnisoXBSfYDh9GUGXZADsN3fCU5c9EN+v8sULR54MxOaPAtVoT27OR7Cv/RmPUPNWtx2R
9uNtlwJb/VYgnb+jwbFsY8rCoVXm58t0Oa6YDdT0ZZwRgGQnJYKVhogwEWMmk5rkyfN9Dp8u0H2S
o2RtMkygxVa8eyMKygYqjUoi6g2x1Gov/xDw9+WDZg/U6KOoVtBu0elZIozMfrPHzxTZnnTZbWYf
3GYZ9HFJNAHuhEsRZldffNdO7UHcwBZMEbKK7INx3b/MsMc9Bgd+W7N332kEsU4EnSkpTCILgWgi
5CQNgmabG3CSu032KcP/e1Wd5V5oHJST+qskaHoSMWDnstWgV2ZMxA9KK9uZW0QX/x6oIdzyQNtZ
+ysFdocNJrGNy+h2fsWra9SHBa74uqZqINp/898CyYC9Q3VKKo4CYfFlx6BjRHQWMcBlg2ifsWFL
SUhXIe6FlAeI8F3j9eSxejJpyhd1rB3s/Aq+P8Jx7EGsjQS63U19nZCIuWWdE4i/LE4JDQ9vGHN0
mtaoFKI++H75lA/U3HQsF+CXj0LmqkHS8LGcEDPEDJB8KIM6OmmoU5wi7R8Z59FTY9ip2k61KOq0
IHkAuRxuj4OxEfjC9ItFETM2LvF2kE73JqaT5ZIjvic5XDwyjZT0IVESD7vZcoigB3WkE33DI5we
sb8h+szYcod3lrYb6mm27KGd+S2kdhBX9DGIZ+Ho4+fO/fmOkoExkQ2eLEt26qJ0rRKbVD0tKt9J
ZZTfyr8ZsODACNQAMRZSuutq+Yjk6CFckcEjFO2ftnlESRZrHqNjgyAKgGU0xcCeKZVDRe2b4ZHc
Y+2XVlgHlq/5D/XcDcKPL28BJ2wHrtk4Ct0NUyjpPLYIwe+bPf4C00oopuGqwTwAClMJtg4dcwdA
QKrzhY5G2u0K4c+TGxeFQlYRGHHYBKGMhGJcSDH430cKOta+vt/JyX+YUbutI/JhLG4vZP1PumMa
z8kJieTkLQIg7smrEwN6Hj93pze0sv8p0eUgEo7Iwn9pADfZVnA+qi5ElGLg1ewx9NiMnx8SxqkK
4BiSI70TYqLMC4kp/SkECYo/efX86iS7YBQIyhMmQDsbKHIjfcGttS7wCkdepQGpIHwzEjsXW2MY
4gjW1JZeCOL2nNjH9hY92XUHqLWRL1Q/9OgU3f02rvZY9jtSfn2cB19zrw1TdKROkerBGfAZO4yz
jqwiUhtCpyVEB+2d+n3sXULAiyEHKJCFbgAszHO5bpeXZfebskdkC7V6xg27+tcTxUKGak6DbFHn
/i65N0bZS2pp+BKmEcYgPtNaTJiaVYSsXEhF8iVJEIJ8oLx8Ph/5Iue+MwnnERxizcqjaq8SHEc3
CPWEQ9M5OHj9H5EOD35uMJIObjwuPaCGGohMxvwn/4KjhMaXShh/CtCG8dIkO1goEDwjVK7JxYV3
9+GN8ZySkgOZaGgmgfojVjgPmhmlqdznGstEDjllqSPzZv1aOEckBSf04GzKCbvmpkPWj+LNFIQH
NU2JVbK0B+68P8zzxfAND4fvDcgBMLiMeFRuLAdxYPOt/TDifNOj5EVCgKlXJ9WBhEBwJwdTMUEv
26YL8KtNAaowKYJJj3YbnumISpv+3efOKUImLam/IbuDs8ZeoIFg/PJjp5DtxEc9vWe/zX7+c2Px
u26USPPnHzWqJO1WazfyAU8Tf1NhP8NqBkq66xANabbsay7k2NKdyBGSv8HM4E+iSXYTAorKt/mP
TmDczjBwoMSRNdpWf/jVNO18ZVA8Y4nYHQOBlecP0USJtD7jaPbLwtq9P1YEuvzbG5ss7BkqVKcO
Ft+wBrpsafgQ09G6rD2ECrElLO7Htg5VSjsEj+0AKhsJODbAWZzv7hSse3gIODHfMRn41WHn3b30
oO9lHyXVrRBXhEQDKJqNXrNXA3yW+9ryJoqVVwfrN6Mye0smncwjiQwKk/rzuMLqi8wesrmQlhAl
FETlHKVVdE+RgSKxzCp8jcR8HqPTilnN6Xg3HdJ9VDt/J6Mrf3TvoMyzLY5Gh/IV+AbXCKgvW5OA
G4OS2XIlFphGhGtQtMAQdW/A8BPcmYHgNxSBQHoH3amx8WB2dv+4JoYWYBjzExrBz31EMarfawIG
jlOJb4NuI7HFOmJD8GRhJRmfs6dhlpwWWJgcL3ceiPMyUutkKxW33VvHfq8uMbPgpO3RoYY3i2OZ
dBtqRLNcEV2gdDIp/zu5oRyBxQozwkZqjTmbApRm/Ca++3wiC6nYtcXQya5f0uBCaVfepsOEJXce
q3JTo8hIdzeLVCKZxWqXPJiogw+BpW9eJZXeSoAJ7Kr6AxCT6LGE+4JZEF2lO3fvGt5X4KKczpsn
DTKcpteSuqJg0Vk+4qf28XTIPpEAysEbsCixprKT0p9+P60yGQOqI4gzOxo/QkRz3VNHgSSFdmbP
xQ6dYvNUH334PL/77okWaLafk5ZmncNN9enF4RJo0RD1vyn6jhT6ZSLLyEygfXWRABCVGzGErkkn
pgX6/HjbIMTYSzBdiBvc1nfB3l0p39o74nxCtZg5RlVbSpW75Tuo2A20gwSdFkRqxNqL9VmyC6Ze
Ay7FqXCfD/dKZrNirTPQAkIXcFP8zT+yw4lyzo/PFPwb0gAbipeykymTNHkK3RCG3YC245DgtqEc
VEbG8oECRI1oBH5pouKr6Y7q6/HdM5mbfyoZS6LZmCiRSCx3rJkUqd5RKYOUZb2BrVEdrvBnWFJ4
4j6Z3TUcRyBsBE5zd3g7IdEGFf0DMT3hFaOdyaKmCPG92Yfm3v0GCimTEE4dZR/EeIOUx7qAUWeL
Vs+COZSwEB3oVfFPtIfkLRRmIUQk4aW/NuKnaICNYRjgyO36DfxBheRXVAaUWcWxfHrD0wXVkDwO
aDrN5m77p7yx7/rCpWfuHy0g7ugUUvCRMDflUW3Be5qTwi28ir4F6uLDZmAnMuIBMyVi5W1A04YG
yOgP+TVlV73iT3pHm+mBThI47BczkcIIPGnBwbi51O8ektvOON7f0gj7B0uSGyOSR2BFCh8BtS1H
m3pEWFJiGqAtkLw0lmw4DAKCnPOUqbMA5dhIkOPDZYGyzQAVW7uRpQikV4PThRO/TlPqp4qIYP2G
uNxeOV8B67Q/xFykP0J4+mcZPdfEApil7JLwKpE5YGZmcXsE2g+Cj6cAuwDD0r0PUJcAgKrCc1Ch
xEjvE1qTwxuc7tTuT87tTfjEj9gIMI+m2yiuusQoll8308XNgmq4ftAWtMkWbA0wtPjSuc9uv/uA
QRECZQ8RaHaKd8HljQl3EQVN2HCiQtLtUhQnxDJmEQnYITVbu/JhWCNK8oIyIOaZVEt1PXtr0B/7
uDDkehjaefSf7y7gJ+TMrQ8CM9fKRQNnFGXLmSR9fP/qEAkl1reBELhlCSG0sNJX83UfXXB9RTAV
3qFD2t/ND+3MnfukyICK0EvGY9sAfGu3yvcUMnFNJBpvqDvg+eI4z46P+BE+wZah5rq5+3lkiRiq
kbw8GTF2Btbt8Sb2x8Iw7RkUQoOFOLr99KZI3s0BFNT+a9PxfyFSKlyhtCvsHyD+/mDhdJRBHlgf
eHdzoZIIZsu7xEQzOzarJyiBo92h00PcKgd8wr6dv3Qhn8eUfWNsicVwVyNsnKN0qAb/4+i8duTW
jij6RQSYw+s0MztOlPRCSFcjxsOcv96rDVxf2ILcM81Qp2rXDuXPHbJii6HccF/u8yvZbTAncrSw
H313HumXxAXbPAAH8yfqTCSe4JwHsD9MYtvjEcJM/Mrv0X9imjRAKX7RBjdjNwjfGmQQsfbH5PrT
Ocfzrq0DiyEa0VKTujpYgxZU79U5fZLtGZ/PcjTshJN7T9Eh5OqnYWix0bJlyfzbHF5U4YEz7vig
5nmAl879GXgycwXS+Jl5QfURD40bvL6WJHov+PrEQHYyzwxfmx/KO4Ami5sLTDt+b/83Clyfrnou
dPD2FwRmp/ARScE6B/8snqHt+7/jP4Rt6i/5dcebU/Gsvz2eMcSz5aftrlPT7wZj9/CUFJv4+I1Y
G4JV2usp+4bwLv2uaVISZNlPZ96npSqjSf2X8ocQiPKX/xRXbL34VvlZi9ZE8tc4h5aV45BFxX92
laAZ6/U5f3Bx59/tKzE8F+6nwxOhfvIwkHTH0q3+qiYXbB/0uPrgdOD5Z02ZiFfQAiwYfwxvzEzy
N9wdfzur/wZYyxDWqldclGbkKzhu4ClwNb/N6umU+H8gAujpttzwKi1Arkaf9UrCqpIhj43Re49Y
/Z29xBPI0Z58ghg1dff3WdH/U2Gp/t+WihYHJ2FONpaEwxfwsUKCzhOLzn+bzkv2rt80IP5/0mP7
NzIeZDCbACSxC+vu+BtHS7TcqE/zETh/lITH1m7PPWcmwOcNJ+Bv8GOeRoR2U7L8wbwkqZL67vyn
/eAX4ISbaKkrkOBqSkytmPy1HGhheQMMr21rBDnreF56z1jaKupnRfXFxk9Ll3QI1mYkqBHUHcZ/
8Wp0MkZehfCktUXhr3WXgc+cMsfNR7qj3DwcQuuPK/zF0Ky+yaXYt1tt6jjKpr/MAYrX0jAl6M7v
PyOK2JWa37DSaJbha1HBhhkUVZ2jQkoVtzJWgnNnYrtT0LZl+rNnW/cKCarWLeyqLFjyVlOuQVb/
6mU1D6SJUOFUHZCDiuOP1paHJ2fSV30QLzerVhpCJjdlfQ3yZlOCIuvQXeZjNMEoKzYpUs1+vSp6
Kwh/k+XEKPFsWOQN5Ekx4Qtb4/tq2dCY+wJ8wy5+K9N6MQe2NaR84HKtbY9O1ci/sJu7bfQQKI6h
eZUO1AGroLtA6/Iy9KoR6LV9ViaNNAOn/F0vDbZ4fVqH8nw3K+ptLjv9yTTazrOmciBmk4i3NMeW
LuUBET1OtfnBzR50zAOtiU6ubmxI8HTvEweW3LmKQBtirIbly5XurZsEL2CR4UrJbllPr0q+J6mB
KbBe8IGSvHty2hHoUw+e1fSDSzqZZl/0um/PhK9gi1jREI1o3qUWHJf/IQQ6MOtfXqWMevleeGlD
SdSy/xpddXUB+K4u5uD1q7N4bZrLfr9nNMYI9rgLa+pJot9DfbPwHexGLegM1OSrtNqE/8lpKMsw
RrbBDOp6kz9Vx4nVVZ1CWZvJUJXVQB+c+p8jIIV3DQ5EuxRvqvqhHYOazMZM8u+COEIth5iAu8Kt
RjyDNhQZmqGab/oEKLbShkibnMdW20tvFfN9xpvTVO3yphu7FpSIrDDnmIZk7BzYETUJDKaDnQSh
4qeuVrenwdOeA8Ub9ZZ7WwmIZNXEe0lDcdlH9s6zjBFMhzfIIp1VQKO6w8jT0vT7ucBvp51+kKx3
Fwb9mt0RCe9AyV/25XhxMEKUd9eG0o/Bq8L0bPi12O7LqO+0/63t2mG+n4bj0bHLzz566zbRw9tg
xY7XPeqnvuvdIVx1N37b05sFWTU7Ifj0t2+999LxS8r/kWUGbjLqH1sVDBleJ3Kgs2Aq/eo493wS
d29vMMHaPnugExwgagSCEABUv8NuoTsjHA3EkoWlkYcWgawrGh3s+X42Hwu1ZN3+WmUy61G+XmwB
Pbzwy0pjvYOupImzm4IuJ0MG2fn/Wj2syKtfjaBd7ivGPPqhn2bjxmOTiBUyBWYbKzGPuz/QRO1Y
6211sIdvsxVvBc5rzwoY8m8L8Ko23IljdPVqzNIV3gH4d5N06qpgPv5zaPQm1lOj/Boiy9ULf/jo
VsCPYFNJFvmY0yk8zHuH5IC/NYtL3fkyenpzP+MlM2CwM7tK3l4WPqepSB7KPcnii/dGUB1b0GY9
adIYek+eSD/mc3UXW+/20WGKG9ZLMu0w7boB0KGkZzJIz5MlxXmRx8ehEQVAgPRtbODWz4NXFBAZ
i9xXZ+JcFNnXF8nnuQzK2LZ+dcPzgng6PbCCirpriTiyicKUXeJtG4dkXMAKe/RquJ78SnuW5INz
6noY6YqcVCXhu69Gdrj6FOmY8RFlj5P2TEfIzCvIwUYJaSgmJeVV6p3AsKZAGnPGQiy0d7QUvLHs
66w5lGQlsBPiTvXjzTgdS+abO/6pZDWVWoH6TkeKurj5gIlPQ+zIdpHQblO+KrtBt79dn67F2el3
p0Y88VgSTt21JvuzWZsX3DUBWs3PUcdkhXAjloqut595uZE5V3hvV/Q2VGGb2totfv0qu8O1ByRq
x3erP9lK71c/LXSYkPhN1oGm4aUm2CsYN9ZJ3MltvlVOSYO2ncWWJ1ugTT3Jxs9WFvx0rnyVjDKF
+NtJqQMxz+jM9KBiZazlsc0O4Yt/9XKKk6l0Ecu1cOXqposHS+iFTHD80bn46XYEgww2wipkG1Ds
G87NUK0raiG+1vTfwrPr9BdnJyZZJu9vcKK20k4Z3Qv65KVPSnoOUYNjyrzu843PPGXG9rySgk3V
alSuI8Cs7rlDwxwTev8vN1K/0/ewI/h22VgkkVDcOnzWtxTIiM+ePu2f/JeFl4AjcLjOUSz+9hmJ
ss/lvnJRzylGlrxgp0aEknJLBxyEBnwRTt3QRZNExOoCB14uwjmXcGS/LAoPyy/ebAVJryt+pv1N
xjMY04phzoPqx66yl6vNQKLwF6KPtqaMufmuzLyvqENSSlbC1SbWj/d2ZYapnEgtiD23Tu00oFl2
woK+tM6jyrWT5ZekXmo1Qif4qRNS3//s9i5q7Sbumz7ps1/73AV9vl3IlUVVfFZUxoS9IH4tepsU
62v4zgyRLENLbPfhyoBmLLBfVgN+EVY8qo+sC5sl4AvHOu9JbpL/wY4XEytsN+KtRVWHd7x6aryZ
BVnxtgVFboemYUUpjSZFrvo5/Zo5tZxfXRHrFlwgy6Az+UKV6WWLiYdHPFjXnvVnXgSjfAR988AC
jDWqekLeS9wzBYprP2Zu3/7I9s1V2t3Xa+NlX6AwGwrPJLan06sJxF+d0oXALsrmdNnQiFfblb9Y
7qEFuP/h1H9lGSSpBQsS2BlOg9c2D62+K/t0Ey1lvkDyBK2Tj2Hls3/Wy61iNWt+jTark/Q+9PLj
WKNm++N8Zg4TzKO1goY6m1VbkFnAbM2jRS+Wo7sW2hpp+G7175qNPqY5YtbcmLBpyAZhXFjM4S87
yYD3qf8nAyuYpGKaPHb6WWs3T+5qTwXAUE8VHha4DdQ/cRI6tW7x43kMO72Ix1ubbXGZi7NYWCZv
tKbg1du17UILC5kDyEtHDFWz9Mfu5cH7I1zhqi0EmPxluRzmtb/ZX3oXDlPlC332GxkcqiHjjKxi
prT1IIb0a2YMqfxVbuIuULm+hwkRY0QEVGWxuI19FRVdKE8gVW9c05CHXGBEdTe2i1pXt3HAvtM8
vKMmTc20Xt8qH4OSliCu+QhNSQ+V2glzYF/IBu0qXGIyMT54scBA0+ikebz4WWe/DCBMsHU4i0ot
8zRJhttiuhPgFqDlU3Lea1FfyHGB2Pb4rqTsrFYsaEdxGWf5gmXDrsf04imtvo05GtLmHsBZEHxn
+nTp5LINZRPrgAg6DlBDVVzHfDwfK1Pt/DYvdP3r1TZZxZ1KJtVy+Gx19D5TmmRaf9qGz+nwxojW
NqprK7SP3NPLVxnh+vGbinpR4N0ax8XgMJA+tuua3UeV1t9+PbBPy4zaG3IW5GMZ473W2O7St16u
rp6zWJ6MT/TQ/rGn0R+4O1TU3EKHmGmnoXij3dYLZJkYVKxVdFDD8szXje/K3i7HgL3AeOnToFbC
kUDkJdg1ZscsjebpsTSk053o/M+TQycn7LNuXaSGpb15nHLzrc9/WS2cAxCa/q+8Ndf86S9uXBpn
PA+6w3RxU/pXCdX5sOuP1Rnfpl5972D5zMlGcr0JFtStBWnX9VmpurNs4FQ3NedmLM6O2+hfG5Mj
O3y1uajNw+zCArTarEtP+V5x2Rkx1jGTts49k4kCO7rVs9EcZkRitVrUacm43ktbPTs1gZVDIFXC
c/LCVcoy6IvtLfcKqUv6ekrkJx0KZ9R6D1qGQ62jod7jiQEtpBkiGHgcgrS8WR1C2R9jCiXrVzWY
8XBqzZSf3fgT/SKNfNGBvmt/+gUXxla9z9DYjn6J93p57ZF2bX7VK+dilC4ZS5slBkXCuqQvVc+W
0UshoZb6nRYx9XtGRh1bYcXJQ+aUed6uY1bdusrdjvKkrCEnvetsu0twwcJpMBPWXiL7zPqwLREI
NU1koR3eVox8Vq+CB+JjjLW4ovrJSz38qvh59teKaYpTl/GSIZkTn0IbbryUnXqvaC4mQIC/6cGD
gYZ6NvNz55zURg6ykgNWRci6tL4oZ28LNps1xkC+GDOj2cKwySN7c+LMCiRCsvYcX4v0cKXLjrd0
uMDQ23/s44+s/LAADv1l4v7m8ulnXxIyeO7PzoCFkbsI7T3NFBCB/b1dSwLch7fjsF3TMj2pmx66
gp9OiFeMq6kU0pRyFJak7lbS4GkUsp7vQmyOgTtV3A/e0f2ZxHUrsRlT8EWsNTJjlTOF8dKDQ1EK
Gfkqn/ITWZXgDQd/pxZoZhp3Uk5YcJ3Ia5kwSQt2BNjgpst3r8I/NTCExx/i1pT/zWOiq7+rCV+g
0YrqU+ksj21CuQyqaWX+jBHhvn07AzsCYZ4dobKQm062XlzsFQgZiTAYDOPilwEjar459Z/srQ5U
mFxLCoF4HsN5bENHgUP1UbdDpGqR2mZJtiQGPkTjwqtfJ4vDhnJi3fNHzs5H5Yqxg3Ylq7xNNkuE
baSpZAzfDtcW/FkrPPlYvAZZNW1i7sDyNBofub+/c2DKu+mrk+TrfRXkcVNpkb3rUWYPrgnHrsuc
KB9/GRqw3cDacnyrMjTDmxHkmDwpjG+64c0YbZe0t8rnmE/+sCIphuionVe7SUq1TYzZPGe8xo7a
B8u43bpWv6+r+RiCYRg5DrDknnb3ZGsnSfoq7BAb1ym90hE2tQgO7b1BPt+afZKrUtwJiCFzHcsr
yJJaRqZv2YO/HJDqWlxGRyvpCu3MpIKJGt5X7jCuD0dDjujODjxedTt3IOZO/6F2HU/9FDTZ21TN
8AUBVF0tl94NXfaq3vT6+ri1W3HflT/6pFHsnUd7l4btIbtGr9zrFv47P/Lp6ef1OWHxLLGOmddm
dW3j48jRSZq/JTxQ9eWq6dm9xF+MsDWE5crrVF+xM6hjNTEdmmJMIE6CZ6zyC/VKR8KO51Npplgb
eG+tgZmX8KWTnuHI/5JJYH2w99B2gZIudbD9UiV3l6mpmCdsgEswSmCSjm6HTZiEkdfzIZBooE4w
ERHInWqvcbxjw58OZ0mHOBFsEWseqULwspi3tMtux7CECm15o7K431kcluZdnbHqSRpnD2oCj8WA
GaWlBtbALcLPoUxq7H2PBet3ZgZ75YIMe8JEI7PtaqWHY5/Qyz8NpuWraf237lhhSVZw8HFaJ4Kp
MH0bW4oKOwBGctKyqZnYi82jGa9Ffl4uo6Kfu0G99Fwnpz3pW+3Xmm84cujohCekeEpbQH/gfY3p
Hymh9+yODtZsuJ1qupvbqd8s++tKU2JoZTRU+hV/B21B0T4dD4WILemROpBUUphM6hSMGupf8KSp
CUoNUXyeBZmhI5SF+wrAO1AYTbSg4uvkwLGmeRtY3maz12VM/y/r+6E/Fho5X6bh729LHe1kbz+v
VnMMGHbHhlngNskxCTXkJpy4oJqCxry0Pt3z2wgzh1uk9xqEKKka6L8dkKrfUr5EmiFuja1dR728
7mfcOS8dfNvNbtx23pLR2OLlWvdWeJRZGMcNL6Bspd7IZMnufUENmIoA4DGQj4y0W+y/bTkcTSuU
1DqyaS+xm9NDInoFO9/05wxQnIkOD0k3t3YPk/tOOSupcel08zqZNoZweGFx6ce6f9DkPzZ8tUAO
9Po2aPVNVj8yv2JXbOB8vna5K7v9u6kboYURRZ8H5uHvwuccdQzVbRw76bs0JvJ3ouYTNZFCv3hW
3obWJvWLe4dqanUtp02mxU7UdTirQvVNnWcMREvRrn1GYqwibpoqbkb/OSGWIifwlVX7vceBL3vs
8/CRweFdrSaqliA3/XW42JjxuN1eYsdDfzvHdIQKu7nauffwiUwO5xrXN+65Y2EgNT5KBUP8HE8R
wEhTDdK9CSyOS5vjstQ1b8kyn2Z/0NxlvZXrEjoGvelwyx0Vi0XDVS6pAA9bRg9fNE+iItvqTlue
aV63Rbzeh7Gc3mC4xwpGF6BQUwZ6NUt+GQsithUa26INquy8V2Y8TuxyvuVSuoCYSvriz+alFReb
TA/HBrTm+FYurYo9gclRLLmi+1GDLLHfpRORI10DbmL8OKgC9FzMYwfBBOvOyramEMlbvE51LFkw
PKuokrAJOCBwirN+VEm7F/G+SxQC1k5T9ByydtMzqm/8iaDi/tEd3CKqMdJbIyhfU9w1K/K1S5xA
h/qiy+VFVsrLnkMdR/jqUAPnH618XVUjHPI1VI6eoHSJph/y1Rt2JL5eCH+bM98iBG800TxseCGN
l2NzHbm+ZlXNMKtctD47N2hsdgJ1h4G3nsGY5VXbR73dx3bdJ0smzula+/uMRGSWPHGAU0IQ7HRv
03ka5zd7hvqFH1aRb4HSSWBGkc3r3k+tDxfC9vaR5BmiG7LrlKUMTVM46ACxtJBKSyh7cxIN2//p
sd4Ga+a8AOMRhbczZHKPK5ud5mmHlc/bhmvBS6knJq++ABEcWBLl2BIP0xLjZVRm49VmLfVs1uZm
eS2q7a27CONjA/WaWOwLJzIwowZCVfSGo8hm/CX4ti8fo6hvjWel2nmf8KP09reOx3LYLM9OYbFV
uIEe1oOLFmXsuXosMmcbh0gkHtz/Uas9oeYQ63Ro4gumlZgmLslMIRgUVDWc5qO9hiaWlEsRMgue
y9430XYTj6VaF90ijzW7CqN191n1W45I5bc+Ioa+ChsrZOVWUkQnTCebbHJTXpRNZN5e/dTRk2us
ePfHWlW3xrymWHjiIpZ5EpU9nd66hx6CIAjlv1myvR42gFc4KFfy2TcxwYLgSHWk0soYGvAuH4uR
zHafZI4Wr0sdK56QtsvS0YPCCH7a3G1L3K5mosPBrmy8mNvjVnpquB1IbCr0pI16UUiKF8p01bvt
qrfbtd+na+Z2CMRUjfjGiTEKIFc/yAaHTXvaYZSWSYNmXhq5sRUsxf1VHMdpH6EYL89VStzKerA4
bDhMJ2j5jwRALDWvGaiLXgEjNIylM2Fk6AQWz7rTp2n8g9nsWHReeIDDWG17rQz9ymh50wZoW7hQ
VTLdEGqP3m3S3nOIMt9aFNuaX0KuwjpZy+jmIe54HDHAoXhAYRG+uBKY3jx/6cAgqXnbZdcp/gGb
6RU+BPsQ5TxjZTfGJoO9NtU4QT1235jLSCZsRlTFp9RZH7q0fBSH8V62gbbWd2vcXytAzmO9Ui92
yT7b40VRL/IBF4ukokYCOhTANY1nC+neveppCpD929AHP1MMV0XBa0vB4ZkSbkj6uaX2bv29QUSB
LRtLDkgUIy+k09/LLsms113awaHJ9QNovua4iKWQN4qg5MtrNIgFB4ENW3B57co81mcVgzbCXJak
prWaOM0U0V541tZcu5nNfq/8heW5SH31aOJV7mNJMOJxibdV9ldbZT6AWifUkzpUgbP3gYUlVSUe
xyaD48PRfGZwOqHVkUfuPMa9DU11DXWhhgKgo+t+T3k8N2Yy7YFwfGfTQtvpoN1OSd61yZ7/XOQf
Ntj+TjTOfKQvssaMg1GjQlMM6VB2x7KORua2veMa1OE2r8FJzf+kTunPA6v50fAslgeMGI6G7eH7
s/cWoxXs7M9qmqYCyqhxeHreRx1nDjUYp7LhY7bsd20tP5ql/KCrw14u0Hcg251Vr8o5mc1hKv+d
SMsijYpqJk3r3bJHt6cdW/LlTetwKq63D4EuUBxv8nJ80r2fUjyf7Fb3hELbkYmQL+kd/Eb47aZx
MyuJfjTnftPPVnXN8NsrMJfuG5idJuZDzDXScK+xYtIMiLfIlY4nMsJYYzPWsHBU8OsyCBwdUaeK
57zmsmVKSm9WmvOaFhea30vVheqkvOn1QFg4vCLp52yJxFiB88mdUNi5yykuujYV1a107Vbuzk2L
F3uMS/xoO1ZwHZ78el/TuDlRJVhJN15TLZHNSkA7iXFLKL6xJWWx7vTRcl2X+MihBbG7KOc6NC09
WJEqrxN2jlm4TE7YmngFfmvPKi7NiY4XXteZZ8HXN6pkotyVce5ZOKkK2nbdOE6t2BkCzuNbDSmb
g2lrO34bFHE/atafKYl01dOdSM1JL3/ZSy02+Yo5s4UF44KLIsOvnvOIBUGUDzMYVeE67PzrMhD2
EMw9u6DV9gZ2+eB89WOAslA/2Xdz0mz87fENbOT9AOC3YHrzV+TiZ4qf5ABNH/VY145Rx2tnNR5S
qNfutUO/8LtBvjcevjq4Yn9rDhY6ix1vjRpL+RpXcJmzDWmRm++Q3jLZZxXp9/V5ki2MfjO/YzHB
Xs/LeQ5yZF5yHjgtnsIQiCFHGSryWLbfS1Bh6Ywr2jScFDzOzG3y7IboVPYUq3jPxZ0GNNEToXlG
a0aOwWwsncVE4IamJUvNoQ0NcnUx8Ls02XqxFGIfZLJg7fU8H282JWXqkTSaOHVlVkQFzYekPbB8
cJXnSkXD9P3P8isFvSJtnuMXxOdRWv2t7LqLgwUssHMFLhIt2eYZT2simdU06pCpwE2/7EKpZNBH
f7WUQbO622kdy6u1CjYF0q3Nl/tx6kc5UWbckFqG60y7P4vQH9EZIJ3aXRXLXTll8nxtnBzX2z/L
wRd1gnpR4CRAgT+nTOgpB7FBKawohT2+mDNoRKts/t7I4S4/swZvuoVT89EEezW/fOxpeS0tbsFP
unJe/zxSAE7leIXqQrHchn9t9plhIJQ5tDCSiI3x8DLjZBi4RsP0qTXcPlTTlemB1XO9TKF0KEGJ
bGNXvEGSg6n2zKK/WFt6ndGbSe9H+b1dNCrKQC+6yhgcYkY6zOCRvzDTVGy3mZ8eeyje7/ISG7/3
aOSoG0oObuxYxyK2Om6HQsWM2LpJKe/PhHXa8F3CZR+upfgyVdjjp8KQbnatXul1NJZL44A8B+Jb
s7FfUG4Sk1srvT+3JJWb6iEwnmh/aOb1yG2iCX1Fy15VenG1pOLvn5XjBJouB3LY2R3I1xh22due
nU04LgWe/q6Rwl9eXp2ij6uhPFWzBxFgnRBhnJTMN3KgyEnFYS+WdFzc2j1c0EW1CGlQODC9GxYb
8c8tWF6BH8ccZph5Opo9KuYH/yj9d7kqj9ZsXRlZ1e4st42WV1suyJZL+XXQlzfUc40CaDrH4ybH
9W+2V+8YDI8bpr3yU6hB0nGKVzPgm9HvrzUQhzHCGrAZqv5e9yXYLHHexg6EDKJm2WIwbuA6vwUz
yzSHbWlhJ1MwsNEzcIMeeysw7Zo2H785laF+uuTLrTfGNxXK3F5d1I4/AXTRJY8yUTMuC/0fl61q
1pvIydb1FJXhBivfdrMeXePci1a+WdJ47XPn3KJGTVeoAAs4WKDVVBcIH66ylVHVS2Er3Srzb2mb
0bM2F0Ud0aKLBhqnp4oTLc+zZ8hsb2SxK2h7NbBkCqZXWJqbk9BUApzZ8l/8vQn6YubdvRZMPu9Z
EvUkxMHUPxD1VxjhLbIrCZu2Ht2UC/5XEElVBpOWqKz2NJv9yACj0iGfDWuC3QjTm8ngQ/CKlEIa
TKUkuyuZheJAPpNL06aXlDVJ2yPeNofz0SW51ISZobmNQmv3wp7v3s64EK2BCnqza57JqmNTLcIh
I5MvslSmn8PRp++TtxGOguQvjBE7N3EBN1WnxWdz6S9iw1n9dEr7nzpA2/xnnmwavCWytHhb/lgC
UmKvXcz0BfLOC7dClDwUp0MmF6gpAUiwDMsm1ujFRUmnoBzvGf61zlNNM8Y9JsCWNp6tZ3moBa22
qxBPv7l9JxNuSeGkO5Vtxh6VHF2a/1WwDWjDfOLJpi0/VJXEahRFbHlk5aqVK76RgTzjEpyvH4DK
76RzLu2Z5XzSTXCMQUtXKcr56ik+lTiiylMZptXPDOf45/5EI1kuEkvQCt/W8jP7FxAt1JSi8as9
9yXD8OQROQQPwaiWHn6g/Gq4x0wXYaNmFgUxcL1rrwDb3OqDW21yVy1H9kpitJ4rQhYnhmtjpLmh
38rV876mybwTZQ1DnZLi5Ge1tuIaDD85UJMB/SgVQ4CdxfaiRnXGon9kPCgCliO7hrwJ6KWFcIw6
eM6TdZcwfua4sudQHzHX2KH/0feMKbwLHOAI3ZXcKn2sOJO24PwaOL+RRbuOAr8AZqk5ck04QuOt
X7SHOS73MqtiPl/OoKzPjB3IaU4tVM26Ered/kkGG1Id63Wx7mA5J6PzD+by7Tht7UakOVJr5WHO
cCZLtLOfC/W4Fnpw9KCumE4CyGndFMgDd2FQYbX1kbZ6Xal5W4VdL/rMegq0jVQduTytnRUwYOoW
UzVxBUUZbPBW0rYLpqzlHISZ0XScFzFAK3XyZOfYY5JxncNhRA6POz5kIPG0iO7OrTzQOHHNpd+t
JPnV8GRkCV/F89l+MTqsGiXtpq/O1RbZVYG0hPst+FVg+zkDR8Nh6zywOX8VTfOYN0zINQt+23Fh
s3taDiNeJZnDfoJ+Ko098FzDMF+nEhMr1uEd05CJznCsgp3g5A+DQ6KQRLAeBwbsuGpBaDS+VfSE
JkPq9JUe60ll91PVaqBhfcI07hhF0o3/KXZ+rY/jAnPafFFqKPXsVlgpn9SVNflxwolVXcegNrhW
s42H7+aXHcZ2GAKb3e4NoP/blXVDPYaqktPYZ/GUS/GI7KzTXYvF0XLJCHgo519HkV8rdubA0M+N
46bzOzOJDAT5mDToMr8jmxekLM5E36onBTyeW9bBUcUEWy18aT53khTsyPf4/YAK3BZGewWxCGym
gP7JwtEsz81xq7Mjrlsjrke/2Cy30d5lhw3lSs9TFtG62GG2BGotveX9GoAOGiAv9g84LbOMwDP9
UKVbNuQJzXRcl8g1Ff4PBWRm5c2SCyjDOhdxD5E9saazOsIu2IdNCIQqEI1nGwB6N1hPyRC2PrhO
WClr5wqRzaJ4qTN4AC8ej4ILRY2XNCXsll7PncS95jiWLUau+t4aH5LaRhsLR1nVT8qF08hdOAEq
B9eE+ma2jadss1cIZCK25OlgS3b9PtsrpzhmzeqfvVM4VxBxwErN4+c6aszRY+HCXafb+17dUkA9
ZUQ8psDt4mPoOqQZifD+Trln53kY++WQl6up7Kjou2eX3qunPQM+HIEkV8mVU2odGF1TsitkU0u6
ygjrto53CEHGBiNlMIJmWIMGvD2nyej3pNzV163oLooWZzREEg4PuX6dMOlZmgvU0ATc1WK4KuSr
8Uz13h2SqfOX01Z1nzo1mclcKMa7Vq1v2Uzm7DMaUrAuVtm8/RrTPqms6VTwVGgHYamm81GLrwU/
gAJDaHYBLdtxi/NSZ8jPK/Ufc/xol+HCH41OxKH4os7sZh3IZGa/YDierMAETmCWGFPY/+PpvHbk
VrZs+0UE6M1rGtr0ZaUXQtqSSAa9N1/fg43b96GAc4ANVWUmM2KZMec0WBfN0MsT/b9+Fc3fBnEC
uBOuBdCa88mME9+StrfWkt8zY/pYmuLRyg8M5Z2sD6zirV5GlG/NbbDSW2OsrtXxXVDDFO3orGGs
Rdt+cghAUTt/jumbBBRF6txaNvyJ1gVSPIRS4w/TeGmbCRiuOVd0aXkLxlsiswHoNoz4rpZw8xYO
xtLnwJTdghekwheD13AgVrF6lxI+vIU8l9w4LTOeyHDtAxIEU/pWCJSpFOeY9eZnoyZMpHYHh/7D
lFO/HeMjxj2ZcxWbdRGlExWyGprcde2G6saGniAtZjIxLTVrv5+wegWXkO1H39svC/FvImruq/Kz
IwRIKc+D+q6TOyNrR50F9yhR+2KnM9d3pRrvcjHfi32VfYW/8aXeiIBDo6JqGAkyXmANmKMNsMeL
3bxL+LfYHxL6vxxhKA3pwJoYHokiSFv1E8XENVtxM2wRAabXHHX6bJcfUDBYZpCOTFiEirO+5tkO
cw8TjY2ienaGxbiF32r3mXFcmHHjdVooRhs7bFr9uo9oj6mv0n2wLKrriHnFxFI2ZsDMfuNgdMo5
W9iWZMUFDnCaXaZkTMoxsaMa1PX8mCePRuoRo1CcUweU2e+KKe1LyaxAWnQ/1qdTwxJ66VKvfSS2
cJkHuH1JLVZi4wx7geX8ueroV2vhyRj5Llk4eKn9KBmV6NGwefHvueZD0PRA6uB4AOcUowiqZ1Ig
zQVPUcvrbE6s5DCaN5FDwfk6TueCp5xNUpwYVxWuRu8kRgkLnC/gYpfikhAHMKsE42mexYpnLnm3
kuWxxfzmruMz+W0k6dNRBMtbwv7aOGIJIhfVVa+Yw1fyJSaAwaEl4XKpZceNcQ6IyxDv/EBjv5qY
o98K26uZlY6Swvz4zJxZI0bvkaHBF855jzeB6lw3OZp0KWynb+lfY5nXPt9d/DXShohlE+jDPVPC
UDUNjOmnYpMXP2GPV0AMdtt5tpVjarmz5vDdJM92B3gbzlST4OYZBTBaKIn9HVrrZfBXfJIzqqFS
Y9HH6GeW8UCIrVBmT9ixtUgCXWbvht3L9rnzceQk3LGgf6z1+BTdhx7f931ErrK8RM4nV/Saxt8+
MFg5UCGyfMecW168zRRezkS811tWVM65G/50ocOLd1iTxZ6ul34Wz/5AjyZYmugoT1Vo32pFRovs
D7iN8zuu2arQCLOfLhmCqppMWAg1HEAoPYZeshbk3xHWG2Emp41/ecGlh5d+k0BDpouUJQyqsWTa
7DB2eAY6/ihIX/Z0NulEmU8B01fu/1X8ec2xYzNwAhrROfXL1TkVxurHMclMK87EUB5cifKANi6f
/WJ+bXCuSd569JaDAVeicT9ZX5CK3dIE/ZK68ojMkIH/0oVDUUaDQHd+sFec1NXtMgGoVN0xz35b
NkKnlSGLdJqMOhjVYyPJUIDsHWWCpRiRNQy8WIOKcBnWUP2CtuXBddVoG5WXPNVvequ8QX6RsxK7
KY1zdQVyOZTAQpWqfNr2uzL96LaFMyp7b8z0bdnY3RQjGxKfoQwo2vqm2spTftW1TmFtEtUBRYqu
aOjaoEpJS9Zeo26S470EGfJgNU7OUzkSn1MGQp5ID4BlS1Q/b2t/mp4VEbKJMnudmXn5l0ZccLnD
mC/HIA9piHK+LaAIB+TZfU/EAO7Ys8wYiQJWIX6nB3S1qO+XLKC+NVDsIinQJeGZSIBbLSzi6iI/
y86OxgL9kjTj+C9DhMU3Opemea9U511FG19hQ6l4VLRG5wcncxNhkzYMgcl2RxFlbdSZ5zg2/Zmh
kvJt2YjHSpQ+/CTV7Dn/lSqk+fhKHBy/6fi5yqs5PW9MvbIcr/3ZYgQ1n4xVAJl1eARos/VUS+cx
LtnJlMla+SHLd8Q4inRf+BKmhuFLSe9P79Ufdn+nLv/Qm1trssBSEIlj/pVwjzg2gy4ZOcsrd35U
Cy9tp6LlQ+lkpwIgLGZVOavZzTHYdcvfhYknwSG3kOgwoDewZpC92ECxZgZ65cCfIoovHsIiG/Qv
iYE8F813uSMBNeYR48/YISPnoEcbVfYMi+jIdTCTJRTrd1HPj0Rkz6JqzxJf3GpC/9UKjxqaIRql
40x5dEPBggyAzRsdifkwKajimCSe1V8kzCq8Pkm8WdYJdyESVXMrc3W7Pdahqtx9QllqOrqg9SwZ
0K8MEjQWZqIBOyUKk5gqm9TvBSKkzjA4AR1Q9U+KGp36DZOAfzlf8UZ6Q7/QdsUbdg0JfHFz38rp
pKqnTdPfZv1iNP/UzZ1aIinXO+FU94mH6FdSMNcDSynFq+BPypibAoNTH0s14Ss0akxxNulGHx9b
7/ZUvLG5y2y0A6xP8KnogUwn5Tlsyanqf5sjtPrVzg1CrIrr0vZM4bZrjxihp5xKGOotLWDspp8M
0z4Mn4yH3EL2QZYCDSCh1FgisIhF/V3E16qMr9QJU6yAsgVS2zyGcbiYXbBN41EnHaOdyL8sdd9i
GqhrVGDyLdvGW6kKeIID/2+WRs+m619PlYXFtnQvYpoVs72q8gq+o5LJY4X2agQwSIepUdnVH5Rr
vl+H6lnnZ467cyWjCnK8bYBPMRAeaLLLqbTuDN7mV6vJvEW/4pWkI7Tig7YWgnD4vaSGeHvDjkH6
bPuWhbVCfRglKsA6BcjDYKPtPFYS7i4NyGoUfcxK9S71y6Y4CT5xVRmuUjcx1oRYtrTpptg21b11
lVTiYsrXmjD7WrQ3bcnf46x7R0KiECSWgenPe5yJl6JAZSija0PQVJZfaa3PxNQzlcyTGlwIcleo
d6f60tWNQ2cJivMAa+RURFCkciiLFtJxO6qniUmG6fb8aaqGY2SCew6YwsqNZnKjKWx3ZNCAqXzM
hCFNrL2ThZQxTT+22+fwk9wixEYqLezMNy4uI7atQvNSdHNKduXmkMkasXRGvBuqfnZcZOM9ute4
4f7IJyDTrCsbx0tyXxA6KCzBd6FDXdFsgT0U0IpzmrqNVLsWBLc9oHe2zsxLvIINYvnW6gO5Q0o4
L58xcR8CnrWKL/09j/+rcDgiI8WLpZMpnTqNinSKVCGuM75rDUuHjOQmqOQo3SBetvmkmcdJRqSJ
4w/Jcwni33J91flHU7OW1cRLqoZnv2SeyjYC4Vdc3kHcb+NqXKD7ojxjDlG6mZWf0jLKmKsN3erF
DHOb76be+SwmoOUaGU1zGVlbMfqlnd3+AgeoyMlgmJpQIJ6oB+U0ExSb98XbbIrXzi/kixp0CQn0
Pyb2d7HuuESWQX6+SkW5VlgZsjtY8O3fOhY9dXMqOSTHzbisgHUgQQAOWvnJpr0Vp4aPvMAlhRS4
xBJ+w/TOdGaYq76wHqUm3fsmvYNmR+CV8ebqWsu2C3h3XwQw4bTlk1baUddPV0kp0E2EBeyIDLIA
XOkIE9kjEUEHC754hC9uGhHqxKUlvOUVqq6WYMaKmeC8LFE7RWn/X46dSh31rfa9Jvk3E1ykotZF
h3bqk98VQ1050+8GQ129mDzj00je4yEoU9xJ9OJcl5c11l2Rze7SCG82mXVRFzWZn/yBANplQ3uX
a1giRGdIftEUmJwCsCN5vFwbebgQe3PWocTLTQpKi40v8oeaRo1LrFWRpYAqtAzoRJETXPMcmFtT
MnidzebYAZnHIbUrkGtwCdESr89O11BEOdT86KTgONn5LsCZkSX+VHaU0D4oqRLkDfOMYP9irJN6
5ixL684rG+IoJYhmnYQUB5tgTvasTH1nM71avLTedlcWX+17UmLhVX454cZ72kTzWIc2ZC4BeaXV
Bqu5I1NMOBmlTihH9Hzg8zAL7kk9Z9C4b9n+whfAgaOvWuPcy/4ozho5PLSlrYUVCxqV1ldq/3YO
WQXYHrWi9xNH9eACRBwUQPSKnpxEr/umNvrIi5vxtJmsdW10mx2dzx/d6i6GQQ66JYeJrFIGH5hN
OzmTE1zt4G6JSZR7ikSc1iyLeQlS4lNGVWyVK4UyYZ+zdFxNyldEhR3Q9KZZrNSyKA1TCgNnxp4o
S6/TiOXPV6xl7ArgISw+DPKZY5YJ8z+Z87KFeprnf+0AfZRE+8FTKUybmFOyTNCS9iilz9bRwVtb
hsQXmeHIJjbQqTFM+iJskZlRHyuPzeZjbzovYdZczOFE/poFxJhoi0fxRZOJXxD5P9LvRgYvpfvK
nficprNLlayZXdRa5H6a65Uyw2Gg2XaoURtUGQ35gugyCh7dOP1VMaiolGv5rtfF29Csr4UeFnHo
Rp2FdOc+tPtj2141yY7Qe4DmmHSm6galTsxWAuKq6/jUkKks6HQxEuGA1L+66z5DAQPXlDrIdIW3
lMluelB0+w66UFs/TRPePcuA5NRDY8YfaIUFb3W5IjvUykhVy4gLPk7MMFn+UEV1g+HG7LUApQ4I
wiimRpZa+XSbkru+D6CBJoZBDpYFav6nbgQKPo5M7EeNQwJtBF6T6qnl4R2mnwm9qQPivlrXvPgx
c7E4wFRduyJSsI+58l+3cZDITHVCcATfWRK3RpRYsaHdASyxGccmYwdtYcJh+mnxR2n1B6XvK56U
N0Uz38dh+6hBYjpDOvc7ZPBhIPnT5gmvUeLoLYGdTH1Jo0TGloBzFYUrAANzLdWGJIxmRbpo43bL
k/4kv++QzIq5AzoFsnW5qgDQChTCJkBMD+Qw/FxYSsbyf8geI/h1FsdLAdy68pjyHceVSXEulNV5
/+wq+ZmSfpYNMBIkIJT6I6vG5x6HVSsnmelO1g7XIkWUyhfPgFjm5qMS1/1KlT1DkT3J+cyZe29x
5RnGIzO4F2YL6XgRAYcoEJUm3OLyp4Q4lYT87GqLfdl6bTv1mRkEzCzTQbAYAJY4my75nehgQcJ2
VGqvrjYxhwJQVMH1qFjvZYwsb1QDpm0TNI5FYTsGCmsRh9I24x6XtqO2dKeNi15o2AvRrMYt6ZTz
4nNoMQsF4cXISP3MY+dT5W+305lgx1PaxFfSHBlNxUh5Aca7EGwiVeiYmPtp3Z+Ms6gg61I3Ptex
J28bx9dXqTJczp6zYZxW4LeN2DfViP3R0IOdh+ta3gRaiEcpXODn4yj/N2VvDcWWRrGFqlDZJZ0M
BlQ+RQvCPfdmwAa50k7I9zhDgJ2+zLH/zmzpu2W8lo76d6d/zY7xYMXyiuuwmuIPraIHQfQszeCg
NmmzPNbZO/fWR41is7tnPVa+TfZmDESy0HVUNmrWLf2qK+MrX6vv+cueY1/tEE+Lh7wsLI0iSaH2
ncLcdFyCHb3a7Vjj2gJbGE1z+804hOIgvyPG2b0y6HrIsKwUpkjmiUkt5BOKEdwq0YGZpJCBcNuI
kRUEY7TMh4JvyrhGVfk1jowZSaFW0Dkwql9H0vwoI9buac9zIBV9ICdsRBfUkiOG4zG1Al5Q1YJF
CCpW5Uzkq7+pzAl0zFsr9ufJRsJzGvvZrLogj6aNWiVBajvE7samoCTiaoeMbMVlJeyQwWeRy6mI
v/ZSngY1UDgrOxNvcdYlAwKFev+mXFvwDR3udRvmJ4gro1UPkd3YcDqrVTAdFNVndx6TdYsYLNMf
fx8WPXUvGwS8PwrTPK33ODvLgcCyzHjSk/A8dykGk3aOyk6ZwhRbMIoYNPvZ/NV2gNDQV72r9PZJ
63PYpuEzbcev9GZl2DNOzim3iFNvxMWALxvH7APx/bul6G/CMF9k6x4qa/Wh/ustXOA/Nrau9URU
quy1cANJWT05JR7w33E+RoZS3HbwG5g9JbpQJeSbs6eufg6MH47OqJzzHw2mCvP03ee/nEZxq34L
tbEPZsDhDtvzeZdS0qpMBpYGctj0uAJN1slEf6+sgrjl5ZpqLBCBVbckkHYQb/Q0trqx0qFaYHqC
WwYGU9U6E953LLiklMHPZMObf6gzfPAknTvBXBXvLCPF9kqaPGWV+GQHP1UcH7WsNA/egG8go+h2
pPhwOIDYXxX9nbHSI11Yqyg/cjriOUPu1BymSbtsPZOMqnYn3sQZyaDd3uS6uo35yradGa+V383e
uQmF+iFhwMuqS+Lswo5NSxu4y+oGVHai9Tlay3atWHWZWIizE6IoKvExylkSgE37yGFsjXsPGq5Q
r1mfXAHWLu1jjk1iMaGlbGKdi7PFcbVvuwfqmrYukDGMZ2LXZ/lZsaenozupUvFRtcunnbWI1PjS
w2WlcFm4elbkfwmNaxuNOqq7gfoXR5944aHNpjPU5xmxoATxjS4MyPFQVZDVChs0bDmMdxZU+Uv4
+RpHjmqHrYww/IBkp8E23dyZv5mmPr6oaYzzRc20E5UMnqGtfU0kRiOY8yg4tFVNkIv1rRvwVSXw
bs0/KwH8teDLY/e3SbqNtnjVQHJmhaqC5asaGdSNYrWpcmpXk97k0Q6coQn0RvaTnj6Q6Q94P/t8
eQjsWfLFzr2kPVJ9FoCKz/GWygcHeplafLYpJsVrVAvUgYKRI1HSvs59osc8qeTJYQ+JtislUlUi
QrM7U8UyHijPnfYtI9P/X1XqW0ugVbyTCZQx7RzkBi4cKXr3aLHMS5xU1+msQO0bdnY30/Ruwfpv
s3XTTBxZgT7mgiXlke1JVCGQJMKIAaZiDqhOUm8UvK8teULyseRX75x7x2zS+pUubPgYCTT443WW
Oz1nuG6HJCrM/My5+zTkuzOOd+1YgG6noNtw0X5NoRBjF1opjTs1uGehJSOIEl5+wm1oQ5sRk+tm
5rcCWdHglSgTC6D+HOm7GDTPqOB3y8qftt6Pke5tBjzQVa0bT9d+5YN+kdCTDcD5XUUsHCoxu1Ew
A+f85563y9zjlXvMipMx5vTl+8s6lmW/oSEO034bKuNnxlTbR4d8Sq3VhzXqT2sOzHmGykGdsN27
TfPtKDODDnFP+9oZ8pUlBL7y/Km79os5Af4vbaQ0LzRkYyP8ZUDlA6WaMjKToJZH/C1aWQ/w6SBM
Og+zE6tCBDzsIZLp2kzdVcQVbhXQ7Q1HExRjLnlibsDBOQIgmB0G7QxtpemHQx6uNuWP1MKArGCY
nZqPPIkfdkpZLr8U8tLV7isnFlKD6htvDr9oymVqPPsB5eX2dse2G2ELkKfu94CPaNDxNekl8x7C
CJzVGuuCtHvNzNLBVjH4GUsZ0EZlJz/vReQ55QBQyw+ne4z7NnaP6CkLyceVkuxPOrwArDfIlDZQ
+Wn6EnEDAocHFTzfY5eoceV4W4AfWk31TDrOFfo8+2EhQyik3B1ZIUsttjl1eWRu1qPB4jE9ZWOw
3+bTk50ljvNfqfEESiaY3p0z/Pb190FWX8q5aTZcVA18q0j2tRJw59yXDBvFAOR5LwfmjtI/R0jt
NP06Mm23FVxhJXTouXJdRHw1uuJmltVtPjmDHRoYACK7FGCVS8rO+QI29o805s+Z3U4nkIPRsaoO
3rd9MAGIQBD6HXzRouHMSBEib3ie4c9Nv8QKwhLaxU6Nm9Tpj2Ug64JVBRdxgtvYVv9/tZBPDiRA
aY0RjYVwSGrHwHTQZOcHXSGf9iAaUlaFHCSnvsgDXeou9bqwqcXsKkcPbl1XNNoD4l11VJ/Fc2V0
Imsr51Di7cJYU9O9BMGbTiGNSnXVloso0itU13XSjSveJYv8vTTU0STrAocy1hh+5VwgtZDRUAZT
hx4Rr6G96nTwyFKIypVFcI6t//ber8Lzg2XpmIXp/NJAAaz+s/wBda+nHrWzTQ8/GMUtlpbLYE63
pZM8w1EOAxeHCY91a/j0dbxaGgD98bnpxite/2AWZuFwgnSWINW0DUxtDdSN5i11OG7TkPbrlCYo
RBEA6OyjmjCWiRow5KOEkSULgGqjZdJzr7xYEluiST0ayhPov7I0DoqvOGPtIqRb0lWe7KwHbWzv
ZN2lehbJHYERaRyuBtRvjUOHEaGA6C37YuTtRcWkCWVvqm14swyXmlFwqV4mDb825nycBUx8IBqk
7t9q3VUEe9PUh5PHro7RpF+i26iYgiLYPixgtxQfZ9uVqv0o7lHfAQTqaWiufyuuCpKipeKT8kXI
MphAccwbbDqZjzUlRjG7rgyn8TFyTBnWEdMNyPg2xz+Q7pAjwwTYWwRS5AylKPvPph6Zcr9r4Llb
klw0nIPHHCwcdzIri4bBCE32FlLVYYIAGce4o+RVO9LRSPBSzpiG499yKdUYRTNrBPhNCpEN0eXv
cjQYlbP14w4w9izso7rv+v4YNhXWSJGkcGi0utsm8DbgfMY4+cVZl7KTvn6WLJjpY02Vaz/jDZdF
VOuKaxhf7Zz4bP9Ui2F1VniD4ufmOU8jZ1cy2BelV6Nd2Blzc/KHwinvu4DN/lbYDfzfOkEAPPN3
4wB0no3qvADLpbgcVNN/wsaqPda8OpiKsDCMu7OxImiLN0lCQQG71GnpYx65r6GCdG0ORsKeot5O
D44SLIbJM8yr6/T/pbRm+U9V84kyFk3UqI3NCLFVpG4pFt/u8m8ytEDSzUAztSAZaQPs9bTyxptD
FxrlyRhf28w8bl28Rh+8CeuYCY0YZYnNVkLRzWtCZaaKXxLiy4akDSPDkBYr29y8N/Z2lRzzluUO
q9CRwPTvsmxRLzphL/Bj445xIDPZ0xHRE09nu74bhGt2p6XfrqOuX2vmKdSuBZgzTi0CbLutxus2
FQwvtUts/J1yxDCaHAqpCREVHlZMJCQMWugsKRoZqHeON5DKXM9hh9qJVXOdybgL9cfhV7faJ0kb
vLUDi10jPf7gvqHbxaV2V8YzQ8fXZkZilCS/FdTP6AB6bIQWGGO65nOu2K8sTt54N15tJ784NhNl
pBhMzw0P58AI+riemvHS/RK4W8+Kr9KTrZ3Ec7P6etP4PS5EHU796nMyVo8llifz8jNsFwbAWPS8
DeRFVkamLoctJ5ip4EJSWz6SgCNjkPxggjzK75Npe6ls+h225Q74V8HcZpPGSGT/5BGOEK3BhmeC
7BtW6vcdGSkakRF4oa2Zc2Ifj/zTTkkJPs/ya8/zlsiSseL1uOUY1qQ4WLzN2+eO+WmgUSpzU/Uy
SjMcTn0TYcd/vMG4jAzvCKB/bUtDJd3h7ZMtydXCaGL5ObPFwN8QO6MGbIIxDyuaXXM3ePYXLAfm
H6u3oL1Ld8gGjWpLflD+uS0Qdcp6FT8bfIjxFlrru7aYr8GMX9OgIrRKT2tuubXyiDsBMdhcLFYH
XxkuLLSYvWaGa5UzEx0gMne/RsT7A+hCpkaNYBLDZ9sZnynltvGP2rOTTS/lykwZizZK6++WTyO6
Ub0gyRPLp3bC64qIFjWcRffUO9wAdjYGoy7TusebOGNQdJKy3S8l4V4g3xKmshpjntwNCel9xFu7
x5Ams9Fkzd25GHkrNJq4/uU4ttfQk3E5CKzLEjU5dDhYShOxaXj52dWPeNVd0thd1aYn34Rneczw
bANNaIl/pNqeLewbYwWpd3zjeADnj3q5OqeAYguDY/5nZ5HpzvfHkKZr1yMPZKxeS8pl3lwl7sNZ
re+Zbtya7k+Mfh/P8eHbgj2pFxtWnrb2IXlZgwC5lS+LBQYuZRG7+2bKzlaRvueDeN+0FrOiHD+8
FXdemIeFSYRZvKqqeOaA+AtfAlQeyq9VtU4y592u9xGcd0LGEFRZTjkrcXuMRtQy40SDmEyHapBP
KZRaWa/HYvrZ1edK6txUNBx6pusYk4eOzcE2qADbbfr6NloVBnDrefpMaO2P3a9eCEq05bGeRpRk
OvfkGJtvY1q/uq15GMf2MXLr4eNwXjf03NuvlpbHYMA5VIQBc26P6EsqlIO8T02MwLHh84DNQoZe
xjDLAPCp3PsrzjasyT/6WPtQ0gyngfOUL59Cx56rQftC4cdQr6ojplehk69sXYrQdvDHSVFk4eSM
zwasJz/djGVPjedDy+ifDgJQB7ONsj/KHWuMXL5ZU3+lW431q7IUO9DnpJAnWWTxYxZpNFIdMAk2
2NcbGoYSR0780MowE3CY80D7ZGh7haL4trbQpZw2NlJqDxvQHX9Bql5iq4ocyoJ5F0vau5A460g9
QMQ1Q5RuzHONfPUL2okcHyAHfREHHoqIsvpuc5bLLPzjprxZ4pHOetTEbKKaj9KyIWJFlFQbD8hM
MgA3Lzkh0qdamGE93XiY70k9XmYJarT0UD/l2LOkfPxOfmvV8rG0F5PqlE4Hl5wBVgjht2sScmDs
XwX2iXbHR2NeV4aAGlqq/QRpSCCiXMeuyaE1KUyWtzluRUbhW0Puyxn0cnwsagnkFjepDPFYOVzH
rw4nieHU6Ifawv1Onn2DNIaJamug5R63McRrioq+DGw8bG0waEqOEUMmPAo3K/E08U+loDA06u0Z
eSE06qGZ4X8z9DJY4HHYFCwkkh+iJkWJRncU+PTYXFz5Giic7yvNd45d2LSct58QtwFOlJG9sn2D
vm12yF9fMCJkw0RIJrIoa2Q8x9Bs8Evai1xshzno9PmWleJK2+6sP5wSXgrK/ViauTdVSPruKscJ
7TR/uIE2X/XGyvCW7WfCWMag8sgFHJ56kjBjrjvDl/MtWLYGbzYpFJ9qbfvZsKKRJLjSXAJLMQM6
0ziwoGVG8V85Fl6qpWjubdfWVVcxZ8jpxhXLf10PVRTTpp9lhz9gRVZm448wbmeLkQLP31lrM/JC
Yik+T+uxdlDhDtSqEhtrYpFpN0ihkYkc0tXPCWY1/1KXt6Gi+1oJVx+xc2uqh1Q3j2QSj9LR7hsV
wir9WoEJM0pISxJkSrF9kCmRdQ0tYhxJJo6ZaQq8PPsdPj4bX38F+pU9eYAVYDu51QICuA+GgEBK
Nt6TljP+sE+tyykPQkisCoxcgtACTyqMO0OI7TObtAyPPYauZvGRUJBms8OXIBxEH6jxvcaDovnV
CuBlHDslfvo+wBzEa+jueMARQcK3XxPGLDxX7VHPJQyX1g8HeURZpm+iJcl5XqkxzGkMa124Mw7w
cBQxLRDOfvq7VP8D4/eMhtwqeAM949nEwmKYCYRNAOeS9YTCtoGGbbTMLSzjnBXzWRhQbLy2AZlp
ESgKPn2wvYvanCaIbxvXOw3Xu1VFljig0useCV6nA79DoTpXIMoksgQQo+nc8Vj+XRbFjnaOdPx/
HCndG0pA9tWwaisQcI07CPRLrRqnxqg97B7cdJ1dG/KSCh4/jaHIbh0eVBk7y7y8CC1/bHTVJt9L
rG8hnjID3feQRyjgt2m+UbuOsOQZ+rBpw+1cLm4FNenAB9Eo2lm+yKp42BPjRr9i+LxDeJtqXmf5
hjBrP/qiFhUd7qMBa9t56sL+HQ7YpEpiQDAYDFfSwkN54rI/dM28dNFFnUdqsjkOetklaKo5jEzl
t+qtfhjN+KqW4aFVX+gPD+t7S4W6GOVFQdtS/5GwpTBdBVMUoxpdHcWehQ+c6OuzU2jngZVArOch
OzfTBzqkl6UzRuc7c2chais0L4nboJsH34ZnHxVmOLPPlBPRN+2Pu3yW3Nnmtl5qZvognBUNsAB+
xcTrDC+VMKqwUgLAkatUkjiBAOQ9EUv4zHXdL5neO7fJmf/O9PKT6vvYUUcZ+hopeM1KGMZsd8sp
oi0uEDJjU+OYYdN9FjMu0rl1iQ/T8pGnHvL566+Vj7wEOq0H1Z0KXqkoGU8fyyEYNuNJE4RtUACc
1zLvx39sYXN9FL1ztHhnNthYEy4T0u2c6hhgKfZ5Jlpr2/3usDnB0A463lGc86SUbrcOrFHgUY71
TO+K64yEWwaV79jj155cxoo9QTP5RrL6FT+SdIjl3wu/qy4/sHXJJOO29ei1dEgn3XS7ablbGflI
G2AzlB52mCbUac/OiYKh2fUgCK/wAdNOcQ7SrfjFAmyIJ525XTYNUd1fGYVuCiTxv5413UcTSs3K
Vc1+B1uCeo0W87ZWkl/culW7JH0eWethGoaLEKyUUrx/Sia+dRNpoxFaLGsU0xWYJi28sYamXfB6
W5Pf2mc/+D+0oiE1pw+waa4jJ7mWC+E94xykL7Y8R/qaQwMDtS2tr88Y8zBlb2OLlobPlSovR6NU
EYtF/bCEheQEw63CO27TRVCO+LUV2jG3flXad5mi1dOQLZXXZthupRnf+ZeRTqr5fYzHj+Hv7oAu
v5tt+5HgK1NKMOJ3XNNku72InumhvR2M/FP2O3CAevk7401bkz00iEemWXfI13uNd4sOj9d3661c
7asBiOdMwyEviwvyMJiWHIwQUSMiOay2iwzT1ss+W9vd1FiG1a0vkgFrYPVYv6tY92VjHOlijNrU
CikBHMxn1VUFaqMIi7JVQNBmvmYTNEiK5kq31HpOrFHlMENPizCVyCRA3GBI1xiDlliJ4rHGx1u5
b8cpa6JVbaNqnSItb+jY/uJkM+NXocYr6H5ya4NRam+bZrIpPbT99tyG4SGMHzVKi9LUIuOfY4GF
EX5kF6+1tjCgWu/DHF+3IpC3aO0I7uSUbw0c/WS4sSJcsAeYlhImQD9zvDkK6zw0PIBJcYDjd9jJ
axj/D0/nsRy3li3RL0IEvJkWqmDKs4pWEwQlSvDuwOPr38LtiDfgoLvV91Ik6uDs3JkrRxNsHu7R
hCgWcCHS0Pn0USsi0HTPUmQ+ffh7KiLy5DIE2p85uRPG09kag75TgnGAso+zQYn3cyxf6zBBty9Z
8Fho93KDXIkFae3+aGSZ5sI6l0VxfpN1MOx0dsGlKYowxx3OBSijgA9DNPsT3ig4a+1bsfCXAzGz
xl7P+tDCTT8lVG4u/3SpYIxegz5KkRvnkI/zxFXTxjOvKkrYpE7YAvHAFVDP+bGJAamO+TEqd/Ez
TpcNjnXoeM4UhryUBsR9zwdsnMxrzMSg7FBtphJeCBbixOfAhGODvKv3m0VmN/XJbUvzomvgkxK7
mGq2GfkQClq5lygPWY+ZCq5WDMeSXIgZjAayurXsZTvsksNX9d019dlukfnm5B6hNdQzt5hWpjaz
IZykDGeTu7yKtQ/mPbgpp062E8qTuF6uWrXP0EiFfSzU9ESwZTup4fGMOtoq4WI1Bz0uhQWYRL29
JhKfPKQT5QIe5NKs5sVKtAtm1otAIKlm+PBLtO+G+ty9msq9z8OI8FUWSw9uJvqXnr/JEjOyXu9H
/UurSx9vNRawKSiBkrKzRThJfDbEANUhjJyhc5/4BhXpKsEPqH45qG4rt9sqHvfEeAQwXac+ZGRP
BAbJGA6b4LKkUyokZhQ24BcDWQfgslCam5V4GmWDBp08sna1pZgqWGBXY3tLGVbVLOJHJFT7tI0w
2dCd4iY5EVncb2OYGkb969z4g06qsCW9Hy2HhetiMZEJa4AzVRtS1jzQh9tj65iJ+2gMG46XbUvV
Blnnc1YWL5F7P+cOplPJY9ejq6DhQagIMuUyZMtBjEowU5Ab5WRU9fpTLqWPnDg586SxcnJJt5IX
7GJdE/0rwqO72SpA0Xs5bzazP5TxSfe2kbOesJvfCcztsaA0BtDxnUNGpboWoIlbbi3STAnUSAFG
8F2v2KB5SkqhhsZ6M2wZWRncUtMAymH7yza02/b5zA29hLrdvXCLA0ulb8MDNm38CfIq7ZuHada3
2s6uFPCe5VQAGzp2IOti0zlFCQ6kbr32LHEML2YnrwqTCLTefMopJhlRha1BF2KDJJwECqy+bBJu
7EAeefTtT8tZJnecG1wgTG9hPHUwS2vkbOAzRZgr5/6POpAFoY0gig5ZPnmLJnk2d+TmkEjkS6Q6
mN38LGmIY/8UP+8Sjj3j/IGr5lSmuzLnlO7h4TSxCzzzrP9h+3i2EAQ1kMcqT/pSK5cv8zNvpBDx
qihdewf30HkzFa6nMS+Hnl7QZQqzbHqyhNob4/I+yOmb8j5zjR/hF9YcmSbWOsyMyWmZhktqyTiI
ygvLsat40XRIfHPYLuW9fQJ36IpTHSfnqjXPdoTwdZSXCgxpfTBHbMx48UxKhaemvMxxfUFIx6FW
XgYV96xPGmfaxWTKk7Ado0AbtKBskApI4EMv2S9SGkyJ5SNW+NY+B+4cdXjVz4lvLnyl2Kk6WmOH
F2OSCfZTrMWzDhLwkPKsG0BOkntr1C94uI6c8F1NwZ4sAvuXatcnsHR5DmWGHRj0JA73zER+rMyj
poiTJeunzC7O6vpHjmzPgopm41FHLiwnrl+HVMeGW18WJyeTSeGGwOrdAWprX3vYessK3If3Tduo
17xymdhOUavg2rVxpjdskInCbwaxyKF2L7PP1dGJkB6NiSC6GeRlFfbGPhscd3ws4QZPqWkDUmfd
a1Lm+LrytQShH4Sz3nD3nY81s91qeJlRBX2hHrNSPY74/CSuMXzjA16wpDjHLI9V9j2sRKA/zd/o
WDosNZKRfFyOBwkNDIWqwaYOtcUobyw6WM5fFlQv/mjloKAUu2vHzGdvywlZCSxcnCuKNmlYX2Nd
0DDOR+SRngddNV6Njf8RhdhALmOb3XDwOhigBebn3j0CivB6vcD/Q2Ifdq4bl2CzTlghL2OqXXnr
3IbSvFugpeMRTKtYSeQqj8IA7K9Px/S5SslNTuObbGManPrrmjvAm3FoGwAgI+Nk7YddJYNmBDQB
8kDlhNDmoJ0d3yl57CDRxtRK0NRmxsG6DfD6EMbZh7Ka3JRZzSe+9TR2Wps97A6i8GC5op9eNX18
m/5pImWNQq6ZL3OlkDint7arqKU4pGN/HFi3CZNt+6Te2sy6ZOQzaUGrMpwPA5LBmrjWuNlaD/GW
6oJTZPW4/rgU6Xfj9ikU5QolOW/a217m99i51u0k6KmjZAQwU6q+OoX6HOgA3QpchOfA/Mukvyo3
CgoDRwka9UggUuRB9ka2dt8OkFrerKQ7cmlJWEumurazZt+RLFb6I7ZWFo7yb5mm2mxTjJ1jDuvV
tjBzjEg6FHx1/OdIwqgODW/wcvtFGrugZXdfYMFo3pwKlpSF5j8RGITjsj5sB+1G8wf+f5b+scb0
mRiUHmFMXDMNY9HVARmmaLhvJO1uwPWaqBUAPZyxLdv4v7z56Nm5Wjkfk/LMffRgOzQaImlyKGAp
F1hY9M48NNTQRBtvrXzRWfDOKr+W4YQWRm7P4vqXwnRD6uGTaEFWkPlULvoUQv6qKLfR2N6ZzIwr
PxFM87Wh+xqQnyoxblIZv+gfuEEijGJwfiKFsJeBMZa3PezSYyNTu5WYR0Wb2DEkm61wj1ltl7O7
1UAoZZggTIiRc7J7wxWqEWkR/23PPhxJ+5CM5sMukpukfcXr7MtoRQvXpV4Ku2VlkJACCS+Gndq+
SnimTjY1AgfEW5G+bOYUYXVBRh9p4IjvAk+89tehMFArvRL3Wbf86yBwCAUQl6IFGEQoSnFYxsa6
X7AZXM6C5e+Mhq+h4bOihKYit/ueztlqtsGFCq/mx+0uhK0HOPRZ2njNdFv7GA94itQ78yPXMava
2Uab4g9T7kjev0VcTBTyqNuiZCdpMmMtWxdUxRlrxICimTsvSTSe6XU5JxSBbDKkUgHBPllTvRO8
tEK4/uryw2ttkGwP4u1RU0GLWly209CZ63DtRdjQbEBQq2ebPeGrm7Dt2BYs9vIXj5+X8XEwhrOl
koMwswt+Sz0T14oTCAObr6t3HFrbbr/kr9hyUJn4cePW2RUEi+FV1D8yujcaC4jhi5P2V/zlF5n/
nQFNM8Ci/E05+SRupT3LtgbcDTUH24VQQfBhJPRLzNIWu5AYYxlJeSrlLS2AUVFIyUXKtIuZQGzW
bo72IgzhSb4dqZQ5i6BQfpXtLUGA0QjW5Nj14+S3ij+0d6azXVontUsocELowDdS7dnnurGWn9RC
4O+3LoONPPbC8fGfOzqbLwZgc0T0k2odpWnZt+xM23NflSRD85ti2DezUO/PMQmKDrA2zHtA4bf0
lkHPs0sYNZ24EX64RQuzmXQysaDwk/KN5MmCstG05zS2b/yedIEzdy/SfwqAkViPXqiaH0YipoTP
CPaWxEwHs3zIv9VIejRL+5yU7llr35HenkvpROQg40goQPd2ODxb5Zgv/THn4JllcV007WINBKhY
oCBSVZjy24fJZt1QP6t82ekVAKX4AxwcgTZV/mlxgf849XjAqkJe1t5jLN5byStB553S5/tcAfPP
P6zkCWpeNGx/NmBUZaH20pyV/R9Lac4ZdzQimoZNBium2wFl4ZD09r6Lvz306/bF6WK8hgHOrWL8
HjSCDd+yMz6S9ZanFS5BujcMz6Tfl1/dgfZybp1uu9Cfq5DlROvR8FkmvDEsq3S/aCexfwus6pbi
OzSk9MevlaSIuksFg98v5Z/5qQ5UrlX2hjWj7MBztuopiYVCPHJdmkJ96UPYhXiCy9AaGF8JeEso
FOajIjmX4k8GFtDVMCfdnvsA3U4Uil1ZdzGf3NS0Phd1dLYYNkiUX5DrGTdM4OTYhKKsey1IglEg
A2jL8tP5Q5oJDDIdELvHTYwlfiBuPaJy6guLwYV9bD/gQmIfs8XUpaODTAsih5RBekQxD5cIT2vP
8rDnOly7oh7Dpj05aIOyHpEmYYbs3+ZfEuEPcQaPly0XJycKjJ0cek2NeqhiERr5k4w5zq8SP7TS
QAU3Wm5PEbkJnL+1dOLnmabt1Zi+IAtCTn2y1SZh5oz56zzkrx2E8Wmn9dZH9pYifIXq9K7bv7bK
MKp20UxxZowDNhmSGAIHbZ4d0bJBXbmk0nud7+RUqo9CZmeebsSDULHuvcSxcl4A6cjZ9xhXR3zn
uDQC+k0mrsfBCmZZJ2MykDHJTd2V4zfVYq1B7FKyCL6TWIPXRuwrLVm1lKtvJTk+C3wUPa4+upEk
8JXRXqFtLZLpKNLJdCeeDphXzVRPihM/hfPVPOqlf0Zy9apv6f2XtsL3b+5a9roLOwzVRDmfcT7w
BbA5qM3GR8N7mPh+2OFeJGmL/bsLifAeNtNist5QfUHuj6I3f9VVrOyKX/ZloPPF94KNsAm23wVE
AsNpdlrXnQC50GxwtR39simrEcpqsxindiqO06uBuKwzfg0qsQ7icdifsd+O+OnxM9J8KAGbt6XT
gMVFI1gGQLvtTkBzK+tznKk2zwP6GYaU9LzEWiHyRGR40LTh499t57ds0X3sgFZrA6qw4g6iM5lV
heezLX2BQ5VTx3Pes0aApKWG3n6a2oMmtoW8hkq4Zb4WuKzq6g/ZC95Jd52qh0Twjs+1kyN9jcRe
m+mKy4WshHErS/secTmlGHvN2QD3dAqubDj+NUK+zCszivPaqIDNQJrynpmsjzKaP1aRfIx98a7U
+0qlelUp+EEOHr2hU2Tga76s7MdjRqPktlQL0iFUe60+SX8r3WMzB+qj9BYysJIU+3g0fJN2AX31
Bom4fcdd/9tsOqw2eOm7g1NzpBQGMy36Ze7wLnb8mS8SVimVSeieaU/Bl31xbIsdvLXbrsQEUHEL
kKKLMP3glG8dFIJ19qIKTALbcA1nBgHSfVmnx5izBRYtCyUpZAUWbva6FI1ynLUDrzZ+n9p/XIG8
gH3Ofw9JBaY4eATxNiq87FEwiUHj7Smt5mCkbjxGJ7g9cYuQqkT+xDWXz7t5abEpjRJUNK9LvxNe
viuSUI8kpKAosOMx8uxmm9l1wu6ozmReYv2kIAo6JDtwfhAXw6nQJ859e1bn5omd6mjDQ+pk6SVn
oM+qtx5rTmq8d6buKclnHf0WWK/Wb4t942i8DoBxcq3kO4CvuOR+PFp+y2d3hs/b+yktzlpdI8tP
tIeRxSNMIKkm2PTWqylqaqfNYIsJw05Hv2btwZR0dbiSYE6KCz69EHKp9lqeujwHPbDUOFxJOS5S
edKVh8U+amirl3WFjU4tb1rFvmpVZ+0Nmy5aIO2e2M868hDxj2hhruTwjiXO9uFEnPQW9cuV9k3S
lXGbwm3pkEDhX8CFIN5Esqo3+JyQrOqpC4nDpJVDWLslsYTKHKEDvqVS4i84e6mt4FrX3dsaD7v1
P9h9TUFzFLGEelq4V9pB5W6o3I0V4xWYXNZA2HlgtFleby+eDC96ZM9F1Y+El2C2cCrSfzcQeiFC
HG2LoqL0Olk9qDyIUIGfE+FE6teX6q4K6x7hhZgVtCzHwcoG0I5/3qrwAmQYlwfYb1ThqX6JGWkm
pWeCWUYw3MRBWJbrntvLfiBMUotjAmleGat9AZWh3agMG7iqhHqE8kFvWgtVz4yH41si0l31oGJm
n7X/DH6vNGXgCRPHtQQvJrEXwbFqsJIdGTeISDUVvXUKfl3SNwbpm9mSfbBv+Di8xu3QVBUukfbK
Ng2D+r1JSSfSMqCVxEzj5JrKf5pSbAvlvpCvCSlvdf3Y1t+FkM/NzpUTauqxaknc03sob46o4LU4
6P/0wxl4x3qOYBg2V6za1+2JXCcTGPUCnx1BBbrVBNgt1k4S1y59+ldX+LlhhyQLWB9WKnxi5rIn
eUOEiLaevYSdcVQYOc3qKOvZCZ2+gWcNAPh1GbP9NkytHNp52frM+4FDNC22lHALk+YEXowFSbDZ
Y4JC3/mhdqDZQLHasVE/c7LOOhNb5Yye0bGbUn+bbAKn3BPw0iiJiBx2KlwnW5zP1OA4/3HGbH5w
DhZKKXn2Avdw6wSwJ0JTsfBWTPKm5+fsPjNfw2WdJFzd4G1LsOuRu/fGu41FqTTgWdFKp5EVjqvW
0xzLK3AgdMNpKYsDaqzUXLqJvnBK83gkMa6/lisZyf4C4NaPyPGxvlLlNXD42GfdG9BI+G+BYQNB
0aJwIXIukNGXVwHhjcwEWyg3YfAkd92aN2Gg3AtG66Y/aWhLjlWchxqZHist2H+uLtQFQsO7YpCg
EeOrZxaFgVpisMf/W1CMkzciMMf7SK0PHILAoiKqJuiFWxUjtZnPF4tOk4wyUQTPnVQ071w35Qob
FnppTkKnIS0wMhazgF4t8UwX7YWriis5C6EMfNS9x8w9yJWfdIyRwB3nDSC7/h2sf3XxnaKvKdMN
3bWgDdyesObi/dnaB+vO18/TVF2Mttkv+JCoaKOypL6rTZAg+uhtdIfyqpHaRrY82h85z30Dx9zQ
X5Vt1mKfTRCEs5ISCboOYKzz2dy530SvlzCePrkwWWtK6OhJdmzHXxJnbwvPpeWMW5C9CeQcGZrB
maqQu6iVagYZjNC+5nsapvzcIrYxItToBwftLxB8uP/pfGdcUelSwnQ3UgV7Xglh1gzQJdTeZMay
wVYyIeML52kO65GKlOOExa8FIM0ne0ttzgqeX4zfPb3bTOAbe0CrSS1xZT2XGLfrZTqJiKonkwVP
u9Np2Rlp2VnZuEQv/O/KsGB9/zdQuDroVPzG+Npd06oow5A9g441qXwlBvWWLa+ogTZGpZx8FR3F
C+V35pVA99nA0ZWonxDQX0gCCkDEZD2Vsjz91xaZ92m4qK4i7rL9kEmxAA4OSmAJUPbx2NlKWJGd
wi6y8Q323T1iXZjz17erBAMRq5UWPYsKRgv/GAL/jL2rW7iuMeu2+XmhqTSfZMKN6RUT86ErX0Zi
qlpKOJJSX0p/aM7gE3LTO95yy7euEWvLsUjbetgxU4/EyuVdrY17fgWLmVMLAVYr2hBIPR/G3zE+
s3lzv2nUyOhM/X6a5Wxkh6Cu2v9OJuUviVWDkCxpavM//w/Vvni1u+vEFJpSsJa0Las/bG3lS4Yn
a67INFnHuRjoYW32hq6e8xw7SwaMUsih03ZHdY5PGdOEehK+RtEpA1WvFWFkCpfNSRQVAatXmIJR
0Ewi3FC3vFaN22AxSvZoD780leyKJGjUMf05xcb/tirpOZ6I2WrLJc5YSx1SZKIhzQ4GIwuy1wpe
WmQpIO8qEL5K9kSpqmBBCineuwrHWDdfsxZkyo7kz97m9Sshts6b2ArgdIlAeA6+ojUIXIWnT7Cy
CBRlXGjeNiqBzMHUOuXJ4t+CddfAaOVCs95lcBaLIBPYZf/otKwb/MbHQTrhLkOoxU0ZrPG8nwrt
vurOjXf5LaZwBJoixNmHdMxJ8rNdPFXjecLfHbtGP/k1AWMkKar57IMEgo60mYm1ueL1ZLVkX4L5
DRy1JxIT237BGT4ErchRQ/UdCf+gJz6hSk2IVQRNCe61c9EWIgauU3Qv2mC/yNE+W5rbMloX0EMk
abqt3WcZ//9lpfKympNnrPxZyz/WULHdO5XmW6/wpA1b449Cq2jzKa3HCLvYZAR17xbYgiUeGpvC
g4YeP6PDACCAErGTb5gv2K4KGK6x/LdT4pNFsyDEuuGXRD0azVuZOfqWc55AlcJLxR4h5IAaHhKn
h1hayUaQoEFl6lRkOHFQYV1UzCKJ3HhTbBEV67jwQHw7TOjfEmaNjZ4oYTIi12pvtTQcMrS5BAgY
27PTy+Y1oUdgTXCZz/klb/Yd4kOLaKMLcSuN7Cay+yCvh16jVx0c7OYSam467i5kYoyf2UoHCFSu
Kj2mGjIShdU6l/maS3xn0HE/6Qccc/nAngAbnCQbn9KYfZUZ9fNY7MmTOO36sczifcPplD9z1F1F
0TDypHsqerLpkXKKRDq5j3vOJxiTw14fPjY8Qx+dK3oGSHGZpJgsA0Z7uAUKRo1ztHGCEZCEUWrh
QH6/py5gTcFWH2k1nU2AM2MeTJgSpKwKspLRycRXDOCpHvyywDhM7orMoW/1hZ/XEjs3fM/sH7Uv
y55uyiSu6McFMhZ+Gq6KNNBEq7Or9XknM7VPuNaQKA81ptuS/FLnKLg++z0RWhbBp84Mu/KX4Ea7
nAdNf0xCvPT9ctM6KOkocjLJebwSCa+FY0UT65xSV4wrphbtyxxHD47BvDhQYML2Dd4UuzEVIycO
WBkyWRa3j46FbQGgVAkhskbZdGiBFedLzWaZyph1Dsg+8NaV2JdkQKAqzqtRfI8zegTnNjtFFjNb
hENfbRyOXWAPht9BCqg8ARiU3as9CkofzIM8J3gSb1VX8YTTl9rnLm3QKWVqac2ECXQYwR5kUta7
DranDvYv5dGT/GyMl4wZKScDSdx++3n1DG4tP6+GK7bBJrhM3O1HlsKf18A84VOm/QA/0R0Lk5mN
vugSP6aWI+Wkz+N3oMQZlzfK3ammFivbg2aGnDPfu57vbzxrGbwM7FbjNf+ycXWSsMW7kcNCQbL0
KNXwZO4g9Vbo5ZwzwVYFPqimBcAOHdwVPzPXnFodKCJTn0ZUPGaFQALAZQgUZJEX5oyGFUBK/8wA
NI+XCnSQGd0lLGmWTz9pENuLI9zjgw32YOMdI73KPSZegz8l4QotOB83s7i3FRjObzWDksbhwai1
225sbVvROwnuFoiKlAKeo+zCXsiPM4/UL2Odez0e7RKYr7xHnvJUBYYRO1XRkoX6XRBzlDpKW/Bq
RT0wIj6otrWLObOoYLm3bAIUgxpjnuAe0erSXBDU+IjcmwmbiXSSUpmQAUbq7L1PJwLZ9b1Q9Js6
Vjet31s15HXEbS47HIsfWqLRkcBHHRNOIp05rdyi+o4xfyRsDgUEtxWQXVpx62IORffXrdvMyZck
EIDQ4wjLMpjaRR8qqnJcly+VyClawmdM2y77OsHlKwZlJjO64meRIQbV9mVp2OSAleB9xVHdUiOa
rrgE8bQzF/rQDNkAnGrBBbUpTlvuDX6BwQs5N8hFCVftPgjchWPb3UfTrdaOd/IUZAkv+VkLllwN
FE2G0LAG3YIPcuIdE3J5Z+g0aP3JnmMTP0rduWMod9Kc6hS8yPg4BkTMhT0eODGEquR/n8i8sgC9
PEasdhoG24ajzpHLMFmLXUbFX3enLtQjQ0vZYpABz21JQqgJ577SPLdaSkN/2vjkJ3HXUp1Vsbu8
NnTkJtfEoitiokIE/ClO4cTU/EIlPgswFI8qaUqBC20I1Bxm1PqLFzmfbjkgxKPZD6daHoacPDD5
veQ/WXkkrwtYF4DKW9FKVzMWV4ZjuhhTMj/iMOK/ogPb4lLNPW6HrBekeMDWiVgdXqOpfNO+yaUp
5XGEvPe3G13OrHCCeblVZ6G9qGoK93giaMVp80OIeJnv2Txyl6xD0/iWdzgQsFPYt+pX1HUe459A
NBzd6/CD7+AoVBTq1gmpzTnBCRshIwAQJ6KCG4udAKVfWvEnTSEBY2TSHQzAGJkWClPn9O/KYYL/
HJ+7FT9xbLEw3sETKC96+sVkQUCfhCkN3EC/yXbSJa38SbKUtiSa23DEA4jb2j0k9nIOYRwuFhjc
2Wf2W95ObgmkEDEoo1dHkgK7oVeydlkvb+8YVy4/qbBPNghSx0NsIw3oB0N6VHTYx7cMH9SU5s/Y
mzNyyDyUZMAcHCxMXo7Og4WHuATpgY6ljzvo9t94S8AdqN5MqUFc7WkPSUoWqSfbywLtkFGmHal2
QNdEQS9ezKFt8lFycsC1n2k1H6OUMGbe8VfACzVS3th0FF3w2c6fffFPWXnVJvZOOOvZjHqwONl1
dYcEB4dMRTi21AbAiklr6QIFn43RwST3uwzyqbjOUwK/3rpJUPXm1bqaOr0bVKiPlr4zlv7smLCs
Tg0Q047G0YkX+wqZlBbYxdjphY1qle8Mumi05bYeObw/MPjoPxJ+EXetFyB3B4sLHN5Vo0fyXR5E
2RZ4RETsanXedctHBj3PQust0ZwjOF9aHDqZRV0cQotTBTk3V+qN8fTI2UMkLx0BA02TdmRm8MJt
fs/6IFiN7uAOKN27AMTEC2DKHg6CZfnj4CVcRHJryfYaiPVTQyrourKMIJRoIiWVOBgcLtXOe4vI
R8Z/eu1JJnPQNMhILTjDxJAIEIR1R3iad5xJwWRUWfuEwnpl6A4mDlsLh21M/U/DuS+Z7c6qFt5W
PJe0J8VGqBTNMWFW1MtL0n47qBSwz/ez8RwW7nnNeUz/ptIXONBuBvcPOrR4FW/teNVH+6qr1U2w
ncu57OFE21W12+XDvagYs7XEt6ZdwZ5eTo0dkWGXFuRhhMGeeRkD0QJqSnM+Vn2A6+869fu4zC7e
r6FqnjGeBide3ha5fO95TBXtVBgSMgrtQq4hjNMwyniXDzVw8rXRybgCGEdht+BGSlQ4gcca+Y7T
Lzy2Wvs3/5KOTOdbJNzCSZ2cZp1tMevMAjVtUhwP0JS3/bxl3KnDz0RpiYnZAWmm4B2I0u4lGz22
h6XDpVDiUpjXn2vriePWjCZTFajyOm5Rg/RTQtmGRmFSX33Y/Bsa7FKaMz9mdt/u7Hyp/W2CNCDZ
GGvf0r8Ttv9+P36gv46EplOwp8SJgZ70NyVyu4xtU763dPWoglA1dDL4bRSSX5AINw1/+QE+nAzE
0NGWlnOZ3u0ZdIKYLl1pXGsH6YVOKtuLy87PZyK5MKVTbFwscLuJOg21O4BgSWSurvhm20wKWoVW
7GTcKwYo9L1j4sY1HsP+LNU/Gk4kbrXy/MyTg07DGMs4CBMs3JwCyyFEU4cvxS2omzNJtLUIpu8z
dHkqzlVPt2G46vuofR3OM2FhM5ExHf0zuebnNmjbqNld2WRQZOYa/zpApS2Zy21vUpfkCslcKmxN
SHsyLRTkkvlnX3UnQ1sFZ0Gjk+Hm5RsNDYKr6juIb2s9CFjQEwKzDvNtRlCypoocy5n7Who87g0A
wtLtkj85bFNiNWfNwP9o6/uyH/ZwVri+eh1IAZQx5QxR9SJN5VFy7os13MfCecmG/KDHkKoQOfE+
URcPFaUtMPjjxpvB9CmBDnwtIfeoGeRMHd/imGkhiGBYvsYrzT1mcjU/gdn4+qTsCn4AXIVgJ8Ha
YqCXMABADJVpVSuZBOjj2dg2OLvHjqUBg9bYB72s+DXryTQttxrzMEIy5jVG5JkJ/LfGp37iRzHn
e4nQi5/NoV2+OFymWXTwcoS5J8NCW6Y7PRmq8kiWi71AvjLNK+kvoV5iSt6rEmsHtYMAT4gvf5oE
mqlcpfmCGFUdaiAFBM1TCzyBSGYnQeUazQddBX1vby7lK4pjm5HUw0dsF5coxpSyCUIIXyl7e5jJ
/kQLvUIILbasHWywrl7vdA8Qp4VUU7ruVYbokggEU+dPKhMLeNI0T3pCkHKHiKwdnPfFfmjfw10A
4R4gjBT2BzoVD1V0aFA+ZkbXpCSUS51qucK9Mcki2UzYof5RL39zJm5WxGYNm0GGF6cSxz7I2npo
WNPC08TA0r4lDemBG6vPybgR/qASiSoT06sxbIjub7xOdEU6mnJk5R8ZQYUnOsPykwdlQZZ5FWFV
xker+t1JZDjKlMcEX2Hdn4RDFTISQhVEpQBvynxEEkypWfKCfH5OnTt0ruG09BiwtR9tAPyH4oIf
9hQVnw0Mfzkkq3+UqCIvfj2f/XTgV5ImrG+skZzBsAMp8OaUv+mxAhOa7UypucqDSTku3Gn18HT0
4RStZL45oVeJUk3g5RRkat4IrYJnuALInzb3NVGPef5rYS+zG1MH/gL2jLQAglIFuvav1upPnWF3
yF5Fon+UWfTe4PNhDTatHzP5hIXHePPWlsSwhpEGSLblIHpsED1wHCK4Qdt/3PAFU8dWCpMRAZ/m
JerAgiyLa9r4vJvmurKZMhQDJ96EvUk5Tk/mo07BYbFfRmwERYYjnZ+/ONNOViihoEUiq6JDL1PZ
yr8gZSZMmAlNijgBmQtmQkCALArWHrCSoeEiX8KCVqeewju62KR+ICqTntUPG0huzc0v10j5ZRoY
cvQBvuhrD5ctihjv4ps5zQe1k7hw1Pd5EBSAxmcx6kf+ukenXI6jVB9XzLjsxTUSI4QrTeMX/S0F
4ToL2JhJJwIRgQWvl2X4nGybozCxx3NcDFBLd6OdnIzZOtbCPjQ0x4/tUY+/nPwnMXLWA56lCaoc
qtu0pnczN1G225eBZbs6RC9BBfmQT6zDPbKmKHRHeKx71ePh6TDlwbpxW8e4liOFEhmrhLTiJ5qf
GbEtHeN46raSRI/mzOca0PJtRPfk9tpYTAxnosZhQrGQDramisvzpDwM6d1GmpJo+sLKjnZtYsFp
3SXRApPZAw1W3sIhWn0T87StVKAzGuco+i2zbFMWgwOXqKsdBQDK4DN2lepv2IrC3eBGO0YTGqO5
qXOiN0oZViSTHSh1AkgrNxdyafyR7jpI+mXEalIDnQIFcBhxnKoEZ8Ycq4fiFw9Vx2Pq/G6MjDIo
hgKoCsALvKH5klGfJnzsWGiBw4NGLA4FwCzq08FAEC0as8NcTxzf6S3HCj+3f+qeTquVuyqREOyN
6Czlr3TKLvbAjPRHqSHW4AbrEa/hhQgNc2Rn7Eg1fQ46VTq8aSXeImOMqDDZAFlfqEgyk/fJYDZs
zwJ+ShXUqV/oEbBqGm4VvL72t8bNlmDFXr4RK7nTTx/2E3mKFWPAupyWP6kBA31MzkmcuHLHKnOz
nbZIBsphjGhy41a15sftu1mb943NBFnAW8V6UYDX2HN2tUcQUTYoD/y7+nR2+CJBcdaSGE4MzxoQ
rEJ2LdL3dgEPHMACj3cdYRp27BN+gHLE24HuipBpcSAOBN6786D3z6arnm3pMj7cZeC+XNkAYlfb
Lw30Qmv+zRgrfhjuHIDa1+1GPHOTE93kJwQdZ3pjIlPhaNxDUtmPjmuyatUa61wD0RgNGTeWmxDW
pZqkA+yTAnWdUchKon9ZxOdI/GiUlVRySsa/cDlprvjQXieKw5k9OeNaLyFTyVw8Kt2lq4uzDSmM
4g63YY2hM2RsdenjS86+fauDa1m8bft2rWXHAXQstgJVNjjFucLjLYjIjEQyj0EFNaLCXSiM/6Pp
vJoj1dIs+ouIwB94TZL0ViZlXghJJeHh4M2vn8WdmYhb0d3Vt4xScMz+9l57q0KvgV8U239KR01Z
toPHBsmfr4J0IXsCgtQ0AOIjokHVFkFZjAiYRLPsmb6UZ7f+ialYGUk5pIK+dzd4NgfKzP9s60kw
UtcSxmZAkU1wulNx1EBByo9Z5Ie8joFR6HtMtIRj3S45ZVztmbIqjnPEDHNwHd572MbfyFw6qLax
IMUGp62YGHBqu0ayz6GTTGPkTy5DcN5GzmF84w4uWJJ2/oyDrzA33iN0WTd7znJomvjRCK6Vr1ZO
As5JPP09Cp5VFbIi78wQ9zczmm/J4u340UkHOHl3Vi3nFGfSQy71v/yRCie95FTmwxonTpEvx8JU
7KC67kqOhRknq4Jjocqx0GzwLnT6rSGS6GwC+y9xwnXavGMVRlYE4zFauzBXdr1v9sq1qLPbxHtO
V0aLGSquV2bHGGJiAKQTu58PDelcGlQPFR9c3Fr7kg+uKWKqXZMKNp+6RNUjb6lmXh7BzsLz704H
WTkH8DKqcbCIA4WQZUx+SA0v4ISVZhw3S664VHY4WYR+MJ30mjFaBwlwkep8TnvrlPENSRioD9pF
mPeKQAx48CyGHkuT95gk+5Ke8P5zcrF0U0uKQ6y5ltoPPYqUCKfhs8VmMqleADXa0FvMp4AwIGJ3
SAYOpRctST7Xn16oNMyJvCA52hSjRGj9DVq/xYFp1HGic/kmfmDiHmEgNLVXhC7cFy+Fr1hoUkzX
Z6brKS4ARE5udIwKgbmwdbrdscfuJr16SG98aTdNfa8oV2K1Xw+IJKo2E9kwPbYGREI8a/OMJ4fi
LpXFmQFPgxNahjNB5R8TNr+B+Jg3/KcMfJ5QiVUf7i1FRv3aqEBLQlEbQZ9w1U0hVi4CJR1nOl5I
Rrl7DRqKouaEtOj/4L9nCD82hwoUtbSWu0m71Jg+IuZNAUQW0GBR5C6CWTWTzcIrS3xwlaY0YFak
5wDT18W/PsBb0OnbXsa0dbTcLknbGe6ubhMcCnJfnWKHTED5Wz8i2k4n4mXxfAvpSAYANc/Ur1Af
YE3YKWmv5HGXpDUSkkSMUfv60UBt4K+Q4MKt8s/hhOhGCMamSgQgd53p7DOwka4VNIB24lS7aRV7
J7a922NcxovEczV1Dl+YtUNCw+wlPVAnK/ohHGraWQtzzD7kuQA0/YYlR8odMAa85sNLRntnDztT
x49jIij3w7DlwAebsakqbL+fg8ohCqP1QB6NW8YwD8eY+t72HDnWuau6E2LwWHqJ8hghD+opjarV
ITQ5ZqVXJYmA/7QssfiPo3BfxvqWAQAyBuzzWXmUDkW2kqftjatGhMacxJtQZFAPrqPqUkpM79u5
Y3AaB5yENYyLE0xAIH4TjSgTURX8CYyEHSpj5UpUj2rvlnJvp/Fec92dTRMCGCBHjda1vl1iqZrL
ES4+l1CIWRpPUZqv7ex1WfSwzpJcb+j6oxuLzifII0/5iAGq+ZdRTl2leN3C//THOTe3cYnfrVuV
hNpmPBUMAmoQhxbaS4gLIWT4qqCL0imUFPa+paG7HT/wTiC7gQijZXHw+1phSFT/aka3VhYAWeG5
zT/A5+2UnIThHNo6wFx4F13DfJj75bVMsQ4yKDFndh5JhbmGlLGU2Kgh1wsCCy1VKfG41sDkD5RI
2GThabSAR6XqGOcc1kC7osiJ0oT6OpSBl+KXsnCggIXX3V2OCDuEnMflUzu494kxDcIzXKSgZwRZ
5FsNiNRiSNND/LIEbTpmQhOf3KJwaTse1cZSgacprJPWY+SnsijcaQxJZEZYXn7Pnx0zyRa5X7vW
dDCMNVNuEpFgQoL56ijE55LpSh6FIG5URNuceo/auDM2Z5lRvWzKcdXLHWIZEDxKvPEPM/zaGMEl
cQC81nSbGHRX06SUNV5Onhd+KczlI8TrYwKPatsSTuogzFXHmen88mcub4755+TDNdfKq9O6lxKZ
OuUMSSetIIFbTahEKCo1EilboMPW5Kwo9UUeciCWvtZtdrO4HIdDAyVTv8zKM2y+He2ROZ+SHX4v
n8dccXKdn8nMU/14MLAZj4bGN8NaG+G1otycNLRJlm0o0isH3DZ84xag01NTRKtlVylmZVVzAp1q
ZydncksInmsFuGwcx/so9rL5U9dMKi/xSd21LrrRBb6yesOn1uPN0MVjMUIa3VMC0J6yk0uQZuuM
WmgL7T1RjD2dOHtYxqBS12n69MUp4IsF01w4oVtF+wQNNnB3svgwnY36UmoX0NNzKTCnUxoFySBS
fdnUC5yvE+PBRfVUpjN1FJ4NiHpi41QQ9ws+BE2ZtgzGyn7d4QxiCrhRsDJ3xtrFA1hDLi6HcUWF
RsRxJtirBPQ5AORX88TkaNzijp5wcb3rwEUaSF8bU10LRuUOm9cgrix+lE11QB26Z5Dhi1OrioiD
xc/gNdFvaY4hMaBxnuMHNQbiy9FvyBd1h+czX09UJGE0a5h/J8VDp8gGATrpvaUbw4jgBkjPcT8L
/pcL5h4cBqNYNbp0JDBN+C78geJPEOAZ8KrwGt4VtlUbiZ1Hq0k8elr64idpbqb53ZkJ60nGl0KP
LoOqnkmm7qkWhegUTeOjQ/BcoeN54FNJWTigiMH7DdIhi/FkBCobKnci7QL9XsPi4LBWQUnhaZXW
i8mFy4QWZLMcooBaTDzVk0MHM/pYLv7ZRFs7GH94lggHjjN6E8NFbkBcXKFlMorqffV9ppJmhiQa
bjn5eFX5AXqnHZnvG7wR7M8hdwOoV3mQn+fg1rwXvXU1nMEfTFZTHe8CpC6Chn7Uixelqr2I1Kr4
ZrC04ew5q/lBI8WQi+96xpEBkLGl3xubKE08LKjluxIj8nFjAR1cwuAdjIg4zHyZ6n2HTcYp75Tg
OfwdpKa8hrgDyECtwxwVgX9RkINJYZd5rsOho3Nx/oh7avzCk/VnvdipzmvbGSeUkVNoPJYkQTjp
W3feZyBIYmL0KSe3z4nItmvIgx09xQbnYZbGTmmJ0CEptcykcGgHWbkBduQ5Qb92qYPKraekRKxj
jgNRAYwOX8qCffQifXpx5/zKCPsW6tpaXxI/moarOPSINUccblgDsazDEl2G/dWRQsbVNHDZVOyT
2XkVDBqDfp9C0JUn1L01wCvXuQ7Kj0L0K9nzR+KCCwHL4P48FHZ4oOFDEqlNUnLeWGactiB7ZZ8d
FlTVLV56SGJEmyOy5gWDbl38JBHxopwVnyTzreFKJIgHh1T6AA008LipLsMCsasBVgzNgqzZZ0hz
OTWeQU9AG2x8kL1EAkd+pS3h9106WFuDRD4Hlzjr2OK3WsTEseBqy3uROrMXUSiQta/2jLcjjMjU
SmYrK8rMTrqJ8HrnmmoV1qHFpKETBnAMeJkzdxYoG8hMC2OyEcbBKPDzvPYVhzfBOObLgBGUcxvI
VMhgRK+2WnkZNi3Pm8mdbwxRKTmpNQRVSoyDis8D/pxH0/MQBoeYHG2cMEmnlaZxYP+FWzmT9ZgP
9OEdBB8ahVD0N2HRDuZbNSM/8uBO4FcpBM19lQqSa8ildlBvsySybBOMGFKfuA8WqR31npDx+8fo
d1b+kLZO64P1MlIkJfvk5MxvnVTwKZdsI9RW0HVDFUIGpV94iZ2eWxnetYSqtLjQLirn+UHQ4odp
tCYGV2or4uPe+NqNGbn+8FPOfEd4m2p92jTuq+CZVW0gKjluO8sXer0RQ8Ww8XVMGT9Zm4JG4nwW
aCHjRropZJuthmc+I7nS2cY1yvQVzmRMR+u0FpCNMCFMdC/Acu9ozvnpg3yjMskp3Wue6Zu4pbFi
kGu4lOTigukwmPYBSFVpFHt1aPEqIx4veSGdpRSHr5Uc+ohNkMM5kYh/PdElQjwu+SLuTMmS4xmQ
oLToxMFICcc7U1t6w7AWsoOrmy5X/KcsxjcT+h0PU2EngJfqgxOER5a4PN93+Iw6XtMe5tWQxYfg
ypCJDEdzkEF/aKBFiJbKsuilkOpzapRrh98SFhiiPbYpjeorDA3mUgdFwSGN5mI8x1zW3MIH/uES
PFwO7rTh7bWw97vmvoyyOzXfsd/T17VqW2B57nc1VGvu6/ueu6wADSC5y3IpYsDg8oq2X8G7iJOr
qXekA5kNc1LPGvVUsirXHNBzPHb9hGhQX2JObbMNgQuLcsGAqi3KbUdUNAdP0ya/4IRzXBn1J0G4
xlnKojBoa5wS/VYzF0TcylwgmU11C0aO3+Q5cnmK+94vbWOV6gGlkYHvOPeg3C3hIpJ69eA3DiWJ
ES+7cwnbcWVDhoZU4TVoS65NPCP1npvE9Cu0fFyUlKSW43SIu/mVESO3NH+kY84xXmO6Vxs9BVmE
buwOUDvfi+JbQrAMMwaF6o9hsZcV3wNNuupACrfsP6MkAyx7necKxYziU+7QzBV36vLb2NepYmZP
6Ac7eDT9qEvJU3435EZlfq8XXJ6bZYtRvHmmpYq+wkKsnG8NF2QjzhrjgHlcQZW4xtK+FfS4OPi3
FRKI3Gxwb3FusC+i+pL84pj4QvYIh5ZyMsQpZNuIiMU8fiym2yE84YQAZPTSWHu5JAqcZ6V5akYE
Dd3GfNb6/9Hk5/zgNvY5TuODeS1K0NrxrjOI/wczQ2V7px30et9gsOhACI/TCij2nopKgi31QS2c
vXHQo6+23hh31zS2AyGbgV9NQcBKR1hU39sahbfbYerYWWTxkwEHkLH9f+0+JCU18aMnKaX31Toy
PshL1HscfRdR/todISquouGb20yPeFZfJ2t4qWkqWVDGNKSZ9c4lsG0SvJOPnhJPc6mN1bYyrd97
VVl17qutG0dsX9oMHMQ5Yqc/LlrYaLx0aU0V+jod1aMTkXxs9z1Ms+W8HpA0hu5iufgdw2NAdU4k
o7vTD9cR7bXmSb4onAcVp2OoxQxjkb5QVHHEGgqCCV3zqU6+Acs2aUBrm3FOsVep4FbK8aR19LPT
J5eeoBSFpxf4V2qZHRRta3IpgEUhWbF3aGHbpIp3ksRSWIw7tlFvbp6EQs+54AZl/Jui8djqLzOQ
gykvT702nExLOyWcQAEpegUUKCODs0npFzRh84+1dLET0PwV2z/UTNESDtRkm6rkwQmndfxgboAd
d/TRnjWCFmZXEFUOt5pD8uvUUtuE2SHUeN3Ypia0zUv5L+3f5+iOYkv81wzo2EXqwVlP4qhjeu1s
qANkpwjesc2k73jtwmo/5zsLwDyoweX0eOVwVrc0LtLxVsURps92058RdzcNVJGuAcc4zNsU++HA
4wwQFqyMNX1pNOG4JgWtXvfP6d8tkstY4NHCd32s7VqKh6KRI7aJa7CKH6RfXkImMkTY9Pm54/Dj
txan8pcC8l+zJJy4MLQP833W76gDKYFS2bp3VXLVy/u7nSg39JDCfDG0c8AnMnEcwbS5kaBAQFtp
cOsUVJJSsHjy4QzNcQnWU6iothwTKHZIWBwiv17QDlXPs0Z5LneBucz9Vy7T/ggUATkYe84EESwk
SxSyWMiBxY43v7NaPFd/LHuZygly+h15otV1+0ni3essAi7HQftRofdzBAI03O0NNz2TgbjSrYIn
ZJk0QiVSuVVwoif1QzWzobWvHNMuMnyPq+aljofn6kUwA3FC68x31CZL01A/K8DNJ6ruRQ7Z3JKD
FJw/F01amgeeyP6yNPy1oID4ysFmC2URC4eDjdW8BOuVr92W7ax87xjSdPbVQGOAGHtF7UwGnBbP
S9An/mOH3nIycSwq2VnQBNhMvlA9DrEd/4ZIXRi7WTbeTGsfGtOKeEFFfN9pn43sUpB7ZlvBuLFe
1k4WegbOr3r6US/ZJWqaVC4wqsphIWP2sjLgVxFicEgxWtM90H0CiZXuCZgGgPxrPx1vgcTjsCL4
U/uupFcecz+P85iOBFwPcXOW5NbwtXu2eQq79xCRzHl3D3ZKiNPw43+B+Zc9GU6x49a1G+AiiYzG
U549ZJEJ2aLl1IRa1HWHGjen06DfKJ4KclWvGeigZy8TeAeVTJEgKCG8IXZRGto0a5Gvxw7W/tqV
v4Y4lt27AWAniPyuXHCUPPYKfSl7F9gzj15jntTWryAAU8bE+TwLnnN9/cGmOpkYNg9j9VjEOCKO
KpZDD4r35L6a71klXrG6diWO0zS7L2FnoBGddqNHjCZzTGHLU84VLW/uRf/UUgWPyqXu3L+kgXgF
PSEqEOLx2ZmTuFf1DGSWgQEXPlbqI4SkGGwHMLReVD4eec5tnQ0Ykhcp/Sibsw0XMLRh5mNSwxhq
r8A60BvznaG4GktAhTTWWP31VEN1JGMDXurq5jrmSgOx0lGcoOKs7qIL1kxtJUE1qRysw9xbhsRl
aYGtPTechyPL3ueVtU9cdS+UcV+409pnVIPavFzW6weB39fZv3AP4SeX+7S7xUDBCaiAmUc9Gof8
PmLCGp9p3CP87vChqBZR4IqCOBq5KRMHveBnl7ximyJSjj3S3ZI+4NCpmYy+5G/cZIcSKd+lj3Dg
kIwxzcVsQFlF8C21T1ybq6w/oWSlHynhT7P4jLlkMucoPK14BA1ElY0LpqOePOkCz3RcX60rQIfQ
I1dKa5M0/4KLtbdr8BkuUfvgWQ+/Yi6JhE5aXDUIOON1Dttb5oR3Nxrv0aVoHBhPF4aZ14Ge6vwg
IzCL6k2foNmbv64VHijrBoOPSGESqQd1zebC+I3B90lK0xvwDqWkZm2/xbdXQJTKVl+vbfOA+J5Z
H/T/FdzSvnJ8Zoo5U76YnDoajpXs2PBsRJh3QPXwRq70DOjKxB3J4Qn/3+3J4tzdwjef1jAd7lyn
R4qm2+ON0mL4NEtqnzXLbelT5rQzGfsqqw+N7R7MZfroIK/JGdLwhg2bsemwwAfKinq5PTgxjiQ1
doKs4fDj7J2O+mFT3Jj7MlrcZo6xoZktEA+1nXzUxTqxvckS67i21mYN3oW3e4/g5xfUTYVR4vEP
lxElzPdybvy5/Im0jAq99BS71yZzzrauXdyku469e2UuPhEkGEPtlofilsfGTSUJUa4DphVauR0C
Ts/sOc7/4cFS8GDKIDeLaRIbgXCn7RyfhdVQKf8MFEZhZRdN+BawYzlT/Bp6lwvvLqoO+g84XzLo
hrjUxXBe0k4juk3KbCYTjDKQiSakYqwY1HPa3JAJStBluMjGfItLAXQ3ohCMbtiYJ3NUnqvlBpfu
FKc/W8OrSrGQ+9qz8WqCXi9i1KkjFqNiX/7ljfGu9vbbMkEYyaL995tgSNPdO7hME8NS3XxLjkuo
DGdKAW0WPm/aCKEcByL6SSCJ6/SnuW5PWe5u9fgpqxOS+8thB5W+r9dCrEupYY36spEzbAC+OK9o
RUq+sh5+WRKe8Z0w5fDIHB/bxxgypUWfGGe5NrjA28CfcuBPwCeOi2jciX8FTeyWB+wRow7iCLpX
N+N3RyudapX6I92M1tZrg5E5OSJvcm3jbz3m59JpL/iccpumi4p+WQAXNeY2rNphPxyz2TzW2M8n
lGP7iP+D+soQUnWBuYZxTkf9ifvhxp2XlOVRD4yHVWuvPM1hHVwbSM+X6k05aR9F70cqoDiMZBkd
PgpPZhNd59KzIZRKr+vI89nxuxmzxva3JLV8XhpQufZ7uGb2GV5dMDFgmcmFGIOXTydd/ylD9ajg
XWHOkqFNduNNDUhWB5tA4kGpnsIYq7tA6XkS8S4ZTvnEQXHpzkqIbTZeSc8sqkrb/EbEiSOTWUR9
pVapKFkG6JFtFaLn1GTN2t0pPiu0PIOvwSM8nuL/Y9gwMRplILm0TUfFW2Jsd61z7PDo1IHDJOVi
z2BuAxi6tKgqHLD07FQRnUC8UhbaBV+xU1ObAH+QUcQQorKjqt5q5QIO5oumOzmK1UTe2jJfbGpV
g2/cXdyXUx7sLpds6I+Qvag1XyAXqp+ms2tZ8GXG1Wdf14/UQNoyuECHCoGQlxlhC6O2x6NABcNh
pkmHst5D4bCIz8w2gu/GXfplulXMEIQkMSAhbaz5C8VLk65B0JMHp2K0y2s47ZtbAwmWdzw1mMh3
FJAhDlFYy9E4L00u3+nGpLNaoamwIDmdr3NOhWn46ZS0kH83XITtAlu5dLOrNWXbpVkPXe0q6uE2
EbMYHEwfK/hFnyBX1/qxZUmI/EZ2tyQJ4UJtAv5pwyMaeEdCAm//KDiXPhhV39UcgwTDFjdgqEB6
lM9cik0Xt9xvQqCMYA5NVKBqXxJMpNd3U9ndRt4pJLg6srpD3G4o/63lRNuNh2igM/RsmvNSLbTc
rQqlP5jCuHZdc52j5Dpp3UWH0phVv0a6N9gsdSJAJf4JA7ylutHcS4BkErqvo5CexeQxbqMN7oSE
UmOwWVE8sPigipH+tlx8bEwm4XwF7YgxtV0Z4Xn8o2jqarJMBE4LAgBeoJBbTt0kNHIdTsO6STn5
KwuZ5R5xWqjAvgC6OcXj84jIH+JH0/g2w0OmhcWHYzPBMbf613TRVyYsNQuA7akVhB0dAgxQG1GB
qCteEX9NkxO/VWKS9M+IcHxATMVU+D2CVjMBxGYtsCqd0yl1DrhfiFYBG4yPRfOklgEAUXNnuiow
oy+taLilhJQeFtnfUJYq/g7tp5eY3/8C51cJuHQaylsi401sztuiLWm32ETDJ30jGiog85JZvUwf
GthBuMkAI6BqjLw2IMsjItDAUI0uOmCi2evitJ+tc8CRPNniDVwJawmU7YwxgPyr7HTMXEHs7qaS
/pBY3xUjtKeYeiuBBwk1gatePO71qXxyzewucriH+q6X7cXqxQmfQJ9SCFREJ7pPKuwpGuEGbh18
aqjK7OeDbuHFTXwZCkw8NxMwtlpuJK0YLq0YDlUYA5uxlCCImiWyO/rWpzrhf5zrndTbpyRZXMv8
gmSrfFvWPoCnXNHNOtDI2blMV5v5RNKdLaA8g463YZcl5R71zha4B0Zu6a+hfbH1iaMqE7Zm8kuR
+0HxYzZf6na4Mwztin0wEEqKGpKVbFdufnYU9wzQdb50dXVltFLgHs8m9UEP4GE02mXk8+geIjFu
VaP5cQl86Wmm1+nfQ7xUQlmF35NhHWaTM4vKid8iQq2TPpwO+YrIGfWuOTuwcuJQc86QEwCcOOmb
6mAEo4TVekphEGuz9hZY8g361sO029c+bZ64BlkboSW3MdcvCTY7aavHcbSPISMoDj7rEHplNFS3
bA1q9qqaq2+LpsOhdXfC4TIESmL+HUkhKW/GnN9sag4G/rhqNp6rLf52EikkMKj4Nhl1hUjUFkkM
4W3mI5w5mOjZMfjYJEr3ZDfhU3/cC1s/xGFzyD0Lxz70qic2gQTamPOif7iX3C0u3IjPhiTl6GxW
v01/L96K+dspUGW00tvq7FdLR8LKcD6MSPDQc/i9ud+FNZ721A5RjxwgSRq8245kjJffI7TpMr3X
o8MwW9CZZr62rvMw4+ktd8uXVOIBo+akfolBIVmZ9qzOBCWdag2RZiCwL+Ftpin21JRE8RxtNUJi
zbx0KFp+OHg/JPR8q6NOpbWIqBK9/guzYtunGqfXGL/guMP45yWcREE3GWq6iaOePgt9E2lbrWAi
hWDd5s6GzC1ZsF1Zq0xtsrUJvr9aAiEsgrZ94LJLBcBywuno+LUoZkqwF4TA0txogHqQYKss8ARd
FEQ7DF1qVW5QnStq64snihIArrZ54BdPy2ESNMxGw72ogy7p/wtzKGs2ZAvYMY2zoRXSZvU1ieqM
oLTw117bisRjdFrougYVNlHX/BedGriJ5hQNWbAFLYJhyz2gdrdQQbf4cYBatBsRXpfDQk0m3XFh
0yhM8UM21HLvYrjvXAAA6bRz9Q2JjCwuH4S03nQrfs8U+f4nmb4711D2V2yFu12qdKy3dIpzhS1t
qGFTtZW/8+vQyW2DqDByOC0j2skBhkqa1gB84A3c81LvCb0rtnmN9WKTN6pnxviHcmiQAgtWyGjI
NhheCx/LPi3elq8IluOWXIdS7osRUke8CuKTOI8s1yufZKqvFh9lh5AQrRjyBGD6+MLiCrVA2Yr7
abB+TDvd53O1F0G3R2GiMvPbTfZB8lphwI+JFePtMfVH0n/Bpt4SvOjMfxMaasDkT2vitWSfsnrc
dORP+so6ziohZeTMyjSOE1ZohzV1IP+IUgBLR1GJ4aDmS5jt2jUiXxSFwLMRTPuZLyNbUj0/Rr1a
el+qh8NIUTIgBCtF6mnZNpHvz/IrigjW04ndQkzKMIExtRuNEFUn8wR2HvzD8vdSM4YageLrUiG7
hCUSlhFXZhdGdDcY93IubiZtaRHACnJ9rOh+p8FqcBSv48zW7LMpu2mPlJ/TrQTkdEsoA+p2Ig7N
v7bduDgtkQ+TkNMUpBKw01gnyWtxarM7DGrMZLUsPy78Eky/FgHCbPCMMKZaLDwPUhzDgOpAzMRy
in2LT8gQLqbDJXgoNfeuNONttMRFicWe7FInDURi6NcebjA+EY1JF60xGnOnGR8lUAXTm0c4Y4o/
MnJ6qwhHSPWTlwzsrTgEY7UOmW0beGsPyCV9cyxm5+AqyOygrlXN2dkoFIm+B1O6tXCvWQzGSEd0
zRYXcxKcepz9uxknGcn2Yz8DPSUOr3PZ65tHVvO3mF4jUeLKtjfhUG5SQfiGd8nkXUIp3dR3hPFt
8J0EFlx/+1JGxtUiANrR1CASkEkD4Xpqx41kuP9F3ZWtu+wudnfDmMh8YSEFCUZxK9TJ6B/hEpgn
05nZfmK+BEn5nA7pemT3peL5OiXvHaG/bi/H98ZGAqcernTXRSf9MtH8riZD7Fx0WqmeWjz0tLw4
JHH6P6tJz+6on2wYUMZl5KMf+kMFUMyG8ltVQPZm5+IEFc2Du7pcIiHxPWZQ5R6f7fEf5i+FAWR0
iFkf2FngjE07rKgDaPMMNK/jeAzNs/o3gP7Kw4IkqemUPj3jaEX1tSFIMB2jBIrUm28CN4L8uWqM
71FOm4lxn+5+1g12RBwbpzo+G712r24lopuGtaPrOTHYx6XCgamhFBQImbgV3JFcxEwyLHyml+Il
IixWT+LF/EmNhxyDdybfHx+1vJXgetLWwef17vLVR+FwbjrQedm9qNtbIafrSEoAgIVHmm5dR4SP
eahnfavCpkvp1lH5Ib8kQUTTENeqb64aOVY26LVclSnxYfLtbXkgH9lWF/oh1+JvUMdNTuxhySBk
/5dBWIBiGaWnsHnxXnw1sCTa6atE75VxuVtSvUvbd40hH3FPkfIe8y/+5zxL40sXNScW0QUoolIt
ZCzozmbamkyAJfSADgBMmdKVqot9Q+WhHLRD5NOedW1aEOaUEVbzqW4+OYwcQvDnjy5/6eD0W3D6
U5tUQ8rN1KvEcFBdDWn3DUEkM2O0WMQghPtKBH5ggfIjR1QkzwlNB5b5UboGgH2yt25yiUhWqW5y
bMtyq9pfsBIL2p4S56Y1rzr0Gr1Lt2o4Mp6zt/1r7OYvIXnaSTNxW5YPWjAfc1WsY8B0NnKhJLo2
TQmee0zlxnCmOM0MPANTSh157npY9W7BTOZuNIQeNP1apIwD83ntflSDueeqbQIJn0rEZN6+qLeo
R9U2EwCBkFFrN0Hr49pV1PaOmuWV+mbLwyzEsXZOpALr6Fcg2taw4ZQBZn2PxPlkdaid3bXC1FiH
bPoTf5l0Z6cvtplviZZFeBDHf6Dys6LytYhRZTZAZPyB9fUUuAA+zOdew+BHa6JZ7qYVabl7npHU
HctVVhFUwTHZh8+T+uRykCNvuGokThTaWpcRNSPWPFXOf73NcEXZRBFhfdqLcyp1yyleZZz7jPJp
KPAtpAstwWcyPoVcXJtP2jW8MYp9A/AtNsGW0PeloFNl+fmeuLJpS8556cbgsuqq7w5SlWs+l4ue
wciWcYKbcuUNGFZk0GM+sgzvoktfGpt/ha8hXU9z/4LHREfvgARTzlB+ip2t6B6HsaXNizmwVzKk
VTkqxJsoNPyOsEVTIa+QF+NvwPd3F1PJurL5LbQEX86E18f1jBw3PrWdxnQImecSTmWmt1Aubbyj
VnrjsVjWWFC8i+6iDugJNJUOoeFFfgUhpY4Z9wPpLZIU+/JW8Nsq410LiMxjRm74fxIXtzKhrso9
aHxdLmEfjV8E3n+Lj45g27R5LolTSRfyKgHtou9ImGn/ksWqaV2GomNZD1yqe9EbmB0N7bxOMbKW
2eT1kk69KcULueecu0BxVwyXsvAw85spDes3bmTNoZ8+4O0mm1Z283rsac/qPOhswxS/SOYjzkTi
tm/PYd+yrxk/dDk1bUcimpKaGP0OIkHPGko8ffF+JyQLEKhW9kJ1a5SXhKsFs5YUQYmWYFQv8ZHE
6nsJjafFlidZlEvMx/NHEYRPoRavtDI+lgnPj9MR35C7ZPJUuHO6a7+x2xekIqOErjDM2Q7YsRwH
gpJ0vN+tF5baRz/LW4w9TUZwzxRIotaLgWdQqDW5gVWGBWyBdsMnFjtDBwcB8qPBMlqsVaarTqEy
lsteHE456UFk8lbAwlL0j3K+qLi75ggSlUzw4HmU156cpuCNq09TjQYuaOHAI7l4hEL8Qaa0uOHi
ufM01ThJdpL0tcHFk9AMNhfqqU5I1QzWcdHQdX7U7U9MPjhze8C4KuN7uQEUWVBmG8MMg1Var2zx
G3oBx4rYQ043p/pGS+OFisKLyH+SyiZkugt1ephL/JtxH14J7mB1AFVarAoQse7Mwa1YuQQRHb45
UcLRUOWcjE0d5PSclee5dc8BL4iqHShEO9dq4NnfVo3crnN5KDhG0rZVgUsrQJOB/3Cj6hDg5x0S
Y0fZUrirKuRYuRi+PuzxOBj2M9EJiyxuCz9/Yvfum7MWvlfmQ9CqSMCR3Q/rO5JeKKq9ReRcC0tC
HgDZughsdrlyah4lKs5bhrHJWVXMS5w4Xt98MWbeRIyLquzaZaAE2UnEQtZDdyu7pZvb9SVlWIvB
sSwxsBmQp/pjMgq6nYvNMP1pI5wsCKd2sYl1z7R2Dap49xPa02nc2i2eQx4pspAOee8oZ9iT1euk
1deZzTzcRiKkeJbrxuywHDN9HTC6JIhpWmttWj3cmm9A/9eBQ6NkoVNlk3naAnkje5dxLboK67mw
PizVOv4PT+e166jWRtknQiKHWwfA4Lht711VN6giOcMiPH0PTv/dF0c6UmUb1vrCnGOqu5rtrKSS
7qgAGFnnay8zED7iW8HX4T4zfpkD6mSpW/5lM3Vgs8crxv6n0Pip5X11jEuWkiqTP7nn3fqpb+oZ
FzEYGgzbZvu0nbVYMVM22y2Gzqk/bFmksbknG0jr7jVBXhpoDsIn/gt4TlFSlRwAaMYR6kx0cjgp
tvA8PxmXWysrFzzSKWFPGmeLZPmyCY3CpCpZ3aV3gmoDd2G+WOa/JYvbtgVn9NV4YjzYBKMzPtqc
VPB90eeYX+UNpb3DQcUjhlCThQ33UHqA1N7i8J7RtcstmQFJUMF8A2yo73nudP1MkDf59l3/RxVA
ewmx27H/Oqhn1KPfETQnMCjRg+92HOJz8qVHp/mHieOUiUbBl2eP3Y7I36BMzraBJvqsNXgd+PuT
Hx+5DahLIIfo/hUAx7o+BAS/xiez6Y4VYbVgyvk1HJ0jJ7xU/LZ/rVHtqvO/yiITQVJd5LuuMpNs
n9979ZgjyOlRAVOSTpCq7ir4PjEjmm5hcg9hzzOrL6e64lz6s5raHgRH9ggqmZwf8Bv4Fjb7gjT5
Cd1e2rqZHu97tEv2dtMun6AgSujyKgomCINzoZGkAMEfnFmf35rsz1bdVMk/Y7pY8OcawAuS/E3w
U1SKrJS72Ej+ljez3wsuV80+ir/0Ao+CIRgouPHASYbZgFtQAQu3mjw4tOwIqDT+l/DfmR9pFvJ4
VdfC4BsNGDwvaKzAnW5xXaGkhkSOfZX2zodhye9E+8drJqAC1/l+6Z/btWkm0iH70V1UrA4xBQVs
jyn0VYqXlsICTRebNlPexbDQen76yD+8Mp7K2oPKVzdSVDqxOFo38yzNB+owYVyNInJHRF4zbswd
TOad2gbrexNaJJAjC97IirtqjjX6p0eODTw5TtHkGZOvjlwJXLQd/9DGVSgOciRYib/nx7rhh0I4
3Iqgcz9M5TMHbgXjEZIExMGMWdCfFuK/aZXokGjyysWjcCCGARIAbJL3yrMxqVSv1n4tt/0KO3oC
i3vjpwoU14VcKNfto82+80mgJevm3bJJ0RIUFq9tKFL8hjUxPGd956BNs1m8zP/kzjPLi8UfZadI
CBrzaNnnxCJxtHt3FSHBVkDZzQqgwLmfaLw6PuiIsykLeDg7Tc72Gk8akXyBJJTAyj/b1gxx608l
Jvkn2MWu+bCpZ57lLI6o3fSw5c4n2n4pAW07j3klbKnLveyh/3pqPF4R+Vm8Ljwj0vyCocOUBl39
E2k1e1A0re5CsB0qu4YAms5jBMpS+xcSu/gs/uJ22jvAN2LpgMvQXfOw08Ve1gleZcmXkPl2j8wL
lU9u/CzTNgTScZSj14h0j7UGZZkzM8pQR5ff3/xq+EPI/1pISOkorUyS5DB7XWVfMjPCK6DcNUj5
l+IwWNre5JOjjOPrTgoghJTcXqlPfvGDDN1QWSDXQJDwY/nQR8rxfzHXJFa5qs54VD4ilS0f7VTe
E7bH5IFEB/6llurWLZD0jpX1UR6e0zgcIeWoHIo99nKY/fXeMpkqfMfOuU/as637Xf7HtMnA1X+W
3D5SekHMbAw/uMD+St17FeRf74pgJZ/PoIpUpouQCw9ug69jsT/NfxVKu7YN1K2Jw+l+rZ9w7Y/8
KfzBs3O2HdceB141UKzVD854iduEtBxM/cU9Pzzzg0HqnK8jwcEwEYCiZwQJvtA+lrC7TP3nSHyx
wVGRxUCct1Utx3sifRbIcNYyvRU81wMsWsE7UhEVUxFjMEP+IvcziJfklPTzKdkq0FYEVm+hBMqV
XZacVsSQgmQp5Nka7D+4/OufvcG8XgeIFMYYBpvZ3x5raWT1wsYESy/DJ+PwNChsxK1JNBe+bvNo
AJJmy/dpuk/qnhfbzWFjwkGKufSFYnv5IUJXucHHSPdDcJ3i5kRLM8+HEmnQuPFEKIQ7Aofi4cv8
whWQ28az58G05d84kX1oW+WgPjiQMnWz/2CBJ4PYBFXLLk6hO4Cx7sm+In12HkggH8NXkKL+5I8j
ON0wv0bunjrpMBqllz5GSPzd5HPETd9jceBm2PHF5zAAHS3sq0eGipLtCDjObUhzkhpXtXcD2Vp8
pXwqDqHnMwRSKp8eNN/NIJZF+Y2zxN3zW51GWhD2Qttvye+t4sGAq6fppyh6VQ+xoooLJ4hzh5Wv
aFE+InocPk+u/HIMx03y8+S84z0y85uYv5vs7KsLhx6Pw0qTsiyfHE7TxKiaDuNSPNhH6m+nV0K5
+lZzXNNt5tIB6xZU9xE7mUJlUxV3PgruVgerHb8c55Tddr75y/xCJWaD9ZmNfQQ7fN7XMdkxMOgs
eB+hkgZjRy0phTDxNHTGBsYRHETbutI20i82DOe8wfbDPb08Z3Kmuo+kbEjAtcK1HgIB2hoNIelo
DIDivcYQSKb8s6TaHeheHKI4B7i7ybxB8j2B/I7zK99kRRcnivFitVeH94lJdELs9aKjJjHLtyMi
dMB/DM7MIYW/SPY0kx948cgtc8DQ+Pe9Gf+Y1tmuAZF/Q6poewYAvXNyiD3M5IiYCcVN0yPRmUU5
ujG4Hh07D4+KSxiE8cmmvO2+k3eLWD79/1JCjdTmGffpG4R4EitMvb+Pun01GWQ3t75V70qlHxhO
MPM1cJZkzZ/VGT62rMEUNjOIjgbVFaSutj7jZj4Pmg0ueN4AnkhmmGBiw1I+nak7sNZGK0IQHZ3e
pnHSthhWAb4tcVUhH1Vcu3gIsiRC4NORHXMuVxT6vHSmIB1PcryORzQ/NFr/HrgLKni/TaTicS+O
bYXRYS64debDIn/RPCvIlWoCMTXnVPVupcaHOALt01XPVTE/DJO8l+U5komYG38MQD8LP2ozo5aY
USeIB6Tx2FTE7ab9R9QIkpiaO0qp29pql7Ej64rzu8z0YETVH74nSUHS33oz5ayO5KRq7kvV3dGS
zNYSqssTiEpAWgJJww5/yb64Ljgz+vPwmTYs29yeNA8ta64ZOWAimS715n/E+UF01FEWEK8y5kSo
vvaZ/Y00JwwbK+pAwjX28AxRokd4vs2DVG2+7+YurPyhYhBSpkOknhNdO3VEsqQkz1bSqUIhFmMJ
yeDx/itFxBoz8TP0MDJCGySnXskM0BS9918YpFe3ScgU+KI8SnbHlib8KJH8Dn31IJsnLv1AbUdg
5KhdDoI55tbTRsw1t+SUmuSUMn/X+t+C+DnUPQ0fBizaUCubUJrsQJbnYHAyFGKMtfkuF68BkgKw
bUO3wl60TN7cydMRGdbteBlyDHQsB/Q18oBfeyq5zqNyVcfssBJa3KAkSNAXasDitfVR1Cn4dvb2
Bvag6iLVmzqJWRRTILZyy2Ot0ueQNi+b89aOWzg57EE/ouXc28qxZBj0TtoUJmb+ndXwbiSipMc2
A09fPBTcpab6oba0CoM7GseaVGGtLCHcqdexiBmbFuTPMz5KUH3piAlHJlZcjLQJeFVRo8ZZFLSA
LqZyX6coWgufOceiJwx/fAdUx3QqLHxuR4upZdpkRxwE9J/2sV4RerS0idI5dmLfzlgEppjo+T7S
Ah3g9n0A369mnGjESaJQK7v1lCDmbkiQWFr1JExEL8N6ylJAcEV/GgEQpH+sonhk7FBWZDYrDR1y
XSEjHcfZmIFrE0Tj8VaK8iSP3wo2gn3NJX2cY4KGcYlBbg4nfEKLS4TrsrT7TeGwKScjYmyMtPPk
bnuxJqCSx06ghGMLRcAU2TixanmJgtAVyxhy+kZ+YxWYzW/AFmwBmRhauifq34CZa/yUgwMPwaHX
1OAlR1ytmp/906DXZ7xPUGYi7M07rHShcxmCbVMKNu4PIs72Ww2R9NJ/Q2JBlrtdxvuqQRSPb7s+
T52fYrbvgKbxHq0COy5qxykzPPLoO555dl7NjEkWAJ98jLeF6KvO+9eYYltceADG17ZovGTV/Jg/
pegbqnxkNz2ZRruOGLzcPC/rTMPFCvaU4N+YEK/2TLjs7mQnRHrUuzgCIrgfUiPoeoEz0jiZwLtW
jqhb/No5CDam5RpFLhXwZdLjGyHk97xD8IeGy7nadnyzdOUmagAQSBJz6YqSxWEBJ2MEFkrMl2bD
z98nC5Z4TE+sM9n4mRwmTCazK7NAX9jfSOrQOxRuJOcu6zYQtg/IVwodZD6bQon/Nk5djqpQpxWd
cSpNKQinwjcNoIoMZiQOEf7Zhm3sTeB0+TwGBT/pPHLLOuRyVDH31kR4ApGjtnYWoDKL2A5yjee4
eqAfhOmwUo6Q/cv6ni9H6inwzNOKhklX2kD+Yoi9taTd2LEBINsaTFeVyyfGC+JfvrGmdBVXU3dl
3Hhd52A0pmdskha6ZQkjrhlubcJVNWCZpCtiTYPzsOhYmTe3LjcPSc46IOkO68RyACJ+b+5RpECX
fjsR6qViNwDX09B/1aYcxPtWKf1uIdWe9yM2t9Dzws2oc80RhP7gbcTljVsWi138G/KtwmKrJOXA
CUoqYgURTyIeWDROKh5Pp+/wLaYu9/eDmfTDyJw7nOm7MiLw/LmMRbDEobWxj9EvS+hBZRmVAl4m
47FpgcwNvSGTcJwGldEHfXuR1ObDajiiFPsDRO7dmQ56RWSMIxNEUF96sZN4XI3cIR64uOtGfcut
7IrkL74IxQgzoFSCEDC6l3VE4WAeBbl3teEbiOo3Pn06NN5cczjQQY0lBCCxPsxCvxXTNnrZbYRr
ZyIzValY1k57aSLKaTIeaN4PxwyaO+ytDr8eID86ZO/7FU0l0K0ZwITkjMce+XqFoDJjxmjIJFmT
UbzgAGsG2xW4e4f/BbfHGBFgkE3kTrK6GndkJyNwIceZ1VxrEgCPCgu/Oj+c1B81U87U1I8OctW4
zIjZOVAWjfPDSc0bqVO6fbFqfI2SRWVBt7O094lDLR9BvqnXhBmv6aFFmMloTtrQmCi07XDVmKih
qUeazG2dNOAvCM9W5FCZjaC1EHugyCuhqMVC9RUsJbQhCyAo4PWlQSvh6K7xc+4BqOKatk2UPdZ+
hFfO7PHodGhB5MIFB2JljF6z0Qd2pxBVwWNxmnF2HGfkG7ayLZQ/Rb91gJUPVAEVAlM62USPvO+Q
tSKT2WN4UqUIfTmYKIWEDsTyHQG0swqErL90a3aOcbGyXKBhkIN5ffXU2C2pO7D4/t9gDr8CDc3C
x1Cb0G+ODoW7UqAWirVbfhik+MpQRuS4VtKNKOaAc2NOy/InjhreSeaeWn5RFWjVoDBUOnYFjgdd
3mT8NNr5xhDBVqrAUpCrm7Bqh/TVzuLVYDkZGRjIDFiR3rGSgQd3hgd0LrzGmUOp2oNWwN7+URPI
wat3j9Dhol3I9frWa+O1US/bc5hRSw2reZip6vLsI+Mrw49XKAtwKiYnAH9Jyfb7bgZ2NGzQXk79
lB87Zig4wVHucqDh+txeI/QXqhQKPX5kovjInPRZZljprBxrSfUC3fmq0VLg7h24c1MKvWFkfe/p
6rzrcuQqwr7o9XjJeJrrTYkK12tK2cF0Cchz/aPtmye550xgj4kBgLb+O1XVtYshsUg/8Y+iDGq0
l6YWLy2ZMCj2H0vM0LiSfYSjmxj/GjMFxpXGxqORkdMV3siUYCIYhpaXkLeW7g9XeQB0lSCiSREH
esEcmy/seygedHo6GxiZdNyleA2SDFEzOkOnx6FMICXPlzJhF2YSp6pwhIfZZ33pG/kp8fsTgeIS
eEhFemygiUU4B81oPlQU+NjFUlkOmt1qOKeeHCuGpKcJB0CBLWY6V4nuMbFmq9p6tQzhjFBntheR
dJNYDWigYgWLFpUEO8LRDSb7Oi7waze/DemYRE0w9vZpSEHecbSWcLIazlvtImyTSMr/y0ZdJqK7
04y11McCFmuiOJu3pDSKs6QKVrk+Ks1447UVGY5l7YZq/iZ5SQSLkySR8tOslVfd3mQOLCgZLE39
sUv8XEF1oaP0WVd3mhovAqoqtiUKtdAuNavzVOmXtshvKYsuwnOMgrtrJmwYFpNEPFvOvdb07/9y
hLKWtfWi5KyhPchidEkpSHsVDIODgCqnDKM3QTSyb6ubAftURLBkiKg26PKm9DwPbAU4d5Gm9HJg
UZTNjhIqUK4TGUQjxU+WyOdets9aS326cwbIZDzzOv+1nMrk1G4mjXogUXvx2nkCW1eRAsWMCIY6
BwIo1/Ncq2FlSEEN/56/HicLeM/NzIF3+T8zx7CCSJFY/WumF6Wtl27KgOorhhPJcJzdxCDMMxm9
EJUxpChXzXhS7wZ9Gd2TUX9sFEkL7AvRT6ilCAXfNVCvQJCT+3aEOeGWrOpkmsIlmb0KU1dEy4+1
nQbhkIQZNCEcyxFO/v5uSu8ZU99YQFhdDNfMZm9sgIASijJFFrsDTCYqrwG7zFR/GzXWaMfxuICe
W6Lh6Hwrmp8O7qeZxkRAMasn1e1BTGmadhxGaZd0H2aWgCGeXCD6KcZIPb9UWXKN2/g2sm5mj1Ot
W4zaxRzVB+dbObH0EkNosiKO6KZHAotJcfiVNfUReQtywx4qFZO1uciC1OZTYZnLCiwEm71o75kg
lSUs+XsiwRytNYQcdTaU/LLW6sXCeasmEKCKgpEcGZTxTUIN1Z77mjol4OxEY1XM8cdkdHsaViQI
zp0mwpWtySO1xbNqgthKZtB80alzyMc4VKHYV+o3YxPI8P3YwnzE3frR5B7Tgf+MbQVYcLTmcJUd
zsvuZC79rs0wvQtB2m4CVHKvT99SZzgszbdeTjiVWaCszIcZKky6E2qzc9FsVF/dJgdM75jxHgMb
plj7pUmfnEVNSWBTkkDOO4zMmqAptLOEOechdOEpzOFKufa17A/ETE9tj3WZfC5tyZYoQT35I7eI
uFrJM04VFLSv/WCS6KIQT742roUhbGWx19FkqQkfJKEG21IPbqSZExVGOOYtJaaxJ2dz7qn06EU1
O3dB8aVk7MXfS2i2DfBxzICLzYk0+jqBehhbvAalohFhaa5+NyyLZ7BlidUhjdl3HTz5ZnjgwGeg
sDmjWEifF36NBYemkfBG8pPRz7gr9fDUZkSVH1ZKruy4GNFNZaGuiF8q5GeZ6ieDGyuTpEFUWnwb
MKWw7XM+B306QmqjvJpdh9iEiPmJ3fHo8UmxClAki2iSa9VMD8emMKo6P2ZWl3QIWdkuCG1+WZn6
Ym1ZotPH3aGM6B4dIEYaCYAJPrI6yBgfY23gRKtZUTWQt3sLqelMQo1RQvFF2oM+JUUQPkuVZ4mL
3tZPZzA+SmJnnb4+4bJ6TDUuTYzUDtlaMN+H5SGxA4jszptZ3HWwaRu5uOh2cq7wiHbThxOBVEc0
xFL22zYuwneLltprobtra2BtEbU4YMDNUjNxizNOgBJGu11FdD8E7xUUTjFDW7DQQUP0CQ9Jgopf
pPe+Mo9q1zFADgBD34cxvjcqbvahuemTfrWqfdRlIckGODT4G1gEaeT0b2PlIl9mB9MzrGpCPY9O
Oeq+rHd2izc3ZHCSPo4QiW7OPFYz652hdVMa5WLR3Z4uuStcGSiMQaM8rQMr4NHTcK/lOqcfuAgY
NmsOh2grtFCLmHcFbf3YkPtLuICJx6gCFi2NDcr42V9OiQJLIu8ICoFSBDUtDuUeUynHUqLl12pA
ksTyjOHosn6S0zM9CeSKOKYb3AX/kIB5hrjFyESxYHaMaOArpX9qCu8KyHtqgchrlreUji6OUgPb
o+z0LpEf/F+ivzKR7YifVpLYrSRs+/K/UpNcteYfobvtkBy0rvjIVQ7rWSdFCUTdfQYYyLuwt6fo
3XbmK8vZOBNff1Sy0cuQRa8adJHx4RTDfvreGPAsEoacO/0w6slJGmP6wp1myyBrxgMGgfNIVic9
FTGtJfDvEvi3dKnPDGZDE6lEgRdJvVvcfahlTCl94LN7GKlxhzfEnmeipZNuW90w+BUgNjDo/kAl
t36usgWPba+hSN5SqKkt1p9y/zIJdKcM2+0sJb0w9p5WmQkZ6Ux2BXsvZrJmuPYq3LGjd8otkkZ2
ZvWmxT+MjfAQILiZhc0GLCZMo8aCkYB5Y+Ve78byqMZH5A+KrYSV2RB7ZJzrmaTtV9z79Vn93TPl
KWX2uGUaCGLFEHXnUX5eGx4ASQrLlFs0sCjdKlYAeyJuI2O9y2NxE526Uz4qRTlCIk0ZKedDaNhN
SAp22DRxqJOTIYlHYxn3QW7Pi+Jy0sTR1f7DBgyq3xg67RDEBdl8JM1Xpvdb0Uwi0j+WdtpFrQ+d
XK4o4+bMFwExLcqZdyEukZ0xqQRfdGyMct+iLp55PSsCmRMHb2IC7uEH2I1og1c55cPJlUcyAWTZ
oGBSYBJ4Wn1ZtvbVJse4uxgjtN5FfypYfPqzPaELuOiEykwYhfTBc5Y4mE2SjRAtzPNFSZmvFBWA
//EquumKytQrZFbmzrtRWXqnNC6IWFLkgrivOlh6CrSHIY5Y7sN90Q4lEfETOaAQupeZ52rM/NQJ
FoYC2qMjjdryGbojfV/O10H/jo0Zua66hKlsXxqwYaNO3brXsSfUbAkANHZMEQctOsyTDPAUdZ15
atlIRAAf4ZUxKlCM7rKi0BHlJaOeSMboWhoQAeFzgMVmZ1j8qNkxK53GP5cqE7u8BNU6M4MIpphV
U5uw8ShWK6hGPdA3xrL4DkFG6+qvddqjPV/Ta9wE6A6MOyGIud8alofchMtOYJ+RiN5eDJTqaN5r
kgo0NlsMpfhP0JE05TOC4NptxmcmiFuRiG7MR6rMhL+WJ6iXEInyyafF0vG6ynx0GmGaZlW6+M8s
YovS2jp0+7eKKVBs4T/Lv6QvdykfADNaFEKgM1TEQWrSegyi0DDBbaK93WXaxIAVyDUvYGWz/dWu
jcO+nbIC+w7SGug1ebx/o8ngYk8AoLH2houNxCRDYlIjMZlsJBIIzgr22TIqkRhNLglZ7FlJoKqi
Z1XPb4QT2B2EbgU9ko3yCVolHCOy6lAGKvt/tcRNzfewTT7z4wAQyq6mQ9EhpVmXgyCfIwOZKJEw
hiTESvb4gWuoTLah+lneYfBm6KH7GkjxBEZBzeLqOAzFJWFiApNLXZqnWU0fMpBeAZxQH7v7QJ++
h152N/YjRu6cKz+BBLFC/VaJBVEuW06GUpsMt7Mj1wiXvPrNDDlaO8QEWy4a+gjwUlIYY4W1IC32
JGHPDZH13blH5M8gQcIYS4yjkqBZfWccXfFRDOxgj1OyPmoyPpJo+Ej4ixdQUURJuAhMxajiWvp0
HBTrGAEa60Q8hD0urChq3giUf452EI3X9P9ypz6IFu0LaDssUj3J2kRA1cb4oKFe+pFIH+pwksKV
V7s0x6VeT3lhnwwlCzQIh/2mcg40R/00Zfkzs5cX97qsGlel+CrwUhrZ9JScAhLjfJ9OCSLjzABC
lxaucPSQJM5LAfQ06pZ7oukhUO+6zZ/bzjJ9JMwUDT77LXxZqNo5zoszBISDxXhb+5ylbfjnx3hN
evUky8A5EH/DTqY/EsAT9E7yM3qeqCGH03glc3fQrMGTNy8BtIbqopRrGKEzGoh5tEkCi766SQlN
in2hdhfKpKuImFtaBcu2nEnDhBhNx9Pt4u2XTVQlaDvYI1YV65F9rir0jvAqkr/mTK0CQ7+f/i1f
1Y+Y1FP9lz7/XUFfD25uGT7WY6kpoQOyCMdqmREpkC1EcxXQK8X4m1V1iD67nZQtt1OskBmbsMGl
mUlXURJjP6SB9K/vHn1dXYGN9mxnOA+b6RYLDJQ1kaMXKW3eljy8mUvI0hDKIJoLDQim7FsCWobJ
V0Y0vWPHwcTBUIFYY4ambclXhKapCAR5mlKf0XC5qKcBHSKp7URFfAdRAQiNG4k8JcqcXAB7/mMk
+mkhWkZndGYTFD2MnZd+S1CKCjXotfXETP40wk2UjbeKfXIm+IiQYqJikm1PYyps5rBe9rjBEDrx
YTcq4X9V+JPl71aam8NnTEp1LqvP2JAeiNtMyGUx07+5ORnv8cRE76ZQePuA0IYFowzAyOiY4saI
ASl2MOM51esEojIqTDhgcYQd9zrxFymOfdG6toXDYmPSOJS46HJN+k0MRXbSuoiQfENFDZx8mtb4
WRjKp5Vinp0e9vqRrqiJBBxfVMLjr1XpriWx7e2XLoWtjV7cc4TsOmRrw8RJT6ueniowqOzzTPCg
00tJG6wYi6eWI4uz0qO69WomgqSRoU2ahI0sg6GQ19jafuuICwPBYJdpR3VQ9hsGH2WFA3JqXxcY
r6p9/5z7mAPouTSnaVEfYlifSHnNilc5o9IY4YCQjsMiV7S0skwylRtXA5EHLL/JcExZaPqRovra
FMPOgIC48JWh61PN06w6J66fiI1RpmcBxfY2pQP26kK4wUe8Pqx8eIyZdJfhWEcS6h31Wt5z07gu
iUGUuwuoKcoCU5lwp1u+ldR+IiEW0C4tFVcKbXbdsiwOdsGIp20f9Y3jt9xiS5aZbbZgvT6zXud5
yCnbhijEkJxhzOZl6LLlpNZ8uAW58/0ndLrDmCPpX1RXuZDnaoxBY+thjWcrR/AoreBdNXemP7GO
wuLv13uRGvuSJAP1BJqyYybz6Ni61h/M0cH+GNiOFMKoHUBNOraznp9ne9Hae4KgavRhRkX0BW25
xA2aYYWHPyHzhG9mEm5WVCGy0eKci4LiYadaUPwHrq5vRTvduefYy5INnpV+iqq8gTqoqxe52Kcw
8SdSB5wjjgKUK8w56/gjT3mqTZtdCEcoQKqNgddLpmsRD4NqmXwpYzlsfrWyIcmAOQD+MN2cIVrj
z7SGUOcB3WJSjQObOVG88nl69aPxMszlpRjVoWHXLJM5VGGp0i37w1qdR5N8U2fUoDTpSJODpbXu
vISTfp5H5WhhSpVxYdI0MyB0ZT6PHn69wivHoovkwo4bfsBdKjkaYbzyfzmz1WMmM6HoPqeo+yKW
IyoO43rtbKRgTJYkQFHgO1Lpa8zEIzY/qoVYemf6imJvPI88pRkNgK2p8K2Ex4YMRf9JI+C5WlH1
uezkyJmMdYZFv23gTGOh+fiHTzp/Klkt25Ivacl95wUi405z0f5wBJSeDSiu6N49xCatO2PZPk9E
VVL8goBCjYkC0sNZUXxNqrLjpGsohlRWbhLw0HUAUGgdAdC5aqpyR5PuI53nQKlwYJLxY0awZizJ
tQCFI+6NCXnsEjAWgivUHGECcu/nGqp1oPAshdJyoxI9RjjbMvshloSj7LzbuHrHUvVqmuzJWiNG
DcUB/VLa8UYwmKRci4+xU9h1JFfApJbN7EjHTgbfyWRkiw4MshVgMZSRWxHGdAXHCmLcsDPoc0YZ
wyL2Tu5AnRwOiBtUvKlHuBADg6WW9/ILcUoGVmHh1tqpNj0K8oEtWKgwIhSxDiwl/T/5S8VyhvkB
Hev6qenmpfq41qBNMnhXfBkkBpAKiTlpeYooQrBSfLB8wy4II5avcv4J0dC1mO9ZPFXC7lweNdp1
HnD72H6PdvQAcoltOLHO1hwfFcY+mlae2WkuMxzNcfaj3bHFkW8M8AoAtaYC/y7NaLxZfSXXYAG+
prCGwQsYGTHHiOTVxU9Y1JjoZZYlOUSzjrey+UDh8JCaGRDFdHPEr24YID10TnkeRQLpQz8VswiU
d5MDraB5T2XivdEpS9DBxLcWwrkggfcukthvmIT0cBYILdZJK7XYRqYSWzXmrfFvq0hRKHWuROoj
sdIu6k09tOR2m5tpaXyanMeIJhFvHw2CBcuRmZTOIvdvsfQwZOFlzWzuE+llV8nbSdQXEnC1jR4J
lr92Q5BguTQDWXE8K13o7HeZIZ1GFXvxDk+rbLdnyRHnMSaXXFXPhRq28nKysrvqqPs0NQ5Vol56
ubn0urVzMiXcRi7pxFK+c86djXtfUzBmC9Au1AoWNshNN0EN0GPddPYDYSJFNLoop2WUhyruauJT
31JusxZfHvJXGQ1+Pqy+6ryihOQ1XfanDq1/NPtQCdyaiwLfA3zl7jliRyYeFRov0zuLwAGe2Mn8
qbwn3EHZDQ+qBiV637+0MceoGWRzeZJkcOGsFFKoZ7MnMQGMNFS28QGN2h9BrQNACOE8p3vklpnM
+LFykfwflVwcJRDLDJR41/YFaz9UwTEVJXeEQtbSQNByRnxX4zPN2Rp2DxstGEc6RIgYhIua5BiS
qfe/InHrCuva8hQzgYvKpg208aa9zt0cRWJ3o/q+d1lOXRHd0ENrjU5Oqv6Yc/kRl8PFEicWayPV
SFz5IiZMCJ86scX7SXkrVurxXmMC77GovGeIMWz59oqVPWoc82ksbtpdnaeL4cRkmZF9hIF40X7o
leVpRfxqVNmD1Xj4t/xKYobjez0xCfLodlFM+1YteP0F6RtF0BKLJU8sFYDXj1t5d24mUleWb01n
BYVmYPIOAR97HdQEJekCkdRB/i/O6GAwxxVhAd+umrqzwtxE+12dW0jLVhTf7NUnmiFcYayinssa
3/Z0IrSMvPFLlqfNKb/GURGaehqWshSonRHMzc2GlGpI8wElA/CRDjxeTP8Xhfo+75qHMU1sz9fL
xG7DnLGdzVdzwi3r5B8cck+n+paA8HZQCWfzvxlBOljXZxdHz0EtX3UWvwqyCY26fqb1zyJDPRnB
naBCg/xIyAP8OqAG2qGXeMnKypNy5knaUWsjT2lLP6Fdl8kCGQi7EpQU6AF1HeFdg/XTvqOvuDvZ
AZJYQUQJVnVQFLooPg2lONeQVAoQ/pv8Moe8wmVzSjIwNWkWZPmOvIXvmyOvtcGx4bbD17hXQdck
fIV2pMBfZbMxCS8+qDIIZUX2wym0nOTWL/pV5gWe8uHSfzniYXUklybQLKIBvGQgmSlje9WtwB3E
JZOJg/IH96+hsJmBiaEyPxwa5tZQdBbVl/Xx5DAWM8qtHUQI3oY9iKe++dSK+iy1sJzpQ6T0qbIx
bfThaTL9Uow/SIxxGxGm0ML4Ln1EiDuycXjedLbiwstpi7oaDo5DYjA9NcSkwusnvABZ+bS1E0c5
Oy2UZ4yDthXmHmWR/V1avqXoSVT86Zrut1LrTxjLGvaPHxEAh0bardouBfVVNSwN9Yt5dLi3Te5t
wnWPijUfw+gd9dN5aszLSrgoXT+u7f/D0ZntOGpFUfSLkJi5vNrGgG081dj9grqqu5jnma/PIg+R
oijpuFxw7xn2XhtjVnkfrIqGI362ufxMovRlPerIFyGT007i1s+QRsRNeohIq6uNU/UHL8ri1Ybs
xZPzYsHbgkF3lrT0sMzzBTHEJWxL7GT2GQh/fzXjmLSBVzPLXKEzT2khDO+0X9ylbRSzRR2vdVDK
nLIz1MeJBK6SyRMCX9K+ypDXLP2uxvkySOyAsWbJUDAVUt1G39uQ7eup6AjpQxhTO6ss0+lITDaO
LejzqEajsMsz5ZRCXgQP4FnGJtz6jaahAhX2EAVWhQle1jSdoko4RYHBL0bqIWYICH/VSCHeUz5J
oX02i/OYrX6z1ifk4LJ5WFuHJTOROQZ4v2afsPjUY+MEhYgTPIHSLoAEUal+12DTcimjWLf3ZSGC
CaRKdN3yU7i06uJSdgg3ZXe1Vjfh3TJTr0DmopgnMrl76aQt2lnN00sIfFb4cIaPUkMx0qBtM4lC
p1NpLyk480qhMERCmvYOTt5TMHZewqZc6ibOd8DhIOH6cPWlPsfuLnvttMtUcXyn+oqZK7e+rZJA
LqkuRk4vVv7lDXbFmkiZFYlT2p50NT8L8cJeliylNEBlyGiVRMCBHusIha7xjCb3zazy1peZ114/
L262m2TwykRyQssmc4YILO1bV1AV2PPmXN/jfURocVSXfTgtXs7UPEu5r82Zmwc9odo66vgn01Ja
ifw0ObzW8IzkdH4UpfLgTQLxDaHpriNeXdE1LIhXOZfJaAJ12AWoOP/m0YKef6/+dEZyNkdxaiFU
tcq9hz5uV7hp9nwOyjnjmPeeMXw2mALITez8upe8gSmiAq71KyZxzIgYFurM+QnFJDelN2jjoUCT
wNa0WiB0YmqJMEzA0FHktqyKLQZfOPZcbeWhQlkmNiEz8K4qMm/rgUPqGpV1YCX6ucAOdtadmAP9
OZQsPqtTgZpIsrPzKBGbVOt+zEImPNmXAy6GM3w+yz6m82ci6Wc73v1VwfaxHwR0ap/QHF1CVQ0m
pr2QfLB+k6Qg5RDnJrcx2U4ktjur8Fy1Ejh865F9uhJMgC4amzbejNIl5e5SUHf2tnLBqXXRaEP7
dDj3/oCpXgFRFo8nlQgxTgw3A07fs5buls2ztDiFVzxFHdNFEZ5RHlgCmeilEqbQNpK1mdqkLiHy
ArVR8d1bREPPlp+8Vyvn3WMELTgxtBYVK//UeFQlgUYKSGFco0WzV6DsqGgsS+HFferkg3yKi+wc
pSoRD5M/88xYS7kfgT0rFTYLk4Remq08u0Sxcpck/S3N3irZK64o9LTU0wldjIlJZN2l81eFs5nR
JwMKRBVh7eaASHqynEZk/DGrAsD+LP2n0i3oNQDEH7uEJIcC/9506Xuss8NyWSOXrb8TA+aTo/Rm
MyI02vK6HnRBlwXBwMIjK2fFmRQy18hpvEAj1Agw1TNznIlanQcrNEGVNtbRHskrtVjl+jKOxrrV
j4zpIsAWagJjg1SpATphuXia2DHspC3naTkCPXySXPWYDelYIM1o8+6GE/2uMk2t+N2Ph5osgKzD
3ovFt5fTQLbjoNXFRWDzNQm43n5uFelUdFWT4pzzJRBaYC7GuazCUz1LTCFeYrt2ULh5ILslBox5
CCadxNfUKThKsUqThSagIXBREgybDd1utQjEQIvilWp8niX+OxF/DfERmsTrELfOwkSvq+J9A9yI
JmVn/c15MmkqnT5EimRKhxYpq2i8taIXbrdwoJ2pDv6Y8LTLsC3nZ9Tmr3o4v0kLBIU30azBoC4E
K9ivmoXDATqG0r+JjloZyHM3Da9JJ79o8lU7tiTIKQpjMChCqw3yR3qTmaKqHJ/8tgqABpvvhMGR
bhwWDKYTvw6JOK2VuXfNFiH9njP7OKCrM5afvrPcKGq8DNPMtBnUjdusQenINTDkcA5RIai5n8Lc
DLkiQOb7+BH5t9hltK1fR5C4lCMu5kP276lLMV3yV1+YzqYPrQaXCtC1gRSG9PSM7q1nXSgHveDB
aj7GFZHydBy/in+ZjgHpTzHZF3zxlxj8gzmh9ZqviSnfADrcap0zE5ogeZtr9Mt60oovFgOM8AuR
OF4VxvJ99jAT+mSyJWZmW2Qs809UA+iiAFdMPxaj6mDQjDMzgoyt0k3YjERirlZGE3uxugrjIY3J
I7n3x2n2C/LEamzKCy5gyVBIaURrIpC4oMZD+7GaOI3wJ9kQx62NuUT1P0QeMB+3SSVXlRJ3/FAm
HdTyLo4x8abIt4XizvngUh+szXyIKS94BI7ryOepd1GNb4hA4i7SXEjjGFIxolkba34zmqWLJ8FE
GLiLWArNGPvHGHJ/6pTET0tgqQsQYvN66FipHE3kBMkxRdOQM/UZ3XIpXdH8LBjvdZisoJ94aghm
FGwepg6Fjsn6sOCZYDS6/jW5gyTGrmMGYZfqcMaSJ7EHrgTzPNJQ0+zWYHWlVNgdxfxa/NbQ35UQ
Z8Z6wONoXzBQBKRrOvWq08rrbjXcVkZ90SMj8IjHblrfDcZgalOdWSh4ecR8LiaLYN+z5Q6T8YTM
8wRE2ycs+F+VgyMnHHuuqTbsoEGFTWBRpIEyVDdAsH1GIch48JYbbPMbcP4tjgQQX2EUWBbD5c8c
2PqaJ+8GISlGUj64HU8ItBmlNmxjDxbhoCEqLgslLshtLT3aJcbXeOYujj15GV7ZF+y1ND009Onz
fF3Y4rYJTCHAg/rUHpNGOzJ533fzsBul+ZqT+TlhrDDk1xC9uoHKH79CEEN3JqI+qC9KOZx0rX6d
RPINVmzfowiUQggdAq4RJ1+c4RevKQYTfcdCm3Qb0w0iFSp3W3i42ipiaFjaefjeUrwQ5ucaVafG
ORjkMJVMMVQTPVPXxH4K5qN9aQf6skoQMtheafrljoBV8TpapVtrTK94ChPKVCpRSax+V7PLrTEI
OuW6gTTVH7xk1kXPiyBU/xhRwWIGb52JrUMCvzv+TDNLC4vVOuFRdYRnWSKKOs2OHSWqTZYa9AmW
+jkPdx0+bWYqB8kyLpGqOHQEcTAouIQyrOX69JyK8BbK+seccPnrZOtK0cGk7mPN7WiydBfdteCM
LaxXVYdIbYSHJeI8YXkVrn+i5quU0S5QEYrBZkuMTSw9JhOtaEJD8RbOy9HAutClH63MdUqAXwQ6
orUIMEqVRxn+aTd5uTTihGBaTh0nM1RnVaccS/L7FpWldfXDyvuUVOopT58Ee56jRZysqT215j/+
T1bEY9ceddAPKzDNDqG5zjSnZepLpLW/kMpjyFgNDdnvet4SuCgrpnch7031F84TF3Peohs3HYYY
MOIbTO9r6x9z5nn8ERGK3Iax3sTIXc3ZjgxIMUANNVzUjEAmOu2e66AGKqcQzEZV1fTHUGFawkWw
snW1iPdViT+UWakROhaxhqGiMXE2b298VXxTvCc2+jKM9ZE9HldOvVb9isD+89uL9+w+FoAXBurY
nvBgrtEEvSx4VGlL9G4sV498xH7Epo6BqP8Uv5GnzgwC83ewqsmWdmG4/vAmFvPdZiHXGelB+YJN
Rw4BnyUizQ8c56UcikCdjH30/5dBOvp66rEMZ0V+JhKdhK7+LKZ2i64+ywgxEnOP6GhRmeNP7xlJ
54QtXE2SkNHrxHN1aZ4AQNAh4I1CNFZSyt3KXzGHc3xu8o8OrHFqamcBUU8msXpCwlsk/WkJbV99
X5GoTSAYTBBoyD3+xDY37msDJEPUA5dBMJfNcdRMnnWueA5PaptC67xVWFg8Sr/AvIZbmSXXXGaX
RhovE7JEebUv60dyAp81tf1NsZpnBYu2X98bo3xH1oRFALcU2tIM1UwjTbcusXZSbQUGfJ2OpJ3Y
2oUTVB8rPjK13OU1plw2eyjJSSW75Fy/eLyAFCEFUHF6GTgGc3UL2iYT2/yD05k7btdTi08PTsBq
chIzc/DAXLepQjQUp43yP6verP7tQI3FHTK21G8z8HyPCIVCZshnU6mg77bnPtIuNN2FgWHr0Apx
Y5//sIzsaRKfGMbzi9wQqgzOSCZUXVYhStn2S3TUgJfaAzsA8AyxVnulEns6PMm+H4nBlnDjeTZ5
CObGXZeOHeKmjo9Nd7aXVmQK+vC3b0hQJw1iLf4OUJJ7ErlB0k6qP+OGMkHkUl6YeyYulNVMQkrt
UqpSYOY/CU0carv/tWVqbO5Eg2WdxKIuxpVGeMiwouW/phpDt7J9BxkeP3u9O46p5OjLguydfx3y
bCutDIO/28IA/I2Wsmaq2fjyD85YO5qeS6s+2YI/U6l9WhYABbS/mfjsiK0aQUQr3XTDoHewB9wg
tn2LkSkkZ1FSa2ObtWc0M0N9IYyrrtADkrO7XkKE/1Yz3MfikYvcaxbo5txpXjhHhFkVfvhgAb8y
FUlfrcjZquiC/GbSTKLsQ0nWx1pbD0jDiBCf02o+lUZ+plb5ZPBq43JSNIOJ+LH3G1yGhAgwwz3O
JVW1c1BULIuspk0WkyG6cUlQxH+nrNxIygkmcAVSrMMLtXzDQvjXXCJD82D4BM3srRIo/6r0umzx
dEZI2UljrFg81uyGp3UFuFCxrI8RRsI8qgXdHvfM0p4nAy90tBCFBiyl2X7r3UunIzSRv5hFUpha
vjVvAI+nsq6OPmBWalzuU/cftsucOOtiPaY5xiXeFxMhIxR3JWdAyIxkWYmHQic9DZiqeJbCyZ/M
C7ns+wS8LyENrJJU82ITmA3Prgss+Y1aDDAuoj13VN70ITCeC39C+RVK/r98nQIl14HN506mEJTJ
4M7udq7drDDwyQczgICpXqjbh5A8Q7ozR1pw0Vn+2qduqrz28hhk2t4Y6gPM3wnZEinTGUqw3U7W
outgDUEReaNsXYDLypYKN/FXy+diCxxG2S7+6qTvjBKIg/MZSm5fFweN7IKyogzCP7pDd+BOBD4b
JhNajgsYq3v1nhrgZwyCRjtgHdZ73nMaCLJ5KAsFFt25fK+nKkDHfO57sIH5D0VJgIAvRUg/4KJS
lpaiBwJiR4Qgb0/hpwqmRtJpIc4U8jNGJtMO2k7jHVjL5Um87YMooIdGWfs5QslZHLKR9vK9tQ9I
DnY2QUCQkscdFA9zH7k4oioWRK7MroaV+t4iAPZveEno0Aaij1Eyzgb5OBxiKyTEHANg1RxzGR6U
9YKx3rEVJLrkbWL85VoHerOczAl4xecCgj2u7ynOX6xV8SiddLk5538Wk3e8EoipwDtpkBg0I1jM
uyaB/tytQnpKZY3j9ypj5cJip63kwxxF0bN3h1fdpKdBEuyiwbh680KiQhUy3tl1SOUGUjZJ62Eb
it6ezeGs0njSjUzaXpaBmMrtqZZA/KEW0BWuxeSSIK9O6HWhpXSdRBBts+t+T8RTxXN01qaJg0I6
F7/XYfVySEc7VXq3qMbNluS2L+70nr+Ekh/WcPRbVArmDFvKwK4ivWZW+EZURgzlZgQ0p0w/azO4
S7a4eO24hxpWPXPx2XHFakpxjnb5SzlM5/RmeWsvBUml3Ig6Hsoq0JL2SRJ9o+eo2EY/omVsEhuj
884XxbY4nqhnHMl+tdHX21Z6Y//X5eMJyuYJCvYuFjwF4zVJqmsvhcQALdhT/4xE5sZSeyhILIuB
NayxHiQJSp14X9FEguNjLT68xfD4tFYOcATT/yHtEV2L1yj7NUz5ATUWR0Y9XAcNyqGQPDCEWBQT
q/aaufP0iY1NhpI7QpBfGjTUR0vzQo1VOHwc1Rb+iEjfWViwxMsFdyvfjN1Je/IUqYSRDl5sW76o
xngZjWCYc3+JbC/RrxKnS5h9qSI/1QYq4LeFJTJqpJkOKEK6OBagZi7EwOvRKZ3+AapCppJWgSwv
QROo2VWtnh14u695LU9N3p0afGq8q/hVpOITMahbjhFH7yMuhkuBxOCfCbsPrYWOoH6X0SLN78oZ
aewPPvgE7Miqn8DWF1n1ttDeINOFE2ohJjM44DpxHmODMdDeRDgblvlVb6yrBvdgqRRniZZbb2i3
0nZ7tsoFW2WStjirnXUrRhmGp4wmaaiOvTxzk+5ykscrAMepWd3oZ3mDcGAy3JrPNYWCMba7BpVP
ZbFE5SvG8cAighjG2bfx8NTT0Uqbg8wcjUIIPYxqX8pFMEKggKcYrU23kZT3aUKDgBOomGEmeQMx
8AuxGSnqYZXTD0hN5AuGoB0kSXDrGL3i2aCHwOddjj4RCv9WiG66xoZ39tsaY6ySsDm3vHF2k46h
IVr8OiC8dzfmHU0GPCbZNbrbYvPfhk/Bc8j0veqR9ELKXPBTSoBw8KCwUEbQjT0j8VVMo8NrthBN
V3+kiOXowtfmRTIxyqQraOvuRYqmOyVRL1fPAmF/aPd369BH1T0lWCIWJZdU68dDMEy4h6TymHGm
qX3vFmy12DnseWq9sSD/wpHxGM/La/QnxSCmvg1OAQjc3qMXLSI0ZhzQds8ulAPa5oDO5ZTzbZdA
1BR0Hq3FPP673vKPsT2rm/WZriRDpH+KSe3REpbpmISK+BzT8my5rlg65jbAFH8y8CtL+PjhlH5Y
UvheleLNzr60LCNoE7Qd35IKEqvPAcEL3y4rX8Pv8WzN5Zpovp7n6C9+jBLgB/qDxj5LRU9Hz4Lc
QplyzRGNqEuCkm+/kFYSas2x+9ulGupgaom5dk1s0Nhds7UndgtdKdaRCJm1Bl+hPzdhdFE5H7PL
CGjeYhphmwzpcsPhctdhIur4eSRFRikhu/a9IEd6LTU31nftSJziibLA1fBKDTh1AL7ZgH5wkiET
MisEsLV5LgpsAgHK/JNk8E/b6Dzr4YlJus3C2qR675hxhXgs7LA6aRP7FotvtMWfhPQWYuzIr7j4
0DBY/GIOsGvONLorrLFF9kzKkSayXBurFpegfs3Ccxwvp7J44mBmPMDen12+gXuDRs/iTaJ1IuQR
BMPyhNk81V4i8FSzv+BeNHWCR6rvpXxvx5RZwaNkvdt8oiOgxN9ta0pnbIGzyyeVR8ykzvlBWbZj
deZ0+KYRt5OzgUwGzyN7U54PmAHFjJiNhBWFyVfQ49ur9iglt8dSdbfojHdphJQFx1T9G73bFta8
o/yYkMyxNBkPaRtfQhwewsQxO5X7Ie69+ciucsXroKiqB+fEGxRXJTlO8vomDbq+u2o3lTyds+qO
R7AgkNxc2S6OS0FLUGD3SE6p8Y23HXEnXDDbIywVpAb2eNY1cLft1m8n5vd4/NuLdJMlwLSRdEc+
e5er/j5eZAV4qamzOyJQnm+eyZA7MJVMHwoy3Ex+08i5p86C2Z2Kn1yygqa0b5OxY+HvGC8xKjCy
oIj6/r027D8XstZeqCX2c8oJ7ZAVnPweMuwMbGfV4W3Z9u4K0Ed7x6uZkK0eGFl1lXL1oEcEj6XL
Ywnrx+B5emGBTX3Y9eBjylxn6O9HT83R+jslt7WWLgxJJpgR/H37u1m+VV29mat4l5HaJeQs5aZH
eKW/Wg5N3JbYiYvuLY7GUzW+t0xDlbtcf2zYH4VHZ6/Oq5PSI1LBJoojLIl6MXaahNwlhr9p7P0s
O7yjY8KfkcxvS/6o5PKmsIcnnMCPDeuctR/mNDt09dBNjo+Q5TZBzDvSMj3RsnscA3P+Rizjgb2h
T9tcVCWEOkAiEQwFzBPatiKLthDsc6GxTU0JE86puFmASzuRflZZkIR7o5N3RE+WNEZ9c+lV/Ocq
I5/5x6qnO5Poh23ee93ChSkRa7vtvzNXmcB18Zc25nA5seRpmHFhnJPGxPu/MNCybMMnstQ3UFFE
3AlC7T3bDt0q3DMGYayOEDbKgWYqr6OGT13CWs+wy2DY1UlomsZt9F5eJBG6Q3s2y/I0aYUf289Q
jO7Kvp2xHP6InuNgOihxfZIi+MQYRsvxV9Hh2WZLLKtYKeTETzgOxvSgsz8uTAUNfIMrjAiY9MHk
i5xWtvl2C1SrVPbZRq8rgkX3pTlybabdTdkH/Gx9oT/6sH2U+hUfFejR75ivV0MrjDh/byRqMPwv
kJUEbCnNuuRtd1lt66BzcFtEzKFGssPhNLDNa3o2U8tD97DHRBgzDzwEBXpQ9a6f4TL2HPoVfAKA
7AnuQaZJzSQIPMjdghpTTpf9mn1T2uJPjxnOZowsAVgaOdwmNppyQBhwYNll0KK8nanB4ny9RDwl
nOnthjO1dmmtEjW4okvFAgDOKg7kWrl2LxxxXvjRt9QVI+Ve3F37ub+VXYdm5+9CMKbAp55ebQ46
pYLapbCNy6brXDe3SPjihgpa13nkswh4M/OA5M2s51PBbihRBaGx6tXEfCSib8CPid6eQuYIRtAU
2Pw7wxsN5BZzdCooxd57vrPlLuyBMnL1tMB8VX0lBWnWVG47Se7SQjoVfyz5QWQMRG+9tQ7Dt1Z9
JCYxM8Wmjtg1ykqUael2kZMyq1x7wDLKa6LR5jUQfKbz0A7X1UhuDYtkxVRuvwjLmWgVTCn2w01d
UL4ORXWk1TlMFrmYB9InePQxDyE9JAB7XVF0443W2mNZ9peOmHMiG4nZhmjtINcpyF2AXgYFZ2TE
HvUObn8SHcGRAn0S36u5QMgfz1tMmo1Qzxr/hFuYLFOpaEQ3At8EljPIABOvrkRSNPP0oncUbDDR
XYenlMekASrEBwAwij6Rh064PGyMM+37SqqR1nEfIS1fKaaRsAjYbqX0yLOSBiR/LQjErfvLkBuu
SrNcG4z9w7Nch2cAc+dBJ6VBLOdNls+YB42nk+NGb4CMP+EfnWaGGi3opAQOkU5OFfMba1ScCr7X
hBq1xiASVx8qeX+tNfDmkTO8rVbGg6J3Xp1HPkzY5jaZN4G2/RY3OJZKjHuMA60PWg18SLkjQXBb
iRaF/KayG7fb6BUoYd9z/oKGhjqIQBYEP50lvQypW34DB3vjP0wslQW/MVsSvjn+9JbhVsuF4bej
22SUoEYfDDrl2okMSt0ca/T7YBS7TXVT29uAjLFEyCdunAgZHL5ajAM9iOCMnETyF/BE63Rw3Rpi
a54O9Vsd2z7iyocdVUwtnUSjvFCKJ/eVPLJhyojXBKUG9V3gYTG9UTkbRnzmAdtSthmv5X7oqMO/
aavxtI8Ncg61zhM6auzhMCawB8kT6XFlVs+RFGKFE6+ZfsKhvCQ95ZN9ipCyISXACqyDhNt8Y9U+
hGWLhtEqTE9vIq9DTFB4ViOQmqBgZO2wyYrSWzPrfh9r/pwgWi4Gv1oP6PsPInvA5oQnOOFDacdT
tugcdg7mb1xIOm5FmBRQSVsTAgJVeSGYilXjVRswaFKEpeFZEHvUSsZZ0QPmq/usW4IMNEJ9K7ef
1NhJMaVcwoe4t0zXsuS9xcw6k19iz/2BWWFC3zCkDroE7WY76n1QXxaycfhl+ziPpvAv5FUK4UQa
OD1kYkLv80DuAdpl+aHU4cH4PXYWa7tdgp5c+p2ygLHoSiqNQjYHKvSbynJdI/QVA00dJRMCHel3
ntSkN/N1yBEUg/rUMAqpC78YY8g9v9YEXe7cMxgtdwBeMFPpAsfIvdylaKSyfAhqCDd2GAecTxd7
6C91GgHI7qifLUZnD+nUw3BZWbEq0OiGknVU+z4jXBmaKKhzJn39fG4BGZHdVxqvNmJ/y/60488O
3ANUspD2fEqLIwr11OvR44XKjD7UkXW68++y/FjtvQEcpqI8mnzF0bvHCOwR1o7FLiEDYEbOhNpX
VI2E8N41ILehfF+0rQEHQU/boroAerpw+ojm9p1cOlEkfhSxy25ANIJV6P6OikcAMAmJrYw3eeJ8
Md00ZuoMiUN0fq6NZzkPgWK8LtHXkBn7mDE9nvEBz7gkGqd/loXOe5e42SdHCAwddluoZfYxtLQG
ssKG2+s3IqRCixIxIwCfhVIP59fCqbTIAz+QP4w4ftv3qFtIW3vDDymP4RlQUgciw0FKE9/kCLuH
X0Y7610cnUXUTt2MTjLlt9IIA0QDyHqSO0LGw7xt7JClyWxlSrnfVenBXOWba7MHJuyeJywn2Vnw
fnXE9FJr8qCRgFYkv9dRwu2Hz8LeJDbgFAi41V/NSCAix1WwIpawvCXnWmy84dnslrR5jq+bWNKM
DhPwIIkDM0GAm9jqwaLRBKTlzPLojC/6e6Q13viawXiqwN90WlDY3eV1fI3Yvawka6QZEXYgg4b1
V6Uz2tNzN5s0CvXcmwJJo/Uinn4EMFsk/0TRHg0arbEaLmmsXIxev6QvgkZrwKkJ15N6EBxVtu+7
FScAgdDl4PZfipiOs1JgW4ldc6EG/CXZKdbH6SwJkw+MyVWTfPEaypBCfEzoy3hsjPhYSd+9Xvi5
/LZUtgM8dBexKBvl1wmj2C76ZykWHwWR4MQ7ToJUTlQRzj3wlM7yq53ILORMoftCGMA5CFj1MZWh
Kw2L19epb3KbwXFLfH0mFw1PSMymwYhbd0eUYoP6dXhEa/mUMyWI11t4o3av7krhzOMboVc3jdhS
nSg9rg3ulg81tli95mCageOuxhWkNKpEvCURmrOThXK+Xj+w5MTh8noFMhYjFzPbYJDpZFjTI+JP
CdmN5+k44dqJYqLI7F1m/RPHNwnGiwImId8k1ptSXSLcGhdwOA/XaZp4Vx7RX3Y0kXGPWavJtyVb
78WU3p3lgCTLG3LIQLsFBqTZjvfGhLJr8QKN23APH73qqDzVmwllJn+AzRnmTgqGpkZ0Pp+v5UCC
xHKTVot5YHxtWuASJXheozwnGgwP9sElcVFa4hRCO7QAqLCl1HvhZVYMUxw3ndFdErJj1Lk4ZNN8
Laf+1o0YnqBEyx7a4Plq9P0B6JbONlRDFjMXDLjb3dLivGyeebfuzIZPaCyOVBkOGNq85hqTBSzb
WyWtJ1X/syGSe67UAXNROwXLHPrdnMGBd1sRXUcruuZvy06piUo16VVaf1rYyLFQPeynD4Ymb2oM
h59+BqmDKk8nJC0xFl4tCSFMobLfTWdTyNc4YoOLZISAmGQqaTdlXIRWEIf/Mjl2B3JOZrZV1jb7
eKvIIe1Jz2o10EagC+n4jJW9cCKOUo6fmFdXZROUCJD5nroGcuHONokEEP3pz3uFJMIc1h4OlZbh
XVreR2gAGiKGmDk9EVizohC+yw6kWPCfkyiJrMMWROMg2M/CXyruuelr1QfWegQH4f1diVTJeDVW
xWeNf3lZzvVSfQCnjp22nv06WTyVeEyifJlfxieYwq1uX/RwCsAsP1jI0HBj5UZqGwv1ip841w5C
sSmBTrjanqbRPOM+YibSPzKh3MPRvCUWaQJIaAX5p5wivOXKyE0wUpPidZAwSmI9FX86ptMFGXAR
04MIV/Ga097NL8QqkgJ4kHDAR9fuR+8TqH2oH5bumnTWtSHnr71k+cms0Q1S70pD4cnUuwCNGakt
teKicIVyR0tx3RIHCQw64Rit/ozHuCoxw3NAvQgDyhBurybCuwh1clbmnchfjPyvAoITDIX9z4DQ
0RfvgKewkED7D92FSDpDrXx14wcThmY7LYuyJG8OVfFKeNctpt2xsuzRIhWaX9slfTNUkgmy76ps
3ux0Z4/TAWjBZ4TWarDAaDXxhzGGUJQITxj94qsRv0p+DlnVXaOU3M5+6CkHOx5LGudpgtYXtw8p
rh91kpNpZdzDHa65ZwRTXUNZXJfE1yf6bcsrKklGAl9QZ8gwJdsrM7b/7d/ySYWwXPg7NTo3pE5m
T218aiY/n6MqSH8OZja6EtBGuwJN2obovHlh4+6A2AC0pWuiSV3/CR0+uhr6xOaeIjU9s6t2B+IF
JUe1CIQiHiMVRzLDXfHSoyKdZUY5BA4XNHfq68xAVNV7RwqYSu7qwQwG3OQiIJJNygdyFzWYatYt
VKzbjPhCsrc90oaxjG8qAalYBSoyEAjzm+XbNDc7S+wRXT7Dhu1tqd2H8MuC3YsCZkJyILrxKJvk
AaD/HbL10VTaIwVXSHekqNiJ3xXsvsD6UVhSI8du+GlFdRAjWMhwSiRLdia9Vjx1IDnQgdAf2Cs0
SlQeempvKQwapUC75Nc1nQJ6dA3iZm2Pngqsu2LlSpY0grYKYae+Dt5U1F6IwqkVDBWJsJX/j6cq
8RTPCEb+rM2/iE6xx6JJAh+5gWkdcHQ1LfbLzT22wRpjECwKIjHivhA4EngwxvWRIAfLvCbDcB+o
p2ZHi1JfKk0fL6YKJ4jAv1AQNdU3b52av9OUOItKUrLCvmNfoBUjtINYAWIaLL7+GWFt5qBObhUC
s5PeJZkAVUqIXFl7Iy7XrjV3+Uhu2xFWM5rMYQLhLWBGPDkVuTEtmi6f0ZUj8DGVD3MCuwIJ1rwi
tdBti3XuTa8Clag0jRWItniZZp6VLqP3x7wmKpwkqfoSI2A3yIcl0e4Y57BZflKkyClS5DGlUbGn
e75QcjUmgXGVP0SSl/8UE297ZLtKd2mY1g71At1GsBii7NrX9LYag8d5vZU5gGSsg6OFqylh5zDB
rI0mTpADPa+pvseIgiRbDUxbCnqox/Miod0HgbXLS4EAIrtNClKXow7cxjbJ6cY6twyM9Zvq18pF
88wmHNr6U7xULdRahXqkdEagewQqAhjkD4oveXaqKNO7MH6nKaYjOmdG+1TH/rM25c+lkvwxHQ89
DXuIKF80+ck2cbnYmq+2I3yE5aqrMIPKu2gkx4J0R+gwTTAruE7yrEjxrRo8Y6Je5tVASWRi+lZ0
E6JB4UZTtMcdbpNxMSQVQZof0FMpFG2wBttg+NJa14IElAY6fsgdPPLLRFaSa/qpLpg7hDlHCqls
kM7V86QT1SbxSM6/lAyt84tovf9YOoslx7F2iz6RIsQwtWQLzJDOzJ4oskjMrKe/S3/cQXV0NBTY
0jkf7L22AbkkbvNLLXUXiZoFVTxOCg7vnsN7A02LbBWQy8vEiq4FrbGunkcBoVKZ2tAG9Frw2h81
Kj/WvHkVGPCNSWEuP991wbgqan5BRYJ1QT9VjvQxtkCc0s0P3jlpvQFAy645qex7+/JzosghQKEe
LLsjrVzE5Rp3UPeK5hgl7Yn8FjQTwtmedHRLRLIo6zGr9KOpR6cyr2HT1MeYk5w0sITkK/VpAZui
L9mJGJeqmtSRufyaEgbqSoJ3mnTyWCeTYzyRkA6x2Rr9fiG/exFt0P3PeLGNhd1GrJymikxv0IVL
Gd7abaFBGoWMqHURKfHT6iOxlA8Jiow9ZtNtYlrJ61cy3GWHMSKdkmZebWd8pLiO1o7RJ26BSuRk
TujSeNt0UPPEXOjY7yi/QDaAYTpzQCsYQvGDrijWNBRrEcrlkrNMU2e7lM+1qOwrBMt6dIyJyJN+
Vv4qy5Zjhdhp19ZRORqYJXwgBq7ZTeLq1gQjqA7NRuvI50MJtAvsV8zgBV3/NR0nTCLSTuWmiGsB
I+78JjIFwcx141dN62+JKWQ5bukglZsjUIC9MBfiMw7H58LjAU/V1FcwuaZXKnckpnsxr+0UwmkH
KXJGKR+iuYCZ2ZABLU4JS8MWdp76HJNznifnUg30biTJqjhK9M2RxiTKo9fZqyQaRdnilLBP4gLq
AQSSCTHgb+0venHEOXah/irqcq9Uv8aeNVKHJypLIA80h4zhakH0x5Y0lAbVur5FoflMcSiJ2jMd
ECibWwbI6uYQSLiXEfERnXoIGVyWcI49kRa5PmfSY2RZX5OrNaPNZ33aNB9FSeq3wvojWy6rrFxG
eEFL5PYq9Iu7NhCi1Py21PEcGgKTguqS5MvFSOlQtKAz9CBSWQcWcmACN2FTiQKsCHbSSlBk/iuW
Ldc3Ln9jEnxN8uU7oyPzQoCSpDImHzG0Vb2zPv4uAl/jZ4JJWrp3eXTLQ9423qflKr96llhVdrA6
lYTyhKCAZj8GEP99PcFzc2ZIdgyj+UjOFfad1OPG574kArszIFko+DgBV88grcp/pSbe9Of0O+px
VN/Z/5ys88TSAVtfoMr/ZPZTtTX48QWbeLue67fLGngXsiB7RgOupSLn+9113I35azrU/6QZq+5J
cRuV8fh//PqtkTxViS12/czHwZ5mBFXvMeis6MhljPJEwloxfMBI/plLpIYqWDKU+iZ+fBmNAW5q
axtV8LSYszsmfE5SzaThoFfgd6XBrUzk5W5osUqJVW+Nax97KgCIKIh/qOAwF8gBSIZgtVk8xPOt
Oc1LgWmrOmUvHvIlghR4C2VUNzAgVQxyoUlj/a+D6iF16UleUP+MpLmUa6AfTOYnK7LHhJkPT6Db
KspBdhRc9bPHBsHt73hjsgY1HOAwEhJZrgvjwYxIlAWfNqehg8WMimN7KtL9urf+VXJ5BCrBvCOn
9ySrCXn4bnFUdsmGyZ+B6ewEMGKgcEcWTwmVobZsSPoh92SkV0upP4ZK3eesaVWi5uaFUZvsCBxC
5VGbTQKMquAnRrj5883AvQaPw4c12XHBqbxCOiVsrGEPXdWx1+iyq8PCl9R7aKoHKLTafBhB1SuL
sS+BCjIAOgxsgivaSYJNKhqnoHlOTftaVQm45E4kexv4Ixk9dcxq1KsZOy6MmL0mZ9dqniK8jovH
MROhITWZehnYj6ZMPORey+Y6xCVnBJI82DJ5WXQ6Ab9JzmnzWDidRoAasZt90x7YhDomB44knYuV
UhlUCyBFyPLmMgTRgGV8QTHBcAaFuiURyf4n6RDwQtvo5BvQGi/3ZALVQtZYndKyw27oLqHpnPX2
rggkAGbGqTLhTlHT9kAEDQWmq11K14V0igs/IeJmmz40MMl7TcqA4QoLxcitdYeERT/fR6WyZY4e
ZQ58eOLnEP/tTPZOVFtoYa6yF8fKRarna9Pj9QXjkXL5xIgsyQtSCaqSTCKuwS1xGSzIBKhCGIAq
wczcWPzsJ28iKBAqKvQWZRn5Vgc3g24s0HXJXH+1isCjH0FvU3N0RFP9RVriCOOrH0gSGmBZGvua
t3Yg2aVtuW0aIgU9g6CpzCnvSwlSmtC4lmMUD96OMBUN+BoL7z6j0ALJV9JSGxNnsbMu5lOy5g9R
auHtguMQws/6bSSty8rfbSxSN/jRnSqfe/K5oxqUkk+LFjElvbh6mTQDd8HqAqECGDRSnmBYApKD
IkC4MjJxWuIs9sltkdNzPbI0hm2y68ThYqbRxZi7cxPLJ2kvvQfeH31z46LtjZN7S6riOjOXW/gj
mX/HGtBccesRqLAyq1jo/P9Ooqgx/O/1T2ZUWKX2JVSDNUFigtRJTrzF+pD+aW13nPCZ1jxqSoN2
HPVCdwjz8dTq5jFTyqOozMHkg5QmY3AIJC5nXK6Euzc+mG67SGVGPdmBz9FWxeKCGnjLPASDbave
WP1qroGIGkmTTFct9RsajZASDZwYFrdnhbUlBwhGNjFKqhmD1V1ml9G7tAL7DQPUWC0pQhnLSuie
FlTgOrP8eK+3xbkzJ6jV4b6iSyut6CL4RGdMccDJpXbqKZbkk6Y8M1EBv6E6Yzs6Rgc0AAQe8uES
i/pJMCgdFvb7/9QdMxrocghGQhy+TKEIUA+hCEyL+3sMpmY+uIysTFITWv6b3ThhI4piV2RLN6MM
xNUSY+UqDcVtMRdEL30nx+MNG8UtizYpZudrkXUDlsvyfnWY5/7LkFURhUSoJVobxAcBu34uJKda
ClJ6sbpQyVoFDN5bDB+znI/jkGOg14AxcI1PJ4wGCkg5gTn2CIdPqNIN/HCkDRUOKdqf/cnSEOUQ
c23Mkb9mta8LkKP6icE636Y18zl8JAJr5Q3sZ1vWeBb6jkyOFLuncTL+dUvoRqrsbu1hEecIW+1T
pUBOZd12+SbRfND1gN0CuPLzxE5BlZpzLcRnI7BqHvZpupjYXBcs5WuanGn6W8zpoe71dEaT2Ng9
MkwZHdK87wzZ2+jKjPSRqq7/9e99lyS+Xa62lEi3b5JXksc0oIBBdOkUXXZkyh7U2DFa5MnSaoOe
B6Q34B8p/oAKQU1Ej5soWPN6JIGZY2jVPlJ2iNxyLLA2KZ95h4P2NhEijZqbIXXMM6iDbJP8sld8
3UN0pXwoacxfqSozowyi38RyCORJ9qaIswk928xWGtkOdR4b6++ex4y4mjumw+tQ3tlsSoEmYqur
yfoq2puQQ38Id7w6X0kX4gf9i2Axqh+50T3FDeAOmOgik7IrVFYgfVoyO5VC9pL90tAED1c9Uxl/
Z0Fr7qRxdbtQcyUMaDjJ3Rx5oIShCreRJxsLNRh/uI3lt2r2mNc7zZsSIkXg8jY7RlRGfMGaNILu
GRgOdLHqqtBMVzyjNfIivDSyCUMWRE37ByfC8ZB4VVTa1AyHJVaxW9otlOcQMx2Ool2mw5Ujfoey
HBMbrN8E8Q/zBD60YfRqHBFGvx4ag0uZ1KO0YbNvJkB4YYjGmCX4KJk5RBN9htNVfJ5Ahxe5J8Rx
1+em2w7cJOHi11YflAf4ZATUffQowuEabwpzwAwJ2mcZ5sQOdSIEZOWctyPejsaOOtW2GBETkuHo
Ol7IFf850Qgt/kmoIR0bc796DGKIFA0SkLhj4OvVNw1GFArxEBT8yM5gLXzWGlINfPdnaxqvGTiB
6PzLOBTTY/Tx/YCS4fOIITdKo77HWuyp25ibgAUe/eFO6vBv+G1NMF0GkDPZMTkq+gJ9H71GWhDM
xcV4VaE4z4ClOhwMbNWMs0Q4+2zqYKnAV/fHBcoEAOGMx2NA26KqTPEiklXIok7Y5uK8dWuF8e4O
eVnl6V0Gvyr2op0ibXxBFsR8FoX6HZbEeqivYSJr1wDXsgIT+/oSyEKMfpS4vUVmdEfVwZWCWghh
+RzIAZzhN6Tsj+4tXOPbklvYGXH0IjrJnwwDAXhgL0h2VUka5cwuh1hnfCnRTHhvP+/nwTpVPRex
+aFFPfM46ZFDMRwWJC+lrfeGF49bcIQ9NCxqGhhwaLhlNNzR5HTwQFfUwiUGFCRfgjAdl6E4fRGj
TOgM5FgDRYwoTqgqOPETuM2xk5u/FhMgWwm5Nr/jtbwBU9IGm1jqMn925FopRvkwmN9hrFcXCblJ
54U8QlXIjAn9fuKpthSaJ6siNnohbga1SE01QDefgZ0xsu+Vhh5K8mk69+P6GPPwOVr5B+m4GEHg
Gh9Q49YQS1Gk4IvTaKyGm7Todw2YIm/dUnnls1LQTrOEDMvZb7TPtsXAjZbHWiR/2JbcoEXdV06H
lialP8alryNoDm+zZ9T7sKOXjEdEpN2j+NAs68ZG714X4OyqowEDtsjXz/yF87PmUNY7xr/yTMIf
ynIMRqywL0I23qJVgeaNtnktvRTMXKsSzZCT9mxSdGamr8CTI/t6P1nVuzDld15KZ2lsyIeNPpuf
CYBF6y45ymTxApfVKRhnriRIgE18msE5r9abRY5GtCBAyeSLFs5nJc0RtCDQ7dqbsnTXQ/VoWRGP
+UntaWvw3VecxQUmKxWTVVtCmqtTFz56FJ6MsTtont7sInCB/VMusOP856Muu4tz8TxYv2axelIR
01cblcWUFqMUooseZosMqamC2bIkQDLFBr1oB7vFXo+vvC1uRo83OkbDURW3dgyv47FAKodKAR0n
A2Y9RlWyBo1J7U4+q9aqVMGFT5aXp+HNwFvukphRNoHok5qxOMolNCMqI+J9MIAPCTWbHnnUGp1V
0TZrPr6pXwbtcZODpf1un9amEKE6Qrd+7FzjU2ENakVsj03mXuxAYaiBReHrIolP/2t414K4LhkK
dUjGiRiTM7JmXo1Pt4zpcuhIGldH8pqQTLsa0zkNlXNCSS1RO0MuPLe1SHhNfR6s6Mw0Sigv2Udh
zJ+oR89yU2KZrn8tgO36WL/LN3fV6kN0LhhqJK9eEh79MYHYEO18/GfQoKJUdeYhefS/Cnfs0G70
pjuaEs5vWOq4TEG9mWJNOyC8kZCmVX/u5z/YvycBFuq++AilkUNphxglYn4cKTz/iz8h0NbALv+N
mD/1n+OoQviOHSUckY+GD13UH1j1LgOkOyqGtUkC04BGvEx+iFZZM/HeEJq0iVsFsvQ6J2ELrY+9
B8/FLWsZ9LwT1YvXEvChYtmLDFsjqmX7/FMUxEMEJSE0TpN2aXv9rkrZA/YbMooaDUqsn6exgvuV
+8UZKzEqlhgwU4b+N00QsVqz1x9J1EO+UnmQMfZSaFuPKNQ+TGU3j7h0QNMo0uSGLzFU94/BEPYg
I8ksS4XhLbf9ZytYn7mSfAnDTZyRoAmdexAeDciajM/MZ7RVFZdY+UkHYKj1BQDxOYXE1WQeCDb4
HTPRMzi+9ZP+p2hI/jITj9nPLi2MszyPJ+bdRZQdBGIihGrz5tskNx6qL5N1YCSzlMAuoNehu1/v
vRTd0WveUGMlYfsqTcq1xYZrJamEgu+lI5NuZDBB1Iakx5TX3Nxh2Frm/bqrbHZWJOYtMaEOuDKs
0LDnX9KxIdkr2Td2iUGwmqELsoz6lQSoV9Zddlez36gk+bd68pXNtvQ5hdXLsNYX9HGnrIB6Re3L
2jim4bVGE1MUCrljO+vhj4CwHhAIRNEdj3VIhXrUBslPtdqPydYdI2TENmvMtoyu/BKS9Ktnr4Zt
opuJ3mCpFmQ4LTAvnNbVaT7afLlvkOWouhNMehcRq+bYPtbumE1ssCrCcqerUQXm8oWSbESdtetR
zheidlawv8nI0DOMtjkRa6YWoBCKgcs4oA4Ihc+QJgnkRzXqSVfHU1gnJ9FoiJTRXzD6OBPWCgk5
uleUm/WuSWQiOe3Wa6I/lvHqWvNqDu1FJ/8OT2Q3o+Oo/mMJuu9EpoCbFqFMYjR8CWIcW4vNYBbr
U6zgB0ZSL8v9XsQeKO0W1IHAY9wodtCykF1F0vp7YaA2SwtcKBGB88K76aQgYniSgSu2DAfQ0sVr
0Ap4Y6IpaPo20IwCaaTDwjIjnQEBApXLOdTHq4q+BVCPPwdUAfYnWTTAjmiUOkLj5l53ZQuKYmcb
GgyvnQjEGOESUsYqzp0GgUOI7mRrUbBotu9+BmL0b27oUdNln7JAor2quuL58psMV1MGDLK7ARjd
s5cjzIUZOqvl5wqLgjMHnv6BV5W8inXHNNrGALZrUY6gvL1sX8w4l9dCZj2RFZcx6c/tcVcgsOk9
nKTdVXtE6GYt+zHO0Wmt0qMLDpcsALNkg2EwOMIFJYryzrBvYVYeV7dhWwe1Hiqetm8mKgED4wqQ
gEIXDmTi2IP8L2clbMF0X+mlxupaWOtVPCwHBdc/CsDFPCr5M/TqEdSiHvt98VfGJ1fkbVDpViBT
CWa+uJBOM9xaiYn/rzCXHkopHOqZAs+Y4Xlwaq7y9W8Ur6cGFL2K3IUNeotbaeK4odDhZlKyxMNp
mAlgKhoep56LA7EKhVm4soOUd2Bgy5kcx5RcvYwN+k9Fgu74EI3oued9+Ikvc5GehrU91Q2OdoKL
JBVZxV6LmlfNrhgTc2IKaOEnUE/qU5XLlwYGvl52I4rTrhfu+tqcw4aInZU270oJMQ6pD8kSH2rm
m/yA/Sh+rb0CG0b1pCBnj7PlI5LZnsGLqdGjJKWIMlGmOP7dTOpDz3Df4jaskZDJ5GGu0CKVerlq
tkVKGU00PP4cFPPC3J8gUMxTXCB6O3tivYU340tzerMkYJqeqIXyTtvL80tzxfKcsSRUpENOyCPN
2b7qXhJ731Xszn3VnAy6pGk1/bhFFjx8Jht/A00KLrNjS0DgFJPTyv6MQVhPeDKR8mKLuDcr7uhN
K2k+5eQex/Ee2wR/6E4sIVz3FJ88UnTJ7Nwv00ka2HayfcgfSsvCayWggQg1haCE9HNOS/79GqAd
Go9ZZxL/kNXVtdKXW5MZ91mBVTnw3n+dmkXBwJgcB143QjdjFAnil1BYdnpRr3FUuJU+uFO4uuIs
u7AkYZtQV+tQiAQoRN1pIM5QxnHE1EAXEWajnu6cCB5SKZMuhm6mhXCbdIRz1OnNNu4dM/jM0o8W
D0tRQVVv8WCSpJyfC78mClXjn6tN+2GaSJ425s0s2/rX5FT0+sUL3AnAQcxX3uI0mfRKZfVpSupD
LOx0Gq6DnN7SvmZ4bYtWSeq6rbd0/MAfeE6Y4jLf5aQbOOk+M/5YCsvQXfgU+d2NlYSlTicYAKEF
GkR8IO2jE29mUp6LUX2o1kerTifGEQy3PUZQ3KSAHnkwEh4MCZhrs7AuSvDUNn/bDn9RY10qoOOG
10koxP9/x6vwP6mGzoDKlfn/RhJDU+k/xigWXFmoNo5SMr1HMLEabKaFlCWA9L8s0ZB5Mflk4axw
bNu4nPYmGGOYAwk/e2Qp1+pVRlgkK/E0EcTcUkFp/AsbllZyFqb+tOrIxCxadeoDrKRb2o7izomE
cZ5qYMg9iBmetAUz5y0JjmKwrJAJm/rUkikSdGwp2Z2R74LB0rONd4mMALKJRfcz7kWoyoax7HPV
2mvDf8Uc25x3LC1yrmjmKjM1nb7FqooVy9A3i0JCAIcDJTAy5JR2UgswaB9ltua5UZ96qpVZj88C
oGGRYHfDK39OEl6gr9NEvoLGKj20duYuH1NMGumGvI01TLd1EkQN0aC97Gdb8UfCwrIejIIN8Th7
wj9j1BiUo51kstPdBnYMOJ/QKAqgwFqt5tpy5V1K5lWykCTWpohYFDTtkQ1Jl4PaYG/QBItATZzE
+8yhJ7pVxQB/UL/rS/LQ8JDUcBTBE966TPQyEOsy0h2mpx0xa0idfDXJoePyEXs/9qAI+N4J7wQI
JUFJKg5ptU/YInc1txpZF51iOVMy2zXZJi7F0dpchq/6H3/XN+elTy/9qlw6bozVFhfZXfWvITT3
MuJ47rjzxIA0R84LuPDUl+KpSvLTupcPQ5USSjv3ONM3DnD6uGDUYNw/JSBCp0eHLtE6x1zJ+lXm
fAk/uZDZ+6iD23akgqGpANY7QbQGoMsLxDr/NQaawpCT1atpfNRMGPkCPQIR1rE4dfmhlCy/ID5N
X7AxA1Hc9RPgg27TVS1Ibpy+2C8ViMOCl12b0TDrvp4nwaoUgaTVG+g0EO7yPB8M+a5ChYHxz2vI
rHQqhnOkpOf+J+7MQ4q4sfP3W2Z0zebRMCyU9OAv/4ywWZor+xdEN0Y8+mUNsFQFdfe7UO3NUFSd
c5ZCgGdi3hOwosdQxj62m8joE9EdJ/hZo2+1nY8CCSXZlAem1vtB8c2LwnqKt6dPIQUQcirdc0vd
pWgcjGY6G9N6IZ+q1v1kw6QIwxFBw5pDpgWlCJanEG9Z3twjerqBubDnCYt6hHzFyn8n/tIt9obS
L41RToR5m66z2WElC9fQ06uM1UIF6q9lg2tLRfktAL0fqJ9S55+Zc5bcrHCjikhBtfQBTGJNY2Gy
ugZ2OGh01pdq6l8aL+4w2SWtRB2D/6REtShRQ54KACOkfd9mTu2peMzCrgWnkGV03H6ETh6M7gEG
UmrXVeVbqUGS84pyIhjZ6qr17HTefRwj17gpiM6IVeDoMl+J4PcABio6YPwSv1fg6c2Wzfy1TYew
ly3tXkUkb+npCYIJwlyZ/8H4Vi7lZyXjw4P/UdhFv5wjIzonLKWymmiwEO0EUkJ47LOuHeO6D7BM
HfugB/IhuTobNKZdPT4OpwbpaI6Sg7FDGJv97a+lazfMAVfRfIchkwZiAPX4AIfPdDSFOKeJRmFi
czq8V37qPtqpfjIxkTYYNAk72QCTHFv21HhGVh8G+iXq/k1yfSgacBZh40o5Z/d7xywDEeZ5XWhh
eFokGCMJEBHUwDIzqwWOU5+RjWCOnhmJXqITd0IlQr+CaOO45LWHg+LfxFRMvlvleSCttpJOIiss
Y/P3szk7bXFafIFN5RgxtZC6nMe0ufSTedHX+mokK3wR9Zoy2uHkFc8zvplqCaLo34wlvKHb7s6h
2GIqoiMrhGMKeLDTbaNcH2s0PmYvflrqFfkxj+E99NtouPfTW+dr7T9rJNY1EmuDYAR9+ZKzXwDD
9itY415frjQtg0q+QcuMsuPArqByqf8rlqPJzlb5oGs6iHw70VbuHqccPgAt/Mnn66Y3OSrVXvgZ
f1U4wXuVlOTavKRjf1En7VwZJ9KDj5oKD+OPGsl2hjNOGbZZerLruwG0oz+oISWYxfJnctRoxoqV
fg4GGH+dLY/qlCMuxsI6CLGEZ6bzmOxQYPKb1HWvUAguQ+DdMZXgUprM4cRy3UnI5GqRYMVZ7LJH
doEMu6BvsSdXLvLlqmIf238Zmo44kwJrbpztDshI6zRzFKgCGJ2WvOU1IUAS+PoglUx18Cp3d0jw
WIwqkNgMxsagf4N43Cw2pJ/RKNbrXc4EBnTpbTM0CPW/XMrB0pDqxVPZitcmXc5ExF8EnJTaeFEN
alAmIAQahsgjlxhH1F8mDnxF64zU5CLDtsuLLeCzw/SiYuwVGCTDZxzZgILRQIWrAJjPvo2aDBnz
P2OqjstaPY24fs267ekkAEkhyt4D/t6x28+ZskeP2hm9M/BTRgR2TLF1SExm0SY7VfgNa2Ai7o33
5udsgAvIKncCfBvPntYhnIioQyuvEXpPYVYloRte8GUqH22cBlKU0mBi3R+zAOFFkBPIppPppMfq
Oa4qKL3SRYX/ZXDG6OYL9cWYfhij/hrQ1nZPXZueA/zhWCuxQDq9/Mw1mV8CzPZce1mGM49c4Bhl
9MjcUwRpTK9aTLLTxFoAXkJdBbfElBzC9+zD2BcZ77wz0zZ2DsMYT1Ow6oluW08wDJRdqGp271QY
7BiejlHAsYBi7GD+13+HCuDRf9FkuYvxVJbVkTkCU6KXlYZEunA6Vmp90jAtDnsrEY6C9eZ9O5jT
6EAJv5s8hszcytl6kMhD14u3BXczI7Aa5xY6rAFCwbD/sxbFLkzvwpBfxUU544eQ1MRNp/GwuHll
O4pMESHKn4zSOtJQurQ/r+pGttxFS3RiRrnvQBYwyqFTZylbdN5gh3bNf2L8SfT6IIbJoTCUvTKQ
Ik51r+ONMzRHbkanQ5mjntN8uJR4miSOvXJSnHzqn6yTHnqtH7TNZOGRHQGjjjkBhtCZ5Hr20xnT
AShV3rpVR39zRKPEshQ4l+Zdw6BX+tuCYNRZ/mo5i+DIHsfq2ErqMVtKfs/6PlIZFKG7TyC5wLrB
Q6bmHyzcQQX+xP9hLvONiIEvzroVZx2zUVeUp2DNNgd0GWgJzhkBow72dIM1gaORyMfk0sD+uYR7
fT6NUN0jhrQwrXnGrQ4OPehZktC/icA1Pks9DCRimxNYK5nsYYXvdbvsF97/HYRL1C0OCV2R0V9q
cJYNjDQVMwLZivf6XJm77JreAWhdRiTuPbjMD3aKfju0fqKNfvxflwOj7+zlU7eYiqeiT5phOzj5
qL9LeKSBDpLegBaySFu+Dwx9WCJYjRanDkUeLpvK3r0gfCOoZ3HyR64fphMyXip+OCCs3LISE1rA
ecPOeOHvs+8qcUqI/Ikys1MLKZFajglcGiErrpk0nE3RIaw76a8FiEIkaNUpZA7ysHBt5UPrUcXH
m6WTXb/l69JDHeFyHwkd5kCC6X2UOZBMvrkKle95lTSe6Pmp5/csalgSZy9SV9lunM34Wzd5eaPs
KcrNAxTpZzGWX7FuF2PoQSz2hmP3GRLPU0g2o3EcUCPQXO7RMPHkYsc3FSJt0OQRXC0k7Do9Wi+U
xaqUv1FX9vkEhdJ8q8JynQtCLLtbtQ5uolYkU90XNh4pjQgb6qqLD9/le8lJ+cQVq+TKS/7Kto1J
w7JJCNLErsEhGielvhgjq9E5BJ5ML5mBlVB7dwKenEkch8R8DK8ZNzZisgW35o0Z61ze1kG4pI1y
loX2NPwRiZzBQUG7dGbh62RYq0py0dJl2EuECxFnulePbFmn3vSLP5S3oXadcjDbBJAr6zmt8clA
tIs7y29Q2at4vUexeSyKcMs79RKCaAvPzBG6KVAt1a9+Cz9zT8RyAf7SFp9cCKeMKOhx4znoFOgf
N2uuzos1X8A3vs2UqHjMFyTYEIby0K9RKaOrQ829yB/r0r9XO3olxOJZTApCpgSDit3vjfCm0pN7
05gIIIHMx3bUrL5eyX5Rmn4nBHltHlCw+llt+tzA/haPGe4+WRT4U0lw6k/6g6ExKqoTtVwu+JqM
i1ctArGmuzrNtkAZYlZ3QRY+tDn7kL+UKvo8mTuiRW45oIc8ipGRGLfG12N41Aj65Th8SbHFo6Vu
JgQRvb0W61fyG2ypRMTOnTRq2BQ706sIeak6eDXi+mJ6Ow/kb4wItwXZkYeX2ouu+opX1ctSE7aB
7keKFQx0F/yVpBIB7k/enxivn0hi0MZzVZv/S1bUSVZMuO1m5aSyR0sGxkLpvd7VPyIqZj4qwH83
w9CuoVJdZxPipTUzjAi6LPcBywP06oPmuyH0vkQQN24JGGZ56Lm5Q6B+DJXcacYAkIMv61aMzQWI
2wSU2SWr1bMKMEc/pknjSf3MN/BaEvOkmdp5GuYLRqCrhKesg2wFaanMFL8wGRqob5w746K/rE5/
Z8rwblbOys6OCrajWKXQh9sQ875KmJJpv16g7uW1ejPkiKVo8hyWPxVc2MTZlHFb9I4BBJ8f1ohP
p5WChDPZpGGRhzIgSwDLSgQIY5u3xNmJqz0Nyewt/aLCwtylx+aT+Av8YEbyHsSdMWBkVGImOciN
15Mmkg+kyMe5ZzQEZQLuj7KBEiGgRdxEEzWiKfuYx6khiBzn9bet1zT+uTtr85/0LQ5/B1K06lWA
mUnAZDHslT9UaYHmOFJd+aat6TAQI7JwwTN0/wbNABkF36GeduBwijrZjzPhlECxGuCYXcKbDhkh
hKpb382FWpLRGkuszsBFLAz3lFBeXeyAdIR7y0k/okM1AIkZVTT374bZaU36L3gY7FKJwDLVOg/L
cCDpdWfK05mVIW97iUbrgcw3nPbLITvNrcLp1J+RuBHQcx0Rniy8mBIekTXrb+KhOiWRi3z2munU
GobyWfkF6HGNuV46xrdiYbuva9e+7jneuchx4y1deRGGFCnpzqaqzRIfux9PZ8zSt7381HN+663i
SptDxdxHn0Zo7C2k3pM+vRbBfCjvbyXikyekiNmG6A1M9YR2R/FMneghdSOiGhkP7CG1/2p/ZEIF
WsBTRaO5DJjcVEMEpqV8cDp6SNTllqeXtd38aTCqISFNBy58UlvJI8pQ4WyvxkTg8QLUuMaoMjwt
tOFl80j3lwpPb4aFdcDzX2kaanZdswi45s7WGLzTpOWD7uSRHPRMRxnybnZSfrmp8fPM07BuduQs
0mVM4jsj11MnKrUglfkfgCA7eTEwn2J43npyXYX5Ws8WY5omxyL9pvsy3ZP4e1w0dkVv1cKDriP3
Oqjk04JaqV9VnXwgfBn/IbVDbtL4DMqte9WCKgW2kIBrAg2KGB21TecmZCeYFIGdxZP9By4Xs6rl
KdnU73yk28i0gW1HR1mJmpdXKugv0QOuuGdvzufO77mGz2fww9x9V7gBzebFNFxC1ZGh6kBrwrMe
7CMBFXL1dyM2jG/LhXHxZ2E+jFZ11wd5yLufRvjomFmEt4Qha8szTnCPX81KwJKjjBCm0nguDY7j
yp4UbIvCqTCn2/J/NJ1Xj+NWmER/EQGmy/AqUiKprFanmRdikplzuCR//R4tdgE3YHjs8bSavKG+
qlOw0xOOeSoXFmd5Np/JFfv/R1bZHxbKWIXJgGueOm8YF1hF/0jt0qHgVLl9VufxzJH/VJAhKvFa
UH2gUwJlsOKBBeopmROA+RoDGdFKAutf3Dt3pKo3V/1j0Y8OcO1T/uNtGMCmEECo48lL83Jfcwxp
1fGqbK+7BF2SRk9cnHHQyUAraKhdflHE5x5BcHaZpbZfdeIeA/vNpTZ4xcdutBEdBOFU8aBQ4TkO
tGx4QL8Cp1wCF8RHoXHN4HPTB4PAx3IsYa32ORlesqW9guJp3WXcPYzxDS94Uxev4dPdzD63DUe3
1ybpxxSXz1ZvH2tf3jIvPnejj1Bwz+W2hzXQhoCRQJ609AipFD40EFhoY0nBCQqFaTZnUCytrj3c
oZB7CcTzjGYck1tOE29hxdZDT0HUK/eu1/cixp16Xv4rVvUYU8hq6z9KylQsw2Af9XWDoOTsjadt
scPkY1dyi1BLQq0lLDQbn7EjoyyekMqpYG7GCLBVNBymP2vfkY2Hy1cOt7Iq7/97nr0korsuWxI5
y1duoG6ebZcH5ZvkAeiPem929d0ynTc1Gd5yx2fA+o70+ayS5m0ZPlFomSZpi0A6xdAng87mbDvc
Jj9fVNAL2LdejLCJND3XVVJd2dD5ihpotSSNrh66Fxotx2AKwMe0A1oMg5UTjMjw4d9XRnfabXBI
WH9Ss9ap6Vmm6q0V1a0xxLVgYaTw8EI7dSlR3kwPjYHoDQvEuoRSCsg/2FgaPVjEEFKckjsejg6s
4srJ2ZAeEW3qn71Xw8JTrTUieH7kfHEo55u7Uuw0XmIF4wYGoX55JH11BQ1FDIa9XM2u/SYuhWCE
p524lrSxHpWzDVb8NjK5JEHF6r1TzsmNsOZ7X47v0E+D0dCvw2+22KnhqiL4BzMovGHgHuMP+G11
5WWG1fHM9pfFnkFsAr3YD2P2XprLe+YeZJLRAau/o05CbmOlhY6/Fwsua1ZaG3NhWudBv1zGDmc+
uWnp4oAe8P+pRmiiYuL1NerbRj+aIlW6IkhTfs35Rjce8g9D2BemfMGOEns88C4mRpJL3LDk321R
2QyGYBmSQMVaQzApJ4G/xg3DYHJxO9fOH2yMFJHttIkqKGWLRjIjbRHi/SOAdHLptzcYlGC96VVP
lMiN8HNU7MBgu5IeI8MrAFwAHry7A5xDQ3oJi278TE3ctWsSkZI04zelrZ+687vp4pOCBwW0A1fV
DgKmcU1jiNqvKOQ6MZvktqRrZxqzL4rg82aTgAiOxL2Y7XEi+vuqFG77Pz0eBgEeizghKXOD5Zc+
j3bfOeK8LvZptAysAn+s8hdjLh9r/9a8uaJ8dEVxX1q8t7DV1bsrzzPI1xJGyUSYSKonrFGgDGM4
hSA9KYN4McBVyiBsGOBFSXvawXjVaCPhCKCOOKoKdTz0z/YgzQzXCz9+eah02LlwwDvarlEbgpHE
rUF5knPATx/MJMGV6WppZZQ9yidrxmhj/spphJANLcXI1BZ4Dbdl2lpEb3PLqFF6ejmDZGuwxiSg
kq6uYqLUMpYiyySlfUia8cBuPLpd6LLAVawpCWYBadNX/9GSiXHwnORaqMxGFPNu15ZGcC4cteJQ
qf3L1cCwgt2HkqT+bI/GuUhrgphQY/ZDQfG9PDhV+4TEcR7MDG7oG/aZc5+qTCTjM60fzKF7HNEK
X3jrIl3vENyriLqJHBO235D3UsQa5vQB4LfmynQckxptln1IaljygKLyfS2Q3DOuhBSFWK9CwpVb
S3+qCLQRTJ70c4zJbiJr7pCpmnzSn9SGmt/MxlsxeDnbqzIlDMggSJXXOZluCa1hAoGQfGo+zScR
iKQ9VQnnMDKfFA5eIdJdE+KSZh+m1GJLxrp5+1ewnGfv2TKFNXRqm69W/mp69TQy87Rep0ITlUtQ
K8BXPGPlNGD4gXbU4YWotzl5VIPxaEsXj0F6X0roO+PsWbhZyxdBIsxICAueE0E7nxj+pth1Z+Ec
HXPdiRwHnT9v74oW2uRFlMWgIgOHgU1JnQnCB5YtQfqDzH/YznTi0yLTLnAsqDsFZ6xan3XFPsdN
gxHRAXBlXLYyppgHjFK5My2AOvBCSnghY1MyxDgN0/ZhLdtn261HmVA5RAjBqWgRbtE5p5Ypr0Hp
H5bdcg05rIRsVFHrhcnopStVfsJ/OoT/ZjXHL5PAuSgjh1XXxZZJytPMlYspUH9BupgzGIw6DQya
vn5pCkEQXQ/MZA6kApgy/nCrJ0ull9W4s18t0eLeUqky5zw78ebbJSk8OJ0VYY6JXatnJbNxxcIV
cXqbZtx0ZMuZfyo9likrsFGMF4qH3H6lviPngdIJZaUhVRE4+CKtrI5u8pREaWq0tPSfkaI5Lwft
o8iWINF4EgU41AlaZDVhBl9pK3nkrMpFTaPSyamosETdwo41aG+T0R0JmuWg3Aq/dFOWbE4wpBwy
Q4bzBh93jcNFUbgXF1EGDIJJcnJb6phxg3ntqgW6v2dgzpi3n3ULdGXU31gZDYUmriRhJPzIDBqQ
FHLjLkWI7RAN83dhQK/MhhDQaKiBMzX2LcPpjZOhO1lv+S+H2LPaDbeulLdR5pFj/aneufNdc5IF
2ytGA4Q/hnFQ4eOG9aixbFTSG2wqNH31PGDkrga6xjcwWhhK9R2Weg53vIfO1+YphLSLmpgkWYjU
qbx5rfb/H3+wiD84QJGYmZ9X/5dFA1cyKtErM69wAMDdBp3QOWCQ3DdMH2a13GFxnDHQplOg2EBf
AB6wUKg8QbQCbHAnto6G18Q58IMGv1MrSPbQZXSXLglxYgCpazwgkOztNBIGAZfmmm/rYbZmrHGk
+ugKVoBxaMQubPWSmP8si9RzNYax3YdlTaIZy7Mb6IkLW5x+C+ib6cvSrwPuGdgz8SohR/Xcwlos
/Qn7Ab0OHT1OM2PnfSE5HABmkdQ/4zMQ6PvkHRbmmLXRRMIEGFxE2/aDfdifO8ePe0o1OVVha9rr
9NLG6OcDWHCF+uMt9WQDDSq3P2rGmhSCBBbsE4HQze1ndTDeuC/NjBATflX0OjL1SnFM5+wkdE5G
M86Vcifg4OGV3hXij92nb3LlIil77jgg7G69zgls3CJB0dxiUB6R5V5NvbgrT62zsYe7EUtKDe3P
Rpv/qvvyjUU0l+KWrhg6YJsIk34Hy/iSWvOdjOs3t6JF0T+rd9gwt8zq92R5AEJDIpULMmo6nGBz
jXUWGvMaOliPLMx0/DFVzs/bcdZpR6TFZXY5NiNy9aaBhAX71nAjUgD4kEix+dAusOJy+EB5mD+V
1SJXY3lx+XNuZTCxgKy4j0jRT6Q8RuK4pbxMcX9OiHBD72JuNzaSBR6Vh1dhpJET0bD/C0V8BtI9
tI/ePOKV2NHoA+IPO84rw3KYQSy614I5fNoPF1UHTosJviVlC2l3R/Z6r5nGtRw0yJjCy0dmUi9G
AhLoQL/N+Oq3yXb0qEUw6ekmLqlqMkOlbkLX0AggZHgQ3re3QnQkY7MrusAZ1fiirNlt9rom5Qx5
6hTqiUxalWhcLl9XvoxNQ50xCtcg8z+pXGn61cu08652/QWXqMDnlcjrykQBi8Jj+k6SFQGLumt8
RW0CZhpQrG7uNeo8S9p1mN9mFS9rBlApfsaJ8syb9H0ly11Y1oub66VT/VxrieN/edTjeG/fsKH6
5Nh3RToeyuHvRF2YlsaRXcQvCW7nGpDZh50Dtn9VbDjd4PHtqFnvMqdTzaDoSJoX+6fNMK4vEMQm
kMp9HhQA53j+7ZlajkoLjZrSgFU7W4p6gavopLSq9Pzm6qPSuGxwWCl65lBeK4frRkdYxhYgNPTV
+l4px81s30T718jxFoJsLpk44rwyvze2ctdqj3pbghWmAlYHAzoFP4CGYfbvAz7XoAIuwodAPJ3a
qhVGP5zu6q8tksjIJUK5ie31dS5VGWoikvx18BqNVkbqNt4bH9PKUB7XACARbQCcZH8VHY0Ey+nV
sCG/jKb6lkbzjesB07C3LOm94cSgwn/q2/9k2l+H8qOWGWR/DJl4TV5xG8x3bUOPbwaObzoCE4rK
0IQ95dTJJe+UK+ViV55lhXu/65znCjQIWQwnqX0jBRKkAITTU7hEeOt8HBfMPaYJCEmFNKp6tYPd
02G1KpD82A5cWe5yQrFZyu7y6vHuDrmZHWiZ3XNgdabZ64FcqRQy4CneD9iqKl+M7XlpZ8aogPSI
3jTepEB4wvtj7BWyCKli8xEh9yUZrSne4KxRPtW+yQabWvZxZT66peHIaHNG3hoHcsoV5A+auzbz
B5EIbymo2OSlc+ghcawnXIO3DcKbiDAZR30lXyk9Nil3RRmbADlKD6yYzj19QhneyNW0RtR2w1EI
+5h3NCDlrl8ykeVznjQKPSp0bWafsXyG68mFqhWmy8Mceu6A2XGyLngmhLJv5Y8xg1MojafB3IUJ
gflkMOnITzf5l6+BDMt/nA53motG14K0KehYB9cLN2knTRmsGgXdA9MN7KbmeIcx6en4Q9x3m7Ec
5RNcgTtj+V8Ui0zwVnDMg0vRFGcz184zGH6ynpWAEd76dRIRGQ3N4t0hD9DB+TE43vRAxMVkwQ+C
axMfs7SjK5sgQ0nwbXFxKrBH5EidtLjWgWkkpLzoFCO7B0OLKk7CXeD+bXnoE0CnMMmXwd0DvjO4
Z6hmoLxD5BRKvZ9qungTnFb5hy6r98rNnyIhEA6TFPEFq8v2g0rKSZeBjZl+mS6GzL1tVHajTjMe
mmKxlgeolUVm8K7Q39lQ6s4VqS4grgbSwQBOjTdciXNpcKWW/EfKC7++m0mkxljJl3HA23eGoay3
ycnBiFsvj60biQqON7BFmhpIRrliOU4gLld69NayCNCoDEBDOSUnmjofNADObgbWizFpJJ3hVI3/
lXDpHjkTwbiFuYkeXr7y/qcYdL39rqin3qJTCMtomsNrIqKf/H4lfkrzSKtbE5uYf3+bffm5zO9a
9un2AxWXSbj9kO1Xg9iF4HXotATmMcUrCGmj/fLZn23ZXat115jNlbtvtq4HFcBWbQInNdvgYiSs
OJRh6Q/BsUCnDrB1vJ5SX+di1ygw0PSXoximkyQnjZzWC5++m5mm44ah2s9mavYtRaxFTAYGi13r
QWUeGNYPPVnX5r6Zf+zEx5O4M1y8/b3i00ub0fKTJ7/mmujWIHbr8XuUJwBwYLfXo/WwZ7Yf/d21
fsfilPyq+0hTSK+4z2zj0LTunEk5KmN9mh0qpzh21VG6PpVb/xJ++109hLbx30bkLQFGCaB8xRdL
JS4+9ql2MKBku9xlZ+MYo0OqEgbPNmvShgKNrQj7YN2Z1LPbvppv7H8Moo095JXIbtXjsKwnK4E7
1H+b5sFk9OaiqLbDa4IHdXCIjCp+McTOSUwvPc5r5TamAMX6s8F00tXb/fitFcMN8aEHXZdtnHvy
DxAWxwGTr2oJGnB2y8CZyZj37R9ixNQOGVR/uxfDQjICg5IjN3PxBv77svGSZ17YptWjimful0qe
8kXad+6dkjxk5eu4r6dc52K5y6z8+DI4CSKACiA29WhMDFAmEeG+s7vItgQu2jdFGMBnsMon9Dlw
HFDJeCVcEgfOVHAzStdvjd88JsdpWo+8rbtO0JRmpndhT1eV1M9wjTNC5/L3gJGz6OtDq9Efrak7
fEe7MaOkYqIO+SEnOvmYXqeQqzFO6QsjSZpnZpA6gKuTjUeZLLwLBoejmpflX+ImSGOtLJtns3iU
8xzgkgqkltKgC7QCyWKlU4SO0Io0YYcZehiPizJGTn5ZqzjUje2sVTe9NrBnYT2s8NaOIPPcAjiy
p6YyUHFU0uQYyqEDjrAvctB0RDiWe+6Ye3pdQ85MEABKp6Mc8nVcHkKjp1hKVozJlGC2o4zHCLHd
4jdTZp1vjcsahuwoS9poNdVdx0FtjLHPrNdhguwMSN1u8rsJOtXaOKaq3C0EuXIRgSuOLMuICgav
sIEjofxStw172F0uHykZXUq3TmD6mh1vKhM7HSo0MndKpIhcRcb0v+emRUeQfTDOlGXSIun4GpCb
guQrddH7kSx/JV/8op020PX0qCRTumm8NFpxFcK8aqdqP8SwuPGe5cnnsLv9zBnSDNTq1snZNJyj
reHs7XMOOoccCLaWv3qKsQ7ne5OKmAq8xMH+DR/Wq+U9b/v3pFo+jC8suBQ33OC27xJ13lXgxnRk
LNtFj81hcscS34j+KjYPuMgZVG6Z8ggdfEe7NgirvwamRzJJrCWuFQqHWYHiXhYETSvBSI8vFxCW
CgADqj0B7Lr6HJ51gyPNYHpQJccZBFODdr1V6PSd5r94xKNKe4YQl3ohSbc58GpeiL/+PBr9RQ+F
S0bDTc6DvtD2Yp1VK7usu3EpUOJg+6XVnqIdr6ScpBjuWU8ckjio0xABxQSqGx9WKnYvUr+7uucS
dpTdEGBuftGNGfSqfu4Gz9i+08kHmJw+RNEf2mI/0i0gGk4aYohUp0X+ZRVq3zBWBuPirfxkGVdS
xN2i4YDNWJ1g/DfaAOp9A+712CrQ5r/zrT+lP7mMhdtihEXa+XX2N8MQI3M9RNkI82oOzQqpFaoX
xXaMxr1GylCD72yRPeKsbd+LnnODvechfy9F+sSSSYEqU+0ndo6RHo1Ss089udaHI3Hw1DQY00LE
2YVRDFQbZrYUoewWKwsyyuWzqX7hb/fpNu5HKNAVKRrjWfVfhjH4En5kt1GZPATCAbZ+2ohkaraI
9BfLOTs1EDrRU3K/H1QPpdmecEEWvNvpUX0TxhBwsk/YCCXy0BA0OE44Nu6Xkui7wXFA/WE2pQd1
hiXEnnapuMsRejDV7ZlB+MoxPlpyu4WAS5lZH9R4BSZ7u/1jkY9ahr35RFrpBPc+MP4aS7nBbYYK
hZ9xtfMLfkSq/OsLZae6PGuWfrKYimcj5yl1x5x4SvtwnukOpUFMpUI1HsgSVz2mRDs07hV79xL3
xzX3LGyuacWRyKJ3k9KiOrtban6z/TgjKeEYB5kNh3JR4P3CEx3urUW3Gf7ZmmBFxhPeSXp11v1I
A0b2Iuez2dfc7VR2DT3pIWGu0BH4NByGoHb2SIh4FCTITHs+uuJPYtG5wLUtJ5oU1+kxMyFo29on
G+uXEPkXjKLPQf3N6jCs2NjXow7ct55J3qOVu1pPTAt0Ex62Wupni2W4ki97b8nglkKHZjuU2V+R
4fNRWvA+4m6V1T1PwSH33BlwticEOxWkvcE+Wv2X/pUm7fumYh1s0w9plB8I6Luc34J2Bsb4PQF6
g04okaiRnnvMGMaclkad2ecSwUWccOujkzBqwNLOctez3FWcDCvdU1kBDFadZ3tcVSARC1tPyS/P
COsKwnqBC7PAhalzapy5++uccvuPbpZw9s2TDhAupzG6vszMSoDgZAfX7K/Sba/KWFxb5j/s6VzR
SSY26ouuxpvvTV9Oo+LsbS8lXmwFJttSvQkMhDypj3Wsicu0V9X14XtNO64TzccsvJqmi3ii4/hH
PtkE119N3k7QlFpILClKtha7Eye3ZnizLp+a63pt3uwaaUUdFooznSf9t3XJdBC0Aus/l1yHtFsy
/N4a/Nuk3BTeJ6X+kaev61FFSfIrSQOJvN6rgCuHz+8Kq2hT0vmhqkeyt0flD1c60B+tzTrCiEIJ
K8cF2a2jdg0UxTE1xYLt5OHmY1YH3wAUceJdqiqCYXkwUkS++ZtDjJ+LWD74xYy1s75aKFe2exyO
8XhYFBmuOnINQ7Ix3qtV5dcEVyD22SyrjXtXWZwmlpU298tsDg16AsHU7qgdCBlL6IZzEKLmpHMS
Dk3rAq88navyEHOcS2mOWTnSlSRJOWY0qkKVZXXJM/pfwmL6ReE5hQ3Nyp3qwWTA1Y27cFzqyn6u
hgEAiexdZgfctAO5vjGR8R0vTf7awy3JrP3WScoN6r2Ny32uP8zec6nwFLyiWnW2LcJ39XvKIfL1
d3jtq1dZzgKvz8UAA8/SEBOlEDoBIwoIhn32S1uhH9OFXr/iXjiq6FshLuJ2YP6LJlxamiuYazG0
FjvrQuk5RtcZuY5xEY6n3rROZb2eWeAvTfdn1PD4jAx4c+XqEvGqy/mQWTvodXpCKQMEXexbk0C3
/uPeTLs8wVpCp6MnD6iIt9FpXGlr6Nt/HNDTJVp7ei+uXHsfkw3mfcmjn6Bq6zR9junw1uJl8AVu
iBY3REqRIMnlgwq61USgF3SUkd+f6uCQmXkwjQivo35Yf62/lgpQ80ieIBz08q509mnL9hOw8qbE
i0NLfFKjEeIKUGHKwJpYmB/ZYUaavVmdd6YeX8wJhhi2DWFCSRNDgV/UATxFNn6/VOzBDCDXedgh
hnnUX7xX05W+7kL+l9hHkbe+Db7KpprW+EUT6Gpnnt4O3FRHTAk/NTH4K+joBAO/aVWgGtIvfSv+
LrILdL16e7kCIX68XKFuDhXLKG+zhA6+ohzQP27nYGAKmpudqt+XH5heuUU2rQarJeQZjWivisgr
RXqW3CgevroDjAJtY04Ijiy36XBjXui+K76rvDU1LJbyocPRUl+BWS7Lkn2d27ogmqK6FNUufykH
342CcjaM5ZV1KlKyH3hUpzH10l8GcyqNOjkLmgTRTjffvtTunb2+3FBm1GCA5F+fcGKZf50byw4A
miFglh5MEyZU/dHKj5bkyGRf29m+9sIAno/cb2NBf0M2VTGRbmCK7OZiD+WFmPal2UCHDNGqTCQU
+KvZ4ysLBuZ2G7L4m6H3h1yIm1sAF6SfpCBp06TDI4FOO51GCNXP+hWO8N5gCO+Wr/Rpo3qsFNtj
XsFRkO0EDlRHU8Ndyo3Di3Mwt0pkj2bEcEjXebCWlrvuzoraL50CNCzNNcBuggV++ftfWqOQ08SZ
g4ivUGe+5h0Ex92/YOusA0afngm4zCLLfeOO67wz5gusd+PN8WGv6PdaygullhxJuXN0roxmMPh/
UZEi10Py37OhlxKEzWsBSg8lxfMjGTKNEmA6RzcUma0NJrj0Sb6EmvPkKQTuuUSEGo4Dhbv/ys+7
UVekRgHZ4xpxleLiLFehzVxmqeH07i3Ywjp0obqcLT8+zJQAaA3X2//j6mqcGvG41bekgnl9DuyR
kZ1LuyhzD3xCscqZAhA5siOGlMN0EJeqJPmGAIxhrl2CCeTAV/5JKnDXi+/JBFXa8/w6T9Xcd/El
fpIso0My7gFZAKYkTK0wivwcfG6t3PQXLj3QAavdhDpPrd4uoKuAQ7xNGP1l7GqCeqMGkREsAh8b
HHYXRK7GOaouz0JFiMGjCof4jlAVINIFcn4xjVH9uQCJxljyRRyxOAB6BDTgb9pR40pfcPeadcLC
j4EiRVDflf168Gi0nTN6mkg07OzH63eRLUOB8plvNyWDnLNWZ+RW/CjtHcUs4fgG4gq+SGTlcG7c
5JGm4yMHOdEV86PfICx8x+VBrsth06yLnchLn2JyRifUiMh13kRI2cYj19xXzMvdGWMa+Hi5x5PH
p6nl8qj6U8e+jEJ+bqhMFJ4qlJus8IMoDCUYZ/Un2RinOOuQAAA7g5HjhoV21xqnpcF+roLe1rvj
c0486mX8V49Qa507YO30z12clWbfAmh/IKz+ymEldeezjbMjp+ITGPtnSqXwmtYPQ4hvR7LWT9jv
V5wXs/ikWvKjtsxno9uP0QHCrN10f0Sf1TtB72CJ+wgaMAcniVSUFcuhJU0CY5CjnEypqfvTe2pu
AACpTu2AISBhYtLxDSO/ZepybhLtPCjqWfEN+b5xMKws9wve+Kc5mUEe2751dZlJjO+dkz8HIKQz
EFLu4SSLlIOvknuYXt2/r5cupETVpeoPybE/1iWW0O41TqrOiu5xASfVGDMUyxudB5Y5HNRNknqz
J3uox9PNKGpu+fE93aDYjkA6/kNSIVKk2QX5Bk5K8e7i3nAFnPrmhymtt56J5WdeCXpnmezxVdo2
+V3utsQeqsGr8/rhFhztZXlHwuZiGdP+QpecBqehAY3Sc1X9r/qch2/lOe3LQQI7MbgTMBrK7AN2
4jryTayKkJPac0b5yOrhh2nLS2fPl+7zoo5vM886oCOi/fQ+ePaf7WDpztdkMkGFLrZPruN3toVp
5uAndi+toV2TnoKtKyo5iRn9s9lVu6RH+zjGAGRHACipv6pu5Ca/hpw6cGs49mc+ZSvM9dQzkQiZ
7h+TaruowHYbBjzZDodwTPl8yZi39PA5H/he0g0FTOxswN7mn6qACPrJnl5j1GFAMyzpueUlG9T+
3KvRSJ58xo635Qul2HvCPgANnXPBrFTgdn9sZLdXpwhsDIf7+dOQk6elNjIUHQvuR4XJMu+dg4Ez
vIOfWvGfOq04Z3LFa0t/3+wTKi3LUJTHlLlDt6b7Cr1RqcSplRWdVQdrJHdf98dKAp99VQ43xamA
184ITctb/PrdSQe5Xb0b/9EkHqJHh4rMwp4Qx1htR0Mc8Y3hzWCUB8lUcHw37rMzB9bSh+Nys+MZ
HwjUU3vDQp5C+GtCFipOYZHK/7Xh/6p2D1h3Yczxu8hRESzo9gyQO4bHFl/mK3KosZDIjvYq0CXG
nRvVvWcUOep4yBMNm4rwmWtYGsfF6e1li9mMJKoMwQ9fhgp1OlniYMhfGW/vZFYGHBfS30X/WNX8
0uDOq2RH33nmW7fBN7gmDiiL+zPVQWv7KM42P2plJkw5jlGrG1GqJcdBlvvG+G+tSAZ73JiOwIHl
L9daMPSTisynC06qSwPfSouZ20wlZKEPG8acwsafA/C2/1uUJ67rXWmKm24bt2EaYJtC9UdXFVCo
GJwE86+NZHQBwcA0/K4BGOEcx4n1O+1foQXpmGBQqs9cGz8Twcv02ep5MIuXlcfwNzWsGa8RfDzU
Vk9ahvQAdPQU0DnWgRrRbhCBSqJQ7i0qHhqMduAJleUD6exkqtj/Vz3Sz4DX96lZ7FNh+ZK+Itea
/OnWvOp1uDTGsKAr0BVcuOwRmwbR8fTcv0x/5601fQ5m9dEgJ8J3hxvnMAeZNUHyYWa5qRfHMa9z
od0EMKgCE4hSEXplKlxvlFRwvad+xjJ0MPO0qwm2XjyqCpZRTiofbKDZzv7pqkEqucBxBjAe2so8
jLexyX9WunZtcyKiOJXN9LI0pKi3e0nOSqa+dsQWDcvDbEiVrc8JWgWjTCRByBA2PlTZBHAK8Jrw
c1erH3GsXjoU5209Td8IBXDG1WfbkLSw3BczxJDGuXeQ/aUPPcIhkNeaqj8wAnyx6nvGgMLETY25
QGbyliNYM9IOjTwaZcunuURUH4QMiDXdjdYO8JKDYJMcIbFHrcAt0IOTJkS/6t7yX8svMGNn/poc
mxa4ABuzjUIKNIN3PVYxtIIZaOGECPdmYWZYtJ/xxDij6QOTn+4M7szuibQy8aShNl5PCjVanFar
8Zve2ndQy/ypyQItJ3P5ajr9mbtEDTLAtlMW5s1/GOba+AoE5KDRgLvhTmTqfOQ6lReh066hkRA8
FJNvJ9gT+vKkdsqpLRkzF82lflpN8l4+3109vtW3XkLBRFfQZBJazNpyqyT/GKzJ+sUMOKUkJL6/
zr5rWp4sLaZzWjtSPZ9bOE1H6U/YLxWMvqZQQpmBvmyvRdNfxrI+00KzU3I6xf52aNU2de62wMWC
pIDYKx4NHN0UC2YPtvseMEW6JuwWzMFnaVxbycvWBiWUoXrWPfTMg3NT0+2xF7J82xq8Q3vzT9bC
t8ZJgZoc5avlN2hcGC2jZiBChFzNmWFX4uGi0rkaoonqr19Ms7Yiv6kWmVqPdC1kpow3q9pJjX+Q
K8O+rb9s2tcVw/LtdPNbGBDSpraAodMCVbTBwkoVhYTKeihJ0xQl7uzxtPxjZH6gboiAHyZUwhIV
ax8T4OoAFe0EBGvEzFs+npmDemHYx9ZjCtAPjD6f2miFw5SSegIgWqJkDFHtpY8SYue4zLtuyuDk
ZHdVtW7rBBt0pS09vdXjELrJXzwrF0zUq7xoyXY2M3lyuvF4Ik6ecNJcDp/N/nNReLpWmPo0SFZK
EvQ+YqkbZLaFsRcaZHsdwLQ3JOnNz5GLtGL7Boq/nv2KF8V3kjLaIMgyxw6tDfzeKCj/IMFOaRF5
cHlMuzkquaaPfGy9LfZqSljVKPCUkt6uTjr/ct6bvgLa1eFz47iWzCca2vavKmbWmpZz116vU0I2
vzYgrPXvurxDmaOtYdJ/Twr4Z0amamj21eXVzkenw1Tc3AUvJj51tLElp7uBu1nHy+13U353AR6N
1lfzPn/CVna1MxLeBTi2bgq6oyBmUZ1tSBg8fjrH0UioJlZeETZsms3R4ZG2EdnrcEEv7fArT9uJ
ENGp1vZv/amzlrBlokoNuUpe2JZl+C8nMLxszuGP603M/RL0yhj65mIHKyH2uFsOCpyPJx0e3vlu
/8yqu2rM1+Gn8lUL0ACTOLSvGCupaCpzOY7rgd1EoG1PSj2erE47qQy5cmj6REqbj3dZrMFhnr2c
0a+aHExhQj4+Klh7KlQqiwYWShYmC7fPqJw6kl5rCjWBa6DLRAtWJn5GyW1ISQ4uOO5xaZ7G7/Iw
KCCnq+Y6zfO1VdRr8tOaCUvoHyphDz2uAwrXgtQnb7eddQzL0+TuOdTZCy3gySmjODixRBS/QwBp
62PhIeVTgbj+UN7sBg2TVlwH7UNZtcOkzbCzso/CZoOe9XPO67Z3By3SyNE1CiQzdz826RFQ7P/Q
dB5LbmNbFv0iRMCbKQEQIEBPptMEkUpJ8N7j63uxujvicfKqKpUiiXuP2Xtte2DRCiXds2wTS52B
jCYbo/3cwTbxhuqMvmy3kcmyiL1rLrnNJZSLBCMM6V6gi2MxbavjbdFzVzpDvZr0pyjM9/SvrBs4
H22lBRisWbuZ1DYLrV7ySjkWapcsyEHYTiAdaCoqwuhKIN9fhHqUvS8V0GX8g6DIl0FhKF4HNSsJ
YXUWJvmKcunyOBS/jHOMktdqt3AaWElMuGnsOpb3k606MsR1f76O6XZY1DXAvPcjUogRtQHG//i3
z/qj5h5G4tCjY3pCijHwBbyy5QtQC/9WyNyVJcHHp57l5+2cSOOhcXG1oNdlzoduSn6kQnRoCjNI
3tdLFIsgmpgkQKZkneqpCSNEPoltg+LD7CGbyVZGRi5f+VtntBTzl07aFa5FPcWYyaYcKg4J4fKj
bds9o37CKOzU3bVeCx4zv4mAZnE8sJ4tWNdCJrmB2vWbGTU/xMOBTQTi/90M9bBE3C0CITRJJ1av
GTvTFDprgThEAR5i2VcV8GUL8vCvauLSXnH8Y0jtRoyGn9gX0PJrePqTUSahBb2J7qM2JpaLRao7
0VZVpZsvtSNfPvoM5JM537ItutN49/F207xjq6GQoP9OzuYlYkE+m/mLVJWrLMrE9tBVzUHg1TK1
ByLaOcJkcKaNz/koeAkCJAjM5wrc/ATBo+G960jqkxS+E+RlKvSag+Dq6CVjo3JJnRWsYyVG57LT
r8sb8ck33Sqf/Yz3EqYfhrliOQJWrETm7Pwdqr502WoOrgUTzsAZqLLPlNHEjSzVev1uvBXYBAr0
QQP2VfWjFXwNCkshQjaUUKbMuXmTv7QhPZu1dbQ4j/DxiGoXJB8NELc6N32RCOEfkYkv0XGV+WDr
aB47bmQ0EZDYISf8avPe2xaBp2yFg7kz9Iix4EQi9PpIWU02h6mkMLPABQy+zkqAUZUYQ/apCHgs
D/y0MF+ioOHIsc59KjrqPEGfFxCWqCdW+Q7DYD8B+NdXF/bgLMBJkNquvVMTKKSVt3Kt7utn9Ij5
nGo+JwX8VmYCO7S1rbiPTXWFIq5b3b3YknvaN+B+ZELPBHeiWTCgBDH7OMhYKCjjZuR+MkPCbPu1
mMnJLOLTmW3LiJMYgjfyx4FKDh3cVUrkSz1b50jLzplYnEQzOVpl0Gm6p9Cgc7XmyBVi01cNCdXY
yg8HDy08JzE9LlhhuKckjLGGYl74HiDqGDCSDHxFOn3wetwVG9NrbkBEgpeBmCByy45SCoeGnmEO
oQSmE9xfFS9sMj0QTtXNscyko5Ilp5ZEXhHkL7wAwFFg4CRGwMLQ4TCLbvHIiz9QnshB7bG5AYnH
giQT7h7KYnpKJzAwnLVZdp7Fwk8JTVfvTT95/78FXZpyX4bLS27OqjcqyODEECug7qMhl3ApB2YD
BZhAFXY5CbJ/8zShyJVIBJVPWlLaOhOMDvqzjlrtVrFRnMhSlqK7dYlwlUaAmAt7pUVKz0JFeLqm
HAwcnoFOwPWByUc2mnd9E95MOOTfslk45Xvy15qW5xCXD/2sHTSD80/283LzEqjt5UopjzdV5zcR
sY8lvw3OXOk76y1vFHsvRzctz/X+rXYs5ABEfocPe4KGokQU2xzdaN5rNO/cQxnTOdTtKuvrWrTC
jeCouXiKJI7HN6EWbynqm0437bKQ2eEAUxEAMMrXrw9BErxMD+WfxTZXWDr09WBG5PwilYOTzoaT
ExIn3KxZ98RK8xboHmINIjAT8WFF7muIOPXeKuReDqmzP5No28WnlUQsgZLEeIUBjMxcSa7EfCqR
NF2ih5sJgamYtc177g+SgqtQjGBMGgiDv8DkAGulCcDx6WgwxYUMthntptl64mZ47ec4N8hedjx+
SRco5JKhNyLEouw92Gn4JUbGS9PgGUxKJwKPREaTpcO8Wdm3DFChDw8aBl9XwiszEFCEmXXGz095
3iEaN0d+xoKpR9/l2OF72IQgtpXyfd2st6Tw9R+aSIZNsculA91+uopye9qqP8n7EpXweNClthWC
Y/GiAFxInAjmVA/QBkarFQ9sjuJQz9Yg1QUMNC/lJkOX0HLVDNrbM8mxDNU9MmH6zw81MVyZYFsr
m7muU44bZOL9v7ghu6giSFQ5RkBIxNix6tbv4Pl0CWd9Dmv5n3ZjZQ1ZCdFwU5dcdsOBDonVPqMg
wiATwiAFBtPKjRadjZ61a4eWHZjGIhujRILQesLLSDsJj27W+336RHN/LzmpLPq2ZM2xq1s3viM3
8NjXAn+DTkKLrp0Jl3ux5JWWqQyZOVbmZe2IeI7zC92YSYEivLCZCMt5bIYDXOAACMRo7TqFDPef
VmlQqcxerbAMZNIc8avg4vZ79mTdQNu8L74JiT4MrV0sqOSkFrX+6hdnspvShBys6WqYwGVoiL6/
82wM8T0EQtwCCNo1eGZlR8OQMglmqLTcw1MRJuQFOHLGczcg/PsXDbUjiosDowVSS40ya8Yl2CLL
ksNcjvyJlLECIaouS+CQowPDu8kbuvymNOmj3tSnHjGLBgGEu3PAWIMxjITkmMK0ANgqYvh3kAPH
CH5Mq3PxXBBxrjkmf37GurrqrxnPiEZXlsZvFrVuNJcn/WOdylMtdhdYXjsZIU+PKLCo5lsxmjcQ
KVwzwbxUQROXQQk+yLKEA3nFNukli/IgwgtrKqRZcZfDAuagcaJV9UZe0UKuaaXwGe0oPdAIGQjL
3AhX6vnVrADn2LUFzuRFP2EqPokLJAKkf2Vpdy0hhh0XHflPIzF32lKcC+mgsoYeWTr28bB/WV2w
89QRRSikiYhcsBLWHyNX3mC/yrJD/FljydNhDm9vZAjM/XXYpLuVNU9FY4dn/CNbxx+lIpivjTqw
z0XxuqwQwFG91GC2XlL47CCpy8HaLPAcBAFjX+9/t8ZruMZwBzVF1/1gcuKHocTF1J0Nw/FM59nQ
3JMo0qLfLu4TI7FlBQyrAUzOJk+jDpKZleb+3MCMAQ2TZZ+sVGzShF0tq/08mv1mHTFC9kGwnSyz
O9Xz5pBj4ogt176s3NkWiAqMOQ2tngP/G/GDHCKUwl2W8+1pAzQ5/wmYS7jac3Z9oeWcrkv3BJ0j
qGW5G2u3zs309KHd+p9I+y2UnKdYGjMHgQ3Hj4DXjsgvTlvcfyzyD/D6kWwcyRM9bvbL7WZxhk9Z
85ZI+ZsoWE+zcyqALV2seuL6qiR2S1ntW+Y3I+nnBXPMDKMMweEm8qE53i9nbEqpcejVBD5xttt+
xcrmTctEjlp10Ko4sGQ1kCGII0qDNQsTatheuBtRVFkvWAc/+rRktHKKEGCZt5RAEuBgmmGCAN9s
RX85M6tp04gkbesNpgZra4W1tSALzA3+pIbEtwVpILoomvDXTbISK9eC1ZpgKWbuQpf9gnHaPK1F
YUtpIO7WQ4+e3zQQr2OGr/CRIZURJfOcy3ZrpecNAom0a2fBzuTPDO21iRoLjaRhHNrZCjIlPfZx
dmrhQVj+SpxcKxNtwDpoyuKg5QEWNSKMoXkwBCCIxRY4jI0LEYJMR6xafR1DOwGv37zEZE1uoWUg
6JV/xx1PzwtlctU/q854w2F33UQfaNazaLIHNUU9HWNZDK1BDkoR2IyDx2j8kwrJcWQhtZ0gO2qA
GY2kDWBhHIRJhXu6Ds9E5WIrMZpp6REM4kms2EdE+qV+VLp5EQb1lj/SQr4mrg2f9pXATkR2BLtn
eTdM5ayCUWWdJqTNKbY68ti3cbkm6nzO/iv9Gha76es9uCtMGQZMbIbJ8rDszuZ+JglnSEjjSgSE
a4VTV0+0tPaK8FTrIMOzhjBfIeeVzuFJukOIa+WoQv3N8KczAogR/BH9cZKE6pRM+Wn8rQAn0hsa
Z+3eSJg9xfOogXiQCR4hy+BHVdwfbkG+JmAQnT4bg231f6Z5RZlf+rGIVxD6yCQF1q9CZmMeT445
ePGID6TEYw7Sjg5/DwWTpSUibRcP2z1VKdFn4ZZ2DHptDNeumQLSa8AeleJlEJRzt/tOV+WGFNbN
sdb1fyyQMhg3ywuMKvSkcLely6grl4Ic3UJtXatmaMLEPb+WT5PqgJYdy16FeCMx8CIjiUiEMlAn
7TA26aGFai5Rm/dysk+JKGKRCyCPXB1MaF0DzL8MtaF3kVWYrHOZq5FOjtgqWk13ui94Js2l8YIK
CPHkd/NyKOjKkf82ltuM+X5dN5/VEPZD8aAQIKUaxg5UdxCRalHDNGCbvVPZ9uDnbmxG0fwHrAnE
aL9BCGiw4DDwIX59ytC4vea3R6NSsBOsz0ounhqeTRK7NnSHTNjioFy2w4Q4qRpUv4hrX8hVbzBf
JQdZZNIeOaskhYKBKBS2W9uvVxMdOpZYs7OHGk93Pd+Yst0bmwptAG72O2a6v+oSLTrqpjzzuNqB
4TuGyJ2rQjRomXk3e4UIrGLGOAOFVYQVsI35uZfsMTfwkyreiPiRuQwpmn/EyJ5UzVPrjXO+wT4w
avijRe7jHWwosJo3sxKu0JwO9fVFSqr/pDRPUwf/ULrUSWjSEBMxSV+O23aeJkCDAlIjHoOWGCyi
p0TYChPvXME794KYyJ/Mt21d0V0hRsSWNMQ3vCIjNbt8WnXDkC4/qHS+GZwyLNaFwsh/+FG5QcXj
uSlgTDhFkZ70PVFe+uqnZBRmCjZZg/GgM71ymKRzoDBaGvlqCy7rj4JttowK4/VDjfKSwFPamtCg
QpN0cruNq8leRpCInZnHk9wbYUE3hB8IuSX5oGF3i+L2lMnTGZd93d6SfLiPMTRiNq1iEj3SS3PS
lvieKuWdz5Bs8lWDWXav3qpRs0kOI7l3fZVb6WnAoLIIfw1w/yqBxHV3Ic+ImPdg1tZLxtR5/Ko/
WALlLWi6eGRiQdgXXD4mW7rbIWlkn20rfHNh3Nf6nigwyUBHEcwQTkehOyGRnyX5JHqt2zdTSLW5
lxCeWwjOVE8W5l0uVY6BiwDtaahvB6H8XZtbkCxqUL0RtbdYbirYFVae6Fad2t58W5FP6gTBq9jk
4ntZS/a0GfvI1lGdaOY+ipCJkrRMoiM2bkICbRlPv7FQ2Sco4VjUvpLqO6IiNqslEwoxab+6VOCA
WQskefPLSar9pvVBq1qiHMSJwE1eNFgGqwtN0rHU9WPV0rQav6vOaY2diNEuJoOWbcZXEYHKajF3
8ZZ1W1jhHoGdz6pcL9VnsxmPyN0m17giBg7wUIEGLoLBZJ5gt+FIBI5GMq8BNBlOF6t3jV8zzbAr
H6Cpb0t8Tj8W1sUiekXlQ4L+LwheaZJCb+Bd19RAS82wBGU1MBwvwprSRql+d1ZxHFcrVPUtbEf5
Npy0SvBy3SOB6aubfkcgpCaGfEq/kvij+PQVOTQKQQ0b8StaDSwLnK/wDfCaqvz1M+2Y1P2pKXYf
MRHn4wilob6InxJlQUkqH8BsO11kr4VbsiKtFOjI5qwhNaD1S3a6/Szwe1/J4mDpWpznfRuVJ1yp
J/MyL91RZNkn5gKqAIJ1QB/0rGlXLWPi/SbRV8+M1Y2gqBo6tChAsO4YMqKSgZgMCelRQvVPXyMU
qoeQgd68rOmZHOX7P/ip5qSkIOsyYc6Q7ThJHasy0bVR9L4cAU70seLKt5p9go8qquGt5Ct587v4
RxNESHzdYewMT5OMF/d+z3KX2XK1S0jo7CsOHFI6SQDmkTRIHGIvTriHTl1unba/Zj9etV68AbdD
8FQ/CHoUZACDblUvdyNNH6XsSnQWwuGxAhkfmxxTN86flujXAqVAToQP8UsFt9k/64tUe9e6+mhV
lhph0Ufl/ROkvdqyZseyBTOKlYjaJx9d2x2QBUdn0VROKuk6SjRSBLe4F/Y+f1GAJ7P+Iyvv6qo5
SA60oCVqJAvKFk8eIxgqbtSzgkXru8uVfi/ADNvw+EFPwFls3BZusY8y146jxfwsEp9KFr+9DN7a
9WvGeBuTGKRdBQIUjkYu7QHUo0EAN4QMcxDLC838RUpXlILtZVPLyyprEHeQHV4kPt+5tJN/FKjo
L3/aTfYbfCQteo6yRCwu60GGik+Q13ByBdrrCfcQCigkAtTajN0IYjl2ldtFfZDmVG0gx/moMbfG
RmgqStjk9IqA5HT6IyEuwwo0e5/dx7kLhkjnaimISSZG9V6VMMKMbK9Q3SqchLAZMAcp+WAL9QPX
5a+WiBMdqAOHZRm7ANnchnhLqybnCD6iyN0JSXQPGYygOeIc9yOkEktrdxVFZ9rmXsoQW6wbr+RF
leVBiyFJyuHYU5fi3TTnhzEjdO3foFDfk799yAhSfLJiB67UUimXL66UU/wfNh99pcJul68f+wqz
uk3ZPw2JkohEafCOCBz5Hy0sDYDszgDsLJzCsTVea/btU/V3tS71kWa/XJWLoQrhhCAxfYul/KLg
1uoQhtVACMW22WUxEAk+6DbfrhyJ7pxHdkksuzSF80hebyMHBjmnufZuzvJBkjNglVhJMxMexY72
ulxqFkVkiJQhg2m7A2sGwPWw0XKCz2yaMuTv0Yiju9A8ZB13zfYcRIoUMg6XZvWqRvDmrab7czbV
wH1RhFq6hjWhhODpMvo5ed9oot+QCsZWErI1+TcNqc00OBBb82xffk3WZ6k4mhQTK4h8ZPvWxh8Z
FE3P5jVl8wo7yTELweluDVACdQwmcSRii2UKsw2GZGHH7pITpxUPQpEF1SIFaE+aUb219EwK0bFq
mT8i3K+Cs0bwHfGvkt91WJTxUYnWPUl4VBk4yYkVlGrnvKLpytY4KNa/TtgJsFbAIx7EBOSBlodl
YaCt7PADmYwnvQUBINI/+DcEbEfEfRmmWzClBWeNG+24l1fQ25VnkWzQQ9nS5Ykkh4QQk4chY3vh
UY6/pRHyFRZcg8ZsRBg8+ZR+yQH5Gl412PJTAAQz0LY21F4+cCkLJOJ2jF2Z2NlCBk9zS7rRz5df
Sd+eSPVAyiS6K2JWsoZldTrlaUQ8AIufllmW6ZG2ebWyiZHccF3q7oqjGMDIm4R8q0ZEVAkPHEx3
FG89B9suBWddY9BKPR2LOTZDYHU2gWhkehfPsSN5Pt0vjMRgMPLoyXvjIp9LPSIBSXbieSBRMdwK
Zo2D3aVYsjEhBJFeeGPhzKN1iKwrEx9P7U2E7khAkXBqlzkmsjL6wi+ASvCnTtV9m+YI8a1QyCBq
KO9ZpL2R+hEN16oBagsVyTBSmHcKPm5H1A3bdG/jEu2csdveuY3A4tm5tB5If901euNDzt7nD0zy
iPyORhzfVAHfU2RcNdCNki3nwqmGqDXl9bmlSsZITPpaQY2hIDEEhpVgEAS/r3iCyRywNDwhc9LH
BtYo4YV6wWdG7jItLMuTNVnHhAjiIm6Ynns3Hp1QSnVHVjvM4oMHSw5rAm2FXCJ5BpI0se905qm6
ROlyliTiPUoM2IQRWEfAl/VQk4SI6+SFm1G9FO+UhNXqA3wOTKyeYDFmvT4eqQiPVKlLXpk2cGhA
lK9M8DEHGbtRIXfsmaflGaQchfKjmo1wnbYAxPQzw6W+WIunnoWsQ/mCMlwgY4m+PweLXkFC71jJ
A9f/qhIS1EXJ3f4ohzVDbwtRmtBS14r2MvYGi1SMtwKRbl8xeBrZktnRvO5LAnHT91lVvE5gZea/
QohxPbKHyPBnE7+axpw34r7fADquPY8vrk299HIEVTNUocxRyOti6MyY3O7V7MYu51KIzTkRxeNr
YZtcZ6YBsPiFdwOgShxjcNnced5N6DR1wbPw+G/7XGDDxruEo9ndaYy1GIKgv2Z9fe+YVyFSsRCo
7BSJ30hyTWeJARDxL6i6dtSaLUyVOhgY4OGNp9VurMmO4IKR7uaC/aRGsHWW8BmrVutoliyVRPkk
vLE4hCyAmEf0PjZB8Yt/DerhyZlW+2UDlAluOlYgdkzWsjjlRXtkxIVw9dSVGDuop1BXSYZ4Jb01
e9ej9Qa+AgjaxHsuSS6ChdcMzCUOPXltNtmeDw7U55hIp7RV3YYgY4rBAleOeVZOWFUv4FCRPOph
XX0hE3kk30xE2crSv0be6FiichYMWheZu9AeQUgpC5Cp8ys2oaV2w6HMs9/TV/Gl79nqIszKATZO
RvNsGMqyLi+PFlklA4Ls5kXi+hfFjrFFmIgyIghtFgp926CqjR45jh8JWbS8zk9YkziTsIFN2lMa
4SML5iPamsfmVjR2BWD8tD91rYVZk9CcjQnnLDO2KPeLorjGd2KkhFoRpwjdfhiXS96kN3Xc7o1g
PHAD3jYEA5JEWwNMVmiDaiOILeQqHfnI+k7dmzEITeRxpQhiwV3n6TLV5rVkX6RgJM3X+sHYbn19
JdvGU1MsQY0AWXMmDoNg1uYUKc1p/oDaXS4REK6EePQkKLBVsJbB2GaZuLKF8QhrKawPSy4eLU9r
md0VQcfBGtVnOV/P+stKFHbF5r7UbBBjmQoZ4Qy8re3MA1kkOj12qoqBhWtG87t+8FvC5IeB4MAi
9rYN1/RzS0g21iyXAdxu6VBf2/+NGF7/L2tU1xgK9FbRsV7W4/QdzQkusd+KrSHrVF+EmW8YKEr3
cIfvqNyuG4ZVfFWv4S9I9hW9eL6yeOPtHwCsTowpWScQx80Vh4lOsGX1WM7dFSLWN+JbCNmdOLwv
7JIGBBfw4yGoFecSlDL0ZfaDTOvmgKTLQCWiJYIygIgNeidIIh9ER19S6437qapeKnUrTs/UbyQE
aDi2FSc1lmC6De9RV13XVjqR5aIUO1ea+hP/6qkuSTVUSTBAqzoSVb6UcyBkoHQaw18P459FnPcF
SFAklVDWpl+Fi0U26qfjYtGB9cmpGbfzKP0UHFUaELLZ/NVJFvUu3qm+38vJsrcieb+o6M7/Gn/z
5FcTKO8KDug1HfYrsDg4PolXqpmrYH3uW1bR1uYqkUBd9rby9EeUwh2lsPQSoQV8z1M2LiyiF0s/
GER8i5vpL+xkFpXhF5R4fR8zJ6dOWx+zNJwsabiUjli1IXHFv9QhxxpY7SaT3+fX1sE1rxJSQlS4
UMN5+NvG6gnAHe89dzd8mutDWZyXSg4TCIsHpMxuw9TYQHCqVoIDfcbNCsWdW2q1UbK19TahWers
V/4Rd362aPb23cB/eXnBGd6xrp2YTmtMp9niEtQM4FV+wZ/tUVVd9PKbzCXegeQUCAn4Xw2/9n8a
fkknKVayEf5p8d0sl4cumE8BuX5bAg1/gabKc2zF2LUTW0amJEfimS7r37Run0oZf3LPvejv0MbW
UEGOIi9/yg7aW/UytyAp/Ase/1VPFC9DOSKSUzlSrmF9gt96SHhpNa0VTkC7Xx45HrXsdV7MXtdw
kW4y8wPNY6e2ghwbWevX0onRBe5qu0FRYA0azcweucsLr6NT+BeMA+lokOjUza3FU5EwHinscjUu
uvlmdSOgMVXmU9d3/SeGRs54FoxTVzypE98srgUO7Apueg11tB9K34LEPK2NI8hfOaLsiSLo3JIg
gz2x70MOj1OFYYzzmTgejo6dDLivACVFtjAFhuzF7DKGCmTBVAELoC4Cy7yNwToidB2BMYKZOUuD
xW4ThB3qN2E5JHz+6Ms0Zn4ZjSmg0lI6r8Txdc18xdYOS2NyrU69qVt6X8OIiHH0vv7Mc0ICQ9t/
rlZyW/BWSNlHq8XvsJr/1loKLP53OfNIyzVfE8oVJkI7osiBsKRIqUzydmTCLXCNdsgWMFCWYRnZ
CQBLs3b9CAqAiQGVWJfKjn/fFGRNEaEju2bpr5aV31/Bo+diYj5R7Yz3SPid49tssxIrfXHQ1SSw
YiFIVOKV+vEo7jImDOl8RVI4N3gWCdZtW9cwjMeolM/GrJ+GTpyarYnGfk6+2gYTblyEfp1icqTj
3MHoIukJp2luyz6juXuULWwT4dHA2m6wD68+I5DrBIwkz7J9jztsWcxLK+7iiymlJ6TFR0OocaPo
IUQVTbpSAsrfyd/Zn9XLzI8d5TcViaLMdhJHKqMJt0tw35bo+YvNV83UHwBZ9YRl/IncfvoLW8+V
TIQU1zweWSXIoUguKhtjolil+OzjXkc+gGMUbz8aHPJ26ZgJTlIsxeGTdShdHZEyDnMeq1VlX332
fXIeByhWM9zNdwl7d4+9+5N5Hoe1v1V4dY3BZwhDMs/4O0YOwRmjKyfNgiXBenWwjvSpH03fenzU
XRKdqVhP7GmPlrSEzO3i8c+U53SIGcr6lzlXMZNA6VyCzF+/BlIuxK3LdUpEWh7LSVH/yd0dRLRL
eenkYDHRYwfKpVVomKw6lDWCNWYy/8BNdKydJPUE0OaMeNGwG0efmmARSVQ2tmMqJSdkl5J0jk4Z
JpWqqK6tpV7TMw5YFB5JNl+0nxR76jy/xXq+l4gg65CWy/+6iqr3nj0JbtuV32OxS7YE0Lm2Q9Qz
iiF5CeK/MW/CAQgrYsUOUEsXMP8KAIJRRq07GVuoU+T9x+zu+zl/B1+SCgwb1iOW9Fuf2uP7UE74
vQRoATjCSMVOvjYHdZvXt2esgSxL5gkziUl7uM/+IDIr8H213ewtCWna0Dg1KGYyS8pcJxqEupDh
9XLCZwmWFzXSnkEBBu/Ry5LXQUEcPWBHRex9tZIJzgC9EIGjLsJuBVNaEIGsjpi+8LVPom0aeDgx
1880W0yzFryPtTb4pVT4hhB5CWHDIv3HOBE82j5SZCx9F9YQW+WlCTeyt2A1OtnUkHYnuXGFcrkj
ElXolv2CPkzGkWzhSC4Im0xxxuld6ut5UMsBcxmoL6+zgl5MX4/ajLmEl64BIp9McKIGWEGOERYa
5n0B1JINyFmvAjMcsoAKfnXZF5Ay6m3Q2UR7qxMzKWK8ug4lu+abbX5Q+vHw2s5mZr1f6ZYv+lgz
1Dcj68NqYrYVxseYNe5MqLUTO7oAVwzJhIQ707wVmnG1nnAeANO5uD530rX1B5KdJRA/ibAey3DK
AEDMFzmOw7qL/DhCsqG/tDIX1Ka/ZW4x7WskTGiieTBChQXAogrXPyM5KyMleXPOxt7WIsUheCJE
FyGROdIdJ7RGO2x1py3B366zVEKbbFussmOMlIVSIhqT8TiRRzQ5yxQ7V+yh4xiW9DPzdb0qmuTr
bQsgsQvyKmaPCmGtsTPMjSr9uZzjku6tvQm5KUepl3E34s3xootGLC1MGLVGqFc316p8qDF4ris0
HAgonTfhvpfqxJuP7XNSdN8iFvfS1EChG2WPzWaFbsP4RL2kDBabXAvg4cN+02EXCWcz4b4dsSQi
jEmKQJKYbeg77Dn+wotsSmQ0qw+sPWVBbq05qTbZ2TQtyNQzGxUK/Ux6KiuZCCZ1gT22mOYKkqCx
ZHQYI+lh3zVz2qn7+olC/B41F3WE7kUSSzIJ50hYAJMXx0YmjxCFCk5IkPAYAYwR0wKSjMYSKPZp
Dhn166gY4Entectib0hRxNIlEBvMQpIxJbqyQfzMDZ7N/2Bq7VChU0qPcqqHiziG2he/7Ery6ZgH
pAGcRn/0hwR/vvCHzUphCwzVRo7/yI2ID++Q0po481seMeNJensMcDUXkPmTV+oWiG0RX3oZqS28
wW3r8dhnuwyScsMsICIeOho3lwQ+/La2QBB7uYiH6pNNSbViwmL6pr+Vww5CM+beoN2DyX4hlDb2
3C1tEgzfOpL2NUM4QSTQs+3eEZhR/F8HwgJUqMFj5Em2GsUPNEqXEvF/avOPmhYXrdy6QnZoOtYV
vMx54cOYPYkvisUXBRoziPylI4R5nrxERm9LqlxOHP0A6GwAdGZJQG1k5n5E4YVDGAucx20E4bZj
3Q8RObOLuT1u3biX6o/trqHIj1pgvLsujDr2vWQStkzoksu0cFStJBDrNxXI9zb9DPpzaKEAFbht
EEQODGzZ5KTmXlzAV7ArXY85EH5EZAKO5g4p22hQeBj9bZFuEfqs6LEbJT1guRfSqU+64lUcXqXy
z6AxUfvSV0bqPPx1iMJ8nFW4+TA9igFSpqEUj0XaklOSHCWsQX2bhAX4eBJOD6KDRyzTSdjCNgQq
2zNVC6E/cwzeh2VvRpurdxlFJ4d/TL1EdUcsO7unNVSl9KpbcJhFMB3b3RA5i9lQ4osUKT4TVg0a
sfZqfMxzPfSnv/k8hz2QR0an+UNlljstt9WwvHWK/TTPfFZHNftkihNUJEycp+ZHYaJjNCk2vxW1
YqiTGiAFMTDDVgP9Zki0G7ws6Zxk4hl+0a5sNFjm0WlxiU/ogUp86zHAQus/qY7C9DJFjDC4cik/
wBA9S8N6SmpytuSvHnnSrte452hJ/3VWgyQFrwYGPslOD6aqX/VauM2LeefPeqCcNpW/AgK916ID
PMGsn7Y8OikswmQmHiVXfopzp7imqo3lwEyRBI8EDbw2MZBk5ywhUR1BCJrB5doL/HQR7bvClCsx
rlhOBhYhDjEl+EHXKeUU203EjBkBViZX+af86+DVyAjGFE9ORb5n4JrhFLwkzOB3vB49aIqyNfFH
8kQnVQggpAdDwbCyGvcysUsKdhOL7yOiBjBOC85IPuQFBfWUeypUxOg3Oas6+macadjTWy+pV09D
1soM2Z9KPPkrv3uL7EA+M6LQSJaDMoseg43mP0iqD22W7+Dkb2qtXM8jkZY1tQ0qmxid+k5tUAz4
7ZXD8JwroG9ep+ex0KmrkuKoUHjEqTOL1l6SvRTZUjylQasNB43HF+opg/bdxJd3jPkqrYtvqhgT
O76yMNgadL1K7FcxMXpeW+SX5U0rS5fz/a5B39cK0yULCc8OqSgC8HFQAVKKbSVHVk1gSJXsuaLt
aFL3stiR7C0/9IvFVmxDyjmAN1emb2XWCQTqD/X/cHRey45qVxT9IqrI4RUhBEKgeEL3C9XhNjln
vt5DLrttl286LcHeK8w55jqSIDGykBh85ASw+fPHH6lLfDGOfYWq0fgJs/1MxLYoXRIicpopjxSL
uNZ/zb6GRky25mSQKSIcp8EMh9EMt1YKTaW/NC+JGcNb+/1r6LaoKZIo0dEF9CTs/p3m/b4tLLAy
88iixDAf8y/ssm97oNK2QaaL512w/Hanqp+Y4EB3E3H9YiNTPtZhDvVgx+FXHJq/Layw0rj1exnt
OkZF4//BzUPmTPTssmwhLQQhv/eE6AyYNiQqZuByjNvYhBWM3/vumNI1yb1+rIvMzeMGnfCMNUl0
ixIOOg2JFpU9JPSC+W6bOBWEIXbDF8RsyMXwPBbteRC7s0XeFNeHNKvfKBgIkkG8rdeXYZluVtY+
pCF55SzqhWBnv122D8Ztfctf0jEKX5EibFuIni20hClESCH4aUFLm9fe4omr9qRitBMaCMtgTCvx
Aqt3Q7H53bGpb4b3PG2Dvo5uple8BBkByHu7ljQ0LvVJ8tekYHAsHQnpcRWAFjUq6Ep6qYPuvE8B
/JCHjsGB+CPBiA32pitMt6PI7DLGZhAbMllA0ciSSgUatjMsp/Gots8ijgShupcEMAqS+NnCg6Xl
ZnRl9b41E/9zsZrpjEb0AB3tsuAYa8okMNnmpyfv7ThDN8cf2N6wzfhf9sbjQSqbbLZutvaXvmyO
V1eNcqYNstsjiJgqFEtwe/bnAEYjXq6zunsUaw1aCEK2jjE+EQ0UoIVxnPtHAKpUaru7455fmhu8
P9BL6a6fC0MKNJ3gpSkPZzzW9pyuQRKZjF8VqrdGxzdH2kQ6AVRJOJtSEQJhCyP1kHJUTd0BE7TS
gRuWrKtGWLfBghMQIL9akEmsCkeWOdJ62AskL4fQYHtTfZZWd0/2Q32JOyMaLeu8dqFGA8UFcG0s
6Rrn25VdL797XOWg2udLfou3Dk2YGm6f5lnpklAjs4v1k9NQHMz8KNj62crCJoKb+W53OBIXZHls
95CNwxW12xS6SvZrYBeSYG5XiXCuCtqM/dBEGrJ7ua54/Qgu1HnWS6qC8lLBEtYS0j9IIwn+aj0g
9tuEd0bHy9e7AT66+kMS8KXhh1i79FIPeeiEQgr5T30k6L+W+MvI+OTJr/82bBP/iYX/BAX8WdXa
c0uvRxCiui7BCq4dJReqyOEtay5f1fpfOUMpHqWzGsvnLNPPK2lnBvHM02+56D4adX+Zj2bQ3V5G
zzTfzYIoL/YPIBkjk7Q5Gfl7Io1eTpgPrfP8QyF2U5nuQHvEDjkiHlJilWPcP3nyaGmwlKf6MIDR
W6voKf46T4GR8MDX3nYirJpUYD9YPG0G15eV/K9cww8oLaFq/hj3a5soIRqfUHQ1k9ycaed3Ovi9
+DMVdWwKREfNkvHJZPucFsth/dxWOl+xDhJTOYtzQ1zFIZor3W4fCJW/UZsFWtFd+FhVRFywnBf4
2jsc50U1nGX51gieVzodYfZPoyUL9J2jQ/GSczax9KKhKoF1XvN/6bxzjx6XEsXSVp3nXGPO3gRH
7a7q2b0olHvXO7f8dy8x2tpHz8roI43Ga+HUyfD0gBsms2vUN1XUz+aTka7s6xWD4OWcbTR9QENZ
IsFy/u+Wfmkk6gk1c9DEEcaPy36yPowG49xz3gGgwKq1+KnKNQsUUwoKXxv18J2+QdlXLCxnVXwi
77oXxf1uXSeKFaXYriu2dJN8LrqIaI7TaOHmEJ3jwIC82p7myG7jhqEpKXh9EHA0iXjVMDUxOzfN
4poQM8TMO5KNNUzBObeuRQQBkC27nhSMCMLdAJd0mP+Vv2ISBoe1uWLRSIv+tPJL4FcqNSeJwkUB
WpClySkXQG05ad/6u/ltSprTGmxcpKsKFO5XcwEZfDIy9pV4P5Aq0NQt1OsLI8UF7ehwAhPFxPD4
w4KbRFRU0d9LOK9t/7lN8AGa7bqxV5jU0RcpKsTxohzVUoZqWQTdQn7wpEPRgdSHeX1qIVzV+m1a
9HuTorBIz3GFkwVtKsL+zO1Shs1yaA7PIu38JEPIWyXX7XefYKuza3vo2+dciE9WBECEIOkxUzHj
/jF/Vlv7HIvpQUV4V92UgivNcVi4zS2p0yfbbrum+KIUH+RgrskNH3Smwlmw5T2ylgOGSdYwa9QC
IAbXkHdRPsRRt/TXfYW7ByBreO6FzIujhDrdLBE3BnKfpX/mBpB0xxNV+bot9RXKNaymjkxQaK2q
6QIsd/+uzYfyHooN8iVl/Qo+QVnz/yMMLSSCM79SRpC7Jrsyrdw76hAl22a4eN+b3wPEGr1gbsAu
XAesLt1yFrlFiqEf9NwkAoVk7Vx2/0fGWjUbr1dNt/92+oOyTA/DRB/fJKclS3lVSqargEby0hvJ
xuwWCeTxoUY/lCCIHix23lRvecTuJZRK49KV5aXHELlvHwRKnRkF+uU6eu+lERi9dD2jVAjEAlgR
ml67hx6fYiJgbqg5Rv4XxYXsNdcNH2X3STg0X7m8Ihg03/kcg2cMtV1qTsMTgBIspxDZuzOznKei
0czSaIus49SOikdSHUUrX0M/39dfULpacYnUEUoiPpZJm86TmQdyTQxQOlOXauQmZlf993vyNW+Y
WNrek5l6aYPO5Q6MRKLWBAmvZ7WfcWmdLb1jz/q29cqwOZhrEig23YTyL5YUci3kkzmSsAeNPdYk
H5LUWdLe7wRNqvDJZTsgKmsw++/aV0Ks3Du8K4c1qSsMdsXN3/DzgSsvsJr0onjaU2YiJQzHiT7N
uHeNeklhjTJ71lbIaSoVBA8BNKeL9hpxnauavyR29lu1VjxetkPuh9co2YECa4Mlk30x850UlN2M
4aQWiHDlrQYDukj6+y6c6P+O5beoFZ7YJz5SDSLprMT0VdiFAwB75h1U4LGBpVz+KyGRrXPZJSGI
A3Q4LZV0Mq7qQlCbgGAOoBUbkRNb+PgeZtQTFjaMHmMTHmOQcK65syRBnEtSzlo+iv1RKAxoaeb3
xW6Yaaf47N8POBrOLmc9tpDeSJghgEEFZ2IDKLQ6Zx3EwIU1ob+aiq/Pu59p2HcxqZFcMcwH+d1V
KemNoJNIkYeQkJCDTPhBozMoHaRjjWB//+TPVevXvJdgEdNXxfrF4AhLqNRjUcA1xJ+39I6aqVeJ
3D+WjjPngowISeqRiO//teiiZm24KPoWSvCGW3ZtZOY8JejRZYpBWD/JueAkA/Zj7Ei8GyyWKWFg
Cwt66lG7YK8Yk+8SV5gG2j3eoJSn5XfTePu2viznXz71AZxZRg2iemVEf23yKqqWFkH5oWGOweeD
EJLPNxrQrPrNF2Rev/q9WrtvVL9SReL/lL9qDP7FmPpS/Fmwvh5NjH1mlC56lFnY/V3mTprypB1r
OXC8MtS1sBpnqFGM9XNSAGXOgeS8w53IGO7OTJ6EeD2Rscjy12S8q0ao/ybiyxl5TOUa7Qp1ZjaG
lcI6o3u9vZyULVDcPB4YZx4dZNSks3XMvP+U5edST3esb48knx8eQRNXBavrZAw4sFQZsOFePFag
3WONHZ3s84Oj6OioofyOkpvyW9Lza5sSq8NMR08DFFRQhRgTNWiRO7YX78N1G29727MW3M4WE4SB
FQ+JmgiO6z/0BxUkqeSfjt6Wn7iCd0usckgoXcp+g7b3kBTdQVtJPWJ1U6QquarVYJEktmPVeGvn
5PPWMyTj91hQmiHQ7mXJtqyUtcVkZ6kZ6WZ8KaAHWHFxNiHe8RKZBn04ApmhcgZwfezR3yZNqiIH
F3RgTShszQbTEJnMjWO8st2CLATREkn8ONjGxQOM/Uqt7bkvDUxCSgC+bCaKc1cBKTaOBipSu0fQ
I8wigh4ZKWVMkBeXQsylkDW9TZoCfEXG5hkvNo4cZ38WIxBFBh26I7zzOO3ebfSeGJKGGRjmYK36
0QmdrT0z6U4gAPz79TStKSpfeJ6MXUnsSI/Z94T6VugQX5I/XCy7296tTrypKC12qfLjIE8AeWFu
7frjRKp7PXQY28SU7L4wTa6q0R5lJkQTyKDsLBJarcPOHkTk3CKto6pHqWFejdK84Y3O4+fa107N
D79VbtOlH8CwP1g+6ur0WVb5J76bVpqCbscVdkvbHp38x8x6LNNUb0ELFRNgoFW/6g7talueVFi3
TdAxHl0BHLfT3SSrSdRkJOxAmF0TsS4KEvTeE2d+QVjPqLpTNx5jibQiyAGG3EcsduXMz0Ruh2Bm
/5VnK6dT5qx9dgHnE+ZEJA+Zwix0uJBsH8wyXnGetAD7MBhuYPIJbIVXDdMhTRJmjQyWc8vFK8J1
3wS4pMmJWy/EV7QyyR0JwwOxrYnw2hmMGZ5AFBcAB18TS2ojQvdgBiWul2e6/w69HXdC4nS/5JeW
kEW0MIOTP3QFx9IC2JUxYozRbkO1Vfrg572/mj+ihSe5uh3dav5rwonIOXFkPAgo73ctPS4ikgsq
Z5Sh5WMtKg9POXtcJ8ZGrqyuPsDxSaBs7j5zWa7PlPZOuQz4QDKDwANcXMI52QH9KOqRrcOngPc0
EbVL3pEFEq8XJMoKosFKPpFGqbXoyDrZQ1zjxzGBBwW9AhViqznKuBENQXGYI0rbVL/+2OFRsHEi
q00HMaL45rb58xySuRBuexv2xGWMI6EFdXaZJv5CRbmpKAjj6TMrITLUwJgf8AEuCw9EZvwwa4TK
w1EZVJfV5FyliOoml5xvN5c54ulIrAYyLWkO005AD7y6NTlua065oqDDaQId8JtxXRlv4excNM+6
6jkJtRu2ovJgXNkrBM2nbMlhuFpCuOCFmfDClA3UCDFnDnHeuwxo2xBKzF7YUgxt4UjE7hlLEYzY
WAVbw893DDeua8BxmHpVTL3zKvsDIRIS9L2ZqbOFFgAvmnZhMAH4np0FeenyTGzb9qMjt2YhC2/k
410WbvMAVdHyABZDpme1OQnhKIYI0VAwiRfhemn1s7UtQZr0lzyBnAf33hi4zvfj2ukH1SJvllC0
Sb9ZrcGk8rMeNBJLIER06JUlxDB0XkzUS7TtQ6+4FgsmkRHFBD8QZakTk28/cr2YD8ImKfkOZbK5
isRfgPeiKe+VCrRrvm7ZjzyfQ5VYcL1TX9YCW8t4TAL7JmF74uaJtB9eeSonNdhZtYjkhQ8S3g/n
r9J8ZGyud5JJ0Bi0CpnLMoH2ly+DnwJfwmn+V+NSEnX0XjjfK9xdpTRidCJ7WsY+v/8UWmyk1BZ5
dyOL3elopRhbujviDwPdEpks7k4EGYqgqryoe0Go4Z3GGAsZ5lrwQDu2kaZUAsGSL2rw3IUNZKDp
sCiLII11K721/NUeimvZ4SgN6JLQshrFm1RYBQzh40X1OZxIZO1Q9phCG7Vaj/ltjKYG/aop8GW+
lInR28P4YeXjS4lruuqo6rJHp0q3yWaLD7vyTf1GEPOOsGNSnDVQJ5b7mMOfF+o747oyhDXxhU/9
2AMa2sMOnZzW/0KdcxxPDaV44Umx6HXkwRWq5AO6Srvllna/3tSryrpb/X5ZkxGdCEXIsKunHQEt
MpnTbmhcIyxsLQmL0Ma4HMJAix1uJrqt4c2OXxvxPBI7Q22+A4NRUxqdV2w5ug6v1fxRjqZdlsZR
m7YjGy8yWVoXTAZ3oBqZcBGNpeWQvyTiB8vSlQAAynujEl0nwBuAkprA5NyIZnW7CVP9EDhZvyte
YDlVXnWZH2YoiXXTf7rYk6hZu28eI9KqLs0iO1YCxG+vPTNkq1oxf6/W02fIzVBa5AqxKUP4p9nx
x6Ll7L9+zCY43zdwlpDllpDlPmm9Ztu8hTCJnpdxtIjAIVtM/Halb5H3n3Nz6lnwcwQ0Rhrp55/S
oH0aaMfGWnrJYnzJhY+s/2/Temd40/0nVoUNd3Y+Xuu1j9RohA4WWK9eFrj/iBdMFOIAsPZyb9co
ewXHywflmTiL3wDTaNGX1RLaAA1J5c90O2BxXTD65ymIyP7NeGbkeTTq5C6qPD5zdZOKo2biqlrn
lw75WUAhoK36qzB2woDLBrpE98wl61FhT1aTCNmLKedXaaGb64uCtw35LLqhCUZ1PCY4ahKvn1DB
6jwUbPA7XsSTmSFrJhy2kS2GlX+7GsDyQZ8WT7Yyz6DAydbqPcpS/sqPBPUQGYMX7HdRhivDAogO
RZGlqAFFI/mdwlFu9cpTE155hKVNf4HEvpBZ3pmcRQyNUW93lgv60VvOy8AflV11/dmDrIeZd8p4
tbMa7/AexWzAZyLT9bG71r581mHWhHIkVyOTOEhqhCwIedDSVgzmRWRWbqthKk+n1Uy8nH3bE4Qa
SJ64ikzCXJeezZ4WTHqLuwt5EPzQ7Iw196cQF85kIpVmzajfdY6rWZHZX4HKtcHLzjjRpfouDSK5
NrD9oZXPwd5gzh6VqPrXsUSdxSfeyHl7lPN6i60pOmCL3H+BU6D4YtmIe69sbcifY84RjL2jgp2H
0G+WmI9PE1mR6gmzm7cZPxmUODprV+ovo9/OC4t3k6XoAekFREidbUPqMo65tXsbkR/ZTEYQpyTL
4nvWUoJTPxOf9OUq84SK+YOa22U+kut963vDpiix2z0cviW2EZMrIF+1Nx4Vy+sEwxcQFfcXNoNh
XmI3I6r8a+CxeI7Tr4OK7FR3v9azuiIlJxzS3Fe7RqHYUmXUn5mFok+uX+x11gqdsVvCOhAwN4y4
OGaJ62bCQiCch3h1NvjwG9lt/Xn9REegkLjdIUxoD62qoW9PI4P9AR5lJI4CbM+SgfKUV+5QWMdu
FHkXuuNm/UlSfkZnKRRvWoyToiueNYh+P81ns0Cqaf5UU5KWwQiV91ykmyf6jA8vwNgVbEH/AXSY
EEDm0cVLKiyvQA9j3odEvxmJeNuyiW7mw/ix2MJUeDNZbflcvBrTesotq1dyVGgAb7hJpUy9T8Z6
0/w3TL7XEEEj0Uou22gxRDCOHQzzBEEbsTxevhpnGT8kWna2LaoPcqhOpQcI4sBIP+nciaaH1b4i
HQ71wZ7sPmEpRhDiwWQWrW4WcE+Giwmvx1N8LMulyNmLcqm8cJ+g1NNIzlH4Xuxa3SKoKhd5ISIn
766wVxlkDQBdORiH45QS9cfgAy2CeFwOluhuln6aBG5jpmoZkfckE5JOtSw/e0GxGzOCVQgi+a/W
NuDbXQPigyS48YcuvmjWDmu3uiXvs/mz/lOo7iASOKw1gXg3Opw3+RJRxVSDHraUzsXk1/Jir6gL
curCIn/te4IQk0YSB/QqNtiHUdiR6ao0MFYAKSFhl5RbH7fHhBiUnlAZRfyUe95KEh4SssnMmuhZ
gsRrw5e2m9SsaGZiEGLkSvWdo1p+J8CIwNFB8B9OpMIrmKlzToHlavyPI3BSB14bXsXcsYr+nRWC
VCBr8KhAoOFAnpraB4+N+6k6dxkg0jQj9k/TEUmSakIczFUo1uuyjRjJcCWTelHuoQRWd8FwhCeB
CLRsgtzA9l6+2PZ6QHTpqovibMuXADYEmUuV2YqaXetPBcP7im0bK/JJpiDiuyCsgXp+p54ntY1/
q2vnD4UUGsitoQeuthrDkftIixf0T7IoBxAU+r06vHl0vB1QgV2DlOpfI84ou+QTRESfHFej+0J8
/UXF9VlnrES0m8JmTSF4o2WJV07jeR4wYE6ftJimUp4z8CB5flgmv9JYCCRUIyiTx8qOE9lnc0AG
HXx82jjdS3QTD0DhCqCZqCq0s0jqfe4MPaa28VaN8UEcUP0T5AgUJOXNOORPlvc3pNO3Al4Wu1O5
QviWB1BIYsFOU7s55YbwUCftIevDI1teg2wEVqS/5a3mjwWOEf8MQ24DuUAXMR/jlzwwfowPFD0K
11WG26QBKZnhJKIpf7OQOku5TXVxawpS//iRNnaLC5689AzK+qslkgjkBWECGGEUpWcPczT/vn92
OaO91u81+WNMC8QbljPjPdXu7NixFGYw09FQfEJhhuVl4s4mxBnNMYt4DYENYbWnlqcRbNigaNS4
LN7I/SnxVsFh7XJc9iwna/5hxqHEWr6QujPYxZJ6JrAcskxle6oP0P1hXbgjocEaqwGyIwY+FZNt
LuP7Gyq0HCnDQLiWq5Thvj+UKQ8qDh9R5bmuUff91/7u2/205E4xbKFVMvoUyWq7rL3qk+mWhXVT
Y1IGP5tYn9L6R9Glm8akksynAonzu+N7Jl3xqJRopBI0YTyo0M5OiQZMizdbPOlMoScu9e/lx0Q2
glGRYbt7f1o830Sr5ChUedL6hjeO3AgjEKf80K7k47GNrvlhZeYSyR9jU/nYbFSZ+JdtET7rXwVX
EMhbU8cyGcqicuiUaCcRMc0hBykWUuMQNDMhWSDAEeMBHuO8ZgMDJnPBQm+Abesk9uuAO7CjI+g3
XwDBX328PRgNis3ozhCg/D7OXJOp6n9vCSLZFHT+9Qg1o3V7pMHdStCWfoSheSTHoKoBRjEdcCQc
ZXq3hT1TpYwzMCMJxRkNBYMuUH7O1i4GEsJSNMFnBx/VrdSGWnh/9LsjpiTjWOVZlcht5BVjFJ9w
j/KUm/sUZBqhH9gbs/E6p1XUKUlosKJj7BxnRyVS2a4y4YrRHi6ckyT4zeqJ88xHgettOwg2YWD+
yPSidg2uwmblYiSjrdXRCveeSY1gzspZI89R/CMLSSAJO+QeyB6XVmPV68vDkbBlDg3HKM4aGQsK
iv3UIpmQX38EGYbb4hPZizUGTDBuNYMvf2Kw97VbwZ/4sjFUY3KfQ0w5ya295RCqW8kn37FebS2R
7DLgO47nI503NSt/KqvTuC/QgF2MWfIH6u1FxCm6i7wIwT7eDGxZmWV6KR67ns9hHKK5zAN8ymfF
eIq9xAMGbrObvJ7r5D+zlF8ZLI96vjaUzvq+vrLm0E+Algv2H+iu8JjX5PkYfHLvOtk3rPZexutN
MWx2v7uyYNui0eDH0uXjRICaSRjHBFORQbD5ShKPJVWkTRmKrMPoFeBF+MqtAw/VbNprN922orhX
8H1KogDT5N59iEty08kjnbcL7jhWrbjsiwMCPdzrxEl1KpLIjjucKV7Pwgu29fpnjg+NFZMNWASL
0Z9VYeQ75rR2b8PK4jy9TzLfNqX/UsyRFGMV95sZO+OuIMlEtOfKzXqNgfYk4mvAATGS1zDV3VFp
xxDvDR//BbtS/exqy5OJmyPO1OdD9EsTsl98Fdb4ijTgKtRVVGBIqez3mgL41c5GGeo3Bt3cOLGf
QKw0nIj/ZoLjo6XRbkBuD7ETGyQHvlngqGmRz5HhPSRvdj2m+ZDgZaeXjjqDB32n7zKejZ4+W1yo
dMHM9WuuJdJdMsbG4w0sck6U2Vsr/5/J6c8fPMs/wNsO3XnvJX+2xXezs2BTP7Rk0vZk0mK4eGO1
14Z0NGJpaxM7WzPDZjVBFfPsflgpuhvGV40j5IObWoTkfml0OASP9KcJIs7NLIlEwglJmbFh7qls
3qm3AVEHM1p124GhNCPxZii8VWGa7AlD9ij18j40CeZXM1qywI8x8/RkYLGYxJhRMSYxU1fMgb62
RZQVOgrpW75eZoWYSkA7QwA0z5s5nmuBcPU/IybWmudiI5YPsdxtUcnNMdd7z6iWuEQj81h4y+zX
KwyUicDs4rDyjc2grYWHSO9fCY+SMKst2AO3ABaRbp4+SOcm5Iv1mrBlUyayB2jAKghQL7lrvEkU
PXEYPIa5jCiRybhsagHe+omtaT1ed3ZP5KQZuWb3rD3YpEScvvr+bWo3v1De2hwjECL+VnC522tu
CTjrc8g+YrijVMH8mZ34BLZxfVG9pYxBuIfwZm1vsbUtHMT5JRw1nKtmHPbzp6ZNhFVwvC/lRdcL
RsAO2Txce1QjIwe78eLL4klDR0VH5OqreHx/Xfrwg4ozT/FUcdxUCvhK7Aor7cdPy0CNiR7UPPFI
WviEcLx16nPNlNfUiR9dln0q573RzjNqK5yYBfYLPIQowrVGD3XK4p3fA/KPbg5GACHTqjiCBjEf
e3iNPXzps5MM88MS9qhXlAj5vDB/ilr1WcF+m2fu9p0t47pE6NvmDI5Na9ySsrxSu1nvojc5ytAB
c2RqYnrJ9wmHNEozsEqZxnjUWYBSJyTatXLCqgBlFk1HbnfM+fmvSlOPHY6wBUcYmTtO3UOwwSEX
6/ERx2xaXbb9b2whliQPLzVgSetqpP4W2RCLMNO3uveUdvZK1taLB9b9gVMsKbu7LmnPskxeW+w8
JYuDWYqZg/XsWSWKpmsVJy6s3Xc4DStloxjOgpNqzSNl2ZQ3B4sSh5X9xHHV0K8Lw6mdOnKLyL9k
up7fFmCBaoXI/jQAMSQCh1UsPJ2lIdCy97Yvc0e5RZO/FIx1qMX4P+uPTlzgqC9vbK6XGtD/dodo
T5wKGndJm3LMcLxTpGfKkX/3P8kyNwgExE7kDiRyN3QPw33WsH9QI5Lr2BcHc0EnaZZXYHkFnNi4
leEe/DMWlUzW5JG8xROLh2rPU9njdfIHyRqIVu1FV+FFzp7GTSFBYl55Ikmzd+qC61rObt3T/J1U
qCGnMSwW7JfHWMXLxMKdzDqBEXKGpwlpcNvrnkidl/idOn8xB/vOpf2bWjhXnzBvLxalNVFnBsMe
gsgKkOY5vzCrrQdlGwmAwzayEGKxP+Zmf1YJz0mWg5BfX0WHta67x4qHAyj02g+lmb3FHD2JD8+Y
wftMjhm3d5mXmBnh8EYnZdcxj8pw0IQHuNeR3sHQ6o/VFJ5q6kIIMlciHMfanoYqlKQtNHKdjBv5
oLX0Cf1XXcvOVGJ7sVSWZo29IoW+id1RnlN/3ukv2pWlLyXoQGgPgugFQfRYQIqGsvp2vTUpEvI1
Ocn9amf1GmXva4hNA2ntc7KdNrGHeg1Inc8b8QObGHQbGsPW2vw/0Klil0tAV6a3eDN0AuZo0Q7M
tFo6TWT5G7YNiCnHAie3xD+wI95EzK6JsZARYDqNtRyHf4aoXGcGMo8WTTwH98adq4/6VWzHaKUM
MxrMkYbp/lt+Z430NDgmIRAkV0ltXCycOvtpJnpKbt76/yZy5HYehO2irsVZpiFaUF0yplgRRs66
XcmkUmT0NYaBoouYCfSiDbMFSTWC6ffQCpTBJqRXzRUGemURy6X8S4YJpXCxmI15rH7PJga+0Y6Z
EfrCpf8Qu8E1qt9MIuwmK/1B0zwe+oP5bc1lpMmcZQ0rwg52Y0VIVwmXpwoorZGlnpfijWCJdxD9
eeZp5MfrmHY7V8dRKijqudiXoGFHwc13wTWkwzq+Jn9i/mh/wNUQSOkzxQekmfKl4qHnk9C/VI6M
IqPEUDe/24lXdsa9vW7Kx7gOn85zJC91+6qxqpPqinC2xtc83IeYic5/BMiRWTCKW9jESrjKhPue
kspCbLN+JOQ01SlvxVpy0AZTIznC0iHwgasOFwJjHehOQDRTyZqduur/CAs0SkOwFA0BLZO7dz8l
2PXCy1jEU4EB5K+J4Vm+ZMSVF3kSKLLgD5W9Gx2ZSLgWDn9NQt3bbEcCI13eZowok8dv1DlfMjov
DHUn/a2sPhxLGW/X8VghUk7D3AJc960z7BEIVvmjJTOE187nC9lg1D2iKUlOOtMyE2nUZv2G6NHP
b4LK7LbsPIaNlvH/G724ISOYGrS1Rs5/wwUNjVXzKJaWm+XsozsmGWhDUKUjmpHBIKIhBxMFxYxI
51g6iqpHuQPjZfZk0oTbsOA/xWH3hB9zZ08lHWs/4V8FpZ8hrCcncVjf9uTYFwl5mAjGxkpGAZrK
oefMlRWyJwh3Mwmbcb14INiheUm5gum1O2Hnx0xwTKTjolW+qtPfs4bIetLEWBCKw3ohexv+D+8B
yQC51jmC6Oam5gRwABs9UrhlaCMrSGz1Yv/TUwNi4XLSeN4oYIegS1On2vej+sC6gJY1ov7/agmu
cNZs/PpLn85LOX0tgULIbBoLfjwavs5t0yYwJy4706lCvYIUnUqYfxSLopK4oyYfNcI/3z7Ot0sW
XanTC6daDCoaQKy1JbjGBY8sUgGFAQEw8FZHJ8ay2ywIpA0CpmwSiW7lREbiP8bTdoFFTv/EOsML
xnjXtIAuNFeGFXSak5f7mky+FEF4sTkx1JX9nuSwBkTgwBBZVADx+Lpw6y+oPYTpDBj9vVbNpI9x
Rq+Gvl9l5Mc6oyZQdtBF19xCcF5+qZnHpv4Ll4/HaIndKqanSTXEM5Ss8TlmOr4v/YW6pCSCWsdH
hmwa6oB4JntZI+tkZSWrcmEhU3O1Ck3ihO2Hv7jtKs+wA4z1KiZAZ+XvWbeVhwycbwuYUl35gwWn
VgNMju0Aarl6Br4CA01Ho+QmZfqK5/TbKIQvudm/TMX4rHDo9KRuZ+n+EipyR+dD/8rzEjEXrjR+
PqKPWtwpoHYHfQ4XWgvgNhYTF0Ze1Zze6k24xtB1qmK9oWG4Gd/igXTsM7fQvmve0GpnrthzMS7u
qD8S2ABWX57zUaOVJXTPOOyOfJAsKPGAUjLsCRB0ZwbeEjgeOXO51PfOmQvmQ6wdYxhP45adJdXk
ezX8WIFbuP2Q0vQyPptzNjbRtknn3phvcXodiu//30xWBZ4lSmCLME6UlfzC1XRrJgXePnCzd4JP
fpSswlE6R2SXu7HLnZCkW0jSawjqNXkH/BiwHhl9rN/qDs6MI3A9WMDnpDpxWoEWQ5AQX1ZArQ55
Bw3u/S/ShlQm0SRGIgxkoa9OlbMja+iG1N+Yjzf7H2g+yq+ezqAU8nsX08Kl4N1m87pv5bXd2H+2
6aEvBrb0jx2PQEfeJEugkg0hhNb/MXVeO45jWRb9IgL05lWkJIpGNhQRmS9EZmUlvff8+lkszACD
RgBV6O40ERTvPfvsvTZQQcspIQZKzT/0R3MJ81HGPFlhmS2mfkuvXVzakoBamFUopsNdrbr7QE4o
i/FF4zuX65uJb3ddsdZ+DFF5a9L0ahhKsLR+r1KlaTcQGLyMYoSKKzhqEOmdqVSQ3ItTS4LHSv82
sDQoooZQWrGBWof+lAG/KTe8ZiZt9NgadR2bLhRPDYvFlP+TN6zhZU9QV3+WFV8mYwyNWyNsv/xH
KdC6AyZOSwCGAjUB8y1bjtZEwGPDIfHVkILEBwpggWiYPUwFZEstqLBjp6LoA9cQsplVC+XJvWXL
0zdWjbMFTSSekNRTzCNE/woi2YkHINYTAFBa0wUOeTBIedhO9HQN5XWZp6ubeFvDJmMj7TI62qz6
i8BRL+ZOu2KgxNSm0k3OHOVF3KINKqRWgZK3HPDjyAA5clsyLFvLEubX9kI8coZ8cajhBRLLPQgW
FOZ6ONPtc+K2pKvvlJGNVzWLEY+5WV4Hu5eJsPcLSS/l2o/GDX7oLRuoxZwh0pW9n2+Kn5VZQJ0N
hCybb3tQ9pXPPOXLNISUNITY6tYFmMQDUUdppKaulnEBn4Tdup1kt7Rbr11HlozIZr+SW7XQ0ns/
VkavwEJbu7pMJ/xQseiKL5Ol2OtKd1I0e6MFqlYw/CGsfopGetUi+Qpe9wYb/GzQOlDZ0kCKeI6f
Vsry3ab++oF+OPozost/mFAxDigu8x84f1V2E1XHdIubjrL2LB7tmPMrzUnPYezSMXbp79FuZ14f
rgRIPvYJiDktt8lk+QZG6RRNciw3QP83FSDO+DMnLxgVWOidQXOG98T8ViwvVsUfyta/x9mi02rD
nXlYvwZ2t4tKzx3+8cPC4pff1k+a2k+l0hcGJwZrFaMIpFwEc0E5yTpeThbUBla1Zuc+4FXx19oZ
4u5U5aSMM8khGQ8V47j9GOTkFltEQirEgjjI2GAk4FznvYhhc2WhvugaJv4zaawHPVoCI+9wgsdH
UUzVZMc8sVPdIqllFzwGUqtdp2+DLbeNy40P/lCd1BAJsHp3ON/k/tf64CIU6271T60WTkNHWY6F
qaejTCB1gG8OH4phJyh9cI9UCig5jIBemciBM8CDHU2REvoWbxLgmrx8lQvBUR1l4gtrV28aQRTh
5rE+ZJIvTS17MqRrnCK6gk7H1TvVoRlyNwQIr1FPXMi3tuhQBJ1SibCJtzSKyCfd4hpRNoctAvuO
2TgBH91NqCEASYAJmA3hAQRD0aR4Gn4cSrGZcjYSAkUVZCdBf4gQ5LyrlxeVQH0nP6SMQpOlfyvc
S6uIEVU2P0SaximA8tovjYt7hx5NteZRR1GrZOqAQQhEnoySxZF7l4zuYTQHDWcj0db6LZl1gLPZ
3/SON/NBZVWgq+mx6TBwtzkNI9sNBYcak1NkSB7ohkSO7tNptgWOfoNqwdEcTgLtN98pFqxDuDff
jM7c/VaU/DLL4oWsNNM29VW8W0XFKzsTiGvq/xQ9tU+e3/qkPx1YbfLHwoV5C7UWY0YRhZoghL0s
7yc/454UdkobKroZ1NetJ9W+Hcsnfz1CmEoReeP6LoU7fRyvHhZ2l3J2jdLqI2v8HTUONLgs9ScD
opV1dy3e7gq5UHX4bRD6Aaf3TT/nV4GtcR6+04o5u4/Ptdzgl9jYtES8meiK5SiS8u2gsNPcnL7/
NluTJDJDyz8Al92efLB1/hr43XUTaDgkbprozhIL6xgGH006dlv87DT1oHGLbC+DCpL+2f3KADq1
F4ADAlE+sqarUwOMl0blowR9JDKNi8P0yDsRdwGkJKnECWf5MVwwBCqTXxu13TTIfNSXVFYvJra6
rOr5MUn0MeQ3sFb7/Rslj6e3Y4YxCR0aHmU0gh7DYNNCA3tj0edhkm9BEdGFVFbOagqHKVk98+io
oNocOq9TNjrDyIuIjjiNDmu8uJACh/GwLsfPAqM5sRT3U8R4dIpXWsDQP4uGQLtGWjzZaXkQ7arh
5JgkMmxNq4miTsFoi1d9+AQjUUmvniqUGOtNj/D1V3wgaHJVwQBYJ5Kj1hii5bMiIBn8xJgLxJ9j
+ciSMO4ueJ28zqFWhLokjdarsUmdyQqXCons7IzGcMqwg+igOVCzDhHNKSre95ict9VRF2R/mwPr
yz2ykJQeAEMpq49/e9BqlAZfHjvRxQhydlmR7ZbopBZRk84nXuoVyAL1cC0pQ3OSsI8tr6JgjEup
EaORCJQ1Aazj818YzW1sqJaKm+cQTy8KvHPzviYC9Xk4Dw7du+v4884/FD7WAh9rZYRbils3FqDH
YwLLQP3qIjdC1Hz8puP4LwsbsOGSt/FEgtsXsKgyw2sz7s5jehctzPdUpTMpF3yHiX2s7Rj21Xq0
xI3uWsPvSXCNC4yzRXDZeSz5CQ/eKW1Z4tcg6jKqjniyIp6siicr58lq7G1TXmsW3QHNS2v2lscr
D7dGJSnYw9bCgF0+DCUJJc5aLNfO8Ffifc5Vf/2mRB6Ibg3sgJYgsuUiTBcwA7Mj/S3aP7MiQaXm
Op+ngFDpHqQf+4AVOgotBevGmbTw4UdEj4rWH7FLyeSCkdMvyXP4m7APqz57fjknxog5SQwgGS4C
xW+au4G1J28iP+Jr6jUfUxDELqPIXgvoYnY5eXUtpxG/pkM40KIgmreSKlPiQ/eKpspvUSjfgMn0
f8qRMN4ZLUDpdCdbMbjE1NMAjbH0LTDYtZsMLktlYFXRbls031Pl7ySX3pCTWRqER/eJDea94GMG
WvIxKQReyNSp2r+9nj2j2rirUn/D3T3ORIusUycAFYRtKpaOnKRnwxLPMShWM9Nc9kmlfik59scS
wQl8azTOdAzJflPAnUXTSV/yV6vPHk5oySsF+yWoWNnWyVH36RsBTsRfJ14NXM/mml7roqZJAJd/
9GTqQjgj1xulrrJvfVhSkAdl7Tafph9c6oGm5vAhvmPifTPxvtF20lUPkkq75n9Hiv1aiv2WVQds
QocVDPIEEmU/4KvWL/pDoTZ6KgEWHaLM1uTdfta/YlrkTOVei4c2kR+TOZEgAxdpUE4EDMS8FDi/
avpbKvooddzoYks9jK49Syl6TKAVVOkNFAZvoLlb7qP4Wsft1Rqna70N1xY/Zb+SWeoxZBCoJ2vi
lpzICZyZ1laSv4s00a+gEEG6tgQ8+r1WFVxC+x8yocpXLvPzucmoWVom+Jc9dYbtDitTEu0YswAW
/sxmRXDH5j+8E0ZT85LwD1e8DEFjxnKgEM4U5MjjYlU2Jk/bcGVxL7JoanlRKj8i6ZfhPPBrJu8F
bVcFElIiP6hzdYrIXN03AsYm+/CRhXSZPRi+bOliSRjUSUzr/XBuvh0RyzbT07H71nqCUiMDH4CQ
iVVSTjtov5zyz4kls3BbNM5txV4EVodm/pAK5SEydOQGmw0vVAgVt8Kxo2qbwx39hkAUVyer4pgO
RVEPnOFkKU+hx0sWMpEb7V0PQx1GLvr1NAeKNYRZAnQA/os+vWtawmOrt8s+ue8AW+Co9+wj0hvP
auElkAUadesShrOo0FxTB+ux+RBJxjcJDR6H+kjgJ12k07w+8YNiZtCIWcvP5YfGeqZgma981K5E
GARku+PvKOnrSFguXBCDVq2AGJu/MjgKy9JzdZvcFBl65t4nqY0bkY3pQLLOB5jfRSJeJgU8yMKL
3bjLiNIb+meti1eV5VChVWH5OyLFLft6m0EB0qAY0CK754wFV58KVxzhs+EeipPtNpnN95QgAI/6
dYyUTxgBwnDH54aARICiG67R2ITJ2SfqYJD4H0h94GDCegA63LL8cp1C6Wa+IVCd8rqwzfJPIsGj
EY0zT1AhnR0YDs0Dp+8xLejbGT4knhojTAbyCjQ5mcLmaWnq5yeSFQQOhnBvqbMtDC/x1h/kVj9q
5fJW1+1z2eovW/zC+Oh3yepDBWLCWXy3qSS/bWfyk2yc2BK2dQzmpi0wCRRMi6JBc3PEhY4rMBm+
sToxCX0lE4eP0nkKN2IQqwK4r//rARg1X8ItyTxE1CkB9L9bz7TaZCygQVWzI2xHis71SqfdWvwo
ABlFC5fiPlyi5eogS1AmkO1lAtgEU2pCm/qwQgSL4+UgbjF9DI0HW9XLeNirxVVohv7esbQ/mfwU
ucekg6uIhk0tDRRlxMQw+7g2Z9An0B5dbBfsEZTThOJRyBCXbdaM56gev6qFzIPR2MTgJMLALQxm
yXxms8qigvcH15mRC/ovmtS2wXTBnbhmYrhpo7o5AwW1R6n6I4ONmc3WNUkKejoAMIPuN7OQLGiw
YNylA9Dm2d6bTi+ds9Fpbs92fYxFYAwUQUm705LvgUhDh2ngCxLmB/uQJ1nZk6JuznaaZW8B9FxT
b43lgjaI2FuPIsFG/AI4LATsr2slnTcQsd/pL5N/3C/C7RB0dLGXREa3UyjLNLSm1Umk4JKZHZMO
EVT5PoDX09F4Ckm91QU4SovhYtvYjxazXwy4w+l8rf0sj+9QBRwjiZ2EW2DnMNSU5ZfwY+wStGXz
jK9fwM9eSgbwJ8VNl9lNEwyfxJComFB+9AkrYV6hIplSzE10P1DSUp9kTHtMC7a8QLPDaG+sPqkX
J0qT27ApQQz7ZcQHOCOLI3iMLOM/hl9dt76jbyWCdyoAp2446lCzs4rGu8S35s/U0M7JSZA7XCqg
E8CMCTm0MyulsNCgp5aZ3ACgtjoiqGHryAJYhIiWG9VZjHg+8u1UTRUqJXMPUxJRKhttVMNlMFWu
klBGJyCi0OSKhpUCx4LnSrUABfGFY3TZJdBvUvSVXxAAkS64tBiYYua4CtdTfkkN9W3lXlFpGMGM
NzibJv6S/o5CDmSwADiFpalZKORJ/QKr+n9Z74gf+bZd5o9yUx5xL97GdQzN7TNBcrHb0yyxBYB0
j5JlwNVNu5bVm/Ekik2i6FkO7buUi8/EkD6rd/5S5cH7+6pN6di3INyQ6eZ0tck9iX30iHL5MZjZ
I8a/wvAvtcOJVrYTM+6ES7gQ1P+07PH/admWKz5XhU9risc/dfY1mPwz23OuqjXTYROFA9xAWKNt
2cJlBMbGZ3Q/vCZZRoiduDxnQSFLQcvTx+Iki5ZXJ0SvukUIgjUYF1/1tIXh5LCJpz43Pa0FzGSd
tzbVg9QBRXDBqzxomzEYSj1Y0iTsFtCbSf0AFkZIEsIIdsF0uxaRggx54VN0G5rpKjcGn9A0/IOd
a+GC9HsVufT/cSNUEYvFzsTxkOMA2WaM9sQHLW6u/WznBhw4oSUjRAkkK/SlO1MPdSqIFBbzhXoC
BJ3IpZnBzXBiaJhWtB/lNr53a40+PqUaqrXaPQj6Lhx160AJQsvnKaNWCQS4XfodTwxaeW2S0mon
x9KQO7iOFsM5Eo3jkNQoKUaFxglgoOP5UoZn3qqv8ViYoKNW48NouneUXYqke8TPjj6RNCckmsyf
/S/z3I10Z3r5dUiOUxPY0wP9/ZjDqBrFYGggVhFpKybtJFslH5btvIh8tGUscFXQ6IRgwNPNCqGa
dgjxDEFWBuUPZahMaM2SVDsudE8dWHN1NfkwKijmzp9QncriYaI4KdbnJvNu6Sy/ISxfbN8DBrXC
7n7OKnpsr/vSuAU6S+CYFhI2mQUzbmkUb2OT3qWhvI1Zem9TuHYpR/j2MdTKKy/CRspAIn8VfIjl
lbwUIftGfiULappeHsynxaVtwZPZQLeHH65zeIFmopUYi19H/7Gh2ZBSPU2zx69h4qLZHM02elB2
HDQc1ES3aI4jYpvgOWJX+1/EtslYztHXk6KNEbLDgLk0cIiRJiil20CUQC0bfkS/MEwf2/IPSz3H
Ir2nXgRuItyZWBwD/gtHrosj10Vt9/L0/IXbnL/7ECTq4g+7202VL6iCd9jvuAiDHg0VAPU43JM1
vczszknuDgYrFMWxZOCw5N90RK00og7q1FI4FvI2/OHwX+dJcqHpxG01kmHtSThtpE3g3FiR6CvR
4tUuYvopXW4aMtYiL9wD10dJ3eZo4qUGPbm3KTTLueKNF+F02YTYtV5xBSq3Vp5AQAzzwvxx6bb0
ImmL6yg/ZOgo2mVvYdGad5YKPvN69cA/dc/76EZISIu6u9lVtwlBypBYS2A7Msl4DLgfcWPDRgOS
xU2ARSYVaQrZDDQgmiM1srsz+RGWwwKb/E/lNXCJ+lmCbUcyzfd+3ECvafCrTlicTpPCN4oSVFm0
RRqMMjzf21CRD8eq3irHvohpRuIvCe+N+jzMr8YvjXJtc5FufYm9xAyE3AynE7CrDKD7lJ1QEtbd
e627o9rYK/asZVZ8sRgCrbCr0a4NFtCJ3f5daZJYCM4N4A13KrO+ccU9EFhxRIEXiYLjBSmnKhqv
xQw8oxVo0GdMyDMCl3+85BWYeSEOd3HCSI2DFWV4crIARCC/Xexbfx4aO1Lwr4RTUV25Z30InKs5
IUnp3sOf33dE3BjIR0hOX+koJbrT6TqQovE8pl85KgqLvdnDuk/NjgC+i+BL252arb0ar/64mRus
+viSAxCoZeUSrbYhLkByKl/Q8/PcMnXI1qOCgV2TIEp8idXEPE4n8UN2gKbkEFijzDxI3pAuj7ZS
HkmrPYZaeqzOcYqzmxqfi8V6HM1vta+D4nlUFPoV5clHN2Z34svS4jG+gGmO1EACEr6UTdimqh/5
aiDgcNpAIReddiRxcarw55U7xQumUIECtFBUfLCrikxKTN/VAhSYW0HXfai5FBQrIYKjts7XeBhx
37ZBf4filY5MYyRmtPqczKiMcnqkjKk7rD3VUiDf5gWhi0g+OjP1rsPFIj8k6PMBKtQMj+sgD+MZ
2z1CgsV6KHcTYG8TQ0osza7EkILvSWHvQpGNwU821bhqlytmJ4c4ptuqFVh1YA41Jvp/G6D5EaWO
MwvTWrotXf8YOdsHOf+w8vqt4sqwmvwk/tZb6TUQIllXja/ZzbLR7szkJWz1UzWHRxy398KesVMn
O2nI+DTU1km5mqP+upltsb7+ajsZfRLoqxY5dSw59QDhbcywSMtOvcFS7DBonDEfKMmrZDxZIpi3
IlcR60jwo8bQJwz6J/rDJzatiUAiRWyfDT4fK6OSImmOquXIpOZn5RbHQqD8MT46Ym+aiMzbnBMi
G7wDEPv4DjIYKqNt9aPjS/c0Ke9tNF+3uymyUjG4TLAcWcS/EuSMdk+rNsoRt4We2cjW8qP8SxD4
pVZ3zB/AUSd9ol6dityGPDmujBTKeGN+atzp1n5kxd7g091j9pnN7wzYq/eUwx4bmUtqFQbCaxOE
Vm7sAIVSqfcwiXCuKX7Cvrsu+8O0MbDoGsmM8iB7Ewao7F9ilCQbWUutly4RPmYUOpahtNrehQhm
fxffST6/aV7B4QLIoFBYAp7MPnJZ5ri0J++brkekSveGsgN+YCJxCigb1CUZzUR/ib4rrFH2XfsC
tgpwM5XbGYuvqQm01xkqCL+8PRUVmHhbPyo/ZjqB0d574ylw+dg2ES+lGRqBD/UDa6tP84SReokl
EzOV1/aZqNt9KPRrJcYhjQfMpP+2mek5+SHNYY8dVlkOWyu6koO8m3r9KD+JI57L2fgoi/WTTXkv
PAajexrNArWN2FA8PnVPrFXczpK7HvFLAmYprHNOhSDMiAvEwUvOT48L3d61az/4pGmclctFZnCY
wMqRf7WjJWYfepC2KVCg465167F+hTZqJ0mG7OQo4nZaivSMzlqxI0ut3HXkR/etKiK8FsXn0rQJ
CBnRF2uxhpBrSny1Opdp/sLyN1nzW4ikjwl2w3z4IxC0mKBVK8DsVO4VE4hWfsaK/EWShUDQofpX
qrLPItHf/ZemwMRBbZh27+2KkoenbKZMT322e4EJvuCpsidrOQkwXfRNopCkOvYeu77U//MpLPhc
NEaIk2ZYpzbuT6X4sSdJqPkeFv2Yce3TqWlh/9XymGfpgdGcp5zPFQQeOnTZ69fzChk1f1mvLFiF
9UjVJvIKVdnkt1OTxxc08yo7csw0eeqcIWcyyTEsZc9BX16GLn6MgrSzD3e+Xiujaq7XuqleiEbA
GZD1CBac85U6UrKVoqGclYKQcEbfB1BZM7fOoXATReNTkaABoPFwMHP7kfylimD7ZEG/lYFEN326
vlqpeykNpxS3lToGmU4SqBVpDP2dVywxK9VnWHAnCd8b6uJ4ZrKQuUdtY+1AyXGgJToz6z89nLqM
45HCzCzyB/M80Qofpr8UQ/wAb0Jig/I7XsLli8pw8C+iz/7ka9qMr9W3ZDmokF5WrkvArT2deTQm
NZI0rKPFCk+YPp4FhExL8qyKUnjzbDxWQHIdILnRga0/l4HaYcHTpKBbFOpC9DT5YaQLeZibBcWZ
fE+cHho+JRufEmPbpXHfADPQpDskGW+mQjdkddYw0vQXc2B6gOBnWAs2LuNsFfE7BY98xOCVFNS2
65nboJaRA2pbEK2ouvNFtjDzTKZt4IYukx6Hqz2yTQME14pMS2N52TZMlBmGF4wk/YeQCs+pax6G
3t5skFoxvWe2mBdnSklSu/2TDbLXrJpHeNoazhu9vLlIXq+iYQGXYf/S2gqnru5SxxVIaXYTjJ72
vJ1yxqZTHPk9HsoUY0ZIwSE3bqwt1DOM5zgt3apnIQqM4i4t43HOsQ5IEdSLnhuu4S0I3GSGfWHl
WIT2sUfuuCGTlTfRdhdujqwaOVTEvH3L7QRT2bpLoPCmmAaLcGV/jfZ7GhhXGSMBagDgoWMuDzMb
fg55TGspLmLHvMdkOvWvaamfq7oSH8WZCOZu2BiMzTh6AeD+KNU0HJVfJTvj2FnZ61vqFPRcuWAg
dWbhVXTvarzNZOseZ92tUiXUQ3pPW/T1z27B83xgmb+KwbxNHvv+dmKRT2WgxY1TN+bjwDUnP25U
Zip7+bXan77lR4WqqldwtrqvPWmKj4JNjxWHjLY272B74QjeAZbl/wIshxnpSznPc3mOQO2UeAZ4
WyhgEWNB9YTJH5XtuqbF3clXWCBIfdulGhGD8KJuTPEDsJ1UumG35G0KBnQuWORYFnYVsOdr5ldn
ZZXexSK9rR/6bzPpnrPev1YNBEwcMOd0KjkYIA/aV8PrMNLar7bdPlPMPGynN9zyFrl/FqB/ZbV9
quhAxhzm4j/1DtrKtxuopVvzr9Ws3oAAkeqomdVKp3By7Mm9SELtKaZwyQnwGBfZOBjMXFRonRNo
Jws72z9FZ96kHwLJXr5YW3S4iDOaSgsK4CKF4qCfEy/MRfiZUomFRfhkYDKAJ3uLf7G21tLHSO5E
brGf6E9r0YAUNzaLBkeiWiRts8OAGsX4o4SdGh1YQXLFkl4+nMrlNskY+yqE6hxkVU79yCELVFjp
1AVi4KkZRhpJChqhDAWy2FX6j4jJt5OrMP3dpH7ZtF6vlBezj72OybFJjwmavh4KbjSt8OwpCW/Q
cXtuLvqBO9zAEd8JlV+IApZJp9mTAyLrQv23gWwoddmxA9wic2Ypzdlv4FvLRe/D4isnKEaQS9iQ
l4LAImo+gxs9Jh8j76+hxQMw4P7jiy2nNwq9DX4DeM9QmndrUB9zlj50IofX6JCZ32MW0z+SfCj2
MTGFc8PFnK71cxu3Z+7PRvdatL3YMT1mmX6L+xinuhCsKpXlwJATcprTJj1lVxQrVC6TAZ+nfTXI
cLArHCdu4L1t8hA0MjMvQs2/66K9pKF99SntvLn+4KgwrYGbBoVV3XyMYUARvAs+QUWvzg4Hqg20
XbIrKq1fOyWp9Jeb4Df8rHp+VmYX9EYE/3e+c4t6dvGvotsrk+8ZqcPdbsL/az9b9qlXX6hp7/yM
2UJBKdCJUde15o448xJoILwV3yy96W6gKpn2oB3s3CeH9ZA7pjZ4RU0hQwZGo9b9qVhPC1UhUxXI
Y0XfBTRe/Cnb4I3JD9zMx8VKPcI2l+z8F3JIkJHZmw/KDyTdy0z8qQG2pq7sMHaIwg6GSlGCjfQk
+DoWXYkZfjF0TCDg/uFgA9qEZg0cVfS1EW6Co/8U93LWLt1Fdh8bx2DciDbcm0x5gK8lBwhFanJi
YwqdRlXD7KOC2Ba/JmdNJ4fJ0DKmW6bq93Esniph0cEVKTcEnCNlbj607szr6loMC5lFbhT1QWAd
OxDFK3AljyItWpLpSydIDqRHqzoQ/kB5ag84b5WUtC/A+MgaHrPxqOLoVMTaEbNKJ06nkesSz1XM
FVZhKziuTo4ZttMhbDO9Rv3q1t3hW3PMZqFF+KBDgUqH4WwpFDj8TPgzY19eShBdZ8vkFO6+a0N3
9x9FZnKJqT3Rw3GbW3YnB8qwnEooBPqQ2lPm4KDgbP4s8BtvWkWthd2T1RKLWyas1yTMyw2iSXUQ
EQ136In1b7eGy4oNYLF76O6rZRzWoJ7oAYOqLeujOxULvOenKaPdE39tT0bXeAKgKA1Q1Cik4fRO
RoAr9BPU0Ry2JVh2ebg2Z2ybLJxzPRBmCzPYRApeDcavfCKpHru4gc46pTMW4ca1grWEQa+PO5dW
IZqwWZ/1bk4MV0JCYlz7X3axQdR2RGksvg2OdGxEx5I2ugKAJp1jaNNmT8dRfRHn0uPg4Rk6TJMZ
pAaYn/5eWv2Dt8dTA1c6MlLsP4m2kNzmOx9XV+bbDVD/HzlzU5UqRFXwod4HclWEfFfoteNliMRM
LXIyZzQ3Ater9COXLaYkjIDEJK1jMQyukgNYPCQ9rRSgTsSZv8rSn7aQviA8EWrIeXFWaD5Ip72y
p+fZKZ+yIDwXc3zxsWhpssOoT8lfJP5Wl8kRTRWTqOzGpAw74u0G8p157X//59jbmMNqcmUdptTy
d5+UYevjAMLzCC46puG2YvopunCc2bkve5DoMVAlKAMjmRl4kwv/w74+K4N8XoHMyFy+rZdFV3dJ
erYgYZ6PN4lCqS5Aeb8qK7vza3WZ2CFlKVILkKh7/9nvYxEfI+D0Ym3ZC8z62CzJ05qXzsDzCRgY
q0cOCA25GYeo0sV8ECFKQwTBQbTMISIe8YyeP/MYTjQ/4h46bsyuKrnd8Zjzb5lwMPnJD9ekJEb+
Q64WnJyXrmZzaAGjSg4s87hHnRJxD6jZ7bFnwpu9OELnpL60JIw5DO2hjlgSD+dvzM6iN0uVu5WL
aym4gFXLLaszfYINoiuYp5e6HiCisPIajzRcaNCri3k5b3yZsEFG6PoLphXexGeSS8Jm7Sav8aDy
sWLhTdZyQ0gIjD9UOzDTlQQzGsf4IycnavcOVvKPDF6gdTED4KWVj5/60SyiS9wbbr6Il6QdXVwu
yIGlhhMAI/6D/ZAXp5qfUWjUn8xwsA4DI5NZzqeoVU4r7x2AZweR6aZeUdml9SwnvAWH58C27num
OxmQdZCWwBFNuyUVUESBpQhhkQUT3+ca83Q0loE8KAwCWSgA1pbEJSwqKcygM2P+jrGWiu74mRHJ
UAgqs59MK0JOAGjpwXb6T164yeZJ8+LxrHktvcxzf6qIIwJiKR2fLIMUO6KG3CiC1FOPKxVPCjt/
BbRK2v5DMsme1yP+zbmi+vXKoSWotQcf1S4T6wDxPaHx1QcGiLLCP+rDn63/UdHobgz09DEZaYUj
YabUmRtVmabuvUFyu4xlcY1k2jkEmplV6YZp7F62NlYFFpIjhJnJy4XJS5/1L02rSFs3lxo2eTXN
BxOqJz9pIi/GbRyNz22UvjSp/q6G9XvEfyBmT2MwHpOoHnUMEnV8QE67y7aZZbcp1kIRXHpJ08Fp
cdLnyFq2EYVbNfe3hS4twwwU6U6c0Yuooya5+qeA6N/cW4VQtynj0ZmdSQvyFpJAjxIobeTLS5wB
hzWx7DjqeXJZjJIWUfTADLVbRqPz1LmxdaVVD2CHGWKHlyUWYuV9KURHJZmTjvrNJK3lOhZqvyyD
ZUmo/gPlIN9mTTkR7hIUmyrWgVAv1FuWpCyFBtxqDdj/ZAhyCQzaxuhJO1skPreN18ixYP5Xhcan
TsaXYqyMen+hwyZjR9+znmfT40fXylYsiGSH5LEVTVArw6FP6OybenCDtJK4f1UreaSRhBc+9guc
yYRliTJeXTkmJWgNANcbn7mkIWdP01/J5af7Eamj26DaAno5p5HKJDhfltSkluAoLI7B86oIt0yG
/xG1jNYQJ0xnOiSwCEaNmgfiHbozAJ1JUOxXth1E9RpqtSkC3zUWp2HW0gMCjUTN1Q/1sgjf6kW5
WvaYXqXnvfE7UjwH+U+NQC/jYl8aQH7SdpJfdEYz5I/Q6LK/E8OMYxJkiHCNywUeqyMNJ5wyyhmK
M3fe1NrO+WX8niAwyeb0tCq/n/D5UF4KjW5s3b3RBTsZzSO8iCx1PYsYmodHox9aqQZWKd0r1brF
2uc8yRf6DK59X4WiROTVhMDMOk6htIl9ldmFRpveOAoyV4/aSw7T6mjqIm40iphWXP3fHTgxQuA9
3dPaz9Y5KOQH8V2VSupVKrM4N5YUod0iLg3hhZMkxlqLRqD8LJkmdFoR5DQQadkSMoTH9JRM73Rh
ocg1Zd5DG+z1+dIPwk8x23H3kB82BdO65dWLL+OIkGfroBWvCEtdqboLFteON+A4ElXpvJSMStwJ
l0IQWYzQltgT28Bl0cTExvBEWBmPZHNPxuY6jEn4/h+izmPJbSxKoj/UiIA3W4IgQNCbMqoNQlKV
4L17wNfP4cxiIrpaEd3q6hJJAPflzTwJ7Aw1XfPySuwakwcPMgCFU7iX1CCHJOfUxMJ0dl04XMNe
p4KZ/vZ8oOfIwkKGY17XWZ7Q9mhrnFL1xP9XTIU/SalfAcy2gGpoYvE4kktwA4lCFRCR2I9crW9j
Xwlrh7i7bf9E+v9KHadWHMdogBqXdEUwl8XeMNqAqPJ0AHWH/DfwYrrT6LhlnXmVNmNSsz2bYnd7
WrFFRbvmqyJ3rwZAXfUosNdjOxJ2OqTWQPNKBBJveJtHYB9dTrVBTRpuhDHI54vxk09YrPoMvStk
KmgPWCWk5ZKNzUUW+hk08rAxfgE1u2t5/DT0DzF1/LzGozhZuu1qqLw82Q8912aSL2EPcsCS5j34
XywyptMG5eHFUaoxH3cgYrluXlcUUPAtGj7P8tdjLHNQ5SquPHC0EKfG4bXw8VMZhnRDT0smBYYp
WL+nrgSrpV13moH+wgJ8DiynomKUJQM6xtSkxxFUdVfils/cBB/rMk37A4lzTi0yxbcJbRCczlkt
X7Ezx+lFInU0YTolKBCXRGcxEy7yfJIz6XgYoHMa+9JJg+8S0Wq0L/CvsmR4AvnHu+dcscYZYOyY
1rNPaQcnasBQZWHYBUKDrJ3Sj1jgEx6jcAYXaQ5U0NCWjksIT7DW7i1kdxY1iF6OJ7Ohk7Ggd1wJ
mHlN+kEgObB8p/4at4vCLEy3pqwsuwYtA6t2ObVBfM/W7F7NXP0mXIDkvK2XP9p3HsNZbgugaGKX
zRQLKuaVt2swYLAP+4STAsYxl1LP19oDa9dx7EEcsY5VIGUR4/uImJQk5aMPt2VHrfBEpYohHflo
erJJ2I9jPGnrbdZ7OrZklSmjpV4ZUiCW5MUc7nJZPfDh342/jqgvGXHiKnnODqOTND1mdiZF2KI+
KN/f9Z/Ilb4ZKr7TQd8nVbeP0mfrQLqFwa01jHa2Cjgsc3UCbwPZzghzH8n0oYWCn89eZdbeTA1N
ZoPOd1tZBC4dKjyA62rGy00sj549jVoDWToa2nTuEuOSV9GVos97r2DyIVzbOeMD5F/L+uplLk3r
PfC5bQm0KIclTYECh14pv2pUZyxk/0XR31hl36w5vltk9is3fQxt/Kmp6oe0NdUCTlbOIMPVAlBy
CWn6oPd3s0z42saE7ndrb0jqvsjEXsyE9tiKYDkiDGo1nBfALCV2d11wl3SacayHLDTqW1dqLpk6
gzdgpIilZatL9iqcq2/MMzq2xSwaTgjxwEesM7Od+5lygrWtKRi4bTKdBw3BPjm2ApObpiQbgcrQ
50zZs7CHh/QptAVKGuh22x8kA2ETxkWgzZTBNYE1yEQWY7/pkq1unaUDOwJFGtzGAToyNCdNxpxT
YMIRYdJdyfPtFhtSY7QExuD460C/PAtF+jRak+PcLXlFqGYwMBMonXbT6QvXWnuWZ/tcDcOl+1F7
NnvjQxqxaY9n1m6cXZnt5PTT2caXtSH72m5iuzmnUnQi9nOyeueoQKkawNE09d7KOO6wUtCNffyn
xrtDbNazegb1zfDqI4/R5deTlWdbg5U/NgDKRHhtlceaZFegJXcpVR/CarHx+sXe/lKa0/CZoP2Z
xDmLkQgqpwKLTp9Sfb0W0XHuzZO1nE25DPOlvKgGPjfsonXVXLvjttWMz4q2zmL4ldBvN3O8VE9N
Ney5+4mLXLSBTBgBdCKZqZUd9sF49snlXToKswclhF9rdqnQSi1pk7K47Mab1uCNux0S577gQF9u
JnUrunCCNQW2Gw8B5N/iKJieOwEwPAGSPddQbbHMaPAAQSWlsEOeAkA37gYoEkRu88qlG4Sfcavw
bhsYEyyVFMKAzqltDcoyYzwHBZYmHZx/FpQSbh+Xfsl2YXpa4bkErHsdT0KjjH4b8PfpovBKQEOJ
8mMl3NBeBEq6bGYK3d1OI4dI6SFO65wlj1Kp3gAZDRge2du6pXqB1u/Yrbo32h0hhSYsB3D4WPBK
gVks5hfdG1uW4jAk7hobZpub/0Kwgf5D9/WFxIA/N5bFcW1WQCQr2BFssdX9FYTAyMvc5jy0tHxA
2TcV4nTZM6O8e/Zr5qih1w9WXh9sjQAsF2NVvy34wTr9WpV5ACyT9Ia+49YLQ/eQdKAQIi8W5j4Z
WQl3SC6MBRo9GEDtyq2CB7iK5f2ck79QoQDhsfQtPqaWdV1zLPkLbkLLM4sVqZeHIHvk+fXR5Vrc
ZANR6elWyZAS0L6z6E5DD3ZRUnoRcI0AuT5vHIz+zaH8mHorHDSJR1W2jyAq6smHNoHSxQfx2jcr
jeAqoGKDFqMufWGAI9o/tSNoyxHvaQk/r9ipCVdrS6EUctdksM10m8+IdJ7NA6ri/YHXww6Ou9SJ
YT/oCUHD6NNpppyBFcT1ck28R2nCpwMm2WHWXqmFE/ohCR3wdXH9qcuk4UuV+xiRSTT5MtbCBW9S
wXkoDuX8WfnjJe3NMBmkQ9YkHJGkU87SMnqb4uQMrHBjy9Wnakufj+ymg8IAPTKLn8QLOrxcPzLs
8fxu2M697pUHZP4lVs6kwp6NVT9XjPrIig/UEeknG2V3gcX0kiZf3dDmfQbWLxDnOvDOziJ5dEJ4
Fh0/soM6TZrXos4lLMzK1Rexx4aD2rRtQSzWLDwa9pCtZ59gPwXcjTstZ5Vig/ZaT0STYrq4F76v
sWGi2KF1EakuPNov59o+WKA0Cj2+JOZy5YW2H9Wx9eQh3js6sJT6hTBZtgWiNxyPTyUpXeAEg4QD
bWJeh2lf1sduodZ9tD2T1hETM2CFASPGJe6wp48gr9hqEcSELjHht/GVAk+K3UDfMI66yDgvDy8Y
g9xXFYvHu+0rE51PuKaXNSy4gY4Vs7z3Cm1uLRzqFRg7A5j2SymKSC3VFO5B6If+e2i0waM6Zq0u
1ZEw5vx/n7cFr5l5SuGjsIXDe5LerAu1UdOjabEKz4CZjW3MpvNl/IdQ+L857plBqGGn+8pxWxfn
0UKlzcZ2k6kblOaSTNIu269zu8dg1DJsDPBSdvOrpBJ489gV7xGNCeNDSak1HE+MrNdYjWAkK1dq
K45aiVeOMQIEbzdPLgAqaM80q2GtyntYFLYPAwAx+FivrGbma7KSbNYF10lAIO0CiXzDGfdZAC1a
Sc6pPGbr97ZAGKDvj2aMd6Of921FuynxvNnYDfQVyXQV5XQVGdHoU7m1nazqKRnmY4redEU7Top0
E+wbJ3aymX9qCdXLkV9916XwRmsnlZAradUi6RYMO/1LcOLuSzDT7/ZJTO0hTbMjCiBpob2AKKBD
2FQSsknz2VY0PNvJZd3Zlv0oO+NGGZZmDo9INe82AZBJAPwmfY66fkk07WLfLDa+5e/1M26Ls0is
3UvNpOKP8JWGwAccRQzv/Ok+rL/l71onD8OX1Bi4ThdylbEHOJyuh4auh3ZJSNZAkcjb9xQieosj
mSlo01vpyUnqU/KV8OPExyUoCJeXrcJj3jyuqXlsZ3GkJPqYY6Mkdn2YSH32gXQ08ShUQFGFLF9Q
gJyE6C0MN84TrJ5q9D9IESN4DYh5CeSMCNHNJvZrSXiIpRTEhMWd9TtpmkuxcmViRiilGFdMkAOx
S9hC1igdhlDP9MGeDtKx4AEH5vhJx8pDlQuc2q8Ev8/2lZj+cqF34hTNr1Lw/++S5vQr+5/NX4XH
plwhCm0igJBd6pKd3cWgLhijd9hr/YJjfdy6cFCXE2IfIKIJEyMqM7RaIz9EebTXGQ1UOTQsnAJS
hLgT7yZW23kX8pRuhX+wT+Qg973FrjPPD5LQDmSDR+eitDdmfyXuuZUrD6H2d0mVrqoN53lA+MTj
zTJ91xMERVxlt0iYrSJ+M4Svja6OMgQGDzmP0KiiAdKE4GbZPlnudATPmti7iHVEi3za0SisYHRl
EtCZlsfslGTKCf8ctIyQbWvoXNRwXC0WL42J4Y+vSuW5P97t7u/AmlbPVqJdfZj1RdgNjGsBC/Dj
ECOLIdUo+bGyS3g46W5KX1VQCIOcV03Mt3waBoM3m1xOtx7w2ocdGX/6MUiCEkaOOS2pvmq5o6Jj
89Hv/NNBEueugnI65lzCSwgwy5MhkXE4P3djfanwtNkE9HemN3C3zwgDtOjHdoEbFgoH7YSURr8G
RpOlaINH1OQhSJwUOkiyBxdZbo1e8MAe9qohI/Pq3OD3qd0eJ2fCeQx/njmkZg7J0uYoeABhudpw
mqAqPW2vTTRfkCl06KCM2X6jUFC9NrsU2TbieU+0YZh2PGklkHr9VsnMUx5BHITMrOBZc/K70844
515A/mdXm6z7tfGiwlS6dKPJgiDf9802Rr/g8bFL0S869AtInjwwBESTAhXDRMUQCBjW5K2J+qz6
/El0/xEr7X1Sdjp80vinV+Pjyw3rIGWshnYlhzpz0Wdmu82m7hzrJwpSYKPQdvyjmXWwsCxQlyD+
N6r2Zi62rJVSEp8WT1f6lWYxbBMb+DIyONiYVydOjgEooqMFyofpsLGpsv2M6MQF1Ki5n2VYVJZL
JDknZa3IWSPtxyzrOvycte8s0OPkW8POeLKSvWa9tZ0Dfy69SbgjucsZmhlyH415MoBM3yQwvtWZ
/Im2aziTsC/3U2VjwWCnwsnViN7ygmp6sc9aAX2LU1uahQW3n9J8q5zqncMJlDMti58UklYj6khq
4Y0FZ5MR6MAOAABIbYkvT0sL7RtyzzZjjViA6Mp+vbSkhK5kkAHjNHl6Q6kuclLLlyWxbeDNiC9Z
Bql4frfR2FKOPvqL2Vtp/sQ9xmRcNZXOt2XetTH2u2lvQl+FC4WV6ho1vlS/TEaINf1chSq93ppj
7zPOnf3BQT3th+Fcf0DGKNU3HL0Yk2fSkzQv2eeGIvnWMK6vLqfuKqeslCYwHR9Grh/+izjLyRE4
cHpltoPQ9/Ft/FEkFtsYJ/p2AyUObWU6mRL5yAhLsaivcTffaDFaukuxAHgo5+vA4XhYtzVO7uqT
TMk7NVrvXOO9bN3TXrvX0XifS/NmEAiwBXf5p8YZT6TvGrqZ1Mo7LJZ0R6DJiJJ6xC2XsSn7Td97
i/KjpHs7NvyVrVWGdrQ4yYskreBOXhuqClmB/FfVAgR782rIWTk6WvtJcL9lClVm4tI1/aNcUV10
S5GWeq8xxHYmbj11wu+wBpvsMVduD6TP5MNDVhintpZi+01TweFjTqjZGD2WF9Psv6lOcpNLX+Ep
iUUZYhwrkJSEM8jNjaN+2N0LQ5Yo0hXKmf2PnVbWkWPKqYNyh/5OQet/rRMbRhFr3FW6jyHJggGE
ZgevrwQcqtbjxrzmQEW1lOW61pzjEyJXedIZszDbniUXBdHA35Vt8pNzhy4qhiq0jYeo21uVW7hg
LW/py0caPm0mdz4FbcozKrRdibBRUP7RcKTEM1ueDzOG7Ys7ZuZOK2MoZaHMJO9s3+GO8P1tQ3f7
RITYurVevnKju0N4g74Yw09cLHqqexZDYvOfXpN5YHyOQyv+JSEXltG6zxF/g5hz2Mbusze0BWey
7haIFikNYt3wo+/4ra3dkt7n+g08S0LJqhBVSMrSdJW8/BCq/S4l7XtrVm+lOxkNfBh4H/mF5qtM
wwxgKZQmWZde6/EtIetZdlhTK5PuERfClOBtz7dUABiO6/QRJF89eiiAQH+aWPcVLVWi9nWZzJu0
IBunNjuQfidSPk4ZHvKhqhPWdOwBbfTKATg9PsgcUFctPqUWO16gNxt8lpzd0hcnVE2IBnkKXjTz
CJEa3JbKuJESueC3jgl92Dr9OniMPlI+8wOZLXsO7Zd8+geUsA6DYCr3YxGy++CWCZJEYhYgEWgZ
4pFpztPOrDdkVtuYiM5w+c+s/6J4Zncc77ohCgegJnEWHXHdZscKm15Sl0GDF36hwsBV3sYeUolG
9mMrR8teJwzWEZm3QxChuQ3eebI8J/e7BBdfku4dlohwGSB9kqnaWOl+I5gZ2r9zu/1vauig0Pra
2ZuyvNHsZR/zUDXvmUApryzMoq5l0BRLiOqLKOKC47aXz8DrjnbKcBztXmyYTcOfOmLiX2jfrW45
NBFHXU66kXKvnc4p1n8LM7rti1zyTcPxo+IU43LCEuTA3qlXktEXbFWocU5YsACeUKvGu2YnJ1qf
KW1oaOkef/83yrmtq9pMDsDJXcu86eW9SC/E5F40dBsu27XoeXZAP2b+9LqU8IG+bbSLfBVcZIYU
ZO1Hh8WUe0tN+1ZfMxYjiw4cvglGgNWIGm7M0T0llnMeteRgy4dVPzUg3tZiBdAZBwoMvCoPgZPB
NorUD9pXqH+dArLQMM71faPtB/HXmL7l6C51w1kBB5ti/G5IsgKRZgxZUazneHSLP3FX7lD1PFCw
sfqwxnd+Q5JeNEXbxO3XGH3PnPJsNGxgTa7V/6uJOdaeloHt/i7EETNUJ46zPB0TfsAs5R0HI4aC
oZrWtif4tqfVB5Mdye4d/C2W5dvNJGsnpwbUC+cqMXY+zxx5QWyDQQJzIrnMv7IPOwp6uscqTOhE
FIFwZy8hmtlezmPazGpCMPM+r7VguTYx7UJorO4MxdsyS29IFU/mBKlR/oxeoHuDnO9UGnXVmUr2
OmUn0/mOjH2LvKgA/aZsoaduRlrlExby9jL5JTgfSvWmpjzr8ENWk1IuHIkp9p21uIxdvTeUt9yH
rMtR2495A82+cYXym06wnSDHAvncOMvkIxXuUyalAvR2y0HX1IGt4wjCUN03re/Hp3L53Diewe2z
M5qdQhTT8Ux4eROAs8IE/CwpW+VuP1Vm/9EWm6v9jPhj0xntm1t1H2ELwtUOm5Qg3OR9XHNaXaBd
RjlHT4UODloeSPlY6MEjIa6EqLmRPlcHDhwYxDi0iX2N2BX1BAeQUrsLvOURVuBcHdm80nwj+/DR
x/ptbmxfJqfKfzaWNGAxlpXpQeEWmQFdw2vXlBRwF3w2A/YvbsyNjWOWNP40478FL+RAHVJh7xTi
a7gdJhDRMudyyF3UVsnwgDCyv27pJUfYIdkod1ySm5Z+HAKhnt5Gbmy/49CHUUKcGH2tWg1+/C3g
vteyhAhEgzhgxhK7ooDsZodLqqNEQZuvSzuwGAE0uJLExEvVPGMaznTONY5Cwv6pkasdEiardLOG
TjTf8igmYAq1ijtoT3mOpXA1IAPdVyA4dnJfJ5M3/rRo/8Q/0QxHbhby6KrGXeg1nEpVjMEg07i0
XrAbBVo1BOmV9zyvJwAOm5gWwhizCOfeqg5LfIgpHsSFw4Ulf6atceyjiCskGOgquc/NhjYUlAQl
U8AXvlUHHeU1lnn9/lY56gYtNpFmg+qA1FNxfoax73DzjVS8Tr4ipCPehUKpjg4Lc2IWE72Bl+ol
Yj2s2HlWj7jGgb/qIR+nEE+IK1THVeRNLPSQS7mmoTUWVExuyLAfqMMzDa+RnbPOfW8M7FJn4F5B
0FGkUqt+Uozss4p9Wpv7tkUN28qxdm4yqrDibquNGAly9WpDcKc246YTB6G37SoCmuqS/JgDutbT
fDNE4IWpQAMtvo0dmsvUBKWAZSihZVKtLOFjhX6YJOyWHkK2COTFwEYjCCdIvoJH1t7+RFdJaqhx
0wO9hnTlFk9ZwAPCn0DfOk99EMXztjz3IAwXqTjo/5TdbJQXiid+i4lnDo4cR9dp4RCEbe6rmZ1M
qIWzVqHH9ofKECGImb1az0FjRQG4iX0dVlsFDZbXX8vR1S/LySiojUekXv7hsqCJXgubjIbB1jyk
cn9MPePPM0W1tC1QWpp+Hmg+JVF5yaJfVSPOamq+7dfcLYtDLfZalz92Y9o8IxkellK8p18vjs1t
/YDfVkvNp4B2YoJ9YoZMcsKbUJWF3n4QIn6He7crCLUujX2NAPMs7foYja3xUTSBIkcQmPNj8VAp
96FS55g9lp+2qE+cHBqhH7sOGy9Zcm3ZC+OSwBxJ5OGcwRzBeE+o7ERjCjRtAIJkUrYMBr0tByvf
Vc4POqe1IgaV8/Ya/yujvGMSvK8Ii1g/DsqHAqd4hVOcQSFZadnK+IK3s5Fo9hK6Q55K4X7MARdH
VO6zcTqvTnO+C76BZFw7FiZsw6iyNmX7oq42e1qAqLZNWBvVz13B1aKlLmAcB/OLWsmwpsW+WxAx
4oCbTNqBRGxPeUPOHbrStiBtpXSBzIEg48BuREBkHutnb9tXPT6Nk3Zs8vWW1dqt/s0T4lD3PbYV
3h1FCu3QLPAM8JII6bJTOuitc3ZMA5SmidvoeIBrWKYJJvMoYDsVL0TgsNJWo3kwZP1oZFj7qs+W
U0EBTWXcdngJGt26O1r/yMi11W/rnxV83ayNB72uD3rCjPUD7gJk4k+ULD58en07k9k2sqfcUeTh
oJjiNc5A+MWMNqIGmsurzQMW29fKEjA6p18V+Xec4GMepHMJcOnF6qSknZKzcmSzNRMMouRMB5Cd
1VQJDJfSXS1sauNBUOjLOGLgpgT9lFAzkAg2poec4LSt0GX4GnNbUGQLe858WzoF2U3lqMrOUQfL
nBZYkjpfAYFSJWeGk50YGTYXLAkd+D6S0Byo5dOgTJ4ib00FqLM4rXp6LRf9puvtY7HFs8VgVS8l
lS4b7m6agKgfs5WCTilBvV9h37ebvU1bOMWYUxquVBapnvo7r7a9gnfC66aacdkFBCXR9DaGgl8S
EHdjxWaR/TcW1pgVZckOMyiFdC4xj+F42GgxaxmFBgRtDOV+A48Etv8/haFzqjBMEP1setCH+mMY
oJ0tznnVXSf7bU/2LkGjKQ3Uqkn2ElbW3Hww3AAxk1J3XPRNCWSBB/lO9WJq0mwLWFlsnM1OOrxa
RcZ1OyuOR4fhDvioSwXXcSHV09LwsBjk7hc8b+muoKbSnab40LP71hy3yBpyXqnLPtyXEBEqeiuo
G2CNt8mFO88gpZKfdewusWguou8ukpFdei691hEHGOjVuh0gAA0vLkYyEdIEh9eguUiBij07W4tA
vUbfOVOQlsMv2NbpuLcxCnSkj5MBYFvzGFkIZANPRJpT1iXfRcYCdS0RZL1Tb3y5/9lL6hN7RHrW
1AvNEmOhhKOO4b+qeUz2AUWH8yoFk817cnTeWLsdpbQ/qUr8y2JBaCyL35vxJTL/6IWKQ5iEqzG9
QwbJleq5alXQNMahcyCVrckxKx/mxOczethV8bAU845LmRT/OLNCsGVelnabNEOgssCoWsqZU/Wy
KtZ5SYDIAZWwKpbk7cSLnruxLkDT0axDT9ev2MlgbmieSnxz8zIcyTibOgxj6KgmrlEWMdpgnbvW
LX6TWUpnzMEDKyFmg2mDRRLPOcbgOtSThI6jLHj9S5bcO1NzWePi1MVaSjv3l50ax3FqTwn9CD1s
r2x1s/c4jgg0xeQ268M0vangOMbWdisND1frrt0uayx0axzjtO00194uufJpMFtw8rupONhYwJ7d
P0bPffXaO2JynJJjvnTH9XXvi7Bisxdl/UlYcNpUv+2eraTkUQDExNyXAUzadtvDttCxDW4sh3aU
goFn0kJ699JjbumcwZPNlLNM1tXPhgaV4gdLiIGFAyIddW1YUWTlQ+hsZNX6bKPgzH/nvxMwoIFl
6QTEBvcGRNTG7dmr2Ga+z9iqjPOw10IBoc3sKnTR1/eyIQCzDoEqa9Odt0KU7Qs2FdGGvns8N8V6
ZQFQAjebHF48bRcBuuSWclqoGSMjf2i6NbRVyscAMzC3tTgD169QYhHb40rtVXPXjwhoFraHKAny
ZAwSBbrNbhSvypncnZ2VhAlMFXc1P/h7RJU6Wgat3qf2VxHjov9LAVJixKhLCuIrqCaFaaf7RbcE
zAdEYYJgdpgkbaikCipFFJSkydgSeSkIlwz70EZOJ3f6msipRP70JSjxwcggf2+GeQ5TAwOZProY
mTcK5CbGSMuDYCSPHnc6/h8gL2KmSM5UzF6u9sXb7JVs2Wm3vugkiOdsN+qjn6uW30h5YBgbY3GX
mIHBnIKi3A7epPUeCpdEVSjjcHTR0YPPmIh13LQu1TngDLppa25Bcle7BavAuPa7WJN2f4mgzDwZ
/v6V8VxfaTiKAkyRssetioowlYxCGQWp67jrYB2BPtgRNeMqZ3LG1y05FXAgLbk0yxcZxNbY4AMn
vRVFC/zevEJK8/qUtrKCRAUVinijVrBLchyKZUOatLMJClCAbaN369U+BaBT01qlnTsd02a5HbcD
pqeG7f3ILWJ4X6bIF96KWVvjTjrc+C38JUvDwSmaA6pcOJssqbdtn4Yj9slJbNcwyaFRx/LRvpgF
p3s9peulPs3bHk6myRfABwz+L6iU35VbqbTeZOG8Ja31VpTiatUHwU9H0po+qji5DYlz7XJ2k6yp
m4+mat7XTtyU1UPhfsSg36crLa3nUcHuqwwQzLYSl6AuvGG2vHYpdg0qay+buwgeXEZaZ4xIrwZW
BzRQHzYQZZjm8fFO5PRv+YOC62NstVDQeq7Yle2yh/jmlTzn56EjBboZbCo5rcJtl3jzIqSsEFKS
mlxkvnVLIbORj9E4yQtBxYd2t+mX90oDN6LNQSFrhBDifUlUj6plER/U6awby94VP/HYXi0UGxWi
vjexylhxQ0RkipkoFZUQX36pKcTlPa+dDak9YhH0PBPq0H4sHuJpQEg+WZ2TW0wUZyOrJRPWuZbX
kaex21DONpfwvwmz1Q2spGILALst+kCJHVfK/lUW5QLNq3VA2AEb5m2Srs82du6AS09EOtPYPDsO
cYh1uhQePxfHr2yTEbJgW98my5HPpfokXo+9VA9j3SOBcmixQmhUnyibEU8DJONApjQI/yLsQFmm
sHg7m1Fo0pcc8+UUDmKlaScQE68DVRh9o4Q9W7pka43KPkd1SGiMoGPhheOZcICOO0X39xMtmav6
u2jx9O81bAtawUoZnYaSg1JQRUe/b2LqAbb2/M0SdNd89PZ6pWHQWls4WG7HxZFgsDRkdgbf02uy
hqtJdRfgLDwpM54UgZysj5NfU+X10qq66T1euQNtnHNZGLw6y65ljUopxG4GiCD5PW4kAPqW91Kf
6Ymr/szQ9kFSsZyiKOcp4wZaftnP4nWUwwjtU4wEebEEwdJyYzBUMj/KzwiI3Wuhxdi6m/WPHFmG
02j5I5Y25KwjCcKxa3rWF4O2PpxmlX40x1OpNMGA7SUG7brfDDAfsHTpGXJB58pmd9UlMitRumGa
SxTiSyYMKNU81HBO8qNyW7OAAsoRGuvmxdAn5YH8x7CqJhy8sXQZWLoWJLk1cXsNAwVHBZPfb6e3
QTQcM6NtX/wlWkSmqQnGbMFiR10vH3uDjYa8nDJqN6qasjKfi/YUb+IbOb23ekR1mW8Mmn6pKu+2
iN5iBDBtfcpN++iK6GYh05kKsYKrddd1NGxreUwkfMnY2sgxLK9fUHx0tzalDRH3fIS2dSzSyquk
9jkdopft4FOKyw/eNN7J7qTk0rH5wymcVr+SDtaUFnSX0OZYPu1YuTtu9ByLbp8hFyELFh8yCRqT
p/y+CVJ4N/wB6Z3QNoxC9j6ZCZhkxbpvQDBHhZ8kd4PtNnXq4itnMAFARyy7jE+ZUNxYWSBh2FsV
99bbVJEqyQJjoxh/CPSbzpUxy+vEmQQLa0/y1h7rvikT7stegsTtWZbwWHl7UHk69gqV8m+Ch5t3
f9jNzfIvNoJL9a0tVzAxFGEu0nH4JLZCX1X76SiD92LeLMxfW1xnKiYzXf5lsFEZsanq3R/Ig6J6
Our0Nv7TJXZRDrydv47+7aTHBAIBGfPhk3oLN/9nQj5axreK+A/qHBqShZGUnbHNJpM8kH6jVgta
J49FJvn+0qjlTVV5ZzDuSLr81CMcqNNGWxp+rTftP9j2MGxwsUTj76Ui1Upeiydu+tuynXABXMXx
jIRFvUmR4UsmHJaTf7vsS9B4AVx20PD08/+d+f7bFrFI4fP7rtbk1HC5I/+RquRyAGRSo6fSrx0z
HDKYqTziLmnxb4xopuPDpI6egmz6YlRb5SnlzZPIFK37pIdMPYNLlBxXv1UkQLqaCVeEg5Xe6tK4
CaW6i2S+x/eiUWmWfysJ9lGnsdybGp5V8kE6x5XaAnP37I2YhF/oBryTi87R4RRpzdNkLrTg6zqX
1DaPydOWxAWn/GVkypyyX42Nnb9TfAIoOHOuFadQJH/0LWiF+uDZ5BirDssKZEV7NljOk8WXyl1F
yHxhBuZNr/7pi7TJwZWYbB+EJyVnxx53+Ci6V4K9nY8p02eileRH+QcJ3i2Iyrsc4zUsQvgTNts3
sPGChTibwoXDRXGkm8IbNMmdbfmqcOvHVht1SpBgq60NB1UMc30U4rw7QUc3cOIOoCsGYiHKzV41
rJvpRS3HC6LDJXWA3WfLZREtgpQtVrL4t6yHEJsyR/Pk10Z2rl5bY5zlDJbPQdk7vmTTuA3PQCY3
mNNVafbLLm0yH2mOEA0lYZY/O4svdO4IqltRCDLoIhxzgvqoZONE0HlUedQq+/J15Ua+vTzrBDaS
W7CHtyY/M6ibnNRdY99JoG5kyI4TF3rOkMBJDyAcjUewhYgrll5pwNc1oYV11P+OgpzFmwodTdAY
hh7pBAn7IFM+6ZwpVMk8GtxeqXHyhiPxBgh/Rw19tBsvjhSagMLRnCxioajhRDvnat6Z42/dKF3W
56h0/c5cLlMf+Sred1KDDkeRisALG+mAzBK1flwZKF3Az4c8udi5fBZjmMgsWS1xMgtGTDNhQ1Ye
nKUOIZrObGlijqH0Guc1x1OCFIIgxUpfU6rKnMXwjmz+h6Pz2o1b2YLoD10CzOGV5CRO1oziCyHb
EslmzuHr7+IBjmHg2JY0MyS7e1fVqjafj+rM2HqQPI0xmS6o/8OBMgOSiCmKnmoM/nhg5I8vdVJ2
YwP5Lf1WJwasITghL+XlTExPSkni4QN0jLkJVgg+UtoT2a9EcJ9iN8etuETRo25Nup4az5zSp7jW
DlUlg2eASKIrb6oyH1TUZtbBENOOPPOVRJiT9mIiauLnjA4t2yMM5wCNM37Qf0O3bEtJhcbC1DDx
5wZ2FBXAEuO9kfwRTV/2ppvfEgwmOv2hTFhyQRBYkBlo3bn+ziQKPS1pY6X6pkGjH9H0DP3btNnI
2KfepHzBMM5OkoGlGj277l1rpisDfIXDxEqQzE4Y5pjAOj+11NgTljiISvMVjkki2rQlEIDkp6+W
i0O7Smx/2QvMg/w+O822TsO9MRk7Iof4lwx58qPuVWoXBpPohjGaCiAUuBN6cjKns05xDEIiai5J
4FcGAl6HTTlpwDg+rT+GEgddrnOXXCKqWPOK7nQyREz2nDTegxIiZWqV7bNV9Eem6C/DoN0ldobr
k4naDHI7w0s7Kjs21pbxQmjVixJ4YwZew5IavnH2FCHvy2jEB0xOx2a+iXdnVJCnDrpWoiewlcF8
0HFC4YpsdZUnNhcnyT+90j3MelsxBNUNlCrI7u0QI15OSDogqyfIR/OrEDaiU75TODc7uAsr0wdy
7BQElnPUd/EzyKMnMw8nB+FOenhQNR0X1JkzNJY/HM+uGfZwNgM+vn6+S+ofs/SS/itxn3lusmqx
dtGCBc9lZ7A6qz+Mdne6Q4129q6m2lvaVq91Pj6Mcbm3L9PTiTHZi+bYmMWJfdgZVIiXNt6CG6kM
PURz+W3UoKR5HEDTKdk4VRKAwAfVYRFaUKV2PwYqrRlFkgSsT5lzzRIOLlRY9bm9dSyJUiAmPRp5
7PeFcxwFSLWtvmWh82bqUZDYhmdq3Zv+2+vsuBS0CKfYFwtPBsK1eLroi7VZiQrjmNCtMun/llnd
LeVVRbsS9VOSYsJc/6RlnTTq5wlM+ogrswrZGo+KC74QuBcQMojzdZ7vRsK75Be3zroWuxWSjqyY
OweLphNnaEnmNku6bTpBr6/nzfJMcmJXpCC4+iZ2gYVNywd1NaBg0lDGQBJuxtfFMa8jk8+F2xEN
+W4xMk8x0RrVueR3x/o78X0yU9/O47idS8pHnA+dRo72Odq+yWxeuuq/dDUBs6iBXU9wgwr24OHD
kmtPsf+wCO+13v4P3quPyt6iHC2vZ1e0e7XXNhqDnXJAR534+DmjZkpCzbrxJjg+jRxwgNMR7Dma
AzQFCk0O/fRq/maE4hlvW8k3VZqc9frnGvu5T4QpcKEkKQfYQnpk2FqKh1CYliWdBxEVHai72G9h
KnnZjJNleSRdeJZC+0Qn37LlkqEjMMSUBr7+N1wXWR7qGr/Wh3qiULk6BaHlR0RDgZMhFljyoakF
omKHI246mPFw0PuXcuC5b3KFt86F9Pwl1OC7UwU6H5aQZ0l+Bb95IKrSAbSNgU8X9nBldovXmg8q
tc+jwppQYjPE7sAuDjUtlc9Fbt21v8WpYOpXzl8TnsapvucYKWqGmhY410p9dMD8e7q9U5pbdom0
mefspcTumQ6QE2GtFEjDDAD61tyJDhBkp7iCHcy6o4E1iuJ6EaW4zV6l/eQlCS9QU/ETLGTJ5Yih
2+heGFDZuJsL8qG1gNqMPcqIWJPIhBm0e1UYy+OcmV1N1iOnRyqdzo2DT6D1RYbXRyNtFMmBNlCJ
YwEGqi+k6EnZNNcpMQ/d+IkXoyZOUUyEhQ1SPhGUGDiRUEMxXzVt9ELiZSjNt8UYX0W0b5GWQyhf
1hjEqu3Fob4BNzn249lMHNjGW5F5vELO0u2VgbvCRnS+z8G8GwvzrJurv2A/R/p+aD5y6JopzsmW
N6JsEr+3+4PKyIrQmOUWubrN1+4TEMxpxw502pcdKXF+tfOC5b/yyHaaJkmJgf8tYYs4nSeuemWr
MA2smQZmTAMHBL4JgS8DoBw2ixfX17EHuaQB4CY2RpUFeRPJ10zN16vBz7l/rY6Kw03ZQ4YgnSIL
48rieZdE9FCT6llly9UwrhLqXDcub9GmrvR73GZbJS99KervIVzhJerBazPjrs3LNIM6t2M/JReC
eEFxSAuJlIlzkJEhyKbrOi/vJUTWfJMQS+oDkmPhpG0lbhCUJVQAngCrMBnh966XTWnXG2Y2GuMJ
To6W/M4Qyl83MhMFC7IK06zWeSHJhiwjGi39DUENTUISUIdU6DdhfdJC66Q2hV9nlsdQ8Lz8GaY0
yOM8MKUkgMhb0vqd40XKBkCuVP81ZkVhmyttNCxkc0Q+09hJGi3Z6t6k93ikGkUFJyKwTmrxVb39
DEImXGyw+KDty0cdip2pMfPWfGh9AfT449jaJ34oomrAARMYeGob1KoZWFLJJs2j0TRrsxeD3gVJ
YRsd3qqMZ/W22eBVd3qdIkwNImUV9MWn95fxZkO6gmExSH7C/8pO4U4CuIH5w9mNkOxnw5dqDOeE
rJQzBUp7vUvf1N9GHp+d+SIrztWo5E1qfMwrJbV8ixBCE8IE5OMNeGD+SpmLsCCHU7ONlhne6qtE
Ngwx3XB0bzZ48VG852mgMG0cKDrrdMCeyYFc9d7AqEy54A7DaTRa+xbHxRyzhRZeRZ4uZQ/B1i7D
iz0akHaZG00tDPjKt2futaHfhvCYjRpLBSUtM/4b3s2tBJCX4gWXmOWtb9D/LMsBwsbIi4FJRaNz
VmWHPC+96DeCvoTOhSRI9IsOUbINi8IRNSoedvlWOFeNQ2RGJsPkCBgzVtVK+SjYc+u4cBtc7WP5
VyC+hRwYzeS9diAtYhHQy5kxNgRLVfJbM/VKNoxT61cW1LidGRuXsVVvUze9GFb6Mtoun4sWXqNc
vRVpeZcr9b4+Rsu1ds5Vs3tn0kc2cn0O+lG1Fjfyyxw258CyQDkKYLMscjACL+SyH+VAmBliIUhr
PfGm+cMa2DQQm8RY3AAMdnBJkYwyvAKT1dJYuMoxFaATl7jebBZzmVod0oCUsNO+GG9KzqkQhQdI
VQAiNEYOkVl/sR1SHhptIHnxL4pMKrxV38RZzFPMmi49kkaxxjGnZiPJP6J8riIUU0LoFEvB+KwF
CiRDsprOjsrlDMWMTNuA1vDBFzhX4o9GeZfZhBswKw05QP0LkltCM0YyLJuWLrmMMcibo12iNL+U
pnKrjeqeJ9cwBOFZv85VfguH8ApWVc456GeBNm9ApbshzdFrhRNG9Y+YcJumBamuBctqsh/7oJK/
gDxMCYSyZ9IeSnY+QokOxUBEOYlhXvzkLZAA1XlNlodW/YyjvZcmZd9L8AXKGN7ghs1DGu7ITc0H
RYFcADiZoGxtf49O5q4OLAdmcE3+qZ/RzlikUtF6WsvATP1FzMqJ/rEe1rPY8oNHmMdtJhQSYxnu
rdLp75VSvZSn6InN/S2+dE146szynBTSHpwyII7NUIDrcsqz6LNzl1gnurBP4ylapl0SYVA3xE5l
+yTrfPfmU04psA7NjSXW0/uuyhM8FNJZHS8saxh2P+2evkpIxWGTw2JkpKpTn7Tu/ltgAa8K8MDQ
yH2Gp+ZVM00M/C2HDhUgJSGQTrq1k+HjvthbSAqlRGkSPLiyKqFysKOApo+AwfBOBqo3PxNERzsa
WV1saMozFOBYDAATgKovGEnpV0jM+rDgqLMwK+ZbLXNuHGFuNfeV/jQWcQDgvZ/qy+QAzOQAUajo
OG0EByGiNTg+IiLRSUzzawb9hvFNXWyoDvfj+cB/lIP84ysNJAsmBjt4gCqgAx2nCNwKWXYoG5P0
Dsf/bIAEN8HIKFKoZTopbJhxNfTRjgzEAMJ/wKekslNYFvL42UGhNLLTjiqHqs2SlJ7O6PuBU/lc
SsWV86BauLDJAdXJO8Vo96b2R6tPuU+0ctHHk1O/ddpnFtcnbKSnuMYV4xa8LRH9yraKqjlTvRxB
ZsEJMrQLEzjcTvZRzrcTr76KtrFZsu44W4q8mjzQl0dBKtxEbytpT8dY1M3fSt/daKPECRzJ77lJ
4HipoDaMHddp4U32vB+I4aSfXfNTahO2emcrIMkW2bCRmA1Q3rZJEQXj5DGfKvKimePhb2SOODAz
ElvAi+7Es7DnWSg7CrkjIqzwJBLre3wAbqh/khEJq0oOWZu4E+jJSEHBPjuYe4rqPEkDfohkE+YA
XwQKW7s6p+JdOTDhrwOD866D51GDKtufSlk+V2N4GeJHLLFh42A+LcOFSnt7RrjN9FuaErO7Ygs4
zW13tmkjDMrOM2O+PuDWWN85DIso5dl1eWA7i2/ZjJF6QIJ84irZC2B5c3VQHcx6LeWPcAa0aTlp
jUqJ4XIxBiwiBjblCKkB6UCq2Sp+GhXNLVVgm+e4mAlQ6NxoErOJeF+sGxsAwQPTIb0kACBkIJoz
PWec0zml9/hYinMTmRSaDPRx4FYhzNDCdhIs9rCYF9yxBl7QGC/oTJNPwtrZq4TPtWSndF4xNpSc
9x6Nizq1NgsLboEyEMvadyz9a/FiKhhnKR3OQAJP+ggAx0a2bC4juQM0MJBqGFhZUbXVtNvyBv1N
RtKQqD6gTH9mfqDcUnbCJlU4/FMoDFdtiiQZwqsFRxeStkt8i2AzFQ7BVvWfbDkbkOYn8tG245lo
tIlNFyM8Pcl+E19rWU2u65cEpwYZDUY45U5ULBT2SUePqUl8GIDPGvghDm7Rcd/EKQvV9rcYP5M4
vOWEngnsvzIvf+YFjd8D5pgRU/vRucnd8KS65VG0NaHm+qVPrrUuX/oyGI2v0VQDfRXhnSwYbOPQ
Fvo6I4CZlHVXxZkvnHfMpSPrpOl7jTfCWcxPycEEZEnzyYqRdob6pQFCgl3DJvC9MqQzKo9j2Nkt
qZYw104GmNmW3dkonQbRXlVTvg3MRyECu0PDmIEHTcMqyEw5n6KD5nChPhzDvGnJKyS7sEDgfMrm
RHgeaGvJZIEFxY68LNokwwx8klvlHgM/zpucRY77EJa70qrkfgn1fxT2Few/44a+YeAHyXX8UuYG
1oE4CLaYRdEHlkpoGiRBSIQWcH1t+lJTYN+VN72ItvVIVRnY0lTQqKo8x4FgMm5plnC+IiKHyFqQ
ZFl2Hpc8CEl+9eVtxoBS8mLEXGOFMdxYLj/G34GA9BPaKBMi4dQ3NXXudUMQK3Nx8hAAay/MVvXw
vY8gBIkJHpLhiar1E5iL7kwhoPI2APQ26FXuF56jAxF8x+3ZJH+k7UUOP0glMGfqD6YGasXA42r0
ZBuQDlqOVS3HqpGOFh2YvaaejmmPL6GhmBX7rM1+o2s+evjK3QoHAK1VYCPBvYm+K3wneXVQK/Qh
2cqdtjEN22UO9DkkhTvVGgVY1MKxw6jibw3JW2tI83PATR30bFivOWN465qpJ+QNFdTj4tsslvYR
MLOiuOzbz0VFp8cXOOtBEtuIKOEQ2RgAhTuoq5cV0mGsIzpDNCZgt8A309AdjYEMjw2Y0cg4/AvG
AxCHERUiCEn4PGRjelU41zshIBiiewLGXEMuPg0YUBFpfKSYjc0uxMLCYp60rmyk+xFDTQGToEtO
k8XRRadiVcdHcJURJflD9mIBWfOBJaanzK/EwQFllDSxIGcwWKdepc/hZTa5bFVzz30Ldj7dp4a5
pr8rjrf4U9kmIs7MdCdwgb6BVYjeR5V6BGuicGbTfZrqIem3vjCx5ccoO4AhVEk7WcLeq8XbKK3l
o+nRIgJJrklzU1V2+fRYYjFHmi77BK+Go1qgpJLKVgasDikvjrB+CCq+rP52/b1NxVEkM4+jR96/
KnzjuyopriqXl8GqOTtkL45OEU34zhTTO1v51ek8/lqJ6JWaFWDpCG5e78vZb6jatzINZvCv6FG8
tuwnKYQbJkRJfBOXiWKbW4WAXptvIDaRYnmsz4ck05CfnTO35iweEgRzgyfuUH/4NTAIYzko8HyV
FWxud9g7ZDcnO9Lzs6r/1sdJCIyW3+iiSafJ6405kKEhTeMDm/+ate8RvjIuByK8fI2upuaV4dZ8
WPGcJJhUBDuKKH08C/5YZJgABlDDv3rHAoI9iR9Kh3JiTlWgIOX3mnTMuU+5eOlxof6iJm5brxQ6
rqcw+5VUHtG/KIkri3T8V1bWmUnTWcqSk1BQ9EFcqYmXNRVGeW2vR/nqMAwW5aRMCly+U0Zl/HqQ
3hOqmhVkrOK1ZBlK+TQoarHQxcRZt5zbhBcTADPrjgwmcG0k6kayj+r2PtETCx5cEogreKUa6mQG
XySXjGwFywHM5+3KFwIysJ5sQvpEwM339iXCKHfjnLYp/kK4IUmU7BqT2eBlpaU5VMevfS4aR5lT
yeWc0+FVRwbtn9oxebMrQRRlOUTfY7jRi38TTPVF2mZwyVbJMQws5a38FfRhSykzbq6d9a4yzzWI
RUHND91FUeXmxrl9hyEFBvKu0y4a0cBleApOwkJwA6FNa1dmwKJhn3NsaWCOKPeYrRS6gulHf8Ta
bFGZ3JBUGtJ2JBHgT7G87HIe72uXh8QA7BPb5nrtQ/eQeOzy1744xELotZPD8o/Qr59wnRH5haCC
TtHOfvJYB5rto+kJV5I7dcP8Y7FP+PcxCy4j+ZQNnH5Zxj7oVfxzhibP7qercFoXXryJxq2KgoH5
ZtLdSnpjG4Z/Za43Kq6bxNwFTfUiNjMFKI+HyG525wqcBuoWXKcdcEfSvWy7eXEeAWBP0NE7TwSK
DQKFszFVAf0xpL+X6u3uAU1WV/90kfcYKOEYXtPOaxBTPi3zXQDp5UC0EepHlh1r5v3YefKn0/tV
fVJMK+AhZL7rNPQ8omggbHBSOLNYtOnRoA4sOY02oQxrb3Wu2UEmforyjzJ5eXVQBowTFQcg+m/D
6mnh0o6QoKvvqsvwYexGnwkyVfQfDnOn+b3Rnqv1WsBK2U70dcK/0HDngT8NFq4hzTjOJSVo43vT
2T5WLzhj1KgRQA4B6GGwGJxHWD6doWMaRtPuo9c3Ntvj4mgxPcCqMnupc8Xkbh3qMAAbqPdAEIMF
UgRfNhaHGisb/wbH/ZGJwBLMkV9kv5mLpVvnIS5RN9WdVeu1YpLDJ628KdXf3LmK8t+7CiPfOadJ
FghhBGXvxakR9BSyq39x3LTbLk59XM0eZp/Ji+l60Xp88+6ib2u2FHL0krP8NQXV8vZxLDnavU02
3T3mEU+UrHhJ7FNgczGdq66+0ZphHCMjPRgo9aUV3uT4pXVcR2ag7gp8Jz1kxkm5j6gh1RRE/Atj
CBxcWSkn0aG8KKhk0B6YPoS3kXeCpVbZ0TdF9HM585+S7/629HkM3TcYtAPCZBguXtVZ3sJXb+Zr
a+8M+H4pEZnrWlewnHU44WP84sz7hV2PxKdVL7dbPZubDLZyT6kK0AEA4ADjd5yWd/IKJLT+2Nq/
BK8mWR2QSB6EYN8CPVQon8oK9iNvNfPR6kg8EhIPj+8PjSV0BjqpvQy1xsSe8hnR+SJ9jAQPHZ7l
/CFOKoNycz0tT3pqnKoqO5tsiuRX8282+kqWH0wMwL3KYekdQQbpnqyGbgZ2Eh/Nv8TAZtEEFJEf
C5uNkasCOsMWAJ7TxzMrhbdafMkAe3MG9gtS86QbW9LMW6y+ROYeDEMmDkRsVyMaEFuKxQj8Sl9F
eQmnGluQcQxHbjKoyd2hoClIVd9mo9plS7eDPe/WcuqF9X1OWTPD73J6r3W6WK0J2DHKm3xDmqKu
4pTCNCCoQ2ZOUGsreEn6n449naET/STtWPTdTsvQRrkZBhh4KRvB2tdo0tQgKjLwxGu9S2LqDTEy
RQ45BoUuNoFV1md+a/xB0toANNgYXxVbol6oW94jDFcsNHVN0UnrS87NhCJcNH8qNt1Q6Nr20kcb
vXcx+wU18WuAKE65rglPobGHb2xfnrRr9euYOCb24jfGLMLGO/1QijgYxr/aLF+kST4hVlwEb1N5
zkf2JFESMN/pvtUy3rrmCd4z2ky/r+Q19MwdZaBjQZSDMMEVQQ4NyomX279Z+xsDyHHgAIys1JkO
GInG09GPf1Wcm5NJZSGTJ7aLAgpFSnANOyAsbOs8oNK6dXd1YtzD6ndDHFrKD4PQXkCe3RSHno5t
+HRoH66La034rXR+UGf6CvcmDXVc4aA/M8fmzrMPw8zEZdDw5x7Ug/QmzzEduF/qvCqE4U5vjL1k
NQdoK22QrDR+dmA1t8q8jyMa9vj0DChjbJkmPaHrEf09q0BxIiDPuu8wZ7JhyO6cpb3UlnKZMKkC
6bl0DI4siZeaVpemwgBeUdwE4SnPPXocal8SOmpz+k7J2Hs2xh8KI2iVZMH43mvJ+9Ju2Tr2C48b
Qgz+ScbNUxKKX60VavTIMFrrQ7GxE+Jpkf+uYsqPueFbDD/ZJIHbp2mHJysBbCYajP04rmHuL/mZ
uVB5HvwxlvhcEDtj9tnHKxjLU8q/7VZrqRTA2sVfZnIAUROBqN/2bFNtiYxBM554bGK5fLbkBlf7
WkhnobFyHqhPdkIcAsxoin+91mM781IgKP3ceaXyI7FBUXEHU0p+4a3aUB9PpQvzbPAMfECMV01X
ke+zRMMn3tGciI/5AKINxG3m8K3+kh9SXHyW2BpYgKFIia8M6l9SBlKONn6YaYmyDnjhchMWQ8Gg
2HSL8asFcTuzp6kGRvfAsjIi5Ilxt5bwRVsOpfajNJxTDCRnIvmK/T7wUawLIdan2OdlZsq5R2ZG
cdUL6WBi78ljEIo05EFpsqmV1j3JvtQ5EiDz96TfDYX6ko3NQ2OqYGs7jYrQSj1YhnbIG/Uwa6dl
kYI5xNvRPHPcTNHQBCXnJT0+TRI8/pyAX0QYPiPJNf5J2dRw9Nk7FXOGbJPY4igX7nhqyhkXknYZ
1WwzFpXnddFEg2d/LNICe4eOXcgJcoW8nwWxBnsUQeddglZmrrxYg0Q6WpnzFhm4cGRzr5v6gb9t
ZvVBgwHoT2VJS9VhmftNMFarn2wzpG5vUYZRt3en+ONQ4JtZwoeFSL4aGY/gmZhsiOcXWP4KrhAm
0lnutoyiorw7QO7e5YwyJc3B1d5sE1shfitoIu3QnlWqvaN9c25kjLfW15iA+yL51CsEOyz4mDR3
2l9WMjziUnpySFnjeFQ92dHJhAY0YiHDygCdRdDhUGJWrCgsujrZccphQg00w9UnVt4shN1rM11g
upZquFNJC+ASipV6V4/0Qdf43vvtRNGx2I6Vic2XnsvI9mSlDqqzYzYXJ10u8vRPJrKW8it6yItg
n0dKcJlOiCBz0t/tMLuHPPMU7CbDqUjaG+yL0a3EX3rT2i4GBH1kRzyDWrPj+tC9DmnySFt0ClxD
TManKL1Ln060b/XopIEzVSTs2+lTiwLaHq14j8yy1WIeo8orprc3jTfKWfElTfTR8LsgKVSMPJOa
giFxY28TBFQjI9WNElmMvDpTbFW2mjG90+6szKdGC4FU87BXm6AB6V0HNf6yhJRIap+GNKaAlC6n
5RhSrcnAHe5vfmb8v5fbRzlZPBmrfVZ9W0N6oYgXo2zBkEfO2KVl0sl+KVKofUt0Au4ENmV9rZBx
dnLWQ4iOnkmdPFdyC7ialbkbFSkj3eg/5m5jqFRQgexNOpdpJuYX2aUPjlzBIc2SpxH9S2vnGGXn
gsV6wX+Jiaxv9zWYNIVhQydv76O2t1mMKJIuwWCi5dm6vq8j0oPKt1lbL4Ys3ca49ENY5OUx/ZNV
GnHrAPrr8idvgN/aJfUMnPDrHcFMkPiujPJSJlfzslgbitB0PWKkpWzn8KiI/jBnBBJB4bPU5vCq
CBXE0XQgxLfX1b2q7WUdZDhUzZhsqROeJ7q8+Ts2lnBWu9L5pLMjxs6Gzqk+RfWSRIC8bPutq7t3
ecEB+96mPJSAWczALGIx72SDiIDaQDpj9xImOxvG72DcHJWPRIm5cXDjkjANfyIrPPezdYps48ii
HcOjt+mpMl+lZBO9mzEsofHL4GCNPzkK/bEJr4AlU3MPbtzGcPISaXtyrRwUbBhOF8tQD8ZTHheo
7YqfF8uRyhfUX7Naz7X+hFeIDC45PeYlteo2QDm1+GCV9/klxTdHPRkW5kElogQUleSPBnxb9ZOC
6AzgVAvof3lYpB3gR1o7ZmrPZ47oMnOWFaKoSAdNc6cCW/StPZpNGsQ8tBYJyYJyOUAgrVD8hBFo
Xpm45zDib+ZEP0UzDY2L2xBrfKerw4YtSZsuoMsza11WeGN4jF9jQpnq/KLTwNdiYymY5trbWmeH
GaPWvvzLG7Qr7PVSUxNGT7wFX4CmPgQ5K00+KZJ8THnD6tHrpsFTMj2Y25s0Rp5D6KNIfE3Gnc5h
H0nWQN7kGRFyz7GqpPaWxbjV0ZKbHZZ/Cl5DPqVHjxZpJbeabZBmv2W2coYzk47AFMVqAQJ1Z20a
9SFRQJb80QU1ZJniCWVLKn8/Ts6OsJlymOAxWTQUCuVEd0wEKDCpwHlPf6UWedgY3yJHwfB1W5Uc
tOeh4vXFZLdhsMuMzvVtO125lWZrpKLNcJ0s9Z3R3A2TuTMtIkJYiGq98/o09P7H7kEHp9rKUFk2
EF/NEjxVCcmcx8s2qxV/LiBBU26mA6GTL8VMIM/x4k/60EI4dihUwL4VpaYfixDMymEk/cD9l9Wr
i52yz/bTdnRX86WkODqafrIIbTdJzJal2XYWexSp8aviXM93HZuzH2bKRqphLxTHkY40vU725g6H
APrTTq68WP8L71Nxpo1J6mKg0b3q0BI1coHRxGNH3y4dslSd7KbwbC7r/qD7SCz5o4/Hj1o55xds
KkA7Sp+WPUm94AigP9mIKNQypEMvEE2tQGdvnTUZXp1qr6fugiIFMrTf47KyPtHHTpJEQ+h0ivlt
mPsjsmBg6UlQaleJyw71UU8XHJH0pdqe3SbMY9kcV+N+wpwjMPb3nsn/kZmTRaTE3KW/M5dr+ifV
7UhjU3WY2h80Em9smMZc2ZA1gIPyV4IF0vg9kyucoS/hmppwlVNSuUhXlay5m7bdYYiXDaf3iA5M
ZnqAPw0M9QtjvFD5ydgDQbInG9OfgKpGripFxzmejgvjRY5VFO5eTQbIbfQdUT1J1LpSJVrkOD8P
DKY5SfE9zOHF5CQ3R80ts8v75Dzs3LnM8xY+vlAx4pwtumYI2xXtLrPauyAqZkOqS5fuUUg3NkiB
/pcNZGeDBd0ugL3oyOuYLrP/DNUOJEt1kiXpJEHxBJ//v3SeQnNIxHywhvagg6lQLmVuXnJGcylP
l6XvAnrdPFnnrbVMbA3w0MFSMP86SZ04jphqbImDTtQB+XtPDdvLsDmwOCLhzye7Tiltx9bQGS8V
RY0WqAQtHX8qUwGjS0941kuTtxg1REJBSbiKwWrmSxYItFYzxq5jhwQT4fBnbNRcJ+lJdDj7emLC
2cgEIRinCgH7r8VIogQzAAietwrNxB1ULklym2rZOnFE5YB6sbrL0oYHO1TOgNdP6NNclBUIEys/
1Kx1BaAO+rAsGkogyUNj/5pZvSxTnBobo5p6dRjf6+CPJmogNdAWEjmzGk5UsZosZGzhPF6xF68R
qhYsD/gIMiejxWHbuHP+MzSA/UYU1JZ5UEP5IOnsL/PkMGm1V6Fd5VKxH8lbGwRnU9jaA1ODofYr
WQ7GaGQf69WmyhIVs0FyZ01/6AWkH0ohBv3HKK8aTgoM3IR4E/SWrpu2eH1siuP6yksrXJ5LsxeE
m5yIjwyzUa5/8FHyDqNAC7y2OR0Jl9VfKEW4l1iu6CL2DAUgpTTiUeMYiZvHQsuuoe2qnOZXkj1+
wExv3ZGdSJtn5xRjX/VsmDHU3ABmgViBeEYEJFyFKHvc4MzhIcyYUtHBmw0KTnCBU73bZNJWk9NT
xANqxJtSyfXFLutrqA1nFSzs3GM9xceSKW+JhMfoV6PjBqBy1sf+wPSdczaaQNjHlwkv5BRR4UI5
AaT4rIUOGW1sEvlM8296WNIX15aJq8805oRuGvPNMvFUwgAMplHH20UR+5DZTzm82tDRbOgrFW+m
wSsHzOINFtUcICOY3yecK4sILYS2OoWBhM0BWa3+Gl3MaFw5ycPr3Flu5PSHMeluWbTDzGatWtR9
gdItTWaw1JDVv4yEIDWxooqqwQzsTdzRFMPOHJEsE19913sYOjMeC236aNe0z8x0m2YuxkDrH6IM
X4EyC85t9fCtTCrZ7uWcTyYM3h+6gVv5THKA/lMAXOh6cfm5rLEdixIYRLqMiV9M+bY0BxGxBPyJ
FlbFRKhBSd+laRhbWQWWhWxWGtsyxthKZZnGydpcIzuQB+e/KOqHRRwzGIHOwL01Q0Mbdi3z4ms1
HiT08R593FyAj+jtgYZhwlbJDtoSyEEm8yg8yPnFFNRg5NkC3G3LuBVQfaspu3b228zuqRGYqhwM
nKl+tw7TbD2aRIH/Ke4VtJIWkiOpYbZVbgPl2DbR9mzDl9nb9TlXdrmmCTDbEAi26QDLGJrvk19k
YgrqRnxoiPJY1e4ECZl0T36WwD0G/LN0IHfJipHGgM+1bBZBMYCZsOV9GrSfZMtHIRSA0+JYDXvy
QbtcZlGI4Tp1nJxYqySTRElCcXS568q7aRQuYgV75RGZcNQ/jJRARNbuHBbciKFZ0TMg51G/wIzD
QInpYg/kE5WlpY2A6mk21hu5CE92e+p6zS8cThiYkEPEID/Rk5vTy/caX+cwM8YW5a6CEhWfxgyq
uHmhJWBXxCY/SLGvy9pNbVgpRBYALSgcbsXypdiyR6pfQAvFluwoMElfQqoDNaKBzv85OrMlN7Es
iv6QiQAu46tAQkhoyEzl+ELYmTbzPPP1tagHR3dUdadtCe49w95r12R2zOc6B5bVeiizEqU5wwMw
PqC7nm04BY1knE3i43rxYMNJMZhxbumnzxlZs1R2u3JoHTtvMTfve6Tu5mYvKPNjgsdHU/GVaS/X
9q2V6ZOn33H/nMbqqat2BjvZjICyaKpudeFGq+pJxX6o0GvQfPYLsk9Xy6GAaK5oD3iLCThnO4fL
u2Gk28/eAqs3rl+7yAvkbZI/XMj/2qv0AoOuXSzcyvDaWTYn5/TZMMrnulWezH+lZTMfW3yb2SCU
jDcWi1n2xVmFRM6t2vol5m9UgFxb+8BE5GWtN2AIof4NT4CzRRR7pIy4jZDw9BwoT0kUXVSGxPbv
ceKxPERp56XtbkcCKqp1myfSwuLGEdD01GE7O/2IyY/AghYS95BNOwQuwWoyFho8k2XkkpBsT82v
4PEsfBC+ZXmXGVjoyJeY3WkvvC40ph/qw5rU43f10SN17Bh9JwHXO2QKmvN72Z41SjBzmjz86iZL
zY51QLrZ29qDaRPwDZ+CJUUFH71G5IAAe2G3+GfFKGjN/JhbzQUwn1AutAsCt9ZHC4e51DD+ZGi9
wx69xyMx7ZP6PSvFqZtQbRf6afvUlopKDSc5u5ZSriCBgUiXLknbua2aenLEGKLDPFG8NPwjc0Il
ttS8s9x0er4VYtR9CAIte6c1T+Fa76Pqs2QxEV6i3n4dZZ11gB9JJ5sUY20qsCUY2ApmQF3sDPi2
2ImUfba3UcaO7Pcjpd3X5V87e0nf4FdoJmL6BHp19mSP0k4tZk/F+2elxfGXGQMwKOCZ+Mqx8cKm
umdld48skmaNdWdpX1M2eFY/upgj2Z7h3xo25c/WGwO5i+1TagYMEprdyJa74GdA+So05BpYEb6E
9yvVEP2tIaK3XfIq0TRrn6y7TUk5Jpfo1Rif6gapwvAPQRhyje1eYf/K9Qt5aykw1iRu3W462609
3mc2KO/kYAIt52nxxpMM+u4ZrMe9pwcPicBAJg+Qr9JJLj2USFFJcqvHPUJPYNYeCLic+DmttANz
r951HM8FcgoEnSr9MvimPfrvmh7XCAjoicm9wf4ARiGB8eLzzCorm0NM+sA7cpX3gWaCJOy63TFe
wJ/mCEa6RTWfDKY7c+jGJTuS9TmWi+cqR4Juxk8NU7CeI0DhVTr171lEzeSMrMLDAY1eqBxHAvxq
zm6Cpz1Yc6TsUZGNnNA1AWLKIVVfrWw5JZf+XZq/kWTEMyr1Dqs9OvrJO8gkZiDTmqQqGFrtHD56
OgHU8rTgIGmS8jfn/7PkNDjGVd3RyNow15jDj2ghN4Y3VPUalyIuG7oF5NGC0F+TTl7wPY8oekPs
xSGt+zSB8IcQl0kIRpAXvUsFoZdmgUaNWdQX2uAq64IopJomSJ0GDZG6uTDw3A3IhLUp96XFJE50
OupwawRtsfEDcI9vAaYafxVk10hoeRl3qc77JXRfJusEmyFr86Fi60M6hYKaIcJPHh+Q17G8SApf
TDbx7Q5PYgghPl8kbxbjUY3RSz9liFxHVnRshRryVHhZopj6G3n3bSB/OKN7LeIKIPZ0J38T3lrH
2EtO8bto+TH8jF8mBPfm+jwYY/BsTM4qF9h6w1OULyezQzDvcC/yUZ9Ge4vgjY8GwrbumAAMDUbL
Ysq6QyM+MRkxlvEg34cS/3kfBZFE9UkIN9DQCFFH6XKILoRiSj0LVAB2lJxONgDoM6mmebixuFcZ
f7BdW7nWPWvG619JCCKbHWuWcUK1nnYHBkAeRsbaXlIIniQNo0YXM7IRxdQflc2lpnyluFQV6cLn
pfqTgEo+AHZGlwGU+jIlpNvBo0Oq1A/Hdtn3tJ3VWwp/euyumkk0W8n4I3ZUhXS0ffhiVEyLapmO
0zUwuvK4YcsFuUMrMVjCjfjPMP5qZ8oF9p3x60rgCMaVJeIlAGcS1BXp1iSFGn4u78xnL8OysMq2
FxN7ArChuwgiKPDRXzs9vxHpfkM1jzQwRKVRQiwi/iq9Z0l3svii6hoxg8wk3jrr9XyOx81QDt4c
zQ/UOl8/qJrm5nh0IYf5GqNUs8Z/5i/sw0w3pvqe2bmuMQ/RZQnvvXBSCtwsdEeNyHf0bDCcq/k7
FdQpqCGREkuadNf+D73eGcnNrAQwAHcj1a/Nl0ozuNQzxjSm5syBpuW537JDUEN2QERVlLQPaTgu
7ZmQsamOnTh54/I8ifLAtGVzCxAipDFvqoRfFlR+dHVK/Jb1ZD1N6lnYilMhrZG5EjItRYFW45AF
W7VeFliMAyGKFYlVOk1S+JXavzMqpAX4mhfGJUmVL7kZXYc/Kti/rrPP3fqcDLCle2aBGuk0eEZi
BhnCIkXOJk+C+Wh3HmOezlS41sDJghqm1N6lcHpOPV2X7g1j+xn14oA+dB75fw/+0MKV0WfofIgj
WvfnLRl/cJDv4uo1T9io7dTWORQAjUxq0c6k2jxMq+2dW9ibNqjTvHhOI34MTnszyLkHVgnV91I5
knmbKmObnij1V5ucV14x5RPgEePIr7OS3I0SSS060X58muiJKwlXATEC82cPp1dl58PDBX9b1PJB
x33QaGCYOB9F9SovzXNFrqP4iQnG/DNqnTvM+ks3TE7ujMg5FfvNXpCjwHjOemPXrjgyuQ4F5tBK
ORGO1NQrOx3s+4qEaG16C+ODHj5354aBpq6BGaqcKY7xH2aEFXyWanTtqALn8WGMUCez7K7xhNAp
KJ+Mslf1hUJol4r3sfy9EQS12jdt6ziu0E9aUON+B+l209C2duNU2lcBp2+SqWzn08wpoD7bDD6G
BkwGoh4TXO5M/T+OnSNzWFXsisfeDbkNO8H7DwU0LjaK4uKKbcI1aV/pMO5U/dQy+iLzhDLNifhj
moPfIwuqYf6u0CqqV9EBfGJGybTJ6/keNIMhkI0RiLJXMw8a80rXNoLNYSMzZ6CRy95Xmp2lTM9q
TqcUGNq23aGQAaG6pWfgCFSR05E2nCQY+Ggbw8hZP2dDcgGhh919lr63OKR1qdh/sLdz+vitMsSh
R7qoWBew8zKZS0V6lHgrYoF9+knki8ukDn3d3tZsV3DukgNUoc6TOzc3MzJO/4/kHoa3HtwuHMo3
A6kTIbA6MNlZEWhSGZqqJ+OatBtbLffJuKiVAwJmYMRQ2EfSevVHiog56s4ke4iFUMj9GP7FBUGX
/pwyymYQPsTFHZ+QIjNbeRk4odcRnaOFvMJFkZZYD7tuz6rtwlVpBLw/5XdK6I3cnvm2JsY5umQ4
EPmVEoXWdx6dbIgrUaEFSLYQkf4wOnIquCL5AH7caLCmSvBETZzTDzv5bkjO6wjtUK/h9C1tQGt5
VwvmMyS30Dim7cgZQSFQzfTVfE8lYLv4W7a6Cz2d2d5qxKLkTgCHwFcwnryQxi9D9BO5sB6cSBIc
r6htu4DvEfg5+2Y644l7IKJdigjDgnprhDjyY1eLv6jtQjpvb7pnBCGJLw2174raF/fA/ZfOuDYi
6pYoOuqbegZYWHsrNGMbRHkFjWRFy79UzJVgmgHEC0LSyEc1qAVxPHJyHqru3GfzmWN8TYhz+GvY
MkK07NC2yHwacgjPPLREnujFQrERe79yHMbmEK3lKfxciaLqSYIbz9jm4p+dTzzTRaq1oP2T9qaf
gY6u7YIZBFsbxD34s7BY1DUdXc+8+hHF5UFtd28qhQfBBpPhzMMub7lpSD+wwX110brn690z4T2k
GcsjJ84xItBfSALh/0qKLkNfw2AqEupBSPu/HoVdHFVNYfpSeAlA5wbhrOg+lzg69FSlw2y6druD
K9E3F4vR1YQdtYRvserL1mO72rf6XWvs551CtgJyuy6tWeFtLi81/US+S/Bgl8igU+fXIpvsUpfG
8iGRIkzH7h6/Ff32c2AWDOAxtI8UF89XOkPHrU9lbVCNXnsTxpVborsb8KiI1elJsOz1TSjpSAJD
DRK+HiojaV9W4hZ1YIQwoyuy5afcm//EBzuJbm3b3rQC8lCI+q0erwYvvhykMjUOkZEjektqHKcv
DQISuTmN6WzNMZlX01Xf2CM0q+KGplW7R6X9hFX0uaw2Na9JhrLGOdRm0aVbv6wG6wA4HMuTwA0b
/CPjUvFcVKDj8hMnLfk//yOs7DtuiueVobQcGTc9Z1+86ERR46ooznpwWAZquZNgwqy4omAMxqyr
962qOD1kTqJ2X469k8dBBxR4nKESPY3T3f7TvsxG79oHeva7XIAaySj1cZSWLetsjeKvxggwoYol
JCem5rYrby4Q6hMlPCQsmcgQrXWKtNntzXWvafpzOyWPto9fq8hhoOcZts5k3fZWY/tVgAvdAJrR
MRmxGWZoskmLXz/qdAh85OEooLT4yHTSawzdk9MrqQturjkyuVgTmWmo/gTMsX8TbrEyaKUD7QJW
auScLVWGirYDyMow/I7VN7sl8TLZGV+DkTPr3LbSGNhfQjxdeDVxGtB/LJSdEiMz1bWRqnQcXCoW
nDm7IWJd66ccXcxo/MHz6NdFe9oKbuyjDRER80gsjahI7tLouljmVCjp85K4Rh/apTH2r4v6wBij
Ko/U1xGcjetORbTeL9ds2c9687RBeEpAPyVpmPH8oqz3EELFd4EmnWSJbklxMK5Uih1hXkbiE0rA
jMQLGREouWN8zcl8FHTVqEVrK/YVBoMM4f1ROGaJVa1gi4Fict+iVWpR44V8cKswPSCtxwIffYhn
2rJG9BDMgJwxfo5swJG8chHrCgBOGvBt87iCho+fRUZVHGO9aEBHVt1NM5Tbh/LN35MVzi5ExSif
ym+ruMucMn09cyAwdJiBcUKjGaygRqy4mOu1RAeoEq2hedNp0fBwPEXteAY34MCR44DmnYiGS/K7
peyp1JNS5KcLaGZngDxZKhbzpmDND6bBcFt1J+g/g+3SgEpoRcbmzMeqca1TexhcycWZybNEJ16Q
hShi2R2p3fIPCRV/SA+Pt+7QN/aBh6FHedizFNimnfhRx/JZldYXE8fLllt8EfYuT9v7Zr2QJfId
wuhpxVAmbiqEnqkZbmGU3uwP11AffFoi+5LVT/yb+caZV/UDDHidEvamR8iadsW/lQQFchctY0Fv
4VRqfFEwsQJ4IracGcRkMqyCzDTyHSrf0VvKf///2Q7J4tMDtlQXA5WoBjumUnHfMzh7XMx+epjq
W91S1NABQR2akuhV/xb9SRVbJHF6IorebPct4MWFRQOz8KIkv5RiNEGS0JSnhUI11aB9TP5s/5Xo
buruNiAkGeGItZJnDgjC8N+xxyZ+Ut6MPR9Z86fgyitRkWOMZTipvAAe1C3Txwd9Hk6ZBTWhkM/c
EvgnRPWEGNddQgiZy661i2uo420HhcM7LPqzyZB//lBBZsGvcUp7CMZcD6Imv8gLPWr0qmXRqwKl
UScEq1EAvS8vpoA0xrKf1yzCH7+MDn/Oyoj2Zc/630Lty+Lhpy6hiidIyaCi0cpIpk3azLbnukyR
wvaQL5/kbfJTM6M6510bSGiAWbcR4ceO3SGlkk6IygsR5qYhZldX3pekR9gMKbO85TUIfupCPL6t
dauW42SPnFPnWsNmW3gtBK2aMUGFd7UI5cNySvG1aiqhH0gC+bo5aaIRSWm3t1AGg92FwYfWusRu
W+06he3WSxya/sr6C58lh5X8J1u+BwZxP3V6h/jbrh/JivkUduoMqfUbeRBCJsLobu2oP+ev5qqT
1TVc1hRPPHUwgpJSGQ/bQJ7PcSbtTGp5hSO8k+iHsTaQz4AophP102IOt+gPAU6D0jpqNxwI0GQU
YIu7RVkVpbxS1FQxDCiKf6ammMgT5p0oXFFR4XzURiay2Czag5xx+Ko/y/Ywgy06RpkTT/tVg6eZ
EXDAHu8S72U1c+G+7Mo1u84TXNc9IqpckQ9J+AQ+WnUI3ORZundT7Dco4VULZNT3zHGUyOZtJWKu
ZNYtg4y5dhM81Dd1udL8+UZIzFmuP7EWCuUStZev87JUHIcKq/huJZa+1B9SF7xXeMiwh0WWv1iv
E9uJkB2o8RI9MosdXQpao1p21v9n6Fsi3oxafckZpbastxKG7pL0KJfKi0D8NrHbKeIcy0dkljZu
g3zy0t+9fBmZZzN+Yo6Or3iXT6+DCnhEZ6vKmFC8MaY38BcjG5zOEsNUJNGddJN4J3JDP2hA6BIp
QWj9k3HT5tG7VL9RhJ6r2DUpNBFsnzkVDnr9A7gZFS+6NHM5K1DKAaGeizQ8gcc3z+kkdnZo7hvN
EXg9pZaPCsEtx5ky/bZj8ab35ms1TQA1i3PnE6e0U2O3H4BiZ8Nz85gJmy0GnW1v/GgZaBBK6E7d
6gNOZqc/+vKK9PkaUrdNOJm5pHayjIL3Y2p4DH29JXAPWMNCdCA/xulglkyzOE2WN6n/UnbyU+r1
k7vJbe0bnyzHXQtRVWi6E45tIOqQSwVlgsPL/qJAY2jfMGvVjSP3025CkqueSL3eJdrfUtpHnQ+l
eMROjKg2e6xs1FsdnsFuosgqWhSedAet7uv/Ro3saP5H0lOn4NmVLzp7mUV+Y4kjW+Mr4NPXfnXE
vx5YdAoQCvyVrDUXQJXBFOG2I7PPuJm4/qwth87VXohWWVPSLsr7iEY+JqsFTxqibhMHo4DOlwOK
WNGNcGSRgFJC4sPYygxKzSgwKZQHmE46OsN/7/Cq0hmhd5/s4WFU5GieceYHsvJSF+WpPhrTh4Xv
RTVeZVJa1am51jVWAuyUmXowoFYK+RNlWoJdsHM7CELvoiJR+AbnjGqUXj17UdiHfUYwW4Ayynp8
gA/LF36Qf+Az7Ge6Mdl+HuxnneqaTmY6q3p7qjlBmwjXAFqoFWsipABizT4M2rMF7VgYOxNnhZIf
hp7RrHyKFeKAEGUnYj2UqJLSjH0nvuI0iJDo0G1UpNJMbFw1NPEK/vkYEoeBeb4ZOJQAMEVQfGgh
2t9dhD+rOjM0o9egvL9vu7CI2eCMSENfO79GNMOlBg4jpy+mWdX06mQzx6CnTIdwF0vsovk0G5UF
CSM3D0+WWVss0kF3a7Rx+MksiKqyx8N+mKnd6uJviMey6ogL51IfUg/9qQcRSpidM6h/U/slRl+C
iDrmjh7tFRLTvhgkVy2Nd0Ga0DavjvaK8SFigNKtdRm7nLuFwVFKMgBLm07WybHXg7wAG5yOQSVi
ZDvX2uAzWvdCVOzrJ7AKnQ8iXaINrQAHs5zldCZ5KLJs19ocg4xE+jk/ai2Iynjwpp5TPyvwrEEn
o1xfun3D8n0M4flB2xlZe+lRjYIR38ZuZMEW6eQMc/sIzrSCcWpXs1diTSllIDwG3O/C2caO53rZ
lmbVMUMhL7o7Cwi0sC+z4IQQ611H7K9VatBz7lAA9dGJlNq7qfTPAovUrHxC8wAH/NMvy7Gi2RzJ
V1jgtdXWpTC+LQnHz8wAEkGyqFG3YNcTaxHMchFUShxUiXm2FhRspSejvtJMcTLlL2lIgwFsmtlc
GNIFGfkTmMLMTTxluRGS7EmNwRggdE1QaiIrUb5T7J6WBTZHJUExQY/Q//m1ZMYaT9Zi+/lLEi9H
TBVkY/txQ+lX+T2ctWjNCRBBM5acDEXm9SPFTvUblnaEYkzoSk1ymmVmrXNl7ScGHBJBUwNixEF9
X9m7IaoCs//PTgwHXjQjd5YZA1bH0cjhnM87sDp7I+X5ZgDD+Edpzwpfsvl/RUaGybZiCL6HKD6J
/hgZRO2wZreMp22qq8wxUtWjJePNJWiQIZKiXuf8GavEwLriT5iux8pUjiWJKenIbKqkVjhv/nh3
G1+mjJj6UfayeJM7y8iVnaRXDhFGFLHWnmWhVr1U1guBvgdc24JZXsEhlf1RWNAnzNzmuCNUnd/V
10sdDTTmeWZqRWOx2QeCwIu2wC8lQUwlWjO0XsqAE7uI9/WSP8b6Pnf5JQ7jSzxxyJdy0K/7yUaq
79KZunk3PPrKdpqxwLzd7CRCd22+3Am4xcKz4VecD7/KsYujMCxtnxbzYHi1/WoWQbuSOsy/laYs
0VOD+nAqLY9Vm8zYNUm+kSpSxQJKAziQ0S6SWt6MmDMYHqIUYS4JrfQmCbwW5JrkGkLXm54pWFP2
3JMRkE2qr0Y+hGt16PWT1mkgazuf5Gdc1orffI+T8EdFOq/IL/th3YXMh/Vw130mEmhzuFoTXpgc
GRmhCx9YrOqOHSs5XmhjlJSEKvBBBoPCXTbaNyQoXW6+JtdEWx7qltzxqnxEdXcmaUOHb5YR5tby
7ZjAUyIoWaMlQSVCeWy6NKWLWB5WIR7yrL0k3GTTg2ltgqGrE0HETr6rsrf1g8kmqBTTSzSJIyQ5
po+h7T/nqPiUWGAD/+98BaufFgrvC/XWQ+WqPWr/pHR6M/51ZMnEqBFgnvQGHE5wbTYAJupTYgbh
pq+Qt+sSp2+XnZVDvP7f5GfPA7rh5TQwE5iL3stPdKGRUxycdGV6vrNmY8eOG4+v4uNEvGHw8LQ1
2UFleIIgrpbqXaqmp6Q5MQzwcBXELStd0BI1qvU6v8pH2EhJ4+dPUZ0FSaYE7UXe2ZnhEqUbcd8J
TQbDRoAPuzj5nH9lHVp0ZbnUXoqYBSmv0C+ixqmcSJfoFt1CBOU2IIYxCUFxvVKMcwFiodMPaMR1
5CkLJWe/+AIsNdQoM3NXCJgj44YCoRKF/hFXtGcVUAmcpJr2+tDsdVwJdeim3JLgjZtiyyljmYNe
eaayUHkwES5FIzOXFQQSC+AVIyaOH7s/aOhvVXV25U2HOFRNbGXpiW2hLtOqv04tz0YCAXaBsoIE
UVFe59BpASRpdwR4U3UwcXLOcKVIPL33kIQnsiNAmSb6IbORzOpOrOxtsCRAJ8jhOZXH2Wg8nFls
AoFA8scoEDg0wptRqyLSwu2178Jqb+wJL0gJf9gpPwMGY2GQO4QlVhxg6fU/sQKWjI+l6VG2EQUi
QMQiWp/k+gIjfK80r2k5nnI2R6lxN002peK3it6Re5XB6DIp/iBYpc1Ba6juL/pidQ7NNj0RX5cx
qUyZVHr5e6Ic8o6kpuNICEKKJXqnXxfVvBd9fouy9hIOxolW5d1LOLO8GMu6HA5sTSIPixo+sJma
xz4Bmxwvtt0/mYrtWeyiILFbzL0z4Q2MkzgCiFxSyYBD0YvUFRmlyeqwcoyBrFSjeq6wUGiQA+rm
1v0Tk/HSpeJRNBThT/GjekuwB9JWHqynVcYl3VD7F3ccDSUmPshVFmY+CFakD3kDboVYyMcynI80
fKZZvvZp/wgZ8SdYC/TUevqx9iYwEmtvXZV49jtE3v0iH2c+E5tggn+4JZzSqzqIqw0v+A61a9m8
FkX8Siv5K+7UTM7naPW1BHY3K6iSugBMnS1cWxD3NQ7fUKvZsLBUhQbat07DJATwEqzuqSWYG82k
tdEjzbMxjG6VGntwAQeqo19L2sVGXxe2byYkVek98TqS97ePiTWB3pk+TSR3s2czzT6YplOhvpMk
55G04yz32Ep9KudsGylcVOxXMtjQBb93a78mRDPkD+1koYGhZ9A8VVn4XgRl86mUa1aIoTdwkoX8
soXDToHnS5Xh3TUayq/4nLUNipJ9pOzT8KcQhOQBX7Hw4qQTgQnQV6zSJwPssl/4SWoS46JB3/Lx
qxRCFoYm635+bm3XcCew9iT0ySjaFY9UwlqgD9Ban01DNwEgqU7pe09J3aXc9DOhxugOYbWvVz5l
b8t5NcGwuGTp4aQ/DtAekDMZnNLFjhY2qJeYemw9yIIZVxzu5v41P7PolnHMQeJzt++pLFq3P21a
X5aCezbExREHIzdVF6JAR9S3qkd+FyuGcMTdR2ZT54QQ0iIwfbDcVbzrdnceAMdMgFqjhpKXMSsp
hGXhL3eShnX2LwvGALMdSA+5RbkdhHEgs34xHfnTQKehX9f0CaMk1D+46p6OqJADBIE/4USUilRf
ZPrlFMWOcU/T5GGIHROF2NDvxczwguasflZKjPD4KZLyjxlyYzBEDZ0MU6mRM2cg6mS2PIX0sJxf
BGZnfF8x8HTUEgqaxAUnU8IsmSjl4WZIuh8uy35K34x0ZmtW+QNosEUnDAcnAZZOwuqYgHLhvlUq
80GmhsYAJhKRwgwHxBa0P8AmFdq3/dqiuj0RIeE17HDLAXg24ujxTDDrLkYqqW5feHzVjcAivdqY
bCqMCltFEjQIe/CGhojRZGT12wsw5gHrw5oxPOFHVHyz/UPAL4MXVyRvjS4HpoUDSNCbouTGGQQs
EejjacJ4yksWuTZTzYRGJxxRdGj6SS40f2NmaCOyAUInCBzlvLett2ElNjq0DwrxlOEKDljdD1m/
T1D4tISZ824wIIHnEyR/EhQxaH2t+JGDWMU2ksHkmvY1vMaMGNLJUamzicZ1U7JmzaDm81gnYqX0
PVsCrvt9Mn+vFE4lQsIVjt1Y0uzxZ4cflDCJY9GG5Ee4hnY2UA4UUD1Q1m1jRvrGloYFKhFQ4rhp
OdaLC3RbPbqhBkjh5XOQvuX6c0j46DqxLIgGD9+DMX4Zr13/r7KbY92TyZOQ4zk81u4zKsV+oYTP
kQelLO+Kfxkqv3UTwufRuSadU0brw0IM2HrAG38emX8i3ZEapC4RFL/WuBIDM9E/p+zujWeWlYol
udJD0gAp82iH5qewYQc9mB6csvggWNVq105R9n3S7RPenIJGeUaePcBanKrEVcE0gyaC2RFjDEKr
ZSIQrwgaCFAo2+2e1CWwgs0tD1C2H8RyHWsiUQ59acHLqgJeIRVxk4Jej0klKw8Uj7asEsqLtm81
yHtSd5rXf8c4/l1q4j3EaLcyj7PzDlFhyak2rKPwtMjtPsAkMJnAG417H1mSxHdMgE6P0z7RMl+L
9lEtkyVVBOHLpL6Bh1DHOFBOuCeWcmbUjPG4x8HMSp8Z5b0udguYnCIJLFzGFbBKOv9hRiczMJZU
jkWDwnEhMpQnt4W1eLFz8r3NJx0th/JETEkP/5S6YEt3Zb+AXXQ2GPqc+22fQOPQK4zYQiZlNfUQ
lnPCfr9KVG0rf6LJXVlnohOiRYflwiWcjHvVZHAFjCsmRVVw0kKqoDAJwjLlt95vTvp24gzaRsss
OlEOa2yH8Hqe+pbCElg/mxVUNN9qE3rAsaJLOAF69dTBJ6ZWwIvsVPzFbiVt04S1gRFrHDtAM8WG
s2YGDNa+AJIi1SKYEFjOB4v5warveuGbVyDZWbR5rSiUICYWq8eAwxtouwCr9WQ2Sb9TGW4waat8
2zw7M8eM1AKHgp+0LPiN+yALeT9koiV+/0qrNbMWXcFby8ZehpbmGqS0FtWrUTF352UxieepnpDs
/IVk6YfxSbMTXzFHX2VKUhDf2D7hA52a5N5Zy03myGJU3KrkpqDgq8f/1/gDs4gkafcpinMlNByz
ZSnHSGyob7+6pNTSZChNP6br1lflopj8Hc/gCKj6pMoEnWsfVLgvQL3Nad8zEBNqd1AYU12iVD1a
SIBoVIZSvkRyQssMaE6gb2e3Ps+uXoYHsrAOltmRTgPQm6Qm0JYRTUZDb8SMSEKJeUTPuzB3H0ls
AAwI5Pinhtn8q8fyKzKBFGsqXdJhDvaBwAUy/GodgVhPLq+GVnK3ZMsbnowLipUcdIchfxa7Zh8Z
0z3uGncDvIYXLAewHjowf8NWf4P5qD3dwJZ+iyC3bckTxEcRVyu9CpkEW3U+xAvFz7FEB9y4PGkA
QxYHJXEhHUYc7JnfzobPzoCwgz8WpBBtJkfRAJHZLMG2JgdrMa8700MWbcYOE1TGyIB49hy0yBkb
9iEnpF3uL62Q9DheVQZr9KQy5ag1dMcW26qdsfBp3idNx4OxW2LVIQrwGk24OBFdMdCZvC7sPNKA
tUx5TvUvgRCfXci9MvehWQV3ELxE/iG+NEgd3sZn63XXr5wi8hsDs50IyE1I2H1NBOmJpHRHeMMr
d1DNxzupePzX09wgTaDBcSu5cPTjn85mFbVHClHvO31wrWp1RWc8Em16YemYE6hso1kkesIFdvhH
o7oNOSZGcuSoQliqnLWruMce8y7MlJt7tEfeCO5qu0mpLFou04aawiR5rKWch5yBkRA+QMcWjKha
P7a86C0ck3OsG+d5uSISSWev41gZXiq0TlVqH7Qe7YApeyaveLJWx5Eon8Z+6rajpDt3FDLX5F6n
+l3ldpFOkZBPUlifchtR8z5E0rL/FckiafKcB08Mqyep2tUEVZFBc2eD/BS2rZ+MmDjqU4ffNWel
kw0wTEFpNvse5RCLvb2qV2cJpEwevGUbOAenZ3UrF+kk8UsftvzlICUmpKCV/hWb8iq1ljB8mS8f
fG9gR8aGSwGyzDFSHZOGsgkhEtHkUro5hTCzgR1SFG9e3JDyUbnWKlifpTusoBWmBn7P4mnxa1v8
lKnFbyoTVIdKkBQ7S2OrpTVe+t2c5OhdDJm/XAwk2aIMrBIua1tdTYSu6PfKFzn9gY4aqlfiZNPF
PleZ20pYgzRoitey3GVbLOliXLPZuEbJz7KezGHwaqF5+hn+1FS4jYNja0+kG2LnOkg6/N/kiUrZ
Qy+xD5zX8zgBOSSiBDkHc8y4i29ddOuem+y937w41YGijG1XwlhNpfiRWMaxDJpX/DmPOLn24B0B
ZzEGqTGCIsENo5zR/dXuYFgTgwUWb4B0CAxG7ASCzrZ/rKvxyBfjscBgLfgS0aviGXfLjqAy85TW
AmOI4TKgwqG2G8YQYX996ArcZHPyvA7RM/U+QiwZX+wCdmeXRMgjtZYO/dwOsoM8x+z4gCbzpC7T
qaP1ZdKgjdpDM4dXEx9babxoC0qXItu1z2WbHyPlve0Zk+k2AQTTwdRybzGA18UNKwJvGgfvVyuG
MhTRCvbQOqziZsoV59ChYmV/zSqwOOuKD4Vq+TsDDVKuZI29Gnn0oTLkoDWfMwI7gT12kJRXtkpR
fxlKVNf/0XRmy41bWxL9ISEC8/BKAgQJcBYlSnpBlFQlzPOMr+8Fd3c4dB/K17ZEkTj75M5c6RbS
n1k4cGGC42IgXr5RJYfkBxdM4JyjuKDFs7W6ot4kQXxFxDbObAkjLpcC/ZyOii2iqlrov06RxF6t
tt60IJ7HkR+ynvkg117JzkfRfhAi2M6BhPMyOmoUVGpCT/s8iN6vyKAVSDrqDKpiZVs9AjnRZZOa
3JRntpC9qUL/HgBXyIrl3IGjlTsMCaNn6rzdhF9CBE40kukD8wzq3iAuohbvpkRiKtG9jk8trt59
qrx1ZWi/JGk16/1Mr6+iyr7GDc03kgcFWeNGx1ssobgU6sVsGr/tDc+lcUv4x7ySau19toZbVhys
aDprd25c6YTL+KtGgBX0W0d3UHqf1eUaDk66nT8rv+r1S+y6MYfhZBJQY70WdfinJYQTzKGKUrxb
WvEm169KbJ2kz2zMLnVunIoaX33UOJKa+rkvn7tgj71XLWgpFMifpcHhtO7N1ouewe1eB5tSWwdZ
hwaywRLW6duXuBPrrojTmLxJ4pDBhJ+a7bvQcAdK0QT8EcUlSuptzBNXCAPaWUMiCRvsIUt63HQY
citMgHh6vapvMRMqV6anfDB8gWrueKtTuLndGMiBm8zvOU90wcmW1DuA+g+wv5SnPrP2OgHENR/S
1Dn9iIMbg+yLMFNwoPCSBFbHZnDT94EzoDylKE8qW2oUgK1Cezwre8zJn/0W4IFtcDRNQeBMyj2d
ir2WYWftKOyZdyXDJRztMX2dveEjUdPjBHgrnM/97+zJC4g0CgxTWpkLVh2BML6KpfQ67gVieX5Y
cB4L0z68RDdZ2kbeSP3NMHtlKLtl1YL9KG2l0I/1/FfDQox537bMAcubDXwbs1uhSk04x6FX0EpD
etOLMjTBUaYqyOIzZQ2GawApDAz0zehIQNlWZSadMjpBgE1JXGkLNhhKptYeOo1oyXTEpwRTMGZo
TSmXzk/Ymysd9R1QhUxF9zSyeoHmQAGldY6a15ThYJAJMDkpI3x3MUJ8GgRWCq31XXcYfmj1fORq
sFlcbLtN55rBTl71u1HbGqG2r/oIis2RyvSj1FNpbRgovtZxo30X5OIUE9a+dgZo5sVoNuioyDY1
RsR1G0WchCegyo0glenBSrPrqIe3NT0QQr/Th9OJPNcpV0mkGgnIzNltwvCc9bRzcOyxxCHcL48P
S+dZqOr3WqQLJZ3oSNoQK9lP3V5KIWMCfDYbXBkZWC0UE5h9DUS8PKj83gLgYFZ+F2e+JFPTdWpF
tqf1tRLVC9OLojz1fnI0QBwFERHcA5u5463wxJJ1acbwXFFpuNEnCkdme0E3HdCXgt7LDACW/S3H
TNte81E5hS09p+Cy9/QXsHkfHXWdM1JXZYcqFN2uYPeqAehvTNKr6DXKArqhsgdcSuJNx1cGz5Vl
ihJmXiNgkYAc/n/z+erlCM2d1QYMTHyLsnbtVeHs36pQcXnSI+yPdrdVMDYU4rQNExxIJMXXkmF9
ejVCNnyR+AofjG1B2btlNx7OWK5ULoxsd6s3nSW4zBK85Yho0zfRKh7VWLxKZnbvtNIVgNdHLJA6
Nr+Ec2dxLUJZt/eshNOt/iPoIvcSdjTdchBIMTZ/zHEEbg6SLIsPhfo5alyS43G/lMRyOKeGGuSs
39zFqCNgBJFvgvnImeQFqgFEKHXocUSRYhDIdxVYNJZP/SjBBMH9iM9XJvqr0PFncqfNsFKAeCvW
InEksOi9HeOnZijPhMvzi66mahQuYrymmaRyeKCsvZLXqujmiDmxtmEr7hY2ekqR7TBdE+riZlnj
lkqxtRaDM2qRgxA65fuoYE2DuSNF2guwVhhgtKdqNfSce5NtGhdUGU7wgeh33qIz0+cCrxY23j5R
5D3x4G0iYdqoCCVS3kqhPY1F9JVKFmxGBZvIJIduKG/rdvW5NbgrR3c9ydb+1vaTDCDEkX1vXjBD
D94LIq3QWoUV0nsLYBvOQvmoteh1iPWbaTZXdlxT47MmZ1Q6xytMhv5HqdF3xRqVw+xlNZ6qaQfz
0WUUc8aSTf453OkIXGzS1b9dHzJKSWwCQrfiONHBdXFFQt7GWQco6/VaMCgSc2y56XAR5sS2CL33
2LYNA6PiVUAlr8D1VURmBknh2YF6Klb7KfxeYHcI7bCNJQmgTrwP/YXuCHVXtMOu583QRkArmFlW
lxp7JGqzTIzPOPSM3SiakJqPBbGkEkdp6zU/2ur0Zq1SfdDDN13mWy7KJwDKl4/gLae3IXzPuSwa
mJbmrXmSWkBF1w9cltj1AjjDPViwLhBQ999M7NenqAdrfJy9+nf6MManQOur2NDm5cDEmCmfad1p
9Z8r21Bh+ANcqCJ96KgJrTN7Cl0MuU6wJv/NTMsbBxruGv9mkkU2iJjby8SVrmz3JuriqpMlAc07
K79Bs+E/oE+0jn7iEwHTTLzBJEdoECmokMijLlQ2h+VV7WCBEmxnMtu1vwmivNWMsOPac/Mnpe0p
qRfwdUyqTexVY7YZosmO9pibAnKk/eVIP1/wmnAihBhp8jXO266p0xIviv5R9PVeyrp9cv7s5NnN
TMWN4LVMfK0xYGM10VDFFM06dmvFhZ49R9DcdECRSn4UxfNLHSwjr1GNIyDnRunMvzMdWzwsXYWv
We5cHglcc3hBia9WZCCIqO7GdxPOFKgeLgB/ChguFagpDdSUQGu2JNBH3m0riT3L63AamPlEgcWF
Dz6fAnbMAUXmwzTycXr7Qyb487cCP5xzvYJZWar3IXepKJHBojDuAYYO9uP1//dpc6vxvEZ84d3a
8QEO4AlUzHAv8zhRJR+RXUmAOs4ipSeKutWiJ7Zb+2WYLTm3VC7UOGkupc6Vy6LeA2o4aM4V1lcA
oeBpFHHY0y3VQ/7lEt0Zv9/YMKz0vx/eBLMVr9ndD36J0TJ5KVdLZTdjX5rfs6vFMvedZfih3lSP
SU3OMrdOo/fMYDySWfKHBw0FlPCCi2S/991YFIzRCVlFMUFhOpuFbM91XPnpc+0mfVBWY5pkTRUi
PRk6vfbeOxPhP6jeCtd5/pJK4yZRboMpSig/McZcsnz7n8PrDRvzkFCpMJBDJ7QNuGBV6OlMiLtb
elaC9FjTwmVgQdC9fv3jVcWww3CykxFaE9H1sL5osmpDChWzcyPC9DTxhCqmR0+L06ts/GsNyCCL
tIB0GPzhWPRYSftiiwQPbYcitbYB98yoz2uHPRCmZoOBtFzqU2SWp+jOk/KcMzG0sHWUjEbyknrh
DoAoL8Ic53j/iOSPCOgUNGwnIhFcntyi011yGrRP45kdccmJM4tPPFLlJ76yfpKeqX43w+TWaNUz
UMT3qXBicIzZwqYmrL0XeaLKC2yZcEhL5otDxnt3HU3M+r1aNOi98sHahHfW9Slgmphq0UZNwYWm
iMMSIRQE03cMJdDo8ecwKALKvylefaxy6YZ5h1GzPr0MiVHGtQQgxQQvEZvTIXlYJGjYlv2m6K0d
Iq6CcBsU3bHWeDxmaHnboFPg7uVbGuNuJXNLciBh6n0kEajqAjshLIL43Az9GX7Saf3Hsckfke/1
27RLF4BOUXiiuUwGPC8wOMIV4OFgaeSgD9BlcQG6YCScXGCzPfFBnsiMUAYb87DGDSn0btfzpIQT
96vzM5ngZcveupWVdEuuBQ4xpT4JmsH0lVyoItl35s8YgyDvYg/+iR2mQN/nI5wcZZuSWKmq5aCg
05oeard/0m/Lh/A6Fc1bKo2MUN1G+/nIuOjwrWNxZ1NzXNr5GKYiOF0LfwUvg4Z/7CcJxfu89j+b
WH0uWEa6RLybN5bUJZkrA3jgbYau7fYOMcxLXWVXbOkhT7AAW1cAoHMGKJzg5/6T/wkhynwEt8oa
3j+SB+IW9BjJzalorJfuLbwjvISLV8BTneLNsutb01PKzzyqblWU3Lg8Xq1iuLKmmFUTSH5+GeLm
PBwGyku0jmAFu7V8wkcHbG8wfotoNaNgOnpV0337Ljcd5Snlkb4MJzVF/AaGPy/b2ekZjrazDNGC
9WB6529/CFhM1l8iPlD0cYo4CZrRikCiIUreKlz/Gj/rgFCCDLXUh2LqDgZf3dwdpsip36mXxt1B
wnPmS7HegglAJ09wOlXZmkZusJKsBG2n7AI+TcKBaOgZrWqr/w7cINF7l2cQUylJd9f21A0mkqW2
j7WZhyL2EVBocAfn10qGI8+nrZjvoUYaRk1IFvjT8UtXPldsfzqSIKTOe87B/geulYnM91DaSq86
jkv1zCr9Wf4R2uTBy82ZjZ5oISL14G7sD8SPgR/5QaTsvVYLO6AabIBAJvClewCRP7IHyBOZTF1F
9Lhi+50OAo0T2L53qsaKLwGFz65RQqI1ocGpRykfTlzkqIyHox7HFyWMV664oNJSEC0XsD6N+Oy/
Y+yKCuvi5CQTBdIi40i+Uc6P1ZmYWZdA2M4hYy2sJ1jvS/VhAgFQwTbK9878oVExsZPJTDEJwTnH
G8j3TclY884yLhXhmixbp+5MCneNfXRnPD+LYElXMgTedbwIWMPfUx7Zg/jGVS68aun6ed50guAL
reavnUT4QbeJEXpwjXQ8xCwqPJlPoZXgbXmHQ3vUC0jkQX2w3qnEPjRe/iOGbI2a8tRyL4M/PskZ
WVdINrjfwhmYF0pqZYr7UTf2bZUewKhjZDQJL4UFZnJsAPx6xBa3U8qb4yb9S9gA0Mg3qblD64SA
qBuIdkGzBkkJyus7Es8lNgcrpONtEvfW1sRsEu0iatErX6ASRshMh5av81R4NW0I8bbD90dYIS/8
xbXKwTfV/rh2vUu357LWrG6LwGlZI4CVGwAIV9WPpVTH+UddCd9sqoDIxAfrhJnEV5LkKJwKw7yO
Gsp+y4KvBDLMQy/SqnuLEbE+gXvkapucSs08tocsq86Sop8qiotacBKy0Rz7Q7RPaDiUrYM4tW5F
D1NM25Kp1LiLAhAss9OIoMMIibvjJbQSLq3TcTmhmBVsOoRhV6NX46xwtXrZSDncQ1oFQ4UOD0Zq
ZOuUFpnAm3JGIR0IfDT7857GogA41mF+ihrBi3oDwYB6qJ/UDnP+QzhlMt20NVR01BwmDZzjnZWd
4+1PzuILTgKUASenO021RUMk9rAclxUi3RiXp8zjin/P6tBFGEPLuxv9vxEoYfVMF8OPqsRPiZt3
YnVQbfOIwEYpgjjc5E9ByE4TpDBtPIpsw5Q02zUYGBsUaqAc2tR6OeZc0u7s13e8sn5PfiTD26x1
dEiqKKQi0FuYMjzW4NlQbSal8Mbo7APtguB2nZwMuA5Enj5Rb+gj0I9M1ocG0c7ejcBSTAo8Qvas
K5yMKhIbKpCIYuT+WDOtAjWRkQvw21T0r08J8kja14cBQYk5f11F/ufcJ9fLVvF38BpZP5JrkMv+
PK35D6//iA9R0LBY7ASWzIDHX7jndKIeqtZh0L5UYTmkDVZTn/aCwiayIX/G1IsGuHF6iD7GHr70
/qfyNQ5jEc2tREtaqJVFRqPCJ1hBjEd3LpifJPm0tJwbcN3jHO4Bz2BLBGVH4WUp01sDgYHiyGSW
nRi8ZeANk3BoN8uRxSG0Q/KShQJPwbxk286a9n3MhDUMdiC96dh1CmFyV47lwJaGKiAA3Lb2wBlB
klsX2c6zK6pYpMR8tr0S3i25G1U+NHyzg5rv+tcJuRj9ovoOKNaWYgVGTeJKkJUC9P2XWAk0qOWC
cdCTMysqRMTpL70zOSzXEdsdf6StCKco2PXgXMMI00bW7oaSlNg9GlBSMHeO20leHtiGXld3FhV6
sqphYXvO5YwdvPNE9ZxF6m4k4NuRqB1KwOWEBcLNo8H3Q8z0EfO8055yHX5stH54hJv7SLAmP0k9
WT3VnhasDUbqFtB3NKNyCxMvB79E8BV05mkEUTKLmKMss3Gh+LZs3B61CSHPiNGlcYgP5RYLWEV0
I4YTWDvFIf8DkcnLaObrRPLVwAv4VkJA1cArRBKwC37G3hhPpincOW4nLXkqsvQu99m7cZUSV4eP
q7M93Quz8hrvYFtR/GzR0ybKC84oWGsbwUjPqhlcgm+9ym+FgAVFuncnaiWwQlUzJBTUqDRxlaXm
Vd8AkmCupDV6uISJuX0J5qgdTa3VDuRlKJkRaVvy57rYfJEAqXqvVm7yb1pX16D5KQ3zuY4dgFDJ
gnQ/kiC4rTZtQouh5ZzJNNEIOB6CzUuvdy2VcqLJfEGVhsB7It9YLIFImdYtVnLePxM54e5I3Wg6
XYMuu84hH8QgvfTTeB6l5VQTBLZ0ltPRZhIUn9z9+DEC8Sys02//rGbzYoUTPl6Qi9DiUdx9rvZd
5pLFc9Gv/sFopeXPnwoYPG9/exAJCsyNoq4uCUsRvqWZv0FDEpF3IcMASEFFELP6bE/CyvgEXWeG
GOZI/5bVrqFbwqjq1XFhqOnNfH1OmuKCZXBpLliDRgYyG/TvkQk+K6cp7Wr6fMc+3clY55j89Dm6
hnuRNRnPIpvt0Z8wV06zI2yirn1kf7HhX8JIPdP0dyhYBA5A4GB6wfbPlNqvly+91ighHZhmkxsZ
XU18N3/7P3Iws4KZt3kIBqwOb8ki3ZETU+w8VEu6S8UV8RUomI45vF7wHzkJg1Mv7BqdAivucaNd
mIQrxcIpdOXMb+q8wJDNq50E5Eoo4z28roWDEYLgkXFCq6gNId+QoWLfqB79y/82xDpzYp36QhKv
+3iJgDRWWh5QykxeKngnWuNkhMSE8VDShvwqRqAoddqmdMN9CRZ4CVmAiqgtXDAYOyY375pDRXjK
/GPsJou252i1RF3DOgUPSQ1irW9pv2M7WikdN1ilw5Vabcyayk+XDB9XkkXRiaVdolYHxvmlWtYW
utZWbxzcMS+9UYiUasnYxmhGRg8z0vQ1TF1FqU46KJkl55TczSDI65ATFJ2VZl2CIfnsLxMQQvmd
bYILdmOQayqyWBIMgE026EUDxzS64S7OHTIH+xp+bM2aEQPTGj4UagD7g0eCuTDwvZ3b0o54G4oB
WE1sw6BfIn5v2zkmwLt8FTitNb7i6rMvGUtx9VfLV009dvxfpnFHN/fe5Ks2m/0wcVsDc79Th2g3
cEMYw96n2322XIOYVCeRRRjd80svtfMgzUS36GslnAq09FSfWIQ9oJ1tp/xEwZsPNTmX+JahKRqS
RiF95FAPd5ZMlC5u4zoJ2pdFK0RQ4ljv8p41iHEOGINMj041wiab4SiEg6uwE6ym2F1k1Qnlkh0f
3rmaHrzUA5sT0aWutAuWLXGjYKboEdeUm2KOzouqhwuROT06NADpi5Mqa87Xqcnbp+nNjjIYN6N5
TFD3pmNEjH6K1Yv4pyblm7MuLHbouDu9ZO3mWh9mPHE/qZl4TUs5zO8lkr324Ne2E0brHM/YMxvB
6cUenuEplxdvIdfU5jgyDaD4zWkMEL7hKMciR/RDUK7aQz436lVn44Tx/2bRdslzeGbNm3A1U+zx
IrFGTwDj968JTWk9DwDBbrgfKVRmlZ07nWa04AktOKFLSEIJVi2GlO4rGsOV03rSXy0nIwVizLZe
zacxb4+s9S0wiOq65KuyQwERB4N3ZO42lF0T3BwRyduQ6YZoy6wfnooxe0GB50LdvdTjPAzjCN9S
GTqnuYhK6A5W44q66LZu6hnfMoV//9RGtDuEivVyvkkNkqZ9fpVHGps26ciw/NUn+UVYHWXVcC92
zcyselHYT+e7DBw+tuqZLX6b2uMgIzBzA+jWe8QxN/L7vCGs33CJm92E5z4h+AZ3mQixoSGMo+GY
YO9Gfet8m6rCTpNkxxYwvAxD42cnKEMV6dkOdtpIRyhu6gdm3ZM8z8eaN5ZJETKpkV5nTQxVOZl1
+5NfOfeilwURfqwDXSB49tVKzQmawin1NFU9QxK4hBNnRXaouYfkcsBMiNri92ckklZwZKczK1aE
gR3EC24l1Oy6dATiRRO/vcQAO7IdoOjzkk5du4tBF5qasVuwBAMFIrSg8QMDIXOXDRU2AvJvtD9k
F0s9NLag6n7wFXz1QFRFdCnbYLalXNkNz9oKe0szyHOtN4iKV2m69xWeJ314UwL1zdR9xTy0E5t/
whoTNUwkLyqY2gMb5I4NspgMB/g9FfBcs6FPatk1i3kKJPa4cB9moQXppHnTQXbEGPOIAIgho3EG
d1mdnTGNoldiiJ6H2AEED8ciwpmX8TmzlY9G/deuj2+p45HCB9uCzo8sEKwgLMIOgLx4Wr7RTV13
9cUawNlGJ+ixacQW/S0FwQZNssipVPlJiPJ49R+jRPZgmAr0GedvS2884MMqcuVF2SFy2BQG0ZUc
1V5Px0VeGftRwfENtqJLcC0lES+zNwjDYXTD2PT1Wj8OwsgcnJ9nXBWUAuHcU3k7filacBCeEIvT
ATuIJbvToc4nOx0xWUubxUStQTqyfmypwljMYFcdumN3VGPtGk5/phpp3cTO3uIlYhEbW8YxttkS
tdI9ujVTeMf+86rHHCEoCd1Tzth9ZcO+TZY3wo6P8ilBWsufGNwDjgUSVZOvES1KIwJtwzXBAp1F
vwDzNAIXFS5o8Rlh+QooM8kfOlaWPpdejc864iP+LNykT09huewqeI8CKbW+OFTwwGVwur10qGo+
S+oXnQBSS70huIaDGGzioHFChcudhj2uGG0ZihvGKsYQiVVLQ8WUrO9qUBMC7qiu4t1aN/vuTcRU
nNGal2n2nvyyyMfltbzIsnoYMki37exJc81z5FTDuI2Fyq+zzi/ACmrZPhsPsUA533GEBn0oentE
btmK9F/oArVBp7DHyvQZeYPW+3NLQvpg9uU+GQ+hITk1jm8dhw7VnCBb8mEXh+ou4ODdCUF/kghY
MR9LdfvGkq0MUqeTElu/Ryc9PU34RBZHQxXejkctGvdI+f3YeBpyOpt7osW/AtS7pNvW/JUtfx/9
CVvMjcXhPduZEYEtU/igVvaTgeyjm3/aQqNUGhN9IT7rqn0vJvPR+HFrOUhHjoHvKKCPr0q2maHb
OUFnSyjY7Hf2dKOigN0GwKfJonu21t3nM6Unu2+o/uLKeJw8qT02eDDgCzTUEXTt0boL58YUj4D6
jxwosl6cTGiGBXj/zrecudLPU8z0jodkMPuLZvl99UUgfz9ohOrpUrdWUDK3fEqF4mUrwpB2N6HI
r4UL9lTrp5Rl0KBmvl5cBFO8WkF7M1kFfOIpgV0QH3iqABZKj5Ax8VF2JlwuTg78IDU5XlP7yQYT
xBfRISxpDTn9EnN8dYvuJj9SdCItxy1prNjN88FWGDkWpXRVtp4MkVUL8F7faeO4I5hIsVOl6qS+
Cq6Jyq5IUF7Fd00C/6mH7shOAzujNDpJpRE0xsvMQVNtgdPmGrwXnmU4yXDAAo53ar3ghkOdmcpW
orzmF3zsPcd46tSNQJEAZQvEbllMJsTNtbVreW81bPE2x3ZKTlXdnrDaiQh/8l6pWWE2dDkaH/Mo
UEBKYRC00iwhd9UR0NkYnpkKSLnt4UULdK1SFqYUmQr3ofaGJjjIySafV0bjsVatE+b601ICotgj
KFg0DBkyPCFSW/LrtHyKryH7qIR9VIfBER9xf3i+5EsSW2hO1h7D2xb//aUkqARDdWkmu40Gr0xc
AQtvzztQP6xoXTBSW7fV6Rv/q93D1Lw1fmQ+cP2Pjbo55FtcYWn0rx/JEFe9K4zvWoSwGvLumg1P
M2R0jM5rgalS+NB9d8+CTrmKO5TG+tiMZbvCEajsq+XbOIOBTq3hOjPtzjDsLNNutwmorwy/uYla
KNqayKezHYj6VJtu54MHp63AaQsQkzkvg/5lysNepyZ1oglewgObWIOtXQjgziGssm0C+qaXq/+s
YiILgKXnIAnJb6VfGeuVfNlKQefHaH5a+aFH6lNVjffcwt5k0STCdz7AliWHNEoUVgf1Voent/CK
y6rbArWcWm6AxGOrTba1jZQ0Wlh5yRv+AmqyvNySty0cvlQjE0RGoPlSetKNRJpmsFxQ9bBgCgw2
wX4Qxb0tUJoAh2OIqGFTOBnxVC2c29MafLTTJnmUWfsIZiIdAZxWw5YTthgOdR0sUwAGDsqNrQkW
FcHjXPHiPvYEr7jXwrhtWYSqWe+L9jmUk0cel3d94rJuqSWOqL7iJSR/Vnbmjc4fvFTWSnDGfmiV
dhPnzyKq3zVAD+ZyNUT5gr+p7Pg5ZGVTk37to9kr1C+LKAvRuU0b04Jj4uGOnEh6U1F6EuUCBs0l
Jqi111iH2GiodsqLQOGn1HL8D3YRtX5pEDssryZvPH0P1vPpKq7mUMQqzKc5bC8yzQ9Cd1EvExCt
/s8wzLdiZ/gW/say/A4MjbjT/05OSgKZXWopX1s4Ntmycn4rwL7mnjqeOSCctaEYdZ/QkD4stScn
lBpUpR+H1AVw3ogMjWF/6UOULQQgepBK2Ioat67FunPvsQkT2UVP+C/aLIRg0hygAT7CE6SoJnbD
JoHYjw073M00JwO8Esdg12HqKCRaS8Riv/blTmiQQ2Xu83cyxftFT2kBn0kbSNsGd41m7CW9c5Aq
aUrBqv42EQnzwmeDvxQWfkc5rvwFH0N8NModacRJItExaE2jxEbnso3gi76q3vwl5AG1gIuV8JCw
t5lqrCnEADCpbUEXbIuq8T5Wa1ZzKEm1xxKJGYAPXNkVnL4ZC7HilZ1WyLEn8Y/UwDJa0S/FQ6P/
GPBYEqKYtAkxB0fZzYyiWx7zUQTgYrlByeOaOaxnDpNYgIsGC0NqI82PhrbqtL6rFECNEm+PjdAN
Oyv9Q1bQHSJmko8+EbxILY7i20xZxWwAb+QrjPe9dTTpKqrhvXADLKPxKJnAlKn+laU3iE4siN54
Dedw9scZp5NIiaY67Aa+uRIlQ/9KS7qbIYysYcBqw9CEQW6jdOY5DYmFhr/DTDwqFg8mCRweAXlA
BD1obgYYYF24yl21XbDAAMpKiQlpFNSWUHFMrrXX4lvRvAWBUyRYUgY4ARTgBhFSzsrK6wBtbGPr
16JR4tNowH/cYkhonn7tBEKHnerO9VcxkSzUKtI8wJfUzT+Tvr9Dg53FLN4AqMe5thv2GFpNAg8A
g9niBaMdY4sY+VJXW0Seu7W+mdjnifLgj4qA1ZBiEZXLBQFmrv2N5eKz/Arl7DQLpt/isrTK2jd8
xZ7EvwTedhn1WzX1W0EeXwZAp8xnHZbDnMyqJn0zvTlkstI5vJtaeU9kJ6CGIOLqlgoQufgUBrO4
EQnG8zIHRcibN3eSWLzlhnbtqvCKfV9PP8pO3438SdriOpsdGcpoi7tSqc2LvlTn8FsOiA6xhZFZ
cVx6WFUgWKeftFtnTUcyJj8lbDskC1sAi0tM6remTqCAIA6x5oikDdmPvD23JhsZ6a8Vf6dT5meW
ejTLH4mCjoo+yp7OcIIVg255ItUXRhb4Bg/e2XxUBFQxV/R4OycEAIPk1jXJvpfVZkD5jXXEm7Oz
IP8r0uCOMQquSaXFsC90cXX02LglM+DufaDuu7qwNU1jQgVpM/FTd8z+c/EhNu1HZh7ThjLaHLNz
cRdhN7dl6KfQtFlarT/rUJK+MhG0U4hhyzduIDWTgep5pFW4IAs/BLlpfCeTD4FCzj/atOOeBHXa
tIvk78idEWIu/8f+KsXmNVwI4TYd2+zAK/gSM8OFE03I3hNiKLMxDy70sCp1u1F5jb6iqX0Dx/pm
StnbatC6zkoGepkgsQP50q4hIbJNqsWDkOdcg8Mt/LuehrtX6R/1wSlAge4rCPFYkMGH32pXfMVd
fcXUP7SKu093WsuajH5UI1vOLemHSoZ6ijV3/MVhsAm+y4UnuJJ6ae8LkkugYagJk2+FEbuh7OSA
CrSHOCeOiRNcx5oRI3OyDRWIBOo63A9KFHVQw28GoBCTxzcdx1wb6yjwWkv3KpFhSLCjQPD16E8C
1IRqDHB+Vml6hpbhCF8/Nwwm9VZLhDMz/aXlY9jhowjNHukX2NqFd3x0FkGS1XNy0pFsV3TUopGG
k99D+EvHii5L2qx7cO0Bdemhq7MmNzLI3R6mVd6vNGsLIU/idwJX6WsOD7ScFY/FBLvEJXmCMNvo
WMyGhVR0f4E8paMJYaIgxCD+UIzV4V1U1uvMo+A/XWo/wVyzzqcVnHNGox6G8mUvRVAOVBBaPCk3
UYTI/hinZwZJJ6z5xUmACvnQjpxBmv7R2wo+kbBh8AQflUBnDqgFQyZo2Xiv/i1R4i3PhoKQR3Dp
OjyB9JxY8j4WaTNELrd4gOF3zP/mUXaJtM9s+qM3p0o8mdXDXN0YMkdtLhxqyi0bMHSjHZ1LvXJV
9S8jyVaBiWVhhXhJs1myZLFiHWxRXW95lrYf1G+tAb84ndMl80XSKrgBPFzaNScjLR9sWN+tIIX+
TynpMUtTPw6eRvNBOGlLAmc39SxnY3wEu4FKqrhJXZEKZYninvYDuhkWxH633EpUaWuaqA35pTGa
Ricn0Qaq3XhJ8uSB2clVuIG5/a6NrXNWRldj9X3hBxfRjoFCW2cBNiqfnpVswpWJy/knwyiiUnxU
+tyPiXp3rD7HrVVOR+Ws2wKG/YUWBsqq7UNKqVc3NZfYyThchew2QouJcxKSBQU1E8xOxzC0Y0+v
XhHTx0QullL4WidKgQ1YCCx/nkuQYv05OUgA03ve3Ml/0fcsERysRekZS14XBedZD04R/6qB5jgR
cT6Wuj1eTZVG0cy16LYqtG+0yZC8ehzRQ/s1/Q9h57HkOJpm2Vcpq3XDBlq0Tc+CCgBBTbrcwNwj
PKDxQ6unn8PuTVcushZRZZWZ5RlBAr+4373nthkBYBhxYI9tYqYQZLb9Rim6Q/56UFWT8ihGu0YH
S8wOBov6qpJvaTMCm4QN7ioUaQE1whJkq6//oXW1bGa1hJOKBmN5y8XX5ImlUfSf//g//+///pr+
M/oRF4aYkSj/USIhiqTs2v/6p2rq//xH9T9/3f/9X/80LUOnVkXWFNtRKSK1ZYW//+vrlpQR/7jy
H2mqOoboWoKrudvQIc+wlk45zygfdI35vTFum/jFhjQfS59onFit8DrjdrOxAdo807ZUY9Nj/o+k
BruJ2xlyPwimqj3H4cI8e8UhGUMclwsVn4XAOaTxttCD7Uq8LSqqVMhJXe2/o/Iucu2oJwmcp2s2
vxRi2TcD3qWeTGM4e/J46wZIw1ZJaWm8aSe+6xBXWMPFl4xMz/ocTW6zoI03/HnqCbpnuDXHY3bV
yEa0Sb7OBUWiJqlvk/ldVh3EkQLDXEOu+dYRY4ur8ba0LV0UnCvp9oKYU4/ZpcjlixWHkCV+Jg7G
jxpwc/Rox+yxS3eptDyirYaqQmohIrskfvy0b87jWJ3jpTwvE8wabdgRHbxmqswaIbtkhOEh9TYn
XJlmBQI/kVgPHre+BECR7jOEzcvYn2Ec2a3Li06XAZ8brVWENWbz2WNKeQP5T+oGAVktN4VRNpSH
SelJm3PwhzVUv89NSiaUHivnaJRI+uWHkWDrZ9BsrmiWl/34ySCkRNu6bqNm08gzweb0sKX6twBl
sBConIhNQJNVRovVvjtI/DKVBviYOBSPqJ28XKUkQCPvi5Vbn0O31VW3xYvhGKnrxOaOegQm5TXK
mLHep5m0NqJHP6m7emfLHHqJDS3DsNeiIdA98lvp+qXYPW0vz/0ySbNzOgNXz8JLvF8aggRi8qdU
Qwwx/Zhf5VHhc8QJsDPboFgYD2zAxjBibJG1os3oOVRChTfpIg21GxHUsw4GTqKo90KR3TEmABy4
NKF4zPgwGAtRhSolsJcY2hjxj4i0fSKcfVV9LSNOGnumR44nnYNda47INEiizVtIs13e8+MLRtrk
tbwk3PRqerY2XitsKhAY2GSs8Ll+6NJtOKlnKOKFzu+83VRYNarp3Tbt/d+/14qj/eW91k1LlnXT
NGXDsg3Zdv71va6W1kzrCaSTgqG4A9ANp2cL+rU1u13xJ2JfSOCoMyDgHj94uZ9CcDQ92qb8YZNg
XMbkva752q1SHARfO9a9fZSsHb79lG8/iaMDBC1bowtr9JU4p23V8kTbeYidZIXPuTpxVENm3goi
rtpTDkWxI96/0UmClgCXFSr1qFJCfKqpJUiDRnEwQJFJc5Jj7oxHuSHaknCIZ4hRSRx+t6oQF7PO
LiMpXTEI3C/duWuD2orPll6dfpJj0hU7Auw7VDOoBB/2hvNG03rGzbwkCdug8jIAMlal0DW0czGK
GyQpztZjTj+VHTKVhi5W0OrAnwqYZaNvGbKSN9aLD9d2lrV4b+xTT8e7iwa2ntLwMMvxuhehq1Bx
qAzGOTPCS1tJV8OtbfMSSWwEuXIVKSAO9vSJ4bIjlCvsm6eOASRZuUiAtvOHCO2b03RXO9PPpYzU
2gaOkh7KbjiOEp3qZ1XTbrbU87I1wWzkr1PXvRX3eC8RAJUIgDrc0yIboMz6moL8ic399T61yWHq
9UAXYxAtUK8vZtedqEQ8SgeaXsjcMIOU2WTCdaCMOTVf8CJAFDjMKlbLhfwNnDVkmnCjwPZgpPQh
o9uBzSZCIPe/0wHZzsVnnK2AGxI7g9kQrDvAGCGx/r9/oHX7Lw80z7DKxcZRVNNhtzIN618f6Ha2
jdAwEQ45Y/IM6RuHixSNtjbNGeYnTof1hhsRZybcxtotyv8MWQvF+KKiQdT0oMNCyA14OFCuJxyS
MHU5G/TbWDyKqdpjqDBHWsiqaf9uAuU9G3e0m8ncS9pNB/r3pNZad8ap5vcMyLAEZOggWyS4kXC1
PKvtEs15roaQ2Vp/wN0esrhOMNTAPT83PufpWv61kbExP9kbuFbAWVgMsXWaCYdR3+F13iWvlla5
SoP3F2xjFAdoMYHWyEEZmgF9p8GykKOow6AgCChf6gmCQrLqX52l9zATeOPrYNaBbCX83Wlf9vle
jRW/NAgppl+OwRDbYKZ1UjV7E/ONGrgHkxJ21q/d1K0dohDV7DFX1PvPgQ7XpTMDTq9U5Q5H8dmd
1ReQ0cWd1BT6hwLMzlej5RHSy+w5IsbGTMP9QgRruU6NDMH5MlAo4JTpNpWAuNNxNXVwRbRtq+2M
Sb3CN0iI0+DXYcdWlt9qXW9lCZ+u0cG1+lrYg6Hg+mpW7Cdz3Au0CSp4mICQbI29+ln448TBLFF5
IKa1jBYVT/V+Zgulpdlvxt9tYXNzjtc27cAoE6mDcDGP9ICkbtqaiPgpmclv8emw3BdXKFpN3+5o
SIJkQ3nxkzWb7wzhO0392h4rro9KcjOQHfr5GTCybkjPN3b+Ogoa0l+hddA7fb/IhBTS1QM7+JXu
qVvRKTfAxwyGL0gXHVB3isxJzBOkZ92sOkRbjYdjcaWiZ8Gk1Auqzzh6pk/Ip+BoeJWYdJV1/EbX
yItKr52T26fEOkjTeJQorC2+8v5HMXi+VxFaYimPrgJeiCv/AvClK4RnTJjH6YhSYzmAxwAtgMzO
ZtSY8TBX0eF4YmTUZZWHoGQ2c9Io4AII5uK/bEEXkUga5rUKCzvhflwPQZsIKIO+Bl9ew50zMOw/
2k5/FcxcjzbyLAmsfYsNHxoWJG1gaC4OGBAMg2K8h3H84bgLkyIlKLkO4gfuwCpxuxsZfcTSG7Mw
V2U6GnXvmLuCjg6W/KSfVb3YUG0US8shGVOMoQBoYLZwnaO5Y4+/C/mUayz/DxVc0pNcW9MPktCh
m1UvI1xfllP36eHNlEvTNxswNasxYTCIpoXJXK59ainoSXGfWRzR+jUziafIhaGYicvcGAep7w6i
DwMUU1vmrtPPt/p3ak74P5VdNUungTBTCCFbgSjXv81OuUtqneQCBS2RXzM40gFKwvkton0UyQRn
IrL3mHvUR2H3L9zvO4U/IOHcaA0BYphzF2SPXx2bl2bWPFuzPJ0eAOlDSR0v4lEW5voPNfetMvtS
Tq8Fv7S68Tfqt6hbfAs/ESddDEGy8PjHeLOd6DTY0emP+h33yl4x6pWIpjtlkzJjivIICsaot62v
d2EQGj9KF+1iEAziMo5iHy7EMhMk+Tb3hNq6yydals7xLul26kbLqajXFnJ5RBYVhZ4tCC4lnXkF
BRkx8yf1W6vECTtEvpyVIbu0+XzRY/PCpIMHtc+8Mm7WTTrdMqm/GZRNwaeSG+toW8pFRVyvZvVk
o4mtBimDgKTuDexbDgXDT8kaAk+9S2F0Jd+FCM89Slm/bijKzag705Tf3YQhD7oOxx8JTK92rCcp
wPkuoCufld862E/8M317kk/LR0IeP6P3Qy/dUQOVQ8CPdpq/380M63mt+l/XLnYzTbZ0RWUv0yyu
6n+5dhV0ybZxSLl2qAN1KTixyPuCEVX4DKtRq1CanOIX3ziXC48oc+XF8c0rBTuGckCvW2nSFUco
PjANhRYnd9YeE+UaUxVc6reJq7jpcovG+TDifNAwPiismX3KoJ/pvxxt8vpRNfTJodckJDEGoibz
vGCSxNOEsSu50a9hUnY337PoXf3D0T8aN+0r0mCqKKfSWM6xuioPNTorPJdNDtDZuA7vXWucKA6l
XvEZVX7n9gBesWL8pt0lep/bY0cU0o4BbVLVSrp+IFD5IeBJ0O5cJcOpxnNadjqZ3wOCR9D9Mugy
Rq4N5kY7ZPpwxE4HoulJSqzJq9MePzGMSTBbd8wqTWfb/AJKtiyb+fok56vKxEMr9iYMmiJ9C3H3
/Y/Wr/wyKK9vNyNQZKWkq1YNzO14HWhWe8XAz4xr+TD6amumIKkiKIbMukFstm6zsRV91W61swba
OOq/ynbCw2bsemJI1F5vphTN4L1Dzp3eOaHkIZzt99zsL7CRbvUfLRzOaTSerTN0y2uaa1cThJHs
R4bmy/x6eiMiAWFXyjd5T89ZMvh2RWU46+Pr0w8LHQJ5TbnUp1GgE5cYM5RPFqtTbMwHfStj3Biy
ieOtwJYS+529L7AJz3WLJzTcx9MYYO6puVjS/dN3IlAxttsVLbLVF5bYXW1aQT3qtLPrQbGexwfq
0KMV6WtxjOpDqjBHYT9uAM/XmDnxyu8rissM1pXRJaWDwYoJHpokzOhsnaG5hnR488lx4ppaKPar
arCOTW8dHSEfCZmu+6zGpI9TwFwRKyRATrNxGiFAWm9NQjEwyt+6+OmzyTerBuIShYSI0HgBsuMT
gpi5q8r4NC/2CNWW9DOScbyrUsgmC0cGO98vw2tODF0CgDNk71B8NrmdeJE9ub8Gj4TABsxG6IdK
fi4r++Tcpic2lQggv1SpdQVOGwzH3BwgwTGtdQx7J+vqbsTgztA2/E2DcW8tlzLHXd8AACn5jA9Y
RQ5C8sdqcGWJfF6A87p3ymvvLBebXHEJO6joSLID9Eu3fdTsnheXn1uVLjcM10sOSYqXwaEonGuj
gZqy5T/62a+62Z96NoIh9lzMVHwCjIDpvzNWwiyvP0CbMVZaN7NUboTcZ2FfE7u8VpxjwYdGsKkW
k15hHDIYhRvNt0HUjU9EHRVdOgwgFayiUtDmS7BlNIdNZPEEgTSFADFpfl/0+1TLA0BiWHAOkhYf
O2M4WvSuAgwD+Rso9Xiyx/6Uw7SJOBkSv8ljL5ooF1hMt7G42BdrGZ1AoBNw0OMX/nWLXafdCILK
z9S6uahb46sQn7m3NqMnaHel3IoE6okltk7PFZ7Vm3thLmFRwCaJRiIOFsZBJkmitkivYtlODrL/
Y2KB1juCNsUhNYwAF8bBaW4g+vm+l3OZ3a1Sv0+2eAk7+TVqQbgbFcmWE9bL8xDPZ8G0y0hCuq3m
czfV5yLnojlgm55sALXbTOu9pAIeLZ1KO3DY3gdTMPc2YbPUOyu18aygjxZBSACzivEIj+dK54jY
op/aZPA2oGBttAuUq5H6XWutGbZLV4qX88AK7t/hzgKpP1BHFncUYIlmF3E8TQp9VymRi2Ml7JaX
nL08MsS6+sknvJLSOjuHb8PTUrufSib47r20cn+iktAg22vI+j6nWH5dYUysjLum9hvyILu+Bucn
vD8ZYZGP4RhzzRSyE7R1f9AU5zAl4jgrxG7M2JXm+WjX8rFkrlZfOCZckFpWMWcwkjHrJINA2Sxe
B9IL8AT+hw7obwrGr+b8rkFkjbxsFl4kQeLuFy9kcpNssnOn5j7Hf3+2Wj/F5MutZR3tgAFI8Tn/
oW1r/KgQdFibdEsN+nkJAG4EgzgYw+AS73Kdch3eMEU8UgIcxm1IT4mtXOzBPOuRgYUfmACenqzD
Yj9tZSakHT5GkDt4Wv7NZVVT7b9u71zHdYdSd0fVLZ0v8V8vq3EFH68rgIglKolZhn915Fth6L9u
kHW3GPbXpVocy0KQ4K2vub41VsQlnS3jOXZtpE5912akx+eTU0rXXg5vTLqUBrGmowiZHiKTUC3c
GRxU2+RkM7do8dZZlnJwkoF45ltvOn4fMo8mKqvUkmfXjNzS2xLJO9rH8kcOT3ocv8ws9wbe0IY3
VGacA2Y4uym70ZCx5FNcEx+52O9qZn5lq8J5oaSnP4hmdGuZx7PKr6pEUWQ7n8/VRbKNUy59a5lx
dJoP0sJ9HegNc91Sd3UebDtPVwv++ZzE+DD0l4QqZEyA9HBoOLocb4E0baNDwv26pNqI6Rrn+ILz
xbJYRYj5j3+mWUeZmQgT9JciHS9YtC/xEJ4LKilqvnO7/2iRebpE2yQv9cuUpZRZIunpuyTDJKP7
Y8wWOyk+XXOhn54XztRRxmkaZR2/FTPR7+izhlAejjSvJ4w1scHVGxF1bqNB+yggXa8QHO7R1mxJ
iqTVJuWvk0F7vhQrKl5gmmK71r4UHZS5KPjulZWWN9sk/UUbwiW68hy+1b14A4XzKqFFQUQ8aGHQ
PUFVzzL44ZC4JnolGzqSZscuhEwTgpTuQUrbjx/qdd3CZvxkPWzQhwOQWLP3yO9DiaBiSwY2wbSu
0YLnml3jTrm/cQlI6zPj1zivz6VmX5S5ug3qAI5nh0q4SmlAYt04zxK8UIdaUlqRZgFBVb02YGNM
zoYaww3L1PzUwd7V/moJRwxSv1WJOmr1+jlqqv0iP2hcGQy8Q7pg8gviGz4WRdRUUO2U2PILzfY0
KIKkZdte9fCfSuaMHcDZpqxW47Ag3Tq70ebW24E24HzhVLSEhA/+zeuSYL0W4Z3bVHszCd0qIji2
QAhWQ7++8zopXnebfV2bOIOQqLUily3LBUXWJGet1i+jBeQnBOtXL3f9G/orMEQSURpn4Bg5SHg1
C5JeqJ4omGVO1xiAUgWVLSOfgeLrDW6F+6KXqZUFVMTJzrZ2TQ7uWCLITOyjS8Q6BifPsRKW7uyl
i+Zhw1az5iGpE/0N04ON/mFbK2Nc60m8cSZXF8zd8Da19LB3bM4SOYUJ+VKnBEHtYK7J2tGg7Lrp
0DFpYc1zfW8OtOVe02PZQiKxDdpYxD5qFX+DerfQQG0COm5teB/k8P7+1qLr8l+WNdPUGRM9ycyO
IrPE/UWD07rF7A0txhiP41FlNtQ9hw0Ya4wV4dlkqzONlAK9FdsJDB/Yn50lMfdxzV47icY5y/gx
c4oyFBRStcdL2lb3qlbverzsM+7qttu0EFRMsunYgYeDZpU4hTWo0DIcLNqaO27kVevPNWtYHwHh
I+uR61zdCreHVtCwpmXEYBGLR+vQT1XgeBYmI3yiIYqhUUmbaIJJ4dBQvBn35TtvyMaAB9L9cur6
WOTAp4dipV9DwHAIHry8yuX547TfDkXYii/Lgz+QxrAk2xNv/AyjCgCPFCup/1Cn2ccHdjIUDObP
3NwtIa/JZppcnmDfCOAmqa6W/AkkRh6eUSAcFnoArqOPelrbw12xIrOp4ii1sP1TqjpaYLGLAHsy
EHwdDDWo+4nmUI8T7knplFVappfComKtVoHz7Ufn3lXpBTQPllPzoknhRRDX0SkRWPQ6MKtTjftI
KyF3txDn14bGPjNhC83CV4KFLwn1RDg3FONVlhzsqNEp5m45yoe8Yhi0fCDC7DoZmA/FdADBq7Hb
WpG6taHtxFQkmsnP7EwPI9JfQoxi2Mvs7Jc9fhQ4M0AHrqYp3jcTpE24qYE50QzIdU53+ruxbFqO
8+K1s+zXktpJlINpfabvqbOSd3nW31va4LjSYFPjg3kZWvnNmIc3A7dOUnL8Tb2xs11hYPCXiPOs
Wrwo2Du2I3pZmAQ0kJCley0Tc2sxNuwksRXEbUIWIok3HKQo4dWZwz+waujp9MZQY1EjZGNeoTlv
9ZwfR8u9GywOoowRilX0k99z3Twv33qEi4BfjcNEEA6YIXZaf9nFGyAwmMdyktqJb0aOR2fpOpW/
VQukQwJ6vrjhkK5y7YZyV6LP2MPFyZgbEl5Mk0v6XQXMXjz9t4bdGltTL14qPFDVcwIIFJrf7dzL
3pMnWtRIhcNK+0zWCKQM5deN2fgMcpOG1yZtA1XLcETZhzI6ximnLmnxIIMKiRj3HPlb+CQAH2SU
BW3/YSyRT/69Gq3X5EFO2tU5F6uASkxqKTjpc1L3prH2TAL1oMC8YUy88iRV3aV0jPPgILQN447x
8mnNvvbWU74URmcn78+yTgkg1jkVOGtCIK6StpYbUkMmUNUxCZfpA7+ckb7L790fbXjB4xJSc1Nn
0jY+gcxvobrSyQEN8ytnW+rJNdb8qfdWF2IdCOkr0Q4O+ef8pnDXGGiogTsegrqhoUnS3oq+fLMG
CnGZWE5m9zJ8ZRweM6KPkU3DWGIhyEkUmpPYjiEizwGi2y7nz1KDHwF+jYDQc8niqHABIipDe4an
UUV8htBiphMUSgTtl+FaFQA+cKqZ3nTsCPI/o0jR0B/6eDpSHFwyRtaTW21YN4NnOmMgPXuSWFbx
lX6iZ5/GJ/5reiafMhslyp/dj9olD76sh9noj8USD8qF1hwmH8gBDw8kGmq3pPH5EA5iPfKN0PaU
D2MyjmpSHCmIgvJHXw39zoWPbUpono4JbA6F+2+2h/8Wrf63qGWaSFkqVgL+W1Md9S8zxzKcx6zO
MbrKTbXBzKEs9LwqwBFC4aeH2Zav+jLcK3xAGnA/urw0ySRCBnegWOe+eMUoR+Vtna96xoLhLfft
a0vvbXXoxIpl/yhC9cg9ECy07ar7ETfMu7zeAEc8ae9Ikc6Yo59Rk5Nt29QkqAjfkHFlnnyBSGCq
cmU7PajmeJAaWqv03cCRdvyiwfKiGeIsAcTr5MndASLlfuoMq13VRkeMfPseo4ey6R5ynW2oxmsT
E02bQNqWEPdk+3YWenQ7Lyth66ta8ZSNqtXcgSjyMyhRSbVDW+BkWfeuslEOyiFeBMP4TaNPrsWI
KlTdsuAmuZrudSf7fcyRuUGmaEl2PT2dC/q8usUBvwu59D2MN2HRArhpS8nNi9RbVmwjVvHo5fQl
P1Po0wd8AMknCEHDF9RhkgYszg/pexppFzu211lvD/MLuA5W7ZRVO8ceHJYsAueZn1/e6fMGQ/ls
UKKZvmkvzrJJHMLSdffW5MZbq6lvxY/WWUeWuXiybs6tNJQtAM8PDTcU0/DsiMNxLW2ldUQDbJHN
YIxjJG9gE9vyu7PSQ2hmQQgNoaXFaVxwQZzKABqeB5fzMlTuahWN6PMe53AWbPw/QOumgRrti4P5
YXG143SFOgliiZnal/QagcKvsx2tudtRbndqvaGkKmiVjWUqgTIDgzT9dvMsD/nsDVr+klVT/Gn+
YHN7hijXK5u9NdIyNzJ6N0IrXRrozrt2c+Dc4Zf4m83uBj9qB8v9MBFjvevp57N/ThqvBOCko9Hi
JsoouRqBu+AQg1cWFmxFJbIr7jCDENkHS1WUWbtuqTaGTSMCTIMFXMQrVkNzxUKopdMlvhV+wdOt
jCRjuafGsEzT5ZIUwyXu84uK/CBxCbk75CxzGywiUkLls+54Y1N5JQehnINQwtZZxg/HKHYhYcjo
XTaJEskK/8Ix0OrqUD2hK2pJsBasGxHFCA7YIIKJ3fYlpU6VBN8cngSzn2KUoMKdsEzLoQ8mJ1pn
GkeaTgnupEC0vnvUbf0ikvjVkOetRRl0efzTFN9MyO28PzCkSD+nQsZXRm8HFxAxhf4SRXtHkpgj
S1yJWbpCw09/IBz1LulUE4t8noGqDHdXIgrjj1wVp9GJXvuAPcshgIj+I6sHMU6H0ZuL4sS2chx7
yHClW2S84rlHh1NoKNDvCSIM1J3C2gh+d8kpJHQvdx7O+d1Il4i021zthu2JbEW+D64lE/CKB1P5
PXyUSwzLBTFXWv39Islq+JcztKU7WNA0NAMO0eR3/iINCNHiPc3oJiwUmnPu6bMOVjm0WoFyQiYr
A5DPUuaplDB09INGQBAFE2cqHRyEaIjsu3cDzVk02i71c8J4MrBS7WQgyc9pdXkv+Wy4p3Z7jrY1
8IfUwFFe7VlVw3A5FZ0Fm8qSzEsdGyghbHwTA2SUM7hDVp+4x+KEsYVMF3pEBkrlI2WVzNtr1eX7
qTf4ukp/4Imz6xyoGFYmwrcF1lIbdzX5uzD3syraW0vE52cGcaFwDCeMMwYlx7kCNFS9yTKTW3zM
Na7Y1z+ow05908rl9sQrZXDAK794aUOJ6nbDT2LZr7X7MEzbBkdU0WpesX62jeZ726JPU6/8BbqH
dvupgExWAcgitVmDA1ZAdReomyZRLRXgR5LIG64Lm06eQX2gKioHY/urGO7d6tfYb6lx7cngzJ41
zO5YILS0hmcda+rBO9eWLbfZ0liPUWCZq33/S1WzA6z7Y9WZ7LD9qeeM06Ia9lDOxN4wA8GoWImA
HDb7zoJAx5UGPAv1mbZPFNFPfldAABpv3fq2/tpyiyVKrp8HVH1Zva8TsvZzJ3lN13l0XjMHrLEg
o2JQf6jTwVjCI8lWjjpuE5loIbdnCwQFA7TPSUHmGqkthqVoKO8Zl1O5stx5YsfnSDGWDWJbY8O/
EESQ1uVLycxNA0Q/ia8egHP/Rpr4EUvzXY6WW23R3AQ1kt8gAm82A//lZ8yI1wHuXepJlrwHHZMC
kdT/jYamqn+9bPKi2JbNjExWdVVhqf5XDc1IajF0MnQZhomHIkJ2Xctw69D84A51SryedUpf8vFU
duK8UPraSPMlCgkH0FhIDTJjLZvaV1XFGTeuR6a4GWNzm/1fdOmhkOYg3H/OHOxquEViUACIXkMu
li1JZZv6Q4pENipXSrwADbl2WQTyvByYDeVJc6Dnk+2zEtxw8QuGiKhxTVQADcMIuDQCNxQGXwwm
CtyknO2V1XiExM6ePsU4qKTkyCzluHTTSQG2VJ9EGh97nh5JPqf3hXtO/lrMOM+KE+p0uuo7/T0E
Jp5F7V5alrUULy/l9+32I9ef2M4W6Qb/nMMSLAaagjLa339N3CsSoqaAmJ5Pd4NW7vZcgLlHb6vt
itV42K8ISXpvw365upkElHFYVoPKSKSHZ6WueEvMyDhYhorTdjwh/57FQXPHRTvjwMZGuLRPYhJx
rPWb0vy3Rek8D9I5bvLLVvjt0r3Hpv3WSdBBO3rWl+w1+tB3y2txQbBzp6+YLk0Dl8j73GPYkNrT
TMl0a8hBEffPrW0PvSKtxZFikDje5eiFEgVuk4lgQpZ/gbSSclt9Hpqze7JJrx1UxzXGePxSjnp2
ZPtcqBDATbBK8XTudQS/ajhxhfm2HbKExEai0j6FHCGxVDxhohvjN7SSaHr984SL56/5y7XNeqD5
5YHUkg2kVd1HcGKu8AquORe2dD0X1HU8jcuAn3Q+5dBK/b/fMgxT/cuWwfpiGwaVIJQZ6aaq/+VN
sAnclVEMrLoWEfjXtYSeofbGttEpA2GRuW5MTthKlOyt+8b+LGLdQ1nEAc0aWijbxvmyVHPfRhXh
n5VzH9TGKzinxiSsYhxL3dD5ALD8xLK2mnEz4JhMm2ezmqrtZ1lsZ8Q/NjRyA/K+/XK8TlzVT5qt
ey5hTut1Y+lzxR1whlPYE82Mg0Ez0qO56/EGg0Ekehh9zVclo1D7Fy6yGnavFfshFb9z8z0uxT7K
jH0FN3VKpqB0zGDYYNO6mKAQqaLeWJKzN+pHLpoLRn71j24YQNwgQPbjCzm7P/SHsLsZyGvjSj7Z
dXUU29c4z2hM7w7qkbbyvhZuWmG5aGyg8PaBQfCxTNOL/dlJ5Nj3Sm89uYWII7uUKgTVIFAE05kf
TpywgSryre6RD2uZBh5xMcDjUay5V2HH8TGlgI82NWRXDedKhK/oe6YEaKmszetSxIcmso/9wuTa
WoeauLZbOQcGUuanJxOylPpLbWfXjkFwa8vrGCZSc8A07VCDNH7lFHNASGoAATCn22pat25h4Q4K
dDKZC+joaQ6TVQy7nUwxgnZVYLbXH2FFghbQK8Wf5p+WqDb/W1N6OMvalgxbXzkuiQZX3JJE8acK
3//wDtpz0xacIFFdrZ/CKz80vNa93GNZtQhOM0DfmpVA8u23mGM0JldQKg08LnO3g2WRKtN2ms2d
9tYeFdybuDuP9JgBHUnxXrKS0XlNaSU5GnKFV7C8rXlZAoFzARM9p9lVT2kh6no/Gbe2Um7kUML0
xD2bFniw/ek5j+erTYBI9PbKRtYBFutP5NyhiDxDuuyQIovAZH3ODVPX0Ovyxe2mGE/4SjkNCPPF
qpdUIBeXqLDXsm9ilXiV775Z6kEq8Cqh0EHpCdD/EH8sLaUoCETT+YI/arqWbepaiubWWBeIflvr
+M321Z6AXTti1LACN7nS/eLZY+s5FjgZA8JHu6bOq39VKvtlMJJ1oVGMlpHprbJH80YJ630sopsi
5Zdmrk4r84NmQQcx1zYY+a9whFu5dMCcdlgqBzm/Cbpl2Ttdi1NCbMSIqjTigfudrG1uanQTQvTu
9pQ1Ere78QMk5sVsUdVWvWjk2nmo7N/Ry0gfEpEm5fl2rxILIw/y14L8tUq/QxkKK922YTUdlatD
bZK+qrbSwsXthRSFMZwtDVfbEX1EsgANwQqPoq8s1leTij6iw/vmDeoiZZfSvX7Qf6VfNY1tdXrB
KHjBcIdBM6GBvh0tPMbMk/r6rHQHu0P5cez78Io5Ulvz3TL+VDiNrbIHbeyP/kC8aeLiBMixxleJ
GQl1WIWlVdXOenmG3jlCWcqR4udVYwWJiLChWbCgoKI6xbm6dV/SqN7S55avvyqv8a3R2lN+IqUo
2gcT0Tvb713RgD3CjsMUMsBTAVpGee901KkkLnewLbfNiBnEodnvFGL2lTL4QqzBN4u7RxLgbtuq
jbZuCSLTCnE+da9WqgZCkHXCkxkTP65OFf8g4joGuWQ3lXeAVb45EEr/iPtfy7ZaEs/ERInGqdHF
plPeXKqBRtrBomeBxN8X8abaro89zvGbMTabpFo5EnSAPAfo0Hu5rDDsAtqk7ehXWmFWP9vc8ZZ0
uDM15V2NeVeHH3FuSGfVNGt6ZfHr/zN2XsutK9mW/ZUb9Y5qeBPR90Y0SVGUaCTKbukFIXfggQQy
Yb++B6BdpXNO9UO/MAjC0AOZa805ZneU9yPx6960d/3kZJM8EwcVRmWGk8e5JayNNDTwQodywszI
kDHj2u5HlPYHokx6CO5kJkEUR2gcCVQQL/LdQMfYVWDs6wsLGBhSnC1ywr7YxwkQuQcDyUX35N8h
5EHAEBAGGuVwrEGch96DSp1tb/dbU39MW6BOQOq9Q/dS+z59NVh4G+9gNd9y+f/1Fx+MXHwxH5UY
mySK1d8W/+dGfJX3qvn6Usc38b/nXf+96V93/J8j+Y6VrP5Qf9/qLztx/N/Pv3lTb39ZuChVosZz
+9WMd1+yzdW/HDvzlv+/K//razkKITlf//2Pj6ot1Xy0KKnKf/xeNRt8TN3502hjPv7vlae3gv3u
39rP5L/+T/P2nrz9x25fb1L99z8c55+4COaKnm9a80icql7/Na+x7H/agWN48BIxphnevKasGhWz
yvynAXva9FzPsqzAt7EdyQqmJJ4i958o3hzA2o6l67QJ/vGvd//br/T9xfy//UuuYfx1muCZhsPp
zXYdy7cMz/+PwVE0elEuDVQ80dQw7Kaoi7gMHW9mch7RSatp85jQzcFEY8ySa8qzMUT3Vq2I4OKM
ojczS+Yc5RVK5LqrtwGFf+ba9l7zgufWowlRGkQQ1WAOymL8GlKQW9MAfObGqUta08OCH6MZl9U1
CYrRMVI5guaiOHuOTqk/uDQRZigMtbgZ1oNDsiBS+TxfZ28RBCBqBMWGwc+ikzuZbvJRdUjanTrh
IERmjybXO33uY0C1oG5Nr3HgstJdkJlGBAgFsdpor+zZxOGZcodtIXx2GfyjlNlYIGnWfKMfCH3R
2UwUMe3Qh/VVHkPV/4FCs6NMwNQiCUmSBLOou+OL0qfo0MQwJVW2inwPb7tLJSfnBOQJEAY14vAI
TrDGHAcJqkdTaKVsRmY9kVtt9TEhLmmqbljHDIpWU+GeWqchtPmX0G3+EeKX41QBKDk7XltaopEV
25wCkjVzWYsLfWg/SlDYaaWuyGV0puarFwQAtR1SQmwnUsdF7QYOuEyXMGZIG6pLh1Wmaf1Gg3zT
M1YNff2y95CQiOLLsZnIuCEqcGnCpR0TyKaclgvoE8gnIqugXAmsDjk3A5SMeXAAKXqTekPGFOht
oO+qdadBtx+ShAkP8hNih2zNOCdifCjbgHqef2iVnkMdIogqrhWe3eF1tSWOe6LInLyS3NyGK7PH
7dNFgbb2pfaYfsZZdPKC6tdYfjhCHft8uq8tiuZIo/gVyltDNNEaQjWIELfn+oYwaN35RJpiV+50
D2/Uzk/oJFP8usWS+xiH/co5TuIi9/rbVhcMZiao8tvJLH+JyNoPBjHIcnoVZeitXDc9w6qDpSP5
FSlmtEllXIMTNd4F/T59mhOcQkrFwjyCaSaP8WIwApDSBSpNpimIR63zBBSH8jQKhASpowUL3aHz
wcmNWEZtRLNnonqYBNhKXeUp4PLiTRXpL98KPOx10WWeYICXpvcYD1pwqIze6igRdpsa2sTo6Wih
jLPtTiOJZ+QiZDsrql+CKny2bbgJCG9gGUCTGBs3PiEi0qD2F1DfAom60SA+EpmWvQGyFa8n5s1r
K7qIBYm9VRU/FHq8b1yv2BYNkvB2yB+sipp7TuxwrriMN0peuWghV7plwiZzmtesNrs1FRYqBwU8
fq18iXPBKBEWAiLMNVFOGQXny9RhaCp1+70Kgndp28/JJIifKMQbA7dNZ31kCHCHzEYEGr3DASlG
Yxd0e3hUEHgIxynLtVM+Mra5MNvxIUOxDyOoEIrRPXE6CGFHINAXYIFe3Cz5rBRdCVnzSSD+esgN
yuO1v00q/T5wJcOEdEY7WL9MqVB2hZ9lARinSKu3oUDJrec+w2Ib43k3wQ0Z+zFZG/qzVFs9TT9a
N/xsDMwPTvxIovkeKbULPZ/+X+BSVFfmTiv5nZpJ6czCkVOW6goum/Zletmj1lCytkGk+00W343l
cOsJ+RWSkHKfR/Yr5X4KKHT5orLfdqr/1MwxwFNn8tKnWSeDFyHoOFGPdS/IG6ojRMlUhJGgF6Lt
ruoY1rpQX2mdQ0EYCeLI6CRs2vilqyV/9SoVcATWIaGa6zat3N1oPDIP9Lc5vry0YYqrj8FzHa5d
usXwTPMrDEf3PeV2lz7SRg9eyIzbZYGoX0yfj6zR0OV5JNuGIRidpjMKHKpbOMbobJ1M37U6Qc6G
Cn6N/I+Z6uAyeVVlTa6Hp6t1Oggf0lzLkI9A5dKPZtgKDNieqWpq0/yeOKjdMynwCyvih0/oK5Y+
WH/NQ5UEazuFy5fFGGQKlVd7ULbajI6twnG7IXXobhrq5tQDAqtd2vyEMjiA7Z0RuEHvFQnMS0R8
KToVD1d6BeACa9GDlACbVcmUQCEXAWXlX2ejttcvHarjV3YdlJQtydzJA4xGuSSlnTO1F8k7TU7p
CzxlB7lWTxOVqIxNPAEQLsfEhvgef/YQqcMhuM4bvDwUz0kVHF2aq3315Htwb3V9eB0jwuvGoJJM
3ZJmz//rMtVC8l8dO+QqMTTrrAk/a/5Rh96pm9Um84t7SoHhvq8S0KWGM6J+x/imhAlF7YhBO722
E/q/MXQnPSfMaFC0NOIZxadHcq90v946nU4BPKp6sPYV/P8p+kr1oT9MXGeqsPH5ICagUu3kRbe+
yh/1SfQ0TFga4poeVIcXpuBCN/kpSmS9ZcCQBJISNlNWVbjGGX3ljFdBfZCI6royB8rA872pHOZ2
8rwcgcPBQ1iMwQ4RPQIiF1tMZJAZ1DKL/H031FleHvR9PuS2z7zsyBn1xAS7usp9LhK102pPOl/n
hV121qUV+9pTnUEvTzJPUrlnUfk0WHJT3EUB/AOJzprW9ydxPWJnKTiOnS6Gw2j2fEQ/yxTIknU2
9u4Gdyer9YYW27J6WY7mB01hufT95aHyaGmhK1mOtKz/25bLY8uNIdv7orF4M1ZI72l+6p9tly3K
IM2w2M9PUE1q5XUGYBWz30Zm4e88C4+nydgGYxs3P4vLveWxZe2yuNxU8NatEktHQW5uCuq/W5V9
wagihki+7isRMHQx7QO+gQRhFbgEP8pKmJ6S8DdNsw/LvSJ2QF0kKJnnbfv55vteIPyLBmM1M5pg
b45N8RGHAZJ9T8R3naIn6TUdEzYE2c+hV2OVcosPN9CalQ+s+U62FZTGPBpwVVtkdlRj8RwM+B3m
A9VjAUtcZOmdY4XG94FcvSMnBSvPciB/5Ozu93Bm3JYEjlj4+dqSr74/2eFDbxDGktc5CdBIG689
4ph+8b+j9Z9GT1ju45OtmC4vj8cJwrKxAiS2LFq1drbKyD67BOue62g4Lw9HDfqOKaGKmBRT+UtT
jIjQhweO59yJTIb0PvlpIli5b2sywApN4Xq0OhOqF4+V8xYeWywrl5shg+1MIcpEfM8OehiHR7ck
vXxeWnZajmHPW5j1LXzPg2UXJFKGFSPdt2iMqy+jkZj1jCS/l56Ej6kTEeopq7qBXqCt2yTvXkdn
ZJQQia+sHB+xNXRCe9JCzkqaX4Loc0ROB8Cm3xboBTwS99WdN+644EPrlW9jGBvrQJPR7VSVp9BD
k6c5LiiMQivu7DYgSYq8qGtNM8otNeHlmVLKgyuvmJx7p5MBsMdOcR7wDYLCCsBYQ66/2JwyvHSo
vrgIUFkO3GdwqOGmMbrm2AT47xluE8GQVOoxaJI/lk0DROhAUcU7wbJgucfcuCWvAYlHpkFbyprp
XNRz8rII5ENbQtVG3rxKRTHtw6YsmUMn/ToJ3I4ams7owqOXzjvUL5e12qBDMEhgcvnzxsWM+4M/
RabtvIg8nu5b1nIynfcdDGnvh1mLGOhu8dhbVkolZHxZVipmiLcRqTLLnpPQ6ayh9FuWlpvGfxzH
Ibxftp5aNKtekJ6XI9mW+VS4DLSXdXWXNqspTNAsLW+gz5m1TVr4/QYSz5AbmY74TZcXUbeYtAeL
jOl54zyR9LMrH3ri8gYaH8xCHvBdzhu7aUITJ7SM75dlITk8irT55J9KCpVntRdenvL3ilVUHsKA
QJHlBnRGQZJZV6+qoUGQ8LONk8UepPF58+9HteqcNkLul11+jrBsEbSqOPipOf9/l2NrqD/7LHv7
0wG/7y47/umodSGitVb1cCrmHe0h4Fn/43Dzqm4g0yyV9tWy9ud9LIt/2jmxIjKHSr6/ea+ftT8v
dFmx3Py8lzJvme85oU3oDO9l2fj7xfxs/bOmN6ZTW2E+JN/3lKRmfRWVkXX0RE3DHp8RHG8fRbVS
c5tKwNegvrMWhmqOMpBDc6kYmcJRJMdEepBHyDn5196gvMVaygJU68+aZXVrzmbaxoBjNB+i9uBn
moY4eKPsCA+dn3rZTpf8DRiqw1DuW39c/Rx72UabohdU0GIHfqIHvpYjZjBBNH8vQke1LibKoVzL
6pNn2cOhcGRzFiU9OLOsb3p+owc51uQaT357G04ESucMT87LZmlkncs2iw9dSyzeuq7dO7/K/f33
IijWh1oLzP2yw3LING0eqSMP++9Dhrr55MXYYpejLTfom36pAU7W9zGsvnuZ+jH+3uL7ZWXua2TA
mfjeIkib96gV1vX3IZsi+gyBo/5erIf2i1EigLTlFfpuRDR9VjMC//fbDAREMOUx9Pr9onLkyZOL
GPvnVfUKeC5IJOfqe5shpoxALYnAg/mTWjZsfOR/mpv0V9/PZZDNDhquaH7vw8BJkiLhI4yZn3u5
0RzmRfMA8fux5YNyqUQS14kz9ufYed4B/Z3Ibv0+dkdHY+WVnU5W0gT1szV8XMTGBER4+a6cAv1W
ZPQzHWD+7lIrguU3asX3Mb+/QUUHoPcJqvg+ptsPGoIw6AAI3wZiixmFCSVvxXQb2xwjSkn9wJPZ
nPWuNgj3zFxSk9xk7QUdGd3zh4pcA7zk/O58hwqWhWUU6B3i+JEU7eVx4ccFuVfxpZSYH5aHMpiq
+8CKXlDMlmtC87rLQGDEL2qXSgCTClAwxk3vk9YpKGZeLjuFTAMubcMh3rAv5Fo14NO/fx0hWW4Z
wLGSNhFjhyT7fly2xAPUHbRAkVaU1JiLypKo0uVo1Izs0wiUpjKIjWql522Xx79/uMmjpKDBcJJi
9O+Pu0KhrjX1xrXDaUPN7fs5ls0doK5rmRivvTOby+bPa3lcZgWCfw2cTRw1n5is+/k3uUlCQ9y0
ypfrorQoAdkX5BvurVjFV1mPgz0TxaWZdiGSn2nVxHBF9epsGJydI+gFJGTgELDtl6Fz2htR2Fip
Wd9laXUjmQjXeELZ1LezjvbLeCqocF1qU8mz2WetNGHfukgOBBx8fiITzbvDxLwYlNKhRYx4Vfam
QE3ETWzmFxk6pK2VDFgxgrieCcjjIbDak2xR+vSDfZL95J51p8fuOvnHzsaynnjNOQuDqwKrzUGo
SlyEHpLA2hsBM43xCXuMc47G0b/lBKSUS5Ko5tkXBViXUznMpbTBuPF6gjp4YoQSBik7dsA/1A0o
1miDPEtTWutp9EAxaG13Y5U+tEkNBVsrj0JBZ6myitOrTJsbFZ3a+Fc37yXc6qboQnUQHvr61KEN
FRnrZRUdgpUWNQz1KLochxR72mj9Cowx3wcFQz47tclAFsat6tPygB76WQOCn0w1yn2qcYnTDNSH
n0Uu45Xlhi7sVNKxDTQr2Zh+poMZ3EzEPmEfxU3uatfSUC9YJB59PXKQ2NyVctNqxDlmyW3sdHwg
CdwhPcjvKg/jSEmEct3rebqWMQwXB1P1/BGmqV8gpVVzqaC+kzN1drDEbaMiiNcIYPDNmtrZmLYx
I/SzaabQsDRoh+YI4UY2CWcXkZ6TKkzOmK3SM5glfAP4Jkd/VnDaZnueegBiiYpyAHH1qk+JeWtH
9JKewwWpdrFJLPdU2GDzgAZsJ6R6Y2rGWxJp6wSTCsGlwbim7o9On6FPmXTnknnMyigJWcyNySHr
D0Cxm4AX8FS3IyYTjF2ak8iZzyUyU8cXK/WLonC6c1bRP8+ehjpHOkbAR9jPosiGZtyYNwRu1rF7
bvXqLei2Vl5lL+EQJSiWcDumhe+9pE1xzJHw77oKvi81NnpxPc0jSdpTa8TYZTpYkiAuVUAAIzNx
h+QlE8RpElR3jfCio9tEKG0pJG0JkEWgh8IGq76uHazEyGlEVXex4RN1KSfzmLcx0MMxS68FdfHn
2ArWFqzMVzPrXSqsGezreVFzLh25NinL/irsobjSJWGRjd+HL3FvH4IIyXTve9khTWyLyFKSRFJ6
VysHkhsjuqm5jQlHv/EGAuudTGkvbUSpP1FDdCx9mPOUsFBItc42SQdsjQOEhi7pHQLuSZhBuzTd
dmSi4TrK0qup8JHwxTuyTUzIAVxxvohaR76k1xbAsRhlRW1fll4L8evSqaM3Y1TmQVnhseoie7cs
YZSuNvpk0OsbtAsaeF9eL7WtqFEvZ/mE3byjOl2h9enqHinF91ydSXW/zKylI0lwJsoyzywm1WkF
DP5nm3R5MMuz+tAynvn3vgnBn2w8L//ssSzWtd2v7EFnBvizzTg/1fJ8389ilwF82tx8/dn571v/
HNvUqFPLLkdcwlF+Hq+XKsDPoQuvREcaQZ3/fpLl+ZbNf7ZZ7mktntGMq9/P47/f/F/fz7K6brx7
MWn+5Z9e4M+r/t7PmySFW5tz9vermw/zvflyiD+9hmn0932PcIEtfp59uff3Fy2GWaNe2yFU4r98
zD/H/H6OUhjB1h+Hz58D/n47//4ulyOUSeNeTTs0dEAdL1DjlEZGGLI+vOlJNKzEZA/3RginL0IZ
fZ137XR0REvWt5CkT2E+qRA870Wpvat27P7gGJUr7a84wbamU+94TKq+vHBHidU3kfW1CFPMdb6t
zn5hqDX9mP51khEe4QQwaQxVpwjtN4sL8Bodk4Kb1AWQgloGKrawD5OFz7Wtm+mhHJgDRa2lPhUA
j25+8jiOn/wYKVhgjSBdtLG9KYzI35WW7e2mjv/nsmLZhAnq4+9XPP8PbPnplDEgYSccH6aE/vuY
RPZheWLUaQEC4J5U0fllLS9QYWFedk/HdF8rt3vllK7WtlLqvLxF3YSAvbxtd8rovmedRRsPo6SH
5PTLwHYPleGP+XPzXbDoIxE92JX6/kT+13Q1kIy2q2xD3RqN6a5lkFUvFfSf70+JIEsIZsmHFhMy
U5hed9/AegQUU+K1jtxg72E43XZe2d+3jcfwtJ6SD1jOm+UVQ0O8pYtGay7CldTLvL5ubF9834xi
qKhxKgt7XJ9e6WNDzHVZnkojwdJDOvFmslqxVlk/PPlkAG/aDutabBg3RZMVVF0V8vxsIpc+DL2t
7c1EXOI7I5wXe0W4xnXmkBEV3A9ULN/yKp0uZOM8xBPAtMwOoqPR07Gwut64LDt73OFolVuv8wjr
HiDUUsVCmYPdMtEYoHWGlhzSUtvVdZNyQezKl8mrXwgEFV8KFYXHtRrxELP3jBDsNWoQCZQr6+8S
m3hqFzH9lEY1ATH2cHRMeBlDEyDPk7p1TMlsISqjso8JVr/ezxMCFVFLFW1mPBXSvh4M6zHuOA6w
keyeCOF8UyAlrAUSZC6p4gIqh3W8rrLwwSSrbkU4HwOpktJBmzdPutMEfDgl/rnRpQnH6NvvVMKF
KXvsojR6bFS+Mom9Okw9fUuiXJIgeLAg6SXtszUhr3IldpZJFZQ5g12WyoOv9zdZ1z8aznTqYJ04
JvKPNKxfgzwkrjFby1ICSRgeHa5262DoudoD85tk9e45EZJN3wlWrvPeaTQ/KTTna6KJzxiUr3Xf
aTfQlcGuC9K7XNiLxYtB5Ccd5TkzjJGKxSCyytM7qfpnQ2Sr1EIkrqHZ5i+eIhICzxN65CXyS1rZ
o7evNIRvkyC7Cl/XtgGkxdBfJyFdp0NNvXE9Nc59i8VwTTsh4EqfX/de+MSfxi4f6Q+9ot8imL6n
61j1D5hC7lKPwnsKPZFxwr1XCdyxZroZhUECIsCigpr24PtblT14wvtqlUw3NRW5i4mYoWRA1SID
oGE9hgTHGgSJjlG4M+ydNjB4gHh6UwU+ZlU63b1ghNMzwwQ4HfyihLkz+iq66n36zyERRAnxTRdF
jkM8A4E6OmjcbJIfrZEwozZ1KbMSKjDNHqWWuAujXjmJQUrtZjzpR9U7VB4FQRc1V3SgM8KkwD8x
sfOS7Fk3GUXB2eg2pjgUbaMdHIcQHdC+w7GYHvzSHle2F4nnzLSgGWWyvtRw6d0B8aKHUK0nxMbP
daFruIWEs6vSKnhusuQsek0/x2Vo3GE62DshCXWNldJkrKcjoI9u45s4L2rVawShJaV9zBWJM6WW
Xpv62H9YKOFWQ2Kkz7FJ9nmVee/SiKiO1cxb0om8jZruPhkxY7KKHIa8nAm1TVuHNAE7Pb7NtQc3
6KZoTQROdu7JkPdMhHeeG77XqbeuMYO9xw4sc99V1q0/DPZOOCMGRFSn5470GdOOP+uxzE40ANzN
ZGQFgnZC36KybIAR8BEJQR9/MjFCFPOHpTQGaU0Xwizv+nZbCa4wijJaXqrpDnvUuh7z4KUONW3l
Mii9n2bUSV3ifPLaDlZNVpyjIhAvU2ej1ciSBpwoPH2rqftVw2AWd0I6Wg2AU+diQLyCkE2Hk0rY
MxrV6dRUeB3IIaVZqDvo/3AYrhyQ7bD38mfGntNmJuhTZvHuvDF+JvF7fA3hk60LeBwH6y+PU7An
XbsKr3Rh+STzdt1tNDbldamTh2bXFfGpiFOxw/s4zqBMkBabq+uMHJDr0JvDY6Lm1m1dwEwWbRk9
Gg8Oc23AGI8mp6ibAB4C9s3Au67LCoR/El2g+NuAcbownKJ4qQcPDFslyq01LyoxnUG0RJupxApv
WLg8sxZH1uRH4VkzxKqa9GdtGJuH5SYfH9yJ4bM/QiIUSWph+I25tGRUfXF5OASSDF1dbWodtoCy
k3GTx6ICmoKwmFH0tdcL60AL10fbUPmU+ElPsnp41G6IXCyyntLe56JaFqSZaBr1X+FB9CoELJ02
sm+tVqqj4ZIbb6GvMxuz34tB6/cyzl6iyv0F/XRF6SKcax/Znan76V1KHZ2f820BK/hqEiK+rt1Z
BWJo7t3kQh3iWgmPbWqYSpriHs7+dNOjjQtG7SWznqyyvLf8SNDZ1tRdlWLdcVOxRS61CFSnSxkw
XcyErnMKD/UTrZ13q0TkY9uTdxNIEnKasoamU5bYd4Q8c21rV84zGUzWI6oapB+zxg5miPm9qJnG
nP+0iuwJt4EImoPhNLdNDOvGGtL41sr0GwW2tlQXaozjh8ogJ6DAL+tgurvj6nivJoeYuMTT77Tw
QfdSdRMDZT05zL96q77htdpXWlume6NRpCHnDk3j1iEiA8bRWiOuk1YBUa+l90JF69YVTX0QYQlt
qyPCOQKz0jjdw5AmD11bX1e23ryMzvOYOvYr2hIDbTAJC04o5J3CNLaqhV9cq1LharKSaEV7nvTb
LAStReliv9wMaZnt2+Qpic114fYNiSqBfmYKbt6G8obotILwAWAhpSi7uzqKHhwYSi+WoTDKj1p0
tSwywLILTtAAVbXbyTK2raNK1M3McK3Iya7qS97jdDXloX9Bq8RZlS4OsCoqzaMH0OXoVjHZUQ4t
Q6TzYm8oClx+7sRQFidaVqB4PJ+0rHQoqFvWgpS33Ew2TiCTCycKkUmUwOtBz1e7MkQXrhuhu1HD
SDc4UNQGc/1KTZgYpOkWR2kJGn1M99aeZZo3fjKjjtp+HSWjeC0FUcNZA6mL1sMDHyag/LiYc80d
HB+KLmWY2ZC9SsJp29Qyrhwp8y2MTfuK1PS3wQlmcAZAY9lrexo+8clHcYCOAmlwM1NlUpGGm6ke
uYBlE+EYXJK3htdUp8o6qdHBMlym/SFq230TIP1s/fn05sXlI62UUxS0BjrhHEupmTHPL7MCFUS/
1S14Ga1vFq8uCMYJJo+Gd2E7xX06Y2i9K0upbf9eDzZho7ndnHS6pm8Df2rGNNFO9jF8x1LfSW9w
r4gqhJsrHZ3Ilb2mgAuXnoJ3UIQnKcgwb7yapL3UCNE+mzTinKq+zmJi4FJHoVbwooeqNjB85Eb1
kFC7p27pDTeFaxMgXGnYAdKKUUiVZbvEhyQ7mkO310wKUGOVwXsUl24t7FMGXFAHqsV0KQiu01QP
iHFykNDXXCq5DApOWD7BQL4G+LkaCNFR0v3wJ86d27p5DZxkespaAZWjVeabXXjveZLdRFk43qfO
W28O5Z0XMlLw40ZeGHZEegjK4a0b4FF0fOVD9i/Xbq/l1zhbLns/G/dOb6QXQ+j2+5TWxLYKkjcf
C+exSLNgU9g4SK2JeDStQ3SstYw2XWIqMfPYzrVhj4zYWpWQZulJiliigcYSe5u4Bc9qDn1K6cTq
LrtowNbnhzGX20D/9Ds6Lm7p3oYmMcy22bgHTN4R8jEtuCUhB3HZcJ+VFhHBE6mSvRihN8mm3TQY
xUluTd4qaWFDVTp4DQgBq4rw93XXNPDSq+izGmPngH2ccUZjt0fkHs26SIZp34TwUFEl2rs+trDE
ZvCGSKdB4ylHBlfz2QlyP0FnZEi6ay2QwWaM6aFOhtvch0V+0vqSbLswh9mRzbFWOlMgLTTxOify
PiS1pdcL/8EFgmGZebsx+1KsRkYqV3kYZxdGOgUvkDzPpYkaB9sk5CuyEld2AykpNfzoFoHhjegM
88aeoDqlXFRzT5u+aGmfB88bUVqEfB1ygjEC7agZjqQfo6iswumyELcdbsESTFSnm8kvZSaz1M81
t40GG5Ev2tyMvPBRH97ToFK3Sq/6Y1AXJ755ZhxdnLzSkDz7WjK+xXa79UJxzGB5QufS7HNrtt56
SnxEn01u7rXmxeLU+2Kuq4AIhioMsM30FQAez8xeAw94hNcAiycN5cIMnsI+EO9OknSMO9pxm7sk
kfluZlLT4jqddRT8RuV3iM07GqatEa1wJlrXpoboy8n7/uiZ3msHtOiJ0YiNqD+IbjUVM5NChnvh
DBF4yhK2SX09pK31iCMBWxwQ/RHyXNUSNS/10Fv3SlwEOvDCwaVcNdx55UeJMG4TudWuh0GFNspU
BJr1tBDN6VDMS/lUnXRFausgp+LKCmrmUl5iXZRWSACbKttr2yZXahQ0jOalvKe9lYKi4dvumdx4
/ZvjdhSPkxa5BMeh544518gxvZkpdkjHJkJ4QDOvNZq/5gIx/6HycOWimGF0aM83I2aW4lMz7Paq
ED4MghmHmM30CAi61/QdO7hO11qMNNRxkUciFDR7EsNoXmY7Q6LSI3E7CoNigxmhayaGMilhlRFC
NcqlwabRg2FvaxrokNQ1wIhkwGAiBG21jNZIkjdjwJR3ABTD5UE4VUIs4xb9ycopkWXq6EjHajuI
gDi/jjgUN9oRZe/w0/J1O76IjHoOCAwpfIvpRpbdrx5Cidm82XVykwwkaQwFiCjzye0dcnZqQhWD
2zApbyhxvae8ywEYVEeaOEWYbmeOA5aCa9sQ5kbLZ9YDUbIrUdWnnDA82kERJpRK7jOeowlAK4V0
izlRAegxpv2IDH6X6nm8RcjYjeD5p7Je+a31bsVcHqy+2JDHK1NUvDiVM5SCTEZOYatgGKPwU53+
4Y5Ywh2neFDoSNqcb0812PNTArHUq9nhn9IzP7vMOwP9JuCa5FOv0HjW7meJpWfIcJsAcAxS8zUu
mM9POQk+QBhrTI9Qs2GOSU6TXeld+YEBj9PP1nbXEUbnk3HDPOBcRhM2/ziiYWf6u9pNnoZ2iXKR
ck12W7YR+8FjjYduqZuqnt9ZhP9aIGOfxcNGUN6nfv6Hh4p4ZZiYTxrs70fSZ+9q3yrJAYOWbOfD
Vkb2VxgX00orc8g8oYaOugQgSJQDMUZGCEEZDdo+oaAaBy9D5EKrwSIdqiPKr+ZqAusuXfk8dFZK
8m2ir00cU2ufTFTc0dR+wgi4QrK3Bw2XpiEuqWGIySIrkblwKyqDBEleYe30N2mdQTBW5g3ORcSx
zG9kFT46fof3jlrxlesNl1PgyEMi+3/d0IxaR8A91tBdq0Pj6MGGK5S/qmr43MrHidbMN8q3hpWb
UsCuPQx4VqxtGYQnK6GCq6lBOlKZ5PXWN/GQ7Astux8U0Q51qECxBvla+vwQW9Iz4yn4oNmzl410
d0ljfBBVT3S7McOQdRy89tZOJbT7zPvDDEEQ9KO+y2QVH8xIPmFZzi+FlzL3mW/GEdNg0kcn36vX
XZ6BDS30p7qvSbnLACrSWUSfU3h40PInu6F4EpQhwcZIxqnX9h1lYRmhnHHLta5ZX3kGM81kSAyQ
gaL/Pgv0fei3guwgA5j98lgyBRZsbNa6MiAKTq/+MMnfu0q4CLlhk6LNZpSjJ25ARlNTbV2OaxIp
tXZTMnll4P9Cb8OZIJ12TleTh+LXu+VwgQeSarn3c7M82d+fHEo04LwSj1/6f7k6ryXFlW2LflFG
yJtXvIeifL8ouqq75V1KKff1d4hz4vTd+4UABBRQIs1ac47J75aGn0WYU7oSo4Z3tzhgcU6OeU0R
sSwc9DeOWx2DwRxhlV3jAkcALg2IkX0B20RZRg8+TiFs5ZQv2+I3uFbrWJjVJioh2hTzl5xp1i5H
yaklJJoP5buVWgfbS8qFFRv9Ui/r5KQo8i6wCeNgrip5DNA7oikfKeUzVa1osZqLrAByN0n8hoaD
I84OcJ3OEJIeXn5FizbNCvT8CXJs4QzrXrkb1Bv2sqk4BzX11HXNnhy7NZENKypiBq5vrwSfTuZ6
QVX76KT0vpQ1i5GhFjKgXP2YTL5mEDfOKnPrtBoROBVmRhy8vUW2+YhkhI0wuDb3YxpZZZLS5q0z
x1209qgvyqj+wUJPHKWMg71OrAna1mw1lIDJuy5r6Cp275pf/PbiMHlpDP3N8vL6SpQuO0yn2eJ8
nfvGJiN3hArHZFh2UWLKuPDX7O8J9arK5wBjIvziAY280W7SoijXEefKkcqKdkOAaixiyzG/otY/
pmHrvynLTUnSxmYsPD99Cfzqx+MBbNHwWYopey5HmAFt3U8w5WvxTkdu93iETklsabHYu06hK9j2
6VSlczf9cks8zJ7xZcTE3nPC0OpKyuBSYTFYPp4ZRjm0/in6pAycbDy9jw5B1Bf3Yv44j0fUefsy
GWX6auUWc6gTkpPJ3Puqx7Am5/eP9aJdRLEcnlo/GA7WmJsMKY77ObHnal1pfhlqmL31LIOYjwho
E2yOHk9N0hc86tXP0C7IQa47dVQJFf5GENz8eICe+uh7jeyd0gIVDDofu6lX3nNcxF+PB5ha/TvH
K/vM1FrsLexWm4mN7rubpvvH385hniw01xVXyErEV/W1v0opr/wMKAvMby4czXKVCUm4birNi2f5
xHQ9PpfqVwN2i886Yu02NXpxcBk9nlD9sdWbn6r86FlURfPqmVG4i0p4Fq0NOnaQwdPjtelXMAjF
lc3JWIIYGEp3nQ7T+BkA0HKTUr2kRfjBQKLB3GNZ4bOnRkcnFxUZI0szpzNQeRPJm0Qa9f1L7IJW
661RbEls3ali7MFKqB/h5JA2GttrZIeS5ZkBpz30f45tepmcDpc6FkHsG9K4ZJ2M0BbW3TJkqvop
XONgxk73VniKqD2nxA8N3PMj0ScIEDygrnqiXDmnTrHDNxiVqKGnbvR+pnbxxsYjebEVhTzfG5BX
9pP+w2mvj+M9GVbrUGuTI1qH5J4HFL3/88QYBmCR+kRIRPwUtD5nszy/olG9ZoZSP9wYNBUzWr/P
Blm/DFn0+jju425YAHhzcJRP4tTqOW38+T2qLt/oYeC+lw4/TJkb0S4uhP4W+GL/eIDnEKwG59I7
m3ngXrS4Tqky8b3w77sCElevJZrknRsR5FzLJv/M2ZQ9numHcJvV0MUnux68E9bs5yr3LqSY5s85
I95zPRXWQviTtn/c9D2WAa1R/Xrc+s+FQ90iqSfg1I9npVF8CP1qXGhGB1w4KYKnguhSCrK8Ziwa
uUtj1qJKmv/9Ex44/lpU7IbmR9CoczauYbarx6s/7rOCuyplfH88x2JVuVaphaJ/foNuJ+wnFX//
fcs26axZGiDQqocjg0r7XrI0hs2ePfcowLA+tDTp8va9asf4yDqnRVbMzTwh1FCvHdQm882AEXSR
lXypEnXSuyruXtrmb8KNnGvjiM/HK3cK84U3UeB4PAc1YsWStuj3j+ekrf6ai1rdGjtXr9Sb5jGu
ffeKtDoXsuhZ+POHdMfJaelbM26Rm5luAmspNbaw89+tQROGSVk+12wN7oo21ONJDl67Y5hbikGR
J4Gym9aTjo338aSwYzNat11wfhyV1jVBC/TWIzK61gEJDPMrD4o2mjOXkB83o4r+aVvCmHncZE3x
2npWf7NlK191ILWNwSogaTpwkIDjWoaM/SQ+8sy+x1avEwz40dCkPQXUHtPK95aojFpWKaF2nlRD
Bzl22ZLlfLi4N+gyzAce1/5esGLvl6o3MXnPD3lcZPqAGO9xVY1wcbMkJQ/x753/uVoLqtj4FvZ/
n2jW00jROL6kLjUHcmeG4T/vpulKFnhqXGcdZHTSp3kjKa7HcRHlTY5jOf183GdGZv/fp9A9AMoy
L8QYHlcGAW5HpZqYbMecMztkmDobwg83pY0943FfCqUKVH4frgpoPvVM5s/n6k5hBNDYyuaTrsoC
OdHcdsq1k+OP0Znqp7PCFB9cJDMaJ0expHCk/VCaSziZLulODWp8t8qE4oiol8pBjU1S3K4GH2aW
4PFYbbD8VynaNTtsr4+LoJfttbcA2UlVEILwzwNpCrtfNLb494HSw9Ga8OaWj2eEyLevj5cC0ioQ
sZaU1eeXetz3uKYroa2DwiJx+Z8HyEOt17VAhPOvA36SYGZLErYX/3xGPSJZjrwAtvL87h9HHxeF
RFLY9C6C5n8emCJ4HzYSPwjM/3hG0mHaoIkp/30AQaG+dPEGr/++/OMalW+GJz2iSfm/7+pxTRuw
J9YBS8l/HdBbtJzs6ai//O8Zj7cxecJa9LrOdz8f+Pslwi4fF23lgIf+5zNGjYQvGCYw7/95AFEx
JccGTenjwN9P2ZglhNOJDJV/HehJMnKdONr/6/4U4VanbPWf++UUWesuBDNiJGD8feejKGGuh1QW
kUN0xHkFxjoZu60LJWlZTQlJATV1/qLxnvr8ww8N8zJgJFxm/GdE6K3GhppDmPYhAUX0Ph16Gmy7
A9SFrOr51QVIoln47eMEU5vh4SRsDctaahC8sOkhavSdfcccStrHp6bKHfzag0lK72mQVOf9mzU2
xhs5CS/S9mhU+RGcBMT72IylveyKvMAphyMzymhYYR5cG9OK2bvclb5NWkiqs8kl4zD2Y/ZaCFvE
Z1a/BoGYoJe0xgwjGImoTAl/mlfSxDzYUOJH5R9B6/4xKJBsq67O1naPj0s9NSbwu5B2IACOFPi1
jqJnpGAxLWlkQyL0ekAPtX6oGRAXguDBHrN4JNMMYVRaLpQnPljKwqrT3tn9E9JM83NGRNvA/IzU
CvfSj3M2stPmj5tSlUu0xkRDWb5oLUZy4qAp+fvRa/E7VJp6FfhrCQGiDN1tkkEXy0hjHmiTIVlT
s8D7a76mCeFmdp5BaNPyPx0EhrKIXttS635ZJIa67klTt9BlErTJy6Jy7YlFRYZG7cjlAHZ0jFhc
qlq/orQJV1F6TMIyvBaoOAwsZoz5wSK15kw7wVjtIFA+sHnq9iO5qZmuEaND+5SY2pSW7YJvIhwp
ZER6ySeIvYCUtLhpP4tz0+hGuoBkSVMv1Ab/zBk02FN39y1Rr0YbS/LoUcEyNmElCEjN4/KtKO9e
3s6mQSkXcYDvXMuTPy1Mdngm8/gJzDCjrLZUzNIX3QQw4iJYRRXd9bs2jtyTsFgnD43NF8XQS/8r
W7h6OvdUfUS9nGeuXpRvRo3pKJjcnxqNP/T0Eom+x/Q4Pm4S63fIBCHZj6O68pMdvQZr9XhqSnbP
hq1hvnkcHTzfX8F+8bYduJpDlMlpGQatNbdyuiMf23nl+2H72EADetyka10v0l4jpXs+qvnebLT3
s7Ovave1qLM/tjbZ58dBik8/M9cG9jgfS9z2DcJzdNWptiGJIKIGKyYBlJ71ZcXNtYbQr5fIt9vM
LTZVZUDXE4PD9Bg1xrnGOA+l3rKMRamceJORNjP+/weYhVylpdkd0VYC/erN9yiB6dOPuEo6Yubh
qn23PibVXs0AgJH+K0YsifzbN4Bgs4GGTeovPeFdxi69Yk4OZxVEsHKZ1VdRTuE8+2kmh4lc9ikI
LrmrDrFzstvkEE42PYfJX/aU8KU0ltOwRgv96tfpKwXYoyeaP74grfVJJShwhjFGpr2lnubT/GGG
UVXjwdktJs7+PrfXmvKDhdf075VBCFQK7CmlfLXwfSoWnvKKSyaBoonXrqBQLIrnoBmXjmWdlz0r
o74Q6F2xgcO5z1zeXAXAbUxTrFou+npD45w3kr0Hkk/X4l0cVR+JiC6OHS78MLlWJaZlVKBRJWwS
R+gC43omqZLd1aC9VVUcLCarabdpiOk2D98dewZ15/EfOQiaLkCwEqcwDnhsInz0YONgZO+aEOIX
soCXWMlfSdQRSA7HqWm7u1G4G7NF7DSA4IG8Tqu8Lm1naeXBcrLJPqmmNWuivZ+lK8f2fmi5j/q8
zFDvcA5N8jkNWNJkbXaJK0fjoTYcBivSWFM52xLR0UGr5U0VDAUtAS0L6DR9tDXAlzokgbZ1RO8q
bUn/jIgph7txmLCQ2sWAwD/Q4OW72a+RT2ol4blx6vBQd9F6DOVn7mXfwOo967c7NOQ+DDJcmYnR
rloKNQoF86It05knTU54KiVuXnquWpz/NtSSlSOpGqo4BnG3cdNy2srxCjzBWnspOQ7es69Eu0qm
gWZVO+DAqH77oNdXJUsolhD6d9DWLOPLt2RwVo3o7i7JULXyc8y9ckGGdblSgf5VVuTu1uCTYhHa
68lhrZF63o8m7q+kf9Yvjme05BWxCyW6gLCekVbl6FGQ8NItFfb6rifD04SfmV0MVbYgHIiIJ8QT
K8ytiLKdTbkebHCGLXh4pr2H3U4Yv3GHmxffxHJMJkfgSXFI6EzSVH3VLXKSCGNoIDrSH1p4ngv/
bURsAyBWO0YkVpVpvxwD4OpenoJCb5ehFwTrQGk1ok5oUMWkr4eSnQ6lM8yBhODZm8auVyJ5L1Wa
rMPI/FVp5O4EIYqr2bFruupraut7EDlvmR58t3Th1pOhbycLkDJpSq4XqZVt8SKJFg9bJSby1ktr
uKRRyik4yX41RW3FfDCh0y390+NWLIzq/LgW/u/a4z67cz5k31EZsun2pkl1tqb+E38KwXzzrWF+
raiwy/Psm9o0ToWOez7weOzj2t+Lx30tejBTlPFhLOl0OgFycRfZ19lt++bsiGjZOU+t3hPNM7+0
XjTZSpidWP59n2EP7MPTWcuIrZaF+Tntq2xdShLq7bYkhkijFyBpb/Uu8ZeJ9tXQBeC/+wzpY1GL
33iYF1po4FHYW/xcR7csn7T5AgG/cxqc/FQU6W/bFvGmti1kIpBEIjdr9o2JwjD0yG9PKWHAxQvX
3qO9prXh3eQk32XQeheaiMK7O99XiVjyfzAhPLnaKxX3AZoHwX2Z0MPz4Ju/bAoON6Q6xk5NCN1s
dwqeDfI7hG9Z2xwFJiLluAPRlMJoz038jV2C9xNQ5hAX337uewdtioZLERvmviTtUza/Ci3TTyhR
yevAI+KwS6SLYegFi54wY2lIaeNHxy4plSpZT2bZk7zOMCt07RqlIKrCtllhwB9ubdZuI1pi9zAG
agaAgg3oJFajVqPVyVS+j+O6XedprW/8cF7SAiUkfgNArhnU5doxMpTQcZWxLhLDc99hnLeq4iwU
7el2HPu7bj7FWf45UKS9Ct+v3lQ74Pcq4vvjVhxtxZ9olNatAa/+NHljdtPr34lbi7PMopd+tIHE
Ywy+Fi149jT09c+wGw75gNZ+dEK5NwR5nVYdElkf4iDU+Hhr6op4zz0Iz/NFS9H0MmEMjga7/HRL
+w1J3qJiQw8az742bDDxNbkelHmtX6MnoUkXVNaH7kwb3/bf6mFwAJI3MQt0PyAJMyGdaZ/WPRF2
xniI0ORAikQ3uOiCDjwsZuNFL2AAlrqVHIa4tXYMYvB5HKBArS2nhRVUT1bGAIF6+DOSZbuy7Kq8
VVAlVhPiw0WCTW9Zeazf7M7NvnFAnk09Tl5d9eLTTL3gcmtJm0L7VubppZfW1gMoeql8O7lronot
zSQ70Tush+fI7eIPCDqWZdLWtbF9tmX4p44duYlmrZPeT5KwJ6s+aaQOhUlFDCghnUl3RXwTnrOI
zwVeK35LKb0cvQk3ven70E88yL6UlsTWHvJ6hfW8ecorM9hJFVQvoNnJuFKjS7itd9Eb3b4Efayd
msbsV8AHhvcQ9YwOAMG3wvC3lWe/SbXX30tTOPT4YHZr2Smn07aKkJztuzqwAeIN/VpRTCWx0dAu
OcVJ2jx3OUu6iIk45FYZPtVtu46DspuDIw6Z4qen2eoTG1B6FlTDWaMqckZS+0df6XPORkU8F2vr
CLFmlVf+OQvZu7uVzatEgtgxVtn0APvgaiLV0uKx/PLC3oFao+OS8Zo3X6TlpWlze+64wd+WuPV7
g2qwKSi4DV141103P7gR6D/LCaMTKhFvHxQk7kSOv2hmLZns2ZKxVUgOoid0OEDuvERx7C5YJqud
jIx8F8b1sDYzaqRjq6qfYDfeJnLzTk7um4s6K/qLQZaPzgBnkDaR9pn76cbi0sQJXRdtCnZJpx9c
VEMvnP8lvWZTsgcKCcwyVX8qtCLbhfM1rOkZSqo+2ws6ZCJEbbAUSdafRF9dbS1t90GpGHUDkpwG
SeUva0AAaTHhUKUpJa5SVSxZtCRXtA4mjAYnuA1kdCytSYi1lvbTAR2zv6RCmCxGxB4BJtBti2R+
NdRADaM+BVMf4ACIKBtZqplj5thbxlYTnAZa9ivXyzy2ihjriI5pdsngAfAqTm2e8huZZ4V2llEV
7Wcf1XvaVPZb1f4oUpwVo+13137eTJOOodwR2nvd6qs8r+KVLydznbZ+sw+1qgXAHX+CGOrvHfj2
0kk+sQ7oO8OmK26jMvxBQX3jhb5D1cj1qNwbxt2x2LYjL2y3emi+w5qo7nXkfuT0/pALaKyyaFKS
x+ySal+U9ktAV7vUCVbRNWgwvdXGCyNPNpbZizdHcpJ2KcoG3BnvYqzsNzc2Pm0Xu4hGjoxErbCy
UcluOzOyn1ngsQTxk7NL8JxCmHRRwroMfW6cfIeU1rFrUFSNxnnMzp0TGT/wOcKPVIHaB33PiqVu
8x2VhBL1cxHtXNbYyCA68yQzm4s8uY94ys8y1abnvKF33nQvuiwh+RAUpVFA68rJuj4u/LyGL2n4
xwFUywbMkLn0CBq7ib5lNwf9YO+6VKK88o8ok1+qi/NlERhfiTKCJ+eSoDuzREsW+HwRt/m76Ron
I0/dezKhqW4lTK1aR1igqXg9xIa7l55s12YUh1t09uarSQZ1wbW9OdYFEOkuuVs65rMInN1njDYh
1CPvS/bpZfDM4KkMzT8h5MeN59nWyqFremdL8EtzcMk1szY064tf4FzGbd7LF9pAGtrl6KwRkzFH
h4JonxsYTMzE8Qa0Xny/ebUkWQV2xW+D1Ri2TM023gLHBEpriS/hDu2iDVWMLhc/yCKsgNC3iKNu
HsARQX5J7jSEsHiNcZNa6iwevJMGXWWT1P5HlQz2Wo+dvSfR7wzCIDwcC+9XPPySSm/3Lr7KvUuS
lhn56btlAIxPnXxaYxXZtLOusQPTs0Z56y6lMg6EZWVn8OlNszYQHCFrZirVYKXJIk1ODBtI83UP
0w4Us8dPCWj6azP2gBpmyywth8CkzDxU0MAhdXkHJ00USOKgfiZYZpfJwHgC4NOsIjtPXh7ZCjAu
DiOqh3M2q22xvqTnThuWtKSBbnsXUYfeR2maHYB84C1dHBNN1IbEHnXFTvUjMV52D9XVe84mmyBs
w19n/TDt8XTkL3rRIxRPg1vEDkEpeMcqyw4xzax0xLpt65tY76uPVJJaGZpEik4lLZWg07ojmmyb
ZrVt3gk3z7ZhPTQHrwX4G2clNG8aFAsjjvM3HcbZQdeqZNknFXbUov/GpBrK3v+j9I4uRFZvG97m
2lZ9uE9aT60nr/HeK3kx6UyfIwNhFHtaJEs1SCcQrZveNZ592wmP2F2hdobU99JYpyUBoeY2+FW6
GjssS16saO50lbNDzgM8vTezlSmET2+Q06RAbI7s2V3hoCpuTe4d2ljREmsILhWGAKLXJBlJO1Ql
Ik0jFc1AdeZB4urUwcatZnlm+NQ6qnozjYg9F85tBqNRCOczt9x7BLEhjX64aPWpQ5gJ9YBqNgEZ
4SuhnZukoog4QXrZjE3P5iPO07Nf/JRRUb8mZie3pWYR1zJfRFaj/7LFLp09N6QTm6xYRbGZ5h8v
E92wSiwEpY/f8uNmV0prLSIiXcc++2ycGcLa2M9R5R4mPyWvXFTxohRxRrcAAwpOmvy9o7XT9dL+
3bjxKtPwv4iuqVhAa7fCG91vwWz1/66gnEW4O2zNZGwu+nyR9bPQiw4gOAJvmmdl4q/nawgpljbU
qQtA7WdzdpBoVitW+BHQo9b6i9P3x8zO/OucOcRphnwm8OVTAbB5MhSUFKRxJ7YI1l6JPFnR2wFf
rEoCpfL4F9ap+O4SFoTe07D5t7TxPRaad2lyH7VuvkKv5LI1brNNqwsN979nbNyc/7VJZvKiAh8d
o+0OvKbeRSI//eySNT7g9iYavtdWptDCI6gvFTFV6I/U93iUo9XvAzVR/ulM/Zg607ANZfBszV6Q
PmgoElNk7gxVnsZgWhSlw7A8iuFq2YTjAvNfhWDn15hpSQpi5wzFXbh7OrBt7Ac/k9AI1yaz7rGq
pX6zkbQs3FD1X00AXxrO6LbiDF5muU+1hs19WhI+FFbNRmnUcKceHNYYay9RN7JvZrfirQafHppm
O8ERD7FY9aGrfdJiX2ehX76ZsPO2fSrOrTGl7LsH5zPJSkz10/gd1r1BGuZYPxkB9dhgIAfXL3Ft
DpGbvgVKDQdXskzJmXgNIws+WgbZvHftD6Mn5kgxnhP1CaBxGAiWkY2ga638t64l9iursEfnMRGD
em6qfeogJFcu34MipjCLuvZVNf1PFtX9VfcwlpTu6KGGwyTVivRO0IFPRSjSKAWAB0Ynb14eF0kw
kLtQlci+mQzCOqjAIbEybOuMBB+tRWgdWjB80HwiLQlQsc332Wb/Q7GKvvldcMqKzH0TnSU2iWpT
KHuHOmhwqMwXgXApI3aavcZsr56VEwE7Uu2F1se8yNLPbp+8t5ak/z+COXcrC+Z7FOhbo7TgPcYG
acCmVx/9LAn3wvXYzQy2zo+6s5Hz+HUbfyQlSdN1PUBRN41xkxh+ezCb+NlDBXB+XPSi+Gi8Il8b
sZRLt63G91DMQ4VFEcIf0qudwjKGO+CevZbJjMXPdLIgNKwVlEvUi96w6osAbGI7fJStQa0pL+xl
L+vqrSnrYuUz6SJVMz6nJoivgTXFVzhew64f5c94dh4VKFFPlVn5ZCC1BIqWyXz6IYrNG0HgTTHh
ih/KyxhayU4kCk54R7xQHenOqu759Y7Nk2k/qxFDrOHX9hMzPXIhFVMAIUPVN4P+as2JV+yWsAiS
Yu05iLRTx72BTiRyvBX3QtfXosnKc8IQTrV/z+oS4TmTztry6P/YAr4gjtXlw/ijVRk1jZgv1bNZ
MyaOMTyB4foe7dDfS4m5ItKDCAofpWLTzJntCYI4KUnugOIHNWGH2KQzFpbi2MZml8b2acQ/1v80
tcp9ljlA9twEglozhX2W6TJClfyJwvk7TEfnrFv4Qws0hWfiJsuVsPm9lTraIrsa5Lr0zVe+0GGR
1yVRP91PJ2+ChRCxe50t1YdENa/1YE68UXjruYsszdcM/eKPGOix3vmXaSgb5m+MAmiRA2Z68KOI
SsYbmqZ9Kex8qYwcT9XsMbKApDYRRtvKCvUv9lXMYKX6xE76K6SDcatTyZLWYg+RJ/Jea4QqjSR8
DEXfX2RTmls0c2wyWDYcc1ADsd4gRAqHsybT4A6XD2ziIH71RxWNN5sh7K3uqDQXSbo2u7B+EVEf
kJAwPdPITNYdzY1LMm6HEiYxFaD+Kddy+1MQYLOsAQfeU62Qm6KT6qQhFSPrCFWN/xIVCTmdNvU/
+MLZE7PPMtD1MGHCXYyKUac3unqFVdM9NKyuGHuy8W52CDI0kSOtCwyMAu5kv9QVixIK+gzyYjQR
CJK8BazD3NLiKm9uYHwPWT9+JERHeGnW4UhNxo84rC+qMqJFDw+MDIbZ6zBZ+Kw8N1h0AwqIro5/
x6Rhf6QiCTYgKrSNxmC7LG3Z7KkaAgGgYIRvurDvTBrhDafx1irYcEDE+YyCDkN394lilB1SKb6A
aEKzC4JyYxsJlmH7hw4LeK97RKgo3dKeJcUayNGDvaVCAcLPrIsfosQvXeGK2pIB9EtaMn43e/oq
SlFC9ZsLQkvGnSZS754+eNuiLLtFiRZ1WVe2s2uF162IhjG2ir95L6InhgE0Kn6z1fQSuXVtvTQs
VEr+zT8ow8C9dFduUNZHYVNHAnvX7PuBTmOQsweKwFwRp/cdDE55FHHprDJdEMo0GdrCEmGyaZAK
Xfu0dWDi1vOw6n2bVbFy6R78bjwyY7PvrB6iZ9pj8Ps6hmZfjtgiQ+1oqGfXLcMlfeNg+Rhm2VhT
UKrVZ19p7S004z+T4eAwfovcOSHRjdqnzKaVqiZ/nbet2ICRVaCRUqqW9MTXVUCFefJy756PebWS
nYO1mCTHDdiwTebRFZyKqbvafqLvnDEd2Hr7r46qaYYpe5tqg3GopukdagewoYrPGZr1m2BWWOYe
sqvSG8U1aTzr0Hg0byt8xIjuqe2IDqBLY72lcY7SKymhBPdvnl9ZX6I1zp30bmFVP9aj8WGw9J1y
h/D4uDBd+L+FX50KW1oX04h/D30tV6g9Z93egCuYcMUycqrb40KnWmsCuLi4ASpIN/Q2EKODsxQa
USgRlj+nssQtQDy4jTXwaJBqjDZSny3cRJ8WRyveXJjez348pS9FfDDT6WdLSZ6526zPsIFveR2V
a0yazS11+w8oCvGmFcRsopecrqy1jrWUkH7xEU/oDW8EQQ23PvgabKUwhTIN6SZSRXbCC5985p3T
1yTFz/WWuJBy3VuVexMJQyc+VJjAIUQqiWb4jBCdXEK2TMfYca45wLQDfTa0JZnaP1bHzMKEq5st
st1W21S4j9lElZSym/jbGRxnV2I6osRyD0xVfeVUkFeyrXVGJQEmCnahnDBx4CxkCWdvawfzeGP0
9qkwKUc6bl5s3ITsJpIBKptVhtQMEIhjss5kFiyp1bp3P0oRWUUVrck534C0pr2eVcmhqL2cLVGh
HUVS7HoHp7JtniuFLDm0XfLs9JL93OBR2+cTp4OzmbC4bdhcpyeDQjgkp/KI/S9Yh3ziJ1Xk6TIm
M0N6/OZb+6WXzjt8omFNmOu0z6fqiV5dzSitPkOHd5KxCdg77bSZWFHTtO2DXWfLC4QaIiDGUhLt
jBMTEOgXi3N8jn5NUhWi49Imgba3mmdk59ZPO+OXKBAvwfaLf+NlDEhG0aIny54FhirwXzyYZnXK
MgRjTP4Vt/I6OlP1J8K0Y8ggfMLRlKzylEAQoMY/C8rJS7Ziya1BrjDUtXcz6ufJH7BcNq51r93q
C6L3thZ2sAPx9dPLcVwLVLr3kBhTl65REKlTraFLVk5KOrHnoqIVJYtHBZFEQzsLYfOtL3BDj52a
Zb1asQAi5lwamf7KIvMrNmPzFNFbI0WLeduVQb3znGhaeX6TbnydZgerf8CPJiOdVbx2s9rQ9Rp9
z5IrIFfUOBT9WH+XYf0L4Gv2WbhEngOsQMcSBICFZROfgyn9JjncWnRW5K5zWHeAThWwqo5isOb4
9P17H2wu4FVQ5LcGSLsWSQMuiRw2XqcbS6mbaKMTgMpNEdgkzgu5janqLNgBtJaNO8/zOixS0Iq7
tI0lBZVap+gv+H+xD/AUqV2SqhFKMgiUi+DYwHY+lE0bHh8XtnKNrYfz9Fx1Bb36dvSPY0zoiz5f
a9SkrVwJaZTh3EBx+z4BKDp0HnVPTzNDgpGm9KLlToDCKhruvuJrNizJeiZV3s4rmURTFVgrQ0c0
DvloWAHjyk6tN3yHDV7UwLfgbLj6emo5QbJJQywSkDOzJpuNMFT+XzHopCtqOiLCWGxgiDwqf8AJ
l+u3ZvCTvUNyKE3NEvKaLTKqO+7RqIFWQX8uV/g13A3REOUaxYC5FJJB0zCUiQ8DdaPgV180+bQK
Xcvc0dn8Yaj8mDRm+GwnqF3pHgsCjyNv3Qf6SAKebS9SEgR2rGDn4OCwoaKjx+ukIM7aYwXIKNPe
U/ZS+6gLXktn4MysChdnvvZrIgR+N7uwbK2TT5MmMSbkAJl4Hm1Lf/htSvdEqjVTbaj/bloTJFJW
DDutWdKB4ryJDR2oIv5lzf1Mw0IcIZruuxB74lDzs6Zx1K27PJx/i/N2NOKfp/JFJ8Su/T/Ozqwp
ciRN139lrK5HPZK7VrPuvgjFShAEQQJJciMjgdS+7/r184iqOScJyuCcaevqziyW0OJyuX/f+z6v
VlIn6nM4A/6yKBVadgPte5P+qjE8KGqcLYFMlG4UNrANEQ8VxABlmPvd3/I9/krQ+I+sTa/zEIwr
SRzkfxT/N6QX152UhjQ1x0IpoyNQmfMpn59uSGTmu7X/nJI2jvUenYFwjEdaoQbgh8jcs6diupx0
c2sRrrbqDVaPGAyDA0tyNhm1aK5gmk076p4vfs8JRY2IVoUh9iy3NhaKn2v2JOF1ldfraXL0J1Vg
Kg4AcG/oOCF8cSbX6QmTKDNcW20UqwdeHeoBCPbP2OAmxQMJUi2fRrBFcLRLo7/+/MzFHJN2fuaG
qZuOrqmqZMv4/szzakrYghXUnvpCYTFrT243KcU1CSLFGjOrv3ayRNtlkGdTSPlzcQTaqwaKIggH
4n79p6xWE+5rHqHX9KnIYt25lPVgu6XvjNcEsbIlHav958f9PjD07YZZlkMMoqHppomI7v1hs3Yq
J/ANOav28QDwTLvIwnQ3tNO4lDGQaAr9kzuRQfRFVKn14XLplkaiig3YmL7IWz7jbwOliZTcS/QQ
+shITHxPbUWLqa1pcHKB7GybyFh9fqLm33ygNNhs6JL0DihL70801oK8s4KAE4U2uetQ6JanQGsR
uuhe9sVF1T6enUFTRmNfJuYyunr2GBiDHRl1xGot9EilV9MxP2T1ePI03C46qdzXInM6pvNcvdN1
OkVobmXTmeSoiwe8H+oxJg+hVqSC8ZVo+56mzRfj9eN9t5jyDG6CsMgEFGdHKG3DMxuvp8DCTmqH
Gwx7UZpfYC0EziNpmPDWuwJzEB0/vw2afH8fpDAMTbVUU6NfYrAanO/Tbzeeanirsgim7DqRrzXk
Wua2Up0QGuATsolr2dDZx5c3GttpGg8qevi0n167MC8XYdv9/OJw5tTw948tnlMAJ6bNwSBkP7sO
XYGUi4UrnCXJa2347vRZdsvUTOtQDyHytPq1Zv/wC0X/5oDJ8eChkc3RVm6j58lNOYp+mRrEQ7/9
tSUH4EZa2q1ffzGx/s2IsrlokhWDQ59JmmfPKdtGJ2jrNHXrKVYpOKX5JQ/qq1NZeKgdnBQantxT
S24aRoEwkdkJpfW0qmqNzOGsd9YQlbSb5rUgzqOmFL3+/Dq+pa+/u4468CBNCM7ONuZn7P1tRc85
CEObUpfG6l7Q9iWXqHB2uRWIVa1nM0otzDcoF5MVJ/Cah51/66npXaaM0drsNdLg5v/JdWoUY1nR
labSv9AyFrdpL5uFWsTJBmOtvDAUMo37dF3iN3i2SsIZfVpmaz1WsR/MS+M6G76Iiz0ftMJiiDiO
sBgkBsUH7ezsclMtHDABMBdr49ZA+qH49Uvs9Uvqtys/Vnd+rNWvrViIKogfQyO9z8AE3VLfuPz8
Osuzx2c+EsNUdQaq7tAOPJ/GBIWBNNQAi8bwgEuQEVOjwo3oVSJdfDKPgGMRtaFcmorRXEZO9qjX
yfGNqDBFyhrfZrHxqE2RJGJtRvKzHvqmByiadFf6RD/WnPqdGGWwDLJ6uij6qLtGQVxi/lXSlU46
UipLFFm4F504Gl04Iyj5tdjfgSP94qK/ncrZkILkp2lMEsKxhH025CED0lCda2DsVOBnMMB2ulNu
CSuY9jTIlW9K3b8SmadvSWVb5+Eso7ewSL8JPeyh8VxVBvRMRXrUCXUWmnellxTFhki/MTTnq+M1
3wep8irVhcmbX1LeYf1jnE8ltETTiXcYBcNhOuUOe0Mt7m60OpoWMQznq64jQrJMrWg7Ds0trS5v
37Hk2whkpeQiPQyjZ/7IW6BTwjIHF2TpUyVDogM9A2ifR/wOAmTq07LYJJOpwFArCUtJKB7XxBjB
O2GNjiro+OYabpPGohYxEHfdxAFKEwhqSccdHCwgGU1sT/uoz4B5Zr6xrsCHr4MyA5mmg07z0Vpd
mqNDQVLWoBiDINpF4Ti5WQfKWUsDkK/CvO/yLrls6+45Zf+w8AL8fY1jI+9Twm+B3avw/pwdQIWC
EvhIP6z/5mc23BUZfjFStA+rTkOV0OYMZ57EeZudvdtr1HqGGgZkd2epzh7Zo6/7GLKGyukC/+wS
NXA1o0/3fsfbhkUaa7RRHlWSNlChvyapYtzkipRfROvOk8Jv41cikrA0zdKZDVXxccqO08ihrEoW
sMzbK1Xp3nasPDjW3kL09sU1OHufwznhzWNCtqVZxqXQz95jyhRXnc6noRqYrhmKjduhBUn9tYy/
9WaECWLEgvv5ZHS+5n37UEPg53NYQ/IKmier397lbRF1ikn5eEGeuf4jp0Ow5KyjSycf+1Wqol+J
kAi7dpsGzwI8RB35vhvYzkPZVMUl9eV6H2a3hPhcs/j3AX8unNYLwQwF5iEdSsySE07rzw9aO1uo
vx20pRqqzn8YMvrZYBlaWdsmDaZFGxSgHvT+NDhps5US+6mD3nhpDoW1LiKanw15zYP8FmtV9MU8
fjZi3w4C1Tqph5auO7Z5dhDkYNnkAUto73OdlebXyVZn/4JjR9vPz/fDwDAMVvUsfEni4/k4X28V
TtQEdDQJiC00G6CThcgZ9XWEDA7D5txLaTuz+DPy8l3i5e/7wPPcRClMYVksBhgdjipZB78fGYaN
c7Rw0L6acPNO3tQNKzbTAewXH9mK0j3lvYi2Af2XXQkZzZm/4fPz/nif50OYD0AYPBvm+QrXhFdO
rlMRuuETPi3ce4V621uYX7TG6S6HIltpZgBHApCTJbrtn33Xz4/hw102Jb0DXdV0A+oL7Lf3V6E2
rKqPRrCaUulfPDrurpO3L4lgdv/8g85WsVxuaYC11hnOBsv68zEdjKFWiCrC6WMRGh7H960KM2CE
3VKBHy9Vh9Vs/Sxh1n/+uX9zgqapmarBZOc4ujO/En+bAHqVugevMGUxeAXdvvkME4Ukbmf+0xcf
9TfnaPOkQMEVlBlYa77/rMQzDQo3NG4L6Y9uXqbDtdEb0S70v6tp96CjqDuUdaRv/eTNNunZVzm1
z4Vie+NjK3DnywBipCjSXU/J7YRy2nYuzSLEvFMPGLw9H+pK3rerOO8cjD7phpgcxy20UJ7ipAFK
gMAVFN3at/Nx37PyH/0UbtoMvSztWRYjL0IUPVfgRlf0+rdWwyzE48ZTjgds6QUyfqwGFeOuL3cx
CWM4G4Z2xthck9YzUiaN21MpeQMLgT8uz5Vp5fll8lCbcPvtAE2msGPgX7F6ZSTmdKUUyfTFHT3b
uTKSMOiYusEzS3mSNLj3VzlrOruI6jBwwXIIXEXDyarQwHb2fWqjrnboFi6+uLH8xnevST5R8nQg
AGcv+mEMzcCbIQtYu2plh+S3v+vS9k7lz59/zMfho+vzW4q3smZqH2bcKIyQaiNwd3HQstvW9Fvf
LEfcdzBuG2+l+52r1PmVjgTqixP8MANzgjahtBayeIsrezZww1a17C5G6FQoRHs5Cil84eRd8RIf
3NAR6kXfmghd7a8mwLOtwnwrTWFIRNuE6PByPvvcaTQh9AuwpYghYWRZ5HaaSUGJkjr/3mwGdFTk
hFDHZSbOgpLmceV062YosC+GCPqGoL7+/B5of3Mp2PXzErLxzHLaZ6+FLsPdFkkgUlWdpRge42WJ
pPFCVUYHjJx9M0ahukvUMjkEtIoXo2V0y8kv6WjmOT1STzHWEMT2YW+dwD0HF3E6TgswtN328wMV
897ibFDyYhY2FUwyQ6kXvX8MUlB1iACkzyrKxMedQtHx7X54JVKoGqUKmJcE0KKJWc7Ear3IDbAV
TH+lO0Xe8yogss2tHE8sM6+lMwpkd7TmgNmJzNVQMcV2ggrGPq7lW01k2Grrf7H4/Pgcc5nRBmkq
+nRO5WzzlKZJ0Tr4ChZlNd5pU7cLa4HlyWzu+DGiRfQv5o2PbwJCki22xzqbRsc0zgabFqFy6YJR
Acs4vD3FNBD+V0+xaTI/vVWsbJX91vv7gkBooBDa+m5u4zwd/fb7iBEKImCFIdRfIUTKlr5qx6T5
0Uf7fFD8zSlSK9K5qpzfx/1d3zS2LzWKu7xlLuaJKlXDi68nqo93jjGns53UqMdabHzfnyItiLBu
SoQ81uTLC5DKCsKPIPeu6bpmhHQ2L/+/p2VRsGGXzShn52CfXVIjwNITNQ4NUchFC6VQQWSTF7P8
+sw+bIhMJmDbNjWqKUiMzz+psdIxzCPbW1Ceyr5ldDPeloOKNR6DoNfXn5/X33yaPde0TUdl0mVT
9P46pn1ejmj6Zgbe2F+36SqvKfQGAzm2iV13XwwO8XG2ZQOGsEOy3mVm0+fR89tSiMpAGOpB4y1I
/lwkcLfc1BMkSRcRyq05cqgyc23tZZAGe3VIroYw+ZmY6pVZe9VlLXKKRVZ2tCKNl61VPHe9vFQR
queOHxxmScWQjOlaZLV5kzdmvfj8Wn18OXLE826IUryjGeLs4L2R1qNFvCts+aRcsVfNmZ2mbvmm
NiYePF2q/kyFlvIGeNSXS/W/u3am7bBToWZufJg8ZgqHhkRYWXRR622sUX1+W7RlJvDAyOk3aDG8
tVqJbyqi/J0OQmnR6/HPom3kNeFU9hf38ryLNe/O2DJI9oZCqvLDksRjN5VHJT3giTb7rv2Fij3X
fXMz4YlYTKkBkpbbDXq4f+0C+uIpFZOLyOqCvVM3h7rpWuoqmBPFBNhLT8tmG6hBdl1oYu+zt73m
pmJmTlu2Ydhe484ZHzWlaNckcJHlmBVHc7b8BBhcLypqQnqQqejF4+xbMFEdYoWsXUyYCFafDwLt
w0uPnTwdC4TQDu0LEHjvh/CIWxfMZj9v5xu8x6ZW03noiNlx9KPpa7uhSLU1WaYEOGpUANlaBCiL
5RWOxvgkxvC6aJzD58ck3lYp797EHNS8YHMstji8i+ex89tzVfs9fumAodniHNtlQA8RFT7aLYFP
Fbb4BdWzK+rN/roPTXtBDVS7BOwWZO21aI2TLp2j4bfqFiI0IOQwyG8Y6Q9hVsfwIRGBRd73zqzS
5TDk/TepEnRtRDI7UroCsW86P0lwECf2sbiPESMbEQlI9QSiQO23xYhyFjAfXDFb9tu06myWBLPU
qcVXoZDL3WfL2iPQEDCW26MX2hY+SfKVQcJEypvqqhx68PUdLQWmRaT/nVMcR2G9ZHjb94kClrMb
nQtl8vQVuYjGwk6R8YUdG4+6yO4s5ZBYTbqrnCpY9vS3KJLXP/AoJFdqHBKSanmHImgOaWAp17hG
yUCg60TLnVKuoOogwP2xebUvZdFFFzAQj6ZSVC/Lvuz3k2NOF5jLnX1aBBvk9LjGDPW+65WHFh7i
qSvL8ETP/pcF8w1t0EUSOy1xLOhNTECux7zufVI07GHdJOitDRnNSubie5+2OnbGWfCod/6F3UWJ
W+GOX2LRwp2ntXdBQi1bYX7dKjlix3qMx7ugxpEwtuIE4vu1HMiAKMjRvhAFXhddWkDxhO5fBIZi
XERObC2Ah2GxZ594LWbwyZTlL6nf5Lu8rCtXZesP4RnSOSmHwqp09PAG4QVGHl9StyownokDtifl
Ns0ezGpKV2ZkyYNdpNf2LEyJOzKvSXTwLh3EC5MmlQObvXXsC9uttVLdNBCbD5EdwzDPx20b268w
/8yd3kUsFtk+DnT4Fm/46whIppikcexnoohvteWjPy5jdNb7Tq2uMQLUtOx7uSkSpH11wCpU7bpg
J+TQLXNqDhRj0eemgXxWyjC4VYOckYpfc1+UpEyNU9EdZTjsPDAk6I2dCQS9BMvS2tpRWtEP6YwD
XF+AjugslwAm/L3dxuV9Vt0FINDdCOPkwa7GYK35bbUtE8TKtgaB2ZmS+Bgn9aORZvnRic1fphHk
p6aGHJw1x3runxWZ+stKQ+dgx9N3HYEgsm2calp9CLSBKI4IgUKbw+ye1G2nWuM3QDg1ZjXPZYHs
HbzRRmweVI9K4CSks5di4ZcHGe6xcXbXGjSa67SCtFiiklxMthNspaHF16qD06Xula8qLB9WE45N
WZ+uJS3TudR/tkqqWTKAErawJpDB52uslMoAGU6oCoCpyZdVu/OOE68g+21FZrHeVWnOz8fz27Tn
9VOhmoLlxJwbN6C6ob7QUdSVZrV1YsSOiAJKN6NeejU0uG3LmPFohPedkZFHrWRPn8/D5xs3Zj7q
LppgOpj30OftPZICk8ryIEABuIKx7UEBjwSZF5RO9Q1OaWS1w2oKh7vPP/b8qvOxVLXpodNzQ6Nw
LieJbCXEps/HTsAZ+tRm9p2XJTbFwxtExp9/2IeiJZ+G/tqhvcqrn2bf2YrRS0LR1qR4Q9tt8z1I
W+8y1MiQUtt0XGY2jAOwcNomt9GSCEmFRsHS+8VL+PwdPB8D6w7W/vq8dztftQIaaMM8b+GC9fSz
8pSivZ87+p/rvf96V6Ct//1P/v5M86vitdec/fXft3nKf/85/8z/+Z73P/HvQ/iMoib/1Xz6XZvX
/Oopfa3Pv+ndb+bT/zq65VPz9O4vKxjLzXhqX6vx5rWmMfV2FP5rPn/n/+sX/+P17bfcjsXrv/54
ztusmX+bT3DhH399affyp17pv37/9X99bT7+f/2xaBP/qQp5NP78Zf/zE69PdfOvP4T9D1NlLQL1
wqDRrbJv61Fp8QXxD7rebAiNucDOLMMoznLKD//6Q9f/QeXF1K25CM/YktzuGinq/CXtH0JnSDtU
5yVGGNP8438O7PrP9c+fN4zr8Nfffy+4zwv031ZJ/CZnVh1RAFYlagb9TH2U9kWbCYBds9f5kX7N
TRzSNLet5ou+heSMzj9Kcka2xIjMekyyvXo/M5WEnxdt38MBIXGVF1/W9i9+qLRLzdFJcimew3T4
1bL1gvaVvfZZuICS0blRBNWWbu21UkWHIDSJEQ80y9VS7buPxguleborw13jNMCZhlmM6sFMn0Wm
0zKPvASNHCrmyrwxa0JycYIfe38iU9GKwYJpD3UYp6RtoG+LPDJsqMSUUD7d2BpS8rjl9yE/TegN
gFvbz1h0VzzJ0yKlay5RpDbGvpjjSOqx2aERKTji9gUHIqZrW18XCaSJyA5va1NSQx+Q9eF2cTNI
MAZkqa0P/4PiCqFVhY/40DPvErrZQK1t1U1M7bYX/rgrZf8AnH0T2ppF08fYxyWdsSYZdhDeUC/H
PwrV+BV7EBocr1pEcbMuDe8hs5NiYdBZc83Bn1x4XbsMz6Br5ioRi+NNXhdPBC1d9Mq+tnFIeKnj
L2IzPKpafIdQsmA12Rdwv/ufdGqkK1XKm7gmSj0PwP+nzZ8/ATbtkPTafTofVEWdYRlq4SPBuPlk
aGwFdahbVboQKrEpY7WDfvsEikR3zQz7W0SNWyaPRUKr0zzEhmgRoETA0HP0KXoN1w3Qb9Nh6xtC
RE/m8NCnOcyucPpRBUTb5kn+XHXpfW0Toi1FtuyqOabULFXXdOTmYKaEYlqxPqxmVKKC522pxCbB
ZQBRyoiY3qEgxbHQsH+38BmdHEOe4n2vom4hU4NQzrZp3DTNXT7EWWQG5JFxvFOc5qFKJ/bqXWgu
0tTp19iLQ7r2RYWGEAJmsNCn/pdGcO1Up9DMzQ5lYTEtK8RqpMyw6lSan1XlMEtTgpI5rAcLE4dM
q5XQev61BIuajKOyQvi3yHtPZ6VgbYg7uSsj/LSYOWmuT3jQaGqUnn+hBuWscSIsISTeeFk6xQUM
WvLYkMDjDbwQZgzdDXVzrVJzvNbJPpk5cS+ihnVtGHdFUeLt18hyaSxip/RscGN4TYvCOI4j4IIW
X8ESP6O68IcQ43TdL4JkEdfmN6XKHjrHv6u5OZQAdopKRDgtnBR3sBFoCGviBq1ty4quAnBR1r9w
538b0JEvphHkfVT4ALPgYZcFHqdgKAD9BBc6/5JK0Cyxy7/pZvOSDzzYcQbipeYPImVXN4SbQvSR
CyMCjZBSLLreuG/meKlaiU9lWxKarBaupzYvoqmvMvhZxMuGhxREFRsPnDAGC6RJg4A3KGwXZsBM
QwUbgQ4jmW5/YNtLlHgXfX9jNOTO9qx/HQsKYMdqeqz6p4rNFH7RYtwpoxGuequ4k5H6a/ZaJE4M
KiAH6h1HAUJsz3sVMRkssqeW7qPbG8NvKIIPPsS4fjDpNQ0oxMFjI/zV2JLVP1F434FKdMdZ2NZa
GZJD65R3xY4e3l46z9BHCFCJwVbkgbctTHnsDXOjTd88tX902ghqYz2dMGVed+2mrZwTK5fDWPQb
YIE4YRQIVCMaQ3jjtcrcFrlTgUvB14GCh7gDScsCQ4vhKXOezYDow5aoPTy95Tett5q1iJI1TRBG
KVa1OcPNLVL2bYlWDauMSBx2KYjt+6HAeOxAdwQU5mW9vTTbQC7H0juo2iHNTSqiQ1XjCBQZLJlD
6yUrcBFu5D0aEgRbYlxH3cYMhlM7lN/1Fjih3t1lwbgUmJx6jZAQx1+pYK89lf6Dtqote1dBaDMb
f9lLaF8eDbLce8JAfJE4+pp2xrJQvR9Gqa4GqGiZaq5VdfhZNmTgRSk5FUO0V0lrpzHyvQyIt9S3
ds9QsbGoSghZIrWVFc05EO2+o7qWNSy1qWS2gbVJachf6WV5zOZ9uZEHWC3SfW/zwos6UGjoHRbB
VCzgJ11AMPiZKT3gpHETOMpWtgDag8g5ELV2rHNN0Fm6qNNVgzGtA5BkJOHG9MJLj4cyltMtiwgC
ajwMb6ig82ZgU5Goz4OtzAxKyIx1KVz5UitjsuhL5cWemAjH1Dw2PCZldKWoSInIRFBriSHd0K5y
qM5UcKsX0dkXQew8ps2TCt4uKIBo9luJZgx/CXcqm9ASZ09NU0OuovM1DsUVKT4vLdJwdbYp5MUP
sxL3pTLclH31ILrpu18UO95D7Ld/dI0jt28vEly6OGkL8V1cedj/3cLCYtCG34FgQvOp+5d+EktS
J/DYiLtKIrjh0K1pR073IYyVm4mocxJpf7LzP8G4HipaqE57rBysObl9Cpzqogn4h12Wmiak3pcH
EMMLcCKkqtA6y/TkJTBTkqayQ2x6NxXFoDK5qnXnJoHrSU3zPkAQUxLZVeD3KshZtsK9+SvsC0gQ
EdLa0Pmhtc23TuByL9dxrncLK28exIR0fYAUmBkr6pB7JOibicpuZRQbvQ3ha/pPpWU8ocbhtqsr
Sw4byvbbMcAUZxLrUju3mSgPE0l6C0Pv71u7I+ZdPJHMfhnZzSOsSH0xTNp9Nj3kmQCykr3KQbtU
U/q/pecSpnhjVJgtUF49pBVIzKgAyAmIVY9iKiLmbdNvnUoD01VTKVBuMVedbOsqx7Ph985PGxM0
fiNCO+PkZGXqEisCJB6kcwrpQmqmnXhdbpJaX/u6dSm84tnIsLGYufNTK53LF0dPTwF8ooWuym0U
rUNlemyECgK2X00sAXlvRiujGh89e3wJPDT4hvJqxjJlOpuNv/oJ0fGioxayxEqLy3bUN3mQrEbb
ugsx6yzCOp9IEt8FRbpNYIyCWl8DIMwLlaBsVV9ixyOgrjAPwJFByOpPulJAuwO02nfZAsAOuPrs
zk/9H57KNDg42R7k5BoP7UWJmjn06wPouGONxqNVze9VcEr9R3JUFhW3rxu9b47l78PaLtzI3Bpq
8VCM1obsZFhwLXnMHrU7Uz7ooIuseTkixVUe2ltzwALlT/XGZI6JnXnVV5FhFscnW97hu78D97Ii
YSBB0G0s4Ws+Msx9njj1u5aS12qlpMVodb+k0sg7DKSTfWAv+kOb5FaIfhtp2l5Xu12vT/d5hQFX
VBJnmI6P3l5mLZXFdjyAkF4BC7mgMOuqlNH00caT12+iIqQoBVh+g77+loLUwffAtU0+bxVSfnl3
3wjLXynpk956O+TOR0MCG7VJC5hNRDyemdm4WSpYjuOvUbqjRZYOTNatA/6sSsw7zC4kBKFlzIYf
lupv+kJ59gI4rVWuX+t9ges0Wcz/wM96sJ15OTIeRrIaNdPYEB61rBXjFNTjoZjiQ8lMWw0PY7ER
XExhQJyInQdtgKkk5DVMIcy3Gly4nqiC+LrV+5U+dAiDxa1moapTWqxR0TKqkUJHCigja5Vr/UnZ
TxiLJu15GltcXivCb9xQjFe5n6883KKC2UP+SFLeZRbI1q5Z6EG4dia5tB91lQqUM15VUqzyKb9v
iXFKPMJdpSQmvF6Ftbmhy3+sBn46iS4T0bhILilAw44T6aoQ4EaJfjPD1VSw2TCuMAWtsPqtCBQm
Fi52HSNYtc54gTDo4Aln16qHOu6xawIVJXxBt+yFhD0//78wx2M/ZMtiAgJvkD7UpuuQCbHLVXJd
Wzi6cheR2GhX1mE+uIrxSx4hQd1I6tNoAQiDsmy9wpI95uFySCmjhdq1nRv7Snb3812wWTGQqbWh
ioNtqAcfUrPtcLaW/kKF+LYm3tvuuqU3hxgKQJeRvgySfN3LcQu36wpm44Jy42lQkrUq6HfAQDWL
mwqqsmLGm/I+rP2LTm8OZmndJwoxJYLUOlYmPqAmrSBnwSAjRFRL28jZa+lLewhfmJ62DqwAZ6XB
JST5mxgf/6Km2Dj2/i+GlCj0TVLCLO2qZQeZCzUFRed0nXgY83wEXlhvf1oYxEo9WcvKpEpOml/5
FK990a/xbYL6ucG4Ri0rWLHMWwkfUlbQ73sSthQ8wxUXXTC66mxa1nq5hlZ1JeIL/HIMpHQlO9NF
e//2mZNFuW2+xw4s6642mSLZgNW+uqgHhkvonOpk2gQSx6vgDvZEeRb2YmTYyCHFHy8RQCxGwKq5
np/Kotkqc1hiAzIsCy+rSuOF5O0a78Ua8p0hg31GlOzEZoJriLvRta8bft6TQA7gXqPgXY1Djx3O
cj3e8LPjq8ztK29MsFAPe6qI2yAgNa41lnmYrPu62LXgTxN1uGxYb7E3PFi+Bl4+vMdatVKUYodX
49gK8yCccalRcM6ScKeZ1Urv7UUrh70ihTvMnULbXwSNscE5u0Khv+HNcKl60q3LNaXbddCgao7q
Q46oOCH2KRlhgvLg01pcETrlpgqLeKnsqGDqE0F6w0PjiLUG59niuQDtXyzhXq9SYpfgOmzx0Lgq
XQ3C0oieYtjTqCD+7XIezxatXpUjdNp6Vef+lg7AJgqd1VQZyyxx7cpfj4ShyAh6NlgP0Y0HZ7B3
qajWXR3wUlkjHNwi7j/Evr62C+vGhgRhMmE2auSKytqoRk90lnWcyQeGsyzDeFcrzimjc7dIQnjE
QHpao1qVYXpCCLnrtHyHAfdiTMjWrA1XIwWagtEawdnGa+XOnKM8MbTWrXDpKTCOjIWOIHJSEUwy
tub5TGOL22PvrD0NkGC19ohCK2iKaPVFbFmr+UJQrVmLpNkKFZ4HgeUZNGJ6zcl3wrMO4/RodulF
FgAOBh46/6rAGrewWsF118yT1obQ103Rg8Agr80E6JbI+yRQN/NcWOrhvtKaixH+lzA8kmHCA5WU
kyymBxjobIXrvRc3d17jkAyZWneDlaxqpHCiVm4aRWx0uZHgVOnBR1hDWSgKHeJ3kDjsLkIeiLHY
mlm1Tyr9kVjhG68w7zMKOQt1zF8rhwAk0rAvjdZ80fvKbYvyFlIPoVupQB80zivambZTR85uzLrH
t69Z2ijcUcHEk/cqbolbni7SCeewso43QtnH4dpMlXrp+fZ3A5bgwu7lva/8KkQMXN2m1ZFqlHzF
nDY+pARxhBX0kn66T1TIFGJgz1c7NxRofk3mRtGyS7QNEZAA6IbaZMEwYStFHo1G1ZgjrTaGM8Ef
J6Eox56vlWG9stieRIaCtChQ9jKeJf0OVbuyobUbj/yeoeuOpACuetgfC0utMgz13UZ15CMSwGrd
1oDqK/WbRglXV+YPn4hvy0eghPSwXrWG7fkYyonMKFDdCo+mW9ZMbap/4wfMTLX2qxjT14k6nYtY
lyZoPvBaseSuxMJNqPBISQhSKhzJLBG8SMl4Q+WDeqvvqJVkQbQwO+3KsuxNboqOuaSAaU9QIhoC
H/Lsgsjw5AglmCBh58YSAe8ymbwGgvtv9NaNZiaveaTwDIKL2pDd9wss7roKOJOp4kIlObkE3fCr
LNsjfEBAOYrZLIqAH2e+CPlw567tlCNrwGihc3l933cIUAofrJLqfKlwqH0j7/XA4+DZv/Xy0Rm7
o2pxNHr8iif3WKKfW4BxrBfWiHQoiKB3NU9EOEGnp75CYcjDFAGHmcwix287PCUYSwwtvAJFSv2e
cL1Y+GslfyJ07aYwGkGtwH9uYOqtKzW9yaKjOWcv0YMmvI6rTUzUVlXjZ7osZMpE4QUV3Ww7mHC1
x55jqUY73AxtszEtFAQR7nsRgYJih1AM7PUsTo4q4aLvIGir7X1IwYwLRTCMhgF1YbRFuFL6YG3O
lH2jf6g67jph1vlCFKPvnryRQkZVJPWqjPxfEO7kkmYENKIyO3XK3Rgrzq5u4vtKIQpcKQ85T9Am
lyOVhS6Ti9gbhOtr5oOCLpXCl1Pup1ZZRsHTKMMCpD5nUIDqWngksiltuRma6qcdTs+y5u47Vbkh
D1Ouoo0GZnDdx+mhMTls3x+1eYVxm5vXCC3KvepBckyktq9M06UYChvLc4q1HMNfdDWXsrFOCjba
Re3oc9wVz4IxwZRuw40K+MDtwS2WIdvmzjfuUrAsbjVQfiv9aEVp+CeY3Ue7nnO+MijMXuva8yVV
M+UmDCZBlY6lfcMla1gngS1bBxBhVxYdB0onlrr0yI5advP+t0JdaarwqZV1XVo3jcHfoV+K1QTQ
fNGT+8zafURdySZwMrXRlf/N3nksV6ql2/qJqMBOoAssq7XkbXYISSnhPUwmPP392LfimDhxGrd/
G1W1o3KntAwwfzPGNyrTZyzfvQsTpptxB8c8poSal2glPC5aWjImWjDlofKQPsqaQqpjrlZtAdTb
VzvEcxU5unsSKX1N17U/JG/9tKYECx+PAZRG1Kx58pFZk3GyeuSKEkTgDZiWvVgXPRCKUWWSszvv
82+9OLkVdY5KeJZuT6XKBEfGzfRj2T0Pfc9+LxzDva1MZvk8mZUpd1qfjqE+lFdyiGXQemdJIsFd
XOXu2ZzUY+Pkn1VtdId14SxNvLEKlQQWo3RIB4SoUjU9pKn9B5GbCHp0ehb3Mc5uWqUSBer2W4BE
wVpZxJ8cwHHRtYTs8hptCqzQmhYyZ+urgJjSphZlQ0eqcfwb5y0JCLYhwdLmT45P296OkEMzEKhl
JQi/+SYYluTtDoN9SSmR8cNyh0ffzLqh3o6Sf4yUC5CdgHPoTzvz7eoGDyIz4eKysWAFepOqQBsZ
Oa41D5bRhbciRX1gRceXPk5HKcvvpOcJhe3rgI/2Rno64o22DM2JVJG0+pn09ie2Zz6JaWowwO5K
hD3rYmP/Jno9JGEjhKVVH5uxV2G5TQVF/MSYg4NspCtSE/mjvnenF5Vz6w4lEXSj9dCsJAJ5Hrnx
29pkYRwDtCJcCx8EacOnDEePK3Vozvnk38aS2gGYxU+KbyHSdP04+ZJHlkX45lIyDxtRuAhLHKVv
KQbm/GrhZZelc36Mjo+pM0j37SA721I+ydLjicftQzrxrSqLKwjJO7fxHh3QekGmc9sJwX9VqO35
Pgoy6VyUznbySm9P3VHz3ccLYohFJe2tWZ8WEo4O02gaYdzJN2hAQJcGpnRz6LiptdcrYrjmwv1B
WUutBoxO9MqlgVFf29prbRmXilz3CbmZ/MAHKB7VttjFyGMDzaJXSTjnA2/p9zpbKWjB9ocv52eo
xO+z5cWYHBeKVxvte5M++4neRpJs6XPlkkkyOdrANGP4LOIWbGP/bNj8eHcWFCACWkW3fo8EkgVE
Yv0MbZ/xrLcOCxoXVjUjE4nFfVsr9j9Kavm+dSlZGsZfrs1eu9C8tyYR+9xwTtPMQ3q7TGy13Dko
vGnbuJARfODUHnUMHm0K77Z4FkDeA6GzJ/ZNAkxZAe+kGg5JYd4ptpjHKq8eV+0LUYu1M2zlQ9C3
1dlxdOSHWQUGYbIhGc8yiUaDRMu1zI/z9AzFvb94KfmXY2Ef+tV416ySrCEioUPCxHKWatN76cUq
JJxB3IIG/IpNpR0QD4A10tyHsU30Cx+RDlvZfbMT62mema4WpK8c1gq5jm9VFYxeQPlZwlAPfJqH
ouZEMHOzcyqCftKZSrhdLOLvoEA/+HPlAzVcxijbxqJI6G4nk1AdQ0J40mCJWDWlpplClZN+KSKS
FJA8VxNwMJYl2rKhYCawx1ZxbabyXYf8eF9j7l5VwcRJg7WU+VFt0S01wrXPvf7tuNl0sXxwQrO9
UMOnAwCGtIgUSWVsKjEek15LjzDR8wwEbcotILFnDgSK+cHOgNEpslwSl4AtE6RWRCDss6+J+Ug9
9lkVy9XOWBKgwWTp01UDwnz1qhoOz3Ts5dHQx8d0oU3WpMEsWdW0sRkdfBOne64dwmmT+YH4zC5M
Eb0Eo+t8k9Lb4pQji0KKYy+ZNsWNC0K3U2GjpB0WFeaKDnBWoSm5XxEeHHXQZShdwAHZ76rQQLD7
KQaM3nqe66YNZ4qlftUl8yvoPZmL1C3ObvAXRosYmzOPAUytF6LU/iSmBSdtMvboVdaTLFa+Ilqx
uXwZJbOxpR2JXrVSWvJlPFjjZ74axsWCWmLa2ronXgMEXs62KCYLTseOqpWKfUhfW6/EsKRMIN0y
O8qiBYEycGCYjnajvWIN0EJYrAon6WOy1kY0UXMEihM0NOkVmngpQpk0252wS0z1QR20zN0frczu
l1ZSyLVQNA2F3rTZ9PCzAc3lxWuUsSs0/c0aehnSPfIUKtZ3XxliDwbgEG/iplIjx35mmqo55acB
jZ97w6kONkGaDjq3CSd+CEDu3epnc5cymsMxSzzW4nV4L0gT6jsuiAEXrd7BEJCE6xIJRcc4Tyxp
SExhhFI0u2oTN/KJscumKF2Zo849R2emFWcKTIRdJs8iRuDhOMAwBnISbQIqrhZzgh8ctTFENbc2
raivSQCJTT3d65p6j9cWUo2GqMie8qvGLr1prIH9dfehp8K6qfhtrAW4erUWwa1HY4at1L/mw0WO
zXphcEpw00h3MRHAbEx/C2EV+ArzNPK4BLmYgFaI9NPhkxV2USBetgUBdhVsVgKMOvLpOXrSIw6s
ySIJzxAypZHSrJNVQY/XiaWe88EOh8w8tfra3Gge40m3Yf+3IPLCzjYeUR+/t07OZDjh3lnzkT1B
wjIKFj/Lhw9DzzugXRYcJP9nNUqO2AL/3dh9JbIkDabZ9lyJdrLM2Q4nQbUk5I3ZUqMN+nhTmsMD
m5fmpKpfIx8/2E4X25dBVnVtPrXk0O/ZIdKkj83X4l/7mY2N8g1r13X5vZHL6ZKcisFLz1m8XIaM
0lUlOMiQJexGUk/2+FfeRq81IhLI537S92SWdWECr+Yiei+Uu6ot6o083u/cHBjfYsGYZOedFtQK
Zp2dfDt97DsbjpJOlZBW44Nq8696LZZAW4iPyYV1aJJCRe5qzecYqX2iRB/0IFECd+ZfSBoY0v8A
Nlo/loFTrm/Z8hQjY4i6psLh3bl2OMvswD70Uetq7MpmKfZacTQzphq2q9u7ZVFWlHc6O8oYcDDK
S9cphoD3Mu554xUdyxiaaRziNnJvJiF3Liffjkc9VRCBrlrb6VEOnTO2EhuAVv6YuLBA3SULp4EM
Pmv2T07nPqd4knZzoUpy07QLvEwXvCX3ggc/DtFBG8U4hUKUF2f09D2x5s6WgvKdF6u+y4VKMVu+
cowisfQOSsehNyRdF7r52zIa/inTZve10+c3M6mMnZUbIuiIddgns5x5li/rXpjVh5wq7bisPNS9
oot8nonQ5Hhcygbi3pSUqEntq9/JGxKF2EF4AO3MVN8J4G7cgM6JnvnWAz4JzEUOUVv22Dp02srS
dFdiDtZLLEhQAW6GXcBLumgU3nNXizQiCYNVeUp2oqjmI9mQqMxhTboEDGPrJ6LI6IBTu+wQWShc
jBSwYjVcbDUwam+Z9fctkOgByq5V6dHs1rc+M4xdzYzVzvUXcyADLRtpMfSef+rS/kWziuTgMixA
lAxmVjL18L1Ui9qJn1Z0HFl2X1xTpdl7YkF2vVeJs1oHn0k/Gw3mScO+zNVKLB0H/Kg7qI8SHShX
Dw+LTQ5UF8az+MTXqPU50ZW37Ly+Y61kgypuyHjskZhT4yRnEXNWcJ9vcy4SMVxz2rrnoJW1fdP1
5kECvQ2gzc9RrO5Zqy0EEc6n2s2OsTaectUlUSwraJqjz6hipORTRQsPXd2XTvLMNBJB0UC0Mv6M
dOeKOkhnlEJEItQBJdwVEPODD9AvKFw9v5gmyehDt7KWtAo4o+G4VcdNrrdAqlMP4jG655mQJUpn
oKK4jP/gcVsCphhfMbPkul6HwNPMv7C5OMtrn/6Lip2myx9oelQTFWYDw3dcnAhOVZ3Z89Xxmxd/
sC6zkYA47ppwthvryWlzOotkn2x9bxOzt9BX3Q2X9pqZq3qUvvZsCjdmcsQ61d6DZAz8pCGZvCyO
pKhfyAV+pmi29s4ftxc8gtZbL115SXrxVpIRpUqzvdjku9GpIj6qVxG17fSTJVoeVrn6BCr+KW2j
2ycOnV2ludD2kABZPBR99l9QaLIMdORjLyUa6sH5Ti3jPl/9A5W5U7677gCBd8I1C/Rq3HqZD9W1
U+C2PRtXd4QEiWiXe+PRQkIVVHY3BkJwz6HaikCIssKXMlAU64dSeRnj3+XJ9Cl2DLml3dsbSbaq
z2WGQcuZ+Tt1U9+ht/dDPynQUFG1V41bws8pSX9cGS/YFEFuT+i4OlW6498lE2UWZoz9IOFk4MT/
JpHDjfzFvAPx/jytPaw4TUdyXrrosZiskcQlmSR7BGrbhBNJ/0avCaa1tMILJ2QDITaoW5V3dzIn
ilVPnFNXun+bvOuOfc1WJ5XFxlfNvjtC5mVLVePyafL4ZMLUmMiILOJjK9vvD63P0ETjd6RuGp9s
rFQBj1MWUHH8NZT+e7Ki2TJd+ZBnXnfWy/En8YiQ8lN7iMZxOTE9uZ3W4THB/BF18jS4U71bjeVN
n8odBEJJSedMkRDzjXCWwMJRvQEl722NUBqLh083M/qtRLrzRugIBmk4PsKOkyi5xao+akACblX4
y0p4G3MH2PSlr+iPmx+Ab/I0eqk4A+xhZr7zLdntZK+hZUish7JKApdEJw5szzrGZIVT1VA8gXk7
IueD6NzXv7MJ0dDrvtFgv0vyGI1N2cLTq471Zu+VMPfyJemPaABhwSfzvq9f8XWzvZzmU1vbp9Vn
NzY3y5X0Wc9hTW8jlaJmBtbiQfg8yE4zQqFV3m6xQcWsOtsJ34Wmpy6zWDa46ujQ+5cFAxxAlNai
PbYkRYFwZ8/rYShTS71HaUGWPW4GkmysP6rKZWS3yWuJLagcTecyV8WPCykvKpfYibImebHGzCR+
IG/3GN+fzO4H5WV95uF5HObu2Obz49BCLFvSuIYQiX3AtvMdABncWT7tB8/nwEBktitZdLVFMu36
wn9xbHFvGSWivJ4DufD7U12Nks+6kod+1F9G70vVrn5O4NjtHLahwv2dcjDxonbYR6/pSR+dLISf
txwtY71x2I5Zgq1SL9BheVR8blPbjF4Sb/u3H9JSzIGBBj6cOwiPSeoGxHAS6ORHtsdxxKZN7vvk
o9LIN6MMBAxhX4RtiO2zhjrdjfvc/GQ+uOx6LNTBWPbGzZL77y1oVM6ghdxUr//AOxySwsVAXsz9
Tjj6GKb+R0F/ehAZCSMxAPXAw+dQc+IFRozoKrOcXxam98JhWYXWD3NqqHKrODEE2XXjxkbMrlpB
5HZt8KvWLIPYP6Q2dwxDHiYX2wxDUftxjmdecVwbVCfYvAPomVpY6OVOnzyHzCeI5yynOmH+9RMu
qWECrti0D8x/swBZu7W3OhoP7SMuMXQQF0Ssqa+eBRpA2tU76CIgRL3XPMnunCH+ERyIZvOhIORh
u2ufNCD1QbeyDDUm76axNFi+FKFUHkwAkmavu+sjTyR5Ks2GRFZ5svghcTkz7gAApi+cBvReEBfx
qFMhUnFaOv2sPgEhnAbrKLtiW9lpNxvYaFcTdkAx6ZPbVU7Z3pAaW1rCaJb8vOjdre7Hao9+Sgaz
t1nE/X9+2yLd76oXCr7nJq+gjkzGb4CZqCFHKyD6HCGUebVHMN+6X8FIJ18lMDkSLb+d6LUQ8yUs
LysHn7ogcTR1YcO5Mb+SK3Wna10R5LXxXotlr3XLo6wBFPRa27BtWDcWNtasQVmoBJF3sGI41LlC
bQoSKgQzzovoiWqHBQLTlVwWDAwDvC60JXT9bcJ4Vvk7otY+Pcth7JbLm2WZOMGTbgjNon8sx42Q
itlDFbmFdhf9WBbnaF8b72hrGaIEw49WDSSxp8VfbN2t3Uyfu28HfV94lBZG9g1iyI5i031kRnGh
72DUaaABm+s3HldHtGC/FJpguk3wtaTSNfNImhZfO6xYY1/vugFfsxdb7LbXi5UgovJnmx6vjQ3u
l4NS8Csw9aCcyZKCOThKvtnawt5RHXJp3YwdHZOVdQL8JU8ydykPssxCmgSmjjm0urkuW+Jozwna
pQAQPH8/zo66LF8oNJ8K3/2TDgio3Lx7HwXCUCG7Myu0CKirE8J23kSq6l52lM0WoRAem4pSNkY4
2SiIkoGIaCOPI7Fl7FTqRR+175ylS1A4A5/xRBxXESPfdniXHa3guNQPTIfGSG9XTgc0z8nfXjB/
aUdoiWmSfQwOU59l5dalWTyodiZlMfHuh9Jwdy7G38DPtVcHvWXlFJKl6eCwIVjuGmG9ttNCKfaw
VIxFYRzzRc+NIGAY9/ho/Y6rD4HRJxOQCI3YY044glv3LaMPtBl1n75aJp2oe5QzTEzRThez7TkZ
4wJpcV7/tUkmYFfkPdsDGTdxBPmjRABVtYgmfFTo0Bw7wayX6YMWpAjLrdR+kPZiRG6xfApZvCAw
Ck0JQaTvrtCNyb4c13ezQGmnEvTuwvtMNWqjeDXIMgHNwYCvEu61KNVfx7hq5ZuofExTyO3sKUBX
93cp2XkyJHpDx5SiSEc/l3MJhQROuZJxI32TohmA3df5X/Pa7ZfK8iJf+gAixpkd1C+ZsqgD2vhj
mVk6pOiyp/zR7Bv2QYZh72aCMTpkqsla+iFb5FtC43YV4LMAqBL5iQZRS35K9eBdaAmJjuiMt2Ju
3lupv8+616GF+nKgh3lOFrSCGmPZ/k+4lF9rP74mDiIe9us3cYfqzMQA2nhtR9AWg+ENu0dDVVgo
0Pu/OM9PJPo+xMhS0zZT7DR4DXqe3ix1eZYKO09P4IWdsdTGc0bmMMYxJndjh26jNyRFKSt1xB9J
aOgThx49YdXUb2ybnlN9uXFyYp8ZVxxpU6ko0/QRpzRV6tAhYBH3nlxz5PTFrauZ18muT7GdfGO3
W5bkr5hwJkxp8VwNuc7GfSFCxfpylw45pJ68znoNHctebjOl3uqEK2BwmPEsPsg7U6YRWPUlmO/F
JrApJG+qq0x6+858EnoTDdKAVSyyUFjZW6917+5ai+DEgfhVmZMdLgla9hhYXFLLD3NOwRBZLDq0
1Ws4iKqw6rPXenZuulmuLCBcnBLDZVkoGtLybNQ4YZ11OZaOfop5m2kGY6iyaEpohI12/OjF8t02
7Scpxq6Pwj/Doz0s0309WCezmz8xU6UhuTRRXGc0nDfxiGaU/StKFhn/GRO2hTgxG50NNVMk08uQ
oGvfhQcI2chRUQnRfhkfDkVx2yePTWm+JwkVX6HTzc+dc5Lu8jzqGBWd0oT6jg/EJMMbldclJRoN
nssjXL6bma7E159tVIbsvq6zi58xiQ/CaL81e3i0EXMoBuTp/MBk9q2RLPuEUgcaH2Pp7mzHu/Se
+SLq+S4d8y8GRB1JDiAxnjpjvK0NeegYrSfF8Ljm+cDblVB/JqZjRkoFKn9FLE+Jq1AWgADYeuan
BTm2ZlR3KEooImvxztr0Fg3mg5vNFzjht5sTex6IMPcSBwETUlHRiU85TShrE/asPqeSUbGZiK+m
c+WesYJ//jDHm8B2i9YB1Iv1iog1CbSaJ30+YwIYknJHxthxLbOfVbP/9ERky+x3qo1baVhDQIYi
Dhxn/YDjdJiIwWkqDkzW07edMyIbB7jUUzUOM3vMQX22VlHt/nnL8xYxRrc/DRnMQbJxYGuTVGke
G/mr2ZBck3Ff1dhj9StRykW4TiRV47recvjKp2rdm+SlZ7QlfNMJU/PMDrcNQdm0BrUGF6Ph9Xlo
nTtF7LuZV19p3+7NLq1oIRE9qpEcuDa1qQ8ZVEH5h65d82OtPwhqkS3z3PBMrtitJVtGDkF0CcxD
YnS1tvnLKos5gA7fidMoaImOpEu3/sQMD0kVSD89crCC1Bv/6mNKKrRx66lXt4QRHrfs0xcQ+/Xk
PPouJ0RTgSfAcsTSTTWPsjwYxNyl3h8nT3ZuD/6hTtcfa8Twi4f9PGTV25KKv4NtsGtY2VG7DJXX
FLe5Kjkp236XVyxuPYvpV7P0QaupLzYjXjCgqpwZFdCN0HfYYMFLUpxmta2p2jtwfc+L2X5lfcHd
ypCD9N7f2M7vSKD8GNkDBTi2BvCqYYFxh4eQQwhDcg8YfZjSMO4zCLd1z0E5aTG+m/rOiov3Je9a
BpxyRwqIJPoV9r8wu0dSxC9jYnBFUmShVM8RS9peqLk0DBS7beCJ8jd2wFqRD0nSzpVwOfwd6yJx
rPd3kyKtYRicLiyn/BcAASKH17kr/raIcis7f5r89Zu13H7WW6Y2QtHFjn9bTpO6raBq63TMK9Jz
1Fu7xsLAZB41491ljEtMx6Gt+pM3Yr/25dlYUySb4G9EwRC76MyD1jdvftVfE+UzrhQwwhpCGlnQ
IykyqVzz8S73JqTAeOoCV3EnAf9AjFgcoAYI3G7s62uPzXv2FqfuC73Sg8WPLW0XIY6bPhPPtMZj
tO2IgIcTjLo+y9R6HZP1aKwvM5po5PdXz6seq56a0qvMn1GqV/ws+KcIlEDp5z7M2l3qrVenSy74
RUS4/ZTECdtqvfEc9WdydQxhsD43leidTkJk17hFYOukNAFkX1DM4rdvB5R6pcOgwaYuq7PyBg2t
wfxEg9nps7E9Kb/l2mFFDn8mbAX0RviHxAqU9tW1vDJsEmITZtu+BeJB921LEljH58y2NoL7+gKH
7zP1nJ0ghAFdWsX1LeYWc319a0vXxQ4WU1q64bQ2iIcsXrPT6JHDECis3eHvNBQsXtPpSKDSq9dv
zxzkmsGYli9z2pzsYtzuVFwuQisuWqp2VtJdqjHdWz7jQKNvOeJyl2uwzv96dv2cdXk0sh3ugeSG
NB18lENK3bi+DsOHn+c3dTM9M4V6ay0YgU3T/LErAhDYR++0wrnHU/ZeJ3dgU38Y2+Tm8D246rOu
3QtF1GUgAMX0UGdXXXHZsHpFVxALJOIXR5F51k8l5Trnu++KMKbgDOCt3jGYPrsMHgK4qU+UwwOp
zCju6c4xHK8g+8d33O+So5+hSqvdz0364TqxEVmd9gzpH4dTXPWhcmICwfw9KDyEIf58rpgPjf18
UBxOaCweuoSza1QLH/DaYLMc1Is92heYscbeNYfXVCAScNgn8SmDQ59pR41lMJleZyexyr/by1Nt
8rJM6scAosAWb7rNtsJtmig90BX1VjoxVB0A23d/UCE1NzaOfbMfsbfoOvcvg3nU7at28ioQ0CyP
EQ/Ee2GUpK9ib0g2l5IGc7iCpHOwSxmfdYZzp5yVpxRWfZOUbreLlcc8RaiXxEP77lnYARjZensd
fsLBKV5qYrYDNcF5mgTWkLS4lXDmQs0KU93j/u4n9CDqztSUHcK/xNT6mODoI/UsfRxk8yVdxqdi
YFog6atYfEbd1qWBWAT0IZAMfBT4liOGsHEIc+ZT64v7nnF/LqYH1LROnKs9Agl/B8GNAfZJDcQH
2+nshnrBJwzVhtBuf15CQxucXWJvodgosXaUD52tqt28BedIDGtMj7QoNQmaN0aY3S47RK9jU8AA
2ue24bW3VI96O9/kfLi+9LZoQ+z+BQbTtSDQsfH0Sxvb3AE4//f4Hbd5GEdFmz+iYLorTNRsA0ao
YNJnEa2zI0PDdh+snJbYEupi+hdEgHpo1CCJTepDfVHLnjUoQwLGJJgHEMK45a9TT8xxLRHahfMu
Gt4QTbgXdq61Tw3bPFR1dRH8kUKtQ6Ez/qaWe7f9ZzV4+sMU4WBuSHvzFrpD2oh604z05qV0/QLd
nvfIuXKlJ6FD9VjNDagRTSX+lAbFIUziKZIVKArYNGKcjaBOtsLGxG5B1rflr4fcZNFP9B5qLdTE
Js/4rhWnPl9u2f6c50F/t+nSwCheUMzqU/F3adk2T21aRWNFOqJO502vFBXs0lVlKLJ5+BYcZaU7
wWFQzO13FWNYMZMvL7b/JpV5pqX6FozMSQJ6rmQOgCZFIJM47y1hkho79cZYL1PhXvIUeGNcPmy/
Fp32FxAnnKLjHSYz1FHDvJsrvp+ZzYfTbRyRw7xOFfvNuoiaxf5OaiZVbfnVZGd0eGVo95RqZqm/
j4l9s1XNvfmrremLm3XffsJGLWfvi150e429Zv5kbaGxKntoGWATrvACDtQOmTAdM0eyvpMl3l70
V6ZV4JDLxjuYXE/4EiZQD/Ea2gnTEP0FZu130i7PaT58m910yGszKhtixnMD12CXYjztCCT3TfOy
Kuu+Q3E3GM0Xt3CYluXJn/Ur69O7xE3O2tA+kVlDldWjl5/UelVMlBo7zFv5EFe0YSmXw4wfhONV
RpbZY73yuts2aX7nZr5MBgQZJPc1S4fAcMv9atQSAdXyB4PFF5vI3TgZr1RHe221n3wGAv3I+KDl
aK0M3FPT+/a/vdnfcncfh4a54Rqj1J6SqIlXrr91wVlpDe8zWYk6ipdgNbSnhG0rkm/3QNoXacZY
AUPdzriMvCpia/VYu5VCjd9HFSNhI7nd3kPfXx2dfrfp3wcXXdBCHPfoylfb41HkZCyO2uybyhOz
7cZQl31JqVLNAWXHxBDWeaRD+eoq8Wg2HH6Udjr9LzFWmgyI7rrTCUTNqT/gkmIuMpyjS/QEsG2e
pL1vRc2K2nT7nP1JgQifcGPPA4HGqfloLcYl88xnFDsvFpZVzehvp66/K5WikYjzh+0dSSH31Zze
yHT9nsz1EDsved1eWP98Dbl4QvV/InvuKuWDPS0n6Wkfw/Ld6f3dqNlkXbJtdzqb8DKSgkzUmgz6
g2HxkDHBvQun+MP2yUUGRsWTXRS8vuIR7vjM7EP+yQf/sEzJtRTo8VDnBwuzmgVQFEiUMerATLI5
5zDxGnHN9HY/WeJgxZ+ui6ugWS4OO0GQHcjctfpN9RXJweludcW9YeAGz4eTs/pn6U/XmXYipowS
+gAsh6DXsUS5x97HVbfs1Q18cMXAJDM1+ueZndLI8J68oftEkF7SZZywW6ueWSmRRmQWhiu+ypS6
qeq0i6HQpTSSmTkiBXLNrLuhM11qfP1Se2xYIc32UZyZ9+1onMs1f5NDdwDdj0+S+N5sRoTEZou+
vbo6HgWAjx6eYxsak6zbd55oJ1U8rsPMnjv/mFHv2HzVkgBGbNH4yx485JGIhZ7JP26Uc9dKJNuu
pwgCIu5z0NWMTES8gjr7bCnYy4xrZDZLnv+WfzTZKBMmKrAAoXDEAf6L6+oLSnUfdj3ErOUrQ1QS
Jpn81lEZlRjQ/ZIRVtwczHjUg8ZP9Sgzu7eKsSWZaEw3XbTsYJnKvTZhjWfPzrzL4Yx5VaQAMLZk
IG0MTBnBJZOFaT7XRGvctMvZrglNbbEt1CZ1NWhpjWwq3OuW9ZPToJOa0u8YfpMBhOZrKhI8JkVk
a7YTTsrToUMOlAUZWh0Le8GMK6K26odVFtvjpEXSsjIiIXArbXotzJNzZSFJsqaS3ZPoD8UdKY7J
OWt40gDVQOjI5tO1vuIiZVAP5lcfCysEazjy89n+ZqSV0XS9NL7xf6mk/+ai/Dfqx3fz/6kt/wBd
NgaLqUNb+t+xLY9N9Vn/d2rLP3/j39gW/1/UcZDjDHJn9I1U/x/cFv1fkIV8G/CgDx/S8f4Lt8Xj
jxxHABDfUHgo4P+T22L9Cyyn6XmewT6ADA7n/4XbAlvR+x9AFQgwSLbR3Tk2r/EfFNR/QT3R78wm
sexsApmZYgICJjVayZ3UY/bFXXWpCgPrAcac2N8UuvF843ViC54raf1lR4g6AzrO8XDYNCoKsQrN
gnZ0zOrDzB0i1zUG3uj/hn0fo8eqELDsumR966rYfc08n5AG9TaAWggNYop3VXG0oZnvUvPVcsnp
qWtH363J97Lpa9ZNadMjufE37c3a+G00rAN6F9YGXQEQZjLSa9JR6Ptgb3fl4j+byHlgJvY7FZsZ
U0PnrjLLx8rt7CtrINRtUiceFh9ipfDzVTPjfyRDku/mpsItlmGSXbAVh30/jPu6aAa8ptk5ZoUV
1JIxWoo3c05de0cQHgPd4dgiFdy7/ah2ctAfEys/5Cntcic6pptu4UYd3l9lvJUDo4ZY9R4iKc/f
WYU0aBpi6BgYCoKJdaHYVFS+jojTyp2DW/EvrEXDcsErv5JZjQ8tFVTd+TkqlfzRQKA1NfO6m4WR
RIrBuGWxAk/xopnlVF/XfVb7YewOxcXIttllZuh7LT47rUTBOHhvrS6SfYVYjIxwMIciFmGKkEz3
iuw8n1PTni5LU94bmWft5KKXbGxvVdp/cVZsrb2LwGywn6be1kE+uyz1Fvkxmr9O4zen1JoeOG2Y
XdkLRd+NObLhQxwDw2WGPLIyNjJctjdD96WKER35pp3z/Z9iG2Q5c9vtGvdDbSo7F9RNZDnTxe5Z
kJXbsURR8t4pfzxm7EvqxW7DHlHGfqRFvtEVvDSB2m7e9H0m2x1WH9ZJ37R/46YCbKpTbtspy/v1
mqPYPHh9+0m3hFK8G4rjSDAlLvbPJUkG0vWQ3WCjZhe2cX+mv+amRMw3TWKHONFNF9ZjxkVrDbBz
NvLFqo73o6XYvWWsPYYut2+SYvyY43g4rpIKsyrxSG+Q2FK60TDq78y/070knojWwrUi34Gkn6L8
3bSV06ay9JDBpgCCcWzQp6Nw3ZJX0GTirkskParFjAsZHBibFtvQlBpwP1qEbEuNr3lkApyqMo6M
FDn8pgFlWYukGFnoknPa65tS1I1baiGNPMTZNHfLJN//D0vn1RytlmTRX0QE3rwWFFDeyZT0Qkj6
JLz3/Ppe3OiHjpieuXOlKsE5mTv3Xin3yDgBMS4E729Em8JLRCrHABPqgBkVYy9l9+pPRe73zNWx
ijfnSfnFdh5j4GSAgCS2CueI8ZoukbwbMb6CobcjrrbttHpioZ9dJ0yyQfUUJELwWGd7LLTF6qWV
MNWOq7u2X4kvehZLzq1Y3bfCS5aA28me9erMHbHo9qtXN1xdu2F+qy0XEobyFvzn6l3tvRC0gE1w
vdIhnpucXa4NM+GhZEbUmF+UlIRQwOFg9Ot37eogbrESt5V16LEWD6vHOMVsLEi4jhkEfFarD5n1
z6sreZEnh8FlcoiT3bpfwx7WCM3CFzetnmZxNTcL1ToAizkvMT5LGKAXPEDz6ohOVm90hUk6Wd3S
xeqbxquLhRAndb16qkn9YgTkGVvd1hSyP+Hqv45XJ7aGJXtcvdnsZner1a0drr7tYHVwW6zEcSdl
uEvpMvjZAM6py8Q36qKWHtxCJljd4Bm2cBF7OPhVtrVL80vONmJnxHS7IbALgkWKmT5RkzM0oJai
c0hX7zkxEqda3ejCjC8dkdxh83PqVKtnnZnilhX0q2cTP3st/hSrvz1fne5AGdl2oDWOlmmpn+cv
y3+ueOzxGTZ5dv9JjmRG//SmQh9h7ZgdhGTkVne9tPrs5dVxH5jCRlw9+KA5+lu7+vIjDPrN6tQ3
V8++urr3y9XHTwIqdtTV2z+tLv8EFvnq+o9WdT9akwDmmgmY13QAJSdpMwMI5myIDyZN70gU4rFd
UwUd8QJxzRkQeBA8oW6/tTWDkK5phIpYwrLmE8I1qRCsmYV6kZ7KmmIwiDOwhKQh9vwSZl3iaxDF
TLIUTrpmIIY1DdEBKN1ITMZYgNe3vq4TRzMFqz2lwsxzV1S1o7GL7Lqq8ioXsNiEEDKVHK+mYKw5
aS+AwY89kJFEihEHf5ys7iyeaoQFzVbC1DzO+fLCjKY8SQS4hyagr7TI0Ct1854qc3hatGnkvVwe
hhYNvgVMgfvrXSwoSDMpchSGR2eyOIrbZDdpXbqTYVL11XmKnVhPPjSNNd910ApXObQXnNOneNBV
N1rUjzEOP8VyhiYVR5YXbksdiwJ75NpXxWyOYjrF514T8RSfa72ovlTlhdwm0ussS26kcdq31YKV
uWZCrGCV9BNmNTUYbSK8+au65Eda0oQmZ0POFrV4h6yT7ScdMMSEhYESxZ+7tHGFZup2YyMaDE2S
6N7xnvsCObO2o3XsloQ9VEZd3EUZy1Mp69OnAee6n9jSWy/DF8Mz1dbIWp9kAEMscKhHUFomeIsm
6p9lo93GFCNeKTJIoS6BUBEm7wWzZDPot0UcF0c4fJDnFJLnEnv+Mmn5MtN9Ey71k2kl3K0FAFMk
lE6nKNG1FtmXq9fFZao6/CKdlvn//VfkQr4pwUBNKcUS9aouTzLHjcOeU+zrNKpktpRqa+ocWtYQ
WoeRSI/Hrf9hdcFwjGi6jv/9T3g6t6Km8OdjU2ywZfERMYlAVr2iCDHaGt+TNGmPtMP9LmA1SjW1
eYnRQWxwyKJLX+aULBzAO9lyU1iK5QIj4b8KoQhVoza/ZBbqsmVnnjaLwKMRlBDWsyhGzM9tlrZo
jD/Js5Oi/KCuDG61vG/bOLaVqr0sbafuEN9Ig4bnQS1LX4NuvIGDqbndQjocaWuj9FbpMFng+BYQ
zrOekb1gYMGmzNvV+D5lK8NNiOuhxgMTdYaXqMEuxOqwF0qJR7V8EGpz8ll2CyGDLMLnjxG1nVqW
Mdx3xUbF51LB/0Z71J6mbF2Qy/HZqsNHrT9Z8cFKabyxPUObICarEbD2q2UAmWr6S4/v3WsznF2U
/dskubCOdhLqo1nXW/gYx3yA6JnDWl/w4KokTihmBWiEnOasFLTJgG8SpeTgS7fkKssNaRxkOqlz
DKWUCZOVfN1dr9iFWb9D5+Zl1KRfsU1FN6kX38plZp1KEMHUSl3JIFXDaKRnjBmeegmaOEP9I7ar
PYv3cFVlR0gATFxInFdgqXtY0jVxibr1Nc72bmAtjRl4DejlCAqwZbnFEnnEdlx4RrjCWeY9TTOF
ZncyhA6Y0yoJTwmfTB+uvIoD+1vriTEmejR2BgtIiF0v0Y9eMxZiEAs2l5JaImOYOVLM2JqkWx7h
NqzRnUI7Jl5SWVekSdLsIN7WVB+2ZRFZLh4VZ9kTTvUlpokyssV6cKqkXiGO8eV05KCYvnRx6aj6
5At8QollzKkikaac19TLhn23VCeGw5Lvjb4SEyGboHulmRsTdtjIncL8uP3Rpp8Es482pc5A1b5Q
aYgIh3mPuSe+6vlXhibSrmbUhCdwrEk+oX9PfGBCLAPpW0seUJKGTYmsWxFTx3pDnvXG/GTgLkuo
z8Tek/Tu0o069LTy1YASQmGbwn97nYtjyzDNIMgfQEMYmC0HAjzi+ZozUY6PoUaqLkVqwqfWkCVR
EaZFAkxJZZxrACGkVJ3AsN5gBn3iIbslWQw8rsPEQK3Y6v3iZfAJITSl1Od1xwTI2vNHlFwQdaJK
DSj+1PyIRozOal/vevlfp+D1Up+FDC66s1Cgeia/Eme0wnwsx0kRkxTE78bm6ZYXc16ajRGCcqe2
WeZNUkte1Jcexki7nXDBD2wqaDrGLfl0iNQk8BWZ9PNacYdclLSM016iaYCZKNhST9hjNU+xjmnA
sBsxSo5GG4vttMW0IdMHzkdWH22F6L3prYesLjeMCj2AMzROBu99bZ7ilzqJLkAERexQOSFEDfFV
xz6skZVX52X1I8uPiEbRIvCJmjXfs6X6tmANOQGmOhpRDGOCmSeXGE5IhR4VLRMThSQcsehXN3Gc
PzG1qZtKzW5Cl9+FVtDtJqrf8PPSplIdD+YmxwOEjVRkAteqOLxCOPcmeZW0v2QQ/jeZfph7+SvR
mpMxLc+ktEPuE+gKjAT6Wn6iSpvPXtfXE2HZKHPLGuN5ICYsZ5+kXJ6ykLcua+lDgY8I4JDVkxCd
OjPbqqvkzE++5DrGt2r1f4fU72xb9nGzkjssDSbLxJBizo2A1zCZOubKgfITNLXulasjrtUZt/GY
GQ05JNPi+ur4etibGm1YbP9K9Gg5WJhnurztdlOU/0W18MWqhQnqFGNecSInIyn5ThU0hspBxmGi
l0e5YylbPBdvEwuI9xa++VSqfAzQwm1OwWzLAjj8RNBFslj8jrocNZtp1mQ/ps676pzw8nCdUH6n
jLUVKrTMbZ2zgJzFEfq2LjR3MtqFNxy925w2KeQD/JSQT0B63vWwcYxu2rRloN5Q0m45q5Oc2ihd
Jq8m2zNkGo4s3K675SgRz6okgXPMWGFa4IYIdPUijStrTMsFN0nGzg4Q1W3qkNnJQUcRsiC4X9d7
APSXiJeyS57mf/PnTcvECJ5oiF2x4d1KFWwBKC5qeMJ26VSRtJF34BL5pOkm5m2QvqLu3McHc/S4
YBb+71b1mOjJRyu1w4iRnXpJw0dZ3Sdj3+gFESpa1/i3rb+m+V9IsFW9NP11nvbp/ByKXU2c8RaY
R4n4AeKxrj9a/E9T+Nksf7JRb+CQbcSc3bgseF9tRJZwCOlWKtANchg7ZIyB5Hwk+h7tHXhHNl+G
FsETRaZktUg/0wX7ZM75iFF61/LPUuci7H1TOLN6/Anej0UXneBY2VOIX5An6PmR1q3OFoaZu/o+
c2anKnIDXTnZCxr533UpQ0QXGvI+oTGH6XsePHpJdbD/g8hsv0LrmZgnrfTN+C0lpS/8hIA6Rvl9
RLsxdEbI3D68KnAZdsyv62WrzG5GIr+dvgN+bMH3Xdbv2rQXxlvFPnh1u6hbq9trpj9GT7V4z4z7
aQoPggqR5oBNW8GcGxXMjACuVuPbWqbA49Nw3BIx8dmeakQkHM0UF+95XrZaeMiJNYjjPUM3D5Nn
LK/D4IC2Dlfg6IqSi/mhFThDudP9JDgsyUucviXMZ/pR3bj4U7GFMrRWvnLCYALGNmv8G8RjQ6qr
sXaTfgeW6tQVmlHwVSv7XnG53qfaG7R9i5vQxHsrwHVoKg/Umdawck2zsOZcDVK16C+eLO/7+TPs
vxpGNyVZplG6mRZ+g7dZ4T02WdFhHsL4pE5fZn9su3+xfOlyfN4SplSZZI4N0a3hiCkOA84mFaOw
UpnuMn51Gvtyre8BMKYsQQTSuy0qTvI6ISqtL/NHJN1bk3C+hC9l1b7nm6b6xWq+MhQbpJSWfmTh
Mci+g/iaUyNBEt9U9TfrYYrCC5QjK2YX+Vnx0A76ea52hXmQIOCFC87ob5FJsbFVkeCRF4JbsE5a
+JUXFYKPneIpZorKrwoyrNV2VapvdMWe5L2gEbFxGZdCDajwwEODHZ4Bmy1GPiec6I1yghpk5V5P
77AYTz39TCh7QQ+Gvxoyjyj8CTOZGv3aK1Bp3Izdk+o/Sf2XCEzYB7xklpeA2V+cbCCb5gfj3hj+
4emUq34X9uatHjOnaR5pP5NQyWwtunBUjMRBxj/dDPYBSQOso234oDWv0xjuCCAZ42ZSqASqsCP7
a+v154AzkiGrvlew3gqjec5zCkDti4VSE3OyUBAxBZhEKDwz2Q05iDFGyyEwh7a8BtgvtZ4YVil5
6vDKP5OHF8zXWr/vhS03uyUxUYVdF++4sgPioyg1CMSwb/mMVo13nMJqEM9j+GLlrwJ8KwQTC4zP
LhM+DSxWAmWehIRgFox5cap4cKxKSvbJvBrlvVVelU7FSh8AA+Lfl/pFOvh19W5Ze16ysKSBd42c
mdNbK/xF06/VHQTZYbcD1MNJwlR0DaJ3QbkX6v2/NpDYUfbXWteZOjO+asOtqY6TdSyNiyW8iTO1
+m9t3CT12vW7GWSVQmDAFklYRbespUwNXjOc0u1eQLc+GPprOrOawufnjQSFFOixfqNgRwgp5/U9
wKowvS3gSvPzmOxRUMfiINP/VcSJ65wj7CiOHxCwZAY7Cf+Kr0GuDrNcb4CbwaYeYfFkLt8yB2C8
FBt+9AqvmyYI0Ga0KdSjFJyshv/fnTaf++IgpK6h3htZcEH56wRLqvirr6+5fqj4+lTpVuYeZsTu
ZEXHwjpZ1Smvrml97votH1Ds71nrm5LHJ9LnV/wVw3gV4o8ONH3yk9QNJQxLbkiX3N41tKGQcxhk
Iss/5a8q/OiHGwfNnF8y8zwkzzw+LPO9Vt/b6iiUu7FzJcDFyy6JXvXxWHKJDUhT+a8R3mfrwRmT
5/tcPknEX4ObWn2V0LQHjdOe4zW0KPKw2SM7HZblwYqmR8G33db/anBIHMiWE5W0hOK72X9Lq/Oj
+tWXXcZLjbdNmB/E8KhIA+2MCamCecywUHFTdR+Uhy4EKIX7ASdbuJsT4HvfhfSF4MVvbzWPcFtr
ZzW95vnbPKQu35ReuUF/yScTnnSGHT5xivl3DN/78KJiApV2Ml4tnf4HkwqypQFBaHH4GnOSIwNS
R4Fze+BDJfGHWboqpwOwSlssWYR4V+KjpNwtZryK8BkPrw1Fs4DFN5ve+3Sfh8ANf+rpdWnxX3pF
emkTup50FZc2o6bB9uK4GRUQCsTlHbH4UcMXPJ9dROSFB6ezWAxan3lHkOGh1QWtw04WwFQYhzcJ
kSYpPXEpK6PL8+Os8IGwQ3AESHzQsJ41uyp+lejxC+ur7xgFO3FFbHhPJIj7i2+mY/tQ/uCvsmBE
kiVfjVi6c5ICTCPbPP4ZJWoedDtr/u4qDPPcz9ybc/1qTrd0vJhU43wk/gRLuZ2HR4arT+jWS5GJ
qDrvsUzMIybzS8fzWz65+xJc0PDQLBaXZP4svGvKrxR6lrCfcuzbW0OyuVSN7k+jY8U43aUvE9SU
pHguh6bF6fmmQvEkFlqNLV48L5AuvHRh7iumH4i7cv4aTD+TjyBsU9Ptl29cdJPwk5kXwzqxZIYf
KjSeBX6xOmrzj0Tj3x2W1lsDdIDCcAZziCYC/9IHsT8UNSp2OTvzvAJC0Bt3Qg2ZsTpKe3F45TjN
rO8lfU00kL283IZX6F6nnUYKkwxiQzG4GBCoqUbCBqtxeF3RlbiK+D1O+wzWFQ+E6JmwC1LcTkOO
bSF+rbYz9uYFXsXs819l8AQZAamcNpLsDi9qaPCqp3bCLIWngcJaBaQxnBp1NyoPIddtHUm2yfSt
NDN2L9bcJSP56mgll1Q3bf45/l6GzLqr4dqqFR+XPMkOuz03s2h+6YDdlORhYCCzbDzewJmD0c6M
z3TCmMCvJePczH+AgY3Ag6XqhueqkFw2F6/WEUfL7yO7v6SjisqDTUk81RNeTeF9Hr8G/ixsNksq
n9svGa5gOWD7iK5R7zsdios7jq/55Ojtj5j5XbeDm6yDu4E+JpCSuI0AX0WunfhXg2g6CuwA8BgO
8hQrwUtW+uVo099mohc31CFciJjdpvZvidxw8jA8kh3ApsG5Bkom2kYaKeTnkLxyFKeAMZklNsDJ
DYdXlhSyKnkoI6Qxy3DXB5O/hvkR0foTnDYhwrjgBcsuWPDmnpktGq3f8IiL95YlCyx62zN16b1V
cMZG6fHvKuqT1TFa1J/k2EL5FAkA7S5GdgvHXRv6KRyJmkaufhWKUz+dpvSjwRNLqlkcAJmCy6et
SK6J8pq4We0080Hcm17S7OaMg/5Rad95/K43ADuu4uIPGJ3FrWLuy2nHL6KX3mwcDO2+UCmABxke
FU1huQd445jDSy/4rXZm/LDp6EEWxKoEs0h6TdpHKbv8SDqzjSAcBojKsaP0HjyqiY1jJLGNrzY/
SPkxjdyYuaSc74oOCvEuUZAXkk1GCADM8WZcLuRW8uwh91+a8hNVnx1TwZStEX3ha3iAo2ujH9sW
87Uj/ynLI9HfRGyNsoh8k/yx6AFMY6C+6PV1iu9Z9hpUZ7M7lgSroPlgqzjqlDXJEchVvFwG9TeJ
nRreaL2fB2DLD1X6lySPuD/BjfcD4HIbJoSljdec9sKZo1MHZ+GQKh+VwOK8YyCeMuj4MFbGKxse
2pFEJ6bPECMsNHiUL8yZE3VXeSjjL0LY00ah9X4jMjUZm27dT/9G6yaLh6HYV0SxCO3bmsC/Fq4D
JsI3dkpsRuV9IUVL02Sr4hMfIP+Eg9jDeHCn4yFczrF1LmnPYmkfMo613rvkaDXQ5ohuXMyRGA0f
IpeeFtR16znlR4wxfeRn2S3HLmVMPwYnZCy8deVTwYRuWJ+14vGci8UB+HydPEMBqCt9SvqnWKdK
vOLoHPo9WkVQ2xNZCf0Sruo8uYYMtn0EgEjjc4XHWKGf8rPJzUZP7o8BuvCyesyJaTDctV4V8WpK
p5hHptqt9VergL850Kqg6y+XnlDqzL0+dLUTzHYPMRLUk45j022nE6W79piZhaxhK7hjDY2UrFJE
bhsVxbV/7wWAk4Q5RGyPeJXm4DenE2iSF77wfHyRQ15DdrU4sk0+FTvgSGdc/U4BHXPKISZdZflF
jk6lilXLCw1XVfcYJNN9ML1o3PG5+OSVbLNzxCQv1M9i/maxSaSO91n3MMO/nAFPkQCkHD9mxONk
vKbauc8YmYFt7eQMSEINVhf9qLynEWGe7AJunHE7i9PC02yD45I/OtAnn1r8Cn4wlL3QgsG7FbpD
bR4ziy6dj6VwdzQpmjwVcUEebnly/qNge98lkOjtvG0BEayPCVe2TXQgUv8FuogbMLFHeb/UJ4Hj
KLxG5Yk/lkqWB3xg9CIUDFoHrpnfXshsnjvEggtAW8jKW6CQ27J3MEJn1MQEl7mc7e8WQZScv9sm
75XhK8FeXyva1s+s17wlL0SUUeE/Qf2r52/UI2UJ7+0kxqyDeIKg6Bi6n1bhep+Id4PdKmjRDnUO
jSqEhVs+UoJHfyKXwFRi0BqLozWg27L/0jxyi07mx9JdF5Z6iK+WshO2FgwUpmLptYbctQEQR33q
Ev/FdYrGxGDDVoEFpAMZqBWnhBiPxNkRmAtO2gQfg4zYNupRj+i+kmvef4SwQXLhH7uBQC4njjEf
GeStj04TO6NxyDCTZfJ17YDwbUZRtolJnSca8VtjwwKe1HKseq8kH2J2NcetPH5rwXeMoSxQCgcD
F4k9wRuIa2fJ3Sg+5fo8ON8yYyyNdQD29KwDctWeoR/n6SiVrzLCSvsxzzvzVRSOoryPAo8Smkq0
glBgvizStiy/Gjjp5VcyngX9YvEltNKOfGwc3kJqjKrB6qu5WmDtea6Emu/X7/S9PMDX+0vaP+Jo
IpLygF3GZLpqsKauKg4Lebb4TRoxqjLK4gYW7ZG4a9p8tfKuYrIw8VX4kvRmLh8LAhhVhCNpKMb5
h2CQqLyFMITXWKssoKM7y8Deo7WAZjyIFGYVe014rrqYqs74HMttNEtusyzbcH7h7ZACj9WlOOV4
63lF1knUvww92gr2UvXSLS4vT0QRY1wzvSQB8gCVB4S03HwHjZvPvmm8QIWOs1Oq70v1xPkGmDhq
b0b+WTV0+wdWI5o1PY9vmh8zKUhwnABqQQAgaiDTyQ8Tr2wg3kQNJLK/yN9wmJG3CMKg3siTzTlK
ERlcsPXBU/M5sgru0RhEH/FXjqIrk10Ye4pE3tqpZLzTn9qc+Xyl4rSvqr1GxTE4JJ55qWJJwLDs
K91Wz94R12btBQN4U+0r4QDyctsxvBigY7IQQ4bnZvO+Sj9oJ5PbguvBEdVvx3IfihkWVd53MK54
hzYI7rH2ojSnMUDvJ6UzyQ4HBMu36j8yaw2Ja8bytWdk34PwO4/QcAlJpUSnmQmwzAbI9WtCrEyd
P2G35NVZCQE8+ZSvSEFJ7eFF9JoWCZpBnVHt6Rxq+RLInqH9tsqHmLOr+ZThaJy3eGdhPOjjT5N+
d+x5iaML/aPOq9DYmuxMRwRCjOK1T1kqWH4734rgNubsrnxm8wHIYZR8WRXg0MiTRvdiTqcgO1vB
S6wxaCJy9Vzfe4uhI0fViUa7/dN16P+2pcOIYw87Kw+LI/ynAcdl6GUY/jMGOkyuCQR6Tb8nh4ku
x/YIyEFF4dOrLAaBiF0A6V9/LcVD6K14s3vNqL39VBIDnr0K5AAFf8Pn4hkENGIc6uikhUAUjWET
Kh9F9iqC1XFy9aDOL6tVSqC0kdZDPEM4n52GjUbjCcGJEdGh4BxJi3cebCIXfNCeHs8nSB8tDyv9
ZPMLeNtWufy9ieZHwtWirJpod2W91dT4K40pB387rRCZTae+gZF0hYxVgwGq5PKZGd9sPINMfdOt
a1cjMg6PMdgmdLI7ns7WOk7TW5QwX8hl8Eg3NfztMYFhz9dw4Uo9P4QXdUwZRygXsFx86ddIo6jG
7s4VCCDbbsz7tDwWd3HU+gfso23A2dwO7gire0OFpAqoqCqwGdhDpIYaxiqyZG4EJmGT8q9UECB2
eeUp6rHWXVyJZvWaUYUF7DTpiJxl7DwFWMm5Vvnx1nRaeuQ2wcJCsZYqnmgT6ObvvgWyWd8M+V9i
Y+DpTpmNQ58XZRlesvXlZrTQQWMSoCkQTc7cTrpW8wPi1Lj9rkU/YGWiVZEs6xtscPT+sqsQQQNy
qegbBqKshrr29P3itzC+DfkpW0UAPcMM9yKV2yriObWZFTsqiKd0ABzf9VRfuY1PPIZ+NpJ6KZJ3
y26dRr6sHyelA+k2cAzRFs9SS7zVyRzROLTSiQ0MeByodoN3KEM1sH8w9ccy37dfQ3Oq+idflT6g
46t7eSE1Sgymelqqz0yMQC9vhx13HViF346Mcj4/1eiAaUugDeLHDyJt9UZneYH6bxEefXMxtS8t
3cbzb0icZVz+qS425f6eW9+58MWCMv55eg2bvxhb6Xq/O6g7fcjYqgCfGf2abptlw7txK21WjpU1
oHypf2xsTcdXklP8ejtqLJYi8zXUEIYku6ZNH3xt1fKlL4FHogAx0lUPVsHk6RaigzcDNd4pbkIH
0vjL5MaJXbbsr9vxJzPie1ifW5l88JMhwBj7qK1dtS/gADWHkN5gaA5q4bIsb1PTrfrr4hJeQDIy
O5HbJEx3UwLzccC6ALpVmR9T+B3CtlNr5rcC2cOM7+81IttpxYLTZ2DbkaTr/DpgPiMfkIIKEwSi
BYjMwK7sjjJdH17rrer1yT7ySl8t96yqwPYCffemzC+qBb+zIcUt3UXEiyxmWQby3+il7RF1r5LP
2GJRQBaStEr8oX5lZFI97nsWNrBAt3QIajGgZmaaHNSEHhxw2dHUnlY/2239lryo1TWa39fTBx6E
TLrOG7di7sXGM+MUn1IYeAAiBBy4TfMyuajh9a1yVNQqz3C4o1Bs3WC7zKDUBFZVc4cYH/rEyl9v
gFUQELhPqFFxq+1Ggz4dnJ3NWLu5WPK2IOCborHfy+lFFf4C5REEb8p8VPS93mOV/Ju7k1T+6PGn
Ajc2GJFRoIf9BTojw/MvMVPriuSAAGdpJ3pKagzwWlX8ERffxboUZ/jFBroh6Ykd2GOcwW9ebmUv
Tm4rzSjKZWLFkVOQ426LP5Qjan1BvZD8Xe9oGs09qxA2cXzqtwJuiavIfE4iUn4WkIVIEPfoOkCz
dTtkCDrRKhfBT9j+itNrLV5m5TblwrblUQG8SmvJ0pHgqunfbJ5jZnhA4LDH8dgw32xpeHG3OMij
SHe25YSVn3+Uwmme34EtZcSPGtA/SfXXVCqjW7cvnk1x16bn0lyCzjWxISjSPxmzk1D7SMIwIDdJ
t2vVl7rlc5Y3EZsgCXZPEuSDYDQeJyN0RGe2IzylCAFHtbxyI4Mxox26mJTIu4j1DDl0YHVFFUEb
o6QvTnHp98FhKk/ZatBo8U6EpNCqh9m/hW7khfU2d2J3/Gf9TltWT3Scl0iwCaOE/llkBC62y+iJ
xXVQfkRh3VWgOHFxZc0Jp2j/ZXKFwXHZNOAm0qZkf4PstAhki/At9c/OuFPxNjQj0VYkUGqQoVDv
bGaKWFJhvul09cpAKaV5gPI3XXVMiejYInNtedM7a6ZK39XtM6hessIrr0AqZRHJqSyoMFbBGCbc
2PpC8BtrpzDeYYzniZCwnfYHPL+b3LhauJh5UocHR+3ElSVZF5OXNvAZzaC0X5Pi3hPtNlmoom6L
xpH48dmjYgrfMoxTPxgBYb2ZwiPnWMkm8HILAbGKd5VwTDF0DBv6le5UKDudFaWOBZHAFUD8s0iO
LqIAfd1SNkxCwrP2IMS+UXHm4jnzol1e7NBTvFY/sRsjomVSftTme3WaEUqy+57bSEIMnYCIM/E0
OXbCd72gluEXl1BPxlX7ZeYXrVCUtX7Oe3gPit3R64ZcNZCjkAhZcdk0e2B9W1nsaXxecumzTSUX
pREfhi8Z35n6G4z3tGLpnqeWn5Uhuup07tUte+hq6zSOeILuq2Ai5tauy2mtV+p5/drkT+KcCDhu
w2IUmqX8vTf+9cZPNXyL5NRAnMBJKYV965jc2A7fIiqOI2wNm2M6cUynh3Wzmjd0HgEe2/hHjd7y
/nZ/H+Akk0hIPcmJt5Q6C02enu4zosY5YIKRUppVr6X56BTY04ZP05PfuBVM5L2C226FSyhKbE8M
LHJIIUx5cWdx4FrdlsjvRgNjxlXQ5PwvjW6L1kO4CV+0h7GVsRF2BM5f6PDrX8iA5s9+qEtddduZ
cYrEnLuSHmzfUZq9xqy98VXpFOZn5h2I1QPNAj/UtqiXGNaxWoERDkzP7hnfDVKCkBo37Va0V5Ju
iOi4bNP4ZlBcBMPoyAQYYqo9MfYsli9yFeKDGI8A/pBzyZN5A6uCDDL7vHLnwAXlqh/lj5oakV1x
pKJ2YfbdJyxu4Lh0uA48yfpAKWBw/hJkP+IUH6cQW0RxF7orypcdh7vuMTP6prjlmjRvE6FgvKQ2
uWQAov/07o11F1u5O0OsoDDgfFYtBCM23qLjat91eOcfptoKvmu2anUXyXorcnommUMDjgsbOYhx
rjHPXOSaB0mN+iC6VeNlGEOSkYIEKrnYu1XXbErlmRm/RosaKF47uvBYI1nooBjn3wjOm+SzHmzM
FxuDV6MpHGn0g/gC/862Fs0rMdY3CwxUztWIX6rhPzo6OttVWR+gctnDtHktgz+Q47jv/dE69fM6
FeNgyXuoALiMTS/6Y5sODoB08VS9xo0DxcZDWlt1nuj3/xeM/IYnKNnpXjY+/rtQGTYWviX8VDxn
5fSjVOomlPZmcaisXchD3P+x0CDcMOq40KIX8Fo8fun6lG8uK3q/Cb8k4xUrJJ61EHwnf+DSh3bG
F7TYObtaIPZsZQE+yN6w2FgDzmQ/PCyLYzvjAojZSXFKlwuZTAbPzzz7Rcd2BOwazMkZ6wuoEBdl
uElXKLMB6hf+RAsXCSsn84ScP98qmVm6WCL99nqhjGjadruVsDTwNmTDKU8sMGg/hkj4b9mxjA+D
a4DpZivUeNx+zdBnMupRcWnzYaLv5mkiapdQdA0Gm4Y2n/N/szqcNSmzWsi+uwWlTCCDK7AjJyML
1H0bjMEjG/ajuV8tmhnGrMlg5uZODisAh4rZ+5vUVZeYwG9psf6i/Bqrd9wt8LHOAiWKwTXIIj/Q
UNsUFuwI51Fw9ArVlJQN5nRHMGh/USMBwsXhs5dv8fxZl/9k4iv9Gu58IQrJ/DEwHL05U7UFxT1m
TgoVirYNIojCMIDOTiy+QsHvWpzH8VGf3C7/G6SPGcdxTqwQoxmi9V/LIwDm2O7rz5AWBjlLJlvO
x9OWAw5W7IksvqKDGRHtQFPZooZwhyaTDe/av7l+l4d40+a70a7m81i96Qo2tZYcffWPiFJjeVrE
ZP804j7hb133LiOPUHLU/KMyz7HHXgfjZfJN+FIPoXj+j6TzWlIcycLwEylC3tyC8B4KquBGAWVk
kfdPP1/2ROzFxO5sdxVImef8VsUSXptIesmZTaDwDCRS555zmVUowwMDDD8Nee+bU9YfBCJMet1E
qGwM/6a21MQF3+37aUFA0MJAbOebyJ0PPilOZIG4DXfLWofDTjU+Ru+l5YdkuIg/2pEeNghDihyo
t2MeQkSywdnJI5cyQmZzi4EtMc9sCXrP9uqq2gZ1pKl86dDrUKSx/9eH9xdMrblS5kjzWDYwq3MB
rIh/I59C/Mhrp1r2sotEuNS8mcYRhcIgqx+lB0AHdZQFl5A6SnVJ4oUj8A46Ieo+nqcgWBTX4MS6
WumNXWDyjmYRRoxlvHjHC0Tt8FKMxCtJmhZYUpA0I1td0Ce66qDjnbX4VQJrTrY5cT3PBlXjo4Kh
HkmdTLSfBoWYFTxGNvGhJTHZ+xy/IA+r+FPh+8VohEA7CVhwNpJEuQ0m9Hwx1gS4J9khq6tpWe3b
/jWwTg8LsR9p/KQzLsNgV7rE1BYwUSmcJdTCMMyAiN7qhv9X23+3SE7EIpTkEkgu+DJ2Zq5uo90/
kMfpMORx94rLm58dK/nA8q2TNiAxckS3YDyz6yvBvS8vCZIlAV80xM7gIsFthA2IiMYKFs6ZJ2jt
l9asg61bs8PBZUsBHQ1QNRwJ3K1FS9Vw920QDyF+FgBW9GsKsGVzEHM9eZ44dAQn1Ph0LhDMgwRX
r86+eqqgNBVO5vYKw1ZSFMXdQtLV8gVcaTAR8CZ2hNapdHxRqCU6Vfkk0ZzNbHqlbASvC6naKzkn
+km3aYLqEcPXT9ttKciY8DMueBMVwOfAuMLFy/ZmyBk03/tS+igGecrz5vXrlNh4bVcPB49ZsfqS
5aMsHVKWv5R8nmRNjz1lM4d2SpR+flLpeRypEC9WNRAPbO4kKhcVvyX8h8CaZqMbwpK+cRvhbsJY
bal/6vtSynPvXkhnlFEWn3M/nGOacFrrQ7PmpKVSRcN4Ng3tTVHsTRnDPw4KAnyR3KsWR4bMHDJe
2uEizkf9vRC7XeAQ+IVlJ9zk0ZHulmRYWFkzwwoK9raRilVBxna8xLPCIFTk55iSshS1Be+dgn3b
+LTMQ2hcLCSrMblNXnjT7HtDhrEFJHn07VniQiP6NLZw0Yj0o3UfP2JUKm4/L8JVIl6sL2qvfNee
FaPb4CybhvNWI7p26ysvKfip1Utosd4co+hBfsTkXYcgCsRupR6YL2oGH2ivuAcIeDgifJoBHiRO
EOpBCpAzzxYN/VFo2tODZWyUdAPGLTgM7BLiKUOLBeYxS3LeklUGUkK9VLKlDdZ6z2MY5Lj8YQvk
iY8cHvfwG5dYEMwb56AYiOBEUdm0zc42BYUT4sxT4A9CYt8u1llHX9fpcnDIl9I/Owgmm4CLj4hK
ROqMzOXb3IIcwTNRfMUTNTorzDjhORX58KeI/36kwsVsSJuNl7HOxk7BXbVsyNOeD3QQwpgt6Nqa
YK+gZLB3VtIrB8ru13V7Y4pHcTMxlKkYhGNCMnXODmdIwIAZ4OmvM+33lBogLpNO8LHSHFYaWwlf
QY8lzRZPfcoC1DK61BEW0Klfbipj43CAGLimnvjKMOKuG9GHIgFr2B3pAegT570Cuj3+EckO9x86
55LXq6xNNhzkEfmlC/f8iNG8XUb9b3VSFIMhna5Zfxdnf5Ej9BxxP6PRcrDou+AEKov1CLsiUmOB
ED3zMppQod3OAtJX3jsmBqyGi5BoVztFxArB1bFezuBioq0iPTw6ucz7kJusOs3M8ijOrgDbENHc
Yia+PKiwZUAFW2yRI+gQJsyJTEowj+9g9Eu9IE2g/SEqlomZwxXrDS8uRUar1lgUzCcTc0HLeH9x
yNm0070ZUjW0z5R7IjJAk4vG5jEyJTYArGRtUZxBoWnw3mIa09RrzDI0nrX2J+KEMfK1WPnMZNMD
RHRoMLUQaTtp0lEFxMz3j8guiB+lBupGETjJ2r6ZuCF+rb799JVFyURIkIhwm02y8LvqYOUKec5y
OTOjTcUQAUUn9op8ZP5hICHKoCYC0pbvdD2+s6NTfomBK//hiKvDe2SxZNvsfimvvIDhe5dTGFqj
7yiTy1lHYMr9CGEZoRE+rx7rHWoiuXpQQUTQ7uIVxgvuIRRdM8MgpOWvxufWryuP4FqG2dI7EhbB
Y0p8Gxael+79IpDARWlBY+5RgosLXEDW05cFSyIX0eQfglZtS/NVJgj51bsWQ46voLu69sxj0CSL
4ZE2l+q9l5Gmdtk5QnuVoOGvODghpqZaAN4zJfw/2KrTCqj1LIgj28bRgNhcO2akkouGRqtGffVS
6WWjZIsuWpZZe1s0xaIimFuMZmE+R/5CyDl4nIZuCaRbHHPVtVCh1UA5hf/Z5WUmOYUctFBeB+nJ
qx8DbHuKkF+8J46NMogVieiU5HsII8hf5MaXahrNB77HOWjFMEE/oFHUnM+M8JhOscuObqde+xbN
BMyaOE5HEKC6EsIQNvahfoQwHv00pFkAwjvzbjkPhDSgnsrhVfndeW1Q0RGxvBAcQtCsu/yvyPiq
XDlY6daxR91j8DN1Hw36EefGC1ulT3afQjuHOUGXc2xAlsQBRoFGe0z7D9K03KC+2vrzOQBVB1Nd
v2HHnvraHx0GoLJEMWp7f/JNT96kCiCiu2oKg5QZbkU7u9Aik6yqgJNQ9ek3jxopCX3Y/8TnDr8O
8S3T3CPZ93NsjyXVfvksqf5SauU9neEWuX3zsp2VynTL/KaQQFQ/U87glcZb8Rkiuccc+qtAQhGM
NrNs0BVeBx4v6YszpyDDp1lG2j7K5kX9S4ddl+1ZKrUtswJ3649mQoGeSnH7bdqC8p+LYP9JMaYQ
ojJADbsTBKbsFFNTtDuaJHCViAyNdcxJovO/z3ioeIeEWAOQKV/5y8b8MvwnuSsAGcALIYAC7l8o
lKkUPwordUnPmiTaTGrXnHm6uScrEIz7ILQNfcWj2t0Irw3tGat4C5HHrTK2mJL4+3kj5u+FhVZo
HrJMgJWGxVwKhaECkFEDz1kynAL6KOXGcJA5eA9b+RtT9rEFGo7J6O9QoYG4vKfftb7ol/WyG9b1
uKVTggd13wZiAElDVJFfVbGKpUXMkWS6GMVZ+4sLCS39+yRYF4l4TJ5x0S0+fqIKoHKvwCNYtE8A
N8NaVeEngFpHORHJJoipeJtt0vYA68UhHzmcP8jutUadaADl6SodXCk9puOqjtcF36H6m9T0AaSE
iAOn1ekxlDdEnk3MO0z0pK03TG3hqcwUNyBQqSmg55Hw+4nNqnriQ+ujbTHjNqVzGtTGa25ygEJD
EYTJHLFCULlagJ0JMsHHLojCiVvIt7ZOBqHG6fwZI9HtLuYAt+eyBlQty5OHbhHCTjj99lzKIzIu
qfxIQE9YxQiaHdx2WJZIadSTpizMBtkU0wdTl5j9UJd3M8nfQoeKUx+9a/mmthsMqD3n48aKtwTz
ACWDwO/bfId+xQVWlmF3gZuk5EXCBK4twpdnjT3HkWUaORLAC9phgH8Vm1DSfJl/qqiJoThhIcM3
jq7JNZDz0nAoLyMk4BYeZ5mcbq0+l7Nx2uU7u1pQ+NLziHH1YW4yrD/hkpD2scrPz7ZBBw1aJfQ5
AZSdfUzUV2CfeCR7dUVmw8KGGtPJ+NAnNijGpzUjsqPbhiyGMuRofBLnKRcXWaeIpoJ8RZusIGFa
V+JJkic7EaxUwc3k2o/kPO3y5jhLdj8Cktp0WSvh1KifLRJ74GOCeCZG9tvMCfqgsQToEOgDlT5N
WFNsAa1nc7zbWNW+8V8uYBdZT4YZ91qzFbq45r3QkDe0Ybmrsm8NWYQysUlWVbWHgOyb6MPkb/Va
1ONnjn5yRRDOZuDTHdgnRgXBQMjnoEzmFAjPYxXVLCVGznS0piBwKSH3KDbB14yUnuaDFmR4g5D2
EHqvFj9wjJzBFt0X/ImkIfEt5CgFuGStq4OYK1gQH14mm4jkSOekKsPkSTqFdmzosxg3XrXzvtkv
mm9f3sQZY6/N3wGYN3LWYaf3YuoUQffBiJl10W2WDHlMjF1MZxJRC5j2ALn/wX5gKexadbNmhZsQ
SCCW1QolqZN/VNnvcCvVY1bMO8hLngVlZoauQogoWv/qq0S1qd6sKTtecgbFKKnSzJ7v3UCNrRvM
DdKmEcZizezjk4GA3KOutiFlxZ7AieHy4NT+taUVo7LK1xQRIIvjnO0YQlRirWc+izcR8nYGZuYC
+99YZchHxGqHkidMktYq8t6Wp+Jqa+XRrnfDMV6g6tRX1YISg3HDtY/VZcfM4ClY44MpBE9bkEgt
38hBoILzwe8mtztPQ28xp0wK2tZjmvODZ9C8auXxD512rjWiNdJFiKefWJhFeLiL8BjMnanaOVty
LTi/TibvNPHHZA/2LqNGnx8KBK/MTAwJRnLoPWDJEqVj8sFdFAMNvRVvGoAAE54zKbVEAN6S6ERC
0tWhOlGM3fsROqzy+C4AMJDOEEThoiet5+Yi92cYONi/lywDc7vaxK7vhiNugh8nf4bOnaYFduUk
PHfKspD2AlDin+h8mIiRs95CKWcN0B9heQA55Y7pBrPydqjPdXrP0k22lBE5LIJfNYT65cyh2GDZ
eihuou+w2UvpFYyjMObDcwi/iHIei3vWXzs2YMFUC11n2D2RanDcaIjTAPOLT4W2AX/bkAVot8VU
d23n59/uDyIfS3/hjMgUSrCFdgOFOkMV2Hc1G+ctHAo2coiK68DLL51i+STluyFeMuCZCNQoJL1L
xkN991DrwySwPZe09Mh4SO/s4nQ/WQNFOJeoixEccyf9icnwHRLDfKh+GXah1Bp28DS6tgBRUndp
uKdH44xmWCdIxVx74V5TD3K7Cd934k1Q0/QLPdir5kzG/Tx67G7hEfaAe4Dq9GE8dNpdkCcVSc4B
Y7dpuaRqMBi9V5iUKQoma27xh0q6vlMGh1YfWYa+i7ncCqgdn9evRDREDyA8L/AuK54Q2I32s5I/
2GYsgyiORQfihCYwd8nJ8HEMae1tCH5URWjC8dd8FmTspisx/PR0UfGpIjdq2/UQnEzUybX0dIZN
UsiT+n0lSBnxMj6edrxJjPd6Nbg6WE1hbav2s5LWZkTnxD4ZDaBR3rzuDLyIQwBKmPKKuTgCGBkd
WJuSsuZXFmPhWlc9kMS2CP6k7thXnxrqPv1QxEd/5OZb5u08yhhLtskwgxt6O8gJWnqkEMQ1UEgz
baoC3inVNuyQ23hzvz6MxMF5W8s+N+YlDP7C6NZBJTTIu4AveURKAxaMFVfn34Nb3r91TJYzXiF+
cb/4aesZjD0HxrNCoNi8OZ2L40gFSzGRyCnUjpJ81aH2LMTxQnGbVBdaowEA9oKTE8uQE18rFI2x
dvKVZW0vrWFezLhIYMkvMcQKG3Wd4zowj4l2qQeGiPgVtj9xg7r8CAuA1om1TSSPG6UCO/xnSsu2
2iiInsF5C3pCVk52F2u6XJ096/Lz1ZuG682AK4xHSXqr1/yiZRvQWZywMfbqVpSLR9Iz7p/ZHpY/
1Bi3p6/c/BYUkgWGM0J7WSnygJI0UsBRYVtsCDsIHbriwcdmJJ1kaHHKTZp8lflng8kyu7Z8NZpy
PeZkB2c0x4OxEzgIR9EYlnjOFdKlgoXF3im2p0XFLFNvgZjKOcHuiLXRtHI4+T5Ptz1z/F+CJ+bQ
2yW6aJTJGAoxt5DrynutM4DUzpXdqQ8YwV+4ZqwGSFtBaCGM8vnDIUzApiW5wGI7qHspPDkFzD1n
gQCbCbmv1nV1zONdlc7TbE1puVtzAfRkYiPnnQ3Y50Q2ucBI9G6J10EQ5Og2BbKi8YXQszzJUCbV
VB0CFgiZxpTPq7rIKs0k5VM2Z03lwkbrxyJFWX5NImYbwtKhV0HN/f5jyDjyMOoI6qcpGOjABlVX
jBhQhSiSS7RizGx6tpSCJfiRUT7ssmeU+FFYbq1Xa8L8Wt9aDUk90fIVGF4EFSUq0wi2ZmrYc3vR
FVQEKGlA3kINVcyyMF+D9dIAC9Q4n6rSoeWdMfIbsCuXI3Ja2i3crriK5bqFG+nTh99pcHP5ROJf
ME2+RljhUt/C7BLZ3R9rnUF9gv3R0ud6sVIiZ9pikAjJPLSqPzYEpCgTpXi7VhDwyRBZySZcEYpY
ftp6S3rLZnzx+wvYweFCYdeWQ0qXeefgPzuevYPqHIkwaZqfTL625VcqrfN6GZBcAYyJvA9+1CSZ
Ye40xNoyf/eUdPsf0AdTBZqn4Wgoc14qSBy5BHtHnEF1OtKU2+AdaUz2S8adeGtI66bAuoKkBm/h
XDZZRijf5XG8+NwTLTdl1S4GLovIJYClP72jH7EDW5yCNmkbCsSwx++cND89sFGsuG33kJguYZwV
bYVg2yepOJnaC0zhIOve4Z/CYjyGjKUEzYi6F8RIsnavwHe8D6jUlIyogQVfplYmmNoc0VFazzzK
KEoiwjrE6ZYNcEK+2WgbRHii9i7Rn6gKxzJVZc2cnZI0/FXJb1wRAfdvDKCTK/IWDcSxb14imbRc
vva4g8VMUZofPO0cDAf//TCcaTSuY4kQYtw3+RSyGhnplK5EkvAmmCPUdY1wSZAcril3k9/vkvTh
jt6hSB6ZzsEWm158LXl8qmnmq/YZiGpgnRrtEk5+W6Z/XNTIhsCN5sWSCGv9mOTXwtvEzh6lJh89
eTgYf2ORztt9CCn36NFbQ51fQPL7d61+jMj2aG3KKJVYmslc/U7Y7FyELG/sLq5JAEgpdsxpjjK0
O1sacemLIE7QiVMlQ4xXqW1R+6ORx75TU60GepRr4SJhaQoBXisktVhOIIyolFqoyohpEM0rx/i6
yG98FYHDrc35UvZUkiGLHYBz+luBAogvGvphBtHEAMMqCOTfAfQpzdnhFu3KQ+ciOAnc2ILsczto
PLxZ7FKQA0t/0ba/XX4NWT9sk6j9j4iWjtA4IU7G++tGbLy+OJ+YqkvCqTN25RlrNmkTgFggbYgM
Gdw7eFnt0etfMcRRW2uzrviwh0+TYEc5JJHl9x1sUiat2UDJ3s9QFwjzeFpTEAVGbDkGHphQGkQk
Tjavg3Ipni+Kb2aUoa5se1zxrLmNulezE5QIhD+D1sq+o6wQB5pX8MleOtYmdTzkhHwEgpsJctzE
+VfcHsT56qH8I85x+iuhp9CTp6f8xhFnEq0aTbXj0wPlRcW3NculASMUBAdEULQ3ajlUcIvani4I
y5q0ylkr8XP2ZytbafYJY0KJ1cHXyVo8pz28HySIdUGCS7oYR3+0JjKJSLavoebqwsNNmR1JjwL/
d2b/PrlUW/KOz2wmbHEM2iX98C7sM1cfMAd8gcAFdW7dYqcuxrk1HKW5jKNr9rbuavIHO29Gn8QJ
+Mj1Zf1kt8sw20oJCqpm4jiUHtELz/WR0/06VMU8GJgRkFPm8tXzfgLa/Fo8hIgrdelHd/7C7OoT
icDNz+eqRXOC30iHXsdobpSGM7O7ULIt4hhH5SamRi18JFNGlur4g7YsK1lBwmncn0uYbCHoSvo9
4AVdJ0P9k40L1Dnii6gLnHq6SogO6TCFQ4WSMvmWPAzZPBQOeq52N+C8jimkInIKfJJEZ0zT4ybj
DAw4WeBayxnRL2IGS+Nld+CEwdTkjbd7MNHRe02eAco1LlGqaJEroyuPctslo35S2I7bSm9OgGS6
6oW1uySrHyzevxP7i7yVVEDaTjQ2GvVD99a85dKTpy1gOHf6nwTcxQHwCgBy7bz69kZg7Yp4Id76
gJwlYRshVKtkD0EySrcMZ3yy7PP9CBLQ1tbE7z5RcEtTLiOoR2FYgTLuloI4qMNXbQmHqf2+Vb7I
J3KAMrDG8KrT5olsHuoQYRx2yIXppYvWOukp6Yb40yxv+k3QG2obQViapz7+6gVZwlkr4NsSf0yy
HfgWs/7Js86rC9hhbmBqTFi9kis8CcTlqhVwF8/05VtgevUflxUPUTirooHRXp3SOzONMW8OPVgH
E6pafZnDflz4q0r9pGl0MRo7AWQUycJbcOvC7wmRkEKmT4MiI+ZKdCSELVxdtn2hsgWUEkyBKDgw
U2/ulQ9VgmXR0FySuFNi3Do2PjoX+y+uCWjQ/nwgx/hmRUe+NJdAP4/LAuGHPbmW3r6detwDT914
AdtPVLBHyDUXyTL1GqRJuYoyzsKOH4fvj/xD/H1LcWgESEshshg2au2Xf8JzhxcM3lOz1na4oeMR
2TGomPoYtONbapaZRbu4WS06lYBlb0MrnzscgQ1d9uKpYnOUBqgT3XhqjslKy1HO83C0djoxmbz1
4qo/W/NbOKvN8DPF7McnI8PpJ+Kk4PW85Q43e4ZIiNUMjIMUV35SB6C3OrXoibJsI06C0iIJaZYg
dbGHl0qFUk47mG890pKCjgrFkv6S4qNjHCN9L723ufxnZR+aiDOC7vS/4uKnL30yZXh2g031Plbs
9SyfJJQUayP+IIm7ixZDtmVkBqAmeBzVArQDWvSYVxgoh/f9WuS7ojg1xrfNH7wfx9WIgkCUUhlZ
yS5SI1xgAp4400ZjyOJ25K8QrimFoyXBEryhPGzhJ5eRum/vGiFUrjdee0o0Aa6SJxuM5BPAHhYE
PCDr8Vc0izQYgrgBqkBjbVehj2K3gx8r4ASivUT/goylx6+SmWUVHJTDwpalpcj7MlDkmxwX/Aqe
RF5C57BXMNuTctXD8dcM8zLDVTb9tgVKzt0WkiAm3h9YsAGtLYKuIpk0UIjceFMFiQkRSQxhd8uj
nAzBXppYM6HkGp10hqy29EDz6NpUwhupcEb55Sn3Rltn5RGiXs/POGYs5x6Ts92X0nyIWDzaYKLJ
Uwfus577bJceaf9FQ08GBJPXfeImBDgGkXuwyZJmBcLIxHjAP1xgc+ZnphOdalYQQvXDMKV/Gm9j
BJLblyhuM0i6WG0nzlZrKqikZsIaZBYbsQl5I1ahdU6vJZzxdDB2JtI2OJ5KXebRNpZXhjQn6Ve+
jcaSvF7TZvtFGsozqY8PCyloskxXuDnULcGDYjnCZDwQlYK4k+4aq61XTnjWqVWxa5j0ZcKP2HFx
4pqF65514meROfIZ7kTRdYAqvs0TzL1ua99Z94T1IONbFvOwSoFEL92lfBm/Kez1PyrpQvxUd7O9
PQ7NLiQic5h2DnpvJ5o4Jlp/lZzzpHHR7s4skCAgfs9g/MLy4Mr+Si+ejfRHswVweJodKReb+gDl
BlJBBSYWyGDW1TvPQli+75KnajNxEv9Zgdlg1xSqKovBthx+mU35Gtl3IXbNZ072e6XtJINfouJq
b0MglgK335mS4jJ5BBFKGZDYdt5Y26T9y4uLitqDfCyeLbI++9w9cnkT0oR6nWBHRi1YWNPNkHxI
CwcvJCofvn28QcxphJcsVS+fvvn2iaCgRmQyZDhGnz1+wcmrS/8wvYMk/JT8SUN7pfhCfB2leevC
XQ4PEy+ccqGr2MzW6bCNAX1p10WW1k1M2Z7GHKclYb9Ry4WYfZYkJ0ncURgjkQOm4Vz7JG9CHKeK
tIZzdshxITobHPmWGvhA9o0H0+njiSfXusAsl6/INM2VV6gxVjgbSX6W7XejgT6mJRIlEnsrKk4h
DHILCSmKSD/4tskT45pEmnIhWh9+Z6MWZ0/dFenFQ0hAM+e/B97nqu3YK2igIQor5+34BWj18zNA
hs5Nn8w0Z58CJoqcPBk6XP4e7CebJHVgh7cH4PdtDl909dK96xrlpwZzQEAOsOSwbZ2QpAKAIMSr
Avb08z/xnYbSJ9mT0x6bB8FDmKhXHM98EXW/loE/cVS8WeaNpR7O3xT+JF+29JU7f6a+4VTIpE8P
XYWVU5iYfvLJSHWNCQeEoj1m0d7M+eZrNpqYTJJFPIvmEUEMUDIa2nmUOaG/06yVZVC18tSZXfLg
PEoADsThUAu0AheXECU2pKuOZ4VNQxsANyO0j9GHnW75D13uTE+4KZkYbO1TjTTeW+pRXBKlrAAc
xrXspVKtKJ2uwGWscU/TA0tMjFL+J3yjHEfRwfyQ2LsEwVlSb2AZSP5JAR0jqUUwQpu8zH/FvKa2
FyFj4oAPdQ60nVZ/WJQXwzgE9QmSxfOJBUNKaFMKsQ28k19dsaIBeM881hwzl/h72ey8O5l3QpEC
sggxwVUQZ0+v3QXmTmuOJUDQ+ycm03RYViVjZW27WhVO38qv7RJZ6v0g0JwmrJtRmKPMIeQnEpAA
cmfjgF5SbLxtpWKjwtyXim5fBM9HleisQnpolTYpra/euI9juTJMDUnlOEtt9CHJBxHeGAJcIPN3
gX8dJR8bBZrw1DhXgYrhoNomJVg1+fbUb2CPYHkfHci13zz8c4wPtfyQvavzN8wHF46FIbKewCx1
Av5z6CxCkIaDjGNjcm6JhH0BcBTryAdZdAz4gZ2IwQjxNECsifgw46dVXVNb45KI2KUnurmFqJa8
L6Fep5tFG8+q8Sn8fCMnllp/Y80SCzv7cPSmW/UVDLduwKq1kRBt83LwUKqogytqp0KO6hTrvXMJ
K5xJu74/WQMVfF03vcLWhX8VGtHqloSntAzJzXjqb8KeJtRQ9BfiwhGDYOpbEm/t/aFmJJ2UeEUT
0mz4SOuLXD4AFpjD5qMGGLbokNhn8hddc9Phamxq+1RwRWuo9vAgolznYpYO9VmVP4Pqx463QTpD
o7vtukXYCuTQn5muVF4C58SfIhNtUegTxCYTFQEAvkYjPJG97do4S7wO2rzkalop6rojsRyNLqlY
2DW4z6YKd/WTjO1gL3d7j4wUCyYQIhyBxNzuvio8m1xU4l4GLUCiNZfTbZKQu8t5RsCn/6NaPeA5
xjzejd48ESToT446Alhpo32SFFR6mL1esreX831O0zKOuIn0bdVfo3MFPa3hWmw2sH7cl2AsHsj/
LXlTnAdEU2LrGK9DsZKGZat+vDGzReWEHl32oJGE1zMzk1vd0XkRuEmYV7ZwZkLlMSrnAVMlMLta
O1NFbV0Hsj81oIV3trrB3KzH37n6slgmCqSP/K0p2WPY/FUibOhpZyGNtu9qhZKpzTeRtCcce1Ji
plWWWYJWndPSoI4BMaD43rXQmWr63AhXXnqvGofqMH9pgWIJwW/t8VVJMz44MXZlRA4IrzliBulT
YFa4HSY21IPu7cUn4av3t7XJ6EREbEKyeBaWbtXdK5P8TUYviypdc8vXOwRHvA9olUuUahFa7xpe
wqZevItnGnILKd9L8ayh6RJ1Cxntk9i7X6GuKU9286kSr4r8kKosWwfxC0ThpyYjSHMhepUrlBjh
wTAbHBkIW6z+u1+GwEcs80hjj8DJ05ikxkI6Vng2UMcrhI6P+YymIACKVKOE65TA5hzB4DSfO9vh
AXk/JYPgxGoqv+9v/fwmM9YgPcrXv9Nqr+WXUX8ESNhUNHHNlYEKLYj0Rdxb2LkMQmE9pz3aKnb0
Sk+lEYCEogSNaE2H+GaDF11Gojsqv7l2rvH1R7MUNNnDiBQnHwoAbpWv7eYIc3UlandiGK9K3qX4
ievtkHJe+V9DcVPROgr5k8rDmGoobA2k60DVLdw62gSUcRymBVLvKF9Z2cFAE05nHpIHicNqJBYQ
9ibYRBSSJZe3DFY7fTo2raccrvFQMnqzvXsPJ9pJvLnAtmjtXOIOgmKt6xchXJHDL/HZOh3mo/Kj
Dp/OG38gkF1J7IxLois3+2OgUNdaNwTfJK9SXfbDKgyvQ/f5rr6k9DeqX6nBLQTfMJQri9sp8pA7
HFBT4T7a1MVnBj5NH8O/bVFRSezedQW5xczH3O1ZcST50KeOGU9rWn+MYEks7wOlRF778pVDVmwM
2k9j5RHr9xZtk9y85GwD4MAFnob0CXu7FqlIsJbB4yN9y8mNZvW3sGdjiIl0bhGOqC4Dsf0fq+wg
dVdqJ+khm/nZKXkv7QnLSn6I9b9GNqc2VsJvE3nf1ZoZM/L8BPnrBT9df0LsOYqP1KIH6qPA2ELj
A+jKk+esKEQL6MIL2Rv5GKq1AIcMdBI0drBkacEcPcUgnnZUA8VnhLJ8SPZVujZzwXi3w6d4EbF+
DOCYGJgV0qjYQGgkCqxXxAMhKbcCprXVf/hmRnnfoKjxKdTrVTwSc6UQN9hGzXbaexGNB1m75dJF
lN3HzMfIMWCX5grhiMbsvTWMryy9JyMtnTsMhWX89eYIy+0TqhuyVxdMDLq6MC0ERse2Xvb9MbdQ
LjjzOL9SgZCihGAtr8jc/t+KBUHCYf9O1gL/rzmedGMuGl9i2kfoSH/YGcGT1kPIIFGSNuYcsVRH
cQmRTtIB78GA1ZmJydlGyqXsCB66VyWPndCJCi6S42s2GqwrrBFVVC/V7Kc3Xzna5hjwbZbN3s2x
z6hI2fTmUjj5ooeG+xi3L1G63kKIk+OAuriF1C6cFqKRFA2Uxbl/rJFAMf18W1/xxtc2wtGv1Nwb
QndHF9jSV5cdfZvlQpNf1GM49TEkCRvVDgG7c9mmgeSawasgLJ+U6F+AyiN1+cusX2NSEoc0PJ7V
/mb+hdx9ILdQhsHhbgizi20hSIWtqObVzapWERCbP0/Vs2UccGokr4wIEhlEHACq8P8hm479v+4A
HFI+kHGLTvM2qAtDZUhhZ5g35eON/JZY7n4PUduqaxoIYDhWCHSRMsA7TXNG0yuNP1O9WGoag8im
b34Z4RCSguzyw4bpOYmQ/XYAFtco46LhrjL9cA7WREbGPnx/cz0E7w+L5B/pX+ZK3G1hW9FUReC9
ymIkR+vDl3c5D7EJOWz1uDTvA2iGRca1Up4QT73lZSqLOFWKWZ05S0xt7SwiGqPWZhUX7YF/ZbsX
4gASIZBr8zn9u54OAgOL0rtF94LwNI2E8xrY3t53owOJwnKN5XPcvetzmn94BgFX33UpAqz2OSJ1
E9Su0sneedn5UUNaLa0t+oOCPaDmO17hsAlC0sUOtb5lVnpXHEIYk3Dx5gv5KVMQhHzDEYkPhP9Q
CwEC+EEaQNL/5N7GZhKnkKEERZK5dmpIn55cD9hpJrsUlcquDEkkEpgIrz9aRXy0fJ7z0Tz0xAuh
PM3NVUbNZEDQ29VhKiBlIGeKc1SuAsh+bZ/xYHuIUNYA/Dn6vQZsTAc4E+tM0uuLMDs3cYY7MnHH
6pMoMe/9Eg90QaNHogFszUhLtJNjU5ESRwU13XwibdABThNZrOWASaTa+gUwxFEzv5zqxUs/DTAr
wXVzQNaIQzXlUTaYAhZN8+djsmZYctyxRrGM0gHXrWBTU/+i8ekEzrFXVsNcnzs+dvkM7VA9863b
77fMv89mmHQ/utBqlPas7H48ODBUkm6Lcq6TN52zJn06osnpjaja+emsP/EzmGRaeIU/rapTRcMn
tBoj4kfhonnMvsXe2RAa1n7Q48vJ/CRHWc6pfF6RRaQOZOU4vHLaYtBPvXQdCXO2tNuQrH3/hEbR
lneaJpzUQCL+JhQtFwvdX4Pb9cq1bm6J81k5iE8vmbz3vVUe7izAw2lJhNwKBdukzn5iru/xP5LO
a7dxLIuiX0SAObxaEpVztF8I2WUz58yvn3V7gOlB9wyqyyWR956w99r1pdQXuvZrZX+ZBp6BzB63
ab6ikqy7b9W5yR/Bwm/PJDbMRlcjz+9TZqsgdI6kA/K2ZFRbOabVZ9vuNeA14daKaEtd3HVedu+Y
DSgVMdI8RhqPBsiFmW+dNAMjxroPgGrOES3PAb9wymJlmfxFy0yKmX/QbHRqAo240B9WrjBr0BhC
AxKGcZOY8bn1wwiIaS6qHPICzL1l3+r0kvQ/4XjK1X99qK6b+tJUGitlcECE8OjWO+l3U3ao2dQm
3HoTK4JCuclXE/1Duv7v6mQz5l8F+So1nwZ6w2EFSJpH+gDkTKuudr7raB8qp3AB3gDJYows+hS1
/dExbIxPwX5p+mXdHRuyUAGB5TuZESjDLHtuYP2IfGZ6nJVeJuDLBsUXL2W65L6OukM37qYavW0C
4ZhXirmZDAbrwBFgUoMhrAgvgfHHoQAzxdJXRNh4/i+nAYK63wmRxsBQl0LFww6p/3bUzBPTw57F
Y6x+QhswWEPWNZVdv43jTTutMRfMwr+kRkT07DxWWj9DvVZY1uGDJ6MSeZ7+TPgX66cx/JbSrcph
0YMYHK4dE5RSppoFtaAju3Wyf5J3Kgy3npAjsfzaCa+rimmnXHcS97XFmX34T0Yl3ZgezbIS9qbb
JlvVX9vSQzXIiVli1VjHuL4M1BwtL1ByBvKntSjmBZT2PIXHnBEwTYJgeOAzFU6AXgbWtyNHK9uF
I1DRJfLIBcSJrHv2WN3rbGspO1BxVbG3inP7AZMQLQJ4mOKm1he2/gWWcwu9+TxKXe5QdFJNfxii
48j9IrcE5FA7sqiGdvdqqRjz8lbXr5F6vr5Y1cXhEtXUFezAlCFdjEZHDKpK6WKod/KBLIKlg2qW
Dp+dzoE1/bDmF9DuBrUM8nybQGUt20BvN9eMv/vuk4SFGS6FjFEfgwncgbSEWnl2rt6Iv2AVIRAe
urPl/dn6fkIfXfSI+zix5GD4CIqjWruFhjiBumulR1unPTnDDrbmyOIdfjvTzLh7xj7nXX2waeRV
Mia68GgyrS+yBvnQU9PWUr5J9YNwYE/VUl2kC2zPQrPgHyS0DpEQFdBfxG5K0DHlCL4ZbXhajFlj
EBQzJDE5U2dYx/12MleOuTKzk1LuI6Ra0smkgysQmz8M40sZL6m0zpytAb+rZkCq1K4UlNCgbAAb
aP6wBDYHSsJZZn4pnAKW9yn2ZeB6Uada2Svsj0A6iBneT+UmxlSSoN2h9V702tl+//cBjlcstQvy
/yJvLzvXvntDeuGKkbw90upMQd6HlDlbipZJj6/Czxzx4shYOWvvqTjvEKlLDRaZV4KTsXctgr3r
rR/8E8S5CjJAvsnwQDray6/lJXpuZ1M3KKNgnzvWrFi06TGoL0Ut3ELmpsXKMapP3fup7V9kM/MG
QaCF3FucKnpzZA1iR7S1c2pk6FVgbLWBaTqOZQUgIilMHorjzaCxKL80vDDmLrUfxXNIoKdaOIbo
L8idT/m2A1g6AXkkLQIWj8dy0KFlYDjJ+EdrZw+bYPjX2yXTaRw09KxYzFiqVDA5hYU63db2YRqQ
h8+pSmOeKm+J9gdXEr+3RoXAdiNUr76y1Wm4beNkEm4l9HwIZaDj8vPmAVgDgp1mnblRzE3KwCFj
PNYyNyt68snAEZquT3o6bjd7J47R2lkoLuuZVzM+o3Zt0x4NN1iRiQTS3mCtpLEGmEaOxz31S8r8
Da1/UoGsP7NomHG+yNauIO1hjvK4sz490ahDgGL9tHCgIctwZbfaRQ0fGf4gC9sdW8bwBLVvDA9F
69b2Aw0NsnteRyytznhRwht0aYe5qRp4h0J9i7AWTqCWUgWWQMuwFPhTOpyl9iDHD/Sq84A5M5ip
eIusNDRP9SxwsYwbGMyN2eit/GbOpC5wm5WtHwLa7pVOYmx8pGZPQW60iI1llDDiluigazp46Lgi
9BZ4Ig5XxNGGHSARBvv4ydJMC0E6UI3ZT2To3FFtctKNZ5LzKlnIgeNjktwQUsD0VUGAekAJrF0g
Fhcxa3ioVBTJwIT/0wsFvNLxoW1cJlZ0eWmCmcD1vcegAeU9jO0KDFSMoqmvVtZez/fW/E5/aH9M
ixwAI7sSzDLE5yy7mFnwBqiGRrGeb7rgZiN5l5x575Gq9IXIMJoxkAzPopdHU6YymFUPlcGo/NEg
ffBXLO2KYSeqfJyoEm8bbzwP59RtpHELppaHUYOpBz/NsFaPL6IC4TrKPeLsU9Itc0HYgkrk3JPU
Fe6/4tKTYuyvuTW+f/kkJufGZIhXB2Q2XNv/gH3IdYHasoi0kM/kMkjtRTCc4C1gZfUNe5Zh8c8B
28u2vjC5GQ2tIcrggzr6g1bShZtH88wz2TnEzq26+MzK5KnBB6d5RsQIL8I3njlvCCHTcUSwnvA5
QPnEDefN82E/BpukonsWI1lISt2xthA/LLUBMBLsEKJqQM/jrcddrbRL/tgQafr0OUZ7O9kiQffA
HBBAjdDJvOAcmdUNG7edj0YeIniqbUIAxAYhlQcWGczjZfUQ1Ux62YnkID2yApIyfwAmxAkqf0LH
WYc1yGHEeBKJSh8vp/SVAbxz6m04boQBWSkXwsys2tuiPofahkOmcBB3grDhca3uNf5cfZtSpMvE
V5a0CxvHok9DPTDSWbHa56hSuzNZHMV4yVtSpX12kQJMwTJCMjgvEM3/XxqtUBLx7Q0QRgGpFwvp
gUu5q5bTDVKkj8o0G66VDq7E34fN9+AsO+GYZf/of2epqxRHM90QDoNFEr8pEvXbVMzF4MVL5xI1
vrqPk2fPUhNQgaosFXIzafboFQ1QVELMPyq31ngJL1b0laP6tqez6Oas8CDNo5nS7X1kVj6hIA+/
XE/KyvbuwyNj6CodJe9alVvL2cnGMoqwOQPHbEYEF5dEqLkDZjDR8wFYgM3/oP2Ezslk0Rxbn9Ey
WEI6nMJ/pcTRlptk2f8lMP3yVdmCc0QYXBe495xLJm/1nuxAujhwuwd5XDvyXAYKMQqtn7Jvm+89
H0NDXVpXJ7CH+XguyfIZ9GOU7GUktvoJ8UtSNh9MAsT1G2lrXt6yFEnPfNUxCwOfECqBFwt4WvuF
8FXm9TsldlCl6OfUBIeWIzBg2ltSGPr5sqGBFfpJ6Vgj9JCu4g/YQhJI5eVoP32iTEOsl2qKhAUq
YrxCgN5WaBvHlRG7kvrQGQUQgiIGL+XOQkpGI2ThcwzW5Ml9NDSBKM+6kLuse+oBRHjvGOVLDY7r
4GCBwLanIHcDMMg8sUu4oeyjOYeUlz+lOJ7ZHKIMJgW4QEySuM9T7JThuGQ1xlXKBGfZhityg7Xq
jL15oKO3q284fEIJb18nUat0rEmNi9AxD86PaLH7dQm/o/7S236RYdf85i3xzl277dK9ot2FbZiJ
rR9vzWGj6uCf5+SuTM2vXr5a89tH7ZAjtlVqCMyMPozSHfWFYb5Glqmg7wJ1Kdq20LgI95JeziV/
XzkH1tvLGuUxax0wBaJOVuxzr7wY3ltoA3xofCyBOULLR264ffZb9ncKouRKpRs1cE+FrjcM/xrl
EnqP9HeKjt8kEfcuus1s+s072hohZ91GhDdk64jPSyaOirGb1m6KdFY7uMBkltUbwFQQIZlE5PZp
4tJmDUjUZvegO2ZmZ6ZHWCMxAE00O3J2JKPETXhIh/oie3vofkLTBWONOppfFiJecZnAksXBo8ZX
IUo5TeUV2ws6FGPoArOMgaKdlfIzkz4b54aD2WDwoF6z4LMG2mre0Bm04gYOcZajj97oNikPdzle
t2I0YKKmbc5JucmQzoAt1qmqx++8RoTqzNkv+b89eSsWKEf0PEIaDiKOosfi/yJmdIg4cthRQ9Fi
Pw5Pyw8Pot6Q428W/rA/UK32a4b8CzIeRmZa7S7VliUTZpWi86cONnqBVBZtV7Ji++MYe+CSH025
EX5Fttdiok2Lb54rEBxKBLRYe2jVumkFN9lI3C7lByJj5K+a29Bn1XXiv02BH/H3FOv8B2K70ZIf
uS4Ac/ZsZe+ZIrCaLAKsW6MC1b1ZvsoOjWUc97HPEDnK85lKR27CEO4dAeBCxeXGa1oFD9UiDX14
krWD2vC6ZVA+dzYQCEYXgbEXhum4/hKPebzgl5f9guYHNrKas8QAucj8uDqCcRfDTS28EFBAF9to
JwcIbk4VoCFwgGQlNguR9qs2l7Sn0WGFjWgpWM+LXZgdDOuIcZGo2LvPVo56ZtaVtFwSnl+LZgX6
dRU+JO3QeGgTe9bqX3qyzHyWUyFGKAKvQTRIOlIkJnLKbjTZuTD0KrN/HRwkdcdITgvvgXHJ45Wp
bkrpWudoKzYGShfIkfbGThH6aAvmyrgVOTPqaFt0vyP1bxodkg4leEY7ar2rmEO6XA/EBJFWJjos
TXlXaQZG5jPh6rMI0epYmELb0sMRe4n3qMzyrSrsOonDXqMHY+3S44yMtpUJUqqo+BDnee/fKsM+
1FL011blF8kl3FV+ps8NSTlNk3AdUSummfyn6c4pSKdHKgOgqhQgDczz1Qj9WCBtGy7iqlgT93xQ
rNWo59/99NWTJmnz5WoDuVy+dDBhyU+5+axT8GhBt7SZ5wSlv81h3Edpuq+oJEO5ZaWq3NGLz1pc
/GBi+ouNkhTsKtJC/G9ZTO4GJssS+oU37fpA5TLFBlLqK4dlStvxwFUxh+bo0lq76P9naqjt98HQ
Hjq5PViOsvQL+9KrqczCpeX8XRRoA7VAQjeDIbSLL8EwLSVFBzfqLOWYclMajiq7SCQZdu5AJrLc
rjHdgT5LsDZ7zppKbv7ZesSqwTpbjtjt0Esk5J8jfHPQjY1pvrZC/KJA/pCZB0ydzOJSqpBiR1h0
5gB8cVhEOTQZa1zmEzoXsmc9G+kVaEnPr5bFxAaYVVSjfnMYS12/UlIyB7Vx08vSPgmyXdGFBIdN
qwSZYIvwQfG5N9kijGlP9prDS4X0R03dttCWLT1nCeA11OmN8/g0pfa9c7B6dKZxKqZ+H0TF0vAB
+6JHthJlPpQiNqegoZvQGiYIH6W9GW70lCeCCivF90YL5qSvBPfJ4A8HH1MQtM2dAUNAjstFY8EU
hfso1hh5pJxrBwwbGWXEE7sxr1EYlLueR4PCBICeSqZluYxyC+MZWCLQ9nCL3c4GpMX6YlJIrhci
oIosGoWbUsHzbXc7RX9L8vcEUKUQZ88/xQJgYxFBUMPTqll6MjH1qCh0LsCYSomlLUjHT++fKEsS
ZCsGe/3hFAVMy1ktRagNA4M2CWVgbLMoN1j7QW1kb6EzN9ajg5O8Cvqq0aFzJmhjOEgN+geCIScT
Og1orQajs8FA1WRNPE7oxBqYz2k8j1o6nAG8K2v1ItVnKtkUNriwkTtbpdxw3g7apZJ0MAUpYY9A
Qfw+Oh1W4Xx6FPtt0S6CWPkwMFxxAvsyvTGdZji53rQdk89yql1+0AUxm4vEQF43Ueh2//SGmRJj
kuhoWzsv3Ga4PhimUinPkSZpNbt1zg8Lv8IgutHgFhgrSyEDjM0lsfVUhF/ddKHoTuNHgce3JYMs
tBDZMZtAhhZK/dwP0mVNuoPNJ5Lg9UjIAPjwGJR5sh3hsbMQIoxrHYCbny5qtJ06gxAple9MFFuO
RfHxToJrQxSCBAPfQl1t6XxsaOfFDxfS0CY554P27Mgw6oX8kn9hYVKqRPShQtKSkDbIYoxEk9FH
8o7dY6SmauHtjdivua67fO730kIN0dt6g5shwZvwCljZqghYP9aM12gqEWYXSBTCkaoENJCKnj1T
AKZiokyBQHWiUuNRqpBroReAIIDmoeMz17OVBtSr8OKdXimLtBrpNmjgGAwuSvNaFezBwt8c8LHJ
DEPlCRd0L6NJ5xPr3FxEQDr00TUfIIc7+MJqvIQNnTGdiGIxdkNmmpOc4SB1KNCuW1DsLAjGAfUy
+qvmT0/fNlZiQaeoVebBLCtFxcr+XkmeVQdyVtvC8LpBrq/phAECUSJmP1LIpJgRudJziTHRLmpK
Qwsd2DDWCx/cXvNu0q0FAG1g3lWzm5O5tXN+Vg0QiSZbq76TP+yoQVkRzTBj4WrKeVOaChXtV6d8
Bz4s0ZSP+dzbpJjSStYLdcAWMhEO0KvbpHo1Jq4w1gh98917z244OME9cY6F9sjVfR2+lPITaIVd
3aVkz8Ov0V4qA1WKQcPCmB9pQqFSD9ZgBug/GlqCgX/OB7etda4MJBSDt3E6j/XUP70HA9z/tojW
xARVzETk6JFwzxQWDxB+ynPGl5LGp6Fko6++M5vZQ6Lciwi8K8wRrBbzCJKCl2E2yAklQLaRQxEf
5B9BtWCZaZh7BaLUaAE7HrlF71mBqC/ku/ue+pNlfqWooZPJWwjzh6OH6Eq+DYgqf4F6a1sFsgUz
t4BhLMSkBpdjGL7Dmqk9kVBEG2R/fYt40kTtoHzWGA0KwCHKrxL/2Uyliq8MGWhEM3eT029cClwB
pEOepfioVDC9PkNU1cKEp17CCOw65j2lyuexCpgt/VhPOELLd6ffzeHGJ9HjBWFlDFoulgjkCmeZ
sRnks1/cUoJ0gR9FWyJgFZMcId5Att4kHuXrkfGQHCxTNrPxSYmPHUStj1Z9yQrtv+QGLAQTviPg
FxZ9nIZDrayXBnq2UZuloTez2QQ0VKFBCT9aJkREKuCIYSCV+SxwVDZsCwz7xf+E0A/rk/lOOWWG
nKrFXmo89P9JsRO0fpjMNW7s1g5czTe3Gf2uYRXzgFGcB8k2Tmr2ShAjhy+vE2jA5KNhD6wyVKAp
RDBMKCILbf7yR5IIvHw15OUqruYiP4RGxGLjjqziyKhKiglTOejEsNFmpCvy3qBGg1j+sFL6h35P
zs2IhLJ38w0+xyl1YTOLil298yulfFGOJzPa+eFFAq+Hpr3dyrgXcfXo+Tp34Pbdk+rfBO5VAvvZ
MqYwlJt4yNPiq8KW4vMj587AXxLJuhBE2IcTIRsydUrocqN0WkWog9BVqHRPiQxKP0Shrt+1qJxr
3Un3cldTLpJ+l0iX1NRvxbuZ6bfif7Iqn8zsv6OnDnCCm5TtSKEKdE/N8C6Mz6w6tJYP/8ggaIP2
8FfjBMnPYUbU258aHHQSScVrmaW/snVXre962KresQA+Y20zhDCKxnTxN6kKd1QfcbyTonXJ51v7
Cy20XVNDE6H8dQy/vSesM6CwlbflswztHdME1nYsY5qt7OyI4sF3X9vbCrtlei3FNRu+dfq+Ubsp
xWeaIrL948/sjLtcv/KGjNMr55rNxp8eIV9afgH6TeIrCsMJLqZ80O2agG7SktW1Ndxr6oCU9MNa
0/c2ixRm/o3Cifgpc/1EONsr5yS3zKj2Xnkx25+sXJWDjcGXviXExEdofDZx7bOZKou7Gli8Mfcs
f44jOKj+ajQXUSEoMlpcN8e+qZyyOJ2bwU5VLp1xbZihJHCLL51JutnGdlX/EHUXleJ93EYlvdyB
hHR+bWmve9AW0ylgPuKpV83+rAplZnCnJvERQxv7REdmF3isOL2q6xj8pOlbSVfsNFv9kqLvplk3
pqParHHgaepWJi1EibaePGKqXZbtM5QRO+6S+GTnG8u7BAzeoNr13rZiVdkditLVa+ALm9a4aC0i
S/k+mbce/YKSHaCgV7SMtsLwpj7mGHb44D3l2WSbutgnymc4HeThqnMQtOGdR0bhGMD/XDq/qmPs
lAkxGzem+ONo9KJ19t2x1rXiG0MTMOyh/yd1D8byyrgPIxanHwVYBEoyX9uZLOswL7JE8TEcMrvs
81uh3IgXQgB7NCMsSPgOp5MEFlIsLW6mvW4YBum7BK9v5BYO6wpjx257bF8pG/kexw+drdC7UjfG
S8848jdVfJKdm8ko1jYYUWac6EgTkpNR3S3zEFQwh85BuU0DVPzrYUISuQKuZwenAPkikRGOdowM
e+7JVOFLLjnW4haq3wFaft+fzeQbsEPCN5q36PLIchkKai1Oz+5KEHaR/SbwNct/Mddfug/8cNGi
WLADa654D09fdRUaFLfEsuS8pep79N9T9DRtvKnSzklPdAfzJRVIANu44izNtX8Fd42NB2tATVPn
aHn6aBGy3cr9tzGQD02pRxoO2s48OYwBOfV0oDHrh0B5x8Ej756meS9GFjCLKltgBvLGbdPt1ORL
ZzufHf3gYvDvIGWbgYLa7vXuJnOvRD8cjrUxV308CbOQtRQYveZY6HsGLDWTYgyEyEwRJLxTFJS2
d3FYoNXeJVKon+BuqFfV+yfzBeR3nogyvegtX+hfwawMESNfvYZIF8xtu9ERlvs8tSd72PreW683
hcJ8LP8a/Z9GXho94+9i3w+HiLiYbh1FR3jGNPB2vyKjDnM1B3z8K96m9lS3e1/dqdWLHluG6BlF
Twn+JmWUrv107SOSlyWqSdYazjbJ2RCvQ/XBs5oUP3W1RpY32GSOph85EiSCJXCSkGrM8OQRYrZR
wNop5xLnZMpZ3MGGBGcLqX1mwnlOoYcxCp1TFha2P4tsm1nVr3jBxPCgaJgV7iNjmylLjrZWfxRk
AKBfNNK/ijV+SMYkHeAMJQpoHX6yQtkQhuxLa9lk2oUildPE7jd194kPopmYcW08Zcfw0MFVHfkv
lRk3FfBH3WMV5q9p0OdtlM7oqMlUXdstgaPary4CFahperR9Mfxa2RYqe05Uyzrb2cVgsFBsgugm
2jR+2K76pkv14bnbjGFFYdShGLUq8jI81Fe7LPnVcCR1jH9DjIVGeOvHF+1dTvkTnaL0TFBb5rll
KUwPqc9We2fHVz35bRXW+/LnoP8Uxk+Z/5UI+rOZ0pMquAn6f2Y8zDC4iv6wlf6JzMOUPqyrrrr6
hAtWU4VIDPODC4ZVxuhfmoxwEy8pWVLJ2rM3abP2alBmS4VAHwt41XKYyIa/NPHVthl2vwLnkDwq
chegKsow7pDYUclnf4lzbVH6Fj/covzhe/+Sw8EBVCMYs5CMTwVTkZBl4o4f1zRdoAaEUJq8cRR2
H7w0QfnkHUi0o4QxK3+MzPWSlWqsxoxw1Fvo7yyY0NQo1abib0qydBd3HWtsvec6pv6owI0jwiUb
HTIZ306JI4ENDfuoDzZ40DdUUoLCJX8TWbeIARHnxGihXFkb5EuiTmsKYB/SWhtxUXAwJn7BGqXm
QuCVGZHCh9ZrpRfjQh8j9CDOV5dOT8dUH4VcMWRiWalOb9vrBOvwbHMJqCic2zQ7jPyVHJpHzNQt
tPR9p2Eb7W2wQdGm1jRe2Rwxx49XGVQQ49qIYcQ5Q7pO7XJrDtQGRb7zUNGnNltiG5iehOgbKcAA
qjJPqpNpeadd0aa71rCEG2sRyJmBfsc8RZaOco58K/5S6PciSAFNqKqrJF5pab0dem3XSzEeuo/J
9txpLFyJIaVjRSAMUVEGEEKC1+DRoliYAdEW4GhdGkazTDtCKKqC+GpDmRfdBQLZarKCg+L559pu
z80AgcMZabl3TXr1gUp378aZDh3FURMAEojlRUtp2hbDpgy/ZBQD6UhdC9+pVZdZmOxTItnLDG2K
gXCYUDezO3qc9QrNutxdMQgU1nH0h1XKaK8JgIggtRpZ6mgwgKLmLednId8NccHEpMZlsfpRskSU
1FtcjXDAxmccZTh3pl2LhkMZME02O2e6h4k/nzKikXISecjzivVxJhcNquRxXcffHa4wRjYxmRJY
/VZ8lW6eYFTxhDUu//GBIdOOFthX4j+DYQiZoFCtVOR1/jLmN0pzQmppdEcg6hiJ57qKsAtwvdSN
rkN+mUnkl0FraFCMFQgdLRXXMrKKmryZrgTKby3IZuY84otmFqtSN3oD6AmvnNjhEkDU9N1VlrD/
tQnnTm32F0xuXXqRqmmZhySVtf5OU8aNXbdX/IlTPuyQZ+7kZOSFUo5Z1pxpgJc6KXU4a3CNQooY
yKmHn5BHF5lsv9KWnsnYX6Xmd7DDVW8Zd/C6hj1eVD/ZdoW/0snRajD2Nom2K/XqJpXRr5QQd2UK
eW/d75y7NRTvsiem1+y/ozq7FgrPDnUpNv/ebk+9NBx6RTlk5nQIYiTGnJJNQMwemzDHFDZhbfyp
4Tu1JBsJDb68QPiQkYKUlMm7rgoOEdYWA5EMFDT21YEMNtCiI5nrnIsCTaw0WJLDWray8NWUrI72
gM7eTAgWipR+kfSKuX/eh/FtDOS/RNMAf8XdoXb+BqW/drZ+znUDEm03N/Vp1ZP8nRn93JGHIw4z
VBEytDFNR4hHedHxQ6edwU4BFXSOBNQI47nHM92bEvhZ6xPFA06e9K15O+AybLcMIYHRIWPWDtFN
CrwS6amG5ZVQG5jQ2i71y2vrYD5LdfWVj3G3VY9Q97lNy/zl91OFjfpnkMZ/Q08wCgLFdQl2bseV
6TCVdxgfJm37UZWi3ECkk+SEs5WxHe48b7pbYUp2wxieCUBE2CTpHzmpvkGDI67nBM1KAnY19q0K
thwiaZZwaK56tYqoXmZTwapGN6pNEb00QqochPWAB8hrCVe2Gqz0ydtodrWuRsi90FaQfDZFtFVp
adsE1Rf6k9Rm3W6nmykwSDfqofXpKxM6hSPvO9KmPA33HQySgvUI6io+oaVdh+u8j+ZTgdO+qc7y
iHE8CgCf+DOcJWtL63emDytfluZeYH6GQLkSL52FPe8Z2bdyXy8rsyUyE4dw3dGFRbuQhm0M8w1Y
nYtCgDsP/2KysCTrCjLUW6m3q7HF+tTKGyV6Dh0Pt1Ipl6kdPuWgJueDVjsKjrKi/JSIdLOt7Xko
C4EIl8OiTNq1kAIwlm/50Jg7kr0GQH6I36bPcl1n3xFVJ7+oNl04/UwkJPCOnxzdXA8td6VAsJnc
0Hoxz7oOuxLeeNQwSjrta4nv25h2eiBvDV/dthZ0jxC6PgWCxXZfj756aFcJjKUUmUowUmObkH76
XVtEhzIKNz3IyUFBcgsaAeugV4z7gWFjYDQrbWxdyYfWZOTLCEJA2jgHuhr8WWtfKg/iHztAqV0R
kSLcs+IID0brHRt28tUwLRJbYsg3rOuoRiPUbCZWgDZTzxIUPpHxLlAlokgVc9aA2k985aRWgHWO
Qb5JAtfTDsQn89+Bvob/0LUnNaeNZs7SHMgCrcAeheFPMaDPA3c+Ov9q7VmJNjJ959LS8l6FfLeM
M94aJbgNocIQGKCFt6uYf1fld8g4yo87huwMtszPpjLnCcOD8RRwjgWwJktFmlmQOpxAgbPKAhNS
FjZgWcFB4Zzwz7bOpudg98OvVjsJeL3hMUORNzoury57iMmm71wc+gUNtMZQn7pG/EA6k9GS5NW6
An9mvX0O24bZORt2GuygJecQlokWnhvcY1RFzYi+fU96Fp586qBdQPCEDzhbL0EQx24tffGbkL0Q
POzsVnDxFPhtLWJ2m5nDJanXDmLyXTqerXLRyquJdpbKtyFhW68esbLi66iTjeQdFf9d6X+qhrz8
ZunvUr+aGr0r9F4Z5a52VcN/PO+pD/H6KwVr6VtPmG74jqYazdjODQVJbp8DJSyDcA6ivx2YljGb
N11k45hgZFbEcXwYUHkZAfRxBgUZBgbJIo2lLcj94wV3pA+zhUuIH6WBwtFY0NaxZvek6k7JKzKZ
IP3xB2EE5EiMYzfqvQMdqXKN2XspueXMju0OQ0iIL64H2VwLf/SrJmxUpUDisi7FrI2psDF9a4Aw
CyZqRPboxPhI9pcVI0ZjX5T6SJy8avYdBQPHcjwPcnOREMRTsZ4zpYSMamfhnQaNhVzsrMKxxYyH
JpwPF10piQu8RexzhiZbGl7iRo1wzlauyfza7ugXxjXSDxLRWBCTzRHj4NW8F6hlUh9AwmZAiv0N
2OSBCbsXaWiRmplvEqCB7d259PZvkHIpymzDIO/ojJINf2DpdOfjj9wQcVtLfFa+UpKzpN69KGVH
8U6jX1l9KS0Nxckb1mTrOm7EUWGbh8j+KgzgQP6PPp7s9IjvhBUihfxUQCUOvwXaTcXS1u6H9pSx
gxlZX/3Xb9PJ2emnH370yiMD9jfRLXVwEJLykfm4vl+UUan9z5efpgpP5B5zVCvXtmML0+DpN1Na
JKTm/cO0dhZfQ+DVW1P6lzTECT+C+DzRNhOUMWl33g7b3gbSOZxufkMVUH8l6jtm6eBPLz/H/gqn
mq0+J80sMo0ZFyozczbP0oswKMTo1yDF3SRBCXkNLGVthH28js67zWV3ihU8XLcKnUyV/A6ks3QK
h274Z6QGiz9W36OEkXMm6QRVMSMtkhs6+AbFi2F+RQk/2uQD0STPiqFs+xtbEO6RdrDOxO6CmH4e
NsmcHZ6bm85lbJKleJTaoFwIBlmjLHxqDTF6q+1iZfhoGAcIX0pHHiwk1Bj1KcJYdTGpwYKpEmaZ
ABsP9j81WziFunYkUgfR8w4mV6rSzkfD2wRMm7xe3w5xsTDZpxYSQDNyUE2HkaTeuxFXcA8RV48G
kkD432phw98opbzv/f48sI1LDF4WzM8pCZ5DEK/pmUkvIsups1lZX/2I83LSD6FerBTkG5KHap4S
w1IC15ZTl5+azPHMzStq5b5cZpG5mOwE4YvyWYSwTsqB4HDId/Zy7I2DX+HVygM2IEIAwUrGv/tQ
LewYoR5j3x71B+XBvPCjRVNejSAmlZFUuwDNTegGE1s+7MqegcIOgW9CAy3LErTB2FX5I0QDb7jm
bcvsGNrZDgs0yJFScs3JefBLe+iehIriOTVnk4wqQIULokLEKmPY18RcQQoxdKhwgBBSgEyTih54
4ABGHpmwMMp7Vm1YcIpkAbdoVsMFM8TouSnnOSUOtVnQ7AYSYKKsPzThtEhReWQR5Duf7X+nzPtm
XPS9t5GYAKHNVYBLVfx+Q2+tQhCeRtIu7dEC6smKXZOPLbO0yUsXzqwiv0T39IVkj4vRIV+dLtsE
UkmDszCK/zF2XruVK2mWfpWDvB5WMxgMmkafushtJW15rxtClt5G0A7m3fvj6eoeVANjgHKnpJSU
W5sRv1nrW+NxHrG9oMgwYbofQEfaSF1T30G8tODCufQ8lOvsvmtQb7EJDi2TIEYWc/CYiey8bIMj
fUlv11u/J/rN8l+0Drc2g0nqdP5NUAVvk+w4Lfo8Ccj/3CzWyaOh8yircpaPMzOQEPCPTS0ZE5z+
PTIJclGcjKtF+cfKn+2GqVM+bUd8sbnPfgijYphihxs+Wpg0zTVk2oAdnPQ29bqiznuExex3iWhL
8he/JaD4LWW5P+MU9ftrt3/22BLV0Zn27nL16VpvAz1/blPNiNsuv8/w7mLOv1Ai38vbJL6M65wt
4TLwM+mrRlkPadadMZ+pdzlJ1JVOL9fWsGmWbYhfZyIkpb6TAGWGfZFdDyAVivTVmR468eEXl3L4
VtVxSp9ta5/Jh4AEz+qQ2zdd91kGZ+vYfa7HM5tOTlqnbNyCMI/EUwQxuL1Vfb4rSVYR7WfOziw1
CO6C916cVtNRDC4dBagdfFQjivC7kI2GQmUYuavkJN6Yvt6FPqHrr4lUm5FRXs5ublSf9urNxMC0
d8v+PLXwzaUUlE+h/agtseG/AN7DilAHN0SzhC1B3bYVHsTywhNkL6COow30oE9SkngCh6CtCS8i
Kbwjwpgt2PptyhLzhD+zngxpMNaJ9zFN0Z/LgZz1exnezBmMfYpLA+wbByIbCKRYtld+9ezGhdRn
hiPUyhWr+XRfsI0c8BpZV1qg8RvNedyRwpLBNohjBrhw92FF1pAxOsdsO/x77sQ6zHusuA912LN/
1wdRLYcplLtxstGmTvum0feWfIs4pn0Gr2DK03DcyDBD/aUPYSv3gxdtZZTuhXG3Qx7sh6ZFk/0m
Z9oSuDhheKXTx8hJfi/hTVH7SPV9KJ/TvsN7YAcRh6rE91B8mh7DW86Pzypv0tSBoNXdkTAfYqmL
6zp3bxgN23PBC76WGtg9yNgbQ4JTUBG3yEjZ5IKbhFVPNgmNdYXOpUzmQxkxtI9fK+ROGbKK2H12
0AqjsmpJP1va+jibEDyK2k05fCbUFulCvuM8EdiO+B6za9OSbUaiBjm9pYNoq8KwzuaqZg0fcjwO
NpNpgwrlZ6ICHUk9Ws+TDG71xO4X/9u6Zu+GmVv4ybAhqgLWLGrZ6TnaTI0m9g8jJT+cwWzRkzFZ
sHVOUbQ4F07Bo0x5bW0Sh/+Dq45W9JCnT02G+g0jB+WdsS6GAZzQV8OGrHYw3pQ/jqH0Fq9L3xOe
FG9Rmq0D1WY/dP5vlw58mYius9Jj4y877ixygU4GbrdH0mgT96duDC4CjcXC6Q8pwRlzCTrUbQTL
DfYwxWnIE5Kg+oFLYLkGOfeKFKRk6qxm57wW1aXj6+uUH5yOuMvo9XylbwrXfZ/L9rIBCraIa1fA
hvF5NH47Lb6I9aJXhbVfeq4Zzaikm66KsT80PblKhbiKw+S+HcTT6jySKSJHJ0svgoKHwm6whRBR
71ytT4DInOMw21/kd19GdQzOLDh29syDZmB8eWDW0itPQL2r2/Nx8W4W9zIKk48lr+8jBlOlpZ+Z
1zF5riHxG5ASUf8FsjEx+r6oXRQUAOf4rpaYP9fBYG/6qzyEr5StvIDuKia+ungMeyBbIbrl4rEM
s52PLSrPpqe+1mBOqFbGlwJoi7bcs2JmR44iClkV5sJ83texvnaSBpF6oS94gE6D8NCZuJxpSJKV
eBUIMVabgdW92j67KzVCul0uRJOfMUhFgYVoPexuUo9eU3GDzV132dGIphlZdl7xMrgd4oxYfumg
3as4fnZj9RSJ8S5iFxfaDwQA3BW8SLMFaitknvY7PTge50pA80jA6+eIpsG4TMkK70LN+MCy/GB3
/NR1d6XE+j6g7KzEQx0ihhHzY2gR5zI5tE1NWjz7S3YIXCpjz/0Z4/rMLtq9GNN9N0Z3U+0/8W3v
cze+kiii4hax4Ih20ypg1ZUU+543XochNr2eUp6N122Xak4dVL8xhsOugbyIlDuRn4kmOawjN8i3
Tk0R7IPmFob/NiAPIudhy9hz6laffKhYdOrr1qy5i1GPz2zRZN/iJb6Ty3SzZFjFsPNZHSryFW+a
ECaPgIhhfFYAO2FFOXDDCSe9rIflBSkc9fl8yTsfbeKLjd25YLzJ2nI3kyLfK5q5xb/PEVDYTgbO
Nb/ER70PACp61X0Zlwec5VY8vxhEClni7tG4suglVz7qHhbG+H1M9KXjnOY8vFSGSVzPlLi+iBYC
w0cYptAVPbCi3oTwR3IstvJjoZkTmLOi0f7p7GInRnXMBnkx5/KxiO296tVZ07D1JKMV0D/Kg32Z
xg/CmCt0ED9x7W5lYs4M3Hh/3A+83QYi1GG0FyY5a1GKJGizMtLFcqfYL8p8JCbYj/4dEr/t0BZX
HbVNWp/msGJBxMKDqSzM8jMfK9esYsah5U09kE3QRo/zVFlbCpLr0TuJUBAZnwL+ETRtTK9sr6dk
JksaXbScyqsg07dTfSRGFo7kFFlXZQUkVCJI+QiC6Sh5fpcSpyHwjZStcUA0bs5lXy1IXBZxakds
cb2NkFdd4MN+Vr3/M/34BJs6AfMo95LNqIB+wYRv4wbX3ejdzat906jvdbrm5NGFw36hTdqbdvFP
dmRf1faMFXM+mAkQl0cydj3crOKBlq5qtBaY0NVNUEHXq0BSuYG1l54+ikbfxCNQBszZIizMnmbk
twYYIOIISKEPlVHuDWgCMQ8X4IR7f9kObvBcd1hBI/Y3da43zCRQvi274KqqkF0H1Ksx5gR8K7mL
Lso09yFKtbREbYC2UL6oodtPZB5wW7Huy7xNHvTnAztoGPZizsHWhISe4+LIQzbifXTXt3QRWT9u
23I+TayESHx/bw05cfoiqMqjCvVJTsNZIaEzM7McVHbqEqSZPWHuwWU74dE7iQR9UsX+alQE5DRn
xoLqy6Vjpah+POb4xtmQp17i66u5BMk8aFgXmN5cRU8FgsVs/uybct/M4QaUnJzMsVzqfY52ak5d
oq4C2AISzISzGTpvb9vDvgG/Xit+8SW7rkgfbBfxSz1tSwj85XSgmTzTpO4aZvweMd+ajhwf5qkl
mMqmK2sxLNT5qw86UWMAAmMavLUBFPcXK6vppNBGCBTJcbLlV7xPC4/pX7mNVuMkir9WG3ALrxPZ
DNGW6PkQv56BUjuDGV+r7obBJslRI42oYqqgVuICrrqUOYlcJWuIsNt306HKQr6V0tRK0lmrFMdG
A9txYQzGZj7FYCtojkryq5cEB/WQ7Z99CVfH5sI2IcybFusg8lVEktQMRKZ8Dt2pYtEdJG9z9qGX
l2EdEZVgDD2MPvD8+Gu+V1a/rSlyubpw6dXsG+t9ILF1ehc2a6i0C5jPMHC3FersBydNjpa4dTyS
+rrUQNOmQEykIGWnd8h9LtewQSIa6n7BhxDSgQkX1ldjNcNZpXH0hSkyINUDsfZg7U/1i98FydaV
1OvJc7l4HzIzrwVImK2w062/YPg1Tsv3z+I36WSUXpW4TjsyfvwgR1EawD8ZLX5awEdOjphDu86t
1wI5KwOGNTWguZa/Qp0rykAfQXZl55BoyuZKtOZGQ4KM2xTRbl/5e2NOVsQV5rhTsPFLVJ4WgarD
sm5VCt5kiQsvZUmDZl8RPyIL4RxTcCdh23CqCUTfQY4OM3OrjH0xZeekRHL0uHxIQ6WYhPAbxTlx
i0irJm/0GW3nW+1H+lRjLnR8l+ROrMyW7360ow+qdSLIMSoehE9mhZX3n0D7tkPh7XPh7AIHszID
pk1Ag1ClyAa8L29Y4SBpeuJJWinIHkDbJjo6CTwu6l+szWTSByFi2PTN+NV13lgPuasA7cT0/PUp
Gc0pU+2xGBuqaA8hgV7mU4B/KymGM15Ysc9Kah53ugmMf59VEYQOJxpA0WX3YZLc+qLc5SVe/cWT
tOrGZl2COADPP6BJhICjhZxBBITFTSt6lOCB1IMfEqf+WYyn2RE4NloTXJY5OCwDyt4mcGN0GFs7
KkEVuP5HVWWsTH0ABfHEHWIj6lVZcN71rFWT5t6Z1I/0bknkAM5oKaJ/4pvFhjueec8DMbaOB92f
nzy7N04Jj2l6n0oiE9gk14fKhYwmE94kcfsgswYbipoObsHDJfV4YfmDPITVRWqy8qLso0PgM0Yu
fXqsuLDH41TGp7YBvZKmEbLxbcC9uZliOJ+ZDRS/KggEW4piL+YE0EcqAb9Hw850+BQDJtUbObv9
oeMpatfEI9V9xL2f7+JkWTXo5TFXK70G+uPkLMt2XvBoeqvKiVwu0afj3lTWtAua6Wtsy0/jEMnh
CU2LzhTfYUxvZ48dqd9nxRIQyFXI7wgsZeuxrO4jdrZSl+d2i0jMZ37YBu2lyFuW6j003DQH0JX7
BloYToqAhcBGPlFCf8WmxsGSL8gbxHs1ItEem21WMXvrYvWpm2bcdSAhbcXL1MPXGiGViIXMxZJ4
Cl0WDtybHO1oyP7dy15xJz8sfu9gVC/pnwhCsxfW3LOIXhVCgHqJP7sSRWsuSarLEG+HZfnSDJl3
lGl0qmoWaR7wrHYGvNj53jFixbIdKho66br3NoQ5dn0HQbZo4wPWZ4y2HBtjf6PcWIqHdkE4NMfg
F6d0kdTDy1UwMtPRw4i7VlALESlUpu+qgNE6Rg+DAzM3Yb0pakSWg4h3U0Koh8Vz7xrvI3OGi6wj
iaBaFFGKGCec9meMop9ZMA+YqAvSBvFcm9OWohyo4hRWsn+labW2vo0cP7TfIqY904SkJ3OcrTuv
amoH43Iqw/NWgjsXlv8aws0bINJo9z4PaCakir45a0ouLAYV+k7hNRHD/CVka4E2IV4Qapbjg4rg
Aisie2EjUlCThI+j5smoprfMw2acLeTCCte/rJuHnPGUlw0CyTe/Dtdn/Gcdaqri34HvbWQdA+K3
iRa2OkLWhFVFpxibmoQoF6wstqUuWfkU48sQtjsFzCoqLRo2tNN97FDZ1Abv7dCgqdAt1cJdmNcX
vgvoWhPDneUpKJsB9WxU+2iRxv1UuSw05wzwxCJPUwDdwmmSa+W+phIcQBSBHI1WXXdAbASEhAwU
tXB5NVoIGL4/3RnZnKTr2Nt2IcyU7Zb2odg4rIADmv6iaJ9Z016XQQ0UOLLOHJDaYe9e1LzinJzM
nHQR3Q+8eWB+QmW1JA4Opdvt4m+niAres9ifVemlY7kLkSq37V+vROtmO6eT53nP3Eh3hKX1BpGH
sm5aZHUFZRfzUzwLfYm9a6K38QPVowe9a5kxFIhnsLD1BL0ovIdji/d9rYRyo55CjbgzHM5E3OA7
Rf7exUy9RGfuCoHZRzsUK2W3wGQC14PoSrj1q5vEbNGmGFNdntJGdVC/CB2aF3MmUy23lcXJ3uKq
U3NEIjajF6tCejMGb5lGpDjZFat65bZoQC6HhUAQJwgZy1sQ55AgxwMuRBta9/o6EkK/9VCBaa+7
0+h94CyxWXLD+qWKOrZgkgFdctP59jfLgfug6whYDPdE+yLeD8cSPSguOs/jdPcFysHIj48pm5xa
k0OWl0Q7pF1/znOJWTHBkKZXos7kQMGACzhnFermIQy2KAAeC9uchFFgi4gE4aw+dxH/0qy9VDym
bMfyTZKS9dFou9vZNjHDJv1SA6kFs9PS84HjZfvWbjrmxa2ljjxxbMom3urRBIZ8YO9fZDFrBwxN
Tm3t6tzn465Aw4furZ2JMwq7T2S1TFY1HMccUm5S50+Dw5TW8vAYKvonP46Q9DIbGnh8mNHcuUVV
bAfMrxTg9WYcMRaFWR+zjRD3YERrP7U3qgsLAoqZK1Zk06JYREmdMahvnYZ4SxECkFiGHR7DOSrt
rem/VBVRBLrDi+KUajUcm549j+rc+wqR/yArQOXz4O1mU8NCCG7jyV8DxhdoAwPb6gLJRqLtl0xS
GblizBFCo8zrUdRSdy87pzIvGOdyN4P64MW3stEuBxnypTzxL7ye7W/Eaqxf8m7DmxRT9nCV2Yy0
HaXwbTsKzFZxTgwDZkMWWoOlLydHfUUL+4dBfVuzttm3Tkz/C8ZkrqeOTXFWjhDkjf5sLAQqS7gy
9ulUevsF8evCHlCFxcHygmcKBqhxKe9EtyQs10ofRT6HDPeQM81NeJV2t4XdrhkggKGSHt/QOEwP
DewBN2fTjYuc2CEnWzZ3i8kLPJ8RNkIXGa1Kk0cVyPjoSWaW6RB6h0wXLLUGPBBh655FXKknC2pc
UWavslI3c2cTd91+JZor08odvob5SOtG8U5boI6kj00l5lNX3cR1xG/DZk7TT7DV/ACiFC3rENeY
q5yYiExsEnbKQmSpUuaBoDCnOibWF66AmFuOA2Izg4UBW64vRsd91FEJiMfF25tWdrXWirxv2MBn
vW7wL0540uf6zc/WEMaSPYODhwLiLuN0O76TTvPM3mX2KOesDA7P0CkGitFtEcgI14B4cCLmnW0+
XSVDQKxMJN3dMOaXeWcYWwXptZNPeLGou+KUvUPRaeAZfU8QDPPpxn4jiyLd1J7T8FxOuKrG7gvz
IurYBauRHcld7ifmPCq828aY93rImbSh3jtoZA1D79GVTd6N7yMhHusaWxRtSFgE4hD1VHA207aG
Q92tyfA1WbzONizCV02wXqOA76YwfVJ98uVLM+/t7rTkWIR6CuXfHgtmOhxAU0bxRDIMKHuayc5c
WktzPVk+7laZB1snI5Atgi6i6RCzqGRGNGJqkpoJQx6iwZ3PPWlI7BEh85bAvs5tCngZw1utaKC7
AnUk5sAorVjtxf2RNJxtLi1ILoK+t3eIVR6zTYNMeyMm+THJnjUpRoNwoc20Mrlr9HAOrv3dSUKM
1h0rqLyCs2ZzoWAdciXtp1mlcB3ZA27c2MADvYfIRd+dJsHvQAdYApul3DrWrvLnlyH5sNrytbLa
V5MxLIhCnCx1ql+CJMbcZvj1x9p9FOohq6B7Q3slLtDnPBrNTuTOz0LpymPMjZBZ3SYh7dRMMAxz
I0OkNOWhSOtjqTWkQ1wGWD9rCw+cHYr9TJY0lsffOoG+EV02Ywe3FTbn+vGxpkxEZkhox2lcg/GM
y6Q8R5i3BS0dhdB8dWOdZavSIlm1yUmEW0et9fXCVLlZDe691m9Ern/6aJjsJbgQQ7Ede9WhV6MY
Ybyy7QciLIOaCnkexf0UsyAnxZ3ZwaerAgFci5+uDD+8ciKWcCaUMkmRADGQhItBtG26lrzMEVky
kTvgi2sdyDeUlB/N0t57dr/PmC9tivHWksOqjtSgAevnagJhkLDX0vGCbKBY+8AJg7QU5HUbmCmp
OfSAG1CX6BHcZJnhJPHGfRjD8phTi9jwngWsD2qpd04kuY0gKtuM1i8ZaKGdhHWxzgy0NYHUxD1z
ssbHiVKVu8ri5fUzfM154B6FxS0yjs5E+mx8DPoAwbUt8UkFwX5pcMYh+nqZyuojqZk3LR1LEiST
z0GtsZy5B2vKCPsMQlYezBzTKjr+9XkmjXfEPN/Vpf0gY+eBDcYnBvWLXlFZO5K2sKz+6pKOSVLx
MrOLHNZ8dwdGpZ39xL13rdv7jEEBgBreZPMyvLTW8l1JVDE2FsUof5xGeh+3M4+1xNFdUZbphV1Q
fuu0LumAxVtNsmPQ1ttwgQlQMSHoS4WmJFQHA1G25Kv/9tbvLC3oUDa3ycw2hHCMhWHRSlrJ820j
LPpbZzwEFjEDUmLBy0I0B7bNacWfYl71oRP3s0TNmqbJS1KGkGvv1YiP0/UKbxsqZHd1inuyQWbI
xcXyl2UnR0HXB/G2TfSbh72sSvAPtxJZZuINn2NjPeowSw71cx9lE9lrJ7wA716y0GJqIC0ta4Ok
ZgQVJyNMxTD/JsXDWVUzTkrvwwz9iZ71mCOAROKUu5R/m77H2glA48IdhngH4BUskO8SEG/XJPee
sBN+Dya5TV373OQ95m4KmFpBK3B67eJERjSUT2G8Kz2ulmRnPFIvfcwITRQe25DGpRmDcqcUF7e/
vqWMesC3e+1Eo96WA7+zMDCPckBAtviftqUctlsQxzmr1PxmYrykCrveJjZ8S26fAhRUeSVzmsu5
F+VFO5qXMnwsY/c8r6pNgU5t9jJuu6lgDIgpvGYHWlT1vFtaOvFian76zn8R8bGL5A0/0UUeY1Cc
PIRtEIqZX6f7ep4oPXpGNGMuviVppJFhv7eE9XkazusUEhyaNfhH6SOOykeo6QvFYC/jaetHFMly
oNhO4oh91LRt4Zq6vvfSjS40VenWW26kifW+wx6Tq4u9HmeuHuaN5EdiPhzHO6LoH5TNEJNd52MM
zYcolJk9x6rkU8WLCRiOdFM9sp/uwk05pLzjzWxtW3r2pRER8oXxy7E467qYZmha5qPXgHzsfN5t
fUPn73qsOPvkQhXUHlMatL9ju2j4268VmNg3ifVkh9SBVdLQygh5NGpcKR2oOiLiaVjNZBsmyziX
Rf2zdIg5ylLQzCv94OXIiRAMHOtJXoYc6jgmeWXaiFfOkwVWv3K3EN8CQnSE0NkEDM4LMD4lE9G2
TYNDAwNzanBOFWo/QXOQiX1TuQjFm8iClzQRVtkbOCkNLNnGZvdi1LybOtJiqQVFWu38pIkQFr4V
+nFRlP15LnHMOUAPJJZV3KA8a4odalUC1ddQNKquRrDAM9249bmYCHk2MdojS/tntNbbuOTtWLjM
QsYMXlESMzEaDdsiRnF4IlbkWxwgYKzm8SlwfP+8odn3M+bTjMizBaWrh5Ve91V2qQfrznCOHfKp
fZct6zbh83WV19cXE+t8nUl+X3ZNxSrm+9iv67Nw8i/avl4F1tdVbfvnKQvMjarFxZxwVjVJ3B2p
D49WRyZ0XDHktSOLVoEUqCKGTqtm198vmuNLFtNraKNt9fw2+R3WQcAAHxsawt+dyng8Ugfacd3D
7hh5Z7Lysq/hHWTbqcJw1oVEWNTj19JQ6pmovektTE05a806IOuxJm6mytHjpb3R526vboN5qO8r
xGgs8XtWWFf0OpD1bXDIUYLLwxw48eedXREqtjSvzLYos2TAzIYSfV6wedoFfkYufKILu98obviN
NveMoQL62eBVReJKzfypRAka5c7f1IgUNthnjowkcbTuh4TQjMlue2QlDIuWZkLHpUi1zGnQpyQ5
OsoD0CfsV51IC2VBf75E3Xe1aheyMz+j06wKUL9+uoI6R6ok+TuqHaqZOYJK0Ay7iKdS5me5xz8H
DixxmBzdDj0/5xdZom3uPguUmr3FY2anamZf2/8wz1nQcIF95KitEEWH5cmQrRuMYl829dGU8mup
F2IBS0740NrFuX9nl6S4uNOKakzsz9EASqpHeTkK5L6i+o7iZtxME3xkienQAfSoRMriZ0YMm9AR
t6IuyLptDo0KkMbmmqVnlV4UYEDAKOOoaXz/Qam6PeTutIVTEh81FTKCkfAn50nbLfGrzLrqGA/5
+iPTJtNq3TaxZDU6utmhNpJ8cAIekHZZzlYnJTm10iqP0kPs1pqp2DQA2ALGxiT7UirPwSfGqmoQ
UHOC4pN3FYiwZeDsr5bNHLvA5xUmuJhuT4wjintd8tBrDpdOo+DnySYKaMDvMdEwW2pCaUuzAsMa
jVtUgu7Imab8DjpqGFnNBAIkucb23eyj3LzZPb1ROiRPSzJ0x5RYLsXsRPsMadOouSzx0SUtMtl4
QVYwz/O4GVsSc3LroZiY3gS6lUfuHvaBotrFRId3ZbZcpq7ANR8v5/BedrgpyEWtws8seJpaCNSe
jXajifObOB0eyjmAYlU7rF9Q81Y+59JSrfLMonxvRHc5pGxkRMnbpnUycCjVbVKgaXfC1UqfyEfj
ZYdJzk995X2Wgn4pylFkuhM7e1hMPWE1Y8Ybkx1IuYCtUyxzEyQDqJ9+7AhSeilJYPGRdIThtFrt
+nSbsag7xOErR6bZCFovrDQMp/oq34RB96om7m+pOOq18F4SY4uL1keP52gU86nzzl21n1wAnsqF
IZAnDVoqJHOFlby2MZVXPuxloOttHW5HhXzSo42tOwptwnEDbrJwJP4mgb4VA1e0OvYFSQC8fb1b
cMTsXdb4JKFepEU/Hxe6sA2ffaYqRJgl5wlsD/WDDLEYALGMFUrwyaBfnh9bL+oPGc/q76Bvz3IV
MQsM6X5xS95UvvcoCs/s1JKzc0zcXRLDjektwld9hOsmXrJdCJ9jSiLwj57Ldi/u7/ICFSoWjKme
oWL6X5NkBKvDet8pTBtzHD1MiSJpqeCicfvku3G0Yl5pnY9xRAx9hkGGWMOki7itZ4Yf+UT0pkNl
Da2eVq7rGTuGd05JWxqZglc/QekzeHN7aKdTFPojN7oNAt8NCGIrg13frlu8rogO88LgbK7wVAR5
2R4jezfU8+Uc4umrK/fMc/rxDNDJ9WA/maUiBX2oEOLXXCCYsRgB+PUeVJBqeKI6gjo14VQgDz4n
ALZt0f6wYMx2MraOanRgAIfMVumH3CO9A85shsVpqm59DXmhwQSAvx495XyduK13jopyOFvm7jtD
9QHLtLC280hvl4hHJrAdCkvDiUAtPBhFlqG9jeaUxAsv2TWjQb9ODrG0/IjPKW6W2gz7FGW3D7jJ
hLyeiMeItBirnUzEc5k01Y6to+V7IUF++m4iYk1DmCEVg2RsHxXqUpjvlKrnXPjDrUVKx7Yrwpc8
ij5i3WUnaciKiP0kOkutBgIKQrnCJRANPx0qvpoTPnGYfXoi3i9FzWhooEHXxSfaBfCkjgO+wZ3a
oxeEX/nonWU8jpxL+nokq6a3C3CeFjp6Vhz+tg8vSpfv4QTqIgmgmqg5lWwYfaBHlg3+bemsXVLm
D8HsAKufQVLXyWc3IOur8gHsGE97YasQiPh05nUXiTvGN9OCO3uhmkWIV3BPkRMU5+ybY5wwZV1d
u6NdbqeEwWWEH+C8mwz+QW4wh0kWVr4ZaALqtRFGwsEfgHqbxj36wVBuFQquwoX/4DgR0KGKITWz
Cc+H0uo1HaZSFqI4ovJXT1BEuL0zbj1fT3tZ1i/dZ7qEh1jiYdG4dIeh2ZXz3RKm6S5AWL51eDWD
HKZCnJIXF1fpdmmQL3Ehv/PcvxMcllNVT9+z65LfZOEPWtgvh8JqTolFkWpBhMhZAOXOclV1/tZ8
doWSe+XpBzerTgv+zqVntY6dif0gyWLuh8Amugt0DpXbmu7m5TLQ9It1uwC/KxAzTeitBQDGOhby
PqSrdxNCHVSmTnlPg5m646WxIOLKVZI9K2TUtJWGjGdqxR5JGyNM39ms3BDL+SrXyTZGPTA7xUeG
GxyxAzg6Lv5VeYxSNEGbGRqmMFWG/Ep70jvSaSQh7q5Qt8s5p/wx81mpMh9lIqaqW+3Iy3aRlJ8j
Soy1hylQYGKRo5WvW2fZJrBUXTHd4L16dZVfcwYmeMtVA/muQzM4wnYPeWFqPZyVkZh5pm+KHsn7
YmGgMZELNzVCpm6Ama4yMTvrImCB077NPYOANDlH4wrOOaoZqIsA18DYgXtHwR3GhPW4SN77iNet
FHmFU76DGZoJ0IuQBHPF8YBijjCatNb7rOP4GBfNZCIoOS4i9p/47PayQz/Vtkw8TUIhCpsW4Sdt
dDON5AeiEvNFFx/mxjzmLYQm7J7Dtuz4X6N2Hjv2JonW1W7wqysLYNy2y3YtErUtsuoUsQXXURqW
+mQne/KH49MAXZqTq0PR2ENJ6xjtWOmhiTl9Qq8cj1lirt3B55iqPJSTXvAQxSUidsNopG/Btszd
dModfzl6NstdnMjW719//Mvf/+1fPqd/jb/rm7pg0Vjpv/8b//yJmbBLY2SH//yPf3+oS/7115/5
r8/5b59ymX52ta5/zP/1sw7f9dV7+a3/+yetP81/fWW++z9+uu27ef+nf9hxk5j5tv8GX/Wt+8L8
9VPw91g/8//3g398//VVHubm+89fn2t3sX61OK2rX//40NnXn798h8hPJZFQB44XBq7rhn+9cP/x
uq3f7x+fvP6F/vz1P+9297u7p932f/3x/I2UtKv+uOfFfP9/fsnvd23+/CXV30IpbOmHtgOgyJbi
1x8jX+evj/gKNX0QOr5ti1DJX39wQZqED8m/sTwMgzDkT0lX+urXH7ru//qQ8zeGJlKEoVC+z9LR
/fWfL9U//cr/91vgj6pHFJdWRv/5y7HdX380//HW+D++Fs3n+11axXy6+B+d6WVXlJ3YxCX+u06p
I6qaZJenygbMJZ+bMFq99+UjctvbzB2eot7b9rE408olhlwisOV+PxSduuqxzNLCcBHpq7zVxRvK
OiiaFizEcmb84jixcxgm7zl2KJPzumkIFxRIxrN0+ZkntqhtOnTwb23UIAX+vgqFB3ccgj6fmOCc
3MbezCswuHbP/p2581pyHEm69BNhDFrckgBVJlOWvoGVhAah1dPvF9nzT5Mg/8RO782a9U1bdZcz
AhHuHu7Hz0mU6mEYmgfNTJGOgtCgh0XfcUJ6B04ESrY7VeVLpQJyCgdFSO5GILh6BopSi0KbkiMD
N1gQj7THOrORZelyRtbD4kmPNHB5NnmPhDh7XQ1giqrooYQtTinMrRySHhgy6WsJno//4+GEeitF
iE/MfTzHknKvyfIxpI9Q8aD0sqRu7w36F+vO0BhCiKmBGGrcupXlwLZvZjgVgX8oMpFLw/scUHHS
B/U+a6f7cZKBcelYzjpqL9QEf9dh+r22pcpFZw5xE52egz0IaoYMnljTIuNMC4Mha2uE36IwABZQ
DQrr5K5XYLKIKubKC/NHS7dni8zN8Luqyz9Uv3jbMIGHD6HDHeQQF4wvdmH9TMgnVprueD0itbAG
/GlHAGahbzIqwySgmQOmCxXofYYyosR32gS072BbjFMLFKhMAlkHSEdlIJrA0JKCGJB6blEEAyg3
hPFTO9iMzdeK9dorP0yTbHfyU6TNwAhi10oaT04HiFfrKGAHW9P3Cs0gXQHg2KNcZiBC6SDJESj5
6ZgVrMJiKEAN4NVIsmmTWFb4tSqH/E6bemIeAmpgt8JNZxgMeCZNvWm0ZyZ7STfTnWNlj7ZBexnZ
kNzqvXFgel8GQRPBjZ1V21wi0Se1ZXQ4uZMBlKnqH0nMh2jIFhA2mml6SFUStK4+gk+DaSA+VmF9
1zKLqWvMPanlQ8G832BDGtumd2bO87gFFmuCuZbFPIJmQL+ZjK9kzkgUqePGl6nFnYK7/97r/68u
/f9Db63Y1nve+el31Z574rf//C/PSyP2X0DcHdtQTJuU5Mz1SrbyLw33LyuqozkEA+Vv3yvJ/wKp
olr4XkvTbSASuMx/O19Jsf+lGbKi2KZmQcfvmMp/432FlTPna/LX645mEJAMQ9GpE8r8+ZnzjRrJ
h4JQ6zwdd+Elu+CAetXKyjyKjOvmCJPLw9nm/Nv/n/t7hWgzs2gohmMZCiHQVBR+/4VFWym0kcUB
GUPvqNuXH20olmnpuerneLtga74606aZZMkO6zJtjY28tFWm0KkEFL1YXfvJ2MgtKl/0SF3GxxC0
dZF38d63qIn9+juYkcbaGkN5qglmiE9kGhyd8/3sW9VPC7mGM3xLI94DFb9B7G+CGIexJTj4UfVE
DVQ7INSxHe+zPWMuFCjvxq2OpEzyQP34Ll6//5uUywD779/EOXMAs8iKpYldOvvGuQLkJrbZ8f4g
flPualC3y09Uofb6TnqqFndBMW/twt8W598Y3C6gUAcJMQNNvewB0OzG39OF2o6u9AwuYEVHcnda
2HuFpOl67xWT1ISzzBVRL9ephvUkq7pY57q6RxFedrz6mGxpPT3Q99ygygnNi0cre60fo0fLXdjm
+cEWn95wAI4ZXGholWeHDZKSYohUPj31NW/4UB+bXbuZ1slXuNBf3rfF0b1eKwymqmyruA5FFQnk
+TdtWiOQjTHrvESSoFhjkKClOMKDWVMh2ZQdMaYkSSA8faqs/a9S7c3kp+mbOY3jk67Av6GPdZqg
8WHkgyDdSswigODVMRx6iJTHQS6HihTsy8gEJ8JL3uIRZDO9Y/4KJ0lntr3T9JpnsjwFZChqOHaf
Jf/kTOsgD/vKDcdiokKcTKdEurMiSaBIFVBZtND9aoDEN86YeKP5Uo29YK2uU+tXX8NL9smpTqfy
SPMjpcZ5Uk5Q9fXVKXY+9XqWGGBcgrxMvmdQl45/MuOU2V/sUTd5OGpFgeLqSg9Mvf6BknOVAlqP
i1OJmkZfx8lzrxVDmj0NcSsPGt2NqJBBxSmhVHw50fIPf4aRlVHwcKTQpi5gpaGffVQY6IlfgpC8
6DjYAGzNNXyjlWEdpzpE/kqPk95/reXTibq+GsoKAj29ZEogvvs4M2ijSVNrfzYkWR8/BmmvmZ+h
d1Cy03Hsy7T4w3O1yZ/a1FfqV4W+G4X0ADDvR5hbgXc9poE68TyT08iMUXQLQ1WrqCE6w/goy1VO
T74wFae/t/Vkqr6ZkeLLzsqA0yf+MjZJzCu8ABvz0TBTzfgaDeEJvufQP1UWzIxh5DwAC9Fram1Q
BQtaUz3fj3Zft3+Aa2unF72PTsadOY6q9dgCcacoKclGgEpmys8zj7Ed+wATYMIyYMpuclipX5II
bO0moVk+QJAtaYjS0BhDi0cK4NCNhjFmlrVtqi5AY7sWdLJKYSsIZ0ZQxTDi1SK1WYKUBHcOC2fj
S18ZBoRlHToRI7xnfphuzuRAQnXsDIdxDFK1BNSInafgS6FvRUZOKgcqkUkuFSu7yaOW8SgVgCYd
vyD8JIc+j35mWWM9Y8K7gsl30rMUnDQF3HFvNhJsyg56oKjoOE5/Wskm0ymHgNoEQ1gOfSrI+hvD
+EB6HsKooZfwFdZZV0efbZWn/Mc46AsTXGaIzEMXgG40DzEo4naAShh+4ftJ74qeeZl0kMG0tGEU
KJCHxhojjFkr00TSrJ6ZEB94zl0wMVO0H8wiTfcnDWX3R130QsmyY0NiGl1uGFXIYqNEP3dUaBW2
tsXIjpIYQ+Jz+s0+eOyVfrI2tS7r+mPTjXrC6Esahk8cj0Z91OJcsb6BclLTfUpzGN6WHjf60z41
IZNLsZX4+7yMGWbTh1EqRR5tt/ozcTxFvXkqcipIfWlVxkewtI2yK6nJDnuLRNf4UFWhHD9Q+GcC
pM4thOIBK1BFqhynUr+pRqFoT6BbrOTZzhLVf/ELZbR+aE5p1FD5W7F0HPjR2X09naR4UwUJAsyT
0zThoeMs0aXMAsnvHseT0sUHYAFd/0RVLIAvupym/utUQScOz9PYWrTJqzJDBWf0YaOpxlyvGcD2
BZG2XtiTjIxHCTsJ77xJ2UgxPPE0QJwxOwZ2FyKVPlKnHYFwdpROPw3s6Herj2qGR/uMAWIvt2XG
ETjVTQySH2wxs7iODfRrOzGLSJYu92D8bFMPaJskmprTNzBPcfLVBtbk/zJ7Pzd+j72mx+GxUUEA
+TAaDWlOXSYcZDN50s2hqkBNRlNlVa0rMZpJi5tJRavYh3JJT6FMnNp4sZymj9w6a4wwXkFt5SBR
USWEgpUGPJkBDdPsBDhfpSBsriukZCcks7spkTdR2USnY1FbhfyixK0tIymIQDezBz2+U1KsCVLZ
TgGxAzw0bBWAnJafm/Dn2LaFZwFcD89ltiFsSHS9jNK0MiqVU804f2VKlo3uO8NwH41sqOxHf1Ay
+6HSTZ33h2loevgha0bTAXcllW15SFPmD+yjrVsQwfZx2dX1Me8IGZWXlk5Q1zvG5PLiaEV5e3rK
poxpVk8pBhvtE7UZ8+ybb2ehtPMBN4SvdhoZ9EAkze6nO1BsVg18Pa7bWBvoBTtZKnQY1NFg8D/X
xgZ8bN8ZCF/qaWJRhSh8MJoAveUodxNQ70Ae+mEKwkdcN8uDhW6apK/4Qgj1IEMtHW9ojYmO/qDn
DGt3VZb9Bq7BjO/KKKWWHrKV6hq5Xw2nbTIBLDILNlezYxB4vGq73jQIw/g9bVX1scDZD3UR19tI
j5HNDmoTjKw2AMLNJAdgCcR/aQ8HbjjKEbNgvVMzEh+3vEQ/yjA6gKAqUW6w3RqghnHHvgXW57R3
qhARlm4ogh9D12Vj6toyfYycIjtFg2/IY+hUGKB/7AqiiGgDq2FTQLUQUr/fMeADmaE/5rb2vYql
niGBRkF8mMZ823+oMrin3CwddVIQXjNQ0g5+3BWQheY9F2kMJUVBUCaUE/03IZguIt5DBr/A/wML
hz1kltwwVB4CF4Dpgn7nVh6tCUlvQ23HWvEYabO6DKLEFuQPgbw9AuH1x3Q/NnGvSS5EdZIz7gJ/
HE4MfZlGwxRvq6kj9d/Ut/L4FxmzY90rZTHJkOqYZhzw3AcazKwcv7hS1KVE/DpBNTXbVnXDITu0
KMldJm1AHPKT7IydJ1L98gUGHTc5IECxZaZqDR/ODoU/d9gWR8eVNu9njIrIPi8fJsK2YTv84xi6
OXvohUFex5ZCdiqeXS3cnWv81ESbeSX0liYvP8Tj1sJz/FXjvSjxnr/3xIPn3C4TUYpOpdNQeQmT
WM6ee2XZyL4eUsgyQ9TrcxBsAZEEZJ6mAGMsF6y95fj/uzn1bRvO3jqG2tvVYPDia9xij5aHh7wr
/ZyVtG0YjFqdPi9sq3hTnNmzbc3kKWvbMg0Bvqwze+/FWaC2UoQ9mpoo9qFc9lHoHsub3Itel16X
s4fclTHxKDhbXBRMdZ/pfMOUKbjW/yNb2sL+vb3331vP7F0RR2bbmAxk8YhhBAhFyU8tp9RE5TH+
bGyje+MFhXtPW3ff1B/ptn9+fztvLlB1FNmx2EpTnu0ms4LNqdLZzUg+GuljVdQL65ufj7+2kPeZ
YpkW49Dy7JEGs1Lq2JDXef3zuC54l0boOTFFsFW8aos6SbtkcHb+rwyKp/LZNyvTLDcgRO0pQZCT
ypNHzfYQuiH4BlAUYFIoRmQuCMjed0lX/5/tz7YUtSCAdGLBNeKj6sdyPcEGcPczu7fvG0/dIIn7
yPAOsiH9wspnNYCrhc8Oqxz1eqjYTLsbrNuWoMiC/UeriZJLlmZu9crS7MzCWFk4RcsS8/tgp+3M
PfQg+2q7WE2audC/7ODOTIVgYCrWbCtrRvTDkeDGp2zuZY+YAUDChPuq2SGzWB0HJgyYuaFs771/
LebO+y/LjmWrVLLMt5rfxSHKmkBv5BB9EEoL9trYoMcdr4BGV6iwMzFcrSVQ0gw6AiVfsHzzRp5Z
Vi+PL099aCUEZwGyNCp8qevECx9FiRC5GCtzRRVNelospSxZnQXK0ErGYpDYaeFVJ3f/AyJmbGqH
k3vIKZX9g0WalFqpEhoyLLyzDytXjCsNJdsLA7pH36Xa11tGLB9WrZt/h6F4a+0XLN66HKIiCRLC
UoEQzaJiwi/BBbKtOmMdayjjEYhxix/KLtkKAUG7chu22kUyw1hIQtRZ5ejtLMEEaqi6Cm8JPb7L
L6ob4FA6A9PdppzWsscHdau7DEKX9R54oOKCLH4VesPUEUaX+kWzhbl+XXvhE1oKLoPyS5/7xte2
ZaCFquEY4Mbmm5FpelAaJvfXoZvTll/GbCGszOuRYs0XFmanuGCUq3UoSnpjuM4/6B4Shkxf/jD3
ypbpqGgdrOtH1E0Ub7H2esP9X1ieneQ0b01rsrBMBVqMYqx15Jr9r866yAADue09LavHbst86Vda
VO+fsqV9FX9+FnomPbFh++ZY58AXJwha43p0/0sT5D6iA2yQWsKtMy9DAoy0Q1uYqJgMUqh0M+3y
DyyYjmzpFmeEJsrlIkAWyqVR4goydKuoshColi7j1Y0QizgzMYtUiu6DB4J6w4v38JowLrROdh3P
2btyC9UDb4Ft8d34Ux2qjxSugs/vr29enWfjVJP2ELPzlsMA7/z0EyetyrHffJ1arWC9YLpiBxct
tZVtR6bVv6bP9e59o1eRTNikdU//3rR5XM8eA0PBBFDQiM+mfEKfPGGYN1B+vG/jOmgBbmBlIJhk
TVVtZfblUHWetK6fxNHvGbRfgctX7mxXlJRXDDUg87bOv0nu0tquL/vM7uxzSrWR+DJDBp5tvcrT
x0n6Nja89b5CQOOOKUwY9YtCb1r9OujffHhR++yYMKIdBwtRWxVO/CKXFj+EqhrhU3cUzZnd/SlI
qUqf+CGVqx+cL5Bt/o5/kUozLuNqLxxne7VGfh6mrHWDkOTvflcfFr6BMHH9EyyNaOLQDFNnzr4K
LejbmTj17GP8BPXkEeLFtQ5ZoOuv9DvHRVJpweJVZOMd5Kj0PHUGQYB8i6N35nS6jEm/Wuw+70xG
yXkTQb8ruopot027znO25abgoTn+96mKsCwOm0lL1dTePseZZYqpWThFBDZ0a57UtbOJeFt3zDSz
z8DZPEaRFq7R9d2dmZzFlbEp/FyyzcFjrq2UvGbfPkceOpz3SupapGMu5ATonWwX9lj8tbOverHS
2cHiHapqQT2Kr+rDdbYihG/yHUoB0LqslxPfK28xW+UsjuRZomvNhLkgg2+6ufPDl2AKFw7OVbCy
qRPQN5UdXUayYu4tSlXqgJlZgzd1AnH6K7L/+7sgEFcQZDjcSvvq6Sc1bTbQUoHRhf6cvkbU63e3
i2gMwuVIGr1ejP03lmQrCCmZDmuybAGhOr8KIaPXldpisPYGt3jK3ZSD+AKphMv4eoJFJCz99ftn
4/pbabbCK4FKi016N99GAKS8+GgFenL8C9lGqB4OIQnO+0ZuuNhLKzMXq9ObiRV0NsghnWof7eot
YnQMNXglaSQT//h3ezPuSF5pDS7YvnZpeFKeQRbJs0z4mqXOtlMqbZsGkFGKXY1cZIK32pY1Mm92
ZBTbXWq23ghkJuA4leeXBlsQnvzyO5ZV7SRWlgqL5Sc4Cpp9RgZZfUbCD6WR9empWsPfunTLr7/k
pdXZrXN0aktjgVVJ/xQFv0fEzO2FvFh8pks/cmlidkAlWlC5FWDCFxgiZ7iTodBIu50Pe1vxybJj
b+HbXTsuC+SjJnMPbfLG+dujsMeTn9JE9HKYw91olxySbZ2vK0/foJeXr5eqH9fB6MKeMstzcg0Q
n8IIOOPbLyASVg+vkLMurOl6E4UNXuUWOZVjzasCbWu0g0/3h9MRPumwm6oryGrMcm2uA89CzYXR
nLX5U4JZ+ld+KLaLQej2pv79A2aXcTBPBrRY6uTpz9D0rtpj+Gi7xrbdD8dxt+RfblwGlmtoODWe
jpR0Z5ehmE4QdGYa1hDWJak76B5s59tJ9ibkgFe8lp+LZ1ikvi5s881PeWZ3dh1CmpXa0GG3g9rA
BalpPyMMtz79RiO0heB/S99jzFfRBt7Gf+DJwcmqNrkFXhzY1sznhI0pAy8NmUD5OW0gcX8tDZdM
9p7ZY0ClK6YmbCZOlrzsdfyAAsOQVRBk3BdqE5d+hxczvRulkXmXaF+Eevum3TYQp6yDPYEYctBd
8touHOebNh2edJrhEEDmK4WKBnEOx2SN8GGFTz0Cfe9/yCUD4jSfZWklVCC9GVmoQ2VQ0ZgvDeym
71uY44AIfAQGDeCywaAVwLbZEQ0tP4BXCBPw+bFtUH76+mZwmQX6HHhM4tUenNxWtWk8wCrr+hVq
nqVrcn1aL3/C7LQOoAqYPwwVb4R2pIfNJzC/qVR7zfhxYbFX++nQSdJZKNdRBUU4e2XFhY0CvREo
uJ/+E7ng+BC72bp04wfGuBGo+DHu7KWDOQO5oSN8aXPmcRQjmmhNsjp9ax9gq9+nhPx2r+6WYuCb
N7mIUDNLs/dLAuu+1vqMfg0/+0/Fr9QNXfBJrmglCfzeeum7LRnUZxEjrk5QZJ4kGWcafwhhwMIi
bPjCorYWddbFW34VPy6XqM98izMNqhLmbGa4Rx/+nkY9IikkU9uCqrLwLjHplBd6aUKHYnGDrw7q
zPrsOsaSqXeazfEpGHrb65+yF4DJB+dF3pMXr8U8Gb+gWIcf3z+24ru981312RXtsljJEnE/ug3y
J9tmx0zkZnl5N80Y9B7xnlTt592eLKiVwQpZXcxUXiTlrjp8KRFljr9Z/dEKGthQPr2/sGvnQ4PV
pIqpyoYtY3F2HyFSbeTg5HCAts5PJoa2/lOzD9epK62d7yIx9u+a76or7c2X7POCbREQLnfVIVyQ
h1imCSGWObstaEUVUTJxeK3K85+lFSyerr0PXyV0G+BvXwGEZ8Zu8Qir4pBc2dV0ShyiknX1sgo0
JpaR6VN4WVHC8recYMabyHs8opVP2ZEzlG0CehQppB5bxi7XgLH41/fXf3P5Zz9DnPWz0OL4sjl0
kBxC9tuhVoGevcHM9LBUVr3uIdJA5xn5n+XOPjFJEXQ3I8tN75UNNLZ38t7aKiypWAeu8d8vylRV
FbCQQSlNnoN3Y0MZ4GjmPCH1dkzb6Fupt8DJpvv39+6G40PK8szOLGL58BHWcsHmSbtpYx+M3bSr
fpj3PW6v+8gk5VIQufGxTBoQtsYrQIPcbLaJjd7lfYwUgtdl2c6Shj8Mvbuntlx44lw3tB2yVFmn
BKYrjDLNnxytZKsjvA7QIaO/sxIYmQmXo+yKH1AKJ/sS7RIGbRg4pBUquY4bHgKXWeaF3b128he/
Yv4QQStiqHSNXyEaWv13WAv8bf0Cnchp3f1QHoY1atDpSzOtho8RAzXegvlbm834Aa9YUZpj6ODy
Zvh+I2uRoU+e9ko/Zy8fuBtrpDA861iCLXVFcey0WzAqfPjMK/BZGS4DCA9seJ6ZVGkfq0P3P9AI
unfusKMM+AiX/qp9lPb+0iqv0xI2+czgzP2FRZP3+oBMhbHqPQR0nhGDPTA9va0XkuTb2/mflV0l
CUaNvKXKdiK36MWTfUzM6rfRn/YLO3jTjo2mBNVbhXmJ2WfTjFbROwU7jQtn8U9tFxNF4AE8aAeR
GBRbA/zWQnJ3+8I4sslUCG/Kqzc6pJrUi+GYJjRnDyPYtrvTc0fdPmFaQd6AYOvv453IhLqv1LC2
ixnYjWBikrj/j/35VWH0MB1whTwwt86XfDPsmhV8aE8wZeBdl1Z7I1xzZs6szbZ4yAcNgmP0hHi9
Q4Zt7aZ7bQcxuwvZb3eAV4we3Rf0WF0kNbzFe3mdvAvrPKiZo6R6MC+W93WR+N3UIGmy7tzypT2K
8RTzkYlxsttgk2wW871bu2tSgqEdYDIOevW+q6y0G8s3i/n+9II0yxEgO92YilbMUm77FpzmLgAU
jw1ggnh51R4crEweErme6IB0tNXQj9viiLc0XLaKa2+VV3NLt2ujuKKCLb/6r7xr/Y2zhbhz222R
E931O8C1v5c++3XWK5b/n99lzLL8IrDAykU6L+v4YxA/Ts5OAkxsjQsl51v399zM7HCNMoxtgwSH
R+C8Vr4YvGA6wfi24CVu+dlzK+KTn6U9ctvDkVjFMvCXBBULPF+51X9BE/loNzg/Me/yvsVbwezc
oPhBZwYjWWntsOEMoUaCOrL2CRIjtC4goo+n9q5ykg8hKmXv27yuOxHHuSGklxASWozUXRpF5Bwq
hb+uCknXVtl0j9MOmTjwaMpa+kM+uUmW8umbx+TM5iyh1ONqKNG6oFyJStsq2WUvNTU9Z22+wrjk
1U/qxljjhJfcvjgWV7eGlrSqUbzAD872F5UHJypVzIpkoXxQ3hBN+ka/W65s3XJAIFJNZgB1hRm5
WchsR39U+RnQKjodCo7No6ovhWVVZHLz5ZzZcGaXrZUgGOxrllNtJuiSV9OXAvJgYBDUssptRr9s
E63vzVVBOSZ/SdzI5bVQ70+0CUsG494/RzeuJOAX1RBoAoLbvD/CcF5rpGE/eYGSeFP02RqtdW5X
S/nekhlxhc6uiBLX2dDmmKEmSrd7A8tYfXQeIC9XtjHUIxROPyc8gJR88/763hYw222B7nEYRqPt
rs3vCcPo/tAwSEVA07eAGeB/EFUT5De26YpjCzCftnuHt1+M3OKwvGd6dl2asGc6TDx9w8R6Uk7d
C4oMgPGZido6fjOtldiKDrHibBjA2ttSAYu7iRpSUlN/g/PG1dNK3RUn3XJ7JejuimTcRWnxNFTW
Ul9AvXHFLnZp9vqAy/+kpOQFZFb2lha1qz3BKLaD4dKDb5UhRaCa6EgpBzDsoLCWXqq3npAX9mfn
Qyv0NIPMBcWOo721NvHGdkvXf/y/LGotfZjZLW/6kaGm0cdlednDALgN0nWJ/HU13dXHDJCLTopV
PJzcZNOm6M3V3WYpZV5a8dwLiDEOU9JYsb5N6g06HFtRWHO+qV+gmy22S17nVrw432FnFnunGCIb
0nLwbZ/sLTKX1Yd6Pa1sd3jRHhCFY6wr3Mk7Xdu/f/9uX/z/XD9nFoytjEGYzi+4fl21TnJzZyuh
mwfj0jW/EfQvljeLEVrcD0Vbvj1rlY25BlgjrWCre4ZzCbziCXTxy/sLu8Y68Arh8UhjmSaXTBvk
0qXBa4UUMjgADpH/TOf1l0A6NKAG4Z1n2M519ku39H85M3+bnNUk6mIwHUYH8KI8W1VP20kPRA5q
zeUTHE4LX+5GmLpY3yzBgN8M6fkaY5Z1kinUNx+UQf0IEegLGpa/eSKcloLE7W/49/Jm/jLXmC+N
c3a0XyubYV9SNIM69LHcG6K2vbUWSjw3Yv3FAmc+j6HgUqlQc/DGYEyRF5C/MGe5cC5veho6ZbTJ
QdIqb373LO5BFl2pjo8NINJc8WZXu+Gu2S5hvOZLgZhbobQq4jcqH/b8jTiMmcXMI+EVnEAPrRiD
iKZEiFs48uKynge0NzOAR2FHYGz+ajXa1PlSAf/HWyImpiAELDi7p1JN2re0JmUek+bWxK8527sx
CYpaG4XrANhg3OevEVhg49DvyYN+LKxsftiFLdBgBuhjSorGvDZDfpIEjKqT2aJguaFWcsiO8aMA
ccTfnYNxhEWKopCzWM28KjO+GdaYrIKXgcLGvCLfR8xwQioJp9bOUiiCOZtuN36NyQTdcj8dIelc
jLXz58qbSV3TODJM7crzCiBTpG10ijHZQLm1mly4nf+kH7p9dHA88zX9TocehfKv03FsVkthSL11
Ut/APwpkHYo2f+F3TAchDEgYEmNXDKBBnIPifPrqv8V71Y3x2Ol36XDax3fVCg5W6CDku3R9WihZ
Lf2Oma8xKqtPpVPO7yAVlRF/SLLj+2dqHvnENp+vdOZeOqMZAjiVKXFKj3W701QAHQseTPzI+X08
NzHLmhyzqXRdKmWkb5E/UOycloLip1+lIDWoS6Fm/fwP1qRA6QCph2JDtnB5JZNGsUOpUQbPVD5E
+l0xvKjTr/dNXAW5t307szGLq5aRSWN44oRIu3yvehFQydJFWEewZGwWQ+rNc3BmTfz5mZMxzMQ+
GcLaycv3Eo9axjlQZtkxXv9n+oSqwWEZEjqPc28rhPKMiACAA0TcpU0lsQNTDjq0Krbxk39w7tqj
9ZLsnS3kRuhe3y1duqui3tzg7LDXqXKSTgNHcXJWUP9ug4/IFrownyJaLpLd3lU8pKLBVUj7JXej
3bwHZ6ud3QPmGNTABPZL/VR6NA/Fr2yXHdrjcIe009rapjvScNf6GH3gK7+c9rmXPaKDs1EPpRdv
4wMjmJ4YRAk2+m4pxFx/fApxMhUUPoRC92X2Dpg0o86Uuh08q/hQIndQR6v3D/NNA8RJCv48sa+a
Ov002nIqdKjBy60ZNYaIYmFW53p3WcKZhZkLaKaT5VRDTdmdG9+GrxGyUZn09b9fhkXHCHQ87fE3
WrzzS1LncFuUDkYs/0eYABUdin+wUY4oYzE2YV4X2ZlQTosibQYvGr+fhlejXYCFzPMwR6YEoAKo
FaxTYNJmh7A+QRRiJqW4cs1e2UXbBohdtZiz3PoajgoPsmwA84d25/Jmt/BUVEi6D14pF64MEUg9
xF4XpOv3v8dVUeNtOdobixZFQGanL+0g/lUMuTkN3KnkARKlTf2tw21la/QK4F7Z0xz4iKhNsHF2
C5ZvnWiKY4K/683y7LyZHTKgLdIHHkAimeEd5pY/+0+w5L7atLEg+B53Sx7kRo6kAF9nMIN5EM24
6tZFchxLksGuOggsesGueeRh4MH38rP5NDLYuOQWbmSelwZnYe5EOuirDYtkPEr4y+bO+ihIsgbm
kpaM3djQi8XNw11ujpCqVNjSUW1SPknpQqZz9VDlsIC4JhuB60mXVXUWbuTUSrpCeDmT2kr9Uq7F
zIOynQ69a6zhLXBNb+GQXAc4Mf2tOFTbKFLT6pwdzzHRmfMyxIzt6KXxyvohTEpH0ceZxBTfUgX+
1hovLIpdPgvjSS9VUyXWOE3lEU1UKKcD2PtPn+DQ3tqI7xVZ7p3a+MMUOc9IeB8jfIEhOd7UygtP
vhs+4OKnzLY7qDRJB2QzoO0Kiz/M+E3Zb9L41/t7vGRlFtJNoz7RYMBKpT358t3Y7KJhwcRV55OD
c7GSmZepqF2aWYcNOFqqvQ44yGN2Zdj5961LHRCQqaccdJXOK825x/65/rxUQr25SoYgBZOAijrf
zJ/2WdspjcHlkBuUEPrfIzOBaD2/v5W3/AtjpyS1ELuaJvDSy8PTlG2hKbXae9rjtBHTZva+2qEl
46JItvHX0ef37d2IRRfmZt5Fh4iozSEMIxaJ8WyB9RKlt8XW5pKd2S2M6gn8rsKsU8O4lRSAc8g3
4UZ380/ZNoeEZCVA5lBkr1N6RUtO++bhAfFlM9ULxS0AsMtNLQ0p1GTb7j0FfDJKJihyrxHG2JXf
mqfsGaaYFZqdXvpQ/krlHRR4O7Qg39/nm06BIEz5BewZJ3n2EyDgiNJG47syPaytTw8tJVbdNb82
VMyU9YQe0yJ+8NaBfSM6BJnEsNs8MJdJlXTxJMEoUloftbL63jqnFLma4PvC2sSZvHz6waupMVkG
2x1JmTaLw3YkxZE9pH/NaJ6ehX81HzUKj/FhkaFyjiMRfuDc1mwfwx7OO5QeiPl05ZMdPBS7bP82
tbb/J6siRaNYBs8RgO7LQyMDujplBVejceW1BvKg2dEZorwp3y1dD/GjrzbwzNQsYsD4dSJcsoEq
PfZI/2z5z3L4KczUNeqwWrQb9aVJnevXOjNIiEQgFSNisTL7ZBoU8DFGuRE9wt+VUDDPdopWQDe1
WEoVPmS+unNbs08md7FvwnwmCBLkdXAnZtoFCFo7ICJ4XJy4EIHgyhoAAnqmOvAmYxbykg5GP79C
F5pZhI4+mhWu8r3uRbSG9Q8TU4clqgeHYSvfhdv3T8yS5VkYrHKEc+FY5sDE0/MAza/bSOoRMOIP
w5x2Tu/8k1gh8Kz/s1Txg84SDSeYQDumZuehJrSJdukmW5sfmsO4ES9oHOnn99d388ycmZudmRbK
+ynsTSYb489a/CwE2BBaWOnjuOQsb13y84XNTkwETVBRh+RsOhCUHk8J+dtmvFd3i6fllus6szRn
XkIoCkbKcPiLgQW46E6pICSa1rCG76p8/f4Gqgs7OB8nj7ukkRAIf6MK8eqd+VzwhmAUgl6ftht2
013wW3RQmB7ZlG7npS/FIaTo0C1DjYTzeueWmLO4X4WRnGt2KHYYoom/KlvMYE3r+CXd0S9yF3k8
lizO3GnSdAmylpye7ov20z7UWwjG1tMBFcu/2rhL6drNiHv+aWdO1Uc3NbBigr6o2Rjqql6lEN3q
1HGzX84BP+sugkPEX/ners58TxEHKDjmBHl29dPkFoB9snXCGCIDZkg58AZeXOXNbWWZvKpAlTNE
e+kDFDrHKcLGYpXaBhbXO+dFeRgB7Mu78BhslkrVNyqiYnj1b3uzg5PByBYVPk4u3ZcPxn1AS17n
2JRPxeEfPqXOrc0OjRVVFfKdrK77gkSmhy6iFx2DY+kiM7SJHtPnpUh81ZoW+YVN2ccC1alRN5l9
wlFq6iTUiPoC32NtjM/OJt0IXBF0Mw/mRm9W/d1SfnorUTu3OQscmaykI/khtUfnVe0eZf2nk/14
3/XcWJeqaPRZbKYDNUubF52qNJLDrnkLwsoX9Q84NJ7ecryy7y2In+NVM4DgXKxoi9NweSEurc5C
Rozw9xCjXuOZz1wK77S1vGRPQ+eNPmfp4X0FHAFCfrHGWdiA91kHzI01A8XePQoJDzqgRnRxXPEB
jW+55eLg7qxD5o48cYrtP/wFglZeQ5UDWpTL21jZNbyLFrtce52b/zK+nPgJ+eYEX5Go2YhZWvPu
K5Jp7smV705LH/nmdtNNEyOJcAhdPVERzA38ltxHC7xK8HoTOKNolX9S1ujPLDufa3/HhgP7Y6wF
PA5EGpfLzVDMUkn9BQGVaFlM98Yu3iRiBHKfvwgM9FL34DrFujA4x4bqPbK9XcwXjhpt1UCCBIUn
gthBt/fL+k+ALvnCtbl2r5cGZ+41bZCPbQMMqlvaBZv8UQLV6Bx1Af89xh+XDtB1goA55vcoavJO
vCpuqw0rhKaeJ1sdr5CP8zT7CxLy7y9KXLqrS0mFgZkrBqOteUUMwWtmb4qo98LwIzSdK739KQe/
h/qplsu1FPnu++ZuhAwWdWZvFogz00E53MCJC5fafai3kHGs7EdYH5kzWiJ9vHkkqakjYQAjwBVj
D+NXOoREpFgnvwMocq9Ff95fzo1igljO3xbEJTzLuvEwWh+mbF/2Z1yr6nOWvQr0dMEYjiv9H9Ku
Y8ltZVl+ESLgzRaWdsixMhvEaCTBe4+vf9nUfUdkA8Gee89CG00EC+2qq6uyMn8pwPVZmuBBTLPV
QfpBGhPRtGLd/4iVNNHtR1AXY84XfAICXByEt+iBQF9jG3WE0Ood3hY3IC9klHZY00qtoaZAuZkn
YYZgvKrCl8j/dn9ACyDqxXdfzSp17xY+JLaaAnGF7OUvUAw+Vma6NVB11X9BWh5+DCTVh8YeHbSR
g+qSdwm0uHIzIAL/h0zf7eRS93EAimQ+8jHYcH5Wi9cuOcj9r/vjJZ5xcQYJxZsIRXZkg6iLIh1B
Ld2o/+TdiBBCs/1E3m113a7sUBewMfm1OIQB0k6Jqw6g6wsJkMkJPOgxcS7vzu/18b+vImD6rmxS
t8JgDF0G7WcUSjVQvMcQFi0axv5fuweQx0MRTUJGFoCV2zMYNmI+qE2MmtMoGFuhHtANPBhcHkAK
MDO8rJzbB8irSirrPli7YeE2kcHjgf/Gfr01rPYQVa8FvGL4HddZJKIxrOKAxhu0obihw4oM17YJ
0Pxo3QQdKuhUKHParDayPyU4FQUeETq6s4Z9nz+mw88sRkMyoIQDJJjvb83VMOraKLVnRH6o80aF
0flDey42Mm6+7Am0GTLAyv2GZErF7Qw9dQ9I6fqp9QYmu8KiaZV4g+tPoLaQNExxG+j4hPTQ2/XW
cNUdGAI2pNWp34nnyg7fSb+sjik3bN5rcJ8492dh5fl48wmXa+DKzZcFn4l5hi1Gno8SmmCELwQH
PIPKJndiJ/ekM8PiMhdxa5GKNaJ4hGRrwUFWzNEAhQqt6phvNE9yIjbid5lhubVFXWKZUSNZnsNW
vA02OXBehCWA89gsAas7WEA7LggIZUQ1lF8f+1r2oZ+Ai0o8KkNpan6H3uMUQmK/Rzmz9Fkw8ya3
70/l0j2g2xlkoRcNJzRcU9un0odU8YMCx0aSTTndF/53bXqpEPonH/ctLdiWDKhBXZnSyERfbZNM
UtI8j2EqMxENEAbJR2Ba8NxA26idfctOg8msaS6dOsE8QT4JeDleR7fzrU0RXY1gDE9HpxNOcfce
9YwQZyW6IDxAAACiaApUEA2M49Sq4eMEF2Dj4NkdWQVIkXuTkGPBo/bHTzwUl4HvrUXqyk3HQW5b
HWEbIHhWBIoeywAfSAqs70uPi16x5C+BbhbPLOg7yy7lYKG7NjR1hJGm2yCozIL/Oja/8pnRa7Zq
BYE24SUGWIF+J+Uo6hVNhU1SNKFZAX/HvwTVRlImxrW4EkVhGv8aot9HEQj+VIgNEaeF58qhRZ79
SdkLpraJHCSHoblr6V8jTwZ57ruTOtwWZGdW+Ws85h7Hyk6Tk30b4tx+C+XOhmEo9TbGLgW5dQda
oOYB+gwJIbWvneBFJwghM/UmZjZl5fK4NUz5tkApy2KcMAnGs3oMzx3q/pkT7GTILeD+ItkqCX0j
v7tTZA+k2odG2f8BdYD31YWHgDRXgybo9oiqgTJkbYX9LD4GgMS/S66A9pXIaz5AWlxZmcsKulbu
q1uL1AniM6gWDTUcLcE59D/bEoSSvk20tRQov9vK67RndZGvrfD1IKnDE2XhVPcGTPYFnh9INIyz
bI86ayMtrhAVlIkAjRjohUMQRJ8euQwltQT9PGKu+VtmtmhWRf3/1xOHfr/MUpzWgYIiSh7I6LJe
k0tPCNvqhTpDBr/3onKchVk1lQk2MaldxT8Hz9+2JN255Xatx/aDixkl5giRFiq2iG9pTKsqRZER
FphRYwTpNFJUBqTrJVYjwMIdgawCxCukzRbEFeBeuN2cLfrjfR6iJM40lxDfhjgXJMuhcjxLTMmH
xVWlyhqaqEF7AikGTV0wZMQjhEwmmKovdKON1YhopyIoT1Cunepf+WvIgDqvWdQIKEwB1SjaI6mn
gTxreiaQlyre5UHxnic/GTf+qgHE/uDI0wBgojPumj/zkwyxeqQzZrd6qB4LqHWQso3hlQ8kpcHq
7llEM5hD7cog5c+KWOtk9KKA4pMbQMNX+VYqSdDIqg+VXzsqF7n3R7iyCW/s0TMI0cuhNzCDc9ZY
nP/SQGecSMPdt8KaRvL3q8ApSYohHQNMo9r+qCBnkaNGct/CMueNiQMCUpAv7CIL6Bfv66UE9W9s
PhdKwZa/Q5bmNO65V971zRwOI3n+758NKuibRfRv8DLAOyBpuB2WJKJTpCM2SbJLQA4UMJcEXYvG
o+jGiJ0+0a+4eDcQBSZiFe4JuFi6bUPJfG7oUuwP7Tl/GZ+DXbkBvO0DtLo7jrX5l3sDlKkyXsA8
IMqQW6D2htEIgzBL2Btk89dbadM8ka5M2RR2pDxCMOr60/1lXDNJ5DGhi3ihvaNmFKURCP754Csq
OPm51Hw7G4wHvo/+nRk6dOqhMe8HIQQq+wivu+yXVnfm3LESvCuDQWMU8KO4zMBsQcOAwJHeNjGP
7cFDAY6HPAREyq3KZ8AsGVbofs7SL2sJqluDU7a7WD01+qlF5HV/WZZAfhXu3EDuSge+CMSL1LoY
8+QnUpOinPqbMOZkTvJojl9y6Ig8JAcCwIUqHaEiUZ8+w78o4hzdRJewjqvlElLDB9NeWPfDugpU
DDE9qBAmv7SsGlaIyg6agtmJmKW3gjnsP8TvANCDYPP2WAsQ1Ks5sca6Fb6ZzAiaC1beZbloKMwh
1gCsGEl5kCTemjCERhHzvkKwCh2/yfiti2cBzbD3V41lhPK6cwoFOr6ChBCv79VKNkvlWTF+37ex
4ndvR0I+4sq1+0JfJu2AkYio+umAF0C90lYeiJZVJlvopHokOXFmL8vaGl1PIBUB9wrPz7OPNSog
hhqBmQYNLIyRre06EKYoQLqhjXJxowhFpHQhkVTIusKD9ps5ZYHLa4D0ltB5014Gfzb74FGJIf09
JE4xfjA+gGwCatujSwRBG7KPMkCiVOhWjWjiH0t8QG1LXysQ2m4rlFOkY/yeveRAiP73zwqYwr0i
oGcB2ZSFw8qE4lKAx+USIvJWvhJuiMBJLGM0m6+iS2oNwrf/ZZDokYDqC4JH3KO3+4dPfTFIUzLI
wDbQRvZhoALPWb6/VZ/jB5BGga7evm9z5VwoKA0h3wEYKhoKqHltA2TjG1HoHA4yJxUE19M8MIEO
YmygVTMApSEuAAOEQi9fHBmN5BcBmlcmaAJF+0kczWx6uz+WZU6KrBlgiwApa4RrnHJWujYbclRV
HZCLeHz2B7x+nXYTPEbH1ix/5w/Vif+hZmw5K3LAFpsT1wEEXWRoZtCAU66voqipcmJX+Ioeq3OG
Qv/RsDIw1ZFTDzjoF1CAM0pTF6ziPbNUvlqqa9nIBZgdLLk2xbfQGl6L11AwE497i98Fq3zS3srv
SQJGUv/9/lwve0gJsBbNzjgcyHAunhslEH9y18F43lnNW/pzOqL1fjAFwYpe1a0MMpruIJop8sXG
z/g78FwbwvvKJotZVlnxIegqInVJ9EQuBLAkaDh30owP0b+PEHZI3fGHvFXN4Ezw3EykAdlC9Jxf
W6PmXBkUoUjSpLuEudN7e8Z0X6itU3sAmkR5JWTv6hP/JG8+QQS7doyurVMbHB1guSzUMTI7immY
3FfDLUaw9UWvjc274JruHxrCYWfdX2vWFOtUrlccja7qJkxxbRN5yNwe9ySXRiixIldnbevVQUIQ
HsuJjn0gkm69IBf3oRwStXrCmEfeLkSoHmpmpuaJ5oP6g80ddWnNX6zqlUlqVXO9yIZME5FQOcm/
h2PyCoSeFZQmu9tx2dZEtuuVKWoJq7nMAnUIO6cHTbdH0PD6z+ljslMnOrFQI2vGVKTj8GpBVzu0
CynvLkpZFKva1KLa4Xuy429LhzwBP5PBWfGBCItJXgW9+6DFosbVzaNS5gYPypb6ayTMJjqPEJV+
kTjvv9+MoJ9CXRB4eA1cC9T2MOIoTHV5RO+ghzFZlefWe8Vz9E90Ei4hD8D7Xdui9oUkQFkWfJFQ
YN1170RoLHrQsSEJt7x//ujRvCW75a7atg+1x3xRr7gadNsJAtgB8P4D6frtOWj6UEzEGIsHUFPf
bAgfXf2D7xBSAuBxIlyL1Rb3jJucuR27fiWtLCiICXAI0RCKsjZNGhP2aSYEBsbeOPHZOI2oyw3H
4UHbEABdDN2e1MabJ/9CtCIrN96QKMy35jfBaVG4CAD/IA4Qm2BPiClYZHnL7ksVrGuYHADscQct
KuGq1iHTLOHz4kMHui6vBNgs/dJvAo/4wmY7fCWMGJ/gX1tmpW4NUy+JlEuSvhr69tIe0b9oP6qd
so9dApREneMb97smnVg24nDGxieHlXJS2PFAMUpIeKMyTm18VY90COzAMFLrT4PHPcm2/zxdMIUs
Juw1xwGKEQXRDAxBWJ2yBSaqxEj0//hgQjIifAk8UpLNnlkUN2vO98YWdchC0IlGWtO1ILST3MyB
goNLQofSYsX0aztax05Gr45E2oMpF6XGoDKJVEygYfwQIqTNAdGYpsKeu5y1VivvJQgVIAuLZAcO
Me2kIuAGpaLFmGRvekOZeQ+1DZOcipww+bLu55Ub88YaNYODoQ0IkTCwYdc5MZTWzSox/W31Ebzk
D/IBkuznOGFqwayFBUAN8xrCesDLFhwmia/kgh9hkPwu2EPa3P7obAHiYe1x2LDyRyvO0OCRfyOZ
D/Ql0aF9PaI5iqsvE0pyHv1m3sluvGM6XeqdidUC3gQ+HxkJdDviqXvrdIFE0Qp1gB2ix9RuUxtA
F2dENKC6JbwJC3ZNk5H+sUfoIyESpiJ7St3QfdwLs0o2So2OiPRbt9eeL1U7x3Aq1VJjc/yR56Z/
gEr01kdaKXKVXeEaZ/FIAHaRDSJzSzqVsykym7Oo40I+DahildABgJwQUqS3U6HKYd1rct06nYHI
b/4RVaXJc6eOVXWni7cLQ5RH1eRMHyWuai9g9xmkrMUM2v/BO+ZH3dIf28NM5D9zU3hqIH0agmPF
al6is4R+RTbVL7XR/nwM9PGA2gAfxYLeODXaLMnl4rKpL13nEHH5hAgA7WEXdogHucoVST5UgPIR
Cx9udU+y502617zP4cPpg7qwRa1kU2plIgdYyeyNcMOPG9kmaPQYz7NP9C5Qvm9hjVrOMAynWeFb
EjiQALc6Rl7929jx8OjAoT8zbkXya1e34sIadWDnIm5rQcF6NY7+OEHIOrX983DmjhOp8CPdxiwF
UPfwwiI5N1crl0ZpIfnw7rBI9FtIc4125F1oprosLMEll7wYHW5gwrEP7lW6qhJmzX92o3RKt/02
e8jP/bl+9nfia/5cfPe3kmfsCrz47RIOofciC+EiGlC13+o+c0HXZjOmm8JP/Rn83w+iqwUNl2qz
mCfksgayAQ8zcat40IuEggLDEhVn/bEE54OaMHJTgIveTjMiglAJmoh4RnFHmPbA/a+ZaWgGv1TB
nFwSYYJnxeet9Ktyvm+culAXtqkLdcpqRe3rEkvcPOXzXoCGEycyahVLt4dABN4V16eAKHtxfc74
fy7gYMQ/Coh7IuBWmh0h/lQ26o4zUzRvkJaCEZKNbu5EiCkJFybvhnv0F1j3B7x0EbcfQ5PXyaI4
guQKH6M9q3jhVMgpoEsb9P8ZqG8rxtDpzBXeogiMSPetJmqo9ktUJDaXgj+3Elj4CehZx7sqewIN
N6g3gGvogeUOInt+JyEgO1+0uNVuTdMYgHRINd4vFfgmAYuqHis5Mtt0G/ffGDNKnOrN0aUMUQ5+
LMaolhOtwf4FlBN8Pe64b02ARdo3/oUQqYtPDIuLs0lZpNy8mPhGVuewmB8QuVzqr4oHQZAdK2ph
zSHlc3utnSIlqQCSKyBf0bQTb44RKgB8J53FOWONi5y2ezNJOdy8noc+6kos2VHPECZBR/KtwSOU
A9YwOA+utqufshce9OysFwOdAKA3Kv0OmmqhFuQqAUXtG7QxcCxE9BdJQDTpW4Kn6qCxoqGlsj7G
n7lJF26IWlDKDanx2AfK2NVO2TlC9T2OnF6VH7IkQ5NHYKaSbHEVtMPRgdHg5A5V4nU11Dtq1YrU
muH5F/cs9S3UkZ1muRODJIDapJ5Zpcyblf9yf/8yRktfLSrpLmkFsXYaqBCHUeyOA8ihI8X5d2ao
e0Uxgqb0Gw7i5iLImSCinf+cG1YDIOOEKNTKNVodNknfc3amcL/kdE4teeR1iwtExeT8xmCMia58
0PtUoVYny8tiBskpZ/OllW6VdqvW5uSQ/j+CUZDmrWClgTsGKEszr47VnQEyUiIGAhFN+sk0VHk5
G8SjkidThtDdLSzOatFv3EYIRQA2NFn6Q2Q4C49wZZLyCBPQGKA+gkcQvXpLtN4kj/Myl5WaWF3F
KzPUVlEHDQgUQ6+dUU1OeiJt/ZJ7bNPaDqbM+x925V9T9OZvVQ0MW2IDaqsxhdppYAb8s14zkUGr
awVFUIAwCBkLXe7LsSehOC4hVob0NvROCQY+89SX7mu25bzuxJYTWZ3DK4vUNaj6fDzLvYDdgX77
LOPMSYUqpiNyIiOEWffVV5ao66/K0bigEkv54fIOgDAl6Ke+gdzgh3yune4AAK4V4soIzW7DHiid
kfxzBq/sk7m/ehdkAA4NoSQ3SAyiMdSW7DYyMyhWqVDqa5EWJcliogjBjMlZi0oc65XhCXp5iajg
NAxWowNwDEKTL4VlWJJXiZf0YHBi2lw8gsh1cDVY6gQWcSVFuoKLkRx6UhIKdiRBKHyiikHjmhcT
Sx3DLur8ZtBgCxtWcHO8lQ1L2IS29iRsiHszPBIex8g8cds/bz4mXcZqCHI1XMqfi2U2CGWHT0Ay
/KVDfg0+R9i0e5L8BsGBB3KcDfiVPuFeWYtLefZabv2oSkt0UMeBKRklpAve77seGrZCzy+Nmpqa
3IgCYaqRihC+qruL/A2mVzYBCZit5oUQQzE3EGNcNBW+Eiq5FKocWsJJou2lP3UA1CUebv+DDlqq
10+UMVcDjL+LSFc04IrKqioQToklaY93Ws4W9r4tPVUfpH10/BWCTvELq0x/3wEiYUqdTq5pO6n0
IeNWCiafwN/KjVn4PwYlse8v5Oqt+M/4UBa5tQTuH7GokiBwmqR+ToXcS+v6KCTFDoTb+5wfAzNJ
Q97iuP6/xLRSOwitQbeWJTwItLDqOFtJet0UIUtsqgWLRYYc88WlfzU8sqOu3FwDLGSZjwjcUr+3
VVRnCw7/yo9Jyx4EJtqZfPLSGhiGQFCB9CedeWlaCJED60q8uYZCrWol39ExDv4NEX3Guddt7q8d
Dbj/zxT+Y48OAAqlTUHNCnuDNVlGYZI0nQZq3uQnUf1gI+6XCciLB/9rkNqX+czLVZgibIuhMVKf
/rQa6+awFfesZ9T6ex8y9f+ZTIXamamkTcZYpI2T/BZA7F6oeEElXgB4DMlpp4/9G6qHdrxJ2Jfj
+vH7a5ramsHAJ12cwfRgGScOwnFI6R8JBx/prBZd461CRolJALLu3f5apfZq24xSyY2wahSKzXWS
qfgV47SzBkbd+pymTDrXFwhsksbMK9D7KVm3b+rqmyRXKeOBwRoPdd3XudposghjaBA3p+axSh/v
739x/Yb9O2PUJT+1iliICe45gFqBQouAQbYAkjhwzwESC8jrxra2F/acA7pzA10v2DRP4rOG5xQ0
yIEHxCXcmSx1inWX889HqdQyBlzdTGMW4RWVa49JXnpTWXsFX34fC+1Vb+Xt/UlYv6D+mqOWNJU6
cQwSmNMkkCgp76GUuLI+m//OCrWWQ1PkXS2AmpWPZUutvg8ycFrDv/RndPoWYn+DkEx4zZN+ANFq
LOUHd6GEEqzuNG1YFFSrU6ejtwcJY/SH0vVBpaySfCLuE/oRpqSeROE5RPx9f+bWn9l/rdCRUtFo
Qs7H8JmyhzsHEkEu/CZJWQ72Ls5tHmSWbF+yetCvjNKOOknrdpKJo64Vbxj3lfycdV+LtrL+5ego
Lz0UQNvoekFcJV6GAFAixCXxNe9+Ux5J/3fsfEK3nXz+4qK9Gh7loNuymdIC3MgAtJOKQrLzoab+
J2/JuodWfcyVKeo4ZxwYZicywKblBWsoy9jiw/w3YIxvgl8ciyzf8tr0ypjWVd95ZZU61UnYJ6Cc
q2vo3GYZmCgagDdiIIjayerwoHHGY/uLFU4wjoNBnfGqafyyDBtcDlzyKkTtUSuGr+jgYnltlh3K
a8dVWnVNi3uB1PpaFRknVGn2YNNB/qezPzK8Qo0jOmHPEPCaNgQOpHrpMWWDEe5PMjJRt8FhWM6+
XGlwnYANmYL8NeoZNYv7pxBCP7cGxBCOOZviwBFqQFpLPOn94FEcz4L/dH+/sEZCLV2KdmmpkDCS
KgeaNYuQCWL5MYYJuvzSxdDDqxqldmoFeH2sS/nl/hjubwsosNxOFt6sccuVMFCo+17ZtvFjCUGb
+zZW7+Z/jpVAF3JKIZy6oIINLprNRNwbwtYAG4oRfM250L1va6U8hlsZet0GaYkF0pvywXrXD0Km
z42jnFChu7CfRMj9k3p9wNRDWXFTN8YoPzwj1S6EYFJ3UkQ6qjBakrydhMCMtedy+j4lrGwqjeUm
b48bg5QL7ge/qVP+4viBRQCfg4QsS4cU0kPPm9klw9Kgv2g4oWveI43jwJ1Y044ZmdC93IsPoU5x
pA5ty5OYVjkpH6KlHJIdgiGQ1hsTJOSAKDyystcrR+Fm6JQDi7DkupbiWPNoE+hetODX/Z2zchKu
f59OzIulX40AKFQOB3fPSZ3baYnZ56133wzdlEZmDhAwoloPaVQeubnbE5c2Si+p4BrFa07aEvYK
SXH6F/TmoOs4fhsfoy2wmk/9Ed0dMbMeuLZu19Yl+ryX4CBXGoQo4VbeIai0Imc0CSKyfSNoSDbI
ZC0neGOROpCaULd91PKkuqp7HRgW4ucMQWblYcfqtngaICCffg+egy+g7cDOYX/C2qP25hOoYwpJ
OdDa5j3JEPBAthBe7hlZ32hHOpPAFnZCl5AZOqjUMZNn5KepmOnGNHVgIWwwJkZPPMRhdsGju9EC
sIONkGBXXX6PSuz93bVySG7MUccyRVYbXKswF/LxWWur05xVzn0Ta9n7GxvkIF1ld9B7OCuKnzdO
AM6IhLSSJN/drIMcZwNQoYq2bzNA37zuwN8ykaHM7URdupGvcAl6TEgcM9o8aI+6d9TrD/FX0uRL
iA/40KnO4AmC6wvshBR8WSd4JcC4mQDKE3GFGGhGA98XS1a5zaA9Dly7Zn5wR85KTePxIk/wK/hx
f96Zu5hcRlfznuc5lhdSXw5Q1Mm7bPGzWVmFF3nKIxTR4fvR1/oOwqIRHdwsUOdaDup6zDK1j9OJ
S7mmhvflCuP3BPpWy2+y2pwHdLr1Rot3fh28x6XyMEnCuRHlh0isZ/v+DDDmnW7eqlSlNppJqh1D
+5hxpenV5PWxYPKx8PO+pUv/3p1jS3Mm6cFcobNRrAh46iDvYiidgVIDkgjIeAggMY4ctTQbN9et
6Nz+rqHA55/wPvDgRCzt5f7HkO1071soB4qMWJjLigR9LymsHzNIVoHF0TfkU1GF3LmKg0w2keUo
Quu+XZGs6cIw+jdkkNjJUBKn1lzUDDBiCyMppQg4yh3om5XNZOHV6RguoAwkM8clJvrIfoqgyhCs
zP4E3fGqB736CsqlhUrbQcIZEBbZQ47JBOmIHR0H0Ed/ap+v7rEra5Rz09JaLcsW1nBfHTo8pYEa
DJz4B+FyrNFlBJE7AHhZj8C1uA7g3b9TTXk1aI/Apw7wqbVbHsDqCGxkN4G4rwEDefggPIgnUveA
rKvVmSU4XZtdeiw2LArmlRDo5isox5aOOrTZRoRAFfRj0gBUhQASD6BgZmwssmPvbCyZ8mSKmvco
sch/Mk5EFKsff41fKiicR4cUTMDDNk8AVjLlwGxf9S+RbmqgimBsb8ZgaRUGcK9zWjhhsIBLWCJo
WKCvXny/P9J1twn8HPRA0HEFMlvMxJXPjkVAfmLkJgF/IBIPhVduJGgzkuZypsrZ6qz+tbWoSxRw
WbzS4uWDPF60ib5rDulk0FEDYVVZ13LAaNr9Z1y0BpCmdUCWlsiaj+A9LF3RqSCDkDhJga7OEDyv
8mkmzLK/SHA32YVbv/pYwBgA6hq9AKwbedVDXn0NcSFXs1zoc6/oYIR0gmwvjG7en8ciMGd5jw5u
xt5d9Q9XpiifaHR5rGUCdg1emU4SR1btS16dvE0zq4uI+LXFIflric5oG/7M8UGlQlkzOAt5bIIu
gzEWxrRp1MWSGkor8d1YOa1wBqnzYxihotVvAz30Kr72GEdhfTzoATN0XgbfDeVcesWfG5E8zKcd
oO0WRI1AmZuBJpe0R8CvsQvXZNmXM/jXIuVmNHmWxDjHy6MFrrPdDq9/VDrQJPDIbu1ZdSeg3/j/
4VEnvZRjqUtGGNMikCo3eN6AHCuIQvv+NK7fFH/tXKLzq73uF92Y9+QtU9uqVwJwTZidq6NuRwf1
rD+jdAx84aFH7o50QVZ7UMAi081ynmtFUDiAf4ZLd8OMahqJWQfH9v9FA2GTeX9S0LkTPrKKBmT2
7izl5VVwNeo41g1OEOFv4i1hje83EUBQ7FbKtezRzbCo4x0VciooDYYVA8OPyuerWJqpGT9IyKcL
55Z1E9IddX+SAVfTSAU3daz4XS3hNSN7+k7aJ+jV1s14w1baWn89XFmiApu21oLe8IEKlb3ooc6s
+SW2CfSodapDs8VVDHAsunTA5Mp6A68/GK9MU8FNIYQyX4pwzySObM91biK0SECLh0yjttPAuiJY
glN7We8qpLfKk17uH5r1rMfVF1C+J2tLJe3nukL/Gy5GJ3uNmtYVg51qK57k5N9z1ZJ7dCkzQgyG
y7vcole7VkBeNTFIzr0te6vCI6nQWAHGug//ew4pt5OMDc+VJA8ne90bbwl2+3yB5u/IViIQiLEy
iWglq6uXMbRLT/LV0JpiUjU9TANnGnLDUpVqV8UTEwS5ftv+Mzpatk3mIt3nM1ghXibMwFAJXmt/
2BL22sFV3bB5HUEggYoya9OuFRCvPYFCbdpKHLUhK3H9EtQTZ2aOLLqJ6AoPo8V5wjGxlcESdNBp
jwzt3fVn19/NqtEnFTKSSaJ2FZbU+CASPbxqavvml2/XaLnFnbmNN4Ub7vx9/i44pRce2RHVZWbv
OFyNGj4/t2E/KfgI9QhZFDxHmtf6BxKvjuoVTueITnmKdsZDm+M5FgNibusQScp3EpZFcAqUjcOj
YtdWsiXKLehv0h39aXq6f6yZM0Uda37q9aCV8ZHQMjl0D/yvQEEWSrXSU7sXPNEF6cWztOUPmV0f
/QcdXebdj//2IOB1AGoVtAeBZ3EFfVSqfBg1ER7JfvEWzpNZJN/uj5I+aZQBOqxHIXsIamKg53YQ
qLK1KrDvW6AvV9oCFQcmKFmPAgiVcen5SImqW7Q6btgdu7Sros2QcO3aZVR5o8wEacNpgtXmZ6hD
mJlgmFL/xedYVGWLAIW2Rt3koGrm4lDGpcN7JPHaEDHLEvt0toiSdXhkUWDSroq2R51asVN6SNsA
Fq5AP97p8qk+V7own/lRhLbt3LNgOHS8SdlTqb2vK2HVjhpcY5xnVpH+iENodPKMUurCC1JW6DxY
lqQNp89IuRFyWRJpzkiByNvotXZwaUtO60FCMPrJetBdHgPX7oe2S61eP0atLM0kQ9AqXqyEri+B
DiXUH0qNn0yen9xuTp5ayc/NUpQ+kig8xUN0kIz2II0Q4mvy3YgHWpkEL/fPCmPaaecclDq6a1pM
iFo+jbxXQlSoZ5hYoHypwdMkPlkeqKMBKj9HOIU/o73yIzfc+gv0mdzipXuukAgcTSTdv/yrkenU
8TTAGZvgwYSRod1O9kOnzJFO537ft7KIeOnBUQGL3md+JoZa7oh18KpGAhI7jbBRc6sPn3mJf1DH
dltW+aYujK8M06tHFIpXpDCsoARHjXBUshgiFfCk9QfYBaFpyBOhT5I5rw7x07CNnTAxU4tZtCW/
u9jMV3apzRzLieHrIR4Vg+V79Tlx+o3gBaMpw9GS3mfCxUDq0ykIuCQzPYCpiRGIrp/jq08gl8yV
720NP4oFBS6+tcuDIOKOrDzjKbKqQweUIOm/9vQ9W619kSe6rPaVXcorKh2IG4QcXlg6hSiANU9x
aIqx3XngpTq2O3WrfuO3qGCgc79FiggYB0s+tsDsxpvMlXomOcXq8b36HiqsEYe2G8QJcPIpBhuN
mGxksXosheDp/lZjmKFzHYIytWBKgHPmwsyck8oak23DlYx7m7Gf6VRAVXB1pYYIUVu9iVwhnfG6
GhXoKo4h2MaDJHfuj2r9Tv07e3TpOugGI+2qPkfWz5AgLUNyfQYYNzQdufHPiEgt51GEyjiar0GT
DIZHOsvQKjw3zmIMiodoU5Qg9A13M9eYjGEtz+etFfL3q8ORcFCr86e0dZI3fce1oGnjLOlRx7si
6MwcBWOGvWW8dWuP8gdjZGToAAUtAWk/0t8gEwfm8dCqn/vWFDaRpyJ5mkGT6LmvzAFQLIZ5ctZv
3RExD2pkgGN0BeXa2+GGACDLvdGg6c9uDwZUR63Ckr9VYMXjoJZjxd/Zrdwk03bPJOV+YqHmNFD+
ooG+exemt2b+2shvqZGbGZ5vw/SDMUIygoU5FTwtKFdcBL9vR1jyg2goIxYU/u4QQhsktkM73Wfb
0YvQOMeMVhj26CjJV8VEllvYC95m5MIb1IHnB/0Z8LaLyjHP4t2j28fBPiOhHR/0UgDQgoiXHJur
DSuUga754WUD5ciHJcihSB4P8WFWW+UFDkLPJGhcVdBLCQJR/bu1VJRCzxtTBsIXNz6LgIukdpSY
xY50knVH8ZX8V/VqOAjSNoTNK/gab9R9t50r00eGsv/FBtkukjlk9PgUsFnqOliGaKDOIAqFyHUA
0LT27OZnIixX71OAGOuHzC4tg5nsXDuvVwbpA2N0qa76BUcy14RPvN907oDJZm2jNWd3bYY6JEaR
6X7dYVWDNnAlyGRPs8kFhcU4HOtmQMYOFwB+YNqn9lzZiGV12TzQi/jWJWYL8gokVEixKPtWJ6ZO
uliYbodll/KykygWZTj5fyqr4yHbBI4+mP0GLBK/SemYQ1iwZxXFVgIQsllA7IVGWtB80WhzFDi4
qAJaA64AsaUnuSlwrxDq2gPdC8gVVnNPCJsA3hwOCIa2SKyghA8NGLx32l8s5YfljX3zNTQqPVCh
99ZWmANtqlxFPeFBE2W+1cXf7i/ymou/GjXdsidkWQhGQIw6mlKzid6NhOWC1u7MawvUahpxHuaR
CgvqkTwMoQ2+x6XpZefP4OrXt84/i0hr6VVZlkcCSO6cTi8txAFW3r6pbWDen7RF8v+PY/lrhjqA
o9I3RSxjTCTldymreMB+myRFHD6yogDWmMjfr3x41MmRItWgANHbj7p98JVfSfrfP3hutxsV7WZp
kndTinkjmG8C9UOr2p7wsxZbpMZsg5BS2qw7Y+WtcWuVykxMwlxCMFtBwgryC/KbsDGcJAIx2gQ+
UzDFHHV8TuCy5D+Zq0dV+/zQ4KY4U8nqzW67bZKLJieBpFXfao9VkGKOknrHSg1fFFL2x52Jdn+a
N77dmuNO/SCjTFD3BpkmxsrYo8sk2vXkQl7tdtskUB1s8wpLGm/T87QLNt13wvKZf0m2qqueum3t
aWc2j8zKs/3WLpUj9OU4iYMAdsFZ4WYg+U224ab0PoE0Wwum/noWiX6lT2FdqiJ5MhK86Ey4SzmL
cBiDa8gC/SNUDRnOkrGU0K27nVNeTYUAEu6kllmC9OfQGKAAKjwi29T0pg72XxOtpHswvb/cX03W
YlIOJ42HXBxSDLUD90hhgFNTDQtz1GvJGmtu38/C232D950O0Me3I43jOJ+b1gBNjfR7Svax2pva
yFCSY9mgnE44jRw0ItCAX071oVBUbzaKR65P3H83FMrLtLWRcTNSyk40Zmbqf0v9EoIG239nhPYp
iTwaeCuhOyKH0NVLnj0LDaPcwzxZlCMp+n7OCiHGJpj77104RJYfB89arByMNIFElO6i+dcrhGw3
88nmX43v8m1XlxA6M+QmT1EUzosZzXHhGD9NnVAdSqPSvfumVpIHULsGET1I6C9SW9Q4IyWdmqTA
hZe8Fe//rwcNkq3B1naKlZ1Y9xDZZ/TT5cqeSnnK3J8qTi4xr6kEUUHcRLLkojP2dRgnVuBAPn1h
CpygKgBWPFB8lHMU64yTA1kgoPoazLg51GD/j7PvaJJbx9L9KxN3zx56MzG3F2R6U5nl5DYMWXqA
JOjAX/8+HpaKpWx1a+IthMCxYKoyQeBYvnWC5D77rqE/FbIOva3zGQWo8U6Kgr74w/p/Wv7mLGY4
rIfdFv+zk/8GttS9RHTkn32C/xLMNp2PptKnPz/mzT45cIOVIqW/4GSvEOfmOOX/wRv5+Kf8v39x
7d2udbM1iiFWUEZZnwLMwtrXVsbRWPGHfDXsiiDceOuphPN0ekH40Lo7Ty/c+JOx/89f2X+Jtbl9
iJvtMkP9WTuvYDWdvB9DgUQaNeie0uu4Uit/8KNzcu/CKSuRAs0Q5NbSSz8fYDP6Y7zN9Hn/01fs
ZleVeh7FMuPz2dRE/kR+mZrUhZcapw2qOPgn18/v3sNv/9o3G2wlKly+OT68c6k+TwF+SoCWU0jF
H9dD5meXP11/f3uAe7vgzWbrJV1m1wbSS+17bVNuokPjo2YmAvnR7OrP/6G/e029Xe1mO1ISrrmF
jq3dzfze8pGBHB5gCXvuP8Y/0h/m16l2Y/79T3/HP6x6m36jOjkCJ0asKuKz2rt+XQpftH+8yfzh
b2fcbkjSEAjQDJHIOrZZkLRij9YDK0eK79Ienoy6DaxRBg7DrbvPUPA67r5wF/23Run86Qb+p098
szkpLEdo4RTry5UcYeuI/RnY2k7/FBf3u6PUmz/nbdrfOJSe4low7CtNrD/YEp543REIm/TQ2/FU
igZfqVaq/x/vz7er3ny4qJSaLUY4fT3hrOKsOTdK54f2S6Dmf38d/if6zq/z71z8838Bf+U4FiVR
3NyA/zwnX2su+I/mfyexV7Zfhf55Kb+zx6b+/r05fy5vOX8RhP6X9Vefm8+/AGvWJI28b7/X8uG7
aPOGFsGTTpz/V+J/fSctT7L8/vdfX3mLLnHQFiWc/fVC2n/7+68pofW/36p/od19LiAWfGafv32+
5f/+WTR//6VY+j/QPtNCOVY0IptyFKCq/04kSjFlvG7iv/9yjX8gQAO5K2h1gfw+dbLeCd5OJFP7
BzpvoxXG1GEU3QKtv34+yS9/kuVP9F+sLa48YY34+y80WvhlizbRegH/HBWddtC/w0W7Q9DfHKZG
yeuMZ2P5WKZme4K9YqfWhth7Tdid0Oq7P9mlDYcCwU7KMOWmtNaxWb0giYnIsTr0p5nHnSRnccPe
1Xkn9gQt+NsFSCvyelv/dlVSu7DT7PU5y941dpGVpM+x6/5weOg95aomN4VVjQdV8dw7I8miFcvG
8JPIq7UldPtbClZTHbynpHLRxjdKXlhVhUerwsjCT1qB4IGwsL8paZBYBcLBR/xWlDFm1xgp/des
C9Orh3w1zBcss1Jz5iRCoQl2RQTfK2enKi7SJF+5QsW7s8xOkbAoljGKZbO0DKTB40caLD0+I0q8
QHYSULY1oiq9bvOZA9GJ8WOlKKcbDq6EPEhlWfDgN1RagaE0FA9+o51kudkV5952M7RFfTadPoKd
FZU2Dt7UqlRV4ujBUZvoISsiBxUjjNGPPbYeO+ke87FHi46E4WAxgW5Wukc+RCMSrib4zRQ1c5Jk
VTfwm6Y5PxB5sMNQu6fpPCB6KPCyBqV6J+k/VdCE62F6nyynE3ztLXQMU1H5GRFQlob24b9+9fsc
pRqywisfTY27h9Dipu03En1Q4oadvTTTLzS0Gh9PzEPcHlqUXmY2rVTCLS8QPm+kHc/Wg5P2q84q
nRWJhGH7IixwefV7FJveLQqJOi00Zum/LBRl7sZ9FSchWkwNrcYnsLa/pG3dnQYWD+eI18O5LWN+
zHqETU4oGhJZ5NKnqcZMRlTiJVQ6yEz6BL9S30gYYzquBoShB1ZkWgfEpnDm07RCH/QDnwaawWBW
op70xFSoUt2qsfuGOqYNegt4RmkfGq5wMyDBGUvi0g7BsOjMRv4cpam97duIn2mQ6HPsW6PZbEI1
VtKZwlHG5sCltyOWlpgHR+l9gks1+t6bHLZDpdv2uMEdu2jgd8000MzWC343EZs0KY6E13nYr4yG
s03PunHthN64FQMr3xs52pX2gxBnAgs3DXKr8p6GBvYBg6dXw1XL900/DIeiRzATcZEOpRfqrCMV
SC5ddIxjFmSN4T2VjnIeIiWum5Ux1INfG2p2okHmYXYq8xgl8ywmZwLhirLOTnbVSHSynHgIJhHN
Ck108hNWECUMp/sKRW6H1h7ELF2+6l4WWIRJJJ2WutFq0lLLg82z2lw7uYGC+6ivt6dPXMrwY9Ll
xiWyFP0dtkr6b0mjzrqLahH5xDSqobZThWmtylovLjjzCL9R3E/R2LGPVphHgUAW2xOyz1HbUvTZ
FUlICrpApuIk0PRvH2su2gqodXZGcmG3Kesmujc6Xq3ykTXPZtnq+MJn9adMc54antrfI/SAdfPM
i/3BC33XaJMfXqU/Vjw9JZHKj0U7NA9FGoldVjvY6NtGzYOuQIQffmCIpVfz5sFyKvceuasEkEDS
oVtSw4w0IBwNzLG/ZopqZOd0cPi241KuRKHrz7HpJrsKCaCrMkmN51Jv3oIMF+CN7iXFtgt78RSW
7HOTZMXXkLkfjJqbT7jKhFttcLPdrwx9+XHoauNYuxIN4lSn5ndwOSZnI/3yBhXLmN8NMhG+2Srl
xkq/dFGUqVupsvQs5Reip3op8X9jiA3tB9gXPFHxl11k2l1i2ixo3/hJnPeKog/Tl10EhLBUX6SW
fYaEysQz930/Hjo9U8ZNMsb8VHADERFw6bOTldT8ZCeVX7HeO2REyCYeojJVjWD3S9EFvPFYvrLi
YlixsULA0yQ3Np2rnmnqNi4PQtWEuQRVH3ERV58Z/mtRZNJlP9aeLYof3VCiiplk43PaoUYtM4ri
nFule3CrVNlohSkfNPyH+6Mw4ktWi2oDC4V90mt0V7e6UzSaiGmLWs0+Eb7GhrRC7QUr0Aa1qVZd
2a+1IuL7UklVFNJ0dHFchlFRXsCxQhJ0InJ7VRnD+ML4W5k39DdT0mm39Q+BIlh+5eQ/DIWNaK+p
mNlRzUWbbAwlzo8KCggcCUkD4USMnIqAphVNG4n2gmj6h53Vizdl1f5gpVefpOIl+oZlSt/As5ol
p4YFChdNgaPUhJuZYoGpGEq058GrUBI402d5102UfVEPa2kX4vSW4vFyPPQsR79TWR3TaCyRskLj
v87FiF7JQdSV1dGrjQNSapIdfOzVsUeVxtJ38xwJn0TOU7YVadIdXC1BSQ+Xo557pmkoosIi4+xi
Fzn3FRrW+QSrbfnA1STeC08M9ZZxozvmUbvK+9aVvlNWxnmexqVjrBMEv6OO2URKafQmBq9U0CNi
Cj6shjgODBn3FyQY9ReaqVam+qOVNVsCPbyabF9p2Y/IleGO+KQZKhbOhPLaoRr8YWYhbuE0m7HM
h9Oij/CKvPJWyrsF3RR4tVXl18TWUef0dXW99pAI7ozbykaCldZklV8PtfWY5nF5Zyb8ivxs6zEq
0f67jWEkTmv7TAxJr6HUkhrLNYHc0fldHVdXYiWhV35Cof6ivQ6lM6yJSPyTfnvs8zowcv4olehF
d/aqm3hrXXCctE27+qIrqR5ITXYBnGLDtvKs9IGGPuoOY9N75xkq6/IOJhfsqmBwxjx7UDizt0rZ
V8Ei9O8UVbzwziTV/1SE46y9MtpwWLdhtNOGwTozpFPd0zChwoZZZ5RLqu/FNEyosvLMsyLNb9js
8HSwhN+nqrJ1J05iehVe9BmyWrdGK8/zxaDMcL7N7WFDlwUaKqEWZzesZlQo9WK+btgonhMIJ5Ib
pRsdROjwEMUTNL4hTYt8PumsJr5Cwp3pkz7FKjeNbSh87U5qaMlFjlgmVaRlvqGQmt/xTarGMHru
uXnnpWV3dNCptGpZsQ+57I5urrulb3UcZYTDUGmPRhqW6A07TWcsCRE8SQ5DV+xnwhuhFy2au1dz
BYHEsS4u+GrCnhrm7rY3ux7BUK+wqvfS8kVVi0um4azIh9DZzsjYak9DYY7HsMyec91qD7KslEvR
qDBAyk479u54qmslvJTTQLPcxUEev2dldUNANNguElp3WnhdKzH2Rut8JlZToreX3+qo+g+jTrWh
ZXSm4kpUporfqniDNCztTzRrbdHj4ZjYuJ2KYJaJYOk9rtdEnqcmx8aGFM1kQ0jRonVoY6u7euJe
dNHsBifNRmzCSXUSBmrXBmmv9h9NpxjWRu6kR5d5xdVxNDxYHLOvCZpq579y2DxsdqOs4pM6ar1v
6IXzrYwewzQUX43MYEHEUgM7UVnsDRRz2BbSdR6QGtj7cDHbr6yVcFigdxv474re8+OmclbC2qRS
NF+GyhGrsNGis5fkyZ1XcjcwUPv+6y8MFlOis25rqBzRIq3KTztHx26RjR9ic6xPUR1/42bpbEpD
GYz3ZZx9K73E2biWVRYr1PxAaSmuwt08MYehiXDFVzliJKiYXnqDm/+kdst00ljkjtz06XpMHXlN
ymK80qyIvmmZU14IoCEajCiQTi220cQ1s3pdtutjJBzNfO0wXiWiUK7Ww6KK2LWk7f04H8Vu4XQT
J9uyJsxw8chF6KsJC+9E2/kkW7VdHfpdDkuwK/Ru3yXD4Bt9a68drSyPNMC08jIbPTcv/YVyQ4br
9jqd1Lc3eAJvZRetiz7ChV4uV3rGtQBVTc/YX9IT+rwpoQ9rmBrEfdXht5EA1obR2XoWs/0ZNmHS
uAudGLfpiX1Al9uriLHtTyoIomFRM6tVM/GiBsUR7F0hGstXvch47iIZ1MilftQnqPkFcoshsM2O
PRqxqj9n9gsnQZOc04nHQXTdLhYmNuwmGc80C9Go+JzWeYkfl4Me4xOBcESlQakhkQ22t2qaqg0W
BTd8LCostO1w+tUiuyjo3BKWJfbezgSS1EKm74TFiwerV4uHrokCy/byK6HSrjSOaaudyxihAKmN
sm6me6lNG6kJZlZtixFWLdto48faSOJHnHfXttm4F0ItHCRAuFcdCwfrmxcdrxyk43erEMd/XKVs
G8PXeV/6ZavyO6eNP5qxqe8I6toOV5p6Ilg/CbXmaHu31d0NH1s1sHtVW725lszXEdHkiH4LLW01
X0ystPO5m6RFcjfWqbuF+Xob605hDztupqsxtEJ0pbeij86A8k/offpsywSvX2Yq048s/hjGFUIa
WDgcO2mz9xztPPUJ30dpuVfyCD15JnFtHBO/rnvvgtwf+95x22fCF32ebay8Dbck9boK2p3nZ425
ik9sndEawfjLKoSnVXB5Xuuet4958XEs2uwh7JLsIcIBad3iCrsicCaMMSpYqYO6J5wu86vZx96p
cb/qYWxdCTu0KGQ46Yphc4Rd71XPDA9Rjva/VanuUSjPXiue4+4yEV8L5L49saZNDrZbtGvsruxz
qg3YSMLooxzUbgub6bhtQ8P8IIrQJwa16au1N1rskPO2fbK84t5Kw+IzDEEIFG/L8qxE2oDveCt8
Ikj0ufdHlGG4Jl6ans0uW6NQJbI0R8E+//oYGgxqa8JPjzHZuE9F36O8jhsd0rwfLw7+bI+W1zcr
huyZ7Qz2anxMMksgegRU1xnR3lZ5jBG08ECYOjXTICuqZk+gyExtBxNPHxBYZol5jxvjDBFKWk6K
tC7nTmiWb/V9dmdMA82U9pv0ovBEAM63L2idF9mdMqQXW/bmfsETGw2ig5tW2n26Jd4beUUb9CAR
nYdMXixFChY+pcCZXSrooLRoRnzEoPqK1sKbb+s/loUWFsQlGwcp8v38dLGNhlvEp+RVfJdsF86k
CruzgM9xOgczycReKcrKdyqzRaOoV9g0v7KQN9pw5qWC0xq6+mmbTmlrHLfcFsGJHbrOaVptrghJ
g5kKV9t4uHNnPF33XTbACWEb75QoXPcRl59Cx8RFcsI7v+AjdOue+YUBc/0gYdmZhFily0+OLQc4
K8Swd1kzKyP8IvS6CMPd7ZhbstomHm+uplHuhWVrpy5SG3wlgRpQIWONGyP6dGfKC66Pq+puiLDP
pyPKaRJfAg+bb6Bf0qyJmB10gN+HEnHoGdrmeD5pndaIs0E7zWKTUpEwlDZxGNaYlqTBq9XqTrXa
gCArGkd8fVD4PVZ7+4MRd9/NRoFjwuq8+9a2H7md2B/K2Bk3Rukg2m0EV8Hbc9ybmq8Po3ZGouLZ
y4bsjvZvURTDDgU6eKBJDX4DXtXnpHGyO9rJb6mxLG+pnVXzAP6UnAevmivhnUzG85M3dbvVxoKt
utQtrjJj6DE5zRL2ETVu40uLWKgZXXXqW1biinIZrfPRcYLWa9Tez2WSnw01xpEUe/29iWPVzm5E
fkZj1RE1CpFmcHRN2AQnvjfMTjJ+bFpmb3KcF46aA9sMj5yh9DvYFfZWhOhq1khYE4xGHN9MOyX9
1g34ZsKg1J1iB4NacQ3p7XCAc1z+TkQYZBMiQnWC3bBo2CqzzXdpgVpvJDIkiThF+xJdxZ1VYX5t
GqM/16Nl3BmyNe80OLmPfZ5jt9BRtE147g5nsf7aTMOAb9g2Vu0oIJAIcGUxHC79BUMzDxZfX8ti
fbsQoLbfeRreDjY2122TmQnenflKY44T+yxJffyaROrHGXJiXeQSMtQLGEUOjAWDQa6psY8y9SuX
9zk6fBTOtrYb/XudlafB8/i3vDTvq05xv/CBfTDRBuQzr53vZl+zT6gty/ymMzx8G1vYtyMpglDJ
wk3vNemTO8SIXIRRlKAxRpe5sHuBJhrZT185F9rE+X+TqxGoZQsmjnA3GdWXMZbqSsAkdW8oxVc4
JeWnGBetoCrs6DwyIyR81nkv+DLK4n+Ld2U985Mey1Ru9RAe8eyd3w3pVjGTi97Z+rMl2xQ/1eSi
TpAzQb/SIi+6oAa0MXNO0CKXadnFGhtksEgrvU60fOiNE8qftcFYo+a4VLTsfZ31zBexrNFSOTxm
eZKhI1U8ZXfbiCkbbJinC+1r4bEfwhyrD3jrobGQYvWPSiJgGsvF1eiTB0Nr3A9ZPXiBUuTl1TBr
tjOYlPsmd9u7Hq61Vdqk4zsesu823js/eJCEcffDaoofuKm377rQc1Z6nRd30T2+7jh8DZZxVZME
ITlct98LW36eNusfQuLlE8NLkGft/Wi1xkf0G68CBzkQD2NXI4nH9IpTHWUhzh/GWz2WmTrvPda/
6tG6AXoqWGM0p9U3Y9KMu7ht0OevcZyPUY+Of8M0SydcNJTux4W6zP4z3w313+ojvijT7XXTId3R
Nd3WR2Xs/FT1pfEchdpbcKHWqqs/17X1QiVwoSqV1H0vc8MgGdMcjekMUR+qOl/Nt18BX6zdIHDd
htt/m5uNc08DDP7PrGfKkSCZJc693Z6jIVOw806ArbdnpxmPM1Rbzn1RKcleJKb038hEmraOagVe
7kmKCBzhQQEtZ09iROi6/LnNwvCNusQ50XIkU9tRd0b9hvlxGs+29prkmW8MmnlRP0b4nl1crTIv
hHDtvNvXvfWlTrvUmZlahu8fnPlyVcRCydaJy3/IUcn2Q1OH2fpFhzOmieO/ys+si2ivGCvbHps9
PlF2pMGcDOc2mdMjhP8eCV7IY2TD0B4OHFskN3ZEWPgQguEehOETema94Vg00WzRTkpucF1v1jCP
NN3VjqsVGWDwpU78tI6Gp6R3rI3XpdUhMl12gW/FCfJxaD7HSrUiC0zRWImfOWP/xLOkX8HXHPCo
z05wj/FsRdNcFtmpYhE8hya6ei44mjWtlZ1o1kYDHIkLHCfagcHFgf7C2gdWFe08i4zyZZZMs54P
2geaER9R5YS74Vu0sKQ89J37zXFzbBLwn+E4ruDdS9aZkAw6ZhQrQdujvR/ZbWYrD5wn3OcRHK6O
xr0LUqXRuakw6501gYQzS9O+S5JnwlSm585otaq9TTHmcUCEHl75ytLEmWS8HObM2FVe9JDUYCfO
pIeApGNPiAQYnpR724rC72j+m/tV30fPSaXY6w5dek4FStUf1UKLN3lkyqeSwWXReZr2Xbkvh/6t
TD3kzjpkmjgwNBmhoI+y7kbfSWxnT+CIl/BpdLFnyynAo/6V6nIjaDInv/ShV+Oq0j3hfa4d4a/q
4qBt8J2ZwLKX9T0NTB3foEhIgGtqw3m0RCkWrqrp3qJ+1eWILEe0t4ZW5W16p0+vrjGPqmsFaw5B
OHDPkDa98lxWz5DF1FvOVzmivXLC44Mq4zqP7kRdXtWxTZ6cxqqPcViIlRcX46cJ3/AkefJY8i5G
iaftFPd7h/THl0G2cErDGmsFvI8UNLF9pdgo7Llmnt4FC24RVkSCdFgrRbWSSYIIUW14uFGVsMvm
IvNQxvbnUtgTXtbragUFPbxfVuJZKvYsVB8LpwjvmI4o62RIrfUMNkN4RzMz6a0dap59vcETWOJ9
HMPudYosdChD/OCwC0druKZmgzN8gjxwArGfySvN8uTidaN6IUxsAS0NfB2EhGVoYUWh5GEnJnFi
eUPACTXK8vVUGd5DblCTP6d6Ly5D3w/WZEm84xbzDvGEGwlnAVe7IQJBlByWeTPMxeUVZ9eFuy9T
7ZOlK945iYYjWqCKBxoaz3PWXt85qwVnmPydmzMOo/nki/9FiFC6ZrwICXwPjoLZCFlYcTij0bcY
UQL44+jmaZ46qYLaggXrgjfIRCbGuvdaHHykME/J66CM2b2ONJcdMWtO8kK8ATWtU/ZR6W0IT+Lz
ajfqlsUTXcFzEeeb56AF4P6593AL3OSlNdjqOkKI4KGoLPT4MmxvY8KY+cQ1lR9QxBT/tROoa1b2
kHkuPihacweVqD+0iteeNaTpPBnWaK2kM74VlWH3Ipq17XjNWvGtM1V4fB3RPbmO1FfZkBdbAlu1
QzygKSRM2qAaYazeIVL1niAaVPY5VMLkESFOoONc6y/KWGW+KEtF1D39TpmGqFMNPfdwvRsRkIOe
9YhSwDdDbWNEllWh6p0Jzk14MC031LaeWcEi/EqgGVc8ZYPECfieFuHR0qDCETCXOJF3nDUSvdUQ
bNM7TbEJnTqCiad8b0r0/L0rLVTBzBUEGMvRRVCebY7Z2XA5puY0NRPzIdGTfid6xOCsiNx4ZXbG
i9o8ogWbT1DUa0Z3sJu62TixXvml6mVnYi7jokZWmKrDpJtG6DROy8wrjFU/9j5ug5t64PVhLDK9
O9Sqau7byNova81r4yhUrJMWPaJSFoqdVlsXvazlSU9V3vqap8qThQ4m80AUdSI7xbcWLu5jVzO8
oAlFROJdQIRyoGtdjWtuNdpgXFS1zvgQoWz3oTN4sU37UkG9Ywe2xmlIoz6/hq17KlXbOi4oBb7I
bY/wZp84FoFQuA9mk3qHBcWzDq1OY5f7XVwUb/Q6bvSpTPPkEOZIEvd526M4qi5/6NPKUTHhatnG
vmm5bN+x3nT9HEfeA2J8P5B60kcP4EZR7bsD4ikJJEJR6slRuvJ+zDKoIpzbOLDjwE+9XRQUqJZ1
9FLr2DR2Eowy77bk6i37GjttYgazLSxM9eTS4oWM7QbbLVEnkHjJXWy70SwwcxCIDmMzB7GRjkXl
qw6rl0+ZHqrvegO2006Y8Tuny8qVMFv1KtDCcgNzd3TiTHSHRO3Yzkp7805HM4l1L1znEb542BJU
xfxopdGzonr9p6zIuG+7YthoSWpe+8n1EpcJ2mRFEk5N8se0HC54i7XruooNFDfpy7PjyOI0UzWX
jQFp6Ilb4ZAulTKH2xa3LkMOxgaOV3F5M+g4zcs2DzeRN8J9K4cPtlshEVaLO0QIwZSCZ2lPBNKM
cLXtndHLQO5yL3IbhPeAb54S4zAJdzyJd2rFHhaxNyyFKPsjR3wIqoRNhiLEl6lIjL2qWaP5cevE
X9TaekrNEXtW5qFwYd20m66puo9ahKq1Kl9VVeLdd1XMnvo2PjkunM+mpxZPSWHaMIFpfEfEQjbG
TjaxDNKBF0+mjOOrUUAhQZPAqzjxG81oB16VlbsYpncY4RGEW6XO0UVFyQd4CNxrmhrv9FHLPsRN
qm3rNlXWBCY6YukyVrG7Th/CZ6czfHNi44jiOBoOrNZ0XE85zNm+HmMFI7Pqk2OifxJ22mtXVx3i
njL3HCl2dCIcZ4l6zeIIlkgBqz+BRJAK9ic91j4hwV29DkqFBLI8/aRMgZ4UzBmV6KTqWxQ2qo/S
PmD7r82AIkGJK8r7GuFKsIWxsRQmGtdAlMizkEQsiLee1ZDGhYFmNFSk9PerMGnAbhExBOQNFNyk
WPh1T0MaDcmxfwXzzrFXoc46bE0gpEqSHquUV9yfuRP75zSD1XlbD+V7x03dHXcyBAoXNn+vR3a7
aitYz5MJhCfnczOK9lJyL3rP3im24O+jLk5w30i/k4QSqc4bBaxU2pWYFBBVqs6sIDKbeh1mYxSM
XoYYKaVFFJQy6Pl29Jz7Nmqro5gGotJwg5sliIIvEK4dC+eMnHTVCOhe8LOIk5mH1hLuNja6xg5c
bIbc9+QQHy0DVs+xHLT1jKw4/GabXHb5C8NbiXlOcjOHO9jxUTUdfWtVxvEFtygn8lvsrB2RmvGR
tMywMz3I8jSiMWCTmHjeyBOZYKLMgoQk6ZAWnT9Ca6vCDgoYwuIU1s+uUIZrG6vD1ZW6fZThcIdk
DhbCggZcaEU4+mrmccYJGXurRFGdVTOJkey/E0OfBPNIHMQ7KI4LO6ztrEgxDZ6r2MfBGu8WFPFO
q5K41cXqMStRlOx1iySTM4GNW20NVVH3tCUueCKSkZpmRLBKa9xYThLPJuuFQLILuMimTfsZhsJs
OzLmvWy7yxqL+gw72R7hzYiJ+rmLzxLEfPNoKBjrwgsK4+Si4HdKCWd6DdIA7N3N04XCxvMsUrRE
jdYbqxIewvllEpbDRiCc6tRMjocxSoaLa+9m/wLihdCpwQvbFYKAs3U54sztS2b0eJvvvZaDSj6L
hYXkUDpdCdCTygzo5RUPDNEAbjZsCaSB3nShY7R+5mUwyU9vP+5YzrFjleNrdn+xvWg8MNsuLsuA
CqAI0YjVcLvgaCZtMSB6S6L086tE3+Xsoo0pipslGXqmTSBRiYCO8iiYZ/fSv5HIEbWCcGr2fINH
z2brNDLUxJ1WIB1Kj/e7b6f35hiVd4Qak6NR9vnFjMr63DshGma34aVwrfBCs7Bt5BqOQiWQaj8W
60JRH/GJx8PCV4pqPNaVd4qN92bejINzqASsgHbcxIMfipyfl0FrrdTXtFyBlx6nsy1RNK91dxGC
JMLCemGOuYX6hA4KS8/CUae/yJGEO7Zfy96KtpomksZXubEu48jZq3ZSnjps49betDt+ItguGpTD
6nPU+K4sfloIraZAeIGJ7Am9OZiGGpTR2KIJSglvl2WXSE7vPNgQQyHh1UEw1rEduebtaEqDlxjq
PhVwB06MjRKCkaYLC80Qn/ZThdFllRMs9IXd7BVQ0kTFNaQ298Qyc78RJ+yI90ayoSmJz1zD9AyE
lKN6lbGNNw0xLksoCCf1dgTPnyrCkUZDvNy2cHBQUdSqx+V1sO0jDYqauodcf0/EOmlrpALhR1n7
RBV69HM603I15JvI0H8Q2erkiAJok7LRNdc9wx/ISP8fa1e2HKmubL+ICEYJXmsePXa33f1C9LA3
iEkgQAxffxeJt3HX7XP2fbgvhHKQKNtlkDJXrkyrizddpoPJfGmxZfRF2Z1u9BUw2R/c5gmTrgeM
dhUxv6XTzeVmTeZn17YN04PPc/eMemLnHBQWznbxGDhn1I7gpB11JzLQZfEjMQderQIgEfNuzG4m
Ucw0qGpNBlpvXvrGcZlMPouo8H3OEDRJpo/y4VN9WIVmkJ2m5QAMbEYru7gRwNY664ZXYTM0Iyqa
/iRaMbza1UttyOwliVUL8gaVoQ4CaoSn3rw4/m0vo+F269rHftlTdfw1SstuFTmWvgtzrp65RE52
0rttEe5kkYIccxLzXF48Xg7PadRVdxmCUquoA2YkQ0veTZrm44nHrfma2rO6UoY4oeVGvyEvXjlq
JXy3XPehrtZW4NWXYeg+j2GByhqdNJdqupCeLlncfBRJZ4bYkU/n8cXtP/qyyo7Pqqlxfsat6EJ3
oHv9SaeLPjm0Y/L4H5e8+UiyN9FavE71ajGYLlo75xm2v+NzGaK0KtJFcqaL0iGetW2XnGmU97Vz
YFm8I2OIri6zG4ltWDVoqzzNvZlGuj9NWfwSw63fJvdW6hy8Usw3uVlvEZMBwFZDDwezMYOT7lRw
otEwiTRC2zO7WJE8D2/sNIdXwcfZJsJIq8SqHBCG/2YgZ9vBTn213JB8bsT5Vv/Z/YOd97JEDCQq
tsD3M7ThYcjo11F11lRX0NPVaFF2QNoYQIF5NNv/KBfTSk3lRKvZKaWahshqcSuaQOsFUnunjh0y
gyOCzc3+2NalfWS1V2DbEo7RtfE7nNTeLbMjWWwZCJzhknGeQzq6mGTIijDdCzEkq6Tph12Et+oK
lZfC31uGPFYNagGbQDsoZnXD/2XmVfbUxCFwTKBsWruq1jsxHc2XPQ3QBGI9JH4/n9kXQ2F20Rpl
tmBTnGZkTY3gr3D9EE/aytnJSNZnFNDHmySOXiuvCh8R7wJeJcvxQq8M8F1NIhk4QCzrsGT+zksN
6CYD3gDfwmpE7+dJIn3dX8KmErOQgA/+YlfhPSiIUJk1Fomxz8oxm5clf9N0mo0dBsm8rNClBKJ7
AEuDa96HjazvnKkeAn8Eve1S5m+rqVjCjXLnitPksyFRJ0Gqd385OXi18dEfQWz7Gg/8mRZ79+ci
VHckkb/t4I+ddfMtJO9tusWQlrla86C7T7yhRqS1Bbnw0IAyo08doKy60TrTZYxy+4xAbLdujJyt
F8MHx1o5SbQh0wftMslEgezZ0QGql8SAxl6qNMC/i6Kra6O0c9Uamy43C0oUBnnOdTGQiCwvu4Tl
Mwnkv3jRKIz7eIfviYO3RPhzVKOxo/QhZRzpUlNOcUk55lNukof9CZwI7oFcyDj7LfNk3O7RRZ0f
wGiOAoTKQI6OAXwEMEyf6vOHYe/0FfgNAmOF7Zk+m6AV9ECfPA3LsV8j8J8i4lraNrZT4RievTII
zwgAjGJDQyt+4KnIzmR0MwP6xY9GqF0CwOJ9LiaUNX5tTZHmO0RYe7mvCh+gfbO8ywtVH0eWe8jE
BjnqMwd0PHKc7FLYrDkYsv04Eo1oZ130PrrxG36f21ktjhSF/l6NZrkxcifEDtxE5DFodbkxu+A3
WbEpcJQVAO2Rv9DOGhV3AY/1c8kRYlXIIpJkVD2yXEmco30ljAb3EB0cG3TPYAFQIyIC2lNm7TGK
W/2Mxtj2qWVRsyKRZgwqPWUOTgthBA9hYN9Jy5FHZ7bzclnO9DNYzuNtx/HbqerEOAJU9KpQ1c1X
cZEE922ggnWeVeZ2SNvg3pwuZOgrc4e6FXZBvPJN9T6fHBb9sgYZmhE7j1HLDqmWoK/0aamIzYpo
rFelzL/Enaf2fyqapVJZMizTSDfNGsyo3t/oP5Tjkh/n5lUDZHWgRQJefbHVoPZkm31puKxiR9ga
5XWPoP+HgrkssydsT3SkEji6fCiqI9m/rZabK+cWG42mhYqiio5zRd3sw6f6vAylpgGqeY3nD8QY
b3QUH+kn+O+UL3jC+LZpmxbypdy0Qet6U4JfZZXVASUYP5V1B4QW8ILDNgqsv0vVu9+mAUKf7rfE
cf9GRNf7lJr9sPEGrzji7OA8xb2brwAzzn82St1Hfdx/GRtW7YxO7auqLNcFd6MrXRQ2vR1AUfpN
ZkKxTRNn5Tq1RDz7LN6LbvELo0FuQZyCXXTAWzR6DMBx1vjFnTtIANZpyF2hV66l3yyATaAub/Lh
U8m5UEaLV2IPhEGsN0nK808pHrMX1ns/40kilaxeVGAHTyTYOco57KjiJxJRQYN2Cvjn3EqQU6+k
ltEhm1gmqpLXu2ZA7RyQAYhfRBMxRalACGq7DdJlvrr+978c+50hZ/rLcc9GTTH4SfwAyZUb3qNK
cJkgya0f0VjYv3QGEjNOV5a7HI3BXsrcQFEQCnmctO5X+BKg+6wpWXoFhSLgwDV/ioHOB2I4BEUE
kKxPLWEU7DHyz9qrH+PUjh6CGNBzGqEp78T7M5VSCZw3/elCBg+4J1eMyHAjJrsKM9yn46pYk5E1
Q4rfRCVeQBskkY+bRIfFxqli7SOtxNsaoaMR23EA1fsH8IU0e661sfI9AyG/ksf8PtFHMoZTSj2a
Euim9DSqXkVzmN1oWt3hDwLOCBmuYlGze27M05a59jTNK6rmwHWJ1VUj/63Po8Vv/yw2amhsZpoW
Lqixv2XXD3ozb4XrxI8ZUBKrtm4btqrTIjl5pvu5TBPzftahoXq87yuJBIwAqmrbxCmolhJmbQpL
dEc/xXMp2Qk3G9YeMBAPqHxn9wKYuSK0im2gO39rGL03G8lDGo54cMIOSTSNd+k0iS5OWIWHLKnS
FYljDNKV1WACT5QPojosjqrMnUvoOPswn+7B8O1GXyIbpzc7BbugLL5EkcBI+vIL9g7JOgd450sc
B2Ld877+0g/pr8BRG8K2EJoF5YXlxosGAxWmQMSQgXSokDS2hjt9BVEVVm5cW6Gggr6DnYrf5pA7
4WAW3c06kXKNLfllEsU8mqFvOSvy/lpJhvb0PKw2atoAfLjIrp9Fcoltr9q40wxyobljJ3FObhrr
bYWAp6z7sA5NRNjtt4naRCm+mhYPayNaG4GV12Jf5Qok69OmHATB4apzJMKDIgT3Qj0WuPTBwa2r
X6SnC+njUg545JvHzDZ8tPYLC3GxrOCv2HJjEDaUycFNbROZJmXeSQlIgC+Fcw6TcXejJzF08SMC
Q6U3NIEuzTSVRpFt4W1vhmfwiiUrINfFCuVA6DBfxYOBMlzp72K/qlcFLyBOlxxVJyOe5DDPWhp+
MCnCqgnOd6TsEhv9rTrUzxmNaz7VFTDJSG70JwcMX0/a19mdHpARr1OQSaoGsMI6wCZllkGkt27c
SD/Q3K6X3qECzHBVVan1hPel+hcaUupQ9pGTxrZt5MZNJ+Cuz2z/lo4JMRucrYrce/CGoQd2QaNQ
4UJV2EHY1BvbigtUFuIkIpXtoQAeXGFkJZ12o11hNOmpd50Bk5NeH60e+04q96Vy4sZxHITn+59U
7kt6GuElhcSOGcao3BsZuCcHALiBNMKR10IebVcl3Y8Pp9j5cEvHYn/aINCILvOBd5EXnyJrciTv
a6SYDbARTjV5wjDubFGlD9YkRZDIZnuN89lg8b0tzGS2TVKNft97nycj+nezAM8oowOdiHLuWK6S
rWJu/6kouL3CE7D5Lr3qglgsB2wkeQDFk/4bZ4sXpwAYPTS7Zt1UaftkWGG6AwubcbGESv6FZo3a
JN/8LRk4o1kAsi9UAfEbai2cLRGRAY/WY8Fa7F5WcY9K415b29BPWsBfM37Mo0ChnLdQ91npjBvL
y7MvgYeOFqBBL39ZfrvWQNJHqOgsTrIXw/dYSrayVc+eAcW1ttZg/uAclSGmn+AUGgQOkrhJi8fO
0LEL/n3qapMWMb4VkTy5TJYaiNCcXWYnwBvBTwzSmcrogu9SoDdKmsmvUeuY2yxpwlNgG/WDDqa6
XaPvN2Xa600vUH28UtNOyq/G/lLFu1mVT5sth3/57xsN56arvetji8IRO3fwc3DTQRfe32magmii
kFKueKzBFYVEKZLtLe+fQplXJ0T8m3tUmPTnOht/Dqz56THX+RtoG4ktY578bPwoeSlDnLpCt07v
u8oMDiw3w0Pv18m96Zf9hqGe/6XDVPy6gxVHtOIQmv5PULm1X604wDaxiYNjpbj9qoNdy2T7Netk
fAx01W7JK836z01nZ09ZYqMw3kZtClqE9HeRC2JkU5rj3tWi3BRBWXzKUVZ9V5btY90F+Scn6fNP
lW9um94Amc0ksQwkNINy2mM7eQR4JO/5WADeMYnGKAG+l/UjLUYTuDduLYm4GTDteG7z0LkzPYm2
EsnGw44KvZkmFZBWqDOJy2LTSd/ckG4xGIgeThN8sR8GPO6Y56WP2Bmkj2lmbnq8/VHj5vfRukrT
hyRzxYWMWdumj3kETLJpWxzYxgwuRpCAepqV/j6ZzOTDuEYnuzBId049DmhRM7VUFqE/YUbhQ7dD
m2Vj5wdOi23htI4/an5AwxDESicfuuFgqvCEs+fr/GnisSmvda6Oum/7hzcgWQoOO7dED2q8D7ET
adGy6wB2pLtykki1XP6km+e+TwtHNzwjKRCeHWGaO8kMvkoyO/gspF67ZYkIeu+jXyNiX5sGHBiv
YlAIuXmtupJbGSNKM+nj3HSOgA/jK5H3pxYvo0sjhHXpAdsBzDr15cblhdzbRvedrIA2NGzHQ5Ee
jaF8kcL+xbHrewTfX361XNmuqS5u0jsoOv6TPm+iP+pDDkStBQahNSWYKd9sOgLY5Si9n3PbiIAh
NKZL/E0q7MiQBFXBYZyAWbNMqWwDLShCF1Ups47HsVx3sRKbOrV/oSDIeAXL7wW1rvIvwxjvALrp
XvMkA3TCa3zQOPnxWVhesytEZX6KejtdAU5Sf6lt+1sLhPtndG6SKxXq4Gfni01PVSJVHaNeSwTf
owBlxGM+pJ+y1O22KpT2tTFrJMB12B/QW0PcJxkg/n7H5BFpite86NkZpCjsnExZJRqRDrSE/qbq
THTyejewHMg4YGowZR6SJ8kf1hnARMQGVuIp++6oKpGckNVcJ7mXKxTUWt5Z1WHxNiS5KVCUmUqG
2jZTFfGmNt0X5O4b0CON3qlvfe8kqoydSARBI3jSFjkx0J1spSen2fN9TkwWUi5mEhsPXU+t+mtt
FcHB4lH5ApDvz1Tlxb0zSb9EFuYvQJqX90GAg9ukszsH5Dii7jddN8oXJ/WHjds4xoGsPuYjOpO/
zR+YW7x4SV/ehzL9WaK+g6HORZ+YLYBUj8rmRBcXVNTZyqyiNzm1++ZUlBJKspc3nsvMG/NioCVI
XJYdZTis//ubCO/P39m5XQ4iJIdDDcgf2vFx5+aNnoMEtSxQZPxiGLpbCQ+7RJQCEMjdVh+EfywE
eIeQOlb8GX9n57Ma3tz6FC2XeFyt/DaTD02ObactJky/3WR4V6XJPgej0DNQhgVZSQLzXPwsLfnR
I6317EFGcuucIdvk+MXPa9AdZO5gY7QDZRs/9xOhIjpbZe2OSBrnYVxFe+E4+THPeQ98pN/ztQZW
6Tjo0D3oYAQqMrHbbC1DDWZA0BUdGpK1cZeA4uwxCzp1djw5JW9QHBIVbfnSlWGwH7wKpL7TN0pE
JV9bkZedyAoU89NgAGFfJAr9UXTsI5UY5Gs/ltkxyi3+XFZRDhRGDQDbZO0QR38yULk02UgTSISt
Sxl3pw6kBs++wP1sD2envEEMc0jKnaOM6gSOQHVC57kaUESSUUL+v4dkUlanTjQahKfwtZzkeYjn
rToFtAoNaVUUY1XrtB6Cje6MHLDD0UTAWboP1XQZUrPDq8fBozRwHuiCPjersnL5NsukRNQyC/A8
8+OjzIS8BnJAJMcJkVMEKw+CXUX/WQadtcK92m+daj+VfRz8haQzSAQVatlLF4iGVt8LFtWPXFkg
KaojIBpVf08S+HmxW+C2IhWgn29eTlDWFwcTb1TvE110DEX+fGhQnlrorVlX+QWxHjDHuVawqcdO
v1otgM0To2rKjCfkm/KXxbWaXMGjHGxiYEFQ8yNwfsv4L5RFPyWFjxyTPT6UOq+vwDmqq+3lgNdl
zXeSFn0ti0ZvADPu2ChmV3MsO9CVT1PJz836v/siUPu+C2DQ3mBset2mOw3WyTUr3OCOlR3I8cog
2XSjrX804NWphWq+ISZlb72Btaciz8VTkIwFKiAK/YPF6tUoCvkJ3FbhwZct37lNE7ygt9ieHJa1
QQCODwY80H9fuzI0Dp6ZKHYjGJN3TQJeHO3m2X3rp+MFMc12EyFb/4N1a8Nysx95gAjlmHTB2c9Z
cJ+mHTBoZiju0CMAxFxeZJ/ysbRP4O59G5GOLnqovHz1J58eNZbHUXX3fh7aW5MX3nMGGsC7qvMe
uzpiz6QC8fSj0iDOAJGd92xaCAw3wrW3JFasiO+CniNKB6MswezXMTSqroXZrhDGWFdDZqP6Iwrk
BjSv2OA4yrpwocfZnOeOfZpFMluZ0zKkS3xUfMFCutk8r9FNAHdDGNEPS6J5Gj7bN/ReRzihsVDF
bgbgcEJYZpO2Vve1tOS+BorglxGiYYEn+xZsZ164F2aMVjeD3T61fo7g3eTy+2pmbTTXOjLHS5Sm
4SZCZ+SvNbJfaaU7JOdi8KqD9nHEQj+wwR3WePmGVxOjO7DClmvV9eJHgu2MbhGFFiCJ2o+51++D
0b6wJrCutQNswoBWsRWQRdFaK5Thp6E4hMiMPia+WTw2Yx7du7m15pZ6UyVOUT8gbEp2BBzxPGu7
w4dtRTltZmhDQRcDIbF1H8UJChhC74OBRC/gP+1YdHvBG35NW4CUEnAgbizD4VdnuoCEuEVBxjS8
ooMlv5InmRYnmhimQ75pU+G/zSFHryiAeWleBg+Mdq4ufySeHNZlxvz7OPO9YzeIYm8Mpos8EAPc
gBXsV6bZ7Bsh6vXBVzCr3gG/dl/E8kQ8knTBA7gHx+ZEXzs4YIGdrKQjq1j4KnXBotPQ5fNcQXS4
My8MWcK+nC3gjjy5ZgdIKo7rpyrm1Sls3XBc0zAzjNICaTRMdDFTo8pWsyvOCbP/Yv7gPntGRoA+
722JnuET1yhxhZo5KIG5lzUnElOJEnDB0KNhKnGii8rqYu9XEVu3akC63UHJoxMLdm/XeK9mvu1/
zQAAWLs8bS5+WohPIIC6onV0+tUB308fSvCzIo3noHzpc8LLs2MZ7JuLSOQmjDt5Hi3hPNtN9Ux6
K8E7GRwtoBSLdPLUVOZPb/I3QW2IJqkGu4Z+B85BEEOt7LJn37pOOEBDYefYJ35yn+MJuyp7/lQW
8ujrCpwnRlQezcE+Jw4YUIDdCS9cmuFlEWlEutTdswDkkORFs2lEl8WrYsNTGpnqQPpAIh/F8nGL
THGPTsxK/AAU5VChD+GLaNmw99we9L/oAfmFx+FJ5GC3jJw9c/I2/5m8hBXyvKCCSHq8deJtqhFI
MQzmAbngt99suesDL/tum326S4SbHLGLy7+klTqCqzD/zvz42WiqK0+7n0Vd4IM0lvsErDuoLnr9
VavYe2qmSzQgeDiUbbxDah0Z5elEitIv42xMJ0q6gIAHShrGRp1s84qZSEX8Y751FOTOKiQJM7f6
mcSontL2CKgaIZSL1LLxv+0zRGsq5CEqELIgegMkCjISW/IGnPUf71Hn9t6wIr5Ch8MyXDn33p2Y
CGPxIYJ1ii3LhkRrIpet/YlntkUe+dYyTmbyUWA3wQ5R3dNcnpeZif3nb2sVwDdZK5pSauzRyHNW
4rHvrPD6Do5h3eyY5tlPNEHkqCIYpvIECwzTheFsHeDNv+KpuKO0H3mE3MuRhJcXwCuap1Kj466f
GNHRAsXsk+k1xiN4mZ3CQ1gFb4X2kFfoVkTGP00YpgkJiJyVYV57BMjBF9VcCpBxXsYRJLlV4CQr
EslAlypM28viR6NsmmFlqBFiwARhN/7PKmRYxM5nDuDUk9ny5NkCcelhWW/xo2mN3YLpBgQsyjMf
/NLv3nDoPMT32JGRM4PJUcUHCrQRzxQ1jnrL0iQ5BLnyX7wQlSMy1g8WDu6fIr/bhVbAX3I3NZEf
AwyeT15+5SGL4gfWkawibs5hnLpPaozsRyMYH9zaMb9Ynp+j5s3zzsjhvl1K3fwC3Wqza0G/POtN
X+MMTH5FYSBLSd74wIheu9WvmPfNzhzC59xuwXICLF17JI9xLMN6F8TyzYWWcRyGmi1Ah6NhQCiT
O99KUbjnGKmbS0zsvMjkILqZ2d2m7+IW78K80ijhbn8kAi9zsgIWggBpV36TqnubOy83W2lGK/17
FPgme7ftu5Ml7OioLbEmiS5dIPoTjZKcdfPoT7p4spLLiLNLvqrxDNpYdtOtSImi4iRfRaKCaR6j
2dSpahU7gOZwvIAe37z4VvyF2ZG7J2nR25PxRqcicHw4Qlu7xaCnANMyjUakYwMKIcFhZW//D84y
BbkSR7+9DTnf3HxoStCsKHsXh4nCyw71QEgmVOgyMGbXvDXNp84KPiPxnX4bKqYR/9H8hMih+1Bm
4xrB8+zoZO4Pq8b+CdvSN7H0MlQZqynka/+jc1FfjwLWiRXUc8d52p90KJxBsdk0FQwo2FPj6L5j
vEMnL5k18//JoKoBpzT8Fs1YnOYQFsXDUCD2iZtZdF4KMWiq0ij7XHShgRhej10ITZJV4+3TWI9r
iUPpNvFZsy9RifUyur3AQ9b170DsX35p61c1qX2gdC7CAT6PKeG8LJNIRJ7oZhLm2UFlnT5kWHyr
iMVRV+6vvmSAhRLMcMm4LFkYJLwA4g+afnOTrlmc58kET6S0zzzZDcptkyd67XiFuy7d1DvIrvY+
FRYoY4OmMLdx4nmfHBEOR9cBVJfEUsTOlUf+V/K1att6UlmILBxmzg5oIRLmonucFwMz24q5+HWQ
+P9xK3DqoTrQmlOGlAecE4qURtTxnUxBSv5B9Z5edBB/3GirSTY0a7mQs5div5n70XnRg6QQ+UiS
RZnMCy9WGtHUnzmoy9dlgVI6VpiGjZJIMD9FowwuXAk8qUEG1eYh4vU0HEe/X3cSRcLkN09BaDu4
GEEEVCDmkh9doiR17xigJeDLADPejUGr4cM9yBcx5bf5y33IEDXNt8hukjtkKPmqRhn6Zf6y2n+H
oAH/gmK/5J7rIJq/tGCn6fduiBp88sLL5E+TImQPjwDz/aXQIA3sdSgGtwbXvXK3fxHK0596jupx
7qxaRyWzoLr6R5s72ZVM6GUhNwliMHsSbQTFDrTWbNXtvBZJtCDWysBr9Inulaf6h/bBHxyDkS0c
y8o7IZexNx08mn0+Jde9TVbbxidUuuBBEXf1sWza9DOKM6OtZYzZPnfi9LMGRcrO84Zym8VW8pnj
jHfQHaoXSTT9Vp+tJAZdzmQ1Yl7etUX7QlNRCK8fEVXckYSUVPS535Ef3QjpwV1fKnlVTJxGtFx5
cFs0eGhM6xHxdusx4UC3BTK9A9bZeiQ9wN/xyeYRQqnvbngYmHtQBYGLbdKlnuyuxRiiUwai2yOw
LNty2iGZ074Ija3PZQkqbFK1jSwvVpR8IRtdaJIvJN+SiO94/RSjyl2Avu46IDV1FS1C9MEq8eW4
1oWFMz2LxJqYuUjEJ0Hh80TwNYt+KtbE6RUm1r80dkaW/PdeLojMcovZoG1xXctzndtcq0obj6Ez
qfoiIjWAhlyv8PpvX5E27A+y6NVOTmyAJc7+3OHta2iwDuQwldolZjp+Y/Bv3/0X/e/+1bSOnqgI
G7y/b/xp/ff70vqB67z5T+vzkqdTW4z+KHNVXOKkBJKMRfK1nDJHXRb0qP8ci9feK/cJmIg/5Qxl
aiowJ9I16EM04dklOUoraJY9lt95Z1cPumTyOUY1B/Dq8tUBMOSAQuNoS6LhIVvVd2WAY6JsX5Bs
pslxPGD7FfUKzwssXQ692mCDb+4Gz/JP2HgZV7pUpWTntAbK6l1lIAM3rkjuhvRb3CX1gaQPBht/
iO1oNeW6TZ23pYBks9ZegTNBZJrYrHpjeRi1k794JiI1KmzFHYJxxQsOuzgBjf3njNXsQVug6J/U
tk7q04BwBXL/Q/ECRrIRnE/RuKc1EP5FOUoep1eyqjTdpO6vVGnr/AGdN6P1VtyQ+Z2FtqTm3gUm
CcKMznNylB24K+GE2R0I4pWz+dOEskU0qlLu36iub0B+kCK1zDrwFgrkqgAMcXAck6FrrzJL8Ic4
9zg26mF0tVVzJFXS+vADOABcPbl1N4tDK7NVp0wcuIfYWA1Bg37I0wK0fqlZs110yz1oefIDMjS+
Cl0dFxVNmO4jxs66mz/efJ8O1AnLx+O8HdCbXN0lCEJlEw92NFFlU4eHlmiwSc7YAObOBCmQQwzH
xWeZQrrZ+X2ZNk7FwTTLecKH9Ra/AqiHk6/RBSeWo7+2a9Vt0O4IG5aJwjoCRTEYk1B9iNbCuBQT
m/Us6hyWD/Jknt1pJjm50xp9Ye4CQ7uHGz15jDiCbP4lVeTetFXjvsfxr4JONZ7vMc8PbjJFwosb
O+hRil+bAQNxji+TH96oOLb1SANQZkAMhrkt3RBvtvfUQFBawWkw+i+Likal/VeAbxDAiP8kERhK
XNAYaVrRCxDKekMJJSg937vIF24IEZS3lQ8O0WAzt2IQTOarsPP1GRkuNIL4gzNgrRuX+jZkYGz/
4FwUR7cFKAwBRKQv3kmkRGWnJ7wz33QEkFMuMEjo0AfawQl3d6MjkQw0l/xovT/plrl0D+Au0MMN
gOFNCzz8GZ2A18MUp5QUuEymuCbJgDcWa4YEyZZE0HS46GgV1POUD96Z2zUjOpzAPQAMB301C+Bw
4mmh3+9Aa88Tb+4wL0FKe4qc0jwss6YpOjS/2WH7w0GJFcrEi/rSaKDk0wmTQRdzAmbIkRk7HjgD
4DkwZLaMnXnY9tU8gw0h+BLcVkb7ZCrpxT81inqmBcHAa6P4cVo/6OJov6wzL6a69k5MldCqPmRV
gEPZRAZOFxDjX7yqVHckkYdtuG8e1UQhrhFYufHI2/pfcODOLe4N/y/4HTPLZS4DkRQimL+DfEa/
E0lb1vwzC8K/vNxrNOpye36uSuSgwRIhUahhMbk1Us7PqpP8TGZQIjiIHyyeJl+HzdCd3SBu1YoM
aB7K32SaSEvMdoRQkNRABGs134dMgoGyBXyD/9wD4IK/B79F54vKtOPN8gnUYP5zj8XbjJHDUBaY
VREMUSvskcRxkGxG9f+pWmDRhcbQrBolx+2C+y+0qHajxiYAgS/zHL5fbF2jpRPJqF3G/nHyWcw0
cg17NNaxUZpn7FbBrm1kXYc6IhrHsrrGXhjuZ2XQOeO8PPnH3Zid3NDfcCd1r1lf+isPx8CvKkeF
kiWVecmV6XxqbHHsi6L9OiJRtMucrN2TmKDFeWf7wWcVG865UOKCoM5Db475GSQZD9Jp5b4dK3Rf
G+L8bHTIGq9Ym+FKWjAuuXzN69F9U3ywkUM9zfVKG1TSETc26IibJsC/Yy26BzLeWGqRl1vRiHzI
SuKHFWtkobxwLNb/3W+ZdnMPMpBu/hHoTqSMyhQJX17/TdJspeH8o31QzA48zNe5bsNdkoJehDX8
O7A45UaHubrYI8J/rp11q177aNEdjt/t0i6eh7yoTjVDjw8cD/NLFcVqb/TpD9aCdY1gntSr0jCk
PAoHYF7SLYY2K34kcQhqgKl8gMChPkc/q8wEU/DSjYYM07qB9LKVPfhgAJiYRon6Ez8O6NAS40pS
kpTNQxWiAZznodsjoovoEiOCV/IHZx1/DBBI26O2u17TBDKUIXYADCn47bKuo4sGOfCiO2qdN/cW
2Cyd0s6u/sT9bDWtsxfW+M2aVIseIZz8g4iabNCOF2WxXfzIueO+3a1oKdSWr/GMAZBhWmrxIyP6
LqVb3Q14zG7U3ynKLJHD9cDjpQd+H/tgs6raOjoIhYBTTlYcRx6KIOmuPnP9pwE1cEe7BfUQOdMF
YOBoVfgt6AynBcKx986jbn7SBHDI+E82QJEggXTrI3mAGsi4Jo6+LmvUY2BjOymsvcGxhhhccPjy
cL14uEXkb3AsTNDSzDEfI+uSx+AsyJywOdUC/7irRabRcvkXHzKT97zOIt8ssYg0+o9+lpO9WpkO
tn9yQ9O/t089GuKHobi7k4bhXuhiWKUHOF2UofHDpOyN5qWNB2d/4xKpBiUfsQ3vejTqIwogkK/+
Z5VlqRudmQ7V2h1ac7MY6JaLuMx1q9fOxnmZ7rKo51uTjP9ffxsr5+3DLo6p0dZr9GqS+8KoM/D5
p+Xe1qDOBBnvmwi+fQvRgmpY5UmY3at2BB2HY/wPZdfVHKnObX8RVSDya+dst8OkF2oiUYDI8Ovv
0sZj9fSZ8526LyppJ2G73SjsvZZ7aqtiRSOSC5HZ/5GhbtynNeP+SPfBGIwVog4eYtfT/3xVI7fG
wklnOb7mReLtgSv5UHGbfUbi7AjyxLy4BoJ3W50D1rl1TRA5RLou/2mGFw+X6QtsNs3vABBbgnDY
+mVl1lIPv/PM4kfLXNk1ct6CmPNjlHa41RlD3BNTl4RkdjfUuhbf9SQktfImmQagPBkZVD/TEqTl
3VLIFChqOrC/RitX8tSWmh21m9Azpo1oh2/IAsPymjTKfLZRwtGarkXW6VsymTiQmhqjwl1iUT1H
gME+zKfP8hyajrClnIH5EikbEFFDx9jv9kpEvXc5xaEQ73IVJ6cz8rFpnhM5J1mQLXlJOe6++QFV
PsOSOeCaw4s/BwkIGg2AYXPvTpbEoDddpJmGduQRjCwT94gTA2oDCVPNQSLoWE5v/n8fz7YUm6KQ
ved3/t7CSuc2/Psjkck8pZT5vCzXweAjdTEsgNsVadHcoOCxKHDGg3FShr+7Sp/7oNLswEesRA1A
0o53YUh7J2spaMzy/8of9J1/7ApdAwtSEIAjkZDp5n25I68Mq40myTTDnXYMXsaJIbHNAWXjqi5A
n9lUYN7suu61DcZypxl5lm5JljZ9vy0q//tUC/FmHKSJxMoxh1cNTHY7ChC5kYebH1BydHVg4xAU
iYfLDHvgTcUY8GXTGnnQslcacbaLcFmzqIsShiQktWsl+Ev7ID2SxvdhyG528e0h2zURzA0UmB8E
kJaTPjBRgASaRUNHAe1CM7+nqTGebkRk4uFachvjqgfkLoV1JpnyJVlYp8izBr33WinmoDTm+Y/C
A77lLCraCVmASN19i4o1aLl0Al4eA+y+t56O2wnfqqOHXrPKVSOy6dMQBI9C4i8bvdggG2/8Cqg8
sWRBU12rOg62U8XGvZPFb04pMnE/scB7BNzY9zQz070prxqRvhAAkPWkWEF7ul4kpRdNQPYARvaS
hmTTa5Fz0gZ5fdl5IGrheVStOm8AE4VVggUiAJLBWxfErPWRhFqG2zXqKRkSh9ZOqOdgIoIS+Pb1
kXpzLBr/o3tnShHdVlxqE+TNNy5qKjGG4WIIO7FFWUKJREanxJEVbiDi3MMbOujKC5agEwh7I8EW
Fte7jfCszFiQOenxs4HqtRlwcBm61ybUKrDBNqmOOxMnvLDQdlY4mzGXAbDBkZvkAcEsQN7PPAzj
LLrUTrYa+egeaTQ7aw1gKATomugAv28tDygxfoU6OVl2H48i30VxKES45l24zwmF02/kgUCVAnaQ
xuGAHX/iBM6KJWBvXqpxb6QVPja1vgq74UsyZNVTrLUMOJHMWBKzQ9/UX5BsWz11ZcaAqY4/so6y
wi950N7YY3dyY69P4ucb4bOOU0THFFia2C6Seaz4PLrtWwPqHAEkWDnutd5dxwUDHLgc3hmqIXMb
FIhUuKK7s0tLA0g9ZDg0QDnHaRhfz8KbaUivDxUqRrsm2KhHUTMoGc45kf5nvQaTzje5V1WPocYq
rPLTYu+XYQLwsrieZaSNs+wSAMYU2G0TCmzqLGs2VYq7MLID/GjjIyVkX3qA4ZhNGj/FH3xkqAWX
kYMATYPc7rMGMtPQSNwdMJaAo9OW9rJsy/GLX5ufUGutPwXcBGoosC2XIUrgSK7pHiBrc8iVvQv7
yICc7Fv8ny6RTilKq77kmhN8KNKdj0SPj1Pa4xMWZyChkje2ACkoN/hUgZrJEdZHJJ/ivQQ6oHcn
snJC580pRx3brtRYs5NEUVNtJdjGW/ZDacbeZ2Ct1csCqHLXFNBUG12vRrzuQvuIHTfbtInGn4Sv
l2A0C7zPgRj2ttYg3bJwQNlahF8Ak+8h0QqijOMIBFfv4dqVQ7P38weRxMcscrSV06AOJ9eL6sxZ
IM5dY3Ybd7SqRR9rcbcioZ0I5Az0wtiBKezb5LXeno+yipw2f4nc/KmN4rxbxOaP7NSmkGzFENza
klZuKq33Dejsblr5nmxpP6qCv29W8R2I+bV3O+A7YPwejzapqnhR2ZFFJVA31wCDbU21btSEhpOd
AHpHdXEkmavh5kK4WuKFa/hdrZRHXqI6DmdwqJb7nxEoohPgIAW/eSy1sNUFgbfZv4LzdjjSmSad
bioR1RnLoWub/XGuhJfDXjqoIfnPRcr/5msYfbIwsybFPVxReLvYzbozyPGwCdKSpxjVk08GLni2
KJI2ljQkBVKR06Xl4KaCZNSATGTDB9wKz6LfgZTTvwYaSuRXNYn5EzeM+qEAksEFh9o4KPMT7wsg
3te60To//Lr5lbdgRjCR5LWJ3cSYTaMovTHVkmA2BYzKrWk2tu4FoCAhkFbHu6hkGiAbFGjbeIA4
jqsd3gE9UACw9KftwMQjEIHXwN6iLUKa27a7pJ3Bze7hZrPx9y7FK0p8xFWoeVtC2xSKx1W3RuXM
wizxRWcz/F6DYkKK5mA/U4N1+YcWmfkgdM3sZ+45yWYycbVMSp475sWOwNP1bj8l1Qe/jOtzsvf2
liylSKvkFeWSzSMgATxsDT/iNrj86CAn9BJ4OOYnI6/O+K5xrXQdyWqMqjfDld123n6QBT2ek79m
Ok5oItRZg7ThE/lMPYjBKEQL1rh9bQTVtgnZ1jV761fjNzscNQ5fkfwdLkHbaj3VRTduGG9MXChX
Hs7kh3aj54X2pNWoOZ9a1/5awd3/7R5ECepY/3Q3vcnY5C2gejScXwAtLjgYhgCqfV57xa4Ccybq
WkEcNgvfbVoJ5+lkSHMku7pqwZoTL8pmQZSfOT69l8E1kDeD8mKU302XvrTAmAbKT9LJ0WzJm1lH
I5PhOjxk0UPmAD1e5kTeJEEOocdPUkEyymVUJgwAnCcPawGBI/w5nZLMyIKUQKECIL1pIXecGBXc
Bi8fJB+Y4I1FPhpKetlnb+iQJoR1JpGKZNV3PfKTH1mB9xDqh6vnzrTYBr+E6NhaWnHO/DFfI4/j
xqdsvmWiTn8k0qftCtzRzuS5fRxNj6BSAp6PFeWbTH76eqfj4EU3PnqpbT2TCGegyIlq/EsvP4Fg
nM2QtFK82TdBNtvHyIFf9cHE1qaODGFNpC9UKAYGo/DQClA/U5WPz7ocRRZuvCOtjY8dKIws7Uza
tv9hi5y9vocgqY2t+gErjWBJPkbl5utoqHGVmBfP4GPT9gp6KsdV0KpPkRDdDj72AXd4VDVqHFDA
4u5ITkBW5EsNN8BUIZAudydXtjHrUQLMgG6uZpznobGMjoIRd9dZo74Ly1G86LW3THFoEy1kL6xS
gOn/2dN0CbAvZbh0f+vpJqpN2r79guSGN4I63G3UR1ABYkNgSOHcJWnfoSR0JqvTyn5pFzoIUqU5
NSrE313ISNe0+pjFoLIVgotdyPr6AT9s/SAccEUWflotcBVeP3TYWjxQTynIjjyUouPFm4cKhQRp
f0sKZXw3hzJWoWhyNa9pAOaAJVZ9HI01k/+9Wesmr/3toOvWBBuAklrSEKIAt9rkFT4ENlDIAXyU
RvrwBMR0KB4AEtjY9ObB19Likk12cQkcbuzHZnxsgSh7UXLqASv1R16X3T7FHj1chX5rHKkxuxKw
a1Zg6euirPMFrk/eNPc2s/mf6rGtnqzCANDG92Jwkn0kmumQvDfjkE4Hu6+BkVYPW2S5NnxBWrKb
xyxmby5krdR3Ycju7yEGa2r5QrmTKQ2B7hyvUTfYgrc5BFwGLqG2mZtq15rbwdVj6aUo9QQl2RhF
g1E/1m2O+nMY5LJBEvyPEAVL2VfQI1zwxVHjFBafOCKJIV6ZImEh1qaDuSMFyUirFDe8Mm5gvVkP
xD1DliQsA8vc0VDFNtP4EcA5+NKrgJSN9MwJQLmje65kY4YW+DmdCWlahXsmOXIfUA1DYxBapICK
BJwyGd+oax8c9tKPZGXzC/QT/RdDNzZ2UvqfOHKj153emjJrkD3qVerMiFVA/9jw0vVuLOy4/g8L
imFmgICIB6wyKwsnPOUUHRI/9w6W3XuHjtlvvakNgHSixqQmwztZkPdjDtoMeFPD3nthITU0nruk
R2WRtfSaiC9vpo1iVM7djN8f40ZGNhTiZsqbx7yZTj0N9eiJA9GJTZaBrIV+0LsZld1NRL1aaw0y
X8F0U6AwsE/FuQE3wbDwNac7CN/dkCxAATeSlFtxxlmAu+jcfFz27micbd8DrbZdGNAmS9Fl/pHk
rVT2OBAYFzHwbA9YTx6iNMH1PRnP3RCI2GsbuAiLu1g0pIYXgIAqcEMB2DsZUTYUgSY2c20pdI3v
7akV+cLLWudATTuN3XrgoHU0ItPB35x31pK6yiZF5pCxI6EpjW7GheeBnsEDMAH+jjLoHL+LsTcE
q2WVXd3KqWaOXyGJfgMuiWRS9zTT/tp1hU/7dGqb1gXGCEYkl1b1P0XkSIwnM6kJrJTje/hZhEqk
fVcgTQFlmfolDUDKheVRB1D20LjoLmo3FyjMBFFPskYdeXaZrExni1xqAb2OBOgxBQEwCcmFwngV
B2O2bQFcHK5zlMng/d7w6xfyncOQsY6NNwrg0mJzMx3qwZwzckxnEblQ+BbYiusWXGVLYUwtWEdM
GxSZeXloNB0bwaYbM9yPAu3roMtmHpud9btLKhqTFw2pQa4ER75GP6LsC387l/7+FXKv8kUKkvGV
O+rN/LcfqxDCWXVrdtunGNQASgbWs4+O/4H546T0JLuZksaDb4wrswbchMp8d6IoP7lgtyNRSOVG
FlDVGPewBCG8iByQX2vObH3lU3WSMZr8BJDj0wwvgSqM7NRlWK4Bt7ZHSq2rPfKKh9c21YKNkwKi
h2TUWB0SYw2R/KJRIc3AO+2eMxw3kpMyZdaXHBQ8D8qyycMn0wZgqrIUWsgWgZeXOzIjhY7/hxU9
C8UnxRRx7V+fpYo7Dal61TQ/R82yMJyfGc9gGeFwCrhn7vSkAVhD6QHYuUU9srW0Qss+OLKZnAAq
6oICs7SWTQZc4BsHUs3jHCWoSM/kH0k2UtBZcx9q1pFUNTdT0fzzo9BTkdHNpPQQVVWlgFVLP9ZB
lK+MIRafmxGVHQG+bB7AqYE3fuO/kjwT3bRugUi+q4E9+jnPfw2inD6GogKnS5jnq0l6d9LbBv/b
7G0w7ZXM+9qYsKZ7MsYgXzYOOF9RgN30x4q6esDkCQnGZYrDEd410I9SqDR+ZrEtH/XLjUsTA9pp
qWzuvedAmR/9xAs625CappkVauyMcYXvAjmjmvZ9xpsnFWNUr4PWKHErZuLeoQVy1tjhI7ZgApt5
XNJtSZZLgGllQkPVKJNSCPiq8Z2NSPwBcGkJjrJlQGp8vQXK9NzSDEql4thAX1knYVRvwR7ZIgGW
4xIpyhnqRv060iT6dLAaTDNZzXrTMBLwVID0zIPXIopwgI/iKewYGRaALKqgBVHyQ504jYWi/HE3
Max4Z+cMOc4+Cvv2wP4qC1wPuLips1BJdRTcbleOhjKIWYiKPRh0ngC6eUnGs8vc6nbLo81s2fR1
fNTT/ofJmbdOB5x0UjNHmG3+6TVHmOUUoXNWaecZh9vpb53nh5gfiJ44xfZiBYbZCSVADb7hNoTs
OGlufo4nXBbEg/wA1OnnLgnaAyln7MdksNZDVQFciUAlK17ksqphG40jyjKlh9s3MX6nGao/12An
x71Ok/B1mKJseAK13IkaD6fqJ1nJeRKVh0xc6s4aaa1VGYqM+7hvbnxIbTRd1yxmd2kZ1bD8eyAZ
nXzm4LqfzU8ByBFzPQPAxgVAdyivEFmB1sWVDQ2j3t04uIFAYh4SGklEDWMm3wDCPgIz2m9bUpBd
XTob7PytIypYfvreFKB2F+vvKPbdM/UcRxj49gTjrlIwWrszAc4HlkR7nFVinV7LVfzcJZ+xxj8u
CYXUDB7fCS3uted6SJJzZSQ7QmeZdMe45mGEKwXQkYKq27gyEe8I0yVAHd3VwoigW8IEI6lTfu+W
734et4+ofAXnSQkuOCSk2QdqbK996w3ct25kZaSn+YKEZNO6qbGucUm1ZK4J0nQd6AnnPECFJfYP
2JNhRKJqat56SobvvI8Abk12WhfVoJeHxZ1ZCy7WFZKCB9QbQXszxVQWn6oC9XHGomqsJwsw7QvA
tvgvsaGNOGwCVwNIDv3LYHoa3lOm9sXUy/loV9lmFZ9wk+GPs21u9CDAc4887upH0STaoStbfR0E
efnZ602Ujk38O2Bm/cX/tCi80V8AReDfYyiLuHGwCCcw4R4VFtiSaAy/OXCiCMmrTcMQe9RFZ3Xs
tQXq3r220XFkpowrOVTGpFVDilwB5+jV0VFRo3zTH5PP2Ub9G9CnHVV4NV79fP73uPsHsmNJCyqK
fHv3H1THUQO0yvQCaEgQ7MZ7R6IJhzz5Zqa82elUyiCH3G2aXeT4KLKwR8BlSG0nMYgdKmeQJkKW
L9zJyM0mFOOed8PCAYbkhkAVRpxObsxgAi0eABLtQzuiylAvgUYz4zBkyWrwav8Z55HeqhhSZ0c3
YMgeevGZ6z3WSRK+JDaKfuX1WQX4/6M5IU2Ihv/mBCQ8e42DMHCIWF3+7OIAnY5sBOhOn+twXOI2
BDXeRYccLsPWomXvOHilWTGwQUcrOIvUcadFYQzNztD7zySjRpkAwE47D2MHChw7Pc4Oyg7g78gC
FXxaKZny1fkY7PXBPc1uk6ll+5r7DyaKv05xCfY8wE9GJxrOsgwXmUB7A62INFEK6injv/kil+Ra
aLm1/VdX8lIxKRwSxb3tYLaPfw0pH4LM/uaa2sC2TvDNs1Za9Yha49QrRy/qbSJqa2U6ibPVZWaa
ZQ/Wqm09e05UIy0NDQl6pYaUxqaM/1++WR47B65lP3PTTeufucPYgQ+Vx5HWXCFzbLJ3N7IaJZZI
b8SrYMIdRGEeug71qQ2ybeAWxWW4HFEIsQQEUzN9HnFOMMXJOQhdNqwaE8sojkz1Ta53+jlxkLy2
6MdMP9PYS4EWZOHUhURu706znIbcz3DGYM/mrQ+kkrlLyilz+71ZOOe/eVKgKh6bjcRLAu8NiDYi
s3FWVCt/U0ZP5fGqUSX4JejoUDzfoiYqBtjc30zmMNEwsH0ucOrAhumshznu35FqvErrKnpIgK2J
pNzokE89x9GJlE0psEh88KGsK82IHkhGDXhMnC3I2gtswt+tNRO/kqjDCWIWOOEutbqnsK2ig3Kj
KF7tgo2b8XJd552x6nCQgmRnwKCXI9gzxjK+0IjA0iOBVGYaFk5h7fFPFy5rswWn5mA2V951K8Nr
QX/s1bgA/9O1HLtqS7ZdG966ot6xJVdSvs88Vlp08fo8f8ExU7u6cwdZD8iz5cymdK8GVPO/z+y3
wt2kGv/Seel4pMaK27ceDQvmDsc7GQ2NgX23J6vc/KtrGJQyres9sgpfBbH4j1w18z5VzdMB7O57
ju/rDICl/4C6m+KS2eDGrl4nAY7DaXTNfRQGqKSKhjM1Br5h5x4Nw3yaLWaoHWVHbwrSYiVxnCF4
SEYmsUTs6cD0tJepOm9cDG2En5TUN+Zk6eNcZS1TDZYqhIpDMvCFZmsTULHLO8UcS0W4/wHkk5AL
mWCf9BbhbzORiZqE3Bq6AQ3x6hwLdu2aMcB5mXn2E51dXdmYwJTfG4BPWpRt/RILR5YZpsjysHFX
j7dcgdLUBxqBJK49AVvnGaBruKpvI7vf1HbGV8ohw3SANjaDHXmQ4l+CkAG4tbwdvtj7LbLKuu1Q
g4vAlhs3Jjd41Igw8454+W7dP+VkBuRkQNghB0fZx4FIH3LULC+mxKp2SkEOqIvPV5FVgs79PRwp
1PxmCUiJxCrKDSnIzjVQ4CMfogMsvwWkLrlJ5VhLZ3JyslMTqckBcBBrWIIA04rmVDbUA312t8Vl
RYviF/zMSD9MDhO2y1tAcNdYo4YtO/RF4XIwJcrXihzjjpeBnBHNYNijf8RRLLrelO9R+bdodOag
bpVaMlLmBpiul9EIILdR8sOEuWZvK914pBHHthnHrFIR561dLahLDcruzB1g8/Y3ikSSyyiTJI+C
I8lScu7jgO1HgL/0MqCyy8Aj9hb63gUIYtYhATkAucxhyJHCZmBv/u34PnXVM/fo3syRh/kIKjsW
DuAGHnFUSZjT3Ri2i8HMQyx7f2fN4FSk8HFuNfb7EZRVkdZ0yTOQRNpF2EThpkuz3J/NKY8GGRw4
l0WNtDk4ZnkZAL/oeVp4nEyAyrgZYCIMq9FAzOJ6+UkzkW6zou4sNbTuUrdOuXOqKT+NvMuz1U23
EGBkx+n/H0EqGYmMKBD1lAy1Y2CFQi7ujUiFtcwwxHb7/dnImTvi0ZuccO9HQERCPgOyYcGTHALM
/ngjiilVthTmGWwWfJOFpbHIh5CNK/KgpmdOtgDCbLYNpKGRWmApa4AT5VatCViY1DwlWLHMPUDX
PQVay8Fp/luUBsjPXJV5DqY877PnmWtdSz2c7tvutR9xpMqNjC9oOE29d9UtlJSNk5+vSEaN3zvD
Mqi6cqtkXl5/EWlUHa1OAxTo2AH/2RvrR7JwMiCGla69V/ZtYxd7YxpAaCanpsbuG4ajiNJaqWfC
yXi6rEA5vSOT0AEjVBBaJwEspSOftHaXON6ORoUU2cNglguzT1ukso/NkTTUmKSh7ugkVrmgLhl5
hYn0A1yZrMlRKdTwPgSNqbmZFp+KZicvDW/mcss8+o83MUog/4Q28AxmA0Le9Uzf84HvrN/hnw82
LppKJthzCxyjNbayj103Bj+wwdrFIgRsfzfhUBnFxjFS+/chS/RkMbQX1zWLeJGKfAUI+uCXkwAX
2avYjzJnV+Bv9t/MqvtmWKy8AEXmZ9E3+UUH+BK246BKqFkXbosA1dhe2uVPuCzNn6qgnBa+EGKv
67x4IkU7bCMUYF/nAZJRDszDkbZycjyskOIyKzYp0qUXdluau7RlwbWyxNfM9soj65H8tEzDXYg1
x3XWMac+Jdr4ZOA7ACiWMcAK4WJ0OpLgC94uS2dyk2Xk2tqyCxq2aSSfHA4atavgxVfHzcSxr6p8
o/dltYql7z/j4+rhaZ7bY+5bXIc9Cza5j+SiwtPsNId86lxCUafABwZBSh4koLLeB7a8kXBMYK7p
VocCbjd6LVqrXoFoNthGRgGQ4HDMN5WJK0EaAjK+3fUe+BZGYcSvgzABHRk4DBttGIct1qD6pH3S
dDkasu6qj+DQkTpqvEsD+pcX6gfiubEKfmiH8hiP/bAF+Jx1aGRjiwJYg1OG1bJd4Y/Zcnz3k6ao
psBc4lIC+rTvKn1HOqTC2gdW8toDIwwCzN106r4iB9tfz/Fmy9+zKb+bKT2dxWCAp+lJjCzz7L/+
M5j5j/8MxwIas22YoFcAb8Z90XAFWLh+Ev2z67y6ceYmYHKX7wlUhCzK1ItP1Ayov8cbQ45vus6Q
Jacu94rj6D9aNJAw97gK+IufGZbPYwHAiEZrkznqX+3m+FYiAHWB2EsyouCAIAfr6qxnmsADAbEE
6KLO8KHGSnHXG4F5omRRrdWrU2OPD5Q1SvXv/m/RnBxKw9rrH4ichsxIBODbB5Vv+mccMvV8MYe2
q8ICjpAhOWJwnndpUvwPIwnLO4CZ6huNnKker0mcY0c5aqiNrBKAFA12Wm/9uKlRbCg9iqHYVzXw
O+pURy7CZNju3tT4swPWRG1buNMOGXr9caiRGoscmSxcAZVZw7FKFFwSrR5R453gFe2F+kNkVvqD
MJN6nUdhOMuUomADX5Zm1m1IhtLKAR/rUa7c8I5Q5IDUU7Kiyb6GHVYYSqRsleyGZ7Bl+EIFAFcL
Unv+FhmwN/z4HwARpvGPz64P+iwHH1rLtqx/fKungllYKYjyeT6sxOLyGI21dcLewTpRD2Cit0NS
oID0a9sC/3EeSVvJV4hixnffQgMuXyZQ5/UuuguXAIUSGLiGw9d674CMSYbRww6nOmFhYfGdBedI
5J+aWrNfWo35TzYYR3Xwrr1gCW2/oNJt48R1cSWRbyEHOTbEcKJhhlLYZYVE/R0NcYrRbIAb0a9r
rXJe9Hyw9qEAxDdF6mwz3jSBPmh87bLYAdouDsxj2VCPGq3FgTlqLuwDCu5xVk5dpaEeychQ+VEY
fDFm+UKFUH53YYA1Kda4dojn+CoWowjkZzQu0K7AwnsmasMsx9HTgAXNPBpBq+FELdvQsOlTfjEF
0PQlb2Io6REbq0lwVhUNR6I7bPCVjhovIPaS1i/Fc9c4096RSSdGZ36tOejdhlGzxoUXdtm4Sj+y
HJhOZEANuGvZGYtxMI4afbGzau0TycemgpNOrdXnBeie8c5SftQjP+rhJPO/vpsd9/7zbeomuFss
oB/btsXuWVtQtQ4QVMesn0d7chfgm/SRelMG57zPpmPeoSAz0P2zklOPGn0Ax3bp2flWyZSdX0r+
T81J5phKoYzdSF9PPKuONKGS04xT5ZcrxyrxtSOf6c4/YO10rHs2K5W/etjSALJ26oz/4+kGZL7f
/MTKlyaTT+eUKPdW86uH6OKpXGk2OORJRq7qKQDsMR2nwViRaBAa1jZY8WWR/3WPa133q+uUwxop
vwKbVzd97oru29SN3lc94+0idzQXBG3gbvEsgI27U92tHLca1q4bNsMGRaLWColM/iK1iiL+7k9A
ItWmYd/Te9FnY3yaLYV8RbZltBZh6O4d3TKyjyTT4rpfBKVXr90eHFrfxxi4SC6KwBbIrai0K+6n
qrU+lg42NbbY1WH1bdCAv1QXE7+0sqHhGGEDiFXRVYlI3gw+vzRB6h7q2t6RCIe0QMylrp/5+ckI
uiWN7kLWNfZPYb0mnQqrrML+Y4SEFcChoaI8r6oezMnWePZFO54D/DOd41IDMnYnso0opqrckmYI
m5/6YE/bQOtRi13HHHxCKRsfPPAs78kka+IJRWplPoDqZlxrPYpQXd8rf1tbJdbZIE5K4qwC+gvL
3fV/vGrm/7UbIirXc7FO8i25RLJsFJ7e7SAiJ9Br5Ic3H4wOKXR9l3pHwE5+ROF0uI0ynLcEDFiw
30ZjcLZhHD16NbOXyPGo1rGlR8+gDEgvbjecaTSYBVBhGpyOgUBk2JHMkxYovZotDCuMn/EzAswK
3Gyg8NGL4xsM0rjESsu7BML9VQNP+iO+Es0dr3GXQEPcEtcgpm7FHuioqE9I+y+oFDQejNSzPwhv
SVKHNd5lZMYcIQW76M51cf1ASorgTVzssxKggzXqfua7qi7A9b1IuIuUa3mVRWNudO58TNgy4Bv3
bWiuK1SpLWpJKoo/yZGbWv/RjAWYMqIWi5skca8oxn2z4AYK1U0WX81aP7RcGx6tEcegrBS/WJlg
LYOV9KoMAaeoBRKR2R4jtrR9CekioUcH2ZR5Ze7LpLn3YBxnfjN41NT4YqvlhvbQ+Vp50lO+ryot
eKCG5A3QfoHtrenI2oBiLIU2awO5nk+K8KTkHnJvDzgT+KRLq7br2NJLOEfxu8i2nZ04y5y54slM
U/Gkg6cHCRu6vUeeq3gS8bhgQWFcxkzjj6jUdFGQkLTbIDdQm8FF/ohCBgBcO9GJLJS8SQcXVNCi
3ZJZ1g4mENZtcKUjtX6V1AxIhEUJDuQmysGL4Tufqr7Zd76X/BiBX70YpyZ+AXXDtG0sibsYJ/4V
myZczUqT1E+WYeDUXyka4zW+2NmYnQBBla9zGa1EtBSonj/M2gdUVRHFL5mtAUydix+GWX/ptDx7
GKbJ+BDjI8Jjrj0XtRm+TIa1LFpufAj9E6sHnFC7KE2MR3wCZdPLJu8l+HSM0lIaDbl30SbvzSJl
aQLckjbbzVqU+YETO8TtZhkj+Y0CkCbWohckonqHRGJ8MWTp6APg9WlETRl3WKullQmEdyfUFgC0
BliBDYZOI07lWLOL08iD0zx8D+PXlnueZUFWeYvWsc2tClvlAe67HW3LADt/DQOUHCJXVP8ap/nG
1ULt5xQl17wT46e6T8RKdE340OBFtMc3sS+hqO6deDEEP50ouzbWiLLOyjGcbTLmv+rSrPYEgx92
gMPEy1ch3g8uitGGGl8qcYtL9KWLz9wixckYPpDZxs8z6wF/IOuhzvPsGFjTBRCD1oOoHXOWDyBQ
2DQsbJZKQVpgUAaLPAu0myCkaBp7N3YyJfE9ONKD7ROyrjZkoAL1Aki+WjewhbIlE6OwDMB7D+76
ThEYzZMH5FD86/1+THyfDRfb+3oXW4/w9ZXEqMMH7xGw2EkdVe2wAgiirEv+7U8//iS8n5VZZfs7
uZ7skHSFY/x381KLs4NR8w9KRBHAKdWvQ9fzb35RpOgcQGx1lnC2ymP+Ib1uFWe9OKufEfQW7Fgk
KDiXvzslN6tQRxVXmN0EpxjA+MmWoqin+7/CxPWjV3LjqIJwX6a4FNVK/aaAyZ5sROalS0AzsLMX
+F/1Fic6vIqwzCVZ1BvoVp9Q79KfSdJHNTvPFnYFfATAHHwiGY6k2Znh3nhcTaVerJjdxavZnxxJ
/68TqRDBK01GgvkZ5MNRjyasTPeTCjiUrWR+j/C155fpWcS4VV7kxofIl/yLUmSicAT0ex0wrUun
OafIAQLPehymZ95FODtlNlZPBhiZFzcq0lPj4v98UaW2vkbhARCulYZ6nRseUWWHhRXNjANzQGaS
xjS4ibdYPY+ywF8iCeWn41vZlr706UUwDd7aQG4KaNjxHsi7ojhaj6KaxKEU5eck1ZrHxC/eGt2e
HnOvbJDU9Vs+dGaKunIXl0hkJhWZr5kPHIDuUtKHKGUcZROUYHvyY2QBKwXNVNjVZzUJOciZ2nDC
TO+Thz5YBns5E0UjRQTyxk1UIGsuAkKZ4xfTUxb74xMSuIe1GYQg9rZxfE6yMBr2Pg5dLzTKcZdz
AEIcX9CQmiG0OZZHrdiRl8eC/lq6V2WAZNhwCyixcKVkSDf6aLRxcSKRVgFMgBdgrpOPQQ9UxsA4
xuEp6lP+j7Mv2Y4bV7b9lze+XIsE2ICDN8m+VaYaW7ImXLbLxZ5g33392wjKopzl4zrvTrCAiECA
KWWSRCBibyWjJhLI1s6QGU2j1rLYDkUdyDJ+n9UVKLpysyA9kCz2HP/Ss25LI2rmzzh/bqcd9mHS
fvyMKY4OPnxGz9LTJXeNYkeztLTo73HTnhfODeZvtTgIPnzGPtI/fEYWmOxUtHvQ4xROA+bF75bz
aDPkaxKlIvLBcfpVKlLGmWKRhmXcj+EqlU8G2LqPqF3GUdZkTYYN/O0Yr6z4bBnjU4VsoQHnE9eA
9tj4naFUEUU3NHTtUb8kWrhLUbv/6KmtOJ6GoCTnVn6goYsw7z6pbXOBjD03X+qpszbyOL9qPrbs
Ogh3gDPAgFau5pI7kcc7UtIK5K5p3y6o6pAPQRA8vg0OBidI/C3h8EwoPeG7sBvaNlgbfvtmNCHd
x41VLORUqWm0A8CE7jphBltipneyzt3Xer2bWexJHv9KYE9mAhWfN/JE0bPSBGoQf4I3t/hgBnYe
MLvSNFoibs7IwNKGDlDlIfaPQkQHIhuWkT7uTDtvlzREpNN4wFeWEEdJkgBnYOGBy/iQ9yVwRl2E
g27sw+yBTKkJzRwQNMr/7+y9AkTNsDcVZunkPwCbHV2PsIPoJKLooYlMD/HuxLCWtpmjwhRIFg6S
6z/0kRzqHajplHFsNcOiCJtRhQN+O2GSZwEo42naR7vZ2bRQoDvwEVELNM9veAyiZtlBnAIRHna0
VJ0fqwI2Nfp7j2SkJbubIXdlsYi4gUJFNeN3dqT48xqAqXwYirje0rKVNZjFgqb9F5dBdnkFdJEk
Z/v5Y/xuxd/JaIlaR852HR3+iw8xm5R5gl/D9JEjPu4SF4eI//639H25YXpd7EeF+2mopuqA5emr
jS5SNQ+1x4cdiUh5Y0aKalDInvNcMNUWW6CQPE3ad3ezF+rRErPJ7N6L3HqRlaxaT1py/+fJ5MvU
kSqvp5f5Sm6udl6CeibKUFfDWIlNaARbUKwC6ElBvgN9pTgyI//rA747a4sVjh66zSzjtb+Nka7w
u0mySLWlZkXOIkGQ6ZypxrS07ixrgIobJli01AioEv2ZdaPZrbhZ7To2fgLYU3SNdBldgROap12B
c+a4uI/dTL+GqI9RAxLnQ5fcF8fy3YSkdbd0JXevZMfzsdhYLZ5NJm/sdROY44J4p6mJ1S3OZ0VW
rX6nLpj9k7naiXi08UecE9l2KDaiSvvnMaj2hiONb3U0eOC5H8VlHCLtWAXSWtVVln+rkwUZdDpA
vzNX1CBv5OUFKdHI1tYs/dtgI5pjFOlLjuclIFmtet+nXvqIqvC/aWYYp98S5lmPOHP097R2ppkd
rW1z/o+1sz60VsASmNcGCO3b2iANKS8Vsp2WRl2FF8dBhZYPRl8fuQJftcLA4UhZt5cEXPUH08gA
61Nl8snuQLLrx4DZMDo22QKwhgN3PHyz1RyrXLa690DJml4L/N0xjJ0dDROcEK6kXwGCZ6zZJ9LO
w6EKkBbybjzPRSJ9eweOaw9kRBIk3m7mv/Y6MLcEZ0AGtxPQSycCOfyQc+BqL6pML++EEO19q6Xf
CyXH7Ry8pyC4OGLfn34C+hiCEpAXbi3WbRRYuwQH0F+QXUNiE5yUW2RM4EjPBv4AwOuKZTSa1p0L
yKIV2JPBhRI21l2VdRlfIGu+PEvkfU5D0iTK2uQodI01XUOWojIkTQN0gmPmGgdySHaT1jOBWOsZ
3NiCHSkX4IpxxA6xpa+TrzIDE8Ngl09FzRDo97Ht63PDP+ZLYSDk0tRh/WDUobVrq9xd0JAaQIx5
i9aP2c7VC3OVRg5b1W7A9lUbDEv6x0gQEOwbNaSk2nlI/yca1n760bj3wDAyzyXtbEyuSFuqhf6L
uZWfrLo2MO8ZEm12nSWiLUJK1Uvbe6sUtGRfAdESr6yg109jIBE+Avw9Mrug0Kz82elt97G3EnOf
A59uzRLpvIYDSgeglx0P117S+YicZulD1PO1DP07gBIOr7rl4GV8qDgAZ1l872QVaHMUJpTM4gyn
sOGbgiXIUiFF7fvZNEP4iEJxlG6Cn43nPABJhM7BgoejWOpRw+qyX+W1xJnnuwIR9n/YTcZx/3dY
GO7kicx+53OydY+h2wcnsvIqieQ0ks8NYNC0LXConszQrVEtgWMzE6m7DsrWO8B+e8Yuq5EMvdDj
xr2EckjXVlfmqzK03As1MX7ol1Hj992YO4dZXnmFcWz19kQimk69JNPx7TJahgO96FKXHW5sTlHo
Cw3E3ntmZ268tJpzASBPREGj7AHQFmD/ZDgBnIZKZvsNx/HF6K5nWYe3QKcrmpOl0kmsPA0vqO/b
zAa+FgJhJmrBaY6zyz0S4/ylaRX9EVfvoVglYl9qOwBvog8u1Eqy5mpXNdKOesP4EuZGukKALzpG
hpF/zjxtRXJ9NKPtEOTZNlfzS2zANT/rPqdhph2SlgMpVckdFLOiJh+8ZqCwMAHVqcuFjFBjz0tQ
riQjAK9lOsiL0WTu0Qd19hphGP5qWRawj8v0+//OwlA++C8+6v6+LpDGRFSesVUihzshcnBi7zT9
8YtwLGujK2pPXSR//8s5wT+O7HTs6bmjA5iScxsArzfHBHlqcoD6WfFjU/FNihzrJeuz/rOt+eYm
SGSwsZCZ91lWOOPwgKe/I21rgmGkTAy8nCqt5xUvEpCGF1LKka28we8e5dh5T3bqLyZxV2HbHuVX
mjLicXrKtB7ssLnoHgT2Pai+ANF1XJiINPfGAQ/T4JGawizapZdbMVj8IHPNkAGZY5wsaJKDZPCl
hjvNbvDdftUaOahhf90hNYo9HZmiw2ZW0IYHgXJZrWZ1SS8MtF3qRj9djz62NbobF8fab4pjqxoa
5m6eg6NisK4mN/LtbEK92Y6mkaxr7HCnDeww296Y4ZwSPkktBn7Fg+TN8Wz3tqy6DNMpNsJpnB3A
g1G9Mi9E1xzrdrjJWTheUFc9XgIDz0KA+8uNrYdNtA40+aNLygi3XpjMdmMPYCezHE4s8Zxl3ene
GoSuJbaCmpGeBhw2jE1nbQrgnp2oMQPxgI2PIg3wrWWoUCmwdxYHzbX0LY+z4yAbzQSXGLAmEHFK
PbCmwKYjqAqSZgYOgha3BoMP+vIdSWlCj+h61ab2Y8mr8IyEt68ZSqGezMJMnlxQMPW6nz+QSDb4
ieGgOsWBT5k8+YUA0xhgwXgngquhmtwJaoSOy3rZ9X1wpcbvsvCqheJejqEHGCIjE2BsbYMDkmO/
3JihvEADz0Vz+fPPEUTFtyfowgUmuI5yOeG4CO3c/BxFPuoaCvL8x6yO2l3Y6vHRaUo0FepUl1NX
jWeNFUU46QcMIylnOQ1NF9k6i3kaajMwRnQH7dSfddMS0hjjZcR1bzm7+jiL7C11Cb/3woWbhBsy
AByLvQ21cvoERa6be4FDuHRkHiqH2/Q+DtuvcRIXX5quS9es5PmehkG7HT2cPQC4LDvonYYkCGWF
fMh4oRjALn5pJvPsqGBIalGzS6fWgP7qdwc/d8E5GvjgoVfhxSluWPsATh1EhAJBBB9nBU5IQDef
GadZLrlZrGXtViuSUaOVI15PAdNdGKkBDizlZFrHBXbSbJf0Mtuno4V13kOhpM30ai9AY32a5YVa
BzfhajXHQluANtI6kRBYh66zHy1jMSCraVoHNL7IKS/ufKNwFnTaHzLnMUDYBnjbcbVPTSRf6oZI
X6voO+lr0IAuDW+4B8f1dH7rq2PeqkzZkgnd2tKZbuwzcJPDgo5zSVQoC3xl3yw03cfWtG52/RiP
i9gSOOenxEze/MASw3VKy+wsbMrc4c6kRE+RDNrWiloqDNemfE8z9bEXzTS5mXI1VcJmrbG/o0Hj
B0q+JPlPt5OEt+rQvL+jtE8SZagGnFzP+aCz69nPr65J7oV4d0BCoCCWcpta8KkMDQ4IUcxXh3vg
ShmnSTSpG5T0nagBAGFw6oo9DXIQHSw0J2VrB8Chp67LF0GIly+AhcWnSaR6Fil/I/NSgMy4Fc6i
f1rNk0hmNi1KCalLzVDm9SFFSh5SC1xAMHT6a9n3BxAylq95AzbKNtX4NQHD6A7JW/Ve6IA09rHZ
XUk9TF4AP/ZkDLmz1TNkauFYNtl2HUh2cJZsfxoraW/SJtbXqQgcIFqyZoO0CG/SVhY20TVwyDaa
B2OmRda6zE19Q3NBjonjSqvrVxagLgCO8cbEUAP2HRHFHOwKJBxrQPdWDYpbeAA839mwKGMY0rgR
3haZDfGBCB1mk6mnpnUOsrF5aj3OSnJXo6bizUnlAlSFl8vm+4CM13WN9PmLHlUeEgQy41mOmba3
u5ZfqInBFX+J5WIyINsmQ1rK6JhfOU6r7QWZjYmJWu8OlS4fhHUD7HgtqOId2cC7e054tgLcPKpk
M78/JE6WfeKtdugUmxwwI8WqUHI56Nmn1HUPXDfFMS1quXKralwBOsU9ysCzr1XMkLqnyOb9fnzR
8Vr/iERPfW8Chxs8MU366rbBZEAzR3zqaaY2gISutsLwWxn1L8jLE9PMAMh3m5Dh/qBmkgHNzJuo
2ZjYO6DANxaAvNT+tro83zdAZ79Sw/NMOzp4mJYVCMvXnOsB9tU4UZlNqJcB59sHjsQdbqzwVFVB
th1QFoJk8hGb/slG6t9K8PbuW/UQJlFSJN2xtr0ziaarSEA2uqxdJMnMdijajC9uawJkcmdLbL1L
kClpS7sW+rE0ElDAAWy0WODFQi9AIgQBSUlvA0koZl2zn0WT9e14mk1ScpFkyUOjQqokAqS7v05s
joMFhdPHVVPYuVgOSPEAUORPGeHuUfM7GQHy1ZF7LH3H207IfWRHM2anKNYslrPsz/5IOxvf+KMh
kBNfYjyVTnkeIfdltBMD6RtCPwHKNTqkqQs+IoxIzrtBn5Qk05WCeo0RxQfwKaw9q1+EwUYkOHDM
s8E/9nEcTD2S2UpBPeZ6oVzcqH835Ubm2F0kgbQlCoBzGsaS1OSRfI2OHq0sVYkBIPz6SI2rykMQ
ZwI8yzymcpB5OFv7wPRb2iKKVzTPsg1+yLH3ejW4+50HQfdYcQ+/BGMcEWhFuA81KyAWNctj4Zoo
0UiSXiV22A92qZnbaIwTlEx4/GoKsNZEsmu/9xqgTIGKS6Z1nH40dZzcnEzjJLg1ZXGFT4DU/ZQp
zhbuhbiroySXD354oR6IgKO11ktteaNAfiowsArniWyxI0N1L5kw9xnBF+88iYawu0Ma63joEZb7
sAKZziukTf22wqygFZLBfZpF83VhFYat65l0jpVkKOv79TOkVeAvvQx1E5six3FxrYkzygiCQ6Ag
WHUHRPODaqjnJc6knEWzGWodJyWZznKy/dUtKQHhLu+o964shWK8n6e+u5xF1KOpatY4AAiu1TP3
YBRWesJDLz8if6ZeUdCpM52LXVfxU+WExVGYDh6/KkqVMfeSAxz/PAS2u6Tdnh+Jnxu/2zFt6z5s
DGksPEdfmwhlIEL4c0M67/9INm0Uhd3Ee9OKgOnSMv0TzStLFi1wwBqFoG8OvvnINABNax16/Ype
Z3rFHe4b2jKpQuMwvf/Qq9CsdapQbxbCdSeb6RWqen87Ig+xqLUtoDEFksmCatNHOX/OJCU2hwXw
cxiw1tt1Z4zRcygq/C+QmLEgK4FS/e3vJpEWiM6/m+SpSUytNJp4b29E163nY4IKJVIH25Prng48
SeEZ6tSANJabrSMVMYiRwAk2PRBj70H9sksqGy9aoKk7UI+aKtbwM5zH1IuUITgQofGjEUiqkbOl
eZPsQ5fMb1ymrAcl043faTy1k5d5alUJBtTxmxmzPg5ECCSazF0Ro0fJ2VXLwUIzUXuQDPtgC7dM
nk4mJJsUiZUce9kfZlFfHbQUx6e6adXecnRYe5Q58/JFnYNfADiJSK/2/e5YkJD0vTJKwBLrLUll
BJm1YkPQ3vG022aBBNYMTqewydJAFQZEyyV+KUjTM0FZxzzmhIiSX0UgAaJvId8nBu7EIvdtb++F
XnoYLetj8zsZoLizQ9YZb3Y0nKeR4kbm4u0HhY1VsrxR0LSbNWaTaQ3JTp5maRtEv8tDxKLywP2x
QimrGk/dKnCKg8QLBCBqlMFsSsNZBkz/WF+SWg/06K07OSGrWycfrFjrbjupWcdmdPwrwOfkvkZG
wqKhdywlI0XMIzwJcK60LendTimElhd3emgsbHpnq5Ui5Raqc2qcwpADoEhEYtGN48EPkFTuJ1q/
cIQoLtGQX7CzN75YJRsQi9PS+7ru222ZJv1BH+LkLDVvXBtyGJ4ix8a9I8us7zi2wkPNcb6YevfI
Wv/vKuZi19cAH46Bt2kt0tr6PiZttJ+GpEFWx9coG4qPMtSifymtrN9HbjdaC4IbdkX1LFD0tKdZ
JAqxs7vUSfVptErtbT7J3LZ5rIBicCBbapBKUCGNhN+XwMqZ5GAn+hdmLZNILj/kaWMHb3ODORbC
sC767IZZK7LTzkKkv3xwWrNZxAAavuvxFnxXORpONFHiv2rV0Orzmq0Amp1snB45gyaq25EEr1Sk
L5AABggo4xt5MAvZsJWbGibwBoN9LAA5PfnuMhOYNKkbutG666wfoDYz73RmXh1gfhyYGmmKJ57k
tUyBOCwGQFAQST1pyCZn9pUJAIZMCpJ5bd1v7RG/X+k0irb0p+tGfm5C7kbp2SjBem0b8ZfBze21
LMvxUIowupfxoC9GkOJ998Po4IQhewZbCPLxTc/YO6ZdPKDqQE4WcvCvuLfIz6XNs61nJhE2Y6ze
Jrm5HxzsFwEcj/z990ZTmfxaHqNh4TLqe/tISpILysrHEUh7dtemWab9iuRk0UaucXSAcDZqFZJp
eQ9K3d7yFmKoGkRWwahUEY+SA4Spbev6qGBRwvm2ST03fK3axJ6olWZGJvKUpWOzubEvALyyI2/T
kqS29S+zE5w3ftIN70kobLXEAXesE1yKrhdnW0lmcdKOYhXI2l99kCl7shuqaRJ5oMZQKG6DqMUq
UpNIZvL4pR6yZE9KEmEiCm3FmQbIdBeHOJRHGtGKfin9FZk33APaH2lKfrsaXROtpn4v02pkSoqf
lwi+qm7n+WkcxzvhIwb6Dp8RZ+JbCpx7vIADTMP1m/weSaUT8IWSdD7g5KO+QCG4GlKT166zMgyg
1/8nP6F05KUMsQnPt9roiDP4h9o7y7CbO0RW2rui1Os9q53HBsW4wMRSWmqMEhyTsQnMeLLDA/in
2tBd3O8CK0ChxU9fQV0hQilEApD8XByR5ar4t2s3KleGH1fTEIzwQPFLFa82qZGjhn0+YCU3NGxJ
LZV66pKUGjvJPlp+cGTobb8XJqAI1YLU0ALku22qfuNzlmxFzV/pLQ5bqhTnBFPUiyQ3r4L0Ukiy
Evfrd1MSz2+E0o+FXKUumEt+BGNk4IWzl7V+cpJ4zUFmdfHdEVD0qgHujHWKknDdeay3Fm5eohAD
UGhLUlT4vbdAAQzWQ1X85YhRP7aKEaLQs+wgbeeFRm4jHbHgLvsii2eEbp7NouyfNDE2T8mS+kwJ
Qhk8G8kgzobtdU9elVpLsBEOu6yIdzl2nBcTPMlnPUqvTIIwfungyBbpCLG5sVLkp1URkuAGeeAM
QAokGVDItg2Qy7ikYaEMQMX2BTQQ4YlEzAB7M0uDZycYOepbzcZctmxstqTtQ8NYc9TtLFOhBVvu
4QDbQ4r82QUe/dlRDQ3toAaEJ6g9FVKYtUO2io8H8buabGYPN4oPHkw9uTdCHyhabviVC0VSrdJM
nQ6J0iDWzDc0DJWstACQDfL1a5/2yKJtAe/gxj1fkJJkaYHMnDqS/V5DYG3hJ0DdSJoEhWmq6cLm
rWdVvWK+fx/PNtG79TylMQAlMPm5Uc82swdwTueHsY/YenBQjiWkl+ANR6+XPuLPwTIokvTjuCqr
dNskAB72TKWfx4BBL+/NKq/uZx+tYjaveBFvQGAl1lrS7kawV31C8g2CBa0YV6NnZq/hCBonM6kf
08QoT2ba8CXJcVl/a8ikuvczN7orXQ1MKcoeiaig60LY6MKZo12coinAmJXJ1wH/h6Vo3e6sJzZw
Dpj/1Qy67PTnUyfg0N9wFAqGAyfbxqGT0MHuad6eAht20XW+nTQPfVkhnus42iFXTc9MD8W3NG78
YQeIok3qDtqBROZQaNnidjzNmXRTf7Bi/zibUS9pBeZOelqqAaHg7P9myuSNFqXZt2PS0Jx/rk7e
kYbwtbH7eqPxEUlgXukvNAH6Bi93GCiyqZtmOdjGVJeaxpUoIDHNz2HJEEo0VTKnAXBC/0zd2paY
GaSRux1T1HqpeUne+OX9NDvHechgt5sey1aLttiLlPfHOk2H9PvPUclRB4Cd/KvVhOmldVJjXbuu
3HG/HF76pjzkpdQfa5vLSxvgR0ByMivfzQatOrBYjI94HfpoxhnonnQdMQq6i8amvzXcIj+Z6mYb
qftsoBqt0zYkR/JYBS4w4JrTN1/GSC/nQN1a1IaNHwaNgbQIvnH6ocxjMqdfhsHytzk0JAXJwsDy
F/Rbmn2TLxqSokiR7DJ0PxgDQqOFXeVjWDbyHigUi5bbqVwGXa2vwJYA8G+VBRArLQDdFxULoY2U
lub6DsK+cQGgGFb4jxz8D7uhRz4hDT3GfByTVUdZ23ioK4t+CJqd07F8SUqSOW14l1pcO5PILU1r
h6dXNPkApdGyj5BlmhrZMney/jk0e7b2m8jY+rnRPyNLGDG0JGruTLsqH/DlWcvR3/NMj1+CVCYb
FvXZwS1DIOqn44j/Kr4S/51F4tvBbqg0/ZTh9C8GDNMLOOOCNctb9xREojp1bQJcQ1G0z6HU702W
On+JRE6moVEF66xPPprinj2Z5pLbZNq0SKPgzXOpcWNj2yU4EsNsMFHf/+s46CUALYL8oOHlbAlQ
f3bPQIS19Zkzgg1cxJdGpukqibL4CyJk59x2zB8ta/cFa4pXNpjmErQH4TXSuLtrKqvZGaHFr7ov
2mXFZfo1EWJTlnW6sw2ASPjAUD4FzApqlD4YOVg60x3JLLsFFafSctWjoW4AhGVBQmrs1v/GB83d
kAmJABaULEarbXfIIFD1jlq0JyANQt/oPYDtTzL6+s9jUpMhyZw+i5EoJ8Q5dBrsetetpQMypPPU
V6BOLsia4o/csfdM/ab9yCl2UstHnJm5/QtOt9JF34UfzExl5gGX4INZCEj6RT2Eax8Pzt2g60iz
4I7zyTGltbMZ9uajDi6vsNPVn6TvV+AXEp9qLTG2eDf0VsUAsjC91qJtk8tqTXP1ONY3VtXaa5qb
gbFo47V44JM2lXgNqQDJsKG5lo1XW5Cq5lvSmqNvr4aucqZhCXAQAIQWNbK1wY3AcyD01FGN+L8Z
qtM0dRTADP1nN0eZvly46kRAagZSzD1tR+ZkOM25nU7jyLetfVRXC8TgUR0yQZcpvLJENSHn2QaB
P5SNKlg0kiHbxHkDNqMxNWVdVQvbGlt8y1HVzLNuA6oR40IjJLE026Jr3GXc96hMVNr6XdsrLdLN
3CUZB+oEXYZgP+1j9mE+0oHcJQIiuC+9e0+48B+ruPs4/9f1yVtohtYmlyddSH0bVEHzHLSAhAcG
jIYg+lg/F8nZ8r3qc1qMwyXtta8krc3O2rHIRkm1MuK6Fq1yHtn7aU44PvTA+ryOWWU/mUDTJc+x
i7ro2q9kvE9Rzo4E2/iU5eVbI6sI4WCHgQLlXYF9IJ5lNNbaWsYrMu+ZfLNMnQB1be/mNCSTWeYX
FgBhErwSDaX5JWzC4SVlyNeNUi/b0lCI5kE2pXeP1B/rqqzapBteXF//aBXY1WQ1BMK6glV28kVW
IkJgIHTd4eXd6t1Xr3zRimRFw39a0eRMBJd+6LZ27r59n+j7Q1+v38naNGhXvAQbyfxloy/p9H0l
IYgP8NWd9UD/alZeg2cLuZ0sw4QnmyECa1CnO8MjSJUfAB7CzzLQx0enxl8L6HFgP1PKenSsa5uN
q6DJq2KZ+42+QElTeiBtFyDlBNstf9kF6lSSxwWSGxLkOClXVuzkK1ScplsyLmLLOqV292VypZat
8tg8W3b2n5edlMqiQTTxw9JOJqq9N4AtY7oSdbFq+VYihdPK4+ZAU393DW0+fqFJqK4Z548vOsDD
Sh8Zz33cAl8I9WXUq9Twz7IuaBD1MvtsTdP+v+b+bo28wu8gj8E2erO4XWgiR6wVV1QAuHsRAT35
WDnggPWcOrwiThY8IAjwmJrCfhn1TEe8eMy3vRTmpiyyGFtblwMbEbdQHZvTB2q8BO9yoAuOdnUY
4ZSyKoIDH2w8UoFI/FAGrrgzkVhbqhGJEAXCnjD2zAXNT0BasrOTPFy5/i6LbJTWWyB3BoaP8z1v
6x8ysOuXIa0k4rZieNRcXEeWZMWF1xaw3sZyPHZG3R/60a53NQ5w74SNB0eT1OlDZWHP3KSl8znq
dXBXAGD329i7p9JLhL/4t/UkCDIfwzSM1+D4AGqb1fTrQeVaetWI2x51ExF9t8wIFeG2kx+pITn1
eBb8tJvV1HPerSdfFQ/7dQ6kbmbhzcOQQXK1GeoHAKFoAK64y69NxtmyKWT1moBYD08794csRjAv
mP0XYKZoywBQjRd8wnivjx1A3PTA35ZdtsGJElKxVQOgV/fSWhpbAwrHwXvTL4oxDl+7wXCA9flT
Xnaed/rVh6eCkIELXtpO4e4mGe/Og+qJxB23eWP+BZJ3lNqQjExA9Dpu9cT5K+m8aEDx6M9pFWAg
D1bl72mqsiBd0xYwm727SPYhx7TWLA/7IcbRy7t3dSVkkjnAYFu9Xw/NyGjt2cP7tNgr84WFbe+A
JDsspC7DHYDmDiKitw80+Yt1oIegwMVZApjEPQDX5DmvY+2qR5Z3ddouv/hOg+QcjEiOb613ZUDJ
dQ3fPjPNdbQFdiwhkk0Y25MdNTbua0uuZ9UGBT2wAYRTscGGwVnONmE3jPt+1KLFoPyTgiHt/ux6
7mYakX+G8kIj6usLLU6XAfaSZysa/eNkJqphZ+puCYQ9YDuDV8xL7jLzAaUeCb4j/sdG67N9IwA+
dCMXMe4hecTxfqUmZFajg7zDAXyRbF0X2Z4/vZBTpBvYm9IPwQ/3rmhCrdvWqWeeRwPpe2NmRneJ
bqJKXsbaMqpj/k03/3LN0nsFVIMEtqiXHjVHMBRoRGwxdAb7hlyyU1S11uek5+nWE6g8aCSKiXTe
fgmUB2DFBMjHTPxHrwfsiu7JbmPWbfISJQpwuPgbm5IHHkbmFVAq5jVqASo6Vmzc+GpIsr43hm0y
IhDS9pZ5JWPNKNpzEcVbGnELGWWglMjWtqrkzGX61gwut0CxpMakMd/VNGTl4IMR3gRT7C/TkIn2
H7yMYQqH5OZDd3KGEokMka1fppKmp0nUTXv/PkJ+14bsdC5/iDHp1743tAcXXGAHRzWdBK/qgrrg
WUeX9BF1yYrGpKfePH2ymdWz9QfN5PPDSvPKNPN2odkd9Ww+/nBrz/ZUZTuAZ0EM5J+pqUWHOrqu
Bo2MJcFtQMLsXc2kC7i42HT982zzQRgY+R/180LUIx/8fZ1Za4zC2JhlZC6LGtnA+YBvH7LVg30i
jWjLIz39DBCia+RHKCD7k8WgjclkMeTlJxOPoF0Ru3IVD1X7ajjuAxNt+xj5tXd0fddf4cyyfeVj
9bkydfGAlPLqhJI5a0nyPE5ehyoCfk4rxamytX5Jfka7+ktaDr+PvQKELgaqSib/0goWTZol94Mx
ftGSMAU5oV4eqHHee7+TOZnZ4PujbOI4//4vkUDjFncWOFG2AJiUMMCMgitjyE///hWF1n71f/+P
8T9R1YeuNzTuPd4G6hMwNKOzoxrq+X341kNl/UPCkaFO8v9oxuT3ZCi1IxkkOgdSmEhZdCZHMimr
Q42SSRrN8htvRj4mW1kZf09meVl3CzKZpxnAuV1lWdYubxTzkHqG+vamwaivP1xLnSE/C9ka+Ur0
LN/yAmzZeu9i74dyhnXUqwc6q/uHJAJEhmEdqTF8rduD7mdtqLocEiVUu0PdOLXScjG+q1C3Vh9D
YwW6Z2DcV7k/HJM66/BNUV1qgFOBin9Dexrb/E1E8sIzt4FlhIcS7yU9MrMsME2gMBEZbnIakajX
UC6wyvFWd4718gee8s02MaLyTNqq0ct+QWMOZDKFZ4TyHXLYyxgcCyCvOnlD/n2o0/zSJql83nGi
G8fj7hJ57DvxMZsg1dsDAxLEgEpZcNBmABc72NOw5I9//jKat2iCTHd0BKMBX+YAAVm/RTCThT2C
2zEV9yJykvFzWwvtQCw4RGVTanitwDZMbmeZn7oK0Qvg8pPmjfPGl8ASFuyMEjIDgfV2eEWws1tY
pjdeepALqNqyfygAPFruorLMsWlC5PcDka8aAtoV0V+qU79RMx87+MJkL7O84L2/Lqo82HeKVZio
hXMcpaCEoNe3NOxco9z8+e9n3SLl4u/HLWa4ruO4pqW7N79lK+/ssDNH89723fsY3wmQ3gbp0S4b
HHJZyHxK1O2amv9H2HUtOaqz2yeiChHFrXEOHdy5b6iJSCIKkAhPfxbyzLin9z77v1GhaLfbBun7
VlAEnxvPkhxK3KBdEuqR5z5UX6wKWlAJdiOUpB7UAbW7gNI+e7DahK4dbcOH1OfDKSw65DI9y9t+
wLF9JCq5s7uKwadd4WoG5xaCiLPlpQt7opnQdB03eU4KfLXrww+lGgBfAwYgSUV5oKwWp6q25Mp3
cvFcKv6Dd17yw6qfmPDa710BUT7EHEfwhOppTQUOF//9weJA8Iml4xA3JNH81YxcatPPGsQ54+XQ
AARzH8hnLUR2g+2B3HMWIkBWI+SbNSCTh2C2fbX0GBtBrTxNnltZqxc6IOYX2hkQy0AdLDIwco8e
txHnTko5bjI/fzdtpvgw5nIp7TflTw8JiBfIr0EDkqkExwmLPIOmwbZVELQbJJLoi9IFoOGzDOSA
kwu2Jcmx9LrwloYOHPsKdxbSqzZZBh3YWPjhuKfpNO7dSo772QZEb4O5bhpNgYMrXWPTiyyFW/6a
UnFfFpApxUBVJA3ulvNCYdvWThz1cOTA1w/kaaXaQ9l0N9INrFsCRznAvzuX4/xQavh6+EmxagqC
FBkMV6EBhgQY4r13KuqrLUCR7eIyBM4F/UKmIJKYdcwYIhOwYUEFVEUHH9501mKyEzh812LkMaEu
NFXnwnRcxlR21C88mbTra/d1jLlqYErCe4hEf2o31Wjoin3TBzuzpmkyRW5kqewgtVe1HGAn++d1
r2PMFTY10wKBw+ryBhrdkx10Y79TkDOXRd/5p040kG2aIM+JJH71CAeWaiGguPej8XYhL9R3AZgh
lN+gxV+RobTyeLIBX0Q60R4WKk8hNVf1FAqfiauXrAV2JZF1d6pNSn3qqjiqp+6UZiDUQ9ES1mC5
NzwlPWT09hbU0Y6M7C+1Kau+c87eZMQzMHkcyEZEYrxta1gWJnrg99yW4TJyLfvMhjZDHMuvH3nk
6zgnSfoMb9howZpoOlm+DtajlXQbVTrusXHJuB2Q1j1UYxTsoM0T7aAWXxxEIOZDRv4jdTRcO6ak
gg3u7wL5/Xrfs2Kwgd343Yivv6i217q5AoEFCXhzaSZ96r62eRa8KC6vU3qJyBfXrs8LfRj64fLD
rMvl52nXBT+888vltevD+72+1Q+v8uFSmL/XTP3wgh8GfLg0a11fJWsm/uujujZ+eOkPMz/8Wf/6
hq4rg+BGd/99e8Wz6fPt1YUCROjbbkSQmXY+P7gib2RIzAh9z3g6OwTJQONclkuoaJClHPrkBwxH
HrsijF4mmY1LMfnWLuycTTo1KWhOKDwq32HylcEn0vnVZNr9FijU1unhdvF3R65qWHon0/lTO/VS
dtsk2XKA1NrRrNFxe+UyZ4vcrI0cF7CVSZnUrw6t1bpHeh7KmKhm4fASkRY6865Q5zK0b1jUyFfN
kNCa8mJamSosrmDTiX/MjaNS/QRhrNi0t6Us9qPKSuim+/JVDuAwZXUdHEyvL+LajcKXTjF1ZC4E
EwWfpnLJ6QD5diE2gzNmEXSOoLQnCg3ZdVXfFRHI16ZQLuxeAqL6rQyqHEaMpI92Oi+/mt5LGwu9
d9rUfH+pZp5otwB/dot8Xuu6YA5pgFBW2ZZQ+5HrAAgCZp154DWnLoMTrOjz8M3iCCrUIfiACMOM
95nwv7gOo28pgK7QJPb9PRT922cKFqicpvAtd8EwpsnsqlT08XV/16VDdWM2dWmOJ09AZoOfue3a
YQabXo0g5cZ0fFoAT+9iUQiOCAn2OTvuTDfdjFzHZ0xgkgfKn6lerjSEi7PIrqBZOlP/5l5TtH+u
THXIh2HreNVzu8oYKc+9mOTZ6qFelMxbUgr59jweVA/1LLtwNpe6X+iYlkrcmdGAYuktJDIUcq75
EpCx6uiFLtKd0DM9kLTxt5eq7rzq2NAMPWaQqZurKMnxzKXSBWJDIv9pGi8jGVHTVtYMZh4usVYJ
y/tXqJhvTO45m4izkEyzeymF3k/CbiCxCkIp2Ez4DworvIFSLsFhInNiN834VzrkEBEGShMheRit
Ic+7jYYyf4bDxNEMmHRagKhjf5wJPxzxADywWFRpCtaqy36Stn0tdZ68JrluYoTe3HMTBnSFfJo+
uR1tdja0bnY48nonD+oEqw78xQcdjlD56KV840P7LDXXP93oEUbx46Zigu6An1n6aipfIU1pb6a6
GTdAmrevGaLqPrXVF43HLGy/IeRrs4YgQ49QQFOoL0M1gesPLFNcQBo/huEvtBlnQEEnauYsqQcr
zqip+z2gfnuuIT59wJYPkhkIzs59vJUpRFq84S6kQNn5DDS9hWisCAE2XiDEat1ODEI9uojKuHcd
ddM6yXDTFgCCYXPmfAmt8a5MHOsRekH1Tk9VufatyH4PxdHyW+eLoMhOJjA0BIIFDG78rg5iLkIt
0lXj5O2CgWSp7kxPrlMyvAdJIw4ZgzHuQpdlsHUngu3REARx3yX73ifthgxg4SGmELb7seNW+91m
gb+wtJ/EimQdmIsqDx5Mf0AR1IKabHHXTlB2KBC0DwaOnIbwfQj9T9/rnOYnbM6CR2BShrhOaba7
dCIJsUICNFrRagweiUuLXdk2EHqaB/vcqk5QOf9mpoJxn50DULHMTNOE1OV/vxKNcLc3a9n/3yuZ
1Xha1//fK10GQEfz+jdNff/dB2QarpL22oGN2cGbCwsomstVIrKxhsI/6qa41K+DJsDIPwyvxliN
EEa7LmCuPoyCCW8M9ewgO4nGfwwA91lB5md817wGADZLnzsZpvu/23PuWvCTadm/tbeBQL6ohioy
adJv+IpaCxZIL7ZoglUT67WCxcE5avlwFHN7NvXje9LyN/DYx39rZ6Mezi3ACJfxSmT3BPF8ID9s
5qUxXL6bBbeBfVKqDECMdtJ8TaBGtbjUSa/UUfWQ6lmay1R46ojtbg7eAWzhTJtbwiTs0p1PARbx
G+4dWkjQX+ddOsxwUzQutFLlCDNjs6Jpu4xBDPr3KxYT++JmSba5vBczsvGlwIulHd2UbXK+ZLHx
ZIJWPYP/xJzzNm2myOcM+bX6oS3nm7S32h0ksc+WBOq7Es2uTKL2lcKDbPKdCYht6d3gzgfrzLnd
6wp3RR0ptoXddK9RE54ABSTnrmv1HZJEXxDM6V4rBynBhHgJnIcwSerpNR/GAEavTn0mY3ALZ0EO
aGpXrisBowVTUNGP2x4/CVNjElkGmBACWDhADwGItxoNphWscNRpD5eB69BSRuDqaytbXiaZkdRt
tRWbQXiK17NT76wTWdL8nUykhjNNT3CyrYoNaFVuutK6ruLcLou16b4WZTZFcTe2cBaFo2y6SitY
gYqu1qCftX666nGGjqu6aJbJHDLPADDaSDi2UaRQvVXUZP3etSTzVqYbPAkg763PrTqv00czwEyg
Q2gBkjN1q6SL/I0dtvreDr2fBPu09zxPG6hDWd3J8PNU2VTLHknbZcBoczsO4bv0lfUMcAnf07YN
YlPtwFxaIRMGmC6j1rNyQblKKg8sqHmwP+VQbi+L+xGeCk8ev/XnQWbBMvXfTc0s6NtlEJuqg9TT
ZUFTtWoIXygoo5hFTdO8aAUw9/0w6Oip9G7MK//9LvsIuzaz6Kd3aapNkIoP79J2gXEGIueyoIdD
uqzTl7/fJWdTEme80IuA5nAiLLtvfQYZciPMasRbTftV1fX/bxvk56nXsbjnenHk+9bKiqoRfDuA
LhWRCMSqAZjxMfXgcAPk37XXynurWySFsJaxV+r6rYcnwk62SbiUWSPfhKp/IlOLpzEfxztRI0iU
R/VbrfJoiY2huzPVLW6Nv6bqRICUP0/FceAnHDmGO1D3+x2HD+sWHwDZX4sJcDjoIMMLd2Ua8ZOE
hYm5ZB2krB+vQ2G2ma+TbgAuB9JkIJe1cQT74l3LIZIAtd+KwO2QjgM7ZC1+Bkfc/dmhGWySrtMc
SGk5RuVmKMPmFmSXcpsO0MRKWNj7CySQ2ttaFnLb5+ADMqdvIWifo6ca/G4LCHP2q9HMNqMF+BS4
GUOFzgw0SwwwNAbtisE7rs/HQ50593lZy5ce8lkmYMoh6L4Stpfv6Oh8aBcTgADILOa7YG6fWoDP
wnR8z+d2Mx6aR3KPLC29iMx2gO5xx3J3F7XZPyJNH3Ro/wwxIkwwWuyObt5h57AAoDyRuC+PJdkA
7BgsqSB0ib1Qd9cxt7sDQ6c9zZIiScRhMG86aNdCcbgg9jZ3W8ipcALj6LCFvBkf6mNXVAWeUPOl
hhb7XgdidWnzxhLdkGHMlx9GsmQ8InwCZdu5G5qv9dH0fh6taa6gtlSVy7REdHRh+j9cmklmOqkQ
kBudr57V+YBCjGPsTaPamuoUjjUiIL69MNWyCvyHlL4Hod+dP43Hbtp/sHX4azzCJDwGDlXC7GsK
VLrLo3G6TTMPImguu4W25nRrmkxBPeC/KKDJi2ubGTI5AfLNbodY8Tz/Og13x2SBry1E7/4sVcxX
Q0melIao73WlbqjsWweUv9Ei6c11oYYHFObpenVtMldp6Oa7Lne/X5c27XBMzNYTgWiTqU4cIJSF
w3A7Hgd/vKxieswLunrOqnWe2po2s5Z5h/XId2HmpMfr8tQurBuG09fff0sO7bs998YPn5RZ2kpq
0OKqYgKJEXQiu0mjvShy5M2Bff0STGSnez7giNMXsWrT6Tt8ZPjCtRClJaElYbQJChuDD9+mby0I
g2ivP7ZOJ9fMyYB9o72MK8mnN1u5Z9mOfboAOw7gdA6ebIBIr6iDV5BnRgTyiH+vReWsgz60Dnat
2SEaahgXIGN6NzQZX5Y4apHaGzaFTusbD6p90F+cL9uhgCh6Dkn3a1s2d4wR1JTq0juYYc3Mkjft
qstrmCuKA06mUxxRNjw7fjeCntRabyT335OhI98m0e6rcJxSKMuLhY39Dl+I9GeHcCP4vlDTSoLC
/5bo8j3Cwe29gxIJAJvMuWlAi7Fn/llolRBUbSE+3Rn2mGnMZtaaTewbK4P8fAiA040/F6qy/f9B
yQw/u7Q5HkgQnkfwM3Ic9x+SeIHP0skLs+6eSuupM+Ayp9OHdi7UXOQ8hXWDPfor02uYztdx/9Z2
nRt5WXNICiArq+8NcrBPA22S05+anmtWVnyXfe1e+uZa0bTjwputxNLa8h4cAEKWI9Xu2ihjQ1RX
HQGg+DZl2DTNNKltpYh764kxiztSwHtqTAZ6TEcZrtr5zX/IRF5zkJdGTlI7zkhtrUQSqHhIrOzE
+tC/n7zqe2n35L4qw2yB3U59HBFjWXVuz560g8dP1+IRy94VlFN/1IWqF0KC7Wt7DV+3woEpclHQ
/+E5FnwWTHO8MPSRjLF9uCAQGOv9nbAGdZbDVFDX9+3FNgeQOvuh1eSdiQluPtR+g1wdefTxd2z6
UostKVj/+F8DcFYQN6PtyiNsy/D5ufAFNA9WMT9dzePS9Tog3jPara9tEgH8XS3VXREAuFkWMEuQ
XLhPJY5yC9ijVOB+OM6leu2F5AE0J8k4h+O6O8s6Dp4FY3BuizOFx8CuYH4NhhWqpgMuKMESvpju
6tpm9dVXt5PyYJqSrgGRGwqejEFKMoK316EfeACvDVwl9oRG9ad+7W7a7sxKBrAr67r/4Xvouf/I
l/lIlAWBH0LjIiL/+EWxzhOCTFLfZTaitM7MC64VUjBJJSEIpOyMIjHAt6xz9aGTKgiX1+4kn5i7
6HhLjghdLH3RU3i11P0SxgP6gfVBfh7JG2JW+kElJQz38EnGfpPprakSMvgHp41AgJ97A9g+PkAL
DdpYLDqZWVlV07Vo7WdeaQFXcyxUlUVxdvxXUzGvM7bDx1UZHq3LnIAoy3J8Uaquk92ixcEKtsxp
czRXYu6Jiuws/CzZmNplnJli6mZc2NfvFdMN7rLWuK5zqMfUiNy8OS6sPWTevhBWq31b2OOyGyl5
S63xm0+a/N6VTN6OE4ITXq/Imxh6N2781jqAOpY/ZW65NeuYZW1ABjeJhnsJlFsza1oLyPEeR+HB
UduCIzqMEXctJBnIybSZosQBD0+CmZs2D77MMz1mclm5MOWeZ5dZpHaX7lqU4XYKazzs8+ENUEn+
daw6tUB4zbqDAYZ/qFL8F00HLb6mE9CWDm/Z2i19dxd5wn34l4ktrBsO/tgh+l+7/XvUfwN/HU6z
E78xUEo5i98ivxRt4QHCgYP7Da80HRBXg3RSjl/rp46/FzGdQaTgy/r3Io3rZ4eKZu8uDmoDWBUv
agKgFptpBLRmNMHcruf2fm6nf7VfxyMV/GG803v2Sz251tYKc2uV6+iyznW8WT8oPIa3XfTLxPfr
Ypl65Qb3hBGaDrgrrg33l/7pYV4/7gylN+s01MiUi1B6eoRCZ/3SDmxcD7nr7EpWs3ORwvyFDz6k
bH+PiEIgy82IBIGcc0mmXyMgdXFEVPE/1qhcsYRj8VEkUbgzt0jAK3/dLIuhfAagMNz1xIL9xVyF
30y4G/oe7F4z+FObuan+mVZZOYQgKE7iqwT7qAnADZ9lSyhlUooNGLwTBXCQq3RIwPjNLVncSu9s
SMBjVpZ3ig/FXTIPY/OwvBv8E5QhUqwoohHZ5W68Gauosx5kGaRb0LIinK6m2trTvwuPwlErT9vN
td0rkXiFlkcKuiSoT/tA5lBhavfMMAaNSpjBjSQzOTAwimSm0dTNFa1OcAUJToPYJi7JbprJd28E
9nruwopSbxk6TQbFVTSaAml29HC68XWT3aQCQg2mPZklG8yE3NVbrbi8mKxcz+QXL5V/+KoUvgUH
mLAPV/99hh9raEs1Gnw7RvIZFAxF2OXk2kEsNJc+1JpQl5YOYjy1rAVQbtDVo80JfDUN115q0ZWT
Vc7iUjddehybk7nCvVAdaDTE3Iw2HRCO/NVrqoAsn5sgAfojg3Adn3/4c1G6eiYdJL0dA7KaLE2j
G1T8RtcRCrHosU3E/d/PF1xg6wUjJtCoMkTP5AB5ajJ5JYgyVbcxVbuF+LSDn+CCJWw4J+4pSfKu
gZ4F+H7XAsF5uSwTP4tT6093l3fgBMoJp00z0tQvV5M3r1EWj5ZOm00ErZv96JCeVIixh4cM/9Kj
PXYO9hscSt7mEsG8allJMsVO1+Ho9KG/qVxY7AAWt6gTba8+9AN38Ht+lfNzyMZy+6HbTPxQRxZy
0UNI8pD7Blg9vwWwAJ3LmzGvCEFvtU8jD1nXP0tf3qWGatwm7IO3TzNMtTZ/CBKa6copIeo9tpKv
oT/tLKDySW5N4doqQYTbW3RD7VyaTHsWOulOFjjrXDuaeUjQtdVqqsBsohD5DoA8RmMIQf4FHzWQ
BfPKADTLxX+no8N/wNACakeu6/lOEMB74zMkcsiDzGnrWt2BcwtwPW47t64Pqx2I3fc4SAbNjSwn
6E17rXiGjxnH07K0f6ThwQLO8ueo1QuOGumrQ2apfIU7YOqyLM4zpIa8sctPYhbCGlyoeLbRsz3Q
7kYNIX6Uc7PfQ80cwatqbapmEv/xS7Cr3cn5ADGGkKaGEfodfE7ca830Md1e+ipK2BqbKoAQkam4
NUXUOm/YFugdd6tgn3TFcEC4GVKgYI8iZ6Mg0BtA7CebHRSr6gfguPVXMnhRHJb1eMOnaARw3R1X
KkysF3yfj8aW0Uqbb8y2gkfljo8j5NuHe+DK+51PRmhtcarihBYEcMPJhg1fZB8/VSERM23/+1/o
fD4keEFIcTagUDh3qOcYDZ4PqNaEDPiKY1/xOIB/Bc1KcmR9D0Fhtx/WKprASRi4fLM7d5WWNnkK
1JgfXdDuY0tjWAgP3UWeC+c0RjbInJju19MuHApHfrXTBnvZAVD9cHCX2tPOU+EdIfjWvgHjsEca
pX6KBt7v8zKgS28i9H98PwmN/t5e+66Dgw+wkuD1Y59t+8GnM5DdVzn+Zu2Aa57h41WB2sEdJL0D
AWGKA8g9fsnaZtlqkf8IfPEj8zr1JDyWrSVY1wfMJieKk/DSomP/OuUlFPe879PUixVNQO0cU5+/
EIjyrOoRDFNT9YDyWjAdtidTdRlshCm1Hmrc1s7eFF5GsdaTR6+Hzxaw//myHopp147vEFcLnggd
NB7O7iMQdvXL0BTJDvrcICfMJrDMqgvIgtjZ1vTWmr841oOSLnsQkK17INZtN/QMapxo6ZDXXpNh
SlfMK8oqDuxLpz3IYstSuOhFTg4d3j/FUA8vUpNyQzOdHUFVFpdOJJz7Fifs33XTbaYhGwv8opuG
K+lX2LSQaLopAQiJWyiUPfVjUcQQfKbPUBt1IFeWT68eFIqgjJy271bXf7ODtvxaFfaDmtrsOyyx
D8xO+M++rdeOPQiG/JINIJ2HqKyA8whAqc9wxGwWiTP1L5B4P0gJcQZIIFlnheCYaUZ2mO3awXq2
/faote6rjT8b8eRJQXZzW4kYbA83yVoDqFplyMYhLkSSbzRJeOznk7jPWRZtBTD0W5sSdQZywF4Y
iUoCKjsYmZ+H0qGAyTV4dLEZj4zWp/EhE2DJz0s7nNKtA3rpZem/hgo39R9TRb/xqbGPrIBFsq1C
98kq3Z9VJIMffv+c27r8XqmULERu5w+WDSHbeuJPA3NxZAydaNekXfZY+Z7a8Mlt8NPL80ckfRAi
cqxb23PGFjcqtm2ttL6rfVXFjieLDc5x7W1v9UeAssuDqYWEYYNZ1/oYAEa4ASDxLc8t+5kMwxd/
NkMFFWxBge/7hryQu2gbxR88IelawTduzyoxgCLJBShzmDRhkgF8DoAn10P/a1Kf6mCZd9gLGdJv
puk5qd3ydKlhy7mL2EQvnX+PcPD0OXFL3o2uRY45cBFFqSHI8KcaSk9B2KSrnWOghpPtsKFd2rVj
6ZuKk/reE50mG2UBEOpLGeK3YQe3SRBMB6SWj6YJm8YGOuJ5O66C1ocXpLKC23QuzOAyxDcUtFG2
g1lTGy56q0n3jgJ4FQ/deyPTDbjk3vZBwzJNloVnMcPN5yrtDRgV37cQffswiYyRt2pm5xAzy+7y
JQRlELVt1cn2Ev8WrBgf/0oU0ukC/PZaN1ZBRQAe7DsAK3An4F0KDvkQqrVVN+yBOkzeI2KzMHcG
U+SQtl1Gka3WZgLsaer7hHwcYdZAwMZf6eLdwd32kaas3MshSBaXatdBnmNoIbZauiqO2EpJP3s0
fV6QPSnkpG5MLYQ7ZpwwnM8gLjnbXSQrO5VkWfbAeMZhXneLBkKMu0u9K9/8KaN34xz0EcqbDkL7
b5e+61zTC3xMBmza7/mmzZr4eIszAIA+NvjDNPjaV3jLok+bc5dxuQF7DmI4k5vdQMEPd2ggToCY
85/NFxQPM+Q8f08qXBsA6zzCPmpI8HEXxU1QW7C7SHCYmouCimo5WWW0AuSruSEqz54ZFbFSMnho
B8meIY+txuy5gBL4A/iisTsPKdOxQ+iw3ZsJtt3ktwGeE1XkiIcJx5YHoMuB156cdG+qUPilh6bO
vpvaMI/o/apYCOAWDsLny1TDlKSjItnCOIjfCz2J2A5l+M0XO3PvAg7Jho2Lr8/l5FjAeGFooAJ2
GQq7J/otmraqyzIcPkOo/s1BOigHr8oa6JpLkI6MOKgKArDNn95rtbBmGY3r4HkuoqEnhIWDQ6NT
hPtcy3lzXSju4xZcnSBn2jyIsrgz7RYZ+lVDS7HrZNS+ITIFjoNY2VVVbpVqwLcfWQMokrVFqNf5
Kf1x02a2/6WFMdCiHGR4HqJmXPvQOALuB4YHaqjEiqf5lid+vvVL233yaKKBnmDF1mlK98nWc7ys
GX/15kUGOzFszZZ24mTLsZTD8hJvLgvYXA76YzWaqyZSXfndr95r1cytvVw9VDUejj2Dy7xbuNDT
YiCIjix542Aap7Ifv+sq/DFCwfcRiLhgzasq3+umcW9DBboUZHScr6L/YUY6OSD82OnjP1gl7gbK
5EPceLWEHBGvYql4B9ksVE1bmrFfV//dBhrRYkoRxcMuI4gJcBu4VRJ4tk7zJfUDGfclHOXxYuyU
Atx2MlemKHjXrEKcj5Z2b7dn5Tg3gV1Wr7206i0BVnXV1aR6DZG6Qcy7oqeiaPiz67oLMyyllYd8
tqaxHiF9aIINvazJ2lfgA4WOP7x3HMELy7L7Gwch4TvTYXTibQhHLGhr/eoIikIuyhkOZDquM0xH
BFZANnnFPaMtPQPVssPWjd6YWgIxNOjoaRGbqimstnvG1vF5xG1+0bDiZyCRU8EN8pesoFHjg04s
EOCK767tLc/uqhB5VtvykK63Q+expBKANDsIfoAYTarkhw9c/4Jrjz7a1my4y9deUQV3kY68uCuZ
9dr70RkY1PBnNHyXklvfA4QgFg0+qydrgOESmLHlTeX6ww6iPTH1EAT1i7I48ZTBTy0tpteWkmNv
wdXO7usHi1bZS8Jx+yU82LuszhZhVZdwv6i20E6ZpcgKEOb7CkpEWX831nnyrglkMZOskk+VB8fr
EfuRu2Lo84XTOS8t5FXuTNEgyLAOc9nE1zZzNfXZcir66HRtH3xFViXw/Uv5Z77p9fgBOe7+ttL4
ri8Aholi6LBBQtlzYgI4DuyPo/xrYfcutOvVdE74mJ8sj99PbjCdTZM92GrpO6lem6rpkByHag2v
IPjmTucGMsRb3yPJonWZhnYY7kMF+IJpLew7G5Y9hyhRCWyiw/Ire2R+qb/y2W0QvP/wwAZZ3/We
50Hf1dFf7R5hqSSw903eyjX0x+skthJLgXo2X2a2J7bNWB98m6OaYJt5oHNhrsxAc3XptqpRH6Ic
GGkIAKbZNrXKgwJBYFXCi/dkMRnGY+53K2SwcEK+1oGGalc+8BtHGc7kvchqj6oKxEve8K1b5tG5
jEYkfKSzwrNPvFiKpadQQxvPVMOM+Eiy5pCwHcvsBXowfAl4h7MzvY7rvncCFoimM/ShNAXmRm8J
dl/2GZCgNuVPZWtDExQmg3cZ5GJArnEg2VWSfLYUBaZA19ZJicBfEQRMzkCX2bH0YCypbYH0JzBO
3yyv3IohHPEFzPdRWCOdS0hx64yk/hJAHXcxMO498dYC5qjS4d2EPNfa6nuI70MRddenFLyxaFQn
GFVl66otgnvBgjAe3GhGurbwLWPtMS3s9miurkWYwCCqiXDHgKd34y491gJuzYF10zhv2RuN/e6l
XisbvDQzyDQCdVMum7kRJ4bu2DZwUbJrfDYAVJ1tmDOf9RB+4UWPg0xah+cpROYm87OfpmYKwC5g
wuQncmfGCziN3CRufhmPrEEIfc4MKjWA/WzKKuxiSuthDxLtuLThxrYH5Vq/+nA0nq1/Wt+B2uDQ
wdJRjAD2VPxLVA3lfSigsYOI7gh8XJnBWyKo3nDYJ0sVuHw/yCF65e0inJsn5du7kdbJ8lK1u5+p
TvSdBpAHd6XmO8XW4C1QBYdGiEAABOGmN+2vhojZryVs4faZh2+CaW4QLIE6VEhubWWPUK/tXxHO
aXFwo/2RuqNaTUyTbYGj+GuS9KuhKcFOG2QHEdjZRURO/msf0mLphJDZ1hkLXsd+CcGM6lVquwIW
KEVGYW5ukyyPlUenI88iaEWB7QNX6t5/HvCwf0a6Mb0PJnlrmjwGmLCDsxW0RjCCTonYgkCUXiZw
JH5X4HZmW9NrxgVTLTdtiNxVIqdXzthwEIOD79dcZLJclKmq7vqMh/eB6sobRuA/9GdA3XThLkT0
FOyk35OgAdyskZmG7hewiyImQ4YtO9HpxqxiBoZZ8bNSkwNtVkwz7cxrlqWjGmCnvRyeMAEIGnBo
748BjtDwiANTZDXmOZhbAczklqCo6yMpEXVYw9NkS3xY3Ju2CQ5H1uXSzEkEKMemx6xmrnoOcaYC
JxiwJdRdWoBIO1qsf3f9gsf4o9lN2pPkriQexCDmDnCuqjgk1nhSAC3dR1P30636/p0WtYoR7c5O
Da2t+4Y7Xy8LqXlnXTwo2IMwOt3oEkz6UFhzjGCYbhpAXhwgEXEp6u657O1y96EttQo459D0YOaO
0LRGxlfAj9UPHRDE5mmpq+k6atoIv8eouSdhGJO2YLf1LFn5pwkmmSkwmRCwNO02tHPNKNM0+S2J
HRnqDfJKFbbjQM067UR3Ec3rh8aGAjzovXg8hUTUyCpWz8Tyk+NlMPw2t44aOySZVVYDyekssbK+
M71FHaZr8Aiz1f9Rdl7NjSpRu/5FVJHDLShLli177LHnhppIbDI08Ou/Bzx7PHufVOeGoptuLMkS
3WutN4DIKp9EnOaPpkkyehkqOvktmeRn3c6q978sjKa/mol1Wf/weoemrH6/mPcbagnWbcuLWZvr
AWTtXy+ooSoDYVnv4IryJ9c7/ftF9U5/ibrobo697CGMyxxvYpPNA+msIZnzh4/+vtVkgHJGtfu4
4MZTfU1KF0Mxpq/9ea6mQWO4OgqePBJrXe/8QXFzghia3myJO3D3j8BYhiLQGrad5IOSw3rVMdXw
XnQpetPduSxkcxLIpvgzEmlbSsWw/IDVj1h/xs6+n9mlh2UMgqIwm9t6GPMw32DQmf7Vl3tatklF
nO8Q89Hv3SnfIlvT7DqjaV/sTn8CM578MBPtE54hFODUCCFPtjsnD4LsQwLHNlhHSN5QVarftdZa
JBO7/t7TSXJQUUl2ia0rL2VqPDSpTH5olvvZIiv5PECm39miaXZ6YjzUZRffu1ZVbaJ+eXAm1oMu
4/BnYzQ7pejGr9KO6wCmQn3T8jrcT7mYjuskSOjVJtdn0M1MKsox/Dl01c5p6+mvScJIwr1cJhVg
B+9lolL/Wyb9+UuYGu8kpXIzf2u9SdvqSuadHJ3fei3ZS3dJJr7LyNv+30dgJLlt/k/3CCmCfUdf
6f0e2ahsZjvKoVm+jbkiHtaDDgz8oQ6TYlNmercVWka50hz6+J5hFE/Y76/jRCzIqDc+wivdFf0j
ksRll78ouUh8eL3azzQ/icI0flma+7mzyvCzNav5ZjQBfmuIfx40hXT9Otv5M9tbZqtqrv+Z7blU
EybSHjz+5kMHxsJH0gUvEgg8PIyM/EGLLIhQy4V0IQBUo8p3FgVIUeXqXunx+QJymgZdrtfGRn/E
cleAE93FFp5XqtZlb677vIYszcgGpsROh323k73Zf3f/a/Qax6yjU6khdtbiBBh1lnnkeVpcuuVg
lkq8baFic7VsAO94BEwRjw/2d1n+qKWtsbfGwtqv5Y5ZK787Kk/wNQ+PzPNfLfSev6POFF3XMsky
cm3FTT9+L5Qnj1DkntQ+2foeCBUxxOcoyvQzVY7yvdmDBtpOiP8c1quKmT1nuXQevL6wQGQV+wGH
sM8JYJ5Tpdd20OcpecvR1gK5vN5IBz1kLAjc9aB2CVpampH5g7aUxSvDbt/b68BkGa1XYOJQ/GcH
jLoo6cPcIsHlpTd1KjduZplPa5dNfYhyr6jO6TJCFcO8/8+EyBIbCRLmKbLiZpvqkHXr0p7ZEarz
JQox5cDlSCNxxfe6E0/SyK2vo6rMG4At86Wo2+HKF4AVIxZv0prkYRUrJG0xbVrDG3drylL3RHpr
Y9N/lz78uOqqerK1EwOmEdqARFL9uIcBXr3WvfykokJ0G4Wq3FwnfBjNqnpNMa3dD4pibddROuGR
PwwLUcrEczCvhuYsJwOyALewC7ifquMuvvY0s1yhANArZEWWpnPzuNmppvq9QdrcOVWy/H2o2Tyh
H/SnrZX27yuNaxIB1obYEvw7p495RRu7ZITGq170Hahs1waxkjWPAxHQzROP4Sibx7UnL93mUDjI
+q3N9QJulKFfFQl+3suk9VAAVZ4InHFIBkgJKxCF7bqMgtl1i2NZD5UfoZR+Ww/SDbOLRJUtdaMq
IkvUyntdZ/O1NlFmpkiY6WWgmq21MRJY2JqOMq2fVl53tx7qsuixLFLHfeR5P9aucKGC/zXOCdPk
XC6c22XsOiQnl3NM1Yj4Q8PV1XBn8BFZ6J7Wg/vn7L9X1uGxPeWBxXoYrKPXvvXsffSU9MY+clwM
UsrkHCHpcl7P/nfN/68+Lx0UHx35dPNxP6zcq30eqo+KmOTdeiAlIe/KwpV3lcGbEwWi3n8uen/O
1r5JJYTNFTtYx68zKXAjpLaeqrJOL6LEA3CZtU7FA1OnSl3EQFZEpBnblWDaLTzSyJjDTd/EcbCy
R+3VTcl5d6BEKrXHOo8B5Aej9wFmbQykog0X9HsRdncENuIxUZUMhXK4dy6AP7dTxRFLRtXXzcy5
pKz7VVR6VI9bOEa9E79itz37fePJO0ki9XMYnlt+mJAktfRS6kuyMq6S16GEA6Ei6XZcm2E/XoCk
qY890uxs1rUnS3QCFaQvoTHKe1FQl7EbRO/XplVpqe2HvfKauGjorX2OdOW9txwEFq0KZY7z2lr7
xzgTV0QHfQXdw89JUsfnGaBSsDb7xnU3lepaBzaqBiVI9ROsVPdhYRuXjrrRMKG7YgAhDV+YMjwC
IX5s9JJJExhHdNKKk47S0dkkCGHZkLN2RkZTPd+yZkAgA4+cyZDR46yG8jZ3G6V1o8ciyaPHMu3j
M/mrH+t1uQyq+yzfDa7L57+MWC/EsEG1W5U6z2Qsqweq3NFLOT7h7FZ+BnJYXFsV9sbanNSuPEwV
VaK16S2JiDgzrOPaXG6BBs6wKxzpbZNaKzfYAmivSja+757mVu4MxBm+jqjPB1Yyl7dwjJQ9IdgI
ncJI7rM/k6DSvk8qp/F9kkFap2DntSwA64ohhnijowVzW1tGLpNNJxKNeihrCpauxRlGR+WvE9a+
okn+mjBFzUPnSDO7603x3EXpd6Fm85cmCwfI2h36TmZv3Uhl/aiWTKXjKV0wKF1xNyCedetj4+c6
Xu+0JogMyltzEQ232kUlc70Qq2oVVGM7YrpSVTesN2IfT2bzLsaqfIdmsntZD8UYXdFPpc7oDr+7
1v612VqlRDt8KrqNJlCe+88YOCiAeEKJI5Mt3O06T2RNe5wSAwKkP7rat2nuAGSY4rVHSYe8ETvl
WtNQJRmkehSJIq6RExPkaWn4LPo4g8jvtj87lQ3ygvz412ynMeP32TEok79mD10EJLfVJjCv5Fv0
rC6viRmW12bS9EDx2FwOoEY0f03H1F28IK617x2ewwFCx859QqB/wB1aopZSUFI3YtZpECufvNHC
zGU8rooJFmYf6MVob80yce5mCoEohLxPjPtpePBSwtbR9cpzmWNA8pcXXuPMN5gKElLGsvdb/fWW
vn7pe98f8gm/N9eLOWWiY2SmcmsX2zpxnYd3HfE0+bvVuxulLtyHbBTtTSwHehbl8VYm1X2pQE0j
thC/Ve+Ncdq2tiTQi1DI7kPA1mTen9ZhYUnVsDRNlLPNzAqiugy0wdafLcFnGxuTvKxlEOPfzfUq
KUt5GbMCpJLRswII82VSq+yZei87S7MlAVWk8aeqML53sy2+i3F+MWr99wBdgaw+J8ZWsaL2VlPL
epi6J7vRcAH40zPET2MbIaO+Xqe1Xmq1PtzjrKn4buIw3CYxlAxxcciXT8JSh999VVIVh7WJKvjf
fXqikr2qr1Km7mPS5yeMWtX31uhmyqEZE5ZA0PkLV959m0MhcCZmrO60ld8WOulcG3midgERDeqk
HdfmupFem7HD1Y/merWwd7rRWtmdgaOcFev4dPFnzk7TH9q6aSE50rWeIVShnEWEKHiDFIFSyJpH
dRofINslh8QOx0+eVn7pgal/L3P3rei8+dM6QJVxchjqZvpEmPc+ADmZt9qVvwesd4jBG/thFxaX
/3XUCDn0QNT5+zYOf2fVOfhzm48B6wtpRfNFN0T1RGSFlGarWEg052iKG3ZGZKZb4DUAKiICvXRm
o76rCqs+/qd/vbj2vU9b26Gr7+dC1+19LzQNwwL0fWKbvYmBBvEbGEUHQ8wxu3oDiFu2lq9wFL79
P9BP2Hj8W1HFAnXvaY6pqwY2Y5Zq/xcAlQBTtW2tso6sdTNuMUMEg0cTxQkihAKPaDmFaehSM1lO
SZwOx8qIfQ1Vkh1yauFWG2vvUxsjWKl3sHehdyOiu/TFIBUv7VgVPhUp75NA6ZGMoXXq0SgcAgHi
L3M/rSMBbJ4dDUiuvgxsu4X5GJnisl7MFB2pL9c1D2uT2omyJSmlbNfByaiqGzdy35xaMaGvIiBg
2ROhS0eWfW2iEypujWLv6qGhxLhKDPBiO3R+n9ZWUmQvg4VWyNpqYxtbA91MT32/SEWRKj+ZkTce
RxJbmzgFedRLUEpeWtYbPiK5mNLZz6Jh3S7nFMOC5aoeeTaKtT22sEtzrgxEpxAMKYVOVzd3z0Mh
0C1IKkHBmaanOtlWQ6Zjz26tewafEe1i2YvdelXP+3BXClkT9zAYE71wP0bZCMBZTfx5GnPgyf8o
Mq7yhzOeLqfJ6wFfI834Hw3Fjz6CQw8dfsIJ1yl/wpkq79aDnZTV+9lHn6bpD2PiOOgw/TOMhBPi
DMth7Qtba95JnkskMP51Yb2qTGEC4jdpTqQxrON7X1ij8xCBgp2t7CnR2uKuQBBN+ujI6TsjFQW0
TDr/uvLRlkn8CjQ9Onx0/TXOQHr6oJj9gzbqv28wl+4UEABnO30W6uMUB0Vtlo9rI+Nht59icwrW
proMyO36uzYAvli71rpbaWU3a5jU90lFyj9xjpei+9LXdXH8UA7VpuILRrYTZKpILxGQwkfSUflx
Fp3pr831kJk66KLGgXXoOPLRtgnoBNoZHyPaCIFdhbU8WPvQ85NQgKqf1jjX57VLR3j3WlsDrov8
lfU+Y11KNL7Scrv2QQckRVxZ3k6U852TTvOdSKr+MW6s5lIZ5vPaqlA/eXSzFkBvUUZkABmxHqy5
OA5tNFzXVqfOVAqz5ts6fu3Cz7zaLDLfRiYpGqlu+2UwfyiyN15HJZoPZQzLVcR1yLddh6Jbu+pz
vkAiR02PMWMVX6ymVE7IfBd7p8zGoIAgFgw4HATarD0kkp0C3jxky7pGfRu0BOU24T0ljoGgRDl/
nRXR7hvTAlwRy3lrN91wGMc2PoZtIc459qnkEO4w1U0PahHZd5EVIoPEpnqbuoOD2ZLxXDYO4P2O
EMPjRXhamx9bXPi2nmzds2zQGLDN9qIUd7LJIbuD5xk2Sy2p7KR90PJ0lxlVdkhxWtzXZV6+udHk
V7D7fWBm9k0NYyCLKnzOIk6oSLraS+2M3VcFr8VAq0z1Wim1BagmioPUXfxtnQa7nzE37zOBZ9yk
R4/rwVIM9TgDcuDm//SBtMywDLEaIJj/9CEuhDGEkodHs0CBZb0QtQYphjx/WFsqULYL1e37j0lq
rSB7pIaQk/9MyqaG55bmpPu1byqs9BLG3nkwwWj4RjvVJ0qi9em9XS7Ii7W9HuzF8zSa1Es9UKDx
34/6ItWmOUOFdsOggVFf2vpgcljOCIkZiqN5xfqzzFp7f09VqxFK/yLQtaxE68oUpTi+roe176P5
0fefcem6lq2X308/rn/cgh8rRMa1/X4qxKAcB823Fnm5se1+H5JIp/i3HFLHiiESLKfr5bVzPfvo
+7iQJU2S+x+X/3uLj9m/Rw59g7hhMwZhnfgystybAlz/Cc/Ao8j6H8AH53t10BGpHpAZagH57AZN
hE8A+VGgIYvz0zJ/VtEI6EEmIuApHt94DpqHymurw1zF5m2QIvTLpMt+FO4hNbT0Zy3GwVeVUDwp
XdXuSy03j4aS6/eoQhnALpz2azo5OMx45cHykp50TRNtrKmY0Sis8mcMlo5Wr7hvcOKSnRs1oP6k
LbGV8agXR2n0rPX8Mvs2/dZRB3zWB7F1TGFQ7sy7t2zOtmNvKs+ynetDolig/h15tptJnuN5yM+N
udVFh3Q8qu28bzIeJCqLjWE33sHSi2Myp8axxxkGFTi9Ple28bqAHtYHe7rkHV0CwU34zOo57YXd
2egcackboky3hg/0MUVVJ55M+0raFEkEM+9OPPz2RSVTGPHzBlGQdlsLqufoA0DbBVyGaFakUgAD
Mc33JjtOCoRFR/aAalU3PzLzUWk0KPwTO5wwJdEPBtv+NjApLSnGx2MsL30GFJN1JRAKUv7a5Pyc
o/RmeopJDSENTJk955gMYO8ityhmttAkm/xaVpG8hoVHSY7A8GvpKucw6YsXG0bpoQjLcj87hPAD
QDavoa7uJv33CkwC4Wwz3AyFAl8+pfiohJryAuLgiqpCfdFzaqr4r5goHJNbFTLOX9Vpy1MQVU7B
FwY3UG9jxcO8qfVy39ZjcYZOdycQfrsnVkz9poswTYaxuNEoJd0PmultRiug2I2LQWsb+z4xvaut
q6/g/jqK6I3ro+hiH1PKZUEc6T/gnmWnzvOzvDOfXB5jTlYWpyEFT61U6oKpi6pjaRju2VRhN1Er
Ug+2Ik6mrLWgtSvfS9Bt8vSi3pR5MV8dO8lPNhu6FFFMBYUbT7XBjY1u+Lmvq9TvhOc8pceEfaU2
q+T5G4/NiSVI92IbTdRj7Kd0ejb6ungqjpZMbkNni50Y2Oiu6JuYvNPOzhq28jPspkawC5v0+7zv
lVNotFR3EIT3s0p8FcJARc1L3RPCapc+HW+6nTY7+6Z0ZeJPAj2CGeD+RVeDKEyP4c8+nbTdaha9
HmoPPbipm/2pdBcP7Ko71ZUM+lp4hxxYy8FSMA8xc93e2lndB9Vgv6kMcHRUQ2T8xE6o29X6WJ7W
g+4l1fvZ2lQquzzhxvv7auRl6GB+jP7P5ZwMHTV/6RvElCcUJb0Tod1UvLfbovwWW9+c2uJ7EDtB
HvX6qUQZ4TSbsUWIzv42j5+zrgp9AMtf4PH4GVw7kmSL8aM3jd4crKegnp+x56h2cTUaJ5naxsmZ
ML0wvWIE/3YM8aX0Yc2SIZHNIUmFsk/wSAI77HKHEtXmFP+1xmvAENeujxSTEkyOiqhR0c8Bz3iA
RjzEjZQy9ShutsRbjp+Jim7isWnsQgvGHCl54ZTvr8D1tranVsepe66rYjx5kRwxPuPgqRu4xC5O
k0NxCpfDutasZ42ixvt+IoXp2xFeV1LGw0lNZX8iCdS/nw3W8L1qkHkVje3XasYnUC9LLFk5az+x
Iqwq8KaU4W5GhhWDVeXUTG74fgiTMtkouUnaP2utczsdrYQ3tv7/NLN+sUDzbjvSLCc5zcWJDVCP
a+Wp1QvzaGJ3UNiaIEZzqOYNRl9sTbWfTpqbT6fSE1+MEjfIQk0nihnY9uzSuniJNA/p+by7lssH
a47K2U4TgKtIFzues1/fWGwbWlBUAvwH6oqnpO7mk9XV14n0+c5ZHDrJVyCYrLXu3kkTNiSFespC
xKREU/XvH9PvG/ExrWfY0QzvZ5mLdE5nEPeFUsuB4+PLGpXuotnXzLvWtm5GKYZNHnmdPytxe1oP
rlq3px5txv3UpLVPEYu9e1n6EVpbJ5GEX8YyvDU1eMAqqrsgRWkUFNrZbeDehe5Zs8ZTlIjHtAaF
ZoADOULlO9XwD33Nsd4aW4HMNg6Y2KfFrUyhUnWm9i1iPfG1Vp4F5Vq/HaMkiO3Che3hxhsbSAJ8
+Mc6axGastkGNVXe7hIkHYIog9yLFpsZpOAmAS++THoodkPepBuEqZttZNU6ujQSXzwwq5FS8YMz
cwTC3K+ZQgLcsrunqazGzYgCH1O8MGh0Pfbtuct3KIZyYsqn2KG6Ok4DKPQlAbYUVzPLzneN46Id
MKlbJXQ6xA9Sx5/A3e86S99qQyZ2bQa80iOs2vCj8ihBoU4JFlndtR6+0ZYFVzf2YhYJcQP0mWwM
FeVLJRqxq7PSe+wUlKZCNlXnN6GFxbgverCymYWNYmzzftJ4Jt85IuTGE3+TzTrvsmcvQ5ZJQN3P
ohhWiKcsdsoPY4rQkWt3FztUbIQOqyPCD+KUhMm+Fym+r9ngBHbo5bvcRo26weR328zlvIUmUl0K
JboibVUFWdOg3BzhSl4IHPQiJ3/BZw3lDJQfdylybojMRPYtifOt9DCLxH4w2mZu9CLMvt1JCj+R
041XFrt7fkPNuYiRv3OGy7Ks+k7vvanjGG8SSjpB4RpgR9h1Q2R0qFZq2pfBFarfdcjNAdxGvcCe
NmbW5odhQL3c6bse56b62sQJ5G0DhIBn3g8YIbMweyYsm1wPkCV78/q83fP7rFGdKW96WcFQaFpE
F6v5YLvC2uf2sB2l3sKCMRufIhJfamGfrTjh/6qk6eOMLkqgG8eZ5OGOYOK67P4v7UK6xp+2PGrG
QGgwqNQq2ZJn8wR0v2ehp7IRyKpZavHon+Vq8iudetjqQxiik4kJPXnZDYi+EMk2W5yA6qp+n7H4
eRJRoslBzXoe/Qr0+yXvkZbUUhgsvP9uyn5YVY1yoasYyEhb8JpF8gudAPcy5s0zwdQZS5kJSngb
bqWr3qcpsj8VvkK64t2ZeVyiZdJ5J0sD8l5p8Baz1N1lnpJdO+9ujLTIH/Q4ecLGMyT8ya2DCyd3
Qw4JyjmyUqnpmhub+AwhJO+kJUnQxGRyUy8M79DiUdjaoeJZ1w3Knhh5o+jv64uGupL3895UUHYo
NR2bbyomUj6XeZ4HlcyrPRs+bcs+SgZNY13sHCMqy5n7QNGa7+PEdgUZzvDManRNc6vGwfQ+S9kc
W52s943lpGc7VymPx3eON7SUBLNLM1TufTziFGQ0XbrvJIgkgxw8PomZc1fPKk99zIo3mTS1bV6y
o5KDQDzLwx+o643K1wDA7cYKXQXQuI8wjjRQ8uVm8ISzLNy4fGVOHdRDjtB6jfMJqa2NI8DsQbxS
fL23lheVIqNUPFBwQWIQm8KtprfYmXl8TwT+w76SwetVagfzsPmkAJcPmtIO5tqNA2XGPDqPKS7r
Lmk5nHY3c+W9TJnOEq0CaYjmaidtDbmI2diEEClZP0CFlhX2meUI1hA8dBCpePxmLPI4L1oVrnfA
ETo204EkdRNM0hlPUmgPetQ3O8HyfI8SK6wKC8YQi0D8EEXlc5TZl6GYrj3p5evsjdNBmSn0VXIX
uoN3M61hn0+sP8iuGVucKxYvDex7J2UyfA+7X94PW9Gitqddo5ZPAP/brWvU/aZU+q9ZIbqdDdR1
lwgQF0bUOpsshiNtYCLrCyIn/hEE++GsSrBKZRYgwozLLaazbeY+z6WpfPJS5QGc9FmvcvuO1Mew
0/Ge2qR2K69a3O3crNLOmBrKa98l8moLQ15VJbJONsxzmRWMwJGXL35ZBegAz7NQICh5+hWlP/0q
oLxtWlUlybs0eWifxiltH+A8j+DW5/o1Mhfv8apuX6tKSr83+v51bHmVnm0Mr+R0B4CT0fgasWbj
Ub6wIYlIkC3o1VetmPrVN+MVvdYeQOtgvLY9Ap/LF/rVFGSRIFs4r8ClWt8iz/TK9oPopwqtzdhp
45HYESYgaP9X4h2+UU2nfU7bGdCrYcafEf1iQx6K4aWK4zxwMuk+N4kCsFM9yKavn+0iGYNO7axP
cV8YgTVGSNYLnspQlbXA8cLiMLZtscmlbT1CgSMCNM0IBMadngIN1hoQ2lCZte3cOPq9Z8t6F+mw
QWEjRvsxaaY7L01M5F666VI6DVJ7pYRpB0jr2DmtdurjQZyUarCOLuAB+FVueFCmPL50dpofJlkb
pw4w5RaHnaBOLWQymsrZaAY6BbjSpXjCtTlmeSphbNLf8kndl1GLGm+DW0knvXDhf1hXiq2fmiyO
t+lcfS6jBJXeacLZ2cxwPzPPdmJehrjWiIK070NrvIDa/VXYyqKliAi+Xh8z9g+gc8VmrGFTjATi
PR6k5zmWvw9DppwKXotvTK63oXJ6sbx43DfO9NIpo9xYIWx/1x3NXSI7DBlyUZ+JTnDmgF6hOdp4
KHTPDUZLRUXN0MdgGpohcJZQIrUMeTSleDS9N0SV0ExSpp/xQGRu8n2NlUOvROl9kxcEE57zGkJP
9CvL6p+RiobOAXRgPzQ4vEWkdJVGB3auGATjbXcdEsSDIq/QfceebJ9EPD+Ci9CphlhhhFSzm71q
4Mc3tSeOlkdu3Rh4oCYijnfCKK9x7yWPE+V2X8vjl8ppIR74hpzB2/SnKlG0Q6wkNxauDbz9MdAm
BLt0tfmF6K9mI8CsiO4XCVnJat6BclMTnDAjNCDFrA3buegxImqbc6w72b4MtVd6H8ZMabcKWSAL
cajcyfHGBj+psAl8r9rIJWrMy2cSAISURnchIeiSAi12zYAgrW6+6aUwdjwfP9XoPwe6SOVdzxee
siNOR2KY9k7fZGdhAFSVlYQlacvnMa8xcg5RYG+S4YvalqQUTLGd0efY52M43CWkBuwQIcsW1uuW
Kv2bsDr4QEb/jJFYAsIDAQN4fvi4kh9JWJmUqtqWneZsc4eFv+5/ZlTMt2BQqXaUdvypRdYpz5Kg
VAfvntifUA2pXISEStNOTmnszQ8lO2k7Hb4rer941GSYcIS9j47bk9C/jQ5JM2rh7DjH/u3mxLn7
w4OTlipFBJIV4kQRQcfXMohOY4rJ+exh3yLsU6dPPxH5NfaZXD6QZFF8de54ZLQJSU9tnO4jL9F3
spjbU4u2N6A5rSGAIFcg6laSKiJFgexal9ljc6/qKl/wxCPuwAKvPRWVWZoAqvsjG+FhP62X1ysN
pCd9W7Uo5JPpZej7Df66tt5FF+rJTMS0t51fWR02x6FXqJs0bqBCQzkZUxEjSgE1TatUG0F/GVSw
04MqjE5anNp7BBoyiliPcWhf88Hqg6TrgXEVVRuMlB+foa56vjHAWcL1E0nwJFCygoclaCHyN3ul
sJ3vEfZ+lFobFoJy3tjIku+dsH+akwSpQJJQftYaxPmVPFdxt+mH/oHyWuXXdgcHVQNgahv9rZ+F
ATykMiGS4fUeHeMoawhzQz6VzKx9FZbp1hSZ2GL6dC1iCqJlznqVV1dlMo84hXQHfE3BH6DysQnD
+FMvFC9AZKEbBkQn808qqJxNlqLI0Jfyp0nNdz/MiCvXKsKmaNyjWQG0Cf3mLVRNIyhHYA6KMl1D
z6uA0rTPSdhQmQt/hbIoPmEk85X4rt+zE99NES41sc1vsaqyq90a7bGjhBV4tr0dQvWNODwOXNHP
ixoGwW7roolc5IdZUWRgpAOlIyOcfVE7kV/FGd+r5iUz7Yj4qf3ZyBK3k3T+hC3uLite6zI2vyJ0
emc3terHRRaI6XMkROkj8pmgGlI+9jpmE07iPBpj/rks6r2dtG/ZqD2HffezyNmn9tFXNZl+uUmD
Y6Xh9VQOkILkX6aeXc2496zk2Nb9XrX7+WudvIVxWASmng/BwP+i7EilKIVW77Ta6PD1KeDhJz86
9CEpXJXdnRxq3MjUPAUsWIug8ORWS9p2o+gn6ggiC0E8W+GvdsFmWQ7Y/TSDgTb0ZN745ibO3YKm
3dSp28FBZvcxANnwZmzJjD78onbSwMxswidIzF9yPhgtC4lH+oeyNrzdKKr4IRxNy3fwA/bsDao5
+avTIrhvy9A3Ic7tzXl+VlyR3C800n0aKixRnYc9VeTtWXi/Ko54K1UjQp87LB8xP/+OfNSIzVWT
n3RDOX9zeECwfXDKU0SpDylZbGZnb8gDLDaq9sCuOztmiC5Jl50X5odVUPawASrw/IdYNfhJjB7O
2RWmHAoyoBo0p10C/mY3k3LZqLppbIrSHK/rmdGRbnWgr6myhFcSNphB4RhwC/PiGLWVc7Bte1He
rpSrUfJWHc/eWTkfZIlc17VOJuuOslThs0FCpXoCMGfl2bzsl5QXY1ahq0d2ftCtNn5Q0jKFaBrb
d4i35to9sGj0qhACVVF8mJutPXX8JUF97QkkQUD1pL90UUiNJ5tRYZ9KkEjvlhuayIC2D/GdOvAU
Nuc8v7ipDYUHKmtQYhFzB2d/09lxQgJdpj9ViGLs1mNyf1qEsYHnovcMCKskFzhRkCJ/ofidl1r+
CtZpItGcpww208poLj23Pvd6YfkrskdNSVR/DF6vrk02lIGVIlCak8hdCsOL81DUiE2ixnInxtC7
x/D090GG6B2AWvno1g1N2aMZzb51nr37YTms4xeXVYDN0FY05NZ9tdcpFZIp5AEJHx2+w/TaGtov
SmvuPV4f3mMzIQuxdK+jbJctRA0UaR3lEmbdz60FFsfC63TpttlDOh6VvwyOXLNwPdjtgYiSdXaX
Z9mZ3Sdxp9Oo2V0JSna9CBi9va1dywjSRehArM3lHnh1HKHsxyzVlvOwHnTxs04TQkmotYqv8j8B
MZCgaf3PAOGg4zYTdm3ZcgFSMXMX/+dRixByWKZQWC0vAyIT65SiQlQNlwYKSXb6yq5qeqq6qTmp
pF3+h7Pz2nJbx9b1E3EM5nCrHEuVg284XGvZzDnz6c8HqNqyV/fep8+5ME1MAKqSSiSBOf+w5rs1
f9f8c11P/TeUqJpNZczhXkOH58W0+7PsDycVjZ1ANfHGbNqL0w7OQnZAInl3y+bcjQA6Jq+CTtYk
1CcBOG8VL37rey/czrFKkWgEMenjAv1qRPV7kyvW33EEim82+48C2ekVDOLulPpgSxHRLFAVWNp2
ByMz1vuEckC7SVPTQU2M3gDb+bOVNudE97sEMhE2ASiPGstR6DOYWpjcgeJ5xvZupQDPfKwEcqrQ
oM+KluQViBai2/qjZCD8GvmFsbJXpiv8ilrjYia4CM5NqB+DysFKcLZaMKqZoR2RBkPj+xoU/Zo4
3IZj3RHtI9Xa2DChjqB17aMRach64onUbEmhP8kO+IcFOUYxJtBz0lPFHEEHHyNMqJfV4Dqo6SfI
w2hOvsQcxDiShq+sg/Gv5gS/AlVSZ9PUO8dxPST0EEsy9FlbeqIpD9DUksNUZD9uoSDC5Qfe+BIl
DlNBqYWxuAWvccPLAGv+a+bYqCHifZ21p5KO3zKZ//vZJVMXeVhAyHGyI5lwMvNn0jDfY/QwhxJh
64cki/QzWovtKiODutLDOr5oiKxf5NkYIXWpu1O1+EfHZM/5CX+9jYzjjdCb1yENe/AqB04kX6St
+85c+P2cLXI1iEiv8fK3g2KrLeKDiLd13fhDsZviLR9na126fbOVaF6E4MdFBQPnLHur0F/ajtI/
F3OjPriIy0YCIJyQ7z8EvTBAAbHLLs6b1gX8/E01VPWm1wf1tc1JnUaWwppPNFV4dwvftKKzbPL5
nPRO7R5ka+LxaA+vWtprDxWwERls2ro4xw0iA5Pjqa9siIa90YTBqkPU9BV5uJ4kHxU2zOj/0j01
e86avuIPCn4FoansOQmnDPyMuZj10m7IphjvRQFeV45VXbRoky5yN3KsZWRfU/sqzK9T2Vp+Te17
6zo1Hovs2WktmxKy42yuY8maQISvKUKKonHldNqz6QfJxXPHSyFaWBpoz3O2Rjs6ujayXH3hFpXe
yS4OzbKAGLKXk/UOSNU0tOpa9kZ5mBzgNOJ70sHEC0gRXhyjuRuqIX3PMi0E/tu6XBBBewLOWK+n
eezfSr5pLpIef/85FPvcr6G96lb/GDpM3Z1W3lXJLkJkc6F1QXUPjs4GLlT8rQqRMWuegjV74Gk/
dBDBup+YbwUfZY/8Vc6aButZBsnJ/lBX93Bc7XvLTH+bDM902sthNftQK/p9tnxNHQb4Qs62ajJ2
fYXltz8CUmsUBEG0yPfuXZyJloNPfbma9a1NpvvHqBt33lxEHzXqDoJb01xUw44WHqK1YDXgOKn9
QHJkHvATF80pU6JHyy6undxHrKc+GcYFgufwuAOFEq70bU2wPPfm5mJ7RrUzAzWFtaqj/CmD0Exg
dflsgaQknYxNtWmIrAHPcEiOiwBp4FM9eMgnDqm6buNWWctm3mjwlQNQMHo8Zs+I0bhPLvQH0ZAD
zJIsHfW+05Q3zcFSVfbXMIje24CFd1Ob+kE+oG0ozk3bvvEkqQDitfq9yu4e+VPlDsC+8RL38StP
MwXmLi3RZ+a+gtmTleyrLGlWQWIt+Of/wLzsQx81n6W94ZPd702eYKl6mJo53GaKaz5aE+LQqdI1
fxncZLS8uS+bwag+h3i8N51VwF03WeT6KhwoTVJoJl2bXU+UXkRKSiH/NkYdnHhTtl6yV5xB3fUN
qfdGiAFmSJ3v1ArdWBwkyuP1R5m23XND+VkbJIkGca3OZvAJay44y1DuUhQiXQLGT3TqtqodEEGc
YWEzQRCYHlHrWdhZuFBI3H2LNEGLz5r85CVtcN9kqUMOPGw+x85FSCXEFczq3C0Fdmtrt175mmf5
mZxm89k4wAByU3EvTVpXp5YN8qoyve6ITjfyj4Iog1VMv2u09LHvMjLkTvlzsPJdodfVT5V82Z8n
YoyMjJwMDnRxJUAGz/E9a5WVVrsvxEqL0t+qKpHAa1VqCgkQsYX8Gkx9bK/iIez2svnnMOhnX8PG
5l2PvLehtYZwrY5JQpof17BmHMiVKOyAf6H45ZnTBs7K1BBK1ZB0WFE9qPfYj6IXmeb6wz/O+PW+
YkY+lEiihul9oAQYuQblYyPkw0WrMdTiEWqJDr1cB4rdAbAJWeco2xjd+mcWPdYhBXSAfijsi7Ce
TlkI7kbCtlvXV3YpWMt7TcdIIVISstr9DEalg2x7JiW0CdQwv4/UITklimok51x4lUZTRt6/hV+2
bSbuOyg/wHzKyzYCZAGmD7hGq+6UYWSrE7qU2Efw5ieEo+IFZWm7nKa7FpoP8DfO5IF9zbixS9RG
8Mr6vUP2jg2cRpUt2VY2S5d8vHwBY0Qt14hOTW/oKJMMqEJEQfSYzeV0bO2dWeErtKgHitXgnfsF
l6d/V+q6j0VgbmGwbp5kSB76xrfQ2S3juxrPjcNtrDxT53lcTeJpL5tAmbwdOv0hzFPXf8gNHGQH
NoCdaEVUvO86FpOyTx4grJR7wyYRdouBrcqRNeQgZ8kOl5QNvqNZhSYJr4T0Q3px+nztDgU5rt64
8A7UxxmZrT0OSRQww0LNlk3XseeqB2XfoxL7mJrI/CDIs2tlbwhDfJ3piroW2edsKV4v0cP+gtup
nioOUlidcwJTe1HG2YG3kDsPqabAC04iQAiiKTvG2i+Z6MdrK+3aeKmEvrcwQ9j2QZt2FDFNH7kS
czzJ0Z54LRvjGJsliHiNKMftBtZEsoEiquAydjeYPVeNlfzPLdY+gBfIpchnR6RM0akovBGrYsUJ
V02BaAaOGO7KGVFqWDmI1FBXLDA6R5P3ehizdslTtj/e4gMVAOzRSwyaQs8o+GgY3BYTBY3bPN+s
nW2Z6d9uIXl2fZl4bZubsEZcv9V/3PZnMmJnP67bs64Jgvss+4mxMQp9c25ppCQCi/rw4CvtWtfQ
+rHCQVlJR0rUE/fkHP1dVo4zeXv0Xs0EF5AG/9OtbCaRn1ME0qq7UtODt8ndjHFpvBmwZk7W6NRb
7PqgaopbPQ/s5+uNAHw+PzGwxvYuS92XrNDtU2Xa4ZNloRvep6OxqIwofAJxwLVPtmqlmUH0NJO6
XsXBkG0j1IueotqM7rHWXEdTifyFLbRaYCV99RpVHN/7fEPl2DRF9ab3jO43hiNwq36jBZA0/pNd
pry319lHFkzOWiHXfRgR3j23qavAs0JIM8vCb5K31ILVYZ3W/5UMPZmByLcfY/JmWyTijm0T+7j/
eNaTiVDkfgyAqiWCAj0KpltrLHNggk8yQh4/X9rsfvfZjPJHERivJPSGYBo/Y2NEHJX3d25yxHxq
ivWU5SaE0VkX4mX024C+nZWzGVAtUuupfWzQnViikk/eNAj6ZJ/dddCRL7NrsnkEhfAXnicruB/h
N1QVyzU5p/4ImSJcKaPn3fmIBbE60eqnkEX9zpttSruTZr9MnfVYzmNyclv24FIMXXe6XiiLqVup
ly4P/6njqpxuobJIhdzeYE+DvqahtotQncQ2maaMyTN5UIQObxqYKkDznLs9xazXWODRHdtqHuUh
UbWlUkbRfaem7ePYd+0hckBzyU4Zcyr0aiwBK1cc/yMwjemb36d3dYPVBuZt0RHW2riCcDh/C6v8
GncFQCRplK+4y/hWjLdFPBPxGPXUfea0SFl4eJYAAnPuykSpX830DdKM8RYOkYVCAIKsSOjDD9X7
YJOgzre1RFMdvQe1DPL5lZyHvfIacpTkocMnT6+Cpx90Yy3W1mTO2w6G4h40jQcwRhnbgKqua58g
xc1k9UoEay39e+GgN1A3mfNbvM3UazxSmT/04NLt3L4orectOydRP1ylO8nVtT60YB2D4VtmVIjD
6MVwb3Zqv5vsWtkhWH5OPMfipxuoxCR23FxAeNmHzLXuTFMfLMAwHcIBCB/IGIU3FtBGU6J0oSYR
PLVS+dvgm9U+O0ZrPeoDi7Sua6/sUoAZ6nFSlXgpt6cpVu2beu5MPiv2oZT+UJ7L0+wkm07mbjSr
9s5Kaz5pXIunpvTildI64SeSDqycKMnmCSUlBBQpNBVD8KIWzoObVNGnqo/2QnVG66KlRfTFFIPh
Ne0CHXFlNkHOqnZ6Ei9qapYLNGGUvaa68aM81N7JUg3gU3WRPHaeXx5trf+UXTJkOa0odUA5ker+
oY5wjkcqkzsMEv8yJhX/IdV8alrlwj1BcsVLEOKNxolsBiorw9mlFFGqk7+7xuYCrkAYRYdChfcc
JJr1cDubsxKHj7G0HgKWsKsZPeVDPGV3kWZliKZ447rUnXgFOTu/j/Xk6+BBCSiVwMbwnriQpF3q
Xu0j2MWKNIoT7WHqES0QNiAbH+OUN08A48Ud5zYiDcavEUZRm29JUVxH6BRZFkWjHvssB20tGeP2
b0d20sNGw3UEKHOnnsr11OA8fbUNmI0p2Add/1HPlnEnLQOuTgOpMv9AOqbbYRps7Ehk/EAfpj83
SbNubUMp1qmi4FTMLgq1Ah0ZS7F+bDWcpLQM7cO4hjHmGMa9icT+vS4O2A1tlbjksYyfrE95iSdv
3ek1jAzGyUPUVhhauiZiMGKGjPnKaMJch4tm+sAgkaNge+mT6t26QpOQ7BPuB4qjLLJJ9U8yJiUK
pWxh2YztmtT0tJQx3WSpktlm9Zn07Xc30pIXJeLzSIfpPUA7DIGvzF/JpkLFmmSUyb3dwlovmZXi
0OghDxmE4ZYQHHL09JqBfawfUHMYQ+Tk+oqiQNW7u2t3PU7Y9ADggJ8Nl1r31nKNoMR983CL3bK2
hRjX9AJWKtO28ygULET7traQ8/qydletqrn38t6lecqdNc3O2RR3ssIbTLiUJdeTvJtNVniRvXJs
GJbmrvWxKnKAKYBPoQBbevVJGoTIQyaaCQi8JUKYw+rWMdpZcx2n9eO87jvUAQZ96JDGQu9diE6F
iUIJ4XrLDKuI2nHDWtqYA0qeXsmesjBsROt9Z2WI/Thlheo81c1HJzbyjThk1bywmqZEwY/xoaYZ
0AHtbax3CuwdcP+40cT385x+nclYLGIYF5rreLCKzQgE8a+qARPceGN4sCovfGL7Up0AoH9kwi3S
sdq7wVKV5TwM3DM97gNnlUJDPygBXzUfBCis4o3UedUc7KysIBw3UhT21pSisFD8nfU0Utf0WvgW
vZIsqE70D53QIGc3hdgSIjsr2ZRKw0gGUOlIt42kyhtsm+bX2gR14bXp3C1Kg4vKAvO2olClneSD
WD6SbcOkm7r/D5aezoI82/dIm91LpYTJCwCnqziCZZcOADGNOrmQTugo/K0tRaPaKbQScMq8Tmq1
7v9p0hTk2rGvxRusEHyRa8sAKNFeNqXwqzImX03ZG05/NJPKJb0g5ia6AjIqiF8z3vWqdNFMzARH
2y6wU47q+VVVLAd+ErgTZYyyjanNwT5T2F16pVE/FiMJGs1DedWcg+CzYIvJIya32ZKwhzGRzbOK
R29iZeCJDg/yqlIroCpIys/oPd+pofYuf8Oin9U7Z57eeygKL+iB/7NvYmRYY4gXRA7FTKuh+lJC
SjTLHKq+XMwPYQDIfe7VvdTgkmN63Dj/Y8wVhRw5JOztdtsP4BzD1RxpqDFnFf40nnuxRBVKniUR
Sew8Bpv3j440Sc8d4iTHW7wAaXY0JwyD0cyQuVSZQbWM5oDiLmUFkbaNE5BlqHwPO5mojXW324Hj
MZZywqR02iWbjMOcJ+UBRe9hiaUL8uh2EO4tpbWecCDX9uxb0JcTrpKFsJ1E6bRUswppICI8tz9j
gHsYUWifkb0ElZj9FQ7IgKpR7p0pcKfnNB5wOsypo7Ty+9/qfMZC1cguq+hMZRPZLlpyKSvjbaJe
4zI0ysv1z5gcJmf9eg05dgBZdX0hZHTW4HDuQdeC3I3yvwa24QusUGsKn0Nw5Ls5rzNTqT7EiN41
LtecWK21a1hp41keoqIez4E4yCa5721sAT8fwYAuTEDkiCAeyiYDkSIU93pxP/RByYXDdG8KwT0Z
JuJmznTfiu5/RYzK3SLOQJoYmhMrpA7k3zX/opalsXOgZS5kekZmYeRhtHyoOnF38CfvTRum8Fia
JPTyyMMQkQKgrALqTrryKY5jo0jpUB4oCq1Sq/kKyaG/Jl63q6LZ6ABP9BpgWqaMWEZW073eFNAD
wVRsZMwetOke2gH0m6RlOyfGXcu2DsgaQ2V9odef44R3RBSyYK9U7YUKTXFgXxWtZQ5KxLUOZ1AZ
T5w0whsWxZA/x8t4xir/HoxcvEhC9dSmofk0Br12ViZw8zLrbSsmCn2ek54QgNNfhGvHNWleU8NG
7GbcyCz4XJH3UlIVsWHglFdXub45ANYK764tCyPoVWajKa4I+yS3Sh+vt2ps2V5QPVYfkMxUVr+d
kQlH2Lxaj5rMSE7Dch419T1K8w8t1uOfdv+hdqmAeACTy9PY+D7oIDjS0bKfm65QVkXv+XcK3r/k
0b1YIA0M6qlBBTYdv1xQ4MX8kzeDaa8qDOCbeQaq1mvWa+jF/gYbC0jxsqkmycrr3GYve83BEdbD
rn6uysJ6Fdj3Mqu9x94N9ee+1Rdykqo62SULrG9yDvyn+YBjKLZ28DbuvBCtRifz79jKVqt+aFDV
130A8zKotii4x0l9kS15QMvPv5NnrjEeq7hXDre4iTcKBWlwEjVYeQvY+NV7TfqxSaO1AFM/fHvS
3wzcrNZwdt6kx1cDN+Ch3kUTB/kilVtTywiie9LTU8UyUGBPlDTd3aSGM/WYTK56HF2t2qLn/17X
LkJd02DWp1hJoVT0SlefusC7dicDRcmVjJkxhN1NAJpjNU19iXzIatBV89ApPonIuFeT4/U0FadD
7yVHeSYP1gCkeXltB+PMFSwGXaO4E2hObR782ebXnb1jJS5Q+QwBBhdjFPPw75HrI6f82UdT/DB1
IXV9BsuWfKr8X6YrFOt3kbCAS5o6vHgpgrTxTOVWNmtFC0kq0gGJpjzEJrgcc7aCHWWRxZwhZJ/P
QwYxS84tkgbQkD5vb9NkB77uK98Os6WfByNAdHW8lwcjJPs8oBDVivvELW7hQUzxwzkFikB8BAEK
kbepcrCc6sTJq5w1iVuRPPs11aGCg4Ragk6knOq22rQvuOJY1nkGKXF8eloUIfbXpqIVF7+IqInT
abWa+chvjqCUpwYUWUvzsRAHDBC6klW6HOUCncMBIdSXsk+OAsH3BEXAPcmWigb9UdU7IIxitpyV
WNPPDIYkqQcTlztyT0HtwM1rkTGS8kmkJNMn9KNkn4xgVgEN6P9nfNoPPgzbaNw5AHbW9jBYG12I
3di+O0FqKX9v3nrlYNmrisGuGHzrvc3VhF+A4urgkSrD2lhzq7/8Y+6tefu5YQBSutKdbSyy1RWO
4AjhaItGpqOdyck3bQvVshjMKVsauX9qvMY9u0JOwYwt65AguL0wZLK69Kp4ifzOtBtQ330wnU/D
yPOd5lKRkoqR2vQNjSPlvUuC38NR+L3LcuX9NlqqUQbh93+MluGx/w7zwr+ONkPXWKNhyDda6DzH
bvEGR+exKj2hThRVLwH8ABm2u0Q/I/taLdquLN/AhjvbyfcarIe64k3JQnt5fY3sm1PH4d5E1CpG
SoNve2vCtLCwQr3DrgPHiEGzXsyZVSti98UPK32SKp+5pr/0QVi/V1FCvrscknuFDOyuJiG8d37N
1n7Ntssx/+GOT3lamD/F7Bgxsvc4IM04l05yn0Fb2w298zU70KA5+m35pFkDfjl+CIbR8ccPR8OE
ydTVHw2sPW616OWPmEZht+39zZ3sm4Ju6Hs7YnQ0qAB9BosiRkOi604zc2WLCrp3aE0wWU5szNvQ
NNqLyjZr1bRJ+pxMbx4ws0UsnMRQEVgAelW+O5ESrETW8y7vdfOouma3TsqweDfd9ug2PnBDzKrQ
qBqfkbQpt5VFQSWdsBOJQRMAhUzivQ3MmppdGR7jBDsSAWRKtci5BxOs34+HyEtBLU1eS1gvn0Nn
Lo7XGLK8/XJuuFhk73UmLuibYkA8JJHzqhF2kR2gZ6mcXSUyvwWe9lOepIZ5PQGT8lNTVeObOPmv
x4jps5j1x+v8+/RfY9QpW2PwHjxavtOjrha+a/HAnrky2Euzy0LCO36ULTuBJRQ7dn4w9Th/JoPM
sgG62Mr1x/4M4DxZGQkWTcIkpHD77sl3IGmKO0JM2e7pVx/F5mufxOLJPo15svVrHvIb4FPGqDha
WZVsc58UEmgK88Wemzu5KZtLP1yWOEtcEsor5wKZsmWAFuGnivoIuZnmFcmyxSzYh2kxgrcoSL7G
4gz07NeZjMleOQ7Zg/+l9/YqJHUgL4VTu58gjaPJoX30nkPCVI/qnRkN2kdjPFSx2r6HoWLu/Ymf
LEdVU/dmUeYmL6H3d0EKDVHGKdw0qFjW+knP+Ghb+FmD52H3l9baozfo3sIuuube0msF2cFcxdpA
LT+CUkMVBH+npuiVNTK989rrynona8zUO/ZDTaK1x1XgUvVVdi1Fh0DrrsNkxVoMY5ltPM029jk1
gifXYbOHOHTiZktVCQ0Bwyy2BVrP//PZ/z7OTTX1aPr+0mmMYksu479/pUY13HWISBGygeh/4Suy
bFBb2xRtg7VWCkNx0Uz4WUiIRRBm/Va+fz3E87pXqsd0SLt7xBU/Xc1tT0ZFndNQcXyGq/spCzyy
iBOo9j7UDCiDouZTCmar4aTzRpZ7EG/sFiFgqy1UBaCapppvZJlNolXlGejr4g6aj40fRvd7b0uh
606O0xpzPfWoCwsrLU+zyBorVjKeZdtRyAGo8MQ2qVOQEMW/apeaXnCWh8KfA/xOm6UaeCjS/IoP
JLh3mlFT2Yia0ywWo5Vclxbxrlc0+yhD8qC1fd8uulYNVk7Rjsj7ADXFpK1+MjU+M9IY6O1Venmv
dWELvaR2PhXIL73wQOmnJz3XH+XnCnuY3JgXT9ePObK0C9u57rHogRRBFvir0vV5kdudoIGBl/Y2
txo8Tu3Ch0j7KQvvsuauwvrXF75aY3puF2Bmyz8K9nJMzn0ynwrvJEv1GPk1K19N7K2F6bTeOcbr
XNf6GoyjcwxKbkVD1BgU1nXlHRjasc+j7LvmIh1awtxB5jFbWoXVXNwhcqbn9tmqBlRRQp+FsGmr
wbZBcnQpJQOleKCMpVU+Lvsp3EDz707qNBfWOekrSKSyvIMqApQ3dgQ7Y85qlvSecS8Pg193l9lE
2Q+O/jWOLuprro8uPPrCvI5SxaoTo1h1fYs1bezuCordRfWz4QF3UfWBr7uRWOEuDJsSJiVqeIY4
yG7Zgct4iTS3Xi1LpDK30ter6XRtpxvA3yeBNJWx0ut5PEYaZRoJVQV/fJ85nnWSQyIs2y6Dg3SI
mICjENBzCSRCna69XLf301wD2TCHeH6ton3dJl6z6fNk2s9NvsZlqEeycWaj0mqnDFLEqUac+TSl
cEm1znvGMWvYwmYcG6y8ickhtoRXZLUf7cbOeZpkkkZXHP3gGhOyH0LJ2rMS42DZw6UXaZkKK2n0
yxJkYpaj44VL+UmIT8xHaPYqGihD8rMSca9CfOwW+jX+n/EI9KJNOniJJwafut83813iC6odv8Sv
lvgdxlHB2B29DtSggOJo9zJjE0fUZ8eQQoZNsf5fLaoAzToqRHZe/EVtGz0CpcvwhRLNLEvbI8CS
4/Wdq/4E4SL091KzG3O0+ytsIdP7s8zBdBqcgJBU2C6XWUTPN6kRtE6/+wIMiP5WA+Mk8zP8qZDS
7+tQWAMVZztsIVrK0zGek5Vr9CD5RI9T9sVZnt0OMgbwWPVIo4lBKpznzddF3oTehwxeXxNFFdSt
XTwMZPAfLyebnvgRamcuQxKmx9uwqavqfQT9Idpqir6YYk09DLY+6nthULHOC51K932O9hX52F//
DzwIRHv6+v9Xv4v+G+I4/D76jlS1e0Wq9xkoySjLvdUViE5SwNn1gYYhuVjjyYHI7ntnrzXXVzh7
IDoCIDgTZY9zLFdw3mwKKWUN4yvUdZe4YNorIDX68N3W02+R7gybTm/7Yzsm/RG2ZuUjFZeV0INK
XGOEXrAq9IPl2e2g+BRWbWfa3UL/aZiMAQDqwYVN8RWJJJFEeuFzawdbu5TN2yHPp5ZnQ7S+hSR0
CeUG/y5tCqgwdYwUFJCmLjDtPZIWoBx8/gqx6VlLs4JQZ0++5az0lvpd6/1MAeIZi3Cuw7WbKeoq
60ZMipCuU43RvvSinj8bhXpQ8zlZyE4Z8xJcfivXDbeyWU3qOx5WLvVp/KCHK0ZVD/y15UOzsQw1
x3kI3QKZhutCwGQZKuHn3MAZMHDLq9mu2ilglA3c7Pxg8heW7Vhb+UAOUITeVXPydntQ357Hf3be
4tVQb3wKX4cecuaVIWIg2nbW8cr44o+QUjvLXlVsaUlz/97bieZtruxFw+hpDsr2u45FBvRJOOdy
+cXqm7RZMD2OCuKVQRT/HU8Y1db9MB6Dka3DqR/i5M7CTXDJSnHvFXiGqo0PsTQaPzoBv3V1x8D3
EAJE0PjtTo3b+d7KgRcYaqh+E5P8oT9qGhlomV8dfGc+j6ECy1hkQX6lZkM3/Rx9lJJkSB6CWCyl
sxlTG6Mc7hJvWEUl/qpUKL9oKQNlFcvCb0SuDUZdwQSicYs7w2muw+S7DIYY3+1x/rdhSjlqd5UA
XProUjrjg3zkxGMiDM38v2VLHhJSruuuFIrIwqxSxmpcVheOqmeHL8dLc12a2Mf4UNSvqWT5JuIw
f8viTD+EMjuUYYC2nl0S2Lf3GUeGcipMVP/ER2LWk7fyFcddyWc4DLgLEAnMB7nkrw/s3INe5JJ/
3cgR8qldmFG4A4VjXB/zMjZoLAprBB5vKwK9dUu0ETWd6nOtJfO2R67kDnwG9ay0B9sSA8tKpt7b
ppX7Qz4Yun7a1ZTZj7J1XQe08fhbTC4DYH/Wy8FkU/FQQyyEALEwzNrFU2iw95PNE41nbf/mFg06
+AAC/tMIPOz6N4grv41oGqEjarUodYllTRQr7qnQ1L0RJSxp5NvM53jXpGhw395mmYFT8jognbcY
3Jhwazk+djBi6ZPwrNvPbgxvWGk/hyGvX/SJDDtMc8ohXVNfqN2C8cP6gSzahJCfNf49NS7fMLuF
3YSBK+k318aGnl1byx/sOkQ4Zqq595d86UHXRdEBN3XDsINFkUTvmY6gI1527aHmgjzYVdBsHBxE
kebL+uc+7MdjhifXoorn/rlGe/txDrBALSK/Xfppe2q0dro0VuJBzlenlW3ybQtiM32o4bgdOg1w
Sh6rFUzLdifrRMjQf41oxYjmvxuRdFmFjkH322t4c9muVZzilhkMhq2rxekyt+G4AJb164sSf3ST
AyMumaDF+mFs7q69HWzqlVklm0wvSOO1pvGmoBS6jAM7Oulear6ZFJ+yqeheJqDpF7Jpf8lRRVB6
W8vomMRb4K3hyh6ELOmKAB8BeWr3Cl97bJ7guAhvAbQzNn0kuOlCbFwtFG/VBSXCL6J5wy9LFfJU
szwErhJzeeuoO4TKLZJmK9/xspU3wBBOU2PvWIMHoBsUCWTnPGDdiBkOJGUhCIIZDpaLu9jIzRdD
6/o9Ghmo3DtB+TbkIG+KKZ12Yd6Vb2oMLk6LDPVO9oYW9M15eIW36F56037v3AifGswPFmqFT6it
hN53y9cPppXhpZoNH5OXpj8xen/HZM56n9uoY+Vpto8hG5gNQNrw7OaavXdzVd1F/TBAITHSlQrL
IMbnciPdsqRJlp7m3FVFDO0D1oh50Hy1B1HTkwNlzMZu4jpPxnx7QE9C17uNhEq0KZgUvbVYSDuu
f5qj2T9NlR6soNMqS4Qi7J7dbqacZHemoyaO9OhyUt1vKME5l9uhtupkZQ9YuMiY27GzAr8QnjCG
1463caiYz8c8bhGbY36a2uGi8N250bFpRJUkUPv43NnluiIrc0H0CH9lcTYMdbJlF+sKkbmvmFfq
/aGOrb+nyFrqSEi/kM3ARWSOTPSqvPG9m5BINXtL3ZtCmN1DRRDhr6cv8I6oFMv6sSwsG7G+5VII
7mXL0iJ1hVeMt5FF5XoEMZ4p8U9ZksbC8TvVMeesiYM8U1v13c+8dheS/2u37NDDndp4n5HTfo1o
1WraINXF3tNrhl3CFpIF4wDJwi4mqtmDto3AZJ6vTbTlydsWRb2SY3L0HO7tusVZJ8M6O/cdnsAI
1I2hnX3kU2YheDCPxzoZ7NdyREUzabIPSLTTbh4Q8zF1DDUoP40L6DrNbjaYOknZd2RI62ubTCVf
I183nkxf+5hMS38d8/nFaXT7b62Pj1yAwUeS+PoqARxytsbUOc5+rlO9QWVL9QzTw4PUrhSwZGNX
rcYQS+aiNQ5dXhuAsKD1nrhNJOugMyh7yzGmXtsnmDPDllvhDE1ARQ5JNyOI3sUz68av7MUtX0HK
OUHfD7D0yVefJwvlMCdeo7DV7+2U62g7O2oEUiLBtsYsnPM1CB0CU3HGbBIoQouy6oazNPEYuERN
o34DdhDdJR2ZcxkuVYhjWu/0G9mUk0KtqZdWP7pLuXnKnUpxvcXI32RDtq3bz6n2lHKLf0prPpjC
RA5FAHS/2ZXxNOEO+Vu8Ec/pP8fP7IRXae9d4xNqRXG+1RMfcr/c5aZiD5z/OiDoLba+8ghzA8IL
Zhsb+GnI7dr9Swdl5eCjObaSP0pr/f3gzMMLCpXVb3ExPqQmIrDTzTmv2bQbvvlgOW74VJrTXt7Z
W9ODOtc5gEap4b+hH92z52SXYZdp8vAFskIrHsMNzUrhZkGMaaMIzJDpoKaTNhS0BsCyV8yf7JYH
O80tgPKZXn36pePvK7QPVk6WDVtPCBzMIT7l0/9h7byaG+exNPyLWMUcbpVlBef03bDaHZhz5q/f
h6Dbcnt6dnaq9oZFAAeULEskcM4bSgNcaGTBn8rt+DbCX7LWGqh/U1esFBTJWPuIeBmtZrXMr2IS
BcevzxjRRphNIQFUorbpSuFGVitp2QWlekY/FMlFJSQtbWgATKSm20Gnxda5L4372Kj7O9fmV0Vj
hDh/Fcnq99TSvVPQZNVyKHEYFM3LIaL4fxJN/G3R9ADbuEXZqYMoYPNJGGzNNwWVpD01mWerD2J+
KEW4NSfYXCrBcJEdi43MhAHOJPWtMRsZXXwgHwIkejmUcQ1io7S+XbrEGQY5/Qntjf5kajEqhro+
R6AEcu/rJn5uebKvlWp47WHFrYAW26eqadlmKqjpB6mcPLm6/IKJnPmDihWFDf+oStWzoknVXdGX
NaVF71fmhfFBdGVYul3XfboZpwDRZRquvAkjKVmlfqMhWddVa6/PI1wlDG8p8LD5KOM6Fw7mHo+q
6hggcmAvtPSHhFi4UirWLVsPa18EVrMZ+wpfxjg/COQ6cLJmYU7FASTcuMN6/jlKK0iinvZYyiqi
ebQ0KvZzC3mn75qPVE/vDghuCcBPxW520cvhwfdV9W4IgPnaqTrhikGroYa5LxHQAlhMM+ibYKXE
dnAlfgDTJGMwUKvQbfSGOx/g3uiY2YEN1XF2CCbrxTv1/SOyPMl1IzJ8nbJBKnLStePTE5+QarnD
UnOkfnv5WI28B6JsjzeiC7Ef78qLkDscqrAgdQtqJ8V5BOS0Uay7wcpfpWp8dSStvvVLRb22eBIs
RD/aieiDu359VYdm+lK1J6vLi1fLfmhVPK79OBpeYo23LkESOUH3dR+Rx5r7jajQ99QY0GgIrVWf
yeU57cHHPonbioc4hUA/SEFmsU1D/gIUhOgR2IlQUZzNOIT+8stAmqOw1JZyuRMDquN6O9dw9SsV
fbXeKx5F/caIl/5AQ+yLGUHvsnhEknI8Kwpwlynzbeq3imfjU8VPL9t2Gi4llVIoN1VRxJOabvKz
xOoh8fRfstQ9mnzzXnr0VpCdVOMbB62mXa3p2h6PgPDcxdi+YNIhXfcpmlQGyhgnCqvVMe+KR7aH
iLJKuu+uxqo01i22eHfioJBVMKPQPCVpg0im7fo7OzDU6ASSQ9nqiX0LXUO+Ft/IMDZv+frJ5Fr5
Dk5jogXkzbkblXHtdcmmNLjzD5aE5XDP2lKJUvMqRR1qo+p++ghp6UfnJuaPKbTTq2SZ+ZFZvGHw
E+1bUmHnTAmfjCL35haur1QMpv5+Ohil/+RSL9yL/ggYsbIwox+lpj+XzmCRiuGg8QyFRTmddoAW
B0/mc+YBKgbtuG1GAE5ysVLxTF1laNVsZjjSTMOzovIJN/ViFTgsgcQ/0qqHz83LqCjoadjxLdve
O6ppxJ/7xzcIlW5tBXgX1aA/B1I1P7eOVx4u/VVql4fpGs5QZptixNSubQzt1E+HpMwllE1DChYx
HJJPfXNMZSU7b5BexYA4RGKGOEUWIl2moZWvm7J9v2CwxZwcVJCvGeOb1Rj6zp0Ujvy2QmFy+jkG
voU5lCPDWqls/1H2h63oJ31P0QoPr41ootR1FaZR+YAHQXwS00vLe5oFBJzcO8md6luvg+/AB+GC
eC8fIjfPDmzRPaSLbBmgb9sARWClHoBeZbwmfZAvxOmn9jzh05hjy+pC0/Jsh6SmfW1J9Y34XkZ+
Y18DebtRMGE89mGXIN6HmF2S5Pmp6lN2QmW5tAvDeMBZs7rNrRGFcCgaQ+HJVyYptaVmy/mziyLw
usbiYSsmNb/UBnDBeBAY5lB1jJsiggzptpR4m8G4+Rjz3MycW1yBHYnin7sc6mhdStEV8ukaiQfl
ChS4gc5t792FSXKOp260yse95gJVdpqxurELlB30EU+7FwnN0wpFwbM7Gv1NaCYtt3D/VdKj4UZ0
zf1Rs63YEp58CmpzP39quOJuTz4IAZDTXKPxu/RKad0dxl7SizFG8TpMw+zoIIh6QqE+X+kUm78Z
OgK5fgKUoIY352i8U3Yj9o7HobLVDAnXiMRGWU1Xgx+2Le1YXbn7eRlUW5qzZjHnXtWpf18PqP+t
1Rb1JU2v892nrWpAbrbXD2PNxugq71WYoEZqHLUQMWpFDs/iFkWNLjzK2fAsblGiK5MVSFDkWuc7
mWKGxalrqmMZqjsSbNprPQYNiavKO9uZUx6YjcEOhMcnzA9fxUbgI7QAPYuKevAeWrmut+m1yH9C
a/4S6rSFdRy16KdYEWFQ7c3LIkuXzrDwrd1lpSSWS4OpQE8ZItj1H4yVXHooPDe6FhwWwVopLa1c
W4OTgdKF15KnylmSantXuiqQOcsrkGrGkGntVxa4ubyT2iukj/4ZOv6rvt+094Orhvc28MHEbAEZ
+O399GxdxmNgb0XTiWScBQfvm2iJOVVWPQ3hEJ7EJCdxa8TmknBFOVPGPmaU1+SlvVM9wnEha4F7
51RyFQcxIM5I2/lHM0lgdA3OgGd0qP5o1960ztLDAtG/VrNvcx0Oq+0AohplLOnimGWR3qXxOipB
qeMq9ABDyPv+xwlmHr7oYacxn9h5YT0bcbLNG7zZudsYt5FdAw/Ea33dubX/VsLjbWocFAzq/gZL
iivVQFy10fufYlxMNNHHWuaVGl8j1Lu3WBveWV7X3CuTdKr4/Y88C3NsYRbSJDfSjBPkq0GsQIxm
MfKmZp1wA+iD4DGT9XWdgkeChIeug78tWzxyta52XlV/7paRYd3KUfzeTfQouRi1uUqHDNpjNd05
2Cs0DzSEAoJoBDpKmqH22MLQmEYEH/13w3NLpCnxKrqdeeZGkwGkMyHkYJP6jx0juBCxwzlbKrcy
AICAdNHafLCr+hcCycM3Q3HJwPTPFWZKu5Hq4SlDEiHbDvQ1PI4ikucPA9gkGJN+dhIoNdFEtzk7
CZTaWCIuJkbZm6qbJoySlW5g39SpcnOw8JS9T0LppuA1pYegbOamEln9PyIsc97kEQzMmKMxOyVf
+Ve9UuFVHoKgxWpRbcKdX8qIN7p1vzN1pcdrnW3htKMQh9iJjJVaGPmmnPi1CEcPZHnfI0odBm46
RaTmkKPUyCzfKh7Qe05vNR1tkkoLqhPrrfDBtJEannRAcFjRN1UT19tqBEvim8bGZtXzqFhtcwyT
Evm61qzQGpoSypmqnMGw+feRzh7AdZHnmo14h0paeSWmMGI0mEY9iVHh4Rtrtnc/Vt56LMzoZjCr
dB+55LyfqNRHOz9GLEaTcSuYIakZYn/ULGhbgrYk2sin/m6Prb5qRlSa4YLbACDh4nq5hNZpgrKT
aAoIpIHdET4D96IncXIELaf4cIo3FGwhLvEixK7/Gq8labQIfOxAy8nCtbU0dSWl1UjCwhnazYyh
zqIuIC061XiVQDqOcToccQsU+9tUduJdTmVrGUzbXa22UngZ1lHsgMWe10pHXEmK+EbEG5gFsmDR
zZ2JtO2BgvIrAksThlguHsKi0bZOBoIWicYKD8YhKteprIxLs2ItN78FNTFHaBisUkSGER0nGHMI
AHDHW3ls4ZHzUspbGxGScxtbE7SN9y25wdwUgyJMREiJsSphSm9LrYS7Py0s+xJDCifRtXUQOORm
PtaX4oxfUXpwHR0uO+vOeck5TxuqvRqNJhW+KkB+jE+zHjxow2PVb3QU0Sln0/fpkHWogKVONYdc
BoYehasF33/tqMf6m5tQ6xY1kczw6hkG0QQK4v3TgKj5WymEUTicdFpu0M3Roloihp2peCoGHAWT
rZ+ZHRc4HWN5c40CiL7tDKgP4h9Wa6VyDrPgBr6LhbqllW9QEjTmf50EsnOZ+EO+76Leuxl8TES6
YfjhyxIy69MaPkDRX1upaYJY83MQgpV6A5M4wLRgk+/zBVmFMkXkL3mAmUUqhitqivPwJTkgootk
lJc2MmPz9mDwpfLQ8tgUL/tpx4ArCyuCAPEb8VZsfVGZWoitPKLAdlpIG91EWA5d1WmLbfXfwT2x
2e3cn4oBR9krzCcUZ7x1H1fhvkOEcB1OujsCkhXHtncCc7vqihwFBtGUpHIlImLA/radTNqxgX4W
h65of6WkL3aXLhls1Nkb/HAPtfJF9KeJAofALCdDX+9kF4l/EmeIe41rPUE46tInBnTVCJZ5ng+b
OPWSgxq0L5fvdJUgW4cQ3Esw/RACdMohqQpONoQZfr1Sax9Qtoyop2cUgVy0d3t28z9NxMWz3v0Z
GFDy5M6OHjstNdZqplVHWQEqWunOiM06uGxFGxC0sM1wxow5yEadxrB8EoAyASNzcU9LUtQ8IMr2
i7jJzU16jwC+D9Y3a66TLnjT9WBaqvvxHpWLdiWaNUidVerl9k40LVf6YdlDcC1a6f3oGHgRirTI
2CIMVZsI8ySaivnZpJs0ZpmGvtyNpnVRuSwm7aREaYMrobNEGTFdNr66kSfomGArCEaDOJsPhYGL
thQ8iP5LmKS65VpLixKCV1ad8bRfz4WML83YK3ed7iTLNqm8e24o4ZKSwfAP0nmnofIrSK+dv7CA
Tf0ctf5XzE/jGeP0DKKrFFDgqa0t4qb1lRY5Ov5pOKWpuZRszK78GTepE+/NhNRpZJTfWnXou28j
wHgUomBHTugKlpHvh0szCwYSxaKdugOuIuww/hYn+tRmjYKCdxL3KXO6WUE5V7kB5vZC3JguNzAx
Kpqe46lrzCDeQy4DlYF6iKJfe8WQrV19LFco0aYz51mchcG1FFj59aWb29DnUGkk/ndoY8TFp9A6
Dm7AgJ4xRR1uo1aSN51tpEdp7IYrX65dnttYIjR1pq4o8baPbds1i5EV2VvNLX4mF7mGstDMNEfh
tv9u4y/3XHaFvmxKG7cAkoJ4OhTm0gdf8CYhzBF3JCFLwIcbN2jdvZqp+h2bYvbUUwR8pu+o5Hf3
kZM3e8cdEYBWG+2l0amNTAEDBkqQPPr8jA6eerJM7mXAyaWjzU3zJE1Ao8uhqV+bakiOlx5x9ikU
VtcK37F+eekjS7WyqAneBGWVbxoHsIphpuN9i7fjjYNGJ3Dm8b6TreE+r4yWnafSX4mmmUv+XmVt
AyrQr4ul1j4palfeiUF92ov0Mdlu0WTVxg1uNN7mULdGp1OCfyQGS4s1WZ14BwC9mFeS8Doj4YWw
cxDW6APjXw03laT31BqVgMMUEo5dsxuj6Ifonw9iFoY52XIcI51VlZxeZWCmFmbGFtBWnea64Re5
gmHTPiNmDQrJM37F0dKQ5PQXKuSIx7jjk+PoKomgUj8D08PXPZTb9Zz+GklHpu4qmpysnK6wEWYH
bRs6zvBCQR7ReJw5D2ETDC92uE6mqMHCcn2Omrp1MiV/RklBIX2+1kfU2CLlLa71+xXLwF+5CTxH
aVjZCdK5Yx/qd00Whlv0kqEcTM0RsNBdC1MdR9jxFLQtLWvAWE0x8wWeNbDFJTzM8cBV1b03Dfte
156Vtr4S8+cZWYWJTzN0mxglS2YMq67FA2fmUfcZqJe8xTQn6nty+CH5nkn6PcPSXSyBge6jT4MS
txiOp2Hf9d+HyfjAopxm2wNGN6Fa3LZYuSoI3dXQKjtKkl9qAeB9D6ZZG/svj/ZLLQCbkUOeqsZe
rBdEWBFK3VWPos7fyhaRot2MrSnvStzAuoUIAfaCi4LYsH8MiwE1zDJsPqaKiBhFqHKePJAQ/j0D
31WU2NmZo1UbHUYPne75VLTzqVOcNa+4TkpX4lyX/HjuNaWU+EuUGP4SI5qe1EJui6PXJHHK+U/r
2vSnFqIKTn3wPf3wtz95ylLIcZvOk8QfcslXiAldkqIDbQ0oQebe5M4k26ASvGzfBKp/ABD1fsCe
g1FkHzx/c+kt7ULBt3YKnQPE0KQYk1gYfmq5sa0mINSyGdMnWc9MUNq1dTtEAQcXtXEWi3Mj4Hsb
2sbVHO72XrpHphpN+yk+nA5ypZG6qgN1JWaIAc+T0qU1vUxbSO3OzaXJOAfcwuR4oFYHK62xiLFb
F2loW6vB+Ey9iRl5OLVIzvrriCHiIVlQA+pWblTl13WkFWBCwuR7Sek/DXP1nw7I1XoMExs6AqVT
B2jxPtPURSE74S2WphogI+ylNu/re6n7hnxB9OxGbb5vJwsTIXEj4zNveX2yKChzbNLOcsHUlIm1
U4f4asxbaqGKbayHIMJ9rsfWLC+xt8tMky+sJRZ+dcM3sbORfeCBri0mE5EpkcDCNcIkElo2uYPQ
VVmdFWuROxAjNC4jv8N+z4EDSAokSjXKV+3EDa37hcDuCjp1McAX7QKEyF19gmf0HzFiWDCxTTX9
l3lIkGAdrlX3Lim9B9OzXtShTL47Q4bee1E9JC31CzBUzjarMm9hZCD2qHsFV2D0sIOrB/t5SA2e
O+QIUvQxFrZpdLf/OaIxkseqDGssLpvqetbw6eEvtS2oEFvxATEL6Z+pD1Fd6fglTp76Uozat75c
sbkHvb9Jldw7+lKfHVlUW+s2KqUHTYNHgv25+9PAyVvRfmq9jUqnUsgP8TRn8EfviBZPdnQ73QIq
7boPsCXe5zTHL3PE6zgdnpOhHTwp3OBPYFSVNfodGHxORYCmdygCoJurkeukPXbpT7+P2JtNLReB
kWEh5rGZT49DhnnMR6zon0N0tzujArp37HanKI35I1KN1wwhIDQ3FX9TFXJxaLTOxxsAlAa1Wv11
Ci3ScVy4cfKLypxT4bxstfUWZddhzdMauwkFJR3uiuV9WBrfUsX233Lc5Rddr+S3WO12Bw91xpVI
xwXKDaUB45+w0l6DsNXBLSnDTnYRlgmmhyKuZzlpDJwUkGgKH1KH/KEUVntPtnQoqZTfeGIhBV8p
VrEy/YKlqDnoT3UDFhrkN8qEmYeuYjwkiCuCO4xWkUrWfAwk9H8ZqBsjOk6ObcvRzo2Dr+j3leYG
dx10v2vS+Li3oOL/2vkY9hTu0OxF08xfXZU8mVekaKLHSE1yR/Ff/Y6kpm1o1SkIbe0Bn5yt6Eej
jvtg5LCJni42vYgNCmqBaLq5K7PWPYiDaccuotD6e7MYQhg+jYq51kdICWojWNl9v+h45+shd5v7
ilvHVd3jJCea6qi2LOTwivEi6Qxmpb1XsjzBgg4zHTGIXRBJOcNcikExKWpVD0sxKdu7esMORi96
vkojBnlWa91JRRftoVf4W7+IqiezZAtSpNVja6vdVTW5103ag/l0sE03uOKGEfOosM1bMZDKEhhx
Bz0LxVWrcOlPIoWIvvjbuZ3Yyo8oa6wrV8gZTvMQb17qdShfi6ugeKaeuzDbdFKTbVposle4Sf2o
gyj5juPAk+9m6aPeFsq2NrlzhOHo3pda9reAok+aXdqSmVSsaBPr2MJC8/sZuC74SQcspN66MPlj
7S3owL43XqA+dhU2rF7CFyLkubXN61RF+qMPj8irwxXRuup2hGwOWE1Vn9FJ+YFYQXfOp4qPuB/7
bbPWQqeZ9USNoUM9oWtuw/4RTf0Aqx81A1kd28+tae7FHwUThZ1wjBxym+IswuosPcoTCsGGnZTJ
vnYjWmlhOHs7MBHHnwYBc9R3CDT0yz735e2lD7PAr7MMTa0WYoIIM3oTPyDWL/92VptS0oEQXE1w
UgrIlxlze3qNcmgO3C3cI+BI/77LnHFjODBm5C5mwYjnFT8mi68e+wEQIaG88cmlsICdICE9o2Ty
vNtKWXckJJ+Nln2HL3c4JTXO0bcRtWonJakxlimKaXGEoyU3CI0wLfb7T2GiX4Q1CZIPVG+HlwKA
rAjzlOj9av3H1azpaqI5heXgzRcj8OKTq7OHj0UFkgfGs0nBaNNbiGiBx2MrIPmTDa/tXSvYFzy6
arwU/UbUVocBQaFl5LPKr+tBWalDnu3FaM8fU6BWeWcOvX5ruj2wGC6mhtRdIX15a9HMR+rhkl26
B9H02l941hbgV3hDrmesEEEzF2WIGvPoJeELampIO+jl04Cw2hlR7hqpwCJ4KXvEa9M2G7bISQQv
qh29KpLe3lipTb0oj/aiu1aKYZ/0OLmISYXXwyXM3f4gRv+8thxmLNmn16wS4/O1kdl/bay6vYnq
rPvbtdXpHbTjxFP8uHaTvsgdOTZNO46W5qPQwkGW6/czLec+YmmSEDHzz0mf4tkoApHNcFexFiHs
N0UjsMqImN3bcbUPmuYW5m1w1pW6UVZiCpyghdT5+rHTC2OHkOtTgOonMp9STPkQuaRWLg28heo8
3UlZzu7frZWViDEcwz6pxwYj9uSgKfYrnlnIPUzTxSH6ONNHM16ReUkTvd+kk/SSb7N2aS3/1tI7
5VaPpXt2z+gi+RUyCTkuSQLSSW3tS5SYLKJk1O3RQbX0Zcw968ouyh9pZ4TfppP894lOqkD0iJPR
b36IE+X3yRT8X8X8p5cQFwRdeuIzZYkooYUldfmwYwHQv2Rpv4vTOnhokqkCpQT5QvSLMFdDaMBk
8fTCw2Xnu3H4AE7tX8Kc6WoiTG6bT2FFK7Fp8pGVvlzt40WHAbX6/s+r2Y5cr8WLGpS5VrmEfbEf
YEQWDfAbRCFLNA29lo6izBVze5lHhdzCZVQIOQyS+f86V7wN8ULiytTFpePldS9v8vK6YrT7eBtD
ULdbeIXWMjJsMBOOczLCTr+WJVO/FmdhhReKG+k9Ri3TQNsE1qJwVHmRjnW/FYGq6KzKYhWbZXW6
TP6/XnR6NS+L9evLhes0wshWvObHhee+/+aiYn4MsG5+t58uqoAkli3/87v1NRQHPE2aP4I59uuf
//G5iIvaptxvxRu//M3/24U/vX7qmslaa1ZCAL/1o+cmD2VsC5Hfk2w8dMl2+lvRhAwH4CMpca7s
Jjm+vHZv84D6yKTEJyIy1f80HbvPf5luF+nn6ZWZLcXFPqbjQDIu8rCST15DEtOcQM6R9i0Zh+A7
VVK2sShSoxlpQyfEwHGbu21071F2/ktoZFbvob0JH0eEDkrxM+q6pW4F8aOW6fo6HqF+4MVqHwD+
AT/Fre5hnHJvZTl07EgWNTf7nxl6UPQkybZmebRQprLGOB20vHWXaqdjLjbVQYyyhTuHGqCO0+u9
CBP9lmdgsyOplExb7FoaVFkP4uxy0PBAoOZov4dcBr4Ei6Zra/kyscACUgXuTpFbwnjwnDcUhiuE
UX43Q+DcGfhVC7+/VhrXGRUFNERiEENBOkx2kN0Vi0fj3kVJDKgcDtz6JOaGgGR8R1IeMvIvNBLD
ByjA9UMpPYltt2jk0pPYkGeo1P45Eg2fwr7OEWgAvn//OkcsNHVdqx7k6llc2kw9e+NIFrr3w9N/
M/Gv7wl/MHXp9zh5ynKTLcXTCcMCaYmsv34lnmGIebIga5+BoSVHxx74dk5sBT/XP0cpyglObfvM
9uU9Sh7Lt7geU1BwcoCAZa/sHdk17sPOfaGg5L81MpCtUetslE4hsw8j4n1C/DbMfvaynf3TTxPh
Yyr7CvGDe9u3X8Q4SJbPE0OvQA9numKb/hITO1Cwm0B7qkajvaoiFzNztJXAzSgQqwwemb37JL7B
UuD8qHMveqJEUKxVu4tO7Jaw6PzLnKJ/EtYUH3PaaU7tp9GpL7LkYNXauFGzXaVL6oZFR4GbkI2v
UNLqk3wCcu4lvzGfqtprLCPlAgXFWzjlIs8zd/o+veToCbxgM68vW7lJbrUxjLZjhA+ylkziq2B5
UR6XR2c96pMvZN9H15XVKxTBu/B7ru8FkksK4nAZhP1ww7Lf2Tfoym4S7J0ezdx5ERGKoV5nGkjN
vPkmpYN2E01MtzHHkA0rAIq3tER/5mcYE4w8VnO5Zpku4TO50WPFXYphcTBljep9It2WIiQMn3sT
Y29AEeFJqzJzX7SevKPUMZwNR4/XthVWD9WALY4Pau8bwkOnrJz2ZxH7eF2Xf+XZ8GS1Ufg6DEq5
jEH233ka/806sTEradpyI37b4pCaeY/QLD91K3szgrQ+5iiw7WUWEAuPpER9Pwyo/jvXUksq7w15
0gyV+onHK3Rtw7DZBoo9HizB9EUNL99YTSjhgznqZ8rKCkqtgXcIS8CRQ1M/lh4QychS+12Iotm9
Zis/EcjIbrwoGpaZ2i6htlLe+/Ms0wcUgLyowTN2OvtzlOUifWwi30f/jMvkituTjV/qNOtrrM+s
UMz/85pfX/HfxXn5MbE8uXgDYB1DdNHlO57miOxVXY+6MU3TSJrrPsPnPsYOdOkWY7sOWFOvuyqi
jVfatmITeC2Cu8JDs0smsVgWkXKHUFey1RBaXefUWBBG/EZyz1lnkdbu/cTPH9XROMGwqb4ZdoTA
PLJVJxM+4g1+T81CDMQJN9uhN5vbFF/UY25ifS6uJFn5HhR4hR55buzqQm83VWxp/+j6qi4A8aEZ
U2x7k2cOJL5HMrBIKMTFDwGJT33F2maJMa4FY8SsPH/a38VHgZ+fJlUgpjKfqh6yUSOrsfnMy0v4
0SF9vejzwLJ+Go2sirqNrYCzU/u1XNoVkB9w6zgS7MfRNfEMoIgNGxnFmcot7vEmwxin+Jmakfld
8aRTUVTc4Qudn1irgVIYgLiGscNSwpPxlAoPvZaDAnFNZ4kfZHk2Rg/MPgmsdWNqxWuu+9s0Ca3v
oypBmbDy8c4aUS1mH6VsQ6UsHvDy/mmMoXtj+QkyxyGsDlU13iqvJO/slPaD66nxuiuq/KzKXrxX
bcnbd2bfsDM1g7WRqsGjkWvYyPKRfJdGF7vOjor2dKUqTsd38fcAAw5U1apoqWqtSaKq98+ZP6CD
qffmN4Otr80t84kqebMzxh47RK+yXnzKUfrOSU4Cetv1ufbgmCehFiwawNjEyIig2jTyKSw5CYBu
/z7yxxwVMiYMMe6IUY82Sm40a0ot6itp9ZVgZ3Rl4S8LLDxv/nPEGGTpAWR96dcIRy3wh8UsJMUw
2sMqs+MzQRBjY3PplwEuxCbq4DUpqV4DZUz6OSIuuoNc+PlzgZn9hhRbw4qtV+4kTYrfIzLztk5z
+xH78WYb1WRNlVJ3720v/T6/SDO+1v7YPSgUc3cVIMUtwujW0pjYg4D8bhLN8u88K65ua617oHab
v8gKUmIkJ3iaTk0Fvt6iSyPnnNi+8VCS4BX9mVpY+05SahgkRv6CagElJNZoRzHqvGTo+b00CmCQ
QsYl3red7KUxhFxd3e/FHOhkG7WTige2ifm1ZKMpjK118pgpvQ5pMkM2+5an6DrDwxL/U85GtePM
T81PfWFUYceeIxV3KdThe52vkmzgVvFRGhOFL9E0+8w/Ns2DAjXpWKgjSbw0eWj6HMLK1AWYuabu
Mp1eQi5NcWZLOFk38NpWXwZiOevQVsdkG6NbeCFpkfcHRKz7QxV5/cGwYRvOnUGZLAtFtfdi4BIi
ZsxxYsQSUy7jl3CQozaSDl63+nRtcerEkbNAcXFYBYViHLipGAdxdjlc+iI/fCRxSx3RKHE0/FvI
pa+q3N8xteHN84a+/1HD33wpseQq8DX8J4sT+TrXb0OpB1+Ta/o+RQpzhmmNTYIBfZTgDwbE61LK
FWeib4owQV0dRT1X9IvDu3fA79HLwNeysXPzzto0XC3ekxPSZqV7XC6x5KlteXXpa+APQXqXvqkf
gvhisFI2Ti9Fs7K+6IEvFHFDrur92E4CwmRuN5WNijU0qTbeUtIqFnM7GPzsrFglPJWPEdEHG91T
cClUs7OYE+rYT86dPizfddigsY67zLVbNf6LbXXhWq6RuuibpsONLYI8DIbp2XCNG4Fah+97jYDS
e2gddThz+CS0LTiifwktFclcsteFN+vGFcDzrro2fMNYWiFu8Reh51nfmZQXuQIGLsFfBsQF4iwc
l1U7RIjog1YUOJ8OaNhy7MDdwg0EmSg6L3BFQ636pekVACn/AnAUfZcrXK4q4EKdNfQH9ogrPY+b
bdoDPFVsM72D55PeRdBu8W+TTJ5lSXZnR216V45vlek5N6JRdI5xVSRYWliGiry+SnEd6Lxvr7u8
kaIllfx7M9G6o7hcALjzDB1uI1riApdXjYG7r4sW0vlFwV9I+1+aTjZh/Bw9XF6k/cVohQplkrjN
le+UDmxbwVgvW+M73hvxvvY0c+GksbIR2r4N9i6z5q/hVfoWWaV8cRH9FWdzXHMy5C6aQy/dOtjW
BeUp8bDrAakuo0HBSHsyNhNNp6yrvXhI6t34PnppBlNwlcrG3lKnpZ9bYoHi9z/BPb3FWh29BIml
LIcx0W8dpZ5wq6QD3NKur1QXL2Afq0E0qUwdX7Qmf8TlsFuMQ5+9DSUGmwpM4kVeUjaIA/x8BJS9
BRZgVe1DPObNWm0SpEQqrwW0TvEBmj41qmlUgQd300glP10G5wkkxRu3GubpSuF1FChhcia+n9yo
ElyaIi1QcjZ7aHwZzpZl6u7A5YxL0QQep5xUQ3kVrUbNm/vaJpNBpBcpykOmtegZy+r1HB0Bn03d
drgKpkG18Yt1WfX6OqAiICQUDFwSlrlVl1eiiSXErSY73m1ipMljaI08x9BdKNpwPDUZlZO+GzE1
DQtj64x+u255fhy1rvyV+kCoxEHL7HrfJ2wbW1QGLv3xR4ToE6MIl2KrKbvuuhwL7ksfM8TAl+Zl
GiA6kvMw+ldf4kTI5YUsE+TNIumVVxcqwPbyXi4vfrmouNTcrECXpBUy3dNb/t9fwpj+2gYmG5Km
DX52oEEqqTQfkiE1l402KLu2kgwSK3K5UbG/WcuwVx+8QFL3KfeCpWjC1bdPkmq+iBaWXeZd1MoL
MbOepsseKHrPLm5FgOS6IJZ0czgGo4F+YM6nUUhDeQKyvsawD6PFIfFvmukQAbhajbqvrERTDIgQ
dWw3ug1W7zLBV6BeU2qF3DZdZD70yKCVdVpjghKmO9EnrpT9fkHV8tft7GLQR/URkalgOZdLHRsz
NqpK/Xpu5w5PIdbVzu5SP61k5fg/lJ3HktzIkq6fCGbQYpu6UpQWJDcwNsmG1hpPPx88eZhsnr5j
czcwRIQHsgQSiHD/BYhwBM2WaiqZhewJGYFrfK6gLVfF+osUZyUgaNDPI02PTKmlK/dQjNbsjeuz
AFvRTV4kvcl+HNvKvYp3y6je9mgnyuk1Rk5/BQo0tpbJ14EFTBsk+Gs4c2Bu+tGMyx2oA5Qb2uBo
GAGmuU0ZTKfOnKNyJ6dAd6dTqGiQ6BEfI6GGIOkOque+cF3oXZPCMwHFFcvGYr5AyKSKVwW02gih
EiDsfYs+5q1vRLjxNno7+7/E9f8yd7neEIDAEIvkINFRW2XbFpSF9vmPs6JJ9M+jamarudL/a3Rc
+uZl9H+Pk1ESFj/j/viM2+f+GRehwVYgxL/kKkUHZLTaDbYGEXV28pV4rycbWN1oVy7NJm9g/3QO
5vZhl9XrJdjJ9fBJVEVuwXI5KMo/g2VUb7+w4OoeS8280/H1fo/rYbyHufGtdKfmPcL77qTaE5pE
y2CEC96dqrkpZE9GUztxKMlrzlZGc8/Cti+zEQNYgrtxXjABYXlkSVm/57ECwlMdAx7by2jcPpto
8j5Ka2hyKN7W+BJ6TvsGXkd6i7y1n3xUc7rJ9eDRImWjGHW0U/KoO1OgzU4Ym+GQRKHyWY0K9jRG
a3xBZ+fkGIP5t9H12xxt2r8g0WOyTN7pxbS6aNsEz4tYHhbmQX7ONTRIlpauIKICvgD+sbTjSW+p
6E7x9tpcFFTkbBgV59hExv6aXQqUYdq004Bg3KDB3EM7Gk+97t6MZmQ6Z3Qdo7UbGi+es3iJ+1oV
7kgfsAyVtZavzH9nquYdWeu0K/aZyUkcSCy1KHb1MNdbaQat0mMVOvw947QBpck6aZlfvoh3yTw9
2BC0v9oeS4eoKu23ODPGTeMZ1kNYtiZ8T806KkUXnK0QrH6rmwW0rMpdt4UzflSp/2NAPvd7ExRr
11usGTRn2Ptla78OA0tq153g3UzFneRRvFR/RMB2fEK5tHyZc/0QdsgTzK47QHMANiu5GJmU40yc
1MBu63VYpTi3lw0M71Z3Lt0UuJdbs3CrlZ/Y7XmuFHMG10hcFQfBNrGMYV2H+bBNCtVdYVhWn/1A
/W5EAc5944zpvc9++GzL6WTrJcbJabVNHX6OenQuAHz4tOWsqIN+Xv7AvGu8oIFOTaetprxwwgZa
uceNi3iCs/Zd+4vdVuMxbGb/qaBycj80JmirSnmSrrD3nMMMdWJlBor/JANO2nkbPWjYby99cigr
u1olPjC4kbpOvBgmbrIqrh8CpLfXmcpdXk8kMoPyR4NH7aqze/tNS7Darqo2uTfQiryLG4sNXEh+
dhO6c/XJLZ03y3Xzv/sa8PudEkPZRGVwRr9CHcmnoiVWWtjlaVYcPjV+jCUV2QSkpwAWgxa7hTpp
oPA1jZVDlvQhXqT/CeWqhuKmr5E5T6uk8IddVODH1I91pkKxi9YokbzYWLRhVKLWW73SpktLjQWp
s87aA5o1eOsm1tr3SfVCen2CR2X+rSA87EdK+z1dKClJXlb7ptK6Df5kFfv41j44tVtDgsXyXtI3
mWY/qw6/7S0iQGbltwjLdJ9b/llv+aCzdMMXZP8bT4iqAHwPdonoPuLbQFr4I9ccAwmiStm0YYon
1JhZr10f8b1aNB6RSTUu3B7nbNF/lK7GULQNEurrUPOCLZTI8dko6uk5VBTSDo51kS7Qld3JNdrv
3IhFhqYV6k626zV7iZUQVNi1lte6NIJ4qg6Gjsa/NOWggFtFoRFjeZnk9XX84GDLcIvIazirZhWH
159D79yPeAFIACvtQQPb6b2lKdV9Aztx3VtR9FfgK3cq2hDv0CDsfdFb+p5XX/CRukBalwCZOfiA
g1t1XHl84/9X1VR0i6z1bPvVRuLk8Jv4KmlV46yXe7+1lR24TZyJ8+g3p9ESLxuEAovuKDLVDQJd
BwiQ6loYRQ1+Os8xfIssoADUA+NDyQkZFaRdAOjjTL7Xl2aJO+nW53nCIw1ZlduoaAfIKCo2pGt/
BUszyZpiTzIUS163uLjqrH9fTnLQtnISBFnwkic2ubdVxIbDtjZFN7vvhmlTW0cZ8zK7UX0GpRNv
+6iJPzfgIQYFdv0Y457uaNQ+W9039qBQ7ENZ58mz3WN2JyHsSvFon53XXGdtYxi6u4moPXwYnmNs
psCaDtKcWsg8HUTMizQ9s93y3FVfCl2vXjyz4b+kKe8z3o+XGN/3lTR9s28Ocsna4M/7U8c2Mtzh
bENYAAuodk92mrWnbHBxbuxQlVd0sLC68sVCZmQbD0pEJrPKX0zD+6tEkOFTil8D2tbdpxhXe0pN
avs4LIfOqpFgdMvTrd/M65y1c6xDrSBWDv0YuQ9Jsbv1yNmYxsglVnA8bwMpJZGjPpef8k6fNvyx
27UeaM6cr9Jaw/6kDoDz49GOlUdoRvsCKe9h2oFLtVaiBIxQynQKnOJNWtPi8/TPrnqxkVGG+Rol
rX9O1GPS7Otfk5TFiXAqR/U+i386WiOr95xPun8nIrM3zVnXm/1NlSERJANNUeLsl9rA6VIn/DO4
zGz9Ppu/xiEJd0M9XQUB5GUGQK7ONixJE6Rqdok7/I2nmn3SXc861ctZU4NYXf12KkPRMNgnn+rg
oTCbi3QFCpBRa2A1EyYq9r5Rl92hDoBwTEwzsHnVqO9k9e0X6ZjbLkCTElu6YcxYeODdNoYbsy6L
lYnN6ilh844qxD/OsLb+2QfA5r9GbzMCP0WyUZ1A5/5L3FA+9rUZUXok4H8PlQ+8xf3x48gHBob1
CWGD8Vj4jXKRQ+UhX6Qp7YT9KrCS28C1GY6sGJMCgOWvGX/E8TrF41K/3LoxGnfWNU5nPCGqOlaA
F5QVhdqpOslZHMwlnodL+3p6G8cMoV0bsWVc58iAm5IgXsmpHCY9cg9RoR3aefYeyt6s72EyrEI4
mtk2xfVwN0UD3syLHZ6EyFk4IvaJBKtxuA00SXed2y9XuvXLRUqnztd/DGR9DTZquYgMyNWrPiVr
gaK1M6ufKwerxDhrykNSh+VWjBTnRCnWTRypJxGm86xsEyqp/WqYMOj/ZZJE+Q7wF769/89JgVWb
T6Xt/qCOgk2B66FeQjVnxIL8Swy7YuPZTnXR1dE41+ja8M0Ltc/G6O3UuYu/hzUPjj7CB0BDHPyQ
qA6C4vA5nksjAUmqOQ06Idl81w1YtgzLI7JuMvMhR8d9NerzImPUX7rATt9VvfSBgXv63mr76d3y
7JMEtEEWrtMs6h6qcLLPql5kLLKT6i/kilY5H/qFMruynaC43GnDGLzwuPwhM62FSmhVs/rc9kV+
TMfWQr866b+YyPZIBMmuGq1LBmF6oxNUhK/xaF0dMHItGg+ajvVLtYDoZh23Ld2Fg2UPavjaJeZB
+iVsMvCxshaonupqoO463Gd82wnkan+EiaSxtlztn2F6mn1icYopNLuXh2RCWE6txn6Dkxj0C0kq
3zolqSy56NuAAaAdMT9y1rcktRdjIp1VkOFNFdVbvirTvrBqY1+lof0RdcaWdP/8VfFRb+ogbJ1V
RSmfrDArVmEzqV+pAiFIUKCQ2+kmGsYg4jYyY+pwd+c7+YniZIW6zTFyLB8FE1t/g1ThXZsi43Vr
XpWhDHZdnuX5Vy3ssYmbYz+8NLh7rbrYzR7tdMof5wQ9azDdb0laT8dbv4FL4kFi+beiHzf+I+7a
1+nGz5ghqyYoZEa09UcL3L0KFafg3XO+NWNM96TpRQ5v2uWQjFnzxM29NtM6e4BI7TyxYLfuygmK
lJV2sLRSMsc7y8urTdCmXbyeCyCDOD+U+2tbqfSvyoAfJuIRzhMLLucpw4J3rMLwUS4I27y6RzZp
L2MaT6JtEVT+vtDavVqU89/LyZha15P+Pyf/PSQ9am9s53GIrk6Tcm9k4Vjcsa/7KjfELG4Iv/ok
AkNR3Lv5jN/iJHhoHW4hr/g/9ANNAfLhOfW1eCG1h0j3l1ex9ig1iev2W0obKcSKO1+fH+2eEveq
XnQaZmUcdkFfaOt+yKaV6mBolFph+hbGJcpswNjFELlGLuZqiGzr6nYM/aN9lP1KhVXlprcd9eJ3
WnvBkIStadSF3+o75O/a1c+XRwEL4RAD4ClWXpRlJ6A/S2UyatEhWTqDpM9OcsDS+eeZNH8b/m36
LdzWwnlnNkDiwkm5oFDNSww7SOUye6RdgrxUdjLi2lgabJxFBDbI4CxIzDVcxgvf0C5UzqVx7THc
VYAgyqOPQhWSOs69EBBCgKgn2+q+3TgJNerNG/5W3U4i5mAsj26X3eslGkno5aNbsZQxUEH7T3Mh
v2XR/LMpaLtbUxByvwX/mpsvhlNqbuaonUYpmU6oQ2kFo7Es5indaJFfYBHAd3CHF56+SipKPy2Y
NPvOnPLyTCE4ARI/B94OCYu/rk19GUHfKbXv0H1Dc8DP945bObsoiKw3Z/apAIHByPTura9d5y32
QnsHmsi4g/udPkX891bxgufI4Td6oAi+Bm2DDk6rZRcN+iKKTOO4CdA1/tKOzZoe+1s5tbjW+1r+
VA2Zfucao7ObS2u8G1ooIVWXf7FJHHy32+Iw2L79uVYQp3AgO6E1qpanpiMVhnCm9/YrFKDTNbQz
zX8PNfzyetXQ+hnaLKHdoP68ammPv101JVXFHgSkQzGPZwcxnwMrgGdEVb18Ey19MiCHUS3HM6qt
4zmzja3WjDBlli49SKBX/nk6JYvrZZSNG5n8b9e6TnTZtR6ww1mjboftfL+a3CBdjAaNtxR/E7aM
XXLuF9fi26gYHMto2RnJmU3Ez+DRL+NN76B2t3zRFJCPAMdSMzv5y7dROnNzGFdOySbw1pfIl1OG
5SAjf8z7LQa8fL/Czz7s7txSN/blAptKINDs3axm8diZ6vP1YALWs9v5LC28IJRTYyRfrqCsqQcC
2OnatJdRlPOLZ0Qm5WLSk+YZQqZVpqwR71AzEIjpW/3Pq1Vc7Qrpul1NLlB2E8T0eB0L/qtgY71r
3Sc3Gep9XVTtY1qjXRFF7vg+GXBzvbAyvsVVu22lCGiH9sa2quC75mPEWpe69a6GRYo4u6o+5rmT
7a1E7U+l4ZUnygT1vnVsmB9jgYEhW40HOVTp5OA82+fbW19QOuFD4Snu3o4RT/5jgLtJ5/nKNvrX
RWSCNDUvfQlt27+TlvS3U3gogNQcs8R+CqGlNOuuCg56BLhnrBADmdvUZBfkVQfYyNGrpyvx3ezY
5VpGO9+pnvS5ZcNex6+RMkWv/qR8yiK7ABhKfDzxw2N0Vu9ksLPc8aSX/NxJZzYYoYUANLv+5ToI
ehmOj6/CN2VqZ+rBXrepOEvT6VEQRqHvSVp1GH1OFuH2iIrVzk/T+Wki77BBHBdtcVLGKxuRhC+s
lV/R4Jl/OJq3BqYEpygLo5WWDv7faVc/lGWmf50rs1oVCOK845imgz/3p2fWnuPWU2vjHgsOGzlz
VPZqd56PA+vsw+D5ziVYPjk24Dj1Scj+UKHIafSlc49kurmvDLPD0I6Ur9kDmjRby7xkhRnvsH3v
n/owTjdu02lvbZKgt+921RenmN+CZu5++GWODG/Az9qO3xNPiYKVopr3k1baX9FHZWGjJ+FHDO5h
Xcaa/iyfXGQgXhUt0zcduTFjU7IyR8KDF6TadKe69cJHq6d4rAyJT8HcCD6bUWGTmYGjnpdtD3x/
Plg4JX/OlEJFB6ZAa2UJy5EGU1Wreu7rvHuAHswic+kHo+VsMj1W75xl1mhxV2v2R7uQ2gwtBK+U
dsZaeGtTgeDVpA36qQjt/JONy/BCc3O8vjhpfWmshQQnUT1EROhIefHJwsD3VxQ1M2MtbLZblFzL
za4MOrCFBfh5otCjVPdhN6bck8BB8kq11kVs8b9Zltty6JdVkz2RrbsNSHCwzLgNTLIUk87yXy4T
ww4+wed/lN2EbSXOanDwxgBKmLwXyIlIv9/Zzl1j+wOq4ViGIOrYYtgb9K+mx37VM7JnGMX965CF
kF1VVTvJoKMDHg1cS9sJFACltv4OrUskKpaptZm1D6adX2QwKBTlgEKOtmZ551zzXrnpd3u/duat
pMHGlId66mvTnTRrRf9R9Yl1Ly0jLVZKE2Ys5FTnaYawKwm2oerCcxmaSK4VNtX9yrFYfuVtWL1p
8ZtP9S1YDeH00KJY90XDO3rdNrX2rEEc2DVmOZw1pACPKPOqe37B9tFo53hTszz4MPrgu5Nl+SeH
9BYOOWSS0HBfk8yZm37l6mq76WMYUXYwRSul8DpU8KJsR3mpODsIAJ1I2Dq7Gi+K5xn3HSpopYIo
b3n0dNP829FjJA3d9i8uaq28rlS2zmyrcKNLd5eVpLVlx0JRApuJscgOVRObZ9mdyIDEOSjuXOMK
2bxMc34IdQtO37KLkX1PPWL8nYfuXdtjSCIqY46IkNW8FHb/2tnVsbu6Bkn8LXKouUE8JW+POYTA
hw7Nwn/aXugF4g2Ip5LdXawwDCTljnE8fI6wTz24PVu7rjKQC6zj6GWep3MfeeW9dNWa8TMiNBdh
jKhSz405/Rw1Qi849LptnpwwsnBvSrT3rCv6Q20ZpPZLQ33Pp0rdRrjV7GW0C8mnO4bZH2U0i8q/
UYdo72WwxPMmiI3gxUiQ1Y2UH9crFE3GHqN4ubY0XuJoSfBpKvU4p8aiHTmQ/qh4WbqWNPatKWls
R+PTZFTS2L81Jcn9L3OzmO+fJLl/Cw5VltbLpZJlVD4ox8Z7H/KjOFlon3KF8oRU5zJcBLbgd5OD
lPS0OPuaNI73oKpV9ObUrDoWjX3XK9n6hXGwA1RkfvSxcwIQO1B0GctndVy8m0bjw49KXLYCN99Y
1H4+HNdJEOY3/bu2jo7YmkI1VI07x7aaZ1jh7XOah/HOnxMN7ip9crDN4LMaqd5JWqplI7DMpDTn
S5gX3aPi+tOX11ZPxy+hMiB0aBj1fsrS02wX+KfjGIK6VWu92ngBrSpr9H7wNkLtbEqHfGWVgfMa
wbHbJvmcnlG3Ts6LmqE7zQ9T6nTbrASiMoglnrTLEImg66a0jP10n6Rhubbt/Akn8u5eRA6HAiPk
qeVZLE0r9tq73FPStYjs5dh6Pvm2vi1j3vAoLZZPibdQj01MN91fDpc3r8t5AVpoAs4IZkPbupaD
otWtU07JY5EqltOcleE16HYNR8VHwMRAG/HOYjvGpfGh82Bc+4U6n6QZpcUGSSHrdShRIFf78rMV
JeaHqxrlwQu8wzS5L1Qlj/HCExFrIzmL5mkfxl19ufVnKsATz6jr31yRSlP1d36twFlb5ssBRoV5
7uPi6GZYsYXxksJZ9Cup6JgbJ7SNnYjKmR1Snc3kfctcF64W2nNYgUBLlNLQLVamqjMFuyVWBqUr
RFEucG3jwTOq6fGK7Uim1jtLEsHMPHs/z02zuv6LQ1v72ZbhzgDChyrTd1GNh2aWbqnOVFfN79SB
wLuq7fil5vV/bHSHZpil0VnDVk1mVJHlPdRFDeGuMetD/6n2cgWGz+A/UWDRTrx5Pg2F6z+BGvOf
euQ1d3BfrbX0SSzgINQ4CzvfS58c0Nt7C7w2RLCAC02hajz5X8IA8d2r5DqaMsk67Cr+KbU2sCDg
rJjcYR8vZ6jT/DyTvtsoWJ4YMcrEOfktG69mrtstGX/nscbG4NHBJYK6dq+zoKePmjoDlRpdgqq4
ky5EQFqFFxce3Z2u3l8jllijhGnnWnNzd+srzXrELJynMcZ+OKtCho7rS2ZYFSYPao1cwtKmeKYf
ezayv/VJTCUxVRC/ujqKl9JXV0Uzrq6RQeGam9t1LQPX7QopJLVja2wqqfLgjewY26HKvvkY8iWd
an0u8wznqX+JUAbsRIbIvkY0KndAyKLzqeviz16kK++VjWebF+fIcMNqOk56ABxe74qXyoDm6hUY
RnjIi2ST86OqdPZpw91KK033akkgSvFGzdJTqV14OHJfSaenxtrKsqwZQhjy83JPycB19vWWu82U
cYm8zW50t0d4yK/f9SDbVMgqfaSaG901PobDnRcv8lAiW8o2poSuFyJq0wJY3UyxmZ/BV5MxRiNy
1eQVcqbS+du4xGM3RUqlCvamrQ93EnKNbiwg8YkVgqZ02pMczBE+y2q2Y7NcSUemIqpsG4uJtXTa
EnANu54HxdSezCHpTr+PyeSIbUhZ6MHd7/FR0aFyBkqkPQ01G99F5WgjkO0EWA4K6Uh7OeC5BdQt
/QLibnp1nwFpOf3RLxGaiWbQMlMGb9PbEWsMxfK+B16nnYwEEyk5+7em9CmlQylXTsvE8zZxyA0i
85R0wGFo8h958/ankbfJqQWSdz2TvmYZuI3+W5+mO1htFOPuj1gVnROdHNZY2WSI1faQzKCqWVvm
D505GAedVePZcnv3jDph4e/KFsRShsvX2mqtEOVLe5jucNy0yATkU/Qjc9UY8T39k9ApedetsbLL
vlnzggXjy/QMoBsWozkPx7qe3QtcNHeDrUXO98jMN6Vnxc9zi/2QP1fqbm5Yka/LInhWGmPmR0gx
P8Tg5KEq4ZousXLQgsE+gFe2VtLEgdndhD3gfhQueQaP9QNIDOOtsoYXNuf1g74sepYxackYDMvf
Wr/GJHKZZ1bOpe/HFACmMVxunIUbvwFRmB/BrI7waoiQw02vTppLRFvDwyep6O8S3Q3uUqe55/Gj
v9WqinFOUN/XS9Ipmsv88ddYmTjxGXsAaBckaS0dR+JOdQqqey3qq9KZO7ly0euk3I/kLWHJ0LwN
WJLXVXFhs5ocDXsGr11y2kQBO+o70W8a9E0ZWe3Xbh6nbWg79dHDuuNZGdQfMu5li8BzkNtPAczN
E56E0bYcIPvgYmGuHVQIT6ProikeNw9ywDqyeZB+tienqzKXDPzqk4jbhEqBk4XECQYpCLbmGJ9+
qjR0ebzKbrlBaTqOfZdEKjC2INMeS3Q3hhBjw1YN9L0Tjx7K0ESh9r1smzpuMT2GGK1+IZOGMEne
6ie5tI0896Ebu3ljLQXSojdOgEDMU2V6OEssXR76XUdX9xGyoUsO3VIfrQO1x/NIoZT/K5YMsro2
2WavQLEW2zhQgGBG0WJJ1lqf58x4zVJr+ruu3tnQUb6rZuvAOtX6awgzarrt1L6PQ7Ckwlz30TB5
TQxFn52LJqyPpQP0hyKsdi/XLvsoWk92mI9PoxO2D8hs+ocAg5ntwBPxCxnzNVVV7YN7xD+UisNW
T7fGLwr9cVEnF6TZPnUtRlfNcpAzOTi9supSVzmKAZZ0jWanojhKZWyq1XQnv32IELnHKu4iv7z8
7Uq/Gu6iaPgmXfgJqahOWKm2LpNI2UqnHExrGld2lL0ZQAEf6ibYuE6aXqJFS1m6sEoAiDb5BxQq
TWfTW8MjxE82BGw9HaDB0bBXNFB/pGxr3BV30ThYmBSrZGmydvjsUavCX/ITuiDRsTF9NKczpf/c
GOF3bRyUR1WtUa2oO1b3SzhKmenGmYLohCK7+W7b0xrt7OEz+RtzP6PftJPpRdgc9VrtXs1KMc6Q
qKq1TEfGlmca9l+XolOiF93HeHa5rPxQSu7OaKfbOrcY1mCL1vIaVzS8uRYFJznALJ2xj3wWU6Ux
zpVDEiW4KPwK+LdJs3OdJFF+rODo4eY/J8mFHGem3Nyzote9+EPB0fHUxH31zCLuR1pkzdeuc3A0
7zT1AccO9+Jx068bdkZf46R/TtWmeoUjnhzLKuq3MsGavyk+wGUgYME+6rXsAHi++ci7dCfzrDAa
Nyo6E6ewhWs+o+F4EFdKNKxtSgSxRenrH3aV1cpBl+VxipvqfC0Z48eJr+Py8lWXQ+z4Jw8g7FFa
geo65wZFrDCPWet4ubOdhgAfqKVZy+o6S+2vnadqd9LHI8x7cHU9vZhpu5WuaVkmsZ1lkz0bOHop
CEDJDykHSR/Y3fTsJIpylJ/2+hsEQXFIEA00EApIQ/NNKDNF4AcPv1r1XIQPUWW/CdlGWngLXFtD
NocSOYP+wC+uytF41RuFym+hT+iJFOYnSVd1dQWCnQLTWXJZfuxpG89E9lNGLWq4hxYL82umq8TW
4d4ugSMvJBk5kHtsMyd5ybo5ONlF2K9aUEGk3hR2UX2BQl9JWkkGpAkQonpJnO5iGhMv8VmtX+yx
DqmFwgqRQQlL9iVC2YjYcQU7KNrN7OGPJeFOEU/3XjOeb9eTjyxiyncKerNDFGaPRkKWe8jNGbHs
xHvVEiu/i2Pc6aS5yHGf0bEmM7+MmmPlPjZ6eZCWHDxz71h45kmDWuk9stTzg7Qs22kxzKpZXS2T
LX2KNn7bAZJcmvLB07i3zE+9myPTPauJuu8LfDMW3DsgyjpW9w7U8q05xvUa61+T5VZhI4jTKEe+
2lQvICYVCKBlON50DfINLSwxpWpgpvZVhjGIV5yGBV/HC/zRVx330dHa/L2G850WynsxWfAjR+uT
tPpsLo6G1etraXZduDimkn27xi4XjMb6jKxef9+Hc3mfK9hiIu7VbFs7BuIY51gKhsaIwD4Hrwy7
nYWVFXJr0fRotdF00SnyUT9ipQMBgNwG4BUeAjSh//1sSqqoq5X/apqR9jP4j7kSLKN9HlsYupn1
lq1tdkFPN700vpVe3Lo2z5O6kW7puY11S4D0cd8nOw3T9pWM/nGNWxwAtwy94V7f/RE3qA1ofGXY
Z6Hi9KyV7XiGwjc1+1ajSCJl/2v+5db5G/hED+1mT4V/Xh6gXciWGNkCYXSUnePjHbIdLD+8DHPW
YlT3s5WPai2tSvUShDXGbYl06wVCl7txHGv+NOTz2VrKrWmuvXRVE33krjds3VqLz4WSTZvGNX/0
i/Waq5vDFntzOEZLU4yN4rh+bnLHOkuXAdXtEoTGvYx5bogdkLjtNEX30ShgXTt80GbHU98LqPwX
Cs7pqtMH9b2sMjJnimauZbRrDGu5r8KdHdTae6UaGJo2jnKQ0TKceQvP7nwel0vNWvIQeJn3KINZ
cvDS3n379XE9rEIe6cfM9QJ0EYfyo/vh6YPynk5+/0BG6au5iPbPFqaMsdp2G2kqk6nBmi5BvLda
8eF0ww/HUpw7ytnKthxTe+MUA6XH2cwRhO40m+XeVParEHlbNp34EeKsSDY2COyN3t0Z5PWA+mcQ
iQZMME5W1EEXCuKRvcly6ngtpistmTTP0yiQlfqHmLNezVvBtNZb2O42SYzl82RoRMqdBaJS4r9q
L+rYnXXeS27BnXB7tIs0WP+WPZBTOUxkD06svFfSMlT0LvZymijVXxPowutVpOu37ATFLWA8V91i
m4fPpsVD90kdXfOpyzBDznRV35VpA27cbnLy/F7i3F3bmZMeu3bWLhLdd2UDo2Ad1KCc1045IWZW
OJdraN4Chylb6sgSKwckr4qdZ+UFppx8mp25f6Fe8nX0WhI1Ib7oKPdcYi/tWP6FvBbVINMPWpe4
jxISuEawjfgR8fK1nMdgOSyElsNQm/iiLleRgc6d/cWCcnvrkn4tZGG69alMfbRTXO3gDIT8OtX8
hEPnsNICtH7DPD1KRBZX1Y7vY3AE4DA/JSoGLuTW8/+fiDCDnRBlbLgtV+PeVZ1N6mgAW67HyYyi
O0vRXn5Du1xP+Sbsi9wITle0i8BYUrtHQsqET6YUOx776attgEazkH760UakuAv/R1tYKKQ3effG
2hR4j0/uHrEy7VTXVrELijh75Zn9c5KNOGxr+j+8GvZamamYjrO72gaVOZ+HUvs5SVes7GTBJLky
9ZHTKncZCeobR/9PHr+20P+F74+/ZlavEuT5+QYqZ55q9cYPS+u966FEm4YS/NCRSuaPTJ4cAMW5
Kmv3i+spymrygvIl73lbAMJBnS71kdh3h+CADarzIFeCD4T3SNCqxxiA8rEMta/lMNVPwm5Oly4E
Va5dYuUtUUuXtCRUuvQOa6qGW1m6piz/Kx9xn4QhspNEVS7Jrt5S9G3O/U3diQXctXNOoi9x2jp3
t9zXUPKbtnm6C7z6WNi+PgAAtCMgn1dtDrzVkgNmxnst7eevvHcjnNf7+Rxlpv7oDNBcZSBKohCi
v588u01EbqlWDaQvmJH6OJ1DLP2UDaib5RCZD/VkRx8tOwUNDapV2xQx5udG/1jP/Z2wTvuFelrg
zEMa+0V67Kp6SSnl3QsPdUrQCYFOXR9lsBoQAqgy09nJxKhzogN+64BFF0IsT1/3ZGYorslc5Djy
rePF2KrF7rcmUqK7a9r6F+U/ba3f+q/vwcbQr31XPJ3ALHlifGun+TVXIDI5bRhe5BBFyqeqKqz9
rYtlVHiZEg3Bk7wAOYMeAJgKtfDQKb/ZxRWGsrO6Njsmi6Gc9PdO8cP2eZwNs6tu50LzNiisxM9y
yFoedkkSx0dnye5IX2ocrCZon6QxBVp6Cgfr223OZA5vDvSO8O8ElYTVICZdSql9aBANXyI9pUIA
vQZBtJIFnGmVAB47HlOmGr7AQzUws006Mn/LaDpVkEkMGzUJyp6t2N2ylsuAXBYuKisj6rROb31P
jXO1GAKNVR+sWqsz31QnGragBJyz6sLl0Yug22VhC9gy8u/RjNM3aVxPO33s4B91dfJgz0DJlpYc
ijQxVl1HhUOajhF7RxiO5UqaMkuz9UelSZyLdPVW2O3dygVvv1xEaaMa27W7ye/m51n7H8bOq7lt
pFvXvwhVyOGWSaQoKli2HG5QnplvkHPGrz8PFjSGPp/Z5+xyFQrdvbopWSTRvdYb7PrVVSvSN6V+
7AJ9uhPXydy1nv1MGV7SOamoNM5ncZ3022S811oKVtKsUrh69SJd+/+d5KZw9aalTLRNyqk686jS
tX2Fzj4uueAfxH0aBbToMuhpDgi+xpvaa5pXSNv2jBLO77FD00eXGZXEfYBTwmsXWhIbxyZpIM/m
mxDxVuWggtqr8mcgiu4xRn/xBJui58sXr5TExTDkzlm8U1IDL/G0ti+/842kTf0xOynQPHd22FJp
/D2In/q+aMiH+pn1z7Lba6k1Zp2GO6pKdqwVYAIO5/Tzinc3si/9HNrP5YA8qW8kJ+m23CK+Zn44
7gUGn06xf7AbyA6/Jqm1jplojkGdNse/T5IoN0U1SyZFZqXtU7Ufr6EDgF4bEXzF9oRUfpm81gs/
L8sz42xQan3pYRyzpyIE2YWdRmHzD08djH2DmfBToUd8f+tFfjJgWL31vfdlUILmL57N5O666as3
YvCb1I1+LSMDk1rwT4cYv6KfywtTlevOTskD3ckSOExemR0tTR3fpj7BeKACqK2PORJ5NhYvWaP2
9zI69ygAmVHg32S0UoP7xtPdFxm078ppbJH5rpNP7MUvEmJWTfIYxmhtOcvyc9Zo97nPkU2myIuH
narvKzM/m25q/Ch95NQXU0rX6v6TUFj+Urg5Ki6+Y9x3Cv5TMYTbw6/QYWqdv3xCHbIm/xrq5OqH
VX+FxkP3vqrSD4tOnv1h1RztX11Pyk8YWRQnvc2VO7KSeFiDWtXDqHwDS2VcsVU3MBocqu9Z0pHV
DcP0EU2c7JU38ZPEb9PDgTDU6P91em2P79MN00pluizrew5cqwRKeFMc8nZ81xgR4RDP6FyMPNNX
aTW6bxogWQiJKgPWRjdcZaC1Z0hKY9HiQT3xCeyl/R6IIx+qCa8fJsucXyv89pI6rqSHADTc+rOY
GdS/mYr/Lh5nqumR2aKu9/ttMhbDDita8yDjmaYEV7mbdf39buv7MFuGPRdNgffnFbjZQ+Xm02Pi
Bx42zNpRWtvFAiL/CBu3PKa2MfENRSxYYT5DcutUsCetKbzwfpoeP0yLfYQ93IFMM1ApeQ77Ixo1
HkoTJ2nKgKDWMaT/OLA+l/OGs4mXwjD6cF6VTjcy/dO2rCzhLmv/LwYkOOJbbvQy5ZrpfnVTUnZI
ZajfS0suuVpQXl0G5dJMQY9NmmoefhvITbW6SV/CwmcklV+RiaIe2xYwbXYyuS+wWpncGLXFpeq1
Xbb612AXlLm29hYD8xRp6TCu18lKXTUnmNpIxyxWtLKbQD5pMfFZNhZZzl+pNkISHrIBkc5ccTL4
OnWD7bWW+uvM3i+Se3PoT5BtG8p0+MKIOcxqAeNDzQrVLLx3qj7TH2R4NZNZx+syeuygWOMeluoh
UP885uAZYZphkNm8AtTy7L3f0StDFRIlZYzbQ9dVPnCQJVwCdXKVl2Ksd9Y4tPZJsuum0qD2idTB
STLuoKOnbuc0kQrseUm8b0FpbxMU5k6BY2/9M62UBJkaA7Oy2OM0PLf6l60p0tbSzDxIjPrCadlG
Rdp6a67+rlEIaj0nj4KkZpG7n6C2pm/uJ9semjctc7pPcVvdlWbcvJGHj7HO9r6tY6q9/CCmyq/B
4Ix+wiWlJkLiiplNYIBOGEd2SctoOZJxUfShv5PRMnH57nMmtg7LaG5gAhSGfvcgo7BJ3pBP7BEY
Y3CRoJcfLDYK7zLXyvAuyiU12KhrkNuM/OS4NhdhrneNrmXEKc33kTLSQIHym753/i7ktY1I4VdW
+9eFZGQmy7lfPbOUGOY9rtam/tNT3ZfJtoHC1G55MCZ0JaUJJ8l8zhrLPcco0eyMpSkDaqp2cPv/
lMYWihXqG/BV5166xtnCPNHGY8Yiw3cG2utf7cH1r7pVIqBoxAPwCJJgENNHjJCXPlQ/L6pV/oX6
y16APKqSK1cOd4i/LACedEa80+k53CHRY3zN7fGP0tKMp1Ztyy/LpKFqm709tuWrVaoH3x2LnxVY
5b2GsNuyeQCWR4X4pHMm/azGbrjDtsddFDgImeyOnCluLvj/Np9g6nCqRJQygll+LKqhP/cThvMN
AkldWKZf616Jr3Fshwfpl+kJDJrciXXEm5tFcTkcA2SoLeTWsL1FzMxJ5zffs+3HvtLvY7XQuAHs
5w9actaiBHq7pG9/jfqgyl7R6k3O8zIqwYE1Nmw9Rlo8kMM4huL0ptQD/H9u1h6Gwmbp+RgzAJQ+
9qmCE0mmjM8ka1JKIL4GPBryCOd6WF/JHH/rQnV8dis/83c16PTY0OOb9FkVpQvgL9eevNzR8Q2V
Dcw/Vca1WGai8snm9rL1x3xj3CBKYgRMGXLrd/zuMIElmrFkDzrkurLETE5twOk9zccK9Rd13jUL
pOVfIhYbxRcfH4stQjNRAtfTUEPYN6tufY32wS9iqBA+E7/wj2gb6Su7dGOHWnHwpxq100VIpNJP
5X4CFpOHj7FZ/BX1+vyTgysEqrIqno2gVx6CWHH21LHmn/4wXMakHNFfxuDFMFLvVFtO/d3Vx50E
KCF21mVUh1dSLeonLYifOjmzgbQBoV1V3avmVz9FqgAye8MWX8leypgymG+iRdcuGgaD8ilxQv2H
bgbesexH74KU+d3qY58a1M8pOw17JCfS71kHhF+UmckWmqXp/W3V2bc+M5tvTYuAREZ25wWJjQRM
mwXLXe/sa6xiF9N5nr0qPJdjgsZrMaO9SMn5NR/1+qBYiX0Kl/OoibTYc6WKanN1S+OhPXaWdYbD
3IV7b/Tnm4OMCBRFuH/Qbf616bb6aeAx8yUBLIogsT/fAYBJfuRISSWYcJMeTdlao/kp3bwZQ+o+
P36LXt6jVFhfFQio+yGrn1QrxP989DsPaAdf6mvbNDmLYYbVnzcARhwURx0nuCfpakYruC0LZGqs
7BJFV++8Sc+eg8XtE8jaZ7fjI5tqTb52JXrfn90BhTh/zKlI8ulMgE6gqrM86GNSgDjRKEdpbgPS
jFCAQyPL005D2YRPMZubHbZFUI91CgVGBpRJmm6FS7aS6NMDXhTG18z8aybb8Obl2tG2A6tBDCjS
kHuHPjlOCZAT7HXupGmp/XtfvvT5S0jUqEedXN9hWJxv20Hx4V6hL+AmlvkqfciK1krjfpKeenD5
Ii04JVpF+Kz1ffgAF6y+t4GbIRlRTj8sO75v4yG8a0yqfG/NgIKEruL7CohhukPINkIDVlf3sxH3
38M6eU6zwPx7jKO9Hnr+n/7Yoc/VhObnSinHo2/DNDEcM9rnTYtHp1k+xqqNyxiliWQX+EZz9Zyw
fw1a0zoPlVrs/RJk9H4APjqAtn9JM7t/hfppHDzLgfEXwkYZQnRClqV8vMR3gw8XciMPRHbgHnGj
GfZCDJCBlWkw2c4xcEY+TTzDb5k37lFS57HVZJAuIb771w/tWvUpK9jJnfTJxSo9vLIS3iB66T95
s8XXaWeV96E1/wisZHp2+pIvXHfQTiFpp5tErGE1J5Y4zV2sZokb7Ei/i00Vz2I96K9Oj0r18n6U
t6G8PWOTfUyiJw4J/H/emmDOumvW5E8SsfW7sabuYpC96ztbBgbTSq6TfvYi7Z68enCr9MV+MlvU
aUcQeJRj9W64kOe/lz65JMvov4UM1AofQKSzVYwp16vF48ph0ZCPegCnt+u78A8IOtqpjPRyUcQJ
viA77+FvRII2Rqz5cz8t7KDcfguXFtXI9JMLLUnGJF4f/zTRwn5twkH57EzpU46u/5MMOQ1SB7mO
OrOEqyb1dnvIPQD/rKVq0FjtRZRPRic7C89u5pQHZSQT+S4oMk91iHJSjmGDghfLIVb74FBBNb6h
+G+sFwRT8LdT3OwRH4rpIgN+oxq3Lc4NAc0alXq/xm5zg7a4a3PrKgVUtVRJAzk+XzxLRdYZ47s6
a0FlqI7DV64J7JruMWr129z3xU6aM9rM56jDZkCa6QhYUxnzHJBGpj1aNtgav2qLnezv2eYiT5OS
B5xsiM9rc9vgf2h/OB+st3CDcA3WrSuWUcmDXMw0mpqdO1YUgtoWwTNpy9DME4lKZ++axyp2zDtP
SyHL4fp3FbutMIKxBNon3klzcOABIlruXPp7dx5njL0T8zHOy8DYFTiqAFTieSOdQcxIzWn+EWhF
cVtNs0dSO5yBSt/BxM15CRcp4WmpJchdLLUEaa+30luLPjC4/fFumaNTqju8M5XjMARhwfddjsnn
W41yyJ3jl94xXZq4MKcHf8qqy8SH+A2D+HypU803afYNXnSgpT6VLqIQXoMn6DJpsuvqKYjCHxIE
zR4t9OUFQkThLgVI55MHHAjbkSq/6Q3KsfuoqS2YAN1XQdYpg1Ue+sjvzj2sM1Rf/PfmNlrUencG
HBrs86TiYTB5tX2WjV2kP6Cpoj+t27ph0II9H8D6TvZw7xs5pz9bddftZEK/bAdlgKmxlRh8nJbd
HziAYF/OSQ2LrCqQqWH3ffZJ5O4c2TG6fCs9TdM1t2u+yPqGaizu5TgFdgcrm5I7MTM39cElPwIe
wRA7c+of+C8UwdFR04CpfXRe+MsYhC4vIT9F/ncNhfZ5fRGjIFvuWFiay48pP/A2a/1BMQbly/JP
Ppfl+ntIVNDbFgXY0Fx/c5lOaSw6e1bzkprdJYaIxAN7kcETRTyRvMOPYZdAeXso4Nn/o4+3BHK4
Vw6R4g57AyzLOXI6g2xqqSAKFqUBFDRDKS/NgovcmvLnyjvHXEcFJ7k1ZXQLtnmEfnV990fnVQ4a
Hc3Jt0zsNQwrOZXD7P8BjpH9HDAiiOTwh2rbbB5Rpo0ueuXGl6Ibqkc9dPEqiE3vc9A6QKVxr7vo
fgoW2oY5biZufBPoqG+rCd9waXITtKiMSnNesBeBw+gWbAXqC8RJbL8b6wnB9vqFY+IPOfW0ZCoA
bQTZxR7K6vtg31PH49mGAuhwkK4S782dYcf2RVdS96h1Tl/cwe/CBDej7M2hfWKOD3dwqvGtkTeW
vAvS4YBkbfz+NsDZxqXwlM8f3sYKKGAOZUzT6uAYqgXcc9D3WXiwKic5JxNYeB7jOrJa7F+QDpsH
vjQrHTQNakkI4nUPtanfQDu0pwiE/nqaUaMUKCC5dCimfuWf13acd9EjWHESuqAs1z6ZCDfpGk0/
s0XAQqQsJqP7OnWASqUFpLp5yYLqaz7G1XWVw3BqkGhL01e09II4nApgB6EZwN2te8iUUt0JYuB3
8ADII/R43M6Yj+6ACmlUV+c2LECF+zW2JJmuqMceBbtPSeOrnxwIu5rb4x2ytIaSbzDF0FHyK4CL
7Nuw7nZ8UyuXgCLIpyg3ncdlvRwr+oMzDDh6HPBOAOCWOOozhwM4Y1r/WS5QYE99rHrP0nJMS98p
saveSzOYVOtotpV/lGZeV939bMx8hr1w+Kw3TXOKh8a81zGFe2L/G+zHkEw30LAEjDN9cgGwqB+L
SB32mqbFT01s47bCNnO49FH3Vfq24EBRuses5mlu2TzTh+QJWPV4v04iP6A9JNjeCaqoH0fzvrCU
YGWNCTxImivIqLE/jjb/3eyWZolm8j43nPIh8bVkfqOeqR1RuONZr/jkVtDdWdSMfOdULppL26Vb
BJoSMDYnAGU9zy5GFbWmxC+35qDaN+vxQ490yyxZU53g62gDxQ3IzOCBssS/RaHt3bCo0nEwqaiL
y4h0popCUJ0ghQEp7GqUc6vycSK8jcLhAIRIAXbTe7dtHRk1VbauPJHRISP2w1JyW/lttQsdMsTS
lLlT2ZxtxWjuzMmDUec0yEJSR7DNNrs0lu0f6sVoyR/A7wwoLNzrZsuZbRqj9bt+/QJP227PH6p7
lE++XNTEG/hYlONpfY5FXtDx9Ur1Ngrzr+8y+hyDrFtpatkeTG5+7haQklwgVZL8mV/SvGs/JZVT
ILavw89eAhIqdg9V17uUROfwUk2W8slq22TJBWV/Bor+PIPve7OKPL4rEM5Oc8+9U6K2ucWcg49T
apvgMCx7UU7pf9pNd79+T+sxnshZ2PzV4MQCe5c1wlZdfOqN5qlL+XANiUrtwVawvXdQxaqSGKti
Fevg1OvAh1ouFLI6de8zChJ33eCrL3DxWrxbvezHYEQ3OUG1aFgUJnkRSwcXBmbwuzq0zVFJAn43
J5turu4N58Cc64cZeM7c1aepzQz2xKDFl4LJeidNGfitr/RtBe0r/kDbQKXUPn/5ZQWZR1GZ9rbs
tvZQ8rK+mZ63QVlGUwf13mn+LgOMjbPF8bhb3I3n3mvvsmlAB/e/+vtgZD8pIYWfLXKD2WcnDqKb
2af9ZSZDzZaQEov0yaXgPHiTuzT2DCwHh+/S+hC3hSgD1dRErdBG+W2ZbS0r8JyDrfcFeTteeBv4
ralNrbHvHKU8bANqMER7M8nMA1UJHyRAhI46PkJoXuioFuieeS8DclFhKSCEL1fpsJZAueMbprhW
yGW7k72Hp93vLZUDdIH9OECBRUVn0+iQu/9ZqEOGkf17l/7Y5m1TSH1H+zIEk2pX5d4seK8HDZqh
C50vIPn7YjqXWEnQfJ2h6kWWmV+12P8pLekPdVU96cj7HaRPLnOWtntgIhNAVtaRvgzeoCyNJV+w
c1xACtPJsnz3HhZBffVLSsH6zGGAY535KD5XHmAeLEWS4WTJCGn76GHWVQCr187C7qSKH82SFMCK
L87Vv8exYze7sOxTXR9gQPvtikzWfGc+ZzomLDJKKbd41D1lnRkvHP6ov2mRZRz6snAP+HX1j7Zt
9Y+oXQ6PZmz+x3Gt/Cxd5tK/Di5haXksbS1YI7eJPRucszqW32QFzeffTib5lP4OdjYnh20NpXvD
OoUd/XKG2k9KiUCIgWVxbqEXkjf+WZs0MCCF2pB+Ndy9YbzIRrIvzD0H4ORVjgw+b0pp+b3i7kwt
MPkvHvW22gdoDkN2GUZvvaWOj8aW9K63TazrR9WrUTTeoigzNle2ntPZ6I1iv8HQu1zvTzm2Cnsj
A+SwDeg55kphWd3asHvtNfh2UlYcWgeazQRnVQ31VTpt69cqw3tQIm3tl2KgFBJ/9UtXW48ovJZA
2rZSbc++14GqgxtY5j9u/VNPNQWoznjc+iRER6MGcI/yfev3XBJEOJdofK4WfCw68zqyaXny3fbw
Sc5qd7yVmmNezVkxjn46zqiUpm8mWcS/ltAF7PMhdPAT6wpE8z0UDbK3sjBsCQ1AVp/4ZJT9G4Z7
caUVD4I1E0QafJq70ans2393mQpbBEGeSb+lemvU1vVr4gZSW7pk4pxipxLWfXmcRuCou0kZq8uo
qo+bBQpA4/EmCmLS5yV2demsiXczdeJ1ltzKpaqi+jL6w2O9aIpt/Qn2GFd4gAel1lN15xd9+Dhz
6jq0Rtl97HSXEVcxw3PUp3+t0QjtLC7KizCX38LnJsIDQvQYRimCojJhubRe+k1jG3ze+mM/60/l
khUYu6C4zW0Jukkp9lNDev0gfV4SL6afQBX2jVVFqAIQuHZmNQ+cXTEhaqoyKdDzNLmTcbkMAUh3
iDfoqcPLvW0D77PNyjvngw/1JtgnUZDcyDcnt7IPRyq/v9qxi8kYBIli13plcpOB0QphKMht3+WL
nBYMrXVivQRNeZK3B335FCFdcPFTOEHrkq7cKs3ye/7Xy6L7UGdFfd9TiL5O6pxduynMrtKUO+lj
i4Ie1L/F4J1B/txowT2zQDQaxMnttoLuai7y7mZOsctGsHwetKvaN91jkcJxHLI0+aMBXuo2fvSX
lXs2Gj5q+UKdpLmQyM3vbL3QP0dO+pdE2Ll/LfUs+YYUOUo07IEk5zEuelXI4uDTxZla/++mujRB
YbyPeob7HmzYdX9BKVTnMxy5enzUQJ3fu4hh3ZV5OQDPS6myRUbwQx2cm2WRko5aZW+jN/Znm2gj
/uF5+bnCsPw4dan3oE8VQIF1vcaoy32vAlR10+U0FaOhK1K70seBqkLHYTlpjkuMUtFedXmXwKYG
JSB9ucTIHNJHWKWvYqsW5cl96jWhcqAmqe9ABConfTn9RH7F2Wi5m9A/PCZ+5L4HGsiNnlV9+pNN
/nuIxKlFo9+iPgMGaPXmTvrkEnNazdo+v0ormnXop01qH9sWWt0IpuqhiyL2G0V7wQ4GU5dfXRIh
gxiTZJTFP2XseU6ZZ5mHeSTPsDc7lD9NbXwpF9bN2HSLYQKYSqjjP6Af6fvICarnqsVLc1ARPvC7
BtuSKHL2QRq530mhIrIX+P8BrXcIkukhn5Uap26IqWFRj7eur1AwFBZrjFZXVObN8qH7p08C5aIM
+pvM3Riv69x1mQwhlGVldS55t8Eu2wsOQxAbQ1K94z+ljxODw+4d/hxojg3SsTXlTv0Y9QHZsYWh
fbetI68RJcikRoM+Hz0pmo3g+S+cWGxOG/zCnRruE5KAV2ltvwco2/keTvOfkfkQ6Xrx1lR99Gzm
zdcsdouvCfnySwBg5gDCtvhqN6MCEjeHIL00O6uJdzrnkkdpOuGNzVFMec1RdmiyIoVnRdadaDVp
k4VlRG1/4jtcefLL7G/p7mEznsZfUcgSfYjShvhDlN2SBY48b/rGA/AGJvl9rc4I/hb9p3UtfVRP
peFjVlQZ2ecCY9aDmYXxXetVGQpkfngfZYULoJzRvqucFw8TRhkMlq7Ubd9chxxOWf2nBWZxVyT5
cNfBBP/cmHOw6xfl8mkM0ZyJtW+Q1cvjPFfhQ6EFEZCxlv8oe5x+QltYQ5EKQDE0yc2XqTeBgXaN
z0Zt2Yy5cZ/uqqXuBVsTMHWIeO6U4tPq5igFF38H6CzirNq/FEkYHsfBe7+bf91to9sdEkXDywiq
/fi/iCsmUBA8hu/8zCz1r+4Y76kKTWAZwX6rSEDsY/SMvvda9mnFyXvV3eyM/d/50PyoFczY9NB3
wVUE7nOJ3ju+2dBIsQaI0C1knUJRq52ZLTa9LeYcu7oHxvvU2a9rkbnnhGyZXYtqaNI8dF7XfEFe
6MTOHuPOwezuerPWTy7wuO8LaKmtvOBzhDb1za59il1Lv5rOPNWnqgJOWwwXA9uUl3nKH/Sist4M
N1IfUGRfBIYN8u5TMZzRNQUdvDSx+YT1ohTGnQRP1UCV1saxRUaDcvyU92H3LIOmfur4w781fYFd
lRt+RlZafTD7yS3YCfSXsXd4EOWe+mAb5txRIgftO9e1UrWHAvLS9FeQjPUxUNVzUef6qTVg86Ue
lloQwLRdlDjZZ1uzxk9Vnu1kUKRxoMH8tAIyrNKleeAO6zngBG4Gp75sqm8ZRze37qcf4HDZSvi6
dSU30jw148Rxy/WDkwHR5LgScMaUJDPJ1NdNS0ToOaXVU3L/pS9CYuyUI4R4/1EwRAKtPhv2SZ8a
2OdYIOWWi8zzU589DIVVi1M6NqaHYmisz4atKdfBSktMKSzrc1438zNygWdpKRFdmE8XUTe/So+a
xZ9VnEABjTOka4ilOHZY3MtaWk86ssY38CRNeaU2jKA7YWVHRTHObfU4US7eTJoSPD0zDlxg54os
nU/Q3eoHYFQuwmmLOhDeuUu9eBkf3RqV8KVTgmIFjsxJXdrSqXfxe8w6Z4vMU5tEz5zc4a2XXNNe
71sq3tzOAe9HQIHaRe/L+GwqOU0ZkYuXW6Z31kzdOasU58Oqm69wPDAYl1soyTD7tB4f7TirL78P
f4hcb4fIUXg8TtNubfuDMV/RapiUvdz6FfYXmHhdcuuX7aUx5EV4KNIasFujo6i3lLyospbhaqQp
bbmskXJb9xDXzGaOd0K0kT40T93mhHTBP4SIABb3ikHrlHg+u1PyQ5BivwmH6I06yeCKLdtGfw1s
8LNtMMzc6ZzG+Y/VSlIWljhP0TF1yVreB6hZgQ9i26926H+SP1OSo9ukfHaa7maMmvmktoH1BFMt
J/lUPq4RupMEJyzfp/0W4mqV+bQthdrBHpjFwZozjvSjHt2b5Bh23qT0n53BSZ/jYr7IoHR1Y3F0
Pbt5qeK5/+wFNjIxHsQqGZyGbDwW6BeculEdHnsd4plpL/JhXhIepdSNf2rxCPSVZMJyZ6UPwRhB
+9kHY+48ictK7wGLGcrJQygMfTCxXwm8Ep1F3dPPa4gM7LysG+7fbSAmJ9QuPWbGojoWJyTUiyBx
99I07GQ8xEVQr6Nqnz779qC9FJGiv5jlwr1x/tF39kNEHhYpRrMPkTla9J2l2c/thBEfxNABsj86
20hBh/lRpKDX0An6C0D86ZsbItVpaJZPLpKw31ZcwvBAmr5twtKlhgiQEdt83lBZzwalupmWYb1i
65VAsqZ6JDSLvkMYE5WYdTBY2BS2O7yVXVnfJEDiwQACoF1oGUgYmI/ePNyQZLZepUubSJx4Wrhr
CpYOF5wFn+3pGSqhiaYeKjr+gsSQi6lqzqVLov9sXXKH3tGhMTv/Ji1Zo+SV9pazsC+W1WQA9z3n
YjXKX9IlYb+mGxOJ+fWFEUUutLJeYcwIP9noF8IJFUDyikPe0MxqmVQPk/71AzJ5AzgnC9QZQRsU
9P06u1vnbljnJKMAW/LGACJF1jfJHyJt1q5F6aFIki5pYc27JkuXjIsXqFfM4OClzaDqVier/oNH
hnZdi2W+W3/+rdkZkEjX0WrIP3eGk1zS0dBfmg4WTrmA4aW2WFa8uxon+q9mDW9HSo0SLKNSaqyX
YJmLGqH/SdWwQAbcBsCCghqqDVH0Y0mhwLyIzZvajNp0mOw2Z3ccVJzgGVEQu59265ys8feo4GqS
dlnnZOys9mFWIwJ8KaPiVTJISd9B0EmT+LTyqre25KIkRu5ye6r3nLqi90Bpy0QZ3jJX0KgBvEnq
yE7JzpYuxaBVfkjkiHzVch98zc3vEYs6JSJYNHjqp4XSezZElsi0cFdb56HFdgG4dy+pHUnmpE1r
wI8su/OW7qni8b0vtGKOnZq9vLu6sDsr5tJufo13mk17W+P39spzzBARs0PPOJUWG6Sydd/8Dp9Z
uYRkwx8VxXUeJz18akytvseaDh3UDPjb44TRytHVyE9LsPTJXVOQXI3Gu2263K3rNoi3cFSsT0lF
UhHECi8mL4062VvvdU/ZoJpDeGjK0sCozgpKEn5pceWvVVzlbrtUvhe+D/8WU9s1I0GvJff9IrK4
rLCFGBEmaXqTPsizaXtAda3zqqpBcfngjCyjy4BBEufyDrJegNu/BnCG+2fGtpQCKEJmyHMR3YHi
XOsAB4dC83ElTyJ8l7v0y1yhEUUe7dHp0OKfU1X/hBXdXutDDWO4/LJkaD9LZNWQH0zm7EVaIHG+
ZmNZr/MwFEEnHBmZqwxiADWgrINmo6zaWaFzcHtEBWRUqRCw9xZclDR1E3XoxERxt5AfKKoQvNJr
TodLU37cekZ1OXRnNJ+i/AG+E0gj5Njia+cbUA0yf/6nw23GP3xohacPQZqvxte1vUZ6Pk/cPVZo
MTkutdo7em4+VO1oPpgpxnwRRZxiaWmKxq8FfvqfW4nRwd+jG91GR2luk6emjPrd1unF1R6wQXCV
rnV0i1ZUoH6Kp/H2v3MmkpQe9msPoaP2iMf5/Xq39ZlNDZ/JSTGKjnO83v7HQJls9lcKfDgYLSsN
CI1cJqWZUOvvEJayrEtIkn9CFiLBl8Gyh/Xya9TXeIxRo2IglkCQoFcY6Q98QRjNCbHQBlZLEb66
9h96EWsvAs8ttS4/qTA3DzImF6/8U10CpIE27HuAxAda/8UOyfa2h4Ujvtt+6xYvloPZZfjCLf8d
oGwRPd7+KyTQXX4zuZt1d6ejb3C/9a8ztrY2BIc6yJJPg+1q09mb+urS5vNLryzcN6N5TKc6+5Zm
OANGWuA9OE7QPrhtUR+LGS/LEiGyHm2cvYHv+K10LetTP9mvCDg73ym1BmBiZvcywPf/ikHVrpln
53tWdONdRqUE3AFhNrg6L8fspss07R6ONCb1S1hUaD8KC/VJ9G5JZOooHUk8VM4YpcVkuGGfc5gs
MOC9H11Xas2H2270wn2pIJYjnSu0Dnxz/DF07WUDNB6TQVXOhomR4AAP4WQsRXNFbf92Vd1/0sLa
+USO6OZ6Xf3SOKid3gI38mHSZPbDnIFuAO4FQ34a49cmyt2d4anFEWPEOb9X8RY+reiE3p+ofo3G
V1XfTRArv8ZOEqNUhJstCVfjq9FW7qkDqUrqmmYwGMPO1nAHGmKLkhoP9+MUGwvvnpRu2LlYT8UI
gWEv52LkHuySkv+vySO9gKDXrqnqmpczg2PfGfGT56TBOaZ0c6+FrnUFv5fc+WDFF5ZJfUB80/mC
QEeL4rKtwA3LrQPEaIu9SE/2tNLIfiHhgiOY3MolbvSKM5IfHbY+mRM5nrGrKrfb+xhFPw+Jpj/2
fBNtaFm5G1Q/PAx4SHK2/wdG22uV/jggUi1dG2RWmeLoQyzawOalAn9wFv25oMAx2Qunh02wbooW
ZTuzw2VnQmoe1/reVg8yHlU+kMjQ+fs3jTtppnOcHbOpxoF1g4MI+MNDUW8Pxrs7SlMua8zUhcUC
DfzZ2o3Zk8gBTBLa+t5f4BtpBVg65gwtAqVyyb+mua8+bx0W0JWp6hUyGsihiuIpAg/zPvTVaZ1n
LpqoAB3tkx72HZwamtKXmWl1TRzlVbpkKnzDH5kZI0uUBaDGQ1d5G5ChP81T15yk2engrKseBQZp
uo32xcj86Fla3icEl823xK+650zrXmurU97iZvTuZT3EUlArCxHVT4aXuenVP5ebogjWm/H/6vl/
xARD036LyKHNboAGf1y92QAAjwZ0+YfUGvIHN4nAhwHG+tK44Z+Dh4y/AXcZJfDqjy6nLD4bfoCt
UQ+dMJj1s990KAAXSrM30Wb+WfLODquk+09U+z9qN+8ejQ7U9eRyCI9dPfvpw/jG3MmwnhSbU5Qa
OYBGMAL8qQb2Fx/8PApXPXoU7mK+U6f5zykyDyNQsq821cWzBUb2rkLt4btpPcuCtaI6R3POhwtq
3eOXOITc9n9I+64mO3Wt219EFSCB4HXlnDq5/UJ1OwiRBIj867+Blrex+9in9r3nhULSRCsSNOcI
4wvlJuFQPylreCAW3dX1Acn2IRH1GPNuW7nE3YShq2Z90mEpq2qgfWqDLvXPqf8T+tfFonuVRTU9
3n/r8b/iiLaGUF5nb6a+Moz5kvaowpt6uvLn9M4woNATiO3df2iqNUYtWF7eYK115XDqv5cZx9G2
R6JVj/KangG7kgvFzfzYJ2G3jBJJH5mEnZ9pR/xrigwjLkj0+6CSC8/9+pXY1JxneHi6olYB5DNO
kV3t0ngeE8s+UydIZ2FDvUcOdM8y8of0kBapOEDsxlh6JrMfpVegClwU7BtfQMYofYLayckfk4bB
mE0cKuhWCSQXl16VIIcYeKl1H4GiOtpMR9ajGMoYNB2IPFEDLmVB16Osz1Sa63033ladCdYSym5T
rS0fcpSypjg9MsXoJgxg/ynmTRU+PZKhIDcD4OG17So+1+ALDcNIcQotei8LcY46YNdlModfOJTn
djpGozmK2ARG040vuqsTSh17JOXgmMdgpoL7zQa3Hw4/iDxeG9QqTpk0s+arERn2Z5LazRKWiiHY
WD256E0O3ubRTrN1CQm5e5fuT1i/K/CEdxCjmrbucimMlOE9Aemy8XA9UPhxtdZT4lIG8xDw0HgX
MG+We+0SGfHqCIGr9NKPuv5tH6hVg1zrvBZdepkGfo/VgyYBODCAOctch1lNBrqiEQ8HiCyOnBH3
qxzVc1qD5hCVM5p1FjbNlqiuuMQeku4JlAdvJrMemrb0d6Wv7GzGCh+kBtWxYGlW5j+7OuDeqwPu
sRWSoSiQRs1Cd+qgIghKZw4rcLlNIPtShTHge1bhBIfcewCvyj/CHc0/dhxeuQsyiqv2Fm76Gcvh
FlF2RbsZSPFJB/ooTgOCMU7Qld6el5WA8d4Yl/StWDoEX5KOGUCkxP0r63aGk5mrEpTW8SGlfc0a
AW3QKP3SQQ4LmuBZemHQg4AfKdePMfcIDZ5zmfVrRA5M8IwABh+yRnwSjNajorZ/hHVv++z50GRA
N2700A63oG/nVb74FDROvyj8rt7qUccmW/y3ioc6qc1LTaNPUgrxCS5d1jpnHqjbDowYfwgyWmLf
MsXPZWHHB6/svAXFSvitAdZOCzIZoLphVRyC54nrx1J745W1AFw3Yid8aPgqRfylboGFtUYGsunE
H8Yqo2Kn/3YcvDnalYVncTgAMnkKKT9XXHjI33Xy5NqpPOl+vff7IE/9ELCgMWQcgGyOt63Go6ZD
W5Vam65LXlkGJZrWyiHnDnSEP2IiQhLB1mrcg2gqmHkq9BcfBnSwaGW9hhVSPJuOmGYZP98hTr9N
PfhDNBaSzMltKKt8CwU1ucjLQG7h3AiRzDgezqHK7PWg8mif9021j828XnfwBYfmIURwTXySJzOC
xbbXN+1bHmVH2JCMcrLPBcw1+Kx04nOemfwNxnT2zAUC/rGh4LcAm4w1cTlr7MA63zfKtM/wlesX
hl3TxYeBGAhwUCqQTxGGT1yQy8ZoL1qSFvi9ex9vAnLwoMIKhVP7zMwBNgWxUYqNfiXd2ZP0C/A4
+RzgaUDQDBHXpwDvq8ro6d6VBB4EOVSSLyLBB9ixoAlB+B5i0dCBw+Nx0gMeNoJpLDv4Aii4jWv9
2GolVnPTDQ9WEl9IDCyT7tIHTDfCiCYvHo+LtU7bh8T+LiyYDesWEoB4Lta70+ajuFaUqR+VO1bd
ylEGyIH1pEyE+5a6JrIehtNeqec56x7qqlt3qNkJAFiFNaBXfmor4wp3qABW2QHdcoChMtU2Xwxo
Z48LoOLR9mGA2MCE6mD6jb2DvRQYJklQXZFkhxoDRBNfeZpBFpCS7xFcACC+fUvKzj622n6iEdbs
Q1MVYbb2TTtFRgGC6hHS85tqvKTr63I0mlIqiz7pC/x0WZ9i9cAUC7WnJ92a+nVsLOAj6Ql4Lx2t
APJJUAeAL00aDnNWgEalm8waxEEx/k23erDAHsBev1WR2R+bIGseiJNGawZ6OJTlMdi4WXeL+H3M
AxdqPgDyuTYS4p5hDLaY9HED5YAx2bv+HDV+MwEvZHT0K2NzV3RldRua594Jq1M8cIgN00BskLaF
T3FoAzQ39k0DLh54ZmVR/uirxr0iI2ITwvF7NgXjZuEFcXfQ0KVaOi5cfPjnO+LpA5xJA5vUwPHL
hcEd/9Rr/BQSEEs8T2YzXXU33NgAG3OIZ73MGJR4H3MAEx4c1PUeeQsbU3+IzL0O7Wjsg6xgWCPd
x17CKtZZ6h/FNZtn5g7NTrf0BgAYaxO4+FTTT9wbK1/1HAoCDu4e218AicChgkVrAcx1Ry2GMZSz
ZmSEKWoso8U6Fm2RoWQw4miHXUFTc+5BDHINXQh4BzEoCqdW2V3A6K5uZk7FrmIcZ1Vsoun39JwH
UMMQFQBXEzBOn6mDPo+dShUrVDda2Jf8PK/vj696SB/pWJCsjh1QBceisTnU3zunag+6QgzZ2nIZ
eVTeC8xlLOM96LUgZY315lJC/MoK9jJx4ytKQIsabmhABbEkWKRZCMjST2zshJJN+lsnbeeoIbNI
LIXrRuuM4VGWWCBzJaMliSb7pgc7qIYH3WEkZjyvPQWZ23E8EALPN2O4DXUnUN7HQvR4W2Ljpqi8
DBqXyyTunCPtJe5ZuktvEng4j/26weHjfIcOlD7Oppz3+2kzNDmIYxHp9rKsZQHqINpuW0K0O5c7
Hae7piP0nt+ZqCTlp1YRsa9ZWAAHCvHxGogpWMJk4acwSz8DHNbie/5Bn6KsvHU0bV9Db2TgBTy+
dWXfrxorhLh8VYt95TebqqB0BpNziA2NmwSkmZPRsGBVity6D+g+PSodrz/VcB4S8GRe6K7Kd5AZ
QyV+LamfbUANgsWWo8qrDCicjlvUre+lE92Oy/yfdlS22U63WQEE1Twd43VbjSylgjZwGlG8WPUm
SijUaYJX5eUQ84QeY5Q0Ox8VhM+dGnVJIJd96eRgwccOhsoGHcTl94O6UflxPChFTu/zMB7k/+Gg
DurcsEqIKiiTIgNe2oZ9QqZuXuTwPzHtDGn7CItIiDDwI4hLWBOOm9pPANh2ebyZ+jjgiRAsKtuF
7tMTOKBobRsHrO5iXE/qPisbLUYZiggKFgog0mKj9/SGpwSWjW6BO4Zl/hiwOm4CzvBPEznFUXm4
HZ1ecKwe0CHTLLmTJrOKAtg59X2YJVcthEXyCjz/fyaeJmG89UCjPUw9ep7pvRalEW8FGS4f+uMW
i/8hj6JtMf6i1B1BKeC63H9vL+h+bRIsZtq2rE86tra/9aRNrgAlNrscBNjZ3S8zcKFZJ2jDwJ2E
36Zrd+WFGN387n/ZglO4aqlii8lAE1SuHYQS8xMW0+YNa5ktkYmzvUMkNHjijsAoFhJSRHdkRdmW
SBX41mawBDSmUt+aRVZlw0q26k/TZmhJf5JsWfhSnHSoHtPdA7BC66gAWWSKF7A+tAE4x3TCT4GP
GY+fhvUMXbjS003dek9a5a/TfXixaUqg8i84J6LdvbIUeT7bGoLcPlSndC0KYNBbogPG6tZUnqpj
aix56KfzqZw1jd6rVVNbl8bEGE3qwFjqF9KjrJxD9Du4GG7w7iattbvX2kb5UZTAv+guXdLTm7Gr
UjBgulfoIKBxb06AbtCGDWZdUp7x82Cw8Im2WJ2i0s/2wpLiKS5h7EzAkNnqURYNxZJHJV3pJpzZ
UfvpLGehg60BhWyDlXKuR1sQyADBwt+Vj1M1ZWsAd+GgnIxWESbWQ+581kP3yeCo4g+45+hWQdVN
v6vEApodCcqXDv8ukHiK8CslrQm0xtiEh6043Hdhz4RdKBce9B60KMUBYiAV8tgATErn3QqJuwOd
+MeGjE1nqIsMAFx0mr7hQurVy3+025KX/7mrQ+9H6Qn+2J5eScdYgKbMIfvcIAnxz1tg+oV1m7He
hBVkOauMgB9ihZq1T7vwMDXF2JcPfQwyoN1dGqv11h9CUHRM1Oweo6fQx7CORHBjgTXIOLU+RA9+
mFr3TQM6Dpmi95h4ZDX150jWqvu7zNNmWHlWCg1RIGl2EYwQd3rvT83/pe/DzP99qvBvbyNRYRDP
pjf436eJ0xb3kz/F/PXd+HYO1mnfX/RR95e7TwMawG8v/evYn6b7+FZ/jf9lTB96f4VfevWr318R
LmJg9uqO/3hP//51f311PY0+VMU1/AymuaeRqe/ju/p1pv/h9dMEoIePP9Av7V9e9pdd/bb+3C7t
AdcrFhRYkopsl48bvdc6Tvqx+acQHTfiyXZ676/HTiFT3IdX++tU/+LYD1NN73R6tb9O/+HYf/Fq
/+9T/fV7qQ3jCoFuiJ6PX/1f3+008D+/WwNuKjGYCr/90v/iQ//1O4W7HzJg//Y7maaZvpM/Hfv/
+X38daq/vtofv4/pXU7f/F+n/mvINPDh656mcqFJJmIOUZcatnferMcDxKnH6nnutAreo8CVW4Ad
ojMc0TFNDbp9LFN/qQN13zTaNhG4DuPoNHCfAUhWjBAHiNtxGog1/5hQNzmUeuaQ2oObxJDDsUKV
i4J05tHgWXeIJTcgP8H6Vw8F7ioT9pMPg2HA50xybsaNL1zvECUMyvdo6Y0AjR2L/rRfZzwaVZWU
4d6P4D3AbDGtrXu0DtSHIAeBqqTMd9MErtHyM6ScP8zrkwEKagl8QIPO589KWe4sa4d6X7QkfEYJ
uEA9OXMPUVeEz67Xf4FaMzyFxlYWQcwBtMOzbgEHD+VAEIp0KycDMlDQDNKz8uTBbH0xk9AnWOVl
MRpNQQxr98suDXhpzzvAh370NtOujkX6Q0FMLoJgjACuEOBwBzrNUJlYeG5grINP3KvJcwozZ9SF
8ofGjPlLV3neLgwj+MCXBEJGAZbXpEurlR5VedfMRWxYOz1qd+KpQ0Ht4gYu8BcoalpjOVRC4nWW
At3+BmLbF4gvWbfQjKCiHorRCyFr31jWzVGaEOu0hAdWQLr2zKBge4YJw040Gd37Zm6LJTEgLQCp
mdMUkUMY5qSsN93jIsCFnHPj76sKhqjjPHkz6ggj1b2BpYd/RGLyOQAMAq5SZvsYQBjIkOKRIfMA
k7sDkg1sRWF6fnZ9CuxeBR29AQkZFkr3CUZnNsQa2xQGgWi6LtLRkIkCqGhsFqEXrAE7txeQlnee
XAc2mTBoCX6MQldyPfA4AykIwaSDjm4KFO5SB2c9uDKQUHJ+jPZDsYqaTqx0cDaAPmBBoWWlgyml
ZAkVA/s+ChhqvbT8hkMS1sTMppUsE0iArHWwlIW/oL1prfVHIEhqwU/J4Bs9c2L7aoFls9roYykB
Nls2Dtm4Bly7nCJExh9vF75NTXbIkU948V24tnhYZg5ZbDz4hgOLxLE7pPkxoh1qtsMQvZBWiY0T
F8lSj4YmrOYNqM9v9Sgk9L6CbROcqMzbo18FJ7PpogXzrAAG4Eb5WIOsufFIC+GdsSlJZZ2y1LsY
XV8+krpUj02fznkk41tUGs8UULM9aGrDmspYzpuKdnCia2FL3mTtLvbdDJZj6RdoAca3CjDxdTqC
5xM7B2tP9G20AsYfOiu+Y700MbSRBjstD7pZEwrbBtwS6eihE/TyUYJLmjMAvHNlyEfHjKEYChGE
XRKDmYXzJVgVsnMB/SOnPikptIhseiXA+G4bF+JKui8ExfjKTN6sCg6Nbt2nNzKFHlUV+0gIjcfq
OLtAVh7F8QRCtphKD9ilf1ZNYx6EH4Wjw9ltIC2kLSywLmK2s2uBv3Pgdkgu+xJbBrX/vd7oIYFT
996szPStV7AlCwFMEgPME52oCB8A0cbqj6n6OekkSh8wvfwsa/kKmSUI9fQOHHiUrJYVp/0KlYUC
rJndtLFjpeBfPXZWgfoxEiBPPYtr6Md1RJYn3nytwyY+wtX9tSv9dO2WUE4bRECBALUXIWR4LM8+
wPBxuEROtxC1m2ySXpVrJit+xdLfmdtGTi8yMU8ZeKeLELjsdZO4u5Iq0GyBk5iTWA2b2pO7hFbs
6pYOuxox4Mz2gLyv7rMkhRQmLjkzFfbR1bLYOoLO4DHFF9y1SbCFhqQBOTxsSsqLtcF4OoOKgnFk
jtusuqhWM6Cuqgp62+Co3HelRJU5b5p4WUEZ5FCPbBe9p2M85IiXlZnF8yZEPskC6CFr6TnNhHnR
PUgxjIYmIQMaDgF6oPTNDiKEUJfWfZRZMcpzGcwrxop4R79ksIU8Tbb3bgVfMQHMy0L36U2W+dmF
sCf4qsdnD2WsS0bmGUzCH72YPkaQQzgVSVU+tSMM1AEh7WgoXj5BSw9Mb3CAIBmExXkgubz6Vimv
WHas+8hwjx4kDYAFgJwiTrrbKAB5y9lgL1huGotwrAYOeZdtYw4MBg1FPcr9zgAlLJdB6blzj/N2
71XRLik671p7fge2RGgvAyWS18aIP1WF0V7DvsRXCeFSVEHLdGYZBipGGemhSNm/0Tao1w7AMjfU
gENqLho+uN88w73AvgfyG+lYMSwJZOxt2m0TDykIWkXZg+4DtuvY2AXUEHPcA5NYZhsiiuFg9gZd
oywS+SGwHKlDLnUp5QLaiOKZqVbN4FSngNxRx4a1ZFZ6dotCSM8OemMqeAROTb1HJUs3yEo/ZEUN
GXTd1zhj4c8l3SIhDlv1cCWbg1DdH3oPXt/ct+EIyazkEzyZ5n5sZHMI2rJNXLjWE7zHokVLIKjB
qeFcg8SYwyRq2DXu+A2VcINbFkaSzow6eurDMUuN8q5ddt13p6/eiFvbL5L7wNtVidhAtiVbuQAM
u90ZVqjdOcTz15ZWVQdD9dBayDwmcxfq9UeSlsGuVxCsH+wDhHwhhuLlD8Kky8ZQwC307mfakOTg
DMhUBhy2Q0zm2bEDSXHZNu3wYlSwc7DWuJPYxizLiH9hi9jp3IveByvWvxSOdZFG5wJHixYPSsRE
1J8BUUzXU19fsnzJLWUt9FF6wIoGc9NZULec+qCQly9Ae3zNTayUcwCznoIk+ZaI2vrm+OVskLVC
+bP1Z6CiZLdaQOS08014vdvIxMnGAIUv9uGkmmWvGcw7cz+ilwbVkIuXsG+9Z2WvVW3xpU2bdkvL
BtWDvMLlLJAg9DbZrWIOfSxrD9gqoN9Y41WnCo8VEN0Gms5pBfjmcSUXejQL4GYeDoW9NtoqOdpF
58waQDcVhcSm2+wsq1KXBAJCj4MEa9MVTgdsEvM2YVvwpQdEyKIzK/fcQUdybQ6RhEux78KlDSSj
qlMbq1VyzQqZXkNQCyHmlvEvKXd3RdbUL3FSIpeX0nZrZml/81pcHnWEKfqrw1v/yQwrmL6AVLQR
Vs4fIQ38nviQ1WNp059gOR8tE1VHe8tR7rXyGJ42IWL3nqr2m09bdmvgCYOnSYiQl6ZbvGX5isEh
bWbByfCRtP2R+631yXIya9EPxDniXy/3kE7KVl4mAJwPIZnHJayuctnNU8Xi9wyUnlFZQV28CGoc
rCv3eVJJJPOjepU3lrq5IckhNlWx1z50L4MKQRRI3aPlptH3wVHvYH7ZLwPz+KJF6ecS2fCfZ8ow
11Bsg4CGgE5jiOKLUccgsxML8DNSnqBann9vyChPb0JCrXegUpWnD5ZZut+c2FkyRqw36bfFHI5R
6dV0o2hjOqzY5tJOlnVex/MqwB/Vrh26GRlIF1HWZF5ZmYKVVAdwBMBpeOSDQm1SvuK3FAvB/Qoe
2GW5rRvMBqwhSAKlU+Ckv8aQGHsE+5FB/kBAEK6o5NKCFsTZln0ANX/pHXgGnmOKX26XgRiPC24B
lGnLL9CuBlzdwmopgrv1uYidfuULyMfzwC3XRVDyI7PzdAODd3/vyzjaumHo7YpcfHddyMaYnXEY
sa5QU7Ah/J4XW93S/XrTjhFTWB26b3FMmvXUNYWFvKmXftzhJquY85ja2bwY0vaWjS14T76R0O6P
rVPDyCq0yzkBDGyrm15v7lHOex9smp7g7ZZf4IHC57VU6Vo3E6POL4kNfKtLkWIfI3SXHkRFH5hB
ow4ASkgKYIwhSJQJ3iyKvq1msSLeoRVN+9TQh66O1HcQ8Oa4IQFMIl4t6WkVLshHoIJ3GaLqPWst
YKN88rWGejZLK2hdR845Vf1FtqG/4+3JATF/bkbuTXoc5oKoC3rzBubyI+wNeOV07L3v4lbRz1M+
5Ct4ndZbhwBeIDuveLaZD90LAmSubvpd1iw7hTVzaLNuxvBUcbVBsrh6INbNGsvpt1OfHOL3umNs
N/RBe9X9MQ2vjltKsDNwk563HdskUBg86kF4736FXG8KaG0G4flWNc8JhEF2HZQO53A4VljBR09t
k8ClPeifAiazhReqzxoaCYUzC2JNBmwkdFtvAFBDZx7ydR4SmNIjRPdrrCVsG72t5dfHwqzDPTGA
1jYCXHvxVNPNHLtpTyzPjFvQu2ec0+mrrKH8C7sbwF3Gpl/7ywBPpZIeDDcVeJqKun47CH6DlUV2
CP1vMo2ifRPR7NA55cWKcnXMuMXgcWqBq26ZT2bpJ+dalo+5C8mQ1ssvQ5t/alhvHaUjrSPIr84y
MoxyXvMwugYxueWFae3bsaU3UZ/g83nNTsOtPNiZwYp7xHHlSb1zLBuGtI4EbyFh+D1hScwcnPFV
3F5K2Na/W7knZhzGH+csqD/VgrirPqs7/AcS+tInCn6Kvb8PHJEtiyLYURp3mxgrh710HLZWFQzk
uhi5AIb6UZ56bMGbdONX/jWS0v8OiE9jOqAc8hacC5Arv3QewcoaMKAXF0zAeYMa09rF6wAZAk1c
K6D1O83cF6OERBek9mdZLiGVy+EXYlv18MYC86xwgbx5fgBpKQd32BnUfQHx7As+b+QA7q5EUnFU
mlganqsA0ejhREfMcs9lgLKoKPxPA4Ejrr3KpGi+G027zLD+5DNDvtHkDJ62s9ebthPuHj7VuBBF
xbVrIWE+VG04t8Eu+RKnZBEHvf3K3fzoQmceay8I3YPzH6yHxHNfAIMBAbsp39ycYaVuwTK3qHty
64vyHcTRYINnOWsTSjVLgkZ8hcNFO2tEzlfCFvg+66J56LrycyJKgEiBtHwIBtuA/hSsf3Gt2YIT
E2zgNSVPMGLNl8DFQEJMRRdiFtAHsMP+haSAKPpE+a91UX6tgPt5T6PmKgYGHlOR2idTwL7GL4Rx
atwqhRRb8lXGlfNKhCix2A78XQwfgQsLw0cPmsRw6LOey9C1zoD3PetW0RYKDx9JNcttOVYUy/OE
JRImxFCFyqJVn+Kp2ezhTpWG5mNOO29mCr/a1zDvWFRZ4MClRgarTIHCIWFkt4DiV7cay7RbOZY4
/a8drJOvUL0MHMJOkrv+LEYua+VnDA8tuFSr89TpjM0grN0FyqL5zIWkH+zHoKIH4hTcp2tI9zaA
r5lF+xnIUfcNmIv7ztjzc0iywfk9xow7940hGHo03RyeDdmps7twhvNNAjviskta0C9tHRSvphmF
S26rbqutrEDSd0somc1oE9IFPgIyPAToKBhdN8E2hDXBuexAEIJ4X/geYlUo+8J/cn23AO2dputC
eP5L6oNxr0rxjgQancNXqzmWYG6U5UIrDmsZYr2nVYgN0rqHTD5/6J5C8fA0h0YaJO4bMfPD0c/D
5kjRNL1adqNpuZcygb9mkmz72Ewvdlpkl1g4cNuNizcdgRXuSH0PPaAVQU/MVpxw8DNgHHQJCttC
8nIo1mHm9w9BUcK6fpQt6+AqaKe9fMeDJkiiyJ63g3zpfSS4fCaQd2M8f4ntNFoEPKdbPUrN+tlQ
FZafIomek/aqewO7KE6xB43hoJbAfUByo9r6FVBrYNFmiyYlIKeMGpqgYdAvQHXiQRA/aW/gxmUE
RrLGG5U3vSkJXfdNZJ10K7OFWsFCepOEsAPzHRd/RZjvfbb5xjDC6m1wbMDPiGVtnTDwH/O4OUPs
vHoDeq2bg9zSHr2es8PQp2LBvSp+ZZKvNLDZtsCxsgAUgosfYTi7IE/7e8Tg4C/aCunsQD58sg1h
78GdJAtJVPieGC8gBLSfCRXGEgRUdwt5x2xZitqZlaBPYrGWOfMGNtYPEjKI1x6ysNSonIeaVXik
J+qNSAeAQLsslqmRgeSMTznrCYg+eWLmeBbwoNelSb4qVqtChTsLCgmnwffVc+6Ge0BSuiuW6tVz
Ss8Zz4onhiTnA84wkCrQ69pxcB6C/iHP8C1wN2kWNu8KmM6baT6rLEOuG69w9vBmzsD/hAUU2Cg3
vbF8SFWoCDJZeDZs4rkHquaCF12ycgeYY+qYovWAazSh8zUe1vZWfRknCRvYt8PDEhYMP/lYjglA
5ODVHF8ROFp6A1RdtAti//VuyVG7Z0NGEnTkEF+54YgXEQewyoBg64vuy2x4Wn/Y06OZdH+NMyR4
PtLLZnZvfBLatZGUdG/4bXQGHNNB7jKOliGYFCsyihYMbRQex1ggNKJ5brfxytFsj+mZRZNDWIIH
MKGoN9cDhmkjVYBHOaNbAJ3X3PQeQ2b3vuf/3PvTKBSTj0yfIg038ejIZi60Cb+mGZJ2ZhC7D9Dt
Ttd9jgVc7lI43g4QxWCDkO9jLBjnFOvC0aHDAAWG1BQYc0KAuK7d4Qz54RbXVagatQ5krOg4UP4+
oI+whXmOmug5ZBVARSIiTwLaYWvdVKltP2G9Y68LiWo6+IKLAe7VOwMY2otRhflc5lb0Nfnm5IR+
ccCegJs8lh3VIOydADJv5TFiPgfxcDM45JpI0D5lAy4XqqINdF1qtQxS70kUJsvBkAxhaW6YJD5m
WRSeSJKrM36bemuU/HNjBmjprnHDsVTYCk981l1pWOSbkMJdAP9LnJg8/wK7AnGMLUH3diZr5Cov
rVt3R6GptqCkdUd43qAN9MgOQr5uipNtHcI4C0JuyKWXYNTOrQoLxBUuHsOuB1qyGQkjwoYINM39
4oFZolnbHA5BKcj7l2gE1Xk96EWt0WcQLcDFGzRB+ym3G7ZoM2qttRNaD8nihcngy629zvRoNwab
Y3A5BisFiLwdd+Lsy0BdFLc3HVMQOhkVT9MugBdsklxFCTlT/GNHz6qC7fQgUM+A4ypUDvRo1frZ
blA5VLbGQ/0GVRwo1M5V0JCntDGSVZWoBI4d+NUhvJiuBl7mS+kkM7hk4nrl184eXEs4ZI5NfQ0z
Db6CFnd70V0pb9QiDj38SdmoPSNBDTKtSF3Nhi5ws7NPk5Le2MV5Qk4589tLzOO56YJZilRN9tjh
We0aEVjfatQxSYJno/LMIx1xxxR/wEWuSLjWzc4V8U4fanRQnsvArp2FYBAhWzzEB5NQqAtP7ZRU
wwJ4HMgfjMPTgCBpDsIIZLRNBq8OFUX93kEC7cmxcBGGJjJyFySFASoKnjnLw68D/24xaXxLQB4k
mQGLuKoCJpbw8kh6wfcJAxLLUWH+kMoYRdLB5V9V+71SOXTv/jmGpkO6hKd3eTRLSbYivjaBX16x
rMvn8IVR6/uVXrctH4i4ahz2KevwWDJ0C6L6dGFSV6w0AlVvULSDvJIyf/RpbKmOa4G6Wg3jz6Hj
AomlpU2UgxMMtdO5YQALmgWVfOQU+FO9J37uTaNGi6oEjUykVsGlq9raO+eO9PH0xJv3hDIkE5T9
HFXgTw21kHiEdsunugyQckdAx2CkB41Afu3iViIzBF+83hEEt72VDqCB3UMZLjN2lD32o602WOAo
cJAtvAzTe0N3ozYRbYikKDKNUVNoRak3i0SerPUAdPLh2pfAFzMnDOYhxk0/r+ovGj+ntycNaKnj
96r7dZdQ7Hb/6nXTQYQepKMluB9UbB+A1RATdtDPQsKn4S7wLX+umzZTcqkgZLDRD0Gkg4c07cEB
1aNe/T2l3HqyCn+49LXzkCZGs818AeZ30kJ1DKwCiWw7PIODn3tpZaLwUpK97tebKUw30yiGAJLK
ivk0AEnIZE3EkMy0EC6vg+aIAufsboiq+7QmLu6VAvVvSB3rvmnAC5Fsc4GYn099SNqa2zaK3iR0
PS1/ZlbemVbIrmgoukaoa8C6AFFvB7/Ik+7Sg7pf77WgVkC+BzSQX+Sffx6hQ1JbhmQ2RRdjtJ6L
NNmqHOlrWnexC5JiRyAXPUk66v5Y+3NBew34b7DZgPsEUBbJ3a/QFxjWHTxa1zXl3Quth/U9LQnI
+ZyL2DlmdUlPjNRAtecWfIwYPwxAkT2b4RBt/AHEQNr4KzwgmXtRS2+T9a25Nxr+H3tYQnubP8Vx
hx8qfa/uITXVXfHwDc0eeTAk9JD0Awkb6xKB0wdb/UDiipxueGCpuR5tDQb1Ob87w3zLg5YZ7hV4
nAQpfmzqWwcohDXWmGjqG0uXRc1cKdgskCQUIwUF8H8DtsvQcosO+iUcYRqrxMe1RY8Sv0guwkzX
NOf07KAYdldA7ekxrJR1+CGAiqYBjMNBD9oJJMB7aKytkSlQt9qvQK5K/BBqamhCwam6yfiKwl55
1T1xVY33c6jb6zEjTSFU67uQmkvgCpzQV4Uavlw29rgI8VK+1aT/7P8YO68lSZWsS79KW18PNmgx
Nv9cACEzM1JXnlM3WEm01jz9fDjVFdk51b/NjRvuOAQBLvfeay1zkfZKXPQgUnGQWGkAk3ina29l
HMGCFg8vtawBMDeGty6otTdrXAkGMy3ZhT21mqbrsSiOWv11m9IxrctQHMR98LgVF5p2n9fq/Llm
m+oHuVPfLD3y11GdPMilcVP/4nHNVv4CY3GKixL00qG2ZnOf4AT+bKMDOaIxbU6Vts/n203dMBlQ
h+khNkua3Lh1QKj6ZZI4r6UO61HPA6AQ/iKIlVCKwheiJ1tuPSdyqtFpr79rCpKla+5f51TF0JGI
gURIKDBpszl5U46QZq2bCFD2pXXpG0itVqZxkYysVn/VAMGJRCX8P32rbzXERdd7iAssCfqe3/eY
U117mFS8hwpwAQBD6VlKFOWlidtlF0hTsccAosAWMdcnQkNaT5w1qym9DEPwGqXUldFHfFGsnTgl
qndNdS8PVna/1VbgptHgaj7LgRdGKy8ReotuZ03Z0RL2hdoAGqv0crs3VgCetib1ymY9RvZ0w4LK
E7l6pbDejtaTohp2vOkGEP2vGmt5Wse9GxdI4c5xZXt1VMNGLyO1N1gEDMx28wVaueXOCAv5OI/O
Sz9n8p0oskArTL4RJQ5Ue4nBeDMDXamH1WBQPaIOMwNVrGQ5vxMdYJlL6ZYV1qNo/6IIxje4S1X8
PtdO84eLcItsfUjUcpC83AXy1O3UAtOs999dEAVL+3T9lesv/77ISsvh2NYMQENeVGcdJOi5NYfq
LLKarCI5XcSthztBR6x5YoHYzsXOpOX5BuppuyqCSQRDrVcCr8x3Iz3QtVptOKrTpFoYI+PlIjk/
tpymz/mtPQ4nGSPcPlRzHn+d0cXsLSZ/I1Zyt84bXvbvE9M49peBAUPU0DMIlGLTSfY9vq2HaZrC
PY1N8RYZr0Yz59GDODFrxgMqrfGNMjvxpczxuw9z/GC3iXRyZAgRY43l8bSWtXjzFSd3vAEGHq9W
29I+w62A7y0vu30owyfrJ1og3+UrhCQukxuLRQRUDlrhGiF7dT+Ta+22laH9Ba0WDIjxjX+XDE23
OuBj3wwz/McVBD74ECwsuGl9EYmEAOV21HXqwQrBGKqzPXkgsZvLXBhYVKIAiExcQRRpsZ3zAW81
ly5EMwcwEiTWg7T40dTUz2pbI/McyNWrpGqJF+p681Ya7ARZ6HZ3aRZHXtQhzJAQ9kboR09D1mck
323oPTEc4UwKPs8IBvmjrlSfpAo1hbr9FhjB8qB1unywIcrYE9Jmu/ai93epYz2nJgDidqqqQ4GJ
yC/a1IvCcgYzSZLmyrSXY0TPRRnCU9NTHkwvWZnI+KSQWa0B4sZSQqyh3DXtPWv7KkysYof8Q7+L
bSn1a0ljtxnEyZZEjbOfrCG4nQO0zw0HfS4ZFvWzSDICiOHrzMu7ENyfL/f5BBOP4XyqMYW4Strk
d2pYBJ8SJT9AtBqCbGQIDpzIF7VCHcvKANrR1UrEH0NlKk9DOZfbWR3ADipMycTygXs0qWK71jjV
bq5mqmcpeXEOIas/wzf16+haJk4k5QrOFqctlVA6YpioLhJR83rhtexaRRxBrV8QkmjNu14dPs/a
ZGJqi7lLWZv/fogXikexY6JrlzV6WuRFVXEkyqS5A+j7CuS4O6hOXJ2dehpOZle9aIGj7q+PH6fR
5DUzvFRdSRDiJN3o6irxRfjCeVwD/bU1FNxcjO+lYlYEb0SG6xih5DFYdOuI0Z3r1sbId80nrQkl
RVHkp5FQB8y8KAg2Mj5sAQ8QNx0XNWn/UtZb44nDa9wRg3KulPnS4tEnvLTeNXrUQ7rWJ0crYV2X
lMR+eMZSgBkwwwrkL9ICxfZFxKsTr1gkW6WgU/kk27EoFvWvVdkXmsdJQjUsHYr82K5xyrNi5PlR
vMCSobUDVskHGHucvoiarq8djogCVatCqx9m7W6Me3wEa/n19YuPKcq2T3Q9fT1zLRNH10R8l2v2
Q70+lvnmXWQGRx1aBjQscOfzga/VJNEqRL4nqmjeHjoj8nP28OzUsNJkAzGsPPE1uT67KAv73v51
ociLN3OtLY4+XPIh++6PX69ThoaHR46QnWs6vSS6Zi870QI6S80WbwDX70OrgRWqM6ZsJz4Xxu7i
fP3Q16wou37Ra1aSKgLSrh9cnPl4nWM7flEBmYpDtSSuRq5kXKxdCf0HSYOPjvacS+3iiQJGou7X
oZ4T2owyy8s8YBacyrPB2H1ucN/TONdDkaA8W7/P5zGU0H0HHan4PtfX9a6bb4fb2y0aczc4wc5S
v802i/0hZNZek2R9H9r6O3/K/qlMXCFOiMuuWVGGRezXreQR57AsjT+H1LndeqrokyLp14FAHFkC
tCPyoiP/qc6fyqCS4LNcz3z8BXFG3Hb7hTknNrCpE49IO6xA69++flPRicWH/VB2zYqjD5f9qew/
3up6+w+XRY5VY7IJBzdex8hYRnPy1+GaH9YWJMbMd2cqNtUZ3BacmvOcQ3GpyG83EXf6fflMuAVq
br8LxZE61Muh7bOjuHkNY6i/aDsJusutP4tuKoau66Twoezak6/1/lRWKityQzRFUfF6G1F2zV5v
I5r0NSuOth5/LfzwU9fb/OmXBkWFMTB8zbQONuZ1Nt1Gv4+H4tp3hdtM/LFUVHhXSxxeK0VxPSzb
QD6KMfbdb4laH+/Kyqs4DcG366BhrEFh12y6DixidBFlIiuO/n/riWvFZame+UuitsdtWL0++jas
i+f7fw7F94jFSC4OQ0KdCOD5cn0RYqoRbbtXUP7RBsDvchjSmMUQluFQ627EICHyOWGLawDl7yGu
Rmmk716vQ6u41x+H23WivnY0UeVDvWsfEyeS0JHwb8/yNsl/6Mcfrg1yCSuWfN4e3iy+zZVcntbF
++JBHgKj3YjjQl2yvY6hhWNU7P+1WHu3PIjEAkM8yDURT22FCari2s7EubEXL+M68ovshzJVvEWi
18TirI0ieSf6bCEObcKjjzrWr4M06Z9nAtsXT6y2UBGSgPutvV5UD5z+ZYxgVY1b+90adHt68R3b
QZF+LTUzsQDdvqlYgIrDrTFfv3SLLK8U9OZRNBrI+jJfWooZ8tDfb0T84+1TisJ3+d+fkXg+rVmm
07UxbW3s95pX3F787LW1iiNRJs7+KSvK/nSrTG11aFN8fd3bi4cTVbu0/CskGpY9Q+1vw61Ws8OD
WMAhipctXDrMLvQpP/p1dSdGInGEasT7bBnl+c7MlZ+hptbntMcKSWRefQ5g1DwGMZaGu6G2Yd+J
8MEo0gJnwlAf301prIqZ3a6zpJgapzJJF28sS0Cu+BFcog++XV+MOBJJaxD9rxXdvlXv+wT0/nWO
lghk3hOpeBEVpclQfHR72QcBp+bW66ycEVV4bIE6wchFrDFCCXFsPtWtA5R8qg9izFmajKVMCYJ8
N/DKROsVPdsxeiajxTTZ5/fh3xKsdUhwVrnbt63hiypKC7c/NIhMwFuiN/x+Nym+eJMiYS0Ed4Z1
Ek8pvsw2VM0I5MKaZz+LsjqJHRcTy4NpzN8jUDUnrvvwYbJRyvGJfxddPCujnZIMHQ/iePKknkU3
aZz+mPaYiJZlumGhlGOVU1HfLL8yY6Q7zI2wya+f+/p8EnHPO0guvqCH9Epwh7RrkYxYvA4ZilMi
Y65DEyxzobL9e3IcbWe0c31moafvaAB/iYd/t6vbFtbvSreuJpbb1/Y9tna9hkpgWfi9Zru+RcVK
8Yx03VF0r+2VrXtL0bbFTT6MQVv/FoUfLqkk3LZRBT0ie/EZsSckb8TCNCj2pQ47NOpY+A4Rl2KQ
B/3l5qPd7+epetQHHTsQUaLA9o/GmD/iOHMVuGzyMLg1k9TLl+7RzB/K2LF24ldTKD1Xj6MLXfo+
rNh304JoLGvnglbKNYwK4T71KJUt25NMP+lRo22b1G0Xu60sREcU/fy6OPhQpondgqizHX44L7L/
eYGxXSOaAe7bvZyWwaGNxz0oMmvbLv3H1YepNfBuF+1hG2g1XmP2V9NFxuHaVgtT94gZGo+iCI86
84kYU7ZDUSry4kgkZihRKUTBgvXjuNfVBfIN9Hz01thdB45tGSxa7+8lt1qazSltphJ9Wqwfv+0Q
oplMiRm6PdLeoGaydx3wOoqKTrmtZ5xFTo6MKZgXDc/Jo+koWiQBMDNQA9WDaCI4KEq2F91PfHE8
ba46xPZRNL1uGbYK4rczjG5+UTbLtlQUT/bhd/9UFvXO6pqNb7uBmdmrJlPeE8V1vw1nzTjs4a58
EI8t7ma2YXnIu1/mFHFHa2plTEjRZzUqlGVnSQve/OywwJMszr+b4cVzbxPl1nvErLZ1J/EPDaWN
z8uz2eh+10jl8Wr5yAdN9ftFKdx3C2JZRQGz0vVia9bvmuC7Q/HwelqUfthpvem2sMAdy9xikiDm
YJ8ltEIxx4v9b6tiU5PwZodVvAd32Z2S4bleYvOQtfpeKyzWpqI1WW0WAbzpoE7vvgbNqkFS1yps
8+vOWvQI8cPIVC44fgjGuzY/0bA+NtF27J/yMvCRpz0uTbQi7/5ltXr3Brc3uk7+4ki8RZlAb7ed
OvRzfw9bel/OflnHDHu/VwpEI50HPX9jpMcWBMPauiQyCjM+TgQUoB/JKCz2oNuhWOhNemTibljv
8e5wCSqMBHUQI+QXH3UYLX1RW7TgKKx5tSLfQSK/ot62JY74vXeDzrXXNyz3/HwK1e0liVfTRnHn
V4UKvbXY1RsYEuY6PQ2g5RZPT9Rpr+LAFt1Vy7tnQ08IhNnm/hETAtoUn98tuWbC13ZpD/sXNufZ
9BwcwZh61ZaXYaIItv7DX6+q/9ItDQy5Yg0qmqV4zTzVOYJ7f1UUcPrD9f07Co6kZJ3vrmXbWrZb
/xfkiOpmAymU+rsBn/cuw852KvJ70SREa5CceaFbj964ABI6ot9CNBAjkvhlc7LiXWTB9Piu14jD
LSkNN1Nr65ivLQaLnLOrUb85VdAXrwtYqZEPmgIYaJoxuyM7r297f8PKQVNGMquydZATn0McqQ2s
jBDW/x5Jt4cS57ZGo6TyshOHolAk4quJIw1fthf8sLvceqz60scD/jcqSeq2qbNjvSBcTapGgkL1
APWt8V82O6vvpENrVb3qjVBRijezrezEeKTXBK4fxeFmqBQffzuc7DY8G/rXLsjG03Wvh+IBCzHd
rN0Pm8C5CyBlXTJYNJXlGfxnvguz2c3MnLA7TEqR/FOPXiYcnsf5YKzfEWofgghEOxHD1vaJLeJw
3fSm11fzg1gDrnbUbE2KNVkgwdvFYfZJFIlEr28G1ABOonoRPTgOj5ytq+Bp7ZFm1yA2kb/Ky5ch
up2aexUIqJ8U+6HS74dOI7JFwq1qWcRGtMrkKSYwFxYLYVYfdeLBod2MXL2h8Zg4+nZstnpXahS0
M4kmvNdsM73vF007wbP6EK5KXHFSLIdAir8TzGb6hTRIvlPDBhwSmIQx32pxtYflC9yphtfpza9s
VeHMgotI8+LQ8MHlZ+ekt6OjpmnSwQziHHgtjopysbXHvmoq5ssYB+qaRWnnLVaNZq8usYtIaPCw
zC+LhlZeQdzfQ54R7iQ7uYUaD+63QZq5IYF5zj4Gsviczj9b4qYfqqEyH4yOtiJlTQ90O4ap2Y6d
Ty0QVp+oW5kRTnI3PdA6DGhSMzhUKQSK2c236FTfFGweWhlyFRUWgFiSdeIUjIudLA4P6sfOFO2W
XjtKYZN8rvS3RYvkA7K/pp+O0pOShnDESeBmtNYvikp7M6O/B5BD7boeRkEJqYDVqYmsLY7/n+2Y
H6C/BOs9ND81ZOUkL1FY2hJp6RPwufhQmoVenSW1v8x7JVWXs2wnn+J+AtSUI4kEn7vsNkk57k1d
T24HBeXqVdOnkEz6amleijB0q5nBsTdtyPyNpDsoSCP6WVJpCBeHxalYlBeeRztPhBWcnQDXI/2v
DAYQmLlICYWTwAUZDgJrDb8nwIgiGTMCk+tFHTxzvYO4jSVq2933pQCpgGR79uqUX6YKYM7sjNZr
3NafDLUDP9ol+X03TkRIRot9Mce58PTYaHfXCX7bRkGCn/oL6Aevh1zV6qviApebN4a8BJR/b9T1
k2orYUVoRZkv5u1eDxwvN7XZM3tnumSREngBdJG+vWZlTX4AnVAR4qOepBwteFQPcXfF6rxD5Ef1
2hRYFtCFnmjiStmrBRySC7IN9aFwMjezewW9zLQ/5tUABX08pX7Yp6ZvLQ0wUzl2UfANL9ekB3t1
doqcIDW+bq3jM2N/umLO7ubAUJDhgcttkJpHhCDA8TWThkyZB3t37KmOEbmdbT46fZHc4F0JXMJy
iaSWBvAIVpti234MOiUB3TEl0CFeupFo2y2ZdRO12PIhyVQDpa34UzdkCGd3leHWdn5KrRQRgNBC
FxWFEsLqpehiV2H3uOhN99gmzW4YIKUTOa2YlNt81E551aS36ZpkFrT4zfywlMB5dGciFjf8QWxI
8bgs6bEprek8pcruhwGnKAFl9ilRB+0GQvz6CNm+O0116QEJjhBgNpiD8NzsZ5sGZUOO4etBNblS
vRgXoxkOppW3p2YsCSpj4rsRR9ekCmKQQlq6M3u0U8dpcm3IKh8Ccl0g635jGSV8vPZLiVgQkQzZ
xTHKxmts2HWNJXWOSi23PhSEQBuNPDxH2uCFlS19S0vnbKM8OkPZ0cld8A2C+5QQhAbMTDl3+iFJ
koNWlqB0jd7+K0njZ6VEQ1NawgHVuhanngXXwIiEBQTLlex2dQSV+EqCLxWVcUSDD1cVTH5eVxYh
zroZAsK4Qq3SlMJz1odeUSyfm04J3CwDXBCNUJfW+rNuNNULeFhA6Q4g1IrPmPdmuLOCQHOrvv88
BCVqRln6WWqSnWxONRQcMWaBtI/5285tlfRf9LiMYcwIUJYJaEumic89LszTVEMsTBMtT2mutsgU
OU9R3t3P/dwde0B+3ojEwS0ot6d6wAktSY6b4Oe/mIosuXlPVCyo3pUWgHEaq4nsGQjBdqlkealJ
cazh+GxA5HY/OiX3FDZ8oNMIF0sC+9Ct64AWKmFcCytEgiCIo10DgXOId4EVDzFPvUMSMpU1vwoj
10mg/FR6C9DQ2hiJA+1dFdJej9B7x13q8KlW+/ng5F3jmiWxLCpauGlhGTjFeX1Kkb8SU59DLY/y
neF3edqhCjU9YmqddMu8a/UApsIWQA+c2rGrqsbkGTrBZ21+Z2lJ9SmSum8KcLabgLz+yvKXZ0WD
r+bv1gGDWdNJcM+20kiUOFipUA2DXVq4uAXcQtKNndCCXrR/aUQPIBV7dYJBoWm9IdXZBaaV348D
BtO8ZMhOS8vrJWDfEoCAIatVV5cV40EJzTfH0Y2z1NbGA2rjPwc5afeWqaNrmHpaHevHJseakMTf
RxiZkcfI38x6bI7G/JDrtrLXUSDxcH/RTYl4dkEcaedKXVSvkx+yquo8hkP7NuuVr/EwwwbRJwSv
BW22K5syeTWXgP0G7n/sGAoOMUWrbhUT/epMsU+EsWKz0ObwbIHGupUVqUZCHqZjZQCutABryTEL
qcrTvNLZ9H1zmcpaeSqmsDkTmvszhSCiNLwJ+NWhN6WLkn+pG1N+hVh3PkV5WfumIo2HVMH4aHSD
eWetSaH3j01f35RBpJ7aJgLVkaozMX3y16oKLWA8irbrC5ztkHa6cpPiKCdI7sZooYEwpITQzSb2
ajTvvUyDqFUrC8ejL4PINcwvkWF+LYMw26dOoewcxR73WtIdF7MqPWPQI7B440SwR1f7dj45p7yp
Dm3DqqwBxMdO7ChB637LYjXwEnV+yMypQxE77dELV5ydnMCQAsy6u7XoicdaMl+7oa4fzUjCLDSp
fgbMZieNqHstnfqWIt7KzDYTO6kT6aY1abujHTTnsTPTY1hoOxXLqBQa6s7J1OdyGpYbFVEoNzMm
+TEL8bMGpXpbNAg8GIs00sIQvcuqMTpb6nfoiKVLZ2QB+0YZ7o1UnpgFhjdgs2B6Y/tMaDkaCL+T
xK6WhqUnhbMDZxL3AVS+vBTxp2CcB1drE3mfB6F2a8yosrbzmHt2eidHrfOwDI+VTkxuC8yB4Fqs
NohO+EPNF1omrd+zpMiKuYPQXkMjDW3hPdArfHYGqlNDZD/brF1LCYNo3EIvo2qv2YBgez+M9mmV
vfSJJ5BoxNmp1OSL1FiNn9VS5Roo5fB1wmMse1NDt1sQQPOVSrsx5MjYEdbjge9H9rOx4kOJ16tv
ywlogvJzdEZ9n/W9dEYcavaV2IZKtF2H2UTN3dz5TICE1+oFnhL07v18QD9YrhkRp7I5oRUCugmN
LlZHxxQlMS8zymelTWY/xzJrOfXXRNGhEQKk4jrVcCehF9ZoAVhhs37LdBkndJHdNlVr3yF5Z6Ns
lXb7qIUbB90uwinlsSLuaVeHhLnNYX5nTw0A60Yfq/M8aq9GEw08iT4B9Tery0KM8SmaLULojbx9
VhSzeU5Z98q5mtyLooH1GvTcyB+Lk0OVjk+BAclPNMDU4CSSF7b2hImKK418Xu4kpXnSp755JvZJ
2zlzyIrKAaQRKkW6LysJTRNkKOqpD06MaPwwkfJrPL5004+TfGmTgKB+u4aeis/ni8qiTFN8c9Ic
gkFBoUGU/Kh1UnOyjQqvb5fxyo22g4CjTiK/C5uvk1nArz05+cWsB0t2JzlECqNMnt6ViUMry5az
FpVnkROX0cnRaDLnW2S1cF0M43AA6CA/mXI3PVm+OBaJEbbw6I6Y7q5ltWL+1YdBcusQw/VUx/IE
/ej4eq0wDl3oZw0EXNcys99/Ryqd4PGBGHhbloOz6qQ/IGIInwiECp96VLH3KXhs/1qmNTXgtZbA
vULNYiLBGvswBnZ7EVcspbZcWGsdRE4kXTtiVZ5VnfZqh0+mbfuqVcQPQwMdh2pq6UkF4/JUBpl2
15vzvciJpDXgtq1BHRxFVi6S+TItPORaX1Xr8LnrAS2gwGwdRBlogv4eCMOBVfxag2pzjZISGNxy
q1ErefPQ6iiYbfegBgHYva+PaH2LsqyQar/IpWBX9z8rqbeeAIRaT04/TDs7j1vE3tGbISJ/Ql9H
ih5FlTiHmbdgwvbkTiXGnPjb27ZgmWsS6faktiPOHPTPXFF5S8ZxJREvgmMVgrkue+15VNFbZhEw
eNaanaw8fq6Sgzya2nPKeuZZXprQQwqjP4kKI5uoU7JIiHev9UUV2FPSwGHDG076KTfV+EmqnOKs
zNAfZGkTPyVrUq2hpY2el1iqyIrEjtih1oRVnrGIVSmyMlBpALgfZL30CCjUXyrEW7xcU1kxNoX2
wmJu3BkKCqDiLC/IOa7Qeq90Fu0lTM3yrpyqb6IuEkfTU1BH27l0/C7zWuYlqpH0NtPbokt+pjA2
AJBuonMTWO09Li71eUqifBcBZM0QPvGSueqfW2NM7yWLDf+aE4lTrqqZQTVuZUGoawBY2XsEKnpk
9pp0arkH+508bFchjrRjgJ534qSMLO9Djc779Za9U5gu8aTKSZSh6jWfo5XdX1wgyoIBgH8Egmur
YeMeKJCp3InspMfV4xSAdlufskA68z6X4qPaO4lnQp936hVdfq46QuJljY1ZY6fKMyYv5XlyaFuD
1j2KIjM2EVpfzPwgLggmc7gdtOkriyLlWRRliXOnV3QMkbNVyySASRp2IhubvCy5HnZ1mRxrtVHu
HL0dn/RxgumjUv9mchyfRLLYCcowRqesE+avssqxvaVU4oetxlza+BWIs9fwBRwSCwK6qEeiWlGC
6Ic23AnGlHKWvwLM1j7xAmxf0ov0otcGFH+RohyAYXePUofKXNmpzue5jk76slQ/Ua4+T4UU341O
8i1YuZgdltm31pqYtRW4Najie03Db1LXZfvcV8nfcyXx2kJtoZUXUHHUpi85ceQXQJMvqStMBFED
i8ek5PVelvTG1Y1cOtqNV0zqpR4UyOSa2Dlaz32f7xzpM3GK+j1yiw0OWoDmk6mUn1rdOdE3w70V
SLVrQewwFMqTZUNQ0X1rMySdRli6IIe2MH9E9mMxQP6iO1oFNXToHOW3oiVwOJT9GdHkZ/76vlHM
+KFkfFxS9YkAz9kHfOuwdXSmO2OplV06GzCFLIlnR1r6eUhHcz82CeaGssD9alg7VJUVRByxuXZT
pN9oYEW1Jv4x9qp8Divrm92mN0vpxDt1WUDQqHX2FpoH2VZZ2yGWVWIF9pyklj/JmSXtoyS28Pnm
6X0XS99BPMImU8cw/VnEWEbf6BvqpzKYHvS+ftWVfH4p20xCS7H+Wk25fEpXEQj2k6hsoiJ5UqwO
yjKo0ViM9qqbpGnyUAAZI2ZbDr444zkwTagehizfEgXh4Fqa4BWLq8UVy+lMawrkMXAXxtPyMurw
GlqIv6ZTkVzQ3ElYIZrFTumUdn+EZDT+bkHu4clVbN4XkGSsDmCTZVv1XZuj6VM7W0+pYYTflTz5
VBg28lI5/F9AS/A86HV0o9RTcLaGJjs2+lRdoGov8aBAw8k6NHxWcqPwYgKA/3Ys6dUaquWnAvGM
tSofFUGG2xluAtTdZ3dMquzVrmfdX+KoPcIkoLgGWwMEWeu2OUM9yNIslBElSSs0BaNgeOiHvnvp
ArN7mVeImJkPTyKXqQVb0khebkR2UpVqV6lVvxfZEfGwUwZCwO27on9JzXVCAz96vVtdSPtUtYwH
UV+JLROJWqOCq4+fMvQ030djMu1E1gE/eoO+BnvH9WzUMPUbxgx3ETmRoDN2sfURE9paRP0OjAAE
9SJrdiOQPGLafZFFCme5DbHg/7qblevrDCbOieczKuttMQv1Tjx7MJqJP+B832rMecMu3JmxUqw/
VTJfXDKjeBW5bphDP9LTzA3nILofUFa7J2ghdfOkK7A6UCaSZAgUX5lDQj4aU/Jn0PToGsrhPeLA
cO7DoHovyVJxtmr94UO5yEYgUY1hmW+HDiOBK8rCoWOlQmD7Xlw/4vshxt5Jdv1QO5d5quVDM2F3
bDWLBi0KRYK2nDvIdOxrEQZC51ISUO91U2JtNxBnxQkNYPwpy4a/UKW/yE01sLFSSw0PemReumh+
mW15Ob0rm8Eo7dnRQjiwVinUxrwobcQlFsENFuvu2y3L7gSlonyMjuv0gxOoNTzCOmp2X+s1WlsO
F+z5IiMSyH84CSUJAnNzh8NF5MUpdZ7zmxhEkpqr5kVfk+1WBBfn7qgq1kEU9vDzgU9vh31SZ8sF
plv1DFoNiVNyokht1GM4GMvDFM0nIJY1PDuj/gpkn3VQL2855PwOrPqCxy5y9NfUSPb1YpZPomaj
5Lslm5YtF8+138aLs+UqInFRqyqfRU2UwN1maebnOKiM115l46j3znYua76rAZvTxTHsG+iAqtcq
V/ZWNCmP2WiXrxJY7D5N2ntxDgpSOMrQzr5rsirf6ynuBt1unkq0fgfDjVXiFDXTJrZTSlvcADio
s9Dy46F6ThZU7dpo0Z6IaWfHkMir6XNujlBVFB58/7R/ml7G5u6oDthV5kEJXc1G6Eiryvrk9DNT
oCabDyCQlFtjau+0FT+dznZ4Hie4O0VWKUsVWhmTxZpBmEeCuOAEUY0Hs6LtR4SOHlJozA7S/LlJ
mvhbyPrPg6esfXBgFnTB86eQEFrVgQ70yW7hFCylpNhVytJ7Rb6CW4ripgIvDtsS3CDJc630xjfa
x4lNlfE66NgUQvCxUZZKbwT4g/NDq3SZ+iLGpjy7ycVWbT10BxQiG1uVf6SSdOcEWvMtd5K/akFD
NqOb1ebI9WFY1Y4IY31DvOTJCNUY1uE6JUZASe9DLdDunIqGvRYlayKObDnRDgBBEjcA6QWrUvAM
gsuVptY5oGa9vExl9zA4dfklwZcIIiZXXA1yJc/KpA42PaW7VdXG8hfNgrTYqmeiBqUY63zzZpnO
fR4czDxtiIghiRGVApvkl4UkIbqlFV405M/ZDNilrJAfz/R+3yt2tcsZ+7xwGMejXISWV5mJCnFI
2eybCdHasQii12JIlaOpAt835yFFLKM+ZHkf70ztVFVj8wKxFHNMD2klFKuPItc5wademrqLaZnZ
6xxDCwUaCcD2mk2lqPd0ZZpP04wFsgsZPcdMfgvSQTsUS96/qpB57FrNNIiNHM3nFEpdjB3rjrkh
Rn14zGM1e1GnMD6E1pDtzKzd//Mf//P//O9v0/8Kf5Rws85hWfyj6NfYoKJr/+ufmv7Pf1Rb8en7
f/3TYBWvg0S1NMQlLUW21PX8ty9PcRFSW/kf+JnBWiRRfOyt+S2TzbOgMq0X2eYNqlPgMrmUiOau
+SmMitu1jhqXf4fGwrxW1cpjyMDvl/kib0eirNTzgDAKzkbo7fElUR0V9SArhBMYrPPGtjOvHDsV
/LdszYz8KPh1RMLigUVH3j6JGq1tuv/9H1dU5d/+uU4cnKXjOTR0UwZGrsnyv//zUYJVtQz68MWq
mp3Wxy89FF2PRFF0tFbtSASc9dYDeT+jlhj7kNxYb7B/JxA3rVSq69nYjk9xM9fPU1tkj3K5PIta
zdItxznIkt0Lpqj+odUA9YdG0fsyTsyvmoWXINf1lR+n3mdN2554seULtB+fRIVSBryrOfH4f0k7
s+XGcWVrPxEjOA+3kixZg12eauobRg3dnOeZT/9/TLnNKp/e+/SJ/wYBJBKgLFMkgFy51gP/mGy3
MN6ARkl2ZDgWT8Rw8yfgJwHPLLXYrjY3HNnbqH3JJhAX6YDch32klj7o6bJbcBqIx6idh4GV5TJb
wSHbofQKDSqkqLl4nMBAeh3DQqWT07wphwh2Po6PP6PqCW9z7tpfq2G8qdN+gi+EXRwZI1Dm1ZP7
yQYVIPa8hwKUM5TuOGZWeqoIiOzm8ZTMuvF5mov4bvJYbknTga9j703QCozEKT9XAeTppW3391kw
2J/AcUNkCxubYStnnT/WH5PvDoj/8iY0OHn1laI4RraP0HSSP4V588DPz/gDYLe5KctEfWlmxd2R
XAY7F2uYgxI63qmboxl1vaE8sL3PHrREOQe60Z8CchzYTOw61eK41m6Gi9TaPH6tic0dPKUl34cs
SGIN0c5z/MN/vy9NR/8f96XruoZp8+S1TdWR/l9+kc2YtlNRZOFL4CgZYWpLJ+TQ3ZY+ekZbaU7x
cAvKEb0zHxG4u6xpb7Mxax6TvFU+BEGxDYKofygyd7wpCrN/QK74tSa2X3obO9zFde9uWz3znlMo
p9lJlZ9Dn2OweSLfWV+ajb7ILkZ1vJferpnKLQEvIrJL76R25ywzs6dyTqudNZnWwc+0UxPp2n29
5EenyZDclkVH9HhJkA7h32Nb6X73YTtOezX76He1/ZhqwUUEzRO1DC+JYkHVs7C3plbTHfSKe0qa
teFGvEOjGZZMesNo+JP1tnkvrWXGeFLckxs76fxpKMNsXA6I/PYIzcsBCvXuJl3uw4ykvq1rzSw3
5A4bmu1g84gepsj50Nb2N/GyR0jWZRDHLBv442DaapzBTO5Adz7DN6NuAkLmj8kUV6eJ/Ml9injt
FzLgb40JrrxC1aEE5tTbcF3odwriVDeqPzR71e2XLHffIu9dG6yz1kdIkjZzgdil2qRQyAAK3K39
Ra790GNEpmto6OtzG1gHExpnQjX815E3rx+dxP2mZY51khtBTP5ofcuixCbiVxORyhX92pRB4vZm
mkbT3UMVZidwZbtkypb9dCwhot6szqioTUcWmAhULhcsTNPad0aR7WuWGnAy9D/hqif23yTBRxXi
z5tCS+s7yBu7U2V145Ixkz/WC4QqNiP3K+Duezcrtb/Y4e1AEOYwC8Lb5XDw9wyRqHJjDsNIkGRk
k8djeg/BRPZkOdDIR9y/39LKYu9rOp9DOz/xX14IFFLobEuH2tIcVbA5vGw8uGCx2UFT7YJx0M6u
597Ys6F9saHWXLhbjGPsDcPT+FcJ6c+GU0Pr5+QMWwjf7W91Zenb0jLHD0aYRSc+HFu7PElfxDcP
42pTOXpEwjrk5CIEV9Zut0QRoSRveBjVsRofpHV1mZ3mPOSwJT6ie+vsvKDToQM2up38UuT3obeL
KmflPji2Uz22cr+Z7DtuXgW7p+rGn1POexZ1V04/8gfF8Oq9mUXEcyIEu6vpPh6g6u1CM/gcVhnk
OdyMZsIOSfeU4qmryvGowFm007ldIQAJKs4Q5TqWFalHp092QxAk6qHtdcCQbBeesuprairVS2/2
+kdIJEo3WxtZNVfwQ7j6R9ykJ3eM5nKlpmsALf/hcRCMugmA8DC9yca5+ss0gwtaac4Pz8k/WVnX
fbNqPdr44L+/wk3U6RdohYDqVUl5a/vEIEdYsfdahc/QwcfFuVhHNF7ToeyaUMHIDTgSCs6w9KRz
b6Leb5+hi+ToSs+ib01eHpa7q4RS+lG4mMI0O62tSU1OiKgAeRlm3g760HyArC9DkCAId9HSNPwU
Sqy3jtkFAMr7ZCCdv+W0dPUWRxmSKoDROFyCetPWTnkRmkdSwrVTUPX1bi5BxxelV1+ypYD357Vw
gW5nvIXONlH5s9hdDiS2/IEc4A880vtuCI4DaI6vf3nuMH8d1SE66lU23IA+174mafU4G0X03LiR
epfkrrIR57SGQ96aivEOafj0mQfDg7f4E67mYJ0448YB1LRLOxLRYYMoCY3pxY9m/KQAE/0ZNnq/
0aogeB6CRD+waSqONrBaVOvbs4Lc8mFqAgdQ9PhaE9uw2KLFJjWxRa6VHxU47v+F73+fUxmqX68o
8ymx8ikDUA2PJ1x5NuITqC6AJZXWwqhnhhXr/pzomNikSJIwRCDeM/arbTSVByOZzAv0p/NOy6Py
CPfkHx5BtBcfHejb1kDjQ0+M+SVrva/CRvK/OqRRcW9EMZK4evyzrQhNVaX9xdIQLdHIRLjoRebf
qUGV76Y4br8pHOv1CqxuTm2pGzbPHHACO7m1h4VtJ0NVxctADcHbZXI6BLWEVrcWDKGmcorg9f6Y
A37gcWkirLk01RT0WlrAqRZpQfkxS/2YhzdYC+k1MyhmLMvTd9ILuWF5RDRE3ebRELK8twlnK7w/
V5o8cMTFdzSer7RtLVniV0q9Imyzw+iqr5R63hKNF0q9333LfLSfIaDNIEfE1wND879sbmzn/VLK
M1A4IvdBc13bs1T39yV+12qR6oWd/nx9t8EqcQB/6OxVqwtfKhhqCFE4yZ9T/KOKh/rHTGRzixZO
AZGWP6IV37NZrMbqMa7aeOt0TvvDrf+4DgFVtnGtBOHmrHX3+mhBD8ir495052QXtYAG3R7Rl2V6
yOpA1QzB9zGCEdit3fpZIwXotiiVW5hajqaRkPGb9vO3eE5eek3LX/wy9I5eREBf7AChg1TLvw3d
FPImzPtj5zmXiEj4efBH8yYPYNHhiP21Ni22IVCihzwxzZtpqQX+10I3ytuo1eObhSX4C/cuClRO
Xd47imW+6Fkj7MFfosFQrm5zqHb/y/LW8377l1gaR/GmBUTIdlxDZQu2rH5/Wd3q5RS5sFePD5qx
RB8mNpy9Y5+kpr3VVlvLRwhq4EH/5Lu6reP/TzaI8sxDmY6noC+rcwwJeLnxxqk6S9tZal2cvkx5
6+/f2cVDbNdh0nbTtAKNu0y29ss0A1wJ5AEwWZ+o/l5s4oKgBB3SBgj23fIQO0EhJ1cDoqCpfip/
LxJWDCdymrRrR9vMFnumNx/pMSoDeFfLKdrf49+Nkg6xSS1MFxmCtf0fx60uCBcUm7gdp309WwZ8
tCBR4mxektsCtNvtytqETh7e5XV2+e8bJF23l5/tL2cW7It04mgOuHXCfbYq/b/cQ9BF6m5h1s5D
rhnQ6I+7vLeyn3HuB6zpg+qx0lPr1oB75hYCtuJJtzWdFZlv/+ScPIIC+uc092dLN++KhZAqQKhk
E9ed+pDRdx/5IWHSpQOkNRknafzakSrpa0dY0kFqw/AQdgbkj5s4S9QjBxZNdfazRt1dpZoXXWcT
UqXbEODGZrVVYMXuAIBzAjJ2ykbEnSdrSUUiAr/KPzspYVUYnrTbVeo5NWtgyWHn7sTPWC5hdIpz
vYTY5DpESB4Dzi42QD0W0h73mVRY5cGrQ0ijRgMVJs25HRR4MqUZK9B4wPnkn6T5PwdNEbSdYNp/
FAsvtdkAV0iL/eQk1kMKOutSOP2XVGHt2UTZogo1VF9RGNF3lRmHp2GunC9JtRWK6EmroBXNEUJS
x6j6avjVj0j3vIfCz7IHBaWwjdhlNAz2C+zNANnpVRO88Ep9U+Vl/NFgwYnEhNL8RAQOXLRp/uXW
3qPdJvHXWYMmus4088Fp0Zfpq4yMdTd4HZ572uvw2akJxmd3Yd6Vn1WvftRUL3gcIeD7GEMuKeaI
qMddPynELpedbmcQj69mZACkt3YCc5sNen2S3tZvH41ljv7vOXT4uv1o8EAgWjDHxEaHcI5GOoG9
aMGzFgMIk1UOVOZVyU1jVsHOsh3r4MVBrzwrGmGoNDjxwspewqWAkzTYjJPRXppF5N7wlOYmCdN8
Ly5pkWfnjEcVYT+cszxtn3U2N0tD/KuA1IFWr9WjLxeAYneAKGlExWT5Vzh9d6t5zSIDkToXHSmW
7dUO89IWjL9yGUgTe+EvOco/uOaRdkjjKjmEA//vZbgJA+l9CGKqDdDf65eijsFrxwGRAWlKR+hH
+Z0efZavQRyMygXct3wrUpA2zFcD+e7r0KEeoUGbm/4olLJS6GYIZ81MKH9hnV3tw9IEi8H3DcvO
hqQFjp+qBOKa5YsACdof0W5Lt/KV1DUIErMbOYPlCxUP0x8fVZcTXWnJ8CzypuvwrO/6Y812YuO5
/c3seqesK/pnr2uQ3KmceFOFxvSlVByDgM2U3lplOX0xwvCcl273XBhh+yGsIPD3zGT+ktkAE/+T
W1CFkOYsw+tlNrYb6QTqN0TiIMj2ImphdRUcoyCn4PxUh6DkGJ7q+3ZjRmG5kQHXKkuLj+iEGddJ
rjYZmZREBLZS/WWQtO2890+2s40my76b7ana5Grv7iVgvCIx9TK17+wWUq9RSw6rHSxEM+/aKWjB
2PrxjfiZMdwa15AzKhXQy8G+tcx+DUWLi7RNiwzoDpwoEoEL0yw8SfA7tOOIGl/201nW9NWyugf5
yha5Rg5QmtIxdCo6aY2enK4ui18zHgyyTB7F0vh+fP5P83QB6gE+MQd95neuID6RuGX9qfEXirCy
+gqgMbhNvBG4/9LknBnSTiV6ju2YzIVcByUwOeXXdTho9QZxg/AQdPmfWeKg7dZZyaUMhuTCdjO5
KKY+ISfx1paa+CwjoCKfybHGT+yJRqJvT6LvbtBNb5sovg+EiVpb1sq1Vr/VyjAJj7Nva7fQAue3
cd1UB5YfxmdunAPwKOj1PV3f2n6t3o0laRrdPKdbOY62KvNigET75DVkYMnI2ecMLUxeUMK8ftp3
f8falE9Kzh3Rfm++S+eSECRRpJMXdYijFaSiLLgohRdVT06W9F+Nlm/SJb6aYmina/t1wNs0Lnof
BHDan0JPmvtzcFeHbrnR47HZi23lLX3X7ML4Aej3PlNIe0W0oriToqmr15o0Ozjqjs7U372zv/M1
fZLxQ5SK9i2n8teZxMWtG+SHqr59GJqp2AIWBg1LRs+L0fgHeYy2nZ8d3Lrz9/K09XL9aE9291Kr
bYxMHkAUsa/DIwdpKl9XDqH/LXe18YnDbOOjw7pAAQLR/NqolzMZehJdTz/+7Qay/stYumD2LVgN
TfdT6kzZo7awiXIMMAGNIlYnTSlKZaq3bpv6BzKZ2iexMWhEqvWYxjl6D4Ppb/symv6AU/xTAX8R
oPUiuURid3SOyuGOgZi6zhqUfpB2r0VYXWTX0YAlnUcPyq2y4I7UKVIOQw79sbiITfxM0Xtf25n+
2WcDfBaLTHqdbpn+ne16tTTKyl0yQVo2FyhsEieZzlIAmSirzdrWjeC3tqJNr55T16b7yJ7/FOfV
fp3BI2+JY+lvcW0a2yzv2qe+jdqnyWGX6cUWhERLs1Od4oGMjK20pEgmtTq8G2XYzR9JOAON3Qy8
yHexlkTJwY6c8WYa2XFDFZlY95ox7CNlHE4KwKLppKO5acdq+RjbufucdUDDwAl+fGsJpa20YMfm
L7b1a9/SWvv+b+OKjlQ7W1W8bafq0ReH9CSyaj63sP/dpaFDUu9ibmZ0WMsuhd1taULv+uTaXffI
zql/spP2TrxYtLpg7hFClGabBxAOKSGqhK9TmypodFPxX6dGOCl91hWYRpFQbO+HpehGwyfya8T7
NEAuiJX58ibvgccWmv9SwdlxzAtz0g9eS3irhvFXPK7OIIA7oOzePp8LnbRLGVsBbiVvIoJXL1T1
Q1qQGKhrANtSMtK5wDK3XD8fQMrJpa9XeLuguGRDbbPYIz+SZd8hCAKbA7oseqzC4dlKFeMzqQUe
WcC+tZu0xvw8GL26LfvZXaj9jM+LjpMMKhEvWmBuN834xbZ951ZrnVvHTdXlPzq5556N97XgF+Od
o3wGoy/GQKp2pV+8wIRDXMas7u/nuLYJi3tbMxrHrXjKnFIz0ixBsOb3q0nz7VNdL7i6SO2Xy177
695pz2q+tzzStQCEH+YZpHlUaa+FtjTf2aT3ne1tfAV29JfxAapUwNbIUXMM48GFRXNLbmBwkKaO
bsUDEjrFosaQoOaEixRaPOV3nodsI7A8fyO2wNWBSmfuZXS4CTdekb5OJbNUWjqdp8B8tLzC2HfI
2Wz7RauKdI7oMY447WgiVDs6TYsem6XwMts827F79RC76rnuvZnyZS+DpBB7FP2o5sD6sJr7SLmY
A0lhq6lUIdUs49w4yvTSMXV5AdgQZeT1umqJAjmMrsUN5DCIRxnL57Vmjc/7dlX5vPzqGvh1/v4k
CRws5ziyH9c/qy+c+pi34cmO288AgNOvegc/kx4aBCiXpt2VkPUM8yetLEhWrHkZuIu9bFt3Q1QI
zCX7jJeSKcSezOhBk4Dh72V4WA5nvymd58AvHTZitgmihOEp9CFbM0BFsez9jbKIUCscJ34IkS7d
hm6V7f1F23rtaHXwp1pfIcG9dLhLIbVyyY7I8/C0+oo9somL6FV9eWfPxkNhj979ag7mqLvrForX
5WNcr7t8Fh4pwdmr2nt91Ls73fA2jqWll6pufi3E5kBzeO1wjV2HWO35n1yLfxjpTuV87Nxqv067
uqmFpqGe+/tVB+Ihhzqcv76zv2tOMlZmzQiJ7RIjtkGn89nHuUGunGwCxEfqY5iSGNuF6vggRZsp
48NcsrtKi+l+tQNO7bdj1cz8MPBF5nh8SAj7vh9PCvC4g0eX/MFOsy/hbObevpiSYD8sfDjoi5P4
ATbIvphvxRhkwEfiCuElDeYD6ZDRV+9ru68AKbbD98kowmdl9ownzimkEZpq+NzUVg1eF6yY2ODa
NZ/S9Ooglryb6xvkVNUb8Td5Jj+R3UnuU/BcogbKRj1pN0U7+vcZQsy3EaI7G1OtU55nSKpXWsPq
FwjFvRTZ4lfB9LH1B4XEqaWjgdrVYJ/G4GAZjJAMbU5To03o6ezyIVMKNuQpJue10H9vSgdZCcm5
ashH6QLYWBYPMa2jNN+L39uk9z9OJyPWCWS+sJ2hQ+uyDxVp9Kx4euAJvtn0h86BootdA/gEWJN7
Um9J9sytBnxebtaP7ZtNmtIhNjIZ4hSm2ci5m1XSTLSlKHyDRBupSmGMiZPD44Um37W6dl1dcycA
kF5N7usEv3hNc1cflullDE9xULuwm2cWxH4K71TuWsu4IH7DwZtUyyiyS9LFlUfW4eWt5kTmBYIt
KCev1cU9mBrzYhMoPcWQlqAOQW/MHmSvDxw/5I4Z3EnRhu795Hbuba3baOeKDfWc8I6rvXcRu3g4
recdyJ198siaOlnTrBFNr7STNKVWLE2p/VPzXwwzxgwqcD8fPnd+8dznhgaw3SOLyB2UXa2pJfpE
pO06nVf80I2at0bBjdjHZPmU0/gdNqVpM1m99jJYDqKonRnfe11WHnFzbyclV68zTV5efiTttNlk
aWHxRfFysfXcvJTt+FqYGbn3UeNMG7FJLxwbXrmTNroaJgoPU0iyYGrtVdRA+o2N0hB4ncotd2Pn
+WfCtNeWdMgUI5piOP4++dWIonV9GyDnZ0CvoEHM1ZaBegkR3TkrzV8IBCzA7MUkhYpQj72vw72G
mMIFIOur/eqXLG3fSxgCs+DOG1GKFhspamZ0khkSjlF8eo/J1jbr7hS1ZLUgUVYMJzbjPcx4SN7c
Ngh2n0CnwPru2dPisPT9D6sYurlztLM4rNOs/kNvwmEgnggbJluAquGuM/Pmvm09CM6Xoh/0+3Zu
g9M7uzRTjqFyl9t09Re7BcXExUUa+J1dmogcEqKKjKdrqyEmUvRm6s9blvj5XajM7YiKG0iuo1JM
/Tku7Q+qYg8HPy77s7sUUjPqlJUhoIvu17b0T7WJIGY5HpDCLOF8WMaIo0wYEO/0t+tE0mP3BZlZ
bwPJkOWkQHyuVRkpni55FPvcIR1cHv5+y54VUjpS7Hh7zF1Yk/871FtpyvvAIpGxMSZy5pdccD/o
+uegzBIgvhUctU7YP6dhOT9N3J+ZzXmhWMBNbyEPQDZ0aUKxFV/Q+fgpLWAzuJUV4XYWSdcWKODr
hNLk7H88D43ypfd7xAI4FjuICMM7rQaxDQF6NcjUhofRzqxhJ0bYFMc76RkT1sPTUPBDXqdYB65z
r72i8rC6yAzjuDwKxCiF+EzLpdcZElX7MrYGfEQGqfDuGPm3I6ss8FTatWjeamJrSacEBYRvOFZX
39W0ekhN3KT3zVfsMmXCz+70eoRqI8B5LKLmhVMfcIyziyJl4HvnETKKZ8eBcmEJ/6z2QpvK58Xf
gRfgD3sMo4UfG7rGmcy80jzUJHCjsjq1Z6mZqBtzSyt6uVnbUrsapX8dI815MqpNoKjlzbsOexyN
13nK5TLSfTWubTHKPIkxarcuBFJiWu3vP4582us01sivQvUM06thpSFtRvUSWIoCUurbpZCmFODo
tr5aqcfVJLUgdglhrsYmJmEcObzi1SjttVtmlfmXCZtusLeK+kXhwf7Jm7ybTM0togm+sa+UTDtI
E2WhTYamy+dGgbfDalNvJ/ZJTz/NrEOfGjhJ7vl+3I3Y87wItlmhaHeuo+lPYRG86FZsf3VcABLN
8q4YNO3eDWvtnkQx7T5q1Z+llfe3Ac9B5OGiXIP7NQKQiMfV1tlmu/XYfrP7t1V9s86AjJ0fzq9u
Zq6TgWWjWyyzc3RIDEuqAKkvdayRITVwHrckqGlIT5ByamvdD8RJ1PsO3adyJE7mXHqEGc9RMEbn
KdFJiVrbYszjgtWnVKWQ7quntNlRVNs4mhb4x7+dY53ICDhZM9R9OufpXdHNyrRJOBW7AfhWbEGH
+DXpz0D/bVv/OuQs2fxGNe6SxDOmnRuHKDiV0U48Kjhj7qQmLlLrJzLVZSppSpGXj5H+KUI696nt
0boOp/QOBA4imQ1kHu1o3UifFBVvL+ShRlJxF38pmqmzt20YhpCu/m37fSKNRdedltsHEG9PypAQ
ugLAfB56LznbPbGbrVQ7xZ+KjVSl3+1qsvk8oHMWBGq7KbNUDvIgOV6L/5ONgMTrWBnWwi3g8+5/
m/FfTFbmwYym0zJEZlNd9t913t+1TgtxQhg5xyHx7ccWho1NFM9oqJORGCvW8JnUu25v+6oOZ4nG
+ZeeQ6hEUtJV2jDxyaENOo7qohrhw6QIojN7q3ETLdKG6sCBnUfS1QhtyIsUUWseiTrED+KvaggK
DTp7aem0WCZcZ2sSrz0GGZw6dt5OYB2MtjmTNt2cpbY2ARCQ3Roghys23dGbMykLzTnvXlL0g+6a
yUrvpbBHtNyi6al0W2JzYiJJE35Ido1XW5/Ux7HUjRPZoKzu3FzZ1qRXnpMJWEK6CJlJ0Y3KgWS2
4CR2xCZe7dIZ5q65yxpPI+ubH3jnhN+bZELgJWjyD246Vnd5rDlbnpfR99Swb/KmT7+QncN72k76
W9vl+DVMpntxcCI2RDLSB8kbeWp1V6Z6cV/0PcpAQ/qNtWhxH05hcT8tNccopuNrKBj0D9xXbdeR
wQNLMPp8/DcQOapidsqx2ZGwO3mH2UyepaVEmNou/91xmGAnJWO33/3S5beQBsUwJBRLIFoKSL/D
zdhY9kGC02uH1Hqt/tN16+T22lpivNdRalqSx+Z8axUIs1aTVSXaLqgJ3Tc2gtCzHXun3HKal94y
nBvH8W3otvrmBci9T1gonDbSm6pwYfGo2U5hOrdbkJdQVkFP4edF+wIrBtQ5o4M43DKTaqX9oQJz
vCMoyZkLec0BsFwId5tQP5uJqYH4/70d1k565OCf9DF6V7/ZankRi/FakKa9R/YlvMCJkvBebfvi
RU+qJWMkD8nX86u7tcjUor42Ow5bz6T/Xz1W+3vf3vjWQ/9zyExuh39y+xfXMlsiklE4k/k/W+PG
nKvoxpA/2uv4y98KsQ12wRcjxnc+0oSIa9zoywziopTytWXQYqGEpUDfo9afE8IZcHvajndpGlSC
8twi4t9kN2M9mD1qc6kPdeFSHZeqtBNNQdQi8pDLYeW8k8Gv7u78pwn89HBtyozX7mWw1CA1RC0q
qIqdTOj4WnlRq9vB09HAInMnOUPSRtVeHtYk0sVnMWpLzyROYpTu1Jr/1IrEWTJ+ePz/4xS/zHat
im8U8DAo3CTdwzX1SVJd0LLztm5aZZewzRVeVs2npPdYOsIE9E/2f/CXeYq3eVJjro+VzWHsVI87
kaMj1cgiljTsZi+A5+bvlojaQb1y7RMZO2n9Pg7kxLtZ1nFLX3pA+ndeZ12vuPSuvsv119Zbn3wa
B6BIr+cIH4ZltTMSiLDiBtqAW3Szs3O3FCirxfG+ncLsPKpzdpaa28GCQ9bD305OPiLvF853tnQ4
zbzQc725q6QIor44Fju3HZq7wui7fQKmAFR31tyJTWpjYzd3UmtIQz4rNRvBZYC9FFJzqnQar8PU
aj4bUFkdr7Z1FqnVgRVzsoX06LuO9RryMRxE6q/zrR0yQq759jFqr4X+r4S6259V86Q1VqXeStWQ
qtd55slP2/LVKl12r0SgzazaPDnpCFRNqtas1u7NqLaLoC9CZjLUrRVLOUv1OqHqami9pKx5RQm8
d5PsNquhZkqnknw+MdpF9JQ5Sni+yoMvsuE8jl/9xEMK6Q3r5Cl29fC82mVOz+2YU2vyq+K49C6+
GVG2s+hLion94d/XX3z9fnbczZvfOt4uvfRWs7Qe1l89e1g73nxX+zpnwgP7RrdhG1BIFtfrm4EM
EjDRVssNkDvlTU82cniT+cvJwC/taQmbjKm/Ax1yw58znc2om85SuzZhz1e2a4+iDcjZVw2Po861
TkmV2qdoKaT5TzZxGczpo6qo7X71fTdUmjJeXJLA7g4RG9MuPiYl+gDkmYbsvew7N69DyM/CX4tf
bIMXHEPDvXqY8XxuSsva8kDm17kosRdZoT5E83xDRN+ClInC1VFHqKNcR4hzsQ19eQBBWUFfTVMJ
1eYY6s6pcpWMZE61viOwqN/NGtBwfckuSZ4B+/rf1/6yNDhP5cOyq5x8xdwNYV58yJsyR8Gz7i6u
HteIM9f+0e0V46zFsCxOWtbf93ro3hReMTzqvQ42IM+clzByA+I6Q/+lIN17k2dx950M3ft2GvS/
Wgh4dGccwR0On2wldQPkU7KTNqjjD7gtvquuM3yFp9bY5FVkfTQjB/YAPsNTWKLNtn4sUH/dpR+d
6vqxNJOIVQN3/vVjNX7uAj7UyWGa4+ZI6rH9ZCLSjiKEfimWVhsZ6D0sdEdaSUZjmvHYtuJAf8zi
F+kTr5ijEThGCCKLg3SY1bjrLdbR4hGQKXWrmEWzlYuILbSGj3pDUoz4s5Z1T7MDlkHmEI+ODLmN
Per6UZptV0b3Eaer61Ws3A12fhGlB/GYtFp/9PRnguET6QbTdGxVDgc/w03JPjxWH8PRyn6oYbrI
shNo553vAxltssObh9n1KVKxrrcf3LQHo75ksaQl+SxSK8YRfl6zgixs6SA+31w7Vr+OtLztf8cH
a+DJ3+ODHUD/oIQNk04b4BL9v+CDuessV2WD8FBb8e2kNvEn3U0HSDTT9JsdQD43ARi1q3hTzDF8
ybGNfrmXRX/6jvqlr1L1K9FGiCu9znhxath5O5hRH7LKdQDIk5SWhBOxptEvjrq7TaAeuxUAJDjV
DSQk0WcnirMzdBDwZSzAyLpG/FxLbPN+gobtKY3SZ0H0qIXv3GiN3t5GHCZldmbvoM6avnokcLYc
F37v6jnaKQCq+b1PxYcxtmCbWzoyfT4DA5s/5bpisFdST1qKrjNAEptQapt/cBTjQ4z2+Is7Vu1L
n23TpSEWKAsvHOf6H4rGsV68CEXhYd4MVZi/2GqQ3qdF+SytbjHpk74jtls/8izIXqCeA5Fhh/qx
Ntr8ZUaZ+KAmWruTAU5ST1A41dE5XWhCU9MYwBRb2Y3N4t/YeUpS3AeFOyBqjdHI5m+Fm//VJGaY
wRrp1v6mn3pl0ahUb6+Kq9axIhX2SdRUTd+wb+MKJVGoV5onKcTfymf1toXKHHL3c6llxVM2c6gy
EQK0Mjg0U5h21TFpz2Y5NddCmkGSsBcFPcFetNap5v30V1egIyiO89Ihve/G/cfmdSoZJvORI/2X
p/7ZaZwWBq2z1a3COWmeYv9SrDZi5uTV/1cXGfsv/P6Fi1t47YEN7OVf+K6XbWZe20iN8Ce8+6Tv
pqmGC8o0xsnR4NnsfaU9S02KxNbbc7QUUhNbOZnePm2yj6vp3dC1491Q8eN1z2HrOjOUTzCwaD/7
CF5AX3VI7TCTmmw6Cqn9/9jq0tsZmpMdK6f9H9NZWWrfwNo33GgOwuB1F3p/wP1ymxWj/2dnh/eF
VxdfXXLPd/3YjR9M6LGOPF7L21SN7Id86u6zobkkVr+vHd1DEQdic7tSEJOPQnTSFTuG+4T7vVss
9F29DH/Yl5UR/mWk9jkPh/xnMVpPaRD23ytr+jbxwPvDy5EUA2eYPLFqGfdQuhZ3a+GUsHG6SRDd
jV/fWdem1DoF+vKBx9jODdtw3MjIsLAC6Jiv422xm3EOmSyy5jaBCbiEodgm25yEe/Uk+Ud9/mSz
Yfic9mZ1UVl3bsUsXq7p/sUK177momkOxH6+QSZFsiSukazs73r+4weraZHhHSERSMzMuyFqWXzU
HEc7dAbEkZLH1hT2ax6bjB3yJOZEO4b5dRmreZwq+abDeccyFpaMiAej/UcOAfcPU7M+wJsffU6s
MN3PZFyeOO1yebqaJby2pvtDm/ZTkCc/4CY0t2XbW/dlo07nprOjHWddW16cI6/VGvkKlfcOB6fe
A/HB7D50w5vVhMax97CY6jzJ7sVLOn21g8BomWO1KR1wQO//cfZlTXLiTLS/iAgQkoDXovalq1e3
7RdixjPDvu/8+nuUtJtyjee7N+6DFSgzJcrd1SClTp6TYBGRZKbzSHEQEE53kklIK6g70HRdCmIp
J5evy1A7ksVjEO1EbP9obGQ8GdIt2LYM06VzOMeCb+rrDdZHEYBnMFLTalk/rJtSmG6de1gplCke
Y3bXY8EPPrbtfSTXwGIlHWM/B6I8Yl2hJudEcVwpfLNC5/tOCKlS602fQ9kbLM1x+BWM7PjysqaF
3GA1fk2ZKdwkbOMTdWW6dmQefNXNAOzgOdh6a2iDPLAKvNJJCLqWukeBMN7nOeozIUICFID8i+Nj
+81o/pGVAXelcNrrElsW7UdsAPWa9zowDjPJAoq4onWd9OCmUKXuDGh4yDN4qPvXx+I82P0fIfi9
jrFqrKz5aDpfu+2Sl+Io5HddclCI1GJxCFGDO7QgHViNiRefO4mNsp19ISL2BElfnJwXoGOvwA90
pogkG3ZZDZjwYIH9sVxpthM9BZ4VrZ3e9i/UyHjKwXlu6gVIkjrgz+qx8XdFGXuHoAOtCgcXiQBs
Mu5ODWu6EwoCFU25urRLDQeki2vuF7nNNrqFz0qe2UjxN30UZ4OrMZpwSGawqkNZRGyd2wD1YSZY
Xtc3Roc31pncWseaY4UUidzZlscOBnNeCG2MLUjzXFqofKq81ti09K4HEv/Sovr2QiG+049nNcAk
UPMSTN5Rwwo1q4xjrNK+hAPv4xKJ3rgDdbORe5sFG77gxRk4/HoA6qD+XXbAk1Y2uONUhUVh+7cN
2RgVYPzOjfq+j2jPas1VlE8oTlYzLME47Tj1WF7v7uz3k4Jj85dhoZ5uk76PH7MGBEFdzv8pcKH1
3PyH69EOv/n5Ihhg+YxRrt6Sxnuqdb5Vbu2O26sZUQl1iijm+TYRFfgoFgzmHaTyDnn5ORb0ejl2
t0BuEmjzZhYc7gN+hy2H8cAnaOkgMQDaQtUUZjycEmIxVN0xBygsLoLNnZ26NIBi77rLTFUK7uAV
uQVg6UMHSUry4gzi447U/Z1tCZFQT/MZNPhq9bcWtSDDAh+XjSohdDP1Rzh2YRWvqT9fDqXxDyub
bks2fWB7Gzpn+0CVgnZU+wnUTHmiPl2B5AKc5f9lY+C0OVlvv4tcBlam024GKRo8NlC/sJQoxH49
bJrOAufzrw7qLjYQ8WzqyIcmyK9hWhzhxR6qWUqUH82zLGNxZFTtBzttpL6x+8RwAWWrz1ZsQC6g
8MCz7nl/k2lpWubV56VLV0INqAst2KBcAJh2NcniWLp3YyegNVy8U1Aspyag2y7BZKPu4vCxk1oN
oI/dZFmpraN2so7glZcHo4+7LQvKDouQ6iQgmfOjSrEb4V5iP4EyXh4822m32Ah278wqTnVfpnME
gPX9/uMPyMigaPIJGCao8Iwa/k/AcEcA4jvcMaGICYZcx0G1CRSvOnRZwBSLfNiJuhbK4irwuv30
eMj/HXqwNS0hNIIaAJqzXe5wc4V0rXSZUfKHJnKw7h4NY4OaHPGO/+zF5Cz8q3aGP5vMc14DFKfs
IO3RH0bsoJ8SngCnqyK49ncLEOKfSD14rmyQqAn7GlTQPrhG8yxI38bC0vbMMbhL3cg0YvCFC8jh
9HryxuJwuIAB8i9yVmOfPNY2TrDUSMdvwpfWlCvNadI3MuXeRUtMsAhoTb2GZsurQL7yEqoKPl4M
WIVAkWYHRbf01U4d7RAYUIEgb5+CSkhOnYvX4LQvFTKxwL522+GYej1jFPsOfLLUJ+ghGGBqHD7b
371CC6cehX0Af1H1GA4Th/2Ig0CkAlA4RjatRqmDZnnWlmzUyIFfAR3xztQLg7S85rZ2U4Z2NxGF
xXns3UzUY/UnOOSO+hVYaDKAy7MJVIZx9qjzxMGmV3rXvouq09xFFskDzrL8iKlYp+jaECOcNAd2
mv4nVde9j0k/fu1R9w+cafKaV7p4gOg7UFDKXud6vdGg0LDvVXf8GRZYhXgI2uE7stndqWh1LLNA
lQelEw/7+jQyj8kgDmTnQQw2XD923us6Sk6tzOJzaeTOXD8bCYttU4jLzMRROti43dgSbCaOqqL4
UICk7dkZ4hIkzemO6mg7lAiCfKp25qJbmiMAq+N26Kf83YRCqBs5PDgaKD7DKjdPwXz/k0JFGnW/
y6r2i+dxJKSIPgWKkZaxpUsDQhfrEfj6IKlD18NZ1yM1Q5ZP16EBhUI8PoL7c5zNXJTNSmuQTbgJ
RTXlTkmqILP1M47hDPrK+TyIzEKI+FQ5/YNVTO25roAvDcfmKFSPTPiV4Ntv408gsh08wKmPjMS0
05vsC/Xu4hYbOWiqWOtCN2sEsqtqPu4POPEl93y5jHHaeP4I/4pZbkO316LkC809fy76iMs0gfWa
RU4ZeMA6F5m+NcLsMYTMwSVth+a5icbgMgr+2OkJyp9UAzLrcpOHVb2hrpSifk6D4hHiKh+DGPBu
l0CyeVAVdclaOp2z6lUmnhqh0vF0VSDPezI068HsNbYju6+ZUCOYQ8DKWM7jArCX/HL5OWiZEZz5
AWRwIdFG094MoZglsKd56RZxDK5VKzV3N7b5ksJRoIsPs4xscZCOE39IOU1xc8B2HtVYZmy6Bjaf
c3esoc9FXuiLsTfqLl4K/v8cC0oiC7Vu+Z4BqrMZ6CwkUgRGKG2YcJ4OY64lo1Avu/qa1BAm7lC6
tumRwbqSbXFQdKAG/29HoSop6gmkaCGO6iDKoqrX8g2VkaYXhmIXEHdJiOVosX4UbdY9m0gdoog1
DP/0bUixAO2M9ESN9zOocz8HDolh/RHmfjMPzFEs/mjW9quu7SII3F54jhKMPrL8fk39bgS/d5OO
x0n3cZyNUtwWiHJ1yergr1D6OmoMlS1xtG4dqCmiIUUtZNhlmzlwNn5ObkDQYN3VVuXSvZa7LnFQ
HyhQuY//Tj7puJXK8exk7/zdxvZ0osZ0PKD9o7grNnGEE8NKxjoOliD/eBLkoksWgHtn22j5Lmw8
Zz93aTwKjibNXeaTvY5dH3hOi40EHHdFntm4BIFaWz/dTOKEIQYhJ7XLkQzaU+DNfSmcjHoZddt+
mL4PAU4HmcKE0VUb4gBwsYH/FtVELD6QabEv3U6NX7q/CyHb/0McfQp1R+hw/euOaeHnODBWdxOg
loeKXBBtUEeqX2T6rUI1xQM15tjy+coAW4rb1o6/uXPQIId/XUJlpmts5QW1G+rYF4BIH0wOET8Q
fR81xNZnfVL6Lba7EOqixGXNCsucx7eAlc9EgEtsXIgW4pXQdEDF92sIuvxnKApZF13HizExNfat
9uvABVvkeLHLSXuuWwhJKPuUinIT9xAjHFNf+zpFOzLbONPbWw3onlJgXL6BhO0UYsfwGoNZ9oxv
IvLyNGvV9itk1PyrjRzR0xSZQDZhViRXUZkjrR6V2FX4jqKnOd4evGZX5wxlOmpaHTx1OP2KvsQT
6Nlju07WEMG1jpooQP8ITuDtWITa2h6t7MXjFRDifO4MRpa/8Cbo15VW8i0FBFgiXlGitq/5lL+Q
KWZJDEZhzd5T14ji/gxy22/UoybjTbSCPFB1oimnybQPinN/Rd586MvHAvq4Y+J8y+xiOoK+GiQs
QZ1J10hEsZ37VohCtJRB/0RnGU4lmgKrFqSenohjpak4mBGt4EpkK74JpANIVheaFjW51MfpSH6y
x3EtXQUk3pKNpqGbMKB+3MVGN8LjEaqaYIAsUNEQe5N3AhORd6JuY0yyQrGCask1+6UTQ8ZXn8AZ
8XPM3UDqMrMZd7rwXyH4h9NE1QjowyBZAxgL6DRqkB1DIWq2+TySLRKlym8q0HarNe80UAcVOMqx
yG+a/rhytNZZ12nPj6T8QM2khCZnaUm6JCPFzEqT9/6b0DDXkblbprIL1PSBwec90Lm9lgFgqVV6
5dWQANNpJZdJNXS1dHXcHoR3wC5RXAEZq35Fl5A13tk69HJnh+btu5J5h2W6ZRK6AtBP22stpDyi
JJ1vE9ovzHey813k3T0pfpmWriIw7A5Zha2TLZtpVTujdRnqnu9x7vtGPcFz69ILnePkMR3+8STW
OlbStR/B5LbBv0kj5uAqHi9YBYKmoXkGlKRY0eFtootLWyb2lywQfKtDLeRAEYXfFqDsxF72M4Jn
I99aObuNoP0wlgOXKOLW/Rw6NJdAXbSjnH1iMYhiVgAJUBf6a2uDT/Vb6UfiIuNWX5EdUo+QTx1t
EB6r/YYOjb67sE7ZHQjY/mcYV7PRcJrt15v2g9/MNwU34MdNl89Gk6ubUlil4VDBtLHji+tkWHlG
Pj5FoxGAyLXAH6korXdLOIcmjFNky5EEHBJnuImQCR4bZerbawIqVywDE4VEci/8RCAPDFnyvJnA
A/lp80wwHGUmKPcVvHkcBnHq9ejrEpDiR/V/mWhgCWrDG1D/CWZDgAXaHivk3cWLVE0LTajOql/I
0g1p5kKoNkTZuxQvS3xnBmIOMfI5vmuMU+An0z6e2uYMKiZzXeN/8EeX/0HfFQkkiRsWAXv4jwAt
1UY34NVHgMSGOwcPjFP2AA7gSODZFCDOaUDP+iO3p6OsK+3d9idtE4vcOOoQsH+cUu4Dx42IWiTu
2Mbec66Hj4kZRefCBPsR/afov6JF+a7DAvmRTEDgQskFCJ9t4DFoVOD8f2NBy+DkQQPjFLSQ8V0t
fTJSY4reAwNya6wWG11pjRpCl78bVw+BwGpSTAkIBfQ8BQKF/eMMdbWPLQ98aKrR5cQfnFSLIJHT
fyUT8L7qoF55LUP8g51CtaewxvSwvvCLLKZglhR48Laoe6WnNgSA8LRfnuw3/bwKMlRlP9ALYn7E
16n17xdEz7wLZHWdY2GY0Lfyg4cF1iXHOEARqmWCxEH7iQtTceDI8lGVoGxVbkgQ9+xKvP3dFm9K
iLZ5aQ/wRB9ujSqAVoZvtfElc4at33f1cbZFDSrvawP1uzG4FmYb8NjJVsNWGJAx8/F/oz9wBvov
djjHhMqVblqOxXTdued150EDAquh8a9dB2BiZmndKs6BCYNORgpFUeT9U9PXtK0EmyleHA5zLW2E
5pxsfaT7B6ad50vyC84BgwwEZCHJ7zAs2yH0kOVUlrwjmABBAhaswH9CB9pehGuc5cbuMuJughmK
cDeXU2n1gdvBxUftPt7UU/rt7oqbXfYtqJH6zmQAwfVf4+oyexnCLNkyLdBOGkRUAB8pKijW5p13
ImOhFTjUh7AGeRc7damBjsG1LlP2CO3kSI+n733pBDveSHMnNMf+ZvENsj9iNQY1tmG8QC0zIclU
E2TPIHUxnsliSiwFQQqM9JzypbYdHeMghdiJwqb1eHudeNv+LUY/BG1mUoD2dtAtV8MB8IaMZVqF
V3B+hlccHxq7AJBZPIhhm6OTKgkvet26ZBscB8moJAYdEFA0D9SgphrKj6Dx3wAeU7AV0v0fHhRe
ImVqtaeJHBStO/V4iPPqZbbhVzc+0Ajk0DwXhWDW+n4aG7QISRwDCROU8QpantBNj3X/oXOKj6bC
xs5raxy8whL62JLiBBqXal+6Uom9dVEEhyAGVh4L47eoKfsjDlbsNc7Cx+98sI56redv4DXrj2EP
PsBE4Y6VvXOwQq5x/L+r1I/X5ig2RgZVP+IsVLyEeg5WxB6EVuSF9p33lLMeQpBKsA8FG3rWs4PX
WOPa8vXQlQWqELZRCMIQiQUQnY4FRoGDMTOrTBBmNCjOVUUTjd3jRkXoiZXma/U+mdoU4uypOASR
EK9DG/bghaihWqm6o+FPe2bh15r3tXhl+tifUQsMRJbqgk4xexo0fY7VQgxIxnYFJRS8DlQAFIC+
doXuXWgyulVaNHxV6dalDCPzjZrR8ado3eLAV4p1jPpbtwaDwRVIheZqM+hmgWPlSCad9UiEaGAJ
PBVpO9tEwED7rJo8KscTjhqOZMogLL4dmjDde47uBqq+Jo0BsdLHxLgWvjGiEnDKNmCQlU8J3lRb
aXF9ZfQQdgYTB8Q/OnM6S0WEb2UgMZ8ysMgbQD7mrm0ON16hvDRWHxyMlfDixz2diSl8GWv3rMdb
l7OVZmRJvEOVLYjHoNi8ER7DKU6jCK2oQboXkoD5mAN5jOwZef2Ch7tQCtBmRMG0gy4kaKm0SP/i
peJoqboWaLmUbsDK/kH3BtTYhdXgUiXMWEMsBcIm722TQtgV/LXbeW8Sqg0LvYqo4YkGHFst7H5j
NurxSVsX0xwfrFKRY+Eg7QCY4WUpzBklw5k1VeDoPpLEACLO3qU8p+jjuF9RSKlOaKcAX562BRFD
jbLwq6keHnRVlCGO0v1ua4kk47OXHC0qkD0bkLAlluyeAfXeQaLumLpLE+QZB2EbbqGyzlAVBY+f
N3WQR3E1BvKymqQiVNPn+ha8RfLQoajl3JGihLIXRtVnIPjAZWql3QZ6eNNqiXFIXGLpA/c27TnT
Gqg+GHjIGIN4MUWIVDPTwXWBHjVcNH/WtQ3hL8/BEtAT0zYLq7+CNn2zwg5vWVmHOjZ41FItLGya
ifM4vY7B8dZm3tnW8A2IoP3+ZqCMC1kFfXjDudLH1aRsDUCrxyZm9nYpjFvq5BJ/mECHoUrqFndn
tsBfDxp+l8pxU1snPLChfYQvI1Hsjq8CZ5vJCMcHUI5Ckz4Muk2U2cg2THXJUM+mjMpdTvF3cGHK
PZlibuJBjmrq5Bx4fL2E0ZWHKgEjwg0/y77qtHop+rzaR8rU0sOLvMu38DNk/q4t3z2K61HvUrUd
WJwzix0h2cGOqbqCQrBMV2Ssl0vyN0Fs4tyx+Y1/CqE2uqKom8t5rptpl2nyNLv6odQglIyb3tzp
ZjhFg9v72GGivWenxtkbJ/0MRoWPxlJXEP55A8xe7shOpiWCBtDQ2Tv297HBCBoQEaTTVin4rABw
jx7qISveo/h7DYKgN9b37SN+Zq9kxYGqc8Bu3ge9lszfy4knm9Aukz15Ue0HBTMUqCObC2i54zwz
KBysAiwXsL/Ftpg2yPNmGMzl4GqKIMmhttDkXeKYmLDzQFHKKgJAaxNAZwvpCcrNeteMuErKX7sR
tDqQufWuLEJFpKuCG4g4rRxDivhSQLx7Lb0QGpxQXOI4WZLJZubq9yFzEUyKoc3tR2jCE28HkXoQ
jQcTPYoceFBvWJTjsUbuDw4QMCrOLjJSs1B/LDZdTdEbWb0ZQzw8IKIAxhAKnPsoOb6dZzaSH+tc
lLgJnHyPIvaBuBi1Y2VZGgAYuCJbFYXvWsEb4A1hx3ncR8TAuJeB2OPfw/hYahmAh4i8uVzmXubo
mirAXznU7kL1XkLllFpwAkS3iYyxP2RZowPhrNajSzMbWSyfdT+udmbQ1iszGIvNQtF3x7+3OBZO
vt+F9DWgVTFyi2ELwsJaE6+a0WXnIYZqXqO6UGpzHovQ2hVQgercpPsbCPriRRcjkNLc/xJW4O+n
yHrkIc65Nf9I80B4p9yArHjCO6OSr2YU13vBIwg+R9N4jWVwCIcR3AiA7PWXUI8BmgzDYotKVDAw
qAborQgaluqyivE6IzdFUyPrLkLZuPHmI2lwsnSkUUGuZ7x5lvmHVTNwRoh+pw0i+s6iulgDaF88
ODkSAaXdvJe2L1URrET1Bq6W5sZmjo7bx8J3hc/FffBN3OcE4JO9nep39xilhz+/5Xa/i1mmtnr5
46NcpMpRr4ufh7+ifQZO+As36tv+ktpN+hQeZ22dwgcFwBR891pWbAYwvJy6vBFXboyxa5oVKiK1
uHCbFgSrieJMRakK2491esp9RbeqGrqiBvK7Y71a+jSMGQIwxp8jfjfszlZE/mMMvqmrn/bZqWxk
6zJZ8nfwHPkbz8r0vQaRiXdoPH8x+9hAWkPLX4U/4uPXwbWFfMAuVgSWthLepStqajArrQeTdTNH
5kyFSXSXC9PlMm52t9qODRYwfJ9T3TBq6okMkRNBnUzQj492eGoBGX0qFLX3Twt1hOL5hioyxZCl
V4HjxyjqkNlJrSXml3mcyH5zOl5BIBW7DrzZ49a54iHmAM0wFafRGh8MZVrssZmxtZcVfN1il43q
Ad+55MxvIJszSTDdQ1zawWoZEHIQKtKhKXUdVDhgB9mYb82oZ7OXDlzJK5P4wxuhzqtwQFuTMtBf
DkVykEZgu/OGAQiXQ1mPIKkj/SgNBN5rEEIIyBIbSpsYDWfBEyqNIVvwaXf0wYYGdOBSwGIfmszZ
xWMMxjI1cnFEbSDcMazNTW1ncs9y7WvjmSyAynEVnew0F+nbIFnlgkoRn4X6RZJk7mh5WRzvIQ5Q
othVb4+Dza1kZYQgNewTaIoPvgRsTHj+CvRbIC0etODgVQKAYwFKMS8egve+6bS96ZuQCFZdhkfN
JoeU/F6zouA9KkBfZOdBeqGuNuBRDbjXi1nWqAsJQPcPCYvQeA0M1PyDBq5j6zwCrLOC/J/bdVbg
OjhZPlaD4Uz7Rp0HqJQ4ViBVZG/oEh9MmnMU+edQckWU9adL7mM9ZHMebkY1vkUuzN7Q1OQOwFYD
RFcRbTzZY2FXZqN/CqAqI937S5sCIGjtn+bLEsCug4Wz/99HMq69O2No5eaz5g8ZeB8CQJcyH8nP
Se80F0vxPF43FjNdlGqap0J/HusAjFiTKa8SSl7feyypkbssJyQ99HILPRboWUKp5Ija4WnnYT/6
qKeQFEz9qX/X4u6HDoDX35hHpiUgrta6CSFdFUJO0FCIAdXrAZ5ceiOLUf4GihJdlcKEOLXZ4zOC
KFh1qVoGSiMcWt1meCAbB3rqyXbWcV0Y1wn5pwQrQpyOB3iP57WpHamZ++S66bccCPTV7ONMMreL
8W2jqAYZtNMSv9ho+OLIfZ4d7DgAXcE288B6mejGtlYagsyO2o0ZmOwwaaL78ht773Xe1fLjchcT
KDVQ8NJRcYKCHU6cqHvjof6UbZsUFDQUFnrZy8h9VCp9xpP9tyN/Dm+RGLm5gTD659pIfGkdsiDQ
V2D+lmffzOkPGLJSji4K8FLAKMS0g2qOc2BDxKFMFkv/aGiQbFVVzkXRtbuxNB+kYX8URoPoLj1R
k0+FzFcUR24yUpeuyBYMJiqmqU910XRFjd2JwLWGMgvW1ZCBOXjlVGO0joYoPFFT9vXH1Z0NmvZQ
4U4tHJ2XeYH2Lpz8CdOBPhceyNXVPDeB80inir7mqIhV4gOj7UDDIcWKHuVx9KinBrWXztWIh2Qb
2EM/O5ZHf19E/4TRAD1H9W6g2DSdjIuaI9XaYxNVWAEptgVk26sLNEWrARld9MGLt+Y1Xmg3Nooh
rwn9YHcKO3/T5GONbEhfYiD5O81O9paZvFPgyHyw2lTtHwu8diDY7tRmA8hBHn2jBZ8R4XeXEMLn
2si9z0he6i62eQj+XrZNk4YHcBPf4ZPIMAOPqsKzj4Nzj3giLBHzrD9BrvMDJa/2iZpENh9X97ZQ
E6BuQMX4EgcakNvg/x5L0+vdEU9wFNCp3l2sGJ1k43t5Oz816C98fjLMTwn6u0/VA8WgZwsFVNte
65zj8jigAAq9fbbM13ePFMuHHlWV4JwUDLDIfVMR9nwpOUMtYsYPZHPiNEKFAxVu00/V7gDHyST7
AW3QcWenUJ9cxL0iXS9dA0mPnZygH0COIJF7E3p4D2QKJulcMq86IuvQxS5NArFUtzChxWYqMRAU
QJcbP7a9Xa9wiWCcV6euhryQF9xnkI5pujdba/ljamrPvtIZMTi0CMbYRl2iXUabPDJ9v71qAsIg
lIjsgv5HWSLlRYlHB5IsELSumxsbhVEiUtmbGsmzxURXn3aKIhM1au4lfhmUMSTIwupoyk5s6Tz7
7lCbjq3z0ZrOjrW7O2kn33LMXcom2GJvBwL5X4/llzhyOKhxXtENfSMMD7y2vuCfAQWOnG+wlAi3
UnV9lG6DIrYvXPLWAa8fjBF8wVZrvEI9vXodIc2iIskySPkIMVfngQan7Ri6I2Q5D4Hd6I+1AQ2p
MsAbqNX7DRWwRoAHn+3Ih6Qg9qy129TgW/T0FypnrVvIaFdlCb1GVQmL5Fi0FWl1jGShb2ZM6azf
J8ELv0oDMYLQEMXt+HzisiBSA97PDgKgOqUoDoluqvN8DyJtQaltmqRHWY7deGsyBroF/lK6bCPu
gfQBkSWE4earCUeG2mbx3ExExkFYw6Gv7FmXYRGQWHQj7mw5KvTXhQ1KenJkamNEV9TotDFa+qTs
ABDG7RDyWm0i1zYIHdZWBEnuA/daQN18iI9PShszU+D+ImSpuOCUtthiMQAlddLKJL8UEqmVDo/Y
2aWD4AxMA2pon4+OsaVRuQb99bkvlV4x93HcMMYA9WKf458sWuqBog1LvaXPHKRtVrOPzBQwQPTv
pH8H7E4efVo4LuOkGjwPowGQdPsbIIxw60PivNjSA6ejp0wYPRmp4EeopwP4eePgule4VWGl28gx
u1PQQN6eD231Qo0Th2+J6NIL9erRtnd15ZkudZkK65CNMszJeiITBJCDTV2iClFrQhxEQeH5CgGG
LTknQyKXCWzhqg1YcSAb3VRHmph149ZHxhEZ34AP59FzJN+KTqLelCMr18Q2R6oanizItGztNxFk
HnTQeinbjaNsWxQLG8GI8hevhXBHUK3JViU+TssiGwpmSfYVGrWPDuqmnpuh6p5S3r2g9iX/iveJ
3DUa+J7idMqwUjDxp+V15YM2NPpbHvRYumB0XjojpHtBtkFd7PCwUQim4DR3A5QkhXbxJQZq9eIN
qN2i2Xw+4qzf97M9ddVHAFIeWrnWOG19LlFlqJqs6FF81KHUHppvcnZoSB7g3CRBIXQtcZanQiLJ
Tbaao82oWOe5N2ArGsG4zDPVxkroQ3Cx0oTNU5Mz9bNuCxkqa9U2VmStUbRuPLRa+jJOvYHng+rR
VKKus8OUh+90I3LQVAy6myNrrzlvN6UXRhezwO/aUI2HktMjtNGfyNRDWhwaljYgjg3eJesljq54
m//ZVcZ4CMG0em2RQ76Cxrt7YMBQUMBi1xpn2vVBDbyMil0miiDc6dpeYGyXYPJ+frjAGx4GVALv
TY9VJ9AvfjTI4SuE0WefrpYYY0Dyz4awwGJaYsmGw6nb+e7iyHtnown80savDiWA0E7+OcHv4rgQ
3SGvoK6oij+0WohN3ClIJqV+l/6cKAYBooDieAyRXsVfTWOgk/UvG8U1WG2ttairnyiY5lrGjp/3
W2z/e74ImEgXJ5go84I2tGQ3MlokqCWFWZygDLwl4SwibJuFxcgRcW07hyltrUWBq4Pm7zJqGUpX
vzppSsP290PlFMflNDHPegiHZTrS5L+eMGLFVLbgI4MeW2Gw/eKdTxypj4Lw28Gs6FB2RB41Dvgj
tsexXtWuySZ96x8o2tYlyAoj59KHVgmBss4Dj48BgoFIkQnQVVjo0B7EQwqk37d2clKT2hGYAu6G
LW6aigaTzUMB08rzGkCLPu+xBEt186VrEgkB9f/z9ihT0nochS1RN6OWqe4+xu9u3tiDg8ppBqD5
rx9jCbamwYA24a+f/K67fFLDiR+nOG93y3wUu/w0yEG2nH6K/+mO1a+B49dAIyYwYGDrVq94B/rF
Ru0fzXAAfSn1NdZwUHcqKzU3fYOi5litanU3Hc3aZRyHfihQ9z4GzH2p5vYiDVSp8zAyWIMsgi1d
LjfHsq4clOSoGjLPPg8ZeYl96ThYGy/Fl9fKpocymrpX07BHF0SDFr6T6I4xCtMYK6FuqLpxwuoz
NFpCkFVp3SsPnegFiXjyUaMmq7oGYlYzG1I/KtqGNjefqJmk964DdHxaTJFS3RZ+dNVGzXzqZVk+
RuyfxW9hHYR1a/K4mKpGqw5T44AZ0tc/Zmbgnt1i24WCNTUPBYMLrFunve3g8BKfgBzctuUK1APd
nmwQPygh7UiZRgeKpCNKZErk/EJozdl4Vc/9Ngv5yfQ4EmBgWCtXS5+MIevMkxMMGjzJusiL+nRj
ohBqDDUDXc3BFDSNPt995IsMxzFXfv5FVJODBV6OdQfwFNBgGcQAcGXeGysJbbYNtu/2mccyL442
eDG2oNTwUVXFjPQlMebR+gT+Sw1CF2vQ1YFUfoTIzznAW/VsN8zepK3iNNC0D9vizfo06lYU6PsT
uBwsE5AYwKa6FQVFwDYUa+50+RnIdZph9lYoi1+ZfJCbltawnY3/i+53EBZXq1da3YIAoVQYWWmu
UKiYbowG5XLzmpn8XhMGB6w0Hook9x6NBqeOVZHOPd5O3uNY4xFc6gwFeSqCGtMAssZwsM5ebLHD
UCdacsOlYbZlO4+WNsRH1kd/k4lieYevvWCaO/fUHejKb+KN7FL281sM3SV7tbzn0gF8vG2DhSy9
9ug9Zw2G7xoangXLe1N82sIRggtd7AgcqwoB4cpaQpArRN059c3QwOUgNBxXqwUGdcnTqWoJrWLm
ygGGcCuTMXvsoNyKMqrG2uIIF2hFXnSg8d9mETO+CbMvXRka9bPsjXo7jXl9dkRrHoui0Hd6VesH
IHBHVw76jnA5MzinTIU7paaOalhgdUQ81Fcjn24iQmTA3UFF0IDPCL+WsdtMYLJeoByS9T5wXQr5
QXAQR/dCoH7ifksxH8gPBRS5iYxMD8SwfHxY5sEuZoC0NlVegziCuQakqU52P300YohBX7r0R4u1
JwC1Kcz8jL0ZZeK0XQtJo3QAWnfTKsL1JgQdeyMgrqmnw5FM1EDIAHgB1WjcAiKL4goICh4Kozve
2OZLcHmmu74AnPcJm7Y/aAec5hA7S/3xYOF7LC5k+9XhJ37YPA+KLUwFg9UDGpctfme1juI00Qcb
iAhAoNWqmgONnDfjBtCbnQPFkJt6T4BzsIsMGyBALeiBzNWirQO9zyx1BtQbTxqKRC29OzuocTz1
RvCLzc/7M3m9xuvwkEBDV5MVFqgu4v2aupB7xC93CSyDtzGv8nMxWEW7drA6WkUhdHg1xbiTYDMJ
iaMeQmSGr1+8TKjFUqFvwaomIUVthA/MMi286+zkR1Ht8LdR/Yky6AYamKPY5awJMRHotgssN0fI
IZVg3jaKXQQsFZCAYOUmr5+DyHo1oiR4D52p55C6+Al+uCkGddkGGLp8viaHAwGM/QeQAVsWwI0B
jposQCwOdNnbA1JcSEwNq4CBC3vukysGaDPFxr2BAFzdbv0ui6B/jcbDVx7U07zOIYqNy7YtPYmz
kVT/P6R9V3PcuNbtL2IVmMnXjuogqWXZlj0vLKchwZwDfv1d2JCEdo/nfOfUfUEBO5HqbpEIe691
GJi3InUU5Tj6auULXXW15/IYuYAHoQTDsvGncx5tXxMNZc6h17klEiqkYsnw4PWL7joZ8U1B7gT9
Yc2odQR+YWPvE2SoeEEenUwAqOysuEhXSRIiy5qErcxTuB1HAokKpMlibAaRDw21QjvfyFSsyXaW
TeJabS2eUXIlWWTa6jlMrJ3rZ8WR8yU8u2bftCgiQNdUELuSaqC2rO2VBiQt1rgaTE9sGest8Mna
vFH+sY3p1tChelCGoKbARvTK94dqS5v5avdebdzTZr/q/kNnmFG0x6dz/IeRnK2Z+bzgtE12RWsf
ZT7xnc7iCOVnpYdYijoAWMeWLSkwyccnTYnHbt2gS5Y0Vhki0rvingPWOWGtbxTauPCBjOC+JrgR
1wPAIL87GRYXhmUi6e06AY70GeM/5gxow9d60pSg9cVeEo4d6Qnt+zgyshfzi3ogq6f2TYIePc8b
t3vBCnra66e0fs7fyMLMXE/+iMOwHCfInTUBm6Ex683Uxm25IiE1/+uYSUg27f5/xTAl1hwZ0S1k
U32H/T8sTSJjOGkWlBtOFdL+F7Kh6JZ1naWmImUhghXtRr3/SYb392s8xc0imV6KvMC+b+8eaPtT
b5YuEeAq68Dtt1oBZKu3DdU/bp7S3uqtxpkb0E61w7ILyjE/hFkdnHzZNJ7hXzV/knGO3EBU4QE3
6N+M/3O8MeC7sfU7AEG/XWwGMclcWM33qcw+NJIIqZIN9XwLOJ/Uq0ML5OKO5a+1DCXlYD+6MWQ5
sj/HKD6QnBqKZxKnEo1Bc9IcwGJ41KGolwOLftcO+YACc0C1d9aGyyPZ0pWQQVfIQAHeP1Obpduc
NGSkugQOlBXYTL+2l0H4u5MOdBVY+SBFHtWXCXK5PC5yvBaBw94BzuQ3VjAuCcLqPBSv3GE0JlKw
sXop5wLwEZJdTPlddf/oR3pydkW5uGtNLgaMqOEIhiUUsC8bHiKLn0DHCW68DyUmeUstCaiZCHEc
KYsjaCaoT2JyA2SbsZ1m7weJCHSc5Mpa26nIKB9M+E5L/xHTy9OHoMKRs74niqldZvnSvRjyBBhL
NJz9Ujdu7PK1S2NqkF8AQhLSRECvPdE4npmxLWf+48aurCwgzmhhAazR/SsqiWk7Fx8IIY9Dz4OH
DuynctA4IYD1qBcU0W4asXQghRl6zF+lOQ7//BzESyQsInABmb1wO/yfeE4N1PcKuD5xPW7o5tLa
j5Od+pPCFln4K7pdfUP6T6Le1V+s/kQyz4rZQvoogpJRgbTF16m3X2AD2Riz0wiOBSDG8A5Vy06G
dyKqsJWGzd3cn0lKlo6R5KeFA3V1TUIQ1iCRHOxyokXBM+iRp1PhRAtYkzGFC5MW/z00SfPiaNhX
OYjflVBP8Wjq1xSzB/i7NNzeOtK4Cb71XSXORpU3a4ESxw1Hnddplme7WeCO2FF/H1OPGntowb0T
AghZKnVDbkL63sj0sPTmcguCUJRLvtuBixsnXH6P1F6PjeM2T5lXIM23QdKpnwcvAIwoxwtNAFFI
1CMPoZYkPViXU1l+2jgOCOHArY05G3A9SRjwKDtlqQUAmcHFPjvPAK+LgwtlmJIhCbFtCCSWxX41
HECrvY0WEBQGAIi9A4Py5ap8ZZLVYRok7ncTLScPRvBwqAHu9mm2EU1ffBXleKwq2/uJ3MzPVmlO
n0czc7ej41kngJiz+2Rc2GYJAXCNWtJSrbUqnCFXKJhasEfWFge9/pqdgZ1NbK2wvGzPSWxZGwdV
c5/zJP/bQgLJ33UDbHogu+Fz/KszpvGlGMp2kw39+NjPpYmJP7BFW1EkIDqqNvE8gnWvLOZ7zd0F
LOrpXjU4v16PiSmJ+bAYRnUPDElDLo3lTUp9q5ARSFYXxrSmi2g3bawvou9Dyd4D0JCi0H3QUJGS
qVuQhqW8iFarCJLHTMfS90FX175kcnOrWqtvlWR0IS4/Mq24vdr7Z6Ij63jKWH6qN5+JNo5QV3EQ
HhaK73+Vvpj6Ghr6294vdPXd6CvpW736tHQg/XkAGRo0Rq0EO31H5IiRW4JKNGTQSlGmETQUmAbh
baiu0qn+CDzqV6QN8rsBBwFSC070PGTIATblXoygNEX2N4oOJYhBM1rNuKOxS5VBv9v8Q02WcRjc
mzKOciEZ6j9Rwkgxf7dBNl108kFZBAqTUJWHqHqQCTVH+fJhtrDw1hUiQoq7qLb2hTegCOOmziRv
CwDgZT52jsjfBk80YwswLOwmnAEaUOeY4gBDW93P1R9GXWrIqCmQxkL3FqcpKqKoS+qhyD4w8Nfs
IhMFfK4EgbbkjJ56NzIjdXskJUobAMsO+97tkXSGkbajIRLFXkPR8P9H5oCSc9Ni5wnLzPk1MRnQ
tMYxWb6TRKUcG1KpLVqAqHRXHnGOzJmsA6VAHLcFEvFlpvNt2jLFsFMwVEw1Pldbkj+1vG324Zw8
BWMkaVUke5TqkvpKOgE/rcZ7MjK2IaCKV3zcOkj7fkxqQHXEcVE4K7+qv9aoNz+QjLTURJFVbTwU
m25uFKno57sCe1IrbUw9w5Y1Sq9XMAFvnAZeUydPc8HFlvBQjRh0bqu8Cn8w7GbtSDZ3/nAaJNoq
9W5kAHqGh/ILalAhz4uDI4lwwf57OyHTaEEq+JbGvmtHe9GNQ7IVORh9bvW347Ebyp3orPhTJLpo
65tDc+dMdfMVCMKgEFkAElGx+lSiMGxdjnbzFQwhE+qYbPbQLqCuBEzqBxwsBg9+0MzTsjOmKhef
sQvo78vcKU6pG24YNsoPNCqBHYRMG6lYChSoT67lVyulksJJCklDMhx2RJgXeWy+G+Jhr4akMcqm
PBlW9uZNjlfRDUDF+qiPQ0zh1OA1b3wAPt1Ezw1s8dDVVGTSc7qmMqW7ExUej6KLi626iIx5FV65
6nsmI3Vn6k+UF9V/ofw8UkyvDypEYnOcr3eYoBhjj/xhBSJKYL+5xBMNs5AjpTupdqShhhQgtsNK
p/AT4Oq9o4+Suis8vqrBh7VTNiRs0+hL09r+Tu8BU492fJFkjsdU1OHZ9b5jrLeCr/aOK77gJ6VV
ZK69bxT6An8KG4GvbFWzeN6wELySmvwR2P6/Gts2tiS/5ZDUdqS+8dVD6hGZJPVkUCEfADdyzWSp
bUmGQ21wV2q19iNZyNLndqric5C5zjMYDhqkFrT1fqLyy8I1T3ZRAgq5zfJW5qps8W8aHsfIfDKR
LX7PkmaLCnmj2nYDEJbCOMGKhfAUPNEodSIZd6gpJCmOtjNGZFOtkKs8glKsXZtLIsz2Wwb8yRAg
XUf1LEgD8Xw1BJHUMzgqcJhlcBCsAy54dABYCKCgN9xihSkMQmJIb/GF1Rj8QoegDMu7G5xjp6j+
GlHhhro81KMOqDB4W7IBJi3a8CCdNjdrOddhl9wSxlHLgQZin6IE8wDp3vCm3VkjsmniAkeEJu02
23Lj2Sqm+dimzyRnRKiA0nUvBdwpsquLGJwWUyRrpqzM2ORg41lTpVRStfM99VRJVdJKwFeppmKr
qzorVXz1uzcVYJE3aRM/L9avy1ajHeudYYNftBHzAwAK+osnG8uo6s1YL8PWdFD0sIotUO8B6AqZ
Eml/oYaMIw4swM4cu4NWZP7oIC09d+QhIXzJMOYBIB4YkGc8bIjQrohsZscBGnoKlD6SGfPSYQVs
fw+52RwDIEjfJQ1ypZGUtCBBrQc/aV2IFfY/AHHp9dWFg55FAlsGrlFGAGFJ2WoELBYoBWCRRyMg
L4fZ2qN4HgtaKZtjM97aDEnkNhK37rnf+/cBeAi2vsRWWICLKsD74QKVqMXX16Vpfa6THEPWe9V6
Ak7IvZFmqwUo4HyFQvzXnpRN4Aq74LtOsUgEzHFPnJvxVORYmGKsm3D2Wh8gzhCSWqDIZWXFQbHR
sj9aBxyPU0DKtsclt4wNskCnvQXM3k80xOxt2pujB7xFqUXZ6nw1JK29iPZT/UMHz2QFM91E4UfF
WnRloG4swUeJubC8R7K5ubOCypvJ8Y9/59SDWBXUF7NaculpPa0TpgBvVAA8X2iklXp6X0ZghwL7
+eXP7Mtv/mrl4AMHSEzhYSh6/2G0bf/BIYw8UCusezkkGWnDIG3vkW+xIrl2oGEIpDG5627sSBG7
3WgDrqYw71yX/7wxpphTjEOJbAJCrLz0UmHrJwTW935ceIPnEIjfnAIpktiuSh5wtpuzVSS7LJSA
7dXnhOfJg2uHzoQEZGRH1iI7kCxE3cOrA+bFztppFndDQj8UvbnRoQtMz9aY3ZRr+hjpE1SfyhTX
QLcYwxf9+dLHrZZTpA2g1Qu3my/D7JIKcNiGsiBlLUGDk9o6gyXIP4EjB1RtDJDJCVLwYtlQbzR7
tistjn9WqTX7enrQdgyIOeu8r0PkBEBBHlobJtXRxpTzSHIdeMg6sTPTAuSLho3iYpAh9vLAlsix
1RGJHCpMABq/213JrrrK+y0WhUlFhWoMcu6a14tU2YQTqmWZO2vdl35219YG8HnToLj0sqEe4Lm+
RnGaH2mEyu7y4iDj+s5qOEju381IMc3NV2PBi27gc3EhUR1yQExLW2HWH6PFiw/qKa5LaOcWuZdd
5dtb/SagBzo19HwnE7NPHMmgMamXBSlK9UKZYlRfifJV/SqUVyBzfQEa0lXwVn8UdfCYGQYmWFYA
EP5oCquVGiegw7jPatsSq8oAJ1RdeaeUtbBEWSogTKQ6sJoEMHV2v6EhKZSLPUzZyS373XUwug63
cVy9JK3YX0Vb/BF1C+HfvP6LZjJX06qaZjo0/XGIm/tq/kO2NI79CD+s8ceViZtiE6pBHijqk/Ke
YSd3rr1VFmDvt6InfirfDYlsphkcGGlf7UGqB9y4dzn1SMbs+JHhuJwhOTQ4h2lvrbkElo1lM4zA
mcmctgD0NYa2RKbVitbH8pxk1IwSqLb1p+pOK8iYfLWiJJRbcrmJT9aAZPwyRRkIZAELH2/6qXWQ
iYYG3PQOcFnt8tSxfygHwPOdOtmQLVaPyE6mMWkYzgKAKdlnO1JrQz30Kx8uekw9agy/HbbCiTsV
UCu0sXKOw+UnuHDc7eRH4kgNPvsJW6tyDMDvsQAkDginJ99C1+aWkF/Om8GrCqYOa7rV2KKY80qt
nAYVWvpTVO1E4fTw6vKkUe63l7+xH+jGyJUaP9oB7bw+RpIJ01fMl0jEOYaSL/Nq7Fr5vAd930nJ
ghtzcicf6pGaelrhZCBJw2k04mJSA4wJ6iqpdkKeOyoVHeujTmpLqzBelxWygRdKjPv3NDalp8S4
SbjtsWwm/K6RF0cuOmHujwl0EwWvXH8AuGh+AvDEy1LjhYkclfHMJPszMT1TQ3TP1CNFBFiZY9ss
6xv5n2wp3JhYwQYUOIBBTTF7/ZPdjez9dkAKUZ5RRdobAxD6soCfsbM9zTvqOnOenrvCPoM1qb/z
eDlxWevK16wTy0ag8ASsqdJnMacOx3nS3MdZQrqZzDgHYFeYApjKFsaTDueG+D2DR2TFC7MxD85k
myukuUbAdpmwv4YkPnvj1ygcUOObR1Bifswt2z9fPbfoqURuKFOz1/rBRT0Q7Pn3qpd8unLVZuTa
scJGmgJs1WXpYaiu/XpFfSPKAieP2KjAi8PAw3TdJItxX/rldTNNqXP0RHun5e6QRGJF49adnrBK
qA9/cm17w9y0XHhI7/ktJhkD0cTWgfN3i4Ujj2Fl++zJQInOQbuqy/YyKG+G66DnFvUP2Ii0gGmT
e5Z1RMWddZxNFAqidhBdpSriARg5rt352wVLjTu/KbZW4HY24NNgRGrqXfkE88DCk1Ype1TQruKm
S8IGDNSmjTqLGATkMRZMp8Ydt4CPqZC9iKbpg/KBhu9KMtVy6pESiF7bGznFICVeJEp5426AzWw1
B0OLLFN/ldkhvyR9EH8owUh/9tzlkfEq+aBEour3i9GBd0BaUGPwWWABAURFHAq+2nHPvCyJaYNN
GmZdltWX0JxW2ikzl+gwpRkW9HabZWvgtNVbq1sKAMO8BbEGvK1R5uMeyI8UZuKvfKtKL+M4MjxL
snIaQdstkx6RQnkeJXmAgb2su5KVTzRaury2d6S1iVWgcbpuPSVph33rNxfXGMfg3g7mnY1CxYMy
VD59wMvN0rrNrotisFQUrn8xUcN/qXqU04BCq9uSTCmaqbgzXMyDtaxyrBSgCulBi+aw94Gv4aKQ
cxYPJCeRBYhWUM/Z7SGWl/GBeGVOwNmTvww2zTkeCv28jwuQp6x0qYMlNTgsm/dkeKV2F/abDzNE
jHKfd2kvA99UVZBWR6PLqJCkMQssMa/KL2QEstFR36wr3CXdtWuyGaxuv9dtSMfriHW/Coy4Q6bS
O+AZtmhA6o1nMkGXaQWQr+370sIuxO8IaTREUfUzCo+iA40qMWGvHBB2yEMEgv+WhJlRirtO5bBb
+eACBjbGvNepHsLeC46OhMpDBv0EsmnRKFnpgihkhXw2Zec0aXgkL2r+ICfRe1yyJ5GOSzI1pCsC
LhEoSifsjlUn8C6yR2pCZJM/Djvqm1H/KrXBgXUKwvlBG5LSGpNhD7xtbGO8RxDSy5sGgbeJaW1u
FB0q1fAcSpe9jk4eBjb9agCPnnDC3dy3fbBZ7Cp5FkaNfLdqmI407Bhgf4tx+pk4LHkmEdAokQZn
WNcWeSF+khKEP/FzZyFhhmKQV9JW7undgszaKrn0qBatAQIyAgPu4OZ4FlHTRNZrT8v42CbA7ECK
Dsm6d5Mb46qJyl3NKyDQvsfTQUXvSKJuDkRrH7md5KtDaTvti6Pyq9sT8/zymuuf83g4AGge7wp6
YcgmlQ0YIQAtRkLwYONdE9VIcpSICjQihYs0Nrz13x11nEq+o0hBsqtgnY6Lc8TGXt+YktOVkbpQ
4T/yFpRyoOa1jwxlFMekfutpmQmIkU1rDuDlkSZa0XpDWCghaW7U/5NMRyW3bIyj/yq0CSaByUiQ
RFwDhIMjHzrh0Wen8PpDNTK2Ldzuoa+b+gzelDNh4/jBNF/eRwBzVCOC0UliPKfzAnlyFp+q6qDq
YIEbdPJGix9CkMyR6Kp8tu7sbxkoIpvsxLEyRpIZnnMxA/hUbVQHGuk3Mr2MTWd0kYreIGXt7c2u
X/TvShLduP9rWBaJA/5Pjf4QxWG3d8SCqiDZmCPqg4RsaJjG8685yc0tjRi2GJSchmRGDjT8L2Sx
kzdAVJHhXy9kY0yOOo6+uuVieiKADASCpxm5O6AMCfM8Aq6PYyabRcp6ZoMfCecU/omaxRuqfdgV
n7QI+YxWslERqKtVWYmCJBEPy0bLrsyndjH7HV0Haeubxg6wN80A8Z5xJOYo2BLCINHYJVc4JTdQ
J9pGu1BvDKO70varO7Ig0Y0ryQj2pLmBStEuf7R5D03amztoBw8Vu7bzjeBbfHvExJK61JTAnvIX
fqZBVQf1iOpZzzur7mC37WYuUR2mPah3G4aDprLCOkeb3VqYM3gK/hSKLte44rmSpHtdWGf3yzDi
0FXEX2sU6/C97YgM8IdorGRJNtbI4k2FDZ37MDdnIPsGFUjFyLHw56+thVQ8stZ+pNSyL7zE3IuE
V3FoHIlhAYMXZhLrynea49Ryw3vJQadbZaE48wTPjsXth0/CxuEkDoqjX0D9w0ok/5XzoFu5SZh/
rEVQ7ToAOCPDnvX7eOYC2IlGjhIegENtYxesDjErLMAe9eAaBwbuN69yAAWGdHkwOsStv1VjaR25
KfJ0nSrdFFkXPSBPPnqgHjdSFFshgW1Hsq6qXbBv1piHlRUgBbWh0gwAuira4aGVAZSIIhg4j9mp
MYVdJswYKYIS6jh82YJZD/zN8j7oQnwBWPqmbsO9xzp+BlVaBwpzFKuZQBw5z/zldhlKK8gMpYU4
dZodIOBOWNLqJehgLSXWjMmy8tsYZRRyZkFzgaHq9hkmMY8kwmaW2GfMd9d6epEA3SYvO9DfyqkE
WegY5CVjpNKCRm1QAg1YXsW0Jb+gwAnaTQJcOnDzaAHFhOSUOkeJcdRo29/NtAVWzBnAkFDAMYQj
sLXA6rxD6saAamfuClT2zsGOGXYDsCp3nu5y4Ibsy9q98xZhHqnpZhHOaszsGtmFfReYAGDlHEgK
71bantRXlqpLelJpS+qF9lQHJy20G7xXgJEU+/vY8u7IxRaOt/IaoPrqs59gKZf+rMf6YAuARkj/
JI06NeqWOtvmJtI71DHRWIDnemyjDUAEsaPhF9GDbmocJdynyxeSLGWJ+t9lRh681TfGnoSdB5Kj
1ZCCshLocdEqiouHISqPngR1pAZHut7V8EbW53jF/mcT8ljSHsiOOupNGBo679cco7w9GLWvHP41
fB6jsKidK7AMyR0/8Mk4x1beEA0tzMzKldZQj9RkSENquHTWQ9IiqQXO2vDGj43YyR5d9pe2uAnV
Lgw7hPpu3O6ba2MLjjJ0dVWVZ1qrfEE2h6q+UkVX3dx4e8tvflK+rpIpfdciybkVAxiTqJarB2wC
KIJwnlwTMMpoDC22+qoEMEMVthgmFH5uSOik+KXvcD4FFnFJnZoaOSgOfVlUqqzICzh1/urKXsUb
mmWXWZhOTzVwH4BIXaBMDKdPedWMD4k8m6KhaTFQZ2OOuCUZabWdzfoPvLMEWELfXKm3FAA1GcxY
hdRKiqEvOLRejEzEqtiDCdQ7j1lehrs29QMwsi57kaVDs0EljndWXa/OxKpZuL01Z8+uHyYJsMZA
fh0ly4z8DDyrVmYPWmryoZAt71GCvowfrr66IRVmsNVf8tVv6krlhvyrJwSylxq819b0pasgNz+K
Kx/1A6tcQFCb8RJuWomW4uQlYFe8pf3lBp6/U0PSeF42n6kXSZgVGuZxgZdZlYOI5F1GJm2B5ZeK
GHNAyTT8L7Iwgac7oI4cV9IeTY86qz5is1HgdcbKA5MIOgmeOn1q9Ef1O6HfAeCwURqZQtMhCe14
9TNZpAuNM9zONgHRdgTeRhQysj5eIxeG75cl6tY4A8bYwHHCAZhHYB+nscVbU57gf5jMsIvXozkN
D2XkbmLbTp/stkufpjhJn9oUf1JtXibeDjHQINkeYOjsnnRkyoLpSzSz6KgshpEteGez5Y5iUIOk
dhz4ht28U9dqsYbYtkiWUBcz8E08REm4smoLDFGodcDOqd8iXS4GF6GU+X0HhRxSj2R1g42PxV5O
N2akZNKrz515P2Xs+7/GIEU2iWjFGXtw02LA52Agc8+eebUxshlcgjfjJc9+BnwQ59lrhksn6ntL
YpkKOZrbFlM7sEN2kal0Xpuwc4ZPFNSV5rDPcvw7DyF+sHs/EG0INkcTqWwxyAKMBYDfPXfOSBgP
7jDPBfZ7JFG/qUGaDzuLKM130QSeYFBCtCu7qe27kLJEAA2d723A2awNGgO2u38s7Befz4Cz9jzs
fY6J87Gognar6XDnZkYN0jw+ksi1uHfOsbFJI+LQLa3Z2dlDj7WE5NWlxnNdH08EDxkElolJx5LX
uwF5dZdepkzxifWYY2NIMiRGxZdi9J+LZMILX8pJNDjgfIw98yOZKpFUVshXWNvGiNdiF2bBSgRu
9JityWCc5+RiGDy/T3m77W2rOvpDfc9q/G7tML9uojRudyNAYVc3ClPamSEAejmwvLZaSwoagv7m
xbat6I4CB7PfX0XvnfvWZez+VixvBtQv97YHCsccxedLxn1wMvf+E1CSdiNqfx9oxAohHiPw2gKV
pk/XPIpxCjsYP8nea13/aTDHeI+FnjwXgTsp+h6ksHU2DbsSW/8p/rXBnLTkLD2SC/gSsG7wfHcb
pSPen47duEdq5iAB9qsQLvBn0SNZWwd/I8tr3lraDHVKwG6XdtqNeje+N0My0WG077+GClgeYA1f
ZADHDRtALVKJjW6maVyDNGE48KxC/TQpwtJ1wjsqy/Gws4lKLVnB41C36pCMbQ3l53hCvnLZcRQz
yeJtVa1NXWpabDGmEc63qIqbRFgiVvdY4DebAVUoqwbFR+Gyt2MULuPtxZuv/jADCYoBh7gTrP4a
FvUvIMKYF4En5WUqor9JbDLX28TD5B3cys6/jtswYMUB2SzInQCpzKZqS0nT4tgvAKa/d0eRfQib
xfxg99Wpjxr7JctaDopVwMy6ftV8CkGKKLzcPC95wM6oqGSqRzI/s6YTC39onRW1zTYMTRMUTV15
seoXpEWDb0fmKkYCjWW73XYWeJyRjBqsb37ZYnL3NcC4DskyguXCie+pQQEJgOv1eC4nZQJeIiiy
d8M/mGgR9VKTJ/dtAgh8GlKkCbXlogaICQAWetkMEkvBJdQFGquuN7V/t62kl6RK3kHSc5Cl9iFZ
ibNKyfl8Ub4xgKeRUlJtbasF7qtwMFvpQpQ3WPiPAcb74tUPWQi8AiAwk4kp7Tycv2yxUrS2hsxZ
BFhGYT6XTc/GbVEdacIOWJgZm6qi2Bf9fD3XT0A0uBcTm1dqon81vacumY91uWLh/GQAoQLclMD+
NfwQ/MTWtCcQYBJxVI3v6lR0GxqSosuzHwM2vrZLtyTb0a663ZCV5gsw7o7W0oIWcBpxvCZ8+6lI
0ujwf1sAZKZaO8wUeydzzBM1okss1fvPskHwZxz6N1euZmT8cIyAAQ6Xv1ZN/V5ghWX8Z2sc58/L
GDlbcEnbpzgwf6kS2TBy+XFqZBWyBaBCrKW8s25Q9oXvcFmwlTOjquAsOlCdQ3RjAeTsa5k9ceTr
xF25HxI2A2/EmC8L4FD2Xex6q14OSQG6jfICdAoaxEZTRcjAwKlqmYTpHdDGP+JU8NmScODUjG7l
IdXDQI37u4x6yeTg4M8yXMC4vxlTbyj7dQUqp3uQOwEY2m9C4Ejm/DLSUETJym6RuM5FUp1nQBCf
S7evcCKQbDIpIjnSkMp8c9XFMstfMZBSbsI+hIpM0zozANrkmS3YGkYkAiYAOhwkpLfqyUf/1VAq
mjxKNn7nBMq4agVADcnabaoUWQK/h2jlkGQBswBZO8iQo+eEIKKT3StpQ6G0AyuAqvEKUuRFwO6k
vT217/iv8Ml6n/Bma1HvCRoVJtCZETXrPxlPrbUOhrz50qU4mQg78yXMHW/aVJwnuyKOJiAL1cvp
hoaizQSqV0tQFqNmyA1XakyWokEl+A5nPwLcumw5Wl7+MyyW6BkJ+P0dWxxz3wVJ8WmMqs9pnBY/
UFf/k8/RvxugxABow7m7L6NxP7oDanAcM03O3WglZ+rFcZAhteh9TELWgs818+1he6OYeZ8AHhYN
2c0UkcZjhvUFMof3Y9cNd2MSHIOJYW+uAVOyOtJXYzrYV6f3dJpvNKy319TFYQHwFqirsgNUV54A
9UzmFCi3sUd+x2SyCFOUdwfVHczevBuKCNOfeBifgYcIXA6Q0oNUHtiTnRhBcp45W1J6c2M/hra7
J2WcwL7MHHDX4jd/JFkZmv6h6gIbWyfQephyWXWyvVpTRylW4sJDxskZD1wTxDdB8ikZd8Q8QIOh
2hHvwJuGSQz3twFpPAGshZKDc9EvexQsIbsPbe2bNmDCcQoThwBToTInKnDKsXWcHsaxy7aVsKOV
iRogEMGBxLdeCf95lMjiLspmVq7E56bhIlHFhyXBOZvUUtO/97SC7MIhB6j4f3ah+NxJDm1Zjcjw
jJcvaZBhQ7atHjiOXh+6AIkLgCkpnZNUACQUR+YN6C6VesKi8pRDkYHZYV+HcbbygTR7svNfVOaq
q14VcpBGG3ozuwIXIiW5Ef4QDbE5MMpotr+uMXW6v03WGMRybyyHPx0PGVLX+FeHTto5xvnYvZ8e
6cwJ5IA/RJ8CMFXiZGhIizLtty6zi4MWaZSLMLdkSVe1jOC9+c2NZG3osjULbSdsgaUyJxJRoX0S
EibSHupv04AMXx/73Mnai7vrYSqGb+YiPLBO4fewfjduSkBUgnCk1f61lfGnKEeVF7cOYwhw5aUf
qr8s+1cy+Mn3RYBt2uKNfxqQ8HIZGHKHK7tLvk9R/DUB5sKzg736Q/jUtOOAzCzwjhV9ml4sbBjn
eNI8k8gQ5t9u1YFsRYp6lGXtJhwWIKEQQwNgytqeLPjgXNl3Bot2boSssAA8SqepWbqtP8cv0+i3
5y4z2Qfhd+WZF9mXyg2XYj3YtbuOkJSyN+PE/JAAf+EDziRINzkcsFGy0p48qQEk+ovthfO6Cpo7
X1Y/gUjaPFFPD9kSo2rQMd3tjUIPtfHE8+qYgMGJ0saxD7LgpPRjavkgxngbtWU9V0g9kf8Wcb0m
LE1K6dB5HWnsrDwb4No6o0Sbxa29GrucSbKBBSQPQPAWInwcZWMBSAHQx8bRk7AJJJ+x/3uKLONE
Ii1vYhaBg22YNiQLF4/tBYhC56eMhdYR9WL+lps5OwbAY7vMVuSseuEVPyIv2bes6u6DAY9sRbMA
nuN+E3lggSWyBOJS+BO1Amm1yVKaYt1nyB7TqEAxwQDRuHfwTWNzXcIuWYa/GToL/LrvdKUaFUjL
FHKQHgep9+qnAYKoB4xcmUc4soPbuuklDvudSNn4jK3x8VkAjkkiM0eHWcq8ABnnbuaJldJKGZ/7
vQMi2UcSFRYS3TEfmrc0zPvWxWO4re/6BBvUXcQ+UDOGbb8DZ9y06ZOKFevSbB5qVDjej1Vjfhgc
GwjTTsuvPJrQKtYmEK3uKAAWUsmTjLm4wlx3AfsaB5O18RPbOPFoyi7uXHirCWUS340owXGd0302
ihQTBlHzO0DSm5/Sqr+QAWgAxSphjXMpnXA4dbmItyULku8dCm1lBAq9zDzczN0g8Dl9N3LOL+rZ
Eoff/nXEw29N3vPLMiR4RsHPtPvvAdAadl0NNk1AuFbYiZKTIhpT4y3RHJwBqvIgCtfek6wZekrh
bLdd5JQv+fSROL5jOxHHxLM5wFXC5Yvv+/l6KP3uPIM8/sUJrqy4G8Bq4MsXK0F1mLbq608kRtbt
cqydJFVWosxerYoQ7EU+K3azKUZQIHOUqzdz8hxZtvVQD8uR+XGebBqJbI+lp1p10rJ1ZMWyZ0P+
jWTU3C50yUTE1ZUJrV1Bpo35nRGfE0l4gfMZ7GHkjzSoiSmjBlErjliBTycNtILVHarMsNexz/zc
9FdR2qxSlD0uFVJnzHGrc4Nv0n8F6nhR4j5/vUkhJocMVZq4lEz/pbFfFCEAKecY6NJANF7dxLoy
N0SyxiabdyQ/HRsHMeUGxXCYjub1tHLjgV8AJhbg+Hpo1ovnpN9Ad/TSiaJ+jgqwbJWmZyKdAfJs
qfbpGLifA6Ra3FnA5NnlYMb+JoZ1IEb2F5D33F3P/PoONET2C3ZJNqQHIyDfGtgkPo5lm32cgv4D
xXPiAuCxY1Hcl63jXYzJwHxHXshiHWqcY5dfUDx7LIsRIE8CB9duXS9fir7ztkAc5Xehk/0/zr6s
yW1c6fKv3LjPwxiCKzAx3zyI2ktS7XbZLwy33c2d4L79+jlIlotqta+/iXmhgcwEJJckEkCePGd6
c0v9zpj84rlsrOEeddHIb4fme9hY9dGeun8P01P70aqyNdYAWxxK2i/tEBYXHBi0s4Z95CN/GvR5
cKCvqIUwyIoygHA7ubYiU3t28upTmE/2t8KFuLKwUvO+r/vsPArcSslhh+m+qZr4My8nscvAab4b
hSM+B4O1oYC4iBLUQBbTCcQq9YMlkUAex8T+BpTvtwgF1s+GGdfH2kE6newOShEBzvkWZJqzKezC
PTRWqT3bQ/PJR6I9zPE0H6BE99RY0+AVHLD06EPgfkySO72HBgKZmjxsLwVuSHFsQEcjr5AM7/D5
egnkjxMk7jFBBgHjqwlwSvb/MgFN7zdNfYmsdFsrDuqowbo64+MdUOny3CoT2alLl7hEOWjjDtJb
bNRa4sYprU6DDu3eas19vz8ui0xIrbtyTetNunyEuKSt6pDa6rI6/YjBOd5wlFb4V5A4OLb9WIjT
kjwiTR9ak9ManNxLl1pzzLKCD1I/8jp3CNdLII2zHB+yW3P+x9BAaeDmqBcOeF1uQlVRY6mKmli1
bOVwNShOkYNs5F0cvSqwIdviAIjjfUQQuQrqGSfYldWWBPCPCoQMM3G9GHKHx0Sr+ENVJ6huVWdK
xoATnl5jb4kMxeZXEaFT7QoUwr6ZmoMK5kir1r5vGTtowBz6OpkgMtz52jrhobsJwaOZYU1crDOX
hw9VmbCnTubRYaxL4EYoGlDIElieVh6D1tKfAi0eLmquYMyRxyryesvVYe1ynDuf6caGuWUDTq79
D68bNmA0WgJHO784LfBuZOJWH3v5gANRx0KKPlJipdSy8OVpkDFazBBuAKKjzrJx3WK17Q2oIJqQ
Lfk5DCNQQYcck5I0haQyymnJ2Q3V+4hKechNDieb3t63D1i3szU+D+tCDEnA3Jjr0NaSNbbHP2mT
iBIJ2ZcqAocwhc2cSokK5naSrsl4NQLBo+2nczDro/jyXhCdlYemNtodduBYuMXTA88s8VfTf3N5
YCuQcbdBtfXwA2xP32zOtLcKhc9e1vTBS4BlHuTFneneTiNsItrCRr13Uh91SDnsJ6NAGURW8U2X
yG5rlxmSpwmDfIjSEAGRFT8Umr9ZTGSny2C5Q7O66jfdhIdodl5MxLxMY0Mdmt9AvA0oKQfKPkj1
6IJ3nr62WgK1KLt/G7S4PrhW5azboerfdLA9gwY6ns46dIde+YBUqwrLXBsqRDGHTISWDW+SC5Qg
alaF8ztUuh18R/qeBOvCOZYAyeoRbnZtzcBKBewvT/Pk4OsVyjoohC5aHODwv0xMr3Zqq9vROPBr
qpu7o6/D3rhIS3wqQ9zveYunpqFqmdMJ91bqMlXpvHTJK1Wwr4J1FXwzlrxhkqzB2YJMbuGC/mG+
hkC9/Gz3jvxoZ1DvcHQDWBjRsju6mOrod+kututxZP0YPL/GP/wUFFfY8oxhchfmgXlmQ4fzQz0I
d4KBAAWrIhjpwhUFbgpwZMNmw2IlyEVSQNQkRfIeUr6/GNn0Ls4+UWmOh+XPKQnSkWHzPQJdD9l2
G5Rn9DJLCKqJo01goeynt33puWDPQ1YByh1pEXb3sbr0LbL5IgCHMTnogoqf7j5PwCIeFrzd34yI
xvgtxmP/cDMgQGqc59gYL3NQS+urrR+N/Yl6dYzE5ipyk5WDI4HLEpsbDAghIHCaSLHmqwvOyEDR
i/Xs3CWbn2aKp1cZyX0VjQVc40KO/kMtK9BFDgFJ5A5JPIscrSGe2y6sTmRC9XW8FlEAfprKcTem
hWQSSHnkGXkR3EypuVxYq+9YqsnjYqKWq+7Bsy3Wr2chh1DeJN9HOMN5En6H375WISOsNnbYv3SH
LMNaBnKaEOMRolszlHM+0N5Px+H9xgldqANAxPXZYkF+n03iEHYt1GZvptKLsjt00hCrZsDPI0sM
Z5fV/h4YoPAZIovhs9U4OMaBXs+utBzA/essuk81PkeMwRdUwjkpuKd8H0R+BTTDIH7jg7dJdwCd
l7p/on6e4vNrRdBtqGtAIVXbknvEIniNo93Soy7PQwx01cBltCuH75alVfsFkkhgRmEY+PQSKXd4
mAKckjV6vOtdVOWMMtRmuGIdQDVL9ulb1KR4VnSpaV2w57Mutsj+AqCs3lNvsWfdEB3wa/iis9q6
GOriQxf2HJRu9km67acESS/AgFYDaWNKbr5WWBm8+Y02eYYRjY8gzhD4z/nTXRvbPbQCcm1bYeQj
yoyx3x2l+ZYP9achDEs1T1cNzpdJM57pSAF4hM+l1ftb6i2XRdmRbIXInVki8iakbMTteAfo1BaU
qrSLc5B46lfzdq+KtVVeAVpCnmULiEM61/MhBKNkOOp7wwIc0sa52KKshuJUdoI08S4zQFmhVRnf
zbIQI+rjA6i0rkGx3r04Y8LOcTa+6TLyGw9PkNTJX0hNAugOML7I4kzjxGT+epqOKy2pSqQHN6n7
fcTCaYfcU/VqtBX0QxPkDbT4T5ZYzvMc4HR4jDg44tPNeMdE9Z103l2Ch/xKAf4jjlTga4DD1lNW
2XgalLIMIbkRWw+muuRs/NMCAc+hd03zgex+K/m6iCZtvdhGiUemMPHJ4vBA81d65usPHHXMGNS7
FixWw64m4jZ4NgesIKAMbUzuppkicewNmx+pVf2iu4RQHCgo30csw2Rcr6rQ1A9LrNtXn5G3LbfY
jusA2/79JZY4esWlS62bd0Fjb+IGCMCtzK6SnqMIFpsaWaws587WUl3opvXzhbxkW0LwmYHvplKM
gEtgNIIvk2agIXUz1Qd8sBAjGfi0H7ViPOiVDXyJaLpNLXQI2VlYxZhmGv7hxsa+dQNI11oCeDvO
7O+QToZu0+CaryXe6VqkQrvQTKAOHQ9pF0OqQuTdxgD47SLCNNvTnd/xRQzw9/RKd366SGsstrb0
q/WsoOgqKDNkygFJs8M+8YbQXJlaJB8o2qzzZJmAxaBb08AzbGsguHIayN/hPx3mY39eE70GXa4I
T4LC/Wq0qXtJtIA9Qbq9Lc3wmS4FtoEbO7aMTQw40zPWoPV9kX+TeepgNYp1z7rxwSo/90cbpOwD
6JqO0A2FH9yJqzFx/HseRdrj6OJd8GZC3X/pP8at4T9yCe3d3ERWhrrkEFM2rdPaFhsaZVVufI8a
SR2QPORdw5Mv3PQO2+GTKe36vh7a94vkdroRWbINWslObsnHdSdi/m3oH+u+zL4LEL3jHeftRVg+
ZBgMvPcsBDaQuWm5HVyO27wjsEH13crxFvga6MWQSyZMGl1yADPENFaHcurNdwe0bbMZCWf0I9vi
4/iklwbWEYZ7h3oPBfRKG/fOwZvqDrkDVmrqW9AeWY8tqz1ZA4ncdSjrdP2vhZngzGNSOEKS6aNW
BZnVA3jMzkEa/4CwcvVadn611aaR47i8AJdeX6Zrxw36r3nabbXYd36oUNtyyjk06uQEjFhsH5HZ
6i59DE4CB8Svn4tBT3YiGfNtOhnm50ngBGWaZHwmLz7NLBfOp2VQotvyYZqKEIXIinAPvHOiWLVG
093hHOiUgVETiP0PW6Po+ub+dfzcHsBgcBdm0MQzeWWfevzGvCiesu9l8uqO3PhmTFiyyygfTn3M
hksKTiyvBE39Vk9C0BWrnJBQlOZ2J/EmqO+rbBG1IC8KAfCBDd7i4JRRWvrUup2iKINxy6byO/4q
IYrSQaOzXMgmFAluUKd8jWfwu5ccsR49hl0T7hmPR6T9WxtJHTCSnNqxgORUCdQB2bBuendQa6Jo
asoRT5XMTqA43kUgCitz5C+VcjxyJNWjQqLONkvpyy82LI3jQ8McpLOWGHJLnmkXOw+AavKHZ3A2
jdui95HYTJL4rJW8hGKTFn2KnfjPStWcaMZLZ2n1jwI1aCtgscZnCPKMW2PI87skQV4Z2P5XQ+vr
84jE3/LW0jCfTcs7I1Ph8IPAsu3y73/9z//zv78P/yv4Uz7IdAxk/q+8zR7w8Tb1f/2b6fzf/ypm
++HHf/0bUEbo8ljC5fjXhAS4pfzfvz1FeaDC/0eYVlWeN9K8ZEC+7ohqh2h1mJludYYax8VEzDtL
d2bfiaDTgnv51k2aaCbkoYgbsp9OCBC8MssAus9PTrYDnoMImUUPj9PkhDNmfMzUhIhDAlwYYqhL
F0hdJF6b6I/RaFmeRL7yGzTKPfz5nR8j9INWWaEVLxpyUFu9ttOjkY3NvWkluCcYoH8j6R/Nxuk+
9nrBflbUoz52lsE+pezl0p8V+LCS8VeBE4V7Escb/c0k1vPzLw6SeFtoug7NiAKAROpXqj86md2v
AZbWTglubii6fMw5Nx6jEFLo1ejeU8/MouG+a1rPDZAw8DpQut2hbPxliTf7xN5DZxEl3xSS1WG2
zRxfrmkCukBjKF4bw1Bv64/X0SFovjJCNzjMU0e59QSSs/REU+vMii69iMBQJcJnyi90pbykWMme
qRcXOoPaD1IXrt9L7/ffNFf/xxcN6FIOvIAjLJcZpvP3L1qV2sGYBGK66K4R3JGOklMNRTiLL83q
ShLVfVGE45XZDeWZOzDp5u3cDzsmw/XfY/Sp8OstajJxdyMKQx2P10MzNsHKH43sgRgNyZE0w3dQ
h5kHpAsg1zRGbDPiS7XVglUWj+4fuXqQGY1VnENI158FM/FeALwEvNHezhzfdthGF6c8yAElWbvA
BDNdUHNr3QTQ3DTBa4RqrxIqrJRtAisoIOmUWqqsFIqiY3bvpEizzD3wCU+7KkjLE4RDy0tjACxI
mzm1e5NmXnoQGW3m7dtHhD6yTHppWMNrRe/ewP76+48KP/3bzwoCP7gZmAB8CDCPusp/dVPoOm2Q
mcWHC2CZvjdM/OQKQ3s2ypqfJm4VXtEF7As2oeYKpbvFpTWT4skxtFey+6EWbyZpTgecEhpvoXa0
+pZ9QUlfvx8jw99QlIPtp1Om7iZo62ZvpUV9nwN3slGJVo+6sZjq+1Bd2sS8dhSozDu3EzLIFYu9
WD1xfSjfbfKgCPZjXJif+wi8hAJgm7x2ile9BVejihqrQYNWDAb57fTGgrpBaXAC+JSO+85aMyvh
0ZJXCo4T2FBk65rxk8/0/kvbar5Xu715H/EqPEBxDn9+7GYfGCtRO1ZO01cZRodC3fxlbp+sMd/E
Wgh/z+sn4YTJSvKGHanLxGjdD1mHg1Hg0b2KZ8EOxSw+JJ0K7aDFLk7MI+NtLPz4D9UAH2/yR4RG
ryyqQZYPV65PSwxcO5an5R3tFpcL7RtxEuGuodwjPXKYuNVsf//tsVzr9ttjOg4QCpBRMA08VeiR
c/XtGY3ETYLQji8aEHde6XDrbBsjflIC2suNyX4MqiCJTOQkO3XzWM/uzFDf3NipS5ew75q120pt
nvdXcQ1LDoOOihKpXnkZSq8wDhAJchP2+cZO78HNeXeMi2BntzE/muqiZ8iNofLHcY+DNqBJrrlJ
VupTCxwT/LjYbmNousVNLRQb7gNU9+7TPnzGz8nYvr/ef5zq6k0sc91MffvKFEjvbp6dwpf3nYFg
NlOvvdiv4pZXWaZZbIMWvTpdU299fHRHkSQQhKMmXWJoJx2xvdOPi41aNzZk1wcwKqgp6HLVpynm
vltGYGhqcAz1qzl+ZaOXARgQq/QbdwiSulWpVfmWCeAbmPT/BOYO6UgxfWrSCnwUVtGfnWFyj4Bj
QtPP1aJnpAHAkwjEwHclnZI2lv8nK9g38KZOnxze/xykFillMXTbpnDPWMOn4CJlae65eT2h/gUH
dlquhZekt8+M7uej8so2efdmXRGRF5ni8JkGTG14PZ4iIozXkZDb9jyJtgNgFSfXMFNPdqDOriI8
xQcjgfwWa42XtjUBOSrKL1gfRrvERM12P7rFFyN39s7A2AsNHzmwDbYKW4YL/J9pOLJYIUSWsa+b
gXZM08UaouL4v35g7GbMHXk4M7alm7frzpLpm153F7c2nB9ItD4yLek/WyDm2fS51YBTOuenzDTD
TVYb6ZsYmiW0jCFZ0YT8lZeFdRG1C0KeBryfqpe6vgmipQmHhc7IdA+g+HJDceShC8rHUJOOETf2
CVrjnj5W08bogcXXxqCZs1xL5mxJcPWOjRVphkWJSpLN+TOK60wg8Vo/fh9LI26SY2osnjAQ4NDC
HUkFJpmGwklqdkivNStmB5u6ieIj2WQhUPpGjsKdtAOeGw60WSZRAHijKopLu2RHatmqS63F0ar6
447qj6lJ0RaVDVMQSqlRQbyMbMu0WI2iBsBaTN3WzZrvtlp1lax/v0xdBFUl6us446tWrRK/XPyD
TIFsyICPyVUFBV1qVRpRUb0F9QdA1laGrzubRMFXlkBUEGqHAAfv8/+Y/vMRx+LGwY1j1krM1B9k
/qOx+N1DfyngUZgXNwoV1rXyLm/S90vpCzBLL31yj4YCq5KR+hB3MTZYCEar2fP/M8c8m1NX21jT
zeTMsyLFsTGIaDUhxAPOSvsjw/p0MzKAOYDU2BGAmiJK/FYeDA46HorQQaC5Kqo8WwMZYJ9AuXro
RdceqEcXoexLF8WE7bEMKuBcUSlYWIFEfYg+bEazLcsVcZ04UTvezX1qhqWdF1tq0iVDnlsvpbkF
eWwrD2Sj2agV+YWCjKvZbZD74pjVaU55jU15XAMr80ie5XVoDI6pKwD8ei32qp7JA8EsR1AIHEoX
GuKE0iRbv61tX3+mtq1jd0fhXBGcowbqOjyou9pz/LTwQBstHGPVdt2PiZl4JazXd1SiGE2gH6Mu
U0hns7ayTaO8k+qS14hTuaMKxjHzM3CTG78ZuwTTWG4bRxmkfFWhzPcuUd8zCyfyUI9GFh8VP8qq
F1OO1BjqED3qp6iuRD2XctElNrJu0wc2koQqkmx9HgXJlvo06RI9D/H7bv37pRnT2e3SzOKoAjQM
B7qNTJiOWrpdLc1cPdQcHEsYZ8C34ubAv+jxm+mW3oIuvQGlLmDT/xiC3LB2UJOEBn61jQ/tYL+7
x9mSPHd62qD+mYtTIvrHrB2aJzK1RiE3dlu3G+qS4xeDcn98pAC61GqQqwYtE30M6q2uXGHBns7b
vsIC+5xM+R+0/8ugJAHa9CkMV7gPlwcyMgM3/XjoOhTHZVwLNv+Q8cDTRuB+eexJ1IPg8Dkh4alp
QFdt61pxgQdajnxdwn9YhYsVgRw/ywA0CgY4QR5NkHxvk6ANTjU4CaGP2Vi7eDLt+w57d4BYmfMa
DGOFFFzP/2gdkEvjEDkAwp6vRL8T2GHcoUwQAq1LLjKNE7G2auwQQ2kHw2pJUM79xkDOVw2MIL79
+y+Q+MfG0OKO5XDd0ZmL2hfj5rQo9mVT4qfbnQMB0p/ARIXvqpxK1LzK1DPNAF2tzKBC7fIctF+o
OAHTdwEhtTSz1mSki4Zfpo7jpclfQ7i19nzJzI1rmxMWSeDxW1ECK27Bodzm0+RRF7KvwAypC0Uv
DvwRmnsKWRwURyOWqUIl3aUXdv7VryWSnqhJee4jDfLKPILQmOOggApFWZ6v26g/y97AiFDsbaTt
vFodv7YfkinUIhvqTJKdo8lnklJZ7L+KvQpJfWPb9d20iscx8sY600+FY/FPtfmno3B/KbRJj7mL
jF0zusMbRVVhr59QiCM+2fmflooqR0DmAhsJOYrCVkzRmmIuisJcZF6iaBDNxcC1dfr9N4NZ9u2t
Balih5nMtVwOPXp2c2ZggDCyDYXVnq2p5t6kmLXpEsYMkoIOOHIWG7WycfBAwRJfwsGHzATFMTzl
ruKwA8se3GrEgVQdX1oeBYe+teqVLNLsGb91SrNT+pxjJ+1FRuzsyAZsvn5yu/jrnHmfnOqzVpna
iWIbBgqeFB//mmKrvCyf89Mc2YeB8NqqMud5WizxTnXcfOEJAJTeGGVv3AVrNM2jt8a0K41GA8uN
W63laNWHGnTpADYzcRhdLfmEc5adLI3xa9+G1/YC5VFkF0V+bVfxsZ5MX/10/KLZ9XNjWxeUnjdP
2If6D5zJzxGOi96c2pU7xT64TVlTvpmBdX4HRcWmBdhY8EOCtOFMuBvVm4LAPxMo58NnT43x+tEj
SM5H72McKASvZqE5P8aBbcE/Uy8P4vkVsgTAziAAiFVN9Z8Gpwj/3dujN/vxFijy4+1NvPaGvEVB
WOraSnbeKFwIxnLtXuv6DErMdvEcYFeFo7umeM515922eJcWxWldbf43vwVxe9SpDtW57boMt0oc
f9g3P4W2Bzg/yPr0XLioGGNNh2U+ZaDmtBSoy3aG1UwQQviZnzJFiSy5PZy0qUIGAtUnHkiznBdN
C5Izfll/BrFtv1gj9x8bZ1i7LHVehLqgrBuaHGP2RAHCLb/HulOe596AovOubeSBQpH6BKYxZMGW
usxIxo1h9V/AU5KuwGZoPrZ5az5WdZ3thlADrFbZ6NKEpVgnldtuFpvW+ok3hq67s237PQ4Q3x9G
K+xja7o4aAakdZf6QXGhUVmdZ48SyyD1KmTBSVx5BmjzbpnB7NLguLyjxLZDQBSC/DjpKAWVdW0/
oNSuV2elMU7D8+nb2AK/V/vpZxFH0b7qIrkrC914S33dowCoZBvrwUbVwYCjlieT42tDDprS5Z6m
hTiIXuV+6h7+m7uieXtXNJjh6LphmZZloTZAV1+VqwVX2UXBABEm7RTaYFNfikhsZPls5HpmwerF
vhST3Nggz92sOQ9QwoIqtlWYBdMVnetSzBNKiBPowhpn7+IgzlgjgyQCjV0cJkA4bEUeO0oblIHW
Dw0hl6UO5FMSAytVq6YFdOtWWMG4IreGQ8ZkR03ITR98IwiOeG/dURdYD2RSK94KcEB5MrLzrWy7
i8St+0dgVzcN5Rriov4xTc2Na4BlUq6/xSAnkq5Meyj31cYRZXFPdK2cVg7lmixzh+zVhmGZfv83
CxBr8arWFXBBisbLVel7priu6JJPDjvFYDpqiM0K57JgJklc449Sau7+Kk4NcwFy3nQsbL2JA43M
qopt+ghFUOZ4WHhsoqJomxXRIxGvzXJR1Z1TX2w7hRfwiyp8tnvo6WF5B5ir6kGxYu/jnAe/5NZB
OSqUmdMUUoY9MPzVipp0yZWRWpxPIL2IW2dz6+jG599/wR3z5qlvMBc3ONtB5RozTfs2U+DUE9j8
XIAB8kDihAgF7a+9tN6K2HBq7wkqVOlLBE6klzZnqKW1Y/uuMdvsJYkLoB3j0gbfCbq6BkUKYDAz
AJ4cFFa0QjFiNjhUiFNdAA6SlDtK4tAFsuzJKSzjO1rHU5qH7HohDyhkSIZHPY39nR21WlMoKp1N
qP0YGtyWcPf7Ftgx0rtAH6Nw8aNLXmzYvzUfSeLkZ8ScD6YIsBA/RtjzzXkY8AIxoDORUqLMDTdz
dupF+nmgM7/ObBlUx7p3b9wM7NTCWwqU3Pz+U8DJ+j8+BoHftDAYEwz8x/9IrjmmzbHkx0lJl1gT
yhDBTD55QdLVIXgR9RIVOoE9fC9HPb5U2FI/G2m2AVcrZH0AQXrWitDEVqztkH0psXSJ2LSRIuBP
cY6a+SF3TUgU1PwpKbTulGAxBfrLLvcmUcZQQxTGnoJzHbSDYPrZd0k55F7Vjdm6yAN/O/m6+1Sk
pr0FVNvVv01Rrj9aU9dsQYDX7qfIx2oW5Bk18pdfw7BocBQ94GS86sc31JKtUuzRZvsSn+KMZ7H/
PZ7mydvkR88hoEH1rDq0hncWToY8m2pZlz658wyMfXZn+NDxHYpTEONijzkEpSYHl1jrD1KmOzKR
cwkzUtw0gfhGnBGheJu3PLmTva0DzYiLiWKaSyv1l6KS3aFP42Jn5ya2qUEwNSuR6vWJU3No0njX
jtW3uQuNp0c5lcF2TEHtv9JwonDMJ6EfsV1AyxIwUv+qeRU6N68C5mFqgmWqeSh5wrqFwEsJ1GRR
srsoar90Y2hum7gBj5MxariSB2BIdnfVn8PVGGpVJmgaety4NnOXhs+TQKAUtFzF6vdffef2AQtG
O8vmSE+4WHJZunHzgAW0oWN2inqHasjDCYhJ1OBBNa2A6C2zXuOPlhzDd9vS+o9x0rLw2UR+95j7
L9g3pF+mDDV5IuqMbTL141devkpnSL8wZY6Q7t5qoVmeuyQHo7sMfOiscew2Cqv5ZHU6oFkoCvS7
MDoybBLWsaokNCr+B49sIzmnejne2xNun17gQ/LS1YLqHGQQqBasNR98cNBfOnAKINOJlxayABE1
yOkfWhRqXTloBLS43keMFihNaQRQ1dkq6OCYwPozj/Chc/81jWNMhfTG7z8Tk90ugB2BHz0+F9Nh
OOnk7k2uX/eBRNDKCfLZZo/SrQW9RAinKGEJtErjdgY81QZQTzOUidwzzokGMWbqOYBlADhRn0Zy
ANAAg/5ARAGpEXkNDmHWvhnod1xdRG9Od9TFQgsnQ9QkI7kT/GjXTg6VOLI5pkAMNZeBN/Msg4Wl
lQAOpgHwIOOLnIDEWNGGto1MHORESbenLgp48ochGaF0gbiS4px0zB8orgfB4n42UgwArS/zRjjC
GYzH+wIiBf74F+0GB7OuPIMFzRklmni8Jf1sH6Ph3T4xqHGoeNpVgpLi2q7isU39GvpZsneKnJ21
amBnaims7TlsN2IYsyszaKAnYEki0R3CrLpQaKD5YBU13Qes4R4HJxpcLMgbfp9hI7V2ATNaU5cu
RVtn+0Ab7yCikL8MTjetpWzTHYt7dA3LP8TCF6uwNDMo25QmMFm256hYGoCF9GsWSue8DE9Knu4o
fkxD7YDCwPfhLPTHDUdu4tBWHVhpWlDToKJinaVtfafj2G0ETia2zlFlN0BKWp8prBuEBoH7hEHm
3gTlkOeaoLegwXS5CoLG2TwZ2WiuJY5m5aXxmexMd+uDFlgnvZMM8paaBh3Jj4sZF81V16auPpSH
wjfWSxi1KHaOUONvhlLI7WtQTFgHfGPnSbjqckMvVsvAhvq1FsNKE5NrjCAdB+qbhzwq2qck4SbO
TfVuVXK9farVBRxh0tPdKdlTlxyyBUVNEz7RIEWZsi9M219NRtDNNtAAWbi1QCSP4jUbdBJ2Pft4
ieOX2DUvZq27IHmq62+JYR5926qCFdcTj+Wi/RHo2Oa04Kj5FBj2AMxC1N1HpZD7KcQWD297HziN
uGAxpM5fpPZVB+JiYq3zQxb+X8Lw+UtWZdM2T2pFyYfQ3uSa55SO/xXQzA1TodAIWTU8PlZg7n8F
jGy86BV/66zOeHUSlIf3nfm2+AZhv5U6N141owCO6WfkL8apSE1qSALV4S5wLUjeu9F4jlGHiIwh
alnItjhs5aUuRx01WER9INKR8sFpihrcBhrflFVVbTSW8S0Wnu6xhJgTcpvIVeuAT36qG/atqQv/
zzYqVmFiWd8FynhwGiujZ9907vOufw05SvJWo9bWR7pA6KU+RsMwpqvbJvmR1aqPCfnnQWXQzCOX
4Vcx1IyAs/v948S+fZq4umU5Bs6dhcNcQEtukhbd6EAyPub1qQEHIzBm4TFnbbSagXzUl9Pws19m
engslH9UFCaE3jPTaNgj/7yqDDOYU/BcG6E1Wbmge02RoLdALg9uDAF9xqgXqJDRkGv2GsveEnvI
nKjCTniVQATvjhJVmR9HKKZI+jV5A2uSDyjI26aNczbj6jCXDN2UG4FRZIQOtFnMp/Z8KURaTvF9
cGWCDrI+1LGl3/3+b+mKm42Cq9uuaZsmc1wdVELs5slsAIrKUO2Snd6LJ1gCkPX8DOMBfnq5yPwt
IE1C6f4C2smhlXT16AIx9tHpXWDY7gnZ7PPQPyV4oEG0HviqwEiS7VjUckfeWpgAZ4KW5zKCYPvT
PwdlQMBC0meQe2gWV4++AYRHrwXyUCiYLtnsWoO+kbLZCqtLjsD8W1yrxi62BqcOwNtDFzEH+oA3
W9cdPrsiyJ6wgQoueTnwVYC/zxfIJmOhZnIICImmfOrL6RPZ2yy11yFYB492ncnPoi28vvWdL6xW
/zGjT3fU1fXJa6UdfRahXh4jLLzWNFy9nJ6x9KlLwnB+OYqvUlCx0ctlPja5v/9ghVCf3DWQ1zFM
JnTuIjdjM4c7N6mZxta73nTkeB5TIKqNoYNGUxVxeUeXMUkLqIDikjYixg5WNUfWboYcGpYUomVt
cedAV/N93FV/jlZDKHLp1r7fbC1fC1eZ4jyPgKXbSLeU9/HA5D21GhfyyDL00/WNYwLf8DYskLUg
R6JOaagF0mgUJyH9gZT2z6lSNV84+tExNofnZXaKELYtT7k5ba/mUCMdJCwubbZbwmkaGlP1uZdB
rmYdDAm7i/NhuJRFFgHpI3E64GTAyStbatSpscICp0TRHMoAMgboj8xG88dgR6sqtiwIXebPet85
b4UNVDIk4aBc3KPUtYb88oYF/h0wdrW5rir5Ne57cOg42PXtftEFqmXcQ+Eep3EA+3raCMXPMCvY
bhCGjseBg6flTKvT9BAKgqz1rjUNkChidQ+g//0cAbY2tmuLSV9lgy/u5wGKn8dRoybeTrsGFLCX
aaZ8Ms3vLrEGQCQL6beR5WsCcEPzA5lLwnhTf3HP8PDUbJ2thpPwdgUe8gmk8aCgB62fkGtOXATz
KO6WdwUAaV/qrBOegbqqs2sAMg/UT7Xuomn4ozXWVB/WqgBdBWQZlocs/r+Mnddy47i2hp+IVczh
VlmWZdlyavcNq8MMc858+vMB8rTcnjkz+4YlAAtQtyyRwFp/CNyDZNlg7e1sYMeSiBgFmv7Kv7mQ
cma85iEPgtIT5CV5+RAY/hq+OhajTc46sZkiSYRR7TIXGJMgCF+VcMaGSbbMmS5x6SQY5xKCAMZO
D9KTNxrOOa3zCFtAiKRTTjKEp2i1HqthXk9D7J5liD6/GqRMFpFl7rgrW4++ayqrpoC0WqGe+BgC
MLsdyuYroqW4t+c9cLM86lZxZdtUsxBJiFIEj5HBmm/YQ9/LrtDDy3FRZk57Y3raA8fNGeyUg1Jv
3Hnn6yz5aurY3fRp8vSpv2vwcUNy4fnDkgg8QbBt3Rf5pqU0La254ey7NP8i+y6LiH8X5pD9Xk3M
NysMUPBsGmDRplZ964ViwzUM9la6d03/u1d5wTbFLGphCRRVIzQEcLBCq0DxAXkr9vJTv4yQfUk0
5cveQzfbkXIEsjMUEge9hi25mCuDP4xeJtvt+zwZLKcBT3fYQhQ5+izRjc09/rsRWBh4ZZ363Ib9
uAJKo5yGsRu3Yx9nh6mgboCca7WNQZ1hST42K7P1g5fKHbBbzUvte2rrO4QXo3DRVfEiSQflDy83
viRD5H2Zcg5odpJVd4hPIJWNs0fh6/W+m4xX6dIhL7Jfvpq8bKMCzbiVrb7xcVOoEXpdKnlbr69s
2cuw2dV7x7deL3Gy79cqede/r2Ilm7La2gJ4qHLqR7XD8S9Nx3K9uxk+lRw0JTSxsj9G2HXu3wVJ
t79iEZVfEbLv9zVqQUUu9fKnhXsb9aLkAOcK6AMMMzUxUDvInPTSJ6lnTj8aZBFbTgH95CJMLrTC
B0Nfw1JObxQ30269Np2792FfiIWL4WxErzTFlUV1sqPW9B0KiZkecUqi5iYd37Iaz/W4sW+lhEjh
4x49KFFMChD5EXmRA7GOcUwYAIqchwHgwbsSyV+dhfwN6Dm+REK8/qJYf83dD6r/ajQTmiFXt4S/
jBGo7Hm5+xqNVs2ht0DpXs676N9PTNTExEs0dKpsgdkvEnt9FJ7bBCXsKsyfOnFxKu01jHVOEKT8
nloTIIWiDjCVjTZ/qrU0u1G1FhkuEdumXXiu2ghaDYNywu/TlQj6ahRAiWQbs/YRetx17jh9QaFy
k3aj+uR3anPHU6BFCpV+TYS5ImwQzaa2NpGXqE+o2CwzIx1u0TtHtElVpi/UXVKh5OvtwjS5rBiL
FUvbf19R9ss3lmFKBsI9RXefkmT/FEehkPUpXzXFCo4JFZqF6QTlqx749dbpenstm05l9Es/Bpcr
m27iHdnm6w9yjSILVrJ7Yvt3zMQa+q81ooKSQ63YqyotFDjWVHtk3acrUEnjoX/puvZT/DSWmo88
jey71ILGDMqAZaWvl+Yc2uvKHvC8oNp7Ko195lv9XV47qrLCsuvOTWb9JlA7avKKbaenqeW7jKDG
uNUb0J2rtBhiBHL6YM2+Aie8sEMHuXeCk7zo6MrsykZJFxW5EH/lZhOfpL7r3eE9wmsyxG3yxP6G
4m6wvzTlXOxstRV4bB6yIrqPsvCyaKx0w77nJi/Drv2yObd/JiapEm3CO7yGL7vF7JLtSOCEaIQ0
ylOP3MGdryTF3WXAi/ty2esuQEF4W6kkb3X2CJEdYLDflahMX/ugXibAfSF8TTJGDsmJv6JlS2+q
Q+367o23NlDh/yAZJH+e7708vJrTKH+1HrYVQ3m66AHJ37W9wukXPf3Ieg6aQlnVrQ3BELrgFC6i
xuwALY/GztWi7jjlAoWmkMSTRSQj7vqljdzOJpGosVxrLjHXYhNiz/OWohcWToK3mAhq4yfzocId
DghQ1mR2iLheWmDigiN7M1bjA8x98odoPpzjLsEwlVbfWdPTYMVHP02Gk+yyWz1YqmMdgOtl0IeR
s2arZq/l6BzXYMPa/GdpJQUSg0n/1vQTe21LDQ5k3LyX3iqWrTX1bzH5iG0LWm8jw2I3uOWeHDwl
dpceASMmlzDFa6Ll2PYlGXXffkxydMTJmlHKcpybJI27c1Bpz/2kIosJH/7MgVM/Oqpzm3LTOefi
olSVui56K1pf+3S9OeuBZd3KiNSFsZs32Qjf5jDoqvU8Omr75GpvstEj4/wYQtKULYu/ySM8Hpxq
Qvs5CjX/DJZ+dYl0m/7MHYlftm8/kXmvEvTUInifpRJRDiBZjLGMjrqOzNsnKuC4gFvYqXWU+TRl
GJP5heE+c6p4lmpZ8lIECU8jKfA6ODil+DspwYULVMumV6uMLWDUeYHy9z04x/wlLrQYSAe8oGqy
lLPVtslCYn0T3743ILW8BCjoXiLKKQ0eq7b6nyPEu/iW6h30RC3XE3IBC9w21G0UN1g79i3Si+E4
bKxkDFCI4CG+ArQzrftwjO/NMEMOInTj+24/Nq1ykr3yUuSesVZ1Nt3vC4n4KcaFPqowxBGtS1zs
W1sF/4dFx6+nWE+x/ZZ2aXgjl73E2XFxM2j26yWijFJjkQ0K9l0ooLz/E4e6R+JdLICc2/s/8dJW
boouUk7X5cCKGut6VAFiyQmK3W4L8Y/S0zFYBb1TbZWi/+poPKrKKDaeRUutqg+tJFSauybT9WfT
Gi9jjd8bz4XZ/NO8X2MoZRaLKFb2neXwnWuH77HXcwYQLR1Qz8710duRzdEqXjIXeE49rXOf4ugk
lDr7psDTxq/LbS8kYCZr4nfkKU+exI/V4fw9abL6thWDcZC+L3gZHcx15JksVKrDMkeIe2uX3EcS
e7oou1813t0mZuNcRrdSBV72Vwb6WWqhhutOyMPLvrlPx4NiD/cy7Nr/a3rqKwg/ZOWwccchWZhA
Ht+GWX9/de379Kqcw+DrjGrvZYZbNycnaw7tXJrHYZz0F/jR+IEp47lIOTMXpF/qVH8Rj/77MlQf
OxGDqKNxSNFZW9h2nB9TEi5r+HT1udDHW2xLzFcsgJ39FAacSIWfhDK76UrzgcbLJq1bOx67c1b3
SJ/giWKqUekvyW702P+ko/8c9C1wztD1lxfGem3kyW5yEDKnLAgjV22PtviHDaoH/N0Oz7ZZKs9x
t5W9cVhbqMcpJ9lq8FW5DQ30lGSTFLm6K7khr2SzDTJtzYdPfkgsmFslqJKoVG8cq3Z3is0hE/1C
3VhAGmVD0SCsNWKe4qGoM4+IIlLrkc3aGL27UPf+iBJv3HHPg++OkdxN7yFlOtTNcDLQuDnFSGZs
SzXAfFz0XQcm/oTrEabv8tonX6XV0Kw0hNdXnwZcdaiXk9umGzlwHTXMXrhikEyQbykH5LuBlvru
JV21l/2R7cxH15vntTW9+YDj+W47+a181eCq2y7ky6BjJPQAsyxMqlBLbfYm3EXolMPyEsth+bLP
LIqhea+sDLWAwoMxSeNW1k62gmFK0NEU927ZNkbHOwRzsIjEgBxNrVn7D/C8/rfcKWVATruualme
5cFV/5Rhc1wvNIdyio5qXYyLC3J9wEucDV6+ueLU2wKbo0od7iRMfULiQrijfr0GZP/PJODb9qYF
kIhpU5Ct/BTBlKu3CbkS0Ebhj2uPfHUN9XETchcyzAt/OE25JM+70ic9PAWtEzyVLvL/84gKk2fk
4RP4IJW6yESJQYzOpuc/ArQVQ7IDwX1SG0pj3shw1W1S7mkx/10RjruZd1eR6pYtOUvp4mPvzSnI
WUNbDEEcYB7FV94acv+mxv3nucE3fsUBOdq1oon9Oyo3JmLGMlijzrYz8slayuaoguyMxF5SBpeN
Xp3mPL6/xDZgdjOM47iBBMOyS3mKgVs7y7eZtezZUvzhTob2Gr9ZHvvJQa5jh/aiQSUPqPTs73Sh
U8cjNVhNvzflKNh9/TKq1M7HYGSAPjb/aW5F7aZP+mJX+ypbeywXH4Ohsg5e5FA8VcbmQXRZWWgd
Ek4VD7K/VPVLl9c2q7xM4I/rDgq7SKV5pyHQl5ErdudJ551mcaEShvXZ6P4pA679nNV6rGH8bCMH
Lov8mn8NDinA4aGjdpcahuUCbU6G+Ou16AGb/0Zp6uIkax6U0iCrpVZLlQNRdRkPRPWrbFV1rD0Y
LUIOIg9nS60gyaaWukB+D0cvpRaAKovIvsmgvNW8Tc/Zh0R6mJ2srhRfnGL62qAvzcfXTSdUrLNT
m0baIhc46pak6GVAzogwFPowI/LNCXpAZpODC9Wt9DogvcFmy3syQvzL2vxD468RGVYpOxn215yx
ic7gOj08DaHfTdZgvGrxVNxUCQkgaX7IgaDY6UZjJcd4Vr/Ix7/cGaDAslFs1T/JVg7Fey0vsikH
RITcAshNAmxQjSwPdSvZlK8QNYLFITcNv5aT74B08/tyMjjii35yfe4bFr9kO+z5VYaau+9aO6Wq
NbtPTlzNx8wYv8mW0WfodpvqjFOC4+8jZYqeeqVX2WAJ0LRomklWnkI2F3nZwc1I5uiYUr08GWBg
npRAL1dTlg3bvlKip7nGqytG0GQhpxpJlt9O07hC/rc4BCEw7aoccJ1T4lI2J18ny6Lkebb99/qH
JpGGv9U/HNvRPJCIyPjpoE8+AYGMMi41shc8pAOlvDF0ji5uqfz0fGWjUMYNF+jUjx1cD6Edg4iP
icLTbMCS50D8g9vDN1Pxgq+myfcLPJH10qgxmYZcsR6nXplXOdj2h7Lqg03pNt1dPPozlkl2zMO7
6vZBNQc3mmf2B9y44l0/qianz7zbTIpS3EM6CtZGHbZLaGCgOdluLp167F9dKGNgkfXyu5UGR7To
p2BRdGe1LSO0nYdgXXkZjlY2fFlDbLk0XwguOM0zMMNilfhT8TC1fb6JqnI+Um/WduGoUdxtBjTt
5lHbmkGsIMNIIUJP2HWnrRHsbcvSD+jqeAvNr/UXc3SinWO0CnsrmqMKmS7pRmsrm3kBigj/1OYg
m55nvJhlpZ9kK3a7BQrv5pNd98ljHcYb2R0YdXk3o/dxeYOh0G7wdTer75ZlIjm3aHV0pIH5UWfq
EqSxBBGh82JrUdhzdZDA/+ZXcwhJu5JkfPT97KEbs/E1HQeow90MddiJ3FsdO8g1LJjkC8WBO1nV
J8H1ANR0ePU5Fax75PZv0Q1zbu0o1VaGoNwM9bDVsyq/nxI1uzegIENpnW57wyYPgPJKdq94aNsb
eNNtZVMG/4qLjarbqoofYbYaj2slB0OlW7glyqaJfBm8criH11FJRXTVGs1EJUpu5XMnNJWlEZTh
o2x1bFOvLXsOViXOhdSaVRNGTHKxQ0hMnnYcgF3sTob8dmwMezWOWf5N1f7niLh0e8RISu+f1ohV
UFv/8dNUnU+lSWqSyFp6rmYZEFj+pjGU9JVtOhDLb716WMyeuXzX3In16DTSlAo9slLv/T9d1MSX
F2EeGSHWkOV9OZOifnwSEbI1VODCKUEf+NMWN2iRJxud6uMX5Nx3Nr/JH4aKt4LtBtVDPNZEFI3Q
9Mq/2KH6MIdV8zCUEZYLeriTNW2Y1yqAgpl3jEuk3rGRwEDTTPayiYrah0laEO8KQ1EWsOXbTewL
RPbvl0aDi7SQnZhHZzurHY7/FHftq9T8CDjTtL+SEBkWkfC6iW3T2FX5/EW2rgR8zcENJxSDwMG+
4AlR3Mmua5icOTN46feNh5GCxcLt7qTdhjt3Ager1HdkeoxbtTTGVYUixvc5uQQ0wJ2XoV3Vd6ED
cebfAmy/Kvez560iqBFqtvv3b9Xf6t2OoSEnZEmdEdM0rE9Ihpy9RDu5WnjAeIfczmKI+pusS7SX
1nQWbqx2T05SzI9+rK/C0lBfhgkzVr3Kv/txpb609eiROM/RQRFzvAwWqOskNWazxE5V5q94h3h3
WdGC2axa84jlDnPFTVD1ffX06+1U31kZI2anV5B6VIzzykNHeX3tSz3dPqHOJnuuuPVU1T+GygEZ
2gxLmXXsB0QaLRMaKj+fEmuU3MTdsS/VBt4tOXK7Mt/aHnhFPPB/IUkke1GZMO+CnnPRgBfHK1Bu
bTdr6DrL0fT3JUpHuyzRaaNcQhMLR6b6voScozaOelkiEJn6678ices/Z9UP9tfaHHS5e921KVDJ
ot21nBd6egpuxsTIXNT/rgN6mPzHpsD9jIlwgAy5oOENT7N1FagwN6YP7Bu7Ck17Lufmhr0PPBCx
ne/Ewwd9Hx40Yu/f/N4EG/E+auWq8SG4qc3vnooYUFya+bpV1XQT+J716Ck+Ev9m8gqF23pEJo9d
Mecgx2qRghRd2Gy+x8vBBPjuMW6jV9n6FZ+DgLq7LFjVAxZBE3rdhd1p+BP40U4SWfRUoXA4Gl9b
tFxOtbjIfqPOG9kvW4OVlndeHy2N1s03zqAnj9UM0jKJdbhSVA8AJft/ZhO6ISq2K34vzGeyxHnU
lcRdJ3bPY7Jz1BuShd02wwlB3A4RdbGn+M3IpnOOoeCfTfo1LOLsj5Gb8MIymvglhT+7Sj3kvbB2
C/ah7Sj3WF18aUvFQWXAjzdqpDrboh+dLymMNCUfk6cgtpX/+JMbnwkprgYD1XRMS7d17+948GQc
TG3OyZa4vcuWZFKOnQZLIQ1bdT3lroJvJ33Xi98JjTcz+nntkq8Ujp8rHeLEaiimlwFfoz96z8d3
lyT0wiubVRvb/s+p1r76QRu+6SPgKbA05uMcYTLWdE1yqhXX2vbdmB7CtowPU2hkHEQp3xf/cS9k
i/vpCQvd1lAdvoAG9FtwXZ++6Ill9GzPi/pgwhq8harh7DoQFvs2KIK70bUEcFBrnxSPUwUaPfF3
FdO6qio79mhlvCJ/o/zIM2hDekNtWzcUdaV2TXXK7bLeTZPrYsjjVEc4dSaZ9m5+HLljLqJMZ9s8
s3eSK4UduEbcuf+YiyxEqcdyX6bAKlcGH/G9qg/OVu/j/oaNoQ73Lco2dtNZZz/BGMwHnPHVdbST
lVlIt+nKfe/64Z9emn0PQ9V6xWbMX8olInT56xO/xB57h3HaFrCdl1fLMUWv/qWvEa5kMljGlVEG
+MPC7gyav7us6pDs/jjUZ+rl1lzrD76Z1GebW/k+UfFJlWPhOLl36ciOjD9l+RJy6gauM/Xf+AxO
VU8NcqF5z74WOXxPJlK6jdv/RG34m1/xPQHpGy1dchZ3aOXHyzCLvl5xbUXTkwzXk68S5SZhbb93
5Ql10AI5/20Q1suiUvku/v4qNhLojWNRQf7RePVhdA2klLqMXg/NWSJcRQvB7w8tOSbxrnkxr00R
KfGuv+Y1Av0qxuQ8OVbS+t/m/Vrl1zy5ClQGb+91xriuo2k6OJoyHspcTRdzV+qXvgAyLPaqf11k
3LUpX8m+PkXQmzPGbsBgpwL+xnpFOqZIdfT6+hI3VT9d1Zn2qjPmZwfi2TYKw2Ypm/3s5ecElcFl
6M7tTva1oo+fwMLTs/JedgFdLw+R2fyQrS6IQaWpmrpF4Q6kdoCdhgDVy4sucfTyZUO6a9txZgH7
KSD46aweVTks250WAp2amggvBYG9v64hXwUJ7DgEmqKtCe1szzEPpgO4lKMNyemAxrl1Y9XhhQ9Y
9Ekw7duuVDflhH5B4hm4NDltuZ+MAqGxwE2PXV4+hib+D6nhBo/XCNmXiQjALY8yXl647/zjGrFT
3AHIf+6sKPpuGM3KiUfzC/bf1mZwTWtX1lryXPr5gwwIcUhbjBoHyDx20BJU2miFwW74vdLaFTQ1
80sW6TZwS9Rj2HzAiAw6fwMboGAXSVMzg+gxow7g1hlwKNHFXfE9Qg7Kvt8j5BqTaRUrgFD1Xa3a
j+AXUNfQItgNcVvfx9R2luZouN9x5wI9jfCv28A3hqdTYr42vseWU2jdjm22i9J6XE4Oe3IzbXdK
ESh/lKYJasGv3lqvDVdjbk2nBpzknoxUtdO9Eqc8MWkQk1rIbfhAtmcb8A1/mCR5KpRsr+a29aW3
U3+bWGO4qeE/IJ44f51mxUHb3C4fXMV8ld1Q4xTq61g/YCx18tJhmRqV86DHiv3QFpZzUxbWzxrl
wRjxihrsGFqivhu7+xAG2luCU4qO+ldmzntNAymTYk7xptb6zyItjXul7BugzD1gfBGGMLu1MpB+
3MMsjJicz0n/+u+7ec38DPJ2EaWx+G16jqUjTfNZNNC3fHwKdS0+tF5vIO2gDcKJIkzXmJshiEIK
Ze2Go/vDTvxkUZuN/qK2EP4DLRnvDS+EVWeYzcGfey7gq7fCiPu+NVNsA2ZSPnrWPJsdySqU4/Ml
gMfm2enn/kAuVF0kolk5wEJqa4gXXh60z63ajXfsu1/lVDdv8/vCDY5ypmJayoPfejAomdipofuY
Dz9bMgurJgydVTkaBahHLt0clIc+GsDkX9t6FoGxvbYVq71V7WSoEbQIe23ZC9WLLhqz+9bWsy2o
NGUh+64XPalvjDYuyWsQKy8fYjFdv6tS5Q33LG8R1xFw06zVw02YxP6CDJo6sa2clNXF+RxhcONQ
cb+VrnBSFvJqMSCb8jJD+jookMuvXXLCp1gZZuGuurLGVFUWfq2595NmHJtCK25d9g4KZnE4JAGN
c9FOEW2bdPea+8b0PsfxO2VXKQn+NR3/zkVQlNoRutBGLnaZw+FwGTjGdOepgXcvB1B5jhZqlBsU
CM9mC7ZNlZnyAXJJaw/ni1ud7MtBdq6sDM2+D53dMEAJthUyByK3LnLuwMguc69dsr/yha137Oj/
oZIrTyQfs5gu+zg2sKgC66Qz/ybQNIDODox2ig9OlsGBruC5wG7JOKeGFVqoeXTuBFG8UITdc450
XOjNqwvpGTt1Zvz779L8fIKCWamh/6p6ZFdVPGA/bSzjyLJKsPsoFzlqejuRbuerykW+ujazohJG
VyXofzHKnabbeG5Zk+qd8FOARH5XY5EtW9eLa3cPWRRiVy2i5CWGsrqsY1KJUWZAghkUu9zl4F8X
UY9zSlJ5JBNToUNXt6O+8xKImiVEzY3E/UofVPnqCvY1TfWvEKHhL0c/XETfEBrnf//cxIfzaUvu
OSgk2ZAtNNdiO/r5k2safwTz2lY3uc3+1+Jeaq19Wx2OjYAscDoJFrLZCpSCUSNDbNgweloBU8ix
Vl4kcEFXNQz7BeJp4bGIW5LGRnZw8zo8yi64gaCJZNvOlLOajO5DWPredtL7fF1bnfKiqxOKDljJ
72VTcdRkkZgTLHAxmuJzUnpu/VQ15XxGT3tnh64CUUMFZ1lwZ5RNN/qhYuW3M8M6XcYNYD0bqehT
QYlgchqge7XVP/EjW0ZhpzzIgKAvG8xdqv4gB6EBo4abtuNGjs5aooEWztCVyJUFYPniFYy4v6lJ
NG8kgM/x7XzZxdzM5Shnh5uoTOtzkOTmo5k7a4nr43aGWaRIiOAGbBxCwPpL9CoU8weczJ/xUOJ0
4WGKNklCfv0ap7V9llhXAxGRde8j8lt1xspu01BgWl4C29Cpy+XhfVgMbKYmI3grcnCNEwXZPUXy
8E2B/q/3Wfza9JF2KGtdW8rpZA7CZZHVERuyLn0GD7HB71AcDJVg1w8+P9eB4og54IQwK5m/66Ih
RUEcLeqLPJnWJG/uVGY3F9wZkp/RIrbdeFErXrkFKDmR4DYfVCxbz+oU6PdKO36V3ViW9RszSsEo
C55xn9kPRhREbFqJCrvx6yAmO5nZb+RaXThtffgwnLEEErhJzaUizMZD4UeutyvT5MskG6hkpytz
6OutbCrNlB+BXDwnqo1H0dgp34bBaG99YXXeaeraslHVnqeY07GQdajKqLizY+2M0CG/ft9VVj1M
0odEKEKoXiHPP/PeG3Kgq03Zb6cBx5PIne4US8nRa49GExXf4cWfrfFeXhRsIe+LxN7hq+TeXsKy
yACs1YbTOh3xPyqMyIoCNv/Vi8N5d5P7GEVhr2u/DXX0R+HFyQPGKriKgMNcmGPjvJkqypKBCWO7
NdL20Y2ae5wEnbfI1xBnqv1un41Rjxzzs1wmigtvqxj2uJHNwODT9zT3uaWweUgcEz+MCRR1yI1y
QfLA08gEV95m8PIfl2bQliGek0jHFIs2aLW91oWgw9Nw4hGtaU9G13u7yPfnJZ6q2pPbhOpRL7w3
2TJHr30My2clJlL28LO7xRFDP8nJlplaizSv5ptLeGbVWOr1SxP+51rFMv5cCtieBiCyRrX+KLtU
Oxhvc7V4Ih2mIkidaMFaTvDsCrtJx3wJJqtfkDXgXYI8OpX6DJ0uRa9BDjhFYJwmqCcntTE+Duhi
hqJgRvVpxnWgFkslQuKhicu17tVht8cIahsmjrsJyri4Kwr1b6/iX6OjnfZ82IWdHCcgQEu28OT4
/eYFFBwOW5WOHFJSBwdy9oCcSWvyB040Tkpl+NNR/oBY5P8RUhfo++R9jlFAwIc0GLCJq038UBvm
WK6KZZh5nZO0yY9+avybwSc93LowzWDVO3vFrW3wyBisNsI0pXVDBBPs8fUaYZaB/aBG/ueI2pr7
NVitP+sRXyLArph4WKbTbrqGpIijTY9Uj7VTAgDz2Nk1zjCdpb41QcOdpyuH48Sp6NHw53ulz9Fb
9/NpbeMlswsHmt4KZ53xTVeMeO9qQEvkZA5fD+ikB4+DMt4PkMQ3aWN0YF89+zHQ+JNXjmX8tNOj
/JjShqIpewXrOfNCPMKGkTNcqLYHeHKraZx2Nd8ezndkQXtxabA4w7jVupddXlcVKyAhzVZmOimI
TofJQQvDGrQfjufEa5NK9uLChSmM3WhDWZA8GVUj3eGQm9xdaDM+OhvQ3XaWhxogoDGUoX5ZgVza
XTAK5IhwDsHNEnStMaSbtp0b/j1DPL+A+4eZLUp2in/WMFl9kuqgufGod9N7I6of/aEWzmiqXn0v
m8GocCxy0vkl6oryJc/AklqdER5BeRuvdYGEXGC+9Lk13tk9Up+y20FpBRGsJNsMxjDyrw7xFjG4
xdnlNN1luaavgFzHK9k0RZ98JS+tOd0Pieft1TQSXjhiNHQz/6YOoptLXw28em/BV9lpvqWx++Us
HYX6U0ut4KlThowKgddt1DYGAGwjECgCGqzAVw5MndsC5OZ9D79kHGOexkrVPQ7Z0K3BTHNQ7vxx
p+lOJNQdh1uAkCpedW3xUDUKdgb4Ir0gH5zxnMeofRZg8bjJMZejFOmaWfxnkCovCqLdb2Yap8ss
Ldh9TaOPngObhigpB/aDirKDQd8/qQ0cjEFJrJUcRS8yx3E+ShZyNFEq7xz0JLbE1F5cQse47wMq
HGhEDfjLksXtuG0dk9Q6pH2dnCdhD2wqkCyqBmabbF4GXFzO5QTZJy/6jF4WNaA72RpTXAhdbYgW
1C1R04VbTTI/qJ5SzUSHCLKDX876zskLnGgF2cHU2j8K61ULLf/RzW1vnaEQdEsiyr/h4IBPdq1Z
D9T+66VZFM3XOO9u8X8x/9TAbHZ1Fv4YAIwtFDMwb7TI/mEprfXofC/Y4j7K114wpEvgZ9neEUN9
NA77qC3Q1RTNclC7pdopI8oyeHgNjt4vy5Jz6HUTLDe8Zt3hzOaiZBvkcG2CEsoS3svvryL6BuAP
cJ9jIB7y1TXu99HIrM2FGfbN1qkac9emyunq7SNfSR8faeuDmqGxrx1rF2TYpkV1DZ5grMEvJ0b2
W7v3G2fdGLy3h93q7B1daA9Hb+DUDXUoONrJXDSrCAWafW07R7xEfmh+XL+O1vxktGrxWPB5HxI2
bquLMBDfEnXgdj+3GnXYTAtXWMLG+wGG9BK+feDxNSjCr2YHeeN5rPRvs+O37SNC2bg6eV2GkA3E
YiOY2t1cusYCSwOQXJ2BjARONAbqkwxfUrXXPmkeJOfIGLmEG2GCFggj8iq2gYUJhJNXUYU2LEBt
hmuFOxsXulXtZ+Yha1eZ8DoqxR2tEzewT005cO0rRyAVudbvG7zc0QMflGcPYJLUQLIaxI77yAhu
BuQurv3+hETytd8N8538yK7xngUtt+HWjMbkSQqpBj4kTrca9rJLyqr+6h8pwO5ll44Y0kYVOSWU
w2KSD22AAY+ePGiW/q2Pp+oN0750XadBvU9k1qnZDCn2FeyJsxtXUefVKKI4JMeLEQRqXaO7b9Va
SbpbS+67NP5GJgwh15rDhSpBFmNrLLQs7A8SuyVHZZM/CvLPIvg6morgScw1BB5MNge/bpc+f4+l
3JjGTYMYbRJSDRP71Jl6y0FuTGWzUEFB2fuLwBnCsemiyDPvkAYk4+oCMm5UQUpE2dY6zOIim/JS
5lW5aCdvXqfADerFdUQGyilpwCM3zgqTnaFRqjVnLgxnXy1ECY6KpywchGpWdsaWUWITYBsczSiO
oWQExtm2KYYLjEIfNfGN0CdYySiYvNWqjKt73Hay8eGyVUpUV9hzzfmxJE2+BkevP6Et0S5Upfd+
dGG6tHma/WkgHaGW5vjWdthmjo0VP1B2H7dAKDuMootveCVbJMrxPEDbAou46dZWp+h7FU3DimqF
0CyPSjx//gpoytsoHuLvs9n8FqAn53G2uat4Xg7hssifwqQ/yW+lauAj8A/9Wg9Vlu9NcQDgmMl4
+a3XlKZbhS5PmsJ350YH3uxGt4MyHMg+Iz8vCj6yEiS6jLSAKiY9oH41Z6EckViNd3dRouuyLj+O
fsYRhlrqd2S/F6pQD4Ek0yJY0hWPnaIMW1hN3d4rg3w3BZkNk8uqbSz3Ws20bko3//hk1/+PsvNa
jhtZwvQTIQLe3LZ3bFqR1NwgNKMz8N7j6fdDtkatUcxG7N4gUFlVaIpio6oyf5MOu7xR9fN9sZe1
P+EAhDx18S5xIzD+WfahdehrlvJ0K0/KnbTiBWxOK3n/uHPP9g7H0u29cvRbTF5E9s9x0pTBv8fY
YsJxhntToMtwnCvlGxvR5vHGj8yW2GS4/xkbFu7vnWAZV4W6943XPucvp3e9+M+WjSoyHPZ3axqh
a4+z9xrYbbI3kwXUb+vmIx4B89pyy6PVW8ZTBo5nk09V+wQfh1XUTqD7onV7AsKjcCSdkkclBSVX
gFN8g5DuoDw+tX+0hf5cR8sWWrN+7EnyJjh3Zh//2U38y8JwcL6Mc/o++ibiXGPa7QWuFba4UDQ4
++xlZyhN6ZW94b0pYK4m9n4M/v+ae3+yfNB9bvjvH0M+l1+he71tPBuShoAYG5jjC2wCaAVulqY+
5g/AmH9DUtwgFyOZnTUCUeNGUBke2JfzZLaHplGst1kjZVZ15fNsTdYb7O0YHKI3XrqlM56hn/ft
rB6kiZY3L+mxHLcy2OsD82j6Jfp/y1xtyLyHtOUNvrTaOHdfUn9cyUz5qMWieYAr8sN72HbevOU4
H1ic5OXOTe1vZW+mJ6cvOfVbaq1sk0rx1r5kAWwjmR4w19s1vWqdwC1Z68xqwKEvO6/MMWwIJHnx
oNhN9D7wU/Wgnz9JydnHNLE3t98ei/1zMw02eNSAl6HhOPYp9PmERJ/j17xog/XgOtG2KN2yJ5HJ
yNR7MG0ofmUw7rG7SJ4wP2k2WIfm71TpioV1Wf2F2vNuAIQCqLGLNg76ON8Lb0RzMdSTj7hS8NfF
r/ZpdPpwvxQtzoNmRGd5ptvj690onnPJ/QS+j03WaXQ7/ahVZHKotM+v6KRV0EX5wmjYZIZ6MTxn
3uyvrVY7O9BGr2aFk5uulyUadOS+xMVNLpqJweqCTFbCsvriJfax7oP8WRhRg4pIIWjfZ2E9DZp5
60NAu9pFLfhClCqDbWpb2XkOTP3Zto18JUW62nO/g6X1X4wmKE+OM1BNdtvym6Lh50D5T20Ai8Lw
fjaKVrt9pWA3sg9dmvKHL81pUmkuy++9KV8pFBDdjRq21a6IMc1eNGDEGbGK7GffQDbz7pPI2gQa
dAovN3fGZegS0kC5QkDxfkxcQjKRlGH5WGvRl04BbG7b9RCu9aaI95zJ/tWOeEuslJ7qmRLv82Yi
/5ZPP25+Rn69UQrVi9kyQ0kz5wdSsDjR6CDBFDW4yo8rP42EyANfA9lD+hojlub934iWHwkvN/Co
+6GIMVfoA5PJdDYYWNrbNkCYfh40bOf0dN6QkrGG22RzUcVp4no7B/1w+0R56BKq4UfdRv0MycT7
LyiMqq2EwuW/qVJUhHiqcc1xy/hgicDykOzgQZoIJnwhi2c/+Tg9QiZJdxLGbiI6b1LU/B5bW1t+
2uRlBhj3MvFuPQAGchcLzuRFLinCrusO4cDdPYYa2FMU5g6KRMzKw7h41EbSIHwN0GUKdWU9UkjY
Z9UYvnrY4z6in7qkyVB/k5xPV6TPsH34g5/L5pAtXAohVHTO+CN2p1wYcU1yahShyIatjqFg/jOT
oKXEUX9t4ydJQ9VjZt3C2ZjWX+EeSVhGk8xzJQWgQq2JNO17s3BuuhILY7VuzkqgZN8QA/BIlU0j
ch8N/3ecwh9KzwtPXhFlBzOy58fKUfuNiTrse7NAqHrFsq+6mvwNNti8TgjEkBDznb00+8zHuCBQ
FPWoD+6rOVHdkw65zL6ZbtJEfXMLb3726mSNgn3CQRO9aJgRlXe6nSC1wdv3luXejozITgabWyaE
88xOgLNa4ngHG0teuBnAZORip/OPmMBtBaMb5vWPmDTJeaNxn3ThoVZNC3wiRf/Ks+IXufhqvEGo
Rn28tRQEHJrQfJYW1nfJSzuQoh0HVDvvMSOHy1zxNUipiu6iuMWad7lApfpx10MACyLrITJB7kDY
pFMHwL13PYxw7mNTL6K7LykE5MujLDMe1+mQLjvZRVojz9PxEqNeKAocU2MMmNM35bfYrIKjSGk0
Rcm4LMzVrROBzJNgkkz2rrcq7eA5UXwwSzYt2qzWr25f1K8jvu1GCb875bj0akQcwXySdVvprBwf
lq2qbKVTJgFAjtZWY0RHGYGAkIEW8rJ7+fnIzPXf9RGpLXv5AGX5UP57LkWVw0/RI3XlQFzbVGFb
O+uKFPnZaYKuvRhKmJ7dHP9XqqlE5SJBmWQUJUBwx8+T5ACSRD2m6MVnIPLTaFdHWbuNTIxUZ5Pa
Y2L5/ysz68MyVZCk1mhvlDIOrm2goorRO2S4XKV/cbMQoGFLPsMeynW3qNGZk/Oht3nxUVVA1WVS
bh5skqOTgWBkgzPaUzxSi5CL2vG9K1TUo4hIn8mpcpulsLFdkga/DNWQkvWLWrveHxGmgbcNnQH1
zGWsH1iApLUMzyDAzK9FjzjTggAd0/GX1s8+gYNOuvmdbRC7+o6vT5P0+hu8mhmZ8Sl+GLE7PM1K
gWyHqQzPVhF1ay2r8z8yTb8UaqD9rYJSgCRg/akiVLmCAwNQLkrT3VzFBXYUfXcOusHYxR1AyrF2
w7Vn6sO3xioPvmPPX3Ck+XB6t1sXNXsvcs/Wq1nE8QnVXmRglqZc2uTZ9RT9RRr38UGpmK/6Mj7S
yE5I72x4r42uZg+gqbdzk/iP5qLyYhUAJrQ0xHx1aYqQS0X9ZsAQ+1FCfgrIrImzkFrG4jn6H73V
0nvzt1ue3sw9lfyi+ZaStt3VCaDQrJ4+vWzWv+O1cyrJZn8tALasXCA0K4Oy56F2enRw8vpLkvnG
U6BUyVsd4A+6hBvsz8+K3w9ru46MDze0/Q25PovlAN4NtaaKrQoQ5A+IBWQVtHrgTZu7BzG2s9LP
ohycj1rJtRNfJlCci99dNWAun7Vu88jb0nwGA/1hW+UnHuwfnpnMn4UNIQG/kZfOB1YBReh7hW3X
pzc6GT6xMH76ImxWaWa0u7m/Znpov8jblWIvfF+z1g/SzJwgxLBgNleDEVqvRWFbr4zPhx017eoh
0dnDnpo+zTZJ08QrPQWDK/9ItYStoAAE28uvoCQhuqq6XL1a1qC+R/NVwlQxfbjwTEJdcOewgA7T
zpsvnKifKr2HwYJISv5kmtW0cjgGHVI0GtDzcyFhLWMWTsQaQxXrJqAeKbGNTqQ67O+QdH4Z7rkL
fwDaA30sj7fCTG3X/EWAs0DdIfpzjhV0FgOleCk9SnWZSRlLMszBSvHz4M9U4duL/rh+IpVZv8jE
QKfe6OR5dGxqt355IaNPNWqpSwGkMQ5QxUDZShXKrAZv1bKvOtjWbD1b4c5aNjulWZJM8/uHWz5u
aRbmNDzIaXa2O3NTzvOEIG1W4A/IRe44LCfryIiM7T1WAZH+pddyChI/y4x7hwyWuc7SKx1yocDw
Y9y99/5k1Q6PRk8SJSqGT1fv+Ab5MSZ4gQmMKq7j6LXxq+GSlObarLVupWRmfQOkZ7NprhD+oTqx
4NOd2kU7ZumVd5c0770y+P9hLlJQ4MvuVdSQl3uXglhz5cQVwqJdD8Ckd1JelXGd6yrHAc9kaeGa
lOAy1zzH+eKiVOYZyoGzO65vVsiuCsM1wearni3jmheUfdJOwRGqyZx/2C5CfBk7SnxuQeVfGS1/
PI6FU0PbKXqyNGOcvAuSqcnmFvN2MIvS9LqCv96ydc8aWmc3xFOjZxj/pu100LUa3e22/FrqOd4w
+ButbFcrX6SojMS8sQKrg4rpkspDD9/eeQNbXenla3OMGkopIjvlGHq3ybGNWYvulMT8RXBKLu5y
F9lmfGgc43maKp/UjYe2X2k/dn7mcWCD7HOPV71e9TsJ+upY7BJfS+b3US8eu7zykQXEoMAIeD+W
vnbROQq8ujWewNi2wQA0TUoKgWLBafGjB2GLIDib7Z0FLCWMkDuDpGyq0/L9vFhOlR9Mt49WvyWI
JYcsscJ1P6luxft7bvk+dmwtIIUkLzdgu/vHIXR+JLx9tuOPNf8bt++bwxbJ2tlx55ATQNzfKvGi
qkv1y5SU3XNbq+VzM7TvEi5JaG/gQhzibkK6RW2N7LVxg/7JK9KdLZp3cYiOYjE59lJrZb3jrbiv
7ajdaB2nRATLHMs5fmaQ1b/URcweh/dxlHkjLsmZga4kzTbjVTgifv2gUfZAZQ1tmaSooodSLdal
NqJErJZZ8OjpjnIt/emLC5zneA8hyhM8+o7Tb/iiDhsZJr3SYQwzG29t+GIC2QFpsgyWIQMMe/kY
GQtyIyBTyoVDg7Xq7NRCCZXmbVqztIul55fgzx9SHprzp9dB9raT0j2XtuKc57R1zs9yew9K879i
vw0xLVvnS4nSxL3D/fnoe+y357FDHw+c6i9R7/grVO7MH7J7t4xTqpoZYu3eVnJKt9gt3STjw8gw
b123oLB7ZA71+q3o8N3m3DNW988h1T3tEJNUV00/auxihmAP4cB+4RUJK6esu79Aq5FZYl9pQ4dV
qxnPNB8drbbIjYeo0TKwk+wL66oMPqCGHRRttoD9lelbpscbgTzNWeo/mLyCVtKsJ8M7xBm5aGmO
VZtsq97jMLPgo/I+m0j0xPYlqUPnFOBnvA0Q6jjLxVURtwycLEFcn47BDqC0SvB2exuUpqT95dYZ
p+qMzvqP6bdut9N2+lgEGxZfE0rUPwcnp+2SDUSheSfHJOno9OalQRb6IqEwCUygv/b6Pqkd2ADJ
g2YzfI6AolxkVQxikhgoeGRrxVxqWPd2J/UqaZdpQUEMs5srh5eNJIjDupv2Er/ni2UsSkjZWh79
2/OlJubWMTlwyvV7MrMap4eq3oUKxCH01i3tOCve32NdTU+3WOMg6xIqKUqtYBDkMlnzNVwsd+O6
RKU9latljck6ybx2O3SW8XAL8nJD7X256Fm7DklBn6V1m3gbqGNa2mvuN2kFEaAQI+uDdZuTHnlo
sNZd1YFrbTPbicJt1NujbW1MFXW8fwMLBEyQs4KfBrVGyoAa3S9Dcl0pDoWl/Q3MedpjS+bva17a
7xgknILOCf9UIQ2vQ70arqo/Bldj6se1l1TRn9TFDyiT5x9FVsTkbLwnW/ND9kCIFmDj4j0ZSkSF
ZfDeJDT1h7bwkjeJOEl2BSAwPUoXYPBu1Q+ZepZOS+VUnSW4GEpvY9n1DtHdeSu9WoNdToUmz1p6
K15QF6yuw9XtwcYRyETpO8/zOCrb0c6aCywXTIwC86nsy/EMgRiu/aKQOrqLj7G0+4rH1UvhkuVw
nygJsBVccVU0QWi7KqdaqzBKA2k6cncGrPNVTWr/OLmd9Z6jk7lS+CMHyEIz7rtDHqjji8J/zBf+
s9jBEq6jeHp0xuKTZKH1nniNd+pi0GjSGYZZui+r1tpKM+q6chNEanJ0Q2RNkjjmuKgmuwT3mK1g
UlpsC65oO4JvAa8SLJQ+P5ze67ZbLDiq7mxGDX6RafHgIH33IHdy4ZS4BkhZn+9xOxTJlGVwlYXJ
dgZ5zT77n7lZb5VHQx3PPchwqjdRN/247WGuUygc2wMwsqO0WpjKxfE2hl3q+ZbGNuZu3AV20Dz7
bhLv27LnAN8EJDPvbdARxtX3jLWyVM6lfC6XzEjjE0br+3tZXeJdavnrsg/8zUzC4bEF02wOnL3W
Ea6lp8BEdzfpdP9ZLq7uG9uiKc1N9DMWpqTg+6ZWDzJEOtoqPMX9TJV+GRbHhX3osvZ/6Cdsg85U
X+SiBJysMerNAFG4c7aeFH8/Ura7Sq9fWd7R0ZJ+dZ/RpoDLkGZHV69KtJdhgoQ7FN02DvT4HMXa
F9mT3SnXv7CtJch76eJkcXP4bZzVWe4WvEe1UguP9I3ujtWmVlJ9fVf4A4BHT6c7nzegdYHZ6bEy
PffRWdSV6yjknD+bw9pamhKTXtcN/4YiiH75zziJO/g/sbeWASy2lDfU8YqqhsY5NS+vudKkp6FW
W47gbfJiJ0gAjmU3/6lO4SYvRv9/XjZ98bTcehz6yVjLwU02hjrQsk1s9giYq0BL7x3HkPLs01R5
Fw3ACQkqzzqY7WBecV3zNpOb919SCs6rEQ2RvzQ0OwDuYseAls+eKnvzZ6foeHh32fimdBG20zXE
QjO2GswKwxk9H7ZdMSo6grS1Sn6baDPcUglI7SM/i4TIGgTPSIUAlPlw1P1SzU+uanRrV2Pr1aEL
mJ+wsGKtHaigq+OnNEJWqMvQRM6qykjloKSkt4DMcZ/Ny77lcJH73TprYwBJS3CsYFhu1PttPRTO
WS4ShGdx8KtIOUjo9jS5vU283QYkxPRofrARPapXvzzMyrAn7caw3uhLFhYxkX4dsJJtJRUrMbmL
MmxD9XFct5K7vaVs6/QvPdbRLbS6YeuMzfTV7QLU2sL8L9aHYF2mbvoE+i85/8eI0UmDtZ6M6dNC
ujz7+myv9arNryOCC091nSosakYAeoqmXNSxazgxGS96FJu3kMTn3l/pmke++WecpPu4giHRHWRE
VSRXPVns0haR1DF5sNQhuYmlSkQubjrbq0qptZ3N36K3QczM2FO6KVdzno/eps3GP26HnhjBSlgx
JTsskzspgCjBf7TtfvK3tw1JxxFuk7T+l4nl4La0YEtfZpvbKpN5qOyN3fdQxYy7R/BgpansL4Ea
HfnqGif2R7WxkXM677SjusQ0ZQ601T0roDOYN5dxuh/2ZxmyzJCnREZWGbc8ws8n34/9/37S7SMM
BRapzkcXZYavPau+DjIH1ZcwvRoDzofIxjW3VR+O00mteus9ROt7r/advvf6NProneTYTS7GNXr1
bPi2fo2S7POWnOwH/Rob8S+tnHVwoqp3MLygh+NboYsZm2GzVTH7XNW6DT8gKY3qMuWPN9zD6Fhr
P5rZVooPWsr74tbGfgoDqu5n/w0TgVbMj/GCmIDwVDz5+tU1zEXJVq5yPpbjshnm3h5ZyTcJdV09
bymP5PxKkAGLAJ2iWUFlQX6Qe0yaArmQGBrG2PT8xGhYrW2sJCY/wH2u03TYQIlT4IzD1anFQW6f
pNGwkzMiyPg/stkFAM8/7CUovedsSsEo35AZhc4xuwZ6IHyEirTnASLgwukDNKbNmn4FVfw8LC0J
Tcr3wPWVF2nwkgebNBfljf6Qhom5Cess2SuLZUSt9Rd3jknfo+H0ywKB4I/1EON5LOvAfeEIPCyu
7IG32G8dbfMSI+81sO68FGZqP4+u+RQ6ffRJC3c8fyKV0nrRp11YLMB5414WVbaPDKu6KPqslEa7
RK1OnWyZ00ctNIYoUA/SS0mflZMn++XbrY7WOoOZPDjNJ5ayyh7nZe3NMvqvQNmyv/ia/DEAFHmb
obgeMDKbUX/uvuXLDkzz02I1tpy+ZUPWUYVJHM18AQTmvHUTif5l12b5sLaTyP0qcyLeM6fBmZvb
rk2vwnBvtJ5727WRWUOKqtTLI6/fgO1fB9cKJTr+qEEYdAP7gjEghdkuWIUsypMrWpLv/dLyU4SI
9CRFsVjJl71RtY/MInyWzhSZslVR1PVFmgnp8PWAzepBHmQ4yrBYWcBEywvsd1NQIfI61Nlur4LR
wYfh58sV8pq6U1yqSfe3qFGF9SXifx9Elvl0jzuFS421sR4kJG/ppjecDWt88RDO1bcszo09uIPi
gW1QknDmRfd51M0PGeHLvlM84EcOiht2Vc467NNvPoeDvS8dMlAufcKxN4idD2TLULK6PUHGBGHx
LXTShpRwBpw5yCD76+aUHysfsDp41+XQ5pv58wBNErva5Zw4mulzDXKH7TwlddejKO1V7hnFTXzn
m8Uj9nYLYKDcKuPIjC4osODi0omF7H3MpGPF7ESsXW6fnmtXnR/RLPf2XpZlh6JJ6zfPmb4hAJr9
FRrzZz21uBuDul+AA78MEJkaBDM//TTNXwYvS7a5YyLuvFzkboLTyVtPi8IHGIXxlPUXyFUBSrjf
qR+Qic7HTy1Xqq3rgxc1Nf5+CqdMNoqW6t88mAFlqcXfcWYH4emV2jPJgeRoFyqyoLlSkklQ/ta9
zn+KfJCFnhO8B6hqvQI5Ti9WiwCpGuso4nFqTbDDbJBv4v01WOOJQuBVYjji4DT78+J0wyXqKuxI
f4ZkWOspzcYrEJiUDgOZHsgUe9vsKgwP8uSvNPrWo3r8XauWb9nox6+KRo0iQOL5qFH+eEIBGUMj
F5x1ZfcPOD6UrzDuj97y0sgRGz/qKAhspEnavcZ0ztfP0qz6b3HcT+85GgcPPrdw0JgEyQD1bYTb
9zIKl6oP2+i1pzCx2UA484e/iK8qvtKhlMMdFYf+dofww8egusZO4pYotd6HeCjglyulmPpzFg7J
uYvwPgyy8lCJeKKiGtYKhvi/2jlphU3UAz3uBhOaf+9pK8F0hkY4ny1rQcMv8NB7U+ChMlh6qyww
2OdEX4TfHiPSG7Nd40gLqTwZEAf0C3Lv0imX8J8R0jIxisI3Qf0xIkzb7pCMMfCjYP7TTarh7NhW
86KEvXlVI2vfqWn7IiGgAPWuKu12c48tk8rO3vTNh75I3/Zm95UUTvoEsd9+y5ocq3okcFMlx9sQ
cfa10prGhwlzbquHIwzJUHP2cTE2O76ZBUoybbjTVKy4bnYyAXQNdK+X6JKZAIHMIDGElrsYnoGN
LPW+jnEWGfFSfEf+Z97j6DtspVksr+Qqs9qjNO0KvAMGU9P1NtidViHZ8DdYD9HL1Cknze+Dj5oT
yIXXl7Xy/PmgVf1fvpEo6EvDf+wmT90ohefvhfDYKxGqWtJc6JDSHGfNWM26iivJuazSl/uGS+4Q
10SBe7DmnWzgTPHNufdEpA6ojVPMSesw33VFrp0xYZjnYPhm+/645a3SnooYBRIvjf6WzZppIMen
RoH7jFltdMaYIt7mPRv1GvVrl6yDGqvvnZVpVwWTV2pmnvFhU5LfD25O3U5AM2WCPPc0+BdpMsnu
S3cX+Q1UgeVEpoSKcY1RP5LW/ZDmL27HhcWW6RZbCmuxNsIaoYLoI+13tAOLtVzAHUOyMRESvpED
bE/J17odhMeu+lZiZbUvkep/UNTan1Go55Z8ebvu6z7ddomhIEdPTC8MFMxL6n4HNAY+fjSXnvsY
xUm2dtYNZ+ybgp3rBD10tQ5xfq8k0ym3KiksYNhc+qXnv2JDR8UhNaeX38aW8hQJ+tmlrGoXaD5+
4YgeUxaZVLLrWZxcbB0XnVg/YVEMA9KqcP/oHesS60n+VObDqsqH6SqtVEJKoW9tqww2Emu9acki
9SyFHXnbogmq8yiJ2ntbgkkw82+S29ugqDbWvF1aYPDMCTQoPyuQhT+eIcEq2VXZND6WnaOsyqLJ
fqmg6npSXSjJnORYLudwEmkDwqCOt5LFHgOqHN+iy33xlvC92QVdvgnQqlrfO27rfYjw0j/gZs/M
o21XqePvgPJoAaLfLzfQ+Q1lLvjzpC75g1gmgvU1c+pmfRhvUw7YTrFyBmtCqi+Jtr9uWGXX2ifg
IOvUjbbSvF8cNEgUp/fPKooDzipLcuuklvHLHCb1A+L4nHVRJueEOz55Wvtdmxz3eNc0bxU0qFMH
G1AZBkZ/ekoa00Gi+8fMebD7ownMy9trhZt8DeyChOEcFdskYBvj+OFHnrnaHgiBvfcHx3xX/PQk
yMWMDdga0AOi8PaYXKcRkwcRJFGT5MjGd94qYZzs3bhvz50xq+t2csbPsGGjCylvOA+K3n8iHGwp
xRv60PtSj4Ynb4T/ulBrE4XMaj6AGxY+7uxpT0ORFy+LRwRLdTrzPsSP8l3x2j8RJGv3qB7UexG6
vZh2N/xhL0G9auq9iNx+lWA2IgNf+fBrtcFqH2BEKzDlwDogjdSw+QXgE45t/cVu1d0N9IAw6X5Q
I+PWrPLi7HR1/Ar/5lZDyDj1oLllnqRiENuV/+xc7+WFsTH7E1uMGNw0q/Aa5gHeYoVbb2V8Y5gj
nvRiqxBRAUJY2T7NJHzvBVK5u58HpZAqzWpJ8YTYLQpG7P6ROn9yG8BFKqhmKh/SseDD/AUoJiHS
/NqjFYSb+ySBmMmDelR+N7oAXROXM1EVDk3yjrV28ALl47Z2h/O0i8ELPsqyXVdGt3eCwFvf1vRl
sY//LyNkJ1CNRXph03C5wY1z/LlLb3rqJj19mZLsWcI2FaR9i2HKbijQvFjY6xsR8JgWD2CoLkaH
THsfAyqRyLwImygNussSy1i8c1dTH5JgfA8WsqbrR9E2rzL9qALd/Oz6h7mD6lkrYXcosUndSbOw
+kuV5NGbPmGs4WUWLOZldgcaGM6LWl87dlEvy1PL8GtetxmW6Lyid6VSl4c2cNhfwvbbi3dQ5/Qq
vovIU0nTHIvyWW/Riy8duNvAjF5cBKWv4izUWu15EDIJVoYG8uLoadueOx6LmEOipbP0pvqUbqul
iT7HdNa7uF5Jr1ap8UvJ4Uw65VLHyOpwcn+UFn8I4GkRztJnQ7t0bTqdU8c3rm5VknILK9hXRfy3
hCx9Bo1gS4eVfcWJKzxOaMyjNay8BUFUVF/gcVdrf1925fQH4OtqP3RmtzcSo/vD3weson9Qy6r2
s4rcnURJaAX9/2Y8d+3S8Zpd0UbOM2xefCr9OniK06I8WFEBrFDl199x1rig7MQWfkyCXdOo8AWX
jt5uhovcATiAcyDt221l16fU0eOjrQ8BJtjL7PscVC2MbFHLHcLYeVY747sgapzEz1euGyBK5tb5
mfdssBUMjuXuDHcovgGe1raxZRSnBgDpqbewAMbSGKfRBUDexZxCoqr+c2z1EaJS6j9O5mgefWSo
97BmjFcZW3ZXv8PPyFctlHWTzL1omY1dVDaskZEeLxa6FRdjudgztrO7xvXbFdA+oDmtFTbX1MOJ
RAvZ3vRWP/ZoWEBMUz38U5Q51S/s2W0kFxSQAE5zZoOPaYR0GOXUnK3l4tfGKSI/uY98sl9r16/j
c6HMmov1BreWH7ZoYdZJfWh6FFrx9DqTo0bcRm4tL+1YvOa6PVIK/SV7b2hOh9+lvrql8ZPFsyfU
SjL6cvuz+3erHmmncBazYEaCzDPDA3CIz8ywKkS1/7lwym3GlbQnj7Jt2lOxsfpfh2A0WN9mVO2U
rd2YveUv0+7PgoOV7TLqCJ2Tot8WAwhGBA4guFFhjmUmxVFANp1kllMvyw8yUIL+Ah++QXSW0arq
5kdjyVRLr1yGocsPNfIxK+nQQ+tYA/Q+TaraX4fl4gZGTEa99LYpAh7Xe4fc+WFxShpOq9IZhgr2
OsuwVlXss6WgwbC0JC7jpdlprFFzgAiVNKXDrUK+liE0vxrE2yMc/3e0jlHaa+rwUS4Szy3I0SVa
9mDl/t2hqsXBSkos95YOGSx3RlxmVyu/5viHmLdOiTtTfoDviVFOahx+y+PKESLt1M+UisRBWnK5
nzm6YPrEksXdjyUZhDfTi7L1LZOCV9mz2zjJJpit6KokZXBJXL/ckhKbP/man9zGj75rHUcmwKLF
G0VUTHbiJsavfNKfO2/UVzIEEVCyMNr8TZ5GIrZet7Nf7IvA0TaoLylftDnGBbPp4u9VaK2hRlOh
aYFR4b1mfDMzQPCVbSivaE7giF7UEwkR1Tgqo8fSWBrZY6oW8wJfPAYh+70419yzUELaSaCC0a/N
zq2BoSxnNRkMje/X5lxr46pKrf6ENJa2Dix4YliYrIWtAvCQ843VhW+2H0T7ABjMiddDdNIDqovT
mFEO6rqzZWOWZiwXuXO1PjunM4f8PBmuVdf/iEtn3RnprlapXUjz3ivzAw3dgIZa9O7ee3/Kzw+s
OW527MtfbRu588Zpu2OySLzUNSoWyfCRsYyf/a6x1xK2eFewh/DqBxjB1htwk721SMB4I+roAMFB
dS2z3RRZ/FYNX5oKrQvTwcvLWYZZBWIJ7hQ+Sj5Ekhv3zMj/Q0yG5PqsHJ3SRtGYVMotTzJ0z+Ec
a1TSoJFYDX/QxXiiorPYw8bsGdkDpLvfksl64a6TtNMe7vE8RWRvqU7KDj6wlB3Fu+o0J3FXbdyk
dg5F6D70SQrIHD4qvKh64UXlHXqKVlqOu9tI3bLRsBuRwEAtc3qq7PaZZE57FmqXXPI8T7Y6PnKb
O+eLGnJ2MX20Y5ZJN6JXwVRzmSqx+1QN3/lNnPAO4Hz2Y5r03sctn9qq5aFEcuYsnLrSD5GmjZPy
QZr1z6YQjxIv+dErzV96F86wKLvf58pgNbOLB2Ep3QcnWtltZ3XiX7f41LlsiZU+3HqLGZ21+aUR
7vEQwKTSjSnRkXjg+J6Y2vl+mZtQ/7XJTwFC4OeYrCBlhBXpX7N0qHMfbfKmciAEqtQonkN99E8m
DOYNOiDTH3EwPKgdQtNNXNd7Oar+dnKVw2+4IJmkVy52k6XbtvVQXfvZ0ctR+d6WgTK5rQ0kYkDb
IlSJ6EC9eH5goeIfOETAHaElcTEAkeZ9RG+0z9MI5mF175Bxyqz7h94an38xD5Eh1YR5WJg6R7JB
b4JWtxfcOssdX4wmaUnE0SRjixWaU71JSy5IM1IamTFtlFlt0YYPyzPuI+QZ6IL8eIaMWJ5x/5T7
M+6fsjwDcopznkrzf2quBW9e6n6xAUE84FASvkUVBPupn6uddEZgZc+ajpyF9EpMAalZUNt4kZDH
KXc9p9F87Jf5Nep3ZMyA5UpvFRbNU7UY8CydMh1uyL6xoAcuLG2ch30rD/9GJoK6E3aa72qsmRSp
W/VaKFPJscubABmV8yNfRiqxXqZ9xPP81SNleDKRAqn+bAJIhinVbsP5cAuT9BZmsX9UBlX8eUpw
/ETztJ1j1MTmAake4o7iE08bjMWRBeFPGs0AzfDznWDC0hjep6FpuLgJxow82L/a0u/ag7cWbJmZ
By+h6cQb0CxYhPhVNp6mMng2/YIvTh/1vOJK/4l/g/p/KDuv5biRbU2/yo59PYiBNxNz5qIsq8ii
lURJNwiZbnjv8fTzYYGtYuvs6Yi5QSAzV4IsEgVkrvWbj4OTslOubWObNnX03fYsnvu9/apg63VM
h664yWIr/MRO9iIBLeD+LTthrDBGbbqYenByWhgqLv+mSxdiloE4lrNPXa/+5Mbz6zC1zs/OsE+x
WTRfHKWbdv4SqtnZfDthR30NFa3Qv4fyyozOHbmPgpvyzi3acq/6pfZ5gASRaG3803WMANZxl39A
fG44uv4cnWAZmU8gdFBCWkLKxN2koTN+y2crZfkzhPcsBENyRZ8bM8+31HEA61l98VVpQu8Wse7x
OVPd8hJWyoPFm/9ZuhTsGHalY0eHvybkeyB46oOMglxEWqYAfl70as4ObrSUDdVX40aGTcPO2X98
W6cqnhaCrHKVrQwGLZoqDTXqAyr70U036xmoAi1+aOqeZ0KS9upd26CgvfRh/tCb67CKwTHJgxxL
vSZSeBZyC4dGbx57REXfYqJMVVntVdxS14nyY5QeaQ7FK25ChOnuXFWFLkyG6WRPCbLlg8a+fMku
Ja1Z7qocL3rFX1CHucp61QVe7ldB/uCXmNnEXtE+ovgU8nXxupM0J9hMj4jk6EdUXQFfS3OJk4EE
30UFLg2uUkvY0h+oEbq0GcyT2HUhJKrcQHe5Y51lwhrXN6Abm9wFXN93XnqoJtc/a+rsnztUoWDB
L2100y9DWjesTn71RUb1FijREvduuKJyqOxl6HoofEO1tl6T5MsXKIWTE7GyLxNHxYVRt9yzHeh9
chfCJPO5yY887LFBJYVBIoIX/XbSY6jliuFc5CzSbB8Vpvnl2p+auMJSUW6dS4tj3iZLs/FoJ7kx
7+KlU9OmdYq03g0MihtuLM8fjjIiVxw6dkJ2QR2b5FmMMMo2K8YOL1KM79eeNDeGtQ3EI3c63FoZ
SyVaxuTQA2FkTOZde925K9kvevvWTRE8VSyKrNiWPrdKFSAMdDAKGEkA55AP9gMlgqW8tBW1fynr
0b6TWBWFodtidL41IcIfWzYaE7jRpj3Gw04yOZK/wbvKPRp2gkXmotpazsgPblAEeZjarr2VkHbJ
/Vhd6x6zPFTfybnKVZbYtkzfYiGx3/JZvMvYJs3G0O3kLL+Mbg3aPZWcU9z46rN0DRaMM946JuxC
PtqARsqzaY27xC6xhVq6AgdAiQukdXOdRRn2R2P+zNuZAo6e+k91E3722kn9QnLD31mDjYrZ1BWf
s/hj0Qfal77ReKY2kJMwQNK+kORAbDGtPuRjOd9hlNxuZbZvFNRJ4Mrd52n3MLqoMWB2K7Kk5Gq5
MQPHPbOFVjbawm2BRvnWFM+fa1NGr8FiEORE+PGk9QwZs5yNY5a2KqXpDsQ33LFvitnseRP6fyjx
hLj5nH8ugwDRkCGl+pb01mlEJWVbzAAlZvYq5x5b7kuUwDMOesv5YKdFs0l0L/6JZMDGMQvzzzjW
Hp1Bqb7kmqdtqy5QIFQ56tHx0MZ3rAY+vhN0Z958yilIzfb3swS83rmvA+X0z3Esl4rDgMwUzpFa
/YQKMuy+76OAOltcgGmEZTleWO8brPiDxjIQr0KpGMzXeS16rcemde867Pfe4ZmsX+wnLfHvymXG
dUO74qGWgZQ3zsFLveW/5ZfhR3iLhxCv3j/TEHMvKtzfLLSJt73VVc9tEdkHNbSaW8iy+V1eKdlB
I7f1MvuutVFNMkzLdAfs856KU35QbUgfP3H4fLbxoyhmzzrZuT9B6KOZInC5SSkE3LO6q5HVXvDF
S5XsetCG7iVosR6WrjI1/UPmme7WCUB5WED51kX5tSnLfWlWSRhdRHbg2nw3ShH6Iqt/Ge0L9c83
LmzjKNS7nczz97lremcnhcZyI6fp0h6mEQ0KOfWz2H2LCtDNOSclm6XYmJ8GzEhySNv0DVbonwFt
2IdiGF6cYUa8YTmYY8IiX05V033rvA5L36AYX/Sy1THy+Gtaa0ew9M0gHZ9qViVndEDw0PLm9nZM
WvuhUlIo4KOV/YgcNglqZd57jv4dGK724JoKEpAupDMbcqINmJXOYWDrFiS2e6jHUn+QPjlYc3Dv
2uzJrarke1OPin5v208S1f4KRYkY4rA5f73OlsHWcigvVvZz0WEU/Qv2lbR4qORJiwX4AjeT5hKR
YTHYFojfwNMCAbocZLe5bjz9NKeQ1scH6buG5CWVsc21jTQ0fC+YPHsJrBDBpkQ8eUiC+eAi3bQw
z7oK09DNi2w/JH6NrHwS76/OiWBHvId+ns95mSu36ApByIk9tiWmFpjQLHn8/pHh4DQIhjv0y7La
DAt8Ww7v2u9OZcgp9OI8LrJPI7Adbxh2henH3xcfiV4BmmK54CmxPqhgpSbNCXO+/DhquvbB7Puf
EuE4MIIQi/+cg0jZ52Whk/nMu3tH05StprPUVywFYJqT5ls4buUd5Pb61U4WhycYWsagneOMv4Q0
/3tUBI3gM1Kpb1HRIiUrUdTlqjswx3It6fYHSzvjNhIiqM+lr1FV95hCYzsl0RA/KwCssDrQwu9u
DgDHprrOGjWazyiItPs+aa1v9Uc1SKLvhpEgD6wb7tmcd3XEbh/6LbQ4J+7g6y3MOzlESgsxO1W8
/bWPHBsMvSVa+pDoBZcogXGf+vjCJ85xLPyP/09t87xXgXr78A+vuuZyhpBrcFkV0qMKzRiJiRdU
UTcE9a2BbDriTqkxABMiPx0esHuPF7sv8tOmZKmlI5Q0dlSCY7diFsQqigi3rWSskyV5vU5wdA1K
bazrwKirXL9DRPCo9J16o9X6BKR2SZcjEEWOvAN1hlZSjUZjbdk3sMtY34zTZ15E8WlGXRLLWAQK
vcUHPWrz9B492PF+bDxyFEZ/DAfk70UzRCRBrn1XrZLW8t/iJESCr3HSJ8HSN7FJIPu3gMWuMdfr
X68VD/a4LbNWp5iIfpEQw4RDNidavGtzKNrSlIGVPFbpqnqJvl9DzcrPNqMVZIduYrsL7Su2b12M
OPCptdq9DUT4VvrkTA4qflnNQU6NSOPrdw0P9LyoNzKkeWHaLZJqf7BMqQ7hUjmXQyKVcjlFhI7p
06LpBuLzAy+N6vh7TN34xFyny5lMkbNf89bLsgl4+zFONv4oRl4d7AK5f+VWRhTLOS/4A7nFpWsd
dVbU7XLjw6BwzhnEp/W+X8f5YjVk4fGrcYy2ue17EgDvT0fbeCojLz/qaAbdSowRZoV+J6daaGfn
YIxmFhuTU3v8VcIMT9deD++GqEVd59eZyzpYgUp3+q0/lhnXuOvc2OO+rYYllfjrKtc4JSDniBzL
38Qq8hkpkEW8Qk2bLjrEiuMd9EZ5Ln4JWrzTukAvinA2guO2lzdkyDdi9ztDp8Mg6pbc98rNEYJO
IsDLTsMvYwDwupdOFzuK/Zt6O9T1ctso0AzaoM9vpFCJWqF1DLGgxiKPOudQTOmFROR3a876D0Hp
xx/YE8qQHJRKe/WG2bxIS64V+coH1dWMfdfHyqtdFdsYpPlXWNPxYcRzdpeCx8SIQj9CNrU20bLp
DOMZTG/MbpSHlnovff2yJVVAQuzCZTcayW50XnajGbvRBMFeHDOXzW7ZaR3gWaJl3vTr0h5vcCwJ
rJM+auaDHPgA9qbse26Upc/RKvNhbgPrwfPNvelVaBD8ik2R2bhtzfH22iVnRkoKzOm7eitNIDIl
xllWv4OFB0QSxJe+RQdu2qHJM17k0MaBhfWs1rMj1qONyMFTpe5vDIDJZASwpeszvGpje5xO0oxN
73XssuAxcuLmk1Kcw8WdrnazDuSdU0VfbTci15ihzTwlFHN7owfT7nWs1MzW4X3LYarjP4coNc7S
kv5y8rZJ7rKLWyahBujck3HYN5bV4iemw14JtQJZs2W6TKBmPB4iHdlFmeG2PUXLJLTY+qd9WJ3q
HH2wzRjDypTD2jbgk1sKDHIglXm6k5H1NJnDghV2ZR6sKvyZYCzJJmXpiwg6mGWu89ZCWwIQwJJv
FbXXQLeqXRMjnnbtu7odiD6shFRLyGxn3GPu+BySPTvHLixUkfQGl/gRnEr6EhRzeJdhYoiUI/rc
v/pTB5mt/9CPylZ4F7bJfTkGqKo5kHU7V9+LGOxVILbBkHbg70YJFtNxbI5L3nsKCPjgeI2U2T6L
8B3kAZdckMpeWjiZHrhJvd2aOd8bZoKxFY0e2AZULFLzu/SJTk8vIj+1D7bXnPQ7u670XVxO5hkb
gR9F4JXfQqtcT+K/Tn4NLSd4gVXfpEe38q+W87X0h0u7IBTTum4fl5agGfO/tX6NZdAztz5/p9MK
VDDy8U8FdXx8SBdlryJGjXaKzc+CZYhcG4/N/EbUFmMdyUWgNV29MMix330Yfokr/tUtMRItAaT7
JXocBvKn//0CEtmM4BOcIv+zTmZWriYURNcs0xu1L3Hh0KbpVs5MjGixz5IY3CZSZSvdTZ6YN8Wg
QFchXGcymZIUt1Xs9t4u+G6iBF0P16tLHwQ7xEizz5Pf1ucINdCdFNPaSAdkWCGh3eHR+KKr5UX6
wzFTwAglIbcINTfTcO4aHyF8dv/9fW2P1PGX/iTo650xV+0ZoWTl80/pNEJ+Y4rcR5ThY4iLLGxZ
S2NlYbEPWUAtr4X+UbrzCUpIAv15/bzyi64fTE7XP8v1g6x/Gg3h/q1j8IEkqEeZaa9VTb7Jhmho
N/Ng1ndG3LjawfCqj8pUq0c3jJq7tGR3YqOczzr/gAqK9WJYhvWiGp6zAT1jnTB0Nl+mGoJ67tjl
VkbbCIJDV+5J6NtevUWQCgHwuwmB8TvN8s2t7zfWtjZUVIN/DVybaR7MzQZnlfnGCbRzoASFvS3z
Kbj9p1MX0XzQzENcbMD5z+e520uXvfTLmVxCziod4VM0OpEGmtHkfuO/NNEBBJ1yJ5VGqUBGRm+f
0BLHcHtgiyUDveEiOxmUxn7tLJL40SxbDG1B41Y7FHo3eYwRNz5NM1IY5iZEuPkhnsfvfPTg1Ixp
+lAtB4uv0oOm1ugpWIG7l6bTWmC1C3xM9glgPgoVDjXgKTZwBTb9H79Npqxgg8lB7zEBwL+RUblM
NXpb+Q2ki5TNCT0L9c7w9PDWKOzFxkJ77MdC8zeub+46xQ/vW2mm+Zxuy6RMj0Xmq48mIoiPSEjh
s12w8+uXeTI5zV3/Hjmdty6ZW5btt9QZyrOEycEl/7GHR6Ltrn3UU9ffApTMwpnyPo1NjVavZ+TH
eKna1OgmpOVX6cVw5VevYevF10RF11d6uzJaYme9V57yvK83TYHASzMO+teyry+tE4BlKBDux002
+6OPQCGAQvU/5R3m8HHsKg+R3Xt43XX1OaxV587Ra3AXOA+8yJXMhhVl2qdVE4GYBUkdLiWTBJua
g6m46Qe2N+liDWP9bIt5m3ez9W1QWCl4WTw+NIvobhT339uRjWJt6yiimjYoPiMqn9KiQ/woQuFq
KQjiuoK02xIhzV8R0pJJQ2KouyaPHhtMUdZHQ6n4n8x2zp74+g1PURKujwa9xRuhjlTrIBvlsbQ/
mRiIP0XAQ3+LQrnKwv0I94UsTlmNLc/yMAuetSRv0GqhJV3G8linePLc9X79rj/rUcBqBswGhsVU
cJoCe9gNdjde0BceL16Ghmse2SQ8UZzc4zI0hhjsOU9dYBTr/uS6AXm3IYkzC9ck2Yysp1mymLVQ
1t54CZbVE9z3x9olb6dCoNuLjKiZ9GSQedcuOqMmbu2IJITzEQfVcZ8bmnUzLFrd8fhNG0fjNXJn
42z3WgEACj+50OYd4iZtSQFRc54iE4DP4ifXJhYogUH5YNjgKwzyRE+Jvij5uKQAtSzwn1Q+8qp7
mqJQ5M8/EV14i4y99C0SZSHgqyZZR8Gc4FDhturPZt7ppBsuK+9hpThonwa7yS94qcGMECbEyn/Q
PoV+lOOCgkMeonsXwRSo5te4cKoHl72EvyndivcE663jClFQusACb7Xk7Vat2jhWjsh9gsLw7PRO
2Evg8XGnInnxHJmpdsrsYT7AKMteSdbc2aXFnlNS4qgakBcsitcMQvEdhA71mRuhuOsL5zUQQjxm
LNYWeYTmKKO2pc7PP+VUDiRsKxBUibPtm4TSRaJWr6RpYELWyl1sArjYJMOcb3HtmfeekhT3vdc5
20HtF2ENar05iZxH2I7hvWaY0VbWfkk7vw3oVDvuB9bOW7M2I0xhFz3ZokJ9P/e1Fyo15QYZaudn
O5D0L9L2uwKDbttHGRXIIDRPhTYXx4i13g5W5rzT8mG4NdWx3MnjxUyqJz0wnBfpb9nfkPSh4Pyr
H4zlBWWx+odrpvlrWfRKfmodilSO2uYXwNIIpy1yfmTi8stYgwOTskE/bSyEY+4Bivi3CstbwXH9
DvdaBgMX1vlChLkivaLBK88oSmQoXO2HhVulNpRkjdwrMULN45uxTO2bxmjgBSM9h4YMtZ6X2i+R
9xpG7d5xbftSGpRGlRbyL0aMR6srulfsLPpjjQbScu80nxwDSGsx54/gDoZNP6XFDm67CVTd1l61
6kczq2jVeY11kwXjRBWPpoGmEglj96lYRKRqv6822hgBBl9mNxHCRBZUmDfSbgQJBYpKd7NmWVUr
f2uvpF8e32/td/G6oXY3ejYY27EtJwQhY7AYQNJ3vY72nNMVwSFxavswYbj5yYg1yhC8iU8ySo4h
Qbk9ty4y6sTmjdEn5XM2ODZC2zcSBOnKedSq6kFahh1NYKpDqn7L9bO+Jseaor2bw4voLKfDtsHL
XtQfAFT7l345mDnyljo6VUdp9rU7g8wuvkpLprhN9OqYaoCLGvFAmPpjjMziLio84wb3L6qgSx2u
MgroE0lYbaVeJ31Shxs8G8gCGvHXfkUJtcOSAl1tGSVWRvME4O0SK1156oO5rSY2//zNtyDnP1b5
OGHMCp4Bj+F4bdoRnlBUDkYQ+bl/b5XNJylBUKH0712l/CTlCjf0PBmTaoW1RDpECvroP8xbriKR
fgFx1aI+dojU7CjLR1k0+gqK9Y4dxneyzAz9MDh6+TjuZJRVafo4G6+DjqXwIqQshxJZ64uvDcdr
ws9Gj0+61nwfXhAeVub90a89FGySIr1J9eLVX5hpaWgON307xqAg4a1ZIRDyJtRqMp80IcjuzSbq
P+Rm1D9aWEpU0RcWP/4f7vBHAnTjZ6bgthTOVvmCHZ5xiMCx37IBQuktsBbnirT55NvlDy+e5p0b
2M0WWfAC+CrurbGu2UdHRGfAj/+tLePpMt6lOl/hCrrIX/TXue6LjRDyqrBrnvFQ4elTThfpqpUC
ecVYfxECnxyCpfJKGhJd2IXntx7+PyeVIcXGUdi4avjgFTO/ThY7+7jp3JMregd657a7N4ZuD4j7
4MQeu7uirQCuTMpHCw615H9t1zZPqOpMu2ZizYIZQzR/qkPQgSmJoZ3In4g83Sq81087arS4LduG
dYRJ/2KbhXOJIg++zXIGb4pDxcM/LNtp/9uAhAzUWfBvcnbSyjNc6tIRkZB0Mu19iDzbXggU4i/s
mQcERxoQPvAttFK7aSgXnjUM06bNFSI25v7JC8roLKCvWUblVKBkpAEA949/G12vsIzIPLnU4MTq
3sT2ldW+w0tKVcDyO1Wf6XdG/2Pk5Y6IPJlPVhYs5g05XRKlrVYgBcgmowG0qW2aAHp41k/6br2Z
pD16hr4rAHCrx+v4ejMNSX+/Cl5kowf3REPII+hb5TaeNfXQJWbwrOI9ChfXaL4Mhvsci2o0f7+k
sNQ/faf/oiJN/DkNc/jddRQ8pdjnHcfBGW5GS/8xj91LK0iqxm4wF6G5fg+tWLduO314iUplO7f6
qiOw4kFH/l4b/pc8W2Wf5SpxdI9z7brhWvvSBMsWVjs1AuMG4Mug+TCMo/ra7Xh+Gq8U63Q8M/IO
SIlnvGKCqx4iozEOMlq72GyZoQVsxOrAaJslmgqdF6EcZ2I3sNhNm9oU3totzrHy35e+vo7jjWED
k5emoTpvIdKUg1zlCJR4uNFmNVGPdWh/nb2xeEO98kk08l/JtkqycVelCFmhUd0GRyGBy+E6cu2T
s0Eo4nKqdRgkIHYMjSnSzvrgnOIQLpbjGn/oinqXVHbwM0+AwMDgBGmWfO9TRf9qVzkaA32efKkD
qPBzC2pMa4AawRiLPwU+Un4jie0PQ6l7W7tLoWrqLDfSlB3VHPJYzMrxXvOs7J4CGOXXOjC/pb17
TLMFzQcRP+pq9VvvsS7Xs8Z+Brg0Hip+4dti4hlv15SExfKsVbrkpOjjjeiRSZccssU96GqKtsYu
ZkISN5hGdurT5EY0zaSrUqZP4eD2UGe6/mWCKtsl2E57i7UjhKdk74c+KIGlCaM8fkjD/uxTRkB4
C9Q0pWSF3Glm9y/o+dUnX1uKysuVSrIg7BONxeUDyKv2C+h6hbwGlaNXmxgM3sF08y9X2KucvYtL
uK9axDfmT2RMjGWH54UOIFIlfJItXdIjlwdfjdth2RFKn45wpe7O4ZN0caMiMZjx6pPBCUH1Owi2
n5BUzT9ETj6TdoI330e8r1wdN9uJNYvwoXKcWbZgJKqT4anZhwj863GcjWynqINy0Cu72BZK4BXw
viLtDondgz8HwXnt89P6Je8H48HZlIZZIPyTWVho2JQDlzWcbWh/5lUxgG405sfBsv6QbqplHk9p
Rz8ZeRF+6Kvq+JsNsRVpMG2CGQ7vUreWA3I4/f0YJtjiWm9d0p+VgX7oaiPd8s/vgagtFjUOOaM7
kQFb3bVctcZhhjTbVlTCAiviKW7n+aZD3IH6Ocz6sqgv3ewEjzwFw8d6OZhF5G1NC3CBDEifjEZg
69UF3bHEyyXsQOUBYYDj/+0aSaF+HwtPO8lEGTT04SOSfMaN1pMvLlwc/KQusx4y670cW2I3DsAS
5/Qu4pfy2rVvsPQ/a/8ZynB+s+7wtDCZj3kwupsVYa6NU/SYmzsbo7Fmj0YMApBLdO80xzfLToMN
DLjr3HoZmsB+icLPbeMPz9KT5sMIuqIZbmQsKKf8rJQuifAAhOW6hwL7PB+ukI88mrj9r22BerwD
h7RN/omiU3C8hugjdstY36QnMcRDB9ICiv6CmC16NUERYMkXqncylvvOuJvKuTnKaOSiWh+FE3K7
AMc/KJZa3U+Rtk6tJ63eZM2ChR4Dc4uORE7xZvFksclpnDI3+SNEF6PZk8oBkB8rl/VviHHmPp3R
Nq0Lzab+DIAnBfP4WAZlfR/DWr/CeaRf5ZPAQSPWQxXkXSyZkHex/mKOe42dyvFPIN7Aj5GYMop7
uNjjUZmUguUhKV3Nz340wVg91mbcPYOjfJDuqI7fogT3oM/l+yhDf5DukCqFj+jdLqwaA1mf0Tvr
Ph6kLG8N8BNlsyXjXX4NGvMuSzDua/thZ+hK/CMs3JkvRxR+yJLO3eNFWGzrCXVJ1GzbZxvVxlPY
ec1iNdE8y2Hk5cqqo1ePcEbwWo1diJEoXz/GC5q9s21zrbfZMRvx2JznGym6Sf1ManAdwNUR/a5r
92z6Af7I/asEXfuLyEn3GuZVu+tAj9X2X0XNqvEhxJWFu/NBVWxRQMIAccBjYT3Toukeh9jn1EIu
99ovgzr7kFuf2zw0FwcG6ZND7MIZ7Rz9T/a23UPugFQsbVhd5JleR7Wfb0nPJFs8OMrXakQX1FYi
zDbspniFIedunNTM7mQ0mM2Dp03xU5eiyWnt0sJP9pKimYfwpxVW/kn4H8IpmWFfHizHs7brHekG
in2Bt7FOkJB0xHlZQbYYs2PMpHLbdy5yFimFexkCDf2meHYv03JG4sF9Pxqbn8g3BVtM6s3PKJHs
xO/GZ626C+rRvRu1Sn9wfTL3QjcfFYwBay35OLi4YfhNax0CINpbu2+dEzg6cxsojX/0A16QvBba
uwErZXm3yjsziuaPKNHlF2kZi/+yNsIrlPersbgz8xvImBxcDK+AZ4mryZCQfq+t8NjnnfHULgfb
9XIMslX7FMy8QbdNZt41wH0va9NTTpQB/UeJtQpeHr41HGR6AbTzaS7D4NbSxu9v4dHiZ03acqt1
LdsDclLTXquRjfan5eqp4qtb+Q1ktl31r5OhY0CxlCgzEmRbpy2D/bU6KTXJa/Ma4joJiU8ZAWpD
JUDqna7WaLtprvQlydYb1WuYDk+sEchI19MZE+3yz1lrv7XliAZSZfrI8icmImDlglXAjzOyq4zy
K4SSPDfKZyi+1bbsHFBSXnGnzUON0yBpXptFlXWcJ+f3ivY0FNEuCXgIynfqeoC78oFtYnWWLvmm
OgF/TcP/KT0UeBAxDGpM/fTZKzbSWTvKbvB8xLCMEdZVPvveTZ/WF2PRQUTOteo36+k6bGBK2XM/
oAqyhMMgp0oXo5gdlE74YMxhvVGUUj8aCDg+DOj0mZt5QtEqNhTc45bONXA5M6j+nhU9f3oXLKeN
hdDjnLSXa6zjKtZN4zofBdIkEKY4C9ztQM15mwvkCYGv+FaG5bDCmgThdJ3zDhZ1DV875ZoSnjXI
d/PBvuEg/NOWfXxE1hcF3/GnuuzyYzQuEWki13A/Yh8iA2tc8lecW83RjaGOP4df8sAtN8tFo3B+
USLjpwmk8SiDsWgLy+kU6eld26qba+xv850QyyurzHEL+3XhKQ5PGjp7d43TKw84mMgz6spP68Jq
3JSWX95cBxpWF8cS3MJG+jrHmx+q5CL3egGbBDuv6dmnQmudjVqhqXXPNe7NxdEOc+3u3//6n//n
f/8Y/1fwR/FYpLzw83/lXfZYIF7f/Ne/bevf/yrX7tPP//q3pXsu2xnH0nXUtFzT1FXGf3x7RiGH
aO1/AIoeiyjI0zPY7mxvRQkUOpcv+ZIblQy6ZM4NGLqkq/WXEaeXRk/HDzpv7xOuYe4em/X5mxwo
V7p7UhTaKc7r6YNn1cjrLJRWTUtR+C+ne80HH14PI9K4Zqx+Q/30eRw7/UZPZhs+2wCt4Yx+nnlG
0O62dMjrYV++uArgE77Bmt4/2Lmq6Fj95cEd6pAHStqUkXDHXTN0wehjF1DBANfyqAcrsTSjFLkl
FacIp7DiLamIGMcKDsmEPjqwsvQI3CFZ+6IputgK979EFNVs3484H18ngSDNbuRCaYrz/D//N1z9
7/8NQ1U9pNnJ1liuZWj8P/7+30gTg7QLuItzmoDzmaygfkzduqZgqDU73HbLvfTJAf8I7VI28dqF
jhysrQ74tW428Y6KK/ouaTU8wKfp1wOGHDlY0YL3LsBqxF3ScACl3GnHKRqaaN821U90e3dvMh+l
27j3SjsG21Alu4woFvTGa5tCAxWsOWge6uVMBvSK/ID0ubkDEKFr8daTznV2abU6igHH1DJ8qMhs
GNctZo5ixly8bTiVlnd9qhlvG07kAmNQR/VZQmXSZDZsOsPOOMsrEE5Fc7pecu3jkmnt2Y/Skkt2
xRgfpImeX/yAYtG6Z5XryiXBShvrj5FLerrio/HGplfnC3Tzz/9qQzV++19rnuPwlSNNbFggx9Xf
vnmK4hqYjeXhTVSq2nlMXfL2De4QeooGMA4G7q4NJ/A8fkG6TtpTl9pwY170KbbuO7PEMK/BP3eL
pFW9X9tepDR3HsJuTtT9FVM3/BfGGL1cIy+d+xD0902tZQOZ9MT7MHnJV2zy5h/GnH3ARMn7OCFS
djCUrj/NVWA/8aznGeZ26o+gbeEGhM0XP6RSOJORvMVKx0f4ocG4cx7mH8jNtcMU/bB929tmdZff
6/6I0zj3OxQbq4ZSCMnP5KclQWNvPGtQHuckTxGlR9rD9NIXpFGDswEZ7kEOak26IcyTBnHS2YVD
C31L+mR01KPu0HVGsK37vl1sD5kXFmQj8LW7rH35uDAve10/BcPY75IhiXj7p2hc+3pLHopbH346
ajhy0MkpNDbbWmnNzjBebGu8vQpeW0jn4a/M03u9yOhSZm5YROyvF7EKNDCAIMTrhdOqqk7kwDLc
BGON5CBOBzzeNcpIsVbeZym+REOil9ieVOV9ufS1sNF5zbn2H2EbxTdrtIyYbfzqOx2wEJm7zJBp
0oSR+6AMAPmka72InGqFc9L61oCoYnBh6ZOreLrxqbCjo9XH8W0/A1gYfx10u0DSAEV5sMSU0X8b
kGYYtLBoKmDF0pQZ1zjTVoxThm7tb/3XZofSmePhZvafpg/2BGssAwApE5xOn3dhiGTtleal1s7O
VcLsNkCOlkK5EMQW2tgy4C8D166VVGZdMpctpPpVKbLxWxdV1qZpyvFBM1PzUlduv5WBOZvvEafP
PzrWXJ3iNk3QkyuzbwhnyjgG8d1GK40bFdGRe5KQ7b0zOhwAv+9NUPlba2m6ACJMROgpaasAJw5W
ALJ8J3PUKn8w8Mo+ma6raxsJtyJ25KCclstJxzrmV7V9Mu32cQ2Sa+BFkB9gc7obie7hb9+wMSb7
T0Y3fin7G0fHeK/s9LuGHDNK/q75lBgICGnR2ojJ2l+MLj3JULcE2T1fPgp9Ge5nNKXPZP9FaRE2
sjRlwFwUnfHSSEltEyd9OtkPXOyHfL2eXLTUApZpC2Rn+ekSO8Qg1YL2qTZmCySyMV/KAOEpGwjI
RNYyVHTUHDqodvjNzljYxpXx0Puq8SBnVWbOG1t3p2OELJ0NFIRhTy0OzeSYd2ufo8TtXcoCXgbX
vqGhQAHpFtiQ/AAZaqxRh0SM+4M03/2UlOTImNTncfnB0p/NA7zRfvFl8wDsLP1lMZEP7MOfax/w
zss/vyJ01/vtFaHDFfTwa3Msj1PTWpYL7xZnPO91BwCzccT4Y0F8pbaWHsbG7MrP/ikeq+GMDJf/
aCqIkbZDlf0wVfVYYW30uTZ5lVTF/D6CVM/4ucwwMctrzeN5QAG96kc02N0GLvDCypvDttvKqIhO
y+jcwRS2ctV4F+w5KPry1Xp0Z6U9NNEQ8SZyoYAnU7k8Y130Y6pRf4qXw2gAiIrx6r6RvjCqP0VD
rd+Orv09gc55RtJYf1oPqnLEgT2+l5aEy5lcR0taBohAcMd+ZJVb3mqL1rvhhV29mWO0oitFW96J
qL43k0rnerq0gxQGzX8cQaXRm/X3AUu8XHleLi+TpCln0ifNjrXn3veD/8vYmfVGjmRZ+q8U8p01
xsW4AF39QPq+aJciQi+EFCFx343rr5+PiuzOqpqewQCJzAx3ycPlIs2u3XvOd4is+e+/AVIG++w/
/WX/t9eSxnjPCEHs/3q93+9u/YZ/fvN//RxVXHYHZernv97W72/560u+3ldepEejQOKXenZ45Zhk
+pPuFD9csugC3DbjGUWi8zJ7KMkp7KHLzNNOX60pX5Slf2Iv/aYuscJBCF6PeH/9C6yfGczSbTjz
Y2T5euKvl5g86BS7f3tGDh35m33kBD3+/jt7MH9CtQiPs1GT+oYJpiUoyxCBo60pcIuV048qlA/2
b6iU+52eSH2YUzHtIFYB7ho+sl5zfj/sjlm5sRs73Bf6aA7+UmQk+caT5l2Ssal2w2r++Ppjuj72
9X+/v9Ku6/CidOaFvd1a56+dpXMa4PKxvv+9z3z5jWVvICNPDOMjnMX05zPrRvP1NYk0u6DtJcg+
6q69qRzyVs00/2a7zr6fK+vN9hw3IPYwuhKlG901KV3hmhTStxCX6Qj95lHJiUgEovK2X49zl0b9
2L5JQrC2cVPKY25a2VOmFeQlLtF2aRkPcQxejekZUXki6js0GqDSfj/ocmedB5g3X4+RrG7dKDPk
6DQnwvNZCjvcmTz49XSTemhMPGT5vvX7P1PSZ/u61cKza3bpKWsqehODaJn0le0OiWl2z4Jfb9B9
dM9VX5jEQxjZq100L2iWCPuY8g0xf9N5islH7TVNv7FLg3n5VFHKecK4+f1YwZHUT8bhmLL6n1Xf
/PlEu/6fVRIij7mRq+/r674e/Po+Jkk/o4TUkaaPo5s0vXwl1EaQxEUo4xtj9bqhmdV2X39ExohF
qa2S/cJ6ffOVXBuzUx/DNBq0x9+Ned2zFJKe7u5LLDllWrvJ0rI7m3zL0/r4l3Lp6/G0q+6+lvr/
9S/n8O7rXP6zqhm/R7H6tz/+5/6junkrPrr/WL/rv7/qX7/nP5+qgn/+n19yTX62VVd9qn//qn95
Xf72P9/d5k29/csftqVK1Hzff0CK+Oj6XP1XP2H9yv/fJ//28fUqT3P98Y8/flZ9qdZXi5Kq/OPP
p776D/o/bYnry//53PpB/OOPoCJ16j15+/fv+Hjr1D/+0Gz775ybDCGF7kBX+Dotjx9fT7n635FI
eHhWdNN2dBocf/wNQ5eK6WnIv7su3WDPErSE12/7429d1a9PadbfDcMzPY+QQOHppnDtP/7rZ/+z
l/L7l/Y/91bYov+tuyLZuC3dlTRZTNPgNZ1/3cAdhpIdOcQZ/La4ueWq7ct68Vc0tUe0FeuXKrd1
NvbOY1cPo3WIsrqSN3qmkUILcfdWr5vPZRmOjAw+iSiItPtJelESoNY1501MK+nTndDzpDHolzZ/
9Ez9lgAfKXdkzuXTg+Wh0g3MMFzNtVFZGplfsogRVqMLPEUaOoYZMadSyHHiNEI/mYtmeikYt3Ut
qZX6ZLwN7Bs5g3ZPVYGkkzwy3siZ6zSyzvNzD2VC8xMoOO3D6rPsjtNixDQRyyE03zFW9/XngMh2
2EsTQJ0/IlmcdkobwJY73gCFNuRjKB+GOl2soCxT9cC8vyHPXiFNAttajHLH7MQhCSR3im4bVQKu
4bikg7GH3iFQFiy27QRV01ewRzJPhxfVriNZzL2TdgrHKPYC3pqdH2Oi4IGTDTWEtjCPqpBTJXgd
P4tgpYL5G0rODf6kZUw+GZshaO5UrqITSl7So1K0FMtLFWdQon/SBvJenbItUz8d7JbjYFNo97KR
EWSfqXI1luWye2Mtz3kEAjWyEAjlQwzxLnfc1yhOR4htxjCGr22NFFX4FHbTvOu7Mky/0/BJMJTR
zI+OygL8tymHaqlxb5rEiOdW3Bmb2LNYpEJ3qpZvrY0qbzvbPUNou1Tg7H2P0LWl9D3RLQ95WOlc
JviEFzIURPMjiWaNs2hn6tk6xU6hl2pWWRvrBQBz2JO47rk9u8yF754MhETR0tNeVq61Bxu4Idns
mLGVfGoZ/fA1KjB1MDa3pMZXWKS0U4PE29oWCn/yocL5mwof70SXXHolsmQzgUUvLlyjIfwOvWKS
DWieTZNmqH3otaKHYi8znB0FGwP6ZBDhcsPxJFXdQSfcGXNBbDCBaK2xMt/McqwQ+hnOrOjMc854
mBJ9SbamivGTWTFuiCM3qElLJa3rqvJLiDM2XE6wR3IDSK+NeZ71AqDE4MV7WXUdVFrQj/oW+Vky
vuMlcZZXU+QiDBITnMjR5WeLd4UriuUwZqgXuSg9qLnPnpsiuV0iZ3C2IW35b3BPcv2tSdrcewtV
lzKmXbJ2eg8J/kEcpNrkoetWAd48egxRYJcTBDZ2yygh2Ve9s5mh3iSkqzPzXPyOdBfsrpjr8vvM
jfP4WKoylDgAJy25hF3C11AJeeleIFTxjI3Gp19j/oOnvYG74Kz0bkOf7Y0Rtn21FcvkiWPa90WF
th7xmd0dkhAcxEUxkc0AyHaziXhFSPvUr8G1OyuH0LoxqqlJv0XMhM/MXRwrKIjvfGHmbejbKQRr
+sVlSY6dDhDP56DTzufMTFr9zVy/kwmqyoZj3OoTfalk6D9clxv4EqcFRrilzosQo70Cd3pw+xmS
oG94WeHsYz2dra0wB5LrB0Lz6h9GNrd1UCT0wk/CwRcADTpW+Y+JjjMGiaIpknMkSSo5WVkE6qMq
8e1vyUcUzXsvzCl6KlTr1sEwWW7XbJaxKJFH5xPioIcCLnj3k+Bd94lkh7wOltLGL6NPKGBlWstv
ZI70EBBrq4iOXWl380ZvctjqAH3GYdvbQnO2XbUK1bW61n5kMQWTjzmFyF0DeKMvcHvuh0w2Dx5L
TRm0S5iqQFpRpXwoJy0BaPZgEIzAwH/LutUmGx1r/bkvIyrEuh7cs2kYkPbVBHJCChNXupPrv2Ji
ZN8lrWuc5XY9XCwCQdpNqnUjgd+RAZ4snO7whri9H491FRGuhea329QIU7QNRz4zvDZ5jGddw4XD
kC8zsnBrZ5Ei43tAqRNIQ0wY9i0OmtTFVZcdHAEz/LAMVudAjDDEDO4nstOIJhvE/8Rvw9AETalx
oj3Z+C1JHAml/TpiqYsuhYy9PCK/EtfdpyKka37uuAhUESjZ6QHhBDGriXomhI6cSm+FhDyoVD8z
DG8CUY4nZw5JDKiMp6lxHxoHhqozsPw5wBGYpI/JbpKaE2QdJBm7q8VBEOIAEtRuTmExqK3o17lS
Jb+rUt51tbsH9HOfVogzkoqLRgO7RywmZh06TYzmS3XVLP2SFcTGObM5Hl3gUk6lv7QZ2iN9dn19
zj/GZLpvlm7YLBL6NqSUjwhseGTbtwzl+HvnMYhnUzG57CTiJsO9iLG1vpkGku2M8KhTi0yLsI6Y
KnwRe9mYbCu5W+wiwrf8sWsocrXscaw90jY48egqYxjMBb6Vk4q+CxlxuOd3Ukel2sssxFNeYzbV
jSpiPJyOcPLLOqNPP5bF7ajbseAcqKy9iOtfaG3LINaIbEc6XYNssN8SIh05PHXV1uEW5pUZS8ek
5hKxu1iuD73xFkTdyoUqoazPEybCiPiiBGqMm8sbFnv1RmnzXZt1O0hTBp9F9gSNNt/iAMj33LCx
T/n+5kEywjQzqX1YjZ3vJbRTW6fydkK2xodKp+x2ScZPZ57inSdmOkq5c9KK+MFYaGnZ03A/GCL2
M4Jh91k/zfsWslGg6votrzLrYY7H+IUthtgoLKCbasrk91mh2MQ/LumEIhdXbI8ByID3uW0Jzan7
y6I1zoaQ2XKDsDhcOWgRbRSRvXeDuOZ5fnH14gam0ohptwL3Fdakr1RyVbm4b3EWAesrB1wLS7vS
x4szERurDhodsplUgfLy6jBZ887okzs+uvECMONYjQiQ+qb+YBBa+KNeHxDEHlSbv7SL8V7FzSFt
0DUYXX7FiXRyLE+SrdldliZOg8xoYUXIcpfm5V0WiyMn75+W6o6dGHYxkWEEc5AwMU1rS39vEJ75
lmqQlcc4+pU51AblVDAmnQg2SGfv+wDwnmta36NQsgPcRvtpSPeuw3QIR25Ay2dkA64eqMIfZWSc
GWBeOmKq/CpsM2KguvOURhz/WUPJCtS2yoZlpOIh24VaJg6aZnILD7W9xqQX9l4HXsPULSIFFWf7
YxWn3TdhGcNjZCrx4ZVx+JjMZZ8Gk0lvdEirtQAOZ3Xy6hLpRV8TG5Q7trcjVpWAEuqc+OyZk3UJ
Z0rUoe37t36oJyRmbvbAl+R3rkJsXdYSiiTyPj/Op3pHCe5+1I5gnkyRdShnryaodom+D/B9b5gf
AmjQS/vTttxs1VCojT03TXVDLZpZ/LA6jS+05QqUb99996KwpUmrl4u4TkiKUvpEIRC0yFg4FOOm
AmGbY1XtjyV19HtbDqYemBCZk41ra1G+tRAXPco5Tlj5EZPMDDSnQW0GxkJrBx9d68nEJSZfqzxx
1CVFMZyySqA5TGZgkx9ujiWe7llewods5qiM6sCrmDEHHRYC9DeuHt0jr+c3XTVRwZZLrjvREvOU
YIYkGuq+p6kGV7gVL3PSYkscausk5gaecEaEB5j0lIgmFECrtmip9WRg+Mq5aLNYBYA7h9iCIWjb
XosPEBqafKcoSb3DRF0DBrkP9XegmN/ojZRby5gcX7e9Hh48WqLEYfuzko9wMh7b1QkYRiHwaFuf
PvKxrA9ppzpWxYz9d6y1XYHAMZD09fwqM73jGMImgyWtn1gOnkiLihk7t81dGc3mmVJYsgyL9NgC
wa/gQJe6LTZTAw0/STtSwyzzRbXy1cpr+9ZwKuxPrv7KCKw9UdmyOau22kjZoFXWtA+vmezbRR/e
qsV5H+l5bYsxm09pksRBbIvyds2eIUB3KPYdN+yVMrZjM42TwCNP4rmeZ6rUpUp21BfF54LlbccS
vgRpkcQ7rkq44Ca5mPf1ksqDsuBjplarPXCeENvRG/INMwRQMbJwac7UWcH2REnHoUdopy6ioESO
ZjDpnzq0P5PJpQiOmugJhOdWZF3zJq39laIEgSdsmeG5Ou4egQTVK0UFggZGnAmRnYXXLq6uHWJF
UuOvRnkjAW545ZISJrWHuSKoTPXCuhDzg7m7fN0swqm/KSz5iwxxhKjeQYYywMOkk++UPESm+aHP
1o9SDo+9TsqeAeqfvMRi8sPB+6GIJ/OTGiX5UvVre1laflkYPwxTsstDqPSttjrZDqvMGA84R21O
2EtoH7SEGX5tomZTL1R+MyLHeNNO0XNad8izhowxtX3V7OwNQcF3q6RoSIV+S7zzxeNBBcS+FO5+
1CsIafpcHYisWHaLMDaZQP/nabSaRFEsBJOuusTsqRz6X7PodNzf9ZW669rOQl2dhBLADBny2pn1
6YHO8t3RHtkjxRX4BuwrD7xdtpjbwWwbX7nmWUYmFr8OyFSygtrFkwKozYgfrp7Vc+L0lNrTorP8
wap+xvrScJgAAxKyiQSOzQkxSlgBgVoSwJjJ1bGry0CbyGOc1fRqTjYif0ZsGYr4QNTtM2OqZ9Xh
ratmwotV1T+FqtjT/keIJFS9LydnOKrY6/2WBZa8iPxeLdOmzVQeZOwNSMHCXZ0aLBlaeuMNJZ7x
majkdki9LZZehJHF/JKm/UWodmUBaZtCaYLPidgRjkdPrWruhd2JfVXRVZ/H0tiiUf1JV6PzRxc5
WjQF+iSerNS74yx4YhZ9a0nEi2VKaDmNVYR3Zr1Lx1IhKWH1SQ2NpkXXuL7Q8+yusUor6Lo2C+zU
6MFQFL1zydPO5pUS+HrCni8w7go/lyVtGrJogjBPLkPh8lAs1kamuFmkc2vN3dGcSt6N21qBnGu2
Z+GevUruLDFb+3xOimPLaTkwOKCRUDkTsOy8yIb0rpLR+gpKfKgcoh+i/DpnjGQ5URwARL9Ia96i
cIn9csleaRpcOzl/y4fueSZWbBsvGgZbYeDSLFxIrV19cBGsbZ0+zDnbTmPQlQtAsJEadWZ5ATgy
ghlFIspiSkD8tZ7XvmZOWlc1IfYuymddqy+EoXn3ll7RjO95SfwU8465S4tFEmGcEFp9pIpr9o0+
Wmw3Tv9CrQrHtmlT0gw8tz22OLMxYjWWJLxNTOZOLngAaeIU5M6T0B1GGEza8L1hPnSMM6VHO1nP
UJAVkWRvqs8muALwBeSBuDf2RFniPt56yKfwwhPnt/OScHhgMAApe+l0ChiNDia9qifQGdyXyfyp
8Uvbz2KYtpFpzbcFzv5drw2Yhx062xlrh9XvIitXyHeG7iBtVXzmuiYZPrrNUYmGE5et9/vY6Ln/
iACeUU5GduLyTRzTEJzww9YDv2YNEereEy7M2j4PBcuMCAt58hYPRUQGfQTKsNZ/L3S7rfZpprNk
G05X6EcPnOQ+8RLvTOsGA12u59GxzMeMO8oDSHcsi1AF9mJ2twK+zy2yQu8uju05eajTqZuOuVrM
y5IQDscHXDKgLFpjjz1E3KQ69cxeG9FyIfPAe7zJ6HPRJ5h13+Y4d6aAmLZtoqbPOHTKLYcq/ZAt
lT5ulLkYG1dCRGgdh4htLYVJs8zEWRZPjWmg+jdk9JIXo71BtZXcRq3oHvU2uq8WPGCJ+2y0XXus
sHH7M0OUXZmET4CKdvy+OUfb5tucjsYOnjVAn4kYscnVn4sivQ+j5qYn+Sww++7O6nXwddI9TimN
/6nYgbzZVo4AjdnJX3lan3ROBkOrvRZAwHyFbXuJc7FNkRZTENzWelltXVg/OIQsFPzE5qE8Ksip
7Sb0HygIfGHbu8iMtznn0I3h9GJHaYrb06XCt9Mf7ZBcMkrIgC5jhSCjP9hzdbUzj1wrudVQ+voD
VNVdm9NPLEKvusdlrWjtDdlGj4Rgl/SiLUgRyMMupwbk2yNqQsc8ZQDebj3OBbeSCNWUyqiufDWX
CYseWn/fsgk8tksw2o3X55cxlpx10W3daMJKCX4eroPHKU2La0b+VSH9DKgJ2NJLTyKJuwyPJhjD
KKrvW4OcGAYkmT9Z+SFuyHFSiXY2wu7ZrJUV6CSMbnGeeFtbUyyClpUcaxQhlM7hcbRriwRw7c5T
y7dubDx/mMKnFMOMbxnqu9Zqt2kGhK+mxxIgRVvRysaeqHpYc7kihpUEgiws1iPFLY3Z92rgenZw
r8bFfToZCJvkPprnh3y0pF8Q4O0XDus6TqOj3hvvmmacaRRH/mJrb7rnvupkAB3TJK0IY+ckXGUE
mjuX2Z6vKhLHJXa/Meje9lH+3OXGgXbppjW6owWigPCPyIfRBJm5PSwdbLww1I3AccbrbMWfRtSd
igWScNrcA3S6Z9m5d7ToOXKaTynzU0UHIDIpQLJivm3IlYOfwblkdtrPIXNVkCXzi7GMG+79K5L1
bVerj2ptgA0l4Kn43mycGmMjyo68p+mp3UZm/quuiGieTO5AVCBjc+BkTNnCr1ea2CkIWBwmA8yG
jC4Cim0+lRwh1XaZzKNBB99Kq7vRsB7zRLa+JTvIMpl9N5baDWCsG9c1j9ZEMgMC0aOqG9LvJqDF
y0NGguZupnjjo66Oc5NcEk+eq9b5lpjuKzamzPcaQA01o3JCrCMgvaY4RJ5j3+oc+DifzJUfhtoq
TMsM0hrFkYGZFcC18oJad+qXTtGA1yuS0mv82Shrn/lUb910OPVLH2BOPaQVqZUozv0mnE6pne9g
Dp0zt4HzQjeFSjLZLMBag2kWhc9q8K0QmFyjso52XmSBJ6c3S7/RH2X1htAAbPX4HLnmfkmr93xu
yZ5psZL3P5MZbLdl5E9Z2m7bxdrCJL1NW/O2yRMcmd20oWW4ybT0Qs36mtrpfZ6GQb7QjynUG5F3
mi+kx81oxPQKjG5vjkviF5ys8qG5VXH8zamTpyprE3+C5XWIq/YDPnK2XfvvlDjARork6JZ5ESST
B8Q3fAd2sWui+MnsvDd+0PRsR9NN0nGxrtWTIG407C+FLgL4RiB+cssk0BNnsTTqp9KgGz6VFcku
0jv1RYKYYa1jjJFeuZ6W9xMJsxsP7WAwySneDkt/N1dMxz1bnBtgpZx0qD46uqh16r3U1kJ2op2U
+yFVr645yX2PF2AV61dwV6IHmkE/Sw0vBBcsxzhnrUCXcxLq19ZtUOYO9b2keRTMTX9QSMgRp/b3
fTxxaVTRkxqH79y7q5bR27uN8eQm+bFfCIeGHDvuYmcZ3N1UduNJCi99j5QxX41FxcXKCEmMTWO4
Gb+Pwrz2Yd3t+EyME8MVOgRMkCiQRBOUjNF+wkPVCWYMCYOMNHmca51TgBku1sWGAv7I+GZ5sKp5
uZp5363zMa5wK3T7Ry3p9SNtrelS2KL9yfABl+bY1FZNuRIOu7AX0w+FA/MAEEKRXzLpJMNY7Rtd
lnes/XRZnLUHM8Sk2FuSbT1OBH8sQhCNyV270uriTntyB3A7Jdtz5UhoFWayjca+v7pj4xw4md7K
WtDCJ0AuWITO4QEl3rZJxo2uOTSKUTf6ENqeUVKwKNgefXPURgvNj8HnjHCPm+Gkm+0jI0GuUced
kUNn5l1imgoERCcYQjU5ADqAPXNDKi/xLY1fNE5G8hVxtFXt+lXebLzF/TavIFs3Y2SfOu8VBXPQ
x5kMzHpoDgbRvoxENrkLs4/D0PRuJ873OXa177Kr9syV2q2wlkOhxEOo6+9tY/4iryDw7EXbmA6N
A2vIvs34iIMaDd8mbYwKtQO1ty4XcZTrqXTSOLC3Cb++aTCPeb88ObFm0zpU31WmXZzIAPaj36jG
mDcRLthDxCA1KCN00L+JfjFiBS3pEmJv5E4v67PjJYcKXJ1vNEQvufotpp23XIjHRDaLT4Tn+2LP
4kZvh4NuWY/htES0FmjkTyaTQQIfTC46fGVoxIg7eobT1B4kfQuUtcrYJBK7TzYM896xePu0ThBl
Vw2BRjWdNJnJV9GuPQdsusTsFvIDxW55cc0e9980Nsc8MuJHsx6Tx6lchpM0uOMNd5xuXUDfNH9r
C/4oF/KG4SDiZFqH+InbFZxekZhArzhOH4fGiG70XqvOnddxAOyEAbp+sZr8o2hjUfpQS8S7B8rF
dxuPcSBXa+AiAr+z81jS0e6NrVkUhFZjg7goN8a8gIs1OtjFVOs7dmP7RtKkPWpOZd0tyrY2bqVL
3LyVzoFiVXgBLI7V2nDn7Rmw1qCP2FRUsTttiXGmWVMlqr9nBjfRswfFVrNGmGyH5UQDxM/FrENj
b+l6Nhyp8Mqnn62XsKubpXnBG1+uO1+JVb9yTmY1GwfP04pPYzSj86DPzX2Is136cZJ1/KV6adXX
eXA1fk2x+5S5EVazpWyOnhmjewsbuc2UJ561yDGJk6hG/buZ9SLI6xZIRIc4WRmVtg/1YTxAr+/2
utW250pndNZFpaP82StM1PC1vSucOb0DpcoqnKJhVwGfUv9cmJX5Yq+HsM6t+UAH4iXjclF0FDTS
wIaxto5Wr/rt6NrJmV4WWZ06wym/MId65y7UwRmMmaMcdWVDjjXSzVC57PCJg+AZin9+DLVICzTD
JYNPRKN1bubY/CxkVCHkyZVZBJbC6KariOKctBCvetBz1GN+xA3kNwu1Ge2fZ53xjQtdbUxe9UHE
L4xooTkxh0DA07AIO6CCfkWuZm9wIMhXU2ujTSPobpLLOH1L8wbKqZeKa1pMHcWt61KxWPKWwIjx
rrWXdNnkNTjeraAVtoMrGm2zTrYsfa58mNtbzaVxAoQEqNA6JHVnnAqZM54M1UUHfYJoFeZL5uPp
aFapNk5MUfZj/kCcll3sQpWlGA8w3H/ooan/CjtvPPVmv/wQYW5YwVCG3WtIa+JlVoXGLGIwJ8Ay
S+JeSXIG5pA3S/pK0vv0iqy/kltqGSXP9uxp3c4qPET4fpdyL/MGOEXADLe7gfZRQWU+1+1IVWRi
DMMJMJjhFuKQbH7lQ0QAdWkk7XKOnJgFYRVcNkeGFpRTKl4czisxi9UxExVtfXNOkmeXg3u1ma3c
RFpRstls+4rM5T16cNAzyJuHCCHFSAk1KlCEpKTh1qzJdM43OX6VmgTakmShBKGm8DNvpCZtZ4Z9
fjPJivO1NzrRoetAGzFGM8J3kVIebIggZlZDWgxVlcw77TWkk5v7iYy0OAhrMOE7BYvJhVLfOfBm
1xPhwOHHW/vUBweZAPKBpssVe0OvzxzE8QCdjBxr+n1hmguGTpRg+q+q1JhZulrJYmvbfT/toqKn
s0pEEcdbnkTNYdrt2poKFypKghszWIkWezQQth5sSCrcsjjH7LougydZNFd7iNzkSixIqL9Jovvk
daxwkl+7TJY/urTHbh3WRs60ROetzX7UyAGUA8G1zaQqRi+h92GUs/wMbcoKf6Fz2J35AYp7Nwar
HnQ0kIK0RRURaNhu6KOgH+l9s1NuvZdClcOmC6OMnPWRvtIR3Zr6AKPP0EMsYhYbLPHPIYI5X7o1
g1U4uiwaKkt+FhMa3W2tvN6jq1Ca6EMKEOsPuqKgFpUq+nOeJBStMHBVkMROPxHyHiLJEbbmit0w
mN2xEXWBrpVBL6kuZHVfuTL7dhN5CV0DFXkFTAnUPBwd8xFTujaTG7WJ7LC/SgbazWXGKR4fYDnT
/LCz1Cg2XOT0q6XJJ4fypXapezBzUndjlE6mq9Y1i/NYGZoVbaVM2lsbK762sSOovYG+0rzunBTp
2JZjHduXjCJD7fkgHEZnzoq37VNtosBntn5JiWPylVYPy5E0Xq9/ZAieDFejjwZKm0Uz0PPYIVcm
EzkEHqMs4T+ak+D0QvLEUvtDEmvZdrQ81mTdpmTY6kNpFrvB0UgfrJDbeNsy7bSfcS2EealR7azB
dwOdpips0l/T4sShr+zKxBaczjt0oO79oAGJ3SDhIbaOk11sBnoMbpEjnce8qRChh9JlHqdHNENd
xHFsTp/dZTLc+5l4rfcU4s5yHJ04bp4KFBH6TtlweVPRRTWwIcq38IUc2qm46nGXoC/hVSYmaXHP
bj2FZkdBNJTFD8KzKIYsLY7SneNAB/UFVPju26CpNA+EO8aQ2uK0tcl6iuOXQUegje+AEJc7VJTL
r7Hpw2VTGGHa8Rkny3fk71EKCn8YcRL0racxdGhGcTXTdvjZoNYn/cgKcT8XJd0OFAD1h8gafKHU
vsoJZkfOg1+xnME0tsyEo3PFD+DsayMtEbVaK1A+hqdNgeN1bb6PMBXCs9Zm76RGldnb3BpKLShc
Ii/X32hP1bRESc1tNZNz5JqG7EjbwXbN+8WfFmC5sAGn2naj+wzoEM8YtgjTLaKXgkZs5OY07HBH
AOCgA05ikadYaCwq72ibFHEiN7HdD/et4PP0mWF571EttKsdadBaWpo3fH6MRQLie4woMFXhaX5D
92iVO+g3A/SZaW/OoXtMes8JkHdRYYt0Ildrdk32qwn6sTzVmvTEVg1sbgBbInGXyrycDk1VWjOH
5pLOT5dAHWVm2S3cmXmnT1sBPAv0hamYYWt5ngDK492ju/XEgxh0REb5Yg9QtNnY1qEP+X07i/si
fIzZUGKaNFbvHELDYqzrSVtkfmaakj5r5AF4YjYVxkeZuWR+jBorS9As4QiiwEv5GubfqRW0XrPo
QUJDp7g3UDdcHPaMk1fMwATFoOo3ZpAkFyiW75oILGYaGFNIN3jOiwRecmkpofgcQuriuc0JZSKf
ghlAP6nkhym1xDpzPC/vYYzSKm80p2VEhUqXZkw/cOdyzGSGMhntHPpsO4vYua1QMZx/kxQ7Te+t
Z8NgaWf4UrKh5AP33lZL5mymmBekSQZV4c4ck7hPfZWR4oCGicyvYBpcaval1HXgt/Vg3SAcccL9
al/oaEd0S3cyp270tjpdkZnJetzVRyuhaveLfnKQoyx2xdFojLt+I/jc6QkVvUCT4pqWe1Zxgmg+
rujWBZZR1IlFyinyged6bNPuMBVhPwVO1enzCVnWlFHPjmNGd6y2NAQxad0WtRkAnQdu/k+y1//B
pWv8HzpSWxeuYJSluwLNuEQ2+89GEHgF6IlCRCzDrrqhHwX7F7Yo6Xo38pBsezxY1+xo7AwfZv31
f5N2XsuOYsvWfiIi8OYWI7dMLVf2hijThRFIgPBPfz7WPqdLmuIXf/eOvutVoSTnzOkyR44B593+
KwlB3/YQiljoW5w6UM/6hQ2LL3GgItZ006CAetWSUutDr0POu8r7r1L1g7BZ8PXSAP2QUBKoIHBl
OiJx1BF6Xg4nOUGzEbLu49BD6qT6Q1cuNNZcjuZ/TBjAf01N0R2MCaMpcznPSDErVK6oD1Z20n84
pjwc7TSM/dszd+2No9iOrstThzVY5OnvZx08sHxxWBR4U57GMvc0/lHmnZqFMVMue0knjxyWDAOH
QCOdbhPc+dxMHOrasQ4d6GyDatsEqmd6x4fss+5a62FbfLQf/6FXlmxYtmoqim6BbVAEWPMJ5QBb
oUYYxHXKDWkA7vbhtoWrKXq3YMq6pQNaAz196VBKyVpNSCIFx+5HXeyhMS3JtO+9/86KMDsOSZci
Tm3eQsq3vZMGGh3FlR3cNnLZxMXcCK4Ic4Nqc2MXEYyD+jrZ7Hf79bhLN4ip3d02o1yFmmDHFIZM
U5F84W4Y1L7xk5OlelLciI1BeT7kPrjlleOP0kLgzU7TtIKA/QKpV4XFOgDtdEx4tP2keAJz6ko0
VbMWXm+7NucZCHqGUjFVQzWEabLhmee2mmjgIkj0ldrulITFv/Dk3IY4Sx1g2CIuNF9Rq+xRlcnE
SQBnYfvY2y+33VFmRs3kxgO6Q9NVS9aEzu89XMSK3kConN6Pq/D3wa8lj0u+5Tnr/Gvx7TdP/nR9
2+aSSWHL60899SKHVz+QNBrjc3+v30ehtcAmsWRFCAeQWjDgHUiaJPVLlj+H2i8AfrcdmbaWP+fP
+2oydaivbdOisUM2hCjX7RF4gyKjuqy+WbRBOi9p/RqXv5tsaeueW1CYoutStSjd6WLYhZqlmEqs
7gN5l2wO/ulj/jF6qF1jXbg8DV6RqzMWnJs+/tq5PxaFIDyA9U2cIdN8egDNYxMUkOVAiFqehu3t
UVz0TRhGQF6mMZoKHEkoDn1pnw4f4lXitUEPf4dH5csHGvrPN1uGc+q5sTg2LLEXJi1pUmlDTJ7a
j6DxjmSl98On237N7BSmrcrwMdB6Qy5w2ovPjlvTSI/aSQGdnuz3/kgaKAV4edvEXIyfmbCExZtX
4fGQV3ud9oufLCvXGHiv0Nbxb6wQYRQwHFnThBMWZYuIHB1UdKPWUIVqD1/LkiRYHmULhuZH7I8h
Wxix8eiA4jjqvpaQ/tvzYNxGdnRc/Qt3kJ/lHu2YFjevSytQv3Q02McaUj8KWMHeIS9ZGkCPtKJf
cGjmuDXtM1PCyE1k5gBL9hy3Vi6/WDY1c60sdfBAx9MKUEW4onV+8PcK2frOqMbFu9hsgJx9gDCi
pO2kA68HBBoCZUXZ26fL2ot95UXb9WvzR7aT/tXSOvdZCPv+FMPgmXAMIygKZuVj6Zgeotn+7Umc
Plzcnc6s2ELklxJOa5MVIFKuZv9M08HTIa80HtWcrPrh5ba52cjUuP8Zuq5rtixshm103KtxRGSG
1A8Uysx5+HzbwuxBbJ+ZEMJSyq1IT0K2izYxe57y7cOhLHjcnp7M2ro7ILKYysmLE5kvSidvwME+
AmDI3PoYP/RRBlFqfViIXmU6iK8H+Y/XQvjCNlvnMbpAPpUW3/6dB/0m3KQvzYflqJk9BGwWizWx
C9DvKNjqaOaJSamjsvQMoNFvX8Nt7sWf4TYN0s3xQ7a23m4P+OyUnhkUloZSQA9LEtnxi5o0QXXw
I6NZ2Gnm5/TMhrAWbIcDQIllxzcYQAsBOMg9/dBvOdyS1gMmjsQfb2Nle9u16yeYNb3MFVvhjT7x
AQk3LLMC95fSv+YDyPbrrRrQxXRXb4w1GhGu+cNasDc7lGfm1MsdlXvWeLLoOyN0ARWUe/u4KmKU
p297NbuXnVkRnmFHGAqUfMQpmWSzTKEe/iUwb2Zw28w7y9hV1J/Zmbw9O7frgiaXAs06P9uiYzIJ
0RMeXvOQr3nCPluDS6K2dFGzuKsfrR2666t4vfAJswsPjQbmUKOTwBAWw1g1MNOPDCgyFn7xZn0B
oLqmkHqv/4wC0zdf8y1whMfKI68SJL//1dI4My8sDfiVkojmL83f9z+SPPXSMFqYS2UKietB/uOh
sDJUMO4VfS6cEkH5XQ+gW/ealfK79uIg9KqFdajOB+jf1kzhtAAjLqHThEP62qY5x4OiwDsG4yra
AEH7Wkcu9FRf5NduNfgI8v2Ace0vFCIk1164dmqzbtPyTKrWIqukC+dImIfU5CdG+tq317Wfv4yc
yuMd2leAYN3mE7xz0/lsBL1nE2ckIfde75VbGCE9mmx3CCM8NU9gqJbeZLMj5Ki8amXCDQaIy6Av
JSrFThFTj6A2ZShvSf52O6anH7ia8DMDQkzZ1IWAEEQQDp3+ogm43d830kvsvB6hKr1taXaf4GZv
mg7d87IuhFbXtFp9sLFkG1+M+pmmGrc7LJ3Wc+7ADGFpJNQsCgzCRB6BeypOzUQOu47ygtvRAhfU
22Rn+var7tdB/BIe3fFBvVvaHObcc4Da8Ox0eLWLe/sQ9VkKHbvm52O6VhxEw8bVSdsvDOJcPEys
AzoEgDbUcMIg0k0EFXxKPFghqK8fDtiW27M0e0Y5Chk71dZVk/8uI644hvIpScMsqPzBg0zLUxDa
8HUX8Wmv2Mmfl5LFs4cxFGKaoSMMM7EbXhqkPkoivbQ0NtUyo6TnHt50z7k7sd7s+/02/KCMgbpZ
Wliz0/XHqiJsPZVi0I5CrNAKs21l6I7yV2WfLgzmvBGwsrxmdDK7wnmvSXoal9aBaDyBqJfpU5XR
G4+cBTOzQUGG1SStaxiquLJkvaK50JoybGP+wdirT7FifbwdFrPryqZfV9XI45mOsE0co9o0jZyL
tqr1W9WwMzoKjx9K6+gjebvtmqXssTL9oLgvOWcGhaiAORKWtIyjVl0DTzzt6CELxu3hNX3VHqno
f4D49vBC09zH8HHpdXbbV0sWQsOWacIFTI3pqnYjVliXGeglO15oRm4UqguHz/SA+H97aslCkMDE
dGgpknGpGO1X5ZB+GZViW6XNC2ynn2/P4vzi/ntULVlY3JUKrdEIqsLXPpi7fktd1ae8eT96oat9
PKyXztX5wPy/qCGLebm0jy08uwNUrVTTda9GkDvN8/Vtl2aXmG2bmg0rC5Dv6e9nt0JgxU1pHkiC
xGn7lOXWFyttv+vOaXvbzMw7SFWmapNJtQFGFHkKmjM7xzSvozF24gDs4f3om8Wq39j+uG4DeHV/
gX5NwQYtRMb1GlBRn7A10+BQIcMoDJ/VlE7RkVD3YWgx6OwsgzSLd/vQlr2SFsuCXvalFPd7WeYy
Gi9tTlN65ieaYG2dFU7I02j8cngzvV7f0Im7m246GpiKDw6vTvWuu1tK/c3Epqrqhka52tCoUYl5
OQQ2mjo76RKWk+/aag81nQcZ+ZfpwqX9la33/3wxXBgUs3QAFqJDskdA+D0Jc6L5yW1dK6Ds6xeF
B3G7ry4UFed8NCDuBRzPdE7XlMvRtcpQ1g92ovv9qtoWcKusncfq7rAxP/ACpN97Y/kLcXv9ZFEv
LArzGakh+Fmozt6futEdLQMb7RncpatupLfbtqYlIITOhSlhKZIfV8dhwNQprr0K5focKrJV0cHP
Bk3AbVszt4ZLv4S0DBT0qEefqpBbA5DNxB3fpB9JIHl0Fvs5RVSQJG6y0p5um51G68pFw+RqpOi2
QWHmcv5MFQzlUHToGNFLqkmPR+XHf2dAOGcbbWglGel0v9XBNRzv0jL/x5cFBu7MBeFgJR81qlLe
5sF+/8vRnqGs/K88EAtXGuLSNSgHHdoP8C8jcl/wstw2cb3nX7igCSdm4ZDiNmJMnA6/DfmXGULC
2S7YWJjp9xfj2T6Yqh0z3QAEs9rObehfsxb2giUnhK0giyCSiNIoCrR+1dIlXjzE2UK0zi4SW9XN
6bXArmoINk6H9KAjBDltqeMXZdX/ynySXfFKeTn50np8aMoASo3FM2Ru7CbOeFnhRipT5r9cJc2+
jeVkPzr+pCUEsYLl/Se5bbqdT/NWBygGBP7ilX5m/7F1m21GNqkBgzy4NAuBWCwd8hgJ9zKsDi6g
awUcnlat9EYqXG7i+w16qLdDce5ecGFUvTQ6HJDPoyML8AZ5C2vVrbW79q526fr1lIfja+Qv3U5n
4ubCoDCnqRKNGUgw1a9pDssojRyUbWgvbOVLRqYZPov+Q2q0RdFZsi9ZL0X7uzpWqChaC2M3N18m
YCVHM0gL8Py7NBKncRcaBeidvPiNttIaZOFdUh/9QoaevPl6e6KuY5Lwnxg0Vbj2eCoJwZFYkOuZ
oWr7RZizpsPVWC/GwvWoXdoQYkHOIcpM9o3DmQR7SRcAsHGCJIj9WAmm5zOqTns/d1aLT+jp4y+P
pUvDQkwMtT6CoeSiqK+dLwe/XFsBBGbl/ZSaQvfk9kjOXGIurQnBgRJpFdFRGgUwwq5GzS/0DS9b
d1iVbzqyXdxSP0q/btu8fiNdmpxG/iweC7Ubx0I9IRzk1LT8qfTboEaBw1UTvdw2tRQowsWCSJX6
PmqQq2nstRX/7uOlB9/MnnHpjRD4zhgPY1LCNHfUV6dP+00UVDJsKm5M35rX+NZvB8ac3biwApTZ
QUSfgPybRRpOTLToethX3YCYk76enjBl/GaEPGTI7Nhu8aIQN7U3Gn6vu/9m1yK/w+3e0rBr2O/g
xbMJLJOj2cD4TJpRAnqZSr5U6o/p8bDk49zsndsRZs8wIdqy+szxzW8UI3KaH+nSpuRJAkv/OY5B
8wqdDYe6fzto5lb+uVlhRsF6lzRydIYfjR/i+tVov0vd820Ts1FzbkO4GtZxUZy0WpOAELtNoHsq
RGFe7oUtmeg9bAje3kfNqDa823aXXBPui3XV94W1R9W069lfmvvj0d4Y0vbfGLE5C6byv6IKRmT4
k5re7A3CA+KSDKnu/hu0jws710wJiSg0HSo3pDb1K8SE05XZqBV0LtBWL3uQcmyOXWA9ylvUGz5a
H4217Odgnj+eNsjOnu7kH8nn237O1Fc00rcgslG4kVXHEXbqsucCE2dt6Pc/FSg/18m30M9+TxB9
pu/0Y/FRPTN7kyIJICRZM7Wr9IgMb15O3+xUseoC+Tudnrt2A4Eh1xPNi137jvadhbUwswQvTIpL
EBxJJ9XTNhN+bkaa15ulK9DsKJ57JSw3JU601Ji86n/K5KhpV6cK2HqdT+m2Wjeb25M2FzYXHgkr
z4BKAeZ7g+r6tgvKyM3WZdDec7rv3XgFRcJr+qN2nfUhGGFr3VP8W5rGyYBwvl98gLA8HBDzXTXa
ki87p6CNoBcdnAc9HqY2Vw/tEb/qTsG/cZobE4UaDfkZMVJ19Tg06ICGfvgQriEqU+BY8QzFy9e8
592BBmGv8toHektTNwyiL4m/lP6a2/EcizKOgvCURlpbmOZwsLsC3hE4RxoPtpgNCH4N/u0f8hbi
1bdG8gsvenV+3XZ8NrjA0SuT7g5Pp/fM9NlRVeX0FFcyv658GFfZ0/AQBfrX40/9S/XMBCxVxeZW
y7k1YWqNBjoM0zqgSHBSnh0p+p7T4rWw781tAmc23uP7zKO6Olm56nB7oj2Ubn7aSNEVH8MlpPTM
/cKxFebJZIMjPyK6UoZJkyq4UhYnmAw/J8qn/Pg8QCq1MEPX/qBRMaFiTRPctyJWa+1KMlLKLZJ/
2jWBBnICTmg33CrP0yW7eaOpNXaXoTCzVqcEFyvCNkwRbt6N2alwDIPDg06kvIa9s4C1FJaVBe+u
IwLvzuxMfz+bLUOvKUTRNUVaMhk9pNnj8T701W3vjUGNwlnsOt2WVpKFc34GVQRmVgezb9gKzVZi
HULvoq40LQ7HllRB9xLtLA8hxKB9SVZLR8TMGru0pV76eDLhFqfIycXXN3dTVlLKXUBcr+oKFcav
xx+3h3RuRAEw6TilkS7XhUO3i+0OGlBY8JKK86FK6Uf658B6XT43IUyaUtBZ2xp0nEcQve10r0/8
k3f0bA53/qfmtc/LozhzLl0anSL2LFJU3a6K0qwh9lhpUKa4yZ38Sf2uGdvyr2g9ZSAqNPLciv6o
dX9y4QtTf8QLWazrqLEhxTaA3nFxgX3OFE77g9pAhcwFEeQE2qY4nezClbVWfZpjt7enUZk2kItj
ULAlnAc21OCJHmFrusxILm25Ptwqzqp7sGAORzr7R7Oy3YrOc8DJjkRNZmGNXG0B0wdYkJujzgSw
3BGdNQsn0UJjH0S0nmkGjJ/f0sOn215e7aLvNnRdlTl7QaIIk5pKAAfMnIb9MeyDhNaxqKepcc8T
TV0az6t1gR+0UrHiOeenLqfL+EHhwKojG5y8BDMRpP5bmTfpBB/uWntdZHte2er61MN8qcR+Xn0b
62Kb2a/RYamAfV11mr7EIi9tcddQLFW4YSVlaSio8+0Dfc21uCRL88vaJLt+4wThRtcDqr1KcFzR
8MnjbakrZm4YdEWWUYgAAaTLgvGIXk5rLBlx5MVjF8qb0Y/qoluInevbDD5aKNlyeDgm26swseMp
76T4mE2Y3/HoWqtxU2zUD0Pj1gFp0aDbVDDKLhwmc66d2xQCtoF/HhLTOg+0caWfdFc1qgW3pjV3
uSbxalLXsGn2o/1GKJZLlRPXJrQmQSaxJgqSNF5UZQ90TWlI2UXIPjTm93+6QnRAWsSJLVsUfcVG
thqqBkh8GEhdjramDLze/gr1NF3wf902NDd654aE0esg4qGpsskCWIe8ohvg4fx128L1hoIrBogo
ary8R8WbjCWx1qUjFhTt02h8OJUPhfn5tom5CTo3ITih2WFBnjXNAtOQ1nWXQwFpbazip+IEHdqe
t41db16X/kwfc3YiaW2rnzrKuEGopOWXuLfT3djoimtHcOQcM0fa3LY3O0Nn4ycs3UzrYOiwsYeq
iHdEnD6Sf962sDR8wqUWjJRN1zrDl9XScwYzdZSjnvSgOfJTZC7doBfcMYTF1EMwphkJ4TDkr3H3
O4Ie4bY3SwbELDhUwPGgMF698jnRn9SiXNgOZgN6uv+T4kDfQ3wDJACFIqnDQG7A66yXrM3HiS34
thvXYcb9GB7MqfOKm7gI3qqn9ndtlLKgtL70w5eQBg1IsYFJ/OPwwg55E+6NXKY4ly7DuTRV7QCo
L4MjyDh6MhzOLspnwW1n3hsgL7fQSyvapZW0nZYMii9BqrqyFOggz1MP2qTaD5W1HACF9S0vzl77
4OjHK6TRwgd9JaNztjB317dy9olzd6foOVu9owGRRAstdlB2frQ5rEK/dvOpjjD4uR8HS+iga4zX
uz2S0SYS0yZNm5f2YIDpIngmck7ELujf4Pn4mNxlfr4GdOyPgXkX43GPusJiEW3mMJ5c/WNa2BWr
Y29nZhTTOrHqfcVPgv2GDoAn6iZbJVAhhnSXwPjvQXk1zQB5eYFYPJLfb9Jno3uEA3Q/DJg8Za+n
wyo3virOX5ocB30J2XI7eNoAS7Oy8DK5XpA4emZVCGEkPKB8T6G7OebUmBvERL4Z6dKLfMmIEMFN
BPV6aWAkiyGe1vI6yAv5bb8vP91eKvN2TPAXFLU17siXATMo8FFLIzQvtf4Sm5A/Gm9mc1rYXGae
GdOQ/bEieFPCDagXBlYa7/S7p0+j3KX+vnQlEu2dD9vOwwQRkt10F4GF+u88FJegDFu81EL7pJ8a
L+y+hyb0aZaysNKXxnH6+1koNloSaYM5jWMzCT65Q/UFzpIFI9dnzeUwCkssPPQtSle40irFA8wb
nm2Z/u3Rmj0HzmZKuG6o+gFphxw/VDv0kLP0bYpXCCi7ciktPXSns/d6+f6JCuGqAddA3MGOAis+
PUPR3WndbrpV/qRu/sUz93LghCvHEA37ipZiGKo+Nd+rN/n31GWSrJFXWJ223cpZa17OE9vwqvU/
RkVPO/KfARUvIMkhi0sZXelgz4s6jdj7ddM9duZClL+/524MpshVInVwpo0aLp4CuP8HOKo9iKv9
KABk6w8sum4d7epdsoajtPXkjf1oruJH64GOi68U9bbHhV1yIVZFxpL2tHfgR8ZvC17k0IBpfvx5
O1TnD1eTnZ8HpnO9d9lplqBOAClK5yWPE7wRIvUnFNjWx1Xil59vW5v1548xMVEBq02RGhHA88RG
TT2QygQFpB4q2aUz/DolQ8CcGRJXYCp3VmWzyLv42cygTzPt1RAP1O/Q+dUfEPPwquPC+2/JOWEl
6geIGLtpj6TI5g45DWf10qk5fyebuvVk1M4pBQg7ZK+bpdOh2BCk2/4eEiqwhQ5klLsjFdfWGyme
UQ9wK1Ci2bryaDoj27cQk9fpvWkxnn2DsIFCEb2HgZ9vkDbWa/Mp/oXIBDzXcKq5yiP6Pp/AjN6P
D/QewZ71ki+Ynw/YM/PC1E5A4KNiYR64wDYvvHRFkQLYmPMp/JEsVtBnA+nMmjCpSZT3+dBiDd4t
b1Q+mRn0f/HHQ/fjKKPLq9+FzpKDkwNXmxDJC/Dp4Kt5sFyegn2r5glHCLeWe7WCKtNVvXxzfCGB
EYS/tMFDq0bbTbvsSfGWaluzAYbwJ9kLRVWuyWuyMpbgEyaIYfMaKrf34Xr7q/Scx9rdb8c119B1
/Dg+GuvQzX35LvMar/96e5OYDTCeaep7kE1JzcsBgFKtMqo9A1D7sjfxAZW4Xn7cwzLSb2B4psyx
DV1zI29Q3IU9WFs4Bq7xiYz6+QcIkw5O0Ah7mQ9QMx9Iw270i9X+GWK6L92X8l72uw/JKgxuez0X
aOc2p7+f3X3srEKIbMCm2RQrVN2+h0U/SZtorycyXC7KFQ9Kxf2ccVnyd+7aRePbRD1A2gCM+6Vp
OTNTxYhK3K3QanhplF9RuxTU02+IQQ3nEnlMZyrdiunjGOUQOZbI+AFqz1bJplxP2Cz1J5ho2a+8
5bLY7FNqotxx4HQ1AEYLk2hVUN210imnloOInU/D9u4NCWvKD1/hE/q6VDua2f1BzmtTGzU84LKI
2h/zxqjrgf40o5OerWQMBuXfmbAQ8+SdYZmysPHKeYQORji1wKUvsfq9Mpf4QWaqJsY7/P//LAgr
r8vTROsrXr7pNtnkGYg926+CMUDWku1mczvi53byC2vCDGVWp8bHEwmGyKx/7RP7NRuyt7hLfqpd
/W0o0rtMju+Lo+T3arnWSuMeQuHdwjdMNoS4vPgGYdlZ6OaRF+Iban/q70WhZCUH01Zr/6If4be+
oml6pW7iv5ayGjOL7tywmCs6jqlco2LGLm+OQZfyiEvzO8cq/dsOXvcyIxg9dXT875SKz/uul6tY
b7Cj8T4IP079/RA0F6wJ/bfqTbUqcsh3CiIVMBXSZtL5sGMjire4wV3jM4UvUS+3GUjlh8OgMdSn
yjXXMbquq3SlPwFUcQ/fNdNdhvwsjbGwsemQTirtFM7cF3wnRO7SWZnREnxrycq0M5zt3HVSDQin
YWUvG0HaRuj+0gh1WHjozZ3MFxM5fcaZmTID7baXGD6EN1vA6h4SEX5rudbddBMs104w7syftAUO
fnrXfmw+IMaQQmvr3Q6oWW+JJq4IVIxssSqFCj1MmTrpIlVCZWX44bQ/UmeJv2p2M3VUA0yaSvvo
O2T0zNcDfJiHU46RzP6JqAX6uQt3jDkDAN2Q+ZxSXoYlJJzb01BYljmtvv24LbklV3WyMFCz29u5
DSHebSe36WvERvV+jWGOHpzgp7XWguTDvzkazm0JkV6i6ykPGQM2lmXpqZAUoXOZLXk0t1kqTIlM
LRSQi1hUq6Kis1sopPBI+hDunFXpkZ9c5XAxNPfpHc1NFLhzGtSWkHVzQaeotDmSnqQOLXIwNYml
IaPJuzyBE8sISbxaKso9xsJmOWtGo2VTk+mKRvzrcollRmX0aoN/qZP7BWwKOdLmkrlUjbpGPLMT
wuP6tx3h0DnRtHlEByUP7AfL/TY9uiN3CzCRTG8RoOe1buTFps33rLV40v0xSs/opXPWQUIw5nB8
z23s8u+Kn++AWd9PL0fyu8ETqgfJGg3yFd3Luuv4w7rbFChxLXJHTN7d+hBh7XVyNqYwWk0PODjf
1zX5qhhSyaXrxewS1yyavh1YZ+m7ufTX6SH0Rc2exFglt6/VWMSPvY6u+e3tcHZJ6GAigJdNHKnC
VDZoSvJALFgShQxAIPW7YvS6WnaV7qWnAbfOF86BuXw9JHR/WxRzYYejhUS5g8Vp+LoH3v28zMxV
tlsawAXXxGSYAclRpMLDHIyt8llG1dNJLfQEow+hA719Ivuw6S6Qs85eQM+dE/bMU2507R5+dC6g
1ZbLyWq/1tZKoG+WgWWzi/1sHIUtk2YsaOlkTNnKmxM+J+ondYnEZO4hyUE5USoBI9FtkUK3TPeS
biJEw6snXDt36cp5NH3rWwvyiuzMX5ZvPiydBHPvHmzSwMRThPUu4jmUCpLqUwTyofMO3OJLmqN5
aRnPgw+WG8hctlvKzs6edOcmhaVWSCE9FM0EttjGv5p1e9eshpUEd9RUili6gCw6KDxSAMO0+y7F
mvnNXI++imKc5NlfacLxgVlyvfW7TfT59jKfC5ZzD4WT4YTCO6R/2HQs5L4AWO71z8i4LZw/s3e8
czPCbqLpQ4bKIPGiPhdbVGWImektsn/Q3XHX3p1WyHhuu1cJTPPhwXxZTnct+Pmemjm7eKlV1Mjo
BpF6OX2N5a9V/tTn/zxNSnwCNSLhYNAQKZxD9QmJ21rBR7P4S0J1h3roQv5mbuc/tyAcMEgmwQd5
2vPQsJKfDcqJuX7Y3o6H2SMcNlCaBiZEAdYuTxd098AVFVy4JsqtrPXqNxt1uwCh7bs9eglwMKG7
dFovz9Ccc2eGxTvYOIS6nU3FaRlNqdJBdsX6ddu3af2I5zP1ABuG2okbRp++4CwGCuQ2bPSWSHn2
mu/YL/b+R11SAukf7EFfulLOuEN7DQ/UCcoAp7AwV6gUV1WdmozjM/nclb3WYQ0ckawl9+g5u2wX
rYaX2/7N7coXNoVDpjw0lpEg0hLEW3Nn3KWv5hM9G1PVY2LNGjYmbNOIjCxE5fXS4s4HSpucrkyv
m4jTRpfaLvISnqmDFnt2+rtRFa9sFvapma340oowecaps5wGEMH/5k5PXvYKaTJc6odAelra+K8j
5dLY5PJZpFh1eNwXE59s0x9o5R4BhurmU2OffFKNXxvDWS/M3KxB8KfwPykOnbnCmR2H1I1UPHxn
jch+7akxPE+NEIg8r/dPzjP9rJ/1vTcsNg/NTR65SxMufNm87jqpc0Mbswxmxr5sPS15K63UrZMl
XqaZyGQ/OTMjzB4VLSM+APf06xUdPejqjMBujmvaBB2e9aiV1Y+qm39YmseZ1MylXWEi06JFC6TE
PfsBdrDHqS2e9OzO/hl5aUDTYrAwj9er/tKecGFAmeWwHzono4RkfmwCY4VMVIwIodetzNV+BSod
AYgFm9OqvtzWJpsAwnlCIgFgTbF1Fqx53CpgQfDReS22DjBXx9PWyVOI7kS03CM0F6nn1oQLAzov
3dE+wON1ClCsGv3qyRwgh6SoUnIfs5/qXYNGoV+0fvy8eAWclsEtV4XDyTCH8qgWuKoXnE4qkqAo
8YETGdeN30+sZbToL9Uv5qf07+G9Yth1xu6EJjOhG9WrqkN7UTstTeF0GNzw64rAoWtNs7Mh2Eiq
Ep2TrLyvT9AohMmHQkOartKSzYgiY2J2n6t69AxT8heCaHYfoFBC0kiGePYdMH4WRAfQ6F0+BVFU
eqgIdz0cdIcf5c/0k7zq1/v7qVEkon9xWDI8G08kq+Chm0Q5REyaMqa2IcUTO3iOotr7w9l50R4y
2UWDep2+pHcVXN68KugPW9yWZpfOmXFhuZpw+w36ABVe+6X1jVWykwLdzb5Pj5jlws3MJZiFemZN
WKhZoxZjdMBVnX5G+TH6rn5TfiLc5Y+fq7vsLv2UPLBwveKTsQvdgua3pRfGTCjTjYOaEQ3p0HaI
6GdJRso6zyCVM7iYuLGW3kdWv1R4mDFioEECP78y8ZGIXe+lJFsA0t4ZTZUVopLr8S70I9A0EwnS
4TnyFxsIFyyKFYfoqFVhNx0u0sEdPPm3SfY/X6MiWwTKb807fVh+q12btCdWTdLFdMQphsjrtq/D
xgmRCQ+Kpv8ShfIOwMfCWTLtZZd7gs1zggZ60HcT961wdCUpd61wOKZkDOydBidYs+rul0lcZi5W
l3aENRBnEQSeGqAVS2vQVTP95IhGUZvAKG6sOvP0aLenbe/UgS71X0zndHDzIVnaf2acnXrRtUl0
jH6f9488236QwdKQu3x3tt3+J3Wm/39kfmZyTO8973/bEe5ZMpwI0t5QEga13jbr9yQMYbk8rDMB
gkO2DfpUg4fLEk6q/BQi2Vcxqghz5RWqeLm5ub1lT/MixMe5BfFcanUHfok+B2xE9LuDefrUIrWe
x9ZKs+124YSamx8OBqJQRf4HlAwfczY/YaW0fX800kBpYtmjsWJtHqKDqzj5x77KVkCw7quJHTk6
Sqvbbs5kRRjFM9PChaOhCS3tIx0RLe6qq8MxVdd7hbtwlyBZV6FbTP+LPbokQz8NhwgxULQgyGIc
ABHZ8aRF2efrxlpkbp4b/knqhMQ9DNFX3UWHoUr15GBO6ngt3AVxuFGj9ODF1rCqbWlJ0+f6lJwG
4Y81YZFmxcjlXT5woxss72g8xofHOPs1mndtuxBWs5YUgDIG+zScvkIWA1XtbJAcKw1M+xGtNj9R
DlszftvH96G+RI02TZ0QwqSXIUhBhELFnmDrsA9JXLdE1XCItU+oygHDb3KiqJBofR+N+mEfRelT
Fjrq+nZUXS9P+pjIa0+XZlDpV3fm/ekkjyWd7nr8ZVD+UgBq3zYw8/K4tCCELcfswYlLaDwm0p6T
e3xu7xIoEyZyRX2TvJpLCebrFXppT9hw4iHLjrzPJboYohd0E7zsQ6KuhodsBQWufV8Ddkg/KWBS
1I3WPuztpWV6fYW9sC9uR1FSS9xidTjiwsFX0Q53h6gMeJn4IVeC+7ShG67bVwjHDhYTbEij28im
vLBPXc/rRAb9J6KErEsK2eUeahhaC5W9V1c/0mGhSnF9T740MN0ozzZCxZCcVm3sNAjNwts7qETK
VdDnx+1C+Mw5Am0WEO3p6CdpdWkHvuuj2RXIUdV+F3SPhr4JJyo5r4A76PQGEUS8WcKwvpO+iMsR
Hm1NUTWuNsBML22qJC8PZYNSlP1tAovUr+GOZC36jx8bbm7b/BEBk0AKhl/Zp/Cn5u09ZW09n+7L
N/X+EJir+mGphWNusM8/SDh1mOZRk48H9L5l2e/jo39IHizj6fZQLxkRRrpST/E4GGjT1OVhXClJ
3G4sdUhpdoz7v26bmjvLIGuAEWdSa4SUVNjwECkvJwXxiXo7fQvXKJN/yD26Q9DiBtsKU9LXpezA
XBwhCskdFWJbaOCFbQFZV27jgO18Tdrtpd8neekNNXMOIu8+yV9qhkoJWwia+BjXXVJMGm3y3iua
jRF9NSKKzOmnfzN2lgE5iqoCILWEeaINZZ8NKZJ9E3uscr+nVztoK3D60oP9pX+0KWg/1Uuvmbng
gMuRBUEqnGKXMHxNYvyvvI7VP1Wtp9ZOYDRLjE/XQwjxOYTKUPECgNbFBKokwy6Dqr0NmRVt5/0A
UUg2JF+TOv+676LvC+M4XXEvVzk4RXWKBwjCeL0IV2CaQ3qJ04ntZFsl4GCbF5BSa25RW2ttq+5+
tZiEu35lk1QAOmhP6EHovYVB1GSoDA8q2VTDRUpkFXundbjN7o5UEuQfS9auZ+zCmPgYHOVEN6IO
ms8y3VXOJk9ANi8wrs7M17k/77XeszOgKRBbgR0s9O1CvassRNKV4uXwkg/VgqEZjNulM8Jp01uD
cgjVjs6o2BtX9VZr3HFlcJ0o9+8gM/vNbtwWicJqM6xkH/UD6dmkveHgtV9vh83ssE6KkuxdLD8x
Q2VGZVZHFoxIEULMGtJqqtm7ef7ltpXr3Qp/z6wI/uatejzqOpFimp+N8lOSvt3+/ZkyPAYmlQVa
QnidiZwrEpB3ajVMnRk/pLWpuNm+9Zts3NIGvo+ej2EOVRlEi1J/dxx+3DY+N4R4x2OBs1VlyV8e
r1XvjGopw1aZy6PbJ1/jcoDiaalGOGcFdgn4ZwG5TyW8Sys60JAGSuAokCge58kvdM/c1Dj5t32Z
maipg34SxODiDifQpZW4G6RGTuEcsw+/9+3XeImUY8YLnDBJRYKt5iEinPyHA8+OZIQ9VHbQdDxu
rePPY3VYUMacSX1wZ6Xf5J3uCkZUwYod1tlBQTobtAItZptsFfsniYpLvKHL7H+o+7LlyHEk219p
q3f2cF/GpueBWywKhRRSaMl8oWlLgitIEFy//h6oqqcUjDCxqt+uVVqmZUkpD5CAu8P9+Dk/lm6y
l57ZV2uzAKb0SqlnwhpuG+a6kMzMz2hbrL9/M5cvHjKSC7TksM/m3pb0dTUOtSGBTH30uh0CMyZt
1d6N1nRDfcj1Lnlc8ZRmAQVoJGDYVBT9HBBunO6F3mhzllU4tBNml01+20j7hKF0lNpuyrPw++Vd
2hhfjM3ZrssWHqpRMXs+OgiV+cGUALZnfOEaccmKAxigCoIUGbNjs+3dpWMKZuPK9g1WgcPj3tQ/
kmkpobkQFiG9KRsoyKIqDETo6XNDNzMbcV+J0a0VxecssDfmUQz8FCEmbRc834UVnRgTm/NLzBoa
qKwXlgP4dxeHcQlVFBTBbKtdeHAXQuOJGfExvpjJyxL4FdmCB+VSIKc/Ex571nisq6fvt8GFTNo5
MSQ+yBdDGHUd0kHBw5vuMTi0EuoQTQ+pYwimTh5mF7dIcLQlGoRFqzOHEcfNkEmoJQXOutxMRah/
CJRhFLYOhvZxuSauOflLt6AL89FYKwDJQOKBgeUsh1cTED/UKlx6uuk2NQY2CwujyhsSYvC22xZI
o7oMED03bt3yoX7N9UW9rgvMAScfYV6pUStdMZgK/rA6QIXdg0r7TbxtAGS4AyJwOtCdBUSDkvpc
DSNv6Q5zga1IDG7h4oT/hCLIzMNMMWZ8Jt4IGT/QhxoB5ohAilj2oNXEvcnFvemWbTM/CuiSMxUH
febbvlqeYxIHw5LMieKFd2GxZ7f0YG9QxvDNDiXjJVjiBejNyTLnuERQTmoknrBM5huaB+1k8sN4
FlwJUmBAjGwMZNXXPNnN7pdc+KVIeLLOWeKlGGrdSC1MA6vSgSY1uhUCVCb9pEnFmPeCm7h4kICz
h+KwoBQ5o0mFg52UQYJ6brvl1GWCUhCsWCnwfGz04sjN13UJqG70suA2hE89f59/2p25DSkjvLEE
gxvZpMcBMmVs/TZ4oy9BUQ6jbwvLvOB0AYsRtCzQuTNA73XqpPIyVnhVgAePVrd2PLqxnbh8CVp6
6ZIgKBIF3x7gRojAp1Y6wmnEVUusydxCPuyKPNf7ErmMXbndlYBJXuulVwVyqLqqhKkfFoJ7oHto
usUFX9rCJ59lFmb6SDYxdm0ToMeSEcMwUNy8YWv4CCHXWD6iMuiaAP4t4ugvxJ0Tu7O4E6eMaU4F
bo9CWZftYRxklxnU1eW7hQ20ZGi2gSBbaCh91IsF9gF5hy4XQg/0B0AW8Fw8m6jjKNdZGE/+gt0L
G/dkgbPI45hpNUGHCOQlMSrKBnT1MOBkFUIWcQwQeSKwKC96hYv7F0ywYl+JTu7MaAHyypKAcAwo
X0zrohLY3Gm4VICF9wYQPR+oqN4t6jWAZcH3yxU/eHZMRTtAdJBhA8Wy0y3t9FQt846pftskYcMx
+uO8sxa3NnkvL0kvXN6zX4zN9mzcqlqtOmUC3Pmwm97SW2OX31BPxURwdF9vrEf7aryqFyKLCFnz
FQJhid4gEBcAm80vA2pqIqbj0eaW5FHSuFp6bOq93W4IGVweH3mfLZi8dDMALhVTR2jNi5c6OyTy
lGFWIqYJCEfNrRg+TsBNrd+U+zJg3l8QmBJrOFvjF3uzswLuwQiyhwbGtZCjjUFyNdy319pTv0JE
87KNkrvRW9cgfFerYYn979LW/brW2dZtLQKOQSkCFaj8NvHb0dwU9qIu9CVn8NXI7CVyBz1Q6LIn
Aeoygz/tYuYarx3kpYatmDYEjC4BTXN5bS8cj0vh+uRNzhIiya6cmOhYHUEFD1yk7WqAJ9Aqbwjy
oFzRJXviCJy9SVTuDMz24Ao7v1O2XOnrKMKblLfto+K3K/M2gQSUyL5QtU6vl0Pn5c0KAVZwnWrA
Q86xKkIorAAnBJCBgud019kuGIHMnQjWhqcAY7Yyjt87ncsmbVRn0BfEBOC8HCCXbTEpOZ4qhDEf
0x8NQml2nT7W6HBwr7qWF4U9Lj7WLwZn+6dHXUJuWzzWLoR4AoBAZrqSvN+vgNm9DYhOsOTTL/qd
LyZnO6cq+6QYZbFG6wnCIm7Mt+qtClmiFvcH6UZqDwsPdWGN85aHlPCkB+oMgStE2qXnLphPfSQE
VeGabyIfAK9kuVqqtSws05xlXhjwGauug1UBnhHUQdqq2fwnKA/ICvz5NOfarV1fDy2eHAms3PKp
9R4BjbDw/C460S8mZqFwamzMUDvYIxyjie2LYGw4xrhau8XDtEo2DiQUIIM8gj3oYSl9XToQ8ymf
rh8IMoPPbE7wVTS4GMRBAbYKMeu5fAv5rBqeuZkva50FqEhpQGM5Ya3SuvmlhFClzQDYNVO3+SmY
inI33Sug4/fGDega1wwa2YsI04tx48tHmMWs0ZAkA01r7FRAEWPTBxEZ1mv8FH376WF80p9yz1mq
Q146I5gSAK0PynWWMm/SZZFT8grDxkG//RxjD2pMv5FXwNeAfCzuMe28hAS8AMhGVoVaAshkgWAB
bPg0w+oh55YkBUwCM1fuhDZHdY8H7Qhtk+O0x8R1WK0WZ6wvQCBF/xPEjrixG4AgzsxSbnZTblVJ
IB86X4J0kvWafbR3eRhnbnxdBV3QALd8lYRq7JKPdoN+1P3iO75QeANjJtDomEiSLSjznK49agoA
pPo4gZ9XQhPuCGBTjmgmAMT165IruvSoT8zN1tzEbc10FWuOHsjt5GfQp+rcClhaMMz3vr4bfibh
f3LBhlF03NDgwwV7vqVowXvTspDUcgdy6nowUo+gNmasKtNlwNpXmLNa2lQXzs5Xm/MikdnpBdqY
DHVFaIzV3U2MYhjrFnpil9L1Eysz126jR8PaPhVvj8Ur3QYbEzhQ0rDDO2yttd56CWq2bgQpYX+J
3vmSRzRRVsexwUk1AMk63TqZbakDqfMEc2z5Ea3olWCZ+B2o3AJmuuSBLz3Rr+Zmax3HSqnrCrAv
Wv2a8oOhHYnyvBBgLjifkyXNSj+cpBgbUrMkUG7krb1CIWYr7SUwi4FQRgMnaLVaqlhcKmiemJzF
NHuIzdwwWfoJbuFH4M1bUNCBSX9NwjwFbYbsuNFN37mGVx7EDXCJtOeSB4AekGyDagzuaA5nbNMy
SybJ1D7HbbpjAyBojSlLcC+B53UJYHJ503yxNkvz6lyogKlNiql44w3d20+GoPLXhFQWzMP/wUgP
ABkqlBfg13Uh9H66R0snymPDxtOl9HaKNnbWgaV5qQ4ifsgsVMMIJv3R0RcgpXkeKelt00bwocNb
9iK4a3PFs67JCwbN3PRgx8sRa8HivBSr6AQVTAsWRz0kRzlQ3GHNUg9ip4ohapUYr9EWVW8vZF9f
lzkvyZJck7uWwaUxn+1sVNemdfxgXWGC1QFHpOmDc0UNNahSi7r3YvX54vH/8yHPWRInq4mkEhoM
ov4SRNsUecBbC5cjeOGGQME4CibClm4Il7frp6KnBUEE6Jie7p9eoX3F+adV7RO5WKmB7Qu1J8Mz
Woh9uosRWYTAs930xeQ8IudUU6gEH8RDvtM9dlMMQuyJrqSgWucgcTC8CqTQ9+2VttTTObvDC/VS
3Pdk4BrQMp03FBsSaymRNACkWpV8ECVOQROR4K7pVHl5qDslXpIjnFtEVQvGDGBsUYUR/fPT54tE
cLTkQomDZlK9XopdZyx9ib+mXb753rfPXfvc0uyx5lWNMjtWEBi1s61IFAyMLeAhz8OxeH6A76Km
jjqWMafNyZpY6Vogs/1mdOlLuRPMF8TXN86dfN/6esh/EoSQxR1z5sFnZmf+h+gd0ykULPx8l+wx
HQVt+DaUDn9tcudse54am0d9qx76NE1hbOpIGVhKf2Wp+ZPhsOsiG3d2qy2B6s4OPgxCPlRBbxij
5JjuO90iZZzkMU9bzZfHJojTZ65IKzZ5f293QJoH2HUM7EIPFvoOc96UKuFQ7tEwTZ4TrdzRaHRu
x0T+26KzQgBIKFSBsQFY689O0JdG7WhLfZHhlhz0GX0vuxSEmlWYU+tY8GSbFNT/flHnTw6lakwc
A2cj6MHmPKJGRZy0qzHiVMhjGDvkCgTZqz5nwfdmzuoLGOn4amZ2srRp6iM9hhm7bmy3aKc72lne
aPIPLtVIXurI67izJhNdCLxz54GXdmJ4dplgjUHJWEImO9Gju7x3MK1r2k9GYYGWT73/fpHnNxdh
DDyVioXan2gxnW7DrkIF18jA0ptv6n3/03hNPynqBR0FtCLNdeVF+yUW1osv8IvNWbJkjrR05BGj
kH0ToQnagrzHGAd3souFW/f5oT5d3MyDlHo+QLQSU2MGV9zMpq4RytYLbPbJ5C48yEtvDZd7AH9R
tgX8cpbHD2TiUlFgztDOPzkb622dAc7N19p1silf+l1fon/j+Etp2jwAiN0ClBvw4xoYU85ugfLI
1WrUYh0aJA86cMbF+L6wsvODAPZq4MDAAICgBkKi0y0yOlZbyQ0R2M5kH6/NFduoj7lPPSuQn8XM
n+FJB4ZRZOl2MQbMM0JYBPAYXhK0QcAEz4kwo7azzan8HJoXWpt0AEtFvMo2euLGnmH4KKEuHPuz
3AgmbR2oOrRtIM2GSf3T5dYxT2hq25GfovwtCBXd+sEK7HvFazYcHeRFg/PjIEI4RGh1oIMVXObn
ZE9Rr5DaSC3Jn240aG86FLWwNLT204r/yvfKI6hvykUiqzPAxWfiAP8GbBygwmf7JmLaMDVsiMHI
3/kOSrZIiuIgQQUOQ5x3+v3oQzAZ0+Xq4kkRF+ivmeDM8ryGkFtynE/OGAc9jwOlj92IQmqtBl4e
MllcK7zYGq5ILN0VbMHbzc/op2UwC+lCvRVVk9nVnk68oFEEy0Wn+x0aUllTu00/gBB9iRzk0ksF
+lQTexbzDXPRFibFtYzJBpRx6a+i1lbRgOm2yQq/P5sXF/SnFWe2INCRqUnuwArPHzC7eYWMw3Xs
Xdws3lPmtyQMUWEgBfU8iAjqFiL96amgZjFxuwdAqYJeS+6yneopu2gFYkBPusvA3y0d+mYdQ3F3
ufN/fiTBn4dUGhOCGJQxlPkVzc5T3FimgWAix5dzt3Fz37LczsXCp4DdgY5qVTx9/2TP3h+or2AQ
ZSwHQr+A2Z6u12Z1M/CeZoFZ77vkhtVXebpUojhzbrABeL5IARE0gLGd28i7BlgDzDiE4BXWPTnD
wkSXz/hZo3wog/Jq0dnMk2rolghuat1EYoi+7RzVSyfwo8fGmP0uubAmHgPR+YaDZIVc6fhj8/1j
PHczM3vi83zJDae81TOiT1mQUrdD9eygetOxQclfwnIBYMk8ZuEKwVYmqsGr742fwWawWFCXIbVB
cDSBm5kdj3aqIt6WEvQM08rjNXWptilVBki25JeTvhkM07WqrQlifU7qB9Tnw0mpkLaSK42XgdbJ
YZe2GzPRPMvZJ1BdHSfmQhIpVWWRUi+c5nko//y4KOugNwGOD1CgnT4rWc9Gm+QEzTKM98W9ayW3
3z+QMwMY+BJzNZhmRYP37NqPcZEKs5dDEsrKVjUtH8UH73sLZ/znQLBAdgjpCBwfstizwnuFSeUR
anWoZ5Sdy45ZkP2M13og8ADTyjmUYCSG+FCzXi+Ld54VHefGZ5mKUvaU6VEtCIQw91L5ApzUrJzn
/gUM2oG2T3ZQBVRExwFeaqk0fgag/LRuouAIAk4HQ+GzbLPpzZHYGKJAX6mXguG+eTBuir3gwMmv
ctuT3+mGY8pP4Edzb6kF8VlS+BpVZ9bnsQ1w/TzNS1hvndQr7HhV2KnnmPij3TTyXYFJhIy/OZIS
xJWDsUaQ3CUQZWxIGCXpobBRoKUPlX5odKR2ce/zaKdVVVirk18bDzRTlhLmufebf+DZbrcZRE6p
jppPdK2EYFTOIcSVQKQqvWN7GkqL+LEzQOLc4MwVOTRKSyaekNG6NIdYPdrxIbkxN7lbPuYvbA/u
0vXCcRCLOHsrgsvQBqQC96zZjrTTusqmDMdBtHY5+Ku7cAxMcEMmn+R4Qppg2tabfE3WBSR2Fit9
8zAGziCkOmIMERUADHzOHrLB8wQZFg6dWV4lBDOlWebRNlpY5tyvfFqBzCiySPT7ICB56rhA/08Z
nWCl7wpPajQ3bjr/+yd5/vZAWGOD4B95ObjdztBURTv0hQqWnNBw4z25tcIaA226ax1UTEVlfrJ4
ns8f3anB2aJklaV9NRag8WRv/XCdYQqBVy/fr+r81NpioBLLgrvA7duc7Y+oTLRk5J8KNn3gQGV7
Dyrun9INvSseBYkoUtVr7a4D6AcUOeAZ10MoV7xWYM5bFJAW6znZqqcfZT7dTauUE7OicdiF9lZZ
C94MUXBfqj2f7xWsGDEZIQLNWW0+TMq0KCmhNwz2dEnpMn8CiV7ukqGy+mDh2S5Y0mfpFUQb0BRH
1himO7pON9Fq2gicdbFtPjhxITY+rE2/C0YBrU+hUhHg/+zZdemBAOr7j3K+lTRMfSLBA/kR8ufP
/PZLEpSiClyQCVuJRzcF2Tb1sR4XSh1nhRwDceeLjc+2/Bcbnc65Aqm4OKyqQ7lRgxTFh/aHhZTy
l2Fg+vivlU3PUvNPs8AZCPwWrgdnS+s0dUoilobxSwp9YdDYCGy5vYl3goJa/gsb6CylnJsU7/3L
SjVbIkacNmkoH2Tm9oGOYdPYRAYHOnmBIUHjJHfz2IWodexrfzOFmhsXr/qL8bJTq4r2dRpKvd6s
VTPLfbOvy7/v7fA2/3ysZ8NxWtxrI63jUL/OsXPBY8zdDvMQT7XvQL5G+7AkV7/7fpfOL5Ozpc3x
qqzr1TTlVRxG/YMe3wOlMVpv6ZK87MWz8GVlM7eqaV1tTRVO5WB+yJ3sFuS2LhbFQObXVUD7kIdC
exo1MRAPztHFSYX7QERoEQ5hU3u5UMaYgo4CwlmA9F0018ZpPxS+EkRPy670wqk4NT/boo3WFQRk
BkXo3CfK9fhChCiHzwOuHf+aYsz5uwPYRdTJULNy4FtncSQ3CCEWZLZDRM9QGciuiMotZha2XDUW
tsl5io8HCwFsAJsxNC8kqk+PQKqZCQXHqhTUvyo4miwo0K8EF0d3+zuCq9gov8o75aW5Jz/12GUL
t6TzpcI8mg2iYGajHTxbqjmpOH5slII404JJUcICGCJMP0B1auGsfzZ9TkMi0nn0abCZ0GzHMNrp
SnXAmHTi5EJfrg8SiKeztYGgSP4+CzUQSshpIMCJaUBQbs/LDcpgFuY4RUk4DcpbrdJATQ41Na5R
RcK4jAkF+daPocVsGPdTNHnNOC6EKLGU06U6aFQKIBHk69Hpm73UXjI0hi8jfMQvDPg7ufuBG54H
rku34gv4nnMXcGpLvOEvPpSM5lg0CWzZQBj36eRq9d0ULQ14XloRJsFRtIIf0NH8OrXSJ2WV14MV
h7w+8AgTkRO0RwfwKqnPUvJ3Z1YBw0K9CGPGlug4wOKpsUbuna6pW4KzN6rs2qBdeqebg2x4BCMW
/0EyjHcBEjVUj0D4gRbfqTmbFEQhNpyoYHAWzJw9sF9+4tHNuBOYyfx6CeFynkwJizhyENDAJpnX
/yJGLSsjMglBtbQu7Ncorjffh58LGf6piZnTVKsokdUWJgRxW4aL87BGVyNQVg5Y9AXR6VIsX7Q4
2/RG1I2Ec1g0wbqzAXE/qlLTqg+z63gjQ0siPSxlvxciw+kiZ3sfjN5yInUwqR4EECvHZFGCjKW4
jYGy/wulUxU7YXau8d7QvAHBoCXA5qc7ZcqNfkqzCaCrjUD3Gq9oSQFKA7L522q11Ni7cOTQgoJK
GgCnKDXZIip/OdgdVxvAklQSUiv1UmdraROYRmWvYu+l/rSwXc5DPCQ/IfSHCADJO2iWnxoDVIHK
hSF2pGseZPCz2V68xljjprpqEN/V56r2rK3soy/177vhf70N/x1/0NvfH2Dzv/+Dv7/RamRJjKHB
07/+73XyxmhDf/H/Ef/s/75t9l031Ud5z9nHB79+qebfefIP8fP/sO+/8JeTvwQlT/h4aD/YePfR
tDn/NIJPKr7zr37xHx+fP+U4Vh//+u2NtiUXPy1GrP7tjy9t3v/1GwipZOCFbVQL4DyBlhHx9b++
2vvjm/cvBX6Ol4P454NxWv5j0+Qv5fviz/p4afi/fpMU2fknpiaBK0FnEcVvIdzXf/zfl1QRC8FM
j6o/ZC5++0dJGSf/+k2R/4kqAxyfeOlCQh71jIa2f3xJRadQRwPN1kSv0v7t35/65H3++X7/gWGP
W5qUvMEP/iy2/nlwzh7DvHLjxE3SJq2ebtriiuipaykfRVe4egkqZAJaxHGfWb7a+2PtjdMDMnW5
DBzmp4ZQ3zWibU5dgulEC4I0Ac3W1luG27u8ccy7ur41o/3krACK1PO1NT3ZUCCy3pOOeuWouAl/
q/WDou+i+NhFGxL7seUhv1KMl4Tc29leaveoWtfqVWPeUnunp7ddc5Xh9yspupqSm2ZY2Xbp5dGV
ojBPTfZMoq41Av3M9xZA7xJx5ezVKtdRdNc7j0ZyQ6WPDI2AVt+zCSfJARdYF1b5dZHe6t3GVMIu
ujJoYJbHwXAzzVNrX0rXKtuQ/kXtapdhPkGJoHnSgiLnnmjHSd5I2ZMy/eyyjUWuo2Zd8I05XsX9
iuHngCq7WqeY73F2phK5U/7oGBDD8DgmWbObYVyZSagbN8TZKX2Q5ldNtR7IVuuvx+4WcxANmI3I
dup+SDTMwVYqd6GW3uJKFGlrq1uz6dk34rU0bMUvGk76ExkObXasejBIpVdFcV0ae6bf1819lF+n
ZC0ZXgrQth2AXLqs3WxCN301mlsGmVggjTNobYdqtarJ75nQ3/IjR1rg1/8HrgET4t+5gmuav9MO
BbDf/YxwJp//4vcDr8n/RHoESmIAyUAthJvZv8+7av4Tgi9gLsNsxL89wR/HXbf/qQveLNF5VIDl
t5ES/HHcdeOfCDBCiwBiD+iewxP8neOOz3Ja/8KdCbQ9yG7AGwRDsjbv2E79EFdmrSe+1vcxjpMG
ehXeyV4J5U9fNqoB4gdpHTZQMg0MB8TomDKz/KEiGTLMvvE17kDstiWKb7G6dyHVroVqYQA9mkx8
a46giIxSwI8drQgVq78DFEAJSC9Xria11yaJI7CZNn49GKofjbzxBtW6ZZq05lYyruQSvqVy+DV7
hnM0t/Go+iaA8j4oO+FjElfFkfdtCHi6TTdspKipt7gmhqoUxSsWo2tKLftJup/INLhGZhke7jtF
UHc5RKyL1NdUFBXReyLoGVgbh0vDesgg5wVCbsxztPvI5h+6UUoh9HK2kVK+01wZXHuo1qWTX2cW
mG4AoftR1cBn5PhoEz+a3DmYCn9MOmAKFDKtaRopoRztq2l8xvOE8IjEMGhUJw9p2Zhhm99LHESr
Qw4OE0m317Fahd1AMq9WY+LnLCJupuDmI0ugVNKZfpu38Y1qNwB2mk2Fk90GJe1WNC2fG0J/2GlV
u4XUgbBVKYFjaNAbkcECXjEeln2N0YJ82gJRE5IIxQFjqEdP6eCsW3VbWh+6HcQTwZBQ3MExDmvF
Zo9FalsuwdzK5CS6V6o9tOQ6+dhWdb6uUGorulrFxHYku0PJ3pUouh+k8pemwbVScE3VNn8Zm/F9
JHkLuq+NFclKyCK41FEGbQBrUA8ltaW7rNvSsh/BjwoCXkZH8CRAwcoBYjWSB4h6ctNxU4mVftv7
sg2efG3IvY7aQPQPRebLiFg1iHRl1lV4Ygl18yKeVk2ymWTM+9DSvM4BW3WLpuFuLneghlOHTZtO
2oaMnHqpAireISvSNY2BvWZRYwQN8PRub1VwtkA1rqGF2bhqOsWIRArgrfaac6iG97RyXIg73Zp1
DyzHlP3ogKPb5pYdSjplK0OVclfCsjw+lWEi2U/jOL2WRsM8rpQgEyoh20IkHCQdqCY/SY0qMIid
Bcxok5Ab+uClFoO6q8wf2C7Wk6uqKKdNZnaoOqb8qZ+GN8inSzdFMRG30IcImgFqeiVPOTAtUftT
T/f1NKQvWcpdClZD7A+n8Xk5qnivpRUmA+BNkIN6LnjxPCm1V6PZ50U0zz1jKJ5YET1NjAHFNdbM
L2WyLQ513MlbnUQKgiqb7qqRrmNbwrhVP4JQs5PTvdapByqD1iQq7pS+f1QzYOe7BNULNa/dnFs0
zCKM+5EBHXKTajul6naQAP6l9u29YXBUyRPQ4GgmBO0ys99ZRG5A241aqzGhk5QYW8mwy43cYnx/
sjaoTCZ7m1chGYwjEWJTOYAaNGu9Fq0o1+wb7pclXJRt5d22yp329984r0akCfboRTqzMWjjrNWS
PvCSPLbUcyKZesqo/WqL6kGJk488ylD46QyES20EGaRjBwIg4kFJFPrazMGzjfKfnMbbnhHTVRvD
CjJn3SqWFloZJhbqfhVhz7tsYJmrD9zPTe1mqsx7x4ZC6NjGGPmBzqA5GdANKSXTJ4X5s4GwNIZ2
bqgTv0jgPGtkDPQrFA8vl19aCJxMkg4dwve0UVW3pzl46VPJNYja75Mm9prKeIxa9mqZ42ObqCbM
ZFvL5vHW0o2NjhoymoTPGldeVQjS44LhcuhgAlid31QjQXHEqMDNbNm+IkXrAqHJs+0CgodpBrxk
Q7wc0wRulYOtmzRY2lRlO8vuNthymOIuW3Q1qb51nPamb4yXLok8HTUdpcWEfEKujAGj8twojkRN
fmqV5nHKf/XahLu9lW0Y85UegIUy0VufaNNVXvFrNY4PSW4/IiDFbmuii5rjLCn4/C0Y6sA48Dal
TusXJcGsVOnoHtLtX2pdpq7Ou50KHj4XEsW5bIdaIl3FI0etuQVFqTaMnpVx3U0LC5MJPZpfehff
qlM2eo2W1UGVqq2nxxFz46SbtqVO+4CZ6XNj4mlMIHjWCn10S5px8OC9cYeTo0QfHGegmyhm+Kd2
epP3UuemE4fv6pifaJPhRpJpByovfg2JekQ2ZzpDfAf06irSoldd1hpMm6k7YBgMlxf5lV47ia9X
tb5urHw9Fu1BAkX3UWrzXdEXuVfpTeH3VjRtY5s/0Y5IQVaqmM+prMeqKxqv4SPEOGp6UMA955oW
dGF1yd7UmKtpP+K+iv0i761AajXAHDvwOJiJyr1R5T+kTk28rs6O9WS8WRWrfUqbnwPkS1wrBXI2
Sbhf1cOxquqQFj1zC1QTV0TTQEZtHNpGTf2krw68ZQ8mOvZUZAsRv6mHYislQ+rZeg3qJ3gJzBHK
G67h63qPI2gbzOfEecqVtcT5bY8F42x2O32U3+qMrU0sfm1h+MmXDArWKvYat+QqI8Czp42nay9m
3DA3K+SnptZ/VFyGCKNzZxa8CwoHEgDvaWRLm6QzXm2mr7RUAtkTMQHO06MqQPDVGbk1uJrcFNCi
UeLiZqghwilb4GqiqGOYJfUxzuasK41hr+Zt7YKP37VUcj8OWumiTH0g6nRjaNGTUzbWeqiOI1NU
VxGWWpCguGPWZyuHy6WrDSB5wXW18ktbA9xa0j3MWRY7jSYcG6w/FmlvbGuehEl9q7UN2HES089i
rQtA+Otm0nQrddU+1bv7ZNobLFHcvo9ERgO4MeZAokCF79V63UtIpnox7dOg0iMPsod004zt2ibs
wLmIsDF5onXyyp3McJVBB4GR4yecSRuwm6OH4az7WOvXXQ62BlOdDpiL7IIMWPkgVY3BrbTCQVRX
Xd1ge2VUFM8BeX3fAH4ICNpRYspRbzqIenELSwXdDJdflUR6Z1O9y+zuFiDmd0xdbmO9lP16xBtP
2I00VXcUTR2/5ChtTvIqq0sgYkFcuomz6rbE60gjvlb4tFZzAmXdrgXnoSVdQedZ9/Bom3UZgSWo
tINaIIdJLLce0ARIb5kOGi4LXlgzSwT0wsdo226yHqS4B+7OJr8c9PtD8M21IQjaflRRBzB++jFZ
SC5tW0rh29u7eEyR9yR09Cc62UGPq76f5LS+tRNJdyO7j9Z6moQ01sLRbsDiwdRN7xihGdXYrQYy
QalPjzcGgHjegOtwUjCo1sQ3CHoMIQ3ENBakXVZtCdhopqbvWU5aN5HHZGtgetTl3HQJk/q1WVoY
WaMAwNT9jzIBnr6u6APGBjMXYQC5FW52UkcrH4yA77Qc3LGxHtrRDlNGscvqV4c/xqpdeFqaofXW
WBgIhWxYXUJeVqcP2eBILuutX2Yp300jQWfLakACZYW2UcbeRDLqRSV2SaU1jVvetA9tUh0B8v/R
ZE9DjoTHGKr7vkxuolr9QXFIQBfdf0zllpjccvNWBv2Gk7wb1kDWNHc4El0cEOhzYp46HZ+rTGOb
lL4Ng55fMcXJfRn71xuHZpcXiluiDFY3bbnt6XilZpYTZJrCPZCLhHpn4C4tl4orWYdIZZWfyjni
lIJmYxU9taqKP5MeDmKqj7mkFa5c9t0KU/q2iEkmBfkk7gdT1iq+M/Sm65QYXYvNbav1rtrJkqeN
7Yucpl5dHWUdzb7Ibsu1OQCBFxmOa+hj5EETaQKtnXFlT0k4ZG26guBG7slyAukHCxf2eEDBMu6T
oG6jNyA1i6tRszRYpcwHe8GznqT3Y6tjaA1OYWw1KWRqipeYUUT3uH6WpiZDgRfcCY25M2KUCwZZ
fhv1256V1BuaoQFcpX9KcUuDv9XNIOvrTWGypzi2MTUgZTfg49oYKSCZxBweJf6gGKBvjtPumjWI
n9zG9QmzQ6FkdvaGtvHd/yPpvHYbx7Yg+kUEmMMrSYnKyZLTC2G7bcbDnL/+Ls0FBpjpadvdpE6o
XVW7djcBW9xEAl4mCamjYUK7SFf5Qp1/Er1Y3NqU12ON8TPUeN9jyGdWC52Zp461lVvG0Y3jfI+1
fHHbhMYBzcnOUmOuam0oLrS/vHZSP+0WQ9nqVWGvLZqXQM7mTpUqxY0Lvo2pGDoUDlCpT6a1OWR/
vXNhpPz3zHovl/zeN/gxiUmL/SgvX2U1tD1LSiW/7smdAgh7TZv2rplX97RSmT9fkTtMw+kjbvvW
A2Y1nqOfNW0uvK6YDlGkvRRPTSpbIs2d0mo7zRJbtT9KUc9YgrHdRk2mulofF+sMA3GSQ/Q0oJ1h
cb4G+T3N5sztGo2JAgJtJqlST+5E5EmEthPOObwOdXwZzX527fy5HASYfcSmIRZtb6QdQxdbmQMd
/Fse/vsKpRl/aS1YVWNg6KhL9vwaRsJjjMv7/Pwxi1YV/AqrraYR56j1BODVkRL09dSshbQKdaZT
yqmVeI6chb4x//YOH6dTGcKDGnAFRhlfirAdtHG2R6rvAxEpx0gtiT0SsuabrDa/yLOzIxWVb5sD
GYazaXh02um+ZpzLkZZWraRw7wrnZ7CVW000oD/ygbpjBV6Xmm2VRgZFBb0rleVMbrsYGwZAkBze
FXxbOTxmQwc5282xszQQc9EbLNHcHeN5N3XdTrcnwqSbdZvNuq+C2FwnXnYp4zjcNMxnTxPRlzwT
euFIuSfKUnE1/tOrMkBQqCPNT/qj79P32Sl02A5pF3dRzlXJoyhRfTDTvyjrf22jfpm7sXUnEVOf
xPfOtK6TMW7msd9azbhx8vDfpN6tuT1BMn4Vo3bIsENx5uZMcWEQnZvau9kqqwCQpgI7OaFTKaVB
1JVr3Lr0J73luuQ1RLWvayUhI8iao23dpb8QEhwu5WsIueNpNdWOkq7TVjZ8o/mgGA19eczp28q+
Ml0ichFD6NKw7eJBX7e5CEIRPSZb+Z3jyfTiMS29pexWslP+ZBbJZMrRDgVmVd1kpt/QvJttVHhM
QL9LssQoMwsrxpKCUDLpXnXLA781Wlz1oQgcmIkcbqpMHrf2YAaM7SBTre59zE7WKgYx0DPni767
1Gkx7sa0/ydEIrkzMDlmBdBsh55Rs+B0Pgxs6I6nhExII4rQL0aZooYzqm4jWsMyzropFjaxvDpf
Gua7KbzXHOSeHmbxNrLDtZ2FP7qtPYnqqPPj7DAsyKLpXYw4FLgcJSYYPYOJmvcuAkgqz4h4VblK
mv5RWgytX6qgk6MYYsVg9p6IZbdPFAx3FqyvZcieOYWvWtdprjEBx62pvgipYh7iUKW4pPeSUC1P
sxrhS2rmG1iTLDk+RJr2ImmUTGqVE+G1p2Cv3HpO/8IlfknLgez/UfNVubTcKtsYE53RpVLcLGpF
Yr+2PftTCvuzNMdHqmN3iY6x9BaOkj/I7a4wnKPo55SNe4QKOzgjlqCwZdyyIXd3pilW3pIc4ybG
9uXUZ72Bw0hzZZX0E6Ed9rmRcoyMcgHT01qdqxTiOWo72ZFcsKiW2Fh1eNXaaA4GqbXXUTKvp3Yf
x5W5Lga2NJj/t1cTt1DAGaUSrfNMVrzUJnZau3cF0HGkqZ8v0x7ZuMP2bdGFIoTftC8wNQbdALzH
kdFPQEREhARKyguz+SfKit2sn3pD4eRr8ksm9PeUJD13Hht9lfIyxWT8i9HWd06OnDgxHnbJ5JUc
G7OrRPK6Yg6JS+SE6hsFXhFZnlal/IxpynKvXYrXLtXkQNdnuBOKeGc2CPK3RA+id1ZDroeBncP2
k4cGamJKB0Df9KLBWhiY2HvZYKrbrjWPYi7+pmGuV2ozH7Vm+ovzolkN9XTIZlPxpsb5K5SfsCq/
mL72VZnLj1KlhA522X3Uq020NN3KkvNiXcrsmD5jG8zRoep06DFTW1ml8VMwxNSTkvkxy6VvZv1u
UuVLJ1D6AIhRhVAzCiSFMYx3cdZWQRuaP0kIOp2poPulEBByo+o3nO3sIDe1ols/6nfDEu+pLaeB
wtmQhPsoDfddbb3GRsJM03qkTrP1IAxJlTdsal9hWNciA+kLPIR211z1aNqUMxViM4erbl5Ahqqy
eBRpf0KVRm+hRsnSmdE9oVhwsETX50SorVlKgdQ4uy5T/mnJdFdyONMoH9+TqT4bpabRsqC8mtz0
rtmHEI3Z8JclaZAJ8zHK/UtTmEQFw2yuYfHeIZ4Kt52XYWsJukqerIIjnMqNVOtclNq9J9sS3sT2
0qlmetbEUqR+55Hy4j3RnexJSNOZX4drqwcCy41Wu5OjsoQ66UyoNCEsnL9imp11MxfMyEnioJUG
VKLcdq2S/PGyqUG+jahcXekOy6ypQavBCAq1/NInk0gJ/enGcEaNKwfaMGPSgAMv6xs2ophWlBsz
lG99FQKv2KxurvZbfLKUPY6yNp6IeGo4knOlv9UWt/+U7rMuPdqIB7vMUK9y3AnAcVasDEgcb27L
vTkJ+he16DKEkJ2IiFC/luXJJRf5YlX1llSq8xBBq6S14qqCctOmEnPmRnvicfSvLDybvfQhKlii
uSyTIFeW29gubjf18rXh4VezkAePbOz3OpTtVQoLudpqAhUSXnyrlOEmkhmgbLVTSU2k02yO1gtt
oxV7ZeIwDQsM+4ul5VvIt8xVJL4EZjhwWjZDJo0fpimysxmbBzu1EP4aNL2qjmYv12cw9ZTAikx6
ILXcCaKO1ZWuUwn0MuxxkeS1H1YcMobEuFErqpogUoZwk9N19Nyn0ZD3e4lhNVZqPT8Z2xs75dBI
c7qV0viiOt24S9hARM9Lx7DutulzMrlt6ym0YqH6UvXWdhQHoq5PpVOcSjuHenG4WBSHVDMlvldz
Pvit0exjkd+kPBASt5YyNJB40fKn4i5ZNwbvg0wD4bYi693Iye2gIR2mluZxm+jdKqniOlAmtfbG
/nk9KOKaaIYSzM4I/C3fG3Ndy+mdsK3aH3plQr2RqHwysmoHWndS/uSs5oKYx3oPVWEFZJz8cPZ6
oRM7KzWHaR6b6pYo5W0w1L08LO8cR4UfFvLrwa4zlcvUSDa6ApiKY4HMI9vFWn1SD0uZEfO5cDvK
+s+gy8W2b/Q/RSvJTu3r/aKkOUMnGvSZPtLdzJrmw9z1+yEsXoaY/iR6TknEIK/LncI52SJg7RQR
3xTY8ZVNszkgqtbRh0ppBnxrHPqxs9UiWV1VUeU6mVR5asM6L4pp0yJ7u9EA1JSk4auPGT4kRx/1
DIVTyZzgOtExran3CKZW0Jvl2SRtci9IVRqrZ1qFFjE2Q3+2YprmpSnDg9UXOgjGGb3cUvaTenUK
Z/ImTcGyMsVwhdDhGTmADCDaVir9mya2rr6T1XW9OL9aki5e30tpkKpWuw7hbaU+VtcNs6mZQbkR
0jRzphhPEEK405g4lBKO2xr2fBq1HtA229uigvhprSlYJv1SMZoi0Jx5pyVdv6ZqXKklxCcJ/Exa
6sChstAsz8H20tQkthOy4qlKE6PKcfVpxAD19SVdgsyaLb/VOOkNJlDYkikCOWWuQqKnrb/o1Ied
Xk7s6Fy4Sj9pGzmy16Fca5RNOYlmtluoZ2VW/4yIT6m0CoqCyaLbqSARNBeIN0X/KysNmZ1poq/B
Bn6dxZbbI2c9A9CoATolRJxSma7E2zhmggCvxDFX9ApknioYvxzlTH+Bce4jm7nyz897FCPe3L59
nU1Isj6RL3JpppsuXdYoqSDFJ3p0qMGr5F0zanoKzeq3W7SfifUdZkz8lcMvoeqPqrVujMEKn024
peBSh3jO3GQxd4tivNckvc8VFJpFMWkr83sntNe2sAlqYeq9r5VxRj9c9RLHjeLbUDxeLr6mmCke
L/VCy/3Zlr8X+5AO5yw763oOCwAPY3846kvUJ64cXiL1bmY7jYbu4TCKUwZTau17eSOZt7A+ZQxE
3o3mS6HccirW0huNF025WfHBQhowo+uoBnwvu2BAVVKMm22/zGJ2nf4tLh8Kr7lCqci5dRai75LE
Qymhki38akL7qmFKv536VprHpV9p5bWwcD5MXJzyhx2rrpq3bvYqj+YxxNgAq7TSwgdZS2OseDpW
7Dk8FcmthQQdX+bilNefA3BczD+FTmzR8q6N90J/sedDrz/C5S/UXw3rPWnuZRZvnOUT07gbmjfJ
2mfLvh+8bFovmCG6fej0bpN0QWwfpmhXPw0dlCl7p3lv9JuMrd2s6RmqnHUmVnM4eGm7lTtqsTem
gqwd7bfKHqmNXSU7dPA91UU292r9I5evGFgKyKOypqdVnOb2r+8epXxd9FtU/aX6a2GYHCCxuyin
rviMo+8uRGoFQEhYXLKlcEfkp9nk3yxpJoCJbzm8q+o3eY5uqD9U5aaF5VqFrEwJ2tIfA+bODFVL
yYi0N7yEQyoRyyYjozc2bG8qoOFJtZ5RCRzaMSlwJXmEopu5AD6V1mFG/UNUzydhlwHHJ/NfIT3K
fGswVcp2XIWKv99n+LmHQO9udXcg3SQsWeBHW30kLDf9QEuSLXnFLhvXvMxBe+vGo8mpnRUjtfDW
ps0+2UzJRou2hX7iOzNjZ1nnxT4PMEQQAYPXjr6zNBtGzG+iofKrsfAkiJVx/OypRBVldNvUcRd6
osMaMVv6NDjdZch//FVexAWtQ19T+7lqZO47G+Mf0QIKBNKScxXAOVnUHmq6yQ0Esw4WxPzCLQEi
ZUnXH9PguIlaugpQKrZoI5Oq1ZNsdyTLnVCcEb9d1Qm9ms3HJrDnLqiXCA45SJfL07YE+f8Uz+hr
fe/U9xiwcZazc55d8uYzkuNgsg41fYnTqiaZCYQ2a6u0P6fpfkhO9bwdlXse3YTBJk28VPpxBsUP
F3coDzhqjOnO52zUiNovG6NhbLr6LjcMoIGViFPmR6m3iKkZTes1Ib+xC7Mzw6Hpoh3JiF3EN1tE
wY1TvyjVp52+TPKfyP8U9R9DQtFQPpsZlg2yIdf+ZJTJTnizdp3Hr6muuGJ5J1zoCSSs4C5WkgcX
p+Ls6vnb1hMvRs3JlnCVY68wzc95vNgQ6hG8Texz8Knz3wSWlhnAoFOvqDfuN3eUfwo07HKkBCwX
3yFBP9HiAOcK9U/nlSlsoPKwfGHfE/VrrLsVrxGd2OdVyDL+il0Gl7ikr1ovwB20GM0s+fEXP8kq
mf7ZA7GXU7jTq8QLZ2Md6evnKq/4kJ77suXM6fh17ZC7oKCXhgd5App1EcrbP2xKVvOw6j/Dfrfl
t7I95vVrNZ8r5Z4Wp2h608OvhncRw1BPzls1qvsS3q4nIpH5rhFQqpRds7iy3CHrvF75lj7aBpsX
vUGRs7jVw0JzstInBSq7eIAxdwk2ZewvBeeR6N2RutYcUncaWMVfY/eFBk+yKIgB9HmbLUZxw3ZX
MS156uT2xY8tkAqaQJaYBtA49r3W9i1Wihi7Gx66glXf5CRbEKCt4E4jTk4TXwmJF2giucLiqb8H
xgrAAhtq+9/ZY9O3KVvM/56cIKZ9q55vXbrKqF7CdvQ0/q4Fh/ucjmibwFyGsOOR9g0iuqm43Tj5
rfGDIC+X2mo4DVD0QoOFrOSVUyJucDVHndgYrbYq2U06KEli/mc+UdwWoQu8YOHjKEUM6vvKbaga
41kA+EK3zkFLvL66JeZ99sxiM8eYFObOn0JGwyaAgoHZ3m3lE7SzTbLF66zBN5mfSgq10XrP6F9Z
fszqvLNJibGATiV6v97N3Gya35vVutPesrLzYrIwc9gGxKKVqTeeya0als0qDqHiybdphe7CTzB0
6gNfyUMfCoYB1V5JPJhUr1J+YEPNI8lcEJJVXUWncjsmveeQvmEXGtJ2FiQxTdLaR2Swia151WWE
fkFC5NmrMVI636T2MyO3eom4ivDuRQbWl5cR3GWGkvv8y6ktq3c6zBH1Nxqg6P85yd6yDnJ6Ho1P
jX1cDv9mFAQqNU/CarKAmGa9W8/Lx6zv5WRZ19pWWuINbJ7P4o9oPu6qfuUslVs6H9jT3ZKiZ+Ci
lTlAq5a+ngi+qf1WY8+cWSUQraJRVk6EzYmuCdyi6ydGoEPad/KWr2EEOl3QnQlXg2l/pFWarm5v
gAVsEjaKdWp5I5Nze/45dv6uYeJgpzxfb0d8iCP0Tddb+H2gZgHG5cB1QtyrpB6j6aI3LxnoNQVK
PUcafNgj57TOUyONq4OFHoo/KGNpZcJzWFJ0u+Lg+VdVOg1X91D+lvWvVhziivVjRiyJ8E9gb9I4
mkNo5J7bAXoOGJr5Ggs8oYrJlzroCtVDi0aPF+u6gQfXIs4rfV2G/VXOaCVNlqvEVYFEAqmTewsq
vh5qTzh7wFD1MkbTKcufat+7OtKjz41DMQJJjEF0J7fS0eBObbFF5EPljTVGkhwykuAhPXJ2UYqb
fBmPvWlcaEDnSYT9SMuMO+i559R1ZxlBV0GAqbjfDNOfJDaw0u9KDBByRLCr0NysMj29xCc2JEfJ
Iq+sj09NJe9kEW7CAXVVeW/V7yXCJAHrpupV4EzJPlTke5aUu3JkFc1TgJeAZx1XZjR5UlzvKlX2
jOoWjTGi0uJZ5AEnTCNgnm9skOqoZ8EMQxvlAB1VP9rCudpV5hbN+G/s571EDMfIjd135nrBTyd3
tteJFyr1k52MZxuPV2lbQYg+GU1LYA3ZLRuqoxpLhzJKLnW40tUBcXiQt3ob3pg1HlhGe8Ipf1qp
lXIc4emETmdoO697otN65D9jsbwkxGSFpVhvlafn+KCk9nqanpRaitGuRQLBZ5DQsR+OzGfKQe1F
5y1CecRy/16rFmopLte2PUR1tLdqa6XpXUDfyBol/a1W5A85c05Nq7/gizzphRGU+WeSi29j2ThW
e6qrbetYrhJLeyUt91j6awVgmsti9COxvJIHd8kL+W/KUEUoAo50814kZNFcaTf5rmvqz0ZK/2rD
PhVjdM9N36yaW21av63NlR+NsGDpMQrnraJgEanN+it3YJE5PnJoQFxqJpbF59k+2h+1KKjevhQo
X/pefEXjc97WWbkp628ZHf2Z3pOnp4kB8OXw26T7sN2Hiy+ctcBj5UBY2ruCRPr4OjvbNg6S5SXp
UUeCvLul6r0ESrSHJntJ9J/E4jgvK7doD4Px3rBdBC1scQR1YOyXMvegfezqU3cJ7x4/I/3UJq/F
wh2GKJxLkLYQapKHCgerMgEW+EWjnk37qOxcJVDUD/gZX2idF8a3ofitXAxtCO4iHD11dtwHaGW6
yMOukM+pdkVb9cw4EOKc0Pedm96Tloj/qulajdxSDANdydojbT/Z1RzER415ShYzgI7k/ULWQXJr
Jye5mCuYqSBqT2ylYAE16SNCOYZSPJ9kjeBoUnUU2c618S0xm9fVokerbnTrnnMACyVze+2hNjsF
gpSZHkUw9gHWOP5JtINJdLkxfVaKTMsM5Uj5p2VvNKszHK60N9gOlnQb16/clTirM9c82/WRrl2f
MILKa1xsqqMru7Zx5HSxnYAzjSEX6wZnnfKTQ51ghh2COj/AOGkFbUClP43blElLFj3/S/bN5eVL
8amDwAsTSoejhrVTGV4qZ2eiWKt4PpL5YMSWl3rQNdZqIIrhnwrn7fhFW3EXfGvDVTiFK6zPjOMi
uT4pg55VIdubaXqMy94Mt45yjhmh0pkXEL9t3ptpJ+KPSX3Rh9d6oQ68C+kjMV+pj5pl1cmb2XlU
wPlCOTaTzwNSzmxQ9t2pvPE3X8fGRWRHFUtqupvWBFqbe7s8dfqtqirX0pd1O59lr/Nly6cQmadz
XQWDvB+HV74t07azcS7siy37Rrs25nNvb2UfMygbAZwudilxqou6zgMWTrFN4sOESlkx4Kf4Ecuv
ZLzU4zr3HjMmrN84fG2VW5z8AdZHJ9Dia9ZtZuPWg6Uekf5vnNel8wCHu3X9YSon0wyk6c5hLNtX
y5dY9/8qBrPJ1onGrbVUnK36SIAI56aX5C/8TK9zgqj8Tbj/lPLDhBhnUISPUJzYqMAwzVzZffUz
6u9z99tIgdX5in4y8O6n+6VeFyTks8x7cez7vRxeC+8hjNzT+nHVtZ+VAbraVsmu638GgJrV3ZKQ
RA+8cPbwkupHtd5kzhfvn1RPnNDXSdk+P4ogW48Yl9N7PAd59lSH9vYqD6SCgAlwKbp8SFaGXr4N
a4MRqJcFwGq5nEcd74HOj+fTlQxHMX+LIcBuEwEWe+dN6WtvGK4tVa46YcfEksS4jzGg7csd6oPh
IChv0HHIHXrtwpUAJ5r06APD6Af5C5XErRGOYviRZHgLyZGGlcC5TM5FxpzKXD4r+caglQQ5zhQD
qMx0J7VwK9i/pXkN2+MUvxXt13OlFdO4spOYKBwU8+EZ18z/BZRU9afa7BNtCzfmGu4/XOUUJu+F
flmen9hx1M9VubjFfHXGcxtdYrV3LWm1UsOvqDlSElE3lfy239bbqj3F3anHYTkeSnk/MyywmhAl
aQnB1DiVGzFuZ+nPwovRSLDtyb9R+k2CLMitDyayc7BcuvLn+YAfF1l9bWp8tlgsp/ZWFZeayUyo
7YFiBLaDaLlvmntbXxpg0ztu7IHwzXrbSq+xz4Hrq8ORepEnPhFG5mX9tfWZV6p8lOFRbd6x3OD3
czt8+yAXjqJTnG/6PhjtB104rq29Ru0xhT3gfXmyP1Pp3+ZmC8+2zimLa/pwpBNvIZ6//tOn0fTU
oA6/bPWgocan+Uuk/YXzerj1TYAjNH8v4VrhrLp94qzldnLDFY3mTMLLk0to7JKnKENNDUp2i6cp
e76FyV0ZrjHnC33XIO2Zl4rWSS2wS+rVYvgCz3Wq7+GnNWpBHKWlue36b1V4db9zomu/7Gf3S65X
WBsoTnZ2uxcIb7N4H7IgXHG0YjdftwhUfknMCJVl1v61q8pv4srTcWxIBrJri+ipnhZsu/NBMk6m
sTUFJc+upooc9X/USnJ8Y3wf7/JGzFAl44NFPNxb+V4JD6XxqmUQXJupCCbnZMRvsbKT8XwMq3G9
lPu0DPD8K8M5Z4XGxlvWPOXrXTEdmYnoldJebvcSdXOa/kTLTyHBCulvT+c4BQr9kSq1+Bunc3bV
wg1zlp92VB5gYqgh8M5jrBd7wunXBnbUxdZXBQlXQiFuicLp+Ta1BwD9ORaiOmuou8P0mONV4gRf
NGc1oLbA2VaBOTN69i7M4N+Dz66KtjRmOdXNKT1DWlnjQ+U0p5EpLoOhurSNbym7KApOF546YrhG
2q3lfF3gwqzQvncVcxi46EIjSJrAphmxxLEsbQZSlDOPkbO1sXWak4BSdlxwjhtfIfhqyl7XKD8R
aFCLK9/yleI+ljs2bocUZOz67DglgaZ6ww9GKpcWiPVCfon7bfs6ousZGN3msWtY56nfDBo0+lZy
XjNnneeXlCsn8kKxbg82YxTkNa6OEDnIh6yjtkqfYKK/KNbB4SDGgcWbKMttlkPWnicLFqSsXc14
6/JLP5w0AI/1ZmogJMcfurVef3REfLdw7QGGk/+zIS0o0R5eewMSlopqKXuGJD4pq4I6LUiys2av
OBbzuwWi2kRrjW4OYjxwUBiejliKiWpNXzOXL6dBtje7l7xcUbBTxGDnPuXT1aoeHdYuDFWUEt8h
r7zVNqX6pcThyYaF642dnNzt+cYBP86+zCbXto39ioNx4sQoDl1yYWfirhfaSM3+qt6MeB/Knr1w
t7E9RO09oUZvfUjLvlyVYrtYByM9VfzV5pTTec/MPj/kwJq5PY4J25fkn6fh08sYwJIY52W6W/FO
yrdx/ta9gmNWjfMM2HQL+1DEWwllWF7r3QvCNCyg5gkSVHLYCxlDnbnDYF5XuyLeZJxONCmIk8SG
MdggCPEa0FeS97H6IsA7arEZaYTDAUa5qwYsxkyQV+IP5d6eTqOzW7wMEiDAFMDiTHizFtEYg137
0fTPmnaOdYiKGourP+qMKaYBogv5pfn06dEkxNhOgRF54aCqdcrZ/Fi+YUF3zENLJhOSqLbR+CHh
xqwCefopctlX0XfkcC+IFsIu4Vtp79UdGXvnnjHzJi6MlhKrXoVeY/9q4c+kvnUqhXdCEJGTI0fd
xHTu1gZubMKCZJxVqthjH2l4hvxD0N1oljum44Yrht1E/7jKTSNox3VRr3WS9RPfLFIvHr7s8U0G
rmpPogzlRNdvbBlvjAK72S4J6gp9mvJx+ps4zeOvdnqRlqOVvs3MjTDEyxPELZ9Re31OSxJrhtGS
eTvXO1UcVWV24/FsFu8cl4a+e254M/yQe+gP8/O5ofqO/gPPwGabkib9vHlNk80SQnYNb058yKWt
PN90g4bJJ4as5dMsXwp1Z0RH0z7TPKXNm7zYLyRtyuGRMsFtK8R8gu6yt8gjuwg6KwpgPG1us2I5
pw3Hq3rEbAhMz1eqPzcBaNDPobk5RrRtqr2VlIwGIk6fnJ+1lQX9TpGQRh3I922cj3b1MvFhT8PR
nohAv2jpvtc3MFQ9/hNBmBFdJiOepRoRC2cbz+ZQQId/83BNWGFJuFHrrXFtpEsmn6p883yBekhj
5zaqiQsZPpzhamzZjWqxswa2eZ9v2/73SZ1K/Ue2/PQ6avD0gcDkmf2JskdXH5V0w65AjxKrkhw9
EDTtSM/LQdNuk34zjX1mvuvqXQWnDcVH17zX42cqbZeeA7MjbuLcjicOXDCuRomi+jHK/Oz18yWM
brHz4tBNN3sF6aJDeBmo4pUDxWAb7ibciVb8Rnp6T9JCCNFenJedbQdDdyiZPEZPfanRTSF8Lo3n
ATQn5zH/DyGr/ZoFGuW4/XkD/V8K3tugpapo2Qao4lWJtl2+l83VIp2Ylej20j1aM1QxPZlg0l56
p+ClVp49VFb8FNLOdk45fX31tdL+6WgAOTrBrEDxYXxWnRe9PKnl7KbjPqy+K/1CQ6vCNYqPflwp
BOAV0HrbxP5uZJbu65Tu6h+T2Tqi2coWBd6+NYBKdCXI2i9U4ihPwL3eTbEoOOWvMH7L6OQsgglD
FGt0AnGVO9GvFf8z9c1E39mwyyuI/GvSXOvs8HiqpMeo2zTa1aCjJsvPM3ionw/JcHLifzgB5G+d
G2JR1k6BIgOZwSWht1QSfm9/LJoBkjwgJbY5Nouz2QYTkHTJ3/Ror0rfLfFPnKJdeQM+1E4Fj4LB
oTyozYsmv3NFFSZwlDCJNsjNtxRxWJJuz1sGz0ArtgYVPeLBY9DpwsETLkNlS9NJkg9j/f3svUth
BidEnUq/6ZO21fPf2rlk408jbqYNTDiGzjoxA8hljvIvTeCiXi3eSOHDRA2UXhqR8q9FBCSlgox3
YevnbuLRz8ShoS5r2qNp8FqVONfilynaqkYgmZcQCKfCztosJBkWld4uFIlHZdGysDZTPG972Kqu
P4rqzSQyWsPPa8qYAjx4NH2AOvlYyL9ctAzZ9Po/js5jt3VsiaJfRIA5TEVKpJKVLNnyhHC4Ys6Z
X9+LDbzBg9HXlhjqVO1UbP5ZKda7n/4k1b1rv8x20+mbONgrymvIX2iVeshF+lhN+VsGtizdsT7e
yX03bY5DtlP9t3q6Jc2PVn023WOQ7twQJdjNiRvWB0nZRdqiKQlthnu4A1U8R2gTqkfeYVqa7lF7
YQQiS3+VDeJayx5ZuZ3Lw2DsfDYCEQda96hGD7VDk6b8dmwgj+O7bI+cFtQM5SKH5AxLwgrS2B7q
YDU0/+T+gNcTwv81ZHsG406nO50Sx6oRag1/UW2ula5YJcMf0xXGd67I6k/QH+MGlbv8GEFBAk93
LWtL0o6K6qQIbhhN7YDxhCgVkX8wWs4I9qOeet5YzhNoseR7BIldPga3QwrX6QxaZ/zMxTMQzoN0
0aRDNVGzaPOx4656MGNpdjMcMv4iuknPZMbiaE+UH90Ml++NMOsn0XkfPuYRhCop1mFxTdDwLMOa
IlNZw84uWtXNVi9p2CXUFZ9X7K3rHyZPB7HMK394mD5qj/wuQFukB4YCZHAcy5dJPzHm0yQ7E+vN
lyeJhJpVFb1n6tHy4vJoAC7SBiO40BGZQsrEwFrVkQ6m8PfJ+Md7mY/vAgAd87VmnCfFEV7mvEme
WeROpddo27TJVgsK0R0q+a01nfmVmR5MRK0ceRMkeVeLW9M/UQOoChMGDYmJlemrZHWzUv3K7Nkw
b114NcvjoHt16aYciYb6WQO1amh4GOUEkjFz7dOEyRqKkz/u+WU9eT66NzHLVbSgwasDl456c61b
yMqMI4BNtZmN/cTQX751QJLStgwuCJ6RyUqAp8+yOesKTqCVYQfV0boILHfsXGEC24fyWtf14f9f
juFrfATZezwdw+y3Gt6WJlkL2FeVDOgyWc1c3LXBTaCAw/xqccBocWQvXT4seUezbrjD5LX0NjVF
ZgXqYbDqkLc09KmzXCZhp2ZuZL5FEl2u19ZfcoSc5UOV11XvNtb9e7az6kRFYTskXsMLU6RTBt6Q
fM6QcqxQ5an6GTxdO8FiFvoaXbKSbJN3Pd0s1xzCIjKvmFnsUOxp2qvV5OXBTe//tXxWzg1bRs0G
CBDqHKIl3vcPix8HeM/04S4m2w5ahi3fX51hmy2SmU9Z/KFl79VV0XmcoWWyhS7Fs71dnmZB3te7
/iF8Uc211Gulk9LQZCou6mlKstsW6AAPC6xpyIgXN2azndNbKD3pFaTJk6P9VBzy7oxuCer23tuM
ivVPp/2aCkAJXMlCYKBeHAWi1C7LHxbhD+L5yZ0RipthHeCLWXk6KpdRPKEx54oAuSxVtt2gWEZ2
9WUg6GnbL47B0dhn1jaYNyH8z3eKFWtboDOgVSUWssM9NdkRB0smXlX1FJd3AOXCQFk6njEbRsJp
msDj3Ck7lC5yKt8pzMsCIVXJJ2CdrhxL61hITyl/+scC5KC+pKGxkVBGNvNXDB8r1e9m8iFYJ6N1
5elY93sRJwcd8oDGJxrtTAuWVyUNj3H5N6kRV/ChAJWkzU+FldMCrbXqg77qbZ0T64tTCqXiB7dd
D/bLjJe+DaQsT9XHMjmP4G30BiFYI1oyzITyFl0ZZXVXc+hl41cTexlQgpB+x/m3L6OewZjTMQcb
u2418cZ5/XjhuOaXLSdnvdHXvXFn2MH/q646dqMkRcAastNSHrXWC4tLac7rJNgY1j2ZT+h9WslJ
ZE/HZk0MbrQpkUgm/6YkW/UdsVVUkXDXLWSAf8yiZ9OtIM1Eeh3hu+bHSfU0sy/EydCR+6IiSPNH
R2E1xsccgMYI3hsU7qrxK4jbQjjpUHshPAqditgcRfkaOd8jlCX+OrupPhp/39mG4wenPiEjkKjo
eZuBDc2dBjP6Myv/fO0z8j/07m7p20r22vSnJRTK2I3lz9x9CQLiXw7y8H8se6RZE780/xZiOF/Q
gUT6WEZ5Rb0F1a4ObkDNdh7vmQ/X5iJT/UYCtjKThoaSvkLk4OG0zYbIGccbuHyR7TswiMr1A3aW
VNDzPDcRpf+tkvItPlQ7o1KnNSs4cFb3dLo+uIeRLZKL18IpdCPtoHUXpw9drFdmfKgR21Dmqp8h
bFdRed9a3bktd3KI2iZ9F3hdEe3a2B87wW1r1Jn/Evbe67680nLeG1IlfGLn4oDHk18vBMdBA1fa
yOlGr5wIo/OjR4NfbTBHMXIsz9ukfsnlLWveivzP8gu7Y3LLkpsoPjX8fL524UEbEf3IAR84v7bJ
mW2z88UYOcLBOb1xKnDvOOEy8yBhQOMWgObz50sZNgSYBNk6dW/8Rc0MrQq8iXCxjF1VuncLUCSi
me4/UHbRFpyM8BqJOAm3eCDW7PwKnZ/UxyAiQMxiAaDEp+tafDNQPI0jAd5KgJvXsokFXJEIkZg2
DoYxPAMMMeXq1j5l3q512vEBQyHBHNNRUqg1fK9xHxTP5U0s2GNvAeExazZApsn0UVP2muBN9bfL
yL0MCRwTPIic+QA5DcdJ5GE2WvnS06q2s7CJfctevoAMKqpDNw+LKHy6x5bXTzekyiulPM0TRQOJ
75a5IMtc9khKxro0l/zHVYA2oexOOkdVIf8oyS+wvSHvq/yYaV6I0VGUe2c5G3qWfIzhdpKuI3iD
ybJmpsNc2qT6Qfxq2BAiN1eku2uLprbEkZPxotOhGbqnT9tSv7Ooa9Vz+ZPsorQPRcckuUnLN1N+
LVfCUN6V4Z4Hn/V3pLO7YeCIFo6MhFQqQdrC+8gfibAHnHy8xgib12Xyi5Uw9LZkMHgEf4Hi1Xhe
k/Rzzg9ctxjmqJNhAFYDAsuDMXxW7AucNnQWukVj7UrDm1m/4XtExWes8L3B7qNVTN5qTL7tZhR2
024SUDOUtW1iRk8wCqnRhdvLbrhVw/gAFz8jvszFz8C6+PUNksHRUS73Xk9qwdE8Ws266Q6t8ZdF
n+M7kU4Y8c3J01YYFPnXEojGRd2P99wGCBMBYBHiNC6dkiXTkYnYsr6y9jZO7z4tXDyiOaB5zZmd
3cobKOzLfUdcuGB7hSGi9vwxDKyZ7cXQHqK5V6NXYf/kA4PvBLww4lI+VuJWW/x6x5BBviYASmKQ
Thl3jODk666576eC5+dRz9+C8uz0F6p8v9/J/o9S4gpZgf5pH/J81fvHwuf4/ifwsKLDvCFJWRe3
qN/Fo9NWfyUeIyTunKC1ikjAPLYW0npKlbqQeffOrB3OZj+j1dx0NPD+3o8vKO4WzsdINoRjkYHu
oncTiVRR38fsXkUvBWoY7b/FEyLB38ywIEnNa87wXYcyER3aFYmZXUuHDtu2dJlSmtL1sjYjTt8L
QisIm1vrwGbiXNNafeXlcymuevstccAMF7nlzcoRG2Ae7hqStikZVn41NZBodgPH6GY7miUk0IlA
WbAFx/D/2g1nRPIysLDOreWYAVOy7pnjKZT/KmMld9A+R6uHOPieQ7opStfEvrM+50X1nxL5CVop
oDRkoTSApTLh9L4H/oWWYTbhMXBMYcdttxLMdNGvhPJVh+/WcORzQ/EBLIMn3sZN7YxJtFscLz0m
0YyXoyOpJdgl7T5BTZeYR2qiiK99Gkh6Nn5l5D2FTukq3xqjAXhzx2QrQEkqTovAE8s1zCcRZvgY
DeWjg4mIFr0KqDuiC/4HKWbEgHbApqKC2GS+ko/hw2b1mlOP25S0j5zAoJ0kXVTGTtX/EqqfeuaY
ZL/CsIm7g8jsy/kdbThQtP9nGfAvjfCYPH5L+vMi0Pbb1hbLbaU/emkGtw1tdfxI/Y+pZ4Z/WcKn
kH7m1VojElXzRoKkZ6L9JA/ja4N4adpqLssAkZ8jxsC+wSvw8U3R1f6hAoQzZwc9Zq9usVFNuL96
jgokSWr9oYqtg3pPmz6XuRBnolWflrmzqn+aV0IF0YC0ZrRCdXFSamZIHpa9UFwlFsDU/zT/DSyq
IBUoP7GsdPX/WWsOHG6NUxlX6DepupqIeNeYWIEfAKoMMwWT/JWryJYCFr2MFbJ0PJ6LnQ/RUqsg
+et/ffHbtPahImFy+8n1N64MM0xErcUB7CzyH1C/mO3V1n1EkRZyGiyJBvKOkBPWNTjyR0ZimnIq
u6Mf8BuRpvrFR4SHPu8LYgBox0VOsZAOUAKCLLDOTgdV3yny3qyB1F1EcSp6WZzuIIlKdtOjuzIw
2um/MFTERvy7o0c1Pq3+O9L+hgrZn/bX0WORBmNPPucXzD17wJiR3ckzsfwLrppCty6rOGiulow2
JOyauDo+2q5ySjA2A07H79nFUN2wM7XGYeo30PQSVj30Z938podX7qk5Q8nRGsVW7jTtMZ2UVfXM
qVhjHHDp+k01/dNRxKSgrFV3rpn6O6R3kgkRy1aH7ORnZ8BM8uyckDSKFinUMKJfy3u7ns8LFxa/
t8JLqb7nYBtzIEornGMCCE1CuzGlbK5pnVjilE5CO+fhCypeVW20AwmQdN+Ib8U7fVCCqES8NUTn
+qU3CE8phEFmfiDhn4Fq4JpTGJ964XQlxoGcVbr9tI6p1GlFB5J2qJ/WJNeEgQeuThZXKHn0U8vd
KJVLHzbU9oDxg9lp0cKaaCohnOP2wC9yI9/NTWdIv1IKycrHm6YQ42VPmte8j4y06gaA29L2Lc13
dDbw683a0aLhq/CK68NOmFc0Z7ZR7QFXdD4Lrhgb/SmNnbpkmTBh+NObVJyX5z0lpyMjwZ6bXwzk
3PASlD7PksvND27LubzoTeCu5Gm73PzO/2hIQYsKJtlwAKEgBAFkx9rLIiN7yG00AHXodjiqdesp
zuwduVbCe0HcTLfz8ydFQVFcOXrMcBsNnVdcOKIFhFmGdoGdti1pcf0CO+2TbASGPQSggJmL6wUH
rVKeseM5WsrGeSikTrM7PjNbgwCEcnsmU2wRYQ/1Yk3iixcE3QyQ9OgucftpeeKpgb4WIwt4XPBK
dXbzpHHVhkR2bSH1ELTCAeVk+SgY6xNHbuVVzVGwTFl6Z9n5AWMSwFgp6HsfDNWiZxrXFisrlC3w
NywInBk0pCChjL7KG8OVg32pvYsxuofvqnZ9mp0WBBQ/1ioHrDcTlteGpMMtjw2IomBsv0zcQHLx
p0uXaj4S2aRq9BQ9S+8RpaYy9wgVdGV2duoC2/WxizRMJbimgjTe8idwRNfZuVZ3M5iuJXL66b+M
DqiVDF7c3ry1ySvgWIA60M5Bem5VMFc0qniZQuOrwqKvYEixpp9FFjV0a6oz8/OmEHZEO9o8k2Vw
mjMvmm6jdZuQJYY9VBrzwDmhBGBXRZjHqmyLirCfpEdd13Zd/xZPpbprJdIQkDR9pMlHHqjN6TZe
3ipgMdEkEyLhLY9zZzzX5GRm/r4HM+tBiHPDQJjSgZWdU/9LA3YcNPB7UFNjl2qIUnc5dxljcf7P
T0XsU57k35ZiunxQ51tsaggdVsRILBizLCBDlFGoqzI4bmopb7ZakGr0LYPIC8XpBxP0DHoo2znp
TU5jm/F5Sh6qdJpgmRc7SWi+WrIRhPDMgTOHoxcoX5KAs7X+any2WhN1dWtQeEQE4IjDLVr8BND9
JhoJkC1bQxK/AGB1VK9aWyab06VJX0/aMYTZr+UPXmKvst46/bNGnDGltHMB6nFekcnkQ8YTb1y0
RmuAIuEl6PTwP2H+DQHRqB7dg+BDKVFcUnHbjOSK0guyikeNvqsFsmMbdsDQVdsDo8RAvwD8pOqX
avjlTRZTB1u1LNjp/9TavTMump+7ItEsJca6WqUZnVNg4IG9sKh2BYxdcHVGBu9wbAziXFCroNEl
KMAJ132/RqNVOwCdrTtYH3XMkNBoK4vTrvEMjSuZfNFERrM3h+dCOwYZZBRPh0JHY82dY5TNb4Ag
2+QOJnFJROGfvw42Ub71v7VFS7lnUabM5YyR+SF7EYkNJcJGQF9sBHxD3/GwJ9idkG1LlP8mfhSF
DaK9wgkDQzCw2MrKihUgJdLET2rgSpgfRLHIAOZnsulmZ9ywBUflJYfSn518wdz2ycR8z4gsiQQj
0x2OtIZCdzS7R8tXnUWdapRKEiO0tdbItpcAAJtKsC3e4rg85DNak1+ZBXjjRqjfYhwhAidnOl41
zA5lUa9+/9XNGWKW3/VMcYD0xWOyjgnOtOQWIrwyUW/o3W6p1jJ59jT7qmQLmEpwqFsvhaghoi5p
1oMp31j+XyHeF3RIqic6q3pjFfK6UzkJ+HRiaEscCjEWpeJA2mrSXoZchNbcTDJINOGQ/3LjmfXr
ZhO4Sn5eSkEYHslzrG2kNtamn3ZEvVIW5MgRw7cFYsNjsehjUEZ6krKiH1tHmQvuGPIj9rNM+8r4
bICAdVZaBenOQqNt5g8rR5HAzUfS5F9DlMiL6yM/yuZFL7ZFepXr3O6ka2IYENfoTxDND0q5J9DT
ZhAKT6pbozn35PbAV2JSWXfyMaMENvSTcvpSUlbFRvZfxZG23AeacBsz21R+ShIXMyN4xZFo0YvT
Ujfa4mZVh+XClolrPHneliMg7S6ZeGnlt7IeHMOct2FZbI1ZXCczi0pwCZRysRk4u1avOTHWfk4I
QKXSNKEIXESn6t+0HjcxGlAcpPO/GhWZoW2b4DNQ3msEz0nbIUd+isoXorP/Lx24EopXSySzdNoy
tynFd4U5hQQLAWQ68qHxwJZG42NqLxEmI9JpDZ0Firx65b3r/wkIhCaFdqndFOVjWHfrBPANLwnZ
WdClp7IUV6N+VcE1Sus0AGRUH3HwyjvqPjoSanQ2PnJe9pQszLHGJDojdZe8Ol9X5r1odlJ8CfuX
giu+CFoyJUjukdiM5cWMGr2NlkmJXBDalTzppC+ODFWI89tDNaBdmfF05LBlhZt3h/5S8N4v56Ng
kqLnQNcAiTdrwj+kVfeqmo0ueiSamQxznR3G9yr/08P3IP2ccCrM4Ef98B6PxPpMF9oH658kfonT
W41OobyTD4Ra0DMJd32pgRt9dublD0uPcguMC0k9mD3emulaJBeCKdVudDrY0Ah9ed+Im0oHU1j9
aXR3Oo6U/MEBIAk74D6KxQYyDlvu3nQqgsZ4iRk3k3lHoEYhflnmyY9vaXNSIN6xLWN2YToTEWLd
fB9nvOxq8ZbcZQXKH5U8QtVE3Rp89Q4brDV+ajKOBCiw5fGaTG2nkm2mmwH/LYqLZeJt6UnzRQqp
oZkgqHoSEVOTZ3UCgxv89xoWunyqwnHBrCwdHdQyLZxxsa3K+eSzqdz+Xy4kyJsgJBOG1NDLUsEM
/0vUHVTtq2SxeyDSYMwwaK50POk1JTCN/+rxsjTEYwaAWPdADwku4CdcrPWvtO+zTjbOuqRjmlEy
vFlIH/R9AL9WqX/VfDbyR475sRKDVcNL31MBc7oeLN4ApPTktkmIKilaRxk3k4nugtsiMK7idPRd
OQNK2qOcrOWdgTsKZqH7M5snpL+F8X1Flwf835S9/W1Sc44EVa3a6jD9gNkaKs1v/VFjTVCV1YRc
TQ/hB6vMmSDTliFSb14h33hu4IAEyw7mLRlUWODQxnC4duMZW2h6VTocHag70QaSdkvDSR6DASGs
PWvo26UI9hXmMsTY+o5zJoi3lvyYnXkjV2cf09ESaTZVv1X5K2deqNxMPkkJfIu/0a+PvXLEGsjp
xruCFBThj1xuGQTjzGub3xkbZQ95Sxag8mvhRtbrr6G4BpGnFZ7JasRGZQpa5Yh2N8k2HxEWTQA9
/1ezEVRkLJq1gFkv2kHFJSNqy45mSHqvzFOksvVFHoFGNmL9LRHwkjb/E6lasdNZp9DBFKxVpySJ
qAan5teuySEDP2AFo01iHmYdlvFZSG9ocnAng6uO9CRbDVlVVuxELMHJsWnOibQbhgNhwOQl3UnG
OfrRZaSsVqVtMLCYNOgWLkJa+UJC7tphCINEl8C7D3OzGYc7Nv5VCpsftnhxoSE2EeJ81TayTbrJ
+Lv/rHW4CYPnMggxBcW5p7jaWhU2fnxohI1CSK7JNE1cySYEwAMyghAVO5hHyhZsWWGui/D5kIGf
mU+Y9troUZUfWfoJbpgL3jLsSmsOPh2/L6iMVPNVKrgmnd6FpL0eQnTRLw80F2n9e9fxfeZrsNOB
Oey7H74z5WUR6Tat5dMUENTlCd2/BhIv1r74JmvCpZwDtPjNDK6AL05ofMqmV9rwiula/ADF0ASv
Dl9k3diDnKyqW8j9qCJXDMlRfsX9n4iYHgwoU26Vfu5ovLkiTqpsx2umrilqgEabUfSK1hPrC7Fx
pGu+T4AfS69oyUfyee2kuSEa4WzU8V2RmyveNeUM+BfTA6HJJZeX8GQxREEUfn/nzOBrVf9legWZ
Csd1ClzGhvFXC0U7CyM3BSMZmoZ0+sy6TW89wvgRhq9WvwnDNfcPJMELzWlyhU2l7Uv50GXYL2m/
yECqgd51Js4OTkeA31HXpXSIsKZyrg2eMLllctbVkyxeh4bUoHMZvhTrALhVVLsl6PinqlxiuzDW
ebSxDhytHG/NjMpdbg3z2s4NrnLN9tO3qb+SLmKaH6VxUEj5g/CEVsJiOT9K/d0aPdRtmvauAXJp
5V4bvieA+0o+G9lu+eL0Y0N+WaR8JPiW5O8rgApXifI8hn8yVGqPWsxa+yU5CfASNs5wE5Vr9zDz
d6H97tf1OgMyTfoJJSUmMSZtlec0IrA1mYmFU4/zSOg4uzWnlmc7WHWDayVHOGoHLyI6pJF0bWfp
GBMGM+CWoQSkOI2ph0aKp1yLzgsaPxMOQPOnhG9yN2G7qtcRNnl1L8snK8IRsFOIiAHhbK/ExwLy
3mLQiVl+5zo4Anw0Hf6/uT2l0Z9MzFMvvKzeQyi9aKJzABtz+PMzEGbtawTuRwuojqTNcFD42pfV
P6Wjpq4sVDMW8YJHkbRWJC3CV5Ivb4k981bTbTrAckgZnLBYL9R9h6cLCVUsvFK6A7BZ27D+inVT
1Hanks58LEVh6V1QlMoUjCUWbzOF3wU0K8p2JyAkbUjuivkJRBJJH9FzmjaDsAmKe0waevw7EP9j
KR7uxDUmORJI/6HSaDalVyAV0z7BrtCFNRa9aXjM4cZod8g1a+ojQlRemJHwDRVJFCe4Lr7x/8jU
GCo6sm1sPf3yO57/4vkf759jNfsA6FPuPKBeW+JM3pTYwGgB8JEuoe0sD+UX8gqlX6J27LGWMxXD
1yWE9LqVktoh3XWwiEkl3yZ/BUniVk7fq5qSWaB7Tk9Rty20Q0UAi8ViCuXCx5OOBhJ5NAeRxXIV
n/HMOizMbwlBAxKhV3sZZoIDLVxwoOqhwlRp8bdl/gw9bTPmmWJNJm5mkkmwmvsjUsxee+YtR7X4
IC1qFUueEoXL2SXJ7lAfCRFAqrjPXeTz6rZiEyo0e3s0lPrcSHceF5j9WNktIn7NejtL5bkUT2L6
BYmE+FygZBvJfgC+r4XXJNL9CFgjOVgkdMaV+W4IW7I9cURjNt4Piokyukdg/KtquyG5jIVdJ46q
IHzGaDUW3+kxpW/27ZZYh/S6lIAp/uj9Y6N/WvVWszBDOqq0JsAGTJzvltfn6t1U/wA4WK276niK
ULegKLW1dMeosDjQXChu68l/7kakBPboeIv0WMkKGTjbBL9BwWMEIEBOt5CCVc6k9WqZa2wZ9NmH
O++zl1qc5ZdPqbX2SCWn6AKCt1Ik5iTrkkT/mnSvROugcGFYguKRIfCfRwp6RXcM4os0lf0CAYi2
8etDN+Q1tmacvSzaIMkndGN3xkPfIn1DnI7IxIFiiGVIbrnfsNF5E4jXnKZPGVGaDRsCISUwOK5o
wGx/FfoHwgpOwne0kY6ifFkd54LMMblqtJ8h4gZnoMXCZukwpuQA4eR0fyLSwAXGmH4NblPnY9eG
vaSdTbjkYPss7mHWpwdyW/VfCwywYJ4cHzjQGwhxwkRhMVGgh7Jn+ve6/7byP9aNA4A29jqdZuoA
Wud2WzJ5BuV2Gl6dSj46KgAyXpIL8VwhHQWNRY+aYUYdjKtHJRRfbMEig9od5G1EvKV5SeQfyTzr
Gb5i4vTNGgTY7+k6QK+lt0D8sOpXZ646b/KG8UC4TiK6w3zsnR724iout5aerifQQMw9EQNyzg4G
/OQOwH4ouZorK6/oD1JtoW5U/zTTLKa3CVtGAKxgbsx+nbYfi88lyFD4B+ADx5FPDTI0Cwjh3gYH
yqjZ9sY+rfZVfI2Dz36AI9DXChFjXGs/OLQD4pRwDf6NzWVN40/3ERPDSKUa9rX+vy3EpzBBgAHf
33LYZmRTHANcc7QjR2s7eAj1UhYqcfX8c8KzLh7j4YMh0CzWgk4AB6ggmEsxMWmkW0PfoKZCVA1q
obCJRuIoFLoHyLqtV167rrA07uH5eozJCeMQUcMtYoegpoIVkhNeEMZ37T6FHdWeCSdCKO7H6bxI
HGPOuLAVnCR7QcOH7Y7cexIvwFULlp8icO5IcGHWjSwsNkRi5kjRUdPUxl40vGbcjHG+6JMJVWvn
bcMmruB7QlIRCUeOlDT7kKMrADyyeKZL3IoZ/c4qqm5mi4CQjOVG4d57DNjp+JlFp1K4duGzT99i
3o1mPoBwNN7gNaq7zAdF6qD06qujbKNpz91c+WcyyhTtdzvAR9b7lDwiuvjG03t5rTdHo+PLVRtf
2FO7och5NlPXEjefhB6vBEB5nklw9lUYbFlZY0rrYXgMwF1Dj1wjOC1ZFor+ZunEwu3YkWgQpDn5
mWPIzxQOUaMCjmQPFBzU5eqjnb7k5lPdWCzjYawFiwHMWpC4EYg8lvaTtutr9It6ttb489hp4ZXB
Ri81U/ZcBZgvvWDYAX8YwhteY0AuHjmSKuKGKHHkVO2hfuDBIuiwblETbxLlremIxKJwufODs2hp
fnTQ6QKRoliHkAL/aLxwKRcf8ZZ/VTvhX5lrLFWCcUVAhqXGQvrTOpm2mBz/FhMTkf/Zshwo6j7S
/pfMQMwDARAi7xm6ykb0V0L7Fbf3cVa44ke/3dHH1xfysgcOuwE2hbahhPxPVq+QRfFcI9WVXTZn
szJ03gTZR0C9oXFD4k5KxZ3tunaBNLI/5zq+VcGLmlUBAsZMFN9oGsk5jfEvmo+WOX14XybgoT8r
xhlD4LLkJXRV7V+b7lKwFYmJYpmrMyxQkGlEjfgTBC6yltx/hBIVYt6F1Di8Re1XhQ1XcUcM8py9
fI0QeDLzpn49ynw5Bq6CiPpzWK7ncR0sLPeKN3A9jnCxsB/qjfUei8ajT3+riqY8fOMxHyS62X5c
jc1oW+1XgD5GJED2T9Q8ZqepZlIbnM7yaBPG5o5zkvLMC4CIjPw6JxLssIQn5zZioyy7yk3NA78R
7ZBEICVAlvlttkdLXWRMvjMpZyYcEQYRzxW9xgIKBuHB4iFYWkNSHZ265pAgfiQCxu2LKzmCJJC8
Zd1t/GpTl6+vxleaBrnZ8j5XxVNguOzrnyo+LPyUibCABP0VjUEW7nm+ltla7t4S3QAs4nL5/6If
dpssEixh4vgoL6Mas+UktAUE4d3ZHF5YFAREGvHkhol7Dwx38VPOzZdMjhBBpB39vYnem6ap0V+9
kq9Sg8gDZqHFBUCzGycIU66ySQEiQriJnouA61uPMtbhfWTWKUx2ZvYc6bqbMkbbgBcw/VhQhxyy
mCuhxZhRWXhYEYk3dHCIvyKPAwdXdQM8xsmfRh+s11kNFpvPWaXRc9ZEuK2kZ83p1eSMIcFF1Qhz
IqkqwFy+tJwLBYYEUi1ZX4qCqgdWucbVXZbvQnWQzP2M5lKRHdqqLP3K6bjZ6E7C5bWEBCryJ3yz
rnuiReMsOimnE40oIoPyC4Zf23ae1HmFtQcWy5FIgaX2f0oFdKCxSAhubJZAUpY2OyzfWCm3IpsO
M3CNNZaxvHvoDstrbZNnpkq6NUtAVrP+zMzvcvzKIc5WcBEN+PHkGLmBJgSWWOGeUD2zo67jRWIz
GFWekreYhQuOoWk6wG/RwxCTxF4feROP1JQdNadR/2HaXDwzo6w69SUa/3XIJHldiTyKyhs12lYa
Ay+bRV91xaaB8S+bX8tbgoo0Mf9p5sDxz2HFw22S+oNeuqZjH3CZ28mwD+s9fcLUIlPqAe/As5aw
12nJ1Vv7jkDvBjCeSpdlSk9U6h3hVhFofICIoJxYWr3EIqPmwP9h8+MFIVluav/gI9Ix+j+cyvA0
U7v7bvAeuiOiE2AVvwNA8WJ9L/JATBxpSCoUXE6KBflXX3iTo7OGCFza0i8PGAdRRxEvrx+KCM7n
uvQ5MYjO+yL0VD9GsvOa3DPVncr8ioofUScBe2zIhB13AY8qRJ40K2PgdsWZMPlW2szRb2Th7KPQ
VG/oUESsRwi188KdzT205tDvQkxui7hIYMuPtwxl9F4gCJgRGY33eUxC7AnoH5Yrd6EKOtGROufZ
fBYEkijIyWU7tD6FGuMEsQwiKkdtRAw5hjwXrAsQefzPsfHekTAX/YXSj2+Snr6JNw1B9bD9zoJo
yNFbN34KASgtPQiy5gFe/EkpXWTJPKlYI5cSJxjrh86OgZYfLaF10SNmRYQO6hZqN10/qR8i7gBJ
2WeESMWkAZXlNeTZjI84uSsBG8u2rfdWpRMm1a2zyTVVp4rPerQHTyQ7eTVsDBt4ic8F+3ob81vM
t5ZD0WYj12BkjhovwaXbKHjTAczsb5pHDfmGsemM95gQHWACHQSSfAfaD1Jx2o2sX4XsNWtM3tma
lBdCKVj7PjDPuFCeS3xB9L83eca7ehimrTUriJ6IGbl0MG4MF6DY677bxcv6BZ0afTaFs6h/+hD/
1glSgIUp1rgbKGeTaEPRt9mbLsLJ/0fdee3Gkh1d+lUa53qy//Rm8EvAsLwvFsmiuUnQpvc+n36+
fbol8bA55Ix0NUIL6AbJ2pU7t4lYsWKtccP55hmQ3WTRzBiSef+sRVhTy3p08NXyOnBuZGjyhVvt
dW5WkjahajhV8r0UAlMoySzRESoCyqOFGWYIS+OmdKRl3GEUNG5DSNwBFxzSbv4FebLnn+qK1mic
DFR1q2cHUi1k7bhIVTi8Bxl2ULpCmEAsMZ3aPqXKvOWANZpJac1CcBrXn0shfYQUAdb6wpwBuBrP
g+HOc9Q5QrCQEHm1mMJEcpIF0Mv525VXMhCfD7HyhMyXJxHDRC8sdzk/eM4hcm8q/ylrK4zZ5nu9
pVcAgMo4pqAsUY4ZAt+lGfl//1zR7KZuDNioFR4AFTlrAQOc7J72vkLbGrw0umnzBb1EwwLadtM/
iYO1xtbBLw6pRNcHnhUpIWIGdQ13ly09tyaqAnnxEmnngvbjs9ndFha8bUQ3tPEeb124qC+aRW1a
Had7tVYurOFBJKq5ZcxL9dKR1+Ab1iJaUe+oJ/o8d+wJcanRr/r+Xsi2xRE5IpRye04OAOmJDXfu
0rNLj2VikropDKvFcx+lBIlYV1363SxFzNv0JgWxW1o/qJaFsBiP6HL4zjt5SldgTxREbo8DNrQS
hL3rdUpiguUHH8rdfcNyo74k5Ly07t5Q7hDnYde5JJlwUaCiNSeQ6wuSPA4IAxUvHqUiwqjBVy22
go1ITf/wExFNrkIJM66nBAnwYWdaa224h2Va2Cs6/Q3rykuSi8ED9hM5YfLoBc+aQHa9sw8Fsqkc
evIpfyeHpLls8osKP4EMBQvx0fS50HKgV9fRAHuMWHCoEWsJYK/cOfqVReJkWteC5+skB12+79A/
shZFgXIpMsPKXGt32NBJyoK6UWA+x5xpQ6BTX75BSBcuS7LSWkLv4tZ8oaFeR62/CnAIIrfuPJlF
U00xMJsILAkERSJcU+Q79qGIyQAw4H1wPyEMhu1YThOqalGGgds1hg+5+oa6iFtuq6riSluO6WNC
wcnQWv4GGAPoEEo7ZjUnMDKCxUb0ka5afAMzvHceVKgGgfFshg9ucTkMsHgJrxriZHnROsApeLLR
f3MbkC8WHUrDFxQ+mynSoVRvRo4E3d8XJq8+vx2yxxzXtxAeolrnB6U9d6I+shSno0J9x++gw1pv
wCi4MsIGCS6qp4i+fhe5WDeuZ4OKMQHdSC0n66bt4PMTa+1vLTeeahA9+C1uFMiwl0q+KTEkBoux
cAh9cQsiGHzJ3ClwTL/IylUqGReF95yGDjExJCkI/c2ymjoAoztRBnPQSajzY6a/Kj2OaniK6e3C
J0d3R6qOxXVkL9Sj3l7W+iFLpYvnDDGqZiX6mFS0vZ1bQLuLKjuwyy310ixbJPPAUK7MfN1L8L6m
dbVOmscCubYkyXhPiIfDm8RULhPN5DNZUGI3RnNDw4foYV7fUlsXPfw6Pc39BRRASsme/kBlArld
RzRfrSm66rz/vH8uYAS70rOSLgUADPjvR1fDXFt4RFjX2HiJ8nXovwbdMXY27aIL6e80CxpsyIQu
WmsGPlRFWLHO1NAk1F8EyqXqHPV0T8qjQW+BwIzEAqwPneUb2C6XNkgXVEcI85SC0Ki20Qjk0HVH
IQdGxB0cVIS9cM+M4HnQFwWNJnpoL5AfeQLSc4tpMczp50ET6KiZJK7la6rdZTX4rtzMBymYBXT4
QWhDIoLgjICD997QeVYK6fD8SiLrkOWNpip07I+0xp7lGnX/jfQECo+ITFCdvOwZd0qGYgonFl1p
aH6CqtV7qkR85jlPXiDAQTHAdUlCS+rgwWRgMRH7Vlek4KIA7dZHUT/1AE76YOvEz/l4/Sfe59N2
7Yf44y0QK5SiJ1NbefhH5VwKyj2hcrgaFtawBzF1KP6MC99cVPEx1Z2JZmzRlmtGMC5Cq4VPdqpU
9dxpu6kZo2WhHmlvA/ROAMQEN0hUjtqEOT/Ctc8kl7gR/lWwtgX0y83cdBVv71qyt1K8R+2Cqqdo
dqb3Wt8UypUK+XQEKizzehZCCFJZId4sRD2ItUsK1rAHflYIu7mwj7KnOcJVEmTUnO7MuhAJ0oQk
mhiIskEoqOfSM2K5EOLJgKgGJ9D0LJtoP9rHlwjwx2iERBQ6uyvB4wPPUSNUS0g5OI9FA1ZFDYsI
GDaFxgUYXiYXl4QQGu43wTMqMVzhbWRB54SdjhIU8yviSrAWbNemUjElXJ1l2Ubg0rhUAi/F7pNa
sOFf+/EWdVyqQihpxHyRIrlTihuFvK7CQGAULWFc3DFSW1RcU7oHtyofbO9rFKu17CGjOTPfUtHt
s1ejopFzQdWkcse5mzxEMr2MJH1U6Sx2tDYK7UzMwkxaixGDansED2GTKohh1Rk3r0nCCn1F5eL5
ScAEzfRvScI5yzklUOTqLXmi6sRiOO1E1HQ85zHPngOCyGpTm7tkgYBXusIeb95aCPEtRC0OKEYB
fBW5XkJSMCDek7JCoQoqc9GZY0iLRFuN9Y6ud/qEqa/lO+Sz6AExs1kqpJ6RRNhKJlSbeVMgYoCX
NcG2cfLpAELtFEKpM2l7h0T3VKCaQcEUKK2yVuhQ0ZQ/q4ZNc0XfqE0aFltHZNsv3GYDumTQhGRz
1ixDaFvSa9VVSz+PJviMgevAKKdHg1aH7MTB0qjXgXmXxvZK5QWGFMpZnMCFiybf6jIwgbHQWQEW
7CfVPge0qjgUnk+c3VGQXGgW58nyZpz07cn3kWJ+slHTTit1iqXXrFA57bA7kE0OmLuhWoI7BfZB
43KL0DIos2fZPsjdQlKgeU8j+64kGG4a1pi2RX1uXoDdER7OU8xaZ+zLudOcw/wKSwqU8OpJjqLn
GFKHQetmmae7zpHgj4JyIs5VcDQi57xy5JvxJ4tL3Ci6c6BUNLjQiDhURWUcYqkllFPVjUdH7DgA
A2eXARKpdkk3Lq3TdILIuzJcarLFAnuJSAElVGfKg9nfVSnKcnfUtaUQQrb+lmpY2wBAAk8F3l2X
79VHP18it4F8O9cAuUiGNN68knyAsC2NPBduu7mHJvAUjEdKhgOF84qj0Qmo1lWXQ36wo5vOfgnb
504el5gDEKzlMTQv62R4nAMKskx7uVmQZScugTn2ITodAVBW/rhgWt6fy+0oTVkQKAyElSZUNbHc
Vmau7dNZdNnMifbcI0zwWAOyJqan8KC2rwnyLn76lAX3EiJw5SMQKcpxBvbFOWjCpXXxMth7FNV8
5c3Aw9W5CuVxGvQPBtrn9U5y3oxmp5prlZ4A9+xoV5r0xkId01MYQfpZ2XTdHlR1RiOhRn+4OrU6
b6XFBAGwEDHTnSI4EqQHzbr3FHY4LCJ5WEuzcF6ECxJJcaGKrI5vDh9sJrlXI8SNqqUnC76+Icrt
9Z0szUWThCqtqe2rIDVKhHjvQbqk2TdXekrod4m6lS2IPkhqbPK+4/ilLARBCacJqrwr6HTBJLtX
KUk2PtagFzYVkxJBhgc52OrdQkMaMgleFI1GdOVklg0FM7qghuueKtG46JfFAnJGvmQhmquOun4Q
3gjgbCAYDSh7WqTX8giNVkelrJ7nUIOR8q1jwI6A4NKsQd5v0HieBMq+kwGhABmdHoWDK4ubIGOp
xPTOcUtCpiEsJ9wC63FWw5IzWuRAWjqnM1oIa1YgJUSv+Zo7oQ2WgPTReFtViEnuUu0yTq4atASC
Ld03UjE3WO6Uc2bOgqxcpEaI2RNJVPlVQsaMuQ+Nc496GsHVW+ak2wqLkhrQFBEK6Oo9+pskdVV4
g7hLn731oCIWeYboVKlV0L5kauOfo7D/DLh+2qraJMOyxI8N2Z/a5uymbuLWT0n13Jonf+It+/HF
9/FQofsgmjnGYwKLtrz+qXO3gR/YiAuIsNNeuDGxxwYSA8YPAJGvPrmajddls69Iqmx9GeV3fn9S
xoydty5YfGG7Vby70d/Zd7qzkkd/a6rlzBmwxLqt0LgVBWoqyRy0Qi5RrmBTmnvJgVgrlNyY5E4I
PwkCJzUtHKQII1Hm9B4T3MvKhPimMYnOeTtY6IUUKPw51VoDO02w7IjQAqk9VAXo/qcXph2OLSz+
jIpYXi5BjAx1rlPfSZoSz+wMY0WQz2p5gy5oM+OV5cXRoEELtXRr28A/V5nRhCRebq9lZBECGH5D
vYPvOmlJR92jyF5QRxb0ZrtdiGpLiSlkabAOuf9LJQcm6i4iSPgVTF2HmmwksTGRewIOHOdMFVoE
erXSsSjMXkod2QwJ4hXX18iS0Cz2pa/jki4tn0G4gZlnSED+IZOjW0+CR1djwAGfBBw6qq8igiXP
0C7I8pFYnVQaDcIeTUTogjQ9BAzSEMwS6vZegzHUX2oIhnsYe3T9uUS+P6cjeKWdM4THwitDBYcb
jmp+qZCD54QK0cOIZCAcX+JOONzlecRnhzgHnFrjTHfCpV7O+vqoi0KECBDt+yODaSgqblqKuOq9
wyajY05ZisJBxAWG/KNtnDGEpN68oZ5HXrUrbOzmpwV6oQK5cHWyWpI6bbiO9Q3FBxlni2svv/95
+MgDbM+tx0pyhMID6TNvCnnBWJ+rISAoAovdyj2VdOTPU3kD67aRL9NmNVhzt0Zbclm4fNwUPQBQ
Ji1eu1a0MPJ9Ti7SazLs5znw64heVrptmU+fXkDaQ0i6lan8HKMqiIYXCt87QdlQhEC9b8Dlc6+d
eG/1u7XczRHeFXIvkDNhaPg5PpG3HhGMe1kO2KwuE6goxXK8AZ/BP6mfgr5zHpHIhf6hYetV0ZPV
PQfhtKVxqwJ2uC79nWyeqvw+LeBLLYTIYTcnWmuoPRVVhxQfkmTFIrPn6FUVOaTzuevuAEO66EET
vdYBlWaabzWZQ+7N6E9jh9yGRFHvSaP4odAYuoqslahpz5FAjftppZaEDIDX/m6orm2aNdBSx/HU
ZZkgzBCjIrH2WIj6ruIanKHT6T8CDsUUArDgoGUImj6Hnk45V0jc5GuaZIL6ulL2g362UKugtw92
aOQuPDZsC5S3yvL12K/T4KwP8dLUHzL1htWpKrRXweQUGewIVajgbrfoSkGlph+XyN4iV3Kg9sRt
KlKukV6YboJryMWgPpUKfV3zJr90cG0O1KteeVThmlTs7aCZjmYwcez7gUAwwjRp6brr2t9p+r3i
XSL/KrvrXN/F5jqMd2ZwdqxrCGwNGhX3o7KCjOz7VxE4vmIdPXaAtmZZ586VD6ziAYoaz9SKhnIn
1VuD0Bk9Cdld0cxcjHhoDco89aAe6QOQKKxL6c7GOrWnO3EO0KWjeVRidjvVSYhi6DK6du6l4ziu
JP1OhQwTg1zJEihtfN9n55xsK9sgmhY1Ir5ofW9G+XlS3vTQheXuhQmVGlwkNil0JBnx+hIvCDtA
CSy79uU3/LqRcKzMdesv3WKW6ROUqtfIQsaw+zIYnKZ8dBG5rVeC+OWah6DbjxBNjEWaPQ7KbLCv
M51IfMolS4XLrte2spWvEMJUq3stuFazmxEpLgos0iLQZzHaw/BlZwxAsNt4iJTfg0ONMQZ+jbvI
eNcJSPIAPd9pn1yfnTAbYww67m1kCcypnMw7k6YEvmfR0tuHlAMIV9id/PLY0zsFU7OFSUMaidiw
OWx7TKtLJEcAVqWGRnoarsIj8gZe09NLO3OsOyUm5Nr5ER1b9EhkaGjYtC56j7r6FvJdOxrwZOsJ
qAWLnLnY87mFht8xhqEE2DiztVUi32AUOdRHhJ8rYweMNZpHPBRBYOmlQuv+J3Hbf4s7NvOIGOxj
NrzEJHxmglWGfII+C5em2aVuPZlW0h1CSXSJpNlJRuckOTfWy8gqkIjgE0Fh7G7gJwQBkY6yxig5
Us+CUmcjrXrDkPhworFMUY6aAEV6RFjydobE+tTtDqJskWjJJFRfhU9IqJwH/xouteZBz0UFYNcq
hzIGFtnp9VqqibQFVpe9JDS3EOib1pLDQZS0mgDBzhsHTVSmWhnvkvrCqTqMgijQcH77PpeBA7Rr
b916gw8Nb0tvFiKpV6/3foJGAGr/fGKkbdk5SKK4aDUehM4Vkli1qDTExUUFQBZXxqTmWgmNPQhP
j+iR0t0noXERC2EM743rD52fPsSbJDkj/emNAR4NezO+jOU7fUTkq78O1xIP160zHGwpYpeYtG8J
r/ziOIBl1SS5mfniEFx13v7nwgH6qzeKB5DPlsfu8jqGit67rymP1SFhLwrctXSmcF/AmbYLqC1k
5OCsrXrRKy1AA+IVV8m87HdFipvUnCyO46ohtPoJ8zXTBtwjQQwPIVzEdjYR1Q1q9W6+ouiBN+qY
H8sOPj83IdzrKH6g9yuJIWMv8NxxdfGyCm+rowER0PstzjuPUhKzp5oHRVmqZGz0SdN0UqJpwMGx
U+VXAQQjDFeGd5q952yrEBFF49d5UGmlrLI7XwJ+R6S9f451Gg0RfvOXJXC1s9HbO5tvptyJ0qQl
zk7j4FsTg7za3CREa7Q/V+tO5bwTHZd7lskYragucbAhIkJEg1suYM6AlCZ+NpAU0Rg+09CG2KeC
opPNkeOAVqdrRd4w4Vl/xj8NKpDPrN+FcOGJ7nd69zj2G6XErnFGAGjLAHHYPVDqKzs+u3srOtRM
F4A8bgF7kQLZOiJg6DcGotrbsYenQPgMtAlQ4kAyXForny3XXmXxq6Fc9e0M3RPnFeTVyl6L7BAF
p97cDM2irrcw7Ts4gxUcMGnX69cOMCgGcdW1zragJzd8U2QAwAzYqTqP6ZX7bHRTO6DSvrX9I4hJ
my5jYpoG0CTAKSh7xsaWMnVMHkUdSNehJKIrTWGjRccKZiOyA8kqxHQw9udqAidzHeJeolzWA3DR
fEwXNB00EhQclAOhTGk3KeTw6qqNjkF4P0AdqSIAh7G9KI19LUEKuk6hPSDol1GgvBJeL8A8Un0q
ho0Qayfo6TEoWlP1s6ypXVIVPwTeyZXPdfFUaadAfZECtNIh2uebiOxrzpB+eJTo1yvb2dguPX1Z
WGzbCLX4nZsi23ITFzAmadMEs25XbEg0w6iAI1mMfO1Q3fUE9CWiLM2C7gza471JLb6I2frrEhkL
Wz61yORwGA2gM3sXf4JyZeLVzfvpL2p6JubC2bd2+2WKsSMQESVIQBiad9Wti8uDvAsCuKPYlFhL
S70OpVuH4x+pWUE3XCmgelXPpukWA2Ya1Zse5vOSeok5LKlzJHQddogDLVX3us9mjYznziLqJMR6
dlbwOsKHa/N5P7AMJnk+If6jlyiPV5y+pvPkUpkMb+x4jlGLWayxrZ/X3MUBKgLoMEK3hQyG9UYQ
PBao3dC43xW7oFnoJtnilmZUMzn1VUKXlqDqzVN/npOdW8TJw02dPHcqF7FlkDUJaShq/URbIRbk
oK/ZzmqvTDrYq/JJ0mZ2L3iakF1KNC/M9miqMGnCfaGztGz6PWmM2iqIA0QoLtP7SGs10lNsOhcu
fAulXl+ho0n6oOPr0EKQpBUEWRdRdUwOkhTiwbjtqZA09AoH7U3N1x8N+jin6Fa1N2GEESpQYIVE
32gtWhS0i0XbrxHj8sJ5ZJ0ah8iH+EKhs4QuwBYNMR8yJk0txg753sRaaCg/tO1W0q7z5ikxEAy9
6aq1NMRk53cUDEO6Y7if4j1E2FrbGfBrrBM2BBRIOs5OlMeTgKVGTLLByEUfnst8a4Mwl0zWous3
2rjL+8MgPUvC1fsptufg93jQj/JSDx/h6lgywia0caPhenCGRcb5mNJkoNHA7ZyL6mrYBOldB2gB
Ri2DvrOgzPoNTUgTYc1yxgUKfwPEKEZJfrhlUJAPhHADmdSxe7OzO9pJGxAw/8l1WOjrGIEMHabX
PDf5JHQ0CCzDPf6ZFtWOsDtY/WVf3GTdOWXHVDnKRsOTZKHCSP99HDwn+QzFWot35q/deimpQDPW
s22eDGBFeOSkDNBnsJfNSWSnqn8am0cD4RZFucbxoLY22bhxtLWeVhN4snI1nUAewkpGhnwvIF8E
5g37gHANqyGFcoHRSw1JYp8j1OsB1+UkeKZ+7uSrMX3Gbk9EOZ22lLichKxgSFsO9euSsiiPRPk9
9a6H6Ma0nsSWBYsNb0UfNfaPk4J8hWIRWLtRnkpjo6iXGH+N4oygR8bK5kFw30C1SrjhG7L/2AcX
De5FFErXAckvGmdeA+PizSXNRuVC2bfebTK8xmY47QJAlt7GdO9gsImzWY+gVpwgAn7MDSSK7fJq
GE44uyYYeERPvAH0tDFy6KjT9CRWdMXBCkEzFOamuYgR2uav2NjQ9SnXotOQ25jprjpsjQlII+/J
gYpHNArdneVKQsRLKVX0YSwX2POKScfUjeiZKkfCMzUGdWdDWEo8Vu4lyrxJxWm3ipybAqUtVGTU
lzI955QpLOi08jV5Y44IJJX1bMUCz/Vbvn0cbHBBZ58W/QEd6ZrGQ+8+wQLMRUWZKva149H5TpfA
pUa3OeK3oooSPlfdK9PYdEfL3gTJjewsAEWJNu3glKhHpsqWdgCkvoewxy51ULXe0Y4pzbPisgDr
dbtNIx1A9QbQJ7ucpa07l6oTEr8NuVW25yjGGBscGLJwWYlyC83OYuF4tAVyBmgvHINk2B42qcG0
MhBNLS4aNd+0yeMIJElLkrccO+QVtoFxVoBTGgoMHeI89MRZ3GCopu39CEmBO8lcJ14GGEICg6iv
RqWBwtCMJ0KjVapvunYzLsZwzdBxfyOiLx4QDQqhdUJJr0Bof6XqxxKz5PZVGbaudM6tw+Bsq3xr
tpcUERBFjYZjoL4aUc0OvCyrU1idVPmcp8e4m0bgVCmUxil7xOvxiHhT3LOZXHdcd/5CGpeIzJf5
bRa1pF2UtTzEe2kiqakBajd2dhrsYw7iHyaXKhgkPF79yUf7aaSHGlgenf2HdlxFI6SlJdkPfTuZ
fBUWe+HJa+A0N4KrEVXBZkZlWYG93KI3umysGwMeL7PMcRona7k/qsoegx8vvNHdceHk+VyNQsx0
Dx3UdQ0ELSRSYAx+x0dRrCtAH1WuomCdGY9xYk3czt6rVU9muFYQx9ZWRvGgIWHv6NLKakDmrcuC
2ndOsxy3H5kXXBesejlJqPJ2b610QrhL9w8DNBPafGdFeZV38VSqbQrfzQqY1WxfEO+DfBW18wZs
vEb8axEhuCSVNRSmlz5/yTV0Iea1tonpoBsGWrHedIgAqfcKK19yab1/aPP7pgYH5tGBZA8E7gZV
LZhy0cLx72T0+VTQYYLJ2ZjOy3Bbo7hls7WRGbVMEutLj6x0mFCg6NFJ1leyQnIRgca6l2hqatGe
NoCq3MbWk25glQKPMd6O+aoz9wVQtKzeRciHoL2HYqc2i42ntKKKBboIGcpB45ZwPrrv47NioaJO
r5tOlD/gfUfZRAmBZKHRKye/u+/UpdOTC91Ej5kNSavm1PERi6qejYagRXocaTrW4ZRYQhCo2+BL
DJnJLiHvzAO+slFyz5cQf54rdFdDmoe2HEB5DusPziWHTDXuveIyQyRJMkiJpIckeoBpRqKSg1hA
2QOFcXAeoDZHgx2shCKcydSP5CLm6Fp3uHp1y1qbD8067x4Lgd3UcPGaEyKHmtMCMm+5+1yA65j4
rdEeXWCwEdxmUncU4Emj/Og80JPhbuxkWTZL3FW4FLlUub/8FIKGBsNDZRkqt8ZAoBidGhRnuLco
LXvyXjQpplBFqNWyyVQgdizR50Kgm3tTnK8enH3Bs0+MlY8zBQGEtiZHPnXmWXRFyEu0wtC5oR7K
k3n9pdmv8+I2IzCRWkg+/ZOg1oTVHDNF0H+uBhdeeweIb0IQb33R6HsrCZkM6Tl03yzgrAz+0S5r
70aapCTQ1IbjyO2vdPVsWVeZDJrB3CkgMhyAOI8WEOUoKel7vIqFTIDLsJZTQ86BhCxUkjAFiO8q
CV+4VZjcJuMtxer9mCw9IycVva/1S2IqWNMVd+84znVOex/1CuAf38Eo9HEsD4G5ZjEJsrni0cVt
cu3iemZLeI5DPy3xF2fRarUQ0iiA3N4676EMgG4h6Cfgys7cwQAAT6cbOGvhcNf3axI3Wz9I3WU3
vJTFoxO8uuQghYl3gbVOc9o7rjJ+jn9I6yDwLPPmIK6KW8zEoGJRBxuv3svKIzCYwMSwnr5QVpn4
uatNHd3D5iyC5HYrlQq0H3JNH5EOCbCImggVq/Dux2//9ff//q/n/n96r9kxiwcvS6u//zf//Zzl
A1/erz/859+vERLIkp9/88/f+fUv/r4Lnsusyt7qL39r8ZrtH5PX6uMviW/zz09m9D+/3fSxfvzl
P2ZpHdTDZfNaDqfXqonrn9+C5xC/+X/7w99ef37K9ZC//u3Hc9aktfg0L8jSH3/+aPXytx+WqtqK
Jju6bTmmoiqy7fycuD/mTYz35y+LB/rbj//1NLwG3/7962NV/+2Hyid1rz//zfrd1lTHclRZVS0Z
Ha8fv6VZWft/+6HIvysm/3NQsTRsRTaMH79VWSN+5PyuUeGxZMVUHVOzTUv98Y95+OV9/uv9/pY2
GNUjDlDxweaP3/I/Xvs/nlM2dUVxFFl3HIOvw8+fH09B6onf/h+9R+gr5fXDkPY55tVtbBZwu0vs
7lGWjCwLz+TMTPOVX4FTl9pQ0jCq6HhVRdBC7FMVGV6MvEHZxnn5wBrBc/yiC6LSwvHFaSkOp6Nm
Ws//78vykL+mV3X5+lrvHvP/D5aUyStk6/0fVhDKsAHNAI/pb6dX0jjSlPfLSfztH6tHMu3fNVVX
DFm2DV13VOWfy0my1N9lRdFZNZbj2LJu8qN/rCfnd0dTDN2RWdmmYar/Wk+K9btuyabsmKbuKKbj
/CfrydZ1VdEUCxtnRdd1W7MZ6P16cp1QGmRkbmalX8sLf4RO2VVCnrhzZUXmVqjzx0weg/ukUUwQ
28Ht944VQuixWMKULYwW1QcpiealYtLmZ2cBZGdTBd54N79/7oT3K5/N9W7h//FFVcUyDLH0LR78
1y9aK6ZlNjbabY6PSQTCUMhCBUQdqX2vaOquTJqnrwe0vh7Qkn8dULIC33QKBoz9jZ69JT1ogMhd
N0a9+3okRftsKMPQDN3mwXjKX4cqmizAKpOhEEZLV96yWpRPQItTmin22kRdVsuvBxRz9a9D5M+5
NDgrZfGP8fGlt7RYVTQG5SjeeMt0Xi+JUZYRejRfDyPWzl+GsR0LLyPDYIl9eCzTjHNK/EEORatc
OkNysrRwYRrq5uth/vo0qqaausZOkjVDlZVfZy/SgDA7a0TCUhmnFjKJtClNImDJNEQVyh/gQWIP
EZqTr4f9cBSLWfx1XPXXcQdJsyQvxwXM8GbaPJ9XO+9ywM/74pk2JiR8Jz4iy7SDWdOvB/7rtOoq
299RuIg0mX/9ddzUjPQq0DS8G1oJxN8yRrCOGuUUTUtfvx5K+euu01XDsQ1L0WxNcbQPr7CgGhqo
qGMixjXMJJBSuKPlVp9oy3qpLML9OKuO8TJce8hRfjO0eG2/rh6dd0o7siqb3On6h8d0+kTFyFer
ZvrCutNn/bJeo0pAIQcE+ZtXqf91KFPm+DM0RRzV+ocVVHj2CNGzgeQpp2Axw0PsB9uvH+eTifxl
iA+LJYvcLIjrtp61hRVhCiPfEtmCnPvtOcUXUnFzDflI++XrUT85WXTiDlXVNdWwLOPj+1PHqO7d
IKbbZO4ftW1+6Df+tHiGCQDESTsg3I+vR1Q/eW2mprE6ZUexTPi+v67OygolO1YBlvUF2vf0ti2R
B9hFs2xBCXturhrBgBphn0CcPITZVg8hR37zHT7ZIRaXpGUTFkI8MT98h1DSQl/C+4zeCfeSJGYG
HAW/buYAS1/Yq+remWFPMEm20REcGZ4GjVSzZpnu3NnX3+S7L/LhrdsaMpdYeOGoDa7s4WKMv0QA
7vWfjSKul3cxoY9t76iKxy3K+Kj3JSTKnParmKri1wN9cuSxIS1iBpvlxKb8sCfzlA3kawUFFyFS
Bt4FvCxcJvHBAOqlefGiu8Luc2N9s3t+jXrFUSsOApYUxx03iYiv3j9hOQxlNnR1Mxvw1XVIYu8p
ADXV/uvH++xtGbIioitCIdn6MI+lbMI7T4WuJp5BTmfOO4gTRVZ/syg+nUWyBzYkITyR34dZtLUe
l9xoYFXQgfzgnRAIWBc3EEWZQSx01tCCV+AB6DRe/zsP+M+BlQ8hzdjJvit5PcIUpNBtmyzKYJkZ
xvrrURSxqj+c3BZBK3EveQ9Jz4d5bNwhi4vBRwRw0k+1rfYED3eSoaMCntNffBdlfHJ4M5pjmTLr
xJY/Xv+enLol3O52JufjzAJALLLu31n378f4sI913cjz3mAMSEtnfY1D8jae+vD0Ud07WxDGaE3o
luE3+/qTO8MybYtpNAkNHf3Dqm+KqtFrJ2tnDn0SuXcsbDpmIDZXuo7QFmUJ+ZtISv1sLpH2JK8U
9/1frnu1H61MEisz3I5z52IHwRp3qFU458BEEXKSz2DYAIlOhg20vWW9T+ido5rhPn6zhMRK/LiE
3n8RMTXvjjRnIP2QEr6IvqhXKHPOg0WyUqcy9e9vRhKb7S8jiWVDJuXItv3hrvAjC3XwXG9mOB7A
3aP/5JjMwql7LDfm1uOGnslTewnGqj5Jx2ZpfHNffnbmWO+G/7CysrLtI60yEH9MzItSgQHq2qDX
8jdL6bNAwHo/zoc96UUsHicxxZXYT2GhUEnyETGIVgjxIgu89F+/W73Kp4vp3aOJn797h57jaGaY
MSRNk9NhprBlcElyZphjr/3lqMPu+e7m/3bMD1smKCPJz2k+nYFxt1Mg01k1iTx8xqjxQcC76B++
jx6/e4Xi8nr3nLqnRC2xJRVwd6CHYLyQAIyBGb9eqJ/Npm0YpqJohqY71odI3EnHuqlkq5kZUYd5
8mMFoPz1CJ9O3vshPmy6psvDsgzA56tZuuqn/kR9bY2FctIvqhXlj2yeED3NvhlULLyP++/9oB8u
Q1Xye0uqWSXhKhA34WXwgPbtApYQ5BsIkc3yPxvQ/nAJmlpbtbUlJpIQRtkijO6uRp6xWMnXyBIv
vfqbeVXFHv7iET8eMVrUOnEjMa/hKnzJX6LlsBcHGoYfd3TDTPr9OlzSWYhVenUbYrb53Rx/do+8
m2L7wxkTBIY8SK544l6BggbTTdqNtnmwoTGNyiKGU/z1HH+2I94P+OGwkb2q92sKCzOlXndWO9G9
Rzhn/8bJ+X6QD8cL4HgepAODJOPK7iHcwTsOytuvn+TTWOb9KB8OlLoZtLEwmTv3IUX981pZOjOU
IFCcY7FkV9+tzk93ucmND6lZUci6fz1LEpDaqNZZKiVqlb4j4feW/zvz9m6ID/PmUscp/cIhyjVP
hXvKg51vHL+ZtU8XwLsxPsxa3CqNRDlVpJ3wVCA3XuuTmCZHCZ852hvfILtCZ5l9Pepnqadlvxv1
w0Fso4suFRKjqot26tPwu1Jn5QGVmgo5jeC1BLGQQGaKq+q6eylP0fw7zOKzWOL9F/hwRvu0aWhD
ztuz3HGmF9qia52dTVU1tVsY6i/t/6buzLbjxrVs+0PFM9gDfFX0EQr1smy/cNhOm2AP9s3X16Sy
bpUV9rVunvtU50HHTmcaQQYIAnuvNZfCnZMG73yh782Zi2U7kxyO/JlR4wDjN41v331nk/TeCBdr
tFlMVa46bqxKvphwqVy7/f+7BvtiUW4yKQwn5BpCM1xHXosD+MOfZ8dvpySnumCpdFM6u9jnlZ7l
zY40WJMMWq3JbSr+0v478/69MS4WWrPLKpkKxgjNcz8RKhAi9M4//vlCfv+algF1VUosnIUvZllp
R57VOtgYms0AErPYIqEVGygGWEoKlNPBXfnOO3P5G395gf004sUMU17taVqshF8r0hoW1o59m/Y4
+CX193fm2ntjXcy1UZY2iOK43yyc2elcutFNiWovJmbOE3L1zr38XWFB/s+V+RfzLoyS3KhCrqxL
j4TGskhBuLlpyapBoXjbYfoiBMTHRIME8d95Sf409MWE9GNrjEKPrzHLb1X1EnUHg3b/O9f3m90V
Z3AhnKVoYtKIevs+MUwRG6Lz+k14DnckAx8BMZGZDHWbuhd0i3cmirX8fRcz5c14F08ARA6HpBfG
m44WJXGARDvnyN6GuO73zhevxaY/jXXxrgxUMzlxy1jDKk737OUQSwdrY29tl2oxVilObsmaqD4+
BloXMFDzBmlbcgOha5VsCFX/N2bTm6tf1tGfTgKp11szwPd+Q/CBe48XadoUy1tvgyLJOeN6Wu58
82jcqec/f8+/mcacXW3bc02aXRwQ3g7c5K6CohnDE2gSgDgYqtyKEKYQ1kfx3kUuf9fFbX8z1sVF
ltzyXHeq5bbLXf6ALAJW1Ups7Efs5fFHiGzgBf58eb9ZV98Mufz5T/fVK+NURANDojm7soJ7cDNX
DnkCfx7ld2fkN8Nc7B9KXFaV3TJMvwURfQfnd52f7QNn5MP8PJ3eK5X/pg7ouRYVB/5HowNVwdvL
6tAEz1E0jMudvCfaC3H1Jl/1x2DjXxHG92F5SuNt1Lz3DS5/75tv0KEh4FHldByaHVRy344r2qqy
8wzNGHltpUcPt9BfmzkeTlYuKjyDkXczTgny5qDB26ddGyONF4fguRo1bq0AA/uf7/wv05cPRAOc
mqi/nHAv6/XTMEq4MgMitiGAF4VQjzLeCGip//DngX79ii9Gurjlo5w728g7AK0NsBLt7FVG0Es7
X/Wk8ThafwKgsa6c+nvc9g9+OXwZRtxbZrH98+f45SXHQ+pLdBwi4KVFt+TtN9C30ldO2VNCn4mK
HECRsCs5R+588rvqXIKS/vN4v+4ZKMZydy3bl4FPAf/iCcpzdwLBCPodpvTGXaWb5ty/MNdWJDdv
63N8W71TSrR+eWYvRrx4mFh8TGXPryOaK/i7V9Vzk16FBI0DG7+aHusdB9H3jgC+98sLiGGpmS69
WUsubYq3d7Zz6sKa2mzYGIEj8V0FHXY0Gdbm16kz5hwJPz3ZTEt7HcChgOHS2OJzUUbuo+EM463M
mhKnyqI6G7xRIto0Pd3ea1Ol566pspMfuYbN4QKE59HyDT/aSgEVw0k8v1ihGeg+2U09wQ7vSQJZ
d4MQn1ReEA4hDPFRGO70XKghoFpcJ8z1OGvojIUGtFvogccgtfpNEiqMslUc76kIBwe6hM2EZnNM
Pdo6jr2vGgVHEHD9KqjG6ilcUA116MiHbIh8c91MnYOZJkGMNyYTZlZl1VBaWWvkX8W0RB2nCcjS
IsubCOB9TLwwJWZo02EGSkgU+XSa82m4DoTq3WPvDfAJhzwz8TY3SuF9TS0MDqVbkEYKnOgmK8Lu
6EkzHje2GcVf3DLHTOqn0j6Poax/BBS4N1Nr6+PgEFOa+wKa1GQom+/CdfH8xQGCWGk1kXE2anS9
atDOQgIWLQLROOrWBPAGXwwodPsyKlD0k0MU2ahUOgtWW6d42bsu1q2OPts5VySkOnz+xzTsMWMk
zphvo54kpoJLO3ETRXvVj32ERl/MpFpLd0iI2WN3gIs7aI3iYRwm+5uRFOF67PDEUmMAZxBo9ysc
0B5wnrsyRfvU+gbOSn2XEFCY4Yn1huvJ6fTXVOQt/hlsbfV6qCL7oQgKhNMlQEhfLBdj181eejLY
azQ+J2ETr14VnV2A45qJo4xKRK3pDJdrKqfGXw8FwTasjQDai1oRSZwCGZkncDOzF5v+ZkgTJJAZ
HwAZduqHcHZHC8pq6oE59hLiq4HDiemHmhrsY0U6Y73zAhOkvIo4nreZ253jWs0IuVMJd2YyB7Sc
wyTPxmxOz0bYkh6/lECihzHJwh743OTkRyNJfTBMqXdqakOj7nSd4dpICwXlSdhrp4fMl5Gz/Zw0
c/qYWe58E8ucPjDWQPxddomcOS541VZAG8n5GAZEzlrBO3VjYxP2Per9xg8/+WE3rswAKldotXST
09HQZLf19QI4JRpJr5ukrb+oKoWFZLTwAvt6aLDqhc5Yrb3ZAnVjW6E4FbaUuzYsUyKl6/jRlbO1
LxuL3Uo2mCW4hDL6XquRxGzb0+ZnNWmxGzuvxAZW5QC2OxxCQlGUqQuYq7qoAc/MaJS9JDI+V6Kp
240/aYBR85A1azJCCrih+OXNciJmpdD5do4m1cLgGfD9TZrNaj/4EKER0CrEveeIZFbQTInjriPH
cg5laYnvZm7E9iqbJQCy2sKxrWqLE2wZig8971HyUoLy1DJ/IPNhWZp3dgeSS3saII6XTB/cgXCC
BKHzVk+FOle+lz2a0so/t6g6rkOz5hmr8xj64xSnmz6paemiOSSQXfrHzCpj3BMx0CUVZQf0SXm0
8bWHByXN5JMqUoRenYX3Ix+tm8QwS2uVJLq752Zg28fkEMab3psia+P0Blw9r/T7bxGvX9y9VaWL
lcs+EralYuNotml8p8ek2+sSTwYLsno28jraNbWCkx22RvYYjoWELNHTlRnHIriZVKMBOkeF8dEe
Boj1kufOW6WpqqtdNLv5c194Ahy6WXcNZJO4vu4jVydb1fkkxLPmbGffLM2rynDJrJNF8jBb87fW
tfJtKHDFJ3RkHUnus6GxmPDSuUKN80D/FgJwUToH7WJKtw1Z3ttGqk71ZKSAb1NwvawwS+rWcz30
cLJRRPt5UmJZCPG/iZYt3ryADTr9zSrNp8rvP7py1J9Z6J6W+0NsSfBhqvqz7JtmpyqPeJ9q4bqz
hwJ9V6Icrkc4gVYNBbwgy1SV7e1UYl/x7RZrqcq/K13dGy5WDL9QM/yRKD3VVl5tBvLKd05vtaii
2UW7NpZCowTJFc4tPmaDhbSUWEACabTwoQmV6kvRnbK+PTdmbD7lplQHNq2azMCQ0EuzONWBivnP
G3NnVBOPNRrCK6PIyE9Msb6Pc/yBfrdLJEo7C14ogXXbz03G9+EVOCGWHailuuYuCP1xp1Q736l+
qD+7CZTLoG/9H03VBjjlkHQTcwgOziy/C8eKXqRngLeSw/cpaRZDMZnTjUv3LPQdAy4FpuWSwYkW
JValFNpbtzE+TLcYp2vLwAHoqPhTllvhmqRJICluhXELWk2NXkwdRUbwVK76z6Ba2EAE+TEdl0p2
Y92h5SDfmfC3L7VhgmWz5ybGeFMYGKTjx8wL9C5yCnnTmGVwNFx1jKfZbFk4oDXmlSAyOTNM9yEj
OIMY3Ly/MzXH0q7pLcxD2TcRSZyAtd3uQyQYqwxxx6bpbe5kRVBH33+stJC3MjKzPfPFvwf5au2b
jBDV1GzYuCbucM/eCxBdlU0BrgJLHazWLhbsu7NyayNc8wrG2jxRUglk0d5nVRCCVElBx0ZpeZdE
droq86K6d9xeHC1ek4c2GzXU/O57k3fpQ2mSKd0s3k31UhE1Qbh2UD86rvqYew5EjQ4SYOp11dYE
GDzFDbn2Tm18MohV3RmJns9tOFT7pmusJ3vKqVpaXenex8mijO8acR068OxT1w9/6GQC6RaXdgJF
Kx4Bb2Keg8rjxWzdu5gYWKsjStWZx2zrswDTINf+sA5M/K1R3rGhSdt8U6Q2uZ++CI5dO4QHD3/B
rpl8DYIlRGa2iiY/fGzntlg57CgPjU8a2mxM8HJ0y7IzYfPTc6vXXuBW28CsjVWTynLvVL2/c+ao
3fch+YyDCXM46EK9hclQHsyOpTufp+ngWqoCFm37hFKLfENJhlbv3D77BSHSy+eZyptZzfPnRrTx
JhSNdSyEIt0n9hwC7FJ97YiWjftoN8wsNKKWzZ/6gvDlqp1aOLzoYaVbdzcRhgGMOGi6q07DMM6p
e89EkYwY+QNt0hM18PmUkuTD0CxIxckU+V8a441pBvVBKsg0oUk4gml7TOfAxq6RJ9iPkVBexQqZ
sClKIlhHlWxtR2MhbSTxx1HtHYac6HRrcALo4k1F3mFWwjry43jexF2AwXGQUeLAXm1Tdr+8Nrfd
KANAClJby47Nw5mb+c5zbIvoaIt8hv/SQ9Zu24RteRVBQOnE5GPv7sFuz+lobmCD6b1BCe0ZfJj/
o7MKXlWdNqpT2sc81l5cfe34Br7wKlD861TDdmZaD+d6aqznqJkCCN3FYO/qfMAiEvXEWIq49j+Y
pmpg+jijAVGnGyGAJNOpLNPuW5xxqSB9m/UsrRaXuevB/1lYP5XJbXIH66z8JH/SKpwXp7Odf65B
KT2KtOw+xk6XChDW9YBP1vGMZzHbS15jaICN8CO+zlT05l2Q52pfJQOmMScQj16dVqBsyIBPeGnH
+8rN1O1YVx36fmMoHrFDzBqoMzrK/X8MVsIVtJi1hni4l4oQFDls8krS7h+N/J1j5S99AVSFr8os
30S8/IuQiZC4wOGdPZJ92a8im6iZ/h1J1iKPv6xV0AvDe4CnAvXXpSbLbCtdqXAaNqQ2pccayjYZ
I08QCgnaAusdfHHuNSTGKxSqB/vEOj5/+vPR+TfX+OYDXJS7NNr3IhrnYWMaj6n9mBEL8OcBflML
eDPAxYl1THMnLDIGaBRu/sq0V2mVfGljSOel09IF96t31HS/NjUpB/98Uy/O5joZeMAkNxX6Cela
/opVh4N5xs6Aevf7ConflV3eDHhRcSorVvTWYEACYda44YKv6jaAYIlga1wVn8lxeGdmvnuJFy0L
WTuNKgUjtmvxzd4AnFlxznhwKHvzkK//+VfoU25A70rpgf9/W3TQ2Vh6cWENG0D9VAFiRxGDHhJP
zd7MsvVW8zp6Z9b89sH4ecyLC1Rss6ZYM+ZCQ97kkPKaHQThardoXRq2XauUbTLMaiKtDs4ntfvz
Jdu/m7Y/j39RwvJK7Wi5XLO5c3dLhcd+tt0r52sGPR8zOfhpWvKr9lxuv/zdcciBZCc79dl4AnH8
jxXcS4PDpprJNKOTd1nSTHuvmtOIT1OI6C/XZ3favteY+k1B680QFzdcuKPpqMAcAGEZRKLeGdC9
++npndv6u+XGt6UrXQcTW/B6238qdesgqd2qWS7kukVnnx8h0LWraCPvzE8jAKKrbuvceDvWfuwF
zt304h04Mapz994D5Pyy8ApOE5SRhPTQ3L7Ov58+SFZFeaQCQWrtEYTJ96V3Hx+A9L6qpTm6Re9M
aHu5f2+r0m8GvGwBI9kOS2NkQHVInoYjNGHi3ZNHENc4Ydwtus7V9DnmY3yruAufhi2pcFuDetkZ
1sdOvvfiWSrBv3wcvgCf3DqXau3F/J5l5Y32BGRukQkt75v8zPvmyt4WhJyX71VLfzca8nyP3s3i
AboUsSZRbRWZM4C0g/kLfeHqtRG5Chcoz3O8fe9x+c3ySPcYWwVNZF8sM+3tipVlXgqnIrA24jZ7
ckDUqnV9Mg+LcaX4rN7xN/365LAwmrZvIxinZHnZevfmxAlaJ3MAQEYrz71uZuJA+vc2I7+pOAuf
HgKFdUxUnriUy8YlNBh2eg6PTribD+Jr/p2ABPvg8LRAJb+FuJx8tx/+/MD+2vF0xGI9ZXfiCDTx
lyanyosQX4RsqJd5Yq/ITtnXe2/nbzkw7/881m/uo0SYu7hPXZ7KS/W9UqMbl2Hn4iZQjw3EwlgN
H6Ysf2fq/7qy0yJAS+1brKXCu5z5hs5VFWqod15TXbX1UzyQxggaXt37xTtX9Otqx1ABO1MmvkX1
4qI97WZJwj6V1Fu3za/ndH4OveI9NfrSwn/7IAe0WpiAUvo8W8Gy0P20kKlpICw6aZcId5BQ+yb+
HI8kPlov4fyUzs56sB5wOv4b91DS4GEJFeLXvnsWBZxLI4dBuy96VvTYgk1aSoASCZFB/3iLyhVK
QfPXW1pol36CILVRNBb2Er3br0U0b2bfOPzTqYfhzEfULwJcp79YI7pOjT3NDHcjNfAIJ1pFplrP
9ec/j/Kb6SBMtlC24wRc0uUqaCSmLZuCUQKLBGGUb4vk/s9DLFvbi9kgMN3iU5FLR+zycQ3TvpEh
RvJNH3wj8mZjFDN9FjjQvvXOSL+7GBp8wsNkiWf80rNCX6bJChG6Gysyt44dfREZEII/X82vK8Li
rrQki6vFknD5/HRtnlsz+k54ZRRcK2Br40rL6e+9wD+iCvy/IQP+t5m8AzYh/3eT9w63+rfvPxu7
l3///2AB/uVzx5mmNh4Nz3NZRYdXTICF459mPss0JAAhmW3/bet2rX/xjmDaWTg4JbAA5sx/YQIc
91/0gj2mv0C+wRbW/yeYgNdX6v9Mc4FBiw8lfBulOEJS/DFvFz2XCm/uRr5xFYHezmKffHvPqR/c
AdBgQOOvaMeUzG0aH0QkgGHryT9rpuKp9gAYByGwkRFsJUgjdVtZPjn1xoQ4CuYAQQLYMPSLmCfx
zpp5sSn5+0NzM/G1u4iVuBFvP3SRUb+kpBPRjnP0ps2HW6eYc6pz+ZUbfafR5JAcSUnMkcNdJAPI
kKNf7l31ngj34p3+9weRyMIWz36w1DjefhDHrKKg8KDOJ+kcr9No4qnyzHo7tyb1ZCA3ovJ/BAOQ
eCOIAKoUo0ltcP7x02S7+/vb+tnx/nap+vtTUPLAEI01H27ExXcYqnBoopB0zUxPpCVUejOExrn2
ZorYOckgfx7NEm8XLEADNC/w/ARs+Zk5VHTeXnUfOhTZ7CqCy+J0N4STqD50vxh9TY5Lm3KQTV0I
jJH/lJgpO/Bo+mqbSXiNViM/TRYX7JvHfBhelIAbWianUNnnwbUAH2eD3mBskBs7m8x9OvAOqUgt
LUMwO3SyD5bh2Xs/h7jFtLqqx/ihp3iNB65tT6MmSqYbDcKqqmifJqlctUkSP5oVbh07908cgsmn
aW7gWmyHnqinTqXx1mqkuC7Sc132+amsyYN8zCkFPg2t2MjCkZtGqvDay4IPbbcw2638jiM8hUhC
CIqYHl0Y5zGoUL9Z03jzNk3Y/6DzAgkQYBZz764a2t2g7OgcJom1swuQjDSlVmZsNatGqMc2ITZs
MmaPNN4wPUJIWGmQ4QnaDOqP/SHM7Bba2rg3jI50PpGT25SBpB9qzvHhNN8g2aCrUaXBLjOdm3YY
h61nxWdQruaGI5ExKnqvxAgXNdEGXoEQwTbFevSjp7QvIZDvBumqnedWn+faznep8F5CewS/02Sf
dT8SBTv40TqIimI9RUtmYtTZmyIySFKuZAXXuEoPpl25Z1dMp9YJiK+JIgz2TVLceqO+M+jn7trS
bY6B7vYoeKZTxdv04Ij2efSN8BTU4Q1HOrVFkGEea88dsFd5JNkFFf585GzH5sXSU/dBdyQ6K5t8
JB1Mj63ApKvK3kL/XpO6yw60HDzzZuy1fSqJ6hD1RPCdYw07TjDhyurCeOuYRrRnMwspN4lyIuyM
YdsXWu6MKCLmgZxgQPc/wiDvj+wJjCshSwr2C7qRNuC6D4P6vl1+uIPx0bW6D5MFuNl0bL2yDHDH
puj1xpjK4J3394WG8e9nTnIiwltPZ8F9XRJ/2pyWBRXiWCdkW8WEoGTJobPb/uS65Kf2/Y7NuXty
ZFRta/E51iUxGHkZ3vQZxVALeuecD08DoVdJD48rfNKxLXHIQhjmR1mb/amOMyLEnsymQcoqDQdr
EpjIaNZnWUzA9uT2nUVkWSN+fu/YsHdMTpSwcNhgsTF5u4aYHMHU0OC46qu6WLuKxrbxICZoml1F
NljbkJ5jkx9mAORFFH8Nt6HcGUFI7o9O39n5u79+GJtDBYJLE8SF5F69/TBIeTJEthV3zcumlRAA
5sZW5oepi/TtlIOVd1PLvbaXH8olGCnlYL5pDY++UUR+MvFlg731rVwfJeKLs05sghIcnutBXquk
s75ppwct2sXBXQR/zyB1KBxcsSn7sryeE9PZxrV7GkB4n/vK14/1UBnXLZqMqzpOHPRQ40xDxPwh
HBIUOmcIX+yIwxB9MgiNOgxfCt18yueyvnMlt/C972o55L/9svi6BDb9BWWBHOriy2I+o4dTitec
RWgpm+9DKLLm2mgNE24b/dY2dKOt0KX5XEvvWzzK9HuQeOtSIowz+tZa5S3xF2FVTYeZfUOWw0vV
VZHdun5O/yWRhAtN4sWwSHeiKTE+UDFETRLOjxEOxyL1vb1uyZk1xUjCUciI0mslZH9repThHVy9
dvquHc+H0DWI+zorhhtqcNvX36Vh+wVL43SuW98CrEV4Z7XcVT8OLfhgzi3g6/7a64gIsR00OSYy
IJpQocxJhfYfs2HMEY9MG3sgAraQtfziKH1fuM78PaqjVbIE99kivh8JIqzZsezNcQBhbIvpOi6H
+JCY0bCqaglD2O8Iu4snYAdmRyDW4JFJiFDlnJuQonPZxEijhLk1e/dHmRAzKw0BjM62i22cNvYK
9UtxFZNYSYp6hhI0DZFeIhL7CjpSjV17p7MyvIs0Ftw5IE20IJLE1/GC6W9PRpgv2fEuqecsjuvG
okfi+rPYV5DuWkB6Je3iTQ47bquX22ONKtjMsdttwfzYz23n3huF6z8Gc1KRDIX2wGB1rjqPSV5Z
T49GUvZ8s4b3UNLOfxAt5MtAWj0gwg6wbJM8gFyvH8NhlvteFhDsh6m+96Uz3WSkQsTETMAR1PUZ
05O8t13WcCeynlVMQLzdnITTNid7+VU8kGz15yn+6mx7O8Ndi3IQfXJYKUsl72IFgA0+VQZRbYnn
gU5X+6Yq8mvaVuCMoypdR8q9G1Oo/RaaGRijEd9U0ATnObC/D6arNwDJ+m2beNdJPWuo02SsTHnM
DhjxhHPVd2l9rF3okGE/vziyeyg7Ql49Nt73edzc2XBVPzomZRNzaHjfhvMxjttsK9KBTMY+JIHa
g6w65eP08PojT9OtrPPmFvnBamx0e/JkL6+zrtD7PifSj80FC9r8lzONKDPijAgq5ZFKmbfRtpk+
NR2iczAjajeyB9kOUTl9bujNiTTW4AnN+WrQFFQTWx6q0UDwW9vDKUjkB5HwcvGzoDkUyIPOqe/m
W3fImYySiOVyyrx1Ng3eJhmHDPkHp9pq6rrPPUFOppk7H0KncA6WCT319Z97XbOPG8t/jnLyPlTb
v1uevtwco2AGxsbxJkA6bQHWevvNpn2XCw7FOHwbZzvEZffid/45XILusjlXOGSH4iGPRHHViMi+
qycTTcMQugfc+m5dk2pWFNnKnsADkodpP/554nH+W6bWm6nnuCaG8uX8D4Hll8XVGZHFhILFdbDj
Tdu7kAcNOzsWKUnjbJPYs81wPAcnD3eJnaJDdaOXNililt/5GUHZHjaxc3z9gS7NQREwl+vKnIBg
zuFpnCpiz2RKgkv54DVltRmLUD0LmxU4DkqKaVlEYneWbeWCuJSSfXGgq/TZTlHZ5PAHVXk7dbk+
xXT6r/LIrj5MghTEqCx3yeTURCDAGNXoQ7duMZMuVBfOc5UcopCw5dAuMQK1Ay83m5SFRDXu4fV3
rz9qL8q3XscGLmQ1RQYlrX2iM/MpVGzR3dQN12WQCiIGYlIkqzG/RjybX3ehaNcdCX0PhcCibo/d
0XJLe+0VrGqdX7wYafW5nUafkGNNiIwl+mtlgtccvd65t9k80w42g5dilN8Igx//in218jPDeVGO
N550amlwoqPz4iP0YFsJ7XWym/vaMw2E8Ej5UOZlz4X4avTeXhQNpg09P1QJcz0NgvDgd6F/8g07
OcZV+ZdnkZcIFtMiNyssSCMiCkSH/Addk1s7K2Yb7ee62qgqchEHoIyb5LgOk9a7nbS7i6lXnnql
rNPrr8zyxVRdfdLaj1/lGTtaEggw7E7uwQySF4Obklosutfeq8uV73TqMfS7c8nhKSriFQtAAk++
6Q+BbPq1Sb78ylBxfK4GhZRGtGTFjfmPvixI3oKUyRnfPhqlDWK7FenJxOW6HbLZ3os0qc6NJhQW
2ag4o49SJ6toT25lIsMIJQnLY/KlKYGPM+37l1S737Bc3peG/qCCHOp8XteHsA3hyCXSOrU1+cuv
v9JuNl/Nudm+GDdBOEa3fAXItCOw03bbvKhk9K4nNiwkLFT2gysEkOuRNOwyvm2mtjglJA9OZapP
jVE749UUEDTn5CXxgUX9fZaiPSMJJiGiII0sQt8Jiyb6Bp85nSsIzVH1OTrRTgex3Y3Ii4PRvSkr
Ze9iI+9hPsHx5W1syvGOXQ6nOxpcziaiYvPI/r+4ZRdBvu107zRT+VWEpKSbzVzf6cRU10o08/r1
D2z/zgXzPSrfubdqCzNSC2VXxdrd0E1DbnOQxRAQE17UtwSjBNssbFFT9qm1Cq04PmZFTIZRPU/b
ysvEPqpnoOJGaD1aIRK7qZqdjeWQqVVJpGSkkNL/MkC9I7ZD+jehfN9lkZds0bEgBvYGUu3rKQJ6
T7TV1M/fZ9C1lTmET2GPQGu2swj9plFv/FLDohnkcNs6N4sv+eb1N1m/NHSLWK+UZwly41JUPgoy
SFoUdwOb5BviEIlYqgk3BUkSraWdm3uz19PJNMSE1gobi1mSHKWRW6tw7I99raIrGtfWwbBJIRpM
VFRaNYT2jlF2M9oBgS8hM9NNhM+epb0vIvIlFZhpluxuj1BOrGoKDZzTi2qry5hoE9/Kfkx7Tjhy
MyLQOuh8+qjGVJw5FV0NZrTz4rzZ6bSuPm253PQ6Leznvs2d0/jfP7KBahLBe+h4zOw2pvjz4CRF
e+s6xYdIwvH2WV+ujAzNjWh6emUJIWCN5JFDJ3lmlpSPrqVLKgcIr+ALe2B4QzugvtAG12kpCAyE
ugJaftqSo1oeYuHdzqlFglbUF6Q15aRrOul89m2Q+cJnYznLxjsR7uURysTGRHTHkWwyVTnxHovp
j9fvQHtUJwK+47Wu8+i+C/N9yrFlFPKjqQ3C4Osq2oyDDbM/nU5NFK2Nxv7QU7cEjMyPNovpNWaI
h80hCvYo3b1dNSoYylT6b7I0/2vKfHEjZZoceE6tjeZbOLi6Gzhli/FBTs2qcIrxwxBMHqLCvDoM
rW4+BryS40k+JDU7+jHRzgu49MeMtK6wdZ0XJ+FrdszWOKQKFEk/r3p7MD8Q63mDe2W6bTwRs+Me
79rG8J4iJ7qJ9IQ+pbGqZxXMx0AqYs4a097Ooi5vrOWHl44opPWLGcIxDuf6zLEHjJM1n/LM1Ttw
xfMWSsc3eFzFF4wCt4I38u3weuRPnHJt+MHKQt9/HWdJtTG60qdZmQzXDkHMttTpPe8Csootf9XY
4bgTAQG2zNun0h/MTaqt9iBin1pS06POtupHoCDnxEjDex+zPcmekb8VltYnXhv6NJIPtJ2DNt+p
QR0mWot3k6/OqSXpqRC1dZ3PhrnqOcbvap19Lxp1nbklCVyK4meYEfPTDemLbVT1knyTJaTKTfGh
HduPfjx/c+Le+Rjn6RrvS7n1asKXispT92GkQ7ZFmhxS7t0KP0C472pSo+hNRPvcK61zO3X+1umI
fomp38m8InMviMm7KUR2jlN5ZNc1HEQhWKB0iO5Sxl9Cb2qPiDOKhyJpb806ETe2SXB5P07hxkI3
vG29iteS/qBjT3+Ojep+rNt2X5DvfRQtFuK+REDWGN0pGIeR1SHwCdSKiaWki5Xh8WTaqWqFE4Gq
dVU9Tstr2veMUzK+qEjIL6nTPttxpTkfNlS1eF4yTzSE4NTN2bFYqdNy2jZxK7dBXZvX1BkxxTTC
vEEsTHWrJix7Gqc7Wsfhxqsg4GaF3JIZUhzbHJdNWyK2LJXq7toSBanhaItvwia0xa0/EHcQy8R5
bPou2RolclwzDiq0mQtjy6B65KbDdVzP8kZ50L5Gnsuv5Juu/KhhqRxQfdVIhTdTkahnP7TuWoFw
3EHMu0WRn3BHiMvI4KpSXKzcaxm2T3EMzj/lDNJj5CintdWk83rM4+NClPimXYOELQ8hs98MR1MN
yclvCJNLm+o6qpLorq9d47Zx75mD9keKNQQpEi/kh4FxFziTcevqB+EUR10E5s4nqVj0/0nUee22
rWxh+IkIsJdbqnd3O74hkjge9mEbksOnP5+8Lw6wIUTJjmNL4nCtv6p606hqbS9muJJ1SvdyqxAU
ZyPpb4m/FWrBuDSLr9JZ0pPTz/f4czYuc9H5TebYcVzOgUtqifk5CCc6E312BtmUazaX/GR2XrLq
MvqBQEgoRg6H8Opq3iGowHw/1+l8qeqvich0kvTQSbrKRLpsLX48WIPBrS7IjuMi59tgYEfIXcpw
vL7UbALsqV5alVdghvnd/9UuQfMeArlcl4JiRExLk2WM6cbonXHXz+YcO5H/z2+ogqJVlY9D9yQi
ZZ3+/xDg1dgPHFB5SDVza4GkNaZ6FalfnyW6ajTTU4RPpf4qrDlhdKrLcxG2nxVy91WWGuPVGcZf
vgca3LoGLUCyrHZTQJXFz0NohEc3K0P2scKmAeMTOwG9EHUe3XKV/p2ReW6Dia6ezLf2Q0rFhsPn
iiIfdTWsuo8rLuPHglDEQ5aoP3gn8P/0xnfi0veQVMWX5aJQx0/SHaXsur2qbbWKOrwUkW6qF7Pr
2iSOzPGMgNqNy1lRZtOG1TnMhHsxLGom0zlaroNn6FjCF10GjAorO9e0DfTbWkr/HCw17eHmvfz5
X2ilmrIsO6m42QnxAMIvdxReEotf284pH000OyNaEyo711jvfvCNlhaTMNkLHYp94BbNOp+KB210
fD92oQirGYanEU3Hz4s5YZukSdN4sIZQ3Lif4dVABD9EXvU3vbc4ZbRhzhUSeBl23YPqZu+Udv4F
03isHdf6CGdroATUGo/FSPR/Tq7CFBuOqrbBArRBltSA/SW3AcCJ28+/lkVn25ostpWpqMVCWC6P
ZM6lv9SpE/lyRTWBbHyWFItlvAzBt63b6OZGi6STiTZBlFbz2SEj0fLxM/nO4D9JsK29PX4N7uJd
rb7a5qK4F91RLMb2y70Ey9HvnHbTiE5cSKJfmbRMOpgnrAKlhQ1P+N3Dz8OdfEmsCs1YL2k48Zxz
P6se8y5VXeMBi0qyZUt7Vm2zvHnLQZc2XpCWUQYBi320DMc69vdf9Q2ZS2YXzJtFVzuVl+1Dk/rN
fw9pm59yDNK3duwoc2xycmowQW6XsRo25Yh/xy/SuG/UwZn931kfFB/R9LaIGmuz78mt8IEQVCkI
Hnad5CiKrti30T3kyQdaz/yEolr35mSteO3aUa/tulXYAmo7ln1Le8+4kENngTTkGGjX7WyV7CZ1
ue1bChbn3nou7hjMYrq/UlnSruSGpO8OaXqJamrsMGau2nx2zm2bDxvlLuMbg/ingagBq8tS+++V
7pvtMJvF7ufp5BE8EXgJbWRjGyIAFy8i6LgjCEtiyKErNfO76SzL8nd09+T4VffaFGMOY9nQ1dsM
3VYaJZeBXdT9MavEU25P/Y0ow/Kmb/T3UFdTBsFJ49cJchXueqP9W5XZd58m7Cn4mE5jFFAsz+C/
bu2Qdk05XSTIAv4Bk/nQlS69R4bNIGM6N8wJLRVd7Kvsb9G6yFLnaQILWS9N7b1YtvHb9LnV+GG9
UmZZ7pIAP5ddcAv4GaHCIf2y07zeB1WOZUC79dZbaPZuga6mpeneWsxLD7yxt8Cyu7cK3unSziyE
P38IuUMsuIPVwDPfXd0+l62fvVc5PWpFHh7zxAyPfRFVm0lj4URpMl49TfOg6tO/Y1+Y16kUd/tY
BWIR2eduMawbDFp6zMdhWOcq0x+OxRKETZ1ioCaoQa0XvauK8sg/2Z0beuNe8OZx/HeRs3OTsr+V
6dLvc5/iuARo+pQ5mv75yiw+hruj1k3pbATuBvxO91EwB1+tl+WodDy9zVT+4k66weNXZ9u+Do1V
XnnBw+iM4YMn6/zoN/z/hh4NWvK69ubS5DqGY7AaU5EcAj5XF6P9zvPkhB3A3lKE4T0mI72H0sxZ
0NLCOf489EMy7gMsVZMMk8elrU/1/e9A6h95hz9S2MT9MgMAeKOZ61gh66XIZo5zPbZQ8S3Tk1fK
2wRc+ENiAbM0cdPldP6phNPeALcojWq95OB2RdPTHYuv91mkaqQTY16V1K/W8E5vdqfI5+xwCFke
XqNSBdVLe49B9br+vckTdcbgYOLT3WDO8v5RkRcWKvsHmky5rSj9Z2NJNd1YBRv9QE25OZxaWVl7
XVSPc5P8C5LQuI2uVz1prKZZRY5A0dzbrJAR+O7wyJFPuZzL5/VxqKd0XSu+sB6xKOkEjNK8P4TO
xFIzRv7BF8Sx2HbSf9TCYigIPyEVcEXkZb7rW+wQfUYd2KiC7jgZy7wNWzt7NClpn1S2vFdDxfzd
tctZmJKhxjfLXecNTGVJ59/6lHYmVsN0TzT+q7V07m6EFhTrysm4gyjPPUUehun83hBmLlG0TuqQ
zsP7jJ2Ow7NhJxdH1w0NujzMRVMzCpbuq9UG+iPkwgPgWOqHuWahkK2NpjXPvzzckA5fIo6cjJap
1OguZVafLXNJjq2mdKg15bdpdVQ/R9wVO7l11dBeBm/ZAPARddWn1i5IPO9EFWG+aTL9VQFH7RJp
4gYzMraSkjisHI8Q0hBF26WhrgATy9qb3PIyRznLqxjmF8zgT8bovnR6ch9IeVYvfeGvSfhf3nEF
ezvZNatlcLIzd/X8nA8mO0it+ERT79OP5qlKuSMzj31OxhicPQO/UxaalBiV1nNUUWQUTZdy4EJ2
rSm9pU1AeTTtKm1tVpc2qvY4oSdsq92pA0j+Lu6AfBqGaWzYr/P8BdL5JzDme1zCIqzYsyt5hUGV
VzB7XquIdQtgDCcg16tpd7s8aEn5smj4NT38jAUnwLFNHf2BvDEehyh5STUda7O85l05XoTzu5/a
6m+CkDQecH48mNZjMZTeMzogDIymf2hDa+cko9g5d+a6QxcT2wq2BWdicOtFFNwGe8yPIevx/QPd
cfl/DF5Fm2rSsyZ51P75E3xiW/w2rbx/bIWvtlViFlwPn4OS3ussim3aWt7JCMCOeGE33h3ERCHy
0pRT8JCj91nRO0HoEyjwCdnDGAOwDZtinvBa1dQhlnnpHRptg7OKEESy5fYmqZe5P5NT+bev6UK/
a5o22lvC95T/NfaNuWO+xEyeFpJat96wLpERzO98KfKYqLZcujhpk36L9QDNfwdsUNiKwjMhrB2v
rvc81zZu0LprYqVQqlvaNVepYSyHxJ9yShtqPjrWTL0j5lPdVX/90TDo7HO9i1uVH6kNKxMtGLji
rHUpr+8AVNo6UBe7GscLdTjymCm9z0ZFRSRNFSvZ624zwejGVSGpp3I8cbi/eoTe+EAlvISDDn8b
xly8YJQa3nHwPg4yB8X9uVDuDxTYcCsQk39khlkVs5T/7HAQsdPJ6tUOcRWmbvo3gpHc10Rs7+cp
/FtZ2BCnVIUfYSvps8ahdwx6h7gvP7t6ZW1daysn39ytaakoCk7/2UUV0/b3cmhK6JRRzj+1zdxx
Ee59JmrSmEU9J0YQ455M/sEwn6arB8WxSQiqSBOVroQfimMVZeWFyALaNyitpQWACqj3wIIGhEwa
Tj+/yuc6P6lqY3Ga8wFyaPetqFhdasN4nJqkuBDNfKW7gAl37gwmRN9as+C3lzmruzPwBmXzlvM2
VN0LqQ7mkz9n/gUSmgYokVUbkuaCXWUzwdo4HNeWlfovDrQL1OryYHraewlKxZCPT0siQXvmDXyz
Rtd8GxNmQ8pvRSS9r7orqM3qUue6lNGRTLwEEUoo35wZQoaKVHW/wd4920VykqO5Ukn4xUhnvHio
kLYClehR0nO99oIaxMJ2qq3NrsgnIkDoMatbYYfGCxVkBE0wKk0M+1VFUabv8BGbvP7dXD4G6tnM
YSwvzjwkj60phoesq+I6KIzHSIg/dpWmRz/Vya1W7lvlTkz7OXhY3GikAn0eXczaEowJqbHCp5fs
Bp2mL1EOsyv4cdJonA56weBOys67Yau3McvNcwo885IVBR1d5FU2nMAfXYCXPUky86UsMbtGqp1P
P0+trKJtluqqXRbUj6mdmRfPUDZ9n6necXyusjsu+/NQusnezxx/wxuTx0KTCBX3IkupjKzzfbi4
moG1+yxBzHauLMWrSEB+lEM3YtG2O096PZvKHXOO+iBWIe50X8jxYar6+gwBx4CMvnpv5ZPcJoRX
9LmnnyY73aOacTfDUhW/lnGEg9PWOhnd4lhkI/XQOWHRZeuGD8I0vcM4A0jlbiQufB+7nqU07hdZ
PU0BgSiFYUZYXQChIHY2Ymza08CMktCLaZf0BPRkf9M/AfACAasfejDR2Lb0SyEK+5npBu9VGS+T
S5ldp5tdUMDqa9fIn7BnktbJwe9My8GnnuBaZao4z579UfXBcC4mDVg0ff48idrpfZnH/TI61unn
wUCavmpasz1CTV1kmJW/3NR9S4r6QZXJqTGkerRmQNBZb5o8DF+TKu1pdqZqs/O7lApb1x73ebQM
MbcMGFzDiI6lxjKeMMPI2q/exOTQ8tIoQaVuoC+Tb3zUiXnLpJN9iXS56bn/xFftrGXufUtAiTOb
kruKFpG8OeF3qA0+NpSeZIcZt39slVm38yzXf0LuZEEd2fPRn5EyDapdDq0b4A6eO++ZXchf96Oe
tpF8jUJZPpmL2T0vnRcyfi3ttujD9tksXCqUTRlAu9XbeprGM1Ex/S2zWWXE/SHj94UIs11ylyL0
fit2E93msXeXKIQSUNUPngo/729ajHT5tvz/UjpRrPKQJKChEfthSLzjrLvllDp0Wcu7J3zghWeQ
QbIQdAOkpOyPKYWvhk2nMCuFfF+WItpkDh8UlWXWeRhc89xRd7OvmxZ9xL1JstozBnfHhCqaW1+V
5dVpP8d8qc6+Cj5b10+fvfvA0PkhI6uyi6M3Ec9ZNWCINIP6x58HbyhoB26Tbv3zN8aED6Mc7nbs
NQKeYF9UUpx7UUVrbjwfrUXGzjCXrHhl5B2VuE/bxTuYYnkNSgQ/rIpenOlUXhVRKRcj+A/GLiNr
b/ilc0mcwXi0TbPl05D7hwquLV9Vnl6x/zfkLQbNY1Y4B2ih5Y9RF+xBgevfasfLzmJZCG+BqI9Z
0un2Ua75hJxOAqtEzjZQ/0Dt9TGfmjFdFY3eeXV9UJRPo9rKL5YR5KfU0A9Oby0bpUx/b1Sh+qXM
S9JPGROOI9ZZF5V7s2Y8ypHwPMD6L+e2MunuzcSuSpAM94mlHlJKEH8Y6HHO8qMVgJi3wbNTjeau
qzTsNHvx2RAWx5iNQNSVkhNwsMy40IxBXeauMTW8VIYV/MZAckr6kM91o9ZMZy1NVIioaq7Kjg/G
cbCHir5tEi1WtP8tRz/Q0cac6paAgkmA83fMucZ89gEgt5LN49iMTQ+30Bar2WqGnaqXZdWDpd+G
gj3PKIA2yBZ6QAWabQ1zSPZj4b0GP0Ry1AIn6zY88hr9G6TYO7Pl3oTZ7JXnfbh5P+1tiYSVK4Fj
09TNKklqwhdtScF8Ml7MnHbsSgfPP7eOkN17lQpvbbFLHZ3aBu5rNcRtUkf7fMZAWgHBXrVrvVhi
UIefZ0lnv9Ox7pzF5ILEtaL4+O9X2n+x5s5+iEK0inoYCpqH6eoN6bYkd5bGYadJv1Th8q8N8xFW
pl7D2NQPnNlqNWp4b6evd+rOUaX1ebKCCqka75XKkvEQhOqs4M3fiLJLz1HhkLYTQD22mJfXMkBe
6A4wfVHONVEU/aZ3CmtDpBLVjF7zp1N6OnqJKx9a6/gDb+Klkud0cGG8pfeWRM5bQe75vrfRALW8
rkt9DqbIv46zNG818/GtKQL/VHrZMci5EtVQm6eyzLxVV5jlW+m1RN/mWfLLnvD3sP4wDS90aLP/
7GZ+zG3kLwsOMFXH+Wg91ZNrP5Rtl7zmzRMzkbdpcOyTFpVnV0b6YddPcxn/PJUCYdNA98TO0ov1
zPH0PdeI9CIrXdYqdI1NqPLxV8K7pZNy+dMuPu02oqivTt+6KzfpK0oULOOgCsFKqbyarlcW3Ky1
02svhlunxvE65S0Mmj88BAF5QfaQNeuCoNdNN9vJeiIb6Pzz4Nm1e85M0e2I5P1dzCrZz/hwVz4b
026kc/XdEz3i4Awg8OdpSw1yVAMLGeMzlvLqL6ab9wkXK6n4AQ2r93E8a5fhc2pqBq2uOIx5WD0E
yfwL8j05Vq2sLyEyBX/p9eNQuPrRBYhtaJCnUKG/Ek/dHMsyqHYlkqU1h+QQB8FSEB/GQ1ZV5ibp
jAGtx5Jchubi59C8E1mnGOl49vPQdEy+HQEf/RC0pKt8DKVJ764kBuaalCTbWjRthqRrbW3ttZuh
tewnkhOdVRKwK8qatP2lNq1PsrNe24V+bMtO/vp1NV9y9B5rEnZIllDNi1uQLGIO7e3nmWpqxBRG
7q4mN9THxaYfYLAVlLhLoFqGzm3rLto//jyUYvjoxJQexylD8GbrZScCOucHr+/R4FSKgrFhnnfS
t7Mnt1L5UzIsp8lpTsFUvQ71PdoFDP02ZjBvBpFpWwcW8ziZrAjSNKeObSdu+0Y/19ESPhMXY8Qu
O/cBGUP4DLPn7LOBVrNONPs8DZ2ztdjjM8VnBXk2/r9lGK39mBkG7HLJyVVgn2q6oXwj5qZDStiq
P7BMBzmQGVTPJWwiM1hxT4T6+dXPg0wWcWFTeR3xRGxrb9yaRMjx9ShtL8yn0BBgHrWQuyFPxT9V
FM+OYsQILYrWkuTO3uXNeKoRjuSZX3GV8+zn98skoHK8GMNVhr7pKWXH3BtdG9CuXl+ETfTQZNTm
06wDiADlNS9lkNHblLtqV9d2BKwYTE8Jr0pW2dZZpNP0NHL5+UtxqdvaOMCEcYcZ4bHG5l8QVGsz
N+Y1Q114Bp9DpGcK97HAo7knssPeLfdWYDVdUzFMu9FpiU8h1+omM6R9fb+MaN7D88RbeLF9Pzv2
A9FoetHGmSA3YrT8Uq1E0hB5VkFabCHFvpJWj5S7hum+tMr2BKQPpzIYEmgun7eK6JYYfYk6u/eH
Xtjm5p5d6iWdu61GmR18SVDhZIBtWV01WPHiyI6TwZ1jkDlvG/ZJey2t5AUdQnNz7l3WbgeKMqXz
RzeE4/HnkwU/f6hSvmGdcpnVvkPTzs8vWde6uDGDqN7mPcY9hKMfPh/Wva6K5FIFhr0j/jCPf74K
YLnaec/tSboZCIgFmLRy5Ozsf54vEYz45MK0T6bBuec2+o20+hfKJb2jGDWUlh6Ki2cDr/YjYuiW
6aCq/V3ahIQ89SOk3l2IfQ+lCo+TF+1byP9Cic2ItiamLPAp4o6IGHhlDDtICCAEqqUIlSvm6iYw
XIQCZnbguo2oHUap1mprZy7FpliCa4GbQepgM3bv/QyQcIaWf5hN40+FuiKvCDCsR+9s9R8FhIzW
5MfNwwEJx0gJsz+G6q5VibNMrhqpN1UwfqDNORLrNhK3Yo2IsfSnC8BbN96hdI1VOJ7CcDP5H1nP
so+Im5zXTVEcGxVdh0XtJ6vkfR/+8SOuM9e9hjQ6L4d0+JDWpzPYD1CAHDjpxgK/1LU4RfKXWxcY
nMBMIpCWtF0H07HKcMLnBcjEn+SydPuiWbaWxWlT9qzp6LMAhbvkzUNNCxOpeSVSa9NSWrwLmNEW
1o+WgFGkVWze04pUvs24BM99S3INGuMuARYI4zpSu37863X6GBwyq9qFFMvLSmxzsiWS2YzNiK4Y
O3oIvyZyDIsFlOx1yV5N6xfuBbKnjlZ0ILh9RVzdDpnciugZdvZALcfQ/Vv/rrSLvP+iqnpdTNWq
0sdw+Cyc4Rz5xEjx9nOb3nR5/9fsziZaAP9J22oduMM6UwO5Rc+Lrdepwa6KSNWBrh685kJO2qo2
lt0wGUys1eo+Ncy+OmJ4J58uX81oxBZTr9IBZpuQ11ChejNpA9dtsF+sdsuNY5Vx/A9FcfKIaioo
bW66bZnWqyF5TywbJgj1Zs8Sf0pzzj1+dEeK1UL8ZhktO1SPq66qIOqANQnV3OQe0Gzzklk1yEct
WFKSA0xuaPWXBZw5XsiAi3OZr/IU5NNHazeXBxRMRuR/wlSfiS5dO6MtYnCx3+YYbtqF1vMwWUcG
8Bz9lT57Smxk3rnOnH8iqWjxwZw0b2uuUsPZ+4qB0BvDV3uWB90UD5Vhb8I8w+fHFTZxyy/+FVws
SKGuIG9beh1Zy+hz9Oxp5RyU/qMzpIuRuC21uFht/3sy812RiVdtwrSIi1iGXYlDpePE94p9VebW
qmWvFGN/KBSK80xsBa+o1Pkvn3vavPxDJfZCYtypVM5Tp+Y1+p7f9ciNRc4vZSTsK+/GZrH/UIsN
jcIPFNjxOKkrWp11NrsP4VBWaGOLjTdvfa5ZVRhX7g9y23Njrw15aDpjIzUiVWQBk5OvibjcImWZ
sESVj+GYHNMAdxYhN2zgQLqYhHR6bKS1jggnzEMWtKFf6UQ+z35zyCYZV+h18ntuvyPJYbi0abpq
0bb5KVXpZX7s53w1jjgSI8LdUBdWMycWIvEj7oidCQEB4rm8Cbh06JVTdQ/fYwL/Jl7S41twPuvG
4P2YL1kmzrmxHPs02gcm0LS3PLqoyQPSyzLFEVlHYgeTuceNf5DcYNxpD6t3xGeytboaARbpjouH
OXDw9n4TrnPjyH+G/7spX8Zo2tWt/WCtmQ7ijDA1ouZXPWmmhpd+y56KBeE9zFWAhI6441pxUnsX
NIZdjNDxGbxCGOWmy5jtrRm8aei3wguOpUOw1YLkg5zQmUsLvTBRdrhE2zyNBV+Veew9E9QPUgTs
E+GsbYNCCj5cpQsFA8BJhOBqMYlUK62PUYhdBpVlGg00ynhydPBVmsY6nH/N3m/Z1X+mpTxEFZel
vXC2jP63SPR2rKa1MowTl+ANinOVNf8Ai1ClWbuobbDtvevFoGYqHbeqk38L55MwsNgeXeig5pZl
ocGgFZ1QoG5dW3yCbqyEQ8Zq4Q3jqkj77Zi3cj0QXxyH4HVEm6Z8bLN6a0VA32O0DmhDJf/zTwRI
ux+X7jwhlQhUvSqlDcoL+dKjwWkJiQntnmjG+uJI1DlGSCtIt6+9ejP1JKTa1Z+JEwjt964ntO0e
dcZthWjK7MBZXFjth07Y3NgUSKw8G0G3j6CpjWZ5ELI9W3n92tXjQ4XUjsv/nFneg0N8KsmqW2O2
1ks9g2kF1yow/5VusCvyZzEyOycpcI1NPCopPUlETpreK8d+K4pu55Nno+cbKsSwDb8nM9oFM/Rp
H+5mnxaosepW+FxjJWGVirlBl2g9uFxErdUcFll/d3zHyP3j2hPPopq+m9ndcArh3VX5H9zKco1R
B1ixto+OiEjaRLiaZhV87TqhzJZbd7y4yaEDAiTieS0dB5HfABtt/FJByakIPaA8BuFcxGE3HvU/
UVUgMH/axzwp30iaY5zi/LKyneUMx6SpmEQBAKoiiqsUibTPOW2g3QrkoW2yvxRZnpe2X6XptRL+
KkwnlNflCzEfa08Vh7pod7lpnEmFh5buAFWLZCs7zien8I8cvo+ERGOUQTJvFxuQrX/sgkdtmdvG
CN9Gs/uNVrCQ8BbJ1kyM78Lqz03TbbxAbD3tPw5TTj7tvC+deUuKxEanzbUndBPlp3mMhnZV6y+P
nhU3+dYOxqix3GVVdCmyYUcC/3YK2pufRs9NLrcSveTggfMnZCyFT1Zj7xPUvXE5VigXCDms7Lht
g1dTY+KW18oH9CB/N6C4rzTys42BZErQ5ergaTYE0r55oyIumkhVI4SAfp4W69dE+SLeHvfWEm/F
n6dMEskmJxuylORLh4097204np3Vn4Sim37MGGgrmLa1Ja4pCGVvLHy71cqP9Dpppp0soDfyIHaL
DBkO0tvmz4AeEiRt4+E1wGJle8u28QY7Trp2603mwfOS+1JXrLCJX0QerOzyj8/2ropk3TTRsbFf
M2eKE0ynnaDppwreU+bPmiuo447SqLfaZrQR5qEzSNZv023kmdu+7/AxlNDS482vxdOMgkYFcl8Y
wSOCYUTSGUrefuu106oDFybnOibr+HPwIuTPRv7duQk32mg/NXiliovpdbEsQLRSeRzGpzLMnnoy
VMnWpHKXGx7eeiRWKX7IccguphLProuuhfu56gcXG074r8wZQyxQsriKClBMNBtubn7PQfMqFi/b
qK7Rhx65CiEchNSPvMsL/Bf8WoCuTOGyeMrC+qiVDZhVr0TKhJQMTbkbRBNrw1ubkAsICElKJZCU
qMVgIAg5SC9BIE/V0l6rpP0qsAGQ9ShvhZE9NmSc4eR23gRqBFVTxNDayK00sG9tEQveE1UXmuzL
E79A2fMlXflcodqOJxg9MRukS87Nxmkb1pGe4uOIb0SX7BIZtLcb9HdH97ffhddAmd9oryT2UYvw
grnk9NKrxLRP1oCIQZofKhKvSVd/mHP4XMq4tkaEW3xeZoMDasCOv541Mi3p3fIyUPEic4Ihg/pM
ZCPvPmmrqOPB6QcZi674QksuVm898Ndd8/Vl+UVA1uiR/m3wTgunju5hHisN/ts5dCV6FTFrisUz
tdMVV62nSejyQ0PGYY91pyRECaMRLL8FnKmNDRJpN7Ys4t4xy2x89Ka2dCY8W5Kv0/G7XfcnqNC4
Gyl5pg6l5WbFQlkKf+NF0UH4w3eDugGMhAHInUV+hIqb7WnbWOR+OtbIoDt1H375GowGKimNqrvi
fjSlzT1v2nRWxqhgXMP3SBQGgsFOx1Z3JoOadFDH6VcD0xcSDrITwwQezoTPyvW8wcOZxxsCCXdR
XTHO64jocaiOdZFQ61oWb3cq2VlMaw0j/GsGBd8hjv8o+cea+/dgi+XBm9iUvSn/lxFyjRVjVLvs
DKFuxH2df9bAL0TOH+aASVcv3m9TdwfH7G4/RFyGyK5ZPAsxMhx+9knYZr1GyswGMVlvutOXqvMR
A/oZk4afp+uZBqQx45KsPWe1GMMfiTY/cb/8+RQO2WuRiNvP34AxLuPZOLmiOkq/+q3E9NRqfZa5
y2YIVJcJMlQs4y51sNDsZF34YSTdtoc9i0ETbq3pfTeq+MUxt1flfEC4wYiVeCccLwGY7LjrnOlj
toUGs7VeAsw+/LEOIazcVzUHSMjs0iGZ32V0M/y9lHQiMCStXEC7lVlYf2tbvNzxuti3LHebQdaq
oftqJ4/2bATghxLFFOmwp9DSj3b9Ys7DEptZu+ll+NdM2HXL6ME2zPcymDEbY7tYGQBs41AdA4V1
B7d8FVvQoj4ag8kchzhrgpsesbqP6qkdGxIJIo+cfqXgWC+5wgqZdVzYDXhJC8475NXBlQmjgX43
6ilYlbM9w7SmFy+R90mkXCcWIfUEiMSVWf8bdUKYWzV/S/9PY1sN7QqeWnfO8BW4Wx/srYH+6Iv8
lf47fl6n+SwQO6MUQNRrOgYispS7QOD80WUALjtcc4kmITIqcSxvgQ+pqcqcKy1vNoU4ZhIBCAKR
KC7dBY8F4ixSY6/SqR8hn9o4c9xPkfMZaIh5HWeIRY9c3BWa+bFgUE44AAjRXVbGxKznTOp3Lv+Z
JYG63IExuOIKjin6Ilm6xl2v/0fYmew2rqVd9l1qTuAc9hzURKJ6yZL7ZkLYjjD75rAnn/5fdKKq
kLeAzEE67biBsC2RPF+z99rHMrfUaWJh4RrasNZkM661sPQncl8gG7847A/8gVus5zmQVka2ZepC
I25xrBeGsUp09Vp5FG8wMjHvB+UuyKbP3LKe2ZvjHuq/qUPITP+q2QXT9SjQf4X3JcRfEfVsy8Vs
bAMN6KJQ7n7IIqD0BdYbZdKqq/LTLeyXFu8y7I5+b0xUFsg+k5U5G1dQYlwIT07dbLL72MJ+p0we
MTLKeTA+lUn03sfdi2fe9w0npp2/pWmIPqTvsQCTLbCKihzCR4MgqaXEjsXN0SxmIo3aQWl+Va08
ajFzdubKeMZZz9eOOLdKd5gjGtdq+V9vpGt9zK1VgTO+i9gIi+LTsunfEyOChZfwTJ5S5B42gxmo
IjdQx4t/6ioZ6KZg81aVmd7jWo6i4W5wHYDI2WkeEbgiAiCa4WPEWzl43aWN3GMg1MFyURU45s1q
Q8BM2T7WildPQBS0neEgRxwfAAmS4VNv8cL05eLZvkTdYi4humbdGq0/S9dbJgsrlWO2tVT3ERNs
UOgsQ+r+g6ckvF0Y2UVgo3M0ESl5tLB98B55js6ADBNv65BJ6OnJqorcva3MW1oQFtdp5lvNs6+d
vgdXe7e66TD091WuXcYKd0diP0a59pWiKdOs515nAGHI7wCTwGD3WydgHR+gvh5HJp6qZjNb42+g
hjDG51iKp8Sdz3owP+CnOkcYE1ej4BpxE97qam73jWf4lUBRrCU0qkVl7gdn5Ctu94ZDfaTtHuCM
DHiIuqkSnMZM1e3YfMDV8pVm1kPqorDFjj+ALs8ORWbqfoxica3ibztmMx/O3eBXY/til81VeCWC
Irt8k+X82keXNrcfcqpEfBeawbXi5FDy+Y1UQZpBE0P0lAX23UhiIxvsHUAgLEtSe5QZC2QAMYxM
mzfaHlRlIO0oOEJfBNmhLeMOBVXAWqm+E7l8hkT+tvw/Fe6LpjpmSkzPLPvRJtu26+QLdq1NYEVf
o9F/FEWCrM5It84SyzYMmq8nhKaXJKPk2Q8pw3d1XvLICzp/LGgxfn+HMMeqWbb3IWLKrFnp5ngZ
es6oYHmdaZIew1o7mG1/dQdxaY3kMIUjnUf+VVMwiNG4BTra17bd1BGVSiqHkDGnC78fD6yhODsZ
kpXx8KTl5bfBO4u33gqCmRkWhnIOrUczbq+GkQKyWa5p1+ozGq7u2IqC/UBpri2dBscQe5ec3VYL
1kYu/rKAOHp1sdeQ3sDofrBj9U29wRhp/llu8obCKxNvRk2BNPW4pouY7ir7GvrwMrjyu0/gsJet
Qj/V0SciFFDNbqTlonAaNlBoGFjn7bXieotV8SU7Sq4gu4cTs+1ahllyPpeBxySjPJX1WzzLDmy6
hs4miZ6UyUXYmN/LzygK/Y8XB59FkBwgCn2DkcP+RDMy6rW2mnKJVWaOmct3vozcNfy9cdVXEeJX
alcexOkf19nEFkwI3i4zGN8a0z7yht7huj0YfVis4y6gtBrGbW8In1t8h6L7OM8APcJlLGc2clUV
xnZmzmWKlDc+IkagC82PxmzXRoVdptc7iyGWd7GWS9rxUip1HYV4ehldlzVzvwrzttgVGiYEYyD1
pbUsejfrOqb1j8RNhqtWfyMBkY7eBEzuGNtGq1idmMa4hhjxhnqBQWDRvRlO9jNamB4k/uB1W/c+
Ju9pi5xqXFPrnXrEs+zozro9nvUkwM9rWPdGxOy4F4ONnoH3J9MDAs7t9poxY+9x11Qd2jetgHCi
Al75yhVnkdpgU8YFllK556AHl5MKxmvVgM2hpZQtkfg4wlt5inehGEBl1R06RL2idxknjSQkWo5x
CL5qc8w3zAJiaRebsjDH9Wjl1mb22HyYau4YmKJzM+mx10SdNFjRnZDwNRoc4gUqb9ga5amwGhAd
+iVs0psV1Z962AfrDBWfH37gIjcJoiH/QrMQEAzoHgYDv2YuwK1QorhO9hXm2n3Z8SgqmDIjacur
ljyf/OrEVe+3jVms63nNXM4Gdhbf5W5yGzrITYmlGHWZT+SeiF0XD+62EfOC1qC9msb+uXNMMhtK
qTYOK+aTsbggLM0mxCUPjh2ZGbsw7++iubJ2keIwcchAAq0UbCvmfWsvP2BtoEHKBEN/1oHID9t4
ZyEkFqIrT436mNLFmdBTH3gV30nLtcPYxCfA/oSTJCGBN+bHXIqv3jN7ThL+jpz24FL0jWop6szI
uXdlINZiJggiTeSpMkegDROup7FHXc6wc9TteJ3b4d+EBevKLXFch8z1hDfeWR7LbIMth8ffTe3m
Mxhp3BRCW0qsPHD+SveNFT8/3At8GG0tRB+vtdzc5UbR4K3M45Vj5h92E7ygw8XCG867mAZ9NxHU
xSjBReVG7kbZRFfDQ3/QtXRWlYtmgu1d9cDkSt90zfS3LQCGReyeBdNeXtZs3VfusMqkOltKg7dv
Jz9o3Y6qKPZxqgwyCEpYdzbnbjNuphHuPpkGrIOr+Efk+DRU8WxM1pFqm17cVOUmmO+SQNd2wMqP
TSkQbqXTCzEb02pMj31H4VNENF1aUz2gK0XWhstMcSGCGBqea5xQnBA9ZcsCWKCuxtto71I9PYQ6
jZdmebzctKIFnpwImkvEKhVxOCVVUYhNV+I66otg4VGiws9eBwT7eEfkq83+2IRv4IWx5hsToBkS
u9jGmqhczJEuxewIewhoigC6W3gBnNE+FFVwZip0kei0q9kJ1ze7jxvOqfSzDaajLqKTbUTbXLDP
N5r7Ek8bKWJntVh/+OayX6YIzN3I8eD8s0mHcS2GSmQGbW1ORCPlUanGY8Y4ob9GBNWsrDS/lSjQ
WJMcx8Gp0YJh64lS6SfSfsNW/+XG7Q/l4bsXJ1/4CdYWJsU4Zm0Rsx7rp5RfX/xx+N3WQZgduw6x
XzFXmOsZtQkdj1GOatHpoNpYmD4H5B+QAW4K1em6ndeL4Mz//a+xlN8M1dQK42XYsgGrQxbsec0v
0YS2b8PWmsVwtMMYNxaCzHk5nECH81iSz2hHvwSJI34YGwe7Tj7JWkkYwL1nGRHSCrqwNm+EVj8h
KNuZ1ImEwV2UYfgAbF+TtHs1a+XHdI94WenNabfRMY+PdYa9txgTgHDJMWeIyG0wfDhhtAtwDegm
Q6VuwHZbRubKZUu/7slcBguE5Ii2wQsx69qPeRHbJJf5eELFqlG4k0tuFdnUj/o84KOagRO5VsHU
ZLg1zQ7Q5Mxfzw5lnz6mRf5s6ogTteUFHAwU7Zy/MAoKHr3xZzZLtsBoOnFaJvdzkd23rf4SmDNx
Zeo2y0pbdfq5SgUXsN5gjCrxQbC9twf+SSnal8n+1vvOW9Wt80QwE4KcjH2L6WlQKowTROGfALhg
wEy1a7pzX8TXqhw5VsPp0o6+aLJHyH0Rv1r20AzdUbXBiWERyoUXeMeUB3htrNh5sYaPao6vhl2e
NFM9VUVx1kMs3FW31YaZF2OA3uQ4/adpdB+wfej9EkYxteZtJpdpkeYSSVIn7a0RI4tyilq4Hs6y
TdOUe6OK4B5vI3y8ILh7dZ0Ju16HiXip0dF6lvSxuJHu6lEdE93l2uNlpvZdaR9mRqFX4i1hRL7K
ohFpP3c2eVnUYWPwnrgAC+W9MWQcubNXULfm08p9L0xm8UkMBSvsudviiTk4F/eyYiMVyEIfy26P
6VwTPCQlj+liPCtYGUflOfdYdX6kqi6tO32Do8Hn7TwlDes51jmoYztj70TorM0piTGpOJ8Qtp6T
vudxuLybliTYrlbpC8A2dio8AFYuTziG3AMuHqd6wp390XVhe6hilDgBlD7AcjMBhRvIqO4Gg2ew
ghG0b6rkYlGCbwk73ZVTdNINJkpzS4+Uo1JV54zbPwFRtQKCN/rgKJiBbN0wuBs17Tg44M6JzX2r
SzzQOqvJ6CNtmitlcLpCUMbFHLtHfWCFx8nN0WjvdCt/thN0gUNyAyrjI4y4vRaFJuldK7xxlYd2
wqEPC3Eoem3/lgqz3hC1l66SWhEIOM0fKJ6fCGZsWOTr34RhWKx76SRjyQszlBQVrr3rif/ZDmZE
RGP9AggGXRuuvVOBJQT1rnbgvtvNBSFhdpgQK8jRhQmM+TDRL7Zhf2NT3ZiMvaRX7D0sR6UhkAZM
n8plSGsXyapfLLStUd2MePZVumTaRfpzYsaULWn4xrDqkxt2p42m2uD17RlaHUqCsEgU6l87O0n2
Y1TjDLCVj8rmFA5uzT4QkX7bs2SRCdGihD1ir2XUmhr4uAv9fQ7cV2We7YiNtOwyph5Ke3S7DKNd
QvlQHZtpurkVoVeeB5qvj+4x7C0T5OBprrfeLH+sasBxYfGu5XO1q7X65HTuq15cw4ZLaCiZPtWC
ewOly7Hs3UvmuKu8LwyQhuhMcsUjQrN6nnGEUxZGdtGyeDuVxWaGlETv2tw7E7Zri2PI8ScE7/Cm
nd3gPhNOBUPTRVbRVuJTR9AUpxWVRTj8qM7x3QWjFIrh2dW7yzA0a6fnu1hemK2ks8QA2meeqoy9
aqNf2S4el1qqN5wn1P16f9/n9hq4YrmpgvB17LIHTyfNaXZPc0LVFXUED+sFfleoXGuHawbJKEPG
8DJVOk1kwggl17PvvjewQeMBYLVth2gxgQHo7fTozLZDXuddXUX3g5vjCmxeFF6vNaYprusyXRHl
xRjTaz9g13xo00Yhf17hpbKHmleg5sHYOgLfn4Pe+4VsNN+zvTNV+DlM0v3cRuW6zvCzZICldI1J
Of6i4AgylxM7oK74/Wdk9jql8glXAjW7XV7mUP/p2Fmso4lIQAQZiTXcTbVBwlSFxyYe1EvgGidU
eXaBS1cfJa9CLh+cUCJ6ZeAxpCf4cDDjGGZTcbbniIHgKiYcImTn6VjTCR95vO5TTAWZ1JDnJVB9
wteobNxVnx+HbMDvpF5ZCF6nWvtC80ZXgirJe11S/iLPe0Bm9Tk0zneFnmj2zD/he6zTTGsTczcl
cJ8aOsS8cWf36ZtEewqOkevA0cEIj81XzAGPYDw+2dngbtCJB2t4Tfo+J/OOSgrZSugnyWuquDJj
nfQ9u6KkandWw/la6ayepNn96Qv3RdkGBU+sC2pJe5v16EFT7Bld03x5rOm1zvQbU913/fiXhchF
AIgB5LPXZMWKw6hYTqu9pY8PxD8VnDQ0AebknISigOzADeNlGx9YqGl0YbjE0OwoBC7ENGRru3wv
qP5HT3G2TrjBtV0R4VRx7YbXIVEcMlq1y0Y65og5ktm6lyYTO8y2yQpwYbYpZRcfa5bZAx3VXoTV
o60yksXsjARgAm39Iea0dqfE13udoF7BeBCBoc/P/lAUJUrBunowsvIuCAPWyIB2kt4pV0FGoEsZ
N75Mi3odfHkOyqykAogMmDSiCC4vVeoBpwitRdhi35UpTxWu4ooirMBjOtXRdi7Plld9jNWApVBQ
rc+yPDAfZV/rQsP12AznTa1vppSHatqGf+wOfXYAm2/l5bdO2fSbIdpCvPespS0XU1xDGZ+lD0Jz
AW4oY7HKa6vxgWuMh4VOB8N9F6+brP3oe47YMuVg0k3K2bI1StZDzpdyzEtsW3e14tcMNVvt9F58
Y5xenjJ9SjUJgQTYbjHGftszUQRsRoEozaOI4xcL7CNbZZ1fM+N609BjrwKDdNnK2+di+MuTH6JG
eC+lB2ooZ2dBuxjOWXoMNXbaIRMvXDTJTPM1zNz8AIjQAHfywlZmz0OixPixMkK21+hsKkrhQF3H
otG2dujkJIiSeCsau7m0sINXHVKqrUy6XRm7oT+2XernIwSzUN0NuffWxjLy0YQ3MRl+0ipbmIHu
7NfA4zIsg4fGWOd1ggxERk+xR1xvUgi/sHjVA/I+t02qUFq70mNUPgaoD+ZmUzJE8wrYCxRbGgQP
h3kiUy9UP/VTRsd/4nDZRlb2qEFA3kmx2HbmTrtvrAB2nYyZNmHVMqsng4HWKVYC03ehZ5uU4GMK
MXvYdw7XQuyUNV2f+ZX2YPxdw6xoBtNoY0aspkWQnFn8le5wTwHvbYzQ+kP+IuEmfYg/JJIPemRO
+7bhNsCYAtWY/EZfmhUKu2ymv3FDiHL1tZAV2+GB6UJAccdq7li5uXbH4V6tJ2+Cmbb0dsF0NQvW
ywlLnSP1QLWxWvDCOiI0J4+fepMBBjJ4ywdkI/2wDZ1VLntWqxJUma4dKK1WIxSeldO0xStSxY7R
KpSoPiKpe2wjtC/TvBmi9xGp+TGVAH+pt9eJU4WbwJvnE/prphhpRsfhGZ8ki8u1ZU7vcVbmK+ZO
4yYSE9aWqTzZmt+S37wrso5LOLSCDYi+BC5WlD3jkGPDYaThDkV8dx5dEBVIE4Nk01YwlAB60Ee0
GHtY0NY3O7fmVSV1Y6ewOB+0BuKrYln47Kp52zv6nTZn+Q9Ppi1cHfMzGWtIuYUaLkGRfsd1x+go
4m/reslAWyfNlHWr8a8vkfuQNt0uAaJZd8mJRn/I1M0M6+ktVO6bZ7w3448CQnr+F9E0VW/49TV8
vk+mFGjFOY3PvYryA9xXRsoEb2wqohVPJuNWJAcxNOygVC+6k9+HUS/XNf/WWlZKu/5+QEefHaIU
+hj22xXycPuZ1VG1gY9VX1h/M6RTFpdCOR8LeL3nfjatm44PGdhU+iaS+UNrZvvsJBlywiWSAcev
cf79MCdOglS23BaB+TiRgupAX0FnpubXhij49UBM9ZPGuMFWbvfp3RBq19/NUjBaQYvt150nwFAp
mK4h+Ds48hrgm7jvBu8AWne6qwOwV0XzRkGGQL+39WetdoL975epoasd6F6eh91sHoTkkNENAO1U
6q2zTaxG7Sc7k4xHrYuYUnUo7Wq89AFZoUXbVediGsCzmd4B1RC6Vewt72168mA6OktbwK46WVmm
cM+lC/6TUAzapIoqfJBGsU9g6qwsZfQntMcWT7fivVGgawCSdHdyNu9JDtIuYYEJrhzH9CKbYYEx
hpKdgysuXhmARzCCtyiAgpKmmfCrpK/8PKZHbiI3fKqC8VHNTfE5CYTyvYspSa/L+U5Aoz4yNe3Z
f0XuCbcEgtfEpFTE2PFpaM7NTHJ1n1Xzk7RtqAUdpzUeBsnBVY/JxoLMuS11ZDcj4cJ7e4QdUuqM
ITojo95LnC2iqvKaeEm/8zQSLtFdZJR6uXftFn4hKxPsqyXKJq91vB0IsYfSbBv0ci6KzIqU6rQ2
0JkhX9/gHChZiI8phP/Q/O60Mr8z9CC7G/7vZ2HeeAeKjn/9uWFk84FAag62csxOWY6l2xBZ8zow
00xlm/zx2A73hFobiXtKQcJseKwvcJm625MSg0c3VNlDifhhM6gWNncwx8A3InPn2d1usmuGhWBp
piQaD7Q+3I0MBjj5EbEtvNEBmM6zjDjWRtbkeaS/ugGC0pjtNd1nvK6bvL1hWqkO3PUCMcyTCtry
ZjYVA6eFExwmT2PoOHynGLhxyS9TeeW9qIGNmtaI1rSs+DsNugiQtBuNLuqSt0xpvZFZq0lM7BEX
0jFbbFJjfJekDf+9jIDFd3G2DsZx2joNPeUAQibUkmPCQXOyvE8VjQC6Wyt+CpgSmkhQ2FYNhR90
pDLjebdkyTPdHoOtB22JeZEsrhDAN1Etuu0oMueCBzheG3LG55bmsF1hQCgGQHya2vZf8rJPOBCn
vWPkw4s7QqWqJnMCeTwPL5alvYOGhXE39fEBSlntu/QDz1M5LYS59tUbpLZRiJp3Lnnprwgo7dRE
zihGc21YNRm3CWyW1PRwmOjevvKMe2uxu+hZWezCnu6j8fppXbOMwJIwwcgYwk3CH516Mnf9ZILf
mPTadHYCtjgymHx2QoSuKtbrQ9YeWkMl29+3Jx2/c2OMbnqc35oyaO70TCPeILTFo8FDw9dq8oKj
4RI6SNJAoCl8H/CcJorSPZv7cD5PZlXsBk1HKj6+eBifHgtif7n54mg/mkxSHC0dfQb4mAaH4NqM
ab8NCs1Df+eCbhiyZtOFFrqrTsvv9Xo4jSieaUcKdoKBczE5jsb4OYQf9zChVQKrrH9SF2nPMubn
c2R9SITQdqOZubw9tDPB9KEqH0ymZEP+fwygwuYys1z31ESLN7PSH8m5RX/bNHsAT3hHO9vejQzp
D4aH8hDtmJyCAd8veiMPiPR+CudnD8/5Ttijc2Ju0G/rlPq7wpaRuYa3tsidmM0mvthm8Rb0qfFo
TSkWMw2na+Dp+Vm5VXEex+1MpLnVA+Btr/ozbWGTnWfbGHeh1nvHwjU9XOjkZgdqGG9WUOGpsG1Y
fbTIiCL9Omh4tixtbI0g637AvIH8YyrYUBW+HioEpEiBCHOK6Iz1jSUYNQRsqZHUEEKcKv0RfX26
+zU9VQVqHdKg7n/9vn3rNNcIFFep6wzTMDNFxlTveoIxMNrKxVXKKpOIb5T4JpdAmRHq4IXVzsLP
zFbVvi1kz60te17clhmA5zGD0gyShBOrOur2bJ3hqjg014pd9OJGsrv0WpSJsx8nJuJzR/lpZvUB
Cl8NhLRmgIESWewde5mm5aiFetUThJyk5WZYGAs6zdjadqR3/P0SFdOhhjd5b1nVeHZy1V8KUUZn
BpBrRJ5BKNrXqbemS1ip5VULxBl7TrZVeon6wR1iX2+RwGgFyxtzigYcxbzDOH37XRZ1/QmXxAao
T/RSlhBk8hBmThcb4Ys+aj9ciPygi0wiDLPhDJZLbCdme/cBkkfwRpN8ISjooCaxC0YU3HXmpI9j
fB1ECfI7c5BnMsVU59zuix0kULqGBgwciH0InmARH2SQhRd2149NyGWlp4ScM1MZDhmFDmJFgznG
wpui4dm6lsGTaADzOptGuPU6IjtblLzgmrv8RXQWMuih3Rq1xVhJ1uMRa7i2ZWN9DRZTF6M6Y8u6
9OeXsdSpZl8ziBJWlL66pDpo4zxdnNLvpBbiCxmjLQ+3c1wt2Gk18vPRJZVd8Axm3nmAV2xVofc4
CI6wXK/0h96erhUwOo4optldCZXM9baC1BG/F9guVcM1kZSA8+r2U6+d8qoZ7X6OeLn6+SsUIAVt
F19+Pxn2Ie7CXb3c5NHkxgzYGmdvQgy+5e4B4OtpYk91R2Q9+OZJM4/gxB6yinpIG2gtrZ5xeJa2
w1PhGaCT4s+5Ec0rgkp0nh0AttzB6VPaKMXi8VRiO0bwkrW7vmWkYI5bfi/j8sumwUcccOyixCfa
DN+djKPL72exuUQ9xng7qvi5NePiJBiG+EhK8g/q/1cGSueJTV87mXD4LIXgrWdSy6M2TCEbrFxt
To+kotePXdE4XOkZQ1n01m0BvZXBzZ3K6prjYfJg3UB+DkezvesqV78bTZDegbcY1cgpeIx4qM9d
zQbCAkfVMqRd2USKPNjNhGOl6EAIkfsOU1xihEiC/JMMi3MefA5MukuvhV7ihAUpPos6Jo5Q4g6n
RLP4BnS57vIB6W8GJaK3MYDwJVgR4lTm2dyhfoECmpWf/3qeLg/VNizHQ8ETeaVieG8W7shN57j2
I+4NKBFG/JJbmsVywtibLPF8ezLD4+QlCfBD964z0vJcli1iE4QoTGkVYJ1FyuKVf4PUs8hr713f
7RsgqpIYmThXTwXTekj/BqUvVAPkwUN6/v0gzQDz9uSySLaL/lwFE6Mylp7vc8XOqu6kcScr5FG4
at6nzhLvJPLyAEPDm9UVXN/k90BMrN2AsO+WRQ7ZQu7QvIEXfImnJPk03Whn1+luUTw9uPAMSM5B
Fg719fH3q3lxR45x+fT7FQxqoPHNc1XXw6quG0UrXeTsKSu2jVGhnrqk4GHs4BeLmMncO63NknBB
TGneUjOFmbzkZhRvqaBS1HS5izarOvVmrz/XTJdNJqdnL7Lny5Ck4qIy212jpmh9xkopy/wsfbIi
ceti1/xLwI9PI4v5896ztekz6RivMtbZIrrBj6vGgL1sXfMiLB8KJBGnEeE+lqoaebhen34/A3dJ
kRCPwGv5c+JASuPdhmr3g3JPM/UfzDvfLECDG8dWcAwiN7gUsn0FoCcWUlRwGYeoZbFbWhuwaMkV
mIFzmIfmaVq+chECrDyz6XdiQS2JdP7DGLB8sfRpcUpE9p6w9PQ1q0AZATpRd2YbPQO5pPnUILaP
mum8uVP6TFmNnQtZSmwK7X6SgqVBgmYx90x+DPYBAYS1XGuCkxtl3UM09F9Ez1NImLWFljEVp98P
6fKZZi4SIaTTGzJRYS7PrCocvbH2ViGM5zrTYn+ahbX/5e1rSZX4OQL3fZYQyzSN6hBA3GRz6HED
5bm1xyciz78NhGzZL6WVKuH/z7XNMe1kq3YSydnorfFhAh8iWhyNTQ6WSsTtfZq16T5xk2QnAonk
cCw/CwuR6ASx496NrdeBZeBKjpb5Pk6Zn7Yx1JOglEelG71PppH1PsoCQdrQ3ctJWnc91wErDbdf
Bm7dFjNHePWaKbwkdr8W7AKvvx9yl/7fTjxGnr32NyUedKMXsruHWqf81pVXrsAzhep0J1TKdI8E
mS/BoltkzOnSFPrjb2latA7wByJXtBmWlSb0IzqSfKH/M+nPp3enq/9Lmoj178Gojo54zLGFJNHB
svjo/CMgzR6KPuvSmpo1kO1+qvL+5i2XQTe2D73I2getC7qdFruHMNM/4LPvnSbrD3FRpCfW6ffZ
0ujFYSRZiPG2/b8vS1H2NPDVn6I6OsozP6tBeb5lT/bJrFPvmrvsPuEWW4exYLvfelWKESRML7+f
ic6j+I4tblFD9UdtTmgviuRMuHHxQIH5XXOo7uKy83wIF0AMZfcUoK8HflW4t8CBKRZBWVzn2nOK
njLn6a0VzRCsXfPUtrHx3KNB2+hs8yRPiEuRVIafjYnr/+fMjH8mepgGqZyONKk2Tagf4h9ZsEM9
B1FiATOANujuLbM7ep78YSCgYfvA0fifv5v+z3Aovp1jCKIGqY9JTxX/CIfqsA7TQBCDVuAn+YZf
v7LctP0uFRamGPL9wzR40S4y24+qRYBsGTAvp35Tqyp8ZSsRureZte6xUtI4xGb2XaUZGoUw8w6J
RcKO7inrvprHdKk0/kuwlb28FGU2hWVx+PO//9dyITrk/zo2FBjdcIT9j+CmIckHh9VAv/ZaeR54
cY50zhFRbDeKYsA7mWfQ3fN+GdqW186A6lq9TmXZXSZ2eHPCIZePZr3OIRfgKKi1rWlbckNXHiBy
uU2ZsN4DWym/ItBoo7IIF5zZpwcTJF8YjfHOidSPaNiFWIiE10Or6es80JigNpw9pW2SBh+QSJao
5qTNlUe8XeOhyDLOpu4EL7ZRb7LS3sY5s1+DAc2GKnLrDcHAwBWfZaeWOrmC4lxheaVHENY2b0TA
2iS5mNLa6lEkLrE+VdshgfNal/g1hZcRlqB6jPkS6/x/vlpQZv9/LzkjZDbirmUaQsh/BmqmEtSR
NDB6GLa8M/jA6Cn0GJV08XbEpYczlRK1g4V31YHE7UU7UZ9gTcoLt0EJWPhMntSDQ5rWLqgUu8aM
1WBPav1Lo3jwVePU31rQ5qhBEFyG2fxaO8m8KogR8LuCBQvYXPtIadtemLS5T6FMmDCjJrUBDmOe
Lq9dS+a9VdfxDmWh99w01SO4qu47Qz+pMxxL75o5kW+ooGMMlyr70hHR6aBVemuZIgSNdpkmxgxu
pJ+aPmdXvQTkeTjNNhLu8A0L4FVvQ2PF2IW2ugnEQyIteR3RXFS1H7kNrMFSnAAvQ3LVQ+3ozpV2
7I0phIrDOHEYXFZfmusdba0Th5zoZ9wE+bIgI69rEzfG7EN8qB/w3tX+jEHCCIQEZZ63d1mro4KJ
JaoGTK1ZedNFc47cuHqWXSAf2tpeM+5zD72BXgjTxZWdXfxsKE0ddD3KmOAdmeeMOzJzqH8iY9hD
CjE3Q8h6wtNExbmPCTDkmfEYGyNSChGZZA/wGfKk7spJ7BLcHO811y1O4NTa/5IAby6BRf92T9uG
YUpp8+ATnmX+M9y7MgzZITiHIJ2LJ9jE8rfh2zRwvWgwcOx2Q703AOFiDCTwMAVpu2pp0TZJp4J1
Z4TOXalZlxhmXTzlb+GMENydP0FpTEtWUOzk+xH7+nlqNR9mDnsIgmGKVgTXkWSSXJjdWYtfDRl4
Nxz2Rqc8XjCxWOUhaUVmrH80CcAK5wgV502zoHn3rsfwBVI86+Mw2vznO87699hunnG28T+cndlu
48gWZb+IAIcgg3y1SM2jp7TzhciaOM8zv74XVYXum3YiDTTuuYKdlaiSRCkYcc7eay8huUQcqoDX
bfVD+qlKXg/0YdSKTgUENBDOtFeGHo+SkMpqCIY3R0Om4ofdgGUVvJ2BlvCMVPZgwW4+St7qbaV1
A33z/luYBhMaO1WckfDGrkqAFRhC/e8W/wAkSsAYo2uGXGazmcrn3tqrhvWKoUPBMs+dJ1K1l9il
lamtwYApoF6v/gxWKU7LW6zyZVc03GpVKNMfmBShSiXEK1SJfAyid4xy1s53nAhLrhafExHuR1Xk
/8RaZ7sKI68vQnTva/+HzxH7FJ21SnUkb9uHTQoH1Vjz/aTAgsJMnvWpwcEcFN+rZknAWo4A5pD5
u1RTDzrr/ImD1r74MQB4T1DPxPbKglpCH9LOX/jC/l3E7zGbWD00X5FT6KuhX+ddDkWh1ewHeqZ4
YqXvrEpp665NWtDeGnDSNOo084aZPuIRbM1O927WDTrsgtymqSfLTOMJspH+HllLFAXGsTTiKFG3
LHMgj7xJ67Hx94CpfDoHTOeMbONEjr7xNXsZQll/FLHRHTU9dQ3BRFBVrfyVI8dVSbTy6hsabLX8
iHGoeez66FxydF/9/vOpfcz3Yp/CMq9rjoqyCsDJsln8n+TOBKGjKoagXAk16o9jL6NdneCXbhPn
kFcR9jkRZsyuQYsC4j0UwTQcu1b+SIsYlnsk65uW1tHKLxLmjdglIHcP1hb18Jc5j796pgSkLRtW
ILFsrn5+pswIGHdgFcUlEI7Ab0LaUuEqc2Lt2Zflj4HZyLGrYunR2zA83Li7mhiaizOrT1ZudV4x
9CntnPg7xlOmOV3GpLjyjS+2f58217yftq6z/tmGqQprCav8n/fTz7Cq+W1TrKIZpJJqEgqUkJHs
Bg1ZmiFOiFWZ4eP64iouu7yfvy102kzdZr/J/zX9wypT5q2oJ3gZ/LeqjT8XIedSmh+QUDpBeA4M
WbHWe5Lo6d3523ye9J0YzXdoVuBeG0Wnd4Fp84sn9XnpEzCtHMfkGQlVig/buz4u6lqfAGvEVrvr
ZNWdEqD5u4DmkDcRK7INtW7clWncIn8Vu2HqXr54Bp82xxbLr2Nppqkbtk2k688Xo21VGJn0J1dp
jOXRgXyNrc2H6MF/SiCp2hTCpPWZ9DsaKNw2w/Eb581tbxH3QrqY8cWXzVwuw4fL5PC5UG1LSkez
5Ycvm92hiNHTiDyVsDuFVl9t8qSL8Wml8j2tAeMjhdmpeZSdaIM+wy7UvoGBhV4eC/OUKLPcA3L9
ZmV9uuMMo9GKSMK1RaqMxbD8AJshZJ7nQAA2G63zWi3yr2P/qpnhkHDWNowdGz5YdwxCTf+xNXPl
H7s6tY0IX4lve5v1EXzFkmDDAUyBqRynx3Ho3sqlxXl/cCTYl8wySbmGZ/hY243jxXN4TekcnA1i
tB5ydYzeZgPJo9J0w+Hecr8/KFH7t7AzfzsYTXD84jp//tJZGlsa7rMchzgFffj4m4kR4WxCqBDk
Q75kTXrGaDSvNqKgHUD32cWB3T/oVekcC9LO/WnMnvRlrGyHOU2SN84QofArQG62drK75I/fPz/j
89fT0ixbt2FuGbbktvbz51DJS0hWM0eCCnfByZbFbVabzgvHCn7s2DGQaPPArSP7L7pW3dpegr2H
pkYisgQPjaXZe1bH3sTOev9SBIvpnu37/QEaNYrfSS2291/b4jUCmWjoyPeJ7g4eA/u9zgzuRyP0
Odhrzi4q6dRlYo7OUpUHNif2me7hFx917dMx2LIMXbMJSNU45tkf94EWxyWVPkTEMCvbs0DEF8uv
nNMAyTm+Tviytn5QkGze+GdoWDtilJqDsfy1UZt/YOB9w9LCmXZMb19ci88bVHZkqrQs1JICJ/+H
LFUQDFALcJ+vOqYJJ0VpHKDp6JAN0m34duqeEorxyFdy3jkArdyKlmebv6sZrCDCS8pjOE/zsRtU
44yaJgeKGYlVbdniBMrIPC1jezph0l/n7PSzvAdqNI/f466fPQsLKG2UyHwcG4l1FSixCw4Edowk
+6tl4vb71/qLm7tlmgY7KMM0yIz7mC5a1UI0TFmildStFRF4NKpbHV2aLpULMu/12NXOY1hB+0Tn
eBhDJQQo85ZkhttFZXMkZs04D2OLNyJD6IKAhXRWLbIvv3+a+udLInV6AGzGJM+W3d7PX48sRLDE
p3KJj8dIwt6B/Xg9ta+zz5wqI08jmAr9xoBFu6VxxsG/SFzJovRQJ/4TmyN6REUBxd9OTHpaMG7E
NO86SLSgjXkwOZDRxBWoNxziV37/5O/R5j+v6XyhOe0YrOvs9sWHtUeJFILAmwnxO11rULNIwrtu
fG4dKY4YnP7CcATeBUFjWhOdx4lfO+VRRUh3jKvz98/F+Pyl40DAfJe7nVC5p398IxOROJpogTfV
pwyp9EOROtPrEKB/cExzAPKNxVEp0n1ja+mlD2x5gNv6qvoOPdY40o9JZZs3p9OAiMjgL4A5ys7K
6yVvOpw9XUuByVXd8Z43p858hwrdeodhe8x6DnSh7KO3tFPJuDOgiCSVOR6zzHoHIitPXVnDnEUn
uFbJQVwHacOI6P/j5XNn5TNvLxYG9cPeC99ZklZ1lq5q3f57nk15IqrY33Jg1qC7CAUeolOuawAQ
N6fQBcmiY/9Ns5iq+J0ZbYoyZKJfl0sSOHrKPrSfFHNiIG++E+eUnhJaI6tGiUBKLb8OUSH3UWJ0
j5aGvHFWM3nMbLPe1ilqyKDRS+nBXvc42odC+yHJvBgm9SjQkheIdcUXnUD5eX/M1ng5bd6382x7
fv4WTTydECZ8vvI7wJFzeUkqGbxho0qPRgZC3+butvFNSFlcunGll8UbGKb2pM4FGpMmJeEqJE+h
HePozekb9EBmegqXdlk6OXgIQHWbCjbFhCBIrCDRlhc7HkTrzzARo+5lKBCLNSURZ/qKRdYjhQSA
v2/oqGMDorUyzbnlOBFcU5by3ChBuSc8IwAb1alPIsOVC7x1XAeDyaLb2vk5EC09DlABKukbShMY
r/ib3okaf+4Nn8QYfGoPVdE0aCO1+hbJstzaqO2Grlncb82zoSZyl0A2W+tdYu4niAmyCI330vCt
jZV0ZLdMWcZZLGQYyWTQi8Ok2ZnZgsH1iKyfPd7AEMyH0+NiGaxXJ7J76A/a/KQppXDx8lub33+E
f7UUWpKbN51jg6a7WHYS/3N86KaEAEZdhbVLRKVZ+tYt7+u/1BxDX47gZpOY12zWy00Tjwm2UCIM
xKjfIKkZLzYDui6v91hW/ccRdj6EZueaElR0KGzkegMOrPtvNBznh98/71/scCTeUMfGIWvo8tPO
FswmZvwOKqIB+LjGh2CM1aqbmsBL1BIsI5dimwOu3GmFuQtDKA9NwzSnAUa7UhXLOSy/yuU6Jr3/
t28PSDnaiUSvWifjHLPfKp46BE06eQy92sqNb+ATY5TBno9Pe4uZ9aAFdnJlBjwsEbMj9gD9uxGl
M1OKxtzXAufK71+0+amZumzjVaFyd9U58t372/9zsRgdTZmIwHw6KuHYA+yGQ0Qi8EM/BZ3XEBW4
Y3wWn2yf1ok9hLexF1h0a/nIZEd17xEz5ZJ4Cqkngh0PT5241HhlD6Q2R5zZDrmDRqFosTWvwD1H
nqUWyWk2sXC2+BSlpyd1vBtG7Q8R6g39o6AhQmkFBYC893DbjBkjEHB4ez7L1a7q+wqlqWw20+ST
t1CrOjsSCDpOyI7SUkOiuuz+5pirklTEN6PfIpNRvyn0kui24d9C1Nl98Xm/3x0/3D1tHZalLUyd
/bHx4URk9g3EGjvPV1YcGdxBSFZQtQxubtiE1yinaTjQCgDaPsDfUZLuCdFPTA58nz/O3aw/TEE5
bR2lj26Djm1JQx3M2STBOlfHkiYQ+QvridzltSiG4qDrCVKBvo9f7LqO16rtzIe+B0riVFqhwS/T
wnURMHy+H2Mwcjre4Oc6rGDHdjUfg/e9vVxXotiilvxx/22IdYeAU79aZXLJ3KhVbUvAA/6tpXEU
QOX66sv2i/2SI+mvCscygNLqHxaJ2EHnyEwcggHBO2hyX7qixZmhI064/5oX5daMgu5aOQOrumKb
ngI+d2eVmeVZtOK3eQ+uLYWz/x2bsqhVvNkF8I90l8rBOgdmMlyC+UDHGDIBE3h6ucV1iKYAL0nt
FTGgNAT+4y6YyW2JVYnEx/jiRWqfz+5sznWb6ZAphS0+nul637LyMjHQd5Ri3oRJOuysyHqbzOKd
D8e/3w8ppseo6EdXAAs6BJY/7n0JgQY/9/zFXvrzoM2CAe1gZmCnii3wY0NyVIoqYn3iDKCkG3ZT
xZMWh9FFzNjjmxChVWzUWzFO6iHMqvfSNE49q8Kb0o1Hf+7eum461tYouCs7wjX7ishWXSB4oHHI
2HIiP5fA82b4G6KQ/f2LhWr5QPz8LbM1i40Bb6Rpcez5sEe1CLLDMznhse9gdqPMsteA4R+nagCM
G6bheSI5+ZyT2PzvgxnUA9hTPEQjWCicCUSbhiAV5EU3jPobr7TfV4jCYBrxa2SYmA1nB1DkoQ0E
8H1iutdWnMvnGTxsCRzvSU1JuRl9pTpbivZe+6352BIo81A5dXpxbiZS5G/s5Iu1pesaDpa5dZuW
rzuiZtJagwwvi/NMBsFwjop82qTKtyrti10A5X2VGI3F3qrsVmVutyBFFeuWkKobRC3h9Izbv1i0
rM/bbIZocnk3+TxI3KA/36RH06rLEdkYumCQwyA4FrSpsqf/oVwFGAtPDaVYxbkAyl7jkGJZaw73
rJIGUujGn/DkdlLgBFWrcDvFoN6XZoQyt9HVmK+pAk5a0fqItcj6LxczSq3smJn9gUys5t+oTGTD
bLUUkgYL9tKH//cwGflADOitYxTwYGTZ8N7GTOoqiSelHSL7pY05i2LheZcRlCYy5n4waqH/YPTp
YzWAmSZ/A2M7oqEYJN8Bpni1SpEhbRTDAYjVBw59YPs0otuPE9l6at0ZXqLbWK7LMF9zjNRPkL5Z
Fdi9NRFTxal6msHPEnkLzOGLlcL4xUrBIFm3EE8ZdPo+jlhsJffRcrAc2oupcjJiHGqd3p+NaOy9
Xk76De0RJAKvs3DNgYIpu6E6KCUhDwqXC1STNm/9CbfJnABHbgei06Tm6WIExUm+LJ5jRz3y383c
sC6bdTHp4U1CCTHrOb40OkshyubgiaAHKJKooptCwoyYoaKCSf2q1/W5h7j0kEz+Z5sskB93iElL
GGKGrwHFsZPeLLv5I85s+V4t+pEwceQ+K6PF7Zns+JhBtkTqva/trtlL42FsOjTWRheSjtNJ7/er
jPX5tsRd3OHJcVeCmmp+OIDQt4djRO7UqhriTdjj9GpaZXw0iVA+KD2MPch/j/c/CmQJVTSyyDdK
G3YWUXBSSksj2zs1LmqgX0ZwCMSsRFfNFv+USKtgH6fWOmGA96Ax236ouXntq1JCoo39U5W02oMx
K86lV7XiNGLUX4VzNv+gqbonsS591QdF3bYE+j34dvaDsN7xZiwPMrG+Q/sMidgYXhM1/BNNan4x
SQMg8pDRUOq7JHiRilQ2aClz+6UmxWFP/kHthZZWbPOhr9GU2sGpiFr/IW3UTVoWy/m5674zCY3O
UMZ2ZWwhYQsuihZ8ceSnzfBpbXc0S5qCdwJRj/Xx08+XcOAeDbinmep+iwOK81gdTsqphicVRPrJ
Tpz8mGEEsAkh8cSsTDs5FmDVRTSYDyqHWV1cu34A6FxVxnacXUxiUOny3lprRPn9ZVTaDxbskV08
5pC5DNBo2rUOI6krn4bEdWYwQ6PaGS+5heMp7Bz1L2MguxvI/8rpVBoGFiInjQnAylqMBBlItY3d
isxLddwBZV9pm6bKsJ6PY/nY8PbRD8TdFMARIX9jq80+4+JkJqIxFxCiWujyR8buS27McGuQueJ/
kDg3VL9xjc75s3LYzcVlLW6Dz0y4Mo5qAMbvoeuXb0QEUSgJgaLMkTpxGkX25PeFfyrIGkI4+4eV
JRbIa9N8dLAoMjmeYX1P28LsVDqvRBAzxoVX06EvOaWLnwNwoHwg25vWbhc7m4I5LaJPczHN6KvI
jgU2WhWeF2wpXIZ15DVwHq+MgYZ1RszUPoGhm6GWg1jKgxWqoH9V5tFa0zKjwuL+anf529T62gnD
bsTwsuk2Gav4yqKPeCHvFY1mofMvq/W9CUufxauNgZXH6WJTQt4CqAeO45y4Uarl+25OoGU2arXu
y8ncjFggNiLTorOeV1s+bM7RWB6iJaJ9FHwUjDSf9lFt9s+5srVUfAUjiMxnJiR/yI6el+i2XceO
Z/i/D42qvf1+efnFBszR+Z+53HVVVP0fdr1qUutx01scKzPjRPo4rJA2lcSwjCSnNoRhmXE3viK2
eyZLFmjyhIZHqap/CvZZN0HQjDs3ULZMM3+JAmOPKKP8A4ALUbxYaE3/tdXhty+nLlGKL3YM9/nb
zxsw5iEMA2nOCc7H8sNzj/1xsQmUzSpjBru2FT40Zb2IZNgpuF3M0q2xlViCivvHuB8nNu1NiK0t
d9BDWThJuAF15B+6OYEszPxliuER2X20/KQEg8LKo6VbvdTTU5WPsMx7icxpnBhhZ4+/vxDaL7bm
jqSlzNac4+/nsRqqW1OjG8uVCKPpZBuTtvNDhsB4C8LV6Nj5rs5FfaPZokIDgUOIOXbXo1g5Z5O2
75xE3oy+is8jc8MVMSEzs6YktNmrELy6sIJq50eXtI9h2M9nNOHzs5VyvLIt4qD5N1/UODQOZK8Y
hwQG1EOLyA8LD79afvk3WJP8YGWV5YVK1G3msPhHYsG+1uq5ViEuVmWOOWoMjv6kZ9d4rlnhEUUh
hcUUYGv6HxyY17OiWO/m+Dp0+bg1q8ZeG4oVQ4boN7kaN9tIT0jyGxqvFYBwmGpmF+IgDUxvEpoo
bjw4VAMtVuhN1RbITefpdoMSHOHirgl1PIhoDwrkoCRERf01n20Dtn2gsHPUMteoHO1JumrXT0/a
8nPV5y0KkOJYZnPKXRIZCAGdyZ7ok/xprIADEHeFnkzJlgAL4RFP0n/LF0MTA4hDgo7cc2ooQIUi
OMsWf4UMos+EbE3HFM/+KovyBVDu1N5MLJ9La1E/0Pi7znjQN8iIRowQGqlIxjz+gBb/0A8m4oAp
VMjAGJhoKGEHJlDGL6IB6vn7T9tntapEm8AZUKo6R17b/vjViaoirXToUEKv+92Qw6cYjW8VTHQ3
TfKg2mBPHDaTU6VbTSYT45s+fdMW1FWrY54sRjrACYiEh8IEED3kQ/YjQfuool76M6jNQ4rw8B/F
htwTl6CvcEuxKB6aMpgIAR6RxbLOuoAFum1TRC8mBvZ3xF3jA6M580yet34zk/IqszN8kXmvMjpG
CbL8GFbtvBepb8F1UWlRmTHJXQ1NeYf+6wYUVLnJM4vgbasaWXlT9dJUzUxIj+98N8zFmTmbIO7J
Apn50O/twTf2BTau/EElremLzZvzqZfF20xTgakdIpNlkPrzmSYEfxZ3kht20RUv9IuztSL7xjPp
etFkyYej1pKAWBT9W6fWPZPqcT7eH8IixJIV3nr9OurXpl4eu/raB1dVu1AOQVXaZThXYt8EF6md
He0cYLq8NhbMCBaxECKBCUetWvABe2djhT+UUIHfBATHM9u6/geD4cHPHGw8YWLRXlfElb/9o686
pNN5ObhxxRRrKUt7NMIn0S6l30uaT0n2TPXTc5Q9B8p/Ndcvvv/ciJexfqnES56+UoV4yaZXKk5f
awVvAySyb7nySkHUeFDqrB+ISIJh6EB6uDlhsSHKyvmeZagbMba9WSIN11hz2ufuy7aPrn46d0oO
GQhmUcvqOrqKD80yzdRpQiRo2zULgeSeVHC8dBAlh+wwOnuDN0kceGxBU0dHH3MZOVPNsVGOpHOZ
B+IG6/LUzEuNzsnKz/TYKWGf/fzc50gNL7aNkehCzRhFnUvpXKriWrOtnq/jveb5avtLldXN97kM
8PhuLT9rt4C5hJfynjxbcFygumXPTZuJnZ4ERwVvFeRlq9oFpQwvQZGggTe1TaHvFBpye3WB3e2V
fi9JnfdhJfKZXyoknMTZ++mBstNDgpKbkAhxsCrCxY+BfyzVpQzCKfKTlp9AYU2QrDBUpmcKmK6e
njvr3GwG4+Akl8o6T/1FJpfSugz9JSdw0rok6ZWK0ms8XAu5VDhcM3lN5LXNbpQ13ursJsalyLdr
dU8fb6lzU8ebVTzGzq3Vev3gENeRdAY91kWCympDOJ4Ndj9R4p5YJJMFSarBBqJLctMVFBlBVw8b
HBbklT6a+aNxLy1/pHwJuezRljc+ZSj9MJMKeRPJLR2WUpP/Kjev/1ZqXp2IlJmrvD+G7cWIrkpz
EQaJYBccj1l0SdpzEl2i9kwFLafjcydObXfisexOTbIUhhwEVNZwFPdKYZI5B9qDVFIfovoQRgeG
xPmwH/J9OuwdooHiL2Thn1Uy6KFQDWg0/zhKOh/9CVkAO6wOBbJOPSyewiKxvb5VB2/ExPE0TV19
9huHl5OaT0zQiSFbNH/10HUETwiC4empaCguDvc/uj8QAGSchHGIJtMhBV4iF4d6QYJdP99Cx27O
StetKw2RdjjBRkwhxwAQKabvYVOvLC2xv8U1Awy+mdH6bkRa/lxmoOin1ra2HHqjf/++ysY6tJp9
gPJynQAufhCy7C/3hxyb3iXqRbBp9cZ6mIq3mZ3muTaq9IoBDA9M8qclqvRbNzb1rsm+ED583j8v
Q3Y0YpaBmtlgTvNhhW/I/EXsXazM2XyOk9hBMDSvxYJDiwaOruoEFmauK/xP+TnM+4YzPDknEylc
YzY+6Zb5YptmcsPuFpkccI2k80TZmbCO4XqNAIov6PJILS6+uDdpy7r20+6ZZ44YXENFwsDj0xHX
phNcdNkI5acLu00719wla/0lxb7iCYGNI8lK60pGC/BkJ3g1UaOD4aC3KfuspdHTE/i7xGpLHR9X
m9T7akkS+P0+Rf98A2UERFsGwAMuA/vjMCiW88SJAthRO4EQLiwMLmZgB9tOhZsDl0aep44uHHtk
b1DzGHRJMa2ShS0Nm0QhqfDNrLJ6M2idgDbTk7cwZMfYQZ2uT/474JpLW8xfzV8+y3R4a2mcoRtk
koAO+oNigNlSMDe1ka1itfbxooEPtE1yERojJX4P3uaKweuwM9tD3kBzs6ppY1YCHWgmp2NuK9sa
ET+Wm46Y5YH74u/f1M8CFp4eGxOBhBoF9achwIwdmoBJuG1h55cvwL+J1hrqmJaBP3iiMZAjc/Q7
+RaRhpjEznrPZDFudMaL9vRdjTpgjz49vUJYjHdBZWwd06bbOepfnPA+NyF5ps6iuuC2fRdhfvh2
ZaRejTV8z3BaltgKBbLToMyTiVnjTBN1+mDLOVvXWqsjRyNACk8VHv4eFumsL+s3MoVl+KS5bdnj
ewuJZK2dSZ40oS9jGBuESNejUAgzTfUyZDnnICNwO1HNCfqO8sAhy36lhcOIWvO1J0vEhttPjLl0
JXKIwjDztQw5onxxiX7xuTeQ/CM3ZGAtOBX+/MLVrKRzio5uRR+7P3RFbBN12dJ4VR+yyPgzRiy8
xpaMv6f3TJ9Xa6fgs37/JKxfrBAGixo7IFREn4VOKTIuO9WyBagRrlWd0BoI9dvWrJfUlDLYw/ak
Jc0Rk74h2X5YQtcoaeIXsiD+DIkb/gvSxL4hfuTYqHAnB064dIShnuqt+KMgc+WGqK+6LI2TB75I
6mEMkCtNdTY8gdVG4d26rJ+lVwraXmEzHXEzl2cn6AhSzPC2T0u7pC07MiWgJCcpzoewwrcBr3ln
2616NVLDeVaqMn4wEL7jko79ZykZvDSGU+zu/1Sobex1/kPc5oi2pE96IsbwLWtjvA3IE3H90ZCX
OVSOgVpWrxK7jJaF6pIwQ48u0h7RxpwGFdLipGbVFiGJ82hV1oQ8l8S6318QDB+f12yTWQ1MCDof
UnxsU0Oj7ToaTiXoM8Qoc+CcbIH+7/5TKbqbZbBtXSrtkQfuyBikxnapLt3N7a53tqOz5bPTrnUi
xdulBmPj+JvJWIq9E8xU8ho4tmCnKUnb01BxwF3QbhMNZ7Le3sfy8G+pwcEw9ua9EkLu+j2qRCry
d4a2lKntCOWZWmxu20Vdq20pv90G3db2aQ4TCr8Zjc1sEMK0sZqNaDaENhZyQ4LijBSGg3y0xe9q
jtvoz7wH+EiK0o5qw51v7uZxV0d72wRBureqvaj2/bzneJjZSyVUdwjTQ0S6UncYgmNqHCiEsv9W
NR+NcqliPmbzUUJnIRcUKkl2osCTxNDwvriE9/3Ah7uujUKTOy8L2zI//PmLnTdxWU5QaFFsNuPF
Af5yrrR9iOoMaxiOqphRyo1OOea1wv6n6Y110oE7D/0oOeI7LfaxlZLTFbTRU+z/JcIqO9FPzU73
n5Q0nQ6BLrmR+8neKqJ3Be/Ok0UOmBvKVn2cJ9NwKzJZthU7ilt5xL2YPyBf/IZXrroWhayuU+NU
2zCiIyzToboGgbipEyhv4SyJoXZnEdzW/BnH5XxpI0W9IoAIH6RTineMbKlb5ilqoYzz1BzNo+3S
+xAPLS8W1BaEwkRsZd6+6GBrT/iw5SmWrQQRI6x1VjtwHBAgwtszf8QWJlMdi4FrkEb+cFduaNh6
Hziytzciyf8hUNu5xlmNYnFpVhdY7rCe5iYic2DRTa/nW3FLVfKusV7myoao3GZltYmESeg0IBrg
LTSRbqwxQcIt6/HuJkZfXLVMeW1nK/szsss/UftCD9N93pKvto7qpyEDHlPG3txqTBtbw10E+T9K
FwBaisgyjegdMvjUTRATX7fVWESqLYKLJtq1JAgBAYp29rSUP+1KucPEbsd7rNZjs5+bfe7vG20P
kL3KD/1waHJOrXgh3TQ+zsMBpy9VknAWH3v9aDdLVcFp1o9UWZ26YKkawfq9+orFbKnpXsYCmT9J
/6TfHx2fyKRTVp6BbinOgwb+pDzHyolqynOkoUc8D+W5VE5Ufa9WOVE9RzeLYCGv4e/ca9BO1ESc
X3hCvCnCkxWejHp5TMXRvz8y46AcDa5MXVo3SU73+yRjdVU5TXHLCP4ifHqKn4j41B8A8enX2Sy/
lQYcr0NOL7M8dsHRKY+SH+ajicjYOfKlV+yjcy89O6n3GoflG98PS7UD57WlGus0Jme+X0s4kHXK
rFObnOMBbCVpwqc8OUfWKbDAqix1Q7pomyfrXkp8XvIuh5XWn3TzNPen8V6TeTIkt+xTl/5XozxS
VXoih6GVRyTSOirpYqmwOE7+gRr8Q6ot5dcHuz7IiEBaaAh7g0MjZ8V7ZcV+Bvqv7BL8xsbO7HYE
HkXf0KlQ9y3odmbNxeXXbUsIodytjY0wNsiWvrpFLQeenxc4Q9W4zUlcD+zZP0rUR3XuzVjvOMlZ
UnGxbe9obKrHmFiqe4VwDQhqw6i1ePCWImEmyJYa/c3sEwuwKYxNOCyFyVrBZx1tEkhq6lJWu67z
9VStDZJvXctYC2MNievfalKQQ2Q+wyfbkMIurU0VbU1kO+WWKOIcuKOJfmsbhYgylwrL/woJHYWO
vDV3VrjHh5eL2FkPswJEVq9gU+Tajiq1HcTrpN1F7S5wtiERvbwcVLlgX9ptqW0n7qjpdvA31ORv
Uu5sxibghRRL+eEGJBzVqGuzXZNxAgUvIhh6TZm8EF6WscY29291zYaauRfyimaNmYQ9OM8wqEP7
yzMLG7pfXDj2mqbgtCVRSX7QX1Sa1QuFADpiYOhAryZYJWRpgwUNXAgPlFG5AZpOzY0GhpkusQMB
S2kAP9PrMm8ALN14U+bR36Q04Y2NZ4ilzHtJNmbCSxQvu1dBNC8gs3uRetWxNiiehKitwGfySMaj
atNrTbbhXm8uNfJrS/4AjQtvYLyBeBowNKfV3AuR8YGdI+mWRGPDpdinU2PzX/WRS0Fxc8RKd1aV
ygwHCPRKgx11rwCie7AU8yCldO3EbdWl6nuVCqmArp94ORm0CRa3pebKG2igcEwngWLwyLOhiUVN
tgeUtuQPoQrbXnMvjflHhIDEW/QPtkfRgaGiewW2h8eeMu5FWjjqwRbilAe/lGRESo+9HhFM7E2x
55A067gFkqfJzYQLhcWYkPa4aeFG5PbFbuyzZSCHd5VB2llSXVaA6tMJe/AKm7W/tQmRIMiQ6xq4
c+qKygUTjmI3hvWuuQCMgMzqcOGkKwKPZBZqvhfTmanx8tcE3XlDn8Ajxpa5mzF5HJhSruDEW+QF
Jlk6S+FxX2zuXDIut7lUda989hoTbLnXmV7TLtXOZIZ6UFi1e01M23D2Rl5ru1HkgeUJjKU00gVH
d2gYWblt7vY5pgoXUQiUWVugTFzV6vK46L+m5TGX6CBINHYdtusJ0aJu3C/VqG5FqJq5VKHwj/hY
ujLxqIkLOiyPA6V79eB198eR66jzTCA88qyWqu9F+yriotPEsj0gS1TM3wSlRdh6tLY0T2ieIz2t
9ySYt95TNXZQuFi9oVyqu9cce7bjgpREAp0LNxWumFySzdvWrQmAZv/GdeXq+rjMVtqO7gdm4k5d
Of0X3YG7BPDDAi4cpD+Wibeajpb+8w61nMo0A5+LSs3XcfEKNXzCGx4++bXh9cOQbck4CBGc2aqH
8YTtSaMZb4q8BcgwfJ/d1/9h7LyW48aybfsrHfWOPvDmxOl+SAMgHb2TXhASRcH7Dfv1dwBSVZfE
DulGrELQiKxkJhLYe605x8y0+ZbhYOnZcnYYkM55aR+yTIUkhjQ9uv7PIcMPsbWsF8d6SbuXvOPX
vMzhS929KOGLthYZYOBPVwLqs5Q9m/pTNz9rzZOtLxXoTxYfB49UND06xyy6TabHNnvMpkcgtpb+
QLUtg4OHKHxIwgd7vscEaBT31lq2dRcNSyXDnabftumdod+WGuk4gI6rMidzOTbt+3SSiMoog7fE
jItHcg/9Bv3eDRIVpFGdSLYZPua7X99K/0vHFuEVY3QH86tO7+unLpLct4A1g6XjVVjXeoWVaz1M
GXkzZYbUpxwQOI+T+iRXJomawlBOdZ18aBwu0IS8aLuBFZKsgJZsSW0iWSZNXibALzubhLJDFqNT
gWbeqJriGgGM86Rc0gPLXL7tspmlmJOecmOUb9cvtXy6sWBOkuoaOQwTbHJNJBRdlh3b99M4GhvB
LjgLkicS1o0ToWF/P8TKrljC3Oda2fTqwDqUhFuMEuGxEZL9YHfkpmZ9wzUEatoOrKxvtFX+2KDu
/s0Jbr1vazAzwc3LCB7VAGO5H0/w0VSDVG5mTvDa5j63iDRLq50OBH5So3PIlcPssD5ZinXLtwqh
/jp4nZZi6UKxbgmy5ci6hdLtXXfF4kXqv69cUAHGlsvKhdLJxVlXLixeknRZv7Buicbv65Y+cFm3
iLW+rVtYupRsgGO/G32tWhYtVGb4CVUdwnXpEoTfFy2L/w0Ca1xMLqxBaE1WdF4PpYQANtjXHfI6
e5KuO0Bgl1+fpdb7loRGL3ERCWKQcrDJ/PhspkRrC9CQFZlYIEgyWqrnFunuebJvehSBoO6q6SVu
ZoS7Vu+FhLFAbrbn03romowxSJIO2xo+m9/Y8YBPCJ1Zm6n6J6Eq2wro506fy86zGPEw9MTMyPvh
S5QtWKy/vrR+vWmaYFsCTt6v3yCo8OuoToSJJLHbOgXM/Y58D5vA6lPBy4Y3eUKp/+IAZN7myfjk
hMlr2RrJfk6m4L4bVBI04plpgzHYxxDKCyNo86ZXkcCkiVw8qoWkn7p+yeNtiuJRRgp6sV/Nlv5Y
WTvpRzKLPwXdlL+OIjj39OEfG5QFK3GjKtB0Sc5s+U6sIvMV6qPSqvWt0xbNV0Ou5U2qoxBIDVjl
COzafSXy6uHXLx30pPdLPiQnaG5lXkG2oD+9djJNRokw+2o7KGpFO1qnUWap5TWmiK7cz4wAnF1t
svbbs5RvSLZfKx/JUt1jUqYaxvKXuMY96M6DOyK90pbqB9dxXDvFEORZjkuil56i0PW0xrOnpTLT
S9YaIr9bSzJYIfsUgybitYfBN0pfW6sdfESBGCrn0i8Hfyz9nvztYTnGgy9KPxx8PfQrhIMlpks/
K3mreIBlhrUiw1NHT6kmGJbQnOCko3Nvs2uDh9d4GkDTxnMmT2283PSMyUtNL16rj3yxVhP5drlU
Ffn94OMCEQP9ADx5auljKK4GfyqXorGS4S8ul0r4J/wRoS/1vhb6Tu8roQ/2a0T8Fvp9uHwQGh4V
6EvNSAFrDwqNATR+V+JiT7ws8cDdU6lNoPNSE0FGhTt07hC5XcRe4jdjofeIENqKJvd+2XQsRXV+
Jm1lmZUVfa0CahbIsOU8JUQgycW9wvyqgErrkw5g35tWIiG8meN7ZgwkSQxx7htIS49JjfwmVYmu
aejffoQQeGpNQCaRIPVssmblOgo/OGQKgYWcrqqpF2faO+ElmrkdVaUTvcjDwAsUEUpZC0VsAwXM
XS9DfIB6aV7bSK+PdSvoizl9+hja2evyX08nbcsUybpGbEzcU8GOuZMdULG9flSNiuhcGktVLrcn
2fykLMDrTNjEZIRcCOZoIjZmCrUPoSF9wWwgPjMpvRly6TVKjPmuTPlZvavSG8Cr0u98uu9b/XAU
HG5HzGeR5KwzkL91gSziUTK7k3k6U7P3O2OKjgKdFSjA+N6APitHk1s3zvxchnFFlwewA1HKPdLw
OCW/CGlRrZmaj0poeiqjFgavASGrNwJW8lF/MVKJdDmhBb9pX7236ILO1XScWuz3odyvera/Pe6I
F7PCIYJATbdA602hvh1zpp2SVtdHMIGwXcbkkMRmf4eUy/GU8pF+oH5LCqT0G67Ne4Mfsm0H8baK
mYjb+s8ALiUdZz0dUgnGIX6MLKrKi1nFr+gBbNfItIKQbCi1sSNqP8lIMgUAnnvxhB8jA0C9zKQT
bcny7lICV6x5A7FVhYnWmofENGK2XrPzQWT6rd041W8sMCzn3l2FIcxxFZZ14Ljqu5awCIusLUYt
3A5zINfbEL4mwlFp2tlyreDT7IBvlosUYtBVWj4cOo19Z2QSt7x+ozRQ7sU5OAmiBV2lt8zj3Gs1
OK3S2SVFXkBuDWkwLHY2bTkgKGuvu3j+Qo6J4datJU7aQLN8/ahThpdyaIVnCjKfSjN5RiI7HbqS
wPGqQpgKu/FUl31wEnoPACRIBtckd5pWf+aAdqVft1k/LOS8PcqWi2Q6t+/L0hlLL6wkec8MwyAD
qTLOBBYXjEZTeiEtiOf1a9OUVDvsQtFuXjDEY2nismAWtrejRrlK7AAw62SSdhRp0U0NcnsbNj1J
HKirb9avdWrpXGPPldo/v5DQM0CCYBGIYQtyZNnrBjZXWoW/c9fRrocMy8Gs0g1LWlJd5nGfJFZ1
K+ckMssyAYpJ2XJn69qrBkf3KdKU+gZuOdF3I0HmmSO5QiidrweleFA00gD70sZdY7zFBb2UbAb5
3sTp6A+ObG1wcGq7YuppYRlKD/8Thr6mLQhe4YWaKMl+gB9vZSScchE7joh1jHDW7/NAYz+eMObK
TET8qUTU30KNJO2OpLxOVWFrOqxNzDZ5MYfB2o0qTeSOqT7YUG6TqSU/tHYT3hSapD7pzifdMPPH
HB51GAean+ptdBxAXh3Xj+jEf/+oymuHq29ff/PEWDlQh1pU9qGq5mFftFgEhSr6E/yF7tQBfjnl
QMnJhpkdjyiRDdy/5GOGl8TtHTEd5pTVFQS4Z9x2lzxK8NQGvcYksQ3ADOlTeiQlRIa2DP2YMObm
s+ww+Gwn+2qKE0Q6eSGubBYk62f1lM87uwYrZWaSYEin6HhPDKGgaNT7TdQg5JbgkohwerBklBT4
y26Eg5PVNGcCgcy2ZKrN9qlk+9lr5XAE0zcc2fF+/0jtxuFYOJzE7F254fLX3vaimm/tTnmV9FY/
Iq2ebr99PWsxx5fOef1s/fpEv8mOBTEm+owOi/2ucLLpJsYOc1RU7uOTiRGCO9utY1kgzxWG7qFW
B8c07IlqnOWZBIMMQu8mXr4ar1+NCOrJFBRbq6PbIhXBm9C9MoWBtPLt0PazW0ghCLPSaBFmMYTD
roaqVpMCUEU0jGUubcxFR6Kgq94aPSh513WftxdHZhtUDrLviIG/R32eA50nzlTFggm3jnV9WD/p
5K/AK4yDPHW64of6svwfFKLHs+lDPUX5o1SELjdy+6XBFldX8XDIJWbW7CiTsHZOmKKSfrN+aQYc
cF4PXfyxHmwIzbXeR7uVIj4scPmWGWCxJHkNBNU4XfX9YC+f2g4JN3WqD143zvVJ1OWXbiGucmYW
+5ZQyr25uHOGxiaOJq+vGx3qN3Md1evjWkdaQtZ2KEGtNpFfb4RZKWhxgKrbkRYeBAKDDXOo6kYm
MjrOmv6KlfSbBTzwrtaIFwdy2Z5TMsGOEA7uGVK0gL0szLAFyK6klQDyamyM88gsPIf/oT+r5K7p
pLldnCKJacwpy3kua9MGaVbI4EqhS6mFWB7rbj6lBI0dZ9L/gJFM6A8TJhnLR+sBiTWr2kmb6ZRZ
z7YUFz5BosbFlhrjoheqdizK/tFWxHySDAujLZu4LT6j+WStAZT2XJIhbqpPVZ4/1ybi80ioKe3T
gC1YpSMnHaOTVrbNURZ9udUB3OxgyBFCKgJ6XsImOYV0CNYupQwKKpYLHChajTSrrvedyEhR77B0
VUaIqQPYnACIj94bhhHdCmtXjtNRywlrC4jhueqrvryS9DS8shg4K1tCzrtZqvYRXSc3cFqkpkNf
HRKLeSjuGcuPgEluel1xCF1tvh86cr42yDUA3BvzdrTDZrlTRMIv8/xVX94LCUH0G1FWhU8icHsd
Gjm50qwsmKBE6DvC5LM16m/4OPQPvW52pDRM0VMdH4KKV2OyrYmhWjZ/O0h50EhbI7e3Fu+BQxhW
CbGy1ZL+nMLDm8vmBKkymI3sCl14Z+x0reCk2BqbJB0/OXEUEVHZRjchDXQnloxjZQzBHYKMs9KC
1VWk3nAhLY1X4wKin6Z53Nkdmcv2LB8Cq4azbo/DVkr1wgUzVe8mq5zo4QbaJU3yg5J3E83N/s2R
2IzpVQI+d1FYIB65U7SQuWOiB8cyxIwEdGc/Jvh70o4gNEUP43uY7wyTFrdDEbXBPbKbz3KaWJ+N
sAAaHBJd3Dvk+i2pJrrd22cV8ueuHolbGyP5YyWc8kvb6KS3W9FLFvTdPjBxSmaGtlVRePACE3yR
5xKmoL8OFRl0p6QyZBr1ibk3Qu11NvXqXh917aBopHCVhIp4OFrtUxdLFie1ejcqyGHL2EJhi7PH
Z70ZbtI2mfzf7JbfT2sJIJUtMAwq++V32gtSqExbdKQyRUi1rqJG9XlK5Z0Me9KOSwYj3UmD3Lfl
Z0lOdbAPAOUpiHMFZKBMlzpJPhKK2m3r3rkvW/WjjB/8N+vgVT3wY+/WYSEMJ8/UNHoyP8vlZsAp
gYX8bMsqmQa/lF2ZRsHJFiDMZu/2OOpJdBpgcfkmZ31/UlViIBHROMbYXgPB20+0C7Zaz15+xoC7
j+jl7tKM5LyY9CBAjlG+q5S7cPSITJFh0bPoz/OS+KN41HmnJF9goMFW0IYNMMl4Lwv9i+0EYFr7
pY9fJ4wxVBWh9wD3IzPPUapgyHHwbtdWRKO+mrYov2d/xgFBkyEuPbg2iWebeLymVvUwGkx7pfLU
mAGYFRUvkZMxOzY4A4Fuw83am239qATja1ZNso9UQDvqAUzzYSqg2A5ADjCq3f/6zFDfL+B5hCYX
XM1EVMca/scWWKnMwuaukbMvgwIXWNlHqLYxzsBwVzAiMLQGFb9WP3d9UXFhmNsr3nOOF2kFU6Is
C1/y0VE27r4xE/TRcGsPkRlZngwM8iZ3pkdFxyRrhApZ9fjLoqsuq6OrKqut34hTzHezW5tGEOZr
3OwmLVL9pxGgUmTw3VOr2Fajoj+QvjlrX2PHyO8Tjdgqq4jTSxVLN135yrIzPa8HVWEbTZy44puD
3d/U4ms6FriQWuMyjgr5SXhCA1r1zWRkB2dQd9aSlwTmB+sbfgWrjOVdpgmikmaQzSBdVwdRqCof
iFGTH+gzs53Aavx56m4im8uIkpGJNEOXv09yEl3o/KGMyMRXnCCD2/aVsq+mSL3KW+J3NPkbW0Kr
bRbUA3f33IrjB0inXllO922enoXUl8dIjccngr/3uF6sx3xIP0iGdBO3Yf+wevL64CtZl+1vei2K
Yvy89bNlTAeWpQO1ROf8btZih3ooEYW4VZo93GtLW8pZK4bFzVy4WSpv3El3e8mVdXeU3Cn3ZsnV
CCIVZCIuZbFxSP0cUj+Khv1se2nqw0zKUx8vL6Ui0Wx8uo0Edkctlh5fs3x7Rnvtm8nBsvyQ1Z7l
B8lBsnwqsv04PSS2zw193GU2qwq/sP2KOGeZLq3fyT7rQ95hlNVCWPWd1scrJLW+5Xhd5juOJ62l
ql4UeH2/FL6nbq0+8ihndlXTRS1NtcIFYjWFrmCQC/ht39cTeaGj7EBCFY9RmObnua12Ze/VaxWl
R8HLrvldptuuRxNa6uxWaTduotggWtbW2y+TbxEZ95u3vPHuboAyE2KFyS2Bzrei/0TFKrVwksLJ
ATpZX3T5ooE5lJey6gviGKe+BPIiiwEZFioXlDHpWlW/aVs3B1bWkHt+qZpLjQgmOyJqiy6iufTN
ZUIPE13GZhHGSDDRo0ukn7vunCD2xPPbnSc+zpbKAEmyGCECajrBHJuq7yVXQHtOSAGppF+kgNSU
H7+pAVmmmMw3VkHgwHwuOyAEVEhJXwSBbb5Ul/sIAqVgUQOKAYKXV1mE3nqFxYXXl2M/q3179M3R
n42lhugwVowkD+p4kNdy6qNlHCyO9dGoj5WNOxYl6DFFjbdW0p0oBhcZ+oKzJE59eBbh2ayWasIz
RMBqPhdr2fYZ3pC5LDOWGvOLap97dDn5ReSXJr/UiHLySzlcivySDvuYJJjhEg+XLCdd4hKh5SNY
sr/Y/UXKLg6rY2DBvBli/dyyHDmX2fBga2clwrFxbrpzqC9HQQo9H2dLKRYP+6xZp2E6GTzT0wl3
FqLR/k8lJDJICj0kYkhkkIQXo4cMgwNKyG9iyIHtF9lpf4oh5z+VkH8XQ/6lhGwHT8u+iyFRQubw
qFYlZEpntf5LCflNDIkSUiEKr/ouhjT/mxiymY94llFCUhKJJNqih0QJiToqWfWQSKPq8Acx5Ixq
yj4ba8UziLeLYp+pjqd98uTPLc86TzmEpXw1j6sRbs5fv8dWStEPixneYhadRYc+I4LXn8FzYM5z
AROu2tZ5lBIlZKn3Re5Em2isrBMRLskV6ut636ZRxbVnJGFRxbTcLSHvwK/0a6TgGgGRFUFGGr08
8tNGWE9jdl04CAkgnYQuHVKDM67M3NYwnespIg9LlGGD3YUrcuiQb43rWT9Z0oiggozLi0PHvUoD
hHBz2LuyBBRI7styZ+ZS9DRbDkRCvKC/WdcxUXt3oyBVYOGXEQqOgcdevv+3ZisCxaZOREvQSb/7
VhNzGXNXhPuZLcpLyP6h2QfjXmr2LVb6CU3zUlbqOmvRRB5gmU/sA9xAdxkVWpJL24oKYAIQDVjQ
q/Hiwis6D7YYNSlewwRA8dS1EscbOy/DSqh4hePZ3GzWahzP6LyQzbTjgbJKVS9XPfa6i35+bxf4
XTwAB1RYelHksaZLIg/7dRZ5tenOXPshIsxuLJZCy6+sVYcuO4BQ3mdYjpkHyPsSb+9aAfNhGxri
UjnxhO1S7BkoMrcNiS4YO6flCGibItaVKp09bGrYU33iCoqmJemzlVsl7gPIANLnNDZJqqs47pQC
7fKG1OtSb2y8fi3R0CHxmsYbpqW6yWvXI94NxfCSxpsNL5+80fDSafkg/rPCCXMHwW2eVi+l1N6U
eHPtgfOgABX3tksJm7A1d1LcgWl855alq3WuFi0FP6u29lSi7COq2gfdXiqXSp5JiBUOQrilGrKI
xY5AbYgNbb1T+h1jd2o2l4I4TgXNPgH8R+zvtCcyjeqD/biWaCBIuqA3xsZ1dJc0EEl3I2MpvDRh
yPTWiwovDr2Ek2WtuvOKwgOc0K3VFB7+w4G1ueJNneco3lh4kuLNnAaqp3ceuaH2WpPK0HRjFR7l
rCWR0c3/gjNkrcJEfudWJkl4LrLzqyR0B1YIuZsIl75SBe3S3MfmPuUs6ZaK18IIZNk7jhLjeCRg
bIcnooeXGvudLi+VES9u7hqIk2uR7xU3+1jbS8OepInM2XeJS7UJw+ul6sGVVDIvXUd1Vce1VFd2
3JGTxHF7zhNOicbrODc4W8hY4/LgAcknfYgrZdl4uuE10/eqJo8CtTQYXsbpw4kzLRWtJbGtqj1n
9FQyxWtPZhqYeFPt9ZwjCRZzr7MJ4HC50toY62zX7DCauUUJiZHUk6XkyIWPSUndHrlFWO0d9t2c
JslSxKwg/6akdilaBb+5Yr+TECJoxwinW1ykNLYQPykrkikfpWbCxQcS9mgBGTlXUUjOujwSlmDu
TFGn5/XLMePxbx8hJR3bDX6Xu1ktu63dsqI3hvCpbuvg0qvkR2akyr7oiwldmDGjBEPSt5FkIS6x
i+Yw8lJPmgVhNJvukkY/zWMYXa2pVkbUhXQ3dgUspmMbRjSXW2FvDFP6YKdqd9M5SXGvZQvNff7d
aP09QMZWrAWezWCPyQ6rxB8v2E4ThFkiWeR4q1EMQF7hFqsFg2ca5mO8fLZ+SYV1CWWKSvVjFJ36
/ljqRztfivjaWD30SzTwwRIHM1vKcvyi80PVZxCTwugzlrJIHo4OFhP86lCZB1djJRaTNr+UPR/N
+TjbR9rPQ3aiuuzUdydZW8oJz3V9tsJzWS/VOee8PrfOUllxicdLUlxaSMqVG46XYLhI5lJpdhWv
FdLW6q+C9MpOm4hwc0uCPTaqIGFp7uxg3UnVKQhPYbRUph+7/jj0Rys/OjlbrkOHJxk+abzTsoMt
DuwPTYe4jKVK2Cf1UvRxbGMpkz8vOkjjUqV5UOJjbh5yJhRrjdmJ0O2eP9A+Dt1JYXHT0XpbqsI7
XNPaPevzWa6PCbCec14A8jlT0Xih4uIiLTm1v9kl/BeBhQ3HDHISd2wmVu+w2MpUDEGVkT5PjwsV
Yi+lLFJy/ToKBmnXl5V2P7ZSibkVugJLoCcT3fRsx/NNAJLzriRCRAsJNs/UqvXoHAoQlHA5B0j7
+xFn6XUXqsfCsNoH+pfioZW4dGmtuDLngitWjKAYK6lfWnP5bNeZm3T6m2jip9J0wgfYjA3ZI0uv
KBC0TeK3Mu/7zwV6xcmE3DFikVrgDPR2w1r5nGbtwdC5qIlBrW8qIHzbuW8kfDx1vomlsdilht48
8DY1WXcPT6UlHgmQYLym0iOm9YnPMapN4GyauJqNotrGxWx8soPyKtKeQGc4S6Jnd6yz8Fa1B8uz
VPaEXaEZN1MuDbtGiZ/TorEueCiRXjc4fCsJvYVVniboDZgbBvmpidQj6G+TfMAcKNNUYuyrIvOj
KuEWCiftepJ75dRF8nizHpKaoMKKTtfe1gMCLVLQg11TnKJpku/bWnnm+RmOU58z8IwNtPStckY9
cT+akww1ogUba9r6RuHShZyuWaS0XX7UBkAWYRc3983XfgL+a4MBulkP0hQGR22bDPW87QJ9PtEg
058r88QKWH8pRVAdJ2O0EXaG8UdGOs9ylWdXIhqvQXJWXFIHea/SEiEFHoqE3De3Ni3H2zCggxak
NUCSKOiiLXdJlcwndSiLqzwwSxwcWBkrvTRf6F+9KZJWvI7ldCS0JwTTbFwcG1fFr28G/2WHTOtl
YbjK4ONU7IM/XgGF1UtmbrTEJoSTehsLdDLBjLHcBuD5UsjK6zzD9aqkxMBoJMn3CYvHDAzynnAL
CX+E48V2FAIsu6WUHFUmIeg9jZTTfw5i+RSTNFN7nO+eFsT3WalYH5UUU3ApkWIths65ZRzyNlT2
JTQenewpmJ6s7CkJn6O1avGsmQCrl2oHorO9vHxJyxc5+TAlHzTlpR8/iLWa8QN3s4yL5NCWV1Zf
Nvet4dz8+nkDcv5urc8yH8knnmeAiFC3f3zihpq4XGPCdtnL0nVjRr07ybPp9YYyfLBht5KJDV85
7RUYo2MGoMGiB6r0xy65aSobHk9DhLiil3tIylDJhAIvaALiHsXRZ81uw5sqCdVtiMjsuu0sUhwL
GM+NDEPRMKyzqWrjB2PQTKg76qaqeT4iC6044ZHiLrSkjw7oGFYc7FwTNReEqxpvAS7Z7WzCNpUI
T0qV9ko3BbcprWJdWTaabwS5ctfkwf0sEu25Uyc/lwr5VbE/27IFptieJzKuOYiyns55Zlpkq6v5
IVHI65rS+BE9cfTohLcizjN2WOR4q2myNcemuHY6xNAFAavb3uzAVBjmcJHjMT8zZd/qav5GtOf4
0OZx7Rkpt0bmRaWv21J4o/A+3EBZRBemY9EGL3vSump+LfXyYy8gTtLWF6zyIjptXdt6zeIt3kV9
te0k9KrbJCuId4MH31XTRzMeSswLNNJGVN0Iadc1yHowFTXZpAMayd+dKj+fKWAcMI/htWEuQfrk
0l78266QX95Vg9N0W90ca38KpCe9H75GMxBMQu27C4qIkog9L3XMYVt1CDN+/QDe0w8YibDW4yFw
snKv+2lbGpIz2SpgHrZaHOBNCI2jsGqMg6INAHFgOSgMmvlJxbK05splW8Mu7tgjQ0Sqd4Ma7nrC
tNGY2Hu7+5ALfI4ZahOdZfYQvsLFzOFiTtVdN+f+rx/5u/YdD5pLksXyDMWV9bPKLUKR2Ss4/7cs
UpGqmUCE4jzYdLZssMXWvqBWmC5Sh7F6/f/+z+v4v+FbefOtfdH++//4/LWspiYOI/HTp/9+KDEj
5v+3/Mxf/+bHn/j3JX5tyrb8Kn75r7y38upT/tb+/I9++M38378/ut0n8emHT/aFiMV0271BiHxr
u0ysj4K/Y/mX/7/f/Mfb+lsepurtX3+8gsAWy28LAcb+8f1bSyylupw6//P33//9m8sf8K8/7odY
zG9N9qn48u6n3j614l9/KPI/4QQDeyMRArkcftA//jG8Ld8x/gmzB0QmYy/eASppEX/8oygbEf3r
D936Jy/YMgpjKEPs2aIba8tu/ZbxT05b4Py2gebOkZmF/PnofngV//Oq/oOA85sSaFfLn6Mry4L+
b90qIJEwNCDo8dAUvOo/7300hgW1EquwpcihM8IYS74oo50BCG+TQVGZpc9CkNYg7EA5ZjaXjVyP
zO0cqOTiylex/hCG5XxVB+Rrx0XD+G7E1cgbl5zwu0TA3jMKgt3xAO9rPeJ6IttfbETLswXhSY/v
p94MkMa+RjPvNEjUQGqF+oIMpDw0NHOwEyfEr0/Npq0ITcjkmai7bCg45cMONpzpIGBnkcbM2Df0
bsYVOruA99KdkemWBwvfk5p83PaYLbd5IRl0VtQRCoLKGHm5uhTSTRUH9IOVDuVEPfm1GYsTAErG
AfGlDpWUAUYq4VhCMFXWgve/VEYbRc0foaJAPm5hHBRTNjNlbDGwwp+OIvQrzChTsY0TQWgwxGKV
Nt0Q0k0JTdacyP7usKm8VXWQ0SbqkHnpD52ZI3JI+41ZyfJOHU2xMbPkjSTr1zwdxDHWP0jpWTEF
s8fWkjFO2MfeNOP7QbGlfdUPeG/CmaTugZBJ2B3HSko/dzXuPrsfXkZTqrwGK64dllCW2uaavHMe
W4arzGhwxHbt05jUH6IQQYfJk97WE6iEVOymwYy2omJbRlzJrlSDqzFNmr2sD9zqxXwYjbR1o36j
hZ11NqxPsdprLG7j+7BWg92YOhfZIkTdjmMsTuSJgsIrXFOCSwhA19w79vDYoaDf6lDTN/IgcZnV
iCsb0vaON9YWE/JmQBRxnarITM3yFOb5tCG2w95P0We9yad9quh3tZGN2zoKTnmiMpMheZOGFHCM
aJeFBZ6FahGvcDMOFLyVrPR5wWPlSgjx0GCm3hdb3TVA6e2x8RiGsWE/cujJcnVhw7M5LMp7ux0/
2nk775yot/a6mh6lrERzN5HgDoO3vWEgh4BQOcmq5GylMja8ftRHj9gIXL65c6rGYthnwXSlyZFf
60G8qQa6ZOnIXbZsCE3XhoKu1vBcLQwDOTCivVASa2vYU310WvVe0ariCsXNVRvRekx0fGn0gDch
QewbPQ0Q+SB1lFM2pij8A8S3/XM8adk2thzQ4np41Rovlj7ezyzgTqJ0HtM8G2+N0HrNZ2kjFpzO
pGNA03JlVwu0jiAnG6LMi5SeHov+0dJuZSn6WEu36oxtjqHuk8om40xk4r0E5butiuEUzQJ5amNe
DQWuUkP0qJVbiH3mC7jndtsPSP0KC5uS0Um4+nph+8NhnAciY3IFOWgLDKUH3AFstriolu4reepa
LCj2gJBLwjFDj5ir6TYvWoe/Cma5oZLp1dyB/SB7BCLhMpYm8REtkMzOrZDsxZQyfwhkLfGkqv7Q
z0RQp23v66K6tZL2bcxFsQ/rUTtXxlzBuU3DndAjXHISL2UznRVJL24407D7teFpbovykkGoTCe0
32hbOtUMWTJo2Eu7Jc7R0zQ7xO/L7kbRvlSVSpIvCQGntjUHsr1jc1NnXEMEMqjNKNtcFMPGAJQs
pXu77Q6jFXzWzGzn9Lo4IJd4TPTyiv7R5AtlvsJagfBHlAdG6jnP2d4gED42dmMtj58q/KiqXeNO
U4cAwkrHyydwW6FVJPJo3zSi3tiVsOCcarSRle45T6rPET9yiEj/K8PrSOpr3vakw5hGfj0T0gOg
RnwEPs6wQGBxwaeyjdCw7ww7MHAxYlhs7oy25uqfaltCItHv9okvd+pTDZRyBAwmEXqxS0I72DvT
2LrmONmbTpU3o5kYeyWnFawt14aBl00RauJbnfbFUqCxwk3a5fa8t4IhOnKGRZus2KtlaewmPZMx
i5XPekesQoppXbXai1KPxzgPcS7xxwAjatiLKTdxnMMhLxHLM1ppIBT/P/bOY0dyJs2yL9QsGDW5
JekytMhQG0NERgS1MAqjePo+XlU9mG6gF7OfTQGV+adyJ03c795z3YgCtPu+N8lohz9dwX+3mK6K
LH/7xOiq0VJ7pCzM6kbqQH/Qy2sjj9kKwFx1csPBGZwb38/vtGfc+5yIqCUAJ7mN09mb80vBVp7v
/aqUOwePXGaM+uCyPcqqu3L5gZCHAVsIdpsC9j1ezo34bI7/fdm4/IFAsEH0+GOBg9K4GhuBYtss
oAYR5qJWaBDkvgNxWkoe7ryCROiPSehVse2SdXEriMxG3bsHMVA1Wvs0y6VdHpX+YkQFXrl3T/1d
jfW8pvqmDhvjUTbzR48wGXf2lEd5b49PJfz4qIE2cAH5h/xcEhQDUpxE6yYHA6UpniWS/dKZiKbD
+Eb5z4llcUiEZP8dKuNRm/P35X232FyOetSxtImRl2WeGLkA3IRRow6Gitl5fuMb5UxuFO2+0JBu
U4N6WifX0TqYfiRb+6WVtIAJ6j73qTkXO3SiKhns4AQfBBckE9WhSipMpdFUO5h629WMBpO3uV0J
EJdBYhXQdh0v1292T76+p+7Nf7X6jV5buk2hNPSx6m2MumYauVQHE74WYUzjRUNjIB30VeN+bv28
b5yG9olZ/JRVDczJoykomJO2BMBL3oOy9cA6CHK7cjN1lFvzS9YG1nm1QNIFVv/jKn8+4h6NZO7+
Fv34gLfxqPn/IfCa5PITZCC2BKF6i8cFDhdY9YI+9HGMs3TqQIcWX3RFHft2M45Wb8vbNkivBIf+
yLQVQt3SPCxm0Sc2WfnIHEdkimZ6Xh0wwWIz1N5fKzyDPK/Tch67Gj4GJzJcApCoZ5xxU1gfgRHq
PWvNEHmme6qx4R3mfHta0+WdNPaigI3aKxc1duJr/mRSC7PFlyeVGy/zZeiWcSYqR8xb/ufM2pPY
nA5AEqOVQLeZocoG4s+g/SmmfeAMiYmRUNFW7HueTe/LnB3qygSIcSOM4rKxq2uF2TwOOjJqdXAf
rpkbmdDqhiA4zANg1wLILkuUQ8p39Y/TBtfJu2yQNbjsnJWJXvkrFeafpkH1J//eLPEtMj/iCz79
EvfQxCljazkh+J9uA1JsBh132f9v8wXftRWsSAvLcgxWJqbZqk72XPM2Y9Lw7b2FwHmFv7pPKECh
MaA2oPyTf/OM9loZx03j95f0vUcL8n40I/ZFTI7hy9ejZhmYiwjrpY6Wa/7ke95FlthOF8RbZ+du
GwlW1WSoc1puVytEHazbOqos/wRAPX8kgvhMXc0Xetx8GjdjQz6rJKHbiniFHu67zQ5Z8BhHGeoX
LFLw6HdGwFgqtTDxw8XRWfXAGY+GYnsd9n3Gq5SVNww4MlILp7xtOYrb8zdRQvJD5je5mYEgYfA6
SWZoopn2ZTc/DXk3nKxWRswNXp1ua15zQz9R+2FnB3xZTDMz4yyYKHnSM/g+x7+mO0QKLb0L3XdF
SUOk4R3UtnVb5LDZhsBgA/dsckKNDdsaaqnnq93K2xAVVtMnnsTXQVKkbbHwOykM3qZNZo9fZeOg
3OWNfeyq3Ix6tkpHfniOYBO26MLm6rNDkKriclEYlzOrSAgR2vHs8GN6c5j0rOUVcufEuQ13eJpi
1+34RuEWdC7TMA6j9aHFmBylMvgc2gwTjSmaq9DED9fivNx3Ls7Sjrv1tZO3G604OKk9ZOTNZ8Lp
hmRBNlZWLOXu49BV0xV9ElXiaRLpS++mN/ZMvFRUwYNxO7r16aJhXTmryZGJGOnizg8UlyZp5ftw
rEY2WbRiaW/rsSzsv4KDovabt8AzfsCAH9y671iK2k9TE2vqh+ZuEECWHIlglTVfvmKiWYjwvk8x
zmyL+gSQpPc49vBETuvz6BplwlwrmzexGwmOn1WObA2eaqvT9F4pZe04lTxAa/7YStBoiArsSxCD
ZVfg8TOfNEwHx8/AOKQmNy/yGeeNI3hQmMMphBUcdQQWjuxoue98X66LU99eKScJmD08kMyiRGCb
uNGY0jhefKhGNw68lfa3ai72UJMzkLTucYjjvK1yn9EpyAGKXzkS4cGrecwR7qk4CLThx3VgRcok
CB5M/GOrY2Z0PpmLIfFTG0wICB5+fbkPKgKs01ze9604tmE/RFnb4+wzqUHoqu1Pz2OUauFx8RUv
mVlRf9KkUQ4gLpq4NAODY1QPJdEKfcw06RyXq1J4PORH70LWGPQYNa7+Qn7BP9b13HEazfUvw6tq
42EdKn4fLXnsHXIr02wfTL1lCVAKdyBHODXFbzbyhxRwfctr7ZOAqJZgjEZNSZVFr1PhkVLOUq51
uQ8WY13R/vr5PHGSO69vaVFnEYZXrB7+8jqJ+exvD1bFstc7iYBJH/GKdtybGb2nfmS3JgWfdXtX
e359kvaIhUjwt+BTd6dJ7icrH6k09fprInUvLU9yPg8zb5Kh4q5EoSxcngtrk+/KSRW+JA/BgIVi
Ugh/m2QVH7s7exGYsKAv2Jb3GIjsNa+JNHJz33c9XfLtMp4FZmSby2SVmQc3YCJbVcXZY9QSaSP4
uxjCYCeptogxHh7s6ttItSabpYp47HEv9TzoPTbAwDGv2Ln/pNRERaikse6Hjg4UW0bzvGZxyYfT
BTmpl9FVScEri22DZVIZKZtnX/4dejiwbUEynUFEERfWeNfg2IJDhhRy0aDnLLENYGGcgBa2O+oO
e+euVa4TBbl46+vpuc9pATcznzPV5P0aAUsJbmKFVyR7Y9QT900LKchdmHim92vDLi080Mxhlkxq
iR1tuhxVEnI4BZ5gYfNIY4eqBnjC/kdZPw7hTwO0th8oxxomVrycm0Y3guho2u27GCqmPYENfAUR
isGDG3Dp16dJ/AlRDofA/q1Z2BnTZFEvyl/q1e1DYbM9Z1MdDxyNWA2WuOvn66ATe7pOtn0IJFcY
y16uXhjPY/jMxw0l1oP1YwZqSPRF4sejumtlQVoLJGFi0pIT+MsREOPjvByK0B1vLHDgQE6/V8d8
p7f6eXK3NTJ7Gldm9J5oWHF753gn6vHvKurPEEW651UqRnoBg+6jcp371izyQ0BXpGvdt1Bvusxg
ltRfrVPAX8gQiFPhLzfpPBrH1IsbyUh+g/pDPPaJ9/J3HOhkofQeiE6AUaNuKVbwvZpSe4RM4f2d
c8oFm/K16vmG9Wrf+lwzmtRSezL0nE3ZrG3i8Hg/5K8p179DXRAImpKg9Z4bd5DcQK1Tybibc2JH
zrxf6QjjtGTYoJ9Tae6226Hj31p67AbTVN1la3Wscpbg3Bs4CRsZhQ5zdl06sa4WLr1N/icMMOv7
DDHpSqhedBZmAGD0t5dCxiHsCCd0+LAHe04qS2E/JHy1pu6+H6YyQic0doVxrSbPg921b5Ec+Vnz
jzbUR+8E9+nY3IQGyYvC9guyPr4Fm2eAxcFLQ4rK3ZfOX2AjHan56doR4AVa0d6sDWtCGlr9Hvq1
rpw7ZX1Xa/e8GBae4KzdeePqXK/dmsAGQGhJw53HkkAbaBPn2fQ87ES9nfuKWxHpnN2cOtQTor8A
Umc7vdQbzqKKLazVW6Cet6oeopL2v33dVfcMXz7Ydn+qfqGBaXCGeHbTu260iMVmDIK8Huejq6qo
PkEJ5CTLaEkZxjXHLgGihohZCs8JzP1pSVsabGLDkyYk3OplcnouWdP26UrqDmrbvEaPIs1RRnaH
bbh1tXWmFvS8CuagpWtUOxIFV76rANLPjhERW9sxV/7IHAw1fk6yprH5/n275Apsya8tk/f4spyt
m5566txje7nwrl36icay8o5lDtlVF5yUpDmDJ/Qjw3KYvqfp78L2z2jp7Jf5YzZMwWFxnKgKuB44
/XbK2POpgcpZgfQFiyn6R7XIe2leHHbwICLltr82u/WBgq/K2s7IfoQgElFOMilxAcAQIxWYskw1
1CnVm74Oq+ndX51yT4yFNRe/lNc8FyTqzwyPLb9pSPBceWNT7rJSzjGsnrdtaZjrkKCK2Uz9eJ3n
39HwP7bGeyRkh8A3PTXorQm6jplvr7XMiENTzegAvRB+V/FXCh5DqQ6OHc73F20o6hfwR1ZAErYW
+qZs2HxmMZDhhrqSLaTWVmvjpeF16xj/wItaw6QBeMVC10ddaAAFg6ZTGUx5keDTczOLpywIUC05
ocsgl4nM24LLZu9GRoHBeDSch3x+zWys3GNX7ZHAdfzOrb+NKXCf//lcmUOpkrGEjAzvO07Ba8f+
mt2alQfMUPmoxAXFIshacWsXPJRBezWFjMjTkss2FgU6gTJixdT+tDuzIHKBzVQnruxEXPlGDRh4
ao6jsGA5XQRCy5l3/ZxC5QJ+HkFjGjpZ7TtBkCVcyMZicqUlZHjcuuzZDPMrS42EMUF/xGba1knR
5UlaNvekfgcWTiImIWbAYS456qQdbCL1l+jf62aCx1iphhoy7uhrCy4hDHGLI95Tdc7Lrp2btt7n
ffCG/MPIQD1OgM4Z7gIrU7ArgiF7B16ZRpbeHnOz5+Z4OewEd5xVcg50OPVm88OjkCneGqtj3qgS
f9sWTs9EkOrMfivVAzfcm2azy2ff1YjBHHdmbbNd+r/LgpfdSoO3iYq5dfDtpDKWnPwpUTYZ7Pse
W1m3iMSAbN5NYr+FoCfNm3TwrLuNYWva5nx7uk6v6sG9JQP7pxuBdoyF/1uuZiIUCxr5KcmdzHi9
NBdL14S6O2c4iPu3egs+nKH5hAcRaa36RBj6XU0hdru6ACsSsB2bauR26J+XxvtpRxfXa0/8Q4ts
3ucMiLuN89lE+03RInVkZxTPmrwjzbY0ABbAcqFlmmrYAQpYIbpk9d4WKNvz3FU01NN14rDyaDNY
LoA0PDvEsbPQgmZfPQ5Lpa9SHTzS0dwn88RRZXboaZgW/m7OJvg6uycTK47ZZW8mHEdbOUsUtmcb
KifF1FEzB1fGaq9vwht3uiq+VR/4T8I3KM9q5jnqUY/K9ALR1xvyV2HFbj7OXwhokwN7hT0DIJK6
1g7xUKKOaAENjAB/9l9yjeO5oYc6DVjSmu2jWPocbWm+S1VnxaU5vXgiEOy0YOdKXmn2A3rL2wJF
SRhks7ksbne6e1FVNx9mK3sZCngBuX8hYZXpH3A0X8svfUr7vqtSvP9/utCurxsfnvNGXRF35aDF
n9A/AuYZHvrQy/b4Ujo2r5GY7vTaj3Z+BnNKVw+MmNqbjdc1X66Iurs7J21xIhtZFtvU/pCGYGWz
XZ1QC10T2iC0T4gS/cVAQnfSaXmrXY9RV/7ZUpg1O9XPRk0g6PJguNMS1mSuPurWTJC+6utuMPe5
7o6dqN2DwuJ0U92a3D6TUg36QdZzu6tSadxUODrslo+kKGm/Lu2ZhllkLGxDm4JZbL/0sGxWV9Hv
IU9Z3f6U4SK5mPFczSE25LrHXsGB3d7R5JKf/OJW+nR6Gmr2zk0/ovRA6agyJZHpK+c0NPUWN58k
0Z27DuuivX4urcSLHJhfbmGzdGkjMQsSqoOyp7hUpRn3/SK4kgwErIZ9yQ3LQa3p8JUkrbn+ot0Y
0ey2pI8zK7YKdGEh1Ao+AI05Nydv71nGEfFE3Ux6fKoyZD6fg4O9ZkuMXv7itP3fkh7yZGpbO3IL
BBbSUhs4Es4p5QLOVbLmLl75Iqv1ydYNFdoFEqM3swYx9veZ2jx0jr7zu+YZMskchbLlitk23dlm
oHrnCNzmnWVyBANzBEGm11om5PbN2O18vi724AaYQxJ28l0bKPEUojdxq2u1c5knNbxMC6e03Byi
QTjf+eUNtgsyhpNNUjqgSQg3hsnifgJoXx9UYT9b9erF9QIqzu9UrH4xfjxmrrptSCuyNLppbJb+
19x9FxfhD9vikOVl4ovm0dcET6luEQVHG+vaaqvHbql/NLn8ZqSjnT/i3Wwdk2kQo087DyLhzbT5
2N3zFNKUSTJxBM8dXAcj6kmY6pfBA3noNzfeOxcQi/yUDH5IKRwEF+W1edTK/au8lsO6xFe8nMKL
accrQQ/JJWp6569dY04mqz/u7I3DweDUn/nkvPFIr2vLB9sjL7m3ozAxQOv2UwYhzMA2uKXox4GR
yvt+O43bl7lmSSeK27Yxp4j+0t9qg9m2enTQNPcDbVps6Cy/dlOeMMeYtzMI9oHpzFDqbF/pLj8C
3Tfu5eUfOWLitg2ivH0QglCk0uDFl+dFdykDZEiqmWbqvXRiBZs1vuuOlrhCF2da7eMVqfJm4i96
ICx5YoB4Wms/u3GC4V1QW3vOuGLA8g33hpeFychsiJt9jrUm00nqzD3Ik3Q46lByjB8IVPt8SgK9
7Krvg+ZqKEmk+qNsY8OGRwDOuUv8YTC5uvjD2Ss8Quz4FHHHKwP16ylL2098Ldte2eq58LOd8Dbn
1l3FsHecnOsnslxUWiVUWRKgJwZBV21JtYuPjFgUtnHYyG1zIMpcMUVpUJ77Fa9eZT84grOx4Cx+
UuF0P3v6fQsI13tF5Gb0lLTdwgnI5sUAY6aJu0aVS+fa2OZxO/uSQ41TJhihGdSnt84C7BQjD2RT
k0mfa+t9L7h69nV720DEuW4LWPNp6k/n1RgAqmCipu3WOHat8GJB60g0eI+tCbF+NCFjpClD77AY
z4U9/hGZPHOYEmRZmjIelsBIZL8ca+0TbE8rizNiVsZ6na4wPqwsRrxPFMulVxwG6WO7NLlW4mJp
5AkvO+afMpN+5BfWn2mhWq0t+4gDLPxNiwukWhbqe6h5Sy3NfKEkWygYuqp5ZGIDVxUSEof6uhXM
r7cC+myb3oYTqz6mYhB29VMuoIv3Hnf8rgc9a3qBTHJXfC0u1W92w4yUsb1/5KE42pXBlmfIG2lY
6Rn+ocMp++istbm/mAt8aOY7s1UyGib1Uq3+U5aPz5vhT4nrZl/5K9WZTFntAPfqAkY2Fdy5q/LL
sRgO+V1eR2FmvbuUymysU1JgwrBgJpyxRXjfpvFbtoKQSp+TuFm/wcG/Mi8omQFtH9MQpOQ8vSla
uwMedUY62bbPzDZxS+0+OMt4sKelT2ibNHgaSCfkqfrwCo6DU2WbjDPn77X+pbTqx6uWPyab+ubo
EiTDZ8f5YisZNXrK44J7CTFkZX+o9PBIWwaPgVkUJ2ZAL7XXfbobKC17qH88D9s54KnIwpmXZAY4
CfruLHqo2z/S0sjXBSpsrl6RZbjl2ulLLyDAuv6zUfosIaXpRXJZTj6gC86QBRR7lKcIq0p6EoXB
ht4HyXip82uske+M7Uua9tcU+Oey9H5CZ4MLPDqJQYjsiG0L6WdAYXRg7l7k/pXPrVmqnXA7MhUL
+0TpFlyEHEH4UDBsJSdbtAZXS8TOEWt/pDQMfH/znt0SyqS9+cXONHIa11Lii325c7KFuYiqLYba
A5e24gA1MI+VC+aLWuxIUCmIaiVPHJuDIx/6h7Z5RY3CZDobMhZ1GMLPQ0EyDa+CbX3PjPTPRU0U
Z1l/jVB9tSi2WAs5+epUgDqf6fbJp5+6tT6U5GxJXfw9JtCG4WCkbCgg6C9f1Ig/IBTdGLKsD2s3
oNUx+O8kopo10bkx0UFS5UdfpAzoQrlPuSRFPFW4Qb3ie667Bah9/jf1K8EclmhYAdAPkFp1/c//
4dxVXQ+asvUF2yxSEp5Hn3KBq2LMfiwaBqKth7XmQnvZjfn0YbnpCeeifU1cMrFy8ye0IL4LCVAA
32GROJqRnzGb5XU5MpUVMzo6c7ILm5lxzVZaJ/mRc1i+VnXDyFx+cpqJ1gBwVNq6nwLfpa8kTVRO
yza3cDJJbzvoNMQOktktX4rRYv1Yp3eFG3TT6Et6fZn8GtxSMD81llM8DHzh3H7ux8LcHueuvZWU
Lu6dShn7yg4eHd2y51jKiqqV1dj206/Ag8Cwzn2K/qogTCmadtW86WSZGGJOjX/rap2C2uIXlUgA
bQlpyUpRp7ULqDF0qNXMAywPVOVdWUb5iquoOC9qmHadR8aKIRpz6a0so4LISrLCbUtET6MO9+4j
DaoPI10dTEjs73nyUEzrdCKKVuyZUSOwLzct5eLM9lnoFEXoua9Z5PnU9MR1yFtfTbYicCIlBSVr
jMF/2StzYlEO3dfSr9lMHPFU2YIJPGeskyK6Mbp6T0xyTSrmSXFteWAnzd5CPkmPn1VTFHd9/Wos
Dy16sZaiJyW2fkuBjlQNjNJNzi4Tzd3FatxCvLkRPWE8bWZk69rtXje5Gad+w52ameu0Iu+YE0Zj
bPS85NVHX9rRQLXvvqvEg7KbMepsWnZ6Q59ajRbDM8obLWbnKKf0s8hhqTjWo6oxH7tOTk+xoQF8
d46MZdUfPaH0q3sZ5ZfUEoeUD3MKXsqrVXW7dCWUsIhf1QKLD3NHwp/IkKhqw2J9yF6DYbT2c7Nd
1csU4CYj8mBh1vKJVTWsaXx/LyTORTJhsqMWafmqbS6NMygHPHA2xvX2z7jc1ubaP5Rqyg+TI4Ax
BM3nREESF8v1cwtGUtmweOJOQJLrkk4ZEwme4kIgRzDGts213lzV0dfzByOVcj+NDZpduN1Y7KnC
WrbI7xiZXiz8kYSIUHQ4YfNRvExr8LP0o3MmVmPtgPsWIf82A09WbU5MogGguH2R3Qzt9u7ULnKA
9Oezno3u2DY5SRP97FwU5Ly5NjCOxLJfGU+NrCClahiVAp0DqXKceqZlEpnBR5+G5daaWf7BJQ2B
1/0oYIThzCBzZqyREhV+noye9pC756jdX9cySVePuIx6Aul+wx3NFVc6v3WKquMMEgQJZaKJMscH
WoH4fqv1iIcc79ZljP4frVurbcS0G40KW47hhN+0Q7MPzk+Md/E5ea9ZGRyqVqPezURmbEEm0n4u
aOHe0g31XPOwL5cBatm/Gwq7xX9MfrEV8GNgzXm4OJaKazD3WR5zwEIc/4oZLd0Q6fuEhOPODJU8
I/8aRPFUB9U9ZuU1CgO+Szuvz36VYtThhjgxVY8KIrps2nSlUllogZo6l827KJfqXwbvf/tx/5vP
9P84gf+/Wxh77SVO97+7hZ+nvqx/mnwYP/+7yfjyy/5lF/a8f3gB9PJLIPHCMb+0fv7bLmz9w3Fw
6cLxcXyX4k9yKf9lF7b+4VOs5PkQHfAMO5ff7t92Ydv9xwWGym8JktvDIPf/4hZGGv0fZuFLNwYC
lAc3xiXXfTFH/9/GfUpllNVLE7unlcsqngupLEyPniFFhDq7mQfiGLx4DEpHHsuMH7uTgyj9qG2d
Nd/1TVfbYCwlGyarpDfe9IHJWMBW4WLfleBSH3rD5nong5IOowJMXfgyD/CVONnZqya9HnIclHwU
NNaLoB8efFM3ggM99jeFCRYKqx/lgbTan5A3c2BDdcNz20/g45Zy7cZHzSRmOFdDwLEjXGurfyqd
zUg59sARltywXM+7K6YRIinFwR2WC7sojfkT3piLQkJrtI2Dse8Mv7nPR0MOR+5pFC5MbV30qMei
dNYn5ARCZipozO1uxUWhD9YluAaOyCLJQz1ZYGLBY+BJ80+mtj2RL1HQgrq1tgJjGIbjna/V6LEn
DbgOAyriHplrgpfA29K2cddKMf74xZKHJwaGtXv20sm8XMKaMTiQZlPNcRrqeb62mmJo3jyEnSyZ
g4qWiCzjMHq2vQ79fuVMZ69yTXduPTCOYPCmgFssKPlxeeEilenMXSleJv6Mgkyw0S1/XN1tuom4
OzJfl5WEgxu7JrdydlenpQeqsTukDk9nhqzOfDZLETuBTJEb0EHwnL6W2jBpKRg9zZ5Uh0GbUkmj
NzbcQHnymghWXgLdWPA0zV0eOp/S3SaXoOAy06RkTLoPd2kN3QRsTEsUrBGjrOOJp7ZMIHgxa582
b3G/oJ2I+jyaaYlVdLTooSjgb1UIEE1ziye0dLiR0iR6ClVJN1415en41K24vO8WD8omblrsUPjQ
eMFet7KGKhvPnudZAeC6fg6OyE54xwMlRmA8XcGU3nS1yL91uiKIcZsIaaT1jSfforhNMjvKf3Ev
L3nCeXbsbvK2FDaSTcUkk0wk6Jcl5/eNF91X82HIiktmhzJ3zGZTHT6oRYj65DAyo2w6k5vADTS1
iuNRKV8XRIMTrXbrZWaQrgzDlVMah6wobftQWWJoTI6FqtziwejT+bZyWw7D1ZjPjxU3of4tL/JB
P8rMKNcHW4Cu4WxYeUsWqyYk9wglL7Qi+raHKTFk/U+4tXex5dDZ1bW0ExTuU49Y3Lx0KAyMCVVj
yQ9DrEF2S0U26qx2WiM8IaQoUog8c81V2rXQWDSj6OVA26Fig4MJ6u/pJ+Ciqi/t17FZaOTjRXbb
p86NgDSnVZmxIUPm1Kk3zw4Oq4wB/oZ0BvTU9xGXcMsRJV2nFWp/mTkMlfDV+PHcOuy2VS7qV8JZ
wZWrZOCfqlRXzckJtw1fUOqoZryRxdKVUCxLCqev7Hry/T1t8kF9cBzyZztm7mtzozYnJ0wmi44i
z9Gq9Ck3NVY1BXKspTmjMTC99yE2oSrX/ng785/IKBuQOuPQpGcNNTDA5kdXgzYAIsfkMWGVuvly
AZwVbrbf7MF4ZFxbHGvse1Avi5IyU3SYhkOlz82wwboBoBALbBD4+XXTeFxiGz5CpqkyhYcQbg/a
wq9JrV9jK8jtBkXJU6D/kPt1EFZD7qdjLlfei3JLb+d80quMKxVW+e2kHIcjsofoy3gtpB6XEDoi
VmPdzdLl73LFcI2izSuCxNYQgOhVav1yMxfjoh7bwb6p3FIyiHEg13Ml8YEuJ3IsSlZwI7BgsePy
WXGObaK/x+FZWQhlVG8QqLhYeCtPVHxZGhJ2RIiFY4zlt/eTwUJu9WK442IujsyTRyBPrvu3c0IX
I3HuKJCnhszX8K8ZTkLvyBioHh/KbMUSpz8Sq64frW0CLMUfYdhMB6fxg+vuBL4PU1WLN6yilyef
a1vSHNQh7dC0Vlj3otTbfWPlw32x8aqwv4nsTxaY47PUKhxYPPGm40Qc3mxz245diXGY7yy4EI0Z
XLw5zCizJ+i6XfhkerL6nkkNs4JOLUdpe/bf8KyhXoUm5F6MUls6/V1V2a53RhcCpx1rJvs/nnKG
e1htdfbOgi9fuyFnCLniqMNP5G/9QAXOlN1ulnP55AkSfXQ2w4SdnfdAmtqCOf9AbbhJtlHZF4Ju
wXtUq7mpsWWtlnfqpt563HKokRSlWaA+nMbFqw2gmnw82d8ZY5ZRUOMxgUaLgqbTBycrgX5g3Xe4
AReM0IrG+raXYOkRokLsBth8xFGo3n+bDBe3cFCG9+s/32AtM+sxLMzxqZ8pKQ8XtRwlKtBD79P8
EGXZogduX4V+U8UMQL4ZKXhVeXen/aBveaBlcO7Nurqp2XJpJPDpTVg9Nf5k1dbeiI4Wg7CmXUUi
dH64amEOV4rh2Rxs42T3FcfyoqtDbPrD+sBPmOw6YX5QzEie4JQPT8FstVa8LBdhTjX6RnVZ+I17
2Lmp24a1VG4rSlS/deJhq6seR67u+iBOXcpWI7UYxpclu65j1bNYOqIGD2sWUb6Lw8AtZ56vzJMU
R8uQAazjwuChvnxidtri38PogIg1gfcQ2ZCmOwOwfJasahgosl0bjVmAOQwmaod/8up+5Tbx1QOr
YP07zszbaKHckEWNqseuSnie0YA9VRVPGDKmtTMBqkIzmTmYJa3eCkh55BiaK3sNm/zAKYP9Jd+c
4lpO43KlZMu7iqcB1zm+utCj8KhOsRp3ORMEHYTzzhUFEy8MqKzafpFSQcaPb2/N4niUwdiiaiMP
v5SK82Xyx3gMEFsD08Uwn3orAUqWz6caKPB1LSvzK3DGkBlXlqk1qpHO3Ac7RIW5+GYIeh0tFc7G
eVbzIp670sAkivDRu917WqzK4X6WIu78ysxHfaB6+7WZVgbpvM3bCN1wtk2uQ0uKCZSntqBGTXZz
g0knzcw/mRjx+Ob+XA2sG/ZqP6a4eue9VW4u3Y5b6ttXqls8GEa5NTqn2ZWa+A3sTCyIqb1pkNJV
xo8hnc0rJqLR1Jozajibi/47p2Y3HvB8ZAN9U8MYRpVTUqlWVwrRsHTrVj4ZudWDSqlt+tVwFq/e
H3PM9XLdDxT5/gmyMnsijDLdFcT7KLRytFO9+oZJEgn4sk9z239SdyZbbiPJmn6VfgHcg3nYEgDJ
YAwMRigUkjY4klLCPM94+v6guqeSRLCIqupVbzIXypTRHT6Ym/0DWM/hlxV6OJqFhtKPzwJECLww
IJ41UARq1XgZI48itFmHFkLf6oScoRaMvv6lN9kCdtqGW6ntp/TBK3zcIkYEHaujL0tpbScI/sf3
UzapeN9Jcl7+tMDuN3spqOkE6hiFYKdeJXGr/SXL2PU85H2IR5bf5tKvJs+ok+aZOMMghsiK9nJT
gfaK+MPgBbHlNKe2jqsKbdo4lrcjaikCWOUSTGsSsv43SZ4E2de6GYTw1fAHIMS2JdcRNz041ZI1
3sRqLQ9ujUFO5OSTIWNDpiczZgj1By7jnpTEFXsF4anap1HzGssDEnE6Dar6SbdUcOu+jh4b/Hyr
eteG2Gt3YO9K61MOxJgzKOkkToNAT5/1yE9IhPnp77HYqmwnWr3ozJY6VeO7OGpSVE68WjcfSQck
6Qk+e2MdQZHEHk6HehqtKTNCDL1gc9IJxmWXH0nrTERzayHfknDd6hzmuouTXb6RXaQSgVpAq3Er
Gxe3FSK3uoymIdlqqrqBWoRGQYnH6vlz0B+bEgo86h2S2qUPbdlUbh8l/oo8j7R8daLDoPP2hSGL
Og8ysfOgz+jiPJDicdI7yzWCAqh83cvPQ6sO+5JyEvrSKEV8Q4xHOcidIP7oU7U/pKFUvKuNbxQr
PpHyQvlSRC2VH2KQTvHQlhELuvwtnpGZI+J7igvk/944Pob7wWldOrm7eA9OwO420sv4M/xEi9EG
PLfrH1IncI21KVnwwEW+s4SXOo9wiG8mX/ryZ8SoYgtl1mtuLWfTj8RX/XcZE+jq3fLD2mJXesPW
VITqzVSKwlErjEBaCRMXTYqnt1DTKRM3IuiPCm0V61iPPt0Huv7whApNqr7S25dXfvKHiZs/Iu8j
HC+obSh/hIfOPiKnB0jCxrRcuJKJsqmEGqDblAuqSfJCGvoPwvoFX/2c2Sx92Al/4ilwr/9EXX4o
qtp1Wg0a8fQBQp4fdY+FgmpbbFn+bhS1xC4bg0KkirtTM6UtqcSI+WkqYpfYysaw8nsW5l2zlggV
HQlNQHlWBlTmrXQ2/FhNYnkKLMs1OaA/VeBk7gzkr9+bKfPvAW2Ez3E9leV/HtWggonwM9UhiiKL
ZRKKXeKh3ORx3Ilo2nuBtUHxB6gjnRqcJ4L60ePREa9EncdyTinXdJGdIUFhl+mVfTiEYOj4SOir
ptuIINvHrHH6JJpWzp4PO+BPEBM7cTYCfq3zhJ9NqG8VkQ4DgJMct79hhsCRy9PFFfKXUg7esqRA
3nfK1mb06tgUSxfJcFA2UhbqMLDAATAjLoElB2p9MSw6feUM/7BS5oH9HUFdHOF6AVBPGIgQWdhO
vKfwFV5Q/OiMgyfHfgTWZxroW/P007+fVSP/t2p7vmc+bFGdprsEfo/rw9Ala/7z8ymlRqM18JPc
Ar3eNHEpJ2/bNXGpKxOIpI2O8gcnKbXJxZLU8irh5a+ZyAXT/dtYYEdRg8zBqN4ezB+lssUqpLyo
KrjlcUeJonw5mswMC0qGveUCTnK7h/7J+qna2Grs/F/GG8zJ7+EzvJRj+56/Gl/Xbsb5GlgGV2W2
AAwgFED/iAydTWXX6gJ+P3OVCmhb8wrtDFTOPdo5K6P8IN/AXlMRkdCgu7PP+XKXowwFOYFLgfaf
ugM2shfcZjPZwg5hv/3t+bw6Il2fi8hUqA1lsSyDZqq9vkGHMtcEAGeBxwMiD4UDHE/ISVE1rfgL
LX19xXlk82GERM68FpdyQpUxlRpgV9M1XntXdsudYAufh/iUvZrP2pPqkGs4Prds+Cp5vwdlZWIX
koAfoi/2uU7pJ5AromOVvC8fw924lVzxvl6Z1avf72yUy4RNlaMIQP4ch/4rclDoYQOv2GBQq7jj
Psq3t7+idG2PmywTERIpJQBrcWxCjVWpvIhQ2x11J20h+tu53dwjcniEW2bHDuCFFRXYj1cxxSjk
T3SJW1BXpaW6v4gEfYuLA1fxY/pEA39X7P274IWGq5vsqpURXhkgTRBllrgmaUTb/nJD+OEopKVY
IOGavHrkjDybAHn8vD2NHy8fycAkVjHYeKzMZXIRAPKMIn/C+xlINzYs9pAfE9pzQfI4Fd4GLu7h
dsAr302ixwNYi3+J/GNxbI4FfeOa/v8WhpUjbIBH6TZM+2CLnp0N2O0vQMe+067sgivjNEWVZBcZ
N43G0uJ06ZPR9CxwoVsd4UNIOCBFNMSmB3R0JwuNW4CBK+NcytFoPCiQNDAtFYFyOlcLZSbDBCHn
tRGGRew75T7dNZt550WnaLcS6eNCkRWWJc8XkeMF+4DLhYKnqO/1eoLQhAPAPnqZH0sIkBa2hgZ9
slHcbNduwMKlK3MqzSvw8m6QdZpxkABYoDJiTpeBgT/3sCUpz9Zu8Dw59SZ0vTvzAZFyJ3/1t95K
orQab7F0QDUoAEcFhNJP8ZO2lfap/TMFNGOLTuTClFr5hB/zl8vhLU7OMEF4pU0IZwbosKG+DwBx
K0MKbQ2wotNKtHkF/uvJxP7xcjJZSei9pEymgHUmlXzHi15uL5S1CIt1EsltMPgC6KmuqD9BjAf/
PL7fDnFlKeocjQo3OQ861uPlIHJVaS3ku4NtX8iHECdAHdpn1q76Nlwdylkc+TJOO42TIFHiYsn7
ULhtYyv8CF3q2w3ccocOhLxBm/WvP4P7j8AA/54u2LH4lb021a9fzeP34v8DcTCT+fvX3f5t9Sv7
GfyfOe/OftXh93OBsPn//EfDX5AU9X8o2mhkidQTeDnw8f/R8RfA9f8PJVeFO1NBKgx1xX+2/AUU
wjReHxY30KxVyePynz1/QTb+xxLFPy8voAQSUoz/Sdf/MvHTud2M+d0qz5Egy//BBJylsqpqFl4u
lvKJN+Ze0/wNhmCbEJiPZLpn8zPPg59n5+8P6XJ9fgy1WJ9+HOV5I+TyyXvsta15COzIafZIRuAc
Pm6EXe4gt+LcDnq59z7GXOQLZYXPDp12+RSV3n3Wy1BtdxMeU7ejSNdnEWtaCgFUj5aqomWjGkg7
JPJpvm0gELqSkzi+6z/KVOd8O902v5ANWYl6eX3/Y2ysBG4bePjUrRbnSp0rpl4Yvn4axa/iqO+U
Kndi83ctFq4mNVtTW8tSLrPmjwEXHzCG6s8ZbGqn7AGJ67/Aekdb4SnZms+C7d91bvbivQv9Rn0X
vvabtYfzIpf+GH3xKYcESSh6TNqpr3WnRxM1jCkAV9Vdju9LATzLQsGizYXtII8rM31tFZ3P9Lyy
zzaJOHhlYvnMdKibmzSEnAnn04docnsZydY8hr/vu49jnH/IWaAyk/xMKATtFPhdiKJQsvdkddPi
UWcq28R/iS1pI/pfzLJ+nlWP6F7YJvpjnp6cUkQJ1AH1VfExBNwylfTzekwnI1wTq+faGLY4wOGx
+IgS+Z3YoYSZhq6MNC1C5o6XlwdUDVxo4Nu28AHMdo6FLATgFtvAf7TSv/kCkqKR7DR6gxzZiOCE
9QB2bpP99gNMVag9YWWu6OFxtGKkkOPXvMU2qUPxJUoVp/d+0ffbwOtHGUSBi5Pe0ZlygwA70DrY
x8mPCm5GFH+lNeegDIiRJMfB+Fp62xBqQCvbpfymF+9ae/DBISol/oqj9FgqCo6GmatbOFjGkOpi
/T0LsVXOC6h5qAx3NuJ9NGL65wDdQuDCrjhmW0nEfAiPQis6GpL0JRJOjXc/SAjrFSCod7AJNoUO
8FyUYRZanz20UuSqhMxcnPJSOgCntg3tBxxuV0eqoxGOdMZowTlqKz8YRe50KOiAyH5Emg5a6EYT
cYwPpk0GPKGV330EC/lDQTRs+MHgNb5npf6iVIB8efPqP+XklE9fAmGHeuF2yh6bWSUnQu3HQDur
++0lmJDpTCtILBkobl1lmyHiewHaybIAPiMsKFSNoD1swk57FrURJpsOs9VHewh8qIK39JDbvfVd
lyIqhhqEJ/7aFjS0suuxMplwPRMliEwdnan2t6QBO1CreldanWN4dLrMFBc5ninAIbShOvj1gJZK
Bn0CapHnuzl8GKqdfJWClm73IvYAX42/gvZzG73QmrV7pKDTRNvmc0ul83ZGdBoE/xvse7uYDGy2
A+gP+9iDRgumIgrxoESxQ0adzOMXNFtYsKgmg6ycSbgywldxbkeT8E1Myw0+eW/TNDF8ygfBrwzV
jT6I9oqRPbVoQ3B6b8aMClvyabQORd9CTwSfj7Ot0Inf6i54HzlGK4h0WTRQuhXcDlYVbsV4KdDy
FUAxSNUuRaG7TjvAFhkGhcMmgqsghHMPKrXL9rlDIqIdf2KsZxuBcTeZv0GLPEoTisDZoVDyXWNq
TlQ1JM7j50wZnLqfUCPJlJM1awjlpi1U4rboPTvG97BUoSbL+Y7u7B3orv1A/9Mb35Kpoh+FHEk+
7cMxo78HcL7/XtHpzUCxpDkNivhei984TxwYC7jJr0n9XrvRwSuQPkiYwIh/2ilnxxUa7z3QCUk7
4dq6RQji3ijj/e0z8erRi7wTmNY/KdHi6K28vs987sBTpH7WcxTwXir/9+0QVxMTOgn/jLE8dTtk
/xp5vllsaZs8Z1v/JNjeAyTlZ9qvG4hDwdrzdL4qPxz0ZyHnhOJs5qwyjVQaqdqJwtCIt1i0LX4g
SbZpPme8TPOVF8iV9EQX+Ug0S3RgXNL8qDuLhnhGoCP1pZ1MvXeb5j3HUDyfSjQ53dtTeWVBEEjT
6Fkp4FjNxUzqQZ0keaFqJ0mMENU/wvu4HUCZk5rFxF1EWEycAvQunUoimI/qYXIQW33HueUOCYbH
5AcNj6/WFqkaKHKRHe5qBzKnrVECe1Pvg9jp3oITdtgvwpbT7fYPu7JOL37XYooRXPKloGArlDF7
H3a1qP+ekBm5HWXRLCVB4K1Aj9qgeIIMB8jfyy9ZlUaF4MOonMbgXYNMOgXJrjFwjsWeT5DQ+M4i
J7IgxEeKq6nCyue9El6lLoYyAY8GCNrL4kZgaQptLREi4S59Sd1uj2X5EevUTeDmKxVi+cOiRY7q
PNaisEG3Ej64nisneec/mTtKKTva6lsAi9Q0ufa2AyUOfZ9tfiKAsUGh8yA4mDe5a0Xctd+xmHIS
P3YNaO6TWUabpn3SrB/wBTAY7layzA/p9cWAgYFdftuwikGedo1yErmlMefeqvhyK+kXHy3cGB1V
qXoOUmXtJLo9PPjZl1FBBhkqir/KifsEF7M8OQxSc5eGvyUJJdBU+DnIgYveuZPEMHX7+rkYvMcC
Jx9rRgyBFOmRoLm9yj/spcVEzIfn2XEVSYLhpwYzbqjoUKQ/dOX32P++HePjob8IMqfiZ0GQ7ZWB
qXfKCSwFhXLtHnGzZ8OFCuw0u2SPxN3z/2PExVWGiAsgMZxGTtGDCRtoM78QYxuSyJd/VMv9rbYy
kR/fpYtBLs5jjN8CA9kp5RR+Hl3RhTLk8GTjnkES38UwnQIh6gYrO3dtRc1/fjazlVnmqaEMygl9
g03lPw1ZgUcXVixwVG5PqTGvhIvbYDG+xamr5UkVFF3F+JAbdmeZ7iD+GlcAFyP4Ob5p7cH9vKYW
miGFrj7irPq50ptv7SwUIZry1y4kU2tgeNu43nxSsPAe0Pf1UyDvkoAebdgq361xekKO8FOObPAE
Wi1DPLPKXgOZlKse95IX2QBk9mo5fjHSotyU8GejUpFJeQ2s1aaNBTQzCBO7ln8KYQDN8RXs69xh
3jZKx3NOhSUgb0z1h9nfK8BhUfGbNdF3HcldYFZOFaHNXezrNnwD/HNMKdN3obKhcxzYaHo98GSc
EGItTnQst6VsvUfyAEdVhjT3o62iJyNZuYQXjrxACdHInhFB9JPnBr24mHYk8VFdFkfhCBpqG6ke
BOjpO4mao4afU6Dglv69GV/ErEdeAvYDAtyhLu68MHLQo4dBXLhmrrqaD5Bf+J0F7107bASh2VZ5
hlqJf89/CYOBZ6lU2BNEw1lNr+1qeQNi+hGFpIOciL80oXzyZqIYd6761ZO/V+OrH35qumeQYLsS
shyQ4wjEM/SG+C3C5jWJh5PVKz8CHIRdEF5OipGbLn0VpEfdQJUQ6cex3FgDzZCjZ+2sGgm44KnS
otPKsr1ctX+mDxCXJkkQgQxRW0xfGeR9BwUvOI5djc/4z4nyV9/0GyDkPFVXc835rzvbJB/CLS7S
KNUmsvckOMI8cLStWpI17HiZosKQHdMdApZ2YTop9MHgHs7y7vZg/+C3boVf3J8FMCdFK+I5fO/q
CDBQOhLf2qf8SbWTreAiCLTrniTOQdmpDoVd/0ABdOUgXLtRFlPQQ3+3spKjt4GGqONSFIej268C
ctbCLIZap6raxPqknBCghQlpQZJBCKdYhQUsvihZ4HlqBAjh8oQNRQ8dL3EejhN8kk26WA7nTW3j
MugKj3pzgLwsfZ4xgZltrmQpK2NcNtZkz9cLxefeNJsfYfONbknVfLu9ZFbSTN6Wl+OzYi8D1sW1
hXG0zSpxoETdI0ezjQ5ry3NtOIs0oOlkiNMVw6EraetA1zLM5E1EIVaGNP89Z7vgfz8Z9XUAfSo4
i/l3nF2KYYiIT1Ob/6gQT1SHkQ9IbcoX9AVRGBScNYzKn0fdrYiLa7in0arXwC3/pBvoM7yLqJlR
qf2ZgWunLN3Y1Zv3ot21ay3QBTZnfqTMy/PvsS7ON6ELJSnXiTy3QNsnudqIbk0KYKPu+bsyNg/J
Rt4CnDwVfNcTIhx/3Z7s69/07/iL3S7VZp+1mYW9F+qO9bSRzcyWmrV+21qUxWaXdLQyEyb4VAr5
dpKQLcLlQitW9sKcFN74isZiqxuxAf9B9oginagWbdEfdm/P1lqExQOgGCr6CINKBwhnERVOPh2o
7e0Qiyb1hxXxJ487W/39kJVxkgsyFZbBmVd//QgSBiUSwEz5lvLof95sulyDxmJfRx4YRUjmNMU/
t66xxXJS2EzaTn3GzdZBHjY4GEhCfVoZ59pczn9+Ns6oJR31G75W7Zbf8dqgroMnhO60jrcpDjCF
/NV9fv0u+OdihwN8ERIJHNguFSFH+Az1iORhjrh/XNpkOkj3tCur5V88Kf6OtzhWgoFS/9gwsaVL
Bd3bZU6BvwLuIZvOHlzZkd6ax1yw271yd3tyV/absThVDARKmh7VNSz3DgAZf1V5gzFG+3Y7yupS
XRwefaJGcp8RpnKkrc7d001Odx8+9lvYpPgFb80VANU8Ybd2+OIckZuxLfuRgH3yu7Co8A8PeFPg
L9A4t4e2MoHm4ijx0KeZKZrySTJ4fKLvOcrPibpWCPsXD+t/LpBlR1loBbGNRm66bps+4TAVIAnp
dLRBd/PbOpUwVtkF39aqNGvrcu7Bn2+9SuxHmuyMbr506iftnrZI+WtAxJrnbuuIDpDGAv3Du3J/
e1pXNqC5OGkskPoKBGXGi6KVER215sGfvojaW6S83o60gIl9OEbND8dL3GeotMuoMbXf0dRG00b4
VekPFe+noRAwYH6ysFamSogoPaLhof6uhdOjPruH0MO6/WvWrvllsRf1VF+frHngWx3AobfDqD2+
/+R9TR/1ZzAnmxnBGZ3U9um1v19rfq9+78U51ApTikQAczEewieMhF3jXe/vPMeyW0dCznKn3leP
nrvWhp63/43dai5OoSS0ojRNuC2TBEckuXCoVG2EQEHsr8e5pdhZ1X/cArm8ypZQWVHwJtOvSaew
RPF69NYDN8ZT+fbXvHpz8SSlSQAAET3oy+0TJp3s+yaVlFk7MMZwBV7UyoJZIEX/d/n+HWOZy9Ae
TGClldT1juZOcmJXgxXphHf9Q3bo93jg3B7SAmP8Md4is8n1sIwGZeTAi/OtWdPEVct9HyJ/nYkY
rfs6hEXtxfOrQ5cFmOMiNiRr43ufFLssrfeBOj5PifSmBOLdhC96Z6lfVn7h1dV0NiOLQ2tsGyPT
Jz4tXHJa+Ttliz3FD2ANh27f2eFD6+CM1268dwyHVm6DtdCLYytAb1drMkk+6d33IcJ+3ngxEdtS
YaJK4Z3Z1yvxVr/+4vAychAUjTXJ1PP/gfju9uOzsptvVe15LVlYWc7LrEgX0XsbmFm26ZtnIutQ
ySur6w+85sNJcPbtFgdQqPsIZLChyGl7F38RUOzmDnX3U7LNH9EmtHvnIdi3z4pvn1DyWZnOtQEu
ziFENYJBFUTyW7yRZmcpjqDbi3MtwryAznJZb4wVzQuJMDR3CX1v6I7b2xGu3pxnM7g4c0z8DJUm
Y/ULk24jjLgpsF6fUUWkPmItrmSuV9Ofv6Mt0x+tnjo8ogz51BqvlYQbJo4jnK0ry0K9MqgZTQcn
Cw9aA1bY5bSN/RAHmaQLJ/gNzxhoYN4kWQhqKdi5JVABUIWoBhclGLyVNCrVKXZtvanWKIP7bhrN
FYgY8+kwRlejnZUj5RltEuj3kZamUF15tgyK+hxjYyuPh9QYnZLamRF/KlF4VfK/WhTEAVlLG00e
xw3iLI9mZlJgyFAGr8qjVg4uatwowcfQAQ0F1VW/QPESm6F2E0oNIqhx7ciofDtWFo82qjefWoy4
bn/5K2vrYpIWe8dM1cFjPMIpLdNZmgftYkE83o6xLDzOZYiLIIstgoFLXUpyI5yGbfKJDMHuf1lP
9ZNyH97rCFbsLHv482KZCS8F82FHjzH/2N3+GdfyYV2Fc2FaUO5h0c5zcbaPrLQu8t7Pk+Ow5Xgf
H4vXeFe57cMk4QBBezpy23uMclaizsn84nS6iLpYhpbXo89jRThNqLkB7ETcSyjkjo3IQBF0D4Oj
YegPUowsQPB8O/aVm+Ui9OLjSplexHi4JsfYaO9Q5tt4yLQbZuoi1+CaXe3oSrWynq5dLhcxF9+a
dYz0EkYBR+nYPCCCD+jeGY+TDdBnhIjirZ0la2NcHI5ajhBSnAfJsTehF0zIMCj7QkXO1ELbe7pL
QUZFeftVMpITb3LsCbGfbf3xXZVGJEgbcLajYh4bwfo6xYgJIgoEs/l3S+nMrqMEDXvxlxDde97j
KPv36O1sWzFCxAa9m0R4arPi+5i81rqB4Fy0LVUe+giQjiDztKgD7KVhKzJ97vRG44TjF6TdzzGX
sCOP956UfVPN8EkKlJ+9prjswQo3oTwD7oWssh7jK6JjMYrhGyp2exOg0+3VsfqpFqd+12TgG0I+
VX/A0OJu2psPOg18ONc2Ir/27WjKnOPd2AfLnLOBcGNONbtP0ONjOXw19GbrNbrjcwSiKLydVMzR
cPKsm9am9YIA4CZh/Vhgz5CUt6dmtNHO2fS4ZUR8tTL17akLKAr8zH38Y4CZoE44dpT6LYzf/OZb
0RzN9osyrV2W87TcGsgimfU6ubHY0d6Jy8XWBSwDCtTjdXRDWw1x/l9SPO5GK9nfnr9rT87zjbWs
3KncYiYWy8kRqRckdvzQDTTUMUe8ePDgislak+aFTHJTI/GMXNM2yZ9ltA7nbPu/uMEvfssiZeVe
LfFqZuVEU+mUAPvksXT0eg2Gu7ZCjcWJnVsoOMjlvELJ7IxtbU8bXKgO+d2w6/f52gzPOf6tD7s4
qYswEgvZYIYrPqygkwk1OuLemAAhSt9wbMbdz7r4NFHIxpHhvkqblRvqD7nz1i9YHNhGiMt1ULJH
UGGmdX6oN5FTvTevs7yEke7ko/JogM4vds1u7lO01cZ6Vb5YxwLwQLURTshP7NYKuGvLfXGgIzZR
YpYw35rWgdb67AljI/my6aUvhdVvzJEioNmuFVjmFfRxJlQFZrskI+ixiCqbAX4seS6Q04t2ARIQ
A2eyBGMX7Kuddbfao5ln9la8xTWCHZNolobpzSCUHGOZTwWdWWAhgl07CfLVxl5IDrhU3xe7tT7e
v1jlf491cQ5HXVcXVcS6g8DvIjm0QyyHVY7WIOAX6W7lHLn+Pf8ZbUkwBmjeiJ4eJ0f1mygdhuFV
Q7TZxWLvbjwizBbiiCTtAAWkgQOK7VNh9/u1F+/aT1icoF3d1EoTM9lVfehaeTvVgV0Dd24UlNJL
IM8APjr//fbA57PixhdW5t1/lv3laKmpXs+4h8a0ydbBXf51O4I0L5JbIRbHla7lKBoVjGsmn+Dh
O92F+HrvU2ThtuFjdxC3hrwb74DNCwObeC0XWhvh4vwy0W4afXkeoYofHXLUSb+Sbc277tYAF+cT
r2wjV1oiVLjmhZgKlN1d12F+LRwF4eX2bK4tksUJIA5yb2DS6Z2KaHQNqd3iT7DzgWh3ZvsY5aXr
4xSXqitvlZVzYKnkoZZBmEHiSI4jtpIAaXAbMLetABx8pdmw9rHm4Z8vR4RKhoGs/5hiUuLXoy30
a/fZ9Yzrnzt9qXBRtFYRYojATqecZdz7h0G+a9zRqY/9Pmvvbn+ua+0acoK/oy02dd3p1HnmaOag
74TqvU6+t50E+j3ZIAfo6FK1kRuqMZHqxOVBVn5j37iyPD8yk3honv+GxR43faMWRpnf0B6Ku3SP
4dh9fhfdr2ez14ARF5EWGZCH6k0iCXy+4CG7a55LG7H4J2PXPv8bIkQrS0VdHCugQNH4h4J0nNW2
QHsiW74BsrZvfYcCQbKdXHyrsSTc3P6iVze7qqIhJKKTAs75coUiYSnqg88QswEPEt3HRaJFfx2y
MbS9qVgrSl/d73+HW95LqJp78oDF91EyjnCubN0/eOrPScSdGkl8INbwPZr/ZhOexVysWQFvdTlT
YR1VeKrUCq+vaG0Wr6/JsxiLNalVRmeZ85k5cxqs+2Ev3uV35r9zs1/NmWZVa1HHQAjdk8sPZrRF
G6PLkx0VdAU7fAllT3ktKW1YUvurhPMiSCaqrLyr/AJpWZT2cfcbusT5L9YNOtl4CkpwZpcch6Jp
FH8K4+woSJ99ScficdiMPHirQX4Z27Xq77XewizhPcuzUNj5wHQILU3HabRPj8WXsLTxi+8qrFvt
6Bn7axu3J0eQDiCJFHxmPokPhQ0mdHd7wKs/YXEtilTw8gG45bHs3nrfv7OK1FbQgsSE2m15fxlR
c5/5T4H0Q854xeKPLCefsFDbTMH0kAjBVm1edTx9kela+Wnzlb+8sM8nZ3GJ6m2dWCUKq0ffG95i
w8RMRH0r8cW7PQPXTqjzMIvs2TeFBCxpknH279tAdQrpvwGuzHReSongXFH3WpxGvURvN8ez79ht
1QMwVjfemQ/Sbm4x0ra4W7ue//x9i5k7j7c8jnI19Asp7afj4KubHhpbh3R5HPWPeVs6co63jBQ6
kva977CINDUsVDBl8DDRDH4N+q/Oiuzah4dYQuLDdrIc39TgKcu+ZUA1pkzEKUTYeQ0mXIZ49NIW
NSEwMbc/yrUb+WIIi9MtQHSxRCQsPZJaJ3ezvSsgCsHFp53ytfvv6OX9eZbdmrXFYSflkS8LtZwe
c1c86AfrTtin78pGnr/YQYSRvNGP1i7Y6p98t9pbT8V+Vh2Jt/V79hb+WBn/vLhv/ZjFeRj40qip
ZTcdI2HaKc2w76XxrdCtt0TCmlr8OvM0hdp76I0Kk/MfU4eROHBRfSqfUVm3OeD2CYy9279KWftV
i9u80y1h5k2lx1oXHTnobRzP7/Tm81Dhv6LQ+DSfPaxS/bF4hoiyGZNdUaOqHjwbAEUyVdtPVudi
ivNUls22Lr5W/WxVoTsNmIqkf0vN8DCmw88Av+u8KvE+jzE1mbYS8u3BWD3hF38Ci75HuO2+aPSd
aZgrI1wb4OIZAm1KVFBrT48xPEwxQl9d6l7yYh+Yx6BYK69fyddNHM1gYHHnaRi+X955SqhXotqk
6VGUfbcVO2R5IRTgCtlowX+RT1/EWpxyWY/4L4Kx07EyZ7+VemfN6CCrue9q0OO4xEdIGhh4p4kP
Y/vr9rL5Y/nwYTGfDXRx/pF3p0WDby12iQNU6mGDe94mNQyUKcNtrtR7Aa60ruAabUrU+MF7iPqu
QvXe847B0N4pxn2K120lPHVG7eBluy80DX/0Bw3LyNu/9Vqp8myiyEcuP0oft2jnx5ydhdE8Tn13
GtlG45Qj2o9lYYKMe7BXk5cG7wo5/zLiV5BHxqGlsFR2Ky2Qa8WVi9+yOATDRuuLUWLe8Ax3Rzd2
ScCeoX1TQoNZdLcy8vl8+9dfSVmK4eWyFEsS2+041NnOMNStlJqHyIjvmn6LpLvdidsKQyZhsPat
Hn7zpDVo2e39QOZ+OfVq4tNdzRmup0BKpzJbma9WAwW0W9kNV9L1i3ldHGNegUN1jVvFMblr7sqd
fqft9K24X+NMXElgLsIsDhO5gSts5SylUdP3lfCWK/LzKDUr+ctalEUCJ00ioskVUby4PArjfVyb
D5a4AiC+Vh66GMvirFK7KqgS1M2POEI5mBhtiwfE/ZCJmokXskNrbkdpFa7AWoXxj9jjrWW5OLlq
hOMzeaqyY+UH9031bfLA/AaQBk2QqmC/VSN0p0jdlBY3ItrNpanurQoJiGeq0Rs6VBtl0l2djCfV
cSIvEGwIvumTsW9KhMibo5gcrOpesh6xa0G7AO/L5jjOqU8TuWn71ccJEul13qrpiykxvoQWcP6u
aUjOl3slzuxyOhhiiXOf8JoruPLSisNWhW4djhRYYOfZD0Hkkk5G2+q+d/yeNK32uOTQ/0A1vnoY
BmWbF+j5mZ/HCYJxTR8udvBy/pq1oaPr0DOEX8PwXY8RfYIM3GCZaWIGksfBXdqkTh9/DWuErWLx
NRsaR+4fB9V3VU1w9fHZ9NEZSe/kqdzCCHaNEjZ6lG4TvNhGCdfOWDpFBbwxJk/ClUzwpHu8eFaW
6LVDFUU6lG0MER0jdQnyw7AzGWJTTY6YWjsqChvHERrh1ADertz4k2/3zdy2c1dOtCtb4yLsYmug
p85205Tk6I9uodk6wt7yZgZUIxTpitaBZ+bo5E7orBWJ5zW5WLMXgRe7ZXaw0Voc1o6iKGxSFBOw
S3crVbNLvBMybIn8auVIu5YwX4RcbJMhVxFpkRhrcNf/nhXcBHt8xv/xu8rJ5tnap9tze+UIvQi3
uNIr6kc68nUUWKzBwZnuscmQSlfkbZ20ZIbpozXgYjY0K59UuXJHoExJRQclNEymltR1HdKlEnf4
0RjRtzZ6lgbsic1ma5UerXJ9H3e5W4cn2I3FhoLvpyjO3jJT+dLWxte0GfllFYRoyCrikG/rQXg0
hzZEAaT61jQU78fc+1RglSFW6ue4eC397idImPsU43kxPkz91zb7S4t+lsXjFD+Plb/yERfLZubY
4SmA4ibSf2hBL+kGeWXoktLq8svQ5A994z1I1inQTWdEhUQYkicUVlYiLlOMDyEXV2EKvQH1ulY6
1u7g/FH6jF2LvhHUmi0m2sHb7WVz5fNdXCOLZZPFviIYgpgesT5wkYvl1KrxLkVklzT/dqjrWSes
QNAyEqafS056GyvZmFsVzqydvEMo5lmzwCPKhvSS6FRW5PBTH/cnuU9scA8bRcKdUWy+xKKGxaQ2
YSCjbqpy+gvO59cwie9buFbDWNNcxaU1wks0XqM8X9lTpnn2g+cE7aysrsahHo9NQJq88/f1Lt7N
uMbosNYUvdapvYizyLMiI+n7JEinI6ZXm0LFLEuoXG8Kf2SD8dh7v/Os2jbx+Bx02WEwrcfUarSd
0AZftMTYkMnPVhyBg8GWg3eFjQ8GlNcCpYgYQQNY968h1g4KnYEg/4H3IQ7e3WZojt5Q0nfN7dtf
ebFlZnjWxVgW6xcP915I42w6ClNm+3F2yMUvQyTR/sgP+IJsDCvb3Y44/42Ls/0i4nzpnH0lT8PO
N5DmiMm2M8UnwQtW+jjXQKEXIZb3Vh7ESTI2EyztnaKKBzCouAOB2QanMbZ2S1YiodZBabmVrKP5
f0m7ruXIcSX7RYygN6805Z281C8MmW4SoAc9v34PdXdHJaimsHcmYt400VlIJhJpz6Hz0IkFpulX
ebCXSJhca8zAbBu+VKP6kaEsHOKJ/3da4F44GTj5bNRJhlAJ1JkJwGBergu48HZ/08H84c/UPMW0
b6S8mI4gI2jpsC7SHUZ+BCADl17Nb1I4f5SZIFZKQ2gaFFlrtgY4iA++hIXpznHB/6MdMmdsV4yH
37k1QUlhKx1ONY8GYCKoXWbLdsFe25N4NvtS9f78cJ99oDMV2iDCsavZjGZ/Mu6joHOnjb7Ib6z1
v/pWn4/MmSC5yBQ2ygQherKzDIQ3TYVUOfevS/mb83wSS9rAG7a4dNjsrEKvdBPhXEmBzYBegEPv
xrHwnX6dmgDq6SI3i08zjYtAsnH50n+J5lxzkmhKPw0ofBmd4dvKq24BVUvKfo3ai52YXt/Z/iQ7
93ksL/sMgzcp8/q2WbT1CiSVPjoAyzb5HQIKGajI9gCMAulYgFVOPRiAYwhXTnrfSqMPjAvP7EiA
F3nlNC9dku+jNHIlC3Whfsg2eSS5Q01PaVG/GnLsMV3/Qwr11hzSLVHrtQzuYpAruiZlCyqD7Eam
J+By3jlh6xP0Lh38zY4N0KirS1q/DMYtDaetY2PZSXfeWPcItlnPrOwlim9eCdw/Wk6eAQ4OolRr
yU5WfQfGeL0BZy12vgzgZgPIhmVuSTFtgXSpd9oVYSMOiQvkjAdZLtZkeI7LyTezX21m+ZVJb6Wh
c20lXE5y7/ftsDTDEPxy8h6UiCA3W9aF5JLYWDQkX2e2ssglsjFq2S+TKqDUOMpFCw4mdZk4QKjU
7lSQD9I8X9hNeSfp6j6KLNAhPqq9sdc0IHnIKv5M1yWZFih1r3tirmuscqUZxqQlrxscT86bZa0n
eNXeqLador3cA43QWmjZBx5r12qw6Dmlq6J9GuiTXK5bTO7J2ugmJA+ifmbH0jDtOIF+0HGjuDsC
6S5gav44jPcR2v5typ7AerwZ7fJxICEYm5BcXrfP2dmeeZUfQRz3JFlgEY9bZqu3kjIt7BH1NLAk
jhgxqHBXhAUHhQvifojjnifHkqIUcax6W9SN22PjvciaTQ+Nxs0AQta8Xszk5VX2UpFXFj87TrdI
O2dVqTZ1wQO6sXQRhMtFPz4Tx6A8KwNTiu/b0Y52hsOQcKlLe5P72H3xwL8atD5GrjxQl4nejfm+
n2n8M+w4l8e9TkopU7AIolegL/NT7k+rwcUuwJKuur14CZ/T9w9h3CNldjIwaEYcbmx3CG9SOwlo
c5uHxe66GV3axQMTy19a/Pz7mR+fkLeabHDS4wRHQwg5RvYAUEYQo/vMpv1Hb3w0sj364Ax9c6ZN
S9AMotWpTN5TwGaWRTwXFOQTdULNz2VkYGnp1o0o9OBzFl4fn+HT2c/MkI7ljNiY5EmP4CaN3KaE
kYN8NnJD7CCNRuYnGC8cq2I5SHpQg5UX/GmgCLuurkut02/q4h6FcQyB45vDCMD/MKAZ7cqvzrZ9
yADAtxqwuFPfs1vnj/Zaboq75E7Yub0UIYG2GbjOoFt2FL6o0reRUznRlMHmLYBs1StzU56SABPz
S7V1kzWm4QrwFi1Fr/2lXQR0q9G5AGSwqWNB5XtoRmkWjmoO/ccaiAZkz/Tah24Vss3gKZ68S/zI
10VTu5eV/SXU4ery1jTmdg4yr6MM0D68fZjcql6xjeJGAVn2p2yXqW6B9skzOVEAycX76x/7orLP
xHOxBwVkXlx0EI90BNClEnZl1nGqCrKZi2XWM9U6nEnl4BkGjghUC/s18d+fGd46XM9cJsoNjufc
OKi2NqANs2/bSGTQ87/+w6udHZJLDKUu1OS+/fSi+hJL+RhclV/ITlrmm2ihCLobIo1ymZtR2JJi
xtCoyd6q6NirxKXs9fpXuxS2nauTexh7ohpx4+BAABBrgBlSChEbL788ZzrjHsOuaaJIy3GMeQB2
8vtl6sd+uGsCxZv28UYS+OhLpdTzy8c3DadKLprGhIUMys46qrh8QOf3jWqhHuNXeYEJJ08MDyH6
VtxzlxO91Bi6Jse6eRurhwFLXzUVZL0iGZxXkWVdxWIbvlVXP8vFbWFjxuDuujlc/ljAyLdkVKJB
QcFlrRMZAaoLIkxsjbRBtEqw3wMU8BMqlgt1FQaO6GNdtL8zeZzemilER6LGmegaWyrvc4JZeI6H
IBCAvGvVJ4t/UvO2Ac761xE5NWagc7Y7asyDk9Jz7qd3fe5Z+y74JBvU3dRDiPbvtGpyrlmNkT0Y
BKc0jtaztZhWiQdstqO6QFnPd3xR/eryFfg6Is8VZMidPoGLBtOae9NwW7wCGDpfAiu2XE2YPG8x
NZkcDYG74qPe/0QdZ1I51yzjoe9rhuwTe5CAjZ3hiIC9uCFLC4Gfeodp/12zFNPrXHptv1XauZcH
VG59ARg4RPKPg9+swW5a7QF+fTKPCRgky5s4ABmI4IteuIvfZHJnBVETTSsD98TeS8cWZL6e8zSs
kCqBtbLftSd9Gy0qUUw9vy7c6/NNKPf6tOOQa00EodLqk1Br2WGpq3hG8wrz5tlTLSIimM3ymjzu
AQotZg0GeNGOTX0jpwwQ7Gm8VmtgraE9BaxHSc0fZD3axY6I6eGCWzhvYvCxjBHGCKzCqL+lCnZR
asU10/8+XPkmgTMaM3LqtBjj/lbr04BZN22cu1rxdt1MPleYvmsQZDogsMP0IvZcZJ6wIq4kp4sq
O73ta8trMGXLWLUARPRz0tEPZ4hy15qo6uoOcEr1TN2aoE/X4w9zyjwQKr+ncv6qaiNaqgC6R2tD
I8lqiDKgfaLGrE7FNpHtZSYrL7RqX9u+xFAk0Hpq3D8ZdXgTeJ0gA4i0Q5+pXhTdpx072ulhzIEV
k54w+ragUrkt6hpkzTFcPSE7WasOgN1IfL2ZbjC7objlBLjEnkI7CvXAFLxJx2RfdPqadIDcV8qV
xfTfDjas1e5DZf2W2GxJNKCxl9WtLeX3KQHZb8NuGH1KpRLVlXhRy1WLcZ5m8qLJ9gyC/k2keRpp
BA/m587vmfrnPFxVZjIgEzxmGpjTvsfhUjwCOAXkCseEqV4XZvuBkscq7UHVrB0ZKTZgVsa0czGa
gZVgNxKt57RGUcB4ItFtjeZ4DqwKpSZeK1EXThWsLbLXGTdJ/xIXzAeTvGvmQFmTHbcATjEyPS1F
s2B8V6oTM15HFozRye73FYwrLd8GLXUdudsb6uCVRnmPZhZa3YNXSdjpo4ewXuv9S46xMAfgjepD
FAJkUD3giVyi3bKw0hntPjqYluNmPdL3CeORxjOLwxWJgctSZ66jimY/+e3u/6gQbEpoJcqg2JO5
17IYm6IyBlU7aiP23kFag6myKExWAEbch5HqG/hlBYhnQSi9UFRP6wsfXLB6mNwXI6rv2m8rm4fg
6sOIaYS4D98dsBwk+fr6ReMzXv5n8mVjgykAGo3wM6Vum68tQMs7Acg1dFT6l4YnhtvkVwR+COT8
R0MbyWjbRjv2lrOntoOpp21nF24SF14Iokqj+mOWuzh9isEzf/2wn97vh1l/fZNPZZyl92mTRwpJ
a+2YW+ozqFl88EZrfexbieypJNkMVVn5MetfbCVZ6SALddsB40llLb+r473dTzkGtCxs5UsgrR8p
0A8iDVy9iQx85gTDqll7D1yIzQigVzkEwvp9JjMQd7G3orqNpTQoq102gnlc6bEZK08uTe3UV5V+
JVlLud2kFMPPRjHt4A36dFf2yZ5Gt/J0l2rWnUQRhtRW7upKdj/2quWGwPObpLXVv6VtgfLXY9H/
HupTV+UL3bzpxl9xobpKd2+xHc0eUXvN4/u03c9NtdFqXao/G1iPbeCNGgcA5XbrNnrnGiGc7YRr
h1vToztNG9UDe/2y0+TnihUY+AUDnwEmvhioeCpG57KAKhgPDbPg+te6UHo0QMGJJwDbKyDl4x5t
WWvrPNRAXpIO4bJsfw9j6cupsqhzY50M+vK6ND70m+3ymzjuzTZ6OiQFxQPde9aR3levKHTOvAdW
oL53Odql83KpEBWMe69/SOUcbYshGkKkQjqCShqoyuzeKDXfCHdVjIUkkK+UGla/k8YbTcM3GBra
YBQpOmOljvHiugIuqfscM5n7JXoZdpmm4/ydaQKB4xSND01fuymIm6RQyBTPRUif5z6XxuW2hZk2
dj1BmlZ0i6mrXbWngQbYaWNCE2GkQVxvK5UuaNyLou3ZwXxzAkD2RA1ZsVTQgWIxghPdGxJtiNTU
x3DvPGOrFHjj07Jaj3fiYZ2f3pWTxWWFgLSoK6MrZIxZopwV5IvmSV0PnroAsvlJVDqeU75rB+NS
QpYYHSsrCLOm06jdRQqIlQ6mVrmTM/oliFuuG8ysp2viuAcuax1TyRRsABa9uUysA2GSnzSgkAlF
TbIfl+S7FvkssJMTIHbMXyxHs2QaVqZkCHyNSAL3KJlxmljg766PsmYBqEa/TTtBSDVfnyvaMvm8
pwwzh1SlfLStbdK+FM6qIY/XP8hnEf2aDM5jxgr4fEMbBsDex9sEGxWOO0NETtsZH7KV3GgZrvqF
c8NMt8HTni9FaBYiNc5/P3tfc4ugPYNNB7BW6YswLD2nKkXXl8vlkMd9u748flEDAiY6TCFGTPzO
bw/0nfq2P9fEh0N/J15pvGzliOFQlAae/Ccj2tmRMk0bE+Dz1kdq3GKDE8S/PmApQzT3rn+8y5f3
Sw6nuqjO7baXIQc7c/uxBAhI2HthPQTzlJZqm+7UjwKj5yfe/leVXzI5l19jtnQqayJjQgu9R888
dIs+AwI782egMFCZLCxPXmiBBTwPF+M21sH9HN/yR+ylJMAbLQPwuJbgNpFXj6JBx9l9/DTmrx/H
uWlJGvp8yFl9TBAUVRlzMVa0miK2qGwahHnqN9OpyUWTAPyAzA+dcB47klnZ6WEkH2MkzwSZVg9Y
sbDI1g7p3bhUMMOLRqRmubQuXctoNmOzy7HAa1hvSrbOCjCi6LlrSilYmUfZjZGAhvb9dVu57Eu+
VMM5+hjgf22khrhmUf9QmNVBb5/JRAX+nS9p/lAF5+Djoh6wHgMxddD5xPHKBcD4XbDaFG5z6JaJ
EPLvRwjyebX/71wqvyBRO1MnUQUCiUaX6Wi4aEMdWMQOYWydckny/40aVX6Kj6WdZEpKgb3v5q2b
dlHl+JmuCC4ZX2TjtKjyuw9SVEh5J0EKe55hLOaui5Vh42vyJqARM/RbhEHl5QjnS4/cOxBiSX+y
WFUfo1Y6TNZGkzFzhOwhRcNUAyFmGy1leJgmSjBUFwqKbbOj+vt7i9LN9zcArExGSyd8xI5Op67Z
Rim7uf7dBIap8tWJ0hnjMJfht2b8m2g789QANl53kZCs5JVIndc9s8qzrffM1nqqwBFFWBjRVGSK
/c2UbppxH47HxhJZ5c9EhLsFnAeyQe5SdBoMpvGlo4OJmPVM1jpN/gCILh99+hfywoTbutffOVXm
fIppsUwlFaRKxYsOpr48l7zM/p3KVHDrRII4r9KDnBHdGHy8DvRgRAc5V7FvUeDTG8EWO08wwN88
vrSR1FXXNzpYUmpsOJmv3TH2Z2oh223vyT1KeMHczcLkz1JgnoIbwA/HmVqY0nTEDahlClLMGZSr
Aa+mugyt3B+196KYvDTcVjI9OBiwxI40qEk/gP3y7xy4ypc7ckBe2QxVSrwTfvtogpjMPgHvcfC6
18jTV/99R+GHyjnP0w0EoEclAsAxr7cK3QyYWIiHD8u+taMHok9YgUZ3wwy9GYwMLJyVNGF96b+F
SfrxMzgfNBayXVja/AXqZtew1OvD0Sf6sE9lx89V1FHMndElQWRbQYnhaxVMSGQiz9cNQWQHXHjF
ms6OaQRlgCnkFFLpZMcv1yUI7tJnY+ksOO1Bu1RbIxy9lC2S0EE9caskSxx98e/kcC7JDLvSHMMS
CVhaL2s5ClQUYPMe4xjSIGgviI7E+aFGao2a1FDaIFdrvQBvYh2B/MpeJbkluKgCx/45F3KmPZTg
NS10YCVGaaxlkJy0tbOf7OeWPE4wjiJx/lxX49+UA/56mD8TuDOJalazwRzAO6mB3DK2UjdqH6To
zbYjV5FeZBvvsaYFLardBnu0a4FDvGiPKuZ5UPZwZmr27y9z2Zk1Frnj5pgb1RYIeeuuykQu50dd
Z368zmRwaW4l6YrSNZBRYStCptu4r44dRr7kzMGS1GuUj4dMfcsqSZA+XVbtmWDO80h1XzGTwG7q
oNnJr1jlX7ULQL953S/x2NzFAPxMGOdfSo3mqtHhlNTCvDUBJaF0Gvr1dWsRfS7OfeQZehbhACGD
hHYGGzZjUYk+18VI8ewg8208M0ijym1SSVFzZKbqdqXtlvVW18pAAXChk9yYLVlOJVmzbDiFqvZP
rvqZcM6r9MU4WHIO4XLUr0i1j0Hr3GBjkXT/7RzBfx6EM1GcV8mIrCdtBF3qy/5Rh200rul2Qb2m
buLnnqjLfTmLPJPHBTlaOtUJnXC0OUKVXMDGmS6YvdBKONIXbTejv3ZeF/TZQsqXaSA/hdh7vW4+
/JISf2Y+/KGV0Rsl0C5wI4D//Sjv03iJqUmMsAIzEFwomKXQXXmBzlSNLRtPBbgcoBIC8WrCRT/7
pQw+HmK0zlim44do5Z7GGP+sV1H9pwDygpZ26xCtiOsn5+cpfpycc0JjDF5O6sAX6MsJ5POAvzlh
Jvszd0U95QCyc8ejW/H6k+ignA9qdYCfkC5DycIG64yDlWAJAx2sC9D380Ike7mI4+lnN+27v/3M
Ps8usNSWilLOKfNsaPqjtkqWwGXxjUdxhsBPEP5QK+eQnAmo9Vb/aVDWu2l7uY9qR7YER9hNAqhZ
7G+5iKkXmovEfSEqLc7O4EdaeWZEnKfSe1IOupMgC1MB+lnke2asAK8dUNAaA29PhJkmEsf5JrWT
sIygpxAnaevGtn0TPYmJpm6oflRmJLirAlf/qfmzr2g5jhPrPdyTYrNVVtdLXV9dvxOzeq6pj3NI
AAwkaT/i2zkIwE3rtmCLFtvlaSeqzwqeRj7EQUM9KsMRR2lMurLlDMvz5tYuRADt8++9ch5+UJtU
hBXDBDExS7ZS9qDLj9MUrZXhRgFWTQlgIjL8vq5C0ck4r2LFQ6GCxXXOkKO9Ze2JxnYsEVXdBKbw
6dXPTIHmbZSbPaQoYOsZ47vUGAShksAUVC540XOrGNvZ2Fgq3SnaPlXpUhsw5kFECahIEucwzImB
RmAOBkmh3KBBviLhKUGfLxFZtyj6U+dfcqa1SmpUBfhq81uH5HoeFDT9YlfN7xqgRoWo3QJH/4n3
dCbOHKs+jig+Uh1jFx5MCXUdblNACpUg3W0nyx9AUXLd+vgVNd77qvNvOpNZ25RSde6txJqz0DG+
hkw+pJGbSvJaT28s5VRqe1MEsCMyes5vRF1eaRmDYolTH7DhbpTqpjOeBGcTvdg8rFha1bVulBT9
twl5GCtj7IeYj3JhUlfvqxTpQwHcaW2lUuBWFDJ8mM1YuDAivfHDSCd+XJJsU2amvrZHSfKqqAUq
FBjAPXBdEGDfASeRZPZJBgKT105U9uI4CYF3kaHKJWHHbDKJtksz+4AlZEjAEIdq1IuxPwLL3v1c
ybLm3wXWKLArOw3zcicJYoxJoCPhK9GthVq/FpUrYzgZkY2l5H0VbaUxsgCOtujL+1hRAWEV+kUZ
BcB03ETqtDFRcvAB7yhvkhBAi1I90KWullvLGt6G7mja5WIqlqx4mLLVUDX3Vm4EIDYG4gMKJ/pq
aBTXDjHBNrk24gwdkKzuQN4bk/zO81u7fG6kOMhHgAmNbx0p9jEgMisEW7ZTGuDwcNahUv8qewpk
prD0TSZBWte5rY5xtYxMWUBKhKw2xZxWW6GNkU/NbyWeDmXKFqqOWSu59HUlXFgMckML0GlR/Egb
/aYFlAL0hOkYQLPfhPlRpUcpkWVXl8g/etZsQFzpmmaZPNvV1OiyFc1xfWOqq1hJA5p2fjGi1JaJ
is6ze//x4pgmlsJBdwW8ES64a9RO7QoJkRZdW896UCxn4O3wPfL+PwnE5RL3mTTeSbd1WIFxZk5n
4dCy23kZRbmVfsG5AUzPH1fZPynbnwnkfHViYVojNSDQLtN9abbrSnsT3PKLvuRMBOekp6qeEITg
Y3W09uQ6uUkZvasaeUdQDUksbaNMbDOCYCZ22B3oyvaKvtbNasvq0KVDcX/951x8nM5+DRfhyZlU
5mqBAw+19mxnt06/muo39NUEk/oXI8kzOZzf1pmdKKSZ5UTTSU/X1YDLOX5kI5jFwsG/fqjL3aav
MFnjajyD0RZ61M4XAowPWdCp/oxuOJNop8bCygBznK7EjbvZGn/cjTOpXGhUgI7HSudobFTNvcJS
YJ8Q9/rJBE+uxl+/hpW1PceVSiqvongdau+sDSqQ1LMenR85EkRJwieJu4FVzGpNtnDfZ57N9MPC
ZvHjPB6PmTsv3kYnFJSrectCIPeiWZ6pkruHQ19nsBaYC9XaVRi1bkv/VKG6yrCHeF2jonzuczzg
LKIgbZNEuoETzv2R+mD/tgp32sFoVhiClNfqInlPsGTRetjFFR1TZDHc7ctUo0/KubhljI4LQGzX
1gUBk8hguHuXFKkaUi2DIuv7JmWrUjo4wEfCEA6YrLYTE/GfXPRu6l9Pkcl5N0m1scRf4ERd3SJ4
aJeKsh9Ee7R/E+h+SeH0pqTmMEwE8ZiOUGHzHzAmHeRZWxAJBYAEEzaz5nv182p/CeTUmCd6TSdm
T8dOBbhVeWsVj1Zerrpu0xWpN2G8Hci+Ezo6WpK4VmVgPH0UGaroN3BBaA1WNLObC0gY2CWuAbJk
UGNtbJB0z+G95IsKSJdN568z85w8mHvI9RrTCEfw3PqF6ScJlpEbNYjYQ1qWC8AMBYKrODvIK1rm
8SdgOnnuzG5bX7b9K1lVS1BduF3vY/J0DN3kKPyuly/g1xnnX3R2+dNawfZFAonMt947rH4Ccm9G
ZwrHhUw+0yYipIIWXBEehGrKStVm4J8+1lqyGKVDP2CEKBN0Of6mJPZ1Ms5xt0StGGPzRVxQ1P3m
Wm8TWJt5fVE0GiBSIuesy7oI9WZOcPOiO5UmFhQ64x+9B1+n4dxK0WQGOjnQWacnxzxL92F7kKJX
pIOCWyb6OJxnkdIJQf1cIcoszO0NlR/K2qYO769buuhqce7E6aha6Q2kJNVjGcIr2/WmwohxpJdL
fXyMwAF3XaDoWJzvUIoyTuO5Fqz0d5MWe1YLTOBJIERgB/bcFTu7TBGz7MLJYQfEIUd5GPax9Piv
jsGTVitWDJ5Y0Hcd9Vg+JACkUgYwXGHJ4LoY0UHU7wdpiOVEZgoxDrqvpZOsjJgJDFokYnb2Z7oi
rW2m2DjBy29ox6kMdxr9uH6IyyHUX1eGZ6HWyNBl1QAJALdbRO17Ur4oduiZ4+/rckQn4W6/1gPc
jqX46mnY7oiarGUjFXwPkTOzueufA1MjmsBLe8ykYS3/sqI7x7xFjSCydr3ZeyRHIyd6LqVc8JUu
XpuzrIW7NgBJGo1wwrVJU+1mbB4jR3+oc0ED8KICv4TwteLQBFl1ZUFIUwwrfQDxYGUI0nZB9sXX
iRU7n0xjnsEgLftl5fuyjQgKIhSEeYgFyz//wCLODsRdH9SHwfoG7rujJZnbVHdWVBek6YLv8qM8
jDhIiTRzOqrVwdbDTaa9VVa/vH4MkZD5u51d0QwjMU06T/EQo3xtreymA6eRbQs+zWfF8kfQc6Yt
7v4YdmjBhhWgQjvrKqncIk18FKhy31adxC+nHhuGWNt1y/IxA/upBVTATKl2rKtcOmJA2tYWzRCE
dUNQtMoAVEd8BxwwsQmU9w6bM9SPwlMVHYDf43bAfHbsXNhAF5kwdz9ZqQ16Oy8OYBOxDWbMhA51
oS3BPHoY+3N3GRB5grt5OQk4Uxz3VNvEKU02X85hESrLOVqcJ+C7ZCX7iU+Owq140SG5R1sZiD0k
cwljhpZDTXC4B3KIP5/RJm680oUjlxc9+NkBOe8D9vhSyR14vbR1fN2MTnTeaQP9Z26K8nyBg+Ar
z1PDqkSe4wN1sl/G5KR1xmup09s8o0dTFP0IzsVXZ0gEKmMpw8yIQWQvBwAKIy4qwh4AYAQ28tnF
uXK5eF43LB+PwPPAuUK6AnpICDRNe9WMWxPI0PJj2aF7GwXNyliizK21b1MFUpqDEx5ae107b4an
2oC6EVmSwJD4Io6jojw8zkM6o1x8FHL/ZomGZgSuS+NcV9M7DIDQkFAo2kGJ3ixbPxnm3XX/KPqM
nOPKNIqKBcFnnIzYQ8EGYNyJJ1cvjiridxEdh3MvCXhoTWf+inbBnjOkMm3z0teC41zeG/q6bhrn
T8IyxdBCG8/3W1mAYRNQb9N4p/jOmy2vALa6cLwGLJ/YcQA63Y4a98NeDAQjsg3OyVSyOoboSOLL
jdj4n9nzTMGzJpLAeRUdjN7MkCGht7u7Pu5uHBEXhsCZ8NRyZmN2Bm44ak6x+h7SpTRgk1NVsNh9
TEXbXpdNwzGwlKQ4NoDpvj/SYYa5Dx09W7Sj2Yc8LWmCqe1JdJ8um/qXFC6iqUkmVWYOKW3h3Cjd
H0nCCDoF77D1dP1O/c2j9iVJ487TVhqhIaLpcJ8dUGvZgJjHtd/BTwUUddGA1vypf3rHL2Gcm6gK
sMSowAY4FuRZoolbUCVABB/EjraU8sFPigLdvod/eUTOb5RODt77HOYxI2LH6mdxInueAG2m2Vvx
wM5le/86JOc8agZ8Xoyi4xUdmucwyk96ofmCI4nsg3MdEciBJSv8PJKyiIqgnLYEZeQB00CovHQe
0EHxyFiYAtc3dGOKaj0Xx03NryNyTqPvjbaOZBsjvED/78DVzfCiaUG5FFV6LjdWziRxzsMASaOl
gyT2OLw3O8Uv8z39dIujb5kus7DGky+FIE+zzV8xUx7NJY2NsWrmOQN9iQq9ugYHxQzJNW87xiA7
HPfJQvREX14/+Tqow/mVydSKpFNx0B4EeX6JQKXZ1VgdCP3Kb7U/WvXeA8A4E1YkBf6Mx6cb+oT0
MYW1Rra2pIqxMsLmI1YF+dPfvHV/WQy/z2nok0GkSQNzSo7mdkf8pH5ibG0Z99nMpQh00TJd6YS4
iRZ/NFL3O0ywqtHWvkyMzQhCkKolt3Yee22eeYPeLa5fKJEWOMdE4kmNkx7ab8wmABjbbkzlB0nW
VtfFCNXAuyLDTNBVgpxuAQIL4hs7+SGSvax+tJrAQTK1CtcVmI6BQq7YW6k6jPOtEu14Xi5vnBkb
56IMgPa3k46fQVFiV/V7Jdyp+abvtWWZPtvqRwqE4BhYJMX4fl0BAt/IY93Zjdo3VQFrY3n0bqbG
fZoKHrTZ9Vy7u5xr6kqrzJIMEib9w56MrZpZyKETcGmSRyVOQS4T/qNyypdpcy6qBciUHSVQZpjG
v/pSfohF1QfB91L4DU1mW2Cwmr+XmtF3NvyhFX1xgHySku4UyuadZJ4iu3Q19p5H6+tf7PrNUPjt
BaChgsGpgz51zGG4gwa6aLUCxY4jKrldf9IUfmFTB2pEg683Ha0eEHBA/E4mw4uYAxCfNjAdbyS9
N6BckTiAExow2AvWIJMOy45m4GR1vMqKgutHNy/akgVKJ6xTKhogIb/HRij7y1qpouqD1RIXgd7d
qFrYLe6RgcTg5ym1EW9QIgGrCs8U+MLB40cBLz39YmmKXeQ3rCj4abW0ACCiNA8grHWnEf8fsLT1
FA7A1AMFPjA36UbPDT83tJ2mYXGqjX3Tnvwa5TJVr/y8Rdwy9M/SqHjh9JE2WmAareskBz3UPVbk
fhKXnq6FQRhZQc+ejPTOrAaftZZnVQ+RWmwYUCj6qnQdOm1rKXQ1elIVtquwDtclxcqpGNBXT5ly
KtJjZbxYQPrN8slXm25dtnnQpCLgh4sR+5lmOQeUgiZPk4HkeazidlGB8ynOgL0iBQQak01NZFsX
3c6ZOC5cUkPLAm0IxHXPmM4AQBlwDLDduQA9VKCiqj/6GWYKRNGuyHw4V5TJdW+MEW5tybI31j6E
yXQTT9h4O2bmbVPnglOKdMr5oakZLCwezhX+pjgORem21utgqHul3XVClpmLbuFLo3yIlJup5ZTz
UhNd99inmoL/64mHd9Bu6mWnyGv2lsAZXfQRZ1K5IClMSTha8wJQrH+Mcno/KNlRQ99MFbGVio7H
5V9hW2L+cZ6/lPT0BQtcN7r2SGMRXuH8RX68VWfH4XIvZ1BSVszt5xZrWn1ar5M88uwE1omeBrCd
MPdONWk51sqqHkBabpyUMPKcBhOoRrIsyyrQGWKIofSttPWuOz/Rb+MioshudKlR8NskIj0p0YMh
mat0ijDx+aczDlKpeXJWC2QKLNjh/G2pxzWSUWh9rBFvl5JfpXRnaeWunpGpn64fUOATHM4FlbmE
OTgJB6xC5QjQvY0x2oIbKTJXzu3oacjidv6+RWE9mNF9qdlPbfgaCVeuZ3O8Zkicp2ETA9NtDEHR
q/Fub5JNskx21HQ1wLWK1/Au1wxsTVNtWcF8osHZbVYPmFa1Qob0rw+6+3yRLFkgP4P5NYA53l//
Top50SzOxHGmqAxNhTVeLJSHphNgmNGLCJAFTfQYtCWpMPNaaeCw2JjF6Hd94hVmAdbcE0kHL0sc
9NRjd+x/gfm1wjYr8B/1CtxfyJmpjfFHsLlh/y6wCPVi9TCyHG2PX133jDnzgI0Hqf+QDfBNkMmV
dazeDINL2tTN6tdYQtpSBMYQgYLuDZQ+WvSodw9JvzLRg1IbPysHn0R3tDiOMfEydd/aT7K5iGng
DNvB+DWMo8vkx2TYKfZap8QbnCiwmtpDXBfbm0nz4YHcRv2D0c3/Ie27muPmlSh/EasAgvGVaYLC
KFiypBeWLdnMBHP69Xvo3e96BHEHN7ypSlXTBNDobnQ4B2CYBRwVd8s6cxEIeomVHKaY+7R7NPuD
1oBS0zSdCTQMfXi7kNAn4N8ts1dmXANSn6j4ZOQUJ8S/E3iFEvBjLBglHuidRp8W1GmzqzZ8HPPS
b+m33kJjX8icGRzNvAm9rJkPPGn2+ZQcOpTxdOO9H5XcKat7BgbVig4IPDH9VN0CQo9UI9q+77Ph
Nmmf22nw6oy6JujAyrlwc2a9TR3Q/XqM5Q3TjdaXiKZe9fbeaiZv0IxjXj6MVu102BGjcY3xKWx2
qvVYqxHe+2rQ6bXbN70DlH6nSez7sSWlu6ivKbqcrcFyQp4+LEBUbDmAakxbrz097l/NLPxQ02q/
jlNacX4YGX7CZhUKRWHziKndZ7YwLCT+dVlzt0yorqFxGazFOigShfYE6Fk2dRj9PRVA5KzY3YhD
HqjqtMpy4FXr5Z3t9oAauix1y+icSxV8ZA+yxhntK0AXig3Hho0u+yv0ce3BJigxb1sW9FyS4CRN
s0hLoLsShIymDx4kr0wkHlJ28wWHkGRGYahrIsYkzZ6DD2ABWqJtz/5I7oqGepd3brv7+8zQCC5B
X3koqhriCiVyq4Pmgxrc41qL3n0ndNaUqHxmdfttdyZUcBJJN+upvqIKdc1+uG5Oa4UPq4Wyg3tV
9vLfDEnPhAmOIi+JbaRrX8Myld+W+EeBh38d7uJhdhBaOT2TEYXKBK535KymHaO9rtdHrA5jsV7R
AhIiPlgpPa4cRGX7RNS95AxX9f7iCv+uUAStUxbsZrEme8MbGlTBtA/35hGn6cqPbtW+S6KEm5ZZ
Waypq7rEnX5rdLlLlvo1Un/+jysSrllrGBiV6YFeENLXhnyw7sPgr32yn0ri5oi8pwpMLV3ppKOs
DLadfT3bTMHRmwDz6M11+CIG1E97pAHDFLPhLbrDqQeaxQFQSvK29i0LBkDyf8KLPyjJZzpTc9uI
+Fpnp+Vryx8YLmAHNFSNvF/e2U37BZRlUwPpC2WmcPMMHqcz59jY0SiOVB/2RR9LItqtpYAB9F8i
hPu2gPaqyLsBr03tN6g43Awvab3FOKspm8yUSRIuGk2srJgbwCXx8iqzr+yqASrzE+VSqIktrT9b
0pemu3jowrbo10fsS2vrflRFJUi5knlP8/aXXmKuXdMP6dB1u6xkicvs4pQNKL4o7aFQnoBDL3FD
W07i/IOEaxgNNOzMCMeYmh9FBkTe/JpNDyF0J+93lzVGlS1euIsY8aiNaQHUY83zW6OwASEU1x5g
gW9bHgHcpx+dPM6eQhuERcmdUX2YJXcZgJ2JdaXWud82+lVoxr6hvbfqHegsb/MWwKsJ82eEg6xC
20Uma8XcdGvnGyTc4mIsGKcmTmwdOADPzZX5M/Q6pzhMIORwSlfWKKNuBj7gawBvl8FsUxPc9qik
elf2HOUhMwXAcf1m8Lt4vO1C1R+6+9A42v2up0AjSt9GFSMz/qKpjkEXf8grlw6YgyOaB5IEh9rg
/AI2Yh4CysRWamxu+DGb6IcZvw0tCypaeRGwmS+f8vZV+vv56//P7I9uW1M5VSUMrqm7SqY7EwDq
bZIFdVNJFGrTwoJ26V9bJdggnaYjBYcqQo4ZiGMa6q8l9csBUBETslLc6wy3WKR1WLp9Z/6KFaxF
oYMqL1KxxLa6m4BOkWNUid4N1c5u7s1idnTlqUfeKgSKezhjSvPKMHYjPWoAYeSgMb+839uX6l8f
I8bJpTr3Rtwgjkzza16iwLZ8C9XDZRnbtv6vDMFIcKLlZcmw4MS0HEMHrCWA7y+L2D7Lv/G+SJ7Q
VhqP5xkyOE1sh2T5vq4m0MQbz3Fq3OX54wReDysN3STS7q2OuZE+vRiGeswxynn5W/60IYixyXls
Ltz5Piy0CvQ+y8kwex/Q7KCOLFvlCGSsU64CcDFjt0NTVoDYXIBKUiFbMLLeIRTvSzsmr+CtLpxR
5SVaXdHJO0Xfkna8xzz5VUn1u7bsDgkwbJxmtFo3zFsX+VUnCr8vYFeMx2NMgU8+JEfA83sW3xtj
7XXI2k9KfGg5863xm9V8VJaCcafoscgt306zu7bufDT0gHK8vFMi4KGWlWdNeHMv428e9qhsA3e9
BDKojtfrWMIw9Ayk32i+QD68Yd6SAxZeB2a/nV9bPVq0zf5aU8zrntwrIHPLuxTExXPVouGguxnR
143xHZU7gPohAa7CIeePYWI4hYHJjPKRs+/Z0mLM2PRU3gaXT2dT4TVLBfC5DuLzP7fzzMAwa+J0
VjMCRKgHYG26PYjVR0lws2mDz2QIkUcexnqkj8D7S5ESmZYHVf1WNKPfDrshWolRIswp3l9e1qbd
PBMpGpWxMYsyz2FUMNDZgLMjDm8rNfLDUNZSxCQ7KLYwN4Yyp2UVw0QP4FDEpKVeuAUAsJPhVOmY
Pu/Rqc+GQ8GsIM2pozbXIX9Iix/2/D4hnDSqBRzllaNZCKFTvxvIESFi6gxWh/Dsra7w8eSFseKA
2gTBvDrYRGq6V6PyXjHTXcjSgNrlmpKQmKmt5xJSBf9ohtg3jRKSicgXp2ao3ww2gvbkWCHRZI5v
4IV2GruQPZc2HcGZQCGgaZgWj1kHVVzJzqiX+Nkv46NC7tlLrlNg6a5OKLAPqJFUvaRuuplGPF+s
YKMQRqZxxCE76yuvxBMUgwMeCmueshS7fPre5nc6/UnoYz7F39gkq/lvLt0ykEnXTKqDO+yzm5/b
Lm2mdl5Ofd2BcDi6zkBqQ9T7onoZKP9vrvyZMCGmiMoxhPagcghsFr/I3mv9YUF987+4gGdChGAi
asDpEI8NMLpnwD32B7UBy/jKLWHPEkkieeMfWAz9TJRgXgAXqJDYqrF5jfktt5YgV7Xm3lKAM9XS
7EceoTSq14AmsjT+no3alV7Mp6arDpEyMLABt6afYAwOnD9j61VErXchNVzSyyazNw3F2XcKNiku
eD2xYloQy8yONpSOlXNg1Mjeedu6/FeOOLuYzJROw4SmejifXRWsMAVsB8fy78EUrLfyi3c/kyZE
M8Zkx2oS4Vk51VMwNTeZ/lZ1IQiU700TfEqAccbdcieTgraE3M2tbExlExXl7PhNwWyQrC9zwEaj
WG8C7z76mZfgsD/xrPebBjzK5pvS4CWE5v/LCr4dt54tXDAZANAx7CmBhpcr/IcPgpIg9grXArtU
5aC5+rY4UB+01VdZ0MtM5frblzZ9DTHPvDacuRITE1cY7f87UHQ0GHYANLe54lG8gDRKTtrzx9xf
EimYKDXSkZmuVERxcbHr+E0GSpvspA7stk91YIZkKF933O2U4jCjRcAJqxl0491bGpbvBq+YAyD3
R9PUvFmLHaDjukWxvCaq1Uusm8SUmoJ1M8wurGmPrbEbHtRgpVpA8qMT5J4Z9ThtJWqwGcyfaYFg
5/KqN1hvQgtacohp6CRMNpC3mZU9V3DBvvV5q6odxX1e04grcuGywzgEMsD/JXrvuSzBRvVsmPSO
mssJcNdOhsmbQftVR9dJ/W7Gv1BBdJrpY1T6faf2fm6Dza78rRay/huJoRTTOqGu0LE04Q0ZAI7m
6kfIMrTUSCLEddcu6POX5mmwUFez0eLgKhS/xj1GnhC26U4aafvE/N2jVHfZYKxbd0mgYKds1Ndz
ncL8Ex2gi/xnmlhP2gDutg6krsVbylHGsnP/slCJelqCkQrDLh2mHOrZhy9Kc2VJx0X/P97G1ixD
03RmiAMdlDaoKdbmjAZVFtROGQxAXW0PxAFAkhRVc728X/fwrzDB7g1ELYEYAWHWclCa2M2S2s8i
7ihJJjEjm02wwMg1bY2BAc8UJyLGUZtrNFXNJ8U8NGiDzWi3a5pkF+UvANGFLzN9Yg/Okqj7jLC3
2g4foyG7Goa3KGwlLaubp3j2LYIFMEzUFmumzqckHJCcuuo6GS/axsYyaoOljlpYLRFPsW57rVLD
oT7ZCcE8UhOAY8Uf5t4fmOx2b+UAP8kSDtEM+yY1yFSfQNF8FYVDYBnxoQkt1+6VoNfBmpaAgCSs
AvBtuPVMHXOENpUll1zIjV399B2CR5v7LO8zALmdutwMavNO4bnMT8tECM4IuUe6dOlSIzQNUKs3
X6BHfuFmrgXb3XjjNapB0pbaPzNkwi35tDDRJ9XjlNYjr096Wo0BkvFvoAZBVIIq3pAeKnN4bXGZ
gcXFjxodfypjcR0qHvQ9sKHMmCXJZqD+P7FuX1tAyTV+z/lLWL+k+bNlPbckJM7U/6Tlg2r9Bkam
h1e2RkLJ1sl2TlD5UouGKVZwOH067ic7vwINj+T8N9zMp20SfB1V+jCn6+HYjeUOxq8wjvdV/fQf
G+BzIZoQHsdqo+QR0K1OpLc8otiuMv7nJv6TBMGvVGRqYjODhBH9WUYJPNRWsgaJcdAEJ9KziHaJ
DhjvRgWMRt/vQDfq9SXQUIfD5d2SSRJMg7YYaDuLYYairnfjvPayyjz2fRvYk4yEQnL6YmFgoUOp
WevpA0bQ6+vfC4D2eBhcXs8XLV5JVNHcQYlurWSqghZHxjJqGZvYSY1Hl4PtwKQvlyV89b+CCEGL
s6inylytInbWbo0O86sFSLyRG/u5a7kSaV8eHp+lfQnNzLGduA1pOXPBLfZPY0LCXPtGuQFD4o0M
pkayhWKcVi51o43lzE4pAWoz0dCz/J9eIGFN4gUqW6scooWBK6fwm9XumRJL89XlCSKEG7QoVFki
bWR4r1npYe1Ptf0xKJ8N5lL/3wHc/hJsCgKFi9QnU6WQFGtaya7pPtnpOyMg+3h3WR++PLYEMesl
O3uHoh+tpQqBOpSGEpQN+Bq/mdaRmOgs5lS2ies5fHJrgjDBmSZ2D0BOFZvYeZS5etBi5h3pY8sl
4FCS076td/OSOMGL9gyM7GBRYqewq7yEtw5f7tEP78xtAMJeF31m3uXN/GL8hPUJxmIkihqHKjS9
oJi4BWnM0nGf2+9p+n5ZkMxmWILNKAwzanTg7IOTkr6zgO1DT/fJ++yBakjKCPgVhf7zusT+7I53
ISkMSCtyZ3mxH/XEm5o9DeCpvOIXyLAPKK92v0GDXQG64bl6jveFV7nRSWq9JLZEHGxDGK8vdY8v
yeCFB/PB0IC5qi8eM0YvZ42fAOjUql9Isa9RvB+yykUaySOh8uPyAXzxPdgR+AUGIkObWcaf0v7Z
teGJYSaWBU1uq1s7RscoQ2n1vxhjEcQIFyZfhsTUovWYkVBHewSKq92ANNW0f5/cfPEj7Zp7VQYo
UVlv19ZGny9QuDscqWyTK1hgmYH1eqUSziRzn1u381yCcFnmZEppNOOyDGXqZfNeBw/5pNcPpCFX
FSncZNb+G993LlK4NVne2HG/GnH9tNQ32QPA8P6MRLbgrXjQwaYkGzH4mmL8fIAiMkU6oKG1b3CA
6cFe0MXqhFFQPYYeiFTwSHKM9tBY3srw7HZ4RwyyR+FXAExBvhC82lXdx+VqcUeXvY/PGtLW4KXZ
R34GrjXUgBQf3us+PsrUR3I/ROQKTLw2nRHjcBmgRnKjc2xDdxN0P1y+hhItFR+9vZGMOO9VSyvg
IkcAK64kTaMyCev/zy466YC4n1BI4FPjLovmWf8xOrdwRIIHzvI85bEOCR36fWr9u92aDuMyTZCt
Q7AkQ12PtVlCEUeUrwvA66ObTHIYX9OcwkoEm6HyedC7ETKSevF7kNEYyUMe3vNscUbjAYl2v+vp
rq/Tq8q7rAdfSwiraBWdcapqmAaIkT4f0wg+ukrvK3YyT92BOtyNbvQdVPsonSHfCpjOJQkKodoW
TRPSr8cFGu+JlD7gSqDj7L1sd2BvvqELwI4r9Gl1jsWuwggxfHdjhYCgLPRWAwurEtiIGi9vwJ/H
jhjrWOBZ12xVQ75LbBexC001akwcnPTyZJuGq6DRZ4wyj870Rm3vZvQ2WeVDUx90vfFtDtqovaWX
HuDus6ZxzfnZNDFaoGCWAezMw7HgidOFTjX4Rh/5TYqxJbCglPNrM4zfjYUGGJgKFvQexm3rmEbq
p2V4HGvA0sz0CIL7GzPVr7IV5DzkFUKtvMVrI8W0RTjSyFEGsr+8/g17oxs2OnIoXmkmERt184mZ
NMLI7AnAXeicTTw6XbO8kxiDrVfAJzGCOVV1RZ+SVczKW0wM1EOv13SptnI6ai4PD/lRWina8pNn
Jys2NFkJsGgb2pUnVg8uT3+BDujUdd94yW+TePIoOtoSle4zG21IdhJkHQ86nvnVMKPwPvD9UnQB
m16ZDGDsK/Mw7tz5hwmb0UxWmWSYEjzRpjvU1nSwTFD5dlNYHngb31d1/RFb4y6sbU/nieVwvQ7C
UnnMteQKgAjoqbhpYhQgov5K6cFaxU5x+Zhbt+mMTok2DjSMUbRc89loopdc3Vvaz2qMHQos9SpP
7qoQkzekvOrLez0ufMtEcHpZqb6CK2Maiej2is1isXXu4rNVAYS5oSuVpZ4wkJM4teFZz2nvqCrK
hCAL3s3XJViVv5PY0X8smNx5kvU+bmj1J/mC0U67fOA1TuFkkP2SvrbdPeGHy2vc0K5PIgSbnaOj
q46ooZ7GLALFEYDZHkoFlBtp49bJ4BCMCV0WuOGIPgkUwj4+GVmvU1M9LdlDOT7H0jk5tvFy/iRB
iPI4qVPbBijByYYm2qR0VP1WHUZnqbmT9p3TtK8pxiNpMuwA+epExWs/Ao0OWpZY39GMM81v0fLY
qzcYBncSAygRiNu6OTu2ahMUynVfIyLOs2s6Eb+p7bVB7QHzwG9g7PWH9pcWK97Qt/shhQdQRwzr
jKWTqfH95X382iD4WTnFRxlKFR2gyBQVjbjaUSs8E3AXPoa9PXocapff1Xf/BhqNRF3E91ek2eHc
a6F66jVyb0QYgwMPTKpmnqLdlxMG2DFmzlQMYvHEbUrmlRhTB0yxazdX4XCrhmgWBPcBSd9DYEUs
yKGH/MesMDenoWfEx3J4ILaOBFFQ0kPOfqbxvdI+WvV9QmLPtjuvTW3foqpr6iDmwPR64ivZQ56a
+xohR2cTtyH3U/kedp1D4ZWrGWXry/u+4f/PtUuEOOn1KmLMxrYXYesW07e+w6A+bYLZ/FX0v/83
WUJUQ8IozuoBlzNtD0MZI0//njSnhjNnHJ8vi5LZOluMawiw8kmCk12fmt0deFUfiB9mGNGwvJUw
3mox1h7v+5OciWc1Y0Ls8mlLBTNrtwBGMzqYBMwnu0ttuDaGUBawwsSaKbE+mxbVNpAm0G2DYCxE
sOhKAniyYVJPFc3cUdcx7onYbZYVplR1a0lncoTdLOeliTPGYVZzzgPe3IH3wAU4n67u0/SXXoMf
YwwA1ZAZ6LNoCrdp1ael/Zj70EWa0WVk38cZhiJ3Op+dosCVkDbMrUv9sutnnyjsuhm1OdN6OJfW
z7+h3ydnPr3KdutZj+SxceN7WSJ422SdiRT8GQUtT5oYnXrivyOY1MP0baX9BhpHEPa7f4/ladPd
nIkU/Nuk8SyyIhx43KRuE97lS/E/qpTg0EB9mMGdQcKCwH4BFiRQvfEMkFxP2ToEp1bpEdFXhixc
T+IOhbvWCTpHe+y92cNE7UnxZC+dzVv5d+dEHLzZNgemYzQbSfWKOinvMNNMT1QvEWrK8AFMyfLE
IluVsHYycvx+043fMi1sghCoAMdpLiu3GRr095nV0Wz0XUuJO1r9VdQ2naPnmQbMlB8dZQh1gfIy
DcR2zI49GXXxFHUvRvTBIpSHuytMyqvtEDq8Y4mH5ARQX8xH8KU7ddrCS5sPYGz7MQ+4DY0RDK3x
WpfRflSTj2acPuaIeXaOLq02LX2FPGjTKRoHv4x1P8SjxjPnYdfzNEjVFaE6vMIIj28lZtAMmbHv
Z3KkCvoELUyaKN0N0AWPucUOkZY64GXF0/g00CclBR9Uih4roPQSa0Kw8ruyEY2Q21Z7sPG6Rc/w
kw72Ty6jxNsMl87OeTVlZxkOuwdUeNP1Kto/ugOesLvkoAXqXj9c1mDZCQuWN8zUMdRbxNL9fJOz
wyyH8ZXYXG39grOFDFObTToSQqcEfTjXgMIJQs/66IPkA6ZlF/qX17OV7WAYcP3HlXwpP2qIzucO
9966qQ7jTrmFpLt1rFcOFizbO8FudqSK1GyAcprW4E2ASm67l8ur+Qo1u0aTZ6sR7KQ+gIZu6RR6
6it3PlrH6EpH/sZNA/KRorwwv6WeAsLZ0atbLwGQGgo2lZvfyBPPW6WNT18i2FPWV0aqKIn6Bw6Q
P9D9AE6LOaD+8CRvR9oOe87WLdjVup/T0UpaaH/5qxzv8uix7LtDHxK3XgZ0H3sd8mSUcXdWAQ6Q
oA8VLalkQNtQdiSAYgyzmz6SNAt97Vz6fBjik39GLGRbmFI9WdOPRr8ds0caPVugfpvMB+SOnLiD
91Tv8yRy8vKuNB+BBeIoduxdVgqZv9aFF37SdRXgh2EaWh+EMGvRE47Hm+4xW+MDpjowX2UoRxJN
1wVjlIBbXTfHGSuHHVyah3kwnMuL+sMccCHuEfFG2jLnZY1HP0aX+nuzM39kHP5Nb1676aPSMc+V
vPfW4Cf10zQ9ce07a98LrXYqtXtorfoZZR8f7U2umZxodTcPxJlXQ44JIA0MSHUaOwqeiVN5nNsf
Uf2cUjDvAYMsnr8Z/T4pTd/qMyRfc2eIkD1T79P+lvUJQt6Pur8ZGuIk+oMy/+7oa1281zlApWji
gDTSGy38rYfBmGEOKkK5yb7JrNbRU3VvtP2jPQETSn1W89vZbB1mvdb11Qj09zr16gmtxegCi1t0
U/OfbOgcs7hT7MUH2x6Ge++i/GfWYQx7BrVGydB4MMzA/0IyE83+qGKOjPpoRpI5fZkF1QWDbRYj
NUpeIzaLhmDoUz8sQRKXI9hVZr8EElQffvDachvrKgVV8WU9kN18XYh/jWJUurnTKUoj4T3mYarr
xWs+cISu4nYOngUxPsBj7rA4coROyTtEFyy6Pfzjq0yMz6I5joMQYpFBakjtiGDU87kqEJYsCE1P
428F04FODsz3xXTyqxV+1ExcIM0lJ1nxRxI56oIFX2aV18RePSMQOgFoHMa/VZBbLomMhmRTgwBg
yIAbhKS/KuIJss62CqWg6glNiE6BlnSrtv2Usl03v0ZJdshVpHkstHT7Y1pLFGjrCM9lC6aqQlpn
0Reinsr4zUD6L0UwmQFRRKKmX9Bx4QvOxQhxU9szZrUxwxKBqxcC1pjHLxYerhlV/LkiR719n5bW
RX+8xPpvmWJKiaHbmk1XAL3P4RQbq9oEhLJ6CsvfWfPCZKjUm47+XIBwB8CJQtaOZPUBPWOOmYRo
qTQPVQ4Oe1gdX7VQZADEfbEcu+nHtJjHxp4km7u9RA0pJc3AzJaI2WDnNee91tMTix9qDJ2OxX8+
Lr8eH/0rQrgLFbhqQUUGESu3O/PytQoD8iKUXZudrTic76WGbVU80cGdixRCmsqsOuTeIXIlPTQA
NkzAGwBTtorMn5bXywq6eQ3+LlDsJ+NFvjAyQBoZkNgb9hP/VctYRrbqLue7KLaQpZPaxK1V0dN8
b72tI1FpoN7xlzHgB4Ad7JXg8pr+MAwIWwiVAOAA0kQ6cMkEw9k3GiGzjkXVAJpKrdcRQSAfo11l
ad+VyGwOYxrdAcrUL5Efn+xHwwBr1E2uI1CltQNC6Xsw7d0A9NYb9beIX9nliOniPhjrKtAw/1nG
FsCuR4w6N0caPimA2kKVJuPmQwwc28BMl2uNLd8ur2qrGeDTqgRdVEaDTxHBqlagbdVdAaGVwqke
ldvyJ7qEHS0oAoVeydzB+rOXNlPQx6mklZIVjAJn8SErnrUidiINRARxvu+Lb/UgG+jZ8grn6xTn
eVvFGrm9rnOlOvmzzqcI43MAP76RJUm2Gjw+yRJC5G4wpwH5iP97vzXsaTj4unZYiJP9UvxlR4+L
j8d0Chi2XzLfsNWX9Um44IL6cLHreIbwNWeLWUkXvcMADrHLA1vpZLqVKdbXkgDpiCHzbS9z6EuP
Xg8llfLZbJjST58iuKkyNf+fboVoAZur05D9vKy9G3bmk4D1A85e91E2qZmmEvVB0WMnTl7t6CaT
mmvZKgSfh6p3ZGgVcl68yJyq/o7xV+/yMlZlv3AZRJL7vlT0QVldTo4m0na3NpFqaOuUplpXvbsk
R7BgGSvztDUhB083d9VLZCUr397lfnKqJe9V2dEIdiVUFtJVGi44xbwoX/2oBWKYTLJzWwH7Jw0Q
7Ehv/3OtyTHZt6OfgS4JoyeoTlA3cgE+UxMHoTT52RxjKDs9XD65Pw/DL1tqoscCX6HZli5sqcKK
qgR8onLSFfs3NaKf9WBjMPI3jYBZOJ3qRUVZcHZNqgEscUbZK3MjG28b7McSuqUZouK94+SljX9M
5KnFi9HWG3eevmuK6swm0LBUvs9rK1CM/CY2qQ+E2iP4QXzwdzjx8CNUjooW2M23LH5AB4oTNb/6
ytExldBaFsriqVMOtWeU8zHXiDdMttexwlExNAlYPTys8G7Nxl95NEi6Iv7o7KWNEc5/ahtuDWmv
oIZ8LOberesHlqIvwl48PtoYF43Q4jYEXYdGk4y4XKWArjIcoNU4OoDGh+adqzc9Dx1ViZ12mgLU
U9XwmOoPYPLeUbXaS05y0yOdnaSgSWWS6Fo1ZsopLczW6xX1htc2mgmIa2vKB1B0M7fLE34fq+UL
oQsPNH1RgSFCan+e8vSIc9spCfMiMmVOTtTjEFtBsfILKOPOTp/HgvpFhUdH3T/F8XCsBxCXNjZz
qxDoVtV7ZtADN3CCMZh3Obq+5p+pBoAizPhMDd5LobqqdrZvqzSIzfykk8pNATq9Tyy1C2yleqlN
Cqz92vhI8yx3lNxE6AUQ3Ta7iq3s3lBOSTG4iYUqDjLWIbccu259yS5uWZi/myi23CihAZ5JE9ch
rYagnUyvq666aXdZyFeMLF3HLPS/Lp0h+Nc0UhKttgvolspvyZj+GpJ+P2vvagF4UWVPizsyoOt5
urYB5tL3pq8Dem0ocrdLLBewREjj/aYAIkQiniC5gukawJgHVoeU8PyqjJKrsGkJz75WdMhDOGiK
jT3JOrqrCsONlyRgqHpf3pXNqANv3pU2yDQx9SfcuDYq7XFS1xvnxt/iD/RYRvvYzZHwBvRzkB3q
A6hFklfy37QF6+eChZsTRm3Ep2pQTtrA3Vqt3XSWbOFW0uJcxJ9WvzNHP+khWyIMEoLVojrk3T66
qt0YMJaTa3bXoWMFKIreMYlx33L8Z+v6E1KeCUWOzdAwToZ7s7DAUvKAytqdN6PvcxGCbrQA7yH2
uq7yOrs1fhsuvVoO6J93Kx/D4BNS6h1mIPTKkejKViRwLleIzBAhZn3a4chGkvg8fMrK76F6rc0Y
7s8Tr6KJT7M64JqNxJAsR7KVQcZhgjMNoChgYTAF4bVSKHrZ4EJ0XnlAzRcxj4tKgk8O64gTM5Ba
k4Y+22f5V+b6/7Oz7JaiV5DSV06Tqu8XgBhGsREU6a1NvoMGppy/h3XvVAqtwMJQ3RNmB22TuGoo
bUrd3HkVD0idmKr+BRKyGFI7aqoKO08VEDrUDq8/SPGzK9rvOYp+igb04+o7CO19o+5cybFv7sKZ
cMFETNqYjVlaQqP5DFQ8wHENhWN3xI+IsdOA5FiFh2zJnlEhh40s3a6bI6dGx4QzVobkY9Q1NBIj
BJ0xolKiGewLhp9iG2PHqlQ5WQDJitpuPxcgRJ/2DEMaITp3rDqDMlCvqaAc43RTJpU3zeOTWiZ7
o/lVNNytslOTtle6HV73Tf1oDNlNzVqn1EqvVUvfiMfUrQiwmYffl3dyy6aftZaKpekpA2p/ayUx
+m6gt4CnbOsDywtJDL2RMz3vLNUE62Cl5tzGVRafloI7Y1Z4BXmxUO/OZDilW2m3T5KEKxl2il00
WRP/eR1n+/JxcIAofoBddce9lIlq6w6c755wGQtdMZs+WRtzwXoSDlmgg5xesUKfxRbG0311QoH8
yoruFPP58rnJdnQ91zMzgE7xlDUVj0/z0vqYDPdNnQW0BeiGLusJk+7p+i1nsmLFrNRxwemt5Iua
8QdDQXMWV/nd3cupQGQaKTxEpjSaeLrqCp8nN82inTEA6bLr7i5v4NalPT86wYKQaV7qvMXRje11
NFvBMF+TnOxM83vNZU5/VW/RQJzLEuKKfDDsFCn6+ERI9p3TIjDY9yS3kV9DY2PKvNoID9pIr3QO
nr/c2iHrIvGTktWKNddKzQt9tKwIxEvsdZ4Ynv+ZO5dIktH0jRQyhN3N3M3ZisXaqqU0C9gScYhr
Mi5+xRgzxUW8qo8piGTaQA2WNz649AZZ1eoZvY076wEDmfLmu81Y8vxDBMszz0DU6/IQTeXe5K2Z
gizeKyaA0b16zRsPqPSmflTc2IfEOMoe1bJdF4xRz6wE8TuMa0xyvwKw5MoKkrV4lNX7GEwHlzV6
K498bvvEimOStujdpGV8YqhHWeYbwawNqVSnb2GYyLFJwSuuFF6J9bP5ug5PgDqSqLrELIllR3Us
MUi8QNMV5QmgiRnfsT46tXQ4SdYqsRJiiTEJ/w9p17UcOY5sv4gRNCBIvtKWk6rkW3phSG1oQND7
r7+H2r3T1VRNYXY35m0UHVkggMxE5slzqDSzNo6P6OIAAj0ciFUhhKJQ2LGdCtHbMqw8C9Q5eqls
FAkip+C71EPdaakO5CH0467/oK/KG3jKnR00ujpo86CMmJjEygtZ38npM7rsbp+Gm2rqN3Vcb0op
Rknv1FjattIwbB8DBDnt5ol4jX4XDlnQI4PpFd2j406lBFVGYBXx2NO1nSGHfjUX3rKtPPuouAZM
V7UlSR0MvHRjukORIc5rTCWxQJ0CVWoByrwFHyMQ3OC2jnKwwqAlrxGn1RgQWFbh9ymoPaAPmGqZ
Y0hw7Hrt5jR5krWHGgSjQ+Gq4A4uS4aKvuoxE9A/nVmgDQOs2U7K/jsAewcteimbpnIqa0DsQVN5
7iPBHKXoUNPVHQpZoY+cI9AtiqT0vbhLdjxIAJnRPFUC7b8IoyE4WGtG9UEymVbj7X/Uas1huulk
nDgAEAnOy6UE9vy4rOI3G6HEEmtwDdCQd3W+jE4KvpxoIauoDcpBVNiidLGQBFCmt4e0P2DsXhBZ
RNnB58U4yw6KaJJnvUDGxeDqodsNnrd2Z9qT2zyI9XREi1pF7ZijSpUX2J06RPHwexYP4DH9j4kQ
V1d5Fa5py5gOuN2SW23AL+TyqvDF+AXBCVjTIBocCk50RgKS1TdVmQZjWmyu+yTBxzJW1SUyGGbc
9jw+qlPhdYAJdOg416GIqUQQ5dYEh+BGbjKq44bGyA2Nes/0bKsVPxvrVVdFXBiiJa28gRSHehsD
tPYpM0hlzdMwASNlIpK+iy97upBrgY0ZfGfy6ggoSahHEL2KjsPOGJWDZoRejN5TMZVBkVhbXcPM
Y+bXmNUoMnRrZSvQoVgjchIXqypnP2NduOnDWNMLA0FlyV7oc7THfHMX8KD08soZPRxLZC8cMgKC
k/M3Xvev9X9e+rNLrcrtMI0SDC+yVbMLhHRu93aLpD+06cZ6FXVRL401IXz+NrjaWMiDtCTtDORp
GPYpwzBx0vlEqp9dBGWejDv9oAZZAlRPfNJ70jg00l6zBJoCzKGIh2lt2AM2KDdeOmaARgBBahpt
A0I7M7dbY7CbSnYtVfdALWuTRvUqxDGtwhM7jCWcoNKdVNlLwqdeYi+oA8bQRtC9ib9TUUPhYgP3
fKmrR2McgbqjWL5tuqU74rBdvV/aZItivbCHupzT9cvD0KBeremoT5F1V6fMsq5SqjI6RhbAUXPp
LumY3nTTZogw/9VSKDQrBktt0FfFexCwxSjlDD7wuKi/x5u+Gz+SzrgPeYZZ17G9jXjs1lD2Mqmh
+mXdUxCpaqEbpWBKq6Y70te7UrW2rQzmdqn0Ge+96z7t4sk8X9EqAtTD0Gu9Cqc2OPr37HGBbYKV
HXQRjubU/2U+cG5v5QlajAXPmrp8tYI7GCECvD6xa7UPBOta8sMrO7VuOMyDrg510SBZhvJEClwi
8JJQJ7eCme9i0J6JZbRFFlfhoZHZbCYMFntf80MgUtHX3oAl1ef9ruhg8b+qXZ59y3WOnHYKASFP
C6/qjIBoKACTfhRghV2AiDpGTKc7MU2OthyIax925VkyFb2oesKrKOQz+k6APA4/LTz+klDy0vCF
1idlOFiYMYGnSbR9jAb82P0EUzomI0u3Kn8Z8vdqyoJsuu8KcJLcQ31hGG852BIqg+w1o3NK8xct
ecAxO1uiuaUomh/R4sFCMs2zRkLrNn5hysNQiCBel8Lh+QdduRIji2QprIfomFkfbdpuCQN0Fxq4
18/mpUfduZVVJkl0q8+rDtumxlBkAxV3HeYAEodOISkCUxf7I+e2lmTjPPBABLKmvI+O+bfOk71i
B0oRy7SrgJ6WowknbkZ78ejnxUh7bnflVippCDkn+JKfNKFZ0MzAnLd2CgJj6lRAMky+7OrGizZM
buyJwt/FJPrc/MrLSFCHq7P68/aHgUR/DTfmtnE/L/8/u4qXkrYzg+vsc5wZmD9AIPX5rCoi2/wl
P6VQb3RNd/BnD9NyTzy1reIfeFTRt17npRCFVjH6+W/bmXI7Jd9I/WuhGpC3xTaK9y3ZKz0DRBlK
w6JPLVr46p1e1tPc5XyKjjTigZSGp666McZXI8QoFmQ0rt8cUbRad4jSNOU8oTjOpQ4RTkw0xP29
EceY8gV3YPVeliB7B/oeU7aKCppfLbcNsdjK4uGueMDP8bSzO6W1XWnmBu6vvOsPxDHKzaJM1nro
TGAe/EmcdgiXvfitM4tyndd6NiJoLrfJKl3kyBJIeWYHAwibIr+Bmxc4DoGPWtNql3lCOtTio2PV
AOwHbRRNbe0p6SCgKcJPikytXJSUpFNOQxxfS0+RQSEphoMiTeUllmhV2vKhvm6dBY5GYlAdYhd/
fsgo1+URCn3QJa0gKZ8R471omz20Wp4L2gRx2Lh6CFKWOIJ8mfSmUDB1zFlApTcSUrsB5EMymk1j
xNA+h2CDWeG9VAQ11PCK3rMkGficzFFRilIgAkqSWzDd2ioF5wv4hip1y+gTxsFveGXcN3n3dP1u
iJa2iipohgEboS31iUYH+0WCEd1XzThcN/KJhrz2AVebFYczium6gnhCdDedngFpvU25pO3SdPC1
KA6MdNpLI/0+DyVaRC2UcWJJcpAdO9C2smk3O7mVuk3oFTx2xklfkPDO9R/5OUx37Ueugk82UWZ0
SZ8hjFd7nuSAam9CsLup6r6bQleL/UIa3ap/SbTE58WTbk4uWtJumB8GXXHG9G4CyxYEZewBc9Um
IvOyxZbVOJgzd2ISlJPqgP6Q1QdJpZDm7ewUmf40Wx50yQOCwXQGZpkQTyOji5yoSw4NPQxj5mVS
uQEVAMZOOfMjZuQO1avH68sXHYRV7JvmvOsbjoNglolr9RLKib1nSiKpsr9xSn/dpTVbmSo1XRVz
vBzG72oNSEmHadA5wNPru+rrjlibcUm+vuwqARm4oVmmbH1Kv505wYxUURUtBbiYlkEKMoep3fwX
X+63hfWKKM3mUR1xuEmX7lD4DmKt2+qq7F83c9HhnZlZPRTqBuVpdULzSCffhxRstAm91RPFyUgu
qFmKLK2CM02auYIManZUIZNbp+9dtAHhpNtDIen6kj7nu69szheqBDXCVLCRZ8deOyiTdJgaTEpL
KtArkiV7EySQFgIB22TtY9PE3wl48XUDmqxxbqISUsQnjXZQG4CykcY7Z5pBkzG8QDDW57R8jyvU
ZChUHdWFrB8sAOTYmgD3j+2HqpR3UVo9mZPaON0EzfHuhobjL5LFHq414PjJT92sbxMpf2OSKshH
Ll61s51cjuzZkUzrmej5ciQ/qyx0KzeKTaKP69/2cjJ7ZmX5FWdW2CJiO5Uo0i7Rv+ndZBcF0Ml2
sk3aQ2NdWCW7mN+c2VtFEt4NlmmlcJ+ta7aZ/a/ZaFTjQM5SPqNK5uaYwNkKFikyugosUBqRWzJh
kfFhgeGbyjFD5ZugoxjzHRCr2ZuoKCe6HKsoYVTNv1/PfZjZYwhdrUzfG7Lhy4aAj+Fy1Dz7oiuX
rBSyRSodZdZem/HqQfbWn3KiLOlCtqjjxZ6iZF6qNdsiNxM7Uep92Y5eFS4jTkpnc4nuVY3ttIE+
lrFmj9VPg7xc3wHB51gzOFS8aSeFYAMgBi3HaEKl3w3VdOde4GQFbnyNkGn0qZmnDKfL6PJ9ZqFn
RwVQBMGtXKNjYt4OUU7QozZM8JZDk60JOZDOsejIir7YcqTP7iUnYcrQtoMfR1MDuleBGak349xh
7FtObog83FejArzRqaM8UNufoJ3ej5GyD1OwaRdqdUjrUpD6XH4L/j5pa1oDs1en1LTwNmk8xQ+f
h8hRwKXG3HIGCVlmW0HhUvmeDb7kZgLbos++clNjQ7MoTvBkWJ5eDdQz1K0FuPH1U3qx2mucLXDl
nGRVwrCVgpCWlHxbDHep/DIj1HBdhio0Cgztqc5+UYZqQz4+Xbe9uKArMY6sXBQPwdYRlzhXTEXC
B8Sw1T+hTuXE4HlvX6/bupxdna1z5Z2ScezqfMY6ueFOmU2A113Sq6aw8/dq+08E2kUXc+WkZGOM
2iaTlk5t58Yamt3xj+uLEpyQNWpGNwsIaDFcfbMv3Zk8D6B4T8tf141cXAY6YaoGFkdkiatdmlH7
ycEalx0h5gJpRRJkRIC+u0R/QdEEoMCaoy4vrwsu5aQUfVqN2bHu+TOVyxeMh1e2gsT1kE/Fjrby
ncLBT0zSQzqifVJKYejGSgKs3hi7ejp6NWXPU67e5iguylRxpCKB9CG9rcsJqovhftDkgzp099c/
zSUYEVSRdbLoDloLHPxPj1VaksmtOOHHKI38HsRpTagbTijH9zlNH/F6RN2kaPdVa97xJguS8TWn
ShAx5SlJMFZLml0qaZLfl+0mtZY59OQEkhqUEzGqgMSnzxydK8/Xf/Sl1xx+tGlCcUjXVLIe57Qw
0gw+8ZYfqwGS3/JwGBX6wArIn8mml8hkP5XkHZPd+1pPj02yqSj/Yczqs9az96rvdlYN2QKL3EJT
51kuANZW5B3TbxMa2YZ0QALpTmwKZmm2GwoDU/ULwtgbBgUHahK3G1S7Ukv4ddAAzQP/JmE4rtJG
14qjPYTwgsma/LHBLI4kn6SefJNM4NKw89e/woVYQ9E2VSBPZEC6dU0uOcUksga5w0ewgHVrTNB8
yZ7B8NsgTXvd1Cct359+jlIVxwS0Z6piknUuTztVjiKWd0d5Yi/ybIE3RKlQzJ+m+6wDk/qoQqWz
jQjZxdWRGeVPLZL3EachSDiz7WQ190QikPDRjQLDd+k0gT82wvROQ49qV7hT3QQyJHohg6wBw2tJ
3qiZbKdbaTCkY+VmTP9ZkRHtJ97s1Jz9gG5xacvU8NhwqLT6VjJw9LQZxH+DD1F0n5f9RjPDoyrz
LbgSwG0yA2HzkA7KY3FHQRBja/NpVjpfhlxBbQQ84vdNkavQSa7eNeV+5v0hNNKdkffS3sCYAk31
uyjvPQaugKTMYj+T8+G9yqXSwT+xw7wGRyPJjy1L9lPRmx4nzWxzIsOrJdFzAgFKEOTd8pShGVlY
D0O9TDuDJiSr9W9Nbh4Bs38hXVLbCov8xlQcpYb0Uj3fRgoDkK4Bn2QYiSLnEjHW24q7D3pS2UAC
vxYnybI5Tq1ZKU6K/mGZjd92lisRKNRMpa2CvkZDe4YP78P0QWgEnBn0jNP8oW5+Ai7ka1nu5zPB
yJxQu/rr0ab0/Het4g4jqACZgHqfBqikwfXshi5/YCy7r/IRhPyFHcvcxrnbRVVv95P6lM/vA+TB
lagOZrA3EtEF+Kowqv/xi8yFZeEssWtDLvM0mYrTxKMDUUpn1EiQxIk36xhXzc1ASSG7aG3SjLj1
wDCxdw9e8T3Ay/YEThi5wjNUlv1WCn0tVgXX8wKTLjUUsBaD7kBTKP7789ehhIm+P+TqT6zWvCQq
b8wuA8uQGv7gk9S72jRv8xrTm6kExlxsWTOGxJZoM7i6UjgEFC9JPzwDS+d3jBzSafCg2N26xKLu
ZNSulry1mfQYq4ajj2/GAPoXPUFJj7gqSW+G2mtbUJQmKZjV1G4nZUDEzWC2LUBOcN0PfckWDEtV
EKcQyOH0EGf/XCeXEmnRWs5OU/WdlvlGaUJXptF/6lhXVlZfEw2/noWWlZ4Shdtj2/gcM/m68gaW
PkEx5mvasDKl/rmgDMMTUo/C5GkKtCPd5X7FwApnJ8wdQZVU3Aw/WQDV4xMQGoHqtk9TtcufysG2
ThCCvv5tv05hrn6L9udvQXUfKn45Pq56R/HyRGbCvdZ8SoBCx5MFLJK1LWHuZcs97SXyFjKvMH3j
gF3+Yl0FfltwOv2THPSLL1j9rCW5O7t5IWpDtCma9KQpMULxZlBOUQl0SihIr78kiSs7q7dKoZuQ
OiiS7MRGDWmM5JSJ4BH6FfK0MrEs9WwpmD6Xhpqw5BRv0xN5xjRVYNxCDhVAS7wUPxJXhLQUrWmV
3BkdTcdBZtkp4cObEsWPoyJACYssrN4kWjpPMyna9MTHyE8SML9Gwii1HLw/otTqs62igVxSU0lG
KzpRxMykn51I5bNNWGnZEfhOTeWnomG61mgObUW+Re0mlxSo2Kci5mmB91nXguumGAyJh+kpj7uN
RN4Uc0/GVPCSWLbkymI/lf3OzkirtwmpyyE5AcJ0tCxwR2F8GZT9AXhgXEPaXr/0gsulrfxPx2SM
FCY49Fx7jdFni6PcSwmuMqkE7uVryfLPXfySQiaKGo9ZA971snLNUP829NKrUvcbHbW2FvjoqZJt
jFHafQV1YIxpEOXp+mJF+7fyJERNRqZQLJZAiqOk3DYiEJggcfvfzKwcCeAitOwrXLo+fDJJ6irs
pzomAiOfU6zXzsnKl9A8xXtTn5MTentgAJa3iTLbI+zkvHbNCmQAne4AVeVE8/319X0tKK12cuVV
skiqCiwsOSGvnZ16q21a2Qb7Gn2cd5Nb+dkuv0nfhhf9UWBY4Ag+cUhndyPVmKpVoOk/LUB1TJoE
yiZ2ext6FKhhlU8izdWvgterha4cT0XmeQxrszsmmAS12VR+jAzuJwQUF5x4oTvNyERLemfM2pNV
GNuokndSPuNR2Goe2OmAucDegLyPYcBaTxZuak5tNX+Lq7frn0b0U7+UaqlShR1DaNFt62gUtgHR
93azENDlt+qD7me+5GDw0QVLQOFKW+ihdyKJO4EvWVdx56oNaZIgFJhqtDXqB2bc5uS1Kg3/+lo/
SxJXjv6XYm4jdXSScI+XgqbmTk8lCA7syEs+UW7gSdyr+/guvBXhWpbtvmZ3lSARXaEayrvJqere
05ptT038VmipfctdPPiuL1IQV9dFWwVY8rmo4UQi6SE370gkODCXNgvDvdTASK1p4FH/ZyoCdgdD
5Woan4yq3NCpuLeyfju01I9KEdb/Ytpzbkv901ZamFGY5iQ9DU7v6mAUayW3CCwM5E+owUNA3Baz
wH4G4/VmnRtdbVZSmhnJjDjFhejdeqt63OtujH36LbN26LiPqtNCbAZP6/F1+S0LDTZ+SzTczoNX
g3LrxtJ8PQMODjhl9JaD69v7FTIJ13L+81axqCirfphCLTktpMmE2IlHHOtFBsHSZnRjsHluil0K
rsUMwOURZG+FK2/C++wufMkxEKo4pp98N18w7u/Edv0m5v+5dP7Of98qiOVqNHR9qyYnC1SlU1PZ
cIGiEHbJnZ/bWIWwiSwdb0x1nxYxnDhx58YdnvpN5cLFFjYfAixZcK2+1tBX330Vu1SVW2Otj+w0
7EocimQHjh3AABUH8AQXOjPu9X0WXbNVelyPYZT0aoia6MBtPGo9FGICTX9sU5F0pPCWrYNV1bE0
VdIUXjEMytfSxzsydhdaNmjDNXb5lj6JsO8XM4GzHVxnxABDdaoJHlqc4u65ujWgC9e+hH4LQaNP
sDiG6XLbckWO+GvH589dXCfJk1VZ9TTghY6y274ax8xG4QPlKnovhyoKU5XTlforA5LCicGHVOal
oERwMf06X/nKp6kzK6IhS9LTwiWVLys+QooP/BuiAdevrFWrta4cGRn6WpcifGM1KLfNbbFrbiIG
tC53/rW3FsjKvfpmerG2VHRbllt+xYl+0hyeJVwROPVzZSA4vgGIQn3iWR+h6WUP9aZzZ6/U/CS1
4x0RVUWW4HPN7Mr51H3aNLk6x6dmyu1xqnfo/oGuGLpfE6b40qlzrRzcwimbnXZ5sMiv8VSeaiCw
+qrY1jU5Zoz5VgSIQNY5bcr8mpO7WAlFGJdLGcH5KVh5sKLDdaYKvLhFusOgyHZmNttEtqDf8B6B
p1MZMTib+9d9ylcA9+pErHxYNJVxjkmc7KQfi3dzR53MhbiNN/3QQFKI9PsN01Nbgc0vleKVzZUj
q9iijzeGDDc92hCvQaBCmQogfG+BuZLE5j/6u/4J1Ix54Qx7USFD4Ec/Z5vODmKv5qOZLuYhPO0W
NiVgzIqDTFhruFgEO9vRdR4NwBJUgkwYUgN23z7Wx/KhNu1ZcZJdGO+AWM+PRUDcHE5Vfsx2OgZ4
epdsTLQfMJD50u2tx+tfXhCI11l1nMi1KRe4CxXUAmsAP4aJCQLxxSrk+aJXzgyqiJFSzzhQjTdj
DNMpbnOHH7Mgl2w5IDvJzl2c7RSzpsCut2h1HVB2nw59wB9ECBzRclferlEiPa463KhZpw+q2h1o
KAKsikwsfz87S4YJ2SkTtNanENxxObtRRDWx5f5dcV+f3cszA20kzSVlyK1rTXN58RFVYGqbej8v
s41SlIIKnCilISsnlBR1GjdSlJ7omw4W8sdPWlYvOfQDclrkieKxJoHbW6Me4qQHB6WO5BBD9s/F
O7+fRncIijs04fpN58+m0793j/Nbyuz27h+Mclz2Bha4pdHN1821eLUlNZgfphZD4thh6H5bBZKT
7dkNOWH49pmC4Es7YfawEJTm/uae/GV3rZhGR0nmPC2zU41Z0fwUO0rjKHtVd0tAgIH3BzHNDjP/
DjsVbvvTes3u6jv6kd/Q++s+4fL3//07Vo83iFtMaD8WS9oVbRbFlWW4kfuiu/g3Sc5vOyu/oMRm
jxa3Cac/bRQjBAFolLqjtouLaDPr1oYX6iHsw40mot65fEV/G155gYR1IEnW6+yUQ+M46nbDICoq
iyysnEBm1Io0ljI7RfoEhUl9U6aTIE5fDpm/F7HKYkyzSaYEJMUnq3icVCAE5tKRytHussLW2wKE
YZoAVHg5XfttceUJOPr2rARpx0muU7uJQEuuso0O8s/rx09kZpV/gO66pjM32MmwvucRO5ZFukun
xrlu5Ssy5TPl+L2aVcqRJ4PMO1lfUg7yq7mdt1Kx7aoDv4PydsDAOBXv56dEdarj+GZBJXFXHNuf
0qvoFogu2/L3M28+0LLQDBPORqcfFUt3vMfMWFj6VqF4kFLddMWbZCiv1xd//exY8qrRWdFMzopM
YicFVMtUn/ZDptxnagI2T1T09AqwExHP3/VdtdZSCAWfoQpjtOzE2ud6CO9QAjhRXVB2un7tLHnl
Ueqcsb4wBly74Ui7VwA/BadGtIqV50i5okClBPwqWrMb9fcW9U7GHq9vzsVWhmr9/8m05JXzUDHl
LcWQJUb8G13tkOX28hibHYA2bqa9yNv/Tb7/29yy5rMTWJdS1TQh3H267bc6PS6jZRiBdZqTuUFn
mj9oKM/4QhmA61HWklfehA5pkU8hDv7gZNvK690l1mA429aDKMATDDX3PIiD69/2cu70e61r3zLq
tOcW/HIL/qboJ8k2kqY/QGF3N0s/r5sS3bGVfwFpf9T0UIo8QcICZYLRLhvLLXPL7rNkU5uVLWEA
/7pJ0elc+ZKISRIctJaeovFNs1BwTTNXlkfvuhXBxn2G9bPzooOTqWx7hIFmAkomwwRdF+8ohay4
CL35NwWgv7ZrzZ6Raa1qFj22K94OnrUIyEaeflu/LMXd0Ysc9SXbRQ8ivnDRBfz8+9kKac1VPqr/
ToCqu8JhDjizbWnX3oglvgSb9pl/nxmDWqysVjVeR0k02koVOy2Gefvk+fqmCT/lyqlM+qDoRoR0
gf9qQeXsL0yniRej1mK8mcfxOd1DJNcV5bSC+/bpe84WJ1ck41oysRNvD7OOmZnQ0ecPpc/dchAh
0QXO//MLnNmC7DnE9SQ4f4U9mdKPqa0FiYloMSvnUatJaigzrhdVi8LuCsxnxvK2DNPnLImdPKLB
9T0TpCjQD/rTM0M+IYVyj8zxEBnd7n66kSubYtj4Aa8BVAyKG4BFwcur7rMncohe6SYZ/PJJ1Cv6
mxLhX7dw3cyRciuupZrwU5W+QLYCiFjZxkjJbVKUrjUNG1KGTwn0JotCt2maBUbXHSuokcvWHS+f
IwB1WW368jxvrn+f66kTGh5/fp4J4b0y6omflPCD9taNnCGUDKCwqgYbFHl+l6GKkhBBFiw4Zp+b
dnbMipCAAwP8JScOkTMTNT8dvEzXFyYysbqrSR9FoHyb+Ultpg9FeWOJJXAHn2/Jr0WE33u6eKWz
VVBDJ8yYR34ylNJjXYmXLqiyplyz27H4VjH5PS7Gj3mGip9p4iWqjr9CPjQLaQSBILFh3tAmI06u
D3dcHvdWDLBfSzE2EMamXcplDiFCAC/07NbCiErDwD43dybUR6g944EylvE2SXIn0o88B5+d9pwN
N3xMHJ3OkDdtnuf8zWCxa5iZ31BILBUgqQN1zSOXa6eWTK8jul+TcE96elRkOZggjR6XLgZkAmKa
rtlMG6ZV770SAWpaq2+TFN/FRWZPxfME6HQ1gl6o+A4kNVAahV+Xp5BDmA5VVjVxWW3ZFVRwVOOp
g+iZXMICRJJRpQPnr5uWP5jyI9Ll1zTR3weD3+RN9xyr8a1Ok00M3vE6HAMAsQ4YjQYNSyxIQT/R
lte2bonPZ1tHMLOGzhkU8hLG3BqDRibWVbIBZF3Vzhhqn2RtbBu95DeyYacT93o5x7s6cwbIvoBJ
MpN/RPmbxgAjHRWM6vSYsqNOx36k+q8K/7ck+ECdfOAyhk7kyLa6Ux99JO17aAAFrkGMML6T1cHG
FLbbgbS7LCSs+2Qmj2WS2FOPkYRTnsUunSGgnFGnJjpgImMwj5hZAMbyG9FTy9Faw+tp94D+yoEm
8VNJmgAkGk48GUGmgksmbZ0mstzrV0sQbT+ZoM8+XlGbA5QOcO5JqTqdLm8iqXaKNN9eNyNKqtVV
9gd8aqrNk85Pli4/VnyDg25QCL6r0X4aUc1tuJ9aIRQD6r2mp0Ej57fNiOo2ZBC5PAhclmjRq7xw
6q0QM/TwJ6GCl4t2U4zjbSqa5vtc0pVzue7WwWWBUiHEkkmg+xyt+D3aBt/Sx9GFqEYNFWIMgPmm
W3vRD+tnx/2pB3GBTTaSO7iqC1XiLe6O6Hn9FVn9xzPfWvfy1DzspjaHu66r2CtULbJHNgaZyV6H
+VuvTy6oRrcJn27Gxnjr89nOW+Z2kbHTTNVv1N7DZN9CE2fTBvJMsbDXuASp1VeDfoSmKbqK8R6g
0v+8zRE3i7Si/XDs83jP1G/F0DnZ2Li1ddOAUSmX70qwbZdaMdsVm92q/t9izRqiNxi0agoZQVTW
ii3vHnWrFvTbBNFsjczjOQZHJGOJZj3EQzRITTd0EPWKBUd83UosaDuHlGIZ2viC8PkhVeBlA5ZG
cK0vvX0gg4AQ/6lgZ63e/11KBmiloWjUeAMgFZnf6oFK3CRQHwc/PEJl0YtUzL0j9xE4rkvJ57nl
1TkJw7bD8Acsh2AkH0yQvB0j4weJEb0Fae5F33VuavnWZz6yZVqD9Iky1KGnZZFA8Xvhjxpddwxk
6zfFtvCtbcrvBd/20jk5N7uKa6BZHqqqBO5K2hgdXijUQUZSAna1QAziPRqxd0Rk89KxObe5Sukl
HqnIsfOl1DJ4/TYMoFIC8JB0uxQA000CgjMhavoilOLc6Co2VKj5jcZQ8ZN5o7utCzgFiJNKT92O
zsJjUQYiJyP6siv/n1IlL+O5w+Xovg3TN5WIJmquGkC6tXqoFKMe592EFcXme1xjJqV5vH44RAZW
LYkSIhFRV2v8lFFwQrat3SY/rlu4+Nj6a1ewhsVRn516as1ECku8cvSH5F3+hUIN0KfRJl+a3476
MANqGdtMsvnBeofc93MbLIB62tjKILqAF++6okKXQzYNS1vP22CAXIqnEKdy0c3LX4tbxWVe6rMn
y0Ez3Ged3d4yMGuJqmMXiwTameHVNxj7sWorE8FyAfmAmxPDZK0dbc0jKAV9zI3tJeiqJ34neMh9
BuFVEFTBb4lxS1OWF7HOP7/9KM0tNcOmvU2jZEdG7ikANktgOa/U8h7B8S222h3YAo6JKhe2FY7s
lmcEVPtWh2SS3eMr2garHF6NfosWmlMb47bO1QIIEtBImJrdZIVmG3HryGgmyqa6izC4EGhU/9WZ
YGItqNH4bFJFEsefvcLVyghIC0DbjokzFaW+P1cmVUkMotN2PPb0Y04aZHgGQ+Xve86yHQ2H3i7S
YdcPD0DkmZ3mSzNqrQV0yOL6u6yB/kKLnS7uvmvkvq/q791YJRhIqP1Zb8C0M4V2Fd2HYybjzTtu
0jFx27Z4lZrhV6uDMmPKyk0GfehU+xbqAOga8XsoHzCzWJDcmUDP2pXhL2iZnOI5bJyRV09tbHyb
s/5Vz+UgH8PB1obYlbL3HlxGHKIi2SS5cjHZKiRrui47GZnyOrUVWvhx5CZ57ncxv896HaAsoJeC
spVeOotzp9LMF7AEubMkG2BgKXYkkbcxxeRjnnVHmjePaURBIBV3zwC4A7RZptxRymreJEYNufJG
ugXDEFDOFt0yonzP2/bQSbXqzbHisVxzzThsPbNlYCkZMlEyv0T1L5uI/TMUDeU4Yq6uhckg1NUy
azjiWw3QxNUeDcyRNybqugbI13v9iD0C2V3vSVARSfsSnIfNT1kRsQUt1+DL7zA0WQbvny6bZHVN
SrnT5FKf0dugIIZi5SaGN5SIhirs+4TrQOL0ziqerjvGCykPOJT/MroeoVeBu07wW4ajGt2AIHam
39LJUcn/kfZly3HC3NZPRBVCgOCWoScP7dlxbqg4iQExi0nw9GfhqvOnjftv1fm+i1ylymqJrS1p
7zUoal1nDuIvo6wSvJ1NjMcjRiHAshOnh7Iv99JE1YU6V9r9Ms7qU7bJmNrAF4yfyjaopYGqSzrP
2dehBu/Jtto3r//d8i0n28mx0mZ1L9wcAxoUJgFPIGmmoLkVKnqdcmKrRNPVetmBHTrCGrQ/trqI
A6SkQ5NQsP2fR+3dTJOrPgNmbTYllFOzaytXaROpImV1gUvKwYrGdhqPTC5PLS1kJXhnzTtTcmDO
XAe+PJpW13BI9RkwBRd4NCV5aNh/xzxTVFnOHMFfRlgtJ6/cudRlNx7HvAUmCg5EFbxNwLVIUE+x
a1VRZ7nyfdvZJ6/A1dLRKq9L3WwxXPMOUxevbOB4hSovu+kM9MaIAmpyNpGcDLfM/iQoc11C4xnc
vaNRwM5x4vvcnGB6PHoidSE/W3pVCYlHqaJWnN3kEJa2iAE9CLouJFcaJ2mGFHosp9I34QoPm8Ag
VzZpz8bhyTCrPW5pklMHAPhjCe3XjyqOAjH/pJQqQkQ1m1UQzlGRsdHEIsL3Y9fHdC8kGir8/2z9
tyhHnsxmlUAqYtupK5oR8sZX/fBojCqu1/lQ//dVVqFuFSntShPLlcPaqyA/BuH3IpyG+ziavcvJ
UDXUKswhYlg1xogMYQ1yY7Xb2HE9sM79tjSB/0vC/260VZTrVZoKJ8PKuVnkA84dcGDWRf+7rWM/
tVXCx6qoW73qKi0uIHw3LnMrdlX3M3c12HnqIZx6t5fnpQq81TXAnKKa4a41HuvoyChOL+l6eax4
D33i+r6npP8XFutynhOPY82cYjxGYMEPqbgnIvMb896Ws2cBtAo9xENc1c8FWLGekbaPtKqKEIik
wTPdPIOgf4pqTx3tSkvsLaOP9nZl9mEZGS+lPt9UZDxUego9GMDr86FofVfr6r3M+9s2qx6HHPUv
NA1QPHqM2/k5y6+TiH/0g3jVcgonG/EhxpsOtkEMYiui+RUheAf8NCdzYFYP/UmhjCfFuq9LiXFN
usiIEE8jB5mjBDA61uBXoMD+q0ZZZS+3rLN8MBBHjf4zjuGr1e0YSpGXQ0ixEdc1OQI6tVvXFQ6A
MoXaAg4B3fHgnRBn/U2lPEwVW2NdnMvm2Mz0aNkazVMql/rf5CcpzlUor1+e1zlMoelSE/7XOGNQ
pltW9+Rkw+Fi9VWOmwE0d4GItfZimHwTZ/f8no11WKXao6xQ7NHFf7ApTwdepbbJzXs+u7gwROOv
OX5r46tofLk8uU+vh/WWPB1jldAmGwPARooedTf/CR1YAfkIY9NFL5NR7oasCjK8miqpb0bYajlD
upW0ukf/LfEgZ7RvYYUUVdmtRsaXGHorAmZUOs7/Uq9vCm6HjfhVoZMWtWRvoh/kQKdB1rCLarcj
qvVVbHmVmexYMuwcwG7JJneSayhM7EXW7x0GlYFKv0l0diUMFO1ofmzjbN+WERzX5WvePQxt5AlY
bDeO2R0qIrdtB2W4lgdGUj7kpQ69HFQcrEllbnNuP50u2iov55Ah0cccl46xdH03rkM+v6VgZyu+
zZkL3Okoq5ysc5NCTBKf38JLkIy/bXmVZKoy27l9dDLI+inmuGlrZJBSOVp42AMr7MEm3Bf2U0FV
WgSqkVbPsdSKB1QMsI3GrtjDbWTj1G8a4X4vJ8XCqUZapTtUX9g4Nfg8CXwCSLPR0I3Jjo2h0go8
V3U9zQzW6romYhL1nOML8ety36P/uEOxAPZpoHZPXn1r7HoIFg4blbbpuUzrUlTxUNUCmnwN75kg
tgB/1oweC042sU4Odm1tI3jhFNNHM5LN5TA8V8HDLP8Nt7otTrN0DG7G9Jib/Edmj8Lr6RPUyvrs
XlZvcD/yoYYHD569sEFfak3dl1rtNQMLgGkAASpWJOTvQqS4vp7+oFVCLoqOR6WZ0ON0EIOnhzky
scM9+E5AJjowfsCiDXYMALNLj4eQX3lvFMXF8/v/34osAXhyIrBJl42WpvRYzTpqNse6/0mg73F5
3c8OgsIQNFagzmeTVWZupVkKfWbGsYxQNG5K8PZ/dyprxrOhdDLIKpOhJ1WOdLCNo2vaqI+IMGrg
EQ1C1Jwxv61UFs1nd+bJcKuUZlSpjfQ+GUdhPYj6RzOah3ygW4ai5eXFOwcwWnQn/3f11jgno2/4
2HOs3sLgznaj9KGzlyEgAGOIAL5b5InGP0J6+nti302vqv6I4uut36Vp27QMqqoUV93rtoHvXYU0
rnSSWDLZt9P7ZJarTDczAtlAF5/P8nQ/+iC7YbfgGKHJ+wh3z/3lNVXEyhqlNLMabJIcanIZebIn
XNDl/dgOnlNM/qSuqilC5ZPZcrLHyhmHurQQKtZxQMsC5eANfR3ALc9vrS0J0TMInAdVZj1/1ztZ
0FVqmdE/IbZEainnJNDTaQsk8yYv2AaYDqjwwZHIsfcj6zx3ViprLR2tSx9zlVUqo6usDpX/I31M
H+TGPNjb6qF8RJF90wftHjL88MqYrmXobLKNimauWu5VttEbDTnNxsd19c6PJQtbbu1N0fjMLRX5
+1yl7XRrrnKO4BmU4fjyZSd7M6SNz5NR0VRXDbHKM07rxmMRUyxlOnupftXCQODyZvjcwBe+1vot
a5hDpeWGhvQs7hOBpkKpbbRRC2odgmfGH7d97ZwkhOJoaEo3LIytiOIwtvkuczuYQUWbCo/dhC2Q
p18Vg4SXinS7LOOlH7i6b0VZJ7oaFbOjWZo+rRuPQfFu0vZ61HptigN6VDzvFSlvDfso5VyCYmAY
0AcHyq5mXluOXlH9J2XUk/BZvzOdmaEBR+QyTAoKK/HKnHg2XCoMw/TNQTEpRdJbvzO7mAxVFM3G
kbHs2qynTSH5rRvFW3vCl7VVGV2xDekq/0QQo2XoWRjHSL8ZOA9re4Z9x63MSsUV5vyt7l+m+xRo
PMmvMJ/OrKbExBZGHqgD81W8JdvpR/mhbwwP9bp3xxc/ANW7vG9UGZauEo0FQxIrKl3jCDsFuI0U
/OC2Hxb4DCy9J/boGSjjcY14afp2eWRFTlhLMUGOdradHuk1L+xDYj25yjVVxcoq6/SUkNhpLOM4
Q7m7oG7o5K0vYELYxo5vUJV6kWKDr4nfdQVJFmjNGkc5cQuQ4WSTyachHQK7gdRiUVfBoKnkAxSL
uOZ25yBxOm6JpMJYF2juFSmjzeXP9Amx/pa3IEzEwFuHi9w3keAorcuub3A8ZOV2HKttjTf8ZM6Q
f7Kvqzi/J1bpOxbxqIg3dhJ9zNZrqwGnvtVMPF/pvdXQzVhwH6eMCzMOwOoXnGqkqe6Yyl+6PrCb
FBhlHAJHzY1gkF37ENXSW4baEAkLkFgmiJgMqenZsP8bBcQoZisQ+HFznu8sSvAircO+u3LldT28
o+6J0iYQedxVbbmzt8STFV1tOV0rtM6OB+MIAPhNWoD0MsDzN3dzf8hvEmghjzTZm1HxGmtlKAlY
9IPKzejs2XDyE9ZnvobWUJu0uDtyzY/5bQwrIlE+XA6d8zntZJTVBjQ5lMkBf1ku/QuUjnjxPXsY
xJVde22wkHuywLob0rtWVao52yqF1vT/Bu2aZz1DQW9MBbJaVM0h5B930p33kex9Z3Sv0/he58yb
aAcuwfRiDrczVRl7nxOYMU9/weq471KSToC64GkFIdAGEujs92D+cgEmiLWdKZ2d1ff+bWepyr7n
E/rJ1JfoOzlIOsua9RlCs8d0eOaus5k4ARoGFJJ4vBfg1yOh7wTQhaOuwhYZn9DqC7lijZ0cIdXN
jFLrj/GcwpvLJX9sab6j9ODz9Lp0CEx4iAVbMwM621LaniZsuqGT4HsrwtEWy/jQgyPvOcK1fdMC
ILZL0MGfbflXK5IrxzQfSw5pQG0WHm/T58xNf7u9U+zbIfmh8eItk73H3Dz2mywBztfM500xDVDX
Nul2QEdeFmOgRewBOeto1vQd3pyR1/LuWMX2iyWTPsgy5y9OeXgn5XBdg2EvdB6Ry+xIu5ZUPkPa
8iGToAzEttZ4ZjE1AZ8dHCuJD2+OIaRwHHXScvA0lCQD4g5FyLs49XLcUQJmYK+DT7IXTnundRQO
DHYPSf5ub3dRHQBsf9vGLUjxeWjW+qsevVaw+KpdJ7CsjzJLtzEpfBua5aRvn2gBEzAx+4mLf23s
U7e/5714sPj1rNnAcVoZbnz21u4rP7HJrez6W5ujQDuOXmzV1z2QUo7+1nbRdSQY1p5unLgyfQ6W
/lCzd5zNHzQdtr2RPzhTtbWryifdVYq/0jKwPsgNCBqx77SzCNveCi3ePmcWfEeHck+0/pDhjzbJ
5BM32jdWngJdne5yt/MakdzNGvUo4TdoI4H2ysoHSY3dVBU/p5Jzr59bAxrY4hYujLUfJ8PzhFqX
X+coUGfFdN3K5sadpqvBn6vqDZLzoSycDeIuXNbbpqU/o+vc5PA3nrvCM2otcHK4z/S9k3klToTB
QIy5kGUD26HiuufWH4mZbUoYKE9Z+ZoXzdNsObU39pM/OngfAFkOqyIezJ3xMMb6zjCFZ3AtHFqy
1bLxdiqf6AgAn2HeTUbxwqNqn85yUzS965UGdJf1NnTbZ9kIdEYMiAp9iPK1yX472uSN7dtcuT5p
8qcJRGAJpk5DyrCXxo7qePEKQHPJiFhs0btvN66UvmvqgWDdQ9PxsNWBWBh+m8lvW79luN1UTgQ+
R+ZlkQzzyQwyg0QgurTbHJQMsOf2g4i8FAr/M0RxVWfbUmK9lAFWZ5tlZAa3Uty5iLWnEn7UyDnC
B27Oq/NftJWQhKZ+gbZAS/82iePTUcXfPl8FhgcHo0y3HX39IKFi5CP83wlOHd23kqCGkKUZkMRv
rxeJNuc2VVaAzyFL0Y/6N+ZyTztJuprZ92btRgTund0eLn2tFbBddFjYzk3AwJnrvSnofLChNvoV
pH8f4f4nvQQq6aHizD17sp/8ktWLpRQMojQOboQCkkquNcSeEUW+2Y1wX3mpzMnPM2ieODasz4xd
JwvfMT8o7zwtibwuaxQ/5+yd+OTXrK5kpWtNoHVhXdrIvnY0yFsB+Sfs6UoyG4IggAZURaBYAdWY
qxAEdr8cegKvL7ODU6Y5kftOEugjgosGh6gDp79stwo49P9j2/BlF3k8ghiRe+RZGjKzGYKOwD+u
0QBjFKZqg5ytKp2syOrmNbezrmtLYYeMjT9YL3oy3PDkAYhHTwINWoMq1xnAMmT/UZnnZODVZWxE
L3FySIyHXvs8Tw+tLRQlmLPPrX8DrN8/TJbJ1NmsP06DHTTpoaizndunAEy+juOsCKxz8penO279
8hktOdUo96PeA6KuUzHPhUEC5QBkJKASyAhGjiD5OGiuDzemfV+wH4mIr/TpBiLtXj+NW4eza52F
joAEMMxyCuuVydqTMfWTHuq34/i7RTI1tSRIoUxfsvqaagLXVt4dbDN9TSgoTaKGoI220YE+FrDk
MWfVlerMbgZCHDAqZkNm1VrXH/TBkjpLo/kYwzXWojdRMvhW9n55x6gGWW3SCegPKrtYP0KHznPH
OejiIZhQ7bg8zLmb6ZfJrDZmm/WxELB1AcZ28BbtdRGHM5vDxtD8qtuz/pbrgweAtyojLBO4dCit
svMAk+OmN1CWR2/H61jqlxFI/lOG/X0omH5MTePgxjmKYxoUIJ/HZDgU3IT3UL6VjeEnyl6S8n2y
fJKT88LqbUsr9co48j3WvNzIHVzGXtxtB+2n+FGlfffZNb60AKsvXKAI4rZ6MRw5i62wGnE57/X4
JwxydNoCrP1RWuRgUnmVatO9LsDgt3WfljDSWm6ReqyFeTQF1VD6dWJu6qLDZZf7EnYKxshe4FO+
7dLhrnDeSscJu/wavIe/+dAeJcqAbfqjk2Y4ltadmzzbUQmMFkRTYdRLcE22hLaZI83LIcMltOZj
gvkWHulw0pXp+OGmWouLfvZCoEnkaTU5wM9GxStbEt9qcb6E5SojO0Mupty156NDum3ddmEhr+rm
F7DyHpmcwMYH0pt4d3kznAnJL4OusjHLSKznMzZ2I3/2de9bQGVGLvMGJcjr8uzWWbnW23nUSKYf
WQpyZvSKDubm8lS+5X0Y25w6O612V0It6Ht2cHaycgAIpOc0ejBXv5Gfg5KrCrLfctUyGBK/AQAQ
pda6XJkVYJjQuOqhUP7G7Zsp/5mPik9zdj4nQ6zigc+JVXKG+YztdUKFl6AVYOiv6YA44G+X1+5b
7K2mswqDjPG2qUxMpxNuEM/UMxr5FDdQqeTGdtDksa4H4cE2SzGuYhnXUdF3iSUdZ1lGAzySo9tt
DOv58tS+38O/zm19QmdWydoixjoa9yXsV1u0Ofw4dP1awIID4o/dcxT+n5F1qzFXxY/RqPOcupiX
yyYvKt5nbsDzV8G1/rZ3V4Msb6CT5M0dOQ48qfujaBw/a1lYwZ0z1j+0TiHMqPpKq51Vm71RGjZm
M+P9RIqbGuDHyvx1+TupBln+/2Q2M+COYDdhkFrrPEluC/AlRhW5TzXI6gBiJp8zo0IsTC6HffK9
gzzRWorlWpbjSyJffZfV/ULMNnbSkhvs8TltnjX2enmlVH9/lRhy+DOmUNFCokOhOOZwKIyfL4+g
WqZVOijZ7BbCwDIt6Hlbch/SJ54gPy6PoojfNcasSbtkSpd5NNA2IxVMYegNWFt+O8+KJ8F3av7y
SVxgNeF/SI1vdADGKs57o5bHwh6DKqmvxpGhEA/HQ7safjXu/AdGJxBQaF6FXb84dfkw5elz3k5v
cFZ5TSdtJ5NmV7kOGlGV9u64vSJmvveN8QsdwLbQjURvQ18rgTZkKhD/ZnlHB3dDei2M0FEJ9Ik1
XubSOwZDxmiwAkv8zpvrxkFDYDq2098qua/poyZYUMZ4Lkxt8drXw+gBt70VamDJt1cjfqWruxbV
cUXVybqwKmUZ16K0y7si6jbO4BymHg2YCaZxFvHjqXhmuhU2NbltuYqqei4mT530VrtK9m1U44lS
3SVu5jkJ8DqG6UkUkC8H5feCOawkCDNByzV1mIkaq9hnbZzD7KSs76QT70RkvwvTRuk+2Wr8hzE7
10kNexQdJvNoXGxnMSmS+rlQZTCmNPFYM2zXXpeN+mri3UCy+s5M941ZgqyAvkyfbuGXHbbJR2E8
RwKajRIpH7b3rkAhdj8QGuZtfgv5k1Ba5CjSR7dzw8sr8x0TbDFYqxpwhzUchzlr6iyMPJb7UNvf
2dIK28b2ejOGfpgsH0AhfBtku7U4eTMytDNq8ZAmzhXakMm+NrshKMsyTNw+GHTUwtADSxzpgSvh
dRV8feTsY2cBFfzaQYhbT58qSMHXBQO4/g46CChE6HDKgg6/bYCxN3RPMS7nPMn9aNJ8rTCgWQHh
p8E9dEO9LyGSENc8EEnmC7eOAD1kO/idPEPIxnPdO2p3W3uUN1H21uIyX0n7YVi4BfPHwMqXZFaB
gr9na6yag+SDrKMb7qcEwsm55lRiklC66O9Q+781dXrlWo+XP8z3V9zyYU6GWJ1qedRadRlhiL4h
oUNIIPMb23SudD25BjQrZHBO5KxAO0M8l30fCiy+4id8z+Vff8JqdzYJNGBxRezvIM7Enb3menMA
MfcN8+N+65CAoPPkL4rCcaB6N6kWeHUcEibzmQmEZTq691lFbjqVJ7JqhFVK0CanA9cEI8CqCrJN
JBCxCr2iGGKNS5zSittJgvXT4/sku7eZQq5UFSNr4GE5pzONUgwwm6HY91stNAP7MX5iBzC6dyoh
N9V0VvdfnGPFZOpYsWoUAZvrIK32lyPuE+j39Zb1JeLWsEO9InHFl2y00bfukVZexx+YuwWrO+z+
fPoI+BNyCZrneC8ZXjX40z4/JIfc5/7u8m/5Llz+dQN+/taTPd7rPWBA3TLderzV6/5QGzD2TO50
XoAH8jxbd3XLntIIuvctbETil8lS/ATF/jOW0/PkF2Tg90d9jV8QV3+lZh/E/Dsq9QcWZ4pT4Ltk
y2quq2Qz9VMfzTFGGn24wMCohH5qLbXBBDHoAt2uTfwW+9UjU3zwM++4rx98lWKsvDLqqkQER9Nu
/mMejLB5FlfaTcS2KBptsgC1tK3iwy47+1KQrXLLADwiNVNMdvhdWiEf/AJH1Q97O6LlNni2z6Ey
JX3ebnp6TepbtNT0nQoyfOZquEzcBtQe9wJIZqxa+I4DYUsLzIhPA6hKBqRCx8BrZ3QZPXE9Bzae
s/DurcP8IdZvSeOLhykNwIdWfPrv3aXPT//vh6x2datVujEuu7oNs9t4NyRhP/sLvwCKIa5fvtCb
5prv8nuAtg75bd8f0G1Dr0lVRjyfXP79jNW7F8jmCOIEPe4hWbsnSRRaseI2rhph+f+T3QSH6RZK
BMtEO4pKdApDcJWL5LIhv0fWv0msNmxEeJ9bNoaY3OTWzn8bzHmox/vL8Xs+fP8NstqrtdORxLU7
JH0UMrn8OYlutxDyufWWZ7d6/0tZSPqkH1ya12qX9pE7Tp2BIYe28fKMbUYY0jPnfuTMz0qy+NHu
0+m1FXlAe8MXVNtW9XRrWGCDp6lvEHmkkbu5vA7fS/6ryF3tYz7zyAVJaonc4brdFttFZLfZG7v/
uwjcaqTlk5yEjqyHcmo1fNeFYBBfkZ3m6+F4syj7OEfHMzwA8O+oX220QIVS/0zyF9Z+jTYah6qo
SYJZNsWfhl2ZTRRGVuJLdzPROJica9g7XrP2RtqDx3RYoMcJIBl/l+Ys1x/Z+Iyu3Ox0D0CmBHFC
IB99FbMfUfuIxozqiyyhd+m3rpJabgkKD0ls4vFgBUBq4LYo7qCO4y9EBdAHhVcEsVoQSzXsKoWl
uCY73YTPY27hxb7QB4LKT5+Lv6ASe9U+D6dXmMcqo2JJSevZ2hTJ29atpQax2u0skuhp6zl2BQqc
mwWChgdshpkmMtAO0A7aqE6Nc1v/dMRlIU7iME+yiHet1t1NzqMbFds8s0FJ2scp9UliwD1TC2Kt
UJwQZx6vwDqczHO1+6OcgHXSVMs+g4HrYPqzCCp9199mh3gLlkKAhugcWr+admdvKJSFlY5qqnmv
drrFyjzXEsz71FFEKG0PVcOstjkYNvGgmfigciP2/2tcoh7m7LX9ZEE/E9vJZ2xoFhdagniNb6Ot
3ANCFfyWvvNjOVlVN6xzp97pWKst2bAmkzp8xu5SyA3VxQegK5fT8PL1L+yCz8meTCZBu9Fw9RiT
sUxvmD6KZgxKmH3NU5A4qg1w9qJ6Op31NcHNU1MYy5OK+eUeNsJB4ZtP1i0ewjV8dvOwhABWoLoy
nkswp6Ourg6daVpMCozK5/4wjYek514U41Gc54o399nr2OlQq6SS1G1mlHPU3UEFK7C09HY2tF95
Dor9UINrX7r21oSrCHTEw9yZIStTeqOF22Fn+1omAs2CDY7cx10EPmq3G5v6LZnl76pJn4ych41U
KZSdjy9m2QZqsAtGaZWSZA4x4SRBfFXpxgIVNk2bzeUIUw2xWv0ii6U7MEQYa2uPSRnUrfgvh1it
OtWtudFN3t/VAOyN8aNbRKoP+73KumTRfwu1yt2FC5XW2EqxT/IuKPhLxuIgb8ZQH5sNqZMNqQqA
Q9D85nqQLFDJ+bcObB3l97HTejrg8Ml7LO/yGFpCreJKeT6+//22VYanfJjtcVj2sGMEjB/gKd2P
QIDmqnrv/yf1/RtplcldU8s73cEq8L15KMIZ0AQRWgfufb70/MuB84lg+ZKbbEjxoehquTASdhx7
ldDpzDJoFSXTEU+c+3IyOg+gzJ9E0/Fsh3LB1NeoOKfs0LPsZmbFlUzcjyQxtR2xomRT1NAqlxxW
jpUkvtEWJDR6DY6NjHCvSclTQppdPDZ/REoBpu1umNE7QRY5QTzOUDq3IWWgvdEKJV4b9s9QhKQ5
D4YSYtqyUgTwZ296PVXoIlFQFqnlgjH9dR82VA7mkMri2E/JTdbmPnDE4ayx0hexeM3puJVTemzl
+CcW8CCNxKaiWdAlqR+PRpDyGcKzPxy7CSxAdCmhAQAT7x2BKys03EV8X8kfJP8zfWqP3aUo2aKk
7ZNCA50h813SQXRNvx8ox+WnBsDMvpLU+rj8Ob/lAXxNC5ct0wJhYuHDf52i45AqKo2hPnbdIUKu
o6nqMfz9ofN1iPXJrOWuMUmw3I+A0R8G9tCKO2qFMKuFe0cIuvlmtj2H/dH043LXVxU9v23D1eir
s5q03ExauKMceardzf2feqRhBAQaauiXV3JJZ9+C5d9Krs/smha2CfXI+hiPqa/JlwoK24WtaHqo
BlmlbcJGuwSjrj6O6ehnNPJrdg+31t3lqXy7s63WbJW5k6oHiiHFVDh/Lu3G18dfwnzWtZ9G3gca
QI8LHOvykN8vxKsxl+94cuWhNOVtDwOS43iYN5q7L7VjpYcp2ZfgnvgRXoVDqIub2XzKTN8B5icO
1KK8S6a89A1XG74Y7IoxhmCJ4M/dl1HYmH8se9vLZhPZv7jKjugTUXFpvFXmHssUJCJM++hk4ybt
asgrTuxFlDArh9zLNXiaO2Nw7ocGAoxRAlKKafagaHGyHWYBthp/GMwqTLopiLPoxoXVFtTsnb2e
mE/uYMD4YfqjCbFP9GYb69Uha9s0dCo0PflceWlc76Z8DHQgqVIr8iINMr4N2fdTtO1aPUyGXwnE
Aqei9Bfx0s5QiCp9ZxutPvkq97i2cPWhk/URxiVwnzA3FX8mgLrbWgnli2KX5ZoPXfjMrEMiKRQV
7i2g9xP3jiTWpk6Hw+UQVET9urNAJ7xVqMDHp3YdOmCjpQm0KCcelmgvd/FmmBpIytXh5VG/l+c/
VwGEXGLpFkF4fQ18tOIHmmsYFv1BHw7x0MMZ/LaSfksNr8PVW29YYGVH6j6Pon9NbHvT2MWhsydg
WafxtXRgSca6m4bCVQNAyNhEyzWnZfncGDzkVhtoDH4Kl3/19zvH6levIhfqKXbU4Vg6JtfpQ7qb
Ub0ZfPkR+4uugKqO+d2i19ZdQnXGbNewbZx6X9eoqSsdXkltcUwToE/TKCyEfp1Y4x70xiuSixCH
XDBq8raMzdxL3PiJ8OYvHFF+sSTbpl1+JGAHeW0LVZMIaicm3B0ivim06GYAvtVPAbf36CBssGpm
BCCxFLH1yd1e7XSXMMvEq8axoSixOoaoQ+FCTwXOOLBZbGM3L1yU+LGoH2F0eYhZfdCS/NCm5I4j
+rqS/mQEpKBZ73D6D2UR9hb1m84RHo3lDx6hJ6WNuzEpb/Vp/E2SCq1+QwfDZ36hAlbNRYcOwxRf
2W7/zGLIOc69e23QRHHJ/f60wpeh1HaB7LNsx/hshZ+kbVbPc6ct2q1FEV+3sLACl6Joj73uBIX9
R1SHxnkHZdnPYbRBR6BlDbqvU32TsXzDMvegGTecGtfg04ckFf5k1/euuOsge6kK2GUfrb/A6S9d
RWyZm4Nm9BRiYEa/Rxy9E/O6dnS8r7P2qezKVzhgvcZ1C+W7gt+gsP1YxHBdT5zo3UjtHXf5Hwmu
hjcugFbkahEMxPjQh+LZNdKrgUWbQpDbzpkgrpc96axHEz1y/IV5brO3EhyoLMggRNWzbtcn+LSx
vmmBmDBNCKHh+WJp75mdoTM0hTl/y1Gtd7tdMga9DBO6i9A0cvIHC4p6nTgMgIVGAMo/Zs3s6yB9
myVuUR8jdFJ040mPkh141CGUl58rDYQRQE94w+9KywmjwfC73DzUM8uD3hVAfvLflYyDdiw3fCYE
vIp016TNiwCn3bbqm26CUwylPzLRzp7U+d6h+Jbl3P+1eO5bk4lwbj1Xg/Ob9ZLrv53R3KTNEREd
TY0HP3nfwpgFMDcLd2oxcMuuYQrhA3/kuejBseNYTYGdpnvS3evWHc8NL804PHAK0AFeKCB0UEX1
JkcGDpUwGrqKEwjQ4AqXlgQWSceovJPTU2bxR1fvr6Cx8nY5dD5VqL5GDiEuekoAHVFGv8V4xJmu
WV1JjlLw2xlvHaynjCav5JA2aY5Jn0Cv+EdFJ78CF3hC1boZPILre+K+A7fpRW0SdDy+IcazUd9W
jr0RLQmqOt5YqHGmZrkzh+4xi/8aJmp/rf7sRuO9PTGPGDunzgI8z9E5e4v6tzQ+atPvDLQch9We
mD5Ev2kiVEaNAU4kwjNMdhW17VUbD/cmytdWZG8hHf80Jj314HCgkiP6fh39ujKrPTV1VptLofGj
GLOrwoA5EGjJ8XCn+ADfdu7XUVb3hMrq8W5yCD/Gru7R1IAXK9+KVKG/+/0l9GUUe3XGVIA6JTha
OG4j75KhDgyN88vz+M53t78OsToEpK7/D2nftRu5znT7RAKoREm3Sp27ncbpRnCYURaV09P/SwbO
njbdaJ797TvDBlxiKharVq01T2FsJickfd0e6s3ZKqA2XFC7l90p2oQG5P8sZ/CR+Q1Peg3FJpfY
pY78voh6bVmZK3uacul9ieBRRjorOeX9W465nCqyqRoI+1bRakw/gvb39bH/9L7fh849XJKu6/rB
UJLTgF4jaZh93Lb+HN4GUYKm20oQnvwM5b5b4x4wCVoK9Q6v3VNIULjIjNCuDLop2oMeDzZBrGvM
1EBDX+deH6VoD3GPmCgcZNZWBnZqgwpdI+3SUtinLlo5Ll5MG9aHWQANZjrpoAKsTqGM1vQG/cPv
FrpLo5y4eR87qlEjVC79LJ7XEyk2cZU80BgIEKTIennyyqTbXB+8aNI5ZwB1mlFiXS6fso3u6zsk
Sv1oreyEyffllPzYuiY0ugwZQvAIPPD3s5AjotNMp0ghCDka1Q7Qmk7Lfjt26p0UQwxHYtB1rQYr
WvdqUa2tIspsqweTjjGZ6JNpzcdkfkvKtxEyDoz8limYvbPPPmie0vDQ5MyV681Y7ZXZWlW4qevi
Vfl6fk0IaVQz+mSa2TkKs15MugNlK6reBnJ76edUUEg2z3dyN9yUZvIC+l2B/7iQelu2tW5QAB5V
SOZx/gMZQE2aQI5xmooWHN3FtkIjSs/im6wId1B6qZf82YS2fPlxqk5WAeKU/iCDbKsuG7fvnuIM
DLaquifaPR0LvATv+yZyUgvEGdbgjxki+OKQWn8G+FlTKj1K0ZjcovO8sTpHlcC7ZE79Ew1EUJnL
18jfcXHOiLKwLUmMccUGQ0PFrz6jCENerm/Py2fzrxFu21QVWPlohVucTZ0bRMRFb6mgbHP5BPw1
wTk5xPcFK2ucgIGggkC3wbwysEWl+T3vt0221ayH62O68IT+viM4RyeleaLPPWau91W/fEnaQ7dq
IQqF+rnimuMOQdk6Mr3EUQSJqMuz+U9MxMteaGaV1A2lyamcH7Vuw1JdELBf3hP/GOAx72gkGiQ2
466UAwYOBijbB0X4OfSaYAoFF5POnSlCx4DEEuxM4BKAQMs+jnfJYLplTjZWoLvXF+ynqs73EEDn
tnqQsCkqcpKcoGK5UgNtleM1oRTtmtJ8D4aRldwMO4Mh6G3CrnCzLLuTWhPxXx1FvtWpK0ZfE7j5
xIBXizN0wbIjep/Q1VKtaw1PWYhbQm8F0pOOCpFPy1AdOsWrGXjXOie/jYJ5SiFSSriQDfh23/Iu
WbU0ZLVHSk5R7itIXRi6hfx+7MbQFibFaKuavk7IxxS1eJhCR9KCc7k+sT+RhdzELhv27FYwaZYi
6YFrUTOPyBU8mGjGSClgjTlN3aEeHDm7KaZ7DQRz8T5IA2B7e0HUIfwG7jQaQWCaYYP+1Fn7U4Cv
QUO0YaClHQ9EaO/cGsDGG8YqDnTHKvcpuYkoEUyDaDdzAUiRQKYF0j/JScuMxw7kI6yDIM5o7JNC
9sehE5i7POKzu5ib9T6lUBzKUrTur9oN+EnmHRq0Kxe0Kl65Uj+xFS1B1nD5j9duf26OKzoVY19m
gO43Ly1KTbNIh2OZomsGuCmsgooUeQsDtE7sGuAfNDnYRre0WokQ78u3XjPFhXItCuCJvowFUrq/
5RLddpFR29YoCMwu3xJnq8RFZgMb1LilWCWylcad5nSreW15mj09Iw8RpD7xKz89ha4p2o4/oajL
qTyzvNyYZ6cSPf+NwuRlhFnuzMZ2AsdFKwPpSN9a6xgUL7EBdCggqi24eYzGrqxqL6kCp0uXq/3K
PPNPuzFtJllavkJrVT/JCIB0qwTy14l5rw3VqWv3erGGPvJN0TyZagAW9X6bFNn9GIynogUbsvlI
wnjX0cJtFmWMDi82o9r1DbWHGbmtEvSiERTpzcqJ29hVJckmuPeHpHYaRXFMBvIXvD3ACN4Hqh3V
lq2A+gYNBocwGZwKMFUUp8Ae1KxjiWm2NHavmaKm9mh8JPBgUQ7yNiWpDDvOoOqt3oEGOLOLev4c
gSrumOHHJH7sobpFywJpCYW9DbjQUIw6KOMsQlNcOvPAJUDvykTzjYmU7Pc1ZUU6T1GmkpOeZ24L
ij7oGcPJyNTWx7XcJc487mSAfhNzXTSvKvqBLJHq+092YhBunH2DwT3Wmy7tWIcq9UnvthpIQapS
c4JUGpBfnODgawhaf8jFoqwMNY6PYH4ES/8i87brghBB8e9iAsXFH8EVdME1KcjtKiB9XrTA+Fpq
YQRzXJGWHFuXOBPwz/0q9fJV53d7Gu6Sde2IoYwXV+PMKF9dbSQalprxZRSUbbM3HBM3cDsfmnxQ
WkfCVahcieL3z/N0PtCvzrCzUy3145ApdUOOSs7AyPasxij5S4dkuGXKJi9HW7ZWCaCcc7cacOdZ
6ejlwbwbieUPXQm2ADjW4L3sT0H9OOhvrbEK4cnbuYvtMM+fS5ocJAuKB3Lu96Wk2JYp1XZPoXpA
ISS20kslWkfaDD3qsbd2nVY+A0ir2qYKEU2DZoXfEnrq56AC9tuQHoOg77cmM5WDlELcBsX3j1YN
gTRo34FvuCGd/qjSfmXG0L+xChzGKr/X+mANkM8DWCHRLDiDrKrLUfVP/TCSXrso8cOm3UL9LzE0
n6SBm3fKsYK4QAEVuBTa6GBNm/HcDNLHHrq6IApBvhfkSg3KitOTEiagrgDuRlI9CpG+evhTASWQ
pNojiuMVyo/BnRyYkDc3fX3+6I1HrLJdIsc/AaJl9MMmkAu3haTtTKW9iiy2q6aKQ6K4c6TwPs3n
NYLaY0m7156CbAqEUymBaDrE70Id73IAKLTiMMTdfjIctSree1UHGYoOeTc17DZZVbhTCbH1sEfR
syCpG7TFPjYzRyu1fUF7P9cRn8rxEXR5t3peod1OWYPk+Yn2xqYcgm0c624Ma6TNJ1unT1baeFXa
7duUga1iANtS0dqxKvudYuwRBa0RCEkGZHsXcde6PxaxlHpDBjUFq6q8iBqPJthWbaOI7uRIRv7v
cTJDRx8htwkBwmYe14KjvITh3I2hUOAiwFa91Df4otzEZpZX04CjXLF9V8Gnh6NfkN5jCajIk1PE
5vc62cnhA/Ltlv503fyFKO6bde6+ZpDzQY4X1gGuR2pV2cz0Vor/RJn+ZjJZcDteCt6/WeP8OdFC
Hb13sAbkTYTicazs2Hynz5YdBcqD3qZ2T6hTgB0inz5//aeR8oU9tYJKCgSayLFogQ9Vx8OQ/m7B
rabJbhRlgmm9gEQBrvjvqvL5k7Av67hvYc3IrWPXQiYyfTFqcPWzzmX6IRvAlHeSCjgcEDksnIB9
vB/HX2pcOkgn2vO0uj76C6CH7x/EvQalDvVKacYHTek9WnYOMnhXCHiJFI3aSfi+EA4WVWMbTQfW
wGYbVswpATk1tedcj3C5bXNUgcB32qqiL7sQBX+bKi5bQsLB1OPlAECO9aVAiKhLEGnZ6FAACKpn
VdJuquw5zDVHMifXCO4Ya904hkQkxNwJSPEEE3Uh5/ftc5ar9+zGQRdLkxbLiYgk+T0t7+o29JIM
GTp9Yw50Fc39DtywrX7XZYL3xoUY/Ztl7r0R5bKVqMtEzDTdxFrgg/IZ3pEJzFyc77+xw9chPRug
kYICDz1x5EiJ8adFjjyUUvD+PRbB4/WpFBniFzZKa1xyMNRGlpfOiFTxbNNJi04tQ7SJLnrRs0Fx
q2YG/VQQpSbHwWlRrltXK9OVUf5Geor60xrU3NfH9rN7BWHheTDELVZDGtw+eUeOtYxyJzkkxUNZ
KbsGulYZCmnRtGmkmyF4uW72QnH/u9llzs8WTyUxiYYJ8RBRU88wazeZBrvJ07US3gF8bI9QdbKM
W8Zu87K0O/MjIG4wFisZHes1izdWjSixWmnScYr2JdlVIIOUiqfBfDIKaEIZyHLPp4zpDq1fegQ6
hiyvNWXwrw9DGEoa34eh6EUNEn6EkmQLCqWpgUCFDTY4T12lN6R3wAAi7kIQGuXuOkINeJq+J8c4
r/Z9K7tN+EZirwsPUoHIMXWrMUcrFuQvsyddeY6AgLg+7AsQhu+rx91/oVbmNF9WL0VKDRSjG3Tp
udZdM26V5MaWIO8NWi3bAiGh263JdtQQdTlmbou6kn7i8L/vXh6AJC1EvOPyfmhAcoeSvmeBjx8U
rL7kdf6YAwW76kdPBwRPiLC56OX+nlS+6TkIphBElFiFANFz0iVrTRojUH/Ogj0meCJ9VUjPTgoo
GqWgGTHXOoBLY3WLZOHT9eVc9suPyO1sJJx/s/I+HEkK/6ar9T4IMz8f4lWjfPaqAkTKWzd+XLdn
LNvjmkHOyUWTPEX98gDTgskfEC1R5G2r9Jmofifpj7Xa2ijP2Al4Mw3JdIlerHLk7f1IeZC7hwDS
42aDWj7TtygSUHTsqiuqPEjKLeQLoPmaghI398YWKk2D4TJw1Oq64vbljODlQwO4p35ggJSX7ISI
/QkNgW30YQEsEleRnczNJ8j5GmZ6mdUdOiQayACc8i7pQQjcQTn8g+r1Xm+ljRl8KpPmldAQz+WH
MAbs79NCdxuZX815Xze3Hd1MeJ81A8Tnk9CJsu4+1n6ZWXYKFbT5MtMdSskx686hifmmGQ9sbHZK
3u0sKxSc2MsR69kac25+iJDQQusI3Lw7eeiN8nJnekk3SHGvmp0kwAVc9lBnUSPn3SEQX6PkiB3V
FfPTVEPwPENg7knWbUFaW1NwVIlxksELvWAzocnQJqJPuLjHzj6B88yakahGrOET2Pgat+S3xMZj
bd2r1lYGJcFofMblOgQNN0hvlPkAAUEw8qyb9t4AYDYEwXAurS1F1MBz0WecfRTnuSdd15pBXU7a
YP1CmdSq5Vdhu/5lp3hmhfPO5jTneU2Bf0wl+gcQulPXqb6CskaagBwezd522mqHsNAfZgXKQs1D
NUgOVIBXcj95Rlq414+76A3Bt44GA+D9ZIlEJRTVFZRZrBkSrJTdRUVqyxJiKjna9/hdBwXYIIJM
TJV8yr0OSnnQlvbrOejXikh99utq+OGE/s6SxVWxEikjWZnAf09b4mi5S7eaM9xZlh969ZPmgk7m
UX5UUgc0OWtE6eIuyotu9+wDllDwzLFbcVFpi6rjMVHJC8WeUyOo5QSDP7DPJntNNUH9cdnx1wbM
ufk2D4esXcLYCOqowMTbJp5tuhxupJ6uwuF4fdUvbnWLLOBNRdY1njRiiEkWUA1xZTY9VcPBmF5L
dnfdxMWb8cwE52XaTstIvpgYWWXX+b0VpwK3eTnQOTPBeZFmrsayXq7GslAge1i64OGvgPfp0tqp
lewx1sp1Lr1ZCrFBC3oPOWNnzDaQXbID8OWyNrPDAMq07Usi3YMY302GnTLf54PQv190d2cfynmW
Cpm4YEiXufDDNQTYYy/9TUEfAbbf0e0gVuSXq2g1OcYHtnToi+DGl6oWYJT6u9ycz4mw3gXLMVFN
Zd3G7S4K3yDH7UzNAcLoNhRY7VzLfylgJzHvpepGk6eV1cvr6xtiWfAfO/zvR6hcitsC2E0ZZBzp
ssnX0pDcBHR056q4T00R5c1yWK6Z4rzH0AyQFlmeTUsrvuZEjmJ6obeopamOUthQMxT1nApW+OtF
deYuZAISriKvcKDqFxMkS2OSrHsFTlLVkMu/KYB6hirG6vqMXoCRI9I/m1LOaZTMUhYqSFgd5aex
Vx21f7CQuozyE9ErgFqRolX1G5n6Vrsrw8gd+xQq3mBwhmQuKInhZAwvgESpoh2r6iCD5A6UbuvM
oC9JGu26qdipmph7+KKvO/tsLsI0JGtoqgifXauOueqOiMzB35N7kV96em1XLfrEAa0F9n4lfhlc
voAtFHvA7g7UBc9kp0YJpHd0WB+cznAj40OPVgsvqISm/DTd9+Ft0vr1SkxXdTnwOrPMjduKIzmA
CAoCDHt+Rn+87jerpc2gy3wwmDmRJ2pVu3iJnRnk4kpT7no5TmDQSorbGhzjmXk7gcVK0Zkbaq2D
bhmBT/5Jore8+c5Mcm5/6LLEgEI1OeZI9c1+v1l4MADgAO5bc3L/f4rZzsxxV8DYskFSlhEqGqoS
2XOHBtkBPLnXD9qlgvO3UXEOXGeMGbX1tWdkHy9Yty3deXbR8uAMbm0zdJCtqIeMDHsSWL58jf7d
rZzrlqd4otUSnslQaGJsWNfKbSkF6N/+zeptGje/o2yFrlywBZaACj4EzS1ESjzBVygXHer/+wqT
cL471c0Kijf4CuBBPRnliUL/nXTyRlIg6AfXYxXu0M+bNsTbMKpWkRILLg/t+lY2CefS5QAd5EY7
In+rerqZuyxvt2PyOprlrqmhhJmBM1BzoyZ1Jq3b1X2Lys++m3yZfNLo06R/qrnaWS1zCKTR6jhz
5b5e6PP9EcCyxFK8VMrcEbnfagCJinybVncJ2gKoMtmK2f+qxj1BJ0isg8gCvKVt0jgsKx1SS5Cb
mTeZVjhLO6a+r4DYtMJ2W2f1iiLgECzE5Zvt70IsC3V2z+ghNbIR6uvHua98tBKvWfgydrk7YYAh
emqXBpXBDwDbD0nhTWhiSNC9ef0jrm9J6Jt8/wZDaq0xQVLiiJ7KlWrI6MdQb6+b+BGfLoLOZ0oO
3DDVJGKN1oKGIoveyixyCwkZViboYfpZdOescAMpxigd+x7UN4s6GIIgbYW3hmM8Re5C0NJ70fu4
Bem8m59EbuvHDchZ5m4CaTCLFlBqqObJaA4BZMSAII0Ggj42w41Iknt9On9EJ4s58NYTC3I0VOMP
T2roKc2MQQFeRvcLv1+rq2ZTr0RI5h8RHmeGW7UW7MGBOTQEJb7IHaCEDeQ4is8q1IYm//qIRKa4
pcvjIQwNJJFOSfArT0A4M3xIMKgHAr/z8z7jxsStVFDPhja2MiQj9ooDlQB3XKdgncvWRMgg9eNc
caa427prjCI30Qh4qsIHdMWEgxDWuMzKt7iYs8BdzomkFkwCAe5pbEvPYOixyYANV3GVnZQJimGJ
Bs5hpbKj5rOuZjtsyUfKCkFl6OLeP9uM3JWttpMqdQjOT9EC+0xMx0Lrz0glIKQhAjY09vWdctGV
nJnjr+5UU0LUemEuRZ4gXOfanwYkyv/NCHdLA6/SVxXpyclS9ppxU4cvLeQprtsQbA8eGKNkUaOb
2QCRlLJCc5Q/6ExgQTBVPAxGxssX9OIzpop+Kjq0UF6zXoQoF42C8xGp0RtdVULrssna2zyDdnWq
lZtMQf82VZO3wABLWxjULlr/0BLQ4D086ZMTkummocCzBCV65UCliS4jyJTt6hpaO2YDvRBQUDfO
UKhOQFJ47l67j8NqF0Wvwag5imKt9UK9Rf7foR1udDLZlf4c6sY2gQynlb7TvNlRBt7OHmwqyscI
4FEVSeDIgN4fQL5DF3ptOXzOkErOOgKJuhzt9Jsp88qyQD9yuAPFqquAqTgFsDJV2s+gakwnUPIN
6ZojSF7hD9mvTAIhW6pvI41t5XTa15BjzQO2i8nkTqpc2qALvmGJ7Bm2GuFGKHJrP8QVGh0NyP7Q
xzIFfUbbnvoyOoxAbWQmneyyLDcD4C4j0HsKeDlYODmB0drTmG1Nyp5lgGiiDHBEQG5GNIBOhag7
SbRvOGdcQ+xomhHzn1Tw/5bIK3TrMjHd69tf/uLfvuK9vrIc57GPJs9NX6JPJgRrfD3Lm14FIq+j
7kCNnRVTRHx4Pyb1XbNoWM1dBbBNYWtJvwEjiivlzyGS+jkcTFE/o1UE7SYZUlMhKhIBROpIf5rH
Y4nmGskaXWLcE/Q8hNquqndam/qVGXoD+hR1E/96+uzQWj3SDzVTd1UbIRcKtbtMvqWM3mkB4kT6
rOgHdVZdCk2hIXnNoViDsoSrkeioBNA0pPObhCqqAc0dWT0l5vuUfMY5Gt31o5wTiBPd9f2DBLVG
FNJt8CTadXRUpbuoOqQTPnF87tATNcSxjXAUIC0k6attEC1MCJscTLN1C7yiup+Kd7l+nXNzQ4E7
UhviSHrhQVPex7PeYRNk6xv0qhoAOSATY5faBFBS4M9JcdSSz274LZUP+vi7kH5L2me08OPR3I5l
pFBisJBHAHACvgY2kn2X93ZUzI2jTPWdmWjtdprJY6up4IphnXGIrBaBjkVvSi3cBh0GOirGAxmi
aJd01q1ShMdI1bakmO8qzWSuMunv1/fPhU0KCCOouI0vISteDCSJjHJS0RV4SpRHGt3LGLucdgIP
+jPThpzCuRXOvZVlA5IoKSLAj6u+vi9Oljf42gP4iPf5fXKINpLgNhUNizt7kJA1FKVPcaXTO/AD
ALv7e2ah4OwJoq2vlMrZyZuMMq6qAtGWpPdeq3Z+nZi+FU92PokosC6M5zxU/XqJn5mCsGY/F2jj
PnX1hwmsn6mEqE8pgnUSDYiLQTqSFjSYlhjEeK9L2QZfhSctT0jj3yN9vsdcX4+QswEpNK8YfDwC
SFXe52b2HAUmRKsym0V0g22+ZklxE0KYSspj8CoFq+vbXnTfcpHJMObM7GqEP41CgQn7kFJR563g
ccFX+QEOZy3a+NC+GCPcj7LsPqsrB0S9D73U3JpJesygCV6Bvvj6yAQ7hS/x56MGVlkUTU/6HNqx
dpeaqGM8/zcb3HG25CDX0Ua4vGhwEbz17a96FOlOXBjHucvgo66JyVHFqDVDA4m5tfwQmHcW+C2u
D+Rn1vO7Y+LxWEU5WEFfwP0xL9kkN+Eu31YHEzyAa+RIvNS1QDDpmQKroqFxzinOxixhmj6fqHUf
pLk3QfscKVDv+thEVpYjcHbCNEmHZgX87imTUcxIHsFMgJqm/9+MLB9xZsQkSUP6Ao4dlAXKIl4d
PpZIcf43I9z7LMypbCQWjGTqPsADogY2Sgd98n+zwjm/0oLActNL8ykFmXjQo88jNryC5IIZE92F
vOdLCgs9OlZIThOqMIoDiep78EbYEA9eUZ+srY0IcHTBq387SZyvC9B1xEyS4S4sFV+vt8Fgrsym
246mSHHuJ2Lj+3HinV5RAL9tSHCrtZse2426m3emCyZ813pM/32SmzPG5T5zNuSSQbAt9OqQQbWy
TJ80KnLjP3PcnBXO1wWmNuM9tvhTu3dnt3F60w4rFNyp23oEMiIQiAZ+xxaXZC7cUefr9lXnPTtb
4wBiQtUEJHCQkcIE2DaK/lzf8qK9yOs0qNbIAqbC/Q0LI6yfezmYxZ4g3+1ofv1aHrq1KBQUbEa+
xC5XOd6ThjafSvYyFtQLMyh/WpMzK0+CsS3Lz72Lvk3f8iVn05dYqtLWIy6QXFZyG0pt61TuoTIO
oBR43kZ0bgBCBkapeTUrIF9ib9ft/8RqcBuH8ycjLuLaKLF8zKMrxdG8ad6meM+Xp3ltumALOnUb
CvwIJGmym/YQRjY9MkGe7kIQ8m0OuCyP0TTylKEVF03VkQ11YweUnnaVq7bGfpU0RkPie16UgthK
cPHwglEB7fOoBFLllFkJKEKxk/D0q8xyc32CBWb4wrkGyFBFEvhRC1ruYRu60J9CwtPwrpsRbNiv
Tu+zbcTANypHIV4SBDyfljqDeUPf6u2rLv1rlp3vG4YvltMCCshFDpa+0tos6OK6uwtAfXR9OKJZ
42IP1WrK3KoTcipRHMOTGEBtEGfjtXvdzLK5rxw+lQs+aGPSURmWYx7nTh6HXpk9M+WGamg9Yv++
i+H7zGmcNYQ5ddRqOOqNN3kQlZnekHsAmSTalxaOdRLZ9S8EJ2L6fMHm0JbZPtscZA673DJjgspX
52by6KVA0RgombFSdKqWMVyZUY1zZ5ZVo5lLQjgXl4or0V1Yz4I1u7w1KAXFGxr3TZ6OukI3Vj3k
CtYshDRWRN0meKNFLThPl3fGXyvcWtWsaq1G7mc0z1tObb1Y5DCp6FBAq1wvSnJfXp6/trjlkVRV
S6qmwxuiezrRYty0EMPCZry+1y+vzF8r3Mroc5zNiUywMoXmMnU/R6Ikn2hluKsksbJxIqAsPM2z
rxUj+j23ml4Lll80WdxdMbRq2tNsmE9FX6ErKXQChm2gUK8ILcG1JBoPF5HqWhBpkY4Zq0sgLpRH
hoZOSYgfFljhm860ykzTycCAEm20UzVxWYZeeNz/15dfZIYLQ41JpzVl8nwK5jWLEBeyUy/cAT9b
Xr5c3D+bzOTC0KFTy6ipMWXpBM7aubZeDXRKBupRZc0mlLoVVdPZLgPL1sBT999GyN0ZUqyYRkgx
whRNdK0FNHateDl6P6+bEXgGczlnZ87UyllFFAWnNQsOdXBb9pITV1DOkl6SSEhsukAzfrrTv/O5
rOqZsb4hg9KVcEMpek/yvHO09Cg173GylwGYwJH2pLmwJzlfXR+kcCE5b9GgESiYG3XxFoNfQ5ex
Kt/VHh3t1e8WBIpEgvhyknplLohHBcfb5HxIbEQRaguwm6AVQQE/TBAADEILG+AJQWS2LBQ/t7oF
QVQdAo/kByhFq/RpmNR6PrUyaA8sFJUAxfgfpvHcBncemiSdrcHKUKFtu4cmGm8i9jolzDPLlxoy
Srqpbhby+r5NBb7rYsro3DJ3GlQlkQNqVfNplKO3OFcf1Ky4tcjoZ2n0YgJbO1GwP4Ak9AAt1Q2r
2Uln1NfBACFPlkdBh3l9KkSzzR2bQjbivFSb+RSBlF6LP7S8Fgz5koc7HzF3VmSNDOiugQUzfiZo
QJfStVmLWoYu7c9zI9y5QFM969URRjKV2tUcrkIQt0HxwGYguL4+Y5cczbkp7iiMstqBpbnF9TNU
B8tqNmYCudRBPQVDuFYGS5BY+iJZ/HkeDAoIAQIrmWfSQB4uU/I5wksU5VR1mpy2O2i1vIa2c+GE
EhSIJLnbtoQchlaBQ5Ct6R4X/jsr5+eqGaeVUqOZnoFa0S3T1m2hcBGh9qaamd9Z6hrENfCSweio
k+nVcQIq0NsKnK1xNYOOiEFvfSZ7yZzvCtRZI8hlTKG0NyEYZxdjegggvkAReUEF2G/SEGSmKLMB
621S0MUZpl220GBI7gMd9ADFNiEPtGueQ5OiXtgqO6oPKd7R2hMayp4SMB71aDFVwb6QZTIUaUFZ
nYq6qS/vxn9mk+cEybTSGGmbIBhKpE0zm6tg6fJWZP/6Jrm8H/+a4a51ZVFOqdJ4PnUGCP4rdQWk
nz8pqZ0I+YEun+C/pjhfZlWjpssUj6Xc0G1dydBTIgLsiExwTquMunYY8II90VxxouYuNWTv+nx9
UZpd2eUG54dG0DjQccIoxhFiTKDhntGY1BA7AiRvymsABA5d80uXChA6mE48/MlkUGaZIL7JajO1
Zxa5XQnZs1zZpNQ6GGRPZnxn79S0cc0EpPiZbmsqKHOKTQ4R3YwFK7W+VXR5N+Fxx3Q/lN+n4p6M
v7PwrSjrbQh6YfTjoZoMkkhMaSNJh0rG+zA11Vu5bY5Myt7RqqjZ6AVBiqhtM6+TR9BeRIJb/ysZ
wU8OWrpB/25ZhvZTsrI36jamJZJBbMf0YwDQedCrXlcRV0NEmrL6tcjq9xSDkWh8G01gvApjey5V
pzN3gbphYbYeGdh36eAxOYcCdu8pSejSeXiSQxMkwkUPqF4PcKY0NOCG7JgfFM+NLAgjLuZDz0fC
bdZq6iMkDXG5GxYY1BuYs37nwT1rOg8CHA6oXhLQkdbWnRyDjkT7jIlsF4W+DQwFbD1UcDX91AJF
XAzIuq6B5lWGGDd3TMdE6ydovUJJuqgdFvXuOCws5OCmySvXIoE3pO8gA9qFaeXpRolanwpWtuhh
kbYYpRJdjINNs9otQBdldZkD9gFob+mCiOiL951f//PP5GYtCRAGqUGqHgNJtr+uAaKsJlNDidW4
k+ZOdTLQbRZD8ZrJSrLoRK7QioIuswhONwXibMsktKaoRveeyADIS9TvSez0MoR9k8nXpG4zsRA4
yda1YhPNDOgl13C+gsRyUzgwkkv+VFY4Ev1n2kIAwszuAdaQnKrIfJAE7wpFxUEr15l+v6CEI1l+
JOj9GcEtJ6kgfKstr63bU5t+ZsG4IiU4RYFlIdHoFFLimCnYc0IoV4aVx6S33gTgKO1uo0ViC+pT
gtlUL/lmEwKguqwCowQ6+u/BO7ok8sHIBvUIECL4xBSv7nGroZXJAqdj71bBqZgSQFz2llQAl7GP
slMd3PTzTgZAndFulwTxkwGYUg+BXhB6bxUIn6f1BAagzNW6wdPzm7ToG6cdYh9B5jaFUA9TrBdU
6yCWFk1+XsRgywk2SU0E0cLFA3Y+OC4QAikr7dFBqKIdAmwKJehJJpCGZbaGBth0VXtzh5+BhQHZ
2P+HXOCl2/XcOhcbARFLJ7Mv1GNJnmTVOCgzcI+zLMIYL/fNj/NwtoLm9xXMC2NgUo/zMDjEMf/o
64U/K7yBVJSNvShUyBVtGC7hEBkB+H+NXEX7xbTRULPp6AeVJdcAwv36NXjpoj2bPz4rPYD1rc7T
Gge9HVYMl4/cj4LtfwmgjQbFf7Y/n5Ku20xJgrDCGtESeCvILegz5DvpoqIFziKULzMZPkBSNyai
v0YO3GYGAwXosSGp7ptgpGDkYNJTK968gu3D57Cn0cK92uLTyHZ6HHE6J8uZI7tyJAfQ2m2Rg+ke
Is2QLBOhrEUTz0U4EXRRQoqG8WNnwBE05X1R/g+YovNp5wKcCHA4mfTL2EL6DAEJxwjC7Zg9Xt9A
ohlc/n6WmIinIpFMJHvR+F1tcpCsZihFW1om2kSXEiDno+HcTCnr/8fZeSzJrSTN+olgBi22kCVb
6w2MTXZDa42nv19xFkMW27r+uatjRzFRQGZkhIeHu74wdcUJlB8yVC/WYnWX9UZqbzpYkV1vcHkz
EapeyB8ufaaz+NKIrVZ2C/FFngi5FAppFfrfv8Evu9B//rSz4GJMNabsKmuc1EoFIn6A0pSNusde
wmD2Ip3jQnBRzoJL0+ZF2K29grDWsanLjWHKjlWkQTrn7ve/7PRyvoma6tm8UZRZpdyJhLFkVF0h
xe0JlSjugv3Qa8Fk/X/Qt/+MM+fcwLgtZcMQeI+5GuMY17jtspH7i9znCz/qLDXKmlnuM3Q0+VrJ
JttlgRZgFnhxjODfMcNTpvjfqKmeBQjTGjP08zm+s6/vqs6u/XCLTJ9r4ABKPLrcHLpwks+7UvVq
xUoasi+U9jgbxp1VTAeB/tD3e+LCgTpvQaUN1ffwe7MnszuX0iEawvvvlzidl++23Vmo6AV10ptT
urVM6bbqEAwaci/pme3L8SsTANku0OEvvbnzIIGLUyfil3XVGujIarltwj2WLk/cnrbWdz/sLFCk
4WRNeUKsnX0sjda9ss+CDqdCcd3Lm2lzaVThQqA4F1OfomVZ5ZmdrkDCnhnJnLUOGzZzm9SX1I4u
LKWdRQqp5FNNNXvvpDwbQ44Jp5Ap/5Zl/3e7k78P1rm0eiRGppDMHKwTQybaWy9a77Hds8qL0qP+
gZ1Qwgzz6ahFTNTjHNPgn3Q3BuL7pfmxf51Xzh7lLJYkoirXVHo8yrXxwvxYYTlJgvMUviCOQo55
mkvN8XL4nGkP40GAQ4ixH+9wbLpX774/NP8avp09y1m8aZWqIt3iWXp3dKX0DichVfCs2MX/Suz9
Eh9UzKsNBuqGfjM/mfQ/7epBeVKkjaU+yJth8/0DXbg8tPP0pUvHsY+J5sI0b7r5dkZfKJP8UFmQ
VrkgpPF1sFUkGkMyw3XS+TT5IK6qGFWcrBFpBylzCvQE3cRJryQP+2fJKT8ukSq/5DKxnCaZVISm
fi7Lm7f9PCRapF5ZCHlnM8pHQrFPzUzYqk12g2C7c9KGmgVjh8eQ18fmfprb2C3M5qFF0fj7l/2P
foykapi9qfQ/LMVS6DMRev5I48ZkLDLVoLl9YlahJe0Mqt08Fo+qO7nddmSCPz4KN9X9pSPAOz4L
aucrn0VrgZ9NF0IQj7jHbGKltev11wqo1kqxr8t7rULx/GDEHwPaUhbk7rLkVPRQROvuOBWxo8lX
ch6sKHXLOULXcM9gaDfhyyT0G8T/nQQnFgWRuLhgmlHOvHFJN538bjUbc8pzJ+8AEmKE7ZqeUYhn
Zor2TVXfKJLqWXrOdAg6l9qbgRYvErzDujoasN6Mjpa0FZXEFbrnYSxs0Vz2cjrjfdAcO6l2JRM8
URq3WVMFxtR705q62qht4grd2yx0mhEv87L2p+moiK0DpuY0Rb8pE/IiFSloIQxW4YHBZkcpIh/7
sibTUegudwkI1pB2dmYd5ri0rVR2IqD0uBSxhVHdrHsKk9uiH7wkhyszxbYI7AJNwsUNL0BHXG4w
RgN/L7F8UzHVVQZSpew1qh/CUXTGETFcNT4ZWzzj1+eOqmF3cntQxidGGp3WxOgKW3FjFLbTaHjW
dL8iKVgk1aEubk8AhR4XUOTKKxqwyBOcGPIKKrzoEIvNNtdzV8EZGUXRqxa4XdDQx5IE9P+fRinz
ZRUJBaXzdHnZpKbpt5ngyjnzKMuHnKRIlL8P1mey3ArTY9koXpszb2aVtliE3pghvJyFN4Ok7wQ9
9afOsrOi87IpRYinBrXN6DYZh7zFXXsptygaH5UqDsSqRR1rslPruTR8Un2nbz/H3IzxW5ScyMQv
IDcOpRW6pj7ZvZo6iYhkWo9+unKSF/8VSYAe8kuD63pxmOVjq2MgZ72IzGZpUu2P2nKUluVYRD+z
dQ7GSnWNFXBYf0lqdttU+coieK1+X0qSbS24Isk6u2104uguZJu1Ye/WyJjJUuh1orYVFNHrpkdx
ba/lvPPN4kONOncukg3Dl4cQtoXC/NRS104mM4N0auHpD41a3xpt4q31e2+hSzOVXtRc90W5GWmZ
TPE+aU1PyCSQR5RFUN5ME81LAZ7mei/r16Wa+6N+0yfyrm4EWw/fzQm1UeFprCXczp6aZtO0Df/x
uO0Qy01iwR4NyR7JWCt2cYH4eSyO9pTcYWNnGzJqYGPt4qbJlHuxkTmUTTPshKhydJyz68rAoeaj
xKeKbbid24IMoHcN3c4coWZAoAAfjNo7Q6ruTHF0kQLeltAxKynbNbGIE3aQ1o+TdW9OLdiogDRl
eJsUH8laXmf96Etp6gxW4hgl/qOqdEQNmvEx6Xodlh3je6hj7jvx1yr8ahnPwpPp+yj7zx1LrNOx
CcW0T9Qt6x8p9rAxKx0uiXgkCjyUhTNcnZTYVTd8ZSbLLR7bffrcEW+He9HOA/2ufTTwhLQvBd1/
UOiz5/jd9P8j2ltjay3R6Tk6Lwxip75vb6ZHkrz6vgr0rXgfHmZn9noH7s7wrqvbMriUW/5z/Z0/
whkQHqUqKHHII6QHM8AqYFe/R1vdPcnlieSylafcfP/yv7riePmqLBuiimHiucxyO01J2C/z6eWf
8r7OQfV8Fm0pdXpbp9yW7coX94bhLc+XwJ7f0x9/Zu7/+bX/Xfs80YPZ1crm7+tVdOhoOdVjEhjB
tF02zQVVvvMC63ypszwORkoiV80oHmP5UNA1yLr/NVn/vQLOk8YpVxDN87qgV4xVsyowucUo/ES6
1kRAswGlxf7hwif76rfI0Pt0EhKSM+ussDKHpRvSAcXcyWkPKbKjT/QP8NzuvWb1RTdzS+fS9IH6
1c7EUVnWNMpv5GLOK1QxLtIlblbx2A7Jjk96SFPsM4diWySSW67g26Ngr9jhNvgehd1PEYKjiq2P
3K04pRDIhYS55wSvjRyHIXIpU9utVbtZ6jQoCqbTMP8TNHwBVAQjijfDXD1xtvBLNWl7PC3CjTlu
i/6QFJo31J9WyNxvjbY9925RsU+F9S4nMe8awHZLd2bRDPrkxjQr3NL0nbg+qNwSMlK9WfkrkS10
KPSdrj7LxT2NPKlA7CZ5TWrUxYvbWf1MO4aukbHVi0+USZEjHoOyre1Yfc5IaYRm8rp65dIh++8E
zFxje2GqqVhfozzeJdwWQpZtmxjCdNQ6c9PYiyJ4VTFuG8M6SpDExYxYrHgid58gS8i60PrLDkMk
uLpYBFF5TxRgZnxwuuI+mYOaJik31CIwcj2+iOlDRndH1kO3KuliqA+nF9zgLjvlsa3hhZWCzNFN
VATuFkTAi/wFgZjaEPwejNBs3qUutPGzsZfkhyyuDheLLYz3avlSQZeSuI/bLZaEztTMTo8Gispf
67Cz4+kzy9qACuRlULC9nZ4FWfU1WoR6x0huK9oI8tniAOVKo1bEB0LvF3vItL3U0a6JnkLtRZu4
tfJNSa9mKu5X/m5SiqMxf3bouWjIXONcG1iz4E8idWb3dvJUzrmVuey6cjcvlVNquqNCcO0mjFvL
2zDV7QpjAT2il6rLt5mlbPM2P/UF8VfvPKkVfOGUoSItG8rLXm8xW2NuwBhoL2r5Hh0tuzoVM8nI
jHCOKOjwXJFiQiFx6xVNHQwWQo084qguuynhbVIGJYDua/usDLojSunOrPG6nWdfwJ9maf0O3dFC
QwhrVPxEvh/z1GszpOdowanq1djWWxTUSiN34vUtT/TrJJsdc0WtovlZjCkpVuGOxfuifazWzdid
wP/PIWn9tnwYEfjpLKpM7Uo52WJNoS0A39QD7LNfBkqOOZq2oRbhrIswPs4XbddvFvMzGRZHbiV3
hS9irvcxydpoGUiCdU6qkGfQqK4TtH3IJeb5KLVmoK+/uuFzKLgNktJn/25l2oSIuwRKed+hrBii
I5P/VNPFAznYmtQB03i/dpI3t9WNUUx+XZabufgc0SUyjJsFT+NF1Z2WIr6W7tMpEDXSGagYQ4bz
3qox9C8EqSF9Kgo2iASL9MSEHO0w2U9V6pRMtKyUFOudUiMsPwNuJ0GDH3F2qxE6SvNJjw5oM50K
RscqC7vj++omInky3s7rA/ZtN3qcejm+QCPSBEIde0zKbnVxDlpr8tAHcfGrAk6otc0o4MnZX0UQ
3dEKoR0+ob/llQ36pZbOx9/KfEzFRZxc0Efbkl7kwXSK8XOcnnNNQtqyJ3y8ZsJRHT4nYTeMsZ1o
NG9mVEmUj8y4XpZ6M/VuVG2Tnsy81Jy5IpKVjUvLdkl7LxIgMfW7pNq0kekma3sT9tB60nXndZI9
CVLQjXcJ0W+Jbtf+dTGQgUwgHK5EUozTRe1T0xFwyENPFKZgCS1PmpvrsWVcADPsWbiTOm4KNHl4
S1pd+kY426JV2JHGpM3xZImYDoWj1egwxNhWloZN48S5cJGdgxlcmX/dKedFbtlUkqoay7HtGKIx
nDRrN/NJyWQIkaoa3AJR5QFVBw2uCGkuUo92M1r2OGs7M4m3BqI44XCpdWOd45anp5JRfhK55gz9
H8ukxBCESZXMBcQJYwu58+u0IFJWsLPMLQiqo4TGQShuBTWGZ4XQVvrZIXm3YnlNtFen90i46wzV
nvplp/B4Wmd8TIW1TXWMQTQCkz44hvAosf21tL9fy4EcgaqiPalRYwbf/FASwhOCIIaaOV1EjxqX
rTS66fOXfDUdabD2RgYElqebJuwau7SwNE8kr5Yxz0uQP5jUg2n8pI3nrGp3JQsjQdg8Dllj57rs
akuNQffRNGZM52NvFsegUZ8S822aQBhRjdCnfa1bB8biESPenxADYRaDab3HrtCJCsG1uh9VtD85
8lbZc9/JrwxPRE4yalsVxyYN7bDa6gIcWlsVgQkKnERZ/BHD5BzVbKkUbyB9coOaLsIFl/bUqU9z
llP++fXOiWWWplZaWnXiUWxtsXGQy1tfuqtsZ7rLdf2k3aZXioPV04Puz8fIvZQn/WMS8p/Nc0qk
dRxv6a3/jRgptWxJbVWD22yjzRBUwXAsvHWfPY72yegThshu2ZAfxnTIL+XTX25cSxVVXbPYveed
nsxIxTBZzPXIns1i+Cf5dopeL5zZL4Ap0MD/LnKWs9d1ijCtlItH5Xr1Db8JLC/cFFvFSb3S6S4B
cF99TUUxDQkZXyS+5DMALkLsNGU5fpLqnxA4NJxGFGbHPXmTNzvkLXi0b9srfVNnTAYN9ve/9otM
2/hz+fMAlYjNLMzrelRiDKWMVzV7/H4BU/sqBiqajFixpJqyep7Mq01qrOPcrsceB7QFAZdVSWws
yzZWH3u1ZexT8dkcnoTs7UkTfkSr5gwjFT7nH/8BX681vxB1NyyA/pbSjQtmWNc2WNJHSWrxoZG8
iME6cZF/5upjAzIN5TepkkMjcKEPUaC2j+XwebImLmrVbpcskMPq16j1rjarvixAUF0bR8euXjKP
wmT59UkEtmkKNBklJ2t+DeiqTvg7GSK1Ypdhg5X4S2n6UTjAc9W3SVnfDkv40muV36ThUysW24G7
DrUNJDqLwJAgymWqO6slMvaQDMRp02M8SLNqEzEkMYd3RonVenkzmbGTkCjL/eLXoDGm1PqjgQdH
/1qb/A+MwFXSY9v80JXGb7AwXJaPbuKHZcXRWjt/ytVXFQQH0ZmjoOHdU/1cUtqhk+Q2Y70NseYe
Qfdq1ZtaHH3Gnyk0oTQCz8Grt7yTo/cxVbyiIMhqMI1Ja06fykDFaS3vUq78MR1Vhjnka02NXysa
XnmE2R1lxODBT6Of7Q9156nqg66AqYVgUbkIS3T1Qrmy+1b1R+k+zDddpAd194AMiS0hnQ7lbi9X
goPGsANhF7lf0U6S1O+pOob+SirfW0sILCCiSmZKD8H1howQ0XUby7TJutIN7L9I6ztzsHUcB3ut
w+AQtZ5B8kdIzVCmqBIUfMzgDdeD5S2xCgGfBMiivqpWV8xWL49HrpAlKBsWXi13JFEfVLxTlJKE
KXdrXQzEUHdbU3A0zBAT67ky1I2gPfQjgrN0j6ZcwRdROUaIToqtxcWN9PfYBtoYcktRsRmVa0VV
kCqCk4mmr+p6sDQycv3sFbXaZIoQZOrLYEo4LgxwujQnGtSNHCLAjTQVLVrbxAO0iF8NGgOiBeAW
fky8WFJYx7BiFii3g3mvK9zAQ7NvUAxRJr+SjpVc8VtJErmXxyECKE9fClHmy9R3Q/ORYO+76gMT
ge1rm5v2MPY/Ic6DTuMsbskOKt1wVtG4igxUDnvqh4ohXRR+59Bdl2orCdFeVW9zFKwm/b6WFbfU
GjRW8ZZB4F1SUcZmqsmqj6p+s9JeAq+35QWVo5RECD2Jrn81RJjds+Ua2Y9yvM2G63opNnEubhLu
VqReAGj5E7Pco0ZHmbYKIfdLrqFhPMNrmrurliRxWWjAviC4781YLkbWQ5EdsAm3mbewC3RzARp9
VYNPyZBxjhx8NrVIunR+aT5XkKUbtGookaBf3peYcQ39wwI7tHsqYEeNAqlBepUr0TaLPhTxNeLP
06a7Qcl3VkIoETmpceMwT+zG4mu/LpsqEenapVSsj8s6OoL+0g2vIMPbuG1sJSl8q3wViTqVhPd3
edMuNBRMJqZguW+KAUGw/DaOe7erd80JOFeRfYwQKwPVWUx91zOIqKR3cQyohRL6pEkO+b2DKKfd
J4sT64/5GEIyXV0Nqag+PhTLC6YqKZlmCimXYrJ7NOV7uixVmLp1+RRhZoN35qpRzuuwNZh4SwsZ
z73UixXOaTwzadShS5pfF6L0mBWbnthgSTkC5LljVdq2UTVPX94y6YeYFbu+i6/VULqacRouBfo5
zasi0XYZFM+q1WON5NaccbQQZFkxAeyy0Z5ZY7KwpZQeNfGNYjczsit8UsGtNbebZbxmHiWKFSu/
ksG5w1J09Ty9Thprk8/ab0uTpYuu5iYLlPxT7TsP4pCbwkkl9Q+X9lBRr6cZuVGauqPU7ITQdMzR
3BRhuBOs+7KSnbYuAkGu6f2CkcMGJw3lf8X7UL3vJsnu9QjZaeNawUW60+Fi0GVoZtGXqudQrb28
TBzSBzucOSlm7GqS5OfQKvKlCpbJ4Kt1sCRp7sSCuxomZrevc5EeaoJn2uV3NOLclZsljBJniH4B
ygeTUR4LbbLHGigAxETRZVvpP1oQFz1sXCM6RTVisIKva9H6EU0vTBAV7XoQniXxZ1Tto/4UGSnm
8wq72M7Xo+qpo47OJD0okpSM/G7gMIvV4pt0QqacGHEKvnX9YxbpxOfmq9ThGj9/rFHj9JLOGIr+
qI0y6bn1C/YDw+wqdHgj6EfLaeLWVfTELQCTqtYA2P8cBOsqi6JAt5jF6BR/TdRAECK7w/mhnwtU
m3S/54h36UrfP86cNI6d3qxhnD8KYe0UoYV3vOZgjehMCiFjvs2bV6teiaadz8zJQU/zPQIRTo2s
hhQpGGu95dx7nZl7Sne7ok5uZSrkNL4T/RdNumUU8mgJh6l7axEvx1FSTVTOeEd2AQ0LHSQh12+1
zPQ6fEQWdV+r63G27kV902JmnQExqILkp7Vsl3IIdJC5sqC52BbZyhK5hVruWsCDOJ/t0QJKjwv8
cl/T8bGyEjZf4ucDn6l9WNCuQstl3+YVDczZ6/SflBz+JPeeUizBgv/RQKwa4se2+zCjlPbclYx7
bU0WYSYFIwuPVfTUyB/6qmNCcsKbaictgrRnd2aiY5kI5DUPabLN0TVOtcGXkDLUucHmeNxPIXFj
mjxjRNoH91IJbf24S3dt01M3N25SmzdGqR6SqKLnKPkT6VPMBGxXP9T622xxq4WwJZJ3GTeuvLPe
c0oROq1OTZrWDpmfR6Y3yc/KWu7gB64oiEdKGOT1/VwX21GdnWiUkA99McTQ6dPnap22a6YzAM0N
pbzhp/ekytizkaOMFHVxKztpruwouN2xJQrqjyvIgySPezkT7UGZHiJaxEVx0KdhA+wlKcdy/dGk
BbrPlP7yr666pbHpGevgiQb8y9YVZeOuQdwiqgVfKfpfU9t7xTDczErols2y6xj2gGWPvFLnCeUD
/pA7CyOjoY32AjYBCcAa/5phXdoZMp1P6Qp5yCR/q5rSwxfcyWh7qtE7RAC/Baxb49ppYfW2Au+u
H+y4Gryso4SLjd9JcdcXAB+vIclZKGHwNeO+8Tikd2anU0xGXoJyolLQQe7eB5T2jJ/Q9aGPH7uV
6CfMXgSbPBoFNyOXEY3XVtJcvBLb4oQxRM44/7CEzjb7HGmd9D8d7pSkB7XFPBZ9XX2RAJWiJgUD
mxj7eGmNbT8vh9P27s3HNX/HLs6Jp2vwZj+27NMLz6JgGG8g/DlRLm/6+C5l36/VSC4iOaP6a5E4
W3lo5+OxzZ+TCKEWfdhq+p3WKcSPn41euZr1OZVHK/3Ri0+TLqKPo9gohm468AEJRLdjOrPtp21K
77w1PgpTICus7cS8RYSaNg52ZNXiQId3GIpxxPlnHzFagV6Vvp68sxfKdsPWVXyR4tithQXcq/Za
MinVfOPd0IBHNhdoX7qoLvFvbacjvgi8SqksUuOd8ba0bDELKxqW36WygvKwFsSbNrjU1vtnVlci
VfxzndNz/NHWmzOzVEu1A8+hJFc24wYSghNv5M0lR4IveiR/rXQ+q55H2NAihrnQmJnd+pexSV3B
Oa0GLCnb6e1lSvy/Jf/fK571C9VWUHJNjtdjWAIvCjjsKIXXZ5n/fZn6zzjD2Ts0z6r+SYLgpjbl
cuzdySM8K66ygXUDIXdGqsOurkP7ZJh9yXnkd33/N5rz9+87a9upbdaLFYZ/tGQlX3L7bf3aBFAa
ghUh8wSFIytQvPwtd1DsdDVH3CwuCYx/6Tm+3KqclxOyAjPp3GHY4uA13LvLUQ00X9n3mxO7Nd1d
hDv+BVf4uX+sc3YkCpRl8zVhHfn2pNaubMybzJl8Bt/Aqi6BG1+0fllNU2RGb3TNUM5beuUy5LOc
a/Ox+kwfDD889ttkx5iBSybgUcWM3kkg/vJX/fqc/LHwGaxi6b2Eir88H8VA32HgeJ05UtAwwmVP
bukl1zjgXfLukP/FWf7+sWfAHHT4ZIxXTIspdxpv9REBC6LdEMQ+2rh7DPsQP08C+RpswUaa5Zbv
600bZHQf+4+LIenLYwvdARK5gUnLObFuLk1lyrV2Plqbweu3QxC6ulu/JyjzS44GRhhdi5fIfJfW
PGFdf4RBXYzUIjqt2br1tnyl8UNwomtqVyci203mJu7F/fzlS//jd56e6Y81y1ZBi0Tq5t/Ht9pR
5nrFIfVNF4NSB8A66DajL7iXmv1foLB87D/WPdtgbV+XBnLfM+c1uUO/2s/20qZ/zt4KhwuYtTvk
qHGloVX+gXL098Hyy2Dxx+JnOw1tABWmVnq6b/pttvstkuvLm4ub6BT7zmOjKQIaIvvLIT4nJ5oG
Q5yRxjrqbb01n1I4AAxL3uZ3GD56/wejrdNLO1vP0CUSSMlCV4jGzd8f01C0XpNHWT5CLbIXErQw
SnfqqUTQ8s1gXFnGg2W+Cc078//00Ttbmpl56fsPg/n/Mard//k18zgW46KWIeviOXGlGAsJpXJF
5hvjOxZkAVrEWBtdfM2nK/Tfn/3fdc6uvtHsIhkc5rSO+XkaN6CmR3mNC5250wuHlN7HhdXOXnIf
5aEajpJ8HGQV/gT+rguoXCUGsfLztwm0em9Zj6lobmvrYSJTXqh41vmlGxP0tyt7xRZdfJRhiBVw
I9dMBM+EvVtPgLKMR0wCZRHpoPYsNqE9raYtGEWQiPxpA301CiJ0P3P61FJioE+VQNUwIEs2ECx6
X2kAClqJyrXetckPUeW7rv1LWvW+hAyUSPerKDu76wQa6fjvylBSl9U2pflWTJL3CarqGle7oryT
2tFJF8U1hNGzQogGVk2BSbWdrPfCUCOOQIFDikymrmCWZdUwGoWr0aTHkKduKO3a+UaTWi9j9rYC
ix6pITP69KsENUCEKTW/DhiUSTXVjSB7sYRivFKBwaVuLkBTyd/IPX3oDG0l2oUyOnJ9C5fFget8
3Tc/9fxK7IBj5Wwn5Nm+LyTQbxjPwose4yxCiYV/5FUfToCzV0MIAyPz+/KwpMc0UagGFobVf+SU
gEqhuVK+3sTk+8CM76lwK1t3K/M+kN6CGOV1jdE/RT1Vk/BsH3opMNLazuVbU32e8+uBWl+bf0rC
cyZFzkmiXRXK21KLr7R1cLRlder+XRIyr4ta11zNfVpXZOoyVJTCMyGxKFAvK3pziEIjBP8yIs2s
No2r9iE441ssvRgD0v4rJFjdOGb9gtQEGLJMMcZekJWbnP6moT/M8Zsq/EwBdmWZOaITxoj5GqO2
Kh8thNWqyT8aum0dkJFqKm60iNAMZur90JMWoFhD8gthDlLrp5DgoET1rwiu0FxJLbeOYdlye2t1
+7S7merb0joo1VOl5H4/HwRr00QiRUoULHkemOEPRUsBdpgkUeqdXGPdDfeoBYvTZuzfivtxuBIA
Qa3yCnpP3Bs24LMbtodJwoQDuk0VPxm4TxZY9OVY2En4ykl3rfoywRldRrr1AIAal/K+nWanUn7g
Fef0oClRzFuMfyzrO37A+1gbaZUrTmJdV8O6iXTEoZEfEiyNtzcchMiEmAknip6O0eh2Tz4jRfkt
GcHOOE0oQ6rMQ4PytvOFsneLnovJfFus0ZsMyMVgQW1+X/FPB5yOBCyBZSPdTOVBEzRnQdejxhAS
MO4Qz7O3TLIvTcBmAJRl47fVUx2G79EwuG2V79PF2C2m4tWNuLcUxKaMjwxlOCN8kvkMUvgphaKT
ww+vQBJKdhXVGiStJCjmcdsuxLjscc1qv5QGuzZeu3ozL4YtxJE7Ksqm5tuZXeKFKiD02Hk9yFXe
/qgqE0yHFGo5JkXlSshzpzBQupPkqvScJ9ZR7PC2KExYSL4E/byEU2mN70oeuUnKrs5TR4LxXTWo
IVQ7tXhbQcKb5VnVHiUVWrPhW+PzciJW9cgCEq/yevAK1bSzuHTrWHa7/k4UQH9poIxT8WLUvoyh
st62mxVCVDgiFyWVboTFFYRXp5ro0EPisnoHUZKbfK3BvdDYhG1Tz62NFKYDddcrunlTZGg+Ja7S
voUlp0bYWuzBOHw0pmOO26XSA7Z0sIIEPF3XX7Th9RnieC4wMILk1rC6Nf+FKrwKEBnW7G6yMEXO
USuWbTl6TK3Zli0Llv+TtDzEyqfZPXfyDy08mkUdzPJHXyuBRcdtNZsL1+lXSflf9+lZfqg06EqZ
7CWK1/+QMReaWdRY1XYOlo26uZxRyF9nFP+9Ws/SQ6WV5HBQWbJ3Jb96GjgoD+kN4xw56WnlmK4S
NKgqe5OLigYMVH99ivDZ6z8gOQkXs9UvEuS/XsBZ0shlqwqdospHDYcnRbFwEk0AFC/NY57e43f5
xFl6iADQLFfhIB8t4z3GrCdHTfb7zEg5lYnfLXFWRq6DoGjlRGpkXJsOwM+TduiulL3upA/IA9+e
cAkINm530E499K1wqzmlF9qW93NwQaM2MPnfKy93IMH9n+QJvsrP/3rVZ5BMmeRD3+Q8YLqdD5NX
vma7JEgiuwlMVwuyG0hWJzihcjMf51rn+9dzKcc6d4XuEyVJx1D8z7Yb/Wafb/NfzVu9lVySdsZH
vGqCTItILJ2OG3Oj7+nwucr2wmOcz26DqRg6VAoYtZYqSebZ7h+mCEC66HAoLsogh96qFMzldOuB
UQU7mRirUJTrLv1VxN3GoHsFxce1zDwoAO9j6aBXvC+r2tZY9sQ6HNFUuf/+CX9LEPyzjygtwDwo
pzTtLBkdrWySZIXPpAZ0ara0FK5XN3a6H6pT++tzFMwbw1G3PY0JL9uqfuafKPGtUwflI6/Or5G2
uIRayF++tj8e6ixOpZW+mGnHQ8lBdnWChXq33JY3tU896ynHyRVd4za6CW1zU1+uBr48vQasY0ND
Ek8/d5tLlqXqZm09RcmJtZNNs6uc3ziYQytd3VyG+L7CL6GhqbxpvgDCQ2dfIS8rSRNIOhmagWHT
09mMGI3DX1hKJrsFvU2Wa1lPnNOl9v0GkL6sff5Y+uxda1FryXFkScd6jV1zabyRDkcWPYQoGpXJ
Qzi/mvXt/yPtPJbrRpZ1/USIgDfTBWBZLnpSpCYIUqTgvcfT3w/siNsUxEPss8+gJ+pu1apCVVZW
5m/CydrG9bRfGfvLcGyqKpwyQ9PE5bRNelxxF5bz5utd1U4c/ybe5e8m1tKwkOwUDs5GW2FD/GXD
9HEmPw26mHBcK5EZJcEcmLxd5oTHeF/u0pf6FgRn/NN3Ebt1aTe75ibaBzfphWSDMovt7IzJhKM5
/X4VUPbldv/0ixZRItbQvOoHXz6Px+qgnZrTr8kWjg2Vk+/XW/7y0vg00OL6GwxFANnBQN1WQZVu
03XbZJvaLIIbn7uM2JyiW2OiWCNveGZv+oto3zygXXXreehebuQf0srX+PqaoDHA7lctSAGL6rYc
4udreuE899GG5GVP1IApXG3Fs3/EnNSVbOMF4dSncLtGRP0iNzFEIGeqZJicPMNc7IRgDAux6sz+
Ix0KeMn+hByzsy5DW9+k98PR39EcO8/1pNYZLxpbeM5+FrvkrBwA93z/aeah/gzD/BTOAQYZogE3
dhkA2roYmySazmn1UFWvuWKsJAxfnPN5BIrbBjRfyFiLnEQTG0TENX9ioQMiqX+kEf7kc/+vV52/
nsy/Qy1yE9qqlSoVoGs1X9iIwbs6CivL9ZeyDgHjj9kssotOHXtlZukTOZQtLuHtg3fU7fg4vDan
BgL75OaO4tvDfF7XjtEXRfU/Bv+4vj6VPCu9xiR6VCaOkX4EebQ39t5x5ueM1xrWIM1DtAnZr2tJ
zVefkBzCkmTVgDEF+pxN9GncJpu0oBFb6ayFDyMFOEHs4QWa23jSL1MPsAW3RATmrgNCYMbWyg76
u+Y5lwXpI4ikNCY345+jx52lGL6IWupcjFP2zX5uWlSrQervB8OfwyxqcXHc+q2e19K5kmFxdseu
/T2KlTuaz9+fOOnjTP1x5qBnmaqoWODPLVlcFlcjqVLiJuwprg4hzNnmOqbk5yvUztvpIiEkmUq2
9y3C3xjSfQ7ORpHdTMn4W6eAFtbaMaIkwEPwou9zWx58qjU9qJbcuO6a6WCM0bUKXjE0iuPU9BCM
tE0vNbtpUI5BEYHBoivt8UDVxWhnpLXTK5AL4uw1761DTRNXLJGx9ISTEUw3syyjQblKbAnKaW57
gnndVbPoGPCjSg8e5A+AD6C4Civ4TD6Y4xOCe04zDdBfjcdKhRwjVa+JxP9b+8Bg0n0F5qYxMqe1
3nPjdrR0N9L5EwUqYmAiqGxeNVAkfJr4o8GNGMAfCRvISvkmnn5ndXYXW9YxtGYRSPOXKJr7Cfm6
rqXv2sNAiL2tB1zUABHYjKO10QX5oGfilSmQgRvZo+7p20QC3TXhewjeUsl6e0YxGEPwQzUnJyrH
bVl226mq7Eb1gJdQtCw0Vxjyg+a/VdHZL3xbB5ogderOg8JZiurBM4aLVAov24Aa2TRtNJjWfhpe
TDytfUTaIrrxgflkoL4tSL6bjKJtTKGLC7dtwZeKxRmd2tK8R3wTBKht+PRPNPwy/fIYD5oblw1S
dOM+6IsHL77Sy8BuodETb7Hubu41w7rQm9TxqI10cs490vCzv9+35ocK7R/7ltinyLpOW53DKC7h
77kJrD5PJfGsYmRYXKBgsGuhx5ReslMH3Qm1BgpF52gNvIFJ03aqxZ4YPDjmvRv6CIyBYD5lFqW0
QbHF8DXVfqjFvUm1X8bSjcMPtAaeQvmo59Mmb5obELiO1WoQKoOnnA0nwZPXjVu1Vp7k5qanCNgM
NNvBgowURHvYN1YyIlWQ2KjwOb4ygBqGgCWAHa3wWEn1I43mC3BKVL2H04jhdyPBjseTXOiRIYWY
38NxLxSUGHTPOytKhFY7cJbQs73iJSh+YqS+QSPelqWXyLfcUkY0SkwOcVC4gojmLoVNKY5cAeUQ
Vf+RQfGxkAkYVHqRPVOixhqpGE/I5BRysxdVGDRaYIu14EYgm+Sys1WWqZ9epbTYZ6a3yYzRlWDA
TyCjygnVTPSAe/3SrCS3rsF4lQcJN2K0ENywfrXAqrbZu0xNtvF+GfC3xAkUmqy5fmjtgNU+dBFc
mwyxh8wxiCVx2jsloI5ymPaxDoGM4kTMj6EALcoDKNGKIrK6zS0VjfUeRtd2gAIyRsZO1uh06fk2
nXInFGMsLH/L/rU65g9jLh9LogVV+qOFzqcJq03Qf4r1o8x3MZtwq8UxTqQQqvo7FQCI2NR3SMPa
XRzBRfJdLcO8MJVOdUL52n/vVHIiPESjpnmqcFThIrDDtN1JQNY4z46ALoCVC1CWqBxHhVNIpZND
RcpT0UGM11UQnMys8mKW81TS4T7TKNDmxxCiXBBZT7lw3enGwc+zvWSA7XlQdQoYQiDYeVPumupW
pBLLExbQywA5Pr6LEJxHb4HH0g1UeDxbi0cfXGHXgm7PfDiNcS/TM7icrGmrWTeehCeMZ+6Nfnyp
igogsS7tIsm6KDrq2GkBk09NuyvWooRcIU5o49RkEgir+S0UNtOwLUFwpwaOVYBgszqy4TrkoQNQ
2dZ+iqxD6YMEr9LilOuZ25byXZmK2ywcXA3Torq6aKwc0uutEEy2KdGMkSAz9C89KHLx7HmPlkWX
Fq5DgEyzor2M2URVPTh4mAGbcX8stfi6GcMdsB81fGush8B4r5+1aYTJ8+Q1rzGeqUVTOqlSO9MQ
uWU0Q+tLt28eveoyB4huaohlUN3v24Pf36qhdEoQetVHD4KBeMjRBi3l2lFzeERj72jR7SjCbhzl
TRyGBLi9NVLkRZmjjDbc0feU6KltPufyXSM/T8WspzEBhk1PHSIfrSSgeJZsRIrRaqedUkBnPur1
Y9vaegF/tZV301ujW4+a9KsHeRzVKM9wgnL9NWjQ6ivanawPh4xNFAIetEfRc9Suu0ioQ7R8eSUE
iWoWF62XuAYmG4OHF3PtNEPsJONwivmmikgHKwDkhBPxQY2lg15YYJAr6ufebmjMTVmEe5UsKrPY
jG9qQjVsImbUJ49OWhK/YpYHZo7ymT5t4/4RWw/A1SfPuuk6eRdq6DOAR6+DOTWhkm0gygfuFW86
2yhGGycQGjT6uenpr7xo5VUfJOdSrbbDdT60MCSjvZjfKgjQlZa1B1+tVK+SBto8qm9aAXVw3zib
s6ZwLz6jq7BJ1caFOn0oEAAHTtVn1w3ojYZNlOlU2OPAbXWgiATmQnn2kvGimB5BYd6hbeYMDRVw
iks5YUZPOZ9mbV0qJiwzbHmD8SaACaigddTq0T40rowhBlCu9neZZ0B+A1aLU6/mPbcdQPg22Rb8
rLx6GQdueaPkroBIQfdMNXZJQAEJprDRHHKQ8RpMl9J68qPHigan3xBV5cdYmDYoa20F2g4d4zdA
vucgJw/vVvbuJ/fWTE+eSapxaqOKaZf1CPgt2zSwA4viIW0b2/PUrTX1biFld/AidFi/It0Xq3g3
RtlpOoj5Wbsz4WbnqmlDpd/XdIXCwN+L00+pyui0TBtJolc1wDjU5WPq/8gs3646JF2iUx4hStUG
29Yk6aJzEE5HgrXGUVDBQaVqtNdqcEqaZgeeBJXiWmisXTTWZz3ujlAyccG+trxno/lVzLzUub+X
yvuCtqEBLJxaz7WCN2JXUttDHXhg42V5sKnz3BG5zDI8kXuJ3gx6iFH0O+yH3ZD4bhrQUDSFCyWZ
GNqyldo/tUTLWraeJgmZ+EK4GwPsFrE3abRtzqGpcXQKErgIKUa3RrEPzOan5xlOE6p2RG9mRGW1
bMmf3nw4Dx7QZ1nnjS+/q/Sbe7JLT3vDXfpisDLHRGVIYzs12TYc1NMAz7ACmSxL/kYgK9Sl8bcR
DJdgNJ1JDGgltxdm9Iae0EFkT+ZKzh2pu7l2nerqNhFKBL+Os6QlormT+SzUMa7lIZfKdW6d/ekl
mm6j/knOXlTAlmmGJM4TGdIWWQZbSn9UxY8CYG9hoRViEgiolfFicA3Lv5hZ4P7QOxXVjLAXtmJ0
y026FWQg3Fwv9dNQ6fBSRLs30k1VUfIkx+la7LW72DUS8ofsEnnxs8St3aSFawb9gyX0oJwrrq3A
EVXxHcGGwA5401bDaytXrifItJGGq7F59oZ98mwKgqNIo83EekGxy0Qjd7ipjQBg51Mc9A6BAVrV
RQ5NODHxSwcHllBtENXLxEuuGgQNeq3YVdWpnrkBEJpTUdsZ3GDK4B2oatNZLu0koZGIAdDslj2S
nCcSDbR634B6H1vIPQGaBf1RFs3NYHgHEZaXH8JCVVC1pqefTUAc6MBNMI7GZDymCddRRiKB7sHI
cZwkZNaVc410eMo7AiM+GLsQVsSedjmvTh7WqfgkelcyoGy/zI/KSAyTX6lfxfdGDhaymA4ieUCd
XQ39VazcJuLPZkyvRiS+qXOiFehI81GpThnlzsBAIQkitFodLSWnidjtdUqOWfLe9Qo/xDwKar2X
tNHJhtQuQBpD/3Yri+oFz7FxgGNjgrw/xcbrEAXIDcwzRsCoCYEoJ8g3FfbQtPM+42LQQ9zEIV2x
tXtLehHqndY32EF7SHrgR44cXgh+XxUeRJ9qPEmD3FW092h311RIdZQoKvWYRokrecFBlCw0RO+Q
fdoG032oUrgaQZpNFM2jzE01z5an4ow1HTy2FDD4rH50mRFHNM3fFdZvsaRDa3bbrgPnn3I4s9vE
hEFm8uCo6BzTBpvC+9qbdn5IHzuuthKcwIJsfKJHiHLTDsH1y9KLtp7gb8smcvjLd7L6EPH88fSX
fMhnxDGt+gtQ+7RpsatTko2PvlTjR7uxya6T/NU0WtvTIauzhomCMgBUN2p19qhVuwJwQ6cYO4C8
rsgCZWl7oMaKcgQ93dQ8lcjyKwb7RwliZNAJG1J6r02iXRvaSQS9b3C96frvCRxAZ1w2sb43PGzT
O6QkvGwrax43J8iUqLUVK8f3wnDlGc48ixLpv8vkSu1X9IG/LOCoFBzRMFGoAZiL6lGVAnNiywEU
PFgX9W8gXK5CDVRww4vmNBz1jXgxnddxRlQWvijzfRp42ZYKdC0Jp7QcznKe223hbfz8TQ8OqmTt
RVN24EpsxAyUf6A6FdRzWbtruSNnkpRU6Dh8PxgAMwZfc5px2gVFvav8xgEUcB1yIyU5KIzhh5KB
1SgheSntvpOan3n2OKXA9IU3U74vebHK/tOU3mq8TGP8E7JZEb7aTcpFrp+VUHA93pIxLtu6jDz8
gx/A1UKFI4kehLhwB40bs39Hnn0jRvFukMgPgwaNrvs+4z9kp/tPsfZSweif6uqAjqGjRAAmoO42
9LjyoYFv2Gw8Tq5QmjDgry3YILF0IxQPbRLwF+HbkaKaAS+nCbSdojzUVYyyF1hClkvmoTLBeR4o
yFckHPGp0B5H4y7k74zjH5EQbA0m0r51I3tdEnmmpve58pyQAOf96Mj1S2WcEaDPoQvl068AXoRE
TujL1smKftUq+iCE5DGlCx+CdkBxwXrJAdzIRBK1fB64LSR4D1lZI9jS276GxhpqEFLxCmn0ENRo
myS8IqTD1D0NquBgy3aIkzeItq4Hb2Lqsn3WNUfF5LLjFpK8g2VgKaqErtn021CcjqnEe1IJL7lO
wYv4e4QyYUA2hw6mg1ZGjoIMbj1Ex4ZfleBBWfmPviTDH0LDzGhvxxpMcXhlTSeLJNzo9A3gfFgu
6C+gV0Yqj8cMMARaasp1mT2OHfX9qXfatN0kGTE5LDZYI57GBHLKpJw6+CBGCZqh+IW4kjuyUX2Y
SmESHVH7cUP5hxjCvDEp4FCMqMnbejgvmuGdE+Ku3xR3aR2fcmzBFP9VJYbX3cCbUdkWIvSOGGUQ
TdyOVAzQuQDFpNlRtqc2MKjNISPHF3A14CrGeg7McPKYxR6qaHDBUIrJihS5g4BwikxCQ89byFy1
IUmyBJTT73XjhXLFSWse0+jsTf5ObOSjlWZ2oG5b2dtFquhM1btc7om6UMPIhmM+RN46Fsrs6Q+l
u1amQ1jsyvwqkrOfU2s8ThUacz4FLe0qI4fK++kge8lWqNGQp5YH2YuP+HFLlMBWzA96vg/hm4d0
CGDTEAAEUQQQaCYN6iVv3R9edCmrN7G3xwEP1F64S+h4qbW278vRqSPxd538jMcQ3Z3HoD5N6TWu
eJd9X+OcoNqzvo6sPtJph09DAs7E+/ixld5KD+IDRY9CNbYpFOIql+wCjpM5Ps5KkQWc1DKcDuxN
V1YeUt4S5kkp0V4t4l3DxS9414XR7yIo37TwL32xt6PqxGPzObDqY9jcoL6A3kjgkvBuakSfjM6H
T9KAJsy3lsAykOsl0qFsEUzSX3qYcCHyjzqXRp1bGym/EfVmU2nJlSyiJqhhlFLfyQNqvuBzqlMo
XIpKs+nFh4ZMxcgeeiBnAkqIQ2GdE4HelXI3GFwtb+D5Lus0+NGG4lZDqiIuEJ2yyHK691ErbSt8
y0T0XAqgPf7vTEm3uXno+7dxupzKl3qyqJvBQdK1TTZkrhnda9V1pJRktBeN/jgF18iJ2SHvlha2
1fdVvC86voix/XsFWYtqelZFZVFW6UDvKQMgER/1g3XGl+OqXlFF+7vH+udAi3q6P4mSFMcROHQ6
XLV+6iYkfvzQXZnP3HtYFiU/z2fRmwisyerCjGFQ43GEzc/aDu7kw4w73weusHKB/405/3NOi8Zd
IUuCR6WbweY3KXXHBDJt12DTo10p1ZqY+99d0z9HW7RnoyC0fAGJRzQ3XqW22lSoLiCkyT/wcXLk
TQHFrqzmF70WdodBX1Se0d8fihKfOj2aPAxCE+kToPr4Mr1EvQDwc7Cd05S5z4Qsky397i5j6LfO
mvzw/5Ad/Tv4on1ndIaHMnM8I/pnI3UuBQrKP5VX4VaFNiI7sBP113ybnVebwV9von9HXuRlUGdl
T5IRHmmc6gLEtz3tmTTd2N5pbtdbTV80n+cv+//H0+fG/KdlTiW9kANPm5dZ2tLIO/EOjs/hjvh6
0V7028HNIIgob8K+P+Ur5/ILvtWfgy8igNlhvFNInJjaRWvuMnPyM1hvy4WH+1gci4doV+yM6zWa
0weE/++D+u+cF/FgzAy96BHzOQ9bUGndfWn77ryfAJaLF9wZu7URvw5A/w64iAydWcpjoPviOVPk
/VTljpcI+8LSViLqF33DP77lIiZkQdFbde/159wQdkKsOYJ0pehY5PGoWjmd8xJ9t4SLgCBXwGrD
0Zq3Te+i3oAEULPvbMq97vjqrUTWlVCgLzAbIdDxABvemediHmcKpQKFch0b8nVI/fcrLeAB3ihE
eS+wLYrop9n8oqq9sdrHHEQvO2b3/QJ+CbxQ8VeE1iKKkrE0nq+o6WIj6c+XhXeT3af78CZ+J5Vw
4KnbtbOTfoQPOqDQ8UI/VTvv0riwrsuTcV3uv/8hX23NzwCQxRHUYCfn4wgApDHePO1aFC/bYc2T
98sD93mQxYGzUM9R9Enqz+LNHE61PR6NDjYudnar74V18NxXb8zP4y3OW6yCgu4axvsnqOU39HMe
su1wQlrHbX4EW+1WvIKmAfmtQ/8YUetna28d1tA1y58h6kC+gRNjpjbzf8XFeVS7XtNioxUvVeFO
164NLP6+/3h/oZmXIyyOoaRnShf7vYg1FZ3u+6zb6S/l2XOUs/4L7cvkUO3W6L9rk1ocxlIMRmq6
nXjp0xVTpyev6lZmtTyHy0ktzuFUZGJGKiVejoJ/U6cdZetgjwgDVppOOz6uLOEyki1HW1z1oVHL
SS8w2gfU0eEu+AkrwpW3+dZAkWMtrVkbbnG/t4IkixSj2BM79fd4njaCDb1oNnhoduswpGXetpjc
Rwr+6Xbv5dY0pnlyqGZtTC96Dftgi/EjPKMOlONRoOK0sp7LgLIcchFQWg9zQzlgS1YqKlKOaGuk
iQhFusUJsHF88NrdLN67fupXto00r/ynuQ5WEoXNvDHzcNwIoMe88Zds/KqhjA/xr+9nubyRlpNc
BJhG9OXZR0S8zESqGgZ5CioYUgRCdcJ6VouOaW/uJWpG3w+7NsVFQJk6NQ2qgmGrLrouK4pBgv9s
6Xe+hXfBygNj5Zx/WEt/Wk7QLWYkDmzUvHq31KM61iuTWdubi0DSlAHOOR4bRYE5Zpanqp2ZVePP
0bgSFLou99+v3dp8FlGlisIgHQeGiwrRbRQcLvyVULK28xeRZCjkZLLQGL/sNOlybsCDon7SKE18
P5G/btPl5luEEK1o+kbpGcdDGo7moe2rltsNv1ocH6a+od1sOJY6ond/TWjbiXMfL/kvVpPcfVYJ
kHSqx4vVLJqqkduU39A0Pq5vWyTCVrbHX/jGeZqfh1gsp4DWnIGYB8s5E46U3AF3Bgwhs4XhMQBo
YFHf9KUbH9D2ph20M03tjVXLt2pc2nI7PVeZ4BZatU1U5b/5Ap9/2uILVCA5wjThp/Xo56MJgYKP
Yx4Mu/ttmDaUrE3/uoqQ/mr//jsm/gF/hreq89NMjT+uemmr26gwUQg2yRAHN3WyYK8mZ4iZazP9
KtB9HnURza1K76xCZKYZqqmluG0aE9nhxPWzvRDc6GFg6yiuiV5wl+HibY7XITCEsbQzKXebEZFn
q3UTEGSj+vD9KZijw+cHyJ+7A83MP5ejbsVq0OcfpuDzUbTXavWmI+E4JuHh+4E+At13Iy1ifV9q
Y+DNsX6WOxlZcdkptji72F211ed+1KZ799zxZk3n9K/62HKK8474FIG9Ikchdw6QCMpRXgcRXt4I
YeZW08kr93n/JFHLHrp0ZcJrG22RU1py2LbFvNHUWed3urbQMPt+Sb+6xj5vqmXkt3Ix8OdAOam/
ugEMQlnYCQA2NR0vZ5Wl70f7q8rwzzoC2tN0S4REv5gQ7Ec1KBJeNrOqy3AACYg3LXhVD32G+B7t
a1sUMaJeddr4cueYGjhhE0aLht7ynx+QyCRKJQ7XVzA0nfx2Ch3tNZ+h9NuZUAFoRUd/cLuWoH8k
OssN+3nYReCUgkjKrECsr+aMlnZE6nb7jxzzaTiv88xWZ7kIhmmkJ6WeTv8MJ050ILbo186yGwB6
gTvaiekg6hduV0PiV/vo00SXtauGy9bASXIeWbTxj7Lr7mo+mN6dZCv2cEbWPnivaFWtevR+uac+
D72Ii4mcKmEva/UVbFdXRunjzne7DdXlfBP425nVp7vZIb76X+s0zJv588CLuDdFrRwrGR93hqBX
V/8UQs1Ncynu10oDytr6LiIfmgu5FQsSk8wDN0L5O7PuVCDErX9K++d4ivadhnQXHSUPjJWaxK7p
iwBN9nIMADh60IBso5pqismuTX9WIh7VPENy7YdA4y403kb0frAzR8n6ssMnC3gR7bKfYX2FRN5G
AX5qBY1d6sUhrrJ8JQZ9+I9+c0r0RXTFLqoNwJvXV4px20ahHeQ9+pf+m9ndJ7Rr5ehdzlGvj5Cm
H0MAgjg1RG4uh3tl0HchGvIjCOEkGh2zuE8Lz+7Me8kS7C69CYNbr4psrdxq46M/3tX4HgR55CJI
fAhKdTsJwo6Xu1srQHinI4KyWJ8/emiuVZDudyvR76sb/POGWUS/OkREu5SH+qp2RfB4G9w63lsU
4JINamev9K/tmeWFdBcCG8o2ox25//4XrP2ARbSvTBCUvtDWVxb42QnYqDyZR0ASdC3ABFYRwgyP
Qv+/Nu1enJNF7O0SvRzrgM/bbVUgJffSxncNt/mNCTWWIzRk1oo9xlf35ueFXoRdubF8aGwqpwXw
4GyzNtSP44jUZHWStPdofBTydx20XYcSIpIjQvY0KY8Vbk86uOvmXKECMuicCx+tgYRTY714BBaN
KkuSXwbAQ0LfRUgCj3ia5mBj8WpzLPm5qndts0tIfpuYoKeVIPSh/nTZzlSQG+mQVnkI6XBjLtHq
16kR2JNoodiYbVQQDrSOgajighRs0wQmPBdjcJtYrwXgTUUCHK4K4NQa10ywu+Pvrmq0I5GNhA7h
ldkWoO8hMhEtn4JbM3sSLVj/TZOAA6ObbMjdzfdbae2u+eAFfEqJJB0PkUYkIs2bGelZhXoN4ieQ
0/zjzOGn/40wwcoGXrtQl2yDrh4QfggJ9tBX3BL06Q65wS2w4o35I3TWNtJfHKdFiDcWd4uhQbvA
u+GfEA/dAIWAfltd1nfrtr9fviU/bVpjcZ3kcZEOeWnUV9EhvZU29QaF4R0xbQO8ffMfJAvzb/8m
6i7prnMlX1JUgkF2MbrFNt01G9wPD83uP7ij5+vpu7EWEV5DDM0wm/n6Iu8rnmnhpdTa0gP2gg//
idKcLM+x9LsRF7EW/cVKlGtml0TptgsvjME7eoXnYJLu4Gmx9/RB2SiaV51jj3wXHuR+8NPfxTCp
NvDDDFNFCXn8tnnvNFSIcr87GwG+T9DOxutaHd6CVLgQw+gFodjOEU3AGJEngx3UFcB8Yfac+mZ4
SqOWO6wp9H3sqYjJ1MNVIffgNqJfxQQmuzbwD46A2VW2VXnbrrjXeE6nxl4RHpFfh0XzqxIsWx+g
I3kcbxZP0XYFAjep/9aKHtrTGW89BQ56Th8UwxYDwfU4QgrL4M+GX7FV7bKEtqUoOREQWSl+RFAV
hElvm8mIYrkH+gODZvOyQQVjKglDitsUNxG4zihl8HRToJSqFTc6qEdYAT5wTMBbcLSk5DbuWhu4
5dYUTvS/d5nqbWMwSBmgeqs03CAWXC30gA9OUFxm1pYAGybf1NJNpD4bo+TgU4Oq9LFS3mXtrSof
LHCNCWFWHA96JO8ahFjrDqQzTJV+avcYkdFhH+y0Suk1dz/DxIIMgKqKnOzz7sRpddD37RCjNsXC
zbQbLRAeNThiwQRAvjkG/nuTGRvKopuEWQnAjMoJVoi1V8PDDM7oJmPbjbBSUJ1Oj2an2nE1OW0s
D3YWN2AUw2e5Y+niu1576YcSjJfl6FaDmI2mnKOAFR3uLO3OwpR3SC4NuYQEUav+1oIkJl7jQ7ux
IDJ0/UuVoA7dPpmRvEcwe3ZBgQp3G/OEFQBD1h68Bj9yTe0U5DulS5z8BT8osbrHrNxOxxbxoYcC
ss4ETKO4lKMKIhh5/nAXtoe2GMC/40dk4H85WG9DoT6NaX2n+Ni5DJdlMF2F+WWsNpd5dBS4xrx8
eAo67zLQAX9H5UVSj8cI5fQ+PwcxpjhT+IBMOTrfb23y3pTilaCuWcytHNelNMUoN17e5uQIqvgz
j2dB7I2SrZRRvyxjfYqw5iL90Urda4KQKISg8gvgf3fYxyM0El6hEOuOgJB9GygfGYFa0QFYfSTN
EfybmGQuEqEgKEdlDHmEzq/B4b4FRUF73YWmdCesio58VZX5PNlFDtS1RWRJOZMVu9dav42Ta1W+
FsI13MDKLbIEr+oIcAN+YU6NMzj6Y7aNdxjR3Wc36zfkSva6hKuqeZaJRc2MZpnDuffcb2u6aqs5
xsqUlmAog4hbdxbZY4LKR7bt9r/GrbCbr6nVmt7KtrcWd36qTLrWSazeEwD3rYc06bD/tdE35UF0
QD/Yq4WslS1oLd6RmaCFQpmT0MzvdO83L5Bdt68d9Cnf1hHGX/ZEP+3BDwDypxzRUnr8R4ZmzhG9
XW1nV4nMSevIMohzUCHtBAO+zUpiupJrWIubX+pyvQpU1nS80XE0bXeot7n6Xe8oKDmBDlx5va7l
iNYiqkxp22VC8VEGsJ7+yaP0jfmEftVqN30tgi1r/QhwWk3fm/Np65zytpm2wdPcSE9tA4v6+jA8
NgMbp8X9bX2iX+4d3ZIkoJGSiGgD4e3T18RTWo4E1Zj3ziw2PZ8MElSuj02KlKt8u/Id14ab//2n
4czUm8rG9xvKKzmPCUR7sYm86R3rt7ktdmvAlr+8eD9S/U+zW5yMuBXCQOnDebjeu2uogaBxXz7j
gAxn6Sq3/V32iP+MmWJreIayHEvX/iznul7QWpv4IllO9STIMCxqPs4oJn4tOiizNS4iqCgdrUqA
/oU7W858cWA0qwaxWjPz6ACAfgzt7oqkAG00AUr/8wcRwcaCu7RhM+mVU4ss/+op+vLUflr+xSny
MbON4XbOkx4cKqXz7lI3QIPv+drU8FZD79oqLy7jtpGGAlP2+XsLv7Al3MUIpxcvIvpjwvrV/+Vt
/Gl6i9sYbAi+gRmjdbh6bOJHHD7gZetkHt0e2xAqAQlmD8BENsnxvytUfhp8URbGPqS11JyTJB6r
+8SZ9v8oBM9Zx5pY1pcX2r9DLd/nqScruayyd0vUJDPvtUT/ABORtZLSlwWeT8MsQhH1Tly+/Li5
MqyaF5S57/rrSWxtGLKXdQNxucYeKgyyl8KHHl/rey0U95E1ntC+WIv/Kxtp+W5v8q5QzDlwzApO
qi3tU7bSiDRwd/6/B4flq90rqG1hzDmfk94V9Y/g0NmTPRKXCPra4fso/OEg8FfO+mmlF8FBBngg
iJpA0mXq7tR16MXlWw38vNUV28B667Or0DqKwqH1nxJcduIGq5x0G2F3Brtzh01VjVprAIkMUdGN
qEK1HoW96renUoHWH7bbQRxhrmCH2z/5tY+4BaRNmJqoq+7GPNjzoHR6cdiWCu7FtBQj8JSU6TR5
n4iQ7lrEZQxg+xFPzPkXyfwGARk2M8fzRNpXUmbr1tkUZRsIsdUllzhOO76WumrK01elgThLHFzH
mqtFim0MpjOLLwhYOeWCa1oXWWjseW1mrx3KrqN4BemFJnvlJNCglQnOAPjgeireIgV+uxWudsy+
3OmGrGHYp6impS16zUav4ydksLu0jfJrMjGUqNFuRwWFl3eAYmBxDFfNB+bQt/zmyIkz3ixshMP4
nzfv1KaJpYUc4gZoEoxf+njuhNZvOcKmRrT1+y2mfRUzPg33sQU/XfQ9LyK0Y035socKpfaT21O7
sPTfdfkrx6G3MPvCneGgvzEbs+4NKthPuciLv00RQBCwytmkY24duT92pmnykhU20dAg708fsYBf
HikFhrrCcYyqffD/SLuy5rZxZvuLWEUSXF+5SrJsebfjF5adxNwXcCd//T3wzB3LiEbIN6nKSx6S
FsBGo9Hd55xEPowmnukgEQGGFSRqcw/ABcDtDpoJK6T7sjUYpYFuDDm9hCJ379SVcgfaREDRMKCo
AFQt56a3dhrG/FFBXwBpdPoJrNCDNG0W5XsUwYoyXERVA2UtDJDW2EBgmYZO30LfLYpFQgMnG2A2
hD8tMPYBc8yzdbVNmqgga+gP83fpAOk3KMFdAMHhDc+Y83o3gvJQfxMrVJzMe4/NcmlKH6sKBFUW
lg7i6RKam3jHKojzo7YRPVtOe8jnCrkgVFp91k4THLK1pqdVCwfNuk1S0aVyysrRa8XkUhAri0da
2HZ3KCmIVECQMQBZXWav2QBaUEywKJDbKQtoI6HMRyVcLQ9qaQbqdL2s6uH8mVBPXiqf/Wpe/6PX
tKWqFtRDFia19mLJkDLsr02q3JvmTsLIVLpCPBoNrOitSZsLBj2b1EdCoekE9HqE8dpmX9igEFzB
GJBc2XMjOLXCSjyX0dTlUtR5hAIrqDoHvLPA1ueq94M3PkaMrk+Un4veknxQWkDNJ5EFr3I2SDx2
HksQhwDKebKH50cwIZkRFmxOBcIjj+AjE4m1dsrMD5uA9NVgW7kqUOCAeJZLx5A9mDOQa3SQ71A7
oRStwB15uYG2qZd4idg7VpLBOXFXgRTFBrD5vKeJmq+80M6qNKllAOR9AOzVyCe3IMABgyJL1u+l
8s5I32NclJINMeoxAYGB5FYohk7TZu4JFJwg1qloKBijxNo+ReBMmfN7hSlcHub5oVjBGz21AOJB
U2YBDYEBQpQkvVSGdAcstz8X0PQsIF4J7TGKQuMK3Dr4RcFcjYQYQG6RTobIhyzujWfUs1GZEp7q
rA3Rm7fJM+tZMUJFQDnbcV/txBmbdjL1/zzKPK9jvw5GojUoW9FlU8xNG6gZGq79fkI/T5t2BQJN
HYEKHuyE+oAOKTgsoENnSUHTPzVgmpGbwa3nCcJlaH+D4Z08DdJbb79EFIXk4rlDWjUl7zI6230C
1dP4HZwUGVRAAVOsUzDEK/eSAmIesBJ1zT5P2E10AMkqkNC7WAFYWDto1sMgtYK8+FTicnw9cNF0
VAqzMauEQLUA9ETTS5/cnfdc4b3HveAkOUZxqcG9x2pZrJ3+kj5ADTXEOxkYb7zMIxddUjEj76mo
cLwyPvIpYI2gCVZGF8cKVRe6oX7nxDfmle6jWn4/oP8LRmJpa/jnV/wLWSz3UudvqE5LupiOEfwX
iRn4mIz6kBvfOqTDloyXJISQG+mQZg90kAAVB1jZCiyIHkJ2089VUAFNpkPbCojjYVMWJZQpIDsA
EpcSpGVLdZElb6WpQ76guOxB9RFj1l/gE6d7nEevCe6TZVCk7ySwBKB+BVUvqAf8/cofH4lrPQGg
7p7fsdNd6iOD3LdajAF0iJhdwa3RbNWdCez8T4bKGF2UFkoXHDF3iS8sZpzyfTDl/X+ljL+r1LrC
s7fHo6nYlpaXX6EHCOkyGywpDvDlkTPeymItuJNx5tMof1nFcUSXxYBzZFsVtAxrgJy2DpEGhowv
mg2AZQoCkP8b6z1ZMT8yzT3HNQjLqtmM9cZXUbhcsYGzArSn86u6EVXnTzd2j2yxzOnotTBOkk1I
wioMI3qvA/Rgmk1XMlIXQOEBo19wmWgK3UK6ONfNR4nexU2ymVRoDI7XdmsGk7kdzJ9Nhi7jqISz
fTPF4z7DNVXKUEBdrSQQ+KDAG/hbh6illEcj8soPp8dsBKI0iMwhT/uqYDRuGhEs/lu6dLRN7Ecd
bVOt5zGdOzg+G3gkKuQ3HFbJox7k81DbROXyN8Yl2GniH45Hfs938QzQ+hGT5em9B9F3ywPBvvTE
ngWGYzyjshYqpddDK6oGu70wWRNUEPnuXmPMOsbUsWJ2HaB6CZREfRNtWYetG13Md/6G44tscvFM
Wiqiaw0+LbMpP6qMuxqc8CHU51cHTCHisQ31pDd9FgR4tOIyrXo3Etx66SOoQtDFntzFRVf8Rwf5
JXk96CDRjjxwKlkuJD7B8iOtG3o/mBAqxLyyWFnu1G2IvvX/FygIX6AwrUE1DGw7yvQYgcAc0Lox
oKnQbkBN9CEtV/ggqRd+bsE+fEgJHDk4KOEaDcw9/UGiuEtWr/QZczpeaSGqB3QLDxeO855076Ol
cqEn7pVVjWO4t2SO39b+whzVh6o0XRPcMRqwqcV0eT50nOx4Hhlk7ne0xjGLDFpYLMMBk6mchOXa
gFD1Wp8xM9dqt6V6pclv502KtpWLG3EvZTYIp1CoLqpX2lUXiSl7502czgKOlsU956dojApoarNi
eKL7UIiCxOXGggzkNF8wsnfxS+4XBY6PzOnIJJeNFlKtTfH8YXJ6RL5kth6AG8D35vtVdVS/9JOg
8c3WwQs6szxpVwbMZ8W/RLS/XMSodTXNyhI+NBo4IfVlg7Lh+e0VeSmX8mTmpK+UwIKifk/Bj6kb
38bpCdiMa6VWbxddEZSIT1cCjvaWKxcOUhZny4fLBGBf1ANlI7kadN0w+P07vZST7+JPcx8P2qND
UVtalOsaPmWVggczXW/Iej+tt+c38STi4yisaVxKY0ulYbbMStfGwWxCqx0pd1U8QD7KHjEWau1j
2bqVjFE0pMLi5S936NHyuCCTNjUe5NpHPDWgFjpuIFS6ZX0/UVFNEFw0LrhgGGZRS/bZtDH1ZRJv
RxtKxYPfakHaEij2+dAbc85vq+jbcdEF8onpVNmwiQrek5ruWl19LItKcAIEVxIvM0uash4gn4vu
EPgQu5l4uhnfgav0Kit3pJEEaxJZ40KL1sYgiGX7GFVXi4IJjtV2oOzEpOl8Mn07v4EfbP7n3IOL
H9BlsEsU51EK9czOr4tNkd6q+Ya1BSQfohHW1howL4epPb+OHFpAWLd9Sb1EcDOJFs0HGRoBZVNg
i3Xw3xbTvonNaytarnN6wIC7YIcFMVPjAoylt8Oqs4a4qWQvElEf20RUGjrlmMc9CO64g0VszjNq
q1cypulALdl037X55/lvdyowH9vgTrY2KzU6Fvh0KGOi8zX54F27i5M9+hyNfk+X7+fNiZbEnW+7
GkwTKFj1yoKifCbvY1D4Df3dnxnhDrRZ5ZMVsXtVB9UwjV7XNtSSt/M2TuYLxxvHVnoU8Umb/B01
tLCFPgyUF3HHpCFj7YMYjtfd/cawyymfO7bJnerJzOZkNrB72o3+HG+gZBZIvgEmHpwtplMizmhF
7sGdbEAG/n7YzlBa0tBp7PajEc5U9iGzfh0rmnt+W0X+wR3htYpombNMJGEIdtbMlS5m4PXPWzlZ
gTneSO7wJrmm1TMwyVd9kFyDHXgfPZY3UIDFSEk8ukUMCatkJwTeCRbHzwpmRtqadhGpV0sL3VEA
zB0IQ/oopt7NbvuIau94VQYAGs7X55d7Ki4erZafHVwtSPqBybQ/rB1TgQXrPAQZGlvdxDS7H7oh
PG9O4KX8/CBNAEGTSmzuHD0ApI35ZdGcjMgCF0UiNEm7dGQWqntoAFvk4c9WwAWQAm2ubmVeqMXZ
YVqTvbLc/JkFLnos05InUgULsgaZIbAMaqVgDf9Sif6nYc6PALZa9vdXn9wmgYiITyD0cVF52QG0
nX6HxlgQawBr/0Y1+lQWd+xwXNTQNPBf9B+nGDoR9WAF6VT4dgX6LNJhQEFyjPk6qUVjCSz68VnI
sVUudoDTpzBNNpUwpQqgdXjEtUo4xHKIV5YggAjCos3Fjx6a24rF6h0L2DHlSg8h5BpG9WtGpr0E
pmlqxv4fOAwoobiKBsYEFpT44fImJJjL7CFttn9mgEs2dDJA5IN9szoH+5KuXRpU0D8+75FYA5dr
lLYcj/WANTDKPuk5vtA3xd180WJis9uDTbz0kpfoVvfOL4wdpX91C1jlgoUVJZKusERtrg5q0ly2
jX7DcBPnrZx8m/3jfTDDxYxSRbeiYmURvfzWYvinTu+s2QYsBYXNRvEJgSy7VN8koy3wjH+5zP4Z
ROBfFqD4lsoec6JX9h19jfA8o27ioenpRof6ftiCW0dYdPqFnoyVLo7aTR/9xaPsp2hzc2k6bOpI
9X3Rdq48rtsVugRLNnoqBJylmIYVGOzb5V2L3vX4olbuKkBuVBOC1vEEqYo3tW53U1O+kDGwDftt
MEwoNWzkAvodij46NM9Fz9jTF+HnTnFxqa8ztahZk0zaxFeQP6odFKERETGLLX8HhoXs/pq0FPVe
Tt9Xn3a5yNSvjWYXJCZXSVlhgDVx5klwekUr4wIS/LuLJdbYbAHyqePDOmjgogA/Oog/4+fzrn46
zv6zGn76S28hJqOxl2ylvsu9fZMt1hMhu3QQpC2nD+6nHS4iGVA/MjBkg1xwaO5mrdutINCPFoFT
iKxwQYmgnJjZA6z0dvVuLeprARl4YKbO75ng++jc9+niaIwXFoSsrAoM6zIpHvJh2ET9XdZqAlsn
Z6ePDifPe6DSGeTQrEw0ucD9GfnGjEOPwd6IqwddaG0pcaZg8UDQOmCeIYGc5x83pPnB/MZekoKy
DGfZaf0bFGLDNITme7qfPIW61AP5ODKPGggPUZ4t8E+D+6IS7UmfzMyyYtzKchYMwA2qLYRwx0Vw
t5zEPhxvNX+5QJKE6BB9Q9U4vSU19J2c6p48dwxHn3iGt2Cy2huHPfnobf23PPifE8JzFHT9MuQG
O4nSqjLBHuzs7Xm//YXplgv0PDlKVNWgf0XfGL5UvgKCbmt+dW+4q5OHGLu9B59F1gX1VoVGteg7
Ck6mwb12V7qoVjxidc2qPOk02mcDaPHJ6/kVCmKzwd0JkpZ3esFuMtswMPyz+oVoMFxkgYv++QLF
rb++EhJFW16CwvyzSMnD3lsQFNoGi5R52lw1mKxT9YNSfP+jjeKn6HOlsdSBHSvKRLjmqf5BVVGH
WLBVv0DbUZ6UEvYxZLCoNz3G1i3BQKXIAhccqE2WsWUWMh1yEBE0VaLH8/t00m1VTYZepqZCQIML
9T3JWmJKuOx1AmGPaCtVP7rh7rwN9n/8ktN+2uCv4EHVtalllU47Lrx0CWcVM28WCGb0VwskW1ly
Y0K86rzN0+n7kVHuPs6jZOn0gS0MSF/bAcMaMMEoQVleaWMCzE1uUdZwwBBie+XTeduCPdW5ryZX
1mRbMUyXGHgnEGAoltWpRMfo9PTw0Qq5aC4V1Zwa5Uewmz3VBRPUrtrYYeVXoWhs6uQldWSK+elR
Aj3F6UgqyCJdUUhPyvW8HaA2qWGibm4q7/zmneyF2Ue22O4e2dKqOkOCjd0r9t0jKDFC0593o2+A
h0gswSv6VFzU7oZeWygb/JaM6LoYDGhC5Y9qpvmCRZ3MqI4WxcVtyNZZJCmxqOZ5Rc+hCmU/B26p
fO4w89s7ibrrX8ljHoD2TnAQTrY7jveTC+hqBb4h1G3IVQalIIDTIOe4rcFuAFIrVFUaJ3nETJUd
Sju8aku38FNveBKeRtE+c2HGGCGw3Kz4EfZm8Btcyba2/WtstGRNzjGUn6DEWb8Jtv0XgfSPhOBz
3/nkMqWyatFolg/RqOeYrJXKUE0h9Alumhd7jjDetTxM9L2TQKDwuuTfmvmHMV032lYDZXyyJ+k3
zJXW4DTKM/S3p9hPaIxMNPOmtcNkOF4ShaPVlxTyVJkOHDxjvGESGolfddG+7iik4npwx0DbkrxX
IwDDduI1680KmgBMWUFGJ+hiaMGMKXAVq9chCBf5tZW8qBkQG6sNiTjDUZUnMPF4A6gcrHG3rpcz
XZ3SxL86dKPimHRwKmlvQ0hrVAuMsG6GaNPTfUO2k3LdQTFGBWAuaV9Jcqimg6HeKaYCjgjwGlaD
O3aJU9UxSCcnl5aDH9WGr4M3IbI1wIEekqx1MrP+Rspn4JTiBRjK4l4ygJZlO/VA89ZLDGj5mG+K
fFtmKIroh9gGzb/0ZluKX0UPOUaYbNAqatCV0ZTOw9vI6fDmIyCeqDEtAMWHSRkdov1M2ty1gWZu
Bky9FBD8SxtXX41NNM5X0Wy5UT8V4CHKmX5gHJ53FYGD8g8ARSkiU29wR1lqeqFp0IhW7Xup+i+T
BUeHkc/2VRCdTnqGc1DHgBvEd+Z8kOsrml9D0cyR7EVw+E+Oax/b4+4IrTFzydJhz3iBbCpUfl1w
e4KsPLrTnlcfcDch8kl08fJpvkZzY7JZqCsf0WeSQfaoelD90fy/hprq9gaq3Lobf892IiH3k+nS
0WlnH/no6ui01VoWGaY7UHmq8uzYosqFyAJ3X0BqQZontjgZ3y8yHiJN8MA/XR87WgN3U4yQcmji
CRaWGxwaa4HamjNuwTFwAdXB0lfe42/AM1yIij5CT+GuCVPPTKD9YBfUK3cDLl7W6zHdeKvstGf9
N97coq3kroR6SisdkFpciaXsj0vsmasgexbtJf8IWAwCuhkTJths4Ywi4z00iOH9UCgHqXaogh6i
ehDtpCBX4l8FlBg2NH+RUlTLDMKjl3V9L5XoWvvfZSu4y42HzZpxlGhFg+WZh3ZvBusmCpIriMdi
Zug3hkMFWTwPmzXHLhtiaIMecJlfWanq6qgb5wXUq3J3ze/7GA2TdPRG5ZX0m2V8IvarAY0AqbIP
E60x7jOFNSQvqQmE9vnYfXrHTV21ZEhQQJ/g67GnUi9ZnYzsdIRwZAFZzhp61iYKl5pY5okFzF/f
Mp+2uGOylvMM9lWM38/tJgM8AGo6kHx7kF6hjKy49Q8Q+2/Pr479+nMWuXPS1YzAdkQftqNWQMG9
JU2W1xaxq4FIt12fz1s7XUJR/1ngRzp5FEOnph6aSYO5Yt9IOwps+Hf5sQm6y/Sy9Qe8mCpomvmQ
QI/A9irE2Z++hj+tc6828OVGdpR+YLNX4BkuodJnQ6L3JvKQOLwrqMSjCv4bwUhkl3uyQV2XSrkB
u0ombSqIo6pmfMiyH+c3V+CoHyOWR3uLTNSuYsYikC10a2U/9UKFSJwBfLdgtkj4FVnwPbIUtQ36
FROOhA4DTmw4IOHorqYZE+wYunWhjj7cp0nYu+tPsG/555d5OrJ/fkTuGh7WGmqc7Dz2K1Qr5W+1
LrgkRV+Lu4Uzo2qUWIWPGmrnF8PPZjLdfhbdHuybnzl4KhdWUswFWEOJr5VsU4gQb1DfcbGXkLm/
h7S0EG/wLw+1z23jQguJzT6VQf+AeRljZ9xQH+Rklxkk3MFOI/ldML5DIB4U7YZzpbvam/JfynJH
B5+LM5UV0QETOyhg0mnbQT9X6jat+fRHrsGPujd2PalRhD1tW9UHo5pnUMFnEzgfP9SeLaUWmSmW
MdfLflLzrV0KLAi8j3A5dd71Ee07uHdu3ynjtTQ+KIvAxOlK/efHINz5XfEiWq2ok1HInnwJhStI
q9wWdBd5LVAv5T3IOoPyroLcZSiaS/yXrOkfPyTc8c3XRI5MiKwD92KETIpHD/SLeFdclGCjtsPa
Azme0CgL7GcOG+GOdEu7tZByGO3AMgXGqcRL3bT1UOD24+A/NdmPdpc72XOkQDqD4KTleMh2RUjX
2ZmjPwtShDvO/QosKc3gJqYG/kDI3AKAMGQilTSRM3KnlkgqLbsK7q5OWZirldNb7bZef54/tgIr
/MB4mquEqC2sRNq8VZaLsu23VnRz3ojI8fiB8XnQ9arRQO4s7+rbxK1v1gvLy+4gbA1NIeKCk1JC
89s7b5V9hjOOp3E3vwQUjFQRRCQbYW8Ca5M6zpcl3aXgepd03e3a8LzBf6nb/nO++Klx9KjIKoMi
E8tcHhldHWaOwY43g+tGBPERJBwaF0YGCXyjfcQc3YSjz1tJa5wGk3xK/XB+USJDzIGO8o2hj5dE
GeHsK/lB25+lRJxGvyG64I4SxUV+koNk5qisUS0DKpX8UJ6t1UX+7UFQmTi9n2waN3lhgvAOZAKF
lQ3RIeCixkRHvOwarFGzY1chrWtW70l+dX4j2X9yzh25qEGXUc6JARxokqPGJgMKBrXjfAzKMYxF
g4OiBXGxo7QlC8cap7pqQD4yUbydlItFJL0kymv49k80peuUsTzKJAnkoOWwHx9nCFar4LUtu4d5
eNUN8HalN0vROS1GTZ3rrgoWjMLZ+hDqFHxp2etY0JfzO/0vFY9/zqHOvTWIJkvDaiLc1BB22Fag
b5a3fwH/lN3q26jGi543go/LN4YkKQOmgr2tZEiyR9BSKpXWt+nL1N+s/TfB8gQvVZ7TxkzUtmja
BlPQgK+i+NEE8yYF7QYYDsCM+zuseyKLXLRJaFtESw6L9N0K5RSqPhnEXqE7rrntFXTlhT134Sfk
wo4+UamcGBgeSve2A9oezWVfcHTLPfipZiQPvzHXLloml6pMed+YygKjY2Fta5s6VKm9Ki0DIrXb
PLPDqHtpMABkjBJK1mCesJjOvYgIgG3mmUDBy7FAEqsd2xW+lEYNSJq+U5EolnBzuVAE5EObApqA
SgB4fPyp8sF/jQl+9Y4xHLyiyvQipnP99TZWVaIokBDVDU2HUPLXe2SVW3SJmmg9RAQa47PsNDnI
pQG7KCDn0JLJUTpZUD36dSO/muQ+ZzOs6KFKiLh1Ml3aXXGVQ3nsfz6LX21wV4euLlUplbBhHtJb
jV35jgbudnOHAjkQzsJ2m2hN3KdTrSha+hz2Op8MLpo2IPgG9EIP+0cwUELxGrBMYaPx1+vk6yK5
66QrSBWnjOcuUuyDql4oZrkz1tVZlB59RtSu8BlpNDpp3rlL1+O2CQfMOeUj8SMFzaQB1OoHixi+
Ym9TxSPgZyvXW6kCYUuTgYKJivLNX98cX37wL4/RriHr8sEQtYs3yyWTTQYduMtwDaLIfwKA89UW
d9kMIzjYLEbyPLlgDNlCXIY66S4P9dAAmch/6mx/NcjltYpuSwSsuutB63Kf4uRA1cKBTGF43rUF
B/aXx/DUmk2tY0qatBSKH9+zlLhV/LZi6iLu07AWDt2cSJ+/Loy7ZerESNI8+mBEBovVHWPmWG8g
cOpFsfO/589fbXHhKF/bEnOBLMiiPVclEEGMIGQgrcGUilp1v+YGX01xYSiHjLc6mzg9pdFdKQ3G
j0mo2fK2MZNLdRFVSU4MgH81x0WkAjKIUHPuuoNR/awseafLJlAWxFP01dGniw4j55MShUaWCxzm
RAr/1TIXm/AEhiTCiIVqYfeK6ARxAqsElJyN5qwhZhHUZ/MmvjZ3+uzJm/LtvL8KIiPhgpSMFmHb
lpl8yJsfq9G63Wr8YbDnH8vQUJYhFog0iDFMA8TqTg2uzTVE6SQglm97onLGiZv6y5byD2dVtspa
I9hS1ueKLc8MGGNI4Ri2k16zaJ/ficYdRQGNfzd3FibfcmKteMWmm45coEaJ6EmhuwEqUlfemN44
CVxHEGv4h7Oyroa02Dj51oLB+9bBIIcLcIunGJEHusm5Eg7MsiD5Ncn6urFcrJky0udpi40dAzD0
SR/MHKY/JkDeGZHzGxzOoiVyAWdRgARVO7gn9QcfagCuqt+Z1G8OZQ69lxSkuMQ38kOpQqnRK25E
XLW/PuO/rpcLQmYTS1bGrvAY0l21uo8j3a1od5ljZu78ORSFcY0LQKoxtkj0YKpt0cqaoUhW4ngQ
zD+PlUubzJNzJci11TP0n3M2CQoJquDu17goNFVUTkmCJD6C+NRaLm5ZW9sur0BGeWGQG12Jgjoy
/Wb9UYAEVY1AaIvZmpGmXlTEgYQpHgWBq1AKJ+rmIDPNIFtBg3p+kwTBih/OnGyzaQ2Wmq52E1qV
Gky6AOX08Uw44+H847wcI4M0ur0e4mz1AaLqjOhWnaxdqmse2J4HSKtIIBVr23W7aLkM9isIP8qr
WYe2AQxoTUHBpy/L5Nagkm4mAt1o0+ntOxJJ33Iqgdq+soAgkaQFvGl1drCaOfOqar5NbIt8y4r5
donb26TSrnWrfm1qNuSvXJULlNvS3FOjGzO6pRHK3UbhlPoPe3qsh6dJfyqUy3yCsJ2xSZXEq5Hb
5PEmnnal+WZXD/FwZ6e383IzRi9tIyjsCr4KXzeIyFTHc57Kh3ZSnAT0lSuI4c5/eOb8574Ki0tH
5TR1AZCeLIh0tW45JvT4VqUMFUL2SfGYJ6KzKEjc+UrBPOVKMtmVjFGkH5L+qlbfNPJ2fkGCuKZz
gXTOcwu1cKSJ4AWGAty26Bqn7+5GcErNENRN4GPnDQoi2Qdj8tEOokVoLqWFo2M3Y+zE7T6i8kWH
UQWLEoGpEwgWvFkhxmoplmFYMl+ULMH1Ocr1QA8ZGKMS+600MjcaxufYeI6gStfaNwaS4zS7NXOI
ktF5B5LZMJJWgMa+Sx26HWrq0Cx27SkW+NGpZOvLT+OiLI2NoZ/0Fud6mTGJVRS7wbZ9tCYCMiKT
TYG76vstIHFOnOeY9+sDEznX0m0GAqLm+psRRVsQhAdyL6hzCjeND8C9VsRytUI00VXR1r/KX4vr
luzZXGyE3o+h+eoAzoWt9Txtc0/yRHqgpxKYL1vDZYK6hrcpKfEDqD9BFoK44BMF2giq9yheBf1v
kF+d6Mp/cRQ+2KZ9vTaKvsBRtgqaq4DQbysvCUzfAvYRsoTOdCgxWbFXN//l/Xm8Wj5oxeWn6fqK
NR2GAIUqVAJlZzM5Ig2DEyHyizUufpWrspo5+7i2PUBetAjSKDh/vk/lvF9MsCrd0QEvyjyV+gIm
yMHYMdLufJeDM6kBsbir+PIGbF8Clz0RJr9Y5GJYWhBdjjJY1FpwZ8zPtQnE2irIcU80wZiPaKoC
MnLZ0GSuUIDhwm4yLfgIuq+JS54/MHBeUzqk8IpXy6l8aVs+YYZWsJ8nrpwvdrlPNg5j2kcEduXd
9CobXnyrsQKul0PZ1Ikv5S3gcGpQ+MX8H2iavy6Z+5SJLE/1yEz3SP2s/KlPei+WRBvLFsDdqV8W
yH0+abQiK2Ub29pO94hCscdwxzT22bssDrTb8xt62ls+vyOXya9JRMYGqkaHGTmsbCcXVpm5pWZu
zpv5l5jyaYdP2adMX6BmweLoXygQY9o0qs+GfFv4zp74TVg+RYtH6kBU8hOtkbtdllRNZ6mC7TJr
rss43nYqvbLbYXt+jSc6SF8dhLsrCqNeakPBpxvb7DKvVLBbL348pZ4R2Qa0CI2f7YDx6UR3pOh7
ZR7U/ImoD2q7r7U6GJpScdLUvrWVGPImY7vJzVZwz56Od58fgbtLjHZuImCa6aGyUVqtr7NRF1g4
tdWAaOmqjjqQosucO7VDXUvQoyMgBadOKT22DVpm+tP5jWY/kz8ix0Y4X+rTrie0NhuUjcc92TBx
qmTTh6IxbdFaOLeZ6zo2TLWhhyVPHTRSw6Zd3d4SqRF81B7PLYdzG1JDAAt/moNVg5tHThwlfgfa
LWwrDVooeF0CzFTKyNU0sImTn1PWugpG8Atr9JX4LbKtbVZDK/gxM0xfavalPgGWcKGPr9N40UND
ZF09Jd0gWjlsAI0u+zzLHdp0XmsnomN+KnodfxrOw0YtTbSot1EIeIRgspfurGuG1x225UESzkQI
/OCjeHh0txqNTlLUIcxrLey3Xdhv9FALoP4jCMkCP/goERyZKXtdra2c0kMjP0UgU9DHt1mRBTt3
gu1VJUc794E3O7JilHRZE9WWr3NoqnZof4Cz0NMHa6MPvbtU2sZq+lst0330Sz2tay+qqvSmSfO1
ft2mg76JMOes2lrpxHp7yGqw4Kalk0dPSWx4Zty4NhF+bfn8QfzIXY9+sxwvSjauRnNYFXrZdH1/
Z+WG6UK6bmNBCtxdW00PyjafAz2avNpuBKnOidfTlz3j7spU1ZSJKa8e1j5cuyfdBrWotpetRpTF
saN+5oh+ZENHCx3LEnjmxWoOBUC61+pO241bpHNO4Y0bYw96shVC7mjjJi+iuZ9TBagva+SCnTIT
Ug4lgp0WLj7eZRg5i0NWX0tuRMXSjzmbc8vkIh7cXF5UpSKHpeqctUa7OC9f67V4TpQZhZRLfEHw
ZwOnmm6G3vDyXPOmoXRsA0Rt/VY3b+u59HXjch1wSLL7QgIhdUINsHW3T11+WVZAga3KrZ3FEPtF
VWYu3LTaDW1WOomsuf0wetCs7xmNfe1r9H5sMBCgk+iVyMPBpM29nSsHuczvDLn3ZEEmdOpyVDXd
1E0Nckj2Rynu6BsPTHen6IbmUK8PckNCPVsEEqoiCyx4HlkYWwlKzEpiXtc59VPw9CmF4Po9mWYd
RxHuLlmnCqyzFHcJC4m5j1Ay5A6ezNPP/EHz7NDA7NHEAOBVaN6fv5VPvlSPbXOxP1r7NFooYr8a
WuEUUgRk25VeLMdgKo4uEdk7uZ2fucZHOna0nUZKKkXXO5bNYIIhznbJAk3nDHID9RSWAIkSaYvp
HORVntR1F5PWvtVK5qRS6QtWLvol3GPIWq08oQrCQ+9puxUSAACo+6lrhsAAOIbsiLVGTr6/jjb7
Q1boaPFxndGsLpGclO3j2GH9M2iA0BSb2sqjmu5CaOTKXtNLfOouD9pS0pGHdTheoRKbAq+zPmCH
ZwIHjxjo5qwrMmk2r6Miq5yJ2L4aQY6vlW5WKm1UIMSayc1Xsh2p8aQOmdPP2T00Tn0qQwsdH0We
U1durV1WKrGTtwWYthXPsLqrsR+D3NpbquWMfXSBOpGTlsZWq02Mwj6kjIZ4HG9Z/94aB4xl1R4Q
BYFOiFcn0GiPaz+FbFgTo5FdP+gypGmSWzruh/GyyTf9cjk2P1PlBQP07mApEIqgflZl/tA8UKRZ
g2Z4CsTLCbSg5hTgQKBM1RITQ2br2ACfDjUTDQOPKHq6cXwwuxY66xdKRoPKwPiz1u2HlexB6R1I
ZXwAivbeGkzflmtkYTeRqTmLpgZmOUFOTnHqNb81FRN0bmFiY/gJyuSmagUjAKjtQN0WRNZZ9G0g
qEW2DfEa/L2AfMwKvZnYiAFgMDdjtABngPQwgbKPQZyUQq0piVxF1QLSU7evuy2A/hdowmHGV/Yg
F+ORzpFSCPDpeoh67qasgMmSFGjomddFLQUAgnhUryEr/65kWTDWP8YUIlCQVsjaattqS1hK8YXR
QfYibXd2D7qWsqwvuxgcyhPdzyC2jCpyR+cHFO8xjxtEvRxiEU49Zm6nwLAW/6yHdE+VBZiZkfqr
NfijKTl4KyH/mTa6tTwqEbhulPW6m7tNP2jbdcBPrJZuq2jRVacuP7Mer9cR7+SyDyWp8VS6XTpU
WDLwXqnvKsgNShkMovVDY7UuUa5QyC27+nIoOgvzO/31msU/FQNfOmEzk+Ub6qebSeo8VVdephov
uYi6cWk6UVE8VLr60ip0h+fUNpskT5WgATeDRSltPNC6oE46OBL9P9KubDlWXFt+ERGAhBCvjDXZ
VZ6HF8L2tplBzMPX32SfuN216TrFPec+dUTvCKuQlpaklbky4eIX1AegIXteD89plN+qhf4UBrwz
E9raEcephtpm499o8ds0hk5LE7RS38b9cwhwgMq7pHV7GlgsfJb6H2XkljySTxbpb10ruamG5ukY
IgraT9FrDg9eNSl8ZAmo8Jxs6aTsjHy8G+LyU55gO9Q9dNWAwEn9wgyGz2Do7V7Do4k1djgZb1Ht
A/PNnKLO4X0VBXseEXNoDlnhZR2cVPTSJWV+8CNlJyTDkeGpF8Sal6XdrQJMI9RfU7xeSTiYcZ8A
6NwX0uzHN8kepOlu4j7fKQZxJ9rsikk9GLVupWhMx6a3U1pZE3+AY/rdpPQ3YQi0ModbKtQ8ARZD
YfFVUo8KEgKoSaBqgFkF1WMdxMs6051EA/UK5EQQh1i9NfhtmVFzyqH4rk7vmviiMogkOZMPJcTR
Kq3YhyEcmSJfeuB9X0MZgn9UOt3kab5VSWyiHXjvJ8ISdWi15XQPqeyNmviPUjigEX1CetFVWOsc
SsYsWR9M6E/ZY6SbGVG2Ov7LYWZF5wotrjCylLuypmKnJA6oYlsVDoZMrg55KrkxGp2gTm2xjs/C
ZXaITaMAUtKizOvQKhT3360SmlX+E1Q7HdS8Ue3NUZeccOx3SXEcEmPXEf8VdP1jm7PbssjtthFO
hA5VPzfcNs5czShORlltBrThC9/UtdtmgGVf8mKkz0b9ORZ0x2F4B0CQhi9BcVe2PyWlZjg4alKb
JR+3kwSLtyyw/CKzfGWyw7Sz2vAtb7F+qLpP0CBtwnu1I8fM8E+1DtlLvFoUCk8MGe1csgLfLUhX
V+A5CpnteLBjgRND00gD5zoytXowOR67QOrMBgcXcM2+2TBQjcajHm5y8qjqjZWy2zzeauAhpbDV
Sbdp9iD85pNCi7L+GpRXH/zmUHOjVy1xo/JBwsxKHfLgQa3RkgKr3bw0EYEoV+MBZ2KNw9xmIRKm
KUPUAi5/MfZqAJ/eZJ+H3kQ2YJzYU2BYmgJL8Tq2mvyD5V7S3Efsa+xC05hA3A4e4XKqyA6VX/AG
ei9SwEP+e9jmNqwUWOyqOo6a6iaCmHzqP6dqD6PL6hhB1SD1K5Ny4Cj9rz4+lDKSr5TtlADcBEjn
tM1tWD7Equ9yJcEGJfeRtJfk3PSF5CopOido/FiG03tlkBNgVxjyAQWY/PhlYJCyHoIxtuAd2ZiJ
BP8wdUxjC+neTY3Y0rXRkoN2p03C1ARkHbhscz96x/NpE0fSrgffFjKCGzV9UqNZqUH8QOHrS4UR
aYUitpmMxS7DyTiKcFfzVyO68cGX7fRol8OWo5BmlDnHlScLDxOKE4LIDo9iJyj2aT+brkVfg5Q+
ZJKAWdHwEHWJrQ9w86nNdiws2oRYxRJrMppJVlqUuTXCmNZ3De5Qw1ZP8cjIm8c+LtGj73Hx0cI/
FgnPqcCxwnFMHkcsdF9ENml2CdN2LY2PgzaaRZ89GilmUOruZ0fgIR5/ZXV3L2nVaZKym6oqt8zI
nEjSTmmc3A4oiyT9zHqGoy2tnFLDozsqD0mEe03EjE0ZG1CWEY6UTDaHvKZfUTtLmwOVK89I33EK
e5R139AstTgL3Jq8h1KKSIRAnVDcAEa1Q85vgijbQlHiPRbVLu3dUiZmljKPpOkhjO9JpdsybOta
3a6UH20KrLphHqQ2XD7Q2xSGcYPGHNaHntDgjtlu9fI21A8tOhlhINj4IPOM49dYDmYWiG/otrlR
HTiTxizIglhhpDt9G2GJYruJwL4h+SaQdCeO2htVyjdVIJtK81oFBBL6MFESwNVx30mmuyFRt1nH
jryfzLYjZpcJp4n7fa+8Ujl5mZLC8XFPg0KlG9TvmQ8tMxVNI7OoRvVV160Vj7FT8cBklJtivKE5
LIRpY0p9tQm04UEno1dgQ2q9eI1RxRpL2aRZZHJQL3z8KjU/MJp4aSS5LHuqA9XC1S4A7bdArbyt
e4fDr0HFHwyzxm5VcqOICboECXQzId9U5YCnQWIVR4iHvTBNO2GDbPQsdxrsE5+/BYhGZrQm4ge4
nm+j7d/ssUOV8oU2mx4bh7SRK1UZpnL4KoryWUk7uxrukwLqKtUO+KUDvprLsx6hGIIH8ByHX9VI
4Gw8PQJbfVYj+Q1exshDBjakZtbQMi01PHEDGAjl0k0aaW4T17tc79y6DXe9AsvZeedFUGgp0Z2u
oZ/dL6g7UPTRg3RXEKtuYYAXUa9Ev/oo+eaofgouPcVFesfI5PhtZTYsPXIc6nja23WFAnxCTKib
ekKqPa0GOzoSB7wbcO6Rhwm+k500/JqG4D4GOb7jsaU2PyF0ZbKghdNoe/D5XRQQkB5UlCWfm1jY
hT5ZEo1NgbdOMLXPip7APD5387511LKDcxd2pxiDh4YIr2f9Qzre6ZB0bZJhOxbE5TSCAE1qN6pi
jUa5ybTCIqHvJgNY1RF1a0l/6vXMlHB3zBB0avaDLmgzJ8V9Ex+4fBsLSPNIL1n51AR72uyLfJ8U
hiX61C5xnIkGEhWGZEa+R/DAb0LZSsPMHtPE0yECI6cxcvp33mrwUwUVpIluGEmtsMLKlbCIMbKN
ZgxOnq8ZSqwUMH/XBM8ecU3cZUkXo1quwZoaQmA/tRg91rypSf7UKuPWEPWpbF9WXqsrVbsleb2S
e9JM0DmCCDdIlDIurLhAxbjrl+k7LtmwH3oWjTtWwUqJ83IdVTeYohOU4viiutRCp7jUfYwL3xOz
5oPJxn0T/Fr5urnC8c+n6N+jLCogUVtr2G6SfpK9uQBpz0WzyOH93cz8m/3J8lkWYHZQ79O7tVLx
5Trh34MvSiCZGoTRZPTi2OHT6slNym1f5xYOJTTSrby6L3HDUBn8azBjXuez6NHx1unzISSQP30I
8ock7XJcdyL45KqxXWv3icitogFfI2tNX4MrXC9ZVZzihA1gwY62rQyWYXh3pz5YBHLujCjDkU5Z
6xG+HOR//8xFccSPpi7QpRSViqmzBulDJ5GnT/2+Uvqt4b8VRWSOLPbq+r4EBYun4pbj6aBFXtOm
qGF3WzlBWgdv+5D5hXc9WlbWa6mqTytqxGOal8fQ3wXR3dAbuA12ELVWXMPPVuJ/bTDy53oJFOGN
cMoAmYNcFNNZkau0M+kuB3JN1JVa48VtcFbNXA4WtlMvxzjsKqkxM4Y7Nx4bwvgUSCtcwl5naxT7
S1xtcl5AnatkZ/GodgFMS0VUHgP1MfDFPViRqP+hRKGQ3i3g4QaRFXx1AIqcEVL7+kpe0OMDfnL2
wXP2ORtdgKiTpBUqnxGUKoIs8/wocvqmc9T+qS5hHR0SW8riDdyd8OiMY3Mo/3Ot/PknGHjKUlWV
VWMOgLOfENCC4cmrieOIXidWfugNd9q4tzN1FU6/uKnOhlpkubAZ4A5fKOKodftQey5kFDj6CPb0
XLMGNXrK6107MU90KbOAlG6KOHrOoxFyU5Xqcp3YbV/sWvTBmRmg6ZyttfZczPVnv2+RCBU5jJoh
ShF+7MePZxrwA8p9K7v3gmze+YSTpX6/Uqu4Mo7An6gHgBNGto54QbG7aeDRi2s1mJm0B/nVSr4j
9PeNsA/PQjOaY8GsoO0XYwfa6fcIM0FirpEOLu72v2aALAkyUBGGKnqViGMZvKa5AYkalN7gXi5v
6bDWuHWx/nw21gJYaEAZEDzDPAQ+LsIwYo7WStyXQeqzIRb5JJFHUCi0UIDHRHf+TrjtjQ+cebIL
aoIYaWkvyWDOvlRzC3zh9r/m3i1c5dHUyRx0qsl75VveR0dcL9vPNZDsgl3yn4GwSD1+E1d+V2MC
Zpa/2toGAKZvvNjIy/Q5K2mhemHl4N56tY0osehmfGlNMkv0WHUBkMAOQlN7+y/osWf5gPyDDNHQ
Fk1HVBzbNPT8EsB+mUHNWm82hQrmuFGunbXXdx2RF1ghb5U2AdsFTAI+1/xRzpQLR+vSlX13GZM8
C4ZFokNRV1TphGBobMWlFtkXN8Gh3Hbe+tKufdIi0UUBZfkUI6fG5VvKxRaFBzmpVk7mtUEW2apN
qZb2IcJHhRh+3dd47JVmhfLCyhl1gc1/HhBLwoII1ThWZb848vco7K2me+Xyq87h3IyqcEVyGL3p
Tts+6NHKbeBigtAMXOYJxcGwtK3RpjrhXWBgYHqnBIMbxOV25dvmBPCPe/fZEIuYqFDHl0oVPuUo
VfltYIv8V1DpjpYhLfiPeXNoUV2Si31cGAB4XM6y/yoqz37BIlS0hI1UAVB0Av6IBJV5tZvf4lEK
B6+15H6ReHA21CJgSsFGoYGPc8wrYVbjs9QAD5FuNR6sMByuLxxdnnBVQUSYy1pxlNLkIFRPo+1K
aMw/9d+v2z+InB1T+5DkKvzlu/SmqMcjOjILcxi0R4ZSJw3yjZ+E0yGU+hW8/eKm+2sOqbw4tIqW
RLzSSXGsUWcZqHoU3aeUKiufdxkRPxtmcXAVokWLYoy4/F/iYQZmaGBlXmkD0YN42z5y6W35iRNg
7RK0tniLU6nnAR2TFlEigbkFt1ZXGfhKY8y8q66t3jzJZ1dOkdRcjNlMWsgSWztAQ8UZAZLUReWo
6X/eUELUs5lcnC66LpQ8TJBEJhTFVPJCUd+9nkR+izNe+5xFEmET7aoEPu8o0VRfqdK9BbA3wn01
xmkJtUosHOrGgNwEErZlDMN3qjaWwY3SDarirYu7Aw/TTSHu0ahDjPRtoumbDB1C39gzGb1A7YvK
qJkYJ5BIUPgkgHBkS6cnJZhOXMlN3rhtehOgpYuxt6wYnyfDjdXAHGJhGlJiRWjnG9mdLqKd1qIP
q7Mb4NV9ulPK3KrUGvhhuC+7ajuR+LtNhYaqTuVmRvaEQn1oxwop7ZEpt0U35jgComcUE0mp7bVs
4iZVdM3qWXtKaXjThMlzF7S+q2qFbOqdb8+XdNQLs/rh+qQblzI31YEoEsYM2WCLOoIaETUKxmk8
tlG9hZk8hAxg80nHQ16wzz5QIcrMoeGohEloMS2EAangoytFNNiiNw4ij+XUPgV6NTmVAbRX1gEH
oASqcMPsytiuaLpFddwu0Mba1SAah+1WQfmBDulTwYe7UOsgOy0A+UMNd6z9Y5xEFg1OSa1spuxL
kXGfzLhZY8XC4dCmb3XJ7vq0dv1YOSiAGIfc2BiitPkMw6UJJFnwzKn3U/IN2pZr4AnQB3s5gUsy
VJNEbXWCmpxIH0ML0BrYT+wLq+SJQ1E5HsIvqpwC4I2MMytX9H2rPo38Xhlviwac3snGo+7Lb8sT
qd9ZPd2hwdSL/R9Wv6nhvhvJnmnUCnDh1aHOoqIMDTv2mu0ibEpZa6x81anqQv7WOIcIhQYDeq4t
O4h0FvRxHEvRKZr4SxkBucJQCSvcTt3SIN0aioICkTCvB82FA/CPURe5gBi5oeUgX560Ln9EwxG0
0UvjLoxBn2Dyz/WxLhOLzhLP4mBXZaEMcPsofpOaADPLZovYMhzQWbzKA4nAzPvtWilvLXkvjvi+
YEMdFT0/xUB7DQCIVbj2bFs5AZfXQWUaqiCZGWcgwZUSUBoGXCuzV2bv4odABpzoBIVXviRpArDq
Zc4HfioddAw51IkcQKkQaiwPgQVhzztp5Zz43Yj3jyx+NuLi3BNakpR10eGgiMUGxKxjViblhtH+
R0RPAHiQeqvRLaboAFGY10zH/p8S2LFrGfugDYP2l4AfH+TVAXgE43NeTtYwVXsBdMqUZGjA87sY
gC3UpxU7UT6VNNn0oa7Z/gj50LbNTuglg4YH0M4a+VtOCzsMFWxt4wXNu3aaGFhLgCaiNbnSm6J+
1ijqY20N0Fq3CEWEMVRM/fkaRLRXDTL6/tjakLZiDAhnsBZpl7lcZ/O1OMRZ2hpy1A64gglqoXJV
aY3ZVnvSnxgIFKhdxSrYTu0ITXsvnAInUg5CdpoyWZNjXQuVxa6OfU2m7djxU+30TpnbPgom6MHK
XlkKY8vB8ysPjcXW9QC9uAvOvn5x5geEtipPKn4yJmDaeAMNkZvma+LLa6MsckhTx0B+4h63zQFa
Dj3dyhmcSDp/e/1jLtK4qSIzwOyGSthSjbWKSY4zNjNOeBq/NtvMqbbtbbYDI+omuJvJu4lVHPpD
8Kg4YCwIO/X6X/+HBv358rzcguc/Y/G5A6vrWKupfkLb4m50wOiAc5Z8Gl3mJsfVAL5wGmBb/P3R
i1xZsLhj0xDp+GjuSa5m4rXnBYCfAbgMlois+RU2btbu1xcPhrNxl8o4lcLqHtgnmyfbna1l0qN0
W9ogd9jibtyv9mJeCiKqUEWFgDdTjKVm+tSq/lQyMTccKIFHP1K7sOAUbatf3AR/Am2RYLr+l1/5
96iLh1IJA/FAalus5Y7tYIExS4dRE+SceV4jG0YfK4f7xQROVRQe0NqnaHQp6yqVIMtNahHfqWq8
g6CAm0/jIfSNXcPoM9VQSG0Ux9eTRzlMdj7NDkyACT5SNAKGkA8NVdS7okCgiRcUthzez1R9qirD
SjQh7I4pZm+888J4z/riwIxkS8Tk6OKZBLmTpK2NUp7dlE9VtI3RDTzDWnXXW3WZWAncq1mnP45D
/0D7ZpcNWIkssqum/vAp2wZC89CYb4N6MrMzQHiTZn5fsJkg6CSXzL2+2y/GA9OYZug60SlfHHRy
2A95D7mAu6ndBbUG0hiQ8dy5PsjFatvZ/XxpcwgeZJJrsgxaVCfvCSvNABZx4UvGtWNe3sm4CkXl
Tc0PBpeTldx8EdM5G/s38ffsfYk9kMByRGOncFttq6O/TbGh83t1s9ZsdenooSjOoDZFcVdZCt7w
KU2TxkimIxlzq1ZBzsvurs+j+nt7/iMp/j3GUvEmMBI0IE4Mr79YAeIdlM4Q1ZbUbztjgHJlej+C
r6CDXlpC5KtsAaTGocVBQFHkA++hDNhRO4dtZkvDexJIZpwZdiHGY9fxg9J08A/4KhtxklgPRpPY
+uojF53NY2MbToUt5a/R0Fl+/p2hXVYZzBJExTiAPidrHKLvJLBr0HPhTmxys7bwYOUDB+TE7fp8
b7Rzob3w2ABKUaK/5QqoYVTbVj1zJcFNxT+2c7N+9kOgW9GDMwDBDIdW0Qb9IxYZvrLiuxx0JwA/
qFJDq8zFnVub/rPwhko7DDx1ZdCgDfBP1Ki3QGrapDqkeTItAF6SHtq6u+U6QKZRrp/rDERbHqh2
748/XAu3ssTcvBk3TQ0RfFqHdl49tDCnjgYHdR1r0IRF0daZF9xVQVKCrNFGLYv3Edw4ATeh0Ug3
Sjk58djbDbi4pNUsMVIbthHHXHtlRe/4MpJIxT+yMPoiVXII2snKNMPhrHgcKuNY6cn3JMgTnri7
idDPNobEKiUHbcb5+v59JCVYLDBaCaWdEYJMWsiWBIxMwwmMjqVtL78UOnTefMNNE8kOm/Rb9vlW
N3B8hiUIX3VijgbsmdjeiAIrFslXIrE34j9U9MiUE8kyOw2oC0EQ9FVCUwzs1hTKvFTlFgOvOZfI
Y29UIKK0Vpt/dIGbRZshgU0o0G9tfCLyXVK/KwIFN/CeUGixgupJBx9JH4CdtbqljE9qe6Jt4uRl
79Ys8sA/t2bPQNEnHcYKtg26akS+7VC8gEa6SwBycXmWJJn6Y6eXD3wq7bAK7AAGJkAlto2yb/IT
GYg5dVCQGVOPJ8nWF4kCLg81FWDGSQReHZq7IP6XSJ9gUH3qVd7Zk5Z7jQr/bwZuTYt+4RJk/arr
wYtSHpW2AV9nssvia6qJKVfhtshhT+oPLwACvbzaKhJ4QOgODd+7uU1NgOw0FdU2DWLUrfZ+ivAc
CyctXrtuq/efOSjz8qcE+q8fnGQ0JRktkJuYODnT96Iw3KbgryVNXAndrDi4Xd+H39NuyHZ6JG8T
EPqEukXZZ0PEgH+HvKfevBiw3JlA/7+eYi52+59lsaXCFWE8j1I5no5agbpw/VJNMDN4lwP4brXR
NtcD0DMxPfAQCxpY10Twk4JHliD/edUYopSo5MznEtWXttlM9E0rQ8/2qFeqx3S036WblS+9WHY4
G2I+Gs8OhqQpBg1XarR33kSlNRz7H9VC/8SN9omizIbbhNnNT/MMonD/fxE3vXDy/vGFi5fKFKHE
Ek/BBASKEGt4jTaJE8Exp/eGu8ZRYL9lqhtwMKVu7US8cFD9MfLiuVIDRpHitua4c9bYvFDktUtL
cprdZNzS1J3NeqTVN9Klm+4foy7u88JXVIWnAztBy9+lTvBbRKK1B2d20VkXyVwdb3GjF6naEh9V
0ePzK2x+ge9OG4/Z2ZY4kbtGHLlQwz7/tmUZBIe+WgEax1oacIpJS1cHnbYt7LhU0YYy/T8X8Pd1
6yxyuxFUrEAeRvhlJBkE2Sz2W5y7s4rWmkZTgbDm+oNsJWqW3b2pHlEh55jPTAY0NiTmpD2u7MgL
4OIf00j+3JGNwXC50jGEaOECUnvwEpaBd0Pn0uk3MKO7PtzKBvydCc9ncehwuKThdKxk5vC8d5Tu
gOvp9UEu5dM/vmmRZQxfpUpKkWVqJ7ml1qy5g0sMKG2gc9Rb0LbaVX3YtZVaZJZSbmVfHfBhEnp6
Y/kjTU8rH7UW74sMIiSYp4UdMshMjjBe0SXvDHtlE9pf2bYFGdiS95rd7tcwy7UPW6SQhiaTzxrE
hzq25gA7RRRsr3/ZWkwsk0aXGrxjGEEzPo2gN6X0VuQf18dYmTx1AVaMhkD7ToFkMaFaVB702gfn
+qmq39Oxtq8PdXHCCEGHqU51AuvhPzdUzaGwLAoVuIiW21GHCsogr+yiS6U/Der1f42x2LQg5rUQ
tiv/FQsFQhyE5W90heGVhWZdFyzy3FsLhIvLdDbm/N1nW1fIZQTiOdpsVNC1u6YyC/U7gcjA9dm7
vHfPhlnsXTYmFPxuH8+jfNhIrfSilx3wnfgz9Jvt6D+oya8hZ2iLCA9hL164qtjgYLyV6poz2do6
Lnb0UBaRVKZkPE6guyXZZPqgIFz/2LUpXWzpKkDBBPqE4zGGBLQMOcGJo5cqu78+ysXYP5vRxQ7W
ZRbHcMcejyVFT/H03WTlhorXcEKf1JrBw/UvUpbEgySIJEJDBGatCytOjwrqOkqykgrXBpmPtLNI
1Codrgu+gmljYISzW0rvI7QTXp+1tUEW21hqsjBmtTBOfoau01GGtF1tKdGv66PMQbSoLZxtZICS
f34KCbRGSWtpPBYAmEv+nJU3RnVbjishcPli9lcMKMurfRnmCUv1eV2cymVeeZ/suF28ah7a7W7W
jacvkcz/+K55ds+WqAiHQXRRwE+gyz76pXLvE27puvEYK/G9BATbz/EeDV9IzN/KCIbN6M5ubZXf
ySX9kjlEOGXF1pVj2XVoE0k8wSOPonX6+uyvTstij4MPW6dyl/FT5U7ucCh3qYtmwkMLhHDwxI22
EriX6mJ/TMtiw4uMhXnUYyuOVYuyZoc+MHxasdFgLwk/gj3DcdGjIyclK2fsBd9aVeOUgMUFEUeY
SC6yd9kZEoULqjEHQAA8r32PdmITcwu4lQ7XK+gutRv9cf1NcDGNng28iAQZQmETACL9VFWaGTWd
Cc2Z66t48U1Jmc7nGiDDxe/PWMurCZM6acBOfO0Fqq5mmB76EY3dabrPh9jLCuhTj5l7fdTfkMw/
tu7ZsIut23VB3FW6HJ0IGjOrBO/YqoKKkrhvoFeSNvsBbYBoUBqi+xmW1OPOyxpjk9PGBgvcpWVx
yvlwP8PsYYhGbLRhUeEUfR1DQsVHrzS6xiHDDoGfLddXouESAxrR8PeULaJBHZOAtJUenXxIOymF
9qQl6DmOP5qJxSguCkduob0xVruGaM4wbBKqoHH1VDTg0ZBfU4QGZOOZ9z9BLD2kYYG+kL2Pxthk
2pVJuw+71CaDZqOqaY5jvjLxa8u9CKhA5AZu9xzMha5Cic3w0BngZUDZmwTGlmG+zzUO2g5du5is
jbvIFfUE+YQ+kQ1gY/8yrZN8q/Cqo7aZbXdLu/r4EPedZ7wBcSns68E2f9O1WFvkjaKCzk2vJfjL
iif3b3X4pfVrgOrlm9dZUCzuCXFYK3lcZTNMFZ6CzWzk0ZiKB7kw4P1sv54a1mZ0/vezQwJuA6JK
DIaV9E9hPzKTA4evUg9WaVZv3EkN7AgifaWx6PdV/8pcLvufJhgLG1Bmmj9Tc1PFbO/b99lma7gb
X2HDNpsHedxN7ORB2qova7fKSw0n51tv+Txog0Elg4rw7dHBnqGwrofJjS/QRujD2R6yd2jvM5Vk
NDuVWRO4lIrg3vVo+q3ycm0KFqlLjCI16pAbJ3L076RXkNVscBpvmD3stZcQcv6Vo+1mhmPmGluB
d7O9VryZY+naL1gkICnKSa/5CvT7x9SBl6FHxgi9rqdGxG7da56vSqvOBSubyFgkjtaQJHDW/Bn2
RXERgCj0dmI78gaQFLJTAFX/dS7/5RvG35tqSaEO/anSdEONToLAmG6YvJLVhykInaA+jVLrlFVm
QkP8NmiGVx+ddlnOTfRQO9dXfPVnLBJICjkOUVXYak25DcqfEZIzfQ3RmJRtO015gKc10e562Y05
3dO0vu+TFcbpWnYxFtml4qMfQNQ2OhlKb5VdAX+5T5/uqth/GKl/kNNxo8LcYTCibR/CoiZhHjrC
QWpce5//m6vQX4efsUg7EwE5cQhphL8NqzBlK+Lbqs89LdA2oaRv0MtrdxJ0NJUYLb7ChDa2TfsW
AFCJrmLD6bpqrV4177d/7IYzMt7iQQN2X6VLhR+dOrd9nmwVqNE331Kzt7VnKYB9zlrny2/D0Wsj
Lu5M4whafR1lEOHgvc1laFGrE2SMwWxUiQWZHEtUKCVJWIdc/oCsUYF2+CDxJzMfEav6XT+RPYke
5eY+jx8DOlhlChu0KYD0DvDP5lOvb4X/JUMxcjaDY1Dinsrcm9R0HysbeGDrdsg6b9SCQzZ8rcT6
xX1+NpuL7AaRgnyQpj46DeRHiE1YVDs1N2AR1+XvNToIizLbFLhoB7qnSvjfio9yCWSb+k7fZmq1
FvhrP2ex9SgVhBV43J/ibZVZYI8BumGJXbVO8p54lTM53I9hAmVHq0XJy4fN2VQsNl06dqKJ9fmw
wZ0F+g4m5GNmA7liSzdNYbWblamf70DXwmqxtQY+tp2Gw+X32SoPpja3UW3V44ytQI4iNzvYgIY3
0cv1cS++Mf7+zCUVuSZNS7MUDfEjztSwfsvjYS2BrnzZktEABSC5TvsIctx30W0OePQHigFO7oJW
ZzVOCV7yK2RE1k0VLx6UZ5+22KiA6vweejfkGGvsi3QAmcfRImVj1VFuaqjbmz1ww+vTefFedjbm
YgNB8itJhKDzKv4LEaicegvG7Fq0rH3b4hJQF4UedK0BNvDg4lUkb+Y6JniMTjvsoZkzXz9LA5Zl
k5PZKqQtVsZfi5p5455dP0UkpUWQKcapFc+l8S2GlVfWJXuCc7YzW7wYIFZHJQiQzPNYfyQfxK2t
PDeDd8mZU3tzWx/qLdtkx+Bh9S6/Fq6LpEOUWpbVcT5RCMSjss5SfQ5KA8QvJGrqqIP7cnKj6tNN
pD7UY2kLQ3NCKj7kCTaaVfTYhNHn9aC6fAU5i6o5Gs6mG0QdHus0JUejQclBLe0YwmlB9kvxQU7p
B6+LbofpTtGf9QLcQ8Uw/fBt5SfM5+iV9MQW6QmaoqmQcfqcwk66iymSojF6Kiz9YpgTJOCNQQB5
zJ6S9qkj3srYK5tKXyAQtdGnsV4iR8E3qzDln9FhVuZAYBBPRxn+buw0BwUEAr/XYcTLtYq/537J
QOQCbXzKHIlQ34EbrLEvPUj8eeBBO92W7P3tjCNBGE01B24pVgMsCdqE8MMpzXEfe2uaqfrKmagv
shqRlCbMocF7TKrK1ohwBiFv8uhpTL4VXz/UJD3GUgAFgq4dQXcNQVcKpreWN4M9tgQy1D2ki9oD
6+UboNu3XQiZQG0TMHEHFoWlNPFNo/+qpdeqePfJFo1wpq6PljEqJheTS2SQhgMrKSbU4MCElDMn
TaCNOyKr+tp+KtEJkb+irGQlUQ4tqmeS3Bb1Z8InkxpYu+ymA3OOfBBUC8m+82/yEGIU9X0Njg/Y
riaIvLMlqqnL+TMfngd/l4aA28fAaoOn7n9I+44mS3ksyl9EhDASsAWet+nNhqisysQb4eHXzyF7
uoui6KeZ/ja1yYi6T0K6uro6povA1vHgInQv9cRmqu/ErD6ocr5OyxKSjoKeo2jdzZK5b0ZBy2TV
vFIFYKMSKjgMkj0VbKXVNdXuefABLpItWOyC1DrvNrrQ60xKEzUPVN23IWzhmfeit+o1MczSgtqj
XSQRcPvFBuIPm0IHngXcGIs1NbFcU9j8HpPd39veIIqsKgYzvzPTJPNQCmWsf5XXhbIqct3RTP9E
m12fyDsFetM6HrSi3DiqDS7iDXhZQGGpbxLTnECSQO6Kdl7xcHuGlq/gxu/fND98IghX6h2KVKjF
nRMJPm9lpWP7tUMNl1BOoASo/NSRnhh+s6S8SO6pIM2mknFF1/RDqUCkzk1qAIgb98xocmA6cFxM
g/6i1BwTGaqNt3/xf6klf//i2WkWN1wDzA4JrN0Pa+hIbZVd6YxlXWFD+1O0gpaX7e9oswOs7l0d
vpBjbSAD2FnXuyJvro32o8maVZ40v+oWHo5aDMVEFQKLeDUuVXrGs+t97uoHbqCTVKrJQYLgeWOq
gBxSQRtp+TiDi5diKpQA2T37gUrsKg2pmgANdRmYyPYEfMFo0QK/DaCQLbwbCaZEG5PiX8t4EnF2
gKo+buq9iSkB6WVLgOHTKBg5bbkJMrruKxNStlBRw421CKtDkOR7A/qbKCCvPIKUe0JOJCHvQ+47
LtRLpTxz2mKADpp3lHEjGgX1LlTbdzKE1spafqAhsKZZ0p01EPBk2r4p2g9C63t0XSGF+NCBLial
KtCoZBuQfh1zcwNZISRIUPaIkKQtGvvs5I6kmBRKgdnOZbgG1u26BqAZZIq3oYshiNocdGTYokZx
QfKtJiW7oGKCK4CxtCRNfGhGFQWsR2O2ZZOud3krj0uyyKGVCGurHOZ5SSCDrQmASb/NQa9pe9Wi
xUHv+TbzH6Qcxqr1Qddd2EaWq0oZtnX+rgQSFJR+Do3qJEDFx8MnqImkhSInvKg6dN+1GI3eBzq4
VpIrFzN+VQkMNjlkKetgpeWtEwyvrBiOlRfZmIh9DvE3s9PXBq4DAfDuXQAuA6TVaxPA6PSHGb3I
+DRMVaxE8R0FCg/YNRBWHqBf9myoDT54anGU3BGFKQ719gOkk7K6PBTM3/pcuefpKQbcdWD3hR9Z
ceSudeo5sQRDLQMpKNFt04UgXwBtTkj1xH5qU9/fBvFgZ21hV6A6uHdhBkCreayhypeV9b6HXFMW
ZKIstVRZTD/SLEvlBu7+ZYu8SvZQXPbtAKC3kU/S4AqjQGzfPfw/JCtR0FkugNy9JIU5gpYrd1Oj
RolAiEV/0XeMY7VKO0f/waut2Pdq8Zl1OtpZSsDzU1QmbYcOOsw+Iq1YS9SFFIUEC4e2AwZucGsk
xOLLyEDHgvItNG+3KuTOk1A7grprMXeksCU9/EPgKp/mKxMEsginiVlm/0MdMv2psx2smGltKh1+
KsyQIHsZrWqVH4I839WlBhVX49iPewUyPIJja6Hmx2OPScG+MU0k6llclhi16aPUuKRHbztqukEJ
EnJu0r7YiAhNC3XGNNQckVglQTOkKoYY1RAnrH1UnR454lnK9j3QkLuMrAWD+8ZTzM6EP0LOOodD
m4XhAMFeQNm9Hpj7Apj5toDKYthdY0ndQzT8oVT7fB+75sMQ6Z9m2+zCBC92GuDjLkelA4Py3MVt
rDxBKtRqgUPQUh/qhfVdnqH/z8EaeG2NYB2oATBTkHolFku+emZs0iDdwnrIKRLJqjWp3dakWSVx
66iNfiYus/SK2C2etj0cTCHSlxrmKxd4+tr4kABvrwoAKdOTP6p7QdJ31DbzCXzSffyXrmx5gEMk
BJj+8ht+k7GLpjxAINCCeQQs1zOcPcfAOAUyRKyUq1k+UAUi8tG1DJ7y1JF5h0Qk2WpRrguZWF18
Csxd474VJlyEldAeQJDPxvcVr7M1t1sXeb2hLh5evA59h1Z7iEZkeeqdKChprqEje8fbhv4CigJS
v3BJ9fTMCk3/YtBkJ/iuCwnlj886HoeTihWXHfRGeiO44pNdwlJ7Dhtl1QyNA/1FyP1GZ8Mon5U0
eCg8hVpapDuGwXe0opApQqnT9r7gFy3Vq3/8IvXPX1SwlNOc4fCTCH0uoOFjSLvOPI3LxVB0ewQH
0sZcy0q6MiAhoeiS01HXdkN33dbuQU2hFovLh5moG1yGHJf6nyTy8HYrwNL/9bwH9ygoN1BVJ4QR
sL9nPzRNw0YHqaU7NesmsPTX/ks+4hE7dcK1em5f6Un5BTz/WgEfAFxe21+Jeut/eT+Ov8AklAHO
AvQZobPTQE14ppEg607lCrQSB02fXRBbcFU/80+4n6i2eepW8gpPQD+jiy8Y/3dTaZoR5tFnR0Kf
QRGV0LQ7QVXu2ob1Zii4UyfSWWokuJL6xV3SeLuk+KQwgkqGp8H0HnSab1LaX1P+FkJTmcAHgLWA
l8rQls4SRwrxket3ppW4PELoeOwcc1xdCcQruksQZedW9q4t9CCbCMRo4l/LvtqpxbluH8webKUk
3paGsUrSwSIKjMlH+ECx9n1om2Xah08uBoD3gKisK1S1Elx5uuajgsRCgFVUBUA0etIKssyHslKg
AxnuK7QGeplDZjneSrSCSkMBFfNHDziLir8L9uI4YbcmdHaAUMn0YknC50Q3FEq/dxCkXwO37JiH
6M6Hl2dyLF8jzdYgVvYialH+9VYlU2DoKEQjiDFCSeceyRCzyNWIGe0JFsTP1SPqO81uT91HA6xn
7dSP+ldZW+I1PL+/f4cFMJBougIy8nfdMck/SuZlfRnhPhwAkBjFdCUnpiCjzKeVMOBEf5/L3++F
kxABH4yqatAiKFPUKYDA+KaX2CwKgDB2d+6AVgAMd0SdiYW+6B9RZzU8Ya1bwPIZVUhfXRoaP0Fo
3mqId9/5ueCGKAo1q0QTpgbAB6PZyMIX5PMUPivRmUWg5IMr7NxepKJYs5RDzNjlEvfCa1t/RMUP
b+hPigaLJDDCbgf6a0HOP9ssvcQZ0XyD+eG19B5LmDq5yh3Gs3Y7vgkkwi0fiOBWKz+8/sB49FAZ
yjmPiEMpcP49FM3rYXv7Fy2J//zxSWf7MyO1XPImCq+m+UMpk4OBdlJvwrcGOrUxupsUT2y49ZQS
XBJGB2PNs9SE7eMByo8kb94DSk9Z9iQz/ST75JjW4SbXAJD0IDmj2zAlWJXeW4InTokfFLgUVOqR
m9lahzYEI/KuxQOfHXZgKevFuTGz0QXzHHsqdCaGdZ+TdzcpvvwMJCdwsPW6WgENtoIoyLoaYDfK
QPxO9p5sHtW4Ohn83mizjYQipIJ/AuwXfuQj7bKGyg1KnEEqj8Rnjhb6n2keGRCnbkBezyEhb4ZP
LDe/mgZiNV0SUJAqQ1QyRAvWlIdPHROK0o3n6DQtzhbCHFGvI+92ZoWCQNuoazlPMP6HeP1/1VXC
yB7onfg1TBUURvPEVGlZj7sWSuzEfekgicualWns0cDL7CyFISjsQwaWojPUl0+aabSbujR/1B0o
T7G8kmAfIHWeQ8qXjpb3IZWf8ho+AENSrRgNzpKBVlvCVYuxwSrhOpJ4WCfgRyrRKcPLjYTGJSsi
O62uRfWsUMFJI6qxvv8+SYm+7+vA12MX65fskB+xYy78ma4zdFVgQ19CigFpf9U7LexE9oojf+LW
HgjtEf+qX+ZfdlZBYcVxKP/hZ8g+HOqqO+pCDtusNhqIkoyEz2ERaRB7DxxJSSwqaz0uDdWZsV0A
gZXiM1KGQ1BVh1K7QC9wc3u3LzEfprt9rn1OQ5Tq+vjj/vWiLaP4vWJj2xDsdSr05a3qjgC19nY7
7Pw8nE/J7NigGmYkSJDLpSHbGxKAA+B13w6xuLIpnBYNoisG1WeJNdUHyWjGgZEUyrq6aqXZFy2i
9T+LMkuWHFnFZwRRwhp4bFbbQavacf96O4qyeB79Howxe+xyixI5maIhAo8AOyzRplTRkmyZuXJd
k6z8IsRVi6wTPEUwuTtJsrl1kaeVjDop2DKB9uiR/mD00qGi+Za4uIOeUq/f0hJWBD2MpAxYZmX9
R+RTwUkq+AzG7ELtMj02yIDzTQaHncHrgukMqnUiS93FVsFkgmYXPDBLdKkdwxghiNFuYY+WXkoB
x1aK9ys/FCyu5dQyiTfb013canWl5cVFA54oV5RNgoPCT3KLU3Obo+ZKpY2CN+Akhx0qvHrQBt1q
XotT6TPst3IFM4zEf+zrdNPmOdxsS6fz6apXhTiLcWX8daygE0mpaWqqPmc8BjBVqgwvo2cVnPi4
8+y4RVEho77uyaZNFLvt1Dtm3uWiOn9xi09maPz7JPnKzO8pYagMPZptOHQHwMsR3M0W19Z/xgat
nz9D1JXiMzNv6NloElyTkpNfVddQKgQfe7lGm8SZZatIUjNf9inAfk7npG86nE0e9NVoKwjdrpXn
pHvtBVbkgtJwcc9Poo5/n0xgl8FYqB0ies6GS6+/hH22HdpmW8d3t5PL4oeaxJnVumnsdqnbD8gt
hX+pPdC13X/4nWapuImiOufc0M4dl60E4qyJcYK4zcPtcYjma5aK0xLmbzGL6Vkq9wFLQLY/Qedx
SwzBfAlW3RzvrCUuZD1DSTvn2O40Bu12+Izcdn17NOOv/e/7Fo+sf359pc+llBhgQ+glrqPpzpW7
0Y0NL97SIYpioNZxNGd8dTuqYA7nYOrMRH+pj0J65saDVv7K3BA6bY9hqwjuctqYH28Nb5Y/IyqH
WZ4BM1pVICK5xxTtK57sPO3dJCMr+8gg2iiz6hQCv15K+V4N3nP60OBVpMU9ZIjiz85LfpgsgmJ4
l4Ll03E4VmbpV9HoeA3PbKrneA9BXqg/oab63HrxCk9CJxdaIhXuA66Oxj6XklVV83UPg8dWl1c6
bDm45K176NPVLHxgqn4PoRHnn03yLG2RuIiSLk/oWWb3klRsUrx0dkZxylwBDla0Umd5Cy6cOHrk
mp6VYMCjnnxw0eSVFS7Ij+P2vfUtZ4lKVlopDKuAnkvIdutxb8OLCPdYCjM9YP9JDhusQbBOl4hf
jPxOWnOPBzcKjZj0pnZOy8eshrMEOkkBXdWSuzeTa949N22zH80Db3860VBnmSxUoVoQFBU96xGx
I9Ow8Xy8iukrtD8cDdqzmRTubkcU7chZVov8inHZc7VzDVJfqMDQKTC3fXEi7fB8O9JiCfWfKUW7
98+ME6gAsShBQc9hegnNn3nQwa/M2BG+D/FGeTvW7VHpc1cGTUo713dxokYFXXGJwvjLLDZwbXvJ
QlWQa0SxlD/HlUHTqil9nAsldH2rVFvTXl5HaXHnQ0/79rCWNMImy1Kf00/xWBWrgYo59BTiZLRf
5fCUhFqz7bdoAw/nKLtXOtjygV3V4vJ8O/rt7f6X3Eyd5p4amcgrGSwjwYQ9Z0VxrX1VUJeI1sks
q3SZb6JEwBkxQOklVUJ0beJdU8HQSM9XpWJubo/qdnmCHuqfn68CZAKgERyEjGWW0b4UxdPtAKJp
m9U/Q2gYSdqUY/rKHSnR1gZWvVZ0giUvmrZZ6jBgP4zCAQydgat22z5SQ4KOXm9zxbTSSoQuEg1q
ljbKMOs7P2phN1pCsgv8g97Aa70uWguCPKzPn2jROirxRIy1ViW4e7XeqvZlYPIhw6+U51ZV1imH
lgsgRCEV1ceCIc4FZFp9UOqqws1Gx42ywL6uI74Jo5+3V8cS6Hi6pb9xS5MyXJY7aJoTfYT8450T
OMMLsJ0XF8b315HoBM8uycbzKxhd8ZNIImKJ5PNH8FmpULssiBOO9txooNa5gKuNJmpO9tODm99K
pQ5RoAQkCivYct89o8mQE1PKuWSMO6J5UiMVnrHG9vas3q5u9e8b1yRC5g1DyE3c3Nz2RykneFDm
jle88wiwmdLfGqBT6dAEvh10uRH3+4SbQ8xqmetyFiJBjp+yuObt1WQbqu8h+Yx+l7wyXurIruID
fYpCq4ViJZg8guR5u4DQv1fbZOCcSCBjajjOI1h2M3hSUnRaG+ka6CZ8dXWgmgRNUEHa+Z6TScB+
CFVQv3x6Zv6pg2F1LRPb8IN1ztGLN4PX21MsGN68iZ1xaC9w0DXPBSks6HbbRQZEI8ysi/S577wD
eIqClfTX+/R3K/H3R513sFsWem2vIw1UJtyF295h9amTRm1TqIxAdzDwK2soC1uhLWhCkqWReOXl
H0P3M+RgDTWFNUCgVEoOedCu4RtABV98Sdd/uofnXegEjx9hYXQ4jqP8hShv8E2Fc3ZyguIGlI/7
U+SrawWPrzlAzFJAYJEbrnz5IYautpWHUHQPshXLfrXqIdHeux7YbgbfapOcwIpOKg9/aw5uZQLg
/YvBGLUrYBhrAmiu+MW2KfCY0iZytYb8pR3W6VPSuquWs43URa8EvatUU1YRY6FF8AdTBes7CGyV
dg7o2TifPmO/tA3YKI4tuw462Ny/VwtjJeXNtuq2jO9iRs5xPUCSksMgW7JNud/2PFzXeoDUeEzL
HPLeFAbIxDYJMIYmUEkNiPk1HhVqzERbn4Ne3sDX9VJD55/rxmvXDK1Tyh1ygkYL3MxC3PrqXnJ0
Xhp2mJBgnXG/t4sY/pElhDLjGKXIMOCrR0Py0cBTtYKzAY0Ajr69vgWZUVH/LEZgIQ3cc4NjdVTa
xXeFyuSP2xEE1eq8H6/1YdfBCRKXQy3Z5ulXMoBRTT6VVnCuLY8EThMyBMkUMod1NNTXuO8F3UVJ
H6h7TRoBPO07mf59K/wdYHZ0RXWfmF2GAJUz1HYprQz/Ww9tBA+qcHiN1oNhe1d5Rba6g2V/expF
wxuLh0nai+FQokGjqrsYLHWKHp6zQyAI8V8O598jnFWmEHVsjSZEjPE4kRVHdbqtaQNFcAwHC07N
kISOBclENKxZrSrzLCHqOKk5LJwphlUFD/9s4sYMP5k4yWWpC/XM7qImwHiZjxkEtW9H+C8143/m
bc4uNAc8d2u638ElrtnVG3g6r7W1tpWcWhBpuUL8HWjWQ+sGs+H6+IEC/RWqtGH6ZQpfAkTrnCl/
TpiZKizRXYwmfzVly4kbq4PLHbC/UDTc8RjrAZSMpwd4mwi6O6L1x2bJaMiJhMYVIrdARLV0TWu7
2o2Cg6VD+CNxClv8mClYgGy2qw2YwUrRuK/SApqGRmmHvaC9+q1qfiNxsNnWrRqeUVhithcdaHC3
bras3WrVO68hScWC7jnODLy/h5pT+t69NujI9d/utT5oYCmEpI1AOrb5s+TvG+NH2f9yMwl+t5dW
+8FaWJTo6SmMji1MZgY1PSnAAPJi2Po9DDBUQP0JlKgVkVPf0kKERpRm6MwgGigCf64RDwq8Oh+T
rR6/F+HFMC8dbhL/w7aaBpntXAYUZ0IplkOsgT0Fmwq5uxRacl+mMNIFOr1zvzXcKyq6BC4+hk0j
zy6b+E6qm43Di2vw3E+AoZnaLzD/QdDcjF6UhvJMccL7qwJ7onAIzNTxqXCB6R/EVPzFF+3fv+Yv
ybRWB8lMYd64LSIIFfkORJDhb2+Nng9Aplb7wgJg7v8f4zUWotO4s2wTlo2uNWMiMAty8OBn3rqC
rSEvts3xhscoHEBMqnzbg06ys1Gmstb4kDeL4aqZp8rZV8svvU/OUdm3Vt+WzJHzZjjKOiAYRt83
a3jRK86A50GA/wIoX/sg47UDhaR13VlR/Ygfydw91Y+deTaTD84+B/nA4dtSAfWRhmeePRZDYynS
Dw1s1yhoIPT/QcmlZMfIPyjwKR+gGU5M+QdUuN2sXGWych8Pre2ryStpaoCDtOLQl/Wm65VHWmXo
FwUvRXw16VuTnQn50MzmMe5jp4uojXMB4Ob8WEZ3GKjt58m+kX6BvwV1C9gPgJLFDHmV8Lc8+Fmy
bh17sV0VkkW0yObQpE7zd9W75BGg0dAB8QKKWrN6DPAckEQwNAAQmuS4lJBXpjxLmWKFcekMLdZp
81WA8JMCgRwD9YP1YQY6uDcALINQomV7pdgnMAphvtUkCtDgLz5c6PUaUrVo3cjSe5j9MHVUASoK
6QTikTUeVltQucIPCWQON0xQxkOzHzIdFL88u7Yq5B3SY5p+qS7A1/ihfv/gD2CbhYFtoGZm+Dyh
mq2iAZLpSmXhWZkweCimP93+WgKDXeps5QXQEg+AG16pjWCtLd0bgVVUgf0d89bcNLUsqz6Gjkx/
Uf0V50gdPsBBeD1Al8d1BJlr6daoMzi1aIzqRJ/Xolw1AGgniNWt3U23ax5qiF1Y6TrZQE5c+Rld
wZ/d+nfhZwvVQNEpupSbp8FnJ1po1jAeqxC8WcPwrKbr/FG2Qmc0qe+AxKnxytudI6FiyGLdMI07
O+YKVle6VyMucvOw9rbVRX3BE9aoHFQBlQTZj97pUgemSXshCnasSeZHrA6gBaxpgYKFZvWf55GS
+7QbVFjNgVv2TIDlboDQ/8l3yhG3xa1QEnkJgzANNyuR9Lwd2j4eGJIGOHBa9gZBQjuQzXXU//LZ
odbw9JWutfhVsK7GAujWMGcFklnXpd8C+IJhdg7UOmwZFn4wpulWYJFsJBCVRWfwUnk0HelsMdWt
XNTBgIkdPWLGiN6qhdkQChAb2jM/NKFfx9J1cRpwtoqUWnNBWCPsorS6xfvGSgAiz9uLKYJz/Jf1
+nvNzG47sHgpe93A0Jo1u6MP9Uqxw5/cBpIOldS+xaRGb/IpEqpKLF4XpkOcFU+sbgzY2WOIQ/hU
15nlEkjdSxsTCV3pHocAkFTWrwycRILls5gZQDoAM5EqmqLM5pYNLaGS3LOLLsM/weoA9rA5vqh6
7zZgw9rdM6A/tv7Wi/qvS9RgsB1+R57NdZrFAXaKQi+hfw8I204HZSfXThztGYNd8hhd6OadauAU
og/sw+hCMPJx//+1cSbxZ1PeKSEA0Gir4YbmQtQAZ7OVH/6lbSrUb1s8aCaxZmXr0LSDGdQNkv9r
EOIio6+DVfBEQqux23XvFKuR2wHOhJASvXjqTALPqlY51FWzT1uwoEI4z+DuFPoX8CVsUKecOGNW
7Ik6Bktd78lnnftkIRXnAUNL69LwVx7AxrSDMSnBmR+jaiCmLcOBN2eCRoxgFauzXD90lMVBjW/p
Z28xpB5qyAh1XSNaMqIw8xxPMjXwh46h6h6VkfgeIZLtAFP6ilpjDQNDBj0Ug2vH//fGUp1XxG7Y
gtleIO4oQpeh/bIZ0auDDc0B+iQu8hfz7e9F8315nRTgugv7h0zFbJr+02DcR0D9cQ5p7XvBDhQN
a5Z7agVmDDAc6y/uSV6rjrdnx852rXEW262ICb/YSZguzFm+acDD9iAoB4n1vW6hct34F5Jb6juD
ggpfS7vhAbX/PxzhLMe0BZFdNUDMsXtR7bgd3AUbSFZaMA4WWuOJdt4syYBu7wZDjOkMd8Ze3v6r
5STmDy++/08ncpZTTOnfcVIDRLAQ1lT8jUfJKqMMz+MDdK1ih/XtoYHJcai+3J7SxaeQSfS5sRaj
ckMkHRktiS1iw8hzG0M05SM4BPeyo2LU7lY6oetKkjW4EcDqPHqCn7BY//zeHnPjHTeOE6IMODLN
obDU6knutrfHuIjFnI5x3DiTDehppExIjTE2r/SVd069CdfKFcq1qLBQMh/rKzgJjnKfVIIF+93b
v5Fpvu/mk8g5FB+1YJzdzszRmEqBCwMm+0DG/vkXMPQYb2Y1RTN6o9pJEzgDWLPAgVgSe9eS9rHw
5DulhM5/kKbnsNYOaaLsWs7tpFJcW2lMAe5lcc3DZ1bXKDhn9PtdavJ7KatqqY09dvFSedXVOXik
+8jsYbQWWvJo1sXvGRR4BN9n8RyYRJ1VwGD7+B4NavjXQxmpZfhHQU5uDnhhRQncO3irh/XTShB1
cd1Nos7SZaeRvHOVcKyN7g1DssrkxePqmjf3RM8O45uTzNEBqoCFqOjKHICDTvzWUSAILfgli3eO
yS+ZpdJabRvu1inOox6njwzYc3XKATH0fWgYaYpNe8CvmxOEBmwpTi1t8GqgGRPBhCweU5NfMUuu
RPZ56hYRfsXwgGISEjy6HSogcceKaMCiqZ+lVp8x6g20GvN45+S/5DVUnvb5x88OulcpRBsiS1gy
ikLOsiyVSxpDDx+jkz993HdqI1ipwX3Soz9C782UbXtIcSDfwwDOs6ugfuxhg0faVjD2b5mvv1LC
f6aZzSFzZsw4bNTL/qI1T/Axdgx4+9VSDwl67OhOAWIv14Zi3ygfaVuBww1ttANsForo3NRfvu9Z
pn5O60sN24W4vsiQTVLJa9PqZ6P9NPuPwgMLK9LXcXEvu29x/yRJaKeZZBdA0r4kV9aHloun2zJt
LU5gvKxdAvlMs2vev3r6ExTiLFZtiHQgknogPUz02IcBqUM3zaGfbjiYGNb/CprW0uAPCp/1FFLk
XwV/ZuDiVR4MCLUN4HhVvUuHLU/uMkDXfHO8CT1KjQAjvti21SdzOatT9UapUyIjcfhe6xCveqJQ
761jWFFlV7P5gBDELnfBYkCBICertv2lyUc92cf12+0dvKTlDi3bf+dNRmYnTFO4ZaHhyfqSgFWQ
dHRdqz26mhGDllsZOzr8TiHGtYoLBiRF3v/owlMAgZwy35kGoMvhr9GOr5EhCkoIfK0eQv1BjmEe
TaVdggc85F4D6AOdW63HdzrXrg3aWrfHsHhKmsrY2dGIDHOm2f7v/JAkXiRpAC1Jl8GBN9op2ENf
fdQqNSyw7g7hvoEwRSIIvLQzp3FnyUBjEm/TkmpXiUODLPs0o5+3Rzb+B/MdNw0w2/pxBun22IPl
akKylR/lVsj6vcxe2hByZ2SnQfLidsDFu/gk4hzSwlmTZ0zGVJarUWKQbwzHO/Z4sSSowxXBLlg6
s6fBZpsg5EHcxr6uQWpXsgn/1ZEYonID0BfqoSzIdvABatGF9/2lQ2sadrbkYZfoVW3BtCs1hk1Q
fH876YNWLsif+QE8489C650eLfiBSWgVZgUkA/XECuDNfnu6Bd93DrCgNO9bWVUxAQmoYiS05XDY
yBJExZV9LIO2S4jgqFzsL00HP67pSZ3k1Y1v9p5OL4oB06DCRykGEYJch+8EsQmD8FCoKCfs9lUj
iUiKi1lvGnxWuABkA+xQ6tLLoIIH+p7js8vNY9RC/AltHRnEUJg3Wz7SxhDfcR1GZUoRoPvjGI3Q
kEG0Cmali+bxtuk8bVzp7cqHdGyFx1RnPMeJo2w9R9H/4ceeZSlS+0lpJOiHcBjmatyGCQW06LRd
ObI1A3kPjpAg4iKa0xzZcDCKhknKXHNM01igSHo4PjWMuzlcVx/yPbsGqE1HPSvcHXax7R/5Yfgf
2jDTwLPJrekwwDW3065asJO7rz74qP+34nMaZDahiho0mq8hVxUqHGjN7Cgl4LNrlU2ZB8PeYu8D
NcVKvnMj9yAVeY4jja6KXHFu7+LlpDmZ5tk5EJI2lGvoYKF94W7MNQxPbAbhYb6rNqktbF8stSun
w54dCp5Xg2GgIn216ltdwxCUqbYRA4Mj9w4uWjuanvU0+4x0vlWh8Hh7rIsZCwbCULEzYZbzrXI3
SR9GQWnN41y/qEbiNGG0leRhBacNW/E8x0yzu1j6uh1xsRVv/g45Z6AxtxrwYtdo18xDtsryQ+XD
Vr1k2ywOCUaN605ckSN0fTZ5DRXoPtmEYbGuwhjXn8GWgNYzMig80u7u9i9bPP4nP2x2fFGl6t2E
JPqFd1BCVLlD/VpQcy+ekJMQyp/Z2gwTDyYLUndxUZ31pmpnGFmdhmtgB+PgzNXnWKTVNObgv2qO
Scgxb06+cBX2qaZVCFnH+2R4NdAkUwVOwUv3tekXnZ1BqaFTTU0q/aLz7lATvEN60qal/ZGpIurU
YpdoGmt25LR42U69HDVaDttOGddPwOivhKiVnfNi33I4yzLJMYphEwFf2cmdExkQmA7yTSxrP3pU
3mDggfmhFw8aaQ+Muiupjra3V9IipmT6K2f5MoSsrGHEmHSNveYFf0oaPHeojbYBG4Rbgwf9jyq6
H7p2TfPhVXZPnQlluOoSqr949xWqcK6X3oiq7LFxP3q0PGisWyDDCDLdmFFvrY1ZxoV8bBmZZq9d
Wa1aXg9dROiAEvClWoWcaL27PSuLjdrprMzyKvUH6mk4+q/xjn2Fj93O2+s2P7br4ke8hW6suLMy
7qdbA5zlVt9oglTycW41+Z3XwxmVvcSYYD1yoTmV7wEfkZSHrHfXGPTObFrB/N7ee+b8hm30XZn1
LeZXZb5NQfIgcBaJi/Qfhpklrtj3Qsb0VL+AqrKRS92uPA7xTlHBczt5QT3xz0xiQIyWyb0Hy88Q
eolQBpNNw1LyTQDfe4b+EH/sIpGU0fIM4p1fVkAJU+hshZp+HJpFXesXP3pv2rXcuEACieQXREFm
65LRxitJ5KLXmHzK+s/MNW3WPd9e/MuT93sgs5XIoRMIIo7KLujxqGECELG8Cwp7kO80qT4WLNhV
g8hmfDkv/yfmHKqqQLRLGgzGLpmfOKZkbqis7lgIeUDwvm8PTzCFc0OMJO1Dqdca/ZKkP8PgMalf
fFFrYzxF/t7Lv0czW35QMdAyQ8EpUw4SlCErKM+J9KxEo5idlUzm1M1l1NfRoING8F7K3OaJiHEs
+izjQCcnMssrEz1His8CYkeZVRs1dE8+FgPek6zbn2VRegXApH/vnzkcVTNyN1ENTBq5AwggvOYw
9wpOGbfoi9assvf+FDrVtvhS4DkACPO29tGxsntihUjIMIgVgndEg59t6DYxlFCrfDRcibeSdQCI
uIrWtm+7RhbarQ6ShR7xZxoXDu4/dgN1c0jC7gyjKCwCT0VLAvfWMrgveG9YbjpNZmqWBDQZRmxc
wrcvYHGW1P+HtO9qbhzXuv1FqCJAguGVQcmSbTnbL6x222bOEfj132LfumM1rSPWnPM43VMNgQA2
NvZe4Vpkz6N5BLhq1agj1JbGJPVwm6wUhLq0DGClET/nFbo2wZDsQh0uceD8X169pW81ixnQco87
XgzQf1LMqxBSkZBpXQtLuqRb8HhZGMmYMFAnWxJiz+Gg5Jp+k6Id3GfukO87ZOVZni8kwOffVt+f
ee49oQaxqhsWNiRsBT8ymApWbrEXAIpNuvFL4psLIWNuLJG2Vtb1kPC+YUblSXCIgi5dXV6jaVv8
iEomUNE65D1xzqaQcvLlImMkjLbo4IcJTPP0HJzp1ObDW13mkBIT13oQLuyK82nUyZDTYp4MGURK
mmh9OrWD9V39wDcwaXH4OoPQHb5jCavvZuFw/MF2XJrl7NTKIIqLqMWQ0J5gu3Y/WWgwO92b62RT
gQPR44mMBsLvbhUd+ucICIap299+4siYro+2f+QWm8sf/uyFevIVZueV+JUpmpCiWZtBbyNur43+
a0yk2/omdAbJo56kq9Af15dHPXtDnIw6O5JGIzvexQL5iPU4SuglZ/fZf2M2jd30z576U/M7WeA0
GJRhnL52w47EPDbiuRMLXP9pwS4s6Jx+HPphl0UlQI1wTwW7Dcqu0Go1uo9wTCcfhaVTf7bGcTKj
2d0dMK3V1erPlg02qUufLcc4xNcMuxV6zZeX6CyM4fTzzW7xyftLtCMG64o14x2ohNss1RDTcrc1
X5rsxW/u+gp1yDFbmOfZeHMyzenvTxau0P0cRroY2UJDvTHB6OwWCnFLh3/Obu6ZJQptGmIUkI2B
3nKOmhHg7p++8iy7CmKV6I/HoWPKHKK4qVOHu2G4r7KF/XP2wjiZ6SwGdfmg0WaKQUBZOyCNbHzc
yhKuUoHaby+v59JHncUewcIizGOgMmSJkswA96xyqQq2NJtZLKlbBZKVOU41gfUT0C2rUnshgOBD
o35hh5xPM04+3CyAWF06sHY627Vb74V4g1/iBuIaj+q75dXcVgFZUq6Hj2Xs1/nIBXg6hNt0WJDO
ToVMEpVF6LXdwOYGV7A9sQEUqKJfXqylUWYnINOEzHo5ihsDnFbej+BF9G4Ey5//bZjZrcuFiYZw
g8nAhwJWTwyYFdjYLqzV+Y33/cVmezwosyAzxgbAbyBmYZjuZsrT5Wmcj8LfI8y2toQdehAygHKs
nsKMsXXqSUeTh06uwxEhLhZO0vnkC9W4/78HZvs8gyhwW6c9QKPr4WlKvtrddFMHTrxb5i9OO/nn
FfM92GynU9r2JvwnsBU6rE4DVmEQQyYf/KWaOEGJcNEanoiGha2xsGpzsclEVcU4shYwsupDy57A
elrYFueDxT/zMmfVFisAWAECqMCKJrt0uC51H6pG71Bs+h/HYX9fJhH68bDjSeXNYKVuUjz75bhj
+o2vLaGelr7YLDLko5DEyoGB6YrO6VAcreXL5X2+NML09yf3Ysrb0CgToKQp60H5Ac2eLKGTF47S
vDXG665Qgx4YySxApzF2xxquHhns7YZDri7hpJbmM4sMFc8rJQlxjhqI34Pd6cPl4n/7YrPI0Ott
Be+kXNy0EOk0P7NFfsBCoDZnoQCuuLWqRQUWPfvqh9smgdPZ8HV5Euf7w9/xZt5d0kZfLYSCRdHW
kE4uYdxhi8SOV8navK+2td3VXvm27CT/HzLAf47ovMUEQYe6r9QhPgZj96uIgMKH2SxXR7tmmoOE
6dEwkmczHh3TNOxaLJ3chW87Vz9sUNcfTR+3Uw3lCTR4VLSuQHxcCHRLo8zig0/DthE64msubrvo
EPrEtsABvryES4PMYoMOY/hKjYER60WIYiUM1jh18+C/KvN+bxRrFiCKJlBRpcJ27/6A7kowPTEc
gMCXZ7MQuuee763a9Bq8n/UbBZptBcTxI+lArx7M3mHhxbw00ixC6EOaQncSEa/QHnxot3Q9DAxg
7gjbvIU5nV0hy0BKaQK6DHDx37G1S4OetRAqvrHEdQqWjwZIXTsuYrLOxteTYWbxwg/xpKp9JT7C
7+2ovqAIsE1xju+KdQIHk/gajIXACXd8KWU5G2pPxp1lEUbeJokSIQkLJ380SBPzkgA/N26j8ldv
AWsH5jDpr5Tx2ZC125ePVLuCqsB/cxd//4p5UlEHFc0HYuAjq4FtQqO3Ivgl6Wjn6lL+srCe5uxY
A+HIhgD4jxud7grauYp85rG6sGm0abl+JGcnE5qd67iJeeHLSr/R/cEbRm7AtsmoXNlATWiA7ZZP
9BKdFv1Vdpa6JtT0nSyt7hs93FZJ4Oq+ddUMPZpMH0Jr3NjqHSXIcbVrbowd3nbPxLJwoeRwWK3s
PvzNO9Upjb2a/VaSHGSl3GV0lxnXnH6OJHdk3P6y0DTWddNl0lRsXtQHUyXgRwvrDg6FgIjCK6Kj
mWorrR87QcYz21L0zX8RIE4+yywO+SYk4VBcg8uS8duM9UdKTNhrG14RPVwe6GxyfDLQtAtOMqJQ
L/REU9v4WA0mcC31YQSytTPge1zEO5Fwt89GN4WJ1+VhlzbXLCwlvTVW0O3Cu6m6GZNjRa9Bkr88
hGacjX0nc5tFpHr0exZ3CBW5Edzk6rSbzGZX6+2V2fk2RzueS5j74MmT0tBOc+O+TBoHDcx3iKI6
XAN4eAdzBbcPNdcM8lWPrmZTknXfQ5ivTZxgBMRP0npTYwdCBewQRPmVGVhfxlDuhy7ZVY1qJ6o4
+CBWqE3+pIwgXDLFEwzvnOox7/t9CUkFvw22NKUPJUdT0QRpOgG/JAk3NHpMJkNayAj4xXAlSLmq
2gHiZkhgSOyMuTiy8pbFa1ptRfRbEbBR9n8NpurVMFcKSbDpfOhwwM9aYK/7qKN7Afgq6LXbPGZb
zgJHS7N1y7O7AgLAw5DtmZAOyzj8N8dN04AnRRLXl4DR5XhCZ+bgWT6oIkKiWB5a7zFtNwTeiXBS
rCPrmBFr5cOUKRKvIHe4hkWvIPm3EgkcO1XyqGU94lRBngdi2l1Qw+m43WY8XKVN8mgM6TGvYZWg
wX+67J6lUXu6TzbQ0gLxrQPHfwi2vXmlqgkCfABItnrV4o5u1RZ2afCnhjIoZIRsOPTAOEA5VBAp
GevWieCWlrThSiUvTaOuY5ZtlOR+rKOdVCy7SQOvHqQdDhFUFgq3iaFHC1pKP8KkkavPIjZWrXWb
sTsFWg95/al3oRvHoa2WkY2Ts4b0sa0Sa0NzwykyzYXmhMfIRlatHcujjw1OxvyWQ7WrDtWNkcL7
K1KGfTZkL5oyOiFTdqXoVXuAwbipZLbGek8GybaBjMIIE+gcDM6xgZfNIW2gRlp4siQwrRpsqeyj
9q2BayQcpFOId1GyT8zQRRdPAtCRHbUA/NrHuNxpxi28Dai80oNjFByI8rvK2S72t1kSr7Xwdzk0
dhTAUk8+pOmmJJh994kXn921T2UDCM1VYAIxmnIXDnXSv4/5rvUDtKBeLeV333hgyNgRqrU6O3Lx
kkDnAbBWDdpeuReVhyZ6isSdZI6iXofViyZ3ZvEpLE8UK6KN3jh+wDhlDSnUg2FdAaLgkqJZjb6X
W2tTGyDpmazZuOthpDW8cvEb6rrQRn5BvK2aX7Iq9jJEGqg+dnDM69ltnh4bf60YWwUCQrJldpU8
R81NMsBAXXvouVxlQL23ZrauC20rYthNDxRQrztTK+40Htl6+q5yGHWQxI7qDhWC1DWbDwKQFEue
BnJTgitF4FERI8Hxq9LW+odxALheTTdD+Mhg29KijViYZDWWMCcYay8lRxmELxV0OLCKQdUjA78H
P0FpYGGYPfljC6pF4RUtxOVS05HdXaK80ITv8sF3CyHdSPUy/D8guTIV/PTR9etjG6BP1WeeXjKH
wPE7v5Jcf4MMhVOhu9qFER62gx2GL0F6NMRW9UtHLci6TCpvoPK1D4+VuIf4OjZpfiN0ekiVtxha
bILHD8w3PiKIMMdaY4cNrFYGzRtr4UYIQ6b52Sv9FTRV3Mwy4RP0aqnXepYfIU4Paxqg1QbIoZTl
JuHYo4YKVju5aynUAnLuch2VHg21b7luVdXW4BoWoDQdDu+tQL04Kl0ltlxd/YKfOsDR0LhPLI/n
YrIQNTfo67tFB2+4pFr5aIX7eYEbkbtGU7lRVm980XpqWMCRCAJ8deRU3FhLSAZ3Kl2NsPoos9oW
8JZD/nQvjGQbx8jh8Bhy+UjXUIPeVcOXSPYkedfhFTz29C3sAGDO632npRufxrsOkaeu2Lav4oMf
q3c0HI4pW0uwvxj98DlDSxQhNx3uGgtRNTVeGwhxSrinR3l0LLSDkHRb58Gb8LlnNP51Q9htl/C9
6De94EdDgV8l7JFLsJ36yKPFpO4w/I5H36HlMZRpPin0rfP0qYGrW1oQtKDVva9LJ9YRgMtoXVUG
BBtRth0WUc1nLmyAwgF+0U1OTarN8oRUyw29piw+Rk8KfDE3OoDN4Qp0dk/8rragtuysV7qQcy+N
OUsShGBq3YJnd9SLdgPBQFfAq9eIni7nCWeyhL9mNssSEtPs0xFvmpuGPlB/bdB0w+sAHZqFcc4V
A/4aaPZySc0YT0uQjY51Y9wEEHVHSmt3ECspO2j6Dc+hBGAR2ME81jZsqeS69C1nz5cBoAINwj/m
TQGREkRRT6te/ar1Ln9LOqXrs3T+dI581r9PwpJ1yVTw0FO3+Sq3mRffg4/MHPUY3umbILSXnCXP
PCD+GnFWBU36tkpIm5o3pRxtqe39UtoxH9Z+Cc0dfe3XC0o3Z96Bf403exaFrOy7vMJ2aaEA0BrQ
j5LHyx+R/WhS4vFMGZsUzjjXtB9kfGK2TPHRykfcLxN2iysFXrJ5eSNqw23zl3GQ8PY2HyhEmKiW
bjvC3KrpAJOBjLiaPepQ3PEzvAsTEOKsz4b3n0kT/NsXyvQjDQOqHqqqm6o6CwiiFNoALmRwtGQJ
JVj9SYU/rcakI2DfdPmD/Okz/7WrZmPNAoEhA4JkBbi4MUx3Qd9vw0bxksG6q8dkpUwGnaD49eNj
0uoL75Qf1YbZUszeYZGqKkqi9PFRURVXKtW+kL6j6fou59HORBp0eaY/NtdsuNlHjVhYVnqLbriO
BNIAGctKF2Iq+/Hgmw0x+5akAbieqegamD3YdI3yTtQXUkoQ6yQSh3LHrHonawZ6I1qQUZe5yqAe
OgP2Ia2wQ7j30dxcpxG9y7r3CHuzP5Cog18T7v8ANll540RIrCv53lvrUockafB1+Rv9LObOZjAL
2DCFzyolaOKjeehAsdG8/CZbq3eaizL4NoWBbXqQr5fHnD7Kjw14ciJnoVsB8FOVA8JaPeZejNSk
S6EMAIHAkq0uj3R+r58MNQ/UcSvzoccW0NbtFm+cTQqT+HCjbP698OXf33Guc6BRwpJoalDhLdM9
yX3qFk55pUGsor5WVihGLjqRLy3dXNiAw2VuDCscp3grQPPYW6tqnRcb3UX0ggaIPEAlDV2s9yUp
oJ9o/dlcZ1HbalqotJkA6WhcwRtUsX2KFpMZHKBnsS7GlYFnZBm8qxHw52n4OqoZ9ASetRpcJvVd
EVC0TNM3VMMUt6SFV8ULVZjpXF/YX3NRhDGgcRD6NdA84OtxiGnTJIRH5Pry3lqILtosmA0kInXX
Y8FjBaUPvDrj4m5hhPMHBdLk3GAWM+eOJJKE0A2VnQCcnb/Sov5tBBxCgNWK5s1ErlFuy87SHBHq
sEmm+Tur5L3Mg/e+rK/LShxFa8DR3G/3I082TP/S2UecwfXSl26vHM2gWnWEv9WNj0pdkboQ6zzq
JjkK0AWYYno+Hjdh09yCo7RPQbhuyGOFB2wiR7cK0ZtvJ9ankaVOLn13SKdXiEp+GU1849NnmXxe
/ho/UpM/m+77Y8w23ajXloxKSG61+u8wIwfClA9FCVexxbeKml1RY8lj7fwKf484q6ZGOvHHUWf4
/A10D5vbOF+A25zfqN8DzLZQbaRaZYg+Ah1LQjnz0wjuwyWNtKUxpr8/KUmOPYAvaY4gQWrlLgSb
FA5XG7g3LFztP3PV2fJMe/lknAGwoTpjgzi2nV1atnYst8N1sGsI0sgV39W7ZaPYn8CH2Zizu0sh
0kJZFwukhI6+M0q3OBAHroXeuFY0p10vwZz/Qy75vWCzmytFCZL5MQbMEHI9EI39N7rSHArNs+0k
5Cod1YHqS4HKjuc3HhAYXpDbi/jXpY05u9VCU+ha1HfVTdhYKAy+932yZSLMtlkIO3jL3IbMPyia
fx+28Wvka6se9WcQ69sr1Te3dZduh9aA0y2kwS1/ZUVi5aMCWo/QxfLjjQX3XA5nMj8tbK78miCv
FJKTWjKibA8lhsbpoW+hNeSubwYvj1Fwos0+jolj+KkLpJCrwH5ZynKl5vpTbcERIMkWytHq+cTr
n5WYgymrtNL8Nsy0G6ZCv4WOV30CAGLZ3Q7wh0+ql47VmDAeTHpxCPht0SG5T27aMYEe12fRKkDw
VpvE8FcMn6g0fxX9nUqOAwoTHE7WpnhT+S1cKR3ItH8xs7BFhpvLDN911q3zbLjW6gnyYhVvaqv8
ygp2WxNo+Uo8GS5HvfPn6uRlMNvjvTEEZmuG0yXf75t2xa/MrbzLtiB0lrvsftiwhVvn7Jc9GXC2
x2F1p0OppBBHs0psi1cOIR08IKBbItDRSUbP6qFE2zULzxK2sKnn2NW8CkKE89K8actjx3K7ZY+d
+mAWsBjUEk9kX6X4rQ+5O4rQteRvghIyjG7tLENNN2tQ3ENFN/wVY+PSLLBh5fwooODpZPKpMJek
bBbuoj+B6STYNRHsC0zWmDe+OW6b7nfQ8k0EKICKDoHRvib5Qh679G1mN1EZsziC3S6oTJDQzuFo
B7fcy/vsp5LU37H0D0L1dEo0p4M/YkqyykAXvhu4voVUEA7Re47cKeteSwm9w+i6ST4YandR38Pe
NLbDcVwNLYeF64uSZ9D3hvxm29t0sjT3/S2B3ap3+acuZEV/0uKTXxqC/YTeURUfE47+JIGCiXnD
CN7qublQOzh/wYD+xlUdxHzrBw2g60Lw1xVcMA0ERaWEgclwaEqY0MW40CplZWq/YVTuFDVZGcK4
r6olWNp0vH/ksie/YHat4qJmaGYh6wmhJl0oIAOEA2SIVTh9yO6R/fsO5rQNTsabhRsloYLWQJTe
6AwyD9jIcA886oStFPpRKc9DWR2rultfXtGzIedk0FnIiTjpDXRBtBsS3bVAD9Gq2xOtxtntNhyC
ZYUSbERaLoz6s4Q4m+v0s042kqxoZmp5EhwzA/7I7N0U5cqHGFmRRbCwlmvel1eU3KpwCjPFQpRd
WNf5/aUKDgHr6URTnJGG2y0VtoF+FgxEXWSdC0fmbBL4/YHnsVUtR6JVJUazMuQsBlwwuQI3vs+F
ZVwahv39QctIDnmmonoYyQ2n7z243BIOpn6R22oMHRP0HClEnISxYTAazAfLFnDkJFAfQ5evlbdV
FNm99cuskEIijpBE97gJMUtjX6mBW9CXCfevpPeifszAvFZ09OOia00jjhbWdhbcm5CEgi+PihxA
stAWBv6ROnNNfUCvJHKM4HdfmC+1/o4bw6mQqVr6e2lGa6WHPJs23pp5vmfqwdcBm6upk1W3vfk0
JnvZKc7YbBIg70MgpUTyUrdvRg1FdPoetehxELtPeiczVn2wa3Po347omIXQWtDilaKZEARAr0cz
0X2s7uD2iscioUdDje/jiHpxz8CI88FrEWsKW1s1GqEi3K2jRoO8b9vChWzEnJ7jyo/sJNEXbl7K
p3W5EGT+5CAnB6HmdVxyCYilGSp7XpFNGms7yAvZtfEWJIHnQ2vdr4OtqrT3mtEMk6uiLQKCoI9i
B4xNoexkx37tZgZxc/IQ4frukzce9deaaHbgGa3KGIK9UvdiAuFio93q0rSrMt1kWrrueXnfM6gz
GCxHw5ivBv2Vj3eVBQ8AYt2T8pYQdVXkuptCvlLkzOsgH4IS0o4r0VqwzjP120y3YDyjOUmNDlGR
bWA6cSyy5jMO200jJ0vD4qWJG4cNyiYadiWBeCkvPuPGgpzZtSx8l7JjxdegYHkjpG4Y0R0lfvSz
1CMge6UQaotaECxjE0/t8aC1yPSLfCdVVw9wN2CUWqBPpmC7xtxtyIOFfno+HsvkXQ6lFxnBbggH
iK1dU5IfErjxaGqyLXowMvN67cNRKcGOg9XpfW/kTz0jh6Qz4LXFDw2Bey0zr3tox/XoloYoERfK
Su2fNT/xqsJyw+pQ4Cr2rfshvqtLPLnCN1ndafFBZrukvQ74Nituu/QtJxY0fPzUNrOHqenuRwBQ
0n4z1tjY2WibEPFpeh3ibtE7R222rFATlK9chaeKzEBKKdEBhA4SEC2c1tfAGu2aKH4DG2DXFsK9
HE7O3vMnQWtKik52pQnbExyqRLsR7DVp8IBhNLuOwQdI1AWe5ML9M88ooqhmXDIZHcdVDbMaLCVq
hPXi83EpPM7ucnBrchGwMj52xUc+QUfQ2m/Dr//tq80ucIuQvmRjqN0keoAaO3tLyd7E6yaDwezl
kc4mwSfrM7u1JQva3BxxqZTdsDUA3CLWtQrVv24M1oMyrtq8WaBJnX8jnAw5u7EbCFXHcMqF+rn6
5YvOi8ew8Fo4bRNl9LIaDcc0wEXqh+SKjAZbjWjvZpAVqirVpfH4WzVy5Ikq2bCUBwhRNR4KvcV2
zIRKfY0XhJYgUki6yqp/DQ37O9mYS7bVhSCkzbCbq8T/JWJxlTKIxLfSpsDDqlCuqKjcqKxbOETn
i8SqxU0LGZsO3tbfp4j6XQjIEKQWxJTQQeC7zqFKx+SRZuNbLBVXMRBTRyhk909to6ybUPktyC0P
d5IuUeTPPmNOfsvsAIyBksSJaAG0KsATAS6GLj6Xp5boz6vse7qz7Z/SuoohRhIdaSmc2BK3JcRd
w/hVc8vOvMoNDoTa6AgSeZcPw/l3+sncZqdBa4fGonGPuQlnUsdOTZQh7PAdcJZq0iqzh8Zpl1Cl
Sx90dh56xY/TtkSBuIT1Do8tG3BP+/LEFoaYY2SrqEipaWFeLY6bTGyVBgv5x081gz9H4581m1Nv
qjGhRPcVEOI19IEMzVYZwIWS3OPteG+Zg8AfNg8CRb7cUGAoMbp8QtNYxE2Bii453w7lB96u9tjB
/JA+j90uhnxlqH7oBnMoJ6otNO7QaHG3nU+cvn/5LOG1CtrkJVSBbsJ95wWbZl1ivXXb2tXOMtWP
nn8zfI82qwLg1VvJpCfkNt4yZ9LC84EJvyqf6fr/EbPrR/M6u3Kr58s74Pzt+D3stENO7uG4ojqu
LkxSW09TbDeT6UK9XtJL/tOIv3B051wfqzWjXqnQtslKYfdZsmnjxxg4ruYX5GaBnzXre1EVDjqo
W3XYJNGw1sbGC5sD09edinzbHyEnDVHjO17sgbBbN8Wa9E++7kNYggOdOgEDg3fTbH235bfAnMJL
asJEP1z+Xv/hXfn9wWZhrqmT1FdKwFJK1qItgbcIssIaRCabG0hA/a0Z3oj4tc8tVEgX1QSXdsks
AmZM13Bc8BkHWPiYX6HTHQIvc/C0kg5qontoxrjDJlxfnvQ0p0uLNwt/ls+qURSIu0YYboj+YQlU
w9vatYbN/zbQLOTV0QC7CpgdHLM8dXr+YXS+1/VAtS41ZxYCnzUD3yhE67hKGnEMIgAgr4Lo1+WJ
/Ifi0j/bZM4nAgQsRpVhEh3Ii13iS9wX1aZDI7EI0QoPO2g+iU1RmJsEemt1qNkkWSIMLP6GWQBr
oG6ZpAYuEB8mHHDPKVecOsSjbwlenpvspl2iBC3dk3MF+ApMHWtETD82nr/O3fy+eMw3uh3cTr41
1isLFu6vP4XLHzvzu57NZgmQ4Uv0Mhvo8nCVopwPszQB1TAKHQ/VK/IPXu65vB4g3tvtoUtvsCcV
DYDLS32+b3TyG2YRoSp7MpSgb08+RevmOrvWnGKHsgesEICVD1eGp9vFlnoQgmw+xtGBwZa32DU6
d0JPfsMsLgSZKXVe4jfExl0Ayd6hqZYu8vNF5JMxZlEgTUEMLCHce+xHCmfmCJBXf5ezx0wMq4Ba
XpxDDb033EHx3a5MnQBM9SYcb1kZubwwVsxEQae2+7i200aiyp0/gFSwN+CKF+UJteVQb1SFbfo0
2tVw2yyAy7XEGuhNj/fKAcWdvRkB62OkTiLrK5q1Bwkk6cDBPckNY11EEhUI3emwvQF51jt8aFBj
KqJu6xZ4G+HvWk48X9xb0WNsAQqlx7D05NDQMFD7RtkAYtIo4tS7gAcPIyT1rPZFi7/KLFn3sbZq
/UcBhG0HpiopS2jDbRLljfDa6bM1fvsOir52ZcXe0OWOqqZXutDvLSNYJX7nKSSkthr2a53cmfUh
boYrMhkqovecNWxn1DmuPtSw6I5pu1BD1QRcuhi45GRfoz2nFL4Xqdlq1MJ93WS341jthvElTSRg
t4pnlbpdNwFgUEBJ8vuUqsCuW1ttjN2+UfcRWasl3gEUGmlh5iVZBhF37g4mrg1AxNYWQMRRp9xG
lXqoZeGOVu4EBQBxVHtLaHhnAC5oMgifCXgeNtazJOlO481bV0KB0BQ7gyh3pNVeJsgTvBCcmr51
cDltJLu3QvMqsvgmS3BH19Cx7Cn4dFArZ4iEVmtbFXeySUgeSLiagWVK0js/VHpH5VAJsOSuklCO
KAZoQHOjA6sInooa/agD0q4AUS6hXQxNhDroKjcT/EGMzCuHdhWqvlsFcOXxR7tv2pshhv0I6m1o
HMEFRb8erRH+R9cKh5D6oWFYdQVRmHRuaEC5HBh+aH6uoIHs5aW+Af/is2puWYWPmybboXnIml1B
Eifj6V7XxWfYaXuOXhYg3eqxqLVH2RZb6Kd4GoH1YxXahWB2pnWbPiifdQnyvkq93EQffXz3E7bS
fMjtQGTZaEYwXaPXTrOgQJ3/V4+Y7/P7p+t6kuoVLU9VOd152tpcC69cFesW+az+wmz0nZx/7Rw9
Jf7fw80xUwGQ45E5oNXY6Fcp/YiHpQHO328nI0zg0JMJEREXBe1R2Ww8upqklZO1ssUzf1Wv0Tlf
gHOczRhOBptdplbKFZpXeN4moBCC2GizdEGKfXE+syfAUED4Tx2DGPMRHnXRp3Dp9bCS3qSFrdxd
vrbOJ7KmYjKqosWk/yB6i64tA170N0XtuxIkDVVZR9VWRQXBVO5B8miVQ5I9Bt1Cd9+cpvHjzv4e
eJ57NXFChpFS80alXxBLWGtVsIcc5l3RgXRbj8ZnE9fGyoRnBcLsK6AHB99PXnLA4VZ1x2BHVU81
YbgK5Wy89dPeEZRtK1hf1HCZMMcn00rXcrJpHVEPjT8CflUE1xl/MUDJpNkD73pboyOYEttmpCgF
4z/1p1Q3XIW8ougLMkSVvzSYPNNcKITBUQHGafmWqbty7NcVOxTWw5DcU3QBVAn8GUy4q/GGaxx3
B7f15BcPfqXQfsUTNTHu+qG0OXlSlM04HFV44baR77JMbhSUiKyeHzqr/qLWYxjtqjqBiZnarXom
Ds0QbiVtXvWmXNej8ivgdCkgGNON/WMlLEqBP1MZNZVZ1gC/L06EtDqshHirgwzsPm7uBSs/FcPf
FyH/DAj5guFDvIewrVhrRiGdPLVUqKVlvVO2Y+WWVn5jTRU2jVFYiZphcKUX/E7yftMJio6PsZK6
/s4ZteEP8d76HO++4iphBQD9eLAYr6FWrFSUNiCy7BbZeM3osIk7FRc7HITQrJk8SEw4lQwWRR2L
rLh/X6r3FUxEotyyS6xQaaRb1Hgdv70vohsmn2uUtxv+1YLx2wGuMvSBXWlfkfre6xvYzDr5AOO/
6Rp9C0S3omjsi/ZLBhVaOZsS5MTxg0V3FduoECrvGgyA8x7Azx3/lqIB2wtz4658kekd/gQOrp8i
hbmGqaLHcd3SrYVhQ38fh0+jgV5TxN3IyuwEpPWofSjH1M2qp9ICMyq4o8Mvi3ya2dcQvCldYwvO
7BrsXOlvUYtB+mPAACGxKdy7BusqwzuCRc+sQgbFAhe+BTYt3lExz2HuIcAGk+GR9lfT49enj41x
FYdwhdfvjIR7gfWYRPAk/9DlVwKisDECPSregV92g1RZa1B+rrY9AIQEDGAlBnG7gwnJoK8ivovr
z5ptLO1XOEpHU2GzVG007BZSwFsKaYwwLDsEJ8rMuVNoqVeBgmtAGjKALrwZ2I3Vg112nQSlY/JN
qzCXKKVrpVdSA3qJfnIQzdJUX/0faVeyJKmOZb8IMwSIYcvk8xRzxAaLiMwQQswzfH0fsrorvXhe
zqJ3ZRb1Ui4kXV3de4YIAjNldAk0ayl3vfmA/bvR5/iHwLDKsSOydB4y5QF3BrZFmq5p1UAtE1hH
I0C2Hr8GQWNrXbotU2tdANoVgFGXoSFfD+Na6MWeIXmhar0KGXfknNiy8iNqy4PWlS1VkE7iPxVZ
kj+4WZ+5+uWzB05gdJqO5l17qlPNhvuXI9DYrAfV61Jwi4Dt0oWTEmmzcDks3HZ/oPFXVysPehiL
52DNlm9wmck33GPChSeGI8MhU6lW5ujCkWxhmcjNyf69Y9XZq3xsk8iIuSqd+6B/zALgThQrc+qw
ucgZqINwQ2vcWqpPJHVBOXTgYtS4Vg2/MwVUwab3gnJCz/T9UetNp5eR6tZLXI7b8Oir3zhLOnJI
4ahyjnZSt+1+soduNfknt9viud3hQnHRFPdSL/HlHaS545W58IlubuSr0WdZSJJJjaL3nKEQba2N
cVdDo6VO9p3yvLABpn/oH1fD1UDTJX61AVhTFZlWDPxCbVhzvIcOR5lpPBorvKvDRYnZhe02N7nU
R0s38SxAqVvW/QKM8qKt7IUZ3fx0V2nHbOEqobRlVwHyAQKwT9xiJVY9s8GGKXeNn2yKp8zv1kng
DEtS1UuZljVbNFjg9YMBVdMTk9qtHH+l5Tnsf1t8G3PDNULVM1uxrrDTrWTJF+N2+f1q1rN1JGbU
Msb69jRq0boS0akIK5eoEA9S8ap+DwNwR3vJ1dDAyBFZqh6gLwPc+jbZaEAuJIJtUys4Bd1rBfIz
uM+Rmh+lmDNHhGDBtKMbZKWn4j11f7lu7oir3z39/Wr/tZmIW9iFIO5l78PECwV/9f4It9PtqyFm
oXXMaDfC0phPAGO2JmscYzhUOv96QPDTEvtuaUazMlEEMk4xsADDNZ8TGa5LLvcndLsQdTWhWTqH
spcRSh32Weunm+LYHIDch5YtbL8QwrfIoiZPlN6D7YKw4cWll6uw/jC7lxjys/d/yjTSP6LH1S+Z
lYr6wUzLOMDqAY1mh9pXhwQBLhqe2m8s5fX+WEvfdVYzbrNSz0YrbaG5Bj1ZBcysJYuoaSP899mA
0vife1GV9ALm2JhNUn2VAPOzYICp8ff9aSwNMgtPeZELWgCicaKj7pRG5ydggwCMe3+Uf9oRTa/y
f6+MMTcEyDCIVI4KouC2ecGTha1TP3QB/xjVDXfULXGYg3pagIY/bP7W+cKh+6NRdu9bzuJRkaZ9
EceBddITegl6aBBdMrIPk49UM2xVqr1+eNDHD6n6rdUARY/WOtb2kXZqu+gIcqfPgcfJ234VJ6DX
Ze8l+ZTqyJM6vKVMfgkUaHFI3SVqFJcm6BcqjRMl1rFmGoIfam2gkUTkqI1vXfqiNOOhHvqNme60
+Ft02Sodd2N7GaTXUNQo4GSepV8sKlyL6du2vuSoINXdTx58WxyeSjqUHfqPBrgwJkHBNe81O2l/
AypjNxVkIa3c0YGgogKCJfi8sBo3U3iEhBB8pnzFVFSJ84MWH8zxXJHPqNgnyktd/4pFjPbor0L7
VvSnrvMrEPEpegZjMoKxHsjmworcvxZh2PCfm3uE8CcZRxyfDLAvAOqdECIOyqfSLfFD759TYw63
rTQSkCxGvQFSvii1oeK1dMUvHaFZhFUlNSvaoOYXZEheYKAUSHKX6eXCF7t9cfzNyeVZdIv4iIxb
6qVzCu4nCY+K0J+bXllLxT5KW4eNEUieQErTg2bC0jIRC0Jlxk0cxNUPmIU8M4lIpBiVAufKfN2H
hlNV8QV+ek9IgGVbTtXvDEQ8h49W7Vhg86HWThQv6+EZqotLntfvMGj3LdaCGRxd8iRbxeqj3hlP
tGYnGrWrxJRWKMN+ZnG/rwHL0/q9bux6pNlg5UCQ5sNSHpvecIzw9x/QZ5Xb9fge652TQO6fFhcZ
Ahex9rsM1yEKNDVR/A4dgSigEP/64P2xCiGYw9L1GEfOxIbu9LdkfOjIwcy0PYgvb2PVuVxLTzSF
C3nGTsJ8r9PHXm5cJfhKx+zc82LbKNFB73/fD5E3766/H3cO3i1bMyJqHLcnkMHf6ubRDCkIRz8K
cK4ayvT3B/vzr/0jHl6NNgv7NDbLGjhS3NlW60nKuONsZZJ0m0J8NUxQOchORtD65nI+PEXaeyPP
slJ02ptwREviJG/5OmOvwFk5+h7iZW6OjeUFDiLWwmSXhpz+fpXUSXoSABXEW4AN+FoPH/9vSOiM
DRvut5q7ZDR5M7pdfd5ZSIgtEg8pwyQr6WyWn1rwE1WVnUULGMPb6I2rcWapFxyxW62QtQZ9+QDC
VtC9stvNcIghtOfgkZ7ZWQBl6hUDgWxZO/Nm3LsafBaPeB7wuJErfonKp0QPdhH0YZRiyXv4dnP3
aphZ1GkiXN0VAtwfunVR7E2oaWFnwuC196gTKF8gj0HVZ2HPTAfgzjadQ+taNSipPBoNHN4UV0NZ
tc4CGJXietQgRR9LrStiZgcdjMOkVzVeKFbfvLT+zvlPyn21Y0c1AbJPQzAYoU/TSb8apH/3J7g0
wuwY1mOFkzgEqMEKDRXSD81cui0WPuDs0NEC0GWlxRGwSAgPcmlLQF/UQldSnkArXJjNQvD8g/G8
+l4Mxud1bSR46nLwwbUnKc3cuP42AEHMAHq//+lud/+vVmc6GFejhSpc5VgLZxU87R2LrwO85v/0
QtNL0D1ChMfvk94T/TZE9UjJn+EaZxsUvLKF3zGt0b09OosyTMS5SCWZXyCC923AfFJz0xfioFjn
c3cpii5tmFmoyVEIVHiFWmYDTyWTHzPczwvzuR1QNAqHSVmXiT7bMmgZaUMmlahxOTLyQReqVmvD
wZQu1ipzh125ig9L01oac5r21VoOVTsMAL+3J90CmaROgPo9dXxJG5fcLohYf+c22zMdsFtaDJkW
nLdnTr4MvfXyKveqwPjudbVyzRHpW29ip+RBNTo0To7A7TtoPsgO5aoJ7oHCVoJ0z7EMdgeoKYOB
pdaOvWyczUz1te6cpp81B5QdQP2k9pv+Ga/FNv/o67dEeybB6FghHjvQxCjzBxiX2s340cCCJuHM
l6zYY+VRCvxSQo86O7PynXcvEnkZdcUrWlcvvsrh0IyoIp3y4c3SHxPzKbW+G21dW88mdANratlZ
/T2w/ag9BD2qdWMFXrAJbaHEkccPDZxYYdoyRMVE/UiTT9HslPyYasfcgB8FLBrLY4yCTlQ+cMgE
Gtq7SiDIaK1hzWLzYEO58Isu2IzysTd/BKCZFYwr8uSbK59xxhwJXTVRTnKPv2q9sDMwHRL62Q+v
mvbZ1fHUGsn1CqoKpxKfoBheiPXbjISbscyuhgdaVK4arMUENifv5a8I38Hsn4f2pwPIOYrP9zf7
0r6bnV1qwVjNIupwMjUf/D+SHvXw/f4Q+nQz/jM+/N1zsyPbt1orQZSohQNN68WoUXCYgJQxtQfs
MNUCW4SSD/CrbVPNNpKxaQhMVcPczrRLW7yS7KIXz5H5VeZQw57kN8fYz6zUpeg2JGiMBVBj5cWL
BCdpBgyDAdwI13Mw1d969hnCOKxE+tpktln9ZOgaWNXb2IV2Xb+X+MYcUmokB+AUWhMie4jEHg5q
NsBEEPgzHFhfruEtY2fVd4iuUzKxzndV/xlBHKI0oBmJVAP+Hi4cwiyHJh36OVRHxzD22y5VHLNX
HaYTXzDVacXX/c96M+lSIZ8BKRTIocAA4z9DhpIHghfEUE5Tv5xNFIVV+q79Fh/QKvQgEretfgHT
nPDVsjrBrV1zPfQs5dIrk/URsxR03nSbV+ApJGxfDwtX981qzfUws5SLEAixUA5PUvMgnQYPtLbD
F02c2JccCP/iQLgx5G643+wk///3cf+8Qa/icRENNAAEXTnVLhDvGmQB3JT8Eh/1elJCQGiY5KS2
wLvCwdotloDp09LNT8zVxOeWY21jKKiYS8qJhNlDpr926XsUrNU2+47TcrMw1Vs3qkp1mVLL0KdR
/3MfFRpQY3IshcBdQMQJDLUVsUFD92qwTyDzADLjooP0rYhwPeRs//CmJjErsXVTKEAxcMDMKt/A
ZM9uS8MmLICAaLAPIf55f6o3t+3VTGf7KYZeSBblenMSUuZH5pOuBd6ic8R/edP+DXezyUVEJDSD
LjDAiJGfQ4CS05cWAQPkfkdRMle3vpWx8WWEs/vTu91pubrcZ/NLe0NLI6aYsFmbQPTpY+IAMAhE
OxQWVgtjTUnQfIuSv2PND0jSwFi1idUGB6Tz6k3qJyu4uK5bB76MkN1cFAa5tXbX480qBXoQZSlT
qHkCCQbtcsvnTQr5TrqwRf5LzFFUAuSsbFlzpD6EzfKuk3rrhNIs4UAScEgM8a9Qi8CygU2zaV7a
6i0dU2gMIR1p9w2QgBKBiijwE5AuUUB/xeUxLulg/9OGCaVrVfv7w2Y39VBJjRREsnWSlMDuxhEk
1RBlVuHEQnYyCv9LxpxAxj7rYSUHEGmkDX7XMWg4nhorcA2dLOw3emsPXP+kWeSAHLhm5VpinVr2
CeTjSjbHSxdw1BmCbGtR61NXE7dMTTcOP1Fr8UUyOnl8LKGHqLLHAnfmMODelDRHL7Y5HEVRi9Ev
EeTkICMPLGXs0KFyoXTl9MMWikVA3TM3l1UHIA0vCva8iSH/etABPwl7wy0g3F6R0skbijO3J8qv
MXysoPOQAmgTvzPYsKNQGO+t4GAFP4P6lGTWwidZXKX54UcGCMCC0qAJRd+IYrMHzSNrvMugoKMO
tjiH6/ph+UK+fWH83Ryzk9+pAnvH0JQTrbaiBMRS4fsIoNfKKjYEfh73D/+ts3i17nMIGwosLSrN
unLqgXKhugGVxfGVQdTv/jA3b4m/O96aHfkyUDQO4pl1iobC1+pjAYYMV2OXExWSelPiAW1uYTj3
R6XTQZpHtuvZKf95H7KIKBboCMoptvKV2htfGq3fk16OHFKEnwOkNoMoJ05VcjwkgtRtowbS66OV
2TD0uvR6DWtuFWJjUPYN06MA2HXEDudIEtqGJ3aoxJsyrvZlU+2h5AO19dCTdJhhNq3LTA6J4n2Y
qau+GI95XG0rgq6JVruNHKMCS1UAsl7bRtkZA4Plcw+K8/AC05pVmL7LELIpQMOOIrdQoeVc/3S0
t0mhO231M9bgE4loU1aNl4m3+9/s5s1zdaHrsx4hXuRUrjPcBgrdRa3Y0a5ZQ9HMIzisRjjCVkZz
RUlXPaqAVFMXluzmq/Z6+NlOiRHfhAat6ZOWHQv2KmXpWdff2zxdCfYus241csXtKL4qsEttRDcs
PlimbpswwsxD2SGG5phZ4lGYDNAK9PBxdHVFbGijr0zaHwA6x+ItyQLd3Gh/0xF9ttGKWjEIqt/N
iacBXIKVcmWM2lff7gPUqO4v0NJQUyS/SmdLHJlWNozwwg3fQK+CmJod4mHTG2JB9XbpAp2TYMqg
GIaMYS3SSPHhOwXlSwAaY/AEquJFZvAz0Ky9nF8itOfjfF+Gn7x5TKBkodZ+qp64/CoWPf6mqHvv
SM+qK7UWpCKqEbCogsNFXWYo7kijVQuB/RYuFu3v+5/7JjP5OoZMEfTqe+tDCREFQO7xNmtdvCy9
zBFbRK/flT+1mLPHWLOXSIaKtRQwp11wNaoFQb+i6dEB7DkoorXpaKDp4pI8ag1Upvpu3Y3WKoYL
ZwJ5N7BSnUpUtoI3Lwh8F8P4jM0tN7ah9BxNonOy5lYwe+gH6iqZCr8JwB1z+Fig/wfLWv29NCvA
getVZgIkxchk0rDWA+FnyEto/8vMQ2/itRgKiFfGaKvZLlITkAQq/LWD5gKxTdzfLXzVqFmu8xqy
EVJbPESq9SjKA4ExLkKl05lnAUJ8mLtCHv0OqlfQcls1A+RIqtg2inSr1dQfKXQm9PQCe12nsqpL
Acc2c/RHJHAN9EPDUttx5SJSaD7BDNuAdtuoJa7UGS4YUc9Wnj70rPBUkBKECXsXPH+I7LMpSxfi
V1W3T5kqA31rblNN8wqoKRtm4Xdy8Wj04b6HSij0UQ8Wm/7zeKvWxp7WijOo7JDU1dno+nVDYYmg
w6hCc0uav1WSttOC/kIotJY0+agqxabgKDqptZ0AtaqKBMQZ6gyNjEtBnggaGw2btw1QuB6PQ/1W
xZVnWukzNfo9HJ3dfEKamjkw2R2Q4dBUGpFytNTTIfGvSB+1bDmh9c4524BA6egBuqKjsTWJsZtU
UDLOj40awXGsyGzRvbaWvIlhfqgH4SnskwOSmlWto1yHyl2niXWbjTsFOus0AbWDjG4G8HIPYUCt
ekdDX6SHQhIrNXiXhnXJ+oNo0bjsVJdWMCDkw1kd4l2ldkjx2KlqgMiSt6a2tlh8tmC+qYzdhhqZ
ZybKRoaVDbSb3TjKN2MZtbaOsB3zCg7sAbU185gVp049Ef3VDL6C0nK5wrcdHCW6UnWCKvMzvEWE
FttdLd4TOd2PGUBAkrpumyNM12xBwJSlu0J86z1zGAHmOlI8PfNACEqBOyigPwK69iYf4hULAK9B
fgkeywG0racq1j3G6l0al7twlP1gaDdRaHznGtsNInNFfs6zDrB4tIelwmcymFjWd5VaDiyG1rlR
OAPdGFJ7UOCdMug/qckuJdLVqPuKEvaaErBqIYNih4XwS7i6G00H04sCyhDZpjS7h6QOn1hnOXFa
Q+t/8IWqAbJRPJYWIAZJ9DBYOP4m9sGIlQVyHKwnT2PVo9J3R13PI7gBgNEEMK0O4kOulBC00bAU
5qFDzZIaZwWiMSRYUx2XIlXXcFF6DKOPMI1d9Prsdnwi8UOOm5FYwidd+8FU5ZdIwrUB67qFeHqr
DXYdT2cvjYBHiahk0kCPwwlW6jpwe9iprMB1uXB/sel2O47+u7L2591zFUd5iz8ViamgNwzt6kja
JkA8ewYkjjaA8Xu6O/ga9UhwZNVGRkIDKUz1fWHGS79hdmWxvI71VEeJbeKSBqD2pU5+HqRjAmCD
BzFLZpOttZ2M0yAOdTbDfb5aShpuFob+Fhjp7BKroBvXURYNJx61uyRtdgYck+9P82ZecjXE7MZq
B9KqaoPebdVwNza0TZsSbwhTWKfU/v2hbieJV2PNnmZDxWHP1zP1NGlrGVHrknTPDYhipijTaC99
Xa8CIrv6MOk9R8BdS0gZKTgGdePI+kdX4HltwZu7MKFGFNlpYW1McRhQAVV57ldTIwAt4KjuLvd/
+PSZ/5m8/N2N00652o0Za8zcpNgJFt48A1j9QvvptM/7gyys9TyBR1sQ/VEz5xc87WxFH+xhfLg/
wu0c7N/T0Gc5ehgH1FRz1PxMDS/yLkF4nHy/kyMEmiaHHI+U+QIuYeHLzRNsiXE+VjnOcdSm50RN
NzF0EmizRFxb+naz5DpiEiFyMz0Y9/Qb2pCTzhIEU+EuBd0dm24VV35dchlU/pT372wLfRYgch3M
NkWgOB6hm8SHw9ijT9md4uBVBdkE6YrO3moOGQazaTbws+7sAeKHNgx77CyGvWfS8/rHEioANybf
Gvj/W+kqLTV4iOsMTLLCgFKbwipbgsQMyioPSYEbC/Rl7HGjVlBUYU8jVE2R8yk1Fk8nHoMvUqy3
HxHkmXQ01yWo7yYtuLtdBuxrdBhaXOoo1pAmfqeJtguMGCJ6yXp6/lCUdPog9Hgj0P/K1tzKXaij
JC0KRB2aNwGYJlW76vN+1RSSQyr4r+nDWh0pkNtffR3vYeq1IjJFswbJZgGuRmgcYNFEV6Fae3Al
WzWB7Esw2IrH5DmQeieOVMeC21KS/U75rwFpEZPxSIfypkqQlMbfSlVDh8R05GxnqIj8RmaT7jGo
JKc3B7tSTV9BGJFx8gcKX0cSwJIwmMi8aEA+gqS77sgnqT+SAhzGMPT1gXmh1dlx9BKDzTe0DF5X
UGMD0hJiRdOCeKWKWaPrKL/2GQRqQyjBfcrSaZQeqK5AW+5Ni/fC+CnC1EO6tjJKC0J+q3jKHfal
dEjprzzWIc1m2Ga8CiHv8BSCOKOQDpVCVJ/YSz72fqJPzLLBFQZB+gtvSjiowb7I6XPoRkW7iGQu
CO2owVGvoMSx1F/w+nIrA50yq3MarXBU7HJDQpO6mVSW7Rj/c1SxJSALx0HR1veyge4/3UD70g4n
bhs6nVKyzcoSzy7ZTVDpz2G3Bs4W6G1+yZ5UOXOzoHct/laK3MlU+FVqUEPvHENjbtS/W8BvD1A4
llvV4eLQW/uR6DCQ8AfoSKiZW4PZbYL5XlpwlatKl1DqBbW+6oZ6k7OHuI9XA2zUqhaKctG3IDA/
q9mk3GdHaNRxqcUmTNdaeNIaE75Tuqum6kpkbwl0K2nc+kEldmrSYIrcU6oHdfhVwtGBsi0fC5/j
0GC/gkhl2kMMwGxxHGRPxhenA6pGcQPFJNnN0pcw5WilW+c8Nc+GiXQfVluRhFOFb9TncLjSzgr+
ex51rtVeCvUpFWep+M3RJJc5Kr7gIHRgq8Xgd98PzrcfrFe1iFk0GSEjWBppzC/hPt1INt0Lj/+W
4Lzn1N7gxt5k6rYhm//nqLMMg0G7bEALqD8VnnXKN+A1bSFTuknRZAMgAKV0TzovqbncvIeuZjpL
OaLU6OpSos1JK3H2wl8iejJB9bDIsEmixu0DvjDLpethNsly1HmvRVOzFLlbEr/AuXxp9ZaGmM1p
ZCS2OjQITlbJnK7vN1KTHmEtCCOFrvndVO26K2LmxLp5zrhAMBtW8kAOwYCrIwUq9f6y3ixGX33h
WaLFIR4qxyFuekhpOm2JQJZBNhqVe5HsRP9yf7Cbd/zVYLPsCKLuEHXU9PCSx7ELLVhbl/fKkuvG
TdrbVYFx3u2Ki67vwj9rKJ8J2gxQsZX1ndXRZws1jCZ6l/URKIBnYh1HiLGK+IOOwxYUXqBYP3Qd
To24E8KvIFrydV/YzfNOcTD0qq62eBgxXC6tNEKlYmf0xqbEFd5LEswMtQVM4M3+pkotDZV3kP7N
uehML8pUq2s6nHr5pYaHXdCicKfLfgwENYHpadxHa8CG5CWFxGkl/5HwXI072+TAQZa1VqrhBajL
bQX+mroavWUjBGLe3r9/Jzh7bNLeUss6tYbTaFQ/g1LChgCRooHWlcjdKjP9nEGton0MCdupVf3S
yXC9rUh6SKrhswMZY8/Cl6wHFF2HZ5veV7hCKbSBIfOZJpchM17xYOCulb2S+tEqJejj9KBM8JzB
bC2J4ETCmavkjUck+VMSSuTVFpxIpLwB2T+wPjraXmQ4EHYU9gy66ajop0XIkaQez3nwknmG52Jj
OXmXuWaPZlCSOREo6nrTbdv+nRKgWAa3yb7VaPAHFK1i8JOQ/69JLOyY4WUr/KQ+Z5NsswyuHMxR
Uc93m/4nF3ylQp6EAllPkNwNhuYGUuMQFBhUCFNGQAwEbbgVDJL6iuUo4qHvazRroFtMQK+PC68Z
TDgwVNAGeqiyxk1hxBAafmOYPqDJLhpJ0KOBa1KO8aS3GsdGsl50+VJAFZeFFtxjqSPLEhR1UFju
8NPjL5QyVrk2OEL0PlSEfZr3DxEKlj0DWnZQoYIDMn197qD/0te/UujoRYw6Gv2tkfdshA3U1BOI
c5frwg9hT9rAn75nnqigFVs9V7riKOCFqGUHFULFDYbA1RrJ058N85PksqcYUKhDlz/thDNOH3AI
ve6iy68MPUwer02Y2DTQzIE6g6ymvhXUjoDmcMMzWwXUQlFdRlMvGzOPmwCN1udwbO0Uvz0I3rWo
95oscVLG4dL7maLOp7f4SmnlGVBfVscLgxxxoatuBmFeBnNxI4SnTS296RpKpzJUxAJw00sNVutL
19pt/BH4E6ah64pqGrNnT59JhUqmJyMKkaU95vaEQ6rs2GUXqI2GEO+AbW0FxQCn/r3oVjId9n8E
g6vBpxvx6lFsAAwwBMEfjObkUoLQ3wK/BsjDcOx3ugs7jxexgerVediUTvkcHJOvCcmDNg7QWosU
15tR+OrXzK74Ds+mNlNQKem2/Ni+ocN2VCFgkiB9ykHFdvhqIkZra2mzlM0oN4PV1dCzqJigTTVY
BXxaJxWY9lf1O3RR9DY3yias7e/RIY5iy2tk464B6i8EuM8/2po/Ch9p9er+VXwzC7n6KbO4qeJF
GsGWOLwARGpXqCPU4fr+CLf7jFdDzFILggpuyDmk+FhhHCtwlZVMnK0g3wX1uBHxW9C9Z2JrldaB
QlVxYfClPTdLNTTAxsNUCNwL8IKutuYK1DdPrLrclgzI9dnQT5jopbCVczLv/tgLG2yuVFpFYQP4
B+pkfQ9caCf7mXgp05UcokXQ7eWoXuji3VQjVv9+aHNWrekYLkFrKsxBPNcTOwggwGLwlXv1Gmow
m3obHREdPe6anrwOnBIw72hFQfxaWPCb2d3Vz5i1SGvQ84rKwJYSbBLWeo/Mt6hbyM9vKrtdz3Ue
yIokaztcW5irODZ2slNWPHGjAHU9u9gmF4im+fAW4E/DXs7sFg8ThG4cqGUqy01u3fVPmYU1joZc
1fNwOFG7dflabAP3W2wmUz9rEUl/O5G7+rizqKUZAYWdyZ95T4NVz3xFV6YPfbaFwLA40ixIWVmX
E52gMYnUbaU5qd/u8Lo+K+ule2HhiP5J7a6uhbauxlKfOqBSDtFrARF6KLkj/y5ja6nqd2soTZYN
BQm2DhvG2QlhvIhMKFeSi3Lhx3yjQlKhXCPBmTB3rYf9gf4mNDCcpSnefKpfDzw7E3nOBpB7CwJt
CvTDugEk5uySrbTIg/tg68lu/3tSRVkZT/dj0E2+yfXAs3OiZ3E3Ci4IrhqYaTp0jVbIOfegFGMr
LlpQK2XpqTFNZX7LX484Ow6hCQJBPXQ4maxbc54dil7ehgq1Ye+K7jBzTe3AoZGk0bUwBXRSl+Lu
rSvt+gfMjkgdpZqeT4sM8wiFaa6SLrJ4pq92b46zs9FFeBAkYU4QfYA03lcOJDMfcm+yWyO/u3W1
dIstfdPZLd0XsmWAREMuwfMkBMK3uisdBWh6up89GguxdXGzzi7sWmkA/QdhGLPrAZ500D13QLIG
HNGB5JQ3JbyOtIGw08JeXTqds7s6IWWChkMGyk4DBRcgMHbCS1bKry5yv/+lAqEQQH4Wg+r0795Z
TToDQrEyh/Z9TMmFlYBy9bKTluOHFRG7lDc5avBxBgZDu+h0Oy3avWFnwUgdIaMpqep0NAdvks9W
0ocOtUdj2EPGDR1gZ3BrmFp6WR37FrprS+u8cFDoLCgJCcK3aFhPP+BfYoRh61d4BqFVqrh4TmqA
N8CywFlY5oXDM+/UdmgexkRKpjcI6jCSnbpsayL7R4sJxXV7+Ya+lYhdBQQ6i0gKYD1E7RPMUzmo
CcDceuNyNX0azb2moIcC5Yr7U/xTTrm3tLMQBJvALiUNYiCI6nZiFl5oeMKSftAFeRnz4rkInkqI
inNQjhrtLYYKrTGUB6tU95BtW6vh4EXwJoI5QANxm4FWjgmaShQrbmq0TgfQWYrawv3ffDNNv/5K
s5jGwjICMBi7wRj5uRqszyoBroFW0B9FI8Q2rSyHWU0Ifl0qHVj2AbDPQgBQFsLcnNXQyG3Lh+kn
TJmUBjR8B6VR4SkdKhBbSJ5GrnEc8UJV/Nqp6l0JK758U5ueZXhLqlVLMWEWA9NINqSm4ORSg3cG
5M1GoJ9eowabQEHPDI9BXnqRShe+wK3UWUPjUUWrY0KOz/bNQHN96HIlvGjAZrX8feruRHTJ4ODm
ebgaZbbSoiqAn5SwO8PsCfEWHY3BkQnceHvUSOEXYL0vbK2bJ/5qwNn1FcFoJDN6vAAhNz3Yijeu
cf3b2b5+magqzF8iZt4MbFfjzRZPbnrV0Bp8xl58NMYnAOT3J7S0TNPmucpYS9jcaUBahBcV+Dvw
J1JcG9BNuT/IzSrB1WaYX0t5jxoQpWR64iSf6b7aGq62knz9kG4sCOFiz28g13ESK7aBlkuwnkwX
dL/cIqdcNOFc+KJ0dleNGsg+8LkJL2X8XMhvGlh492d7O1H9u2b/uIxgXJF30wjTZYSGr/EVuq2N
E362ts2pFDZ3lxTIF5ZxfhG1ZQQCe4LiNHR77LR6lMpfKrSnFiam3LrmryY2u33w4CistsRmqYgK
a73BU4ARVGS2qrtXi8tfkboT/FVW5G1MoRUYvdwf/6bE1vU2msUUalQQIuOQ2ZyqAt0L2rftI5iH
YWOzreR0Pj/DPeMizupLfUlO+hqmmgtXy9J3nsWbvk+qXDRDeEmbDg51cPYFxILkS7qTN/Opqw89
izJlKEw9rzHRIoJnIXSo2iReQ85FMqAdVjzf/6wLMZTOQowZDpQFlJFLDPXxUQJkVcvXRW55WYY0
BpZFVF14vC59xVnQMWkXVJ2KA5JVUCKVtnAz9QZj4aWxMMgcUsStRq0gfI/EhcChSnRAAIPlXL3e
/3jTgv8jPfq7UnNYkRmVsqZM8TM3Kp9BVtbMZK+xuJ0Vq/sjLcStOZrIMDKjGPU+vAztuxRC8dZY
Mlpamst0913dBYUsE5KZWJbWhJ21BnXZJIdePEB/vF0KJQs7fA4fErRR1SQKwgvUqH3RU6+iwZH2
eFq3EEVn1baTPLNjDu731E7SdKc2jVO3uYc+nKsMMCUh+alNo4XlXNo009+vPsFolv9b8JPTn+h/
SLuy5UhxbftFRAACAa9MOTudnl0vRNkuM8+zvv4ufG60s9RZqROnHjvcUUpA2trDGrp7ZcQ8CJC3
619SdEFQLoqkxaDUwYxNo62QRDC38vvDQnmV75eyG56bfx24vuBcZw+Ww4pEM6VFoViZbNx5QIff
DQA5X3+yi6nm2WngQkmYBnKOh0O/1DRtEygvNUbhBSuH8kbqH1IYh/dGKQjJF5uWZ7fCF///7NEI
S5q4MbXluh1c5qIGQ5tY95IbQOTXlkCIngg2Lj+Kl8uUVGmKhKxxqVftu8yBRK+fH/rXdJ356SHY
k5O0Gl3iYEL4/I7ybBselFV2ozsUxoehq2yWLm9wB1rDIVuV67/6AvxAfsJoNSgKXFDaCiXXytws
7dtmJcL/Cc6JsWQKZ+88zQjA8BryjSnJgeHGpAmXsApkwvWnEX1bfsgXN3k0ZxlOSji6S5OzXJkP
0XO8xwTCTX6IGsWib8vlN2aW1l064SasYX5SwOmEYZBcQmYu1h5bWbhxBRHd4ILNoNAWBm2It9qq
9BZrO8km626dfS7tEtBDNqJK8HI77Pt8GlzgGac0bbJ8iMBCRSMcxUuLGvhDs7FdvWKVPwc38oqK
uqhLQn3lijSWt362V7p4pDLMgf6jZwOP1l26oscWygXzWjSvEdxgX5L7Z0tpqTHDsw535CRHbgfL
kDS/g3OgBwKWYGeKShqDy2GChJpzEKLyLF5A9HEjp32UnMGhD2jTwn3GlY9mYfcv9SZ3YxetD2mN
ofkt2dSf0predKJWlOj38CO6HgDNmS6/Z94CWg5xmwe4WLwwqAfVK/jVPiprw4fluLPMB3o3WRvI
W71+X+TrZqvuRCfpouPcWVDmB3hq22dTzBCHkg3YL9b7V1zeIlk33his5ZWN+TSu9DVs5Jx0r71U
JpAF9ryZ4IKY2nQ93KS3y9B43LFD8yMW5vGXW0TfJ8HkAtiYgT88J0vjgL5LRXOCDbKnht5c33fl
aoZwiSWfTJgRBUCKC2KaIN82uTQrIY1kkHqporz0JlmpK4JAvQC2J0zLIYNsWweIGKCX8JdFosmF
N5YFgT6ECNoUsGFTAcQFSFwpeBI83/Lqrpx3kwtrQC6VU7p8+smfvRxBBkgAUOWgAxFh/M8ECkKC
I29yIW2o5cksgfY+5VCfL+HhM8uFY9KftBXEscstvbMtw8UxIwsD0NgQPNUV8wMPvvYbzStXqQPL
EC/zCxdi+evaBcXRg5iRXa2Uv3xUPrvqOquFXRNSD/C4W+2GgJlXUxCeRbwF0TvlYluvN1VoNg2D
GjJslZp7KANDBIqsIEhzPyVz7pV6VwG2VZhrI3kJYMpeYpahmn4dTa4m126NeJuZQJ8AWZ/onWPI
UPbOP9IFVau3XtOZfhi99hG8PUw4kQCxbkEJExycAXDrrpNcyO26SQMQTy0tnDeo0kvurCvruaWO
pCkYOxK/MiZHD+/K6UMKJYD/x1U8PC6UywYKDkqrOxEG6IsNZQ6kbTB9MNjW90EoSHkFmRAvRhCQ
sunh4In918PFu3aTEmlDKcg6RYtwPatwmhKpjbDITF4DBfYhNZgU0uv1gytIRywuJCrhVEswFEN4
UHdR89ZGwsaYYF/9i5udmrpZxzKKkHfYbzlog0dus17Sj6V5uuhYwjtqI+rZiMoti4t7Va6kJSRC
o1Pnj56Mowphdjdf1cugxtfW+q1Ivkn0JrkICKRMo00SagQGxos2Dn6figwBRUtwYa+DYwMEyZb7
K18S8AEkiP8J1n12h1tcwKNI24AJRDqcdMAXEgLSY3lXj+aplCY/mclNbkC/QJsgFQwiYpG9kdGw
LfjbUTg0X9+bGBpcv1UsLvhRo5rKsk6S02y86FW1GvtpMwf5ng3N1gwy0DfKFZPzdTSj+2ilL21C
nRI9A0hkOBIkwgh02cwpXc/V4AbGvMA9wcwxVhrVdpEGU7F8dpiCzLuaV5NBnTpp8P/fjdFa7TrQ
RBqQYwJwOQrAH+ltSy2bQLk8bpxeMV3Qmxy1SGubtJbdjKCwZYBfS/02BSIzmo4Ku9Vbab0wQ9o+
gZkSKzbAFtkxKHVKWB8hzAtalPI5j/mamNieCeaIqr6BJ9mpgGyuNe3DwNpmUb7ptPAEAtQKrUhb
LkswfjuY+oSbidZepRu7CPQQ2pzCjtpjdScNuywD/6o/1TAOoeHbWKM/DNOdpMfyzDrQ4FTWz0kF
+BgclIZiHxrN3dhGXj4Wu1zRjsWg7QOQuAO2kqzSyzuYLzXw/rZAy4gGN4Gue5IkW4ZiNumOdHjs
JsmrO8Clxm0j64C2QvEXmfhsHc3pg5YnqwKlun0z9NnWygLfqPEsyfKzwjqkFaDqme5XZDcm5EFP
QjeTZXDKa0ftIsjqgendpvBqBJgxeFC6EnywHfYe1ZW9St6NEkVoCsl3fajBxsmdMgUAmkQfSho/
DkbkwiHwLstir5qaHSsgAjmIYs3lYwn1FwOWp7rxVYCdFSBERgMk1nVo4SPIdZ+9JiwaL1dT3ytw
Bz+VC9gcdQQQxNZPWXVshxHvD11/yZKcSpXuNCC/1ajfpYO1qw3iXT+Il0vk7+W5mIDscYTNPGIC
AcAyBZmv7X/2UAu3+ndCRMIql++L78W4Mx8pbZ9DPzo5wUHSTRXJy6AxpVoEWHbRwPZy5+p7KS7l
QQM8Rp7RWEfY7oA2CSKZEr2z+pbAKCaQb6vuR6ZKgnd5OaT9syYvriyZ0RQTHUSzsEVbfwh2iq5i
nwpyhz/0UL6X4ZIHowRDI+phbJhtamovxpMNaAG2AitcfD9gKAUNOdFjcXnERKqys4zaOgbRZ5uX
twl7bMvy/vo+/EMr4/upuCqqVbpqTGpAy1toetoQYmPSf+axC+ZjTh91tobhAzHdZtWvBWsL9iWv
s2w2ZBjL5GttGIdKx+xB86pj6Cl3Gl4rnHniV21dOKJZsPBLLm/+LLooapBoqdRaeObRYy5829xh
Z3izT7zsh+gpL2JwNeX7DXORhlhdGucxtmfrWa0nQy4C5ITMhq+jcWR+uEZ30QXCKPnCeTMvfElg
HvyMwsf5Lx5dEFi/2h9njw5oXZDJA10csXBPo91SwzgX9s4xHINkdy5sqOI+X//MZAkv/y5kv18A
F36kGX7ISd8hJqyajbEmO9n0gOFIam98hC9ucx/pR1Z7w3gLcZ1DfNDQ9BmeFG+CEp1N3+S3BgZp
cQJXTSf6QQMXeMzml/Vq5tBYsced2J9MdPK4IKbDnNdI1IEdpQz2JzMMnn8MmlDEWXAF8D5xzTjr
aV/jCphUJDtapNpMLfaZtU7b8qSpNVSXHtPolQW32fimk/lQt72rp7DzzNGZBxM2gxf39U910bvu
bK8SLsa1s5LD+ByGaRmqTTNY3B1/tcEeKrE7WCPuhxGU1SaK3AQ7JeilI2l/WNHoz7n+LOfUV7v2
ps+hjiyDwDMJNd0g3nh9KxEuJgYUBixWPrNjwCDzFQKuzvT3WR2stb546ZlG9KGVPewLgpmhCJ56
v+96BftIX9GudothD5vW1mzBo24dkvaOJaPahAdqRkHbXfwxgf6P2CMpGpCZMlcjOjJN5hI6uQz+
QhZq37LQASxvPJViHwb3QwACcTrbE7jqQ3SYklurwO0K/ecm+UiKPUZ0PlE6JwP03VI+lD726vae
9SA9TbGrDve5UXgMP1fXZncaTZTw6lYHxlCj1k6iGNsZFfPiwc+alyJvoaS0bdLnDhxsyjTQjd8W
FnSDxEWONyQpELPhIRsf8siPOtXLjMY39BsiF5uGwSwNagDKSPw0TZ2EgOtYSNB5ATVAhm9QiyIL
hirD7BTpvEkgoAy3G5tAyRlfnZWGM47Ildk+me5TZkFS83mYfqL5vogTN+RTzuAU0zkMbQXJ+jnC
KTmSEpdOxC865knWeIQd5SbAmc0tSCHB1EiweQXXyVcv9Sy2tXKQ6EWAsK6twjXsuEvgxHqXDL4E
GRAb/HlQHdr5g5heLdui9rxway6R92x1BUT+HhVygsjK/Pouz7wKnC70kHeLBu/sWk8W6hqQSuE5
WZ3GZ/QtBWwPQZwl3LVGtJrioyFhqOGvFAzhipXpvp50N9Ihr4yhElydBOAAwXVCuLst6tPOrMMp
Psm56jSwB4GgpCgmLRnIlevja5J49mKhqqQNU9Av2GPAnF7oU+1gKAEcUB+BplOt1Lvr+0i0jbjr
asoqEhATKWwAdEDQ5f6Yg+9Y0V3biLTeLpLvzuMtd9Oo9aAVMCRicFwpNiTy2H40d2Nq107gAu7p
QZ+I/YToHjyLyqOQgiBI1jUO5VzKTZro0ldmkv9UMeeEdW1OC1eF1qm2gS5Tu4FEWZdS+OzCXQ3d
JRVYXFE79jI09jtB4ikYuV5JSlSN7GjkiAvpSosw1ogW0+A6/JRkZZXSQw58UMYap4NOxeLGO1f5
CsJaHrxW1wAOexXuQkvHxL8nDmsD30qeEtAqFAiyxQmqWdj9Xt8lghxB424ihei9EUgjlHasg/JQ
dlCVQoryd2twubklGXObKdj5cL2UIsg5ICdoRNmwYLtrXNzKMrgJzxFsPwJothH1V13dUeMYxdS/
/jAXFSXP9jqPZC16iMBKy7mqPQNIsyeyUbdQLtklNWb7DZAGwww7hxX1w5dxJ4qNf2he/pOEalyk
IkaTyinFu1yg9RRaxu8J9OdBwr1DY6W7mR4bgIlX1x9ZkOFpy9/PIldUJjKAp0p8ylO6iQtoKtKP
GNkJcL6OFkaCHSkqazQucJmKJkeYOKDMb0CWQOsNFA1UFZ29FDbdL1Fhc+EEmDJAiIol6+AO8wDQ
QSVZCz0VxEntoYfb9zQUUBMSQhcuBKnfluEOWjGU0phNWAYDPnMV3xC/7vwW6mmWo9nBu6Gs0MTX
FHeZvUNICE19QeEv+gHcKYQWEAQZrAQ/IKpOhaV4KsJU0sC5YsL4ryy3NDrGqUh948LN+ttjc8dy
KrJ+iNNePhbZ6BZB4rD41/XdeWl2+9sSXL4wmgxaS3lmHeU0W8PP0m7Kt1aLN2M+QHF6lyS/unkf
9lCQFCHkLsWC35bmTqOlSZCszFsNsWD01MyGzA++auoFGN9CEfohumvAY/qAJ1bjxH4tSJQu5Wq/
Lc8fzEzOq6xaFM9Rf2dg9TxAbRKM8n1mA+sOyHSyVe3Io6G9ntfWphK5kF0SsfvtB3BHVTbQUe0H
Uz71Cdx5DIZiI/C7DCU5xEpDud/B7tgjwaJ+lb0YBbQGMK3S6tptlNzuLOI2GbtRqgSaj5YPAzy3
nPesjuxFOKsAIQNctFXQVGvoAQnupEsNo99+OpeyGAkxaNXES/OE+Ibfnor7pHJN9//HT4qtyXb2
63+YuZ+vyqNQYckVNZ2OvapIqMpfqupTFalfX0iff1uCq30lBvM5eSwQzzJ1W7XqqZxfiqRZNRFz
gQdb9aYkepcX7t7fluRiW6jWCi2HicF9AQ2gD+ImvrkZ00UY0i43BYR37U6Hccffvk0upCVjIUMJ
B29zVF5H2PPoupPPgrApejYugOVzbBXVWFnHopo9KdEOBlPWXUw8jJEdQSQTBEvKRbIICqlZ2qCR
mGwmsjf87Djg2lMaO7qTGlvze1hB/u075EIYHHvUrqQlroXy1wBsjmG8TN2P6w8meodcnCowjJR0
PbKOZTo6Q0k92Zzc0ny15sy9vtKl/Oi3rchFJDwBi2gF9OeyFcEid5LCnt4WKNYyVS7vm18Qh7m+
pigK8ojTSu6lBoBH4ATrbK0xWEeVRUQdUscQYmghxmKCZQkfaCfqFE+W0DStK3ZqJ/Sf0EkN+tpm
9F5LZi9TIKYa3BbjoaueJB1yheE+rmVvIjsKbQUIUAtelyD34dGrcVjI+bSEox7jTbWk65lmdhxG
3vU39Id7UgepZyGAyV+M/LMMsmIBTWnZyQgQSM7lmxmHFcJqgY9A4fY+1KYVe0LvvEgOIbHhiuGI
vEfJ5bP1/RO4sNj1pZ7B42exUGK+BnOuuxIyuk9oMt3OqT3ewaTYXXgk7d1yfRuO7A93sWvBUBPe
t7BQiW3rU4dHqoniEcwuoTnqhSQbG/f793ExtA5qVY00/L5ZsjYdVG7Lap2TYw5xnkBYLF3+7t+L
cYETJgyTJcv4HlH5qrHTXFe2WghYHZcAUr890fJFzj66HAFdSi0Q9JO92vhtjT79cKvYJcBt6EJD
1nI7PoDHfg/LNX0F0r6NPiAkgkQwk8vB5/tZuaDa1ERO53iQj/lcr+UcRCCtXyegMdSJqHT5QyT4
XosLpgMjJhxRA+UIZUkf7UmoWEzr8Bc6PS/hdoG9MdPRQaTYKE7hSRvYlRx7Z3xun4Heerh+5r7q
Fq7f9Nvr54IuELZBaTSo7ClEPpMAmLQOfuytvC+T+FhbBSCqOTpDSf6goWnvdUHrKDBBwODRUZu7
Fu6ZCEy6/KLGGgRMd8qUQMKrsTvtU1Il27BqEFUlp4ALUdR8xujvssXOzvrsoc1CwWqrkqcYBoiW
UW6b6hYSZtsQUp5MgdNen84nCy5FLJ/9AU7qiNp3PbHWo/Exg+4QJsRW2W1dvui94K0oX+OIa6+F
uyCkIJypOUYw5xjR6wOv6q4pmxwKruFNWpaHcJpT3zCgbVaUBjnFRQI/k/E+JVHl1EyRHMzTV1nw
mLL0oZpm1SmDelq1AS5p3QygRmNB/iwO65dBZxnAckD8tGHuac3Qw1dloUH0p0BnrpTE9pw2x0AO
vLrPTCe3lBXL3kGouxnT/FnGt3CyoV33KuaY8CwGzs6ZoElWWdtCDtxkeK7AatXQJ6LFeu6gbNrY
Q/o8TqGdfrJxC/uFG1XbmdFwl8rTXo4AAMnBHCvvivQHa9+BjysLWKtRELxw5oJM2ofFZw4LHYXU
thE+55lqm/PdEBaYB6iHHj31rJ1dSQpWBpQtQm1cdbB4rbPK7muAQojiZ/FTyTCbn/EsUj5AxldZ
JTCXmVCMpB2wfwNQ0dUuDJQVyXajbPyIIHhbScVpyIHJi9sQ1GDT8Oq0h30soDWhdAdU44vcrMp8
q6v3MdTHNNikqbKxBXLjWIEiHfaVHVZvc7PRMMkI1PkQTMmdCUnyOTDsKtXtBRlYwHqzrwLH7I4W
fRYctX93dk20DxTLtFRqal9GGGeBrlRNa04GNCwYdkFA5fWoougC4uZvltFlrs05pJYsTSrAJAa7
odXPIHzUmCZIQS82Cf55FNzUv8dsSyohND9r8cka8GECWFO1z1l4mLBxCawxoMLoMYgsX3+wSx2f
30IVV4vNYd6pihVCU/xef9d9Zb0UDkEG8hPKZiE59g+l3z9R+qusPvtecq9lUDGwTJR+il+9xqEN
CSB4xUFhsHgqN6GDXvlzKAs+n+Ae4t2rywbmkVRDrwBeXOXgBBB2V5p2F9xdf5mCq/3rVj57OGgF
UlLWoXWc4hHAsdwz4gF1X7m6vowgnfpSsTpbxoC3S9bVuF1GCXktTZx8FHUXRC+Myx+CuQ2VOUbr
aCzu+zFzTeB3jWxTJlSUnopW4lIExRzHPtWN7BSwxpemGuPM5pBDX5vKr4ufKy2eAILNaGVXsH2r
wVlrFFyBSQSBgR6SZ61gq1xSqDo/EF95xtnbzafeqBTMVU9WauxgEuk2TeVKEyBsY+0GlmRrFQSy
m/cif7v+WUVvgksacsmaa71q5WMw5V6FVDwCfHpjhCLWg2iXcrcwpFzbykoCkCp6CCImx6r+iJJf
f/csXFShpGv12EJGnRrxLtUh79Ud6nI3iWzp/1Bz/hNPeAQE7foojS2IQLQeNMNVAHGCjbIqN93P
9HXpv2WOaMd+4VuuZDGEi9NTGMqdlAP/MoBUoTn5Fvmdsgs2ENW4z7cJ+lhkNTxhEn4D35mdvIbA
wkG90SV7es2PovmAaLvycAY4rYUaJqbm0Syz27QvdxAE21hztI0H9NHMZjUmySquWhcfXTC5XTbK
tRfBVTKUDWqmVUB6zHCdj9Vq3bC3MXqTMEcbUq8OKvf6ploOwLX1uKCk0D4YaUusoz5P/ggZeL1X
nbAzITdYbYd8EtzHoruKH4YzJajoJNPspEN9npbVZra0+yICWBfkkmK6oxDmDQMYC6HROo8Z9HQg
ny+nEOmVWhgIiXodlya955GJn5SbDY3TdjYBvJpuZgeuUjeJCyPze/UVFm7Q6VhH2HEQ0RJTtAQ3
Dj8/N6JSqad2uXFQpZs5prv1Ci4GLtI/Y0W8UfXERbkgTH1Bws7icA2PllJbzBdT3dxZM1JrJu/C
SNAeU5ZNem1TcZGqb7VMShmiIc20NW0fNQXllFqrXmnl7pjCRssIUMLBwgJXQR70HrwnXS18vb61
RQU7P0cPJykLMozJQIzIf+ZP8mf5RLfMtfwa2F54XLcw47pVVpq7lOvJOn5P70XdyD8Mc/6Jpf8a
oidjGOcRw1eeDcdILHsiEM6Cr+xAoOG9kbLDID+MAO+nsX/98UVZKD8K78qhbmc4LAD5MnqGr8P7
zIkdYwWBATtKbRFsQbC3NC5yZckYF9Cclo+a/CPQblX60cQChpgoMP9rKB4Fc9KZyCPKWVnLwVHu
RneuT42pem3ul3HpTcl9HKeCnrmo38fPyKOI5RXsV9D62XQbClMWqN2EDgBE9iLlo/9Eb6v7XN5r
7PZrdRbE6EvCMOdBih+Sjw0N4Te4BCl8SfVJX9dO8xyiGVw6wKgazgJJyT+k1bJ+4EQwKBUB/0Uf
l8uj6lQF0gfWpycS/gzkzNX1Yi1B6/v6lv2Cgl0JHPyonJbAbygVelsak7aRqaGbEtpBAhRsGcJR
89TMvjRDNrYG62041jXy6E0MbXMouSj9bWdtCf46qc9gESyNoCx6TJrSN7P3fA5sM7fW6rgodg+Q
A4sLy2tiupHle7ODjrYuKAJFb4yLgXWRGro+S+bRqhKXTNDzTRRfLVvBKf/aeldeGa891Shm2CgV
9obMhoOZjVvSVslmHntvmnGdZxrmA73a7UEIRgyGoNEobQpY/Izw4AYKgVT3UsEcqoT7MZpXND9O
5gBoorTt8NpLxGgZLre58So3JyU5STIIK3htfjeZ2yiLfQ185raJMkDRtV8FMmxSgzc6aoAu1jfw
or0Bb2hVzNXKkpu1BEoc+9EQ0dx4yQ6vvQMue5Tw/ceqRJZPgNxuotXcvsNTrgVZ0wFoiwE0Fe/V
9/hjMXCATpvR2PkrBGRTXwgcE9x8vDYWA/UZai4oiltPR7uxgXN75EPEle6o5kF4DHp4K5EKqGCn
8eJYkQS2ViYjkSCx6QywUwtaAE0ikR+5KAjy4oxaZwGX0KD+WKJQkN8nqq2/wKwygmmf5SBLe4H3
YjG5XbbuVrFQ+1OQqfJ+eXMnk9DI0eM3oOMUpBCOKhInlZM97fWnPBHNeC6mZ+A4UdXSiazwiHwz
auumt5AqzdACNjSyGRVRWXzxw50twRWNlWHlSkuwRANvphTuCztY5XjXQ+rFeuJsDS4MFVFQlnCG
U48SmG3l3LidBh4cpErz8E2ispdDu+H6ioIXx1ePgQFsEgwi1KMh9+s6ztyuf7++wsWd8P1MfLEo
z8DTWqNqHmu4RYSEeKx6jyE50eeai/69ILpcLhHOllMRfc6SZqakc9tCcPPYVw6cKyh1jWN5A7kJ
tzyoG2Lex5iOoLcHSRPhpr+cP54tzmVVetnHqlShMF70i+cbTF78wCdb4kVCeZiLvZKzpZYPe/ac
aAdRNnY6ZnSsPmqheWsp7KMdP4dKFlxal/gM6DD/c7j4KtDSc7kMjBgeZD267xrMXOPZ7kCCLyHx
3aQTwvRxMNpNLm+L7nVU1jrExlPomyI3AJCFwUe1f4Dt2VtfNYLte7kVcfbbltd09hpGPWhNmi91
mVke+iSJvaKIgFHPIAEgG7BDAIBb7WG8UdiUSQ7BL2+lChQtqBKe4n6y2yj3GbgGtA/9kGxiqjiK
WtnJIgwbFF4LT1uizdVGT4MfEvRarx8O0fHjMjVWxmZEiyVuqWSfAmfbxJ/XVxCELb6IlOHREtZ9
je4IrKmHLN0A4bjqSlGrQLQduchVTuOUGWUCLBpm+VU72Wb4CKMosHpDwSsTPBBfJ7ImMBRw3uJT
p5agP58CaN0x9nL9rV0uir/3FV8JRgp852eUo4vtLUyjwdOXbowbDSx9iEczO9pqoucSxEm+AARi
Hsp2BraCIqdOE84ukXqg1WRPV8A8rkWQBFGg5CvARJtzKQc88jRupxcov9WALsKsM3Dhk/2uHfVD
urG2wS4Wpl2CPc+XhVHc5ymDX+exR6gYIl8v8tX1r3e5l3D29ZY9dBYV4ijrJ6oFS090zGxl3x7C
NduASgLWrk8hlglaJqhxPzAhzrz6OIP+hvRSUB9dBkie/QouNiXNqLMwnE1QaSaQBNXsKRg9afTb
w6J7hOzWkfDOtxrmtuGP7FTCqEBI0xSdFi7A5EmaMRDLYAIBV61O82m3mDsKnlT0RbnUSNYLQ8mX
7CtQ6ME0pUMC8/jrn1QQXzQuvuSk15iaYsoJg203VtakHtcSOf0XTBnBOeRLND0fpEme8DCdG98Y
0y4cYgchYLyJ4fDQgCNBbI3stX61yISIE2dR5OER4VKlZyxFewbtA9i/Q6ybPC8DSWqD5LmNtiLx
vC/Vun+VY9+7lC+CtMHU61np2VEufzWYsk4aZvXxOmjUzGNqiP8Ya8NWEyi6h7IUOoYJHcpMDZdp
d6KDHDZJq27uVLiP1qNtRdC2DyXYi7WZU9S9E4VrbWI/YwKutwWcVXGngmY3zLIjoUEDWeBmUG6a
+HFqH7IutuFkRe1ELn4pluVIKYVuBmQjBqV1GbQ9zECloEXWUIUtHcskJ308jGO4tyQIMYAlBj0i
twFpUGOLsT3kFnCxJ0F2L1edV9MATPPMWPUky+26jxwGtS0o/tDgpQpTb6iZXQXxdgIVMclkOyKT
I3U/BqhGqoz6hfI0pyLFcMHB4YtBC5KejE0F2PDwRw0tD59dcDQv9xXPPu/yE85CIc3bOgmSgBzV
4S1tm40Em1cpeyjV0JcbaMHriiuPuZNYo0cI3HZrSRJoVQmOLl8KmknfQHZTA06WbAfzRKpwl/dw
R7QEd7Yg1OlcuK0DFZ4sS/HUW7IzID2tatPXAlEdKPpmXEQNEzqEU6mZRyPTbDb0jjQ8XI91ojKC
F0HuZpU1hiJlaGBaL+U22PR+egsJcgw2RE080Uvj4mqslrPOcuQ5BvlQqzsTrf48F3wYUarB486N
PAsjs0NZJIXuV3P7GZRWt3UDu7pTbhb1B8RSP/RFCoyCT8XrIWMwl0RtoZjHMmg9tUhc6P67gm8l
eIG8EjKV4sAYA+y6qARlVQWNZhEGXfTzLPoi+2hehfD8OAnTN9GzcaWmFYFfr3dfCSr9THfLHKx2
jVX5AYs7G33tv3zM5eechREUKSNUFBGpdBtH2KdOX8G4qtuCMOTEL9o6hb7kTpRBCTfO8vLPViVF
rcMtGnlcPgHFnxYgTDNVfh6MV6CbX624B4d8i3oGDf+bOuoaR9FKryuBD0ubnyEbnlOK36Wkoo8u
yBF4zWRdrXQl0Ar5qFcHHfJyrfGK2XOZvpTTwSw/Bpn6egQb0OxophbUqj7nwfB0FQjTaFJsOIYL
Po/o93AxqSJhpRihpkJKYLQnnbhV9LPKTyqBEzpsJwV7YdlaVzIGav7+VSArJPdjsVQOzpKhUCcE
5CAFkWxhW8Q+EcyR1OXfu7YeF6MyppopkREOSQ1Xr2xuHgut2AUVdLOMajfB8aZJQgOowehDBS0/
zHIDylmj0wXltg0nD0139MTppqh0N1/cXrMe2JrI3Ct94OIPdqFmQDAieYVKSw1xqwxIdLY1c7a6
/uYuj4a+L2Me8V7FCUCcFE3ZxgUFwXKiW6Q8pgTHeQ/bpYQ8l8vuJsckjp7ZKDMB+VZqJ4XGkNiH
ThBAeHFmOss6Gg6oThYcWt/alk+qdeIvPHvmjXRT/QiFJZEoueWlmusSavSjWstHJR72MvvZzbed
/pgrj7B0BAi4s+UcFNb8E8QaSFlKsBnuZUFGJHpuLnCSBi4JIUE/cuhgZtgc5el/UNw775cZXKyE
5qTSmjXGCtE4/ZSGHDOx5nR9J11+iH9An7ysaTXpSj3AyO+oo4TUJd22+tfrK/wh9n4vwaVTXYHB
0aTiYiOohIB4gIoFi+Bou9SuUMV/yX5ara87lRNDXMO9vvjlS/V7bS6e5fKolhDBBXq8VbZND5Bw
AyPzyru+ivARuUCmGzFU/NhXqTe4c/WpQ8IEgu2IHn4i/1jqO8slNrDmuS9ELS1B699B7fsRuaDW
RI1uGaG6BFEZ3ASoQ8EqcXdnvQUb9Zac5j1dq+vqVw5nNke0QQVr8zKhsVH1Vl3pS2MCc+kVNPsW
kdi1cL4m+IwWN+nrIAo56MsWatwBfl3MGVQ3S2yoolI33czStood3WGPAPELIu0XEujK6+X1Q0ez
k+U8kbNTGwOqpGi3ncYKW0kBNp+C4kUZw3UAVL07BEC/Q8rwABFXJ8ZhQhnoEcN6ycLEzoYbCWOr
Lpc2FJ5dU9p6GlTS7ZKlG8p2mgqlif6m1XG9aIMtsRrygES/U5TMZZ0WQ5sGRD0ze80aGO8FP3Wa
CM7JH+LpP7uIFzFVw9iKohy6A+ZhaTFFmDT4qL2dyaMYC2PEIYIW/GEY8L0iF9wyQ6JZOOCbytvu
RXlJLQfyd9EAM8NpDZPzo9k7ZHIRkaTP5r+iKl1SukB4/f4FXFKY9WB4xZDIg1J9t5GhLjLasGtH
YRFDBSxy1VsoXN0FvnQIXsYNLIEAmbK7V7Cy30S77JJb7m8/hYuRc6mkWtTkyckkZNNE47OiUsUu
E/OhgmxkgC2UahLszmM7kbJ9bRZbXa7cHi4jUSvdNH3tsSlzM6l2AfSCtKTh6NGR5n4+tXY862+C
eCc6j1xYBQmCwYlOBf/3fvIXhoPmLNbcoJXY1uzU+wlSljsxjm35Z6+dRS7Mji2N0b6L5KM0GKs8
/NXRXT7VtgROCZjagiNBrgc3XVb/j7QvW25bB7b9IlZxAodXjpIsmx5lxy8sx97mPILz159Fn3ti
BlsRbmVXpSpvboFANxrdq9f6PTsdaC5QOayNIMecnWEmV7M4nUa9gpB8LgpI8zDMakLz52aQKn2n
KtNk5y0UOQFPDUMV4jyoWenTM2mRhWkzBLmENHqN2mVXdfu4WqXuNWhbq+Z9UiLPVmNr7u5y5JC5
jPGbG125y8YE7EUllN/b5U6si59zXD4MPfCg+meX1UfB5HWRzldY/s8jMOX4+5K1agzFuMExRFkM
PKLxXlxaa45yq6C5d/kMXd5LIjLuL4pCOvcVrq15qZ0pK922jCxDvi3xPtPnl8vG1j/254NDRMbT
5U6qhS5ejZkmpj98qVw4b5lzvIIbDyYi48HVNKiVIeZiMPVoC8zoVw4U42XBiN2P9MROio+wOVaq
CJ3QnYQ3vtK8dqPuZDT1K8AphttYNO28H3e0Ha3ZkH6ORXIi+U1mSO7lr/GHUt73NjPuO+kg4jGG
CGIOUBNUIMRFQGXb5phu7N+p+dgP0z5tFWvRhaumeBpAlcL5AbzNZxzZrEva1gMib74fjqrdXGe7
8mGlPZQOEa4c2Urd1DeeU84s53ksy6+IT0QmV5KUQS/hVHjn4dmEMi3wEOBIji0S2rodPnYH6QCN
Ei/OHFmye9GSeA0O3qdnR4hNUJFnGgbGcedEu+FhhbiD9eZmVbMxb3msJZfDNPkqD26qHmEiabOS
gfGG0OJai3rLUK5jwOH+225+rXljpqBDPBQKcgdiiQfRN/woslbx7BFgavUd0DxoXnj6Pr/m5oVr
CL7g119ZzcaykCt6mayVWikw36XCxpy8B7YUFGxteHjr8wz+4d39y3O+Zig2BlujpuYwYqniod2P
h1UjZV4sKEDNJ8VZkLcAD7rPwWHohEGYgC5F/kk4VYw/FHW/fwMTzBA2U01rhCUoFc0dQvhpOx3y
EmwlxmxjzhETRsVbu6SHuiEYm+o4kY7z2CESE+nAG1WkyZq4AeyGgc5HHRQt1FPw3jGcznWT29AA
WBba5X8FNf723q8ftvn4ippqQhOiUrmIn0t70PK3iFciOseOug3jXxFkY4MYpVLPpZJDUWysPNA3
AYgaift4jO0B7+PWE8XIEsIbCoZKLVN8+kPT93p9ooTs9Ab7nYq2Aj1gZRIOUQvRvFx38mW36Ddi
n950TXbIlqsySQBe0pwlTG7LdnrLI2rnyewL4IsZSu2YVnRXjdUOyYczi/eX3ZVzF37l5ZsVdmYr
YEoW20eIZks6ON5mTk2Bkzixg4mxGqkttDTXvHo4Ur/wkz3dyzvuy5cT3r6cdbOSRUzFWVxTiFVn
KqHQXkhcdFMPK3suOlGV09oRt89xfkzq+xSyk4kzpnmFco05Y20j183BmpbhsYQ501PSrBo3XuLx
eqtfPnUh0LFzimU1pyVGk79ofhS7b+yogfY6UGkOBuInh2hWQ/fgJfL4Q1pnvzLRTFPVFHCLycyd
2aQ6CCeaCTcWTa1YfZqiCdSV3PbH2VD+bYbFD9ZNPuflAmIx6Jv72a55Ch/D3Tq1kLpRwHtvrSHq
X59zY4ypJ4xFFy+min4ONR8a0JRP5WSVfWKXOS8v5Flal705o0NjtPE84rTU3WHB0ywfP+sIxdj0
/bJXn4/KmyUxqXtuxlAHi0EEVb9kJ/kQ+sO+9kD04coQDnBWabImSIJ+t3CuI87x+CIs2SxQjKum
zkRMkklVBIrZ0sLYNVD5nNmiNSG8tGHMnQclpEZIFKRNUkTsUjKdXsiDbFa9MceUfzlBYEHbX/6i
ZxemiaoiapJsGCaTJBNJ7kvISwwB1XtHHp+zSbBlhWPkbDDeGGES4UFUpqgbwj4QMPUgVShTCxUv
2V53/l/fbmODceART1ZVEbQe1dd630zO9Jg6sZMANQQFCvDUZPya5GWT4GD5/dQvaa/Rumv6r7og
uOvAIwfNyMn9mknf8UpJlz+iyU77a5SmqhCZEKFGT6zCQN/8efko8AwwTkyzqKqkOhkCORPsCYpc
UcWF2Z99Ev3aJZN9egtlQ7sCyXlAgk62ICsyr/3fu+nKqFfOSBOlBnRIxcf2CXUV3bq8QJ7x9QNs
nLgVkfRELZw4WvYNOLijvINXxQj3JbgVOb58PlRtlso4swgdtU4XS3TTc7dTT53oKuNh5dIGkibz
W/kz1SW3mEHx0YaWoH5E0Qnc4VZfvfaLaV9eOW9r1/i9WXlcSUVMyrYPekN0oUNsFzonG/rq0vzZ
/0yRCSRLMVZgPKnBelblKFSLqCcpBqZnxocuSvyiQNxc5gyCYUlF7jVJym5lo5csPUkelfiZ1AnG
NU95ARoltCdRMeo+ZJCVLJPumDuokanZrvUWs0YjnS5OL/0oJzTB8syu0DDKpUBqX6B5YEVx+7h+
RbG7UtOnxQQR2zzZVM5sKqmLBeSzRafergzZUuUniFDc6oASyRixatVnGeiUMsLwpAHpw5TGfkij
K0huXs9xdS+R8KWAxo4cdnYb7yWZgl0FWAW8AhOwKrTd1ZRBjQqVl1E71uPszGidVqUMe7ErE/Jw
eUfPP7E3x4uJqWGz0F4k0RB0LyhOoi0huN0hPy1u6goO74nNPcxMdM2SCG8SJIQBqAqb9saQTApv
LXsHPJC5I2im36vJYZbjH7VSYwR02bfGz7S5rwS8DzOkBOgQ1YpthgvPzdYge+HcsaWGWtCnHE8U
OUjECYehdPKouR5ANSM1kqMXmIVrUic1tEcyGQknoJy9r7/3gK08iAU4duJQ7wNd7m/C+RDiiSz2
70V0aLsQmkrvl/ec48VsHSCflzgVaixVFxs8v0TLrDm36BoHLn1MJkJqc5hOPYEooTx0vqgmu4iE
VmU2VwMv1bmcd5hfo/SbiLSEakfkBbdZWkOoPvvIck/sJU7YO/+g2GwQE/cGUipJrOCG1gf5LetE
p4KEhQqeg6IpARVAWFHB/dO5vfGeaLoHBlMnLXRLNE9t/pFy+0+8RTMxUkqWviWa0COng6wDbtdS
LK1BmHnLVjjbyMQGdWr0kGS6AWrK4ia7WnZQOdOt6TAgNRGtKOAO8fJOJhMe0MERFzLgfkGSYhk6
atvDj8tnn/Pp2Nd2h5FTbepoD+bLKxXoIHAuRmbrXzZyvnL6fV7Yt7YmJd2Yov0YoBnQf6qfixOe
MAKILhnQSZ2V+WCcdutD0buqAa4QXh+f437so3vsoyzrdZhXlJUU/3mKPK0EBRgvbp0fA9qscz1A
G+9L4lajxaAgH0Bxb5T9tn+YYh/El9WrUHj9U+bLD/kNuK1jC2IkEAZVbOkJIhr0owDFE3qIggPZ
3b+sOmx+FxN/hqTXZylDQFV9FWQGAPmM96vkowoIRUrRcLISqLde3nTO2f3qn26+BVRMiryABEug
hKongnVNFFrnsonzVIObdTFxyCjjEq9jCYOKEgjnZmp3o2QZw6OegvdjTp1EGN1oiewaJQ6zN1wl
XxVQ35r8wYxMT4ROn5FWboWXU1uCkJH+NKngNTm9N9No1xb1YrclcSMwLVz+4eezDB3SQyoRDeDf
mA3po6TUlrkGAR8K+epT5K64tcVubquA3/g8PwGysbYGgc1W6G1eYaoHw1eNKzyg6loONsWu45s8
o8Po6n66qxV/eutO6X1np25+zcP3roHqXxfg5hcwGxVmdOxLvQGHyFyB1vDnFAGIkb8k6p1YZd6i
Roeh7Pecj8wJ1+w0LsoZ6RTreLqu2JYaFKKn6no984NrfgrQWXV5QFHekWfuh7qL2qIqkEiIkwzc
bY15ee/ymnjhmrkQ6mFeyl7LBgA6QUwog0US4LRY4lg5m39Bf1gxiKKqIvskTopxzqkxIveTwYSo
3lcZaKxHoFSk3uooRlgFleMQZ7/cxqL8+wmd6JSbCRnkIO93Q/YSA77wFx9uY4CJzFSshDahM9oO
wsMU5S4opq0WwJvLVs5fdBszjF93ZjaTLgarXio56IGOh+h+VXnPXvEOz01Hfeg+6REjqt58Fdr0
cNn62cOxMc64+aiVctc2K66i+tFM+yQTrZAU//FDMp4s6GFDaa4ZgZY9CPRhIIZDopBzANc/8u9w
8X0AmYQO7910nAH7C6RitLoYD8t8vhLn/kZNM15ucjZKbL4a67TEmNsqB1AjoosVyahb6DTcN9Hb
aLznBXT+oreSvlXdvVGWdk5P8Rg+/bd9Y5w6HTGcDpIuI5hqCN2T1xqTweLwednIH66cX9+UfdAN
Y6aKXQ8XqxJQpk45vmlpUyTJVXOqQ7QhDQLG6fFU9VClk25bIeY4x7pp/97UX3eexiwzIXTUYwO3
EA0BggGbiHQjko9Jiexc4l6wZ5+v3xcOC3E2BSNv2riQA6fIWl8yJHtKa0uCDFwGzrK+u0600ecs
UPpis7iwRBbMPMnAUBklNYJME65kHdfsOiFWCsKw66FuZEkKCG2pvHSOSRrFCxegdarxqyWC2kzZ
FJ/dmIkHITEBa/gSsI0hON+AwlWcgB4XQL5qJSOouoEcnu05VfZENe1UM9t9qlUaNG4bq5L1g6Z3
/xharDmT1Htk6MDJAurpVAdE0CiyZxmqgxCqlX/UGmkdPUWjEESTEDZLQ+jM6F1zPS9FsUuLobYX
AinRSV72xtgv1lzGi9uV/bGcl6ss7MBWIs3PfYpU2hggvhEKRHns4wZKjmmhAYhi6FeipriGUKGz
JaYHSmbfiE0/Uvdw8D04vDD7OgxQrsTsZkBkACPTVvrZLvMD1ZA4d0J0LZh4HiTELXpQAGsm1gnF
jwqAqOK+n2q/EtKgg6odrkPwkysl2J1mCG53WegVOjSnMM/Wt3sDJNzIA6ddrkaLK8ZmCM3A/DUc
BqeeDH/pWj8Shz2E53ZaCNbQxqQhpKaIgaKWZFhCV9/02gQVOGi1+1NBiQMa3KPRx4cKxNGjkLix
onykhQixT4OeNMw9jF1tFROai7lNEtVJy97GQEgKUujqWg3JrgALdELLFyH/oeTZ7TKAQ5MqxO5k
A0PCGaQ8C7kGQmB6lRZ6JAZ9Qk3GmeVw1+K11ktUsAytPCYZVOnjFgWzNkLzK1V2s6JYAkCYYgMG
JBOqMI5cz6MdxRI0dUn5z4zbaKGnsB3cy0HmPMH8t9sZTODuC0mf9NKQAlUHYXbX+12Zt5aWqiGK
iel8U/UTflo59uAYwhykMccPdKpf+6ndhVLnopnhgJQWs8j5jUrH1AKrZGnFpvCQdp2HfopdEfM5
7rJHLU5dWstqUAj526yT2yxBDdPsrQFtibxQMFlx0NsnpefUY9cL/IKHG8xtkSU6YATAPwWj/tKp
T+nEA0jwDDBRclpSkBhEuMQLzEFIigftBM7leh4C8r1JLO5aQbmkjHQkKRgIP5Krys5sTIPvh2sw
YNuXD8R5ZPDGFtMrJVTuIcEKjPdofyF7yPF/gZ7SQUK4gi4uT7vxPFnkxiKTSg6SKYCzeZ1Ie4WY
goFK9WdyBTZlN35OYlesLPrY2rNVPV9e6fmU5dftxkKgYzmUcmlGw2/Qxr0A6KUZha5qjtcm+Ksu
mzqf532bWo/Q5jmXQ6y1rlEqDvoJsznQZRCbu5DLcsk5iCaTTYI4NokHg8qB1txnw66bB84yzldL
Nju1ftLNOoZ06EeRVF9jSIo9JVZxj7eFr7uSrwWS/0+POwyaxtkTmAls09d2o2CDg7AK2rsiQDF+
/98+Kxu7wq4d5LgFNEM5tONJb2/N0b9s4ivJuhA+TCZ8CDLRZ4Hg3b9Qye4EFQI6qK5De0weq1uU
+i3SjTdrsyOTKo4r8vaTCSztFI1aNuIJ3mE+tMKbJFcczurOp9L/dzDxcPx9Q0OhlnttLHuA8mWb
WiMQ8EBlmneYzLc1lNWdmfM919/858+psg/Vcp4xPAFdiyAS5x00jRNxdsG4cZPptW8Usx0akqdj
aP/yOi9/SZWFdguKORMJgmuBIH9SkA0ky/1lAzI3kWSCmC6pDRUlfEmIxAuYNsV0oLRAVj0Fp5iy
zImTD2UwjmMLvttptKiEkqZaibXV6Lgwx6qHaK2+SgbPg4SqlwaFHRP8k3o7ACJOwM1EY1G2VX2B
rOZiPMCa3wziUzPp9xnB2LqR7UcoWVCkmn0z3auhuhun97CEJoWJSqV8Spe7KXkbpoOMsailAVQT
TOFFiaka6WeSC3ZTQrOXHoUYjAlS5A/moTZiy6hKOyxu4+EwdiByjUtHacEXrSlOHyZQPcGDNX7M
02AefxbVyzz/FCBgv0QgyBwruyt1uwdlSgLtkBJ9hcKapBmESdRT5V2VTpYkIa2JfjYitXraOtVy
klSP0ps4WSwF2gpaGlpqfeiUe5qPdq/8pPpdNEMAZ0ItBZB1Kf2YVNS/pBDdUOWYNwSNrwj8h3dj
/pB1jyEJPTGhjqb1ditq4J5aXpJEg/DCAK1pxW2LJndRs49sgyoYxqXYDSiCNOFNqaR3IdiIKIQi
k35wa6O8U0i23OXZq5bd93hw9uOTbByqRL6b0bPtygep7Lw0Q+YPWspl/NljvrdUSlcXaxuCqnZR
3U7SKjbdOkVR7ydNdpbJb0DSA7EREE21YDV7ifARi4+2Bk/7gv0QJStSAxUVQMhZi2ZhCyXAAdAj
hGiEreGdpOIsCeQ+yqAP8UHlwRmrxe/TZzoBgh7/bMajvhzkdK8MEDMLFy9MerBr7ZCaWiFUKUrl
pJF9hiqR2hzE+rbXVM/UJ6uVb4rlnYYwCKILCX0iCeW4Wr6KKy8UcqfFn1fWyVPQkjbyYSoeEvWU
lC91F6T5cZxCtLNHR0TJvJixvcDmRkEo3EbayQAxXVEtbqR3dkkaK1GuVeU6IbsQxjLslST4UANx
M5yUJqucAr8tqu7qHAqzkWRnoYHsP3VHtbHFLPMhbWGbOdBcOpAahgrJWQhmYKZ8MCDDB5ausZ6t
WfwY8YIGv3ae3Kcjijxl5yjxbsZ+Z7cEfG+Xg8F67bAxTobygywpwAVKbGKR9Skmx/tMDqYCyBu8
4EBd6IH94YBml5PD5S+bO1sn2Npbo9/mViZ45SjpjGaJCiy2aq9clNAbQXG6uyk8Hij3bH64tcZk
GVQW5hEPZQMdk94lL/UHsnfMsiiQhF6h36cK8HruEs9dG1ujTOIBOc7QkBd80nwf7cZredqBX7l6
StCA8QZXcUFCkgUlBFfv1Kv8jl+QP5fAbe0zmYaW13EzSMAYmDJ8OxrsGLpoFXn7jzvJJBtZnWVy
2aK3twqOJbvYBvOEJe5XonDhltfu4Z4bJr8wpr6G9BM+6srGH9t1sHJBLL7uY6gcjcu/uIO/P6HM
phqkkUMQDaDlG5PCWepdOOYu5/OtTxPW8cTv9PSLsWjjCFWEGUMh7+SgqQ20KECTKsVeIyhuIwG7
i/srr1SvTJ5DSTYtVNI5jnjukGzNM34YSi1pAaRBOjq8je0/iJM2wXjcf1wk43+GkJtGWyIHr0CU
JEWvoragDqXZKa3toSn3uX6QwucwK6+FWeLUqy/nUZAa/T3SIBmeUrnCBzbmYEJLdEGp4PLyzsXO
7TdkHC0GhVU7YdwgEKCoFRapZYZ3cn9tds2u6TmUn6s3XToujLep7Sw2qoHVTMutOcQ2yKREMbXD
KT5GkIVp4QSXF8c7IIzDlTXqcxFFiXMpXnMQJkPhDTj2iWPlDy2N/0vqoTT1+y6lxJBrcLetrzTp
nRJgokqQEIZAI70B2eqpV63VHMd9+4rUjnc6OSfEYKoHi2ACyFcV/Rd7sIoBncovg3DfXUGdBlB5
TFrxHoGcZ7wh/77arhUKWezWE0NkqzIGWzMET9ZOGQhULm/f2YC5OZzG+praxJcyjkctp8BsRqfo
vrzNDqYrPK3DXJ0dH3izR2chO9uAyXxK4JtqsmQAaYKC6KB9LscuKK4lvz5JGHWID/qhs2uft4Hn
jujWKPM1y3GuaVulclBmo7MYoLxNNSsz8h3nU16+0GUW/hqJKJYtGu6e8ljdzDedZKEc6ykp5vIA
KXcQW7qbBhMOtZ0/VWCM+5tzul0nE0XnLq+GcUTRDn5+1A6KA+g8yvUwX+0Vt0ZCyWVU5C2ZCZ61
2Rkq2Bv+FySt7Lrd6K1jgLwE7VwE3a6MiaC9hmSFSrhniQnR0hlVEWij5i89OFK6hLONZwtCW2NM
CG0bsL6NKtaEwfTb+a7Hi8pex3IQ24LR0Q/xTXZM7NgB5jXzB6iTkjv9i/8wAqfCDy766qyHbn8P
E2GNNkyMRIeS5WgvXnNfeoW/EmZGEDSqbd6XPlu43FhjG3RVTNpJEvDmXxOo/r7xwbd4gIT6j9Um
IDQ7qH3w+LvOhbutTSYqqFIkJjpIb4IRpcQiv66VGaPHujO0T5ddlBMJvj71JtgpuOvzqUB5NBNF
K0kKOxpvKsJbztkJy+16mJiqVFGhmCNOEHVnt/wh7VLHtM3X1OtvQBnj126rrfOkThKs7feysf5K
jn77C5i0LVIKUCkvycrbOTjtreoqV/F7LVnNtXCTgNFFcs27dDf80/UOHtEjd5zh/IcmCtHxTyQs
2ZwsAg5VG4BddTPEA6a9ni1uO/FGoc+1V2X52woT2Kul0bMyhZXafCtLr81Sb4bmMRSCT0JcOPqc
oSiFynRT8PTBz6UEW8vMDue93je6AWm/bMTg3irAihrE5bPKM8FsYUoyUY8nRPNU24fQ26Mdj2T5
LO57uwrmwpBoUYiZ1JqB+qrdlfvp2PsodPsTslNLue6d5bTKskypNd9fXtsfHtzfO8fcG0i6oYhQ
rRNXDUETLoYA6nSflsTSRtOVu+UYAWraTkGWq06SPPXdDPxuzVMg4Z1S5lrJlSUeiYrzM6BEN+qS
tZDMEwAFuLxa3k4yF0ramBCqrxHehD52SuqPQ+petvCHvOr7ezJ3RNpFOV0MY+Uva0qA+VbdThRM
X2RPxz5KYCNY6ZsKzmPjD5fFL7MsvqGgKFslCRTrgW070LdkV4JBpbBD7wtJe5/vap/35D47u7o5
tCy6Ic/Uoq7RTQ7mg1JZkNKxUdA7LbZkC4f0atUJ5zFEcY4Jy9OmVRPBI3wNZn23100wPAya34v/
XN7Ds6dEIZpGZN1Y//s9ETcEIR0kUqmBRPNDMYqehq76ZRNne67yxgbjdmlPqCYUwOVHkug0ivIQ
5fJnqzV+Y8ZBa8zOsIC4UxV30mi+DWLkX7bPWyLjb6Eo9V1HRTRFy38y7aHX4r/xtM36GE/DqI4M
mWh8w2YJoI93RB2U8wnPnoWNBcbRpjpVq0IuIf/gaOohTGbUXHiMmpzPxHoVpujHcQ4RHNscT4U6
t9uGd7mc96LvdbBe1OakSnNN7YMCCgWYso098Ue0xn47vwFRkzNfyRzmY96qmMt6NnId0zTAwRpl
d0vVq2Ihj//peLGlsnEsxzrEYG2g9JDfXKglRTxopbIeUba+svEgls5QpG1SNGqa3DXhAD2q0S2p
clei138QBpDlCOH8VKjzXiLkTi3GH+DVrDv054jsl6W0G/vEEkG2TQQkJnHmScR8mDB90Ib3kfIo
kehYS5NL9cjXRHKnTfOhWuhVs+TQ3S52/ZKcClpothIKB0WN7vNsMi0xBTBLqyPOM4hz0HUmHFFx
KY1BA28jJk0sWSduEuV70r5d3jJeRGKrb0laD1U3w5/Abg6+IZpf0aw65vpzWjRAifWHMTzE6sM8
fkxiu+cYX4/cpc1k4lE7RKTKjHhVRkADTXRBAubVtds4zT53swb8PZcNnpVi2J4eJj7JLTTVhzV6
pMfJg3yMl0y7Foy56GMJDgBy8tO8IAXTwEGiek17UJ5S43aYrms/5uTOKu8gM4GMKnmPWUkhvqvU
/o02/8RzvovK+HpYykO/FA9KTneJNlyFI6C10m0SPcQSHrjq0OxINAEGOz6QUNhXs47mVC5eK0b2
StAj7Uh73SzkqFXt3RSi+R2l71orHAiR92VHP/oEzFDoaiwaBGggOTGPIEpItaNRCspVOtS9NZNC
vuoX5VbKzMbqlCW1ZzQMoSTkzf3wnvcYrUrQV7fSLuPEqPMZ8XdYZMuMw9xB0lnDBrWO4a9yviD2
IgIKfqZ9XGs40yvE10QDgyo8HeF16/99Fk0Jel3gPha/9AU3T9PMLAtJU0l8lxWRJ8mq1yfXVEjA
p5J4OqCKWsZj/Dzv4d8W14C9sagtZlaq+oDDqEQWCAQsUHxZFX24fObPh/1vK0zKoUXaMCZRr6KX
q7ni/CJA/uyyBd46GC/uMpI2XabFd3N0NxmLtRiFHbe82QCeFcZ1M1JInVpiHUL0pov3Alk1lFRO
/vKHa/n7azFeuVSqWis99mTwuuMs+8MjZLPAc5Dt1ZfkQ1UxFsMLSueTeOWXTZUprWeh2I56ie/X
H6B/6CKBd1dKLxWTz1YOoQ3NE68wk3d5086/WDZW2ZoPcCHaKALBn78o6NSjWolBxtv2J4b/Wku/
g4a2K++0ex7Vx1nKTnljl0lDMESy6JOJLzxh+u5TqKwvWB7o4rtP5ZDddjfQy1qAjnYiu4UEDff5
cj7ufn9t5Xeva6hBJFSfQI4g3w1T/JwSIFxGqb8yDaCy2zJ3qSE/U9rc1qnigbHhAcT9oMCioFVN
XocBGNaFgK1K5Y1HchyVVSKao7GS6RoOAOuzAIquMY7P2fPz9+332lcf20QcAzG/lbMF/BD/T81l
1YQDfcB+3M87nt7BH2L5tzUm8tSA1yjhOJtBDC4+DDoXVv+aO6HzPgGuY5du/QSJh0Dz+NwhnFjx
dfdu1qnlRtSJOtYpgRlCuxYAH5i56Kyzxa/NQWYCUqWNrTRJ+XoxonLRzItiSQLSmEH40Roj9Nqq
a0qXuyK7xj1kqTFw/0Q/QdcUujL6a13fZM2bRt5z4MJzpcSNyiPkOEtVv3U1Jpg1yqANGpirgzmV
r/QGE6ahhqGLOMmPRqzsuxB0GWprh+qxm/dZ4ucd+M8fKyQRSdxbGShE5OxYgCA5QSOzFkFo2KFk
W+oG3PN5IT9mAekD6ouFdq+C+/7yYf3ihLpwIRMmLEZNnYdkGNUAopOO/qJ9DgkaKAA33f6v9Mg6
zjcNVv2husDWJleNv9IgqsY+fJ9Oy5u6g6qjdfk3cc4VYWImJHeidIHuQxAJN111MJtT3nPyQl58
ZBWQmkgSsjDr1LWkY3fGTkQpHrVB4lFfglKQBnrs0Ops8K6NHyCX49d3OEGClQEqE1Fu6xzX0eCt
0hrJQcXwlaVZgg/gj2j91+vvCwS5cVZdIjJAZBinB9IL+c9NjAbvcDX/6L36pL6gbwYCNl7hjLeR
TCBsVS0tKm2NtWBP7edDV6egdH2/fFrOF1m/IwSrAdSZRE0FEVZGG5UW1ZYsTHzcQsPKART2hs8s
yVsVk4hpaiZIKYE9k7wXUNoQgBkUmr97Mf4K66weUKnlgBSpegzN4MLu0+JKywq370Mb5SpV3g+L
7NSj7tZa5oHmzud8U06aTpiY1kVAtoYiLpXJS4DZdHPQUAENJ6Bu/gVPg5aqh6leKE03FvmRPF82
v15ZF2ISqx0kRItaDDJiUtodaKdYOnwQ/K7mP5fN8FJCtn0j1N0i5iAqwkUtHzIUPI+YyMKAhmo1
e8XH+UH79a9G9TfXhcZkZlMGOeORrgXQdgCFx77BsBBnXbzvxyRfFJ3GRYzx6G2d+BG0h/ntKkQv
uNQpQUGgWTkAmCDrMx3e646XjGjMY6usdClS19tE9UvTz+7F/qg4qbd+0pR4zZEcosQdbsAYwh8I
lzmOyZaWBdprytRgO4vC793FwWtddiGwIj2HztrW7U4Quvrix2+Qdtc3IZDIwUphnDnc/jInzWTV
gqJsCcdMa9Qg+sz3Ez7FVfpgOJCcCRtIEUPpBVPR4E/mjWLyzLKxadHbZUnxCbriUYzv+/Hj8tE6
y529Pb1MOjZOmIGcTbzfZ7yiYjs7rEMj0Kq/FW5kkGmn7sroKTqT30X26jva9fRjTO0o4JEc/KGk
9itAshOuwGBXtRnJoJJzMJ0JEGR0CI8EcMv4wOOgPI9N+L5i2FK1LCPJMyuoIaf79Lb+QiZQZzyu
Ygf8MS7OMWZr1kOUgrczRV1cxDTmcp9XV7V2e3kbeZGP7fU0uaArWiihV9fsSryGaWWD+9XWrORW
8REewP73/6FzeXZiUdY1w9RMTdVEFmImUQxfS5WoBgDef0YUqBarPfYQnX3PFju5p2D6xpCmBUSk
Zzij13Ru9Qhxicmw0zd08z+HNwwcHpNr4ofWvB8f4r8sE2x+IhOeG2UGCG6aVTDeWaKdVT7UKDGC
Cog0iOBqK3o0DxN4/bjH+Ww+uLHLxOywKQhJUthdoQw65gtUG5Tn2BPRE/qjutP3nCOw/sF/XbIb
g0yohvg35mebCaECl8T4NgTJYdUcLY7gkutewxsubutsTrExuJ77TQYaLmZiNiHuhsEDl3yEmSHE
aGrTxjJd6kWyVezpMWydfq9AHYZHF3LWqzbWmWdyL8aiES6LGtBBtqUsdiRAJ0peZfVs/N1YYeKv
AbpaoEORN6HzicTwH2X5Cxjv1oOY+NtnqjoLxaQGOWZMSH/bAOvHORi8fWJyP7WalZTqUJlvIRti
5cboDy25apqHOfxJ1ed4eRynVRMBA8NL41fyYM/ahwAsbAfV3DaSbUV/aWseFcZZaOxm5ewgbY/i
eBYJWPn6YhPejU8dHlL7X5yBeDdVj9JpDH0oUyC54Cf958FO3zvL6hpBxU2Y0wZRWb1GIQ8y3eNp
OZoeiJ329ZX4UKBH/+lW+/E4PsZu6KY2j3/2bFK3+QFMYFKKOGkXsW1AXVjsQZ7niRF9bpO7lMta
z7PEhKImm9Qy7gsjIBgiu6a5tTjF/5D2Xctx5EyzT9QR7c1t+/FDL+mmg6Sk9hbtn/5PcE8sR9Bo
sOfTNUPCAA0kClVZmV78TYCEtYgeOZs+F8Vd5PEEGjmHx2IQaSyWDA5n+MIGbHHj+a6L/zdi7sUi
MhgkKnozGJOunMQAb5vatt6txB2OEsTlek+qAhUKfoiM4SPLOVW8uTHwoxWkr/IBc4N0QKAVhzIR
/dvnlgNwrAgylBL6tpAAcOKIENu6S+XGk/8XSaTLQ8jAT9uIUycUuMBFVLd15dBA3lRtjbfbU7me
nbn4TAwErbIVQSkGd9OyFU7Tc7WHjMZW8YegRlull2/Eh8Wfn/HuTt/5Am63t7/Edrs0oDCZpMEc
dZhem3N7ioZD0SiPZhNypnn7CkZN7NcbkarXTWTGNM3RpVEYJRVVu/KLcABDPPgfW6H+XVZJZCDE
jDs4VyUT1E9zaO7E9pLdd9MjZ1L0ivtzXCGx9PB0ESs9MrHTZ7/biDMaOP1hvC9hFTY60G6EJVbp
pF/TYfNf1NeuV5YupshgiGpUg5zRnaM86HfpcdzTlrrIH77ApBdStnj98TDl+pPoYkgGU5KxEpax
z9qPdH8eTpor2Y1+UoytrNqNuF9DwwGRe9r3zgz5nXWbm9vmhyX7A9zdn6ofvLfnbaiRWHujTjWK
SAe1+5TCrzfL7yxNdm9/Y+6UmTAnhzlrJ5kIVifHKBzkThdPcgs/jh363IbG5AEhHfwOUN33u7vi
bnkZD2iNdfhqkyqFglvbjUGkoV0z1RhwWns3P+pgWUJAx63vYXp+igoXsg3EH36KToUUturEYVL6
igXbNR8KLUgRvhKndfow32RH7WcEOxoL9tvtO2rgtd3A6OoVTJbxecDdYDqT7GZHUttGoPr6LuUa
pfJwhwE9LZ1aS7BwN+lruW9gfZVrOaQSczfKNPv2B+ScUZb9PgpJF00tzqgApvTyTtT3ydzO6X0V
//y7gRiEG+JeIPqMoKUDGVRW3nOVeA2p/S6NnyKiO7dHu/6s/TyKLPE9RmN6LdIIYgTtRCEbS3bb
7bxLnd6rinB9xmFE3zA3pXf76pU+MtQXLxuZjIappIgNjaF3lkH8uaiSn7Txl7+cHgNuxmA1cpph
etET8lv5E4gMEA6rXAg6YYaq8hxHgfiItAtnXTk782PZL+Y3WOI6Wx3ml6BmmpRQVbIKT16n3ToU
we05co7zRz39YqhZSVUVXco0gTjvYTceKgFE1sO/xMiPPObFMJoRiWqhYSU7YfQi9HUXdeXfnslV
IdDPWEn6eNBcjGF2QiaLCUAy2axf6tXJUSYIzQBahQ8LBDF91dUKV0S8uX5rdL9zUle9v/0Trqdj
L84DAymkBOFhSDBNNWisgJRg+0Rb2UKJhPrR9N4MCmwV6LCqhPEszz+ecw99rM/F/OGW1DVo6mlP
yEk+qcDQJOVJF/Kue1br2Kr7tjOqvAX6T570qEBabw1Vd4DW75TYVr4T133HNzOjl8qNS4fVOCby
bBVZiuJdD3O6eT+j94SaJAtIXdmRjeIpcrym3zjRceF1M/BWlXmc1SMy3KmCVS2NurOrXkCbrcIr
PnEO/Mf9f/HpJjmDuJ6IUyjRBEAISQ/YtbmCB20RxHAdmlyqj7Q5v9PuOnfwc8t+JPkvhpYFA3xd
WvsZQQ+zZywiKAxO5CHLW9hg6sC7rENHKgpRh8YbPaia8N3LeOfmQwr54kcMoN3lSgKbgGQ/WrYA
qb1A9TI0w6JDrHDIl+RoIQPZocWR1xLL+7xMZCUh72J0MtphJDrwtG+1H7cxgZPIgF/Or4+OVEE3
wwI+wUceJSNuJAftFroyOUr7gtN50TtUyc/Dxng1foAFOFT23ybj0LL/628whLooNQlhQakt7qQD
AqvVqWbFuz1XzjtSYp2qZknOSUmfq6CxL56hwmMeZjofVT7LgVgO8sr5Zu6eEzkooIVVBYUX+8Nf
HlmFCYJiBenGQvq4bEwv075FPU8kiYeDCvOya6BhV68yPirxJq9Lve6x8eewdck+Td1kRx74QcHH
VXwDBFkqZ5qoei3EpoKTat6BkVOgz/DYb5C8B1IQt4geRJfearxohHNEPooMF4czyVKtTwfMlRoQ
1Enl5JXIiUKucwo+UUhh3nRFhxbnQW1bXJzDcxIfq6+tE4GgiGYxMWxivwt4BA0e8CkUky+mZTWA
Pa1F6hiG453db2KkwOUgfRULO8EjpcSlMnQu2VCHphkFa7908wfer+Ahn8LgD4k1aGEJeMxOzuhS
EYBWn/AIsXE6gPyiW92lcHwojn0OXxg+S4VzsX54Pl4sApml1siskQIviIvbeJfvltnOv41hCmoo
AhUZFSO7dpcQsr28BijexmJQCV4r/aTSx0o0f5vF2YdgF4dtdb2Q+LmvWBJquY5xQhTcbpOTt04a
It04gX2q28Z2eRRDHg2TE02rDPK0c4ek04SET6LCFAS5umra59qz1ftK+krjBwWCrbcxV+YktVQG
iqJ1sZZZxCc0vw24t+k+ys7qHTxPXejvmPZq04OE1mfzAXw3NLR5xTa5+8vylqQycdIqJEsiNwBd
GhmKTuIMP2B0aktb3Vff+EXbqxGTCT67bMFgQP1IU1xsXKGvEh0Wl3hQqPWXSoSBSL9AacgKa7iJ
315hij2/4e7nUCxjr6/kZTITJHq1FuJnamaTYVtXm9uDXN+pF6MwW2fUi67La4wy+1nvyV4bdLtx
uxoo7neBcea1cl8HnovxmG0zZ1bfTxbGw20SH0A6ogklSOeqqLxG0CQ/JxDTO8YOGtr5xderJ/9i
cHaz5GhGM4aPyZaveKr1GykcwyYMcgg41QQ+07wH6FVxSvliSPqTLjZM0+qZNLaI41s045ax+ipV
rRelhiPUZ7mA5EqzwLwocYUq4nV/8GbLXG6xqIlJuc4KQGjyBFTbpbfS6WFqhrcLFVuAyOLb7d10
FdYvJsvcbV29CFlR4nTEsnLMol1F1fITEeLvil+TOxNSybcH5E2RucbafMzSiRINhFr5kk3jLi5E
5/YQ12OEi0kxgXQsF3kv9QA66lC+uhA7V228D0A0Wva1P4Q8Vhzv3DPXE6SpUyGSsUkFqbqPCgXy
gtKxznlN1h+Xwg18Ydl3qyllea9Hzck0JNGX4ISqj0+llD8LS3o0x6Ap3ob8zTTDPo49eRlcrf6Z
mNrGMtNQ7bR9ldbHYcn3cx0QgC7xl66AMCg0JVfilNm8kUxs71iBuPpxaQvfmspdQs5WMYblbPhG
uhUjKejaOjTj0q5KKGOCHL1WZZCtGocHzIFtlgFoJE1haTP2iSIa300IOCiHOVJe5OXH7c3yEYDf
WlQG3oRYs1JZSdqTkk330JA8CsYPoRHCrLpLJLIZ6lMGAe3qPFkq+sTmjQU7vlq663rUmvXUVdBF
Ef3Eok7wVRUtx8y+pULstZBLrPO3BW5GuiLDAjCHE8qxWr73kuiIcs9DDt5yMTjZESGZR2FAETwQ
iGcMjjA4uhN7feTMkDDzhNYxkGw9RF7FlTe6ntz9PG8stzAyoGVkpdj/KwTN9xCmxw2Bl0a1y/f1
voS2qjOiZsYl5lyNoS6GZdAyUcexnhQMS7yc+FZyr3Vht0FZCXF49kwWPzkimLEieB/5FD35ZTve
qjPoaelGFxn0aszzfl/AODVroZCZ45EVZTzc5CC1zgJnGqVxSaO3YoK7pITmXGR8u0OOHgTYHubr
eRAeWjTmUN1UGLm6lUT1U3+gudVVjRcj+zbXtaPXiw/MXTW8zSI8Rs1Qa/OgTO5LmED1BlQ35qMo
nYzoS29Az4DAcHD+ArdNKT3WWe4okIpRyZdRf85gtaB1jtjM30cJfPW4v+8aGGlXECUi+hSqxfp0
+6Bef9VefG4G1ZVYgvYvvTnKSD0bMSRlFj0gsRqQLAviqjob0sZoI0e1ZrdJnklL7UidRhLsPr5f
TA4+XU8iX/wcBvS7fNakZsK3p+WtAqy3BeUt+FXASASXzeAvfvcK4dVA9MF8kW3I/PPeEJyrlOU+
Gqo8R+uMXxBDtXeCC0TMIyPyRmBCzUZvVhhJABsR+m3RYXIQHNXN91Ct97rAAhWjfbn9kXkDMmCc
LXlukBwPPUsnPlS6vXzyb4/AObJsj35KIJSTjdhFkpKFg6S6nbBsxUmCvipHqYEXOLOt+lmrCVlX
YDJJkoRZrjllaYVJJTlS1BzEiDxnCrL/yBtvVaOEJ601Ohm4W1axvsKeItmtYq07plYSamji3l6G
66Stz+3Lttfjf1y61rQabN/RJfcp2t5ReqB9LtGp2UFQ21021PHWj194LwoOkrEt99qCqKGnLzJ5
gp26ITrL9BVGmo8jNKLyNwkH9vZcrxfFL+bKQGeuVEI6iLgc4bs4IiCsfHjNwFUl9xLXOMYZ2qZk
Xzq052IbQ0pRzyGNVznNHT+JzgtNDQbEpAXtb2uCuWunRraL1VcgWEP7tsp8b0F8kDLUbs+e3oI3
4huDwSndytdi0pGUK/q7qCrtbC5syeJlUjl3Mdu3TpY6giAF5qWUxTbLMmcV+lCY+mcpP5odVPLI
e6Tw3hLXk6ufH5ZlLTfNkGd6C/mfj6oy6Mh7XMG4/VUbCTmq5cjPBvImyiBUD3uaJKFXvqwE6OL1
YkWEVHN6h3R2qOn7xcR7o515LxoOLrIima00JGjNNqEmvJGRMdGg2e0UO/lrh0KL6S8hzgy4/Lc3
Dm9M+veLd/CsRzPkgPBJYSEFM+ywqJLH2yPwToPJRHB1ZqXprCKmof6PxFFe8kDfo4fR77YJmmCi
V854vCkx8VpeWZDfFxflVOzLV1SOnOWQbi3kjqHJSdutY25KnLddGOjp07rIhBYvejVA6mJneZOP
ijJXn5Jzq7F+PPISJ4NAv5XUFHCHRv/Q8rhY8RvUVTlgygv2TQZP8oVoSVfj4kCi9AhDhWA5TEea
OlRdQplccLv/L02ZnBmyJONEVOShrRTlFJXwzRxUw+7MwToWaiG40rI4aqt5ybjeK12P0LTsXuZV
91N4LA/IXNutJt+v0xCoeX2A8psOC4L1dYAlgTXprw2yos4a5W+qDBbjQiTNbtd2DsReyAJRUhy9
RG4LZkt49MZ9FCZLJqDTb4EKSJU7fZJ6mtF8mxXyHVXuMqhUaQkrshRuFVn3wjDfj0NzlLrKJWBt
61NuV4Nit8NZ0gdghbBT294Z+vJ1hm+VLI6nyYTNQDxtRticlVm3E5TBLYX+mwgcJeWX2Hptpsmz
ygqWaufSIJuGQL9dP5jRdhV+CtrgmOM5lvxZ2S3NI4IPO41+NNqLVp3XHG3+XxfUvs0hnOBvUAR1
flJQnx/3dQcXA2IiAb0vhMQfQRiT5XuEZG4nQft/KDcgOdtoXCqbzEkWqKxlhm0U4C/sheU+TR+Q
FPBL2CEuj4UFRl8k2LWEHDoWN0ZL9Rr7VX9M1mBtX6Yuc4sMiS3hrtXfIiQS0GEh+Wh84ZDyeQjD
ksMlc5asecSJJ14MzVRnOsRbWizKR+e/PQnpgf7turVEXRVNzbI0tntYlHA05BHXbYNTuFiTS/SX
ojW3S/5t1Xiv/qst+BeDMRCdaIXa96bSnIo5cWflLY6bbbq+ZPq5h5xKO0CHRDlB8YE3Lo37b02S
we02ASEuo2+fbDZORM2PS5U5hTjaI4yrDU3ExP0WTqnzTI3bOHH11fDxYtIMpDZRK+nZSquMveGk
Uh1MqIKNlRRopon3q581AefauIo9FyMyQVurjaiAtyOtpyqFv+5lMVyOa4jnLmVcZOBgaCjANaio
8u7g6zWbi6EZtK3aKp0GypuDU8vk5jAPgqfb3fq+IPEv/yjD1IvcEWl4e108WBI6FipHTh/wGEOc
NWczj50ugf8ga82pEw1KDQi1fDhHWhPbVQaWRwHqJk+0/upd/TlzNgG4CFB2hu45eg7gEZWO0CsD
2N7+sLxZMbEcsjdiDE4yIhxtchQl80nzQvqMqkS8VBHcDgtOAHI1GriYE5OlUwmB11AlNadB3q6T
4KwirLVhc9Wi93ZZjmJmubEe+7dnyUEkNjs3ZVkv1mjcPq26vs2Q3Y1rDWSHrZLMd2UquLdHu979
eTFHBhssqRwSjcrGdhOsNtrHEfJyK7Qzlumw4moSEGrVw9esoHafSezdHv06h+ZidHqUL4JWUYq7
YaQcd7CSflZDkI12cV5e+zO1vjO83oPMArobn5GVjAqftonyD+31TNXFj2AQKk0jMUqsQTkJIQKT
bfMIgmH/CFUj34LFYGfsaKzJb4+4Xhm8GJfBKXVp0Uc3Aad6VOjbLTpHUTxanRmCGXiUcVCRdz4Z
ZBrSqhu7FHfPuMzeYmwgR8zZuJwR2PzWRKaoMSKjOTVR4xfZQSirv9ysbEevUeZ5EQl689EhIIDO
EW/ljegryJLz5IB4s2HARmpVKe9pcXgkaMeON0rCEx+lJ+vGrcymtobFlPSK9uERbTe3kj0236WM
F/9fz3t+bjI2q6XMXSbGa48mRLfZo00Y5L9+Q45ToLzBgO4juII6JLQM0nPtC65+zytZ8haSARix
F8nYN3JzSjXDp+bvllqcbsMIbyUZFDEjYdJ7XG+nGR4widLBA8aHn3l4e5TrCcKLpWRwohaRgEuN
3oJfg76Ayai46g+0LeIlpaCBf4Oyb/3YbJMtaN0rJ7X7wda8tVkYrIj0JiUj5VmPPnhMi+nAAduD
WiL8U8L6SGgaJYgDlPa1IEUHpacOjrUlaNSAbHyMQISzFJyIks1SVVYhRz2ljq2SekglyJdUu2TZ
QSD7OMRfZxSWzCWM1meeEA7vwmATV+g7TlqlA1Znez2QSFiMjjbaiubR7nJoWDvlY6dD0N1G83Vl
uiVdgf8E3pxrms1lyejfs3IdWuhIP86+jDeT3Z21sEnsMoDAi0qB/FWBTTQ8q31eqxRvcAacqmYy
C3PFmZLHN3P6utbEz9KN3oddJHLO1nXq5+euZ3NZeZuks6zhcH3YY8KPLuhNe97pLlrNH6tj+TWm
3Uhf1UPtGchucWI+TghmUnS5CBAmqZpqTcBG05R2Z2iGnSl4snR3Gmj/SrsxjdIe85WzvTmBJpvn
mvUk0TSagxXKp3xK/XTaZNGToi+uImh2Ly+cMOh6YvRijRkAmwQ5n4sWA/Yu3H/lxaaENioisCZO
coRf1xainpzLlIPLrOl1LqqoP8N88oR6UZHDXq0ZNhyU4H08BrTMETL2g4kzkkL/50gzoe1T/KOr
QpPqi0AZIz5pG7gwwgX0ha+hwxud/v1i64i1NecRMvgnUxG/IM5yu7X0dD1y9EkOIgl1WMurZR5Q
06N3A6jZxBcRCrhPGpgz1SzUZHs6kkMMvd5QOsa1PW+hmR60/9CDjA0sLrE0O36XPW9HsYmUAvwW
XIsI98SthThp0JH+sdUM/U0f+dog7XcJCMac08o5OBaDS7IK/3mxJqAsLt9KdfRT9ZxakyO0T4NS
Op1wz9lg9AF2a7GZB5qw6F0vTqgU0cUeN/0JNC+n+4m8wge9zeJ6MPIGZOAID9xsmGnMJgeDFETB
EFAOJlEcWEHuIYUU8MpBnFNqMdGTScQ4T02cUs0M47G2Y53n2Mf7Zgz2GHNZpSmdUq9Ix25BylCF
k23hmG3/RUG1TxBCzlfjHEy2wX4ADyMBCYuWEUB1X11LcIqT4CloBzV7EFkV5PpSFPaGc+7HMNj7
yhmfzujWrmFgaWlWEe5QiCE0e/XJEVWoxFXQy0CFc2F+kRz6j6CJq+nFgwYGkOS0J6uaA5CIJ/kq
pOA6kPf8wUW1eat91ThI9NGT8edp6mz7fV7DxLY2ECT0Poi7Xu7lqA83ewmaP5mtHa1jL9rrrjNR
7HPkMwRtPbJp4Ywng07oqofsKa03kIovyjeQIcq32x/h9jfQ2Y59EXRqWOEAn/AkMUpY606DL1Rj
SBLe17696jrbqz+DKq4WKTCpsTZRKkOJEpWrHl3IiuEvKlgRxXNWPY0VughJ75dix8HED6bP799B
FcFWVxQDjri/3kPrgFoFKAzI+g5Q3zdEKPqvNDhF+35cw1eqxOuy0+6hwzrOUwhFsGH+PsmS3Zfb
UsFrzfzSZDiV+n7tN3J6r65w9FJMR09f9TGFPBixu3pXJPu6ydxsIU4y/tSjQ6SavtptIvF+NUpv
yhJ30RNfbzq7G0tbLfOg6ycnW1zTPAioMTfGnTWjOqClblO+5MVjn/8so6/TMjrxktlZc4bst5Pr
lpvVnhkBifq7aVBcbTLs3OrDOtW8AVWm7FiY53mwOFnkPzy+PleRfuaL29yMVLk1aCcdPH8C0Mbc
6gFmpuVBu18D9F8il4omwqeJcBvJ/vCC/hyZuWSGgdRCS3s/YZhcYHVtKEaqW/0OfgpnBWmq0cE6
p48EjfGFbQX1mV/F/kOW7vM3MPdOk4v6sNb4DcWYuJFpeEshhEaPGrbkkjp3deHbJNcuUbvQ7Gf7
9lm9fgd9Ds7cQc1aqqpkYekbGK6b8YMUjZwr4fqN8DkCcweleRb3q4nuUzONDnC+DsQ6ReIP6Gyt
p1iHy5uQw0Yaptu3Z3Y9cfA5LvOib1RlrU36acmCRhjxIZ60kFSPtwf5wwvqcxTmvplMpUfnXkpd
j4D7TuHiGWOa3vhCfBO+bvpbFQ4ookNFKygjV+fxq//wZv4cn7l3ZnVuzXxGK1LU5XYmd+G4vqWy
sQVt0OrgFV425c4CrTvJTVsatM2IbV6D96ToSTAAKDRlT2rxDqb3uVN31WGWOvRToaXx9jpdvxL+
/ZlsjyHqsHlcd3SPz7MviT8M81tSP6vjwCky0uW+gcdsF2EL8u2q9xhnFSUni6OtmEFQfkb/bwpn
+rl7iCROAe76c/1zZgx2raslWWlXgOGojVuop23H7usy3k0WUjQ5b7DrFX/rczQGr7SmXIRlxXGN
n4ef+lYLE+2UHiI/3pgP+Kie+pLlRx5JjIMRbC/hHBO96ics6tAg8YFaYkl4LV+cw8q2EsqSHk1l
iXl1tBEJrgOqaicwShzQyweVEcnLXUho/29Pms/VZKCpGTKYjKyYGIgvX/v+pRvyJ7LE22Ip7scM
ERT0cG6fAx7Ys62DsyLn6dgj5i/23UYJY2+00w1EcCAnzuvu4n02BpoSI54kne4VcMEcs3vUM55h
MG/vM+BDlJmsRoz102BJLKp3pgC3ufZoSc8zN1VFz9GNk802Ba6lvkYl7Q/ONsa74f+jsax19n/j
CvFCErYpsBe7qDZiRJY0M5Y4guSsL9Fmje0VFgW0ultsl13xQ41BVuXsEQ6Gsb2BdaNoEczEwN9T
xNQelJcY+lNx91UUuk07SLYV81xT/lAl+/cgsH2AmbDKekr7ANXBdJtW29SwgNNXZwzXZourukhg
qd29W+pzi3S4kC5PRg2BSFm2R/Eb54RcJ1J8/ha6rS+CQWMsupk0iBdaSX4a+3OGp6oEVkrbeYq2
NXW0yfSdo1jDF87AnPOiMqFQpBVlZ4lYBP3OUBxypFKfM/SQtTvhTvIyNL3ztPw4qKcy+LOIddtB
2wz0iULb5tA91krMcH2/PTHefmICoUERijmi8I1mmLvGWu0kns+CuENXepAv/abonm4PeJ3p83lL
qQzyCFO6ZlIHP5dpWx7HEy1+pk70kN2XLki1KG7cHo8TXLBtpeNirEtE1TA0kF3LanbE8dxODzNP
t5Q3L7aptNbriSwSBlIDFGqGI8LWjztq8VdPhKIlL437hyryv2eBNXnIiapL+jSh+OVLPuQlPbzW
qt0If0vFS/2aJxrwh0rU53hMMJNVcmdmVBVNg7bXOepsVbPVyZUPs58fVxeenj7yndQPyFic+ecs
b82T+kVbw8X9RzP89ofl4RLL4FItcemsJDYQXYMZ/yp6RMOSg28LKyLy2AflqbnjaydwrjXWBWKR
W0i7RIipk3g8S3K1lUanFQlE/iGsYpb3tyfJAQGN/v0C7yQFJrN5geNpTJlv1IJXRPWxKV5uj3Jl
K5kfTDiVqkorMqv7HkXWaqxySVMlKG9SW6fRFl7XOwtyHsWBJwZ+hSz163AMtClQjkr6Hv4P4ra8
Rz9Ovxe3k2f4zUPtmPAM8ETfhJeZk58laJFrbraHxRxXk+tKuPXrz2CwT22jhURD+09rhepULvTP
/dGjpyfjdCFxV5hBPSlpqsZc0KxMmbjZF0oHex+ggkMbdGLCyTz9fln9OjEm9Mq1KYpIAtPpRjgl
4tci41wavNmwjA84v1tx3lEDj4fVn4J4q3ntPkK4RWvO//9mNr/MhuV+4FDl69D1+EzdZgEFNS/g
LFGWvC/0e2X712EYeOs7Us4K+iNPCVrjYuWLPJSe1c1eOhhO0oy2Tia3NV9jXYA7QssJ666UbX4d
nXm7JZpeFeKCDHz8jL7AEQbbfRiFBrGpEBaUSnxjsnnnkLNNWIaIoJFcXRaCUlECm8LivhfMDQdY
fr99f50Wg19arIvxYHWUtzN4LSgCSPjrZ3EDAcnBpZJtgosoWW+45eMr1/GvIzMYkyxRlZsGbqtq
ld6t/jSU71nfPRTC16VvbWHUXLmIDkQOG3Ordy10IuvOvz37D/uuX58lv/4GBmDSwTKttcQxmdfl
mwk3SEgkgcl0yNIaLd2T06MtVMqeVSNNHDHq7dp8rK0n0brLxHGzmpVD5g3KJc6cD16OXJiCREJx
XMm7DoEHs0q2udEMjqyZO1E04YdpVKojZ4Xlw7ER/6oU7uQqOnR9j7yvCq/tamMZsIAtSxuW8UEc
Q3EcVHx4eiEJJDkFtsAqZG9aZ8FzQig2CeEd5SsZqV9XhIHBKYmkRoItNyS4ta26Tt9Wiya6tySV
dlWxRQ7BLZUfAtz2cjGyJTjKm9BcKfXzAiJgUa/wx9gbw3nU64NZN0FdrpxvxoU2BjsHoY2krhGa
kwWq9EwerPSclKadaJuy7Vw1r8LYWO3ZlLwhy2Mb3sichDfnyLBEl37sq3qlYRY05B/nYnjs1Pe+
juHZFt7enryBmPLEkozamgg4/hYYrc19r5JNkScoymh/uaYmA61gkcxdGeMcwNG4G5x/bKQtR1PR
+Y3sDZQebs+MA2wsc0UvI1OYGqCOuaq7SHQVK+Yk9nhrR3/BZVwmL3CYlbBLYiPadgpUb6UI8qGS
M+QDZz9c0Tn55cywpJSoEPsirrEh1iYNRhEF6KLYmpV2J6u7HibzqzVupbTZ1KR2b68jL0Iy6TJc
TNOccnmBtx2GnvSHOfo2tPs4Ss+WtYby3LtamXmmFr3MehzAOYhzJ/K+IoOe5aBoyUoHz6JkA10r
d51fb8+PNwKDRmi5HJRZwQhpl4ZEadCZwHl98u51tgtLkNWpkFJ6DUH1P/JMPJwCKqhtOHOE3A0M
1vRdzqX4/P5s+GXLsFyUQc0Ss0DH3qks1rdEfImb+Hsr8NhSnOVjqSZJVJYSMRCzDPBH7WHGWnJ9
uOgXuHGDsrySpImWKIe982nYRt+gDgGB90wNqQwVrE42MyQkqTEnlYwgvPcu79NZTEg25nIuzTM+
Xd8bbtHID3J86g0/X4r3HoIMhmZtlf5lBj24X7IfgoHmZJBfkre/2qOspYMittIUN0BpAwcMXrj2
PJnB3w3BBGkS3HoKPcMQgvzWoj8llntO5YW3Hxkc0ZNGNZW2MU+y2LzENEvQW4iARA5i8IZhEEMZ
pcLKTDzozLxwBktwI/FomQmnHnElEfLr6WJgA/TwedIJNmUvQz6oaX1ZgLW5sHiRVW9V+asq/FxU
sIPRjVcsukO0NLSIC/bqblDqQCNVsIza1uoEv8+fzKlxDG1Xw+fRnhQZgoG93tpisXLuRO6vZgKb
qGmFeVhxKaLjAn7lQwAJ5aKyhyC/yypbgYgccjgQX5JAwqkfIK+PB8edKDjCowCtg3Pacz7WbfRQ
WJaKQIR+LSi8k/xB1RRHyRbOCJybU2G5JhGUv9pIQVojQWbchLuaqIy2Wu+JuJmE0UmXdAOppTCp
eQHP7bekwlJP4ijJp2pCmEu82UWWGsrG8b7erIcqqDnf9XYkorBmEVrXTn0vYBnjDJzDZna09ruM
3oiYg0NXitl016uySfX5JJ0VK61KM4Y2A3Z950rv1OVVwFZ1wSxUjvIj9fZSvCWUSzs6oqIqZa7B
i4Oun+7PH0A31EUwQkipmRH0pk49vqbUyxsoW8rDTh1lm5io9dSjbSTwNk7wVzS8zejDk+TUXeQ3
1Frd25B5pdb662owmJkmKZEnau+ZbeKwXqmtCoojnvquOJkNXc/uBxFwK/HEjekh/f0+/FwDBkg1
S+jlqWohpKC9NQt4ay2i5+I11ZzXOf1uylz5Ed6iM5A6SC1Riuz/ES1psQseFdsEreOhFKw/YXob
xG8GL/LjDcoArDAReahzCRLOKZq+c2ddKrdeft7+hLxBGDwEX6zIYwX98SXMIkgp3mn5cqrVlrNt
r8Pcv1+MLU2m7WDIag/pCyt6Eo19Ln6/PY0/gNznAOwzzgKfLBchOdGrP2Zr8nMLyvTKY1br3hRn
/mxmp2kw7saS19/LWUC2FJnMptEaSwke+bLLFFiWtHlYCAqPzcjZ8mz5EX0fkpQv6C4bCHosdJk0
DqkHvyITLDpLdOaXi9db3ZtY/yRq5uq5Zc/5fjE0+FZMsxcnMFdb7UG+Uyunr1tnHYmTim1IVNGr
qspFhcid23jXIcEyFMjCmO1wQJyS2vmCdptxtdCAXrQvEqkUPyfd+yTOyAKiM996jAik+VPOjrlS
2AC2WJopy5qqGdJvebmMWLNez/UHXRTG1h74mt2bENvUo0JxpIO8K8Dat1eeLurVvXoxMP3iFwi7
mHW2NqJUn6yG+H2zmyvi3d6tvBEY/BLFLmtES4RxURLbUYPMUzv85RAMYqXLCBUDUExP7bzp196N
Kl6O6OrGv1gmBp5gCxaDkrLUp6k8EoEERhlAKYmzC2T6O3+DestC9k6T/o+069iOG8myX4Rz4M0W
Nh2Z9KS0wRElCj4CARMwXz8XrJkiGpXK6Ole1YJ19DICz8Uz9wKf4LOJsvoYnWMVcmHwRQtGXwH6
EG8eNerTG4KFZ2++jZ90NLrSI75W7krYFvbzezuwzgBFCqzOrwwh4/qFgchFMb9+0vJ1Vz8JfNoz
qv74SQsisARGg1l2oZudEgyGNx6sQ3Nb7pZyjpq46Yd07A13ED3LPgGsr93LRknVYZo5Vcr6rNi5
O2W/+HSsGh4wA8i2FFVPuQxphTRWV/YamqDFzF0DFI8qZgj18dukUde0EgDXF2fTtMBYh6m4JD+A
Sz4smYL/zfa5hdE31HNkp4Y35e6UZGFH09nNe/0dU/n7udJeirKMsr5MXfQJvplt4mkYIr5uLH94
gX659s1900YqUq3K6/PUvM9t9tIR1F3Sb135sZRC5/bdnN8JiLEovzX5UQKsS6vOAnP6zOv+cd9f
ed928iGvMFU2NHDzExaiKr0JnY5jqydxAIX9Mab4T33UB4BRZ++F3OBX2REDCKluVG6fvuAvJxkv
HbUfgtE4Os5J6dodT5ugGW41lN2t+rfhGHu9Cjm+YqK+8A6ztYWv2mmY5Ilgqe2i6a4Os/E/Q+Kw
RFWwpMPqn2yO6u6uo4/Xv9qF8ft/SQ0/uwIrK7GpNSVlJtlnOx7cmjZ3mq7uiokFNcdy4JAgOTTz
N1WhN5Yc37USFr+0AXGpQ42jMyM6vQPG4gfj8QOxG+jXkH+MtTH4Bh/RWS/Com+Lo2J15nPezKYH
HOIbbVCJG1sq9VrU9YW39oei+JcibjwekeVswpwNEjK8o6KFGEG+69FwCJVA3pXe/x+n919vcJOa
DaUd24MBlav1k5yap9p5dJJBkFhcTuERYZ0FAca0ttN2plHxXsEIAdiFmtMyVsgivIIXZD0M38Oq
AI0TlhhIFhjURb++Eru5y86xKa2rpD7jReXyRA/H9EnTDhlYmota8a4r4/KP/cN4V8I2N9kysxxz
BcLi8qXv5bAZn7T0PJjnhI+BLhqZXKznirRtrou12CLvNAmBkVquDAM2zZ+T9mNqkt31Y4kEbXLe
RLek2qQxPU/9DykH3wi9NYynOhb1Ly+mK1/Xt01xS0UiDpi+6XnGpkpqg8iF/GfNkZWMTZlRpSpJ
O92iZ4NOgUnR8UL0sqb0oHRPBlcebbnyKxP7g7l9smvr2M+qoDp3uSu3+gmbOMMM7BWDtBPfDXDm
CyZwyYKCokLtV3nhUngtyx3vsSZUYXUThMG7HptCqeUBYFoU3i866NVPWf6+cp4O5hgl0kBh1cLy
clv1GpOG4GMVlYZUgapuAkHGJNbnE9HOSl57qel4BL1+f9Sxj1q/1Gbiy1pgy+8o7YSKkmc+qEUE
ZcQLyJ7wcqujbhJViSi5XTsOPdtK96zRyhuzJ1DEhe1wz7G5k8U/S/5NJc95Oh/LdggSrF8PTu+x
BHs4xi+WpIHdiiruly3LltVlZ8lQ5M39N2WWMMXS6LkAYzujaH+agSTXvmOJAGguf+kvSZsvMOqO
TrLWhNIpVtA49xpJAQksgmP+wy1/idnc8mw6jEkA3kUaDfPCY0rLzmXrTZ2fnMYDfSpyYMskgMhV
fg7Ya/q47qgup8zGl/itt1dmxtlUa8BGwao+MIN42taP6YQJWQ5YrI6/sxJpPZqiwBhyJR1MQ6QJ
jKQ7G4MTzMO8t/smSJBfVfaCOZvL/qA0IgynyzHp61duwgS2qwaaAVXvLGFXJfNGruyBsO6lxl0t
7KsINOyznrGy8Kokdd2iEH4e7V2VgZfC3mN6VxLO719uXn5d/effV4JGJwZRr6wCTbb6OcugU7LY
q9mB/DixfdYSfxgQdOX3sjSfJdEG/MWixUr24n5WsqVOr3kKVM5zmp9SWXHlGlA/TgugvWdFPRfS
M5dFgAnC824CCfoKdOpqAL4s85D1HQH14wJGUT/8G2tpovNtIkYckwm7vPiILOix01rfVbvppsQT
AQuljR4tchcW8OVlCgTBD1uPrtuVwHl85nar+62YNZbUgVWPGMXK4l+FsXMa0f7UHzLEv83is1Cz
ktJXXTvYBbVR5J3PabRs78pBfaaRvi9/1y/DvhOSWIkOtnFXkmlImV1BcWj8VtmWX1UnXhTh9du7
/LBcqefGK+V8zi1bYgva4hRM3xWsd0UdaGIULz2ykI//BujVJyveP5PDr8vc+BgW13aulIZ2HoER
F7PRdYxfCe1fDb7PqrRwK5SEgpy5k0rAeZZIpzmRwfiJrnVLzaie7QXP0jUmydPKdE9z46E3JhYq
DMhCAJlXjOGuSHrfSfs0xLMZnFttCi5j/T/LHP4+x6fHXykFNnDluSZQ/YW0ZEmW+NHcY4c5qsLE
V75d/1ICO/vM3FbCJDbkc65CzzXjATDgboM3smSEDNTx1hmVZZdauiC3vqiBX9Wt7Vh1UswNlysC
vDDpbBnaTVvmYVV3gofJxcx6JWXjQKYEpD1Si4iDTqrfK3fg9hBIWHT4H/q2krCcc3V1w1wwcHvO
9FzZx36swklrXUvFACIhqAHrrpw1wfWPdWEvCBndSuQmpVGII5WFjOpm58ue6lVBs2+99ib1611y
Kk6mm+4AKSy7YniKi+nsSvLGbbTUIE6hoCS5FAuXTVM7jwogfkhRE/VcOF9yMYavxG38B7ApdNph
L/ncJ299XYTzcJpt7jqziEZQpIwbpzEpWk2TaklMZqw/Z1OkAnKDDbFA5y/mP1/nMZe1o5WucEaz
ni6tjDZ/zZ2fiU1DIzcDg6JPXpv3/52abBEzNYoadT2jzM4CPWpO8aEFAQzfqbWb/9WCX9TEomH7
KsK2E1ynuUlL4rouS6WHmsxa4SVZfcIDnbFKVFlZMo0rpmduMpGmrvUJDXYKzLJkVwT0pnkvXzuA
k2FUJ1Jzz3q6fqOiY22ciWOmjU0YGiYdj1K13KkmiF5EKB4Cj7XdkTDbNG9zjq82T/lxkm97LtrJ
FFiVuXEfbWPLRpLA82rqb41Vt6kuu/YMIgQnDa9fmEjfN+4iHqt6NhqcpQXAhDK9lKiF2uPRKEE9
5KgCtyg61sZZzJ0iUSdeGjLq2clSv7f2NN4zYVvmcpVyZcUbZ5Gp8jjX+XIq7FhgiAbQeM+6D2i8
BCMtJBpE45EXCEf/xd9v1yAyC7uReYHBKSqnD4kmBZne+Jo+PHW5CnNOduOAIZrS8Eu93kn5fNfq
faCaj8CZ39X5TimPLO48hWunamzeNamqPMV4rDsRJbzoZrYrFE6ao5Si4RMs6PYNwJJAEXSPHXhX
3Vl3oiqgwFCsjZOhZJLVZIST4R1uQD/KaS3QKJGEjX9BVsSN2oa9G7a+a8GElAmHbi+7lK9W18YW
S3nWbdnqlpKY5S5zD+jCvlsP8NHaTbUnGHUxGy8WQcZcPtiX1I1dmo3Oq5bAcVoJ2fPitQMp3HXL
/4MqfInYWCOrJc1sVRzMjO/s/AWxFKQKqTtM5Uk1H1LdiHobGJcpdVUryhrpP8rKvsRvbLTvbKsD
dRBOWHC362YfcwmhDYj+Kq2Bbrm3LNEIy2X387fELbqENSQGN/KFHg5oFgO6f42OTYl3ObMiwdVe
9qpfkjZVaSMdVRMFukVnZI/vqwNAXVU4IX4Dtwrg8TyIgUFnh/aDo7kinJwL5DmLM/qSvjE7KwbU
RGlAOtjIfydYxmy0XdPdylbAWWT3N81rdUhDMBP4zUu5I9+Bbvg+aHsNiEIVhh4EJiqwn+20mJPQ
0ozTpYXT1OAwwF7v/LvTHq/fuEjIYk6rtG3sSapjgQ+fNv3Oe8x6dPfGJEpBL1cQVxe7/Iq1lImB
0IzDYrr/ZamknkJ93KgNxrKjhSy7PxHsDLZKMOc++w8oA//1w25ckco1ReMY7scOFfcLIMkXH3Ln
q+f21N5h8dx3dspZfhC9PAWuaNsdU7O8NNQJrqglh6EZ/Fm8FrJk1f9ME780duOKJEuTrLrCwWpy
o2i/HXWImlxzJ7arzbuhnN2S3da5JjLTJTpcE7txQbXVxoaR4nuqkXpAogC29dgn75lH99RHv0O0
jSLQ0m1XjJcj8GU0aGmfPmoJVt300tMUw71uCxdrOpbsGCaGNBXZ/Jz/XampjKZi0Rf0L+8Dpmgc
ywL/B0NhZ/AxlRjElWsbgtbRxRLZWupGOdlUJU2dFDDBfX5XBfOOa7uJB443hQvN8c4k+2r2qaB3
culK11I3moOUMskStPsQJ2/HIkcdGUCMZiaIVYsibBVlLWWjKDQj7SihW4uzLXTG3c6IlnVdEUD7
pbCxErMNUFpJtHTSc+RLIMQZ7iw67yh7S4eTZBDRkusl3V/L2oSoARQrWaLWaJymo2uar7x7y2Ks
thm/pBhFwCwwR0wmFCCpsly9O+RU9OUuuZX1D9hEqbqTDQzrljgsxZANvcvVdCcwBMFn24YexSg1
3nOo5PIMAJnPjWzczbnXlPfabXXKb1XAESRNBEC7DtB/PKhaT3TKizFjfcxNZEpNkksYpLbPJcaD
R0zZJ2j1hOikai3mhDmg/jsv6V2ZBc19/dGAxVaguwIL0TZ2qbeYZLQw0Hcm9q8Rj65O/2ZiGvL6
VYtuetHslcuxTID+A7qLgrIuKqzbSr1vZNSb5sdMXsYo36a58K9LvJTMre91Y/gSqU2U/tEzzUoS
Kh0+JH0euyEcK2GYEB1uY/2SBEK+3lg0NdRCfmYR7+8kTQNnqIFi9R4gMOc6qoYMKGoHyzdvCx7+
lx9xGzkmWQJnkAFN7uwH7NiFc3FgPBW4cME5t2BGM6vzmBOABWgTOVnWgKXX0c3sco/tvo/afI0n
9lrkinA5Q+D2trMV3ShPaIyWNsyUn9K9HaWe8zrvnB+zNwd14ET1QX13kN1c1yBRxPrHPLFd6DpR
LXvZYwhB0bdDax2JOhhTESdlP+u8TnfLGxFdvcDx6RuPUI6DETcU37IEsYrk3GmpaN1cYBvbQT1j
lpJmKmHyZjFExTCESjvtxhSzolMVCi5xcdNXQuMWnAi05qAy7wkFgke2g2kQN/k+DRjmA4rvUuTL
dMHgnvCzbXzNVHBFsxtI/AsE7vNBrngAK+RKYHlY9cAkWiG/i+ZRRJe6cThlrxMQplS41OahHW9G
qw6VYq8B81RwoyL92LibBpMmpUzhS9tgCDQ/D00lpM/kvQ5mr9/jbLEfi8qAF3cHVu50i1mkqLkC
tG6cbtIAa/3EqnfDeTDNySvKZwqiyhyGoXSDwIlfPKqCjS9VV3Tb2S5W6ihFJUOWojkOPqzGsn0i
FYIE8WJpzlrJ2Jib080Mc/wVtkNvpgf4slD94GjGVN/zc3zXAYnX5cc6wFjwydHd8QMDPhivF41w
X7SS1Y9YgvQqPta6iQpSmyCEJKeZ1m5SmtjsA85Dvm9JEmBEObIwh5pgvJ8fU+mWFm8me+tICabw
zrWUPpgbOyprPNp5CXTeO2DhCrz/RSye9UUtBrD6jTy3UonY2aJ3f42ZS7ln3zEaKq/8NYuYPxqu
HKr+hDnP8ax9AxNwyA0vFaERiJRiY99ZbMo6MXFXMjLTrrE8dYhFT6SL2e/qe2yMmQ6J3UklMu1l
zm3ZJY7vsPq4MJkuSNwUlTBBFgZQu0uOciVyY9bAqskzrYQeaiCllInlOn01hOk8gkCMqr6a8+/6
kP8meXUn6cZ70dVzmGI11JVGg3lmB6jjJqWTZ1QdgDKAauBK1cwCk+mgMW/MH5Vsc1/lnKOANmLa
pBxuLb2p3GYYPVU7qRb1m1SLzGl2B/6Wdu37OKc/JzXxNQ2cKUn5EcvSL56gJHVfYJ7PMBRATs8A
GO6zGHejSW9TN7uMP2WsdWftCDwTrwJyw1SZwaioIc8Hn9eAgmbO0aIUSx0HCft5s2z6A2A8NJAB
gFLJVTB040yJRxIwN2HSK8n5XpuUqMwDKa3CMkM1msr4Fysw5O2rSdmrmJ7OVOCa4R769ig5t5i0
P2LV8a7FE9it+vm5mNu9ymzLoyWoBdWM+VKS7xmwORogFAzIXTjbqTpmpHGUuHish5s2w556oxwn
oHeSItKwqVBZidtatYs5YbfS3yr5wcwf2vZhGH7r8i0xMVlya/eDF1dPU5z8ztMFaRvAYsqPhFq+
YqTAgW6zp+vx4GJ29H9648jb7VhOYgNEqouPHI8NY14h1ztttsIKy9MzJuivS7scCFbiNu/CUW9N
aXBUgPJhdgg0UUAf0qJ0p+5Ej93LL6OVpMVgVv6mTguowNKWR81e65nbGZ1bgwSTSDfMAqfPtDBx
Gh5LiZcMlTfR1h+yYOjvu7gLR3w1vPy9XNcElnrxvbT6WYvrWP2sktPGLKbRPk854Hkmj0nPupn5
gmu+6uTwVZe/r6RYQzfEPJHIeVjWyGRvwGhPEu9kx1Wy+75+Iemj3L+YWH/I7RsHNJndmO2v/waR
Ym1iUsy0WR4AjoSR5tqNRwwYlW7a/6qx0xFPQrqoSyW+v6MLDryJLvbQtHKbG4guznScJyCWTlhU
BvFtcotdd7dQ0RuzMWRo/JefcxNNtHHODMOC+cg5kHM0J2LsjSWNwEgvJ6UrrdkEFIsU02ziBYwK
EXixI+l2xmgYkV0TnArSfezqu36niOqJ2sUX20rqJqbwJKaE2IN1mxvVK6DxoS0KtphQlNas/mQQ
yS2M5MBLeuBArcg6gLFOetDZkVyN91oCvFSmFT/Qs5xduTM/0ka9k+vpYOYsSFX1yFJe7FlROW4t
y7kn1SXIgXkf71MmtW4dA32tbZ9iis+YaMXPwZHeKqdL3Emrj9JU7pXUAPqk5JpGLqrIXZywWenT
dnhUr00bq8GI4Mr40hZ7dUGAbVz4SDv54MTXFMuVaOKnxrHQgrGxg6TZ68kps+sw0UX4JxcnLte/
ZuM1lSa125ZjFGyY8ADKS0/ODBe9T2yRJd6sMEB+20FfgIVWmwBb9//HTUcL8ksPPlt9K29imNas
lcNkn5mECi+wlZzsSQYvgIFl9OtO4+IraCVp4x0NwFio2jIvUORNJFE8TlILdQ9pp+tc4J9Eoeiz
zr061aQlVqMxsmRM7+2QfYuzIphJ54M9EHtSwLEvpihTnWMSi055ETNufaEb39hno6On6WcurKE0
gLBDHizAjC+MVQDBMOOjqMIjutiNf0R0q6maYL4pK19R63HNufcnlvtdLgvuVRDgPi1rfa1pMSWy
jUTUQQIXg7G87sAUCPCR65pyESbCNmVLR7aACLWVM1Z0IoUz/vVOn4LWI4/DFGH7T+qOFQpnN6DR
iOYD3fOIz61XArBCcNKLLe71T9h4ZaNQlbnQTXKu/TbQQuLnIIca7uRw6dJpAmmX4ulamPOvIV2q
yi4bBpw3q+r9XJYBb7OgymWQ0RtuJX7DLD5lW3lZyduOn0pdTRZmNYKQU8au5s87A2y55tt4C7gb
wcf8RNa/Jmzj4NJWibUs7VDGnurAmhMPjxdvsM3TgKxlIuaeq9iaRyXI8nRweUSxPtquTngWSBx5
JEVul46gRylYF0kZ+VaY9lM6kwBV3EAlpkcq+fuIEKmDh/RUJc+KcqqbWzLSfaXegKjOk/Bi6vXR
xaJ/4imOCDj+Uj62vsxNMorfzNtu4vZZVt/q4VeBF4TAHATqsd3idqhh8cHE55qidK8eEI1A/0Rv
7L39SwWPABoBJBh2wDmc6fN10ZcMfn22Ta5p6z2WdUGiiNpOHFYpjahdRGTm0XUxF/uOazkbp0ms
PDP7CidcClf53jxou3ifg8QQI7Yhsi/xG+KzVnpNLTde02mdocioRc6y+UZ1LVStNmjin2bZ7qlk
+Q1w1kBSMuRF6Dh7pf5ISuIxKzJY5bftjqWa73TPDAMnY135TnHIVSkg6NLMRe9NGrbKk73UPdBx
XNphnf5YG8du+KWRx4I2rjneqhzwMgrFv/nTZpKnWCEGrPCcdFxT8hs7Fl2xyOYXJVv7biwtY4nT
Rs4+v3ZyASDMM3DJwCYf6eVbkap+b+4Jf2TIcwUfV6REG1falnU19jFcaY4SWnGr+Io77upddsLG
TkTDAQV6UUgUidw4VEI6Q3NMzLEYDn9ui/IYW8NrMuoCv61eCr0rvd22XRmz477ucTSOPtxh9gE3
Pbr9gxICzKsD/u78Du817ySP+eCG87qHDLS/Yfcy/6jARS7iprtYh1v/nI2rBTHdkAHpES8Ws4Vv
LMIM5Ymyte5VjS3sYW+lonuZnflUHU5Z82toJl/Jbsf5Z5UPgDeBbx6JR0j+C21jw1VI+l2XfmTF
t1ETdVgFX0jbeE2nzgfTajEaYsdYpIul3Uw7v9BLQVFCJGaTdM5Gp3QaQ/BJrV9qavpzDURYtRV4
aJEabNxkrfc9KIFgWwW3XD4CoBRDEkWS+GWnC2qtF98L62+8nHhlx4ZKsUSf4O1N9B4IE2ao6o4L
WBsXnbcWXESzw3wN9YckdGRBQVx0mRuXyepWrUih2ecatCEGOsGV/pJLpeiEl9776xNuPJXMVIXk
+Wd28hdYVHOcQjMsQlHF6g8xQFdsQzU1S9kCa5awltjU0boALYHq0eSprkhQaTOwuombWairzJVn
w1liTFthRxVhyNSfLVt1mxEP9JSEHdvZ1Q1ScNeyUCiVXQ30F0kJHwcYC0A0ux2y46KxD1l2U0yy
58DiyvHRpCxgE7bnnUfF/JGCKqtlTe+mbf4tZkrsAbT4PZeys6LOvyZyT1T5P7KLv0++Bfe0s1K3
UtCBnqex8awJVVnQyo54qV/3/Ytr/2eQ/RKzcUhqzkjJMjSkNMC4pHUfmaSP7NoOi6E5lgDnyttG
4JMv2+KXyK1jyUnV6ZWuAa3gMambUGWJm03MyxkV4PdefGXa5peojXPBonHTaUQl50bqXda996kR
SOQ3B9VTqXjS+KTGb3mcCeLpZSv8krpxNhkBPzA38OkKk7ppA0jb4pCyKbz+5S5WSdaH2/gZy9Ka
XM6IfqYB2Vtv00vPT5T42MRAPwcEB/KOOOgtBDxCfVkwYnRxDnUtfONpOjZgPQ6VCcxN8JP9Mj7y
PETHogZ/RecqPEwx/rJQvWLLj9+AWK58ljGAAzLq0FJD+SgaRL2Ie7n+PRuXhO7LaJO4WshXqx+V
49nKzgT/nvxdSiKp3U0/Wre9QTNwpx2ag01deQ5n+XvDH3h1iAH+g9EA4cNKpOibtMrAolQiKzoB
XfINl09ORw5WfQSCo8BV/OEp/KVwm2Qq1ycr7TmWLvVI+qkH487xqpMTIVk9JMJTCaSp26aFnbPM
agF7ejbz4ZGq6blT5Ejh3SEZu1sjwXu4ubE0w5VqyQNoPcN2oUDzr1+sukX8ROcrLfUB+IjtDJAE
5ZfF0aFB/7QZU1CkYiqRM7D/zYEhfW+mHFSmIItiKTZKHyUKIuki/7j+g5b7/bMTVbdAoKzN2kY1
cCNLgVg7YuQNXMcgcxA4TkVgdaq88WeabKjN0MPqbKtCiKuan7VdfRiNhQcLmfZS1XwoZgY8eaDe
lcw84JIK3+oljIk69tPkVFI4lRSYH1oGJrNYeyYz0/eZU6ioKoLPKJ2zlzjGK0ftjdY1p3508w7P
ViXT0dfmxc6EVzFZprmllQL2q5us2ywuDmU650FrTvs0a56HCkAXuRHOAJAkaeM7FQ27ct7Lea3t
GFjjw4bb71VVnGIbj/6moKlbc+BaJuSDM+W+soCWk4NMMxndxBldcKEeBwKROgmzWvPt+q3lla9z
K3KYcah0dqss1BZKuZt7sEAAv0Qtm52m1oAAzMiDrUqmm81GEUyJdCMzDoD/NJt9CeUqdKMBuF6C
H7I6Zol5aGT6OpLpaM6O11D8gLksXrklf+J0VFDp9t7pptdWLfymjoN0xlMfBXZnAEVsoe1GrFYR
Ut/gRX6wWuNAm+w34MVidqzMaK6isQW4jNW7mBZwc8K8WJ1cQz1ITeHFRftUKe9Vs2vmQ2ccCCYI
SjB1cia5TEfuX93q9FvMM8Ea3xKMrujutnRBmnzuUiJpZ1M2wBdM3EKyBZHqIjzGl3NWP9V6lRHT
mJFewhP+0z5kT7/PnxZw4tZNgsrDmAYaY/fVHpPE3rArzpYg9xdY53ZkujXzWJkcTcPCHXkyKCoE
mHcxsn3ToEKg80OWgGc3r4LrPuF6EqB+PkxXZ5YMlmMmRtHOjv2ul6icAYi5RWvsupSLvan11W7i
XtnNsgXwAuecFY9Kd1c4Ry3BGkb8Wy8dD5/WxwZOuKgcTx/G/jGWP9RhvqdUxGMncMmfuACr49YA
FLYzriKpo0mIZfJokL8jHjw6Tvtw/ciii90EOwVYENzJKOD8J0xWAMMInSJvrAVS/lDh/r+Yqm4L
B5ZUKqQ04B6WZboy5O/SeIr32SH1gQZ+MkPADmS+5atR7xHpQZSW/+ER+SV+k5enDKy9laKh3jY+
4/HtE8SvRvlm9r9M54B1iqAEp43O3LEUHVzgELbdazKPqtKnOHi5BxIqkon4l4Fl3s/dJhjoKwf6
qihPX7T0ihPa4hFJtmLPdoo8fVl+WZ6UyhFpmX8Hok3+Q3XTYHDpTjS2I1DZbdd6GFujHzsoktxg
p2c+pSR2sw6rf6PgvSzyf/LGSKuyKGk+wf+Vp+GFmIFzlF4LJ5DUoMa+WOigtD8DFCM0nCDudvOz
2bn9u0ilDNElb9JRO+sHjc8y8rasiWYD3IXq+BbLTqBnYJAfIBPwE3McM7fCA9/NE9UC3HYVjkPp
TfZwUBI5rArNS4edbIB8r39lduXNheHZPbYKMNAVp5M/NdSbk73MfBarLpj7UNnvvWGiQdUoHtXB
QBRnFfRWvktLsHLP2IDnxLOn18T8QVgSWTMay3UZOFp2oCTxmGp7o31XUsynqXZQVc+poQaaiVXN
BQ6xn4+UaTuDFID+GUTGILqzjbNRMX9ktzKeFXrUv2CazLt5el9w3oFXshS+MTD3rh+FeZ7ABLf9
b470LNd7vOwwp0PRn79FrMTVYa0A6C0xsodbFCcfhWLV61b46ZNWPrxVBl4CQx+pwH0CoJ/kIAWg
YL6VojyYXkUjQhfh6FaRa9vXdkbW9vKMR0t5st7kzMNYUK+Fziv9zr5bkveXWcTurfUxxUDDfB2/
ixlULoIwr3/EJqG2VZKlIKeCDzBcvAj9PiLnhZC5dM2f+QsGR/384PiKIJH/Qxn4b+++7X5nlVLN
RIKPXbYOiD8fxxx5UFMfYCIA5vKk5/R94WjQAmlfoY7l+HyMDACYdbkgOfpDY+frpyzhdvXR+6HQ
K3SuFl1jL9OIjbIZMNQ6YBw626c+UNNC4WNd4Hm3iEtpl+lmJaGqtyBHDImXhjLIBKZTQj1uRA6a
kJ4RvZq+c7uAH1uH/m68SYNsflCxVhsfdWy6CspgAjvf9rPNsZGLtoUy8lLHu0ryHQ43qJhBHVsh
k9//qxTmc3pudecp5zOTZdx5qp001PVnfoKLuS5DdMcbzxW3EjikRxlZb2ljyTvsq2Q/UPLaFIqg
6CzwVtte9aSPscQr3N2Qjy6TaIhkP7p+GEGtS90iJGlDJzU2R6yWknKv9iCt+9UbP6kJNk/Oo7FJ
9zJYqSeuAccyPlDHOjbDL7t565JzrOu3IHXWBYYjOvXiTFffkAKqJk1UpCxdwl1ZMSLqTIJPKPJO
2xYMxah0i8rC0nTVwP2bhrG0/zBBMaJ+2iV7/6VoLqvc65ctSLC3m3Vs0JS+S3HXnfRDAeOIgbll
gcqIvqe23O7q9uypiYHwDZ1pg3qPRUTPPmiYg0zdPLR9I0L3QvPU1CX3+UHkfUQe73McYiUbK8fj
7PSft/rXLDzqFNKtnLs/Z08Pm6gwIlHuJaqZbRf1jExTubN4vGXyFpN6LgDFdqZvRXY4HUVvMaG0
xdutTggSc1lx0KP533S6hbQqsoIpBOmt8HktUpdNWqmZdV7PaqydewWbVdlpgpB2FljbRVy5VaD+
nJZcHWkmednyFFKwp+BVDyXQ5030cQHnfKPUvr3AwDiBkoJENd0t6PTlcxYa2HDrXRWrUTeAreJR
IYxkgrNvV/caanVpaqB7Qsp656AHVeQW6J5awQNC4Gu2y3touk5mMqFGQxS6y+cbK80EBimSsPFm
+pglcm3jhTI1WMtLgb6VEYEI0Yt6u5Kn6OnE4YeXloEWNt/ItyqYRlBSPWDQ0B+9yWe9a8vLJ8vY
rvl3sr0l5l15Zm6382gqZWVuwOs0IMcykevgPSsHBVC5lq1AsAos/EaenLoUrxct0I+ifqbI7223
98zKLgxZQQF3GaPRPXaY6lPBfjRQYb9znYiCvSB19fmEhPtGhG0l0tYlZVjb0GAVRlzAsRMJ0/gD
BiBAf9Kagur8xWWYlanqW++DgJvILfxruif7hTEe/AoHGRBJqcuxZeHZBoaGlnHLxmsAIZq71j6f
DiXy2+txTJRl6xvPxBwaW1WGyx48M8puQay3b3w7au4Gr/dGpJ7ER8SRAky5gOE6yIMd8UTsy6Jo
o2/yMMKVpuQdZpkXXFHnWAKFwoDC9SEDrqh9m5xF8U1gytttv1kdUYVmeFtM9Hcqs1OvZoIvLIov
xqY4lZixYo4MD8V8Dwbjwhv1XQxWOTn8H9K+q0dyHWn2FwmQF/UqW6arq717EabnzFCO8v7X31Av
sF3D0SlefPuywKJ3hyUymUwTGWGAWOymeBapnwkM1+C8U5ZIEKBsUAwzlhYY//ZGYuC9zZWH6wYj
CJl5TszM1iZaTYjEzb7xsvahid4n0+tT0Vyt6HPWE7y4h+jVof2gIPxPrRRTGaoD9gnHZoKv2T4l
S9dRZQZ8AjjdP5dh0WSYA3CYICCc3RX5lBz0/c+vkGMnMvPN/Ol7LR6toGf2iBlT1JbstjgV412f
S2hwgJ0yAXZClLNu7t/FYpz5DTQjRjIivOkwX4LUvTtIIHS5bgui3eM1Sc0xblKjhrM01F91A9Lu
ZnkZ637fUvNZrpRjozz1BgRwGnOngWvLlYv27fpP2DTHi8/kahNDix57PuL8KvLZFn2A/hp0lW2U
7l6vL7T9Kl2sxBkkWoaJZc9zcZ6C5EFy8qC4a0PmZi46Y+Sm8yOncbqTVDmlaOXVBf/1Il+svB71
xVWgUWrlufSFPMSE+XJosxB86Pe9B+/oFgcIVYNXJjuPN7lf6I6oM7Qdklwsz72IU7mkqQSePgQE
6kE90B1ZXKN0oEMHXtXOzyIHvILD4qrQQ0jd0hf9gO2G7sUP4N5KTccsSZoD47qymBgQ6NxhJNge
fw+Sm1fe8NrtLH8MajTzezwXkBKRjXAm97LsoGk6EF8UoHwlXtcOhHszgU2MJ31NtPMIcCMd06yp
+iRBbK4mtuJQyfD6NvkcRvKSFvYBegFAWKF3KnU/mrF1leyxxZBqYj7ZFjqJmAxCe3FHQBwgA5lC
9QQ8iY0j2WBCmdXcyaB4A7Yi5dfQJSminhn/V5skAObEEPtVx0PdCrqdwg3nnGKXV+OQKDA43TBc
Y6JQtqqcGrVrufuwMV46aIWb6BpUnAFsqZGjjRifitGpRKc2H18hJOpoqe6T7kkx6X1cjB8tRvgx
mFX0r9oiguYLDBTD9H/ej9mY9GwmK3wVMTPRHbO6GfGfphunASbcD3Ow+JrfQOjAMT/nDp8hLtSu
r+u/m8Rf+qoVZs+mOEFAIQ+9m9eFHyW2tyQ/jerUWbljGSDhxohnPiB0llSX1oNnk2oXK5KXyYNH
FDQfF0yD0NGZWnZDtIWBQiJyMrkW5Emb8f1/bxO4FP7crXooS3Uh8JhFSzBLDTGl6B5szc6QPzaV
5S6gQY1r0TzRdTf9lzQrlJ2MJKrw9IEUGovWQVd06HdIu7KNBVXKr8L/taPgHDVGTaOxQmPynNjM
rTLixitKwP6ZDYarZoNLlTvMRQctE5GgXn9ygTP5c2ehrwDYSQr8bDz2u8Uc9hUtAtMQKUhvR8sX
J8g55FyO43rJgZ0tQTICnkXcR+pOmXJq5H8IUoWpJu5syZh0f0ugiqWM1pPeYFR9GAXZ6vYHW7Zq
K5COMr+aaRcPU5+1dj0MGJWu8qdWqt15/D0B9nL94d3ugVjfq3DeVq5ZktIZBrteb8ifWnEIyubl
mPn6s6Q6qHN79klHcIgSuJ6fIU+kQ6pZCOnaTBm+fwZPjN0XIP5JOphVk/woG2iPqWYg+NJNyPDF
ElzMppOWoJ2NL9VDujNaDxih3NzXp8gD5PtQ76sHvADDvZwGbRSUnYuqjYT2+vVfselOcaDQYiWW
ArAvZ8ZNmvXDnJrrAPxK3d66FXGqRwaU0xmiXGsBYKXssnoQaTnSe/o8i2qrmzf48hdwBi5PmmU3
JQb0VqgYO2Sh7oA3bC/mm9u8SpcrcaFFK6dZIU3Agre+dIb66YpiyML4BcEEyBEOqiNup22m/pdr
cvZMZJrIg1TpEDIw3al4qYo3in4wGrZHC6IPfftWFfc9Q1GuKo+ke5+Aju+GsXeK3iCumdi5UzSJ
rzPrTcvU92WMigNg4Y0z90JF3TV85n3p5W/lI4F0ADaTYH+mwHhbOQ3hSZ1yP/mp00DTWfSUb92x
i+W+DOPCoYygGRubDltTsY8x+TkzkazrZrfAVmzFlIkOTSeLyxeKjDU5yRYbV2xtKtanLPPb3ktO
4IgCCXT1Mb/mv4xSKBOw5Sov1+UepcKYwNEIQPe5SkD22/xeIgp+1Mm/fndXc/37uL6/jru6uWL0
lmwhMGVFgmgSNZRYARFIDRVwAMf6p+urbUUSl9/EXVNlzLvMALnfuUCO17HKrwropbFT3llQiHvF
PGS44BpdX3Qz57xclbuyEJHSzTlFYaBZlSVeiiDaa2F+uzIMjELuwK9667Ud5S6rwlIri0lU3eVs
OigGlDwZJKx8XNZdlEz+3Gq+YU0npWDUJY16aJF1jFBUAosGc8c6DyMbc3Mz1K7t6ajpWetatVbv
rGH4ZyyH3ymtQ6VRIHtFnqS0uxmIdGRFflDbCFc/+ZFjpK/q2j1NmAstElcrVQQw3VqWLVhgzuR2
UaAOB/RnAqlnQ3YmwPjcLolubSmjgq1fv/XaXnDOoBiWbCkHjZ0HxXTqqcJ4GKbA2s84TxxEI0nf
Ccx5M+dGdKGbxDJNUyHcgwiGTOhAQp3ybLaZozelP8vW45iA63Do/Zph5kNWvLj4iFi/V+TcxeTi
48IAw5rYPpmkgMrWg6lUIiTWuuxfG3Hxs7gQWrWQ1sWYkAflG/qo96ULxe+9HtSP1OsFe77eoWtL
cf5KB/hKTSn8htYdmhRSSIWfSe8Y+RS9+luxx+VWcw4q6bKeGenEIHidAKo8uxWszbqPhx/9uHb5
bVcafsoQBrx+ndd/9tr3cR5rKLqkp9nAzqMFzYXGnwkVRFVCI+LclCkvfcMAhkb8mD8luzE0jslH
dlr55AbfADYLc7nzq3UnYj7dJCe53FLOU1kAamFIaIbCLqTWUhu8lT+nFEKxyy+6gBNEwRzjkVoy
8LXAcSPLhso1aHDeauNeQgQflZmrNAelVANqym6cBbU5eiml0HxHM3gGbzpd7lVybMjLMr6BzQnw
MpQFluYRo+qoSbV2AQ4hdL5JKu8s9ispP+xSEWSTovPj/COjRZuqYCc6S8mPAuc32Krg/EQrcF6n
tBB2jwqOz5bOZACNgsrC6za4iQ++OCi+MDvpUQ6SHIWd21ytnK6mJ/BHu1WKCZjMDs0MqAK44yI5
9LId0Lo8zEvtEAzHannmSXom8C+rzV+5Ezbn9WhRmMTQ4GdbvfTtcjxaE1gEgDK4/tmiZTgvllax
IbdACp/N4p9KfmwwO4hJhP9LNn65t5wDq2XQ+xm0kBDL4ykLWKiEdqg6lStC5n1J6VzbttWQLoLH
SivAqtZk9plMllPXutNRyW8h6CCpjQcskZvTz2yCVkVm1LvSoPtUbg7p1N83qTLuTDWFQJWRW06h
DDZm2tsGTz2eHdmOnuOSvdIE1TqoZv2u6TD/iseqAE0bee3pc5HnztBmQWQ/D0l0NJIsgLTxfpqz
YwS971G+q8wbu3hlrepmDFTA9t0AiZ5dkWZ3tAaYzb4joNd1auXUt+GcgfQQPKWNq8t3U6We9Fa9
i42G+jSNGyT3aRjj34rKyu/gtd1SLjSvbuoEJXbDl7vBu24mm9PhlyfIuei2nRFTgCr2zNJ9Eb1b
wLEueX+szbLxu3RAJKJ6TZE6o1afYhtCTtYY5NENmYOuS49y0u5SSAXX4xFFGW8pHnPdgPIEceJR
c+D/wxJCbnGSCwxvc9jt8mdzbr/RO8JyBsPrfmL+6b54gkQc89tniTqZj/7iCbxUYXw7o6vevcw3
hpt4aZj/SsFgfH0Dt5PM73DB5t6BMTUse+rwhv8HuI02iO5E6GSvBfz0WIXWuwhKI/CZNueVO0uh
MSnhlUczYFrtWAMRxCWbBEGX28u5ZUWLWEpqLDEFUchWBLynUCSHKzxohYMmsmjFzXTjv9v410gd
S8BiYdrwV/oH5tNuykP9nKCi+ojZrP0I2koTHH3As+xTP/FEo5yCM1T5abqyV3So6MEnSyBQgz+Z
pEM6l7ulzna5rqJAnjjWmB2m4acq20i5Bm+yUB7RRTP61532X1N0mUpbUrXA4mI62Jsn61CoHxYe
q+smu7mKpgJoYumybvD9eDDBRIPJOuncxJ9KD4YP6AbaotB28zy/F+F78CgsqEyqjeh2zuUbSYlv
5oJh0OthmM4q4JhTl+8SuRZEE5s5zMWi3Ns6tnOKOYOaQYQYKoRS7EdF6mnrxBk+M5kfu0mkOLV5
Fy9W5J5ZFg0A03Uzg+aFdCT2Dqayv35a2x76YgnujW0So1YLXYtuB9xF/UfragHoDG3iRGCgocfx
Iw8kdMjQBcFz5ig/MswIKk5709yqO2kvcj7bAffFz1l35OIh1k1ks4OMyVMgFkP2ArYUX/lc9L3t
Ro+W/5/yYTX6tViMcbt2ebE091YRQtsmSeU11teC7ly9t62DKQ2PPg+YCgBUHVWCtMAMHco8z6IP
X1+UvwKQi8W5F0cbR3nuaz26nZR/svJ3rllQHcLkXq2IXpTNBPRiJe5FYcxgTdGXcIUWEhj2pMuD
S6J9N1cQMALDbI4H9RGqg04rHKMWuAaDe1poJ8tZYq4wu7fW76DsRA/V5/IAvtkwPiIx99qdKoiH
16+5tq/cU1PamWxqSY+nZkz9evw0Maqa6c+pSkAfrQscxOZQmf29t3ydv1ETulAVyQAEKfcqXur9
fDYdNSiDvBQGrQLn8Jf+JQVSorXIcE9M+1xZpymrH647B8Hm8TqXtdFG8qI17Ky1iAPqEvw4r2P2
Lq80yYqIVlr0OZwjsksaIwiFoEBX3ifpITYHQRAgWmD9+4Vr6ac4HrMeni7GpKgpPfS2qN30hby7
Ym28uKXUlHEeydZwHylSaEjLuWczpouhVzaY06+qGm7qyAgjVXkhxtg6epkF4A/dtUtxotr0WNT6
jkUQLQUrXKweoUL+WAH+olqP6fCQFyDk7F6AWkGP9ZeVHpMmdyYtmKqnuWkO5TJ4Zh2UxegwGY4j
M5AToA9BkFs0vZdiBK/DPNia2ge5EXlyRp+63j6xMdtPhkghR3DTeQ3OFLKvSdQhwlP6ty63ndx8
19Uf161TdJ6cI9M6Ke4BDJLOJVhAlPZhNgVJ7iaW4fI6c/7KSKmhSAkspgvAIe/ZATnk++pJht4s
CXUXc0UggmjBaiUdWijwedHbcsqC/9Mg1+XP4HxYvOjLMmqx/aWCoz7by00aE1ele7CSp2Ogv9de
eSN7tHcAkxpRS5eMWyPzQApSuKIuy3bs/u3ieLHOaOptvc+i4X42pdC2TX9pyX5JtLvJRuQgIfOE
cLhUkoPBFl/JZkeehycU0bzrhy8wMF6KU436Ek1VBPSTYuzyDAJySRHIORWYwJeIwpUbzatwpk1v
QB9Pjm6rSfdBiw44NYptU3oasuoxRa4EIWxNc2IL/LlVKT3aqvka96Vn0eYG0jefk20cqqHYmV2C
RF8uMcMJPrSI/irBFT+U/9S6Kb8pFVg8SsdQwKE2zfNxKNJHYxx2swQ+4MUu7o34dwo+poIoHmDF
/ojOAYuAbST659K+rlHDCNLT/ATNU7+ah0C3el9q1RtNNn2MJEUsceYwAw/b21Selug3y15jIuPp
p/fqbEKELwkipvmtwSCnBCxxnd6QQTlEGnuQTeAEgBqvWy1smHJU8veljY9FPvu1roPgSXYYEvlM
t/x+YcciU85TnD90ZXXEP+2YAHcye2q8VDJmUFwCz1I22nGoFwdaSkyBireeuIk8+aqNpnTdip5k
QWBlcV5/ArRVkygyhVyu/Mm8qXSQGDZzoA7HznjvW7RK0RlNs8zLULweUtVV+86NJvx3sKTL49t1
u/3CRF8zKC7K1GumS3YFnzJlvTeBNbyXC6fpkv0SH5RmD0EYpx/aQB1BddxpvjWCwKOqQY6YYfpX
PhRJekcA8eoiVGkNGraDDJ7FcwrO8XEiHw29mSOQTU+/rcVCWLeEIwSP7OLnHEMtL42cAhL0OiY7
iBV7svIwq42fDAbGvWZP7p7l0sTmAC8rJxgA7gPW3qb1P7naBSXTBDf4a7jq2k5wIW9hAooyj/Df
Q1A8yYsLBrH6UIeoRaF4fVzlvfLb2puD1oNxeCwoToZnhvOuwNCsFargQ9OPtYLZdVHRZbvLfuHj
uJclJnkF4YUC3Fx7/UBejF0MhQlnUNwsTE6NT6CEDD3eIHK60L6zCrfHLIFoYHKT4f/C61vc4yMN
pmXGrEFJsqCOND4l1rEoa1hk4uakdqv2lAJBWMnTTZscdav4DcnmkEDeol5A+AqYR3fbALx03Xy3
axkXW8O9RSbLi1jJO3aW7+lDdDBeQVYwOhpzVkYs1QMHjORp79cXFYShhMPosbaK4ixHGFphBHGa
7lLwHmnjCT1QJ0MUdX0xRb2eMfB9w35ZIiOR7eEeEl4eLbwqmHYJ2Ktr3SVHMWxhk7vg4pzJ+nsu
wlLVtkpSMYr54BwoyAbtXykwwB8w0HBE0DY0/aEuqxeZgacmAieAWmpht6CLWlX/KENdB33ZukME
0Q92NJswtl/+xw3hAnOMBbCmMtcfeFgC1c+D6ajvUbY2g9Q3b0WdL4G/Jpy/toa2GvN1NZYrgZG3
ga1+NACGsSgVnLS62uoVB0Q4VyypM2rTA7I1LY5eMIVwSMrF04Y7Q0FT7ARRtV1WKMeumZEtJGC2
zaAQE1rFDWhunHK4bYt3DbD4rMWwTYXnt6+Atw3jGDOxLV74hyz+7CQARpsXO4oFzlMUmhLOeVpU
Qeehr+xzkz0kyjMDdaIFaZwIqgQJYCmq/S4bb1M1uSZeuM5QHcu+T+D7+/rOAlNPPN3ZmA1SIhSu
0a9VrIfJGnYA/VteVjLBOMvqqa7tM+dOqZlktGFIBhJD26f0uSoUR2aA/dIHKo1uM4kIEFcbubYg
5zrV0pKzgcb6OcszsGIMbpyogiqnaAnOD5bLLFcdCJvPkvVTszVfGevw+r0TRLh8Y5F2lUHJ0rLz
AqhXW6IVW2suLRr/+jKimgXfMbR7WW0iBkBCdJJ+Zjt6GO8QHjjLhxgGKXpY+ZkPO461Vh2xazOG
AaJQ/jE+U3CoObHqm+A/26NS4rWSuxJCNC4Ioo+r2O6t6GndQoUqhoritKmapqHzQC7brDJEXkjT
u2B2Zz9288dkcozWbY7pq3zWDmCLQWu/cqU74115bwqB8Ww4nj/W53zcWEAPTx6BjDPJI1SNwZD6
2Axnu6mcvpedzn6EZKXAYWzY6x9Lcr4uKZZ2JMQc7mmcQesPsrTaIrKkDRjIH2twPgl8+vKECR52
zqpb2zyAQdC12sZXtcHXVQSTdEZ18dCCn+e6CW/4lz/W5fzLYCDvoxZuypAkewV6AZOl+HFaP0Va
41Yo9hQNFWznul2ch/ljSc7DJMnQlhYUt84dm8Bll+/bpjwQSRH4gK1s+491ODdD47qMhqkiXwVF
/Zn6Kx/84Ms3jZseEHgKnsSt4OdyPT7UonHHrKau1gKmpLlg5ghNr31je+pqz/8fgfYaOlzZRj7W
0mKwcQMitC5X7Rmkf0Acx0q310EPfBP3jgIOfAxeOFKoobkq3aHXQtQO75lnvIsm7ITfzgViWqnX
eW+AKLsjkDpTpte6UjHZH9l+BlKllLxoza0khYPWh1FmnrTUFG3/aqjXtoOLtIrMKOxiwCWVpVuK
zridKR6jP3RJ31lNLjDhLeTKH2e9uoyLwLOkwwj+C2MNdNdRaVAmmKf4kWiS3x01SHSrO1VjYQ5g
pMCqN0K8PxbmfFGTYpCjiHDqvXG0q92k2+FQP6Q0EfgFwSXlYyQd5JVt1+T2uS9/AwGTV78WXdBe
ELhVwrmexo6XWKc6MOBy71TNp8zur/u2LTz7H5vFeZrS1my5ieFp4GHcCX0vUv0oEOWp8uRYeu2n
0cvc7PR2EGye6Ms4z4OZuUkrMn24b+XoYwDmrGykT8G3rTfqir3zIU6q1CMAM1hjBVTLtYO8LvLo
fvBLL0K5NXVE1UvBR/GxzmxCuF1uUmSSRuxaNpBRiy3Yty3syOWB8TEOZbZEKU1hdXP+ZDYQRaQo
uQDWMIKxt4/CwbrBuLrfsY86+SXFt2o2v8va0wxVH7WbThAE2o3zvWLeSwtiIzMb/GxElaO6GZLl
UbJ/Cc5A8GjzKrKGYjdpnSEWWic2UHvZdbvO14P8INJbEzg3m3M3UKqlVqkkDBNONoK8xtH7ASog
NcgsR0chv69/l+Du2+vfL5xbZIKFk5Zw5qQxfH1sQ3M4KpIiCOREq3ARz0pK3DKofJ57SKfIBgpZ
5B2MmQInI/CXPAZIs6PWzgjAaXO7igy+akMfZBijtGnlXd810f3gnI0F9ubWXHA/Iu2+oyi0RWNw
fQXRt3BuBcn0onQpzK1Uwq43wV9ohSOKawlbdv/LSgY/2ZklyJdIlQGiiPbbjAmzUbntoD4Ntfv/
bSEOFlImpar3BJqXUqcdotJyCx0QsVx1WkhDXl/qur0Z/PxlmS66xIDvPOvJ4OV2t5sn2wNGWXBI
omW4OKRRWjoaSc7OjXynR5gnHp8rGgu+5bo/MHgaVI2Nhq2DhBX0AnXiKmDCbjJwXDezq0FQwKln
WVCGEH3V+vcLl4B3tC9UVcrPtl6FtDICcH0H0I8X+IStJPfiATB42lMjIQwDidATjPfoy++N2I/f
C884Tjt6w27SXXU6SBBuQ/dWBZ9HfkiErEmireWikrxujVlqEGBVMJVCHt0WZcVZ6/zaxNTfREQx
imhnObcR2dUcGxijPstQWG59UA6GqVeC3qCDQjHkQ6Bj7K7C8oqo4S6I2Q2ZcydAtQ71KLXoAc9s
D4l1V6nAJwCWujF5VdDwkue9TFqnpwdt+VFptsCG1w/79wAGM2F/mhSIueKGDgih16aLWn4qQOQq
86cSPcrK4GmjKH4R5IMGzyDa6CwGehc7HT3PLt31If2Vpai6Aw9aOYVfhHa/v+5yRFv89feLa6Oi
fc/sHkv+J02A7NpzgqFKUCkFEXVEOCjhF3K+p4vVqtYz2K2mjZ+J2qeBrmmr1k7sgTM5IEX3e9Go
ifkS7XbMcbaLKjlqWbvl/Pk/fjkXsUDTHfTx+gjZPs01Dys9IA2HQ/qytqMS4ZSfIHA0vvK1i43W
FQWo2xZM42po/5zOBO0u6LHdWGfjrbxdVx8cJQRUfHKbH4VjnOp988CCcVcLHs6tOcdLB/b194sf
AuyXYkgywvIZXHoLtMqM6cXUb4nXelXiQkAw82nmSk9LeidqvW1fKI3Y4LCXNcITsQ1Zh6HRtNTO
6oSy+ywZH0o9+1WfYIILyXBvjW6RJf+n5+57UfXPW6wXujLP3QxuNvvWBiB+NH4lpghT/i+J3Pcq
nGFTqDqPKUNslRqLV1gMI7oqGmcKarvv6vyi16ea9C72RfAebbXscJzfC3NmDG1ieTCUKMfQ40rH
2Lr1iT1b/uBKYe5L7/ad6A7/iyV/r8i9tEs8L3oM0qSzVp2Wvgil/rY2ZNR12yqo07Ms135WpW5d
dH4LPOkkg+g9vmMtBoPVD1bspAz+hdxJSeK2+YEZO4M+5OyD5qcRIvPXb/l2QPr9W9e/Xxh7kiRz
Ck6U/DzP52za6+gU9PnHkIhC6+038nsd7k2WJQ2FvHatGDYnorVenb9XWS74mK96w98P0vcq3Ess
yWVGpbyUzhLgjjpBYa3V9nSmE9ifJ4yBxjkKbGaj+5als0Br82SX0AyzqB2I2kb7kGkQ71t+G6UE
vpYGPOM1WGN+UnBFgMnZncqHeLA9Ff8jI/3VEujOSgBbQ1qqqHS3mt5YfJdCExcEGi5E2Nwif4SM
KxAOizszaF7rsmcMqdtngNJovyhJXdq0XswelAxYFgREKeSjKkm7K5doX+jqbQwQiqYbYT1Th1DA
NOy31M6DJRu8KDX9SBqDcgTWEpKD9firVe9n9a7t7rSaelMB5nf5Q0kypyxjb5x+LsmpVZ9JwX5I
8XJkS38La/qkKcCZq9SK/WxaNMjt8UUpolsofnqRGXkNTQVTb1sNlz/uIxez1JqajblkweJG46gU
ZM/ICHhN5ZpyetvruWvlmUvpEQVJV4oLgXffjg3/ayE8cj7GhFhvzPAGBsrzNapWTa77Vd35IBE6
Ek1UIBP5Ap7KrgLAo7PgThE+ROEIbooWqvU7OvrggwAlbI3c/6C5uW++ph9pOIcRilwOPedhD0MB
D5LAGwquIc90R6Dkoxg6ohmjK9xZhbypobhjImpJbKE3Lg/Z4Lw9aQeiZ0OFTutN75u/scUB4rSH
5dUGiH32MK1gH8DL7cNQ7647NNEXcu6+nXSzZgvyXjjeChekUcNlElW5hN/HufiaUNVsZDs/d97o
Kx5YF/c1oBL0PgMgUgpZQB+7wAReQvS4iOyX89dKIlW0XNP6nsq3lTZ4IwULQ2nfFlnumlkquC6i
Z5vnqbFyI4/jyID9QsQ0es/mxc2G3KlsBjQbaKz0h27J/A6zf9ePcWsS4g8L4lz5jDJiRpN85YBs
9uiFTHvjWATpY7erPbafPSw+ntljHi6iKsO/xODfPoLzULLdRJYiwUfII/WrUnOlccYlQShoJiAM
QrmeyB7wKG4rmW6mJq86OvqqLsqk/yX1+O/v4OH04J+KWJzJyCsxldnGT3Vc3lZGNjgNkW6n9qFQ
0r1FpmCwAIHptNemE9G1iY6fB9nbRmxlS0bImWpzYGWjV5LaM3XbL1i01+3G101lb6EvpeZ9eN0C
BBeZR9/3DIS+cQUXUvXW2UpVP8nmt0IRfaLIQ3/Nxl5EQOhn6XXS4yqX7aeWUDeZfiAAg/JPHIJO
FzBiVIPNh9wqXWifAq1hOJURxtV9m5agRTODWW8xFpnaQG9WexIByp7cDlNtQlhZSbw6Dis1e7i+
NaKY1uSc3Nw3SdzaYGzqZhNyvnez+UTs+FSRkzVHfqT8jmjs9z1xUsyuJ4UHnlbkLCIUzr+00L4N
lPOCJskJuAXhHMBl58n+SmtIUoehR9veFEDC5W7yKOqeicyCc4BZ1DJJn3BckKYKlvaW2AkUtEVT
fFsAo0v3Y3LxqmJFY2QVyMRW2QrVNaEXkjzXkKZ3OjOkhxURJwMy6saAmQYQsYaYM/XUW0lI6awK
PL7JOULM11c1OBGROOWSPyf3BCLN3SgH8QjFJrl2LTZBiEs7Rr3uZOqH0fW+DIFKCBHDd6merrZg
FmjcHAhWWz3PCgK7yPws8+au005G9yOuMIkhJV6Si+xDkFuYnB+tek1S8h65xWJ1zgx1dD19TtSH
pRfdYZEh8qh8KZPX8bEGyjKnwUMr3QcsMwXl9eCuNBXF/XQad0zA4LY1MHdpIjwGP68Nhgxi0M6M
jsAwsxicOil0AkG4O9G7uSq9SrdaB02ftaPfVieazXNYL8dC+TGm0r438xqDKh+0jKE0X71f9xGb
ZqPpmPVVwP5i69zdtEmsId+sQB4wIMYsl4eu/0eaMOyLBneCKZnrq61G+FfidbEadyvbWrErQpQc
wtANio8Qd0kj1+oixJmgR0jAy2nHwfUlVx93bUnuhhrdCDovW8Urnd9OfeyQWVQ6WO3z2grczcsB
2TfB5i4BntHt2xDthmDVbxB5NNGHcNdEaQudqJmWYz66dxuMPGBOMLy+V4Iv+SvrqVTdlJZkRXT/
50swNoMvEfU4RctwrSBLa6aSRjgSEvX7HnyupZp6aclCoj0O2r2V3ymdLMhotkOUb9PjU5qmKedl
YHgL02ZP4vqQAow6oJ0yInfs9ARCLY1HU/OwiDi8tuOzi5W5JGeZMPAYk0w619UYSiPFU4GCbF69
5NatxOxTDZdLMWVazPed+TaNRHCq6rrAFQM1uDAA8zBpm0iwHHKKbxTEqbGzAvqau2mfeyixtScJ
ck/RY3tjvnWFbx86F/oHYtpD0e/gfI2mVgapK6T0/1EfgRJu50huB+bB2asO2bkVuF7BjTE4b2N0
GWTmMtjZjGpLmu5rVFiuX5jtHODibDnvEhVlTzoDZ7vS6mNEB3zwO/NxcTHmdB8dYyHTxXbAcbEg
52ySkZQGazEz2ZVmEoyd1ji91QAc2RVhuVioOIExS+of5UqPTyUpek+as/dmqH+VNmi08xlZZxcH
9cRQ4hohvFB2zX1CgCwjOXWoXNzomj4EBkGXSK1iUVVnE0dx8fM5J9ZZGZQILOzXl4eB4tYqUtzv
5Z3orRf4GD4psokxJxQ4bzT3rHDImduP7yC3cNtBwejHb4u+q4jYr1uD4HXjs6BeKSwQ7g6Ic3sb
hNUxoj4STInpdGCOoqBNl3u6+9+WVHH1L7ISkMPoIAmJ8PbE0Y9SJZ4O2hepz101ig+QWnRkVI+u
Lym4VXxSoUoaG6KRRWeq7pv5kySGYIH1zlxxV/x4MIZVCDOB6AQ0CAJTNuh2Wd47GrDHs0U8CRXL
6x8kusT8GG7U1A1LS7SUVvZzFP5BdwsKwDCDvlWDSpv2dH09kWlyPqNVFbCQx0t+VlB9LpsfMlgH
i0F3qfTczG+2Aodci4SLtkPf74vHpwdlHFm2xeb8PBk/6+Wpp7obY1akmO9SvT6WyZsRVcHc5/6s
goZWaf0F5CpDaof5UAmmRTdTs4ufwvkA2kSyuthtdJZLxUdA+M8CIMPAppfr27xdQf5eh4/2+0qp
u2KR83MxNTdFZgVMPsxxdSiKwSvaHNxSn/FUQNXwuR9EuECBDf8/0q5sN24d236RAI2k9KqxBrvK
Q2InfhGcONE8z/r6u1Td95SaUYoHCRo4/RDAu0htLm7uYS026JdikCqGqiqgQqe4SjXvZChR9KJv
q2LtqREvF8U5k+z87VjkRdloIDiYjMor8umQ0dLhbOf2Z6NEIRIIBiAZ/b9QI/hJGpd0RIGsMAcH
hFiJGdqQqHyRnlpnYXaVj41o8miBeFaXla8ATleqeAhRCDj7RoMix+AZgwJNecXjrG6JOX8Fnevq
lt+xshP1KbTYtBarq++rIDDVVjb9YvCUPDgKOjAVEC6MvinJnkRKDopv15KVq3UmUkGOKOviEHu7
IBA9Sneqkx3yZx/7i3zaocfY6n78XL3eXvR2TmtllkGiOvPDkHQwq/TH2tgRSg96aNh5+EbCr13w
SZQKDJ18CcpHQYD2p4GW07I2m97wMFxoZjVkSVVnBvF+KYEERm/PVBpqcx7efSU/FEnFi7a2T9V1
m5jgh9KoScoRF2y8l/BW/Ao5ycDCoHjsu4GjYwh2srWFwNxEPwS/D38bt6/WGdwiBIx3XQkIXd55
OSIX9BmAMZsXtf7mpfKPHVbIMpsgZDeNuB9S6cWX78NJd7R6L0hIqYuPQ/jRZf6x7AkHLjmru0wD
rQ5A509dHBU4aGpd2zl5GavOa4YY1HmJ59P70q+sKIz/ElQuXWIrqzqSVtIUd3B8zUxe1IPqSLvM
kveCo52WrAwBo5zL4zHk7jADZWmpK2Ks4rD3crDzyxcSYvgNsm+K/93IY4hAS4eaNo95XvB6wJZ4
7AbMXML71XolWkTq0GK9S5sQZpo6L0OXUHFHD+QoHv+oT+R6vi/nf2WtmEgMfl98U31InCI8j6BA
zZTXuWjtIn8Di9ptPOFg9YVEa2UOpFRJO/gI7lUoKLf9KQWZ4kS56hMcqL5kQldmSmnGRLyKVS17
2J2UXb8b3GY/3wvcMhoPmC96kCtbkxglQpUul96XCdMfqavtYhf8hv/RGVOc+LFNTNBUcpBua9xZ
0lZfjsEaSVRwHIML1kSjLRRmckgsakmgQfYWli3RxojYPjxpVn9vfI0PvGQT51MqTMueCj6LoVn2
uKTxrsFIWpyVeyWtOOd/O275B+oUJhOkGk0ihx2OQ6QrO1QILLVPnv/KKVnx2pA0uNkh7oQkgLIX
8vZexPhbU5G/PNmsXC2V515uJdiBZI9ZRK+5DJWX+phMu0RID6F/EvpDZLRO2r8ZQs6xrnBuRlbI
1siaUUqRZoZwpvHYzxixwdgVEm1OLpCD3EJ2VZc8IaH36GxwhRSTW+psy2X7HKgQYxAzt1UeOsyM
6QWISiLpLkwLMwarGnrt9grEvgTyPRlcMUObKiiIY9y5/ghRplHxIuXzlIKlTP9OjINcQ4zJ16w4
IHe3P+NvEh9XV1k8dnUS0Z9Vjs0CLnlW7ub+VMZg3xs69Cb0UPQxiqfWOLXy26Qj/wpBTa0rLKhs
uvpA7Fw8FODpiyMzGse7OppMQUIXKPqmCl2wRO09znhvSs5tqjAB3aDGSaDrcGxI5dzpc2p3sxtr
b104OUlNjq3/Ix15hKE8m0w0N9foOmpyREez9BBl95EPGtQBTPJP6HQCciC96evu7a/ymzfW9asw
ERmyDNoEVhSsM1FO2fSdqJ8Mgg668thk70MFqmea23lu7JSKJ1+4bOGNq5SV4q1iCFB06XKVAoJB
snMw1PtOehD7nvNe5Rhi1XXDWfzvfaPG6a7r7yf5pzgZpsYjpeaAIdvV2arFrHQR7pqs+g5GNK/1
BQ7cclBdZbJFE3SK8jLDlsno/W6iyRPQU0U7Xq6d44iswm40iUUvLw9vAQAkV98KNKnOmvY967Nd
j8d3IoCkyci92764uTiqqeiYVKmBV+r/AkRaEX1oYhI8qOXs6GFnqXJrpRqPCnRzcSszzB4SzdcN
jBUhm18nJrrjah30TdpDKmZmOv8o095eCKdvL217WGJllAlYBYPEnVTCaO9Gp+6lcaABeFbc0Jp3
oRXbSxK9usMYgX6WnPjgH/+FZtFi4pfjtvoJzEO8QF0ib6kugF6tOPWgF4/s3A3dFqSffm1LI1Jl
vCBkO/pa2WQwH2T7ek36OHhA44BwKOOn4Cjtltnu9KSAYsQDTVYj2yKE73e80Jm75QyCh0obDHUI
2xP4XIqnbAeSG9ruK7DPNA/dIte8KPaiyR0OF5ySPXwuv6e5w98G7k9hgF3VtVTE5IYAdmvpS20j
/9K6o60fqjdIzH3zH3S7c+lk5qfoa4uPMP6LQJjn9QzOk2AcBoXgJ6R7/aAcE29wpztQMO5vOzrP
zPLvq0ueGkZWNmUtnMXu88LfVeSCGWQHojbenNSmD7Uio+SVCjZx9+plbJ5QVbVUR/ocubr0J9p8
D3gEc5oNL+HyjcPDpgPHYO7bKsT5vWSYTfo6vIv4YF+N7yLkddIzEmlWAfY5W98FD+nPpSCWOsOu
+ajufPAJJ8+EcmdItt8Yq3UzSCY0oO3rGvwo1RtehOdFrKm5j5B99gSnxyySMZnZnezWVhOa8z1I
1O3bH3u7O3L1AxhUa0slKqXk4tcdYjLD7G3qpnasm8b7bOlfZLu9P9ADGmi4x3u7KLuyzcBZpI8k
1JbjrXrd+0KuHlmaVzzEZmIP3K1eTsetz8/gWJxKwiQQFBjU6rs0yI6mh55UULesyh/IO7j+QHec
vd0stK3Wx8CX0CwdrvoCX7Pi6OXgklJ5GXrDScU3RU/uDT95zZLJSvw/KbquDDNg1YmVXk4CPqok
h2YzltZcyCZncYtn3tpPBo0aCKaWYLUETByC2RzuddBf9E46mzLK1vzPt91kuloTA0t5NXVK18He
YM1u69Ivyc8a3UPzcRpMoTFrp9nnj8YPvpIdzzLLNFJraUDbAJZVr3np79pPaNJzDWgC66ZmgakR
xfrMFo+8m5eDwyzjyETKEnQaYfBg0J0Ufq0oFqoqEE7Vq2exow95vG8GHrXxdh3uus0sx5seqhEt
a3D5LRNViywi/YaHq0U94kJmOHB5WZbNwH5lj8GfjkppBBVY4TyjyT8bv0V9aXVofBO1wrrtsTxL
DNrkBEMdQVAhfoNwZi42pu6DJz5/n32JdzZ4phisCYyp6EsNdB6q199haZEJ0Rk7drXYGtCBGJ7o
bGW2YGsft5fIdVUGcSRZkI3eRwIkeYk/xYrZnqNHYvvQMcbsFqiyWvS42TFqOHbo8OjwFlC5AQgs
wUjRdjRvMqBdlghP6dCCmAZ1CIjQEDLbscbbZM5TQ2fwB6X9YIw7fM5g3lH9IItuxptP4F2OOoM5
KSnBmZDBOWUPlNWPuqfYYNdDnSPy8KjCSHT2SbNQk+LmPC+Z/hubyfKNdF009znBZqb7aGc86x4U
YVM7tBtX+UkfF1pPzHo+9V7qRS7oUk3due1J2x8TNFtUlyVKL4SEqyCQ1PE4y5JsnIO+wFUJApeq
MhvROETR10R8vm1sOXm/LvYfY2yiU4fYYdkSGBOrn5X/lE+8rMxvPuTVAvMuRd+HQtH+uWg1LDMg
FXrDQXyYW71lPBafmgc0Bzu0cMvClcAEFnODj21nvdpnwjxfFtour2C/yn5o/t4wBjOPOYefZ4NB
0syXwMLQScYZWS9Hb+hrUPduKUovtz/Wb0LW61oYHNVmktZQhTcwT5P2ZmBYS/2kgXpvZTd32guo
Zg+6KVmtl39OXH5afruhHgrzVKOqIuuXNOzKNXMhH1ulw5xDuDRILul4qAwdQEEKml0CaZxuh86+
22vextWVTQZsfFkDmfWM74cs5km7o8fqc/uqY8XFHl7jhfc5Os3+RbfeZpC1sssAUJuRQNCh1PbQ
5+gkbxu3UGZznifklSfDUiO7aHbQsN/Jgf4h9oFFk2+3V755NK8/gM27TVXdgjFkQvVKL61YfE+g
AHTbwnYhcGWCOZtj3letUkBNAZONTnAE/81eA6eXeuQ9bDcPyMrQstkrx/FJF8poE8YhNEoTjfUW
hA6KlvPM3IzaVkaYU9glihBOUxI8tBivMLR3qNaYVXDscnS6gt96mger63n0/9v97SurzJkcIX5B
Rm2GkhEGpztc9o/1R/FonFQ8IYUDeJk+RLc9ZTgbCXjpOHfFdopoZX3Z+NXGhlrQdaQBIvSu+BM1
6tyGaMPHaAEELPF4ELz4yA/LeZ7JhDpaPg6+ouFIEnocc5CBFzz9GZ4F5hUFTdZmNmQcvm4YTkRI
7sqUg6WbHgmefUmi+N8vclvapCbGoOPiC9vdnEommbR7aGa/3T5hmy65ssL4fdzVsSEsSdkYsYS0
I3vwj4DihMdKuH0xrOwwrh9lMpQOavTgC2BRiZAVRLjUeYVXfiNoa55x6UJNO4Katr6Tv6iuyGXr
2368rH4BcwzmJBdFGco2D8s1L5iNlT+Pl1xlsc8PUWj6HM/nfT/G8TNJ66MWNITnavRtIfycIifb
qBonj7B48i/h0WpVjKdTKe+CfrGiSp8qtJUqzbM0Fx6dv9z2k01/X9lh/J2MbR/2TepDhjg2p8m3
hDZxb5vgbRhzj45pNk+qv7iI33logXDiLnALqK7cNrMZva5WwlybCtWnYZhEEAUjVazkujNAAq0h
O2p8mUv6etvYdhrrau1ywa3gT2/nAJNbBpgV0TiG4WmX5Jgsbu4Up/SKV/rptrmtLYRcnaLpmoEu
VbafhBJVnHQf4udxODikRkdjhVyExNMh3AKNtRnG6TTomdIcBIHnvgTHsZGYaaN/jqKHVlL2dfMS
+wZ60HgZM97aGA+kaEItJmlEW3P2vMgFyGJgysmfdCOsl8Y4YVQlZJoToESgiTZ4Xe1B/Smi5e72
d9q8k9dmGCdshIIMWlGqSAKkD6gYpXZrS26wK93CEiz5uYrQRTI6uCJLzCPy+Je2DvPKOvumiqax
SMFaqZ6nYDgkIIOVK4lHSMLxEbZzJB3DMm/aFhxvIEtQdrodQR48PnDjC95amAtsHgaSFBF2snen
2gQdNxgZrciBxEVhTl/0L/HuXxR8OL7I9pKIpRBiXDNX8WSTnxpl2hlBs0OTb+Mk/fwcSJ05lf0+
0sWfYF96n4SfXY9xTbBA9IuWBWZ97LKkd6Nc7IXGd0cfMnICmBBJDJLepLRwvD5rMeQ15z8pMK+/
/LKbKzhKWkk1xg67BapOGqlHZYjstPU5SL75DFubWfZvZUZSa0WNZzgY6CQxCudokalAZWoRIBx/
yi6qcEsd7PaZ4n0TBpT6SRumBqRbZ0n5SbLkR94Hr03OpRteXhzshbteGgNDoYpuSAKqHWQLehs9
+lZ49neiu5CWcRmseGeIASOBQPRnBqjCtxVIDQ6QlrUxmPYsWKmJYsheRUftcGGbn3a8g8U7VwxC
Te2gR36Aq6QT3/y2cZRm4ngJxwL7fIyKBsLwCnxRohCZgsBblWScu34z7Fx9LbZlI487Na4MxBRA
h8yeFUs9RLvplJ+DRwE6WOZSHcekxXCXfJ+JWb9FtmbfdsvNJ+z6JzAAhdGYcdIz1Jbifb9HI51X
oGQYm6VHOPyqvP1kQuyhqAw0JeMARLEUmpWinQKdN2SwmXtcr2b5EauTHUIaMJtlGBkO9FycyLvk
Gmf6PfxI0Q38EByQ8bFH6Nnqu3An26UV2DzH5JxzdiC6DBRMAtX4BR3NDr1PnKCf91qRc7xzOcc3
zrnKwMlYtnqq6fBOXSjNKr2XwF5cz8ZJjnP075V/aY1BFdIWxRiMWBTp5/uoeMW3PKUw3M8Pwt9u
IIMqXVj4JVi4cXmVKI35s1ljPHGE2Mttx9+cal27CoMgfijok7KsqbUhVo3GRMh/gVFL0px2eoZc
o2C6jQWmfMMKAWyXThE1hoDLcdBaqwfPFr+gvQ3eCsUYPdFAOc4ckVLuwkapa1x/h/rTMgraAkcF
jxz5tatt7L6aYg6KNKtTGkQwlaTkh0QSF2RNUOzcdbIzzKCrqj9C7Y8A4GqSuXWbJin8imLDp0FB
eglMEs+3P+n2mbgaYM5ENLc+7iOkJLKxA5HOm9+f9Vi0Sv19ohyW28UJfz1+V1PMgTBKikJZs2Q/
IJbVgH3NBwOrTL/rlavIaBXlbN02qFzNMWdiSOKinjsIVIxU202D58eaN8XtH5TekZf+x/2YEzHO
5azVBXyC6q3T5oaljbvbX2hLDEq6mlBZuuggo34jLSaM54UlsQU3OZrQ7ODYR2a5R4tUAdqIp75H
8Ta2F9VP40SQB0RE5iNexkwl+QisxM4tXjPJ7R1WWfX4VGvSgPT4YcIo2OhzcGWkIsvq5+31b9+B
/7/DKsssnUZpA4YfWEl7lOFUJBsljqds5pHWO8xgiJKFfpZ0MIGHzYgqB0LAwlt2UhP34W5JYvG2
jrcoBkq0bhzFfllU5Yv7eYgcOr3/3bYxyDEHfVRNJU6b1Bx0ozeNPrJvW9hMhKy3jcGOrlfDup6x
CChl3SHjoqKlJ99Bfq0wQQHGl5v9zRvk6goMgkDdU0ZVDWioevIE3w+//r/Lo1SCCAy8RjzhE65v
MDAighhmmlTYjPda5+HCy+3AIXbrUP8UXIrBf22SwZSuInOuqhd3xCBK2VvlR27/V+rP2CsErZe8
l9bmrPLqW7JJLQqGAzkrYbNxQOU/2lQ22/k5cwoPj1swbd1BCHa8/zPV3jW6XbrdV9FnbSxSd8Nl
sXNtR7O57K9hjZaW7DSrcPlaX7evPPXi1iuLQSKifJLhZOgVMjPJo1KdW0j0lvUuFF44R2RBjt/f
eerFu1a2pEbNy4rAe0a37E3A49JLFKGXSGrcBZT5LIS/eR/9c0guh2hlkkTBOMfLhqJRCxOi9uiq
4n7IMT28YFrr9N1T84GIPjVr9G4tP4HnwNyfwGAPKgNaKLbIxzZO9RI9lQ9IZHs92v1AvGKYrTPZ
McRRm28y/hvkJg9ceThxKWCttkABz30wthdnVhSriS4cYQueQ4M08U3fhBgiV5uVa5VBJ3meI9CR
wypo6O7IYThVVmjDNlRz0b+BFBBf8vp2RKpe+iBWC6VliDl3Ae4levIhI6biErSnlxCmAkD12Ofa
qj3I8EKUi7/gzTtMU5GTVnWqqqz4hz9IcT+raEAgpDf15EgQlnCOD88EA74Q/ZBTJZ8p1tc5C9Vb
ZfU79aE1C5S0ZDP3JE45dxMbVmtioLfx255UHaqM3Rjtcr+zo4mC8XYv9SjACCFnyuX28n4RAqm0
IiByDGtRoHpJVrhtyNOy2PbKf1aksUFaO0etNqqQ42wN04DgZo9campHmECDb6JSHHrQAkm4Qg+8
pTEpklFoKnnIK4As3hXC2JndxMNWngkmaks1sBK31eXm0L6IDhoJvqroCy0wFiBCITH9zMOVbVxb
7eXyi1bHrUqaVPSVkZ6l838mU0lgiT+W5B1I58F6LxwCw5QsGe3jgg0OFcG9fR42A+6VfQZXKyOS
QRDtK2ddvK+SByNo7S6dOUZ420r+d5GdoiFHODbIkqjGnqqJm0aPt5ex/IVfLsXVMhigDFDmCepQ
UM5+m4FE6b4d8MWS9zLmkY5znZ/Bjz4eu9josJbBaguTDDZInr1ljjiSzfgUPiUPrccbbdgcHUGH
639x8RflD6XWxlb6j9GlwQXZNN0bdCsFkQXaCdHnD04iK85scD24PdST4S/L64zXactxFjai62Yj
DHSKgx9VL10Ye41Y2TOpOSmh7VzodbVs/DbRsh1AngCIhmxq5yVeg45Xdcdfz2ZT32pf2bhNyPIg
GKANjI+JEDV4yk71h/ozyBAxgtMK+fPIB5ehFTZmUiKw4IXIvNPPxnJBS/TGX/Cmhti78B3B3EI9
2i7xcXyqd5o3Q5hQcZq72mzRIwoeh9vHhufNl39fwU8pTbRG3h4bUJuSG0KT4FNjBc6ydGRTRgdd
xvzC2Ga3z3rbGdAZjbLSaAOrvTu6dW9mmT0IC7G2C6oUixYnwyNQoQfick/SZm5v5VsMFIVp8t/k
CqiRCqzRUp3KCt50wWy/0SWItvpH3aU/NWvaYRYQPvfIy6xuv/9Wv4EBqzAU+mDM5aXo2YMipnlc
Nlx7W0Rmpm/84udmRLcyxyCWEVdVXSYwl+4DNO8sVG3/pnWGA/KXYvbKlTCwK6uhho86NWFiKgRJ
Mi5B0u1YCqrGzEWSSo2W5ritKhLYfR8iNdRZfeCbQwr94qng3Fs83L3UOVZrIn2W1NoSf6OsVn4I
30NEi6GdQOvBzAwcj3j3FU3xgmYqaMZf+pJ6Dxrj3u1DytnYy49c/Ygi0OYc0hEqtLHlXZgkdqb9
5FjYGjNCM6wGERoiyTphDmQfED2D0DuUd/XOCTpCbJ3OChTT9eCgzcXoRekoW3MEaoFuUpFmjcQe
6urDs6Jrpam1/mAJdficDN0+b0DG2Wl20iB/QhLLoJB2lbvXMNdt1OA/TWM62FMofQ/RWDNAOErX
VcU1jGYyUyPYUzHqH9NBD10qt57cjO9SWL+Vs+f71VIuf6K5bEqK7Nzegc0J+PUOMLjQZXlM8hSb
rEVIfc7CYRalcxH5ju7vMCRgNxAUEbtoH2GyrpglTmbtN1fe9QMwkIAewSiqFTxvVS//tMyx9QfD
09EPzEX87Tv8aolBg0mPK60KKI5QkzlGOzypom9V1SLIKQ12k+V22RnWLPderEQOskaQPYE4hfyE
dpdzr2Wcjd8Gp+vPYV5HeS0PilyA831pAGlw1y9ctZnLw33eBrPToYMujEaPFjgUqh/ndt5DNyYy
0zrBIB06eQMMZxb6XSiIVqxy3n+/gft/lshOjRqG6ieVRlCfH0dwSNpi1pkGnhZQSm3ixwCdclXq
n9JCcicZ3PLCZzFNOBDC/Q3M24mQThxkH696lOjdwYtAs1U7AW6CpfHFt4LX28fpN4HNdc3MQyof
ZTqTAZEiouQ7xMlgL4dEHCp5oC0XcNuF74ZnOJoHZQVbqyDvzb1kt1Hz+guWf1+hpjQUaWNU+AXK
8+jqcC6oqB0XRkhVsUQkMfgTN1wfY1A0ExQxbEaFnjNfdImYORR0WPh/06CSR6PZKpL8NBS50888
ymfeahn46vM5DKoC3zedZjstR5sUnMTCb2Ll64YyECXmgiTIOiBKkC0ZDF/BW2TO+wKa6d2XHqnz
F+2i8KLZwZn3MXmrYzBrzqGDkpf4lrr0KKuHSpg4Tw6eAQaFGjEoFbgLQBFsMmXzpKc85s5ld359
oP6ze+wEqNAPvSQFwJ9Sp6aEGdd8YXXt6mMwZ7s25REhcmCVnfyMtSZQ0uECqzXIzBdqrQVWeRTg
vHPOznoWmSikY4XbZGmXhuchre8Uj5JkLW9S8iU+LQ387efhdZFYFj7QRsABmu14/rqvDND0VSzS
0ce+No4A1jnDnA2z3ndIRemKqTz5bqNgiCBAGF+4w116+jdE6Lxvy0BNINAiVNBAdG6mCnxEX0nm
OxqCwhHyoFNV2LeXzLnAdQZlDEEuoVeLLY+N2i5mNNSgWXAaeY3p2+Wba0zICspLUMWtwjRfxnhR
yj81DRgFllYIYgpedSdZxg++LCRvbQzGgOA8qfJ0SfGJoyVC3iKdnYbXDM9DMnbuM4Ky8DASwIlW
3YsxuYuhSSh9QVXYlgbhm2R8CxqQGEShRZpoD9JnM4TiZli9JF3qxt29Lg47VZU5+LoJQYamKKpE
FdVgUwHxFBlErrDdhagehlS0FC61znaQu7LBOCoNfXkwClW5zPgsww3jsT3I6EoMXF5ecXPeja5s
MW4ajUpcQy0aqY3vc2rle9+THYyfuvJDatgGtUBI5iw5quzbmPOyGsuh/wVsV7aZ2zAJ5iCSluFp
PZ6gspiaA4XinxB3pl4UjtG8I5P1eQQxSSX5Zu+LZ71BiSPkgfB2QLD6HYw7t0qba9GIPUC13Mrm
R7/91KCe4hcWqT9lyWNZeCl9uQ0Pm8i/ssnclckc+P6sKwqSZ5A7xFDj5P6bUR2euzI3Jgazy4xG
S5loyPAe681B2d1eyCaqXhfCvvUxZ9dP/oS21loMMWzvewbUyIZxMGtD8QT6Z1nHlb3lplkFjEHQ
JdUwIU2iy5lVRobT54ILOn1PWfqkoh/68C2vZlOqBw6gbzc9rCwzwXkiDqgCLMGyBuqU9KN0IbaF
bpv+PT/wK6kc/7j0462XKfV5ZMSBes7ju1KILBGCHb7YH4XpoymkgwSycNNIWw668aCHZUwFOXuU
DItbxr1mUw20ONVstZhsjHrRo9hXJaZmmaXWXEuOEX6/7Uub98pqhxkw6oYqlXDs1HNoGNCBPEhN
4cUG5+RxvyMDO1VeGwNdekn8JnBGZIxj9b5uvyjCJ0RjpgRC40yPwIJfmUowmvLIU7Jf/v4N2GMZ
VTG92Wl44yHRpz2N7TFWOiskrz6aJm/v5nbWeLWdDMa0U4A+HQlHM3pZhLlzN7uHZp2/6+wlX00C
c+COBnLwhmUTyOVxGGdtaUf1wRWd1TaUTzmr4mzfL/MugT/1FcS0kIqgX5T+APpwZTceM0vxyJdy
2ucn4VCj5P5HHdnX3WRnYFShTGVZwtLKSDenLrcGlXP6tvuxVyYYhOmUIpbk8rK08EG2/Jf6I3X1
PS6lfeRBG1kzVbf1oHCu/Us2Cs7nY0dhCkI1dHWhQaZJiZn574bCaZrcTtWulrj8ghWugU+QFKII
EMVclhfT0a4GHMCqvVcbfydXx74+CnJxVshX8PWeaw1fsnqpy9Yy3jHuAv4fsNbGutUokLucMrOs
x89+InPuNN42MDgkq5mMHu7/enHZV04zJZzDyYE6lrK0hl5xmFDEkYJvWHkjQ6EICaaJx+O6eMwN
rGEpFHw6yvNYoFMjSk1kZGd3eiEepL5BMKIEZkQsHXNxZvSAajZaAaZ9/Na+RVzqH961orBIJEc0
SgJcK8ucTbKrrHFHnWxfgVFB29/Gh+VP3VoxE/GU4TxpbYVprkGJrVSebFmwdbBw9AAkvTqA7oQT
xnLwiJ18ibt4lgWKQxs3IMMC24jQfmjZiczfbi+MZ4cJfMaZRoE2YIbBn5H8DU5CoLtNfcimp9t2
tt9dhk6pKKkUvBuModAQJ7lfMDxWPqZ4Ryo331M3coxTcD8+hf6DEb3SR3AxIikY2Dxyoe2zd7W+
ePQKICKZlvOQQDUwinU7N07+zH0yb8dWVxPLu2RlItSzvJzqcfFGyEihJ8YfTN0OUD3AI+tbcjcj
8xg7vnoObO2TArE0jsdsv9lXO8yAYOKnQeFPMVymRJNjqDtVA3L80FTLh8RQrDE9RBXEC6GBDl1s
C4wfJHqSMQJJFff2t95GoetOMEBHclJoFLzSZ9p5UjW7NNrrac1BU56RxbFX2z3K+TgKsQgdyFw7
+BJ121S8i8Bb/HdrYV5xUh3OOiIDlGtzwbub9Ps4jJy/M8HAWJRVYTg0E0oEWWHWo+oR7WNuW85H
+c0def0qDIQFeVEkNASE9e0hFY6l1pidXJqKmJrUwLBgWZm+AUExcZ9nj0bwNKQPgyLsSPs455Uz
d5/H/q4DQUEUvsXSlz5tONvwm8Dynx/Iclb5uWIMYncZB2730+fgLTwbT7OX3S1pO9CdN69/Fnxd
LTKYBJL0XA0byHr65cPYySbY8niHcvshezXBAA/S8qnkV4lxLg0fN6PXyx99ez+Vd2Ko2k38OseJ
CfVju1RwezayVWEGMaUoinSlTfWjhmr6bW/b7r+4wgQ74OTXfZZj2AjBtH5Et3KRv8iD+Kwpn0Er
bQtQ6WrFySq76DSR6U5GIVeJn9FNNUy9HYKc5fav2aSEp6tfw4BWL5Vz1QWYldVMUM8shIHR4VP0
AxXJ8Lv0ajyR0sx382GyWys5oxSrgOUPFDQxt72J96EY0BqjidT6kvFMoTLl174FbnIrnaBocKI1
j12bA14GA14pUWc/rzvoyRbHGiWV0n82Cl4I8Zss3NX3GOwK9SYu2xqX3sKMNNuJI32bZ1s5Lm3q
yNCPjuLUgSVLVq6CkpfjZ7z9ZFAt1f26JhTASSXTGF/VCEJlkC6ZM7z8A16XxLJfv4Zn15Uy2EaD
siZpg2hJR3YPtC3Dm5JG1tDzdPO27KDKJVJdJLqO/ob/vXTCqVekBspVZwIKLXkSwcI2mAEBkuKa
u30ytlxkbYpxkQEJrzbTBB3pwwfq74OiNBvl89/ZYBwEeWy/BsbrZ2K8CsFDgVBTTjjPz8086Hoh
jCMg7Twag4wTrmSNTfzQiXrJRb/QPupjqxE+l92PYiwdmsccocotD1wbZpxC1WrDSPQUAVf7hNLs
MxzyvmzTR9x4tgI26tt7uRVhrqyxt5cMUnmqg6D3HAvvvdrstVjZ37awiZVrE8x1BaaMQZwxMoty
Fx7ytRns+nPlLVzqEkqyMbLraGY3KVSYfBPkMVb6Y/5a7DpuOmYzll//EOZS61IhArkjbuoFWPSf
3ePCOQBNHUdFgaiElBwyQSZiTf6EAuebspfXrFa07nrs8jTnpo9e+k5E10ZieDWeL/FEOS60+CaL
K+uFMrdTnciVWOYIqSn6nuKmsgSh9NSusHsd7N4+RiPz/A8CzrVJBmJEtZFF4DYeZGDn1zrwD2iD
3RIexdHi/LdWxsBLHsajJi7NpxM6gfLkHUJGkII5l51DVR1NZoUNBUHOlbCZiVqvjcEbIggVkctc
wbi35MrvqH3npvQtA7tst7A/Qu4BrXSfFv5u8qTO0CEU37i9QMsz7NbCGTiqaZ0OKkmXmvEiFDp8
Dp8hdGIvlKjtfYrjw/melHNnGAwMZcYUgUENi0aPhhX0taV0pWOIylurBmYlR7tAkSoro/1dKVeY
YyI+2BHyryL1vST6Lka65ox5hXZVHe0zo6xDVKSTQdIJWqqqlD7XFYSRaeSX+HxojZDq+eusxJLZ
lOLXhmBBeN6/grr0qVXkyArQnBLK3WM34i8KonyaM3BAaxGacEuRIiYo6qPivwxl96Jo+b06dDhl
hqemnwS/BXOkEFhDQEbXgDofGdADMrUWIW9BWrrQBM1d5dmoqqNS5xDSwOhEdTAKzUyDH2UV4jlK
3HIInsKc7FuBuk0hOpn61HQEstlvotLZYaEdaBVCdxd3eLQbuJ12v8KHAZo8w1hGjIgiK8zhCrsy
yKWEAEER77TC/5H2Zb1x61qzv0gAJVHTq8ae3Z4TvwhxdixRs6hZv/6WfPCdtJVO8+BuIC+BYVOc
FtdQqwqaG1nnmGg3CqvSjWjkzvTMowy9FhBGoqdmBJt0RLmdTr3HVWDGtJNaR4KX4wo+6+tXre6i
MvKoABDbQlPfciQh5W3YdNu4S+fHXIM0GynJ20/JldTZ1yFXN9GUi9xoU3BZLlUntqkeJQ84Al/1
2meRb3YlL/F1rNWNg4KVYig6upL6b4bqGHctEFmy2z3XukPdmdvEt5RA2YjoOq9UZL6Ou7p4IdeV
1OzBPbqkB2c3dtLUzp3WNgJM85domleM25fh1hk7fbRiuVc0E429KUg0f7RP9W6B2tXIitZB6iyM
z1RyrR00uNyloUh/uL2pf3qMXz9g5R4QpnBe9hB1rnrwYhg+TSevDUV+jnCeq8c/7vtokqoSDKXg
7KBLwJYC1Vf5vP7sRUFPzCI2AZ7QyEcsCViY9F2Ya/vT2fo61cXIXyR/Uh5psiyBahAYG494dWR3
I5RsDU8NipP2zP+X/pc/fYGvY658gS4mCusl8MyaDQ9avinQkKUTiMS3yI7M23oWRupXN1RW1QWY
TWT8+zrLKZYKLWHNojhSv1RPKfD7oA7HW9k89S9LB2jkZqJ4fNm9r88jZnkx5mp3S7Ua27yj5n+y
mC/KD6i2IHKsn/leDohf+uxO3ckwEwTiBblruSJGq0+FyVtfsNrbOsxD3dQ7qAUfS1hg+JUsQGIM
cq0QtbUfwMiU7bvEVgEfJbbTT0F/rBzLlfbKvZbY5evtS3XdOF8syGrb5xZS6dxsJcgbak4DTGtI
PLTv2+CpcfXGJcVLY/3Uy8Kums4uQRSFgoQt+IY/N8WUTVnRZEqogmrZakmmQWJNoeHZiorUTrtT
NxLbKKAklIOxw4p8kyi2FT72BlJ4ee/JfS9gtPjzvn39gPUiqPA7qqUFrUnQGdQmu3kof96epGiI
1dOsglt5Tid0IUDLVTZfTU3AFnM1G3K5iKtXtuIsikiOOcT1sUbjfFHa6OV3y4cFeM49nRZb5U5H
m8H3/7CbiPLzVz3ui01cPbntlAzVnKJAPwzpiyZl/jR2XpvLLtw/j7bND11X3YGnghDmTyPydetW
ry/QD8rYl5h2JqFDn0tbohtBWf3b2a0eW81IuJb2GIYalVMOysNsDS4UVwJGXozikNbfpUrECyA4
MvqqIajNdD5JSWneWe0uh3RL//GvjqS+sr9xkZJIbXAkyxxGJ0uddBC1Uwt2R1+Z226SlJHWWDZZ
UfcEDmgTgdvAFJz9P0MQS5YtXV44X4llrCcSVl1aoVZi3vXhjhffDOOR8R1nAgzFn9vxdZTVXIyM
liRTln5Gyr2Mc6clgrMsGmFlB/Opi1M64Aku4CGHoAfo+OPtLZc/hQ3Xz8/lWi3fcOFaEJAipKXU
Gnc1ibYkzZKt0iiya9EydZoo/QH6pMFmBlRUqzkmtspIkFL5TVEahzbZPp9MH90kCVqiehAIasMW
FGo7VZ69kfKPaYznkymXsjdENbGh7Awm19ZgvzpNAzK8GZf+z9Ebud6CZimVXB3gd5uWGUjgLbQs
1kRpbA35NK9JVcWhFgtMOf2mETWwFNQUrYn7rYm0JNWOlcWDOam/UcM8xxrdIvq22zz2elYGvNmW
amtLheRyUgdyhN7yFCEmhyQ6dK0UyN9WSRCbD3L0kUGJVKJoOkZXVl1vZdLtEV/ZY1Z8183sXh5V
6oVx+rMyLH80oEFG422ty/dtdW/x4oWb9UtvGG7VslcWmrKTGsp3qh+NSXamUdmHuXHsps4n1XjI
gcKzy54lm8RCFqKZsx9GWHmS9RFCt9PrzMjp0tiRW8ykQ9K6M5nqJkZsM7h/TRI7JIbKMoI1dJM1
r2hvfYx7fmQKe5hl7a1t6YxV7Sc3Gid76DHNt6rXzgUfZTvMZBANhRSNIhDFVYzEr1iHzqePcToY
zRDw9J9ECr/V8s+IDR7tIP8x7c34LcuZW1fVhjSVV8zhgUXxT0NP3hOz9LpWPiJRDABjUzm3z+mf
dgNuGnzcBTCsqLq2Mk2sHViTMqjXZFnosAIMlbJsl9bT7VE+gRzry3A5zOpKm0XJcLhz8y5vqmdd
fwXXIBuQ5JP/gSlwULTEsTHf8l46EaNL3EELH0wNSchmfgX41Q5btDRV82SHkuXxNuKQgEEzd1NC
07NwWkM7M4M6tcoGpzDipamTlbuBaKdxzE5ZwnWn1JpfMeFHLX+k1t6EYmEhbytJYOivh4oXy7ky
LETLUHszQek8j3upfs3RtqiR+HmwiBvpuwbZN2oY9w3RffT/exTpldsLfc2wXa7zyuhgr+dxUPGS
xfMhqp7MTqSSce28XFq15ecXVq0AMiBuI1jObrgz+8xNjcguVPP/41RejrJysYhSlRJpgAtq6Yeq
QZP6SOjz7ZW6Uk74+sqs3KgQuGMrSTATyJedYK7AJ2Xa/CRuVP8ES60P/+VsVp5TbBDojtfIkVgA
lFHCNhKRI0dlsk0y8xhK2tYYI0dOHqZs8DVwqaKT1o20wlNGZssFucsGnOuEg0S2hsmhTj985PIE
+EntsuqnDt0wnPog6qjTsd5NSOyNcud3/Q8L/cVFPRZuW6tPUcQ0L5HRRNbf317La6fucoIrn83s
hjDiLZRwVONhnt54L3A7rpSav+yVsXLQsh5kFkYEYY89YOL+wlZRBuFWDUFvsjTbt3j77Fx2uH97
XldjNtmytIXDk8LnX02MdJRIrK7NOwh2eowP4MIBVxS/r3hxUGJgOgfDzhizKRTSpf6BJRLwapEr
+ApBwuAP2KPWh9NYIx+j3If3iAvBOp4GMkTUJKc+Lmw5WAMgZovwkMwBdGdF41+785fJzrVRgccH
yOGyvaiY0wnwA03z0wSU+Byh+9zh+E3qUUciuCzPkTWe8zKxm1CxJ021w0HU4yI0sisblI9tNclL
+WpJHKHf15n3CrREkBQOrK0oNriCJvn6Qq5s0VDro8zCT1WFKdADxYH22q54zZBuHA5g1NmIjN/V
035pxFeWSYmyOCxNGHG02X5DE6aDLHgZSKdlkhoOe3nX1+DxEUVey59dm6nLYVdmSmFKHM5SaN6x
cbaTDhTWSsDSc4Hi2FTngkO1rNqtwVY3K5bgkYTAl93N8UNEiF1SpDqlJ1no4IhWcx3c6VJdGZWG
kTL4EcGADYTjtw/dnyNYpvoXtC7/D43Dy5W4Mb11oDRbLDLyeNlC5WlkrZeimfa2VRCNsPKoDLVQ
BkVHTNmVp7mJUOp4uj2AYIf0lSujV5IUKyrOvWSobqo+ptrHWHTOZArGEW7QMtMLlyLNpLoeLSCb
wmN4D2fP6qB2b+doO9LdHr76Bu+ZloHGnAeiluDrR54CRChTHbJHq5umWSXrOohS3MXjIyMQFksh
aS0nMGLPskjV5kqxezEkvwdb3S86c4anGRLL3J0+1K0KnlAd6M7hoTtKD4gJ3fpQgflsIaMW5UKv
WvCLoVe3TY7aUm9kDK0qvzIWWPW+tb7dPi7XtxGv5AJpMSAitYoklLCA2m8KlapkWx3CtwLa4KAh
ciVPfRudyU+fpgM4rQSA/auH9GLQ9S3o5a4fG9wzXWscK4EYfLPPo2ojjYKMwWcg9MeNvhhpdR1K
rpAYzA/RWVM/ihCQBPNXNymONZ/b8V6RyhMUOODQ74B/q/I3dNYCt25i2uZTUcgnSHMEpdW4Yf7A
S4gQHKmkuVWi+DUd7ErTnbj/xZO3MnyQZfICxA4wOhRxGOp3cm/L1YEDfzvQH1nmd5LmJJEJgqPY
ySfZNTrg6fThrBDzV6wDfFmM2t5EgKWO1ewUarnV5+85kf3b+33V/lysx+rWjlXcJ9LURedCI0ij
R14ka6+3h7h6ai+GWL3zehwVSgkv/Y6zyokLcOIn0K2pH2+Pcr2seDHMcsYu7E9ltXpl8io66/c5
GLIazwzAS+D9YolHZLCxyV6fQkpa5FaJZreyPXojTQMkjqGsil6hBE0kZ6vf3p6aaI9WFidkWaxN
8G8BXELNnaKHohJci+v134vFW1mWTMn0Pk4wi4XCERwBJnK1drolrrIxHyRBv8hVf1z5Pdq6uQr6
8FOcTW10Vgbu9OBPasfTUCPkkZrHYRrcmGJwpfNpDPkXGZos05YnotKWYFXXnVbc6qValnh0rso3
buSBplKBVbsi2YSn4mKeK7PWzOqU9jnm2XiyryEXZMeVzSCdsJD6LM3zKA+lKJkCnqXjR0F1LyaY
FpzPddRBujyvdILybB4CJJtBKDpB4kJgRa571xczXZmROCMgHuBNdJ6s1wblV8lCbkdHg6OS0aBE
BhI9MvZkpDaIhhwZ4BRNMfyCMjTLQMHyX12XNahjGJqyqFp8S4QPMRl3jDz1bg+BpNo1z/Biwitr
E5nmxMGyEp3VWL2X+nGT0j7QLS0YQjRSjHrujgwt5g2KEGSQcyfrdLqp0sE2SvMtM3kgS8xnFgKf
pGK2qRj/SFn7HfSDTzlTAAGXJcB6fsplsdGRXRqSvRw/TBOIO1Tdn+MfNDrExa9C0ewCIM1IBx1W
Hnl5VwWmuVeTf6ClZPdJZSsQkGo4qoFRZ6uqZWc1Giab2NVa2S2RljDmU4L2vw5MJDiV1n0Y7Un4
1gKj25AcgGDjrNQ+g/RARQE5PaKnrkCvau2jPuVKyD0n/KeGCqCRwj8Y601OFOgWxrYOOA1Fy1fB
TmrfOfni2PZnAyEvAHJ21z5myrGoHktLss24cgz9pIEsjKBjS94Y8i95Yr7Mfk0delZh8gBOAw4V
+oEysqyAHWlL24r+LS4OGjTkWfKqZWeIhthyK9usUbZx+cRNyEjBliVRgLttK0AgmPGDHP80JbcG
C4hi1TZvUru3funaRtXe44E5UMqs+ndeaw5pLeggPJj96HSdZcft3aw+qSlY7sMzid+rxnAJmAoa
46jLzMnGTRVBhhIJhSTosNJyvMsoFBTIM2017IFfD9Tr1dpWLNArqdSvImbXQ+kNNIEG2HuCvzzz
s8IAkii/SeGrPIJFjr/LKZDZgHGAKKqwY5Y5XPmgcrbRuEjR+pqVoIAU6MSSdU39o78+AqOPZCE3
YWRvRZ+7TQ3NZWH+Z3mo1s7X5Sgr37KfGDUKuYnPrT9wu/8m+/UDSe0qthccw+hI95rpIFuv2P1R
HBhfTThcDr8yxzyJuinVFqVphOOwvDvzO/Q0oA1svorpREUrunq0Ow2yvMQqwrsQ1BJxPPopewGW
U5CyW97lWyu6erexm7Q3Z0xJIgUYZ4ZNk+5o1L/JU2mHyc+sWZo53gXG75rtu1jH9fONTcytNNTQ
w+J2H5rfgF9Hfxr82TM3sD8Ca/4ZcNyY4vqdTsxK70mJQwNFM38kfgI1YDkIfd1G7Sixf7ymR8iu
B6AlBIHIKNmstQXzvbaVl8/4ysUrpVLiSQjnaAGOSXaMcKglNtWcAe3ZZ2jBeuzRUO2RCfwHRTTw
6gyxWJ3GRsrj87fWbbfaZtwA/qtuw0P5s/Vyx/A6YALpptujMuWFD9k3w7XO1U/Y/NsrcP07THXB
m8gaNVenrOd9gjMGyP5EFRdcObBbONNh5t0e5i9+4X/HWWPmdegVD303GdBgdhbvHUW3V32LZPkT
mH/uxBbh2u1R9N/jrexRghciS7oQXgtnyI1wh0ohwAqFPZLUpRGY6Rj+E0axaKLXbtDlwMvPL2KV
Qc3ysQaYGydK9iXNSz/9QbDB944CS++JLpFgA9cw+VAz5NFU0Q/PlZc4vQOprlJtbm8eve5P/17M
lQsI1AKqB5McnWvw7EA04ET09Cmz5h0Nxz0nCveKvnjjVIcaq/xQVPCGeabfNyUsiITouB8k3YHo
3XGWh6NVoxpsGZlLlhbEqba1cFcZvhSmfoS7Vw29TRAwoJ3/LoNNKEKIA0XwVCIjmCZptI28/QUq
587hZfMTpfqdzpu3yFJ2Zd+/Vxncs3rEB3QKh4sxCIzyX0LR30uxbMfF9qazGXNCP/3+MKA/kp9A
ahutvShULJhaadjkHTK/Io3WxedcW8rLU7XySau2VKcpgblAJ4JfUeL0CnfqJPESTkU2cSnV3Bpr
ZRMxVEs0QCIQ2qg+aJMD5Z/wcUndmyJWt2tOw+WsVkbQTOHLFyBJPqN+gbQlvN1aeoplYBCT2p16
tJzU6fb2WV4+/tbkVvYur8dJrkxEEHKveyXaujrzXTVrdHxIdil8Tm9fzj9UGihKg9lcKcggIC3r
6EUAZLLXbgC1R0kq+2F9fIoixrYIofyXVN//HdM/pBsaaQT9DAQo7uafI+DQ1h6UXAWkPTK8rMMT
2Zf/EzPm7f3U1npblOSgxcmQgRvlcz2BdqwBa10o2VLNwOPylISJ4DrS29sJ8MvX6zgoXaSwBjLQ
7aAEetdviPSYzqkfz/lr2xenkZdOMSOiqmpUSh5bfSt1us0KMIQxGeR9361yfun78mGpZKfDvi6i
TayBveTDmGu3y+m9lMwHA0WlaZuBcrAYEXSBYiQxuiONoVxPNn2i3Fs03uvKsJvb+LnRqo0F+CqV
krcs4uAgrVCxLhEimKm6SyPJBXGH4M5eO2eXbtvq0dFGNcokrY/PUXUuzTMxIaE45AJX4ZoNuhxk
tdaaZIwpr5LozGGDTAuF3XjP6sZpaS8Y6dp7cznS6r2BGoyVWXEbn2vgh9jPXn+8bQSuJvovB1hZ
cXmIGS90HNRpag8xIhdnBpF5Mr3P4cmQEnCphHbRzXZjFY6ihLZUonQdH1Mz/c5o5FuN4rYgEC6Z
SBNQdJ5XM0+1ntJYSmKYJ9VtgTyLkByrctj89iATEVXGX3KDv83Eah20ugtVUsFZybZso+1HO3UG
0MgtfGSiF+wveaTfY62eMDaGkdS2yFZx6MGjIQttRCAIZtvxvvUWbfPUF+Vvr8YXv98Xjaxesl7v
9JqbEF3h33rIH0qv7J56BcaVUMuB+fUad3A1Zzwq+2GhsxJRyQi8BY2sHjgI8AJRtWgCgabPUZzu
xB/ld/mdbxTVkXbdHQxV6RiiHOxy2//+xgF48dUoZn1Xgt+9Du+SMHO6edsZyqmfDT8eS9tSXDy5
MHmdowAhbET6lqHycft+XTNHF+v+Cey5cJLYMJeKbFW4v+a3rn+awvdEFECJXrjPo30xRl/Hs2bV
eOGQapF3fCsfFtZJZGwyW3qOH9ihOcyeGCok2tLPTMTFuNHMQFaop4t/T5zxgLf1nb2xwAiMnWLr
7+mjON8gnOvK8qYlzwpTxVyjH9GLgsJd5Sd+8So9UBc6qOzcgnxJHEIJp7oyRppJjW7Mq/Bu5pVt
6qdpKn+kFMLYZDeOL9J4p6ffU2QaVbRAa41LZ2LPBfd5lvq3z5PITn1+6cWiy0WbszbO4nOaN3ah
/7LGLLbbEJnYFpI8Mcig2AzlZ6AwatZu9eFFML7ALH9u0MX4ZQyQUWQhABq/mTuDgP94BMd44xJf
2hEEdWPAH+BSHYV+3BKm3rjK6/K3OupyW7VFdCY7ze8gIGJBCC/e9L/EhJEia/n5aF5MUoc0earx
Mvxs9V7oOcL0NG9yAE7v29fGBx4YD0N2X0GMA4+jy2sbOV7RjEUrvbJdoKXUUmax+GxC9GjIz/rc
uToHHLpW3ZwaAr9JdMTXyVGVpGGc5ZAgYvp+8mJHfZW8YgO1bbv3MOEX6JG2gbBdcbmvN3b1cycu
VjqfJ/SBpQgiR+S9JqCHIzD0qqcRDNbhfrQOYsLlqwnSC5P8SRl0MWRPm1xjBCYEzOQwH2yHhlgb
ap0vSwu2cIK3Q0htTT46GyrB04vArs2jIB4/4hRJ+qnZmBxUhO3bYIIjXzIcVVYFnqPg5fnkVbiY
pgLMTahmuKiGicpbjx6ftHG0SQTEEi7nynHqo7zpqxTOjFG7+q7wZ5gDoOrZVtuVbiUUBhPcis9G
uotpTWbOCClxNfN6Cpo09zppawJLgaxeIIWF4PkW3orlcy6Gywa9nEsJQXLvg1U+CxLotBN37PY1
xBwWqydD5VVD75TQZfusWd66GiuPCW21ehbPS/KBgKlRM3TUFHO4Znna6rY2taUTlt1dDXytWQO9
b2ZL/7uJKlzblUj6qGG9UcHSHjS8zmwgimZfSeiuHQ0QFM76OymaoKjMEs3zVXxsIwDW0dnwT1ZU
90xPzjN47l1wDdYI2hae2oqCmGFuBl8ixn6q8ofb78q103oRhnwmTS/WmUppu2QpUcAFd2syPzTx
m5T8vD3G1bfzcpDVK64YAx3lUkJPtpo6RreQL6TuLNMtb+NdH6Mg03N3LvvjmG76vhdZWEHUuH66
zZGWTVfo0Tl8zrbttkQE7LR7ObJlMFYbu2yTuuwxeyaRYGDR2q7CDUkqlSzJTFDaZ9umNwMJZZO5
FFF4LIu3Pq6Xi7u6KRMaerihDvFZqw3fRHNIwwSkOqIRVheCWaqSNAZCCMjyVAX3TN4JrvsVcQfU
kn5XCNeKXhB6yifwTgAhEqOzKcrdFpU8u8p6n9V6wMYfYcWhPDAC0CSBRA7OTkmORpVsaaSAQXLp
MQDDHKpvmzI/1CgxMiDgb59ixbrmCV185PpJGdJQSsZYi84MsGbDeDfrO/ieG0ndW+GPKQOxVsI3
aVOiSZzjFCcp2NbUJhqcOp1/1YZe2XPbBZMxOYlSI4vMS6DgosTnSrsbLPUs08xGwd9FG9mzrJTI
D31kxbZJQl8rJKc3lZ1knEpJ8ViouXnWnKe8P40DDTqJobsKVfBaf0IT1rM6lch1j9scPRdzZH1I
VELCO0y/1aYWqAu3ecoQc5om6FpRZwmBluglYKNzA6jt7pGXs3JsWAfyMz7k7lTNh6FLHK6hXty1
jRNrA2rpU/GNA3bRtUrmTUrybJovM0OHV5JsShABuKM6cYjxHAf6aDUHbQD+ui9eEpW6Vqi66DbP
3KpkCjrEAMibAwVcrgWA8+2Mleng/Ki905iVnclg5riP4tzuyS6nSKsXEz5eI8X7qMcbKBXmKtAH
fVfYjYY8f7YnWWRP3eSwNncV80npmUdMiAPVB6VsvSZC5B2NDk/JPS0sh1mDM6k/xmFnZYea9lgB
7rHsSTZmn9bfJ+vU9BNU2E5jOm415cw0024okJgNqNp1aBS30IMucmz0PeHIeY1HjWdOZHUg3i+d
ZOrQMPUtbyAOHkn2nMBVHyt3xj6YtHhDGrjZ9KX+0i5Nf/KRm8CwSKY3dOepGnzDBMcAmx8JuIXV
iLpZm56MGIQ5SX3O6w3hzbdZOZHoDiQqeHd8GlmQxD0k6H1tAMiO0eFpaAXOgjmBFm2uHEhLe3HS
oLy3nyt3OhXzgPM1uZKWbKB6dpIqQBLa57ky7cRMNunUBCMk72YaOzM6kSJ2JIV6jsn8NrXI0gyb
bkQu0VC8RtU8a1K9MsuPUFYOTAWQBO2cZbmTgxVmsJ5U61hMsVe2im/wuLbBAruJjN1oSoHRUjRb
/SSS4SHPNhtoty8KX68H4PiIBw0HI/oocoVBKGPhRRoguIKFN+Rt1z7o/XlWI1fJvvFKdXpoebQ1
cbuGvOaThKPywxgfomJMbMrjrQWKG0BBC1sry9OnMk7zvUx5MHVgK+1jOx7I3gBJfQaJvzQH+INB
JwuJOdCGZF1pJ/lGlQ+KfMYrXJjUTvpXRZEdTUJ3mfkejSBbr9u7DPQBVY2+9R6wDsUeZG6HvHU4
cCEWDNuUFp4eDw4FH09IdzkaI8gIvpe55AvfTtDXzaYSJk6vxu+Xtmv1BOtVjIimQ52bBrI/ALqP
riDP8hZ/P/qub4yd6syjg+rAv7Tsn1XoCwdDGtK86yrQcS+yPQtRrWT6crUrUifahWfzabqz7vkp
/07xCocP6AoqU1GG/vYDufZcJaTn5ySEiyO3T7oUhFRUwhe882syfDMfuBWpGGA2PkgHORX5TWLU
vf38fMbZN975Ndv2TOJILeIQZfIdkOF+4RrTIQ+YMzvQhN+XtZd5uv8/iY1dixUvzs5n3+bFFvbd
Qn5S4+ws9WT+T3sXuzC0ODmwltkuElJtC/y1NdN2AqpKEAYBAQL8szN2xVuS9W6o1Yc61T3Bql6r
F13ObRXsE8DnZIMB4kIDK/OR8L6rj6GLRiXobJZugtTKcFB3mtMfRdxgglOzZvCxsiqFtAicYqtN
t1le2zSBiHQp6ooTTJAuTs3F5jV6YjWWBOdXk0rHUnrTBh2Tm+AxQgv3M2EPHWpUZc53Updv86K5
a7P3IeY2B1hhhri6Ar5xQNk0U5DQEk1f+fpdXWyESZ4giSknJAAx2daMCzdUWsG1EZwlupzti+mb
UlIVcYb91Xjt8D7exdOd1vp8kJ9vn6TloNy4np8AhouB6ABOkaZDwWiC7TcjhH59PNtd3Tssg0OC
ZnevsqxfZQ2i19sjXwW2XJxhuiz1xdATdNGkaYHHDk730ZwWBFH6LL8ZAYZM7cgVNcSItm4V1wxq
BPY2Zlh3qfEKQP8RlN7A9wn4HUTruQprTDY2epmjnjglrwZ5lAA2MCbFjvC66mG+aeJ92sMZvL2U
opmtIp0BQboVpkV8bjru5FKMvtgPU9jnfv1MWtTSTTDv6ebqSuqcK2mVLQoVHnGoU/iflXEEpQV8
60d2ZE59aG3AubGR5jYFFmsMHfAPuLoPH0M6x89wkVLFUwBa9dOXDlzV0laYX7q+Fr+/cnVBW1Wz
lEyly6lSdp/9cATf9Ku1wS2vevgQcf73L17K7zFXtzUEnz+wESP4RuGlUMfYJ6Y9vnJiA6kPBuHW
qZ6ZAj1NiKje3vir+SYq/x555R9VaVwOXQwzSQPVT/f10fD0u3DTe6GNN3VruMk2fr495nKC/7QY
v4dcNuDy2s4ZCOPgE+OwIaWURNtB021D3+agmCiT2v93o60urcXK2dRpCpiCpUMNEtrL5XNEzjLw
J1NIN7cHE27k6vZGQEjHIQHiN97qweQBenUPAr6lo7KHw6IC2whpACgvCBtxl1N5a1FXNzjPszas
JQBjE7SW8TtYQmjqFKdlF5krajURXeSV81DOVjQZBBeZmJ+kjj+KfKOAu14yBMZwOX03ZrWGLmZd
RTWSIJNkIWWth+jiV/7lBfhMflycRq3QiZIruO4czOiIW8DTatp0gLgKXrJsYWt0ll7tIBddPdHc
VnZGHrKslGLceWs6ScOJqqNgaoJ7toYnDorcFPUEZoUCpPhS5GPXPrTpfsrvmATKEMHJv1Z3uDAk
1sqQgOZgZIqJdUy2/bY+sgB9je4ii1eK7th1t/y/9sNa2Y++msFrijDyDIz7YdHDSSCORaG0ZAWZ
B0i/6NkXXeo1j3wUN6Dk6ecln2nPzC4rp3ZC13BAjLjNf8q7EKy2qZsFoksteImslTEp1GQq4ePE
Z4Ymo9xM3Cns3Z4aAgt5FR5yuXUr22FCLLMEl+vCNUmgNRY7YCN8jd3WVnf9qXKmd1GlcfmDt671
yn6otWJ2aYqEIpW/NxHKfShoGDy1J6RkSunHIHu3D+ftm2CQ5exe3PEkr1Saq3DcQnR/RAe9S56B
9kGK7dnoo4fbY12tT/1eTTRPfx1sIvKghhJWMz4UuArzHgiF4+zI3hKjCs/m7aWE0f06mtXPJhKR
iBnJzvCn1APP8nv6ywJ95YzAGI2ZW3DNHhPdAZxddOVvn09jjQCM0AKXRTMy8NmhPYB45TEHT8ym
8gYXSZVjf+w7F6yJIq9fNOrK0JSk1MukhPsAScVjg16eMjnN5G3I/klzggyv6skgFNIQyoGV1ZIg
ddi1SFmNDn5T8C3XffX/s0QGWT714lwhXWbmho5QlrUPyfwxj2AY6X/pbe2a5FUjURCOs2DIv9SU
fo+58megaFYRtQUpK9Opq5ay2/PGl+c7Yn1vI8B488NspA9q+E+RC8oht199Yw3pKrKQdnOPjmNr
2Fe8R1UZmb3pvlIT919eobVBYg3VIh1X6D+5s9Qzt9VmdGBt/chvRF26t18uY43ZkgtdKXVGgBSL
g1TOnJQduyH5gNEF7edLHH0vda/pC8FqiuzEGqnFpQr7BWYZYD4mZyFZyoMe11YKOIq7oqTLX2Ll
/x6bNWaLjDxEChtLOiGl7RNP27PdAmjROBhm6Z4JCVOu6Cgspa3fI64sU1rOaco6eKQLfoZoLsjj
6LCl4KBP3VhxANOVzPtJ8dt9DSggmEZSu9Pu9DkEL9wu95XKHd5FsETBQ7Cu+uZlo0ZzgoenIMAk
FkhvpckmGsmun54VGtw+xrcdPOPz2b2wDrrSaiWS7dadYkARMXq1xvJfvjXrCm/C+0mZhwTGgBWG
Q6rKrxr0QhqNQ6DtozR9AB3zrZJIm05G4j5ThlPKqMh/EFjkT//pYqK5VUxzNCKGNGTZbYaDpYCy
QY0PA3vM6bmipSfH00ukHUsUDtPuTh6Yr3bApUci+OVt19BYY7ZqkEqgZot44T89ZQ1IDIGrhe5O
0AcTgKbCZMHymP/dkzHWwC1uoX+Uszk+80Lx5Kyyw/ghL96NFJ1c8s+8fdLKjda+W9WPf3e2Vh5U
PEtj9/9I+67lyHFl2y9iBAkSNK+05asklVpSvzCkVje99/z6u6hzz1FtTA0xseetIxTRKMIkEpnL
tDFKX77+GpafScyLTneDIjF0EcpeEmRLmKtNMQa1FEOoYoewFS9dMLEPxF0AS7xc8O6tcjMQc59V
cCMbM3BYL2hGnfIGhuFBZNESAJTW5+gr3787b8ZiEmpZbfNRBYocb5ToUbaDXeOqryj5QuKbuzPu
bsWbsZg7rG9Av0qT4rv/s0CfI4CfBW+5xbivoruH8GY8ZkeINPIbeewi3Jmi1W5HUCpTO3DyPaBK
VropYIjITQCXEP6X3f89Jvs8r8RExUtyji6LvwH5MR2haIPTJrr0nWx4G4XzgexDveopSUQ4z14M
qT7I8kXMOktupx/rB4s3CnNrqWVt+FJQ46mQ5ps+303dU+lHnJvh/m18M3HL5rmJmIGgpCVRCZR5
jgsksALXt3R6WBcsD8l/sFCcQ8Y+zkWhJ2U0LFwde0BRCh1QzexfagpMWe/oJjGTJ9of6Va+rM/m
fbbHzYcyYUQeR7h8yXp46SDhv0WbCexP27DKH9FvKM56QE9/GZFmsMXY8C573lIykSVIjEToalz2
lfxWqU8Uj2gl5bSZ7j6/br6PiShGM1Z93xbRJWrdxACoY3zUESsBS4cs2MgDrd2v1t4MxwQVqL3O
EJXJI/ADlR0Anf1BAcc1sVRz/CNZ1ae+SXe8c3c3jbkZkwkshYTNmrdpdImhUNH3v5JQMNd3yTJJ
fx9G9L88zwN4qhIFIww5JD392Q07XKbYMWhLnLqK/rvTp7Mv9CyMddwDEDbLS1DJykOcib98QX/P
i19jP2y0LjNjyAsYBK7DufgxTxVqxaXEeeWszyvMA/4zBtABb+eZtNEF+YNZFb7bjBlnd959n/7f
0unsA72iTdWOmRhdZhXDwJK28AUv0HJPR5ksIf7D0Fy7tnPXl/MLD7a2nsuX30Q32VdAQZGGpc8z
6ZZkD17zCL2zCY0dgE2CXYT9qv3Jf3S9OTwlV9Vtn/NdZHMrBes5jM4+z0OtlERIXC8Uq3bbwX8g
2gqwwOETrNbDKyTemA/u1SKoSY16FkDrpJ480Zd+RH7yq4JCBWdyeWvKRJxxUgNonCDijIr8W5nO
KjBx1XDp6F6VAd0R5R7Ud8HKxM7JGwCGBf0T4CRYYnUnFCbOQWypsNkACAm2tI9ZeeqKRzEP7EzN
H9NR2wKpe5zq8qmtAG8zmmRDafi0/gn366k325KJYkSPU1KUiGLRj8EB3a+x4GpnSR6oFmiTLLSw
zOXzuO8/uG+GZQIZxAHUOlguwUUiRbUCBxI2mrPASLqnacNTFeQNx77vhynOW1/GV/bu0ggqPA1N
T3OwwTv2hGv/tj6pnG3Bvu+TLgcqfpiMM1we3bCezLpKgLsiD430GQ3VrhIUuFzxHK7uEleU7zn9
moSbo56WeQZFJhlCmxQG9YuHTXaMnO5nhWueXBYRUbilBRYcuZ3SI/t/kNqs3/I6+6Sng1DnUoZp
rqF3q0FpeNlOdv5iHJst2RDoYvLVv+5KkN1+NhPhlEoiwM/gEP5PgQo8B8io+FYzbpMU8kebdD9a
X153Gtx7whFuTXbHI9Bwbk327T+Ms5oFOla8AUxlgvErMZSf0fw5CMNr0jnr24v7xUyI05SuD4Qx
Xr44eNRAZEGX+gMKTU8B6CyyJ++6bbgv3DbAW4rHX+UtMRvyinQI0xT5AYxlYAbVWdCxcNSU8+Tl
nSAmKvnhVClpEELgDMQH2G9tKrIFQtkUQuSr49IMbC4w+OPM63LLr9yVLAC8GHXQ0gWIpaTb8pq/
Rc7SKYbRJkTAYF7GZQetv0p1lnQVGmRIxKVLt2zcRXQHhITQrWy5Bu6rtsQP8LHXv5CzeCzham5J
VXaAql6MMYR1wQOK5HBAbzgp5H2U4HcgYklWna76RuGjJa0fNRPbZDEu/QEBt3mj27Uz2Wj+N+ci
gvZCZCu8ugLn/mcB8pHc4NC1X299ZUfPk1NDIw2GdBAqfRXd5KK7QHk+cXs/vGGZKEQjUhR5gdKJ
GLa2WqhmCwtDPVdNKB9fMh26TfN7OahwPE83QRfYheZAbh+5JniE4wMQTLzXHielZTGveiGUulAt
N6xbbgn0d3RYiGwWS77UEdCISj1qr+8uzotI/wvIVWvnTF6KrL2LCYACvDPv5Uf5CBO1C2rLsG9L
n3kPy6+re+XQssBXQkjatjkBZgC3GxKyRyjTwLUMvFjyoLc/Bggyz0Kza8L6uv6594vqN9ucCVIE
7HK5lhEuFnX3zrB02GaYnUMsijd84WTRMf9UHDAMRHNRvlc7q29/kd6ihQcJpMj9l6GZ9QBoGzqP
QoUifw+RpbhMtl3yDKctTsbI2eisNBqad5M4TKhtpcNLF6GE0Kj7UpQAreH0gpbpW1lYmendwgg8
mGmDm0bvYXxBFLMHepK0jafIsFuenkNoJK6vKKcmqcvLBXGTQRnjWGqZihVdStbZY+f1m1+zVV1b
r9usD8VJGFjNUjysmz6FcPk5z/DwUkqQRaglq51Z6fpBHnt3fTjOfSoz0WnQjEEDhAHRCf2fBo1h
6iluzeVncmppurxcQDcTiNL1mCgJjNUXAM+g26Xbb0B13YKicjJ+hw7v9PO+a9msN+MNVYm3vFFG
lzAaP9KCPsldDVdbcS8pwZGAuVL4wKN2nDuGc43KTA7UR00q6A2qBYK6oeo5108R+VhfME6xDmW5
//yypAXNEtoOSyydXXgvQa5ngWLWL3AsdpYyOcib83thJ7Zhl7xAzslM5GXab6a1HEYSt+KwlLaW
11kKn/PpsjidL/JXxQv34li238pRZ2HoOuhXDXDePgTne1v84XudV3iNS16Lw2S3yBIIDyLFWUIW
kZ5kPrg2EZZwlEaz10JLCBJPhJTb+jJygqXCBJRYgTJ4JODclYB9oW9t+tqWiL+afuCFLs6SsRjz
TobcXlaiIp9u8+tsa/viWbeVL6OgfyQKzonOLNR8qMR+jkWkklNB9kpRbKPmQYpqW4f8u6YbViFN
nE/8WpO1XcIEl7mvM7mpo+hSQXUaRZRwtAztsTCKRxq8DX5+GKGmW2kVvLVnpF3FWayzTVd1r2jN
2pAN2SBeHfsgeSqVQDWHAPcxrUAumANLiLc5xIxIE+0kqO2GBE+MGghY+aQRGJTj5UFAa8ugl5gF
oQlLbbfVjF9hW2lmOzePojQig59rAb8KHF5KOHk7r0qjMHFuSgqVRPFX/SJ4nN6Lh/qqWvOGnkDJ
9tQ9RD8GM3N5LxROdP1SHbsNA6KgqpmBor3W7MbIcJMlfXmTqtQS0z/iRMG8a/9daFWYsKcIZVpW
ZKmSzoZthDAPAKlv4NZ7ebuXCXCqoWakKozwEhPVBNbbnBrQmMLAVBXjmc673P9cDwS8m5Eu9dGb
uUxzApHqHH5rCKmoSzrzJvJQBbJgDucSJIO8m5ETUimTPWUdSEWoeEYXkiAt7mGQmLTe+jdxchjK
BDdKYl9JGpSWywk1pSiyNINasCqzpOqzkj/WB+OV8FhH4EyAB5ro47U8vi6EhcQpnhNPQGGp/82X
GuJcD3SZ3ZvVasG/DUcJ27Bsd2MSusNU2eX8X0lSfz8gKBPQlIHOaQFH40tcwIw+QNUO78VGfl6f
Oc4dRJnYUSQZzdpwqY+RN20O4ViZbXtDcyUQ1tdH4s0akxcZpJj7QkK/Vg2ORRAe6+AKRvx2fRDe
K5MyISIQ00iCbPlS/ZJfJTt1w/M0oJsfXQGwN5scWjzhQXlcH5U3iUzA6GZDF7pFIDlKgOWsPgri
CGiQwcBlfRzec5Y1gdLlqBHLApHeP+oQVFmK8bJXXMmGZ0jDOb2s8VOvDEEjaXjrTHiPAv8OLaPH
HlmmSuhG8GtOIsS5SljXX2OMNKldHiDECza52+8Ht9nyZcl4H7VkSTfnVjFq3E7wkryM0TMZxodJ
VX5KgbKNEtGjYfR7fbE4+11lokStjNVk5Mi5Aj21VcCMBuFBVXn0UM5dpS6/4uabYqEIixmSv2dN
nd1JELdN857k0NCLZluYwcvKecgt3mIxESMelHyIh9g4h7UMkYOXvpaAzzbMcSI7QN5DSyvz/qAH
wwM45q42/Ux70c4hihEPj0Iub4Y2ekzF8aPuYDkglnLkrs877y5QmUAzwAI7kjXcBUs7B364Ltiy
X6lQ7QX2/LY+GucmVZl406oB/HEzxE9fpWZGqBnHOe/U82Z8+fvNGrdjDCTk/zROJBeCm7OdPXyR
KF3dHsFtCDexM2yMP3Dj5j+ieRGVNa0MZ5hA+QnwZa07WZOT21ixpfRdbZMSL83QgUn3ruJIv/My
Io3JUKJeF8dY+XpkLkxymKhdyHZhu8loTxUvESeB4BzWL7uTmymeII1XtRMOaweFDEn7hDYtcK+8
2jdvFCYADdByHrUYo5SabyrtZKb+ZZBlzkXLK1RpTOSpikqjhd4veOXeng/webBlTwKnja+9x9ma
GhN+ijSeBjnHWYu31Una1ygdgT5x9J31U8ZrGmhM0Cn8qIPQC0pHraA6eaw26KOV0UmYFWihA5Aw
78Oq3hPxqozvQfBDatRTKIiPdaN7TdyYTdnKZpBXobn+uzinX2NCTStKoVpR1PV95a2hgzlLvLIt
b4KZ+KIOGvUHxUd8ny8GTGdggO0Msim2ILsNI9RrrpXCwaLw3pMaE29GcShCX8M2PWqdGV5rIDJQ
4pFNvXOM4wCqGNkYAJi2MDLjzCdv6+rMQ4iOupIK8BSD2EFxWuqDnZufCPpr/H70V5q+UjFgSc6N
2lIh/d/WsOEuPn/RrrHyp9CFC9/4ob9J4HWb1XNQmekHPaSCRTOzc0dHd0PHhwphZKfWtF9UebuN
fuz2kwkXDgjcJ7ZwqRCUIW5jDxYgBMf8OB+DM0CKcL3iPIq/GmZr30H+83oY9dGg4gAm6wghuvBV
QC/rOfk9f+TnFBQ7u7KXH1w+wCpoWhoL+VFFYfDM63FxcmCdiW0BFSC5V6EgT/unEGZFIY2tFJ2M
MeZcDbzOis6ENy02klLMkQTH24X0rU5elDqgYReQZTr1u9GBJIdiNk8Lhytz4+eFzyU2Vj2a4Djx
AhPvs5kAGGTxPIrTkihDyAAEHw8CP56soOeeCEehmJ/HYt7EEA6zOvwhzpMNMWAO1QbNm6CTQ6xn
OzX7l4A1nYmWbVMG7QCJ0Eub5OagbjqdEyK+eh1re44JfOMAq2RtRh+1bhCP5V/xZNhz8JzOcHTT
tGtN5GMDUWc7M4qdgPTICWXREqfCnmhyDrVsFxvDwZcqK1ASwPcgcD23UFXTbDFSIRajpXuqR14u
Zr/SRDHMzCd2RKpDUSunypkyPHsgscYJPnefB7JMFABdYQjCJjpCkxpR5aNDprfPRXCtqsah0WsX
H1RV5gx1d9fcDMVkN5VRCrkG0RpoNH5UswtTDrMJfgjBj/Xr6X44vRmHCQ1GBuHEXkJoWDKBHr6G
C7Iu3CxqvDze0t2r8GYo5vxDnKBtCRSAL43Wm52mW6Xa2f/N53yXRHTmMuxjP9EhWbHI/AwOpJIg
0NS9FVuICsObwlsf7O733IzFXoKhYKgzhNwuRETPtvxRzbwuAy+zZkH5eQSKQ531S0NR9+oL3VSe
DzUA8msBJCXusCm5Wsm8g8ti8/soLomkkPAyphnEi2NInPW+K+PfFYXwQarBwE8yA8jnCahlFG38
c260TWJkx24enhUDzm7z7Kjy55hdafySjJ2tkE9I8Xy0vrCXu+ZEIv0jbKHqoj/kg7KZYGhDjpPa
DqZApJATiO6e2e9VMpgNnqZz0k9ihby9Kk9ii+cI1AnD9iDWCQieXNGI5b9bCXssUT8Lobvalui7
Kd4wW8QJdkMJ3Y8F0J3ZuZe9rO/BZT+vDcfcdLDDBVkEptJQxJhdLdZszQ/NKptcn4rnIFTOuTH9
Xh/yvs7lzYwyFxoJGri5UtRi0OUuzOUBXVmZtQDXW1jUQ6lvoY28SvBvr4DFlD/Xh+flniyDXyr0
ac4NHPGluQhF9dQ1AMlcQIqRtTzNLFUHtSm1Bt5p5Jx3lsI/wv+3IuMAZKuYm/LwI0WHh/NtvN3D
hC9f1mgSwjYThYni1HmZpzzNVg1OR4Q2La8wdB8H+B2Q2fqxqEyx0NYQlcDpyzwN3gqKJSagGhVY
TaXeNTZx+4fmSqDX023kLedj70K6b4ZnchBl7NOo9IP4IhH0amVq+qlmVir805CLzVJvVmXvpiJ4
7zInIb6/h26GXoLGzWO+8ydB66Ioxh6SXekQBraMum9nFp4BpA3aYTDJepKhU8Tlkt0NRzcjMys8
iTAoV2oFtZJBgpDHWzlL5gxu0jwHDtSFOSiuu1v2ZjTmiuqgWxhMUrGoTsiWXwfWrBmcPXv/cfE9
BltxzuNIEYMuCS9lr29rSXK6yjWknVKfykQ5+HD3SSvRABGYfPTS5FZT4gVq7vQQbegzwdTKyUpS
yaRx73YkuDbzfM2EyBF0nnoQL9dhS9bt0JZdNxPh3EGbNaEvtfY5ikq6DRMkPfBZ6ksIq4D4Fu26
UiIcSOoSFf8SqW+maTn6N1uu1zW/HGsCbuSkmVL0piN0BVptcQ7VsqJrwzBJViv7WUgEDLNgUDMI
t6McV3j52djHdmbVTnoCuEvYYf5/T/v/qml4843MbRTXwkiyHNyJuPjZd5+SyqOBcLJitpZNtCLu
tQYJ+AzF25mmsClpzEh6UdE6X59I3nIxwSkvurhQCrrgMWU3RLDPYy+bHtcH4RxPtg4tKGpElQHz
JbQP7eSbBhQw10f4Qrmt7Qcm3lCZqjXtfP1M0F/ooa2vz3hmDdlkqxXM//Ko/+z17pxSaZd2wXZM
fbsLjiUudq1ubJ0C4JtgivvZVZXBkUPBE7X20MOnREohGCyHn1DvcUqgYHTtCOddM6cPOgC7RZZD
Bwy2xOvfw5sxJqCN46wUhoFnkWZkZlFAsSp5XR/hPnLqexOztdGsMepIlLHy0FS28CJ6hq1EdVQE
gI8b2/AKe7mL89EEC1fhXoq8aMqWSzNBkxopxv0Qb9U/RfZ1GRuPoFS64hvm3EK3/wBa6Tm2qCk8
9T8jrnLp/UrqzQQwWx8+0kZp5LqOFDZ9XfCoizkPXAUji5zVX775BRq7wIKTs1c5a8uWSo2GNr5e
4DQUHUTEIcYDGoTM07m93/u5+TrmQMTiqGhphqyjK07VjPw1x5cFRzjc2ZNaOTStnR6M9aKM3aLI
rCIrbM4G46QAbPG0CRXcQ2kYQ6YPvczaqcJrWMPJVbdboKvn2QwnC+cppqY2bkuPVym/Xx37ngG2
ghoajSjKuGIvjd66gTI8TDAQhr2f/DPoH4uRWoYawH36WYGFrRqiOAihu6YBj1ID5V0FNLjWfrTi
OSqmQzxMk0nC1Mugop6Lj7T6gKc7Z1/wNiRbhoUDShypM5rnMwqY0aY5ti8wPlAvxXNrthA3hIuc
l5xpbA4aJ9xwbgGdubQFxUjBmEVuU7fRrvQTZ6Dhoa0H3pbg3GtsabSY0y4pJzh9Nc5oF4/JJnIK
GC2a8OMAalKyxKv6ET7EnKcx7yywdVKxKWmipnAtFjajq4G6rlxaUMjhtQh5K56KAiczYVUoalHq
A3gk60CkAukOaPQ/a+HzppKJXj3VBdLkON+j8B4Au5RDKapun6Vh4GxL3kDMG0IguS9XFe4J2X8O
YTGQaNC919B4GX3OLrzf6rw5sUzMqgMAhvMOEWPBlZeXCU4rLuS5EC0i6UmEFAV3sbhDMhctTcC3
TeZ5uYfKq+gAyg7xicldOLHoEMBMkXMEOMGfrXQFokYBjcS9VxaSmQV74DE5s8g5y2xdC3iVup9F
jCAqlSNDfHIaDTtCTFsP73c/RJOgiasYmkFYQrreBn5U0zi+RMJTUP+k4BCuD3D3O24GYGJSDNOJ
sgyr+BI2hRsqhuULmlePJec77tceb8ZhXxL5UEFWu4gvVRQCDuubZYGUY4Ac0ASXErk8tSUV7Jag
75aCFATjA6l4hOPFoaNRZ2oQo+V8+P3M7OYXLVN/84RKh6Hu20CCq+d5keEv0UWy4LhhPBpWAoFz
KQJBU9gqpzgyRbThOBNyv+51M/yyMDfDB4IMw0JRWYL0YoOZ2v1GW+pOuanY7R+Crl7uxZawIafW
FrkKGLx9xcQ1PQ0nCsuV+FLQ9KR04qPkV5wv5O0sJqJFvh+iOoGqSAd5jVjN3TLejonqre/f+7fO
zTyy0awliiSPE2wcerhn+qUl1GgDTQ85vGECamsCtDBaso/o766/hAKv9cX7SiayJfoYZuqIA6oL
hxasI5Vkm0h8/HcfyTLGNTRv0rhHyE4PEHs24Rm12LQOruIivvExOPfJ29+T+lX7uNmcbQiBewFq
3xf5LP+aHGzPw4BiqN0+RTv/rRjQeYSWDzTb9uDlH1t0OrnU3vt52s1vYCKT1A1pH2f9UlVD86U8
zwfD9QuLNHjFwF/SEt0m+zn/hIY/fwLuJtU3YzPRSpmU1gD/Nr6QWHIEEW5mtea0UP8wRgm+PO/r
y3v37r8ZjYlEpJI7dLIhFWbMCiTM062fgQSQSVsDVa31oe6mTTdDMVFHktRyaiZEnd5t0Z77X+oV
z+OEN39MeEHbbA4TFeHFR3zVqFdkbpQv0BnfjoWa8033Uao3H8VGGrwxR9IsarhNaopibE3CtJG6
Bo3eNxJE5iTpx4C2yKV4XgpLcPlLPeRmZCb4hEUYKMpQxhdVUW2x104GbFersDNpKrvyIMOqJ3TW
V/B+tflmTCbizCVKsHrUxV+stvzSQLMpgzb7vFtS7RSyyiFgh1xBL86KsvTwspknBQSVRYde9UZb
sWYzcvQLToWDfMEEwgD6VOAVc0rOnKPBcsRHWiniUGEjNcO7n07boKHbtIanIOW8XngDMdEG7l8A
V1HsoU7vTwLEaETtI5yEkwZnLs4CLsFjZdOwnPChaTuR1k18Cd4ld3xKUUlddG9AGAZT9x9ofPFS
ja8n/E00L4IijxuDLm3s6AQHV30nGmDv9fv0aRGeG+z+BBiF9KO6Khv0W4/adf2LeXPLBJ24lIoe
5fL40uqzHWy0zHBAQ9ssbPN/NxATdvJW6in0KJDMtoKDwwkDmcyMMif2OaBkzq3P0rz7VFHENMW2
nHPhSSgMU0PiaswxZxjeoWPCC8AsxE8ohklhHEf0HC5pj0GCjmjxpk6UF0Z5+5IJLGqXZ0kT4xpq
/qg7+HYis3BbdJsHAiHYactnBfE2JsverqCRGcraV+NscOLYhKueo8AcQYfOY/uSooa1NA2196nf
9b0dgfXi8ZoMvHDKErunQIw7RcuRpu7ybQpP1Y1wKjfTGfTPH922tshesMOjP/Nmm7O2LLublAZ8
ESOM6x/7Q/K+JFnNaHaKqT1O5+CansL9XJnER++ZVzvhnEeW7h3LiezrFNkkTX5SFXoBMTGhE1EM
vLbH/Z7w913FMr3lue31IEnjS1n2piZrx0BOnCZJjkEWAAEyza9EDamlBYZiyXn1LEhXEWaRgfir
znyHiPBUERLNsAM/Sd2KJr2Jntuf9aDBOcssSzwYaCMLPsIxlf/4uuAIKtzS4VO5PgpvzpnQ5CcC
6Uvoy6Fh59sq8jrBeKEp6rJRygmCvMSZJYTL1STJk4KKbA1LTLN4b2G6IGXm+OB1OE3Cg+SkD4ad
7XkgM+5RYsJVKKtxB3oximVw0G7PU7YJ6scFUFGjCa7Ciz40iWArvpudeWgwXn2BJYk3MOeBbDby
k6XmCTaqGZmZai2mbO17YIXmJq7M5OVfrSlLFCd4QyMw47rRqrdS7nbNaJxK0anI8/o4nMc6Sw/3
KyWpKPxGL52qmCTXIZgtbNeHuH8IFEUjCpCIVGVifznKOrBheGwJ8u96Qg9DPXUzT9z0fsj7v0FY
wCO8Jus+EjEIcII2yk5W3iUmhAbzEEjn6Mf6F90/cN+DMZDHgshaMEYAu8E02iqgcdMG+a7IfSfI
/qvaLXxF/v/ksWQOaKcneuMvL1VhsiehcSINZU2VbuSes0z3C6k3Qy13+E0q50OkPNEmoIYWbYJl
o0v7zEushQWRP/CZp/d33veXLX+/Ga7W6niMCzi3Cw0o3cpuzBJ7fZn+Jlp9D7HszJshxKT0uw4M
L+jWDI5eNrDZWXRLZ8sIreLaXUtoMKtOYYcO//P+pgb4PTgTletiLGjdLdt+0zm65+/6S/wr2C9a
W51bv1e+WX2iQYkKNRev9KU/9NdnwPfYy2m5+fAhq1rFh8vIJfR3BpK6JKAP6AFsFPVFVvZGAwCc
AGYixDFJ9gg7TbivRebo91aYFRvJV2x4pJtSbuxHeCDXWdh6UlvtdGG+oJe267rJjlLRKae3KXzM
01e/Fu1YNF51XdnA9OpJk8WNkRhbMY1DYIZglRz3ZiuqNuzVrS7801fTE4Hrra+KdtKJTl4Xh2yi
W0luzESCpHwXWX42OXMnoOupoDQyRc9j+9Lkm6ETngy6z7Nij/1jVYPmAD8PauCbbox21b4oA/yJ
/ccwdlL/2Y9+JbULDTAzlzUoF4GP2Z6DEvknuDT6tgyvUE+3aqQFEbg4JdakSA5CcmqaD8iymfMk
Q6KyM1OIaZHOSmcVpjEeBH5NVYbVSA3pI1QeKKwM1H1cvsr9RhfPCfmVihdsLVhImUXaWrKQmm37
kgSHsD4GOlBGcCipP7vABOLJSabWKfuPRjlW/ktrfKjxJ3iqVgtaEJFyK4HIocg7GJyIrDGXqaEB
rFsIS7A8y/nwbEDIfZr/rB+++/iAm3DChP2UQKNDozOU7d7RlbyMn33sauVG2sOn+aN7XXDBBOoA
z/1P8VpdhqdyNP2T4K7/irtBRlc0qNDCN13VmJiWJkGmVxKEHegMtOn8RPSH9QHuXgU3AzBRTG2j
WIorFV/ZHYL0Rw/1vkfkwJwM735svhmGiWR12EFdE/ESz+zBmWcXmv90P24WPkwfHVuPH794M8eE
r3QG7W7MJsROZdxpQ7aNDc4LlDd1TJAK4aHtD6UeXAhoStIhUcVNNYU2QIfe+hrxPoXZ7k2UyJXU
ayDcZRRd1g75MY9v8aUy8ZeIe7NAzG5P8lkQ4TUfXRIDMqhiWB1SdKHsQXyN6R8leYoAmqr9HSGN
1fjBsa+qJ0mDglvidIAiteEprOHfI6CbERr2EJ7FpjmEXeD1QeSkOSzhUiWqvEFK7SEvzSrMIbMK
0/VisdruPSUJNyXpFScY8d7KFAi7q1CokEY3p5klaDqeOp9tTCySjKCuvAT5Ec10wONnw8sHFL5h
2R1JolmGkUN7Hjbhy3NkZXJYHEdXJakxyOJyD+sU2YsZbGSYE2qW/FBs5QygiNziVhU5q85iMcSq
G2a4b6HP8DS+Nu8hGmD9ZtzVm/gd4KQDv7B/N6p+bwEWglGXShaCQ4oLP4H3e/s8je6cZPb6Xr6b
594MwgS0sVMmhG7Em2SQTcFHswJ57gg3enU8j33778InC7voUt3383xZOP84UoBsBN73LOdibWsw
ga2Fa5bQVRhhMfCT9oFHPYKkiKcBId3HEt1MHBPPZrlWs5n4IZrE5akfIVnZnMtehAbONQCcRUN7
Oqv3Il4MPtTttcj0g9KNDQrA+R8JtQI4XXhF7ebDcBFVYjUzrBoT0e21CuAnukuqD1Hb05KcBA3O
7oK4kQQ3CM79cA6KzUwHq/WhrqpvCyVyx4yeawmitWnuKnWz1YPG7vTYVZPr3HlDNppqk4MiINrK
1FlBqFoGUNGDGsKfe9P4T5kUubqAiqsE7sBlhvmOEvweO3QjY9kRxeeJFG9+Vp9UJCHKtUl2YiGa
tPscqEPV3Jpk8ZD5Jxno4SLYjJmLOrQa1GZSKogVipmAaddVoynIquXrqmnET0Odm23hheh4dHVk
CVVsEzU7pPlD20conDyHzRPpu3052DLFAiqKbei5SaFHFevYpME7VcqtBBWpfn4swgYqZLKdd8+T
YbhS5KPnp5w0LUXhuKa/wwRU77S25mH64U8tzIPaoyzAdzH9lHVvCDj30Jci0doeZC4iLe6hI6ku
2PMecBH8QBXimlMyeaGimUmu5HaYpbMTdvO1hzJU0ebXLB+vRlLtFFHdBOJei/yNLxvWFJOfXY6E
rgGYoppqr4pDOx8Q96dtSZ4q6tuK+JaF2bYGHMCPYMJVD5tePoTNsZK3kL1I4/0kXQsg+pN0K6qZ
SSgKDXVmNcPFCJNrJaLcIea7XIQ+VXkZaWxXY8gp8/AOJXNhQpW9DmdINUBEMdgsnbylG0y43ir3
++s3Z5K5NPN5DIKpwTitLbnhvG8/l9dRhUpSRy6t91+pfH0PxyJ39BA5b59guBG4rhSE7GQ7g//N
rRdxYjSL3/E7OGjWy/QNu8GRDp3XPBe7/Dzule1odYfycT5Wutm88GgyvHHJf776hAhI/UrAc3ec
NTtJwCNroIxavyXFVgo4Mjec5I1ljwUdqqaqQFBiVuXIFMr5MxXPcnTo2qf1C49zjbMmMr5ej6D/
4lbVqms0XDP6vP7/8z6EuYBmsZVE2hrRpWjgBVCAcQFEQF6jWq5yeBX3a5g3+4+5ggQyNXkbi4sy
mmgVpxnvT/jhaBbcfp3EFS7xvrZyi6e6wElLWDIYjYexGyFUcyEZoKjhdpJCsDp+r88ib5WYiAGY
MFz5lteCBLN01MecceRd4bzvYIJFHWUa1XIJ/fCW7qUKvWkolk35v9pufzFtDRC51aaZcYZAssra
XWL8XJ+p+7UZXSeSKqtoX7AV17mVkixfkuH0IAEjLL/6z/rPRXw02aE7lG91gMm3rSPBeHKpTIXP
4U57p7vCnfbFy/pv+Ztn5fdvYSKGL/itaszY/EsAFsxsR0VTsDRLN+Gi/CzEJi8E3w9R3wMy6Wsc
zpMe9kZyiarBHSAE19IDLNLtDA+YaeJc7H9z4L5HW3btTRlM/X+kXVdz20i3/EWoQg6viEySSAUr
vKAsrRc5Z/z62yPfWtGzNM9X3mdVaTiDMz0ndoNXGeKLACnoJKRPURV8ilChrUDbrZ1vFR5K0yDs
RQvxn126r5U5VOmFpmg6CfuMcvCDl9Opj9dgkVbv+gf8jVf7tQ4777MdGiCvjYY6iY/VqgcdVE1m
vXJqFPuW+S6fA1G4zXLFTqE3uYSG22mRPc1BWK2eYIGcUUgFe22XHWqztlKi+WkxA8UCayhYhRen
xpDj9Z97uWZ3ZvscTISi0eVTneQYKMiPUG9v4FQ29jCg6QrOqwfHMXKFZWe+o/MqPSUPKKxQCimX
YeTrxDgYmTolnZo2QUI9uquiHzXIEdCRQeyTFQD+7VH+swjPgbmEYRJWc4TGwUDfsaRz7Yl+aP8v
eRriRn0mJs4sYBAhoyipYBMS4qfa+iGgF6lrIGgFTmoto3TrL8P81744vIBCFogbNeCF0T+063uc
GYTnSV1Znvyy7mO900T0c5g32S3qXbPHinzrKf6u1UjcS5CLgMTMOoGZjfho1N44sOgYM5FupfEx
hqbg8thLVEaCWoDDhJZpFoo921pt+pJpec00EcfH7s81u+M8jNEohkqX0FsoDJgIkz5Qqt1gfgcc
B8di/WGI3V+EoV/2nr4MgsOftDNaXRoww8D0H6M9tB8zO3TXIAGXow7e9eZZOEpbYlHqIDkUMdZ5
WNBzxEhzCtgIWja34053cwiuVn5yFzokbTez62vnyoGGaNZyO5ohCIEgswF2cv9Rf5zcw//CPUTg
Ez+knPZpxyZDMrg5uQPiyv2IIgG0HQhL+U1O7p8vx48YG2UiS1UIN6Ss7AiZCQUKRpE3R7Z2YwQR
WK1t9ZD9IcfQ1wvA02OWcZgvqxAzg8llu8Kk3vfcZw3HmLH+Jn5AhisH8RQywQTT0uVa4NnCnOfR
rAka/gxAV7pdDygIpS/DTfGkgodPuNF2oV168t6svfaJovWgHj2ePDNGV1VtMUj73DLKO7dLY4/v
jNJ69dpg2suH9tsKKSM0Od4kz9cvC3FX+Dlko1AzM+xQ3+9TyICNz6FBNDdenlU/O1gOcwZ9Kes2
Qp0n3YaLrWzmPZIV7upEKd47ismGNFsOcLopacFTh5vI+kCgtLxPQNpyTPA0qL64AWU5mJmpPi4C
5HhezDaKtaFAwHtM5EdTvhHCegvC375cguvf6jf5kK87ycHMFJttmk7Y3E8h6dhJQHfY20agePGO
6qMmLIPvmBDmCr2TLIJXkwWMEr4uqgTGXG71/zINnvhSn3II7o1RfiwPzW1Z+qVkK/sKCcbTspyU
dzYziGlhV+qeVNEdHuR3dQSlG/X5KJvheygwImzJWo7IUb1RFDCHDKfhhunBppgBt41dhEm4PTUi
TNgMX3icY3EuzQyXfogx/7+ozqTcl+pgjzJxwSmPiZ8C1wxkLxQWF+eHUrb7w3wIwRj31O8NB371
B/B0eeweYlKhlQoe+QHwsoYEz7zi7WdDFCyy6kNXflU+9VZwERuEklRAd8G/kTFfZ+gQVlAki28l
ymZjzZNozo7poT6EGtJ49VEBa4ThDR/hoXFLqH3emr7OULWgXpALL/P54vyFUedYjXoWuLNpaPFJ
tLzUVRrwsDSu6Eue1Nj6eIweSPNlkMY5H7+sy3UbGaJeFZZoZFj3RvPF2Ylmr3sqGjhaeDQ9xal6
x9JuE59emjhv/uYMGBwV26bMAUhoon3tTig2dTfz3opsw6lQ6tY37VvxEJ+sV+oCUafNvddqa6GU
uajZcdX+jtIeXMQvs3B/HXA/haKuHS3DyLPgaRqRxyxGMfvUap3uZWhGuqBrUFZ3eErB9PLct4Gm
gcmMCYQqjvmM3k0oQZlt0Gd7dV8NtrpP7qKH8FajnNwLAPLLV+eihVlsq1GrVXa7kBt3qhOmlNCP
NaKbX3HifQHazgSUmN71E7mEJr8sy73mdRG2E2o+P58g1INKd3qqgvlk3SunFbS7S2mLz3rq/EFw
9Mu63LuemYqampqSHYUpc0oJ7PMisTXKoLiooZWHoo5TPTsqJoT6jCkAQLvWQoWR1Hfj3nCwmEEI
Z8iR4jDB+NX3Hhr4QAK52mP1fv1bEbjAV9VNMLiNaoQcU6p9jOaHqlngCAbPYxfaWfJ6fa1Lrsn5
9+Gr6UPchy3j+zhqtnmS4LnvIg/UBuLH+r2LMaJH9rCxc7pyNflqej028ximEnaHwnAPzgnZBylq
MTudBo3D8LH1ICztquAPh9we9DGyW5oliDAZnuwgj6JVD9sRsdh6V6p33bxPrEfiYBmOXdsnB0HV
YMayJADdPwmuXcWtHxhF3YIXZX2iuQ0uZQx/+ZBsz2eQ1ylSpUczcEUN2m1/HB/KO9A3SM/FumPo
MrgoOpu2nLgiFO8gY9a79XafPORvlDDcBf/zlx/CIU0bLZqqFnhbBnMvKg8SZDOvH+0lRfBfVuAw
pRiMSE6WKTs2nvRR7Hs0tWabxQOxGBOOeiv9ImhcdDV0UA3+AIM59C68gfQEqX1yuGOmkbRMIvzs
JR/eB1l/6CqipHDJwf1loxzm1PVkSZIIaBt91Gvt4UeCjgGHcTmis/NBEOxhT815EFeDr6XmpjJZ
s4Dr2SkD2oZUrw1Fr9CJnRFnx1dSlXmakkTC2eWyuBuUdKOKFE8TtRGW+jm7D61ZjoWuD9kx61Hs
b350ihFoIeVosP9y5Zbz5dKpL02hm1kIElSlNw0HyYXYnbh5U1c8sZGnu4tfFP4CZS539MbhPUKi
kx58vhSRnVsKX01dEpAaRzP6WRnaqA74sprVnqCfDTdW2q23+adUeN/Yyk5zQB3VSO/oeCVdWsKv
tDgQWpdSL9SVzcXYprQDhRe8+aCG+F70NN+DTyP9JpyEIN0UA/gkqdWpxTngyYVkTLMVrgb47h1z
HDE+ciu1N+hofhvmzheRX74ORJQVczjUiEWexCsChzpDKlb/0eBGXl+BcDosDmNasVnLdcEjUpgv
gwilFDN5Kcb2ew6P9vpKlINocVizNF2htaX2E2tkhAOg4XyYn43Irr0Jj0ciO6poi+90HH/1psqi
yPHpi6ZV9FMow1m3hqMxgoM3bt8iwSU2eNWtwjJcuCWrKVT09AR+YiZsUyjf2aGc3GVxuqvX3hWU
Ak3nuWfoxS5ClcpEVzfKLeGwNct4MykZWrfCbUJVrS4F218XF7+KgyldiLOpFHBjJqc9rC5Tmy8c
86Ai5w2V4+MfJId+WY6LvqI014puwtMZJpEXDg8JSorXz/nqpcCG2N/PcDdP0iluQyAiq1p2EZr2
MyJgp+yFAxl1jKrMTBBBjst+jbRN0T/2oexf38b1+4B9cGiiz0lkrC1SEtpDe0CxL7LT2s68n+Ot
JnRKCje/BRWfX/9BseeXb8TBiqaps9pEOMEibW345m6LtUZ5tGW1d4pccPOKam26ijPYLIczQlqb
67jA0VhT9CNoUAs26iDVxk0JUbzrB0vZB4czndxhaBPyCMdVBMuCqtnopCC+HWEgPPOJDL9JSgW4
92Vc2JJ2l4DoVhlfr+/j0hzQ+Wf6zJ+fGXq96IWW6EZytB70v0EzmUNxyECxG0PqfrKtN4w1DZoW
Qegoj9eXJo7wM6Y7WzkbFjFSUkA1aEjr9lnSH/7b/+dAolKSSRYaE/61iBDX/FCap+sLXHdXwFDF
gYQyymtaakA9S7tfjM7thtqZVDFQi+9W0T5KU4+KVbs3NBOqj+3dqIMrAjod6rAcIRr2fS2mU4ko
1ZBayNn8lebqSTKp1/3SeOgvH5jDGaPSLAXvBJvyXj+6b6qTI0C1nOQgbxv0WARQmHElgruCMl0O
dayyUSOzx6edpWOUfWuF21Ylvi61BAcvVVbmSR9jiUGBnL0ug6x93g0h5bpcYlj55fg4TIlVOF6h
wViOrGhnYj7CkPKNsCIAziXfrIojqP8CSRHdWZX+2xv0Wbk7uyBLlw0pVAAzaIssTittUp1a4Xpo
BnkFzmnppVmMKgksx4mpdra5tD4mwu0GQ9ozxsi06SVDj0tdWCCT0uxaAy18MmWZ3ZYfXUbpzDPI
/G0Qgt/CeTbRHGrmigjquKCtV9n0GyXotumOyiEShvM5GHZ2qngPp2bV8EiUfbatxffVEjwFpNXX
seF6Rgq74dAnaQQDcg9YJt7W2wIslOZhReMaskEInKiY4VL5+NxKP9MqZ5uKU9Fqq+ozTaMHYRnU
x9xdbcOrMZkTet0Lk5JaNhhVnFU6F8a2cu3DcQijapXcxJBrRolH/zt91HxIyLnFYQC1wqZH9xq1
W+KZ/2xhPNtsnyihHI9VfhTEw4gBxgy11aG2Q4XiuKUW4jCmiBIhrljiIi8gur6aH3p5EiK/yjAc
SZgLZZUczERs9kOzED2w6s2se90b6zpQAm3X3s633Z3S2AuZ+6EesM8CxNlJ6noeV2YPH232JV87
TDfJW7hFF968F96zHaMaMyG75RY+YqZP8sItNF2D61snDplnQlnNPu6KEUQZI2hIZGNjlZhMAa9M
b6an6ysRZ8zznehyq0yFjkvSldBUa7+NveoWxcv1RajtcJGQWmFMfSnRIDOHhd3jEw6TI8fNlmr6
Ibwnnskk6kxxlCEKeJTWEUnmoBEpfmPquDjvJhUXxTRb+E/dJDuVUgaR+gRZXAIoqX1w4DFJViGZ
4Dc5YjBbwTCzisrh9S9CgaPCPtmZlfdwpBsMpWEjXnSv+apX3g0YHULrwuJbO/FgbsSNuA9vqdYa
yhQ4+AAmJ4LEHFBF/6vudUw3Vp64xtvCoih1qEPk0EOeI7NbBWTNy/J1tJCTqqgRX8oYuHintCYr
mnukOlO0Os7Helrtikx2Eh4AzyoSV3WXQJ8Yrmq66aJHudbdSsOEUnMra61jYVNW/O26cRAnx7e7
i1WnQPoAieIVPDy1pjuqlRFtAYQZqBwiLIMqYjJAQ34tx9CrGqE+eyf1oJfSQ2Lq5TfRPshywVli
iArPf1N2kdDC5sAChqm3g7rrUUKR7NQV0L8WPiyV3WwxxUEmTC9/t69lOfNr2kVR6gWe2+jPB1a3
GPzp0AdUeH/5W30tw9ngkAyrVAtLxnRu7D69D+XVvW4Nl638nxV4A0zWNZFlBfnnJYQiQtduR6Hy
Z9o5pNbhXN1+bbVmnFh5AtVzdIjskl1102/w3NoYNgzw2k4bquefOD3eDNN1XcNR7+CQZofZXO16
HQmgvURqBi/06/g4n7cbcX7JgmSTuBu3w+iKP8xl1zW2mnli5uUxJDI/Vie0xccWmdl6My+j3f6g
mvCow2UHcQb3Yz+gd6zAJdCjUz59k+JTbRBXmlqC/f1siT4f51WXKyC72N4Nws5AmUJvB8IzutS7
+Mt5cg9XDrL+vtQxKpdup28Y+4WBiB+i36PySRV62Vv0bx/+69Nxb1U1T3mrp7AOWdxkYHwdpBjl
DfN2nfdpRT1Xv8lJfK3GAUY4ymI9FSWz/8UrWseAFkGlQ/Cst1mFd8zsdA3o6jKFjyqHIDmoMCpo
poMv5YYRefaQH4Na0V4B75xws7iVm++EbTH6lHT5b7Js/2yYn7jQaqEHXQWOV9ggPgtkD3Kcb1L/
qUsw+cWIJBsYMB+so3akWhXYWV75svwEhtiY6RTlPboEmiN4ofwukzdCgzZR7ThkJnxT1bsOor+p
4X9tlnvwhCING7HE7VCD7D7ay09qY0fJTs1vkfWd4k0Ovgd8aZNtGiNBb9LsVEnk6O9FbCcPBtmr
RSAfP7QRKrmmJDWqBdoUb03jh55QESll0J8CyGeAYFXGahRiwcpOim9GzvhgPac+00BbQPflRB8q
uBT/I6LzsnNhvYbhDIKFo5VWdi5qbli3hEdBHR2HQMxkTSMDojf9k5rJIDIK/evWQh4djzyKtWbg
wgQW/C3cVfcd9AcnpKFR6UV3gGvtcC/IPn/qpdI4AOqVzsy7dcyOU2ubgXgCa42beZLkwFNCwybr
9y+2QqC+i4d6BwVq4opQyK5xQCQtltjGIlqpWbt/dQqRkGUtNfMTzZTzmxzfP9eRH9kQTHXJkrrG
XtElCW4oBzpMLAM8I8sf78u38om6Dpc93q8VOfemG4xUbcIU9d68tYtUdad+sJc0dcZ8/nbdfAgD
1TmsMSH2oecLsttJ9NL2YFkEJ8H1FYiXUeecGqNvzDpPmvzYticjBENE3/lJptpRUzrCRGn0UPth
fz8HEktRzYIV45M6tcP6ydT/ur6d30TDXx+H8126KS6GrsFTxOhmm139V/0AKpFxI28nNt8C1tf0
1ILiAI39W2Jp4inSOTQpsjXOowq1a9beYfga7ty0bZqn7Imp86xeHxT9vsz2mOw1Ddu8pxgIfpOU
/do7hzWqYJRRY7Q/fwDT46qemMiqwcTIyPZk6lNyGKOYY1fpy4rsYY12mQTDpAuR0CKvNgcjpQJm
A7PDRVMDzdd1TH6NmyiYMW6iOeE7NI0bm1IOZOZxxZ3g28zDOe7LesURyuLkxrrpY7zTmVMhuG4r
1DIchLRGMoyxztrSqo+lE11xKb2a1Ny8NPx07mHzHeSqGAlWySySYWNjx07xJqM5DSrDN4KnefOO
9aiNPwoZTU+QRKFecGqXHLagOm4altKgwgOKnVWU/GKGX7oO1BtLADI/hCHmbSnWC/zen08A2jOM
nXBv3Hd+sYWQht/eLHtBsWfDu/4VKQPlhzAM3QzXecYGxZ3wAZrnIL7L0Ms1uEgqv7ZO4uv3xIrM
5K/ZJ4cxuiRKi1R/xqDrQf2BGe45fGwM5K1s9qqDEul2eKjf0uVkFjegaJz21EelfgEHMro6jkIU
weEWd8mmucnAGaX74p4Kcykg52kSez0CG2oKN5vx/saDNz4w6bvOrxtHO2ES2e6DHKrmsmjrhOwv
ZU4c7Cy1YvUgh0RzDJjj1gDEf57WZ56SUmURAkL5HvJkFWZVDJmHqx4WY/SnmGrzpSIzvnMcE9WJ
OSe4Goxjon5Fd0yc+cNbfYd0zEF8abbTtpy9BDoo6HomhV4J54JvI4+leDHyGgmnNCpBPhfacfl3
Y6FlFaLuKtGt+psmrX9ev3/1i9dJM9TTJwrMrvw5OxG7P3u527fEpV4KykB5ejalrucxHbr8GOYQ
esIUb/3avUHru38XFcT5klMo9vodbSavLZkrJJDVZH8/86PkfNAmJcLB9qPgo7DmKMnfdS8R4RF5
pBzaNGOtdJP5/8A6bnPXSh3dBfHrlhV6yxuLmt+g9sWBy1o045wPuBFLc6uE3VZMSndRKqIoQ5kl
57pI0G0V1YllWoWnJut2RaWj/gn/Iu3BPkYN1/ymDPllmByeaEm1LlMFN4b5hcwtw1UfurdcetfD
byP6AESMYa5PkNAIhX1Wg039NVGepg31Q4jD5bvGB8mCYMeESEloH+V8/SHoe2izUfQbVPDJt43r
iyzkoQXgTrd94UiH/q7Gq9jbqwNJ6Rmt8RiFxjhXAVEZbTu9U2OKxMe1uJCpTjJjsnTW3dxByzyD
Fmn6VlUvydpCuydyifeYWo1zcQR1mUKQaTMXNdmMsjfMj/N7tMuwUTYhMw9QtlCqewwmHqkhAOL1
4LvJTUOeJyGE8yEZT2rxHFsicU2o6883ird9PhlCgqNkDN5MyW7tQZllebMj+2BTyf5E2vfcX7U4
vIkMxYoVC8FbUf1o5LtKk4gtUWfG4UsloFNbsPC5WvlWsmq/T6l8JGn+HLgsatfWGqsWVX+bp86L
A8VWd50txQfwc3gJEiF1Zwun8dv4HSyM9NNAbZFDm1LRs3UsYBZqGrpLB4bsXCB6e68vofK94EWT
IDOQYwkzNjaxOm8jySI+FJHLVvlG8EhR1DqBRibEfPWdeJO9ZU/RzfLX5KPpJkjc8H7ZGFtK94Gw
eJVv9FareIV+uQGL/5B37bb0kyf5MQIhmOoXfvpENZZTB8mhh9Shz2+RkKczGnSgjJZXjBPxrQgP
UOVbvYteLeOJmTxy86fiu/ayfJO/Wfvmpt4vH61wFE6RI9rRnXAYqar65btgWpokGaaJgTI+zB3U
SdJktE6xvHHpNjcatIOlvQ6imJsxRS6SNeKqeyTGFc0pVlcCnzxI2f+sW+3sd3BvgqGuMaZC8Ttm
X3thjFCj3bnFI1PlmmwqQLr4Uc8W4z5qLJhDCQUASEgNL1q1+u2Uba6/OgxC/hUEnq3AfsGZ92fM
EPtTCmQPOgiTFwq4WpPCzmbrUC4ZJFeVjV5QapiXvd2zNXmPc7XMrjZBq9nhGYjcfGv4jC50bh28
7IaTJRiGl6FnCgfx6fpuLz6xZytzj0LRalpsNAjHxuZkroYt14Znrppd5FAZGJrg+moXg7+z1fgX
AukfQc6BANARt+ZyJxho6UfxbgxLAuIoO+EeCk2sIjONUbepxjd1mlzBEAk7oU6OewqmcBizKUeK
Thmfm/gZouyHqZfsRfyI5YHAGWI3fAmwVZY5TPUIibMqt4cJaFnURFn6clnh69vwtb61VVKlqbEf
NSjuh0DwskOzle36f5BFpLbDIYa6NpZURwsQQ52cTC7cotxeN7SL3vjZZjiYmGZ5NnsFl3htTup4
J8ZCUFUWFcFRq3BQgaTbmi+xzmb9QOuMyaXkZPS24Klwx1dvvi0hRjxP9n/bGocVkp4MsVib6VHp
WxspaTcSfUOr/5t1axwuLGsvhKbFusLyt8SIN2V2r8qDW83mzWrGBH0sAQsaBwsgTiwnw8KWwjjy
VHErGaW9hJg368kyAjOtK+jOF+/AM50nYv/ZbtRDGZepAE2+BVYwJiFJBRHEU8JX6qyhAAurhMU0
NfXGWXXMBnzm5ftstH6u6fZoCa/XjYO4WXy9bgr1MGwLAAUqZjuNSTnKpJgStQbnd6xhFSUYkGY8
GpClYbrC6x6JylO3BYv+JruLXKpflbAPvlDXamA7lUd0wUGLatafGlm+jdXHsaoImL1c4/mCDb5e
V1qGXoUaKHLNQt4VqrRr9TtDKLzB/LtVHuPhIQZviJyHjwUkc6NyJR7jy3752focoKh9X0m6jJKC
HPRbkBkj4ZWWNgqG9Xvnf4a80TY+RQ/5DdVJTUAZT6aG4D2aDAaYKXRKavW9NcrNoBCgQlkOByrF
Oq6RVSKxBqmBfWrttbwkVqA8KZ2DkliSQRRS4AtOIOBFNLitccfz50iw+9BrDt9vc88RN3qEuUwC
l6nNMTA48xsFs4LKboJHTRz7QG8Mt4kI87zM+nBmHpzLAbXrXIO2EXuiFX/dWs/d7Dym1ml97hOI
fPs6WtNBosMMRZpurOkEqn7UnorGm8j+/8+7cAVJ+WJeW9fxtMTYb7gKdqt1K3xG6MOMC1qRRDVy
Y6lrMd243ORCAyUtSMk1XfdRCyDrK4QodebZsh7rXlvfiqFvfahwVbZeoHm/bjKozY12VCH1Oz9N
0XpT1+qMYUzTUeYSvLm6uil16Ua22r9XPfdKbXhL1Py7lvc/GChAkSKt9G99Yx3mOvlRlcaNlq7l
RpVG3Z5q/aQLPZiDl0axR2NwuzJ3Kr1wVUG9jZJnKzG9MtUgmZXZcRzaFsQtMUnlJLHo5BjUK8d6
361Kj/8kB50e4X5WsQMSBMqUiSvJU8y1cRkbnYwrycY6OgedJTvQPG9ZiphN3uEgwlvqxbpcdPsy
Mb6oaSZiUa0JmM+Mh8UpbqcArKclCkL7T97DT44kdB9TTBWU88lzyk2DZYJbCGHIgOylr2wKJzxg
aoy11dFqNoTnzlc0h7UO5UgU0Ok8PciIQGJ12kGaCf31oxtSKs4yu/fX7gnnr6GSUBi9ijyfCkzv
nPV5uBm3aiDeWo+MtkV1wNEcnYbXqvMwMKPtfroizaYN2l26C52aGkuk7IpDYUWMigLPHJh0TYHp
0R1Cs/fQd0OwZxJ4aHBIPJoStO86OMfr8q1TKl82Zcr/Zp7GtaPlIFfGrGEhqqjXCgzwo9ZFLcDT
EySxQuPY5AdT8Oc0uhMh+mKE8/t1V4uyIg6Mh3AcZJnVOfL43ZAy6Cyj9IYuohi9DUNXEWhAuEB8
NdMqockdp0p6bJr7ugeg5ZqNDg4n7MqX6/uinlC+qtm3q4EqOFx/Rrlj7cGfVDkG1Fomm3XYhnYK
TknQfGAgMKnJ+TzCOPmiprAWbZ6urO5XWo4Ak2k7sFkKsfcfN8kFiFpmDnJsofdLeVixzSFA+ix1
moA1l5a6DWI8u3XqwHptDMJPoJxMvrS5qL01Ssn/+8+rC/Wup59UqJWbvlGVfuIW8rVM9O+Owxwj
tBLTxNZ0VGpDlTBNckMcoKSzGIdgy2QdIqLDwmAmRxb6ot/4ZUCyHVMWwuFKXda6Ykrxz6AbalWQ
dsjvYowb6nZ+q3iJP7xTryK7yldwxuRwph+t2YK2CArC0jEtIVs/Ti4TsWskWyrA1GZBcQf6j4SJ
EuhmcgBjNEknJyaiR1YgyvYd3n7odoJQobqjwmKZADO+epnHtSE2EDhBP8jkKT4YBDF9WG37apv3
+ynbR9ke1WkTrJzNNt/1MTym4oQ+u/QNhVXzg71ZwjbyZaJZ5HKD75c7wpc7+1wSJhUSfkeIHLpV
catlN6H0WEMqbDxJ1aOQYOivQdUXanGmDJoQubtJK2QxjYHIJ1KoyFc+xWpt20bDcxZvRQcrvkxo
TMeYLbqA3BLe0eL2jto5+RNFzkogP8+vhRbnuqk6izXMPJt54kRQ8RGFmzWjCk/ExeJLnkqoWh04
iBB8on0UBcJw1lxy+oXaDfsRZ1FSprdhPsRwapfoZZ1vpbh09QaTE1Q6k8A9vtgZT+E8Dgs20wm1
rUb6ts6pEU0K93j5oSaZux6jtD8d9ClgFcjRVtlswrc2oPqmqK/DYVCoFTokX+HniNFsg+vMsYwX
PXshMIdxNlxBOp4CSw21QTYivP3TeJ+3035RjYMY1vYoIbKrC1eJFPTx55vY7O6vL33dMDS+7FmH
izF1K7zS2AokKKeIaegvOsZs6Y5G+dImLdlSDUOXFVPkgFUutFDMSxzlsDMewmAIYneEQIwtOf9L
tHHREr9W46l4QJC2dirryh7k1wp8uuGf+KFn/59Lx8Vjg7bFFhPK5eBIujevbllZeyPepvJI1Qgu
PoRna7GTPbu9Zh+G+WyyLNFWFjzWBtbKHusDixC8gLwXXZluVnu41JBcRAuKtL1uJJdR+OwHcG6b
bK3yZHWfRYp+G0PG6q160o/ydt3BatADnu6Eo/UaP6mEdV68fWfrso98tvFGAWHUlCE+1asfcfha
Zxvw3tnE5tjp/evynS3CYaMpFZPYzLCUFnGhhIG2Y+IJTrKN0dLQ2MjwEG/a5Vf/bEHOcbPkVO5q
xqKUbnUMzXh9Yis+NP1Uu39gUx6jo77oD9UBpNxH9W5FW2jhT8/Vu3wbOguKkdf3T50x59hFBlRk
WrAiHRdoNs3aag/i0dSImJFahIPR0eqV2koQR0Vz5VmjdTun6Ye1PF7fyuVWh7OT5SBGGBQpFluV
qY+ZkObK3SLQ7lW393Q/8/MnkfKTCNP57BU4s8+0qpAdkyB7viIfJWNmLq9vsvw2Q2ouU1ZbFe7l
FsPcyJ930keeEJRNl7NGX9vl6Xe6eWqysYPlskJYOTpysWPEm0zDO1wfUpvx1vxRw93ZmuxIzrY8
wzEcNCbgO1vf1x7cdPlGD4mM62X/82wRDm8m9BqZQtPm8Iv7bdojCQeKiTK29WMNkubeGXHS8YZm
xieAlufkabpILsB7y/rAGZ+Rvp0w4ZXTQgeU3XCQY2iT9VM/YnIkv2dEpT+ZkotoX7iCK/5Rkvzs
PDnEKZOslawQd7wfEEYZsqOlP65fPXaBr4DoJ+admUU5DFJToDxzrNV2I0uQ1k0s3xwgTvwUG70f
zZTM8+UE39meOEgxpCKfs0JivfRmUD23bomiA8aiNOihI19yVKGhADmlDHUH6Mawao71WSFmz2Xt
KKkbKhtqSJBwOnhyHqGd23hgXfY9hIBKf1gT+/oxEzjKM++UcinJmi6DQg1JKHGENk6WuNBTcK8v
QwEpz7sjL3K5zCoMRg7ACQDFNOZjA1d2QlD4eUDq1BAHp3CokhhVOqYMydoPIXIXCYWWIYDI3V4R
A2Nyjd16Q8+WU4tyKDOraqsIrCitoOxhKh0IISnHiVqC/f3sWsgJ/JeKARnL0bCsScXUzNjoHOR6
j5mbB5TMA2UhHLSURtu03dogdJ9RB8plpw1TJ51PhIFczJJ83b5/EfREWTPMC17aFi+t6HXOvF9v
oZbmJndUjZQ0Rt5D0XshjiTQrva442ytyOs3RQC9zWC4KwP5/vreCChTOGAJBWFaJqWF7Q+NZ+qi
3czRYwkxy6U27kKMYelDT7hHF6Ows9Pk/BbwedX9wlzQSBu8odkOyj4MVQeMCte3djl2/lqIZ0vR
Wh1kH6DZ/BxAQvezX9xoXo7sUuELrvBIrEZsi2+VjIo4UYoWcMgKp3q2KY+M2QazZH79zKbFrb9R
3Ct8Kq1GGQzPm9JEaylOMWIz5hfBq639edMjuWy+yG7q0UByuYHg7Fg5JOmFarHCEH4D683IX+eH
xANdJ4a1FafejR6jXi+d5vn68RLYonLYskhLko4KhNiKCAouWuIm+ev1FQgsUTksidMUnQM6zBJN
g56BUH1WHpOecPaoRTjfRFPy2cpD3G5E0e2a2YW10WSKUIyyRA5CIDoUJVI2oY6zpDs1irxyRdGv
Te1x1oh4igrvVA4/ljwFxQOya0cRAAxtR/it4QTaEPSp2bPgbCEVuG5Ym7Doms/mewtpXTAH9U4J
ChXoRfwP5sl2d8U54zlUFF2sdLUyk2P9svpmUCp24kWeeRwGW9olj+uOTa5A+yf+of113YIIG+U7
KJdIB5vuAD+iQ/qsFzHMqRJNbARa8/2TRj4P/dzihc3Hxl2hf53+NWB4W5Ifjer75vpuKGDRODcl
b4duAOM3y9e32ybCMRZO3IElNLSlmwWiNbFOLcn+5ZVvxzOhlHK1igPje+y8Stwmmy5IArzspQDz
6QMwWxILEteRp0UB7QQoV2T0l1iyjPzjd0F6nKiU9ydh67VNccCSVbLelBqAZQmkj3q0C5Q0toVu
R+KmRQfKJtthKH6rtX5cuCLGMb5ri42BXEg3UJNVlPlw6KOMnREOFZC7sLqdZe56E2QKJgIks9hN
YCntytUnjIg6YQ6L4niocpHpkEHeElLOY2lXkOcR76RAYhwAmFvwK4+q310eW/h6ovgOTFlL0P6r
dUiNvOBNvNchdKmVKKUIkNbUgo/6mWUNKrfM3OYuPlH0IlSqgu/JTOUmb8oKIlZwqRiXUjD8H2nf
1R03jm39V+7qd84lCQbgW3fmgaFYVcqSbdl+4ZITc8789d9Gdc+oBLELMz0PE3q5rSOAwMEJ++zd
o6u1uss1VyXJ3eEocz0SpydiMhOQtYVrxGWzopvSurOMBPO5DWRpj321eJJvKgmHRe3bculNu7Eh
PZQkUwAiJb/MyL4xwKBkQAnXRFYcecWquCXkAoyUORLzkrqFiNSMaiPsKhyre7xq+QHFfPSCY+97
+UuBomCMfGN288fuLoOSsWxkWOLhRezmWqVKNJUFMhx1H7IfNqSfJIvjwdMFZyGq3eZhYSSzgQ/Z
f593wGdejVdRwG7CO81PfebJHKAsRhYxmfo8W63eYkWc6WwCu25+ZYB0Pd9jOjiQTWdJ/I/IrxL1
thKzCl+OjrZr9k80tL1CK7wsTLyifcitWOJ+ZI5AhGqOda72mQaLvRc9hg8tJqCjYxOs16UX76yD
fjf/yh/JC5gIfjJPWjGVBGKi8m2nTSatNXxM7Y4G9q75GB7aK/OGSxZg6AHM05zb/i/1cl99nyjy
2ar5qi49jE4xlBGU2q+TyWVgSteK4PJhlVxEEZ0ZJl1dsg6W1KO5G27ooThYu/QopUCQvCEiSNEy
tYH0Hc5o4+eHyu89XkOM74bU0e/sBy5cHH+UTYFuMq+AFt82iGEbJhXnBWalaQYjQrUb+rO7HALX
h8UfDwwa7fFONd12b93NL2Xk9F8zjx1UGavT5sz5uX1+l86KKe0Q51XJeYfNJz73ASd3A62geAcC
sDvbXb9xVAA0/XbWt+ROOXTfDEm5f2vTz+0LWXoxp0alFiUKA9Pkj+lxXYOiHf3LJ2jLn54ZEZ8t
rdPLdmmH/N5cfhVr3DhFSGUzjJu4z3MjQvNS5+SvtED81QLjEkVOdmTQDjd2MzglZO2uTX96bkwI
mqeClQUqKrxLAUDNvkE1Pwn4hZ+DZNdJskmpNSEVp7Opl0aeJGC2t9FWQ2HqGcBhj5em4qOUumbr
3T9fG/+aZ0eSaSrLYzTz7hdWuHVS+qZ2zBTbU9vaXbLH2ASTKgMpu1k7VmpKXkbZUeHn9cx4oo+k
omOf34PM31fCoNV7iTs7dcnFt/d8fUJ43K8QPKpXiE0QHS1RjQaFprtJQVE8X72RK1etM0aHzAOF
lObli7CZbJ3bFuJk3VxzFYUcnvmEQcPc31mK118c8qP9lPdlN6s45wYF/6JqVsFoDIP5db/jkDr9
IyZBxv3osocOg7XFHUDvrux+bD0Z51YFr2KEtARFI7yawqFNU+41H0HCcuiKB23KUTAAWqJ8kWzt
1it8ZlN8psDwVDQQn4b+PANgcDCcGKq15YjwJsp8vWp2nZ7e2trojOOvyg7U5qnJPljtpyaDmmgo
mzOSOXbxNcPEr6XUJovRbVh38YjRXwdJYVd45k7bUy/9VRzI4tBrVPCgEwtoelQ7bSDDbMq+vwjC
t8ym0siK1JezM+nNfQnhnR/h6vPAiOsrKdRtIfCLKuJe9qCbkrflHRJ/HgzL1NEiLs3vNPnet/gm
+XVVtY7SZoER3hZRcTvMfj19YOahZzfr8mCWV1X6VFn6R7MNCLQVswSAmpoeE7t1bCjErym63uj4
DRCJStoRqJHUYdqDsUQuehIOAfqgG761KWZIzMoJsb5uIgFTw0BNddTH4tFLktwdp+5pmdBQLyNX
AQopqmt/7ZN91jdAK/b3emI/jcB5dVnqkqZHlDX4atf/dw+jOD6QTXbNGj6rkI+xryYgHW5l3o57
lAvezhYcah6PMSMDyjuxNbllPvnzmPta192O1uNiTdCw7YHQ611r/JwmBqCP1Gls6lMA3UmsOin7
3KzfLl9ViY+3BQecF9mQLfzxnCrd1VAi6XSJM5CdPMHNYqxeX80QT1hEVaed4Okx90ZkKo+bace5
yxGcKyETREPGCnsb3szpsE/ph7T/YcTfLbycofaZMqgGlM+0/tBjfIrmK8QYb7R02SXm19Hc5xBs
t7q9wqSVCR5+XProgv+1iGabkYGolqd7Su+XIGQ0MPivYWjpR7KT2ZO4XnGioNKaso/QIL+3+sTL
wV3W2OR+JQNkLmVpj+RlEScKisaOW5M3cfMDRmCCLCCBsUN5S3ZttnLYs08rDg9MCoPcSA7f1e8m
PwGof74y7mMvvcvcFgqePVTuMc6OvqAsVZftpRDr5cgkI1PNIIWV/1JQ2R5tDJ6Ag9X+cvkSyuwI
UV4LOkT4Q1zCFGxIi724drrPapQDVBlX2CazyfleCi4oTahiGhaQ12A5zq+7Y++1h+VjTZ3iZsYk
0xGP8fX0hBvSgvrypwxuvTnqeG5ecDdqOc50mlEONYLZQ0P8CIw9Lyflng0tY5QKNVfzw111qLwe
E4H3/ESh7iNx9bKAgAo+qa/B8JJzTJoRTJ8wtDg85oYbXS0f47vRme7tIH+0Cndd/THgCHj7AFSg
7KJKP4XgsRLaRkpqwWP1ECxfr8neDq9SzR0Lx3hKDuUtWAaPitd8q+ZrBdOIEscvu7yCW1oqE8+d
guA+1Q3Xno5JidGYqPiemsPL3NguRDUcrZWOYm8hkc8OgDiRQI0chcQIMTCIzlAZqgLma0fiq3uZ
MsgmpvTckpiDaqsJHi4Efb0XQ6Q65uh+twadfACDN4NnHtXPqpd9rqXaJ5vwsnPT/Ek4S5yGOi7K
ecAiWw+t0/bQ9m42Y4LMqVIHo2ya3wahr91ZqxeF3mVXIstPxbmCLreSObVOYAZtZ7ldwEvwCTg/
gPG8kqHXpZsseK4c4BNrsXCf00OtO+AcdclVC6E5xbX9InEmIE9d6IP/zD/KYKUSnynyrI1JWIUD
9yRJcRw766WxfhaT7vQxkww8SndU8FlRZRpqk2IiEIOrOESlV3wNve82GFzzr7JTKwmWxNmDYini
nipIEebkBU0FrfplqY+XT4gk4hOVt0srpGYd4uKDaqnv4iNJZe03iWsRpw3I0KOnnwBExtluUfrx
yYntVubFL+8VE0cLBha3ROOBZVg8GYntlmgBNwrZXd4umRXBjcyaUoQa3mdQznxIp08xSLcGcNBd
NnLSJ/zzIJGpgsdg8RBCWhBRW37QdlC5D/o9iuVu+KD65Gq5wSxx9hDftd845kP16uP6s539+IF8
YV9k9QLZgoWgJ7MSTasrBCPL6lpGfD+V6l2dy8pol68vExnW1haCIBjkyTGNOl+rR+6q0l0JHI39
sXxRAmsPt/xF5jMuB5JM5Us/88sIjdcSK8vvCxNsJvZXk0Mn0k9k+Kglv7pOVmqVlEGZKniOvoMG
utJhkdNxAlCDg5P0ew4W1+XPneyzCSEN0aaEILPhXaUWwXgRlM9d6izgC0UD9IDxPj+/aVPfKCXQ
Msljx0SF7Wzqi7a3sKnxIR8d1R+CcZ8+G6nD8XPlEZSDoK/YyS6/pHrHxGkftbeTsq6w3tYbcod3
fDnR9YLQkbipH+1kfUhJdwKV17eHpxhIp5ol1qm2Tn3g6NH8SU09A91tG+zl3cF086/Ms/zlubmS
pVqS2hE7HbWzo1vHc92raoKyPYrcfBhXiRx2Wz4t2g71LBevLFfjXAiKJs5l37TZWn+NZtjpfTwz
bfXDUIUMC+93YbDcpDtigxbeiQ4pQlQ+AtBiAkJGHcGP6wWHePr8Z0YXoyiNrsd6rfUGbD3LULjK
/BBi/EGq57z9XBmazQyDGroueIV4rTXw/Q8YkDQWr8nSoEDtpev2bMz2lYYeop045WTI7s32O/xq
VnAO9hTnnWqd6gLVixIjG6rv4P5czFfHIK5C9ufK/N+fhDKvNkUnobLYTEnLka6cnLZEf5SPA9lB
6cdAhwWSk7PVWdfIqzkhw8npoqxN3WfoIrbXpwnyIPSMw+hWh9IvnmQNRNmOCimNuuiztlBU8ExS
eaY5QqX603+3IhEfvyxJpzCuG8WSF8q+YFp8qr6NSn1rprODGhJK2da+ysGFUx0SetXFMga8E/D5
/cX4156KyPmCGKUJojEecSd7+7l50J7H0LPGPVKb9RlewZgc8jzdzHt6CK/XYNktUHCpnuLMGxJo
DgwlmHicCVIu96anB9SNFNdC+vuXKD3PPv47yL1ed7+rglSF7dLoezpSyfnafvJet0KIVNTUNOs1
L5BLKi9zP3upPjhNJgW/SE4x4cfuzBVVFQ+IciSSnOlFzTwuqQCuUDOABEnpoDrhrjLJnz/xua9L
E3wSZWwcigk3p98Zx/k6uWrwoofXpp98SPd677CD9H3bjsheTQr+qOtnapIWSasRlB/Wa6BJfesw
ovHnd+B8UI7dE632kyPzSduO/tWs4JLi1FYp43S+hOZfrKw4DopxwDzqTil6B6h8SY/9T6our/YE
nwR4COj7upPbBUvPJ+VzBkCBhQkUxecPaRgF9W18FeWc+sCrvl32H5sn1sAzYxOLMSLO76QpkI82
SHXRi7tSpntq/KgnWbq6GeS+2hBdlFHmejzrgIrpQX3dgV/umiuoRb7tj8tdDFB8wId4o7vmaiQO
kRUYN33wmXUhXUr0aKJjDCJ7paycZaQOBCvdy5u4Hfqd2RCSJd3SO23tzfgerKkLddHLBL+L4eBR
AZFG7nCVE1levnlKz0wKrmbI1Doy+xrjZ+aPpYR62RoFRao4ZhdByUyXhFyyTyh4nGhsIEZXwMdr
83OUXw0gIVmMey0Eq24EUcQmluzodj30bHmCu8nZmHSj0fBHxdzVT4nTPXRgZ/O0zgU/CCefM4+l
DyQ5moD5DJhactd10k61bJMFD0TrRM8xb4pAbFgQ1I/HUQ+0fHpg09WqyxLQTa9+tmTB7xiaPjMw
7/FKdLQPB2/dn3CMGDiHqtTHKnNlUyOSuy+O/ShWqbYdF3aCPoBfF7UPJXW3NdW95HbI7AhRUF/E
NXh4oTvJx80Vp/QgbF6yBz622xzaY4TxT9XJ2E4a7W2Wdl93VJz9AejHqBsD8yJ6Onrzgny3WZxK
h9Cvlt7WeZCEt6r6pLRfJQvejN/P7Aoup++hZFjQE+DQdr5Wj4VfTP5wk1Tu77QdxO1vitLRBq/8
uZeuWnKOxFmg1h6a30dfR0w+aF4TsOQuQT7I+xZWeYhvZIp1ku9rCK5oss1iMi0sd84WzH4UDu0a
R8tlI5ObGHrtbFtFJ0T7EdM5eKvCm2p1xyFYgJXvr5X+aLSoaZO94rcgdHT7Ty110/Y7WfwGGKXH
8Fk+YSJ5VcRBoVYJ0ybhikzdlPhjsbpZLhnzkFkQfE/CEjVM+WrNpP0e1snHsXi+fE5lx1RwOGaS
6Nay4AkZ59g118XpDN3Lqn5nY1woj0KnWyZ3sR4uW5W5dnFaKKsSBpYhHBfzrnkBFG/5Cn6NASST
X9gtnxPV3LVzovsOONJqV3/FRZn2i2w+XPZkixNCJcn/EH2zovU4ZO1XqNq5XR9BHMnyuzly9brY
q0l0UxWPbYxZpWHwW8zmXt6MzRD39UiL00JraDEFundofq6FG7HxITfHa5J/mnUZdI5/zHdZ2pkl
wSfNbWJORsIzX4hmFkniD3XpReXgoGjt5baMweU06XjJnhASxW1okq5CUT9n9mEcrSdcFI9W9CnD
vIc9/Rj09W5UfSWPwL8aBiDkOdi+bzP3UPvaiik11AsZVKeNY648l8ZLSW8rHJbK/JDbX+JGf4Af
/9BkOLTjFUMOtJizN1k/DIveNjTGxNeXPitMJ1vq0E1Y86FZU8kF3Q7cz7ZU8HvU7pWpLbkPAI7C
+qk1GDHjhTctd8AD6XMKQ7TZYmd4jj9KCQ62629n1gVvyMaGURIiqm496JbtIUJzpzySyFkfe9Np
fa4JmXmodFaVpE4kcUwnYNdZ9lkYYV+CDxNIbDRoTaCiI92/fCskD4rICd9OZYrTg6Vl9IqB925O
f2agw/grRmymQ4OG2LZYei+6qEJXCMuwgHpr4sJvJs0d9I+XrWxf8FcrghdP1VxX43xI7ocYpOVD
dZ9YH+LqmCjDl8uGtvfs1ZDgzGc1qfuJ01plLPXUsXYTMjujkkg+/jaqyXi1I2SrdklZN3JqbV15
pmS/ZOb9YoxONl3X+o+hix2mHmbz69J+JvOPyf4+jK2TmOB5Y4VTWN/a6a5unhT42cvL3+77nv1e
QpC55nY2JRE+Z+stPnRmAeDgZZHv/CZgbhDjnnDtUsL4ba/6r914V4K3oqqqCzD81sqNBsoydAXc
ueucTPvelYWsUsB99Huf+mpN8OG5BVWjyrKjezt6IdRCzJwfa2It7mjHD4y2n+OZ7tJevx6r8VYh
hiK5l3/i8V5/AcGpW0NkFmkE+FF5DX44NFYWqIfdG4dut4Inw7ia9nbtKN5UOnLU8LbbebUteFtj
jkF9wiWhM4wNV7px19aJ5A5tg4FeD9GpCHbm2iI1MYu64o0Fjz6QHbhnkcQjFIiPrPbyzE0gw+yv
rp5g4gOYCZdCSY36K/SHGh/TxLLGuMR5nBpdZ7/OvOjqSKslvqfZk76GN0k/7kDNG6jay+XbI9tb
wUvNRjFooIqFL6x/DPQllZEkyhYiOKdqhcLPrCCWXezPOqC5WfslZE+DKaON2y5TvJ4RwTklrBya
aYkxW3Yz/Zp37U49kh3bDUFypAfbtWN3XJzwc+kveyaxvR1Mv5oW/E+LgWzbsMfknpV3UV54OgXt
zqI5Rmvd1riWedtfY5j62+nD/e/3+f9FPyuUi5aoKrt//B/++XtVL20Sxb3wj/+4q3+WT33782d/
81L/H/+r//pX//H2H/E3//jJ3kv/8uYf/LJPIO09/GyXx5/dkPcnm/gd+L/57/7h//w8/ZQPS/3z
7799r4ay5z8tSqrytz/+6PDj77/xCbj/Pf/xf/zZ7UuBv3Zof+Yv5Q/xL/x86fq//6aYf2MMg1iM
qqYFeU+do8ann6c/0tS/WRQddPBI2aYKCQkc8rJq+/jvv5nm3zDBxZhtYoaLEY5yBqbr9Cfa3wil
1FZ1wv8eRZrwz9/szea/foz/KYfivkrKvsPPfeOfqa5raNdRSwfXI6WEnmLis/tKy9Wq4YpDoIl/
UHQ31F8grz3bjD9MnpsQ8hZuw9RMy6D4j2Hh/wnnDGLgaWEoOcoon/kMXIFxVwAEa8y76jtOpSAb
oxY6dO8MipMTWqurvWXDYOv1v8+guZVLr5cd8WtpVfPtLXpvTHjhDOT3UBwqFAzH84R+3A87dtT/
0xrJ73ZsndmUaEwlCAHfdlBQyc81tWsVB04CXPnkmd3GnzjTU+RRn93LECybm3hujzvgs5MR9sxW
7BL2gKR1dNfCtHJ4MDz7RB8krQC9dben1ekWMGCWCl2+9/1j8EK01qgUkcuV1ONrjqgtd9a9ej+7
2q3h6J8JHGApo/vfWuQbs8Irohp2CrZzjEz0yEgAGXJTL7sxUOPj9NwyGgMh//nnIm2DWRrq61jq
2y1NyRT1fQlrk1t94hCl3Btucy/0aj+LfT4ylXjmF1mta3uRlk1VaDCC1lXEw0FODHikruFmrcAA
9m7eh9dgWguqnXKQ9Y+FabQ/FnlmTXjQjHZiRVvA2jC0bmxSp1Vjz87QKE+UfVtpTqOVECOlc+Ow
avh82de8d2embp0ZF1xNEZGwJSGoRVQwCkWLN0Lw27R2f8GIbVi2yRi0JcWbGNtGoZuI3F2dkQNR
1JdErfb5rEue5821nJkRLuAyDgpU52BG0b811jWEKCYiGzLlP+M1PP/jY1HNRABpEE0TpwIiy9Ji
iApEmGr/ECWPeiH5Hptnz8Zhh9tXdWyX4LVUZVUGrewiNz7QgKBBwKESFdSwOKOE1GdteRGbEJXi
2VQtW7xgnZV3Wkjx+fUAfSU9aBNHueNDyF3l9s9AN9a3nFlQXlvdeATwsL8aFrIMLbPMLubnLj9w
Tsp+zwd1dQjFXj55p96m+L0w2k1w7mwdYBthO6MxjuOlaCM3gpAGIEwcOaRclQfdz46YQHOKw+o3
H7lQA7qwuw7M/5yH3X6ASo1TPeXu/OXyL7RxRhHSUPCnguXXIkSMknEX5wqpsWu0iZsTZB7okmay
qhXfPWHVaPNaJpSlceVUMUgpIgjgmGoT4ukLA3a17gHvVwf0KkGFEoyTM/yHpdbTvSCWxkyLUhVx
m1jwZRa0i8qIho4azJDAyPwku6qvAKHydKfNvDWVUrZuRUnE1kw4aJxc9LWFrSxiTYtXoqKE7dcH
xZkCmjpRwIeiOR9a9KTJiGn5WRF39dyg4KhtY06zZYDBFqMThlsDLOCY6N/rOxDxeuVHqWCBzKDg
nM3UjC09PlshgDZR0Po6+Fv/nRXyBbxboElMGyLAqsZEfQ+z62OqhHrojO2wX8Ky9OiKoDAcyueJ
5H5YZ74V1pIrunUjbKYRC8+8bqji4xAC5L40JQkdpb7pIbK93OaxpKC1FUeQcxvCy9DU/7TBgyXF
id0eUMoC1z/SQVkZOuAJ84DAe7581wXw5u+XAu8EVYlhWVibEL5EZLYwfov9NIL2oH1vD5mPL6jd
Jo1j3nYImvqAHQGRDcYv6jdphLjlBM6tCy421HSjrztY5/cDzZ8rHFd+P5pDdzd9k96O7e/4uljB
00JLPRzyAuYml3xW/eJY3fTfIGaxw3TnQftYu/HPRLLB/Py/O6+MIq8zIG2OQA1/fhZxE6VsGl3F
0QHnVGCCPLP2y9s+kD0iG28+Ts+/zIjZUQUsfjmYMKP3jfIhYbpyTRRQqktOi8yMcFqmuaLrwFdD
BmesnOiRh7shiCXZTYGC57+lXvYnN+N1bcIhqUg3FdUEo5zMcgrSHfOzQ+GCtSdI9+re9JYjk4cd
W2cF6b2maYTayOT5n599uDZBhSsfcVZaj3wGqG3Pzwq95mcl3k9Pf/WsUJ1pFtFVw1LFsVGjn8mS
N6ezwhWaKEiwbWSdMsjORkCFJRGKyAbJO7WElc22SkpzVXBW8udQ+WHqg5v0T7nNvMunRShj/u5b
mMkjCQSLiKSE62aliaKEdaw4ueYVv+YcTLxojgWpRzHexunPmsMamLc9mMXD/fxYHebbTDr2u3EB
DRMlLwu/ia29e4KNiix9qyDLTA/joYGm0IKXCWYkT4TQTj4t9o0d4eUtityqsrLCI39KrTkRWPWz
PVTHWAUnduZqUIzlIyopNAUS+4h+nFSfZePDvvkVBF+DgfUs0XQslfN2pN9L6sSgepshzdw+rL7u
lAGUHqVDfRsX5dyqiG7RloXqqw7VvlVZvoZJs7dJDUbLKvpw+TjJ7Ai+B7BlpQlTbDCpbC/nwxvs
kaTJ039nRXA21qDkcRjBSlkSN0sNrwgXMAFJ1iJgSN6dFhGrohpDDxA4PtXk8hpF7EamFw0ooaU7
HQwIzxxDW2L4c9iPX6zHASV/j962k8Sf8/BTeJxMlSIMJxZyq3ePf603pApnhE99bQZWl0E0QfXy
+NnspmCk0+N/vLVvrAlbW1vovSUWrE3hckzi6XqYh9uxCCWZvAARPu2tqfH8lDLceyY+uWOSx/k4
40Bmv7z5M59IAW01WtHg45h904196l9e2LZFXg2m1CD4H+HiNRSxKjy3AhCDoz9w3nYDahD1HrBr
JPie7oEzR2aT75b47bRXm2LLT5/0aawm2JyONOgeMU3oml/pE7em7unqSJbIfbVojhgqw+vEdORP
wu1rpqYuI71DpG15C5/zqXdVQK/XBXr2JwHeMpDVuDY8t4l4WwPlmaEhcePByNkLzJQWepcYKziF
pjwVJkEMlVDZc7hlxtR0GwVYaljvLoHWr7oeRxij4dITfL7wRNYgfXW3qibmuR3h+HemaYNwcODe
efmF4ZkAQNnrybN2XERINkP/3lnaiCohDIgCPRL5U2J6tnetGpFCi1nk0tH8rJggGter49zLWPf4
J3h7Kt6aET7RrHfpwDroZRLjMQwfx2J/+di9z/ZsdDEw1KWp6DhQcQIpJD0Kue1aYhmRRxiY72KI
TEBVWU3uWF25bR5cNri1oHOD/Ik927clqaphsJPYnQzLs5R0t+bdf56jv10U98pnNohmWSSq0xjU
q+su2Td8fCEAIyyKWIknrUG8DwpsHZh6Xj/FGX/nm4w8mnrWDJXbpc95ugtDcGGvfpx+v7xx728R
IkpotetE1QiCPSH8AbORQYqqqV2eR3LKk9bvDnKqqI3vQ5AJqAz1dvyXyNa0hkurgjYL3wcQi3HN
no1m9i6vZKNog1//zIZwqJdpWhEjd1jKgwXQCD4QB9FPn+NH1ft36owbnuGtQX6Zzw9EQVgBnHnt
5tft9e+eATAOFznjv8F6tmkND75BdRWdSOuEYDmzVtsDy/s1jN3WaxqXL6+/AtFa6xg7iH5L4++t
L4Y6NEEfyDB18q5YTIy8JbSoXYCfbV+PKDYRxDUPko/2FmPNH32bMEzEGBol6L2K/RBlogX4ukyQ
WbDySzPZHDTqjZEZOfnaXUeNeRjS5EemhYnbhNMiCaS2N9U2dBvXjNm4bG8/YactGVkybKpxM/j8
GVltJwE9ubEDo4VbfLu82o07jcW+WhPiDa3UV3QnsdixQul7uAq1HqQSXp5ILrUwp/3HrqI6xANE
3aZUcIcpiTAKMLPYVXpc63IX7xLQuO7mE1u+LIzaOCkokVALjXEDtWcRyzxQKwbJA06Kol1T43n8
Cy1k+40BYTXJAIdh5iqCbczGXEMGcWd48Sf2cGrSSdXmNqJCmNMQWMNZmYgNhZBpzrq6N0dsnhpw
xt3oWF8pzGMvHFpc+uWN8iOq//Oo8K1NIciwK10PowacLuoDCFaifblrn/UD+4qu2W17I0t6N5w+
qqGoqGsEzU9L5KWN2niFeFBbudaNdRwC5bb2k3tDytG3eTCoClALY8BIiKfQ7PPKKMwcxJ7VvUVQ
mCwl92nLgIaasoVShaqik/v29hK9Mpu6xe0l5qO1Tk7StM7lG/s+07INzdARXuIeAeXJf4Mzp7tG
at5ZzRqDcC1o6Zcuuum0qxzJOAbBLlvaer5gykKt0QRxpiqWd5YoDm0UAeAcdpw8IvH7al9jENbj
oxdtoOsfZRd3y/sZaPHDURgI2BFovF1dQpohzUpcLDQEj+NdCpab7jPXx9T3yr0stN1eoInY1jB0
9DfF/E5V0zzvS3wtXjTGYAn4MSzQK/qdx6EnU+dK17fhb7G+f1kUq6sY3bNZPsDi8jB+XqAMew3O
Z6+/Un+ki4PZOhQJHeM5AkBY9jE3T+aZZeFkGhgUhBQtLK+a4Tdl5k5xeojjcDeY/Y8wrDxlBvpF
i/c5nR+Tcb5tWOaFGfovevJRcrA2coo3uyB85XxprSg2rdilq12i/R8q1uBknZ1/QumvLl3SFpyC
v85dZaDrp65ji6+uOcN4NTPdlK2jFyrgdoxntFHSKE3+ivM7/0w8hz27ZFpnKYoN3J1bLY59Zx05
b+2KuW/NOWGSwE8ns8h/opD/4AwiPUVugvYQER7i2jLq0q7hbpX9usv2yREaGtezWzsq50r1ZIJc
W1/gVNfgYBMOq3m7wGWx5gUV1dpNhyNGV7wkfJiUSnbmtk67qRH0ZYFHw6CT8ExqqPyMaxkWaLi3
B/Ou2pfX/aF6UEA/Z99AF0TfFbvhWXqt+fER9xLO0UChFrENum1vFwchhblkg4rC/pOBxyQ5hl7j
pS+8Oxv7Mn3bzcfZRB6hIu1GwiIS3ZlqaHa5oaD05SlP8Y96B/mE0JsfySNvlo4BzqmMs3rrLoO7
HTAvlZfExY73ynJ77hvAoWLyaZ2+slnSQpT9fOF+lvoczrTGz2/NxMn1yrE12WzoRpQNyN/rEoRv
VNtWi0MIE+oRCirQiuG1EusKnUn3srPZOoPoTqBbj26rwWwhR1bTjq0R6cD0sVou0e5tE5ziieWk
hczFbsUw55aEyH1Ro7FNK47fOnKoX3YzoOmCOWnJ1m0tiCFohykTpSYxce3jeslpMZVuZqe8glEp
zKXkUxvtL2/c1iFAso97pKO1o4rZ3dIa+hTGaukOS+hOTf+1nNnPyya2vBBuKGIMjaGvI2Z0haIl
NZ210rVQbpw+9DVxrMmQHAAB439KPfDdX63whZ45c2Ogbd/NQKFk4PXpXgi0Mjgri3UPsWaf+NUB
Iwagq32MpGdvK8BAWmzZBJ0whgBeOOWJYrbz2lalq7Y7PdtD+DAoICrXjh9XH/Mbd/KyxsaWvrEo
LJbaMRkXPu23pE9Kty+rZ1VWTd0K0qD+bgIbbCIff1cIIlFULZYNBmrra/nBcDO/wRzwvoP40KCh
JyUrq24t6cycWJ8edUxPVSdzKDEkaCtEsdMrluyx4tdTeDW4pr1JDeB6UAQQHEWahwSTkqgQovQO
jTVOZQk0ImRjTsP5NoTgPEzn7iPvl8xFbW4oqquqqqsUrUUR3JM3bAXA1S4Rh0I7C7Pkd6Gn187y
Pd4XO4ZmwIfL927DhVjn9gRPZXU1OMFbs3RHKFQm5Dgpe5X1Tmx9uWxnwyOiZswrQxyL/j4PX6K0
zQrUjjnujRfETUjNy8/8hqd6Y0YIM9jaDUPTGKWr5aXTQ7ibjJINO6lGvz0cTNUorjIiMxv9XyFe
sruS9tYJqHhdH5AteFMEACGH14DDlQvrGnc/oaHiaY/2V+po6EPTxFGlZKDvzyj/NVDYoNhMC3v6
1pXNRJ30DhLX7pzOQ6DPdHbDlva7NSNGMKodc1iaajtFUfLHy5/y/R6/tSwcmWhcRlXLYbmp75X1
oRsko2BbP183kM4CwYegRozZxtRS68FcAWe1Zz9TiGdPL5dX8N6NgPPxzAL/Dc6eActY0efQYIGw
l7pvHdL2jmrKILNbVjgAihEk6Qjm+Z+fWaGNaSgZ516PushvIfLjDGDKSoZSJiP9/g6jzXRmSDj0
dKYamq4w1MZ40wD1KMfQScYaSjC9LG19f49hC1A5uCh0QlE8ebuoOTEVtYityE1xjzm5OgmUQD7E
sLmkVzMirU6fRx34kQxgwwstWMCfNbTlVWg/lrLQZuNdBlOkanNnawJWKUpYGRVTRr1QI3e9M44c
LbbulU+8mgYw5YMc/7vRpGfoIxumBowM8JtiHJAPujaGYIZzuZrt8En9FCfOugPx6H5BcxkT1ovX
PU1f7BsLtfPU7771N1KE3MbJhB8G5NbQVKDhxCJi1iyRXoZZgkdGuUMr1IdomA8VmF1x0L32hk+K
DLI3lScKb9ymjmoewRNg4jIAtia4zT5JTDbRqnAtiJQBh3SvAWsM2Cxkwqa97JS+f0YFa/y3Obt7
5ogP3mmwlvPd7YHRCcFX2XCC5B6obmmeyX/7S6sTortV71DEJz3P/H4njAwP5IbPTUQ72dzEO/eo
/3/Srqs5bp3J/iJWMYdXpknKliXZLyzbspkzGH/9Hnh3P3Ew2IHtrft0y1XqAdFoNLpPn6M6AOLD
h0wZQwXshzTMylAmBcl4EoPI8HU0RUky1wCGTjQVIxJ4KzE3S6WNiRwrBpp7QVntSjC8ZH63rxYg
xbu7+B2YeeHMEtckSh1o56DcZ7J5nREPek0UZP9LWr41mvxA0rfrIf8ioNCvtrHAuJ+1aHlrWrDQ
SnLYAIHXlBFIU6Xc9Egj5F2/OGCMNcb9TFWOjT6SUMOewLkeYYBhjd6VJD9ICq4z0MvvRwN3Qjq4
GCt6SZR2j/MRYsboBihkASieu3LcDjqWjzFBdtA2zTFRJxdYOQSIalebHF+xoh9LN1FxZlXgPNyN
3BhjriLJkEgSTXDOqDETDPB0zyvkpa5v5e9ffH7YsJd4jpqIJKje/87QNoe7bWVSQfOw8VBRn34t
IKjoqXbvLtqvBgI3yoJ7MQXu5co0PNwwXIAHAbJzFjUgrbPRrVbSeLbtt9JByV6ur+riYkUFZ/v3
mS+nkQyDjxraHpTGW9mnuwnoevkfTtq5GeZwq4MTzQmBmWkqXSV7lmzBQeOE3nMLTHpow8NkMFrA
AjBEvwXiMFGZP1PGjjgUvZcuDxo1hg4IbdHSN+h5nIcU5Jp2Dro4kXWSowpzO6dyECHaLk+QBhwb
AAi0JWVoLAkoYkQk91oG2okqtV29Xx+nLtBiKSjS+em6F/C8bGuKCRyGEVWSllWgo52qh2YdvlVj
/v80wVxVWj0l9bSkDViRgNwg9m6qi+BfVoFwiqNiIOowTmaWqzNFs5Z4pQMhsrhzB2N33cJlqRXH
BUOg/zHBeFltJlmZJ0DrmIWvpC7erkHp6Q/o2VD+vHp0rW/yvn39f1plst96bmNVHujpObYv40Fx
a0/yWj8H5Irqd0tixDjdjfNYt12nxdLur3Opr0tLLWKCQ4bgYhrMexMI3OwuA2u7KRxooh52zSBz
Ua6dZc9lK2MMzl9DyiIcH9XDD8rTt+yFzXO+u//vLqIzcH58R2XV2o5GIwI8PB2/m0/LF+L2N1VA
pSuTozBRuyg2n/kNanHnFh1cG12uwfvXJUymn+BakvL72KhDqzz2yo1GFj+B4uN1v6HOyH5T4EdU
aP2g+nEx147iJpSuRoAQBklW0OOKZndREaamodROVSvrfj0YGHQw5krET8rZTrAFKBp6EioKxCwp
fpFODqhzaH0ndDTPCjFXGegu9PekIzjMhfiEy+oI5s239pijTxq16+wUBRhaEjHCIrQP6/chxo2W
3Jv+FOKx6GI+OwA58r7/LkFsqIM0cfz9+gfnROyzX8FEBytupR53RgVEV+J2Sut2KNUUGnTgBRV4
jgOfGWICQmnGS1nqMSTf59vBhtz94fpCLoek4a8YZaRICB1EDuzESJzYeAFMcB1zwkhMS8eHLd+0
pH1TgUyXSN910AXqSNZTexLUYXgZCcXD0foS8LIsADk3zS4B+KnxeniO1vbvQyJ/wlE5zKCSg54j
lMgsZ6/F8lfBmnkxD6dFAboFCBd47vkZjWdDkcCbRjG6Wjjer/sSldjbOUCHyK0+r/eDSIuYk0Uo
KDcBo4mE8rLilHQDnuT5gKKrNZk3ZDGqfR7FxFtkTFQIFsc5kCgyKCD6AKgbHQlmcSYk4xR5QI/Q
gOKyTCvLoHZMMXYEnYqTqF7OuybPrDFZZREN+prQtqv8WHahhGmZwIRir+nnmlcuIXTxQHQh6mBz
DgWtnzkApQC4iazpfP8609bmiPYkS+VoVLdG8/Pvv6GKHistv6KKp7G40GlNjbQYQV7UB7Q6b+zn
/QgqWUzc7v6Axp/jjoAJAyVE38MmeFjOl9MOQyqBkK/ySDjGwbBAh5gyIzR7ohwp9l/8AXk59NYk
q9s1zI2jzTIccoQGH8bhQgUKbS5kL57VvX2nvF//npxoqQLGC2lEilW/KCVPrawm1kDbiONnub0p
CGZ8071si0g0ONfgmR0mKoMMgWTQ4cRLFHLm/Sv46Xbr7Mb93dTvOiJ6GtCbhrl0z6wx2zb2BNqf
Kaytxdd8vq/0zxnK42YPcdOn69+Pu12qbcJJMHeKcQYmqTCnRmvHHBVxTDDSIbsEw4smIBuLb4di
wbPLEqKKdj8dHLbQocK+MXdstXZ6X0zoYgIhB2E/SoM73akvPYjH29vly+jhDfzNedRvOnBHR9+h
CSPIZ3gH3MSYtAx4HiqZBrORQ0+Ksl8RlecuOThGOKoiXmXO3QO8twnKAA1lSpUtcs36mHToMqAg
hNjlFI4LKdeAxL9mw3HL/nVsfirTs2AXeauyABRFdwOzfQrLV2r3pdWMVE1XLcDxIgfZG8aWSzch
mHaL7o1vE+jVhX1hnlEEFpg10cW/GOVtYjtbSIRWo+Hcq8tbaQqqPzzfpBkEKLkoQOCCCKKV+0xR
NQtx8UD7mH3uJiFd0eJrn4HyEuRDnJtUA6YS0RLTrcDFMqEfksVF06Vo80XxrQ4C1ojsK/WTYKM4
AfnMCL1iN/WfpIxGVWkRHbMDRAW8ZfBLCKsUrgEWyrA6pn41BgKTnBB5ZpI54U2egXcarRs8VBCQ
A2sNC8qZ150KF5KoposWn1mBqsTxwYMksM3JGIBIpLOmOuUCYtl8o7JZ7DFDTY38SJ41EL4lId64
A0jigXrH9OV1c5wgDdwthnsUHXh+KDecf1wzNfMhmgCSASZncuu5uItT2x8i4k119z4Z07O2LAKb
nEOgqXieUA4b4FjZG3ZStKFZaqTr+bTeaoN52yM/ur4sgQn2Rs3z1qiHBSZGjF4m5Gkhh+sGeKnW
dhEO4/rVPKvm1MNC+jKn7liCPinz24lOefiK6bYgfE4C0Xm7bF/R99bHp3OYs5CtkNeoO1ilubJz
cl7nPUWbTb4GVKebfBXhBbjxZGuQOQlyB1Y/h35I2r9K0cpPdzc9Bs7kfeG9Cz4p76BvH5PM4ux1
dJyIGMAdoZSogzfG73/Sib3hBiUlFXMlIl4gTs5w9pxjFpe3Vh0lGQyWyyFbu4DoN0W8Bj18ZrEe
r6+OFyq3i6Meu4liqpXYTmXAltM8xtpp0H7JiuBciUzQf9+YSKrSGtF9oK/TR9Rk3Vk9pkrnX18H
3/E/Sgxs86aXywhDlVhIHyjhfMjeFIyI2xg/0/C2SH/8QbeNe5g3Fpmj1ptzq0Q1LMpHcuhUr8UF
fWgnt/dBIuamP6bVz3Jf+JjiBWIVDSo0HkDUiNzn/HPaU4FxHBWuPxmuuRuA2wqArPJmL493seaK
3wH8/fswyLzeOjRUy1WHwdIBAL1awZpUuqT9dn0D+V/zwwoT8e2ohuIqxPY8uc6h3FsC6jkJoi+v
jIGD9WGDyRj1BPrL4NejYYoctFOCofTokxlmRxFVKfeTocuMZyGSkAv81AxmhgipUOV1beMqCpK2
ndb8ywfb2GAWM0hEzZMKxyorvxKIWirj/vqOXI5I0aiO3Bo4cAwugVrq3NM6SZp7kK3RFuwSaDdF
qJVunQJMhMGvu/y7wBovuUF3A6PtNt63AEieW0tbo+jzFkDB6DYC9Vr1JYWI8XjsaxcSJhhtLzBC
CgmsQGCWd5xwiPFqQtUFRVHWrO1MalpDM5P8qG6iXRVGh/nRepwDApuiJwv3k2JiEOwrqBwYF0Ul
vDWWUVNbmsEtv9Rg3St35QHqXiiCimzxbhEdxKs2iM6wLPY5uKp1lipkxrHNADjoDuaihhqentO7
bYgUqHn+vrXF3CKLXKV6beChFKMRkhlfs85yCxHFMTfE4zmmWDIAKyoc5dxDKtStp7mwaYifgskB
DUnmF68Dwm3tW9AHAf+49nzdPXgLA2LfASKYosPZItKSmdYaG3i3DBAa7oxDk752Il6O38ksUyPQ
tkaoi24uSDUr5qafATOaPCWM7/DM9NoVkX2nJp8ADT5ZACmmMrgBizuxm/Di7tY4k2xg2tJRlxkf
dYSSQZo8ta1//ROKDNB/36wOyZMWY94JnHuYtzwAEFb7NYkqQWwXbRT9942VVs3kFJDRymu0G8u4
JfGjXYniIacccLZPzEUoR6vVY8oXtZw5lA2XANSDzlSL5tv8FB/kMHuhbBwNuhqPhieGHXOTXopL
URVQVYC/kLGvOqul9QpuFaoHq4L9VXl1YJAqeXafRV2xS9YfRP2tNSYwSjlYP1ob0V/ak5vmhpYb
48f8+PvdfrRvwLtwMPcUmoZSZJAEwhSfF79sjJeCMxpXAmDd5zta1Es21hbsjyGGuZ2wvXW8pfWn
jNL+eNkJZSUv+2x73Q/ly9977NYyE2eGNDXlpIFllO6Osl1+IaX6fN0Ez103JlhmoSS3kr5VkFPF
JbC58muOcfxVNgVHj/sJMbzoQKpAM0EqeP4JnabCwY4kHArpNj1VkT8599Kv3BC097jtNntjhwlg
uj03U2UmIK1AXWLw4m+yt/rmY3unB1qYIEqbhzx1qXCL9csMteNwUAG4G0Tnk3eVb38GE8r0PNFl
CbR0XhvIXv3UABcaH6wd1UmWT0L4It8aKtVAdFnG5awm5kWt2Shqz/i0eJQYAupKvavtrGNxnNxZ
VDrg4I0oDR6qczSn1FD1PN9MY8GgbRPDHpJk5EOydd/UkacMcwVE78MwJ0dTaQ/WakKry/QsQ0pc
lBL3hQWkWVPclrH6dt2HOYH97AcxASJueiADNfwgfSG7PCH3mMwVFPJ4ReYzG0wQkOvJdlrTxuWx
U38Zvom8HaP6fo7nzhxA63w9ld4QUrrYXHGLnX6Lm1pws3DyUqRQmEkE3B71UfYQtRNIHqoZGI9C
691o9mSoMtqfCk2wVE5EQJtRRekJkxCUauF8ezNVydppqGu8sj7loAG0R5/gOffXW0Z7meAeQgUP
3EPMLZmn9qgbBOzCPfimnfxxrUTIDY5T4LfjTNC4DcI/5gxmwNc28Ika4l7JTu4kP8nL4PoiuBsC
tBVImjH3oLK44awZkpWY2BA7gVtbSbjq7Ul2+l+pYQvCNG81CjBXDtU2QPxkXHx21iQ1RwLcS9S4
a3U3RY/X18Lb9a0Bxr9bCPtUqZkmnhktXuNAjXZ9RuVT8MV4Gaa9NcM4F55bGYlLuo6jEtYgQd3H
R9rvpafI+ZW5BOcmQvopNExvGCa1pR1mC1TICId41517tZU1cpNaoOiBMC14teKj8lgj+CfB5Aqn
wKhrsbZAQmAajoLpugtIcg9CD3s2JsSj2/jb8ALJKQyBGUE/oMvwJ485nnNs7dELYpNy5gvwz1OG
vSNKFcRVfjvF6sN19+CZoEzkiAcqh70h7vRYSleQUHWt9KlJoNFnQOTzug1eWomRqA8jzDp0O6v6
YoaR/ybs670E0GAUjJ2duR++izSneR6PAKfgQNFYx7635WxFnq4hQKyL5k/zl6aJw9EWcNFzEh+8
1gBVQabMo7zvutqYMlxNpHhO5a+Zfq9nN8t0txilIKLygtHWEt3BjRP0RazVUgNLEUk9Z/6xDOhH
Jpq7rIIlcQ2BrhWDZQp6WywcZZXsWqF0IV5iPZl25ybKcQU/nSyupNL9Zs8RUkYgX0CvhYc2Eyxm
xZ4kexyR2KC2LgeKm/klRCbqQxHk960gaeN4uIOaD5hkMAJySQy7aJK0VAodchxVN1MP2vBF4N5c
Cxi6RwAyLcqceL5DoN5JyhICuXjgHjIV+ip4xwQOmjwn6HGqoKjLjn8A1+B8RDQfUVACdAnFA3Yw
DnrcKokyWLUmMFkA6dekmPWdnwf7Xo9eNbzm51b/Dr0EEG+3EGV8v75q3qJtXI2gpYLDXMz3WGgz
lUMJBG9SPUb2wU4FDV3e38cIFrj94YoqXjLnH9WYynZQ47zx6gKl7kW9Uwbz+foSLh0enVvgk9Bt
BL7+Avg1pTbqIhUCxUIw0Nv+HOwbeQQjciY6wpcRCYboSChGbWnnj1kLqexSM0Z8K2kBh9x73QXd
IHohXd5N1AZ2AxV72GITr1Wz+sJuKBwdAFpIWWIAdehQGYZuDB4qhwRNpd9S1J2rvil4ZD8B0IO5
r8K7/k35S/34Gcx13NKx93IqUhTZ76YmXOir03IEIfEy+J6vlUmalLRK5HGEb1RW51nlKZV+QIa0
hhgIIaPAFs2PzmPVuS0mf6qqeei0HsDEGBDLcj0WzbHB0H4V3bXjnSWLFC35S4OXAFCO/JnNbnND
K83WBkuJkd442jcl+7QOv6C8WsSWYGGcSjFd2YcpegI3F4tqFx2EaX5DrjGhd5eCJJSWelSfCEmO
+F7xYYr++8aU1DSVprRwTrn7nqwn1OHB/ONf9zxOlnG+Hsb1UOLs1JWuJ7pVQqqsUp0GvwE1ZAZJ
LVEHlVMqPrfG+CDoo5p5sSkNwI81XF6oUBLlORh+WBgUrY5xaAjWx/UMyLhQbgo8StiAmEjSWs0r
goicrsfaHm7l1EZO0O5me/Gzrv10/XNyt4wSraA5g9o+O9WrWB1Za2TX3jie+hnD8r9S+cd1E9xv
CFCOiYojwFUX+bTTR6o1JjFeCSG5WX3FjWcP0t8YwMueKDLemlxRz4J3nJXfcjG4W1DjYDwRKkVU
kg3LspVns31AXAbTy64sHo3mpVU/X18gPUFs7NgaYzyyi9ax61XEqWj201Xz1kQVOAVvl7YWGC+0
EmuMJRMWFmnwW2s+mYPm4VYTRHWe723NMEFQT+1U1VqYGYrkqZSM20ZLZ9dM289aqoT9tP51qQLO
sNkl5sKc0f81O4oGX1ZieJAwwitfR0FBnmsR+yT/C4L/EiAuDK+z3DKW3qjQpMeQna2fAPO2yjul
FSTWXBMo4OHBgIo3uoDn0a9fanWcZwUzPFoNia/DuEAAIhd8Mq6vbYzQdHETYo1F1YlCfa1yCq9K
k0MjLYKQwMuXVBkFJEqEAiZBus6NidGylim3MYTWOKk7RC92da+hhaT/Sw6xtcMcm7TvRgcs8iBG
Lvq9NmVHlF0OBvSqBTcgfz2YwgX3Hkb8WYmFVXGydpax9XrehSvK/g4CztA9paCKux4IeB4AxliU
wxBcLit8IM+sUiWGJTm9tSPDb/rSlcCVeN0Kfz0fVhgXGKEf4BgrRprs4kEZHtbuRoLoVZIIYo7I
jHbuBpaSkt7osJh4Wd0s0oJpbAGgexk70QZdqpdAVGf73ajTbzxOnbouB0F3jXq7cz/elEH8OJ70
dxSxPM1Dl+9+wSiBFF7/jLyThAsWw+e6hg46S5FIxtU0IP/SeFppH8xqvJsMUXzjxdONCZYTMVLy
XO1nfMJIGndRQ16tFQhqJQrHLPJXYxTUALk79rEiiwlAgCLKsw6Ra9xDt3LyTvTQNvYSIMbXPxzX
yzdmGP9LjK7poBLWeB1RAyfTfB2vKUcTYaZFZhj/i81Zd+QBqykSGW/b0o8gS55LotYWB3JIyzvg
UaMzQYBUMHdr1DhDXldZ+vtFRTmfUOzZA5znSjsq0qoLxpD4y0KihaYoUCoXmYkU1cnS4OvN1rHS
V8yS7utIeKLoHrApCXjGUaSgMmAXVGopZpFIQp8zFHEzPve7+CeaHFScD+ymUB0TBD7uWdqYYw4w
qaSudExcGYV0bzrHOBZcrfxN2higX3UTIezI6cZyQhWk7ijPyDcqHZNA5Q9Ui39WkxVapIdtYxEI
d0XtBiwpTzRjl3SUgSjOtZs+a21PiZzBT1twn0Et27jZGSleOnNpB9KaKu5kqvHf8hbSCLlZP+Ok
1qDNixGj+jPHd8CAla3g7/PyZRVXvgq3xClgeRcjEstlTb0yAnlgQmxvcd6nZNc6OAbybZYJDgHX
XzBMhQl0SLNe9KislshR3aDzMpDKNbPPEhExdHKPGRjVURMEn+AF55k50ZYSnfabnIe8PY2xihG/
t+uBkKanF4dsY4NJl0la1tEi421IUYDKKd1R2SSx+AYvrINKRKF1zd+y2OeeaE3d2KYd8iTZqDEa
s3bkCeywsz8X4LbV7NkRHGau6+M1qEM0F4kyKALODZajMkAZG86Qu6BtbQ6mlx/Jdxy2b3rqEg9E
Fa/XPyS3RqEjWqEBTt+IbOpsQhehsyQaFMPsYdpFh/ymRXdH3osLqjzHwCgA5vlA24aRRebNYZGp
QcTHHJVNSmjR7NaMKrX51xckMMLC8606rsbEwsfTLBwgbTzmWe+OsfVPO/WxGBakP6cDdOhN3JHG
vb0jD5Q0oA81SugHSeWw8Jbd9XXxXQNEcWjKQsjnYrYOuhJlltAUwwQDZDBBmNfva6f1bau2f2ZJ
iUc9iry4stevlr5aQaKD25hYfb5LS8A6FEW3BAVkDpwBo8+bn8Scwjbu1nikSTftMrSAvGmNnwdU
cG/wI/cbaMPkP6C75l2waDPgFoBgDdBNzIWky5PT9S20PMYBQj96MJ8krwusz1S1NA1FpMbcotfW
HHMbRdBrLdSSanp46jH5ou1r0G0qO+h1fxEj+fi7jMsAs9KQLr4YV7Og6Su1Fazlv5SQsodjCiN2
iRs/Q28DwHBT1OznXT8Ibv8xyKSUyoJrCeIoIA/vVcAjq2afqeNhjFfZNUm0W0v9oW2i/XVnVjlW
MR1NIx3mljFVxlyqpV6hLJV0iDp9f++ANEGdyYtWzj+XavEbWfOHsn8gFVRh5QmUR5on9ephKKBZ
oY7HtnkzzSQ0yOqZihSo6AElzUrcxen8qsz3TWucRsO4IdMC7m/luZbbALMm7vU1cALN2RIY51/K
tI/NHIFTMz/PZK9Wz4Mj+EzgULu852zITZgGqGkwpslmyJmcRZICALonEw3Kp9EDhuW/oBzZhksZ
FW5BJt+uwPa+9vspKfbEScK56HfKYNxIKQlSUu6IPvuSlAeNsfqSDaKopNVuCEmfpKR6WSNlP8nt
TlPkL1Ku7s1GfQLqeadMUbhiONOFNA80T+3paJTpHongHSD9mSvbtZtZIwjQFPkpLfK7KS++Lmbx
CZ0gN4VUsTpXJ6esv+XTeKNm6mMUlbeFY/nWqEGzKN2P7a8CglNgljTDaI4fJmN5tC3lVkuiYMU4
ua4kjyRp93oJzXalUgI9nk7g0bxfdetkmesnlawHkC3eSbJ96jUlNBro0Enj8yhj0DmRgsSa92lk
usNCG+/KrurbozVNN3GlxK7VRl4x4YEhgVTNlEPDiBEfiRdjNyVl3ueDubNxfYAb6lZqoU8oJZ8J
asCGNoJNX28OUGQYQjvrnjDS/XLdrTgXMojSsOkWECt4H8uMX0UyeOuHYcJ1EpQrBHDAIuiBReCA
oY1/4aI6N8ZcyXNVGkRandQzjVNbP+Wl4PVweUjO/j470UMm9F8Iwd/X0pth2Q3N7SIi8LlMBakJ
kDtQfgdaOmNSprRbkriACcoHTzn1lZ2zE0vYcu6BczvMQwuUKktcmDb6brvoNt0XIZ6qN4MP7wAN
oKj5cZmlnxtj7jjwZAzziiKg1zRpgdcPAIKOMv5DSoEEHXMMQHLQIWnGioTpvDzLEYXXe+lTeTfs
4Pqg7gXtkbQDR/BB/fu3B17FGvjjQLUAYRZmqxorUus8R77QWKsPMqI30DB/uX58VE7KjqY28Hcq
uji4QxkbwzDLUOzracdDCw0ofagnZEBPkgsk0avuU3ql8fOwx8jVF5Blh86zjJdDEiyvResK5as5
1xy04zX8h6YsJKCY6RszG5u0WVAL0B9l8LdjjjNEiT0AVceJamebmLzt7gpMhgci7Rte58cBIANM
pIDw2TaLsIsbS+ltG99afVSPqw8FgUf6ajddB4gJIHfFDGqXPguEBpiEwSCPU33RzxrIRDIyoT4+
mt+d+rUZBZk97+9j4AZS1WiXUQLo84OeAp+caQmg84X2K82+DpIgpefFKg35CFVAoByHjOeMZlf3
yZyWnmQ8dWXuWdYb+H0FWQMnZ4ZmwMYKXeWmuJFqck2GeALQCC0KaFRj7jXyIfLtl89I9MYjJVKR
94ohWNzlsaBmMWoIRAnAkCwCthptaMQPJXp/lunOSSiXYTm8zaJ5s0uHp2bgBiD/oGoszH0iydkw
1BrMyNLDrQGYh7zclXbvzl9NEXspb7tAoYLhNkpodEEQUOTTMjQK5FzQx8eQTTYgTooUJWgael5m
QBj+PTVEtVMhnXa+WUUcKXrWtIXXqsZPJ68A2WqHl0WZQalbZ16l18/XwxcH5UkDPxXHdHCMLhg5
FBCKEcPBLVPoTxUeN1nYnMZXOhq6erUeYJJO2nWoA0R3okLi/3HBfZhmEg8p7XPg+TSQ3+2GlxLk
cLlHAhod/+SC4/njdp2Mo0DqbFi0CMbsrnDN9vMEiYsc/HedoGnHc8iNHXZIo7cHo9dTZFN5pqA9
bBB/HtfAqrTHTIdCHRpxt+XcCeCYIqNMpJKrEthFmipUzn02PjvGUy9jin46KelLLxom5p2Dbb7I
XOJjr3VSpmOFQ2KHSxyu6hQ6vSAr5SdZH0kp3c5N1FLLwkgtHSsau7d5fU3sx3z8Nsth3qjBMiau
RH5cPwh8//gwyJw8SrlWNMQB2AqaBRlByU1JfVVfn2WRDvz/kXB/JJDM2uYka7KsRq4FXvVoRzl3
cq8vILNDdnHYhdfXxd+tD2PMuqyeNLJT4UMmTYpHybpD8nAo81pwV3KvGdpxxaS0RcMx44KqFSEQ
x4hc4LH9QZmflts0iAzPoBM8tFQ66n5+L5rE5cbLjVWmmFB00VQOCk51Vmc+sRO3wHtwsIdd1jpe
I+JSuUwIkA2YwAeD3F+VL8jHU0XFdHMeZ946tK66PDT17vpm8ULimQVmPd2cROVQwIKz149NmN3j
ox1A6A5+lj8Qdrl87J+vh0lAyCQPWUmm4je8igpYV/v6QHV3xe8LzlDOuS0mDen6KVUyJcm8rA9M
yD+2uXuf77PQChb4TDAGmgfDSyj7eND70R34igQflxMk8W2Rp4N8HIPpLNoqkidM6+ro8sRl5MbR
S9lDCE06gpxwjZ+MvwdvANeloaoONiaqccScO8VcBi1RkQ53ue7SrGFN3v/BWdC+oYrggPqD1+E8
RpZr6WSJRADhOQ6YmWtA7AOO+nfKhK9/F3293y9nJjUBKp5OAkFoFVzSzG3dJWY9yGmJDTxEOzom
p+xUEMNIQr59TsQCpgLCllA/ky+r9rYuDUM5UUOyse/yJrAk5Yh5akGlgBeGt3bYwr2TO5GTQkAL
Ko3R7n/TD2C73T/g36An6eLjfayJLd53eTxipq7EFC5Uf4DfXW5nt/RqOpaqhvNOXNflhSoQrAFy
BTLDy1dpg+FOVU+pelz1JRkQF5un697H3SWACZF7owyGAftz54utRabxsPas7jYz7mPz3dIFWQ1/
hwCwpmVPzFGxQwXtYo5q6yyl16zvdgx+5PStXu+y9btDVlcjupvIk9ulb41E/v71girofyyz7+jO
XO3U7BGHl/U2Vk9pcVwzTBI3s+h1xt2njSHmM7aFlWROt5Yo9mcDeJDowYJbWIs/QFa4f4DFGKVX
gVlOdnW2POaa0QHv6ZRJSj1dMtxWDuYOt6bx5mDOYWnxfw9V+fcTkYiHm4Uydw1oR+RSU7HQxN6p
dmCrd87kJ9U/eCXiLUSoMGCrXLxmRmiixEmJfZuL6Tkh0qNlNQ+Z2v667vycrgkKAxs7TDCMbJU4
GvWPziedT8mCyb4u6PPlpgyBcn3IBTvG8xOQjMEmwi94JZjP17QqZBfaHlp5yehjAMbTaoHLc2/o
rQn6EzYpd4wCtTolMJEdlsItnygJ2LhHjw0NKP15PtIWm4rgaB2Ud/2tekLxXlCu46Y/dJgCBRcF
DIrsPGuPKcYuLvET5rcpiKFn0+yp8rse0srZ3w+VobP5YYwtFZeLDE5Ps8MZrwvZTefhDf2O72ZS
Ha47C+dlAYlDQwGlJ22tGMwRN/LILGVKEmonYxOq0CLerctYHUdJ6f2mGBqBq/AiM0V30xEeTGSx
Dfa0iXu032FvsnpvKe8aTH7bk1BpjuuRGzNMDFkW9PA16pGdrx5vuwOQfIGLXseKTiXU0T+LwFS8
zwgKHDQoLByCi1quo/d9FqsDljU8qfl36WWSno0huL5XvG+3NcKcAa0qTDM1YKQYph/gVvb7aA6S
thRAcHjfbmuG/ozNUavnFd28BltUAKfsKXNme2ufixRNRIuhX3RrRe3meTA7UN+Up17+6qDwEVuC
pJp3k2xXwqS5TpdLpLPwweSjEVLtD7TSQBwryj5FS2HirbxoMwAxMOPEYC4o95oE9TgRJJ67K+hM
o3yDJtxFyt5m0H+ZJhO1xPqphlRiV8r+dffiBjj7N0MrRD+At2HCeDSviV53S+aRoXjHIQ76HC+8
Ogkny9hJSb26pFmBHuk+V0l0S+TkJEGD4vqP4C5z8xvov2/cIiLdkqfajKsEArI6FBPnKbhugbtb
lOLXBB0t6k5MxCsKWckGc808xQaIQHbA5wjkxCSa46K+xSbVGG79jxk2AhWa3Sv9CN+zM0+H9Ixd
+APxeshdT9Xfd9/po1EBMg8pNapB9CBsvpptpkXWL1iToax+mc8vC14nNsDf1z8dN7PY2GGpfLt1
ccrEpmHOa26MewKOECdofwxgxfzXd8LWHLNVCSmR3I8w10qvGpp+0fJ0fUFcb/v4bgazSYmR60o9
2sj7lDks9fwwdaIiEP9UbWwwp6pdLSN2dOSW/RLQluy4XztPe+qCNcADFXz1gocJN+ht7DEnaM3Q
bCzoLZEdQAm4J/v1SMG2IoZU0aejx2zjcoBfQaHWgRlJt59ylO8wAexf3x3uSd2shLkiGrs2pDjG
EYog7diVrVsXOE6NKOTwqoM4PRZqB3QMHXkQsxRiLdJk4cIztbGeUDubv8QV3A3zisrNOFjToZos
IEVAB+t3eYTxYHPOvaq1oFy75GaoN7MVLkTtb1Ory4LrH4H/nT9+HPMRLKtrU72UM+TUjavlv0An
eN2AwneYDwvMLVktlkOKBGFfBem5DM3CJNQPBuIj1ahxAuur84jrxksT12jcxA46kaq3cAOYCxSz
HVLdxfgFhtvcOJ/U43/3AYtTh2lecF2UfvZVdC65Gdtm05mQickitUpobJlsHTgi1Td626+1DtTC
Iq13fth0wEIOTgogZ9mkd+36uTVHOHIFDNsSgHMXnSzHK/tjPeD90O0cXxZENu7Z2ZhkItsCMW4z
nmFyTCq3bG8U8PpWzefrrsP1zY0RJrQB62hUUoVrxyrvHTwvNZGqB28VKBMB4075Ty5QnhGmDc2O
gDrVXKo57PsSYQZDnD7p0+5wfS28+xqQGUwoYDpLhfDveRDok1SyQJONrDeNZLddG3AH6qnqTkA+
zcb82Zx/XjfI9QrgdEAUAVGWS3WDYShMUhpIdSa0ofeUIbT1Il/XXKsMpB35Kibr5O3X1iL9903M
VmMy5wPNSbKl9VriuOm/ZPVbC8xX7LSlJIWT5J4NCtACRbF4DIt4Ca9/Oq5bKAqKymB+ci7Ke0vX
mlM7pLlXa5AH0zFcAkJJkTodBzOCaayNFeYIqSk08AZw1aD2BYqD1R+e6BMiykPNQvtZ8epw2o+V
YGncLYL+NNUMQZ7P9tjzuJcXhVRgfGve6/5oloK/z01HIJYFrAA6YVAvYHao1Ac16ky8jNXH9W28
0aCS0/qG8T9IbdH4M3enNtZoFN54HOpdmtkXAAdgVrhws7q33MqwAw2XyXWX+B1D2Xx7uy7mFjOs
iCREwbqoW99R+FYEKlVQq4XrnT24KNK/V0G1M/z0rgOtarMzBAFEtFTmEgPodB67DD/AUVHRrjwJ
SPuoeLy+TO5VuV0me20Z0tAvKVy+85dA/zaqAJgXr85XqCUAegudBP0uvZeer1sVfVwWNzAh91hj
ujZIoGNwvvAxiAnWmfLR9o3ABOeMeUObY7mfuDpKVntL8ANEXss2cE2w/k5Dhx+w3kePLQ6iFHRB
rUJ2uPTFYtL8o//htjpz9Ged6AtubSwFRIg340F6zcJ0N+OUOEhIKCTJylxFkLhzOwqbvWXLqGSs
1jTrGxQYw+K5DGoIr9aH/yLty5bjxplmn4gR3Jdbkr3Jrc2SZY9vGOMN3DdwxdP/Cc35xmwIpzGj
CV92hEsgCoVCVWWm8486ntLbbrNA4SawgnTsFhMLnIo8GjFC4z6W9U+rOeSq5EdxLMQ+IC30NC0z
WFqcn137SaMftclXHH5p0NysRogyKN4nVGPNX7Nw60OVKIKm9P+3UfOFngxKfKL3OY3mWT7psIb8
o+l/Mq3j9fMl3/mNAcHfrHyFAuqIj5TrA73LLSON3dnKcH2mNDQnyz4AWaIBfMpAAKNNOR6sab/s
WYIemuJP4d9KiKPIUn3wmIGsxXrDT2AVqT/YA6/+oXtAb/T6wM8755dakl3gfDm/ToLER6W2M08W
3xhGRRjVCzSMQQRyeVW42VD2borkpPGfMg33LRdUgyDL+pCNB/4GUJ9zySngctx/mxQ++7DahdU1
MNml/aGwbr3usz158QAOKydXnG6JD13YEnLlxtOawgvwxulsaN06MUS7FFunssB/39y1hreWeWfz
0pmrRxb4yp1MYUFyli/WwH/fWGj0FdzyCdagodCp6U/tzELqv6PIBCsOxhhBLaAjB7q0snppOqQW
iK/RjqYomdh4kr72HWnM29Fq4S/5h/vboNhraTUNb88GRwnaehDy/jqq4pP8u6G0AJlSvLPFcYtp
Guwuq/HdXHeONb2PluBuGhX4M6kRvJEAiEc72rKFBChpzVmHzBaqJcH8QGtAJvP8YSmKnSJA8EPx
5pwCtogYAWAm5mYutycYGqtmVdoBkbHE/ksHBh12B96HcHjUTo0iMsq2Bsg2wH2geejZnuDTqV2v
mcnwngBWnSAcmgDf9x+vr0hqA+T7AKibAGGJ/tZMo+E5uYFRC8/WPq7T4Dw2ffnzuhHZ7ni/jYg+
FiyA2wQVnizJ8C1pvmoQv/FUuaFiIa+3zOZ4vhZnS4N0yNLcNfQh3LUv0PfCKN/j2oQocTTxehxU
DLyqlQlBFPS7LfVbFKiqtggZoHPU+LWgT3H9+8kyQKgkABQODiWTd4Iv3Q7MHEmdMri3dT/vMKF1
CIAwrTAQlu840+t1a5IvCWMu+hAo2AAILPg4lLuhPstMuITflLeJuYy32eSr+FNUVvjv2/1yWWMs
GazQKflSDcMTm98x6A58LOIBKDfAjyw2OwKwpU+MmlXkrHdAb4euXhzm4tFtP7/jg4HZEMHHs9+y
JwZr2tVzzyfdZ5Ye+9b14mzuVY026QfD7JWNUq3PR8suP5gzelM3eDipfVNN4YywFdb10/WVyB1t
Y0R4x00TbUhW4xo10yK4c5as26VlSu/BfTW/UNPEsUps+tH0mvULm3X3Blzabtj3IKjSRkNZnOau
JoRbJJfAD5hQhnxLgoQUTwNfCEb1ynNxx/VVyKE7czqaAgmRag5GcpYvjAmJtMtckxrMK6IuCXZ1
asVpNwD3p4SL8294bVHCRpqMgqN3hB3onui35AiNmrj8lr/Ye8w6xLsGj9uYj7pp8TvmKrBCsDGA
HBDDZyKsxfOgjb5OBTSGjJ+NfZO0c1jNilRPkkKjighiVhA3470gwlQLmwWrt3JgV/tYLi+a58Ze
/Q28L+F1V5Udh60dwVMLovte7cBOwB8E89eWKW4UqTtsFiJkYmxNQX4+ukVkamcH2Rjpv/Tk+T8t
QiwtJOZcZIUOV0hwgCBSEeXBy3ULskIr9gMEHHgiooEuMt14M/UhX4W7t/rVvfCSV3Egp+CWPK9x
CcH0f0+cCPpkDppCcxJC24awLXWWG8ztAXMz2vyrNs9Rb+hnNpHTaLS7xVqO15cn26StOXGTqgE1
SnBJRBUrP0yp8WdArc/OAtm2/2TH1C+Db0r9eWk9gK+b2YwtnbwE3npjdPm7bpLfMV5YjlEPLnMs
o8L0SflHaS1VWI8q6k7ZwdEBRcSYNebloTh2uZTG7yFCOCCXSJMhNPzPtoomUUIkBl6KjQUhkNbe
4i9pAfQc3dEX93aEuA0YcSFqZ57SMpx2UBiN7G8qmKPMFbZWhbAKBvmV6k7WRe5wdq27dfnsmIrt
kV+Pm5UJ3k0NGy/ADt+uWnevbYtql5x6QNuSGx8MjZAKf9etv7EoeAS4Bb2gKXiatDi7fDLjdzCR
X+yWOGw9ZGDmyyaksMhsfpC+udPA8hSxyfycNYFiukqxR+KwtQN2xhlkHihzZJ8HI3ToL+8d0/1b
5xO1S8sEeioEpKNRpS9RByiZQU7XY8H/xwvALYmJez4/KCTINsuXxC7gBWhn8qEGLjyY/spf/tkD
XRrBwToEUS20ULmC3+WBHVF2CBoHIXW5H+K/UEnWxyzKTpwajexVjHyyPTKg/gZJDs8DhFcoRfVg
H837FHM7CYZ2gD0PiUXBo6DSEZOZgQgC7/NAb/xNGyu3+6luXBdhCOMEpGbRuC6hNbXx9c1SmREe
aM5KgdqxIf7k6L/ojC1jd3P/nqx5uxbBIUjLAEmjUCridOBayOmJtTs7DqDkBS7VT+9ZEQDkHLz7
FojqZXmgg46ljprqkBZ7Tztb7f6/mRDCHMb5aOKMuFWbQIeaiNXeTWkL8g1tVSA9eEwWU2HoDP+9
FiG6Qali9QsDHw4w6QPJ0D5aAEhvrT96zNS0SXZ4x7oAkTFR2uXjqtxZNm/OruqKshhwi1cVvS1X
65Ppdd99zf/juhnpqjZmhPuPQXrIxFVUAIzmxX7xOOjxON2mxU3XW9F1U9JYhPHlv5fE/5bNkgwt
meaFZuDhxiPpxIW8td2CQt7BiFLUjPaq+0h6njb2BNfwszbxfDqgAOZOx1VbI+Ytn3Q2Ky4K/olE
x7CAK+HiL2B2Epk8bHtsa73o8BbDaOxgRwG9c/ynRtWxl6YqgMADYQ3FL/1N3d1q1yCwCUpsQRpy
2a8GgniTfQAxGUdZA3AHrcb0ZrJC0MRc3znZh9xaFgKTr9ng28ArG2MxHly/Dx0G+B1R1UBkKHJv
a0eITVxcx01z2LEx4ARqp2iJDfQ0IBeUx9/d1843LknQgykOgXR9eHWgFguRkzdSm7XZaXPX4R72
vG9TsHdQNFBpqMgyWcdCvwa3MJ4cIolcRxa8eYoarD4UOLumjVk5fry+S9ydRT8E6xUcEYA0TMgI
x8ubjTGxKEzQ+lc3PKCQtKTnrj67SREna/aOVwbHJkLAFjrDpiscrral60RaaGQ0zrPffnWXD4Pl
/EcbQsidat9YmjkHp8X05AQnLQW+6N/rx2K4+Pc6RMZdYy1qHw8Azo0M7moWknaNHJXCsMzBtkaE
PAXsaH5PwJMOuqZfzhTZPQBnKgZBaXgFvQgmi+EEEOkUjADBjF7x2BdR+2WIG8xVVNEU1mu47KpY
PaIkNQcULKRtQDHxFhtom6RBFm6Biv1Af/0PgD7h1L4yCarKQbLzw+nEQJxnYdRHLNUEQUqcJIWa
lxWM6Ud/RBLWGyQ/Xj9C0vx1a0bw6ilIm3osSBlZT+6hOGY3fuyeva/Tzoz1I0raz9ftcQcWjyxo
QEwME3CYqpi/rkZOvY5CN2za80nK6jDvwZOhfJjJ92pjRwjgnjv77QC6KQyj0BeuHAtt329eFBya
2BxC1cSm9KZyoWcDcSUu4i02asaV9DmZwM7t1bipwOMWpiVkZrDMsK1AHzSjZgjOsnc1CNEMMMDN
DOweOlFCCNQnwyGcqikyhmcCYW09VRVXpH4I/lloUwDFDETpZQ6jLd5IKg/cU5D7RGU70G/1ulRk
mrJoAWQ0SBA4nQoImC5tOE2aD26DVYCG4Kj33cHwkn3QqSifpc63MSP4+qppNS04YxDSWRR2p2O/
A4Xq8T1ZmBtgTA4MO2DPelPDWad8GOYJ9cLGmMPVHM9LN5yNwlJlKTJsORq3vy0JuWzi0zlJLVQo
NeNnWUYFxr7p+mCZUEHp9oFThHXz0ASK94cs+9saFTcrzfvJnkdQ37I6Zu2N25KDVR6ykb7jMtwa
ErbLZ7VWYoQSxAOjH8+WeYey8t5j2u56SJI5Hy+4A28DCmHIaV46XwuuVgroK+7DfIhzA8070pzn
NjldN/NaXBVDnwd9LXAgYYbyjTxjvdY0GGbkD3QHQfqX1I5oWO7Zt+HYxRMc0b4fz8WXak9iW4Vb
li7xrwOMZylc5nKJBobktGHmzRNt10x/0OHGS34qlse3/c3yoEAAMilcWG+a7xXrlnqowfSMavz8
GgKdc/kdQjY7i/2/CLh8NW7VIZC7wTXDQoDSPSjojTorIgt9ZdO4t0A+3gO90mnj2SJF2Hcv15cq
i4iYgQWpLag+kQkKaUfK+swB7yoMWj8C+9ZvFeMS8i/5+/8X7i5t7jvfnVYkgZUV6SMYyOgvqgVR
r9+6tsKW9P4HhTVkQ0EwCM4xwTWs2vbbyUdS4yVf3QNHZPvx2t8boNHFnfVPKE2kJnm/kPOcQfVc
HCT2qJHamubB5BPtogIMja8zXHiLAKz1T3qHsg2DKDeqgRjeQXlBCJOt3pVFTZAMsHR61AvnnOeK
ySBZTMQ72Pf59QVaEeErOmPaFczi6hzt8IfnQvLK1U/ExPFO58fr3ifzDt/XAd9D4Zmz8l6eZTDt
B8wqTH7jgwZpOo/Bj6U49t0dKZ6vW5LNmoKwE5SI4CZCn1ekaOzLxklXG0l8enLZ6a9iKrjGHBzn
ut6Bezwkyj6vDPNzYVQ4zkYfrL2xAqY/37g3PLEfTvOBKxkMYfJE57A513fNvj74u/moajLLtjEw
AAGHNo3rgmnz8tsaS2XoOapQgMtO3R+NSb9YKR7njtbNoM4qLKW8smwztwaFxfYdI1qXYqY+Y2n/
rRpnhC19rD8yNk4fqo7qH4jtqmqUsuPAu0t4McOF3nIipGVdz0NbRLn3ibCboP513W9kt00Aonog
VSwu480Xval6mbOZzQ3SucgHWZGjRVr9QCZFCUq6Bgupj25jBAskkJc21tIhBVmxBifTowGz+9r8
jiMdbCwIW2NWva6TDs6vmZh2zR+K8iZltwlVHGfpIdvaEc7z0DB/Ai8WVhIWXdQ+GEc/1k/OARjM
c37kBA6qHoLU6TYrE8LhsDT+TFx8u9QN5tAufwQ52wdtckjTyQmtMlBkPlJ/2NgT/KEy8iwjM1bo
mWw/Ybg0L4fIaPz9O9wOsyhob3PqWkdIF4GVRcGLm2k9KH7FgKh4yncev3rFXAMsG3/bEOL8CP3X
sfDx6RiJh/N8aCItyvvQvV92TqQfVfYkO+Xrr6TJgBLhqhQyDXAb+P3MeXg7Wp3LRtu7fbu37eyU
LBqG48fkHYnihUEh9UDamhGWQoWgXnQ3znJtCGfMN0JhuVWBmCQn+MKUcILrwVjMtsZ25R0YJfUP
i/3HdX+QGsCAHC9TY2pbfJMnRmJBABvtC0JJOJp9uKiosCSOjYQXvWtMtkK7WcS2g/Gum7UFT2NI
cx21Mj0VJPnAChX+T4ZxAbUCGox8BJQPsl0Gu5wZxVBNWAndFRooAt0lXG8451G+d+6y8xprv/z7
+g6d+0P6MT+mN5rifS57u2z/ApHXqXas2iMUHHAg6I9QTgnJRw/WoecA6Yg2NA587KuKCz+0HtiP
f7+PvFoEb0Fx5c3MkkeRShYp6pWT/alK7k1VQ0jmJ9v/X4gbBJROZlHi667Deq8P7VNP2n9/WyF/
+r0EYQMJxVjHUuElG8zGqaiTQ1eNCm+X+eLGhDispDMNTxKKqFCR9OAU9ynel2Omig+yutp2JWJE
mubJq5iLDGlcd/mwW07lXtvVH+ywgqoHV6NRFVNkIXC7LiEiNXZu2GmJEFiAPCpkjW5HJqgDb/SF
NIeZgmp3hSxxfN3lZIWVi2UKwclevQYNToyXrTd/cdxxdh4bUjuqjFPqfAgUUBBB/e6NCJlWaj1J
CqgsBm4SlpATGQvtqFiM1DU2NvjfsMnHetxwA2t5lcg72DcW6KmSU/0E+uAwdfYsAuvhMd2pytey
Vx4HK/+9Mv5XbaxiZgVUjhmsotzR3A9jxCvmw9F+WoIn7dHaAeaoGG6UO+fGpJDYYDpL86cJJv1b
SD9gINVDDuWHHP33HpEk52J9Qlaz6skIsTE0nzT9TJN+Og4pakiJWVGFM0pPwGZVQnzyC2h09UmJ
t2XzkKdxR+41GxIbFPMYp+ueonIUIUwxu9a8tYLXt/W94330kFZXlSKtVtjwxVm9GVRffoXV2J4e
mh37YpR+nFuZIuKq3M8XUqd5HWrw9MCOc09f7JcUUx/QO6Jh1oRjnB7rr2O7u/71ZE2ArUf4Qqjy
KK37rIf7GfeQJYEskBtlu+yQnTlJa7krTmw3HFSs0jLY7YVVIVStRQeWJwbXQ9GtCVdoFrAPdgsl
ov4Fhwy943RXHlQc5KpdFEKK5WtWt1B0NJIVWidBdjNSevDAKnn9k6rM8N83MWRI62kuLGwiq2mc
e7eeXxyrxY6uWzH5JxKy+otPKMSNBe0Nq6wxtBP4y3JME/9PutjOqVuIdjO0OY2p2Q6HdrXSnb1o
eqy7TX0bjORr0a3LB8JnthPm1nPoLFq1TxKX7r2hHU+Ts+aHyUnd0ButOmKDOdxlQ5uFJl2Ywvtk
nwrtdhBHgXeA8/NdfiqvAcq8sbMyshs63hsNxjJGnea3LGCBIiBJXW5rS4hIRsHywVpMDEYvUAwE
aQhyQVDoms/GY4XFPXkHB60u1WOI74K4S1DJAGMv4GoAk4mOnrMmSysUvqCatp8yehjBUBFWiXlk
FSQvr/uEDPd64RPC92wratodv0vmSAObVHdIHjClfXb39dd3zMZemBI+p+mysseKqyirbrrlZjEf
O+OTYjkqFxdCO1JDEzBPhHYudtoR1O9CP544xXgE9TcQR0NsSeEmsv3aJADi6GoxZtQkKUwamVOH
PYOqSdF4IfP1CDeA4uqS3v1gqTaB/jMc+w0uCvTfgdM1CINOfzPFS1x8yHYYttJvmtN6Uk9a8QAn
OuPWnBAAPTIA31AyDqSYQKYAxiWIVA2q+Ce7+tGS8sHmDG4ewDMvD7UFUOBSDqBpL6ZPBjmP9dnE
OFCV75mSZ1YWP7amBCfMfAfeQX2caTqEEAUFHgvvPACrrzuizCm2ZgQ/xDWRm2taYZvsgNyyvP4Y
FJa2p/WYRMSjSgYpfs2L+4QHug/hVnRi3xQBOseH/mgNe4ljP/RZc1ry8ey1oAvujWgy1jhJJ8iD
6F9SNn8inarUJl3ub/MitrJiMyvTUsOxo8mX1LJf7IoEYWqsz7USbSF1FowackElIFLFKkG90rXA
XB6kmcly9JKTZiDBH37NbAG96PH6NsqvAI6CNjF74LzRj9E1P8kLFhTR1MUJyCdQleiWMIFwEae7
tex9eddwJhNFii9bI1iJ/mdWnF1KRjevtNXronxu4my5qYNjCzUeLe3ColbNF8mOBMcso5GPxtGb
CRzonvjJauhdxJL7CWJ6jnUzquhDZHFka0M4dkMyBk0ewEFMzC2l+X4YPcVNJl8FtLsBWLehmMR/
3+RQtMudfOlxAqC4ereiph0OTb8HdE9BQixdCURGgSrC2X1TDNMwB7820A2LoD9Y1Z/6SqnIxJ8G
4lkGezTg1mBhgLaOEA2L0QSuMnkFEQ+n8ik7OAdr94rEe0eQAscxlx9wdBPQ68tP1mTEI4QgFpKG
7M3iUbfqOLCbR6dV1dVk1/LWkvBkmPxB03WGiZRpX5+C0AazShbRuLz7Z801WTjamhNSKG9eMRI6
4pKsLRanrhUO5EvmraFeGgqvk3rD5hMK92OmL0ZrjngdF8363U/LIW4R+f7jPgmuHYDAJcEELd77
lh9m2l3bfO+nPwOVoq/qq/HfNyfIqrOOJIxCL4KUd0lvfqhydsoa60tLVIAIWfcT7cffrif4uE7N
nLiLh6nZ7ytgph8ZYEvwhV0JHAtq8UHYpHH+MYPILGffIUo9w7drReczgIxEgIb5W0BiQGa3XwaU
22r7J2Q9NVaj8KbtV1/1Pn97mC8NCR/Vr0ivlTNq5/W5RYM3ObW76pnr3f377PrSkPBFZ9q2nk8w
72/2ObCOxmnRpmPueAr9Kkkf79KOEMnJSJaeGfhy+ckuQxp2h+mY7PHoB/9EgwrU+E31CJea9PDk
A2TBkCjSW06fGQ7D0uZoBCsNDVsQKiKAQDhu5+7LgrfnI8XF//ZgYzxvY1OIWHrve8QugdJIp+ar
iUFO10x/TKQ8DO70i7DuxtL7fV41uybTDo7Rxm6QnytGdpWvar8o1y+EM3uxklUrX9e/xBzGuHTg
HIOaFwbnlwMbQaamqte+jiJeXkKX6xcC2wRhhJyZsGlDrBID1JB+h+7Jp+IWnRBONmz97J6bePmZ
PaneUzyavbEMGmU+sQ9stdhtGnsjzcYctxImq3fjkp0pmkETdRWp3Sta9oodkUl5HVFeh3wJb0hP
8XQK9BDoUPBO4mYn0WBE2WECxWASJp/z5WQmMUEL77D8ofAz+WoxnxC4nGVTHKKERGXDxoRnzrvk
ULhxX98OEC3/acfJPduR6UM278sx9j++61RhPIlT4gR4eInfGYMRcOcF00JDPO9yaPZ4B/qpOvQ7
c+90oU/jGkmBss8hWy+aia+5IJL3V7/bXDIDOM9YmUzQE4RIRQ6R7H7+1KgkeCWvZB4rflsRgtQ4
t8uUGFgb31szoihQkp2385BIZfcqh5U8Erg1G+NDYGIFDbjw2EvLEdTDXsLj0xTbOJ/t0/pp/MlD
FC+Jum0MssVR4b/yNdoBYGsu2BTeIDLtouwgDTMApm3v2hPkuUADNOjRsmL6u96tx0KVYcstYpwd
GFDQN6BFeZkgBCkYmjMfFs3Hecfp/K2PwS2L9Dj/BwhQSWXb5W1gcG4gDUZHXshOqUF8b8haDuBO
ylfIaQU6vvkLH0Jo/gnuQRLyTQPoilewkP6m/RzU7kJJXZXYRvuG3tWgXPPu9HvvBk8wqJq8R4QJ
7Q4gD6HaAs24Nx1fvMUcc+2wQhvs2lp+qxWqahHfESHGXVgQzgHNQXtFA4xMg85jDdnZCFEhgHQQ
SrW8j529g9zjcknCUQDUNrHndIBkXPuw+i8r+ZAOilHOt29jbsLD8x8TuJyQ6NILsyzpUotBSTAA
2Mb2Ho3i6+CABQ0sy0TFBauyJdyC5pDP/jCCxW0coLOdP/QJOej0V+3ooWuqcg5JaEShy7Aw/wDP
d0R+JQzqzWU2o7SdpX0ILSSoL/1Z+KrWtiTzvbAiJKR2zVLfHntQhjkgi65Sr7kjej3v+7xdj5NZ
fL1+wakWJaalrC0Ga8ahot4cgzQ4nBL3SIniGpUeXY7bMG0L8VesmU9g3at9iMdH7Xy3WM+Orsh6
5f8/RkNeRXdNscumt2AhyANaRat1KAsSunmgeEhKPQ201/+zIOSbeZ62lWk2iOaoYy1Jubd7I0zB
fr2iMJNNP96xK2DdeCVIgU2+a5tb2IW8jIUxlyoyPA29rfqkFTuQl0TXrUjXtLEiuFo3ZMDfrSME
rKvmi0+QRDusNO8yvTUPzBvLZ+qv3afrNmWXFCrjv5cmOJxmgm4dZxN3oRVx6FUa+88zUhvwGXHy
tSVR3MPS87SxJ4RYPbfzxKOwtzg0ZMQNuxKM2MnL0OuKzynLM0wDVwW8hNOki5QPyaQ768pwlpJP
9JfRcwgtplKCP6dkB3p5qIBWT2WkvytgbKwKMRBz7WSwhryMNC24KbPlpC9WFVZZcKcVpQoLI/2a
gEih8skTDTGV0oOCjKbWYxmWQb+MtlfHhk9R57Us8mhMmNO77i7S8IR5ScCukUH5IrS2AeVFRkkB
dd2KTz7fD933YFHcwtI1bWwIHuKPSYpqBxR86+S+ro9WcnKHL2vw/J6VgEARdwfUzsV5+YyufYlH
G6xAsmfMy2PVBwjqqcIJ5R/stxnhTKcBVFpBlltFVgnivyCLIfwZdqZKz07+zX6bEU4xiDMXG4WG
MnLHT3h0r/ovZ9hn9uH6N5OGde+3FWFnLJ0NhZ91CFALiP95yViZgfG4/SYD25gQEiI7d3kPgy/k
lu3/ksAqzjMe0BxyonrTyb8atPGQL+MAiUAGn7g1sRtkX3a2THDn7JFaxYHW03nOln894MKt/LYl
hAWqu27HRvjbECzan4ZB7FijXhN2wdQptolvw9tv+NuUcFsVWpJkIOuF6j3AJsN9Cnb3Jv3SkTLu
/Q9OrShWyzwcZAwoPPDiAzrxl3djS8YE6QR2zM/S9GBlUJjN84QehilQjTzJ/A+8GTzy6FxfQzDl
lRkAXFzhntlcauumthVBgXuX+OVwWaCQBaFhPIiFXDl3Fn8yR6h79zQIS3qrVQ+jDhANJgzzZzKn
8Twb++tnSvr5wNoJ4QQ8ad488LNW14qhx+cbm/KuTfpz5wUkasigSMlUdoSzywYQLTMNz4DJvy/t
P5Plczkfry9FdpygYGvbwDqBAlfMkvBtetqlULIfDDC61j9qM4u1DPSqmMe4bolv9Jt92ljif8km
HzNGuHhiuHhn2F/K9GHAUGte7tb02VChQKUut7EkuBwnkqAt9+7MbG6HKgin1X1HZNh+NmFnghpU
KumMMgEmIyG2HjM72w2Z6uaWLwQQKvRlId0iJkNDQzt/bJF3mdYcLzMUTzvVsIXUxRyUdIA18903
1B5ojGLMrYeLgRHDeKBr2oRuOefnmpmK94vUEugWEAMggYUc73L/W1DnG4WOYAr1P/TrATLd2Q26
953WdaqOhMSrAXUD1wzXf0bXV/CAdLVaKBMt8LU+nCBMe04jwM72zm69H78Pa0izMD0CvvpQfL7u
5JLBQT7ZbwbIXdGnBSrycpVBZbmZW8HyROKOHRtObF/HDXiE5+8seQgwch/9JbaguhhlJXTUcsEd
gMwShMJidqRbS+LoBR5woNhxgRc/eXsCzeYoNMcQQxFH3mMy/3WnGJ1VE4gWH5TjXLrgcrl209S+
PiBdX+YHI3nqR8U5k70HLgwIUQP1kW6cDfinl4Ye2a3Q7gJVO9n5MfXvKzPkerxAlcczUYQribte
GBZcSF/aNatTlJWm4Malaxgk5xkzpwp3kZxwB/uFa1jHmUCr/fL7OU09T0MBYtU5YlZE/0xRxdUi
+G0TLr/svRmqK3KShV2YFLZMg7T92FHUESDIFmoWPuIvQzXpr1qWsGscv9sbeYGkk3zoiy+aUvdS
9gS+WIWwPV7ajr5tgvqSvAzxX0Juxl3yxLlWyd7dKbZJkuEiAINql4OrESb575u7CyNJDA82EE9z
3jkWF7vkwdlBl+9Q7SHB83zdmvTjbYwJCQ0zZ9a3Cz7e2NuP7gKpzUy1IKkPbEwIbte7fhEMFCZY
95xZRsiKY22r5gbkRhAU0OFCn1HUgGJZ4tejiYDPbEgstPtaO2uuIt6qbAiO5oObqJwbxB/UFSPH
uZ/NJz9VsWTIIiu2//dKRGfT3NmbFtz2QzzFyS/zEzvi6fFiE5A9WGhDNB/8cX/dCVQLExIMP19B
RAksE5g5Bv+jgww9JFpa3I2ruSieu/KztFme8H4jzVKDqhZ1OW2IkkcbZDdkh0bgHM+xGasDkNy/
//6aIrxpcNPGyHMEoKwCa4ZzU3aKyTLpggwQlUHPAVAcUOpcHldrLiZKJlgoT+Q43nLaUP/JDzmL
fxYzhTW+E0JeiwHm38bE2ABy9sExYKzv071XLMfcZefMWSCh3D4NurnPa4XTSyB87oVJIUJkY7v2
c4bj65e712v+UYNYFdwzdG6aLAwO/utIyRwqUawyt3ylVgnwpucqppdfNstNq+8cBELfep6sU2s9
56reh8qE4I3rSAbN8rmJwT141T6g4LJQ1atkPrhZxxvoCs3qfMTrLaqL+b4zhl1rqujnpX5hc4E9
jFSCWV8IGonruT1ZSqRjxsvoeFHjfUiQnA0oreesDhn7cj1iyJbE5+nBagY+cFRcLrcmccw8aFs0
PbzlyS7/7HqF1/FQKvr59v8Xtp4GZut2OfZlmp4C+hnsX2Hhf0umVZUTce+9ZkhwAMKcpghaGDKd
sHnh7E7VYUA19mytobvnyZ7zfP3TSQM8R7XjpYAZWFd0B5aPrc5KuEOeheXZfazuWkj6gRW8LEMj
Cn6pWc1k3rG1KIQolnVN0Tsoy3lOt1+y5ilfis/VmOOinHf17B9MPRvi68uUecjWphCphqEG6MbE
h+2DPNTqH33x/b8ZEONSolVB1iAUtmBG1citRlRFBNUS+O+bRGyCGOyUubDQtT9LAFQa68//tgQe
nTYGhn7QaJchoWiJ0x+Hbq2BhaLp7roVpcMJeQsHG/pDgXXMN84XFnNRVn5L2WA4AhlquiPv6Vpj
1Oi3iwvhIa01d2QrchgPzbfO6sLSalA+LRWnV7VBQpTQnMHRaY+u22CNWViRkcXAGauwAHIrQIjg
4YkxYltwAwhpa1ZZoF8DstIPhlYcZ7c6XN8i/j3EKMSHE/5nQnCEqhiTtgdWH02AKWzW02KdWP5E
yMvqKN64sgtva0nwhWLVGj+jcLmp+cNxIPxikLiZVZSnUpezUeFDiYBTGzpCxEmnvm7bHDtTgSsZ
zXeUQDh99m6J5jFyeLl+QLlexWsnW9zWqhBzSq/rgr5YAHtBPS7wvifgm3bZx+t7JXOHrREh7qB1
TdFKxF6RoQzH8dlOFc6gMiD428iMNejtCXM6UJ9a/V/O8o5js12B4G2eDi+weLUhzc6j/4WBKey/
fSLBydwlD6AdCyfrDfsWaUI0zioNeWnajbIbvAuj9sCuCB5WOZVRBwneEcETx66iIvrNg25reefv
1yNTlBPl1lBog/gNuvueWDoh9uwnYHnib/IearE0SgEj6GJ9j8Gwb6r5N6kDbIwJ+zP7zEnaEtf1
ZHR3JgPkLmvTz9e3SBZxQHeD4qGFPARDwJdXz+IN5gzJQzzKDYD6RicsBwKFyCIeIONmKO45+efb
WBNWpDOrMyYP1uyDta/j5eiikvFJ30P44kiP9b+niAGXKmgLMe+KNgOIni4X16WTa/UERzQj+nm2
2NFJVoWLy7/f3yZcPqa+ubqRguNdNMGEOWF4OjG/Ep8+67N1D0jf3mfD8fp2SSMbBH/4MB3IsSwh
sqH0UNZOD2/v6Lch2OfZqbb/ff8HH+23CSGurZgtIRXFinS6IDH1TIxBt809MTTVGIv8dtiYEpyv
dCEc2QVYTR873znpLT34KHY5kUVDGi8oc7SHznv8b59Q8EESlFAsLPknrH+488kBhVUy/3iHDRwr
y7MQmjBYcukVXmoTjSwIfMTT9+lc3tRjetc703tuCBs9NAvHFwq+QuwbfDbVU4oXBNM4WDueVxUq
XH5iEVlRiOSNGtHhxmQZtKzEA2/ZG/tqB8lxNPNvbAAE+NBPXyuOk9yeC0IkiJNgJswSjuxaVH1n
u7i6Oc54+WGEADQBp2XssjF8Z6Lw25pYFcodC6xIBqqF/VgkTzi2FSglMJUeTDN9z15tTAl75S0B
HrMOXMLN52MwZfukUKlzSe8LaCIizULjzhC/HS17K0/qGjldNkMDwB6WQ18XdXzdt+Wn9rcZ8aPp
c1WUU4AGYbdjeyOmh3V+zMDDbe/7A6YqIUbWUKVspTTwbYwKn2/sQKyESI7SpOuH3fqnP5e7kila
eNJgjgEPzmRqYXpYcD576rJx4TMlZZ3u2/GpBGsjHY927odjqUoleBwVc32ovv7PmAjtnUu9XhCK
+F1IjkY4d+E0hAWUKbpTsw/+6LtQ1SCRf8PfFoVvWORE17QRy1sxrocBo/5jqdJnkplwMBQBDhZM
s6MzeBn46gwFaytA58xprEibnZAQCMqniltQGiUglgr9IvzD1CjfyM2t65rM0xcf4xconUyvnZji
oD+NGEXs9u+rHTsANkIyCSuD3MWlNbwkbbvtgyzS8IrNs89ztVccKZkv4HUEhjLwVSMZE+6kIeg9
P9Wwnjk7TTGLtc/pHqrk7HaM3b1+TCJT8fyTf0HITWFGBmoU/0fadS3JcSPbL6qI8ua1XNuxHA7N
SwVFcsp7i/r6ezC8q6nGYBvSbKxiQyGGlA1UIn2e824JoJHtpQPuMYavH0iENQcdpt3x4u5AgQiB
5hRcPyGN9FllRyXAwMgHOlnvIHvNuIdHbOGptAh7DXPuSqvsq9KPVcSIyLOBSDcxyK7iSyF4Zr5V
rshalmImsOybexuFcavPBV+Lq+MbEUxWk2cSFmAMqEMTHWP9Nm9v9E4Qg4lOwWqcPoE/S8X8UuP8
QP3QrRvRbjpvCwQbNW8XxYQovVkWMT4WTvGVUuPQed7Jbb/+4YxJQxGc12se9k4DAKT4CgeswkRc
fhiVOFJcJ7i1/CV6oG+0Jni62eT1LjjWQmwtY+52n+4kw52/LsGyy0OREvLmJAysN6A7A2bE9zzi
XetY40h7Tvnzgn0iDPne5hR0YHAX4iqBurcfk2A86YJ5BQ4WDLZtENKojq2hC83OZ8hmjO5uEmde
TvDUytdJgqYMaKfrH5yS5gDMTV9IY/QzdrCXsgxoTc5epYIom97qciwP1hFTCztRksoLB0wQqVLy
CKTg79bdHKWIkzLF4ZIzWQ+TigpPfpz21k3z3Cm7/mx4QHgSmBPOE8RAj02X+0Aup7IWuVIBpVTN
GDNRyO1k3iwg2m0EPoYjgk72YZEPATYY8xhP1pZTPjQUvnfpssepKEI0oYLmAy0hyMCiGZhM4MlY
w29plRqnEjA3yBDGynko/rpud3l2HqglMLogUgJxAEsvqORxLmGiK/cKa49VxFc2Q+M7WIiXYICd
F2oDjSEY5bNhfJGRAEkHx2JijMFZgTjbA9pptXf2UdvTdVqrBBhxiXRBKI33kaABwAgEoNP7Mcy4
mCZjkVGOGXwZKPd73TNOyx6TLL4SNMWeejKMm/575cMHQzKER4tVSHZ60erXGcYF3FdGYh/s9c5R
jLAfRdA9HI8JMHg66Wk4mJg16NE3IY7cNk3axDga4MF6oFO/xNOauUo03E1jMgkqgdT4sl/NBEAJ
CtuURoUtotkOMDAVNMi9vCeOa8f6/bo4i5trg1/luW9m+e66XvI+HMwFNt4xzortTuZ0NpDJ18JC
Z7KvtLO5fF4t56ZKBUEOx4sC9uhNCGMIo9XQc8dG7pqbJ5V8lUbBwpzoEIxLm9TEUACwjBGG9LHp
HpfKLxfBzDS1MuyHsShflGXZQJBhM3wFs1pLThygT2KogDLOaDtKdyTaeeWeZCOGKSupc2QofW0A
q2EAkRsa4Ke8FnwMnhMETcTbUZi6UjLOyTJarziDsheflL15WLAHXmAkUlQ55x0HsbRKkzgg2bFI
RvKyzuVQUXRBnXwxm/7XYkonUxJhUPD0CwqGv0D5iL+YEKrKsnJRKbpgPDVPS6k/DRYRBILck2DM
EZkHgod3FZ5qtErZWACigZGjUHbIpwqLO5plH64/R+5JNmKY7x+3kxJXNiXCMydXqX4R8wPvHW5O
sTXE35hMYLyptixmWtr4IrX6nYzkx0A6bybx8/VjcNBPYJYxgAtyHLg61FMujaYCxq6mImr16g/Q
bFJ85ZTvCiDWmocUQ7Dlk566g0fb+eZtKvC1vG9Fh84Q3yElBe7PpXAtrg2wZ8EcKEsWzPKpkivX
SkUtNc6nwrgFQJLArAvnwG5MkrRN40XCTvzQaF5TvNSyKFqlH5uxORcSGGWQQb9g1iWQE4aQouDG
R/VgYuQVdJm4tg+06pDxIiiG0wEZJ/vFOseM54osjbeWUlA00i9NnnaVJlJwjjdFGxorwLSEiQFt
xvhkQ1xj3h0Y3YPzuVvPOqZQneR5+veE9ZRv6k0M/Xgbp+1Itd5pOmXuUsxTZzf30jTs2mT8968J
9NRYrlMReZsWG4GMSzPmc0LBkVIgpucZxjWzSfqu65ZoZpPjfxz0ukDHpKho5LPETzLJpXFQEWhX
q3JuFN1DNB6WKGY3cvOtIkNQ4NW78Tz/vv6SeVqOagHtSCF1ekcBoo0OltC7CfyiIwC67bMxp+FH
JCA2BloRIMHYCCRxiBlJ6gLO6EL/CcLvT3L27xc8sR+EMJh28+n6AWP0HNR8lbyltNTNPJ2kGAwt
09A8LKuV7fS2EJV/3+v4hTi2oGgQJSLyhBPNCO9j+a6pOteqM1dzBEEJJ6mgCD7IwGgXFDgZzMHy
omjHYugRLmRHylaYnyjrkx0dtOPHsDIB2qpQrhnEisa79YalkyXsLEa1l5pdWMzr0Y4cwTwlpzRw
KYNe7ubllgXmhRPDARxR4bfPde8a+/RhOEVwuq59N6MMV94tn9NQuEDxvvQHwdhVA1oM3TBliWgs
U1qUEj0Wr8J+wSsQrv3NCOoR3or4nfcPJL5/W1Qichcs52Kjla3RWrJRdLkcN57yycb/1e4KxmAK
cmKnmMuQHvRz8V1UeuZEfxdCWVAgJ2pyMkw4pr4zj1W47KejDafSwRf3/zpmgiiqligOY7SOtY5D
XJKpUSEKy/guKU5d/UtS/7UFvpTBqEszaa1W2yvaYhnwwLWw1SOXiMbCeA96exAmoMA8hlbnVIiR
ntVkLyvnygwzK7huCGmUeunuL4/CRLHoGQJ/JpYxo9UdgVbUK8BnyWQwm/d+U/zUhECxXPXbfB7G
eGDtC3iFK/08muGRHkXHWKAAXPuEcoeJZTmQZlisJVw1KZGnDCKyw3QYFzcJUeFDrrHeVN//AaQX
70QWOqQOTD0a/iynxYqFstzWShp1Nqobg48u8c0GDK4ulk9De5/7jh99YIsHGC0bqUyYZhmRZBpF
n3k9cMvQM6jAgidLmOYDWWyaud0u8h6uawr/nFhFQZmPIgcx+lirc6wYUZd5TjS4q6S4hqh6zxky
p4d6E8Eoo9NO3Vrk9FCBEmp+GpQv5CU95SiZmv7Uuc7rGp0KlCLnoAl8AO+52RrFwUPb4P2CbQ1y
5iInBEVFNQLfz9muj6r9l/GBcVL0MTdymDOaaWTmkjFmnk3uJutTLiKL4VRkqQAsJuMBYHj6HZHV
GEcALBwqyqQ5+CDBCzGnhOo+EOZ6Xw2XnbgK/D73uRTJPOqsAjBiGVuYwmoDQ7vRyK6ZBc1ZjvYp
ioKIF5VSPDV2Bz/OJqueOtipfrKek9Q4SZLtXldwjim8EEF/wiYIaNK4KDUJZCpr0fuacksAlkds
4tZdMNq3nSZwIvRSGMsLcSYafogSEQAwtdJZr5I6LXAiujGi7Ic9QQ9dzIDD+TYXYhhDMSZ2naiU
6q6UWjciD8Bvc+NBVN7hxDGgskLwABJLaDebYdnJpORRjxKifpN0/vgMcikfUINAQho9OiyinoQx
BU8kIiYMQ+kK2gAsunla6I1jSdofiL/prrlLQqV0m6A/lD+R4oeRCEGYpx9bgczLTRbwO0o9eB7m
emrcSEt/j7H2UErOs96Cy1LNw0kXTR1zrJKCSUNgaWDABzfLvCwJRBDakqhY+k4KwPs7beoBkjzx
MK6zHmWpFZFZcJZfMSsHlAGwniG+dyxWYDMaRm+DLqt/Wfx034GQIeh3kle4WeE2hescUcr/8u87
OjggUllKFYoOu8wk6OsCLFdkGxXI9zK3QDtuWZ8kObz+vjlNz0spzAMnku4AoAlSskO0m29jrL3G
h+LHGtBAe3R7gclS6dNiXvjFqejT3BiUXiuyuTchT98poerNiwtOIW94qW/ojOqIYAHxL0j4LL8P
aN/fxMCbiOCFeuV3vwE1CQTEGFqHd738DVi4jeaS0ofgu3pdYvl5EyOitNyleS6qx+s3zAH/xA2j
XIlhMTgfjMBdShum0ZjjEtIo+KV62wdzYIXjTgrGb9ZtCwz0nfYsgy+i30efZww2XBfPeSxAGnTg
JdDnNWGPLqVrXaMvmJ/HnTZ5oMet28fjYeyXneGU++uieEEm2j/YBQd1H6W2Z07aO6Qy6hglzZS8
roeXO9hV+deETqsK5HpThFLF8X9IgrHRiotFCKYx3qIlq2LFddl4uvbQ672bTU+CE3EcBcrYdMgF
C8cI8JhZVivX7VS3ML+VlsFIXDqhmyFssD7ntZsf8rMcUloWUROPJxUJMHYLKRc2qDEvv1k1pklU
6hgEXtQz0e/1cTeK4Ihex7LZNwARaKShWyibbKXelsciwdQNKPqO/Q/j53hUPg1+Erm6lweJ73hY
Q259LDEOzxPy7h7o2H+qnaJsn/cNt7+Dsa15lymxZIEeMx4f5ej3kv26/gk5Dope5X/OydIszkli
DbGBc1rmz2o+EsApLoOHgSzXhMbE5o/r4jhDHYDfQhEa6Gl49aj9XX47xWzKYcbGNUiyFKx2qO4c
YCDwO8h8dqZv7IyXOQSjIwrH8l1xSwcBhGgl3Ge4/QnMM0wAZ1pPJTpk+o4u0GFrD0Fue8AYQjC7
wollrrJitdzBfuUrZOHlgbPC7Kc5QR05wZyW6lkhSiY030OCqYHDsv2VHFURKASvdoJbfhPKhB3j
MLaKPkBodijuy6N90N32LO2oGTUFxX/R+RgFlTACCUgWCt+ef3ewS0UwxjepoqF5XoayOREwjS6v
sRvkqKqxku1pg5f/IEHvgYsROFc/uhfij4cyjMNUdq8rK/8adfD7UPoPTIdR57FxxracmmZp4XHY
N3BNQbuT742d7JehGC+Mr5UbWUyqTFZrmBoTNTaKPl0es7A5rbcLbAvd3G9FZoXn9lBBxJAKSE5N
ROGXJ2tyJ8MjRMimkzvFSPymR0mvLA+TI6K14kY0KK2gE63i2WNEmxG1ZARhMH1uDxmsJBZt7hNP
O8XH6El70A/Gwx/Y4nlvHIqj/VPz9L0IkJ9Xq4Xwt99AlXjzIetIz7pmRRgug6lp9eWb5m7dJ8g2
Rl+uMcdFy5fSQXTJvDhqK5VRH6WWEwcTjGBsijEOXOfBmOtfDW34RXpZ3VVLlf37esTFMZmvitng
ifRDAgq++qlRC7fWj8hOw6EU8QPzqi5oJuFFOEitqfO/vNBMJqlqAzAdQRt5Sb5pwJ4DL+uwR8Af
7YEetAS41KDaAT89FGVxXIuzkc0YN1uRomKlujtZe1k9kfqu1A/XXz7P61JmO4CnUSy4V/q+jb4s
CBbXxAB7boEBtsyVM3ROByWqvl8XQ20jG2TQqjPyeZ32oJkADdF32pl1hoCwzA5kst2pc3wJeIGF
Xe8Le3xENvCtGYWMArwb3MplnHBL8gUls1f3MAez7Wt76RE7YwAsd/vDeNeGMjYnFNFSNC/U0BSE
i5SwB3ONjM5UToFWDaG8uogussLSfKftPynTrHtKkp0zSTp0a/Zw/Yp5hm4rlFEWNIvXtZohFPH8
l6zL9qliYitOiX9ZRf98XRbXzGyFMb5QT8ehcVQE3EOo7+yd7gET4CYFCJTu2u76DBp6bEyLomFu
irqRym5XNDMQAcoJZkY+pvve8JP0tXhN/MGzFW+OvOpGlDVx38fbp2Tr1xHopRWtgQI5inJWMmsX
r/b++mVydXQjgtHRuXTiQZbxyk3nC83uy+VUini4eZULdFv/VkmdCQWJteRqXuMc0c10RnTf3dO6
pw1Ydurnmx+o5IrHbUWXxzjEyQA8wNTqSJrk45idB+nxf7s5xtmVZtGnnQN9yPuwMW7U5ZRGon4J
DbfeWa7NxTGurUw6sCwsKaK+bApzSXfz8bHOTunSYZkea6HO18Qq/ESUrYiUgjEhzoTF/aql30s5
xsVpUJ5I+fX67XEDMTofCjuF4Ehh91ubwR7sBjVdxM60EL7s+5ByVqrQBPwzQfmB6wE2wphvpZp2
15YdPHZ2SFHQ7VDQVQL5A3g48GEbMczncghSWcMxM09LNOUZfcj5UerRrnGrxRHNMPC/ETad6SAG
CnPMw01RZkwHC8VjZzJcqT+RRPYwzuNe/0x8u/4mhXm5aqmVaU9Zo0xgQ3TdcBzsMixN+0icVmCJ
/otZf5PFPNgRIFezWuEjTeFwmCQPGwDlZwn+sj3Mn5L9eK6C+dSeVFH95r+o4ptgRjsatW2jtAXX
r2l51UEvj5QIw/SRYYHvVjmI4V7+i0F8k8goilwna0kSBD6VuTd36R7tNBQDfPVJv+uRQA5eis5k
HVz/lv/Fg71JZZ51U5JoSGowPNEeHkpIYfxZl9z8bBxRAfCtb4MheHbCczJhQZrMtkkcxK/697I+
qZ6J+VJtH/9ONazTravXre6wEzd++ab/7aBMgNA6BsCcMmSxSTN5SZG4RSlIAehVvTfMf0tgIYIG
oqTJSrfLQYjlxv2wk5zCVa3cTw0HpLGy6NPREPWdPGo8VGQCWCpmLjKbEOeNGlXRG7ogg+HJmwkl
WzNUT6KRY76abGQxt5dYTh/XPWT1QfGE4MpfTvYTLb+h9PYwn7SDQC2ppfrvZ9PYmoPdg2BbojUH
WpkGwj9GXsDpdqeGWCTd1SIrI5LGJAMktpS2VfLG0+6otPSY3jieeUc9j7wXQdTzTcvfd4kFQpx9
k+FkIIFsCtqzKUCGV+7jYxPQoSW64YH9B8Fz4xprCuyPRh96zCyHqgJMkqGYwLxn9Vj5TeOTvAIz
yz5YiREKvplIFHOLnTMhN1QQgq93IwopeNPoYD4ZQay7OoVBRGWxal3pF2bsrkvmur3NGZkLXbAF
rOSkbz0rulusp6IK6uTbdRF8q6WhEIVy/iu1wOVHi6J+mcsZh5u+2jvlXNzFnycHu2i0goJR20/J
cZHcWhTrcZ/4RirjasdZa6daQTwJ8NcQlTd3PRWn8vBKtit4clz7uBHFeFoU3CQg8YDqriBm6mqF
AziJehK8NJEQxqta0iqZwwAhUwnIJHAVRat//UNxdWFzDMaL6kOhm2MD75IZazjLha/H8uc2VR+u
ixEdhHGbsZykUqdg59OsT4sV+XraCMy7SAJj3SOjj2R5RMfKduZntdUi8OAYIk5VfnyF8QwMvSJm
xADepVqPLQBYjQW07dgx8/PHMkiD7i8JuACgnAAuNnLn+S4Fs+Iq6u5yjwcgYTo/pKEAwwju0Huv
bbtHmaeqZWSYqgyyPRFNx2sT7J0b2UhhLIMNFgglXmLEGlPpLv3TYGburB2T5VfePI1ymC13BlZC
PqAbG6HMo+26pSnBzgCh3Zmkv2vz9/X/PlfFKTkWHTTQsFl/+c1mqTHtbMHVEX1+kOb5puscgP9X
u+tiOPsZyFzQhMMkOk3UbebyhiSzTUCIUkI/+yEtXH32scsW7egGsBUML9bn7Efzonj1vXQUx8Pc
aGojnbnFtZ+dubLguCbw72JucA9eh9MsodWpy63fqoogeqMRzHtVeTstVdiNV7Z6DKDOeoHBG8cJ
Iu04rTf6GijkUBRfVtRBWpG7pNd3TSDzGWMy6wgYG4QBBy2UaPHD9MsznbOdbiwJUwaCz8mtG2wu
lLGMVT7kkVWDP3m20cFBpdOKgnzC21MSTyb4GXaQFZ/UVYTWyVfXt4tlTKVhSdKyKjlMTPlNTz6p
ORqO4JK7fjquEAOFVbB8AACHbapg2QokCBlmCaQGvWFjftQmy9NK0ao/PwzYyGGsslWqqbR2CbTE
PQFiSQ0oqK7urkfz7k/vVDqIPhz3IWxEUsXdKGZN9LxMcny3Ut3VmMKVclD8mUW4qN+qXPAIuFb5
TRY7+N32UlRXMUxLpoD91OlM2W1WVbSRQJ/uO83fSGFsvzylRo9l7dzTlLOeAM+gRF9W/+WYfhrv
aJgIokmR9vNlAhSZruBgt40xJ7Vk5Y1dwChLsq8f833rlfh77ycpQjo9IO4q8q/yTSD9881nS5RO
reIZgcjSPsVkNyWCCISfRhhvAhj7oRfNapARaQQd26EkaEbsrrvRx+z5yfkIAC68wUYcYz4arS1S
0uACJ8XVd3LQHpv7fkfhGPLOt17oDLOo28Q1yWA+MDAhhFFSdnuu6IcB+3M4IaBQb2Sd3Mzxetsn
+akDg31axzeksTW3t1aBMRHJZRzfOOnDOmdI5Cv0gsa8P82G7RL9m96X+wggGAZms2xDtKlOL/D9
q3g7LaOhcrc4NgpAtM1+MLD5WCmDC0Ij19Ba97qxFEliVBPcC9M6Gwgtq8K5RW8tBohxedASIIs6
dUWC69L4pvntXIyeltNqLwbBQ4h68BwbO7Le14nIpFC7++7ywMWLpw1lQdRy+drSuo6cQoWqUPJh
TLUgXVI9+QbopV56Ls8U0aA90K5o+df10/Gf4esAnSkDVoM1LBZQOfM2zXLgcrokML31hLHWwZ1e
KO8IOYn2VvmVGIrXhGUgTXPY/mg9ZamRR68pIaVZpqTONHLofWdXBGkoCW6Wa8YchJrADKfsfcxb
sJQUmbUGj2BhxWSagKesqwJ15CqIQ+cvsLQIlHwauGwsZYWOaJlSYvuSmN8TDT2MvsOHWpwvgk8l
EsT4nQQ7EbVRI9kBXN0L+aHYro0mk2ciiW8eq1vwnef/hESe53p0jDe+zsupaG1cnm9ypDFPFThw
o7r7g+rheCCrtBIsudCRUrRUBAaMO7IDjHeMOmLSCzrCvHDJAV6a1BFURD7NwFkFlzo11Fhx0V6X
+OmOS6d94DNS7lnldbz7HYlkD7qB0WkW9L6aOEjWeYeF03kQBCi8T4ihY2xMYKKL8m8zd1mtPYDK
aHpvD26qNQBx0L/WnfX1uqqIxDBhHlEbSJ9xlrWZf5mpcwNCwdSVlUZQ4OG9ru1xGNXA4nbUysiA
PUOLPmlq8SBnxL9+FK7BoFxT1AIDM0RmdCFqs6LvO1yZMro01IofJM+yQgStnubVdIWhDq+L5N3e
ViL9882DXtR6MJ2VnsoAPZGUuMb0Ock/om9bKUxAMg6OI03JiqVILH1UURgpimeJEItFR2H0bS5T
ayAjSgTRqpX7FE3x27YCe9aUWGpw/daEH4pRup5E2NuO4MNAzTX43UFD2XvaYyd48T68B6Rub5DR
vjQpFyJha9wb28HNoqd6bN0yEygDL9jYCHk3pywnWtYbUAapuZNIhv1L050MpNS/rl8f7ylt5TDG
nehRq9YZ1Lyrk6Dpm50+dIINAdEXeo0FNoptG6O2EhW+Xt5lT9qZIvLrvo3ML9tjvlO4biw6EhMR
Zj2soBStrUeq8adiTJkbt5LAVXBlYONIwzSVguyI0YHaUYdh6JCLGTlqOzX40EV7WlwFeJPAdiCm
QunnOIcCNICxB9W66WtztLO1RXW1SUQNIzgOW8+chrVJZlLX3mifcuNxsT4QDqFaaQBkjBIisgs+
szQYcQEib2+uNOJZddL745KIitj8KwMoDsI8LPa86uFGzyy7Jp2l0VM4twY5x5rfm2d5fv7AiwFm
2n+k0Lu8kGJPmdzDtmXldwMNUaUTzNiJjsH4gXZ1UPjp29qrq5NOfuRqDOzj+6ip/esH4QX/QPX5
+yD0d2wO0qnJ7JBkRVdhVNzaue/Hc5FgH7U3XK37BTJJQaTDV7I3eYxTKEo06vXBAOh2TGK3HmQk
a7qovcu9PEAD0i0909LZ7QA9Ka2YjEnrDWbhIsNwiXKS1jsM4Qhuj5vBgIDob0mM5ZxSbV6WvAcS
MNZIHMQIFLqq/imjHw/YOZi13fXPxZ1g3Qpkc4rEiKdISVtUPudjemuEeYB28rHflTtgOluGS+Pi
6Ub9ImWuKMvmOnRMQWKtxAGSKjsJifoddgJsKL1ZF09rDhLlqkJoshS4YcExeXE/cDD+FsX481Lq
1DGrUUYgD9SdjwDtlL8ZpYtVVUwadTtFBA7A1UssOzjA89VoNnr5DpoJVL3KhIpyU/Y70+x9xTAP
1w/FF4GNPwrXgKFuxl04k2kt9dwB3UMtz3kjn5aoFegjV/EpbfIfEay/MKZkWElqt14NfYziT8q4
uvH6aCX/21FYV0EiYkeDAiNLRuV7tRh3KCSJQjqqyWxZAiBT2MEHOiC8BmMpJgkdd6eXMALrjmCF
7F2Ui7HzUp+TfXIUrYNwH7KpUrhUbNMBvI15yGmXOYOJTIUyy5at94oycFxlD3S29UG5Abaz4FMJ
JTIv2ajMVBvMufZaon0ppeyeenXbSG6yTvXKpnmRm3JvOsUP2Ur8oVwenBlv+rpKUpV7d8ebUzNa
P4ODLlvXCaFLSvJ9U2t+V+o2iJny6qGoG/WudpAr9l3buF2h/XVduPAG6IPZ+B60jSQdXSOwIwft
sxWue8fTgKMaY3jqH+T19Au+OyseBvgDMDOI5P5SWmprCQrcaIppVX1EObbwq7o7tn38NY2qT6Ds
xMJDb1r+aAB7YRirLqhXEe0RNwoGDjWGCQ0Nv4U1M3nb14WkItIm3hi0j9RbTN4czj4tpDc7W7Dl
xF0F2spjrlgChr1jU3nFWfZQ8dpBHlYcs7244szzDltRTMSy5oC7A7sAho1WMHda0V+NYYVmNQns
gkgME7CMdjuuaordzUx9GQ0/Jp1bS4LSgkgGY3qyth2bqkUJI3Wsb0W3jl6c5nfJPIXXXwC9/fcq
+aYNjJeLWzAczPXceIuiukMLRPKlEbxwkQjG6VSq0TWtDhF1ad0a63IvxyKnI1IyNk0dgGhX1BoG
Orphpx81Pz7aT2MeOrvaL36L7Cb326CeitFfLGICr+3yGVu5KadyiW8DHDIQ+CztV103waMimmLl
y8GyLtCVAH7L4vVh9VRfoqpDcoe5B2247Z3PWSxwo3wLiB2a/whhlLlo5rSdV4Bv9MGC0jtlp9Zu
tZ0eZkds1Ai0mm98NtIYtR5sgg7wOLeQlktBurp07RlU3/4sHWnrUEw7Qv+L7xRcRz0T+ESAsWYr
4GaDONw0UAHHzpDbztOu7dt9rU5ndMRu0mERJE1cZd+IY9xZbkm1hYk9lLUU51gT+0cfpfvrT5ar
FgZgKWUdY4FgA71Uv1wpl2okCyKs8ZyP2I/Tzuiee9eF8MI4tO3+FsLo+Gyr09gRlKDrEYR16iMx
0CI0vk0fGSnbymHULwKwktRpeEuVjgGGPN6vreCL8E8CqChTB3UqAqzL6zL7vJC7CFsJA5memzHz
e2Jj0FbBkoKqCvSbq2wGRjWBMQPmBZYRQanVYp1WBKV5j2q9pbgZYBhI8YiO2dQIzsV/uSa2EzCB
Bexqk1E1GVDFFgGzqCevc3K2pBnojUrv+I0+Gl5ZwCvlpWyF1Yg1lqTSfQuMireFBqZV29Tz4Lq+
CH8No5W1lWaNOuDXAKdwAkJ4foIpCcwOEA0FXP1HEkF8zL8Pz+gnvmiWWxnEqUWMIYfzWN6ltghn
h/vSNkJY5Wys0eropMPsFapb3StuHMQ3RecSoDOUfnaTBVj/96/fJFdfN0IZfS2TqluNGAU3ohy0
MSDzYQQEWCL9/ogYwwL/mApfxkJcqKVc2sgEcYHKsbTuy7Zyu/nHWA8CQ8K/Q5TBQHuHmgvbPmtl
pVtTUO96c7xgYEk5LpNzGJPux/XjcO0udmr/iHm35T5mE/bNFYgZsshxpx4wfl3eiQbprx9GYRH3
0ygrwRgKKX2+16XWk8xwREng+lFEQtRLg6VNHZi5cqp1AKPX5nCqMtfSwv9NCGM8ar2Z1oJ+FpsY
CcDLyM2q1mOAsVsRjgMXuIJy3+B/QIhEQezyPJVe1g0w0ir4/OTeOOi7SX0NNErvMKEQ4ffh6t1S
woxu9yBqpXLvciObyamrvkWPiRaUQY3qKs5Trf/SRDxM3Kmy7QGZDzboxWwnNMOxKpd4NMlJkFCi
u6CtQCWkI4EE0AugYfnAJ7RRA0ONysK2HXOvERqpVdthwFNDLLCqpavrj5mIT4VnjRA6AeAO4wPg
/qQXvEmQa2MauoTSOsbG12a8rex93zxV5CNRKDAVAHRI+U1QMb0U0zqYk+80cHOYN2OQ7tud7a+g
otOw9/sP8nBexXkrjUl6YOtmJ+stBGl30QNGUtcQbvLTdJ+Blqn3u9VzjgoBLE3pOweRRnKHmrfC
mXQoBdRv09AaXNzeR/JnE8CpfZO4Zguiv/Zei84LuGGX8dt1ZeFG3hjXxiAWYn00jBixDSmJ1Mwg
C5mP+Y9pck1Mnkhe62OOoX6ib0+kntwBZPDUoACOpQsHqdLlN+3LuS3mBk8hLoBVQzfFmqcMa8Jp
YB6MIHkG5EnsmftsD9e6E60e8h6+ZWGzCuAAsoWBm0vhTqLoUbr2GMfK62OvTaHTj1hbMAVvkPs8
kCIDEESjGKjM88hGNJeXSkHNNiL3SREDu1s+yDM527kpcKTcCMvayKK/ZfMUFZ2sad6jWjd7SkhH
hxZsvequcaSDQ6J3L5TGfL1BaeaRzAZYxLBUZYTpEbSXYY3K2D+Z7+R+LeDRAeUaxDyOzR7NSLRc
k2BBk0p2azP21DHapYkQC4dXgKO4d/+RwxxKW+JC0xdcobobDtaJjpBSgAH5XIaWyKRR88smnltZ
jJGZgRc/FrS4Cvw7kPNIAR3ZGP/J6inXnG1OxTztWMvH1VjwtIsU6GimV3+PdpSdOQEfEPkKGEHi
05Wj6bPjK6JTUt925ZQO44SKWrYqRUMzqH9xvjbh+qVw0FLPHrHYu3f2tahXyPW1WIQDTD2l+HJY
UuilyoGWY8NRwNcaLuWxLSqv9eIAvpbCDncuBiM/5mu3Ytl3Ho1dq6kQ6yi/p/WnqWEBVRRH8GzJ
VgbzCGap6EFNZLXePLeB7Uxukqz7tgAQRS5yQrz3thXFvINh6S016hEWJejLjGlzm8VYS8tjQe2X
Kh6rHGA6gVkE0i9yVCYwypZpwowvFtpHjMHYw1+DkgV2F+3GZJckuYteP+KyD7T4tzKZwLadDMtB
KZDG5sBMar9axfG6J+Xe3eZQjGeppzgdDVqV68khjR9sJXGl+iO2fnsKRt/yBTsSsYSuCG4o+X/S
TQkkUQeKUz/8FvZ06Y++9qUY3ZMVjEpNkdlSGOM+6EBR+Wdn9//Hl5rjP6Avo1/inUzwXaCQCmpE
NHPx5xt/RhKjs4ERBu687FiB/GTdV18kB3sS7p/BytQXbZpyT7mRyHw6jKk2utFkLXb0g1Q5y8XX
66rBM8TY2jawHAGyLQCUX55Ih+6ZRIeV6JYsTKNbZ3m2yF+q9N0pfkqVCJVcJI25v3HETJHeR43X
zuUxdpLTNOFpRU6Yjv1dPGn+OPafrh+QG0VSLD4bMETgSGIXu9FU7te4w4vWvw9+biKKVNxpj6XW
zl8BWxWHInopoUQmg+toFVRuEWG18vRJazF97sQ7Z0xCvRlCKQWH5ti4dindrZi9bycpkLroBuwS
ruDkXN0Byy4mgE1Mr7LkfnWuTn1CQ4fZG2qs0SlnRLLfAfUNJLQUO5aYBBaGEDznam9kMq9ytVRw
mFjYjDZvUEuMdjqg2bHZ3oJQ8J+gg4qOyHiFCXiLvaQhZobRDgkAcKRYyIXLiYrASYsxVtSCwNvE
4gZFuroMWovxgOzQPdHFoQkD3MVjdRRB8XK86YUg5q3Xalo1fY7AREvBttESN9HBv5p/SbGKe101
OF6OwrWAV4Qiucps3153RqWcnBRU4AA5qcJ8N4bSTt1/6EAbMYxxSZyZkFgB47jVVl8mkKxVvbSX
E7N0o2wW1LF5r+7iTIxtyQtnrOOR0puH1ZMyuZj9omhc2q4xXQMgH5grKgfBPb7S0jIOAetdlGYB
1QbAHTD6VxBpRKiDixxCLQ6K++aQeIX/O/GVB6nwI1cGDAHyDyGFHS+ohGCYbcQGoJRiWUyqeapq
xQA1/exZhZeCOAUQGemDg4wnVkEc6wC+pbsROV2u3gBgGIxIWOF2WCJIR1LUxnEcLBqDvZO24bsA
VbC9qGb5Crj77lo3chjFkdbWLtR+BArB0fAHfzpXaMQrfh5Q4NgxVB6x8VLusDIOMgsFrDTUuOT+
iPC9/4sIywIcI4N1G7Ah02Ub5HqMPcfiYKJZwF1DYwlljmV0R1HFmarJ+/O+SWDOG7UAaerwb3hl
Wn2K0wKVnBTc5cqqBpGSg8LciT9ftwD857I5FPNcxsUaMVgMkcrd+PKH4Pmngp66hzYqEiEpvC6P
a9s24hjbVtlKtCwDeppk8seXdtlL6w1pg+tCeBUAoFSiZmtgqYdCkFxGM+qixK2iFIXX/R9pV7Yc
ua0sv4gR3JdXrt3apdE2fmFoNB7u4L5+/U3Ixx42hNs41vGLHeEIVQMsFApVWZmvf+m+DwfracQ9
X/mSbwgekpys+sQYPSy7ZNDM8z4zMhWFlPr7NLxY8+hmiYjfnwcToKoJmOUBKhe86UxaParFZC5l
XgKLAoYTfzkMF/URfTIsSJRr8oLKiS3m8h67pZzMBLaG1/ow9QGu8b+KNupPJQ4GG5JTlKVZehR8
Ns4Bg5IbHsGYpcOEzcfv2u2k1dp2BUR4CRDMoTk2IVWbMnpo1ZSbR7m26cSScLHUwZkzB+kf6IaZ
wKECrcCEbgw7prUp4QDgWT4kAU3nafuvmt0W9b/HDXrfovDJI784scn4p6MumV7FsClHc+kOjut8
zGfZRw1tk7+mswwKKhAOtvKOuwVIPDCBOkQOP0XuuB6J3k8VtviZHOU3Wup3vOwIUhQaOcXay5zD
cWKPiWjDmG/FYOAkysarvl3EoDFrRAVintsAZKLRwUTKNswcwFypSJbX2E0oHvuq8mfSfj/vmAID
bKUoVqxS0UDqC5Kwzs3KoJksUQLBN2FD3kUHjg4MeqdBBJN6lpUmyFrWe/2ibFwLAtVxuF3o7yqU
NfwsTK+dw/lVcS4byMUaSGkxrYeBTibyJ8oAWIFNHT97Gvun0om9XvJS9bnS/POW+P6+M0VXvzvY
ilEudd/jPPW/tFB/M16aF/Jredjg43ZY3peeFBrfRQOyXNfbGWUi5tJhjFvukBopmGkeQeBF7gzr
7vzKuJ9tZ4OJlIAqjFVRwkYsJV5ZX0h9IfAM/lfCHCw+EYITSxcMhrwxV2NsXVFfNsO3WH4utpe5
fV8zgZNzoz4V+/vbEnNUqxKQ2irrkEXa3hz0mwuyjo8qM7qs5MECNypotDxRLKSH81P43VllvNC2
iF5oI6xSrZURQPzlQg2HSPQg5ToDZNdUGdO+EFJiYoRVEZLIBcxMCV4dyUEjICwVFfA4yQ3NDP82
wk5OLIqTa4qDbzWC6ETtbqp09M32diOCQiE/igNuD1URmkt9GkbdMKynVlhN8WxHxeV2KDwFugLN
DWjjXLH6Lm+qFwv7bY+5r9a5l4ZG7ekrI3ub0eUsQynoQ1KiLyCD7TvxRTx8vNb7iUnmgw2J0pGa
fjD5Xl+D9BHUBJegzvDeXXVEaxpcE9A1yFSXajj8N3kB12FQLwILBFrHQESdhixV60qblHSLp/5G
TYbIgFzqDE7Ffx9AVFnHE85CzvNpdrmtDHUgG/XLfLkklRZ2tuadN8Hzyr0J5uONymAnvQUTSf+j
UX6k009FfXVGAeKIF6f2Vpj9qgsixYYBK+qk+5lTu0txocbPNbjqisUUBEVe2FUhQmMYpkb77sxt
qUiyLVUj/FGP+4OTEtBfN0/nd433hgD6AlULEFwquCSZ115VFgNOBFhRacPNgHDA5E4XCvJQCvVM
BbvHXdDOGBN7Y0VbR71HwzmV5Mepky6aTRfsGc+h9+thAq2a6WaixA4qcoMFNtt7e7iubFFhlzdh
dbJrdKG7m17L1rVcswUQgRR8GFrtyoYre6o3faPJfCIhYDidqxiuGmJOUggs4T6T9quku7CzryRz
148TNnJLAvUXHfCaDgb6a0pEKZZHEeCJhxTAegGXhCwvwAJsmNjMcTPhhKhkGx/yTssh/zHI7jq7
6pEy4tDQRDunxjH75dx9oRm2t86yJmWgp5kBs0Z9RAtX69mUfFMTYTX5fvPPCg3mHKRrUU4jrREO
vqSgn6MdnABX3ITvG1CZEjtY7xPhBDI3aP3eV4M5EHWyrbKTAtttVN8d/TknKGMNP8slEpxy6vVs
+qFayH5xzqnmOxMc0YVQ7NzG+0QHeofKWVTJoX+fgvlIv1z6JOxf8uPKziITKONcUVanbkHehbjS
fMN0Erq/Dshz6dyOkMeT+/UcGWBJhQq7se8Ks1q3HgUXyh5qXkCX/WDO7vwdSl3OPe04F355bf0k
syDW8MPAziyzrXG3YoyZ0m3mRjlKLiQzddcZuulno86ge9Rby+3ManrUy6T8lkxj8RQ7feHHcxwf
4oWKXRrKVAVdvixXdipjjMysngEJdh5GfRgFFyRvjzSAbXCOqUgbK0YHvUtpzCW8vST5WXKksMbk
TbEKGsoiI0xgxAuo72qpBDHKmF51jv3ckuRaKb4wJglA7O+10J+xi390njaPC3gXAcNMIuO5moXn
jwzvot9boCd3ZwHj4WoL2AR2q1WDMR9hCUKB0xpMuPzjSnAxcrcNjSs6k2liuJS56aFjCeaLYcMk
t5N47XbRw5HGLDi/JN7tCyjxP0YYb62lachGi6DhUqtvENO+WGciaEuI1sGc+mZsS5LFBuC3en2f
dMSXl+l5SURps8AMC6xMMrQCxhGMP42aepBjCTt9OdqS9O+BBPjM/2wYy6FaromjdwVuPTqZUhR3
uT6EYzkKgjPX03ZWmDug0CtpSyacy0bOH9psCqGY4yV6qMO1zUHwkuc+OPZrYvIj8K3IkpbRuxSv
3w09huWHfCc9JFdS7y4XMrg2kPrhqZFfbz9JJD1qoiqJwAt1JkIs0HR0yFpjEKzOIiMNzVXEiML1
Ds2A4iboeDA1xVzl1Tb32mxoeNWrw7elHUM8TIKlGwXHiVtJgLrDP3aYDzdWXd4lCy5v6RBHxa/k
QfcozgmzsO/6bfrw3xQ2uZu3M8l8PUhTFY684OtlW1RIUVn+OB8iRFvHfJx1nCVNXjDhPLSPc164
hZa4WS66N3lZz37j6K/YxdY+XrM+JUbrjeutXf8o6se1+MOSRc0E0WKYEN7nwNPWI/0+VRrOzV0h
D4HWPp/fMW7RYL8YJnQDVbtKUoqoOgHmeotVtC/NptRBHQ9LOBaF5aZx85SUWevqGzjslr58Wfr+
R97HL7ZZ/1k2We4LfhP1PDbdo7c8HvYo9gNLfLrBsmxPNvjaUW26osjpNrICJZrRoK3AvybKznk+
uTfG+ow6kngwYcyqm28g7Pgm1+0XUpe9CcZhqtxCT3KDCTlV3c1KIfeqekl3e37beIF4b4XxFyMF
7UO+wIqUyqA4sgbJ7avODI2pumrH+coxcBrOm+S5KLTmZAVpK1jk2AFSMmUKUMvoU/SLfdmZ7WM6
2iEyDMEVw30vQuSBapHjX1BZP3WItnCIOsg2HfGm0DGwwfrFIxAqnlgHhB8Wd7aYsJjKmSKlmwUk
5t/DFkkOlMDHsMXi2WhwYdhCrJzLfaPu18g6PTGcuQS1D7pNYzA/G4flh36kFFLJtRYtwXRDWQNk
t4zsJ6EqKe8MQOYds1oOehs2W6khYDEz1Q3vK6t8apwbrX74936y//tM6jYRlPiHHtlo3Jp+1x8a
bfRU7c/zRkSLYJK3qrZHENmhqDAYV3nx0hiC3IP7Jvy9CofFpi1JH9c4Wn+FpewALgeEJTmkYSnz
RcIcvKO1N8a4/DRjqwbNBMcTYsYi+yCocFdLkLdzX4D76M98GGcdJ3UjIyDBGCtSAflH8fba2HzD
Akfphg6y6tbEnV8w6X63ie5R+sfZML83znywdi7ldlmRn+brn0Vnu63+FpMLZYwSLTDV43nv4Fbj
d9bYKkxtQTk9V9EE6oMmiYpDHpYYDXe80rXWYPwJYgpB1BekCWxJRs2GjkwKYDFNc22NF/KyuM1y
MERKCVxH0WzQVltQwgW46TQ2llKWxFOHBuFcmxHqoX6lr3fzFgq2j3u6AKNFRQDQ089UNUuzjYqO
j9X5SphCattJXPuYQeKHyuBU30hkPApMclemgy1ZRkjC+AH9/7s8C+XeQop1Kj7xOnxAlPXv/fzh
l8MbiCNBUkpeRXBQ/jJ/22QuUbWOpynZsJuyo14PW+zmRiW4p0UmmIxrGHs1gWQyrcG/pePbVxg3
LG23bcyZbhYIZ9QOIofdvsvVlfg2pjfRp3O7M8B4XGFmoy3ThwMglrVrhH00AFqWXZlo89RAJ4hG
sflX8m+Dn46u47RL0tFAcaS14vQbht63HJJFqMk1z2Ahi8pIfZhnQQOPe4AxU/rBpoMZL8b/1A7o
zh6iN56DsnGSD24yPpbatSFsFPIyN+it/2OIcbrYMRdbJrh+pzA5yBdm0FwlBwiURtuN9EeXuEPQ
3agHvLAlQf7GdUXTBJbBoP0Tg8k5VGNJCFpCQAgacYifd5xV0XQuP+7ubNDfsDvFq61t1rRiceRV
vVB858d2yLzx3Yq0AAxuvkhBV7Qk5qMl89IVjoVSalscNuVpnARZADcoYYaUcrOgH8iCKmWA8PKq
bVAhTB5i6c8UcW+5Px/4+Ev4bYLJQPEaKc3WQgYqWV1yLFVSh11tVMF5K/xThY9KiVlkw2bxMrnc
tU5cIXk3RlcmNw5QLeAnV16KqLAjrQtlB3NdFIonenFxt3BnmE1tctQ81ByZLmATbaBU6PXnNugy
9dpYBA7OPVmAFoLCgqa2LKBgGTtIho4gAV76YfSN1ngv8m1yl2T7llpbtJiZoObGjRmOhi6TpoJj
j82k+4kkEFLGzERc/GlLgZ00/mK+4l+ChXF9ZGeHCfKmRFSERJrN4ClJcXFqJ3p0ccM8iPYo4wEm
tFks4zpt0tyCQ4zSxcmzvwaUSkfytvtyOyxBDbSTMNDTL8/eLBD2xsdSgAvFDN5prCD9ZFeoUgLc
Qi4x0O8b3VVZJ+G3wduW0GnvbSeaBBV/3gcDPYUlmwqqDabFhEA7HSUFo8soKM5/ZOmRYmzBEmqM
gjPNNQM7AIBDlAnl0tOVgW69SiB4jSvMkq+V/I1o2nVWSodqnr3z55p3uvTfltjLsp/LrGkcdN3X
pJSBpU+DLK9id7C/0qreG2KP8SYnY9XQJSm4olCitBo/q0RzMfyNA9TUARoSwH263P31kTrpoCUj
ELX24jdrCy2KzTO3G9CWfeFI6VS+7z+W6C/ZWdI7XWm1Fs43S3XqDtryhOee/5WP89sG4+DTmDTg
qoCNwny19IMT323L4bwJ3qsK3qzh/KCCDLDK6TKMtNLilGDDeiN0ktFdftJqnl24inIYJIEx3tcB
AEjBh8HnQWf21NioztMykKX00Hh3dZi5NRNf6sPzSxJZYS7EpF1ttSYzfMAxQxNPHCd/1XM5mE0R
ZIV3ePbrYaLB0irLsq6w1Fd/aiBJpQqtpiCwilZDQ/vOz9C+MGdSYs/m6mdS9m4jl26TLMCPnt81
3hWxXwvjCFoz1pCpwVqq6iVX7kf54fzfF+0VXed+HV2iy/OCv48mhjtPV2XpeKv8lUVQTCWiJh41
7AWe5o2Oghw2S5eJa08vqYjmlTcUhPmYfyywcECr7JZsymBhCucATfDaxTBC4oJay6889Wgi7X6W
osqXf4hAldwPpONxi5KbogCZcrqBM8S4VfDrwxHi+GZp+hvT3gQxjfuNdiaYb0SmGm0eFSayqQu3
7lrr7zCHG37BEXATIOFBAfFTZ37FGGFmT1PptSXw/zWERDIF06nf/zcrdDd37marQ6ulG+LaZP2Q
9GORPZVfwQkj0/lnIcwHSatJVYlCQ2fSuVJ5L2Gq7/wiuGd/Z4H5HgUIasAYBAupvvmtFo3GD9Xs
3VGU1XBdC0PxwESCkw4MPqebNa12C7YqnM217V1VGbwhE03T8ZZiYwoEwjwa+BJYYLpmprOZaGBz
kjHDXZXPpbb6Ounc2AjO7xn3Bbm3xH55pxvB+QxLmFU/KuF0u7mxr36zb9cPUWRLlFvTS5jNQm2F
TrYAqqJ9ejTMlY1WmCPD3vJUjnEQ56GxhkDnu5MmeE1ya8o7W2z0qUtVHhYTtnqYQXVDOdh+ghAk
BRSxSzyRQV5A2NtjLuy6kOO+jenauqvMqN1cutoWId6O535oCEEwAsNQKEkyaU4F+VZCCGoJ1rBc
Z31/WWlGsJhzNNf2g1ovEIlLr8e2dksZQ4Gz4+tq5U1dfylP9qPAe7gr3v0W5qU0FPgdECksqWwK
pvRsDDlTkKNJQigEPXYuKokh2pmCLJx7OnZWmXx/BMmaudkKHtf9azKFS+av5egmlgD3d97MZ1a6
qkZ0T2BmVPrALi+a6c3ubnOFCOIWt038+4t+IqZLDJyg2cQurvfT6wDtmdaL/QKcwa5xTycBEr8V
YHG4p/CfHcQo92kII9NSD70Di0gzfGkr3xSVuGZcXjsO7mnL8M/7CddlddBcorBLQYaMyxZzPM7G
ip1c8B9+W+i9Zy2dwAj96p8iCwZTMaAKFjLUFU/X1FV9LiWVjmwmokOcRTSHelgJFRQ+eL7P2WGu
mboY9U4pNQrLT25A2uMMXvIw3SUg5MKwkp++gSnRK65sxZVDLRA3M/mb+XudzGZqxMr6NsU6tTHa
ZMtddNGzkH8p7LaSOdZ2ZSZVDGY8bKXxumV4fND5CuMPowNhVY3YaYiuBf4Z2JlkzrQE1UVHWbCr
aR9Y9Gr1QA7kp6GquQXawxSgMN59jcfEouPM//Ealnu6mkFTr41YKnmdoYZKMHEpeeRQXH1UYcRa
qAIv/ejG7zKtwbZw6/Wwh9rPGFiv6huV3jBu4qN9NQQYzw1TOulJcanEy2RRqOHGtN1ymYNvZh0x
5hHbTF4NPRjrS+VVDugw+eQ1tjfmV33n01OT+PXLV2LA741mXn9tVse5Tj+wXiCBBa2DkaeC1XFv
o93i6MnZ7W2jdqDBabC3tvw9LVBoat/L7P38MkQ2mCiz2BnISqFV7cWm7K3ljTqW8Ncf/5sRJsRk
ytooPRh/MWJf+1ILRrX0qUqt8LwV0Zlj536h3FCZGLihlA3Lu/OaokFNsdj9OxU9Sy+/GrpAEqGC
bAMVfsYHerP5T+gclel6LJtLAChFqTM/60P/AHqkuobCCZOF6YMzqWtvYPPC5KEK6kj3IXyKZrvs
igfFP1A4n26DnTXmQKWDmcqEWkuvtNfYU6/tyArjQL02QJsogVQtCUzfBm4oyqL5tbs0b+Nb2Ve/
1MezMcMNlWBQWFMl7lPnJ12cNIVZVR9ErXQ8bTooAFFQVI30S0U4mV3r8bwDcYKJTQvKYNQBHxnG
dk9NOl1vm2YLuOY8/rBBQTw610Z5IW+bIN/jAVNPDDGbrEkAMpAehrCpqwsJQNDQolMODJZXRbUV
FJmb3oxXUMLwLwwvvegvE8GJ5CRM4IbCkCbIg1C1Z8Vk+q2oNzC1IGbHpLH9GM57nOwefD744bk3
owJeuHJv/jy/wzxntpEwUX4a5IWfyE3GealXp4Pd8qp/ji+yC+2hCxSvuKO94C/050+MMWHHSeRh
JQN92DbPxhRaX1D2BOpQ1hz0O0DvyRY04yJv0fOjr1pbDqEhHc6rcjPmb4I9o27HHEkQFUOJyQRw
DpOuTIIkaw2pEx3ZppoPvm6Eg36Yy8rN2is7Kf1xfe/L0OojWci5wTFM+zloeIAylU5DnZ6HtoiL
ZkGD0dMndUADDrNPdvdLn80HZxgguD4eN7W/WWW8jgaoxaylKHHjHEhayKcPa8z36mx81btukiQV
6ZNqJuMFulhDaOeKhaqO/i13AA87v9OcuxACPzIYxYDp+Kx5RED/pq1ZjFeEld0WJibaNhtqRKrg
nuIU3aFNrGj4B+OVn4ohTtY5dakjY9gk48XQ0OaupFADghaco4srY669b2pB7Z23NJBEIKYBwg3i
c8aHnI5oBBT1FariRygpuFt1I4naVrzD7eyNMGl2jiQ+bZMCr/NQC8H8GVkdGE1nn86U6Q8iyA/N
fphj4XwsxTSoLBbrnaVmxphkwwXROW9jEW3ow5x3B5EBJnzYYzzLrQ0Ds3Jtyd/nTIDt4SFVETR0
5A9UBBIcMKfny9TADIRBQ3rFaa9U78kIyBvFbUq+EFnBCfgOqEhptIKa26dpeXmpi9ouQZ09FGEF
upeAytJsNzJIpjxoeq0+Cbpnyqf7JdC0oyl4KqOnDtkTnbntJCtLtGXtKi+tzBdz3W7bQiSty1sd
VEcxzg6AApBtTKTSkPdJ7Ujl8aJZvZCVy1lzq/p2+AIvCS6v33YYlwAT7IA+GvRNpCUNk8q+Bldl
dN7reDFvb4Jxij6xemWaYQI68NVxKu2rXFrHqy2XZbdSKxGyg+fkuJCpWrpD9UiYFLZ1rHbGsFzl
Fe3PTH3WVsFyuEFhb4D+gN0jRk9n3ejSieY6UOJA0yS7QEH+qAXgGBDOmPLCHG5kVLGpoj3i3Kmx
hRiYQewXnCiAoKEtAh4qJSu/EBfobKmBVAjRlB3AtJY1aYYGK1olSMToZva9qkddgCfjebRBxxks
1JY/Y0P0qRkICoM4r/rsFfrlVoBH8tXs7kfRPB7PEtRoQKqvokKP0fvTPTO0eSRGv1ZeS4bCTeXc
bbPyYpzVm7Uzjm3lCGp1KnUpNnCbOoQM0QqA9hyb2S/KVOqLucHDn+MIXOi3IBAP8FQLdZ+yhUwu
KDb8xRueZX8NKZFndgs9gfOnjOuW+x/BnuQmK5spxo/omz5xpaF3pd4JCTrsdmrdO04fmJPsSZnu
ZQNInGrjYK4iUnre2YNYAjIOJOD6J67GvO3JMoEv1cuB3COhCSyJYJV8CxAZRkqDm59FkiRQzdV1
GeeheSWqe70GfZQEGVRW/Ma9oagcUSmbbxCkF3S4BCtiUgArtvV8M2EwnbWLGFxbbSrqgtB21Cf3
AcDybxOMv9akkE1iw8QQP5XTEubznWGVPkbrYgxBl3WkDd9l0Twp95D8NsqKJbbSCjhziUOS1vIz
2DduTfvXnMtPyZAGsS7KPHhQewcpNwU20QcXe5/1S4y5VQPemUPTeXRtB3SBk57bd0VsWWEtpRAQ
SfNuvWuS2fS6JCGPVm71wWrUc5gadnfngD0VsMY8vSezRAi02Mv3EtqSx3xeYwGOjUMGRfGgyJrx
RKGtMCbGS0tStQ7BKGxRIsiDKSTFbKB1M1Uuvk3nUk1jEA/aAXmXBYisz9/l1DJz8W963znpAsvz
FPtjCgYgGcIuEJKc0Vy03s8fp8+J+6kxJmYQ2cksY4AxtXkmUuUmTuNqGUT94tkvh9ARpQKfDxPe
fQAzQCPcxGQvGygl3Zo1B/pqXk7Cfro0DUFDiFMwQ90KJRYF2B+Myn/UzXd3M3p6zWAZDRXAW/zh
iAHZF/lu8dpjC+oClEwPIs6mz8mNjQXhNQlJWbyYWQxxVU+LUcXA92r9vV39jGW8IG3Ap17Pf6jP
XgEzKByZSGsMyop3eqXBtGETi1KvZWlk5mDCM58X2QgK49B3guuMZ0tF7Y92zz96mKe2pt7Mh07G
ktbF6DBujrJzGytLpOrXpnFpk/7l369tb49xwq7sIFHbFtDyntTsdrPi7g6E1JoLluzcM6u4ucSQ
XeKfN/o5r7LxSvm9SLoJe0fJpTR39LbxJM0ryBhIa9SKNUV43oHCELIe0EwjO2BzUdJigCMGyFin
xUYMbF9mF2i+pm76TIlJxpD2MKRjQ7zzq+OeA4jkQbdIA7so8JCny+uL2JnNEUQ6S0hhzXlo38l3
zg1l06YcM2ruFV/5ioBSg7rfBtcvWzrCcJi5khUeOhAt9Q0UOt3CTp/G1ZHcPEnvE7HcyOe0C2QL
SLtw4kHHiaWeLrLRiJItCnZ3GCKCwUiKz20MV7+ra1D3IMvyte/n95XnNXuLzLUwjOPQNRq69UuN
W3Ie3NGw/K5WBVkOPc2nCcHpwpg7YJ2WXqkkBQQZeuK2zk9l/GXbb1VzUQ9XU6dDiepwfl2cIvmp
ReYMFtZa1VuChdE3Da1Ng6Zc86v77Il2HEAlSWuanVveO357SP8AVMGvwvgh/UNIBvO5RIeMXXPg
RXjxfK6Qle2KSWQDv0T6tviUoBr81DdWlF6uB5GIEe907k0xX9OOi3TJZZiam2ezvJTy3iVapIkU
MjnN2tMlMZ+zGZc57k3Yke+td4zwXEAD9jqLuhIMcV0EmMjj+a/JXReASZDAxljcJwoFbG6OOxL2
umKFsm16CRWzK2NyoM06P/9vplTmCKr2tGlEQxZJUOknkjvGb7L5q8pbwZHgnTxTRyxD6gilO/Yd
PBlJrOH5iDfd8KNpC1ReYteY/v1sBr6UgZIStEnNz4r02hLPhZIYOAayekjJHNSKZAEOrwqSPO5q
dnaYR0WzFLpUGLBTG/UzJhhd8JxGYGYUpLHUgdk4guhIBWBNHCUWDI0vk7dOZQLImSZXcmEct1xU
YeaZQEUbolJovWg2+11K4mRmm9KJQRK7BKaKRrAI3vH5mNABdbyCeR32Od8MCcSzJRC5T2F1SRnM
0DK8xmECuPtjDkOkBMD5ODYG9/HYMzTO5EevlS0ZKf1wvCq3mfSyNu21OokcmnNIMdAPLVuQA2rA
3DNBgUxrald9DBdQoxQkHYCidfN3RXo/f0A5ZQFg0zF5gToi2DFRlz09oWpWr5aTQ8VpyEHK3YQU
tzQ6rq1A5YL8N4oi9MgzTkeTYcgZIuOBZSb1kCqpavKaABvxTHnNlUMWqbebR3nNEzFag2cNfKko
9aFK9jnhz5t5s8iMBEq+iKPtSFOA1rfd6o6OyIo8g7uZe2vMjaEmhVpn6HSCdPyvtZnH9fvQuRO2
cj2UogFFvj00Fj+kG4EuppflLku1pDXT+rmDRuN1HNFOOfQFw/qDTVQs38Pxe8o6IiNptKGzwaqv
9gD4lAap8eHSMbQB2+vTq0J5Ou+PnNQGJQAbqG9I7QGxxzxkisSe5WrCisr6VicP8vBTAcrcbKJs
K9zeeI1bQV4qMMjChzZZXdVCaYm3aM+6J2d3g3aXSBCVMtDIsYmbAsT3Py2RBRCNlWOszgyLadbd
F0XjgkUt7LPUtaTRX7X+IeuMq9rUBGwGooXSk7Lzla0vJBlwdwJIGOgBga6jKvOykBeeHl/2eIPQ
Fx0DND9Q5GPiyTDEq76ZMNOW2E7pQFDjG9swtaZrJRNkF3z/hxgSpsZw93+iwskrIwdbNVySXG1X
dCRYRiQB2AZne7wUzc5yulfQr99ZY073YBijg3FT4q0X2YMaJBdgD36DLjs6SMLuFTdu7Wwx2+j0
dpFmMaKkcksxue217kvXVJiLospENUyOKKrtaHiaoVVGRWbZRCB1wE25qj3+MgisqSwQJbCuAbAW
WeLFkL0heuvtnJA0wyqjsIgYshqYh/pVpoubqcH5A8bJOdB+o5zwuKBRRGJumHrOjb4GnAWCjG/L
+OYkgoyD+/eBTML40EeDkYm6ZWqUZkoQ5dvB9KvsWV1F73PeIdJ2FpizSraijB0bniaXCdg8oZ5U
/2w78FsdpE7oapxMAy0+SpmOohggXcx25aYxKeqI7UreFnDZg7EyRjnzL/1KWwrlzl9V8PpQx/v3
+TRKcAAfaSaqqRpqIKfuYBMQWYGbFQM41YVtYrlgY1Q0Qbz97HMwAm5UHWOsNuqKzPq0ZMpVZ5mg
WSmVP5p4fMC8sUcSW+AVnIlxWixVgS9CW/FzTSWOmzY264GOSpH+IL1DwyhwAv22SKIYOPr2OHjr
4d/DHE4rtEyNgwxSQVClw7Q4vh0x52ByWtfANPf5I8XbQwNZPGhGcKrQC2Q+lLNtygJOTm/WH61t
C8AB4oKtTvClPnviR/USfUwIbSL3ZS7/sunbTOk1KKnWj8n4YwUnjDZcdbmggMl5McAOHI6yFAD5
x0rrJGM/j0kFoj2woaP6RVHKSdT6G/SCusjxe4FnfL55qTmcLBS3aUhnllWV26w1GUFPyhmuu6U/
JhCFBZTWT/BQbfXJSxQrIkQ0QMe5r3Z2QcjEjDnlU2UkbYOPpkfWK+UFg1Z5VB+360yYZ38Oiaem
mJCYm4s2muOAM7a1ftH0kRqLXpJcF/x7F7EaJibqxeLoTQxW7hJ6vnFYbxB8js57Odf/diYYL7e6
WJ8LFSby1Iis6cUCvqtpOjeZbEFBjbsYXLeUecEGAJO5B1M0um0jw7NYkjS3GQO9W6GOJzi03I+y
M8IEviE2JU0aYURZSVBNlo8G2fkNo3/hNNnDZ99ZYOoU1TDqdm06qHeqznOejC9ycaU4F4V9MZHw
vClOrgdbeH1QgB6ooFncBiBkKZRlwaszXpSTS1NYyRvcFIS33gA2e9HVxN28nTn6/3eZSj71arls
qCqYzS8z+VOSRMGOU4OnCwKOC09hXPbsU2eczCXfGvD2DGF2o/jGZXKvfk8iiveV/fI++1b/OL+F
/CX9Y5B96tRDJpdFBn1UlUhWNA15Fybm8sd5IzzPprBNC26NEtnHLbnbNyvesjGjdf7WRq9Qq31z
NQ6yJQipvKUgZ8AMogw2DJT8Tr9OOTpz2k3Qsczqy2HK3EIR7BX3joCaBYp86PKauPNOLVSOJElZ
D54oqRuzcAFs4bJbSBoBgxO7RafbUQdVQU/p1R+D3MpBUq7boSJG4WeGMUcED2j/Czu7+0VMzNjq
oXBaDZ+PLOSoZfNbu+iBFRPBO/H/WTkuKogioiqoMntrrFWWmU4Hcvc/xqB6GMFfBVXCh9GnPZP1
UoQJEdpjoi6EWfIxRxboqZDRsz0Z2sdpmHm2dcxSXw4paENkk+s+oKChZBZ0po25GcvENvG5JvDQ
ONp7pWl34zwcz38tkQnmRhytTbJKG1CXVjmmwAw738///Y8WHRt74ZeoR0NxCw1zJvY69tTWc4nb
nbZkPrie0cprwgX8UWvYX5EbFWNejl8HArv0756zy2Qzpjb0RkHbv21/JXWHvvQpXaVXBXlo+ta0
AcxkeFVNUbAAV4oHNrgXwW7hJvPxamOkk4gfaY35i/jbYTrE39Yw8Sq/uRaJmvCt6RhpBi4NssOs
THax1l079U4BEeAxWK76aDqoj8UVOA8wYiWS+xJao161i555mRJ8azhm5y++4tPuVgY1KSnqoiQU
IhW5PrpbGxPjZtluu9jGHWd9wyhUsB0p5yP5YUTNTefql+KzLjLIhDBtWCWrMBI8JPvS7bVLwEDc
8+7Jy0jQB/rnczE5j1L09DtSWskC876GGhjL6mlqnLh1RV5qdf523h73urM0IErAEYZXNGPPWlvV
qUCJ4+VD65IuMMjq6oUozeJbAT4KD3RNwXk/dYuh07ShsKGc7hgEHtgUP8FjAzXQpCRBizwlzJZC
fR4qJw0cq8tve3OQImlavzVVHLsrYP6ulgyKW/VWeYjLunPnxhyPU6IvT5PTma4Er7vs13iIiqXq
7mctVrx+Sxt360gSKJKKm26zW9ea8/UiqdYqLHIzubKmaQEy2Fy9eUN3NG9MqfLirTO/mXmvhO06
9A92LyvXvdxsx8Igue5qE3C949T0bxC5kdwiA9QR9JbqbVkY8mWiqWgua7kxuHMqmQdJtpoHDKiT
63Gd37RBkhV3VezKhR7I7G3TtLrESdZ3ed7i976w22M8J4O/ymnn9Vq6QIYznzxStvHByEj8rPel
5EOIPj0qcAhKcUaiHMKn6KOXC/qu2uw8LpreBPU2UIagru0EHso9A4Dy/f0tmbiNdku3tAuIobq6
9uUMPHl6kQtscP0FKt9gdAW7hcrOdWFMRytW3Wo90IIk/lxrECBVxiXQpsIS+CbfFC2zUXWLT3NV
itGm5aIiT1LSJ8mJ4mT0nFI0EigywuwZqXu7yUwYMTAYngP6M1iA/4iIyD8ym09XG4AOf6+Fudqq
iaygHgW1oOGmj9kvCGDXaCeiJ3YsX/qQJkDTxRRsN8p9BTg3Gjpe/HY+nHCTIZw1DAChGIcEjEmG
6vT/SLuy5bhxJftFjCDB/ZVrVam027LsF4bsbnPfd379HLjvtFgQbmHseemHdkSlkMxMJHI5Z7DS
X1jTGOeb/fxQPNvu5BZ32R3mkDzx/Dj3xtkLZG6c3DKmtqXg1oMXhUCuPVUbhpEp7RNKIZkvyrz4
8uhmJ/BX8PBhq3HNFtfYGUWANm6NML3pbwHDJj8PvhGQQ3QnRFHmK5Rum5hYBIE+GYU2aj5Gi5wh
1fu79yk8euFZR6CG0g3ZJcyFKH30CmNsCB1AE50PbFTK+q+/Z3eDp+0QYQoI8vKody3UmFbpW22G
FIXiuqlwfAJVRryyULbHtcCOcI2pUZpJVwC8sTtK012+Av1J8MriVZAuZDB+h9wZ6+AyZNRl7OT1
DBDKxinyUG5uZcmrpHPVPoFqxpx+P3m+kMs4Yhcr6zakVeOqzez00ovS1n+iPbwfcZmibfQBOA8Z
nZmBnQmFYDN3FvObYnhF/9f1L8TJlAmgQ7HCbOhYs2N9eR3N1ACxL/g8gKwy2m9qd7bmg6p8ojiy
cSKafedcLBfiGE9u1apS876G5Zmah3TFs8b04fqJuDa3OxH9951xD5K0bTIVIXfnuDvP83OTHq6L
4CRwF6dgUsQCZXR1LfHplfVuJbdjnGPC+U4G1JyUiEqKnL4XFup252Hyqgb3SrtgHsG1pm/EcBYU
LSUV+Elr2GN9T1qcLFtccxZYt0iLjFcthmnkw4IjtsnzpHzKdMcYBaYn0iLjQPGs5Bpoh/Chki/F
CCK/vnWmKKjsm9IQXVmC47AgTVFZqcpEoEQ7yo8kM1x1u+miB2VewZw2hzoK3Q1aWRaA8/s89gyp
c9LK+KJX6rPUrMF18xH9Mcyzu9GQXW0NDh7bN2NcOeridJKogy8SwlRI7M1IwOuEE6vdqR6fbEzq
SSL8UO498m6a7L2VRFmf5tRIpuqWJKqjaK9lc2/rafgHCsP4z68hWbBAM/cjbeqAXg8UoZEVh1a3
uJ3RHXNVhADADU47MUxw0q00UawE89Sr9KXqRlcGoeX1g/AloDGAAT3M/6n0o+1ikzmXiS3niE2D
OTilXp9bWf38/xPBxKZkmprVlKCrTNcCXV2OmVb/if1amI1CuxJ8nGx61KuLZgwWFWF/66fHdApz
cF1dPwb/WgfpMmY/kYAZJvMxrL6sh4YOt9uqr51U9CkBqxb7dmgFuRBuiessO2HMd8nlrYm6BonQ
GAdb/aLcWqLJFpEE5rOkA3I8ECDCVdpjZxwTLRhE/BgiEcxFIa9KtNYrzeZQ1e7X4jw1d71OBPmW
SApzMehqoUyZiYNEZHKivPRLpfGnRjTIwvWU3RdhLofcRgEv06m+ppsBa6mJ4Ebg5j3vv28xBTrL
WqzIoDxmg/1ZN0+RdW9pwPoOpfY4roKtUZEsJt6bdif1U4ImyogF/H4Ihjp15O1BSu/y7Es/Lb7A
dQSfyGJCv2yh2KDq8E/wHw2e7diA1iq86QCUxx7vwyUUY+6IRDIR2tbHOLIVqDNWXjfjEWWXyf55
/VgiEUxAmCNLX7DU0wDY90YxfPBijL3gnuEGHeTboKfCLAbACxirm+Zam9QSX6qSAspbVmDLxSt1
1wyLzenC8XD9SDwj34ljq8RWuZF2iCEO+guJXp/kvBIYA8/29iIY2yOVvaH1AxGZUX/bau2JlLkf
t/1Luk4PiwlkuXkQlf15X4q2QbG/jtYXxloubzlQUytRlYHAoe6/p8thTr8V3ec/0dy7CCaclnmc
FnkFEUOB4eY1+lpmvw/0DRgIQMpjyQ/LT6bBaM5Uih4YrBCRJZilL21PWlrf0BXBZUr/UvYtrmC6
SFOAHAsaT0ZMpyVNO8WoNdhDfi8vw71FFg/kxZ9yLRXcqbyEey+KiQvJbBWjiVsVMziHmNzOqHEW
+o2U/0gByn79+/BKGtDe+7GYgDC3OUgWaQlldhd0fkBOqIf5gMax4tJm2az4piEwda7Z7UQyASJt
Z9meZYis49tq/WkZCHeilqtIBv33XQJnDQsQhS2oEOuNx0oFtlg5+/KkCQIRNzCgu4nOGUYETbZi
32B3apaSBUahJM42nXog/Qg+EP3YH+xuJ4IGjt1JpKbACpyJLs46pl49e7Jxr5vfW7338uzJ3h7z
8TStb6Z931aP10WLDscE2UwHC1tZz/hOowpqyi+dKtAe9yOhjIa9QZUqj/rB7mikMNNsG0AIEW29
PwCbHRm3Q35/ghPxYSeFUWDXyePS1ZAyqGd7eari5z9Q0+73GTX1Ujms7Ybfl436LooB/iBCsxDo
ic2BoqaWaosyWpRbfWtHUqBHy1M5iwIpN8K9H8RiIlyRFBKQVHGQziR/V8bTlCfHko4FaJ0glnIt
ayeJCXAAPpj6cYSkBuWEGRyL1p99dB2LQljPBmoOPevOtKxmUbN4pR89698wkv/Ya6sgdPK/yrsI
xnqXGthfmwnfj+z4MdKmx2WwTv3cCEYoRGIY80VfS6kbar4AvXIkjKfII5g5RHuDIimMEUtpnhWE
SmlJqI23xDoO0dOf+Mm/+mLZUuouLxbKcuMq2l+xIk4KBUdgSQCjusS2QIXfR945y/7QnftIYLci
EYzdzi3oNe0Yn3wCbVN1a1n3UvRyXUt8ERQuDov+WKNiDHdOlLleS/h6lXbYKU5QDcK4rFvlonE7
kSDGfNfW7JKcQF2R3jjZcDstqE6K2EjpX/vh8voFfvfPaRjjLSbkUhUNKWtf3hfR25i8JGN/Fw3+
da2J5DDm21ZKHuNV3bgElDXdeIMpZsfKZPAoi+YgBWpjoUyUpFfkboGkDeOJU+d3efJQFwKfFxyH
3W+vy8FoJfpt5nQ4N6Rz2ykLZPXFMkVo46LjMBat9ZuEnTZISsfPY37M7C9JLbjlRYdhMsxW7e1R
MSGinQHtL/nScLfGT0UyeddtgDczj4v+X9ch9NbZxXxb2uIqbuE67aZ+SYIjpsAehnF162509Fl5
JUp2UJLalxu/kr6pIPOa/6C3jC4WCoZ4lAJwUWb+BJK0m2wn+BNicqhB57quN5usCy4ejkIvhNBv
ujtn0nQxmWoaIqLcqQeg9pQYXOjuxlFk7CJJ9N93krCSVWnzDEmjFIex9RotjVNqeViJnok8DJyL
MzHRSFkSrdWo4vKf8Z0aUHZcQMRsN5Lf+SRoz/apc7NH9avAZKh5M/HpQiwTn+ZZjgo7h1hF753c
PM2y5vUWKGmmOzu5n+RjT1LHUF+aLcSykyBocbDjAR23sxYmalltkk3gxkPHaHFoP7k80GnFGfu5
FWg3qkP/dfCl0Dgkvlq5hwoTMwKX+eUSV87PTvEq2pB0No2bWpk5RLOcdfo+gO6pqD4BNbu3/Ez7
scl3Ta870XSupNlJGr9XT9183nqAzUfAOO6+GgXWDrpP1qQ7oJ7GzOrvjwHv9fSrGrQzQ61NpUVW
oCdT+44WSdvCp/8gYbyQwQRCeWhia8Usj9vqALxBEyadA4Gx0fz5mrKZQDhJk22uFUTIhnGYm9Qp
O9WpVWxkD147fZUsJPhj5iqoOs7T73PVUVvTsB+FrELHfy9d2ZC20Vw7Gecr/06K+3xM0NIVIW9x
bpMLIYwXx1seGWoNIXX1sABFA49i6/e5sOhBMBGuIbMHiwQT/cpqiswtV3BjVRgPrc6keJSFCBCE
/qUfv9W7FEZdc7yNiT3iJKU6HUb9cZheFvlGxxIWSt2kONIhwEG9j7TvvR7d6OVNK6HJDIR2DVsr
gKU5qbPfAZ3CdiTpyepOQyaFlo05EXtzqmoV+LHor2X0niy2Im0RLCuSKxQIApsc5DoJiuXY9gI0
CRoRWcUAMIVgWdECmy3bUyKFVS+TiqXLUm0xqW7UuuGPU5QGY2R8jwZAOTdToWyOTaT897MiDFfY
AFvEFD0dRrs04brbitEqINoejM4B3KLikHQbw77ssDZr13+wtYEpH6B60sFuutB6Ka+IQSwzJyN2
GVMVBMFE+l408izYH6MxntGnJgM9CX16SoDETt5IKIzgEQmUMrpJXQX/bFJ3oWh/i+OZF2KYi07P
FWzb2zNWgAFo58nD0LoYxEzu7SIXTc3yprLA76mpdGUW/cBf+D+7cE2qzdg6GUfqf9IpMNzkd6AR
8OpP1UkMJKByoirAH6E4G/fTRwyfocKgKrjtK7cDhqEqHbZcBn7pi2Ugeza+xdVzbWbYEA6L7KiN
341qdKTs1Od3lvZUxN8IKT2KsgiAT7ecl1utPU3gS8YIZ4Sg0kxtUBtvWvRK9IM+PWv68fqdQPPB
i6+PFNEA/gcK8OigYgv40sTqqW5SYCHUbo/iVJp2J+CSCLLFD1+eijBpxRqCsJLNJBnyVBTzUtqw
YhtxHxj92xG0W52HwUr9d1uOGHYEUTNA48BiqyoyEzSBCbpkhY0xg04uO6clau6YdXs/EFNQcuOe
CVAjOBogTfDZL9VG0jxuIhLVAE0/TuazKfmNqIv1scWEHwecDVFwxWDSj52ZsNe0kmUwQrsJ1tgb
wAFEBzskDlJ7IZE21QtrBRRxD50FutfJioo1Mspbj9b8Oq23Sl48JDXqC2Pr2b0cXDe4j/V+eqyd
LOaFMo5zFjUSXY8+xZuTH+KT4emP208Fi2/wzs8isqePmT0VCAVi1Y6gwcUi6qzzpGyprgBj0o3C
+TT7YF4D4aPltV5z2H6qbuZLRxF3gUgqy8qnFEreSDmsnjK9WaHxnxV0zZE+j6C06cL2i+H/dV23
PGfendRk6qdlmslVbVqVa6jG5s+ZlIYSEdHA8kzfxF44oa3Pj5fgjEpzV0lonsRpcyf3Vmgp7XFD
Fnn9LFwxuPRg/xRukkUMGuKsH1MNZlLKgCG1AawwHuxM1OjiGT6FW8JB0AMAsPqlH8eDRHKpylBP
IwN4k1VUOijP1AI2t3vJ6kSQOrxDAboPaCIaGiofCBFaADCRIsFUz4bauVq+mn3kleAavK46GrNZ
b8a2Iip4iEwAnmFiOtGLdLZsHEoCwo0zRNkNqapPcVp6Zpq8GhURfKqPg4fwMHiXjE1JA9GK/Vbb
kE2A3Ehqd5MmDxzlybQGqRpa0ZvRHxvzaJDPhvx2/ZAfL3lGKBPr50oiSpehyy8/TgA/bYEBk54X
F2Q2IPkTZWK8qIWOK9g7QBYE4C+2NbGWEfabVSATTMHkEdf8FUL0u+1kOZlTfRMZysd1WmiRcndg
pxpzUx+4SfpiXOytqFO3X53Fo8wy2XPaOttdUTiVo+A/vn3sRWn8xwoWxBKkGtgVVSmcAGM6WOKQ
zKzGDlX3Gr99WwDojbEGw0MReA1WbMKJlxc5HnghkckL802NzB6poaspX9NtgLneqpi6RPFZ4BWc
4HghiLmyZX3UFAmU3G6vqHfmUN5rwlE0+hOM4wEKFG4NanFggbEQnSncTl1SrE/hajtU92mYHw06
gyZ4hnCNA4ERgGqY9kYcoWFml98qk0pXJemg72f51B0NZLgRALSd8lUPpXC4LcL8+3Vv4ykPxCPU
FuHgSBQvJVYriVAEQeCyJBk7T/Nt2yZfrovgGYIGMA6M06CRjffVpQi5KerYTDCdn0df1jrMJuVY
Sp03RYJLkuvKe0H0rDvtYXE87rolx7xrHqxufJif6GJi7uJFj6FpvJ2F0zucsI/V6/ejMd9rGdpS
61o6/Vp+0nrNGeanIRLt+3A/EQVNhtfi2mRHhMy81lBHxGpBvk43UduHIxHMy38sFyI6IJUCtI4O
6wYE3aXmsJ621GY5Aiz12dT85ti+qVjqjLzwQX5NXT2ckdiAW2z1SgxuCEMwjT2sd+2lM3e1ms+1
ji43SoXhWjgdMLIQFL0KoyngwwFuQon4lHtF2P0teiQpPMcGKh1A/vFQolOmlwdPsSovR4ZSQbeU
NFx26yesfMp+CiLK4YC1YS9D1/KeLgljY977bZwpqnewiIKsGgseSGUvxZd1vhZlDJwfo/pJxtGL
o8doEm3Z8TJWvJtwqwLAAwiDbC40DTNYj2R83SXAcxRnQ6v/rvycu+lRCjEK6LYyblahbgnvs+7E
0n/fuSMImzQ1ySGWbn6TlxEryWpIF8SKEzDn3etBhueJdLvIMEGfZkCjl8K2LQbsoAzfn1bs69r2
Tbq0jiZ3AjE8XwTzHVanEKEBzcN8MLsn4yBFGJnJ5W+znjlNJnBFXrDUAemNwRvMVWNI/PIcLZkp
F7NZuWb2DYg8TkcGB1QwTmL/fV1h3JNQanEVtoEhPebWRIO26Q07QeAnp9YEDbtg4pUbjSmJBlJ8
Ge80tqbWq4Ne9BFwIHqfvsxy375rvmgOlnjDCvjL+l/Xz8NT3F4ck26McwzmkBmhGKBNTrl8sayX
KAdjU9odrwviWdq+FMF8IQDigPOtwo2ZVy9zek6aME6+XhfBC4gwZGxj2VjP+/CamNIuS80FIkai
uyoWPSsdlCfdFqb27Fr5IEg7uOKQilIceQy+silwRAYVXFBQXa2hV2QqgZyrkiO3+XFpzOcNo4LX
j8czPcpb97/ymMBggJlWrgEZ7IJ+yAF0yt2UpgIN8q1vJ4Nx1LGUqyZrUVHXRs0jqeIks4K+vb8V
h74OjPRWzx8380tqHoiUBU0reMTwjAQlHiTcFCDsA3D90sp2VydzjZ5I7un9l17v/FEIKUyDGntx
/oI5Ba8ShkfZYlVb6nZMNKSlM5povypJ25P5uPjgBBRuxHJPBCgSTFsAE+bD27Nuy3YG0FTiJoO9
OpGennKdPEhYtrxuHDTufDiTZQHFTVGwessWFUewGapWj7iUzK3TD3E4tWVgJYlrrQoYiMgYKMWA
izITxA+eE6D6r4GSB1WDD5uWKDBOcd6nqJRpX6Tuawo81XHLfJskAL4qBYfkKRNKJNAl6oCozV9G
+bxo4trUU8QQcz2UZRvqi+mS0hJ0VHjvdwxhv8thPG0GgSvqVStgH47dkV7AGmBPNn8IRfwhvJom
JOHmAuoukgnWFKOkU6t+wUSnfNKDbgBVg+3WZ8VXALwgBL36SMODvGknjQXGqcZ1zUmMW7IssPle
ee1nxQFNChDpKVOffCQ/Vm+iYCSKawvuNd49Q1emKSYPXRJgAktsG9IAOBKU/8zFK2LdX+zC1UcV
Exmq+bvdaXpMhbKY4t0EkBHGTMpssWe7gJnYYLVLVeJvc+TpRvEHxXUMGtOvZ1PwGCYJnkk5klmL
cc1sYNjo1JORo8JUedcdm2si0BlemnRpDKO5l0Y/d33eKRluMxKmT7TsDQBFZ3gZQnFezash4fZ8
l0WvoF3uaU5IBskGJIbpP8Qhkjt+1UMjSO9HZ368fjKeN++F0X/fCZNblA5iKky1wzq9A2SsIeqN
ckWAPpHCEaATwqbwjV1iH6AAcKE8TtOtmRjpSbKKFVRbeDZdPw23CIGPhEsLWS7eJIw5NCnt6LUo
FfX+WHo9KlTJM+Ds0GWLH8CXgWeQKHnni0SPCuGellBZIBC8P3W7p9Wp3jd/pDeZVwMzDyTPfg00
UnTbDrogzebdMgAO+1cgExjLqgRIo2zRwBgfSj86KmF7LE6isMj9bDsxjMmndRKbs4bMKrZnL81U
NJQzF9Bs/vVPxotJ+9Mw1q5OjT5NSHhwN2c+oF2PfQfLl9Kz2sRP10XxPWt3JMbYG2AEggcTn8q6
petRbWj7YOUIdTRbbKFh0D+cSQZA+2NgGAMFb8Nik4FlAayPNcHEmy3IlvuiEpxG8Pvs4PCwqslW
x/j9MnpO+idZBHvLi3n7A7CTw1a9kkrLkYZSxGqK0DIGtKKBh6MrsjVeyosSkaqgkm3jVceiY2MA
yOyKAsXD4mzfL2fQeT5g5AxwsUZQPotBkXmWcCGPWuUu7FnGao2Sgbqe9qidiK8cLE8Jo3sKcCZG
bhVKY6KSNpXLmui0bu5j3p6S8mpePbqLT7wmBIeGIEDwv9xOm8x7sqhnzR4pXMDsyi4gAZz2NgrM
kHjrjSVwX174u9AkjVY7TZI1zUxAxgIjBfzMlVeHwOD1UyDfG4F8UwBkTRMkhpy4RFv2IHpHXwoY
mIwTG/0G4kK0FDFNBWD4/jgXb5ksYFHmFRWxO6eDGgSlbCxTMtlLl4MTsbDSFHfwFmhuj4GNKJTu
KciInx6Q8z5p9yBlS56GOwu0SIbAt7ln3IlnQvwWSda6ZGgLtNJ4tOxznU+BZv0lCIdcKair4eUs
ownN9qAJAIVrlQ4mbLHXYYPC793ti+UVP/vaqQBIiap9GHub6HkrEMs2oTc1aTtrhcUAd/9RDyiq
oe3rofJNu5/gEeshCYc/konsA3wXGof1cJQie6g6dB/TF6tDug1KlM/qUx9gqNAI9FPl0xqtcIz8
I4CkivGSnVgmzGTpCtYaAzF6CoYzJcdePPTcT+rdGig+OcT4b4f5AtEAK680fCGXCThAgpO1vodc
inu73WdnCrGVBGrsaGjUUf4Z4356QfRxZzHYKCc/uRDORJ82nuUCtTN66Oao/Gi8JeiOVZDi2j2D
OuXTGDQHCn5FDvZXUSWNe5HsNc6EI8B16iU2g7DuAtgF66SBsAVoMyYAHmeP2lanC1JOwWnZWeF8
sgsdYHZUoHUaab8XhWlyEFWkebe9gvSS4JljgkOICUgp+OiMci5Td7M+m8OGWeg3QTSgn4XNV/YS
mJiTg5a4XMEBi88mHWRY6nJM/TL8Xwa4AXBeheGkuP5D0SXCjQi7wzGppjLLWLXNILqYwmR7kvKD
Nb1cP55IBNXv7pqaytQGvR5t5MmHpXjts28WCmvXZXDvXSKDAcGixBXgR74UQlJtybIVGZN8Sg/N
c+2meCX2ZyNITqrgjufZA/C78NRBpxUMT4yH58W49hvFsZiTZy15WkTmwP99E8sadM4FV+HlURpD
TVIQSuJuWO+G9SyLljf/i67eBTCh0RpbfdxUfHOwRp2qYDq0nkJBWFFyEZU9uDkKGg//HoZRltXE
uoxkmd442AuhwQid/Qf1DsvCn4hXI8EUNcdE6mNiYAzbMDs67WKsvjbcS7Og7E14YWd/JMbURrRa
01yDAC3EaItrhNqjdK949aMZyPBgYLe72w0tUsjB1jk6eHQWn75zJl/2ou+Y2T5et32ef+3+HvY1
Yk2drnQLPqeJCmtbfdaW51TEdMi91lBaVQysp4MA6Vfw3zmxnnVyDOBNCt2rBOWhOk7n/GY5aJ+2
G+1r48/eeu5yp7k1M0cMrMs94U44E0HiZNI6pC6IIMubNKZOGt8YIK+6rkbuU2F/RMbv5KojQE2F
lOzYHMdH5RBhJMvJz+knihZpJYFAHg2tbNTfy2PcEHsuBGTQcI3ej8LhgcrT74oX1NFAXGXciUY2
REpkPHHShqLoChwvns9KdCMp4TbVIh3SH7l2Jtb5yBYVK324dh4a8h5tyEfHLFjgDz/oC9a6Sb7N
B1HSxXX5nX0wHmlOUkNUapy2FPukeVUUESoF/RbsuTBCh4FAjF59HIidAevZ9hLwzgENmMR3pVE7
gxyu0eJdNwqRHMbSp7oo+4JWtKo8iNPUwfKg01tPRBHtBXJUhp0JTKnTmUCsozNJzVRHvZ3RuNzI
D1P2qIiiJCdIXvw+k9JoZi4Ra8Dva+GEWbzuQKuo9H1xXV8iMUz6IpFJyYwBX572D8pTHs6BFgDw
4HBdDC82XByH/S6LTdaa9gVnzFcBR9ZPvMWZMB/U3ZWBUJro4zCRqKlG0DMQKG9287f4QDl8tAzv
B/mV3tJpED+LLs1fKxCMgV8ckAlGjZ5OWUtLWrojn+xD82ofG684AqYdUzV1aPogmA60vwZcari2
a2d6iV1KoSZyZd4r4uIPYcLUYJG2rlJoWgspZ7h5U7ulOwbR/Yb3Gv7v0/UvKzIgJmCV41IqFn0x
0YqucvjHgP5g20UFQurO3ZgIFa8x3U/BqZTqXto8AHlLorl2Tnzfi2DTgKVcyqIAe7Qr92dinRPp
YRZ1jj9CSF8eg61LalqSbhK9Q7Jj+pQ/GS/kVH2iNNXd9+XRcCJHTpw31BNQqawDC0Ptv701RP8A
SueGJVVMgrO5d9fNWSXFGPIduzQYpvEzQCIcc5UF/s7VJUWNJJQmBOuJlyl4O6nm0A8m+KuUe1t9
q/oflSa6UkQyGI9bI3u0e7q8V5h/JWBRxV6uQ2rRFCCvl2uS3VEYf1rrzVaaCGJ0B7wqgXrIb+kz
uXoUjijTK+NDCNlJYlzJtipMwVLesRVktJSutTrUxxqFDnGOL9Id4051lXcbFoWREPYAAloeSDc7
RvnpemjgRuH387DdYhm0GGOdQ4isoii3/FDiPyh1UnRrWDKGyDHnyphZ2q5KPtLho8HLPm1e6ZsO
cfOb1I+8xh/PxEtOMS1pAEAuFg4RclKNC+GM/Y1Kbi9A+MQzUyocgvUo9Fidcb7JtsfreuSV4i4k
MSZIps2ONgr2+oub1S3u6V2SH7aD7f/Qw+KJlv57yzEbQTbK+4B79TIGmbSGlv5qow3G9yEi7rIJ
812RCMYQs3wxl0mGd3XAl1d/0Pp08UW6HQM6+pn58b3osScQyFZwGxTZjLYEieAw+Ob8l5rnAqVx
U52d1tilIcC9KGVBb8TGxnQQSsSeHjvVjQaKx+5RPCDEe1nurcNkMkUMfq9lZkNe/iL/VM+UtNAM
0pPeuaAoxghv5hd3ip89UkYaEVYorxRyIZzJH2NQxEgWBaStzmqgnymB9hhUd9vt/4HZR/Tp6L/v
ntC5QkMWzWyy43CcwIAz3EfHCeMu1V12APuBJ2rt8XKb/ZdkwoutWhgC6RHACDZ5/6mPauAhEJUQ
eWM1F0pkIkmFScQK8IC0D1W+rT4WbEMbZZ7IQ8b6oz1S4iLiYKZSGMKEkpnIMiwKalm0n9H7IPgJ
6IMz9iXX+NrDAUuMHXTu6hRuchZddrwLaK9aJrTkklXZHX27T91jSm5K5cFS/yAH2YtgQsvaahWg
kuHpMdExBKiGdj0GfSEKzpwqxP7jsVBu2pi22kKrHpiJ2oLopXUTb3IKZ66Rzs334g7JL2IANk8A
TRGGAVBPVw12GLqIckkzU5hl58kzhryox8eHKQDpapS4Gh5XZdj466uOyVJsBaM3vHrbbeILx0eo
dVz7QxiHHDVtm4oOf4gWAugW1tu+YVbqkIbgQVmBF135VWh6gzfHohjLV/q7ChjPxMPbylfqmQP6
NPkhw74JiEWPkaPjiSO+6rmPqr3KGQ+NUrlZC6x246Sg0/hB2VKT7xRRk3iA3Pg/qFYWqJZxTGRM
qtGoEEgKG6PiB1U+x9lDTbxp+LvKbursc729XE8z+OH1XaeMSzaUPjXtwU61qN0hTfOHctWO10Xw
1uHgLO8yGJ+M6AqevuK76aCvWdDd7/5p6WVvlAMZ9Scv8UUN6f9yR/0rVKO63t0b61oZGN+CLkFQ
gj0y5WA8UBbN7AZFSf/6AXnN9/0B2bJQmi1FWdF6Cl1r3Lxj76RgRaYX8jfTV7GR4cfudkuCt5NY
OD+mvp+TSQQwIqqVc4EP2DdWUK+3gxZk7RxeP6HASjT2wh+zGZt0UGZh/CibxzELrv8+r+FxoUEm
qCzxXA8VfW/Vq2Pfb54dVAG9k3qvJL84A1PhXKtIcUw0kdOksvsZZ6rUxK2L0DIjx4oFA6z/5a59
/zxMDBn0ZAXkJ6T0sPzuIfeng4x2ThJoHszxNXMwsT47lh8JAzX95StxWmOCCd7IeaxR/O6y+6Eq
mRMbfjN+3ozfhjFDcQGjixg8QQ8RzUSmJjrKeJFLFDneXhRHMU6j9dZojyT7g2YlNqdsdFIMXcPG
PDvSWrVAbZn6HCnSrRI0QR32weCDTxIqFOWAH23jUhRjjlaUTW2Rgol7aQ+odTnmWDpx9NtOdSmE
MUDs7KbWUlqZK9VY07Ind/pt2EaAd+w1xhgfyNh1IFxj1njIiY+FvAPoff0xz2+qQrT39jFCYCQH
HFd0blAhyq/23y7cpiWR+gKtGddUP5caOI1EjiQQwDLKWHpWS9mGr0+HjCkr5fJFNR3a5KfTC9IA
YlNRVZVnBZSHmXYuNAJ0l8srpI4iTETSBomlbHeLUTyu/fQVTF4vguD3sQQE3e3kMNamjaYF0ka1
dOcS6HEIDh7JnALjHwGq5LIjqlrzNIkxHxDPY2lGxeDx5bHA9FDLGEMH8XteB12KN5SI55Zz+VIA
g3cRTExYM3ssZC3N8UCkj+Ho2II9bvWGUBI/RnlfaS+LuQALIF/GTYdJ9/mkvpZ0gjr2uxvrvL4C
tctyKCefcSfi5OMJNWVszgAfUgeKFhNcATqgNEsORKJVXsMNKxjjMB6ssvaum4ZIDJOdWVWyDkqM
/Zw1O2xRmGu9E+uCzjzn7lXk/VmY9KxfK0k3wOuJTMm+h/157W0eKuGE2Fr4xelP6pAXAllX7up0
6Psc41WLlTtJedshwlqtILpyKjKXUhgbnHs176Qmq90YsAtufaeiU7w9TT9Xr/YkT9RS434pYsgq
hQvRPqySjqBPMWaCTZWZ1E4/30dYJFlEzQqe5wI05l8hTDwnup21Uo0vJWlg1NJlZ0mEjyzqLpdp
A9QGbEEVVm0YQEa4jA7J2LRNukJtvV/jYRefJqfz8090KVxcSfqYo0CYrWDJFkAP2L9h3KiuR71o
KlyBdZTcxlp/UxHNx3NhcLRC/+3KwKUsxpfMeIuTvkY0N834pm/WN6Aofhpy6ed1l+W8di7lMO4k
lzFYlBIsR8+ugkncwquMW/iUq9+1Ht0W3JrAXMI/Ceo7TRpMUG8sbehrVYL9yY+afR7jUvD65hr4
+6di16O0pU7khvbiVpXcAuX1Uz/qd5YxiO75j498qj7sLOk29mM/oM5tadPaoPSt3Nr06GU43Jjf
cNEXjnLqj9rNODhEMJ/ND4A7kYxbgZbI0KE9rOb/BLmErwNMS56dKMDMDKUrTwMtE85bUSv44GY7
mYzll1ErzVEDUMJ6LJK/x7UAea0RTwFJq9orTak4xsXUgxVCQoFfbjXVv26mvFBiYakeiHLYZjXY
vaM0m/K8LvTclaXn1Pq+iGhWqDex59v/PuNtWm7PMTEBZoQVqzTAkBAexsrce8pANm8rp+1YzV0c
zk339/WDUcWxgvf2wwiOU9qTp/XiNDsa8d+ZofoR1JyMkdsuoqgvEsb4em1IaifbiF+NnGNn9naK
vg4aErfuaw1woesH4zsgNhSR0QM7g33+yEasD4aB4G/nQbOdSyD8TIJUgCcCC6UUKhOL1Fi4vIz9
Le3cmQZ8b6Sbg4U2n9p0w+Z2/nL9KNwYuRfE5GwD1IUNY1wyM3a2vX7zKbBbGpap07xVL1UK/Cl6
3Yg8XXQ+5m5btKIG2XyPeSTgjkTtS1aC7cV8FRyOd4PuD0ddb/cUmvVZVqIO4WT6z4JJdyCfOn/F
OLd0JNsfmAW2c5HJ490FsAzGBMmWT+inoRcTzaiUIB7P8RlcKe71Q/EMfSeFTdk2U13jXsLzrs/w
3lbvSzPo7b+idgmBkOBfl8XN3PbCGDPsCo1EwAOlN+jkYZfF6T9bxxSkYNh6ABKxQBw3Er4rUGVs
sVanLZNqSANyWaBLr4O1CLBheVkOwM6A/GFhGg6j1pcGoVgrhpNL5IYthj11ycJWseTUqV8N9VGg
Ot7tuRfFRD+8zNteRU71q2lcYO13Bq5ahjLa7GHuKNT/SkWAQnyfej8cY39xmnXrPKPMVCXFKY0J
MIXq5yybBJf0dTFAObnU4TYXU9qD5sytZtQ6N2LNjmZmnVs1gEq6rkSuQShYNqfoC2AAoH/Kzn8V
FViXBU0HiPKYF99VQ3AUri/tfp9JN4ZKLqTRRlWmISTEX+Co24Y3ZL05ulYEpFS96+fhmt9OHmN+
eQaWvaZAhJB74gJ42U+lb2U5OfbWCySJTsZYX739D2fXtSM5riW/SIC8eaVc2vJZpl+Iqu4qeUtS
Evn1G5qLu12Tk9uJHWAwA0yjkxJFHhsnwq1HS2ElZpeonVX+Z960P+YBNUfdAlYi8LuvP7/bBbol
8B98i2POTPpkVG7mrZOD9v0MtJ3atJzUH/kXyH/XPtQvee+H+lXo7MXT+G3V9Qh9OyLTnEOFs8CL
FlYW5tZ21EZwWD/9+d0uf7ffIdr5OcxsCUIMAEAKoz9kfr9ZhPxZ52A9zqv0z0utH+Y8aPq+i2dH
sp0q3VarDSx6Suy8uuOtDN1eCegEdKAApi7puv7tz4uum/SnRc8sh8WkqUH1HMw0iD+9RExXmBYu
9O/+djbOW0CdUU1dsca49HOVZVhFOf2tm6NkuMTu5nq98GLZ69s2nveBeKXmrtBqTDEckPqhXZgd
um2GzDm42sS/fAJBKQJuex+cT2c+UlWeNg0CWLuKVyew4aFlmDPSmlr8bz7S73XOvKM2a0HVS8Tx
Jr3R5V3uX8n3LpuM379/dn8VOJsh1gr3YfsMxSDdgPweFORcR91rmGeN9bK9Yt4vX6vfK57dXR8S
2iOKT11oWAUxshN4/speAsP1+eedu/hmKKLYlgchNOt8WLXQNKuYBoz9Ti3LCTXHeAiW1KzL+xkC
OnT5f4s2oNjv/17vvKyLksNQqlUqkc3u1rOrkfjulzmVV+B3F7fv2zJnB68qXV/+BWbtg/bQduCr
cMAL3wX3uPtXrNLlpUBFjgFC/Ps8R/XMko6+omXYLDShTtQUZlIA0uxeOYOXDQV0zv+70JnfglJH
wUtMKyDghBMJW8y9+ndwYKGZdOimkmsx0+Wj8Xu9M8snKQJOx0UwE2jJ0B1seeug1jA4h2m64kMu
monfb3ZuArlR90VrQyWgC2jYFDfl9N74V+zstTXOToQIlJv9xSip/PcMdBvUqwhzsyuG6NpHss8s
Ud6MS+avg7LLzzkGA8JeA9RN7fRkxStdR0lde6szw1RbfWW3K8ylZOVDw4qGWC4SuMG7sntXDrl9
Zo4qu5oVKNkwOc8PxfCe9+DdYjTtaiP6sz267J2+nYX1jb8FLV2fs8mrIU1spjQVKaQwUh9opZUe
g13JeC5vHup3K8sRRtjPlkKvrgKUBV4D/iPqrGLr63UsF5FceaX1I/wjhACZ7n/XWTf32ysNy6KV
otLK0OmP2LiV4DmLcXHLHfTjAISIiwid7z8vun6QP625Xu7va7q+r1UrYFsJ8LRO7k7ya6b8r3T6
T2ucGaTA53U5mBDDaJkOSgxrcvdtNS2HXrkYazFNcN/XyiOgAXNIbazSYTkYOAd/sTdg4Rn3k2Zk
ZJlsxDiAAOxlgyQJjOXWjrM+s4jwmXmj1+Vy07VBdlxspj2AmHsgRtD4TjRqztEEjTAjss+BQxRu
sQ0CaXREWdq1svzF8w86WHPtnKCFfGYLJzVZGndQk+EzS7k6iOaH757K4FpucvGz/V7nfOw9GG3W
6j3MR603J6iFceIX10RgLte1vi1yZgrrpsQ/Yu0x5KQ9+LvxFhNPHlFpBhIBoPZw2Ypbeq0EdGUL
/6qnfDuRFR2ZkbdAK9BJYcCOxk477VunjAI3uHLjrl3ss6+VVRLSPj4iXBa8FP5rIxfiDP/OHf/v
rT7/VL1So65axO1yN0DO5R0YcfADyyzioCiO6xjyZdda/Ze3EBMfKw+Xhe7D3y91y9pG1woET4ah
AYuxlmd0SKWlC712ty+fw98rrU/y7WOhoAoW1zUbb4whBk38obOn7Z8t1MWPBPLI/77MmYXSOrMP
VIOPlBnTzh1QRzXqD02OV+oY/8dp/73OmZUa2aTntf9XqzB7WH55HysQPDtMsZ3k78BME7nhU/zn
d7u8faCMBPkwehfnKZYttLJCzaQJQRMfcjTgs2v6bheDMwhZ/HeFszhDagum/FcqkqKqPOK22UNn
uA9DmT3IGTwzvbwWDV7+XL8XPI80Arh/vcXZ09QY07b9YJAeC1yW/nnnri2z7uy3gwfGSLSo16EL
UX8pR4DzmBJwWEV/XuXy9/lfc37ePjbswhpHDeGMwKCK+HKX5z///v9x6H4vcPYanTBY4fSozq1U
UfBYUZs0RzD2rmMPKzsVdE7u7atd8dWu/cMhfzPs6+Z+27zWQ6NnaNDT526WDIZMmBhuWtONfdXv
ncUh3SBCx+qJbWrE75sYcMl4gjhfz0QsvHIXOGVD3KB4Ub56h0oQuxKVXA6Pwd4GTTXQSv5DzUCA
2BKINfRuWAyqgS4WKd8UBxFVd8Mdys796ZrJvLgl3xY8M2Sza4ugXacIJvrDVKHZvucmyCU9Fs5B
wjrIvyDS+PPHvwCCR47rQskGGAuYSefsqvAKkOwaJgCjX/OXHqM7jBGJmmAy6rbCCZBQXPzJChKk
a9EFW7GxMP6aXSXRv2givj3G2RlchOsLP0CV3cxGInNIbuo3Wrfrq0cwLl5554sX6ttaZyfPhb9y
arU2QxZgYQ0yTf8GOvB9U88+ZOVSTwtqZKMaLTd+Bc56miV//nAXXwIJ/F/sZKvWxt+vz+L7A+3s
Buz0JXK3fEp0+e9ygW9rnG0UAy4nkD3YVEcwoPF1IKLUQg5WMGs3/AJ1Tnv1Bly0qN9WPNu4trXB
yKfD/3Wu/+h0bjzZ+qs3/YsyCFgaQAYDHldMVZ9LCzalZ9OgBl4vKJdNY2lxJSoQ4Vp6yAP2+ecP
tT7ymZ3721pnLn2SwywmVMhCY3lx5jueJ5lXkO5aEelSiw/UiRD/BMmqZaEt9fcDoXVimlEfQcj6
Y45XdjMvNm8FkN5dcn125uJLfVvszKNXrT6P80o95KsuB9x63nm+fwf4bQiB1SuZ7yUwyd/e7MxE
GYUBmWxMlIed2q5F4DUmcgsMdYHI5qDCDMIo//+xKnyzVT8PcBkP/zkLyn02GYOoUWkMWLun7hSa
wn0EQ9WVAOLiNv5e5nyyF4xX1PFWybKW8cfOaOLF40+GqE5g1762ixcS+++vFJydD0jN25WDQlJI
T8XNKqg57QN0MftnFZuYvLnmy/5KKf5x7v9SuoS4LqqoZ8ZjCbpGN0fcMblqDoHciUMMxUyuc3df
3sRVUvM/C61//i2QWICCA0Uiqs8Fe/BsXLMKWs2pV1zZwAumCaxDAZS9wTyJxVYP9m0Zkw2zMm1I
Z2jZgiD803UOsr2WUl9b5MxYALZZGm2JdxnnDkTx3SafrcSsro0oXdyyb+9ydrzVlKNI4KBP1GNC
w7PSUX9Q6seSXynEXYqgvu/Zea00p4jXzAAORN6L1Sbt8+in+/gfTZzrNMwXXOLfVjs74XZuzt20
crijTZUYbHgASfL2XxhzD7Sgwcr88A/hW4u7YOWcUNYWzr5Ru7G3CIRQZxy5P69z2eZ9W+jMvWfO
qPEyBzbfHEczUqYj3jJDfyxrme87sE1DvtjlEULU5cYfPXcHOyLuKrHwm7pyfuVZUG+EotPDlce6
aES+PdbZpXaV7dS69RfKyE+BIwHBGALy/RIGKYDNA7k2Gnnxk35b7+xu0zGAqoEPO9xawbOS3f3i
Xbty15Y4v9dG5081xanJRg59hiO0PaIru7Z6w3+Ywm9vcXar23nQVF7qDSZMZawRZ0O34LFBTN1F
88e1LbtoQr4tdna3cw/0K3xelQwm72mRQYumFQ+l39/9+a2urHM+r1szf24ad0Fhjjk3RY8qKs+z
bSey9z+vc9mR/H6hc3kXZUuQR2W4CktVhqqIRzGR3DFJzfeZ9chtcGI4irj2ta7mhUEzBAEB5KdX
8SmoT53ZE83lbKy5QmUuzu/6aD3wDngVilTdWDd97OR/za3KTfdSa1fu/4V06G9Lryfqm7MxAiYl
m5HzcwHtpPGW0R/ZvPO7WOuvlJwufUbwAWHowlwJQM5fMpe6ZugSeYSma8dAZ7e1h6p04arwymd0
oCt34R58X+vsrTqeQRsZCoEQURTR4PvEnBB6yDwa1auwnuqCE7cIQtrwqKurZ9t6NEcLiY0XBvWr
HRRAXZl3onT2nTIIzWZSTTLUrCq1aeqIIComG4mDTWi3hGqodr3PCBAX9yaanUGjQhFMaV0cZ7e7
62RzmAaPhxScUv3w1ppeSmc/QpecoDgF5vn9MrVbXt12PkWB+6U3EMHMn4EWvEumpyhklvOv2qE3
dt88Q6NkP8y5F0KnSiOTXiWT5BtVNEc2lijntl+qrneLM8UCAoIzqACK8t4y+5Tl3tEUGe5Oj9nz
wt7Y3cYasp+mm+Z+trHHau/ib+nCIoDhpnypTksL/IosrLeufR1EF7PK24zBSzPe1U52v1TvDIX4
Id813ZcLVXMTOa6ajrl4CfwlbjKIfeh3RabdSDncd+ZeF6iyOM5GUosYzgKW/ztnBGWIceLAdYie
xSZ/1ztOSpRlclrFXb2tl+1g6pGNkNxg/iHIEnvMYr23IY4YEKv1ydweg/yHw5e00xPDEqlh9bE+
P5dlCdd5mFFVd4vPTLpHh9VbWf2SYxHlzeuYV/uyRaOln6Gru6dVvy3Zc47vyWkQTk4bL4MZQ1hs
4y99zD2Z5tmvCjMvQh3y5m39q4UJHJb9alU18SA6KLsx9MvD1GQR6rUbbc6JwfIYVbutjz40pxVp
u5eGvizQEvWangzaA2tB7VjssvZXq1cRKOL3fWNETdWhwYHP6c9xbp7Gyk68ekpGA/zmKJEZPmjY
Wg1nssNU0XxPK+MobbCJ+MdWWbtxAvLC0RNNU4ds3HEfI5Y5djL7ZJkf+0NAmFHuLA9k5ths3XUP
QSWjAWWgRQPIBnnqMrHNgsOIsIT0SxOrzIwgUUYgyBoa1EF9M09G7I4l75Wq0gE6cuMYerJLNFZu
ATgBltVJ8hJtGk9FI93Y87xt2yHOuRV5bRbNcgnLpooNHT5D51GuQZaJb80yCHv3xhiGSHk+UZUi
rHcqUttZ2DuSlBJM1ihMBciQCly+dtlxDmUUccs06FZ65lGbZCo0TmavjwZbh6DlrRJuS6ZRfwva
mmQWi2ubpVPNX5V4ss3npeyIIder9DlpEG0KCgSrU42uZPA0FR66cdoOamrENNt0tkHCHsjdNMxh
2/JTP/cPRnZfuiI0tQXQvF+CsrvM8huCaZVbX6CX3uxzfNSSRXXZ3g0LxwHSYD8AO+eWSDI+ow3p
xb7WJxMPSGa82LALqpzBRfPZTwWeh0HWjoVLAY1He6SxMHnkdN4typCwZl201G+9tc+LhdgUaIdF
xSzDsMo4bxHR3y61vauUTOX05tIXYc/JFHzkQ3lTL/LLydp3YBm2M3VSHa2uXP/wBvPOdaebpddP
RuWgDggMatvu9QlJlTsSMd6Xxd41j1nzOckR+qRZ6kDfp2n7yGtuy/l2dvukWvwtWiT7zv9RzRTw
HDuxyo9mfOLWC3f6HfhbQ7t6H4sTNd/Z4Dwp/7MZWKTTLJZZv+UNCiWFsghGKQrZxVKLnKH8EZQ3
NkdaB2KyHFDmCXYqoF9j/VJM0Mbh5bbSgo2OchGu+k8/E7fO6AqYE/mlOYKRmY/bjnk7f/FB3LYU
J+HV756q0JVdlncm9UOFagehhftDtPxhLq23IEcJamJD5HFtM+XjyTKzTV11Ou5G+apm85HnQ8x9
LSx0MIwbU1Tb9kvJqn3Xdje9h/xN90lv9GlntLuyX1J8nOPiBtFs5nFr+k04yP6NZXPMlnoktWhO
eiVf2FIezJzOaEAaPzA4+5PZS2w13bbwsoMoAjfMnOBxZJpIVZ3fe7oAKwMDl4hwxMmy3T6FMDS4
rcp8SFHIST3NLdeDNxMWtI+B2ZeE6sUNWBbiopRbcwk+UJgGiLUaj6XdRs1gbCtTfwLRTTLk4mhy
lY5jlmgKvOq9+RG07KTpbOOazTYb56Rh8klw49YplCK+2YK5aEbVxEJqWTqYHW29jDSBeGzaLDEN
FuUcxVdheoJYi3brD+7RXfxQgtaXOCaFLdWYH06+G0NA8FbU1mEG411kCLFZXGu817u5iBGtCzje
dcqbwnD41I4Fz3BvMXSTW0IQzFenrct/Nt08JLTMb/OxjUrK9q6Asid8YkXFSWu7Qx3oaTXxLcC9
MnGH6VZX3gHCSHsjBxJLcPOgFV4kpIGns93tULhxLZ3btZxilvnbXBdwr27YCP5j5qjgOJAidmsb
NG3y2PpoxQeFdWQ+YA519VTLILL09tko9QfagE7SW+G8RXPA/lURddrbBtP+Do5KNZi7eWGxa2Lw
QHFDQ7UBJnXmD21viE1us5cqz17MzjvNk7nPuTET0yl3mnJhVMDcvgB/J/wxKjL9Vm/oNufNJlvq
JHO0faFMAjT2aVr6I8QLDQAQ5okMgbepffD4w0fXpQmPpG0DmPha118BMsX4CsY8fN+/BxVQBEmJ
UKuMH4Gn7ZRhQr7Co6nZeyoO+q+ur065bH422gzssAE/Pxn32mwcaDAnhsiN0KUCGIUAZCxKi4XD
Y3/GE2SdvRDmIFQzbO2RTVA26kzMwLtRZ6v3fHwzWm8LjHco8+XB1oy9DhCEWoZECD1dKiBvFteJ
6JylxVCjBorf14byGQNv2XqgQrADbBa7+6Fgz5GAxY4FlL0LdFBZcRHiAARknoDEKKq936jHntOZ
CEzcswUz16UVem23g14rFHbEyR8bEjjqANp00E9wI+16TEAu2p1VgUGh1BcgE6lxKFsbEz/0qJkm
JDZoHXPTfyw5TXRE/Qg+METTIUNz7buBOx9G0ZOyh/WmwV3BEPcs82PVZadGtTYwZ4zg04ZUH9A9
HZYoyKuon12fNE3xBQbVG967T0I6GsnU9FgBye3Vy5M3lJGwJ3S3zEyQ3qeArFOoWBeIRFhHSVdj
Q4NApcJxdsVQHho/SOZVSHmcUmoFD32th9Df3c/6sNG0LMIoy66mVsL0/sGV+aaWItVK4PoL7lap
7twvfrCba5lWHd/Mwj0srZbkHXpsQJhvzAqRExN0wjRKkCxO9ao4WBpHWwfxmnpsA3XKm+k+U+3G
mWFfR39KUQ7wCagJj53uPczQK508Nxla8HDW9lcT6IfexY0ZOyK9IfXcrErqoFqIkefPs8lLwsf2
6C/ewVelFQ0Z+4FWJBF29sQFGsOBPh+hxbbrvOBTyqKO3MJ+po4bGlV/W7Xmg9vIlA/6DoKzG+lD
orWQr3Y+nIDu2YE183aW0xIjSL5RHgpdDhwCylFfFFtleA0mYml+zwM7dnv7sc/6L7OZHKJasYXw
jIfvIHoiOwdzkq1/tFs53/J++vLG8uAsXdJr7gH6y0mQgQpHlidhabCbnJ4GtNInln9ojTxY/kBM
zAgstrtDE3dr45w5SsFKzL8qbQFo2uuTQYw/O6QuZjeRNvfu3YnfwCFsShNbRfv5i7sqxYMQ7jc3
edA9Lks+4ptqqPpgOGTx7SOmG1O9sx4NAZSSxrTEKoxdbQ87e8o1snA9Nkbn6FkqWdQaMRoJsxEP
jS7mcyzraGcT2v8UAX9fywZeeBHEZYiXHFgZzcw9orUtskKrPmHOOY9rrYx8DqQUwv+UUS2dK0Rb
eJ8fpYWGV8AeEPa9Ga48Vbg0OE/+r6aqLVJ4w0xGKm4CvX6RlXhpFVtHeOK24xLD3YtOQLDwMWe5
CRpNK8mnds+78rGETSCLU36WVbvR8qIinYYhRNd+pwEOTOXrpEKTgHQ0eyqbUobFVDFi8CCejTLW
aYD4xUsDyTbO0ECUWA03c/8LpG1w7SIy833WLIcF0iglv82Lx4FqRAWvFRxh55zGQZKxuOlsHwnS
Uz6xEDGeZd3ROsNgzj2bkJIasT3Es4otL5bI4rp2K+kUSspCeyi3INNOaTEfbefFaNyQFWmXQYbJ
g0ohJlGRU9EqC4VtISjKwsLtSaPxw+DVm8w+8KwnlQ1BygAFo/m1DA6l/NEEJY4aAF46ahDSvfHm
226COGxXRQsUkcAPfgvbC/6ETN14Im6dPWKeEkmkhaiK7qj1NdM3l9GY0ruepV710Zn3NgyjiRpY
Xf7iiFl8lTDnY2juh/44sAWE/k8yf0K6AINJeq0iQfDmVy/cfeLafqwmxFrIS3n+2i3zxnQz4i4/
BeyaFEgCEGmLZif6fMvhroOFP5bgWMxraMseNe3LXx4GvukBfWqBTZauGY4sIEGNAqueABEVNloR
z+NBmBmhgB8CpBfS4Zdo7m0DSNUCATGUQRcrAbQ+0qunLFdxZr1lQLK0lopt92lmZGIN2jkID/XU
gBiMnscsX5B7vA/so8UNmUFvZzgN0XqOBOdn6cbKKMJ+fhyhKpnv6aSTvHgYp0QgheHZflh0iLxC
R0Ic6qF4qBXdY+6edMhkKUs09C71hSyBH7vG0W1PbhbOLY+oy1CHSFqbEkSPp6DFvAFDDlHspbev
sooM5XGCo2mKX+6wWSsYhYnIC+e/a3MUm/GRux8Q1yE82Dha6imEp6WZMHBmiCblbb6bDG8mSnCI
9nWfdAKjy6D9cucRiPmGP82GiDRMDRe8DpEqkKmebnzb3WRr8WM6tM0vqz32VUtU4YN1YedZjJhq
55XPAxjpss+gfhu8MAetSrDVcJfU6JDSwu+Iuzp7t5a7ft7LgO1qZ4pyHNOuvfNLl8ygVbBVGbmB
2Mgq+zmK4thRO9SkH4GqP/UxOaXj52Ym32Wz48oCaLKZYmpYd5hfj6oM+QZnz9UcMPhwtat5AJPg
w/wM9y1EaVpw4xr4X1yiTlDthB55hUkq/WVqUiPf6qO/8d2GDB0OKt1Yza6TG3s18EWLn9Fw4G5G
ZyEINb1pUzoPVRuh9kwW2ySKbgvzcTSOq1Ex6Xsh7xqRxUsWw80bZkwdsVULKg/sY8UamwJYFakn
1OgjCufpqi2wAGngQIOt8UI/g1jHuODRyrCakeqXRlLkTzl+YOxHkmFsvUCmH6DpA+3dxCtfA09P
vA9/zLYOXI4xbd0K83qDE05DxKDNM8fSixb/YLWnJUumLKXsxmGxGj9tnC5jclCi1ZCmn7RmTjPx
UppZmLVqzeuSvsPFWMC+J3nogibM4ql0i9DStpRlW7u894cPTR8f6nmXT9YekUdUAQgMLGE46Fwn
otN2lg1OT0PF81QcATREOGKgMtLty6JKXLavUYFg0Dzm1nLM3S+nHXfQv01HZFdTADuPNIM3y3PO
54j76t6Ci8jq/o0jU+LjVJNmCODTYCvUlAy4UrLICJN91A0wBt6hwU2CuFnkF3s9f13BREGxJB2w
vAvsdMXq0KxS7mUbZUF9K8gPrRBP2lhtPBgCcAOg3ChSq32aOXQGG2TvhhErdsi910AhD9Pzl8H1
DgZyFOQ6E0+q4dGTZVi3YFiRX56asBGY7GramOsmzDU0C7WVwBjlsrKSRxNcv3Y+78oBpREAThZR
R7m19yvIswyod6Ji5bRPAkZY0N3swYviQmmdDG1M0GQT22o5RoQhjmY91qV2XwxjaGRzZNOD36WN
N2xqiyVu1iC08BHmR9Pc4wdBbJO/QomIVKxENm4fpEAfEaUwBYOqI2rxUQMoAgJ0bdyND/34lCOM
Gnv1Ki21WwJUo/q3paKk8pB+1o968GZbqJzhzPp5Tzx8+cEdQ0oBYJ6MTY0MEXmnwp4s8snH8xmq
3oMBh0wtT9p62dQt/LHxyyq3lpEMlgi5Cc0CNwlQ9mntiRSQ/BmGrVXmyAfibhJEazJS+4eF0dBz
Emt5bUA0LI6qBXK1+aJVh/w1A7D/zve+pLxz8p1mvDHt3tV3avb3Or3XirtgwpABap6uhGGtDxOY
A2d+16mWIGzONTTDu2HXmHcz0Htjk4WlbGLpbntxzD366FibHtEmN/N1ZAEH7iHrNGI3gjh9Fhq5
DFvzTh/0sOT7Ba3AAhRqixvOXh7pTnCQJqjOYcOZQSr66ZfTFgAJ4lVHmQ0gqH/qhmdNh9mQ74Dy
7JF52LMihvmiW6lgBx40xIF7wWRkuvip253KIs5pF2c9QOtB2ne3VrtdUJWrFgulTvjOvkgceOpG
2w5Gjes9R57xgQAkDkrM9rZAqeMgKQfcMBpKu83PdmRPBgydzfoIHQdk+jclaqIBWM1qQJ1rbZMx
GMIc5WYw6uvBxqtRSCoR09wo44tlr0Gmx+bw05qNRI4/HfylGX3HPNgq+aE7bxwuZMyne+q/zkBx
UX0Mpxknpbgr+KHPs9BugtDL2tTi5YPQ47JtQ59z4i3PhvlsDkUIZrWo8+3d2IGGSuuRFGJ0tSXe
DF8Ot3BfeZlJOmtMMktPEPHDrALRjDFLosv5pOYhR+XCve97bpDRM1LG5id3ZJ+mx81NXq9/7PnP
0tAH0leAQptGuggfVeL19JdveEYzAsh9J50aOLHW/LUE/cegRlwKs7dhhM3T5KDgMAVNoo/ZyXXo
zrdGZF9oCRdS+yr1MaEC5ZmGvytugmxqshXBLMGtxczEbD3EUobxXrntkXbWVnPdR1rjqlMbyuCj
/ebQMWVqfMvQaQiqVaow1z5tvDDkvec0n5rjlKPEIrEOilzmkxT8fab0Z5DbD5rb/Bw0xrdggUQp
BYeuGAYiJvC6tvZdi2YQYqLuxi/oHSgVa0Qe9Y3MUCCvfI6sDomkOXiJpP1pXqANyZV/y/iCKvli
NqTRoX7pac/gQTzoHW0J2o1lNE7OE4xWyoXzwO3maC35r57y/VTI1CqKU+54dy6VHx7TT0HjPjpZ
/diuMtdG34ZjOaWTUwjcDQRfbevdKxdzd9W4lT2a23T8ygVDQCkx6M9GSwsHVt9kmhVmYoabmMSn
p9yHQiB9ryvjZCrNQAzk3GBE4oYueESp4TYWPNIAMUPpxo1cqZ/mNSem0D+vLQy/U4OahHdLGigb
TMRzSzoPORwL/HsfCg/ccba+rf2wG/ANKa1F/6D+6eXFD7ur7iTLihDVPKi4T96D548wkhnwhW1V
jCFnSE+1/L6y1A9HoGxuVv59L7zHYDJn1NuWDzFoB7NUUS70iTQUzMcGotZF5YeSZpJIVtyy1kX9
I78FFeQIAfcABfA+/6yZNNYAKRqC6oXNTZrL6mnRq4O+WAANFwo/X/5qO5uGRcBvzcJIQFSSLAYq
+ao1Xwd3ehyG6YvjnGlO/4QfB0We1n4GNjBdPaC/VId2owNVL+k6d5DTQbKivw/SHEIp0DKH/vH8
4PVBmWa5OzfAbpr5I1c93Sqt1NC8MFDhkWV76wzIOTRm01d7RpPBaxsJ92yL+aduSehj6hjYc3Rd
3M064hEbDuTB1Snkh1hd8udOVpjLcfpKRa43FQ92ZlUbVvfaQQf9zaFB+rhVFM0ezeiRNA1DHbsS
qVEw287OBFl9ono2p1anNUdbuIEXL2AMj81uyd8yTfn3CzjYC2IvYjpSL58jfRbeeyHc8mQtY3dq
xdxEChxCYZEbmDEMfLpzkZW+eBns6SyW4klzHfd/ODqv5ViRJAw/ERH4glsaaKdueXtDSDojCk/h
4en3673biFnNSEBlZf4u49IWXaxz7YS+lTqHxjTGnVJJy2Nc2QNot2nkdEyTiTfJMCVeIkoLa/hk
2/ctgswt77JS9UFjyy10hsY5S5P+AfFT+r54Y3aWPpJkx222jI/DNs72Ithc2kz/VTc4gkF6eu7c
pfpsOtBcBegSlQkEh15S/LMFjJl0E8rd6opgnq3hpInCvlhpzeNBrrowkq30DFaxHomQ9b8N6pMe
zt7mHwDSihBofdg1vTK+RLKBO0rfZiX92H+VSwVgObF8/VvY9eKDlK6vVeq7bz6XadzYdbUn0QLk
oK3z2Bja9NBOvP8kE0ugbUsRyzG7scCcN08Yyw5v7j+nTL8akx8flFi+80Hfvps1GbpgXm2Ygb7Y
9rZppCe+leJomD2rRaemOZQzSLNoBxXpDIDXxKnmyDDS7ND3mxYIYcuoGVv/szMqMDlv2I7oJtYn
B1j006WcRO2y/U2amYBKOvNfrlmmtVO5DZRj9YZ9C1ab45nE/mOPeFjlVbpPy9y+6620PxjlwqlP
tNF8cU2HUuMQ9BJoTg0DPY5D1PREDrGjlDZ7HlnDKos8rqcpCSecdzvdyUUgTAeHUwbYPfYW45/X
jpHra90h5Uba+0vCT7TNtitnVe1Kyxp2vbP0l6kp/rJqEDRZM4x5PZn3qSe9e3d1jDPQo8D3O8ko
aSTkDMlEgWGXyVm/jed62xZZkEqFPWfurU/iScpDVdLktYOkRbBXuL9udvsQ7uszXzUacDNZImnk
w11i4rOY1PaBvsD8z7Kz+qfoneRBSX0Jy4kwUf5XWJFAuyOOezlPxvyTrhqfos0+KYs9hsxfFrhS
bqkP6Vlz5NaDf6pUpvaybMvIlmMaW1slnWBNkr9iMYgML7bmVNRVc3Um75Ius/E8dsNbyq+sScHR
ryJnmXbAqfdNn0Ww1Ti5tl1PHvJQ6kckEQfqL/0VZRxuPBgG/ZOVFh99oj9qgxsIWHHItXihbV6M
Jaa0ReRIxaKgXZ2mfds7Qer7TM1PWjWeZhOgQWVxk+d+sLE3OsiX4eib/cuKLcRa1ruSry3avMna
TVMf2vMYAq1vhwS1R+BaY+jOTWQVn+5Sv/HWTwbDgLms95OxVTtnSHgUbfJYZ8YdusovoNAyaEz7
Ny1vl8nSBs0wPtmOPu2ossy0aRdPixd6KYhFoqeHNdMy/Fdgy9PsPiX5lh08PdmryvygziOpydcf
YxZRm8DMjvUcwn4eZ0toIcvgPuyBtLESM3cxn+tB7Ja+DOftuWuLB1PoP2upftwtf7KMFASrY1mc
PzRRok3R2jLP6NN8tAp37xSlHswKvr6R7EFJUrZqjV1gzuaerNs9x3c/Qy9Zxr90QDyfjk+LX0b6
NiAjMM8Lf4ntzrG7ZfdVCw2oY1QQAF05YAfy1lOWqxfEmy/juIZlb7yLHsOWtAJ+cCcnug3HuasW
KzJ687vTnbsGx8Euzxmeaz0Y5vqpbbJ3uU67FH0Ej/SutsYpVKP9XDH3LukYGVL8CM0bAlDxqMjt
YKC5z3IsifDLjBbNi4K80xv+n1Mf13WRBkZp3jCz8l03CSjgZT6rGwNk+cm4KwwRZY0X94xiWmpE
KsN643VXaOV9Njr0BwBx69AS0WQ250Yjs2kyCeidwBEGxTCRdvpr0yb7BFAhER5WnXm3Gv5vU2Pl
LjmYuaKxUcvJSvg5z3WiyTDi2kFGU/j7sdvOg5eeN+wljuGedbv9Rhtq78uxYd/4m054jk3azObB
3Q5Hy7KSoO6rQ1vYJ7k6NzXCQcuct1R3n6ire11VblBI3tyQPcmy/tb17rzAPqOYjIEN41GBflbF
w7Zqr1O13bm1/aoJ7dNTmxG4WkI4QJFm0TglTAtOAuCaQKoS4vdJ0A5D0WMhmX/8KaRuvkCgv2VE
0mmaUNGCSMhFETZb6sHp88hy70VZXvWuuC+Y04hFITSn+GxLJ6pLm0dYip3p5s/ZIo525b1OvR15
vAkYhIngjOJQ55Iylf7QXp/6VlwhMH8WXB1BlwISJM5SR5W9raGGNMIje4BZVWi7drL/a4Rx0oHM
SGy6Aa6cJrctfgznH1GPv55kuxYp1Xs+6iyoXQkovPy1UwqnWpw2v+pPBDhel624TWUrLcP8OtOz
xr01yV2WehAUvs+Qqirs31LSz6tV7foFPc6a6O11nO3yu/ckKgedd32s+6Te+7Z9Jrbvmg0F6FX5
Xdbane2VIZtUo6LE360nU+ghhSqN8lKo5WE1WmDC3u4fNrN0GTSd6VLXZn+ojW2CVbPz8ZSzLAzW
xUY4kGifAiGDP5rPTaV9wFVwwpsE+pitDoOlPdWD9jzLtgo2iiqYANOYndDCLn599auB1lyt586R
WZxrCXPySPXohPNQDvkruojPZV2PPEU6WQbwGeY+bvulDlrTzKPEl9YTwBWL3txE7ntziEalH5IV
2lkXqRUv7pgHvnJViNz5sxXlidL24bd+d/FyvYfJWS60/SGLUN+qvvDwf8//1drwgFiIR8OyaMfh
tuG/jAthZ3Ad1LWe7rwOsnrQxaNcavDTwR5pJZunyXdOkwSXMoq7AhL2ma3z+o2tmfZOrn8K21zD
wjReF1l8rZkuoCiZqbgk/wkipEIhaPu6sg49PgXheBn3p5cEG1xeoAyMzo5F+bTmNI+MmtppOfZ1
y5aXzPT55OYFXUw1PpOAyZ+yPYqtKQ+ysqpg9kE+vTX5a11JU8O0n6TeQ2WuGsC6UQTuzHRuCw1D
UVZ9KTPn8nHV5+COYQZeVeFKCOpqeL+pygNjc/4Sezutrv/pzzQ7o93jH7Pm50ovs3AAuZ8nGGfH
7u6Sejv7eT/EckkeFyXvK9/964X/o/uEaJgj+p8h9bSoWUdouUb/LlfxntB9t+OQ7PqSmb5WVn+p
F4NgqEXCujt5r+AnZoc7qoDdzNqHcURvYW0p19jt9OtevU9qtK+No9dXe2u1S6t11tFbphaAxspR
bK5jre1lXWcXv2dP4dRPTTzZJTt6VixVHlnH8aSpJzMrIIhTREZtnj2oNR92qvaeawmTQ+7tXVd5
En6CkNNN3Qlfvrtpcl3z4n3024+hn62gsrmfDLWRptAqMrSRdkJWjHlo+HXH3hNtDb1u/OHO9yIn
Ke17Cu2pyWUWTG2dRkLAi1S6B6DDiKQE0m8MAkowAFtjccc//c+ueCfO+JO5qKwym3bQWwdnl5nu
b+2mLrOuRDVRgsh73AfetKzhpGDRxOzeK5FcVC4x9ZUzkLKjPefQfKNf3ZHok582VJHRJmhNbFvJ
s6J4nreyRzanr8aTV9zY9HX6zzKUfAVY9kLZiJObg+LoUMFlWgI4JYcyQyEnpA/wSn1fZg3eS5d7
vfTiycz2hq2ekrElqWhbP+oRBYUtzgZCJJEOz1a+Xg3RnTLCLzazBSaf9DfStMAYnbfMoc93Vb7P
Wg7PUlXfYnQ/PAu2cm6d62T7z+aKOM4pKtJuHCHf57KB5wbV8JFf5dYfabCfjdt0j+tCfWJDwbXR
pthprdhXy9VrqpBTHY5NeqNKfrw0R1AhnFB1Fs3H2j7Ppn8gEuYlE8ndrDlHPpWr2U6ssWvWJly3
du94ph+3OXeFvsabax+QU3oPkzPku8SaNXbeQdykbB0SA0OAPtJLY3i61pn5nyaXcm/U9VfCp90i
m91ZyXRqF8yRLRpaT6zZTnp2rOfunQZHpPXp05i4UYHPG4VFFYomO+nucB47FPqiiIoBQY8lwYC1
vzYXuzytY4txcFt75gj3kNkaKPfCwcy3e49WpENe6+nycbLGJ5W679i+6rCp1rBe3b1rzveyh/m3
pt2cC/c8uK24KxgWw5oSsss9TYsSu7nkXrnEnjYdmIjVrtBwPOlD1Ht1WHsNcSmZ8Q8Q7hHf9u/q
TOCB0LZpb8QYYqzjaiM70gwXib53Q9H7kW1MbA2EStnyxyShPTI9lnyiBdHTMZzsLsTBAQgzhZM+
7Ie8Ao+cIw2idQV07GymjXSKtOnfSrxz4PXI4ur5pWIIOGcC7npLrAcwxG7fSu4n3Rp+9TTzrjpS
g50jjMOqg4XjqEUjgIB5luPPok0M4p2e76exNMDIfRFm/nqvDRhowUVPjec8AAjte4PdzR2lK0rL
8q2HaEdxqB7M0r7zPf2S5Czy6TnnnZuERQMTUfx1g7FbhlyLES3dt0YJTsYanFmPG8uKk6R/oQa2
vI71efWrX7ehGpfdvWq9HZK0WGxO7A7TlY8g3BhEEGVEnVPco6H6KjvG2RFFsITKXeSvVeWY6WzA
h83qQfrF/Al1/T019t7I8wWn0DDcYPqRZ9k+a/pyQRYGn58dV3OgzXYWL5Cj92v402HS1jsnTU/l
OqGWSbRL6tXZPU7B/4pVoSDjXukKeTDQ2ejaOt27fWlFamGmnVfxU+JkOSztkv1K33H1wNBuQ1Ut
3eOg0uqunR3j4tWr3NvTlv7bJlt8pFo+xYVmWXvdW6ubHrw7+JmQ0K2OqfFv3d4hTpJAM7ufmfIR
N50Of5XMw6Pt9Jh48INi6u716VwanbtfMG0Eo7WCEhmcu5FcnKOWttlxuQmcy6FV8WQs3r+iKCkT
gA67sjHUxbMW61g7qfXgwJvNu7xcZJT3tRP2iUBbVfF58oIKspNZeRY6djI+DG7ZSFhNmd4v08xV
J62QTPrnpZlLdCxtevRYiJAEk9OPx2HTi31LKt6p6Bb7mGhF8+L3PVL2dVaKHnGQMk5E7Ryn1agI
RhXie741DnTo074Hhvmec78+9X0GauVYdnnxnPXX9ufpI23n31r23Yebs18KKnutRbAWyL5QRjd1
aClD3fftAjzcidKUgVW12gFAyzttotRQiOTIdoy2cX7Y8mViWK/1bduJRPdDtTX6qXb8Gfmz3Z9G
kdVHU1+yB3qRDf0tCRHn1sViOWqdezcS8fojDZaCVwX/SstCn1o2C0q0pQeyM9Bjp4ua39O0eGIT
7/DgGnr1VRopYnXnVuf41YOl8UVQC/HnN9gKZKevoZVKqfEqui5k8GD9oZ3yYbEinM7Sxna+bWij
wRDh3pS37VaxGrueu+3sz0Z3TmYLjhhBD7OqHM0oH4q/fHQLRv1t+NArmM4uU2TSwP699AP9iyFH
GpHkEwFd95OWhBRYmZnu9Tk19oOZm/u6MQlIE366z/NkjNo1eym6Sg8VcFSebkaMPBUItfM9fqNK
R/mdj4zxk0ksffvaGmKC87Mb8VZVxgqL07EYPKcrtjQLb0RWfZOLnoYuq5jCyvOm0C4mK642E7bH
gH0ZJk5z6yzmsZ5KchxNIERdm97qIRFHiVz/UzkTNDFbahCnbvnwqStv3JeVrJNdQlf649auzUWU
mmfRtebBsCv3ouWppGJnwIOVQLou0sQGyOmTn7bJ9YfcT9d4VaOFnDhLXkfwzruq7ADnNdalOasQ
oam72mER9rNjorsQWWMQfJVmgamp6a6QBo2vSQ9io7++TH5XcAJLBIabiZwuqwEMnLqEX2Y2iPB3
y302K8Qma39v25525ICz/nqpmbJVPUWltcLeWsltCX3lPBsEye+lznBsdmz/BIZLOFsdyZ1KOaF0
1Hj2KQkHXfeauBgMuXMq6yvpZuvCE9H/6zrAHz8R2Wu/KQLvU6va29KGIDdy+zRUNNCpmagXmSbz
h6Xpxn/ZaIO52FWGHnWs0FGX+s3npBVwoysI3AzTaW5zwVcotNhQgwrssbb+dTQvd8rRuv3q5Smw
YYPG2J3G/HEthB+IzStImRRrWBmyv4xpkp6UadlRq1veFiR2nmDDwTeOXs1jQQ6Zi9O+cZopzHW7
vuT9Ko+d53oR06UfYmMrot612Q7cDsVjlSChL1Va+EHZ6ojl0zwP28oyAyCQ4kHM9vBhosXXd3XS
y+4ge5XcW/rQvMkRFdFq6R9UXLRyq6MmMpzn4uStqo38yerOxiZ8OrnJuLMsmfLVA7HuW81KYm9O
00ttdfU7/JWrgtonDDJY0VXTHXjOj2/YbIZfx4STDzQZ1HNm/QdPjqDJzdRhGpd/CVAtV0qKWorR
kZXH5GTGQ07gV0C0KSr9mcM2JWu9xw0kTtXmOScnN4q9L/L+ajalfinTpL1b8zL9ayuBCc0tMiRB
RX0BfX6ditamCCrz4NibA1Euut+WEz+HRbJpx7lOuoeOGQZS21gPhcqqdzxX84PLBtEX2ZtjXDaE
dXBHCnlfdsRbuhRslDbQjmYBWJ4Cmp2banFDRBT90euy5G7sB+2BdTksx9j85qAZ0nfDYqq376Rb
3yZnft/K4djoFxeKNr9lmbn/Crs/DJN5RCPIxa2gue1VHZLWeQCPOQ9TesgLb5c7RjyPkM9YND76
QmN9MfSYrURoZxTHcQS997Mnt2aMRVd/IQ70UGnjxmfSd7sZbrhQw4l9Q1DcUHqziNsWJfqYPLV2
q3YjogNr0pjyRBLN9X17ExDR3SReZWJ6KncVWh1j/AP93qDSnOCm2ircZcdoFWWGHonhAz0Zz3ev
gNmLtOIXfYPBDIeMlb1Fcay7yINH7lFeIYIPUuBLsoZDI/1SuIA0P3mmp/hyxzWo2oJNA9ldnpYP
SQH7Njry0G85EH7p7tpqO05bG3njfK16MxScJPSDp3ke3uZN3/G1GDtk6OyhL8ihTvWBwkfxNqYV
81ORRrls0tBakgplXXaYNsxlVoXQz1THhCF/303ek7ZNI6oe0wwbsQC3Ve29NyRPaibMkETre8cF
zmoUU5hy+L2o5HDdsji5Tk5bMKbcyW3zlafoAPTUgrnMzPq5dNUZ/sS55E7T4isf8n3B+pHH1u3b
OzlV6kuViMEHc/yyFgaRKk3P/fTKb4EeGRNXrrByB80i3gt/kH+0VSSH4S7a0E+m2JXWbcAaQz+1
G7IyvdiG87dVw7nOin3u1Ee5ijs8y1eFMQLK9VAtWOXyFrVWI24YFxhTYObEpIzbhrahW0JSdxD9
iXlnLYr5eds7qYwrRyIf7p9pOtDkdOjqkofVZ4mTlag8WFA5zon/bLVDiCIJFhsdbcAKxDKqlPOV
9Dc/UO0fplTfLZ28OnkbVZMXtul0z63+n+/bJ41JPbB1/5TCkWale2W1AcSZQBPRT2WooYseZf1Z
JiZXT528Wpkdwz8e/DLDpC3Vo4suPGB5JFTDPIjXsuwOLntxbFhcZA8I+ExZjLBb/YuOuydT2zG1
OrxJOoD52O1xN0CQjAL5CCC0Ve9vd+0IApWU5re/KYwHCl9Qc1rUf+i6r5gTXpl3kYCVoZ0TsNVN
tD6gz65ts11vCuGS9kVZfZGGBcmeACOam4dYifUaK9XPHiK2ll1cRGDIAfLA4yJNnWqX2OIhdQE4
/NKI4M6uihJlO7FqIaQrca0HK+rR46B4UruEVr3ttVO1buggOmhOtV4tv+aDWbewyeSzFNmKSrx6
anXjbQEJYO9cv5uG8jf//yGzoZC3FS1L7oR+p3+1qn0dq/Q+1ZZr6zRPRV6eKmbQDpzR1gfU86p4
aRp22Hir/junEF9u+tzl5faT3W5Oty66UBbUDvaVnm2BqlK3uEJlicYjycZL1eQXvfSjVJE4xJ6a
h9bs3BCYz8EkBTaRmeglcutFrtZr53htvM0tGn7vVHYgLTz1E6aYy+wwBuM6gnyDizUG5EHbyBTf
dgdDLXejjtaENgyHaw3cu17KVbdjIiNFDKzdkl3sPSyZZga+mcBwe2asV9YWtDlX0i2X+JSk2oxy
SQ86c3kde569U7nMs7AbNR9ulzjHmTJHE3aWTm/t2dj2sw6VH4wGX1qfrVffNKgHlo+syF/fxoLS
ArMapPMtZQtTai7B2XNKl0i9KyIcdsvYOT8xi45C1lzWG1Sut7ew5TRNCF2Zo2JB2rtK+29pCdNM
6+EIwYGayMr25mCf0/HXqOoxGLQKSb7PSJDwmHZe3zeR8KoPp806jhyV27ZOjj/8m21yrexWg/tY
76oRS1avTq5m3PWFSc68Rvg81PMaCK+cA8Xa22CrzD9cT5GeAq13GwKdgi+38eOEhU2BNzoHCMSY
D/HdQ+DYzJDZmE4CHy9c0YLXzOysL6d7hKSxTSumS+0xt6yjK5wfok8jwMYDUOEZyLC04tmEBL0z
VvTiTD9VnCM0RkRtdBhi7etafAmAE2+ycUp2YZEdKy4NE1i20YnebkGoeyfUPC1sCb7LNZ9r7yMZ
5sOkH7zRDOp0gMMrUMD+JQ2k6sc47JOhDerxks98aAZEE8mkJma4pm4xHZ8EOKQNFtSJ+TWxq7Mj
l5vbL+7b+2z+5/hRD/zQ0vcU7r987aKNTayUGoSSPEgl89BmkbfkHI2MoS4iJcmnXkoWTcO661xd
bTce1Wbe03dDBYJew76q8qNf9Nc+dw4MWKjNZZjImq4nVsKLmMhCrQJZkDL0tu28tfnztGhfuvs6
oOXA9VNG482J7dFLIShLcdQnS7/XvOKxSfw3UaKqKB56fDPWMIajFipF67W9KQ2whtt4aK2d3Y00
ioKnnrmhwR9tsBfcSpHiqbbD6kdomGHjeVyjZvZ2YkquSMFj9AJhajEvUHTBSNvAM/BjlNuzjRrD
Yj2zs3W7Du1p4oZsXeGYpHhJdTMwsGLMxe9Sbfh7h0fDqs6WerZNtkdORvj/nCO5XZyp2wPuoMDe
tquLp8kcMStex9GO9MqAndDOvVYGI5uM0BVkq/6mQzNxO94meQROkGUa4vEZg4Hldhf+XjhFFU7d
dDVJr55KzK1qjDUhY00vTz5UU2vlf2nJZJc+FkP10lbkqiQqHErtMdF0EBSTrW/KxY8mDrjBAgoD
a80FaGTeHbyW/oilEZvuhhVMLPaRx3S2Qq0TLLMFxs/7jN90Dp0CHaZy10c64WgkcyRIxpVZlnZv
rRA/pGgb2TtVTzfdQqilP/3yuK321farQ95gG+zHq4u0TR+JZ6+RfWeomEp//aWvxUGS7csE3xc8
g7FlMRkfBwzUr6m2/uX28KMvLYfDCLwChBwceYQdTvqbQFawqqQ60r18err+1ifqnJvlC06nOyPd
IjnfTe1N/0w6lDJk7CxF2Mnq6DnMN3KLZf2fRCALOn6mn9lnebtfNDSWyT9pn1lcvOvgnBqkLjd6
TXwN6m8R1a5Khkuy/uP1eEuOTZrR5KqMLHRdVFvAgDZmgE6ukY6UuzJRZ430nFa4uUfF2NiUUV51
IePKqZDbnkGOUcsG69bl7bw8iNLZM8zsl/U5XbOj3fRRkrHvxXjpwERW7UrA5E7Q8VUstG1uJi6j
//YhQqryq1wVLRBmW+ki8U/9vWW3e21FDa1VYdaSfo4Qnf/yTuOSVhgM9NkOB3Cirj3V2Rp5ymKc
ML5axBgedrOU2w/uJcydu95uXogMRAiSRj3Bb6TFB7ZBGiC2c22uX3yXmavwU9QIVr7DdO4HRArF
0lvizPgU5AdIJox+/JFZjZ3VO7N34xf+MPIyN+h1nIwK6KFAX29wP+qeQIrEV4A/D18blDiTuKen
p6R8L4qERgxmSvI3tOaptRGhGeKErDELyka73Pwxg8hiYY5PfEn7G+guG84lNFsLAcuMex44YH09
cvJA1Ufvua3nWDjl18Bv093853R5ffqboy7xGLczT4STaB8NY/jpuzV04BjQcgQ3yHnmQ7SH7k73
X2t0hrpb7XgrbsfACLpmW/opa/pQrOzzO1lq7zRZ2N0mO4mMtAe89wEbltdsPvQuhD5Q1lQaF+Es
e84gMgRm6Q1fSjkdHA5d3vmhUy0Hg0+CP41VFPEydv+EwXXod0+2MR36TDIOdhDcOAi7j1q++2RW
kBkRaLl7XfyZy0UiVWAf6FbVeymGSGbzEYVtjbspyYd9RysC2hKuxJjPmCHAW29KWwap4ji3865q
N0yh2h6d4rfHyGw1GZO49lM32sExWMS14HlYjDyE+Hy3Gshm76fVCb9Gnoa6+dae+0tUrK+y1e6r
Sdtbm3uaUYB705tGGLGjj4+L84vg58EjPBVRoBaJdeYr3UJWcVW71nYQapbhuuLNxMY+sCJrwm25
JNxoVbenJzsYy4L/jRLDALYM8bp8Wy5yZ0Bp0/yXlFfD/ufKr6WudgbwSru+V/avxDuh60l4u9mq
a6U1l673TiAdwGu7Sh5N659f1oE50NFTE+f26RYWMc/vBl1D5j5DLQaEeaMbLQ+JYPuZySCcPVai
iHt5WnsZt/7DgG55KwW2m3N3wwKSt1K8tjagzc9Q11GCs9maMHk4u40J0xRIihIrXKGFjZ48J3Tq
t3cv/sBkNRc+YjsMCoVa9WwyIKVYixsMU2xkifLiiXSyqBwOo/PLQMgYeFiSJESrvfQPNqzD0Nt7
m7vaRAU3HqG/Gp62Me3d8sk291WpojJrwpqLS/nlWeHCyah/zXYymkfDduMWaMSgwwYm8BgY0Afz
Sl6t+a7HZ2unH+ME7XzNxzcMUWtz09NS9tk7L35q62fAtyDV8y3XdUF4ywIUZEi/0vpLtv0s6f68
90X9FOrsZW8MObuatATT9CJl6Z+bQwBqhlpLf+A7pFzieEKHiHtAYNeS/mtqnXv/1I4/mw5joqI6
lSGJS4+pkR0ltVmkr9OwtGHW5z0NjzqCZrI6jL4j66bzMFOuMvPfSOPfDvbenZfsMFbTSRvkFenl
Ybate5imvyFXl3ReP1euzHyakTA0Jt9XPgX6MsVzD7vVZaRnMH+2046+gbiijW7U1SPkjaQwwOjW
MOKNtj0vCH3rIdvrU3k/usY1z+QR+fu+3ep4qKbj6Ptovso3p7SfttE+jrodgQHHqKAXxAT1W9uV
56zM7hLPCOcCX6LsGGDaWPoqmDYLqwGaz5KVhLukxS1cNw8iye50r3qa2IkAsxAN22u52c/p5pu7
Zl232FaQmyWbi4Lt5mO2x507DrE7aVHZra/tdO6z7siSZlwV28nPiO2hNjlGcihMpgAXdWlTI5fi
Tdesb9Za8ba1K00rCKENDYY8fWc61mWsOvYtWftZsy5+5ZwRRARe6l2wiqN0LL41vEJ15n6Ptf7e
8PqIhGULla3+QDFSQkmGJ2NYonmGUjE63w2QB/XhhD14J4bmPqtKbKNDfSJJ9D+xuudbSj1ys+0T
K/hBo9FLPWtndhM2mcHJIqeB5tcnHMpLC29od9gTZ8ONQNbkSXXQ7mj8oqE293k//YyVtoXD8D+K
zmO5cSOKol+EKoRG2jJnilTWBiVpLKCRG7GBr/fh1mVbMxSBfn3DeTaRc6a4QlgvaVKfjdxY2Uax
GyZ/6xbZvIRb80KFf10n07aM+QIaxCN7lSFHOPfSaS9j6hIfbXHmm+TVDeerBKZSCLYfiGmZZoVY
CE8/ETjdx4SZF0kQku6BP6wkg/v0jmO8aaZmY/ntZSbCP+f8b2PrqsyBz2PUW6RlqAiO/UYOdhuE
BAycjzmt702WoTR488qxrU3f2e+ZV1wwNVZ1EP4Ii/KGIz4JTTfLzNF320Cj46beZHwKEy1YdExX
HNrx+IhDONM+CGfGBcAUwZ7/ZtEThmvTL9O8pOgXgme9dJ7VnG49eUu5x1TtZ0mhOEk66hPpqp32
Q0foEym9ROpJE7GghtvymwEXv8Jm47xEW4o/YrYkYmPQ9sfzbSl2OYKxraI/9OFGx0SdNH9DHflP
yP1LrcwncnuLcpIbFjiuwUo/kfpYIhCe/ErcrHxepIPx2RnJek66QwE5KbEcUoWkNHvuvTZX4ZrS
YPFf2af7kNyl7ZcHhQdNCH3nSGblyayPoTDWtrw24zEj9ZwfnPY/l14RMgnFj/5gYJ6tcfP4jTYk
Mv8LM/cWcgeTHLvoh1WgXrz2OXLQnLEBZQBHB9IIqdfbmA20KXO6Rf7aYhGGQR4My/5SOOZWcuEZ
enoxnGQEdtZGecAVpXh1LdOPGGco7aisRpuMtJBlP03Un+pJLBvYF9H0Xtk/ffdRRkcfxWNAgeTP
3z38X2LNvf/7uJzU41Mc7LX1FFfjJeIKVfCnU2V0srzmJ9Wnabw3+iux1+RG+UEIlO57G/6G49YI
u2LBjuay/2cO1NhYd1Ya+QbkkTulT7Wl10MhkdBRuCDs9aG3H/xkWfGqY9mR++Wk5rYOiJJXuGBF
Eq9xew6u8VyOM3F7wnqOWtMGWlidj/c2r4cAdbjN7nHAdw5rMiFN3NpMOlI9kw8Fdzd15W5MyRM7
8Wnoo3XsGzvVT+teVpdIpofaekBbcMe5XgZht2sqd90jLhUj3hh9sflRwmrEwg7HdVn4wGm4xLaD
sbTttwm4SONZ26n2XqdmBJKtN2TPDKkWLt/BTt894SytSeyzML+qpgauQiOvKh5iqaSBBWeJH17f
8HB5rmrv3JbRigDVWy76b9+3ziynZSalUGfM84uTN0gKyr+FxXQAEg6irEkJ84Qfhq5+ar9ZWVP9
k/Y29zsr3qi5X7ZZ/MF/1S9Dy/iHjrVXY72Z8vopxYpLi4mTDbAJUaBl6nGrDZ1LmTAI2hx5/kBE
FF9tLINbazXnTgVAqcS+nciR0eBJcL9Lbhpch6b5FrTojwNsMlddiqA/ygSI/BBsfcNYgkf5Ik58
SGhFer35yrr1lfsIHSfkH7TtLMY53zYJ3VAzu8wlT1ZdcvNObeeMhLUthwJeVbAJZnmJ0nrnpMj4
rjcdSCitHn8i0TskQVjD1NEaGuqqp6jffw7kOFNnOmQ5S2JjN2Zmo9s85YweHGJjjoFCeLUN+4tF
784w0lNWwbK03c+ELaJ5rDe2n64ns1zWifEjMwg2bfmup2qfBdFzXPNyeaxHLFD/aN1frNr+NIsc
5E/9CP5c+WtAHUPi6g29CgTNIobzdYgqS5jt1a3iL9stmc30scurA7yercz9mBu9gvHnHNnz/Fbo
eMVda6WTYG+iIWeisFcdISXCedzbk46KFVMoXZUIJiJR4vAKTOTkDhGV4uqUqGHbz1xSDLmrYNXQ
5SZy1mQ9BkqJt1V5uaZB4p06XpbLbG7uRdxde4lJRjL0R4RltNCy23e9uvauOFlJvW0qLrxZJhFl
6fPDsFjaLRw0y17ZZYuo0mNG9BlPmrB+2rkmtOt8FjTkKztst+5kX3BLT35pfxdD/oLLSfNbkIEU
G87I54fVZHlE/EWvGIQNpol44wuDoKV3N9uGydy/dVXecTezN5mdbowk3pADPWABflI8+h09nA8d
zu85Tu8a4NFmLgAFoAMcZ8/eiTkpN8oyolVl1ZwRraRckL+kfkctnXTGsgsJxoWoBa2ksDE29T4p
qSYMbgqngQKlyE4qSnl3cOX3A1pYvtpUmEOx0Gfy7B8KphyuHWKpjynqnauOscJz9h0ui8jjf4Wp
NmWHyS/IuWbuB6fMUhodtc4QG2w8JU1BuWDMacgQDBw9+W1betGY9pX0yXOTGydCmsNaUy+ld7qr
k/K9s5wnnybZCvNhovzJeuyGgaazyr+4wQIY86d5HPtFzLfPcdpDZJev4QDe3yXObKoETaN6ArB4
kLLbZYHz3fb6JhLzLewZdHzuEkZxdTLAN7ERP+e8Z6NBnfh4L55BKFPnKb8u98Lt+KcLw3OZAag0
BMIjVUlnTHaJb9MHDAFFRUtMIkg22W7gn40VBxxlqYsG+ISRx0PLGRQAQvGd+MWoqVGY8cat5nOT
gkMyJ3mYbQLFNLhg+JFQXvpm/WlYzAmWZ3zoPuTe1UFFq9riLbPSizFH/QqhYNv04lKlKrv3mfU+
e8OhooJulhzXqO4WyD0rszdcFL/DVK5cw9uNAdxEmF7ZSLzZYQCZ1IvPd6lv0rfIIjKbkPvidRX7
KHAFsnbA60uSTCdroZjxHOq+KDS0AuJ1Y0fLWs7PjiJ93HnutRjli42TIXpIEJbemXrvae5/eXH3
HpqbQZOcSvswlSsvC8+On7POljJBUH0Qk6A9yrxXeAc/Mb56AxYfIS6LrHM4/MMK+XSiCHxJMHKt
bvc9kCARI3YRy7ravBVkVe8riJiYMGsB8MVm96nHbgmeXUIDXAAEzW6EmXvg82bv7U1KKs/Tn7zC
aHghoGEkoY+NG63ji5dG30lgvDtzcuiB1s3iCq7jUEMMibvgamoArX0OUEizysIxjCNP8E9lm2JB
N0lD9XHJuiqxbiuPJ7Dc9UQBy6RcDwqxtAumTQ2vE2rSX0mxLQuNXYujGcXDyRHmzQ54Oc2B//pw
VIxuIG8Z/U1N9ULS21vkfvvkGZB2Q27LNJ6XYW+t40ehcvBvkeLh5QTmQIteS8iWU8NIbjl67zbZ
W4tSFgbuiZV4Bx3H+yifb17jb7vxVQumCUT8bNa74BEoazzIKXwZKfaVFKCWZmu9uFZxGBM+yQpJ
LzdvdSfXcUnvus43oIH2uUiXSTmicwNYakCihx4nfyi3pC2ZCiMClOWHlw13j9yjqYalxeTjl7h0
SMHcm5c9jgoXKxSrZ9OqzwMRHqp7pHVg6MUwJ43qNHPYCfr5SQEOUqebonybezDVSv8pVo1i4B8o
zuxCbrodD5NscRkNtSCKvm7qPwOKX+jq95nTiPNzSb/005Hjc9JOPxpDZxkF5VpE/FUfuyAyvfMA
LOAZrKYhp2L+SUt40QAHiR/IRHwP4VWINQIK20BhtN13jnlxCtLGg/NqsgzKbKGztePOxHSlHrny
EYVncr1TP5PkZbgKxs2M2d8AdmxG0jy8iC0+iLEc9MojkVKkX7OyVk5ZYL1siSbT1IiXjrKhF8il
1O6qz/zlDEggTJJ119PdR5cIa4YGo9vEfIBx7yynFDgeeQKNUCuFvZtoQNOz3ylISUyWIC4KvuLB
syjHPe2if6VfHP0Ho2SybwlEEMPx7x3mu8lf2/S+24ohyfvoixwIZIjnGAKvdl5ozm5lIvd5ni00
yrRb30eG+YRFGgThytneiBYTAyRKzPshMea9E6OrhXcWWx2yikQ2zlLVKfqj1qJjUxN9v6VDLYnp
k3n+b4Kr0Gn7quhB6pR8cEdNNf6aU26jbXw1XdyQKb5U3HYMHdziMPvR9oQdH70FguYflYhnmcQf
Y0yZtC3+qwvvVrqCxAW3PQgarhXeFUjTNOVkjtSO6WdDr2I5g7up2sdJDUgEmh0+A5ZMiSVRcaJa
ruGcQpPMCB92Gg5L36LqpEfhr4gxqY0Tx1zUvMMs+w0vSoU98TxIm0Rqum1zGCNkNVyrvPV1Q5K0
X1FFXYxmDvjIJ1eDmNq8TS3ohgb+Q7cia/ipK9DC6KgkYZa9RU8dn7tW8K96b2dZ7r5CWEH5H0Z+
TZFNBD0coF457V3wapxmB2hfswmQpyz5H3Wc3VRXS6fwLlmQ/ZD/2RskSMJIv9p181TF5p/IC2Aa
Ecm7HFvUZxgbFj4wMxsNO2l4PdcD4w7PS+BcRTrBrOl5YKvavdhUnBuU7xmnz4qGb9MZ1gX1PTOz
9y5lgTlAQeSnsdN5zVKAI3mRjY/KoSd1N1G10iBlSCnXRfVZNoqtsWOCRTtfMxQ5fyPqWnF3bngB
hTmvczdA0pDtqhsrvW+S1NilvsFCFxbgXLq5vDUJDIhoBuK9T+uAUy3YtSUVG7OPHiWfg3y40oBo
SElvcu1xR29vfNVXfc2/1M/oDlHtHeiynqoqWA8OUkDNAJbH9S4x2k1OpZx+1S2SIaygaj5i5q1x
4k4A48iCp5sw53iG6wNZVuNWFqtcVU9ZQ3iDRjPP7b+Ybe6MO6sEuhnMq187dW9zgQwRG090Qzgo
0pPi0amN5OqF6ZcV6V/wELsRXLIg9+Q2H5nIfsYxvwm2TknQODXqMpXSFS2SDjIKAaLgXYSPOpTk
fUZkQTtno5SrgEqpH4s7+vzjUqaOEkQVAiSjYASWwXsWfKkz6Z/byTo91oymOAWGjLj5fmWmWA4e
MaOqeNH8tk3pk1c2D1UpDhV1IlmC1u3fbUG2hcGpp9yT6A0YbExVB+RoP5PII2nhIStgRldcdAp/
3vqJOI2xCeWW9yJxZ3rG9yjob+Pj4voQmkCp4S6/SNQo03L+c+oaKN8Ivrgekp3fhBen9Z7DuBhx
M2mWOaLY5I+9wKHCofpWlaYQ643XWXkvTSTcNdMURxAmYE/pMundzymsLmRbVumMjF3V76Y3Q2kO
fkMSf7myhotq/b9kAkVVef3Bx8BkHa/iEI2yDdtUtnPi7lvP2NJcr/jRqqfHw+poBaWT5oCu7LUj
Py0fv9Dnfo5HlhTd5xA1nFwj32d/Ec7hbpTDk91XgBZcTsnc4lU/MWmTUAO0Ip1z0EPHfey55YrY
4Yk0NR0JQCbCApDvcwOKJcZSwAfcoLW7SQIrQ51lFwg0qA+TI4H0BkUbvmD9pU2L11L63XW02mcz
gpRcq2EfQRdr2MGwMEuz3CvmimXT7VvroYxhBraWPe4yHZIRngUCcxESWucj3xlZ7q/CICer1bRr
xlSN0S0g0nryONMJ2ugYE9JMogWxi3oN5zQmk5GH72qIi9dhqDy2pQXVniaHtW7HKlrDu2wOU03h
NcrZnTaa3B1zqD/cesqQHECslLENCvOl8jn0s1DFfI6wx2A0ZowSzA3lBw304eLZ8YBWUD5s6YT+
iQdzhksRH1nSO+2xogv+M1dkjQlkDM4+gptw9FU5foeZzd9x6J1gX88S8BEXLTLgrbXvBVCckMFi
HLLxbdK2/0aMptth35kwTZp8yT4LY5EYpHIKfA93GYgaFRDNQa597bi7NJ1+51mkh4Ir9GIqc5d1
3Kat0e5biyk4BMBcoJ5ms8e5PZL5HdmjvO1df4TyHI/PbiSc3diQyRcueUdJcndF6hXbjdgYjZv6
n9lC2J9GKyDzxQRNWkgv/Yoh1HNmiSBpxLB2MYUPcL95J2dAvpQcYV4HD/Mv7qrpyELU8myCcoGv
031WdCnXBLj9fdg6zZ6gYAgsVelNOzbovT0Vs7GyqDzMsbUPKtGuWni8BUFh1KM0feR/e5LPFvTF
NZQEgI2DJzkosxw+kuA/5F/BkzToyvc485S+QZwlEVbewjH1HS7apj+UXmbiPhbQyHjZnEVu0gOr
3YSN8NzeRctKvdxsC1xXCWif+yjTdA7FslHzYqDert/qad8C+lriD1VU8LzxVYyZvKlZrPQVyIzR
k/EibTvh6Zo+w7+Ci2R0AZ4psZ3igCAjr6EFe0emWXMrY5PavBU9QFdqap+NaPKvQzq6u07Td2TR
un+G0JJtmrGXF1e0BPZoN4I45ow1qqz4jFMnQ/4Kfkq3Sa5pmKtLPQsyT0MBRhSyMI9z297phM7v
pfbeiAPrdaFzY21wji09P/phA461nPn+LwY79Pd2X9BUnQD0uHw51+At4DmSwF661HnX8Ld5iwMr
ANwfvnhqtJjrFIb3YKVnJYCIL/UofUpZ7vBuGANnyqBq75vLbMfbnpFA4TwsM5EQyHYHGw10tNNt
FyDwc9eH0u/21j0DaPJCIyJhHmwk+8XBOpGgle5P0b8OoBT5SLRqUF9OFEhe4rY5xgy2xHpmIuK0
JLgyK1OuZvFqphhlBdKay8fJzQ24XKeeqwr4XoFQ0jclIAJz6ThfDRc9wzVXKf9aor5a6pH0fxkg
LOtWZJTinlr7OlCB9KaUS/kBp4ZC+SNXla9k+dmUezPrV7GcyFe/TtPR5HbKSrDYhxz36WPGORFa
0/BXoHWivPuPO7wfrnhZHhzZfiX5VRNNhJgSMT5ZK94lmx5rf0SLqnNIs+GHB9ZKQdiqArI6QXuK
lQGJekV3/9MV4p8cklMfkrg3Oxmu4GMs/brfyexjhNc/En1IiT0yMJw7v3rNBnVsvXuBCD/X31Z7
1FxlgHQsFA4+lQbO1uFXherfNLqfskcpat78IrzFZbt1QJ5LiIaSGAuNTEO/loqQsYUrzSQ7h+Ot
5PCSQXYaU0zbDnBt7FLPK+k28PL5G1vOABzx3MbQ+K8Hpaov3sPsIGSUCv1UJQxAGD/dvWLBkAOR
TBvvc3I1KUC4bfaZ6H828yPzDrKteAZGVfAhzQYEnZKePlK/9sNNxx06tLq1Qce6wwb2zb/cv9NM
IyEREKlldyaRklETJR+mhdHr78iwGBRpCtUGNUeAfOk7vOtFhpkhhrPh3g3+trZXgwe/WbFBaHI+
P5pbw3SEZLxI0YNZXLkeXI4zlT6ZYDSz6L1Of0gXQB1kL5fprTuwREF5L+R4T5JHRFYsUuvwkFJF
CkCSpK6yrNUkiLv2PEyopwKnQAhXoY5HpzwwuajVWH5uVxzCyEMz5bfBULVIKlo2+Q1GNCmlcFg7
MTkyfBcHwSosj4+s01S/OOxQAducxNUB/3HdNCcnvsUNkFSwWJW29niZKOwEvGWxD8du1XBxnOsb
ZfGku4oRV2vs9sngv7BcBPQHAbkKvEBdHoVDBqSvxF0qtcjJZdV9fZnaGSURpMdAPrZsf0sNn1N6
TBgzEeZbX3x30Yvunrjb7PgTnjI0faIIiTiPRsidytl0ckdLZYWsu/c5XAo5AHMw1x2wXAnXyop5
2TbWsivVte7Q/6s7NWNu5SN0/onjFry58cGh/rCUAONMILh2Bu06kyUR/vSUinQVQdmbqA81xAiC
sL4UdCZipuXQHW/THF+T/G8EYisb0Dl/JlnEYvies/+KAut62nDjnWzzFo2CxcHWCluM0kMa8OjW
1Nzm7hclehUBYnJqfslTiO3HyzXyKMsWL3l78u3iYD/it49sZidPbveIlSwK11r3UXfqyvAuwgcz
649vF6t1gXG8KvelobOINA4F4Y0W/cH2gaeYQb92VfFfYxE6ofKLQZfpL4Bg3F7tvQWVvaHg59D6
o3AL5Ze96+uICrc/fs++5qvEZvuc463rvlKVbymGX6eavlTVPpeGQDiTq6xIDr7jfQ4pgFDypqWv
P4SXnvyG7Q7xYxPIfq71YvAoVp7HCvsC/OCu8apFbProQd2qICpCOWHZCrS7jO0aziboy41G1Ukd
NoSKczHxVbXhjhoNxBryKc8pFLAywgSNiEMEpBqanvrHQJQJ/srpEdby8j/qbg+zngKGXKEokLBd
eulXzHwIBG4JLo+7C3f0Bi5H9zjuWJ+L4LPy6vQJUhwH6tph0wad0gQ5vT/I4DYMfILMIkP+L2JC
oghtfLtDAf0Q7dS1nLd+OgDgQlpGWpz0a/qocZB2Qmn/qqrvjKuTGrutjk+JMKkolMtE0GGMOGId
Ns0y01Ko17va4faQmifDfbfQwh4S0RT+2Jm6NBM/INsFoD1H+4f5fTtQ4iVjPtrIeT59NFg2BuZn
qkISVMF9ELxUdGxvyuLb6H70eE4Ud5WOvkVWcoHN/TeDu+PQsBtgoOFWBJdB56cJ1C/+NNZRfE/b
wFzJivSC8pIDyxzWbsrXhEixVQ7LtIrXkvhkhxATHSWd+oiCVSyewoCAt3qxMAqd+l/jjOQcoIQM
WFezupecrn1LeQvUN3l5cEPM7OQuHwpAuPZdkKeuvfT5YIirhAbBSOoRYx7x/ZPr2ntWJPVHcnNT
UFKyebY9FjtwobRVhTpLotGl47XPkB2M0XHIZ5+K1FkgrcZVUtG3Z/mQ41nIQyQse3VkRHnXtGAg
6JFGJugtjf7W9+2yrGeM7egG0uLkqEfYCQk3ICsUCPUvxyWmoHrg+rCKXchYBx/Lz+gvofE8d695
uenL1xHpQJPHLtWpZV6js7iQzVfqfVfOi+qvMi4XcjY+Lc5Aw1Bc0kmazY73MenmWOZ3027Xnfta
klqtR7g2gT8eZ0MvJdNkGp+CHEksQduOcgRlCWoRldA8tuyviMT4KLUSkQj2jWHuWqt+rhXgn6QA
esOV1K2bL0t3p4Q8o58TO4nkZrJuSXKsXZ8cwpOnh2PTmGsuequMxSkYVPRGtAF0CiZ53WzqaTp7
ObSU6s2P/gx+HXWAME2By5BcbxDBWkGEs/7hDgRSIV/GNWGW/5LmbrNICL7CqoRbrcZfYza3NNGI
5nvLlGbgrALiZeGRrOCQU/iZvDXFF5yJ/4rIBEB0ifFNIZRynUEC5vU58tyGoNpdJfBEyi1NnoUi
FqdImwecsA49aJK6m0i6OKHZWWMoeaisLiIdigDZHH4QCmmgt0H3gTGM8oOjXm6a8p9inVoQ/cC/
Qcl5I0+zb+Ozjl8b9pQkry2OrqG3uX0asl1sRqDz+JVg2BbSvfp4AjNUySLehZW7Q/E0insj/ihn
WVVKmYfyUb3NbLq8vJt5Rq6hwbCfsF5pV7hX0u62+alBHXWjWuYGGaLWJ2yxiJKTXfznptewPyts
cfHdtwNIBVC8O6/6pfeAc8YelVTvZw6QcsMujEjtpxdTyNXADOZhbuVMFyCnX9r0mR6D5aHC0Jgq
NqpeeVFHRgFrGtYmxOp/vb+OiiuK6OSdvHY/P/JxMb/RS2qcxv48vtjdJftIKFdwewvlpZieXGqv
xTGIyB0am5q8NnYZF05YzUEJGPk9sKnA1W94X2j8D3TNuktIzLKcio6qSu+RWlu0ZDv1U8c3k34A
+2emnS1IihEfku9+AaU8QOvce/KTC3nSEuM92+Gbi16unuNSLnP2LmISYg2z/HT4Tr88QBBumi+y
6deBx2Ef7KI505eSyU5SWAV4ZI4L4vYH18/PpqE/wlBXq/CxocUuWBhiSGPj1/5+FkhhU/xcEUUW
Hph9N/usAnKLb5qwQqWnL3N2noZ+nSn+/yZkLg2rODAurQlkworelcu+AjTCPH4bo/+iIN/73U2F
z0n0JYe9BwFYBiOCVHdwgw9pM6i+4MJg1UDlys8Dacto5lp8anpYy0T+Y4E8+ck6Ey5fLPmkvT6+
OcNw7k2S4jw4/CZK/6AZKkK8W8VKK8e0Vnn+2vjPLPYJJwcKzMiTdONMompNM4R7lvTMvSs/hyDd
UPc7txTtlcs5QYVs0MfZsbazUx3tHAE9tehMBavBYVea2W+88WA43K25SSZhtuXI3TVAITSZxjgm
nlIfZ/dH04YxRvw9uGNkOjR6qqFeBoLmHKen0LkZbGPQ8yubiTp2NLV3KgE+K9wkPJ6E0plO7X1j
tv+Ytbrh05qPzfgfUYddO0XL2R++0R+iZRlS/y/x4j331aEoM6V4xV1Gj40gzXCETMhKMCpy6SJ1
6Y38VvW/xNumzHSMhZnzG7nQk+x/Yqp3ApMMFibE5KXBoRcDNePrye4aR63GfFM/PhbA0JC81OQt
ud5TvlVYMVsGY8LdNsAt78/K/+i20nUmotDuB+t78CgZoU0qAEORUzBeHwvkgBDiQYcp5CEyjati
CDcNYesuIi7YJox9s+9sRDGxe6WVHyEQ2MDjLf8S+SaHGH2+RzkqKhh7HrEELnKHXEKl5ykCPC+b
szQt4vAyOKTDqQ7sM6HpmUZBHGWrAeRdyGuV6tEVU2KTw+Z3/WETW/B9SBJjnLe8tZvoPzjJdbqP
EvuS9GwJUpVwFq4pYMLhU9VD/t0kDYWYVBzG2KdeGodnW8sfp2EDYF8DTOISQk6YK7HepCXllI5f
ngw+4koco6j/CrOsXZLAnvZSqHGRlooldCbVL6dxXkvB7tPZJjT9WA5UglkrvaXsAWCCPnuNSVLN
kz4lE1XsIPubk+hUpcDmMUX0aiiHfwgEf5Nd/HZTBlAw/zOm/j/CIByF80hMzO44G1JukFb3F07p
f7NN0dZvjponexP4BVCC7D+v6zocW97BIv702euWu3qvZYREb/znBe4LAfSalgvf7oBLyGsOfAJO
AfMgeiVUL14dDS+KSOXX2B1JkQXHrpYfw4iV31VFtiBUSYKE/QKi7pnmU2+nOewsBXWtHM66r947
OsWhW/4XV+mFBXsnp2XJWUWwU0Q2y0fh9vofZvaW52xcxESQSgBF6HakG7aaEyiOGz7N/GGp7mxn
huLTIGe7PxRuA/4XVJyMujkxza4MEilGO/5rLOduus63qKLjRL+tRRHHZmJ1REydjZIig2UL27+T
ZBjG9MUXUYGSNN0nYjIh0uKiY6OSYG5aeAjuNmB+PUXvtq9Wae7yQDu7MirO3ZC+hEHAqO2Qc/eX
g1BH2/OP8+Reidr1Uvyq1Hw24f0Nhnhxiv6csY2t9gnIlWl7kz24HjIke973h7oDFOlHFf1gaB0k
EGHdsnzAatkM5MaHwddvsY3N7jaEDV39Glsuec/oEHbBbjKKnz6sDNaZ5et4Zk1IbW2Dpt7S7/XZ
6ee9m2w7CtOCOU5OG5WNl3L22IYAfGdKrXg1GDlRT/k759GtQ+BqB74ErVX15MuAWGXSO8d1dBnn
GlN4NHYRcQzEKnMrcv1rFB0nhlHuaR6eiMVuE9VCxyxzDo3mJx+pK5GARVHje2Xg+dgtObapOVvQ
Bojp/Y2CoSGm4UcTOZGHoMBoHNxfe3AZSKpVLGbaCWONtMHLLWggufS6ZENjdWjC/h4KvOQRER56
lqJNAQZK1D63NZeXal+teNCf6tjcQz16TkezAEjUXcKRsW604SfQkRseGwq0f2H/HZI62xm8qvuo
eOyCHAM5GfoDavmvjNsnxWDrgPGk4QjDp9t7KWFAOzTPJD33GmQpa1+eSXtS8sPH1O6qG5JDxA4f
iCJEa2yKfTFCYp4dCwk5qgbK63M6Kqi7i963SHP1MdJQToJPebfcZwNf3hztOd/bIKmqSh8SZn1h
chIkoCSoA+3KDhN7ziTLawB2R81edQmumbebC0HglCeorvd+PR9BMJ2s9l85m9RpCvdEm3ehYudD
5ez8IrtuF7y2p15tubHINaUoY6GoypY1Zgw6w98YlDzrqF513e+THJWvS6a3ScUvbTX+BoRFMqN8
Anhw92OfHuZwBGG3LiU3pLlKPuU4fQVsfqua9FLoH7jDT1nCXCucrQdBaxzKdRwF36k/0Jplf6Jh
j1vSYIeoZ71ZS2zbCaAGRicVGwcRd5TBSPC4LShLzFUHBK0XTh6SF2+eKWTe7vqNNU4X2nhrN6uP
im/1YnxsIG2TjxJ0ZDm9CrZRj4xV/MidXYCm8glCeDQkO47daiZb1F0V+1Olw4iJSQYUED8K+Xlf
TuFxiry7M7ClDRi3/RjYsCp2sjEPVpBsm/Rv4roIqpmia/5sWMY3CAEcF89ej/iTSRtvAm5aAf3/
PvCfgihki1x8T2ISrNV0toR8suv2Wsw4xSEDclqeKvAaScnqnoyygJsbl7QocMh9gX6M3uFF9dpw
v5Oap6DPZoCl4QPV9mXb5o53BPAIfXSj7I3IyJPhgAQj2NVm4li3zl3Z7SYNznAizs7srLvUfHet
jJxasSXh9dFH86rXdHm4hPiltwc6efaz5DA+uoMZu7As/biY7YzQ3Du1c4eRsa0Ykou+ZR9lMtCf
7csDtRh3aaYVnWcbwXdgzqWK8NvKaI1dagcufClcgLzW/UWV1U8RASNPEhuUukt8HR4/7T3N6NqX
xzwuf2hSH8iRswaNbjUD0rGeYbyX7fwmbfIp9mMQpeiqNyJz71bffydm/mS5w3Nujwi7g7qqoNl2
Q+2fZy7t/3N0HsuNK1kQ/SJEAFWwW3orkiIpUtog1KIE7z2+/h28xUTMYqa7SQJlbmaeBNaF8dkP
LR7kHqATT+dHGoHITwt42pTIWNGFeO63brWA44FeRky2GAZE+x44RFbq/Tyr+3nkGndVhgwLiVvR
uWVq82RMVi0+gVVcSI+lyj4HAxYKPyEmbVH/whjWt1rx5rT5zQntN8XV9jGMn3dFTdvJugmE0AvU
RV4qJMC9UsGl4gVreBTpVveD8EDXQ7mEmKWvW0IWcw12e8rY1GRM246uOFWjB3sJKgyunT7hYM6E
pljr3ZRgsCXhkBL6jiIndEVLmyyAROh4qmiVh4udZhsCafvA36RMrAeKL0Ti0gps32t9tIB+Bc65
rALJtKGkChftbc+XUQEk5DlHGM73Mukw2yemcma8HgCGV2jv6IyzZ+g0Fmvg9YKQIsbW5DHwWoEg
R7kLdkXMQkNkd/TL1PUS0ENCv8UAld4ime0UuvIde0iEqtKOK6OInU2nBcpBllmFchqlZ+BA1idd
Uuq7rPT8VApAO6kb1Yyf0uakZwCiaod+DtyMY/JBvUXOVhMgXEjwX2PCKo7FkhW303kZ8KNwzmVC
U5DOGar0xzWN/JN/E1VrQF+OVqzmi1oJ8uNY0IWRxo5/omPUP/Swt/dqi2uEaSYVo1SSLAZv8vL6
iv/QgUHiSyZPKrtS4eA35KuwCBmhRIyxYGkj9HHjJQpbBh1DozTaBmC1N4g0xbxLCEt3cUx8UsG6
aSBHM1mGR6kLJpeV4jD0D9ypatiBK9ia6Xa0cVcNTtzhrtPiVemP9aNSLY1HK5MgVZrhEqYZgzmT
Hl2DyxlRU7d4a4zwmDfwBcIisXaDbrN5ueO0FHmtL5eIhlxMCRGeosTtdw3hWt5ot3oUKSDq0BmM
hVo36g53QrXIJCXTIRAkfKPMXpAuggXcGuimId9MaBMGqHMGCIWP/ugonb0rCabyp8RLGYtl4hn4
Sjg35Iia3wHWJ8bMhFW8tc2EVEezSAVmX/PLoR+7b5aDc3Wcv4byC2iLOEFdEOTYJ5mxWhvCwWub
0dw4xscc4IVjsx8r+ocZdds4RZZrTIE4jKbCdTAzECXw9BUYc1SdCgnes96aW2pyyRhJtK1Eiec6
OpAQK3V2YwMB9JjLv959SfMB7vzemBBr8/loFEwqKS/uPzHFcv2uVlj6GJtTbdfah5Qrv+l9WDhq
S6D4/H/4qyyC2sQCVzWz2gFzn5niEpG6tgMzEmwwMTAddQj2V0zAWp+bRbKO4a4k/ETS+9Xj6mRR
CGjZ2R5H03dgcoIuIh3xWTLehcLWTMnKYJarxkiXWwZmhcF4iy0otI1XkHFc76lJydkH0qpSTpGd
Vl+jSbOSGKxoG0ZwvSCvtBBkMOovusTJuehWyM9kV3ajbxbTvcHblpXrrDSV+klbIa6LDVpm2nuS
YSxAxcsnrJ23dswnSDFa5yavM9QIgpmUgyTjnkALByvCjhqFYfS8tJIC2TaDE0Z/DdENjMlDeAwS
aP3JhxfkeJX/Cs6NAu+R63Mg6+j6qd7D4nMiQEb0ByWcRlH13/Uwba6ZE3qLRInPwAeZr8ebuKpW
YM+WiVFdgLKfKpWBtvHeVjwR0sTRRY6P1oxcdW+ky6b0AHkr9c1wfXazao+Ovsq88klcnSdJXUp/
UsK/sTrANPQ3EcgeF8VDQrTonMMkLsS8sTnmQHqdkFC/W9brWJd3F2Zn2lfv+MFBV+PzyIqrdL+y
/hU7Jxu2VKV+CnYsMeQ7Kx3PdRxuOBsgo2yDWqcKslhkfPTp3Y8Qajt4iHmv8zd9p1gZRU1tnLfQ
MZVUuHU7MnZu9erAyYUdRm6WJsBcuN0pbgvxmq0SHTDLiLUQeIRw9q34pMs0MD8RI2ETcchir05a
IAn+OVNfAdBUg0ZeoW5J8yB4saqKmJKlij67ds6WPXdZgnXeNLWIQFvtnP5iNb+yvySUanZZeKGp
2cqJNFDPInPI6agW+Jh3SYMEgUkCu0jRbXqsHznMC2He0rq5RVNoqaWdkmiTjYkqJ0JmRdxbdAp6
MH5hf6TVArMBndiim/fxJh/FgTLV7dDupXDQy/nae47BR5OZmucylmsxp4TLyspxGUVr3RKbIoPK
wNhPJYtsVznSU7JR4GqU6dkfjXmN6zplhp0LD3WmnU15ONnHuF1pOypxd7bafUwKrhtgfH0s59re
sJgdNjlY0Sr+FX0MY77a4OieqdPQjxFRyZR+CPSF56obDNgZsxy6bhhpTscp5K2lHMNNSwbKk4wm
sl0mqkVYvLyc6E41vIFJm+kxBbmWSuSOzBLUABeJMPaZ25B3UjRJ9crLI43QhWAzObK6ArKfFn8g
YjBQLtcZV5Sa46rjh4egJlriuw+apVc6nrVpm1Rcm9sLfsUk3LOmUR2jzTKE1IFap6w/JQFcLsLS
voogMB3T1FPbU9pe3RJ+r5T7a872PqXSkZdXHTlpF2elS+8atn1gvO3aEQyzyd97HhlabVQ+Ug8h
usugMVuIOLqOBREoB/feXs1XnsslvtVxaXejW6wUL2D6ZzRTWrv5UfgAN88KnXXF3fUC9V9f+GqL
B8ZAurHpv6HPmRiMVrAUQpREeY70CzD3fO07LaNrqYg5tdXIDnownrBHYpYYgAQ0IAsruLTGJfAa
KFpALQhZOKzchvjsW0oiOVkonf4XwZvMR0xsVUuxlNMf2UE/Ro+sRRR8iJITMLYfjDghvV2dcZTi
lHffMeUDY/iAy7dSGUuryR/Ek5XKvQ9tjj5f5nrtFuT3ibvbxdNJAsFGAWFqND/0B09ZB4d5Y3V1
bBILmkHM2gjWDOz2WLD4xML89bEqjwoDe0YSMJuniWUj2nNRNswamquNEEgPC5WSMV46J35YHfM1
3MlYwL583m2LUMC0Burw0yLzXbBncK0kJjgcVJWsUZdWzEjR0jW+7JyEuNl3D0a6eAukwfqh7wtf
oS2RE2xXdNsmN5hnozA1kmU12k1tQJ5lnwf9IE13VreHlix1HdSMwO0D6QG2aQlxtrwHPJXEIMCX
r4AMnSyJHcPnmBgY/Ulx8D4MlChkfxT3Ii12DzHKtavjRTa1l1/sPdrXSvVEhy5u+YbmO06Qhboi
nbcSKv/o6R+MKpdmuHFaO/luymwO+ntmcAIIx6daMbfhf5+NzjYymIIjCLsBFWrOJhd4W0qwHrUF
S8d1N55ZvyckaaIRJqQNwby2CS/Ey0p5xrQDdB3SSxlvh6zd08WAGvCW+O5+ZFIcUebiMYKjQ+oa
l+FXPhg/iv3VD7yv/WvI8Rx7xdIarwI7REzk1tSQRkZqOaksJqLPiEPGHCF9HEjBLjHDZa3DgsWL
Jpm2xpgQsRVRaa+wguOcstufmAc2oIzPTKrjSJTRU7D9tdwFumJNBdmc69RBpbCuqux971VL0TF9
4waIs1Kq+cawh7na6oS3wSowMI6zGsOVXA5xe2lAuaXfdYviolr5xxD4+6Rkbq1qrx56WoRQ7Gav
Uoc0lPBgZlxkPZ2jG2XBAQ+HFY2Hzud6UKHdiYDhV1cNkJTHp5GJBYS/bJaOoEqY+Zfx2nf9XzcE
MCjCnt+MPMwQ/dZxBdLthWF/HqvTSLpErOx2BJqRbGgm5D5MS/en10wSo3NvRrnHp3RLXPNemvZT
b6OHEh1aAVPM9P/FeXeLRb/wSmZvUAz2Q02dR8YnYmPAC0XHI3Y0SPSUeUnWcSX8EsAX+waIatle
s/zdl+IsB/yG6kfCSDugyDt1x0PaOiR4MbfU3nXaAMbuV4WnPaAFFZg7gEsng9gICKq2Itat7V3a
kOAYgNQQF40TO4dBM3AqczbhzWK+ytkCp4QoPWota/2ttq/NVO0WFGcKKbfWIHACod2J/B/96POB
VsiSb62B7GykrAqw46i70J7g5LfRwAG4Y9ZUhuu+DJ6SSE9H8rFw8ShHBK6JAhN/kJdAFRs/Eig1
5qehnMmQH0IBKnTUlkk5EErrv2jwYFdXbmGc4qBFY1KjC672tW+Kv4zMhi8ZKrVmPA/CCRjO2i8S
9c8emwNB+JXjFBt6y9nZuTJ43Z+VOqdao1i0xZyWWNDt+7cqoSwuwy1mM2SxUv7W4ciVjB2KTkPD
3rjuP+Gp9yCwOQoSUgUrfhFpdK4dY9+oHIgqd22qPwN5JVfpMP8Pp1K2rPCE5+onbtutCePE5qg4
t6jiNaIlsTyy1tzgSv/XVov3xtHePZJ0feod7TGe2bH/LKYASyhh66lyj58BN/rEwHOdb0kmAs8o
3TjRwYjI2Bl5893W1s60wnzW1XTmgmSIq5cuu/k0ykv1J5RaFdWZ8r4DjTkRNhAbGT3Y6Va9ZU7w
mWTJgTWc/1CKpnfHEu9zSlM0xcomJTpkc584AWfUWvXCXlnd0SAn58Q2zWWYKTz/rsf5mhY9Rv/9
jJvYJhuv9HBsIDfdDVagAcVYGcmG2e2l12Hn6FQz2PaOmDrznoXE2Z66/SrSSCsAkDf7V8exi3gL
F0Rlj/Q3j3Lio9U7aXppiS2o1PnIu27qYmETuRtYHuMQMkmcfqUtsNNAvuuBsS4KbaFnxbHMOO8S
4AyCBiHcvSZZxNI2yDMKxoYL4WoIP313q9LQ7LbK0xvFXkyxes6yinqaxn6jPq4EdhLJ1UynAAyt
SMkp8g0bNFC7gMSOvyJ7tkW4GFsYh7SGOHhMuMa+FbK+xFDFMo6JKXJwaSlk9KeTsj7Xg/c24cKt
K2vQtDZlGiQEgmBV5jeXbrKaK4+B+6ImSRIO0UaAKwwLC5ww+BPuQzsVRFCiPgLrLjpMANYmSkHP
kuTpDW9Bing2dFziBmMpcWaphbMIxEmbyrHBiYx0ljrMLauLod5TJ9lpdGK5uGbxyq5oR4PpQCIG
5ijCkLH1IAxJ95NjAH1Xznc7dAuoJVtLs19KYVArlR9dJUZ/1ps/NWfRdTKy9oUxj30KWK1vuibG
mRcFv1oe7LWeMIIt9C9T0ee+2V+YRBcLdKFZ3anshRK3NY4Pl5WWsX/81VlMNSdJSRb10gyyJ6cv
yjc082z6+W3QmqtnZB8dGzTDhOqime62scgU+MIGjEOvfJR4Z0Ib6TJWnbPTkzTgiAKjRgs3TgLo
NMP2hNhu/KbiH/1izVmrxZeWZqvUdE+JzReTacI/C+oQWObUXSxprx/CZaFLsgzKyC89uhlmbokW
UhYF4XIvbmFsG1QXkz+uuH5YxTPKouxqsEN/ZaWDny0HEZ/ywPVB82MpGs64tMHK6OSKS+rXohND
+Nn3YENWrDS7Z4kKnrbg0GHAFdHremf7CrdqIu0dTtKixEpZjuDR2kZk68HArzxWsA24sk2EBV9z
gLqIo6Yq+GTGs871N5AOdwax6yI8k0TZsV1oNoqX+aCFY4PgiM8ocuQqVSjNpgDwo+o0YGlaWr8V
cYsPkClnnWYm23V3cnJ7n7icCGqV/+YWirJBYjdfcY4njZ1R43LjWVe91LsnlxWPg5zfzmqb7vkR
Pu+C/DVMzpyKwqFRm01m2/qf58Dp07K6PoTxkL5Rl6B9gLFRNrVlud/0WTCUqUdcsEUNt8YKUIfJ
SyurFomdBF7hL6i7fKTeyBguNup777jaOpapuW6K2lhqXspQu9byg9Lo2SUQMXtV1ULTMxwTf3Up
9oFulxvfrONVEifKaoxSzusNRPHW5cMnFJPP1SaX8ABD7QZvNvmi+cVZhEqTvOXY8FbY/YyJcFI8
asH1w5QJuo2V1G9VLhAp06F9a1tL1JskD8034nXuWwwUBgwcrBGrCv5Kd0DlqdoeQwvyQPTZaeIy
1ESr3IAsXe+rxc4dVCppG1Yr+p0U8gdBRpdhlr6Hjs/Qw1SCrZwAszjKmdX0BNw4b+AdrmPioT52
psGdrvgRcqlTKfpKq0AJ26lJwTxsuaUAT7AshhQSUulX6043WU8i6JdFyz9DUTmpk3cHMieE/Ugi
331LzEbfYLfRF9JMnTc1xGcqIb5PF81NETiQdL3GZy0rOOShbUHKHI2Ho5YdSU+TSTlgfIIrACbl
FFUR+lZTAjxfLW1WfsxzaXms7Am2+7VwK/vaw9Kl4rQZNh63irc4afBetXn9bjgkfge3jdcKDJRU
Eg4QmspQJMXMiVkn3Xn6oF6pyiGOFxH8Gtq03Ga2FeC+ALGQAN1HSmP38aHqLj2VJjjTSoqVXUTN
h+VQjvEZI/7JmjVfkWyHLmXIt5ZdIy+6M7VVE/FtsiJ9iuBeF+81aSrSrzGZUFe3OVq7c53qR/nt
xd5MjvTBvSPiWeoRjWu69WNuw/FZq3RBmXvX35Tpp1BoHmfKLlO84I6iQGwy0TuE60g0LcZKRkoe
JQrbcqvafrDWC4YPCmnJnfBLciOmTnGCaTCJGZK/GnsoqXcMIDZXOHWkC9wBfz6eDTlxk7igmavJ
KG639za79XJVpeQKtiXuEQ8pfYhQcIxoYYVgwzpui9qr7VgwEWGFCassSBe5/qtmx0JoJ2oz5r29
VBig0S21LnDwG3BSRtQriqpG/9zQHtcUP4bzbtqElqP4I+4pncmgzVQdsWAeT2ZS8B+XI7zv1qDT
K/ox0mueAYOrfnpJXINyRFj/Q7ESEYKSDYalxEpF3xcLGVXjLh1wNZPgnuEhf/CyLXHa195WDhct
1ecERPAE/glxKoNN4EXrxl1B8FEjOU+t9qC1WFyJ3Qzxwy3EnERY3BNc7OsrnnoLK7hj/hqgKXUy
N2GzBUuBmylbE+1dODUnkc+mvioJqNEX49Qg/qU92wsvNrmnuLu4+VYfg63otEPjkkCB6fIqBxhv
hr4KWQiAQNrEBGBY1dk/FG8AvZD6KNINPgH1z52EDugPmX2EyJ1u8kcwbUZmBD5jPg951PT2wHR7
ZgGnhl7owJAE4QIeGV/bTzseXeOF6XGR9zRWH3y8dcp4DMed0ivYo7h8GXgwLhIEDdcKaU/wDVxi
65qEMedO86rBo+lMpjXeJmkhVwKDVORG4nAaGMp76rqg0gQS8NZLVoSeNI1skYvmhMowRWzrZQDy
XMAryB2gF8ORBitsia/APkz1EkV0Z3kCAIuRWD2X+jViqy0ww6TgYDvOVxNSpdSeDGeG1FhigJ1P
T6c9rjX687o3pfkYmahG5lvOQJKB/9LFq2p6xqoVd9M1HrA7mKUA5CsULmA4CDSOI/pK6psuv3VN
ZTpMWiuHPI5QFh6aGxnLKTpRaiiuANAZJzrMzFLb5APBXezGLEcVy+JtIpgeOLGAeZGAGkkp8+Rg
ZX4oJRZ9yIvRFoJIsWI+BNEgmKro8l96cG3tEva4MRlg0eaNRObw/TnNZ0M2hjcbnCvH5pFTlXXi
CDYP0H+K6myGzFv+2h7+RWjP2u7o4t7SgAt1GFZdgqfWscQX4Ro/Rng2vTvZaG582cazWE4adj+d
BHcNGwCALzEyThAnXdnZzCqdpRZ8wR3KzH84L5Zpd2lIP+EsZsb8DR0JZhkpQdAmL/hDvrqvqStN
EBlFyKyvO2QewgxfAYDRwq8Zj16UnF8vJsqLgZcYbIIxKtQOsdfSqEdUxzqbyg5NO80/sCPMM+vb
hqFcfxsA7mJlb1BoGeDQ1PJ97mXLMNiYOdomJQoj1+emf1eqCA4AydLoH704GJWIISWk31giJ93L
3MoJG8MiMKVOLP2iZHcLS6OWXyYYftKfmNDOxnY5xreYM/uEjBT9R2LdaBrloMZ0vjigHpTRj8vC
LUaoiBjJLUizk6xEucYiQb0OUpijzSrKf634YtIw3x6Rbme5XvEJMcNzKYh/9axe8v1ipnT6W2aS
Ziv5IzOCqS7348p4hAi7o3yPYVRw1CWd3X1FlLp4wT4mfuAFN6CuT8AI4OGpAI5flASY2Lgd49dF
ZrN4NYQac5GL5lUY4D3fjMa3NFADDd53mm9GIMtT7Ir29+KrSa1NqjXriIxgU+fvSdKQY7YBMmBB
pN7G593P0+HgjdkdKPOceldNOXCemrs8BSPSfwf81ev2WfPuVzVh1gxLEbqMdODTJBvSJvAKafWt
1G0S4f/q1t1I/qXm98JjbjG8sZtPYeLRLVcGEKHoJ+EmZHtXhXyRynRaBE8sh7EPgbtmhtJDbeFV
QhvlOqOjOIAMgajimDnOkn7rNXSHWHclXxXYtQbiGKHK2phChXDJp76q0efo/kpCtC7YdewvisFg
ncDS/7XxyQmbvNcGqEhrw3mF0wBdcIgcf10WIvR1PEejM92zzuqAg7+Haq67cKgY7Wgj7sLmpya4
yB9CUJsN/qH/HycsbyN8oTQ0L7kvZopJVSvmeH521YE/spsiz0mZLXDwz2rlF9lm7YUMz8GnAQuX
VfHZTsoOZHZGBkXAasSbxJ5XpG+uz2efmuA2KOtrwe4O25rY98IyGSELniluPJxaqnSk1qLcZMZN
EB8t213V/AmGmOyKPMOIePB4I2pIJWnMlaWh6lQgYqmOjDj98alwPAoIDBpRWgb3/AJN9KKufpEr
/dWpxMYVezYjf/wNvIugJiGEMWxHP6YCLUeCNACj/8RJoHKOBrA2bf1CCsgbz8A5qdRCNCw28r03
OKKwzzNVJ1TVMF/xVqX3oye7UT+PNK6PP119l/w4+FOJDnuqvSooIq5jcqpoOa2HGxywlrWl9GVp
89oAsk6tpxL+6N2Id2Ocj1D2RYcj0cJVREv5eI6cFGvk0+Df2ZXBujOIN6ZvmnGmUPlY+1d6z9BI
TpK1rWagG5CEFuqfx6HHZ8DCLYOL6zHK/3xKzQ3yGN14jJ3vAoN9BHc7fAOJYuYaG+8H6YRj44mN
xy2yMTvycB/4WncFaVqWK5gBa1RYhIUAB9itRgwa7XgtwbLUAf113PEsgGNj4cyBYGCif+XgJ2h0
thWuhQDIK5SWacHqienp/oEJOMv6u63e8+6fNqprpb7ha5n5jrOyMZYlxsYNL3qPW4VwKvDfsOao
na1LjlBmYnz4IEQwZlJIwlo/0TSIxY9HDQ5y8qal69C5VZI4HIhDOl1F9Kjb29B/md0fL9lWpYA5
3E/JFg94kt9wmXgCDsu0KWfoH/0u/zJ0BRceccj8ajunXj76aidEutL5JQ2cw41Defq1LBUICfgi
4n2HZSUdtnrlL5IAjG4PceimO/+oI2KsB+hrOipz7TCjbUn1nqEu+aMpVnWrkywgqN9Ct5hJgbWu
5wS2yiXu8aIl+g9EnfO3zYiwzqDOudEVMH3AouSvB+U1UBxmUtoR0yvQxm++h2oGQYz5QKOdC0jj
4hljhXXmUNdQNlaR/w+2uhpuuuE1lifRG0schLp1qTBIjco1UP9xLUbdv5fayBpCCg+XVBAjpNTU
sBevtvns/CND4VYylbZnpsCz2tK54a9r+A7FkTpEVLa9gL9kRhykmMT3UkJWJ9/lcJyPtpNdJdZJ
E6Pzho++LRamv5W4L01vSxXUmislhaVricbO/hFr4YpffD71W5fuW4160XUXBeqzpn8kZAfke8JM
0hEP33q3lHcVD4Q+WfLLc+syaLh1cht0MKFNlqiNObD7o9D3BGqTuey2AYrzoO0jMDUd1j0pX0p4
Lr19wCwvZTdiGjoPxjs18SXmPCe7FDmpiD7G/anvy/qh8LqqxV76N4PpeVcteywyYJ8L75edfgbS
SGVzxOvRgLOHP+wcQmNd0rEcPDsH08HJglE4/vPTvdftGraXSH/pPqkDvqC2eUlrXJmEoOyPIN6p
Kq3RNN4EtjrLoVfFR5ET1Q4YE+GUcjCl2dfOpAcFIT0HZH3y02furHufmGOJfvLdm5hskFFydRUg
a/TGKuwInOpbQaOmS07WceD5Plv2XetI0VKE8gdybN7r3xAEVYQhKzomU5WwefGp2ChPdf2gKrCK
8J3oT50pE2EgJmyJh4sIBAJt3KrJeIOR5dg9sWHiD3pLGaIq3R7lMm5hwA0AK5RzLB9UsRp0hqP2
Gt12IAEUlQffXuvGOtS1A6ODTUBrhUl6Pez5Kai97MNzRGJcy78ddsPSQczEztdDnmRlwanUvNvi
qpPRmJTEClR8yCfPYXUmHZUpzO1jXvGwBDZimHvD+xP5I9aGpcJYVOBNsOwLjcczDsXIE6QiTY/s
LHNNsZMMXVWShQKwN8WQFdHDwf8LHIZaC4FFoBAfA4xDOGSN4iw4O6+8fGsHN83dJRgNgmISRqD4
onaZtAgiadDpSQUQRET3TzicNXsu6sVi8E8RhmeGnXUYg4ixQMdQZpL8awlydhxQ4iY+TB0XgGpN
7pxEeNX0N2GRNhjSmMlV73khgIjB/Apc+nyynd/QrpNfBoSATHwrTNuxoKX5cIgJyoDK5yhcHdBz
lg0OiQRtPBc4ivMH7YTzwSFxRX7FAdARbLuyWBfOvzL5xV42U80d26pHV45eEEBYewL3DH+tn3GZ
t5kT9jefrCJVPk1215jXqzZfLbtDzpmrMLBi9gwhDz022Y67Yk4w0P7o4y8PBlqm3JEduVpcBj4k
QSx93AzNy2SWn3LqIQzCCPxcgezzKJvxjGdO4neq9S4gCNkEt9lzvB9qtqhWmBUcp9Pp2AaLAHNH
raPCZzfRfBbhvfLPcUdyDou0tqlxIbXxIe2/R+VZSlAk7ZHMSZRuS9wqkkJNQvDtxuLDUX/LlGay
GPx1vs7WWE4Q46x6NKygLvcFfP4VK1w9qjMlpY4Jkkp3zMIDZ0rT2UnvVCtrJvMbG9WMi7TvsetB
OaM+tOzXUfqbux9ud7fcVaw9zfw6NhiVwd0Y9kfFhUnT3kP7U+XxKcdrjT5XWW8u51MXiVjzf414
N9BXTDOSRZ7cc9Rr0F4j7jaecQpsQqKgr5JDD5+kpGslZq1RAfPhRtvBlR/q9UDk19NzjgYqz+cm
zv605glAfOaS6g/LHcxvxm47B8Oc37NxnEbySvRjzSaPFItrQVY1CrN9AGWZUmVzQMiwIBPsen1V
C6zeh6ojAEp8it617Ozlq6zNl2GRbSIrWkPZ2kSce8bOAujSHJh8zgf09rEwF6l68JJvjReg53Bf
YtbqzMNE8OkEVtAEeqzG6W8bWXtoNMbAWyfu02Gj+rAoAwz5bKZRUMe+HOsKxh+xJGuCXQEMkLuc
Z1+qz9L+VRDXY8mfhdiufcT2n2XBQUZCkRNGjet+yE24O2VOspJ009MWuu5rcBlZcqqYMTAgy8XA
PKJcDsMpTzmP/AHloD2PxjF4yyQclp7BfdGgszwnT8aK5q8lIX0Oni0RSY0IwyaFPAwjnFn4Ik3v
ZroPLeun02mEbpahhp9/2jNWdn1Oa7ptN1p6Mo21F6mseWu7vbICPHFPcyG07j5mgmHDPqR25JFo
R+GlGbAeQrGs23c6jsZ0b8dI2J8p9iK0rfpcsv5Z3o7AcCv3mfrPEyyiRrLIeaabS0QAE+uXSW+U
j+3BM3xG5zjI1GNr4IA9ZeE+jx6GshkLg4vZuut/SnmriI4xdNDVe2Jhbr6COMVDYdtvVsZpWfK1
rim8mAnr4nJ3CL1zbf1rmIjUvFPo5mZ68jD8xf2uzc9ug738IBWQEN29RKExzl1lzQb9D4y7Vv7A
ezL7R94snG4PxUZXDoTnqNIy5Iq3kPsc6xQNUMrLiqn9BcMmoeECOzz7aNM6vgZfHWdmjA0yXsjo
3+gdVe6XMUdxZ96WDzD0dEGu0N2IDZ5iYvr0u81GRjeetu+dTVo8rPKmegM/+q8dcD9Qz1H+r8AH
AsjQYyW0a7kRYuWGj8ZZRoxWYhbxoXc4+fGQ8SFG5DvGnSJadjgwceSayqt1H4w17WbDldDiamKB
lVpmyLfFui8o6tvqpC/yn9RmQTlkZMhbm9aTZ2R/RP07onLQoTFvIwDj2t6mdyj70Ar01eyU6ydu
xMDS1wGT0tomIXtrgrXNeQ6ScXTWlFOr3rTmDGwJb+STzWnUt2C82ChvKkDssv+ljtqC2dJyRgz/
wXCY+hwcepH4N0B0HY1t3b6oueTMpOEGU5edhO2gKTR6/8IL59RmKycjXufZb+1CshS8CGAeQmyU
I2Aj5h4F2eL2M8e7XNDyLkhp3d0YQfmfIlfkw1OMOKnypil/SvPd8RnDg0bdHbHvqkH2jN79jMf6
ZlYqm8M7iJ8F/JNV3N6xOYjcIFhIu7h7M8djH50D9yGjt4qDJuuxyUUFXgPgVINCRmK64uQkC6RD
hcygIi51cAboDRkWPt+xrg5R8UnX4sBL5e1rjY2agIC4ZiR6DBqs1ol6cMHx4uooLtJAvy++cnUL
nsUB7RQgTf+RcHAMb5Vo28L5najoDbWaBhCdiGgq6oRG1qSEPVi0nyTgYA6BBnhzerwQ4H18vBaf
bvXPgU+uU682mkxCOSTpdbhq1an/pyKejkGpOhJ8JqTv2PewBNBc+XPLtOFtQKhhZe5hjMS6fS7N
L/wkm9ZU9onzWSm3Gg2x6B4G4570zSPDFlpwCSiVcXqUWzTs8VP19rKnEy/gPEmuPsQda5oMErDR
g0/7Zm1TWPG77mViJp4QAPkc5z1Oi5tD6C/f683dAnFoZMfAexYeMaboO/E/Br5JoWULtdv2ONeY
WXOA/52wFogCjQ3pCe9QWen0hazo5Fay/RA+U0ubmSWCXxjjPaKBGMmr7gmCdV90I4DJuBcimvcV
mDtPrnp2db97KOJqGs+OAGxMv9iQapvIRAzNZkCZqb3BXQzqTzn55CvC/IaFxVL3JYccf/ge2Ecc
5w1UhlLywE2lJnebF7yt7rSpWMwRaA2drPlGfLe0P2v4sQB0+B5DNIW7t6Yv23aTcISpaFYnTVuV
9ww1PELbT9l/a6ZjSqjBIl8XzW+O3bra1cWhTQHILKbxs+I07BqXIb/E5qGCvtGLJ+YDS9p8SFC+
uGPELSOyb1OqJuJt7nOo+sVWgNjMHSj4khko3HjRxBVTj91UeJR3P4X/VraEcGR49PjGtLtdOiua
hThaU3IPNnzPBBiPyn8cncdy3DoURL+IVUwAye3krFEOG5Zk2WDOAeTXv8O38saWbc4QuKH7NIQx
zM2szRFt2gjxPVoKLKb0hcRmYZB1HHAQ6RumApgk2TmV6JAFxEOEvyp9hLk8mGwp2Mq608XghDCq
u0Ub5LDayJf8YdAj4F2c4ZJBB03bFy+/5JLpF6ufGjhxg8aqZa8IAX3V5A/e9D4xGrAfnaBhtAQB
Pj5hCYuIWcGEsUo5w1gfVaCdjew1c25Kv4YW8WhIK7xu3GJimoPPiX9rZdKFNGKrC+NNgbQPkbSG
Ehc80QkM4qvy0yHtEaVlMGdbCGPrXIVbc/q0GJyEg9z0I24dzcrSuWQzIqBrsTjp/L/DeLNwPvbG
336AgnGyQi5PlnqAwqy4Ja/xp6UlGH98hGB9++uUjwoWn37QxGf15mM1GvBAc3R+5VaHBvZx8jDI
cyrIuwHhhwecb19HGXWLlg1L8pDJnwJJRUhABg7YyqJqCtcmVQq1onnLk5OpXvKe5+kzUTCbXdCe
m+QSwoydaRKLD+JGZlBp7B14xADkFPszziSmEp0CTsC2ttdY6NCbpL31IIlVUqeJDaWDHhZK08qk
S+oYTzeQwHDBLjHt2HfT4FIkAU+RgbPcpcth1QNdpNnqxqPbsY7s/y5/ZefR67NRXhL2dqH+FEt8
Eo7g3KYgw+m0RNsYa0aR1Uhmx1Yt08NLBFBgeNdoeSXfRZx8G35E2P1k7iZthrWR/kTiCSVfVH2G
40PY421dZFi7Ir2m877LH5IIMZpJ3/3Y0TqK4ArUwo5JGH0Ipgf2xPiiqUfbEo6Zs5rAkDrFa07B
2uMgMeJ5Hch9OjznYt55ch9UKSsjPh71MJp/2/ZlSfszm5NlOJtOx+u0ftfNn2hkdSeOKcl1CLUk
JhbMIYm77gHx65Te+w2W0Ox+ivTGtwTlNTqnd5eGdiDHhUOLBozuaWs6/2QgweZnL7ymM/Nz8GBt
EG9MjMatHjkn/ceIhad2p2+fTWxkPGVQRSOAUgYPtIrZxHTlC1rtMWKwMB78+DgHH3lwxQmoIZlM
DYoAKFgcTiMLzIzJrrpQY+QA/It70r71aKE8zyFuBUEP8l6EnyBl9o4F+JWLpir/JM1FC/oOlpsM
7eFoQuulXWLZNzXkYw4PNuORObxF7t6i4DfZy8NDmLtL6lF22Xu/v5beT5vRcpJFOTNSwQSP3IlZ
Jwo76xqn/LfZNvlZBVKW+dc0sM3kR7JZ65snC9zzEP7m/BnLFxvmWFufGVeXkULE3iG8Vd7FZN5i
yeeJ4q/yb7y6/BBAE+XCy4HZ0H9m2X1kgEPC+9qwqL/5AW5/qse3CSxYVj2G5Z7JuEtRymo4YnaB
1XCtChA7TO40GZ/MK0DZrZh9GIvdv7r0zZnlyMnCAICRau2W+w7788oj/6SAHKKDS2i+aqqOjAK8
a73NRKVRuf41hMy87ZaNDwVyU4ibhty6c9DY4AehYkpksinSELwS6qra2rs+o7AmIQ1q5oMcpgk/
0wKMDeYbIQfRPp+w8xRd94xnTm0CuwMVvuiiVBRRH8LUMMatY0NmYhxmm96n69rUOc6+c8OXKgbP
HU/qUrkWiG//WSWEdlvhVG10SXSm7dsvXkmLFZmHrjLhNlceI1BWP0m4JJ+THR+p1xiFZJSwoQlT
AmQKkdnnWtLp5z2HfR3O75Pf9gy4Z7kaq/J3cLKfWsnzDC4oZpUs++BBtBkun2jr8ba20PaGFFwx
0n0/Gh5zVb72HeOVbjgMjPC8Gh4CWw+czF1NtrEfbBnHr0WO5bT3yFYBhB6ToOFMVMpp945FjSYn
bAGBz8/5YO3ciBKtp4duS/HjIVm1fbnnd/Ka/wIj+BF9968ilMHtSUNiK29011z03FU+0zGeuGmM
N03PXFg2902wiEDWlWeshACSZo6ouoNhGWKyXcOkx2t0l3Aj0eCiOYNARyFWN92uc5JDHdigCxUm
0/CEmoNgF+X9Ibxok6VPRbi4Td1rCK+zK7x/U/ESM0rO1KNi/iVoRZvqqcoh3VXD3jaLre3aW79o
7hL/akD2FtJQskS996otH5wp4vxQ39CUYG8jgMmUh0iPHStQUtslcxeKbzOXR5fRscqKjQgE6vvh
xw1JgGYYe48aDuFK7yoF0g7vnh16HAevhk4xYPOVA3KT1M1rMtzcLHoKx/kUJWLrkQuxsbFv2Hzx
Kip7KwZFlH6HTLty9C5xEZx8lvYmfOlRR+tg9PaIuo7K+4fL9tZxwFqIT2ZkimSOreMB1cRoWAfM
lQRVj1S03EyWd2561O5IeSyG9o0o+TgUriLMTpDSUCvd0oVFHBFC3oXlUSJjRbt7yBn046C81foz
stNn8oNWpugRK4Q1u7cRDzeTHNibgorORJ+gSQNwtXOUYXv2lHUCRrezZvuu5uoaiflYKO7EWj4L
BdxyEi8I+5EAdNSkyBTYUHrN3yh50T0SyrzF+ztvJss+MxOO6vY50tGVpFT5kal/4EYek3TYDR1p
7MrnYvW79MfmZqsD1EfUSggyl2yWRhKgK85T5O2hg/5VpnP1e5eyj+Ou9X/xyf6ZcJlkrMO7iOlY
rId1UXIhl6m/Supu3yylXxW2jwOuduZLlVJPjkcKl5gvE7Aae8GlBP9qxTHdJvuE7pktqkV0X4R6
uDqa47RzOdkN4QdrJxgxd7nboMgPUa9uFYnIbYqKpMbAosmURR1gjBUPGXoeG0gTKTYwNT7WDPUF
+Z0hLcUEJNpgE1SLjKDHhPVEkLIXz1HLlro+Jbo+C/OniLkT8Q9H5FTg8DrjDNBIuZ1fZEqgZ/qT
0slTgzbZAYDpB+ajrdC8gJ4sEQbn2yqH0uAtlhI2SXNtX8DX0imzpG7j94ZRiuLgHrPP0Ey+RMPj
VqP3bTHvagiG4JXfjYAphUizdabtN3496Hi+QOA7l7O497Z6A0l/dXuSaAAU76ukfp4b9MlsM/M2
uSbF/D5Y83NVeS+DV57Aax4dzfrZQXllDH98hyhNw2/50IqLFef7ggVjYusHPzFfGzsHRgpdBiyd
QyJsUaEG4JbyWGwtl3metw8RhM6iRknAkqtEu4K3jK0UNbUV/8oSx2g0Ur/mTKDmAUvBjN5A9PhC
gbO1nz7loMc81idfyGjrg2GoTTfRVceE8CQt2joihazvHHlPCb1KMjGrCVRDGbgm/XAHc31Dsvge
bvSukRHZUWdQx2y88WnBdRSx8VWMKQn2mC6Kcd2K9pj45j1n/a5DUFPLxRFyKgT5MVHJqzYAV/JK
0LYQO7/JfeNqeuKRCnbrhTaHs3HwQKrGPxEDYezSfMjVOcKML5l69GIJRddYBd4RlpLRxiE1tG+V
btaZP2xK11tZSKYVaBcfinjtjpsy9XYtxoHcOwd0xXWr1k3oPAbOxQ4YC84UXm5+HbqWdmva5n3C
qPKfRvVTktRrL+4aiL1t1b42y6SQyNG+nalJq91AA5cwmQCdc0jr/GJKYmOwffWApGkmvaVMdnOu
z2MeeJsU/GxfsAggZKdIvhWx3wPz4qZmOzG3pEF8uiFYztZZFVqv7fRmeEyy5x/Fiy2RbS3GUQPt
R2lD6fUfbLZ0cyeQZrE8StjcqeatweuTtMO+g6jWxMtNXVHqoIWug11uUrqRVJvH1r7Pyk2DrANZ
ABfrFx7QNVbs53SJWsUQIafiJyle41qc8JrDNsEcj2pHj+UPOS8Y7AzjsWMg7bIZr+f62muI6nF8
aRLUMBES0VWdsHepmf5ISVKGM8G5MwTjmlZkhwhTzDIYsRdZz+iLeTXVFNgCcPzKGxoSU5A5Y0Dc
OH31od3wnuEmNwrvIRSUa9b8hj35qRboQDuP6qZ/iSkACgUruLDCt65xvkYRkhPSNFg0jIPWzgox
DRb2mX4QMjYIdy4qqjeqX6My1uSzrUofuyqy1YA7OM0/ZDtexjY5cgxN0v2uYHWCWiBGbt7ggGQJ
wwSOFrKR9UcL7z0mFqTkqhL0sVAedy0xcGbLrtmpDzErv4bihGyvXR29GtaXacUbaRgQcYgXGeTe
ZgMgTPedT/1S8yI7FoJZXq+0Cl89xi15hBtU/MUA6fEB4gageZjN8q0p4I5bJEo4uCwbvtSVR8Fv
k6DV199pxWCU43Tj5CkmEQzNuS53U8sEdJgYFHYOLApZvzgjnN6MysccGPmIBNS4Ap5Nt4LMASbA
N7g6pP5ZeJNWDdkjODg2HGhW9Gl8auf2ZPL/60Y+nA5XzpQ/9vN4Ssm3idN210mT8QjmWtAulrbe
FdQayYfXBNWhTubXcSpOPaiRak63yu/etfBJNegYWnnU83cLlYPsyCRSSFEaczfAcB6HfB/aISqL
8GAExaHu0qfBnC6I0o5YAFZOmZ6gktyoaNdiQmpJLtzHZDfvOSoA2+JqsK0/fvPaJv2p77M/E1GI
E8KL2E5YXIPZ8qrXABkvIZsWKvgaKRN+r45lU9IH+Ds18USAPjKCVyF8oaneMjihx4b0Ds3nHYvR
JYmJsADfmGUk1jgk0Ginf40sihCE8ccYJSSGFPshzOmkJ5/pmfSp0Kx2STT2EtA2AmZXPxuYWiKc
1JMxv5pEux2xyv6qOvN3ZhcaHGr2EQ87HkOMq1sJhfwYJvmuAOXlFFBvOKbzKv/WDqz9egw/YxF+
2k10qBpaOy9DclPZITrXRfysNYsJJtAauY1dOPOdtcGzmRavaYjSJ4+SA/C9BSJk/50TnQIAtoH6
05yQQk+HHEXyoXMMsR1sRI7YGycfSVZJJkRUBmqf0vj6mhm1GUBq9VPsP2WtAPaQG2S79cWiVY4o
bsdFMGKiZFQLUKX0uBVwJcWSJF2w9jsRVtaG5L9TOJufJNiSKFASI2TgYlrV1MtzUECk7uhI+gjx
m8T/2phDyCLb+dJWfdV286gJathVXukvg4In0YXrQQRH9EdnoNX7lmiSpi4F3Z8FuNQGUIQiIsd7
6G6spYCRC5V4Rm6zG1zG8I72QAbkx9FNn2ebuwERLjC18qiEcewsf1uk5nuNpMEPPWQEgs0ZNEqC
WCfEM16yi71+p0N0ZI3NxS48LGDLuRVnj90UAA9rM5KuYEoJeGGF6H4iRTx9YLeH1lTX1PydJQGl
sXiraYGtgmhPv/4yUneDdnVTiOkFxftbF8ljIIODJIsX6foDSiQaW2oMFweNBzaSuSmAkbhlsLIc
ciyD+FbxDJFvWKriDm8PuAyIYn7WaXPtOlraaXlPckLY0eOoInlsLIx2BKnKTdfhtBunv27g8ipG
zttspyTK6fyMqe7oxPl9VsleDNFNCvfo2eGbxj5fzNa/cJK/PtGB18nhs/ad/spWaGtNVBiJaWxm
ZyLPq8PoU3s0603Mx08Ow9lN7IDZp3ERVYjgjRFMI5YUSZNoXBWwdwunbqunIlxD6oG7XMfvonde
RTEukzCSvsL5y8vV1k2jc0E3tSqceF5pbTzG4fDIffhm1xHj5Djbhi529UkPby0z5mpkLl1ihZiy
1nxdnMtT7y+Z0uO2MsaNAyRVDMl+wFlIr4+ek5RnIk83RHB85Amal0AzVmlnRIKeySR6mE5tVbw0
GvVFGrj7tJ9GKHNGs054maFtxuiA6XGihldjdgBFSm6MeMK5Ubjo67z4YcrjQ85axrZsXDs8rsCz
P3HMHxsnegvS+Dxq8wzd+hE95s3I2RmAxV357YKeZf9YZaBiVABQ2v032NmjghplRvqDTEhU9QgC
k7g9h9J5oBt+cnyqsRml3iStv1aDQD3Mj0IWB2kx4lWEhM06fQUkSdOJBghxW9q7p0qjN4SPESND
x19x8syUKez4G9vKOeUNY4phQrLntRSmKGgCDB4uUJbaUkS1O1ikmmTRuD65Dc4iOf0LLPe5jqud
6JVAoQ0Mr0EHHPklYqyS4NTs3sVwCV3609ShU0IZDEKSckZtBQElgciQ+ANuRYBddPmlNqsjOSd3
4ZAqlxo7pf38WIzdT6VrYM/wP5yv3LF+px58QtZdQoDeElE2UNc/MxnfzKKiFGOJBZIvDgPyt1CO
nabJVwed1/WZjTMNUxtz4nPsGQ8+fKgsY45Y2ND23XY3aw31dvyOO9CSZT38ul51L7CXgeGWPXKi
XHAlCfMizMHfqYBNEKLQqCK6yXbRvJpMiGy6ZeHXxzEab3WtvzqsOY2Le11YwJzMKTkOJo20Hv1b
0AukWeM9662NZjU586w9Y0J8GBB+5kRjuLX6oAL/B6rC1flTKJuP2fJ46yKAodpUn5OjKrC+GaJn
HpqMjLNRZ8xGlQ9os3udyIQ6hvNiy8jJBB4HZihWYtKVuk++q9+FPZ/9kbGcNQqSLaYj+eaAuQI2
PvjQOlhvvbYuA1y0AxAz/DZszIkOfBwcF6EztgaFgcJAJ9WzfnArG98QCNzGF+yJKEKjpHoOm/Iw
IQBvC8AQKXw6JkL+tl3Uu0AWwYOb3S8kKzayKhs3WuZbWqa7bBq2iBCfyD5clVl0KCSwlIJjs2M2
teGvYi+M13lO1SkR2U9rj1eJzsadDBpOWoe1ku3W9caPyEZ066CvZa86FjQkvgWc2KfQD2kdEeQQ
V0lZe6ib+G6k/Iimp4vJ3eq1rnLcIQG8NcID8cEhR+OmC1nCBsF8124dvHEedghQyVUKzIyQAYct
ddo3G3yIjC2MJNikzsiEk5+f6xH1rA+bZEiDNelgfBI548DYz81tb2VPuWnP+8EzbmWUn5XO90NQ
0+Uukn3/yUn+Ji12ReUaKRkGaPvtMNzb4NC6sds1dnlqmwR+B+023vRd2ut/ZkIyFJo4Zr6omyu1
9YkzZ5HcIEpBid6JzrjUdvM3laSyZIpWkEHlruyH92BKsQOk5R7GwbRmNOKeSifnE2bTkq2cODiF
4D6aBGOyL5PXAnVNUGIi1kB0FxqE53WAu5jzSQKheucwlsZ8Un1A9FV6CUb0uiP0KdZSVX+GLvbU
F8Z3hDrGqpxnk62H6TAI5U6voCu67zyzJxWzdyj1d9UkDfE2FZzRadw7rTx1RkgyjLEJGxSuqH/X
0mw/cafSiRdHbUtq0vxO+bmzekxCjY/Q3PKNkF2kXM8aq3QzMKhotqmyX6HBkO3W59a2kc1bVeYQ
juRfx41viD02mcsfLSE5JZpEdALnwDQNNpnhxSB2rSEZxHZ6Fwxo9cXwVooaFK7zWBX4wKzyIjwq
F2caKb/Hly4y91qQFzihZFlkUJgYzbWpgaMEJHNX/SOb8INd0GCmivfIbqBX0JxhDni3CjRKBEKx
MHqoqLrK1PyO3Ko78BTNjRXN4zEp4u8h6XAgN8i1e4frC2FHP9kXc9LEb0wnZwThH7DADrBb4rjv
AgB5OXr4QYy/ZhMcG4t3QxFf42R8xSJnb3qI6CaMVHp8gHn2ZRTuWZvTKU7ycIW0GzFeUzxlXn+s
PbaKJDNQgePXlsNnk8gdjOqJ6fkMobzCRQ2Iucaig8kQJh8BqMPwkAGcdusJ2GhdnpImeCeQwWH0
h3YzTbtzwLG3qnrQ+vbMQS/x8AzG+NaIbDcPPIUhgOHmHzx4CA0gHsNiNCXI+lZ28sV7+Jk1JZ7I
CmUnGOS0x8A1z1i7RodFTNq0fIBU8rpybnD5/iZjdPNS+8Fr/McsJUIS0d8IZXUFhhitgNb3sO1R
nifRMwXphBSZ47r3/1YuNus+pMKtnW/KYpomiTAn3vmxflJ9/pH29hvpGl9t2WN1lgViCoReatJA
OHH9CHr2we+uarS/kjy4RXPJYD0CpU89PQ72xgyxALRTi+9EjAM4ppjJ87R1jAj5V7oNZQHCxAJO
Su9pKlKg0EdAUhgweuT2bzzUpKj67p/YifW+y5aagrCVm5rth3EuiA7L2JGYZRedEQ26a/huVxOF
BCd29JoXFHOdPWOAM2zvkjPduJisL5iHOdi7ljalydu161hrYbBOMGrP38QzxXy1LLrNFj2Ij/BM
NShbzACv0iwml91wiXo4yJLFBKZYahHh58y4+qhtWps5b1tifze9egSxjtg9oIRi/0AOzKvizdwS
EpysAqUmPHPDvfWbOzvTb6r7Uzv2UJFKlkVh2zJzsup7gSlzwnftYphc0+1/KcjcXosBtiHUezUz
Osaq2p2bPP30CalL5/4VkRYelaj+FwVI7kyNmNuhW7PIpcISDMexGZ7apP3wbAw8RkPWQnHsyu5B
sBWo2uDJZEXRtugWqTlHNUa4c7I/Q2jdEYtvK0ZgjdmdUyzYEGU/A7Pb9VF0TRPjLuvFvh0/B5na
hXA1JwtXX4lCbyxOvuEhXTV2tFS/JaKxQZbXrHP/VsTh4Wt4MrzhUGFrtnX7knUWgg62awZhuo2O
NpYM+YYxYItiCIgkVJRABkfwGr6Rr+PQuAItyo99xIGVutw0jbZo8BD2sr88klG3NNv6m9J4OwH/
Qj8FapC0YyODWjvXOHWqqjhGKZbbhNFwHSKNpoZCYMaINCFGEaaWk3SfGfQOsxy+Zgj6alE1GkF5
rBwP15x7t/1kW43zl2V025ov0VsRJT/pYBCKErDalC5NTd9+DWAGV61dGEfDDAEBEBS/Ek5KA9jQ
pETp9Dl6I5thu30SQ7v3tf/VJwy7Y0kGjzffYKM/jVnFIRTwCAb/V7fzwfSNnyAfnQs+qrXVV6fC
wLLip95vzSDsrOdxj48ePbq5s9l4i8wy9rFi1Dr0DjTdQfwJpny+zRIfb+xgNstLLhRgiiFstTxP
/uiOLeRY3ovRfSVqHRLBAGl6akyoq0yFSiLeVknQm2uyiKluCV454icXHOcGiF080Qcr6H9K26tu
ks9r5/uI1meYdGu3BhkfWCO6iOY06/yhzghwajjLy8pl6jL8I+VIbKoMK3OasOfCDoAmpUYQm0Bc
mqEWVmb6I4kHRiCuzVPahT7eOaQhdhYxwuxanAFJHfv7wqucU53W7IwicTfhV9GBMRqPVUkF4E9g
lQjTGJvpRg7WGw4lNF7OT19zdeY5yCYBEQO7J7IGUZSU8/aDWUGXJYYQdIX1jumbpMjc2VQ13rrS
rK9RF55cX/3znYRgVWvXxQA7ZsI6HX3OiLlfxzmrIdtrv/sg5JRA7s7StjK3dkvP4Slk+KRa/ioB
BDXtvsG9Id9tb67siAvxH6En7MOq+TFwhmUasljJBeU4dKS5no+Bo9AG5juPAS84fGoh/C4oLlBY
I4jNZX1sU6pedGoXWcYXp5ge+n78Lf3p1iPnhZx+sgdumGW3WC34HKd+IaQRtr+9l8yPU9Gx+p4P
XfsrxuxRxxO7CEkoh8nUemXbPYyHfEZJKWU8vyi41mzRe1JlWzKqfIWVkkkrbu/+nzcTzbaRfHUA
xKNBicplZBvjeME0mYP22UxxyE4UX0DF3J3UChUBppm2ox2tLackcaWf/oAuPkdhkTBN+aubQu1l
2g0IRPTJbPr3ygooSur8BWg46qmw/iBb9LmJQeekyZlJ2J1srbVjdSBUkpMwy2+7hLASVdvC5c0d
TL46HAXYLO0mPfvo3NrJ3TQDWj2juNXjDwRnfDCEgobGxVjCwwkcXgV59Z4oRs1pOg/HrAW3YqVE
SDBF849urJxV0qK7C+ZuemyiEiNsHfXr1mSBJ1CntAr2pd9dRj3tXVxQdZH89C4dIVvrWz7khMdp
gH6Wcdcd653AsE2MCBlf3/R3WCyireb3uKgpzS6gCiBcM5AWtH3Xx4c/gGBZKCUa9E0XBvs0786h
oFKOnVUMr7Fx9VtQ4fmdNCsGl0CecTZdpBQUZobxTnzlHnAxZaXF34NvI+QtxXzaqsX+qrZeMu6o
zVYpLotRIWSK4ksg9LhuugL6Xcm4o8eV1XNo6Lz6roZ8ZKZEAMTYP5s+7MgioIKk08lGQmLjj7aB
kkC0L6Un/QkBl6sW4zpySBykIfE1PcmsUtWrugat4EobFJD5GLBlnybyt3TEU4/ZFPguB1RRaOhA
sfXopMRV0tk944/HDCaxmjs6by+5aG7E+fSH1rcvk4PKOpjhG0kJB7gaukMb4tse3I2rwEGS4uUh
n4gwnKi0ZPcJotGVhPw1nJog0FhWBAhZAs5z/jc12sjYnqBCWbueAJCew1zlEEuK/LkKMXl1fvvZ
LGP5IiYUfWx+Q85JKOvOIYyJLfIT9DQ0yR+Wwz6g8q+xDp5lVv/0k/jL0GXf15yLqone+oSj2ctg
ted+1uM+HbL3qC3MbTZIb2OkrfqjpBGhzx9PWWq+Ej06MIFGyWsjZoTOGrCn7f6IObJ2JHQTnpF4
7470hlWkE+tRLiaqNE3Ptod7H94KM1qglAHAvrBK7xFKF5Tb1aFZhgRNgaIusO7DVD5Wno2DmV5u
xmbP8RrvAjAbfRKiScdNVXVfAScRfQSyz2H6DRQizKLTGdJMogzHhOkRWRwiYhsULXmCG9lT8Jiq
B7zir1s0xoIDnYLi1KZw6AJI3CpDpuS4yZbVHF1sRXaBs0w/kSLYvQ3mkyPc5rpCLgR/+UxMKpvn
gPzcQi+6wByuV3GkldtHKOvdYt7NrGWjcX5D5sLJSAzTKJ+o+ELyfyxEEfKee+wrrBivLibZjvlr
YOwC+BQl0pWQM2FVTfXfwopulUw/rWRGTuWEqLNIZip8wu/ylKFfc7HxC5ON5QBTnLfkkt3HOtwP
tTqFIQca7MiV23KMeHbNBMQptnzp7wVG76JjlhOBkgz0KQvQkMxpc3bD/mnWmKK8gJ11WXi/eQ7u
xJV7XeR3IV5cpF/0hntNgkNqwTFA6TETRGNFHat8+gczqtVWKx5rhyzHBe6SYqmc8CY4sziYTrJx
3cw9GCbTkRBMkYqwuzBawLMHRzSnRitgPozeW52jjOxwwY0xvjdQGp2bvrez/NN68d4wqVsnlyH+
5DQEOshfYtlZ5XT7VJP640sf5EZ6C+LpCW3FQ5T0D4Qa8pk0iAggKRA2wvWSUA/VMcER4HheRT5t
Ksd6qDHz9CVrtxiLjI80XNqfQwYqswlep57NaM/bYlmbka9VUiWbeETOVgWPZmrwHWbjKHrCs74w
YKFNJGfc15gtjPitjeFxTERrjGsv6A+S5qDADJADhjYrcRwtmqbh/xl4SmpRs6vreFdC6J5FwkY3
XRdIFsPBv/I4aUfz8zgwEPVA/oC7bE4EYvjcHNNl4vwcVbsL/cTh5WLIFhrJpaICwuvk/+ipJwZy
VDThrv3WaHTdZt29yopg99E7y9b9SRLccDBlZn8+uk10b8BLFohhIQ6zHSSjISGDJJUACkuxs6ce
bn39L/GrQyUlSTpUOJ354VpPFUOKDIlIj8BbT/F7C9sF0dl7BpkOv8V5IIOGyfV6mO1rlvT3MSdc
qYVrOcTIo1w29BnSFjvktJHLIl6qpRYnYDxti696Gd0sxaJnLFTtENeIbx8cz8HDnqurTVae05ZX
eyHJR6zbfPPa8f2LVLwV/nwgftgCbo9pU/1UEPqnTJ5NWMNGKjca9EUts3dtOpAMhu3EZBP0E40y
2GBlfFZVcJNFtEmBUJOwZx/KoMYf5j/lQZytRcKSQDTEUFlzqyFiRKCEzHcdLWazUP3EffUt+gTC
LyRbqoObDyBBTUiKjELsiOqe2FljbIMUBeMauFy1iwFvuDVTb5LbtMKNyYzAd5FNlsgrgSA9DzSk
sJpuFnPkTr0MMDhNazzOZXqHJv02IBKrMv9Ys0QdKRfXofnu9izWkFGH4Pmixj80JJDMTVVxUnYP
rEVBvYh/KmxxvEJoQcckI8wFmuxxUdAM62md4oXHIwlXJ1S/csSjmbkZYiUMCGlUPHWSHGAhbkBO
ibSIv/uKpjXLP0zZPVYpv5ugLIaIhLYym223s0QRj8akXus5gQyHoL3IrjrjX+l5PXJ/2fPvxJkn
KvJ8c7abxDz7PtOCdKttsoAGH04GkpE2ZqbUSxReQYhwWJjPTqLnNRMStsTEPIDWC+rdmHVv8LrR
BRPZJauOxPHBfugdwzy6Cygxq0nI63lV0My9F0kMEKIetXuyhYn6z0GAZrXhA90tEE/z3iIpmARb
VaY3HstiQnhydzogSNumTCzXJBVrBNPmU2GX/1CiQeJEWD4SFblxHaxokbb/JMzX6DLUOVGkPxHO
tvbT/xXtBBNSsePq6KbuTFTQ1Z273zBcPPP1Z5L/RKPNIvWzXN6ZivVXjwCR5VBfmtsFoVRaIzro
7OJBzOswmbvpNp3FX2nb67ATBDKyv5AoDBeWiXadBwMEyRjMZzkm61n+NgKNecz+AaKEFxCrQPia
Ms1rzdI9roiV4nbPzfjKsl5wfJFiYbrWmWnOvDa0cwhCNLBC0LUq8hXy64wwFzwYYTy2CR4ELgyA
Gaqod7s+D9BL4rZdPk50h7nxOLIPgsiGgstR8s1hN5MDVizt7IT6guMnqO5yGXrkM2PqRiyBd91T
2yE665Zp+K+Yhg+FzpA8pJ0/c9WgszQFGAMnxaduhY+O7g+CwCyz/Fe28hAkrMJt7yOfug+wqevc
B3tgGNg0h8l4cszoqWZuGYRvMZFfuPT92blr5tcc4ww3aKFSYo7b/F4EeDfIKE26ehOhm5HN/FZC
Kzct71dXzcoJwhu5hgZDh9ke9wneC8RE6xARDo2otJhVv3i+e9LGazXjOuKxMROzmi+WeSip7J0s
svVgY8GQ7U5kb0om8KM4LztMlx4xiJIRRfwfaefVHDeS7fmvMjHPg1iYhNvYex+qCuVoRYoUqReE
SErw3uPT7w89EasiVLcQO/3SHT2a7lOZSHPynL/x8o0a03kzyr1i9akTxvDEbAwA0rYd1m2M4Les
ytdhEh1jN3ynOYwRcfEISRpUDSgxYINVM6BQ2G4rq3hJacRaJq3SnHZCbo1bu2wPgf+L3g76efpd
PLbbWBusaTGvDTfd1uGrq9ymwF9CA2G8AIV19H2SenDk9kHiiujyhHylx94b0QFP/54AXy5iF2Ob
8U3BCGA9SvYXA+ppLYOsp6p0i3J5BuiY9MTSEqTBNeUaIMmtMsmqDjxTN7Tof8im/FWqJ9UflCoU
wfephuRHFo+7IEWtCOKBnUGu4hHGu26H+q+DMBj/KrDuIgS7gOwuvG9s9MCMrGL7lwrAnUrAWzlA
CA6sjQhbnnjFnVYhglK6+O0A/Bb5Fp4hjf9C+ia3ZbcW5iTsWLuUJCrrWqVohD7Ih+xiBaQX2FUZ
KOdTNO8loJU0Y9dpDIfU4tmu696rYmo3ktfcjmn0aOF5PTltIfmrF3edl/3yCp/WTNKCFHN5GpWG
pnB88gKjkM/zHycdh6eGuQlcxV61OD/UVr3l0UcxHFNQWb8zECozq5G2T1geGq4gQ0bRzKLEBdin
KO7Grnj2YtAGcW/9ilSh7HS9Dp4AneDD3Lj9AS0pb+8VbnQ1SF2w86zSvRFougC/bx7wm6WRg0D3
ulDIz+oC7TBFp3OSmOTxPJ3CKyvsnCGTjKuhqFH99HGg9sFLUoH5sKYN0iiwJiqas2sqZJoDlw1n
FySqrgPKTzfcdNW6stw7NR18BJGBFHUJxEManB3t9jLau2QHazkQJBwyCFpgMo0EXsAAoTW0T6ad
DptSBvem60Z7rVag8i0ZfF5YA0NvpkdJKRCEoqem7UWSgQwslX4HDwiEqLC9G62C+O6WMeyDUIKQ
iOnedLX9DM0Qf6c++qJQxtkgOu6tw8F8lhC9a8DSPcl9KuhO2ZM2Wvvi+opybU2Uajytmp3g864z
fzScSgNdAE6hBllkVQcjbr73RQdxTNXhiigh9E7LzNvDOGbN1sqr6mbo2h9NixaBCiDmm5SMOZqc
AE9tnFjjACi52Uga57Df7Qqpk+40T6Rb6P00X1w8uvIhRRul6CltU95YNSZvJb2ZpNUk30Z9Ue2v
qqp4DiUJMEICLKzi4fPCCxw7+dj64LGT7xuRIEzmySZSuBW6WkKmhqKD+JQGY98iWIQ2Tia8rVVS
DA816kxFNPFwO4xI/Fr4ey1XvoYKbCAdQvjGDweIbMAp8LVWtlS0t0Awn0MFOlLSmkiKW9Wj0KOO
yl5jANlsOm5S0BBlZQCZUjz7ketC2+hBNGy8wKpRKclRdYgompfC6o5+ooNcaaDcRD6bTptUKGIc
6aZbXqPkSuunE51A451swvY4On0RUTiFs7IPSftsrXN3bsVlRr6qoQ5DFwuzFxaMGesgXN2eyr7v
jIDmTUW6cpvqymeJP2km8HJF5CB5wQs2FqAKw1DNo0VfYfAxro8lcplCraxbT6nImBRQ8b7xUwli
cnRpGzRysA2GBEYwot4AVUuIFMKjJVn5gOG611IuH/TxA2imk1m4UkNGooUE7x6gcDHKxxbr96iF
Gp7bOAin4VevCng8UEAnSZTr/hjmFkCh/kaxeIEaSZSgcCavhdCYwgJkIbdlg8UqBuOSYT+3truz
0XnJoVUlSDTGqLi6cXwrggKcSwNaxn/QhLXWbXpMXQCVT+fdo3Ol4fq264zq1Ta077ml/eya9irI
h69RyukGTg2RjPCA1V++ST1jqwKMRvA5PQT0wSwavHFLzqaNPdTyVl33gYgdHW7sakASzpWM9xb3
dRBqWOhxZJeINDYNLck2k37QZrc2Ktooqubd0DF90l3qkpX2Q0lZDaYoHbPskXewftYjys71GH8D
HrHOvXCSC3wdKzweKXRzuIe3sZ3d23U3Uc5I4NuYl2hlfAt9ACOtCXwJuulKlqn1mbn4Qvng1e+0
nR2+JYG3rUm0jMF49KTsEXm6DVXtN53bMsd4sFPbEK19Xz3w+CWHC0ZERfts1ZXxDwmSZJlht4kZ
3F3SIP9BBTWt0WuWEum28cVb59E1r9pHRFtBIKK46EPoM8r3oROvFqAleu/rvgGNMYbudYzLERfg
wQfUkmkmL6HUGVL093KYM32wbXJ36xnjY1S0+xEUJdQ2XoPmQzRMHuA9tbG0KKnB0tJwW9SqcEzE
m8KaVPR5GAyoLI3oqpE34Ff3PIbhHn9QMGUA9XPrm0UVHtNA+B0aqqqlH2m3UfiCpfZI00oWLLjO
hjrBc/yqogG3Vci/2RQCWUV4tfWtaKBIGb5hv5qDZD2mCcZVcgkqN6lSCZGSgocEwjVuuwo6anat
a9/ZZtd/bbUUw8euMB5NzKNudBoqN6WF8oSYjO0xJ5Su6nKo9xBb+lfLw+6wFnGNhRdQRvRrUaNL
ECH1vRwLb3v4XmlafWOH/gTjA3lRi5quUK5hIC83Cc+VkSS418ERqna9j+vB3+VdQgGj8dHj5rU8
7pOGu6vttPraL/KfdumRmAM43KkYjlDEHjO0xPQEH2ey+BFmhKGKW9P1fqJo/+DZt1nFK6JplRe1
Rs8ErByMMl1SOKF8+UoKKPkVHo8SmfIS7NvMiBiBaXxQx7XRsMvaeykT2X7sNQOF7NhyANa8SlWW
bpWy++IPtnYVumpyLCSTIydPKBCjVl9idGFa0aM3KLozpuOhDoNNQ70Ujih7eECp1iuSnUI323XN
pyRTWIXeDWvgaXJ2sAr5DdOQ69a2vhvqwOu6xibLD0enSc3nTAHoMyZXZR/uNHRtMhqGlW/B3Qmu
oHkcdJ57OUqQiLlemVXo4B7FzaFvGlxwUkpLnBOOEXENSHxQQjtdW+xSoaCQ2nxVJP97ghkamSF5
Xiaah1iNH+JR+arAcqky67bq8Hak122kgFBM995ScLinl1CTdQct7jJRShHBJOmKIA5zoO8i2dyb
nf7LNqJHPG02Mk3IghwNXW8nLjA8x00ELMhL4Vq7TB7xHJO+8NamymdxU2cGe8Dr0LnJ6VcK22iR
DUk3Ck1AT+l2ScSPDXQSUg/qAQ1+Td9yg3wfcrzSWjve4wf/YEOeXYPB1+k1iVtJH/de2X5ENb8D
zk1SqE9lhMQVbphv0iSoldGkq9vuTupT5PeQ9TFsp55cqskTt5WOww/+CbQ8yZUE6be5DyxutZZu
hBywjCQIjNmgvIm2S6Eu/6zx1DEKcGwdUoHfPZBiHnB0npbHXjf3nZy/0OHZC9N/FSMNKJ9qZ127
WFImz5gqIyDt0Q3oM047PaShWV+TrzxWfXqfuxM3UXm3Q6hGNjKmjZc6lRjeZLr1xmR9kejWVuXg
xsHvETqUM0qYKHkNZxoOExypkg7GMbKu4rjeoH/ylPoKRjeS+WCwENf0XT+0JN/bXfuELjMmygjC
QwgjtS7KrZZ1Hbir4WFySu6BhO3pymDMJZOIyK8ixMCh8GMScH0iCjn0P5oV0uQ7zHgOUZ08eSOq
pEMcIbuT/ASkf4Md1r4GPoxfBnpuFD01SVIAXivfetSn14kZ3pXZpIhL81XnB+cC6fWmwnOl1BB8
MhQYSD18mA7GhVQNG1fgR2AF32o3eesLJtKkfl3T1eh6SBeDpTowiKJ1pus7G+HAVZ80bPz4GCjS
DTaRx0xE0ML9LcX0XY7cggT40AKG5rQJjxcXxVy0LIe83mY+LjWIXagAjNrR8bQn+mfT26S/zaz0
GtXfmm6cYmg7nPm2ngwMsn4re/nFQErapwJi1cP3DBetVMoOJe9jJUY2PkMaWvkIOeaMLrrTWu3O
y1AHGRBPk+Ot4Zu3k/OF2gA+pDgkDXg/sDTz4SP1wCBiAWTo0Cf88SNHLQubZycov4xGVqJGgQk2
8D69AqlhkYquB548YX430isroRRQrxU9jkdGWv/iFUHvDM4gFN1HpUru5JYWe+kGqCEqdxXPvLYB
Dq0fgS5ODh6Um9RXRAulbPKjWGHlt8NW7U6aiBd5qzn9CDr8MZP1V2itk47Uu+tnlMK7nQoqlwUC
aZjSrJZc536xFrFyjDT/B0Rts0LPabI5ydKrHOCxh+lN7Os/citDR4rejvJh6uCkHlpsayLqgwXC
OQMzpoKdTRR/YyNfU/sTE8zDDMjc+U2OAEp/LIbiUJre3o/8nSHoRpG4Ib9ZUaOgxIoEQrXK6EPF
hnzAmC406YH0oyNGP0XsFP0x/Cl8/c7EiijpENVhTUS0dwf5h6w/WJ31oHjvMu7LtvtgTZh/F58y
aDkcmOC3ugOlxl3D0wZ152QqVg/7WMMsApQldRggrccChyq108J1mMXvEercMk8oAGg7SZVuVO7e
zOq+lO0Ed7L2eQcgr+WhjJzoV3W4Tvg2bnpd0GTze8pp0ftgFTU8YNfB33jVj6XTiq+czpvK/QJs
oqngjrJBBvUGSOd3IfYmvYYc2M229JFLQk7KqJ8hQ658BCBVCJrSq6kD0X7V0uboa9+oPLndd6BB
V7HJdSdDbFSTR5XyTASFE6XS41iWx1i9Eb75C1Ne9mLqRM1PHUS8wAu2tx5y/AO94m6Iyw1KWjV8
zxYYSw+eJKuhU4r3Vn822fSdN72HgZXxKpIQE5Up+KPOkfTTWxOgZlS+FfEz9aNnSbmhWPbUsPxa
usD9fYkhoYs+26j7z12jwsZFhEWle/5jkL11g5AW1YZk42NC1mHxYYYviHNsQkUGJ1TvA0i/JoKo
st4h53InI9lWGtcoUE30e4G4yggyOFDuXQXpaA+yCIVEGbp4q4sbHSJW5t0KlSVXfrN4rejeTVEm
15BqIbiSKm5bXjKrVOZyBpbhF/qXIHex5Sivg6R8yfqXULopUv/Fzq6lARO39BAbIw55/FRe24Ac
N6IQj21ONXborq1xAgPfckpuMkxuI6GvmuRbDnnOiLE+6fXboNWdAOOFVLaoe3aI/YzbLk02PQ0p
27gqEA1Ap8TmmUMB+RBY0lebehJFJcyXg3UV3WeJ9F1Q3qpN/1cr1ZDAkruaQ3uMwZmQKZgRRbgU
3egESF8aPrgUG1uAK26JYAHQ3Z7naJwF4LR6vNGhlOLr8ubGnPiZpK+k9s5Fo8/iH0eIqNpIzRFZ
omyyH+px7LpSOtQXDO9nmkgH10Nbi/py1cQPUhZR/6pfqrb4VVT5TQTrJahfrNwsWUzDLlcpMCFf
GVv3iGLC789fsrYFYQaYnkfMJL5jIl1mqPGHgt0VVr7QOZE1R1/frB6pCVy3lDg8ZGgwYYMLZxkb
zTJfTNg7Ut0hqoLkkms59Sjtuqlb0/tXf8kSyfCZrPR7jXhoVmZ3AMXWKhjZrEUJWaadPdHCcnz7
iura5tNkyMEOFdKxIClkCd12TXwFgLZx5fg1qRhLAsi7bu4oGgEfnviMNU/ZR3nCsRl2pTtRyht/
aobhtuFkKJlGxofGSqmb5NpKnnJEkMH/wKy2+Dpo1nkSABLaH5SSkuBbo8K8R54RgUkNUB67gkf1
VU5nMPC5GLqfJruQU3yNrXeUWxCYI84x/7oK/X3VD1gleugc219t2TvEgn8r949UHNejd6W23zBi
ceggXjVGAfUH6RlQQEPS3XUoaydCvU8k876VAK1SFJVBhNJ3IP2A9N3g7sITLEIDpct/1Mn4rTSC
RxnN/wpKZFebV0Vav/Tgw9z8uwkJMUm+0AjcKuASjaR7x12IcrLs6NIxyaS7QfmOASKal8eaxSsh
MShCrDrT/hiAKy9Fvu6V26ygXDmBejg8WHt72f6qGPl1NiKyVjcbOoZOg07mwNJO9eJBJvd2U4Th
AWp5BR4wlvmr9SGsIpKphD+7sH4Z4PmtLODkehc9gSTFlPtFklCQl9E6Qi1I/5E0AHeA4IzKk+sW
9zgzotAxJR7A5fFJ0q8VqkRN9KJzi5C6cUkC6vXHY6/Aa7SOKYoSSvWIlDHiP19lRNNilJF9+yi7
+AJAEbPc4sPGVaMA4yjHaDPFnFemr600eH+596TzWMio6kAL9TbFoO4k7VZHVafHmEGo1r0UvgX9
PTTHbeq/U1RAuqm7TgCd41oM/oBXiDpurCCmiGxsteFRddGRGO8S9TUYH1DbJ9HFmwLHhJycEFk2
UargZ4D2JLfI4e5THwEHALWtYm0kVEKj4AE7G2i3EFusAK9qrmlzBJALrEI9uLo84eJA1acQRYph
LZlIhKYxDi7pRrPJelOgNtw5heU+cvxuY9MFYrpFVWvbi2hXoQHDSzHqOIsieCKG/0NSvhmW5Qzl
W9/9yJHBbMqvBhTd2LUdNUc9g6VcUJuF12vo1Ja+4Zy2HYMbT2331BL3cfqAgQ2zUHzxdRgDykvK
8u2hgQ8Qd3j5HIPiENAGGkgne4w8/bbB86a7rg2cUItvrvYMw+Ojq8znLjOf6GvTJS1IZOmD+tQ0
5PIxNhBaTkIHQlTBeQpZkjdW1wcHTyq3QZzftwjBlmgnNDKvpNGP7hHX5kmJa3FrXvcJaYCMCE2Z
HyZsfofLBvVfq/adTL/WQ7GnnjhOStVyhtMrHlghsysUBToYXKgRl05Bzmc86rCtkeZx6sK8U/P+
lmISL40AJjqHDCT8x7DsvlFDhB4Adq97BgrliPLBS5/+Zel2IrJJCoC0mVr3+Na3sMhF963zZOdf
EC49q8azZh03B14jo/YwgnX+Vy3ssFNIMvFi+0LuDuBcXv/LHGBL42+UrYf2VdVeAuPhn//4X//9
f977/+39BGAUD16W/gMzqPsM/8/qv/6pyv/8R/7v//nw8V//tFRVUxTVti0hFKEruqrw5+8/HuiR
8P9W/pUrGJfrAyyaHjjFToHicd38IBe8s9f4SK3SK/eRaXjgpJE5FFbpOlxf/gWKvvAL1M+/IJFR
N2iBpK91dY1l9RGgyQag9trf8potD71Dk2trbi5HNc4E1VTNsnWbFqRsm5+DqgKBIRiKkIfAxcXR
157HhxZtZPVwOY6inQukyaZB19Q2GMrnQIYkvFZrYElWDMzbVzt3ox6gJm1Gp1xLm3B3Od65cQlT
MTiuNLxi559ThlROFsILqgRdlKP20ZPdle/u+HY5ztlxnQaafbWqwvXSVyW6xjfyTuy8fbpt99Y1
4COc17byHr2MhYjTf3G+Uk8jzmZyUESDKjAqsvF1v5FW1c64FytSnK28Cjb60ndbiiY+fzc37+0S
0hs6g1v5l3C8Y70qXpJDvY427sPSajy3BU6HNv35ySbs3AG/YYXJbDUATmDUueLG5G1hAs8tRWEi
R8pfhGHo8zXvBnRS7YmAD7ZtnR/sK3/T8hpcodW9K7b5bmlYZxejpdg6AhyWLquzYckg1SUflRDu
g1vPOyI7pJYoIyxsZWUpzPTnJ7PnliJJ2hRYBsUSB227DTp6++mv77DmN4qj7pur/vXyZJ79YidD
m81lYQRpwHsTSWPjoVeeVPl+bBZC/DU9fyz4kxjW53GZklJamcn0ISXx1QVSugLX4+hbc+9vcdF9
50Fym6zJWdaAideUATbput7Fu+r498Zqf/4dttVqWG3WjBXRDzMJ9zLcsLav9n8rjDbdVCefMRpM
iAspojEVD0G9qrYSaV8Ksv1yGGXauRemVZvdeLJvDLinoJkpdpJwaKutsSmGRU3redWvaW63m3Q3
LnzMhfWiTcfNyeB0jUsY8kU24VzgB7ckDsqNMdp/d3CzQ9IfOrutAVOshyMKtC8QJzc4ea4xRmVQ
iNxvFq/vabrm06lrmrBlzTBkXcw2OZW9yI+9aFqlwd7+RmXqr+VY3eNFeXX5052bRF2XDVNWNZ3L
exYK0zS/plnMXdo9uTQBq/rgtwsfatq4fwxHBzlF0121kfL8/KHcvg3KQaEeYsiTYDaIz4PS6Sh2
yJqgp2uXknZl+/nCGXZ2ZAZns6zI6O3NT0rkdosYdDNcCvdeLb+XMdIjVKf+g+k7CTI7Jyvfp4EF
x3hdUyuQvkbgH/Fk/ptBZgdjY6oJufSQgCWnfYw3kEUPArDK0+WxnNvE+slY5mcjrzM1zRjLINOM
1cQTWnMLq02Z9uQfS+EkxuzcCyzPM0SObad1Y+2SPdihDb5bO3oOU+K2vjygs2nwyYjmx1+m+BJV
jy5ZIzzvf+2/BkeomFfDnfZFO2IStAe38pQtDXFh3c3PwkREzQgtgLPwy7BGvWoffclQHLoCrrAC
OFbf4vz1horv5bGe3WO/J3Z+GIaG7HY0bhFTal6E9VzTeRnQwg6zb8Izl07Ec1kP55IhdEuZMBaz
BQngJ4pKD5hZ5cC7uusPwRFv+R32UTf1TbD4Hc8tTFPhMATfo4GZmoWj9lFWwOdQhQsE7prvrXF7
efLUsxE0BmJYSH1a1mxZqkbFKVhxIo3xenqOdWvIdg8IYqAvcK/sgx3eahSUaTs023GtOFNaQBeX
NesurNkzv0RVwcKYpqowZDE7K4NSRFoA/p7SZo/cPB5LNEkvj1aZRjPbhJ9iTJv05OKUxwS4juYV
6/ggP9t33l7b27dTktfuabiB101vHf6+gQabbS/HPrM5VFWVDTJm7jeex7PQbUBpo0LnpY2pyBgH
wHHrITtcDnJuDjWWpipk2AqWMQsSIngaqMDGQNsCCMILusyeLkc4lx9rXJbCklWDKPO3bgZ3sQZx
hV7NtaxfRSbvfOGEGwC1LwVl6XKvfxkddYVa4EJGdyYxhwQkG+QFtgr4ebY+3LzuXZwhMMqqlV+x
/FzGJmbZ8T2o+oUU9VxS9ynUbJlEoWcZyEzma3ln7VQHpAVAZEQjN90mddqfwUZ5DevN5Yk9sz4+
xZxOnpOlqXBY4f1XUhBNgeF+VMia1VgkXg5yZn1otqZYwIfYYEKZZcWjmfcBJr0IJ01YQ/+mQpX6
coRzN49GHUQFfGYLCwODz+PIS0zdPZ8t1m4pOW7MfXZUrlBOWEnfiwOahQ5kVctZCHrmDtBsU5M1
hcIIqdZs3ce610YVNC5uHp9qrRM56QHH4HW4gSmyNims/sIKdBtsl172576abdqc0KZGwmXMFqXX
jRgljRPf2Jd+hpp8G7g9jfc6eLk8wqU4sxWZyWYkj57HcwYqc+e5txKuX1YXLaz8pTCzj6egxSJS
O87WOsuvaKB6RllDxdS9+/8ejpBlWec1b8mWacxunaxtwIZKYQZae6vI76P5Ug3Xl0OcO+uFbHNz
EkAIU56tCU3kYxin6Dqh01pvuNF4xfubAQJ/sUpwglxVG3CyezbcpkeeAxerhWThzGZjh2nIUpps
CEueDVK3PQPlCapnvS62gZTti6FZ2G1nvtdpiPl+VntRKr5Z8L2S6pts4cNuwGeUYGQvJFlLgebr
fIiHsJYAG/fDfef9kjsM5KCeLXyyaRXPrudPw5mt8tb2ef+pSLi378N6KgLWe/mxXw8byHA711mI
dnZMimbzBFRMYf9VlDw5cWlTotHUIsZaOdawUteRw3W3kpzSQbR4Zf6INvsWLOJSZeLcDUoT4Hfc
ad2cxKWaJo3ge/O/csjG6alP04HjpOofphsGqysqavv/oMZEVFMTqsFQVWv2BbPSH9A3zalrYXVS
tz+T8AFNuYVlcuYcpjzH7UyGw6Kfv6nrrJTbRkIPqImVXTe2u1LodEH8vY4npQl4dOETnuk36Ipq
6opl27YGPeLzVLbh6CLNwkXd1/1PuI4faZbcF5VwBnk8lhVg9KLZZcK9ibynhdBn0hEyORlSOxeP
Ys3TEeyLxdAjTr1uXzpHrCuy5uEnNCIDFv3KfwArvcvxvlgBH7oc+dwcnwaebZKoq4fSsDVkcuVf
SF3D2GrVPZ0+F/G+y5HOHGCfhjibXVDXfZmnlCVr90aHwGrSZvx7EWZbQUFRutNivp/k+0+o98Nh
jRbSxqVBTKfAyW6rYGuU0pTLqSjKZL1xr8EGXxjG+bUg2NI2F406P+l7GSCVJU1NQOWn7oV7Gw51
HH5kCF1enq9zlxqf5P9Fmh/4VTQCdoga2JjmWhzT6+BhKjhCK91pO9S+ttrR2Dab6YEGeH1hJs+c
l1T7FdVQyeygt89m0myEKGWdFT+Wh6x9lYx4E7rZZmGE0/Kd3QGfokxzffK9BKYwWhSgSoEf7K1w
+v2403fwMRiQt2kWbpyzi+NkSNNeOwlW9wlymDHV2yYfdnEV4tUsLeQhS7NmfQ6R0l0LihRp33hE
YeW+rt7GcSE5/OurX5qzWabhg4s0ZcEw2m19SI4gANbjUWzLnbVQLlgYjD57P8RhjJSux0JP2yPS
mSuNvnGy8IadJuTCYPTZRYVwZUwHmSZ1IGu7osicRh6uqBhDgZERZhgbMvxUlx4X1t3ZPfx7KejT
ujxZCqkXulaJpikVkPKg7sRR3xY7aY2l2bHahLfyJnTsjb6w2pfmc3bC6r6k1+pfus/Ameo82tmB
hN5a+jfDTNvgZGyYHvTlmCOsL8q3ILlNqObkxcI6Pz9/nAuUHSw6ELOhJCoaN1DVMNkQ71EBk/Y6
pBmIGtHCWTut5T+Xx+8487GMulsaFuc5ZBsUuVC78yR0ZxTNvXVVNB6C+s40EcCKx4fLK2Qp8Oz4
g4Gdy37L8Vfg0LESldgbqf3DisULYnoH9LRxwOxqgakF7l2XQ59fJr/HPD8TBTIglpjSnAALVQAn
fWKuWjd1LodZ+oSz07A3e1fpLLI30wIhqb7qfb2pUecu/NfLgaZvdOkbzs7Eys0osocEohxxbKzu
R6Mg0nQ5xtJgps95suYlD1BDqYLp04o7F0IbFqITZFl3ny/HOb8sLC5lSyBENc+rtT40Mb2bJDBl
tV+HAaK3mdevqwpVvNabEPWKhuYYzvH2Ehzk/En5O/TsyOLwSFu75jRO4p1Z7C3pOcAnr0FGQduN
frm9PNDzH+13tNkG9/phMDkfuVy8L2X0iF3v5f/++UX++78/29i2m5l6rjORVfqhTqoryNyOYn05
yLk2DOnF7yizXcyHGhWkdKfHV+cADXL8jfrabNUtUv+b7O1ytKUpm9boyRoczRhOZ8SRITDZiNEr
l+Pg++UQZ18DJ+OZ7Vn0biHitsxaRGtpoKfYK4fUfh2zW5Etvc+XYs22bWy5XVlPt5Va4SwAKeEx
wgE1ANE9JC+Xh7U0c7Pdm6NBk0QBGY3SQUWDVpD++FsB7FkmgwGbLaUa81bmxx4eDFaElwOcX2mA
4EyZVpEqi9kQoH/kZhyTqg9H64u5Ha8kB3+tH8jYbZabJ8rZs0AHeKeaBljq+ctbLyW8RFy8qRB7
22mbwFFfoerhhnT/Hnw1j1NBHutOjNFBvX4sjPTszj2JPVvmGNAiuItJ0Np+nLBU0dF8wKwCsDFc
1r8S926fvZnBZiHsdLz9cYuchJ0t/SDzLeHHbOV+6+4omjtquq62wxa6A9IQK3kh9/2r2fZHPIPU
BnCVov8BboxtXx3lqZkvQ5bbY2i0Lvfw6tSDdtttR6d9Vle+E6McuPrP3smGZQJXILey7FlOrDd2
jQYc5d9CRmzCROZ8iymSvTCjZ/c3iFJN1kFewF75fFzpfa7YSsb+hkKC/y+UkfGtg7PpGnf50pvl
7Jr5HWveoIaCHgpIgBNk0t50aGK2o7kyzWDhdp6W3h/f7CTMbOKUSGuNQbT52qoecjjQpnklqyr0
rmTpYpmuv0uRZpcxvtIFYmFQtP4NX4y+g724rx3AwPdkikgMLtwt5zCTOn0+ypcKNWZj3hv2Kx59
gYu5ePuSoTgOHfQG0do1fnofkGrE3ntcQuCd+2anEWfnf1haERwTXDbxtXet69LM6TEuHPxnYxgT
dNimgfRHJ6fX0MjD5QXHnPpYYhGmWkD/IR4tnB3nvpZqWibNIi5P4Iufl7pQcqvsI40Dwxmo3uV3
4VaHRPpS4MR+i7Akjmu7hZDnjiva+JalUG7W9Hk/gjsizvvp7ayNAuZJ9uGGkWNbmZNhMl+hXQ8N
fi8jlE/1hyEbSCMkD5d/w7nJFcCdcFmRDfBI06yc5CN+AYsHWynMYWEAJ5h0IrARxks51lKU6W4/
iaKmSBbbMRSYEViQrjqm+KrZ/cJ0/nnfqbYqOKuov4oJEPo5iDQmoaE0iEqUcERwrFilJVqPNU5q
CHgqk0rg0oX+51HyOeLsloPR2zetzw2bWpT3UC3EsMp+kxBbhoy2AKVZGt38aqtC20sVimCT8H1i
o16HZCM6M2V+VWjGyhbK6vLKODs4XbVkWmWq0OZAtcyEN9sY8FnH/KbwHksVirl2hdL03wsz7ZGT
pTEoVVSJHtBw7bVfSrk41jniAKMurlCrWKrKTuvs84nMBzsZ02y1y72tGq3BEtHanwgASs2Xy4M5
cwJ/DjBb6AgCYBaqU6mqN9ke2/BDtTNvUXNdFSC7fWepy/3XR5gPCGU3a3pq0rSyZqvCj6QaeRmg
yRxatNaphe1hRHW7CkGqFWy2w7CBIrS1bsWVeg1X6wOv2stD/nNrq7RZVGXKMoE02rPvhxdVVNlF
Eq+FdF+2P+2owiJHXjicz3230yCz78abOcsslMjWvvGuu9e4Af29Qcw+W6iEQ21KpKtDee2V17xl
Mei9HOLcdjodwux0MjW3KfKOpVf0Bi7uAuHwXWHf5dDFLgc6A1XhixiGQjke6APyv593VBIAioDA
jrNnuE8PAlMesMfRWjyqyAMcpqqle7uILvyz5kFQ4Bbcm6phqvLsC3WVjJGHiW6lZt+o30kIEG9j
MQraN6vmvYX1iBbUzr7pyP7xn1mEip2d3pP4sy9oIbZuN0g9rmv7CTOgHHp+9q6X7wtzOw3jj/12
EmY2t6PokACDoc+bCkG9Nb7atPM8CA4TEE6+IqlDU/JyzHMH/+nMzi4ZlyNrKHVGJobvqDyr9r0q
fdO96yyAG4N2xuVoZ7fzyQBnB0qU+1KQaxPmCHEWUyD58UVCP/tykDMP4c+rZRrzyaEfl0GuD1oB
5oKSCyrRG38rDv1xdFDa3C6BUJeGNHvDeG0z2hUOIDgZocgFAS3ibz8vj2hh+c+bcLE8cu9UTJsW
XhcuCj0xmhNwk2v1iwn7tx12GY/AyzHPXjYnK0OZvWTCwbY0W2WjI/6PfMsh30pORJnRwYyldzQn
WmS1/Q8hjYlrA1ZHn6N0bL0SmpEyTljhm6nFna01d61+pcGtbmOn2+vy9vIoz25szjNUkwwW3LyR
OsZyH2Rtla9rJEl8aSP3XKT9vl+6uhfizL8ggr55ovkATWw0iRAjiY8telCI8mFPboeHy4M6U5th
A/we1fzTYWdRyYHEcdm+WDt7y9BS9gCM6RcozN1L76TMpb1Hm5iOnfMfBadiQdqg6eYcsexhQWKp
SLeso2dSY4Gu/waS+E22w/Lgybsf0fnDo+z+3wf10k0xHSB/nKD27+Czrd90AiR6XwCxKdA0wgd+
eG75Jzl5ktSF8swZ7uk0y79jzXa+GkpJWQ1TLIToV+aLeEaCwGlX9cq/DZ+jQ/OOGcp0HaUryzF2
S0jqcwcPmDYqJ4AQ/8T3FuDOw9Hjyldh/WsJHXqU/+qby1/z3Lo9DTL9+clRarlZ7CKzwY50bxLU
Q9Eq8YIffbq0D89u/dNAs5sBe9W8AdbGMdqsGie973YYDB2ql/RZcbJHTEQ2/8nANICUE00GiMPn
gWl4IQz9NLDB/4aOUmw4dWtDU/51OcwZdKpq/1/SvmxJbhzJ9lfa6rnZQ4IkSF6b7gcuseeuTKX0
QktJKe77zq+/B9k1lQwkOjjSmFVbV1lI4QHA3eHw5RxNfpfDRQ7xqLdzH8DBSDvtEKJ1IrsKQMBr
ZydrCwi7nbKnj+HKoYk1410m+3xxaM0YUD8OkYNqdcUD4Lxp5XYJFvTLSxOrxrsUTjV8TaddFfnI
To5IhLrJDF0fAdC8Um9gG8Rb9HIDOcUoRhCmNWA+hhkdMrQFtSudocLvZ61jyJLorNX7fLNU1HBJ
B/wgp+41rwQYZKetFKqFx/Eugff91RQCnFQaUZSZvDrfN9Nt0K0VqYUxj4b8lQkkSqR7eH1Gaa6X
wg63tXmlYeB3PFrOsAGQ9m+HwzoG5gDgpsJ2+BkOaczA4c0UDEB0RzktPEvLBhvEkTddNa9kJkSx
z0IWXzfRAdwzoOaNjtMJU6LhnTJ/U5Fsb4a7bkg9Lb2quudfV+ylRC7wMXxLkiMLBMTg7XTrdlfn
ty0FhCLxLssR3VU6WkgwdWjKmFzmXFAcg7UmAfGqEzYADqhe2/4xBtUl2BTrasUNrYnivFA+QGUw
XIGinTTe60C/TIphH5jSPgc8cFknny6vTKTxeB0SolkI4j60fnYDegYrK6udxmg3g5xt2hwUWFG4
EuesiSHnpgtgbEDoJApmzuYbVKNsA1SXxUqDusg9LJfCHVIX5cB17HzUfKxtPZyMNfcj8qI6cBzQ
IIuxdhTSzteQjeh8U9uqBFAeYPYeAtPrzeuo+3z5QITuYSmGi4tAQzhLscLEOCPCMfAtYtIqtYs9
hmo31e6yNOG5LNbEuVTwBuVTFSKMj7JDadzp7X0MTvTfkGFBZzWTUGCAcEYqtUC7rQrc3611IKCL
IS8aub0sQnT0rNSB/mhLJ/Cr50cDqu9e7jRc3RkQqcF1+FL74crl8xaJ87cbKilo4aSsS5qfYIza
OinREciaemcX/F8uGJd38XXuAU1xLeQROYGlLM5cCjnJkgKQNU7aXBUhQDzmU6PdAgEdqFTO5a0T
aQBlsCEIAjR4N27rZNKHTWUOOJ3oXvWPqXqXqStKJjydhQj2+SLI0WrohgzAKSdsux2YB55bKViJ
o4QbhqwagmzVRJDN6dgUYojbCHBx5+2BGqcoJMjGKC4t96T/cXnDhKJwDwB3Eq0iqsl1B2SZBCov
HWM9SfVkgbxi9p/B72tH08nsf33wC8q8kMUtC5fpJFtoz3NA7gwqwtRuJoA6bS4vSKgBCyGcstEZ
hIykx41TkM6bI+mU0x4cZ4P7O2JQtcNIvY5nEPsZCy2YzSBOYxliUL4CGxIUHE++lXiA+cYPNkoV
jDey2R6MNJzLiGJVT0kJGTXdA8/Z9gOC56WPHhtpEycPTaCv+DZRyIMM618C2Q9aLCrOe7nRJByQ
3gNPNJs3vhzehuANBUULcDKojvn33ukVq1oxW8E1oSL3An+KiT2M6Bqc58ZEcDdUBpBsyTa6Jh7r
RwV3xxaszM76E+yjBUMYpRoKrwS9cXwjW9d1aS13QDv0yx8FCMxKfa3IJJRg4NQUTNx8rFjXeteb
aoLkphLkd1GleWDQ8i4roNiDLw6L27KgyMCbrUA7WnfegGvLRc5W3rcM2AfglCsH9HFBMF1QAqJi
JhMUkjm/agL+z29NgqpZrtnmrH31Vbo24yJW93cZ7DcstI+YoPHuFRWuqKNAzgaiW9BvshD5HHM6
yVq6a0m/ctMKncViWZwVh5LSNF2OZRXJQ2pETp99loyVVxhhHueDGaOTxYB6W5jO48zYKJt81jqs
S96We/+n9Rx/B1NQ4CngQvoKmhZ7vprs4Vu6Cz1wEJ50J78z9ivKIlzo4jdwll2rVjuWLdvbJ7Cr
oKUH1ZP2M8jAbqp96uWP6SG8Wxv/EuqMRREooYSnGhanM/qEPqKhwS2mz8d8yu0QgMmXlyWKYYHW
xYqE6GfHFXauMaU8SKXaMQk60JjA0FQAls5iDBGgIbwsSrSBBvDOLJgzMVALOhcFdMIGpKCwtnT8
iQ4Y/N+VZvruZSHCGhee0IRgt6hOVU4f+0BTIt1Q0LPJgKYAn+WBc1ADT4KDwtqncJdtELD1K8oh
2sWlUPb5wu78lsSTBgxdID0/tfMmb7unAlNWuGl2l5cnUghgrFGqWhjKRnBzLgh5fStt2OpQbDa9
Wkrqx8HIlJWHk3g571K45UyDCugsHyflh8DHGPZKBUII7a5VP19ejeDOIrhAAIKH5Acaog1m94t9
C/0RXUkxnEfr9mgGBNz7FnCNtoy2vGkXbi9LE+rfQhiv6lU16RnzVKD1uuvBQVtUtUframVRIh9s
IKTB4wPzymiROF/TpKZzERsIB/NY2hOQ+llS9KmQ5hPSpI4MCjKXTr33O0t7l8mpRawAclSWIHMu
DddAyxCVkkOQ5b9jwYulcXphpmZVkwhixuFzArar/rM5Pl1eifBORpVRkw0Tfv7DlGaqxPBAM3Sv
Mq/zPfGaV8kpJ8CmpEDh36x5deZz+IsFjhXOwtBZDZ59vlBAdAUVMwFlNfp0dn39UJYPRnBVJscQ
0KWXFya03IUk7vqI+1CVEwWW25JmA3DiU1SsjWQIFXwhggtngCWf9VKCxVA63lvaBAqv9FMJdpT/
00reaiuLPZtAvdH4zAcNRvc6quSqKuLf0WeoABqicVPoJucXALZlkgYwx05gJHdEIt7UVFetvHa9
Ck11IYbzCFalS5oW6Eh2mO18yHowuFEpIjd+1d8lVR0fSDpVGNFt155xQmVYCOZ8BOjRG6VsEEuM
hERHY24SD1OM/cpBid0r0E8Y0igBEhH3Mk2tNIhqFrKw+QUQbys2Ok737E3Qg+xjFYBIbLs6WjF1
SAToCqeAzagHZRVCXn5SN5mXbdsDcJttYidutZJaFur6uyheCRutkvoxwdFN9CiZnT3oP8zViEUw
fY/7CVwF4NXAchQen6T2CQbHcori/UP7pX0rbFdfgzuwyMpOdlIQePaP5SO5v2xgwusX6IsaSoOq
+uGSJ3OqkTkzEackBCw/IJqrDgMQUciKfgi1cCGHc+eVKY8FnowIJmKQuKT70h9WcmTCU1pI4Nyr
DOoUuRmxkgo86Gi02IC14Xoe/ZX3gVjRF3I45wrKYSUHDRcUD132B9UNPMnpAK0C1Lxt9qXe/jpa
B/RiIY9T9E6O81bBSKEzN8r3Tis2YC17vqwEQt/0LoKvPFGAfiuAbYcSDEdieAqInNW5PICy2QSh
bVxuLosTFnEXS3qz7YVXr0B6WfYy5EXt/Yj25gpo9TQ8UMDag1SvlXdNg54O/y5tKrvz99K4sl6x
qrBkHRJziko5lzh0UqcSEJY7k9TvQCbotkZ6lFcD6P+gKu9y2O9YrNMIW8DdBpAT7mVH9sATv1fv
G5f1qEiu9OnyrooXhfQI3iJ4+fCPkZS2JOknC5c+KKpK7Qm5dMZT81t2/C6Fs2O/b9S2SSElTb6G
oJbovMurYNr8IUgy37+fs2JtlmQ11/H99Vy4YGYHG4LN2qWquNhMwRfwH8zS/rJIoWtiBSiAV5gU
kMHnp6QoE+mHUWLTimjvjwJQLbVBWK0sTOjfkS3DM/Htf3yuGxxJPagHwI9j6K386NdVvMmHxtwV
TRLcZ9OIcZYuDjC8MDRbvbJy15TM0Q3b1gC/g9pu/FIxb0PMB9yBgny21QEQRb+6EejJJACA0TFo
QwF3d74REgEjbZrViISSFtRWbe7OKNytKNBHNWWNnyhlsGezYvLIKJh9NWJ5Rrc6EDy2c9k6aCj/
2gAUdCUG/iiHWMCbg30rhmFiQeeL8dtYM4YIYV0+xzs9T7a9pRyrKV/ZM5HrNDW8wWQkDwFDxYmR
BysEdRP0NQjNw9xbmzQGP4Heo6HJugIZ3XNuJb/R6YDkGtrQTIQJaK89X1k1kGFsNVwIper/HLSu
3YC6+XdqpiZauTWEI8BX57NBBqZR1czEurQkvDVjDQN6EVh2FG13WeeEPhIkYSzDi0wlVON8NUVg
+D1YZSqn7WtLdfQ0y1ChDaN5a3W6suvTcHycQ5CyjZGlgT16Hp/GUZaeLQMcHlk9rhmB8EAXv4e7
Gxo90MNmwO+Z6OCqRQ90y52RVHYSHBN0S4y/1T9pKTrgw9EmibERrszSS7Je4X2Py3czuoB83Phu
3NqAvS5uyc73gId9eceZO+M97FIeZ+WBmcp+MkFel6V2JH3P6dHE+kb/dyxwKYg7WcYeX1DG+lWD
uZjxPtNiDxL4X/Yn4HVYbB93XmpZzqPElkOsz2qg3nd65MRauGLmojsCfQqMSAITDjJv5iC1awnQ
TGDmYwIKjHRvlHTNEoQHs5DBPl9EC+U8p3ozoIUgUIzOruYIdFzyKTPnLSiA3XQGVUhVvaZF8qW2
FNua+yst7ba9Od8jv+HFWXETl2vK8hb6fdAWJP8wfMjSqXz9PCGZr/QM3L5Gx31pNxpQEgG9l260
oUfBLtGafeOraFPtgChA6VwdU/Afr+w+82jnPwJ3hg64ah2w0fiHC4HB/90mU4Orc6Zm61BCsxtk
CwEUP0QgOaVB6oQ1GVbOQ3gci5VzdjIZStVEYOp1JEqRkdwVurTJtKcxbLzLBinUrYUgzk5SS02S
IYagno3wIvLt1jqIhN2FaC/86xQ5I5GUScoMCyJql4ELpHi0AG+Q7udrxnvCejtq0Nnc/8a64NUU
WVERWvFTuw34bMJKwalZys9J+QGq58vfL/LUzGv++f38pK4m6VYPzDgckPJTLb0u9NCFjithN1a3
XffjsjDhm8VipU5mBBYGFc+tUypl8G7G7F7YdhjNBHfMRrulLiOVQMf557UG5Y/hCx7jwGbElD4m
IkHEfi5Oj+K6SAtM7Ua9wriqxkMKot3EX4PSF8lBFRfDMpCBKIkLJuZKNuuyLFG1k78Ehmxrbeq1
a1OtHzVcRT38XQg7yYVnyypaB28jAmkfunptumGwUkUQSkDYitgaqJ3Isp5LGJs51CPWY62CHW+Q
qltSJCsXjaDag1Xo6ATWkG//iOmngLMwwcuETd2k++J+uE4Bjfg9OVU9sk5Agf+ypgMfPdC5QM5q
FVr59UzRq1mpMth3ZaeuEfLkX7RpbTJWtH0YnjPRX4gSuEq5GATkRGbQFGHmlHPw4NNxF+r0l19Z
cAELEZw7ldQEvBq6geG2FOCDchW7fWfW9mUrFWnzUgjnSpNmolARDD7qebPV6uhVHaWDVaz1LQqc
ARajoRUTAT9aM3mMRfBV5XmNpkz4UzT5OKEDwqM9SHRAJUVO9dWvp4DOxXF71wWGMukKxAXlLQXx
+9ivPCkE1/y5BG7jCJGqotIg4Q1m/To51Lv5EO7WgdqI6C5fbh2n1GBMDtIKIJWgRrXJT+0+sQPQ
GnVO82Rs1F1/BE3wIdu9NR6CPgpzgtdgCmJwBc1t6K1trOBiPF83U6ilZwJKZ5nPaJAZnH8XBeMN
/ZK2t7UHOjBH3lWyPecOkCAu66kge30ul5n+Qm7YD1kHWnK8enAhK5vQiQ7+KduDqe1ubY3CDWfj
kChtAB+Rb1ynWTrXw8xmIvtjPD116cvc2FZ46seVgIldSXyUtmwK4nywLAGjY+x7RspS79VduwPy
4349Hyq08UXvEXeZSMNsdBnw1Z0uDLGmDQX/KYhYLx+QyCHiMYqqKvIgBpU5h4gIU9KzcQKZMYaD
CmnblCvZauFtspTA2XSpI2xtyFg5ut27aBRzAJQ6OJIzX+tbVsYorxrFu7wo0c4hVYFKBtIGYF3n
FuXH+UBTGUpXat9Hy8AU0LcI2dfLQoSqvZTCLSyfzEyemCthTBQUVfZusIM93tIos4OT9bK0tSVx
fgvI9Jh1iNEISQeU9NVv4Tw6afhwWYggdYci8WLjOJ9FiT6kb1I6J3qJYbP+ttsGFC0L8EzStt3m
ju+Ed2uNuILJMURkgAgH8RQKapSfn4iSogJKJyCtm0Ma2cl1X9iIPDfZVoKybKhtfjcVG6iqXrlN
Eb4DhnRle0W+A2VRUFMgKQj8Jm57R1Pp0V0gs6eJvwOS0wljNih/Ba8lycBwa60U2kRWBz+FyBc8
rrA8TlyVNIo1dQDzRu/RvkY7g4lJ+Mtn+TYtwXuppQzuLAfAhPpyAhnxnhzG5y615TfIguY12fob
Zdt6ZIP67Kfavq6d4QisodVbR6S0y5/APl84/7H0dX1AW7oT95IbqJsOZMpDdnd5ocKrDawUGK5Q
saUfMpMDpm9MPN7ZFSM7w7UORBVQTbKGl+o2vGcDPxhjXbV+dkT89i6lchdbMAR60eHpzNiEDvlG
uieSPX1pvmR7MHYf0O+Vau7lhYqUZimRu3bSXLNCKkFi3Fx10tdmDfhHkKFE+/hiI7kLRx79OkbB
ggV71g0L9iLgiLXAEVC99nENy1i4GtZ5aKEiASQNzgRCZaw6XTbh0FQK+P/qRJO16pdIBIYh0BXK
ivUfuFj0dGizukDMM1tXZrKvtV8HpGGFFBljKkiIf+RKC8eM6LEU1E5WRt40FXbflz+QqQcFbrNi
ziJTWori1A2Q8lLfgVTeqUpwcoaYrrMHY3aLgHqXtWxNEKdlndqiN7mCoDCTdnJUupluehGZVuIO
oRh0I6GegCf5B+43LZ6bAbgEtUMav/NiSgaXRjXdAtdeWrEb4a0GvYUS4AEjw0ecuyGNgEU+pSGm
r3BR566y62LXV22onTN6spsBtYXN0qfRipcXxYlLuUw/F+7Pnzo5l4FojEnK6ovU9m6W4D4LkmJ2
yn7wnTguvKiOdmNYOJcPUfhuW4pm278QPQ1jLuU+RGMqELA46i65KoEOIl3NXrZJt2sQ26LrE82G
6FGRFfA48MlTdLdVs5zGtYML3lHIXZw+p819CiBsbY1BSmjUC1Fc1NVb8xArPkQB2OWqCclGIs3K
7q2thtMXQIVXbTdBRG4dqHw3KM9NdKsPvmuB+f3yQYkyH8uN41QESFAjzTqIAvDBIa1GN5LpIcDg
9ZitcRIKdQLT3eiehESQF3NRcUXyQe5K0J+b8eHf/RyZk/pO+rM6yW53E62CxIhsHJUeHXlq9BwC
8OxcCTU/agvJR8UinClxk9Kqt35kgL58Ms2V+E2kFW8t3RTYbCjtMlNc6HveoZTQRigpSLN6Mw7G
SZfXJmuE8T6G3tgUJ/K8eDCdy6BSk01GgNIIoOrt0L+XO7DbB4hKs7sUbetFdhdZ39AaZif+5rKW
/AfRaHUwVfBegfHiXDRYZuR4nCFaNvsrOvbu1HbOUM9Or0vXs1p+6uLKy9vK09TOG3zVuyxfZBCY
EDAsoI2AvptwKzcyjK8OE8Sj7munDBsnAfmFGrlag17S3FgZMxPqzUIcdwUVMbqaTQPipgmNOZrl
knECyeWamQvvBWS6WUs2Cl0Ixc931ZTKvitklHzSE6ONnUyPMBIYPEufW5sxDQPRZcSDQ15JQrE4
ig8dl3I5F9ZZUmyWBHITU97kdXCkqfrD6IBp1Me7gBRuBiS9yyco1iATCV2MhmHm0eIMpANyehQ3
LA/T7n1dtk0SOJl5X4yfrfKzJH/RiW63hZfmjyuCmbP8sNi/BIP37HyT1ZY2VGtRvGAJNzz/7eZR
AhdZsZ/2jFForcos1J2FOO5Mu7oa43CAuKreGPpNoN933cpwjvC1ai1kcOdXhMqf9ZjhINV78w39
ttuCTRRwu7OTHwsLdJssI2QcTNBwr+W5hBkVRmllwA4w0vlhvERKTIANoN6UJ5hansNbDCEB8g7j
5VOvfA+AiwgC2msA7GySoHErEIkBfsZFbOpG8RoeinC/2aQLlAoMlrxe4YVZ9qOG31IP7d6gtZsk
/UYNI++yGgnEKOjZRDoHYw0YN+BcAgg8GqPJkP7Ipq9+9i00ModqK2a5JoN7/sRWmTZtBxlpajpz
q2DGC+NQg7G7vBSB9Z8thbNECUWoOEBqGA344cavieMH1q5SJ3eeLfAFd3eIVR8vixTcjqgdErSe
AJ8OXGxs5Yvb0SS5bxRlht0rb5vkm6F/vvz9wiUtvp+7HzKK/mRfZksKik1Y6U9VTE80Jy+zpH2V
R/WgJ2v5sDWRnEKMgCdv4w5LGrMebLOdW+Vfpnhj9LEt+1e0W2t/EirHYons9yy2kCrIxBop5JlV
a3fRsx8geJq+XN5H9qM5X4l0EObxEC6ho0vjAk9Nr+V2Ghjc3Wwpmygq9F0ohbk7dKnxUpGJ3qdh
36+ETiJ3ciaVCy4w26UpVVayPGZj4h5MjsqxPIZP+ezoTuyFV/l2Ld0mAORCNXuxUl4jx36kM+Js
JIUnp/6UkC3w2XfUtb7Kz/5zdOo9FaIpoP52a/MJwpNciOaUNVJqlbQNRAf6czd88ScAX6/dtoJL
72x5nHZmVvfn8trnHrht+SY4mLffR0fehEdyXIM3EiVuFBBf4f2lAXsGyD3nylkGfoXRNSxpcFBk
cRunP1IXnn+foeFB3V9WUuH+LYRxt18wKEEY6xCWz9cyeTABBaCtBICip8rZgjhDyKJwktCmzShM
J6/7Gnn9UXP7t7d6tZH2MPLLaxIKBOoVC+wZuCs/G6OXxSQPBsIGlHQ+MfB+QIdhxBvZfEYjV30O
1sCiRLvIBioZGTFK0YTzJ1lVWUlM4TI1M9l1dedpUrdRg7V7kykz71GWYrjLJsvactYUiIkq1c7o
BHAIkI8X+1i31raQKdkFUXyXimq0bT1P7BLA2CGLp6ODfj1tFI8cVyH12M++JItTeK3owfA8QBar
Ziou8PyYOPoFsKu24oTH5gR4UFsCW9SwW3uyr5wcz3Ye1SHVfLZOvbpTlHsDLWyFX7uXFXLl3Ph6
BFKacpWxc5uqp04dbI1cox1u6NdaF0U3DqDeLbTgYC7GVDlnWLel1EolbhwTyVEa/OgTVD92gfE4
gTzi8pJEpXe08b7L4pxiXpWyNWi4QpP+ZUh+lPGuHn4SY0BDLLH9/jkHSpemby9LFZ7WQihnZ4CY
jFNMGwHAQc+cHqP0bVtg0nL3f5PCmdlEY7UvmZQ5svAgVo6GXnlGXP56Eni5gxr3liJ+rdWmyuI4
+apIjzOjGFdXliIg2YBD0vE+xZWhgFCZ8+/DoFHkmKESlQfGt6tyHxO73uN9s4mc8Al4IoPqkA3Z
5cBZXFMR9t28XbNRWGRxNGSN+JeNUlmRFvTw+7U7FzajbGG9Jn1qB4gGcmfNlEXavxTHRT5pN6Ps
iMU6Ur2jre504zE072b/1CfBikGLPNZSFNPTRfwYUj1rawWi0n27V3aSp27DHVkNbkRi3pLq6IC0
VJXHGg1JhqI4K+HE5qMln7TmZc6u0PDkBcmmKmo7D58va75oC5cCOfua9MJQ5pQgmoqyvSodMzMA
/O4PcGW7CPqdy8JEpT4GPoQeXc1EwyBfJ9YT08fwt8RKfSPumNTdWJkNGB20I6nOQ3pIt2toxqIk
0VIkD7c3lbmhVhFEMgje2UXDB3pKzb18278JLW4YhrK2AqUqikcgFTkG/IN0H9+t2M5m2MoBpA5O
dK2AJCvS7OA0Otom22iBjaTCytYK/CRQxC2kh7C3wKniPBidjDwsRtRjrDwAgSCxxzbzkFy8fIDM
oDj7Rv5ZRrGfkRSCluncCurOn02JIAVNlS8zuYnWEpWCaxPfr+Iqw3Cu9qF/Os7TUldTfH/ZhJ4C
TiCM9KnjvlPWaHPFggASyAAxgOfH3WVlhWU3KgT1ul57UmtFm6QuhpvAGMcdft0ad4nArrGwd3mc
mVVGW2B2tYI8GYPuE3AcnFJ5VHGdRah6Jz36trUVZyw8K0CkoCMCyQPcBOdn1Qym4cddiUIL+SQB
5nZahRUR6txCAhd8VAPGwkkICUpToSfoXgk0dAqsrUN4VAsp3FGRIEQhIoKUnu661KvBaqfIePbV
28u6LXqFETC8/7Vh3BkpXaPIcwNByO+C/jLOblCH6fZp1qOS3rSxTVC5uhu7+GdIqsaeRwPt/KMM
4CogM6wc3tqiOXPu5YA0hQH9tJKNmRyt7gfBhEV8t7JkgfcHvAPAwtnsGcDNODF1k5V+n7S1owE5
rUc9QKG7pvhpxFdm/ZUyKsQiszM5dHINQPBAVjPybeg/lckVab1KWqm3ijR28Wt4Vz2W4RRNc4OT
9q966TmlK4lf4fcjTlYZPCHGKDlNmnu1nXLa4V04Be6k3hZ09R0qCIBQvHoXwemQjz6v2VQgojnE
+3qfb/qd/EAB9p65oDNZ8flCjV1K446v70qArWiQZhWfWEWw2oI7vd2agStvULDbrL7b2Lud9//v
AtHxf+5Tki4dpdhgy3trmYs3pgtOZrA5EFfepc78sKKfInkg/kN5B/0f6A9iny+iLrOhSatKb/IY
Jx/6grz5mkULeB7iYfjrgyB40S/EMQVaiJMswO2B76Z2YmtvBTetdP8b6wHaEwNZxz2NZ825AIN2
A3jxMMSQ/QwixzyoOxNVBwWUv3caZq1RLXMuSxS5aLTJw1Ghqg/sBG4DI2IV0yChhUbVvuvqY17c
FsNKTCCMsJYyuF0bconIUwyMvVmxo5fiun9g8wbmD+Nr+YRuSgcTSSwHs7u8MlFFjIDgQIXPRgee
ybe2R9XgF0oNsbVhPAPh+FrCvEZAJy/QNC8DrbpkGN7QtofRih3VDL0V+SIXDZ8pAwkD/hODQ+dn
KQMbQAd/FYjCb+JT5+mbxCNe5Fme9Rg/ad8pKkf+qoYKI2i0KqEQABJDClyAc6mKkhFJnloMYSIz
qaMbJnYzJ/+W/6TAFNGdGhyswVqwJMowMzhDhaUmUcDh1XasqDIGMkiLgMV9IB64OmK7iF04G5eC
I51Obrs19pf3V6S5C5l8OopmzSDFdV47qd56IyqB8mhrxo/LQoRKBOOgmPNGQQ74FefbqXXy1Jnj
zDgH01sQUgJnq3OlbX5Yf6yKF/QuirsaAlWrEjQHwEzSxmEUipO1p+VaECO60ZcL4jxMpwZzGSZa
4rTP5X64y08YXcH1jVbcYrArNB242qZwmaL4KwYhsod3yShsnm9l5wejMjcYAtKU7eD/NItPRufq
xVoaak0M9wRpcxJrVgF2iEgj9207abZq+Z+qtnfkmL6sqIfoOl+uiX3+14VA/t5ifB1lqhQZJ19x
gaebgJk6+VLUmWUX+m3to7W6SKSXvwOCQEu1AH+QRHetf03itS58Ztf8zQucRUwRoosEs0Gc3Y8j
KoD6TOHtUiD4ZV68Adtn+FmzWVa9egA198pdJdhn5JFg7hQRMbplmDr/tXTl7xV4sTp9xgs2DGQF
kwXxoVOGx6AzbhSJrtQLBKaBvD0aY9DaBJYc/lnZpZZV0QC2XkmniH4Ogpd4jWRcEPuhyRNek/WS
YjSXs4u6A1v6XLG3SljakXljBqH768qyFMEDS9FElrI5xhtP3ppb5EJ3+Y455cABtMNq6kuUjYU0
1k6ENaGjifNclRnlM2aw0bsKCExVC+2IRphgONbhRiGbPj/G/n0B/sPLixSdFCvfo9BiAkiCb8VM
c9moKFDAHNSkd4HcOG0yO1Fd/rovwb2OQiqWhtEW/l0yRikg7K26ZkS9O0n1baU27gcpfJJH/dvl
FYlSNSpRFYZCq2GGgc+cFOY8SyHLaWTttJOMfi8HRmYb0nRTkwQzGvlzWnZeGrcny8x2QVQcrHbC
S2leo4f/D78EY3qwOyBV8jZuAI+b6imOVG/0XQ+S0TJpj1Goe1YAgvCmv64BiRZImddV3Q5ztzts
376XmtfLOyK4QqBQcHusGRStVUwHFpafTWYhGYCBdKJYAt9R8j3JjJeWkWQp80ukKCuvMoFKgTFT
RQ8KIOOBF845dLmNaGVQiLOs6DbNjDspyPZGlaz48rd4kPOgZ3LOfLny9yZEt9acMvOUGOqkXZQ/
DEXayFHiGl3lDgqIa2lo+/HDlH2Px+e09TLwdKV+E9lKd1Oq821jNqGtlCe9/1FqqVuqVzEdNkl5
kye3ZmR9QcxvxzT8NCs7Ej9r6mMgP9LQ63rw8QAqQzdupMquJ9nVrJc5f6mGNTRPgdM+WyN3SxRW
onZhhjWSXt2YjWwX4SGSwsM8FSvXA4tWLu0mF/RrYT3HwB+Erp7AMANYBXOjAgE4PXVrxWSB5z5b
E6eOQxKWWp/AF8RgciXKj+DP/vL/+j7+v+AVD5p0Coq8+dd/47+/F+VUR0HYcv/5r5vyNX9o69fX
9uql/G/2V//6o+d/8V9X0fe6QA6k5f/U2V/C9/8p331pX87+A32cUTvdda/1dP/adGn7JgC/lP3J
/+2Hf3t9+5ZPU/n6zz++F13esm+D88n/+POj/Y9//qGosO3/Wn7/nx9ev2T4e8eX+SUJm/bl4196
fWnaf/5hGv/APBlSMgDcA5UQYoE//ja8sk80+g9M4SN3hH4k0FUAjPyPv+VF3Yb//EPX/4HzUoBS
hXYGcL0THFhTdOwjTf4HbneKeWTAHbPqlPnH//y4s2N6P7a/5V12W0R52/zzj38TyrwrIUUOGjE7
wzOG/9bA3seb9DglIEEn2lbypQpkeoEBbD2bZIg0TpaaRvNVrsySeqwHdDfbUgb4T2cAgmYMWjzf
n++GMgaDtJL2U0McqfFl8FYPUlOdOtDe1o9mMs2jHSpBne16Is3Na5mjQX4bR0ljvRZxPJn7CqRp
Zu0kWjDFt3WD0VI71n0ENK6eNbrs+q1Vjj9Mw6ije1OuApTTFQm4lJjWTRNiA8Yq/xS1mt/fKGpc
+8exx2DSXegPWXaYNDkw90SbciAnTzPg5mTwawzgvLH0qrZbtZnU7xjOlAy3T/02Ogbg+k5OyawH
6h3sQKI7/LbGCG1TztTicQyqfJ52WUby6VtUdm1dukWCJga3N7Q6+JmRuUof436Qh6MSmGhwsOWo
T5qfKmD9qhIPy3aeNvLg45dMc2f0gFmaZQp07Gw0X3wDSK6uOodj/y2UzRZ/HCiNyDCqtLYBmGKR
b43WV+M+DWhtOJPe53m4kbpOzho7yIa8AmBlqQ5Jald9EsoEdeaq7r+PNKJ0OjYVqfLtoJO2uop9
ieRH3xrZ89/Ix7jUvXKMR6I64OnJiqep0mM9cXq1rpB5qAN6E+v1a2ThL34Fusio3Oe9ar5omZ+p
hzDTUnSkUC3KAmKTVA6bl3JUExMDr1U6BnYGMP8GN0HTytpRNtMoPcX4d0OziV5I0nYOqOJ/0uOi
xUpMX4/xFul6ozgpZZCPuT2kXRabdgV7APKnT6MZMHEWOOee6KSBPjD3xyg/JqZa1bt+6GR9P4Om
RQGPhTb3/sGXMAhFwDnRN9ibIcmI/ENC/5q2C5vECh7yTutI46ZKgCHdLByD9GEu5vABfYQF+Mt6
WSl24Ouq0GVhBL2q345KZvrbGZF4d91Vpl5vtDmk9edBjbXpWBe1Nj+gjlvPP/usVarRDqZCKiIX
bYK9TNwZ+PkWOB8jxFRXJkEv7W4A6EP7HbQSknoaKfrC7sImqv3PEG7lu9bMZlV2gtZq0JoDzHgA
UWRKZ1nXQd74/k0qZfnc2sBbUGQ8XOfZt+JdKgGYWt+M8ljWtwUB/JanSuBe/6TSIFMsWyb/n70v
W3LbVsN8lXkBpriTuKUkSup9c7fdNyiv2EgQJEgC5NPPJydzYis+7srMzUzVpFKpcuRuCAQI/Mu3
6BJUWujTRmNeBf3g02vTRVmgaxW6qQDJKs3W3m9acJXoPeD3fTniS/sQd3/kehLziuhYp2NFQhNk
YhebLuB91QG6ztC4W9gSlrs+l5m8ECLt+yMv+q6FeBCzhNSxyBtpq8lPQtQpxa/aUzMpdQf15A5l
rwIdA1fFXQtbdVg8Czd+CDqblgCHO6SPklnllmp2qQZjNsaUk9th8mNZg+GHAxH6knMrr0ZLibkO
JsabPSSsSfYeSUwIDRm4WNuygrdCFAFHgDLwu6bFE7823qjlKR58mNfLCq8VTE+Cwrl3jMITTpR2
pWAfLH68klot5r5QKN6V1aR13JmKrp1ItyxtU7btO22KTTcXwOyacl7NFg3wSG8DxP7RXcdXV+wI
cL0VJeDO3bpxaPgVD8AZfVliP4GHi12nDmXTAtiZFEO8PvkhyzK9QbdqgP/2KiYBx7PAKXW96nZt
HmziV5wnjiwQyFEkhBRHZRWN26ViQ8iap47IxN13pu9DVY0YSohK+hZ+IiDAN+l92gx+3q+r418Z
4wU/rC0mOFdhyInf80y59TAAYT0fstnlA8C7wO23WygoNY2tAoSiaTUYwJgh+sHhjTVkHYTAvJ9O
Kf8Sc0ZviBcxfz+HTWg+L20fqE1QyBKZVhQ0mmyXMhbyuuVJOFQoyhaoCNIlKYTDax4sU3+3NBRe
QpfxKCNtrxlYocnTABOArLwxfSrsvHcDp6E+SCcVlKxilbHlSRiVI9Nakz753MeyzZ91mJgVXmch
pAV65nj3UaRrjv2+prlpYVvQdNFhyIgcvnbGBk1XGSu4uC3yDhZAT3Fs5IqwrYlfs7wJ4nFPkV5A
cWFMpSOHBIG+2C9E6viIuXT8wwAq8HrZpDp2Ow+GQ/86LsOUXAKIItw1ZG1wjsDMIESxxIQ22avc
lhr8OJWwl5Kygd40Q6GmZ52EPZBdjbVBZSCAH9kqnhRVh2Io9ekcbxPyIQlKqOaxyI3hdslSzbcx
m2PoQkiJ23ae0yW5xH/KQldzS1MCF/VynpfbJdNBvtUN/G3qzmVQTJ3FMgVXtKH+RTdRD3T/2s5J
B7W8YUBMkCW+2Il5xmWm1jw1A0pWcuEPdBFt+UIy46PtHBnn3lMdhOwqzeZ0uks7F6i9Zd003LQ6
Cu1VymTxTTpciG2V2ISE9dxpSi5IaSKKmKSbRHtfRka0VwtLBOjFqJe1B4PC0VgDTd6552jOuYCE
8hiD4yFcGJVXNKfT9K5XFGW1sC2S5kvMaLO8Qlk3U3fBLCE3CLOKoNmX0bIu2yBzCJR50hv+NU5Y
0yDTaELS4yHxxtdG0rjYQka5GDdtHEvyjcAxtLjXWdSQ24yXSXc9GqkD6Nqa8KSNzaSL3vlGF/4r
p2xWLwuJ+/yCAFAx9RULSGDRXE59exUilkJjIxGLlGnl5Whhxidb1X6BRGKprkbXy+GlSRbtak0t
N+8XX4ai3WQ+Ta2vxqIvj0nUSXYpWumXqhwGPtdkGgYNl3QdZlAUYrghB7jUDpBkyUPNH+YwCNdK
xk0nv8C+KDyZi+c00Jdcom0bVaMJZffEzKqTGnoPYvwG6TcXmi+8XBZ+kONceNw/C3c3ZEhaLcBZ
osm0CaSjfD/4Nl3LqpkNbW95YNZsS0jT+f049OEAE2Jpg2AHqiZ3n0aPc/Ie6RcOraqEix9BNyKw
izoI14fpvj8FNoo5ehXMXVE+g7g0t1DxF5QWV0MoB/notIeZGWLZotunLR8ilNdda9sLC6lZaFOE
aVDsHdSps0PHmz68IDIt3QWP584uW0+zhe1j5bNkV6RymD44QQCuT4ssQtirh7bcypg0LzlFzLd3
ZnX6wqFoCSHjlTbtq4NQfvbS9Fk/1dTjZL3qm1F3u0KtAwyPyUlRsAt6Ix+FQRp/HbpOFHdx7nRZ
FQ2RLey9SJfoHe0Rxt3hqWlVtTbET1bSLtNynYeezFe9lqXaplNPNqNU7fiQZRCUO2QQ5TdP2dS0
3YP3HrHpJHzZvQZr3OoXhwNavBtzX87vykhwe9BOJXYHWFYHLVrjLQ22oCw4sRV5htpMUYQ2vlqh
DmsxJzl+hUJ/vt5wbYv40DMSFPUYtiK9ln0Xug+9C8lco5WUTpckC6jYCQ2l8X25osx2bEZ1Ig02
hQStJOoQclwakUbmPirjluxRKE2WI4BUztwO64wY2yJQmi55Pts+29rWF9mumKjtXw3MXmL44nEv
h7liY2BfS51QeSeoc+bQryAV42Zccg+FuBOc7ptF6ym11UBG0e1HriF2Ws8kDySWZCmah9Tl2cz2
a69MdrECLRG+0ojb6CrICXiHdbHGmVuviq4c53VHHPNjUzVh2vlNlyTGPrMok829YyJfP3gFMMMx
16WCQe00do5eZoiw5NHNyTpAhTNn5CrOxTK/y6KhCeROWO6CO6Gly++iJo+gxeR61x8cxQu887Ef
LR73QJfPSJe4uRnWyTfX0ZR12Q10oBu291NSyJ1zOEERD42df3Qm5+HXfIAy9D7FTdtdlzghp895
snRu3/dtFitAESKANQNuZ/V1EcLztnIr8ra1cgsmd/BrIoMqyxXJLgIlo+Wdw2Hc13SJ6LgBHoKz
9z0YI+wiLRaKDslg2vnWaw/C4ogocZp2BlcMOSC+NsVDL4t2eLKDzMvLIAAvHLGDy3oYHgN2Xtzg
5MqRIyxxjAixgaJvfDmvWsbHxrbz8NkmtnH7hE0xRY8ymNLXRhDTHgKbsAyBB5IHUFD7yff6OCMN
Y4d1ysO4q5Cew5kNcjiJQ3RmFGyrFm+9vjNttDQ3xeI9aTejNsRurIqL8InFTOeqSvpJyKnWPuno
1pglhMBRjiPnYZlXkm7GMuTztnR0QsIKRU2cH1D6MXvTzzy9npSdwo1NsByXQYZQQtV61UtRZS1S
gTuNhMvdx3k3EoXwi/TmGhWaSVxOYlL9a8jbUd5mGo21R/Tw+v7jnOV9dmw76ARclbSE8EGkbACn
VqUHu52hVhhAr6Klo6ljGAoGR5N1qryXw5jOG9N6DLC2q6VVAEH7CYHMSoI7GMrM89aaOLkVkhfu
0hWZnPZZI6f+og1Q20Qs49y6G7M10rthbWO37JHfO/bNekkjeKe0XCF5X4wtLic3df6o1BpO9SIS
kN95Qkz0NXTJqh5Djdof3fh1KYa9UKrhY4V7GfnKAjqhqldw35pvHne4yCrPfNhdtaTwZNdaavKL
GBdYGx6TWLTi/ZyqQdYG8U77NQC6eT5qprJUVUDiqAQkTm4me8WWfsxfi1x3malCv6ZBjcDbtBfx
vIj+BUKiVHCkKWOBSwNC1j2jVcOSnr72TbGuh8C15aw3jCbhWst+idrPXphGDFXQeMfFdWd5viRX
Q48S+DYZe+6O4CWm5VUL7xJ2GGbX6auAlShnVZldsI0a3WNtt6MpR34wOe7eLd4pFCkg8h0UU7wp
oDGN91Bl8+pEzaiS6WYG9VhkuwW3cme2KkeS/JmnOJEvaNeL9DFYM5nf8EI3/ivjQ5h99Amkzo6Z
ZraE6A31E993Ks6RiAaWKXeNI33icRUEOEu36cIQQ1Wts92NDMDKqBI18ycwDN2EnAA9ta1HNty8
L2MsF0odSUyCR9VlKtidxLuoqdQcZ2xDO2fXm0jmZH4dG07IMWY4TtFnk5rVCCX7dOuHnswPvp9l
caFL3pww6V3fd3UXtWH6EaBs9+DzGKFRq0MRPi2wekge4R6rIzg8CymQGKYxT55l6niE8CTLeXrl
hLcQuLECLfhPmRhkVA15k8NlSqAY8QBhJXTdbBBPVF6LjCxmK8PFrDWcKmgBhJjojrNlpLjWem7V
BU4chi+8yrY5zDoZ2n0kRQArH0fiaalGXFPZx7GdAeBsmZrl7ZjJeP2Uxkr6d1MUpHSjO1jzXDI+
WXcbdlKV9TCLkO0k5oO+D+S5TmV0RM23LZJadElsmbBdiyqlvCgnvJ28XjrRhTeJQS2MAro3mQCh
OvGoq5zk44cRYNxxjsZ3a8LC5duU6Ql+sfgNKCCwAbWYSunZyde86NpsQu60ancPe8WBPIdpz0uH
vQ57hJsWHSEAnXIKDcrKlS4cLto0hUGN9iJso93SrVlxrZau8Ttgy9TwQQlJCa+MDIPJ1TK1MvkU
GzpBWQMOVQKyUTBCsGjsIqs2lYGYcobSj4qyzwQWliNo1rYMB7013aSibZGDvs8r3sRDAiDzlGTj
XOl4Hk1TzR1ny4NeZuK+rND9mrYjJOGGo1SmZRfIT3Oxw+bt1orjKXpbmSmMLPosYIECjzcFgUoB
qkI6V7wbkmAYL2Cx3bbPM8zc0k1fBsTaHYs1rL23jZLruFxCT4Ypdbm2THP7aItWdp/yAVQblObb
kautGiI+OixBACJFJSWqLXWzpKk+rDhj9M4TMeUvUSwzXvdoMZojikx5fwl3j7UIikMHr/Iiq1g/
m5EcwqkbLH0fNz2T+TM8KyHaeYHIGv3XZ5kvzLDPpNfwX0Q6qtYUa57Nw3Sft7lnbpelbd6alzBf
skk8UHiAClP3Zd5F+ZfUgyBd1hCQ5/nOBw2MQrdJaMXS7XM+x5G/MIaSnm1AV7VTpSldvNqQtY0U
yinYQQFadrxd7LbzK0+XPR9nRsTOhYnNHyilXA4Vyt5lYo/EFpm/a9CRtKZy+E2DqVZbEHaNFcjH
h5KM5VQ3Si/BtuuSXj+FI467A8RiEbzvNVRhyNMPhfi/at0/1ra/C178Xdo+uTnC6CkBg+LEpoB3
5VlXzARTx5x3srY7uoecWlZHh6it/EN0P7BqrJoq2uid3mdb9oJqUfTl9+P/3Ej6a/g0+W7lDl7R
OX69zUQDrCSG93FTpS7bxG4/S7mf/Bt9pJ+7O6eBQG9DX/6kMQLs+j9EH12cFppEbY2MJnuBwJwM
N4CzQXn19xP6uan55zgnFUO0CaDtiof6c1MTxX2e546CUBlLd430WVenKPuu7BfoPsvAHxkDlen3
g/7cJPtzUHASgZ0CxhbaXGeDmjRuexR727p0GW4QjztrREmc8gvk47gQ1LIFU/L+94P+aqYgkcIp
CQOmuHJ+numcFYXlI8QDujgQBzr7bh9OcbdUOJvoBV4h/q6baP/8+1HPgGkoSoYAmpcANgL5gyHO
MWJDOdO2nUNZ82O5X8SmwOG/9Qez4zfRZuDvJZSH34ZBnG+fs1HPUWKeURbAj0rWmNfOAEsfk/r3
Ezt/nBjhJLYDpufJe+p7R+3HbnhgJXJkNzS1aljU7SSc/h57SCZckZAEfjtMC4WHxjSZN9QMfjEz
SOFEBeDEACUU5/ibMHUE/Sjo16O+zi5Pq3oxozn1xmY5f89Ps8vS0wsIIsQ/N0vr88BNqLPWSRub
bzQrli/QNcwuIiCshoo20Vs4nF89Tsi7hlATwsyy83NtjSdDRvST6lwQlb0nCMCLynfJkNUFuIUC
UpWqr1skLOYNnMEZWvr7DsVBesJ+AwMEFbGzFyPtCeLe1kNkoN+m8pgAsMm3ZCPME2RTb9m2+/T7
nXP+9uPZnjS+MdEcVUyAWX5+EVGCp15NrapR6fdr1cNmYr7vqFbuDrWdmOwjPlB3kUAKungIkHMv
L//qC3znap5UPQApTk7k8rMJB81Jr8zjghe4ByuJGkti4wOZ+2/TqZc49/cGgfnvxzzbtn+OWWI0
QLlOzrlnR17fUymbtXB1D1vRHaIVdxwH3r4xytm2/T7KyWwM7Wc48+Cfnx9tUrTwYhcRQuByaKrF
jG5vlBMHnfXJsWBh/MbtcbaU38cD7A5W0eh4h9g/Z+M5HC9xz309o4rL2bggBY1fc/IFJZhXEhd3
DK3dNw6eX82xgCYWCSH5E+Fw/XnMOO4al6tpraMI1krVXGhltwxf4j5oO9TmiUVg/sY8z1BlxWmi
gJPB9AgNcUDyzq/jHr3SkdpJ1hI0x+ka7kpVWbnjsH9LxeH07X+Ib84H+v5FfgAZ+RlhdYn6Yp2n
79Gjfg5pCBQNXNTgENwI9irAne6Ue2t+8a+GBbbptGli0FTPHmo4qBGVSMzvpLSQ1XZzgk+zK8g4
wegse+PE+cUKpicXachgIoj7B56rB1Tbl8kMu3tJdIDmdi9JpaQrn9B7Lz+2lq1vOVefwDA/PVbc
vnB+KaC+ADrPP2Cii6c652UKt2XX7HJebCBUtcsR9/7+LX9rmNPnP6zegLpk2i6pr5Pom4uOXfK5
I29ocJxe4d/N5PRwfxjCetHPUHtfa2Jy+R7JKtyq0LCrxjWc9+yUfHRxMm1/P6+3Bj2dAz8MGoZd
EcuoC+vcorcGl+aDAg4jVvmNHNHV12X/+PsB/3FcnqIl7A/wkVK4f50DHTkvZ6F5vNbxmF9LAbi2
essA99dDgBEaoz2MOPtsrQTytrK0o6/lQF7zxvkLahP3BnXrVxviVC2B6A0GIucuXKtCeg4N6LXu
mheFDuw03pvuLf+ZtwY5O4VlkkNdJzgN0kd7vl7ltNzR8o1999YgZ49rGQEGYBFWZCZkqcQav5ze
42oy9A1I9y/XpYggyYduIE7aszsMjfZMWal9zfK4P8a8UbeBjf+d1j0O9O/h+N+jnO3oVBaqZIPD
m5rP4SHFpXlc1FreRSoLtpimf0Hay2/DSK1bpqw9/m/s7x8meXbemkRqLQAPqgOCEhaLUMmz6VvW
bL9/koDP/vzWdu3arwPD7Qw5X7IvvEsvbI4W7++n8quNAcp6icgR+LZ/UIYbDyF8Q5K1HsR8D+jS
booUyKHJG3Sqt4Y5W7AOKCDuTic4T42rZBjeiNDKCqAL+384obO1WYzRTDb5Crk3tknA5g5g5lV+
+P1T+0fkhP33w1P7rsX3w4madRF3LRrEte6TDSzxQJpCh/3G6Ecv79aifyPj/seVezbc2VYovV8k
kn8PRM6IbHseL7UYd6TQU2VZ+Yacx69uix/ndnYeJSMdiqBTYa04aniFjQGFgaBtJM3zrPIazLv9
7x/mW7M7O5sCmNF6YCXCOgoh69/LC16wJ41O4Fi+Jen/i3cqB78AFxPMIk85xM/vFOrL3QrowFLb
gXY3ehqagw2bt2RyfvEEc0QrKLNB2DlFweTnUYpCDfEwe4AKEzvV8xJ1Wwv07k0fELeRUxOBuFe8
/P4h/jPGPVViTgRMRPNJmZwD/u1ISDnReal72u+T5pWhl5BBbaskW5f023L2F1lcj+VbBoC/eKQY
tzyJByIli84n61XfShO1Y62S9zO/PemW/H5mv3iaPw1wFjKZgKYWYkMLamnpIeLQNdKkHpoUIIPD
WD7/frBfnFMFCj4FfB1OPlPfyQw/vNhjPLFShpiNCO7G/NTzeUCT688j6i9o9F910DMs9tkf/zvg
+ieQ9m8B3P8XQrNPGrz/HZlddY2YxccfsdynH/gTlR1kxR8pEjW4SQL1DEXoUzr6JywbLf0/cpD0
EUpm8Jr/c1n+wmUH+AgCn/DHQLUHVUkIj/4HmA3E8R/wH4EKPTiruPBPy/kvkNmIXfHi/h29o96B
dic4NWj+4WuisHt2i5VuHmIHHv5ungaPvhGMH/XJhoTm07VmInZPQayW8KJoXJBUIe9ySLN0Ubp8
ypYx/cSYocXrGI2S7SyBp+UGpfJFViPRgIBswqVLXkd433yizvqxDo1REyxOJMlYha5khII4kT64
6ZtyJLh2jFurbEiy/spYOeDWyVhaDvcT/vDF8GLqUCcF1C/Z9VykBXpbLdCXdUhXVryik0jJwaSL
gDROikLAvANpJmGXJdQx2xpCd5A5JK0GZtCWI9CNYU6B5JgbO/eHJhlJItFSosNwxRNm83cnnDTQ
PCOyMx1XJGZZ+CVtxgCV/LHNgs04IYmLbxaTu+h6HKdAXOvQtQo9PpSTNwPqONkyVTMvJEm3yRyV
y3RdwssyvyuWkZSoUdo4hBcfm3ov7GfRzWjwQRNssiS+4ykLHIMj5RhG4sIOmdHbDtgas8dJucrd
mAyW3JVdGJ2kYKeYXA4rh7lsB6M/s4kkFrtCOxF4eTVi/wHvtU7RJhcjOC4TUwU6Uh16foF9TtQy
w0IcvFBbdcmUiwtF0eivfLPa7qgjFcMx1uoVGJid7QO/HkLXQ8UY3RYwfSl+twNupEZ57JoL2tsr
Z4jubxVXGdLmTi3kE+GwQo/miK/7YZlce8cLckLVwGbZbAoXoU5j07ZEZ91qLuUTHvUEjdYktiDf
O0eBIvZ5ZnalcuWeTUl0+tmF3qqpxGcuAWoETflowIfDDMxZugCHvFPz2IH/TIap3TOu/ZMF9GbZ
U+9UsAFMcSo3ExoRTFZLD6zzS0CLVhwDHrBwA2SGjI5oSCfBxvfp2gKPMEPqo6zWtkRbf5fQ+NRu
gQKv7ZuLxOdGAtqKZq5K0BENlfjADKxNt+3UJ3yPwq5cntCCBqaZOm74oT1hkC/XjvKXTkw9KpuL
Kdqd75a03+U6Hz70rfNof87R/Jo5SdYq9x6taJsDCzVn4BrgMqTBB5OyGNhVEi8cTX6dP1gYywIL
r3VRXg7ZCH+dOU1iSJl7MR7Rd28gte3mpfmgh3nle6ggdLyGmSdaqUNg0fpHk2X5xAFmkhvRaCBN
8Zd9tG+mib6uwMZ290VBy3eLmdjwka9iCK5IG0wfhZrmcW8W+C9j7Upf7jXwC1+lEeqBQsmn3RY0
H8NqHnxc7EqKev5eFpn7uIZWQ7OkzzOsN8DuS1wVaBB+S8AoRHPdowu5aVus0cbRNSO1ibNs3Igc
OCVgi0Uz1JNdsLw6bNI9zNABcAjmZZ2v0EDWHy0wDLpCTZkUVZj5vNjqDpsQwkshwItrWNyGw4mX
6QGTJdsmL9CmdAbY9Ku5bQCZ4K1nsFJvSTnuJ+5WONXOvPmSMQn/agb3d1Gt+QA5nSj0qHYsgeWP
bWhUUK3oEn8sjSHqMQdlEIyKpZxYBfD7eJKJTiO69yt67N9gtWuWbT4DG7ab0WMI4IjgoerVwt8E
QHQG6NG7vh/lUuWak6YKwkAskL+xOqmwzgAeAS6WFXsf8gmwVoEjFJ2rtAeMLO2z+LCyULMdtxQH
R4yXl1ZcuQJigFlGgi1KNoGq5YwmA7T0FhoegixEhT+ARbneGM2pqYOMA4bZDUDDwhstDR6tjvMX
4iiLwKSwvkSDfcm/0UhB8oCKuSlP08zZrQJimB8dXTSrFk9UcARCxqZ7IijW0LhFDjWwWou5oFms
110GwAmpEzR0xcbKbvabOAEmcsvorD9NMcMbOKvWgtIhkB9X7VSU9AJ497nbOg8cdiVsAy2cYGhb
cbUGYQl4BKT2+pt8hKrwDm3O5ku/TOt43acmDi7w0J0ApKPP/QWAOPl0MS5IE2jVBth4l8zPLNjk
GSwg7yAWLAyM2/wwHNNQA00JdGVf7KDKZkDZmKcYbULT0KDqJua+McJOYj3xODe7CAaPdLeuhZ6B
yuGR2EUmx6NUMinmPQVQZsTBoslQ9cDJ+a2ivb/1KGo8MaDVtjOAtLcoJs8PGfa7hF5g0F4Jm/tw
h0AVMFgYnqdJFWg/h5+7mAVyUw6sEPg/i5VffQYdbPDwDfvSzeEkK1+UrTus8ObcNIQJhSskHoMq
HnBzJmtfRNtlGSS/Fm27JJWM+KKfAh2ZcYN3pNEbwOl9vAmNS3i1FsMQwKqBqhnXQxcPQCYDOXn0
BhjPagRzx175saTT1wbfSL0zOg7NZUZcZDdDAvWzx8BMbXmF7KNtPwLPDEhx4XEqVfB1yfyTEvCv
+bjg0YlLiWMa7AZ+whA2c+zu4yjky02S0g7ACWPmZhMH1DBIi2Rm3AEJmHa3yxiH44WDsPTXIW9d
u+0WgCN3HgjTfj/CYhAAwjKkdr2G5Azh7jFVypTNzZqKIrwTsgiBT+o8nQCFTcbxXvcC949xYtE7
kxcOwktkIsNlMLq1hLMqSdtjMOBS2hXcFMVWtuBsPIoeqBQNCNOQDFvNw+SjHETDgQqfQwMsue7C
e98BIlbFQKgAIWayAlQb3AH+Ghep8BcimbW6Bk4vlJdsLttvIzhJaUXbzD+OfgjSy7Lp9FgNsUZS
O4DwFO3SoZ/BzOj0AtbEhGMbOt6dTnKAKwu8oknQwOHWc0QwO2WRQr9TXUvG63HSJq4hZT42D/3M
iheuAJJ/9Jn1qhZNvPINIPpMvAeKjEz1yhRYswHMQdJNOHa6fwIePeB7OWoPnt/kGii+g2GwqOJK
krYFGCSlHozefCyrkcUO0wW0pA2rMQQ06IG1C+IFi3Au/gwkqLS1mHMbwzltpRrEG9xm/toUWOjH
co4hUS90N/JKwSKFICQsrMZ71M045hoEg2gZBqUpN4Wfp/U5FVNZflMJQeAII4bWlnW/Jnp4P7jU
f4schYgYRO9w5Nm1H/KbzqySP1iXwufENlBW3cHjCPV6CHEV6abrR4BnnaWRvHSrTac9uEbiPXb3
CkBcAkFN2UdNseFRCoy8Dr1qPqeAM5sdTbSmW7X06bgrOxPSGFCWcIrexwWZ4Z7URD66K5fuNPlJ
N7bZNMPYNzcm9T7bUVM44BrBq4wOtqSN2gwmwXprOji+GcBuyKoMdJf+IUGYWn7JJNV2A8cskHJT
RzU64amDUlrJ0Nt+JpGPgY8tu4zurBOqARg9cBk5rqOfxvfAP04wrmGpSA5xxEvYSDlXitrjdmwb
qOKxon92g0P1HGzJMY0yRJgQDXju2gIgWwT1zXoFjkM4PYYWegi1mYSCAKjp18MYZS2ArTS07AgI
Tw4gGO0hswfGZDxWoP7Eso7BSn+BqAAMbnIfjHhDcHzF+yYcI7JpCsa6zWjXpG3+f1ILQvOJbxyf
YDX/Pat9/jiKzx/1/9jgr/+U2p5+7M/cNoqR2gKkg7QWTeQCErL/K7U9fYK2PURtwUss8pNd71+J
bRr9QU6mSKcyFVoQUIz4T177/aMQ+w+t26hITnnov0hrv+vz/p3VAooB6ZAY9rTIbBM09gt8uR/b
QxBbjgHKSqKKhLwCjk2k93T8SGlfFePW6sMSovr8GOaVJIdbgBgeiLgFDWeHquA2SxQYyJCzZGAr
gpFTDk+6f07Mc7a84+5dCGpCfzeN/VbuAZkDqnqfQz6qvM+7z2Vxw/xVQR+y6PH78/9X9ZWnrsW/
52z2n4or/y9x3rFIv9uDj0KzjzDJ+vrTBjz9zF8bMEz/ABUZLTHUQmBD/DflPQqTP7KTAk8OGSwU
tUuURP/agdEfJw0wmKcAjQB0GTT3/rMDoz/AgkUhFUxM7JoYRPV/tQPzsyIi2g/oFmFwVN6gWJJ+
B7n8UHZrlch6ZEZgQq/rDU2yzf8k78uWGzfaZF/lvAAmsBaAy4PCQhIkRVG7bhAtqRtrYd+ffrJo
jy2hRTL+vpsY2+Gwu9UooJavvi0zeVxqNtHklb3gFHqaUbM2K5fUJQ+1VdEajfLOKGa/MdC/HBfW
rGirStDo2OQAgHR2Z2bbJtRgFWPBbjPVNYIhR8BLVqTIfuXCiEdUGo36yhZGyO5B8cxNwI2Npt5s
W+jqapYytF4N0Fop0OBVIUFgZJpniohiO0YbDUPFTLNMwWpqdDMM6RGgSQfqyGtW36WpZKEd9tUY
AcHWA5myWKrQD6utTGasm/pNN8h+EoyYwvuzkJax8/AdGAwBCUdGB1BwTnFJLJai49kkbqsea0O+
RRSNAEZbJZnuyqCh4q/KX6aqiAtH2pm1dterOW0MjaJRxUHDIFJCtja3CDIMd2JAyo6q1+fqLej6
nklW3OXmnFkB5MJUROLtkB/4s4ROo3qTvfYlgQL3DwORdi4JTmpKtwgsdmR6AxzdAT7PAbTLzuO9
hs7jHOzs8TpUjq3Q2gYg42J7bIE7nAhFALsWCaNFpK1G9cgb9rJohbqqL0fBvZgqOdDsAIYLvZqt
p8iwtHEEbwq43itU1fjqGt2hDROvCNQVCwD4YqE9150B5zRW0ZfcPsNdsuIq30ZJX1vTUL403Vsh
vqWYKUHKtuCitSPlKAJUgi5dirfkby6WEpXUCuGPhitcXQGucujb/DBNR/5LfGn4H5x61QNKzUMT
s8NfRoCpBIfjuq3CD+Cob82geeY/3wshwiThORUA/6vaXZTjZ5MK/irWdBYDxwBneSsYDZIvuTUF
mYOXBGHwahpAeicRGovHrDvmxVHE3uMLgcYHh28IgBZdTUece2/G0D0VZY+MOk3SyOfnRFY7e5B0
V++Iq2I7DPDUddWLdW3Nd0wHuptoxB4GoAaBPCyBiwiMjglaKNBwDseF1B98+DrXPDAQUAkhGBxI
RL04g9jvIaCKuYgxauyw3GJ15sjw5vQSDkx/DDsItKfA7o3s0Epknyf9ruryV2SBtk0ActtRvwey
zQfuw1Z130xAn4Y9kaKzqBiwJ/TxsTJSh++PiWU7VUOSk7gdeJ67NnbqOvAUI/TDDCsf4Y/oRWQB
rLMRgQ5lDLpWGoEEOdvOwJtZSjvuYLjcGLyubTA6mYFvzfV9m2qeVmNV8JVmEDgdWv/5qvEVjUEi
XMkKMlagNIDxqBrBmeR+x09M2UHBB+tgmiOwgKLdj04Po9Eb+joTUAqT2NaMAJUsAQwI1RVaj9bI
/nU4HJ3M94+xDoz8rk/wa8BQ12K3I4Q5kiq8MxP7PS41iuyAg7OPUNDKCaYFewf/CzQvTbujMnVg
nI/8ICZuFO6ntF/DSdzWtbFO1MqNYdypMQPTFANQwCM1sGggg0iB67YAWUos9P6/Bl3ZeSPTtkmz
Uon60cBpd2GQt8Rk25AVk8cKBIRdENmZycgmx58xQS4BAoyIWKcUiZzFNiOQ/AE6zpUiIH9L7mIX
HWflAkBlMEY0w+oyNacit/sQ2dc+oIIE6YGgLG/A39FaSCKv5Gp462dlXQJSZ51+NpDiBnjc+D4G
2VAEAT9k2MD1BUjTrpHNY84kxTIMoA21AbRVSLHvCqkmNqwh1aYpp20QwtQ3kJ0dE4JuMvUAvUHA
xIm86iGMSCUx1mzElQ4rs87WRxZaVYx4mH/k6T1bbVMFgKlEHdJoWTVbEiM5HXpQT+YstwAh32US
evCQ0tmFYvCiGCy3lahBDlaDR8Rx/wiJNwYpS9eciW20be6hRdkEJUT0gnjSQ2Y7dkHr+WvoOe+K
IgteDCwyMulc+2R4y4CDdTtQalBcRHbS9GBwQCxPhW5+l+aWOEgmP0097rSwYfag5eDjhKiDg84+
2xiR3wOCp0RprGgBv65jt0DUxGppzYBJmfPgucxCp2DjVox1WwfbpST6QZWsBflal9ayFfWvW5xr
x6jo70NfofzVkRSA4lFDdSg8YH3dqYLJhQUB0gWXCY915NsMpG56/xaqvR3ogcNpZT55PX8X1r4A
DE6ak5+c2dM7KNqJxQeM8WD2/PoOCiO9nnVp4aEB2WNmuSmDAYwupeFGEe4Rfh/j/sqCH2n5we/R
sYGeQwKZkamWd6mS/FA16TFh8q1QFsgRRePjkN2WAxJ3GpgCKAq6IDkpfsqeQMTMgozOTTODJhgG
GscWIeSBs6wRxGRs1vdxp3p8kEROEGnf98B2c28hs/jVwo1iOAubHhcBFGocbsr5RKmz4EjI+Yno
Jkh7415T37gMlvjUZsY6grUdse/RXL3OUdKZwrXe568AT1PSYINDs0SFoStl4s6tjnpE6Jd96AP3
7dQj1GhiwpkrKP9/PQ1B+8Kpz6wENjAZj3UmI2WKKtOQW/Gkr/vsbZh7NIO/hQquPyRkCvAakYTQ
QToO3OnCdaAz2eLPUAkUKoNsOxgS0j3FnWmkv4QSkEzuKkjCBknWcCR7sxn2FXZthuRl2m1DAZDW
mowWIGj73MQlxFA3SbNfg+jMprICE+YKidwQ6HTcGmtJEqcdsmQWurnRVamim23S74cWW8tIfsVh
3kIUWgU60PTUeX7kjlSVEUwNlANAFSHEzAkRtvNPqeEdgHg9gP3mM4VUN1q1wRzRIDebvzWMgaUk
fwE7paOqb4Bb7QVDc0N2TSL2a0kRDjk8XyKhnRpVew2u76JdpR+jJmMa8D9I+opWbspW0UclDHoG
uPsmEuK3KyfkO1dbF3GHopNSQsP4gtCUV/q6cDYAOCr0fRc3PipPlm6oK3A/vIJp8ladJbihyCHj
2uCXH4BA3oTrDF7y7eV30fjHLQ8r8mQGpBEQAatL7VqzCdXciEnhjYB0ntwNeKJTWh4GyJ5MXQis
Fq5EA14C2QjxXRYJmzndikr7CAzKNpE1XGgG1bLbJsTeNNZm8THl8HkHdwBQ7bQro/daUzzA1Jys
TD00ppeZvq+IsR4ldR8I9cZQnlpJXdUjWVeoKFpgMNyFJKM4doKsuwROVYO7QZ6A+UTHN2BNXoNz
Mg+0JqaVI2FI8tDHHlHG6q40N9x5DgOgAvEJ3Nu+PGWn/ujllAFgoCNkQ5MCNs1X+5ajASTqxaLw
uFuH+oKfROUK6HdLBR9BXz5hWw/ZG+CHLj+IgdeFzxwSDS4LKgY4jfUbDrpuonZGkGLH+R0TdcXt
chcKcFDh5cmqOxq0T5jXPFcAt3UTAO/RvB+aAUqKqs0HTgV9LyuMCobqTZAQv/KR3x0KZB8RXALw
A27TRZ19MEMxVTtcJFgEHnGMk+qRvrNBRYVgB+ZtyN2sHC3Ay2mXMycymS9rbwbAr2n0hlprfkik
1h6ghlxnW45nTUccdWyu0xKWR75kPILK0sYx2Lqcgs3Y666o7WS1WY+Gtua/G424xsprS3hqTf1t
CVFMRxO1iaZ0iX/9p2BXKYU4HzQAmMYke2sKODLqGt3WSPkCYQv45LpQgw38WUtHoAX7h73VaT+V
VLpRGeICUImUk4CkJkMZGuVGJdtW2KDcaBcj35i6X1bMvbwkJ7Pw+0ujjwLNtmDIXwJ3lKwC4VnY
4KVh93mINwLobhCNDkxdcbM1oViTst6eJTsAH2Spp1sF+HR0iO4VHUY02w8q6sWqjsjjuYtxADuy
M27q8S1+QK4JZwUXMSKtRMUF1By7lDn89PNYHmSJu6COHgvcmhPo2HsT1ih3CErsGUEAOiurSEcI
jR8VI42mMUgwsElDCb9WaMDsNs/8NF6ekROm57cZARaN08bCzCwxP2gxDFKkUQuPzwIPB7hbLmMV
ANexuPVoUxqDWwIBGUrfNZq8ExSDeETKP1EsXobkgVsrIwItVk9oh5jtyityY/D7KxJIdioG3DIQ
E37ZaVpZgmBRwiuWIzmFI7gVKGach4U8Bi0xizwGmkZwv4G95+SnIeZUNH8cXyss4SkdoMEM4sYW
wLeCIAkCIZDAzJzL73ra9V/fFRAUEcnOU3cvSFq/vuuMmeuDGadCify5VY5F0zko1tl6jUALl/0Q
TitZhPCQ7kmG4Cgt+IGDbsdNbNru1SG1AWG95k7+flnipbC6XGxG1JE6//pSvPgrTGih8bjPxZVR
+MwxXXAqpA/CkDk83sZu5YZzO5fFgVShLwzkSvfsguWVewlf32Nh9Ss5HBlEwQoPpDV0Zg0FPMML
GTwr44j1HDQJzPXv3IPMCXw4uDt8IxqgSmxu075xlBodH+DH4PsNbBZ2Pb8W6ZY1En7+Jh532Msb
vXkbh8Fup01J3vhZQtO+VZWNVwHdOTX6PqiZw48g/9geW7qHw9Bp3eNpI/xfTt4CcfTpMHBC1C+E
pfsfXd19Ttyefv7vxC0h/4XELEhCFbQlQuMFKd2/muJw+aNAgIwpSgMgNgbs8J/ErQBCUlFGQxz+
IoA+yQA8/5O65b/JM6wmHgu8kq7/R6lbhWeOP9kYoqElDgqlKEKgdw/Xwqln7tNtBn54ViA1EByw
w6zwB3HMmw4FflUBu0XrKPfKDRq+BR88nmSPMEG6UxBBrVCwjnaFj5o0UPePHZjwRGMvzrsUR6g5
Cvq6bifaQWyGFe48qM7sqk21Kn41EkWGZaBMeOr7ys0VqI5pH3X6IDXrNLqNZwtXYK7Y5CeuyvEu
nm9rI6M1XmEW7zLJztc6AJI4v6HNprV21zljT7Pe0iMbciVviW0eI5nCe7wF+5ajgvwNBHOlyK8i
C+zD6G87GsIB4TVgSDt0C1igSlONg5COLm8J0lPVyaYIQe5PUUtsxNgOWnha8z5Ec5oeaXYx3J9a
HoptI/ljfKMJhcWCn3H8SNgWXqPGfAmMU2Gwyjp01O77FGqzbB1Hj2BNtYJq1QluWaJxHlxg4HGY
OpqJQOzbuGkRFYH+obfR8AVymTuwQmXSrpZaDxkOTXqXOt4Js9NikMsYI1ieQTKSJbRBL4+cvoL1
aCeHXrmXuiPgEqm5ViNEiGvcHVXv9LTYQh0T/Rm/ECkPKMkbthzZ6nt6X70whSKXtXlI7dBOKLxH
RXrsR4vWlknf68c2hlRKoHykqRW9cwXbnrL1ZEs7+Y25+gaZVz+2lZya22yt/jKDFQippJugc4qd
5qee4qlu/WZskx/Tltlovzn0+jaQnPZh9GTUsrVt8cEQ8dHqTrZ7r7pr5TWuCBMNRvm7KZW0uWl3
4eg2H9262TbuvG9XwWoABZENtjg3hh9jVY68KdB6QHsIOpI7A6ykmj0F96g15Ld9CnJSqkB+jlCl
oOH8EaCYO5bIavstUL5C4QbGjESvp4UrWVlph87PRiu+iwg1knsRmy6N3bp8mBpfkVx5D6G86FbV
rRm1sM7Ff5jCUY26285PIG4J3TTpgT395zb1bLXrS03sf1vDMfrrL5nWVZGH/8/n/7r7/8cvJpb/
ub9NrKSiBks0VJ90eOQnQ/q3iZWU/zJUSNQT6FNAe5SXbf+ujaGzGN1e6HBB5P6X/f3HwOK30AdP
wOQPFmcdj/2PDOxXD0SQJRU1YDQvL4IEEYRDQ1T3os8anWYhCk3pX5sCy/k90TSugE+G+98nc4P+
yWCDFZrllTyIvpR06MUTjgRGCw1Xq08TffjLc/uaijvzfD7u5+fr7aSnaSP64Y8OKdkPFDe61+6h
ftN2IvhvwJiAD9KRz4qu6G18zSb8+0F8Cj8NaIhlIndRJ/pVODtVPVMgmFVzBFX17SxskYW24v7n
5Y87tyoLPywHH5UcIOHuC+G+bQ46ikeXH/z1Nv33GxaOZtHJs4zMlei3XWMPAmyndhv0Emrr4/ry
CAvZo3+HWDjYsWL0wlDh3dnjuG1veCoSrLBP6IRLD9mqfCWtlYPu9ePycCco1L9+/b/DLfJMQhIj
oVWWkk86BvJu4vWxuRl0MCKm/U2XjqcinzLCZs7yC7iH8cXlVk6aYx536L1R10nD7hLERiVu0Cqs
4JyWV7YoP0PfvNqJpebThilKzej1QhT9UUue0cFptdiogjIjh1l6U2hcGebMZpEW0RcI2KU2KDDh
UYRq2JOYX1nJc89dmIYwF+oGbfhI44NVKep/jc3j5TU7Ny8LyxCOxdgSES/cdYqbgPJWaZ9AHm1l
puhFyRVs7amt5LvZX9iHsC1kvchm0deUn4YyAwyAMiu8vTHdGVFyarzbpEhw6N2ARl04F0W2AWuV
G0rdAwOOeEpNGhqNM0BxIpIQUc/NGh14rqDPN3qFmsxQOF3XewwJrVjNQas+2IaRwnsa6hVaJWkP
z84Uj2Dkwz4DL1WZbGuwoqP/zI7qx3F6MoTYabNhU6QPTfNatomt9dF+EvObDu5aMiJICnQ77cb9
AHamNJfREqA4Y9B7UtjCa6q9ooVGeuAPCjrVMY+dVKCK5Kv6DcihbaF6KWS0H9QxOPffWYLOOgDd
dHQYtPLbbD4lM/xMpb6WbD2z2fku+rTZwXYEBtw5Ef10fiD5A2Sk6/jKfuGgnW8P0sIcJii2sy7D
QSIVOFFnZpl99EtqZPSS/tT6llZQGhkrHG3kqWI1op0cuSXYkEMRVMCoycrsh6ZMVqKH2xbOFuKW
VZ7KfqcnvsGUYzDKryEQG1PXO5d3+Jmr4lTB+jwZIKSGdix2eN+XjtlvGJqfSYK8exjSon6eQYub
wiO7PNgph//dTl9YXBzTEbn0VvQVI3iaEsmNApBiJq+BqFigelxP2U8p0X3WaTdTPex7xijqtOuQ
6L4C0p8AMUPfoum4E5+EIn+tzI8ufEjQwAfdQm8OelfpphfEf7SPZ1rIBk2SjamgbUt9UQsUhNpu
nWKDo6cYHnpo1f1AJWJYeXwfpqqds8KTx5m2SKGH4t0gPcKPRf2R96I3FgOd2pVpOLNJFhdBIBjg
oGSYc7nTLYISaJt6l5+8yKj+c8cseT0KKZtHUGKKPprc0FXWUQUujal+CMlLYdpJiW4eNChXx3ba
hwmq/ZuhCx1TCCwwBqJgbUIy631OIxvEnrSrhnUS3yaspgVymGgqia7tg+8nQFzcA6RIlApEBpOP
BsJVqLa7RHi/PAFnDLa4uAlMUKEGvEPcJ2xjFJ2TgxMQHIOFsVEATLo8BjfL32ziU/z/6cig9JnE
Jtqu/Va4ieMPNbgh/wOIPOuKLmi2/l3AxV2AFikIcUzYG7ULhti1skpu1INyrOzZSUADF7vTU3Pt
3jnzHQs7WGYl+F0lDJUKIk0EJM61jBIRgtzNjKT5n1lbcWERSZY3vQSWWb8dn1Thp9AdYcsuL8Qi
U/rvZC19RDKQuQgnOJ/+sJldsOS7s5/uYg9dZM7gjg4PaAffuJZ85M/9buUX5qsyK0MX+xHfIqPE
q0I/MmgdMmV2TR4lNNrX6ANR0te6eAYyvQ8TO87MXZA+xmmL3riAxkJjS6B67PqKgiXakyuIbPaa
r6EFNDMgfJGkLjCBK0CywU+o07hAibg9GKxDoeNeBAypAcQB5KYG2xIAqxQBnPY4v6ILcmjkrqcr
l4LMF+e7D11YKAFs6WwKdNFPtsHOdONNcofBmWq1cI+FXxqzxIN6N2zJKkutzNjqwqoqVk1gGwna
yaz07fICn2Ckv78HMnR4v09HjZRTU8cxw4TbBoQ72dF053Xqs5WyGv3RB1DDaTxQ0dk9HVzZlbfD
DXrr0ViY30Kn2BPcy+/x/a0umwt7VUagTQcad0bo2VrDkLp93/tS+Saikn55hO892N/0SSvQcwpy
kOIajjydrfvw7vJzv7eHssm/6NMEdgxoTqAOcMZjGdvFjrRnNYOmi5FY0I75I3MOlMTXQVS1aIEa
DSAaEb73DYCk7MqsnLGGuLi/PrlMkKeUGfyF0m6cdB+uwKgOzeHKBteDJyHHhRTblTX+3qrLS2Yb
YCVBsRbIsw9KIBegOFtOdV9WHy6vg3pugRemSoFqRqPEmCPgIwuLALZqTY5goY5EUx+11q3kxj/0
uwj9kNsSCdl4w2i9OoDweK1toPPohOvskbyDjthBqc9RNtXWvNU31T16YWl2VXby3CwsLFyYikEh
puaMSCpF2x4CwAByw0gOXp6Gc9txYVdEEd1Q9VQj0gEKUU/vR/GgxQM4zKEsPnxcHuPMTC+pluJJ
AahvxBhl/zxA2j4k8bXtyBfrG3O0rB7GRQYayA52AIC3PedNq3DT9JvsCAJb/9q1fCYtAVDD100f
gUgUSkoYpbUrS6ZAIeyP/EJDtR+7XdgS5/JEnR1oYRzKFmFdZWozLk9ymx2qjemOq9CLsbNmB1ni
h8S7PNK5JeG77ZMVGtE8OdYoDyMqSiBwcGjIFY6lM9vV4AN+erAglyWEJPDgMLxhwyZsdiU7Xn7n
M3cgmly+PjvrpnhAUQ8v7RFaeYUX3QC665husK59yUv2CLadbIew12291I12g//HK7OwFrLZJAK0
f9AOfks8cdd4mt/7aOvfpPcCLED+ML5c/sqze2B54Nlshm2Jr5S9dtvfmy5zmAcUnNvuIx/R0lWl
+lMu6bvDszj7uJsaSARgpNHV3WFH6ORAiGOLhhwv9konXUNK6NAf54doc20ez+w7feE+pBX89LrB
kCy8HZXXavh5edbObDt94Q+0KdRciAkrOWQbdTAssbzJwumKjTw1Ln0zUUvSS3EcKjUrcFVAxMCZ
t+Vd8xDuVJttVTe/RVJAuEJvdMZ9lpcwpywEHjLrVUBGEBJDce4YPJp+9WCs89X4K98LUCZ5R8Fs
l+zaK9uNT/x3n7YwBFE8TLneYuIK4EajKXFEUDx0DbNqrUE7XQOC+RmNLPoVg31u/RfmIWwjoJ0L
DEfEm358BC77yhotkGL/E3nIvzE+Q++ln5sScbbV2sz6GKwCf5tWZb0BW2A31k/kTeCrjPh3bj2h
+R5/GzaB4wKueVAkZ17kNKtm9ZFRKBlYVwkwuXX6boYXloNFcYp/lNlX7qbMmtfFBvGBozvNM3nu
j+WDfCUWOmc4UDT/Yno7oYT8hoqBhs3oTrvkrgZ02E+30oas8gfjmNG/a3ZnY2KZv/t337SwHMos
VYICWTS/cup1flC2N9VGXyUuOWjHBjOqb0wvcSDXcZfcgrH1oVtdPubnwo8lg9TQQr1whoKj/+hP
FPlV+vjIsMyvzImtzAXrBTWdmHKS9s5+eeDM1xle4Koh4N/3zXeThZlBG1RhVAWmeDZ/CDpSX8Xs
tvVAR4APmvBZiD1V7O24PVz+3DNWjSz8DvCfSGDH0XFaNB+tAMF4kPK3P3v0wtNg1VDqbQlLA2EJ
aw4UR578vNSuuO4S33PfTdTCrKRAemdiCN8dhNT07W3GoRtpVfYUkG/nP2NM++fInxB7n3yNBFxA
Za5jNdDZPhJbVteX5+aMkSILP6PNSQVhUGP2VaiGggsljv4jhvF/X3hhCoCAJmAh4w8uDzlbB+2V
tMu5fbI4+TUAdokeYTHzyM9AxyTkIG4Yrcuzce7hi7NeqyFE9bj9MkaoeALq38e3RXqNou2cE3Lq
v/60iOhoG0KQ6sMjCPpNohEKOhQqsFXXdpaUSo6pPZihiaYTUEBJOMrgwAilYyZ5owA9W8BHzNjr
JOiEhleuqDM3orY441DGLASlxgt15qErfgUshRSJvJpCqFzlQNIA5KBcvRzODbY44T00P8GVkU0+
NPYk9I+/grXKmo0foNNHmAFInkfYC7gCrAnhWS5tFM+wkOiy/2hptYURABW0FpUZPjVmmyB7C7vn
Wvj4s0cvDEDboLja8S0JynkatMxl2TGG1NTlp5+7gE4Qm0+7JoNwdt3U8ujLNXYLWnnmPnKKqQQB
RAW5X81p4P2JPIEnPslT54v1YIlh6JRKbENVwGpLKGrJMuBx8b7IBTsDMisRCDqKlCtze8aILGUv
ZiI14CbBWY9EVI2S9Thdc3XOHpmFGRlB3pmJNR5dOKXd2sVedeo7fdXsUi+zvGglbiXcwMwud/EV
e843xDfmXFsYGBWsVg0AiRhxuiHTfQJhHlKuNOjYXFlPvt+/G2BhZCBQOeXgDoHvgr0OcL8Gjpyx
XiWkQP8+xMeixjOV9E3IE6uXoBek/coB2RxcCUX6mEE2bvhh9Oo6DfdxugOs04GSp52qkVcRUGSJ
+i7q32r16fLbnpmNJR4GdC0NIEJs8iettIr5PmcfTGqpChzg5QHO7J0ltgA1y65qFHHyJbEGi9UP
YbjShnIuwPitExKYaiid5pPfUZTm3HGrUq7FMFKJDnbtPG0VWnvdn11L6sK8zFKRhlOJXDHU4mjf
f0TtY9CNV87XOROgLixMDHCFNCZYhcrpHHVTrut14Bmb8gDdT8ewqy15Np7NTbeencD6EaN17s8W
hy/aJ9OjSNpccz4WX5RlmgDGbsjXJHPOuU3qwvOoMgaWg6rA8kB7CCRWVHeAWLP24Ah0Lr/92SEW
xsPsVaEhmcanbbTFB/kB5W5HtJs76cG8sjRnx1iYCwHtEJNkQNG8cmZbeGpuYXid2Zkf5utj8Ov4
G4txigM/LYOZpC0aT4PR73FVonCTOIKIUgADYXiQUrm/VW3Vmmzmdj5Jagca22B6P2hXPvGMU7SU
iCghmdrWLToWehgp4aUHqM+o5ytRzrlITlm4IB0I9rRoGGFgvNEdbcUO7ACr1DubH6kNtscrZuZc
XmOpy9KDoBDkThiHW4MbwUps+FMemvKtGvnrq8OciZqUhR0YgzbEluCfQ3O7oszTaY0R8qub+txq
LEzBAPK8sob2HPzfw6jJrxX5EfTN8+UTc6ZF4sT5+vnA1wT6q6cDHwAIBZpuiB9u4/BWGhorbMLb
ovpZQ8kqrPe4oazOTJzI+MklhxNxBEm+aJlx7oQSenzuE/AwVfkulu/L8XY2H8DBClHA+wng+xrt
J7oY+2MygrUCbI9GvkbG6SaM18RYdTLYKKBtGwo7oQ7cSdfRFhDRQIXDM29A/kCF5oHhsgDxHG3E
21q88vGnRrBvjtlSVabVoL1q9APfIpNXu2j9pWi8cICftmFj7XQNzjEKwA4qHpenWzq3WxYGSjfj
uJpCEbVElW2IfheCIz3SoALXvRcBBIqiDK1Or+HVAj+329994cJYRaPYBnmFXAYQO3m+Uqdrybwz
bsJSIQs0dyIk5gUkfqyJKlA8UfzZCjdoIbMzC+6CDyotYX17Zdq4bfjmM5YqYDroJcNAw2iFUzkT
lSmC7sLTj+JL4G63aCexhlW0q94uD3fmxJ3yM5+sr8Cg6pvxbZFLNcDq+LYCxW+0ml9+/LnLfdla
rLA5hKwLvqa2B0exE7vaRTfGWj0wj+0Ex6S6B+Z8h7nZzjhGP+HRF6vLQ5/xRE99ZJ++jKgl4En1
PPoSx7yBpwHFMTrU95n0SwM17eVBzh2rpTSImbUKohZklPlaAfpKwZBpp6uGhk5rKV61Rq+el/gl
Na4cq3MLtvBaKl1s+lrFhErzQUejgghRALPvr33Pmb1+Ktl8mrUUjU2MpPgecjva4xbZwLfypl+9
g+Ro3Rymu3GX02u1/5P203dbXf7qgQVZif7Stpt8PfmRxcWWqBuFNXYw3RvkYS5U12S1LdcdyMBa
OkHeBeQtIBsigKhEoFNGXYN1HuTPfEjzYtNObjvGNphGbmX0gbP6PcoyELj/HMeVlu912eFKtXNO
7L4VqdHMkDC7xh8PDoAzx3ZhfVSQARsAVvFGBmLPkObUtRSco+BxyV4hlEyb6gMcqZ48ZVSfMlcO
aiieNjQwt9M0A1tTrIsJndjKWyrH64gjDEvggQo4d9KPpt6HaUfH1pHFGdSzmtMmYMkl604I7SFP
vKhuaYcnV/19JR5AJAyyVpCogYs5+1D62AID4HGcoLselrehBLneTHLBxmhF6PUnQJNWgYyu/J6K
cXVQ0pprm9tN+jLEvhx2Tmw4IPlOx8lOwTKkDTdl8CRkhx6z2yByLEzQXLTEMvIXSRhp2W7zfNNk
EqA+hdX3Ww0KaWF7BEE29BNjCsEFkDMaQLmgWSJ7mLWDXiBHYoT7BHwZJQPOPboJJoOyUHVSUdt3
xmMc7rEnLWlOnaYB0Ktbq2DPgZw9ZUa7MkASARU+Zw5lCk5Km7OAmMAFRcYBWDbwYep/FgctlTjm
iEhxxVMBRrPt9V3cPjfXhFjO5I9OKYJP5w4N+ZU2MVirPlUBlxURlg+gv9tBPp5ONQBjUK0Gs+Of
eb3LbvFASaGsAblXP89fWLKDJLmlDy+XTeIZC3KKWD99iSHF5dwXONRBPIJLQ7SN4n6qK0qG5IqR
OjcC//VPIzRdL6Ydv1Oa+aapXkm6HuIf2bWkgHzGjzh1zHx6vJy3Qpe1MIHQKbYnOlHUBa0KFafE
DQEp0xzJG+yQiqhGxDboe1BhAjPAlW87d2GeQolPo0tZnClpidGjbbRuEBHzsEGgAuohplP6la15
L5OtUNREeCgsXNnaZ796EbEOitxBgQ15PtgZe3JCvzrGq4iG1rtO5TWo7fiIAYXdtYGRtuWVcDUQ
P3NT/9YoXZa1lNfh5CPTaI8mswnouyYR5FTjMZlYfGVqz5noU5T7aWproetVJJfQKNQ+D+GLWB0C
UO6h0AP3QLNqCVCh7DHufl0+B2cu6tNbfBqtgPAgslzI0LDc06HM3aiFi86/a27imUlbtiN3U1Xk
KqihfHMle5Kr0sztV9o+X5WrcKt4sps4wT59Uu4vf80Zr3TZVyylmTJFvF4nxsBtgimvjREuNK0V
pM0Kqgx0AkPR5aFOfvU3boHIP/nTzJECUgiZDDML3jAD9x6om0Bpd8graAPMrVuab8OwNeIQ/IQ3
Im4r3HVoTbaaBN3IMWjqJzeVwBE4lK44mI4GNmHkrPQ+2AmAA+Rq69W4fJuO2EyXnCzdDnnjXn71
MyAFKP98ffWRjLlioFfV18m7BjnyZgxpw2TagX86j94g7E6DQbeSMqL9dCezG1J+CEYIuP8Ezjxg
U+YU3XGVj7Sk1TRAzoKXoIshyHE3ZnsirgJASi6/6hkrx0Hbnyd5HAWjNv+bs7PckRzL2vUVWTLD
X0M4OJLpj5VoZvbVnyfq05GqYiorpdZoujU9XWHae+0FL3QM9lSAfoKt/IgcPgeMv3298wV/+3qL
GoQlOdq5fpG3wZYQ4jW7eN+7CpjhylF/mJJ/c2Begp8BRZqZMdK9q6q70tyjt47AZbysJmldppug
3Py31yT/+TSxFkbRpLEWl2CDbiQCh9MPH+C77PdShCIsm7g5e/HtDOFFb14NnBDg4uEwmJUbo7yW
u1UbQMU03s3gYZZTrwtjv0yGbQHlAjnQYzG0R/Tq3dGIYBLjhhD0T6rwGkANXxD1TgK8B8zsVOYr
DcmTtLAcVd5GyUOiYWRNbvXfXtBFw79TjSmYBXHZYYFMx27FHObfP/wN4QL91z9ffYC+3P+9n8oV
ffoVlI/ptttJx+mmyu3lOGzJhV0UGu3CV48C8E/l1KxMz/rh0/89gGPk9ef1zUhKhP6c7fXZV9CO
blBtwv7q3w/3992HPdifvx10cH2j+hzizPeivBJ+Sr4wueYX/nf7Ib315y8vHUYTi0VBjz8ytgGl
HTY36fiSS6cIRZEUS5WlfCvw5QjXUnCVVS/Xmh2IWwXXkGLbx8esepDCF6VGEQEhOdxWB/5mLKIv
QyMzBSecv7Kxt4v8NRtrp0AgwUifp84Ri8bRUh850CRELcVCuMcqndjsXXQw+8YJv8phFzd3ekip
FgyeUKFrmqG29BkIe9PaRs21pDGIcaWKfHRXFQcUGjJt182fXYN30EoSnvUUkYUroW3huI9P6JVv
wrREI72+EsL0NKIioOWpo6MfI3X7fFhjjnatkbq0yXauV/Jdoz/P4ylJHmcY/xDIklvNfOmaPSKP
4fAo3hFQqHQaB2XjlTnTp7UqyAQbMwKbyAbtbuKw5OaP2nRYkp0K7HtaRf1JbxGsPCTI3nSK6eIR
breQ+7PAaWnIh28VwlcRvNK4Qzxup0r2WHsxsmM9rsv7erxZEP7swyuxuF2KfR1sROGYFusw31f1
aa6xJ9hk2V6PBHfU8YcwV1OykWm9Jl4C5NMaT6kc2ktzn6q7SvkoqIyzZL8UtyNqw1gyqGdGYvsR
mV66OKhfOdpkHI1Eepql4iXSHyPKvla45vnV/uPfi/sbbLl01hH5/QhAzUJUagyjdu229Tj8/Hyb
naZHlA188NVe55/lb3/IFr4ZokrGxXmDvUyyxMt5zO8wPuJi2a3x1n8uj7prHdKryTd30TZ5UZ6j
Hx2Y/557oYr+5/NFg4Lil6SQ2iE0kSGSZc/UwkaIApN6Nr6JfniR30SgX3v8t6M0HNFkNbuIsb41
Io2GEmP8VpgP//ErXXQsynbRxMrgKw2rYTMfy22+ncgeLV9xkp25ntfxKfL/fa1v4F6YY//5xoQy
CJfS5Fqis7j5WngcfVBezvk/rYOghQMowpac+xwXaX0du/Eqd1EZobyiter++ya+eZuXkLNJUdAi
NAY6Z9Vzo+LqMil2+GP99F3cvVjzQ6iMNZZf57ptWjHIYgYTAEq0nM9mZ92QhnpsP0dGCCR1TS9+
xA3o3491Xud/C/gX61/NaXiVExce5W1qHZbwh/7prxbt3374YpXXEEkjLGFZH1AULdLkOLELVDAR
xbMVktJxvhuXdVLfSot9UJa9YDwL2llF1jbFTVQ+IIxpi2JzjAqIdsZLJrUPi1A7QmNiAeKrSvND
IvXdCzh/kd92SSB2YxVLgOvyabC1cCWGz//tzV5skHqJlSSBVrubBcuu5hzbm58AiN8oFkjWxYaI
ayXtm7ZbdsIaPxC4CK39dsY8AmPdxeBaG/r86a/uwsdPnWPpnAL85YNe0jdM5FZVo6JFCeXbtZ6w
yvm/9ByZxVW9N7bmqj0V2596TL9ADn+73EX+lGY6Zt9njOXZo52V5JXjS6P5scX3R0y7Kt4q9Sq2
KrtJT7wPWn+1WwZXOK64OqJOefQViId5SsGAw1rHECma36v5OCWMjkZ0b3Fga2+r6iC0R0tGNWwp
VzFs+yFL3Rlbk6XJNyLCQYZ5TCfBUREyHxE3FN+i9mpBdhI0Q3jSlGMUk2b8JK3xzVq8JJhYujBL
eXDG09bo7OxoGP6wy7/hTEjmRV6XDJOUqiGr/LxczuSVwk29xEUkyMas5hdSFl0Jf/ArJ9oGjsJw
+b8BJaT/kWPUdEXIzxXdgoVVdKWX0g879+9NBYAEf+7c2cwqoReCeae8z9pjjzqlOfrhnVRrK+NH
0P83Yf+SbFL0UyiO7UwyYpKT4oC5FI8DkeLfMeKbAZBkXkSfqIgUdCDVCapvbaNLvlNHI0avPnJD
LlKbn3SjfaHER7FvKkdrFIwWMtdI0KZphPKqq5CZDIWXvtXYjugP/Pu2vnuzF6FrgWiWw3qcd6aB
0BNK5cqjtFC+kDQm1Sa9/fdVfnXo/rbFL6JYOAYpEtYc6zjF7ZVVd2pOsY/70QZR/VP+AxPpG3SD
dMk1CU05rpSGqxR7MGDb82yNNJvZGo3IlbD5MUk53/VfnuaSexILwjInOHrtlKf2aOyktcJ/w+vs
lH8mx/yKRH89HcR1dTA2livc/fAOv1mfxkUpWKIiXgslT4ce195YnZlvwzqFKISqmCOvsy3K8IH3
74tdaDz+f+CydMlLGcSkr6KeR8SGIRgqdMbuzUlFJWmfGoOtW89WubESWt302tTo2ox0V08/zelG
Y8iD6xalorjSmmIfTveyvsXCtaynQyl3jtXOfmY+qd3goY0iCDVdpdgbi2NXPC7ycSlxFvXQu+0l
f4aD3aZ3yfg6lz9Bbb4JvJeAfqWUK10Me+YnXX6IFMszjZ84uN98oEvwvsZwEZFk8kZdeS4WWBAQ
d8yfBsjfxfWz7Nfv2YuiFarZnn/9HNen1bKaPUwK7NQjU/LA1wAWGl2Qt+QDza9ZQ/bjKPm7d3Z+
4N8SJxl/0q6OzwlenTK2i53GiH5YaN+FxUtIfxyU2jTKvyJD7bWe6EXOtDZdk0lC65r2ETccnucn
Va5vCrJLoL8hkqgZJbihbjUwS0RKFEFRR/oJOf/di7qI8ZM1Z6Le8zB5/zaYxzn8CVny3X1fhmmh
wWhI7ikaNtoKZKwH8tXPdoNDN8/+Yux6CDzzR5rFtx/lIlyby0T3W0zPl6v22hPMaLdgqgXR1pNX
7aaxB09c0YRmnvXvePMNgBDzrz+X2GwgM6DgXHom+dh3oQ0yh89+P/4MffsmaP8vyl9rxEXnCg8v
gn2a7H1lJ/bXv2//fJd/ORC0i9A8ouC3ZCq/LTIDDO3P5+P9T+ioXxnh3377Yt8HbYH1IcoWu1Gr
nDCZW1uXklecbDERCB819dDG19RfOBDisyIL9jzjt6oHGJRcVcgIYjZc+oV6Jcu3gol2VX7Ix5dl
fh3QGq3BG6PorU25p1nDi5oHK5MhyNlyuQl6R8OSD0Ga7iCzCOL7Ql3pgN+ajTYcFXkv5qdSRtAK
YwhRzLfxUmymBCRAR+u7fpjayUD2XNNtaS5UBzPD0Fngs2MuaAthtQnSs35ov56HAHaHgsxoCZZT
LraVuMEIe5powO2icI2qvS+3QOWkSa5t7tAxUXmugvhqGctdjA1XYKyVBGudBZvTRu83mEVvtBoR
QQX7h1Dy8R1bFaOFSZGuwesI9XWp/PRxfg1b//ZxLiKj1LdTnox8+KeXt7vQ+3zcbyP7FveXn7JG
5ZuVdY40v4XeUrREJbJiVu3TS2zf+L6/v//6+Peq/Sb3uyQsqG1l1f0QgapZLHe2Tkb2VI+RF2Vv
avGxLP6/r/JN6NIuYiJut0o91hBeClSbq6VYlQKYlYSBoH6TzU//vsh3qd8lXyEG06pOCR9iR7vW
bu2Fd7UQHbeF88Pb+gZJjzndn58ilQJdTc+Y01ITMVPIV3q8GZAHyFysUZK1ple22KAYR3o/cQyf
g+N/LKx+AVV/WwVCK2q6KgrMcJXOC62bKtF/WGDf5CyXxIO6H5tJhGe/S4Nb7L5tVWvtDDGvHz7L
+SP/ZX9csg/ADMqT1HPjuuSHK1ArRnmKbuM7eTnq8+ort/z/2LS7pB7IxjJHIVa1OzyUpoJ2k0b+
OAU/Nc9+oSr/9iQXOz0P6nYsYhZY5Q4r2Y82/PXclLRVkJcjMiLo9FFeq263bSDSo8y3oj1qv6ar
imcMfnih3xw0v6RNfl8IczmlQsAwPzADJiyiGyvX0wRRDtDayOLT9WTVzj8CIb5bHeeo9Nvlwr5c
9KEFmiArW9yv7AyzaEO4FwTDWWDH5TkmvVnha1XjJvHkVZ3oijjHF8lDGrg/LKFvIuCl2r2il+PY
xkTAzn16O93dXD2b9v3tD5ta+e4JLxKrJpkm/JiIgVURoJVML0R6iJTkqBRPovU5lbOTdgjbS5FT
qJpXcRBlS4Btz0nQ0JxXt0s0ulaHVC3EUUV6UM0JWt9GGN+L5CadhmcrCtC413eBNLyNw2va3gKD
EOGEx6PXLYOd9OYP1e8vcP3/rlDxMoWK4BAEQWWNWGw/KAIChUAdAjP0cvNjMATkqdYNepN4EtsF
K8QCC9fNE7QpRlfWtsJ2vc9fE1kFBIFhsYGUh1TJTIWSdVIyMWGYxbyqLhZU95Hnq9CJRpOwUirb
Cm6tmYaq4Gej4Ood9oUkAf/x618E3SRX5kLRGkpt6UqTb5P6WQ5azJ90usrJoYk+heaAY4DTDH6v
bGL55t/X/ebQumR7JJGGtEBCxZNHh55xjcaurm4zazea//Vov+R8zJqpd6xu1NLsxp3cxf78fCcp
vb+9/vczqH+PvZdcj6ZJ2ixTzGmXWAGto5tO+GHg/t0k7ZLeUYZLbATjrzs/p+uJiz4OJy4FAo1G
3S68zD5Ss3nz7r8pQ2FK9WcgqpHCToC+MOAaM1ssXqfpvvxvSiLSL9jFb0HOCvu4KpRzsaPdJMp9
Mt3r9Q+5zzfR5ZJL0VapmHTZQmdbOskL5hXGTVOEP0XG7xbp+dD97cbbvBlnTebIo/NNlzdZLWvz
DJf335/vI0/YhCfh6qeG0HdPchkn87mpBokP0A1bJbnrsk0t3/97nX43Bb6kTTQxtujoLzPiIJ8X
R0wYitpWxIcGrZClGPBCn2wlRq4rxjBX+rBq1cmLcisPPb6Lyw8n6ze75ZJNkZih1CU6FbZoPgnl
Q97e/vvpvvvdc/L920eKxViy8PxBF6F6KJRNlK///buy+Q0SU7qkTKijWuD0U4CoYf81bp/7KBD2
GEnsJRRuU3t6Dm/qblVrRzVw8IuvcMWmHpxsMGP64JXtKjSvlMSVgZ9FayFylhjrGDdTXsvaz/bx
uhwPdbrVTdeAomD5vekEidOFPtYBVmwPKv+QkssGxiG9U98F5TpJvD5yDN0Roo9G2nXBRzTYwpuZ
7NrE7VVbvsdtNpJXFr4J1l2CJspXjY2mgRiFB/YoSm35Ovlo1PvSa0ZvOo3SU0VTiIKh8/WvGmgb
sD2EGjGRTU5JvFIRH8T9rhViu2sbpz+O3T7DJ4y6sLVrjlec5sGWXyUaUFygDdImvJr6qyKwq/5I
46+ptpnu9UrjL2XvC8uqTuR1fac0rnUdKuIap7H0KOEz8TB/GcqwMr5ABspPnTWuhHdGm9W8z/Qb
PSzYDuRjjrbMG6l5N6zBVso9Bh/81fgaagyy/CzZJlcjZg4YNZvusjFuEPyp6ytNfxf5Y7nsNcjr
IgF7V4dYfDq1cIN9rF9or9WVfN37Se2xIZq7pFyT8VHMmoWzYK0l4gViB+2LkqxSqhEOZKwj+GX9
tm8/TGTNA5c/lwCHATNrgxjJb7ix8cjgBK/0LnOGO8RHJwgEqA+3IL03eejJo40r55R/jqPlWsbT
xLZM5X1Iq2zRfOkrrbYh4Dlk41bah1QiEeHIb+1K3KupY1wnhlOsrb1U21bhjchDyofFcMLheqxf
0hGpiv0cXQ+t33RroUFq085kty7cePEaYT1e42Oa34SroXtaQi+LfAQZoucQDH9jLxHes+54U+ys
x9o8JZJzvoPax29NfZpehshpBG+80rqjiZQxlAS6BvqwzkbXKDaS5RrqCZCoonn4k2qPQYRSd31U
Z2/B9sOyy7cYMvrizRR46Xq8wUFalpD+mnt8VjbmtOoCBxHOEXvuYwbC2XLGzOnKjY5fpLUO24eC
FZRuWx76Btho27wHudunNgIX1r4L7LL8SMstlor9NgaU7s7FQ8rYpSN5egiCwzS5ZXEw1VNVb5YA
U9jkumWGh7U04vO5naR+Ue6j1EWCfzAf6Ploj3TboycdUbran3M3eW9Z/KEjQO9dPGadY8kfZPPY
UnAKr5veiVq3qg9zDfbEnVg52o2F10fngwHifwrhjbYCPBThH5X4lYSb1AqZa/01e0rRpjU2o8H2
W8tfJaodVzmmsCZGJLS8Hq03xt5h4xg4nRl2YOH0gokN24mPsNfaO/y8WK4ywkwf5bgJ+NaZbT3h
ulvXttgfmvMNO1wgehqkj6pd40MSPOAbK2C567fSNv/MNkbsi4bDZCf9ODMx52s+RR18slu0zu9U
p1bQhbkVsJrCS0q6j+dtm/rEp2BtRp86gtJl9DEhjdoiEqHZMRPgeCWXvV2x12JnBC0VrQTxqLYv
BZj93mu0Qyj7CBCg+2PiOIXNH6wWi+HjsR4c1B1YQ2N/qloH03GNf0ey0SQJcGY8Y/BL+mC2jBP4
lG6WZdNi54M3nZQ6bbKf5GskFzVhU+bXiomE2akdd2XiDckmvcZz3XTM/tDi/64QBXxtbwwrbqPq
t0noKrS3CPbZBpPHZmfitcxgvHZkBZQzfBxbm9dzclRTP9E/gmqmNNwNgD2h3dAgrh8bxC8JBO1T
prj9/ZQTgRwjADSEUONaMVDsXokIOZm2/or8PIFG/NRxLN4ljX3+c4/DR/+Qg9VdUK73uC/rJB6s
7FBLGJY6xfxgKGtoSsmbsQt9OsfDqlPAD9oEPaG4F1Ha/FINtznhGKs2dr5WBXt4Hw0vwrkSmkK5
TV+jU8nKTtcWg/zJGTuvSLeq4eeJPzenBT8c/SULbJzWsLhd1tjYz/c1HPDx1mhu8mkb4xOqfp7N
brUus835qrbuB0D8yi69EfZ4B9yh9+LwL6Y4I51PSVLY+SmnuJGr1yXbVxrIANysPe3GvB4eo49Z
3tXTuvlYeod9jnIa1n+6SxOTVqvmFF1laxVrXGlsNUphTqHg2OD5ZyjOqJHAsPc7i1GnRXgRNS8+
Hw1tY0sKOsVhsWozPiY3mvVEQb3xM9B3fUy8kCdblncNHmlD+mnU8VFlGhaTymv69YKqvYqZtY5j
tWK9ZpOvdrHb9dqa6f8pn91WdGuGBF6i3tb6sYvf4/RhSPZaeBuEt2G3j4PrIPd7eFE4Hs/9sSzv
q/Qom36e7aZlWw53HPfeUq8G0W0sz+m14yAccpydwpB7JUS01l5dOnexjnWGAAtnIpToCQDGVHyZ
8vMivcnBs2n6Q/A8B89S/5Xx/xmSL/alF5fDds6u0sDLjX1kvKuQEaptKQNsDj/ISSJ83QPuTTZJ
+iwvD08l5N+zx6PFtlLEY0Ahm5W5K5n3TCpWoVCvUw5gI/hsAYRM6N/24CrNuyU4pHJ1iGY04DDD
ktNis/Q3oqJyp6N/9vWz0Fcc/AxZjMLvqgzn83Gjqpwjb3OJB4BVr5a+um3YGEVBpYOrndBuaGt5
He+ZA19ot1ItrsWpw1ks3LQFcCcLc0Wc8CYRJ+RM3zT9J7aYNuRW24hPmWLtpGHsbAMRicyQnL4n
7qoathY69r93SpDiZKnYgaDvrfhKU0+GeJVJxBsOAUMwUULJnShWD5UpnKJWWJsdNIH5LqB/lyWc
Qd1eYx2MODwJ06YRJCdKeBBa73n10UwpaUDmM9rBot10NYTv5wUhNU7cMFDdkMS70OCUCaMtARBt
smIl9adhBNZExQ/tZl2l75mkOmqib+uG/ldtYr3Fpwrww1VeYqwYFTyNjR6vabm3TaxZMUV2lGaf
8sxW/qoWX0U5ukMv+4bJilmUXRH/ai4Zmey1A+koiYne3yltvLb6l6g7WcUuYWyg5pKTTLdhYr7W
eQVjUbKNKnHxWPbkxlxV6UMql27cX4tq/Rgbw+tsGSwf4TBVoQz+1USGlvjGARA0/ToRMycOpWcZ
X7ZQCB9CxbCzicfvDwoUwSgU/Ip5SBSx2bCQC9NVSusaREuzoPzGk/d14dRTtC35g3LXOGod+XqD
f3j4WOb1fki8ND0u7Z0ivBTR9ZiyeSFSNnnOvIVzU9rWYnNqrc0km6c6KDy0a/iODxULOGvu5egx
4pmH8V5vDX8OEDgJW1fTnyI2qRwVngWdVx8EO1AqdykkQNSpH/HjgcqBKvqi4i/tUcYdcz7/A+ne
+NUykdapaToVpMnQogEVlvex8lI06PSjPSKiLCR8oaNjl/W1JJyM6aWvPvCij7p1nzebrruuwvcK
S54guS2NcKVLm6V5EaTPyTB20TkADodK55eGYjUHD0a0k4xDkzCwVh4EeXRmZcQI/MMKtuZyI1Ox
0llRhX1lbLPhWoCwUKVO2aq2mAx2No/vCxjoYERxfQL5qUvuiAh6ulWq5zm5UmUKCajoQf7W98SI
WrWF6WtajnLyMEhXQzfZozC6MWp0WThtKoXMMCJ0WQcDD7w8QZhubu+HIbOxS90Fw0cWHhsIqJCC
hoE2mXloweyKJQqSEoM0RurlubWcBIXTprddqXo1YLDsnALyBeYp3nf9w5Tc5CiTZ3upA/u9i6aY
LX/+Fj3xKwBFLzxUTJylV9xh8nBfLA+LfqVO96nwXMJCFt7KGLeWXdY86tJzrTPAUjDLk1ZN/Tyi
8qYjdzXXgRcgwi5/ik1k97362YbROo/CTc1bkzvBHjXydLJlPRF2TfcaDoJbNqqNo/cWVtDa5K1o
Uc4LNTaiNu5zsERLXXj1Up8sk84dXXRMQKJNp6R+qW2s/GQpvS2yBMN4Ys9wLFutL+C1KRvjKiZM
poSOkRx5MW7q+abKDTbISxkBEJm9XhpW58g+Z+zgsTmWCFrjuLIugZHE0Vca7KIeWvbLLD4l8U6b
HzKFeyOtbcPED6vPPLkep8NEjZK0TjcpjgLZPCGeY/ynn40F5+1I7iN3qV2GlWsQuebgI1GpGvEf
rdS3KqWDh7Z1WW47XDUsFQb0eJCDx0k9xahslJtkhBCUn9ResmcJz+L0lGEtpM9bSSiPs9Ifcvzg
Sxqr8hi5M0RmI4lcqVygdM6MxLvaXip5NZXtTUUy1bcd3VOaMUv61k31euo9Q+pJibHwCOp9Po62
rL5bAFoCqfJabbIb4zkC3RjHsWt2OIQogicHr/P0JRYAwOR3WdpYEumlekCE86hQs6iIKjEV3nYt
0M9qwkqydDC9Hq1kNXadI0mTk2Q7pLKgOc8cJTBe9MdaiVZDLbpL8KHTBMhIU0uVHVU96PW2KB96
I1ov1CIi/ZWmLU/jmevdTVgGHasg8gdKiAFz40q2nLiSvVzvbk0jwl1HZSPKTk01u3TjWs7qlZ51
nkjWeGg7+JKK5Jn0G5KOsRy5whL5dHIt/OSNOb6PBgSDrG3aH7SZTTNO5MuHbrq3xqOVr7sW3eUk
vMrakKd6QPMQ4wbq/ERZUeqlyrCPlwB6PuDvVthTRod04Y2NMBVOWJvexCQLcCkFp7JKhdmtVfWp
5xzNaXMIqk7KOReYv5255m6bGVfCLLtMUIL2Sq3TjW50T+pYulil0MBLIeS1jtXvlfOAPX+fK5/k
qJo7pMgMJxpP04CePMdhT41sFDV11nDVlvnO4B2gde8JCVQZfcLxnDJ2upnyyM+akMtL20E11mq9
bBcy3FK7ihrpStUKXwDsKnb9Ni1Uyh3q3GY3kIXApAJhXDtLNLl1jme1jjJxTnLEPEFtKHPkxFWH
rUC0Tc5QRkWkiSC6CvadseR0QnvVm2Q+tX6IjQJifLS2Ft5TLznmYDot3bawMKk2gRaRjCQSANI6
Q2ay2Ko4ek6dsB3j4GEaoydjHN12yBw17bH+yWyNE10qDbsv5U0IV0CdiUYAdpFSyMLMaRF1S6vh
VCoVCNyOu6ucpSd+jIGtKBNCc+KDJdRPI8kBXmj0Yxa7w5cze2oV0tQ4tyVp9BAfWRtnVn//EJUN
441dlQp2VCNDITxm/BNl6Fi4zzIRqs78oHvoynibZcOzYm2neZNJj4KgeJqwtSavljN31hUiy30b
pFurN5wxek9oZ3S5iWOX5eaZtS5RjDBOhkJZuKB5q5qenCqUnxiEpihFhOJ6oJ7OQ8BXlr6aYiTD
x/o4E2qUsV332uBGMtpUmrxelAI3dVSFZgw6e6dmrWj5pxmSFC+Gfw4DmkgXrEyZ8Abp9Nj3+mPY
IqyOwnVwq9WSY2TdIVejK4wYsTp/KmrfrM6hsF6jqOf3LR2jdjbucrQO4dcflPDE17LDhQDC22ib
szl7uAqon6Tq2EAdFcWXEjkVIZlKiuLzgOvDiJmhT2gKwm8q5Xg10IUVxAxhgZHHbeC0D+O+kcnr
ZHM9BMSMOfUKvlq13BcluVm7rLTxNsO0NCzfu2K5JRe7FRH3bCfLmYC06gKvcYWbHqBuQ7TFQVoV
0yawMHHOJkcbN7kB5sPYD8FACLQcWX6urdTrrcGxjNEp4O1GwWSb05cRgYSkeyUM4XsrK/uBXlqE
56KFk1YnC9saos3SnB3d4lUrRJ5e6HcJ2UEsWqdgXBzJOiT5Xgq0nVhSPXefNdVXgJf8oGfO0lHQ
TCpHfuxKhgID81lFAqwQnS4d9tVZEYNGoxVcN/RU065cZ0rm4sDulvXooOe1jvGR6zXtZEQPkTXj
wi4c2kV1qupYg+lVVkZxDJFrpnFrkYvGD5p6vWTPTDvH+aasdDvSMnmfVKmbSNp2HNXbeVCOAUVv
WmZXKHjD4ers9JzdL9JLE6S/kv8uDQ9KKm90fXjSUFOQe+aWwhjaEytSqsjTqqs6sQADxWB+z0GD
LdtXWMALK00brgfw1lyZdinUtZz81ggOZUQFl3hSN+/lsXFEKXO0WtyqWHTYJSW5KBSrCRaduh90
09MrDolptpvFcKWRQj9FnWLSif3jSWvwGaYra9CfWU5iMm8G6h3FEsDh1Y7YadcZrQQrI3ss2gon
vHIvygG9F2lrKvVRVHVkmBeBLMk4NryiMfy0KLukNHV6DpUqug5NRFyXzUSHRCFzi4rs0Ab0FOlD
COnWYMQpFj1KIhQNAZOG4mWs7gtOgnmmTpA1Ly3fEpwox2onSvuMeLhkZ7tOCnRQb8ZuYt6ogoDM
o5sqelRQWkk60xHx6AJOjRH7q1Ieu4HOrP7aSo1nkgUKmO8CGAY4i9aMsG+nTdkKbm8qG70vbENR
baP9mqi8SEzB8aKwNOJKupR+X+0zhA0q4VmWwV6ebfvSwdGqI1NJR6IhiveST/xzFAyaLSFeLeqn
hVm0KeyzDIoUYPFKhm9bLY6lIh+Dak6Pc7xY0qO+VoOYGEzFOrynCN720Cmn/hAFlR/q1M8k9L2U
rhgkOnKcfU00ulTjIc45uNsbqeqcUe1u6ZdnzanW6dyHn6ZB91lE/qGQt7FWrKPhU5bowES5Z2Rf
wuInFjSWKt8oZb2NRGONnM1JN/b9SE6D/Sqb/kwTNTnKik1X5E5PtSKPMHrH5bBMXmG9FBLdCpF+
dqUj0kQ/MQ7vMY93tOKlSqK1DgNnSAJYprOrjY8lYc6a4kchfwqSiqh7NZjqOk8SRg0xedhHg6rM
QBwengTdk+m2CukhJV2Tk0e8sDXwI9qLJh7kmCKbRWbVpZdEuq22w3FZvuIAK2fVcgO8fKZKdSVC
dJmsBpp7VhTuxZGDuBiJ3gKkSSw31WpbYEuNvJpXE+biPNtEJGiZtdh5SwNCZ443TG4uKaQvGn9H
La4W9znM13IwV1n72C/YRE4veYfCbXCqYpQMihNWw24Z31omaDsQGiLdzbpL9uYgwn4hoRcxsBCH
TaemwBaouSnnrS51hrOpd4BUoiqKmxQTy0T9CJZgbZm+2TU0tblDA5DpRO/TSkjsYiwvaQzUHc0D
bdfqwbaO5u3/4+w8ltvWtjD9RKhCDlMCBMEokcqaoCRZQs4ZT98fXT1w85pm1xm4ZJ+jIghg77VX
+ENLuzIyZbdV021cMf2BypslmluOHR1ylnLYLItitAVD8jTc/hQqvxHCumrWiwGfyRHwHqvQGzPV
6/Qnrcmceg6cViAQlK0zDupBrJidqB/CTNAROgcTmBWpsNuI52HSsBvA8Ob03RqlWoSK/CQ36YMe
fJk0X3srcgsgF8KZPgRCywxyR8tJ+Myf2nhvm9c4PNcv6VuuRMu8QEdC0xYh12kb45RlsSM2w1pr
h03SmPuMVF9EHIxewrZCzS/JB0qoeF+KwH38cdVaxj5F7kIW1kJnbgpfcSpmYUBlHGNEx5b6tZcL
Zgq0wrOg3885wg1BuGrb9k2c8IjXk6dQtJaKRZGhlvpSa+v31lA4nLvSkehYZPH4nPchRd65FjT6
yMvUmdISgahMhnEnYkQk47oWP/ZzsGvKPlgN2Tu4ytUgN+6kYe2YLAMhCReSELoptVgpwYfWN8UE
6baUN3GxtTi6WumY97sif+vHN7X5GGrEM4JXaUYLkLaLDqXKz2RXsPK3WOKxSAuNzi3tjVjPl6G/
BFqfM9BLDqOG7bv5UYpvEQPcWk2dpE2h9FX0UL+EaR0xdJB5e+aw9ceNBWxL9Ro5omRRbaMvv7t0
WBZsLqQAO/VkJduebt8MT/kxUZ97euKS9ar2FoazyBuE+UcRjLapS/QkQ29KmVmJo/SCD/Oyr+qH
SBQfR4Sl5Ei415p7iewz16Nl1EJBGA+CNOy0ol3l+tGfd1Jmun4i/wqHXdrvM0ZfVdXtLdFs7EEu
dEfV6vsAo1gmok/GrJE0zj9ZFhqLRnouR/9XkndsvF62+3pyfI4FiwYEXPAxKw4lrWwrkTfkaTyG
ym0ojIwEq7n0Ie0TL9DbQxHSmSbfdPAupXdOiPYfQyGFuXivE3FDpVkKLVAIrWbuUDMRa1I2FBMM
rabvrQ5uUBeeLB9nRodW6Zrk6b0lVouhSwAEjU9akOziPv8wocGPSeeGlrye+Hn+N46cruLP64qf
bQjYn5+iQIVPGOnw5lzo9bbknbRRrtl919q6XzzPII1TI/gMY20t9GSAhLROTFwrgKNCpx+lIuYd
0cdYGo6P2IAio8lQ0v3X6X3TBEFgxEkCVFy2yI0BP84md1TqB1S+vE6hl8gokaLFlcvpNDYbBupr
VALO00jLnJjGjDs/7IDB1QgsZe9A0PTxJzJfg+kzZxTaNJLbaiVYZfCaVF9q8FFIxwrFbKtfTjzL
ethbDIPU1ncU2Dum4Br8ejl/KwzZrHlCltpwNeKVwFfH6mCR8/ep7uj5YN67zzTDVqTZyck88W1g
VJflu6z91acfUVd5ClaDLWQqpr4mPbaeYjkyjkp6yMOPgKMCr5BFqH/V2kQS3jFuyh6kwHeEgSx1
9KPH3mAeV+aCl83hITTWXbmme10wtRnadQPnKBjuaoGkVTRfhAgp12A9l14sG6tOoPEQtE5eGUud
+aMUfw0o5Vnjw8hSHdEDSNSXST2qaXdnyr0Hf8VJMxQIIja4wnAjip9lTrLFOes04m4pJbG8EEp1
MTPSlQLF7ea1SCYgpJt+2PaD6IpjvcHUckVoFLqzf3L/oxP7iqb0ZukxoGjh+Io1nF+nqHukhlCp
yqMvM8H8KFa/lP5cL6o57DfR2s5z7uW9SfgUcV6ajwisSrZVx8sRn0Ui9q5okyN+nbuhSXamPnth
xDrue68dtkJNbapF+0xX1lKHoQ4xMh6p4udq1anaakZzFcdfVfklML5SnpKJVO6zkT6hGwUMICRl
lyS7FjDE0FFr3gGj0PWj1h0q8gA5GO8EJjQCk79k/oqbF2t6Sf1vTnTQdQe197oQfvGdxgTP8td6
sssRcgWkWUsUT9I9oAGpZn5X3ZvCvQmmzBLXQrsZh2NS74PyoKZ7KdxH0l6cvnhNjlg/NF3kFFbg
TlF8Cov3PJh2sxijHgEjwJpA3pcivo9f+vRaKekC7OF9odEpqbJlyrSSrh8dQP1U1QZcrofIXJfh
RqyY+lLpuoOJP034oNcIYzClrJJTOQqL85RghvSFRjVJ8+NAK6dTNqxb38IhITip8amkaW1VT6Wh
H7tOPgVSdheonjh4Jb/S9gpPUXf87AfVfQrIXSd+JVPx2eSvsXCcmcpYRrIbEdHNInUVEk4siF9C
uU/N81vFclk5CMj1A5vonpLkV4nV5xzQ0dwOCXVdXa8lQ2AHAxGosn4TSgBZZmMzB8fz6ahnEmPs
HEZRbH10RXc3qjV5cvM+1l9W9VoamoufpBtYTM6qZ918yK2ccd5nE2bHObC85pxgpblTzu22yUKc
e82NRBGlqt8FkRDz5HZjiOTEmbVpxINpHfoYattATiIi4ByW6Ikoj2Le2kauuYNfeUH8YmHYEcSe
Wn4YDRgtTdnM1MtiJAOsQqgEIRWwgMlTFHsF/WbxoTpXmsBK3NQHiMMAJLCJcQbdJepKIV1LlVcV
20ycHHwMpoGWOimwXVclLaptzg2M8b3mf8ux+p6kp4a6Tr4TUf56Ji/pZVcVPxWADSIVPBQ9XZ53
cukzNOGsfuEYjp9mC6QPZ0wQn7RhUTdfldHZZerJlpdOH5LhCD+h6mbCXZt47RGZTNkk/7bnHwmI
C16lja3fcXYI9A1TEAp2XLrYTvFL8p3JE8ZcHJgSa3CGE8vJ9TStTBZuY4MzDYw9CFPiWooA9gC5
xIkZd/zMPn3UpTB4iaas1DwmVCOvsejUpf5ZKfIiaG3/oafFUlrPGToDJXb0S/Kpudw1BX8VOYxi
aQfnUCy2DEHJYMk2E5wsddp3L0Lizul52k4Ls3lvPvxkK6cb4MxasqOv1jHck/3t9IwL+8FUjh2I
KPQUCsMJo203PKXozyfLFIpWbJfSSRDvx4Y0DhXpY1BsupIag06pLSXQFFAii156YW0knxzdXLpy
GgycNmP5KzjrfdE3Adlk+yEGs08merHiKwVBoh/b4ahRbfdLqfO6gvuVn0YqAfJykUzAcgmuSeG1
5Y7EwgcjkdigkKO78b3oV/OTWS5V4zHV7IiK96dBCvOWEoR0Dex2wVVSw6CpuwGw27TpH5MtAxSg
E+lWfwhP5lb8pHDXD9YNTty1a11AQmMyKbIUrmU2FAJbIb8B/b0GR5TPF/wDsSdGkVhoEx88bKKD
uenvQcv0n+XLdM+6+uiPJPCVuJB+/RvHd/WZXWDs89GIZGa5dHzseD3jRZptmlXoMGRbhFsTBcUb
HLVr/BX5Ai4aZJUytowytoWAPZhKPULslHQm0DjttEHnSR19wlR2M+vb9MeHaqIFSdskBOmS0EAC
y8omUhc37vu8Jv4Xri7JF4hS5Ke0ND7f97Qqlq37esdsxj7/YSjiHMTF8RZJ69pCuYCQ98mgm0nB
+xSzQ6iuGuMWJ+Taq/uNj/5jpZizTtaYZUjj7UXgEvWanvz2LOXCinTOEgvpDRePK8/qUoY1Umoz
8WVEQHqMbwwkfRXzEPnxoipvuURcoxf/XjV/3EskBq3QR8KwNfy7EahTV0grAREEnBAXpozWTw/a
UOL4GPGgoVFKw5vat1oOIAVHMCGFdrLOYsRydKcGwkPl0zStS5pr5U7NbiCFr4mh/BYs+eNLUh3N
YhgA0o35hlKLzilzMdmHgo/JLNrPxOk9yplhd99rDwN4GbSIKf0YaE/RwizB3cUMOtWTZC1FqXX+
vZKvfquLSMSbKWg5WXD0fit7b87EbJDwLtk79sizfS/YL4HdrsKNdeuSV6Dfv1fkHw+iwo68aUS4
aExmSQJc9LDhg4+OsQAkuk53Z2VWduzqTEdqXtsfiizraN6BCnIT95a159X1fxG6hqIujHrmWzz3
Dgis1QwJIFjcY1FgF25p3whcV7Qypd+iEn/crDEkkipY+rjdArlblOt32b5jgLQI3e9+8fWiLqAc
YPyxOdD6+rScX8aNp3wlcEgXEcqo1aQaonraqowFszTzMFG5gTa/umYughI29nI+d+FZ/JJx92I4
i92/YaZ4aMHVxgfZYdS06LbGOnnp37Ib2r3XXtilFmxoUSAH/QSFcQni12mIt5n9pS/KxaG1vVur
8xqp6n80YCNZMLTJQOpEhVGoxCtOVIApuVOPgI2KnmJKLdZaIuyqKfa6wPzSQMuqRrJN/R3DstJY
1rJn0DBtfulUxRFGfzJzjEbSdymnkQgWIhvGQ2CRSYk9In7vM9mUlQ/3QS0vqypCJ6+gbpFu5ARX
mLLieRv+uQLlmAn3AKKjzN90ZqaDAqx9CpI3uZM/o1Krfw+jboST8+75y8Eong+BPy42JVqmpxXL
rnfg+tu9R4W2jZ1mFR1RRdjId/4dAutOvK8au9gKrrUrbqyPayRH8SKSKbna5ZIaoZUKIQk1xn2z
jzYVQiOjB5rQ+e69bKUuTPa3/tLiSjttzyITFC2rdAW2+r/tO/G8H/94AL2OFA9a8ON2MntbMdrQ
bmfmSf9+vL+19/72eC+ClgafD34RO08zJlogJyDVovrYASGoYroOKj3j+H6O3xi35hhw559h+MmM
kuODLtwZ/NIxUhlffLqdavNp6gcz3qSVBbiFQZpOd1nQMYiKlj1UP4mmnH4vGF8KgmB67xQs3rx4
0iDX1x0TsfZTBRYTMpBKi9c2AqW0s8TPKD5GJvXgvTAfu54zJbyLjBecboGnfFfZcGf5W0U9VIz8
ZUlfaBG8T//dp4srxd1JN6pNaZiLJGLwknrSFP5K0g/sxZCGX2UK47Bp/e9HeY10LV5klDqM+jbu
kBCtwJLQ3QDYmjpxJi6j5ludhOUUrobwKZ+zVUlxpQqjYwXhjZToSnAWL4Izc+RCGKCEbcdqH/je
IC9v3NT5y/9tfVxEZrkI1FDIMBrUFsD1ONfGBS/WeathdP/69zWUv3958VKxVp18oxlqaLyB/yIC
jAB7XuS4P8vzIm901+pGr+lqVzWZ4E2D25exC9wQGbN1mKyt0hPblZZOS1EGD4aCb1pUd7GmvihD
ebJEeqqpfjRzcmnh28SrVmoyWzeEV4vmJfXqzmDU4bc3BcbPweF/H5h4KX/L2GfI50SCQo4wzWuF
h5m/9tfG8svkCIs31vpWXLhyfImXYrh90xRJHXKl57MF8Cet+2PofL0FduLyKJ1/v5xrt3MRfmuM
3pIsY2GBCDDmXxCtPb0ebxStV4pL0bqIsFEzdHUlnbfMsvooEXOpsLeJVrk3uKqr7uKjv4z/E/lQ
tM6L748wSkqMuE7JpQZ2Z0kbvFWKhTTc4J/9zr7+9tov4qiI52Imdrg20T60VTKJsztUvvj4/9Fs
ufYuLgJMI8h5k47wz5MFud/7p0R6OS7axdfb2VX4Frn0Cp9VtC5iSaIHjdA33EqBApG5QoGILT/a
/IHbipzLS82Jl7i3afxXl8FFkNGHpvCH88N7ftZYynfo0Zy+XtjhyPncIhj/PWkRL1Ucs860LNXP
eHhT7abIEBtgz6qnoXgyxNqtzFv1z7WVYJ6/wB8LTY0FFFtTZdyigXIWGqQAQGrbZq5948z+Xd/9
Za391sb54wpxH+hiZLKUS6ezX9+Zlu9xbl1Xzmw/MON2wv1N7csroflSPjGrI8MSC1JkHPIcBot2
6hSrcfEFDtKRncRtbuyfv5f0onkRCGQtqIVBlhmaKJ1nRbPXVXfjmZkEruM/BbJL0cREFqfQlPJx
C1pbr86okIWs3xAbuLa2LjZ/J8ahIoAF2g5V6Sbqa6IdJ7VxjCzwRFAI/ujfyjGuPaeLEBCn6qCP
CcohGiTnNH2i5woBJLQztudLtfaVEYnxF6hHN3Vezrv+b4vtIhowkeq7qZHYm5Mt2hE1bU8R//Fw
0wL678W7aF5ufrUoApN5//aZrJFmO43dr2FkToR/27kaQ17rSYA+lAMNSm5Kh1yJpZfiiLof+LV0
rv2ixEum2Pb1Z6nqlv9ea1d2zaUiomyJfgFaAgEsfcuscVJuHMbXAuWl6GE5xRqTLl4GIHVXWMxu
/hiid6euaxTINHtc5ctb2ipXVtql5CHqWJWMdCr3IL/pZgXe535m7CjADPv3Q7r2Bi63vJ6YATPO
80N6nZnMKtOZsnT694dfewPn//5HiFS0qVKCBpmwOJUiQNCqU4A//vdn/24R/2VLXOqYBxq8xc78
v+I3+a50qm3jlY6/UpfNqnhCjXg9uPNGOsI6Qbo6u7vVlrx2NF8qm5s6ntoomo1IEb9/Kp7ipW5h
n2iC2g3BH6CADfBj659uXdA8R7C/3erF7lfbQbMSaxi3YgN9S5qcGLjrGOziAIRb9J0a+CeLUPjo
n7cp1U7eLcGn6wrQBGi8wcOcFocxebcgMmkN1PYYRe+oodzT3bx5Gxnah4OwmeWa0eReFVDKrrN7
APvLZEpBcEDukIylie+odK4XVXw9hrPBbQ78/ZC0na3kBS5sICIS2UYbbtsB8k97ax31w6LgC3Xh
LlTAFOgADmeAl8bH3CFfLt4LQDumBIcB5s4BCMYQ4Z4JHnsvhF57Vt/swU83uzSY1qKfrzsQDrMA
IeHJAreYWb+KAts3cZfTnFHiF99/nPpm0c1UH/rBVyNU6T7/vdqurORLjcYwDsQoobjblv5jC8NI
uHGUyNeWsX5xlhh6DtSmC1Cjqr8UYJ1pfZxl8NpGduoyerVptVGbyOmnANqtsQhURpITMKwmiB4V
C8L9OZHm+RpHI31vdCYlaua2RbutxXBlTtEyVfI7NftKoKU1Q+vmhr48Oynkmtc0u8R8F88Av/EX
RmR9BsQZgletw6VtdpK4g5FiFLsq+8F4yi6VA659FXRdBjAyWCAL4mvV+OsOVEZrfLUiMoBC4qW8
5rErvMYKgBZl8LV/JN2yW11YmDAB/BqTPEN01PRDDt5H8n8Fj4lhBC0WnbE5w6HVx3Wqgce9LzJt
rYauOpteWB3CYp2P6lufKF6s4ETRZVCS8dg9mNhRSBJQZqloHnO1dxA+dHuIQH7+ZijLudzK/Yuh
yU4BKswot9bkL7rJcCOMJ7rdWIVr4YwrhQ6XTGsl31hqCgwCWYl0dmPhsbCE+6zD4JuZcIjP4SDB
IEfiYAQvpCuOuiw1xA7cAG6PNID4H4JlZ76POtjOGor5mWpRjW5qTk6OneGkxF7aCIAoq4cEaok/
aV5WMtgtFbvEQ6yDa6TUH32yl5M9cxxosH6MOMWnkknLEe6fav5Y4ZeKOnh5BuRSb+cwny0w3ykQ
FV+E7lOtWqN0TM34LhWsUsxxKcbqIu/FNTROx8+VZWrkS4nOUQ9HPe843fUMzAdAoADZ1n50h8I/
xbOMIikGcSnesdA++kZ4tqrZVsfCs8S7CiWPIHZGcrhReAin1BFnyU3bp0A9tYx+6wkUrPqTl9N6
FoG86r1doOGsxLmbdXALgW+OYKjnRFvGjf7YGcBpBF6M+Cb40caHNnPm5dYadND0Jy72jXT061+D
OK3EBkUOQ7yRN2pX4+tF8oNGmyRRwyPuCIlYEr7m+csvv0MEK8NQWA29AnAfwy4zW5T0zAwAuBSa
y8k6mxxJmxzbrkzctKFvywnvUWkXuS/RDEaXQGY5WEehKoE50R+Y3yXlvka5pJKL1ZzhRw8z0WwO
bb2JB9UdkJHMahp+PTgWGXqYYesBtnnqdq6w4iKxSEoPfaaNEKCxaqGurOO32FKe5YY9dZ2tNiwC
uobGCJdAAw0RuWnWu9g/+ZbshCGwj+4NrVlPFf1lOT1poDP67KOQP31wqAEArZ5Vd5LGB5XaPKzu
B5AjyQCyXzBxmQENX2hu0uR3c6ntgggXbdCEeHcjl2nZfW4s+hLgCKZctSTYOmy4aUDJoYkP+fRa
NCYeL/46xYdHjRqCmOaGg34XArEVcewZEuVhglhnvkoSY4YRTaVCcXXg2iJo0jR6LgBbFzXmZG5c
QYYuvQ6WIALQjmG9WzP0Bvr1Q2k6ll6jrVHviqTExnNQ9iZ4xQ4YvTrd9dnnlAfwSLys+hqL3VQ/
h6JpV7LiFuah69ByCpYARuHISC+iQHjl5ptJoCOrP6uR4CQZNy5GP0Lbr4oyesR9EhPX5hR3YDeE
J0VrTlOPAWBsOOpgwrmmTx3dx+JhaEDtCLPXI5cwRP06FkZkYgq7TsC5WOusuLfqatmb4WZEPUw9
qCOsH3impiSszsQNfRIWUv0YZQo/8lUScnLGYCFXSts5BWKnkt+4mv5eig8lDKGO2Q0yO6LopV22
DA3Ysrpqz3pN85qoVQCf1n/a3nezJkEnhC3Msh3V6mRpDAoxuAnAcYlZ4fZaBDP1XZMSR69/fCQm
hcI6pPKvqkQrpgT1hD1sOC6K0FrEKRHZ6NYzjV1ob7ZUHc/Qub55a9PsUIvfxnRK2BoC1DZB2Ftx
uy8lCFHjMlNfdXFwqv6jMe/yzhNL/ZDl/bqXy2UhjogKIF0decRja0SkRYTXbXhGxTtINMa+X+IA
Gnr46etq26EBkSefer6HUwRsWrHF5L4tvoRqP5QI0xJW5mKpMXQV/fRRJL4l4QuE86Us4IsOjysL
H63gQ2w2ekAGI/Fhj1IAgKovvHpoXLhnSz35MUAQ6YgcmcVz32w1EDylqb/NCTDECPP17D0Ma5er
e139mOnnsGewegEdJsq6FDaYc6FPMzkmWVQS/7TNCbOc5RD3i7Z0NfGYl5wnMkyK716hZwmttmJL
DTmcxtayRRQzZHRlOx6G/pikKzP/NnKv7uHEgjef009ZwPCTI0FBSm/O8LqKgCql9PT7rdzsDCtH
QwBapw6nyu8eZxETOjCqME9iyB7pADJIsx56Y9sApYZ4VUbw6zylHF291vcdWGujeRXShKE/YLsc
kGaOPM+IFIMe7eYg+I5VOGndczyWJHgvUgs0VSu9rOF2vtGpRyyrvS/PA3D5VzYeR2RC1IjOFuy1
IfN66WEMtkmQgfHfWBklb5R7LagQY5TW5fTQqx9i9TrBf5jDT0tXUWqglZ/pnoqWOyXGQiiKZdAB
zzXufSwmgc9mxxoEkoKgiwn+S5zybSShCyDD0ujbJ+CcQJaNYlkk4XcqKeu6eciCVxX9wNaHzkeU
k9qXKc/QBQpWaTF/aWrAlN/4NiVrIWgtGZe/GBof5HghOLIMwF59j6nU8hSQchZup6D+yuDhTVmG
MANURoY7n8HQofChTIjVAVFIR/Tq4bYWGs+0hYCQ1+l93etrzTrG6tZXpC8a6k7UJFs9d5WIacxn
LR7k6kWU3owuPIVxBks43xX6VwF8M7WqVR28VXwDpXq2EgQh/XxvtQHUSNr7/VNXPmro6Uy5sRxm
fRkk5wVbbkcJ8LG87+tPud+YwHxnGSYvoopinAB0PxSglcfuKSo+dR2qb5se6vmxFt7yYnaYjC2Y
STpzD1JsjxTCYpRwKW0nO7WgulqPHJyeCDpUn4jNur6Z0BVZtHrPISe5MUaSkRytfPFbDYHgxDHj
ByjcE7gN3XqskvoTuoo7QGDSCQxZafKMZhr6oCCz+ceaMldOzUUG6loHXYdvhS2ppM/oRmGn6eev
hfYuj+M+Qm5ICcLHNKJH0/S0h3ogh/4uKI8+BHddw6yvVdYNWLxiL0vaHjgUR/b503J2bPtaS9py
jAE2JG+zSaLiS59G03hDDd46rjY+nDGthzqYJBBhX6ZCcKUBGQENUETOKCLq0SgKoSoI20DDeyv8
ulGl/O7U/aVSvLSJKtqwS8qwp5XPkg3l2Y2Sx1rxHyY1XjVg+SIp45EJbmrcVeW8a6ovI/kIiAJy
qmM9jcRB/xiCwatNyTFqwQmgEaS5hfc1+N7jDE9omA8cbiAa34QOFSctskd0r4RsZYn5EmJoiR+b
ojMBtBDtBiGfIfVV87JNGE2R8WD127ar10ZILwAtEsv6EH2kYar+J80HYHNrXXqp47eREqiY11q0
HlCmilr8ujle2NlT9OwjEGIV+b0GJzWunrUS9T9xXkQFLCsO1UqI12Zn7OMEkuZ5dupIZxWpAobi
mywhl2KA0Bntxjd5AZB80xrRmekQM80kHg1W6dTAc5EbR0Zipqcgam4Bnc4q0B3S/Sc/OAN4kUFK
NKcTdpHIENXMIIb5K0GWdlMfIOhdQDj6mcZfqbLT2WvC9BDUWw06hSYUniIHnOYm3BBjEY17HL75
duibFKe4xQwvDdwh/Qyi1wJMv+Dvcu5arICbAiJVK4Yy6Uusv6vdabC+FSCqgdQ5sVavYjYNLTSh
JM2GOxklw1YxV4KO2pYi7qL0kBIQ/azlnBoc6MhO2Z9aeH8xoGATNlAgrwT0KU5GA3UVQgXqY/g1
Gw8KL1JPMZGOISlAGZzUe3F4gpRi9JvGhKOONeNovYsjmV702faWo86QzuOjKZNPf6V9j17Gsyge
w+BTUff18OJXiZumiCYR5zpOGjWCnHPCURQVkgFmpIf9ixOiexLDucyillBmCLBKkYTvLWzZYag7
BvaBQhwsCUGrZthYsuSaun+KBHkZkfE1e5NoZikGPE5x12bggHprK8ONbfv5A14WBbXhGOVz0bxb
+kmwHiQQ07VZIg2lvqRl/q6qKXTBtxTfL308gphmJRMCcypnFloT9BDKH1WofKgpntnTGx/ehQJm
2gfDHwnBQ55XsGe6Y6fo95GIoowlOZHc2750gnC1qMmWLcO3W/VJYZ4uzvy2mOx85QHCQpOeWuQv
aMtNQkunJ9sOquAIkrJPkLmYSycrn5XyoQxxDicKnc0XPdZmFe9zulH5g9G5XXgUhBc532nDoZkf
asbz6V2dPwTjRkKs1nrRk60JcqP6CGD5mablFJJXRrtYAvk+nroAQoh59MGw9cKpa72quQuQiwr6
4mSowVOONQ9qZTI4dRQSNCfnlkpEPRSk8J59/F7JsrNkxf+ZymOEZBEcp4rZeyZ9+e0E/7SfKAxI
I6yDUm7UcFXnbCTUD2pbryvE5TC6C+wscUJds83mRUoaZoby0gIpoJXxqu+bJ1NotlKnM3nWkef7
oX5Ow2ZRQz4OK6kF6oc4h0af3ECqz/Q3UKSg2IVkbZ0j0xxRLVpSDakIWkSUwW6Vtcse/AUwhiQg
V457T++sdVkniFVteiQaMDIU1GUxpk5mOboRURmIZ/daWwDuYNVLvwOuTT5f0s4CY5G092CPgeEc
Mgs6TwS73m1HVGlplbVEEHNtJps+g5Skw86ZQ2gUCz/8aHJUuhB/i0n2uodOL91+SKjxR5g6gJdh
GqV3Uf+UnoGP0VoOlxKygrKEiAY8C0k3T+UsLUbWU9KR+NBio/RGwRE1yxw3Gx5wWehwehmIleET
4lAOqgJrvHXu4/SrntcR5n5+A2zjucrlnWn2SKwomzF4FFrMRY3K9dGjyJDhw0le5DGp9bHwo72C
8WerHbopXWLiupwGJpZ6uoyGEMMyc62KwTqTPIuOxdygUhDD+fZXg/Ym6PUiknonGr7isX2MwAkq
ayV76Y2HCB3Gxspf2lb10iJYh36/kynA/31YXgEWiZeuO4WhIwtisseKZb5meSz7x+rkb+Zdvi4x
r/dX6HMc4aDY0gZSyal4tDbSsj50u+Y+czL31kj8WjtZvwByDVKvDyodoq3ZtU96ALckkyFWQp+d
Gb1K/ipvc9vMUHM3vysf8YcaJi/AvAEo+1AZ95ZSnIoYYX8rOFj+z7+fzpW5gH4eSPzRuq9nq4JL
p+PBhbRJLMNHtahBg5sjzWuffzF3UBOz76vUYHoKL6WdxSdUS8OJwMpNpfODAu28U9cqvQLGkA3C
5HNNTA/eo+lGrnRtinNp8oPtaqH7Eq9fkRDGqWNPpK03mjVM3tzxoSPXqu7QE0dOTnNl8umqq5fw
/WkXUrWIN8AXV/u/F719UZ8C0S/HaavJyPvlVLPVYxt16JRwwsynoXwN0HFTfNQC29arsdFu8mqZ
IlkxcCYKA+TlOkb9K6UILGJbJ5/s2p8ZZva/F8K1zvdFb6zxY2lsW7iwSoRIXbVAfefGBrwyr700
v6mSuKeN66MNT/EctYAwidxlfi+YZB90NBNj3vyne9AudhieIrls0RfYqvVzGoZOQ/H/3z75Ypsg
CUB+yFm21cIVt0O5bd54Oleeu3axQYxAilQlMwaUHfZZ/5hxkPz7K5+/2l9KBO1iKKcTLgaGAMM2
mTl1aIcUfoghD262uej8+xK/0ch/u8bFKF5Ua8PiwQxbkZo2RoJVF89N7Y0a0zRBNilG/UWvmZ5D
flNF+99XvRJSNPn/DVn5LInGdL4xHdytjBBaR3M1REDm3x9/7bldbFQKtjCbgT5SsokLv9yGM5M+
7DrxorhxhSugclG72Gux3wLv1pT/Q9p5NTnOHFn7r2zoHlp4s7HaC4K+vRl7gxjTA4AACA8C/PXf
Uy0zZBEfofeVFCHFRM90olxWVubJcxhBEsLCosK9qm3BL0B7Eb5osbdEzHaZZeaqtQ+PGiULt0pX
rVAyj405xHPztoCrZmdsIF6ZJYr+BjZt3cCESMly6VKIG6xvjq6u90M7sdLvnzay0rIKTBmhA9Wa
zEpEo3zbG7d1lS+85rCBhmmD/DPZgP1ib77EQ/zDilwIVl6s1vzo7R1EkNIbyP4yFMh7A5hZCzPh
MoFDutR/hTvqB8lLFHnLgdSEhiqaKyKKmOoLvHFhTSjewIwTqMvKqJZ2+t0ZviYWycIDdJBD8tHU
gxXSZ34Ijzd3KU1Dr/YhXexSeEuO/XfCpE+J9aFSfv6pzSFL1gwJDcn0Jh1utBQhV558HRiUQX9M
o7d3A//9o/+f8C1//PuU1v/3v/z5R14MVRxGjfTH/7uLf1R5nf9q/lf8s3/9tfN/9H/337p4/yuX
/87ZP+E3/8Py/Fvz7ewPi30TN8NT+1YNz291mzbvv55vFH/z3/3hf729/5bXoXj7219+5O2+Eb8t
5Ab9yz9+tPn5t79oYtf89+nv/8cP779l/Lu7bz+/hd/qH9+qi3/09q1u/vYXS/2r6RmG62kwWRmu
LQryhzfxE9P4q+Y6quuqmm57liFQwvu8aqK//UXRtL96lqoaMJAYyFqY4hTWefv+M936q63amqnS
CuzwG6y//PPrzlbo94r9177NHvN439QM59xj0E7tObbqmJ7O/yOJJMOCHdrbd6YDqXmT71cO/Jxo
1mSfjN5dHHc0v+Ze+1JG/UMHGfZQrmroKRR3/yExu5/7PicadKHsCCbg9Oc4n/dvcohSTNU0Hcv0
TPl6qezYy9Kajbp/SIt0Hsc/UJ3h7dNB5jNRWNMvjbmodWomo7dtQzUl13mAzq04HgCXC00RiKaW
xTzd5N9MImxab2ksTHzqWwLG386j9Y4mkE02j56gP1xDSDThXcX99ttTiZGffwyb5TSyZUKi0D1A
mt55hqBe6lD6Ptme/9gAZwsufsU1E9L1lzTkVCi2BT58Wwv7o4EiquhQqF+zfwOsJ90WlwMSAz4J
1Y+7CNJaKDixpi2V6rX2rU/uFjbzhec7N+VdtqrnyauxKp7FPTzT7rRv5vfmY/WcvzgTMAZJnPHy
W6RtFbDDLTtj5OZT9KqRrjvSR85XxIsMEvLgBXd9TyFUj2YxynirqTfUuz7N5cybnqqbHF5Tbiai
7lnbdspOC77aW3XVzKNHgZZUfXdRzatbXpw+ucv1fhnMY1rGZ8qT4lt3iBQs8hL8Dr2nK7KRjxXQ
PestWeozavifJnYHzm1kd/zrGzXplqfy4ZbtkW+0XtTtYaF/JDm1tr4fP8V3h6W3qp6bj8CVltHW
gStxIjYa8UVi9/82Lh1FsxyKDHQnkgEbM5mR6N90D6BJfRdm5lm1iO6dbT6H5n/S8HmU/8+d8duw
fOzqpOyCBMPiTHQbkhrz45xMwFzxw1ukO2/NNbyv82JlPk/MtzhtV/aEuANOz0cc6LExuHXg1/CE
zhrOh+gwo6UGfrS5joeZAuudB6CXQ5UOZJq0ZafVGFSKh116N1RPVvzx+qDGndjv2ZTOGdcgy+gw
myBdZiiCzTr183ULUkv2P0fhcq+aGjfYBcqx7fXWbBmFvuJxsHvUF8k2ALZy034pb/dCA3dBAq36
Oq0oaIz7z9+mxV468WiFMgSGmzO6Zl5/pF/Hb26LZb9O1sPCWQpNu3AFC+HzkfavbKVvgKmulG3l
h3OgTT/yebnJ58NamXihj6/q748Sx/rko5wcsnMn4KOok8Fy9dOrf1TRbnZ91ieMyDDcmFdToZcY
MVTow6iTRR718e7xupX/jxf411hc2QtEmRZTqBdHQltGxsxa7x7iD9RnPx+Wwzyf83jS1wH4uwn3
o4+fxd+GJS9gwyoXWxEqAcGdtgy26gcUH4CW7R4rTibBgbMMtzR4C3Bz/hoUyH/OYGIh7aDMJz3S
ZVgmXOHvb5H8Aq0Iiqfv+BZ1RYf2LyQsuAbihXPPe7hZxD/NJdwVN+aEQNm49/9tVXIOTkjV46Aw
9VmUrezSe4xiYCouD8rKhu6MHvJioArhRfPraz4+9Y7mOKbhOq4my17ajqsalUeYAGUOYFxYzhfH
tb1RH9pV8AUxllV5q6xgcgG8Cm7FmrWv9jpZTmFY35kqLrzxyWdIZ7vvrP0BCj3ugW30aNAE5sNN
yFVAsYxLWfRN16/dSl/HiLblme9tQYrNwXxO7EQp7fcP93byHdJxHvaQeZKBEvfRcanFz7r4kgd0
t1ehBZPLPH/cLYq7fH19FUbP92+r8gt/SFMXPC2LcCRXhzKJnrVzQ3m7bmRqbJZ0vHslUgxdkOZA
OO5Dgay+/f3G07b60vChgKCc4E/detronQT7rmkbhmW6F05lh26NEzOj9aL+CLOfzv7y/BauIshx
ZiR9Fv/GMoqhXGwnz3J1m8cMLz9pqDukfF3e3MLosKCJYBHM7dd4A/0PkjETe+b9l10zJnkvtVSV
Flpzng5LOmIosPvE2MgL5tv9i/uob5LN7pku+U/28+F1t/Aepz7gXXXu2gdILiuAiNYAhy3OsDgz
XMsP9obH29Z5PdA7v3+s/Xir+KBteEEt6VhfJK/ckuv9qlyrW+AtD/aEOxtddVflde1qlm6Ycm41
LHt7d6jePyn+dlgUP+mH4+ERb/BkwpuEk+HVmAc9tSh5kCC1IYhx9rwx2uf22AArzyllPe+h+Wzc
G/iDYcTrJ5Z+bG+f2pS8RV3YZnQE4+NbiFn17l2mlsvrh3bCgi29CqogHgxdLC015B8Z2Ies0CYi
mNFr3yWvYZikQzRXF97pJITpvWOFvis2YIuD9KAHhkKVcCHWq1nAOB9+OWY0lNHFOI9W14cnFkXe
ua5jupZhq7qnya1lXtdTvjdYtHZ/XATmi608aAiAaHe75qNtfb1ubHQuT4yJm/9knEngogHr1hn0
zmjcpI+x3Uzsh7HY4XQ4IuNxYqEMmzKvIoYzOOrMyFUwFuRomoULpuw/G4u028uDrhxBDPNggePe
Q24Gwo+JrTd2KZ0ORt7cnduk8Y7B7N0PlY4E4Z1Sf7w+ivH5cnXXsxzbsSzJcWVFWWd6xShqRF28
4XMX0iJJiw7Tdt2Q1PD593ud+OZflsTeOFmZ3IyMHtwIrG6b9lv/It6XQNLmBJLFdjqIHNnWpgio
PM2xRHZLOlGKUgW6lSV7vwiG/B7eM/JVhpZ8c9K+QTRj6JeDaRi/dFeFhm5ipGLOTo+UbcHubmoO
eU3VdlQ510HS07GOxJN+/6ObwwynzdOlO+98Z7cx/GweL6eun4sQUlg0DU3Dnm6bXLrnc7un+tGo
x2PnpxCHzrJF+2HPnbOflyvzY/1mv/J4uN3xMqxWxpfkZz6HQhzSzqkkz8USy58hbaaD1h6KAzoC
77cg0KzDc3mnLNol5IBAqorVVG+/7E5ke9KWCuzkkDblwLDdBlwfbBXRRGHyYmZJSpKDdkzL0klV
k64+n1k1z+vODHkVqCtzZf2wBQphbn0H75GTrWiIilFVG+YZ79rKD37Yy+KJys+Eq3nPPJ3uqPev
8FzDcT2b9jk5U5I7e8+C/Jd3NzTnBnSAZf890paq6hsWgYYBFbU25Jvr+3jE+1hsYUJGy6T4JA/d
VmqWsiBYRTZ+iN68Y0vHwZRa/IgRsWFNU3eY3wuWhjY2BzdqmF8TqLqrrCFxnbne6/WRjGU/ERjX
Nde2mEBLRl9GRmzRfcXbpl4cl/m9tVSB5y26WT1XlyIWsrYG/5vM08nEp7xFRRXjxLIjRQ853TIm
ujRi5Xa+m6DoZP5Rd/N3E5at65ZD1cSQrjwvd47a0GBitwnXOlhtnI0gucoe90/96t8I7UfuDMdU
DXaGpdoGxZPzM+EMvas1YS9mM7l3qAc+oGpKW8ltv0U3d2182H+Fr96lgD1RG7mIaSkIsXyui2Vx
L76nxk7ukB7VkMLoKsRhFsWmp5kTUPYKxtMVHDlo882P7uKwnjp98haVjUoXfd24CREoRiM6I2IL
uvG7HhzZ9S06ZsRxLRtGFEpSmip+fjIyJ2mL0kC0hP6+ZQcNZxE+NdHP6zbk+FwMBA+ict54D5iO
5J737a5XEmQ//MHFZyS0M3jlRqWgOTPs8lOb7Z6PtP+EQZpMxJjyhpENS366LC1vqA4YDumziOGT
b6w7vSjgIG0W14d4cdJlU9I8hpbVVzFSQO9XULzeabMKQvLjrFzZ82ZhVqKMNUMTB60ZZT6dIb28
AqU5FlNxso4lzYKOvWOo1owKgg/plp/d0WCy2aOx/sfojCze8+cLKh1EpUF2p20x1g4f1GAdJRMb
Rg6ibAN/6YnLj8wI/5U2TNKGdlZqaJLSP0gDw+DvEgRINfrqoIf2Podh1S+6Gqj29UW83C42NUku
XN0CHmzJDk3z1HhQDQR1WqFW0G8O6n7equ2LURUTD6/LU2dz3FwiNfJ+JNOlAYapq2VNjl5mj1Sq
4WwriHhbe4J0SqLtE8uEFU3XDY03HqVmKYYIknhf5PTwkjV3V8arvjXhIvqu/gq27Spnc5QxUgiz
+Kd+q98o83rKaYpdcBo8vJsnC0B8aBF9y+bNwUjLfQMjpwUjQnZf36Mm7Wtr4TgZ+OLwcPxWPkwf
hUtvY4sKP2VdSuymKgMVo3zvmQkkEmBxadr1Xg6aOosSDUXWYh4n6KYNDzCY/+Gd49mOY7iGLQAH
cipVNQ67sNFgge6zzp0dDigOh/GtbZi9r3XmRGx4uXkc3VQt1tfTiQwNafPE2S46mDEtU0Ieq/Ye
0P1Ls2/XBzTiTzBCTsDWHSI/XYbxRH1XlJYdqH73GZEVvInzfFzlvCN0MoXRhwlrl1vlzJqcBQ1j
1R2UYM8N4Rs/wP+Wz7SoK7Pik/0yfPbuILWZ0diQPEQfmqkCy+VIecPoIv1uOBZJcPklGra9VxgJ
j4du2S6QEAPPjc+O7rNXwVA9me+WUL2smmRPvpQaOzpmLY8HGi5u3XS2u6OZ2k/J1NH7+T3xla/R
vTrfL7r7ZBksrk/0xdaRbIufn9wS6WGwmgwFPj8pfnW0Kez1L/0x868buXCjkhHpKgoJCs0iUDtI
CL1ZA3mEPTR+DPSub6Z4mafGI11ERm5lfWoynjaES+45TT8l+ofro3m/bM7cmDQcKQxr4Mu3XbE/
kD1/zhYPweadZqneoMICq+R1a2LxrxmTMi+J0+6cRhg7wt0wbL1h4lxPrI2cVKR6ezxoJimCXWsc
ZkeNpN+uPn5pO8eiQwfyjevDmVgf+Qro6T6rTAVfTPPQwsgsMIj9wna91XUzF3gi6UzJnBlKZduu
YjFt3dL6TCcVxSzvhvqwX3/uBEIf0rd8068dqojKqudgwQV6C5/+ErnU9WQ64sKbne8YmRsk6XMr
qXbvX6P/SpEi+RH8QtYDjEEI8qa87b+ZPxokayYffWOrSzxhutxEFuGKfLxTaD8NU219fSgXQ0Ib
GzDPTEGIwCwnYqWL1LGcA5FsFbvY3IG36YBwZd96ZKrvvRnVOyoQcwVu9NC47T+aS3U95cIualmy
Ycm9NHqVAypkdhuofdD2XnWbPUy7JPXQY/+h31Z31pdyfX2DjU3saZ5L8jOV4hklasoolNAWrLbu
skOUDJpupCiV+XVTYx7g1JTkbvZWeKw9TVwPmepb+aOGBNx1C5MzKDkZYw9bxODkLa/ZYJUttJtC
iGnPOC1zzc9/qmCcwrkeLa+bvYjLLJL8NnGZ45EYZYOe3z1KWIIGVhlYt2w2+2XzTiapr6fqyRdv
BzY+VXxbFRkksmdS0JuoBxYLOhG/DW6NjPRKhDqe88QrY3tMH/fKbnF9WOKzJY9NGGYScXrEY7b8
uPWyMgiVuuv9EobBVcnzEjlEJ3tyjoUxsXAX5Ua2/pktKXRIWrszdS9lG36Nnz9XtyhVzekCmlOv
WeRbOGGo2sTDDWW2ZO5NV8hHtqYHUMAAAmuoIqF+voJtEQ1D6wqK/R/NbfPqfWpzn17etXLn0gAz
oz9zQBBiYn6lloH3eMnzyLp4FlU8nl+SVSXpy0MKkthXt/Ea8XGQaUTVfv24e2onjvl7vUtezBNb
ctbMLqOkUlwdzgHa4+CsVxfJIprrXxKGZgo+x1f9CxxiCyrmb9Vb9gXuCwil+0eIYP5EJOB5nuqJ
7Lpw6JLLMYIgdfKYye5i+0fiph8j4+X6zr10aqSWTZ3fT4aXvStNbFrmqWsVRU9TZTIfnHLWBPDb
OMWtUu0nnNqEqfcy9kncaUK7XBYhgynLw5Oyj19DuCbsQl0dYsRirg9rJGDjPLr8x9QYni6fyLrq
TUXJgCqpW7iklJlzE73QVTKjZftX83Ua3TdyLM8NSseyahUjK/eoeQvkyIG6kqg10f09q1eO5vdQ
oyPk/QviHKSXBZiquDt8mnJ7lzEHaVjoc9kzFm8p2bvWCSnorINASENdMaGf1EUExSMMaI8fQ4qE
E3N86fXOzYkFP1lQpcogxdilYsgdAO7a53jU5iyA7fQwH27zZVv7gEqmRjlmljIEY7EFoESurtHP
AelCwnNCt7tZHr8ZqKC1nybGdunmdIOkNkVJk9f1Rfbp4OSqQTkJvuCn7J4aGtSq5qM5K2/LjcjZ
K/M/XCawAUpQQOPiIj2qqzJQZugcZIjjng7lRfx8XAI/WzUPG8Gkb754T7RfwLk0Dx/c5+sjHR2o
zel3NG5keiXOFzEp+9iLU5R6o+gDbJ8zzU3/+LmH2sExSUGZILDljH3QZo3SGwXvpM6ZN/1xGRhQ
gmi6T3HiTxz7M1tS4JQGxj4Zepat52ZEX2HlzlFZX/ULUfucPvUjURSLdjI2afbyMB8ynX5/3747
LEx/uIPhB3ppkvQLzd8v6Kq+m8qTjC6Ya9qqQXGXMrF0J0QW/JnVAQ6EMKb/CQGclV1HU9t/xJNQ
ZNHI3jE8GmLEGTw52lYbVGUx6JmvINgOvfuvwwoJdRpJf8JTsDZW7mf7od0YiEEfkFW4viMvgzcy
Wye2JbeCUNE+0CsTQo2uiW9jK02W2Q7SDrfW2ifT6nlZoIgOQDWmTfG66RHXcmZamtuiOMJ7pAa8
0VBSbFrQkHGGXO1UDDdlRtqlZRdrmr3HTInCXI4MqIFG9kwpJ1BYl4soKi6W7nCzk9KSE8zOXjGP
dgtpf6e1qxKWh4OHKGB3jJdaZt4OFFj/8PTZxPUGWfv3mqqcRdOVCO3ng5L43s5c7LQPlgpuFQXh
64t0GUfYrmp6rufwukXn0zjfm3WTWFaoGrxUqpzi+8+jls9qCHSmcdeXR80xuE1N0QbmeK6MpSCq
LwE2iESMbtkzziSS364+4R6FizgPN8+MXDR+4ByTSKQtzFWw3S8Rod3oy3Q72YRzuemwY8FvjA/W
qF5Ke9ux9i1PC+ykt9m9V2+sW1gaZ55/3OrDEqYsd1mtBDnTxJ4YCYywCxAF+IKmUciX7Gr2oXHh
Z+iIEiBfghpsndxTgyCkhrH4iQ6oW7TAfeUX6HyozGbrKSr2yQ+QTltMT19vGL34gOCp2tAPuwjX
KN0bc1GsDjfD3F6GGwWk8+FWCDRMxSuXhWPrfAakS6KFRVP08v8dmRKvYW0LAG8od8FMXOnefLiZ
wqaMrDU9fBR9gBtoFjW08yMy7PODmsRu7odhsBn2+uthH94j1Px6/SSOmQFiqwENIXy4qMUnTpe0
+g4zAdDoOqOpW0Hyspuqq06ZkRYw8sAXJb2To8cezLoBjMbxA1tqYqOOHHbP8uh+tHRm7RJsQ0dx
oEVJ7h/bT3t720w3AAq4hXTShXc0eWcB0NLlkwALkR2k2kCw4B6ghxvQmdVewg7O0GOyjndw07eo
N+7Tp8SIJ66CscGdmpamMI12xe7oHXI/6Z7bWp1VyhTw7NIr4/oJ7kyTzlndeD+FJxGDYypDme3L
3t+Xd716myNOn/QWUIKpzNXIbgBGI8qZFGvgZ5FOk5IXdHAfw4M/5G+K+iNTBlh1JqqmY9NFPchx
4OSjHCQ/pPYqlMCOQ16zzYcvVliU6N2bE4dHTLm8GxwA9yRRDIYjX2OUBQGvKzWJlKzttl6QFQ+Z
irS3VmuIqVaGNVOgxG4PXj1Rdx4dnCeKh7T8GRctXEkz7LhYCXCU4xL+oVmT/PH4xvGcEwvSbksi
+k5jlQMb79ABzmG/RZ0r0Cdqy2Mb4dSKtBGKJCNfVGClKZ3HKM+fs5CuoH1/nJivMf99Ohy5/Src
VSYgVQzB8kxdMoBZYQ454zMdQQblUGWLsG08fW2IOEbeIC4xvu7gW1VLBkCEsY0whrGjIDjXaJuA
rzWaKX5LMygkpZ/amz8MNbJEjPPbntg3Jye42yluFBbkZ3YxAuytcnw09uWnKHCtCU87UjbAEiVl
3roG8Fg5roppTk7s3VEkDrwHGM1Xyr29OSKYcwPbLGk9+N24I51Z/un6fTVumDKvp4ENIKUmttTJ
EPOqy8ouJE9bOakXP9R2mphf7bS3wmi2V/oM/WJ330ZzzUqd9MYMeHTo5eq4s74l3s/UWhv252an
vWV24h3vNX6uTziekQcl3wbyhVsVWAgpv/MvNAOtickjvQOVPyqz6PPwIV4gk73goBbPxVcV9aip
aOHynSBskjQirQsFvSlly9HkqiPLhDcdVITnbiCVhyDxrXXvUFy+vgCXPg9LYGrIb5BauciqVD2d
TaqAkaZOiz7ixxb4lxIdVm50+3KAn/O6tZHJdDzSKaIYxq1ky10oXZ62uqccgOeCh2rv90uoqX3P
V+7AYW2jLRifCYtjLunUoOT4rNKwofSEbtaqYA1G+3xQfxaF8h9akRxfbsV2px3Iu+m1py/6IKbM
lmTm5hiHx8X1KRwfkONY3FKkFuXeEMfM08DsyA5p+rOqbIZuFbAR/4QNMtAgnQmPLp6pyETEat9i
o7Z63wkPMxM+fBPu3+tmLtF5FkhJERKTgxppXT5o+SHYO5F4B+w3qGAsjgi1kLZcZUKvknrCYV6B
QPycPEwdsMvYSHQJMYMq1zz1L+mAFU7PI9/rGr/rnd2qbNx0hVOsH5rGildpqikT0d7lMTu3p587
Ecj/G63w2CAapPSlDfVz9KmjpdNT4NRBJ8ycotC63CbnBiWv1YaHITMG2BXDdNhoglK5EFWEej6x
hJeeCjvvR5pmoUvveLBKPeiPDKxL/fDZhMMhmh9pv7rf/YLnvl+I91T05i76H/qUMxkboqF5jiUw
dOZFejbXvKMHzTN3lv2iOK2vpvtZ3icTI7yMzcg2n1iRVs4OFZi4DDJDKlSQSh1tdcVcX5/E0YG4
lmoadGsYqnzDcL0pgVkzh0UdP0YR3LfIxKtR9/26mbE9z17/lxk5mjhaodspQKNLw0ImcpvEygrC
G3+v6MvrlqYGJH5+cql3ZdeCDGXOqt1zSMxu0F2SaR+uGxlbGB7UbDrW37rQgLdMtazjmAaibP/D
7W+cw5f/7PdLCx+5u77XC7ojA924TxLUqRHCuG5iBOTmEuDBtENVg2YH2Q3ZQXD0gJw2frU8Lq2l
6KzWfyZ0xVY0xxwn2ARGVuXMmDQgI8jRj8rIIPfFXWusLPfTznq5PqCRNTkzIXmdMCj1tmgYj+l9
9I6UZpV8cd3C1CCkTaxGBW7ogIWo2mjIFNjam6ZbE1tryoj4+cn+tXaI2Tc7cebRL8lo1iAH11bq
7PpQJAVXUUIXq2+b9C9QGrwo9ByHdEjVgh3suITd6gDba6us9kf3flDLFxhPF6nZbdw0XO2tdK45
0X0eGn5i3kWIZAgqaqrUfuWZvtHw+GnhooztR61LgMJ486BIKXDub8wDQRV9pPvjirzqs5dsAtdb
xiEqFTuEsDoIuSG6uj6ykfeZGBnXArlaGl7kAlOa21WUp6zSARU8dYFHmxe1X3zSAK7ymjAAv6O2
cd3o+KL9tilFes7OKuNEE/4gKHye8XPHUFaJk06dWfF7zh+BjI1oWRcxs2bLfVAJTGrHMKBpVcB0
iCCM78gxNTflvL7Ns+XxbrcVnW0J+jOv1HqnJB9H7lusUwISYZkHtuV8a0YlMCtFZ5SWkphbxdTC
baEpzvJw/HRIvzT5YExAE0enVeDveSeQ/pBTZGHdGqWeM9zKuE20z7r9XFoTvGPimy9m9MSEtHKR
grAPqomg1Cj7zhEnG/DpyToIApLTARTwhQrD+s7NFkpquqvr22bkScJ6cgipqfHWvgRA9UW508V6
uo7vPtXfauJPRKPit8SC1Bye91lKL18Mzctuft30pbcESEI7PgVzx+atJ7mZPtJQiwsSzj/8lAvQ
INEmyo/JRFJmJMo+NyPighNvxpNkfzBgi/aHlfmkPJCVWdR3e54pNx6vWGcVzCw/gYHg4bCeQstc
bp5z02I3n5hWGk1Pu32e+Xp0Ry1q1qdrs3u7PotTNqTdY1LOUt0IG3n6KW7MrVrbfolE3p+wIlIk
tmmOtORDDl9kloqVo/sdaq6ZdfyKHvmE37w8CEzXiRFppZAzc3tLRZyn82DaUlyI9Q/+7mD6jR7d
17AupxFKOVo3lU4TN//5ATxPAkiXKmqswA0s7AZB02wtgi304pTevk2Vqts4iqAiMMoAlG6kdk+H
YY8yDXC0u13ZOh+GtCz+aCvFu7MRBAhE9zDESU4usTPDVTon9a226+aK7ha3Q4PQVuqFxpfr63rp
zWGjJG9N2w+P6QtU0gGe/txpRU9TelO25hZRAt3pZyXyF4k5b1ttc93eCAwKgxrd4Lw+aYORUzu1
AjvVrsXdCBbA9/fSQ3LngfFUVhm4Z3PqlTTiZLAHkkUXGeDL7vNycEt9jzoM+lJqP3N2Uf106LUp
YcSRRB7j0qGvp8+ePLacyMu0zCW9UolxCeiRNksfgOeZKA4iZkRjv05LNEy8JeqQE6dmdIQnlqVT
09V9iMIfch84uZdDruFt2uNUwmByfJIrO+xzo65hyufaPywi2DjoA+hqP1k1C2VVv1RonDzR4wqZ
zRTK+fLKFzML7IlGUMpUcta5sJy97QDt8mFOfolzJATJyAwhSgbFfu3a1cSFKDGci7D03J7kDUBz
BUUCDwQrCZ37HCVGFTWsuRbMM+uxb26SlSAfyxCQ8AvUr+bWz75bRMkqn0bOjy4taB6gcyp95zIU
ylWMKA4bJj2M7vL8m9ZPnP7RVaX4Byyf2IYio+RpEIjNK9V5X1VEM9JXHU1a8OOeMxPqfAtRB3e7
mWMiR+OXExfzyMVF2oKKD76Sdi45snK9mvTgAdtqtEn20Hk0SPdl8+v+ZmwGT41It6OlDWhyJXrq
HzXN99C9SOAPuW7igo5AbBiTCBEUNDAQSmfnt7x+9BTL5TXjm3nAxZCvGwtmSsU53sC4cQPfTzhr
KnvdmMfnsADQdt386DQKdg2qxNAGyGXOWs27NKmgkHZK4xHBvCcntt8ad6pbesqMuENPQhlvZ0DE
e0TpNbHt9cHlSDQwnvXR4vpoRu8HatH/Go40mRXtC6ZdxEc/BEWOviv9AOE2XFlPGvjxVOcVtZrq
Gx4ZGnwOontfcMvxXDsfmts31jFs89QfDmhfGu3c0mCDCqZKDWNDO7UjtxNC92OEnknnfL8EIKR8
Vu/I2JXh1px7K+MbHvRQbKfeSyNPUe/MqJTptRWrJL1bpL79pC1R5Y549z4o/nGlLpMvVG+aG5Q6
Jk72SDPhuVFpsxz2lrHPeoyKN+KBMPuLcZPdDcBd1nTDzMiPrHtrXnyA4n0bLv84XE9Ydz1Og8Ct
yo4FCRYaxzzWM/uVao9hGi7q5sEs8qW2rxdTtK0XRIGc/jNrkodpi77cedU+pSjqzA7fhO6sL7CJ
0Vx9jB60T+TyAVqTjOC4LPVbwaqREdneTYUBY7787EOkbQx/Pk1WaYZkHhRr6iKdH78HO26rZtsA
NoW38q56a8Ltn3Djp2bf271PHIMKYVLn7JhttSe7gRqIdfgSqFMF/BE/zkp6VHwADlJ9lrZxnuZu
ngcMzo7su66xnzNN+Xzd9Yy6ASApJNAoyVy0qSU8AbqowwS0x/0MzBqCqcE2C/qn63bGhmIwEEFD
J0jbJQ9XuEqqEQTDiXCINmqm/qoFAue6jdHNcGpEfMTJqkBv3cPV6UJYvjC3yARug90cgbTiO02P
M4N6to767x24G4TWrpseHR6XIPxp9PkTc59bdszGrq091B2BvuUxBzhhShFk1IK47aC9B+cln+99
nBRGGQkWUnWHltvGmWzgHfWahkW0yduIdi35Sm9QVRv0JAWouhyIdutV+OTQdu33NGpmSx6+zpep
8zu2/U5NSivWtWVitaGQZDBQzRyeBxRjh8CZ2BhTVsTPT/ZFHEdJn6F+7gceV0EZtyi9ojJsQGAx
v74PRi3Ztu4KbhzqFNI+gJzGJSfJKuW9qq0tr1FuLcXS5sVwMCbqLe8rLj3gyQl6gpZJBYF1UVYv
ba8P3X/QnHTV3Y4+RX0u0PbhSv+RWwv6Wg0VqhP6FSaJ+sc3y4l16QY48jZp3FgQfPH0C/fzyl4g
xR1D8Vkt9GUfPtQ1/N1T/bwXXFzi4jkdtDTBVh4FZZm9mz0s4hvU1m/QOzwudj/R4y7rWbJQFqL7
dEAD1EYxdRYjnf3ZBdk6zVE8eiR/T4HcwK1rttK5KYe+gq0ghN4UTbvoQZyXfgHPGlpZd/1EvnvK
pHQjWLvG07uWI9oi9thpNOBp7dS+GrXhAIUDhqlC1i+dlrQib6koeFHvxfksSPpIEa3NB3cWP0I6
PPc2U+mR0UNzYlB6y5PYTps40o6gDrJZjGB5UOtLc0oj65KCRWwdqoYUKATxkYzDt80hDaGVTnz7
K2zW4J5pldohBD6rP+R34QotZpAH93QbiM6i4LlSJjOjYzPLm4mKuU07BynFcz90bEOjO+qoGnao
VB6JTet2cd3/jFoQaGOP8hIvXClhoUb6oVArPUGM2ntBzRppVus/NCEd/DYZDooda5BjxObs0N87
U7CJkeS8BzbE5n0OHAqEkhQr5GWhtgXEje8xXfWarEVeqVkLlY7k0Vi430k/zK/Pmy6+WnampzbF
xJ5cEZSQ6rTSsAkp5GJAmwO6wtdwHbE7vu7mzU2zQd90rZCyG+ADKVaQ69ezfnH8mBezfTbTQqCH
U+22ozvWou1NZylHSCSNuEmKxk7YL0uhGVKu2mcai+/f+/r9ZmYMMAnny2KlZ7NwzgUwkRQa20yC
a80B9UixQia3OdLc6ADcQoSz81ZxOmwtZOmvz/vY0SfjS+sWOkOXCN/dsR8a+nDwZyik74vjsnWT
26Hypt5m4mTJy3tqR3IxUMmVYdoMCd0d4VqpkQl49GBGEHFNxwL/iYmDHVVUDB2KPXIUYHq0xAQ1
HrRuU/Ra771+c33axC13MRzRXWrQio0dMa0nuzU85mE00IHzPhxj3aytlblMllPNKqMb8H0EpHps
j9fluZ0SwqS6SytxEg8La7mf9zdC66G+e4Y3EQRsDqmE9yVdrItJ/ozRxMGJbU/A+E/GqNhGBHgK
24KjQNF8i7D9Q7E4+hUXel7MD9+n0r1jm9EhutDBgZN7ld2z4dKwYSPyBg9uNCvQ7j3o1Szpfl5f
u7FTdWpFShPkUd0og4qVHAHdsFT9CLT+dRNjc8dTC6ilxk1n0p14PnexataNakMKV82pcsRrDc9V
0g6ZvIo8xDT5rLhWpP1oqSRsISOAWvCivqFrZVNpeYq9vUqDYDQzm2WXaLxbv2WTpMsXy0T5nU4w
3AUKWdCLSZu/KPNDslcwpmdIcDhvikmBbrKJ7nIOMSMyxKLwThFcvoXigTxuTtejrw03wb7bDoPl
Wzt8cJXfGuFbaMKDFdKNCatt2T0f23WNTMT1dbzYKnwCROCw4JGpo/IvLWNvK8YeWDQbco/ywoB8
cxRPbJWRySTNTiYaSCyPc/lZWdbhvs5UYtjCM7a5vUPNW533SIxcH4nwr2cbhIfxqRkpaHArq1VK
ned/HOwRGqT9JmyXzhBYwbbM69j1o8zK1Ak3fOElMcqTnGCLxIZ2kec/VLodu1mUvJOiZlvBchKt
p98kY1MI5Qg3pe5ql+iMxGuCtnARWs+ifp54ymZXOr4xreI4MoWk99DJJMGggZuXzrQ5OFyS+I24
rOaN4sxSLpcQVcXrKzU2GpKIVCspjf4/0q5sR24c2X6RAO3Lq6RULpW1l8tlvwh22dYuaiUlff09
dGOmsyghOfZ9mR50AR1JKhgMRpw4x/VEn7OY5hZgm8sDyyoj5mEGsskOYHmJrptZ12o41TzqGehu
cTkwES3UVXi8egbs6HvvXv/VvTj/sBGeiBHE91agH8qf442sSrq5OjxsUNzA7byiBAfblmvUJc0D
AK0/ASv7TLJsX3W1pLm+cXCxOJxY1Gp4o1k4uOht1V7cwN1bC6O+nVJF8bj0kjO1aQS1BiRmHKoq
trG8mMUkduAQKWY2NJX4Ayq917/S1rEF3Ag4FR0PihWtMGHAji4VogNdrIM2I+m17SOFBrnieJLV
yEwJESJvXTcbUggrFQZBZCCPlKIHp84Ptc7+xhRgPyr6RnhjiCepVIpY82LcjsuSvBt2/YYDCwqp
ZHhGpiXJ1DYd7sKW/vHUAuxA9CLB8HdrjztNye+m0njpakNiZnP38H0sPtyLppzgcK46aHFLsHtN
Dt2vIdEfU6hu2HP3bWkV2eDDhuMBvcpnmFHJBXpKMKZ7GeuBVEOBoGgO8wKhFVWXfKKNbTPAt8On
NEHgtlKkSOO8tKCri2DnvpH05zB/m3MJAG39zAR3A6YdNEz5mDzjEwLqkmF0DaEJzj1C3sqIKMTn
smLvqHha2e/LTpuQKakQxZCsbSv0cf1DPm8INB9qLB99wpu0OUXSAclRTJQt5+XYPFtakEbolvha
oO3iGxR2wJD8x88SGwkT+Lgw8KMZqCDzLO4iowagrsIkDu89QzzdGnt/rus/98MPJoRTDIH4zqn0
uAwMr3vRi/hQ5/pXq2vuRoDor8emNWRBWI6wjZbTmKD3A4DJ3Odg7oVkCbg72a598qI66mjkBOZ9
eue+uUgPdxTdIPuzEhaSj7lxFi4XLA4lQjl1mhQPcD5PTYOOzf7oHa6vc+MofLAguCkwGaNKWjTa
R5vmiz+3bT4EStV7eJvUreZIFrRK5T/uqigjkdjzPPVeDu0vc7o3nX4HXadja/bHpciP+iKj2FvX
kWEPR5BzIYAmaqUwkLDCoHGHrqlzb5/MoNrlURqCLPvMmYsycHr9MTwRBnGsTQCW8HhYpQBqT5SE
dRaIyKFE7toPszv7eSIDKGwEZHRiUYYDMwxU3cQzPuIF1istEFhK07d+U3uvi6I9ji1GL0hp/fHs
Fl8TuEUwlcJLNeLJtoli02TBmhxCfH1u/HIyMG30/ueeCBYTF6OD6EMB+/Exfth5O8RTi4CpJmmg
zi8JJo1SjDVdt7J1oi6t8J29iFLMNAonzhFC7Ip+YxmaQYPZySSCtg4VXnYYssQcE5JQ4QrL295p
6Iy3ce4eY8j50fk2kz30t07SpQ2+0IuFmHGZWGODhTT6K1Xz3UCnsJ0+O4UdabnkpbjpbhfrET7N
BAjgMHDwpDLu9bza6SPx1XIOcAMF1z+PzJLweVLiwIdNVJgNzBv0Se+XmCYgY+N308t1S5uOcLEm
8brylM4xKnwjOHQwpC9993zdgOwDCZfVRIeedTX3NPKA8SW/AmXiXLwjLbjpMhm3tczjhNsqTgpr
AFwSnc6KRugBWDvqgefPJqD9vb6srX0zLLANoTqLmQEx9LQx1dV5hi/knEMQz44qm8PrJracAAWD
f3rdmPQQPk1SExRhegsZzGyeB4dCsfK5LA2QzsqSpa1vdGlJ+EbQcajylsHSBFnqdij8KSVhDdqJ
cjpmGBP4/61L+Eh165LSwMw5bvLPU/9YNhgA0B+d6i+qLqAf+e/+iVmDvthu1yhYlWPuDDMLFPKA
S/7/txiRya4jZcKWhsMcFbpPsmnXVcYZtNxLKUM/bPn25XL0j5HOsDpD7UZYKjkPmf0QK4Ovq5I3
9bYRXvTjCeyKNIB5xpxoIAwI7HqBIr3pp+WByJqEMiNCdJvV2MUcI1YSu2pQl1BC1x4K2ctj84AC
AfqflQinZ6TZZNUTVjJrj4l3YzNNEgG2VwEZWUDN+fPJ+Pg97KFGW9ikcGM9DVz3htoAKbWS77G5
Coc3htBtBPJMyEuVBeJqccFjgJIFWvuDJrNkGTILglvZlpJhggX75Bi/5uE2SyUrWCP2kDZhuui/
SxD2SUlpUVkEOFkWJHf03L7ap/yL+6od4i8euvgZpwi1qa++mDdyevnNGHphnK/+Ij3w7FKrUx7Z
PNTMafw4jOSguwCZF7KJ0013uLDE/35pKUGtTamxj0B8AoxPm18tqZJgzHTJU2X7g1kQ8UKrHdxz
Qvj0mtRZFg6sNmqA1XUjMOPmeD1C//ZdoZKMb/ZfGyKelBkpSmu5xr8Z5HP32YGc4qMBYKcRjPf/
A7Uk94Fr9gQ3R78eLwZr5KCoeM97sHFoPGUgr+fzuu13Ge5/PR382yf/XZ/g9GpFSe5MPWLpeXwF
cT7mteaIvBi7JpDLAm/erhebKRyApOlclpT4YDWDoHZe/7QW1/XHuIy0oX5Puv7r9a+36Yn8oQdu
VTSVxb5lSyEM4HawZ1WoUpUkXHhqNzbBdTPcz1bfDGqmnK4HBSQRyAZqk0bT+fWqm1bhx4byljn5
F69O3uOyPydVHUeeBqogrf183fC2d4IqGgNjKGmvsDMTYjmw8GiZx7MexL0aOqQ8l7bhT1lyLscu
YpT5eMVBozbzLfNVgRTz6Mkogbc+K25JpIDg5V3Tu9ejZ1UZOulBPgOboFequ9OyKVyo83lh6rkv
KwnTxdbBx4AYLhtMkoAzVDj4WdFTVvPKkhJPZ3WIbyq08q9v7ZbroGjPu2DgG1sNxDhpPDh2g3Oo
m4/G8KvLb5vi+3UTm4U5iJQivBicmUi80oiVM8tKYaPflS9QvidDVGp+8ajsuKpdZfKxEFru2mf5
Sdy8i6Bqh3c8/AadVCFI60rGRkKxhekZC3wH1VRQHeoIEsp6jqEUDhj6ZUb2oXxknw3ouOyur53n
0eKRuTQvJD60gkgSmSgeq0pxHDEW0yvs6LR3ud2GtvEpUf94RgVx7tKgkATpfQ58FL8rFpaHLQCE
rqwWuemUFzsqPB1acJO6bYooMKjdQ5xBiq0xJU65dYdfLkLwe9NonH7U+Ecr1cpHXNnF5Tv4uGe/
0Nvw+hfaPAAYrQdQBt0/lN0/3uIVJOO1muAWT7yUBKpdZbjtmIEMD5TSvfvn1nAHoduIBhafkxY/
T20xo+tRlsNUymOWTJ+Kjt2rWi3ZwI1FAaigoc+IMIWWvuD1dU4RLE30LWavi/Cs9PvhS1cp++tb
t+EJFqddBN0G0u4V+FxPJ+KVBYpxGWmfnLl8Ahfn43UTGwvh7QT0k9BXXKt3U2dqkqJATwToydNs
gefezU9GHkv2a6tcCjug3zHQkltzGNGkNzETDNZdaFBaPhfvaN2d8m066RHo2lwf2IskkgE01zgg
ICDQysRQHl4Tmi52fIquWEpdS3gS1B0rGhqAkcQ+iqbjntNQty8sZFF2HkNMtNn492FV+5YM3r+1
xfBIuKSG1HLFwdBXGliNO2R+3WCFCfs+euZuHP9YJokv9cKKkH8ZaUlYpgBhuxivhQq5uvn7Mji7
696ymeUBXmuAfgAqIqjbfjzMNEcG7hq/bxpgBg7Vrv2JzlPg7duoTAJZ4+d3K0uM7qDR5wgMIHpX
xwycCiTPXHQpWNC+eodxZ0TVof+UfAWEE9N7++V1BOcuCbHcU/U5P8m4dzd7NZc/gAfSiydIu+TA
06SYArPRMYGaB6Et23elzRUalDl+Uy2cSlftyGOijga4xyw2dD6xtdoAqnq0v1mxgao2IFNvapV2
VdiSpGF7c4Gn+MCWUHJoRw0Mmh3xkmPvooYTLZXS7DCXgTL/9a+3cVd+cBEhEpce0VJngotYdXNQ
U3SgqnlUfB0PN8hhhjRVjipgBdeNyryfx7iLHcwLmkz9xOm2iyrjYopTHqa9Gb8ZzmJKqsk8uAvu
gnECjDBAlNk1VnwjXqeYZV3D1pKOb12z7JUYr5/Wfl5scoCM8sufLw1NCz4XhGFypF8fl6blxZjP
HLQcj1mQGBF45VFNdiVfbeMSQDEUeEmoX+p4ngoPuXGwakWNkZo77eNYvTvokPz5Mi4NCJFjWHIz
XSxwR0140DflUzN/HR1ZqW0r4wD5GeA/QH5whN/HvUq1cRlmzUDG4XU/NEcpfTyDJh8X09GlrSzk
yqwJx7aCFM40gM41mI2O+QkDlkrX6Bc1S9800v9FMoBMA5KdnOl9PcJYVWCYHk1kU5gu9FvMaIGF
BvSNkjfohh9wJ4CQO59eXnEjkHrp6j6FH9Se842W8wPRcGled4X1bM4/jvAfIyKb/NDYFIA4uDTU
zKEtcDOEnD/A+w7uWAsDaQfrEf0G45U8l7ey/uZ6NlOwLTi6wdx8APs/5ypy90tYhwaQs6affU0I
ZrryH02UsYMXmICvk7BSQhtw6HdWH5WH4lk2ibsRtS43+/c9eBG1mg61okUB1Kbo49AGlzdLTX9e
ZAXPtTAVbm2weYBZH8Q6mK4X7lMQUUyV2yNBUYcC9wbp7wm44VqHfC46c4ejNAbEBQuaPWQPTmu+
03mQ3Qpbb38MsYBSAPVQB74lhDEAQTEOlOE26PCxl5BriOLheMMHnetd9iwb4N7w4w/mhOdNmudZ
anP4g5aN/oRpI5o8S7x44/hDvRC0rVw4QF3V85xxdICfxCOAU3XmZxrqUGStIXGW7e1nZ8/OLUDn
slxhK8XF3QOb4I0GL6KIQJwG1FV6kiPZ9ADoAMa3D1pom73bI2SjnF9cG0CWIG24KSYQ0A02EHpQ
DhaOTDsMehc7iHOAcAJS/M0tRtBzfpJsJ0esC9cqrOBO5Y8d3nn+GLtnorZFwUc4s2r5nurVYVqa
HzmoE5JU2RtjE6XUvKkU+8c8adF125sLNAxALkE1Ce5MYYGsXZgCfURUNlh/18R5VI3sJWnT8LqZ
rUTTQWcLqAoeXtdX+bQMrcZ+z8DPbjAQv2t9J+x3U0ienEN1Sh6bG/vM3rwU3ELgNuASTrIAuHUw
8NTTVa49CHIDYZuhZm7lZbwUwWCxA7bTt1v78fo6t/J3TMHhEubYS6A8hLPeeHESGzMuEfU0nP8Z
JHPuWOSd2vsklElnbH28S2PCSQdsSzfKFEFU6aFS0TFgt54M9e36krbOOupqyPl0CLSutBP1yepr
q0czfJo+s+xU5KVPu7ucfLtuZiN3BmO/iVwPrxH8H8ERDZamfdXgEdcwa47ySsEgmZcuyrcE74D7
XjfbT3mTpR3k5uM4ldSFNzYSI3EckQsE8Br1kSzgtKpHGM9ASMJKM5wWx58ryU6us2cNBC8gd+R8
HiYKDx+POW1J24LQA7hCkMok3mfg/cCj7AatApTaKEMxrr2dQz45kxXAhJikEjaUFuWMVWFMQX2E
BGXml1+0z97d8kh/da/N07SfD9Xn659w46JDDQBDHoClGWBIF6eCEnXqC7vFAs29quw6wCbT0A61
k2JFIJUL5a2yTYsGmBD4gwRVbfG4IXJOVjkQ5GyZn4FwGIOb98ZT/qoFYGH8JKew29pUQwcyHcJb
Lg9lHz8hpkmQgoIMO1Crw5zokDaQDWpu1HtRwwZom+siogQgTtk65ZKmQ005V4H3PM+7BcCtAEpa
XOKOa/JYt0tQF0eg/KxA9eVRcn0WPtoXUvu2RoOmsDO88bwlHMhbj3ntFBSIEl/Z3MmLZQqBclbz
WVcmmOHtOu0MIFe/J3veXYX64pfxHowMf36ZY2UccocbFoVS8YnkKNXUeS6mZqYSw1UmhClMnENH
9txbB0yY4UNIyPXwDcX5oLl2ZxMzfqjEebOfQVZoqg7NfDfbkhO+9aHQVMHEEygI+YXz0RcHndWa
jdoiQCK4LxMrtIuzNZqSD7X1nTAUjYFCNFkQ/YXvVFGDKk0KK46NZEuDYCdiyXVf0Ld2zISKBp8n
BU5RHNxSutzT0wE2hpCG9EXdL2hv7IoTSHbze3pI9tMpe6iOaBsftF23Rxlo9lXfOulh8Sxzks3f
glIYSomqyy+Fj7uapla9FCOShHYZ0ZB7MxsrWPiUVTtJlr35/TiOHWVbPrXG/37xBJpT4uZaUvEZ
Cs/Xk58D+kjABUquts0QyZFYkP3BJBIA3h/N9EZqdfMIM5YP9sQuNMLfHEszuAi4BHFWIw+7/j23
Fsb71LxkAwYpMUiC14J1xgCLRl/cEGNfqvk+XmRw0K0PhTlXjqJFKrcC0qLWPuaag9PcVz8pyFyM
/icxO5/+sTSTjRrJv3bEF/tcG1VMoc0VjEMWDjVkRl6ub9fWCcPTAuIeIGjCagSPa6Dk69VKi4Bb
shA7irRH5tQbZQcoFkIoErSWKNytgD89qGWLNMOl0rzhSumORghKpsg8ZuAvfKg/Y14/TA/qYTJD
/en66jb9j2tRgwwSHrGCA3lV4xqdh6Sg3VWvFkoPpxIiesmx1vbK3j7U+3Qvscgv4Y/PKSwWb33c
LugGrF6nhREnZg3656D17rqkTXyPZRgAmJJ9njQ7Q2uiks2Q5B6LR7XMA0ZkL9Ut1+SChOjEgE1w
RcmDa71CnzvOA4e2QT7pO5LN51l9TqVzWBv1DawViQ+SLY5YEoETrKJxnox8wBYhq6vboHcfxmyv
NSDlaSbIj94MzadS/wlZcEn42kxUMPv9m+4KF544JoP5SpI6NY55fnabYBoD8xc9Qoo7AilCE3Q3
IMd70Dpf2Wfv+Wk8yCab1g8GrPzCvP4xrrmTwtwmxVcGT27kNMRP6tI3wHjQqnbQm7PPPBnmdPO7
XpgUQil0Hwjyer5iE5IM8xfWehEBjamhyYLbVgi9XByPGRd3g4PH2OKiqREU+rGCjlWd39r0/fo5
WVPmILJdGhEuoNgwKoANYYQF9l6ZQSWBSkM4HPo3VNy/FPvk7OzoTQdGU+0Wuh2fRkAOwId9uP4z
ZEvlm36x1KVBrlvl+BUlxgjb3kVGloHqqdhdN7OB4eCr5RAKVAPXrEhjnuEliaErnmRkPmey0kAE
Vn1ydvVhAQ198WaCrUB2F24eUBTJ0M/jnP4r4A+8pcC7CLGg33nv5m46DKC/9MmRhFlEv1xf49ZW
XtoStlJflnmaNbyG4h70iRYNQJwRgFJAklJsOs6lHeHGUpsmttMWn2yIxs6v2oD9AiGtE423SpDs
s6N5H5+73bKzb4wgBy/D3RA0/0M9Z6PYokGnEXEeY/jQyxDJ9zu0vLW+xK02vDVGgAY0tpcmvj5F
zl4P1QPQrdc3eGM0EBZByAn1ToR3U6xSAKUTGz3BZWY4aHMr7jNZyC6FmsHYPFFHD/phBi+1d0g7
GrYVxc1TQrE7D7slD7xO2rnaSh3AiY07HcyOgM4JJ1gZemeilD9/i/ktVpqXdLQQCHW02GNnubW8
+5qRswJdPDWfdsx6HPRP1EBpg1pgpjEiNbECkGv7zTwGGv4JwQ6Am391TXJYlOceuEnlTNQfcert
8i6LTPXcZNWOqWCr7ugBwIbaN/XzokJdtKR+OqYBBcFz26s3rv5U0TTyMsOv9PHkZZqkFSlbuuDr
atKpNss9NbDabuepxy63w+sfe8MCSoVIWdCOR31UzMtKo1UHSI4CVgCdTKpAfaBTJSa28jLkRWht
8VFq4MqEk8Q6ojVjgtzPxAcBJ4d3TOsIve7T4Pchfa3wPxC27496mO68UImur5DvkZAoYZwfo0gW
EjSMvAruUzPbXNSJT6Pn6tmipxIvkLgjfpPGkmRh2xJG0jXgbEAgJtycSdVOpa4gRelbIAswbJr6
he2+xUAd+qMtbYZufTpE+/+a43+/uFOoC0nfeeSUCDM7Txp7nlUZBc5WKNCB6XHAXQkmzpVSROku
ymI0QCgZ94Xtm49sN+/6ABy26PM+GZ2fP1VfKunzdNMswBocvobcEpWGj0srF71M2hpm6Vt3zn/o
oChTAjs09vU3aHke7JvqXtZQ2mi84DEHWy5uTkgQil5Kdda3pEz/eULyBtbMO1hZULxgGioDiWB6
lmUFWw5zaZJnfxdfcKzBAWK4GLNp3TlUysfaK/dL+rxkMnnvjTsTbPh4GNkoPiCXFSp6Y9J3dhZz
WHVVPDPQqIyjHQx2/nj9qG2ZMZEkQ+zQdXiD+eN6DGKnKeUHvSNgCmsxw22Bmd61Jedsy/EvzfBt
vdi2nKl9ktqgnTdTdiKmcbJIdH0hWwkNF2GA7gMPXOBjE0xkLeSC+BWYH+l53Ff7d57o537zN5kh
v9xRbAVl0VoRBUySVLFBAho4S/VaO9UN0bT33C4l0x6bnwbICXDBGOgUi7Epj7OsZ1ULwvK2P3pT
/5aAZdBtpj8f9ONA6H/tCEGpns14aGtsnFIqB43W0ez8wJNO4gGbq3E436yH8IfQ/vHzWH1vumWM
Z5HWai+AwD+nedn7KNa/XPcD/pnFuwOsEh5enyqIQMTqowGymRqiJPyNizzHaYfWH0sH5NZF8zl1
yG1bQzhDqadPiCcS01uxwcGMNkTNOapcxMgR3BzaMmCJ3WA+jVP1jGGjXUyQAWlMwiWwtZsOhLOQ
YKFBiqTv425qJhkGz0X2Plexrya/OiTW+vx6fSv5Jb/ayn+NiJMrGWqOlc2xrmPKlqeqKfNT3RnZ
VwicENQwVNsfFkxUXze6sTIDgATg8kHYwUfEP66sZAodnBpAlMYy3vrWvptG9nVx+794MxsY+0Vl
y0J+s8rRa40pCquVPCjUWIsyJX12y2rBQ9IkvukwGV/juiqAKhqQ0ADCos+26vEyajVzqSO2ksa6
oQamcRL10OS9byz7paf+IhONWDsjDEKKHBgBPAdWHSGiL+aogZQyKBpvemVDYvr6WMYRFIjB4UFS
WWVAZk8oe9SYRBxbUHEHxaJCIeKprLsAxK9+KlOKWl8lWBgOJz4Z16cRXb/UqTEXdR9jbvOmmX9A
Kfe6A2683rgBcC5hEhl0MWJWUc2eV+Ski9EtNKL5FilFMHDGFTwch31/UL2/2jpQPCBi8f6M6PJu
0lmxUuJTQcUTSCOK+tES9CMlQWVP3tFxmjSRFDc2vxbXXuVeCbtCdoEKmec2rQGiXCO1f02qNdy2
VqBNcwj+Am+UnOmNTwYMA84zyp+oNYj91w7axiDOxFM80eZoUsZw0f58PZcWRO5Fz6K1kSRjFQxd
eVrU96qvd5YRBxOV6ojwAPQxKqKNDBk28HHhaCH+fgxQY91rzeIBNWk+YhLeidq9t7NAzckH7OIb
OanqRpYLmA9mABANcR2uHtOYZM0hHIK1Wb77SL4VBzQkA7xYAPgJQKkSZlJAyjoGY2XgVXcwGYA+
ntgpLGvLi82WVUE7fdXJsxubmPuWTGBt1L1gBPURNCMRpVYUjKYx5THtsKz8XB8Bmmoi64b8VHZj
pL+xsx3Rr1yEwZMkVRuTAR/NCnGK6HplN6zyAIRJDmWYPw/PeYTKFDIr39tV5+TBCNooPRFIJH13
vshK8Ot74KN54XprZ9ZOUEaqgjGejiZogJT0h1J8Mh1yonl/tCqpnsk6IfpokR/Oi9QbX3JpzAb7
7B30Ez2XD/U53qPVcE+/W0/qsTjSb+1DcyL3ylH2QFsnEB9NCzlf5Y0DGCkpxlgAG6NG4ClmsFRN
VNc1VD6+SeI2j1nCwYRDeWgowmmBcBJqFro1laRgsGYDE9dXdeAZIBHFvPpoPvcqGOeA0HMgFU61
OKrsnxLr6xjH1/qvdf7hL7Y5L/Akzwg+rPPcneNfxYHdkn12S08KwNtQFeluUZCX2OS+em3FQigi
Wu0OGiTCA2150OJHz7nv88l362ynqj/rfgmW+OCwp7IhGKwfQ4n1jUB4uWKRE2Ju3Tofdex39cv8
hVD0XH1a7qZgpOAjp5+U8C8mjbHFoGtF+HUAVRLLQnlm56NpQVXUvWU7HniTvbFn4f8GytsoJn+0
xq/Qiw8KrbbGLWeuYXo/vk4RqAT3SZTjdZk+qK9QQf6NKoUwgxlmR7ST2Hk+lo+j5F7bgCCYqOag
/QowBccICkdoBtePDToZIFpN019mjDOVUNTVp9tksm7awYgUF6GTTbcdLzcO2WOS9SdUu148712t
vYOb/Gj6HCWKPvNHlkZO277EJlhTPbBWFiwcKxKi1Kj4NJXpI65zDA6KBxoJTQbcleJEHuDL45Jl
KkfOFeyp1VPzgAqsfkPa3MZvsWVUGFs3CqbMAKABE5+DBr9wHGqQ31o2RTGvzHzjh5XsUkDWI4DF
d0qgmDfKJwCU7oDNuLckIgebllF6x6sY/Ld4UghRXcn0zvUyWI6/ktcEU7AV3pg7sPL53Z0aDbs5
LE/Zs6yHsxFegQl08ORE5VJbSbP1NkpRg6YirVryLwugBlmmB43W76jtHcGsL1nlxtWlQ+cSu4uO
+boe0fV2kprThBdFZj321QnNsV0yzSjfV2GPPicl8/56iNmIqToHNyOsAue5GoMEZyyeVKThiTFq
Cug5FroWAUxht9F1QxtgADwFLywJl2RceCOEMbCVLIDT0BAn/CYHDqGEGKxfLr56kH28jRzrg0Xx
YDPbwfBNXgc3Y268QoPoVRKfN8YqOAQLgmnIVTEZK/aEKrtj9tzUYHQ7TJG711GoB9DfCcEKESU7
/Yu2t05170OkOwCw9DSBcPDv0M34GbiTEQo4/F/MlwFs9uJsAitWMS/OgQ36EiWDxoLrX3Ajy+HA
ZjRFMDKIPpiwnXpqFAOjM8rPtpYGiwnKHdso6oM1D/up6o8uK3xrJndm3skyrI0vCdI8LA/DHCZQ
LOLhr5Q+M2t4qVW6vh5Dh2F6Kunx+vo2XqXg/0M9i3OYAhQvLjBpQJLleU2MiwAf09y1eJaSd7As
0h1CmnSoYX30AJTFCxhldcCe0WX6ePslBW28CkqCUNvrl7chcbvUr3J06yReut484I0RTqCdAZKN
FTVrXOWMLRUGXbS+wYRRwRww2BDX/DlMySBpza0vJG7LRu0ALRgsS3j0qnHmjCXy/wC8Et5rBg5d
jBc4dQIFpzKubklny6o+MovCY4OqjcdoB7p3VcE9CHHi8jAPxR26NsrXlo5skWSEm7vJB+3wyMbL
XgQs2gVLgG/Dsz6JFdB2lKDPn5YvqLrKZoe23ANO7+ItD1rdlTd65dQ7o61hYb2m0mBp1eRNid3k
6brXr284fLELM3x/L3IwVFqzkplIcBkFQxcI+jGniHbzTuuNve0kUOy121xSWpUtTfD81so7K8ML
MWB2p95iHGOKCuMvOoFYGVIVVAJVDoYXfBGFx6xz6xl+D2bzh7FWlKcstvDovL6Bmw6IkhIqgaaL
IuBqMSY1l8XCMcYboMeciT/RbIkAMu53WWlRif/JzAmPIGWgMzqcuEbLuvHNyjvEilFgus1VQ6ZT
mUjKpncg5OomXgNo/AiBt5xUypIee0iqk56AnqZo9tWiLn5fM8DMDFfywtz0DPAU2piWgGKeCCyj
upGUZg6n763YJqHrueQHSvSeKkn6N+2AmR+sVC6U3MXYW8UJI/OAdRUQPB/CCtVInOhpbnd/7Bx8
TA6JlYsZkxWEujFnyoYFMd4ell09KxOkX2rvZo4ZOy5JmkrMbQQnJKouOCfg8OvKfj3hNdmpWBYd
bSUAPUd6qvO5iNq6leFKZab4Dl/EjW6YOqrxl+LSzenOqHAxm6WS+AkaGdH1TdwyhXTDxXAzkMwr
UDEZLbYQzqds2/PBy4fbgrU3LMUY2XU7G07hohyH6Ib0e43G1WZQBjgOwhKph8YJKVXg6EbptJIs
f2s9fIoR0zmY1l6hSyCRWuVkYGBvTpiz1xRn9NMBlOlTPP66vqKNV5PlelgMRqjRSV1dIl2uofOo
gMIHAJP7pATLQ3Zo96jh+kBMQh4AnZjqQfebvawItw4cLqyaHCUBGYJV0mHDSW3mIiW1khzIrFrV
Ez/WjfQWY3jebd/F2o2pxcvu+nrXwZFPQyD9QLrDczghFjdz1lQV5ZNknZGMu3lKG6DDtUH9bjs9
cp+5sBGor9tce81Hm0JAVsuuopmBkbWi64fAasqvDWn+bN4DCwLIhKMHAFIAy7KI/DC0TOmMDry9
s7HcFWDEgmplPgH45P6hpCi3BO5j5KOcTcB0xUEZUBRVDFJ1elCaXpiydjeZnaQsLTxyYQIPJo+7
P84Ynp3CnTLN9tJ11TQHvU5ugAn6PCbVzqymb0SvX+MFL93OklGKC47x2ybY/DG/hJo7bmmhbqGX
4D1N6mYOCo3dlf20+I2K1gKmRSHMaNpEEkmEE/7bHGiZkBVwcPZKMGWgZma4rTkFOW19l2AXU+Dj
MFx43fXENzVUCqADh3OtmsAiAd8vpDgqwBjuErMWfhGHcwnFioWoc1AnPdqslf6NlPW4Q7rq3Lmj
evaS/NFMmwMD6i1041HyXYWDsPox+scbYTatudZS0gV5Px6akr47RfWH5+D3evEdOeuQgbKMcL4x
iurSqVU7JKvzjY7p6HzMXjQqbRduLQUxE8hKHUZWnWsa94To3tIFbXEw3TnoMhkRrwih/71blyaE
3SrQMugVF1o33aR+Yaw6Wmn/07SaYNSq15lCrxraUvmifTbnpduVdfLgaDlwI0nkWRMIPtrzUrX3
eV1mj3pef1OzWuJcsj0QjunipjNGdrEHkGx4yqz8YJTT03X/FY+JhbscGRiQluCP57MpHz2GxKmF
V7AH9bFa99vuU2HbvjXJMmaxu4et/mhG2GqtKRYX7MqQet7jzCc3GKdEc8+6bc+ub+wgKiSXIF9v
HjfJx0QR4uCrgqOmNTFmqmBlibY3McgZQinyM6gE3twRahB7HTNs8vFN8bb/Z6Go0QBoie76aphu
tu3JmsH6HphfvfspnF7axzycDu4ZuMtvxUMSTJ+ye5kipXDTr4zy0HuRCM7WbA0O/4iD571qehak
zngXt3oM0bfkVOpddN1pNDAJ4z950ZRZnR2++xcme71VLTYUTlDSiQCHnKvNYgVMqzK7AjOhUWJQ
PdE6MLSGTc48YKAJxoKUOxbribt3p8QaoBLHTEzxQlHG+NrVtvPNdJXhpzL1eR452TApUJ2lSb0v
PN1pgrlOnJuyjwcI2EPkOI7GyWO1r0BrXg1KVOGHT7Se0qmGNiCS+8lvi4byGe9hdqfZp9XcZgD+
NX2B+e8yXUzMxDXo21aVn7dZr6aAiwPR9ZBNdVl8ToouG24SvR9458Fi0zD5pdUzFWirApd+7+e0
ttTWH2z8iSt+VUOOJBJDhUXht85C09J387pVWp+a+uxR33YbA0VWr8y89qZdpnI6zHQoCEp2FTN7
5oNLwMtQ3zbVkXpR1SaT/XPJWnfIA4guQmDEXyrmQEG56eYyMgZ7sA5Zp9UzTLR91twycxrck1e5
JD1RvTbU45Lr8RzoemN474o1DgRDHinJu1NKQVp4cBpWFkiWjKL1vdSNh3DOCaNhPM8xBXTeMB8H
QrwjYba9t9xxfvVGWoRNSZpyx0YdNK6p1s1FOBTmQHe5ri+VH6dTcmsUJTsshTefGmfoTnHbKxXa
MXpzR1rHu1ETNrJAT8f888wG9SXpqBXYSezuvV7B3ZJTKPywSUu+F1WaRc2Q6mel/j/Kvmy5cR3L
9lcqzjurOYFDR1c/kNRs2fKQttMvDKczDwiQIEESHMCvv4s61ZW2rLDueXFI1gBhBvZeg1nyiOoC
Hdd7TflSFvYA0P/ghbCG5Oy7W+nAjtzaCdKr0lbTfuDSfHb8kl37Q4M4SlmLctsPo62WJQtGqGki
tPxi1SSIzWIa7gw3Hfa9k6cJUudkaWm8Ma0zx466ds6tGgahelVNU5olZjOJPDICErxaVj/S2B8y
sqmJ2/+wvMpKuMWtR1BCx+uul+6jtothlqIMNCQOiJs/NdU8YSrdWGaCK3eAZG5NrBJCpmHzvair
3k+Y15Xf2obB4t0RsoKIQKP6a9p0dlJbrbGEHVy9NYRj38KM0IYGv5X2yHMh4HY9BQ50jcy2u+d1
ow9a+HUTdbrOt1VvOUkvAutKS19DvpTrcOOAwmljhlrAkwB9e5gyYu+xMyLPWw10ielGPGC5WB+B
nQGKh93RhKmqX3ea1C+pb4DMo4kMFqHVNgtRlqPembBTqhPJPG8tqJzWaGv8hlE7XUw8MB/CYpJ7
xbXxEpSTq6KCGeF1GmQshbMEx7WFqYF9E0ULCn7aS+d7zsxh6xnwhcEJhB5KIdM8QgTB2KVYfZAE
dAhSfZQF/DtstwDvyWG7/EK8rN0GjW3ZSaDrPl0ZwqvvMu2MapX2MLoHOnOge7Nys2s2jukN9QUI
6k0bGl6c5cpz4qol0y8eUs9JClX08NTIMWEjzbmZRnZgdOVB6WyIq6Hzd672lY6MJqP5q84RVoTG
sHSWtKrZT+B6+z6SlZ8CvV0zsnb8rt5BSh3iWjgKmXVsNgryGkAO5mOkusaFs/GY8YeQVP09PANS
LBWMxtjb3CsJSumjPY7kgH21mns3ZRBjb+pqaaedtyxVbatbD2ZMb75SA8rtUj4kfMz1FeQkNdQF
rHzFPXM6hM6EDRHypvGYGRWkFXx+Nxmj8zNPabMalVcB0RCSbuGmmbvhpPCuvUwaPybojUd+GvhX
lVPyX9nACpBB+nBRESu7hkmn3voOhfwEUFgRYN7Tomm4v5bBOCHfZEB3uQL59hpWJd21mgwJHB2z
WR5xbOzwUfebqYyNITT82KyMdEXD0kqIo9R1aUFhTbA0W03KmRLTrYaVwVooNtutNf4MBxpuutIT
V5mi1s+s8N0lsZ125YCR8GeDINs+NBt7k3o+24Gq038rBqxMtcRLKHbqb8KAyqiyaygiSDXtYOvr
7AJpvTkiwE+i07j1aQb4ZjZ07hIsvnoWaag2/TAVNxkv9VJkHfKG2WTf+rXGiC1yf+uNdvMMLSoj
ElWaLx09uckA8diYsNBYOxV37s3M9d6YKy0dFUrIpLepgqpwnrYbMJXNjZfxfm02xnDoW+5kEVyu
2DPQCXQpAHZLXAqdcEBJ3aiz7XTJaYX10LLzW1e75Te/4OaBpCR7SAdcurBu0m+9bsyly9CPZSt5
PJmlWgxIHy0xJQsOy3dhPSGjRA3sPSVOL21eLfPOaa7tzOi2ADv3DyITYlHktZARiL35QmZOu7BR
1moK7caKMKVJ0qXa+BN+WWnsZyMGkkHDmJHOTXrgRb97ALPwSOimuUPLBzvgWQbw/3GtvxUFgUSw
O9ZioZgunrEzqAWXQ81iQINJoibaXfVFCT0vNws3FGC2JO2JEeWWZDcjUuVXZhGUSwjz2fc4C1TL
zvTZ0hsrEDZGbcQ2TgCrHFvJFZRMKg/tXvKHWrI6GerSXvch4M2Bl3qY6Vn7kukg/8F4UEQGgqcr
g7bGoq0ciLwKLChqau39AG/BRGoJ37PBQ5K8a8u7APnctRgrhQBaQXc01SKaUg/ABqeFGgbWmRth
kmrnDHUVDwYo+0GAO2Wpg2Il8vQ1r10eM25eF1JVCSdBurR6mcWZbPxDxol+RqjHfWhNKRYMObQl
1YOTILtEoAUD4K0PEEtS5VmAtBOU7+xCmsumbcaDNid7oVwGDrrkzR0UpPjTMAzwjy649TICe/PD
KYk49G7WRv40kEWDdti7aqzjynGaN4ibWge/GfuENnx4RA7ASypvoolyx+KAmwfZITnQRmYKGjLt
shvlGcMt9gnM8K41WFKzetoYvp3u6mqUdxUA4Uu0IFvWY9tscojFvQKUwBcQBgLZZUCXu9UInTzl
9YdKVNOvUGXtkhtmvxzJiDNNERRL6bgwwXJUkRReR35KROnbaMAavGW2N6xqs3SuSkcG1sKGuuGV
3csmyfLROuDIMZFo6kJ4xrlKgqgKhtu17ZkV8q1m1Ww7ZZMf+WB2t4DIWldclRmsRF0qNy6EU9/0
YNj3tlnqeGJj9mwbrr/AdjUsjNBpkpwP9cGcWiwuTJsNBWMauh5s6moopzrBW2C2E/b2cVhx7XU7
01TsVbU5dOto2N4GfdpFLEc8wRogkzl5jK0zxKt2ofStZVe1UMQZ6ITPhtZzUOb1HpQNd1l7k3E1
gC2FDGDeiRdOWgLSaKHbO8sQOo+CvM+6dVrXdn1wCdfWCviIMU1y6AokEqqqwMF7lNMV6DV2ExUi
yMzEUbVTL7hbpTASLPje1Ua6hvqW8yMT0/Qy5dLdSWtEHjqHz8WjrLx8xzTPEjAnyAFHrnJXYF6u
fBdALuA7msVQSnspUxLcAgcKBn1BNOb4BBjdIhsamdhpptdtRiFpAV37xcDE8GThCBQRDMaoDDzQ
lai0lqYaypVqTXPluA1fg6RvrjTcsb7lmtYYHhSSh/WQ36pc9xEzoTDSt8KLh9oLk6IKYZfk9ORO
29pDfZQb+UjPJTPX/YANp4s9P61XJgutSHjc37YQrUrG1ux3SnfsZ41Z6DlGm4hUDgtTQduNcqdZ
urwjUc2h4ALWrLVA/Cu9U0Jba2qSdjUC47TwCC33mVeLm5ZRf2GSvllk1egnbi0A7kFQ0Itqr892
bkinq7CYPQoABQoiPXZijTUoWJQsszZCCGsTFKTEUkDLflMV0l/ljYUY8Ag3siQYGKE4hQDC5tsg
3uQAhawnrHCrojHlvi2D7iUMm4FFrjO1r81k2W+G2dYQgB2777St2K4kxbhLPU3XpDanO1n4EIwp
RhE1TtYvSuKxDVQX0z85T517aNgoYEs4MWXUW37zTYypTErk6zZ9ZRXXpt/LlVHAemKgI4ftLyR0
IQibL/U02atuBGVLZq3cIIhMbzjEhtuosScrLroWp8jQ7pOh6ERCvHSAPL4yt37Puk1Z8ukh9TOs
mwTnYijneP645HUpX3OaW5s0g2k4KeCc6BuuWtkQi0h6vwtwimP5kzC5u4UGAH0SwxAsgrCaxEZA
vGyLFsVeww1eFHdWxXIWpU2YPQ0epGvgAmmBNCIdxFJ6XU1PeW5C53NynDWSvOaTnmyoFmTWDlup
sRJ1CP3PsGu7AwTfsTXUZj9BYln/ZDhN3QRovBUfseNGDWmMb5lZTrcg+jgk6gyBRiggwmHFMh34
iw/e0QF6DP1jjTB2NEI8alkimL0iPPBf/ClVuxIRyXpjH2+pxNLeQoiyeEldCUHXcCrGfuGHlrxR
mRILGChWG9AqzDUCm5Cq6UL2C5uCfIKosX/dTdTLlyNz/Ce429kHf4I+C8jLofVnygJ0DLYTO2lq
3MUydMUi7yu5lENYPNWDgu4/bKkCuZLMZTKBeHIDpegJIhKjGU7bmmTTOquot6oZVmCf2b6ISlsC
fwV0L6SmtWbbEOJAWVSBA4ogR06Tyakp8D8hgMaxywZ3UyHe8MNwgimB1Xh+U+sgLaNQ52CK4rRe
rLP5mFSGE3sqsLhth3pguN1mOO2pisvvGUn5OkhD52BlDBop9Wgsx4JksRF0bFe1uAH3MGH5U3DX
TKAcWSS9EVRvHpLOV2HWgK9EFYTZcQnAkLAcXTyMBc93dgVib0co2QHZECAX4+Zq4QAKcuVoGy5N
ufKh5CHtPNwPuWxupRr9Q90oW996tJbGknmguht1O9xYysc8lwRKjkAmVNuyx50QxAQEG7oxhQA8
5WF+nVdKrxRr3XIJICExbmQbWGrbS4WLnCzqdtdbAbDZJAMySkKV20i7cZF5brmBS5kFke4wTaZ2
QhZHY8VPp34+G7r0Cs6g6fPUad+NKHaKpKkm894ITWONxQ33zhoMnC5A0HZsLb3Iuat3rpTBjY+z
+9oA8QnqYgXTh4AigBoXym9X2ADGJZbhKojMIB8hhB5mCgBHG6NrG0pGDj2m+yOO6MOzEVb+Q+P5
YsN6Erw1BdS9qU3HRYsT4grBHC8aOlwTXc38ezoQe12HfnEALSO87cPJhzwdRxDQybt8NfrU32Ao
u7h6WlNMWhkmFMrmUTWyIrZwK6ERw004AQu5T5RfDAc95ND4r2D7aseN6zavwB7QBe5zamt4LUY2
HDSuffBgxjjwkZCNrE45kPspe+0kNumHW9JDUQ7TAqzzvEgfkBAr1xzxl7uSGHpVWLXOIu2F0z4N
huxnylzrSsEBLar6/q5hjkAMCTH+ttbrUU8Bok1GCUISlqW2QpSjqLy9Oeca4CaVQIaFJ6UyHiik
3CMXcN+lNcCJLGrakS9rSWBM0HN6hXMyXeAwA3lJq/aizC2KqxxWgqu2HcuYVKGb+KQ1XjVx2cKq
aV+u4JmSyQSxpm4j7KzZEktJM0G0o0KwzsXZPbErV3NEyAbgJps+GBdTOQVr7HplGdes4RtTySDY
+kZYrHM52recgkITm2bVu6sBG5SxpoinOUnljMUKXsXG1gEGDbK3DpNNrANjfJIAGL5CGt2AW1eo
/SuNKNCVlbcej2wJbxq4Kdt9g5BBnyakp10TV1CazpNchQT/KMIHXBnTW9jCIzJrDAOiG9yTka1y
G3ccn22oGyoEin1fP2tYNlbA3focpA3OdRZbvT9edVxZB1unxbPhwFAoGswiazELRFWvbVFO0w31
fP0trGgwLFzcf340nHUPWphTnrj2oB6xzwI+xWA+fac5GR/tTktECisiqki7E07EcMWe4e9ujRtK
ryERGI+eLLaKZ/wmbMf2QTlDijHh1b2LU1nRv2RIwx1EWw87x/CaNycbjIVv2HwTWKJcDT7FSZA3
dN0LXuwtHz86wgJjdBsiM1fHhkYgQXdtuqjBLH3DiT5fG82YX1kV5U+TgbkWGdwbfnaTZz1yM0sn
nGkZezA7LMmjKCaEo4OqhMBZlSH0wXrvKoeEUmyoyrzCbSyH8zP3RjO2PUEhSgsR+3rhFLZ+NjAe
1B4JIF1vu560wXoAVdHEbqAD9Eed2mwlaYV8Xl4r1S6NPvRq5NIdVUEjJwiy/rnKIcv56CsDYzkA
IUMjLCb6YmXibs7vWhfC1Pdj52n3SdACB5DIrHWFJVhSsJAizUQf7PMsq68Hykx3XYx1P246RXW+
zRvhdlGIuhpvvuzMgkYtYhT0O3Oy2vIRpMM1AxGgEcYdN6Yr7P42dcbOuXV7M0hvRYdN5H4CRty6
Sk3copOMNmMV8SxgCFmlvoIArwFUx4Ej3QhcTDDillzZGJpbI0f+HhQXy29TNypTUEG+FXXfw07b
wJ3jkKom8BaVLbNm1U4Dw9cGvLWxS9hOGugH6PxMiBmkJXY1iP6VwZYOQZrBQzrHKtECKW89wWgI
B+lJOOmz4UJm5kH1LSAmIVWCPhU9LgALzRpv3dY2lnE1eojBY3C27iMbFAaxnZt+t+g7QFMS3pMs
W82HaJGIoha44hetVUUWgirqCbfhkQEcEzQOfu1I8UUmrN81tFqyiuT3FHBUftOB+ZHdIl5i+Fsb
hpblBmOn1QtkxuoHZuZGmlRu7TWrzrKsdlt6aV/s07JU04+6RMToO/Iicx9RMnZwSzInY6g3Pm9A
rSy7lNjLAd+cXQUIEnh7e8RN8caR0PFLbNmYkPmsA3gwLVJ7YBMiFhZOHRoWL5Nl3ocqFeVdjagO
XVaGo56/TrKc5ujnRKsfhhBMsnCIhTjjxwxLDwcL1y3mBCgr9g32e+IbK6PSLeKramU1AOL4+lLW
/HPSDOUB2g9/IRDLyanIN+NNBnEBjbUV2UweZ1Varay0aS/5cJ9LO+I8ORvXALX9SdmbI87rq7ZT
cTdU3/rAWZRBjz3CFz+/bsSz9fGgEQJ1S/AyT9EoKYLf1MfBN6Z+3e0d2f1QWeOuvi7kBJV9zIUB
pvGfQk7gJ1TgwFOM2JC6qoiqbJ/WaiuVu1GeHU1YerqmTazhkhrS5yZEV70r9QRP4cI6Mq9anAN6
BG+y8hncl4UILsG+zzTgbLoWepD4Bf7rlJnDKsfoXG01cSP8HZXVcihJ9HXzncvDu0DzgqdrAh4N
9NDHke5DAN3pSNECIdUnXrH1dCQRWPeiELSWcf0Gq7M3YR2yKcq/d/fZ9pLayZmWhLoqFJwAsQQO
9RTSkAmnUNwKmtjFYWqOZFXZNRXN+utqnuJfMJ/BasXaDKIT8MSn+Wg9FMJA0qeNZU+uWam2nU+v
B+RpIubL/ddlnRmR4PuDFgGMD1LRp7hbWZmVY8NPI4YdgRvXaRNh9V56BdgPvb/PPXFteMY3ZJMu
YZfONeWsqIpSIZIDDPrHrsxVadk+sqkxbjRdVBPvsR8bFlWi+P51Dc+15qy8CxUwgG8+6aA0k6a6
ZyFWR1dsGa0epdIPrbBXTeleWIjPFRWi31xgRRwY8JwACQgpAL9N7SYGMDYZ0agtM9aBee8bm6/r
dCaNj1CoNQ+T2anylEPiuqPlF7LtYgpBsKLN1qX9ivzThhp0YeWXFCQ/VysAPAHUeGyjwCee6vFn
BJyj1i+6eMJVJoaaa72tB0QhUu1kCTGc4sIq+XlofCjvVMkVqLxJuyqHxJm40vwaoR0cC79uwLPo
i3d1OqrnvEMlSB4aVpOhjITcsLvmgIQdSEB+DH3VMOZgkdPkksLG5wUS1QK1O4SF1wx7PBnx1hSW
jQfN4higx13BhzUN6OJCteYF8CPYAmXMcFXwOuaL48lST9mATazC8dAQYAUU1gpKg8uyG9fuWO46
e0wYVYkDoB+WEr43fXnb5MYjr9oL7Xu2rrO9AhZLC2DWk5lgcAfXLIN3Ma8qBI2yCKLHydd1PTtK
3hVxspc2NJ1SeGhBEM/rv9si+GEoxGzt8pIV0OcVcm7S31U5adLRnQBp0GhSCIly7YK6Mi36/qb1
hiTPv0MRoM/9C/vcudYDDnjWP3ewNJ/6jPAB2x8Slyq28heY3q79sL0wxS6U4MygnXfD3+sqnyFI
irHY+FkiiH/TT0Eff91Dcw+cDsZ31XBOBnwzFl3ttygEGfQFbg9JBt9T3waCy3wZ9EYwfmH4n+sq
nN0d7JoWtBZPz3Bdw5A8FEA3IZoEJOcU1eWTYk9qCGIobsDfLY075V1gUZ1HrL0r9WQgto5B2qJI
FQ4lFhKkcQhhPign97G/4nfiZ4VMDHjSXzftucH/Dox3Su2t07EpDQ81Je188efQd+uLCXeaixjj
c4v/u5L8k5GSIteVI2ipEDZynsacrAsabrHX7qpu2HxdqXNFhRbBkEeMGypOJzON5KNA6EEpeIki
K6tInoihLSPFh+e+DS6gU8/NANhRwOzTwx3tk1beaNadGyAqgJj1vcr2Br/AG7j0/SejokNAqdMd
dkmRAs97k9PHrxvr3AiAlzLEQmZBvE/k/86DZTMurCqerDcIbMYcFGuOEOLXpZyvxe9S5i57t04M
ITIbZYtSMgTWkdWIatzEvi7izFkGviC/izjZKhCuUC6f8LWIHpRi2XUZN4EvNVgaydLJbjNLZd8D
op2/aWCMyxjuy+8KPumhzBzd0NaoW9g235gd3PJGDRfa7wzoG4UQ8HyRvwbx+HQjRIgJodJB4vqq
I2s5bvIXeIPIyNcxvGQAZw0B1fv5dYMeDxKn6+77Mk8qZlnA9lgIaUJB2d2aELvUC89eVbdVjLhE
nN7TQxoNP9UvwJpuZvndi8IUcwGffgBwtHB6gW3CJyts4cFEKpMY+/1SXBdvyo3zRbqBsExixOV6
dg4hr3WPPCoo2JeOBWcXEQjOza4GEJ47vTwhgmgxiASi7AF2qOy2CZ1F1cjIcC5tb2cXflBm/lPU
STvbZq+8EjfCmL6OCaJteg+x/oTu3ci4RR6TviFjmHzdt2dn/bsiT5bI0CtqifuhihH3i01105gv
JXa2rwuxzvbf71LckzV/8vrUSCeU4u37pH1Mg1jIFe8WALGKvYKJWxgAtBBbzsoI4nFlr727r3/B
hU48pUrQfjCaNMcPAOj2R9fkdWw1XCGNHpYx0tVk+XVxxxvFyYCFeOUsYwUUJuwP5mZ/t8yxAZhO
2WI7RcyRRNDMiYCNLLEiyZ+ib1jcTjVNgMJCdjLNvAwgZnlJHeRMz9qIn+BKDBA67qknPUs97SPX
66mY17cTIMQlokP2j6/reWY1Rxkw5AsBOYceyMlSC2kca2igbQaqAg595TfkFS8MnXO1ABMDwRHE
gT5zXAB8m2RNYRI0Qr1rabNHlASVEb9oFl9X5XxBHjY+1AbE4ZPm0q4BS9tiVLE/JzjB3LtRZQif
wb6zLky5c40GOi10FLCaeYg6fRwbjRwnI8t7BZF2C8BZIzLSn1/X5cxot9+XYH8swSyLQJVzCSHj
DzQFQQYY1IOFbTfKHPPCyf9sw72rznyDfDfUM1vTxnWw3ZaNn5gayQGEvDHZL/TPqT7DvLvON12o
ZoNSCGbh/DvelQO3wlwJgd21XyJK5y8nOJbWCZyWZjOby5frU7nbT+XNjfyuvHzSref2KA849QSk
zYhVI3S2RDTKPhpNHfHpJR0zZLMhsq4u+eyeHSTvansys2oLUDqHoPTO+z45D0H+8PUQOZVp+6t6
0M5HQ87X+tPlgSFlbgOpjBVqYeNW/zwBhdZtTRYDwWl/75aAyZZjgoxQ85rDByxI5hhGGV+KYZwZ
PUBu4cxMQKGH99nJ6KnKypiUVeJUOwgNby7n22DVe2E1r1/X90x7gheKvDDCTUC2nW4AogLnwQMS
D0kieytqeQOo7QUG3LxCnKz5QKGZ0L1AVbBWnQzQXJraqCYUEaqnsn/0mkdD0Wgq3xraA6cgozwV
FybFmVqhSP9Io8Iuc1qrIdA5MziKxBV2D/j3yqOXDiVnOsh1QDr15oIAoTwZiEGuciZciuBcxaMa
OBUz6+CSeCn7c74Y6HN66BzIKZyMA+IEhdm3BoLuZieuejD8VqwGbgNIbpb87aGAQ6Q1B9zBq/2k
MlCGwiIcJD/4NfyQ9sMoL2z+Z6vy7vtPVt9C54XnzeMAZkM4VzV5FrO0MqNiLJ6/rsmZdR5SWHMq
xoHULubyxyWqbQYfNg8j4vqBnW6kIzeyKEAw8fI/izq8+/uFQccUyZiZ3IZI0sfCXA3on1eisKxf
ifKqBJATvp5Jal2Yqeea7105p5EkGqSSlABnxRQ+TetucO+9dITSs5Wvv67Qp8kDzStkAU0Is8/i
HadqNSmxOq0GZLGUaW4LbWVRD8PfC+eXz9sISkA2Amd6hAYgRnIyf7DpGqKekEsNgPyrtXoELeHW
7IHeKmFtL4KoaJdOuKv0dAv+wf3XVZy//MOShKUBl1JIJ1kOdC5Oc6rd5BNlAuI9o1bEyjGgqdGp
xOTWdrQcBiej8dJy8WkRPJYI2RqopoKQczpKBHEawClgZtcV4aqxxx3QjWDbcf3nWJNDKBFYGJmL
myQFSu3ryn4aOLBxhdMwRMkxtRHlPGlp7vRm5zlFGTNDRiPQNIbz4GeXchefm3RWRvYhtA5JOBNy
ER+nweSBeTK0kBVjAsbF3QS4FfkxONkiy6WMuM11/HW1Pg9TFAhpKsdGYAlShScrY+WlrinqFEpA
PXxkQJ4H3MSqLsyFM22HQpBrDWwH+f5Tz1huVpDNblHINAR5ZJXjvlTkue2bp79fGXC3sZfM2s+f
nLzLFFnlYPShSWvZK8X5DwfMk79fBALsyHeaSFvAyPFjB4mASCC1IboiW4EEpwzvS2kUF/aQTyuv
D04S5ILniACOUqezugXGyGkyXNENMVmLTnRbIL2+FWFxV3TWBb2kM30DP0Wc5xF/Rhb8dEoFXiao
gv0OrGfbXW1ARC7nGVBi5d8uZ+4YKAbP1ko24ksfGw44HmGD6wRhksKFY525mPzvbgDu39/tHwcq
FvP6gEAjWu9kHxmEHyhKHCiDgXJojuECvucXduDPUwZBIjgtH7UUZy2LjzWpurbQdgl3pEya3/wR
HFkfQPyvq/E5WANBjvlubx6Z3p+u+MrQQDs6WRGne8TI5UFs+TKMu8SqjwabMoYV04Wl4HMcJfCR
/4LpFZACiDWfxqKyQjPiNUCHehNoOoQmoLdAIBVxGxU060A0sV+3SWiYSQ/YMbdvELxatu4QzzQQ
SqCb4/ub2pM0UkZ74XzwKcaD34ak24xlQHgSzfKx0WvG7QZEojrO2+rgBnQzdqpZZUNlLivbubXn
k4MD1aqvu+HTfoM9FZE5CPehRT6fSmiFdDFQUgFkY52ls85Xw9JYNatLekefRhSKQVj/KBNLPitT
pUMmSqQlG1QBPmNTzq8s59L94dM8nyeEBdsToCegiHCa7O9z2U52yFk8hmnEejfywM0xMVGOLfZf
b+N/01/V4a/tv/3f/8Hzt0rqmaOrTp7+7569wW6m+lP9z/yx/7zt44f+90b+Ku9V8+uX2r/K03d+
+CC+/9/lJ6/q9cOTRamY0rfdr0bf/Wq7Qh0LwS+d3/n/++I/fh2/5UHLX//6463qSjV/G2VV+ce/
X9r8/Ncf89b4X++//t+vXb8KfGyFipTFa/nz9CO/Xlv1rz8My/on+Igu8O9mSIBCm6+iw6/jS779
T2DFgBBCeAi3Biz4f/yjrBqV/euPwPknPGJhLoilAEEhzM0//tFW3fwSCf8Jwx/AimYYjAu1wD/+
77d96KTfnfaPshOHCvibFnU5GeiY8Uh9IweJFRorDjbrj9Or8pQOTcKHfTB9L1pa7zTO+7vJ5v2i
MxCVKGvwS6LjP49/TA0RGqjS4U1Z2UnIF/zfZ47/G+YXfr/7+Eh63tJu1XBV9r1cw2GdAoo+U/zB
7zF3fz1sof+2A5K1inJaw/fq+NSQ5s43CN55fP7u4V8fKjzfiAeS1gmDlADAQGDEBSYQ08c/hGSg
Jh8firoDNchGsEXAxX5X5EATba0WLF+DBV2M0T4kxzeCtKTBPcDRd2NnHiAx+LJ334MMCUFho/fd
m4QGA4lVCRhYOu7B/L1iiB8NAQu3x2fHP7bqe+gfHl+VslPgT7rNlVH8+43m/Ew2ODz/9R5Ss2Wn
unFHpNbAk3hX3Oz3JrW9uJu4BLeF3+Bqnj2MFCYavg+elkIk+MXrxhe/4vxOBT3YzUY6xJBAETsD
rIBtAUoRE2J3/E9Opkv7OwYzxsi768C8a7hkjhbg4Arv2OPr70JauHbzFodna+/lsEoEzlZt4Zmr
tm1nOwDvZ/YMHiy77fGV49PjIyYmjZ2GgoUJOvX2+McuTLktcgrY4fH5u4fH52ElAX8emVoIOprX
JF+ykhY3xz/dYBU3lV2hE2SwGaD7tg1Ul0Pwhl0J4E1WyNZeQfNmaiG5YCau6DbBaJIX3oyRxSzz
uQEPYt0WJll2qVd+86B4y4fuFcqf7irjIUgwIkgTOxfBFQn6AGBnElz9fnr8X1lKsnKl/XR89vvF
3+81iA2WXsrAZODNBjZUeknMTm9tqJZvTZJi0v1+bnWDgJ7I/PpfLx3flbaOnkkv//dWZ37994eO
j969R4Wi2Cg2Q0I896Zte7Ev2iDBrHcRjc65HyFLq1Z8Ar9JDsG4ASMZZMXRzm70NPzyGqu5VdL1
Yz2lkGwYPW/3+4/wOURM/vM/mJ4EcMlrx/j4P5A0IW0BwbQFgp5QhwCK+aWEBRcma58C6++msE/A
H7BKG1hM5gDg8EAufCBBbzNd8MVIO31L3C5IApZfzBrbpyMXoXIEhmzgAKClQIL58PFu5Paj6acj
Do17SMyEWw+qlCuSp7sGjAPPz11AI/gLHaS+z+VkrOVAIQaLwDeQnEYyDM5rXdjVNTxMmBW188Op
asV6Sruff/0vhP8r5EzuLeuWAmJ+b4J4nGgTQiApQtFFNA1Zv51Ujodj7VgL8DrGaGzIXd2ALuDQ
MXvMcvrc/j/OznNJblzZ1k/ECHrzt3yxXDupR/rDkDQz9CRoQPf09yNbWy3V2VeKcyImMISpUhcJ
AsjMlWtl+bUwe7KBtaQN97ljhpc4N9JjKuPLUmOC/rSHfd8nft4XFnPml3eaOwOUmX0BEmpe67t9
wSBXYhzcLLuQTn8IPCU6I19fw8wMQn4pyXwQ565WxPmtvlyGnUGGYArjviHSbVLG/dpRCCOTtySv
VSK/pnFFyj3aPwMCdi+D0px6xWlu4WR4Dyni1pk3Kn6uCMWv7Zyz5nJJ3oFjrZfLJlA9uG7mUW+X
Pw0wig4ClnEA8DoNZLa19bUck/rakY9CRERPLIKB1kk2VbcjXCpvmlXYaLPAGVCEHRqr3j9pNQTN
akjM4hyJVPl+GauyOGtCbXbkTMcrUYfl8fe3+558COcuXmqsMJh5gUoiG/frRAySNkF/qvd8te9N
5IN0vMk/CoFP/a06lCXZg+/1ZUy3NN4Nfxu5NMIXuYvJez+8D1mu7r4GEIjx9q9A9m///K+QkU+2
e2uQ0Jsp7blpU9Qo0yrZmrIjD76XVnruEddpVhpEiX6DYJClNE26WXqS0aXHIuX4+6BBKYqjY8eH
t7bl03NhVqL9/pn3njZM44Mi7Bs0BXzNnLl8Xr5WSRRva5JHtzJJZWU31xuSdbNw8pe6PTcuVV5J
fcfyjkZzO7Uf9Kz0A6s92dWo6CujxMhystgih2gqNlIL9dflammTYvro6iGYpXi84QTaVm3ineuy
Nw9qn9yWmjJvAstVE5Pp9Yd5cb+1Mi/IqEMWD8MZrKQ3L2A/LVCDZ4VkwxqO39djToZxrz8QdNZW
YdakBycsjIelTZu0fmcYkkyzYmpXMjRwUEUe6cu5VYkrqYPOGR6UVTrX2sBKSfWeL0uzRGqTMw2s
VOLap7rYT2X4by6l4ssqDE/LVWYFnoXfw+DV/LWnMxeD0JIrJ4qmo5bPKS92maubSHf6ledC4bCu
68b169GGLkRyHoGvlkFd+QqVhuen+eSdFFt4p4akNXh4EnWzVN+LenC/D3lv4+zgner4OMmjCg/W
2RK98Cvb3YD1GM4Z5C38SfNlO6aKSTS8uRFcgEGwN8LIhyt4OBdqk+6FZn6uUdPem031agkvOKXA
NU9Q+dr16r0Oh+/3nve2JBo0dGnI9SVtlwillpdrVB5XcL3nj5Yho+duCLqdUE0kSEz9KDqdhaeq
erH5/SRx7ncx/Gqs02hM4fjC73wPg8iMMe6HwHCO0m6yEs0KGZHSFNXevkSIcoVvThqrwVXOg0hD
iKWmawu09uOkSevUjH3Aik41cVq5b1173L71FlWxUSO1Og5eh1YKxIWbsnbrp6mKfFbU4rrUFNmx
Nnri41IbyN94Gi2BTIGIdPAsjF8KbJvtWJbj1alMVJ3dcFPXufeQYxL8/2pNYdaP1Vwwusej86BC
ANKNk/cxD/eRdKKvcVOAI4cc4eSSAP+ouXG5Ko0m+uqq/d9Z3ypPuV68REV8tvtWXPIk3XuTNTws
BaAC8nXz6ZMTiNZ/b7cL3do6fRtvbEX7E/KTmODdkQMbEDZlz7VnVYVZwPXXN7o1lKnGyzEdRTqK
beDp+ZksShbY5VKJBJfs8sXZKuNgK0pMIih/Cmg5KO6Hu4luNyR0ieKse3EB31UU7e4HLZ9cvqMz
K4iHFEgGptnyMCfVOEwTCZCLmbK0LUXek/nG6YQxdhQ358hsjAMx6vP7kKXdeP/cUn/7xPytA9+6
1Iqpbs5K3iV+IIxtEjTNNS/0USOp0GO57XjXlurSA69xehmzf5dKJYzm2szFUlUyzzymVv9gqFH7
1vTemUoHbagBSqj3tvfPY0xqm7aGqWPpXTqW71yqo05qjuVwJl06ys5WV2aYdPCK6camdmr3MIm+
ex1j91PZCe9Wt5rzISz+XVodXdYXB9751VKNSfLei0nmu6Vam62y8lKSc8fOdP28150HfeihHqor
dQ/nl4TVx+mcbWyVEEjO3csYQYb7yioi3zZL5wIlkYR6NdXkUen121t16WnJD74gMudcptYgazGM
13Yg5TYoPPW8FO585fSaU24sKdNVn7v2LiH7qSA38pTrQXUpIIG5oCwZQzuRgwvuMDW3S89StCTo
wTA+jxxGDdK80vn81jYaTn3QdKLRWaxGj/oIekKL9JdpLLWXzoo3Lhvw01IT8P2v+M3yvFQzpco3
8NAhCz+PhdyLfHkITjZLVZefgqrPbmZpXy3N6GEtFdAbiNrEtJqktorUqHjoVGVubM23MbnWFA9L
x0/jZHxVcq9+iHIlONdCoq0QucpH7KXsoMZNtF2qXhdNm46D2WGpaga3Moe//rJUse83aCX0R68P
+KXz9rAU1bKeA2uOT0r0IrWJHSPW+ycD39n0Mc5Y8DIrk8e40ixYkIoy2sTSckBtuRokcurXJJoa
SKyd+ib7/nuhkUWvZentrhliAHWo9Ovw6+hBvOoVZsfy+Yx02ghUsj/qiXPRFcO5EJBLTF6pzIQv
frU0LZ1hIUegA5YDrWbrfO8uo4xZxkfMqcguy7jvTfOYMVEeo5pVCvTzZbLs/q2AN2O4mFbd7x3e
Wz02DhXz4RhPGr8clXrUeNiSok2mOTH5p9NDLZtx1SAI8bQU6gCpMAwI03GpBr1Z3STbZFO1qBEE
gdZuZUWCaGl5ENAPob2riP4dTaeDzwC58NYM/ilk+49lYitpSl9vHbKzLgG0NKekdsedbpXTc+na
f8m0WBtB1tyWAq3a5kbengQbkgXbpY2HhyUyF+8dS9vSu3SYJe6i90+UhR76nqeU6Rfda+AUQmrJ
ICM4sna22UMk58Crtc9Uze+L6EtM2OIcjVEJP0xdXj3IeRp1sE9maQgDBkoe5Nw2kRB/KmOtNjbL
4LlNzuOW2jh/dPl8lPbeH7zemjUjJn8y++bUKaIo5LrNSBPgcXe7k2IlXl7HfQA7CCdIrBXxWobi
lEZt+SSbznkO4mmbQGrxmrrxeHbqwFhBpyBei9YO965TpLuoi6o9LrYYbj1uN+ft1zgMoTDB7WWt
frR5dWkeoTNsbktTMl8VdvYae5mym/rurW9p/vGZ5Xv6+dEtTT/auSeQ+P34rh/ttgF1ylIzjGY8
ZEoPvhZlId+KW8Kdal4+wRRVPHkdGUdjPiDHM1eXDssZHiCW9M6GaxdPQh/aKwq5h6W2jGryFrLB
wrLW7180AWhepXmYH5chQZG+zO7fveqlFaRhFPA1VCcSWqqTTLsQeBIiXEsH5HfVyW2CKD4u9Tyy
IRHry21kqtGz6cZg2htLO45GSZVs9nMbjR+TUXDsHEa4LjXOo8dlsNoGyo7g/Ux21xorN46VRw75
waMlU28D9HHcLm2J1INHJ5HVykwr67hUl45edhuZ5vVt+VQOGQ6WgnlwnCrbATqFxC/w6kdZy+os
BnxIZDZF6x/VpbOdR2QujNLziBBkTLRO/lMt+7F+XIYtTe6k38xGNI8DJzXywlOs4JLswIHv2Ggl
IF6rUxOmY5EPl7euBpaSt66lsS7EUO6XxqafXjp1+pzBNyaunuRIb8lHMCYaRKnkLf/BUWLcxafg
USEWrOrgINAGQBP1zkITFgyMstS7ncytaWfxW07OjyKalAtUQ5Gfh4Z3lXkfrFsnvDWod6zzLLOf
8slB1MuOEFuxCftq7fCP0aXxRyXiMAeh4dSs27zrzxBWZBtdwV/iibRbFXhvzp4h7Y2Su7s+6IM9
MrvaK67iv9PBuQWtER9cuxselyIMv/STEA9iwiwqmPaH31sg9+4LbgJp/eQNkGuszzC4u2XD4i9w
wNzVO6MRmbKpXWgux9m5BfUO6D8DmuIC8spVUpoTbrbcgBFJZalW5aUjeWJT28OexE3bRw/M9gfH
hR4gN/adm44nz4g5kJWi20ObcLSsyd0qnZ2tjCHo/SRpez9MChOGBS1Y22X6IR288Tjp4T8h9Fn7
QZTeOatgQ09kBn2l0z1BdQwT5qhvAqdxnzQNh36H7AyhizOOHhNCNkwiXeNVrY2b8MYnWJ71m6Ur
7tHJyEpPKuOmF9oHb2gGv3HM8kEzEdpQh+ycRW27aQah30RUQgYW2shFDdPF6Z3pYs1FgJNjnYUt
su+YQ1BUBspr1AU8XE6OPnnN4V9mM+w7yVprYMM9TOn4aWnua1PbG3oFJ9r8IXxx40qFc/CSj0rx
msp9bvfKq4SIYIfhceiEFT631bRSZLnKDEX/lGWOs8WeSv5gf96bNCx5RBc1wuK4KIBg3GOcHTdr
yiYY292YqPkOpYfxNP4o7KIBhJ945P/qUPkkepOs8QvWW3t+m/XBKS4zhbOtOKf3ApoaHt3gfROV
KU4BZOurwgg+wm/H7c2q6DoFSnhFsia81ia83L+fzotz8+dd0LV5o13IoBHXmYPPsw33k9elzYxB
gfxY7uppkKsg15PLUkRxmBKOmWDYLVN7t7QNqQxPnmpvFSmK58qO6k0VyWBXV0P+bEBDeDNFfFAb
L3/G+4HaaNGlR7cCzxMM7Oxx7DmXu7O8nSf/cu4NUHGZQm0lXTO+ZN3fE2QxVw4R7nW5kkGs7DkY
40aeO5aiqIJ0DQeys52Wj0bJZK/jfmKd6K3o2n9rzERRcPePDxzy3BOPJHyEUKncBaKD8azLq2eI
MDFAmTSd1uVHaZQYqMFop5vlcik6iMnWeqxDBDF3L8V8omhYohNr+/unsQSof30aOEVBX7GAgb4C
j/jr0wj0BB1SAzzbBPjn5mRPyZin5zz1krdCeNAKlkgHrkXYhI9d63pnRwx+Pv84FTjFwYHncmsr
pq2uMUCNWX1BW8f2poic4KPem+7JhVQM+imbFzqI+20kgpOaQPGs5jHkOS7CuIZVk7+4UQbP2bhD
lu9hNXJekgT67KjFfvDcCupDOJZXYl7rS+E4h0hrv7ahYhhvbUuHVbubzpPyvNQUrYSVsrLRxg3T
ZhuicrEtU12/ZIqAv06t4Ehlq0OWoViD74eJDu7UlZr18brWzPFS5BMqWsi0DgYsNBw6jY0czfjc
k2Dw1Aq5LZwIimpYaA5T3urbuijMFVzS5a4bbbaYmO1yjtCFK68Fy5KOEl9WMs/JbFQ+/f5B/pfX
asEMknOBFszM5PDrg9TGyoRJtql3oVvtk9mDp4U29JvN7OBb6m1e11B16i9VlyApkiYnr+1BpjWR
U/nO+2WkQ/i+NAq3qDm+1ONGSaLKL00Bgfh8tRQNlLa7wJ0uYWQTUnzraCNr7xGIHk2xj2yhH8Ka
rXac7YDJdYdbHeQdHt0R/NXI5J4LaAzyc1/q5qrKzVM2qkdIV78OYxu0qKTV3Vmx1e4cORRL1a63
LWybvqe5+em9mNB9PYrQJPyjOHCAQyN59BK8iH1g+BWa7sRJSXlzeOC9npdnkWnTQdeF9Yf9ekmG
vXulONyzYYNymSUc756E2ZqqUk1hRVxAjyGxnfBXWEGxERJWPEtxQwie3A5jEKa52LObizLCemTZ
6dUUXXZVGmDOTRhVW3sierRaGusoy65lXtubpIf6XhpIeVqWArkzpsKt9ZpmBVmf+wFzyBJn4qSx
X0nuqOYWiMa7fQjYiMLJNXGdvY4yLC8S7u9LPoXjqYCE4ybQXtDY1V909NhfDCf2x7AMV5G0i207
u6vL2UctF6f0pEYKkaLZX720VhmTybBjYAuJdzPHeu82hXaGh8+7LU1elKV+og2v9SxUCv8Mw4aW
EHuXGawIc/V98I/PO5wYUO6W4x7FivIBqc0/EZ/cm2R4CgEvAtzRVQtYtnF3wIw8UyZkMYmdYkFo
BmYQouTR7F9kOYVHpVL7NSwU/UsShpfSdQ+LN4ilQt8qY4iScV2uJMwY/uBGlq8bleUr7Ez+4H3i
ZOt9rUW7VbVUebZhqz8ssdilyCOo6QYjN+FoxO0B7sF7MizTO2Vd8zVS42Mzwg5uTEN3HCAYXAAa
aWHsOCnWHy0eCweadpMpynSwO+IXbqQ0kC7Kzoe48OeigLYuW703LmOCNj6Crp728Xx+HJYw6Vws
1fc2SOudmePtP2Peu7M2/ReGVXmEhdtdJbPWhQ2X2i7zYlJTcm8m4EZdS7ZaV+68eKOlTAMHJuJN
iVm1JRtWPbZZC3Z7tmMwL4MdzuVxDfMwFHlqYh8dtQiuSjv9hZMHrsKxdY6qcLUnO61WQVl8/v3a
CY71zjKfHcZAL0itMUE3Qin86+IpEciAh9+VuzwpoByPpXFoHZzgW8QhTrmlNqcQvfjViKECCnaK
wNBITPWu+rackUs3rneJG780ttb7WhkNLHsJQm3N+FQmkLQ2UNPFnoz8CPWgeRVdilgv5c6p0k84
ioZrS67sDk5peYFqFLfklLN2zY+zV2OfLEhptuo61gH4dPYwnVO4rN+KpZobcLwjW3iImr45j3be
nNlUHyIljvf2gJLFqoeBdoBsaJWqZrwaFUPzM81Lt9mkf209ddjit6z0KWE9rjet6D2oDHXzQLGd
GufAgwCzwwqWVZnt27M90fZa6IeT5sdDDRFu2nW+kYOpCax4j9TT5IeZq27CAHFInM9yC+FpTT5S
+eJGUXlSOCSdYWhLz2/tREz2aN+Fa+Rv642M58PZPD9QUgNzVOfHNm2HfFPNPm9P6qCnDLXZwwJo
kAyAZk1nG8UJfj8icRisF60I9XPXZduqlKgwBXW0Zz4e89ALfKRhml2HP3M1kxv6/IEFTybIfc2D
xXniRBKz653MFAwvLGNtfUrneueMxrFuYxxmTvMSVcpnJSjFZanVk15vhFJM8NdFwVrh9LNXeMqn
vgac3TeY4OukqZ/xTbYXIAH189QoiE1nCRSHEwGUtds/q6lKfD2snkMb6DA85dPRM7pxV3GO0Wql
8o25iLFT/KXq9fljXETdZTSyL3Bna9ciddqXNvpIyHHcMVETWGWT6UxuzXjmWO+cCvU0RZFdrbQw
1zkiUJRJoPzhWLmAWu/2QNJLbQ+8ElxdmnuXPJw0pciLqG927sCE1fpo9GEwGnwVTv+3q6UNV5SY
OXi9rUx9O/SSZ0kmEcu0t7lN4fyepdN0KAajPLl2tg3YC3wRTOGlcK9h6MLvqVb6CaLZ9gDfO9ox
wGXEGGV7syxerIlDgmZhQTqQU2e1M60RjTjorjfd6tJFq8VumTsBx7ffryfGHSoUm419HzAoyIn5
P3N2a/xk4uDUVmrhWs3ObsbmmzAnaDp7TPW5qGew1lINh5vTSeOYNuG5GaqtOrbIXYUdHAEOTOdh
S2yz1DPvEs02++B03mWpalMbnRTH2EHcb5yKQYe2uBp3pVNzjG2LelslFvABNZleYmd4juTkHeLJ
is8phgaRFJwdQg3UtfuHePpC5XL30EFXz6n+SH4CuQCM+fPPhr4zzLvOkLumKUj4nMz+OdCm+Jw4
9T+m2RFzqUBfODj2zNFeA3vR/KVw5qsJ6vujqr/WhdtfzNl8jTL1K4KT+Q7e39Evgk47toPufpiQ
AZpFWf2IQ4EPK3oOgWtWnPPQ/pJocbJH4GI8L5HrkNj0H36leRdjXB4uSVIu1DzA1a17vUUHqaBA
529AcEBT9gYyA0iXUFRj5+z7il0/SOV5TCN8Tx3L1FLVQhcVD9e4irJW18xvRB1UZVzLon/s9V5e
k9BQDrmjcZeIHB69qU9WZdO6t6UAcnCyTOFyBqNJoN1ydISWrGJYMl/7Fthk3XpXQ6LLEdQABqKp
Sj6QaahdJxV6+B1Gx5eWUODHqHGTLREvNtU4tFea4J+uSSG4RvDiu8L4g7H/36YEUViNCWGQUwVM
99cpURpZaCpu3+76EMAbue3irdCDDIccjid4qdzOFz1yEbVXwykPJSiSrltBGvwJcg4VLRQEm9w8
CTaD0bkPpkzdhzlHftU2Z0BcwR4pz+phssL6ISF8AcSLp2Ja8Kqr8i83+WtZ+yQAd8jsOEwgHPL7
t92cDwd3095DEY/UBUAkzPw7/5xWDeD6XMF6gh9vDx4AiYDIrPo1EE1r3cqsPi9FEiK6hO0vdu9t
fVppa9XK9HXY59nJGDxtS/oKRw28qRdkccAI447r4mBf5VcwexZoAbtGjW7y4gscyLwASFcH8SDO
xAe8Va8PyAWUVXeFI7zaBGFhIy7Zp+faLovN4EiY921PbLyqlQe9s/UPESKzZVpdQzPYJkpg/R/e
F8/mJptkGMzCyncehhKyWPSdvGY39NyJrh31s4mU0LapNNg/HO02KZAOp94AVbJjh1draPUDXKmv
qeNE6srI5bCxDCRzimq6oQRcrHBZ5TACZZ3lx266QZTRfMyFk79YwzcI2Z3nASTSvOVo824zdWm7
k7H2oUnD4aS4UXtwNQVC/2ZbIXG/mQoXKpao0x6KfviUVBb++zb7ZmrFri9d858uLa8VJM+fhVP6
SvspBB8Mbe+flEH12Sz8dRqBFYdggHQxYlUcQ399VSZRqKKG1nLXhahAZWhw7ZxmtNaWnt5KJ+yf
RVA9RmnKEcjUy2ONgo+vGOrf/EZJsD+AebkdzLPZuMqxL4d9UEL0G8VZdBXgAtRQ/tuD0jsXjewO
SK5B54FY13rKenVrD7lyda3pT8J/y1p4/5s06B2XxB5iXncbIZHKGO0F0eyssDEh+kfxS9FyoGOW
cUaw0/XLdEJEmRNe23QBjnjre+Flg7s2rOgIiJ/oR64MD0T1x4e6ifWLAuQ4Id0iHr3ze+FKa0uY
WK51mPVU79xD2H5KonA4x3WVSRiTuRxVMZz7uZh6Mk6GeCB8hBEkLeOilEp4nkNGeZ9kfickUiuh
vFh4pw5KoMhTkzXORuol0nO1WRJj3RWinhmuHThs8HStysLoTlpD5Ddo+/mnotKmAi9UAgeNXM1Q
jpCHRtdU0bZBWhHwjbQ+fECLMHkrahl901TUEX6/Qhnzxnv/GMg05z/Xdfnf3WOQgOCFwoTfpdyu
YZPmwJ7rWglu8CAYx+6bPnV/RU6N3GKrK1fwvIGvSPeM/8o4RXK4dKCXjxPb3dGxxq8TrprzUgw/
riTOpVWlVs7W0o3Eh/17IxWZnPu5SOrxpSgMqAbzUV5ip45WEH/uebwQTpfV4+9/rf1ffu2cQEu+
Jzs0mR93e46ZR470kGDd9QbqEnVoCQQ8nf6soBSwC09jEaw8IrH/jmH0OBZ7KyeOllT9Br5/6SuT
YhyTWh6iOhoIlBx7pcyvk213u1aX5REg3RbZvAK4ui33hHxxrvXDq5NkxJDRtFoTqKnXE6xce8/I
k03s2GB1OzXFtqcg1NWujSob12MIQ3U/F7IzvZ2DRoEXY00sRRmO4oIK2mWcRoEmhBh2Rt+ON2NE
Kqyr06eQvFWnd7uHNG6QnCDksSlnm8H2+nZjFxOyngV6mFMpMDX1DiEwhOwRGoxn36m9RWcSbEyQ
/Cmza8nSu5tps2efm06cak4r+3URQ1Jk4tgXVASZ9QM++OikTlZ/iMhSGUtE+jz01vaOnWATDOJb
67jdLUYkW9juzoNq4bWYslnbSMNvKZwvwiiN+YBHWK1TL8pEwkPgzjE5dME8qwKxGozbUFHHYweA
LQ7Mk9KiTjhqyTEaZU4ylip9YOHrqiuNgwXH+rpqVw6EcODlwHYZWc6tUcxNVdsFcjfRt//9VJwj
/Q6YBo2bcu9XQBWgE0Lk6PnYRI2s5q+izuWX1Ky6raJDDp+p7jkMwuSmBZm2tgcXrVPPTZ7tppNn
NAU3oVocKrNMSRGoooOTL8BJ2z43Hvb0NBWCFB2I0oRdfrAmiE0QT4JNX0Vdqxi/tgRiDstGSPg7
8x10jeLRQGOvfPRIxLCxkxOEVr3GPKK/iVCF1LAkiYCTGNPsqybZiibrobrRiZTN56t+ND4HPTiR
xd/VzU6vakjzvTkol1gMhg92RdlGGiJRXqXoG0XX0L/s8ZTntUXOkzO6T7UduE9Tsm3wt3Fk1k/d
ONaXMs7EHw4e1nzuupuLMDpoGqDNed27P3h4IkGMy1OqHboThDaH/MkJ67/zwcpOsRSs1pGj78ze
rS+mFqtHI1BPdWbKQwPj7gr/Tvxg1d1LXiVngGd7UcX5LgNzeFB7uz/E6USoza3+smaKQvaziUjn
J3DmxnPBS4roz9e8tOJLGqoPABbjDdJscs8e9FoTbva7WflbV4TM12EV7TxhHjATQ9yHLoHWsGLv
z7+aA7KOi7/DSbXmjBaod5qK7jkKI+3s4SRxElPfm0GenpZCV1IXl5GB+qKOe+b3c3m5XXe3EzJZ
dc7O5gTKQvXrq03IVVZE4Xm1WxuDkpDXVopkJWU1rRXk/F7jSvlncKtPZa8lnMAT7nDntDt8w90e
TMJF772XOEWDCMUDHTfQxzBLCDtP3WOtA23R+PyzGdTiYJrbhhPfJqjRjckxLFblVGG7I0NjaEPE
bs1MR/DXvlVpc2nJ7rzUocZT7cQ3ZEL+QO1pzbvjLz+c4Dt57xYsgSRaqfcHM96mUgwd8wgagR3y
ufI09JVxROfi0lZxvGsVFdWy3uvW4H3ts0FKHlueqxKkj9NNNbRoGLXCeE7Hl2lwTdTkRH5oQ+Oh
TXsVDUSPRLo+Gy6AoGykZ1CysoNoNzhZdquKWlzBdO8SwgMAJ2MLjY0KEAvraUusA6l6lh/gCeM3
/kH9dZhQUhrIaeLufGtq51GNcwXpI/R/+zTutpHSF8+5tdLnnKbCtXLfzB1SpTzEswpnpVfRNhhK
jK6hhmqiSJJj7XodvqfypZ793IAsTL+tQCb+fnItRFC/3uOZ12N5XWETIOL96+TSx6lJOsWGftnD
3jcr7yJIRrnYkqNVgJobulVUOZloeFNJTrhMxmhe9MelWU1aHaDbPGIpAqvJ1gQo+u1bG0SxW8Hp
EQXJpHgsdNVZB6gb74ysKx6XNnDs6ga9vw7prim4SA00xAYZEGeTlG17RFh3ekBWulhz7lS/maFv
lRJXXdWZD15mdBAqI4xjYYyu1FYlR7EHfL9cyWG6pegB7d/b0dbQSaKfx41286/emf1tZAtZFWWe
P0dYUrs2Vzy/DcL2EllRhkDa1H0sQvm1RNzvWJN3GD1gQrB/xfUIyn6UW8VIHDToO1LZwXAf6jxw
PsLlWyEbpDeXLhrKczlaH91aNQg1IdWQKc7gFxOSAwEYwotrWr7wXA23QldeUheJjz1PSewSjyic
TRB2WHGI/RNNgvY/HYWoEpCi60BhzrkBaoZfH7wpIHow7DzejaMZXULT2XVtlb0aEkL9QVGcHcoS
wSe7+oCkcf3Fs/OJQEcNcU5mTi/Qgz40hoGkUjN1a8PV1YueT1cxENQLksjbGmXjPQ2VU6y1XPaf
cDe+jHWYgjSteNIZ2sRuOl3DTrM+g7F2kffTw5ewhagOkSFx0izIM0E6PUeJeTHzuLouNVKCy72n
oRbp9SXYUo/1XnaRtoJvG/2ysFDXQqrlVcNdfmBWo5SkZ2RBivAFx4/xYa6ZiGFftAbkc6XEL52W
fnUH2z2/1XpN4vkMuClzpzJ03kk1atSL52rv4jOq8m7tFaOBFm8YBJyKvlgy6m4huZ+cbl1Rr4za
i1e5UGwfqRL1PM6FBYx160WJtjL6UT1nHi6SFSJy7iR10Hm5+9igKIoZbnWflVg5tczrfyWSKXaq
IOyJjbxqXezrpEHGFFj4iM4UnikzkPHeMYf7jxM6N5ePR4n0vprNLO6aB9khb2wFhY2YNL+0CB/q
OAZ5CsjlDLNjeNQBk/r95A0n1nTYk72B7DYgqVurMfVH3vVsYzRSfMisymGbHstPwFi+RWDYvpEn
cmQ6wP4t+eMXzSGjJ6qZ1vY/gV09NaMG6N6QX/MmIl958OLBj7V6IGDHVfrjaghRWf39CqfZ/8O+
J68cJ4gKB6yHRMt9IklhR1PnmGqwlVXQb6xZ/28WxUOvtQmuJjASwJ5xOu5sTklMFlxBmwz0EQDi
p2VIb4/Rsarcl6bC7fteVHMVGqHGByWEKvh/OiN0oE5WVH8fu1R1PQ5I+J7HLPX30ci5kiuiNS3K
xHzuvQOpbFJYQ+Ao7QwYW1BjS2HG8ufqe1umhLov5EuH2x6u0BA5TELdX7JATw61iNNdl4ycEkT7
4KI6/KTAC3m1zQZBrrndwt+3NnJtBNYdDlcxssmFhdbZu7Ie/+47AxqkQieRkDn1LTLCcr8Y4UvR
S3toONVilIM3HVai0ZttNleHgdTn+P9R9mVLjupMt09EBEiMt55dHqtc8w3RoxAgMQjE8PT/Qq5d
7u7d+4tzLlqBUinZ5bZByly5FkR8DDCqQaXlXACTsMhIUHt3WQ+ySp1B6XM02MjBxeFhwAlPrWQI
FvGYDc8FieRe23nzEDeFdejdBvVbffNgTI0D1cehyfC8KEGSowc32rOObgYvJu8xuBbmmV05Z5wA
1UYhvLCldeWcdArpK8vGjQbVm18SKdSm4vazrQMfJ0O7lJDLK4HY8/F8zhvezxPGAVLhmfgm6sew
LdwvTVOBzqtroMuFIuplSgvE87A9Rdkb7fDzalDkWwPJH9JG7UxjTzjHggV9OaMBUTsQy3yMQGdv
OmxOfZ0ndx1Pio2Z4tQjlAgFymvxPqM5BJstsLn7tDxChMrdQwgT4fdo1VA8dkGTUSGMLPLAmtmB
04FlZUKfXS+dpJNAwqKSQaQY8TNEtM3wLz7mEgRyYIqnPcLhvcuqpTF6PRT0/vev8t+PH5BsAViK
iBvktSbG8d8fP3hWcqKYHS2B2B6XTlLjKDZqBR6Pni1sScBRohB/HDMpz0CYCSAGcdUB1E5issor
2m48aGLtTJNZQ7bOLAsbBl4iVjjG2BqbS8pYks+Ac0a4VrPizhjNVW8DCzZ6wSJ38zVOZchtTk3h
yT0+YXax0yCbJRCeerZR1LXwPd2DFLRj6//9QTiuHf4Rx3ZxWwIHF7ZQziT0gWDk758FTnk97SKR
rgHcmmVjiSTT6HxlNffur43TOWvmYjOWujRL52HsWIvMBV1AGLV5Onc7D3tN5orNdRzRoGfV1WR3
W6LGM7YrouBkTG6aIYuLk9vGKYtTqhz3jiZEnbypUYiPnYSoTqJX7l3hseZq+rRzGU/2vPdwQ/vw
NbaB6k2rubPlTgJua6+OTq0tgzkUwEC2PXVvAxAgX9mWtpCIJtGJZIW3ZaW+2Joihjg1mjKyU51M
AVWZLl0wDFSzfmjPlgKEwtgyG9HC9AwFW/Y2JBQSlrG0N6ZbiGhu4XfxjL+62kuiEBvCk+AtIkM1
x+kXKQy358+6SBekVskbFMWGTdknNmC4WK2vUAbgf7eHpLlYpGkuvR0sNCH9OaHohb7VL/HIsZE7
hAdhojknXrk0g8YkoQg/L/sWMmjThAC6UzvguYDPnyZcG+ilNWB4OpgX8AYLpHORQnni5BH7bnUZ
F3WsbYS2MpEvPMKrtVmMJyk9DJ0HGCA8sTte+mXtnkPPeh9R5re3Utu72DLtVgzVp4tOMf/i9259
yp3+DtyaeT1HOcmXv/maqZAk+jqC3BJHRT0dCgR5dpP2wR7b9DuinE9uNPBn5vFu5aFQ/a4OsvQM
YF0xNx74G7XTud8g4kYzH5EnIcLzmPfjRlkueGinLqdgEozlkH/1CVuoLmx+xE76tYdAyzNUbsal
RKJ+X04N3si4NAPAW39N7RQkGJzZizrjzVY6eT9LLDBcAMNS6UU26hz3uDZ7iDXPHrATe5FxEe9M
D7hTfW5R5c0YlEUzscyicLy3W09cULO1tRqXviC1jaC0HAPIH6JrZ4ja+k5aAb6QHEEHUu1cjdvL
OdSWfZdSVaU/e7xJZyT6AgXzAlqXub8x3SZTaldy4Hg7r47LuZLlsWdBfcRBEqEEBHRXZQAtUNMl
WYWjiQBaxPykzA8R4CJnHfQQMexxwEgA3/m9n6AEfN2ifm52+91mVkGXNWgpF6Hwdk1ceWc8wcnT
1PNBR3H2pE2fgAy5jkF7ipqxEoVi17FmoP8f88ya9rTK/5o3vbp5hc/XM+8MlWflyfbbL6P3ELay
/AquhHwx1oV34GAnAVmBoAuc5d33JujmyAE63xhHCkinYXhuBovfxdzRqxhkVM9eVp+Nh+qL7wGt
6se+slzoiXsDAKsJv5A2lTPjUUT6LgBA5dV1R29Jy/pp5B2gm65GlqpOrZWNG9m9l0U4TQDc+eqO
zTMeIBWbvcZhAYk927OeICLsvyLZaM+tpO/vU8uLVlYkxp1Zxm/D+LpM5SbQfv5nGZRNYxnIxf6z
TFFPuTi7jnYiF/a8GML/sVZUA5lk1gqt4nn6DWEtBSruBaRBUVWZU3rII/+SZPj9m18yStWQ5fNr
1FZJ70JSPoKOBFujWYEQyIxHUbIHFRl9qnG0mSEh9dE1o6argh5SaxC83oLfm22HkSKG4Q12DuVJ
DbRuIvSmrIrmwTTuOKcdwmcRUBAe9S4e7k9QiZvY+EvLvdQgAbnYwN3ZVVw8dFHMLzUXb6km4xet
hhaHlMw+R3VCEILNEshSYiDrOI5yxHoeNYd6ut9na5Q9Rq9thMfh5OBaHPujDocYHK8P19I2x5tZ
QWVPkZ2P0rhPO7YkNm6eHZ5epgIOEeiZ1w163lip3IB6AXdyK0VJJeg2vkBF6WepZfFgRU2K5H4H
7gB8WS4ZiOQiu8uerKlJO0D9QyrBvZqi51UHUEjHJ+PQSlRhqCRlBzMIqdQEOKuwvjNdy5L1oiPr
rAAniyJnPL+QHmC2/83KUb+UUOeLlH0JFLAiqLevfHeRl179njb9AsS1/jdI0dvAN2h6n5C63sYQ
7loDPFw8kVS+GQ8/6R+oaICi9PXTOEL2tmg5ee8/r5hn/TSmzwvjlXgdef80XS9Omav80yjC5Kl3
EbUKGErkyrI7NBJBfXfqAiRJ18VosKVt+dK0AYJiFYu2mbusR48eJ7qyZVSFiF3qaqojrOkM9OvI
qUtSbbM8Lf2jXTJkUlBrKFB13NRguE4/mjItUA7mNLubPaf4wI3Hzab8ce/bpd5qEU5lvp/zeSes
dZnZP3FbiRF4R4PDkrPs7LZeWF7zYYPAtrWRQQtw/ORiBiI85Q9QDN7eTOaqzL52onROSLRFV09o
mz5XecUAyg1eNIJ8d1FMXkMv8e/cFg+PMi/iM0eF2lzaFl/3SKBasxoF7MsmBcTUDBvHnASgw6k0
ZI5L17VmIrTUgcfZBmns6LoMUvjY9uWNi1DE0Y50e5aGfQA9MvXy33okFR2+f+Ex8rL2bDupukfO
Rt3r4RiO2GRmFhhoAfYMo1NFtTxnsoWKfYc6ppRk8mwaBXrBXexFe3u053VJ564KnEeW+urBgwS1
P/XKoHVwAxYbiCiTs+mxJMWZooaYuenKoPAXoADN16ZLAhQ0QE86WUineosZzlCVJ7I1ygf6x5JY
P32rrL8XGWJTRKs3BHN8ZFNHax8p4e0zCydIwWT2RphEXgmudSR/tJbwHkMdWKucZ/425FVzjqwJ
iiKZ/C7XeYiqIdehZEWirLsLFKTukDcHoHjqVoSue4lcJC/q/mCukn5AedKncwUcpHfnCOBoLDxr
jAtAKSu3GoJdjSP2sZyaWAu5LOzSn5twgrGZK1m1Iejh+DUScbObQc9NnvvM7rdaxR7OdVOw4rbS
UCTW0diuA8ge3FYaWuauqgSaucjtfwGbe/wDUt4zHO28byM+Otz9RXpBWjlAHj0J70oZaJyrgV3T
fTU+f05qZIGwU+t9iwXwTWZSCHq5VQtwwxJ3pO+0tgnk64oZZfXwyvO0uLOReIPQrzu8RiV2wDxX
3v4vbmRyE7+7dX1CcdpHlfpkD3pf3omWvXhOU+PW66rnkQJ9gghr961K4yX0zBFGdEDhGWey+N7H
4MJJs5694KbNF21JPVQGhuk6sL1xB9RcvuslGMq8kTchymLD9pxW+ZlPoWC7VIuKNf7XkUAxXod5
eumJNazA+aN3ri3aPSkrHPJrWj8CJQCYV5ao70mRzCJSqZ8+Uy92UpCXrsjbhRY8OUHO01qBAHyT
eogsyYoM76H3zUbaEXkrEBIPadwDmlUM72n53ZjjJPrDjEoxsGf2Y/NQRZFaWn6nNk5sy9c6t4+o
FKsRVvPFPev5U0k88RqpFMdEotnKdMEdUwKxbPVHLXT1BIj3wszWzDx9HL5QlZSvEdTN55FOi53O
qHxQHGEf1+kBrU9L+lK43XoMlH0BnZm4b6zuwUMm6YWj8nvLy5ZCb10+OUB9IW6C3KKQiFCAsR58
nMRx0hMvcrqRLvlheqrWLRQvdK4PFMEdY7s14FfJTlbigUQJmR5jDyaTsSMugjCVtaqgLj5Atpe3
fHgtk+8MN+pnqvphD9EhVBVN5pYlApL2Y4NkXze8ZsO3//QaIeN9XYsP36iTWM8SSt9zCiHlDUGk
/p4FYbL2cV6cg/QAL1CyHCBO4B9X1z4AzGLGKpSbWP0Y3FexDO75UK+ASnGO0WTStHVOXdNC3RVj
cgRLQjCOeysYy7WD4/Ou8XWzkx0t1niADucmaQE0wq/0OXY8RCCqIoLCGAe0LMbXHSfIZdnVwTeB
LNVMqw1YcsRTnfbWgoOWGpUqzN7qQJUbcOqzsz9CL9wTXf6aO/YzCvLcn2l58nDkhip5as87CTyk
JE6ztQr7X1fD5+h/+lnafQUxmbrwqn1p/bF60CIlB+hRJxChQbGVTMFS1ojcPVZjmd3TIfyRIenz
NpABiZ7cHnZxm7KnwYm2xt8PXX9JVQjhcwifvjVITAWMAQKGLDyTOHICzRFe2qI7omJ32XtD9jyM
3LpzOa8XagQLc2E339Kc1/cohfDwSIzGGSVJ+NZNmkKAbuSHPEYRI/bC96CaD97wxBNLvNVx2xAU
wpLqm5tY7hui1AUPj33e4L8jZu6ipTQAFd5km5qYcnfH4grUUuiZQd9TH1eqRA6AKy/fGNuVqyjn
Y7MWjWquK9/mmcmEgssTVe9lDhSeWw5qd2twz2n+u+s0gdqNU2NmFGnubcdOLkXEv4VdZx/wL38C
gJhMRFTZbpi6kN/15wGpw40ZZf0gl3wckI+cRj2QWK3q2pVL0yVuGm5CK/TniS/zJ3zyKQhuMord
0bTy9BooKfp27VVdC2aSbGdcBw9YZDZlUCbPXCbiKUPumpHSW8UsKxdu3wKRD03WuYXb+cZ0KwVx
7tYrnk2PTB65B+ySbiN7Z2xRovKtdHPsZQyE36NqVSPBdL7OqNpkhex+vuS1Q2ZelNknbvsPbsyj
V9FF/pzhy3+G4lO4Tq12KhVryUENTYki5KJ8CjJRYk9ajN8pzozmVwOs3S/TsRkbz6B9+ZhuRfjK
o2imXHoOBzapxs/L4om3B54BhF0Alj2D8LzbMp5Zc2/qAo7lrljmsJUZpbXXL1KPjRszql0rmNW5
g5r7yblUzWshk/pEetk/92D9KV0FhHdFo0dsSmedjRMgKvuqzQio6REFMBJgc3D7OBVqq0VsAWeI
veBLWgXVHJC5amdGx6TcMLDHXkCJUD8QhASMmXPHuUsynDTNJMakRNmthUrLackCZGiobdNLBoGO
B1CrI2NkWUjATSEn04zjSyur/sF0eiF7UAKE3cYcQFk5fPhzLwH/diFeek76By9LLl1CKgvZ4yDZ
RhGzl1yilBRFwJ577ADj2ksg13+xQeDIRdkwgWzT5O3iAz2SqTEDNTBSe0W9ubE7urJ3CiCPrkrk
Y994x7ZtwmNNG/nISsEXMh6itRms7DHd5j2ihWZ0yIS31X4IzbG2S3cojwxWuVVcxtZLd8ZktfLj
ythu3TgKm+I6zRj/NgW1l/YGSXZ8tetHwjvnrc6aEijZIoOUKbrM0Tud+uVj0ksbhZMjhKPAUv7W
MtQnVoM9HKsyju/zwnox052oz+dl5iucoRC0LkrWzcsmzXfZSKZolr/sSpI/IutCz0M2PpmHeTBw
snGyAjHlyctMCpWf7czovycZLwF4M5/Y8VB3+gFPaCdY0q1rrgx4wVyRhGUb33EAPAGUwasKfEtv
zv977h9LXcEQ0+velg/wVFmWQlWzSAOt40lt19fLsA9HQCTB3jaKkmx9PA35IjbG69AvEwQd0rms
dLMwRtOMnTsWh+uCQPt2a1mED2VpQRlkYGxYeiCqnCkOIrzZEHX2USTheAyjao1bZY+wl/gwGbty
i2Hjs+LbzX6dmrT4zXcB7mO0EahsL9uyO6KkzXTM1IAmU30z6ARRvYcXqz9XRmbgS+tkQDJNput6
lID7dmDkgWcMd3KotsyyyMqOyEOM9mziRhxierj2zIBp6qbaon6LomYOvjd7gGLKo9Dud2Rv041r
1ri5+Phw5xUHh8MvL2EuVRvrheuCNOvmfZ2NMw1QsbQhs2vfvIJGidtRSf+h8yEb1gJMszRZPpPv
y1R0SuMA3K1TLpAGFaQeXXZ/ywUC/lYuzaQmyZ18XrfBCQFo8ceEZppu1vA7t1wCCqmWt0U+X8VP
sZlJcVsdim0KBY1VWkbNocrjVw7c9ObaK2R7oIS74BaYRnmAr0+RYVU1jRibaQRqIPvZaAuQddhE
zKnsfx023tU0BSSy4Zqn1vt1VWMzKxgXnoTVLslTADU/X9hcmlHlDnSGkq5g2YAIwKVBu0umdwU1
SRsgEkRHgGxF4w3Dz3LA1yMCa8eBuqGrF2YUsMZw3gBbhyIFjBibHwiUdpg+iG8nFBTYCK9GM/6x
OAcb1Iijr3HsWPaMwl/gcoGmvfAi3qNwtznGYV5eGgkeJceaOAekAPRQl4/Q+0G83gz2AcoTYput
UAFUXBpPdmeQgC7MoFks7op2jjwr2HunCWGWMJAGZ89m0EyKLRTeWvVrA3KnjclqRTJAsA+FU28Q
qdPbPzJaWnlXu/G9Rd8//X9Zo/nH9+Zmrj7tt0C8sYswuK5tetf3QVBw2IoTr0S6xyasvjdRmM5X
938xjWHIkc7R6t64ojT23phMz0RucHz920Szlln5c6LQqAj7y1pmmU+v2/LG1fOq6/K/rwW8LN//
bjITzVqff5Ae6XtYTXvKKcb0aTaepvf5F/xlvf/6NP6y1l/+qP/6gHRvg7rAT774ulh7TeCerAYU
1nEE7WOfuWxpNpCW9qL7TP4wY8biFZY795MuAOQW21Gd1cWhGIZH0xuRp7rUckhBiJG01x1qhbDf
UjRJMsfTeB4juncoEUzvZ5bd9HpBJOowMnwbzYipOboONA0Y4bBtxcPMuOeN889McMqPK6SNqpkx
ymkk7AEaGx2NWgjfPuSOf8dJE90HCUeD8oMN9LQICPz+sfU59vRl6YilcTEDgGBTsJkDzn6dNs11
o2JXRuVwMKYkRLSwkhw6OiS8N5NIg5MESA++3kw96OxWYML258ZmZrZKgJszK8PVzTa6DzED1i9k
8mTSUe44PJqeSVV99syYpcAJMHma1NHUqySRp989rykunT80AFAKVIPnenjnIeWLyhrDnQNYO84Y
/DHX0a/2LM3ATzpmBwDY0qMStkRtJOpHmKPSo2nsLMmuV6wpmiUqQ8v5nwOTc1lz7L4998svEya7
6QLeB/hwAt3Nv6072SJF5krjJ2XeyNWN5XpnIaVZIGEhgMON7LtRAQeIe/TgL1Hv+c+lsaapsMjc
ePHGGn0wx2DC1WocGK1jMgdeYIO/MFz301Lc2AIWIqiiUnehgdPYmUblebQbAFZtUd39j1EKC/EW
VM7HurG7LZe4cQOdwrGdYmNUAC1pd0AMTdbrmFnlepnHYMdOmm7T4LRwrEtUJXSogK5onQYLUY/t
uk2CatY2KvDXWSC+oz6y21yH+wbcdlZiH3QBdb91z4qJV4ZFy+twU2XxYax3JYieCaR6pvWryF26
tA/wg0QFXkE6vooDnQMzDUZuY0Px6seV5ZJBzQo7e83SztvUtZNsiF0grMOEcBEL65ITKqqBiUUJ
2s2UlEFyqur+sZWDtzVevQgwQdsoknC7qWKJgXLHb5ZQaYBcNGpbjkzhOehR1l4bN5fhTKG6BYn6
3waMc+hYh8zn+R0B4Z8zM7aIFC5oS7ZmDWO5raY8H2VbofvcBUAqZ4n9ZCkb1VVTw6BVNczKYPhK
uBWvf7GZy3oAZW3WZ3PTiz6nma5VhMC/qMKatwob6AAxaVMKjhJKdsjciAH8i8rwW2PcSAoy4N/t
QSO8Je6y7dyHAhNShmvH8EsLSFwsbWzXloAIJhcz2PUfg/gEIGDL1JdcDfNr/oJAseA0da+pDtP1
LAgdm1yH6YLF4dfuH3NjjDrQL5k1+H3fIbc3XpAsJvNKtOnGpsl4IUQ4uwDP6JkZNbYuV7sMyjAn
Y2Kj7y7txgeJSoz5SULbk+6q7c1fdACStVCLA4YUS3Zu1AAciyNSo988BPCdmY+Az1FUQXH04yhf
AHSG8DHr0b0NTFdmNGcAGfsj8mULM6xZKhapMU4+f877fcEM+ah5QvqxXUAEla4cN49C4AoaYMz7
Nlte+8yrhtNYbrjjCdC/TS7Amn64mOSPJ0O2pKBlmjugYEJkzFLfki4MV1WaqH060PraMAoBVCCo
BlQ8dQlidR5klf3KfRmlDFYZCbsVoKX0BdLH3cxVbDiEvLO3YZjWszxENCglzEX6NveOBYIPE4MD
/8omVumiROp7DLMNZ5Zad8TNHqP42/8DOvJvLi3tuxWq57/YPvjDgFLyFA4/f+4QyQgplpJeMVJm
K2caJJ9/sSOrIBYj1B3uZBEdUj8sv4DBz0aGwMmeHHBDLwBC8fHdqSDZPtTQGMqV3CHYN6wbRejJ
ETFZiBipVa0nBo6aii/IRh+TlDzaoOK4b2sHNWhQGlyZyDyUDpEWaXV8cIK+ewnO19M6uM0PnQ8y
RXNKN3Ma/OxWfDra3+YUpdW9hEdExMaZo8v4mOZi3HscnBFgZtSg4dHqYiPiP3WuDa0uFmdqyiZg
vGJkPpAaRTkIi9/VDPUPWVTes5A29xq0okiRFxvzRlOEusEGkXhz85bcHoTISrv51nQ9EI2YSXzI
m0tJy40xg3nnY5KDM/e+TTNwnObE2yW0f0makD0MvEgeKk+PqwryRAtjMw3PnRRszzTb3GygXrij
UR8ezKw0BFslYADL20IxoJUbwhICWnIsbhoSJs6iLvGgudma3P456ggpQlZCBUQzsawEaCQQt0Mh
PQrg2N70EXgHd16KBNrQSg4y88kpcAWIRW5OFDqF4NxD+fcvTnbCCvw4Jn/jmQg8igtsLqKF6N8V
Ldtd5+ouWUY825kuZGVwvnHbJ9SWAO0uKnk2TSwdeRZULBHM6Q7GNNZec8f67r70eOUdfFl4qwQ4
t5Bm4SJTzoZ7UGAQSU1WKBUa3oPwCTRT+Vsp82yDIOWHWaZPbdDi7lejQD6wERkVzgOK9Ft86+x4
609d3VrhEbjMjfFo9KmpUfrSEKcM5m2v8d7/aEDxuPEyvewkW7d6FQSK/vC75wb3fsQ4R3mKZS3f
fckESOLI3rZ6ueydH3ZP64NpLOxhr1dJxPjCc8REWpg3uy4HEg5ElL/ecOsI8XJoJK3SWqeozY7n
QwCeD1AZYqOao/wDUOS1lFY3r8BouzSDpUsB+rW504Luadwam8X8qfiFow4mRJ3GPmijBfZB7nsb
1nQe6wjvlNTsAdmY7wWz3Pc+wh4SFNTQlRISgAEOriczIbXbCPJQOehzWxdoLdbYEHiKDnlXgmX2
szsohhR+rtLraGpGTdcrrcO1++nMkZq8Z13KQDgDaTWbR1Bu6NgS1WLOYxu7yW5I5TgDsarzGKqg
OEd2sDWDrIWJqXZW9o3/YEwi498rKrOD6YUNuNwxZSdzmy8C3EmRHPOZvUravNgHWskcGum4REXj
aOd0dx1lqYbiErfxYMjwyO7r1Ed1RCaBsKm+mP05Adhvrid7rUFyngNZnUva4XOIwZYrTZs0CA2l
ccnnZkgGjtdh+zruc9DizfHba7cN46ibjIWa+1pEX5HynzlO63+PFARwXOoXSFlVSG5++kok44Cu
pqHxBcDYfSptBCmlavZyyqEDyLRFAEW/I3kAqFY86LNdZqhIlGG88dPYPykXCeq8k/o+RiHpgQKV
NTP4KuoTfSAShLFNrOmT6ZrRRhBy7cZgLpr1ilYHroGUqEhWryzugy+h7Zz7EeFAiEhx+a2I1Z1H
Y/ryNw+ReCBpHLVE/gHx8bx7wQcw1e2jYxoTD/eIYNBgAKL8jwETQO+dZzMJm6SEXtchSfIxwePI
dzZ+aoE1ckoP13j6eh6KgVC8cNFyXIHUir64KI1BiS2EY9Kpa/Wo5wIBZYC096+TKMQoL6qxf5nU
Q5vGyutTOXEpewrsyZEP5FAWCb1IvIluuWL1v/tWrvTCzOkm5ioESenS2AyRlbHd1oESAEPNKFxA
cpoD/aXcY6ns+C6pZH+KwAvmzyrWAspWdAerhO06YJX0mPf766S4C7tTR4Nk3+fjhie1z5dDr5yt
ipK3BhWAfEkdq1/XGeq/jfN1ng+pkCVtQY9oVgZKDa8WItO2QD1MshTp0J+Mu2lY6zz3AoSduS1Q
xYyPw/yRts0DTAJezXTNH0m1CGbQ5BRXm3E2fsZmPgLjDPrTD7/r52n6dJp3+6xu88wUs5b8itJo
C+W3fO+S2t8nrePv2TAgUHvrmytS+MWMh0O1Mt2eierDB2qdAozj2NbpLTAeF5tWyB25wNYf/anJ
rcRaCInUwmBGjNE0CqAbyBpFdF3LrDvWrdbH62wavJVgYZxDSA7aEzbhr3V7VmCmBUCytg9jg8/f
mEckoZeqrMKrF6L4T22WW0gDjtaDzfKd8dJpKcGzbA+zug7LRaJzNR99n54hLOyetYoclAPj6D2Z
3Mlk7HUk1p3K24Oxm6YE4ck86vtmjawwylR5O64gewHCYFVnUDPs8dUGI8P9zZb1Qt2LqTE2pVDU
YFxMk+WZnodZDEqekFX+cVIKfKx4A144R9lgG+7Jjia9t4zSonsecve5Kqj/vcxRngQ5vrf/dC07
/9mCZth3HEERw20+XBlFUd9tVcEC/Ty5FtOq9b9XLZsugrRkMfeAejgTFEgvglrLZVUW2JtOtmLg
zQZE2gOSMf/YQJugDgNUDOnkYdxMw6seZaBWeaz8ODhTkbBdX2QP/UiDVZpBuzNH1fhBeIVzUFU1
DjNzGQ1dNKe2bBZ1G/9jFCDHORj3IQX6EbGAfm28je2X2e3EBJBGzk4NyKwBiD2tm08F3dohK2R1
nJ2PkNIHdjTw9kUAwqie6Ts7BJk+Sn7kA6r4YqQ1nGhuumbAIfY4a2lZbo0Nexz5kDs7HA/VfTB1
wAwBzm8IZMzMmPHKWeQsSJtbS+NiBoRtPTh2hFvQ9FJRAapGsGOvbq8OudZh7fRZd311Myl2UUNU
sGbY3F4dBNuzzqnTOztKHpOOjAfT1C7wMrMK4N6qn5QZpgGCDwH/FcGkFAXS4Gt36Jl9nZIqy99E
Y3KB/ql9UD6EJFFKCJpACjky0ASNydgfTeO3UX/kBfIEUM5EOOw3u1+xpc2zACqDiEWacJ5MXb1D
2SCdmcgfj1u9iwWe3ZSl+b63En9PpvsQirG8X7qx1NEi4JC1NC5/87vZaqQbyDjR0EzLmUZPVyEq
pSCr5h+h99HNPASpQObhJ5ek48W+qfr3a5xiClaMkwfDRuHO2D49UMadXCIWNVueCNDJQcbg7Eoq
ZlEixveqAQyYOCQ/5o2yNpW2mhDFpIiMz4DQhN4nDcJDEP0wHdWjIN1chb6fn8D6vIIGV7G/mczV
WKQ/dZXQzR/2sKvauRXTexSZA7uNKhzkJUvcL7tuVQIJdCKAhm2GAuTPflRX8xpUEqvcy7yzzzrv
HIGaauWKqJqDsBValSFUFfZxBfr5ycU0ABKm0Nvp1iRnKMahYNYjJc6wRkeST9IgNOWovNB02+ak
ogsH0hZHG87GZtwSICWhzlCFcxNK003tb3msHv+MuPHqfbTxLU9BCfkAsAZoItVInqExG887KA7f
RxP3KRj55QHFr2BrihVb29CiHvSIA7pwve8D7qfTlqPZ3xqRs3YPpF9EVqk6hTG1d2YQ+1N7xQko
PcDye6enhsUK/43m0h/AwWmuhMgJkO4TJacZHkB9sQpy8Rx0FLtKhP93qgapAOCL0v+4jOo3ZH2h
DjAJykC6lK151UGLBp+Xo1X2HLbMX4ecRmuKCPJT6OSnoGb6a1TimCpU1p8rCLzu4hDyFwEqj7+y
pRlnoHNbBGPj7QokHJBtAiMlUAodiig9MDk3b1IPehd1iHXjyQiT9tXH4M0ttnpUpCaZmhuX2wAK
ssvRbu9yi6e7MAbrA1CF6e7WNTZ/GjBXphHxCDAEIMQIj3LaLArT/8OpG+v7WNRyh1AKe4hz/sMe
wBlqeuN02kclhSP1eG8sndb2jqfRqxm6OqU46KWDyhe3OZzKZN7VDEGtaVXTpI7aImfOj6Zn+5F/
jJ1idVsINTLBBkJZLyJQ6waZzFM9NebKmzZ0yGe514Gwj1ENPf4fZee1JDeudOsnYgS9uS3bVdVO
Gvkbxow0Q+89n/58TEpiq0fzxz43CCCRAEulahLMXLlW8gnsm06grrafIjN0nlBlay8UK0G188vy
CQ2sg5NPSMcuvuty1zCeQ1jEr993c9BjjGIwIEaAWGsVoalwKBpkSvxF90qZ5u8yWIqbaS+GJJTe
jZD9RTkiT25gzodc/WbGqnafkUx6mIlxzofCLbSDxYPsKJAcr7H8x3yevheNLWUiru9+nEM/fUh4
BT9z31vqPKiHTrqCQ2JT/CUjaVIHnsiddCe/Bx2mh0gBuMrD5iK9WA8zNFNnCIo1BEuruflkKq31
Rzq5u6l2jTf2MurD1NlDBgEMbBnWrWKhmjo85P3Y7GHzqU4ZR4gY/DpqqTz5vEttWYybTAHIbPeP
kdk6b8Ygcp4q7q+rs8dL2M1Nkq+JTCaR84aXkBTBr+qP3o8+JA4qTjs16UAXQJMtfNnTMhJubGHT
zvkVUE+RZ6Rd4Fjmpxwc1mXik4Xqb5ctbNpO7vPma+mXytc9XnRbYPN+rUM2uXR1UwGln1t3L20y
Le6Oxu3Yyz39IN7S+AHo9nUMbx3xmK7g2LBsJo1DqQzICfIXCKVdI6dLHlzKTe6cCQjcMjKUJAGn
QC9YmokMBs+vkexPSL0n5AAYN8ee8OqLYQwDFiXpsQMo8xc/WZFDdcWTjptj5fjWTSkWda4ZAWBK
lCgsMk9KaI73iJaP97oW8ov7OczDXMkBvdrxDnhkvzp6y7T4wICcdcCFf6yxfNM6phMiFq0KqetO
tkRfqfKr4gkRGu+p1dV3NuQdVxuhnSdppiaGqVFPLiAS+Q8XW29maMJ1PBdeGBtPfxcSFbrCqPX7
tWBvDwpEDkn0GDdqeZipzXjvhDlUGQh9+VatvKem9qHvrPm5LHPOLVPkA9fKII+khNIeMhuGrLR5
A41JfanGoTh3Tqy9q0v9m3hQengjjZZ9CjOvP6KmYNzsLGyINNiOeVf7XnP3W1qTleGkX0hQanKK
+c4BOf6CFEVmXtCg2E5DuD30eH786jjH0L9UXgytAXmcc9xafykLW4k07sJUsg2l1zcd1QrIRL+y
b74eNdlnRKv/ElNEjJ1cuDCg/NxO1wcgn7ACiz33h8dm7NBSbkrtuaUm+NAUfnKUISVo2nOGug1F
mNWfm0l69TihRM7pOERqDdGbYub7BrxyLjNffRYX+Dq4BfB2t5ehTKgZjwRXMQ6yuTFl5wzNYGB+
uXKJ4vjZWuTrkV4aHys3B3m3NNzYkgPywNpBrdpS38m0OBpTec1HmBZDJ/gyhQnqYaLB6rjVnepN
RKqQ3JsWBdZKJPeyzO+pTFqge2NojfddGX5qyCo9WKBj3/llGByMecjuqnju30XjZJ+LzMkPMpsj
S/Cgp/6fMllxe7zXlOhPDcaaJ12x4ydzaQZeyrj92yW0Qj8mpDfWU34XT/xty9CbkeqTXjgq9v3M
81Q2QZsH+L5s1c3hGa2H8B50gfXQxZ/KfApuLrwuN3tppPc72+9cxrSjsjCeD//30rGD1yHX9aOo
H2zCCNtQeqtOgkzLmPj1d62E7Gdvm8jUukeAWNPg/MVv2ytWJ3jTXAiPw9Gw0BpS3eIS9gVoNpiU
96M6Z5zZrFi56+Yqu8HEnd2kNy8zSHWdTAcMt6fZzUFTUR6rnA6ygTxP9UcqzZaAXFYnzj3aFOj0
lfnbSZveKSQQPyeOZhyHZKlbHRgSjN91qVdRaNcHN7hwkgMKTd7bfLbOLXxBt3pp4iyfyouMrUGF
fqjTh1M06NHFkaE4aaHtw4G7+K/dusk/GHYyXTStIteXlj55+CFxgBsgyMOpBsqFqskQbbX827iM
xLT5ydDqrHSv2H15KzP30pRW9wHAYn+nREuBUWP2n3Uw7y4HkT8HUKDHVq2VhRLEeMv3/tVDDeTP
rC14VoRj+kyuaafmTfg8Oz5186qe53soOeZDEMT3a9a0XTKkku6MC47/I6xfMhJ7wCvajpqlYt8Y
jrY3bEh2g8Sf/ijUZr5RrwuDtep9iqMxeQLSYd0mpK53iGK1HwguRKRvg4wcLMMEOpZTTRUIGPjU
3FvuZJxSqcJSVYoo86y9y6bQfxSb9LJM+xiYHqKpIaBiZ3n0WEtTmZ77ZPnjhzQb8utmR8xyuFd8
9ywOsMwOl15H386sFe9N4AMqjGG/J1AYDDu3GdCwXIpq2yhMEAdQPlNQ/gQll+kc5jKy7zVkBMgy
+POJB0Z4EIrhsjDqnRpSwGTNrf5+8sFmyHCb7Xu3vZehzMpQbam26Qo7if+hhqKiaiL37yxFnw9h
TlGn62YDtBl5jGIlJZ9FZPw1Rm79pOVd8rG/G4e5+GhrpnJUOSbzaP06O+CHhHkCcCr1SOZ82qgp
WpIBV30AVz5MAewWaJOVKBCiAOJ4rbUyYKTBAHFdEKO1KwwYYV1bHDuHGbkHWDKslPtfEJrPY+yF
lONSLR5YZfQevBZEu4stCIIRBuofs9ITW+ErVEA4lD4meuHzNevDfhrn8eQi4QarWIDiZx3OEQqL
CmP3W2+iDRWac42sWqtf2k47+b7ZtzuxZdQutbA/efXqI0bN0vRLj+Mr+1A7MD0ihFdVux7x2LOx
0AiUzfwG/k6oG/1MRarJCR8ADyXHAFX4vRKk0YPdKGTNVUOLrm0SEWDM6/6UZ2r6x5wX9k4lP/GX
p0RHH/KwfzzHeGhHLwZnYJo8QrhC5VJ0Tm6yvYtJIj7EepHu+zbMD8jLo6BaJqV1nsjsmByUr1Ma
gSCzl2efyy/iSmU7Qtvu9Di4WX43RUYyDztqeAbeskzlKW5b5Wl0wk9RHiM8s4zEHuaJfY15c0Uf
r0AX1LPit4AZEhgp0arXRjA0c1P1yT5y3xlw2DzXef8YqJZ2F1YozSZWzcuzdF80YfEx93hv3kzT
zMkTuJizlDbcEMuen5qQe4sbK8PZUqMuPobu9KaBC+IaL7PiwrsVAT41BJPQgXNuXeeCAsUjIdBJ
JTkWqpRuzO/gJiKZ1p64WSpvzEDx3yD7BCRE177ISOxZFZkwrjr+HhEJf3Wz+rHfq1Xen8Wvrxr/
qae2mZu5+4dpoasZh5l2Mie//BRP3akgw/5XqMCgb0fm/Kh4Xv1A9bCyl9f7pHd3Cb/Gz81C126g
cnTt0qy7UXvyKVCQHsrM0fiziNVLI6nTdIYAGmbIb22Ukp3yq+CDFpvaYQLW85R0Vnc396WJAmcE
X/JovG9MExovEb9EMCa+tiA9dmuuwJuIhL0e98u8Yi65mSQhDibrgS/bx3L2s4vknSMtfXR5K7nl
WsKDxe58/VzXpJc6J4KbzB2D65pu0gL9D5tK5EtbdbZzsKFkOhuVjWxKNQDd04bsgCIl8pMcyIgy
tgWATd34ZMbGZVCy+FtvEORqgyx5VyvBdA4AZF6yeA4OpcXLhegdmASYOYkjLnOVsfRy8qnfjTKW
Binn+Aie56mi4HwqTLdegVNmqRYHRYvjQz4u/FyT+wTNkg85ZN+CihiT+TosjfSk8QyEk+047Her
XmylEbTskLkRGdeB2q1V+7VtuJHnzsJbB3HBKCwFP22bm6wS+7IHUAEXqGB3KpcjTNahDaWKTJSM
pVnHod2gMpm0X0Wgo4IXIt/pC+fVKtjBceSq8wV+N/LV21e/6vnuJsQOQbtMhxTxg4M5hcNTXzcD
elP0EJngzd/olKPYgkpF3yBXpwmu6Wg4b47i7YXF17xJ8ssrO5Gmh8rszXPgzc+FXX5ptLzl5Tgw
3jtl/qUYkwjNGFEg9BAFioPxDLmm/kR2zDooYWS8A08ACgJ+q/PQa+op6GJUZsgvfJFeTiH52tts
5WYzGijtLAVt2a7U3njJ+BjYdfPR88n19w7aZjKEjAXl2iSGTi2zmo+AKBZu0Kx/lKHhA4pK3A9e
m5VPBPC+yZrasLmH1a59ECfoGGOUebjdybDRuj8yAPehXiqP7ajHz/GkZsAkmk8ykiZvch8koGHe
BUrvXXPX9K7p0njkFHmw9GeKFEjgE+Y6eXG5AE807Z25iDe5RprsZTYPVesxD9Q3MloXPKZu078L
vaw4Ilc2IF2iWc8dkJxTRrXz5IdPgIweFDX2zjXI/qdyafQ5Cu8g3Ct2o90l1o6gZ/lkqPF4aXr1
kyhNiKnKPe+SasYXu0qLw2RGEFtmVQW8Tx0eU027b0jg/yGm3p+gEXXd8Oq1aQSc5J66kUQ/umrV
XKVBEMQ+8y4NTUoeX926/DjUan8CJdSsJPUwC0BSP2Xv81LzoEuFt14aHlzdMYAFn/vGD1tZozNc
JvpFFs3LSpksWT5k/r+Wky6pD8QieU2OUbhsYzSNpXFVgFy7KpybXcZ/OPQNzIB6Q4nV6QKmVgcx
O0Q3ex38pNQTdBaKQz6MF7yE/uDcejXRB9RKu1DXD1mDiJm8YcxNVPX38vIh7xmzUbnciex+N7XE
1cos2UVWPj1XTk3RX64T8LYpHN4hQR0+WGV+105OhO6433+sZ05EayqxmCkatlLF+GhzeAnN0nqf
Uwb+NOnK32JWZwKBwCWM42yO01HLw/igLjH8HLavO4pFPyNKDrwm/CkDLhNoVX0WN7GLFLj0ZBJW
5s8ymiQZsDTbJDQo+2Bq79DgHK6URg/XNgi+97RufDn0+oEIfRy9devZ8dALAFqEUMensJ6qS+r3
03PZvyOH1aP5s5zo7Ah42FzNPH4nl6eZ3bxryhwaagKP9SWuAlKRhTGcOkA5PJnM+EqZ6gX8QXAb
YBLdtagCPxed/8ml0PITSMnpTFEKf3itF8Hlr7c7lCJCShOT9kMFpIO8afTJLbzpNoZhC3CZVR48
BYfeBUg7ReE7AyGkw6SP/W0eC3JeS09dms22DdM698rdNma9a+b6btbfl03ePiVKWfK4r7KvzYia
qTmNXwhmxcfCcgHbqAkHO/7k004xObYCOIiboH+XtCDrugxGvHUW4du3me3tZFJM2hA9JqmVPfqA
mNBUteK6OlPkntdvFLdtd7oBWaA7kCKVxgFXiHSwwzWn6p8YpOpXgGvvGrUd3hcFsJsxdtqzoxv1
1V94tsr42+zayYfY8QIee/OCk6mMj8bcDefMyL1jq8XR0YPA7tDPTvBcF4cGScAnu/ESUmb2pJ0S
pc333ZSFz06XY1T7+GM1KgVhPBZIo6WmckVQ4M3yH5kf85hnWV3nV28Pnk4J30LDWJyHrP0zAGR0
02rz3LjLz1pSWNL8nJjl11/6P7JcMQes28wKSW3NqVrf9a71bX3al035leskl0EDo0Zhx6/DKr+2
ldlA3phT1ewotfVgLY30Eje0HrwpUw/Qz1j7dJjTeSfGzbF3s7s6BGUp9hcuHtTPZ7CT39RYtyAX
ZqsXLr0GJ39tZ/ppmwlMMijjzC22TeduR/AZ8tqxvBsLdNtlZPSTWxzWCcPEZxHebkB0Xbjhx+h8
nNtV3hI8NaKXHewcMRzGYoR5ii5MT+P9GN2vI5mIzOkjJBlAt6Dv4pifdH8Xyc2xq/pb6NQEnWJn
fOsM2nD2/ci6TKZbPPncvA5QFodfDKe5yJo0rt4kZcXfG3S7qZ/8XXVTT6Lc798mhvstJ5ZyE5NF
dPXRtd2LjCZEKN76NjRATW9Fx2ps4jcIoYLDVd/ode8fNfKzBxnanCp3imEkl2iRmY8eOKBbb5Kl
Pw65ctNa86yM/jEz6ujjEM/O1WoG/urLvtt7gWZdyRkjymKOIZx2CifVrkIyJaluvVaTf03cJx9K
iatX9Pm1bOuTBXP3xc8QmFA1v7xocAnuix7tbWhMkPWA0nXy7ho7+jCZTn3MlqQm+NkWyTnXWQTL
oxZkjY900fISJc28vCFtw80WNE9TmYTrnLZ4/afrq+WVR06zDJd4SnjzFOfR8RSXOzgBsOQ4xWZ+
H89hcS+9vDDI4csYfFlxz7v1fHNyhNlw81sP1OA2ua6Fkf6iWcqfAxX0fZB81YZWA9w/JU9B5Ua3
OoRFtM3s/CNgyyd5C4Bm75PDT+19FOcAXIPYv0BE0N7XKDUdtHTqP04Bd3eY5qoHf1L6j7kV7Lp+
sN/3UPU9df30WbwMs/HuYgcWOhlavFQfXMp5LjLsE8BDjla+mZyWKsbJW71It9Ynuw3RyoKwLCbq
eLFbM37MqyA6KnNhvedQBuazHPO/x+odj0zrHzee3le1W3+qI3jPlDJL19XqqBoXwjfxI8fM76tr
PUq5TwfFsjpLofSI7J05lx+TPIvfUayMnHwWW6fa4oGUzbCKUrv8V9lR/O9UvfWowTn5kECRDaCO
iYa/SDUPii+zpZqwdJb11XFr724cE6qjUl0/VJPZP6Vdr5wX9loCAEl5byeFevIAiLzJPN9AEVf3
PzpJ/RUUVvV3COx9ZecZVXJbnRFdjWBaaFUKzsh2PQ23fnSGm8IbFIng+SIjC+wWjMNBGVe7zWcd
r3OZkYw3mWo0DeqZEIIAGa5Osotfwo/QDCie+D3a4NLw1xQ+2uOT4kb5gww2cwg04TGcYZdoMlc/
v5oQZ9TP9MPoVc7eXbZ0rCpTyUZF4aVO4h5pY72NjD1Pkwc0Ja0PQRE391FAxc5EHPJDalTVnW30
EM0usx6UXscynr2zzEZt7e4C7hM3mW0cF0EiV39uvI70dFgkd4nDj6ZE4DZp9BBC+VNrQcoDNCh0
jl5LNWme5P19UNYPHgRXwb4zSv3J94CCVNGbTtMigh00CUKXMeyWj6tXbpVvCA46tyhvKN6eFWgx
lcaIL+Isa3kJgri/Nc3TtotBEus49Lp9sJH4CLgVhfkZrYlyTwawfSDXCv5oCTHNQ+oekWmvjz5E
Bn84aNU+T0F/JH0Pb99kkQFLB1e/iLPCq97VUGHRK6EvvPdLCqjhy/jWOlV42eot5KS82E2b717s
2+H5pz0buvrmxe6dieLFTZq5CUnj/GYYmLHOS4+b7VY/qzUgP1oc5637YuFmjN1SP4K2y3ayuVrA
3lKhZnHYMgi8Vtn7eIyz/ZaCeC3f/Pux+Eu2Yk1myFjNzAvV9+6liALSvohc7oZFPMvqGq8+T6PT
7rQBsIpGLvfBTzTKvaQrTsluDHIdZHGd3mxe9CgD/06oF3zQwRf9iz8PVviRgh0L0R4o2E4bgd62
UmwU7M+nYuQPVyZqtUYH0Cu0S8Fp96mLnPeC3qqThseDZa4jmfs5krnFU2BfsKaunlL9+dOzjjL7
CMLCO0pNLoJPd1MTjU9Sf2ukQ3XyjNA7yKSdZdlbSLFkbm0WsVdDhy5VSnVtv0cr147+kElZkzhI
HOWemd8sw/3CzfWPLjEUgP3N94ajHUHy5kHMueLbKvFoTd3FftucxE0vDKiGZB624eHUIrzN0Qmy
8l8DMq/HLwI0MiXjfAnl9CL5/WJeupR7+N850q0WijFCURV8lRDHk5eKLV5nIs2GXKbPbmhbEU2R
rhdlJKjUaYHmkv52WruFbYWMO8Kktb7Qj/8kEBIqoW1oLlxEGwORogGmSpPQ2YuLOINm88EM+tNB
yroNtNaeDfPrWo8nI7X8ulVpS34nKL6t3ITWd28p2f5l/SsLe6z1f7IjaYVOc6HBUHv3FDmtA7TB
cAAr0OuSyH3oEaHNgzS7bvahsrp5N+jdcDLUZNxtztsG2rLLspb4SQaC4sfGude5O1Mlypk5mf+I
bEC5J5tFkfcyzNsRMObSy7xJvavt5G8q3VASEFsK6z1Y4RAt1SAaEhRTwuAx6Ez1bYru1o6XeHj7
q0R7Wy8ToVrd18tIPFxz0g9p7kOEtSyQhpTGruzIZfdj6u7rtB/XIIjd6O+TAF3yogxLEAeZ3h/V
yqgOroqu9w6sDlyJXn0hSUGIt9DHU+9XALOEm2bt8t3EK7ON0Nu8ZrER4yumG6G3sSlm2hcdhWrt
Piipx4IXsuXGUhgLR+KP0ezO9nBwAooIQjKO630lbcwjr5bWVW4hv6Pz9OKp3bcAMg9y03l1DxLb
TIrpzkfLTUa4lnedDbxgOjihnuxe8IDK6nl6NkAs3Yv37zaF6VbbJVPvrffKRm6I4pgsZKJUBVxh
OHpAVJaaPCd53AD2i6lYTGsMfRmGypA8qhmEkn4Ut5THJ+391Dbf1vyels93naZbT5LeM3mWHGAl
5F08B+dMGsV7mhc8UjaBU8u192LZzLbZeaeY2gHYkXCVJmunP2dVcc8CwE+W/3sVTY+jDAW4Lz1p
Vnh+GlRE/9Eff2FDvPF9rZga58GgfIQ5jIOAze9fhmGRntag/8/hmiNwKIc9B+oIGWPL/9pkKvFb
aazQbGAXQaUhXYT0xGZTqGN6dfIoo9BAzZfa4wuFFP6jV4wxfysUlHMEFuJNHvvqzTAoyZIf1c+h
k3b+oYcMao+yd/gkjTEF0VMSEBIuHN06vZrI0zA7hQZ5r1cTA+wnhDDIYvzcSaF6aeeNCH5JfEoC
WnbTXkm4z1cZZRIHkDiWy0RMAuZSDF9T3a8epCGyUq89GQZq97VQgMO8ssswM9XqATV2CuEGkNu/
W19PRbyfEiI6wIaC/XIM+er4iLqM6fQ5Q2vmqOlwPlF8nT5rTv4/e7g+gjOFNTyXgYvonwk+Be2f
/tQ37XD1dXVX5i21XvGYkmKv4Rg1F94EaazaMm51ax1UqhtWk9ghi+1ZR2V5rSnl/Trcltml9cnv
DApcfl2mLbwLEMUnAD4t2L1+XmfzK8ygPA5kM/YyKxON5j67ACcvG2VrMdhkqbP4ujK7LkOr8qPr
eicSytZg4XfltXWdyKTATGwy63smtL/l3kNBAxRjhaZoqD/Udqs91FlrTLu5gl0MDtw9UhfYlgkd
7tVpJ2Ot18JzNiJHXfUEjw8yL1uYqmrsazemonBZKM1YpNG00N18Cuei5jHCZjKx7riOy73GAeZo
VKN30doxeGu7/ju3HNLPhYnAoj6OBQiqKP08ITyskWwhDhnF99wLydEiFHDK1DI9V0XQ7It2VG7I
utgfZwjQF/JMmHEV6IqND52ZvxkdgKl6FKMtkFbzxc2raCc2afxQbZ9NqGlbKAVWu2b7X72BJKE4
aFN7cC3XogCFMJIrsaQipFBrEQffbNIj8E8sSQCtMrYWR9+1vju+Qrq+WizOsqtOsPCCNuFZwnX5
FqCbsj+HfowplibQLJMSwpPhj7k12rd5pNqfYwW0Xdw3syxkTvbb5v6936Dm5BKM/KyZ7vfAqERH
ZZioThQcpOu3zslv/PAyAkWtTlsY9XfrtllLdV8us8aEtxeZbmuDEjfp+mY0Hl3yH7uydonuU5pa
309LA/9BfR+VJUYZmwlxBXCYxUl8ZHpzlOHa2AqCZ6FxGomZEtSm0YMiWntQi//L9r/6hQHa7BxM
z7Jd0LrfZsdyTyBasoeu4eCwk640JkDCQssQYbO97GGzS09sM/LvVysL7sT0er24tJENfT/pSxJy
XGNbK71BLslxapfGpnqzeOcgFQZ3nTvNh8pIeVUAGgiFCT2AK16xk640ZBXgWIE8uFhmN/tvnWUb
bwGQyfS263/adGTpd2oEFm5zlrWyojC07Gr1XzmEqsoeypv5hozcjjfR/qoLBAwl9/mWltpcXqQr
PjpP+YNVgcCpB8QVKMFN1ds6jTDYjgLa4rgUZV+dwTeula69bIpfhzL7yrYtk13E5ZUt7RBbtOIM
dqLlGqpPJfnud9fctlbcujjCXTDsnIUFw1KMuyCDcb1q3fwRlMdCpbDgxapZXyde2hafrrHummZ0
IQFd3BaT7CS9ZVILR5h0EE3qE0JAQ+8RmE7sNlqYaJNbFevN924ajDNU2OWSazRCakgb1HZbFXpx
VZmg7w8LRQO2kzu8bo/jdLaN9C9Yppkxak7K1tJ892xChaKisD6ua2TeMXOYnRfGPPl8SjTblPW0
NjQz//7gMgs7og0xKP8iacxp4RwxAVaA52dmHW//4m3H1zOpEme7GDzwCcbq9lY3DnS0Ayrf0otL
RS93Ml67Yp3t2Cx3mz+6j99aK05PMiv21UXG9YAYxX7tLrtTr9DeRje+TNMYXVGRDg6B61eHcQl5
9KNHEaEiMY5a0xEaJpEnM13dQ2q4REBkCFvjdHFTjuKLvYioJoE581hpg3XbGsu3QKv3yUfAMMH5
lf0/h0DcrZssFReP9SEAtnX9Zlc8B/4InSrZYU6gxY7Mnt+AY9Xnuu6B0+ohylfUvXuHiG/w8MKo
kXq4S01IxsUH8aj4yVgandziQzBWvH4uqlmLyVZc9RYk+Xm9n7uVRb6IjNN+u21Dx9Ws93yxrU8D
6XqUUh6mWIn3rx4Oc8HLnFb01UHU2w0uAB9AZe88ssJXeKFGDhXzSM4HWXeL82J+kDGoAndXdEl8
jJdpsb2YFvdRDcpzGo9fZDZvQK+UsIkKN1O+kDZJD1wnunJQ88DQNCM/uYdrkYtoTpFwaqLUZydu
0gijE7Vk+d419fCQKhpIUCpCkOzQlOAmvVnXgxv5rYW8dJl50S3cPAbmK6tkgRKYza5RKdeOHYod
zKVwYqGbWXtim7PIv46Unr+yh8uCbVU5GhlFZCm88b9OiMu2diI3Ql6gL4/bxQarjO8oQv4imJ9G
XdJw9vBJ8EEUugxocC02tZg/iccsmKGffv9pkw3CBWVETPfFnrJgSmH3mLQYjSvo0Dj2ze9adRog
LVT/kSppFFL8U58M80kNy+iTD4PDrtSILhN4yAEPhIcmT+JPShCY17BrbGIBsfK+Lz566aJEwMvD
0oYcj/yloQ7hb7VJjaOMVh+HvKK1F8PW2LJQxiT6v6/epsW2br75KInvrpfZbDF8DGeFYn4xWXWr
+cf1soheqvlu7ctkqnT93YTsr1I6CJAFXqfdjCVELD1pUPv5ggLPfBL7YBc//F4s+Vf356LVX5Za
v+67XeaFj1yx9awvpKqA0S4f58Xev12yrh67IKBE8Q/dAXylKOO7vNaDh5Ac3d7N9PIzvDkk0G3N
ujfH3H5HkfWd2HNfoV7dHd0Dgj1ggb4MyJpQNQyw2uGFfWFWKT/7sftcuRDjQufQPKoVasFit5sO
zd9yGG5W80fqGMlByWP1Ko2L2Oc1ysYh270ey9TmuU0nkHx8X7P5rHtsY3F3jGj8vvG2fNsy2K77
wr1KAncfUsGwD/TRQa0ldqn3NPJDYDcWrOXYpCkn27kObtWhFLkYZSy9epmRXqihafV6jcxIY7Yd
NB3b+L+3FB+UWUATqYRLtnXbVbdtXlxVPsorn3V6tr3+QuINjdBOv6a2rl9NXrWMvXRbVbcz1AIL
J1sdxCtfvGR+G0qvUhX9Kj1p1nXi7Wvjwewa406WiamBcINX4Z9LxOg0Vg3KDl1DFRCmp4SEnJZG
eoLElF5hVdp1G67epQA3tzW+7LHOvfbd9pOttuG23JmNc9XXAbhr8KGbW6DbZPEds99PwGmK3UC0
lFTc0EQ3P1ZKiL57LbrZSyNGLRqrYgfrLSz7YtCJJp9ys//yYuW2BpyO8d1x3f/FziVVijegKQYQ
l/FTG5DaapzqmT/n4oGa4uIhq3lM7rZxzh8pccNIOW22Fz6yA2o96w7i4glEQ7rSzD5gWe4qPgoo
XCBtur/R+63ObtukD2T1KBRaigBl2Gvz3B5IOqYPRs3TfswuMtAWy+S4HG/Fj3LvjFpEQ4EBuZw4
JjOtAquCbVN3d22hFg9jRKh6sEZrv31w6a2fXj7LEr5wU+N++7AvPryfA6WMo9bavzBOTVV1hzw7
T8Ok3+uI/DT5OFTliTpa/0D2c7pldYdgrnSlARA93YrNKGOZ2ZWxMd42p1drZLguhBN7Wh3FaBhB
We1eLH9hfbXJuj7QOkIyav9Jh7rxbCw1PckMRkMacwENWtAArROliHHWEBi9MIpju9heTWw2cdn2
D1Pt2M5UFZSOmwOWoLHr+XtDLXKAIPkyJtQ/U7SEhLVfZcXqM2U90I3NHaLK8dDaWrLX5Zz229Ma
9XwBd/OJgpvlnCfHuK77haJzG1IMZ10I3tvm3ZAjcVGTwkFd20/4Ldislm4wtBwN+xKa07xOVx9i
mAkyoz+8pbcuMaH3bnaLd5PG371f7xhlVYk2NCWX4uMmWUXF37IlRNMjRXjte8/uKAzLNSCxUQ2R
cNA7M/KipRc+zl037/WUCtPQgE11l2TFfN9PgWWdiLS0BGpNiisCG+35EcW5+6wL8VLrllTl0H9Y
N5GZNre6a26MC0skG8s1ZKLMPpuw7UAYtuwSLSp9U1pdYnuE4GBpes9IQMaB3G4QWWh3YnzR1ZpO
w+pTOaOpROeXNUVRfF+d8CYGMWBvISewGI3xkeOedhM3mfy+flm2XdREN+2uDZKbLFrXi/er7fsW
jmjUDU4ABcmmZ3OpX5HA5Ynya0MyQb/WFgLXMlFl7g/v/3uJzIKAMnnqyJq1L9u92Gm1jol5s51e
OxvLjbxIW27szXKPl7H0tmazOfIEkJl1zTZlLRtNXumCAcp2m/1324jtf3B5cbnfbeOmsKwOXfKP
TL5w/n33d1u8XqnK00ys9ZCicz90KT+mH1/Mf39RLy451FTK5m7p7PIUxhUqn7urhaBGCnMhdBL2
z4Y6FIzbWDynnrDJTrqyXKYjHXr/dTsZy7T0tkts+7zY99UVxeeV7dWltK50TlYNw8PyObeP8J+X
FJf1A8qSF1ffLrf++19dqiFTD8eA2phBtDMUs7pDpNi+2Uu8YVbH/mJbA+QRjLbGiDTKo2Qszu3P
FWofMfPrutVbnQnDn9b51SJejtGvuwd6XtQ7XhLAgPhadFx/yoHG6Ue60hTL4aRaGl1+IzKe5Yi0
zYOzC496ivD46z2KNmrCk1hrrbDs/bZIeutOsumL/XsAMDYqWHujcsASxmSnpKls7Xvv/7ZpVQjx
pvgYo/8/Lflft37l92r4//UpX619Ndy2UtHw20eRqh7sODgR6KbcWe0hx8osnhaQUxfQtOU7EMAw
aHsxtfHSFZ8Ebqq7efDezQmkV7t+SklpL4ulsS3EhJsG2qfNtu5KLrpHqUp3D7KXEjg6AkZyhSb/
h5BUfsgjxB6W06M0zXK+W5HAHMNqcDj632Lrlokq5sxzsKy/ODZbt9iIKMglprkV+tpLbLee/x9l
V7blNq4kvwjnEAQJkq+k9qVULttlt194bHdf7vvOr59AslxU67p7Zl5wgMwEpFokAonIiN7HLRI4
IpSTIjRK8DbgMLlIOCiMHNQjZmWa9fcllzLid8fQ5fNeDNlP8KMgoasanmjNrmnkV9D+QweH5Ujs
kqPMhz7aUZHBYhUsTJc55Pers19B5KirRPgR+VZ2HFk/KWphsEeFprVPwGqxB2FSdumQsLoErEJO
Ms1cgO3wv0w28qKq7i2EbIt7sJxk6w9SdynGmRhkV9fFaM46pInzXP5oktTekT3RkITqBEDeQ2wB
oSictHsycV3WlXN51kC6/mQDSfZE9qAZ+gsDW/eDnZyaaUOQLYL81DqhtnqTK6pWfdOg4GSzBKpF
LdM8aUEIRuC/3xmt10UP90g0tA2w3ALzBWJe3C+tset108NyZpbfoEXY7sO+rM7QWK7OrPvVG2UA
tiiIIX2SVebvyEtxa8idrcU22IaMsBi5gXrWhu10vfeXodYG5o0csmgyMInn046Gq0NUxnFI9eCy
mjQrni82JB1xLeomBbdPlACjHjWUqHJUtop6q+MhLjDsGQSfKpBiHqasy6yrYoMS4gIwLFFkQOXk
wmbljvSYB1BnXUvJQWA0QBhe90FIAdjdrav0FBmHfNixzjFOSQWAjl6g/MqlLjXQ6AAu9b2hQKCR
3mzrvKKGsExdj6FHtpzhVsxd3etaqK3+5aF1gD8oTmV0rPEIOFPjK1iCtNO3Idl0ode7Ypj+wydh
1qBRQwg51rjf2d6n/Xvs8opIe+MBq14X0nXdxmkie0e07kFWtpcyD37SiNjfUZVyk+DzA0MleN8z
nB5xEtfChSg+QRHCM6rdl9kUH3CgRzVmjieaUFVxdKziFtwkiZw/pjN07ay03EPCLvngo572Fvk6
8uGoUPoDfLXCa4IGbwt6Op/tGtQAQ87/SBJ72vUGWKooDCcDtyjG+ovRtB1wVhtu9pDbfq/XoYvm
IpqQuCTjEIpfd8l318rACwcbLdMqj4LuPP/VxTnn6DcyOJoQWrlQI957Om+i1gVgGhquAWAXysEH
vU3BS/XetbIWggOlrXktuExaN6hx1LzzUzdEPcQJou5eqJth65KtCmbsTilcq/DwI+OMCnVX73gJ
4gGss8RoXTofzaGugHOHMuHVqRwgUSId/6uK7yrvZbQDykcuBFdkWwivEjP1LygbIBM1D6RXqBKJ
obeL8tc7hqz/z6I2LpC1TcvD772TAb5lDMPnvE2Lc+U7IcQJVZeaWuJTfTdO+q44486s9aB5DFT6
eyA5aFj6oGhKUa+w1IvIdHBQJ6iqRgA4ilH+Vn1nZmU6x1KR4rXVKFDfNftQCy3jaAnMlWcydQvl
2CjsutBsamxUnlZA5+9n4tujQFonBtfkjkOu1F2kSGYSM1HNonAypw2Sf6RrUlqoHgPbeI5yIPhJ
q2Rx03jRPqHwt6m0yrtCCsWDUuOXbMq/xEsLPH+pCW4eXo8nagyzd1Be0gBrDWBmkuFXpXyy0d4C
1lCyQSABkWvMMlYik3wAs9eyHPB5b7MdUxfGdgn6xzUfXmIdLm8IBIYjeAY7DUopwzGnI7M6HlOP
moEO0+s4eXc36ghd00l4dVMvVetQD6xEOFxP6XdQbIllfZpGznWph1k0XEPiGdIKrOigNOq0SK4p
yIGml/OZwAbUs6IIWS1pcGcvte76EJJMsn+DL4hMH5i3LNQqPMPcTYbbxGBGi0Vo4kPN+w4cGsp1
H0uvMvxhj+qqmt4GhdAS69uYpkyCFkdNJuMUg0I0MiKAu2lxMj68OWFm+rauwHxQm3kotmUUgxTe
gJbGLWtke/KdOBr+JCvKhIAtFyaqJA2ZjhtIiLd6cCMfcFndiRu9c5xYE/YZYFRgvTn5ZSWuESAQ
17YEVU6JwuhFwIUBHQnqLTQgLQP3rK5fSawlInmXJaYLRQhZVXxtDYEJDeooPoEf2TWRQi5dYenN
GRoNzZmr3jp8dFNMxNMRik4iAoxWw83e4/dMHPdfksCCwLX6mlm/Ye6+mTL6PtLNoHRXvyPKz+Ct
z/bgSg8uYNIOLtR7GEYpnrlx283bNPIhr7DGUM8fcMe4Wec4ALga0wTWDyy6zOiw58G8dfaArdy5
nA5tO2gn3PRpIGlo2b5xjD2NyN6/O1cb9X43RJ4WxG6r+3cxDzZaf30H69x/ty1vi3fQdBAaAKaA
oUBpkrK5lMilNC/gRmAE0Z7IQg3liuP8jErZeTGvCWAsYkMU5qkvauAFeH2iU4KVRiiFhMy2y+iE
sZ5F1sPFw1mjxU2gm+bYVN4dZO5OLuvBprZDcba1HVmo0ZMUfGXgc7MiHMQekuFhnNXHvEpQrfsP
iXeaQBl6fLvgawvFDHv6wVOz+OyPIG+jn9eoBlyWV2G92NbfD3nfY8m+/k7f7asJaqL1Xu8gEAUy
fe2sp5Dr9ZZupQXVkbpDm15C0NkcRqseUVOkIkerMpkHjn1ANSr/l9UvVRdUGdITUzEsK4USBLSj
AmDRTGgUR9URmUmlcD/7B5z24xfoFTNwI6fdYVQYa7J1ot0mRZ3eaJQ0ZnRNmf9EI0hvl9ewR+28
M1lXVE9bV+oZTEwnyDNjVce6Qu34zW6nPYoleFpAQVnzrA+O0HC1oySIsw7o1oFN7YWrIb5xXwzd
Sp91qCG9clNz01p2n7g++h+DUIOmAoLSNoXGDRs/05R0sIILT2aBAxWcwPeAb3UY6w15DX8+2B3q
/QswO/Yub2zrAiYF6yJjnEijGOUMGJDZlLK9jyBPBxQYmGX8frtOJcc6j3q6yYpDlpgvNJJq0TXs
IZYnFkR9dPvwsKQR8VNiQKSroi2jlbPrHIEJxqxQmRWCHDVXJmoGDtF7AXDAjmJBZYp6IeqCahjX
U20D5pVxJ0Tc3uzIAl2EE1YfoGIb+l3otQy62aZWfU+CmUNa4kMG9TBzb4d2u8tSMByismB6oiYF
kxKU0BLkvDu94Xs2ddN5KPgJvOvmqyzqY6D5xQu4ZvBh6CDFHslXOw3NWzfzV4phgAGe2RRCML3n
5utoO+W+NXRAp9QK0D8FsLdl/kEztdsYzMkxVxci1ICvKgGfGL9oeI4eyDTQ/cxDCDD8bzPIEZrz
pbSsDppv73Y96sHpLJGANLW+Rh1jkZtXW+IjVoOAok+NZrMQAFB1f6u3B+nrw4VIABrFBJBWuX2Y
ULsEXkbFCUDGzAbJuWGjMn5lBhD5bF0LLqAzVWh7wAEhWB4VwHSj/iE5U1Oqnp/WlQ4JF0iwyowF
XjsCCFX9nCwTDK+4A7LtWceG0tHPqJrqgg11YzWmHrkbK7Qh4UhBBY6SScqZe2ekoHWOWfUQxnsc
50bwqRF5sV/XfXitro6dY5UJb2qTYtoZ8TBtp8TBJiQdUQWN70XcBy0XoQPjRwGxrwxYItzl45yI
7twV4vQ4XlxkvZtw1yUXTTX5VG/BgRC6d+vdzW9ACP/2giLdmpAKAGjcn++aRj2eR0vvM4DL4Xkb
/y7ml+3fQwyo9Czr/3uc45vApCyvCfqBjaNDI+d3b4EWLDiYZ0XqfxSNle7SKBMHiXzX1o5M09Nw
EAYwz34qI/ONUjhUZTp9mnMUM4ELq+3DQ5oaGaJQsUdletSDuDRqgKibJAKlbPHeVITzkd1+qFAe
cqURr/roiCcScGPK+R4hCuOv0RjmDaq4w/PKxEk9sulA84DC593dV93HuDRwbuzb6WwXyXSeW8P0
Ov8QNMhcoTip7Vzq8ja62kZvHkDJHEQnqNK0qO3Oi02tVKumqOlOunBcGq2NocSx/nFIDvwPgiIz
7YEwjFRNFHgoQHI4Qqm1EaiiH6yzzLPxqvdtcELF87nHzvGmlVlwS6tR3xuDhkPAu416DIo1EL2+
PJhz3Q63PAU5EtVULpWWRTtILxtRsbuMqRwTSmdAEKoaToocg2YXOtijg5i6O/omMOG4k77qACaC
z1Z1lzFe9mp+uzMnSoo5Ug0FpNjYW5luHlcTRZCTbHrJSghWFhzIs1/LkqOt2vBSp8GrjL8j34XK
MDtwbmLm/ob5OHk73WSBx3bQvGRI262Vtp1AXb1jPWklqrzG0rnQiOKiPooPINFyNqClc/bt2M+n
ykjxAoeMtbgsaOZKw5MPe6eUm/aWK52HVElqkGPgre+Zhg/FljDk57is+Jl6EqUl+JY1ou1qI0eU
FvgrJdSSIbPGfVsaJ8MYJfSnGlCh71ngyOdghjaCaxfpqx/awZlsUFSQAJqhghUJrI0lNb7tiVTF
kkhQ6L7kKJsaIIcmcV8EXkDLxIcINY74JE6gXrjW9h6XzdDonufpC7Tc/vGi6O6OiGLuxskItWvv
YSY4O5NNWogAKnegtQAEOb8wPSl2KFNOgNz4ZSNHDS6IFoB8xFBjRnVxETwA0mZMD8Pg+5UrfJBA
T9TlqmuUAuzrI0gNFWaraWYc0am7NomCaCGDCpyWiqGhmEAW0DkACNn9YLiDHab4TghiD3tG4RVp
gD/3eyNAXYV78vcx9YRTzCdwA2CT2Oi/3CUUd6JSmIeQi+bENDQJMO0gpmBdc5rw452otxjJT5Fk
DO0IVa9L92E6BUW00hpPy+FTjuXXlwvCnVYgSe/XyXCiyzHq0Z+FeuH7veDq+EcbhRR2H77dCz5M
WYe/DVxf/rfuoLEdrzIqG+Behx+YBYRKAB1Pj/5MhlEV1pa6FSHv1j/oXRT9MclTE4Tut2Nc/uG/
glwZwfXUvwGyOZXw1rEMAS7Bvum4RJNjiXmYmCe7xo+t8yCzBmof0F0IRHAARnkUX96HLAmi9oVx
45vu1yjWMbUYSUcbiDBLOMgvoOk1VEss4yAP/cU4RTqoaccEKRy/wWNwDc/Bb1EvY1bHCKJJS7ze
x8bOHqrvee177dRB7hoV7r0rFAH+0q1aiCdIcBKl4DM80ojhsuoy2Qnvob6NLhnjvkw8yxn8zeiz
ageaxrTDHebgM4+KOqmck3o5/nw7c4QW3upYS0FX70pwBnmW8tBbVgn+YcinjmNXbUPNHp8z7vjI
46MkMPd1sI3J6QsxBw+Nb6KQTtEJc5D6cJSwXOqi/GXDNzNqWzvUgxDZsAiNn3ZblzsgeofTqOjR
etVQj2wPwzWE6VgbFTGYpysetXWF1RY06aWv51cIIXcXsM1ATlIpjjTDGP2IsvbT1BvjJwl2v13X
x5YHxvYCfDfsjwHP2jOIGQEIiAugH2OlEELjtaGY6T3QgMwuqFXi0auqIvyw1/B4+UBdS5vDD6g4
OKLyHRfEyusoU1Q3f+LJn7V1sccmXjgvrbQh/YY8WlMIHWCnuLZ2YLNPtlWIrDUeNaDaXM7bsR9s
wiZDOTEdr+lkjk0SBNXfzufqqL74nDMK8OuFTJN2APTwX7cBRqPthZ5Whwf7QrS5xj3sHojW4WEK
2bpon7cCdHSWyHVPFNV0Au9IiV1kME+gkcgrZKOVlcZSGRc/Gdcmi8BOs0Qufgq1aL41GeMhqc0N
2WihCZUpkCBVy9GYFrp7D+TRzNrwJg3yxUjet80MtIG6vZQKHN3WzVtvtflG1m1szjRcDeM8D+ov
xIDJkxkezbmz0nhxURQ3YkzwM2w6sb1gW2Hzb9J24r1e2fUF2ANPZygMxsU3MDhVcMwBO6BRbVkM
jA0Vy13qtizfMR6MZxsyNgkAAxecemyw92NrRE0suFJ3G7UNDf086oUb14ZzjhLA6tVuadk44aoK
GNVisrwE2JtMAuKKG5PqmZrUdqLdmIMefLXlBdC5+QgYsabfyKyXX/rQ6S5jAwIROQf2NoK+B2Cx
Q3NFFrS5koN6ZMNNxggMuY1PFSIewvR2HEcIO/T7gaVPUFCU+0CVcURUy+GnYPFqshds/Gos8Xt7
ztIJN9sqFoz2+ADhP51G1NBCag2yQ7eu97KmMzYN84MLOOj5jAJbB3cP5vRCNgDBWHOlrl9IaJ4n
+anpoHhkZMgzU0PDOgdVCjZhP5abgtwClk/dS1SyBSa8XRB9ykBXDHdjSEbrp2W8xNI0WmXIJzxH
wdc4b3rm/0wN+TXrEv4KBvfyXGlG5IWl0F57bbT3s1XF28Tuvhngsb7kHRj/Rv5ZDCgap0EJcjfc
1/ufadSASOslict5Z7UD0swqnGzByBioYuLmEGjFJwnUC6TnJ4hOJjxzfQgEHmlIaopg58rcPOJv
NiKJgDbVm23ljJgK86VIrB7MBhzglyyoz53iEu0VP5wkKtF1TG7y/M7mFF1VLkskbOCou9d7zyGi
0nXOsuQ/j8lTQuvZ0oOjoQ9QIWhYArZiLdj2VdxslnFlWREEroWEZLDy2wxVbUNy000bWdfYv4Uo
AkEpQZiIU0xdUxWQ0piaZVgrBqa7sQqn4d10znR5QAnqZo2DkC2qcmr/xWeGtuUd7pKWu/q/owN+
ZzPoOj+PmbZtsqZyCQHwGCiLeTPXoAFxTAPqk7h5z7HbhB6KR11HcfShfAYKJTSObJGfbGaLeXsX
OtmDsXHAFuO1MYd2S6INm6rMjVeJNNR2wvFtV4MY6zlA2u8DJC4CN3UAihZ1E3+gJhtm5la+NPar
jVVhuRGQmdrmU2htgC91IOxh+jczYhVK3MNtKxN2IxM14Ihqt6AIAN/aENjQd1DBk8GfCxuUfRRs
Onl/MKRjuWNfaS7Ia/pLqbJ9TcouPJPdB15axeuM7KtKCbbzAL7dUPsgaWTl6cnJ/c9ZILeGMKdL
W6gN0103CPwa+OfOd2vb9k9QJJwvXFSwYZc3XxzVUDgN64H9MVodCLff7XcrLmvFHSh4zMYCJJrW
flhnibfAP7GNhwgpv/VtLfFkoNedGcOfJkVp3xqzvpe7F9afwE2GO3H64da3lsok2yfg2US+cbjW
kzVtOm3UUTCSgO6GjKsHKj+6Z1IeY8DGd2h1sQPTZPuMbER7bCQPXXCkcwcYOBjlMJzyTLSXyCna
Zxy+2+cmwxMJmPJiQzZqRBbNT2VoLZNKjo2mOw4ggw+A/t6vce2kQcQ4GEI3AmHq8+pYX+fdbmX5
315HOVgOTFMNYgwUXA/I6uf+XzkUjT/GjE8HGSbjfhZh/3lqjU/g4Ml+Zp3124AYvM2mDVZLLffS
sZd/BhGu68FaGXySxhTtwzkA8XE18JvlQ/atGYXmhikoIcxI5bJtZKe6Omx3Udb8oNFqpyE1oV+i
5oK6SK4Xm1L6IEpSvF7+ZA2bOsyYx7QaSfqV58uBvP3JNkwUxv+N/4siyDbr003Xi+loFHnhYY8R
7yiRTMllVOcAomNCdGkG6yyZijCqTnosX8m0JqdRjZx73Ba4ClO5avIGha/dmsFb0tWjBcYDlYf7
O2UnDau5/kOVcuN69hezJ9FwrkPqPUxdbWp+nYIobDWNkeXvQ4arWaWhnOmzqXR2Nwvpz5j55tMw
dI/DhfTHh+YvBdOjz4jn9swj8UK3EbUS9S0TbKAebyiiWHwcUjEcIwPlQMsFRpumuKBl2NRM4AyR
YIBZMoB5HibbdLQLwADwGUvACLXJ+3SCrgIwPrpqfAEuFWzhQXushiv4h4YEAzKbeN/LKr4AAajd
QhPEhU0FmlUaTtbMb9TLe0jYmEhtWkHJb45q8rJxgEGqp8bxojACGTHQryUwCKhLFsW5aQCHRKn0
Jy3nwSeWj8lTyKsXfO2Gi2moi2NSQJkOCa7ai/pCbiE0P1xGCe1FUlcMkxQSWimwmEqrkezUJEAh
QP0M+1mwpJ9ENnSuiIzhPPbF679fGNPF8qQK2aqyDT2tKJrNHc/KqiM4WRAEtbNs3hBJC7GrUJOA
eXiP3enXoKhyFEQgTT1nIa6Y/z68szHQEwcsFxuyUZMMQ7Jz7AGk6GrjPMSp2j3Xw9ZEjS+KSrBd
Jgdu4pybo3m9DEHk7zQJaKSgRLU2bVRvnVCC7fLdbjIIW1VCiUOPkLB+cNSN0q7qAOcgh5WG7T5n
1uA69VDdDNBBb6UFqJSvJxWI7COrusVlyndRn7MlhgJtq6m2qEae8OibtJc5T1uv6up5W6uHWF0G
2oVHNep21jH1uhGY5KaH/OZMbqnpCH+fo5fhz2ES+Y6Oi3ZhcEgoZFGHol7csWHLYHqJyjsbuoGb
BDomTnXnHEJt2pjIlp6CcBhP4r1HQ3KQbYhagJfWMbnXKesKq416bQIdIk3768G8xj+8ojaE0/JW
aMY6bZ0BRuRfb+Uhhoa/e49k0+1OHrX6JhIHP6hqtL6rXSgxSx+H0FHzONdaD+qWuDCGtsHHMC/w
1Tvy2i1Dbf5IttrQQVTFEtQ7NtrHYQb1cmNN5Y6cWpCnbt3b4NRmWvox4c033sbTdxsbLrcB6dEN
3HwaYDgXI9M1ADrLH7PRsYPgQwg2hl/N4Osdqs5QybbaqBeKXh50w/+52oPSCm9GaTtPyB5AXOyg
hBZAwRP5z8xs/ed26BlYQjSOG2FdoFtb5RbPWL4pg9ZgKAnJhoMsMjBgqHCaCCnR6VLn0SWnELIp
xbkMH7Uhtj/ncZYeKNW8ZqKj95y0aeMruNfBP6Qy0mSnsLhMwNVM46xQtM1mYJvY3oErdmxTH7WC
gBMHWpg/U9OC2Pck0ubVmfRsMZHdUAcSA7n6g4+HHEgUQVsApZn8NeVN/pzKeDwNOX7DqPBBgaE1
1id8owIuj2rzczo5P+KpzArP6AECXb3FBEmyzrK3ll9h2wrxZvA6kXTw2jiGH+FKE7m41Raq3/6g
vhKKnMWbB0eT42nUGP4r2YdRhDujSgCAeN91rLsLyMgk4DRuUrlJK+DeKabUrXHZnkySz7vZj/7o
pjA7TxXksqCqUcfuGOrTNiBROXKNJO/QKhW5XjX4OF1AUQnUe6y+sEEN/2Qp4EFuGQF4m6PwCjW4
LtgrR2X6uODmcRvsV7edQs+2SW+lDtqJGdwZciNkOZ7nsNybQe1AN67DTsoxzGojcSUKVkWpz0/F
XB7yCefNqROj3Gi4LjhYA0CANMyLUHviA6hHISyb79ph7iFCrOZRYxw7y+yf7swxkpuAew+e4EV6
xF9huuGzG25AzQm6AM28Trzw/wqGBu9/lN98uxi9uDfx4IC6mHtHB05d4gpPWxAv+yaUBn7rJiOR
h/c9knx+kOxEnm2s6ZttlPNrUvk2rtKy8mgWTHsx9RIUFDP44KYwLTyriVQ9azd1gFWBDLw1tMuI
mrBLG0UcaQ8d3PtOir93X9kgzAoBRGmlEbgjODF2Tpf1l8q2gYlVjiXGUkbydLItTrYjkGqCabXT
jN/ZoBUHOrkKXAT/h2B6SXwdbKYxrE4Pb2V9CeqxDlhXW6//4k0P4cFQsk+RNroCjIXneCyyTwJc
blunybWtDvzsp9kJosuYc+xy9FKCvnFyJfJrH+XN0NwosvQDY0HyNa4YAMUQaJK4P9pBYvfODjXi
ASApJwdy3EjLL3PWQrS2CUEjCKGNPRLu9QFn5NdlyO02PzczVNPjOfsJlRk3UBIyBmBZKvftnK2o
B+NRKWZopoEfcjc2VnfuxqQ/A7TRL73VVjta4eM+AkwLug714dUzW5N1iEVTxf9JR7C/awwSWqI1
/Y9mLJ+haTZ9G3RebchuKjvSnYsdirlvdl+kDAo2+sGvq33Nmu4q1S1817Lo2OggxSPVeLLF/viB
Isikq2t7nH2YS05qAqf/YOA58rjGBP1lQ0IndFLpw8IKBjDoWWnjytDvd1rcgqGz6uJ8Ozuotkay
qrk6qhFLolB1+wgUL530z6HwMVsOdbPv0+o/mQBMiZpE9fIoKncolepd1G2B/3l1U8+Z8/BaOI/m
VPGhNp1ifobMWOE6ms13ZCzNvrreLZWq9VO1Pq1HMdRbZgfdGF5b83H9MQlDwCqgsbMUKDyQ4plj
glKFeAz3YBwIwI6tihge6xmWoId6BxpCl2hflZBRoil5lgC6G9pHuwJfFwi5Ljig8WvAQv3aEdtj
M3f1EdmuW1qHBii2lfut6wcBMmTgiYhU+N0cCooUvMs362BPQxSoQRkjA3z7HTo7EUpWlnOz5S0Y
11a87BpDPWoIWPsQ8hC3LLjG/G5pWuZhHg2DvvwGueFy52QJh+DpaKTnpRuHXYZsVungLF1qltcr
19Jt1LPuzior4SNBrgKMoU/PZTH3+1wrnlbTfy1ProZWXrpqzREq2ECrqIWWl4PAajxzDpmCX2tn
kWV6QdDU3uSz9pyidK90w7jszty20nxHVlwmBL7n9OWpRJHioRhHs3TJQ83deIkka6wWiWk9iFPO
Hjbzs7eMV//j/LulrA70XwYDAUipxQzsnRAvSPymeWLAyjzpeOBz1w+TzjX1INyvnkjF0DAZxK2e
TetIM+pSvM0lJ9f+KDtUUZJvne3MTJ6R39+upuWlWJPxA86j31YHvZJvotgqxD1/pANFrQiNzqnx
NSsBmpptC2kI1YzvvQp6eJW7hAF6XLnkpzH1ohFkAuEY3dYp6zJ3YerFxrRHFnZ1r+9AtHWySewy
88i7BJKbxrTO8k7WOZ05pB4gWHjAzagSdjgQ5KTWvAgzQ8FTR9ot3Ei/bi5kW8SbNZRUHNos/hEL
s9z7ScWvxmAEu8nyraOs7fyjCMRPcBvlP1g9KEy/BO5WmPzU+zEIs5Ag+y5iMMAhAKrP2BcmnJ+L
MgejvQNMfqb9nM3J/JQCkfgymNGmaZj5iUyl3my0EFyuNEpmDalEkV5pZM3j6Am7T441qyWeyTXb
MtY4205Nx8YpPwYV81ps/U/0EE+SPN1qYQfm3irMP/VxJFF9KYHHUc90E8yaL6b5lQYUH2XDT93I
5YWe+WMdptuZQ12NIpBRhkBgr48uLYbnKbRsLcfFDXj5Rdg5MkIMene4eDQPEeo0j31Z+E9GIZBM
0Ab52pjan8U0Dv9xnotkMP7T9fK7BNPxMhdyLeUtZoG8m8vtcd5YlrPMxT+l7wIRgoylQj1HuHze
Dn4WbFfUsyGBesDhOkMZuA4J0arZGk42faAJ7Yi687g2v/M+noGeK76BqCz8AWUckKE6Y/QBB3Id
3y+hAIMHHHXwNW5q9gnUisLjs1Z/BOWHcw5K469sUCoaY9x8zafCuNhAzX/UBLSzQyQ+32KVTW9t
N+uG6kPa2NVHFszIHoAHa0sTOHYPz3FSb02/TbxC8/2tWc7dxVLNoIqpCrWRpB7ZfJlzb1KlV+SI
bQeqDEYwytZd+hSFe+/jlI3lcV2HeuvaWmhOxwj3hnjHJYhfcTna49sn8pEqSyMcvajbp33SQj19
LC80NlWw0PPAjbsG4GQ1JNt/zSEXqkmxyzKRYrmbreZ0Yw+VtlY/EO8e8fCheiU4U49sK0sfN7oS
0n7W1wc7xf5u6oPNSP9Qu9RzCyLvAcl0A2kjoN/dIalwgjKc4KoXTgS1ETBkL+M1hmw8THHkB97q
f2NWI/q1rnNecV/q76ApHwE6qIHw3dCA1Mym5BTEFsT51HmWGlawb8BHZpdU2AHgmjI5gSH0LcJi
6V6TRZV816CX4xbAjUI4sYyxu6rlYT2N6KlA4pfG7146pkC7GhIQobDx/49POuRadzouQZ/pkxuw
FsnTkRdgXIczHoSxD5I0BfAPXxK6P/AnoGhuPVDYjfc+lWJz/L97SdsWx+U7AJ/jPUuqdFNwCdFD
1p6KSM/MK/YM27jurX1hz3vHsp1najRRg7ir9f/QpvHNJIB4u6VG71IAZMGQ2GB9u3cMBi5uNZNi
R0jDQJPZKY4FZAyX1SY/SUGjrdu4/AI1QWZH3ZaKmahkiSqaHNOssBPUNquJehRmUSEUjTV8jS7V
UFqMr7BeBuCeCRoo0PnxFjnkGKdv8CeRjapr5nfHUk5CtTXSMOJtLaFcHQ65V8kqvzlJkN/AYJHf
hgEyB20AHnphxY7hFsotSnCU53n8g+KQoYWDZbV+Zm1wXOdSL1P1OYm9X83LQtAm3mTmbF5oxfVV
Gcs+RhC/gzgo3sNqn+a8cQU3gQ99d4S9n+xZBlVDLjR2zpLS2QZJm6GspGZg2oeNHDRcG7KRl2w0
7Fg5eUbQOR7ZUILF6mUZGtfQSXobrxMrlGzXbdXsfrc02JW6bZlx8LUnAJEbpWy/6rYWef6cTp/a
yOmQ6w+iDwIbwJ2sHfsKqewcWu8zuEhQxHLweX0ruG+5pejz55Cb2TP4WPJn2cizwNH9QnYTX7Zb
qCFBkIvU7BzFUh4IDQXHUPzcLsakNZttrQEwRuCIDoUyT8kv5Cme9vYTCqYmkKkCU6xGpbUFvtNa
NFag3rqNhvk76aismil3wwf9FfI0M/Ix+KmhvYIK8wLImdneRFE+gS4qQSayL8fGEyYum3u91p7I
Ro2hvHg7vSWTxUwBOZiQn0ANACJSMIS4q21ZTa1RhUgUJlDNpFiAFiPPwq0HMkFgQ6Nmrpyk3DWn
eKKjthGXu77ACcCWZQo64c54QnUTslKB/53HoE5mUWI8rfbZB/oxEdFPMpGT4qnXzsEPoSatJgor
SrGzLAlZBZX6ylQSrA77YOmRDX+cfZGAApic1KyxNHRK/Yte9H/iQZQf5y4rIM0nNoUWJx9BtXUC
fYC8BLjnuiBT2x8azp/JtNqpx8YJ+3iKmzMoe8YSnEDkGYKsAghRLbPOsQLRHyxN/G9rNVWCKlIw
3G4Yy88LnnI2Ubwkp/hrbeCKKxh9pE372M6eR/A96z5YWqYkz587UFw+J5ZV7CiunDVcKFNc0ZlL
HGgRzI3PJpWL+8WEsbJj4BsPnBgPLBjVUFZb3/chxKhoNNZ5RI8BWt+XxEft1muQADwZ6M1ND8ZK
bEKtMCEnyrujxFfK0YbwBMqZuHGjZlacGbXAtWuFq8DNg4MJ+7uuBdOR7BavjFuRoZa2w6d3Et+H
hLF9ZWAHywe7eQEasH3RjKQG8tz092SjJmCfpyRIPoBfMAER2p5+FfSbCoMeZK9WeCQT/d7IXg1+
BBju/F+x4BdcYgcUtAFXnziQwbCybd0FzUHWkfhice0rVNaL51q3+CeooiIr04sveZ2zPYrpIX0y
PXcDRC9MIvZGdvu6sHmDoCG9AjIQ7OcWMimLcSH+plBqstD/H8a+a0luXInyixgBevK1vDdtpG69
MGRGdAAtCJqv34MsXbFv39nYfWEQiSRnVF1FApnHoOM9wP3tMW9MfXdoivZouXZyEjkcIRPwAd/K
KHRXSZzn+7JM07d60qDxyn9iVp/epcpfKQtIoGibmbBUpqFdlxOk6rr+rPIB7ySDR3vfLBwAW6p8
+1hn68U2oEPnBAvZM621A8cOLkLWm9yKOrhKV7Lc1XFxKcL+AvVoSJ97NWQt5rVk09QT29BCMIex
68ZkYbGYV5AyN9LqaeGODDaQlAqo3aKIPXf/f1V4IcEXUoKZU0Z4Jhh9zR7iMnP833IppuBNF1WQ
O4fyemU6R1+ixGsPkBh3W6AAUejxL8q2/YsLI5oFbEq77VimwYUm6FDLPN+h1JQ9kucrpL4M2psg
YXjaUhd3ogNdH8XhBdunqbWWDJBLHKx0Dc4ACIxVDgs1hxwQfe2PmNaDCTtxCncDvBIp+hjDDnLj
d2O6p1gtqj+zj2som4IMjrprlOVQp9fVvdBLs33TiCvU6CZ2oJgqsr1vTcnhQ5XucWppGc4e3ZwV
JfpliqorC54tbOJWuW80e6j92F/DLrwOpTLvSpn5s59Vj3Dts/bQOwOUNHQWH6uPF4nBv4aNsO6R
rB4XxUaZLmBAIHi4hY7S0kRZ/R3EtW7htU4AscO+esqy5KWdWPUOYy137aHevJt0mjt2C9jnsnuM
JuOI1e1gy0vuT5seqM1vERSI173vmrAil/2Xwhz/xH2IV4HEy1Zt4jqHTh+UgLvD4yxI3I9DPaE+
xT4N/6Z8utX/x+0pBd3aFv/JrZv1zpUOzPCcq5RYneXYVu0+TcT2r6qr1WUOwyipPgyN/0KhDtXQ
q1fvPll45Dyvtk3hvs168A/N+DmvabRRSAFs0NbOojfSiP8gF09jSyolF3RKib3pPxKl/lW1huq2
kyGTOz599+JM5jLF2/s+6BCdpdBWj1H0uM6hwE7veE/BkvJvas4c9GTyAJUFHaPDmDrhEluZckND
+q/UYx+sy84WaCooHi/Bbm12nQe6rdMeWuUdVdaV26AP4vN88GuRoFLeYYs4pc6vWJjllmKl52Fz
SIlNmX+l9iW1KqmvmbUAlbImT4BOQOeTJgYDSA5fcvBqEeqYgddwW2GtmtVNAk9R3fX0RoCQIZiy
x48B09GEzPle6E01ZxlbKzMXwSnULAUnUMEpSasOJsD9U1eWu8LzxBVl1OJKZ+PA+fXXHIx5Lx4z
bAq3Uwss8xyiNKBAfvpuBNy0vhMdKGOQaDlDTghCDnpiviqNk2EFX4txNcfofyDnY79ppIqX8624
vpZ5VrSLWvdnL1y00CkZwCLvCLOR3aebPP4BTteByTaM+1Yz9ybN5gss37ioOgfdvQzrnZ2rYFc5
7YtKgAylQ5yGExbZhClVhB91NLJ0Thit/eAlJWcoDJngAjhlfu/hPreDWwN2nRnL7xTzLK5dZ+q3
0OTykOfOz1KngoIynPMo37ltmN3bZMzuKva7m2x2MF3tYuAOERd+BFR4li9Fq1AzA2JNOSMk1ZPy
MpNBiDSS23/mIvsu0uaLVwfevXJT/1ZPN4d3MgOUAd994FleH8M+qr1tYxfFknKbqPDvTRPbq6hS
9pqGNAHm7IB2acD3NsSWAb7m5arsOvNqe5AHll0rYcWAoVG65jWpcAj6blq1JrdXbgFTHbOFsEej
uRMiim20Mb0ASBY9xhpK7BK7fwJ2N9inwVTDoinnwlrUadwegW0adubQ7AxetUfomwDhY+kNC43p
QHkyGIbqccm/Tc8xwe6VABWBwwqki1DXj9AxO8caXV5I889ZnPIBE93SEJCYASEVs8Dl4ZRyGhjz
Ybft760WEEN4ZL2DGpo8V2n+NZ5C/xDqJZc75WAHgCc3DXZzdn27GxZ0aupxX5vxMrDzdg1SEmYo
iJ4kulz6AFUnYwMPsBzUyP/EWkf/FWicMHTJimRJAwAtgYz/m0bDzEnQRE9Hjl0hCgcVjO8Xk5mo
kygbdaKz+TDHIKtXbNJcgBAJSGBh8d/AH2BhErfusdcHOjO8Tjv5VsAEFnbqgjWYO2sXBR6sqxiH
nKcOPg40flwuE0zRKU1JfDbQd+iqNfEDYyPbFoWW+6t7kEsoZroRiCPECgw1NZDOHNaNhwy/U0uA
dz8jXoI8nTYwPQSATqMvaELj5tew3M5WZj3xZVal1g4r/OQZm7voDCzyhbjMrQl/TXROoN0VjTvo
bmWAnabeMSygf1oNrlxPng0nXB1zhAFcenGm935ogcKtQmXeLN/CRjiBhAIU08dvNOEXSsFtKd3K
NoDMXa4lexIU10GZ1adl6ir/uQEuejHZXYzNfGJAfRYFg8N8GNMugDymplJRENvGdFGYpkLDpSqP
VRB/PEgnhU7XHPyUI/Qlk/ID4NuBcwEbbTpw1x8PSS0naNRgOMfg3YFPhMZlXl5lAqrIv+XNsbyp
7X0ZfK8KvzvLsujObBixnaJxk6HA7jWQPi4GdJ/1AW/m4gz5WWDqsxEU9RgInSbBIRnOBRnkcSBl
zpHtu9vBK+9tqjZBOMLiITXaZ4XVAgwns35PMaDEjQO61CUIbtWaw+j0nEsDBkl2Ct/ssAMIP8xd
lq6jHKvvAW6NjRiaCxBYAP91ii+k7fMdMyOUFcenudxBZQow55qDN9nnTxUQGtYaADQMbDcGqOXU
kENBd1n05RVcm37V1glb9aOPP3A4ZO4a7/1+2ZQeeH6GU+y5MNwntwjiVVSmHBWGxntys9i6T+qF
BpSQAdi9zgG9WDeqxgs+hOqfhutmwhX4TenTRCN0A6wRto4tb3NIuA2keTl8ePfYi21IP5QOSQ5d
3Me4rYKXIozzQ2aJDAACcJ7gIN5q2ZA/r6W8CABcCJoXeklR3CyScZeG8GxicY9NTB3BRwhV73zE
o4nOJLe+u3br7AE6CNd2CL1WSxn5HZameC+Wwlpacf8NddsKMJR8uJue0999t7Ah/sgv0gztHXiB
/bJgntgELRNAI8S9uYXKe7QPjeggmpEtPSd8CX2hNIj9R+D47K2oIZGgLMPcwtyTP0VpfoSfsLkq
oIez0qYs10QfxqRVVxg7gAlnNiZgKohlhl0dcwP8AZWZe2FE4m2cADHyEy8/s1Twexv7+SKxsGaG
oAlYK4VzKmtmfzhIeHmcInzoruM3x3mScs3YjLqF6P0avg/xmp6pYTD9ZjxC81g/YenhSM/WkZ6Y
82P287TObnLv4qh8Ba9Sc2vFQXaZSpFf6IwO2OmCSpKreM30rN03QLF6brFFM2o4l73osc4FOkvS
jzDXPziypWwaUOFss4uuVSF0e3eKjnQIBgCH9nQKj2bozbNHPNUZ0TwJFnJ0rGOsT7she5OseiFa
aYvlNszucnivjmW0zTtlHomSSgeK15EdLgNwQtcUK3QuTYCbau8dr3mh+NDafbjqcROhb0IZ853m
m9SBWtUslE9uaYLk2cOAEP6wxmsChPUpLcpxIfQQLOTwUBiQD23dbEJbAxI7gGYM+kBnDpDbEArL
xHqOpazgpxIsDChl/k2koBg8fqqd8Y41jr+lyTlOZw7D49JoQGVGXa5bgjmvVhDhcE95BsIrg0Bi
UYUN9G5wIHY0neG3/zsIDHPzKY5vcy8XWAngSFMi696D3Cq287XzJalnrwcTzGZijMSjwg6mKHdA
sg1nCn04QDLpTBlVIHaPODBVK3Tsm9X8qsUXCw3jeKxgzIzXr2Fw4SyYA+JPx6xjD4dqB42B/s+L
2fCzda9B1nOoF8M3d0ibvTvA5yky+243MwWJZAi73z8TVCCnWZqgK3D254oH85CCYVT+z21oIvAF
BxRAhXBh0mo79qy+TE/HgYR5gho1RmD0IeLh+Xj22jn2CmbX7uGDbh+TKbSPdIa9ltdsKlRWocbV
7CjmQU+i2bj4yj5yVJHiQ0NhY0lETEDK2RrlD3/x4Fp+YmdWRQVf8Bz6JFGVRpehDteoB7oHuAbh
a0JsTeJtitSZFrwFhBSrpqfYsqqdrUZ09ADjhxtq0gJvmPr2pgGzdk9thygQ5ukxS26oNKaZ/877
0Kmg2ZXSC5vaH/bgzzD8eoQ4FF8VuLebLihKsZYArVTo0J9NbSRNbtJZYPM9/MsAdaSUyI7VkuWA
dlIO92GythgdFJ/x2vzX6+omzFd9AzVL4otw35FnLs39gxFCQzyK9g/6CA2xQN8/PKMBVv2fZH0t
3QnY2wV0cReTLnF7fCxuDM21evLLC4XoIMo6WDPp+ksaApwnbnTWV/xDLsWz0oaxFZSafN3coY/s
8XnrPwR9yFmDbnhl/KQPf/7YafhI1X8ar4VCj++izxVGPxL4Kp7HsTRfxhrw/Njwpx0NfXhUwaNm
Stc0NKMmAthoQDUXaJAX12D5re8l3MMxooypLuAVGV1Nt0H9vEl/cF4tS7yh3idV9ZuYc77HH3d6
iUz+QgkQQMEezKrDq1NcXAWN3LnJQs0UOsTAaDocq625ozIUAkikPDLWgTMkp6wtE1BhHIAJ53ES
QZK87X7RpGHUeLfT6edxSddlJS+WA3MXwHFCp9md+hvYiNUyyTj/OVnvJh5lv3w80BZlVENw0jVi
QKrD5HkyHSAFsEBZ0wYt47F5CkOjzPFs5aCFaCC1Ip4XllQJN9wtjegQE7FrHjsank3DhPXQvAdX
aEmNH1NhdS5DB5uI/+0bUWxO6/HgnftGQxrGWwhog2yjjPbURdPz+NfKHMwDBc0nAZX7Xvb5EvRB
CwWzBtYrOof8zVGPgBFhfjdZyU+9brEHE6+XrM3FvtND2yr9rRmHGXTS0Y9PS9e9JKK90sgy393U
CrZZno9XO3aSVWWb1fsgg7NvxMY/RdDspqDwv5VNOixRJDU2IdypcT/oXVaQN94NoOrhEZqmwy5A
eXRRjy74gxT0J5CPGJYTo4iQAwcnb5WaPFi5XSdvQJF2t9rCHqEAtU2Y7bo10C3QrdMPhy7fDiwy
TpWlUM0KvlZm9hWGk9lbJlOFxkuTbfB2Sd/SCX3gCRCaiyuk+JKgqQkcevqmteGPAnCuJaVxPnYr
MwB5mmazcNip2Di6PHBW5pTesS83T1BBNE8AAKMK4RFcmwIxT+udzoG2BR6pj3nKjyAMzbFZguNN
CBeuKT+FOYcFKu+t9ALRJMP55djmtXWs+OaVADkHTBZn+Gbar1WF2j4N3YJ9HNLsnMx08jxMIjvf
YuU4raqhkU8VG3pwFia2Z7bRPoU9SL2R843moA3YPuV9HEE0Lq69iydQh0qTcg2FUvXiRnZ3jBVA
rzRMOiO898Jb0ihtXPWS1pAqmMBMQ6NLvQx2ypcdHjq7P11n1/TwZfvbuaUzs4aUXgoxiTU4S+MR
jk6gR4K4iXICMF8GjO+CcV2EkVwkcHQ906Hy6vqMUoBaJpBrXFGM4X/4POrDPHQL098XtrGnOGXQ
5KchqDnvcNCN4NuM+1LGfA/KldBS20wtPrhPEzSMRAURT5izDcCRyipbxoVbXOK0s1aGmU1fRZKg
L+lG//gejPywW/sRpjGqdUXZXcc8/dY79cuoX4Kkwsb0WZlXBSzJx3JNsXkCytZ7PKWK0yPO2Drn
vbmHroZ5nFwJ1DGdPsZtYh1t5gECPXEtzYEUHYprbRr5+ZLPV/c1KNlRzQ90jWPGfK0p3suyhfQE
QA7fWmByNjmQGTsaxmjiq+g9bq16ZzCj3HCrS7/lXrzJ+qT8AqmL8QDhX+yrdLx0p5d4NOpLOo3b
xs3MWx0BfFj7aC4yozNvBvfMmwvdgP1YuDl2v/+J0Rl2yh0MrG50JfMc7A1LBjJHXq1kE8PiOJPm
QQuufMe6CYUzaMA925C925iAK54g3BgfK1jDbu08r+4i9tmyMAu1YqABLumDwfLwljcCHV4fjmO1
1WG9MgZ45ekR7Gb4KtQ2YxM5jIlYiTU04cDJIUMyyqJ5iT8T+MCJWAWZI1edsONLx1lzbKIo3qCD
En+pO+fday3vl1dPWFEH9vvQhH9Sedo08GvjWK7pVDcy35u8aldBLdu11CJwXJPxTJZAY0S0NlxW
9KFzVPRxPNE8pVqWK7YAIF8pcb6EJh957gC3dZElr6ER/sMNVTwNU2oehw4boyDM2+9DKzdD6Fdf
IQlS7uJw0LarjvM+Nd9oXtngUeJe0MFKlXyJm+jud1P7fYJ/wDJvpm1WuBLEm+mnB43LAx9Eeycx
zTS3fo6Rhxpc07Ct4/YBiucpfCWysAgONE4q9mZZmVpB0nOft01ynXzVRatw3E0tEMiP0SgBzRwL
IfHVxOMDb6fmXI7TF4vl0ZMciuJUwo97aVi2eWmD6SdVQ+jg5gJfUwuVrLlgknJbrio0UPHBA/Cv
jYAjcv+lU6m94egMT/ryOFbPNKgqxfe9a7/K0nReR25AY15Z6e/+q3TT9nfWsd81nCy+oGGb4Pk2
BmfVufwg5TRtGzjp3ZMOn5aZp9a3XgGQpy8CA2Q3wY7iOz6Pclmr2LvbUQLeXmGhfVsZMKt1ghaU
pQAs9EkOzY0OgUrtYwHH7TKMunBBMRCNUlRN63rf9sGfPEi/N9BOg0TCHKPkLBKw+5380xwvqp5B
a9yE8kItmhtN9CX7MTUVYGHQD9i7CrjlDIKrz2EL4oLrCi3Ux2S9Qpf0tWtca1EB0IudRyKuWZ1r
Mtlk7ADTSK6iydHdYX70RUnnp+2U7Pe0LILS+JJ0JtTZoQqNilDb3ifJAQYfxdFw4/ZOccsrPoTA
OavQaIE2NbUZ2tFchYrD9DHLrWukD3lijCcTBb7QLR1vQWmQOURhz0M3kfIo9jhwNI0T7nr4PePa
RzJ3E/xLe7UtezDpQifHnjjvL3WnUDD2wECDCoO5L4v0CZWUP6F5smHwpPYhJbKc7NqAGO/fHFOh
RM5QJtx2roDAcpT/Q29pt8N/qxZgmtIbnA45vD+BDvPSAw0VZCNvzLIXNKKrahh6bMHj+HhVJSDj
aqCAAK3lNNiCBu5vKzMv9gMaSgvfc9snOkzozCzLGtiKjnH5iPXNLvO5dacEdNXF3prwBPRAMeRL
Mbp8KS3+5wI+Zv9kFUznLSfRYnBaAu7DaaXlAR9jr2Hgvtrv0O+dnoR0sN/1Gf+Z9OkSRAFw85h8
S7COwKuJ36wEzkXQg6ssFMolrMf1MEUbbonXubN8/CjJ6VHoH20diDUvIMAGc3pgKOiHa9J0lUEe
dCjsZTVEEahcxS/WYa2JP7Z5GT1uXvB1Ny+oIHSbyJuwB9WxR26Rslc/qG9Ba8LjEA8KUDDRQKtK
/1Yl1YjuqwWJ5L8xN6/4tgnjuxVMctujqPzVkRCF7Pzkhw1+39JJmHOGgrR9iasWopB2m/yoAuNY
Q0p3mUgZHoyaYTvB2vQaWQZ+Y9M+Uzxd44Hj5Eu4ocD9yBuggoUd95MoUTuNqnujBxSBfVYDxewc
TN2aVUs4CrAn+/dkOeM/mQ3xgDzx+hcoZ6ebED+uZeSMor+YfgF14NLuNtLoxb41xh57A+dlShnA
6ZVloiqhevA30rdHNSV1oRgSu6DXPpQwUQFNFmY0/u8Y/5CnyAVQxst85+TpAunUVqBjFXJwThbU
0UQY2YdKj3xse6sV5VB2FmBZ6E/fXfx0UZ6xqvowWqrYSw6emG9gG1o35ZpZA9Si9LDuwPKhMzow
PmB9VUq1tPO6vJiRDa3vqQEB1wvGHSpKxcoMY/sVDpMfhzKBrMg8m4D+vc668XunGrXofdu+mWnm
3EQ+xNcBygNzyNbxunafUegadpIH3tn07OS1FpuaBdZr2ufpayk2rR7APnV6GtRr2xZHz8iDmztJ
63UyysfIUp71Wrj8w+jvnJHb+csIFkQJ9FRjG1+qsfKvXo/6C8vjr0ol3SEwFQq9erIvsxJiL6mz
Aav4h9UF3gowS+MOTvdP5sfjN9cxdBWqj88U9+r8Z67Cj/EpBOuvH8IeDzI0z/SHVsSF8QSw+cpK
mPU6xn5EI5A3sXPRc38zaU6PLKxfXxlKYKdpDLZq8M2lDLAAioFDe2O7ppHybeqK8VhBDRhTw/jm
yNyE7IHbAlePIRoeea7eJisdjnmRT8uY5+ObZWDLEphxvLVbAxs8uG6AXwWE0JHGE74fxwom1HCi
0PMfxtJKXjjefnDuad7tNC/P84EB7/FhCELEu4wTPET/O44dVYqXBbwK6YWFApwCm3iyUZ/7z0ts
js1vsWmAsLFfDEsHeiDvTag9J6zmew/9xnWXds0BFvXGc+KWL7TkSuq+XDLP4xcIWDcAeMfegias
xPgBR1n25OFzPbIIjP1Ir+Hgl77OIvsmJ2AKJUqV575z/xxMUO7PWYMdLegg44Y3lQF/PjpSUnks
x5g9LqBLGxtLIKNVj0cqPXaVNWWnI53OC6QPz90Pp3UeIpWP4s8yas53oQfjMwceLXHwLtJencsM
jS6ROBmISSze1XoYDm0MtgtqFjTrpUGHdmvyjSYzMyvOzsiwOFoWUwYvMR/uV7pFQAdFGpdTg6pv
MWH32aNzu6CZSMLqyUmzZE3DUkkfGEMDjCqHDcveUdkuthR/LoMiuTgFu4BGx59DdAWfo1z6ixSv
yz3F3CmRpynOv6EZsHLbJHjqQ8AXCwXDAqMO7a+eiJqNj3/Floag4oOwGo/AazjZGzSLU7iYBPUp
ZeHOM8vwykKP+XisqHoNHCMMjnVwPoDR+hoblrNKM6jz24btn1Nf+gAkpMHjjBcTg/BN7q/62oWf
Ak1TIu+zNwGN42UmJn5qIbR37GLL2YBZ3z65kAFdctfNvruevfed0vkdCbVprLr8MWor2aIeGCjQ
toLqMgFO6JDbzNwrV91m9dIZjdJlpbvrDfXbi8siyxcDg1u2aoPGuwAMkoGmiXIbKMvqHk0axDNV
tXuYvOnemVgSlXHId/U0QR9As1kiPMhykztXIrIYYdhuxxGirDPVxSxhe4b/+2uiyTCUUdgiWj7k
HP5e/7ibY7XbT7N+5oHAhybZcobxGiaaYqWwmw1BeB8Tk6vO8VCtZ2gvndWQmHnk0tBIOrkD9kIt
4Q8G+gxWi4u0T9mzhzL+rTfVPuiyY++U1ZfOn9pdFPNk2weR8xaE/rIePPe7F8tuhXVHfJogIXuP
/aZZQIIo3nio0K1aXZ2iihQdApHtkzpR+7l0JbWoAE1SbB7qXI6Sxn4OURrdsm/M343A9g+tbM3r
qFJYz8HLxV9EPigOLohg7iIJ43rbujnD+kePw7xprrBydbbw4ZSPYaDTaaI0RLGT8DBaUMynS9LR
tLCx8+KPtwhyJvZ4nP2gRPoP0h1k61l7lF2/zjeleGE7xcGd4ufHPSmmxgxaFv0VRRHxLalQvABo
6FfnYB2h3Mh9dmU3bLEO4PtBjeUd/Z9wYdZp84vJg9m59U9U6jrQ7gr3akOv9GBAQQdcMqZefdF8
i/XNsLE79WKq36KrsSHtElItmYKg3knUyGfVkw/S25SC528B5A3Kc4sEqOpFb0Ok8jGmKUD56uU4
he6u5uOzxL/hyZdJdC4HrJd9Y2LvUFTiS6PwxdkNxuE5gcIoxUcL8JCkFc4OCmDmO5YApVlgCdp4
16ZF0Zye751+Ezye+jSGMM23NMEvbX5FPN4GZR6aR2UGj8seMa/0NpXLolPV6DWBYaglacaRqptZ
+tBVWrmj59SoJoVymRglPjeSlpumxj0Ac/JKgnKUHxU8PRkJWJsaXzQfZjsAin0azrGhyRLgRflr
EG0hgrgUrmzZzatKfsFSEn5wPgRa8HfC4u/vWT/GSw8cvdOneM2t8lJyqCPoScrnVRSbCzp1fYgz
ha56TDTOYKyF45lLYNnzSxq5J2Vzq1jmtbSAnaut7eDW4VPjm9jFcLZ6zFaQlVuVbtHiGYVZDt3c
p9EHdRGDR6QanHUZNMna+E7SLr1uRtDhMRwglvsQl/s0TTm+7bagP4TlWhmw48b7/5hoUVkojPgX
wwiAEjehDmX4wBhSTGh9WjpLY97BBinEN1JfQck0QcOiNJY+xGVOeW0DLkMTnZEVqyxIbVBIcGen
49dResGpqgUDqqj66YjefIo7hz3lDCqjQeb7WxrGSePdE3CM9BwdbKCzN3CQ4SsAdcwnFkLLWyXQ
2U2cqTnJBBqpaJQK3fqmCB2iyMEGPvHH1xgtNhM6mAy6VlFWqaMRYZ1HZ/B21ItBCyaSIRSJlxQM
dM5DS20ee6b1w7QqwM6obWPB9wf8uHLXw7J6D580QFmAB4arDpo684Fif9OSDPgGZzDrNZT4piXr
0OQgr7TZQ43OKNbAkIplQBlQiJzXyIONhoH0vd2kguc5zioJPDkgOAYTMbQyp/HSw6byywDIgsn6
6CWAxM7TgHrhqMPCAuMTayRojOlhBVr3NhgCtTYqQKPSyOj3jeYXw3PmBIao8zxabbBxuM1W9dC4
z33RG1cv8bc0AuvLff7v/MSHwy/l02TceBFWKeEjny7S+bm+P43mfH/K041QJaxudEW+CLtqWAAw
+BO5bEsx4TDIeOhZxwHHYNFZAFNBPMhcKGZhTFPzwetBpPqzDCzdgywKBw2gbPxTzqN16ofxoyoA
PjNES3UqzT+WrBMgPzka89BDldCVAaim3HsOxOFjN1MJdlT/PZZ9Uu3xlG4W0vQwP+dHKsUC2za8
na2rA60Zp+fYgRCQHg0cf6eFLtbwEBw5KifUXuTfeAaO/yQgykkxSg6lGFZsGOSaYkNgnkvA9G5S
4vVWBq/4gIr7AJQFFnvGl47VwKoO+CLSkI2Q+ebeGIFbitmEDx5k3frkMAoHANpRVn8U5huIIWLZ
f5r15gU9/lQMfFwIEblP6GJa4+lJV9TspCKLb4FcRWV+yCDG3reQZddndIgAi37EhoIN27RPzvPk
/zX331KCsBw2SZcLAGRCrN27CmSXlLW7KjVR5YIA5KlnRbPJqyp56hxgtURYNG9JA9uSQVr/OJoN
VAs4IgOBvJ/awNw6SWsdwj6AiAwb32sVwIUbSs5QTrTbl7SpX1mcpz8yCY8xuwjrWxmp+sQzo1nR
RISVQ8nE+G7D6GHT2l4Jdksm5ysDx2SwWETVrGlZfTBcbd/MYvGtqORV+nEbwzjkFUxZuOcUxa/W
YvJrG3rZKonK9tY40twOg8EO2A9ASS4xDrEI0VDMCgs6wgk7Zj3YkE4LA/A4lf2+imE1VWm2Wpoz
HFy7xlsKXDaK0YG3L7LAcwR8H7ThOnmHqHS8btKxgRpWigV4AXGaNYq8/xnP85PrARHm5cOZ9UDL
+CaeKrXVD3DD9Iqtg5bWW2ZVT2M5RPcKGsn4QgfvFJ6zJKQf3yyneTImHt29dLwkWc1+NtDKu3o2
C2/u8jmKmvgLhJLqsxVir0u7fxO1gRWaM+6e9Xa/4qyfjrJn/yTgfz470YiSSxsO28xg8tUzQvB1
c/HzXxKE52ijVIYaOup8p5EHYN/2KGUUKoLqgR7ShN2P7MRF+NVgGUzxomFcM6zgwVZm7rNQwj9D
X/6pnXznefIL99mr1c1m+D5WpBTFYNS1gyluAuebIG8X0JJLgB/DwTGz5GQ1UQBB3MFZfZqgIaVQ
snI7QCVoDH2P8hDbAIzWHtSSQaoZ/DzZhH1RvEj00Y+xhTpenvvipfaE85yZS5qjiMgsqHyHGT9R
zGDJuLZEk6DFh/z58sfdRs9+nmB3YXfixcw69Zxma6wb85NK2g2kxca90Bt6fNnyE8VpCEgCHrli
AEMY/Bu1qHVVb2gttcJzslvCnsc5mQZw548ZX5cEH+M2sO8AidU7itF1I5UJfV0xpDEPy/TgAtVN
t6FQMmghPNg2rKqpABisNiJI+FVAqFtRiY5Awu+jBHqzwzbxl11Avk71P33WyWUxAsgSOwAtTWlk
buLEbF4nO/9uACP1q2rbI8qf6s0barGGZFZzQr9RQmogu0UeNpyTYwKMWufyHVpvHBos7y4Ls91Y
oXNGw7RNNhmqel9UKx0AU8Ffy3Qa1DHf+tTnAB+O7jlwZbykfNBMLe23Nl0M0MnuQPr/onhTwW00
swq2Mc0Mm/1iAEymndQeXhd/zlwdgzyi2kMV8P816+o8ugtznTOvLYi06HpWW8ATI8sGKOf9rYKB
JZ9Apm0e9z8kOJgninQZgD6FV8UnIUt7EVZc3kpfOkfsarxVlnvdj3ffj9ofkolghZ2OhaVoCVQu
B5mcpp02BDi1MV4hchlsuSUB054kCpVZcCxGeR1RI7/RwU2EcwvyemX6skK9/j9x/MpsLFf7ZDfH
UEKuofuqnKVqrHPFx3ei9XEef81Kz71b6CleQ8OEiq6m9YV9V4FErqyDUJP7lVvvFHZE6++45fVr
Guqrhc//D2Nnstw4lm3ZXwnzcSEfcNGXvcgBGvaURIrqfAKT5HL0fY+vr0V6ZERkVmPlA5kAkHSJ
AoFzz9l7bePEKqy5r3Hu/+3ZJj//zq7H5pCK5U2vlPYpM4cVau36baoSIhPSQaykzK7exqLbA0cI
wVRr6N2bEP7EdX/SKp1rqkyub0/H2kyrlqfXidX/7eno6PeAF8LLorRUxTQOSsmEWSKn63RWwzer
sfdapsuPbS6quyKucSRf9w+9WnqtGkw7yRy11/bjtjc353xn0wDwbptxYGIBsGv1buG8hqQCU+zW
0SRR0zom1QySl7fapWaxjvm8rP/qZd4e0ZjyWl9mHA+K5tSlVcGJFA8GpKA92p4Xs9auZohkqPaW
1ry0hdacCr1tTrddAbvq667FrAIHxw8yph5zgjnO5d7WI1wMt2+zJeCirbRvf9t3e+Dftn99e9ur
52ljudZslnu9XZxSw1BhL4b4jHpPHuf4M1Fry42ZuN+F4JEOQY4hQG5z/a1VAOr3jfgsA3N2bIZ+
JyPvOoRCbbTGfCVdOsMl5qtBLKwnJ9RyIStA5ERZ1unvORDFOQ7111Smn5MwyEOgEa17W8mfhByf
IeJVH7YF8T6I7PmhKGtjnxpgKG8HOFsihLfv5pQ1uM2u/iFq1FPS8S7cHpCl4s3UTOuRH6TZxnwo
V0k7SK+d0v96hTxoDTcY8vlIAjQA2aBu8MQ2dyZX3jUyfIzzOhFn67liqGjkVUauzHVbDxkX/tqe
maKu1ev2ryqQfDME6RPOvL628G8Fy3I/ynl2j3dKoYJkjPDXAaQS2X0S9IrTZMMfB7S0Wu6z64H/
eMbtQBiYHKgaBQAdk4fbS1lxp3gNzIltJpSnWZKMNwUNvQf1hoYUQ5sXDZWNGvfmWz9WzToZy3gd
55b5Nsz0BIlue24AJO+azpa9236tnl6rLgjPbV1kd5gPDKepZnxpkjRuZFWTNhjeZne0auUimbY4
akH6dtsKOn16lJFDXQ/dvlSqfeDtl++lTlUuBdB9p0xsUsG4SW57Yc3Xq+N0VAbT3hsWEvfr1i/e
JJYBAqnwNfza/PfHabo0Hok4fWnnpbubxljbxFefioyZ51XhFHbyZhgP4rrJGCzobDATZLVi7g9Q
WF93I7FofVpV9ea2OY3WKTLMZkVK27DOb06am6Yf4qrL0n3cD7kyluu4xH5owBxFfcZSI6j2hYwe
SKY9dx7xXoH/N8sjS3Nly1Ja2/R10N5xDa581JvZRTfIgzXUJfjeJtLRtJEmO828zqqqfchmWqBY
ADFGDkHzkNtWdRirtPUWdY4/AsOkvomXN8lS/qi9wzZRH67vwhzilyojBXUI78tfX8Kkng+Vjv6u
nHh/pwlDvZFx9l6/NVSLU2/MGobORecoopdOnZi0bWDjILURFrwIAxW61agfCZTfHDUN1HTt0kPn
9wUZC4dGCvNDLxbbT6LcvNhZWTjTFR77cwKj/GU3UekIySAYPUKANVXScxYG0jPev2FXZpxEt02S
a2AZjom6um2mag/7Pe7rFX2TzBVyNvqSbcVviWS953USPCSDvTyYSfFDFVrylnRd7Zv02DbcNdhk
SmQOefIiOJHJtV809/Zse6wsB0rYeOzNor9M5h+P7xq1W09VKq9uT1fk7L7mpvNYjI0AmsLQzDjP
NBzP0TBo54FgGWlojcNtqw5LbDILkOjbptTziMnSLG5YQ7S9PWsaTXjmmsVl4V+vQb1ue1IH4nxu
Te3Xi0+kNTR5vRJRBCpOW16TZZy/y3Ghu4ZRDgcIgvI5+9f++brf+nP/9fGBFczfJ9Tu7tTNfzy+
55OckY20o1hvvGnoyCXTLJjb6ig9J9xF3EjXon1x/ZuQzndm7L889E09P1dUXNe9JZCk+zmwfv3d
pnm4Uwo+wzr0mJfeklMMaAINgKzMz0UCg1WoL0JpgkPSxxiSrptxFaD9gplD8jebjY0d4P/ypF4N
rjxnXvr2JL03Su4i1f/pSYw8jMdAMTeFNUvrQY/gXyW5dD/UoeqO3AC/V6ZYxVPSf0E+far6KX/p
kxjoQppmx7yMl32SacmqTUX8ZE917KgM+r9SNXP6SpJ8vYgYkUimDr2aL3o3GAfEXZjSsJi4s8iM
gx02de3dDsvXbUk2kfIjuIs1Yaxs+lvnpRnxkyLw/NDmyZeRnUC0Te8alIhvjUQ0VZ+P00OlF9lG
VfUJjX2r3I3lKBw7SE5WVjT3uamGW4j2yqakk3oPGTvyosoQr6lClJQ8tz9HhQGvmZefc8ITAyH6
R0ZcXCFoIjtKD4tobkMrcs1scheuTYRQXTdTEwZe3RNuMQ4nXTTlCe6frPenOM2Gk0oI60MRhCy9
rlvX/YlMnI5adxRpxkaTreaCU6+5tFq3AR5TP/zataDvlpB0bW8HI4t8PkRWpnc7qpkFC0k5/Hk7
aOB7ufy4HSCsteEF8n3QBVsoot1zpBTjppUS88p2IeRobHFDdMt7Qa4thBAl2LGw0M4aK+LbfnvJ
STeYwgy9opZuEVlA7ummy69+kyxr8j6Xlz82q274tfmrWxVZTOquD9Yt6DbTOHqqHgS7TJ6VQyI6
20/FJD12BpWIViv49HPhGSrAxMrmg6Y1zXfbIjlCicov4qdLp7VYOUeaCuJCUV6kQVLPV6vL4ba/
7Kv5+9wbL3ah6SuzHXNvzmwWP4nxvSe7gbiyIGXNP9irkRSTPeVvA/idD5EqW/Oj3YWao0myOE+J
TNx7YUPwFt2wV2B9YSq5fttdcctzjr28y6TeGcrg7Taz+muE9TeN9u1IKsudh2G1d2+bfz36PyZk
t838+mBVJH9/8N8mbKKt4U4mrXtzu90MbdUAVfk6QacpLrWSN+F7/OV/ux0Oy7Enk/1qfSuuj7Gu
jxmVnMBhY0pdujLq4kSRYR9vX+qObGApNSeftXVwTOSGw7dve8VstwCzH/6279e3nTae6cqn2/98
MQpaDZtDEbq3186qeTwOiS9d+f0qoB2SVeuvG7T/9mXpSHJvrAgjg2r/Avzf9tdW7JdxUtz99dAx
IsqnKhJje3ux2xNylW6umenV6rZPtBpN1ByUPP5+A+/j9S3gQxVQB7HSNNXa/sM0eDuiZdISe38d
/9uTIDHrbmm1Gt7AXqW+boN9JUf5g2ZruoO1ZPgwlOqoQr14lgwGLzOYrI3W9OqTXqUPtwd02Dod
iwv3Q1DkgGusQPLa4WeotMIXamqtpkYw5ktkAp6NZScjUtvdNvVIs1zFTn5W9Zw6VZyoT5NcpMfb
ZsBH5qJMJ9o+WGWJ1vKUuIjeljBoHYhQxp2pjhAYY+UuwDP2NjaVseqEnK9vm+kwMiWh8pED4kl/
vblkoYRp2f56q29vq1ZglqI7FmzjJdGvvAxLcxf7GkJ02+Zn1xVYfdOs4FsuwozYisB0jVRB03/d
d/uimHV2HybpvIomO3D+OnB7BqVtumMFer7tD7pCd/qmmFcDK547Q9d3GEeU3XTduu26fbfkJBXl
pXfbiPOpu4tpnN7dNsc8kbYV86Db/l+P+PMg74xYkaMIyv3Pfbfvbg/mWpd6dgFY/q99t++yljhX
iR/EIxqgcAzgrOubklIOQBs7tOWQYZqFYxt2fLyJL38dwLEqtowfT1dTpe7djvAyqa9rCZJaG+bJ
t9/+65///V+f0/8Mv8qHktF6WbT//G+2P8tqbqCRdP+x+c8L0Poyvz3nz8f8+zP+uf4q797zr/b/
+aBj/NmUbfmz+89HXX+aP1+Z//2Pn857797/bcMvuribT/1XM5+/2j7rbj8Fv8f1kf+/B3/7ur3K
Za6+fv/2WfYFmRrnrzAui29/HNr++P2boim3N+rX+3R9/T8OXn/N378d6Gv270X8/r895+u97X7/
Jox/WKquA9lUCLqCUMerjV+3I/I/bM3COmEouimEoRvffivKpot+/6Yb/9CY0du2pmgwXvRvv7Vl
fzug/gOBhGbJMngvAlmF9e1fv/m//QX/+ov+VvT5Q0lofPv7N5V/335jSHz9U19/NzRINPQMnZ6Y
rnFDsxWT45/v57gIebzyPyxF6USHQdwTqaG56XMSte8G5yoLeO1RmDj6SrAgOCpkvGRUlesplYiE
msQ1N6l0ylZvdgzl4QRdNK10YrVaoVpj7mavJv4T3zS+LLMEOpCsmqry42p6KNV8N3bms6XNXtDl
6JJSrlPmJ6xHsGsmiaJOHo13eaysBm4yGukNWWKeyGxxadF4yni9+mtnnbq32Pf2dF4E7mG1uESj
tSnHNvVardph1jmE5rCrEQk7HUkbtfo2F+NacFF1UOi81lP3JJgVSNq6jIN3hjV3TdOukyzYzUEL
Q6P1yllyQhOWmGrdD6zg6sl2U2LOOvuHeY8ZZBUm+p4ibyOzwInOTGTPXdXv8lnepkbumkXJ8C+8
s0m26LhdQSx+XlZVMThBxqVsaQ/0T726JfalSbb9XHjjwD1pIHles8D+TD4MBdo2KbENOSYye12E
TIK6U9Gl98NCS7QwVkk8fqiDfIla3dHtdFs/K3ldu0mPky4g6eXaRIH6CF+59q25Os02I7+4woGS
zCvQ1okjsg5L4DoPE2weRuhpEGGzSKXR154rEaw4fd8EF+ayd0LUVF6exdtqUNAcx4TrZYtXaLbT
BdrFzN7QMT9WfeKWsGSzwHYX2u+o2wLgysa8kllmKZnuEsyw0u3slA6cAVnTuiayMj0bLVbygaOO
5g/GgD6C+ieV32KRE1hyMo0PUiNeAm0hyCzZ1oyQsXe6cV1eEfK0rSw/kqiZ+/ajjLSJ+TlKlYj+
oH1FYiy2F1jZfkpKnBk1WYvZVm0SH66CZS4vsR7c6QCustJJFfvebCpfWM1pCMG9BJ3fVvpOTiJ3
ps5E1LtP1PcGN0qdjW7av1ctCjk02I4Y8l2j4ARQWTDF8tXoIDkibGhA6LsoOevjjNchdttM2sMk
pmsl46kPHQ3uojdoq2XQQVszt1yQvEBV6o5dpz8St+iUIrgg0vWKpnahO3llHuPUrdfaFHt6PT/O
9SEKxpVF7LQDlGhViIU8oZDudbg3yo+eRl2BjS5YTDAzUnIfqU92y3w1m3e1iTSiGPJzJPqnVpEe
Roac4YaF7eSUubG148Jve8QmKbEEtbVKsuY9ugKBzfbBjMpVO3/KmfED+JI7VUvuxFJwh//2NTeI
CdFs27okpoRpu9lGsc4wWUSxM+soStSwecLWR+80ULd271MqPyEZ9FUTt3zbBU7LX1bWryjUdgfp
9b7Vp1OQFn5qhr5obAhBjf5a5jWBJ+FWMsONUBgedfF3UT23FrQBI/HzvHuujSjihsj8rJrWkvxs
LNIeNHMqTFdaHuJG+ory+VCr6rEUstcnii+phjMmGyuLzraCy0/O1ZWkhh/IHt46cEaREX5FRgc9
Zyhzd4oYgMbDUQ+MJ1YcwM7qnULerTMUNn0+XODc2n+wPj7VDcpPO/gs8Ce4jGL9UpNLH8PkxVab
d6jhMbpKOBdl9Vkn2wrOlyxJqaMomp8m3WbOCNnBbPNGG3lNAsYeSUPkD6o+IAPsNyKPuHl7OSbi
PbOuzM+AYndBsavrH2qQbpkQHNFvd6680xvlpU3Tk13jkxgj2yvM4awNIEBJH9cQly/ZAAFAXi1p
9Uhs79PcZ+e5WHwkSesBGkXZEOerTnxw840QxGp1NktKX8uHdw0HXWIqXlSrrilACvemh1WfcMr5
mfjJg4oFDZWgY6mJy+LEneKBLuZzpzaFBytO8pRG/VFYfAzSpZa9mdm9I9dDRGJfwHLxvWCk0Nnl
rq8/ivAHgaRuyEQMrbI+X4rx0qUxjLgJpr/h9ki0hCr2NRoaGX2ewVVJiOg01jSc8tpeHMaf8KiF
oxSNTgVfuEKHmNW8yhYZccn3gSubPisuQjmw46rT0F/P634N6cNpwt4Zl3Y3Lfra0KtDN8lv4irM
IGj8lQBtZnuBb7bNjun8Y4PNdp3EfDwW+6My5p+prt61JTeGRS4sdxjF2gyS2dM4lWGw6Nx+DTwd
KBMxPs9tfxR5sCui8iWXC0eZxQZnomdfo6/wE2qVW8/KOipDhr8YdGlQqRhwwjy+Q3bJ22it6MvH
DmFgb7TDf0pV9kX74TUZi6+AmnOEBOUQVPdIb2JxpCj7rjTVrsl4H1WoMjQfM424YpJY3TLNVl3U
vZdh/WELiwVPSM5tbCYOAqxdZcXbZWS2lhdvaEOwNhZ7mWgIoObrkZratqOn0WTqL0LeaPWMUOgY
VO3Pvu5cS85PbXBJ4zBn4ZjjSw2qawNm+ilLyTHGwliio+nbuXKyZp1H80c+vlUAfGedbAVKb61F
3RxEfk03j2tHckkN9AtK8QwVS9SMzUi25zK0KxOcd7NrxETsyK30jvLQ7tpNlC3bJQjWY5E+hgrs
m6X9LHTjagapV6UlHYYSrz0Ge6GNrhlHoVdWzU6/qqHCZmNO8NG0IXrP5cxnEXWur3AmhqaxId7N
ToGFPLwsoLNwJfIXkcpnKVP2AH72s64dmNaCkIs9WFIQXw16DKpqurnyoRpK4JS1ju6L8EFdz72u
LkOv7UzTRcu7Ma65hWqInx0nKUOubI0u+jGOow0Yil2hlxemHfeNrG4Gkd8HZgM4NDcPIeuxoSF8
CN4j43/rBYGV5lsnD3f1VyhZu2I4pcl2AuhizIJparM3cuYQcYAAA2Kci4kfdp1Mb5wLuTk+il4j
rVsXXpXoDhqALytst0WUeeZobrXxXAbBczwJTw7oRtYZDlBO40QrCaktxRELmWPnTB1E/oY5+gmk
zUVN++/R1QsVF7AfrpfJSIoRP1AGcEpz1lPPUkeQ8S2uoN3YLeynUSMVNW3dieAA2d7a+ZdhVesY
8rbWfWHX9jXtWMzvZpphkmy4c2Wmkwbzmi7TfZsp2BGbg4iCjS3N/DZF8kyU1Sqy9IesWrYSkVn2
E6vlJx0Qq4EbuVHqVT8EnOXS2uZkyuvU63gzlhSRgoBUmzxpqu4sOiR60Z0qbiStFKyCzD5ek5Hi
3Rw+St26r2Mi9+xzrYmDBCG2D+dwV446kYwPLNHetIz8MFKsVwallNkAhVSjtzYE4m5FP1jCtVs7
qXyrN22XYEa/Yw4gkewWL+VHJWxQH4npGMXgGtyG9bxd0bFcZ6rpl3r1nY+G2aRPyCs/8nbKyEUZ
PWnBX6otF6UiaSOg8eDZeX/7sbiLZrIvo8Oz4unJruonozOm87CAe0tVT1OL63AOCp/aVsR/ULsy
Bel9DfRZ3UuFO8Sr4spIMSsGOHLtLqAT3ArHARF7OX9weNVA4fNlbS5R5hRy2DL1i6UNE94XLVhc
jTEgiBDdbQk2znLu8JZ5gE567jOFk6BU10GGjlGdmLcPfl/EpLjQ7aXExaVc+Qb400a0sd9nVN1T
8hkUwUca6rsU074Tt9JuzIZlP80aPtThByBKKwJYGJj1Y5/BxmlVpGcEsLmw6daFDhJTUVy1im16
ZxEXNJPkBDHDt+Pm61Zp8KBsItN6KnsJkh4mDCvtv0D5ukOLAH4+ShXViadFrrD3YxCeZr13rIFb
kvqz5nYTZJR9o82c3oB0V5tbnWsOEl7xqc+E1ipWg8dOMEWpp7USkS82ta92lO67V7MvznOX7LJc
P8fUvKKJLqaVHHRDONGSrBbzc0hLxwyepL7cZaMU4JGStqkQ3ArwInuBFvMhCoMdjd7plZH+CuSE
Azp8lwujW6ejsZ5xb1idAbZjeMWaUzoss8g44CFUdH48xPhah86rIa5Y8NrkDuV4jk2R5IKdVOG4
kJfuXUs0ivJ5hz95HZosLPSCe9ToVkQLYv9ZB9rodBPdaPtV6aTVYH9OS3RIJ3+pYTFrVvecxlRM
k0Sx/xiTWr8QBEPvPwMOQx8sD5+ILd0sKIfm4CyTdMFpuGQnYSzlitUbhM7htY/Kx6IUK8VK39JT
GJWzVwbpqRoGBH9KctHsxXJM/LEub+HFbEzUHho5z4Jz+Zr/2+/qBjQ7wTP6Tlc+lkLfRJ1iImzT
t8n8LJZyy5im94VtnOvpWuZHrsEiV6j1T00m6M/aABl19M7ctZvYXGLX6J6yUGzJOAKO8NhZGOQp
8S79QGjC1K5HvI2dmt5bE8TgvFpnSePT9kZ6wuq4W0XkyjlLBVzLCE9ZvmxbRRyNieBXBU0GF2uC
cyTCFvkvqYYXU7nTmuc2phf4Net8AJy0/Dnii1DrdB9wwi0i8tQwdxu0SsOxpEEtuBIKxutmG6Ea
e2ky/miUsz2ZtHYeebpqvl+rjoGE59kYV/qMOH+41DRRjQ8UTTtTofHXh49oU8gLL1ytnzeVQnGQ
DStzuOLX/VlSiJyNHkuUiaPSoPKb70K1O4P1fQz4DfoxZpWaepbYm5xUC6WF3j2ziHayqvHT+Ieq
2+vArJDn6qcINA9NtOyafYhpO9RRJNiZVyMI4Z7L5XjwyC8+FlK/5mj6IzYnrC1p6EXpx5g+qgW6
cIi+SAnRJopli0cgpdYPMNsOlTMWP0y4mZk97vPauJ9U9Ttq7vtxyndmV1xyvdo3ZJw7elm/Ka15
0KPCJTxiP0ylfD+rC2dDPnIbnGvON3KP4N7wR1yGg0789jAEa0tXH0TKBDzS1XvZ6u7lvgw8c/mB
BOhg1OaFPhEOFTkmCSfZtjGzUlv2WzGde7I89vnQfYRWw587Z6jeRSE3g8za8bsg8jR8oy8QvamV
w5cnSaGyxbaeiMXrUf9mWnNpjMXT9EWm4s/B1NUvQyW/wT736g6WzFV2kqR7S1I3cRuzgK1XSL3W
irFsiLd+NJRpC6MxtxdfDrr7pFf3SkZRSwJXN3SvOd0OdMBcdSr+U5WMBfzTrVpsxAL/tZZpnFf1
uc47SonmmEVchOKpO5XFIpyp7PaBHe/1EUB2p7l2cJUNp6kzjNKDSUHgAOmPyNhNX8dIQOyoKHkk
I19reLWUSDrqhcLYAtQD/QENPELwZOPvqaZxE0YygjQsEFEH0hYHDyqHcN/kqNGZkj0MlmFu4soI
D33mLUg0napP79VhBX9n3SZFxSqh9ook28l2plCi7dsy+RCj+ThTa4g09dvM3iwIZbnx5Uetp/tt
xqGvQwVBrhIG1NKLemcu/WaII4nC5itV0pW2ZNUqzQHimOpTWP4wsuxOtW3yfCo8hMReWdV3pZ3B
PejPJH+sjZE7VgR8uKyBuc0/QllG/G2tS/nQdO9Sm7mjIZ3tptNY9zBZtjiP6YZFGjMiTUNHqCof
yIG2cduGbshoTiYqtIno3U36Zzt1DKdZnzki7y9227AUFdte5Qoha8oxlaV3hTUTxQiI56I5iehK
GPGjTju2fewp0XPVzMjyuBhpr12LpypnnRPHwYHkcKgj63I8JHa0ovz3jYhfMnutmA/LL2U66KRR
FI9TKlbNCJzZntxe5BnDO7BZ0C9hWFI8rYZgZ6lR45Uh070Y8KGj9U/NcO2PYwgMdRaAyMb9Tq+P
oIsPelufhqmFDIBwUIml2EtZTsjEO41B+qq29n0TvEhUOCzGpac0Gu1VXLWHLAh+TrBVmCn2TCdM
GE1+if9fFdGnJfdfJO1R+yRa6BtJ6gUx162rNx4qIJ0f03Lmag4gOC0/0yak0ace+uqB6/Kmmx8g
KnlSLcEzkuiyspymu7pYRB3CPWyY3fbo2Bwxv9O/9RV+vYkzkmrWfErm8CMroTULkmjjXWpBFSe7
15Tuuz7y+iE6prp10ZIMI6kJJkL+kYBA4jxSlEM2T9fEE8Xp5WE/6THtuUSnPVl3m4qFTVNGu7hm
rdQxdMd2cd80L/yJyUrsN9kweDGj4zkt99R0Vjn6daKu40isgtJyhUHVX6SQ42ZfJ9sqzLHrFA/L
crTSK/2r9uaI2jL+TLn+J4gR6WhzWRtThxUm5A1kmY6sPNKtMZ2F64YWyj45Bne5jaSwOk/mQgsS
9OzCrTBFyJDR1ChjA2FwhSMtGejh3OfStBOZ9iWgWtsTta+RIozI0/QY0FMW87RTW5q9Vch1vc6x
3ltIcif1q7bI5xu9yXq1YC0tSZA5ktia/JdplPuIRXDVmo+I6Ma282zLpHAB8xV2GwxUC+eDHxnH
mnVYl1ZIYOCQVqwuMSlCstnI15Arya0s3SPcZOifhlFFUJ37fWJTrvgkTs4tYYgN0qQVRNVh2VCD
ueUYUfJXfpFuiDFypiXwiObDksPoZwicMSZLo29dhTaaVHPFicgcTmq3X6LNZKgu2BV/hHI2hSQL
MAYPdW/UZ6+9ViI0rtTqUSn79aD5NQNRS14PMpSr8bmmI8Edba3GsLMw3c0IKwJZIh3xKUNmZXQb
PZBwvSNCn2aywlvYw+N6lh8m+dTz3+bBK2oed6KZS9nuSToCnmpydfsjYGaVgJINRwuc8D6wHpiH
rgj0pMT4AP+wRQSGFiLOjzVYU4TXTxHa8baoj1TnS1X41TCv8XO6iT3zfeDLKqiJNMUgAmHJ4GNk
T/4V8qqoP9ui9aX40ibWJixIhFFjr7BaN4yeZMV8tHOnkkquFs15VFGEm8aKjvwuj+xNlr7W/XZC
gyPKbjXTx44PSfmhoW3unuo+PdLq2sTZQ9xma7Ja3M5AvUD2Vcc9agTQLFtE7HBlTjdiiCHKZm+Q
YXZi+p43s7FWwnRP/WP6Raai8dWOZUFPZykueJbOpqk+jFJ6F6QgdwkKguU++aqS2q4hq+Kai3en
CNVwy7p9U4z4DpGF8Kaey1E1p58ahiYmwCUSu4WTvQgvJa3rmlZXQzGmzuHdiLHcD/uw2mG3iByJ
AVClKeCAg+c56N+HaPSMfLadoDEyhA8T5+h1sRfkn6MRs/YxKL4zYbtBOG8QclFe2TMpUKPXaVng
aEa3wuiwbhh7LEyNUFZ6SYXMWl/ORRmMmEg0f/rM8whF6uAvyXcM8euceK2Ky0dItmSxYC0c3qTu
aI0ASK10rc9UeoxKVHOjdi9lZKyWamcTMghDxcgdJaZTALRMcvMRqZ9yNLqz9T3WXykjtiCQqU+n
VUlYh2M2CT0FBlwSEUJL6Qk6S0l2wseytomsNuwXpZndtFL8sAKSwpRsUMwVKtttDEhT5rpShARZ
iexgFf7IfEo3nGvWoFMkQeIt4tpJNCPgu2pc+41Ug7xvu0MySNFOl9Rny2jPw4hJx2yUy0J4FXQy
abfoabinZB99ZOOJo6QZdSSnuKJgZVMbFG66bbJ0NCA5ZkFl7dUme8YlrNBKkFDf5gwBUFPeAC4R
6h6o0EGt9K5NrIDXGYJ2QEj81pwoy8ZKHvSicPVlKj/Kvvcs0gQPbaLT+pNodQWF4dhNOl/Kp143
C3+Y4vmUp+IyiuJjmCiU53YyN1YfGWvMyZkX1+PDDBHkkYk9o7ww31lSyIxsGrNTpG4mQdqnxMd6
bgPzgnO9fQjUR5QLWz039a9KjY8JrNo3c8yeI03/hFkYDYisUJWFvGMJWoG5vKj9kjxAdrBdRfCW
2Hr9PkVpu5Gs7mAnfX4XDIGEzZnrGwp8OrcdlYUUnGy8Tzwl7/w4kr/nbYkfcxzQUtPK30XAdYy6
OdqZ3nhxt8z+YJQ4B0oK4uU8N4m86RWW44Ruf+jysKWSHr0wFIz3jLA59CHDZbVa66r9htqAJXy0
rMxIvPTt4lPrt4h+VWahVcdkLoM6AGAnVhsWudYQYRzpbcJWYdjIGDHSrd2aRBQkDF8isTH7bGMX
6DhqBQFo3lvbfJhecIXtlCUE7hfbyqElb/GY1kPv1qnU+svwqQk7wpsFr3LpfgQWWfByIhy5KNZh
B7o0gIW9SqOn2JB1D1CO5k4yFb0CjcMXZCT3jQy/bdb/F3PntSs5sp3pV9EL8IBBBk3cJtOb7apq
m7ohdjmaoA16Pr2+1Dka9RmNBhAwA+imUd1d1Z25kxmx1m/5FpsvqWrMzaXpb+PZYkdbQnbOY4q+
AvXLdhsGsaakWlibbGv740spKw+Y8l7JvjbfsbKmB8Rf6Em78et6l4hRTcON7U/U6AYk38ZBojYG
u1/k5V+tntnLbd1dVeeb0Sf9z1DIzM9n4ThJRFQPM2Mt8WSkSFg5siMCmlWfxRTWDoeelJ81sw4h
iivAQVFu5gQ0aYi7X2LlUmgnH+krgZqz7wvE93tQR49apvh3PPICRVd3V9e7layzXVPPUTfE5hBU
/JTgPTnFnnGvt9swZj0mA3MbLAhKYKVUlBeW5lbkzzUAl/sqRZlDbjuwPGRHnPxG7Njf6kE4+3D8
WNZ0/pOu1yyrD6RmlJfSn8dNQw5Pki/ZrhfkxKIamvZ+kbw46TKemurQ2F3As1f4TN1sMYsywFgT
Vc7Vr+w+LBlr2HY8x7uVsdmyTXls+vxCZB0Npj2N0INkVOHoZRP8TEp7iianZ9yRpA/ZWl1nf2mO
Pj/IKMPgwnzw01pZkMtVYf6L7CUQm9CrKXql/WGPqNwH9AlBURhuUZOcwMV/qLb8jlv2mqj+QkRf
95i3zosZ7pgpjXF1aoWbPCditfb7XakArVxIYuZ4J6pRN220KtDuT+WrcQ0qKtueDwrZdupNzyJ0
xc2Z9953/OF888eQ5nC9rntVbbOKBAqMY7zDMP66oku4+gm1cZKzIiBGY2fK7kvgNiVXJxfCYmPv
HZp+j10oPDQw1tg5BdjWNQNhRDTNAz/OKbof5T4twkp3wJLtbuKXG1kHinLlSe9oEGm3cZyWl5au
zmKa5AZt2N4YtANTjtJNu+wi9WSxlHsAWUm1Qlj27FGa2xP/dBm5a43F0/cjFNwTt9iXgPfhot7/
g2AEVvhtxlf/OhKYIZy2O9mlsKNACCqZOQQQbtcnO/5Z+HzOZHDsfVXNp6ynG2loH8aZmr1MNKd+
9qutlSMODpwyGjFzAbIQL16CEG5cQ7VlawqCeWh7Um5DOoj1VtknCl7WR6GGHGrkm27cXzo0VkSt
5WebTxAwcVbvXSzQ+I04jd1dI4cPn4ZR8Db7Kr8uQ+idw8aG5KnEidSPUyq78JCsK/HWlkVKdudb
x1VTp8DhjTWz8fZuYQXPybIGz308/lkIA9r2ylB62DosHKK5TPhCb0111G6A9ABV+y6g8enQTT11
M+OyPMYtX9fF1i+5RHrpKZK69bstnPU2DK3zMJfNsAM7pbRiGcxhcutr5btf24RkLt14R/ILNfdj
l+zCHNunP40T/PkSH70x3mO3mK/N/S8+FlEcMeOfxu++xbPr70fbyo6lcgR6cW9r81y86HR5CCtC
b2NR5kecwdbGCzIKg/uVkDgR0cS7RkUTYP2vwfEKW3cXO4OQ8Sv6V7VaICYSoocFmgeVCRZg2Mdd
Z+Pzb8bWO1i+ocY9aaKKltGBWRUEwVZ8MwN+IIwZQ8iZpgbQ5JQw1w0lFw+LgL+MvT6apYe6YZx/
h3PwmOJXoLUcIstUSCiNF+M1JB40nFP0K+EML0XJN7H2j0NGNKLOybNPZsgfl8YZiCHxu3ayBXHE
9xEZyaW2ys+Ztsp70QIQGHwm8TfJeG7sqjytdtIc0gToMZzUuBnII70nU7DBET67nJaip0cvzZin
l3CfzIHZke6QbEbb7/ZFY32utVs95OITc5J71drb87BcVEt1sS+XB5+65WteiGjirVBXjHmZ+Tve
yn64Y51U88bzwwAw9Lh4yaNfOEBYAToNL8G6INLB3lDGGOxa0KAdlg29qchcu6n0q05D5u0KpjoN
Jfs3upLdWGFw0IQxIz+hj8JN3RcFv3UTVXxqCczMleKucuv7IbhG01KCfIcpf2SCHyu9wr3OORBX
mHO4ZLJPLjpHEmPTMBl185vdKI6J/DqhGdvRhsNG0+bExZGpeE89UEskGsqpCi/Lo4yi+hOKr4ko
iDy4yQYNcp+Ux8X5Ms5z+qQ10wnnoyE64LJYI6tFuUbtHeGYyQ1bxnD4Urgo5UN6TbymfxXz9xRL
wrM9vanU1qewI/jHN8NDWXgnodLpUGRLyeo8EEnlpVvys70LKF7UBvXVG1V/4H1z0g4S6H9Qy51j
zLeFxwfQC1NeUnVvDLPXNfLGGU2U5fMo9MUubcl+sLoJQpdEYgqfiDMsumuKwGuDLEUegpC1HBL2
2xIS8rXyLSIZvIuq2PlqVQAgJR6Cs0j6D1PGbpSMzC40GPIk981JjjVYIhEoI/0G22X2dyhn1LOI
w/Y+gQW7rJ76LYZK+b1F92WcMPw2tcMDB73mdlsNVAylllQagSe0YPT59BoMy4eI609XBG+UhcrH
yiyPA4iDDvPsW59N7x61o/t5gIZ2G37WJDDdHR1xCGlOGFrVUOE0q/WN4qWnyoBvBOGwbT2qfOgL
yvdW6rwUtsch21MHNLmkZTWwRv42rdMXkQXplog6fQfyw7tlx/OLKBk0ooeEvxRAun0eNNDLbdSV
GZZHliZi9TJzpvHlfQSyP5HKy5+Jf84YtfhZI/8b3kj0/jNZkViGICKbsNkufvmyEvYMmgKohJ2E
fYErH0a9iCiGcYbAvhSFiUgjDW+gBYkO3gG5EQqNJSpCt65vk2CY8ULmBIPNLqnXLSVV+4F9BrhN
vAy5RgaQ8aobVGKRBlS5pJZatzicSbAoK//CsJ9eNOlSadM8+EQC3FKSs1r2qzBx+p01185zuvAX
jgV2Pv2pqq69tPc0Qt/NH5SIOYXnNkbo5MSPkwDKNeRBfmofTLmijmobj7Xcq1bHR14jlesYKSLX
c8sDBYMx8hhKfOLBianvgzjCAob3nRH477/6j3/GgjRfZgQo/MCuJC9d+SC7o7u0wuZQZB3TQbtc
ZsFdYVNzABjHg584037Ekr9D+ytOAiWO1aGvskf7RhR9FdkZVhIY+3ImQ2eQwlyVt3xWZo3Rr3v5
CYUM7UDlrSdz5YWGUmCR6h03gmYQnhcGaWwqnZ9FOqnRn3mi2SJWcBllcdG4fBTM12V3leMwnZwU
A+XqyE2ji2QTj+TWiFp8W/OlBbkOvt93/IPMkED6lP8cSHjgha3RopLxVoaGWXsYl1sbJ9Tkueu5
IYfh3AfVTab9fLZFe1Vp+GzcWT0MU9VGnsPiIFXWnIU/7xT+hOeGrpQuq+A9bVht6rvCQ+/MPEjx
OlMHbT8mUE3Y6ejaRac99vam9hgtYMQO5u6zNWN7GkvY8RXfzbYRoX+gBtEB0whXBHFShsm+KcfT
anryOGvEGkCvmwblCuV32QA3J/MDeauQHS7dFOsyjHi7KMUqhLMNPd4sgZC0U+Ml3lhZHO4sZ6k2
rAOYbLTFaugF+BrX6tiGxXdtMVGni/Gp4T6GZqJfJ5aXmQRneJbg2vS07NZxfiisE52yzOKd/ekM
v6i+scBtbWJ61pZRO42f9Vp7e0Z77AlTmhyqdPKgxZtXy7YThJJIcuswFgfNELEZx7Z9jsEmGDdf
Y+puTyY1rzPtYsdubCCcurkFehm+hx3TQJI+kGR6tNsueC0Lu7oNNt9iNQBOV0n2Us3POC28fZgn
1tWxFOrOGjXn4r1IRex5PXyWi+RJBvYqQdQAswu9TxDobygUvHmOtfdJ5I4GPOaeIJixK5AhWGNB
1EDcvK9T9tvP020t2IsdBXmau+yVxv3pBpy1dBi9CRfzjGv9sDr/dQLza02sbyQO/FSW+7SqRh9T
L6Hbvfa+SOYdO5x29wg02C3YNFCZSLWTgM60/rQ9XXSmDOlA7cyG+b/QuKXinu7BsUXc6ix5tvHp
rbA4ciNra2fFcIbpbCOc8Pu0T7ldkyMxLfeEWaSvaZJ8JrLdS0U2pTSlu810oLfMK7gqm6utOro+
kCNvhpoDs7OYhJseQTFCFGpdx2h5b0qD7XwFi3JPTN15Qo6rnCu5k4D3XYUiSGaNFSHb//RGZxsP
9MeXFQLEClXmJo+ndlebO73DtlLFtMZ7fAyG/qYdP8aL1cp5P1o2sQhiQp0RPOfp/IJKe4psRN0k
E8WLeZzR5Lr3D4b6rKCjY9QJoLm4e9uKdEGHJ6iwHw04d5cPT4skJMOsdYoirnxnR/7Zkci7debp
Lekmvm9r/SvNpwDmktUjrR5FNtiP/hfCELe5j6ogd5Fn+xWpZsbtkBttWK8wb0iDWEy4W6DLac8g
Nx8cojRSX9hHq23OOg4piZTs0aMzik09DlT0+f5rGGfDVg5k1KcLCMuIb1ROnIogS1fCHRGarkSK
llOIB2s5686uD5aoP6tcPAbEE20XfFGnCdpvZP3xKy0JNJmfZKLgtUR+Dnx9qrT54GMiS6hF6tSk
/m7JvJCvz3Rsi+pL5eqV2Vt1O2TgaGuIeomModKySVFUzHeWrRp9Too7SgZYFZqgiggyDKNaYeBN
06Op+mCrUvzo5KQenMnxNo3TNMRVcgwTMnf2BgS6rYHXsJIUFRg1IsWQLtHA8r11s6cq8yYQUfHa
8QQ6g5dtOplxW9XVAqa5bgZd/DaayIS489ZDOOgt+Pt8NvkPe6EtLUn195HXDzmR71An1JGysscE
jWVtEdG6DYMOfJtI+DAsxCF0HIcnWP9Qi2mOTVyD+4XNreaLiUadJu7qnm12TjOY/+Ie7dqWvKC4
9x+rifdTQfZvnIolCHHPPY+8Dw7NlLwo+bAgTX0JXKz17EhX3hxe/IG8uKAZa7r2klc9gdgyDEdk
XOk9sAsPwhK3D0ijENTl1zG3g6dphdahyIH+wb6E320FszJG+8qy2RKD1tvqftw5q/a/8KXYzKGl
NukY8AhWaPMsZWN9x0BpqQP9lcdgNeFBDi5iT97MIxY3Zrw3Omqbg3WvzMz8Mt0PPfBvT64qku/2
5BIU80RaqzSFvlJVf9BcVr88oKYuJLtgHQio0+99FTxmxuVob4nZfzH5uqv8jwajqAW9Fi9W5I4f
vvkicsYjzlIiKSKw4DYgRFrpXbJ8mviT8u10dfZTF25D9n9L/YmJmbHnXaDGpzxcGW/PuqTxjnic
ic/DDf7E5iV0m2iqf88JcEs5HFT8u4bVS/lhkEBFfHqLUrw7d0m+J5zk4ncBtgV9LsWwCxHStWl3
eh4IzfOLgDCpcTPGMCg1StE98gIfZXaxfO1Jb7b9Gz7YnULhPznOo0T3kX04hCd6bJeojHZx4nwP
nDRq7ypvAo8n2XzrEjQdufUQevYTuTGviQ/t0LsZelLvp1hAE3v9w3LNOQnvETYQQqDxhJf9qvLh
HMZPY1/TcQkTNdunFTFvqesvvgJf9czv0RxL86qLn3Z9zWBClHw142VsAqgK97UJfOIHYdeLKnkS
2t0rUn1YDKk3jMa22BQ5smcUyS4kWfhWD8lRD/EeDcSJFPyrTcQS9q/N3IYRL9Ii72KwNt1IJVny
HiCE6TR6manYGpdmofD3lLVPxBKydGUbjNhHN+vO4ABnPDe3PoXytEgzqG93E4WEy8hm7/59Wbkh
sTagOvKtHbqEh45xdM6fq+69Cn6sRBtQpYzEDU3JmjkxhQAVSoz4C+5aMuNJwKUa5wQa+USzwFnK
cZ9+KWaG/ta7k9YeiOFIXUmfHYelP6zCA/PD4NqH/YWzxzlPpfVQpfhD4pAhYrCI/nbH46xQW3Vr
CFkqnmMH/qK1LaQTfviL3Eh+cHLLwrdneKDFJqL8g3qK/eq6j70jfvgtR8ZCnCUjC/ZcwqyNvWny
8jNG+G317x4jVMPk5qQ3X9a3uRFYV+6cSbmn4WhDjCtxeXtv4G99+X2uEDo73diipooW6OTtYFfv
iVV8TtXy5E6EldzHElZlpyt+WEN+DpeC1i51LAVfrBHNa+Y/j0yoiVmOTpfOkcoQIBFUMVlBCFHK
iQMXeEE+NDCsU82OaAjbB5KAbUx0jp2o575t/E2xosLu73FW3nTqYm7pMDkTAnbol/oRlHZfoALz
yuWpi9Pvtlq+hcGwBfDAUOA50WzMLZUtDxrjHkFW2wwZiYGddubk1Ext1EjrzVLdH1EiGHWPSCdB
PxFL3tUtpj2qVu58FFhO1l3yId/5noVuFY5Dy2PXccYMYx8pBKxkFJ2qsdr2Mfst1gSr/lb6Z/Bb
MsmTTUm+duVlDMNQtoPunzIm4HIMXt2KOVfFems879ob+a6Xn3kVbwn6P3kO9KK7VbH4GpvpYtPu
Xi3Wh55LQMHgZnHWs4O+uyTfbLI4peM0za/IHaOSou1sGXezZV0qlNYE2O7FEkNLkz2a+2fpMkWO
/fhgcztGYXXMm/qzn2EN+ma53+QiCrvs/S9Ovn/45f7qjxPyP7njJOopoXwvdF3sI/d//xd3XE3f
1dJUkhQuN5uPRf6NBne6fmLEWrX1onX20Us+fKBfReZZmQ43twl0ZBRPvL1k2397Of+vHZj/pbny
r97K/9Kn+T/RgRmEf/nc/pMD8+F381n8k/vy/vv/7r4Mw785tuNCjwtFHoNy+Td/d1+G9t9s3/Vx
V/qOY//dl/kP96Vr/03ilAwVw76vfCdU/8t/iZvTlSFMvYf3kqgSx/nv+C8D9c8PGB1qMpD8vzz+
D399sHLC0BLwAIwDUI3PHZ6SR0Rc5WkyDf2FNotpBvROfM09LV28zoNN1aVjOutgU12LpsiuEWeD
dB2zFL6oFRYMSNO317LM/K32FrSL7gBWownqhVPKx98F/qud3SOVwrvvYIVY521sB8HPqlX2ESyl
e0hrbgDKh5w3Kcv6JtnKImeY5luIb/3LSvr6LkG49ltPtdrmciGxm+sPAr7O8BLZqI2MF+oH8opg
m5KGYkIyfbziSfmBwEwx2Nu8LIofKzPsh5Nr4+382gUp7svwYpEDhyIg87kTIRvIva5ceaZ1rzn7
unUuVSaHtykVxbfWqWO4w0npJJJSkFTBG8CA3xZAJ1S5AEwNQ2p9cHSy5iDs58WYmjK31Rtm1IKZ
Fg8Df+yFMgMP2b7jJd8GUtDKSNaYIpFku+v3se6hsEoi/TZFUWbvcaBb7CiYdiEyu+wlG4PyzZ0d
7gQpkuWay3L4pdfevgrsszUNlo4TUZa27Aoamp8GPYoTmbXMDlK035e5QRRPqbRkLiC+hmgiQZLo
hmOGniPCsFnccPl8yGCRKHmQ3TLi1fb3RIU4j5ya/UGR7vUyprP/NBbUggGWIYm7NzVpgKSyCILN
rPsZmXcrlIMLUSTrxjOl+GxDBzHsAkU34VgRKSzgVLzJqRhedI9WL/YAVDbc/51mMHN74jNVxh00
sWj2enEOuRnNlTsowT83N5YXjasaSkTSGn1sGi/nQNXJAUn+VO8K163FPvWQk0b08ZluY5mx6JHy
O7TDK6XeywC5UAb0/rtNylqjP17qNiJydmXSkL52GZxr3CXjOtt/aqrRg03iKv8Qw2c85n3HxRky
i2+WwoO/wZ0ZH4KBnjJfN1w+SzMFPwiXle8Zf+qWp4qQuCmusUZmXnkL4l4HlBk6EKvExmYXlwsU
g0I83hNCnW659Elm7Rp0hQzw1FxJsppn8GTiUwgZNjR606g63SH9+DIj0YsjcqgLqMnJFUB7mlSm
wm3HN52wyjEw9QmUP9AEAjDfT35lLh6SQjn2TvSEecNFB20XWcahTydkI3oLzEpMm9d4dC7qJJfk
zxg3vXO9g2725WSHuzgch4+QT+JYWSAg55VfPoNiMeCnrYE3c9iCnq37uhlkc/toJs+jG6TOtorU
l+zSm1I9IMCRzU5LMw27bq5IMQ5CGrwZh6f+T2Ac5F943+g0EoqVkspHiCZruJOzzbTW2JwTZxyj
2qr4nTbeo1/T2o/VHpRd7Os+mPEhpf4v1a2OBzeTsElkFcqaIgvb7kyWHckk2eipZ5+mi2k/cDTn
UbM4iJzmMRFTlBX1XVxUwyfIdGQJJEmpfHQ94pIQiJbZGhFQjTIS3haTBQYPm8Jb1/3M6LP6VsFV
fNR+WZ4sRb9h6weEmLWzQwN93eRfynLwGOVmL/3aJG39m414RMpsNahgaLc+C882yHNSxBR80LV+
tFuJ6iWx6uzRWqxQ71YDHnQynLUJUGAqTwPh0BAcCFQFiH5tvgqnqn9ndm/eezdkwHQT95JXSfhT
Ihh47b2yAvESNZoMuBowRipsiDAjuvHSZiNWv6CgDGiftSPV3CPSDxTt9AIdpJxwqNRxtoptZvmp
oLVSKHYiZ5zWzQrh+lMQJGKdlB3It1DmCM9L+OoN1yLkHwFVN8u4+t10bnus3CIheCSF3OKlN5wU
2BpL6IawIxgrsO6iAWn1W4ssHwdKWrhEiBRZjxcrgHOLGKSSS6xVm0R5HeJy4edIJ1y9duNlyMeO
iS+RKJnLBHic+SkA+FuJO8uBDmKPVOK2Yb2dAbFxrVQf9DNSRRrPyrp6Poqg7ViN3rqB5ifyHHF/
XOwSybOEQU9kh0b7rnVwKTjA+pSWAzS/SxOWgWOTMG2zJzlI69Vr3wevq797LprBMRAEtZWGThrb
0m9twdLGZeDs+j4Nfthozj6TWbkffk2qlZ+6k+A/PdXsF3UffhZKjV+EAG6L0pE7YpsHXSM3RuGw
38OfEw7DBO59VLKufmT9wFkxlR2j89Jm8Y98qaTz0IZ5AUMGaP9rHFDQRn25hCzVzvpb3GseCaos
kVyWnU/us1/+WRB33cJ5qr+27uzubDtbjgVur4wzo0C8RECDYqsWy83EVf3pdXIdQfYy82UlTs9G
H5pKSnzw3SAfc/Uux47IRdH4/k+hDILkELXN0zRQNxzVmPXASNehfmmTMXhL1OCz7SIwEHdNdZL4
C8RA2/xoq7VBwC27/JArCqytYSHTvupt1On5UCGx07TA8DtMWrHuhYDmbSDmHd7M9VzyGAQ0uc3B
tmj89oDlPn205sX/knqW2vvtYu+rtUbGEyuf/sCAxJhgWmfCn4hTrd0k28E2iy+zkxOjwlvfrT0M
jSQc7laSr//oTLDmYDwDFTa11fxaJBIl9DrUefrmvqaZPKG2LGPBLRL9EECkvwT5yBQ/Afef4rUC
/hnrJkaxaTrHgCm6LHTtOu1by5Tvid8WJ9K5m0MXNth2KHA7egAQ5yzw/QPlE3yRjR0Dy1hBPd/6
ImkA5xwz8thzr837eaqGnykm9wec7wOO96x8lLRFfZNpNYaMUcL8mZzVgwmvQoEBrVupg/JAZ6HU
rO+IBANy0lrqn6HkzmXloGdctXJPGJwpihKtf/RsDH3bLplljy0inW8QdADIayfpWOFh3qeWjc2Y
khZ8UWH2fUl76zdxHFmPaHW2Dim89RH+Zz2kc0wvwkLn+87T+frgNUjcerDlakMohfMxl+QG1WIo
drKioaL2iM43SeA91LgtDzHVspFGaL0LZLMCYwp9Y3muD66aOnKjR/uqSzs8ZfctVZb0VwFtB2R7
pbAf1OMse3JMCMSrB+97sAzqGuLMpIJOTY+NG6P4JJIRUEd4PG+bkGGmYLobvfZldDP3w6SoZIlp
HE6SEQ5201IvdbhWUGTD4D0R5AVB1CPd4KFQGE5kGhZ3rlBexKTMh1KxuYPInp0fM7IpoCfqunrO
DTHKb74bpq8ZldTdvrab8k9iNe5BQOof7XpZxi0CFqTjYy+0Ha2w6KjspBlfHQ/fbYx3hc9V96Qn
rBPCJHgxKOEpIMHzQmY/l4rjt3h6i7JvOPoY8xMkOP5SkUXdlMdJOuV17JEF6NrPq40VUq432qK7
IKkIv/rpqF+yFAVlWyBvYkgmna4h5xwmw643om9d8OUmHF8JTaVgp0hoSQfjtvBUZelzp6GTNqru
JUu/b5EeXPbFE0IqtFF9xsFIHmecQB9OXAoTUFWNvGNCJDlXozoVbswV5lLNhx7dgMb6YT+u+7QD
8Bj6MnnJ7RaEq5qdFt0wJrEkA6hyC1DxH6gQyuyXJ+PA2fHhduWWfjbEPjwm9NnbzjJKpP6T9zo0
nffGrT4ZToBlOiOI4YKMu/6ENKe7In6Iieohrno0C931lWjpUPBN9xs2SF4JU6AVFobjiYws+a2U
g34JxqpBA24cXPOJKmgtAq4+pYs931oCf49BElqPE0/opYsH91uejMleZIZOFU7E4MMdfUKd0Pqh
ppQEwR3l6Ff2k6howHhpjRxeVF7zGAb9eIj7ITwrFHQ4ZCTY1ZjHdOi66xrTM1QnX/TsN1hJi8pH
2Zau38jpBanMlhykjcEWeMVH4DLSWbJBDuFFVjZbNXOw7r45XGOoGOemeFeeKzGF1tabiVe9yypE
IE3SkYYqPTx9bq4INnD95c2UVXmdpGrwOFiIHOm9IVKCoAnAF51eF3QZQN7stB92Gqq3VVfxQbjd
/Uo22n9JaJrvTypFSgjcXmaHBRNJG2mfGhwyvla8uErmX4XmGGeMyE6eJyghKfucOs9gxuDc6hKA
JSclhYS+xyp2qV3PBfuNJlK/c6bu65JS862LvuSSW/x658a+fid7pD5RZUUcRC7G8KHRDhDYXNVI
fBpaw0bEDcQoZJIw0QTv1a1d66Q51q3giXJTOV7W+6mG27eRN474ez9jiha1G6TDOL9kwc0BLYDR
Q6x3TwonRJZ40JtuhnWnUo9pj36JL0m66D/h1C+nwLTTjxi6aRuk8/hI6i73cT1i/mFbKbauEUtI
T3wTfB1r3IOUuPgcKcQtN5/+tAa8LXkn+MuO+9OeSPqFEsiybO8UtX5bSMS+uyj1eFvMOH56WjjP
iJ8gdjUxVHu/yqf3PKyJCXDvwgti+s0jrQtxibsCRRgyv9GyUF/Oy2FtME7B7KYPQQdyHeZzdVZO
Uu51tnZY0BBiTHWwPjme3V3lTLalbTi1EEewPP9/Abj+q4ix/4HQlef8X5Gre9rXb1P9y+3TZJ/V
57+QZP9JEcZfwaz7f+HvWJaQPpAV6X//ngn2dyBLSPk3ortcPwhUwIzt/UeMmGP/zcNvK0CrCBOT
3j177B9BYkL+TQjbJetZKKQmIvD/O0AWaqJ/QkpDEdhCKl6AkjZniX2HzP4KaOnCCrEsLM7jyLiU
olFlyjxK7pPB/HT7et9Mf1BkbWWRwQd1DxQnPVC28dRx5zUwMnVa35aWhjqP3D+vP44LkYL3Wi+N
n6Qg4bT3vxWTdwh9jfWCJOApGugLVx3yahoBJ3e3wtkvsN5apS9u65xQFyFU9dBeIVvydbwRjqFk
boIvy77mxuKLDMmt/kifJFfMBxrrlB7PMfhK7AQ7ZZ+QqKDLyTnYne1CRkyAWaigK9L3kieJ/7Hh
y5y0VL3zpYPx6lu5D6WzNb2mHke5ezHllzb/kWU52wkikm+iepCNON+jAZSUB9/NjvNMztHAnF+1
3zv3vBLi1DWYEMofgrNmDpGMgqpwQQXoXd3cO9Dac5Ddz7muohnZAeYbdhJDBM54RqN6qGDXoI6g
5yTbxlkSJYtgOQg+ST4BBsT0WB1te8KWYnZl+NTfDV8uybLmGoO34DG/IP9Ew0UEROMdHFaKJJ5f
EasgK26cbSLkZrYeQRbxdfiILYYBlwM+bqooBGoS1p3WZ1dG9BTnxVEC5HtcfyaMdyU1Oy9mofXY
IVGiSfcBzTkpth4S0za0FG+LmJWgvwfttPFPt/OJjsPU1mFgCEaJhNl5L9rsLhPcdsX60I1EPXEv
Z+mlWLDoJyuVhXr45dVk0bhk2VNMfbCmmi14Lp7QrFzSWTw7EtsDodk5RWkkZHb9e7V69RZdCaaC
bjvzz/oW6QUjIF+bU0BLHIP6ebkHUrNQIzzAHLYQ+WbtdPtplZeEkCusKDT/JV9K9TwvXJ6lc2Qt
P6Z18bWXw55ekUj3P1R1Cx1zNEm6D9vs2Rp7Pt43hB57jxzNu1D5lLcn2yO2Hytt1ww30mcOWQC0
ZffWrmrNXokOoTmV0XhTj6Rx+pHyBMXdqVPvHA8pB1LKsKAbE3EqA1O+rSammNpBNUZuJipg9dPD
Xd7C1N0F7QVzIQ5zuREl0WxliVyzuWls26QsbOmv/TnkZJilU75DxvUe9/MuqZpDbK1fqxBKlDn+
9JfD7/9EtwScbWhT/z2N8N9OESqwwyBA2erDuPxvp0gK1ZJUtrIfNR91eF+4W5w1qBnTqLK/YKpC
W8ZnrUt0LxTCqeZTUQx3Z2aXUDy22EUa1M/gP1SAY4sNfgisSKnZ+NNjFiDXt0MUoPU9h0Wd8H5t
Z5qsVveT3tivzuDuR3/ed1VzDYjo65EAW5bzFFQlikK+WSkRWhaYXYDCoPDKgwFYV3o4zol+1GT2
O2m7+1f2zmQ5bibL0q+S1nvIADjGTS9ijiBj4CiRGxgpkpgBxzw8fX2gVJUc1GL91qtqa6s0K8uk
JAQRgPv1e8/5jlH0LGPVpgmjlDattU19+oiRskhS7dwjRYEkloWj6OeZnS8GFds9PfDQJK45vpt6
Vka48XnOLK2+yTVYfzmmkLzF4Rw6Cy9Hn0EtVcrksYYPmKcUSUYnLxJpQFrTOTsGrrsegv4OAhJc
Myr4rm12qlIvsVZWdP8gDVKInXVQ+hGI33SpeR6VmnqW9TS4GvVJ5nT/BotR9WXfh0tSHbDKKSBg
rS349oNMxo2wUIt4yRyubU0jNl6krCRBQYpsXpHucgcBhX5wdaumhGVUFWwdooPw1XAC3bfFTUD/
o0RVKnp1XSW7MaD2wy2aOAuAeEh80NdWyZboiaMovHkSYhbVWeo1cePwZ0VDmLrccsl5RihiS71W
W3IDIfsOPB8z8TN6RsscUaVlkA5R48fpkHtpNRwL6yWWBEhX5yOpFGBs0bErj8iJ4S+CQsDWMA9C
4hohybMD2FigjeimLfq5F1Qb+DiX2tSXycO574ysB6Dm3XPR2qu/vwETbfPj889cSbjMhRwX0vb7
XdQg+Kks8kA7NgTgkncCTX8xKBfDRG6JhvXfLwZF9NPFTMOydde2HeGoHy6G+RlLRZzQRde8pVBM
jFK0mi3319TyFw71D2/1ny6DgQyMKjM15m3Tz9/MUMmUka6RuuLox7sxvuybF2F3vwrH/+M1dAqZ
T78LpQw1qMvS4eoT5vTNRfyM9CIQLuJo7YfduPLW8gm4VLIIVoi1Z+lTdkg4hZwPTzhEFvU6wZf+
xVc33a2PX93bT/BhVCw9o4Zlxd2EsLzCO70R62qrb6IvvjSNgeUfrsOcySK1zXidTb79TW2Trkbl
SXFsV8OSzlZ+YHyydLYcJuZEXh+GH2Kuz+qb7gyzyN8fGO1Pj+dEddN1x4aIb04/f3OXrSp0+8jg
LvdcO11iDmT+uAc1F6+tc7HLFwFNvTmc1RQ95vLvF//jtYVmmo5jOJo6MXHfXlu6GXs3CKGjjg1L
M24KBCy1etEU0YoQwy+eWVrVn28zVyGaRtXheQBXfn+5Qa3KWIxtfQzH+rIzqx2x1jPNThdy2nbh
a0Ume4ImThzfZ+jUb/reXRZwB0Wmnk32lp6k29hhmjjmF+SJnClpybqB4kiNVirtTIsAEMqGducE
1w00sggPjVCNtRDehkEAJ21/oaN4lIR95JU8WVKuPFH/NKxqN/Td2mSiVkKhE5F6qYTqbeFU+7rA
X5Ygng2VrTJQyPBU5uxiEzupIFc+X8btjRm368wZz5rA3jotEGxTwdgX6UdVl0d/yllTC+22oCNf
tOVBc+wbkeRXne+WxKhmlxb9eJouB0OldG9S0tgbAt82BAW9OCOpX+744PrJYayjxxJb3UrGCDva
sCIyxTlVRb9xdcSoWQ5rQktXrZ2cMVJZNL15C+YzgUHmJ3SyUGbCr8E/ZwLfNaFoklRcZPVcINPS
R/hRFQgCTrLXFQMtlWFMMCwGtPwqoh0ffm2vRnMTVlUDAKXNrhLnNpPJLgIC0PWMfXSIFI7FGov0
5DtD7xsPejn4vFOPKhFvTUbkOgodxbvtgvLBgi5mFRVaFPvSBnbZWSV9rGBmGeaiBISVimzpSjZx
7Od/f+jfywNe6yEIzPBlHF1FdWB/eOj1yvNqGfT1UTC9DcdDM97+/QLaHyouJkIIGVwEDbb28Tl3
2qxrPVnWR2cPdnXh7wi9OXizckZo4Dz6YgExps/7YZF0eX3ZRFREFzRr379VZtnmticcvIV4Aksx
U3PvHDsXwMV+HpqbLqrJ2wQMh7xAc3LUumkAXnStDTunO/fMWbfjGHxMrQbUyACBX0Ho3G2iIrml
1oqiq0gZ6LsXq84/WZo4s6sOhQIZ2R1ZN1Mrewsjw6r65wDf9hj4t17dYQkwAJvIBXyzDc1PvkXY
JsHWor75+73+w5f57pefjtBvVk8crLlqjeZ4RCMLHODKDa7+fgFt2uXe314dijfFg059w3+mXfLN
FZqM7lav6O7RnLULGv7z8dGd/8y3LMw7d/vVtyk+/0K64aqubfKVCsv6WECgZBj7kPLiWJjV0rec
s7G1lm6t0O2OODEneN/BD+r9PE5uIxtE8Lla32Zxe5IOLV+E3AXRhk5yBf943+Y0LdWC5ULbJjjd
HH+gFUXQDYILqeXr1pSoPTkKyHEXKysBJQXkOKK1L26hNn0LH+7h9DqYSHMgtn/a42KpeKqV5u6x
BjdreXcYmIBJPCFsnuneOW3HDV5ZLH0oNwUK+rakWQ7rOnj2OxhDDuscw25c8hwjTCahOX1ctCcL
kXcES9rnxBEsXPSJNrTpPkIgmWXaTzhtWJejOZTW5YCwsepeQluFCBFvQFTcibT7WcHPiv0pdOZ7
h+PQCTdp3x0KnDGjdem6Dc1g8yTN2yJI2D7wx5kLJL54dZzF0NUAyp89I8LGeITSgNtxlsBbkvDQ
SrTMscCM0CQI9pFxuuMcUew2yqxlByyscm1QdBBL6urSpKG9EOBgvZxsd8950GX12KH1CMCnYLe/
NOzmVEv7sk1x9tJRrsjhqZuzXq1nHaMUpqNBwU6ILqTRA3Sb2Sy03HWkq5iIqzV+xa2LUcAMD4zj
6FFT3Yf3tU3ohV2uR+97NoRz036oPRbz8AigJgmNHzKC9d7IQxRVMEUu//44mJ8XLKpjCGqaQD5m
2eqHBUuPR/QWWuKf8mivSTSgIXyLLJyqgnMQILeEsc0jxVsE4xlprxO2Mi7VhWqDhqL17nXNQktx
zAP6k3Bmc9hGaJ2AptfYDkcIc8Vc0Frp/Weruoizo6EgTGivLf2ljIlkxk8ToeInC9Hmu45RalqH
oCdMJ2MQC36tbY4Gov8ASpLXG2sHYY3j3FfhVg3vLIGLjgBLrBHYYLq9rZYXYki+KJTMT2uA5qgO
L6jpappLdTYtSW+WHLPqmJTAVDuN+mWWXkYCbY+vv4iu3MUtHD2TfKPgu+1dZ8CIiQZrxsdWuY6Y
ZjpedhbFoBcQ/UCIWkWQg5KrwLnMaNLl40XfQA0Y8YuKFbND+FTHSXfK7G8TJVtXf/AQmTsvunNJ
Dp1h7weYh6NE7gKhgDWHhQTpKQLaODxODxoJf4s2NiCYbfv85BnuvMowCPjxGKIUib5Y6v90W4Rp
aDbqUcpIFH7vbwtPjZUIRU9O0r3RU/XJpPJQsvKnYzEDs3HKkF79WGDNHzxS7eC7yruhRO4ae8Ui
T5tl1BlbZcx2AoyGEd0O+nkgHonXm/V2Mxc8E7oHBoCc4jR7sIGmu+ExZQJkVyZilJ+pdYqze9V5
SJszmwdFRaPhde2yHkYIn5c1BV/ZyeeySLeZWx3SHE8sOYdBhUFF0ZGI4DVytB9l3x7KATKCIb4q
Oz6tskwhTM4vwuQ4YWof3yvHdzDYpGp+MtYdwXTLYg3oDnSbu6AL96IvUC0fwPJFc2P84qv5XPF8
uPSHbdgBj2hX7Zif2lW7UJcw/DYo/67cdb4C8Hz4+wLyeUvmahY9LY0lRKWh9eHIRPtDl2Pn5Ccs
VuED3ph5el9vih8ct8dlulC2zvyLK9qfTkpc0tEsFC2c0gzX+lAFRKVLYpJmZCeF6Sge7fhi9J86
RuAzq2JqSJrhoop2uRrjXSQnMj/XhuC8TiYO4Cavbzul3aNYDEAXWxjiOoZto7wIdYTrOYS7EpKa
D4Ofv8WOGGLcyp3mIcgIxHJa7wk5xbVV8xSi4Gh4viBP0JTDBjiJtlrH2ZITjNwUi/oSVe49Gb/b
ZLAXuaAakGdVxKNMy1cBkhdYl8xsV7p3JSWENQ3RXTPXohaT/x0YAhTrcM5oeikcD7Jmb8Qn2yU+
/jREWys65MkOgRR/iCbKeFLLexpaa6+oIf1NhHv9rtDMB1UcwvwxKi9ig5AFqxrZW+gIDukmSq0n
39kixL2uIlq0Ic8hpJCl0iKBJcEgzJQLy62O9lgAxUI8OpNgwQrtjAT4lZSvjp48Aujb7czipixG
fP0vXXmd2t0m118ygmhtRJsSpI0ISSsImfGBDTCDJaeBOePIchbU2RX8CdyqzSrVsu3oakubmSZN
Uja6G7YYvUJNeiy0fZ3djLYzrzP4pibdznYdDw66IUvdqfA1PO+uD+xNrZQQi9LHAS+5A+FRtW8N
pbiwsu7o5Tqgw5ZAZmelpM7OMfWVnh8RzM7KDMPeZIPgyOZtAeAR0JGIfauu83YlWoPf3IHB4wdX
CnTEDH9OCaCcdFJzpHrA31uFgG2CbqO3xiWqzlWC+uiLR/5T90dj5uS4qrAEQu5PL5kT6xoFhFGe
SDZY2d/pXs/MNWSTK58V5O/X+tTmmS7lmi7HMXY+9ePC3taJTUDYWLJwlVvmQ7R5lHW5br6qQ031
Yx364ULTxvtmY1VgeSqcgMuTyxM1xaJ0A2xEAsdw/CMj7Bn11m2/UKDbmtatGSvf+bjM1vDvdWS9
W81WgKxDCb5JSnZDN565TJMGhma1BZENkYfKFCeBGtBInzLvzJ14YK6J2RYmkEwhnjl3oeqcCMma
a/ZNA5SBsTOiF2/CKZPz3nTFdQhJTCI4yjC0+AqBkvduw4banZBDrxh5VcVTTk9qpBB2nGNqoPJA
wul4T2rKEXP40UI7teyHqHCWOh1dz9OXOOE3uMhtgLf2JXBiE2OUdNGIGT8M3rxRvzbKex9sIiyC
bajYe3S+0IDteTFwJnDvOmtVMaWLAYzqsbqEVL8qhbdq1QqR7c+6u8+SW6n8UIfzYLT2VRVtOCXu
QvNnW5FSoY0/wHYUw9MgoOPmLr5pej1IWwy8apSddLvcuSupPciBM1J8dOEiYa7nraGTrExOKA7i
0rS0WAEBGfvGTYaDvAOPrqHbKMNJQz6QBvSKfkJbiY8Y3uysq71NXKcHqh26OtkO5e7eZS6YynGj
1bctRCN5GJVbUl/ngZ0TK/DEAAhYI1WAvTJLxjyJvXaH9P/ycf9Q/zaGMqbICafH3d8063gt1sGG
JID139+qz6cunnaOrFhsdN4uTXzYJglEKaJIi6uTuMq2iZyFSxAT22rBWGJLNCQdzWiZrK3l3y/7
p5d5ir2iv6dp5qcmX1PT4ctdpzwlW3+jbdxlvYTg9OVv9/ld1lXG4nSlqXigir3u2G/e5d4mUApB
VnsqQndeWpfeALb+KnXuZGyS9TsZUoGKNMwwZiOzO0gF5xyzGgxl8QXBNrfhgNlSx+4eVWcNw66w
Lm88AiZ6k7P11MKornwPfi8bg3ZRdC9+l24QgmYV+rcpkMS/bZPHqL9Bwr/2wRpl7X2AsRG1+Jok
ir48MYK/Hv2jdMQpt55H83tV/Rx1fRVH/hcPlPbpnnMvhGvYmHImW9XHPm6P17Vx0ONQfvXn/hXg
0bm1szf9Rt3WS1x/lwxt5voqX/hH+4t9AnPOh7P9h2t/KP2KVCmdzuPa5aJdMPe49jfDHvIyGoSz
dq7suR0XBDlukl2zIe/qTPly+/jcvqe3gOSGg4GNI8n52ELPEZpFQc5YsgJ2KR0gVp618ukBzjJb
LPI+umHNPzb6VTsee5z6eGzPO7VYRJ21QQO/JgRnlWUoBFgR//4yfC6Mp4+GGQpymyvwcX94B32N
+Z7nie4UuhCRxuY8YTANPQKf3lXY0DS2xodmMJa1FV0gLTvEbvjF+/g6pnnXfNE5ETD+ArRqwzh7
rabfvCiJE9it2Q/dqZAIkD0+Ros2UexdG8KfYPU3i2OsnSWqtZqEXKPqvQC5YcJnLhq3XRrM8vsg
ZIpnIDYnDD5FQpWOCMpaiepr/OJZ1j+dYnTsW6prOYwjiPJ7nZe8+bjBYAvoNGZ/YjbMd5ev8fzN
NYCOjl/MjPQJLBB62+rowUCtA7Gz9AulPlnJd8QRkIi1nSYZWWLnSJrvSP4B+K8Kr3zm/d/GPi2W
tg3P+zp4+uKL/jTb+PCxp5+/+di+k1rCgLhyAkG86YkNn2WLaAEdDgfz3JmhEJ8bK4Zke1wgv17B
SXn178jBD6mRH/7r//7v+ROP8jm7qsvn53r/IP8HxET+PSVyHjzwLT2/5k1OwYvTn/6dDym+YXNi
1kt8D1Wlror/dChq4puBTEFXOTkizp/+ym+Dos5PkBPy1wx+SueVhe63rssmOJK5lcv/NtkXVecf
6bo0m6u/aYfa0GlNEwIn/6jL/9HLeP+s5KPVGIVm7XIlH5hwORGkPSIEGtfw9vjgiPrjB2F3Wzua
IpYitCQcR9TrvXoW0aGuVoYFZPYQ+KY++aXxj4frsS66SZbp+bYLZNcAId3OMWuao9hEWqN1WIwL
qcckVdR0s2c9dkD1YLBegArmrOTG1506qJDglTFRWvXITC4Qky5EEcn0P5qa8j0CJYGad1QlRV6j
59p9ibMZCLU22PVw59kZDhhFtGCC4PCbRnNQczs1ARJU3dDdprrbji+sH1n7TFRtKQCIAQjhAA+U
pL9O2q6vLvwCgoE2Y7BirukGd0+aShtgXJRZ3oZoOUXgUxqLviDOwoxC/bprimE8dFkYm9EiqDu1
JbVBuByzSSzM8AKYlVQvQw8O01VbwzqRYM1irVsFkgjLHd1qr95jZh2Gfg6kLAyXaloYJS3Cqg4o
GBq10GHudh0i9HiGoz4TSHQViNEw1pRs1Ag6q02PvGva8GqBKkPUYw379XWgnOuKceZFkoABYYh+
2PoUatVS5p2lnDUhrsK1VzH4Ivopqhr1rAqaulwlaQuyFMkExizAY/0gk/vcsxLlykc8bB+p51P8
e3B8fJvBNFOu+EWvgMHC5Wx1RqP1lkZUmKn0TlthuO1Rg+Qyogr3lSzp23sChxrOlUVYRFljkrs2
jmlwhUaXSTQpYYixqJlk2gM9JEoCkmkCR8U2PNGvB23QImUJ3cIf75EPVJ0Oqy5J6p9BaHCaRAON
sGxcej1QGyDjSojB8iVOBcmIHGbHUur+uhl5fYMXrtCXxZ5HUhI91IsA/NyuIoWxyZklFn2KLFvr
6ViUWami0C8RemMiKZUIkVyU+1m6HIjzUrWD6CpiK25TLwDrODcDUNYTvk4jV0cWIgu7Ze4ndS4B
BFtd8NA4rSBcQC8iWsygehA4xnagkXREkJuzV0GrQWgvnd57xNmbNScrRs49w4Ri5UclNsaROQE+
lh96rMtpbtLYDQSHVKtK1Elaxrvf04XIO7I28Wm1xZQVkfnaUitJDKjnNGkD2rhJXxTclIgRFpx1
2gIw3sy+NdAKppZTKKhmzKKnMx2bfU4roR9TzV+lhMyJKV9DaAhDDTtXahje1qB4D3anh+13R/ed
YV+NKJR4C+qGNNvX7e7/bzn/S1cpSIhw/rX5fvLFX+FurP91Cp/L8vlfyIr/tQ+L5jnJ36Ubv/4b
v3YihdThqZcvHCRIhAy/DvR+aYynH3E8cyyVYTs5URwDf29Fhv0NAfK04TA8Zrsxqfd/b0XIlW12
KfYwR7WmgaT4RxLjV6HQv4tDk5LUNU3VUlFeahryqKm6f1O2GLA2gjBrg3WUZxBM8+5gwwfjuqui
Ss9tPMT0LkZ1ViIJBFEFPhUeQzoAyUTzjqitVMm07Iu9KquRbSk5s7QBGLULQE3W7czs+EMsoDiX
EA3oYXo2hvph1KrJgJ3cw0aDNQfnrsdD3puMyvuMhB5mR/BZoqcmooMGUwYWI3Q4Zj2NDs3Ro+lq
lPnRDcZbV5PuPDeGK43kE98kpThCwmH0/mMt5RrWprs0x6eESEKEBQ45HAKoi1Y9p1B2sd0nBw9l
/rxCS0fQnkJvI4SETm4qwqsLbs1BGNl93OcLT38qA6aHvc0Y0PNoxpmoLwJRzrvB+dmL6gofP+EL
nVCXvYowehzGkZlKvC97ymZLn6BoNrgPXd7iac8dk07RSH+Veb2PfzKR6b3bbxWYjxmEobrBPtRF
hCajhtMCHLspkJ7ASp5gel+YgK/BcfrLLvaVRUh1nM88iz80Nv2LLbat+ex4KiTPTM7zyL9xlWMv
OegSOLZsnfy+G6xDZ/fzwFdeCEp/CjwH62Njra3G3jk1zXuVXxkrMSt/p8OORo6S1Po8MQxl0aL5
MibBqGIoySQFRDKK70hq5jkW+4XXszvn8WMJon6uY1Lmk4UEAyTpVrf8R9swL5x2V00HNeCUPW3h
4BFnxhZlO61eGKNqDHIt1FJ0CeFL5VkH1OzLUqeFVdfePM2SExTL72PHWEXH+jGzZcH+OzOb5qKt
iAYo1GUMd2+OFxTSUAf4J626Q9sQHcFNfpZ9zQNT1MzvicUiCAzEYAZgZ0S8UGJgidHedNBj+Bxx
wGALflunBAQsMziFyPBYe0GwNAIiXRwlkWTxXUjMOcs+YBZVVsV9kGPsqsqUO09LyhifTRpLpUqP
L6SW2/Ek3og6e6qTkFXfUcqDZ7VbgwnfKusFYvnFoFvtLvGGfV0h8iHq1ICOC8hxwFOLpYtwszS6
0kbS4sZJXJ/xUZuwPJmCH+klsXl5C4y8ANY30Tbx8iCLwIy2PKeQC+flkCA2IhTUonpAo2p4Owya
j7qO75dhZxCVh7yXKJvoiUeJvMKevgoV98IN/FOpSlRZwBVItzMJvVN2QFbRssvsVD9jdoKyCThO
y+5H2XYLhNZgt70drT2SdzDhROXJVnsMfnF329N70Yv4/s1KfPq1ar0ly7w/ObKW4WCf5HuYMuh5
MR96v5bhBiP7tbF9ZrY8FHZurocIn2ZIRaMYyfnfL6a974//vppAzIAwRGX9/HC1tsFkqQTQ+m0H
8bPqnkzDvRbcVoO04Sb8OXbtvlLjY2TnFwRo/vji8u/bLr8vzxiddo8GtW5ytLxduLMUjkhuUknl
cfyYYTOe+/W515tz9D3Tgfn1u0grMrymDA2gRuM/09X++gSaqpr0FRgTcMh6/wloOhhpgT19Hbft
frJL+oG1LQo62kayJO/vixvuvG/ev17PpoHC9RhimfzO76+XCeSDkNH8tRjZVHDhrcv4WEtWkrKr
IxIYSFoORvL9Cnei29+iBrnIBPRfPdg1zj2zjLUJrzm/JRyUhrJ5zyC3iNpbhzl5o8cbIQtodcaa
qHaWooQKnm6gNrLUZY24yAYHgEdnbwsjeiTjjuiX+3z0Hzk99ERkMRQ0XWdZNcl9j20HHYt2PhQ5
LGvOJplMbxo3OfccZg1B0D0Uwr1O4WiyUmAHNvgKlyF4d8K6qnmqeycYMHZR/ogqBxH6KKq1bLSL
dEAZVyYQZHpa8mW4xtbGxG4Yb/XCuWb4e8uA6pqVxq3Na/zwRHSVzkE3HRrwsQ0ya1wpbGEJjGk4
iTM6ismv3s0/qgqv85T/fOwtUE39zCWJBYSr/jd7Ff+DDGmYFN+8vZ9qxvuH9DF8eNupeP0LvwpE
Ib6hhSGzHV4RPYnXWu9Xfajr31SWM553+IbAlgwe+N8FogKByQaBys9VgQwctdh/VYiK5nxTaXHw
amJDezV9/JMSEfEZ79WbEhGhJN0KE6GOThME8PaH9xwUmNIoGHjxGLQGsQGCtIxVE3TjFNwW4OeH
7QJC4UnTwT2r+Apqo2UYCj6c8BAn8wsShEid0CD32LqP14LSIDjU6WSnykowpDchoC+oyC1JnelL
6KYEfxuicvNNmUYDXjUqIbkuc/JB56ldJNVZLfVUwysmbGa7NASqDTybxFs68DKLcZZadGMZbwtD
AY0tARmdZRjl0Ah7fOiQ8WvupldVklXuo9SDnH+cwAfwiZXbZvuullSBWeyH3/tG6C1B86oC/b4y
GM6WjZf6K52TYXfRka1TzsuGEvAIEQqIGVNbZFm64qgh3ldmeFl6MeQlk1SwsGzgF57dxgwQnMy1
imwdJ13r44rSgeDXKzfuGlLQauxJjxTgercp47RIDuykSrF0rEZ6uDFICJ1bYzm4mKnIkJz1qhoA
cC4Yza0GHU4exOea5FLfwMiBhSwpFqbuin1XRMSiFqMkd9qz8+Y+4nxxMRpZBnEoopG6bRkgsHBl
bQx1DZrOnR40cIY0EmvSg0V3aSQNp8jDnQ7tyT43QhhvmyCSTrlrc4Ky5t2Y5nfEDBsqSTJ9VHXU
KiOYd6gZSLDlQLpI0YLJmqoQEHt2Tp7UgqcfaHU/OQ2ws6tNR+lApX03kB5ZkTSopSxdQ6T6F3DK
nRorbkuyQoZRJwBaL73o0MCG8uBIKBJCdTcYtb6qFYMcBwDl6Xjwm7q77QQkHCABTcz+rHlW+tML
PZJdcrQk+L90J9JOoaFn5ZKpOllipD1LMbdj1yd4Q5cOqYulsFwyMTwirMaYjsxl5LlNtS9d1fcB
DSjus80RvJvEZSlUPTYRtGmEc8ktXBTydVMOU/3WaTho8dhnLhESUhuRObpWVmPDDwyZ7y1Z2fUu
Dkz8f9lgWk0+K50qCzdBInGtSGqwTe2N7bD2Q59Ebs/K8JrVatY3W80MeB1qWC8EbFuuTg3UQbUp
+dCjj7aDc0RNjegNrrdsi1QwwLarwbyx4Vfrl9EIX3YKh/PjdSWSRN+lHvB/QJOExf7QPd0fECfE
I3fR6lXzoQo0S1lhfw76tQyzHPRAGYZU7eRvMdjtU2cZD1EntqRhUoPqMKKRh1mEq6I7T5EFKxEq
WOZUfiHLxyLWuxSuFjAFclbGMDPbveJ2pTp3HUBEZA/TBZoJgo2d5RR2IAimAz9SnEzehAQReSnc
ZSzzOD8RehQCDE5qrR8AYlM8j98jyxZM9dooqR+D0Of5hHxGhJmTKBKVLb+uAaHMaPoZbTFuPYcE
7DRwyKJx13P7KrTVaQRxv/UF2o8YKcd4ZkCwYdd3BoWjMcV6u4fupLQr34yQ62pYYptlV/NfAHUO
JBgxHCB1ZTDdPOQoYerPdeh7qDQljJS1BmFU4asaPLIkXaVuyFlKc0XBIolbfuY7qpfdY0pTOUiC
9m8JxKqMpl0WTpcPZFVW6mPaBHSociIz+tkkVnpSQbUke/pSWXqM7WiIl1oMC2rO8dok74gMjxCC
sdTqqF6Ufdk/OmpuNdeEELbJwpC0UEFiBLJVmXua8FM6uomVFtn6zkvqMVoOpZkRstSV48VoWwOr
QOFuCJkJwmWUe3zFWmAS4wGBzpIQ3Zcg0RtoT2qaNUeltjkE3hGEKpEWVsaAkdDln7os2gwwdAW/
g0gxEC08sVbk2wvfDPrruAtQDhREh/UrPZ2gSmAGdLNajaZr3rVRo5CGlYcZql8fZ/HChDelbjTS
pSgJ2ygmlDs1m/AycP3hmXQ+srGFGtmMwNCAi58B7AfS7tOQ5I0aIjFKOnvElUyDwIHlwhRMhULU
aancgy1znFMMZDueJYZfTgu8MhLnMwA3WWRlMSQbsgDHAh0qwt6nIC6D+BiUdkdapdYDiEuj9JYB
WH8PrDAEh+I3pntWOmoLzF5L+/FckSC+8oIQqxVVgxi3Q2fXydoZ6A8RLs4oedEXupafVeykV2UK
X2FmuGksF56iWBX2wM7xdgXwTAKCapr5i7gnT2rt0gGGuBNB54RGAvKAZcGR5KeOwz02D7wftFoi
FhXpUU1TWyuL3pPc2bjna5ohKXHardoKyUZC3ess6sAjaleXDCGXNunC50mlomZih++DWe6UUjwo
rWGWBw7ZnnFShgruyCwTAoW2nw7SZYY3aMzZyRBJVxpN42bf6G5loUSpHOjpXV46e74goFK8bc5w
dJTcCpZu7CXaVkYTAGcMrLQ/R5wFO7bEBxzNW0Y8yawIRyVeaMBN0Jex+ZzsIAfo0XXkVRbSCuDg
m3lYPlb9iKVXj+k7yAz4tgxiWR/yqKOwB39uDlcVaRbV1iPdpAYan6PIIZEJY2aim8xvlYLvZt/5
xFLMRUVeM2GtTa3DkTXrcq+YeG+45TVS5B5SCoC5WAsNTksj0vBYk6m+bGEGeTPV8dEXx6qI7EXQ
D7G2GUfX5xDeZoxamdygRfKdvGrOoYaxeiRZJn9AXSNFYyShfHggHSEivF7x82zlqchlN6IxSDeA
o5cxiwzrvK+2wLw0Ok81EgpxFsdkwyw5T2MSMcIC2UsqCoc/O2RkHC1AagkPDoobLXnTp4x7o+UD
IUeAtmQAyEquY77cHvVdHBaqOSzrFhR+teLjt6kM4NebHZtpAQkDOnPSVs9xPHjKQUmiPtqUtcat
9IYkQKunF1S7kN2TNGuvZEDLYtLSB+N3r1RNiYc3CQiVLHMVzCYPU2phdeAPoDoYWiJaqDAT9OTN
0LDTakXhkP0EGTe3LiGKFUhT6XPoSyT8kXGLcQUYADDJxLjxq8CoMdza5ZNXirJaYYIhggmLgqo8
AnkUP1L28GjV5IjiZhhoERex+ZNbD6S5CjZF6yTeKe5avF0cM/kOyWgRw3e4nV31IzWMOl0NwSD1
3TgSb1TZYdez13kNphoyd9EDShqg1+Dt8Hb0jayKK8Z/bf4S+II4AlEQRbZ9PYH8o6Pa/5szYw4+
fzuMXT1nz/57tO3r3/jdrtc0WLRsFjQZaK8zo6X1/rtdr9nfkP/SZQL7AXwPcdV/ncc065vFKJcf
0AtBjfTv05imfxP08nUcnvx/HTvPf44Wfje0fg3y/z3nf9vgwkL87izmUBFZnMsti9E2IwC08O97
IFpEMz8FxcbgM4aCaSr2j5orUzkXurl0h2TY0qqKWGUMBba5R+kK7kbXdrDbfCwQplSZstn4gDga
NYicCqE1m0FVi5fIreCrFY64ssqSLIABzkiFjxGOqLWgE/EEDS9AcUt/2NTzdAe1nnB6GEM5NnNz
x/wtPKVR1aKykC5Rtprol5nPmuIUBkLGQs3YmezC9X82Vgu5bvQDzKZSwDsrlfDZaOBb0MiAqGkR
eHzdEvn1PQ5TVFtGCgjJb63zWo/4hwddbHGPmLOK485SG3rjxvRIlU4UqONNVNtnlhUZ61wzh21H
H+rY8CHpokfkK3eRu1ctnJxhWJgr083aPXx1dSX7bthVgVd8t4NWPom2Rv9smpC70hQsj2OoW9Ue
oHk3ZMCOdFcvJIzzAiNWrN3yfoZrWwr13o0dsaWsK9eW7gc7hcPeXtCwPR81o124qWMtxX+wdx7L
kWPJtv2Va2+ONmgxBRCKMoKaOYElM5nQWuPr70JWdVUQjGJ03/Eb5aCseALAEX7ct69tDdZdEIwC
9KLJpysukbILH1i9m9LF4g7SYDlFLqNE1cyKSLQb1QkGgRzRVzpal56ionYsfHNLNX9w1b5sN0ET
cvQNYX03qoJ6H1SttvXNRmBDxv7i1dcE806QClgfmTDM1tbmjgiP19lQjk7hn5F0npLvwF6DlY/Z
8I/JlKrtgL/FJdsg5ltmJdZ4lhX5HZc44yrnSAOUVdNxRhwya9EjsbVukE1Q5wkynLfxcyqcuIfn
BTeLgF61cClqa29dhF7+A0bl+DA2svxNbzvxsRSVfF9g1nXpVZ4ZYQDQmdt+6CJemCgBbjNr/1KH
CzeTnPsU/Wauj5dpKZfvKsY1m4bohKBGDhIKCGzOtt7oGNaweNjJ87HRV1pVp51bmreC2Rp7irqw
emNC6XrV4SgOLE7IsqtCiI1LnP3oNqaT5gdft1vFbWlddFIJjtc0FYjzSXLpTa23E8o+eo/QNKC4
CFMZyC83D6lJsWTw9DqP1kgBevRkcn2VD4F31aq6h3U14faQ5OrKLIrsmlYUb+0rkbL14WK4uVGL
m0aVwmsNyt4mDHW6bw2zudYl3ztUw1RtI4F8rz+JwbbQO+l64GL9Ta/RvUV6KT7jXiZv6shrUWW1
+Wzd0Wy6ROJ2LnJHsIvJ13YROteLJkqrmyToml2DKALxO54qP6O2oGhhZkr/aHZpfhewNJ9iC59K
OxNTCxSbMuSQJMpJpkm0LiExYxiho83Pa9wT2iz8Ds1ZfQvlpET+1BcY1hDmwQzN9NG4lvj93/Da
icJNm1Tkb0eVuyHJIZhofqZl7wK9egAwE+o00tQXbylGxp3d52RsNQNrUPB9+GB01Gfg9Pr9Dx81
5CoOGgrcU4TuhEAzgTqW1RPCDxmA22M+yuZlQi45YX5W2dOk183ej1K8+1LV8GobqxbtRk9N754/
S/OS0avNQ0fYOhsa+NG1r1bIm+M5P0EXG9D/rBbFNWmAbo9LYr+hlhSRW+1rcVU1uL2Afs33BIz5
i1nUung7KsZ0W4UJDT+17F1iGZyDKMRWhYahRKU6U+IDBgBHCLiNGSz52UA77y6byeoOqd+DK4/T
CphNoZXZe8gt40LP9OFXVmfdHVqQasPC0jYVtSf6GtssuVVCrCBtvH/nTgS2UiQcUjrdUxQdH2tL
iWu3Ln11FcmQte1sVsOqXE15EBxdKfF2YYXrvT9dCmoKA4nEoJDapIxMrg5+Rh9ersbDBc7N0W0S
pfVlqOnlq2FSsJM0M8T2RAJZ7Zd1fKhRI/3KEll40zg6HoOYvR4DNnzWKc08TlkEVYfKqHIAjyM/
jj4yINoYgcIZcijPFz/D23P7r140P6n3yFvDq9ZstBf4AUhzBWmMLvogz3CEnmpI7+3wrZcD6jxi
V3b3eoFDWlrFkGHSMNy2vpe8pbKs42wsl3cCLqhY5cQdsa2Ev9LTJAkVMvTB6u8BIoSvvCh6ONEU
VT8laoMcqKHyju9HTJ6DTsViCJLbXM/kS0sfzYvJmNmXho/Zhmlm0Ff8sHGJ0iP6SQRIuEliXDYk
8zfABMVLKSZsJy8/aLNfY6A9TOrUfzdHVf3R9lRrEMDg/l5oYA+Sstiok0lTHyZPzXcyJNEhqVsy
9zFeblfAvgBuo+/wseAIRsjfsggST0ka3HdIfQzMWRJFdtx2PR0D+EvaQUc8QIw8mRdh0OBensQ9
Pm2Aj4TASeLZnyLE/fVKbv252m+RBxN0PbifMnzXaBYy/FsqGRGVRYzTVmMCDoZm5QzBZWr8SvuQ
e6ZlFfmqjqbpQJGQJgENiB4F4q5G68KH5bLMHShvHTOWrPsGdfpdUk+sCnhXMAl96pFcM9MaMFic
ChP05CIRyebFOIbS20bbiye8mVE9wLfHFT10m6EiY0xemoUFoOqVkguuvAUtAbeWHIjcHcWIfkWz
6Os7MAY9v0WrNGCYbSx+h6Y+BXZrVOPer8LuBuArhWOcdYd7Ihp9L/hitzG8kBqyTp5o3xmjvhEV
yMVOw1YcrVNKrFdE62QnlLCAXy8HjXIxxrQuHsyKg/CHOca6uk1JYwpQrnCr4lLhjeJsaIU+sdj6
AN8Fm1u8OncqY5/bX8DlHe7JULfPWtbKt36YQ+AkpzRbskX3A/vemkVsPVmh0NxUBdjD3lL8bWeG
PQYaYUGNvxzlfVl7OR+VIIxAEm/kTvW3htjJ67bEzpFMc7xqVPwOOiqcpU1b1dQ4CSowfTOlUydv
W0PvB4wavejdiwBacqNJcLOkHT6Cyhx1hs5lUa9++24OsptUsFWQ4bcCnnyjp67SdvReqfdio9WA
5lmpvt86JAqt61HyRTqhWojlkLX9cHBpAPJvtLATLwUjRDKgcYDtQiXLHjOTPH/T5B6qfgxQY11q
X2lqGLH8jMNr8gx+6VKigzpVISy7bXyyoWmrzM7MvTr+6jV5pGWfdPuvRLGEXRuo3i3rxHtosC98
M+JIWIuTMG2ieNTvvbGes/dZ0r1HVia/ZV017cxBGu8DUOQbpfM9ycHoEwME0Ld9xRbLcnAh8QHb
KIyGeh66hcF0ZKaQnZnkG6/MiIrKcF2XpCYvqdWJT9HUEyGZYGLxI6g8TcXkKWrvO0Dd6AwA8D0L
AcY0BF3gpl3IvRjz4D8/7vI4ScwVakiw6ICs4ke8OYNbIzSDd4gfI9Ic8L3+GukjpC1rVKgFJ/Xg
G1svxHSQk7GRESWDNsYdvZiCkp6XIBUwnfWA9vWmLj+D8hoBUNGMRT7AGIfaZmsMtV2oD1G2wl+m
M1dG3gTyKgtkQoZIoD9PTs3koi+tQsSdFBMdy++50OP9wJksmpGJY8MIIt8RS6VsHCVS4YMnDdqC
ROWQdNS2Ja9O9GYAtpaz/GmUOtiZgVdRV5KqsGzWxFOSAbksxki5CBvUqAppSdpprQr0aTD13KCj
hO5euxeU6CEz2AJXAN9kOuRDH28fk8wVeePRJ8WA52V3Kyq1QuanKIhiJlC4nWOACBguqGZ3GRiv
aMwdZejfPY5jyDQdeXUkmDAwtBaKFabhPhk8hWnVrxTJw9w4BoBb7Er6Ol8NQwe2TBfp4Ca6nD6X
kye+ja2Q6a7cESwiDM2y0M0Er7IeYtHj8LqNoQS8B7JRHAqBH9YryCe5abG4lHTcsr1L2zHjzhQa
hrweQkKrQobJlk+W9zjBVUZa5Qva9TiK/oBVXY0drK1Yc2dbkWQ0NbSxYOwwkUT5rjRgVeHpZLed
7Cl488nT1YR3GM2SCBhipwkhyjqYNSvM5tGgVYDlTDqNhGNPr5WhYrku1Ci9kH11RuhihAQhDqod
Yt4CFSROeJJsbvifKsMp+FzZk9+RXrXbhNT0tqdD+V4XlNbcYi0HG6FGJTr4NiHmmGmIZPD1xqaj
J9CtWqW89fo+MC/7sWrKtaeZIMXsuDITPb5RR+pExSYRjRAM1qTg8MvZa5eW8tbh84FqBlO6OlGr
17pBGNSKNIlnxvcuqIjvolytHdHXEhyy2/pbhcrDLjVTi+yRHMDGmPKGPoeI1+FRlhj6DkaP2pKj
zhCZzLtnSfbeql0tw2hDwW4Z/WkJb3Y0rIsqFtGgRaMSXesoYW9i3In3XS5ATMn7UHHIPqlvnR/O
WCJD3cph4X3Pgsm/U1NduowGSaf/LCSeCnMy6YafqhsvIDDGxMvTnxPRy4GDx8O+CH35Me19/dLi
IvIYDBOFCC6oibXlmpb9xD+W81aWsmynVRY2j4JiYPxR9uptSkFNIemd1a+ymWXvsqpi7DjFvvGo
YnbYrnKrTS6P0iwn1DkS6ZGjOjK5C2gG6OfBppJbkT41KQE/7HH44Nh3KYnd6hfdfXkduMYM2LIc
XHzd3vb+ECR8aIw4TpjMkpC/S9e/h0SdQ8IGiTMpnSUap6exX50q/ZB44mNiiqDpAuXMEMsuu/mx
AIcZJs1XVMd/dxQcC3EwsKBXvZAOqEteSE/QQHMZXvtX6m2+G6/MbXARXRNABNdn3iYKg0+PZsgz
g1aUNHQDc0vYkXBTjwGFN5V0qGETuGjz3OA2g9Ngi7d0vrnxWjkHKptTS8t3acgWEgBrpuEsm6zw
HyDqTvUDYCrxmbt99hDJdFKjWxi4YaojxjY9vKavH/OjpOuPD3g86JwPO3pKkYmL8aF+0FPvqjHH
XTUYePCVWP2OtWV/PdbJB1RkOpEtXbY+zU8l4TamDBi6YgW0rnRpB8JljxnQPsvKl84SzqjV5I8K
rj+fDdWHQfFGhxc1f+GjZwuw5KwT0Tz0zqQ4NebZtD5TW74B6/Fmoc7bJ5dgBOjSRES0JvsOPuBw
rkf01AIBtPjXb5j/+9FvaKTJ6jNfOaTdW6q/Wf7716/0U7qSiXL85+ct4ejPi4CGktzQyV4IyZuM
x0xMPwneHlyFpHc19DL8A1LDTX1uOV+PfPLBVGzGaAdEer1ERIyxWDRc1w9iNcxXI5j99ARrQXtG
lLZEUfxe/ai6/xpnMUG9wPBJgEh8RPmCkr07bLUb7snQoWhh3vzZ6fWP+9nJ5aDpKIXgUpN0nDWJ
R+9zCALwNJN8oEcOEe4vK78wB0rukXZm2Z1+rKOBFupCKRuNFHrPoaEs7mhrkKOOvEsum5W0qg5/
dbD943Od/FpHwy2WAuoXy+xr85Bg5fBaGUb+4JMeHv8vc+JolMVkr+QagUemHAYKzFN/w2XizFlw
4oRTjaMBFtMdbo+XY9ZyoN1KsOMsM+1AnFaFEG6+ntwnx2Hnt9B/Soq2BL1EQEax8lUPrVpckRjd
ZHV6WZTmxdejnJxsR6MsBa6h4quoFQ5xqawi40egPZZEN5p+huZybphFSaOMZCmmrnmQcO4sreu4
fhdE3LAs40z8cXJ7P3qcxUqNBi8YWqa00F40IYgwLMjlMLr1x+iuiJXV1+8Oyh9L8dNxCTiDRAG1
IvN3D+DRUuXiWQ9DYh7wm3ESqwafIG3FTlpxl8F7Z9oUnrxBOk6FuiFVo+LQHFqX3WA+CMl4QA63
wUf9Fvk/5tSKf2WNTxXY6T4v1nUfOdb4swLFhzgY92cFdTqWFfl7gSuvaoUXfaYhRM1xrWC7tV7C
5DXH2b16KtLGznKs5ETun1K4mglpoWfhp4MRRZfacYEPOZ0Z/dA4KNzstFDBzoQvQUzOtYh36fAd
9yJnmk1sCdn0tt9aQ3FbBiixKuEuLaV1M7Af0VG3lvmVRYQGAUqXNihOkGCHCO0zCn6KxU0p3+Do
d1FaEgp2AEwTKmLJl50ghb1mxtC9jCp75tpmE+0+G5OHzd831X/xtOh7LYcrnP6uZfoT7YF0mBZN
LoUzH1tfyR1gVvTcBbTqSeIuG8bdlaTxkmvzLbcGSt4NtWxVK7eBrDo1HQF2K91DJU66cWtk/V4C
EWZK+lok1y205VbXG3jTxq2R6nYhcJXMjE1pGHtfxCrI4/OlqbTPvZ8euVRcvjZwP1cZMOtpsNyh
jlZx9dMYKZr3cnznxTk3CxAj6rQSO2MVeeV121u3MrG3PzyU8i+DrvlZKSBI/FJN28r+dpCuK+MV
yBmf1qnyV90zcKi2VpWY2VV1ZXTfleCXJd0L3i0YOHzItrMvcjBhHRa8msUPCWzHGPDBxWJfKgIE
OGAYFh4qBRnZaRsjl6wz85BmI16zKtYx+L3lGiaA4U0xi5qbfs1VE58khdK54DVPUWlsizi9yvRw
50XbSKelMb/R5ovZtKvC1zy+Zuvbcvw6niHmF5UJ4nyl1U9GPt2geNr4EgiefhP07a5JPN5wSp4W
b6uUPotGGNZUl3ZV5LlqtTLD1G5qbT0JwkqzaFapH1LpTcUPyx/ey6x3qbKRJJAvVP+uFlCy1Mla
JHM9GCXRm8llKgJQVuwmGaU0HToXmYSZmv+ugaRUy/QmNs1HwYucUM2dMD+Q9naoSmJzKB4KpWGT
YCWQANkGkneJg+dqinK4ecqlAPnbyu9q/XKCuacq3ygOv8R+jQWOAHElrrCziYIwBg1j5m6stA2v
e8qRy9FCIQZYL6SBGyKS++9POA3ZvapJCOWpVS/OUZ+rZwXM/mB0uXfR5kK8yiQtOnf1OHFafxhl
cY4yo+KEtoBDUiHVdFFTOeSS1qWLq3IK5/9KdM/jPn73RC/2U1w3aFUzROhqbIgfQx+EiigaM+vg
WSJYhxzaP4renhkjpt5DolfiWhhDtCuZlNAFY/mxRnULhuGZN3zqd6jG0b6+eHjB17lsS81dMu1F
aG5xzYg3fn8P4/JJrIyNKGfr1vLcr8+TE6/8w6iLyILWMZI8nnXIY/8RK9V1OVe5vh5iiaqYQ1mN
FhoJzxP6SdTlG1bkTPeTMX7AdHGHVPC57x1q8ba6TtfYWJ5jPp1KB8CX4tpjiTPHbclvaeq8STq/
vZuxqiZmS3Q7r4ct9CQWtA0w+E6/jNfmmXP5ROTE/U6WZxqHRcffYhbFutaqUkTTlkEvVl1y4zGf
zMH4Q1zzj+Hs6VE03eS6jLPxrCE5DtNDLReplsmHQDLIe0bpmzCED2Spf339xU5EThqermRmDRO1
yjIFIPo6CvjKPFgorJBa+7WNLe4jWPiV2Xfxuekx7x3LBXg02u82gaOAJuqDspaH4K5ylbXqKJfU
KbeGg1hr02xKcE5nYukTM56Hmy/ic0QtLtMNWlPiTKGZh1aWsEpP6zS8pmTqnbmEn/pSZIgg6OsG
iZQl1k/Xy8hTW+OgeECy2zGko09IKKbI9Nj89x8LlTG5BURFMiHQxzmRjhZ986V8HzTSdTaEd7Eg
unKTX2gzSPProU7d3jQ2SfgWkN0hAi3mH8sOdY9s3RPLTOv0Tn4ccKx5jjfVanT1gO91Lo0gn7jo
H4+47BFRUMnWtLncW/fVznqur7H3EG2ysfoD+pMVsth7YzMhn74urkmROaIjroKHDp3vs7gp3P7t
3EX51OwhO0bXCpdkk9vyx7fdwceQ6a25p2/z0AbSoz6Vwf/pLR+NsbhQaEJTFqqu3NcrBY+iQ7tJ
N8YjDnD2VO1Trv/iuZzG/NmWK/D4oRafdZhGY2Bru0emtc1uq22642J2UW+/nj2nlsTRKL/b8I7W
uRw2UVFJ6v0cUccZDMttht/H12OcnqF/v7vlPozsIYNeotyrm3Fl1Nfzu+v3tBM5APfndxc/nxnw
xHVMIxM1d+LLeOAsBxRphxkjX7mPONzmNBulobWwoXq0Ks+8P+nk3DsaSv449wLayo20U3m2aC+u
Sidy1f3VxrTzfXJgkznzKs+Ntgj5DA1/qbidP9ebL74I1svXL+7UGXP83ubhj2aDBcgDRrJ1j/yA
MgitltVbaNw19Dx+Pc5vRNmnyc3RDPbJgnqwPDPbwJQwL1Dvm5diN6z9bdVu8EN28YF+xpIeFfFW
vR35ZBkNPNvuLiYzCjfxlkvGmYPnxPdj25DoRGfvVMVPMcIQlOZIwE+dQr7QaBbbQ5Vx67V327vj
Q7KK/81v+sdw4fMn/DjgYsJYrSlmXerd5xGFAgX8eqRZb1+/3hPRFgGCSYECNN9M11oEPoHo1yON
yYd8dIqddCXZES37TnWbO51duvJard3/wFdlETPMjiIGNSzadgkrwRIvJmcIUCg2eZUSmquyeeKq
WGlU2Gu61zGWToJLLvE/cMeCv0pPaweBOfzTxeb/C53/37wz/zOoZP3+87363rz//J/7hn/q/8l/
wSr5UeXZe/2xGXX+O3+on/lG/5qVLaiVuQKAKmGm/iF+Jj7/Fzp/4kziWUwt5v3zz15USfwX5mEy
gQ0wElmBd/dXK6r0L5HOA5DU4swrUVjW/436Wf4cZfAnJBh2lNuoQcnLPcJLqGQMuRAe2PWuTE3p
uKBnCGMiYTvhZEYaS6tFfE766Co3RZu2p154LpV8A+KkJOOHX2n0YpXhdymnPT4NCzdFHYc3JJJP
izjhSva/S3D6SoQGpj5SC19l05thJM4YpPdSrq/KtlijlW6TfeJdyuKtjqilsmag808U106O43zy
ra7RJkAFL2k5JKWAhgNvrlFY5yUNOibOg4q+gytLqiF2uuE9BcSOcht51ioIv7dzgiiiom5RNvxJ
669T87v7WrhXqMJrY3I/SeW1pN4lvc8jVuZ3CwMCSq87TEdcq9JvZxgVyY5cpuFEtTMwVX00vIdC
kDqNei2b4y9Fg3wkK99IMb7lEBKkLeoJm7wjolJLejQqHOrMlVonDupAHA4fq/A2Q7s6SnvsGjQo
HRiF21x6cfbqs12ItQQNMoW6L/CfAMx9AacRj9TW1UtMo1CDaJV35dX4++XowPRCXEme6VgWpJAE
/YyJMySulcp7jeSjy6wNWAMnRzIS6aIbifE6z/FSUHHYxoRhEFsHHvZGnL2EpWRdyJkN9AFLgNg1
+ju50Vwa/mpE4Y1PepE+nY3RPWEwtg4p1dpe+dppMNPKgc3GKC+6KH/Smh+e3toWzD6liu9rOdoO
tIhCgxHeCjri7CZ9w5fjpZyCA/VHFPGVehML7GRWH996dXtpmd0vE/U0lpkVbFXjMYjKvRKC6O/e
ByV3ytLbFl5/qXXFi+FhaVElTt2VVw3gFg0kVZ6vFRrMVBqArAJnTU91cTBfFe2LSg+j6qO1MhO3
FLDkk78X/D6aRxz6XpygVe1CTtaQULaItu0OM4RCx9xNu6bfShYTp8HqyErvwpK2HoReUrT1quCy
4dIRQ8yXg7eCe7DTizL120Z/0TJjNXbKddL+l9Rb0WLxkhuj/gE+fTYi/BhJAM4CdDOq4cHPnkWj
WQM2dxWZsidibr8BMePvE/9PIsE/Hq2fgtnFoIvwRY0zhI6yEh40H95KR5UkccLyTKFkyR/99Gjz
rzgKkooI6xuETeHBa8Z1Z0bwnsd0BatNHZwawGYAI65HlGX0b6ZUbAL9Qc++eTTJj6PEVHyLRn/H
oj0TyJx8dowkMK2hAYUX8fFXWdpAEp82s0Nbv3XNvUQKNDL2R2fK/o/47Fhg8TlYml/w0SCL2AUW
bT3S6R8eeEQzcMZVf6Ncem4PcuWb/DKtslWe2edA3p+C0sWgi6mkC76lpzFfVYd0GN2q5vUItM94
OPNs85/5EJIyjKFxo+LoQsagLoapJlr7J2WMDn86/9hd7HguOvENy9x3BPdcLH9yIh2PuJiuYzwm
E8Ds6EA/+qYrbpETHZpccFjyriFnbptqqwrccdiPK1kiqa8n2EpX61DEtIKOaytBw0vzqZ03+vrM
25jH/uptLCd5NZZKU03RoVnDx1pra7DcZIG2Oi4P0MGRt16bZ0qDn6PWxReYJ8LRwkJ9bRqdx5je
e1461kt/l6zjDeUh7Vq3JdMR3XQdQQo8s3I+J3kX4y7SB5QHZEuYxx3W+sV8OW3XkgNudvNfZwoX
Ay1yCGFhpECR+OCx/FBZnL8X1jm7HYKsrz/cIm1QG7kKApgxEAzahp29Gm94c+w0vlp0YCY7meOc
y7/Mv/uLyfIb3n304ZJIK0wdFMEh6FEHwZUv6hgZJk0vyjaYDiOb4ZnpOW80X4242O2iuNdHKnwR
OqyOA3blX+AF7PSyDY/SgV58Zop8ysV8/HBL/FJZGaJcYHHLcP42Wzfbfv0fUc7PPNViC+pV2m1K
7LMPyKRtOfo5902gWjz38ub5/PnlEVcDbZKwYFhMkc43S9GTxegQ7TAp0MDFp9v8QGtQ+Jsbnu7M
F+mpO5y/+v7DCv9r5N8r8WiiqM1c8cG+8YAh3TrbSw80RmiXwp3gqLa4FkHUJ67w6q2+ni0nnhdG
IweXLtL3oS1vw37T64Ml6OEhTZgg/YuhvGs+vCRsd2lI2Xw92KlnpMvI1EF1WdjILFU7BU2mlSoW
ESKh/pe0jlG7Dty/U6cV7OlGGSG0+z/GbTWci0tObNkfBl4cznB6zHHQ8uiQdeO+11HFExHaw/Ae
+9OFD6m1C7xVTkveLq0lKLPYcQ34LOONW9fnpti537KYyeKoer0a8hL8J14BVTMsgmKH9pOZjk2L
jyOeTQKfOk4/PP/iOI0CvRvx2YwQSXobJPmGcYEqwqnXxiOvYeVpq9meCNND0hPj87k98HOSUzFo
+JVJt6AO/SwBybSooLxBWDgPT+dQHa+4gtn51bBCw24SSrjiuRPzxL7EmOQ5NQNmMsQmVvrReirk
iVAGANxBB/beC+NaCk1HELHdxgtQSL+Bu0c/6R3EXNmJ00smc++pBmdKigs/Kd9UGmmC+FnxlXUT
/fh6HSxB9PyseQEg/9VkSdNIKXz8bdTCq2qkNrKHC4CRd++AWXZpM1rhhmIggtSfR9pnZQt/kbF4
4+p5AYbG9TAlLdRim+flbhJGV2qkbTiisIjVNYryy9AvOqcStI2fCOdinvltfdgX519MoWDeFAF0
LYVWhTdqPrd4fd+4/crfJm7+58EJiPvMLvHpxFwMtQh19KSqAJmo+h6KEv0J132M3zozJoeiqqMk
KxTt3JL8dEFYDLn4HhnFrxAskr4fWjoWfTeZglWWfy+DdGd0zfdIV1w5iTYeHC+lBxJJhxDyZwe3
4l1vmE9fz47Pi3Wm2aILJ7lDqlL+nSA+mrlGNbFNWoay9+JfphVjjiV8i6nmu230Kxt+9sLPmogX
XXpiV8qGjp6h07YAemwrqBxLDyV6ToCRwlE682U+r+PFL1t8GgOGWSIOirIXBfNgYDlMgviyn7ob
Q8ntEh8J+F/QAXcoiA+6Sec0Pa0x5L4zL+jTDorogZwXEAHyc9TqFzsoTVVmnmI6vpeMXd/+qI34
TlMr0Ja0zNWTI+D/iSe4bcBzDycR13Z/FQrhS/7vlOo/Xqo/H2gACKigi1yKEIIjy/i4kIs8yjIl
bvp90Klr1adXvQko6XVvdYfFkR7ZXYoYJ9CiK3x26Xim/azVriLQLA1knQDHwDOvZh7wwzpd/KBF
GO0VIq5rQ4FDEtGY9lwewktwctuOCpZTu6MrYKi2TjbynVk5Xw/9aQ0tRl5ETlUQRPCAy35vai/4
LeMtRJJuOHw9yOdb9sdRVDK2x7t6n4jqMHPG/3g+OCeUVNPGVTaj66X0ToQuaLjqTJC0IJwSBS5G
XZwldJoBBcMSBAewcDu+M50o90uO9QTZ4MxO+3luf5hRcw75+AHBdLZD2PIa+2GiMfjNTM+8wnmN
fjFDlnf5WpA6C9xZv29hDXigkxU8suJb/KPOvbUzM2KmNh4/Ct0aoWwovLV6NWJ2tcHK2inBT9sI
7MJVcFk4DqCCc3KJk89H2ZZcFCQCa3lS9Y0UDrEaMUOSGoEhANZacMv+pTXOWdqcfL6jkRa7oan7
Bry5ZF78mm1FpH20n3Ma8syU/3QezpPvaJjFHmPkBv4v3Or2c7phcps9AqF5VQdu7CS2+jK+SE67
46b3du5OfuIk+jj0YjfJuimZ0o4npPGqwQZN9S8i9ZdawBVYJWtzH9JDvZkIGz1giAgwg2ml0mi9
PhcSnFwUR69gsbcE9RTCfuObxkPlJOJ3tR/ObZzzuvq0LGhAmfmeszvR4kzRAz3GEvj3xiL8KNbe
LmaJK79AE5LeOjdHldNT5+/RFkujq8d0VPW033e6TL82Pk2GsQkGjggR52cYapHpYboLnRedpQav
k160NRCFi07zXGOAU9K/ZqlK4SRd0aSdKHwJ0I+C+aaOjzTTEJ6ATBjFy8nKwaxz8x/qlUBqXGzT
0c515mxKRaEd1yHI8TMT9lOs+HvC/v1w88MfxS9j8+8zqHc6t3loN80WkQE6tv+grnrusy3WYIlG
Mo60fN5jetOBDnaY78tV6vpO5YyX524y577bYi1mgtoEuciCQAML20V/aOLEMcKzx/i5x1osvApP
lHwSOQWSXbgF/BasTTfdqWvYlSpn3Lkczuk45mj2LxZY32mNIqE238NNlJ3yrj7k34ZL5a6mEASW
xBmuQ3cWGL+emSpnnnMpsUmmMSk9D7V5DdHEDrcTskeyVaOtOdGKs/xMjHL6IP/7OZfiF9p6TZ8u
7fm9NrsWcVbszFaezXXmnFvjn1WkH5eBOT/70TJIOm0qZIWxuvWET8PvPBxnHwp34Pb/wXhnlp25
2MFMEXiK2v7erKW1YCtbfQdUyQEsd1blNk+HLzZLc7F9Rbj8maHHdEGR+dTpm5JNhWu2LRSA9fvi
2YTuV2f1+uvZcmbxmYt9BcR6n5vclnEephWg1d1CN23TOjPK6RDzaI4stpRWIIE1/J4jfLULybUA
5WHeGO+mhGkJWWe4FtxzctwTV6v5qP1r0zQXO4uH724DUwRvul/pTbpK5bV/rdr6S7sHl/hs7KVz
9aqTN4WjARdbDPZEVT3kHHjk4lbJ3gpcHfV67jTbpCY3M65liNIreFLS+tzSOBXRaCImTwoJEEuW
Fs9amKHcFm3TQQ0dXLmQYVMq2HCt04F2FYvnJVn99dRB03xiymoMqYGnQ9EkL3Y4bsvh7FDV7fFl
d8rAu66KabADIJXyaDwVzbMQ6atYvQPlNftP7ZNS3vmlsgF6AsBSW5cUWXq9AkIJEDR6CvJbLxBv
dPGKMhVFznErC8UDylans0RciaXCLfXOiVK8jbNaum5VhQI9RRSAclNcbfXqTgO54hNKmUZmB5W8
jtgBp7pxBhLcbWvaMlacVrYqB9HJUxWvZ6BIg4EdzHst30fdmyfstDDcCKFyKam3nsUZ29Fqk+gr
dSycCsBNX0gbv8fqNriqRv+pByjpV1BjKfsXuBPkU7Bl1W9SHLMVlAF0582NSYAgwWVoDjhQmPqi
0+Ao2iFy6OBAZk28IdVmN9Z7C8drwFE9VdvHtvll5sp1WEsrwfhW4CyL4OlhSrXHnN7FOMZLNgro
2437jdLQChXcdQBRdVp9/VjZFTTGFMJm0rsrmQYnKRVXHkYSlSrgSP0K++M6b+VvsRE6olVtTf6N
rcDhjcL3r51qyu6wX2UU0ub0eUE3B/RnEfLrhyzRN0Oku4mB6wiuukMxYsUCOU/TVz1Gc0BZbAts
0NRy0NXtrFTNHAr/rqgH2wG+uA+G0oy/Cam89eV+hXKda2axa/XXoIVukirgTu+nQXz2gR4n8R0p
lyDyuFO1LvgEezR6N64D21LCPUo7poIs3AIk34pjQFORuPZ6KIRoPWreKa71dkprnIxtSvqUVvUj
yNsVCCs78X6U/WFQ8RXygpsRPjtWrbYuxbel1kCXxVXb11+COUNlfJfG1hFbAMoyHosT//P4LTPG
Td0WK5zMNpX8A3KfbdCAnEQPZmJtSkHcpkZ3VfmSizJhZZWtk/XU4bPYKZTXVOhvM0Nd/y9p57Uc
OXNs6ydCBLy5BdCWrkkOyZm5QYyF9x5Pfz6MdmiaYJ+GpP9iK7ZiFMyuqqxEVubKtSg3OZB/OinU
GGWXO0Wqg+lB/jX87KMf3aIOIcFiDQn6Lkf1ZIif/BYtTa3aZQIv2QjxH21AxxiuojIRdoYCC8RQ
/aqq7Ah0yQ6El1iAy4uGnPGq96kD2dSmrqGvhtpCDKSDrkSu1Hq2UAKjNqMDwy2wR2fNlywQjsh9
vE5IWqrKQxXtk+lxkF5a84cYhc6I9JAqSz98dNKqRjtUirTtQohh4WPJ1WNqMReXCbeDZNiamH1O
w9cBkbNEZISvM+wy0ZxCr18Do/0lQzVfCCNlQQ4iRTFYMrapIh0mI/sFrdquUes7RmIO8mAhRTZg
Td3D5bHzwBtA7Mjf2ljasdfezOAOLD+M0t96/5ek/gqiLxYynabQHpJcdBjJsL2u3MkmwSmVP3kd
yiIlSWBYvcn9CKQAuEsn3HqhILgprqbqFd0h5bM+fu/0jaUw6oYaSj5rnDZPg++j221sFEb04Efe
CATZSPmWCojCGdN2UB8bWiFFlrsaDPlWNqsTUJzvTLcaRXr8lRA/TsVu1O6ioN/2WrZB+eeG3x5A
6FDDRgMANSjcKfNBHwVwpzyZDH0X+UwV7dkVikLgcvcm0/xEAaP2QJqJjL3/FPRTBj4kgF/E0qY7
Han5bZ9+9bttK/5qChGAJIBMI9kK0Z1a3qA4jqSobr7qFLknK9108JJHHY/S/ghZwS4d0g1ieY5n
xoxcPqYFTFYvjbD1BnPbKA9ieQtbnT1lWz/8OVjfBv8+jO6j+KuEXKGavWbJN6jybU8tkNb6HE4w
pmU3gfrLEm8N6ZtuvlTeJ4QF7BpiiU5+CMX8EPqI3UHkI7fmE9RZtlkPjl/o3KVXmA+Bb0FHxiyk
QU7EENlGDNvnmFuXprBiK58s/wsal5FQuvXIGKxox03mxp7qeETpUks2MNW4Mnw+YdEASrpVRV77
sNaj2OSEbeLoecp4Jmq9crSzctE1hMdS+GSYPFv7fC+10W3EhUXQyUUTzIvkDSJV96QgB0OO3yQZ
TB7bm5f6th2ZXfHbTUChsreOWdU4AoKyVq68TkgcTdXLMApHU+kORvsy1rQdRvnGH02IpmElNGbR
q2Avm98y/ejlr97wOTXpsUw/ZhZ7IblNmlMyBijAR8CxNtC3fFUSkm6+dWr96sXl5xoldR+Wp6as
d1L0JS6/WmlN+w2QbHmbFYzYpBK5CENR7VM6iLupb14tCBFFwmZYV7avfkWQAeUv/V7t1S+Wpmxa
k6d7BML3bWobu+Q5LRvtM4qEbhhot6oFpjGPd4xC2kWLhkSZuZDgbeNigC7GOniSchTN5pgoBw39
eq+E2akPNiOkbxWkeUyXd3GMjtdnf3puwecVJWGCCQ+Ay7aQhZuJ3TPE5F6g1mVGdzPrXWo4Fl2e
qjS3CoJPlngXMMaaiuU2n5gt8z03l++U4RgDAMs+Mxtpl+rBqo8Q1BR8NSz5uanuC3FgCHUOgCMH
9Zj7imuQb9TovqWKcpi6x8EP9lnYMmt/jMWMLXlSTX8HTZeLg/QsG9rnOyvCpZltLr32to3xLxi6
9UzboR7J6HRsq+1W4cOsN2g4giadPg2VeFQz7RhbA6FJhn0NqGTnFJN6EBGhUwB+CgDwRtnb0Nt0
ExiXgjSyrfBNSt/GGCq/9juKa6iBQhdeawc5fkhz6itl/GoyejsNOV2uYx+VdlEX/K9Ul9fvHQo6
Gwb9dii6wrH1M6CeISbVRjJeIN/cxNb3WHqSW66LQC+K4UZoGvAoytzFiGbHjVS8oAOHasYtLEAO
JFSHVgYCyO8ekpTP7WCr3V1QQyGe3aZq8OKhkSmm4VGQPw+DehO16qamqFIoxT4O4FCrv6tBshM6
pr7aVw0VMS/MX+pA37dQ6Hp0PlpjQuppODEmsEXBciOr8bFLv7dvyo9W4vYPoxMn6da3+p3Yf54A
78sFJEX4zyg/qo1/A2HUzkuSQ99V332aOSa0erH4Q+2TTUdWMng5M7smJz8XHoo9hGn3A4p3lbxT
CaNa4+8KPoAJlH65AWtAyBA8+QTTt+OzVqVMxaGIQCanvpTZtCOr2DXTL1G4FYPJNkbjnkbLpuwn
/otvum3+ww/aLbRot7U8HuFh2kGbfz8gAhcb3/PS2Oltcw/s9i1VUEKrlL3IyHU/UI4k+8rGykE2
5RCOcJEGhtsn0ibMa1vLMjsRIdaU022CgElOz5sBA3jmMmfqik0WWxsPNvqGK1wEX6cRHT8F5T9E
GeSxcENkfPu+2cP0x/Noz7zfQVC+C7S7lEDddlDT9jOVE1kj05TbjIgx9V9bmr4GQSBFE0tRaqeO
HjTyrHz8ZYrfJOHZRAwsCu6gnTwQpHHMDKFARs/HfdjeQNRGcYf8X64cL5BROTyV050vRjbxbig5
PlXcZ61le/5w36tU2HT/TgN3nfXHpPved68BirK+/+wFd0MU2435U1d2tfjs5cznm7ADlxC+hTcp
sn2xIe2YD3Xa3NgjOn4HSHkLvA8qoX6nNpAAxgIRBu1vcbQtjfgT/CjZkKB7GYNvlXGfl/jMJIYH
KrZ8BM3fcLPDXUDO07b7OJ62VoNch++/maXMG4VR9Fbdh+Bga7FADzB2soCqhJduGgaz9aJxAxn9
AK8hhnOiqCDG5L4xCBH+rispb/VU2x4UmWhWIiHGXNsQw7FrgFYWSHcJNUgBIMSwMbVn5Jpt0X/T
exI6pT8q8qcp+ZFY38TmU+YDe1XzbZ7+IkxtROVhSMXD5GlunDUoXRwh6MWJZy4AlAkbnuPw3DVQ
v5HCZuHKk/hSfYEWnsHojSXxf4tnKYDDtCoKozvVYNBz/1ebpY4RrUGMLtWymSmGUx1GHusD+les
4d4JWpGHKAS+HjvWZf1amWsu9SzrM+c2FvWZdKgbiFax0R7bTXXoHhhLd/leTjvtyGaj9bGydReL
XecWF7WZIGlSCMaw2DsITe3RLz3OVd/gvjqGD8rh+mv+sjWNxi+zqroOAO19aQ0qjhbhRFoiNSgi
1SkeZoxb6/ad3e381Wr9RxAklTxgGv82t6jkWYhJ+01JZS04gOKnN+AfLGZH1yeu5IvOcWZpUcMr
ZT3w0JGY66FURjblnXdMQ4fY2e+kffDs30ELg6jsRndVm8ECR6QYnE8uhO5rle6LvwQEAigVwBEz
Xf+76qWKfGFtyVl3EpAjRcgc7t01hM7cq/3gpX9NLBFvY2w1mYeS4cmAbbDiQTNpjZN5e5hg3Vxq
AP+DvqMg4JMarDjQxQrUmemFA3GYPqianKu+ST6Vyb6pNuWrso03wbbetq6wg+d849dIfhzl/Wqt
71LpTTOA/jATxASAsQg0QTsmYlTX3Um/a2CNqE7jSwox3rbYiz/K29FVNs1XeDFfrE/Xl30xwEHp
JgKDR8VkiZsoTc8SoDinIj0xRtj/6jSRRtIqfcKlQrQugVwRCaJcmsXmmpWUM/TfQcYeQA2DVmOE
AG3LCBGctdS/DQjY840B262YJs9+vcJudLGXwRphBJSJrnDmvfdcs6qnlvEb+qVAlRDW20KkDzKa
GwOBshMdk6/0g9+u7+xcE1668plNZXb181o/Ik1eNO9sIFnbJrEQlCHl57lWG1+uW7p0hqBwIFmU
mDJjlOS9pREiFuoCKvw8xgGlYcl49oZf103ol2zMk6cMKsKnCHPTexuZUjVtJbGamdxIgC+uavMH
Be6jbuSNmP+UamOXVxov/MFGCMZJq9vUuu8b9cBbbZN6xVEHhdb18taY2u2Y35mpz3tgPFrw/zQ0
yxsPlCM0t2Xmubo0C2vnkDsVG32CSp3SI/wEx95Ae0uwtnp42825HOJmmvRZp+KEfDKand8C+TmJ
95rwWirP/ngjtJnrqbxr64AT6B1lpNQA37PIKOC+CuVjyKsw6WO3bZ9DsLQ6hNDCOG5SE5WhrHqw
xs/Xt/FiIwFpEmiv2EuYr+ZtPnMKpZPUCGhAf8rJHfss2A3JCywZh2jy7DqSUGI8Ip2zHeOnuh12
MqrbBcwV4Yjwx8ovuXigZ79k0dJoJiGfcZJgPtRtmfbbSIq2oMR/+CSeviAyC9Xc1KQFySC8gL3b
pqN5a8Dc42ko93nS/vrPufRpMQwVOguEMOYY8X5fYs0KEMMwcWHkZQvpS5e+XjdwMT8gjZt5ejUg
lssQMFqgK/Wh7U8D2rMODc1jRAPV626ie81Zb4cpF1dkYQ2QqyWqy8wx7JDxi3sRfILU7KbRPAQU
6y2rcwVdcNB6c4TpVYafCrItf3LROCUMUs0vvZte5JmbWbYYHUML1YucUUapSzdTau1GOhV+zo3J
Khdpy/3kMwyuM+LGk5fnghsN6UGvs0ME8ilr8puotzYrG3lpYaYoA4kAiwiv6yISWDHigUnJwtSv
8b28aXARdOsc79PgyNvpG6MM/c1ad+hiAD83Ov+os3uDeJ6We9nYn1CNOiiZvgmDp7ZWDgHlgQiy
L0Fs3AntUAUgjJl1O9jGEKcQ7AjutCkd3ZU9uBTbz3/O4hpLlYe8Olzlp3n4CVSw6hg3EqQvghPf
BveSQ3d8Hqm11zKwNbuLSxugc5i31IdOVfkJ2VinGMM7PVaOeb4GfvloyVBJRfhiAko2Pzx8in5C
kkGLyPUI8/WNr6ebQm12daE71/fyY9o1G8IMl140+P/enyySaj16UiSVIoVb5slg0XYnJv/aSrMr
aDU5wOsGP/rve4OLPYxyaGVFREJOXjs5FRCtXO1Xotn8wX3/6ccE2KQ/7zlVXM40lKo4VSkqbSdN
R4NaFWyjgym8ap0wTjaasEYPIc3R8YM9zkhVwbYAb19kV7LvxXIlWe0M1eg3YbOls2D8GFzptuaR
F4N+Yeha+arQW3MkUtr/njlKZ8EofzBOaf5LyOvd9dQE2fQmM2DB5WON1l0lfTWktSTuokv+NbJ8
GxSTEYo88zrAE9FJYGA0ty0SOQG8oG3BLePZqGlI8cZypcN1l7nw2pvXBwB7fvlA27DIsCQEMysf
wdmTAh9jp0xPfl5vjFJ0pa7ZIzhi52gdq41pK8wirti+5K9QZys6fEUiAmeLT6OujbpAnaQ7Mbdv
30EYudf286AGTPguMsT7NWDdJec9s7ecTrNaAcnOzufZXkA32X4fC2bMrcBOkBCkKrW9vryPaYih
wlzHFK5IMe0DQXhVMspeCFJ7MnO6Qc+hcOzWZvwu+c25icVTXe9MoRNQ3zkJww0SLIhr78KMisew
9nj9+MiZbyBJnaTwOEYH9H0oa70oYwjU7E6wLDjjt5lJR9pJsGDC2VOu3IZLXnFuaw6rZx9EvbX6
PG+xJTP14ZUwOfZfrp+MNH/Il1Hl3MTC8bK+MU2zx4T4ODoIhdhAQe4EcCDkzE/qfm1uef5zH8yZ
vIAZCoJSX1vsHqIXbex5gE/UXXVQ9vPQYPAf4JQ+TnwSq1RTQ8ZQlshhlkgTMaXvbE1/4IF0lufa
lLWd3mBstRuqYY7yG9m3beIQxVb285IfnhteHJlg1KOsdQwGkKpA01AfKhmtnEO9C3fjAwSqkMH6
xo8ZpPgfoEs/Flber3pxmDCZJv/Csnp3A0dJVSOwC2k+UvjGVKg4t5E7n+3IXpAyEUyLIw1bNMgR
dN/mX5RhxtHfr0bWS59/lS+/IkmUshkkeu/HIzJDkEVQ3QKeQG5M3Z6+OICjyXCMR8g55rPYBQeT
JsS30F3Lp/4c9ken+7f5JW+figp9byAnespggBA25lG5gW1deOpSu/8xbpvNtBnuafZ9L+5WGcsu
frbhoVPnx6DCq2SR+hSTiVreDJmjODDih6xecP8F4p6VVG0Iv7bWDm2oLT25dZ+4fBPO7M8OexZD
isyfELLjJvTHON53bndQ3oz9PD5B5VS+7TZz29ROdvlKenQ5spwZXlx1A3kfRFi46vB2VId0xtI5
3TG7GRxhN9z9B4O0l75p5zu9uHqTmDdN22Iw/42uswDJ8SPZkctSN0CpOt2VnpqNvi2f/wPagoth
9GyxCw9vCl+r1JJdVh5AF7nViUHHO/mLtutvfYTV7DWKugtvJa76X4P6ovDEoJUnoSTH44Sioevt
rBvrh7ZPd/PE2pdqI+xQDF1PAS88sN+bXSShRdNPxtBhdh7tkDfhhtf1djrOg9+eY6xJC1w6UeY5
UKGlFiVR9Hrvu5bEUCO9TgqKB23b7kiJ7qxNemveWo9wHh0NN7mls+qOT/9DEOf7LpqKKOoIzi5W
2cDFyeAhdqcHmvcgkxxDdfRfHWz22/FLv1V+g9UAlF/sVgHZc56yjFUaaRI5PoaN5RSLpnGwbVx0
J1OFjVlDiMcEggebtAo5eNSrbj1DAo1sq8V8PDt9a4FgW1n+pbRDUzloGcAkrB+L5dOrqzNGT0g7
qJYd+x0AEZgQ2y9oPACvTzbJI/Cj1S/npSTx3Oq8M2eBKu7bSC4NrJb0dsqn/GuAJwdvwes85TK9
xC7EHvT5/+FaFy5W1L2vyjlWIfq2ECBpKxi0nG4Po3gAuUZ1RGFciBguu273Uppwvtj5CM4WO9VS
nYoeL+8eIXofxIlq7FoRQU7AFdctrR3m4vvTas2YGFTlT5Jy2wyvQrvCH3uh2omXnHnL4gOTT37c
1C0GaODfmr8VF/ICEAVIofNtI/h9Fb7E4sqxrS1q8W0x/diLelTqTrr1TOoPq8//keb9fyc8Lx4Q
dcp5bh3KgmUbzEe3ykzTsjsp2q1Q6cAcX4LiVqFWev14LkZUTVOhJYSQWfzA05omIZC/sZ+3j8Hj
+3YXvlAsJ0V1pl+J8z/0azmtM3OLj6QHJ1IXy5jz7iAh2PtH/zY9SE7jQN1l6ytefvFKnxlbfBXH
qC8EvZjXhqyqVX5H1LPO3ZUNvJT0nq1oOUrS9p4sdB1Guq15RKZlNxxnWtPQ1VZu0sWMRiP080Jn
Pltbaml1jSTEhUr7bi4IdofieS67DI7kRIw0hqv1lgtDK/NZ/bW3uFmCP/V1XvAt0NOTAtqkUk5G
I9nIKOrli0jhM9O1rSB+RVlvzSsvn9xf04sLlsmoOIjDn6XqO5Tu2q/S3t8ACoU/Wby1XlF7XGUC
ki/fub9GF75pCEXZJiN9Ye9ryfDRDVBx0VG24X23lbbos7rDm/XU2MbduFU2wCL58smfi/tkU7z4
7qoA0NoWLJy36lJdBsXc0fzvXHGTueUueCjeSpeis1MdQed9GU4rvixf+vr/PfFlWWb0KzPUUe37
08LsDpk7c6Q0x/LW3I43a7HgYhDVeY4BSSHN+ePuZ98go5asSBU7nv7F7z4CzuU9rSznUlYMtcy/
Lcy/4MyC6ftMyYosh/fore6kj7Fqa0+dUx6kOxAMlJrerlu8lDDOcx40nxFI+FDQhrZRq1F2bE5w
CCJu0jDyGByTIrmH3qKwfclbuScf+TipM5wbXLis1ARRRvLanGQ/dsua5r3M3AWXB1CyWmT22NQ3
wwj6ELXfTTSAZeSxPZXomdXj49Rkeynr7xILno9w6Gx5UCM45MLXZDoq6fCYJ8ONn9a3IQ2eATC9
Jog7EXRcZK15+yVn1y2mtiiZwDm/7PdITakWgtizDoR5yxqeX+GlUNeUAucrs0xuz60s/KFD9XIa
tKE56SEco16MykF30HyvQ/BcvNeK+wIF+zSfVspol8waEs0sC5fQpGVOHdRG4fH+b089cqBpwoM3
Uu71eDgEZeDE9V2laXcytfwV57j49CeHV1QNwQ6kqha5pdUqReOrSXNqiNoRAwJibohgbnvUcwXp
e+pDFUqjPfC7b72Ux47gyw9a72+QIt2OIbWpVAUoGYBelmJXSIxN5RmP1y/M7J/LE0HLA8lWsCHG
B8jG0Bpyrql1cxrl4A6akV78rRuRrapMunnfg1B2rtu7FOLP7c0B8CwiyEIDUW7aNqey+NEi4CGl
wH2Yh1K8tcz+UnQ7t7TYfLMNvQQRekKB/pT2b+K0EtwuhRqa2QyxQa8PqGfxeSgLlJMLhZWY8IIj
nmBD94akc+WiDg1OFLD/9Z27dEMh9KVoyv38qJXYFAiWJtbUnLQOcH79bHrHqPh+3caFFohJlZ4W
Heua0UKLRQWFpEIsWbenJvyqV5E9+M1zyVzSkEh0WL2HRrmJmnpvWMNavv3REbGsI9Qg/umALAvD
RTL4cDp17ck3IsfT0e9MpQc5BLZOGb+Nqr1gmj+ur/ajL743uYjdWikAxepauhITNYQBoPpEOjd+
65v/vmeAJUNB9HVGPYBQeu/1NTRcRlsMjHQerc/tLr5rSPDLT9lxHbP40U3em1rkjOXYeqE2YaqS
Tg2kV9KY2jnjOde37sKr5b2ZRX7YqV4XmiVmhOfkU23zYr6xnH6bH9oTifBK0Fhb0+Kgpm6oBtXo
21MNoW94E6u3Wvvl+oLWTCwcf/C0MIkUTMi428gkgwiIwwrNlUt84bH8bt+WeDGxniqAxuxb/1jd
TipJUb7TP8GUBMCeUtY8IN5v1pp9F+/WX/dTFvUccexU1DtZHELYOzX0bTnxtiHkBapHZl9qO1mR
fv0v+2khz0gVayZie+/xlm+pEZqW7WkYeCTFvwyvRun+53UjH0M8m0lZX4SiDALeJaqgEwslR6lv
NvI7KW4a6/Wf/f3FXTKaLIrGiADhtQmq2G9yucbZefFkzlawuEahOFhTKLCCsDxVDDMVaeZ04Vub
f0WfzsnoPV9f0YWy8fstW1wlc8qQ/81YEsi6kfRrQ9bDaFHiTjcwsR8hRGynbfEYrmOpL0bbs6Uu
bpgf+d4A6fV8iRkAsYet99u/6R6SrefKn7CbNhuoLjf+OqXwnFO8z3HerXmpzBOMrWSFIWuODrVu
W6mTHtOd+knb1d5uFhYeVmLJxU026PSYFrAQi+TgvfN3lhRHlle0J/S9HE8Gn14WjPd096Ec7KXx
10gZM5tgIRRgzpkhggKDaQotKWOIqSsHa6wii+AGVgNIHMVcCtrahXtSy6IAV5uh3dMDc9R4suP0
a7bGbbhmZHFZvMpMrdQ3tftpyNC69IERPI/eGiPXmpXF1qIibWQzzej9KMEFXf+AHc9JaI5fvyaL
wPJhwxa3BKVOL2A/tXuZKSehUwExv/33FiTYV1GSmAPX8mlQS1KnBsWo3RdtxBib5cZm+999Nf8s
4tzEvMizVNsXxRHw56TdN8qrwdRJ92L2v//ZKubTOjMRWiqA+hwTYvgcJW9lu1YPWQSND2tYOFWn
6b02lqJ23x7V4+QOz2PuSN6fHjbB8hvIGHswNwoDwSubt8yEP1heONqo5blpCZJ2j+7gPNwOTb/o
eZ+lfrSVXjuaifaSoG1ge735q+7WBnkuufn52S0ckLp0Fk8j6/alT3Jy0hWgXvFKVnrJyc9tLAJy
6AFb7yBQuA/Kh8D6VOVrA0/LvvufPcS/ZSRTgKsZSyefPFHJa8PS7nnoa8/a59pud4gzfPdvq8hp
f0hH2CHs9Jm+Trv69l4E/Q+2F94vJ2oZaaOn3ROFnFnwKnCrm/bz6KZusFlDGFzayvOFLu5BDzgd
tViMpfEbjys7Zcj/+k1b1p4/rGdxE0I/EyMUVLR7+K42lbWncPHY7VFbddJuBxTfOq1R8a8tanED
KvDtwJ4J6HoDTINVjfXu+qLWLCy8XBSsRgRRyLb5FbcrtIVghf/5Uvw4P5iFj+dpoxeJx8Go44Mf
lHbS6JsuANqkW2u96ktX9q8pU1w05JGnlFtFnk3t4E8BSYXq2ZQdjI0v2z4wCxG/a8Nt226vb+Ka
3UWm3aWKlokajmHFsAan0TYNVDsRxM0/MzPft7NQH4x5B2kQd1kjbfTgDK+hXsmiZiXurq1GeW+m
kwz63jm7GJm94yWt7cMjN6yc1WW/Y3qQpOqC5GWje2bvxYF+Xze5E8u/gurb9c2a3eos4/y/y/rX
wGKz6ibjO2H5+r0BnTpjMc7Y6HtWs6mDxJWHzq3S6NgJK9fpsrP/tbrYO88o1KSvsVrnJ55kUAmm
8Ln3dueH++vrm6/+tfXNG3zmDD06Z4WVsYFipz2GxWMnIlLnd65Pbt/KD9eNLd/MH3Zz9pkza7WY
aUlhYa2CZhiR7C1tka2U2vQRgo1cubKbfYVHfK2vPW/XcpEIdiozdzlgxWUWX1ZeHaUK2ylI9rhR
N9GW4ryPnvxOpP3kC+5/8FS55P7nNhcRMahwnVLGpsbTzDQddRMj5gR1qit/Dp48G+oW7QDR7coW
X/LXc7OLMBlWUHo0CWbL/ptaWPsMwpuAs4yT7D7oQzdsVTc068P/cLB011EapEVifSg+T0NVCj4M
RqzWv6+qT2h+zcA41fUesuqVMHOzXku65LrnNhdX08h9la4X4TKnFyB1szzWl6CK7Qrgcw0r7vUl
fjhP8MEgyqGtpuiHtMTiSiZCHEdS0JYPPq2hvB1+lgPcnb280uC4aMYQRUOn4qIT0t7fEKY7hUDt
tPKhqcSb3LxJuvBJkpsVL5md792FmBdzZmWxdXAWJAaETOWDWoVur3wuldSmoGALcKm0nfq7k4SV
7VuzuNi+RjA1oUqm8qGr9Oc8/yXpk5NNjStI+lNrQUMllM71A1u+3SV1schFaMtHYCVTLZcPQobm
pgQmMw36vdApTigxgz3z9QRMeMbBTvWqnaHLT5k0OJkvHcpm2A3Qelz/QR+C+p/fgyYJmqD851LI
OJiYJpNKnd9TPjZaZRcGXBbGg9WtlaIu+9C/DS2rJO2UmjkD2OXDFAR7fzxAQ7SZgs/XV3P5QP8a
WTjq0EZQhvWsRs6J25ZoDxAjZc1vvY82kvigdrp93eDaqhY+W6q530YRq7KgZlHDo1IWW6N8uW5k
ibH9P6f5u6yFn45ZbbSDxbLEoxnvEWmabOktfplB9NXk0EZlno/5Q6ffK5+um15b38Jdy5GWgxCy
Pp3SjhnfQ3Xo+OpKOjP/kY8X/+/y5h9x9gGORq1XUQHk4nfmsSg9V8yyzfV1fHwrvvdzY74HZzb8
qvOrenY/golqOt5oZz+rU7ubR38SO+xsJXUjeadAD+s9rdHDfvgoLIzP/35m3OpLhofV+fx0xIWC
0hlrXDOAEqaAO2clsVg7svmOnBkr/WiQGTXiyCK4u8N90Ri27z1e38+1FS2+6DIDxTokJGynIgNe
EftHRX7UFVa2pu2zspwl/Cr01E7w5+XUhb/Nu69Tou4hcFi5xysuuOTvjaJWECpxPqEOb4AuRxB+
XN+xlUC7ZO2FmDFn8hkLpVUcy6SxPYiTdFlylbz7b1+l791tSdib61GkaQFbZvbweTD6bUCFpfr3
fb+mOfQhsVtYWoSHuhy7UJ3Dg9pAzSTzJpAkN0i+ePJP4I2OCItptXZUS/L4/4uGf8AWQAo+aGOQ
QBaQ8fUYRYHC7SdnYPxFgALOln82GxR7j5CHObAqPQrrbMiXHeWv8cXtmrQsrhoF40P0TRqgXuqL
lS/y5RTBmsfZDPoZQPTeX+AecEQMS2cJNtzzIOaPb+qd6QJSR08VSiiSdOaC4URbiRsXHJSqgiTO
aR7t+SVcq/T1uNJ90q8q5IFfkZ37tHbdcni9fhEuhA76JZBM0P5H0dhaBEPYqwUrrLkIoVJu+jB3
+vSLAIViIJw0qVvZzAvR452xxXEl6lT7gYwxteIaZHsNUrsIT7m+pMtWKECyJoNW5+L7rMbJAJOt
Ssgdv8ZwohkRTNVr9bJL50OX/99GFnfNDFPPyOavZAh9Pwh6ux3e5OmXb66E9rXFLNwvqGkYxgHJ
ftnEkG1/7yFYzYhX17fswj3iYP6uZl7t2VdKkVof9mOsqNZzP9z5TbFiYG0ZCzeLwt4Q85DtasS3
rL2vtZ8c0D+0sfQuMw+EoVPm77oIUx7jd15hK/6v61v1sUCBIvj5Xi0+tj0iHaYaYKZxR5qaaW0H
EmQJ2pPxtdsUGbLyPC7Xmvor+6cu6o3onEYigyrlQ4b+QZU8VniDLq4BHNesLBJ2SWM8tDS4OSEB
PB8cvfpUgXW6voFrRuT3vtZYeSqLwIwewlzaKVmPynbgMNbp/jMziyiQe5YZJj1rEcxdZhiw6kFA
Xrz9MyOLKCB0qaVWJcdiQXjI69+ewso2wn/ocstvkFm1EpB3zFRow5i/rZtZ/6LdJt/kbeV0v/6n
7yrNYyZqZZ5lyocRbm2a8hEG5fIhAsNbds/5tPLZ+Zg2zOPA85Ak3FiigqbWey9QrDSOhyaqH/qJ
25p3+lOSGd8lYYRlINgkqodIXgUtoRb9nIISQKW67SfLlZv+0KfjbZjCCVSgudUfIiPcXT/VD9GQ
3wbmDu1uRu4Ac84efBYN25yajemX9YMIpJgXOc3taXPdxMe0Yrahziuf574+wLHDXFASK8QG1GD3
9X28H/berfSmuq2r/U5/ZI7vDmtB+OK6GM2fqfGhsFmm1VrcN3GWYNOnRScUP8y1ZGLNwOJqlxmg
gHJelFz+7unwJLGxkkGsWVi4TV6jKq/oWIiKHCrmLyYkS9dPZs3C/O9nh9+3k5eZLRa67JM2PjT+
73/29xfONXhjFw3dfAg8eOPviSH9wwUsvuV1r2ZpJc+HMISbCuBEDWvN/7AG5hbJGHVZVZaUV605
VXVkYcJCAURIflXSmqvK86fmXRVivh9zPiqRnErSn38/OwZdrJq0j6r6oaaF5w63X+XfWssgTnaC
6c01fxovEIalbjlukal2AKBAf278L8s8+w3ye1foUC/I+orfMAHZETPYh+NVTcrZYa+tc+HQ4xhG
qRHU8zq9HZPy8abbN6ldbZKnCFGqclodbJod7KNFyDmglVFmjPz7VXn9VCoMidcP6fTVjMFX/tTW
SmQX79DM//EvE8sRfBQw2CmVRRkSWID0l5A//Q8OeGZgkaigvjhouoKByZ/sFLx9naxdo6V6qwT0
mk8ghGkzrgsWnMVFTU1/qGRvah7MOP7G++kktsHJ6+obIU4eiqZh0qNzkSw7+FKzEb3OTaFXQ2/F
GY3GLcr4F/Kin4EvvYRT/yrKCV2HDJ5ClDLqyYJwuFsrHn94/s8/mOlFyBgZU/nQfui9LvO6SeEH
q/DstT6M48O2zKQjda6NnH01g/ggC8HKA+UjdgazQAM46zkUfJBUM5KyHCStah4YJTCoMDSHsRG3
JnVlRRle/ThCrLRwqfbFGxUuqOuOMAezpTPD4stAD9D8ufPy3pnlKa9SxaP5MQmJrddcU93cq5V/
U2grqd4ln0aEFPUeJkQ1kH7vLVl5603ClDcPktg4vjkd1HFtTHjFxJ+dPot5vh6pg96UzYNa3AjV
fTr8vL5Za39/sVkjAEWrVrPmQagPqh/ZIyTT1y0skeJ/Ls3ZLv3597MlRGWjjknGLtEGn26T7ZTv
y2gDO6TbHxKmJlq6xispwWUX+PfBLCslNBsNRq3wP6vLnFaZ656n3mgZMloL1mv7N//72eIEMQnl
NCu4YLQQy7Z2BtNa2cBLwdliAxUT1Wjrw/BSllUoyAJkedDGm6Tp91P8qlSrfH9rVhYpQu5Vlu6p
WKngkqCulG0l64u1aRh11P4faVfWHCeTbH8REVBQFLyy9aJuIcmSLfuFkGWJfd/59fegmRh3A9E1
892w3xzh7CqysrIy85xjlt88aKPHNkDWKadzubmBF6tbVAHaXpIxWxc3bgb9BTDEQgCD4wxkfgiv
AsKFiUURQB98AWoVMKE8lm/jW7sbfqeRpaPobpRAtjzVloRiJJBOIHwXZuUliP9wOf22j8HFr1gE
CxqH0Vh4+BXjkZgBBEIMz5pRIKNVPYbu/zyQNkfgv9aWcaPO6ACxXJxrVX6Wc0CsBF7avXW16JBu
h0OCLXbFRkeJlpeeGjXukOutmQ6JVab597GEiob6o4fwlKaUH4pccO6WjaMNkBCqyjOtKqqUC39R
9T7La72p3JKlJtGrnwJ9zdmu8ejL7bglz6Fv4TZXlhZu06c6afSwq1yl98GPX1W7MO0906+jyghI
8g4uPOimUSo+yCT7jAn5PqY/MjHMUb1QzkQTFZswzc7C4ju0s5/aDHlAPwpQkcnitwTSTV6VDrtZ
f0rtXqew2YtSamUpTQyou6BQRWwKQtzCCzjnYeudCU4ThRAmyTJBff46ZoleHic+6LfdCqaPYYE5
NcF8H0ztFRKFnqHeQfHRyjnnfMvqPOQB9CUe+CC7XeROgF9C+0NCjtm8tm/hW/SQH+NfBYjiP1Xd
gMAYEnfo3EBZ/X8Pn1d2F4EN13Intgx2Zd0d6EHqXvqGt7Z5xxaucmVj4ZR61SeCXsNGdBhOiQW1
iwD6SfRxpr/Qfvh8gMHse0uDwB2KDJ0ASZeX2EOGN4iqtHrlai8KRBxM2VB3k4V+JZi+ctP7E3yO
Tt/Y9IPcBTYPjbURsjE5B+JLhhxLWk0kNESKk8nDahX2qqd7lZ1vn7xNV7kwsJxE8GsWTEU7G9gR
UO/Quzy2fDv7AR2zHWZdwcMYm7o17jhmNzf177rYIhdqwHNdag3M1rbk0FNshx85hAKVPUjEdSQs
xElsbzwBfZlpdmvUnKbgxg18ua2MXB9Lry2KVBZgPvTPAwgAmpPcHzhL3LQBfDeB2rGG5tXyEIqR
0mvpv5b4Wh1iiEn7NrtXjAy4dJz9yK5eeIx/68ll9FykC6OLE0iUEmIfI15mndMcRNWM3NSc7mcW
sOoYW6Jk82b3t1eJ/hyYRzB1u1R0bkA2IvsUBjXvQaXfdBkSfzxG/W0nnZuA/zayyPwyD5hORUAl
QH3096mdn8PzgTyQPzNhp2QHx1wDveDtz7d58C5MLr5eKxS1UCdYV+E96uNehvTUbQNLwpE5V8en
+ruoxaeK+15HowwWqJEc/H0N3kD9fjoG++bMIzDbuMgZkTT8AY4GVA2L0xaGJMZlh4JRic50Tme6
oJPuv9ZFxtm1dXdm7vldWFocrNyPkowW+FJ9AFlqMG5Dlg3tGOC0DeisGhhaC6HmyGcd3HLDS7uL
ezaP2qhpZNgFJfBgxXtg7H7L+9Ss7iZkEDVYeqOj3HPlh3lmF46ZI92VKZtLVN6xTR/K4QfUpDl+
wrOx8MRkmtKajbAxgxHyzApMSFZ9DE9shwkTtKTRkDQ9s/l52+yW/8/5igrUCjR0lgVAL6DV5CkZ
ivDeSRZ6w1N5LdytygXIzv+aWPhKqNRtgyYaSrFlbJC6tNV43BWgG49k0GIM9DkVnhU1vxPVgheb
5/96eadfml64i6oMYZd4xVz+76zioT03QHf0VgkZ4NDhNQ95W7lwkjTsQjKpMDaUOQZdcqPnTTmt
Z+LmY3exlQsfaZDZKv6IA945UFUSjBDKDy8znY0C1gswjzZQPHjHHOkP3ttn0zkvDC+CWETDStRr
rE2Eml2ev42KZOoZ11U2A9iFmUXSp6S5kiVz66SxRFOyYhtAZwohmaE2xYfeGQnyemNANsanReSt
cPE0ESIB/OYNTEN01sNseorJwvMEXvrCriHIscdr1kp2/+T6ufyg84vwotbhhQn1E4h7uyVkiUh4
0ng0LZxlLbHx0A5vaSTktRsjAxpA05t/JjzQ2/xVbpyyr1ffxSKUkmmpNx/wvv7t00cxxtuVfKuD
FFPMjXM7XnE8RF4Ek1FtoEknwREzHyRh47sQ/VBCiBXKFeeK423cInRoqcZSrcXG5eEPPTt3yqs0
cJJysmkD80dEw8uVrcpQoZqwMPEJ8p2+2fXx+EJiUYTWsHaue+DGi+ZJUUdThwZeE8rHoG1N5kGs
MJCgt4wmuJxYdYyDX+Z2o02/u8Q/FSR5Yn3qeqVn6l78EbF0MPx0sv7BV0BDGZJhSAZXelZJ7qld
J2q1KyHBaPb4hUarvqsprzuwuUF/7SxLLtQfmoZmsFNOBJBk2ZaToyx2nFcKz8oibZoCljRJBCtD
pkF98J36r9ABN25vGc/IwnHjStGyBAyoblb70C+FhHb9U86ebhvZzKAhJ8AYwUt2ZlS9jieVHJe1
6unIjzAMGB0wWfwnMMudiq4KmvxGSqykNrQ7ca9wgK/by/treBE+xwaaTWoEwyMqEdpDVL4T3huW
Z2IZK6e2DPQKJjQQPiH5hMjFsdJ5peHNAPN3B5ejt1JdN4C4wkoMxOEw9hCazm0KXczEG57/f19r
ma8D+DBUaB7CvUHf8Fb9mXuuUEYOT9H3wW7AWyJANRJAaR4v0HowfM4jLha5cMYS8t91r+HaCT+h
vC4/U6M4pBC2RP20Bjkvhmt20qcCMaX/glB96zPKaGNJQOijub2kQ2rGVmaDJ9Vumyi7svzVDbID
ONo/uCcurKxI/+ICvUAJgy9JjQgZgIizvxPB8lvw+JQ3lyOJ4MSflViAyL4+cUJRVUKSYyt7vzRC
4anoGmiG8GDfW1cspCX+Y2VxvLxGaYKJxPhgkngQuzdV+C7WFGz4oRnkP2675eaKoCghos+ItvwS
YV6GUavGsYxaZldaDJrXtQwmUwDnbpvZKg3JwLDP0zkwsmKzaTRfL1MB9ba2OKVBcM7BiZXCHVNo
q6OH9p1VPKaWTZNgXwZtHeZ9V1O4olBTEWXUyq1x1/oQQulHEBEnghkMsS2Uk50WvEn+rXCCwux/
TC4+nOqFRMZ0bOUGrWR40Dip/aes/ARIm3O/8Na2iI51U4ITg+GrhTE5BqzajSF2sHcSAAAH/TUd
eRM8m4UNKAIifwFifT291set77VjgJCffc+rct90A9JLzdbV5lT6yd0ESea+ykExHe0LKeAUiLe8
FHUoEWgBZCCod1yfu9qHrnpXopUQatFRqhjg5wP6aZxX+bxry9T20sr8eS9SW+jCl1oeVXNr5FVN
kzdGMicJiu+CGh1pzsyIjabXsP3to8Fb2yKmeIkXBKU6VK4kaHYwndCshrI47+2xFVMArld0TZJV
TFYs0p54qElVJQRWCnpqfEi5gzMiqU1Nr6FPyhtm2lzThbXFlTOhYJlEwVS5wjQcWx1FSq0x++7j
9s5trQmQUHTKQDWPguxi5wZdUCu9QisrEH6FED0uZMX2+9wAC+Qx73iHe70m8HBh5+B/0BgCmf61
d/jBpOl9pUcPk/TZlqdKg0hUxEsc10u6NrIoK0haoBbKFMUPolaYQ/wzaiEo4itGl7zLU2/f3r/5
P7v292tj84ov/F0S5mmcHMYoCCvD6Ffqc2gCNqpB1xYWJyrpdSnoRD9+UGj4TYqCb2rf2rpHIUqd
4ww3Ow9vftnTz0UV8mzzvtfCO6SQNn2mhjE0JE3Qxsqn/LEtjW5fWpDzVtzkvjEH8INzBWw2PyF8
H/OgjMnQhLveVQU1ZqFJ5QgSoOCJg/pWKsSmSiML1JZ7kcfEsLVKVNDRRJLmlq68WKVYV3UX4QZ/
6EKIhPi54YcJMEr/xFVmFjoR7Ucd6cLCVQpZi4puSOOHuNZNZepBGpRzkrh19MWw0ZwkirO60Wp6
uerDdhRarKTSR0yCADqGPcvr/ODlsol/tbJQNUcuzm/LR0FPgLk9XC7Igb7e7RenIJraYVIyIXyQ
kAFnBctMTGrHRjJm+wZUvl7f7rxQcdD3+Ww8+fX2EVy/4SikdjUIjKJzgI1dopMriHf0fUnDh+Ak
zupRZjuYqSm3zqzKrX9WJqgvyh37c9vsKn+AVUxKoxihgxNUWvaSs14XQ1X3goc2bR7ivLAiaOuo
bWL3VDz2BDIz0e/bFtcLxagBqs4EaQkAX/qy9tyRmMkCQ47u17JBu97IZQxox5k9NB+J6luNCKxU
I+97PIDqgkBdCCfTE4A1GgI8nj2d426rg/P1e2beBGBPwN64OKaNF8S9T5HKe6NgiMn3IB0NReVd
u+vH17WZ9dgmbaM6RGVp7LGSFKXGTnrQPHFPAs/StPbsM+2spYVZgYOrjjHdJddWPrJDKSu7tFDs
XC3QXnm5/TU2Fw/6fcwXgjwCzArXMWpSBV0bIFPuTkluxMOZNW86l8RvTimurhcsHcTNIEYXFaQc
yy4i+JZo2QEI5yaRgo+YGM2EvkasTQ/1IFuV6FaaBEVi4WkSyIHkXPmktX0io3+JRw20bNdvDmEc
RsGrvdbNe/2AmWNLG2Ob+tBjT3Jr9AZLLQW3qPpTFQo7bUw4ed26fq+i2DszSgAXIOJZsAjNY6qk
XsVY6xbBS8UCQwpLu+3Hu0ED6qx+yTL1nCSCo8WlDZIl8Mw+ywxCnph9GM8s4HbnV7f9/HMwboCT
j14yIt71N8dQgEqGQGvRcsJ1WEzQA2gCwz+qGBEYMUzov4JBAIymnFrRxsGHXRx4kIxiXEdfVqlo
HeX1kHSdO4RCZKIg4PgMvesW+mq++CtTQmuKyFHsuqdCeACxu4ETYmT4iaTuzCl/u+3563A/b8PF
z5lD40W4D4t4EOq471ymgMCzT8wy100NvZW2+0FT1QhCgNyk1PRjbiFmyyEpw8iXKs/wlOWIf1+L
cSKpbec2YI0tgZ2CvjFgOZVVt6NBxdjqkzeZJa5cioe+/eAsfM65r48j+NsxfY34i2QBHNXXC08m
VW4EMKW7/pu204mBpqMzi2/4IC/10SHjdZHWA3uQDcQUHdaJIan1EHORS50cpHHntpW6y6hkjuPs
cOk4mL0yYpQrsAelsOSINgZwNI/xGOx4QlTrQCdjOhmLxlfXMXCzOINqrXSjnAytOwwgPIKgmfhR
ebwq4qYROLhEkEGIeIhc72w8eHI5D9y4ofJTERJbGkD1FvMUgDf2c65xKZhhncnFV6mCGJKK5ZqM
thzLA0NvaWI1hX4fh5PZ9r3tixQy83n1a5LkA+YqznJQHOSQM2QzZ+zXXqSIYN1EGAGAGkw5s49f
HB/4FuvVXmndAFd0KYd7XAHHQc13bdZzHv0bkQO2wByFiQo6tx8WtmJRSfAz0CTvxMFo2f1QBA5T
ktyknQYIHamcnj2QBOQgEcjpSAJam1Qxw6S2fNIcWMZLYdYRVBHR/0AKA4jODNW5XjuaBkIWTlKL
Odj4HqAZazJQ/8vf52Yseyt2Kp7UBufUrrJiKIt8DRp+3dOrTK2N2kz0UctyS7u2iw5yLuC7cPPS
EEztFH02iUEccBEbyj60dCvkTQJtfW6ChE2BIIjEyDJoYNRR1NPax3h2Dl0NEFzmk2TG+jHljhlu
fm1w88uYdAJoGrSI17srjSNEP4t0vp/o+2gLRnz0B/B2sXNvgWfZrXbtb97yNr8oCrk4u9L8dxEe
qkFOWS8rmHMvfbOX/qjiO+f7bW4gcmzAOTS8bpYPp8bry0TP1Qaryp590a5NFN67fWcq75ohvQ3T
zNjs1L95hYT10NjsOBeG5x92cVCpFIm9R9UKI5XFc/YzsfIzvc9mdwEF0mAkLzypqvWY0JdFHUYB
Bofq16JAEjI6QfUIJcJZJPT7zBiqHbrCDL5DbMgUjeycmP6P29u7jrwoKCuyjqodgaTUMsWSBqlr
07bGZHoKnY/kQfIw1FLz0NWzFyxj3qWVRcqgakmiBSNt3MJHhEVWkgLoMWQfEAkAl67PO/LrNOF6
UYswE7eoHHc6kARaAV3kaXAajYARU7JyUhtq7plJKc11rhP0ExORK6S9ehviM16sdqmLGbbx5JUl
VivOIl2TVTgQzIot1KHMZDQ8aL9Yk03Rr0KdUpaNjHJaBdvfFEBhnBc8H5Z56hSHDQWHZeN2iZMU
pZk139vo+bbfbJ17UFng/8Hsvbriva/qfExoGeLcK6oBwaH9IGu72yY2nQayyTNpHUGTchHOhjbu
SC8LrYuy8mEodQB3VbttSiccAxOD3BxzW3FmFscVCawBtzX/nIvjLophoYXgIHQVJNhjFBgUkhwh
REb6hLN3m4F6xjorKMWjYrG8E+oSeDRxwMo6p3wjZm0gxljen9hsLc9oH9TG+Ce8jvBKVLmghIUy
AtLJxXYWPYhog7QHzmqvPUoVBoVkq/yo7hSj+Wy+96fgLvvFDrc/4fZKkXwg6ZoViJaD/uDBAZFL
jk3tj95HcMgOM4elehgetWfFEB3xJO55eLUt70eJWf+XyvMKo9uWiRyqQtCCYuG3IqiGpvypFR6x
+dYRRyUGf/EZ2QquWrVDS4NcbF0vIEZFG5P6Dyk63y1RnLDDq6viMO9sHQaAJwlEJvAZyfJMZ309
ZVGIt0eI1xVlH2rX23oJKXHZt/yWNzuwuTxMq8hzqkpW1PAT0kFwjw+1K0SdQXX1jpSYPxTukj46
NgKzc+6R2Ion80wPuuyorK0HpttuKrUOqTmer9lhSlGzMyJnLFDHNGEb8Cgr/wZCts6+7aGb3sJA
kAm1W3BKLDPStkqTAqM5jUuK0GjwZo7jl1L5n/vROHuooKBa+EXWtARLiFnf6rkCpJIPgjI2fdIS
aE09PsTJUwGEze0lbSS8AKeLc0l7Lh4to4uaC3XYFpgvm+Jspw/pHuSNlt4QowPZm1o++3JhB1rD
CZ9b6RKANUTENDWa+6vHlUpVTY5ED0fdHM3xO7vzjwhojv8AXQ0reOQNb284jCRiuhPYYvQJ1rUx
X0j7oGeVW5Q/1erXiKrU7W3cXhA4s8E3igDGlheCT4qiL+aZCOpKjmKKH9NvwSRAXRxm0IBghTzM
6OaSAJSey32QQFn2x1hSRf5A5vpSMZkJ8jHW8Vo6G2EEZ0zHa35WtEZ58fqSC2KtEgXaNG57BId2
8qwd29rQ77Jv1W+Uy1/T57Yz2ufmV/HBC8ubi7uwvEgBJTnDQfPw9AvxJun10pQCHsXWRmUKWMAL
G4u8Tx4gTgZwfOXqpHayMrLEMtmRHCM7eeLENQiN0XPPu098Ws5FtxFG8KDHWUN/n83NkOt9xby2
F0LCDw9tCRIRs1CDDs65mDdluVEMV2AHhRiIAuMuXw6b1FpdDAnKbzhkpDKAJL3Hs8TUn+Qndm6t
+GG4Fw0gmnVLcDingaxT+BnRLtK5/w3K8sXe9kqstmCHaVzmz9VP5oSD6WVOHtjFE3j0bAzD57zH
5UbBBkAhQPVU9AHRx1meiDpLk5YyYJv1bxN0K8/BN6TQieG9EyO2aMSV3Nj6jGCgwXwGElts9KJe
opVkrEbQsoFCBCw/uiNCkjQpOIdwI9EE+gkZijST262ucnAnF5TGuHJ6MNr1XW6EmVuQXyJ3Jncr
+0I5Dfe3jnKXtMLo5UrQTdhCtE6C/j4O5ncXRSecoGNMfbsNACpQvB5szeKTnnTPEpmOKSnvKRP2
LbQrDLGQOOdk9pLrh+B8PvC8hXaxhh1YvHBLVhYhhnBlN8vqnTfmO5TInGgMjrH85OfJN0UenHog
nFC+Tmeurc6x6SK1VysSFoisshtVP0UlOpISBdQUTGLeWVFKp40Tm3Na1tEOJ0QkADJ9ae0tL/w8
pWk6ZZ4MFFMH3E386FFruFPBowT22BEtSUEweICKNXsVXGfmvIC8KeiUyJIbZBCGZoh1GFV2/j62
o29CauimtK+Ko242tuJUu7I4Ukvc95LJLVav3fra+vzvF5ssNxD19his92Zvu+XMGVMckbA2+wli
2PqH1zkiPesHnuEtl7pc9eJKy9GIpZ7271VL+3g3r5TsNd4n3VwfQiCU3iSweiwJHNOJyZkWCPIX
OAbCviYFD7dmp2admYqBUpQt7iv/2P7Trb0wvfBf6il0GuethfqALVkhOr5GPeyyaueJd53ZW6rT
nIG3yATkeJyzsxFE8F0vjC+utkAAbaU3wji6XpZkJU5Dz573XluDnTtgk/b2WXvOc4v7dlzfODAs
oyeA0VcF9YpFMAa2yyswoCS76edo+vvMSXesfmBn0cnsfg9MA+fMbjrShb3591w4MAUlLtEK2BvF
Y0TtrjOU+gkNACg96GZYoIjqvSrII9hhMCdb2xc7Hgf0RgEQaEQA1HXkfyh3LnsD85mWEmkirkbL
X15K71o/MfHDTkoxHSYh2qUNSHS84NEjd7l/p3m9qYK9vGr4MLSNCIZCPQZWgNCfNcIWn32K1M7T
m1pytXNvM2fa19GOKA/MnJUnJgCQd6F8EHlKMhs3vnZldhFFaqHtspZVEqLInHQnaEgYyqG2hF3q
qIx74W8capjTZ1o9Ebjr5aGeRoV5aUAkNyLUqtPfioSejPA7Lri9p3VNEgv7Gh6UKF4sa2/2Saqo
A/kKj3P4SM9QfHZyB4zVe44nb5wcAobAeSYDrYBVfamFwHffqA1xq9qeq8i5CV1vyZALk+0yO9uB
3vIfWESCQTCsttWpFMtx6sdYIe70Xh3qx+ZH64QPnpHZ8X+BAptdb5FEoE3419giHBYJSN5YohFX
b8JdmzNDQPu97nhsb1snAKkuimUKBERXA5++oE6ZX3rErSfBIJFwrIfp8fa+rZ9jqDRemFiEHDDc
FihR+UhMyJ+R3ZVyZHWst4jyMvrcb7S5bajmoKWMCWtgT67jm+AXooBmiuzKsTOqVnPqDgwEj50C
f7CEwNQfJzuyQ5fXQf7KmlffCwMs8H+wVKGdeW2YQEZZjrpYRuUxqaxKPzQjYPjVN5B+2JUdP6i1
3aZmftLeixEX6ayPFj3+k/ubSBe/YhFZmDL4muQnc34S4JFbmlEKgoXAKWwfv8DKagOKAj5Ss39A
XKriM1+YXuw85l5Vz59gWgU/KKBoIol5B3BOnG/t8eJ5LcQsz3wNe9xYymgDN78TzMaIT91n/uyb
1Y6bbG5FThClEtS0tFnDavFRs8ineSzGxJV9WweZbbALzNDWLO00kxmFoVV757nyk7pc01vhDdBr
FJlEDazHy0eEjGyeqDnuCGVmHAHuu/kdMrszJRMg+kOacxr2G2UFqAcCeiFjCgqdnWURe/SF0RNA
9wpyTM0KvWgXT6lTSPWBtAVQ2Shkk9LsqvYQaIFzO0BsnVkZs0YoQWH0BxwC10cnhLxj03kwLYne
QSx/+VVly6Bzvm1lKwxdWlmEIV+rq1JDrcuFDzmBH9hj9yMCxqNOH0NAuW4bWwMhcBoUFRVClBLw
NF0ObIZgKkyLEtNr7TCg+FR1ZoObvVfDXe4Dzj/VVqsKthJRkymFO40dZ083v+fFD1iSu0w96UZQ
JYrupEGIVtSFZ1wgkIDB2FJWmXEZPTRRdBp8dih0HoxnbRzEjQoYjOG9ioajs/iiUIuOUz1IWxzU
3vaO+VE7DMfxlD3y8udVOjsbQt6mYbofjd3l7EeglRRqSBge9FlhKJFvqIW61xRhD3UM05Nzqx8B
XNDq59ufd3VrLswufKnRykjRE5RQvCowAg/E7R+3DaynAmEBC8IGIh/G2PYimoZ9GhWSp9Su7HYn
NHQTR7D9HaYjPWN6qw8JpgEis7Gmnxy7KxK3hd1FiJV6dQqzGgVuuYmeJzU/KplqoBp3X+uKPZal
5XuqTVPPmrjqyWvaz4Xt+WNfvE0wb1mQsUbzrnMEt68M7QXjxspRxnMsQOfQO40/UZmmNrI8ijKn
hZBvjvvkLPJkidend/4lOLUYn0J7YZVFJB0DCEbpAfiEYGpSiPZAhp08dL+VSRsMpRt2NAANuDz8
Eqf0LAnxE+czzA50ddPhB4B/F5qtcxKDRu31VmA0TBorkCThHldR52C/fRtlNCfY998EvmT46l6d
rYGmbB4/RWq7DMDZmI9eVoG+tHMGfxfuS9yrUDytHFw20AESIj5N39YJujS5OEF1XhRdPWDqtbbH
eA9ZVUfadwYu88TRjO4tt0KHh2HcihV4AVFggPDuxHjr9Z56HiYJ+kDFYNwxROVIO/QOuhw7Xkha
1xLm3ZRl0PvMozWoJV/bKaNpIJOOMvlcI8Ly5hkle7jTTXkHUlYzgPQ6r4a8vbT/mFwOYyT+OAHl
D3eJZjahnXaID5L9X+RDm24JEiFQHqpMkZe3mtCNtCYtpoVqu/F32TMEIsFpp54oZq9qI+bSp3xl
Oatz8Nfg8hYrelUru5ZW2EvUkCeLOTJaOJFBXrMnsOyefYv+uX30VsnI/PUuLC6urrr1UrXyPWAI
k2+F98w0yDa/3TaxGV7QPxFnWRvMCC7bDLRJmIbbGU03qE9+KdhiEMOen63FB+9JsHnQMHU6j5Wh
qbHMI5NcKkevRbtoaF6ZIBkNhEr/wXLm5HFuVZJ55vHa4WnXTbNEd+02pbaf1GmfB8VjLLQW6cK9
1kl3Ss2sJks+JS9GpQeEA5wfsOWWEJtRJSBkgLZeFqIZuNAzyRNB2CXHp6GIUO2m5EdbiZ+pFthp
eZB6oChk6QS3/t416HwX4eft37B6KcBttC9BAQVICUSZ6z3ogDhqMUGM1n4TmqrvOzT2MKsPMAeg
bLdN0dkFl4fiCwsEiQQkzcsqi95row7wN5abuVlDvxcTwPneH7G876QK46/EGcOPrm7sUcIYBfTu
u2AwFegzVUQ8BdXvanjpuu6sB9W+HM+D1BjAEpqKH+gGGs4TiFOIOWJirOte8qk6klR+LSYVvKPK
WdYwW6pX5iRJewZx4iHNvk0kM3zC9qGaAcSmyoaWth+99JI3pSmmIAaOhXMUITiMP0KledAHbYdW
t9lKv2/vy7qwOH+DGSP1732Z3eQifwjbJskwCAdA/OQ5gpA4dMyPUiyaSfEs1Y0pSJrh57mDqY99
oPaG5OmnMDFbHp5x48hJ6CFivBENdfRKFyGka1qW0gBRUoRiZTT8kioOAnn1lAEyAyPNWKYCtvFV
0WZKdElKwqByEay+ETWzhr7401WhE8ShVakCp9S2uZ4Lc4t9jUnQBEUcVagZi5aezcVa3mtl4/ig
34D8A19QXCvYdwREUshLKjc5Qd1YdShmVOxhT1MjaDC61X0PIQncGuJvFBJ58+ObuwmYG4gaGdKf
ZRF4nMjgRxEiPn4Bhm596b0L6V4PnyXlpQ7ePens9a8qdrXRwJgSRfmOduW3iGluFhGr1EPgNzWR
0z/911Dx4pSjLYxxY+SfM4fKIo0Yi6SPy6StXDJSuwylR6Ikv8IJfss65nbenzSBzFxNduHETh1I
8JMcA7Vdnhm1En0myeB0kejkPjNiCjxZnMYGrVQHLU+AxYgT0QiyLtpvVS/3nT6alCXfaCMYdZjZ
cF5UoavUUYo/oNY3K1AglHjptMWbHIGIFJOenmK0cnwmzUdTHn2dmiq+kCR8CMWjPMZWK2iGXJeG
qqfQ+PPQtYnf5RzSeMoxGqDlpnSHMTxVXmtoemx2hWozIdxPkX6HFhAQYD+V8kWaimOLKY0CLx9A
XUAodPC7yBS7p3rsDNZ872r5oYJaciRAvjgBSVKWATBUHAPSPqFMdPLL0geiLMADMMC7ZTJkHQ1v
bzRrvXck6lvMq3ckK++yprfyXj2IyksmPzNgaxgq8qGM4R5ZNz3/jUJuEU0JQZf/CNgPpRD22aBY
pYipxvyu6d9z0PuKJHtSy1n5UTmNcXGXQ4KYaXut/FM29z2eMkyA2jPLrKISD0kV242eWEMH7Kbu
VfBusAZABbdTRIsKqVPLv+ME8IWgMwsKFoPeu9dTyPLcjplf9dCVl6GT+tWBmgfqr2OmPJW13sll
5ebghSDhsVTJS18/TDEmxeKI7dPsvco7s1WOBEPa0Go4gJ3ZjIXRhlrpPpVVK9CwgqgwG0CZ+9ge
VelXpkGgsscDAsJ99D4c7hIwhgglHq/0e1iNs0Czk2iTEVIoePmjGcA2JICdyAeTbwju5+EeF5GR
dKeUERu9favrfVtIC6dLzk00GNCXArS4MKYeTgdgZi/GYLTsfLh6YBWCfs4EYtWdtmep+KpFZ7Dv
OaMs7OQJYzJq/0LqwRbzB4Zwmffl0Rsnc1JqQ/QpCgi5E0a6wwJ6GqTsWQ/knRplBw80Grf3/mvs
fLX3QOnM/L4onX5VUS7uq0oIsqIDWYCbVpVZT7mJgWNXhaNUNHHCojtgoLlFyVYOII6cRhgo+qFM
gP/WWGPx1pDAFEpqDmxPwj+l8ljFA5Cy4rEL250fosRMv485EmQIeabpk17Upiw+ReFB7HOjpZ4R
4iKmgfYyDeG9rnlmmwM1ouK0t+0PrxAe6ZScSyiATgPFff+pTHcJxgnySgCjmIq2YQRerM6KEDOY
iE54vWNUuGsIO1L94/ZObV1AADUxMIogy1vVQoUuSDxPwouK0Sff9/G5/9w2sPF+Qmr81doHOn41
Maa0JPDbFiQwhToaCRsfOjW7C+No1+HESaW+A4TU6SDWfNvsetIJFznyZm3WtUPCsHySjiLzYy0C
fTw14rfiQMzUjixwBs2ElL7Z7RBEAYkIbN5cobS54L+Gl3hjT5WyHOy9M96kt6Of9Q5Uce2DbqIs
2R4p3qgt6CKpgcFYHIv/ptsvbhSasHSkryhyoB9MFhUOAfyAvRSgwDXAxfJSfJX79CPT093UPtdz
RslAUie/ihEzGmgA6aw1GuWJxY++eifQc8WiczmMluzX+66ZnkLvG21Vcyr9M1HqP1DK3Uklc9IB
Qmpp6oi+7Ki5aGUEvckSsE2PWbnyLjHNgkMA7nv2p6OK7poivkryadK+5bScsed2BBBVWFZnYfiV
CD8lcghFB60nsMuXxyyLfoZpbbI+t0MhNMs+NIL2KW0K2yv7DwjB/Mq1+3aENuXPeEJxUkgeY/Yz
mxILIywWUlPDS2KTJvfyyJyiuJNwEfUilOtj7ZdY/R9p39XcOo5u+4tYBRKMr4ySLErOYb+w2ts2
cwLB+OvP4u46t21SV7zdt2q6ph9mDAFE+MIKOLA5mJA0cfTxPgVIPy+iL0HA/dnDl8lAFWwMnZgg
QJJf2+JuAt0vkCe88u+d4STD4yDfy/1J6p96/Xcib1aY57BveX0BYYn6K44mkthFqXCQJc1oFMDD
yWHuUDSqNTstBA/Qm/ZaGMu9XD8sl7bsH6FTmFMhcV5mPUyradBITXvuoeGikPyJJoCpppIt9ujR
q8VX3QJVXZCt0PRCcQwpJSqwItAZQOHOv+vbLR3VPVWg0zHzGIpHJpriTrnH+SxNfmIHyC7c9FvU
HunSykJnAqQQVCABhV8kEIpE+qROUaliaeEnkLlXQvhRSfdqp1nDAFwCM4a/EnG8yyUd3HyxBy1Y
f0TmecyVagc9TKvXtB0TtAMJa4+T9kOhIO/K5F7rysy+/l0uhe4U2Tfa/UBMgirwc33UXkwNGKVg
GwDMW2uhRaM3Va28nGX/5VOgyAV2B/pTCNgX66K3YUV5JYJzdNDcForIo9e9pB5zZsn4Rt5FoAts
vAyXkko8zagY6nM7YyVIUagdxFtig5+zzJrwH1dzE1e/jUtXr20VOGnpRuy3gWZzvWB5uKD0AYT0
jDZfEVkUIRADzuCuhDC1dySrP7V+YhfvxQ7ux/JvFBfkXeEpdONjXiq4YcvhVgZAB/WUJVUO75VR
9BQg/rl4WYG8Gj0UL42NaOKovoAA9R8yWbzn+LNgu6NRtoBKznDOSYLS6ZkrTkG4XUSC3UXTfT9+
1dK2R9KlRwfyAsBlQl8OVMBFlaYV61qYOry3FVEf5MDYTVpp5/xIOuK2OczEaN/bhj55Zc03qjbi
xXAPuRx07Wb89MrPIWS5lMUiPKaAbrQ08UiUcyOEqIdBSTZXHiOR2rgO3FitnSHgJgsfVQEpXUmT
Q5741aC6uoD+PU53F2l2HTf7uH7vy3up/oiV0FKxJ3oGQLYemJBy9BS9OwP2qsY3EcK+sXxNercG
GBUSoS6p5L2qTg+6MdyVwW2lFF+ACJmJ8USNN2ksb1Lg/vXkNkfkOYCNzzLRyxvwVZCXJ7l6H1Zn
w4htsWseguqxgsthKCSPTVQ7RZrZejeZjDwzFZbdEBgVah1R40cNj9Y6qC1pSM+RPRoSSk6D37Kb
prqZoregCswoemvbxFbUtzTJzVA9AC4y8n0f/i4EGNCEzyrkhBg9VvK5r8DTmTDpzmbDfQYpWEk7
Zuyth2JUF+oW70ovauD/E9+lohuLfplCLZb2x6HLTW6MUKWPn5tpMAt2LFXkhYMMb0M5P4zwvZik
E09KZ6LpbZM+chH/D/LXULs6/2yrxKrz+zA5RN17V2A5kAlXqeAUyDP1Ztqz8GFKG+g2VDu1qBzg
RW4iqbN05jcU8mOPU4+Ajn20iQD6OYQs9vLwpQ1/SZ1gCaCrs4BACbbbczq9VhD5mVrU0zgsz9+u
39oX77Vvz9oy+YDaZw2EMJ61/gCdBwA84UEQfoL4+1u0UCXY5bq5GXVefEpBppx15UEAXpY0KCsk
pFLQ0wbFyge1x8oNBFIdrHiSMrZRnDmkueR2kf7c6aMJN7MjS9mNhi9zffKXLlf8jPnVQmcebdaf
T5Y00RYFSajtSFC+Jqj5sM8k3ABUyBcu8O9jzM/mt7CBiTHRE5qjCwSYH4yuMtC9/v0s0ByeNalA
TV/RDtVMr7M8h2hqXn7m5JDGhcnGu+tjXNwms8EV4BloEK5gTQ0tOiOS8A7Fz70DX4eHSTcjV9pD
af4u2uUoqr5tYZ0v9b6BV/wDnwCSCkXUn0vX8IDELI8RUXiTy439CPBnZZaecWrdpvUmR3vuUTQK
IUS7CU69EM38GHsR1JYB53qgg1g5q83XpxrFfMt4mbtcHbLjRwgMW3nigpWxNfKF/YKB8eLjQ4If
uHwJJcjeyRFIlucMBesEF8uwxYK/lG3+GGL+Cd+2pJFDlzADKe5PUznwas3KboE+dVOvtom2M3I7
cwx7uBXPdAtgPS/bIpzBHoU+BLrpBPTcxTsf0QymKhQ22jWMOGHvaVKu2ml6BFqTdk6XPl/fthcO
uASJCIraOPps+pIdqNFobEDhq2Ga9lb3b5w+TsPWybhQNv7DbdYIZjbzlH6uJrqSolE2Wo3cvdgP
uEBVk9rTTrWDEPhGwMNgKgbwtIKyn0n31+e3ZkGghz0Tq/938EVJvuvRkBFDDF6O5uRSxaHH7ohu
rKvakrrrvpojXE+c5qYRrPBhq9t86Yz8gfWoaHlBEG8R8Sdxk4DcHUO2MylMERmuUqom6RuzA8Dy
+kTnP7XYNzMGZo6WgIIAPOHnIotDrbWJLo5nJsErUE52RUjstDXuiwjIaXha1lnl9BPzrg97Yf+I
oO6oyGZkNPCXYDiWwsg50Dg0uWBwWxWG2Se5JcYf/2UU/HUgpDDYsvqTARqWBSky2g6TggiYmYoY
Seb29WHAglqvIqbzfwZaVntQbRfbEk4W5ybCDSoXZjAWZkI4SooI7DrpI0k/+nxfCtZEGNoH3A3z
33nEd6Ehm2Nw07F93iH0RH5nPIr1nZBWXlX4E7lto50xa5bR0eyGFxjfEt0amaVwZJ5nQ9sFQmsJ
yU2umQW5Hd9ZdFf1uyx0xaQ0q9wN2xPPD8aHqHzkiNXSW5iHKklmTsa7NNmwJjNr5iSCKVZu2L8n
7DXFUQv/YqI7tL0J01ZLkkqvESFM1r9nemy3OIgZLhWpuKmJJRehJQNOAvW094y9C+xGUu8RQ2fR
sRNq6KqQ2muk51JyBwhI1CavTogGxuGQFF5V2lLgS9kNHBfJeDAqeC78SvvHYHCnaldqTgYtePxb
nrpS7zdwJ0zvevBGIjdjll7YeWxNqQ11MK06TZU9FbtQ+tJAaRG8SjswwuB1aPf8oKb38kMdPer5
l5i/9QR/CpLFp4TXdiDtxeqxKXeF4KlVCsHav1hs6/ypVG8a4L/4QawSu+pqa0DU23Ddpail9fqr
IEWe1mrHKIAIxyTbDJ4ltLBbljkMBsVZCm0ozBN45CirTEgJWLJ20ptfseDHumCPKlpF3THO36nh
GBTchOKr0O/0hJitcG6NYy78ViZf6g5yiJIPmhVKoREz0SCxVD6kFcXveQGXhpND0N0V0hul1E0h
1zl0v6peNzXtgxkFCn3UFEhlkhFRM6ptRdhbtNEcIn9AksZsAsnU9NHK9fvr5+HC9fXjNCwubh7r
qTjIYCAzybAjDY2e+Bgh6cr13r0+0qVrBOm7DBQZ8IlkWcdhrdRABgMqWDSYLG3od2HZmVP3XwLB
74W4RbzE2iwuZXHChDpm0uI5mu5EiApcn8vFm3gONsFFhz7DsvZCo6HKeDCN5xw+YopQuGmimFLw
wFqovwDx3hAwcpun64NeCAXhJjL7gEPlHrSL5f1PMyMyhLRXT6ySHFFJdgHKw4MUp24TJjcN4tIS
xlHllL8NUnjAQ/0QB71k1jqKZFGb7dIOsqy6tPEqrcH+oDzCT03VADqFT8vyw9KiHvoY2jQnrL2j
hhL4SnL+XGbZX7HS2rzN7dZQnhIJ6vXicCcYKtD4OVYtOEwkdeBjjJYnhCYJGjCM23SS3hpkQ0ZS
bVz967ALv3MG9SHmQihEFzsDGkwcIn8SvOVm6WaBmaoIMTLlzCoDLquPvH3b+F7rHf9zwEX4PEZo
fJJMNk7jIL+XmXETtXhUqHRQWQoNNtQiMtSJS6nwugkS7SJMPHXjfgogIiRR4YM2Wz4u6yht/kFo
MQCITYBQmn/wt5g3DXr87UTFCqAZ3nIZ9ljEqoa/0hzYKx5tJH2X1/uf0ear59toddNUYtxgtKEM
rRIPoVRMZlqca1RFuiY3A21rwS/Nb+YnoKg0Y8mW1dcgGrpJ4Fl4FgsKt3dw1jXNkgXlJdbnHivw
smUynGPob3QJ342K6tTTczoWLisHTw7YjdK2X0q35Xe+vmPBZdRxzaJcS6FSs1j2akyZUOH5PdeJ
6qrRR6ojuUDgEZdbtkMXsObzUDo2OYqzawZTFiWwnm2l8DzK6N/wqEOZJts1erwvO9ln7RiaSZrs
M+lRFvL9xn5fV+pn7QwUEkUIHaFsupgnJLWhqSiT6YzmvXgAK8yL7NSacjgtmIol7eoNsMqcov2M
h/9odcz8szkbXzZBNBbKcsba6ZzmjSlX8GgRNl7H9Qn+OcI8429bOFFJxWTWTOdAGQ9qRj1e3nIA
EDYW7tIwSAbnJgdEXFaF30JXC6lVcgKbbp9Y3T51YMQSQuUBUqPpbXVXxi402rZGXW9LVDFkfC8K
8cBZ0/jn5FKRj4PYY9TO7WzZQnXbNu7LQ3hAeg+GsWS3hTm+SFvatlvDLtbUmGgHxWwMK55Vrz0B
OlfspMQb39I9sRMnSk0dUqA3cuWIGynGhXo+ZgyFVSCSNWTDS+5nn+jCoNFyQqNXbC0JbWXgg1NP
9Lh0kFxubQu6Xtqis/IlxoJi9gr9Rge4y0EqZDw30CjORoC26G5j81w6dd+HWKznQMeMT8QYoZhR
7DW39tgu+muCCTSw6ray8Yaub9h5Bf+ZD/25Z0iOHG1k0XRmarkjAUBRQrsfStnVuvSpE5XX65OT
1j0KjKejRYE4C62Y5Y2uNNNUyY06Qspzeo1ftDPAWw7k9GeKtm43dnIqYotlJm6YmXq2TQe4+Atm
Ts38zwxPWcw4jCJBDhCVnyfDbApPVH9LFsTokIBYv8lvQKVuYSVu/OKRL1NLdOQbw96S0LgQ+KFu
8+03zLvs2zUkCo1OgkqczhF83jNTtKVPCj0UJ7LZrnkFpIXpVoYGbOq2lXP9C2yOvbjUVdJwFLCH
6VyiicABybIBzMhRgJTtzom1XVnpVgTbaAv+j+4Wd+rCXUFBngaUei65Agv5c+JKHUlBMoTTOWOK
GaONmiBia4+astF5u1ANBOL520CLUK3qwJOFhv8IzkDy0TSmNsMNwMDovtLbcV950VN2P1uiQi72
5foCX7j7MTJkuxAdIGpZsipjORRStYyns4xeTKo8tqNoR/mWHNmaZQ+FEHThDIjFYiOt6uOBCEtI
VcNLBlZLbPZegtseWAkn/gghS7nZ3LhwbmUDIvnzPxDNW960TQg1DUkJ+vMAk0tdEJw004GOOnEC
rwrkTKkOBKD+KnJja79eWM8fIy/OipqSVi+40J+jvfZbg8LbQ3kX40kbz4KvHcLXAUiah823dF1U
Ql3123wXpyQSNI2LsAc+S0RxSFedGoHsNIG6VZTbVB2dQIRUuQQgyGigPJN61zfRMh+FKxe0IyAt
jS2E2tkyH40TVUHaB2aIIkGLrQUeMFDNLFPsNpZiU411XxWHX5yqGxH3KvebBzYAQEFaih4FGlk/
D2heUmGAMcnMgRHd+lDddp1puHBouEs9wwkgBEMPxiG5kXbKG9oUwn5r5ZcP7OIHLG3seADHgqnH
D4gRrUzjXobO3vW1XUUNf4aYCawQc0DwsLyE5LEYImaANAIWnugCgnkIwXrmJvBGszJG7PItPb9l
5oQRZ0Q78mqE8IAdLK69ThZIpwYQ8R7hwBCK6W2QQN+fxJNp9LmLYANIYbrhtbq66P8eFARdpMcS
lKsXDx18bKA1loJIAXaRHd9UsJowk4e0tMAwop7gzYwWM/vsJ5t+XF/h5ZFdjrw4snXS4P4PGvBW
gYrt+7spewnEaeszLuOk5SiLIwoeBglYifkZkLQ/VG6uWjBFYw58LHaVFdrk33YG/gyIa25+uWfF
3EV8bQDEyQoR0yonBxm2G01+STlKzVsd3AtnAApx/wy0iAD7QJBqPq9fmWpWlN9mwdf1D3ThekEd
HVc2OEUoGy17kEpTGvo478c8i+Fjmx96qOWUUPSjU3kXpZGZo9qckHAjVZi3+ff8DgtIwV8B5Rea
luh5LI4BGVmHKq2ByyVq3ydgvzMKpYh4fGi1rykTzOuTXOXO83AzSR2pOoCoKym4ruzqLOZgbmX5
tC/F8MCmCBgcYnYTvwOx+ibtanB8Jqhc8c/rY69AbhgblbPZwwksFtB2FnslqLKG83AEhSnSfRL3
O6aLQPfH9ARtICcuC8WjCgAUE7FDlIktJMSwEgSLYLJgnfEwKL3m6S2B6MvUnkC1s9QIshcafZXL
/GX496/sHK7MCn1IBeZ+zZKRHfRK0xohGU4F1eGtTGKzLttHHqkvtd4CsbNPde0W/KhPTQ4sKZDR
fWC3MeNokUWZK+Vb5nnrHaqjMQahrjl/Vla2BxAGLfswLJWTruRWFYaWPpQQS9qVkIScgg6RO/KF
Zktl7sLTAEE7isYjLmp4lCyXIclr2kfw3TolWeGPU3JkrL3FDevEAcKMsXbVFrAfGHH3Mjo4QMuo
WuUjAd7gx6zfCygLqqCazBYlyDMXrzCuNn2M06E9qXUIMyR0QenkQHLKlnIFqO3mqZ2ajdOyPpuo
8WCXgUeJ53/lscCntK3bMZhObdCcOLVFfg/8JhpYt0KmOddPxzILUIGOAbcLHmc4I7NC1c8gY5AC
NgZy3J70+GUcAdIZINfVTvBU2LSOWF6lf4aC9s9MJ9PWCrCsZI2e4i06ETAXgReVzSaTd31fQrFi
3CvNfV1KHrA4d5Okv3SMOn2Hft+rJOcb63vphygo4cG2ZDZ4WDZduTBFuVGk/JQJnY3d4+XBVj18
eWbmueK6A4tgDmvwXz+XlWUKiZNw4qcSSK+qnYF36qFvesxpcNPOOEFs6jYsi/31r7l87f8eFiLx
s6etusLzkrAFHAgKn+ixTS8hgUz/ENspf7k+yvJIYBSEo6gMzt65a3BjbARCFxoRB+BcccOO2eie
mEpieE1YnNpYvQuaLXLxhYkB9QsxXyAtkMwty5/ogoQk40pzGsDkCUPVK2PuSund9YmtChJQ4EFl
F99NhoDZmt8bMT6U0M6OTyEknUiKw06K10lpn/NKuClFOGPT4ViM0GEWkX4NkkXIQ6rS56iR74Sc
e4WaHys8H60Rm0Xc9hYkDv/lffTnJyJmwzlSID61hJTxri6JAPvBU1hopyntXCk6GQNoOWChTvkx
zF831mS19POafBtwvkG+F0gmAA6TDANyu8nMMIOvhQ1+2Sy6FjrqXrynfmOY8VG/Db3WneUEoVb0
kjj1W+FtIraWuSBmj2Iu8iGkvn94ND9/TDyxqNPbNDwZtQKBcUAeIyDW5QacjfpFKcBsYt3DkHd/
GZnhEYhDXV+M1bH+OfwKy1iQfoiqIjxFoeayqQYqJJs7bM5kIB1VO4A8m1uot7nXh11VGP6eNoJd
iBRrKNUsbml0dJROy8vwlCrEHmK6g4t5Dbpe4SI6dZO02set9luWI+hwjfwm1oG4UtR/q6g9/wp0
RwEcm00TgTD+ufhVReqqaXX07kX0+APgRQPv+kQvrS9wW5AERRMRfbR5L37baxId5AymfOFJhymX
McUvWTSlZi/W5jTRk8y8KmmOQ93b14ddxRp/ZvZt3MUeN2JtiEmJcblhAhBauQoH+JATlOqjxixt
YCJ6CP5t7KbVPTqvJwW+CmcZwP9l+VPM5Erue2zmegQdq41flDaySFl7idQ4ISQUdQgMXJ/p/Im+
h/1/TxS4dFzdYCCvYmGx71gZh+FpZK6hc1tEwSpnrwVMAcIh3WhSXrg5Zn8wiA5DhB15xvy1v33N
NI0GLZEFwdelN1UGcLw07KSTNzpV87dZTemfUZZncqyxuuGAUXrxTu0KU5e++vos8A0S5SqF+bN0
38ZZpBF61I8D4RhH6AxzUlQrjOIbKcjf4lo/DqriqCTErhEar0OucP2zbc1R+rmSnIwNZB8wtgjS
cgTBvTT+1dUfefGv5cT+niW4A6jYQid8iYNIYgbwhUIEv+2iUwgwUqmV7gTCBPzOraJRXaZQp1FK
2+i527b54/WJXtyfaHJqsL7FDl1WbCG4LAl5KQv+qIQHuX8XB2DIQIwjqFGL4taFdnGDfhttcezb
Ug1yHkqCT1B/b6vwXi5k4OyFretl/jyrLfptnMXFOYDbo1QBFfxsz/dpfYTfFni4UGGFeHUCJKzO
Ns7E1jLON8+3kydDxJk0cPvxASwxqQyFKzzRdRdZUX0bJ1sn4/Iy6jDZwq0CJalFsNuEQpQK8HD1
daG8LdU2At+a3Aq1byRvgOlacsmh8zs4Wj75FOToiPNjmIy2FiO1bTYKG1s/Zg7+v029H6QmZpIi
+Gn5ULGbUbpt061y3joKmQHGIsJEuLWgmLH4nnomBrQBg/ekzLhUEdxkoNvq7ChKpVUJZxG0jKyU
rGpCNASZk+tHZIWURwwsw2MFdsl4sehKRkLt0wZNK4wu3ZEDdQsbYdgb26VHwwMsEm3laGO+692E
WBNNbFx+YFOs8qUpK6g8JHV96mfgXI8adFwceArKzggmZMi3Uv91FPBzvMUnxCrGoaY19SlRUBCV
2WGc0I9LQqsoaqvWQzj2DPcTdAquL+yFacIHFRRhBFjAAi+DLF0LqjhXMSzyYfD/CweWPTYnuaNF
oZkF/f2/HQ57B3AS0AtRV0Ht++dGNbo+pkMoIHoO4Xwb3OlBADZresybwZ7ydGNy62Pxc7TFC9Kn
I6mEEqNVw03e7xPjIdkCdKzXD7ku3EBRlJ07Fkt1pmCsDfiLKdTnCniKNaKmSDER/8Dej5qlETrX
12+1SwAz0CgYumAGw8B2+VJVcQcJCa0c/Ew0bLCxEnBytdGKI8ErakTlXCidqApF8Ns2Lrx5//24
zhcjL58NkCYCBdYhfg4ELi0Et4nUjabp6sGfhwA/A8ccbKTVOxjKSZ/RHENw5TMYcIeH2c6oYLC6
FT2tw5rFSIvJ4KKZlE7CSCLI7zHS3KHO3Eb8LMZX3tde0bR7HZiHLamfi+PCswKFRYi8rY1bs34E
IyfIBr/vIetRT26rf+Zg/RXkILPnuOmcLKHQ3dj4dpcWFkwClC/0Wct7eXUnfdmDJjoPO01m3sOu
LYLOovg0JF/Xt+flCc59LVQP0bxb8mxYD9Sv3saDXwPO3naI2ySgt8YjndysbFwtE3dB0ljBps/L
St4SjzogFeAu/wGroafw82YptcJQWENVH9Khv4KpgHU9YNvJkKA5naXPoXw3asRTwvBM1AkBnWZJ
jXZWxvxM9MrL2s8WcYki0Jemfo31yQ7TziNyapcIPLnW768v1Opmgl0Yrgw05GZr5JX1VMPrHIBo
IvkEv5TEn4rxENKNu/biGDOVH58d4Lll2pMOgAg1CH39NvSj4qmvHnv6fn0a641lqBTXHtYdXVsU
kX4u+pQ3Qg4hIcnXgicImNkBZMHa7kQr2bw+0CprRB0exQ9sK1C2oaO8eDdKMS27omCy3zfUkUsG
hzzZBArCzMGrKuC0CMTAxpCrm30eEmIl4GTPTjNL/kjUhgOQia3sh1ljQsZnN5AjbzQLZJOduHUz
XJofEmPUouFgB7zlYn4pqSExqOOl6gENBChGbJWHUeB7UU7dyND3LEeyen1JV98O8/s+pPTz2+V5
q6p5Hso+yR6a+DM3nob0FWdmIw+4OAykSAB1AuJqJf4C/ZWUTx26yxV75CI/NWV4K2qxCwBk/P85
1CIB0MosSSKAZv2wj2/CZrSH8qWtJVffgsitumtwyQHHHbbqiEQlAIkW+74D+BZgXw2fCxYTw6Or
ZmZ7aqxh1/jyLWSEZ32ZIjWjO5A3rJnVmNxtSphfXFhEpnhKIBa6cvo1CiUpO+CD/cYRztWjYA4P
/Wf0QO9Fz/D6R+0zcgyIB22s8bpqhKlDpgN7FGrmoI4t8p5e6KOCFhAr1HnstODegFn/KT4mauRR
OfA7Op2wcmYq3et9dDC6WViLP17fuqsoCL8BbVXAuNS5X7isIRHSpCTimeyrsBrXOFxx6/qhGesH
0Ch8uN+5PQIxsNa3mAmXrgQ0UNAVxCO+tkVMalWNC2DLfJFTS5W4O0SSx9H3L6cHPGlbzaPVBY5p
zuUILDYU8lfPdjjiyS6pLvllXHZ20GRHpY0/WStuUVwu3T6QwCPIsaCuCX7sz6ugLnN9yFlJ/cTI
sHaNGU/EVANUyqQBtqSFNVK2tY8ubV+A11EJBApgLTgTSIMchsMcOENl56R/QecPOvx2YDdvSg6B
eiu6h1SdRXabN9JKQng+vbP70qyLARvDZTgkqJwEwoTPGJTvY1sdsyTz+rC+78Cbgo19a0rgTfXo
e0tifWOAPpupPDUHke1ZOR6aLZW4dW67+D2LewslNHFiDL+HHIpbbZceUtmU3mp7tlyf/NRFhX9L
eOXS1sLhQfQBXNAsov/zi+O9GeB2ElE/H8N9w58M2BKwWNyAyFwcRZvLWgAhAFA2n+NvZYmuLesa
XV3J74WHCkXXSevMpC42HrKLo0BhEraNILSvLuNRYOqQoRfva2Nh5eNbomLzaFuAgEv7VUfZGsme
DJ/X5QtN6gjqPkWId4z36AZ9AHnj1MVdtQWNuTwOkh+k4/CmWLbejQZkDug5Ul8khRVVUKFLXvrC
Z8XW7SJj8X8kdNh14HX870BLoFsvgluWDdgCvXHi/IHXX9cv6Y2J/NHZ/fbxi5gKoZpm1JeSlwSH
Sm6C1ISqyAli6Lv/MhQoB3ROPFaAuryu5TjGs+T3RDDHhNlGkDslSdySdxtPz8VVQ0cKbDncXECG
/NzSetzilhBz6s8epEOCrmexMcK6Hzt/GBVifLgeZ2uUxakR1VEMSVHKfgCzpYfWEY+jH+7oLvZS
ZN1Qo4J9meySXeIxN9VNobC2UNIrAvx8Q85QQQitI9qGsfHPWQpqJWhZg9iwcVTcQYHZmD0IiCI0
yAg1x98dXG7Ewaw8KJlC9+0/KEX8+QUYHqXSWaN1mUjyXGvksK2wCNEdNDDtKKg+WMEdZRT3SZkB
jjS6WtWdIWt0SEgJ0VB4f+QKPGHlVgShnMDJYdzChv55GZZnBm/VTEoCfHFFSCK8lLtaQeAR/NLg
pDdD11VLfAc6yWpcULw/Zkn/bT/yS+/z92Hno/btKAllIUoCvLF8kWW/GVWhT6t6/UjtqK/cSidW
G0cbCer/Zaoa5ohsHtNdbPS0i4MsI9gC4kP3qo0udUGe9vV9hBvpqXpO7qNde5Zf+ptNm9jLs/1n
5PkIfpttMkxtbTQBRWIC3qunzpYJM/73k+3Aq2Zf8WN7JK/EZv8PCiWXIksA2+e6L4LqlYqUoWQa
BHKQQoxABgYIttLERcXN4UViqmPya5w+Y842bspLD9i3QZcy/CAfloKCZro/6LI1Qok/6XJIPb1f
vyQvjgJklYpXTFyTBictSoIokqhfgougG19xhsLGFu/hwvWoAlKFKhNFdrDqfuYVZwy+xdQ3IJmM
FNpEo3Ljud8Y4k8J6tv2yGox7WWto75aVy6EdL1B3GgkrUDouHwwC1jXz/6ya1meQIr1iEYN9TuY
jJWH9ik6p3eRHVvCL4KELrVhceRIJkQL7MoO7uuN5+zCl/ox/OK4c0EayglYML8oOjcEfmqQIf0l
bFGvtoZZXPJlPohJDt0YfyoaSywHk0WvurbVubmQM4FLiX0HECW670tQmCLKtNd1hAFTF9k59I0G
Iu8qVbGCqjYx0421u3B5QEoS7AEQs/F4Lbnj/UgysSVIZUoW3ff8OWmYiSKrFMX7Xiogb/15/VSt
1D9mJyq8B8rcJKLrElhTKAXyh4j7NQgL3b72qhfjl27OD3SwhZGU1nt/xkgiogYXGTDZ5ezKZAqr
Qi8abEyIxzJbOEp39fPscZH7qRccNfTibb4TniZLjk24atvFHbkprK2HcH1N/vwdi9pR3+dUSHL8
DoDvXJXB+Wr4gPK4GSmKFeaBlaLrqnCycfIvhCXwUcQ3RfsDWfHKP1fQsyriAIL5sqe8wjCN6jvG
nXQXH1ILRZfYLB+BshwjJzGs6CY7tBubCwQxvD0/AwBU6ABUntGNM5FwPlPfLh8WxXkmxwRlHnJn
tIqZy9WtQZ8biIMokzsNwP3T/dAeSFJDBZrYADfhxZxMnOLTpL5r+uRA3gBGDh9T9NQ2PVQKAksX
InNo/KH/JGQyMwFwjlCzgfR9EtX3KjvV7bMEwGGmMYvJg5morTugbzEO8P3m0L3l8a5sOruQARsi
ceyNSeZMpbarktwRZ45F9K51vphBmwR19wBIQBhayH7Kqau33FRixZMSBs3dX5V2x4zGnABNL7q9
SkdfESYLxWOSnDiIV7V628868yi+VtVdzH9p8m2Q3ZQJKB7iZyWkR3gI+mkzzswBUxqfBHacAe86
9HE7GVoNTZeAWN3f1xHZNbXkMPIUYxkNxr2glZ0aGjda91eXJCjsgpTJPsPhk6uv+fgK/x2T1YJj
RL3ZaLkdVE91/JiDBRvEg1NA/zfsCzeRgq8CVXsujnaB/kpIPD5yKxrADgOaORX3AZgGotT80ssT
BWqcwEBFVbNDZDykWYL/oStVj6mGSFc7CGX4IrDkmIvkLebgPonQV4QGjMCLh17ITBXGK2SMbLUo
/IhVNwaDAAKw2UDXW3VypKJs5/JHhnJGGnROnaAqmBQ26yBkBdlnIh5bDpE+8l4jO9KLvYgHuaCi
CV8XC7LlYx7cZKFqpVy6NdAVCpMXPQ6cBBgClgWHeJjMInua0sEKwM/qxUdJ+d2NGiBNL8COuY22
E9VTqu86HcQxyDOWmu6kI6Swof9ZvxaaAjly2SkoxJenm1iwY1QMNdh2lIkz4hVoWr6BjIJ/xvr0
zAkaGINgDCCHWlS5Mx1yIqKGERFZOlSubTnLbnN5J8MMC7G7w8LmXc/yA8QqoLSwT41jUMamVL7r
9W85+52goZPzXxzgR1HZh2D9Ic23OuVjAoKFZmC0w1RIPbPxBCtCRB7FXT34HdL1PHqWw34XV4NZ
tyAhTbdF+EyKmaad7IC9A+oVrzsWNG1fyMR3hZS48LuHtgm2bqnaSgXF7OmDQ0A+hIRR270XClpH
hgvmoamzd4j2UP2r/R/2vmw5ctza9lcc/XzZh+CME8d+4JCjUlNKpVK9MFQqCSQ4gQRAEvz6u1i2
j1tSRcu+z9cR7YgKSYkkCQIbe03jlQjvi1annbhFvpFEBgG7HJatVgY8On9vwnrL5c3YXXC2frcw
nhf4w+EgNbh24ppbQp6D7tRwL/VgUWe590F/9pxnH76ebVBvoA3Y8IjDQh3WPm6P5wcFy2ygz3O3
bkd3CiafTT+fbWHv9Oje28MYdxMc4Tqkf42wSisrXAZYaU1SOX6m83pfEY21ADPJvy3GY23wAbad
DJiQEw5+rvXdM1AdAkxT5QYONdmEpkfx6kwPtECwwPKAHM3UqpFcbhpYqx5nODdZi0rq8XHRh5YW
aTTBXb9EL4uJLFRt6kb3fLrOkSoQKX5vtT96O1tDCjj0FAQ2KqP/ADd8WH3EYiy3toZnODRcOvrG
YLYBwm7SravX9I1CBxExHa+mI4t5nRFDIFz7spDtt2ldD4MhsenZQ+BZaEE5UZ1DuHTjtNqgzqlg
eGUQykHRXWlGxB6ETwuHv7hurhvmZFZxrRhuiTExaextJSbcaQqv0Tae4ThlotdhHLPJX3YI55CB
2rgAEC2Qggvo98Ynyy02ud1nRf1Ia2TSVlVmSxiwoqvaWVvfFhekf9AUMa4DzFx9dqEt/+DyYmPh
MA8C2h1syeHBXm8oLs+DOjuq2cGHkTmCgy40HmMAVxwfHquu7rKaioOEFAScnVgs5YaLfofWfTxb
jz7ifwsX1quq3tNuX8PMykG+kO6Hs0XaZJmK+9AbdzYcWeXopzOKhlwnlXyem5uIwcwG3sgwp0zy
CJznPEjrykp1EexhfI0lHLkJQBoUHL6OU52ycYnzAKufS27wMvgt5LGQG3XcbPzJx/IHA7OpiKdm
jOEQfLLES62gJ4VAWVbDTe18LddTj/tY2OtnlHWs0MMb3PCyouPjFI54f7i66Tw31fb9uq3RHpkS
c5Pl6qg8OOpPJDPayWx6srCFRrD3CkOdag6/7qLZkCWMwxnbF5QswtmNGpbwVG2UF2zHuslEZG3B
VYs5UgfLnsCuCra68AAg7KEJnJgae89ZkJXiMa+e+g52CFhEZvqUo+JAdELSsldmw6S3rL6ioZdU
br+ncxoFe0G+dcPXYaivS1jwsFbe+fVR9iWSMspNGX6b+2s6vlCYjeFyf6aV5jRWE4Qi/g+DGew1
1kUNwiVxIdRCREL1rKejL+4rhZDh8LpX/p6UUzxWR9Xsh+HFWZ5D+eKUj8NyCpDuY9PXBatM1941
a6MG/pDRnI78ctJW2oWHDhuOxeA8UPvXBr7GffAyDshUqvIM2RNYarc9zPmiKT9S63Vy4aDnedu8
P4d+tw2jc1GphLAhKfPPIsd+ypw+lFkoqdfAZ1A13uNrupFhKxaKmqhFdKEpNmUx7rkC5QXUPmOe
h57Gud7oLse2fg2hfTJ337zijjWH1TvOfcXxNI521HpgPxAPw+cHANMVsmVaDvp6NJ4NU9vaRWmE
vdVTmewvWn1F6od2vmP0lcx3gyq2zgS3NtlfFwWkF5ABrxzYoJuzEalWE1T95AYA61b7OkNZuGn1
dA/AHaZEVcZYdYDl87FDQgi12zruGMmW5THkbmohui2YV2Iwe7aw6cnOv9CdWD114jK6WZb7ul7g
zxuspv/f3E5dt6WEuVsJy3l7E8gKQSOw5sfED89Ff5RDvuVzCcPW9uAytncGuQmQFkMnCY24l4zW
vB0DmNqPdfp/ZAO/R9ZxdfK7LLcUUkmKpP0MzP7Y+UWRvFIx0CvHOez9Nk/7uTSTNPKUqxAC4xnP
qMkKGDS14v7PT18fj7BvR3p3DjFjw53ex0ghvKY1fJ/hNO5Fefbno3x2Pe9aYURGnYcdQZ4CCwbi
lpU2w6ljLmIAPoWCfj0UeAcwQAOu676rkNyo6KMS3sknFOsRokn1ljw0MGDp03JPt2Al7cBV2X4W
0vWLumw9v4J0BVcUyP7eXWDX66Xql1yeBoaH1D205Ouf38GfQUcfXmiUfJREFH2h9/wN3yo0n/Ja
neBQdlcrns6QqQimzuH8TPwL0pE0nGhaDU91bbIl0DvqYF0CIUpaUVIuAkphnAmK+Ys78EefE4gv
TaKD1xoECch6NzVxUmd+6fr8oLQNv3Eryx1vJ+3NjEikMn8e3Qc2yk3Nu00/IgXNLrelhTLjzy/0
F/A4jqhAbcFwXDX37xkxyPqqrMjAj9y/WsMMlh327VSnq1/t2q/8TBL+6XjvekV+GVQ9Mv/gf472
g5es8wWbWNKtCaWJ/f1TH45fTJU31/euaeSXLLcBgQ8nhe437DMvu8N4LBOdtpfeRbArsk8JB794
x9+MuHZ8/nDkRuCrS42LEYd0Tv2NDySkvlJ4IwKkNWNt6+Pp+Nlt/ewq30EwoVNP4FSvY3r9xu5P
nvqMFvMLEPrNRHnf9K3o1LeLhQfnbYNDebRP9dnKwsTfTul42R74jf70qtx1OXz3Fv7xVobvVhcm
89IW6+Rc4yfcC3OYMoLeUXQgF7i1MY6/B0SJpkiQzKoMZR681rYBSilQrA3y6dB357tqM+0+W38+
WEWsfkxoheBkiNYKTOPfzSrXoH5qA6c84dBwMcMd3N3gaHpGCTMfissch7B42OZZ+ucv68fWJEYF
fw02NjAj/uApY5GmZ22xlICnkUKE5J/JNhmRYPRgt2ba2/75cL94V9+Ot866P8xkHAHdqCe4yuU5
OCxdzHYEoF79pV0SOBSnMJ9N/nzEj6/OOuAaNgLE+hdmYQvE9NrxSyApajc1kF9M9lEGX/7TUWCM
6ADex3Zvw+/y3azylmCs/NwtT7IY0GtCh8F6MvNnKsRfvDBvh3m318P3MhhUiGHqff+k9sgtT7tt
kI7JmMHJuElF0ib/+TqwGmOjkoHNpU8+EGOqcVSuzccKxBixtSFDCu3PdNkfG9YYAupeoDzAWT9Q
KMEpQEx631anXuJU74hMuxSHNBHLmaBrcP/P/KP/ep7/m71AalIbSKjl3/4H/37uhBlKVqh3//zb
qXweOtm9qv9Z/+x/f+3tH/3tSry0ZzW8vKjTk3j/m2/+EJ//j/HTJ/X05h9Zq0plbvTLYG5fpK7V
z0HwTdff/Hd/+JeXn59yZ8TLX3977nSr1k9jaKT99o8f7X/89TfQ7/8wc9fP/8cPL58a/N0Z9+Lp
w++/PEn119885/eVTb+21Ndm/k+zmull/Ynr/76226HLwo9hyeDiAbYdyn/8KPwdclysHiiaQHCh
6/Cy0z9/hM+DDz98EAPQb31Mn9/+ed1vntC/nthfWrQXurJV8q+/vVsfQ3Be4eGxsgGAiiK09L0n
vOYhaQ0PgyQ6DRfyEikNR9rECH+8GDM3abHVo/Woj5+uy2/7/B/Gfb9JRRIsSJ0HQRKcgi3Z2F/M
yT3maKhty63IVAabDjsNX5ydlQa3yydygLeb8MfB360r88LQQswREeouFzmdY5t85t3+i8tbURsA
vatZCvJK3i7Ivj2OaHcK6IYv8m14zPfutrtzQKz4wzT7x+N88/jempf9vBI4I6zJDMDSnQ/1NSjx
9RwFZZhwhBAWSX8fZgDUs+rqM8eAdwjJx5HebTHQ+LBOG0yUFtPE/4rd/QRG3YYgU3qrU2/jpM2m
2uSXxWn4NKh8vVv/qi7+MTZYocgcxKTHv9/ezbaoFYpfjhrmDFFhHa/+n+WWmQ3maCa27mPzCU77
iwkC3c2/BnxX+4ZL4MimQNCGUbe59YN/GunxqwEQNr5SYUDTB+vn7RXVdlF7LMRzG1KyCZ7qnxdU
JsXlak5Ype3LZzPlbUXy91v4xwHf7XGVbc3csjp4DBuR1OSb193nyFZ0Rb6R9DO7jrfVwd8HA70G
/4NJLGg+65f5QzkyKgdn0BLu2Zb7omakjbNTbz5D698eaNdBQN6B9QngXwhQPghCuCccCaunIIFo
aTv54TmI9AnRhsew1PtPXrPPxno3+akp5k74mIA6USm9GDdk45agLuG5bRA0OmzmDFBQ9tlLB7ud
DzMfOweMvkEG/ymme3cnc9KKvBSWA6N/gFFJwXIJ/gbxTBLM9uRto6YbtmU5ThtlqJ3ifIg0ZNf0
M6x86CyQxRvIGhiucYKbCI57p7Lyvd1CnfExqpA569oAymPlClmjUd7XqMwHFq3ZX6W5R7Rwfsei
PLgNuVWr2BFSpgPkqe5R1Ho5N47RTyJC3mzSsLpDM9sq/IcQEYjnihUhYoOlG81xTsv8tgRJJNrr
JujzG3AQu7lL4UfEH6pJrh5EiCFzm50E65rgwKnZVD9PiAgJo1dszWNFEt7XXn+OeET7KqZgkVeZ
Dpu+gf+u7QrntXNyB03FfrmXksBeNgJrej9UhX/0LYp4ZlhqB/2paxywyCPT12gu24OwEcAonDoe
TRu2V+PQt6mF85l1UFZY+efJNKMTu0SPEbpqurUaOII3Rl8yFw4lTM4IsCyKEi4DI0gBT3XpNch1
qaulrb5UpLa8H8gxhblH66vRRo9h6cXesJItUJW0pTPwRBWK7vSAoM9xEEMVk8keYd2XC/Fiwn65
mLVyvwizoJm39CblC7VfCnSYjyCqDFnnavvcDq17z8sq/4p6vXxodIUWelVb6F2roLqnnMobjy9S
oFZfrKdIQC7R0Rm5IF6Xz/eYAL1IVV20x8GgKr2BZt1yd5acWBuv8nFx5rbVuXUMgR37ymkf7UdJ
JdJP8+qQzxMwiTJfnv0AzUtSTCXwl7EmHoPQXLgsZVHXXnuNqLeED81F1/J61xBj72wGFv9sIZVu
ki3gbRfGVNU+qG1zrqcBsIg7cURl9F11BZuONg7CwvoeNWX+xYHijMXhGI7kBi6DDNAt7e3hVA5I
uEncvG7v50mEMGg2yq92tgK0GtO2K6r9wiEU2+C3wffyioI6B1W6gh+8PiTmfvHz0nuFxm42F0yM
vL8ibhHitWK9g+wNgwMcH/roJL282lO+8K/Q8+niB1znCizluTVZm8UpkXvFHIYuE94liHzwFW8n
PiEkrkeQ3VbTgZ1QrYkvVTU2G2ophJk743z0qty6rZvaf/CFQvy7tILh1Z86hx5pWfuXTAjiA0Oa
87veVe5N3eDdSMrJiuRtDkpDl3Q4qx06BBF+bxvZlrf+Kh2tKYxcUvjiSeQbsSl/bbwBcba9w5Cp
x+0bUSzBlfZqRNQukxvnk+sJvP+e/dVvmQfxGGI2TOvlN9VCciTD271GUiC8UqA05HjxC7MrHA3Z
n2w8wOWhehXQU2/GZfVv6DRjdC87npPY9ssaiXHGqZA67TrleelxLmny3cBV9wDDf3nseqfMArc3
XycbAMzYFP7OdxazEd3PWc28ScULSKwEtExkp43Q/9xaFMy6WEjBLsaum7+snioQyDtl0haUPMPC
tDlaDPLV1bbWHSqYLYTSf6qdAv4BSJw6AMd3t7KiHNZgU/AouCNg3MXITQXaPv6CKgDZLMLjo8F+
7HNva/oJvnde31/4c42QF6DocBbsiLiRqoisuLME2hq1jTAcRzcIs9G1PrqU9MBSBrPrWjcAgWK2
nzpqFxkw2uiHGubxiwyMyULJHzs1uaeigQn/LAH+dRZBilskxpSSesrs3nso8gBVf+cDeHICxMt0
ilhIbld3HsDwmJQDWli41XElZmgf6uCLN0UEsfSgfjjOubJpngQ5OS2KXFfI0XNU892r+FMjRAc0
i/wI/faMc8nRtW2YoVJxX/i9yLxirsBKCE+DgPEvU6GzIchjptKDy7TfP3c9Qm2p8PyNs8ivVQeG
RFhZX3KwnpFrPn4bR1SHuT0/expYXNuKOSEoEmgAOsJstddFxW+KiQOmhRQe+Y6YNWFz2Vs1uc0V
kpqpB3nr5I8GYDEp0tzr0P0s3YfOtwt4jxU5kpB6D2ZRlZWQZnwRXvF9bp0mHmQ4HBTkGc9qBGck
dkjJt3UO8K1v5/myoVLug65GSFWt5itD8F1zuOKlbAJxxKg+y00exYqKH8oULK3c5kb5ZL84y3iQ
tlUeWtM6166U+qYbEb/TEFYf8tAih8LyX8fe6o9274ArUnptEobIQwrhN7RnhW0dtXLK7WiYNcYR
kXg5iGgOkvtDNiy9v2ViGXegrZKjY0aMMS63LIdFf9zD8PYc1KS6LExP0qUswu2ImZJiPtwtVKOy
nGARaeFzZ0R8pZ2bA9Nk031TIjEzmZoKeutGPIcm9O4h9o5im3F2kbN2xks2zkgYGuzY6rx2o7jX
b9nstZeWbCO4lbQUxo5+lZWTOANzv539xrmYymACjInbpuyhu5480mcUEzDGxrJaRS9PowDMPGow
bkyH6IeuUvYWHVhENQH2yOYK6GU1ISKKO8Q6SGbfB/UA5qpFh7QsI/c41POrsWkR+zMkGbBmJocG
UeNJjpDwJLf8cG952EZlNasEjr+gs7n0Wzt5O7cqu50U4Z23Io/YzlRcQ5odi5xduSz/3hNw0bkV
XVVsDBLRhWfTl20GT5MnhxUIo3PPdHYRQC7VmPiOh+b0UIQ73qw+LhyYoOe34wXKmy6byjbcmahq
rF2lcgrrrilniXao9dwM0/M8S/sqH0EJahv2wD3biaFOR2ZSNaN1hyxm3k98Qxf5HU09/y4a6bBn
HGwq3D+NZ+KX3yMdbihR3lXjz6DXaBalrrCulRL3rSgEyCJ2u+s7vC9qLpF25XpHXjnTZeloKy5s
lK6qggFzY7yEVP0Qgzx5kjmzrwIYaR5zR762AStfQHZMiKTNoQknhUfqWpeGVMjugr5nM7LF2+ea
jNcOfEhh+CTiZl7SoKimVC2QLbKihYkkC3SydBOIgjQE+zjHVwqDC5ApH6APajJvCKK06xYSN5W5
EW7Fs0C4c2ps4FGNmUG1IptQwlfVWGDmA+nraljFWeQOhNDhAFfLXu+Y8VDJ1upaTwWqcZteiaXN
s6Xp0WCfRHTAMSKPW0WeIY0+V1P0itv5tWIVXJp4tfXYmBXKvw1UD1ajFtfMaeVFXqHm8ymIxj4r
L9tWeolfNhr47PAtautblXMQw8riqa+co2n7IkZm0bVEQhUIksPtxMxj7czPPaH7sCsTf+wd8Pa6
vfGRciJ0gdxkUqBK9PbS0C4OYBsQKyRlI6ptOvc2rVPMAz8rhnnThNV9QdW4mTwxgAUZ9NC4gnzE
XQ5GTR6cu4mTZOHVbRtMV8LxeFxUzp0afLKZghJmbsSA0CfAZBvrLkoATn2xAjhISLi5byoPmHCl
vLPXNP22GlRzbIfxkWCKJCsrNHb8CbFoQt+4ej6JkAKuDpzvKFpBziwmUA7D4mFU9QkvLk6vgeqy
huqU56D7mXJ5LEzpHCbKkO7E3B4ntUJcUt+y42ksaVy3/nDZ17B4EQuavJMoHZCExF3ZifM4RMOm
o6NJ7TWTuOk03VHtBltX5mgAcOdeOsF3FoKkNmhxcKrxGXzgOvUMMoqpB+IhF34JypAldoSPX2Wh
SBx2/jVm5bBthf9UDdjMAaNb2yFCRntVhkMqOG5y0TKysZRlElTkbdyCkbqLmnbfd/2uHwYrJZFp
LkwB0YyDsjAjxp+/4B3DYoAcjUuIU5ukjBQayPAfPlYwadtOlmqSqJHwtPFAFWqX6qqzwGGKCL2C
Xe/LBA/IxLYWJI6xFkHh0QWdez9tWX4cemyvg7FRp7pdlJKu8pFqKG5sUjdtYml7ajLI7nDDJ6N1
BheM4JuFnI20twu8/7qxMZdrZyFI6ONR/WUOdI5ZOTX3oW3JU2EEKAFFJCGgCzhyceLcW5Xvg9b2
t0CoYm94h9e6BvyOHrymMIxX4zwXsezG+UuLI2yJ+prj+VVMF5eRu+YmmdrjjyNkgmmQl+N5DJg6
GHgIprh9EqpIZGHGAKrzy1IE9lPZG/4o6CKuBxENXx1WN1dh0S1PtW9ZIjZDpG5pNVQ3REzFTdVF
y3eEWYZnR7gDiKtczjtmTfN+LYFvAVz692TGI+kiHR1GYTcX2E/zK8/Gbo6sRFonatSoYLwR73vU
lbgzRSEWOF7P6knXUlwjDNnNITxuWhBqJrKAI4bsTi/p+7AvEjb6jU7DeqDoqIwlThO9GoLbvBYI
BDdYjxKkZ09ZY0akIoqwi8rtUFb2K8dyirFneAJuZNBOEJTB6hvkNG37L6zNzcnCr/hxrpbiPGh7
3PFpMReVxP6uowXpspZtvrggb2VkIHKDE46M7SaCXsEY+3s3CxerNb/O+wHphPClOOYu4tQQ80cT
SovqoYhaf8SOBYU+Ah8HoI+2xdqv0zCqM/FFEMTCzfkDZbLYeC6YwqBrRpGIiQrKe3eptYFWLKJq
Z0NlX6b+pMc2JYMcdMx9Bu5wKLEmZ3hpFw7CbV6lNY7xL01OhudcDA3ZfNKaWTtlb3uDbzsk70Bc
yeu+BtkSyeEsXXFxnkLjGtzp1DhxffisjfbOOvJn1wnJBRQkcbTgQcJ5h9/mo8UaajAcOdvJkq7C
4vIFZ5Kkvf032rtvIZyfo8HpD7pQsMKBEb0frWxbhaSwOkpCZEQ/m2RG+BESC5D7mFRZDtmI8cB2
3aDi24jt8KnN+Me+6xqf43mQIQQEbiLvLpagLMFJVEZJcE++Ikv0kKciA+PN3baXXYqj2KeQ/Me+
aODBAgyNMIhkIFV51xcVHgxJCzZFyZTYyc+ONlIrt2USbu0UG0iw5d/+Hx7pOuZqmgJ1Eeb0u6tE
MT70OVowGBPhfmvOkpVUSS+zJUPSaRp8Yh31DqxdHyrGQxfbpjDm/GjVA7IlRPkix4xNpwwe4HWa
78klJmw67Zd7sf1MOfULjGcdjgIdIGhpgzeFV+gP7VhBbe6yRtOkdMe43jsZaosrmvmZx1LrKaAH
nQJuUdt/I7jr49v5duh3jVOkRge2rkG04eABrB633RbRdVuSfS6h+OV9BRzmIOARdiCQUby9zKEB
1dYmaAhD7H4XHbxs3qlYb4qVzbEGZjUPf770vBNz/f1B/nHAdxcXWI7btwPu65SA0Wuycd+m/vf+
peBXIULH93Jv7+rE2hCksKvEpH9I7fr/mOtvIVCF//ontPkBck2Wl+fiLei6/sHfMVcS/Y6XGap9
hMVh6YR/929/+TvmSpzf7ZUsRinYYqtd3L8wV5/8DmlyFIUIVcBSB/zifzFXL/rd9yDYg4vnSjKD
TP8/wVwBu7xDY2zIJFHWwaMJMsA1XegdGrN0M74ajyDmKEBPDpGEQ1TbHic5D4kS0X6SXGyCxh5T
y+Y3nXxoZIXisByXTLgaOFEEnQf4tSaBo9GeoWseK7M2RptqrxChgCifs7L8PF2KkqYAsTiaOPAh
bb9Wtz6dnn3dkQOZrRv8wdFu+D5cG45+b8Dfj5wjUy3KXA+ubx2wgMDqEatiO3doXaWEVHmC1o2r
ORoKkf2kGU6yrpdaZQ0ic4GDloZhY9L1OM8MXgviuVuis174ty26dsyB4KGwoj61cri9mbndLAt0
SgKC6xDnRAjf0UoBzQ+E+Op20djqqrA51hXyT8JAFttA6mkT5jAWnoS8hDc7TsTlsfGcJfa1Omq3
DjaI1QSXl1JIynOoggSF6XBNKwsO1+5XVkUp88MDiEOvTg8tgRZrhkv3I0CfNl5k8Spl81UJx9lO
ZgkS6DimqqUpc1CQjhTqD5+e6AxGyBiNYIkPODOi0rBDUOZ9OiS9G2bUTHSLjsJ3XlsPbiNB+Y8A
lfIZrSKTUQcSDMOmr0Pt73JvU7VYMYDlcAKutmHQXkvY67i0gYYLx68Ryp6yg7xo4ocSSS1J0+p7
WTEc8OdvHrQfNHjCVENbpVgJi0N9bGaEarRcptQMU6bQLdGsNZsmjx7R+ipiCAeCnWLuTQ7T2Wlo
vlXugFbtTV2Rc1lWNRAMZ0bPsP2uI8RSBS255ajzIJcBW7hrRDxQvh5garmhOY7ocALLgrXN4/Uc
tWWH8BWOcGk1lg1MSXHRM73xF7iTjrWx0sVFGjC9LLm5HyTwfXRBEkoqZCR0/KAItDK4w+OxccG/
aQIGL0IPrkN9HjNkrCV9CblH3WFWetZLF/Aodg6Dmh6YE7gxHbmDWJFvQbkcbNCE0XQY4arBvrdt
cQFKXLvXk9kXeW4Sq+ih9pjZI5CsIOEe6ntH4G5X43zplf3e7+cT8oEvKevUNkQbfUL3HVFG46kI
5OvissscQNoUbSqbAd13QNUPyx2EcyzGu/v151GB1zNitvGWNy56WGgSxt6AA9Tq7by2XHDYg/6i
C1gGusc30xIe69yC9tBC1je4/Lse/9kVZCQ10/tecXqhe3T9dN2gC29tZ4OOr8edL8zkFyMD1xta
iWaOwk1teKYRp5l1BitDtQTzph19JH0D+IqXKnywQk0SRwVXCzxd2SROfQR9YQ8GeFg16OS3vpU4
yGVHywMLQNMrvPD+xDN4t0IhUliIZIus3ewU0LSUaK7n5WaBHK0Y9i4SawXSU+Khqk6McZXhqIZ7
YlChlgs55Z66Mbly4wINtJBsChjAJ4ugF1Akw+o+FF5iXQRzY12y+YLZgpzg8HGQjpY7WVeHwIU0
w7KbHIfgJrake84nDwYW5Z3CmpchalfsIeN+nJYc1Y2GfevsY+vV0XmkVINoBfPASSMGCLnqYgvd
rjjwQR/KSY473/8ZoAMYADHHOHbzI2m1lyzhgBnv1wfbTDx2BqTD5aG5ahqcxvoaWh+7WRWICLt3
kA7qTLscDDXUmU9tacOCtGMZfAeu8BYvaZhHe3cOQVu3QMVCdHQU17C9TuGTCkVNiUN+LvWXhXYe
/Obv2nBA97wBNGiLKbaoOuf2UuJoBTmWjtn6UMIIgTHRKmBzzf2cT7fwPwP4xzpy4VjILjdazQfv
cgCHJ/fItfDppevOz27JZTw6EwRShFt3NkMe7Xg3mFBekZGN17VQGxvQ2RFWlpdIFEOCoqt/NE3j
Z+NIq6Mxa7gSfJjjJhjW3nobJHTGOjWO0z0iplLOCERZyBLO4D7XxFgGORDshqbhXSdziffdRo0N
6ycrCvUV74LLfAkuRk30DgeAGwedhKFFe84ZvIuK6ygL/QL4m/VVLTUEeRNW3rENkDHm1D/0NC77
ZekTxsi4oRzOfWEzHwPpYNdTyE71hELfBhES4FwQ9HNCk3r4f6jOGIcmJrB2dIleuBYIvOIjEJsm
MMnyiHmBxk8QNlejU+xYAUmwJRE1NudD2rj9bTQSmsjQzXjgjZC2LDwNr9AGH/AQgU6LIb9fZYG6
gq0/n3gPrGlMZk2Aefo1dB35Lpymb6V0Nr7l83iSDV4KwMlomglvW/AGyfMavdQOdPS2hDV5NXRB
zCEmTMJ83sJo9NWW05OF3KnECdGCatjtMHlXVtR4Gxgz7XNAUZnow6eG+iaO4MmNtoGA5EdfwPOw
2ukVV2TL1hqPHPBiH9Z8W0Y6pm6xb7zxG7deZ+pe157sk7mcWuhJyDkI1L6tkWbDpX/QJTTAzIu+
dBa0Pl1N0McocqhDi9tQQDOrG8x1i+zaAu77XufUgGigHvcrXl2Ui9nBaX46Awe5A3oO/Ade+mnI
c283zFjH5YKGXGOGnYc8blcRiKCj0Y2HHKatWJm3pEVTOuplc6wWNSH2GK/C6nDMo8p/KsMwC7gO
n0yA0DQCqEe1+slR1qFecLZzquiOGzlnnoBsB17bEAOKtoVmtTcbgJtdypbWzhpZps3cOLvJxXeY
J95mALx5Svtvs3IHmKN4FrY/WWCTnuq9sJFdPaF3rGvkx0MLk2hAaptpcQNoH/LL3MbuM9pWkSAK
RfYSDdh5AoZUtE+NT7q9VfsOQHmAFqWEDTVybv4vc+e1Y6uSrelX6RfgCG9ugenT27XyBqXZiQsg
MAEBT3++2XX6orp1pO67lkpbtU3mSgMRY/wWlYk+Btsy3+BuneK2Kjldl3wkvmm4VbrK9jLzVOzN
4afE3Ha06olQndpX6SIcj9c/S+s17C8br4CZR9GpdNczGoL1NNKJADDLle3VXOyg9IjvZSKLoWSK
61RScj2kXt0FnLJAz2414lgtHI9kOvMpEtOvq3NxJyPnI4SWOMw6qDFE4HvmUjWP9nSzGLm7j2gS
TaqqHvdDsRq3MvcOCBmq92Em9qToSJ8wiPoEZ/b6eGI+JH5mvW9b85B5jXWbB9E9E/6u3mpxWqy6
SpG7zbEJ8WIVld7LKeC0i2j9qyIXz+z1j2iUmwYdxGep/eXo0gj71CGf2Ny+OPrZsluHQDB0BNUU
u82cNivaiRTq0jyDpQ5YpBfx5A4N1EBbqHO1zjRbh+54jBaw4NqBgpwXFuWG3G5/2579lSwGCwD7
KA3eVujsi+y25RiEfX6u+x+/66Nk8yVGy3a96bzOO7TVQmcbvCEVqyOJbN2dq5YbhKHt7dj59QMI
E3iPCm6oxtqbPfd/lVUIjxTevKXu9dGSFJOITX+yXWy30WLd9kV7rje3PXYDC0SwQtQ65olyzycT
HuMSGsNJ+H51aTzRpemY9erilRbmt0DmSSZGCh5KRAl1M+07UY5X33p+HDZ35AnWw950eyx/RIzS
tZTzMxl26yyjNBvEJ1+ogYAlOHkoDs6baf8jrCrcRe16faXW8VK5LOBYudodWLxxyCz1PS4lBQiW
UaezCI/tIgxs0j0MxuION5M0z3a3wP6aLQRob9xXw1TdbSuCoRyn/BKc67r7x9wOemvelwgoPWwn
Yr7H/BqkR2217yR6Zc7qKuNNjg0evO26RujwMOOBSrWoFAQgMAQ1WRR2HVsfsnBZzA9KkODiZm/e
O+uS6EZ7qd90HV5rfXCHyElyg2N49pmWSKHIZXlD8kG5mwgjjgQpg+vK6WGtRxxRwz6zkKiMV+YZ
/+cw+PtyC70dZQwKOrM7T0Jve2cgQyCQKRn7TayM8b6CT0Y8UJEJuFj/KPB4A2aAeVTsCc2Ki7nE
6urW594Xdaqz/jgb8EBGWULVZMvtACl1LsVbJ0ladKP2q7QwSvfDlTa0cZ93hsqSaiQCkUo07EOD
6aT2VK2f4r4y17iXcmRlaoGaOZ1iQ1LoaRtpKE0IuZwXr2qdJW6XkfE0C7+EO3Rw8etjJoN7mWu4
MWN5ywbqZdZpfY1G6e6yZg1TQzcTDuGw2nW1f3JX4yGCYa4NGm/sJEcDHa8N2pRh4iCQw3PQPqzs
ZY6BgHCUqtpJRFE4tYh79sL+oJEG8XUQCDGXcRYU8zOJ+onTR0FaDH6V+pP+Dvq2OE02Zuyhdc9K
EVUQWhdzzV6aasmvS+RFZVbSYf9JI/nrGvax85iSB6sbYo/cM9kUJGtAWlsrQ3VvdR/SDnYs7TLG
mEj/QpZd1sZ5npSu79DGdeyJv+6ry4yYLrJz6QY1vEMh/b3p5LdZTbSCNjFSUQvdNoi/qlcUM5BU
RYAqaGD2HIc2uX4FevPCpG9hDIW5FVj3o4MWg8MAnetdQBC76jeWdO1/Gpxg+RwaSeBjYIe1+Sf7
W81vixbw3wvfg6r7Bt7RBe1Xc9IRKH9yN/OQ98HfaDYSx2oMfpnZmzTrL+ExN23X1b/4pxT8/3xZ
kJfNj9vEzR7kZFAUS3ufux10ph7PJjcruSSYfMsr59c8rjQ2QzHyYnUZ4QX9p2e4H4Oo916fHUrd
7Zyp3+P1UElRhAQLzOv3uDq/huousuDjVj1z05h+avsjvJA7C7I4eIWa2u8OucEX9QXMIpJx6inx
VvZbGNbx1ueMYPn2OFcwYnW+3M9d5ZygonhezDnbiUWmMuivnuToXGeRPIU6ODh+99DXcBXOTMHN
nDnf0pLVQYV1QjYBM1ZQL/tc2S6qwcak6ToKk9pLg1B0pCG0sBtZda9N91CXIhFG3x5nZHwEpDQv
OX5CWXtcLdFn1Bt/B1h9TqP6Z/YMPyFq+bYIr1uEfSWY5UtmhEc0tHfjJOejIjoFM/u0s4zhYJXq
4I35Z+D2wyl06z8aQcee4oi/PUR9XIXzxdjk50h7VjLbFku9bVSXgXuvEd3rVFg/OSonpA3WFJdF
v8a5Ifn2vO6lkDUsTQY80xugI+WCbA89QyxWSd2VnKdUD6rbGw0KE6M2d67d5ntPgKGUCHLwwo4Y
5Fv7XQ/uvVcV5i7s5cNK/uZsD59tge4JUSrRDAIBSekPTLDQW1b4WfvCPoaO2rEGHkxPActS/wx9
4aWiyzPSdh90GCnG1hwlBgfsVKHgY61O3HGGTV0Cjt7mrStJTpi9Kkv9oP+t4UVHAKi6qcz9IJ/b
1nZ4Mf0tWSaOumu/j8VkfQgAmow86uPRm380BePnkZk18erio67z6tDb7YmaveBIBEKRqL2bbcvO
yJw16VqmgE0acdZfR/uy/Wtb4j7waIDZcndHYgsM7My/9te4cVp3F8EWQrP6zrkzmfuyzLtMM9Aw
zMNpNWc79dHKJsjT5qSAck84cMWuU+fQeJQlCi/fXp8HQndUv68KvphN6Gdd+1+DqawdycyEENhG
Yorxb77lqeuIy9zmP045XWVPwBxb8FGD0gDD/dLw7exzz6QkfonaXTRyWcKuXuaxe/P6sk50sF6A
kp4WZLocSisaT35h7lg1pOQEkgfWmg8Q8+SnlNAF1//CRsyXVCRA2LlFvAmuJQMXh/JkifIy2xXL
MGGZRShoa14gmfmvoQJhoZ5jYtoe5Zmh/7bfuvW0uuPTNm7qVSgj29cdIqtGSYzjwfTiYGq3qy1x
xn45z526lNHA/WuybSqTctTVDu/xol/dKfnHgNxsqYa3oK6/682+G5GByRm/b1mnStQofRxJ13d7
x0TBCeLPyBTB0KbWsxCl1ewq7kdRI2Za2uoudCeitTNZUFoLmG/YX9nG+y+CJR35J2jn/479R913
pzmvRDpQL0LfapZ6HNBpKzzqL5v8IcMqcefp5oDI4xB0lsO00b/kAoyI4tOHya0MhgLiJjZ7JoFi
oSAFd71ACLuT9rX4kJyKhm6BBd3POpdPnQUYExaFvincrQJYLbBTljTVbGSZrKTfJLq/XqFusZPE
k091nh3pOB1D7rGwgt0pIcr3hlu9c9CmNVTt7WYZD15oF5dFIdfULeLIddO/ujQuq5Evp6bWe4S4
4c4mnMAkNTE2AG/inniPeEMojiyteNAr2isQv3jTZRbXlXz2VUTxBUvOibmDPmLzu+6dEb2dW+yD
XgJEODZTTVikrg8+4zJprRNnOWJ+N91g+JB9o34zTmEZGCm6/wJVMej1wDm/F/2UGtKZkskjpWRF
fTFspT5YxHhO9jrE0hDvyiqO3GDHynSZrPS7E3ZFGuSLmVTKYXdzu8tUi2PRM9VhMbD2VPtNcU0X
7zJXD12lOVj5xPzJXBDDdI15qVKXpJ2b2Qvf3S0YqapftkOdMwcpH1iTe9Sn1DEdTDTwvktbYz00
ty3tRZlXyQPV2kg5/PrCtvsoXUMn09Z+tP1a3Fhm/rbM0z9Oh0YHZU4tituMMJs7I8pul4oFTNQ3
YPDWrrcDP+a2/6Q82EwtxSBWNXvpEkcr+vFd1fPv6GoA9qm+q0B99lM0fHjdRDTyyIjbyGBXazkm
PlByYg/NnuG8TvwJa/xWZ0g+A77vTLYJ7c4EwwAoJEiKk2Hit1Wt+ncxav1g1+aJc+vMJXFnt+6C
8ntM+8iwgfSFTBcLeItexbPZ0R+8VdW+MD2yTEvN5bzJB/DtZ0tprjHZTtyo2BqCiEZV9KAgZ6I7
B+jtX9lGjrlDT0Zp5xVJCNXvxLOf1+sTqWaMtSbqUCFlYo/DlljZsuf8ITGIhQUKpIxDs+JAdkz0
crWfTFxvR/T+gD9AZKlsBXkWGRnuShdlUkbWQ5uVK1gWf6cL9wOl+w0628daBTohktdIxppENb99
aAIuy9wC+Qi3Gcy02Wtb3oYzmwqSoqPXti9a2CSr2GSkrR5S5jG7E961ugpJUvtstAqAnfSo6+Xo
zOWb7e+jGvDPbCZjj/qtieuA7JCQzJMcGT3RVTZxkEAMMVWKsTms4jafP4M+xB5U6n1hVxfevm4H
kW4gmZrnpEEXQ3KK0etPWzG2RX1+CDJlHjXBQWa5EeSvMQeXvJdNTjJZTfZXVErv6I8WfzqPx1W9
Ie+nqOd5bJtb024wqKrVii2FzyQHN8+MKNqv4IPdMDOlVARQRfZVCozt4GAQn+tttbW3yonQJGc+
DNq+L63sxeOMIg6ER9fNv52CDDsQwDqeO1wbgSFeWsUeY6GCj01doa0THCtLK5NSo4dt+EOPhk/m
VBOGKu0n91yUpr1TY86rD6A0tRFDekFmi1H4PyDldtJ7RTr626mdS1Q942afHBZ731o/5Ihbxi4r
wi9q+reM5YZ5QCV0aC6x6tY8razsiZ8wwWGUXBCSHdxyA1i7zuqeln5BKDSXZEaV7T4knI4u63TK
kPkG3hu7xS226XsuPGbEwb/kOZraMI+sAye3F+uQGJgw39mL0+zQ/H4LF60VoaNZYm4OmtCpQORD
zuA8A6pbYK8ijjKwGIqd9WFDmAcuQd6RqOl4dvT2aAvnWTjTsen2wYRqdu5lQ7bZ8mH7+Xske418
8N2KapSF5L1xxPLRtnxcc/+9VEBsQmJ8XIPwbiyZQ6HUYwR1TTKPQVy6sIemEFEip/FZjBGZSzaD
QD85W2IXqtyZS/Tk2cFRCGgTy+CDsb0kRZZz2oa8AzXyWohK1iySxYJ9HrKltcawIbLvn4ov081B
ZbaSwnM3R/2HLQKHwAopYiPGvVRLG+zmmmdk6ft92DYU7lWFPMJe7rutfXXXuQY+m/fYd94tyqsu
p1l4CNBIB0Tr0Kb+NgT78MaS5s84gS5tIySlr3i4DGNkGMh2ZK6s6baQeTirfKf43XPNkd3RQnlo
23lrpnvHg/rMJDLR9X3uBMnP0D0o6QICQGef9TiqE3iANGuq6GECzTebl2iCwjIXBP9W7jb7rF+d
xCjbD9Oek2wLp3NpQT11eNdS2JcmdczhNdTTi4VHC3UZxVuFHGmey4gNMDybfCBW8WFx7rYZVJBN
vNAkUpHqBjyDOhDCqWHZAKeiO294l7SUIFc8hYxoZ8mErjs7NsN53S88i4vffFal+93jCwd253Ur
Av8jlNYYt5g2kAUzqfU8KoOEn5r81kmXwAvZkXBNzEakdhVEEoO7fA4K3e90vjyAz98EOc0VFrOk
hyi2yzJw0MIrDgMa01aWH4Uh6Q/82tSh7ud23wzBe9FMd+amhoPt1h9b4fzynVtJr+3nvGX3y5z5
aYXUPNKM/SsGTTMokFUb/HHgL7OMZC+tbiIHhK9WyxMO5hvDWrlpFbYkNVxqvz01WRGcWrSriYqk
3uWj825mbGbeQAvn9bq64rZth/y6DXoiJV3y7vzeXJKmsO8Ka7WSUllQ7a4vD9ZoBrG1EcBIMWNa
4m6Lgax3xlIS3hztq661L/5gJau0Uiru50MbUqWhnBmzhKFvXQlXIUdUh9ha3keXQvjNdN7L3OMa
Npk8tupeOBn7Ft6COz5BLLWcLg3zyLRuP93aggTYkGYQhe+r2edIM0npq3uPQE8pvqdtPC+rwI+r
1a+YjAEAgKEkQjdsBr19arPntjQcrlw6waLu7Nrl+ybiZj7WVjcmC54Nb4XXWrj4GNMGriCjz+6d
qa7TvrLErindP3PnWjvfGsFuOTTm6Geal9PS8ryK1fsmrxB9UbH9kUXtphWeilgW9CYrr/IRoJuP
5HAgoQxQgddZC5RE5Hq8+f1n1WWAB+LlesEBiuM+ITzSPXAopASdBtPf1u2jXaCuXcw2UvVieXaG
EhViIUgqC26A5FA4yPLMAfM9EmtsFUN0IAYJ/L8JD6Ofc+a1a58YLgO6tbwNwvABnPx7WbSPrlLv
rs/oLe1+ObhdVSVqtM8iz5iE6E3Ft38aFt7GqcrioStOV691WGQAdBno17B5z1pbTZoPxG92+BR9
YtNO9ti8tQgjwabt91qIX9yNF7mpt7Lp/iyqaBIMbISN9uvtyJDV1QRUFkgLbJMZQ7drCGTwY7a1
CYJ/qlb13QZg3/2PtzDyeAObpj/Yd1bfXCpDdsdya75lMN1MVDzEa5Cb+9UjhHNe2aLKyIXFIrFh
pyZzz7GnTrOR3bdh+FYwVnnK+DNk0Uayme0l3jh9t035x/Hy6ICMEkCiO5qtC6h68ntXJ2ajGmqU
rQAJq0ydoLwn4YCwSVGdBztHD9Khdq2NszWu+0k2aheROYzQOyKsS6SapL4060YI8ZMyG1wpYw9Q
k/aFYfEJl2FnAS+pkgDOzUq0a9u7pg1+g4a73NmISDUa8SC1my6NnJJIEOoortXOmFZigp9I7OIN
dBlm9ShOugi/A+WftQc7t0RhsavZ9HeOCRevctVfrGUmARXYlo4aSDfPvARZjj3TYiFx+D7mBUuf
ZroYbVLwfFYC34A1t4zqZwmIzLY2v4AAnv5onp297fJzdqMGH6MrUQab22ctTWLhilZAIbPu+b4R
pL4YoROJNVY67PfbgAUKtxan637u8TSONYu7jNztaHvf0qNKjpO13jUgUjtSE92Doer30SHZt6aV
Yofp4kG1M/cOh8/OZpfeuy1q+LJFlSoyeWLuIZdQLIfQcPnKpIWbdWCEFV9kLSK2yVH2erDBoMc2
pIMn32yNvmdRbeJyMvH9O1ta+/Vzq0OdNLT9wUhNXOutXg52mP219yKQ7+sEDBRNDGGan761TvaN
pnRuMy1yinP8Nq2ZE+V4PZ5zLvAdGZrI7LFioA9MNXoCSEJmsrDHqeb3HrDoPX1oKslGczfgf6Mq
bxwSvy6itEUXhA0WcQuZnvRi8WWZq2XFnTWFqJ1ClSBdzmPs0s8+lCVGnjYFDnxvjBYoSIMw4M1w
lzGti4Jxp51+A9nftz55cmrYFJDidsSninUhwAplBofWzrcEVcWakAh8suCpz75h3VnafivxsiEL
yvarMX/zmz24KOPhrK8/t5w0XvWZCZCJeYdiPp2JOIzDAEvNWH30lnXXYubCWEcfEpS8iFeuy2Y5
dzBoE1KfXaTcP1A7T2gG2n2vrGe82CBtdbJGP5Z9Cm79wjiZq2M884s+1oZ8a+Xys83BzlbjXtls
k3YP7d5PiImQf9G7Wr0XHo+eG/Jz5MlgOBqWvdbOzehAuNswr3G3hYji6fzsnUHuTVU/tBQpGbJi
/uwCHj//xxwhNruoJeNkzm57omixl7LV9ewo7msfrX6qAhROvITs6btlKQHvzKJNbRRTsSWpm+kc
Fzma9WNwNiLHaN+7TexaF4Zh06h2mhA+1mMJLrafOZ9Sr2kQyFl86cNm3lT9BIXuvE5ZThaxYd3W
4fhPzymcblPAyln2XZIr4zEri99q8w+iDsJzm03kmk8vbFIedducdPaTX8kEZwysfndHOEoU20vg
vCwOyKNfQIvZN/jLG3C/8dOaB3/nXU3gs9tcpCli3fjVXsxBlZoSFf6WGHxnCZqbPI5cEuPcIML2
6QGpRprJtnNWuDxMh3Fx9eGSnakO8HHFLOQ+gLtKwin6qK38p3KCtwVRlRV17x5Sntz/2WrZpDMZ
sYVtnCsp/JPXyVdMa98IRfRl3qpoh1r923DcZ+SCZ+LvYT+39knMXnByS1y5eVFMCQ8dxwlnjGe/
eS6JvZOssH0U9phsMGuu5TTPdaR/wFONg+E6t8IjEpib9GelQhzdt9uj1JmpKZ71ucqb/GDk6ksb
oOJAzbfD9RfE4UeLxzyKQ6gIfvAdIQ52hyisRtlYXg+hIezDnRlO3dHoGErl/KQMNB3w7TlfYZV2
LWlS4YwqWavqgr0yg4avGZ+QGkJvHXAa0GtpX497YmSLkfe7Ext15vl4CjvDiOWyvTjbcsiH5VTy
9vAm+3W6VvP1JARStNzpZ/nrkRJA9FgmdoaVBQfFUxUHjBeyZ864W/VmJnkI5t3ahChYXscRJeRj
UHPmL1y3iPYZGat1PQwje6M3T6/Rggd688nxDeuRYGCwwqxpjVSUWGkE78kw2JCScnyyMf3FhZ9b
iHqUHSO9PIGlXfPJy/vMzS9CwqVFNn9Us+QOu1tEZrh/bewS/fxHk4yMma3CxUgwQiyUICK9J+F3
aDgVZQ1N2EbfnouQsG430g3Jd10lYn3MQibZoH/NGQGIuY0YL7F/EZWYmAqr3sTAAWgbpU3vtjfY
vAl84POmbNa+8OIQLCsRe0wPpV9QsyC/6RJmM8HhGFc+yqkp4HjFCHwHdbkvOg3k0KEcaTISF4oG
BVOg+9u62l6DoTv1lc9PZ3yeyYzFQxn7eilvUKGkWMf8E33VXuJ4LEz4AX4Q5rw3gX23lEMBjeXX
iWkLup+QZDQmkskwyg7tFHHLRNYp4MCIWcLbdGRz43086/LdKhoQgRY0ICD5OJvnfdjNTdp5y8iO
FFzKeXjNlo0o0+JYB4Bxje6OBffVXq+FjJ0spFAC3p8nu9wFXdTERR99iXW5LTUoYW/T2FHKV28u
yNYkqCOxt+5P4Vxpydw7dT0rfwtg7AZll4hFv6/oAE6wOL4FP6X4BT1Oq4nr+kWu+OCLPwgg0A6A
s1oapZtHFrLRjBiViwKL7d8sDORJrqARSMoqIyLyHrPlVc+geO4qhr1T3gGdYikBXl2DfTkZ225W
rYzLjGZF0ZCZauMo8TRdU8WDNP05XtHEoGdhcNAu+YAZ7Ekv2acDTch0NucXmx32HFr9y2z1FDKq
EXVVEeyke9WaqBAveEPIZsCElaHexR+N0hBWt85RBEMCX29KwhwMFYKQ5ftetAFr5NLxsGb/+LX/
xMrATI8L2+JkwhX4JDbEdwiQGPKyto0x301L90iZKEAedD4uYGBoASjt2fcghQxzusN+p9x/Brv4
HhaUs8giYn8BYa4npRLtAKyP1U9uwDgHHvQQeod44R+Dd2LEGz37Y7UWVgb33TXrXyH0WxNglDaU
whFoI2GoIys/o4d93hyDJZyftjcgZdYYyod8BYiiNCDszAGvrtscMwtcWzepWyxhHHXNwvdVEcXo
44eAqj74pcPjJuy9uVgDsbwe/PeyneXkB1d7H1kTm0D6W7Yp4qSTTWL1jYnxS3NJmea0cwKFEzyv
tqdoBJUaqDaAMyHLNFhJL7/+TrDsx3m2qD0WzlutHCz/leATGPjq244NF7RWpzi6obzUfCpD+dUM
GW8JUr5lidCZTXYCnoGcmygVKESsnaHqDtqoRFL+idR4E1gyZFsv3heJNnVsxF/LHy5wjG/CRVvS
1usXQR2XqROHfJtuB643B1XsqvWB6/CUEQw+aPUhApjGLAsUIGgkwCLZTYhGf52q/HFuCdRoRtAX
Jfwfxcif2E4Bjx1+9MuM8rCRUHoAmAuKdTlU/XlozVS5xlNdVvttmm7cOti7wAtZqIjmaJr60EzL
LUelZoE6IeFGjw1Hw4E6FkfUjGlUlc2uMtgGy8oDINi6LwOnzjoiaO7d8IUwrKfNJaE+00NEiH//
RxtBcdMa0b63h4ngGXoGJHkE+2BAcuv9TIux7jJJSDP+aPNQGPZ71PNtGRkaWCdjWS7HB1vZeFuL
dSG0ga1ZkO5RqfHbVgt1pEuEKA/hQW0HZ7sc1X40iUUnXPfIXkD6vQUknovbRZBm66vA3Q2kKib9
kr8b3ZVigrpZCvcvcRIE6ZNwEue+n9bWoM/T1v1mlZMdsxbkp5KGs9vgOhPil8Wl8tZuN68qlRNH
FjqxA7DRmTf+0e4hjfuGc6eHXSukcfUve2YsseMD61bxSo/TASiV7dYVwT+hm7Ugg74ECeEvvSah
wh+K92lxz5wZ9wpHTwz59Y8ryg/CjoL9MLvnzJ5PeYROpCADKsZpawPfg1q54zk6LU25XXJku6kz
I+7SD1HB01i3IHZrhAfADBbOEt4pGkhK4DHAwaTykei22fyY97XEbtA0RHSU4WENYNW8LZmvrWd+
g2ZgdBFFW5l569ErGCvgDKgWkUPCD8UhqnXxLlY0qm51/Y7+J5kqkOKVrLSa7OCjYQXPzcINLWX9
tAYMX+068aPJiz2GBDCo+Vx6CjEXan3K1UPY0SuWultJZ3RN92kah9PqoPQlDRvrQmZW5Go3/XE1
ig/QE6KijZu8i85VVdFNV1nMFhgC4GDzkzcv9NZd9UK3epw+87J8MsRonhpU0duVO+mwlSec1mMS
FEys4NVgGWt9YjZ7ll0zHfPhWUfl4YqV7gr3KoCGoV9rdtVc5yQA0IsZayoyOlne+QZu7Coqvu3Q
gvoi/dwncpSnSEwuwfEZAQhhAcgoPk1C7JJyZpUqr43ouZ9aLXYDxx7tO1v7+8zOozM6spvehYHu
nObQbMHTqOqDtqOZQKHtLZgq6hnm+reMmOVbi1Mqukp8bPul37b8JPLDkCfTNXIE5UNGKlS8EOtx
zkpYF8J1uOj4lcBWD4dOGAXrAryaad83FkM4gS0CgFwxYVDGgXb+pLOAyJuhR4s4nxHt5bvNacpU
ygD0vLZv6whArtzebKeJgwboIkQuaPlqNzJ2x+Ea3ASl19yJzv3DdMYZxRB4ZlpaHguc9tDj+gjt
SHcCmUkHduYdIumfUQqL2of6km8M4UX5imKy5aX1WHzpIzGRkLIobf2Bk/FcBN5htu08lg2IMs/L
r5lzMIS981ShRmE7/ikWrh6nRSJjdqy4opPfo2FypRGVlG6Zf1NslHUYIYj1ys2QqVKlm3HVr1nE
VqHfnibnx2idE27n3VJjNbGn9tBNGorO7w/BbPydKmZltZ0iA4puvMIkeJWOo91u5DYJmnQqXez8
wkpzoxxvJm3sbBsNktkWmtSig0+sBARLqTmCkapM3p9FlP5ui351N3q3NhpXc0DLUReNdZD+zVS8
qaY499y7uQ6bVBnblx+0z4Vf/MgrvN4oAdqeWHOWnbd+fMPfAUra7SMv+pBh2PyrgOb/yYX30jX8
738PM/23ENT/Nhz1/8PI05AMvP/efvdS/PM/Dp/N17878K4f8y8HnmE5/xFE1BmapmM714hR3HT/
suAZlv8fIWl2rmnS940Lz8c3+V+5p3wULbs29QwBmbgQTlj6/iv3lH+FchMZrxde2xsi0lL/lznw
/yL3lJiBf/ONh5gDcYqG13xchxiV/6OnuJi3yR+keBxNxqml2OJhIRQ66m08RnbZY3XhiHNy4685
DCfe1dMwXwdJh36Zeu6+qrF+16Z9ZxK5hzNperVhY6zZQGWG/m4OPFp2rAltlH0sEFvkdgj0RrbM
VV0Iq1eCIHsleacEmn31PmoTd2U+76YO0Nson5uq/5lg8WJyM0yUIkSxLuGXtsQXKGbqucunzxpb
h1cny6KOPXqoVt678K7RS4M2HZytD6mIaSz34hbCPJRV677UPqVemqj+L4Ww8L1whbpfRrgkr67b
d59ksSF2iVt4BPCJTnLJs79Ydfz7JcuipBfltCUcmjqhVQlqdsrmuwJbyxZb0YwwMirXbUu9gDqY
efBYYe2CKB/2xYAEhXDIrRRVZckMHeSvxYyzILrK1WS4ckMtXvZsVWvlsaKIck5Brqb8WPae9wdJ
tPdlRaCRXmlGdewQZAk81Zd7vCrDQes8ujSiflWD091ASmONCLS4D1uGGFaziJ1sMTbvLSAj6R3B
83XcV91sYbaozK98MgpycYz20S9l/pxvCxUY0X+yd2bLbSPZun6V/QKowJQYbjmTEinKsiXZNwiP
mOcZT78/uGq3KYglhN1XJ+J0dVRHd4drMROZKzPX+ge74BalD1b4uUpGKCiQbt7fvpH1N54twdFw
DVU+NW5X3VFtbG6MLqUxB04D6IGQ/KeU4DultVyE5Xrz6KuVg3GLqSwMOUp3qPwrq6bXP9Bp9sC5
1NbHVuXeS1G4JesaWjwc9RJakVfgEwLuALy4mYDvEjV9WO6VkrVpS6n9mIk+P5deaYCFkyEM2VKz
b1L+lrsC+5CCa5sDhMhnxerSU+u2GqArgEwBiBeA9fA8Aq+jXCcPEaTLGMBXKXtgJAuv2YJu4hmD
lOHWcFPeMegK5dsoI8dTZwYVEIUaCBSIcbVXhjeDEQQf0YyUnrJSAT8sghAMeMCs9mlEJ16Ip9ZR
pSfBueCsgnqw11Jm8CRWexfYn6E+qUPklJRO0vwM4y9/6oPcfHAiz/kYa734qNkJOGqaSc2ekqkB
wwrFPh7qgypRXdE14OFR03Y/TKswTxrLiZYAf4aTNQAzaTUB8FJGw6UotUVz0jxz2PWGPKzDSM1x
jeq0NTqoXAPlirs1RUAQQKgRCU516s+2TVsZ+pdziinL0ERMGv1r2NU27yQAIo9tkXSbBpAWtCVT
uQ10/IS0PO7edaVWPZCJyo+e1khreo/Q4AOz/2AVsndjyAG2H0WWnGUtVu/qrHTok3bmmZoR52EE
ghbDtDt81ixvV/qVf2gLusmUGKjVUi6BYKG0zo6Onw3zSTeMh0Gl6OCO6oYJGDx0hmoFSl4Sb6vC
7HeOBNzJ6ePhufPbU59nBWvKzblboNP3XTL9Z12OHlvPuhFV/CPNUUXRHLZ65UZfsFSK12XWABUz
NeM2tn0QNrmsPWhZyIxTu8fhKeNt6NChV1IXtHmvyV9LB+VERFTkU90JNA6szDmEUgPIMIq/uIr7
3VMopxBWrHpRN+sY3eStgfDEO90BzB3q8n0NPIiXM/ZW9DtBGQOztzelUfVnTee+FgUdc9OwQqsS
DBZFtHXk87btYF8iaGaaP2geOGTBoFxfHHnX1JdHmvYv7ZGfZwgVJErDo/OcAGjzUnHAqfqmgEx6
X4LmWIyWHM1C5yWJRSconNWsOMYoRPFWuIneALtEb0PQzsUKtmzx3L/Tvg638KbyNbA2NLPFwQD/
xIUdC61lsZ0TypgLz9l8KSPRS1qqG4y2azCnrfS1We113uHY6TU1FUxD22Zyun17ischvTXkUZj3
QrqiSGNw8kp/r5nAY8CrgZ55O8BEHOP1N5wq7NpOnzSMiiLqigQFWv4jFeAVuPJV+M0KPng7deFv
5pR958Y1Ua3x/L5ydW9AbHWNou3SGOzlz3H91o30X6+bLy6l/69p8WNacPGJXwlDHD9Hn1v/Uoz/
5x/4+1qqib/wCRLIiAtTN2VT/s+tVFP/Mkx6GWj6yEIx0dX/z6VUsv/SDG6ykOh1zlFdkX+p8fOI
/0tReTVYBn9IaDzjf+daqrzUe0YZRui4QtOD1rgeWz9/xeV6z+xmcFAbSBZmr7g0i3BkUPHW1PJP
EvaoH/OuRYHdT3hXpnJq4V4pm+4Grl8cze2LMXf92nk/f4mqaOKn8pAqg3N4ufN8v0eNeaxnilZo
twasc7zzBijGfRFH3+DKhe9qV0C9U4I0u4/qtHxwgKjsWy0ZfLQXm+YBBfV8f/Etz3/H/58LvwJT
f3lv59ON02xbWCbIWILY8iQLxQ71DlhS3QJvIhNWsW3Gw60Or23X05h5ElC5i0XUVN3Os/RiEw5O
csittrhvAzteJZYa3+D+EN8phhht3hBdLN3KoJgLMivTKTK6cpmtIhpk1ArSjLosiJk12Dd/X7sK
PRWn8VHBiFqYLC6KuVAx0uqulz1x9vGAOLZGIm8SVYf9Iw/ugxaBbfdyv/MXte4mdC1F99CGCIba
Wh/e9q1PzTNOgwgsr1SuIgWdTk/VkQwQGBZCk8oaub/zeGosReqpGyOjCy2XpfeRZz4k0QqqMzAa
c1cjLrzX/LYKl4GMLybwXc+8jf3xfwXFG208x8/bBTdoM191aV9/av2+g0+kOvI7RaapsAxbilRq
JqGD0Qb98Fy7DfdCGGs3OuWuG2gmyTbUqnoP0oUyfugbtxEWOCBmRPdJzp12O7BB7nORm7dZj5Sh
5cmIG0WDd9sMsH95QnkGN9cACrCamE8JSEwkawdAL9Eg2wfBNeohzdDQpEtiR98wTFW2uhGo51QU
SnbWwItUQGFdICTHIkEUF9hyy7EgG6AWuAmkovbg0Gdeqd01FM9p3dArEF/pddv4Ztayb/PkSiQf
0RSUK2TvE2Bho0WWr0eR9V42Sj0B0ZLFOaqFblF72AfnCt6wdjY41laEcBVXdaU54Q2yR7mAgK8C
iDzqBmiBkzbEjYC10nlcMtOK61IFPLlfdAb2Nk+ujDHYskgwnVqXoHWxWwwG/jDVJReKaGu0pXtX
xRJAh4olrWwq+qK0s9PSRDxU8o13WZ65NNtCIaQTLQWAQwKwirfMUBQdidDaN11J/PvKaqsMv0vh
j7ct+dlI/PSDnJo8XGGKeZu4C5GV9pyW276hIGIgMvQidujcQjLN0Uo8odxpwe1uaeLbaod8fKAp
A6Ygsan9UAtTP0St4QI79CLwGPSNeKwY1TfHdkOxqJrEAbWClNyzpoXc1iJNQjKCWj+kGDfRTzni
2vVaLrUaP+KkQ3bGMl1rZ4H2WcVWaCPsYKIVrsXNN5dN94ymIgD2vuNet0oNk84zeA9wnk2Q9YB7
5PC7J5f2h7Szq3Zt0AfYVkMHTmmRV1WB6KzaQnDi8lsCf7Zi6sB3JdXfTWmCMOHhAIt5B9IHk1MR
AbXzHc3YCgMZ0tLv3A9DZDgbI5bCH5LmQJDoskKmAVjaB54g0qNrgkorazU/0eGCR56VvBf0fGyu
mOU6otG+Q30bLJLh1SDXY3BWWmhDsYcare6Fh6JHmerZPQQn2CKyVtyppqvvm8z0obQptCYQ0Dkg
3W4j5eCbObyZsN/ZaVM9IQOLx6ZH93XrtYNYG3poIKKqBMNJqR30Y70A6Bja4ekKO9xhZatZdvDk
Cl2PpuspmBtdv3FiPdh0UUVqN6WhwyjVSMFKkGAfWl9LvvqJWnzr8sT9EriycZN1CVKpVBXBfiGk
pFrM2eBbC97iGc31su8LWP4aqa6wqDRbvJfPPeX5Pc4C8cj30IcvIU4Cx6CPy0+YrRY84CwJVQjq
mtz6M7P5LnTZXoPQSDdDkpsnS6KwiyQFBmKAvrBEtm1651pne2TnJmk3VoGXxkID0pIsfN+O8rs4
jWn9emjok5Dj7Gvc1dazGUSo8FSo/7tLye3Vd5Lf+LSkofwONKOobSpmKj9bVDvMZROIqicFReF9
Z8bxl0IteVAFpvAoQ5IYzyVy8ScaO3m3t7FeJrf2mpsf6hCpQxADdqKNIG11ow1adrDFYG3iQUYo
16yd76aLsx4GhdDJUUumHOuFmC2skiKDmumE9aqJEQo9JIpp8E7uyk8gMrVvrdpmNz6aC+8L9I3v
cBTKKJ/w0h/6SNsNPg3+Zab2wdlEARRn3abUHruqwiBCEVS6ExfEKomg2TVVFr6HL1zh9po736MG
PA4FL0Wz0C3uHU7I1BcYtllx+ygXovRAh3Kth02fx89IDcEi7ixeyL7uKY+hTRjfC+NDiPbj194F
uSggVJCvE/+H18El89TOoQhSdHdIffonjB6UdT04cHkt0WJB7mvDU2UExZ1Rjp20Co4nDZyixvs3
rr64GZIVFMqUShrl8AEo8N/DbtuVrXGWgW6PhsEWzEpXkVC9CHrR01csC5CB1My7EeJSROChK5pQ
wANiZ9vTywNH1Aeye4/spwbd2kwt5ByTYtizqUEnVRD0XLZClPmrsKOojzttCY6A7uERek11b+XA
znY9KE8i+qSXUAnjHxECM48g1ixygNwN6ypPS30lu6hT0DzSHA9MPWeVVIkSH/tQeRzw+UbUPa1+
oK1TvOst2f0ScnXdWZ3NPjPjhL5iEZX1Q9P31pchdGkK9R56X31Kd1tTe1YbaoniXtDT39uxUSEm
aA1gql2/Bu3mWd2xq+J+EyDP8dRHsXFb+8y/DnDTQ0lUGGsoDkyq31T5ITS6/M4o7A4b2CzJvrHs
nFPatvmW8qOSHZ1U7reqWqBcn7hh+FFrHeBBA/CFLRJedJs11KA3MJ/sL67f4yucJtnaV2QUdFDJ
+yCB7YVfSICD4xbB2pfM6BZMEbxX2uQs8MwCJ4f6ktG2FZbGEdbeoNEgTkay/gHUZfqxLCX/tuIG
jak3dgDHztFBuim6uBWN1NJkaEplq7UJUy2UQbmT7arapwVMTd9StL0EcqZEYCt0QDVxPMuL0tO5
vrSdVH6EDQWdGa+MFPWoQn3uHA3aZCzD9I0DigoL1+pC5H089L4zRH0OXJgo9wxF0dwLyCSnIPTj
zygW0xnvq8IauyFthYiSXH7MM7vHH56e6j7qe3cDuxkNeOTfPuHuEH/J+2j4pHHx28G2jx9KH+Yx
jZwKjW0/bm/h5Q4HDAtAObtm9CENFHtrypnD2ZsyYpQCqvogeiWDlBJW36Wsj/Z1H5JfVCPrdiCP
pPdNbQA2FKqBTZRaS48KIGkYWvS+Pg5Afj7ECPGeNAi3h7pzqLpUiNS6YTZy7Dp9Gwm0VEFyUXVr
cVzh+PJNd0vml2+EG3j3lHydD3WFiYGNtMEDzif6xvJC98EemY9Lo2S7s0Gh7slYHypKLoGlzeGg
RSkK7S3g1VVbIdx7R5Fa+iBJkuceqjjTT25fWZTAwz561AujNMDts3AlxYId68vGznVVsbfNyjqi
Mwl6C7bj0H2BWWefRNSoayqu7Y7OZOeAXVXM57ZsNOBxbf4d+a36IeMdRtpLNEWGqCI37zqYAAjc
V+awQG9i+OwC1bjxu0wBx0u9dic5IAb8Uf08FVG7sZtexvoGcWYDABN3cBoikLMacKeKmXdgvLxa
HAe5N9dlB35m0ZOZbsIcAhYPJIk+gerF1lNbtN6p6Lxgz6O136Zdp67IIPkdLx33iD7wsHKEJKFG
XpjdzolNByRAZm77oJLXMoBYgDS6+lU0sk6GDqyTa+IHoSG9/KHXDYgzBRdbb2FWjnGu6PutYrdI
7hwnD7cqTLpgkeJbc89dVTpqstQss8gSpwwcOO6YpMt3OppGiC4Fmfddq+vynAKFwIe+gOlegYtz
eYbdRHptfoSbbGzE4KX7GBbKXnA5fR+5IOl0u84AkZblycB+6n2qZe4+sDz9XANi1WjQWhEIbKVI
OVTz+sFK23Tjqn01cjg7eMe1hHh6JhX+FoS5t1dCC61bHWeYFTYiWNEojlUdkyD138cRFz46pB0I
gwLdM+jiItvJlRXcSI1KjgByWr8fskG/qWojfNKRlTgrTi9IZHJ5KswchEg8wNdYomKtxgvVgbyC
MQADpWcDbAKbBuuoOoF6A1bBH19V9F7Jf913YI/1V7Sj4U+mTaI9499TPFuuBmzSCbC2scwShUSh
x8ehVjHRJYmuWQrqI3YI9q6I9OG2cNv4yembeu+jBvgN1rp/1LmAoZLRY5PXGh4y/LU4eYmZ3oV6
JC9s7yf5X7NU2OJ9uDWqITwMKOXdA+txRrX/Ht0IuVeXMvppu8pmWYchukX4OgzJyun9+mszFEhE
F5ZxY4Drg8HhDE9ub6O/14lq3Qhkgip6eacwA7KqQtI8m7kLzvD/V6yqfnSPVGzKf//eSz1/zurP
/3P63v7PFoDd988valfjH/1H1FTYf+HxRx1KULdSRhO8fzRNdfkvS6deYXPtG40k+SP/9FMl+S/K
JbZJq1VR1bHepVDn+aejKinKX9SbjNEgVNByEqr2O7Ur9WVlxuAfoapCRkSZ/6BNK08qRiatjgZP
5ezcHnSxQDU6FgjpbMRmdEmj5tCCD1whGbWWv0Jxb9bKWsYQUcv+XkfULP/F0vJlbfX/focNZEZV
LdMyJzVjNcubINb4HfA7Qd3W9W1MJWHhCG51SQFOJsM/YuGbwLJ7P9QNMI61/E7vDItmqNTchUMK
4ciS2xnXyUlx7+8fRglI0NgG6KKIscB+Ucxu6YDJpaizM9jwtdU3sJ+5x7Xx+9JTd8jarLrq4ILL
bAZzxs9wLIr9Kua9imyMZceLyJ4qU4/gCXEWeKGtvAZkXgZ+llJKq85M/0tp29ehxlVyESrp+1bL
rS47p2q/isL+JMr3TqU8pdy9guz2YqNcKQe+bEn8XzBLl01bqKx9CrOXwYAV94o5ZFDLw9tM4DQC
BSVK8wPkiVWQqbcmAFO1mLVbHlfyq+kcgQOKyV+qPK7AizGm0Ar6HmuMc7nuVvK6hLC7cG/itb+G
RLPs1gaWh9t8Dy1+Xe/eHvHVL3kRelL+hGmMzmUUZOfcPiWRtDFMdxeL/t3bUa5toZ/IiH8GONlC
lWO5CPswQJhgiwIkeALM7+0QylyMSeMFJAVVMAB758pdZ3vanUuYx0hXZEv7k72lwrOqb0Jv83bU
a9NnK2MaVbjaa2P9//LLBbYf9rpvpecQY0+5ubVzaJI0eP+7KJP1oVA4bcLASc+dksJuM3ad6690
dH/eDqO+7Bb8XP4azq8mDVcqaOo006GqmWKHHY7rUNlkzbI4p/fSSb1rz9lTvUEMAqDfIvkQPki3
3Yff9bB+HX7yBbE2qkOf2s/ZRa+kLigHhWL99hCvfK8XI5ycKa2cxarlskjs7ilJ7pH/XFID/oMg
lJU4HUdUEt2cl4vCA1Xgu3jznGuuerX7ABBo5YGdeHsoV9Y7TZ1fUSZ7KqK1U9oeiwJHPCRM3ZXP
0+rtEFfy0osQkw9iOa3cRTKrWy3OaGIu4+DoYk+XcBnWTHPZt1DU3444/uhJJnwRcfJ9egyIET2S
0rPPE1mG+WulH4YsXcq2PJPqr04fl5zRdEMx0Rp8+ZFwK41yK9JwFRP3XYd+ZiD+5AMJih8KC8F+
1c3PwI8L7CdTpD4eevdb0jvLtyfr6hBwDrFoMxq2ao3//8WxUQ5Fm3vosJ5l9EjQKkSFr5sZw9WU
oF/EmEyTHuSj6XudnnlNgnmHUc/DbzHou/w7gn+LdgU17QvCejw+5Rv5i/6Fp90cUODqojDHij14
b1qtk9/AbuqFppXpudTu8SBdWuLsgdTs+mLmWjMXaLKlvDovGgns8tmvKrz5PuGKt/fTj75lz1zd
rtwzNO6T/xnRZGMFqNpavV3x5Q5oYB7sdbuh2jjrLnN1/16EmewmCXcpJJYyTqemQovCXAf1SVNR
GYIQaMORDoa5pHTtFIZIZfBvnYcDt9OXa7ILrBbXn4hvtS5uvWVx59+jWb5w9/Y2Wccwi5fBzC4Y
52qaMi4jqi8j6mAcEXWK03MGjsRC+yQwb7CXRJ9jgcTrTH5SxrX2Opptg42h5vDK396wFNqUCnuu
XOOgSXqn9r5x9nSo99ohf9/u+wd/46zf3ujqOIY3opqT+7Ze8MzQu3aM6mzDHQSeJeLY7zt1WZ2N
7/nWWo1bsfksHg3UpB6abolM1EwquDpyjUxm6WRM+iYv59lMtKrKcGNDwFmlia8uhgZIJujHt8d6
NQzwJ1XFy8YAm/syjISyK9qUYXq2URkTzWMs3dfM89tBXn1GoBcwKukS4iXAxXTq0VNymtV9o/Vn
dVvdyp9hrN40O+QL7s2DvIoO/l20nVun48v4xUckJtOG7g9lO7L1dGuEGRo4mPyOMaU7Z5tt/LWH
/5F0xOz7XlrNxZskM5rABnhoYZqMD7sec7ITHZWua4HS7wkzMjjYrY3SSN4ZqYa160hXgl8W/d4S
+TukwYXHUoFWK1MshV02ojYFFEwrN38kdhsdNCHRFqX2FFUzsfSXs/kzlsFl1VCoJRuqmKTQrkJ0
0KnC4ITDYtOsTKMJnhUk8Mrd20vlahxtdGczFRKaNjkTdFhHrW54xIEbui8tr1i7SaQd/yCKjikM
C1LQcxwTwMVRXivIg/o4PpzQppCQbmwpHpdNtfn9KPQzKRWMEHVhT7ZwNVAttGzNPzUl5xwUiFR+
9LF2Dmfy1bWlR/GIChIUHY0SzsvRNCEQ5FSX/ZPjhnBXbeeka663RputuwHC4WzfHtYkZfxcCqw5
ClnUnRRdnRxzdGURy0/0cVhAU9emMBD5yiDjUqRGZUb7/dFpYzmKCxcO6Izz5egSGXNzySnCkxVi
bdFaWxOZlMx8IuPMfK9phWcc2YtQ48gvlkWMMjUVgzI8+bRbQvGpwUcjC7+mCYTDhJjNZ/ruyy4o
ZgJfWfTE1TnEdV2GDzbJHaGEUKPu10gRx/I7X+TfZCu7f/ujTY7tcWjoDbASuZ/Qe55mYD3WvI7g
3qnrIyxvCtAGorX1Z2OAqo98CIZXpgfb6rejGhq1MurXMp9QmWSNXmRYjLaReyqNAD59FXr7xjT1
bWV1ybhaMKNTsjI5vx319X4Aqq9qqo24PH5P5mR3J3JhVBq6Gcdh8LBYauivpdUawYl6l8Wtv/+D
aFyULbCFlNF/nkMXiyaoaO7Io9gQnGj0MTun6W+MWKs+lVqEZ0dptjP77/WnxH1K4wrONx1dsCZH
dlRQovPR5TjRBHxnN/VW0aUB6j90k9ZGE33o2pnP+HrHE3F89iimyd+1yYTmqPnnJmKUpyJru5uk
qqSV2lrpuosHbeZ6+XorEMomEJcESwPe8HILqnlQ5lTn/BN6yeW9p7RQNIU9tL99AEA65XsJ6Es/
z+2XYSocstw6rf0Til3YX0hgg2z169sL49pQVJWkhSUZ79HpkRllXlfqTuGfMqjUoOZT5+ha6Ci+
HeXaariMMsnGmI66lKqJMvifVLrOoB6Lm7ErJecQW2HqvR3u2qDoNNCUUPF5NKd7S867Ous00zvl
YZGVO1lNLOfO7Ad5rtR3NRCvGoTlMXvD6+3lFwoUePAeLIsTHNbyZIGdw7BDxttjZm1fi2PIKg8M
rjdkjfEaebF909Tgoq9pJMZaLe/QBlI/lkOc/t5Tl/Q7Qoxxi1Opf5ASJxkermzrg0vyTuool2RL
9K1luOqany+CWp1Z3Ne2q0FAeXwRaqy8l0Myah9+VMjU0WBP7jIdHbgFChQuuFG/non1OtcyMHIt
lGYu21iNvozVaLYpFfXgnRRYQejyuOFdAE4bCVVNKpGN7fz3by/AKwHxBYS3MVaSSO+Ty041mJ0W
9rV3qh3sfDUNRCgNZtRXaIusYJPNJaQrk8lMWsZ40+HslMffc7E+eix1gAlk3kk0zcjSDTYIechL
ZnXulXRlJZL7BLtLo+unTF98qQ87xISvdELMmUJ64QZ3mOI0M6fH1Sg6hEpeRrDcrMlK1Aqlza3e
cU8DAtzrAtywhS7w6u2PNBdksirABuaZNNjuqRVG0ty1o0HXppXaNpzJftcC2bJuCcvgOgpL7uXX
CTvEhfXK805w3EYiMaroKsCOQPn09oCurQKSEImCazxcgTELX6wCdIPaJrMN9+SmpwE6dmHKCEo+
/0EQjiNb5uCjRTz5NGkTWJ1c1C7ojeHeKpRHDwkb025++3qEf+a4f0gQONhO5wy5wB7Hodw9dVVI
zy0DzhI4shGtwD6gLexWffv4BwO7iDjZQx6MSD1sCvekYQYXWgh0mFW/5S4Rb34zkEprVsUDWDZ1
3VCnjK7ESFDuT1vpCOthoXe2tA+M/ph2bTSzi8ZffFEholUu08ZXNB5dYmxeTj5VWSSDK4NyP5py
dFAsU91Uwn8w0hBxMOE2M6t8POsm0UyV3sNY1gZBMB0W8C8+pteax6YW8qrx4o8tSvyF1h7wgZAB
21kC1uBcMfrVmgdxQF4nS/AM5y422Vtdg6hXCfrp2AxxfpQNPdu0qp1v0jScO4SvhyKjj1Va7u6T
6fSlIMuF35lHt8S11Nm4EjXMbsa5+VWu+DmeX0EmSSkXnRw0DkHwlVvS/11m4uNvLz9m7FeEyV2C
/Va6tUuEoXxvJwh7PgxiZvNemylBLQ3jaSq+vAJeJqIYxojSoD93VP1qZ2gUe0trpdXV7vdHchlm
nMuLfId6OASCmjA9YkTKyMRQ3qMKM3P3mhvMZIXFbWNGeJEyX7V3a9XZY0oDbMm7aWY00zL5uF1N
IXOywtOn0TpdX01pyFXts5SRAPjcPyq3eN3lR/8ojs1axlBr429+s377KuRktQU5dma5N+4eoDQu
nJkRvRq28epPPpRF6ZYloUD0evmhuJKZ6PeQGgobbrmwtTsjVd45ai9mctDVb8XOlHWaX9grT07A
IW8Vv7RK88gL+MaEoI9LWV8HM8NRXqc6QTPcpmhmWBRRtUmY3msdBTaYdKxWyNAt4wMyI424i8Sd
0y7tdXfwdvnDqB2OWj6WBaMYwMwZ8jpNvPwF4y+8WPpDr+FgU/ALsJZd+NB0IEPMrMerIYCA0fIn
1iuoFVrXTWs4EW53Sva9FuEdXPuZA+pKCG5DY/1bjMiCaV0fWvPIkxLOMQ3bU6B4T94gPr+99GZC
iMlNHCEiPbBTQgTmVyuAqt9++4MAo/aI4KWpsrxffomuyjo/rx3nWHvuri3UdQAY/u0Qr1c1xziv
svFcRZfEniw3nyKEgWCbc2zQGjDQtM5wbAniOajHz0LXyxP8ZZzpolJK5D1TyzkOXYUZdSZu3Kaj
z25JuP2aSFwU0R4I741uVs+anr2H7HFruNUGk3rUC+4qpdx5nflY2fHX358ADItBYKGmQh9ocp6E
bapi/Kk7R+xZF7YRLY3+NCrJ/ndRxqV0safyXEbfEzWno2HJdJm+VVK7Emb3X0aZHCc+sm+ZMBiL
Xd472oNw721vZklOu0ojRhKAwa/5Gi+GFyPxtADhtJpFD6b5m43yeOcgBIktpE9lWI3cPeyHbY76
PuDfg5e2mP2iImc1f7BuL3/GZN32UuYDH2NCYfbt0hCWm5Ef0Rdbv/3dxtFMl+1lmOmy7d2Gdyoz
6nQf8rpcp83RQFi88vuZjHgt77+Y18k5pnRhaWhIHB77w6i7vGhP0QrH24/Kyd93a9ypqkfvJtzQ
cv6Ak9jbo7yWyACNwHUFXPG6iS5lSZskg+Qco3A4uxaIPCSY3w7xL+P7FWNyHUAAzapgmUlHe2fe
odOXZzfuTbLCmndnr/VV8wOlltJZNCfrCcvGmbP76gChQQCO0imt6pONAXJdwiCIRQuPDV8cfBFz
CCYzs3h9a9BfGMud3E2nlYUBlUqtHGScj5byssX8a+UeAMjWK2mbIvy9kFb1TMjr4/oVcTKpA5Cf
3OmJ2FffmgLJt7aciTDtXP+939FO5mpl8Nerc1Trwk6LaucoFu1aASeK+cim24kT7oKP2g/lmH2P
N+b+7dUybqtX2+5X0OnJ2qbNSFhGntt2PvcOLmfBg2FnixJLgqDyzoWkzizPq/v8IuDkpG0pVEeq
zChDM3tn1ckBVZ2l5Wj3btnevT22K3dxMuhFrMlHw9G1yeqMWHi0rpQVvgI3xh5tkAV6psvoHjrp
DPRsbnCTI87xacK3MQFlXHC4ki8cDz86bpNt+Sf77GJo43q9OBzyuEXNJuicY8V1SIN4zoaY+VKz
0zfZy72D/q5uV86x+IqAkrTQbpWd+Q7162OJgO0pXkkf554yV7fZxbDGCb4YVqAga2UZLMeuMuD8
aHeyX//2s3ZcFCDf2GLci6eNQjWMITCHhEB6aAn4MMuyjWH99vP8ZZDJaVabtuqiEOYc/QG3o4Gi
OFOGYthMzri+e3+NZXKUVVEf1/yL6dLQhUu/4Gy1VMR94pxU61PlG6u3N9T1cPTnaP6DZpg2Shw/
g5qVFM4RSSZ4SH6pLJCMus0xvoxdro3pgABa3yYz1ZSru4r2GcUtW1bsaSHCUeJEhA6KV13q3Hgl
jt+3eCjufUQE3h7feJV5lQwvAk02VQxD3Cl7xlfhr+Xn+ipWMKESDz2WY76YuwtMEZh/J/yLcJP9
1cq+ZhhOzv5aCfxoF+oP5BlwaYIUPgKI/CUO8zDGdwXeYgftB45ou7n0PzfiyX5rerwcgoEt7paP
SpitA8hasbOPMCzEhmJm+aBw8/b8Tq6StgegXtOJNnoVYk0Whl+8mLM7u8/ih7bB48T4WmNEqKBY
+vaXvZpXLqZ6sh9L6kp61bKEAuQUpfAeLcW3A8yObbIVLdJW6+Kg+PNKkr4zb7wV9Oht+T69m/to
1294v0YzReHw1u5AQoxn6OOwUR9jrBqW/sHCpuUJafavUFnCb9XSekq+Q4pFrfrtoV5fM9S4KM8g
QDStcLWagvgJYuxHZOAW6SngJmRFn9LhIYmGmVBXH7P0qf4TS315HjSB2qiVSTtbuZMezOdun92F
xxjvTI7w5hS9U1fZktvsLp5pol4/+y4CT07ydCh8KSkYJOqIa2UVr8ODsw+3/hJu2jlZ+w/KzLF0
/fp3EXGSfGSMQWNFiSlBHKI9NJdlhDnWQj/Ht+ne28UbeWfvjZlH12zQSQoKXVQtXJlhKnflD2cr
r72lv3ZW2S5/7p+TU75pd8PMQMd/5Osk++uTTlLOQDtIydSMFwIs/1B9tqPvGFDPLJx/ya2/okxS
jcPr3MiQcTgi5rN2d8gkobUqL+Sj9GyCy4ZnjaII7sCragS4V+0+2qYzk3s95/z6CZOcE6Aq4csx
a7eqniXnNhr+lhL+V/ri3D9/knHKRFalTOWfL6UAv0sdl5F89fZWn2je0Y+hBjGKllESA1oFwPDl
/jMxhZDrnmks1+I5OtubYGOcUfs+IDOz6rZQm4/tbu4SeHVVavIIpAUkJyv6ZObsskLZLCNqtWpW
KNLAC8XqIV5WC/zYQEGrT+5qjnJxbVlexpyMtELicvAkYvYwBJziFLswsOd6yDNBpq+tofPqIWsC
XltqhjOG9bm1i/cBvlYzy//ajeliMGLyyErlwdKQJXGOnu0vsN9d4jK2dHFPccQ/8oH/ugqvfyzF
HvEEtPhfySNDvK/SMtTtI1I2q/gdbV28uVba1jy452Ft7MKNu5L+4J2lXcSc5JCsCUs391X7GKmn
dDRm0zqczR4UY/8H6/8y0CSNNCU6SAJsCGkk23e38U4iNW7ttbtHZyD81u+jdXSPi9tc7+1qheMy
8GQLRJETdb6t2ceaCke3Khft9/FCYUAG6E7yTswM9CeSdpqVwS/yLxpYnOqT8y6z8IUzENs9yuN5
t5FZ/AvrsfJunWGLw4b+oXA2WCQEK2Sh3rcbA93SVuyVD+Ez+vu+9wnRZWysiu3cD7u6Yy5+1+RU
xGyiUwZkbo5+ihs0RjdFwxMncGYS3bVcejn88WdcvDstXDjxj1AYfpQuB+Mmn22sX98nFyOZrNnC
sLscvRCbpNau43f1qb7HrWddIMaafot26abfzSHcZ2NOlq+BfINRNb199PbRflgV5+bB/BJ/QESO
L4jGBbi9eU7LmCmnS2lEYGiQZnWV7tpkLjFBynju0nLC4fkm1H3nXZWY8q1cCfu5s4o7VF9YUkFX
I9SDa/Vcqe7K/RQ2Ge9EunuWDGPhZXzPSOpu6F0mGijfcG+3fdrsNXfIw1MGwrt8MHR0SW5BMqIT
M5MvrsXm0IRFw5mpvW5d+olXuUFqjxWndPG/nJ3XrtxGs4WfiABzuOWkHTVU2go3hC1LzDnz6c/X
Ms7vPRxiiC3D8IUFqKab1dXVVavWan5pR+1OOnTRSYF/yqVQuUMi9Swx0XSQjrdtr5wU0GoWKF2w
3cZv+obXLpwgigehzGQ/69q3HsEY3XhJzPe3bawsD4QaQxk0EwV9w6IPpw+jPvT0Zp/zCNXP8DGb
6rs29cIqdwd13DB2fSZNuChAFcoQsQIeWoTArtaryIA86VlLnnobQhZ9C2wsPPHSUy8tLO78PIQT
xigt61nuA4Dqn/rB/mS2dwhYnG7v28o75sLS73GAV/ElgvYrtBrWYnBJBo/Vg9W6xU/rQ/lF5DTS
KTs2ZN3PBXSuG5FduT6OmIZG3ACwRGhf1soHHYbwqdat57RwjbNzLt4ZR/Vz9b35LOai4H0PD/lf
NULKbrGPjsFWieraLemuA34GnMwoPaMcl6dxBqdZVHDUPmvBZ6RSzDJ3m3Jjjas2CDXgsYCpQIZ7
aUP2q0hSi0F5ro0PE+lAm3zU0Nq7/Q1X3FEMPxkGswUCnLm4ItApghWoK5Rn9ErgWn3pq5c/MSAQ
D6KRftUfDZqmDIIAAw6kdGr4eeo36mjXpxdsFWNxuAMTeNYS8NBXil8AHJJRqZf3SvrdRH9pMBFy
sJT9tFVmvT5bFgQ0BCKgZKIXtEgoxqCrW6Uo5WeroqgV2Y9gWY9apdwxu7Y1u3n9aS5tiT9/fbq6
qSvLqpCfx2y8k636faPEGwWB671jHoHGNaP/AHRBZ16ayFITQqpQZTmZ5Biu02Xo0Q9OaPr7jmmd
6FCWrQqfXzxmbwbrqmRlTCRB3MOLCOzNpelorKfGKWKxOhgtayFNZHVbqPHrKIENPpcYNufBtwTb
F5nACtsywpFy/UEu/MhlIvQB8cNT0KqJW9OYjRUQz2auvzmXZ8qPsUmAqChAgxO+XF4fO1Ni9ebw
DIO//Dgq8vwQ2hWd36Tsnrsq0DdOwXWwEGMfjKEC2oQQY5melL0IxmnaP8ednSDqUBgfct9svVLW
q6+3T/SaKRUOEYb/gBcxInS5NIV5HQLv0D8bKOPt/Vj3d40yansuvGL/ZlNsoRjsghGcmtwiBJL0
+F02qv0zJBk7rR73cDi65vz3n1ixBQwfvhdjidNEKQIx0lTpn23llM8vlf4rkD/cNvF77PLyUoZm
SkCGcXVNuOTlpsWyhmxmhQ1JmpxTS1HMQ+sXNF2E1jGdbQpxbV0/5lMW3JdpWgcurkWL1ESkjfBH
5qNkWXTQ2tn8YcoJmhSolx7DRs9OuSRXR1PwCUY1WmyJRPlpglzjW04uuo9DE763Cg7gAcN6FPj3
KJJSCDcL2R3nWtp1dt7sJa0tHxCoRX6laOX3TVkqTzXIoo2tXsnd2QfGYMUgFLwty2EvaZCtvmv4
ohKpzxmRwGP2MD7a98FJjNxLD/X3P0ESXtpcOGwZ+YXWDtgEQ+A6/YsNf7Jab4FnxN9y9YUhilUN
ce6ZEbz8wlmBXnnV9P3zGPrjMZks5OlgtttICq4jNmtBawO0vuCAX8IVK2pLOchVrAzGnlbmU6Cb
X1ulzvaBXiJKWTQbwP3VZf1ncDmDG40+zJVy3T8rmSPvrLr7iYbpm4unYlE8bwzyENqXi62zg8Qc
iqoioqgjcE/pXikUaBnt6u1BGSFowiRjnCqRcnEIndpXakosOAKiTSDTXRW+oDoifVM2nkwrMRI2
gN90dVQarwJXCvYA4mGre56lRt/VSawcQljZ3URG4+52aFn7QMDXgbWTY3EBLKpiSPlFht5jKiog
f3eyCaby0Pj4J0ZAyZrgplXIWy6du+81yWwMrXsGCZMgrmXMfzepkO26bWZt22A6IK9GtwB6sUV6
ZdnB2Bcla2klVOMb++9Y1Y5w/29cltdZnNCy+M/MIiAAy55s+MQ7gPmacZgzVLBLLa1+DsXUPKRO
1mxANlaXxbOd/Jc5vKvQALeyFJPls6x4HB+VIHhsIPI8GrqvvC08MFWIb4NZ/X/OhsV3YrpQrZ1S
r855Bw00BLEWvd5yHiqUkodARwA4KOvyvkYUt94o3C8W+ds0KGoetvj7dfyr27mNht4vz5rW1rtK
1yHl1d/1trqF4BAv5FeB9l9DFiIlKngiwQ1w6YsQCELKKxvlOayNk6BIRh7AQDN9hDY5lnjGIGf2
oxnaLbYIRWzewrDK/JIJDQ6PTmxfGqaOPjepZBTnYTcc9F0DFZer39eH6j596GR3ixDj98m9skfN
gzls8Nw0DS7tWS08seCJJq/KMjt1ERkw9xAKVx8suEzhNSoTJC1tJy6Re50HBL0NTn99mmHHTQQP
+eS7s5XPX7MGrZR9o8XG6HamQ4+ql8z0UAyd1h3NtE4QgGjSBiGLpEzyXTOGbX26fbBX9s4yiE5k
c5C1UU5fhPhsGtUinPPcS6v4XdqNp9B+HpPuFCIZ2OnmY6jEH6NOv29i6ahJzg7h7o3YInbrcjf5
BSZPN0G9gGiV8N9Xzyl9Tgq17tPcYzr6VOfpQ+U3D9AHIlDf7jsVfom+jp84vVtLF6n+lWGB2OIB
zJtgyaNSNTytSrTgvKZJP4HSOVaF9LkIokcpGJAXUQ6F3PyFlMUBsbnj7W2/PioMQlIkIWzDBmqo
Cw8a7SJXi9bOvEFH9LZs7wZK/EX8zBQm8n4+d+BGdWsRWTmbGORNB5aGIHD1GNdtJs+Ryci8UkB3
kp+JrOyKAobwt0VwYQc0IX4EsN2B+XLxvLIIX0E3K6kXMVSx7+H8DSTfKyP7RaumceMyv0pagQOg
TKQRWf8dVlvcF0oTMgyQNc5ZP0UfEE8fDvLBuKuepUOzn9Fr9erGTY5vnEAQcY5nFuOSzIkLw4tY
3kPOb7RVPnpNVYU7hbvpsUFraCNsL3skwgy+gYwbFRSZKe7F4mZkEBuz6AfPySJp2EGc0Nso6try
wyAlcn7Ms1L6miZhq7yP/aGxJJSXEQb8x06LALJPaHXaPQJzFcIBTpd+beHIto/5rCbNTpoG2Tl2
eYrEZiZHarOHRzN4qVQhw6u0VfIx5WDwZIlsTgZ8Kdk+7odKRr26bM+1D7VAaDRxvREJRKy5PJCg
a0GkKjCrMB2/PJCmjrAKkgO91yjvpfmjKcgp5ZfQtt242aKwWbkVbXoGGowhFJyg27qMOjTD2tCX
rc7rjRc5+VtGO3z6cfuQr5lglJKKFDSYPGAXlRS0gazYKPLOG9UPmRO6bXiPkPfGni1bd8JNEBdh
yoN9Y0JJiNa+Dp9+mk9yb8UdxHrasW93gsQrCg7GSd5zrdTQd1nR4e0Le21yEbE1H/mVOko7TwsG
Vdvp3dD+rLWw/2ymaVHvbxu7gjotD/nCWmcYIlxyyOP79v5IDeWkndTjToWj+balxfdC1fcimiwH
8KdgzAwxEO8ZgwyJjGOVoJns/VA5G9W9rbilLZwv95EaqBwsJS/9vr23Hodub3+L/3aejQd1r/yU
Ylq8zsYja215Il4xQ/ybTmkRthy9CBrZT+2zrk6Pjh/tDVn2pMH4cHsXr69zQYuDrIEqcxNcjeEj
QZFJRdW0+GN0p9zRsTmYx+S41WwUbr2IFRdmFquZOthAggkzbSWdiy75NNraxoYtPY8vTCmE4wWn
AEUuYtPl0SoIrX01Va3X2Ay8St37oRzfq7WMblLn6nL8HTYj09VKJJQq8zBKW3xU11mCyQgAKFQe
xzYdlYWbVH5e960tNV41xA99/KGEZQjF32MZw9zftDu93qqOLhE4v5dMK5OIBWIZ9cDFYZsqH7kV
R274ej20i+k+SPZxs+uO/WE+TPf6l/jZnt38tDnIIdZy+T1N2onihQThO/ee2ItXWWAwiZq3NTde
Y1oPRj4dFLO+M+zsL0gJzpJvHqOeKR2zeeeM7dcOISV0np6mQEyY5dYBvVrTbaURpKV0CNr5sTXk
O2lqP43oIzhW82SW8y8rCY5BHBAWI3eIsl1Tfg8bFOGHpxZluS7xX4Je2jv9j7z8PEjRriymJ0ex
vAhiXycAGGdtpaCLI/nvbtOkspF+pH27nAPsDHvs22QQi453aibvGZ9EzmzjRC7bgcKMDXkaDO+M
GkJWuNjbBCFkJ0ewx/PBzgyHulKNQ02vk3wT1T2k9dBL+jQlk3+PkAOKUmnAXIY9KugeS6jpDpUX
TmnlSoCG56p61kqe5W1bVYfbkWNlN7j+BecFdDIy2eqlC/TRpAb23NZeqWjhPptUCC8UshDovKKN
CLww9TvUv46F4s9feRsT4FWY+EOIEhe8s1CNHmaj+CdS62Aj0V+kNP8aEqeJ2WzITJchJJoVeUpq
xT6rStndW1Fu7tHvcj5lEQ5YZjNa2lYlv7GsIS4y6Pf+Z1T8qFerI+dwGhgyQk+JY9q9yvwwIqiy
Zzh5i2RzbXmUzYHq0ae67lL2ObdAHU/2mTr6Q4wqnIuboybuMIwypdb9iGS9+yYv+b2jr00unLkK
0GOx1Cr0Yim/56K5k7ry2Mv12x4ywgzqFEwaMycLJ/uyJKkX8hTpvKTOlDsAfDUvqYnoSq5/9uUt
TNuKM16YWqwoU6updcqUz5VMhy4IHroKLops+OvNG0c2SjKq2Mx8Md9w6RVllFQ6CukWqtejG6f6
wS/LnT9skWssXpr/btwrM4tTnJQ5ImtFHHqpqh+HerxHv/4h75S7cajSDV/4XRt4dWv8NkbtAD4o
4YQUMC7XlNOpSXLLDDxub4meYZmPaFnBxm650CKE8omqX9sf0rD5nMVD4j/lMJyWZyu1RlBRFSJz
p0wypxZtxm4ypV0u6/E//hQ631I1ndtd1Jow+/g0cjR0Xf28ckeURMJDDLlf9QXexrE4DZkiZ2wo
8k5HZKfs/IS+nJ4c/FAtlb3mSFb7Uo2Tf55Hp6lQULKSfzKnRr6tqGtUjhzW9x1JtrS7B2oTnZln
RD0XuVfFknZmGZvSQ+RUxXDM4nb80inwIcDpBre5O45K4rshqkGfQ1MqgnM8hMN0SIwhmt9FedIq
j0VoxzLyWKlVavdqRKvzDp7TePwhh6gbudUsjc4+0/w522W+XhZHtXCKX6YvDa2bDkgtPaOCViJc
VrVSGL+guzfbd2NLPeXJ6bp5a2ZjkdXxPXnMc95gLGMf4NO9/J6RHPnQboXOmWC684NyB6Tr9im4
osIUJkS13BIEqdyLC/9EBFGN0Lacz21Hn0up3CgzD61p7hB4hwnTelLNzyUoIymu316uwLQFdhVq
UcFPtDjoQdeHkRiAOSMC08KkWxwkiVJg8GEM1AMj1j/6gNJw/i3u//apnFSJfGzqZDdIPyxtK+G6
Djr8Foe5WWqmItItTo6uN2qUD+N01hXGu80JdMF9225cRNexgLYH5B08BRTO5zKIDpARRvRvp3Mg
1UcHYVWl1991qvZBTp2NULCyHkwBRRNksaKXe+k5SpUWXdCxnhG3jq1uh3bgLjDf2HTDecR+UbHT
ZELOku3O79NyqkteHGNR7GX9Q6DMh9v+ubYOAEwm6avQCVp+F3mKcwtpaOmsOaeqzJGW/dXV5sZm
Ld5o4pixBgbDoU0RSvOLzXLGsbcSWxnPofV3Kv09K/WhDJp9pX8xAtWVbDRiN3k7VhdmA9uGrxWU
3XLr4sIOx6lU1TPpjg9vn6PltPk2imYrRkQEEaSlKrw4SxgQIwroskIkdE7Mxw5Jp/ZDlGz4tDik
l1cOVSOVcrkoqV4jzEw4FO3aj42z2UfHLrIPFNYhvwABCSrckNJzG24FjpVV0XSDPI2qlKBiXdzc
bcFoKtDV+Vypz5L+XR7ehcpGWLwOvCoPvv9dpMua5tw08KS1Pk/pbLgr5+a7GgZbhf7raIANAS4S
rg3EaLGMGE0/pF9j5xwqv0LqelBE1u1L3d/fPkHLN+y/ScErO4sIb7VhaWaxLp0F9Ln8FqilO/ee
hn7xY7WXj+lhKu4r6zniXmRYequKdDXLReYIaJXorhFW6SwuzNd2aNMzigNvtE7K9C6/txhjsfft
8B39WukUu+Vu+LI1T3J9onlbcGXyH0iQleWJTjvuuq63xjPAFJS4nftQHU51ULh2+WkIp/08v1dp
Pt3e6Wu/REhDN6mhkiDzrFzcIVE41LZv9frZmL/YYbrz62AXdcOGlWu3YbYEJjqaiow+gC69jOy2
z8dM2sk6p9VznJ6HWnmoHJXhTWOj/rdysi8MLT7c7JMfS37qn+V2ekwtrXALVT7J9bnuzb3Twlcj
jX/f3sEVk78hD0LfZ4WzEiXbRi25+T1k5t2h+W6PtTuU8b7pPQltbTV9f9ve9TEXzRJk8MBZAEZb
lne0sFOzgdTonCf1z4oCgJ61G7yp107xux8D6o2yGbiRxd3S00wMawDdZ8fxOV8NYL7C9VH7/IOV
vMoUF2YkI86Mqg6scz7Pxzrqzwpitxs2VpZiQZ4EMoV/rmUIgJEmwdQ70zlHcATlHdv6Ecw/bq9j
zYbgxHSgUXaIiuLPX73VQ2afyTYl+YyGJXLMwb4zzJ3abgB5lsIf4sYHRQzeETEFegRLtg+1qpzE
8LP8nFGxP1BogeFYrnw3CyLnAxhZhmv8WNv7bY626Fxb5r01j59GMhGm04aHqpK+Ve38EtAnOuV9
UbnonarHrAudBw1p0/2U+Pp9FOWOS91uq8qw4rWwrpBKqnTEhBbF5R6lodGOvaFlZy0fH9u4+lw2
zbc3fwZqcFzrfANTQCUuTZTUw33myrJzqnUBRH1DuHf0SKIBsElst3I/cYeLqMmzFWTbMisueCN0
XYat9geXQ3soGhcF4RPKgH/5rvZCByXm/zCgY26Rvlw7G5ZFqAGZiA8s285VhGaslBbzWQWNUUyI
AkoVpCHBRsReMYOcgeAwpk3KC2OxmQAkQ3sI4tqjnOzW9UeIFNw+3+x8XQdPvhQXHuMayHpevS7s
NmTWaMhjz44/6mn5udNAWOVgXFI9PMxhe1/q0XOm/pOhwxzW4/fWVn7qcc/1G4JsnvXmVCMi3ird
rnn7qb78aYt3rMIpqiwjjT3f/GrBXzq01t7O1LvbTrss7HKqhRmeCb/5va8ePdaUhpBIhLGnhqYb
VsAAoRdti6/ZBG10MuuwKvQ/pFab9oPt7HvV2hlp603NF1/X7xzT1/aIh8O1Im3pel6f2MsftrhK
M7sfaZMnsdeXiqsG6d6MtyDIqyYY9xL0c/BeLstZjZU3RYuaoUdewzLivVJuzdFcVzdZxSsT6mVQ
aLIcye2e7Z21cHAtagV1X+1TO/9R2nRIoo3PeX1sLs0trjSnsNuUMB17ZVe5TRruwjY7hLG93/Ca
FTsAt7nlmcxAxWUJiA1zVfNNOYi9NN219b38a943xB9p5/vHcjrIR3mvujX87Rv51ZZdcZ5fXXWO
EaS+NEqRZ5bRnWG2CKz0D3awxee58tUulreIPlZrqFOVsDxU6R9tbbqrzRPMvC+zEhya7q3ISI6g
TRHRgqCUbicU15eLCvx8bgO5qL3ALNw8eHLyya2TLYKBFWcHUsyYoSCAhutnEU+iTJXDKI9qj+LV
X3EfGG4qRS+3/WJl38BHO78REdQFrmpveTKNXSdXXqRN5ecqkweuiLE/de2sPM61Lr2Tm0y9v210
bWHCFs0YOo50nC+3r297qwwjs/JItexfWq/7rTvl0NoebttZ8T3A/eD1KATz/Fo+IqRm0nzD6ulk
9adQKyCVHtxe2VJMWWns03h5ZWYRMRy9UsuyoGE27KJ32pECbnXqy8PgUWPTduNf7U7S99Y+2tKU
WF0elRwF7DQZ6xKfi+jMoEFxw/I06IaDE5xnT3OGZsbtXRTOfFn7YHmMZNJGBKYNSufya029UfZ+
hIuMSaYcIuogDJ42jC24cS3lOtmkqf7TFMFf0hxx18Cd+vX2DxAGFj+ACgjvW9JlQdawCCF+G6H+
kMSVl5WKlynhR6MZjokdnnKn2Oj+r2wpzkIpDkQpEOElQKhtUjRxsqH0ptJ3S+lxIHpMW4W4NSNi
OQhOwb5/NYTXW3OYF3pfehInS7UfwxxhgXzjjK0knKbz2oo4hK8CbxCMclikWJEf8k/BX/1T8+63
JvTJOMCLOsNJeV/v5L/tw+2PtbY4OHvoNwHmouItAs4rs40Nnsa38tLr2zu/tU9h/k+uBxt9OvHF
lx7BS5bCmNBuuXpuTjnQRsdCange9c+Jlb8YifxljufjPASfGmXezcUWF/9KhQfY5iuby/1EDNOc
J/SFkX6ArSc9Fj+lD87OPNNKd+PvRuxWd7e3cglFEZke5448jwSeDrm5cHy5i6TIjxWEPtXp5GT6
k5x3qevUZryPI3/fB+VetpDDzo13seVAMSPlX27/hLWv+foXLC461So0JQnQuZWVHDkS/y7P4Uup
rA2nWTvhNg89dGX4Fx6YS6dB5cJIGYssvJIB4jj5oFqTG9YvU761oyvXHW89iw6vzp1wxcGsjsZA
YQlD4w92Uk3pTbjGXXhGoTpGZlQ+Tk/Dp+hrmbjBeav5snLrgflgXh8gLlM1y1vP8dWqT2yEaMvS
r+L9gAbQTmvkeKtAt7aZTJFypzPZxX8XJ9BOILnN7Rht4llyE+WrEc5uM+eHypg3nnyqSE6X55Be
EsVu8SS7YmJV53pUIIAovHoffrJRSf+gHqKH6E76IR+SQ3DgeHyEPNjhaz7Wp+HOPNJoeDOtjjgm
wJcQ8rKZGbx6EgZWK3WqGhSe1gIlr+8SIJBIFW4sdu3zvbayuAZnO+rlzMeKrT7IGRDxn7eP2ppr
vv77F59NzvI8NEL2UqexnAy9izDarjXfl+qpivsPt41dn2sQQSrFOqrWwP+XqJsw7tBhlaTSQ93z
oQyUd3mPIneXbZQFr/fs0oz4Ga8uA1v3YXMf7NLT1LR7AgzTHO1CK4+3F3O9c8IKVw1aFaRCy4OV
MTLPLJbFbeDn/S6blAwirDpz/d5q94Bg4pOvjpAU3ba6Ep1JyknOAVaIxtNy8rZPoylsVEYYEsGn
qKP0ERRnKhGuXU1734a/V54fi1J7SKdyR9X1tvnrUy6eBHAhkZv9Hie43NpcT4o+DazMawZ1N0bf
kmTchSkIuWoLoL36EUGQsrU6KcWyteF3RuuYQ8fFNyntk+8kzj0zo8pGvrLqkb/H3oE0iw+5WI9c
xp0lkXmNGkOwTed2qey29a/bu7ZlZXHIxoD5hamYS28I82w3pM1Dk0JHWQ7+z7cbQveK64xytRAU
WywnKsaoHuPSI/LqaC4AWazLkMle3/9629La5+EtBQkCHK1Cj+3S0jQns5rNiN7nYXlHZvSXYmQb
DfAVX5M14WaakGBjOOHShBG28SS3TuEFvf9BT4ePvpp9yw3rF3Cz0+3VrH0gcGU6tA4iGVimPMz/
KxHKn+hEV/bPYAAIiGIwaNtq2N82JHKny6tLCFz+Z2iRcgxw9stKh6Gwc/Zd0h1nTXuYpW8zmXGF
9rAtFxs95LUPhegaOTm10OtOqKmmIYjMrPSSJNnX+ldn3vhMawYY2SWm03+Ek0js7atoKxX93Plk
UJ7Z/jCs98H0VoEbmeYmY/liVgNfu8rtLdQF+5AaHK5mHSdY2PxUPfrD23t/mEElURYEAMwULkIB
zEm1YpSkvVY9nrrw/ZyVR8n/WDRfbrvA2n69trMIBn3eBjAA4gKO2SeeJVcoTltqeXi7Fe4nWvnU
xZmSFL/i1VcxaNDKjc5qTLN5KFTILpp+o8G3dmhem1h8+DnJp0obRgTeJTo8Y86FkGWtO4fG33+w
FtG9EFhxZmQXXVmz0oKiMFBxN41xOmpx2HlSEGQbeI6178Kc9v+sLCJaH+aTMUkV4SaQ5n0mjY9J
h0j37aWIj7s8/+ArmDunx8dDfOFkjRok8tiXGCkcxILT+1j9ZBeOawLOkqYthqIVABrFQgoKzP8x
JnE1sk16RWgLs8JLepXGmR9bRyUJu0cAttIuDOPkMaurYF+CJ0Qh3Ek9w0nmt8dWgySZDpTAotEc
vPTErs3A6Y6MA/qxf+A1trMob6AysrGzK96IGawIvKlAl1yaSYqcfmHKmGOmgLBnkoJxs7l7NuZw
iyt8y9LC78O5gTwmUTKPLuguLOuDI6X7sN0Iq2u3HwgmoNzifcHOXa6HvtKsTm3ITZHnP7POyVzc
Mt3ZWqEfZaPZcsyVRZGSywg0gKBDRGRhTmFsW0ObjMnY4XMTPijy87SFZlo7YK9NLO6+Csx6MKZa
7vk5GMDWGA81tcSN99IVg7S4LWivQvRDpZdG9MIP6gR2nSIdcgomMaAA1VVUNu3RjHbKo793dvXB
epCij1V7D83IPt1t8Qqsr/I/+wvv6E0YXixEJjwjghS/0cc7Jeh+vD2KUD6HeocpW15vi50csnKO
hqLFhtK/NBacZ7nzJA/+oya1JyVrNiLjmitSaRYkFtQPqWNcuqKmtlLjM77sVdXkGlWxh17IrRCy
U/uftxcmfvgyPL62tPBChk0zP5qz3FNh5GSO280g/+2a8BBVH+X8K5uxU+n73za65vqvjS52M1OT
QZVkxtLLoHvsmYjObUSfla334uouMkCMmyMwwK18uYulNSbzrGEmGs+SNewmUz3IKIQU/a/b61nz
QJyCxgOQTqZBrwKu3+mMOOUeCKfnCFIm2I42noFbJhaHzA7jTC4STExzbbuZ1j/pdKE3vsuKESZ0
xMsaaA+vzsU6ANWrwEOJ6FUX7Qpou+cNIOLKF7kwsFhFLw2+MbVG5mkyhE/ZA6wYe8vvDtmW0NRK
r4aQyhg3w7kwxnFDXX57A8R/q08mz+Z0P+xQSRtezF13su/n91lzkL6n7/JDflK+3XaEFce+sLrI
aIJJSpSh4LHOfNM+6/oTtZk9D8/9bTPr34mSn4D58gZYnJ9gdMI4rPXMM8Jsp6oNrZkNC6sLYfqe
k0PB4wr8N2lksrZNCpEp1iGP0ic4+t8PQbnxVFozQ0TVqU+BbyBnufxKUTlq0KRwsUcj+nVh6ept
sEvarffM2n69NrPwa9MZ/KCOMOPMj/0wUz/fLBKJp/Eijoq74X8rET/hVfZfBoU66ODvPCmJPoNc
2TOD+JBo6jFohGKr4dYKfTSnEVS1h9vesHaoYLehfwChIBUqscmvTMd2YaRhPmReUHmSVe9NLXK1
SqK/u8WNuJJLM73Pc41BTtoxV8WOGII73QozBnKGVPmc1VMuPyVTFcnnUTPr/GW2zfbvutV7SFBu
L3LFNMkm3I+MWKDluYQwpwbUv0klZ16Shu/DBthmZv7Qw/FemdJ3NGa3NnXFMw2LG1hAbim+LbHm
Zm5HuZyPYlNf8vpkFp8q7fPtJa2aEMUJEW3JAxchqs1bdcydOvMK81Md13edfCzkdiOTWDII0FuC
G8SQdZ5ZBMIrMpLOVGMjA/nnlV+NH7Gn3WXPKuw50SdlV3klBAK3F7WST4irg5QQrjnlqq7T0KrU
25Y7FwCP8Rwpbf3AnFF07piAvpezUXE7W6139BM0hmLCP0BssFzuetFeAu63TEbNpm3qcpQy4C++
4zatGjC8NctuKGnSH7ikYC4GCSd6I8sEnsbrlAC2yTwmpg4zNfh9ldaPnTJ88u3gV8f01R8YFMz4
QKXRMbCtK4dhgFYJOejUZo9xUKquX4xElEl56A3jKVPbduNrrgRONvM/i4v4rDNr1jFJQlSzspNp
jie9HTdeXWunABUoPJQLxaJ8chm9uthQxybCxExjs64p4b/0W+QIKz1dwQH5n5FFdNbsYDAiJt48
/aQdC/WMRG7xbO9HVJGGfQBHz1f1sbu7fRJW945iEKxV1Lf05UCEXhfJbAYlnjjm8nMcJ9WnVNL/
wIpAesHWSdcaQMMiFUiDsknaPCGI9B21Ok7G95Ly7kZes7IWXqmUhG0q3cybLzyPdotZp7OdeiND
+q5VTw/gjTcy3BVHAGDF3800O2Co5cklb2qt1japiCjSU5lCeR7lccrB7bcGS9csCVVJg5oFVZrl
nimTEUtph6XQJnWKIpfbxR25o9/sAEw6Mu0FQTJj78tsOm5iv51aOfWa5udk2Yfc2JJUWfssjFyR
OgkQi6OJhb66+anOZ9ZgUETqCwOG+Dy5Kwvt5Q9W8cqGyD5e2dCn0obM1Ei9NpS+BbbvDVO+AcZZ
W4ZmwrYi4N/XjewqVUNGdsPMa8mVAKXthmjrWlpJH0ywfNTE+O58lUWU0aapT1Iz4OFRflOrz9HQ
3AVgjIzWlTLj+PYdA4XNrQ79GKUxsdxXOwblUoMQ5pB6Rf5lqMqdUW4lJyuXLPW2/ywsvzunpNbz
KfW0+R+KjTupC3dB4B/lOd+F9jfKWw+t3P3B+XxtdOEIUzXU+Rj0qWdaH6v+adK8KtgYZFhzBNER
ohUAL/BVrmJEUONpbZd69pQdpJTp563B/7V0CKI06ipQQwlkyKKyEvBHZdzXUJj9KpnR/stCD8i/
nzTXMvfzrrlnDGHrEl0LN69NLkoscws3ulpgklof5CVh9rPuN95RaxfcxbIW1wBtWzqtwMW9sHCd
j4CMj+G+/iKk7nfKjgfITtpvESWuAM/AE/xvK6+6hVSo8tif+VrRL8M107190g9C08UZ3X5HmxyV
oB0EuZuGV72Eu9zmHaLRp1p4f5sbuZTarJVhxEM03TvNFlZ7fWkU8cUYtwBFLny976tm5DClnv6s
PiD3+tS46Ku8K++ie2XHXbtP9unz1pSf8IPFE5J74j+jC9dMozmi8IbRsTRyFzzDg5JPL4HSTLtw
MHM3nMJ+30uOebodr9ad55XhhYMmSdOHPXxx4FrDT/Wn+lyckpP5sX9BRPGQ7IPzFl53/RS+srhw
Vy1PjTLJxP6Sj7Xn+Kh6zvcZZUoZ2FC6a7ZmvdZcho/JRI4YJ4F+5jIkJ4qfyJnuJ55Z+8xq8p6j
Or2xi2ufj5AlBpOp215lFfY0a1DN2wnkSu19dBgfEad5yveiBj6+N07Gg3YYnyPbhQzorSo1vPHA
BQDFFLxOeP2ib2/HDJHbuZR4BupfdlGc0Oxyi/6bP340pa2EXfj+0k15GpOuQ3sM+/3iKpWBb9i5
QSO1cN41Wn+cZJNJQB/l+H5jS9cCJ/wsvJCp35JJLfyyS4citqA38srKaV0nQcJdU+PaVf1pI36u
W4IrUIxpXgtMONmYWpOJJSuZgqcizZ3AnXp/Sl0YRsovtz1l1RgtSXIDAbb5Xbp8lR9I0xyodpew
gWX5M/RTRvKa8rNjpBtp1ZadRRCT9D4YJDVKPFmKFGU/OEH93Z/n2nTHtNfyw+1VrbgFNEgGwlcw
Rhqgqi+PmOVTTWmZivLmLA7cgYHhWknhwzXdrt1MrUUoXPjgb3ExDUQgEOTleZ4gvJ0B/CeeE/s7
QEanIpNc3S928Es/2urw9fba1rq6F/YWW6kl8qTZ3Zx4c+4Pbh5nd36X3M1xcPTTbh/HCJiF4RMM
MIcx3poOWYkr2AYlIRheqWgs3l5BHbbAMOrEa300wCH8HErzpfpN5MX83RBw2NO72+td+5Y2U+6o
bomzt9xeJTZ9m4s98WhRwqCCZHBjP0ZI+oZU0//AFGmyKFCJyt5idVbvBHM/4aRRrRyyjjG+T5Ji
ntItspKVlJlBXGIjaaXgY1tELUbZIblK5tgLm29xMB57mmrU1p9qOXW19qWwpK/jbG7A11dOIA/u
/yPtyprjxpnkL2IE7+OVZLMPSaQkW5bsF4Qt2wRvEgTPX78JfbE73WxuczUbMxPz4AhXAywUClVZ
maDaQxUReJpl1zC2bTbPfZ8+WvXTMEQOxGoMuvGtVo7CuQ1rEftx6ZERyrbpY8vfC2J7fPo1zK+Z
A5LYzWt0xS8ubC0+lmYxgqAIWyM4RdRs3GUYa+Z6cpduTResZQgXphaVp3RuwRvNYSo9jqrbhcjS
fQzX7Fviqq7sYpJ647W+Mm5pXVhceIhOKNq/IyyyN/qVH0u/8fpfJfFyZAu1C5SNRw/2L8yUjtnO
+H37FKw6CjzTQjADsfKy30s6O9dHPEweVfBX1C3fD/N4p2MCdCNIr+RBeJD+Y0fEmrOrx4nxqOyb
BrtaYhCaz0l6dJys2HDJtYQSoDHUYUGQgbH0ZbmIOWZNBrXDMyT3zL3DfOVrHoB/i3iT5tWJp/oJ
6Bbcf/HIR/VI1Q1RSkSCIo7K2eqSTo7NQYbZrKpGSI9r7w4x3ltHutfTQQpkeZO7ZXU/zywu9rMm
eDzEeZs+DsMvKD3a5Ottv1g73NCzQFaHNEhFILlcUQmRprJoafKI+lHh6tW8gy54mDTyd0wh3tty
svHGX2ub2lC1QBMJAwzQH1kY1Kd0jsFvT4HlIPv0vfGKytPBWl56mCTOfzIXpfs/Orkzt+a9107A
ueHFDTt3MRo7lUofTUBbPUg0TPtSa8Ou5FvDDKveeW5q4SZ9y2xM+uqCn1e2PfIXtZOdsyv/9mA1
fLdd+V4+EPnzqSz2FQMvIHwVX1I40plrShK4MjCmSHH9jC6VMbkk6Nj6hm+BstZCNN6rMCPmX67u
OS2TRvLBT6MWrdtpmNODNGdu2q4y9/vbznltSswKCnFKGLyG4xsjq7lNUQQqq6l2qdoV900yTPfE
Kuagj9v32+auzwLQXSBlEsQDNvj1FxcdGaYUwylMikCn+kcQ3LlxXZ8ooZk/yUMHVaXueNvitU+C
RBxBH5h/jGddMQRbsUw1B1I8kToCMFDroTImO6tvP52nCzMYkQVriwhci8cwZmPBcswZiSh9Bu98
igZ1rPy6vRQRiC4TZiAS8T5ELwddlitsGxuGOMlZS6KMOL8qEHT1RrYr0uSvqv1ixPIdrd3wjpUa
CkyqQq5R1Gjg9pcubyHDQj5bkqjzut0EMfhuD+SKEB7mmEIvIHyfRflDs4EwWUpeoN95aXZx0gCI
jSdiw6y+b346QXwC1aE7JS5wBf7/oQh2fQPAnJhIx+y2IVh4L1eZobSnMvSmIy3iaLtDDt72kZuP
EFpG5U1gTEYNHAlbyYpIf66+55lZ8edn8WTuwE1mosEAFiwlML1kJ5TUlf3smUG9V7QNc0tNlP9s
6pm5xbccZKrkdg1zQoNFzETiKT5x31KPlhUaEJQO5p166F4drPU5ST1NcefmgPwTRHq3HXklTbvc
8MX3zbk+y7H6sfLR1z1Mn/3RniHRkgweZCF2BT4yfZhil8Y7Xm5E8ZWIhwYFumwC4wVdkYXtQZrG
uhozEo2E7KzE2Y28uBsHsIdOWxfGB8R6+YVRShKdMIS1qxKk3lRV242OE/WSJJt3WQoVI6+tyoHu
bEqkA+ADoP8tEf8g5wZlKCHSO6mvJnNSftDUvkndMnF475rDoPMd5qqZvCtGgzW7uMUDfgd9iI4+
SyXyDz8eWKN5EgEi/3uvlErvo/iaNruilZp4V1BtHr0mSfB5IUms/RqqvtYfct7qk5fIk/I06Igv
LtXQjNjISFZd74P9FRM7uGiMRWKgzhhLTzgEAsxc2fVadsdj8pXOv1NCIOs4+ZWEcnM2QtaJeST9
oXbQ5yPNX80BBQDL9rVaebL2m8iNbw/0JOmj1w/2xvlYjXXojQpqQoTwK6Sh1OlST7PZjqCnycFe
9ghmuCh5yvbcHT0D5xKlvxzU2w8suH0crp+1QGGBHwfEP5bgGlvcHbyno2MnqR0RYEVz0+1r4hVJ
5Zn0hZB6P3WKN2ufVa9FiIXoGQIboMsoSiwvrMpJnJ4yzYm0XPZSCAsGvaaTjZVdX74Y+hagJnS3
RQ1wEVirqpJIn9T47kTrI8ZrG2TwNgSLvLgoyZfb27hS4EGlH+8uE/RMoIlawosK0qZtrlcghC5l
t9eIKxdRpnW+AUGdofjWNG9mVrqdUX4a/YD8AncHwCrAy6D2eBnHTbtTcDE7GC7XZz9mf0pIRqJL
vuGfK3spOMMhIoMSHfjOFuGbq4PW5WZqRhlwtuiEQiOod/NNwuY1M5gQBjU5dF6uoUbA/uRJIylG
pFEKDWrNb1J9B4rkjStg1Qw6kUIVHoDaZSlngOBNzDg3olbL/aRB6776opbZRv5ynW7+B+kgxvpA
O7t8khujiRJYrRlR5zRubT815q+ijgb9Bf6+ca2smUIqjRxQyNZeEbYqUAtrJsBiIy79mIS11Ha1
PuxYE0xZ8/lzhecdFqSDHhnBY+ELPbRWjAk0OlFe2V48Tb4Rx1FvtC8bJ0rchZf3F3RIzuws7kq9
M6hO+9aI+mBmvj57ZVBBINzXXdxaiIejj95g0G1VS1desLALjjdkncAiQl1pcaKSWGdFy4xofAeV
Nr9XPXWnHIg/h8N755dh9xtyJRtJ55pHnttcZGOY/a1qqLcZUdN8a6bvsszcdGs6ZW0/BVk4RIDA
hY4x3ct1MasgFAzFOFwALXTGH31Lj3fNC88NiD8/SynlxJbUmWZGxBzqtUy27ifAs117yKhrsvEN
o9Yb5dGVIh/ejqh5oQeCYhGwdJcmcytpoe5H9A8uVx1ZLDk64X+L2OcvW7rUm/YWvgHOMsCzY0eP
yI/eF/o1zq4/aXu8+f10F/tbM66b9hZ+AZCRglsY63MOcxDDXvnaGB5opPbiYSDHLtvM1MWWLY/d
+ZYujjfk61GEQIsrGk7DTnLLIKVu8UBlt+5C/WgAyOpCgO4gPSKXY4Znaa78S9p40K5UWC6/6+Ls
223axT3DuttdfTTuwZbvz8/80AUfFCpPBO+CjRO4MqR/aVIc0TPvlfjclyUibFQaNtjXe6WN0qLF
Za5JlP6Erk7labEc+cWcpn90qEF/H/S+2WgjrvBkXP6KxSHtDAmZPJWEQ/d4nEBaZ9qPv4jm6rVr
7TBJCUBE/iDfYfM5lOumAxRCdq28zSizEpFEDBS3CqqGV4xYkPaFElw5iS9gnqYT2beedqA+P9Q7
BEFUYN0kUJ83Qr5w54XvYdgGTSMZ1xj4ChYRhJpUlUsC/lnwRvnyLsHMoZfsObSF+F4DF/PGtbny
NEDWdGZvUX2VW3kYRekU2mHgQfZyyRXP0wxPIzePyKP6qH41v6hv0ok/qXfZF9AZuBsrXtvm81+w
SN8qPAicFLQbuOSkN/0Uy4fkANLJQ/q3zF1oQDgnVN6yYKvQvXbJna38CnrDGmbPQISakRb77F7e
AemPFR/ZYXhn34b79hFqqXdbPZmVC0IDw4EMQisADgGluzxiFHRWlswGM4rLWdd29kTL1IPUJJ0D
vS3n6WBjfL8/2ODI3mL9Fudm4Vl4aAhaVUF8AHb7S9MVGaEF0k9qBBmt8p6mPb1rOugH56xMdq2j
bZU21yIYwA2CQh/rRWa+cOW+HTUQRBLjo+AxHhFGUbeyPNOdfFRYHpxNUNOaJ0EOEv0fAe0Gjf7l
Cp00YxNLHSNKMb2R5MeC/JmbLYa3lRwCT8R/jCxWxUY8kieOVRWzjlakMYddbG+h1K9LjQCiQjdH
UC8BTbEcCwYpkQ1lNRks1LL8HOv2a1UUp86p72UQCrtNMteupGlkd/sorjgnmDHA0YjxXUFCvziJ
aZLGuTIwVOGkUj7OqSMFpZ3xX02mmXfQYaUnx5zVn7eNruyngDtA6RUVYgjcLtwyM5W50lNbiZy+
ogEBo5wf583WgO2V8wvhdMg/om6LRxxgy5euAb3XRMqYPUVT/ZeCN6tLToPBd136/fZqrrZQ2MFa
MM0gqIKWmXOVDvko5XSOSu2vBk4iq0OmXkJNDdqrQLlvfDDxqy+O9MLaIjdyQOQ518DlRpaDzqDU
usno3POm+nN7UatmMMiGEoIB/vfl0zexE4nYQw3lkEbP9pI9p4dJMzEHUw+fRsBgRXhcAy+B0UO8
4xanS5paOSlsqY8kGUUD8jbXkNiTfwxJvXHtrK0J+iSoNH2Mjy9LI4VqzdzO4yFq+vhION1PEn3h
VNnIZq5vGZCLgFwMvHSGQOQuHaLX7KQbh9KOuFoeSwOlsy6nLq3m+1b5Pud6QCd0VdPXYQylxg6r
doxMuaBeU0LxMtM3fo44wZcOI34NxoeAZDUQIJcnvG54VUDYJMpG08/y9mHq72qy5/DQzMA4rGLv
AB3eyDGutxp6x5BVx4eFjjWaM5dnD+j9uGlGG6/lTPYSSt06e83VrUxm1QpG99BlQg0IR/DSitTb
DqVsUD/kejQO7fi82BvW9PnFYJhNU9BnEpq1H/nUWY5cCoBRjXVGKeSwyVy56hQ6zRZ46DoV1+Ga
mHoBlSfQSggll6uxp7hOmrJXIqz0TWmMr2ZtB6rglUrlIANfVwvWv8pmUwDqkf1oWcHtI399eS9+
wCIvbDASU2lGruDyFs2R3B8P2T5+4DsbXSD2YHyXNixeF+vhGkJ2ClSY6JuDDvNyyV0yTVALGwuc
yNqnBjH2nGdS71rdFJltv5OaxJ+zLGBGDC0eG+xdWY2T1MmPqSO/TRbQ7oP+ZHVJANHRN7s2eyAd
5cTtcyXIM2v2KkYDXtOdFufP05QGZVvukox8bdvRr8rkaGeZJ/HR+rzHAFMKkDXmV/Atlzho06hY
M4F1KhrKGRJauZvRwh22pDlW3B+4NgBTLFC0YKBucbIzjbPZzHQMkYrCCUQliPmMbbntFddGkPhg
chQdBEEobi1O8lj0mioV2RzBP3cglPcrHII6q3a3zVxf1jADp4fePQqUIPS89IShRgZdZ/kcGe1T
GYOSVUNLLCn92Jw3Jjuv8iz90tKimNGnAM7ZM+j+c+23nbxh3Myr4udawahZ4mJWduPSue5xLOwt
LuwK0hM1ZBxwYcc71cMEdTd69a+0dK3w3YTkqluHBG6b7cA7nm4Y/8hxLoM/FouBLVxF+OdqHDcz
e1uSaF6gq8uP1Sk5Wejs2l/lSD+CH9VjB2a52g++Ix99Xvs5wy10kO8azPeUG4d91ZFw0AUzFrKx
5e2rDEZhaZM1QYWqcvsenV88PwgZP330xIr/MbPY7sIumsFkkJNrqt8GwFKQc9b7rQfBSqiEFbyo
0ERC8LoiONe6mtay1EEvr5EPqI9FIIQ66lMHbGRzZ4Chvhi7uwaCixJV3VnuvJ4bQVHSF2uSD7dP
zlUyLfwLbKkIAsDQo0B9eXIAg0i1DI/JKFceqZK5Uvv55/rCxCJMQ9WmtYcZ4cxhll/GgPKNeDg7
ddBpuivNaKqCURQCbYjMXZBl5WPRF4em/d4Wmt9T+Xh7wUtHwuMI9AoOQgWQqRhPXXzhpqSY9CV5
juRJGYlvjUzV/SnBL/Qkc7a2mPOX+dOHOcBMkOQL7pVlNufkegx28TEL2wy6lGkKumubypg06Uqb
p5Cc7spobqz0BdwzyA10dStgLUOj+AFo5IFbCbULofhy+YF7vTMNMqtZWNVMV3eFGZPES3nhSLt8
AD9bwCHIaWw02JZRUhhF2EctBON4YLMTP+os5zEHswUHfZqFEIBkug+mBN66M2Yz01cK4U3iqYQk
b7OgAbgzZnnYYrhY23UUJYDfNoGDBIvnpX1VYTJ2t5nChIEcCa/zr1OvPwEq71XAzqZWNbtGwiKo
GWzFqbXtBhsE2Ntwr4pr79IyCt2KCr23McwhV4ZD5eTcjbvGdA7AyOj8lFtzsXXClmcYu40OKvrD
ePeL+ZDFGR7zMs7BSQYJu974WnMNCqlCh+T2uVlZ2IWRxZa2VpFRUitDONbIt3QXsy9/h17/mjTV
4balq/D4sR4UUfHxwIiJ9PhyD/NxlvOEsSE03N4vCT4VlFuBOaFB4nXQfdkpaGMF7YbZlcCAFBK8
KwjImFldZpOYhK2wbTYPq9xJd62hVEc6O8WXQa3MDVMre2mjIiQUGjB2jbreYoGQr5aG1uAhz6ug
6+IAwLoIn9dV6BZ5iPgs51c49hJJJKi4MX+F87icuu6NQYJDjjyUwHOm1eZr2cxPjYPR+Cr7hhLe
nWluQT03TH50/c8OPyCXRl21Ew/Vfjr0DnuVOfHMygnamD1ZyUPaf73tMGtf7myNH0+jM4MtVdux
GmAQBEqBNuCZQ6WdPm2ta+2rnZtZRNIx1Uur0WGGtjQo5NaLy8LVRv4C5dENB1k50Zj5/yieIJgA
vnrpIB2qkkqKomGoVBUEhenPhM8bm7ZuAjcCYIKgqjYWh0ypYiumFsdqQLk3TW/N5vT39X5BCRX6
iXhcoJBxdaD6DKrDzBlYqCZjct9WRPJbPkkueEJo5xaWNG4pw69EDowA4hCb8Hp09ZdCeTMkkvI6
z1nYB/ape5jvzEcdQ8boAQmEHnkGG4m1sY9X0EewP1zYFBt95n0oVMoAS8Fmu2MoWRNIYsYP40mG
SciNbSHUrg8XUhfBLGOicIH3/uKzgUCVtBUAHyGaXi+1Kj84pH4HAP+7xMIkjrnXjZ8uYGOFFzYX
jl80pib1fdyEDMIQrsybfTGlW4rtwqUvA5UwggcpZsQhTbms4/EKzLdlnTUhoYN01Fpq+xRlqdi3
Yv3e1hP5LbNjdXJvhw59xUlRwXbAsQFUlSAeuvx6YIcAARam00OFjX8sACYwQrFPFcPPp/jQ67Gr
QFipHqD2mTSRpv5E3A7aZHhqSf6EXsyRAb2UJYlvxnJItOyZmZmH2oE7m+8jS4680fxJH7+qGDzE
Mfyb9/oe+pQ7yc73va3j3Z37hRx7I4GgQDn1z1XbEzfP+99Qq47kNtsn1ew7oFQ7gX2uDxsjmQN7
4oD0Nih0GO3zxn6sfQVQUWN+Clk7ptAutwNlsrxUa7MOm6TgHivSzpUI35Ikvw7YIv/+x8pi0y0+
JWnFjTosZm1XTfoBAy0nxrZgeuKvWboUXASGHDFTbiyqAqRnfLRZV4cSlZ/BrDy5qAb+vr1ha0sR
sFTocmLADQCsyw0bFZNLmpnXuOzSyZVyPHzzhjY+Ge2tSfVVU0JTAEhHVFSWM2fV3OdZEld1iE5/
6mZce8gk8pqV5NvtJa1tG1oSEL3FSxiN3sXlQyBjhk4HrUNZL3/JU0kBaVW2XGDViI7AiUMPrOEy
x+sB/OvR26lCBnUJX1Oadpd2kraBiVg73QiWaIrjEsWU0sKdLXXqtBhiqSEr5qNZcL8h5JAYkmeT
77c3bfXjnFla+IFUdHPlUFiyascOekrJzpZIG2gqhD1vm1pbFPJTUF6j6YEyuXj8nF04ttU2Njic
q9CMjdLDCHqYt3YAXaC7ru7f/4UtE/UB0QO7JjVW52nIzGasQpKZPN/RWRmZ55R5/aXtR3AcKw2X
zI2Pdv14Q/iHLXGtAtN49dFY0VO0y8qwBZkY5t1p+lKNzP6TVmkb0nx6ltBUcokx2OhBsFj+8vkl
A2iLsVVAn8G1sdhetP1iQ/CkhlC0fGGTnHhynJxqooZGpXfep42hCATSfxuFPHQzFw46cqkxC2su
Q1Svk8BgrDrFCde+EWKovso3Y8hK+nBhb+GmI3VIX4FiL2wL+qObAbAccMfp2fhiy+VRA87cTdTi
s+IuSCBgVce/+KKA0i2skrrHRd6OZZikwGN6SmF10ErlcbLFBr+WAF5YEsf07GyA2Z7gFduVofxk
Rew+fTQO0q7xIQGd/pz8fBcHhn/7C16BmD8Wh3ccBqkxeGlrC3/JSYN5srQowz5BXTvpKqDMqlY+
pfo0HqBWBCQQUyD5O1UqUoM57095b2YboL6rmPCh6oHxM0GEinrP4qrrs6JpcE2VIfIc7XfeqtSV
u/jXBOGWg4wG89fbixYf7OJmFbk1sNP425CtARJ8uc2of2ScNSQPmWVOHp+yr7bZvN62cRVRAWcC
6yWAVOgB4pGyyHSVNDZk5sBGqap/Mr23yl9kBovQ84xH2s/btlbWgwsVUBcVEE8UrMSxOXMbQx0c
vSFxFgKGsxvbUM62BONWVwPeHjzEUZICsODSAqWJ3Zf6mIegp8NUc6l80bh134NtYyOiXEVPbBuw
qpiixysIWJCFO7apOtbMTvNQ6dJJc6FNbYjpCGgfBV2Morlf6VDQcRmKvaMr1ampek3WZ5+ug13+
DG3hkA2GnCtiF/h6hYHOai9bSKUzh+hu3HTljznWm/Gz9yIgQ3hrCmQIpGuvOqCKmZQYuWRZOEnK
swJm7WyXGQOfgt5uwIBpqsx5vO02128/YRI8EeAVQZX1qroLRgwMoExSiuqKJuNOqjv6RZFRuy6a
WE08e5xoChRHZneeyZ1cCwhzqresnclbb8aK6WlWUhYbqMwVV7tw5oUHNDG1uZPBmRmVsrvGGZxA
tWn1XMz2VrxdOzeIOBjgUOBtaBxferVU91ZfQJMy5Jz6iBnfiCNVG591xaHxHMH8F2DzhuAdubRR
JmgC51QqQjaasuRJCihOvRFQjMFPiVQUu84cFbR1G5395lbdx26BlGEjQKz+CLwPUdUFhh8B9vJH
KLyiBJCFIiwah7kaS/vDUDfgzaNzfez4QPaOGoNAsdRNzHmYhbQR39WVAI+EHN39j4e/uSQdzJIM
5DGSUYSAdFev8MnEa8whfpELWXXzthl2E+R1WhOd4pHHJ1ZmlZeo4K9PRzlkpfnXUlnqGWb8jJnC
0c9mGruY1BIzk+UpdyyUZipfI1icQrXiaIu3bZuO3KO6tFXcWvUa0GGK2ifoLeWF15So3FR5oxRh
k7eTO5qAkCpy+pUkU+salcKCCeoapy6WyMlkduOBdbb2uRSfCJpFQzMfOxWzs0x7RwObuqBjfJVI
6c80P40qcavRaAMgzr0MG+TzSY4Ar39RFQwgZMXPXlVOKKfvZaOmvmqQIwLGiTuAmHRO2NPkYZCG
wImlIG+ro5r2x6qVjnGpnPJGDp2sw4RpMR5vh5G1bwsxCgxai7nnK+KGeEimuipYESbg3sSAsCxN
XdC2zBzdHHxdqAfEuTz7t41e1VtwZEH/LQB0QNlcEWcZOaYSzb4pQj63VHGNIebladRjmnrI1tov
M0u+AbXYbnJ2r4QnfGCAijCshJTpqoIFJhOapHIW8iA/KhVUDZ0gOZHfWuv2O83rIvNOfjU2IvWq
UbxmBRsNYsiSYcGBBDQzzDlDAcWQHx2eZq7DmzagWtntb2/s6teEupKgB9OQtoifcpZLFAqzBtTH
ihCETd2uh+9Sl4+ce2aXj7giajAs3ra49ilFvQYIXVSNMa2/sBhbMyaWjDxUG5JortT1Gsbaqhjv
JoyCK27dGvULhzDn+227V5gjYNQQDIHBQRkZ81pLqYc8p3LMUy0PHa68z6muHoe5c45W16anCmJc
AYCPzr1kg5vAtewq32dyYr6hYWdt5IqrO4AnKgjS8MJA0/FyB1iqDkU+yuAklzRLgpC3wd9qbtlv
RmyPDUCOmBV3rdSemt3GFohYdZ4JAzdz0T9fXLbymEyD5NRzJDH7uZFKX+vAYpP23pRZXmtaPkSf
d1ku73mLdIRQT8q0jfCxDKcfPwESMAICCRTMMuObLTIQdWqBIK16t4PM0VQ6G8FiBZQIzVO8nIBI
Qt35CmVJnUHt6wI2JMUlT0qQHDJMGqjfLW8Ipsqlh/GBnrYmeZZfFQsDLw9qDxi/Agxq+cpIeoAP
pRx7y4C/neLMi1m3q2bqz3XuFluaLMJHLr4kqjdi8BU+iQlH+NGlD0GaOoX8EJA9sS65vTy5Kqor
eNncdphVK3jSAN8Ooi9kqZdWZg10+r3Jgbeovxr8C+9fsnwDsrlqAlEO0u8CH2cuHmcTaZlk6uUc
TVPnyqPhaVoF7RJ946Fx9XXw16Mui2xbNBivvk5pM9Dop8YUOdDYUq3Yay1cI7buyzz1mapuVIVU
kWJdfh+MFuKZDZt4pwHleLlzep/meWEME6Z8ymMbDrGXm/u5OmiILZ7uqkEV2KknPTZR8Y5hpJi6
oH3UN/KwZR6IyWtwEQg4J+ZUkQounESXqJMrUgMsi2x6sSCEz8tjXVZ+mb05HPl9zAOUH95uO83V
O2NpdvFJjVmpSZrLU0SP5sk6jAfutr4ayGBETTaHIq4/7OUaRbw5u8DYUPZGYyZAJ6mSX7LiQXCB
2+18GIDTcTK+cXtdx5bFni6ORG5l4qkaz1H7F3zaeDZpIO/EZ0ae/VdPXHCd7VEa+y5vfMqrsPlh
FgQw6P4Aav3RGTpbZjFgir+qVEzwQHRYwlTg9P32V1vfx38MiD8/M4DyZBkXzjxFKUufu076xu2+
cZ323cTSjJlsIBOvOToWC1ockLyzh9yJAeViPpm87hs5Ua96ql6cZxQcTupb2rr8Wb9L/OrX7YX+
L1/wn5UuLsHeTmdnHhnc8z4JMRcVdi9iANJTj6Zr7fkzGPjoj3T//7O6bO8kkzqYs/iA+h6MUkp7
mI0dDuWOHaSnsXtOE8/w+v2/EMT+2Ge8W9DdhuDgMpfEFcmmFpDcCBlg6jqzvqdj/cp6lKNvr/A6
kCOTETIDwOlCkmyphjJKjHUjKeVITV5bEOZT9t7NG2F17RSgm4yVCHXvK8KHJJ9HqkPWFFB70MBz
s/4GKJG0u72QZUoswhduC1S9IFaH0voiapokxhRobQKVXfNDRukBU+oP+ix5Uwu+rNu2Vhck8lKh
Q4//FqeOz01VToOVRTNNuc/bwnJTndafrLF8rEhkRGhiAsWzHBxLLYwjJH2OARfNOAxAbla1tBvS
Tw+3iI0TbE4GigsClnoZQqqssczCUBBCmqfZbO7YMB3KibvW8PX2rq262pmhRQyeFXvKoaGZR4ac
gleElW4y0ACwvd+37ax6Al4KAISYJp4MC0+o2gHtsaSfon4w/MHoPbwhXCVhblNQ/7YpEe6W+QKa
i3jiYoYLBZPFnanZeNYCFFREtcp/EKD7dxVlp6GpgqlowqFMD52GLO+20dV9hAYxHmEAveCBe/nB
oPleDmqDSJjNvPdkGxRt1QBYLUTMNzxwNeiiMP4/phbhvpdzUMHLuKbF3K8PAXbrLvV7kMBrJ8hH
nw7l5ujv1uIWYb4sRKDvAQdXJnBZ2g7y/sF8AYnaxtI27CxHXuWW9TqK8XNE5h9G+yU2n01rA6B6
9XT9OMBi9EZEcAyqLT5U00BqqsHkUtTVner1laS6ZvfdqkzUj6qDMf/s5l9ZaVN3Rmar5ebLv/CT
M/OLj5c3EklS0D5GutbE980w9r4c22xfJngu/v9MLb4aG5q8UxnJI2vmRwpN4cnoDlA0Otw2Izbs
6riZmPLA+wmTHsv0vBwzKe5qZDuc/OSZuEqUnTVZHo7JLh42wsiqhyC+gyVGlGSXU2mz3il2ioZK
NCKjykeM7MTgk7S26DH1tTVhlharwvzb1VhJV5lUaQqSRej+pu7ckmNp8a2GzZoRdGoEQsUEdnc5
K9lRs5xiC09rgJHd3lJPtCEbqe7adpmC1Qz9NBuI0EUJHY80OyEdCJ0U/bcSgyiO1YFeNRsPwrWA
+yFbjasXL1xzYUU2wHcESt0x4mby2hv0BTSir8NEiy8MHRBXGTrzK5pTG1Rla34HCC0aBNBJFS2v
y4iLCnA66HU/RnEqf1HbNndZ0z/bkvmoScbOYZO5sczVx5gotIBbGlEEr9FLiwnJiSpr5YTACyKu
79Befh7ebFcFS2v9oj/fPlZrF6bwPsGSDBbt5SwYGbqqLzRnQuEFvGa98a1L5rcKcKmx7f+Fl5yb
WoTEWVOSdrZGpILyY81HTDyDEElN/dsLWnP3cyuLyDfUhhZrkGWM4ukl42BI6bcgkmveDhAAID9i
rP+K/zu36VRpkzlEQ1uYboupl2OTDVBsc2i5v72YVVOgKIWGJmbgr3TvyhSgNcnW+8is7JMzzYFi
Sndpa+z+hRlUN5GnY0r8igOiArGzWQ/5EOVS1h5AAgJg/BhnO8eKzeC2qbXPAxAB1mMJNOYyjBuS
mRHClD5Kul8F69y52iLLuQJM4NCIrBa7hlkFIWZxeX5omuhJyxpEVTu+Sy35TiJNdZyo7g5jWftJ
1T9VsxlY8RilFtk4TytfDMYxdaWBK1uQcl8aT2splwsQLkUJGHrnAfMFGtiWTPZ5L0dSgfOqWBow
Esvk0y5jhop0jsmurINMj1n+mUHet/GtVtdyZkR8y7MCAwCzo6CwxVpy+/tUdc/grC59SWIblYWV
GCQqlqisY8L4eoJZrewMde4axLHpTx2yWr1jvkl6+1tK1X+zbWeWFl+HST1mwwarj9C8/4t2cOpa
NcjZb7v42nJsqFegc4H/XT2qZoy597ER49tMhdujX22nDD1GBqJDvpEUrZoCLQdKhSZu9uVVMcst
mh3USqNOfYrZoRmyB1a8z4mzYWfNEwDkF1NXKPmCruzSE4xxkEDZPaVgwoS7cbtsvGTSJl+qkj+3
N2/l9GKaXbBViKCnXeVE3GKNgS57HelTg6R1ZnnrjgNGq1xZlbPXlEzNqcPQ14ttxA2EhSiqMrVq
JBsf8XrF4DrBKxJNNgzrYLLucsXdoM1zXDkjxDLue+PU5vckfbq91DUT6KYgRmH0BpDbxU2lDK1O
LMmuojYFVbnm7HvAwONx2Ph2K3U7jEaD/RKQQ8CLrkLSbHPNSWezAqGSEYA4db7TErD2RdA8yTDv
pAZFIKX7rHj4UtPDlpLltYeC/QBYbBEPgSpeBipV5S3yzjSPxvbJ5DTzsv6uM+q7YnBeb2/niiWQ
IGCaBeMLIFv4qO+fRavEMvpB6dopMni278s3Q/tuGi+048FtO9c3GApNYohLwXJkbO2lZ4yNTE07
xrgp5Nm+cs5fJqc+ft4E1oI7DNADFdCfSxMpJtSYwqQp6iRoxLiV1UJ62shBxPsv1oKxTRAEoluE
msKihjFUelWmQ4VUE/RBE+GeU0+ffmyDjVLFkD7IU0xMlCy2C62FJklZgdptb3yPFfoOBV2ItY8b
kX0la4YdqCKLuikGgpavg7Eexjaz0ymyGR47HkJL3blpk7SWx+Q65X8zJ87qwU3ViTqpO1SFUexa
HI45cEhRDbsRI5zxc16CF2Tjt614JsjE0fTDuwXDwUvEb4KRh0KN6/mxGpJDTjVPTX5osxbU3dY0
8HVIwSbogqcGMDUHgN9LxwGBqjLGXJ6jWcoiIqPcRsYj5GnfbvvnyoKw1XAZTI4BMLQE1+ss05JZ
1uYoq+cHuRpOJJseDPO/SLuuXclxLPlFAuTNq0xmXqe8pmy/EF1OoryjJOrrN3h3MJtJCSnc2ul5
aKAadZIUeXhMnAh+0lNtp368bQrYN8CiBBmntKKqspYsNxDOc2/0FfARjMMPJb2bR9W/vaata40E
D/haTD0ZwKxcb53p0TabEn0+L2SafGXOflVtteOKtz6PcBoaOGEwuitHpmYJoA+KlyPm8rtnHZID
SzcdimR8u72UrT27NCNFOb2qKItWWuPZK78rBABBh4Rd+wcR/scPNp4ukQOhxI/qgvRIDl2vlYAt
Z8i1aECnr7l5P4w0sJ09GLv4i66LP3g/LgxJT2WSWIzpKUIqmtu+CVp2E7jHtPk5dd97de/B1Des
gYgJ3whDAmjdydWfhjQc77KdgfEYg6WW+QBalxrUOoN2Z2Pc/airzRiUTvul7Psw50vhjx5mf8r2
x9R5zE+85YveNz9VxfvUqegTD2l/qntaHDldnge1iw0XM8ZVdehU86CPI+RKgPaJbGNPskdsi7Rt
aO6AvNLCgBJqZ+KgXDyJo0LQpq9bFUEMPeSchsQg99OQRnlNgrbWsJV7Y3Yb1wilJvBSQzkd487v
OMMLk2zs+JyBN/DZU9/G6d8l2ykibJxtVOSEGBBYAzdS1RqMMszR8zMY0gH5RRt5LH3bq7rY5ZNp
BLlOyjS6fZ82ru07YxYyOiBgwNt/vY0Dmw19cEGjQbUKbQRI9Coc1JdcH84jpu2zHS+xXqIYugHb
HbJIUIHJYCNzMbVyTjwS60yAnfp0+cShDDEfqjbVU7DcOM3n2wt0N0zCIUGSAERnoCGWJRBMTMSr
SjNjItDBxG3A4YtftBa6pT6IZ3WP+IgvU5DrJGQgEWnHmj6CgUHvoOtsZ8NxMSpqhJPp1n1QDyYS
kgApcM180rUKCxW19fjjWM31eKS8G43BrwCI936YIO7Qj7ycqHswOTDsQWIBpem3fYETCukDfcHA
CBgT55+106npsfJcfQnTydC+urRzg6wylTLCiFzthladJH1oL1qXnzIl8TAv2ZhsODmV4xRPCV04
wFPlkhdQ80O1L7LnVusDRW2G1p+cdik+Z1Rpx6jkiuqEYH5m7Euu8yU/JK1FPN+luVNE5oKGkO/Y
w6T4BlAMSE40MNQBHeqMTkiKYW4POC6iIw2Z+B8AqQ/0gTT9Yt95KoZcnyZeMrBCtDQtwCmnaHQ4
aO5gYtS7YXWY9F41fYIoe16XAHYP/zreOBzM3BqSp5aY7AewPYXyVvKqGcGNCt6W2l/wl1TfvLxx
9Tsz5ebwKU/GVm8CqEtY7behG0sn6jWITHw35qIHVxX1JiAFe6D1o9poHf2xr3qAkW4fqvWtwSOH
ijMGuwSGTyY45HOJOdYJU6YmK7+pC3+qVXaCLtnrbTMbgR/siIuC1BT/MyQnlw7ofQ0O2Af6iBxb
59BD5nZGk8o8dHbYfP4LWMC1PenRy6eiTG3BdtBHhynSe78IX4W07hCBRbTyoUdzt2dTFy/2tSOH
TSDkED/irV29SJrXQkcrQ0mLvyAnjvIHzU+myPtpggYtRVPOhjKtEKZxQyGIw07aEFR5tEdQK2It
6VeghyD4KlEiFMwn134wAQxRG9QSkSWZRz/Lvepck9F9SMwEqHCeZHdtayhH6qgHXMW9lviedSkS
1CqwumZJhX13rcDK2EuXTL5WGb67gBGboMVr/0Lwfrx9vDZOMSI1MXgFhSoxK3S9ZpY6ijd2VXYG
A8QXdah+wYV80rRsxwNvm0FIKPD3YgZXMpMzVBONLDuPwIMeML3YHWrwMIaeM9Y71baVKcHFZmCi
QkNIjZa8tI+dRbWhSnLoPw+PM4vV+QF1ndubtvpU1ybeazwXQQDJ3M7kfZWcqzI5ZhRzcqkVWlBi
M4afzmzHKBAfEtruRKM7C5NHoOq0SahR1cnZdL+VNPML+kTw1Nxe2uqlxBg/quSIx7CF6AlJzZlc
0yDobc8kTpTkk0dLn1bmvcrTKAVs4rapjV28MiVlJD3EhAtkqySeZ6oc3GlKQ+LqbxXn920KTSSb
nZReqPF6fCeBWMWNYpFIoVEQEJm0Jx0RAtJ1wgpG4gJETgdWvaWjyj6PcA0HdaFVpDgNe0QRbv5o
reDKLpC517cg6dy5tOuJxJpWQVIbYxIBo+q9p/Hft7d2XRODJURYSMpR01wTSDFv5LODhmsswA1L
iLAFdOqhmsUOKmKCz53mQRWYwwOopPbqw1vf9dK25FIygztTwwYS2xCYQOhBXrNceexJ+8I5ue+r
JvAgeek3nVXt3JD1WymWLbAxYCt4H8y43uCurDKtq7FsTBE1d80hiTLr6AWF397Zpwqaxzvec5UN
vNtD1VgDAxymB6QPOhb62DbQuIh7kAfS7q7Lf93+kGKvrp4kyYB0RwbNrRY3bUhco20aVuBuqlQA
i5KM3OOuPJT6nmj01v3HLAK6S2AJhHHxUl+4tpqxvuQsJzFcdBP0iX5Kkz7qafVDJ0OyE0JtGnMR
cmPQA4huef4BVRGMVGYUmUD2VcvPqFNFif7aVrstZ/EdpG3EDJyQvAMMAb0r43pVdpIzN9WJG5vH
+dE4jScTwrjTXXfcOxDahmu5siROzMX+mXU9tYkGS8Ujfx1/QslM8fsgPajf6WdyMBnkSKF/HdSp
z07t6fZh2Tr+qNdCsRMgBUDj5RphCzxfb0FOGfQ9yakP8hcSQsngnoXpqTlS7eNfDz1VVHlAsowk
ST78HfolMzFcEndt753aTK1DkiUNhMzSxU+h3r7jPTcuGwJhtNDQmnYAZJfugtW3qd05OonRHHzU
ijqY+Bje3sH1E4vaogCmglcDyHwZS2IYM7AkSLHjBNfdrxiKPRanSWBZ3R5Hs7Z2k9e2pJOiAycK
dQDYKu70oPeNB+8HJCAgAawNPslCJRgDYPJDvXxqZjDY+sr3vcO63lD8AnDXoo0HRMFKeVgM040m
XUgMwpWvTnUyZv759n6uYWLA12G2ycGAL8JqjBVfXweWGt0IFTuCizfesc9lIHQttaA4pS97Qg8b
3w5HA9P7GKXARIUcucxt7nbgiSAxdTNUmygrNUzDmaTIUArKdjVrtswhkAV+FQcFdQXJpSCgZUNa
1ziNIAL2Gz7d89KLM2NvNGvTjiC/Fih7aA5JrylP3aIHwQWJB1c/eXUXWt2XxCx2YrGNgOE/HNv/
MSMF6BNRckh8i5cs0g5aiLRvME8e6geIGKYw+YWX3LKDNKq1AINEe5nX5iKFbh647lUkXlJAxlyD
FK1lkLhx78BDFKUQBWzYRwmAVCQF4qH5jxVPeq0Lg7KxNE08pp4egiE61jFpozX119uHfnMx6HlC
GA3c75i7ls78kAmtNw1OxFK8u9TGMFvCChK1vPZ2qoXrbjIok9CuE1gQdHKhoHxta+hoOiAesmJ0
DY0HHSLR9dHNdDb4wDy5JDK70RkODSlApLakqT0eJ6WHmKZiJiAxuL3utTtBQRmIDeTQ4E8A2Or6
txhGVi69olrnXLWfIAL+Ng3O3W0T662FCShuodoCp7ICq7nLqLZFO1pnLyPtEQF+fsZ8IOTZ9GyP
53a9GtT9BZExHMqGuP1iZQ1bSGbFAxugicSV5IFl5YdnzcBnAfpgeBA4EkFkc71nY0Pt0dOIGTOH
f7dS8F8D7/IV9P17F3xrOeB+NhyU/t4BFdeGSsaaxoOoF+bfMeGqnivy+6OfBswcgDyhhABdNFWu
xbsqnkxuTGY8j2P+eSwb+jxTm/7Qu97eOQXyWjA2K9D8oqWLZxjo4+u1sL7JjdE1slgbDCUal+5t
MWgZ3V7PnhGp7NbxQu+tTGRMYHGD3JWWgzSJVZk67tQr9gxJV1gdeNk3lp7FhVDxNPrhOVuMX7cX
I/6Oy/j3fcfwKqK/CHZHNMSvd6wdWobBBC2LCR++DMuMqXEvR7m40B3fMpc6mst8/psNFH13JGOg
hZEbjrwGvgVKvtjAUc/+ZMRSIkaN4oP90/eVYcQDRLcYbFy1aotGaXTcIZwFhbWHOmumEJEjeaRm
qX5xc2M3bJNTiXeDAKZBkBz1kdW73+so/xWszWKbtTXYHdQUyAVbCzVjSEKjbYZgobrqE2dOQqa3
7pnXlrZzZMQBX31OcJQYgg4HkADpAoCZueu4W2fxYgJ2nzuPc6Mdp2FP7GbzZF6Yka4Az4Twx9Rk
8dTM0YAhxjLfU0VdPWDv24kpW9TQMZSK+Ob6ZJp1WqO2XmZxj1F4IMoSI1C5pfiY/ffC2vD6exuF
gkB12g4VL70fA6fh7o+/uB4XP0JKegEgaFUMaWax5/EJJKTatMQtSiuar6fj7IXAUGkltLlt8K7e
trz5JS8sS1Gkp3RGySi+ZK18dYaXmaCb1O+hJja/I9goTXCkQQFNjq4gNqsZrFFozGfNextAD3+v
D3P3enspqwHj90+JIjLA6yKzkUvJTWMXzB6yLIYoTHMnZo2fAYSdYmjweHeV3Zm+w0B8TfKhH32o
Ni0YMnYo4G21yRPLhz6Q8lDbUBYOMrRIC98eaRmr2aL+wCQ5y4PO1pMYLkQFo1VR7RE9r5QixM8H
uYWA2EB6EDfr+iQm7QjcvQGH34I4NlDrDvKPVeNEeVrl4Vhq3DchbODPJXNiZUI85VFXfSwaowt1
ktMQrbEk7pUlFdMUlu7XtvP79g5vfcfLXygd09roSYKkFcfUYZM/VNNbh+GA2za2DiQQt8ixAQ6A
qq/4DRf1i4SnAJDmaGsvPYiPfIPapXvMwOcHyJFZ1R8FgMtnRoqVi4pW+uBREEDR4g0v/isoH851
uTfDs/X+IVgAZQ4gMA4+8vWqQGtkzFqRZLEKqepTo05z4KHLG1ZFPZ8rV8dctkXdv9lKADyBcIMS
mm5L7lNxtQVMgQP4tOyi/pVMimVFxkDa32bfpXb4F99NDOoBh4aVyhisjFeUapB1i62F88rvCgq6
1pmp7VOe054Gt62JeEF+gMS7jtlvsNAA+Hi9n7xsTAXUOFk8D9ClSe1puu+a1j5kAxmO+O/5S1VS
M3K6ARDkYcjYP7ftb/oaQ8wneCjogQpHSuU8takBtkYIOIRzaDym5SfKX7L23kLFKwkAnnJewVoY
JUFG7738ObMwBXcsprt0Z3pm87pc/A7JaXB1GtvMQfAGxpT7jpNzppr3KWZ4bq936+ajxgyCS+A+
1/1RR7B42NWQxbqeASE0dSBdDipoLu9xtG+tR0BPgDEFcBf/v/6w9WQ13dgjusm75QfrFp/P82Hq
+U7eumdGOj8j5EcX7sAMcZdYtQooQfW/U2Vvomo14yncy+VyxO+48GYq1ZOaz7DD6B3jQXWnR8XB
/u4tvv6WoSvQhahFRTT8aD3j3a6BoSOhWw/Iv7yNTc7+9y2ZulFNA6gANUXYTy5Op1GZe5WvLe8m
wl+RdsGcJznRWst5VeqI05oBntPNGX1zDFxK0NIP7ouiTcZTpxf6TugiF+/f1yioS1DhQzNNzikq
VcuneuzgceqBfxp6HWwFEHG6L4qlCt0ReLa/cHGiNSlaBQK6Jn1Mt+TgW3MQpVEMKy5u5SeCpVPZ
UwLdPJsXZiS33XWuWzYVIlIKkIuiFphywZiDl+xs354ZKe1jpd2oKgqTca4gwByHENUGv3K8w23P
sWkGbsNA3o9xzxUZNaFjV9o9PEedGHWggUrgkfaFHttjou2pP4mDJj8LaKmCQk+MWuFUXF+3JG1K
vSyQjLmYFTuURQplIFNRgpKNxVktE+0F3MTohij6R2fWxGFEu+h9Fhn3zZV20+izFlEkLnrDzLzw
U+LmPOibpfi6JPipOydxyx0D7I/RJPRW4ZUlr1+29ayRCUdkBrbr1bFblJgbY2+0YOvTIW9GBR0D
wahaSgdxNltlhoxLFne1EWYsv7f16szHPcKHTSd5aUfau6kWjKcF9s48Qu3dL8Ga91Y+eVEH5cHO
Nx9K14f2+Z565OYeOkh90KMWAbe0hzN1O3WpLBpDKJADA9c/0Eb//fHDjzb4f21IAXPPa+yt69C4
5trDrEIdK+MhGeyX/58Zyds3S9akcwYzOG+HsWx9MiaBhzL2X5hBZw+zJpBrxTTj9e1C1pQjGkd+
pXMbS3Gc8t5jowVKPCvfqbBtHj2hhS56wEjyxZ9fvJtZYVa2khMa9zr/mSvaHzER4utIUm8vafMQ
XNiRjvjUEgWYIw92vPnVYd2vZc72yLO3nBLyOXRlUZdEk0s63m5ezO1QmDhonD8Qw+j8fvS+FCb7
otgVZgvb4aEejGrHvW+tDCAy1EMxDIpBK+lM9NRqxzKxaYz+gnvqS/LVcNK9MGPPiPjzi8+kKWUF
rincIcPMPR/R4AMCu88f/0SXC5GOQuukfFQXl8bdYrV+SebMb9W/qRVeGpHOAcppBZjl8I3wtmTB
0LdRobp7JfCtQy0o+ADTEPVpme9ILVrWpbpBgTciRwD7fBOtwUI3dl7czULCpR3Jszkq7WvN1Sn8
qeL5RRkAw5o2vuZnoRv2ocBSVVF/Rx7yw14kuHkgLpYoObzM7FulnWA66fQHx4HbhsxAGfzFibgw
Ih1thWs5qOtgBAF8oHU/K7on8Li9DEBC8bgCgib3POt2AWGEqlLwYnp22Hv21zrp9vSo94xIUbPZ
Ox7VpxmPg51BHjk3eURVay/T2bMihURMnTFKxDmNwQqMr9Ld1Tn/sKAFgh/xjCI9BNMVXtNrN6Co
AF73Hmx0CToIUNER9ItRBb0osDtEtz/+ZrSAIiLuD0RB1tT145J2GXiHsaAuVIoA1bpZ97Uwj4RO
wKjfK91hiXT/47RhIsS7NCx2+sLZtX0C7IfVwaNmzYlO90samGRvzG7zc12sTtrKUUlZ0S8jjRdv
+KNw8y0ty53i/Z4JydfNCsu0usEGzpPm99T0+z0BwE1Hd7EI6cWbW2bYnYVFmEWKOeYs0NMCaNG9
VsimGUAgMHSLIBWYsesPMpHespHf0rjU21PbQWddTQ9ZvTcb9f5UylkFZHQwqozeMprq0hWaM2ge
ux0+fPNtCI0DO4J4+vsYDBF7rEN+2pPF3l7Wf83JKIHeIAOD6hrM1QkgRnqQ59Zj4vxFzHixKDmF
MDHpMkHbEy+eoX/WO5DO2mWo1slOoWX7MQKzPnIVlLZXpP5lhboj2uQolM0H++iAKbpUTnV90OLl
Xjn25/pcPUEZHvjMnWO+vY3/Z1hyrwuruOMC1B+n6liEJrTVorYSw6pp/jepBIb2gdh6l9OQJzHc
mkymk6C6O1XW81xmp2YudgLVFVpLx9SkDkQAiPEQf69GGxtgztoccIu4C92n2QjA/tN4Rys5qlF/
VAKAZMyonx8069D9a0RZVAX9DvxtBdGRf4J034qcmQa6DfC8d/2fLg1BztLOoRYWh+FknmkaFUqk
1n5/Nxybo/frtt9fey2sHy4YbzJe5BVWLHHTkqpaTWNBkKyT2c9SbyfpEI7v+p5fm5BOTN90noK5
IBpT1Kqo1x0UqwhK3h9NqG7cXs36cMIU0DJCdQadx/dH7uIt6TST2+lSIHDmueJ3bjf6cw9NncVc
7J1EQDhbaVUayIcwGA4KCwx9SVmboiR2A/JSXMC+xoz4XPe+kjUmhAFmu0KDpSDO5Hv2slMh31gh
imQA1oI8BQA/uSaYZ6lqUQPlJaZT8qcHM7P7Te3NkWKapVO704f3E4AMTENhdAcAbFm1d8CYuYBC
IZYaF0zNUdBlofBSG698VJwlum1sY0dBfIhoR3tHessJnVaRQbdABB17NhTkS8/tnzKLFMeUZeZj
idDnYSrMeq8/KF4Z6TtiHhNCh8C4AHsk60BjuNAeFZflcbWgLzyRZdIBnYCuaKBPlon5IMJaL8jw
YKhHb1Ln8Y5UI9ljVNu4I2g7o+8OX4T1y0XXWhsSx4OKT1zX6avnjdAxnIp/nSLpAgI+hdsbvXHn
8byjcIgelo2LIj282QDQ9JSgzEXSjvwaXAgKfalzxyo+37azsbUmwnnwwGNRYDeSEqYWHPguulQC
nZJaKSatLPWeUGt5VEsPULXM7iM7sdXSHxTdelbNZnm7/QM2Lgt+ANgb8HnBVSeToaRj5ySco0E+
WSUPzIlPvq1gnMfK+B5IbtMUIF9g2ICsHppn10FTMzOtNdhEIaQwd8dRh5be0vTz0U1c58N5mhiA
wnlVBWQaJfprU3rB86QahjIGYdikhWRZuHlwuwHjZbe3b31OAP4G/hAwOUDuQNRzbaiFZoFbNah1
FIM30dAszYwfXfC/TDu+VLwA13cQM3AW5qJRBcO/ycAvA2rweA94Huf5HBZkOlRu5nfZ91Z/myY9
mrpl52SuvxbaYMg7UALDrDLmva9XlvX6oDQJZGsKh3dppHONUx/Va6RVnj3qu9ReWwsUoBrcOKiu
44xc21MwW67ai9AFC+cDOVoHsPP0RxK2If1kHNUz5FX9sT1U9/Tsfbr9EdeeBZimC9PSZcc3c0ib
w/Q4oYHuG2Qa/4BcJDvWnTa/orI2fLltcDX0iRdRDCqgSeZpQnFKSlMIOA6cvIDsRnY33A3WCdQ9
FnhzIwVs9FNoxOrBiFx6UFGE7hHpj1B7apFX7k1NrPcc1UEoCFqgEYB8uSr9DNOhJhvJAGUxFE0O
eHjGN6d3FUjpVF2I0W0dmhClgwJ4n9c7W7A+XjCNtgUODMY1ACm7/tyNl9mknyFmB7bH8oCBN+qF
5sC7VxCm7spebhqDE4efddGZlB+waqrzwk4cyFphTl3zjXzw/rBe7Y8cJGz9ToAluwQsCFZwhDG5
LERqxJ9fBFhwTF0+F0DHA857woP1AF2cj77Isg2x4AsbOQaHMKyMYa/ZS8H1NKqg+M4yE6PsmAIo
8gOqFw2NBstEyAXoTPk812QPJbwqh8g/QnKyoFup+9LCQlPdd49pgP7Jb8E61figcP2i+2jT7/II
b8z5XO+udGRBMZinfILRIRxD+mCc6HE6KEf4wkD5ixk3vMpAdYE/AYgLPFrX26wOSeJYqePFRfmY
Y1vrZY+QRD6ZYg8vLMghMhswRz+ZlhcbHg3KHK/99Jxq9O62v1nVEWAGyGdAccCfhPlEuTtpKyBX
T5yCwN9Y39hLG6Th4Ns+6E2MSGzcXnVe9qjv9gTVBTYPwnqelK9VwI0t02J7iFONOdBHVQnBg8A+
jVrCgtxWpg9GMbAn/kEBENxIIN2V7kNr651TYUYgVswpKL2HquI+3xNy29pFUKxhkAZxkhixlKyw
hbcV5ApczLD6zU+BqFhOtuHXP+c//R1mpgJr57ttbCPABXgQTRXwddDgX58/VtYNmREdoSSnjZ+t
xCm/p3TqHkeAKp4KvVW/3z4n69MIcIEgPwX9BgAwppSwNUXBXTZm9jkv4YMz24smsOD7hkGPtw2t
xFbxwdBaw80CZgMIUvm1L/siy1s2OLHKjEOyWEHhFX5j/1FzELprivZSKMYppSMoKUvw9CxBbiWD
P3TGETtx+PCPQQiOJMZCEAeq4xVQQCu45uViQMCvv9SvedTkwVKHc6BYfv5L99NIbSL2URQEJjlE
3A9GFnxYQQ1w/XHRRV9GoSofj8Pdop87ehqmnULUqgQmbEA0FHAwUMGtwVMquFiYWSdmXD3qgR1U
IFkK5x9lsLwqTzycj0USEGj4lv6eQsq2ZcEDa+mC2Fluo7LGgUAK/EPc/cSe/ps8gF0UgPvYyf0a
eo9BdioPNLS+s3InUF6fYYQU4LtDoAx3AHT19bZOFtiqqz434gw1Zm36w1I1qCDocfvMiGfmMhzH
xqKpCi42KBFokH2VXEFjYZZ7gEAaRj48HZyEltdo/3jTwuxgdr3eC7raox4YEYVy+G3Ta6cAi9C2
BoElMlNTLvlRVP6x9kaN++bL0t5n7N/KOLbmzg1dRzHCCm6EjjEuxDHS6UQ6w7mJnkps6y+OdU6X
f2+vYmM8EsgOMW2KcjOcgcxnh8H/eWhbZwHbAoGsbcJV9r3Lq+Yfq1Jbn6sqUXzoTo7WXW+WxqPR
ppYXAHsN4FqnUm+vfbg+NsL1IQ0A1RnmGuUZnoo0CghaEvvc6oqfZ/8Q/XO21/5Yf7lrG1Ls0kPG
xPNqxTqTNB1f1fKU5G55X9gW/z4lpNvBZ66/IIo1WImoY+CsyBH2MFpqx0Cnea4X5pd9e1RyvuM5
1yaQimJk2AXMF9dcDnUzCrH1qjaWeOkgY1KycMqsneu83jOR94KWWsBtUbiUIgnejBZ3jGyJ04ot
mj8ShoYOfkluQaNLS9NopAPc9c7hFKf7+noLWngMQguRh/UwNHCVnVfYM4+Xn5B10CPMJkDZDa9C
GqD+/V11/V4L9tAaG1dCkLkJZK/nIeaUB0K8JVf0hnKO2La5K8EadR5O08G5n37pJ+v59hLXDkxU
ZoFgRDYEqhh5RKlVig6q4lX27I1f8/TFAXTHnb5p5kv5cWETFJuR5+lA4KFIuppTsiY607mr0+cO
xaU26cLWJX7Ps50mwfqkCHlBnHfURk0MREmlmDJVlgIBTAqJTicc9BJVwergmNVxT1twfephSEyW
oqqNdFLGtxDDmnp3aNPnjB/csv5KJ/b59sfZtoCnEwrptpDnvH7DjNpJXCWv0meED48mB78G03au
7trfYaoaQzEIZAVQV26cQ+5U9djSpM/LNJ+6pHyq1Py1yvaCnI2PcmVG/PlFokodXUmaAntltpk/
2v86UDRV+fNQfhThIvD4l+uRfGsxV70yMKwnzT9j8iZQzUcr3y1S7S1HCshrRpzFsGHF8o2f/b9G
2B6bHwNAgndQ7D63n1po9pzBxfhRjOf76tBmxnwpXk0kVtfbmJV5A7qEIn3ux8UISGc+TbPy0hTm
XoNh4+RBfxaTBXB6IMaSecBMpkDQXVOS53YywyIbf7iN+en24d7wPKg4QYhR6L3A0Umh0zyD/gFE
5Mmz0lhfeM7vGbh1/dGsnWDQwUTYdXARt02uDzt2DaEwNNeA0V0FoyMqeAXn6hLPLXkGq+S5MZLj
zNiOB9ooTmAcE7pRurhSAv12/ZkwA9yqHpmN2PGQygP/AuCgN/4p6zkNMB5e+WApmSM7R7lPzZ23
udDGgDkquasn5uw8nJtf8mKbpZuXlWZhgVI1eYZo2j+1u3y2ij3O240sDpcOIcS75gOoZaRLl2dZ
lieamjwb5+Jb/oV/Ub7mn7uT+8ZZsETuaR/ltbHF1yalG9hUw5SWM0yaR3Lk0fQ0npoIjAlxF6in
vZn7raOKBFUFyMPAGynzD6p5mTSgNEieSdGE40ROMA+toORAAb1Pk+F4+5huJE3vCfF/7Un7WQO7
N2sDE4szDgUUNJqQNYdqPKh3he8dycOMHE4/9E2YwOdEt61v+TZwROCCIKuBnq30fnZ2WXZZNuNj
LlVQzt/7JPOrsQgWY6+XsXU00RJGUwGRB+b/pRTNopRxW8+TZ1CgDUFBs+/2ku3EN5urAfQflTsU
oNazym03dCwvkmc9g+ovMTJUE5LHqakfO/3DVRp4ZEiSA6Ap+P7lENVaXHUyQX1+pnMZGWQJy5T4
rWaF6bwHhFg7MpgShLViYQhCpEuNpiRn9lgnz+j+5IilxtHXCv21cpOd5GHLkIGiEwJuhKIrpXWW
QFagcLF9S/OSOU9eRX3T3qlObN0ukNagQqEjzVyH9uli9zQrcdpz9otoRRXUidbdp2g0g8jWPcCV
7s14bZ08zAoJIRJRcZH3L1fmnmgzTp5VTO1xnDMtIG271xQUPug6ewBTPbjT8X1QfFkNHQOsjmLx
4sJKPd0lhf4JHLR+Ur3qDhhFU+hnjXvZqwgIb1iUy8gzNFZAc4Rn21TUQFPzN43Xp05pAFc5KtBh
ouoYTgr9c9tjrD8gxC2EKhh4STYICBqvs7zUspQzeg4PIDL0Ha1OsNDST7QMyMi6+nXb4GpkHoRN
aFahkI2OkTAsBcZuAr7ffh5gcSaHsuc+c1tMvLAvoKQMbKIcLIru6KL6atPtvKdrhyKQLAiY4VFE
fiGO1kUky207Vcap8c4UmjYnC9COuTYS3zOQ1NTOXiV2y5rwjgjMUeoBjuXaWgFZg0pVLA9M/w2q
IYn91GgErOKkuxu8rNgJXDY+JJYEVm+kgyDVkfscTm1oRSvW5nRIA5vet2fVx9hD0Hs/yK7Y29ba
sIF4ajCVAI4ayf1nFKzTTVp452npkOmmXRmiiRV5fEh9iyb1XjK/uToMRuElRydl5cuKQie2O9su
xH6Hx/G5CEsQw41vy6l4GO95CIYF1bfRpfOdT7eP69qJoo99YViqXUw15eXQw3Bn/qQgHgGoK9SG
KbxtRRw86e7DCsrI+HqIph3Jiq3UqjJzgvQDI+Uhn2vv08JpsQOq2rTivksmYhphpVo75iCzyazc
O7vjwA5m0eh3qe7uCbBs7RiawiC6A8TJNeWC0jC7AKeVqnuuFdBdjG1l/uw5HQLizcNeZWlrRaBF
RB8HE0Vrhca6rjE/1XL3TEb1t1Ozr2W2R/GxuRzxUKOWihFmuciidkkBnWkQoYCsH1Qp3n3JqiPT
itPHTwCQbqijAkGE4EByFr1Our4aKvecGOD7ndPGiNqymb/ftrK5GFQ+0ApFDx04sGuXBIjZQDhL
3TMDeSlVy4O3aCfwpv2Fn0VtW7BQODqq7NJxblOeNPq0kDNrrd+mrcBD9FYX1sprp0PQ5faaNnrY
LqSY4V/xrTFsISMDqFeNvWlQcs4TdgAllQB5fe5U7Ym47GmcHln6zzwZBzsffbBPVICc1ZGXaeci
dUOWfjwwxq9B9Rm/BKA6VQZjmYyrNU/Er1HeTKgDWfnHs8JrC1L6VBVpYaVQrzhzqsZFSiJoAe74
2y33juMh6IVBILbCP2j6othjBRPmgJZWlUVQB3owZ8jXz8fbX28j6gHQ8/8siRN78SR7StLaDUoM
Z4+rD50NrpS7GtKDTR3lE4FX19/a6uNM1NhAFP8E1ShEZOW+Fp9Z6WYgDj9n/C0HWIgOL1T9cXtd
26fywoh0oTHl4Q21BiPlH2Ch7tOfadgn9znIfNNX+r0Mq9l3S39Kdq7exkOJOj7yJbh3eMT3+vTF
froNumoDRvXP1oyWYD/VnyluAXLFQGuUeMSs78cdF/hBQJeD2X0hhi5c9IXBuQeZuF7BP855z/yB
kDZqQIuwk2dsHEisCUUztOnQTpdBsxU1MbdFHedMgAckP5K0C1ifhaa180RuEOAiKH2H/SNGxdil
9Nl6myaAyRHn3B2aR9QmIvpQvhRhkQf0aB3tA6t9dpeH1e+i9fcQFxuv2ZVtyTuPQ+3VHBt95sz0
/GZS4j5vft4+l1s2wJGJmWK8zph0l5yHxZW6SjClejY7zfGX0rp3a83bOYRbXwtJp4bSlSvyQinE
N02ulF7vOme9+zGOk59gekJxnEgxPiwni4aeaPihawCQOPKK69OnIdDVZ+d/SPvSHkd1rd1fhMRk
hq9ASFJV1Dx1fUG1q6qxAYPNZODXvw+9de/tkCjRvq+0dbRPn6N2bOzl5bWeQbp3ZUaSyiuTbqov
dDlP3JlLEr8g/QACh03e4RBEUXdsW4/c2XSEn6H+Bqx4yDt7/58/zMEwq41nF2mrsaWx2Hq4ngrn
Qa/QZz8/xp++8irPBHB3QdajELY8cA/nwlxrEF3mkztHKogFB07Z8jGcfR3uqyBe0nrre/VUP3Sm
qJ19nxpdGnp4WSS5VjGnCvUMciQRE5VJd47dtT+qQgEgLlGkfKay4vp9Keo8T7Bihgx60nMaNAZh
U1TPvqwCxf0UfyJJZmyziimYhsneyemF6+vEJkfLD404tP7QHFvXNJmRWWJmhn9H9C86/WP0/x/5
OgoQsHhFlw8yqWvoi5+Cw96avX9ndKbqoKvIva+8g8v1+e91Aq3k4foFRAA1RaSG6yZSirXRR4JH
nb1Vmzmydnzbx+52inQYmZSXu5fLcVntj7/HW3OMIaNrAUeD8VTo/FE8ppEfkq2xGV9YdIn3dERK
wrE9GG1VraR5Y3XAy/mwavG/4NztNPHAAu/KDsn1vGuuixpy48SN4N5VPfZ3WXRJUfdEnDr4Aevo
USHHqTLp39VFG1R2AY9oZ6sZfWBD6ub8pzwRRRA9wGpcULp4Fa3matbFDJY73l6DwndkDw2FrRFU
yc6PcmLjQ1sW2TCiIto/6+bFgLzb79rSQ/KZwoUii7rGfz8/xImJHAyxCiGLWqasIVZ9R+wKTgzc
awInndGpFemFiHgilcFIyC0WE29oFK6uKtOtTT4zzYXpygzZ6GFjEfklGalDVIyKwLHFr/NTO7Ed
HAtvPFhEIXPCyIfRsRbZ0Fdtv9y/n1r7AFPdDdKB0LAusBqX6291ytCLABICPobg8a9h+TWtcrtB
joOUabCiqS6SVk3vkEG6Jrr2lBd9bFD0C8QloY9TuwPyQyigoOyGvt3qiim4ZZWiwOuv6ZzhKvMI
fSj0QXs6v4onIBB4xlrwzUW/DpfN+j3mSa6ZHcPtv5h3QBs+nHfi2t1C0zy+pF92onuFsVCDWjyJ
IWi6LpzoeUklNCyQaXToEYC5xQvolyhpp9A3HKYr5osi4FplBzp0ATeDqihoOYal7WwPdo9hATGf
t8mqbWNrF9V4qR9zKoDj94GD5KJ/gTVfpXS50VEp8dOxFnq4rAUjUREODZ4B4Ahsph29ZDNwevn/
GnJ1bAxCnVLNNlKiPdtVT4tm/QQqQhGx+L8r8KPJC1wiVLORUCLgHB4Y7syWyQC6uhOlF2glDebh
AofrVLQB8glRE/hZvEZXYRPut1Ac9Er3roXlCgiWoZrz2L2k839yFLxhLPTNUU5a9wgxQGE3Gh5N
Y5klPR9f05a98qrfnj8Zl4ZZbQYKHZJSaaN3Z3IWcKjTDRVAsaDknB/m5A5AMQRIceDd0aJfLVo2
2I5oljhG981++ljMGOxg2EhAkC7tgFNTwosMlEnsOP84pNhGw3KbuXccEJXNSFn+4BsAumSz48Xn
p3ViqAMs3BJV/3poDp4U0sxMckf68dbpJAt00j3ptTNduESPOhR4GqEIuzxdULeH1ezqBPnQc1Ho
PPVJxoti6/A5SdMy4aMhAneaflIIbjwMXZpFBYPXKfVwT5yf6jpQ//sDgNnENY6UYQ3ssTK/mvNu
6hNw0z69QX4NhnthNdd30L9DQHMfux2Ct+u7rmhElY+F3ic18eWNGmsO+X2rCbjrondQMw24/wqI
1I50zSc4vpdMl9eX+5/xPaQqoFEBWLYuk7V5qZcGafqEmnLewHDJjXIIV0SoNfCA+N28AQf4Utq+
3kLrQVcfttPbspaq7ZMZct77Ji3r7SDlFHltdynfO7qZgJdGzxpZi+sBe3u0wNwctMFUaZ90kTNt
zND8bMNso0Pwk4YZMtxwfmFxdwlYfLSsq1FX2RmQP6OOpLZP+qkMGtUGavw0qyzyqRE2bbM/v0+P
1hNkXjyAgHfEfW+iO3l4JFstq8eWDV3iZkV9o+p22IrWn28GaZdf/3kogOxBtMFpWBCIq0+HCuJI
UXVvkyknKMoYhthSTQPPMNec3fmhji5tfLpFEdKB5To0B4EfPZxWMdb5wJnWJuXNHFsx3+S4RfUn
dytj85/0Ih9qnXZiOBfMEDR/IG8NccjVK0STeSXxWpeJx0p7CAnXVKIaqBGGDJpbdQD4EcjD5+d4
4svheYDqJ/KmP1YEh1MEm0f1FvqSSdd2e8q8kDTjRmaX9JH/pLJ/p7qY24L5RXKAjgNARsvv+Cto
91pTzc0sRLLwQfMs+uOHGflBcS0Tcuvds3DYqJs6Vjt6U/70/daAuVsRZbHxhAxu/18ffH9+Dpq/
YDMhsKJgdPhzBkhttHlaiMRtXKTZtHInO6gIEXpEhdk+mLaq1YXr5CiYL/kf8Ef4xlhyKBwfjll1
tHChOEUT5nZbm5Q3uZG9n/+ax6f+cIjVhkWMZXYmaprAaRZ6n+94ggZzp8KU87gDt/78aEf4rT+r
iBI6cUGbxg21Gk44Weoao13joxaPIi62+h5QpqADeiu7WCU4cTqQVyAxQ5KBQOqsYoynpb5EBlon
xJJShf6cI3nXirpgQUu9/CsdR+Dxzs/weD0B38JwMFxbiP3rYCNmmPi6mqoTqA/tx8JOupE9zrmx
S63sm/Xaf7UiM4EXx7Ns4S9DHBGijodbRFG4to4VUUnR8s3y4fo6T4CEDuDlHJ2f2ol7CWNhMwLV
AgFsHMzDsVhmAO5f9SrJXpub/raM6tCL7IBciVd00QMWXYLEn4gBwCZjzCUIII6t3euaUYNObIkR
tesR4bQHIXybbdNvOFlDydj/BLtm5IF9n1ahUoH4R0b+ttyUEDWHCo0LgjzIZPuOvp5fiCMbeUhw
ILWDqiy6Jfj39UdWouq9rtAgFcrc72rob3LX26S0zkFuKj9HXeuD3OQp9ByqpG7ApYOX9mPNvSun
TR8AxOyjZmy3CLDXHEXowC1cQC8KAfX8ctc71V3llo8URJ9fzdDUaOtyPUDz8kOpydyen8qJCLNU
2pFjLGV9sn7XwzUyRRWWIsKMmRPqA69jqCW0FzLGS6Msh+avUD4IriRzUhhdG+m37VOQ2/sLcewI
PPnvN1ksjLE/cTVZh2PIDM7dzYBvIt6zRzsc7lM7sN7EtR3knwac1z7xcIZ1988lH4ujbt164FWU
IWVfpQyClIlbBe3GvlLbHBSlQP2yPqBXDttmfMHIuoRFX87a4e2ILYirYQHpIc6si4KCtgTSNg5P
dHBdi8aMSk+EjrjUjjn+coAhIa8AImMpiK/DCxM9we5IeTKZ7uvgkqsiTS+8008NgUQCVZ8FRXn0
5FTjWOX+kFWJzb8qi4fw7LgQk0+OgNYm0PPQcYIPwuHWUGbn08H1eNKWdgiH1qu0v1StOb5qgGhC
Tww5H8oaeBYdDmF4rTFrs8sTpy5g4qYEohRxH7lj59tMQqL0/LE9eoIhAAGe/6d/BZjhundVSB2p
rG3zpIGb/Z5lDkQiDHPPNfd+gBtCwKuGBnA/qTYUFhMXBj81178HX500126zWuUWT4y+g73uqH8I
LvIAglLVBoIEP+eneurjIaVGVxqkGxBeVqOh6miV4GLxhDr6c+p3Ztin2iWpqlODYHeDagPuwdJ3
PPx88D4xoE5o8MScxbgv4foTahMcW/77VABvAsN4oYweeVE1Qu+U37a4NvTpN+w2+2BEXvu/GmMt
lSxmxaQ7NjzJ5NLDH8JGFBceOceLtVx56JyiMIlLcL3XHSJcvZA5T1jbAYqg1Ua9rxQrHs/PxDuK
cIfDLNvwr0tDCb1xJWU4tZAnoz6KUJkMbGYFDsTvU6bvePd2fsTjU4XHKDplqOOBtHykxgQb10nh
vBTJ5L9ZcEZRfh0MigYm1yOzq/Y5MW9oOV3AJyzR5zCSAwS9WAf+G2jXWWqfT4XV4SWXAPk/33iv
1eCqsMrsX2h9p2E9mJeM74+LVICPI6fCiwJtb5Bel5X/a2V9ITuSFTpNpJnW97m3oPCpZ8fDbDTb
Gb81wt73YZvr6hsBZ75wnqh9YRMdzxqeDcg3YGqAx9QRQL9n+dJ/92miwTy34fzbNj4QT9AlH3As
pu35L3scstBzBX4X9wy064+SAwMM8LxtMeNKs0MlzKijQ0SqLpjTC7v2+HCADoPH8XLEl4bJKlz1
ucoykB0ZfCcsiN7lRgCh7EsS2ycW72CQ5Uf89QG9qRSlb2AQM9VV1DGIE2hD/1J6U1TZkwt26kW5
guPTiM+F2w35/x8NjOXs/DUkcGLMKTNGE1SIA3tpvrfmxkt/F9aN1OMWbnrnv9jxWfyzPfCt0MeD
xtZqiplhD7UNQl+i4A0Yj2XnDgGrPKhBUM/ZSLckkTQmZ3nIvdvkEg9uifeHZ3IZHdQHuC0Cxb9u
nssxI43PC5q4Wrajlo5mz6fRX0h8TgyyICrQMcS+BOhqtVV8c1BEHz08vYteXKH85kaayeF7nGn1
BYT3iV2JoRboOgbyAJo7/HrQOfLt0iY0AVh11wIgXxjTBTvCS0OYh0O41PJTSNdR4D20KgBT8goU
40uKuCc2PjyV0Z+AcAj+Y13dTrUypyS1aDLqVQjMy7OY6d6FZogmCjSTrc/zm/DkFwKfGJc1cmDU
jw/npIA95jp8zRJm8g0u061PprhllzQkTy4dMgLIVRBQRtYwIdufK2q2DmY1T3/YuHlcdN0lyveJ
E7zIX/3fUVb3KfNtrlkCH8ho5R796rsW2pzbTNdhkksS3YfDmRKb8wt4ot4DhIuHxriJ6wb+PKsV
1Fg7uSXQQXgGp9Gkk7Bl+t5kLULH3SSnh7HfzRNEJc2XAcbworxAAzu5X/4afhVF6hzJ8+Rjv+j5
1WTCHKwq9uZ8T2Qa+IxcmOyJkHUw12U3/RUiJzmaOTAjNKH1+E+TaXPouNUtTDcWZ0MeTzXM4Yfe
ja0GDPXz63xyBwFAiY+LmjO62odDG34FU0GCjQry+31RD6DxX3rhnDoLMJqBoivIgUApr5YSykqD
Br8jnIXMfTFc8WB49Wvu1ReyoVMz+XuY1SLyxm0cVvQ0MSGW8egOVnWlOXToLlwvl2azOgypEpS1
ekOT1smei7r+FJpxnV082afOHEQJFr4zVBRhNH/4XTR76pXlD5gNangR+J2RsF9qIxY62+RO2YVK
apvzW+HUlkcHAqVVAF/Ae17+9792oUkzs6dS4eIUX01TXnH2lFVkb4ohcKr382OdXMU/xWk4/QEW
vTrdIDIbQz5Jmkw19PDTKeytOar0/+xXsJTBwYKCijfsjxH7D6eUI0eYJEEugArPxzjK14416YUN
cSJDPBhjdX3pvOesZNgQlTcFvinjfOg2ZlG9ONbL+UU7ucP/X1GfrDIpzVJpqgHxkHTCvLXk/MvP
xkv6RCc+DPJdBD6YoyEfXYvl9u7QdnLEYZ16FlvDvO276hrmXtvzUzmxaAuXEmSF5RWBjXD4Yayp
zTW8GWhiKRl6/Rz2Gg/KWQs6fknS9cRJwlDo4SGvhg7CuhAlZQNZTm+JcFMViikL2moOKmDv5q4I
2uwD1MDw/OROriGqRgBa+Usxf/WdSFbDyTtvseuoE9OJb4VtR0Tju/PDnChc4m2ChsEiIY1+1zrX
rNuOoIKIa6NvArGYpwYZULzXMHmPptg3r9zfADGSEMDx8BJv9OSiAnUHug2QGCCeHH4/R5vTvpM4
WOl4p9kQym3EPwLUAs7tD6Nt93DvuHDMTmx+cELAU8JJBs1rXbaUhAPzRLH5tfk3cT4aNUXnl/PU
lEA6AT4Zr1OIm6zOce4wB+pKeKdUqBj4s3+tUquMlaNYiMHe4Cx2g5KGceEjntorwP4BNox/FlTE
4UK6TmG3LfWzRLlPbXNb8W8IOZ6f2KmzBqHxBWZkLKje1cTkYHvAvGLliqZpQ5NlgD8YbpBmw71j
NpdYkyduETzzljLVsi+PpAd12IU52vLcS435s9WAGnZAYmZe+4zqDwt7CYDt+fmdGnERUgb/FAuI
g3C4hKUi0vUqkiVCOASlF7sNxGDfdmyqwQRs3ruex+dHPFEH+bemiNIt0vtjIImpZ32t0JYAfuvR
l6C0CSNENE46z9qMRbM1oR0wOUU4VdaFbXoEtMJr4k898/+Mvezjv65p6dpZb43Z8jlD2H5/Tv4Q
t0b1akE2LvO70C/JxuucWHn8EabEFxb7xNSRGyzSu4vEMxCGq+DGZa7rExRPb4TN4NheRZLocTfU
u1JCzVVvNgJ/ljFzO2XN8/llP06TIZ0JZJIFBQhoAK+DjsYnJ5O2qBNuuM+Ele62qJoubDJ4OtCw
KfXIAx0zKI32kujR8RFCLF84knjUAxGyFvAsW9XoRZuiJ2ckIG+HUzkHAvbmfX+pVXocDyCyagI9
aqFniZbDajMLLZ2LytU50F+Z8ZzOaZsC5MitF3vi2SUm64lpoYKA5BLnFC8AfxUZfCmcdppqngCj
2O+Y8JrYTOW4neZZDxWh6dP5D3g8OUAgFi4VAgPI4uueYdmadY92Hm59Y/jVeLoWwF0MLuCmcYlt
dzyzw5FW+UXrCrdBFZMmjXVT8gebvmrsSkt//nfzWR3FWnkF9LxQhxnHp6rDJTyBltFdumtPzgVS
14A6QTbh6K6dR2cibYMEBtsGhimZ+1wpfQ/1eicESOdCMebEYAv+EFsdLWoo2Kz2n5dPA2rnAI6k
ve8gnS2roG6mD7CEM9i4Y37nV/Do0l3E9vE01NEOX7Rjllv/r2AmBjDs6kZ4N04hjN86c8h7Qbz+
GVVt421CTnfNajd/tfh4SURk+ZsPCnUYGfqmHnCICKgQkzwcuSmIIes2dW8EPIUgPFFy7cduKv3C
q/Roy2MYQEkWci7gxEcSsXwcc4QTDFMIL24bDSoJXezn9AK6f5G/PJrQolGAFARZmYU33PJL/lpK
3nhqnHHG7xy79CJTat+O3z5aLmr0KcEVlVW4k7Ks/rZ5/6rSJo9Er79y3XhFKezGKQkPYYP8q9Rl
1Frzo97oU1h69FsT6sMW/Lc5j3ZojTUJgUJ1sdfNDbTZrqVXb7VevDNnuIahGszo+xensm5Mu30S
c/oG/qYb0rLLdoAhs9CmFFSKgRpR5vMtr7ob6rvXfPKW1KD8x1b5B1FTH7GJvTKnAMUO/yVz9dg1
2HPV1WUwCGkFfi32pt3t0oG8Nz3ej1muEtDZEJIp7iBqjhGtJxHSgqBUb3hXWQr/HSftG5iAthue
aVYE56Mfj5vpRvTjFPHMuzLwJAkJkgd4D6K5kM74XhTeHXgqtHNQiHJfVvxtUra6qnLjpgXJ27KW
9c1htyFB8MXPnqtXLwW0yxUpzeBqWriRPmrIymvqvWhlN90UcEWKmCq7uIYzyVutuBeO7VyqkDDh
P+kttV5o3X7rvqLvUKpNE6DzhnnnQqsujfuiywJekPyxJxDK0oQVWM50Rw29g8glTqlOCxVqptpB
8weyid780Al5JSzZBrYGLym4TZju8Gh7UO92rSDz6wjJfFjp8waVxGgs/XAonhmwjhq0UIysCZqx
iKjDn6p6BpyOLhJkoelARSsl26H/oAIaP1a34bkZoQgUtHoXDpkfpdoXmbNIjD9W+5OJLKqJ952O
zsZpHhqDbnVbC2s44oGHE0GA4FZQB16cwAGn/XXvpIBcsExgryTK1D8Un3YAmtz6yv2nLbVbi/Tx
5OtBTrQYIlBbl8nIoONVWkJuU3kPVpU+yNS/Acbino761pz6QHYwnZLdno//DLAwSr0P0PUgzTUE
MymiIbN2hA8PhVXE6WJLQ97q3L2FvXsREKsIqZPtKtYFtXzO5bApRLdBUfnZJwUiY2ZAZ8Wc4HGT
xpLAmkylhIa8BK5n+NTsdtvzOQaFP9Y6EY99c12614NZiaAr9d8p8mKtMjdZBmIOEVcq7zYC2tYB
gQIP4eW2xcmD18SrI8U28/3d4NxMHDaZUJx1Kds4sEl0LLUbPUNE0PfV6S81jWGeal7iEwgKRw3N
829Z2D0aPLS5tzzWvuZjZ7y1tGgVtOM195WrUj01tDUe0biz4fFuMOdWRzI7w23FksCF2Xb72qna
gPBz63s7Ogqct8GvAB8T2rz3W9IlWluLOmLtPBcBKzRNBkYFCIvpMP2ODCWNJy+vr/2sY5/AOnSx
4WjVCyKneVvMlR1nuirfuxQ9h0gI4zOzhtt5HiJu0B0k1CPNprdM6LHDzNhIi92o25EzV4/C88uQ
TtPWGtt9ZjePYsyvHO5u+rq9kl33KTz93siza8/lUQOZiwXAL53mFq2TG/CTtpptxWltd4Hq9F8N
Id+VKtoQOmQvWiXeDGP87SqW9O0Ae83Zi8iMVmffiKdZoRfvW30TgdJnhLCOYUHpVeWrrUstJJnM
toUN5IFqIeJHpZ4FKLO/2kAzBtCEXATDhzoQZNijBdMHoGgVkTaldUC4/uU0PtuhjEnvSvjCRSgG
3lsls0Kal3zDurLGF+4dWJoBAY3mMrTXCv3BNhoVAOyQB7C4+bQnswwKG2Bid7wvLUPBqdr7VlX2
PUk8FZTfZFtLaGNAauOb0fpBq0kW9rx7HitRQz10eZSan46eg3LQ+3tV2G7AffVsZPaTleZPLsU5
psrdFTr/bPTqg2jOb5ihQGQAWPTAcGY3yEvIts5uN4QTqupxpxcpNDGwvH5r6YnfsH4n02qErWxD
QwkN0wBtHAggZsSHiTYIVnmKOoZNyZdRchX7rPoYy+LVGaSFnp5T3w/glj/OJtMiqwR3WO+NLrQH
YLbGAUYFDoGSuDnV0KSznIDM01ePmxCVH7ZruwZq3z4ownY5xIZiBso0Y9Lb6QQR+x7+8iPn29ll
Hf68+lXCXjwQ1UhwSfIm6hEu3QAcnqGDSGNTvJmMk73F0VQCHIAEsFavYiOrxAbKK34ykxTWi4hR
UTXlJu7KtAjTquPXNKMM6KiZbFAknyNZWVo4IYmObJr61xYsOzaVMdawBRmMTWsOH0NP600KXsyX
8CXZpr7exi7jZqj5c73NccnEVWayyJ3cPCrlyG8qN++eJihoxprBaCzK9K118W5sWlVdeSVeMqlj
vHUtrFAdY7AgN4Dr4bntBnNvM1bCjaT7jYLxi9GkRdKTsrgDh+3HoI4WjtWoBc7olgFzq5eUNSzM
+/6tXJRPdDQtItLLH4Cx66AZjH5D5qK790c5B6ScrdgDWCZkA+TkwXyCYQCCnGiwg8HlnkP4qULv
13bhDKiDCwKWMOwelx3tp372Mlazu4PiC26MyfZ7SHplndijqfTA61YEvqa/Dn6XYXxT/TjK6J4d
TnB0Myd9mm32iU6Efc1gQw7iu96EI1T/ohrG7tcA+4x7BR3MiAPPinlpcPjxy7HcstEwYpNR88Ek
A4klN9+bCddDpxUgmIPTu8iPezErFAcGInVuTacYN8Zs0b3ZNPj/6ED51hAl6luGqJHXd3NZyBi4
It/EX8LMGztDuHV99WlaFGFDB2XlTfW+Gzd+zRAoJjgwF+5jzzoTYtb6t231VcBpR+Lcxn71lWFe
gYbXQmcHWBcU734Vwu1DY2qNa9Oj/Y0xZchXZpUGmdMiARvGl96k7dNgauXTbBIZzA20G3uCdMLk
HfYDBAre+dB8ZIPjbRDfPnvLlVegQdFgQh03msvU2AmtxGeonTRkFOXVWuZvitnzFfeGJoBFiYwa
AyYzLJX1NePtg7RwhVJnzK5qCdkJu7PYvZ2xL69XXchKWd2UHa6NKiftRviT2iGRf2Nli1wMkJc6
kbKVL5nRwOk4tfmu7JwiKCs5lkHvOluTYx5ahou96PwGUiuZEfT65GGLkuGx0aiCcdBSushqPNp0
vYzhRy832WTLK9uqjKAeKy/Apm/C1lDDRkMQ3KcUUW0E+CpEvOuiokYQybjTxaJHHqJSda01TH+h
c1q/27mvRwZ68sGosvpmZt5HhYJx6JvN65jOT1wucEU89Dc21fhWtc64UbbVhiO8SMDQ85uw4yby
DjIan2wGKyP3GHYXGd9LV7ahoUBIzroeZ3xgetApPmwbu+sD4AIsXEx4vmu9SyLgsPLtDKOxHUUm
vJfp1N25tf9AKg6GapO+OCrTg1mAfQ7lB+T7rsaj3qvtsMybHsz0ztxy+NjHYPZ89yL9Eo6jAKUq
5k03Iunwsn+gtM9CknoWRPx8M6z9fNg6kGfcpCMkPlTWFgtJ84MMzSdPcUpHI+cBquO/9JqpQKl8
jvH0KzeOmRobSR2y03omHz3uwKqzoPDuyMoynPrWfUWlQkHbqIV3djfmQP5b2Y+e+u57M1rFM+kG
HG9dB4Q+yBh0O5tuKqPF3QaimlDX/Gj6GXcLQMsSWWULE6krWADKa0sCb22rzpoDZjZFfj3Z5FE2
Uzion84ywOFFoTtQaADfMhelRGLV9JnAHCkavKq6ljZ+SYmW3PXgEREQ3KDB3LYlDB4oSSxezVes
ziWP7EpD4WPwoWghCxe6sLOdC1hNzgCmydEZ8MgaxiH0K9hc9NwR8QAN7K3n0DpQrcE3zthQCOtZ
Fa4ytx0B9YLJi3WljNkPU9WL0K4N50dUSl6bMI56FXJJIYtKTfGEuwwfpGN6EeQjdNoLe67jTrP4
p1CifeGFM324DVoxBjMRI1iWbqzZYiHzRxyfZvi0eF3se1KIGDLvWYxwUiakRo7XMBM+PXgZILu2
YeRadelW2qoIKzoMCWnxxXVW4HCODfDUOiRpyYSs0R7JEBXmxK5y2ftXorEEshENSOsZGjemRNkG
QKlvWDzsqW9me9kNTWTNxrddWx+m5uNdBixaNA/NC7F6G2KmDmTfihyhhGhW0PRZfw9y9rQ3cjVD
EJ8R6742zfEXtP6o2NQ2dSOjESmSMoY7s2967d1RZh+zxuVxPs71AywJjNixqXFblKkDagBL92mu
qyvQ+KrrvoLaVusPWJ80J6ASoNrM7mpBp5DoEO4p+JDe54KzqAOiNgK0c28N+Z0LwsyeU2qFyjR3
joEH2VCp+7ydvxx4X4amqoegMssnq9QfDQIdejFsAE1+a+spyj0ZNkP7Ka38zin8J6ZXr0XfvJik
/iUsaEqmpjuG3lw9iXqRtSRsZzmgrPLevrUY+SX89Gq00+0Mo7SwGNNkrPsb4A6eZc7khvnmTdtO
WlCS/s5X+KwC0LCg7QUkxZxfJQBwV96oJG7k5poV2ZczNS9lZlcB/CEeIeQPEHvjjAGXExpf+nY0
+hfKLAibC/bLUZ4J4R99NxkjHqXEu2tTqm94o3+U3PFj6N3VSd6C/sB0H2QlvptzMkd+T/IQV9kY
ICPco1b5XVjp8+CoAjpW1t5NzS3FCzxSXmWgakF+j+4MMY/MRHavoZtiup995eGZKbr7TANoZWGm
RXNhI95Qc4rczN9UEorb5gipsa5OAzpA5amqgIh2JHokI+49u43Gqf3xCmsEqDO9VQ1q/GbxCdmS
W1PX3hueB1Jjz1Zffiy+JIafp2EL3E/pmNewUouFI25dWn4ZOFvUrllYNfUVlSXMoDTnvraLe9Sd
aOSkphmmVmuGHUvxWuliotnbvqrhXjGy9x7JWDqW35XtolRLkkKINuqL7KPu+h8YyNzlpv9lZeVP
Qc1/fE0OYeqMmJoxyYA7+p02aG8tnAdGnwN77eUvk+tAtJN593NVPxdG8yTG9sNVUx4P3WxAcNYB
ErzSIjxsr2wJ29S5NN7tud1MStzDqO6+dNOIufU7t2cvxM6xonYAAxRAFue+Kowfr4E3YeehxGaa
r1Zr38ypuBlLrwmbXMWemutgEvoQAEV0xcf8q7XpXub+Z1l1V9TqrLCz8m/XGRK8NrHp6z6SJoJd
nlcEh0z2UVpneFmgJBaierKVlMqon3ojJIVMuNZYgdEiXQFJLSjzCboko6VwIUN2v6Iq8eb5nnLx
4FXe11TSHXLbRwaJ1ABnlCNCWtCEg6EVTfd65zHcZNa3Mc7fTV190Tm/KdoBQNDc/dXYLA8HW3gb
wMk+ZMu1YK5MVEzly2xb7wBuzXHvtwVuZOfBRr0Y+YjyYrgK3lfV/3B0Xctt61r0izjDDvCVRV2W
5W6/cJKTBCQaAVaQX3+X7uPJyTiWRAF7rzrf0gAKiA45dDhfhsLzmnvnmxtynPEfNV9Kr5FB2fI5
qzYSqBIS7RC3sTdXm8A2iYgk4Bpu/YCV8hQBRMrXvr3ZDLvorGZWRSordYb1ien10G3yTYPYbDp1
GezwuboewwYVfEdH/V1r/xdxNZAkDBkjJuikxfaeKH1VC7+JJUCSRkviXHU9qUw4H61cTt3GblRl
12H005xY+jVt2F4iIcRllervOre/cX824GT8qHByvY8dpCwBWkRwSzZACjSUQaeQIpIOKyXe+0wF
eznjEQ/mNYBDLJ6CisW4A2vlokO/wY2HmllSmAXQ8MCrSSys4Axll+FoywjW52ZiO3j63uyQfPHN
bwp4rlCD67Ow6KcWe2zs7pkG98+BHZXxwsQecEi4a7jDlGgcMADj0UJYbynAa6mCxCIuneUQ445i
lScj4Kfs9BycwrivdzVJhu0lRl+8KxSq6/ZA1utiS5y5WYYc13yJ2GwrZQz/ntcpwqOECUNVYo0N
pIh4eo+Go9CMzNSZPKxjd1rd+gD3SR08izpxn9u6jMe1gbG14oupb1DMsf8c67orsL70E1YwPpcN
n5cTDAT41OXUAnkiHRfQU1LmwE0meOMYpsNiJIMqkmkYr8JGybdYlS5CEwA6SVRwmOK4zts5Hf9O
wYxIrtU1dw0vmy28gDdRvuqYnhBC1fSYGiWUQXA9kHdXL/RiV5dCkuenLz5rVcU0AguQ8dW+LLGJ
4PHrPe8FUsnoExgoA2TW+GKvk6n5XCyGHzSJhF3ejbgQsjEL3H6Y4L882FZ5YFf0QkrpII+upB8K
WQSilfveAIusdTxVYGl9/INosJeINk8K4wIgrOMw/W16L0SGx6wtFtGG4YGOrOtewroddz3cyJBL
svQf7Vskn1rnCQyk23DSobcORQw9SpSPE41kkdkUyr9Qzfqn76LJR9cr9O35PPQ+KOfUZa+T0vCN
idbiG+fWMLwNbl66InZB/+2gf+MFvmR+ViLmcrhFZip91Sz+yY/dlOJ1swmpV2kMOjMik4vKDl3x
UT4JoMuDWOYSNW3rheh+qMbGawZ462P/fZKZd1lIXH94m4cNqA7T6Ytko3tusrT5oZNebh4og3d0
DacnOnB9QAtwf7LUebuGTrzJ4clGBWhoox6mzImE+74Ox4NuPHnT6WguccY93JXOWwGjz16GhSjw
+9JkqbcXAVqbgMSvlZq7oFrCgRb4blIsxjEv1xZeNuF33b4PRHZMEDF0RqhtgkQl2sMB1MlKZC47
ZYTPV7uwtFJrk1351IDS1ch2rk3SlZD7s+d+XpdCdgDnkfzcAleIa6AViWj3NMTbfkGBafJLcjW8
bTRgsgBEp4HwcGV34xAMB8MkgFu+eQEKH5QL93MS2UPX6gHT/GoBnIfh3O+FgQsAQB6lP13Yta8Y
1d2pmxgWiqHvlnLgwkPkzGN8wCLoabRSxt6Ommnc+/40f3RkcyEE0kQdR5sEe+uCtMJGz3lO0Znz
J4Qt5HfbuVGDpMcRt8HVhr5sCbm/g4gHGE0x9Oi3d4iww37lbyeABuQCzMUVzLi4bDMMzB5arZ64
k/aVxa7psfivHUomED56NDKAlVBoWDLxnI/LRWnLIa3y6D8TjLLswb/eEZ6zvfUK6bR5wPutYjiZ
vrx1TI/UYd/8iraZ+UXkW3rGKgsQwXYoiqtJHvkGsEEDddhPx9bu2DEWfqwTnZ8wPrG9kq7ZE02C
cgZwWeBfHjW2jdY8+XWYtEWHRvS9QUfEegw9fpNxcMGdKgqXpTiMvRozMdYmuosDZa+pGF3uS9Dk
OX7dH6gDxd2t2bhnW9beNgG9MYlYiPzAheQj1vWqls5BdpcsxeyTDSWecbsb3MMypTO2HxDqc7VJ
8wUt++Ll2qv/MSFJTteY7hOH1Nes8d8agzbjIVkRMRbW+KNH568WeOnCYC6eJfZ83+EX44sKdo1q
tjM1GkgDXc/TBjQFB50r0h5lG65HtFw2YASZdPZ3le1/psUCxLaZXFKCBu5BxE0eG9zVSkzoi0x+
NT360ASqfHJSczySlOgdUKah9FvHC64QQloHs/3AC0ix00fAvrz4iEMMi4+UtrIkvEdT+99sOoFR
G4PY2ooMircxLImGvI4N4cU26r/EH2b8WjVO8215UnG0Fa6hwFqDxO1RvvjL1vyFQsjzDgc62cOi
CuYohn49DmpUFGEtzUPpCBA7rz20EeCeyIl1H6c9K2KLNaAeLa9WBd0qKqpOXTDEJWfrcvEGBi89
msr7gvQ0BJ0SjGo3bVY/Ga/9mxGvyW3bnDaCGvtOvcPokxyNE3VZy2zZJ4DgDh1EvodpCtp7jJ7B
8+Ql/q90aaJvK4HjmmxjBS4IWP2UGy4savQRBLD9rl0GG4heYveaynQpBIVQxIr06I2kwTraLctT
wuCtLjJHE57DftTghqZx1XnYM9dmoWUzo2xzEahWkZM4ks1g4Qkm72QMOj+x+MWFFh1cbToN4ENq
xtM6bmh+67GFKxSv5jxbzC4yI4pfZ4EjGrdBteI+w2eIVMxHfHOxpHj25h7pn7jYgHW1g0R6F8U9
B8+uf+9aElacjphP0xmx6gCxa7YPKDTBSdrDhc1HftcEl15hCJuGHA4Zpqt5UJDmTcO2RODurPpG
3kkKw7sb+QAZWC9/9RTgdB5QHtED6uiXmeTTMuthjyAGMf8ZmyX8dugV+73UVvpo+W7bCImck+Kl
z9lGX5HKQv0LWMskOArReVBZ+iZBh/Too4cGLxydy9jsxi7Pplnc5QLe6l4Dg3uXcdiKExQ/ZgTu
7w+3FTRJwU1LdriglsvgLKuaaXHnvgM6iEpxhOVCeBODUIkjxf7DKc5+soCl59gzIyZ3MHK3xbRo
CHdJcOrUMMva7HytgdefTKBbAyI09BFCVIcHRertJqNu/Y/rOi3WzPqVN0v7sy4Oa10csptwU/Ql
5SKPCGlKzmJFnF0OssRiKLQNQka1ftu8MHnm0eojy6hJTlkbzFUX4kjo4wDTgo+ZXuXEl+aCeiV2
yrZ6fI7QBfUSo1mqSMMhO3UUnJSwKwZEvA20aBi6FFKHLZj6KunzMd5mk/OJ0waFAKR9AHn2DDzJ
PXmKbNcA8+zNOBc/9esjZhWpQ/RvqLNu1/upgIlhgjh05lvlQWZSNoPqT1si5yu12XrA6NGVSceG
3zPqNQcAdNt0QU0Ye2k8rHzwbYXJR2yZeHMyjX4nHYGuBmTnYWYwKiPyR07MLeRo54Q/IZ9NvCCh
xQLA1tsACB59T7xsoCL4brqA/ss2PKlVn9AmLTDDABKXTchfFYF3Kof6DBB1Bo/yfytK/7xyiFsQ
Xizq3VvWDilOKyShCpg4a289zV0H1DQ08r42tZAlpS154VmzPsBmEl7GNlh+EDelBGo+Vv6Mr3N8
j2sZW8DsgL3AEwS6YJ0vk2KRPMCOiUJA9PlyxtfcZkE97yYv67rdGqrAPQPKRZoem4fHPsMb8QRW
da73urfjwXQrf62N6sXZB9pdDuh9zg2ULTP2U7SbFE04G73DTC27o3QPAHlmaNguho4A6Jyybv3a
6jr9uzQa6ZObjVB63SdyANQ5aJyi28r9q8zsDMrLH49yW4JSW8xeF0g+AJfTGajvDiyxMq9esrZb
jmwfD+di1MmgLizGQMRdaEGAM3DrASuaERX5rGsH119LZwa8Uvn/4GyQUcHB3b0A98WIAEqqX0qZ
anRsIHRD/Ce8JVW5lm2CrwxLFKJ2gx5wr0uZO2TTiBLtGPPAEeWs5pOEangdBmP2dg7JiwULkxX4
EoNcIACX+1I4Et0pT8x7a+Je4XiUUAmgLrG7s8yjUDYipGuXGNmwc1jPOGE614VlLEz2IihP6xzh
2tycNmhLxLPDCjL9xbU6AmRSEzrh2jWL+73FZw540Fj1rwP3UvKZ7f0txtSmkYHibHvLHtK+sA26
SuHjPePXiN+iUcxVPNsXi83wTjzYrFAcSvFmDG2lzeTtHvTb8hTNKTdFQprpJeuTutTasZ1JEAS5
rfK/VG8ftcDsu/Hhha11bxFiCm9FPbPkFMApVtUxeHgHii4PY4drm4jI4BKNRLgVccDAj3mjuskZ
+ETaQGmSi2lcdiIaopxj6QOURYdMlBw5n/k6zKqC6v0dPUVTMcrlPpsat9U4jsE7rtIogAyC20Ka
5QgFJSqGlBbvy4KXlINcBiHdQ0mhjT3XNX6SaPltpPrWpRtGA6Irm6lkZ3r5ZHwsDTHZNUk6Vs6m
B8zlb7oJ6p0/xge1Za8gPfd03X5h33cF+iVA/Mo/IOjx5Zt/sPcBVLJtDRgD+1jq44n0rapm6gPw
g+0wV0P4k8ZY2l09d0WSIoXBr5vguGIBrJxHeQ1Ct+2R4d/j1x69RpXQgKEYfDDzc4KuiapJrP1O
osYvR2TbXAfbSowBfvc2TTXWE5y0uXPubDgWbrpRi5KGyFbAUVkuaykPo2JIqdbJs3U6zb2wPfaZ
eLNqRFRcePNXUAw+LIclzjkwwjUQmsxfnhhy/DaJn10zi6cc6qAUqrqXiAfp75WA//YWlM6R9oSg
GFrUa02wPS1PoLdwV5DhINq2GgO155gnkmR8GQOUuKXhJcQQb3pM52H6mrQwSoqmWpAKXXgCfa8E
RMfS7wMEME1uKOWMkDkJTIFhJfWGEQcp+dOb9GI7D/MkuRtmK0R+XYFSn30kqGHcOtNHA9/mXbbH
4jDZQxDVz3Vav3g9esNgZ39eFZQ8taW/h224+Bt8w2H23vVIhibj0yL7XV3XZWq7IlWmAJdx9QJW
BVP/k7KwspHexQ73STNDP5FB8ZR+NgzLwTr5upw0UiG8FCT15G4PSCyYtyuKJ3aIlwuPQbggOjwh
RcuXvbeuAN7b6Ck24XlRmhSZt5VpuF5Vsx6jejzPfYJPsCubEaurSCaIcbxCDBALy2T8tcroRIFb
Qj/jjpP0Wmw3zevQjilkAuOEF6DEaU7kB6Cl6uGySVNVtEu9EyLMYY1HjnI/HEU9PQ+yAZePUub5
MKzLieA/AVVeHfkAjbxzNS1sI3/ThR7Qj7LHIPDF/LT0ArmUfY1Vd+WTLdMEr8D0kB3othd72/m8
qBHNWzfrXqwp7IDpc91OD+bg6iVfIflKeA8sGR/uuIjX3pJnP1YsbxIk7lGEq2GZ2qalANzyHFny
RglGWhxzfYggBHMwajhurTz2G3kLrSrMzCc4peVBrFeU1+IFsz36uSTqAFD/Fc97AeguJ3R+21px
FG0IlQO/4BvxacLsQIa/HcU2AxIHl9bi/SJzNBcNlCu5kOMNuAqsUfZ5yPo7WZuDGNpnWoNZ6DHs
gHhTR97h0926Q2M+RYAvZUZy4Cd1Fx6cfp34vBOLO1AANbiVNSoMgbk/mDK7QRJG8MNlUwEwuDfh
bjUTYuCxVLPoC+FXFSoBqsbvjhAdAwMGsxB4HVC7GRdPVmU1yL36kcE959LC6cSHO1XtEaMdcK4H
Sg1w8KAaPEdRA9wMewLR+lNzDYjP/fZGOPRRW+YZh5T+/oz29l2DpTSP2rnS6yMmcDWgyKHI68MD
EDao8qedqr0PLHknlBUdUgXMBmzYidf0owv012iD6zRmzxrndhm2lmJNw+QOoQ1EAxDC9HhL+SO+
tQciRYd8RpJz6DWHBNUKi2J3Jdg/uTjIYnpqcUMM2IrbSzDYfN6aA8amCyrmwMIFa077LKn8ZoU0
C4NNHhpgoejtQ4aTfMIeWGrhgRjeup+MJVXvqIQKJ/xv0YBNDNuJdPqk9TqXbEDKsWfiD1D234q2
LkdRHvYOnz6HUb93Vh8Sz4LViep3BwkhwKvvNvLfTda+4cF4wh0LnWU9or0VSFThMXTfRTMDuxP+
N8Xpl+vSNh/bRhaRFl818c5bs9yBbz6F3QYBU7v9m9MMd6Lwx5NZp37vGzcV0QJLmbDhC64YDiWR
OWuGnq4JRZUnrdSHaMH8Zen8ovhcte1QqrH99CNznealv4QyOGAu/wT4vG+37RH3+tGE/hecSVXE
01LG6j3TAYCZ8FdC+Vvt+yXuf8AHWWmW7B11S6ckgP4lRk4t0P6mVAL3ts2cD31fpgG0PfRNiF0D
u7vfer/apC7x2++RFL1vQx99ynQHIU4VRoDZtfuhUV2tfvzS+OomWr3XRj0JoDRBJq7N9vC0hTXK
mN1t5eZDmRhkIulKEg5fIxnPmOHKcbE/bVj/8IZfFpBNZIBWrOcOkohhA7M4/hWonS2ioTsmm3/e
fPbbNOYLs9qfmm2/lg55WD1FHQ8QmX4wRZ/+ATj5O4DIMEc//d9hEc+A3QqsnWDbf0LqP2EkLH0y
7gBqXnp65Q3ec75BXBRALOSDYjb9+hSs/ofQYi3M9jrRpWKbeg2BJkTLTxMkB6y5wNa6fVrLL+4t
+4j/SuOzIOh1wsIqRoAcxpTBJG+rZw5CvzZj+g4q9IOMLxZE9xo+Oz/ZkaytfNpDHvgOzOVT9sE+
kgheY7+YSUHh+5+L+Ekopr8B75SnoXh8CVz6snZ+RVyLIPgOsT5HrUJsFRI7JgqON+A2NnqejI+q
ESgV8VUM0V1oXx9SGAMxEZ/gv4v3W3ymEaQizRMkZec0yYopaHbC0SvNfnUE80jDu3dgLgcYAA6R
Z6Yca+YbGdILHvEoH+b+Py+GjMUE6GgUHX/1MwaQBWvvkcDffII/6Ymw9k9EEXMzMZRX171+9Rfv
Y7ThWxiysWybrZpT7yJSfiGQmKJiEeoOhbOvDW8rtPnFAH6+GMCd7MEFs3JTyz0w0BaRkdIKeu0e
kuLoNKThPvGSf1BevCV+3e5DgDJPxE0CIuTtzePBXrTjAWVHRyQIi4K65qv1gAOnZkgKTLZ+NYLI
zaZfmTkgu6AQMSvkFJT+fG2zX6iJeZ2GE0nunvEKmn3IGSLaOT4O0OnUyRfkLJe2FaVD/THrwCPR
C5s28OMDzuqqXf96/aHBEOtv31vyIs1RRpDhjayCdiMkXm75cR40gGWXM/erD/WnzOIrXUEJQ9fh
2V00aHDS4UtnpiLBKUnAvXWpfgp5V/nAyTm2REtmeIDwNenZq07++PxLey+bG3dqge9SnybmnyYk
05jlNkLg42MFYKl88ZDn1YB81vKfA4kZ4m2r1zOqklalTuny+TjoZFa2+qXfgE/x/yL/jTp2a+P4
2Pl/Y9ldiGcQ2DbsWi131v6GaqMCZ1zAG5EHAQpddVzYMDqPflQBI4hbaE6aU49XV6fDPpD/+u7f
HKT7lfgn6om9R+AGpNCF4KMZ2XVFRwSDysPTu0Ui0Ye9mOWzx9jdB8AuIGn5RjbQH7PJFhqaaAOr
7Z6ieMQv1zS7wKZVwPCATQyjY7LzlgzB7J07QZu8QyUaViVdRUv7nCa2hOanoND4KNdh5XkbQB2C
b7mSmpxdtL6Szr7ymdyhs6g6/K2Z7ZIhOQJ9fIC0RUheO1gKwhAjjsLNBoed6iAVy6LCA/AH6g9p
EGrLVbsV6BY5kMWVDEBjsYBNj0GX6i0uHpqizZpDGkpI/VAfSeyxDnwsxG1pvRkSRnKyHYRkXWUp
xVt708zg3FYQM81QliCaN5pzing2FaDtWPX5JK+QtxQROGgKl0JS/06gP+O0SqAq8LpXNtEqogNA
RVBn638te6yAYw51baP+tdL7nLr/fxV24NJgP4VyDG+nxUg/6fQ7o/V7tibnkbAzIU2J/uOlNIl/
ayKymzjwJzHvdMJ3FirBLXM7fHp+ix/1GZOmisM/zix7VKpdAKG/9nhD0wfN4L5Qm3PhvX/OQHTB
jV+EzN6JagtofyqPPhhW6Isd32k+PjvmSizwkJwvBqUlJCisRsdOHcpqeFxH8Fvt+RTBEMJewPEj
x2KZIAaZTyIbcImhIgEYuQAIMeGASBGT5b1MKAoBu3KuV3cbg2lXB7xMfWSyYLWgw7Wlv2sDL0Zo
L3b4tQbrIYRErmZ3z7dXsH2nelivrnFVjAlApi1W3abE0tOmf7z5L7OvPXlgit1bu107JByZ5oUY
9uzX9z5oD1axK4oJd17MTgECZbW3W3wJ58LzujHo9T8k/S8KP7oeY3A7nFY6vqzmb/L4fBXJ05Sc
yQrTtUUs1ACMc3JXA9SOUw9MVF+1MVD9/mA2As1ce02w/AwwFaiRnlp/y4N+2nvQnY19C8kaNDVt
WpIRqqn0Hwl34XpM9TenZwdJ3wQu38O3iREORazYSy5vKgXpnfYFIqnzToidfQxFhhyHJavCXmLs
2ynvT0buqZ6vsHvhgt/yMV2PbN4K2PAOHHxkCxK3A3fVg5HPiLh0098JF6sbTvDwYrZ0pacR1Ue+
gaPi8vlLsmZnR5ASgBja+WVZAV+HHKEUKRQ33kcm50O/zDuEShXj5N/reSmg2CsaSPHV1j8t61Mb
B3+9cDi4NgSEGR96Wr8Y35yg5izBIX3pFJNYx86j6q7UyTMcTZXj9D5kEPamySXi/S5YE9Q9J1dY
GvKF1hUboq9Y/yDV8oc22WWe4SnI6ncPRMCkop0/pzeukMbW+EAFYPhPw8KxttRUXNU21eCGZ8gJ
u2bPo8e4PFX8IWnyM6zMdAFpAv/O7KD8nJQ4piw5xBaCHs4+oHmDbUesAlIR/2ObumeNaM1cGx+w
hQdtd5zhCU0WbHetUOIQttMzZxnya8LkNwtWiPZC5EB3g/qXSZhTWALzjemYfO7r6B0SA4Ln7EGJ
0+hPFqFBXmmEq5MB9hs6Y8mB3GRstxPhTWWTpFJ4VB2UobEYH/onQI3Nk2ZNubnmqGOLoS440mQ7
IcT4sgGdyV2tjxtBVXufjTlKgw9z09zCZCpxyxw35RUemXF2IjqXd3mz+v+J5fdsfkMZ95nJb+PF
77Vtq9mjR6/z9quPI5uW6HGu2um7ZnWpINlZEK0bj6xw0FjmXt98eQk/EYhTV4H/0QT3DdfPhq7K
UJh8apdq0t7dBLBRdVECAal1+WBx+sTR00gcRCzEA9lEDQdEgY12SQPAH25dbuBN4l1GcBGqOPzB
/M5zjkQpWDGa4MB12oNeSbzzOs/rrZfu1YNefO9neK/CpPnhq/qNYI3vyaL1PdB3lJWWdvLPiQYD
sKDQmJKT8uNzhimyqYNTsKz5MEJ11uuDMykm8+zE26aMAS5AFnvQyfs0dbcB9p4BNJPH48riQkqy
tWyg0Nm0d1Z9dvWhp41gw6sZaqEtdiNICbTWz2G95ANm+nULX2t0U/V9cgA/X6S6/nyUKm+LuM3T
44vuXRwQeqxsL/6YllMoeC5m+OsTCnNNvZ9SkHH4ijaYV1sJkRuAJQVLkZ2BIK24zsaYFzEBrS7n
4NBS7wqlzRFb/AlBf89jAzZwjj9VN6LDdIEDiQX/Hp26JMJd2crdGpgC0UUwhSDXTQWVVu8T5E94
9N4w6GCYRNVb84fL+F3ODtOZLmYPjr2gyd2UldFEKr4GOCoey8RDTB5+607COgSSKX5IarudF07f
c+qwurP+UYOBjxfDXJbx59pbcgj/KBaW9aIU5KctlzsZub/YcHdCgaxswJcv5OaDPI/bvgDKWoga
ScmGwnV2t8t0rhcMBUtQkZrhuZbnGNN/2Ih/duuObk33ySMgFzi/oitGDSTwSAwFZrjDawXV4G+o
RK+KuNJf0qJ3y6GP9SmTwwvSTq587YFi6VMz8sM8Yhqb4PFSpvkI0xgODYjqOA7gmu8XmT3H01SY
0S9kb0qpKRyKYc57b58gLG9cFR52+u0bU8Vmw+kMW5KVxdJ50A4jpx8SriaciqEOf+p4OgVgS43P
y0A0B+ZDWdz11aBikwMTJ6E4PjS78dIUM1ydMKgUKLS6e7jxJyD5AkyBlmuZptPHLNeDrPkJebQ3
F9ZvqFjA1SzwrPvFwNYzwoHQfgtQDQNJm+2SRL9Nvn+IIq+cF1satj53/bJPvaREU/LSz89ti7W7
PQfb5wSWH/FeJcfRgNSCy7LKI4KrCzXgxlj+PZyJjZ9cPTJ+B6jLBdR+ynpsFHVym6Z3ng17Ij8w
vVah3CCS9ctEANoDMkiBLIoty4MIWggOxpbCycKBKE3+LjD/hXiqW9OUEEvn8NsA8TK7rIeXoUUH
nM/PInkxI3+F4KNcFzi0BAe2AfC7SzjsGvj2wrl05oJchwAnE/qmbqNv95ihwE0gaGFl4SHGlNeP
43FoYLZ1eLy9wByQdQOdWQTqG2AE+NK/yB/UOzhcn4cWBQUb4M/UnlOzQY2MwmoYocJuN3jp65Rt
iOGl4xOk7cDXwNLc1Kyad4sjAWQK9HExteCqBrKzKoDOG7zWocUPKtjDfzc4QDEzMxuMTqby1hZB
CZnHK18kJ5SEXNptgNyFgk2G/Lw/Qu47w3yJ64DybYYunqoqiSQ5ziHzD8Camh0Nok9YiD82DSsV
hpK4oNgmirUHQAVo9tOzWZvbAKJR1k8ddB7bmyGdOAwxZnuRbN4N0vcvwLzRX9DTuHxRQJlniv1h
Y1d1dfQ2KHtzqfwzRvW/VokKbES5pCF+JdhsVBpWUYuUpWZJwFTMJ0J+JaILSgT9HrSa8OfxyzDA
yQfIGUfQflihvYyy5Rxa9mus02+2RVGhM2j7R/a2zUuZWGi2Ag9LL9uPbtqjUuROa/1ucWhOCS4+
Mx5xROwUr3Ff4F+Q5hanc65C6NXDeW/T9qj9D4jI725rXlfm8j4BQ9nDDQJQg3tkT0H7JGRI8gYx
MDl8sFcwLXnkec/KoKUU+e/RbK6PNJasw4DSA6bGSVKOdXIf6VTE2lV1jYjCgMLchMPAy/Jtnizc
Nu19wj4KTKuErudkob+Nkr6YoVjKQy0tdPjN4624iTl5YhkSfR2XdybEa5KAXM9gTtP2Ek58vy7D
admyz7mHpbLXf1xmb3SaLrglq6Xv9qRO8I3G5bdQeI/B3Ddj8BHUDcw7qCeNffFX4ZmLuf8FkgK2
6fRlY3iC8TdKhpUByjfcx10A2kKjZUDuaNeVmalzPchCc9sWOLjv8HAA1YDejYXgp1Z7AJd81BSO
CKVh+tuqWq2/qNNvw7R8zql59iK68x05Qe+CaD7+i3rQ1tZpsp8MvgoWsmMFmfcGGbdvhkMi64tZ
oBFNHG0rswLcadWf/3F0HjuOI0sU/SIC9GYriaS8K18bolzT26TNr5+j2QzwBvO6uiQyMyLuvSc6
bdBJbkX2qhBd0LLXYaWoyitz9ruUXP9l6V2SQS5Yk6gF6lMEzICLWVnpKdKxs2M/HIbY/mOOP536
JXFoBCephIw3Qx38DDrlJumKtwbBwK7TjW3U332KmmC0e5d0NaGBD2s2iO2ka13lcEidw9CWeO2U
15Qdtp31tjjpdi6vhtpvtYYiQC1+2NerrxZaAiMf71Kz74+vP1msII2t4+PV6BHbYi4sIC5+1hUH
y0U7SYXzzxi0b69Pw85OzlZnrTXpDxqdY06CS6uw/c3X0XXn9dCfLEYiXa+EA183WOgdaeAgM8zv
yHOvbq/vjXTCse5hzShCAA97I8l4s157vPoQqwgyoOEn5M6JZj/0xr4OqlbZylRQCXcrXS5BzEzR
YqBUjLvEZfSYKMzZpL9k8TnN4Z3gZ0HnHI3c76NfAU05yel2pqfJRqF4JF8SZvX6eaGz7WoqdiXE
rhtkSXepqP/GRqxV/DxN8S+dtFWn9keXv5ccvUuFl6nE0LnS8qbzS6m8da125YR+lzSTdVld3UYh
dqc+17O8FZb7/YhTu15/r1UysH31NHGDYfIMZodWH4blb9JTVWD5qlztFJNKM6eq87tS5QJnTuGp
KYseuPRbL9DUajeUza5X/wjQbMyCEUmxJfe+1kaQlp1D+Xn1TGJWLIR28BlGxwkbZ+ERLFeGs5ir
86CMD6J0QXedHxW14Q1J94mF9yUpI3rZFzFFh2SUv8VgL6GXi2xt1SN7LWbXeVRsUdBPBQqN2rYg
AGzJdI7sShF75UXVmjpwqkhQzTUc7Fk/b8oy8qktqRkND2VhCYeoenXS+ElN6xecTJeurF9sKT7T
DIOfp14GS9nHXMsIRF/dfMkkDztxX6uXa415gHjsfgb4yXRYNCcENrbflb/gg2h45jVLXghgZHW1
wdTyMVrpLoPkvhEFdVxW6dqznqnPTCzvqhyYAGWte46dZpeUaX2d+tJa4zkAXt8P+pb1ncyix/GA
b3I7yUq+FNi31bG+F+rwp9TdvE5l9zOlLL70Mv2ulZG+EhbvoT1iEsrtagttgcM+rX8GUYSWOhzn
2sCbl6v3xZL9ymuVCHTh8lPUKr6H8l8J9YHxIwFM8PqMaey9Uac7IxME1dJfK8njTYxbe5X0j3Rf
K9g5pC0HzbL3DuPSrnA+kb1kAPjaJ3DjF01ShbYmbnghcJYukRo2NsNmDM0bd1rw6WjJVzV6RA8J
85buFq/70ejFZjRpBUrFF5Z9ofG6Q618UbQy9nvhnmA3fLUNSx9mf6kttllVEddNeXy444WW3hth
+KPVHhX4OaXbM5zNfwGy4GBAn83NPQrehwoyI5LiNLn4JlT1m8DCespHfMtvOg11h2OHTCCd8hIk
OfmIhYjxo22MUKGTQ21wsSTFplX/EswKqyZ5J7zuo+KEmtci26UbL6vPiEtHQU7Tm8+zhpmFr35t
9F7wP9e9Unnp6dCFY915G8Jm0cIIHxWOHS6bGp9/CoJgbnlqCPZCzQoGzfzI4vIymdpt4FUomawA
0JpabeVNO8taG9JeJ2XxlCYaLp2N6R6tPnQ6puD0yQoFsuX32fOkBOmMW41NbquJbqvrDrN1QmfJ
ieTbyb+Y+iKebkmaXHVJwqbqnr3RvY2zPEcRgaCEqirde6S84GpyB6QmkAs6mHgcgC5wwSL622Pk
28M1js+qm4ZN81Zk76P1XlX/GjPr6D4h39YK1GcUxNJaznqUEHnnT/aKnWk0fs7MXW2dsORi8fRz
zc+I+4g+n/ysVPzOHU59Nm7TGu5Kj4VmZXV4K/IJykMu8IW9sITm5MZPmbWnU7XErWI2xahcv8z8
juKkLgxAJnTPakcqfY2HlEIvP8TE+NLmb7Yf3xuP75zsMaGvBn3A1PpVUDRG+Lqnk2N54UyLS55n
VTJX7CBzi/mUY1cBckWdVTgcEfYVwcRViX/PRoDjc2IfTlnaflZ/R+RTSnycKHR6j55QrazEvead
vV+mVw+giqWZgcn4qLG+C6fbYmQh20ih600nL6Lbe0nT9qy43QdN1nHujXcM21sTfOxqceJrZy6f
qYIncLxpACTi97ycVxp5qD5/mdUsKOrlLOLx5OWUHvQjbCUOp+RvrN8tg5iAeLV1wCc0wKYCwUO1
mag9qcbFqo1QG2/gWtrqCR9+Rf+Hr8Ak/IHNQpr5XbGGEKfFVuHdVeiDWpHvEg1Xfmoc0HdOdZQS
OjDXDUNLq41ZS8m2Pb3hdS3ZUFqHAhu/CfMiZRxZMReIB/t5rGBMjOZ0HqcpoUzEHIvvXMc3B6Xl
0staWZVNcYoXJayjm6enlyzT1u6U6SEpr1trGf+UuH/P8Ml1iMKxq6/bVvse2ybAH0frS4A11VLm
Hao/pjVfhdH/ZYDa1kNmbnG0dqt2qL4VZbk60Y8DMdI0lPe6tcGsLLOfS3Xfu9rzSOBLiZYNyvne
wEGWcnlOHYYO57GRhPXSy5g9a8p8cUcYRJXR7NI5/a7S+KL275UgVSw7LcjahTczl0EqM/dZG0e0
LH38WLw4iJLIPUamMe6j3Bp9NevKoHTaNzLHDsQGW4aWNb2omvM55v09I+u4mhWCSePSk/Gw8t9U
MzZ8AqFQuM2KXH7R5G11zdmOXb/lD9nWpUpS1Q1KYvq1rJ9tsnQM4xjnoF8sGHaPBDTWOXLx0Ec3
00MLzYrs3xTr9Z68ULKVaK4TlvOGbESRiLvipjbODfx3q1n3ouuU5L+17iwrIigY/6lBzUihN+j7
E9uxHxVpGjKOW8V8wdKcRNA7SvtvaeaUAJiJZc+I1bvJ6EetH2YcpgItkvA0vmlFy4TZdFmVsfh6
ZHxqpBu5pCe/V9UzmRpCFSK76BnfDY+zkmenOXbP4Cy2wGExvUfUv/rdqoYPHDK7pWrDKE/3KOU8
L9nmEcCP+LPyh1e9gkykPtWG/pzN+lkmwylNWQ/UJDuiuudW99a9mX/alM+AJhVsJeluGqxDVXRE
npfyEuEaIwZN8kT9iNX8q3qkLqyIPTJystYDHCf8PP7U/0ZYJeZpt5g6085jh5HBqWIECOel1NOD
JXQSfuNWZ+2BrmO1IFWbcgQTE7lFRX4TonouCOjl8CcyG7ecWq5rp9mkgECJrp9HDXNnGz+ni0Xd
rj33LBuJWvuMHr9n3P8P7xpmjSqUib4RBv0gPvuU3ZvkAVeD8sOKOb9R2gt26EtCUCi2rJYKqwiz
Qgsmm2yfVWa/zTgkW94+DM08B6n4BQKCS9iOCEemyZO19B4LYbHDDEy9RY9BKtvMRkLz0V8gwW8i
T+xrK32yYTrAcOfVd1XUKOrIrg2V6a9EYGi0OVjY3FXmh54qz8ozmrOYNTDVSdiAjpYudKjkk7x8
mpAK0vIRzmV+3TQenf+w7S1j15l12GsG7lcuJ4ceYGkQ0sSCQj1wspzMuPicjc5XYoYI9Ipq0a9a
m55/eR3MfO04BKJltY5YztB1ceAZh9xt3yL+Ogn5OqgCil9qlg9EYTNoS1gnCXoCTgRkT6Cfpza7
20LBbQCJVhqbOd0uaDCijNCFDBkqZkmONg9nT6WfcU71qDw/ZGELNBIutE2bBvGYPX5TSDRftfIw
1ltb16tv5ay8zxh/OK3IOyaMAXmzmVXQDFyzqvisvY/hIafPSLPMEB72402X/UtN21eyv9IRO7ed
HjmHgJwVVpB61XYWXmYRdvmCd0An2ovom/2JHnUnStg8Zn+0mviRo/rbPaBrb5aLyJWhg0uCrfZw
L1IG8oqlsTbXBjZN+DR+jFc991WbzK92sFaKSPZ99pa0H3NX70xxL5Tkre2jzwSPsMo7WOB4WSI9
oGfbQgk4RgZHLBmHO03RWn1kD5FJ8lXT/4qIgU+d3GeRw6nZFolztNvyz6m7d2zwj0nka5MY/zeB
uN+xVM0cTa+zqQX5g9tGRje2EmY1sEIJP52k2e0XiAiFYCmfKDYL74R8zIGsKyX/KsY56pEaGqQk
64AyjVs9IXQzcbRVeLGsZbliml9noIViLjW1hFQyN+sRHadkkGK1zeHxnes905xKOTcMcHVhHuKo
eU/UeAc75mjOj5QVsMa2KNdlUm5r40XtSfpP1dFLayS17LmJ3Q255f8ZIitgWG+atLB5Ks/EgC7C
NLcZ46w0Xa46vnxtwoVX2KzZ1bPTFDnvjYqkQFGjlqhZqOZwLeC2vOiNGRpsxe17x5cWy7gVPgz9
oSVWM2WOM4Vj1CLE0/hhRMrxZupKnK17pp+C5m1clM/aZPGMYc18aIQP26r5I2Hk60l3BLvjF1ZF
6DHjl7K2qnaNdT0lj3gsHO2fxyDJKNDsY+0IrwMTP86ZCQ/G5CwguKwP2EdfdIv+NPWfDiM/I4pO
ccqJRsL5tXXczzKadqCoGLNfu4KA4PIT8RA17SXNiMlP7rF7BISW+Zhr7iueQmsNYHyftu1N9Fe7
ba+9Hvslg2ctJ3+Vj5CG0mj4UZifeAosG8/Dt4oq1Mj8ro8vatofhgHfez1eIm3aT4VyYpPlMRk6
QvDe2vOUbW2JJ1FqT0mKOVwhX40YqqnYXVXvajVfxMO0VT6hO3dwTNbsUGKeohg3RqxjkBFe4gME
M9PlhFWgw305goK880bPBYOiRscK39qxsNhpn1qzE0hXvJWuGvCpM2fTsktVv/Uj/sB4uaUdt6dU
1f3DEdd11z42FX692VsJE1EXaBYmtDR/8xp3BcgOxOB8BwFzREHYMc5mX9TC6IqAxr5zxa1T3Q8v
h9tAFp5rSXE+7Wj8xZccSmO4Jsv8PsbjsY/j42iLH+bB7Lcxldd2yvAf1oEmvcuAWVdAi5pnutGG
rimZ04umJhQH40+l8jS4uaz9QVDWuo7tYkfJ/LhXTniIoRIOnyjw2DF500iwEb99xHzqdxKjDyMK
4T5nfETu6ZrztgLuyOxDlehZNVODLPRS9MskwfAWoWVMzjlaPOQ/N/lK++qi2gkQuxTaZKnWZwMP
Xq55bzJenox83qUOSekx2iRGcs+Ne1ssYU+paxM81RdxsWIs1ZIUmO3u9Wa8I86/pGbzcPq2AZ7i
V8wSDNMvLcU26AKfJ5dBEicKVJjQzA00w+EvQqNQJpzG3Rcezm0a51fmmVu7GA4e9LNRCOAH9K2K
Zu5LbHQaug9EkelmtJjbUvkQnGxtZ5MZnyeEVHOeL7PDmFSd+1dPVN95nG/sDsBU8SVoUlvcmvPk
aavEHm74Ym5MuA6dSIK6cq9TVdw6A1emaeaBRcAIt2J79Xptr6LetiT1XCYsHv+u5zy32avLEG5T
qDBw6mw4NEt+XbDzlRrqtMvAEnfgtXRShzGmXJkWJkZZrrGPg0jiGV2MKBztDgecMKddybg5HbR9
aiGxm8WzahZ44VKOXfx3LdU4gzoHV/8wNQBMhq3q/BSutlUHCGJLB24uOjAW4S9avo5WfNYKpt+9
rmyzwQ1zowQs5j0lFswZotIX00kPnCxbwt2vtpP/Ja4M44FgW5leRvFT4Y18TN90HO0EXgNlNEIK
mq0zIIIxJ1H5xyOYl4w6auRi/gPz8+yVDSkD6qzR8l7nmP/IIdSho81Fsn63I3KWXjnuDMPYxfGw
97LZ8qexe2WBODPP8UwubNuIOcTytcMde8mWfuua4ujl5YdRULCCyVlW/UixWNTfuT7cpwH/Y1+g
K8X99Nrp1gnxt6RCN8itzSfUuW2harcmcq66iO/y4eWk0UmFclA789QoNaNCmC9YQpyIGU1tkqko
Bmyzg/vK94aXyNKoC3okCokPwWxV4VPlMKUZGKC6IP51/RNvKV5kG2eZl7iAGjrK0kE0+mOV4pjh
0KmmbJcpXlzw1wTS4TG9vlN8v3dy0bdTOmozVUxGrQmsfU0AOf5c0B127dh1PuGU21jyqc+DhUpf
CCy8CTMbYvAlii4Tb99k8dBfOTmFn8Qi+hYqDs5A0KCsExaBbUZOWdd0SS6OghGIfJ/bZFvZ5Zlr
EzpL3hw8wDOPHMdoDhjdl8EXkWS+JbMdzd6mw1xL/nVk7lOdyAIETk1X2ejtSz0zPHdaXpexc9nV
K0nsp4P9g2IfEN5CBxk/Gw1zrZj0NzzhX6nwAlPCPQTBuzdkvBMG6gio/O8Of1THsWkU6XOXRBh2
IrwW6cCzxGCCVVFvQ9rtmeuJ+zKDGjc7ilEWCb5liXmegQts7ajbGuoQn0FgphtFyfeZgho7FvqJ
xuVk9IT5E6vD4fswwMFSvMVDCmqS5hTLW5ANOZOuqdNI9jWhV+Dmibzb0oHGa5UKh05CRknTnA1v
zZs6f6o930HffT3icqXgIKwZXPd9czV411YdEk5c45x2HPFbNQTHKtk+ozS9AiQsNuD6nhMhv1Fy
iH2P3RMJuTCqaxelSPEdD1BBkh7FVDsoRovODTh9EKBSAlmzckhjOz2zYDjhSNhk2XVOSU951fLi
pRkZPayIh2kEiPhBNs3qCkBryVMpHzXHCNdpuXtxt1MHc4eXi1RIFgVlyTAoNgl71ECeAsXS37Ve
tw66xGprzLQ/kqjvCvoAKDPw6/7Eg0CcBsnRmqJnu+G5x7/xXpERxVqi2yBkY3NdQ15EYoI3Zf8N
1vgO6ZpoC70iz7OLYCWH2O+9mHzHV01/b9svtekNwZRz02pK1IV21ZKHgwxTEZJkLOf47eJMex20
XDBV3DT4aUmXqyZGIIaPjs4nV1kfVNXbeIzfnWJ8KWvlUs4xcjslnaL5i0wDFwtax1Qs1cdAr7N7
ZSQ3axiDiHwZm+h+yqm+sMQGr0n2FsE+IFzzCaRhbzgE5HXMMZXy5vS4Jwz1KG39PVV443u56fJq
D4QC7YAjjgFNsjyD0IDnAiTDjujLHbaC1HoV5LwdbsFqBJCWx673svWiRRu19+6xYZ3sjkWZlGRq
VL5HxWs7d6QFYH1NHWbG+sN1xleLbq+JjZ0K8Y4KAhgQ03ynuU6YjlTXOEVSPfPc8hInSCocQq5q
7MRiHOs28mGT3IdkvMeR9DsjfgLwAW+3Ww/09kZEX6Mv/1qTKUWfC3fLCfEaT+OX1OLXygWaVdUQ
Z+uwVaz1+DDEOMMOSMBaY8gpJiqBmCKYUXuT1JuSiXJurexYfpuU0ioIrUHpn1oyrY3NbG0qQgdp
IlvSwyyjJ0WxnjSYztM0kLCYdzpKv2AwKjj6PBieU+ecVClBZg0+5M+NIkFDiCdvsF9sulw5JWGj
DvQI4inP+0NBphHBkdo6m7wboyYT6g8SKT7UnasCkFSah23+I5Ixon8irvNY7q3y0Z6ieqhxtlej
4sKSi70AformjT9ipLiqmXdVh57QbB4jbWvTJmt+9eJbe8SfWTA3gNB1UX5bhn/44r3iTgWbreTg
aiubS0VSyatDfRz0fx5vg+noG7tR4GggtahAOSPzNGjVxhxmv0/bLWsRj5Vr3L0k8VMHbyRQsiGd
OciyN8UZPo1Wfxh6IX95LcL7jOlbHPVo4IOoqQHgfA8rviAcrhAq9o5ZgiVWFj7A8l236r1dz8iJ
YktodZOP6YdT5uFkMRgelV2Wko3BL4eMylBXjdxrIvHR1lb1rhbak5YMYE7RZGp0400/UlBphFnn
tPY7E6++AytYwS6SKSesN+HDmlQt/SFzDnFr3G36xIaczcLYeZoYhqDeOVKs49xd9S3vRprePElc
E2Oe4ZAGYuQAGzsAGeo7cbGzHRy2lBpF9mhWRR9qsRfabr6jXITv4sjnpODBsXN8gA8XF3sqKPSg
72DowWu3Hplq61S+FjP9TAEva9Ynj9DdJJKj4XW8k+DB7az8IIVL6dWNW3w14NnTMHZxZcNqJUb+
GZfp1l20QJntczOPwSMHFZflMS+md0KBGw0Ot61PXOCF8NOG5sgsbwOIjKZx36r6n2W91LHDM+mR
pneti1qoz7bRvBKc6lez0T8ntHK1AktxJGTZo4SW4xMkp82samt8rXfiy37OQdTL+L17XNw2b49I
obnij4aXHuYYkyVL7N3vQu2DpnoF/BV43ltRd9heoCzplPE4XpdhIa6m+A0EYzYDY4XRbtRnAUPL
sNdfJmUJGc6uu+nVRZnwBEiG5phLZisO7a5BEsfDYJ+rqygZMDeoYVd2WzF+low/KwJ5o4E3mHOL
eMsWef0LU+i/xU2YZFSBgbGKPOy7o0T3Fqxr69g7NVY2dfnX8wzn+PtIXu+i3g31mbESLtuS5sbt
lotSwt6uxl9a3u/O1Q7TouMD1+d/o7ecbY62xcNTo6p6kDJmzRt8vhq+OZ3BQUk+u5i/B7f5NU33
CvYNaYLd6wYPbtbWQazL5zwpQ8GGt34W245FIzZ5RzfVwrJp0URoRbwSNaQLdQFmqkt2D00gz5Ut
KzwvwgbDFS9b0c5PtqLdljzbwrU+T6I8T4qy7wfrNBFas9I0lJO3cXm7XR3+JZ94sjBJUcXBjQA1
cZ/RLCNNTL5u0rVDxyRg6A8pz1Y2f5ixS4dhMkl/8RIZWEMWNJ3ts7oBNgh7YICHJtLdxSzN9ZyP
ogAHxv8EB7+rU+0QMWjuqni7CHnE4bUnfHIgu3uqaV/1uXziT2aY624WeuUF732JOc3mzAF7dory
+LkS6rZvBO4Oge8K38gT4cWbVpcEd521NB2/nuLDQG4rGDP1YPfeRTouQcEoEKPxPmgARZ0uqJmp
Jk2z19EQkEcm42+orcCOs2C2d4XenDjJgXMAHvQsQl+E5sr5mllJiGFnr1TyN0qEjzURdDSImZFn
seqqoJel3xT2kWz4oa26s2ymHxAhtwxoc2N3hwTjcvWwesbGdSYJ70YokRb6gD4TT858s86DTou3
TqWtY0QiT7oHy3KpEC1q3D9VGw5yzMPRYCUmQ4yIXW38uIORLJfey18TuoKOfIJFqtkavPIqG8s6
U5AtG4oJE4GS0U/v2qEq0C5B6H8ugv+Xg5iZxtMfI7e1KwBHMpRJaqbjpfyolOG7HylvYeLB8zgK
VUAuaNDPxuhdKoqf685zYSj7MVr8CKNFni+vOlXdbAE8Ya4b1lqU7UzSKHYZj6vOgKUkGoyGBIZW
XjM9R6Xh2wuBKjcvjdWI9FvAtokcssjJYG2Q2SgdIvRZdhakn7opfa+xCe2o5/GR4DbVJBiNKJio
7Ko4C6sK/YfuZDDFWQVu7bCEupDq1crHB4tw52g5nofbaHB14g2v+vHdQVuUogqLMru5RX9Nxacq
c8hSFcsMjPFfXtY85fV5Nni4WoYzrIT4y6L4nf70yNQD55Ghfel9/w2K/UfT9BdDkH/ApQOtjK96
1RO7X+XU5WbC0ZxZ7J8oH09Su25K+eQqJt3OHGTFHPKQhLGzXEFXbGJ+fThI0WfN9zGMJZzRRH9z
vOVgad63LRlNq7W8O51+5P5D68awq8CWddtvEZPJV4oghzss4Vr0hfGBEfZd84Z1rdjUvpIseRcq
7G0ic85Zmj07EuO6XRnbMm02S99fBjP76Fp7k1mA89V88uEGnCfTuFskDeoy3ggqoUwv/42N5fKy
YXbJ9WRv6Pm7iSXYzMsQ5/2OfEAIHYukp9zqivOdq94qxsXCABcYI6smPMfIoTImhxjxu5HeuyiW
p6Ku3xKygDOIb4byhCMqTGXGseI2oTq42rnrP+x+EJzDxUj8fvoZYBO6i/dSFMVnaVZbCdPFGZX1
RNOdKU2gMf0Fsbq3IoGZkTwGRgFT/qjlZy6+MkiMSHbwuUs6Sai0w32gTmME4Scdm/R46gcsZXpy
px/dWGazH2eOThiU1Cj7fKp/SJseCpxPOq2dazhhwp4TIzHDmn1YRC92SWvswNPQ8xAgwp4winY9
TOlu0BxOI36UwMELOHLsoiNU9Msyl4HSTUfH0YkWDuw9KR/CCRyQAJPGdqmp04GNQrbwpabtrBwu
9fw/fKv+8jLOc7eKVqrbfywZo5WEW68HCi3RaQHJzem0LUjFukLHEuVcqVSPRdT7YJP3Y8mQDo2t
px7WejQez9nMHsILq9BRyMugz8tHQujcEyVQAE/wW/B06wAerPFo4KYU7qNIiE5Q4D7t3oCexLYD
7wPj+ItMmDXnDPFI+lfyeW5KBupQyWP7p4DSBP76oMzLHVQYDids9gSLYhVZdyGYr4ErHB3MYKo9
8qgCEmxtgszRT2/C7S3Kg2lkQdYbgYKtUGujS9OKs9JnL02tHKI58Wsje1eAIRa8BjR8jyDlEGRu
+YKURSHTrFyYbos0/Wxe3lJTB1+RryejxTVfXLC2bGyNJJu+kDxd0tC0jH384LkBpqYsdTH21IHd
mJvWurrOzwzGOfbUYCRSWqaMSYmcpWl1zJhMORGNjksFlh6b7oUXDWvn39iOhEDwJQFPMGOEuPbV
APH3cFkyx3OJoi6ywUSB19lJgqmbCUaDXdPZApIjfECQ3I6YZliOdpWzihmwXOPTSFZ898VaN74Q
cUlkcEfWuA5HzGplYyO34HPPqM6QBqd2l01gxRw99DwcZY8VHwrTpsx6YSkZ5gFSbvoPE20Wmxdb
YWcXBSto36za5JPCAvRif2YRN8/DHKrsWqkhk42k2QTrZQgTZtiWEjYWiAODAvc5Lwos6Ivyzp6p
owf0ACfGaQELOkQRDleLH86U5MbR8araHUZZ7zczjKCqeigrGlRuzTssNCcUjVt3bF+K3NvaqgyX
ZjqAwi1XS1FAF7H4NFxOoMF+KIkM20ZATbpZrAvF2aFBcU7OmL4aeZgajBeAc+qNatZPZsmphN3i
kubVruH9zEu078z4plPf6kWy0wqcpsmAPQ4bkEbiyG33SuHxDVFBGOxEATtGNlIeS8lYQTZbL1I2
urDegCFm+JmqU8RtrBDmwWN2U1r2v6gfD6RdbgyBEHijUxLvEc+ELLd9nYbTCFIKdcpiJpB06K+Y
kaRkXwIPgOXSkHgFII6YVTjyQwGMbDX9ResK0IYlYr3j29bnoMb7adYvXjFsHntrNAPOaaKvkZDw
XhQH8mWhsMbAtOrQUH8q195PSedrhXJtjOlk2+5qGc3b4HlHpDxWEVXhkjmEF3i348BQ5a6vYFmS
VVj0aOPYtuAUubG3wa+19KopS+AQ908WBl+tzaSj5KwwiIbb9D8a7BX04CPRDoTdcUEd6Tdtd2Ba
tbHSxe/pKpKE45goiBEtd/y1h8zg6qvXqsjOUUzeOc9Bs0ws8cBGZFkm64vSeS0X65zo1S1pH3ds
Hbh2ccKZfM1AqscgnpaqvNSZ3FWUJnn8MfWYyvVurbNWBtznSiWrP5k5jBvwaNVGdMeujAJrfuot
IC3KiILMC15UOx5qeLPVM61RoOW0VsesZbdEG22xYvpqtRfx/FQX8qAQWVwGxoo21FiMGSpeENHK
VwxKuy5lpDJqVxa/8dGRPB6mk0FznUV7m4m5JJsmJrlFxr9PPXSiZbyUdFKkaS6DvuszG0rSZ4/S
PgwAcicm9Gn7O1BLi0bjCXSPHrsh0J7pRqawwTusYU+riXpONTwS5KjIKLeRKQ8ASjZoUL6OFTmz
3yotYarIUz5HuyHBMdc9SjgqDPOUqIVf0ktE7cjz9pf2Z8dheGweClJrfcOCbABTVNE5zZpmsL2E
x7EAxvmwffdhj4VKBwUp44+Cs8IFhhUvhb/MZmgN06eKS2vkwmyx7P+rRgYlGqGHct7q1V1p7311
9mJvXVTGKZbxlv1xgUX0qmkx+A7z/v8FRpLHabhZAHcb8x8QE8a8+Rc4xb2etN8JQ+iu1KEEcDSQ
+xFkUWIcIzGMpJjpDincjSZAznMRPXD8xpT7iTsGk3iG/c5Xx8iiK9RgqtXfVm0/i8kmYcb0l2Hm
GDS5fmEOClUjVn7VrIAiDZFGMzP66PEVwifcVqmxgyZt7qmYPnlYmPkafeTPxuDrQweASbzFnv6j
28tB2PkZAesVCdDFmy8YZkvuo4IegohWYzqhIHlqOsWG/BUfc/fgvuANLDVCvZxF0nbDoiCe5cz5
E0n/N6PT/1CPuHIaVA0k552V2P+Rdma7cSNbun6VjX19iBNBMjg0TveFctaUGm3ZN4RsyZznmU9/
PlYDDSmVyERVA7tutqu8MoIxrFjrH56p639vxsjlsYkHfQmivcNbY6JIBOYSKGoVoAwaxtZDadPV
NyQPVfMepMIq8259lLgKl/dPy2N4Qkh9pLmPXB3bxVTFVVjikADCeCPM8E8O4dQwyh8jrUyWWPEE
bwH5FnNgPrw4g0QJ6Ec0Na3barKgWmZbo/SQ4hnhUXEE/YjdCRkGTKworHCUIjgJDxDxE8uuv/Nt
b7w0+NFh60YPqkddXGnJJp+m4Ifb8qrt0gHwFtq+KzSsPTS3KLoVdpLe5mWvrqnTpi+YewCO7aBX
p3nnXEZd3iC5xhUT5ZNNscN7qT2MAWRWfws0gHC8N3FWgL6JhHdqbv0wai6xWkLQkox5n9i1VlCu
sscbfBPmI0BmLdifVhhbZH2v6gaDihxKf0bZNlYUmTEnQDb2sut5xnRp9BxZsBej6NVoUNw1Wvfa
nA/SoqDoUbGD6P68BGEDSZDnHR1lysSTYIHomM9Ns3dbbIfYpIbDm5EhFdun5qMRxPna9NG8G40e
GPxQ0WhuvP5WSjFsx8oYb/PIiR9zNAtXliXA2FnackgHEBBgZ1w1gc9xlH/fF028RWnjomy4OYzu
h5eiMJEac4+GzmIbtPh9VC4OHpAWXfZaE2ZwL6j3gqAJTEj3aI33aCum0rty0Dz1tfQyLJCFzSia
lPnWbAokVvG2gdoXC+eemjCwNB1kDtBToGjQ9zXM8Uq95F2vUm+ZZ5ygZopSjmeVO6iCrHKN/Jne
Z8Zj0w5Ru4QPa3dAak3Pu08QHxNjeIMoybrg1m2tmhZveUkd4Hc4peSGQbmGVFgvB1Mje9BJF7sW
AJ4z4CwS5B7G4o7aMdnthRmImzSdi6yFCzK4+A0u7koGqUF7zEu3Qd8+hiF1yMTSwA6mD1gg3gVU
YsKAVr7V4UJE36tRD50wHpOUWqhmds9j3gMAyO5G3bkRZXoTFcVdV4cQxhskLZph01W8dv3wUend
NYrnUAPBwg/GPhXps0R5poA1BrgYvsQ4UN7OfXkrqKWVtrmwJ5jS8Lta27zRx5KrUZsZHmlDdR5W
JxJR3NGe9aJKciKeUHqJ7HCK74KNEERmuu9SQ3TcNRRygzKOVqx3aztg4bJES3cA9gJs1a3IpSA/
X2BUGePb19kbPRzcb5UE4TihqPZWmgmY6N5R49awpLzP0mTN6e6uvN544zxFGgeBD3oy9yqubr2W
x22XU1iHNk5f1vMXqgoh7He9hVkfWGwj2qSeg7e8gbxQmlDx8aVgXAhUiyZDq9TnzjY29Zhcoc65
mlwgUhnwvy0sRCQPx8G/VjndEaBSG7up7WXa4ajTBld23N4jygxoB0MPm9KO4YB7FhAmEQxz6AJ5
fD8rWSkze/LzmsITEuUIrSQoaVWCUh5gGb6CUk8Gas91pakNdcdwCU6TBiCvlIti7H6lIMXQ87GR
Eqq/2wjsQKnN4coUIFbdGZ/YFjyqh19iSu+NqcU4rPbERaX8S71xLQhAxtJW6IKEcbfpIfDVyHwW
aXXT+M5dg/FI7Wq0HW2SCo0CUCW0x1Y3f9nS/1HGGqQxMI66YdBDBA5R+msnKcHmZd/8WN6mtYZ8
ExXSVL5Wonk3a7S79JlrA6L7niI1jJrxNiqzZWQ26zoFYNhkVyiQbRHbAjokqhsqQgsUhKDQ5/oL
Bbet6JkYJ8guG83mPwvy9eBjc029GEJT2N7j7Z0vG9oRK80LzW1XtHLtGOaPyYUeS+kK2dxIIHAB
sTRhjVzirQC4x0ChC75tvwOK214mpawAHJv6FdoNI7g02apvNEsdksPpZzg/KSc9RXs3qRy6Bfkl
iJcbLIyuanyQ+iTbRE4GhYIUKsNFFWllKkMI0/waqwDV64TrXMvH+05IEp/QQxtuXLczzjByb5F/
Dsn60jtauhDvIY1VTnetO1W3tHpcVnMSPybMX1Rl8tiVAlyUM/+lHfilvrTmnajXe23W2PaL8K3V
kDq0QIF1kzPbmHwbreZXSTll0dsA6OgIt27zFsXGoqpra22azXUy0rngQf096TLQ8CBAAyvbgSLd
AZ51tojj0isNjGubY3FoexguM+JRVDBpbLNeu2P9JHW0VLk4nzPLfo3d/s7J3N+dsB+RL1rbIr9u
nNmktfkVY+SJpA3kTdWBkaU2f9GFrJkcYmjBO79FtfEC6YenwbCecYu6kfWfUIesEajuUW8QOsjQ
WAHNNdCbrLcujmtugJ6k1ic7KNU9Dp3wsXXrRSuCpw6a50WegGO07QCsfQoWCz0SA2vRmgpVC/64
5k3YD6h7WZcJc+Na4QbSyWZoTMpl3W1T4Q6QWGrenuOLlY83snfwG+2oFUwhXjnmqjCxioQ+eDEh
+2Aa+Kj4NlwmK86/x5bU6F6Cm6fBtCYJuANvvLZG1O1kuqNou0kyi0Ndu286SYMCQmREwy1tdm2E
BV3PY6wrx0u/LCRIMnxPLYG4stlZ9LttPPJyv31z7OGtdCmkqnpHpRqe/wAQ3WhpROahwvQHbVx6
EgjK0IeNSKovWlN7L0L6Azg0TBcTJSjkE+wrgcT0EgwnmlYFiprMwgITN1h6fduvNAtlZZyldm2L
7leb1RdVXgF/8F98nmvGFKLbnWf45Lr5L7MNbh3DQrlU0X3jsYnFmVX1FIQjufKkVWw4oBtMAYAo
gGCc5VSmSV/JIW2+a3gcv5Kk9lcTZqKmh8489E8re/L4/u+5UasHfOqiK/CSHdUCm6sc5lh72QSd
BYgph49Zhs17E/fmS2HPsjEtjKOLPuFB2qAcssxGHnbVlNcrpTr/qapaBbQdqo41k7b4vl3Q32A6
SnExhcslZXyF6eUOWeNNiUSDiEwup/yyl4hHjfGzEOEmEWDehpJKsL2jB3XpR22FUI+7y8Ff8qS7
8qdWX1dx8gp+78nGZRVZcGruKWQiPBDycYQd4nNNyjntB7ixEVL7lRi2gy+0XHXd8GS4kQB6gyiq
NCU7jobR1Js/NQc0qZHP5bpMx7NmukMe40059r3TdL/GueWhwOE5Oq5vcgrRRWrxoOmCOyvPX8Ae
A7drsieFSsKirLUSLqCnAafGeK3MoMBqEW+uECYvmN0Y3Cx2NJr5J/HzVVBiJVUP9nVTuyC55+uy
2OvOuAaJvnV8VMOahkKjZZaXiWW+CT1/xNzs22CThJYIjtpm193bJTwYmepYFljvQLJmCXFAiKai
7jAO44TLFAazSgIl0UcrXjSZRH6xad7ZDndKrx7MXLvm7kIJArPfCyob6yZBMyLFHSSka9ybybPR
eho20Km1lnmzK5AjgnaR5tTP6qc80367Fb9h1CtQy6iwmCWpmZ/7l7Xt34MOuJaa/mRqBW42/rpW
FqJyY3UzuMZ9ktZg5AOb69zHbmFywKHkveRkyF7o8k6LQPLgibJLyrJPUCGvxmlY6sK4GpLisnbd
diWt0d/0BdCQSNKuAS6hYwmRpF51DQ3cu0iks/dbAKwB0PAeF7Gov+qkeJrIs/FtcamI6gXq3Aih
DwosBAnuq+VGQIkdWuMIhmYYRYS/YpeKst1R8S1H4P6hAPY0pmgPVKNCAxcbiCWPvWLVTgg0UJu5
x336yY6HHiWgYFX3wwJb1XUEM6uzaFx4Cz3XUXbNLgtTXE6iWCU6mRvlIaTGIu/ONOnyDv42iLXr
JvYfbRh1BeJgmZiF8JE0ylCVEPYCAibED3NZDdXStMmuWGkNtdYp6LZ5k35X1Hf6MbiMA5hd7SN4
12Wq/OVYZUtpowKnU+YFVR9p47KGz+wBTb2gVYS/WPaA+veEBHr+opnPYdUsg4AJGWv90qHHUmFD
wHwM97yll4LkB0ehjZnmS7bYsgVYb2wyspUcKTAkmjgLv+EAcFVgqki36nqmEPaYRuVTh/RsgTCh
B/FMpxsK+iJVv51UIUWBiijPKBdOaKSLG9FSACbjmFRJnbnah9D/SOpWskQSqcPpVaZXY3+Vm+PN
KMttYXo7Xf7BlHzFdljjX8ntTxEMeQA7QEIaYoqWvtIpW9eZs2yR9gqdJ4w+NoNFrw14uh0N3+j0
XlvdQOKjk/knP6KcKmNrrjrfXNbYy0VB94gg1a3Vc6vb5s7MfpeBCdnDuzHbfcDUqBBOrbUssTHL
7fSqKIO1RRbcFOq+p1kbJCAjrML/YeXY7QTla1t6144DFFZECCW67V05vTa6cyvBylbRYyC+9a2/
i4sBdzLe7c7cccbqNuQVVs8uIlhps+gLCFuFN1wjLLfuQNWJHyjIX2k1toDIsoSOs2gz8y6enpFp
52QvidZuXPomio4d/iE6kmUTxzb89rXs70T5rus0VtQPD/elqky/68WvSAt2+hCvQDgNOtiq4E1r
dlKb1tV416NHICYcyynmUDlbz8jnoP5pQi2Q8mVk5emGeYOA+H1fNVc+VjR+/gP+7kWWP+ZIHNtF
ufZBGlEo0Hp7kU9IVqvoehA3Vn2TWsPPDltCa0SpxaGb6Wi7EG5L4cBunMQjaL8NKesaxRmEISn3
slyNQn2HNjrmT1H7qwTaVIzZjwAnJRMjxkwhn9b8CbUnaTg7l2uApgvP3Ss/hmuf3FjOI2/siwS1
mo6/C6FU3D+ird45T9lA7Uu0jzhmYuGd7si+YRIXN64JU0RRvO3eIwDOsxJGp4utlPWyksmudqCZ
1TH8eJ/yoioWErwzdz6FowARQyS4Ifo36DhgTemM3/C42gZegPZxuvC0ZyuZ8KSG75+9DAgSwKSt
6HRaYD562D85TbsgfvX7O+xCnuIcB640gZDqoQYUPcj6BiPsVRFZu8qCkOLGCQ3FaWEVtClmW3j4
ZpNQKINNFxhmgyhl1SoA3XR4wwjdCN50oa0e0aH46c+U+n1Lc9cDr2ZlyHvCLytq1ONRTqQ/zEse
Bj8E2IFMKK8r9MTsG97gy7zFODGnXloZ+1nvr8vQHzTIXVUJ3wfRuybWv2dB+rusrAbMWPzNUeWm
kDTMqFtAyBEK5m36p26cu5xPjdDHRmJq4SrrRhfvzdiuwX1Tp0BkJEKPzPY5d+M7NKcui467yxnT
F07rC9NtVj2lh7FyvplOtzIwhIzDyb3rRu82rAs0eDTzrZ7ETsP3osPVxZL+MgnebF1cdlDABhtU
WdqhxV1jgtHxY7y7akAnQHUXWkKOE4CjkHCBfW87NBGPPuvObtxNQEdv6vOVNMKlQ/8qJmFoqAgq
QVLQoGTDlY8mQ5mUIHipCTgxJeqyyl4qN/8JZ4ia+INeuiBxhLtXcXLrzFOiV7yVwQ8AIKj1aGVH
gPI04OmZSRUdVlm7bY3wTuER72jpVduL3STKpWZE932Gn3KG3LoXXRn1QJkLkXHMEAFICmfnSEAu
Mr/t8+g+wFI+mdA2D1Dq9Ov7GJudxKXsrcw7gO/XQ6iuAqTLd+msDdPFYB778Y8RoSA+ewRsgqjB
Td4jbe5zhwZAUADqhrSce49+GD8BkC2J2T+O0rzJgLEkennZxd41Ggk/YTQ/O8NMRhzQ464s773u
yQAzPcqu7JZS2JBXOUId1Y6iJlDVGmhAAR62pZkonPItt/H21KYrTvtlgBs89/kVmaukptLRuXWu
R0DCbaNdi1A3VnXn/8k7cAaZ4WyqzHvzhuoZvbOb3DQBP+raXk99cqpyYqcFr3ZBbzqd5fDsXr3C
DwT0OMNgBWrolA9vVSbuIO6+2O700GH2AHYQ1qtDasLPdC8wueT3F+ElT4fXVidKmv+KSsw4RQ4P
JB3dXYBTEhD2BI8bBxxQYD/H8FEWFjCxVYUL68KvytsMJIuN/qdjxm9O4byGaI1TQgvX/UhXzOMJ
g36R2wH3CIoF0IaNHY3vFXiOAR0dHNWABMSmtw2k8Vr3xnckDXBNa4JLFD8pcmhI2DXqOx8eT8G2
+pa21pb2126szZ0PeqQIOBDBFnPJpupV+sZ3nOOrhcGlDLXNXyCTtJ5sNNpZvHuZl7sEw3AzH+2F
T0vEGI0fbZkhs93ui7S4rKaJxoxf3Q9J+mhoqCAEdD/tdFi7GFWk/pSiSEltqjCnbT+0K9vS1hlS
t0h24DHfuc9+p++bwsfUFKVw02l/GOZAxVm5T+YMICmQXtGN8F5vxYOFr2zrT6u4B1qpF2CsQ0vx
uDeKX2LI9gqoNEh9qqBp+sos7gNvRNTUfgIZtwIR/FsGwTtAiGszD95RYth4soUnmfPIdxAP1OgT
gbxEk4De9lAl14BVtEXiIGcYiV+WaRU7B80qypxIGlIbfhUmchDIA8GuxZ29cLL+Alvm8AKWnsLR
IeesdRyIiQLDSfcyTzxgUUEHnM1c6br5p2nzKzEV4G0t/VLD2qvzRz6F+dShgITGP/ppHSI54Wx4
8DPMv/mZbG5Kr/wTFRRgJd72sEnbkAJIA3WJ50WJSmNW6mtLtr9DUny/DG/z2H/GGuJ7aSHILMh5
8cB9sRompDKAG4dJY1GZC3YC6g16gjYU1CD96fTmJdFQ86APEdVpjDBNfm8mEJNGBWTg3//6v//1
/34P/+G/53f4Tfh59i88Ju8wlGvq//y3VP/+V/Hf//fu7T//TcnccixSL2lYpnSlblj8+e/XhzDz
53/7/1Q0KZMGRa39VARA05qI1jJFb0my7GNe9jZEcfrdFll4ifxQOCzjQoU/vLIdWpgdI2zuTsZp
OmefxhVNZ69etEhF55vTP9M88yvtz7/S5naK08629mHV+zuHXuGqQxfy/nQUOQ/2cDIcKV1Dl4bE
/UJ+DmPZBcmRBoeLHtW44N28QHPkvfoxXSGcjfHOxl8AU1hGi9Nxj30D4LyG5UihpGW6n8Nm0dBU
iNVa+xk7Wpv3eZOsMsiEp6NIcWx0ugv+Swji6PMkf/jUZjzaeTNW1h6tPtTExuBd1O/vNPWuvVJs
wqhSF3UavIc9osOnQztfI9sShTEk2gzpsOgOIhuRGHwhbeTVyrXgRGJpYUDdXHkk5xMKgpSQn06H
PLJibOkY/KUGlhhCn+f8w2DtKAp8Oxts2uB3lf3k4aP5vwtwsHFmFzPAFaMN98pYV6BUvN7bnQ4h
9WPz5rgOrBZlGBRyPw8CxzivsHi47EF0bYxlRA61MJeUP9bFjXk7PpwOd/QrfYg2/5oPUzZWvg9J
g2j01hZzSVHXxcpokLdUrwjqYmzxdjqgPPaRdEvh+cUZxIwdrAuvsgoR9KW9by/Ny37DMRLeohS3
UotgxTMjugk2drg8HXQ+Kg72uP0x5sGcoqFME60q7H0MNgXxBG8ZJ7zwJ4QFJ7Ghl37mUDmyuW3H
dJVr6TjBmvLg6Gr0nH6PLC2k7tFJS7YVOjNlaZ3ZYUdOLptHE7wW07WhUMwz/eHbpZ0lhKwia28F
Lz7+sVGNAi8NUEgWp6fvXKCDfQU+oM8DLbb2qExeaap/hNBFvcSbU/i/f+hzZtBoo9jIsjzcwsh5
ChTnAzqDDZ5B5YPe/jk9Fjl/68O18DHCwR4G60tBffKJsEsfwqtoCSz/ol2mb7Dszwzmr+98KtbB
OgiCmut7JFa/mNDwuZAvKWCeRfjTe/Ov8ad6MPD4uQjI2zfO6vQ4j34zxQvDNnC45Hr7vDhMhGR8
3LXV3kYWsqfiGVS0NXB8FdRcT4c6sqMpnZscvI6rOIDnM+bDOszBLA91r6l9FQreEgEaEdn+dIgj
G8oRpjJNy6ZfYByOpsRtxVGdi99gay8bq78skdduiunMjjpyGjpSxxrckZYh8Rj8PBLdVXAjok7t
XQq9yCTkSAnnKfY2gRDAQWVU/2hyxBLswI2/nx7hsXP/U+yDDxZTfe6ncVJ7ddEt61tcybZiLxfU
77fZjXNmR5+NdnB2JAMmgk5HtGhXPBXrbjvvAfvSX8RLUtIz0fQ5mTnYB5/GdnCATLpwChdNiz2+
ZKsivxju0AJ/okW11B6aJ0BPK+o0a2OBIcYlWJ+FWAfbbqVW/MMP8pf2P1ix5ELmXzmw66iDfRkp
p6htJFKBKYi1Xo40jMabf/Q9bVcK3iaOfniSObAB+y7W5zHD6x6WxlZbQfxEIX2lb1GTPjemo2vX
MG1HF4q75zBvMEqzwXVcqH3uujZC5yFuj8hGms9cHN4eFCxSbCl9dIpJZWIFZ46b49EdXXIb0aA3
DnaO6kMj9iUzahkI2DcQkhY8DyiiW7z8zH02FsWFyJ2fpyf52MkjTUfpHHSGYx4+ZBScXlxmU7WH
PPgTscBnN6ofT4c4dvJIuA2WdHWEKcTBRkHGzFORRQiKjdQyKOkvDRr4C9nE57bJ0VDIdvH9SBuI
9vn0sdLYiGMrVvu4QIy9Gd8Smjy4Ll79gxHZuiL7soUt/joaPhzXMHMkBLKArR8720Yvlz5aZ12T
nwlz5AJy5IcwB+eZoVRVllRgUD90LlCBR4SkggT6oryHvz8eU7iWcvmHJtDBZpZlGva4Pas9/IJn
KzLuQfPRWcr+wZnxMczBLVfWNl0ZLDVhB7tL20heg7Icz9w/x1aAyYexDAYjlTqYs6lVvbI0VkCn
IQWJWy6muqjZZLr9TwKRZblc2Lrr6gcJMYKrVRg3PpcNzpezvpnuUFTr9DNhjq0Bk0oNH9u0HP3w
Pp2wcFbB4Jl7B3PPi5DKDyv8Fd4htTDUDf/JF/oQ7WD2skHiEisdcw8PYKlbLnLsxfb0Wjt6b5q2
VMI2Sb2FfrAK9L5UbtQTAzrLUi7rzbCFlHHhbvKl9uNcDnfs2vwY7KBGAAi8iZ2aYNK5HIbhukXu
T/PgY8MXFVqIT2v5PqHAd3qMxxah4m0mTR6fwM/0z8dQh7F5k6e6uU8C8yYd3AejQoV79PLV6Th/
3YCHWQEHt85DXYFfsg++V6UwXZoaEHpYWX3D0ngdLXEfh2AcviNQucBG4Xf+O9/NOUmEW9wFwAma
Lb/Svb9Mf53+LcfGbLmS/c31yfl78ChFJynBYtGx9s5A4zhDalhWD47v/jkd5th9ZRs6ZTclLOEe
prFjzoKqjcjea5PaBnl4F2HjcjrEsS3ncAk7Dkms4AT+/PXwIRRpxgYj7183AJ9lNi3VhJ4Bwsqn
Ix2bM4Zg20pJ23KtebAf7hGUds2+9zkQkX/DoS6HQ29V9Ya+67mC5bFpI2nReRRyKn5ZkXZIM9XW
SMtbh+ZZHQASTHAEOLMe5bzeDtajq3PRmzwBiGIe7G0sbCF/Ww3Zvw/TuDQjaKx1m2KmKIOHXsze
BViXwSSZoAPWijw57b1l503exsJvnc69bK9Pz/GRkVOYNCwdSWOLxXFwAtQtTl/TlHBOl3iGRtBc
JufMdj8WwpxXow7qhzrhwWe0VW/bnJvkaI7+3rjyvTdxOTs9jCNLxWVvKd0xSKW+vqvwCMVYxjT3
he2/Q6x+MnJjNWbaj9Nhjg7FloatHNa+/KvU+2FF1gpDx2pKzP2INGg/ytuMrv7pEEdHgoiLUqh2
SOoInxc9sMzBgYRm7qltPjdGdKePIkGJMT3z4b8e/Xxx0+EAJr1VTN7nOIllW37n5MYeqda3tIL+
lsXqKicDuVCa/kPZwTZ2O6TctZfTA/x6friCygu3G9vA/VJDdaTG6WIhL1WE16K8orN4jV45zMpz
Kch8EH3ebfztFrm7ZNWRxB8s7cYFiUTjGipoeW9hLxar25FuYPa9git3ekxHQwGMJLPiZfSl5Ejf
E4cdKzT2Bt38KYW6kfwKyt9Bi5pvdiZD+LoGGdaHWAeZlae7U18bxDKb6W2orPUQTE+nh3MsBJeV
NEl5DWEfZolJ6akM6oexd8c/IvwF1WZ5OsCRk9AVNqeNyTuETSsOBlG7KdtrjoCP67Vaq215o/9A
2HujL8N982zvTsc7NiDyKUQFWAeU7w8zDs8eWOJI6E1dsQGraePTEuVnBvV157rIAinSa9Y2VeyD
9YZXWgoMvDT3dpTvHIQzGqwi0PE4c/8eGYuk4mtJ5VJg+JLyhji+QJ0ajX2pJcshe3Prb397sgig
aObM9dEvfZUW5Faoqg6KRT5FUELydwdm7+kYR+bqU4yD71/mSQ/wvTX2+izcU/7EiwNxoORMFOfr
CUAUhNlA6lF0O6yQDAg4d91YG/sIxI7eO8irQsbWqcei4GpZBasgOXMSHDndPoU8OL5LtKyNxGDy
HL2bQczAB8XkvCDJSA1WlX9/yUnBThUGLwb6rAcJbu75DZBHztJWIiMSLoLwxreMM0M6tuAkKFup
dHvuBBxsnkyklhmao75PkkC/DsI8+l1JbBFPr4gjZfP5xDEtV2FmpYy/Snwf7lZVwbgEm67vO7ks
dsWaVAQ13iX6TfRtztWyjqw/QzcZE/mIzaN+/vMPwawaZpcbdzxBzLdQpBcNojyGe+aKPfKWI7dS
psGRwyH6pfM7RKUnNY33h/tY7YztsE0X7RrXxkV34y/bM5/pyJDoSNJxtwybY8E+yMtjFZcJVjfT
fsC36SppJ1CfiSGv+8iO/v6yI/8hm3Ns0+AuOti9bSFrOeZYnFbB1GkgvWK5SUpKChfwy+K/X7Og
V0kwUyi4eF9msRUjQCwB46Uc8D3+SykDkS+EdU4vwCN3OOUdXVpzbQS9x4P5c3OrRW8IamtU+As5
fitQEQEYLqIfjXnmCD/yqT6Fms+tD6vPCwc8P42EHWXchc0Gt5ygf/oHo3EoWPFwQe748KmBsEkd
F9yEey1H6gGWItoXi6mQxdtgNXhBB/4o0aJB6iM8U5b7clxQ8zPmWimGN2T8f139HwYHkkpzvSw2
953xVobbyv7bydYcgOYdSbhgeM78Az4EQKBVCk3nnoWiuKkzkN2Q/0zrQccssyvk5emJ/PKt/oqm
DHQpHRJmdXD6laLo0bMqzD2HVreoXQtrxKkHIV1iYHc61JG7w+WZC72LxP/rcVEGQYUb5CD36J3t
RJGAQvRBzbzaaPufjvTlG1m8drnfKWqKeX0cpCqBFajCsVsitc5uLPSVmZhnttOXeZtD2Dx3aabx
4D1cBphI9z1y7hKdKuHeuDyYAF9GZXnl61r36/RwjtzzUKAZC5+JhEg/eMsEnRH1UVLLPcKvVINh
f9hwRy6g6N9gRfUN/tRLUiEFdzrq0RGSH/OMAe3Ei/DzOhxzx/CrvpL7AuAzSQzo0s4xoLQBGj4d
Sf9aOHDnuhEiqwJYFVfJ51BuC019MDyxhx5Vopyr+5CntS5JYEYCS9fWbZbnIRhzVU5gz3ucSpyw
zII7vBDt7HK0Sx0TjLhViPVKFLw3sWa2j7pEQHptowE2XVp1G13zYkvFldNl+QhmS6LIEHp+Dg2t
QhGmXY1lhmzZ6aF9mUS214wsMDnXKYxZ859/2Mx4onmmjEkE/f5hEveRvR7C278fwpoxQnguIEl1
+KLO8IR06ngiJQtTuQUaoC/6RHlXXmbXZ5bEsR3MVWXTpza5Rw73Fbg+xEQD9pUdPbs8AzPjp4cQ
02iembWjcdhUXFO6oMl4kPcZZlnaQd7IfZa1l37goTiPqZo7IOHk/d3zj33smDMIhDGhdXzwgXpV
lGg5sbec0kdq9bK0HhJchk9/omPJ36co84A/LANnKNOh8Ygy96Zx13yfMRP2JltFP89hJr7MnU39
VbDeeBQISHYH14eO/xzu26XYx6pAkQKPzkUj4h9jHzaQU5pydXpo81H6qQoxh6MsZXCw2/PR/nlk
o5+0lRdlYh916DTbmX0z1mCtxs7Fr726Dx3/VVhGftkk/sPpyMcGyu4SvA54dJj2wSEfhWMQh4Ya
916a/zYBA0ciwaxYIIwDk+R0rC8XCqP8EOuwvB2zuV2vdcd9XDlXo5G9c2z+3YU4h4ALQqebytiX
53VUJC3OJnLci2kvgrcJSyp7fXoUX8GMxHDocM8NX4ofh2tDFN0YB5EgRnHXzhQS660Sv40eos8s
bZGSb1T3iXbuGXfsS30Me7DHEgPIWhVN437y0ujXaIXVbuxjbTVgFMrVXOb3Z8b5Jdedx2lJqr70
CYQ4fDeO8A7zsh/RV1yKRXYHRxPo0DJZI8u6i+WyfynqC0yG98m7f65KcmylfAx9sP3ioi47b2CK
c1yCvehZ5f9gKbpsbBY9R/EXsFBtqTqq7XSkPxEnUG8y9wUx5ur76Sk89slcHpD6Xyi8Lwhn1Klk
OFm53HdDClXI2OZe9ZpjeDXgEvO/C3XwMBGO5/r4gEraZa+Zi2pp5OD/vFXOn9Nxjn0ZskLBsgBN
S3L4+aRCvqwugjaUe5o+5s720mQHc187s8fmtXxwHtIUdlweqjxPHPPg7ZioNDNR1GatQ/J2h292
AH3UeD09lCNB/rvLxjOE5/3hW7isA7+rBgtfNowcIIVDSYr0MyvgyB76FOMg/ctkWU0ywfstmm4B
vq+q9l2N4RpIHJLCZ2AoR1Yb/FpqIpY+dzgOWyjosZvYwjGeyXAvhYGnfGM9hVMIhbva/IOps0yd
jwSsD6r751UQhDHyUlk27t06N67rpJquJrsaHwPbPxfqyNU4v06FSw9CzP2Oz6Gwg4g0D47EHh8K
9eCUTnA9uom26UUZ7oIQfWdle++90rONllnNt9MDPbLceTxSa6JerwMVPsihZAFpddTMAUBRtBBw
pxsr2Z0OcXQZfghxcNYVImwdoSm0Olq19X10PbEW99xqdTrMuZEczKMOUSebYlaHE5rfx7Fea0l/
rpR1bigHyyJ2qrzWImZrhiXAK7zEESbfOMthMS7B0CG0363PoROOj4uCveJ/rjAPps+MeXqPrj7g
6Di8KGSn8C07k1Qcu/FJJSS5C7eF4on/eQ2K3qvJsx38boS+8qxg34bBDf68L4j3//Yyt4Idar60
0Kbhp/+jSZ3RgdxWUqfu+Tl4ExsOtRLWR70Sf0DQInIFo/VJ3cuFjiv5Bb2d93B/rvb5tSxJnRAc
wv+EPZhX328st0lYL/3C2SDX8R4sm4seROTwfr4seeyYpNlNP5MhWuYhvE3L5VS1sIf3xWSkMCgj
DdlzJ96megaBAp/ySzcvqsfTO+LreSmph1vAFKFq8EQ6uGRSUWpuITRy/KzftLnzaCPWmZvFbJ9Q
nHmcf90Zn2Ppnz+ionjZJDHXZtwld14sn2s1XHvhuU3+NYygNmk4FkW1Gd1xsMlHT/PqKhfDHgAx
Aifdlrtnidjsxd+dOUHJBqISb1gWyGFRo4orpK8nbrXQHuz3QrdEfWlC7UvXRqdFyUoMKpGL0zH/
WucHOQFwRN1RlgUcSImDq1QbfZxvs2zYI1ePKrNt9E35vUHAAxP7Qg5qGRrWTIFWbqBfNLVEGimh
Aqld1RBf9W3s14m+ElaYy990dQDZnP59X1eT4H5iQpB5nV8fB9s0q3XMCCKv2+s5cgsY1qXq/5N2
ZTty3MryiwqofXmttbfpmn1GeilYklX7vtfX3+Ac4LqbTTSPfGxANmDA2WSRmcnMyIjhOMgP+Thz
doLh8aDaRvofaPAqSGGvz5KwTV2uZtYYyinYQ0oQALpTkUq7++thHCUVfRxJBapVxc2kfPlapiCi
qsCVgCebZjgQI2mgCAEGi8bJIctSuvfN3S7q+oJQ2weJdskcaxSvJsh5PCiYvt0tktJxPPkt2AvN
KfT7Uf/Tdfwf6a+06g16Oho8eXXCHPzZCCUfM4ff28DyIPBkCx7mtvG37HZQunXzb1MAVqljw52L
YOzu1e+gvGsuQDBZT6wllJt3yIMo8efEa1XIDKd6ZYNyBjMIeeOmhg01AKQycYSPbac9Q/jKF9+k
D0CkXBADfWrvkLN6hgiUj1iivSUHKKuu9njkdZ6+IF+39xf4KRPAMwxqUO52GDH/HHXY+g04+wCk
/m4COkVIONjDDpR9wKPb6aOIjbfchndlbmdNv777P8apO2OggjhmI4yjl1v+GHySnrTfMdcq2P03
sCB42jsowHhBlPWVyTCnaMBr3Tal8hmkZOYmzmGE94uEptQMyrkV+oL3787tMBtWZwBvhBkbCHyL
9BQnaFzWYesKCJMHYCyb39tnsrlkcNSMMThKZhd4g6MMd6dYGA9GE0JHYk73V+Zy7VH1g7uTpAkK
EYOs7Burxv5KSQVRHS3nZMm3/gHuFeB3E31sQNBoxKuE2nUHgoM5nBehAvnh2vYgUp6H2L+/l4x1
4TWo4LGBjA6zuNRBSeUZHHCDOGKCKILKagP8nV3kibmbi150YxF8SPcN3lY1DZE0f1GtwtvNuGnP
tyPAtZvajiizGDbkOwJzr9qzu+67gFfVZJzHK1OU15FrjOCnUjOGkvV9yxpPL04gXOK8DVmB+soK
5XdAIZzPZtaNYfwuHyDocazfzEcTnBnP7bfUBWnlj/s7yPBz4LfFCDnKfphEpKEHY7nNGyiJhlCA
TKqtAXoFYXewo0+j4oFxULblyVDd+zYZxwQte4RHlE11dJ2pnZwgNhFbc4noGHePKDC5WV48JLkV
aOBxum+K8dGQFwMuRmZLULOiTmRewkyFzkqY6eapiGfdS9RaxRAdJmvuW2JsJB7YaI1JyF/Qs6Ke
OcUGTdQGsGukdW0g5WnQacbPUS7/rpt5P4Pf4b45skdUQIBXFEl/AiAlQD+v85jVFKvKEvQhhOiH
0T+BeouzHlbIubTw9a67aBhIZgvGFwsWQKbsbK5kZ76+r5+2j8iNfDOM7Hmvfljfap5zZK5MB9YG
CSH5aGSjL+wm6VxkoMAfwhW6A6DzB+Nky/H5jFOB/AUAa03Eyxfx5drEhGpLAiytGnb1g0gUk+Tv
Ta1wrjJjHVdGyC24WIcGwvBe6oDBN0tAFpWxOGaoOt8/BbfMB3hWX66E2qzUFKYlHbESYdf+Fn5K
pzGAWOERpDnjtwVgv3XffI9zh1cBZj3qSQYoazowCID+k8VfLA5UnhZmwjb07DVTsLsGDIZ9oezE
YTiI/fCwRFsOkrTyXEIAe0lSznOBtbUY/gAbEcmtFTq9LsRFgBR6rYbt1BAaxE1NduNWjpwaJ+NK
A2eB8j0OClhvaQgThBq0vulgJq7/BqGRAroPSQdf0fgBl8M5kgyfiEaZaKJKB98h0e6j06qtKAGp
BuRCBNnf2wAq2M1E4yziOSry1KM8x5UlKpXsQeS5zEujhGIXb+A3STJ/AyTdV7JI8DuwNH4fx9V8
XTbR5ERr1rUzdDhH9H0k8gS+PjRyaiZKlaETvWhgKodweQKFzY03oMEKoYBFSP+BNJk3gHvwK6oq
QrUSQiozgCz903LU94O9oY6W/lyPAqfGxPpymHdXZTz08DCiB1FBl69BmjGDeDSICwVwP/XZ9zJ/
LqfB+xeXHePZqKQCNAz4CuXzMcIBqcAcim3rU/lXupuD9mEy7F5ztgCE+8ESyDvxqII3qOIcTlY9
izR8SLmHsJ3QlrNV7kvZECTA7MxA9tpAcMB69grSYSflTvaykrpLawoVSkd5Uvp6gLW8fGnyfKeP
4F+Hxu8AXU9z+UzVxO4ASsqnxU1VHqZdYtyPK+vU/aja3FKHKpbD9Lf5tP6WTu1T/t16Fv7KT8Ak
Bc3z9Dz8/Xvc8eIey5cDnwm2VRUJBNrZlC8Hjz+GByHAFzaf6pMVludpP4TQzo2f1P12EIXDuocw
5qPEiSGMW3lllioNxc1WaeDpl0IQD4JTFbJPzwq4Lu6fXdamyhj+J/ghwihDBcNtwJSTWk5SmEiP
ygB5NONV6H+u7Ys+vlQ87BXzAF1ao3bSRNtIrtoO/bzR6faVHx8sB8o9q/vfAF1ZD0ikYP+sjdrA
JrMUTFHBWodW7wZuiKneCx40jN1adSAl48S+PP65K72ySbkCIzFaCA4ABoNSAYaAC38FH7PJa8Ey
AiCsmGghksoh2JWuHTZaXwogUZUUxlvxWicY/0x/aZHot0m97w1OB44R1K+MUam6CALX0hLRhB3r
n2IEXjOLc9B5Bqjwkwz4hLIKvJzQfDOs1kZJnZMz8/aLyoqqUoDKO4TIwwFEZlr0o7belL4HTXNI
eMbu36ivzafiOBlnRxgQyZ83uK4qjlEeQVW8Au/lvvRiD/SjlQ8hrN7XnqJd/Abdk0D21d14zBsP
GtqpaNe7+7+CnLN7P4K612UPZeZBw4/I9qD4BgdFuhcQhnqOGWYAIj1zAL6AQ7yBfalCJPRZbYkh
MGaB6hS40o3X/NXZhOuC54m/6iH0qtCpQm2GANpuiL2GIdVQwABXMQFvSJNd+ckLOOpA7rlb/46f
8iA9pGh62JEN8TKUN6MzNL8ggXAYvpjGUr/8uL/NzPVrJubJkPaCD4b2nyooBIBwklDhBQfhOEDY
KNe8QWmA1t6gvwvZuihz+gn69S96sT7mTcXJcliXB69MgBa+XtI0NUWU5Fs/qosYyu3vokSNM1k5
IYJVZgTA9B8TtAMoBiix9DDReiBjPoAMyS1RWp5QievOxHMXjuZy9pWRvF3ZpHyCDntlV8GmCbJ+
YOttHUQm1rnbFUdQEP+ENGXrg3y58RSOM2JFXUAmRQxGkKkSOqMqVBPwo7gXQ6Hdp/1jg3R/KlPe
lpKfTx9kHBhkhnDiZKLp2oFPoO2MBT0W0f4ktXrluO0ilDZVu92jOP+mc3CgzE9IRiQw1qSg9U+/
3cGwb/ajJWwYB4+eNF85Jn76sMV2cZw8sOCgGGgXTidwXOHtR8R7CXgr1FThB2+6RxCmGzGCYSJM
ramXbHjwvvcZERXm8MHw7FDuXYW4BfQJdAR6C/yXQPBm4lONAcs+1TmpPs8SOT0Xz+upRftGyw3E
wuxDJCSxi9Nv7+v0529BsnNALuKRi7EWuq2gZQIhlsCKTOOl0dtjpuIrEX1LBZ154xHOnXMibyMk
DJJREzSR0JOnn9RTZjS4CwqCVrevjbMiDVD7ICLnkh3Di92/3cxdtIB4xngakIY0LSQZsV8xLI13
RFK6jXEwwUdb9Ljfbc/xjre3Gcu6sES5rjhJJ4zBwVKCYZ1WEXdl3HtlzWnA3fpgtPlQDyV4GhF9
AyrpA2DRGOLBEMMaSAYr0W35z1/oVxbomt9YZFFk5WgkbtDBOCWxKr6Drjreteb65yhFmCJULyhf
Aa1In4RilqWtT2XoAYA7NX8HJTjHKzB3i5xs4E6QntPVhgHv1T6bgFAoRW9WIZeeGJzzxSiRkjX8
Y4JyCMKCeeVhgAlMkpCBOqgLCuirOAr4FwMoGKB5VPxt7OsP0Pktj/cPN295lIvY4O4FqMQjcoHC
t83BcV8/37fAuKvgr0FDB9gZTIXRjbE51pO5IyMR6JQ/1gDe9eX0ICR5UPYihFPK7e2+PcYlgj34
aQABkHV97faF0+vT3kz1RUGwSjo7a0R7U5SgqUX3vhnWxqEfgAIRoeYE68W1b+2TAVKktYlUUv3b
miIb8FLeuSDX/TrsgrgA7BM43AAT3hS6xEwUJ6USSSYzeqKXkEzGEV/AMOMDaOffXw9r21A5hDvF
OwAQLmo96ggKEWFdxTCCkvMYy06k/bKUl/tGGI9cLOkfKxpVk4HeSmMq6yaiZ+Omf62e7uQH8zFF
6WlJnPJxeUgOPHAaI+m9tkllL8skG3kEds+vkYVp3x5ib7JVFPKQDj7wBtgZRYNra5QPx7g05nxE
WFsPwz4/CA4obg+6j+e7mwSc3WR9MwvfC5PTCL8Ail2fQSVa4qyI9A15WfxsofLiKP4Y5IH8AuGK
fK9DL9TLDrxKpcw6l5aFwT60GJF10qwDPRjSUYYxiFnJH/Za6UDPCbIqYGNHRpN+R+J77MDYVzzH
GGX8DuFCA4XFR2vPa8sx+gfo7xAmGDI/qWM46XoDhlrs21LCBhRWv6X2qK2gYjIG5Q2MOpsH+Jrh
VUkMPZwsBZ84VGwOpQ7livufgfEVrn4E9RUWoxQLKC9voVKFcVw72nCaWh50g+FuAMFF7QTDUSAC
oSfn0qSQRq2XtnAcAMfPk+ZF0Rrei5W5ErxX0Q3BmbopeS+bFcno327ITH9IaL0oTQyFsc/728W6
j6TOBSeDfEpBqfv6o/VlFUVirqyg/R29dNcG5LSMruKUwEjwmPQY+wbHSQYMMCSHwhDl1mbDKrS4
GjGTbEHODiPKm21GPzgrIqU5ylFfGqG9WpPkswT5YeBf/c0XvQISN3YaO8MHpIHt1RfdDNSdzRuo
Hos3nntjZKeA86BThK4P8QXK9W6aQr+O3YoR70o+zfMULHIEdWDdlRQedQ+jI4JrTfgIMROEoGeR
n3IRWVdDS6NF1uawGAZoSMheur11aeL2I0SFY8VRlfxF6WoApzFBCm2CZVGPXS5xrhvLw5K5ecJM
g97/zYzlmJYQlIix2xCmtKe1+jTV56WSfA31BGPQHOBF7Dj+XCFPI/EH4BjpjIEnDsaOQJcHDCB1
oMohKSAxly1hcYpQs0n2pDKc+ZYzeO0esjEeIYDDdIF7/4wxriYeH+gjKkDFoFFKma2SduqKbZ1D
vT6n87duLOw2/nbfBuPdLV0aoc/xmupjXBXKHA4/RZROLEKJ/AChna/aid2HmLcvAl7LkrMyjQrP
4BRb6yLHyiJTtFcoBY36Ly3ncWNw10bF5Ra4VbUrYQbky3VhRwF0cZ5EiIt/RLvNUZztrVpQVeCt
jpXxXO0pdT+zBIomq7DNIdQvt8/p1P1S0fhKg+SsjgEasw5fUID1oLiySYXFBhTFdZsC89a59Tva
MdHvMZA+8tbOfiTvpl2djffpbXgr3qxXzglieaOLY6pRvj2PlnUdY5yg+VCfp1Dboay4U0qoofhI
8pzNK90KKd554n5fpmXAGFDZBfH/TdrfqENSrtEyh+KT0nvF4xgkLtqaEG99FB+3Q/G8BJkXhxpv
xYxkiEC9wc1FRkfR5792ilkp4lip7Yw2seIPYQblsx1B/ZGlJgvQa979LWb4nyt7lBNW2mpRMRqL
dZqpaWeSECZx5SuCCQFkIE1dTR4NjklyXKjwdmWS/KQLvw8tOy1JMKwelqb12RTaY4oO6v1VsUyQ
TweqF1CV3KAnlTVb87qxJmAkLKdNAHKROk7cYBwQwoSoY4IdFSr0oq5XkcudpSbgrQkB8/grz9LT
FLUQDRLO5lByKnys1Vyaou58julQvYCGcjjFqLD0z83IaXIx14KMF0VnUEPcgP8jkGjP5mZMYa9Y
u6hdHC3rvytqHIzdwqlJsc4bSQlBeEzYE2iITgK4f75WEr4MyO2geDUn5osAgc95MPdJBITQ/YNw
a44AtgCl/Sq4gLzm+ivFxdLFjYUpFFTdzuO67lOhOZmd+jQO0KnLNNW+b49cz+uzjZEyMkwJFBwe
UDRgZp4iI8MOz6GUQoVygLYPdKxr7bBp48K5RixTKFMB0UroD8HtfL20CGQPsbXqQAjXEkSkG3/U
Bw9vf44ZBvIAFFoYC8FcjQGE/Rcm/eK66ms/AXMlIYoTfQ1764DFsFtoHk32klWS6c+CZGTPiWnU
wnOridbn0EV/CU2039I5yXdG1UlJ0M5aXR8zA9XqXZ7Pa2svUHh7W6YkbVxrbLun+x+CESiBKAak
h5AHidgeyrGBHDaCvi0wlugCyojPkNkE4EZ4X1u33EO9za7eBMW9b/T2ol7bpDxb309z22s5kMbK
CA3axJYgdnjfBOOr43CpGNVF71u9IX+PRimtxrjoQsiEeXNuPlqFeZCE5cd9M7ceARoxwLABYYaL
eoPsV9NlXCK084Fla39DrPfFjLo3aKV6wgh01H1brCXh3YYSAOp6hC/0+iAPnViAXVNoQ6lMwsrY
XqFPCNnK9q/7ZiTy/6HuJjh2cAMIuB0Va+rrjHkUb2LXg9opQCMhsPw6RgnMbGzd7V3dhiLCEUp1
D9DgDfnwIcYikXpi9gawX9T4aILeZI2tzqqSEaWFEXrkwxHy4EdlFPecRcq3i8S4Her+oDwELSGd
2BtdO42C0s2hsuSOepC9zI9V2/C0HJBVDGw2Ae8pwTj0IFkBYyScOeDTdMI9qNMkjyMsJl1qHdte
ifaxmnGiLc8IWfaFE4KgbJHmJnIGIRoEO+9AySTOPC0QxqEnVDQY60A81zH3dW1ErEs9UZZsxESf
MdtLrpZ2oSmYvojGVz0vFE5sYkCrgMtGKZuMXKBuQXdb0VmdShAYYedSuzlNJ2OXH9TZERoPutF2
vRehzrtL/cgTn++fEsZuXhqmoWwdqCWEyMzxiFD/jqfZjQDPuG+BFTWuTFCBt+3iOQdjINa219E0
nyHj/Wr5wnN3rHaz358kr3PkI+aTMKOj8B6eJCGibjp2lkx3o5ENhkQqYZrTqQOupkbIcqGQ4VR+
+7fl9S55l1VP/6ZmIuMvMN6jzo1RFppusig1yMIL5hRG1seKPjYyDfUU8dzkbVVIRgsbXGQa2NXI
WO316dSWVVSkRZxCwO8ReS0vQ5ugHSrAqncjupWx9PP+N2S4LAQBjOejSoh/oUekMQ80QlZYhmZu
GREcQPI7qXUB+o+88RLWcbw0RJ8VsZ4ho6VO4Vr8lNePwXy/vxBGiRCBEnm6TMILVkPlAlNVdUst
4DkwO5O7uaUn2Ynb7LQAp5BbQWOEmStjVJgBAwlI3xOMUWEw/tAHA+BOyU7c8Qp1jAoEkg1UzIGi
IPkZjaKQGoy9luI4ws7s1c8EmAL1MaAoCKR4cNqQD0FifahLk5QXljJVnCfI/YWi/F2of9XQneR8
KdaZu7RAHfK8F4DuW6YxLDtbDUARvCvf8Pz149fRnV0Z5DQCl0CT5fYvbZJVX8SWRqgsa8mhgppv
+7H4Cci7PS+PFqQJ7i+Ot3tk7Rd24rxYVm3F2uLhx9LJtsxlQ2e5iMuVUOe8SLNkM0Z8n0R4MCJo
mFdRIEBpvt8kdxRUr4e0w/01ybzNo047pmIyVBdhEhOp4NYNjBc90E0HyrMy9PAecm9B+WJyjAD0
HkBxYJz8kJ+0oCfToaRYxctGeAeIiuGCvmSmDMYo0DaiULU+xapsr3pwf9VfI4N0gLncaOIDLj4l
VOo6Y9pgJXpIn7UTZgZcKLx+Mzw5VD9VCEs75v5nkHp5IO51APIITsxy5YcmENyotE0P1A+aXfEg
RyzXg4QdZV2o5ZIpzuufNdTVKhrp18eIdz06d7Ov+vyZQ+ZB/seMQXVdV8BIykIZxrAawFOJwf04
/1evtwsTVEjomzFrlgEmeg8C6w6aOqY/2NAMd8yjuIuc9Qmsbfc/KtuhXtikvFuBhlhnGLCZ/1af
GhTiFbeASx1sU7Kr9//U4bkQUrJXNyfpwijl8CJBzUqlxCfL9lGg7aZd5y0ElMaXDCQ//54lys2l
llHFUDwm8SI/E1QI3u+oZhKfyp8lZl7Di2VRvk4YdYz+Z9hLS3tOxrOp/FqEX5zvxdy6ixc+ZaNr
wCe1dHhtm+Z0sKLmlwbVmhV4A1vX0g8VD2MnA+djuZSvQsojN2D4vav3HLWbkVRJVtbFWGCbHC1j
edLqzsZMmV8qxdv9hTKu25Upap1i3ieGHqU4IlriGOpntfFuG2MnryxQcSNbk7hWk2IM21J5kOJ8
n7TVa7/lniXOj6sIKV9QCO7XzXxBBsi7dszlIWkGxwaSzZs8JkvBxDhnwhCqT+qheGzP6TH3Er/a
SUH+ipGs4aHnPCYZDQ1QCV6YpG46iDVbM9KiIZSDYj+doLYE3AggqF7jCQ+LJ54gFLgbd51//0OS
D0XdwCuz1F1fzaoYVRkfMoofEvHZEmobRWP3vhEScO8ZoQ6msAr52nUoNHRt5mR17Y9RGujdEuiD
6fUWrzzIWxN1OJE8CXNf4+stpfYq9sahTpPdWvFmvXirok7okC/SMqYws2rWg7JOXj3U+3Zr/bXu
fdmaOJvIXhUKUqTVD/ASldVANqDqcecGuK8UELZfTfouFX/d/1BMG2R4AMFaxp+UjXERrAo8Lejx
tE+jWdtyXts9xMzuW2FVvTCYh7IGgbSoN2XiVRH7GrKM5Hot7naq7fkg+ao3g/zJcqRg6+zinOxi
p35pHnhwclaFAzVjMriGGZZbvmlSolYAQR3QOYQC+mkOlB0ZCJkOWjC7Gub0kgMIDff3l8xyKBdG
6fRklPo0noRlCCWUqDWosaQcxCtzT8m4ow4suUw4M3AHL9I/PULJG0P8Q6g/bD9RsDnNznASH+qH
xfSjX8lH9LK8T8/N07rLHlQeUxNreehoqOiL6hDGpSt8kCif1VSrhjApGqcvv60xpxvEQETIoDL+
fwt0376VhymejGYg4wcgVUkP+h4bGQB19sB9xTKykitbVKJXNJUaAXqE1ewXF8WFsHQsZ/Ylrzrw
OcmYjv9yZZTjF0WAWzYL1oafBfKt+Ki+pR6YLE7J795d3ekJc+nhuON17W95vNE2QV8NFSIgftGO
pO66KPURRkUL2PX1oNqvHmB1D8audfTZtjzhXXgYT9ku2+W+5cY/NBd/vvB+BMPfoJRvoR+Kr4uq
PvU42KJVHgWMzIbmkNmG+drHj2racNwN04gCuBcIKwmXLnUz4hXACHTT+zATH82ph75xUOIheP+C
84xQwSCHinyLXmEfGoDjrllmt9EPdMg4VhjEUuAmJ2MwGEwHvT89hmBFuRin4AAm5Vk9MA+6Mz/U
z9te2gln1a1+b0RC2U48lInRN3hffcJ3VD2hZ86JRowbf/VDqFMbq4VYbzN+iGQ8p8tLpHK65TK5
ZFTOAAPgy7NQxcd6qeO5QsQKLGpDj6dBs4+PXTj/JoCWPsj80ol2RhB/m84QnN+BlxtkUrxxPdbL
68o+9Wg31QnTzVvf43oYoX6Y9uVTDulLwNXbk3bQnAWyfIH6fP8Usbz4lVXqQrRSHc2KBavVaTlB
2RWPvW8bpFrAiQhfYLxXnnjMHla7eOJ7IsYRtlD3RwiBus5tGy8zrEidRr0LBUW31W2ypdlwtop3
U1hleHSHgbXWwQGDSi71ZcFQWE5WurahOg8BZKqcGGC6ERxdwxKDAC5ztxHoNusoaIAuzZq9Fr/n
TfbjsnfFIXLUunmpmmPJzcBvK1UKmvJkGgs9IxA2U35Cn6zNylatDrvPFcPQYyDEttY7NSbrsvfN
MT91P/PW3fjR/pAeOd+dXJfr0w7bloLxCzhClO2pNBycyrFSmFKNkpXm5177VtZAE82u5Ik7LfNE
Xt2PAXS8Nkju90W60BuAiGQSDJJ2hOJCjFT6CnKRDUzPk7HXft1fIfF/tws0wNEI7jAJhMvX9ppl
Tpuog72ka20xy5/m+Bco+L7nXE/MuLkEvImwhpNMRguoO9RIaBT3ZtSEa2C07ujFO7A7k7pXuo92
Relu7zpq3+3u/gJZOwr5IagSoFmHf9KfcFQ3pY8EuUZBX/J1J/WWY+QaTu+qfunHofrnE4Tg8bqw
R+2olEliZGZKHUIE/aw6yi7xTRSG8j2QHQBmEQos3gAFa2uvbFJXJGrXJgKZGVnj7HW/5NwGwYWn
PeWvyU49dUHkzR88xDYjYScLRdsMFJGEWoNKxwAvrKumFOtQ1OzZMw/VtyFUjvkbRnmDel+/ZtCC
CMuw5b3IyZ2jjiwhSgOQCo0mhFvKT5UDOHqKdq4RgYyfhk8QjZrXeeRSDkEVcEcdyAe7tQeRSCRk
ANvRoPFcW6VISEdiD4e2twE+BhvD6I/pV5e8RAbGTXXJXbixibkbQlcC9mm6OovOyVCmIOAP+4OQ
2MVe8gW79PJDAgarpXO0h3xPNMI6p3GU2eYNa99GHHxZILoxY4RnA6ha8OsunFA6RkWldXoVdsNn
lYVr9zTIvK/I8OpXNqhrUvSGmJkxbEAiSUFtHJ3fMzr12nE5QoMzNF+G9+WvdXJKP/WTPwbJKQpO
LKKqbuJv2hMZ7bKl2iJX4SoZzrBVdmvxmh2MhxHUZFCkwh/YyRtSnU6NhaEv6gqRI95ZoByb4AKy
XYUEgXsTGVEK4xkAcWDaH4IvtIopYvMsz8BiokYl/8538QEh6nN0JQfkj77w+ucOVUE7EYyFSBSI
+uf16TAnNZFxV0rA0PUgeSRjFMPOcJRgc9pfOZfhm+VnruxRJ2VYl7EE4XCJ+j7aRlYC7ZfK33b6
Y+8bQdnYRmHXrrz7NwMcoBUErMnQ0UyHR6feDsVSzFltyKjsbE3pVFJc7KokaTi55a17gRXcNvCE
EnJCmuDPmPFIN5NpCEe5smZ3a5LptVaSIuUEwttIDx0+iQjMgIMCsAByiC4uddtmVl5pSh92sal7
Vd2f9Xg8KJ36kK0jT3yI+OBr/wWaJYIExIMdqSuds1l9lOudnvbg6yxj8N9Vz0kd7fo5/VAaSLhq
PP0LxibiqQhaZJRq8aCkb0BtYRBEGGCvqqsHMRE+9Hlz7p/7W4dFmKMwoEjgjdhF8t8v9q82ViNC
y6cLaz12ZaRN+8UQc7s01KBISkKqloqu2pccR8l4cGH6m/yFAQloYdDhR42rZa6UJkH4yR5Hz/we
n5NH5TTmdgVSTVffqy/lPn+tnvNvrQ890dTnVQMYr5/rn0BdhCTqorKN8BPWw3QavdyOK1v3hlN+
7EHWlz6IezV2633hdUHsc9tet97t2joV760cwq+tDuskuVEd0Di6JriLDcyipj63DHl7kmAN1IlE
CQzfm5a9gS6r2kRmnaAMaQabqzvCYA8hOItdLUiOZoMBm3/hv69tUh5OT6ZxrRXYJJiT+nkMpi/e
G7AKoAfMG+e79QPEGKA6Cm4noK1U2gZMZmaqZQcVA+sMmBwYxJVHHSNj8tRwwuzXZOC1F4BHI3zb
mg4GD5CVX1+ZFnExNxby5Q7FXg+afY6ZDFdUwWqHV9zzkDnS9+Q9+gnts7qxX1Y78u7fWdbHvPwB
1J3Vl1ZsFXJwh76x5aaxY41TD2GUCa/XSL1q1npQoNoBE3JgBt1ra2OKoPIjN3Xqk7j6C1L+Q5rY
0TOv0nObpBHDOtDj4DMHrTmV849roc1FiUOjGo2dKLVT68/pykXZsI7LpRnq7semNWtCh/WpiPXx
UdtpP9In46w9lHs9tVu/xHitocAd3P9yjKiP5YGnD2MtmHGHgOL12YnHZRDKPiZuT0SFaT5/ASfQ
htY/G4/kvuBnD7l5N/PAXFilgmSaNLG0rUkCmsB4B0rh0l4lf5y/ZrZFN/eT9YAS3p8zIVyvlcqo
MDUoWKWKtbbTfIpEwc95c6JfsxI3V/FiYZSL0dQ8RuqSJkiiokB8y3fbsT2kXvNBkBLCQfYHL33t
9y1c6rird90J9YcPbvGO5crBfiWTxAADJLRzLY15VDsxB3T7JHsPoLqBmpgBPfdzE/A6O8zrgSQV
lFN4Ld6QJID1dB1LKLWFxmbZVic76/prBEcR55gyV/SPGbqBVJp91XRbloDWq9obfnpQXT1E6eyL
V5IXiDlrMqg7UamTPssCjE3Woa+9Kv9seARItw9PHMWL9VAXYLbqspk7mFBRxSaIRAIL+i8QJuRI
U+cREQGZmgLBSOSlVGgYMO49xxaOfLK3QuuTtNWXXdV4o28FhadubvJ2/0sxbjbYeiCECfZP/JOe
7kkEcNaaaReHsRA7opA4zfp63wIDOooETYJHRrkQrzEaBBurQzZJchFjoMc6F0YKVmGwA01j/ZKX
GxiJUjsbfmhy407idK7F7Tg3FidbZJwQiMBiOhiLwZDyVzHsIkldsAHj0mQYNtR7ux5UG7Nn9sqt
5d2m91gpGtEo+qCUB327a+csg29zLWtLOM8KBgFBBqBpoSGhC7DJtiTyKJcY5S2YgwgYSB9k1IHp
FNhqhy41Itzl/2SApdeCmznQ3dGNH//TV5kH+1/UfchsBIAmAAEryPgprzwWk1x0oiacgSuD+NLm
aJWdJTYocr/XRLvCxduzC4q3JuM4lds7CMOw9yUbgZo3geBcfMSo1sQhtUbhrJfHEiqLi5IcUnPb
x+ZqWxU4VevSbnSNM23HYLTQIXWPAhdmecABT9+QRhxkbUpa4Vx2qbcN82vb/JXIs29tQoCHiStm
EJTINXdOefVL1oLxIMWQEuFdA9Hb9YLLygAX1KZH53hbd3jFOjLoW1Xhe2WZblqBSmRRgrUp/Pv3
9fZBB9ImMPjjnUq0ruiRikZV0qwXauEsyJsLflcnbeKT1Mf7OC1cjE/6Ut17903e3hvkwhgXwUsS
fVXoy14vFFqra5xBPC+URMMVluqUbcMBY1rBlA1B1PHi7W3uBnNoneAFjtFGPPuvzc2m2hp1knZh
AZ3GNC6cKsULI5k8eZp391d263hgCs8m3BbodOD8XJuS6yVO5GFuw0nws/GomZE7Y87wj40AxQB4
CLTjsYF073EWs3hIs6kBHVq8twTZVarIj7OeY+Y2VOC+Q/2X7BoZbKMu/mZ1g6UXVRPWWekpeuzJ
0fD05yvBZcNRgAYZ1kS9Goas77atjJtQlj7nbnYF6VXvWw72hPFNcFkwx4BZMtDc04U6aWvHccvV
OmwUOxYbW6oEv0oWzguIcY3wPYhqCmE6QVn1+stbetJXiTjV4TqboM7H3DmIMFIht9dKDqzydyNx
48HtuTZF8JbhD2B3yAQ8ZbKN4tKI4C/Q0vncSsc4pt60q34oT0CDOMo7yCIqJ3rmpV8MD3ltl2z4
hWNWerOVTCGKzoVVuhNA8yM436LtE0Qoj71Yu0YlPW6G4cs8acXbL0kM43oBXqDclrcqxawFJDbR
WazQCJRHTMEOtirwOK4ZvTLYISOB6DYjFNDTSXGkDQtYa6Jzo3aLLQ6aaUNazKsW2dVi0zPTwYtn
aS/I1i5uRmeOLL8tS1A3D5zSAXPBOLxEIx2UmHSmu6pmOm/RFp2ldeztfh4BPRuyH0UEko77N5F5
li4sUQmvIgxJioJfdG7r6BOqpscqAf2QUGEMGfwy/8YW5qIxyIepQfr5IyxjJY/REp07sN1lCKXW
9iQor0bCU/q59WD4jkSlF3JQmAITqTs5ySVEgFUYSlfQmfQbXuoYAHfur4b1jYDcQQ0JVKkIpFSa
shR9Kc76FJ3NXtola/2wbqeqb/5HK1Rg2dItQYUAVvJSbm1IlO/E1tCcQi04+Q9vOdRBMDHxi7pZ
H52F2XCjqbYLmGmEjnPeblMABDBC8gq6CZJdkvN44UMqQ4f+gQAzvTV8dHXpJE1Z2WYVW+APjb4p
YFT4F5/pwiB1FuZFW6Q5IwbrWHbFcpdtJjgO2qXmBALG+4fEZssUQVKEzpBBLS1eTJD3mXl0LmfF
z1rQMI2zCGwIRMhi7alJs+eqhpbgPKT7Zlv2cqsfqmz640QEPwLMTAh7KOLeCMK2WhGjI1HiVC66
W9ddbJuJGSypyoGGMI8LUkeMO5Iuh0klCcsMCZ4a2qTnVhT+Tnv9VVGL11TQ/kcz/0fale1GjivL
LxKgfXnVUptd8u5u94tg9yKJErXvX3+DPrinq1hC8XjmaYAx0FmkkslkZmQEd9VVhioNBYWZXqvw
hAz17mFwRD4pWgv7+4lPqhlmHmifYC10esygUzHm0rHVROnbWlTCoxHlZ9CmXhKmOn2T9lSRnLCM
H+z8XZH+XPf01fsZOEIAF9FzxSHjXL3OcscplRR5gVPsQJYfxhh51bIidfOelJ6+FM9GIoOtplls
r+xA63z9B6zt46l9Lr1fMkmG4B8+lq68Ecw7jeq3pf56a401Cv8ukksdadoguV4IPKIbv0uTihLl
DB6ptr7RTcyrtpPg0rrM787s8QPgIFwkpT3kUVg4euW2AJDhCQEB1nl5hQqpD3nQb/pUZv9uKzUu
7DtxDF6ugh2vooQmDcDn44+k7YN/9cE+Z/dOHB8kE1JV9vDIWn0mBNjM8UkT0viuRXwITKHmidSN
ldLPT1ddSx2gCDaoKccaurVLHUxaiQen9CK1/eRCuLoVhPy1g4apb1SiUC0Bhpc7zxnAFUaPB0HY
OC8K/bWIuFRXXeLk3+cCfZYkTgmRIrZthT8ZyTZXAfoJk/GuAjZwBFfw9c8kWg93rqXEVDp5wXrk
Kb1JpBYYnEV5v26D/ebzgiTc/GRN/NkF1VC7VLChjZ1HLLCKqrvIeJkWbXfd0OpiPq9/1YQuCY+4
0+lUq5NkOSGGvx/sOLtPolmwFpEJ7vuriyMpeI05oV7/7DGbnEev/24NnAPkY9G2TYPNkpqjYT4o
ye/r//5KVw1f42STuC++9PYQjeghhPSP+SC/VhvtY5Ld/JvlVWAf3Ku31aF7kXznWaQltLp1YH4B
xyweQBcoibIZVUyTGk44mc2OdNaxmZZ/kGiCse2/JrjMIaPA8KatjtMJ4rQFjPhO/bvtv543KKik
4b2oQAQE5bzzoJP30yibuW2HkVoClLtUug/yfdvP+7T7cs0ZtW7G/4nHvwzme249oFR2nBpa2yCH
7D2Fthtop6ILKuQqXzmhkEQD3g/fBWg83k4xAAZtm70dxq9s1KR8yDAUgf5OwEZA6BNT2AABiiD0
rGAfgKs6scoc5uSKaMoukVQZVvVtugOXoew61CX5MXshEBp9ibfaQQnKTf6AErQ2PLTGVoQoXRFz
Of8J3HHu5rKvVRU/ITpGW/WHfhj/OE+TP0EqMdkoj+3Rvq92zjG+Z6hkvFsjN9ow/pLOk91CyOHD
rHGBEvz9jIEZ2paY2+A8q+2J1MpmY4dF0tz3lbY1R6QesSEIk2gGrRpC3d9Ai4GJ4Z3vfGyg7B+x
742f0dWHLCr6LKgUME/fxdlUYNjOgOxJr8aafBiHxTxWs5TneEpBoO+QQ4Az3zSTMtCn2kpUE/+/
iM27lkKCpuhNg95K4I2yPbsDcsi38iTpd3EPxn23mcEs4eMXQRRodsAW7IJ4TjKD1h6ULncz2Zy7
2zSz5Ghb5AME0SUp1WcPysTNptBrqfCKDmoKG0Ulox6Qyrb7jWnnUDaig5W0HpgWmvghL/VWwcWp
5EEnt0WnuHTQEs2PLKiobZzeluI/BkE9opnNgu5aJS8x9m3FMfUabSDlbjRoq90S9IDqTVsp0vjT
zq3G8aquGKT70jZyutErzaDHCjKJGCHSW3PaLGOsK7eOUSjGLh7SPvcAex/VQKpUs/O0qWrf6lJN
oMwAicrZA4BSNXeQoJ2dTUWN7C1NRjmYtbH+mEgdKV5n9/q0UafYGgCKqmOyrexsznbKmA+yJ2G8
FPz0hqSq9x1QRFvTTAvryZTi6Hc16328M/G/F6jNzuOTqsaycqRNR53NQCfQlmWV3GygijFENzYl
JshKuqTrfD1SJPVInSJTXccsynJXJzok2SRUbYaHohwSVLpnA2PISyw7eeUveMcZ1B2KvFRf1bkh
ipdTWes90kEp2OvaSF8eJ71YykCvwPjnLwaxhu04x5DlBCutBdUXcF8C8K+nc1MGDt4x1kbW8nw5
oA8mVX5TgSQJ0hxOk7hjrmfzpprzpQXrc2ux55SV5iH0sbXEzQyQQe4lJEofo0OqwcPTK+/dLluk
0asaZxrwq9Qa33SpKz1Q5hj/cJTGmbmbMa/rHAhwu4tfjzEpD2UCIeybYijSDBTosWr4RtLYGILp
rQYx0mnBOQ1dJXtwIWSiz4Fh0aYJjajMFC9pSjJtB8wLPYIbv1Of5bRJ0Sy0pkE2Mdyh0Cl3pdKo
s30NgrwxKODhKBwkYP85FOjJSVt8qqHfLkuh01tT6ZMPaleqc98OrVa+J3GTQm2+sJs6QM+jLjaz
OUzNjnZ4eaHXElHVHWSQpW+UbGrROk8IUEhm03Q/MDHWj5jkaSjmTAsNHM85VeUmKO08XjyzTEgT
kBHVyq2iREUalFNB1C2FZEHuqXacjxuiIDbcLyUkXe8j24L0aT7nnl7M43IPYei8f2ijRC73RLeb
P7hVkMcmC3Zz06ZEtfwkNVORmsdKF5N1L3EdA0UI+KzNJU3g+8s0eTatsAyG7y3g6ptqk9RM6/aX
HPvtvjiUDmb6RDghFia5eA2zYAC0Qd0Oqg/ObIxUUy06ywptp8KwUgxOvoFCUk2Od2NlvY5RCVKH
fthcz+BWYIswxxQqQDqExw/P2K3FupOabWaH0m7amH/UQLkBmqbeth7oRjzGWt1C8VPugvJZ9UmQ
bzMRrG7lojr7BVwOmcdQLsiq2A5rKH/gLG+TMQ50o9leX6nIDHdNKalqJKWFhRpG6XeF4ypT5Mu5
iHx3hT3nfEO5d78GglC515kdVz607/FNe3TsB8kzb9NjE2gYLqnB3+Lcp3+I5/h5sLwPx+aYPrW7
Mri+4pWLmfGwQ5MLilVoZnIP2mF2unaSiB02ceG8tnGx/Nb7RdSMWLWCkSQbYEUFAk+c3xpJBU2Q
MbJCYsmHJS2ecI0JkuQVkBmOJFreqFqiL4vX2HmKgaORJ9ZkWyHazdv6tQxbr/Zsn0oAfCHqusQd
arBIiY7k6tJOIgG3gXPdG5HWIxI4yr0kQ4lrFFXNV4QyzoMNtzJcrgbyF5gwfwzfFZB/6y/St3Jy
7XvTZ6ym7XP7S99YBwagKP1qW9+Ims9r5+I03HF54oIad20N+AU2mvqFYr53+XS/gJL4ujN+FvUu
49vfsMo9PzRjQaMR1H5oBspe96x6lktv7ID8wCSmB7z0YQztEoPpgEr7EGLZ2t+RxJXPyU19J57V
FH1Z9veT10K6zDNuMPwYsJT6o/oK1JF7fb0iC2zbTyz0ipp0VoZtjewbMqC6XYm05dnButhQVGkR
HpHdXRBiG80iyVA2scLY+F5Y246RtyvHfhHBXFYdBMcb8E6IGeg8BMyurEEqMXcZWpPm1312L6Xj
LpESQbRaXQ6gUIDOo/aMCdrzDdNHSa0abUEcWcI6/9k7f6Lye55/XP8s67f7iRnuu0hAWHZ4c1th
skfvaIT2+W12SI/0O3lXN0z5uEJPWjQLt3q3nxjlYiSeNUM7NVibbs5bZXa2y6BCVNNCat8SVx/z
tzaaRLRp7N7k/QPVEbRl0ZFGGZ+78BbTGvJsgo/rVvmROcOtNjrfurR+pkZxUKv+9frOrpqDfj0T
jcPYFg+VoI0p1XHeWaFEI+hQacWPWJl/WL2503rnQdVFk1trbgkc0v/bc7jgPEQZ8B/MHrR87+UI
xGsQoHwyCBGsa9UORhiZjBf4v3ksECXxoo4qJAT7uIfYhTNrQVOalqfbmYgOdCVmoGgChnu0qzDz
xp801e7sqbcdM3RSyS3KP1b1daIRvNNNAEcBNYLGOl9xxjtp1DVqm6EGyuJhbvdKQQXneHURJyY4
Xy+IFk9NapghXA7vEujajKL+zdohxpANhjwhZvMJgj2PFUaEESN0Yo2QTV/ryAXaF7q1/SZg5RTV
JUHxogrmhdeWBZZnPArQ0mF4o3OTaiTZRdVrRjiAMt1Nyqq6BRIyFzjbSqBgU2yAfxoYFcB/zq3U
fT32lj0aYd7Qj7ad3oDy+BZH+VPiZC8oGBwpBp8EpbMVBwehD3YMNKoIuzz5DCb2tR6PbSOs0nc7
vVf6x4EIErjVzYM8ABSWMASBguf5stIlbpS6ao1Qk3uIfJho+ZK6FdFkrVqxMSnKCHXBx819orlS
7NJKZCwkjzoQiEh/MGyd/ZPdwrQh9MTApg5I9PlSRhIrI0UtLKSy/S2KphsqkyPJu6+/ViDixTDC
mM5jhs7NmCXJGxJTPZTag55CpCXL/TQbBUnK2qc/tcItBoogi0YKWIFGiDP8qZpXU4hBZrvOXUMW
go3JPggemDz8JEnkdkgBbwsJ5LvxggWAguBSMEwJF5Ip+jxrveUzc9zGkYT0y6LGelgue3081kZy
t0yPdn67zMe8fsEB2/VURGW2uo8na+T2sV6mojaqRA9bstenh6X+SHWRfM2KDQQf6FYCxsPEHrn8
WdGzzMz6Vg2jMnYpfFt/tcr363f45QmCcBx7Y0HbDdR9/KzSXCTRONOEMb+Neyua7hXI8l03cZkm
fDImsUlaoMQB6D13bDnt1Ky2xuZuzqpwVKc7p02fiUFuoyR9Tero6w1qOB+ALmjqApmHDTy3V+am
PaIT2dwZPUCoHcpQrhxrVlBhqGlzfWmXng4+NhUc8yAgkbULILqUZ62tRX1zZ2eQFTdia5toNRZm
0I8ylp+vG7vEYjN2DtarRt0d3UmuzGAb9ZxDM7W+qyAaUTa/bLAry3F1KyWDn6e4EZ3GR33yywGD
baFugkgMNoEgOt/NOiJyPTZ1c4cXVPq6TLL1GGfRWyFPiiDOrqCUYAo30n/koqEicW5KcaIul6GZ
joG9bi99QEwZSnnOA+PdBt27wNrapzs1xnmJ1kFRrWTGrJmEeBoeIZjuRbXdumP6dcwkeCJQzcC8
HCbzL/pwmH7Wta5U8azVCz+mP8Hi7GmqiLVrJUeCmf9MxEOiAqjv8/0bld7CuGNdQ9MUGoqt26m+
hXH8wUVD5kEGKFR1GZHw9PU75dwu2+qThy9RW6KSGnZLVKk16Q2XAnRTXq57/0pF6NwKCzMnVqgS
KXGZwspyN0L4Vtk5ltvd9MQ1oCoqo6xWYeJjGF1R3/mze3l+nZ0b5lKZ2q7TRl5gmKWexibfxFB2
aDGWB+7rbb8TzTmvROSzr8gdc7NCr6KPqvqOzSnFfe3OzZNgKy9zzrMV8cAhhtEaTXQyMEo2qH73
PG5rMNktlmvfdoG6Uf3moXkhL8pvMfn8hWnAX6GspANqi9fVxRnPFIxUyhop76Iq3RFz2DcmSMbt
Loj02isHdLdqETftxTUK2CGiCp5AiNAYJuEcZ9HbRFFLwODl+FjEPxqjdKtegLC8nOLkjHBOkitN
2/cU1DeQvy1BghXQ1w6TlF3hDk+1Rz3lcWGjnGAQt/bEjaKj4mHnj+ONsC3OsoIzd+V+Cec/hamB
95eR8LRBct+G0z4Llm/ZdvKmAKQt8s2XKVvO7Gl8thdjxrq3MtjLjcZ11Act/fqkMzPBiE0w+A/s
FJ8ILXUbjWDEBxXWLQHhju5BK+M3GmvZNrodGlfdRDe67NYfIuXCyzH5T8N4wDBWGpTduEsCzBzS
hE4FCM78+pX80nzlJt7V74tfbDAgC3XPysSg9byjmHXzGZmT4KCuui5GRFDuYxSG/JxIak15B7oa
0P2A+h+6yn3Y/4AIC/m0PShH45ORXlQEv4x4bNknZrk7X4sjTUlLp8AIqOypnuk5H9G9402e7Y7P
HewLnj4XGSLsIfVkkDhW2eSnCFVKkzS35+JusSKArgo8fqj21I+zEkRatCVZLqwnsPycPyXMIHsL
yWwI5/w2KTu026IFX9Z5UgBCJaA7G26qoHotf2m/UzFt1ErcA5MbhluRVljmBUSGgm0FfMQQO9K3
cwAkQ+EuH1HnR89KCAQlahjUJ4f5W//NgZKV41/3o4srBft7apz7nmVRLgrthuKuwOWVIswTUQqw
aoFRcDGSFzbafb6dZqovaOnV4G3SzdtiyHwHIfD6Ita8ElhM/PvAj0N2kM/rjcwyxsXRKCip+leW
2JjQoG1vl4CNdP8PgqnscHMuggcRpuHRTIP8IP8gb+2EmKOtUMy2yl62y++YLIu1BdXQVkSFd5GM
2pg3QEkGpGkgN4Fy1fn2WdUkpeDqpXeNLYVVtY1/aUCvTFYkOGiXmCkYgrwRrn+4PTR02OVxkkSl
mVZLoDOhd/G7fsDE0rIBMdVx9jJQmyT+T1BwN7ZX75V3HSpqorbvpZofZ53zQ2WZQBNcwHqfHbLX
ak+DaK8/F7Nr3+Wmq3nEzXwhSc2Ka54tmcXYkyUXVUpTpgMLZgMSufK7/TsHCUgVAOQwBVoADAc5
iIyKbHLRJVZJN0psm9v429DclnMkeJWtOQzUEFGjRonFBNjrfFF6A7LlbjTzu6Vrt6BRdAutcSVj
eBrqx+vHbuUKYrqL/7XEeQxuIG1pdFga2/lVadG0MzqvNESOKTLDuUactVkPvuMcpCJZfpClQPWg
dHM096XjYgDY+CO3fvFQCKWY177U6fI471AGZwKBkYXljShTghGrlAWg0stnGbz+1ATnDBYxWijy
YgfxOpq+mwfF757aYwdsx1Y6ZstGw8slCkTV60uau0+zDpJt1OFQ3GGX7onfL0Vqqblk5LhxAOb6
zRjbdXDiau/qjYgIdn0T/5rikl9FazErmGOFZfvLiO5j8nbdB9fyMGzhXwPc9SKbUwLQHAxkf0zc
n+r7uC2eyBP6n3XpNbve17z4p3ojvVG//1/0iFYj18kP4GtYmk5TYixwE/VBaYOl8SkCphTU/jL6
Wbv7pA8Vsnutn4n/rpq/FWJUzrJFw6pRrPe1tL8djeY5G7OP67t7+bI+95RPxMKJp3SFOdiJ8ekp
2saqfN30FpfltwCb+Z5Uu+aue6G2K4qSovVxoQXJRKXbNTZVkzFop9HpzzySm8URVdYvC0tsgUCq
oBwIkUuF57xrO3nMIwcL7DZy4zJRpW4nTe6nHvdmvBER3KwehxNz3IGHTuTY4zrP7xz0JrzEqW0X
grmJd/2ziaxw57udE6DHGngHaK5cspSAl4p0kEUmuHMNzOYAkDVMJNTy5WpwkSZ9+SJjKqefCZbG
xNK5VViVaaUy0bK7Dr3VyurJz3zsNotKsxD4EVGJ7NLjwIGACUTTAY2Dg7boeUzEKKxd23qX3RlF
85Ln0QuokN5bhb5e/zSflbbz1PHMDs89VMW11Odxn+ENrm3q1l32xk75FuGV8aN/cTYKJKn+c76c
Lf31MoQUZF224tX6ThSaV3yf/RQHzs+GaC5ULuJK7WIMzmCD/cFnZD6l5zzqPoSwNvONiKPo0mFg
BSIlYHZCM/uCqATT2qadGjK5k6TuqaHdfWe2/vW9XfuEwLdhkhA8gCZ6weefMIrS2TCnjuAt03pq
9YhystuR3//OCHeCB9WaMyfryV2TVV6SDG6nzZtUE024r62FEVLj3QTqz4uW35Rb9eIUSgpOoI85
ecgaJOJCMM9K/oEWLLJEYOnAtH2BGlIXWwYkWZLCxp9+SndZ6ybg2rahddfkbvJYQ0dbzA17ORoB
vqUTq7z8SGelFPMtsNoGk1+80cd4xygNH8id8+hC3Kt31Td732+YHiQFYVwCSQJLc7PCHSW85kTc
iisFuvPfwz2xaE8604giiD5soxmMzXT7YVIMq1g30d7yyn2DCSZnqwUsl8iD9Kk56jYAhiKIjuhr
8Jm7VpQ5UdjXYGlZtXFAj+THL9/SvbTttknmQlhQWBK8LD6cr527aCEtXxZxD5vgmtnBovIRgyk0
2UmPPyfIjGrBAnLS75kPYo4EcwiCEH8pX8C5AosaJ/lFDXwniOs/l9y3m7wFkab5u3madqyCBl5E
ZXbbff+rrVzjd7MVMgeyoM4F4zNP5CJG1zpqbDqfX17bZEA6/6hfkDn2L5Aw8rTDeJvs7F1+oHfS
XhkC0eav5K7nm8/FkkgvSrCpYfWzZ26piSfAD9UDqH1jFt487AzQozdu9QA4orzDmPD/QELNPu/F
BoDaAtwWYDa6kGmwhwq8ux02IDrOwM6kAT1CruY4+8SVb/qd8JmvCuxxKzaadkCRA/bA7xfv8g3d
VjcFVCkwDAYF3XAWFvNWrh1M00GCAlTNIJ/h+cCMpMfM48y+8Ni+ttEPczJ84HX8dgALsP1A0g9N
/q4DYsqGMVSoXRobo8+er98Zlz8CuukoYwIpBBQPfsq5l+ejaWbt2EmhWiwZJl5MKJtFogRm1YjG
iN2A77sEvIAeLErVqJJCrcjBuYECEa0ws/EPVnJihMvJtLHslb7DSoz6DfQibpSL6FZWl4FZQVx5
a8psZps2DpWwDCTIB0r6oMVqri+COdm500PQAvkBqKJASHWhew1U31ANsQzGAYX8ygrpBqDnvZZi
CM+ufl43dXmNM1PoTSjYDQApuAADrSatqsYRlDhQ3Rlei2qra4L+0tpqUCBkoyIM7cRXyE1a9pFs
gMDDmCeXRD/teAamJnMnW5Tzs4/L79upJe7w9nHR2SYFqQCNJW9KJi8dHRfYAA8QgF60rBU/QGFJ
A/YEkooo/nMPjExtaQLVdVDIjPVTEs9vmMgXJVlrC9KhnMeaC7DETxI0rTRJmNKCDUutH1LDTg5l
tgyPaDp0oJqsG39R4kkwebu2MAcxiaGn0XHkgWkS8BjgdAEVBOa/4o3plARqPJEoqVkp54JBDhp2
YJCDW4BU6DzmtKDErQYZ4/6MEtt+X3bVTlnAwT15imd4qHCy2hLxMGXVAlIvDPRrXolCMlAhjCtN
5+NuW8Rdlo+Yl1a3rJ7c7Zk04H8kaXVQu27HvbqTxBXdy/sMqz4xyzb/JJ+I5IqOo7KwVU940tRe
bPgShpbQX91CetG5FyVtay50apA74KY1NWPXyVjn9B5r7P4wIfLYYzxcwkzq8PXwi7NgGeAA18H2
xcNg6FJnlaODA9zMJnWv2hPdVXq7BNeD1oqH4qIEARW68GBG5XuqEnREWowrALydS0+WTu5yLRWU
7Vbi4pkJ7jvFZQOtIiW3wlwzPUABMLp4203b6+tYKc2hra8jvYE2lmxdXP62Rs2lGWBF38pBI/lF
DQZejArpnxowDkgjwXSEoUqR3RWnQNTCY/eTLReR/9wLO7PE/GMTs+kWaMB8txePVC5rLcj75WAc
+sjV3kuILY43X4YuQbTcArsXKAohOubwZItFN5KiJJEZqlLv6+SnnfzATrvR8EuwtZfvBhgC6SfI
Axh1Lt/VG1KQlaXA2GNru/38Qn8oEjhWqWs8qk9doHhKMB2N8rFSb2wlSI1t+e36D7j0UUYHjO4s
uqZgfLBZIDg56ITUeqZKKsbrgalQlHepEkC8L78hxK5AIMvojtFG4SF1GPdqu27AIPsoG9+T3vS6
Kg1MAt0Sp3w3inJ/fT0rLUyUYT5x/oxkG7Jx5wtaZjmpu0SzQoVYDybAYDRy3AWC15VlegDUuoYJ
zsT2tQAeLR0NTLHfRJpo3HVlV1GlAU4M+Re4BHm5EVMZMTtfYboHwpF7NR/wClG+nHyxctNfE9yH
y9JE6WmNdZbKnQrxDaLn7izhmVcVAibNleL1uSkuyJgTNXXkq1jNcdmYB82v7uIHvAT2rd/fqrf6
rjpGoejmuzwYMIrIDGAILr4LjmwqpaQYG2qFqjw0oZUOxc2YTCViTzu6UWUV24nMILoyqYhw5/LK
/aQ/QcsPtAx48XBXUZfpUmrPiYWhBDX9XaCa+b7AVIAp+s4r6go0yAKfXXMXxBksk7GPa3zNtDIb
ZYnGxgrlQ7prkyet9Yab2h8ClI3abf5AYq8qPSH0hT2XzvNQLPSvWb6EalOppsUCs2SfmS5jxTf9
cVO9Owem1iksErCTd80cdzLrssSwRApz4E78aIpfZY+ef9Hcd5LpK6RxC7DbOOOBRrnfzZbAiVfc
CfrUuIpZnw6BiDNeFjKKQjU+alKUUBoAsGl8mxvq1UUVu225+LlFvnz9w3tOTLLtPwmtbJTQWezU
CudM93UD5BzZ9+uOc3n7MwsYIcRXxCOMh93ZAyGtXOLyqJLYS9I7Jb5L1VyQK63v3F8j7O8ny5DA
H2HEEeanhuZ7o+peND739C3SE7ed7mn/ZUVxJnR5siauf6CAvsuWWramAW+HZHQt81tCdP/6zq3c
SgxtjRYFoJCayT/2ysnQBq0wYUXrF2/ItN9OA8CQ0vZQpi3zFxq1ArHo1W8F6jowx0BM8yIZNMFf
HvWQakAB5QdoW/bmOGycthb43ErswrqsT3k38D/yaLqmIDSJwbsZ1s43q32QbONgNoXX1qLW2KpX
MApxxjaJKVbuMw3EAbgLuohhY2XoWY1uZkpvMVASUn2Pi32KtY9/8MX+GuSDlZ4VNE3Aexzm1duU
WD5VlAY8LfptWS1bIN+2182thGQQ1v13fRYfL+iSSI6M1FM1xiCqjUcl+vJkA/N04P0hrMgI/vm+
nKHXPSg6MNMnZ/JTphluBa55A6Q0pJkF7r7qFuASkEFIYRiwdX6Gu5akxKphSmv6XRNhqrN2NnFz
iOuvp5OfJTpovYO9+EJoIgfnut1mE4JFqruFhRMV/yMLDoBVKDXAADvZJ+EoUvqqatPeDDFt7k32
EyaABdfxJX0APgwT+NMtkOMjd2VH+cSEbMZSrkYDXG1fPo5BeRMj1u2YPJXqJV57BKkOa2hYEHrv
v1tbRMJ0I3oPr/gfCxbQxUN3Da8u7nxFUzul8qCA8zQGAoO8InMXxHW2Udx1DDJSNMWY6IAB5zhf
ZZHWg9IbtRY2OfiYU7yjzIBojZdZEBbM3q8fpzVjkEXESwOvKtQKubsQT5xBTctcC6s5pXddNY+l
m82dGo6j3QR5SqonbTLmUbDGFb8HnzdkIdHOhMvwKgdlUUgmTWw1xIC6R9Ofiam7lDw50uv15a18
rVM7PNq/jNSsiCRDDeNCc2l+a1Gh1s7l/QFEPx7geMSjxXxxsuTWISjcRXhHASo57Iun6Zt5P9+n
exJqEICOOyieuKIkfOXlbxgsSMFRQF57MejVz3qVoxKPXBiJ//iIsVlgnCAbGhRhfZ88kN9Ci5ee
giYKHB6ZP8ozFzIHGDPEe6r8pBJYNs1eDVDwullumh10dW/Jo7nJg/kmehSOoKzaRZHPQRUKoz0G
+/vJoW/yKEe1ETUOZIlQqn+N5g+adbekMI/J0PxxHGhhJXq+G7vBzcf3Mqu9vhghQph1ibtA/cbF
mJoXy50gdK98d1A3IAhgcpkha5iLn/wuSc3LxQSiOGzq2l3S2s9LzSXm16MBJi1PzHDLl+hcZ6qD
/LiuzdvBsJF3ZYsRlH312C9TvmnB1HL9zFyeTQMVJRQFIFGFkSo+/qAAl9RDq+hhpkMd1toUhGwa
XXKr9Nd1Q5epChoGKnC/NmNPhGzr+Q4SvZJ6KH7qIZ2Te6VWAIOiYRI9lXFxI9fEa6xZEHZY6DwP
rRiOxIwx/FgBOyT/zexyTpMpq9WQSs1e15efCvzDs6v4sW3tHajroPcEUjyXqMXL9bVeTupinTiu
eLkCv22hW3a+2GXM00WdJQWNJQfCe6qy67XiuJTLR5+1bySvNt2U7uw5fRyrpRV80tV1nxjn0oy+
Qc2snIgaloP0oiqQKhozQA6IlLpdU0DCx3iLTWWTMtY7wbrZP32x5ZBfQYgE7Sd4jc7XnXVkNpfF
Bg9v76ieQ5oHU5rfKabv47p81BZyX+bJwU70LRg8HnSkXW6UgdluGuonwU+5vAyQOWCKBpULJHcX
lMeG0WtmQjQFtfPZmwOGBImhmd25yIY8ewe6oZ3A4triTy1yi7dGMtAlh0Ww11l3NDd+11CQcAcI
kXjy2ICSPlf9Kq2oWwwIVPOQyt7UaUNAaPOnyCTRx2BTpPzHYMV16AopeBrw80olHSRVKXUFkkb6
fdLN0XYh9exHUo5QqZi/QfyIOiBZwP5q5HuQ7YkekZexBZ8A5VsbIjOY8+cr7zMSXlWmixJKsoRz
B+0xWd8t0W0n/b6+9SwsXq70ryHmCyfRuUVhrJCrCd+a0o9BHnZaCpxH9iDnP5JO1ItadSwk77gY
0b1A9e/cmDQqdjFjZcgy5jtord3EfbK/vp7L24aNR/w1wd02JEU4W/pUDdPpRbUbtzEjTx+VzXUr
q7t2YoX9/WTXch1kudmUqKGGNn42Dy6c91YD2+QMBHosqueJ1sQVMJrM0uslZ2uaVU+LLd82Xnux
fMyq07Pzjn44SiK8AB5NCNg4KlMB7zS9VdUsBBRiUyNOe4s226h2L4fRyYO6mb9PC5Dw17d01TfA
poNiO95FF/PPqOIZTS5FSrhU9jvEoDcoyX+7bmL1UIGfA+NjaJ3hWJ9/tSwvjbmH1G2oDu82EgRp
mTwV01T6/XU7q95xYoeLZiBQBVoaj9iwNSvJLZvyhfb9E02UZxo3x66IBB2Ky/wAPn9ij7sylabR
UWdHtEIGco+HSu9CaOtXmTLRqNp6laWJemX/ZVIaXNQWnl6AcKL3An85300yW6NZWbiw4sEIat24
QcXbcrNaPmhL9TslU+FWmioalGBruYhXJ1a5R1/ZtRR3BL6hMduPfZfdq9oYalP/Xip67MpRf8js
ufZSpzvQPh7ZwdxMvfFl9jOWjeFZy54VYMdR2YV2EgAg9uZEcaHitl7GfVpO+1JS7zPNfr7uSWuH
4tQM+/uJmRTUHnYz414sinpv19lzip6DIOdZt4E8Fl8TNOA8C0801EUWS9jRFMTIo50fiiX+fn0Z
K/g2tl1/bXBfbU7VlJZsHYne2H4cKUctHrYTGJldq8AZAfYMbMXGFLuWVgaJmvmTUf+I8yHz4rR/
K/PsQ14gh2mA5AT13IMj94eBVpOXTbmIK2Yl2hpI6NHRBCMRak3caRoda+rqpJJDHexeihb/mRVn
gxfk7vqerASjMzOcB429XEhj0skhINleNZofzaRhDybFAOG/9fFlY6f7z0c+oqd2bib4xjHa3im1
3NrcVX3p1c4/ueLZsCza7MBfX8zMElnO1EGflRBatwd5wMzGkisv11ez8oXQAwFWEdSDALZ8ckqe
nAprTHupZjmLA0mYOC9NT87Ag9Br0q/rhtYC+akhLsSBgkNO5lZRwgEBxIEkjGwlQeeEyvgIxgD/
3xnjzsiC2c5qqJDyWUMCpc7G09p3kGT7unVcZsGBXF0YcE6s8oEckycBtBQnUQbocoQpocikHXLb
FEmAh/niS9mMcE5F75t1i5aNV52OcUT+Rek4lTnKKvyitZb3prXulyk7kLHzjSbKwXJdiHqSK+cL
Zf2/BtkPOnGS/yPtunYkx5XsFwmQN6+S0lalsrx7EaqruuW919fvYWNnJ0URya17gZ6nASqSVDAY
jDhxzhR0bTMrg4RRWcUZBRnN14cMj+Uw9DkfjngBfSWRaxDELeBoW80cR6EYoU0PS2qdnjBnsY9A
3RKY0QG6d7dRZ+ya0nq/7itsk+TDSagN4qW+XJyY4wESoiXvzaMBQmGQadny5D9AZeUzGFrfDmXI
HIBW/eW6WeaeYoH/mKUSmzDXpEosYNbwgy+gDG8TPf3yBWNfqN3DdVNMf0H8AKsvIBcr+YB57OfJ
ClvJi4HjsoV43KYTrvN6SCY7EYRzb+g81l3m6i5MUgewSZRUbbUah0KeFdsQ/FtxjJ98KMm0oHW/
vjxmCAPlFWosuGWA9lh+QL/JjCauG8nLqsmWjKe0/N3mnC1kr+dfG9QJwNSvIAwW1lOQ5nTZzy91
b70KmXIauni0/7sFUaFyHJumiqGJ4GWtsjEhvStWT5LE+0S8baM+EeQWYrMusaRJQLZ1o1vntP8x
ipbU2SBKAewNUMH0QGWlDqWgQ2fC68PJbcr2yeijr0KqMRebxRwEKMvJyR1JAJqMnn6uynMRqzmc
HM2mQEldVf7uICvTzWD0CTgxg7V3l8bkpcsl4gQ+96GUvDaadOCD+9/q2DxBqoHjdmw7yCQJdw+K
ldQ3MjF4BfnKSPL8RLvTp/QsDO0teJk4LwGmGVSokKkhR1u1oyHDYEypiL0bO8w0yt14gHCIJ5ZI
BH7u2ZYCpixIwjMaxZVej30N0QlvwuS3JbxjzMsluiHXrTAOK0DolgYoMLgk0ChZfh1wLlYDDpHo
RRE63lL9ZnXDbZdLT9BhPlw3xdi5ReZJHgSXN2OZJH0f1iJanAittR6duql+SMvy6bodBpINLF5Q
F8X7EDAvfKqlIb/tolBtKxHvbf1kWsLGMtq7qK6NbeAXx1YtdpEkQMYAGAlh0t/DwdBtfNKDZqUc
8AxzyRe/hIpOVS/XhTgWolf6X236JgEVD4lajqMwP+GFEcrx5coSeknMRa+T7nvjpOI1PGtvY8ij
0uUshsb+ql2HlVhYTNu/KdNkj9Nnh4cU5+NxVkNDV5spnYY0wWrknQo6AglddzcZNuM+OFkYCwK/
Q2hP5ZFQ0Wz+S9Py0m9SwSoUHy00kHGP4OF6yvbZfXT0XYjYf82YaXggUlE6HjGccMwYQls4rEq9
yaqw6gQlxJpB0LUdML2f7eQYMlH1mShedFsNxvfZ2Sw3WLbEqRqRY0elkZenRaWOZWSV/2t81m4z
+TXh8oEweqHL5RHHujj4VlMYFWBkIuBy9UGwDdHtTuah3QyRDYnh+j57zH/zYAB/E/tryyJ+dmG0
Af+uNlrY03bbYcpzdutH4A/b1953okP4QPQL4vv4uTC3172ItZ2AriOSAjNCWvZLu72sDj6ElhBQ
fSuwp1BqoEGd/7puhLml5LGrg5oHDCs031CIPpGEPtQMyunOdDJxH+yhpgxcuS7AWzbCMd0EjzxP
YQQAQyKzHODEx/VHQyvkWm0lDfMpHh5bTjxgzkAAJZ/MCwGMCHBp5m+n7uLLoeBsFkmUzZ6kftfo
gGk1yCx0HzKb+e76NjIXhDsWbA7IhgAbWX6rYIhDMczC2ZsV5ZxAoimQ4JCNL3HssD6Xgasc880Y
XdPhFUtD+jDUopUHkyelDmJZhhnLGKMwjZvJbuqJbu1E/GleEjWWJ8AAjRIARaCHIiIwlNE6k2ax
qfG5FH92paHZluLszDKUxyZ/KwXlSzS+mFN2Liqwi4Wx3eSDO1g8QRZGY3X5M6g7sO8EyJQl+Jyh
lbl+ZLp5rhxlxbOgtisCHaxJ51zTtyZQNNe/LiMELC1TF2MaBFaSa9gAeWfY0YOxje+GnX8ob3S7
/ZN75hY1xxOPIpMRzBdW6TeynrRyrA6wqp1xi5h/sn2S2Hps57+s59Brj8GTCkaFBKxSjhTbxvf1
Ra9demmdeioDVqp1ZY3djprWbQLVlUMQ8YXW/udmUMBBKQygYGNN/ieUjWXqyeQN5bdldLaePgfa
6b+zQV1MJlpNKArBhqU/F0jTNEil/ZwUAlA4TDKBGg7C6is68KpWeuB4yskz/XJfT5CJ7yNOl4T1
RS5NUF9k1MNw9tt88jIF4TmtbamNXEG9v75Z62tnuRAqd8FVlKtaAytCnGParOz3aY9xu+tGSMSg
I8rlUqg8RRr00az6YvJ69DzUWNm0WWWb1dNQTxup4zUI1vcAlgRqVPBTgd0eAWwZNJOsncNcwffX
wue2PUVmuO9Uw9WSr+urYm7dhR1q60Dvlc4qBhW8pExcQ0sdM5Y5oYjhA7isoXsFxnncN3RbXbf6
eI7wEoCmUGj38nMWdhj+frq+DoYRGcEehTmgOdAdosJdrUEKIBmLwevqF9+Cn0Vvk8qpUjBtYK4E
hTHw9K2mKpO4BmGjoPfeXL03bWHr7esYcRJSxneXMWxgoUaMsTmLvpXn2szRxhd7r4O8tvFH9X+r
oE7mT6gy1qLgyBvo++KaRMlg6V/jXEXqZJg9XvLHPnlq5VMkcDJ7hmspSAPBbQJ+csDXqSu4lWSh
aq0GS2lCO2tw9QY8AimmCTxzwfIOKNiK3bJu5UKPraj3LO07HEenlTX7x36lwKH+sUA3cURxEjQh
jHvPyDPHEpTbULmxCl4kZn0NcD6aqEUoQGLRyeU0NeWcx1IHtZlPvTun4LSNed1T8kWp+AUcNyZL
0WzHfBT9ObRML+Y0GDov794kwEC7Dzn4TNvaEe1Gd0Pp7ecbB5oZUZNBBUQAyUsHy9B1l31x7Lww
mG0iCVTK+K8zOd+HJFDUqgjuUwbxPiERowfVVag9zFDV7T3iCHYEfVcbWPJzJApHDXVLexalDL1o
mafUwjinaECDQIDwHWHijHzRizxdNuQOgdPqPD9NvaFL3VkGK031JUUTZ4WMewfBgCCRUdwDQJBK
IRvLz0ajxHfD3MbZz0vwUwsZ5CC14gZPyxtM0fNkoxmnCshH4B5lALzhjtTahKFS+7SZOpBAdDfV
bLzhPcm5dhgOT4aPwP9JgFZ4Gyy3zy9m0ICYTeelGD6EhoudVY0rGrz8m+kdF2aolWDyQ07Sru68
QI2PmAe6aeZ+2grxvJH0fMSQUPQbI3QP1z3/79ti5ZMXVonvXPhGLuJWNeOu87JZLE0nFjMl/tCV
xnwNZF/+BWJ1Xz1aYNeIDx1ATdKuFPJCc0A51VvuHPuzuIuU0EwwmQmZI6cf03TcgCIJRGxKYsTm
fZpK3IPEcmg0dhGpweeNuXPqvAZKptZKF3WeWdZbQ/xMq7sxKhxQuDjXt4f1TVS82wm6nkEs1xvg
gkHvqfWA53BMESiZ9lz6r9Oo2eF8Xw3f180xeNZgjNALYk4ap0ejFtZlcxdHZtPiSZLMUFJNt8lO
uhdC8CtlLv/l+bdXQX198JKDSxCKtYoE29TXT6opt4RY8RTIIUT7eS9KWzmCaOVm9tKX6jDuxJvm
l17tlAP8XjQc5SkTbWF7fdmMz7n4FZQPqj6II3MtVCDJdle8gPC2UkOHk9wzIpOO6wSRAuw6IJug
DnExNkpU1r6McffasIHYuO3a7VQAAQVimnNZRpyEgsGcCmK5C4PU1kZ630dmZcmopbUH8USmCkZn
dtqHesdjPmcEKIQ+DbQFwM8DkkqbksqxmwesDVwJip1O5UmGvrOdqDyST8YmLgxRH0oQ60HMfBga
xTB3U+yk00HGpRGUcz0Xv8pc/nPdMxj1GGNhkcrLIOCdYqjr7y42n2BH6B8jbGT6OjqD60OJpMSp
4JFtsWLiwih1i2lRaOYKdCU96WuObMUFYeu7AOQR8MZOWYETBULhhl1CTUY5K+/XV8yIOCDmQTKC
1weSLHo0e1YrK/EzzPOImJwMQuB6hdd0BOejCYL5CpQsgrq5bpFx+hbXG7XFWQE4Ri60nachiqvJ
78monLQAhxy3/8G8qy/uGmpfwUWgV7Pcd14v54cyCm7SmJdkM46CquDRA5EjZFmrPN5SKn3Kx6Tz
yrk9jUq+zXQQAWoVr+fH2rRLO9RSkijNxSnIkVJNB6u9T7Jfvvq7AUHB9W/D2rFLM/TLx0pR4BXT
zptTbWclxaMQSJyHInMlSJ2ApMBNsJrR9AtFB6Q+7rw2fAjqAIX+zhmz0BHU1+trYX4afBlkooCD
rqhOImsEg6gIQ3nxYRaEtSJyhK7g7BjDyuL8kOVe5DOz0mUWOM0RdjVhq7f+UdV3dcgTVWOdUlBi
kxsT3QO0LpdW0OwdkkTC+EtgBJE9jvkxqdPASQVhD5mys+RP6IbxcjXW0i6M0m09vEpNMNTBqOVH
T1C42ZtW5pnciUIGHxRuElxekAiWgEChCZmkfIqCUg1kL7wNXhrM8NwZ22wTu76rH/L9eAy9/iXc
ox5+5LNBMbwR8CFAAwgHGvhpqM+XZVqodz1w83oEoYQuF11pVN1YCB/6NuHNTrJWCu4SgM2I72Mg
luz4hbOMQTBWQQPMGRFlIny6RuxkhdP+0gJbPgSHCBVgUvH3IYW+V+7GH+v/gTQG9QaQ8EEaDYM9
VOgt61xNuiIA6lI+lvpot1O10QQeSwPDbxZWqFiFsaFEamVB9EYA6YzsQzXyzRzzVON5Vqgj4U/W
kM3EShk+TJAlC8XOnv2X6zGEbAiVr1oKSAtRFEB/BgWI5QcrobQhlLUoekGG0a8AgoaVJ2axZ0q/
AEnbXzfG8EVoDQI3j8NAFMbpr2MKRUSmOD15Fo7m9ISb2RWsadsZTz83hAcxZrHhAsCQUFtn1bqS
RVovegCtPqJGYTfg5yt9YxPonGDP+kh4NKHoiEIEGlxUFhxZMViftBiWAszSJpiDsQe/erCqmqef
yLi5QC2jo54G/U48L6g1BVKEXkafkjWd5eacqLzmI/kDtCsAsoy/DNg44YReuoKoBknbptqMmYb8
1CGbsPUi2Aay8m108h1UfwSgpMy3yZR/DBUxsSqEDdBJAZhHw+FTK6zrUg9FL4HGaiMapd2XCp4S
AU+oncHyu7RE76Hax1LWBKJX/FGP00Zxkw3hJGu28ldwh14kBB94T7H1Z4NJDU9d1L9N3NTycld7
UcmTqphmr599WzNvNN4TgmeAOsF5buazMMozPFDc1cU42qA84glir90cq0CnCIcTbOWrMbI+xRDI
YA7of1ema+kvpSrdGZPKeeIxrYBtnqSbJgQZKQ+MjcIAh0E1e2ZbbKRM/6rq+rmqKk6VnVEUwGrw
Rse4Afr5KFIuv4kih5k5twU8nYw7qEYabeYpqLdy04mnuDCfDLluTlI2jtumDuadL43CtprwlC+m
ML7/YazCcQOYQUUMQT9RpKu/AQqYhTSJwdkaJLuzXlqMO3Z20/EWTfxgcbxhB3UQvGaBsEQTgaqE
JKCangejDkB+396qL+25cIj0SL8JA3s+CdxH3+pjgpwOJR6wDxAyAJyB5SaHpkVmqDGUP8/1syrk
nlIMb3UkcXxm/bZE44dovZrIriAoQRMaZf4w953VELbLxKu8+huYwWE3QIe83BSH8QU1pvgmeMtP
XOzS6jpDzwEDF+DeApUt4f1drlDqWs0aU1H3ohfhsT4ot5DxuvefZmgKxl538G/CY/Mqcsou6wc8
6XQAMCuL4KFE9ZS6cczOSuCEhek1Ax6vkviej6gy5uopLDE4HA9bLQeWOm+/2xHaomW8Has/gtgD
+iBurnvu+guTlh7pUeJlCCVuav1WHpaFjCvBa+XbYXofjfd54oE0V9ENwebSBrVaDEyM6lRNoKce
W/DdPgj5z1+EuPNE9PEx8Y9V0PtZWdqo9IkAgMoQ+y7ebqDAT7Q/P9wqSKEj5wEZK3ov61d0GSdh
J5WIbFPx0taQvMwxMPjj56AJX4RUHxpJyK7oCRP0+pohH9TJm1L/NEzCHxBGu5Jfvl1fyjpjhBlC
3QzkEFESp851M/aJYYYT8A/19KTXYurKQ7BLqxQzJYGJKg6YWK9bXPkAHjCXFqlrIfJT6ORF/eTl
VUUqVNLzWHa/fm6DcPeABwsEr6scRGsyP64CtKmHFmEYU6u/IY79dd0GozgMMpu/uDXS7lu1jaIa
o5EQ9B68aqPvmk3vmkdVsxso+jjBZhrs6ncL4vnsMOq2tps3ae8KBx5B6vqhjciBw4rLQNXWpHax
XyZpLwgQN8Ggwtsoib3dD4kEoLD20UpTder0LAbAVeRN+DO+Ito9KBQjVSaC41TuVRVQqSk0uKeU
p4Nbqdmwz8LM5yBnGCkeigiY7wA0B/paGKxeBmWjMqwqioTWS2+t8+iW79EGrZ5Nuxk/tWPgJGDy
5w3greIgLjnwhiIeqzCN0700GYgZ/mVyixiVOQ06TNOTYbxc9x22DfBkIVLhUUMfbj2NMYcbz62X
iKataOkeLUgb9D6825RhB/SVIlo0eMcTKMJyLaqf5zUmXhuQ94zbCOog7WE+EFlVKDoTUYqw2ECP
gZObkD+6SE0I7xfhhMdwDiTv6acNAOiVLjZRAy5LAuZMdgposvhV/XXkslSIC6HzJBNdRzq9DIMM
1M5CWnugdt3OyiZCEzAA0YcOkVp/4Lx1GRsJf0BWhyoIMIg0mLuQ5zArMq0C7jF25vCXVQ1bNFWv
e8Ua708QHOhUgIKInCr6UKU+8KJSYkYQw5S2BkSwk+fytcWXIoriAurqnFC8ih6wB/IvPHZBVILX
NeXqCqDFqAVnESZMNFurmm3eeFZuOYH6pfigV01z9z9YIR4dmEnDLYDjTFlU81goKyuNzuMILXFZ
PSiWb+eDcUrT9hD2oTPkn4Vf74sodwWtkW0jbGyleOb8DPIkWLgoFo47Dw8gBfuM4aHluQhRz7ci
qw/PSYCqEoANw1gejFFDOyFEninrr32I1kku2SFeEyBQObbh949/A3IhPJQB2SGbQR8TPWsqywTP
0t/imrxJAaTNHPFg7HKcSY1zJhl5Ji4pQiQHpksQ9dPArRyTrNmsIM/MIQWzFcFJM99Eu+AgbuUt
SOzdaMtje13dEAg5kIEDygEvTYytUi+U3pdLU4tD8EoL1ibJb6eRJ3Cxdl9YwIOE8F0CCEOPx8Tl
OBu6IBjgNHyDDNIhAqmrgHabMrxq3Vel/FhGjazowh75PRfl0GkMZhOcCCa6DeVegDIWpBXseFC2
IpdHaRVvYApweOA1wPMCIhvaQXW9l7OiNTxw/4MvSQGdtbmDvk8PQTGzEoItxxkZHwtEVTBGBvaB
J6LOJVIxrQ/N0vRKNz3Ut+mdZMeg+1dtLfwrm8xX/iUrWB5BSZaBJQeGEJHVoGvLg69PUg3+UE/s
P6f5PpcgLxwdTZMHUWDsJLB3aGkDCwHEOt3CF8FOakUN7MhpdoAgjRthVLBROBGFsRrc5NC5RkLE
YIsPgsZCpjXoXu4PYIiunLz9AwSD3cUx5yZa3a54ouJ+JdBIEButqCmnEexVotDoXtY9CFK+G7ru
0IYYeI/8m1TS3TQHLjvMfn41oZmD7UMxhxQ26NdhLxfC0BS1jsme8gBESeBqN8q+3WNuYlt0e5mv
qcdwyYVF8v8vThtitNhoJhYaH/w/fWRbW/+guwpkm6dbafM3YnGuw78pA+WTBuZBCGsVAtaKqT5Q
Ez9REllDCUB6M4/JvnmOc1u+87f+ObmbbltouMXAPnM2l+Gil2ZpFbc0GqaoMSTNExLUxzI7ayVb
D9IN54yvEiak0gTKQrQGwG9IJ4N93amNblaap96Xt90nRMq2zWgXOyt2LAh7TC46Zr0t497j3gVM
0wAOo9KBUZ/VfVsPhRLlaaJ5fdxDUOlGjFN0r36B43TfTQGniM9yHDJS9I8xKpZFKEC0lhhrXh1n
dpn+mYeM5yjr/AFbeWGCvgk0Pa6kKtM8DRh1VaiczGyQLgR3GQAmQ1LtfLS6oYfkSCrmwpLI7iWe
PsVaa498zovfQOX2RSa0RaBgmcpZdFRHSpw6tEWkM6VbOPHZv1NBH197nhY4cWJ3j+mHmdnjqXTS
Ey+PZO84Skbo9OLU0NTqep8CCaaEmueXNwZmc6Ca6l533r98QPTRxPD1/5mgiryDoKlN3UaaZ57M
nbyRborKlspNtBv3CZyXaAOTx2B+lG/Sne8MN+N7ClGe67+CvU7U68CfjcI2nbKhexdArJX8COVe
Me6jiSeytjaAvgLquRgvRk6+gtdXTV83TW5J3oBXjFG+1tHbT1dAyFORkJExsXWRs5v9KRRrEbPY
oMRTpd9t8XDdwDqWLQ2QFV5EbSidpGBiJLx7+bsPit/OPzUACV03wngoLa2QX3FhpREhttcIsNIc
J0d5w1PJtNsMWsPQd7yP3ODMS2YZ+TPIg8lIPtJN1JXodKVo1TxMofHoYbD8HL7n23Evvo/38jl5
iu14M6Bb+MpZJAkiS5fHTQs9EvRy0VFY6U7lxTAHNRlT9k/VZ3CjfgapC9LffW8Hh+Qwbny7vJcK
B4x5055LKLmOcGAuJZV4xTL+lsWXOzyjGKxJGbp41uOwUUFficKSkzwFTu3wUQ0Mp5FBD0BI6yC/
tpKRy/2mSSINs14jgVhVn43yVVg8frx1nwhDGMgAwReCt4Kk0cQUfaDLrQlqJZBF2PUhyuw2t7Od
9jE7vp0Ebrnjju4q6y8III9JxjLARbnK1RJBLzKMngwov/jHALxU8oaMthL1U0HFu9OxXF7xRRZZ
NhGC0XkFlH2l9dwYbTfHQoaqZA3mqG3zR0Y9UnuNt4aHMcVz55YP/huI8yHCaWMM3MUAFMdv1xkq
5jfQ78N5gaDQaqTOqlul1Dq/94IX/0OCDnO1w7iA9mv67bsWONOzu8ABFVTvlQ5/anGdiCPZRzMF
qGOUalDVWPotQNlmJOeYuTF9fR/M82tFqKfC0n9oA/35+kpZtghBuw61T6T9NBBIB/pSBWFe51WF
fqjHtAQ8vPQ6VXtPVSnl5P2MM0KaMsSR8EBbnRGpG/N6jFBzqjrL2Ax92YHJUqpe9LzhcaeuAw8C
DmygrAzBRXQflns45FauVSmKrnk2W8FWaRL/IAiTNu4CAYiPQ5xPmvbUokyW3DVyPPM6BGvcEbyH
oCJQlYL74Hm//AFImKxgUEsNqX/1qTqhZBfPxoN4Bzqc9KXfyAh40kEaUOq2g+205wJc18FvaZ98
+IvrJSpicc5l2CeyysE+30aVbTgTSiXtrnsNOUXu9aW/tEblq32dN7IlwFqQGE4EUJn2YzEqaj/J
B79YTyqhQ9COsNCj2mbOplNg8uT6WVhPR1M2qHQ0DougjHxiA5zt5TZ2e7vbGsd2Zxw4lkjhaHkv
ok2KLjsON54TK/0HuWjjJDFL1Yu0FtPWz+DR2mG83vWT0ambyJ3zx1TMtpYA4lqeKMj6yOP610SL
8IijWkIXtaay1udGlGQP7FY21H7tSv6KIP8wFTUnjDIO4cIS8dGLb2YBzCxq3SyDzrVyxXB0i74+
JePjGGKFRQjuR06AWb/RkNESyiHMO6NITlcIBTmMQt9oQZIeWLsZ3E1l+lZjVDnT9I3PTeFYGwlh
LXACofYMkmZydV4szwyCTtcCEA7Nieb0qrRp4tssVtyotDgbybNERTO5DSc1bhpYah6NIHSV7BGK
u7qy4bjlOkAjUl2siApaZVlAZL5oFRyAwPs7ndLskt0UuBEYQppDeoweDZdHDcA0qoGmA5U7FVkp
FTtGXzaaAa9rzwpLJ9Jw6jKUJDHrc31xTDN4jmAAFJZWqShmsoUCXJGKN1VfoVgB+RQ7SpdzvhQj
ycYWXpihfH6ayl4YSmxh6fZQHdWdYnR8t0XCBBntPZTb73mlF6ZzXFik3LAHUU47gLYRo8aJreSf
ZT84hYJ3tP90fQcZQX6xNMoLJb9Tmq6EIUyHOqP6JvDQz2wDIPREbEJLh9ZX6eOp6zMlU7w4/UxN
6HRxeonsnfr371M71fWRXiaYfoNuwjkyivdYrrdqL9tWOf8UQEiufOD2/1kJtVV16Ldil5OV6IdW
KOw2fGyzz+ufgxXsLm1Qh3Uei9iIK9iQYt/cWHo8OZ0855tItLpzCyHgX5AzLjh1PsYnQmvUAN8z
KDzR9KWuyKCKe2WMKrxaoVBvogwdaq/Xl8U4p+DaR5oIUhuwuNOJUxzlKnhqwb0HbQI7VJ9VUHdq
Ma8PwjqnCzPEVy6Ctz/FumAKKRay8Xc5KsHj3jwEu8YlgsggBrAOFoesjrF1SOsxhAEBUeS/dPk5
aKSiAQk1iP7UFx1iTGbKE31n+DeAQ4D9EtgIauvUw0GI5bEvdQOjhT3KeU2b3IIdIHH7Qol/ZXHG
m5BgmgP/AFG4gf6wQTmgVOZxJTdV50Gz4lXxtW+lz84+fCOrax7ck/W90NiB8hK68mB0okmWJCGp
8SvUFt9LebNAduCI+CfYuluntuLgEHeuMTi8PFpmLFJCAQMvCbR5CMfT0k+EJgyGAZgjT7WEp1Iu
Nwn0nOsKWln1jHwmeC790W1aBVxkd4lvgV/mzsrSkxl8pynSKxm1hrH1eiHHSHvpyv7TOHVOEHyY
eD6qgeiAlg4aZjymXYavEZltADgxpk1GzZa/OgtKkCEOiA1GUe7zoDzkwsjJtRgbg6YvYVFCKwV8
GlRv1Lc0iDhMGBQEtqtvHzP/2+yOqTJwLlRGOEBzDTg13NsEkUqtpITwDDqzkeLJ7WTn6X2Fbp5f
84QAmVb+tg4xIAW+AyoHMdKsz03BwEhRpu063XDVUbLlnicts+Yjwr0AbA4Zf4FDrZKQOpWLGnqJ
8l9F8sGrD+mtuQudbhcc8xvtlH4Ku3hf3uen8Pl6VGU5BCoaEGdG1Re1DWqBQjgabS3Wslf5b2Ly
3Juc4MbaQKg/Y85Yx+FcecNsKRj4i0rZSzrLsZp0m7X3GNPjWGGtAsOFKAoRFgeoNi7dGn8Qszwx
BNeE/JQOoHFqNU6WyPBq+BnAK6g9ofJDWxCaQTcL9A+9RisdEwRBlYQp22Bw+4ZnirFl5PUHbwOf
Al5i1AEixQP06TDGplRPs/8eCo9Rdn/9qzMaLDg4IKFBF16CKhhNq2J01dQKSiMDoIEGS+Wof+Rj
jUEoeVPtMqef3Nm5FW+VHSZtbfBumHb1GLlc4DWj1r34GbTspZyJGj4cfkazqQ++bpePo505ySHc
N+fh+/+h0st4eWLd5HkLmTlMwVDuPg9SFwcD3FHdTZsJlF+63e3QcNnprn7GREzwPnrF43RjoPC9
09zru86q/SysU3fGLLV+OARYLmn0YOZsKzy0T7kbbEwXiLVtd8jc8hQ45k3+H7R3yE5DxAGtEaj2
rmr8taFXlgjTI14AsRrjG/OyDFYQW9ggZ+gider9WjAyFZtbbOTduC3R25Y//1le+xJD4P4BDbuN
deCW9Ml3o+omC9PUd7ViBG8lQgCo3bB2gSofjvo9eWUR4FHqOxpmmmVH3OZA60Dt8j/6rv9uLvVd
fWku27DC5g4gDkS70tbN2+KkPTRfxr2EYjBGuNG/G++aGyk4civxJB5cWzudeqfyAB4dWFd31lu2
J8MSmMxw+k91z61PMQLt5T7TtI+SWQiCrOO6CD7JUFKLAevNvANj9EN4k2yjs//A6wWzEryFSSoc
hpbShemI5fXbzFMdMMqcoU+6Ac3qjvBnJmeucjgrACNJIghWJBerWN+NUjHobUE2NNhbv9B6zp6j
XQ/aAdE198Vj+NHthZ/fYEAK/WuTbPzF2ZFyo9KUCTZTcOZU4CS0cl7pmwEBIdrT/9og676wgXfn
UEDEDjwYu/QgfI23YuRo+/HGcsqN+iXlG1KHCB55OG6uXSouSEU4K2L1v/vpozkUAj+eYOglO6QP
xkv1KL+mJ+mON5XK8FXI1hDNS/SzgZWnkoIUnAZZ2Y9ICpTqYAjzaxlY39dPPtMEcCegDZOJeCm1
o/KgNv4kwYSpZFtZD526DNzrJhg3FjAt5OEG0huSIS4/miXkg95rPaaiJ+0mzQ2UgL+rYrAVtdio
emqLE4+Ai7UowPNIERomwbKztJiblSHlIz7XOCq/Qx8KPGUWcDCbjCOGOg5qBeQtgvSDitfxNBbt
PEPQq/Qn8KY/iUnmSNrj9a1jLuTCCLUQSy3AuQUOXg/wCldKoJYSba9bYGSFi2VQoTcK4jLwTVgY
RqDTpAelUzZB/CvNeeBi1n5BgxecvRgwIX255TeRfFUcWwGGRCn+nkOtclq9ee4sqPVcXxHPELUi
pW4B88lhSLMm28++hii3J5U3IcxyarRxyewDph/QC1suBzyLPnhDIQ9mzPkuK35J08OoBAdZ/aiq
3FFrTn2P5QgY2YUzoyi/Jl8bofcSjDMgFYGlfmq19pqHIu89uh7nwIP30gi1czLI91C9gtJLnjrz
1+j6x+bDFOzxXvgAiRNmjsRtsRUOAk8thJVEXxqm7+Q00NFPlLE6op1cPKCEHWwS8GeDKPgbhE2u
+nDdRTi7+Zf96OIaSVW57n2i4iRmR7nKbW3iYZGYTgjoOnnOoYJEoxkaCI7FGMKGOEn5uylSe2wj
pxB49HEsKxiGJKNFmHfDq4pyQsgcYSIBMm1NKYHmPLKrSXPH7uP6brGtoIEBU8Cm0w9HH2e6MSLI
RMXN02h86Ojrxv37f2AD5S/c7eiXrF6MRTdofQx9AQ9y1pAUBDVCAgHyuuLEBqaLk8l+gE0I5oP+
LnoERsm0go5LKP/um03zIn2Vd2DJPpc31nyq8LKQwZosuDyEEiNcIBfDk5gQgKJ/T9Uv61S0BlEH
QEkaXgX/SRTEs2qFW9M6JLp+lseOE9YZ32xhj7pzu0ioUqWHGkpV3oV1utWAquGrKDCtAEQCLAJm
fVZBsNAaH/OvqPs26StSeLA/Yk5KkzgfjXFaLRDdg3EW+ewaaWWoVVw2PnhGlPq+GRtnkFROaYS5
DjIQBUgzYNQ0cnCQcF/U4LbwavU2AoGmkt4UMm/2lZVEYiwcTkCmWtBfoE6rNJZtlwM87sW3wtk/
5ud2r363dnuctiRtjdz0lN0U+x8fLFK4IhUlsCStMItBH0GkbtBELze+UlT9oJ5uV+rPIwSOLtqr
JLsD5ynZ34t4iubZABptGEnm/mj5tSP1yqmPeE1cliMAhoayh4bjuxqDqPK4mcV5FL1qOinKR1D8
nLMC2w8GWjJDhkGvVXiI2ibqy0iBmoNr7sQX60a6Ue/MfNtti4N4W558dafc8Yoq62UtjcrL3ZvK
bFRrILMhtH6Ti++mPnMO0Nq9iQEEVYxZmKhsU/e6L01C5qfgndFj2a4wN6k0vyb9511oWAH/I5nC
Q4uTzohkMYhaAZUbb57i0VUbw3KqqsRwkSlEm586NTFFVIsQe8AIQEW3SmpbZVRncNskoz0n9614
znXeXcHctb9KQuDlQceW2jVJzoIwKeALqXprVK9jeePHT9fXweBTwEJQCAU0AVnx6hGR5Eoqd+VE
JEuifaPcJMfxxjz0jo6+T/Ve3Umg8LbTZ+u7dK9bZi/uX8NUNq60E0B3Ogybs2DP+X08foTg1Llu
ZP22wOow/AnWYEyB6vRYph/NaYsqBD5T89D0H9EMvWr1mOmcjjTr/CBtwMUK8AP0pchaL6JPrctT
3cC/waeab31rdLWZl86xVoLxGkLYg8CAAv3ShBDpcLlCh9jC8Ab1XVDCVtJrJv8nRwgvffRQwbCx
pkfoynxSUlObvHQKN4mmOOIMay2PJof18S/NUKuR26iNMcqK6fAwt+v+f0j7suW2dW3bL2IV++aV
jSTLFt0kcRK/sOJkhT0JgmD79XfA99ZZEsQrlNd52atqp8pTAIGJ2Yw5BvGLdTkMvS35/BsPHgaS
0KbjHQAkSh+Q37MP41VaPtDGGBHWz6GOuhcpA7eM6r0DKtEltP6pns0knA6yr7WBJb40LCRnjLHR
S0sYbh7cxdej9eBEy48xSgNyzHeyRupGfQ/tO+RmOOTgmwD57eXpsOqCKrNtTbHlL0HxxACwqz4g
dl04hfbos72sXst9z2XB9NKi4JtcgomvsjEnZGogxALjoVsrfgFctX6w2n596QeQS/kmqzDAjkH2
ufYTlQxldPt+X188UOmA6g7SoAib0Fy6XPcylFbppl0fYywTRB5g67Eb+v22jeubx21w8hXAOnAx
hMcxhfh0W9dFH9eLdnDqAqF5PpwS3XyYK0cGk5QZE87NnDdt09tVH6e08CvrjpWpX7bP9acVftGt
xPMF/C7Yy3FBhPfL8hpIplBuR8+7PDBNTkU0jn3t563WyVqzG6vCvCpXGkVoxkvCl5/JLdxOdTEQ
BcoElUb6unTPZrnWX9TGfLM6q5QAZq9THTT9kBJwFkTHwfN2aS437WZJymGCNMy7BWSia2WPVD10
HUawPN9Qkv3tE7LhzUy0tTGZoBpcmVkIq3WL1aStWwDavXQGcx9CbD9pc6gADeZSffm8MQ1qDh9I
DecqlOrcKRtVr4QwRTGEJitec8889YUtKfdcfzLcK4wloOGMM38VF9jVbNFFzcZYzadTDQWcIFeh
/AjGGy1IWkjP317VRlp8aU/wYIm5Us2rUwhIHNNfyqN7nOI+WH0vSkBU+KV6oS/qQQas3l4jmFFA
7ASOLPHZTrR6qJfKHWLNZr5Rk4jmBlcI1RVHJpZ87aiwPFBxeRitwq6Koak61BbKGjrEK0jr6xga
lZJDbB1CDO+jxs0PBSrdl4cevnWZAOXAU2fZE2ACzDH+6IywJlx6Rufg9vfaWg9QpaCihWInIizB
mgVeoLXyIMVgNyBGUJd9q8iOxMaCkNODORJHHS5ebK+nRFvTIQO+x9CqIYTA9Boii/B82nayWsXG
c82FaEGzYAH+xLO7y80ri0mzuz7hPChjCKKJoMp8BR0d44jG47MpwflthCUwx2d+QE8CBhQxe8gb
FUqkoK9AD3sMQSox3xEwE/tuaD42v4DA39nfybc0lCp2cT97+Whf2hWessS1SEkaG8/lI7kzI+07
+h7zs3Y0AhagSnhIJU/nRjf70qDg+Ke5X2twMPfxyjwQFQ6x0b+C5c9v8nE34JlROtMvli5YTYpm
TPEFpXMolTp+6oJ4uCxPhZGGlascgcKUfQP+wt3aCyF0UPrOhlSjg0/ePzOdHoirBDX9letuYBpQ
UvXae6TivtlDv84mz7evz//nBHCNAgDukEgKT0anerRgq97HzQ89C9joT2jyF1+8aKGR7QNhaO7s
A6ZZTL+VOPaNjA/fhKPtcHNxt0SvZxVprWC6vY97u/xe1sau1+pHRq2D5+0hkhFSlj7UzrpLlVfT
K4OFGeGYrsehwaM2eeBW/cfphuj2flzf9cvfJLiT0ezHOdFwIQY7Q6lQU+uwbxeorWXSCsu157o0
Jez8nHqMYtygjylU6pY/Hnm/vZTtT8tno4C4h5CLOCfhgc3f1MH8wSUQE+cj60gjczyMqk++d5i5
bl7WOZiHMHV9KY7h+knjq/vXuHCq00zLbJLO2EjqJ88QK3uoQu3eeUGTet+NfgNl1zKsAhk54ke8
eHWbzuwKDrSb1GUcpoU70LX1NSM0vtCH+mCofmL4K7j/SwwUrlFxT0B/zcVtweYhZeba/rT/Ll44
RW41QDlTw+In7eBqf7JcVk7gZ+PWKoWzY9s0Ufp26mO2tqEBNRu7fiEJ27Xj0dZ/3T5HG1cCGSum
JNHywPsntsULqNuNDsExqox/xuJn05V+XsjgRjIjwo4ZHeQQah1GQLje0W8ze/kPcQlAkWfrEPas
bVOwjSS4b55K0VPJgwrSvk0qK1xsHPwLM0L8uIIjhywdzFgd8fHoRHNVhkllBaqMWnVzz5A+YboL
GPqrlldfD86apiYWtD6Z5BcBnp0pL7c//kY/Ert2ZkRYTtqk5kA0GCko+6s5eehNepABXEdLC6Td
b2vn+bUHqrsS4Gxd3Rm6c9QxC3H7Z8iWKiT5dVdRt+S+sh8RIFedz5ovBZEVhzeuLd4bwKsAc0fR
SSxtmYNO67mAlcqqojbzfuh5Jru5W8cDwhZIdUE0oSFyvQzwqGfTHsQGfbw0leNbtfo1ryfVN/oV
UlGV5Ind2rbz5FoIs6iGiAetNjjDLPmSm+4fNrb3KGDIRgA3T8m5ISG8KhXEc6lTwuEFihY6rZ/x
WVj3J6tC0kRZ7dN99Y/5n74XMJAYWwfAFhHM5V526mTbo4PleY3rvU0zWIaPbdnNMjHhrW3kXMmc
KxzlbzFnIkXqjlMOO5CD8Dv25g5O2II95PYZ3zp951aEF7PMzKHzRuyhrfVmuDrGuE/SytndtrLx
cgBTjUiP1yRAYiDUW1qCmRw6gj4P7OBBspaRsdi+prAXTHR4xucbB/aFNeEAFqZRGkyBNTX53md/
Pe2ru8g4Nq4LgNwG4M+coBhJk+DX01pLe2anOHsU9SMCoEv1uzHu9GwIO+BDs+RVl1VVNw/EmUnB
KToWVNFsG5W4pMl8hKR9PfqeLDnbNMLpVQAX48z4wrp6DFFSu3VpDDr8BzOdU5/WZecvdWvvb58J
/nOFaAJqif9aEpZDlNoYe8WjcWGoP0uyfsVpfzJs8pRjPk+dlS8qq5f/4NHB0A0hQ0D9r7HbTqsl
a2clNFaUb8QFjNf+pY6vt9e1uYOoqqCFgNVpruhrC5AAgdSQxmYNPUarNLTAaTR1B4YeJrm8m6bQ
fUPtF2WIqzYcddoGgEx8rM7UT3ObfCkSO1yo+x9iMSBpsGOA+nNW9UuPByJG+AjHpvHc1e9O3mIY
EMxqKwCAks/D/9DVkTgzJByJ1JgGu6AwlM/9c1XWYNmzhp+GBkWVRnuq5lWG79zaQBuhBtjxwRB4
xZ9L9BL/p2vSOGlTPzNoYHT31SQdMNs0A91WFDvgA68mWKY5IwZQnjSufsy79FD8UJKwwJhXgMLO
K1L/KcqitpcOmG2ZhUFQV3MQ5pUaA6Lbrp7bAXe5aGmUNtZTOU1/IObZhbeP/NYjgkF1rtsJfAgm
bC8PSK30udIPWN9aQnk1KIauXneKkpqppNO4dUAQLAEFBcgnbAlvr1evZtE1uFsQk/T8xSZ/lco5
dfP0dSqGN3dcJXd5y0ehZw/MCLD/Fp77y4WtyroYw4KFGVVa+EsDd6jZ/Z0GamtfqZY7vXUz3151
CUXb1ocDMyhXJeXc42I9zpxrumrTSmM9rSdfc2ouX4RwBsKvkhu3aQnIFIiT6nDt4sNMwWhvEGXE
AulUHAuTJVHiec3BAWjz7vYh2dxL8B3zuT7oKIoT2LONUVHgLHC5aRVAqTJYoA8y6EEzK36zMGTK
ElDM5mE5MyiEh24+MXBftDT2lvqV0rw8sbp+WEqngtYLpxsnsrxlK8xGVQnnBARooMAXjmdTqqVD
Oly4frUeO7f/rajOwUt6xx+Z+357Oze/HPrUaMzxXqsprI54JeJ5jdA4TVvLd6DNowbjoCiT73SJ
1Utems29BEICFHaosFui9nDVajN8coOHs1h0P5/th6RIX9x0fVpN65kkys/bq9uyx+dtkBOBzxMX
4fLi6cUCmWWa0njE8zlijGxZfDNfIjY+9lLi2q2TeW5M2ErbmEeVeDmNyzkNVT03fUcd31ky/p0p
/VEM82vaJZLbsL1AFKtQ44d7FhFbqpZ6ZcmcLmZtokWu14dons3+kmEynRnD18RSJCXfLSft8XYx
kGgYdxZJ1XVmN840gaO775xvtZHul2b5fJ8HbygA2Sg3ADAIKtbLz6bVip4WK2xQSKL6+QpYXVZI
0svtdfxrg//7GagBuXg91qPZxSX0jXZAzZKdVju95KXZtIJmJuBayMrBd3ppJRurtiiBfMR0QRmW
BTjGyeH2Ed+6wCAa/R8L/N/P17HUIHmZdP49Mvc0816AQezuyOD0JYdtwy+h6wwKOXSUgAUR32fL
JI2b1l4XJy4xImNQnjJFOYLYwwqthMl05De2jgPkwcDL9XIdkT1cy/vFVlcXH0gv6Lu9UOsJFSlZ
Gr61JmweGkmgLkYtil+ws+3T5rnsTWPA9vXJaRi1l9bTI1C7/O4UT1ZX3rQFVCLmdiHJexVIZTlE
RtCj6WKnyNRAbzPzfuRzAK6esh11Kk32LG94B+B28B5j2BL7KAJasq5IC3vNutiqCbAsXql/dfMy
B3tpnZth1S0zlNdWln65fSQ3WKqQRgA54GoYUOZDrpebarChB3FFXsc2Z+jJtV0DmR3iTqe+BxWt
UiFGXk9E8yK837vbtq/3GKqRANLzmAcEhCJIQp89pW7ctYsN4jXxrDj/KCCUPKhechjqVv/0jeAa
lVyzAEhWMBAKjqrX6bKW+dTF42I6+5yLIwxebscj6cHmWOdadHt113cC9lAz5ZEBz6OEAkjZ1OqS
uV0Xz0sP0vBnx3z6vAHEAsDfwVmhLCUsqEAaqI2JR2LwBdctUBi5jJLj2l9BzBD1Lu4R0cYXpxBs
h9hmUlgkNtQy0NYXm2qQJlCD2+vYwHJdmhEcL0v0HjAqg6CVQu/cNshCD5LNypsWpEGq+V7oPcjw
v7KVCadeMYqi6qlD4ml1w1UZgsbcZ7YMMrZtBVQmnHLiWmzESokxcQHW2O6GrxVI2nwyJg8FzX/f
3sGtiwTVFHwirvpxNXs35cmI9x/KlkWeHZQsi/KlDPS0CVkhKytvLunMlHfpLtZFq0mTt5D9oPZP
3VCeSa3tScE+nQ7hSPxrxhCysCzXaN+yir/FxQ/Nq/6iLnUqdRnLv2TjDOGOVvWcl0tKuticm0MN
ZR1/ydGQN4zyV4d5f8lBl+ydmA41INTJRtbgTVmTe9oov8F8dBoHXTa8seHTsXt4ITF6AJ2sK3Lx
elAhXUZKoM8W4zvQzuCnHdrfmUl2zcyehsK6s/vkca2tB7bKoGhbbu/ctvBIr5bZJayEbaeZ7+vV
vreJjHr/+qm8XB4P7s/igLyi6eJUMFEmTxaEd1XyYoGVgX2UZI3w9t3a/GgAi3P+Vi6DJDgnw0hX
gL/w0QyQYB6cvoXIeqlVx7H3Msk09/a6MKuEaRj4OxH9XvdtWrpFgfjGqQPivUHlJ7D7ya/6wTeT
zwOa+C7+jzXxivU1ZDQmAwGHo7x39NmdX29v3HWKhb+PwAmxGq9Wiu9tRo1+Hgpc4bkAffEXhaC0
Nz8smgdwxe+2+Hnb2uaxAwEKvAaqd8gUL8+EuvRF3Q7YOzPPDzmkAK26+nHbxOZJQK0LgS7CJDAn
X5poMZPXdd6K11AZrP2yFG6IUtRwpxHmRbdNbZ6EM1PCoavHVFfraiJxoqXZzqB2F4JDHOSafeKi
Ql4Vs7qr5kLG5bmBCkMFW7cAkQGlIbhm+Rac3awBJOmVPfTkYzaiC3owygO64ANRDVJZDfT5kq+2
AR25NMgd9JnBVLUKphWMfDDKlKtfRvlzHdAqpHW0BsQHejzwnlIwU8gAOB8Dp5eV50vTgqMqdXXs
OoUSsMhoO1B+7AAN0/acS5fsqWzOd+N4ovnA1V3gQcBMKRxPdM8nJ20IiXWQjK3GnVVKW6P85RXX
g4QPhRp8QOiMCU+mSaqkttARR5e+mmzdn02dGn5FalU55lmqAa5YJbrRH+aKGWZUF3Ay6tSrwTBB
JHYuzXRH7XnoePtHW/5qQ84LnWC+YYj5JhcMGj3oGFAsYbTeVSlyk+fbh37r2UIcC6E0lEfQTRFL
r9CYAxWXmZLYmxK0rAsFNmkz+W03n2ia7hx3Qlu0Tf/BwNgfVH5l04Ibtw72kY2gAYvZILH9StlE
6sRO2tip6HvvAYg+2sQ8AFD9bjT9AwpUSyhZ8oZPwWoBi0SWAEcppuno0esjZpnbWPuyBMkeh74C
H3pe+EqE8tC+JH4FXAf07KdTsb9teyP2cR0NeZCDc3mN2sL8zjQAw97Gbfea5lWAaDhshyzAYydZ
5dYiMaQB/RHkEIhGhJixS0k2OuvQxjbR9troBYr6lhWyBHrTCtDonBEc+CEx31q6cmkbs2kh753f
WYRFS1OERuHd3d62rUOCbraLUi/aA1c5kVmpAxvNukUNZ/En+8uIxo7Den8lkO50zE9XjNBqhr/g
0kbYPbEo2qqTulqj1sTFxFAsgjR5NXkosxn5y+1lbeweDIGbH6OEgGCJLPE2NLT0yktgqJ5ZuDhN
FVqgCA4al5WSg7dlCqEL+v+8L3sVnVbuUtAhS5tYR3sUYtCgHBqHoz6vkqrh1msG5WJUcFBSRh4u
noh0QYDsNW0LsIi2y4ImnN8BbwWjQhPRbzJA4IaHvzAmlq9HbirB8ZuTR6L/0hpJ8X8rS74wIIQf
0wqddSfhBy/iRD8+eyqhnWCHgFWOSJRp0ASyItgG3AYFBjgHOEMEwFfa3STNEx0vSPvxPOPc9fts
B+QuJnNh8C2VU7vxXRIeMZT/uVwBYCM8cryMB7ShhQ4uniqMdZGHNia79Fj/SB41wLWzaJW5jM0T
cm5O+GjTDM7ZcXQbEFPNoeJX0AnSf1p7LZpPck2PDWw4KuVwtxAxBikBxp4vF5e2k+HUFuHWCA4i
4isUBvz0jd1zJe8u8c0fxYv6sJ7oyfop41O6dvdc6QoUwpgWR2dYdMKuudjD4K51PA0gV1v6YCA/
wFEZjN23z3qSC0MiO9/UrmTJTBUFRTd3IlpbUAibKivC2E29u21qa01IlvCAYZwFDTFhQxfNLUZa
JHU8NKvrW/1CQYPb/kjm4TRUk6zTce23UFF3VUzW2ph4vYrh5pzWg9daddz17/X8M7ehvpvJSm7X
zws3goohaobghbGEE6l3eZa5NpaESSQVSeD61UqGr6viPlXE+G0zSYdoa00QceWYM0jHXvWkWghg
1kNh1zHrj2X61U1ALd5KXsxrzwi0FCZ0gIJADxj118tjX3TFkCdMr2M0qYDVo+29gSap//mjgN0C
0AxOXbuae50tNzHsxqjjIgPlaj3jJJjjU1f3mZ8jx71tbHPXMMmCYAbdUZBXXK4oz2daAqtQx26+
3HV9sWeYUR7oIAmIt443Wmr/Y0bw+CPQUV1ONZiZnDpCXnaA+B8e/97+bqyLZIRw6+ChGo9OAEJR
Dri4XFOiDko3Kn0dt6n+gsHP5oVS60ErSAfixxbztU0hQ7ddZyweaLkRawNSB7tie3Jsk0FXmJrH
hlthCEZ5bsnrNL6v5NjoX7W2flNcGb53wySWhmkxiEhx2RhhS0mxkLRblvyDpA+z//vyTouAgpCE
OBuPNRhvVBMvGdh1rlFnWYYZxdJt8o/kUi19bQ37vRLkwVhD6ghvtelrhVT7YOO9vjQrVMaYbqWp
Vrc5Ip4pan4Os49aegDJACPIDvDDJ0uGp5ea5Dt+lsFb2bBiLhMmuTLM8OwxfzyYfv5VRVMbb3YV
/AdqjYtFil5/tOquG3SSx86URWl+rBYUJqTpxNZJMTCIgKca0Y/qCOsiFvABilHn8dCv3cmD8FgZ
Wa2tvqu9AaU9x2UNJrV02vypHYSevtn0hh3c9jMbM6K87IiZQ+SkmHF3+aU921ytLtR8mcs0Xo40
9/W/xRiQXXdyQMQaoFLBIiQeuk/2/+X8XhgWDlKrUq9Z0yKN7edk3x3boA6Y34fK8xJSfNUkkJFj
bJ2jC4vCfs92Vo4Ghr8/bkx9yCOghr+aj+MraPujat/8lmzthr87t+cJsQMq1L1mllhhv/hgSogQ
FB3NgEeA7KAtAY9wkdAxdJ/Ul9umN14PVEM1UAkDLonYWngPG4M53tQqWcy61fKT0lz8ZVqf03Z4
+rwhzMU6SCBB5AQcyOXp6VsNVWOSVLHF6B/XoKfVWttg1pPPExoiPcDfR/UJqHVdfDucbMnnXIOh
ui/80voCxm7IAIF4IpVJ12zsHcesoUKDURQMAggvr2pQU3GttI5nO0lPiVU1UZccNEDn3j+9d8DI
owKKIQ2MSotE/a42ZczIsKS5UcvDlBW/HLd/No1cppz6UQe/THku77jwlXTKWN2pOe54UN3pgRFW
4XxfQmi6PHYvvc+ZkL3AuDfeuw7zsnnggbG+RVkI6R4IE/b2fRZ5TcB+02dFmo9JLok4qEKxC4Bm
41KWdQlN3KmzXd/VCvt5KNl8ABxYy/yR1MX325svdQY8MjrzexVjtmI52BNzP71aICcuA+PZRTWY
O4N0JwtENjKzi2/gCcEPMmtrmk3uDCI14BTbddQ89HEWgNd8r+1nhCdAEB5gO5SRhW2UwMFYCBZ6
HDbEyFf6fGixl8W4Zmnsvo2he7R/rWAOnv35nh6yX+XX8TXRuZymFkwyEbSNJ+7CsrDqOauKyXPS
NG5Lpjjhwuas/zrRthmhgjr0+WFoqTX6pTdnyTdcE8zt6lavyyhNNr82YOaoMCAtBp6YX/qzrz2y
dTRZiq+dnFzq8zScX4A5qDglU4E9/w/s0NzWvxaF87XYTe1NDvZ8fZx3GabzwjzSi1B/4tWh7ikd
/OUgrTZs+K4Lo8Jjzmy1KaCZmsZZti+BBei6R538l5tzvjLh4TYrjVl6i710v6079bXfcypzcmCV
P9wBxbmTlYg2NAEut1J4t9O2sViDch4S1mANPRRsNAjL+6CjDth9c+hOYFL3Uz0cX5sIwoTA23/h
0sRKaN1JnAb3/aIjRaORl2UBgwAW9/IYZSzT9GFJlJP9rO2shw6M5r/nwPqLJymUUZpvf8t/bQnf
EjwhyzLZnnJiwCfM9fTPnLDf/SjjIt7IACGPhDAB3C7oE4iDJXNR5eAZ0pVTWznf7CkHXUASIkk3
/WVl4e3921zSmS3BG9haYjA0jpQTyVPU+NLqTeuKP8Tt//wHO6jXcEwqIP0f3uDsti+IumpjhtdJ
PIgyPXbsWGqSCGsr/QLc5l8bwps6sELVME2Xoow4huODHvX78b4LrX3iVwcd7Lay6u+2DzuzKPgw
a+4xxaLCovo8RVqIXndIv1cg1CdxdWwCWZlo+9U4sycc9hk41aVDthcve/QhMgy6P2VBmQb5CUgt
Cx3b6qU59k/qQXbhN7p0uPCo3oOqEW32q/B1nFezdEqck8xF4rU2aCO6GYTUB30BKSAgOlVLnoAd
P2WLvaeeI0OBbp5ToEyBA0Wwift+ec3HmXrUTUzlNJnLzpnwTFiNP+eS5gE/IVfOBPNP6LqgFX7F
PjcmjaPlFDdPY89s/s1WGbx++wueWRC+oNKCejrrDOXkfrP3erDeDc9FmH9rHH8O6q8J8jrzXQlH
xf8P1+/MrOC5HLfpWmZryqns7ue2DLLmFbPI/0sjwiuUdFOiKynWZrEjRvlnEqfmt9vr4L9T/EAg
KEN5BWcQTlI4BrlXOlpbwcQ4W+u92RhFoE3jeEcyixy1uuQ8DIoryRq3zh5g6NALQ5saaCBh81KI
vKkaW3AqrIUF0GD7Vnvae9Kun4a/cc1CPk/I9QGuinG4fOng9qNySspDS9+K6ZfJ/rm9f1tPC2QR
gaWGkNN1Z9FmzrwYHcP+AQYGpDhC3BHYy7lJoxm8ydFta1vXCVuDNjeY2zFQKGxcQWsMG7WtghQU
9Sgd9N9SDb5tE1CiBc8biqbivArYWsohGSie5HL0qdoGlEqO3NbXd7nW7f+zIBy5VrEGy+175ZRP
CBen9Im11Td1QKJ7e7O27XDFSuA4QHUveIYmY7U+kgabpRcHo7K+E5REy2yU8elv2kHt1QZQywTt
lPDi55NRrF4/4QikvwpG/YqVYI6THGXxs4C5DRBl5Bl8qg1aW8KXTzqmLWNtz3GTjYEDJmSS/7m9
XeJJ/rCATw6qPcigoeh6+SCg9tilY6rN6C/81uqvzTT4WXdvyNTCxN3iZnizCfVAVB6uZhxqRNZr
QvsZBaM8cqChUa7TXW3KolhD8Gv/1wxiPTRd3Wvm7Yw2EKu32znOK988QvD1LT1OT/MRXDbFQYWy
N/t5e/u21/WvQR5Wn8Vj2mQpeGi7ObYxk+0A4K3/dFeJ37zSsMKqwOUNJjj8L6ri4hSn3TA0mjNr
jCGE1/5VjwaXXKzC6hFaB+7D9Jt0gUP97DDuOVcoCTXJtm4skpP94ldgNhY/gv/72SJHNjvVWDYj
ELGr34/gkmXEd2RwtmsrAIpiPo8XqDBbKc5wOLTVu9SmLE4nzG4WxPN8jyKZBDnjr89+NN53Akcy
P5DoMAgPbN1UmEdVwZaSGYwOARsrjMIougZeLTtFJBreNnd9xWAMnw9FN/wHYgGX21cuhTlnZmad
pr57XMYmD5u8SP0uMfsA5PNE4gC5Iz1/25G8fRBgQGYB01JXQ+4Nlp03eEYwIvXoJCMiISU/NrOH
njXxF/AJtuMKQW5Dpu2wZRfDlR/KP0i4RO0fXocv86zXTjl7n5UpyPPkZOt2mFVfUjCjlVl6KlSZ
CpkYyKBHZAG4akGzAmOypmi0tGk5mcwA6jf9kfZv7e8eZIkTQrL8++2PeH06UaFFFxYYNxcjTSIC
wGwYXWxQX2PmMbeUoGzWsobcqZ5kYQ+wu4zYdcscrjpkHPHCoHchuGUQJk7pjIY5qs/HFTwIKgXp
cSsLZ68gHKBX5eVtUK3jOuCKi2ayOZvaxWhi83ndObtu70TeSQsMsH7lobRQyP/a5cm8tCY4S+Im
adpM3NrePpLdeKDRGPFYHbb2tz/X9WFEMQN8k6CsQwEazDOXd67F3PRM8gFQGGJo5XExjVl/0k0z
I4/gGLTt46yqy+zrbdu6kdXpBr3LBy8xdp/9GQ7G+0ERCewverWi5+zN1aitasRd1P+War6rFxft
ij6wBhKWIAQjlXGX5a+3jV5R9uGJABCTz2k5fCJYDOYS5s5jay/OyeyMnasMd6ANOSxNHjWNFWqK
+kdvtRdSVTt3bd90rbtjhh12uDS9Wf5ecvsJP/kwZJ+FruFngcRSh+wyf0WuGh20g1dQndQ+wT/5
xGoDEyLB4yjrCVzHTAALozgCqDCax+ipXH76Ja+1TFVb+2S2CTYbNISGLI2/vp0YSVMBx0BqCzS7
OLE5g0R6sgfNOpl99kPLjIM31zhXvST6u3ZufPIN6QV86oYnJ27h9VbrWKfRzvQhstWlLvZLnjoQ
/hvrtD+M3TJg1otT0Ehy0KvmKfcMWBiiKK6RjWztchenRE3qYW4ApTlOv6o7a8eLMvmp3ZfBtMsO
rotyqIyX/Hq9XFQaguO4sRh9EHt7M2NVgQJ3GU9evz41KzUPrp3a+9Wd1Z9OsrrP8JdU4im2bgsu
Pmg/MKWHyypqK+kdZGdy3N/TglZ00CYo0Y+4P7vZ0w+l1R5bFd/YAE0hsewIINzXaUhBupqMr4My
PqeDvYZ6g6CoVAsvmApiSnzIVT2O3xuMIqOagm+CEELwZZ1Zj11pdtZJJ23gZPSlmlwn0JfiAQK/
JIAYB8StbW8+6D092ou968b1ztb7br/oECRSepYfbnuY6w+FX4Q6FgdZ4Sc5wrMxNLm1mqSwTk5O
wcyYOX+hFLT6qjY+Qp2KBU2Ptuz/zqTwdkxEg0Oqc+vksuTBbfRTM80Ho1ey0HDdKiAKkbGQb13y
80UKfoSNSms7BBZNbHI1EN+yf0xA9t5e18YTDB1ohNYIKoAj16++bgY+7b5wzVOVvCtL8UYtfVd6
g+5rGlTi0de2A51N/zSE/tC18Zs1dKqfmkQCyrqOUfErDAhSY2ibE3UJi117dCNdCmrwstR2YwEq
fgdnfPjRl5lkwTy4vgwCoOQArBrmjJDW4kG4dCwU13D0NGqdir6KdHX1CZJnkKmF6tDdk9XxBybD
Mm+bhPgKJ9uxcJEuTep2i9HmZbJOPcEb1/+hVXEoMjuaTXJcAEcBWdK3219144Kgj4SWAyZHkfGK
4RtZKoipASh26tfHUXlf9emQg+Ws0DCbk1WSgH/jwUN+gYFFJGlIMcTb6DoZSItAh3DCsDmITJpF
sW3fc4kq4Ye5OiOo22F4C44SCjAmJp3EbSzKCRB462Rj4kJ9B7lOVPezD2cpWdC1x+OWEC9xOATe
WTEsrTKjWewUlsrXpI6ydce7yi7x2yrQf2iBZu94zGhL7sBVG0JDog08nY1qCzJdnM3LBSoLG7RU
X8xT8eA8zmFW+AMGI9ewriBjDB/7NuiRJ2tGXEWq3Ch2EzhczlougjJqfU7LUe3Nk6csz5aWhbmn
P3TDSSHubrGqn3N+SCZZa+zqfHKjHBfFq4k6ZuwvV+oyraUug9E5tb5lxXCglXuc2wkzM1nYZfpn
3wuYQ4MeFAmg07hGwqsKtCcncJCc1vm7VqFj3FF/aH7aZRfOssH+q9E0/hXPjH20YM6qFUlqsyHX
Gda2S/ZcKY8dhh/Zod554fzz9jXfOqgXtoQTM5pl2qJyap5YOIcrwCdZqBZY0z594IMS+WMzRrkr
CQi2Ph7HOOMLaqjUigBaA7JEqsVgFFSKB1RSd63a75axiNopC4ZFpjV3HQryDQXkEwM4vKQueuzS
nnQ75Se0jzicDcjLMRrRZ2GHaWcE051+SJOwfb+9tVdODUYhooLClwW3jYT78oQ6s+MuzUCxSJsA
tPvazTIWgyvcCj8o5yaElyjtjDXPGUysqveNas0vu2ojMiH1zdsHJwVeY55Kv076HS3/MWfveRiK
n85MIsdYAsyPRgVD484yIxR3Xj6/ekTBqCxDRQY7L5yrYvEIshe49HJlHB+9S+vPctDx1Z+bEAKq
biHJ0DvEPGkkCZYG0KTlz+1FXDU7uQlbQ68R+GTcejGeH3NF9Xp3Mk/uSKEwW4cp5iOXHoGitwRj
OkaKrQbrxPxskSJr+c+/CDO4bWCHMdLG2Ygs4bFCqNi6pQqXw2/mEOcRFzB39npYvU2+LHHZ9APn
1oTTSs21aMzlw5oaqBFwpQBg3kFW41l/yHfD/fhNxo5xnbYICxROL7PU1TRqbG79192bAXBPWo0p
rSK0IMpzN0ftE+ggjcqnAZFOP15XpAXjPOI687H1QiZgl2G8mJEPanrgKipoZ6Z9jqLGmD90ZRYo
6/Ok9BCBBqn92EONtzqVThY42oLGZn1nuUqI9CEkVDYx+SGgc+vbC7krKUEfavBz10dcvp5+yb0g
C+o3sB2Md/0eI9KHZQd2+aj5ZgXuu7FfIxq0j9YvEqRhLemFXwf4l3slDuZWtKD91OI90vESZDqN
lulxVsGFaClf5gSz9u2vKn9W/g9nX9ZcN45k/Vcq6h093JeJqX4geVfpXsnavLwwXLZMEgB3giT4
678DV83XuhTjclwRXRXhVllJbIlE5jknB/T1YAcxriXvV+3PfEnnAuhgmz/3ZnFI8sD/mMB9m7vh
thXqEb+5fuqXHDee7+gbqiq971pF8dFqS0+HuVyPQ2pD5mRNReVdOK8mFM27ULgGneidoHSixwII
diwvA5u/ZmJbYNORqdlVhO8M/09JyQq9QzmL+YYCLVZdRPBm7ygrVdwgV0IRGPbmDwoaN9XB9l2l
SCkncc3K7A1mGXFrMg/3eiyrh7yYAurqeyA2IjNbK14umEKODJVFla9H8W92fvF+zxAiwRTlbvYs
cAu/NK3mfyvNin4gsve31zfFwgRCuU+x9lQOHW22Lv1F2TOGhnNYMkIfPPLd4bdx/3rdxEJUpJ7P
IC8hZ4Z0zcwFF+i9DK4vbnOn/K6nt06lRbZxSL0iKsspum5rcfre2JoNBwkBz+I+IiKpfejt+pSI
YqNn7r4zzJWn0OLEoVjzE0ej9HAvJy7uKtTFmgTXmLtzE35bOPp9G+cr4cbSeCD94aBwBJIZyICX
VvCum3iNn5xiNOgu9y1aEX6zgUIiAWMgPCFNnWhr2sULpxj5BmSDkRw3fOTdLm12HZJmNTLvJ/S6
OnqFF/kNGIjWpJMgxRO5692XonTHlZVbujZhFrB+JbjovesNnk4lJaZbGiftmO15lD+3AI3XYRwZ
CDMPiirrgMUHusbeXxGoWZhkWAbREjUr7f3r0p+GkvEWllPeufvBzIHybNx7WnchmHL/IPaCIoJS
3QFpFmDBGUMDjcGFxvJYP8WiIuhxjbuPuySwDBLlZrP3pykO0ALyFWpKwHqwYWXfLtwCYOoqZUuk
+0FUm/ky8NFFHeOHp8ZwQjMWQayvJeEXTSApCn6QOiBziRxk51sqkKc4jdN957w4fK2QunD2TBOX
DPwkaovOPDNXWpWhCQD5TjJJj52effdHOyzZtPKIXDKD3qkqL2UiIJ/niiSkGpsUBQAQMvpTTxJE
RN7WJvvrLmtptiCgAiysAquAq3h53EBf5pMQsXbqePoqHWdLaL0iAbp0ot+amHngKTNKLWcJCsC2
d9+12HHUBH6ZQs8d4qxJ3B6YEM+/PiwoaSNNBBkQlLtmw7IG05vS3DBPndYEevypSB+vG1g6tXh9
AhCNWhqkimduijHURuSA7uBN7G0sF9wmZNv99ptf2NvrlpaeS3jrKaUbHSBsZIQvlyh19WJ029E8
FbpeFUGO4P4DEnr+Vp/yLMzs2gWlyslQDEZp8+RL3QyR4E9WTq6yMotC8OhUgBNUYlA/nX3FOBGr
ZSAqnIb6m96jnShIs/kauWphVi+MzLZK3TDHRb0MRtAOJy7R8yljkU5VSfDp+qwu7PsLS7MLlI9O
TYqygZeIn3t6rNwVmtjSSHCo0Nobr2ngV2YjyUSuGYMx6acuqR470/hQMMgSiyanARRIk+j6aBat
2arDiVJ5QDrtcouYHrpGF86gn+CzjnqH+mnKjGbXGWUfECP3Vq6shclD9Q+FTvwbXOM5gl5vQa3q
U18/MQ7Oea43I5jGfHd9TAsbTpUYwTrArofE6CwWhZKFOwHeoZ+syg9l/DKi+W85rhU0F624OsgA
FlDzgIddzpxjirZoO08/cfNFR9ebrAYffGUvqL00Ozo26sEqbQMJpnfg6jatqMVTQz+5k3acwB/u
CjxQxKcqI6HdrGTjF7ztW2P27IKfdCMBlwwwnzw5pQ7d+uMQQhkmKB00mBrN3aok69IMqrsc5T7A
s7DnL2dQ07gvRk1g7+VWaBLworX7xJx+3f0AjIL3IzpmAZ083+FpkTYGkKH6qRo8GUKnigIAxr6m
3Fg5Skt7G7cV5I4AEgB0aLbtkq6GAq3wtFM+5M0B9VNRBNYwkJX7Y2HWHFBVIRIFTOJ7aT2Xi3oa
YqmdDCs5yELbskRsdCE3v3yIoN0AFCcEolRzazXaNwkZltikNEmpnZy2/dbbyAv3xZfKWKMJLfgf
uAPYUalggLxmk2aJRpJmyjRkZce7vq1DndDbnOQfkeLIgutDWsrPQswZmRoVsqBwN9twE5GxR6sU
YzpVt+Il29fQmWO78rXZ90e5tX+gD+kuf3Qe1lImxkLyEMVCZdaBahTYjZez2Rgap3lrTHgeh/GJ
H7SdyiJaoXwu7sqdc68/DPfZbfzoQ2XXDp2PKQv879dHv7A98QlKHR6uBOn32YKOQ+rmLTq4nKrC
vuUJ6kIp9DtWDtuaEbV53+wax5QebyBBcGo5ghrGt0Ky6JfHgY0CSTFUl0EH9me5OKvsyyL2ERTm
xAzLsgohxnbdwsKe/I8FPHRmjjCbWrPiHizUND7VWXf2KFrCWln5o7eLX+0biJT2hbHZNVLXaAHb
+0Q7pfFpki8aIKOT81jFP66PacFrXJhRG/TNwkid9nhBZvqpTPtI6tnGAWNisOvtdTNLedwLO7ON
XrKmKDMj1U82FPTsLep/7Kb/M66CbzxQAtIjEqQs0trQyoOkWO0/qhZ/dmHCPNTT0fkJfJB57RN4
JrsF5FI76XWMdtp2TAPEtw8tNHYFtVCbb1+rmrXBkK6RWBcnGAgxCHTjlCETcDnBAzg+EG5Um4ZU
XxnP7oyMfcJkfLg+wYt7UyWjUFX23oM7stqKBXAf2qlNSail2gatM9BcjW+r0ny8buodJern1nxj
a3aYqQvghDFhMrWdi/d2OITVwYymfRzFaFMejNDmHF/JKqpzwYegkyYk/VDgAU5t/gLzIQ3vjr2N
IXbV1h6tc9znK3HV0mKph6u6eRQRYjYyuwXKUwyOdorRDY+MaWCSODSHw/UJXForoAWhVoANidfe
bEtkQufEzlvthJaV9+OgvwLqAAXt8Tjmax0fl+bMQ2CNFDlUdN4B+hm6E3loGKSdhE92TU93Rj2t
HO0lE8isIRxVCBRobs02eNEgR0mG6WSnzU2TWd8mPV7T9FoCTACv/zPhiqj3XZYnSX0t1Ts+nZwv
JjQCdfO5DP0wFyHZlRGL0vr5H1QXVDkU6kMQdURSZuaw6FB5XhXb8uT0oElnr0a/9v5d2AYXFtTE
vnG9tc2gnq7BQgzatxsf6swI9ZiGbr72mFtYogtLs22dog0YdxJYosWXAnVYCBNe39EL5+bCgBrq
m6GYsW/ENoUBzfnEIdDrTB+NciXps2Zj9r6up9r3B9uRpxohBM1AGc+mTdWu6W2/XxUUfSC4jWwm
oGPv2FZdU2sdBW8QvNiPwsxuudUe9WK6ten3X50zZQgMODSeA3DbnY0H6rEtIYWJGqX2nXRW6DMz
0JM10M9CGvpnFhjgGyBeUa6YhUWTI1niN7E8DdlHbo0BPMXOgVhwOYlDiepP/+jisV2bNKC13Gp8
2JgJEEkmktSi2TZeGzXTp+sjX7hALr5proFMtNF3eubhm8I+ag7GxvqhhLdoNOUQ/myzoLxvQkMP
V7H6Kmi6DANgGI9yZNdQM4RqzOU+JaM+saZVR444+p2vtdOmTrrpoZwGF+XrVorvUtjJ59zuvDga
DS25LZlWo47vcmcXI6O/m0Tb3IvE4vca8fNjOUn3E0lImQWpyKsPhl+XXphIIR5zZxh/pJOWP9Vk
jM/6iAoRr2ln7dAsVgfnqBzpefKHYWtpXZYGbscMDxLCVuvvpkZn7VPXTuln1/cREBVabUcp8sff
adcCOJn3hAIQZ2c31BuHY0f08jjAPUOGPkucD9UAXLETUytM+1FrA+Ik4582xv8EpWixjWXOPlnS
B7+rHQljoElabht5fi9eAIexbzrLwSvV6bz86+BqdAwy4HLO3RBbn6dBG/YGQGMvgvnsrtUImuzk
XOQ+2lr7XXYyvDw+toCv3Az6JCGX06UC/0YN5gw6PHECgitpb6Zubd43DbGNm4m2E0Pi3sjvpF1Z
dBu7fVJu0StWS6IsKV0R4u4v7IPldf2DPU3uV27H2gNarnafOjQIOWVOFqMfXw/ZxyqLUzcovZav
5k3f+1FsH5SaQWhG5hQsycvtY2etG2OE8tSB+2M1m8Z48EkCtfdzKY9d7Wxz+8cw7LrxMBltZPu7
In1dOToqNni3g//zCXPM2SQBpUHJRR0d/652Av7kbqdg3KNvOe8C6IRuxMHa810yBFoXkJU03U/x
/Ll5PLIQYmqKKjDPHNdx67epD/ONGYqNtvFv9D3XAkY3zaY+xLdMKc6G6RcXfW4OTR8kW+tWg0rL
Wklm0YW8/ZDZjePQtAG3HEshjA8tej4O6V02/mDdS65/TspT2h0dccd6N+hk+aE327Dp+6DzKRqT
r7Hol3bF20+ZOfJej+3G7zEnKTVvhrgNSsG3K8v+PuEHIMmbeZ+FjJU5pXaGblcnogfaixVmm/Su
SQMCzRj1fjIMcJugPvSnsV/zmUujg8gveJ94VuNGnD16tYZxo3Xy8YR6qbMRsspukjSmK0/rpfFB
9BZwXwgsKa7L5ckahh79hjsIyKMxdN3mgTM89dOdxa0gAcpoZTLVJ883MXpMgZGJZnt49M2f1n4R
a7XGYexohG3A7xRKx9xUp7UYcnGXvrU0u2+AKOFtIWFJCZzgigsH73a0dzm78SEcr969+WMjIs5U
GXhllEt33VvbswDWlD0gLebftvuD/hH7P1DjZI//aI+8mVC1h96Ef8AVE0unMNVnfiTAOtPKbmWD
LNSsQDd9Y2MWw2Jz5KPd0fFUJMVBM7M2qOohNCi99xjyPVp2w5PmaBH7g3T4Lz+ukYzR3Z8doqCl
MgeVkAwlxmJAszUDHVErXoR4bm/A8Asm69fBkpemZged8UQSkVswlTiBkZu7Km2i6ztj6UT7eNz+
rM/iqTs7ayyrtbTt2XRCq8bQEZC2Bi/iuon3sTpyBABl4SCjecE7hm5Pe9+V2ihPXjYhKWBDl20I
84asuMWFWB2z5QOFAz6ugeLs5b6zBScu53gSoPnfszXK5BNxu21G9WHn1OkaFmdh3lB3Q7QOEqsS
hpwdKFmOaVnbAj64fkriJmjR8+L6tC2NB3LqGApa0qF37MyC4YpmShmTQPu4IYhYgWacIaS4cdtk
d93S+3wYqABw58ivgxP0jnQ3MlIYpYpk6AF9eI7ZLofAbrVbUzNf2gfYBuCngJn6Xrqi1Ls8GYkN
/2fHgeN+rNH/jq4pVS3gDlG9wf/gzYHReNdXzc80ty3wtkFMNKD/YSB2aCgc5AeyA+XguBZ6LI3p
rbVZEJgK4UCJQR9PZgZ/oxNAPzszbJm71odsoSyhBMxRSVT0SKh/zywlXs1yTy1Sv+1v6Xfz1r0h
eLgBVlrcDNscgnFnc2PtjS6gz/nH6xtkYSviDQykFm58UO/mLi8bODGln8gT0BThkH4UzZeyBuEg
a8LrhhamUz22IbcP2j6IBupD3twdaR/HBUR8xhO6aWWB5pJHADCeuG+vhWmLI4IOg6KZovnpPAWM
DoJWZhGsWyWMXdXxR8j6bGk8PdKy/vQPxoRFU/0ykTxy1JjfjInL1KkQso2nuvvT1r6x+slZbei7
OG9vbMznDU9KjsLVeIppH+GBCUmYIZyyfHN9KOoymMVKkOJAtI9qNjz6nB3RTTRlRQczvpM5QZ6N
Q9SneR8aIu0CK3fvS2p0239iE+BX1HLQXGIOh6qLUhqib8aTnms78FzR0ZqdnNjeD5I8jM2vJ69w
zFQ/V6AC0HVh3rylqtuxrAaYy+vhSznEX2yKVqDWJD5fH9bSimGPQwUEulRgdc/Czq4zB2GIYjxZ
Hr8ZuuagszgQQqy80ZZWzAXzEaQrXIvQWphtvoZnUL53hhMaggQdO1loGiT7x1y0EY27ldO7cCei
4IzSBnIpyKrMVd7gead+Kv0BuzAJSHcrtW+/PmkeiNoqZ2MCuzbb5gbqhS5pXIzG8kBcfXJb7Rb+
d2UYS0vz1oqa0zcH1hrp5Ja9PZxYceM1Ftrp5KHQ1urMSx4IYSRQDUAoA6M8G4tOOgJCt3p35NBB
5yn7bsp8J0vjwxpNZHE8WBMFikTkOvd1Pu0yMZTZeOI2xMkS3Bogxm30yfz6y6vzUz4fL1NANd6h
hCZUBVpilGjDQtGEKO7qJqJSQKE1s9Zy2PMhAQSNEgb8NlwqYIU/iTFvlojmrCgMg+WQ0rHRh4CW
nvu5nDTkOcjYOK+/Ni5lDPJRCPagvKYEfy/3Q13xrBk7h5/7zITKptvnHXjwZTU+I83a1bvr1lRM
/9bHwhrUsvEcha9Tsj2zfVF6ctBTI83PvLcnKKIgRUf3pCq0/E93qiv6VXjSbw5QBmhxyEyTev1K
bn1+jNUXuEh2Q60Irxx//vxO6yyBGLgYz31ZBq4tAPFao9ourB+0UVGaNCGkg+LhzC05FXp8FaM1
nKVjBdUA9mk/RI2XHK7P5fyMqZGgrKZuLIS22P2XKweQR+lUkPw651YOgTHgZIKBlI+O3Xuh6VVr
GnALEweRESBHVBoBtNPZ0kFlU88Gqg1nqKf9ySYEnyU17c31Mc09OsIieHIcZgibAQ7lq494s/VH
y890DImf/Z5pn2Le2UdetN6hb2p546XDeCbgb/553ei7iYRR3IXwvAqiiXLopdHGzTTkkAk/c5mb
t5po2yeZWP6xKvLm2ffJWnnn52Pt4hQog6iHIDWPNQTt5tIgOs94o5+b/JxmXrmnU+1GjWE9WS7Z
o8MDyhCJ34UQzjmyLGHB5Gd5gJa5YjuiZw4yv9YYakDoRj04GG1D7kAmFTu/aduggUsO0I3idQLC
dTT1A/NBc2n1fMAbCxBAOwFIOS7Jl4prH5q6ccLczkr8Nj8BYlTP8VvcapN4dh3EaLiwpbKWJ98W
ItS9fjMUzQ9fz3+YTbermLx1ev0ZTiWCusYr5wXZjNrIdpUWj1Hp8CRqmH6fOP6NlfQf0ti5N1P7
zFnzYagyL9BrNgSo4G9HvJs2fsvKDTBjKNR42ZOOVo8BWhENcEdN9WRRYYVt7rYBHbx6Y9nJa+p1
L2krtR1uMi/IS20Mqtble8sri207lVBS0aphiwZM3ybGP06Eb5iGiW2sKBeODJkjvtdFIhR65phD
nA9pzciWaCpuJdpLo+t800mxlit4d4Sw7pBrRACG6j4ux9nuLlEMaGhF2BkRqNzQJsl2QEk3K37h
nftRVnBSVQ5J5fBn23myWtW3w2VnCtk1GZJMoKxr1qx6KPWm9lZO7II10IPg7kB6V11QZm6hBVcX
eh4mOyOXU3w0mO1tZNOj3YKXa/WKrYWDqgCzQJcogtU7zIJei35EcQXzp5k3MbLchW1vc/agozJx
3SUsjAqTp1gQyIDgqpjdiijBm6L3cSsKBrkClpMXoWnPaTqutY94dyFisYBJU7G4kqOZQ+GzlvTc
biY4vAwnrGmTfpegJer3IjdJ6OtZdqwqKBjrWf/L14eyjJAGUDhXXSFqCt642lrTGUCnGKJNmXfv
ZlzclalfHYpC758SOLDt9Sl9l9ZUvl11/gAUFelFRAGXBvvGKWpRC37uTPRrD1JbK4ubwvILPXDd
pHrR+3xMo6a0JrYv3OElbhqU2UTVrbwa1NrNvC9UTAE5U6Ud3JKz6xkdyNmok5iiY4ce2QOkH90y
rBquwtRQR8vuwf7Rl2Il7l44+4oxjZ0LzheK7rNsp+5xoZUa9i5tJv2MTuf0litewvVJXtq3LsgO
wDY6AN14szShGaPzM/wWPxemlz8njWPUKG32hhdChKBdQUsvHEfI3KEQi237kw9wuaCSs77RRs7P
zaBZTwDl2Kd0FOVjl7TxYai0NbmihYWDPQCL8XhFXXAuOdORWkuaknI0Pk8FGL8F2VKjj1UB1P+u
t6mOq02WB61sYnASeimi65O7sIRIVkIdwsTdjR0828Bm6Q7caTHeepjgCEqwCJ/dahxXmywtTuwb
Q7O94nhDCm0yGLJ22T4fN4n7mB1V1yw97L2oaVEpCr2PTIvkzRpxanGM0EdEIzml4jn3R7m064EO
mGPSQ2qDoJkNSurXp1FN0+z8XdyCs/PXtySG/4YJrW6LJuyl47IwTrt4m8ZyGkJ0EyieUmRL1voJ
vIMgwwNdnMGZV4doqCYZKxnmtTugWRbkrgLHjqQV0DuyUe2k6ltr24UIFuiWm1unOJnTzkfjm1VG
98JBxaeAnWaBIQo/PJsESxojFS5n5zKttromtunItnX1q4g1NWKcF7WUwDsjVXJ5REHeTo0uJfTc
WcWtTcxdZ2WH68u5tFkR5UGx2UVPMoD9Lk14FkMP+oLhBvM8qgWGOTVRCzj9Tsvi+jBMLX28bnBh
6nAK4eXQUhmVWlNt4TcXV4zym+9XBqbOz2Qepp7bfRaVKG3w1tsiXzn0Sxc0JNmQ2AcUD4/ymTVQ
gXjpjQLWCOmiNI/v41Y+pDT+WNaxEToJosTOaF+uj3FxUpEFAIQXtI13GpcA8RqdncXsXJAiZ7id
pOFvvNzj6EI2gAIFEkfrraWN31UX1A2NToR4muCcgFU7CwkKYaXj1COW82odoh5gX0NY3B8+czBI
9qnP89uSl2g6VKZ6GPus3Q9EEyfdakXoad2aitvSHKBMDtQwNNw0xAyX65waGdo75Zh5WbQ+D3N0
d/C3WIuuiPIBEUPkG51Z/oPlBu8MWVIkRRRB69KowUE2QiM2dkYIm92A5+LszDrD8wpCkWHnCTTi
7VxEL03usH9wdyuMHIq/2GjoB3lpWuZjiwQ0Y+exqj/zNr43y45EQ5v1K2N8BzFV6/zG0rwhLmG6
l/kdnE+7wZ2ZhPSb6ujl3BnbJBQk0vZrj4SlmxtcE5xXJGnBnJ4tJfddrnsjZZAQL5KbEQi80e6h
qahrQ2SlaSUCMQl61PQm3nP0+dj++ml6a362qDU6v9G8KtgZKYzugN7eQ5CBYLNFfTu50YxR7K/b
Uz5hfsNBchvhF3DP0OaanSPuOFkeWyk7MxDvSyBWmnQtwbrklt6aUIfnjROcpD12TQMTfs31KJMd
HtKI87duXRUhcpLoVg1hglAvaf+LCIGfmwd5IBTMVKlu7hBtzBy0mioIilYpODpZz3MSgBTm31vl
GO9sI1+rfS84fKURAkKoDelUd757vNKs0zRVAYOLd0kgDW8cIzb65ecOmOZ45XmwMLNwOJBLV68i
LOKsdiGAQkBXQbhej6TsIZaFYe27YmotQPXGvIn8YTI/kzJ22qA3qft8fessBEeoMdgWWNcq0Jzf
pn5sNKrohCduj7JKAC3SEV10kAGhAQjLA9uK2gITAVrMxF3JjC4MHHUv6DjgX0rGZHaRO5Du4nGK
UyK9BKkSXW/5Dtsp0wOZtCqRULTtn7ZO2zZ0Sv/H9XEvGletDUFMg4je3NmjWESYn2NXGQ2jT1Pi
NQbyi7K7qTNz2jpVHH+riglPjbRcUShc2F04odheSvUGBLXZsIvOMmPbQlCotc6uHaZPTYW+8gJC
2Ctx7+IQHZAgkGeHX5j7dyQaLOFmOTvnjk/N0DDRTDlMMyGSIEW2u0e6hFnCMaKyH401WsGCSwJz
AaEEUg0q+TQbpYAGDbcBZjvnPEWirjXHwIpZFl5fxcXdq6roDgoxqkp26ZXSPvfRUg7hJs08FBG0
qJf5jWP9WRTt/US7FSnnxTG9sTZzs+7I8EiwMKbUgWgREfSuEVKPrg9p4erycSP78D6A3byLxAZs
QjgE3JWCxybuKYhNfnZxLA5dLUTQJ3Z6RyZtemwKLd24bm6tuNul7YmCk9KUhO4TXMPllLp5TsCg
Tdi5ljyegskDlSLypMe+C4hDrGGylkIDFXoggYjmJf473K/Wppo0Y4ci6NKsr/XQcBvKLYl2E6PB
wxD0feq6gTY5E4NENlWoKhfa60EKYd29SRjS09KQPNIS11gT1l86P4aCtOs4rqiSzuKj2GSNU3WS
nnli9Gju57SPrMirW4iyZw+WB+lme4izQ46q2oqLWLKMZBko1AjMUDufrQEpeW1lpoGM0dRQsSlj
LhnI5337rWwm41sfc+ce3ciHJ2h762uyUksbAMAASNyg6fP7Al3reKNec5ypqsyVnplfJ+WBlpb2
LAuWi5VLYNkayiGIDizsdjUVb+IK3ExGg+1Iz940ZlFporLU6jEQ2EMx/uUP/+vb+N/Ja3n/V0DU
/vt/8OdvZSWbLEm72R//fVe9Fo9d8/ranb5W/6P+6v//Ty//4r9P2bembMsf3fy/uvhL+P1/24++
dl8v/rApuqyTH8RrIx9eW8G7nwbwpeq//L/+8LfXn7/lSVavf/z+rRSqQ8XDa5KVxe9//+jw/Y/f
Qcp942TU7//7h+evOf7e8+NvLxmS+8Vvh5Z/Lb637/7u69e2++N34lj/wqWgiPuAo0BUTPnT4fWv
H9n/QukIZWJEVkp5QfkFSG506R+/696/kLdGDge8Dwh9oiXd77+1pfj5I/dfwAIjfY7sDtBwAPf9
/r+zcLFe/1m/3wqR35dZ0bV//H7pf5W2Dhp3KB0LJfqEr5lF9QRZgSEpjDjyWb81MrmT3hqs+PJC
eW9ith0dOEbfHGACzV5OXpluHbAkKrIBATrI0mFFVvDynP+vNZRn0PzEgbufhX4dAXu107Q4QluS
sAAt3cKLt5QR9LqTkj6RUhzerPvfM/p2Bme4t78swt3quDA1gMLnoBLfLptamyRaaPb9jR2UGr8p
vSJguhbVMRopFizMzP6mlMkO74ljlstzJ629TMy9mmw0vgmbigUacR6vf9nSVMDlKRQ83luQUL70
Azq1dF5OIzRoU/JQmXyfDskG5fobCCtvjcZ7Tvi44mVn6Ye/J+ONTbXf3vgey0gkqlpDjPnuN5Pt
hA3/6iY2tCoixH4AsmVoBifCQtCQAINjj2tqYksb+u2gZ36+85hjo6NGHFWchlRLj6nF9tfndXbB
/jVIVbvC0QF0CbjDy0FSV/all3SqaWp5P2lgKXrWnsAWoyh6y4OTQxHRETdth/bWXXmf6OHkFruV
r7h08399BZ4YitkD4ADo4pdf0Vg2msQxtG51+i/dMOE1JaOpyyPZ8j0r/NuqTg8oqskkO1LbxwYQ
kZAvde49p+1aGGeqIf/nufz3xyCVB6giNPkgDnH5MX6MB4fZ53FkDjdFjJb3Y7730UqclYrNhaoY
WGmVmwQoRDwX1RShmXAA7vIGquJH3y0CkCmiKRnPnpEdvZRHQo83KDWFiY1VxJnVKL9FGemG+UUg
+2lrkbCvBjT8yza9kNHK1C5tIhxlVCeB0lXKdJejqZuqcKy0jKPOmiJ477BrachJsrEMEeZ1D5g7
eLwQrp9isUFZ7gTmwl76n9PWXonGL0PXv+YVWA3o/0C0DvWgGcwgj10c4KGII7eOgFDfZoNEgT+/
r8p+Y9I8Mo0MXUeuD99SizVfTEBEkLZE8QDX0GxnmYmnx01HcYi1J+rkkY2y5jRkx7pwAqi2bPMJ
tAw0/6hpqFH7SHvrWCfJVmPkVnk0WqJ5vCS3hvRvRZZHmUi26vBPE5D1QNiPbvLBYcMm9u/K6dyI
LJSm82hKuUProZ1Hky2itb1f1XdVMkXOJKMB29qowUrxeWRPAjiAJ2mvob9Bp1kat+LrA4gIHan5
uZ5Sz2Okc/3IQYdM3cqjyj9OPN975hdj7G943h366d5p44jHTiRsZBO7eAMKxKaQYpuN4tCX/Vbq
+W3HvooWCbmcHqlpBeBbfh5HkB2teFPZUKwY72ps7JFYYSX7rRXbIfjCt67eb2M6bNwmR/W03/LG
hM929tNEH2TD9j3ApBMjG5eJkFegroENYQAxMRr9ZjSnKAHwvsjtQK2XmnAtoyG0AEPZ2WgrmgBa
VAepCzCJRo9uO2zG2t43HXpalMjJEmSHh7OZkjOYHH1Q1nd9Mpw1b9w7n5OnJq1upEG2eBoftK4L
fLxALeoEaPd5tH04H2qcoCWF/jsUDYPzW99FByuchjLDMEy5G71koz7NGWkohmQ3+DjPEqnK4haX
+JF2aQifDQzb5xoJA7OZdtRoD4NJtm077urMCWVKj9NoHElcBLHXBYO810xjr2a+k0NQmjySybA1
rOw4NsmG2zIyzH5bd9aR4FfBKQW+0UQ9OynpQi+RO3QP2oGhCZ6dF5VIlAx58iSb8isuMLyuDdzI
bhZUzXg2BgzM8kDWyx5c1t2B4PAQn6Fw/1RX7TZ3IAE2pce26rfAH39oCn6fMDdw2zT0rWRDknQj
ku7O88jBgb9yRrav3XuvQLW6nHZlkm141WNPm/uY+MiIPyMLu0dy+4WqG9LGd0t/4yB+koEj6Mbe
2eaJNV4AKt9G+cvS+aGSD+oSUite8zuEkpFZbKz6i7TjJ542+8onQVZQtQ12KUuPY2LtTQcf14it
zuGPp3EPXix69qBksaHak5bhKMIRB76ZI5YRN2QYbnhGtk1BbpU51S0vQWsnH7/NTeON1vDIAuaJ
e48sIZvcLe6VMdeWu4n3G+6A6oKZ6KEZ2eIyYHEWep4V1qI4ZL7axreO3R1GMh3S/qQDRdQB2gPl
pojQLKz8cVcY/i0tnH01dmHvjjvlk0mm7Vhs3zQoOfJ0Bz3+TU3tfcKSwBLpA2+HoCnyvUaS3TTY
kfiRt8N2IOxDSjcG7TaxjkAMyU5gFLes3xXkUf0/do/1xpKMrTiYfrz1PEyL7Ty3PEXpAPzznrg3
+YDWG3wIUoSyFNhlwwV+GZ9UCTvIXTA79PbQ1k6o4TYssDnHKQtJhw3aT/uWhY6NT82PejL9/Ftm
2Yd6KyMNazFhEYGtDDIpI7fyN7gXQnvQA9vE+GkogbWKLWWIg22cbjzssdKSkYk3e1LnqIgi1oKI
vMdxXUKHLMc/lQMv48hdAT08BlHTxog3g4bmxoZAlwSAUgk+Dv+IFtcxfl+KgWWOjCiubm5PO9J3
h8FCD/L/x9x1LEmOHMsvAh+0uGYmZGnV6gKrVtBa4+vp6F0ap6uHU0aeHm1sSc7OdKESmRkRHh7u
VeLwQU+DGFh1j4Q2GC3ACTppjMCE8pod8vbIa14dfKIa8pJpRvMDHzWG9rKZodLoKbiMhizb17xo
ATar8CQphp80MTipYWjKKRIDGftfPOsCuF1C7CnCYAZ4u0sOkQTgd9TRc4OcQc7wkCIMTf0VpjJI
n2UOUBaQyCcbVDt8J4XWyvOfY+PvQsRiPPg1+fmTejrXlZrqrWgwSa93mg675ny0O+WeMYj0fejz
r7gPPBPMYRQyYILdpLGxL6cllIcNVkEFOItDO8Q3rNWABGmxX+62QkTw7RWK9qnTixND2wWgRsJA
zmFFy3Sknj6O39yg+T36Zs/jxSn+o9QnL4FwbgWF+GW983Gx6O2jNkJ4mldojBTyz+t1o6T0ry+y
iBnr+uJHeVOEtFIc5pmvGyyI4md/2ClVaDaKQoXROCOP2CRyygZFdmJR8kb8N5cEVpA/C2r3Okvi
RlZw8GP4nQntCvXbnezqi613m+mgIfw1Hg8poq9M6JdyRVTSIZVS1WDTgNuCa92maKmcz69jO9tt
lrHZ6ExMGlNNh4HQUF0jraWVJju5zJl/Xqnf7qxfHuVmocYe3Sz03A2mSONWq4KYhEV5jRvt/OfP
uRmK/3ojwJCX8YSlk4dU53ty26dVxKHrajBwdJ9LHsLgGmcW8JTzhZwNeoK1RoHW+0BCJ9bhRsvm
jiZiv5rqnWxw1hI2DL92Ob63asNYB8WuqHor63BFhN2dcv7GZOXvpxUx8qJBYxEp2c2yqMFUp1ot
YFC3wJGeejOswZjlEGAueHNkkqHsqMAUDNsfXSymddgrc3JYLsUM+caf125ZmpvtArVbEP0QdReZ
0Zul42JNCquRN1gmvKDTaxZ8t1qqmAgZb5rfQxZ+U79DbQkazgoG2vE/bj+tlDUoY1cGE2M36yRT
jUXMxOisFCdbKpHWtHfIYGiX/O4L4lqBatVCj7ptMaRqPWZthI8sZWQkCIodjqpeB1aUmMC2aZzC
eMZHBlpx5vJHFlAjmgOrE7N1UCqePyTOsmWaBM1+T64Ub5IGc5KxPWbRUaYUeU26HoyQxYlBpLB1
kxzJIe+bczRC/Iu3u6w3qwFEZUhaYbpgxF/Pxv5rprQOgo2uZuteheLIa1AhzGWwikhCM66anTDF
YFYZ6yiRNnqoeG3d0yhQvKSJvCZDtlrHhyxe6MiKg7aGyfuJW2vdqusy3JbhEfcPn1brOqWF0bGk
MnVsr3ZEPh+HZltKDmyhPB0MFUnvzAEfuuAXS0BfzsSSgXf4vbzpVssNV6YoFfJgAyY4UUsqdO1O
nrBDUQNMs+wJ/GzrqOSWk9cZCMNNveOQU3FlSFUjoUYqO0vOi7jXFHTJmfk5XQcyx9C0BA4ae0GY
fPY4qxJgHLkbj9wrkMVdhTQJWismtIbsJO7Rc0PREDWuIPTmkj8LmEH3eavtezPvU8dHEh/y3FFP
AlsRArsdAo8bfLPVRE8W25XqO0oZr5ZwM9Wy54svUeUfUzk0A4JKadUYCUt5LHdhrJt28S7Q11Ic
uJgZGhv4cM+91cYFEbrA9pFcpICESiBifIOaEPx8LXYAp2Ha66s6sf25pUsOHfZXLjmpaW8FqFEq
lEtaEZhNa6wnTSZpHXqD1NLlTfRtteOz4GhMIw2gHVeiWsAPiGZYX2SrBWeSjJPSASIASXNoXiQl
dRQUnpkW2EaGUiIJ7RGvI+xf46G0Mv1c94iskUJlA1UFD3Fp5D1iMrFUa7xMfVPzF/yKkWgpc2B3
eUlacE7rdrLB9GNCl5qc5jbIqeR2JVSTHeG+MnjhDfqzSOClTcONzAi0i4/qGNIsOy2ftstjorlJ
5QRJUIxthPcXGD0xZiSgdUwVuNwrcFFVz1JXrEE4t/PmRRUUWg3ZfsFRdR+JrzLYQil5MBNzyyn0
pEkhC3YRRslhniIaFIBlALkUSnLIAcMsaO/ioDzHm7wPTfhmOVyN14AfBV3WlEScD/b+lDwj75dH
q+EmtoCFy75Vx8kOcAf3Q28tZ25JQDKjcSctWcPDyJb5zKnUAbBI66KxxFofx0eXiYiaLtKRYwzw
+uPg2poBnw20Fd8kRCuwzBxeV4QXhPJIqJFoD+cp3M58u//zHf4TvVvoy4DiJfCkYAN+y5xBpzDu
sD6otALutFQtmTwyUe5WMwqBZast+Qb4WSdNwxPLk934Cqkl4/jn5/hOjUJgw2MA819ss9HhRAv0
exgGj5iveWk0WJNid6PW8QNY8mKHTtm9sUfpxvnn68MwFYMpYji1gNNy+52F3ODynAt0Jiuxx83G
BGspyChETXhE2zUFVN6J1XVB1GB1fOCU0KwQZEJp2obc+4DCs1PaXVWFx6nQz0mPm0sSPd44g1Tn
9OFgVWgxcuPwqsoAc4zORTcXsvP6sBpniNPi47LuIhXxy9T3BfBAbh0nkTdMjasoNSmm1ml1HsF8
eQEADsoShytSHGFCQQiili4O9qB2dEGLZ1XvCSSQbW2a7WGA6HyRJY7vdyu0f71CkzZFAkgCUESD
liJqlGOD45nVw9ZQZ1vMgbQXAxTD2oGIDf9iwIVpSE5cyDlFGuQsClWCMZWZdmHwGGNCh6jqvM2F
aTu0uKCjrF+V6noEwwsNzpM4A3zJcbfP2Vqu1U0ypOdGsXIpOnBJsW/rLCc6sm+lFd4wLUXLGOeF
S6wm89oGWz4HrCH6x1HM2FLBjeULn6gkH0BkHXuiF5w3B2xBNzCZc4oE/dT2MKbOQtzYoafGs6Pi
Qp94zMzI7StXw8BgVCWS6ICNplPLGZ6uApPCBcIBomsC7qi0zTVDKlcOmcP1/qlQkYlLVUeCilvD
o+CxlWDMZwBISJw4bEIyVP67X/UmbidveBgwjzNEsefr+b5VfAwjIcIvcIKYF/sB2JeE51iAuyYI
jlXLW4hBUoI0odXXnGicEjwGMOuD4LfWEtEqHjViXVkTLMd1oEUpZ5jLKWwkzpRy2RkFVMDYaRNA
L0lFZhpBqzN47hQEljL0yniwkjo4LhFEK7WLMECKtcWgU5qvQwNGfIlA5RJkuOWjjNgJIGgd5bKX
AnLUWmArVQq/EYxphRlLlJH5ekBADk9IhwJ9SQIm7rBgIJhCfPAHFOUJvn6TrrXhHZqlbhJHkKFD
vOTmYzborxwOb5r3r13APRCjgg/SIKtnDKWt8yKhgf7pDwXJjcE2fNlpSuwt2Qd2og1sii6tFFA/
jS1Jn9hSItdQFdDlU8yvhTbYRXW3ldL08IUdQcctbNgCK8UIT0vBp9T1ruTbV9DiVuHQXWS1Yn0e
PakR8p6wKUhmZNco4YkqljZMWA9tqz1UEvr/cNHEqNER81jPQxub0eA/T+C+YBm1s6pnexmUUAjr
W72+XfClBRsYsIn9Rn8fNWAGC3yEcA6zTsqpCcJ7YKppR8HkBcw3mHqJ67UAPloiLqqaXQiSZ3Qv
amSYS3U1Fbuaa18jmCvJie9JGexLkUovfwodQ2+p6oF7rpsGXJpQrTcB3HeQcFb1VRdqMEW4B10e
kboIXpjtJT0GLNAAEhBtbhJ6uuDjQZ5fZ7G24kxSCK8ge5VDbyne4nm4U8D9KA5wlYP2iX4uCgMM
4yxQ/i+1ZAsAO5saXoMu3YDEWKFLerRgog142wuc9Of4cTOLs9zpIlqOqAihALtMb918Hh+p4Si1
ucH6GOd3cedGwhniBfHqklhx1nJu1cKZ7s6f3whFLR+NAXpwwcEugdgoVDe+f9VpUedW5UFjpT6R
eapoCqAH6IOzoDjJDKHdpKWYAn2R+GuIKRlUlesozJwILOMFKQqwd79W478iIvxHesE3SsK5yPDr
loHw7Y/8xx/0/5GnsAzx/t+/GAA/eArnrr+m3TdywvIX/iInfMmj/UVGwD76ByIW/IJgNIHO5pI1
/c1F4JR/fMnUQFINBtgGpgTwuv8mI3AC/w9YUMAtDQQGTIOjx/yvR/m7df4XW+T3ZISvluW/62ug
Q+BGQQBgQYtQ6/8QGeVK8CeCuZ8ubcAUYZ1DuQPylPxk+rXFGYRPvYrfiYmL1gyG6kXa7uO30EeR
isYn0QcqlSYyabUzlRQ0QA8xggrH4i3M7C5gvOrU487X7HhgCreuB6bW7sR5MlQlz4ZK6gO87S+4
G4dNqK8z2ZXjcxBB1tHJZuCyG124Yha2JcF/KX+Ab72Q1THRjjFF+NzcoAq/vN2/l/QbG2HBQ74v
4eIxiNsHp1T5qQkt90nXqolSX6QdBA0xdYzZR9+VGbdpntqZzpsQfcM7V5H0HalY3tv3D11y3V+u
PlRIvjzKcn2JBiZ1ML60gQ8khT0bNpITKSR8AQR7a9S2whOdBehNU62/YF43le25YArK8R36IaFs
JY0Zwq03JspMVKIbxCe+SLQKQqER6zkn9hGjobo+lfadlfuOffz8EjdwSzMbhRzDh/Iiosa3Sktr
twnmtTQPwRj1JevuvXfxe5v55ycuy/rrso2CUXA8X18GGp+NtwwDC66eeBm39wd4s8K09KTKLMGj
mFVEoL735ssfc/UeSES3Spu7hwx+hag/bZ6bkBIg8W04pORghpAyItBjjTJvnA2iJigW2onEz1zD
mxV8BHQZeq+HuNrFvpu01jiJZgTcMJtSpD5IOIBejJhxSUF95lF4zmj3RNPzMohbVebMPWfVTCCn
4GNp86I0kaqtFaWgRcWRLtLZVBX7KHmY08RNste5NFX4mgtE78gQr4WahBGyPGI8AEkISfQqSfsU
oHdN59419v58FGKbQ7cgJMrg5hVB9wsCtBL/ZMT7OghJmpjxeI44VuOsm+VHXxEOA/NSsmpyggfs
ZTCXrWLhJUBMl+TomYaklCz8wC7ZSYCmBpN7xr9PJLOCRfCrztH8RXzVkr1cMk4mauVlktluwpdy
sn3Y5yV78bETIaCY6JCrsPBz50tpI4UuN/ja40d7SV+mlgBgaE/FKTtVuN2gY1u6aH7gc5BM4qei
9VS+qD7Qhl2fbdXGhjxtP6JtSCXBQXn+MZ0WFHbH5wSjb4AM44xo+UmBRjFUumuIDYp7AZP9wbbz
bUAJRFAJcq3CVXeLOFd/gavBucfZ9KaGZe9Aikyf1CT1BrfctjMJa5oea1pfMFoPYVyUbudmX9Jh
VVmDNZrzi/AgQWnO5byClfDXBZFSorM3ms0+P0KhdzZnGm7RwKSqA/Z0zTiNCdxeQ37Wrru0QNOO
pCvuOK8gaGNxdncaP7R0i72VKmwhFYHWI6yy16leNat007xKJdHuzA7c8Ll+nMqv1swvp1KvqngZ
l60v82gBxlimnKkMUmxlpqfioydYtlTWiYZv0Z0SjDc/FcLlzl20HLQfBxHRAFizAsrwLXULSsVc
mOpzfVEwuM4UtzFVr93Flq6tE5o7KkFrzgmemvW4jV8G7Q7MfQMX/LUEcJhZRtc0zIfc8l9GQS+g
dtUsF5Nak0V2WaMp6x3+lEDWmdVofzkKTomjbcQCNzTOoQRBVwGSXjlFnYsmXdDSnN7t1yi/WRdI
NSLhEJGBgrn4/cYcoizGZEddXyb4KBcECGlAB9302QB1S6pMJMmBPYPpCp+H6PHPL+WLnHz7UqDW
A3sDTJVguu4m64U+YTJlxlRfNNWRkVlYLaowdH478Yxsu3AGqjyFtKKZHWu4cZ6AtMoCyRon0N0G
8QNt2hoqqmjHyhWK7EMcP9xdoNv52K9Q/MVwBgUSIle3rLBAKMQ684v60piDTqvGggQe5ITF19yw
UL1rUMNuymvkF9acnsNGYHH3qOv7UN808qoOt2r5KueM821BTSCxMZlcUpIJl6zS7yFGbEXhJ1QV
zByu5X78Kk1HY3iDqbHSPWRj6TQKwDyNQnhgkKkYMqCIMXDa0eWYAVtpmaUX8ETsattGRCzfwvjF
B9fECCG1vZejZ07eJ9LOr496ZaHxh97XGO+F6alKN6WGJreD+xISIFO20Y3nKTnPwINmW0PmADRF
R2e4Y4Bulou8Y3IO7GW2MCyGYUOIPJtS4ArRU+ZDT94SRODkD4nxAjtslIU71chITnnBTF9ClcEd
h+eJIlqFdKkTWyxZm9hjiJdORlzCiS3FTNaImj2FqHUhIsaxe7nBVxfudrPJaJhioAUSbD+slng9
HzOjiHALvbXSGqVW0ljibIpXLjuLgVvWduBNnNPr1qDQflWXYGllREBJn+5aoFHDa5hcpfkkJ+6s
mKpo8/Jzz+/D9+YQmdkGSVfrGRfloL00IEp2UkDArRnqTZo9ps0HFrlq2Lj1ccg/ysAN4QLLG5b/
2n9kJTMKC4cMJV5Vm6qEcesIXgCwwKtI1q70IxQeuZIMPGAUKsgMAbClAhaSgEjHsXuONTfF6F+X
FXRhoaWJQgRkvJtjCZ4vb/iCX10Wr57qOvdk5C2DJyl8ZAtSXmV4beL6eml25aa4cyd8SZP9eE3Q
8sQ0EMzFfqjTCq3c5GDQVbgpk+ukWCj/82LXIEFB8g24lUJ+N8cMDbeKsQiAp9BGlh0ZrwzTQlQw
TpADiBC93VDaKAh96LohO/YSFrB7A5w3HM2/F+qXZ71JN/1UyQZoIlXL5RlFdA5NfwZ3gIwnwcH7
5zRsAbPzYVLPlt4TIFbQV2nU0bpCQ8RGBoHhXS2GzpEFd00gvnDoRR6UvE2v9zjjX7SAP63rzUUv
68PgxyleqvgCozGRICEuy3Pulnv41MskggsJa170mvR4PKBGM2mon9j9SXoMGb+fhhW6J1dl4UJ4
AxurlYZ9EVn31FV/mywgHP39/hEzvwckzEnV+eRjTVuWAekG1ackzUhQ5kRAxCAzr4EUTNKZ9LM5
nTD691jfG/mWtZ/lF35PEjDtqMBhHrIs3x8CrhxRA+5tcKmfRtTCGVCWXPgYchC6JnDltkoN4p3w
LNRuLX1qeNV1yDqtpBKa+NqrqGW0etDRW8URNaTPAPe/n4dk4hbNJZL6OyG1+tbL8oZU5bsO+Yrl
T/LGiRdsqAFm7atWxOjoWZy/ASdoks5Ft47TS6eCc0SqzEmyvVikRA3RNgy9WXHhpqZN74b20itu
OL8XCAzV+NxM5whJotZvI6WHKxQ4XKgOINfX2H7+GkPhRUl2OEOJehIDyqtbMYGQBkijhwAJuqZc
F9WZcvocOSSVrAORePkbdEpN8GLi0RK6U1ocKjiQjj1imuxFCpm1T1/F8D/seImwbtHQ860MJiex
VSsOehTgUEfCcj+uuALkz3UXToAhMD412Zx+iLPYKsOA5gq0yj9S3asKmQXxRxeA9dy2ZgivCbmE
xDPmK+QURqGSU0Sw7kLUVfJdgogSo/fMVCRNR8nmQCF0UHkoKHTajqn8UV8qIgV1MXxHPtJ+J/Ok
KB3QKZVMZoa+brmHRLVHhcGLB7M9RcnyF5xIHsXIIaws0Na6hLYH0akT4OZU+6hfFsURPG3lW/1I
QB7G3wx4kNN4AntWI/TglBkEDFc4KGy+z/oRuO4+iJ+FCR5oFHVUWRFQT8VpLb4mp7SDmRFR3K4l
/szKjxTGgB3EYzUFZaurdCzvWZyakFSuQ3fG64o8VEwLZ6NGAWYOJzFGk9ptdrBxK/XHYieuebyL
g0i69+i5fBEJ9wmYudYfhStSuyBEM8hpWuDL8GteBR0BPa6EqaO2qbVHwViP3UuaPWTcuVJtZeZp
mpqNSHtACU7GsUo09cfx0rwDTm5thDAUdcBqy9FBtVWAyci08Vm3MAPo9uGph8EbmaaPdnRG7EXQ
eHkdvSNLKS3QTyPVHua1UV010TKCUyZSBQucvnMJQ/8OnhooKUWBojjEXxy3vG/XBhpYjM+suj8i
YAYoXSai74yDzOpX2Z32iQt+h8f7yFUyZqSkt8FiIGBy0tpT5h0HagWyGDqdZKTgWk+Uz4LzCf7P
OF67dbPuQEB8yB+LtS6tK8XsWlN46Aw3eK9EyKJArs1MrH6gqZ1BGJl6wmymR+RoBQgZykeDDm5r
Vu9ihKKTDGvMqmmrpj6oWJeJNCJLpLWgUyD0msejxQJ6BNysuNnBp4app58mkECIaeA3RCJbokR7
3p2sOCX+rjNs/Iyqs9WnDF+RM1PpXOt04SJKayUzp0qiWfOEEZ0BQwCbMV+NXu1EIskdbhPYxRNa
lZqdrANoSfNmziqbMwMbhPi3SSL5p4hZarAMjuWncBiekHvru+opW9ch1eze0w5oq3ZkelK8ap2l
Vv6JTkD6OaN4fUo/p6dkPXS0WvJyc3JQSvF3RmKUnyjPcjtjGhwDj5BFvOXUSDLk8MLMCC75k4Zp
8MmUM3OM16Ou7rnyLFQbpdqMIvM9tCUh1KNYMg693ROZdQhcdL7CI3KvTS98eEzKknTFs+hv8nIv
2APTPA1WPmluq7t4pprJXfCtJQ+rLoPHYnNH9IFMyUw96FODliMMRLoHGv0syfD1ll4E5iTg9Hxb
qkL6r21LdGwvo9WlJD9XD+iuYvIKMAqopmRcRTgRdPFyUCqqeCKr7VBhgFmmx9iL7trufVmtfs8c
vj/P8jp+Kd/rMmraUi+CC9oOD5M3Yb8IzSOepEoAGq7D6WPEyQ91T2loNpIRiWxClNd2VZvYjRJN
ncqtP8dDfgoZ98DHZrrr7NAyTIylChYSI2nVr1A+yUzwKoa9bIVnMNJIdIAAo14SyZ6eZrOlSJFQ
keivsT14+SWNbf4xwEAF8S9LEcOjjqG4OiEXidsU0zuAnDE1wQoTb0oornnyFvjnsFxr3W7iaL1t
7dyunDsV7ZdK5e1iQcgNRS20q2GacpM7J1rOd6ERhReoMEaoeIhwzsP1FDnKK17fEIP/XnlYIkjy
9gntwRkvIGYF2rWl6uaYbVL+zVBsPkBQVLZ9VdoZKkV+2GDmKEdgyfZBBXE//GQY02ZOl7ockjcO
RWGzacZrrATAGB/G6Ih56Flaq+UWUphB5vWgoRhoIKJkwJB2fm7BHgoFeJ9MCeYCaLWJ7MEyvE54
LAVHa6x2OArFKUgsdfrk9ZemsVXDCie3PZap3W+z9wYXx1okS1oNsDE99IfsXA4s3kKVUm8c9Snc
9ibfk6YnvDVCrxeQYLjhk0vHbfTyGfd29LzcujqyexOdPR94oD2c+yu/7vZo5oJ9fESUac79Q3tV
ewL1KXR3VzAxvLa0OMVOe8Wk2AeAQG2E7FcZYBiKNntEB19xEZkUFSezAP2JxbNdf2ARVSSrH7ph
wcsXRZNPVUTYbW2Dx+0/8uvUzKl/rJF8d9CGI2UIyjt2bmzGh8gaVkDeTNHhm1WxA+yZI3UjmTU5
iB4wRp/t9JJYAcMqNADm0QWnC9qXW5ABbXknAJxjrMpVCmMgaoD5cm23Nc0vMra4TrWnds1Z0Azh
oK9KpiMHm/rI1fDPmsYb7OzG4QtT2A9OfphyIlwUrzTz1yUPzs2SdpElBgTk7Dw2QT+/s51/ombL
MO2/d/OC8P9y9Iu00XpMQISX/q0GvkCbrfYUHfM1RstYyqqLzIFb8a4d8cC2Dwg9seLLAF1WjaRb
7RPla5uQ0p7u1fJoouGDfxwzQ9SgDw9Ljh8WPoUmFxC+C/FgBgm2o2KcJaE2xeyzx6qiGutg1CKp
TlsedLgK+AffQyJrjZXXr3DwzBb/zB8aN3HLFS6ZaqQzEF+OJqldoRALcWEwzKG4gkaRq1aschfw
TePABLGGFqmOjncLc1Azmi04iOut1xYfmF4qqo10bD95uKKeqrPkNc/QzHdLs1kL5nyYLJ7xu8RV
vAVvxyFD1QhZsNZLQRcGQQi+d674pqkQXAudGZYcEhU29bWISfc2f2JUTIfQymHayW85Rj3ekDmo
b3lNFishjOaQ9iM4CXe4XcrP7hd2wC8LfbMDQB6Ho50YhEC/IGPjk/40FLbgtE5jULSpuSdAKTZu
bKti4hv4ndIxc5uIZQwhYWAiU+wYTZ+kpHLHkJqzngLs2dSOYPssog0rr4bX0sSCisJoY+6PF83Q
y3bVaVjdw6GV3wXWX7/L8l1/2c0d57dCouO71JZoF2YerSvIlMmYW3lEh0gTP8dB2crtEcrD8Dro
rgYq4X29RC10rQb8U162zlb6jGdXmna8uFarg6w5rfhct8e43A+1a5QU7BAt8ZLOlpdfpKnY8Jyt
tZfSKd4WtcL8mOGyqF7DmP35uP4Gj1heFpRTeQn9XnR9v39BNexhhNLowcXfZFdoUdc+4WsyMt2T
P3oXg6MISTNr3wG+x0zF0EpAkpoFZ6ShyF2bd/VV5VYoewSzWnO26NzzpPoN4PvtAW9Zc1KpwQZc
wgPW2E4H3CVObqWiOV25xwwL97JkaZ3FW/NVtPRT9BE/BuvwAam38hA9jUDDdJLILtjUf144delE
/rxOvnz90C1GVvl94SBVEmqzinp/8OKMokMxHEvs9XNxDcF6QT6OaNdYurjJWRc6qgSJE4ID35yq
l/HM46U641laZSjNelrFIOpFJN9rMNZpd0hASwSzlkgOqEO4daIItm1oru9qENPCzZy4uc4UKuoE
WjdiCJVFZPtQvE2FHWBesOvKC6oqBROfldXkGy7Zo5RVckBxd1bhN00KsCaXrQOUG12SW9QjrI26
E0rk1bwXTitpyYkJvwEIg4bgZnoHqqm9ZOd+229wOPeQ2YTQ1bNiCh46T2s84/3c82tA9ObFLJRO
+H7BMEH7oRo/Z01eKK0a4PrB3k3d9DxmNN7DtegoMIyLMbSRPnva6tTQKfeJnI7eCza/A4O+PcNN
/hsFuj8nGp5B3YTnfl194pRDI06iaMzLxQoADY+gHrLmYWaZGXjAdlyYmi4tVTK51RmlqWih/s4J
triTujOTzQgpSWtJERj7dr/GHjFeYwuUvJAkB83U7IDKTn2UOy9dabbI5Md8JhzoXbqjdrb+hIrQ
N0g/vWBkjpMtEM5xTMKKoodQqmgfVVa/QXWOatsHRkrv3aQ3Ey8L8AlXJ3BLMA8KLTf49nw/L+rs
wyQUU8cX/xJBu5fBq2xER03wfFs2Mdey41Fizw5aOfVntdY8lIszzO7qr8Trz2dX+U2O8u1ZbiJU
a0CxOerwetK17qF9Ob+jFCw3ambPyKsM0oC95699+Dc0xwptlIEFW+gk+gcgtuh4YUy+d0OUdirz
dymMmDe8jHidVRvxpPBLqaxZsPocPVzrKIqhz55/IuEbWPpZ6jRye8wIusgxcOVzgi1QgFLuhPgX
WfeyMeM38evbN72NX5VSRqOEVW/MZBs48kPOwPzaQmsTevme5konwORGR7QdfssH6VI46MjBgsyE
o0Mk2JCFI1V6ksYT2OBdgUsFbeWtIrK+p9hKgJ1WcD1HlAOy8aAC9c2o+AS6AKZGN7kOzAhpuqfj
BWfmIGFyhUzw/MBPRlDpLzNN3lsIj68FW38P3HGlmdiJb8L0Uk9E8HqNksBNRFKKHpCCDEPCiTdr
CzrBW+jm05JOTrMSJJaugZPvjN34gQ4f+fNm+f3GXRhRBrYv5FJvIqQQl2NpdHxwySa4WlHuTbEq
TwnW8qU5wlOTtWSkcOWR36TPXrFCHDoPvsAKM5hQ/m/Pguanggbsz05HOkFNpJI7BB2q2/JDlpoV
SFbQ1VUgdulV8X5eLXQZ7FeMLEDbdC8D8WxBCVWp9pw9TvadtVkOyu1dCxWcxYAEsjU/lKSnrg8k
uPJyZ0VsiDjBmnkyVZC3SYUx1dIcQQ8ZazrJplQvGJNEYbOLEg47wZQF2sibVryD9Ii/weH1ZVQN
/4HV1Q/hv1iLoGY2Kty5g97fbGbRpkmdBnNrQwWyMc98dBQNk9dNzKAM8r7DDPPw7kvwFkEMnWFg
kL7XgVso1zjdz7MXT9i1+xjanv/T2kF7ELLCCi7FW4GHMRfVPhDy4NI+FQ+Q1FwrTnXpd3FJUiuz
W085JHgklO2X/qJbqZfTzinugA9fWcqPF4gbAvRR6B9hFPH7rSxVqgTTQJU78yXFpQx5WPCHkpFV
gaUh0cJ9bMPlWiDJTAZTRfDGCxXY8Fmeu20FMQmGORbUE+1nFpqhYoGm34OAqrEaAKGAkgi4DuXO
8712i/TzXoNoE3Q4cSZBg/2hga9xQQmadBpcQrdcDxUV1GNzrIUlJjIgQ+/BpniKAscIrcXfGFKA
brL/J3Pntes2tq3pV+kX4AGTGC6bUTmveEOsyCCKUQzi05+PrkaXLbutcxpooDc2XIVlu0SRk3OO
8achpl4wNTaE39jdstmI00izUQTLgY0FQO/skgGA4p039kcc/a83mBeDMeoTEvtlJojfHHviRGYE
qcENLp4zJBwYlWbZFrYjPFvtlkkIL8m23Wi9rbzXpVV3u3ah7EPBSh5pA5K30uF4Ie5EmYPwMpuw
gi2wqG3PoU8ORPNBilOE8SKl3zzZPApl389VT50y/RtzOuCABPLxLZDQXbsGRbpkhe8M1lZoy+eV
M3GKj/iJn6tAIarViFayujv++U9PiogsdDQimf3SD4795w6qymSxHXgfs2fVv7qdPxIfD/XwXDy1
BGDqrvgyrGmr4A8/uxlwRZlZzTuvrzLtyer8bKI7aYd/KBB5JCqxKiqpXmQ4jlf80xV1ZwzAk1Rm
WXYL3I1SxAx5my3LNmbkcMSz4lE7pOuOqRjrfCZcLUIoLJAa++97523SyVgRsXpVgiQR3ILb3k6M
MoWG4Hu5l48ElDSoiMyNnPE2MbvBSJ3o+hQrc4w61EmTs1eHuzQI4MicK+YUwiFtXc6dqzib5BbJ
/cQeQHpL+kyqXUQgtQWkP60fYkhav41s+aA6uD0NgjSIV3BK0zWltWqSirEMlEUNr5aWuKsYFIkg
ULA/QnODTCVxTLq6kKi8FNlvqMw4WuY9ZTOZuAjMBIuMED9oeIYfoeJQC01z2WJCTtdOs9jLhMUg
LCTUB7oFHSB2B0XyqRC08uUEsdja7WoSTokHCHJsbCtUdaBnXWCfKq/iosmMHq1wxLmPOsBAw1nn
ZeFsEs6jCP/gVpX22mUKbFiFuxMk32BXVM5VQcMK9FdmL2L7NESblq6rtxg/VL5qKgEJbpbtJNOL
R5khORwNRtIKJdDDFUQ0sAAr8leO08yYn17lZGEg72AI7RdqQPuymLwbZKXQeEHDCy5keCrMcTWI
u3LaTJNXML3mKbCv+8q72uq3UK+MXre1wQ6QGV7IAbEFq/ZDN7Y1QBsCPRgIf/3qXvspqKE1Sri8
4r2a+GX5cN4NhHDgCUNveYKc9aKazle1q40p2cWL1FrCOxYDnoBk5yeL3mBaWmNlZ7pEUdE7Stfl
KHI4AWox/csG7nKI/H6lT7VPy2F+OpoQ8ho8BuAEs6WvftJsk2SDg8QPJ4rdlbAYJC1dI7ytft06
kb7qBvYeW0Q7Ouc74HiCzgG1gPWAqVTdDG0Ak9PPbpUvuqsXxnuYJVhTdMPJ4uQIs8AeSP0kBDOx
ZZHueF2BZcKuJbNMXA3fFI6J6QSCr+e4D5eE8Bjnd0P2+HDth3r52m5CYm2MRaY4yrAulZd04gLG
BIT/fDcmoqbThxr5fN41tkTnRNpu7PHjYqcbm3Di8eo0+aIhRtBcQDmcH0DpVFDwIPjMBQxiXiH5
Tb5hrJKoPKZmYRkAqMZn0YzJ07Z5RUp6AaWcR6V6spiWZPWJQRpMa2lNSL75cwshnZvekPWbS/St
J2dXRYMgdC9Dos3MbhqYsX0Z5sblcIZAfcj6KdyxmEIcdlMJKKBxREQ9JU2RBe1YiDbEag+z27mp
PSp54DV6S6/cqzxrmFVLkmTsVNoUvSa/W6ozjEN/36D+oOkZ9yf+x+AejCa3KrYhxiVthOxPw4f+
DI65kBbGS2sNfgSeVVnV/OSZ2/4OevgHmPbXTx3ru5925/CaDWcj4VNFP9qepsM0W8QzmUD1kTe4
hy7d/bSb4l4wcu0Utp18bOYQf9BMY8GgWrwcHhTZnWD6P1Rbv3w37UaoorZXQRqaVj6iUjSRtLrm
odsxRcMu55eLNZD3g3aalootbXy/StNKhC0o4hyhmSccT57ghO+tQ2LbLv4MJCd4vqAEJgJN3f/9
2Y/RljeFPVcKkyiNc6IopG/OyGstB2pY1fIxeC1kh+wJZQbfHnokCiw0n0Yy98XMlb9SxRrtgyJS
aDv9GEasUJ+CZ7wn3+hj2dMwIpizQFxHFwLFFjEkdOfkn+k8WESv9+Jl//w0f7rqGwsEHmKOWqmS
j4qFImMJVu6efQDU4fHi38um/4PIk1vElIfxF5xft5WdpPaRSPSzfJwcxkfYbpuv+DXaZO+xnc8u
awQvlgqEIQKznw6hg12iffn7U0LidPuYSLvE7Tam2ipocaUbEFK+ELBgxIl6lF/L7+Bqi99nytt+
cc6wsDvohXR9agQpCSoYUIQnsXsgqjqAa1AmyCiVciap32Y9zBJtH3C3xFlHjFBee+bp9QJVkPl6
Z1rZbGLMUk6rSEZUpTyeHyeHdGbMs5fasFUCG6xSfBXMhy58lipYdKuuvV7cdo9JuGBgUjtxGcdy
GTzg0OQz2uacRR/ocrLzqGvWdGccq9ZC132EUFyzxi3d6w6d9yzQcaZ8xwhHP0POIUeA+HjslyMA
TGeyiP2rN7hR71S9oyq29lyqo+Y1NqZoCZh7l16hDpq9NGzibVKuFWXHrEA7ok9tfDF/Ub5laauZ
vnpaGo09fBvJMt5qsWU8J1fdHrQF/6FMWklYk3NreS2h2vxB8q+Nn+oLkDQBHQZup757K5uOV9WP
EJcpyDFhKDM3MW20GeFn+CLMTVijy2M6AhnVx4UsG7ONp6KK5XXY6MJTjORoGV4XJGwlvBcNSMI4
Vx24Vpn9fb38vmRvlsvN3no1tVArcpYLcmBHPM2aLPJPOWEZKznzg9qr7eYhKKy2sjJlF1JlAHJp
wJCIDXPQqZSu4c4V/RhE+Ut/9OOSKMd1ODmE3TcbzVm7ClVKsMUR+rIhmFXeTYKNbvo5wgnSDyDn
61UsbXLRDrQx9ca6bPraAZViRIKCp6rcN43oxMl31Dyd2lcN01I92eXDW4bqrMkOKqejUB1rOaMa
eZ30i2vxWZGJ2aBhSwbk8keF7ddwKHz7z1Z4V9DPQ5mfNadX3DN6e8W5aI9R5iXmtND35+zQa5+T
4uVybhyCYaYnKDhVd9BoU4mXEIlBPTdYQLVM4tory3wSPPQ4P5qlKM0uAc6btShuUHSHfgojlvtK
8yxR6inNXHTBdxsNdRU8YjoLy4VZvpAJfgJk0u2r182A/7WJCyYQpVOyiQLD6o6kNtQ62O5pCfRU
QWrL1Ypsx8i0z8vx6OgQasUOAYXKSBzw4hRfUsJ3jBp27sdm8hUGZ9YCBut+wXeJzocKkTM9CP9f
KLHd8YHkInDjuivCykUgO6Rnn15qEVqTHLL3IvSQl6Ns6wIf3VjEn6K2HXAQOZVo44KR+ALIzPAt
1I76gaLZvc6S3fBAQn+V8QZj/JYzes/a62SHVdc50aI+CNtolU+j3eTxAihokktAPMLY/jZHcPuI
jpiFiaBKsTPkWhgHe3F6Kbco2avBMjMXV44hU5naUrktY+TSaCIJjvMua6I1EpoLMc/n8KGTgthH
JDKom6R5D7H+zbGVL4lbIFVmVonWl4RA4ile6n7vIqacng8JDqDerjfwr4vJJvsYNjTQgoAzyB56
C+Waw2I+vcdPIfPOAxuV+iVnkqxbb5oZM0y+uCGQlU5lTUy3/9IW6S5JnWJPu39Bu7XBQVENdv4Z
PCFNIK7BuiKSOdkKLqinc/ISav65fioMVy5cBeqfXL8C0/g9DkMei5Hf3kxNJaddIsgZq/GvhZjZ
nRkHXcXqUdoIOIKO/bJb61NEtcGWPgBeunoVnYHUQxpkIiDv+0x+L0DHveHfK7g1AU0GrYuYHqQe
k9lpT9zssOrzUWV8WujqUqp3Ae8KuSrN4xU919WWW0fdxWv1O3eRrhRu8VAqLgqIReJLs2GTxWx6
EhGmVjwd4v1KqN1s1pdORMcg+Yoxq4Z1b7xXwqpFH8c8G3j4nHDCqaFvk+vX0MHeS1drop+tAVRV
UR66KF6gvDFwZF1M7/wl42577WrI4aX63L6VXmRs4w8eIvy/gZWVwWjEEXQewamyZUzcdHr2RKKa
7A6Ha+xm6ElMR19KqX2BTpwH+wL1o+yWgjPqJ4v3Pp6j2iwbImnQh7RY9hunpu8PIoeJj15mPGuM
7o4ciSQLr2K5uPek9j9i639fFAawpaQz/fQWtGzNSXEZR54ca1f/0L5DTIWkehLqaSXb4nM4jlTo
cvg4k93hYvqgsyUjuLZDdKwv8Rdh/6v2G7IKffgIm8fH8DOAIHnmtUEAmq0Nr2nHvQP1/vvVCbwR
ys4dVEWbxMU7553f6Ao0p3q4p8v/ncj8sdb+/WI3R2OliI00yYPxi2G7WV4kEDG7PQxPp4d6FXVW
50N/vyDbPj8HB/I28PRqVEfTOIOGSO3rTt3fbRdGbPBvN/vmDUwZnEpglqHQLnTugNzJwGdlUyoB
db4AoxFQhXNG5cR7ib6Ng/bBuyh9F4/ZHht1ZLECkGQHe5HN6bOXvW56j16Sx9P5tyvUx6AyshZU
ht38ukdkxJcFyUlHbJ5a3ZvMQJRjuyEKo7YVjYHT0+o6SlTH4nMTLfJDkGzUd3OW2pUHnXY9o3S3
Tk93SoqRW/3bNY2cxU8NpNacjaE+acqRvZFOyeZRlmugi0q1+9n1QXoSbPGgbtjdKweQr5orj+2O
ZMGrZHOS3UH5fvcmjOvKQA4FYUMm94+W8Ker6U7DkBqVqhxH1bSvOHm/A2tKUSdv4jkVpQ3rKdrK
A5rm6iFAYnank7vJfgRlvLmAm4VNCIxaFXQyLGzJk2H41s1buDjjG6zcZklcWrhtZtl8ZNK6p3us
792vf7OEOz2sJ6nA1wdGI6EiAJjEDuJrn0KPSLN3OUUoRTg/Glqkezf/d+qO7077KpnELTExVr0p
LqOJCcQqNArY8/haky72pc2k99Mqq/zTF/lAyKAGt7zMEnaceJP4/fZyIcrjDgkw+dNR+vN13PSl
STsk5/TEdWir8g3+RLRphOxR3CrPshe5B6azc7LEZvXJaRonDiqrvM4ryp+JX8cfjYIpQCK+nzQw
L0YO9VKttLW+LV9Q9qP2aGSXciBMNnrHN+lbCrfY64Ho+k0E46GssIqfUQCm7+bn31+2m2TIf1YX
mybBu4BEAEU3d1irJUFvmTV7jGYaJnMXw/k0eW+nAfuSMy5u6r+wcP77lp/xyf70uTd3tEwHUQ8J
5D9ONgN53EvVTbzooK+hTuKHjr7QmParws78PnH0450v/cfH+dOH33TduaFlaTbw4aofzGv/5IMY
W80MpHR655PGl/N2L/v5a968vGWS5V0HdXeUfToMxGXSsrYnT/2TUFv6w2kpeuRZ9T+M6aSKU3je
+fzx9fzb59+8viRJMRoP/c8xXY4FoL4Ie7KcLfSPAMvDYtTjIdkd3SXUxJjuza3m/v0S1HG7/ssl
3BaBYXJJ9SuL70hfVZDYjMNxVb91e8DVGo9OoU4LkHzFU8n/WxfHAl0hsQSjOgOtxgpoQcBqUa2S
qSL7/TrbAZmS9qwh9bTi0lEwlQgvLQ08NrvPGHr/jpP9d+fBryv1hwDvpwNg0iD7VtsJe9AHzgOw
GDl4go1Lg3keEYxFUjicCcpfX9RAp/vD8K4i/oGxIwGgspBtd9sisIPPsve7SLaJVjHiR2UfM03k
fUwyAxvN3PQ0+mWlDi0hAZAj7l69NcQCiGjjYEMK6/QR7RSSmku/vfgn6c5D+tGl/+0h3Zy5RqvF
F/3EOq2ez28a6OnK3AyO7IpY8ydPCQHV+RXbFLKPMH8XnvRpsoF9Wp/dxAkccaaRjHLdnIZ1Tv0I
3dl8FOZasukLySKeV9IK8SpBnxK5KdHDMI6ndiTeubkKI2MRyk6Pf9FdU/dRssCXsX0ODm09/mYI
tOGQPwXrYl596TPRj4nNlxZxZokkqp/s0WNFDtkcRiqxTMij+WDjyynm/IaRz1Um1LYzsPe/L2pJ
HHn1v92wG949TFTTVMctpIQruo5oMKKiVFxfWMAKDoAWzso2vqQpIJlDOsd68oZXSWV8j5XJbkCv
yTfoZ1nnBVvxhWuFVXDoiIXgkPIA7BNG74NSOOrXWZ4R/C0M3vW1eeCvB4hEnsQVnxDuWwkfKXYR
0qDKjME4KMu1R9NLvMtT9F49yQdtVpAVc2QcsTSqESOeaDgNEVVCZUFNkugPOekaDbHgGCm2jbjO
CXAnxC3Zd/pePntEEsCetBi2SdBvRebNAKqsGIDW9/4QzskZrMKpFHwJ9G0Vk+7uLMw/1h8GMcvj
/FukO7fGGFWQu1zVe+V48fSNOg+n8SLzSj9yskXyCJ2uz5nIM099Bi/c03f88ZRggAk5CZrEXKeb
ozE/G0HCYCcO/es0QMwsz/NioRqOTngE/kn7MmeXqiaejLBJTj3sDIaHfv91EABe72zkP3aZ39bb
Txdzc15OkknfScmgwDMxJ8E9iyhvxpcEmWni1YiVtPmgEv85FYsHOPkhtPRXTAgEsb6gx1ce2DMB
nKAAhpPbFA4Bz2e4cWGKtVy6N27ljyWrgV1rIisKhcWtWesaNmEkiNV46gS7K/lxPXZaciZCouys
NvJQ5azP28kD7h7lodzcN/7/wM1/v13/XoHK6/vTpm3KaZKHOlfQ2ZlsjeMBltknhasN5Qf2oe/K
1mrf1GXl32tE9d+bPuwJmok2AYkC6tWb4uKilKdTmp5Px0t7EP1OQJEwECNxIbYhB/LsDsLFTxs/
Dw7kMVb6FMmO8oyNvNOwAzmxfjDzZ/WrGS1AxR7fa9i/qN0sRxyde8w1AOmzIsC29/yZiDgI6oGu
tpEdLX6Xmx1zYHAIP6rdnFkIbmw8hoRBtAfpOiPhVzFQupcYMB/qxu/zxfniVrIfam5ZTpEd55BT
hJCGod0DC8Ttuo6xIJaCJxVg2opiNSUN81xqZpN7oi/F+P1lw9hH4h/2N4iQ3+5aLSpplmug9BO0
cefFUM60eGZe/ET9JAgrBTL08VGdSptlD14BS5IJcziJ7ls3ZmOjnw/WBD5uIT52q2R7WpCT/1ju
6bUBgJGHTKAdAHizbbvNXmKEZJwrSHXfcDgdte8u5UWwOXnGJD4n+bh+xXPm0zw9aQdp376f0DYs
RhTXROhv1+EMT5X6cDKRZFvAUXi5tJfJGgDnSXzuliRtzKLpBW1j7hoLcoEpLs3VYJczCi0XTbdF
EJM12ksI/ZmW04un+uaMLR5gNXNPm+5JGekP3SDzgLQMt3g803bNMY7LlIiAm9Ij8FO+Fc7zK8oR
5Kvf11k6F5/a12Zb0yxvA4alOc2i8pgKsTOmV4hH00HL8RJvVG+C/GQucrLOT6vxaDKsEHNV6eXP
+az301184L/lXHRHncVkwpAgNsJiuoUSRGfDmUYOqjYw3hRccwMfjhw7fYP2pxXTv+uUpKLkvVtp
CepYi1zn6AnRNjYQE40EGo+96WeLxvuhIFf9iplex8RBtru/eoULMqdPRzkFuHCCjiV/1nfCGxq/
Lx3E/eyShbY3OEAfjS0imT0mzamwbh7yteTUq/G3IQ/E5+FJQAHNLNmntrBDwMEN2aAUKGOQQO8i
uvEm+w64U2RY82xS+ka+zEEkydsQ7OvXOV2Q+y15qj1U8yixtNSaVOCSOY9x1i/VLw7uAkysJEPf
JxR910BxPNH3lX5dUtjY6YHVsxOLJS+SYMufyk6JoKcQwMZHCOHrcxxYmjlDeEDp2u6IhS9fzqc9
wheeMHQrwecxYc/DzJBQUvMLoH6o2gFhznA+6bHcRKZTAXiXlroURpmmJy/HVHKLiJHOPIrZTBTf
yXmSJRtF2IQ28rQL9oxQswhfKwNUPQBPxLFatYLogMRJe9hOXnT5cMLUlzAAAINX8HkSnv9eMxm/
l0y84sQrMA53HPyh3pRMqlqLRTs05bGjLGZu9bpdVrgV7cmn9qDPCqcGNvfGRKrJEabjULqJbJXT
ZMWZxwi09wHOsoWKHex4Sh6qf2UA4iqnIniN/F23W1GEJ0fVZgTSophWi+aEYir2J6VXoTHxko0x
k2esZHMlfqLJI/xlWuAGBI5FgLGDUjAIzgKdfnkjAgGSYrSCe9SSgzsqF/4L6Pi923FzRFVxpOYT
ndtBbSHao/k1OcgvI+Nszqs9rro79Yw+lgi/nom/3v+bekaVr+K5jXu2WAqpfkmiAi1faomS35uE
/FiysFB0F8EhrQ2ieXKuy8fykcaM1+z00C5gzjDkGnvhGY3DaWIROd709I1eB2RQO+GUFewwWwVz
Wqi6KeEdvaWFo8e1Eux6hF9nJ6ATQgmvHxWCefiv6WQOYkwgs1MPi0vuw5/U+MPw1CTPkTjvwBzR
mjO3hahCg6T5heAoW0En1vxOQS/fuzk39VUtTcK+kLg5rbGhmE/JnDm+1ut855n7rHmUy2nFpgIG
s9B3eABDE2NH5htrcS8DZ7P5wQA8/f2F+V0JLfHAsOaMaVkwOL/ldAXM5ZhkdXlsxr3ntGewz2md
wOp64vz6TUoKYWKIlswVHuoPfBfKa4wvhX9iugCTq6coTBfi/s5V/fGk/veqfiTq/lRaMfWEcdMl
67Yiu+CQv3FdNoOcHrInbXlGZ7ISn4W5uAgdZUbbwBi4Oy2BPr4Yv63jny7gBrPWoyaLYTHK4/BD
7MxJ3q0viqW8yGucbJWTLEnE3Jbz5iHckYnOtovpcrI+7cRVsTktzo/iDu+suhM2itd/al+cADM6
m7KxE4JeDspOnKnb8874zt+UzdU25iQNTMXP4PNyti7z6E3YFW+TwSZJIn6BOJVCm1rtusQzwD7x
hSAysY2VeQTAr9/vmRmMe1/+plHXA7k7JUFVgtdlsxIZ8tPpalcVc6Yt6VBgTmK8GRdcfwXbbBPM
z8xYhy5rP/tP+OJsQz+v1P5Ys5wsfoCeUmE8XbqusSAQzdEh8LPNN3OdbE4lcw6o3C0WfbXAjXe1
0dQuhXkybUlAdCvNISkR0FmfdVjxp9W8O5ZLzYMhCz1KF7ebkoPoTHq4U45KkIupIe+Nd5G61rDk
BS5uEhnlkj93z5E/+ePW+tMKuTlpTPF8OhkGKyRant7Cx/pR/S7qabfj/iiH/NEQV+GjeQh846uj
/tleMRCR12WfH2ibDxVrJD20TyGukIdsUZC2mK6r/cSwL3v0ppe99NhDjh/PKm4Sx3iWVv1Du788
iO/QXE5+b3TPve9yc0yYTTnp9Izv0swvoKTYblGK1472jBrlvxIOeO/1vjkllKDJpFRi06E6mzV+
O/0RfmFjDL3zzWRxXKt/e5Fv9lymHdahGJacgK+dGxVW9SJi7UNbSjqPyTQEtMv8uxUhCq1YmB7F
OUWMqjkEsmPhhU1TvMw5n5wjPqZ+MkuYfAqveyWYDpuTc4ld4wuuhjUMbIIEA+4v8TVANG2bsgS7
mSTZ0OFixJhMkIytWFqEgOsth1UgeWQsILhO0PMiX+4sVND81YiY0sLqgZ7INlUttWMwjdW9oPck
Pa9aRaklvRbtR5dYyK4pLqL3lrEN9B3YLtzmiM/zemhfWfjEA7FBIPM/ywTQu5c3lCU4ovkRGkly
bd444iImPJ5JLHVIBWo+0bALtllRrberMdcsfoR/UwpP5cIQfss/jiD6+8PpXTmGwpMKiBa6mG7P
38MhuTj9y0AQKJaUbI0ZhsE7Djl+59HMFWwEP3ewhy2EafUVnj2FmjfDjyigeniIJSuuXMrLlnjX
3CMKQQSCoyW4wPcEr3gei9jnb4B0xjmqHpdvzvfn9kFsAuGOMAQ+dvMbTQfJENLb5OHySvF6ek5a
5/I6eag3gCv1okSeSKNUWCYuMtJBn0/vd06u38HwX87TW7FdmstD215Y2hg5LkvGY5gboRxrShwo
u6sd7tGaWP10gvGvXMqCFfr9fDIH4UnXPNgYHKH12eXxw/z9wv5Awvx6YTcswfnaVNL5yosgUO0D
lxBbQNbZAqUfp2hkn7fUv9jR7skPjT8VPeS8YL8ZzZ3MEuQF/ekoT/WLcTaKbKzIvdNbvySmGPuZ
eCh50hSClrlnQuhH9s47yegqSXI7yRskrsouIEJz3zDssFijOc9L0lfcgVayZByFO2SrZnhotW8N
pQbqVpJIYsXHtUloBZMO/SF6azSLEosSXa03Cbl+2koi+7ObMc9GTHxmHsnGkvkG/bFXlg2hPLJj
PPI+b3vNESWPFJWI+Yc2g0NNpl05tZRvuhosOsBXV24m/fSaBU95K3hCrbupf0msUpprptvJD/r1
OVGdO0/wd57HBO75907e7NKp0VQTJc7L48URr6AMgzc6fhkxQdvRzknmpOX51BbXd0yFs79/tvnb
Z4Myoe9RNBOtDVLfm6doxFUnqYEYHGCoNcZi5t8X9TE1PooLs7viVdvFDN+5Onrjc9NrzTOi3SDh
MGkrt+0SktaeCSQMZs15LYWvcTy95LN44nD4w9DkAPdMbbcq/DwAACLpXJdFeX6v1cMw7C+FC7Up
SwDXTt0SHciEOzveCMfLh7gOVoYf74O5aF9tps581ouzR9zuUt+N+rGAPicgzBHhGQYdAryyxTV5
CNnIL9FK6N6gK62AmRcF3VFlxIthcJkB7CAES02b+K+ICKtwo4EGRPVbysiV67HJKWsmMIcM5iqY
06XR0yTlQzTuR+mzmM+ry53HLv+e2S6DDFOgK0TFK4itb07LapKWytA1k4OxUuftcljybmA+Ufsd
pwY3kkkOSqAv4/4lMdjK0bkl1JPUi2WKOBDJIc48jo4SCWSdBk6dI9bL4oPRXOcquu0mYb+5XGwF
dCp2x2jvKJxMFQJpmxOBNYVjkKRE2N97QDN1/NAO+jAVlWWdPqDKkZegBGC9STxNhqM+OVBsBfk0
0FZ6/Wq8c9aULyY8mnsOZkqx4KNSzNoEG2A6SryydE2SUcPpgA2dDAaK24rpGDmZmzbWz5YJv+oM
l6yC8UYln9enxsuBtoox1SBlEs3ZwoxnwmBtSdsz3mtjTxdXAkljMibIjCQNObWLsyuta5BK6k+O
tG5Vd6vsvFODR4HQDFRrDnVZS6CIuI9I/mJL8phKOxZBKO1t6Vvyyel4P4czlYj3V10koPzFFBkZ
Q/iQQ2b3wngrfVPf6TYRJUSRRMSmv2cH8hrRjl3dmrt6eWKOLLARErK9QcTCl/KEEkzfKoY1xieB
5HjA/RF3q7MxmtDaqjKme0vZX56CxKeAuKaPlNNUFz4H9of+GtSOX+kWFO/kdVzujxyZ+AGEDG8Y
8y/dFL2A6REbmJwWUd5Ok9NHZpA0twgT7wzs0U2H4oFpOb1aM+Fvm+q5p3X6qkxY7emlcYdT7qak
9J6wfl9bgsKGs3cyh3nhm7R9E4qSOnhJtW2pvYrKVC8eoNekF8H7+74z+e04Hdc+CqYJuSM/RoH9
enr0eWjq1y6eHNRXDtLnZt09AIN1/SrSiJP0626KAKKWFmLw3eeOMFlxdJQZ4wTxoB0NBjbFG15s
4iUq5wRrKDnRIxN+yb6DTAk/23W0T8hiuk4NV0JyLdBsV4l/mviDuq66mQFslTip5BnJc9GsUmGq
tKssWciiPQ7/Cb4J6cuwadyzcP8uauRrkynMS69LSBjMG3xfCJkUczKiyYHKSrOST+Ox8FJYUHSM
Dm+dAulpjVFP//2I3vGDgcgxRhMQp91qtfpYLE6mEKgHxg/uAp93ZR3SV7kMBpqyGAKwK+OdbMl7
QtKb+a5oRG4++KbnLAzBALvjg5VqOqJFrU0M7wkxIO09hbn2qdDoka5g/18sMFXmuxrca1FRbu60
1ikF6iBFPWgMt4qI+OWzLHgKxq7zXmIjO2XO9fVa7q8PINMnApYJV65emSLZXTYhs9hxO+n4Vwjj
KNP3SzZMTa0hQWNfoMbtoo9aZITXh3hxmFOokLwEfHvxTXGlSyvVnAYZ5fxWm5CkXVlCO9VwpJkZ
ZoYECh4qydCxOgYzScHjFiw6XBQn9VWNvEr41LSd1Oz+fjdumVAMphonPH4uhch20nJvnkKtq8Vl
wtz7B7GbbPvJ5Dwf2gqM/Z9ff/zg31/KOiawrNRwfP/x92lyTjLDx6p/ntn/gwlCm+IrO1yqr6/L
6q24HST0/+OIIEkepS3/5yFBK+zNb9f/8T8veZr+Miron7/4z7AgAf/0fygSijZZkzVqhtGw/8/w
oB+/pco/ZgUoTFZEVvK/pwfJxn/IzEcDD8QqhJR7ZFT/1/AgfuvHj0WKEwbISKCE/43hQTcOLLYz
ptAYKmOCceZrULg371ypEdZUpNfwpXZ7xNaxKzO9wOk8ya2YQm/fw7O08b/3Lwbw++fdCJQupRAw
UI7P42D2sI2AX4UluQ/2GFfN1AS0JCSuXJakMfEqG3P5DQ3TvMcUjKGicI2ZbtOhz+rnfp++E7CY
eJOlNm+9+n3iXLxoq75mq9Q2XOUgzhUiEeqHs210PkgX/jwO6bpZjYcOw5HYXNxGfifkl4R1ddlr
HhmhZ5qvi6/fKdllbewH/vK11RGF+anzkhiYbSJDYwpftaw+jFW3I64lfMvUvb4hxeUMHdFbCN5r
jD4fXWU3c+7KxRtMK0ADfwDwgy1JEK9RxiQzecVf6BhWit9QdqSPkSldi+DUXvGczsqAeU5WsgzX
ded8kmq9vDzz7/P+Y0LOMNBy6jG/MVniuHsGUlUkbhwUTTPnj5tLhVgW7WrjathU0T5+FBb6Rv9o
vtvnUlsMqjv5AEvbKBvDp024aousJYtmVEnBqYxzp4aPaGnsItzxloLRmKC7KaUr+cox/F7JyBoH
j8qZ+XevIAvYxztb30jP43bOXXBoKRnnpxKgrjNDysvhpglifem+qxK/iGT35DLlpDvKKakb2XVJ
ceSMSmAiom0k6W5OrHMiTyWxmZ0MyIN34UO+0IOekeO33nDh7oGc6rPsg2RrY9V7yVbGZj4ebAf6
XSFZNZkHqVl7YkVG8hOKj46cr+8EEUNxqBO3mWxPwrBVpgHyLtp0kiABi5AwIdjc5d08VvYRs7Mq
glXOm2IUdC2K9NsIHYGJ7cYsBozAKpIUNjhRJfmQDGA5ZNAxhJui4nB51P3uiBbIl74G0+66NSOE
I2tQvCvZkdosHxZNazOOoS+3ur64ZpjG4WmUnQn5MhTrLt7XyuMFp/kJNzTPwAxX9ThidqZzzhWf
Wu1CGHTgZd+4rskGgGpuAqsYrIEhMwMJFH6Uua34n9SdV3PcSLqm/8qJuUcHXMJczF6UN/QiRVE3
CDbFhneJRML8+n2K3WdaXaNW7ey52Y3o6AhKYqEApPny/V6zqx6G/Xhd3gK5V8vhPv4siU/yN86w
TSlC/9hGyIf7cYYZJiAXJsgZyC8TKcdh0vGL8AEOFrV1H5XHbtoHpAOrZfSKm0GFf6CFxO3rNzjQ
QM7JFeZbIU5U9ecqvLWGo0RHniz5Q/ur4yGwWY93GdqFPeawmHKmVzJcsCjs4fDVM0GdK+muo/cJ
q/NF/xuJjk/6Uwy40B6zeMVQpCs8YtAFLf8Wr5xJrMQVaOGQrxTCN+8TajVUSGX9qymfcv9O6xvJ
EagwH1QBlRZ+GxYdqOkXUDn00keGEsDJkp8HTryND8Uvv8oNDGsJPqbZvmq9hxhTBNzgBx8XhWv+
VDxY9ylDvrbfK2BB0T0U/asyT4VzTwuz/jYif0r3nv2tzTe2txbO125lb3AHw2cU53Zygxf4jLAg
2ggBe3MpEUD1L7q/zmvoizuvJp90YVUbj3xHCBLOqrpkVmj9lRvzx2oPMcbEsJB4w3NJ0jBaFC8t
4aN6o7ETrTYneHlYIbTdXWp32heudc47lYmhZ3+qkpeB9qr5muLSVt4Xd84q24Q4yNT7k0e5tbRx
COdV8IQulK8/3kr/vNkPStd3a7xW5pD3OTd7oq5nX05WU+EJbu32+ilcpc/fFRt3v+8df8msO9V/
/7alfHe5s/owGQdlCHtgxoDobk+ki+S2Bbc+RPBGoP2IC5vYh7XQzy5ITfL9HtZNoQgrxf0N2EYB
vFebcTffY8a7sFfNPXa8F9CWv543/3vwBMGJPUC24odn9XfP06iltg3XjF+yvdg4O8C8jYvI/9LA
OUNj//06ZyVJM/tuwN7y+32dthNrF93BIzoVHKDvcjk8X+zy/LXr8m/XDM/qgaIdlPZdO35x0eYT
nQjHhoDGDcLC7YVh8uNp8a+nGJ4trHC5jDybeIo4eaz1vr2OVm8Cu8ES9cTPL3XhfYVnA1ITudta
kiu5W7V3die36WRnXpzofzPP/ryjs3EY+35R6opndxqH9pLQFffU7cG3PthgbHqpePubRezP651q
u+/GYRaNfimDGWX47pQnRm94D5aJgPXyGnLpEZ7Bi1Yn/chPGIrZHuogXl7gXdvicOlNXbyls05c
5WZT2AZU4cF1cOiW5HbgXD0vESxfnl6XhvrpRPDd42MH0KNU3NNpWPTXI0zafI/TNo3k/9n4O+uq
4Glldn3OTWV4HaBM3zpba11uLl3mDB7597l7tl70IvV7N2D8yRUa1qV7cvQ5ySOxRVxmC42l4UUo
6OfPEO/fvz7DVpszCy+3dtrb4iPyf1IinDWOaBccT87ykc9vzj4HnRrlTZ3hMtjNg9qXh2Bf4lMt
l+nmolTm0j2dLRes7EPYKq6U7TVXylku3E2Fa97FjfmHtWXw3xMYQ9O/Pj2jGgnotD+enn3Azm0D
T2Kdrk8yoPoqwgl5PFVMl+CsC+PENs/WjSIlktMquMHgutmXKCiatdiyW/LeFtNid1H7c+mBni0e
QZyaVVix/pqQ5H7fU1KIqfXtpRnw81XKNs9Wj0AkuRMNH6tUvMMFe5uydSGmukAYuDgWz1aOzPen
Meyc+KW6wqZgiZh6T2dgh9XGhZXj4qs6WzoKx3fGMndPVzqth+k9I/+uOJJBQyYFffDi/RJn5aP5
/O/V1J+D8mwVUfkYalFyc3iZ0Dwkb+MZoQO7s78Mt94mW9jP8emh7v4ni6R9zubSopkSEX/MOnxZ
btVuYtap60uX+fEmHYbw4YUNgnle4PTDoLtSRKcVCzPYFW/va3N8q/ccPZLFJQ7+j0fKd1c7K3Kq
Ypgc0XA1hddS/5B9CnB/QIdeQYr7+fO7eGNny5Y5Vv6cqjB+seHL+EfIzEi6qht8m/9PzhQ/rN6+
u7GzpcudfPSwMVfL9vNVR4KPszWx1qI/v7qkf/nxJPjuWmfrlSj72Cobg/VjW+2BX8gc27ovp2CE
Uy6tDScFBvWFGv/Hh4rvLnq2aHV2Ldsi5AaR8YI/EjjxHj6cLHHzx+4TYrH/0K7sjw3uuwueLV6T
UmmSBv5p9w622GousVBB1Vt+xEj98Uz/I3j8/0Pg+7spsXpVr//1Xilyqm9ey/d//oO0N/1epa9n
kDc/vnbqn/+wPHLvfQ/9Nl0cKKw+i/bveLfl/OKgqiJhNWTLECc6eFVLlfzzH673S+CDdpue5ZpA
Qz5z6g+02xW/uDY2WiZdR1RhiEX+I7Qbi2P2+j+XXR/UHF4a3p0n6kboB+fkiXAUVtZVIl3mvoXW
kd53ZlrQxadYblxiJ5Ni4uCnwXCMjAbU1LmQITIlb6WBKiRSUwjngFDEPHWWadV9ymQU7YowP+bq
xh8SjEQULUrZWcvUFsjFYGH4SfUq8X5JC6vY07ElZsQIAZdSo8ZKq1+nPbqsQoJbFSU8KdzwjZWb
rSoIyph2amSCiZiOVZpfeaq+KyMc+/0eM0Tt4GNVJXDd0sx0j8MMzSCL+DMPWq7bNRj3CL/dV1Wy
y6ugXwQVpgl9hRbYNMZbz4eokTqk4Fm6WdRTjuIjIhgsSt2DL2DgZ6jUozbY+A06AdeHQ6812KVX
OMAL1eup17FE3/OcdPg7ZW6xjrXapYl4H5oOBq3wsLmg0TaZyBQNXWYrB1fSbhhpzg0cbVI7Xbdz
TZCM02I37UUIlXPY+1XiQfvLCE/tgvUQs4RDSE1ym4Cy2EfhULVfOh3dzCefR2WOIFtdhL9p316H
oXww6kYsxwrvIXu+lU3tLHCBxIQJ+7TlbGW70MeDKYqHpVIW2HOOp2WRzORFGycKUuMRIub1BFEl
OliMH/JdNAKzCz/NEyUIdRWk6zrGWm3wBL/vIPwzUXs5Re2tvVF8abMEXDyF4TGSK6vlizLTeTU1
7eMYpLBtc1QHw2C820b8bKgKZC/B9CNSmJQK0lUqKBBDjTBf5N2jxJ1yyALIUD63aSnykizEIkHX
WKtgNOZFU5PT0MHcc1Ki1g1WaL8unFUcn6xOK5JJq4IYSdkVq7wFvlWKqDFIQvWmcT5bApKABoc2
p5ivPMlnb1w3GnWR6TntMg3wTrdopNZOJveJVMQCk3Dp9mSftFW9dQthrL2hewkbTGcF8qTRS9ZZ
6pnwyAI6qjy/SZGgHvU2EwXfw2YIDnE2+se58DumlCRbzDXnVVo8V2WHhrddgSACxQrjycyJL7U0
3qf2fF2oLmRUoEUIm+AmsmcQvMTfVvUsYOpPw6bs64zXRkujQ2Qze83G4M3UE1YC3kNpxynzwIXK
wqbZMBaLlbIwpW8dkgtpIXztrbEmC6PZMvw/G2V+25vArV7pYpUzeiiMyWPv5xyT2NH+rGIFZbCq
GO3IsSIHrlE2lqi64c8BwI4VpBFIdk9pS0rhzLtVNfCc9oh5jFW9s60xWaqsM5cjPvB2xUpiqSrc
dgIdkMGAt4PqJdCniMaZPN6k01vtnuRETYkN/4ABj3KHZVbOYmVgRLzKvBpPfdlsUCa+yYluBZUY
CRTElThzcFUUxIwFTofRMFGRLjZJQxzeB3zsMrc0EwXVYm7bLWFl/YSNBq4+nTYOaTpLkopovmOx
b69HuKaxwBufUNRYo2bqWstejTbjEaeSDDg707s4WU5R3hBXV2ODG28ry3obWOS3ypO7okQjjkd+
Qsxlr5Z2m66njFkrNPwbQ+LYNsFqDQYfi1ovuG8MEmusAhOfyjKPZuJ9cRNYhVOlpyUk4HQY8m0f
wf7Kw8lc9wzvruEoN+/jLiCVKuHB5D6Oinoq9knkhctGzvbKVKW/GH1EQa7H6pr5qO6h8TTZSObJ
ZFfL3MWLVtSFBZfp22iWmJ/5k9y22HgEJYb8NEpRHQQzoKCDSdvU4RqXMbo7P4BnV7PMyMi49+P0
WdXXIsChLw+6NzUbX+o0+6whXy6i0jgWwjYf4soiywSGwlyab1k4P0Ku2X8slU2aCe6be3O7K53C
10d0mAc4G5FVu06thG5NqI5ZHpowz37ttVdsXY8OnkcAXRw9e3JSmwLP5SaB8BeV8UY5fD3xVWRr
PzODZUTTmc0t/dXR3bc4cPB1icxuoYywWkpIfYcW+3HbKu772cEA2HeKZezTLIpMvENPHpp0RtI7
aZnboDvmJk+CmfroB4Ozor/Yhsco7z4p3CkbVwybOMu/hazTCzXXGEJJgT5DswO5w9ar3qoZhwFh
6yuD7HQnDfNtYXTPJUNI1ujVc9ut9kPTvPRFrHcjbUk/R+GpCva8offgyJ3IftKMTtquresMyOYa
5F58hj09xJ27Dy26hY2pMFNSRnNTGpkisiXftg6i0sRr7ql6s4ckntKj6EeUfqF151u0vp0eJoWF
Ds+Webnup/ix7OmcZaPLrVhdsOoi6K2TXT/mpbNWFVmoGAdh7Vvl27w0iBgjPo5NDX9JWwREGKK6
bnL3ulVIIkg8uMPe28I/sehxSnR1ATWKJmGdlBBqo88UCVvlh9mmHmhXZmioysFOtxw8oKzPxj2z
FDsAeQNH836WA6zrgbkfQXK2UMoqPX/10qEhHjh7MRrvWJfY8NmJ3MRVfWxz7eHYbMEtm7VYBcIh
7tzSq9EjYiaE91bJABWJrteQjLaEpQJyufVrkdFabSN6abPnYe5Y4qhXpfFtnGTowJr4ZiqGHTQD
sqjy6VNSZF9KZZIdkbBBjFBNncJZ+p5DKnAwE6dS+De+GTD9ejywRO3pRZ1DhlQSqasTQZ+38h5u
bX5UqNhW00AAmoWRXlqwNE8R1+ds0Lu53rTTRIZR0a4UXkxFQ5bAoJeVtokis2NF5DCBrDNcux4h
VTBGtIxL0t/8fu1mLrmIBWt9GzSMLHidK6/DFystTMFkb5NF6Q0vysGxFI4W+3ZB366Msa7zUG6O
LMeLoSEGOvPK8i71hUd6cb1kX1pnTZAR4tPv7JDJ3KXOW6JjyrE6XdmxFWy1re5nr1rUfvfIkQsO
n0+ZiS9MIwbGkArwGhQd9Gtk/YV56uKOmDY2MDZ7p8GQoCkyOusQBIKQJoxH4z1wSywp89p4UJCd
49QA1B2K8OVkvGHPsMoxl4MkULTeapohdOlQOYfJj/Vy7oalYbnFfhplsjFGoszGuZELMVf+OrrS
UWqtU7+bltGcPQ+9sp6qQrD6BeFXkRd6OdqIHCxnBL1z5Z2ea7GZNVKHRsbuZuzI983aeinHBN8d
Yl7B2nIisBQK9dDL3xsnQORWVgxem0gEiHCrwDjlU3AeWTSOg3HxHB1CuzpRlt17pyL6L7ThQjZk
rizd2F3YcqfcoN+ZA31daPtBovxlpfwHAsYfhB8/Tsk83kiRoqPrbWOV58hAcUZDeZKQ8JZRps0G
wwiurRFl+NwHZGPmxi6bxInT2IcLkQpyipucUjWAbmsS9OCWFV/BG5/8op/3MovYCsdDaXQkrMmE
0jzF40apdlwaibWac6rfLM2gusfVW63wIddJNLLFGhZLPDITlediZY89ToVpiIpSGb9xqGlYq9/a
WVirKZ6uBrPE/cMf7vFfpUqbDezQM2rKJkAqP1TxVW/H5jIPocZldKntPq12Jf/SUcjfW52AvfAp
MrbQbQ+Y03mDFxKgGtAc7SvIDnFdr2ZFVdnhUjhPDum+Gjdg0+qvbE+HqyqKfi1iwluHvNoqkygR
0kPTkPiRRIgN5Tj5aT7LeVFF6JXxyBoiOMVZ/EVk1IFiTr7YbhptQ51/Ztm+Kc3pWjXzQ+qrU5jv
OkqoltqQMBrLzIgUmG7jAo9h48RoIN3kKbagnicWY6EgQ9FXpCe6iEeiJuMRFLgBhLkHb6AP9kGM
6aItQ/NGMg1EeOPMbrfv9KBWrQ5/y0uk2VEgn1tv3mRmI5chXkWGQXsiLZCiSzidWS34hNFb5KoV
d9tcUeKFBiyJSedfnQF5Szk0ajnHwysw71UcwKSYZhTKrCn3wonv+54N0IDhUmMRW7e82DCczXVj
j/LkY0pBiXa5Nz/3YMSrYXAf4oywOHLvkoKcKUtQJlY9vJAQhbtbBNWh5vNmzmWYsHRf+5Bm/WAh
qeChbdNe7MqESW3VR2PERA/2/7S3RhN35ediTEnNCYfjZGDJURNf3pUJNi+wsOAgdC2B0/Wub1xK
mbgVpF9NMFdkmFw5I45vLHLwsNxwOxXRMXIoEu3gYe68bZSm2bp2XKivKYG2lOB3no+iqPWZTw6n
37bhsxNJoTCGT30/X4eteW1rlrcS44eFDhBExVVBzFwkxc5U7U3QeSWPij1hqixjPTpWDk9jyPCp
oYCpnfFblGTJdcI0cqboLemzYGfzhq8KQe4nv6tZRnZ5h2SMVcc+2AYp6SGmvG2LrsCQZEh32lzW
4YjiTAcYQo/1dKUyTXmfDcZiGDP8D5OZMTtiJQlfa51H4kTTGPZG7i0rJ4FQlIn7Dp1cVNmPjvUi
W4IptBMWuz7UdzoXEFL61t6dcpSCXFeYEVXWwTIQmNfGt6mqwkOJUq2fRmuX1qe0gDnBamcMwmPa
6peoPUlOA9LQwznAcdQ8kcdVfOi8XOK0jB9IS3RO1NYwlUzzKgM425bF1DJy053VEvVYm9D8xybh
HDtmD2Fqo7KLp2CRtN1Bh+l+bAhzLsJPfhYT7WXar8mQ5/tRVSXb5Wn/q67JPymW+IwkCSKSjIYC
SfB0uBxbpVvTGo/Cr/DjCQoAjLG4clL3U5xFAekPU7JwupC1zeeQa4czUamG+ZgrCupeqn1s5z3e
JPhZCEJdN3HIadTfTqIfrgUw56JoLffYwMyr+1Hvqa6X3libmH+zAnf6PZotmqEFdhtxupUuc72w
E/Pow4O2As6xVv8gegPV56SfjOGUuDh4yHRFeEQdxCPwD0Zi2qvQj+lXuPCXOzRyg66DnTGRvgpy
xcGuNMVad9O3uW8gqct0PTsUdm7TuRi2Rq9ROSGSw0c/ksZr2yGC94cHDkILOdT+kc0t9Nto75mo
Bbwi2OjC8vkUZntSp8S3D96yNOS0qtzgbTDf+tSVW9tJ7i3dYS3iPJhObu+hV+FcG25Fw/LTOhwF
o76O1jadiGHGBSGVsJlCREdW42NYEBOZLHPyieTUe0crGtZlTvEHtJR1vXFVZUR6K3YY07br7TgR
UqwGQvGsLOP4FNhsesBk684Z++s4QvVaYVLR9WwrIB1sMJWg4CyzHMlxT+JxxtFdUGNIczzaMfEe
Id9mHMhANgPdHJ1i+G2sVLGWYy6ORsIZq0sLQPhhjDZ58aV0A+wX8uqmle2BRsROnCj9ybRupuC9
8EvSYzITtvtUoKTpeanCJDPckLdBFZUHvvOqnahP8IiCdK/kWxmO9zJ6j5R+C0rO1DID4LLCCPvq
ZTtWrNTul17KpwHp+qSj4S4aiH311TrIaxaXMo/WVm1qrNusXRgVSAKtt7znFJwpo1o7sRGuXJk+
iVDvhoqYMU6AbO3ZqR6p162jDqcux3oy+xvbAI+Z6SCx3xirWdgbKw/VKir7dGuE2LM4vbmvzRx5
hgV/XBlfupKYN3/PAAo1O/0gEjwsOIKDG75Wif1imRiEjdrPtxbBlIvWk+BIkbiPm0ZsmzB9LY3i
jviEeeMkxbAsYtKzBiqyq8AptwlSq6lsUqQrTUUNPyLJmlgZwiGkNndH/McQDkzGnEJobDA2lsbA
9jH4u7qTJAlSzngoSAn44Qx9F3thuzHaPtuMYiKohTCjsJ7c2+c8iJ7nuM9WfaTbzWyqcVtXpwnO
mmVMkd6VTbkJedFXUnm3eZ2kBzGkN3luPXBcFXzmr3bQB7iTRYh5CRS0m0Nujc+yXokG5iVZKRTy
r9RRmKMjxOkLsjjTEMOfIb9zR2SLUd8hRjOPRmp+bjxn11dUgV6t8JLzog1tmoWZVl9hUbM24S6X
V2m5SIIvTdsawE8T64GMdmPMEEw01nP94N/iZEWCExSJlQBmmhtcgsIxO1Tj+Nkcs2u/Dm4GmZiY
Q3x2/fmuNdhAokzZS6PDEa6j8DHZidC/01UufZyDTHt8mJN+XgTBfewOt5Nf7qbgKbFNzHb2M5DR
nqexnFOJeqa4KjOkuoaMv+QNsyo/+CedmxWcPk2SxurWJIRlBXEuvY20mSXQAE6trHg9ookCmXjw
pPMlmLIbu3R+C2x4i/hXVBghdwLPtjb+ZOO1M+bJvSxiazEH+Rc/NWAV6LJZ1UUKYzUNbtvjHBbr
3h/nO6/PqaKiCvLtVEMmdBKSAd3fOPQjlFUDhY3tLIbQk4e26V9NF+/6XDFqmXDs9ayRPOdfLd87
IvGjPBXfej9+TcaZHdDrH0Km0DaJNVxvMyOADrcCS+Qu7mtjtPctFq7Ya7fMTc64viK3swSjqfz7
3pl7VH8Y65U1rl+VekqaHiP6vCc3rTHX5WST3yEVXkd1j+J3qH+To/8lMJpbzep+HcbVXk7pY52n
bwhGgmWum/fZ7iQDbTJ2uUaXS+jo1prL9LEwBJW3aDa6De5F3pBQPIK2VpZDKgbje+EqJmVi25sm
walQqgw9I2e0aH6aDJiXk59+0m3nLqdDEjrVKtKS6PIOdNDFYTfyY8JsWnzB3QDgbXaQQYVPoKrx
yq+AVIoIY/JRcrwUqO2MeNpGRvMy9eWRvyFmOCLuNIOSQq2JqTi40MAzialeJjVtmzZ7aIwMVcw8
22unRF4/8JOK+PTRCdbNKMHgLGJNyZl4tDQPzO2vjNapl3OB9DKLbolsDMmoAkEMmrsqMF/qov+1
VyBiTmMnS9KoF9Dn5jVS60dOQGpZjq65/IC5wjTZaer0ZSyAJMOwaUHP53UKvVd3El+eBqOoArld
6PE0Rmf4lhcHP8FUspgboi6KfhP72byWRnnn2WV9E4S489BfWnWpp5ZZlz83lvfU8VrhYRdkRuaD
R0fhCWAQZ6qQU7t/EtwR1SG6yiGqG3ckS62snnCepFjrEcJ776vHMFuPxs4YNMuC8sFrgDk542EY
ZIT6HqD9EFdsdUGJqUDmkevjIrT0W5dTAf7w80CeG8t5afUvSRy/iS6B0as/Rb7Ae6m2nssROMmf
K3CcEXM10QFcJF7B8LKZ14nhPBSN2DUcrBdDIJeOpjRM/ZF7Zk6k5jSRejA+Ria4iOHh79fU4ith
T4C7HZaOSDjQ62Nw3phfXLsY1+zMnDz68qDbXl4XiQPmy/yUdK4Yx5J2BztAaZO22Vvo+SfOByt6
V4yNukO4hxlZidXeNsefLgd5X1kOUQyZdL+Yvas3heG4hHECj4woGISm+1N3O2+CFW6lYAitmX0s
rqCFBqu4V9+YvX07mHa27uwuW1LE4ho0cmcirq9Hd+blpBCbGbY9AH4spLc30mMBa3EVBgRux5bN
utN9C3WdX4Hn+gCw7XNA9bL46GT+R+3ax7rkv3OBEkz2t7qZZAry9r+u07cT/Pib+um/2r7Xp45p
d/6P/h/UOn1wa/9e6XT3Kl/f3ov/2ncFaWvd953fj9/8o/Nr2b+EtHfpMKB3QgYHieaPzq9loVly
EfX5mBudTI7+1fq1/F8sG5d1WjsOwaofoap/tH4t8QuCKdMJOV/iEijM4D9q/Z7YC382fg16vtB4
TS5xRv6K4rTOI90dhMxuMoSnrue+eVlwHDIilVJD34nSJ8mbWO4Kl/EpS16TKb6rh5EwuMa5QB/x
/kro+PNrnDFUyBS1Ka+m7pA15oHEZnJA64ZwnLCsjkHSb/pa0h6Q5dpwJnUViIxKGREm3p/9tzaz
PxduehP16DAtbb26Pk4plhGQW9IBg6Wlj6CmKh6H3h1Jcp8+F2pCDzNTt3t19mD7cf1gubRqotIE
cU5funb+7CAemMvspjCSE+oAkjbKYVcVXbwrpSFwd6jVOmv5kr07v4sg2sclp4o5vqMIJ9kHl5+T
O13Z3/glzeOkS1Aw0ZdEmGS+tIb1VnnowZ3maozIe7SJvakK89MkSPatNf+bBiQS3zERfsCJ/1Cr
/egln/EjLTYjgypRH8IMNzt2aY4B3PyU2g8gPXyNAXgV0MQjvq8/GZxEzdXUZC915YOK4e3ijvFK
d91W+6QiNLTGWtHvG0shi5I3Hj8Pw1jvgrxAeIIaA4dh9PG5m3jAZVdhhgRVTvSHh1kDmru0a+cW
WUnheo++RTNH+/q+bS/x8OwTOeYHt/sRBvcdpdYblalzNib8IIe7okiOmeDQ0or8RmmCeTT9BEC5
yH+OHASwkz+8uOnJ6W8GEBeq3Q1etkmb+BMQ8VaE9lsfqGg7dzbKqLj44tRk8hCaKA5x8vtk6GPS
ln7+qs6irf41ET4cFr777nnNcSczzPYgI+J+U+vgZMMtJoJbstkAAxv6A+NnPyxetGd+9nK6vpyD
cnlKq0SXVeSMYqttEVMxdhdlaF2FTrcM/fphpHde6vlC4NWZ/PvP73lGPkyqJhG5n8hD3yOhC72l
RcpT1CcPbmLppRrjNykYPEH9WDjZp1me/DCSGANP7S1l3VzVNcWr4dWX7Mn/5pWf0ZZUYw2j8kp5
oExf9PT7RU9TIfi/fStnNKwqCb0sNqXEQLu5aov2qlMTHuverFZC2+FSY0m1TEzkxdK1thU9FBwS
qJEKu/wUlx35UWZyG8W0WboOy6Ii38K4wBK0SF/MIv9k2d2uzvz3n48hNpQfDv8zoto01JWa01oe
hPU+VsXKjd/DEsMVaBmCfkOOde3PL3TGL/xzEJzR7wSrYVqmfXvgbLy3qSa9tuQRxXRwAg5gAhm4
ve5dbCqwS/v5Nf92gth/3bCiKu6qsajawxDOn9wpoNUb6EXo0tvoBu+3PK2ilZxG4ymP+2U6cVjw
xEaa3kOfe/j4SKUYHxjgjJpqsojNLxknd8yq9K9hjZaxDKjThB+Ul77v3y1GZzubJybDi6agOahB
vzQp/Ts7BZhvXU68vI5Xzbm2VvVjWYRPCevUqVf1LG3yMYKYLC/2m7UdlwpWBq76YbQaXHzkEu84
jEQxsYAPE7g7ZYe5aoCFO5ywLzzo00z+0Sp6tmnMQdcOieu0B79pN7Gob3IYLh3Yvu14jzKJb+cc
Zq55aO1+GxE0iJ/UMiWisfcJjxDGrQzIEcYhZ8zaF/pmuMSW67YZ1kad7lxzfO0xDJtlejWJ7JMT
t5eSys+8aP41KM9FdVVlFFMZhe0hl8RllQ5ith73pBmKDRAUPs7hMHvreBqjZTL200IPEMm8uH5X
UZstin5QW0EvlcM5hjlGiwmy3/WLnF5aWIIXiwiBI3ibs3a6YlvkRbkp7AhMNfvsRNbTVDtfafrQ
Ds2Lbd+lr2ZnoceEe1UlqO5Gk46jPx05KfWrodJPDXj8z1/YGWf0zxs/rQffbR1Rm6ugdi28/jOO
FVUKogCT3wvftbB2ddXf5PIL7/MokMu6Uh3NytsQ/GFc4Kz+XQ1nn20JVaDAXBizh7wuOODOsMxY
jaGGWV1y11B0hG7OPuXMzUrW5kPuuG+N0apl2nM89EOSmTFXWZjobjBTFszp/tt4YvzBScRnsMs4
enOCxGxL8p6SEQSimdU9msZ4k9rq6JNx6DTyWBb66Bokj7tVMqyqhGCyMGjhSPX2VdAM+TY04l0R
2a+zbQSUcXj4tECdFIwzrq0lPRsHvJeh2aFPbc2HWtoDLl3yK9FQkPNEdCcmuhJObdxocJW8IP3L
yV+KFHJ8UO/cor4qY2fXJEBOgyc3beK+/PwN23+VMvz5hs92Od/shsAD8juAtAWLLm4fO+22GMQi
qO0dEye+xFYbRzoIYHs8QIuBcAWPJRPCT5JvAgqVpcrd1zBpcAtuXHyjojhZR0odJPsnnRYK559/
V/f0nX6wfHwUZ9+NRl0jd4OCqQ+mM1yp8mHUN05T3blOAd+iv82nfA0odmWXrblyjWRtC1hLAIZB
0AIQU9fY+9bJbsZT4kIy/yYn8ebP6iFLmmNddbu21cjpTdhFiJBnZ1u4MXcaHTLbPQQlJJP66+R5
iP2BDicfA2HPP9qyu4sgPhn2feFd9VSvfKBovo62v4lB31Igj5/f/d++qbM9OJqnIk0GzR5shO7W
aRvvE9zHeK0sme6tQPowNBAg1+aI3N0LALFYwI053JLaNr+m4Js7N5uJ9ivh0nVm60NRCDCHsjVO
S27i7roJK+YLX/ZvDl8fsVPfvSpjIuwrZo85ZGVOL78Op3ifetmENL72P8cAEito6Lg2gQUt3ZpT
VhzWV65nxQ8diHFH8nOS3tEQ6T8NZWDA9HHldYgGcRlUJzh2cMgFbMpi6XUXSpwPl5cfja6zKmAa
4zqlNVMfOoFhzeyCyYCqevQ3U2ujw2ZeO0mDnz/V82py62EF5hwsvF4AE2PKlxGYSC/qVszzazNS
rTWCUhreCK7iJ+KUNqHfpS7InFNmal0UfrGBl027zc440/hYebW5T2amlb70YXynalgzdmy7u8rI
/zd157XcOJK26SvCBDzAw4Wn9xSlE4QsDAHCEiBw9fuwuuefarWpnZON3Yjujq4oSYQSmV9+5jUX
rHkqtLqFTrazmL+oJLqyP9pUiJfljKLSnRaSBz4SybDJ0Jq8NAGThGezjjdJT69RzfJlqMZs32gF
4APs7PjQ2lIYLSg60/pwuFzcunvk+eL1jqO9/tRe0LcLjSJyO5M3JGdZ7xq9qXi/2CR/F3u+5TFS
ddFvVLTlLBRQYCtLyoum6Usuujy82117iewoqrAueiB8WsAAtnRvSndyvfVMwhu87Wn0XYb6lKja
qX+4PDzwn1100adqE8fOcEVp45+f9RuJ6D9x8lvqUvTlVTXSMpuhe/sUd+1Le2fdweOf1Fp7LeR4
g4TXE9ozT7kcr+9ZgwVFURMSdUTJxivYr0pONk0uvQ5psvvFQ/1NQPzhEvLTKVOIrfHduNLiqKRk
LQ0p5rIJUKd9qFyDWND7E56lgJzLQXNjSUVsJr32QVZhGKQWjFqIKah3AXKQGEWODHlvYfSL4/R3
C/ZDbOmnZ5O7wWibViwpafGyERWE+TWlidAxxZ+X9Ok+vVwVyxD0dRtRQY9AFi1d10TXyKn27tld
RTuhEJFnuMn0FsTCBuLV/uIqkf4mPv146p+eThqviVnepG52VS/T6lJbcmnYPXjJprmda5B4Oqec
0ZantJqdS/H2F2/sbzLgH7XvT5+by7koydmAc2ki+e0FO+D80RNLcLEITSdURb+ZTJxKY4p97xhy
hcemCX05GSpLuWog5Cf3+ahwpcXtr7h/f1Pb/SDr//RIvHytryTpjj5vd1TSjCFDi1RKcblvwvRO
kdfQV9Eu189cMOagwaZKXOxVegF2qo6aq7QYFg1S9F4kwLSEmkGMKaz+ebnkx932FzH5B4Hqp2dj
f4rAnO632S0GWkBPJ3oJSZa/pEFCwr+jCS7DgLcq0s8k6eYXWmUtjbYLpXGd0B/oJEUMOgbl3tDd
khn5ZL9tIz1xFCnbaZ3ijnr6bBjUd1dxcK9Vu/7Fg/9NaPuRUP/84MyvjElr3mZS1R21doKzcQq4
pxWQeazzZ+nSvvQR94M6qDNVbV/RCQPBcANGpd1isKDCskkilJgBA3vRyL5nEWT7eqe5lJj6r87o
Hyk6/xPUpG9Xnl4KYyz02m0mS4AyJ2K6lJihYnJ//VAqFNyVIlo3k/5YZuPJVIuFVHDZASLlwXKe
rlK0w2hyXVXhk1GTjDEOFEq59X8s4v+1GcH/g+1/wsHfN///V51/p3vx9b+1/CFuIQSpiMgUirqq
wvj5d8tfVf6lqgaiYgZWXhNYV5yhf7O9pH+BpVGpdxQEQyb6w+bg95a/Yv4LqUXa9PC9VByGkKD8
L7TNNP2POwnlxB+MMhnNRtPQ8BT9lqTWOl0swbgxd+Lk2VVUoxNMRyWYFEXmagA48BIMCwXRr4k0
0KIWG9tschx64lE+V7EmzPXiMda6G0K6uakJ5p+JHK2rKmlncqsoU7mcgKymtJgc6+RG4AYsBtoV
bDQhE1zwstTKaNuEQrHWlWsNz6qT4jNwuXtQwW1Z9Ff0MgAVRnBW9JvypetSOm2z9LKvuhRSGP0P
K4rD8XxtBt2JBXBiUjjAFBvaPF6V+QQJUlkgn8v1GrE2KTdssVFDr+vQIM+vebWK+lx1Zb2GV3xt
OCVxfZHnptGK51a+YwVpxiutHBVH7MqTrqeilwJwsJF6ebDd9BTpFUNoGyuX2v5NLWjj3dtJf3cE
855vMiEDjJeJvTSFrfEQci5JzmRlWF0f+Ndx7KQRMDf5c37Lr8h0RsYX2J16WcIL3HTDoMxQqkJ6
dgBqHLVNsxHasF6ZMPgNqzY7hhq5pvDL1MlyHFN1qUpqN41AX7ilGg47U8PYIBLzu0fDEXxCC3wb
TGwln9MErorMWBLdnwRPdE9V1BSFi77C1E0MKz/LLvWho4OzTLPWIM7Jw9uoCM0+L4HTdfcGXpeU
ohFQxtkr3lz6ML3UF6AtpXZNMXJHRxztHcFlnK+goSU3R9BcIFYiOZ4ZhnZ9os6YbLI2hCR3VeoW
RXsm6t1QRadQr7pp0j9QC0aOpLE2oilSdOM2zsAA2Vp2USGejOlREkJpralMTNw2a/Uv1lmrbZ0r
5aFLX8SHxsRFJcMtYGeoEaxAXMbBTMp6OHlO+igBwdcZmAaFXenc8y6ej2APMVaJteR1DNPstWF8
PL2VFfsSrKIBPS0aJ84Y5WRHwM6HAy0L5dWItPQp0SfDAwKc1u8kdjlIsEsc9Bh8AU9tMzEIh/EB
wU3A7KcgVI45moKvsnwxqY4mN+y4bmM0T82q39zlbnxvFGoLXTH4ZDVCJS1nely5A+TEadkhqmom
8L3Af7f3TV/rQBXH2GhLK5EQRDPDhgpMu6EpDJez30RiVa8FxGcaCs1bcXXKJkLrb2Ay3TJJz7LN
qJrpumIzvPdhFDb8sJ7DosX3wFAi9ZXuljo1tEZMye0VdSeHkvFZ61K1qov+5ichoskZl6UHGGMy
1TSdymQos6WsCeY5CqmphWuLLhoYbOqsXkPVXkjzggolD1/7Vhx012hyIEFVG2PeAdT4jtlVUwPO
VUUF3ISYVRAn4froggzlQ9RL5m6VRtMx61ZReOlx5Na7Rgca2vAqqhvyAJ0M20S5hCpTrkIc9wJS
SSi1V7oAbabN66VggupwhEa9BZUejiPgRl2V3ctNo3nSJhXWZm0FB6HVaN1bF6MVAC6q93kTldpa
ykW0zhqC/pucaOEciAb9pgKUxzEz+2EqJ/TYm+4KInTMdPfaiepeM/O7C2EMkCeDvuWQ3/tVU1zN
KZMLbMvSmNgx3MzXrhkvO3midjM9vxqbiSjIU5NKd5MPuuC316hdJkqufhRSiGJym5VPYXW7bkT1
AlAllktSA62o3auMaWobX+WZbhjNTJzcUUsOy/Io9cM4BeQhz6UixywG0ar6YzK2Mn26Hui3kOds
yjGvvFTr+pneAnSaKMkdNLegYy6ao6+iyzHSfOi7TVLpCvqk719Q07+7eqXcl4UaJgvj3qohPr5N
uZq0eXSx+qsYY9PXGNA5yrCTvDYVhXnfleH0fsfTE7AVZim11np69YB3dn3DLFotJRpHF5AMTXgT
vELOSGdaRRT9rum1z9uQAmHrBfCO0ZCWXF+NfmcOoAPyLFJIhtjYKePVm8QJKFQJwovoRvccV2mt
FO7Qra4CCt8SeXuVJsY8lO/REdJJ+twbjLYVY9J91rdbtRNvY/6W3WXpVRfEGOBuL6v5YnJrqrlZ
FfFMUZrrIqplcS1mkwhAs0Kz4W5KxXFQenmBatHDY7JUhr00YZzcmF01jSKtmTcixMU2hd6Ydmb2
xFmVFmFMC0us7gUz67bFgLSUn3K1NJyy7iM7JEE8pff75TWrTXOZdAzm6Rtdl51WS640KqKjADMI
VBXgvwz3l0Ub1Y2q4XgZG6PoxA0+8fm1hfoYY6IWUlQeW9MIX/MqBqqkDJfUqcMUa4ce+qEi5w8q
UDViiCYz7JpM3rocp6us7VqFtvaYuXod9QFq3j1n6qbQAcJmo0sLk0MqA/mtAc+lcSEcujBLcfWQ
S7CA7diX8E1hIm/1WLp93Q01n1ci4TEGJOGEUXR5vU5YgpbkKrhC3QTGmNdTvbw2RwjXiLxLca06
WpJKL2Tb/Q0SXno/pJ0evjY3FdrKBDD9dtRQFXUJ/smMLv/omF1SLGRwEFjjSbe9UQh5INVoFY5R
EW+rK8L0SmYwu2xFZcXi4VYLBCPIMvk2VS93fWO2oo6MPpRzfL2qcILUczwM6ySSwNspBeZzwjUN
P8ZazqbGWOPlPRHowcBvM/yqxK5YL5QavrZersIkFvwJOyOo6GSdjOYx3Llf2uW1Z0aa3cE4mclV
RrROL9elKbWfMHGiec/85DWfJFq7uIEW34b3eJzfM5VZTNbH6yw2iAvwpB7k+BoAW5ZXSzS6809B
lIBiScYNN43UzEpuMrOpUbE3lBWQsgfE2kApHNLYE6C+ZDuJZJwnkiR5T2VzWAEoo2JsCdxZmZiL
QqXxZ/Maa7sjk1vQ/jbw85ugHdrf7keYZPIDU6rFEnqNfXrMRboLg5rdZjFY5A9ORC5ZqWpCOuQW
XkRxpL3fyzZfQN+WV4WSxY9RgFbPlC7K32rDHF4BySYuOuQPa3izxP7vfl+rE1MMmpqk445O9AAt
QTBXV3gPh4mapV9JOiHlM6LRv4am9pwVec8F02ZbKRKFt1sk3o40jDudgZV+jS1UpgcfZDfYSOky
CHNBKh9yLM1t2Gt1VrzFMAJP3BYMJWJqXBwoDXmYRZc+myVljh0jo8ltoUfqqoTKhFdUPrk8rI2F
8T2alMi4X4bxia7ig4xP/zuXx+FVv/TgCa6lmsw6LcYp0gRE3EuV8vLfF2b/Z8is/98UOR6V8D8U
aLemraEZvf4Bl8W3/A7L0ib/QiRaxoVRQu4HcfV/12jSA7AlSxK1liLB0f+pRhP4HnQ3DFxtJ5Ki
oUTIz/u9SBOo7QxEqcUJEu2k4hKTj/+iSvs2xtQ1iea7SO0IPIuMz/ihGP1Tc2LswoZu6UU65laP
1WPippuHn1u+1d30o0SrC9fMQHWeuDgclOj532dstU/STF2ABwmO2/1tKga3gIQsCH8xMXioaf/c
6/nz032bOcLpynBb4elGb93Mb19CcJ2S6KKlGL5o7wjaIUAsfzXI8g/2Cbcc67rB1x17AMNrnfqQ
485tONcpavYOt4tX+Vzv6NxAw4LbZZu+wM9aEkUfXz7YL6I98fQtrpZ8TeQC7p3BEp0ymX2Z7UdE
tlBo9qWTeH7Iil7XAJns2nWfOrxWm8VDfw7epl3uOO8Yvra1DSkaAVkv8mTksWOkGOexj7X72819
SWfMfC1p+tPW2/zWBPtZlfRbb+y39ZJRexVFYH6mrml/nNHW1HcIMZXSEVXr5MTsV/KK3UPYCpBV
+GEAWd1ccTaC4cmvsmwWZgATI/LU1M7fLrFnJL94g3+5vRTVeOxYnaby987vKPUUE7Qyj4gL5Jcg
f20XxY4bD8yxlU4VR3gqbHxF3zFfgRGxbs4ItdhlaIdgfOfMHqHj5VPBH3Xr6g5vCOiXhTcq5O/O
7eadoKP+8wIqD0jJf5qLvy2gokkA4n9IZ30XzuqKnNxEGcVj944kenRKTpc5rkqYaeaf42yyal1j
pe3CgAa14l98YQa4Y+LDR19kfrq72tnxYlqT5/uz9CFt/vnZzMfL+9OzsYpI1Wtk1fo3OIzQaRUJ
GM+mo1WtekjmQH/JkRRI7LT3lMRLYmbzq24G9CDEb2zZQveuLNk1a9yfgBVEWDnMW1xy3ea1oUVi
2vXiDIWagUuN5oWIOZBdoEgWzvCaJN2yhdkuqqflfOSAGE/wNlxQJTk0kwcE27sDfIe4jmEI+HwM
q/rl2bxg1OhdTCef42IWlYGENbTMZNQuXlNfWiJ2jW/hW1bY2rMw1T7FYHIAHkH3wnjWfmWMrv5V
9MBM/n8W7FsD6h7HQDK1XjxWJ1QHt4ijrO/exLoecKKEAWdnU9EfZuWCVGCWz5R3Zd4cm+d0rjoT
T8NjMyL4YRm3EKfdSXUYi/GqFfQ/IH66aZA7r6l1fak23Urf/fOr/oax+H0b/vTk385xMrl1hngb
xKN5vLyqNu5Qk9zCJY90Az3r9uaguTL5UH/xsX+yZX1cBj8v2HcAQBGpIuZI4jE66WlgrMUvWeAa
iDG0QeE9XEh+FDvRIukCI3Ml/yHfOMGxCmPJuUj1ddQO6n+JVPzzUjymJz9dUGYnSNXVZNcr76Bd
kNah/YGrjRVthZ1gFT5kk23ikzcmUNcUu/KyC3m8I9EQmzj//FoUrt1/PIHfrqOHbGvRDrwWtGi3
wyk8SdBNCKAazXmnogq2Ifci17LVN/oBI+l418tOeE6A/jLIdC7AEhGtsOlFXTAdhH64Arpb/Upx
UzP/OAPUNV2RRFNS6LoaE5n04XEwflozER5M095KzP7c3FrGm6GyzRlSRvH55uP0lGwPibVOgpcX
B+igvZ1Mkf2EWgnDAk2subLZnnp7blj5a3zogE7kjjqrF4bVeZqlu6etMB3mMVKhk6nBQY9OuLJO
x+eTfqQOn+UWYhTCpnX0LbqewQc//6v2Z8rF2ideMJ8Ej0SDCtQuJ1PMlOzK8rL1OneXg/tyrlx8
bHmem5X6JyFoz4yzZasnXsl0V+wRs0hLreyXiTVfzp1bEMzhXXD3187Hx3V5xS0w+9QgxL19lcfe
ypYfH0gzzWSfH7MQ7WQH6xKioNO2055GlGwPL4fipVgWx9Gq7LW4rCzRfaHNOD3P4Uui2cxcnRU6
sYpL03TeCn6CmtiIhiRWuQb7lVhqYb/pny/hDNH/ebE9kOcfdH6rl/jQ21t9dVIsZ+mVnkdFt0s9
PLNH50X+osXqzLe9FdSR/fWxnZ/PyQ67iQZiiquetNEbyGrmOA6Jn+ioY0BmCcassukwDhRYEOWP
2Xpn9haO4vaDBU2x3y0FG3Vf+zPDyXz0/d2DimTH+3EuOWv5a2JV1tpr/GSGXO6bYNMWpCuPMBW2
sI4uWZm1AYSx293x1jo4iPXb2eJlHVn5505DQrImA/Jz+4Aa+MtyiYG7nVtn2fbeHl9i7/wIQTDL
h0CC6YHVBu/8LJQerPREXrR3Jpv+bbBi6xWhI1dFuMDahVg9PPcbTUeVA9fXy6F3no0ZsAVvFnyZ
ufW1naHzvHiWVC/NXVRFOEErE3o+/+dmubvAiQ3lA1wXHMFwIMG+qldrpr9RUu1nV/dIW3VDoIz8
586F9DldDXsm9fYr5pkzdGGYtDowlPHEOMbuXlrCcm/tfk2V1rvVWl0cVc/lO5/rL3IV/3kGU+jG
6u5Tt7ZnKxO95kVxXpiWu+LYgP3wVub5Oabtu7o5OKAD/nzauO5ls4rnl7NsXWf7rz74OMXT8xIG
sGHNT/OPyTTd7qXK2l/2g/WlQfulB2qln2x+WjZ2kNlf9ac68fI1yXXHheviZAYJ9iFBqQerRb9B
zEdf+AtWZlU49mDto/3HrXC2/Kx9vdVszVbc0g5i9+pvwUNwJragDzzJxjtOnA5nA5BSZq1u09d2
G+Dutx2sj4e2iyViumqFVD3/Uxr9RX6qfk9hfgtMBiQURAoRYXoE2J8CE4g5XW+x2T4KolM72WJ+
xwnzZempLtpZmNLNDuydNws5dpvEauPf7Sdh+YylqejxFpa8eBa8cI4569UHQTX/GDe/ghs/Cq8/
RPkfD6mohE+E6XjObw9ZCclkKHIeks4/VYG51f0Ih5zpee293Y6H6e5zJ0436v76tXhO2LWvkn2s
PFtwIi8+/mLBvt84vz2LYUoSkzpd/G6roAu3UleRyKc80ywolZzL5boWvUPmHKzQ2X2qB7ebJQvd
8l1ak6X1WluzYD8EVzZDu/zCV9b5Qm5t7si/mMOrTBf/vEyqqsNF0wyaWo+//+lddpcuLrtOVo+n
xsXLY95GDnGSW8J5CX06GCVubS+X2jY8zqw17eafw2aTnvqzggulbaKhsnoe3VdOKkqA9l74RS30
16/xp+f7/hr7MruZjaIendPSIBzbty0IbW5snHOtQ+ztHvHqOVzTHZ+5GXxzO8eVN8FabeJsETa0
frWxvhFGfr+WdYlCW5XxDv2xoj+tmJ4g5aCag8o9Ofc6bgJsTtypdX3bRP6TP9q2uJjZQVrAxTtN
gn/eSdKPS//n8uHHVvrp07+tx41zd2VWwfvK8bdfe9V27SW75fL6frPPlKTwY1/eXl50jCWtN8Wp
7IMSOgev2R4a/3A41JL1drAel4Oy+4T/9FbZla0FsWaPkKVsuoDY8diFvfssUsf3F0TDReM8meiF
kUQ3juvWI5NeH8qT1b+zXyf+1Vp09sIyrdVr8cyuZZzVo07MrZjv95PUBzz9WZSO/oaN4b7HsNjJ
jlsKld76+DB3H71hfQSEttj64o1tm19wT/5mwVBFenRH6OR/S8LpzciXLGPB5uyfJYnHESb2/ICH
qzX1NVfcE0OtV26PIfhqPx/pkLMtf5FyPmh7fz5l+n8e4ltKLhq3vIFm/tgzztl4f4HobuXuOvMO
G3PxcIFePOeH1Yo77+oHczyqfwEF+ptN+58H+JZ/NwY4pbJiFQp3vly/HCreMYIkhT3dbdyFNlsd
ZSIOehb9rz76TwXvbzv2Px/9Ld1WGduZ8uOjuYleyDbEL9Jn96UurTcBoz3r5aA9PWLLffrGgI2c
n4ON5Bt/gC/CBJ0iwVJya/euOouNgMZOip7+wl9dub7z6dXCmfvZvHEVMveYz0oAuuQEWzrVm+0e
G5/9NnJI4PgvR/Jq48qKW5pjpvYHJHp+XZ3U9kN3//mc/vV6k7XjdzkRJxP123oXfdjR+7uqR9F3
zgX7zj7Ezm4Tetm8s11rRlwPtsb0A0OoX3BIjD8ClH6PTz999Lf1Hqucp+r4aGl/WtJwsxtobfbU
Ujf+bpq7hwtn3LcM+2kRrxawbmycxVbFeWL7O8uyj0fR+koemR7KptZpXrniy3m5JhN2nGDGJqFi
+OotbRN5H87F+udle5BY/3ROaInS96Kxqonat9sout0FbvNEPZ4dL5q/nOdQkjTrPNhLIr8Ego29
8Jksd4feP6QkOt7nxOY+al1yp8F5NO5a++7PBssepjH/mdPLsRnK99ZXMP/V08qIOn573h+ltkGP
V1YMU0ax+Y+3ZzSAAy0HOnX1+S5ZmGspN0vXEMOz4YwgQRt+KU83sJIklx/1W3Nacp/SlfoIGbue
xddsXx/Sdb4rjvJXmLvFl+nTJtjKp3oEdA+nYXd3nHA3OZk7ZX398AaQzE59yGRnqFbi6zDnUy7Q
2fdjkKk7nKhg5O+F58Ww0D7ErfzF8FV87U/hUp4Nc77qHF7dHv/x0ZLOTWyLocv3TD4avBQYUVn1
OTnx6Z8qHjfXQ7NqNyZlSaB4gDSwKjcA3dBrGr7kMehufvVqap4hvDK+sdE4S16rU3doF1E+61+1
aKUklj4rKjs/oTUW9Q4Y5Vkyn7yl52KLBmiNNoAxT670dbMFCoq5VVJmfD46W1btjXtxN67bc7gd
z6WHSMXb+JYE8Qdq0ntj38zahbA21gy3vpLX4pQeummx6k8R9rhWsbut4s11reM6FBNClkyELR0/
RkR9qY5gn1lN68mZxddW5FoIlnzRWtMHdzjlxJxVDTLIauk0lQ6EzrnuCxTMb9mChrJndvy6H7dX
qJzrdIN41qXBNBmwvS1inHiz7h/5wzfCHp+boKZ2/ri5PUuWbfSZ7CKC5JpbblzdTzfqyQi02kcq
sp3qOBSkM2d8Lu3Un3ycWY7d0qTbXTvFXN7qxyoQqHKuM9KavR6knxfvFhjO4MeusMheTO5OY0MX
y1aIfGhDpxfXgb2wxDBvOsuWhSsHhaNYF+dmD8E5W5yLoLbVXeKEK43UWCzdznv48NwsebVq5kLg
KVN1e18g1ekgIja32qf7HLyPaG3MtZxSgVKvOJD3GCr0zn2eUTzqDgYkLl0U6yX1IlL+i68tWTBe
DJeKe8EZk22wpVxN7TGoYX/p5B0l8wlnRJbWHqex83nzEn+RLO8BJZ9h34NmqWMsWHrNKpsq03Bp
4ID25k/wzML2G9l58BeEto440NHtp2XjCivzY1iH6+qMjoyXbFNbxomSCtlFtNNNl9fFS/6iT+FR
o1MaJCs2xRbF/D1b1UZHYVpPE0zdgIPY/Qq94cX4biI+icTRPp+jOX6xAhSrbXU1rqkvaZM+EySv
5xF54uVsmIVuuMS4Jlv0rujWC4po+rbKe+r0PgoMj7S68uWjOauOovtJuf8wIrbitRwG+qIMom1/
VBw1s+QZyCl0TlR319iGDVzLjXzgEXCgpxLHqrYme9m/2veN6UeeppCsF0E2Le15ah9j32BLjd4B
FJHPXfia7MX5EHzg7DxFX9u/O7fZVbCEhbEp3mh6e/vS0YiUCC2xf0ZPPZn8hsgIutW8AD90bF/o
Ujv9NHGu2K5oU7v2kTi3q+A6Q1eOCQg/1Uu8eEp7wW1cvnt+26c3rMyS0y13OMCccVwyHQYZ66vD
L73op12AFJ/DLxO6MJAW6D86Er0VbUcHbnVzRb91hHes2le0bWpnyUFFa3Y8C3pwMx7fNllPuCCY
iNhv8kYtkeGO7YfUH/vvvgD4yz/KWT6JNnHKzVdIWs0G9y3eS7OH7bQp29Fymlh0oHiNX7IGIpeh
Ubq5zHAAR6eNU8EX58tH//35iTnHkhBRLHHg8Lk0n+Cn28UisS0XaTi3OnS26Oxdps2zeD6ZDYfM
Sh9NnNId6ZaYtkb/J3LKgUu3sNspAQZaGuBgX3WjFTySoLEd2p7uwKtDeJIlMi2DncFgZb+O193T
ZG6836dQWBwlMH1jjkbTUfEYZCPb6CO+Ns3Y0QUZFJ3CACNxvCeW9/fcSnanwRbOld+4koN0GQ9b
u4qfLN7wC92PXjEjNpcbaV3v0UvwwXjyNnT/9+EbIzgE3HbUBxN2LsLDidX74ZbeBQ9140hzjqc0
3fi5HV2diOUZvcoCaGA9QX5nngYA30louHfWzbu7M2k38cEOOX2AT5uTfmUnuqvyemI/rVbt19FA
T86JVxMXnXQiDUFGtcjOGV1a0GlIVDr7rdmpYiAjKzzXfA4Pn1FNU89YWc/S/DoHuLN9Cp/LKWu4
J8NmBa/7cGr61ECGXfkKF5dNJXNETDNz1amMDQiwFI953yd/JqChBO4DWfGy09U2tob7cIjafI62
YKeO9Z5Pte1t6qLrt5Id3YLC4occhQ4j3MECeekwRloq2/TpWrrCmvBpXzfVVt2Es8vrJZBpLjaP
iL+zLq6yQtM0wFhxX+xowHWetMg8jDT80JnwXYj7s1Ngq82iF227gljkKPbdnVCtqfggVXPGpFNH
9k3/LXV2I0/3sFWb5idKdo5vvkq9xgNbYKl+79KXoZMlWSiKO/JyPkeM2B9caR564vmCIZDkwFQM
LluUM/eJq+3yM8x0++ayeUDWzjUOCVkK8XiTrdVN6ikrbVsHU9V+XIzE71W5buf3QMJ9pKRDQOfW
o2V3Rj99lUxNFkp38uku5Oh1DhOaAHzKzKAG0NjtyepKpBjs3M1tgRbnI/gAmZj1K3kW2wZxUGdS
wPllBxvnZbhMfQLWZX02bTRGnWaLq3jQB+I85fBIG3lGQM6moYsBL/8+/EkukQdXB7b/za22SFd4
4zxapD9ujHYvPWVPCRXh+y50UAH1V++Dw29iIZXsmFMYujmhkCxkcXe6NWtv0zqW5qZTf9xYwttn
7NEJDqLl3Y9c7E+m5hqX9OX1+TILnxHifr0GwpY+GGsiRRby1nNj1bmvD7P7klR1Y9I64K+s6/ph
6WY+K1yaUyTZ8Cl1Gg4dWGqm21j6Lu5Bxw3Jg0azC3cxUfTh5LTTrSfNp5GsJUgKOcUxn90+sfNb
ibPh9eaSkxrvql8EwvqyqxetNzA6v6/jQ3mOp5cVmFBciPfDDOfXBaHDvQTjvLIxfF5KDaQ2y3hB
dORqS7UtvAiP4Ne5WclsXPMjbHQiRrocYMXvp800oynPOdLXKl9vt8fIvn4h3dus6HY76VrHZLoO
qmNLF+ER4Iwll9gLpqv1F63W9PF69A8wvCzt5CX0RlSvN/3nZBVF7Pf09eK/tYG2DUnz9cNoodHG
yf+cvNJg9JCm3yTb4Vgd1WlyIPBQB5KM3IMnUI8f6Goz+OSzL8vKwSLSRhmYopEBmC8Ronk2jlbE
lzzCzu394uosfELg18EghAcXLizhOff1j3sn4+tg08NHSLulW1JZZnksEwSacbHd8EfGRwavH1wC
wsb7uHazyMF1xNx279KEaCStoy/14QvE/PSC+IafvXPqWY2R4aXsfj6sw9EBI8ijEUaPX1mkQCBI
wf3njLauMbs8zCDpWZNz0PxWbP8zP/Z3G5xHHhR+7LBDTcYiVh3cMVjMfXTil2jwkTrElzX3WnR3
5TsQVOYOyDG8PxAXeYCeoBc7KleQ+yjME1ciiGdMWLlKpwW7gaYlV7O0ODTWGoAymn5e6jGGnZ/J
Elj8ZTQXsRZDvuYcScwUF/fWndwYi0WAFrS1zDksZuV0QEHfTtcZZX5w5+Q3+HQxeLGbJW5dvM5k
UwYjbTRtuyx8ynyK+zaI9wQmH5tUwqZhS/M6eCYPsIezfpD8cCGwEXPml4AJqfg6F0QlMCm8VI0t
Z9PJt9GstV47l0R9jRBPUEyrNRUYsZWBMFhyOlodtwg0cv/myM77w2wY1qZzUeyIaZKy0je8AkYV
wyK3J7Peus+EpeHqzwPDQPUpoy8m2A9BNnobGsl6tgk33MCuOquWJV7pDH0Y0Wz7/03YmTYpqnRd
+xcZIeCAXzOZEVFApfxilOWEOKLi8OufK+uO940+dTpORffp02MhkLlz77XXWhuyBAlniWc+ppqz
Ot04HbeKsU6PsdAdQEKhYcEdyFNYYoTH+r1578HRQUkkn4s7wfw9l9cP3T572L6PIf5lZ46Ld3ik
MMfUmNHmFFc0d68P9mzvU6cJRp4nOqO3U/c1MuNdvP0gO6SY4ZXNgzdnARpeQhjxlqJkCw1Gtyue
v2lt/HnGEnNq8F2el7iFc7+URrBTk9U+DG+mK3djmnUtTEq8t0/sCg+1fdnL8wvXdLHRxZZUx8WB
wjGGW3tsuB3rfZUdskpapny1jr/pX3jCw15wpEkmWsw3+ygkhzIx7ZBNW7mZVsmTt1bhPgwlX7TS
Xs/eEdWx9ZT78ImNODnrjscZtBoMvYC1GmiarHV737R2c6egmckmI07zPhs2lsJIDDYx1YAkOSDz
jHqs/abNNrF3zouy4fWW1dLoK/NhVae0ncKeUxM0SHM4lW0GjMuT4cxL+8ib480y9A174lFz1P7g
XxL7Ns7VBlcavVjW9zGUpDzs2Gd/cZIzjLqpCkncfeI5z7FnN6URror+hSGoX33A/m5yFqs6OIvh
UQz7DF3zd8JrUAm07eKAihEXLbmvx1XXAnPtWN2ozfnUGjKcky/3GFY2CRhHPH07X/GZyD8Fc9BH
mq2SBmzKDQzjpBY0ZofHVPmsP9zmxTPInpkSRk3SjE9swZczXd3EqjmsmmIT0ZNymkP8uz7Jdyjn
ZB2QB5k32Y168mNDbOlYla2iZinjrhoKPYSLndUEEKhlbKl449aebe/DDvuIzkvI3CN2W5dRb217
NyjZVZgvWbvPPT7d4Zna8Wzfwkv+lowwsJO+xklzd0qU2kb8Gj4DjREiXb+AjP4WD3hI8krm0Ugq
apSdNIdViJ6wbKBSsZ94MA122KH7mBIfF6XJhtWpjXkDZ6KK2d8NTsMuqeicrimnZYmlMG4SRAPf
CKgi8AGZHgKY+Bi5O1fsaLnXE8fENu5eBbEGztWHKTCXfkY4kTobuDUYyZPXsJUaQpv2mqK6prgc
Mj17VoXz2Mzt3qiTlv4bgvmATKCcbQL89jvQ22w9fmVgH1aId+ir7ZcdF7rsRVMw5V4e4gbdPu9u
VQdx+Xo4DRfX1NIfdvnImPVYeBoMCGf0Tfdnd9e0+ZjTRyd6l+7m4u3bgh/fbGGyQhybrdq095xO
W9HMmv1iyEjxZM5Gj9AlvKNmeIx2kZ48sS8ZthvMvtaj6uVgdAkRXavwqXCrL73plpP2FyQ8ciHT
fX9drmI+edKDp+T97NbiNWmkGL/fCqGS3RqC1dsqV5sVUxjKaB+/xkxMbPUPWvSucK2UsMmOL2fb
9V7tEFcqKMAMhucAY9pBVFB+NK29SlnIw6YdQAYa/LdhFx+LhXkTr52jRa9sR6PFsPczGOGDh38P
kQ7Ilvf5WDyp/G1dNIbzpAYPBjQTy8pdX9JDWsnteNzwD8gz+KjL+h53ruGL7wtGzzp04QNI5opw
8aysuo8ehnlWFyrsfb95kccDcxw8aOqdBsO9JCYkzUlNAddyu7pEcbmnlKb8f7rbXXiixTuXR+ZT
PezCFMXHjahqsDtqe1AQoSnPwoNzH/Y4sWiqS/tF3wqWCfnuwqB5Xzsn5D2oM/tl+sBhX5rT7qQc
FmnLOXtlhjcLW72MqTtGQWlhLefGZ6YaPuzOoLa61tNaYwYGXLDB4MY/BjjrXOYW1BrnZb28a1g4
c3tHmHhRRtVuO4WfYTeATysWSyfZiQ89ZVAzO7wZ3wFYObaivWyNrlNo28NmoLec18HFNVMb7nbq
dqtTvz59lh0yu+ylxGSyfPcPNyQMzJmpB6f5RxOGojhdp+/tan7It88mUyGo1B6kxHCdHSiX25DG
/aJIgesv1/BwG7Qb3uM+2Lev1r5NklU7u/LrvXmxJ73uc9TeelfUB1b29Qw+12Pmy4whe1sYm/ak
Zu8+3zZOxLAjK2dHWKE/sMlwFbfbMtgwsJBJshX7q5kf/M8iw1Z8ojuXfgXHofP1JrY9A8qJoPQN
myE1vknL3eSBs1ksUjzGc5cZeeyoEw72Hsa1FJC6aDknh8MmxX5mtA8w8LSfFAkMEiCzi0y7ibpM
HAe6mMMrWfR7AHQXpxU28bBNmZVAvKY49oiXfKyO2HoHB5pDuNYFzmmilg+/E4InPPw5mBhQrqW9
3PvFPm+9qrSqJ8o0oXuEk8ZRpkzTPDuoDUz8tfbxY9mFqXOyG9vRli/Q9urkXtjbrjA+j8nZCBrr
9md98PQDNr7yeQJXqN4BPuSnq9upJXqfZvbcZJePOtJh03A6HxQe1p3c+5hOVYP54jKcfzXxsCis
Cw2ESXmxGHYx6pwDEiXBumYWDom+1V52rrIadcjaKOpdfUgJHcCYx0NgH+AcZbzwZndPT/QKAmf5
Hg8CQ//ZfWs1ZuVJMI3j0n9sXIZUGG3nvhu/J3v7yIN9TGXRcctSdneuPj3yhg37itRMbA/uEUiZ
LOLr0d+GzFVpBHo+Z3ZCdigScy9LhCHD7rpmKkGgswLfG8lMP3gi79I+dQNTk4cPhFItPOxgLzH2
+OVQ91T6CP+KcggpbLf3dTj7DBozgr0e1ahoKoHHCT8W7xCqofZEJC6Lrw0GcJQbDYsYjB/yduvv
SLdOaKxxlJAdaFBXeUQY0JH16hHzDx9bF3dyxq/xYOsrmndx+DjRPJ0hhTuumgnOWp8t97yX0HCB
v9JjDkWX+TuXxtCMGv175SLvuCCEKdXM2GqzLi1suF1z0BgyBPgTEQcD8/DOEa9k85sVw7+IiB0a
ORALDL2lZsG0vmnFf3TKGb6y1yqt0xoruljYjQ8EtIhM03ffyZA1wXwBYUhJt9yiEfbfrSTz360k
Lo6Nao8+PcSLn62k01WrmXXBxSdt7ts+bWWYz2ZvP9t1XH+ByVs+4zBG/SZwhcHhOuqZACa7+M47
l5CfwAOMFNPvRa/rDB/DlhCNkv03hTXe3cqPp81eB5SvQAtPcs15mRYWGctIpj2LGTijpSctduQY
94U9b9oe3ac9JBv2drxUpIQrJvBMgiUuL//7xr8dtP7JEPjnjf9kCGzmqAv3MDooVAFT2sAItL3r
YZYlvvtli/7twiOn3Z5ao8l/X1tp1X/07/557R/kZgM7h9t8w7UVyETXqUmqPZtRlu4cnLxpQLpm
AdjExvZpWjSFt+5pDkSAw2/97n9/EK2p61DoVVcOBv2P/uu5aKEyry9tGDeWo96z4yfu0JWD8Zjb
9n6572/Oxz+fuYbenoGtXZMhq92fBHn9iYITGVCbZ97cW1u/dhTYb7pxzKglU8QgeX53kLT8r7N9
d1rAIfb5Ij+2yeeZlitBgWzvGLEwoEzKyvnvt/JNKf/56f7sqv5YEdpZQ1L6OrTGdwmR0r7lYXNQ
TFmDwR6zqbsHJ0Af3fI8Z2/Gu5g2dR8eSx9JxBQk1q3oF7+DYb98iKshvhIFVgk8qmkhE1T7VD+D
gJObTjvkgV9Wc+tnh1WxB3BExhahCePG+EnlZ45kAz3y3BiDy6L6qB0rAkmV0DspBIgoBt2BWcvO
/FOU+NvFlzaa9tETisGA6BkMoMXZMiVD3LujX9ZY929rDGUP+uImP2jtH8yS9muzeZf0q8dkJLXQ
3dvXA5ASn0W6A/QH/QMFDTwllCfE6gEwDVmfQO4uX7RhjpAcvsyopAMFcrR1OvADig1Ak1+4PRvh
BA0thXjj+8QwOtCQ9ge9nG2yFTTej/zO+5N+XtjOLmFzsY8IcrTSfqESfC/bfy2cP+7wB22lh3kX
owO4Q5Y1GOxm9hoDfQm3GzziIL17d+Etf6M4GX/jL9BpJ2zjlYXZ9I+eOgcKwncTDsCEQ8Oph5Tq
sQH3SMwYywf5td3PplSZw93T+oSPvBWXtCTyWtZ/7xr9ryuvbTaxwEDw1dPU5/zj9DrXJbGMaRkQ
h2hcxZnwV0NXTO0PKT1vHY5+O7F0tQ3/9bS5PUZdYuPdbP0Ink3zcJobxffTDnP4d1Gsr7hq03fR
q0yCYOPQzvwlcul/XcR/XFQ9hT/uEsoU4uVX2+Au2ViQbqBF3YQNJXZwY+NAoVv+sm9aKvb+uE/U
ah2ty0z7LvYiP+7z3t7PGwYWF99pASkP/Tcxp+6IQVScmWZh7uFk75B+wGA/ZzQ8kJR7dQAIfWF+
3fuK6FPPdt5zUk0ktN0jldSHLtJ01Ez0wS8f1vjLKlC+LG0TyaiOv/qP1fieX3ftXXU3xtt++xh3
L1b3CygXONQzrdrbp6X7ii9XgKl2shm9jxHkBiT0DcFAVJxRHjTM0jdc1ydM+3N/80bzHmxLUrff
VB9/26taE/0fa5Wl0/qZ7zTfdfPG0EdjTIy8TNis9v0oAb+p3PqYd/umXUytV/LLLtH++nz+uOyP
s+WhY4raM07GuHLuNJ+iS+Bv3Bbwn2abDk/it5CkFse/Fk/XNHC5h09r/jRIK+ab3UsvuM0rjAJF
FWPCiZy+LIoq7vG3q6kQ/h9X03/EgOqEZrqjc7V3HJbrh3204kSbtWhhn/zx+teb++vlTCXhZMI7
c79/XG6D1rfGSdEY50Z/O3c2o+20hqhCv4gCH13E+OFt3Zf734HuL0kb+tU/rqpCxB8hwHhUj04H
LwNkSk/nScesGTTd57BFDnwVzcE92PmzV0QOh+LStLSeZWC3A5zmlrX9Wh4nwJPsyXwHyLH75bP9
jTj5j8/2c3nVh/u56vJEGKv3CaIk79HFbXsvG4ApZkzghllYsmcDydMVaDkX5xGeQHq01fOtgHyA
u/F/P61vH7l/LYk/ntaP6MUQ6+JYXfhETcaZ2AWdllu4ARJVfaagDVygGBMbp/FLEve34+gfT+JH
oL5dt/qrs6mM8T0ge/h49+ltOzQlyBHm8YPwiEgEZPkp7acNJGRdF9x94+OXu1fh7ufda23spdq6
jh/Ut2bpj7XCbJE97rdsiKfzSqiRZe4g35KdJWwaUq15DD3wtzTke5f910V/JvOMc3jMTS6q1Ay1
BYeu1sXBOzsl3Y/M7Dc+WzGKycnJei0YQsPErfsvgeDXj/DjGOgde+Z91+Ej3BzNOXjvk3WhcBnC
6Th+mt4mbSNCxJf4YjNXxjrQLZie7P9+9H/9CDocRI2yhvBg/vgITFfQz/t6r483B/fOTIW9iPCG
DKujmA+by6EGI1aUKMNGcxGYTDkU/339vx4wyNA0s6mbUJm7Pxb+mVl95oPpslBaK8WM87caHS3B
0IvNqj1o0bO4jfA86AAOjYgdvey/r9/+29LTkTay8jje2uYPOZyh1zu90XsbyPYmE4R7QKQ0dY7+
7OzEs9qKDsz2EhP+Z7qVHyOW8hN9iOGOe4LwmjxFUpKBIwVX7JKr/2nf0wG9EVh4ge4MAl3I9ChH
vxyP/1JOU75of3zon+VLvWWc8e5JrhPmXYEDTf7+6iqGDfoPci3Ny7TMpyFnJRB++mI6AAeCUwQA
x1w/DFDEp2f9kvH9rVb9x0f6Ee6LXdmocVInUUDkN8nNUQ4VCW58HjlAMz6dA8RifmL2+6IT2yxv
yjuvsFIeUeCBKS9/ea9q3fzc3XjcEU14reBEP97rZt9i1hWTrsZWFFXLC3XdYTBztjL+rprjhf6Z
0YkWK7EPp0o4BHPiHFVjOL7GeCc+pdufe27fHoy9dE4Hrmvdf1n5f01Y//iE7R/HMngKBn2bns7K
D0PKkVnWKa0Y/eWqx7qCSgAZ41s+B/1sZ3+5g4BPxxNj6PvJG61v4zWc6XQPrg5TZTmnCP/vR/gX
yEfTWmhFSYsAO/AF/OcJ3nj0itvx/dTHZyu3oqofzd6ZQ9P2AM3tqxb9vgzmIUo+N1X5/C8X/9v7
+/PiP+JSVy8fp8Lg4vpMCSwd3zlcRJLAPej3+0/bvkmWzcj4JRwYf72srkF0Z1ISKZPKpf44icr7
sf14bmp9zOhtxmiBDdzovj6trsC9a2FYvru6GGJY9od9KAP7qyA8TmUdscvDX3GvvyVueH38/w/z
o1Du6rdTt9m+65xQLRWIUM+ehBNnCdyOg4AL6GKttzIGX8gdy8z+uGcDmaZeeAUkkr1a/vcrMfTv
EVL/2lXUV7rRboLAUsP+8/EYF3zzulvTGLeiEC6sc7TYRRpUf/GKIBI9Sd+aO6gPc36RlRACuiH0
0m68B5wMlU4cGdC14WlHX2Rzy4ea1nMaqmN1PYRwBCF4cNSd7H2e066Kkf6OYhjRkICUtMZ3AFhx
NRL59iQm0JjgWRfI85X4zeTIENHZjxZnJGUnog0MA4rOixsfvBhhCHyvAelmKagBExATJKjwM2jV
06SkPjz38y1pB1QVUESR72Azc6E4QtlwTgvGwlnMnaAueEKpgOuwdd4LWt9MJhZK9be1CCO1SHzf
cXBfnfMlnEWnkCT2Gq36quVzXsh9mhUKcLBmD5mDfSSjuxeG7zjPO4GjWW3PB9BLlNB2BV8vuUIX
6k41/oUCKaAko+1xTq6f4IK8Rdnrx3ABSZKVbYn6SRTvlQRo1vuKYGPTHfBHFpJN+p57kCrGxSy9
NXokYXkRR3y8eJB877m3Q5AxkcqD5NOALSCKmrZ/z4ajkznO7GFHeVtE1z24cnPntWktHj7zbg6x
8CKy16q4ONXHMwM9wZFJwFmzE7eD/sMX/iKeYceNJlEFXSP0t0ea3POd3e6SVMLd5GpPkdHEOqHl
crDa31uTPGrKmaKoZqweWoSJu1X8g2Tu+9v8HPswuCDYkhz2bp7Rj1WQdBvS9Q8RPVx5Z8zVHfG6
Uvc4cUNETqhHOW/SOdg+wFmyNZ3Vi74g9AS/tPUgnzRnywJPPzjKx68Q0WkX+ZvDsk4SHe4s1C4u
Z0CyWOBBzePufoGfNMdwfE8DYM0Ma4GdBQen8bb8reMmgJo3oSRw78XeomEPw4k32ZMJ3FE/20ow
nyP9YfXtfpaTV5DPokUhuovM7yWryvv6+tgRUcQNgpHwd/HJXQ1bFkqUqYusVD0wyEGs7VVryUW2
psgy9kREFvA+fmBzE5pPAcB1EM+ccxjWTw53MgJmqqcJT4iUZQsrK3aeKcg1jIGezUyKwZNcTxVi
b6VOn80uHZ7eIps3YNcVAbqFVdyCtrLx8vzYv1m5hsj7yO2g56v44HEvXPRYFyXyhlCBzV7qYVi5
GJk2PjYooroWEO9NrJco2plB8hBH1HscZPyl6XJkwhsTDG/liJ0QCibt/+nyo/AkNklENyUzpqWt
NPPLjVfDmNQcrABgtiEgepH6RFAwZfjaoPdrWKOQ4/7hQm2kHZRog4RNckhmi630NXa6ytmICHj+
wNH+JgBEiy68NF1qThTxOvACeA52/dsXheGa1MqUMErl5OaACLpL1fqYFIMb2HDmN6RgO8cArInA
dznJWCmXYIbRJCRyJSNljSVoHUtfuF8JoSi7NfAOWcxufVKjI//lMwbtrBYQgpSmRfDCJm3LkqU1
RqELrSpEIaWwCLU9p1yr9GaXwaIXckkqZt4RbKyJponIcpyssAvh4xrNcp0CGQm/oxabWuKdMdSB
Ox0bog4sQF7tLl+8GB5tnR52G5ahVGSkRd6ULKPJhEA6HYVRlUVWFM5XhmLqMseCVjNbOV4sCAyJ
32PPCcdpXZ24JavYmc22oIkiz2tnw/pjy3VF8akC8z6fdDF0h1YLY3+Ecmo00oaeCYhFV4KYH0Hh
nzUg+2TtBdQWmyGeKvPhm24vohpnhi6uLH4zmINGp5OO3baWsKOOcqs76Lyn6zJeez0LHMM8iBEg
2EvQE1OyrPcSAhiMv74ZqTuocp5C5bSVuH70EB3+9kiPrO+XbuA5L7rppNyyimF+sDupCd80Algk
lsbgZucJMZkSkc1Gt5HoHY5GaRmnqgFwJ8lV7Mam7fByeDzJO3HpHLAgHi7WFTlXDiMnMiwOEjih
BTeZtJUAkRgbzyIeGnHoQstcGGkYzWJjq0J+m6fYFkYcnUh0eta6AIXgjnG/WC5P9uRiF3suTLyM
X4OtdPZD9dDzyARzZTXzpljrxGjI2uye0wE+JtqYfkdmjIXYO00mIAkn2bgrtTYNDxpmy45xuYqs
iw0E3/ZHVPqkmK0GV90zYuJt1brDpmWAnau/mDwqlqNXmMIMCKtozXpVRRIhbvYaQOl8cibluhua
0hodpUqs9XB81wDWlSTXH7UGvPzXKCez0u5ULm+EBSTBdFBFEbbk7GVbEViACJka7OaGk2/PMfeq
m1RgCk5OTMIiVP7z+gtKesKB4ywWDDmW8wdaj82Vei2HHtvlDaJWZGsMEPSkPs0yzlZH7ZS9hj2e
2IP0S6dOs+ywghoSEaQX6hUjslaxFCcp5Tcyt9cwKK9yvR8vl+HJm7CkeprIDy+WuDXbeBETL750
mpP2jN4RviX/O1XDJBnqWQHPrfKShLCwwzVEEDxIFdg1cR7VTpjfPkoSttJ0DppcbqPwMSKikW6i
SLjyPGb3CWpskXW9OI7Uv3hJBeST11QoFmNWXBw37QVSbOJ0D2R7BZ1TMJqa77BsWMgiueGFyOv2
MS4S8SJ2ysH/koTJcxji12FdvVH4HPK4GeytNCTYWnuc08Dje8LrqRLH54D31ZSnuVx6Hqpm+qvo
reFOjZYbdBB+C51NW7JQEUa+xByZEzOuWCx0F8hEPC9I5cfgk5rPGfFbbDGUR01HjzDsusk2LG8R
NmcT0/bSg5WqUM5XvwYPSXHr0FTnzVJNPtVPv6VfhGbiEZ1FpAAJicphMIfwaEyAC2v4mG10cgGy
9S08DFJlzmsVhGa0rM2WIDXAToaER8nZCcTFmufJV7sOZhGiJzqA4Yz2Nmfh3GV9TvIGBdrbiS7M
xOH1Pdwr5HlO/cUrmuF4gkDFBytA2EaIskJvY8G9IA9/70IzWSN7rVdwx4iMzvVtrTfWEh4XsxyF
peKjkRFLruswDNctL033GNW8pmy7ZXvIwTnyArvn2tI7QwAYru8g3+FdToyG07vDWySo7/2L5mL4
KWYASPE5zRh71ruJ2EF1yQNr4j8uyqQnNOuGCgzZJakVMqKsi2Qe1zUWCkmYXzCimgTg8ERQnGZx
wQqj9uGO6KFwq/2n8+ZwwHvVkMWkiXY2h67W+MLmCC5x7GdAZiQCUUF9QstwdGMspPNSt8caosni
w2NT5kAIEt0Q8cWWuRQyUhHqNM6cuOtAWFZ7rtIsYuUJsQA5vq9tLKSpNqojGOHJ2yI1p5tMTLZD
lP3EeY8PhOqQxXWNPTl6xiOvxdrEAYATO7LmI4Jyz0EPv7cOK2AIxwkjQtuOIA8sEflHst97KRYx
OA87jlNB4lzNgwh0vgquR8exlLKPVYGw7WBnp7ggIf11H2HoGZk3evG3rMn5a/JdLJCqmB0x38jF
0ckMnl0N+VLU0GqsEfQ7jDeEGQZ7T7PlEZpCFQXv2UZKkqVwL3uZt3F6PkSas5TPgRx5u8iT3s6b
C9r4BRCkN2r7veVeekguOTXzmLT68BRseZJ0wmh6gnWt1JacEB0S/r3UdmJ0dtd7e3waPt0UoKA5
TdGSBdCsZVpiMB1tRdDtOGOTlXeMGlbA1sPwZiswpUboXFqjjSOVPju9g3DZTH+Rr/7nsbbGsFO4
hSfolp1yJlymo4DrBAM0//LkXHGltYJWmHI+4JsuxwPdod1Q5l6jHJaWZH6KxzbBliGvLBaWwQO0
tNjD32mtkyNwXWuin0gJkeokitjSirBE6gpIF1F0maCr0x+WWU7znPInzzExjixPru1KGBr+NFZw
uXMDkNw2srC407LF4/XC+mOCMSXflm1lJ5Gyq5aGf+dZ7eV8sB41vfXeJTPgvQIEjTV7PFbbEa8U
3vxDWQPxEBv+ul5xz5t0CXl0nZ5HsD2fsimOyL74XWwCePJkozz+UWsnkXYqGtaIDR2SlrAknHxy
CD3ucT0i7O76KKK6gkPKScrId9hHZTJ7DCg3rpMche2dxNBDoRHYDXcsya2xtqqcCBlzNAkJNDsR
vAkRhB1uIyTVU3ns4RNKA0vdrKTODcEpCm6D7UGMixy2oj6FLwn7j8f0jNBpizO82MeU+9a9wLAH
PT34GA+QWV5EcMf3yDtHrBpWq32bHMW4EjynB3C0qiyPkVps5QJzDmDyby8EmF+kBA9vtHPXDQT+
OzEQ/V5tuTXMjo8rcMXbHm+Vfrg9ga5XBWy4s5vyClI9XK87CdYdAv9Ar3T0qbcejSacDggTWSbX
N916Mi1cbkxiFoTm8YLgrhHBTew8s9l9AJZOhTtqkwIwe0TM18TtBOd6RonxyxfHB9zl/i7jhG1e
sYuYziekW1FJ4tp0J/lsYRQWyQHpvDLqms3MFQBCRODBq4DuT1o6KSw/Z3lZbCz2kcppiO8wVah8
RviUsIxY+jhIbeSa+QUr/ivtdL1xeCAm5DsxYvVcame9X/HA142nKofShzen1lBRQP0aUpeK9Ry5
7j0IR/r3r22PLaksKZZ442CSTgQMNXBdURniofu8bkQZ7usFP4uJSf3DlGz4aYd81pSny3U5oyce
9wjre43+pouKNY9OnznF/V0oEO/l5neN1cOZSwY2exBxn4aknKyst4OxNSw1JsfKPAxVAUPGhnD/
QmkQ8SeqOm58NXg5TJVA4UQ4nFB3kQ8TqlBDl8ncxdtbc3hPPbF4uNiKOWgDV6vjnIYTWWhMMtzD
7IBigUKMPT27LUG7tpbbuw5WSQId3r0/FM15I6C9VGRX2zir0p5sHVGH9xD7leQ35Dwnvhz1PlAE
DDsFGVDFzhaZvxHmR6YtEn4yrHH/AGglPWzacabS8ZtmoyNH9MB4YFDOYlV7m02wUn8E5sbFG4PV
vHBb2wkV/YuODVaaXK2w9zHVmc2VQ4YESK42awMPMSGne7acuGyLwrsfgh60TWFABO25rSNk6nrj
no72xpu1niy1Rt6azMoCaOZCrnPFPJ3j2cNo9Mqr6ooL5Hi82648dqznDi4p2WTXE2dIO5Q+VNrk
1CmWssA98KV2nASHKSroDwryKJxMLMI1bANB+vFdeDW8kFRn9m30R/LtRKHackAPUB8gEcP2Jihg
V7qeE+LoEBOuiJ49D4M/KsKTByiUv9NQJRn5np00d0fjsTRDQupZeaapo6VnqbBgcP7d5c3JQ8wV
xPMLHXmhypRgdh5ej0Gz5Agja2tG6iX5ACokEogCvQXQG0+T95kAcbrAcH6WnK/SyRoivpP5ES9n
quxS1Y9KeJkYg2Nh+hQOUZRf3kFvSJu7nBkZXRp9+fXShJsQNNxV2caLyPQTquqr9P0kgTyIHG7Q
t92z5/qgVWCslwdAnIKYGjI5ejcMiQLGXQySIcBJEWkJaAy+7qpYPc0ouA8RrxE5MJ9+MWP/OLHj
46kLepU4Pp9hcTbgCyIvU7k/t31m0CRGrWSwHLYgPf+PIoraoSGGqE+qrXhQSXRkzK5g3zGJlDY6
Oal64EqrxG9S478PEnQzy57w6QarYYkfSwabWDSaYKyTzFkhGWl27cfNWpHz9XFWaiONEdOz7fok
6ARaUKrOjufn+D6ZLKaZHg+Y6nEFOlDYF/eNr4aFlFW1vpInT6blD7+O3tAFodqmYlWFvbeAg6jM
jnVwF2p4qDbcs3qlGXssWXVA1Njh6NrYJV4d8kJeQ/1u3+8CpyBUoB+oLD4HxnrQ4I2iJeoH9sd1
a30MGO08aDo01+5u2z2Yvnm1+3dno/e1ud2Oni2nJe45pjPwBSAky6IlO/kJ0V7/g7FeSIe+DvVo
ExXAhLRXuz2LfYzL7U7cNQTeb6YEDlonJ8GiQ7apgsHhuoIX4helzW8SSiA6y4dKj8uz8wyzi3uI
cFcBGbNPm/Qi/dfdwvfoPr66WrjdOfdVIepjdMOT4EK02abo6q12v9xFZ2bW4MBg797pURueBoVp
vQEEiFvCgGbCN3W+cQbgwIykuYHNGEM7RHm0o93Hjond9xQJL6eXgq5ySjP+9q3fraB0KfMNEuie
Uloy0ZM/VmKP8242ebQF2UUjZddVCofA54CVdAUzv5DjIAhyuQ48Q3YmVSuQaqTsJ+eUP6jDuh6Z
pcLX9REhaO5oTwcxkbvESerUJcveu0W8cf5XlUwmN+uBVSFIUT5DDiiULWdPtIIofzrdlIYg5VF0
JBVXmlqWRQS+VExxvFD/ouNCou5zjtdsJjErvYao/AhAoY3WFX/ORk/cH2Mlfic1evOKof7b+wwH
kCalT48YzsPmQyNtgTePhMp5VCKsrSMdfW6zRTLA6aXuKafSICGILsnsG9xmV+38nDMnzyl9gbq/
6zzl2EnbcocFiQ8swnUxu0XGEtCJlgfvqgjeN94+UGzSHAoUeKDScQ/xEddpBurpRbNHpNbPLH5Q
VlbqEb/W5utbDats75A9AklDd0E1+lq6CR54jx0nmAo4gMWLR3JcaqgT+MBnv7jiUaJgwiewO9GR
o0Fwsm6e4kCC8+FnjMdOKvw5ePH39UvOo96GzpV6NKp9Qitigwc1UyYBE+mNrMyM3Ri/Zu0GKxc8
ka+yRbO8j7PSvrvX0aJJ4CGLQtw7Ie2+KSyWDCpYVBw0TmNKG+RodcCNS0ude6dI4Qq+Ri/h6S9m
TxJLUIY6bqO+w32aph3fnPoQYTh6EMPDXrpU7eaHClkouOR7IKYd8dEfl5T+axyfSSAlusX5HvVL
cDwizG6Pg5v7XO3s8eFrcDkgWetUFj4QCPYKNn4jquwuWuzrxoJgbBuBYcotYs9TNj58jM/yFJPC
u92GoNLpDY+r0mp6Ke6x6RWXjTYB8kaDHFovsij0GAKmsvvl6j7el1vdRdtLMseffT7X+HbsBQqa
5HBwcB5H8pIGqa7J3Yr8an9yHhy/uE+mlJGozaGqhb3J2B5wJ7WN2KR/RRVSWf27ZSA6F8UW+5OH
9THPB+MSmCzBf6zndm/91sv5eFy9XtcyAixKYSQIuwOU961FFE3DegCh9kibOgDRycHdOT5nBagu
IZtw3VSO3ZfaO0PWwRR2XHbkfJis1MP/KmTffeXT4Ze+3KwKV6snN+/+xL/8REMo5r2bAS/whDFu
UqAivnlN02q+ZVyEi0sAdJA0cfm/n0UXjcLsOSqkS9OI5CvZvHPaYRvvtPF01l6CEzTqbSvRTsHc
gnN5ak2TZ/g4fb7QVc27drJqXHn5nHabFbYAu7bbAvzjFlcF7Kt52LC7c8nKVFbbXWT1wZ0cAbAl
W2B0FET4TOU5A6+iHrA2eBZxTcyeVJPg9jaxy9xEN3xEdfZ/o+tXgKdUWUQ7IAlGaLA3jCvuwP9H
0pltqcosQfiJXEscUG8pihkUZ71xOeM8IKI+/f6y98X5z566G4uqrMzIiMjMl+yIdyclxrzSxX+V
y3XcQIOWAa+8zyrXDRcnIadDEyQt9Hs6bcf2tNTnnGNpgf0J8vMYY9JLUFJx243pEw+HhudjCMiT
HxU34DNE7FxV5I7zhs3m79Euko9GlOGwg8Hq4dVxMLiq6qbTpIkIdtVQ4IoxeE8BqBadqH+sEr9b
TEYiYioJAD42frNbXEDe29ew4WINJobHFZRhEFnMK5+YySZOO211x4dd+Aayg+3uYF3DEhAoDzAi
zvbZBhqZOz/cqN1XDTeYJu4tRXDH8xHs246B0mosGhX6+y/5RIf50JlUBV/+d0hA0WiOSWfTdyRV
2qcWsPKJndlbN+OqkzDfHB6ZP7ncrAhL3MLHrCJ66R6N9Ab6rUcJ1a5DsqA6uChEvbZ9XbXvVv8g
y+MvCBKo3X8/WjrGxHnAy6HJiVfP08cQmQlXH6ju1iK4kxM9lpIXXaPHEz0CMNOHBJcsklj5IGR+
6ppCgIbcUUBxeoW5C0mGVqRn9dCou5q0KIomSMHxliUh4j9946hImmr+UxfgfiSTLfuYRBQVSOZG
3bhKwPC5t8lCp3HNnZKdnbgcqtvcItmr28bCRUf+4B7kRHXI5sYvOrdVv5nr9kL/1tcFACfQBs5Y
DCWeeVWanSTpX/wsML3vkLu3sI9Q4Vs8c8aLujOuFxTCbvio+5jPVVf8M/J17uLrtggvBBxeyMtK
KRNx+CUCtK0iw5IMREdwjKsqJiUSy5YtVePV61Rt6kP83ZyH0EfqJr9+lqqacBamMR5SrNovdLph
gTkx95C5Yy9069HwlpKq/8ITgyNsfkPqyUUU05fG3IIckmloZIA/S0xb2P5IEO6URUaz26IrWtur
4Q9LALMhHVFnmCNvoC0Ccjnsv6rWz1CXEUHjr+9r3q2X1yZLBZPrHgL8EOgEKhqCuEXgn1GlpTLk
/vphq40bBWyDST5vNJiPzYxCfvub4H8y6jX7619Vr7efwuHu40c+1JeHkLSfsxj9dpMI9XpPz2b3
vigxF10dIQ9EcbF3SfVFKY9w4vkiIf55pA500oIpFcbLmhRObzss5m804iT/Qcepmrxlh2egPhnl
24qh/VrD3lY0oy476sgys9mfPFeW0aGsS3Gz18erNTylZwQw1Dew3mhc5nWoucECMlqSFc49ZDOe
PL/LBY1bOJXbdCp9NuqCOTFRmsyUqtaQrATPy5DA8ibHfoctuiRtJj1R/PDBSSxgkdNv76j2DtVD
ZX2peodyeUji+xq09vP0zM4EpZExuK+BDpRRSOnvNOINKr7NY3Ja2CnKX3VHRn0qrEEZ7o4apN7s
gxMOalI0fuZAiHvnxqBccmaAI/4CyJVctqWwe/fKyZc68zPiFmYHd4b4uafAYoh+qfZLt8S5XEop
d3j7WCwxSrkJrDFfuptD6O8ctgLcnn8NePCwEUGtHsmxB51BWB4f+Ay/8D2hLt9UuAW9s1x/C7yv
Kn2IE5QAVtWfCFGPixiCo3MVur2IZxgJEEjv8TGSk89uxjKEF8Tr6Z9XB/cT+idKPJK2lA7h167B
DYYUcGHIN4vfz44MeFMV6zX82ZcEp/aUhLZS4JJkXlzGEpgLbXaSOlGAGQS3sLz3qPurbfWpR5+a
fTF8IPqqN+9YL2GOiJu+nVfdksQ7BvzuwoHqhzipkYXhkaHnizH56KOiX9G8JYL4k9cKG1sS5/RV
tXNW5v7nYywf4hSwTmxF/pCr1nv27sOnXzKzgsyE6gHCA1I+rM256RppJydx/aCbb/sZ0MSkip/E
AHs8+zulQMM8LFjW7NFiNSheYLRBjaaWVXurpcmek8zphVWvw2AUtNzh82PtijBdKDq2og4Du/g4
gEgD2QsdNPPvpt0C9LitFmSABtwBnLw+prVklORw0olLG7ox1ucIhPfYAFjHOS6FNnpI+keNUODd
NwgD7FxasplGfm4ZO2SfbOLSxrQtCjqB6TQicEhs3cnsYENaJs8GXU3dQNXe6jB9z8FG2Y1nwkVs
jII6/wZ1sA5YnABD/TcUxXdc3mGmg55g+nqBe3G3cawDpXdLQ+3eD4mvJxvPvsMA89eOfR8N7nOg
FlEQveLBHWzUqHgpgZ3xCYgUveC1HOEST4nSsC4ol38P58uRtMtuiykLhZ03/cadJgBToKFIvLAG
/FrPBj5pZMX3Zu9yA+dFyHve+x7y3nbb2WSjs2Js5YtNuDmanvGgzW3VaIZxLUetXN+aTlsa4G0G
mpAfHIetbPmOOnVa69SWHU6Urgxe9gN7u+CyXKR0Ms/Oh8r0C22fdBA08PjSv1u3nZaGe43e7CBu
BpPyKqtRqJIHBE3D7mDBTtMe+wukaJi0WY2vzpqbymBKHwebwMj4OgWElDvDJvHvKTFPvHzVu+Ke
im2jcIAAI/PuFmEdv7hVvtp3wc+9B29Hm8ABF+db18d22GQC0N4aXZzO3n+ew8EO1LLAUJYUkLgs
NOkbE0+5dazW6NFUxtmjx2c3S5Z8ET6t33LZyOzl0zrCONk+PxrUPsXvkoEzX2vEW1tY2Y//GPpi
Bxkmkbb54/jyPhZY1lrvNGnlzml29GoLpxZVTf/8jGoSz8qKyvFaNBj6glXqXrYIHjWv9MIuplMF
FAYw+oXhEjJQhoL3tARBg2E4ptoXRK9DL+uCjNd9l+4bd/SWPmN7VdXfb/xs+XX1/CndeSitjw81
qe31t91tPhwAlBcyccvIlGk1OlbNsHWe6ZkQ12fXn8Y2lZTmMnXRhJZUGhPTsCbgPyyEivA8wbLE
2NWwH6gyE9lS4jW2zmsc5UX4nus8Wup3+kqKHoQz66jZ9fGxyTEU+9vDZENn85x+4hrQ4ULfDE2f
nx6ZR8/Te7uetzH86dUHLRw0PL4gvU1s75geYxDFUtpCSfJ1QBtNepsQDLZXtWi43mC/xhZG68En
DkbyHtgE7PiNsdl4DwRHPY/mGcNCxp/ZwytorvBiO+NgwDiE5kaQzYH0SaIISCgS6Gg5MoHinR1n
hb6Cx0cBsj8DsEt/wkorTri3Bx+6PPxGyFM/w4I1R+lWtZJLr8m5rwLsy7CJhDbWMaUuLXpekDKR
dqcYfJiMBpx6NajWlCD8hZcOpE/YCxhEwCHWRJIGdGdZcgJS8DSt4O2i897pwAyDBMEy45S+VvK4
OgH2NZzoC6rMQfoonJRGzxG3otFlM9p9q4SA5mzwUt4gc9O72nnGrHOQzqG97zI85eE17VGAJv9i
q+S+XCZP8h8ThynMCtzS+RZMYbfcU4yuYQwE+ELaIjm6ve5xE8J/rtojCNADwjwl9WzUWiaUnNZt
jTdahEfW5ORfYJ2qUcBK08xfKhLi2ZUH5v8TFbBd+DCi2M27tImqzqSckVqp+0MluR8EpmfbOZB1
6g0SKFFXhjZIW1HdVunXGszO4xZ2+2GNl32M06AcZhbtsQICCguovraeXENNZGaGVM1KoRBAfRI4
x6YTgTU/SvlZehoESL9pwqQDKMkelJsK8iorxMXvRgvrvAdJILmmLbimH/W13TWEj/4kioK6aY0C
GUAjdKRiDHw2Hqcg5U/3MsBshP0bKOYbcUHFo9mxj2lD0hrzrZ4uaLdLe5G7ASanZGQ298ngA1f7
4Udv3JV2rN+iKyMNjPGBuT5qVkSaJuLFGWBmVwyfKAw92ohpudrlfGkHyiZOmzn9prMkA03L3l1H
pFBEkZ00aJ4q9OhAyfHJ+U43J7n+1IwTFIxu3YZHf04FXKxBokuHsQ8mkGiiOH6XyYaFuLs3G2eS
s3+tu1/fFP/fxyAY5f6nohNMW9OCWkKpWcttY82SMazOuVu4kLDtK70WvT5VDT/gDPwCYVZKxbHz
Arb2a1mnzVtu8Ampm6pN2Kzah/WLqV4YfHCMuatPhA2AkfCK4Iv2KL1uDqHLqAfHivKO5SbJiJ/B
Ta9/8YirmpRigUCN6LrHG5Du8SBLB6MAbyeZY/FxORCMGk6rIXMZnGd8nee0qAN42DTPZrRzdZPy
EvjCJixUuHrPQQMUWVDitppxHGfPJd4+1gl0ltBtHb2gRAR6FKEEZCVmpXhBO1QP3FtaV/w4pS3i
PQxFB7DCAvB5nPeWvunInHD39vH45A81/hwOD3DpOIHRsFiZIwxIa8m4GLBpw32OO/KDcTIj4n5c
DJl45beCXgVvnu/6Umbu3oMWE6qRZS9JRzRtbuu8fGnc/GeRTMQQJxY6pRLrLqs6HJzJAMMU0oWn
e05Hv5hd1MyCTOP7VLGv+PneSBlOanfr0p7HDc/i3AWyu1NGf3jVpEPaZN2/Cdc8kEidSh/U0KvA
eNzdiZNssKT1JRBz6vNws5/Aafg48bwuGB8e1MMzPqou2pM2BDx9BHCpq/qDsH+mojUGtKiACvYX
+4EV5/jngNj+9BwgseyvipH/hjiJjXlf+nXO6u3PMX8C79A3jtJnHf4Gr5mBHq3JOTg/vaLhvJ37
05t+ugVFSM2rEkdIszga5QQNxGNlzIzegcuLqlsXbcKxvHuhabRXnteiQ9pWharDZoM7k/lg6A2c
gob1rGdkvTuTwjLVmH9TkjcaS2X0aulrCRUjwHtSTHexbiUIjCDp8G2j9KZx0mbD+q0B4LI3DvfO
vSFtM3swUhrelHOZTnRA9re3NkxbGQxIl5ZBWygqtNNa2DN+1vDM5BkHny1DGr6Y0xK2e2HJtyHy
4X+GAIXhEZ6a6eoaZ7eFxc1C/FDeX7h529WWDRgkt6yXJO21VmpnS9SbVrp2NQjD8S4gZPHW5Y50
Mxd+CE+DjTdEXV71bEeR9uXnHd22gvvJFARiMJDNOUnIOlKVnmCopftJoQ4LXTPtkgffnAwiyrgj
xH0oGynuOGxB2F5E2tIxJFtm6HRj0mwwecG5MRmw4R8/mBfJ+RkE2N8mPD/OhvomtGEYDi3rd7Ty
yWbw3EOIgclDFbrYbo5iNj7bpTfvuiZvOtDQLrCOTeXOuNm6uUugFrxiEo/Nt2XBRtxxe6TVN67j
bb2BPkQ0eXHMjnq3a+KEQ6Uxg8SLBzuyW1W9uM+s/y6U+XTuVH3oCRB5RaS+86quUXE+XH+BH/ZE
WsrCs/nhfHVbGhR3jxZtiXuhfrXoRsGxbp/tJiyiJxUZ+gyDovBFX9HBgD4xq0HZnuBdpWFSHaMG
wzdXTRK/9qfbxGCMBg+IHeFpOj5HJ3o1z2kRSJFEzH0qY8mFqDZ8EaYr/ERwozgPbmEWQ6gm0OHO
ve+y8HdV1vTvo+4fq8Vwu/D5IMxp4VwOsjA5vCmBbn617SeZNyKS3nFiUnBl4Rkb+FXGhPQBW7dC
LY6vNDjoVEQHDngLkD7sUYcNAsUBf64TuQZeX4t+w9BlyE7Hz8kCvTa9Ed8kSw8EHTke9d6Yij+1
yaSWmVc84xm1PzdXUkbEea6BLzfdVXk1qfjeO0kTNAwirMiCo0dWMZtI4/Q5gWickNIRaGN2VaLN
9QhiBSyTVxrshBQBgbEUfiJ0Ok+NKvCr+DWnpj7yyPNohdc4p6mnAgwLCxRL1Au/u8XO2Hmtt87m
V8LIZ4SfWmhQIWO6j49ae5r1j4zq+gTM3RFKo0QNCUhYLlLLjvlJzAQhYW1B/4HTtWyRUX3XJLPK
29lpA04jh3rQ3A4uxPfgaPj65s+eT2vStjha0IgGg90mrOI9EnqBR1H9VFD+HrADyXcYQ5ZUbdoA
3GdgHVa2nJ2Y4vJ24e2cIH2QZ80mzXn0xblrz2XCBCyGp98l17vvnWUNpHE3GjDYaVezRjMuPM2d
8YSowrMUA0n9my7J3/pAlzmK3lrvVVJJdT2dvAJxNuzYPVock+qN1IG9jb/qRZEbkHdqOCkamv6n
e9ONr3dCLmqNaXdAEN5jqTe/uju7EtlQV29jiF0FofMxwF5SfYfUQaNryk3F/vCatElCQzgxHfrS
oEB0FQn60y4exPT1ynHW6x6nEAvDNjosIdg6LZpRUwz0xswfBvsfXymfjoL2jm+UH95ZLxkyfz4o
drdwtxYLVXvL9AG6pXajD10Kwl8npFMk0AgQMg11IPyS6PNHRc/3bKC0XuJ8xqRxXN1qqT3Nx0XV
B/I24Rty3XzcGlnCJ4EBhoM8NFUH+g23pkEHdpprqT4rEcDIgBzzaVEOtGZempbfPrNSw9A5BV1T
OXRo+UBccbg0HWOjYWcNq93nMFNMwb5LKi5sLoqRku9maiy3QGIroZD69o6Qs0rctTm27o6Ln29E
s1GVYwjyDLyBPvKxmzAkS1Zpx1Z5zgPYZWo8RfnYdPYe/8yn1XtJSpPMkj4pM5DLXYvQAmo8aXJA
2bUe5dmRc7Nju1xj5hJwKcA0o3mp39HvDdFDUKg43OHvGJikb1ZjknfZXjDceD8XuCQ0XubnDd3k
jGlf2HMuV9cN1ywr+R9wMkcVOMDlJH3JNCsAQDK1jp2vpAjbdDAbLFmccQsvM+jZUO3rVEU6f7g8
H4t+piYFyGZ90O688fPlHTBMgS24RCLwNniRIqtxum8I1mgaRDxt6hT45AAcc97eaSs4uzHZk4Xk
oUMW06R9OMH9nOQf8xzpFBMxXmiMwJbuOmdRpPzaUbxz6QptnasTUnPFlYc7R8Zaplby4PTvXPhZ
ya2GnLTNofijE27Gb+bYhVMDh9jqQgFhkSEMBqBNX1tsmgZCkKtZyalB1CK1BMZZLpu785VE9Bsl
5KCwFNE5APwXf0DdIuVzniX/k4I3rK3AGxzzhiyiZJ3+yK3S6wbVJcKMb4z+QxzK2A5KoG0LnZMq
wt2lyymhErIpgu27HbZjoBi8KT/2+22de1kRMIcE9vRmD43h7H/HHU4LyYaCGg2RF4TlMnnNeKFr
5jow83N3x/iQrG9ZpXJ7x1QqHm2L+Iloov1ysMKlj2WO0k3pHbokHOAJLfWLy5c61HVrC7cSNLZ0
OqYyQMYt7qTnHExAMWs0oBHxtMGl3Pju1MMHbGWablkP+Z9m9AaER0pBCQRCYcu4gkYwnxZYvPPJ
Bicbf5uS73jpspc33/4UwWDt6J9Qvvln0DF25IFUsyTlO60q0ZHpnWzFq1v1gr3CewH3dPxkVaSx
RqLqPUCgYswYxmJeiPpjx88rreoVa+bTzR4LrDBQyxrQWVChszj+BUX0bjj1uyLwK6+tK+D5kKhK
fPWgTD2dfVIqSFIeZX0A7vRZQkvZjPb0my1EAIBmNLlg+CzSj9A7ZLeWyzoSDgwr3BesVsRZh5BY
tnDJ3Wk/wkXeQPhsKxB8iOgDSD3q1htJ8Ui+742hhirB4H57G+oQJ9SBqISjZxf1+NG/gq7XduQ+
cT6OQ6p19Fy4n6bT6elAWcA4xp/3ckp1XoA1fEgd/EJGOZN8km8yvImfZo8pX6cLzl2VaTdAg9U7
o3rsaXNIct5pkjXKq7mFCAnQz3jGXxH9l//uiIGPyQa7RVJdN59pvQSA44ovPHXwS+c5ni0GXFYa
/ARA58Rt5BE6/pZJFBHVXWyIq74hFJq6NeZsvEjGD84Ab1rKLOho23duUfx2FCoEdkfK4zUtGCKd
Ab/AF2VlnvgDyYCzi8IIgVEFILGwas0Ej+geeGQ1hE3sNDwSszg4t+2kOaaeawYZyUvb09H3LFuF
nJTE6q/klkTv6H/V3iRoSsOU3HUHf5T9Tqzggjo3ZN0qvjJDE/BLZordYUjqZs84EhKPkmdjmIsB
8bPPC56K+R2DlnA1QgDFJ502p1/tfBNEqUhbm28nHwnXouiLUnbMuJ8sBiAaHLqlt9tcVpsOm0pt
cloy1H1jBo7SRBKNHYJCGc/q08msQrGDnsVBhA8Wz23hxZpujHYeg/aP1eSobY+MNRgKy0eqxem4
9ka6aey5T8OUUXNBNfKImmbCiYz4arml4Ogw1GhaaXhv0KdeLOICuESoPGCHYDd753qrYI9LArBA
BOMeFW65aGO47PlCn9QZOBZiCC5HDhwHoed25yfyMXmJ5FHk+6i//jKUB6XF02EgDREeD1e8LGmz
9lkU+A0HtKFUItKhHOa0bJ70joRXQw0VZhGjip7KHNFrmUJSlAYJO4l08Q6AfYxOt6QOzdhsOhC1
JGrwas700q9cpT4ukPR+VyKy7CxUG35hpfUnZ2NIYrd6ZZh9MX81/WIL0wwH6wONpvsibGnmz72C
ah487Je1/mOwQjk82jSWfhAfKn06TTBS8SLADurOGIEe3tl9n7/GUa/C7xeOm4PsPjEQxsqq13uG
26aefNc9pjCo86qj+AW+6wfGw022ot0/KQbQBi0aiw8MtSOpDS+zJHE1hNpVM1kvHB2RgGNyFyuN
tyLSjv5hzn/vk23vrayoMY14kqphsV+o303as5ljTPr93jpyA83s2YTWqLtvWI2man3tHKFvO4Iw
gpiIJYWCSd8Y6tDmYMLEg2gbv6oWUy0Mjc1Bw+9nA6HQPlKEPW/rxc+gA7svvVrFaradSuJ3S5fu
89vq7Su0aKG0bGk+uwtGM/RF4cYEk+4fGdKMZOUwyrZpNSPOxVB54EZR84sPGWu9vTVwATuNmh3b
nHV0ybwj2sxvij1jtQ8Ouk1ahPexgsPyYuGhIUgbmhH3wXsA2YFRybRd/e2lVNs+m0ooBvSmUd+g
oqX7OQFcHC7gZZZgGymc09Pbq2iDtoh9iJjhQCey1+d7t/ZW/phDNZ743brdpTFDEdpaEz6nEEgh
Ukxa8brX7yMPaHkrPvg2R2fsD1fdF+G6GNPC/cDPgNMuz/PX4nVg9bC+PUhhZfJ8M/yNYWDqzTge
9nR8GjHlynC2sK2FGiYD8NptWp+/8Oe18cq2/e8xrN9oKEPrkQb/49pH38rnNKmgwWoarH11wKWo
VJu94sL9vHoRjjURPTFrQm1RfzIB4cLsvzucUHb1qEar/TNpiQbtM+mv3YM/adi4LbPki9yu9bYd
8inOzt+DDNt+q9/itfL2LcJj6jb4RQ+MaEjbvs4FjWDbzuikUJLd7PsEJ35s0VCGO6dtRd3DzhJZ
IIHeEk0+hJQPvgPDIfkgKnUoOcMLZ2/bIE3EdnLdpHSGnqwnlW3v4LpI+enzMkyb6XP6+Uff2B4J
rntFg7+x94bwQmHOiaQSmf9ih/hLmMtCl62gowbL4oW65zvkpk7L6kOVta8E8ckL9RTUGEAuhEcU
CjAvCE9vpmM4eAygCE1vLs169itfflH+qmI5nfV8LvzZDtJFl2P5U5+xjnr4aNb8LTwSNpxBgX5e
5+g5z1AmHJF0E05h+lI8I9HPyBRoYpt+CSx65OUf27B12YN+M1nwF9UG0ZT+MEkz3pAM4+gO62Hx
R16gr0y9sBCtvYjszB4P9eNz+n2c8bVL8BzuLd4Si9GFynnbXSzqG4bWgm9w8ul82MRBGPvYOL31
TV22eym+2MZdxHxYj+uVA9djyEQ8UWWULhPXMGzYmmVAiidH7IBR/oN9zd/kbsm3tXJW+sLgQOy6
m+SUxZWS5BU9c+8Vwc1086R2oKdONZZBBuJW4/Td9pxCuMeLYUtjwTCE37Znbg18xiXni6PK6wgx
2bTJIV/+nKVg5NAWfjPYOWNnIr4KXsXHf/RbDjpMgUWEHfwKER9gX8EaQeCdf5env8+F5gGecAoZ
MkWaBf2X49K2fZPxMm/YpLafM/SE4w3B9qGhm5K2NJ34Zxd9DP4c54drMrBTts4UT3hvajK73fy2
JDtzP9Prj6Q3e4tgkco7jKesjVUk994zooPLqIgEmbRatNX8yn6i2ju0QojG9b1r1tIOfCnYBcJV
2n+QydSYocPFxM52D+l5cLQLtxMKB5lUMp7SCIMoJliwZFONHf1cJq207DsW1y1brm6ZaUgWQquk
2ZX/K5Y4RZzGBaYK8YMPcdVkknMhSdQnw4zw9CcIZlj28jM9+6cxJSXUvQU0tWsEo+3wZUhY/N1d
klamqxCuIX4Qjq3wMf7wF8chHgbwXc0SnT2qnL8iFIrzjyGHLWgVB9jLVwaPWYua4NEGLFjhAt8k
2wcjZi5aeYXKI4NJdjTbb5rtvofZ08+X516+xHSfb2aynG2M6m7u8SpkDr/95W2b43mxrFiNJbQP
8eBonKm0lzECY1xJvDmtchgZxxlJOLLFM895C7p4Q/BEIiPhrcOohdc8JZEQZ1Nxs5nG5x5yI15r
3YHzgR4TAn53RVGD6wIcnQkXmlijzMkY/7+JNYo/hORO4UJIxhOiosqehWXIq1eHvkfhAE0Ky44u
K7BfMgN8BisoOY1bViXX6EJZUWu1+glXhC3fJ6gyZc6HM3pIu1dsrlgpq5opSrxp9/xGUJ6rz+qI
gYsW5QFEwx+Ntr9MjJixbW8sOUYxac/0YaI0Z9y4kBwR4ULoQDN/yBTWBVUucZ522DflZuUXHFsS
trooOGmGT6cV0u6njaYKbdIIiv+MtBnzwyNAM6izoIOge1eSy5RapbOeItFEpFTpeZs74A/Egw6C
XkZ9eWJJ0OEuIE/AjEsUBb4s55eTwEGCoo8kesPl7Q6RZjiIlTAlth1C60FIggBV7JVaICx+Mhnk
5UC4N+Yc2OSuBU2LFvYQ9jRjeAKl4VlhBjolDmGERMwfDlfxdGyUbnMInCPSXHJdAjuw7jjcGEjk
oQG+QJmY2UmJ9ABPCRG1DVBAi6qx6sK7gTYomMOUbBeBLKilpni2mhTtnqeqlgJHq9f1lR20aSe2
ZMU1VxRBrTXbvA3tVc4jimY5ZayEj6YHu5lhQzffvILviN/gEs2b4y55e3xEJDK8RMlPBOmW2gR0
B6K2JL+ACrSxd3+AmYFRDTsgJ5VVfv8Q+P17lVXG8IPdOH6uoTJ0MK/JAVjuH6fClc/7BFOhdHpF
ZSucdwt3P/dJyqDsAr1BLhePZaTyU5wBRL3ykEnAttiAjRC9OXUgz0gPUrLtkPNBTdvgk9atGjfm
9EWKTpuAf8VOPF6cS4ddi8jfvINYC5xV/JQAOABmEra6z94Qg4NYxs3nPw4yKM/HZ9+2oOaLPIZT
A2WOh2MrQ/plj/Hd+eqHTm3pzR8coJH0of+U30wksqGS4kKDPDNTH0LaeX3l7F0HaNhwkGTgIuRb
d0h9ITogeKMXEluofV1RtbHnQDFD26uBCkEHScd/7r+P0RAwo+vE+0T0xzZdmRRga5V6VxgJwtV8
hMBvMU/Gbu32uU7Yn3JNk655Q2xYOuvY4IrW5tDtQ+MnPewgDCXMxNS/xwbtc/fcwPgnmw82LaaY
0DgBfrkrpiWGm+97DG8vBY6G3vBwKAzlB3LGxo0YNceUG+QA6DANhffLi0NKzbzeR39lx0d/PJau
IuWbCkNeKI8J3mBOqsIkoNcE2KRHz34wwCngiMCTLre9kV3FNSvca4T80/knmmMxwgcUnw3+mAmC
6Z0ZwRxv3uG+P2cuo7qItgsfnt66B4o+wf+o330aMH6LPpvqFAy5VB1aMheMSh6EKaF39vsvxH1s
ej9uID30h0gT8NmQVlMrylwAQR6XU0rDVqCjl1OYbF5Mny5LGJUETBQH2Ogxgs0fdrjl5wV99AM3
yjtnB7ODSDfgFeEKZBNQ7xUk8EQatMkPuUSMCBFf42vN5+b4Z5ND1c7svy4VDUGIFBjX+q5Z4iH1
oYg7pGbvNPJ77SGlFLTTT3A5wsioZnYCZqCezLLIM20EOrkD8i91tD6uetYM+tpSa+qfpu5RxQHj
L/+ww+UMmoZMLFOwrd2DIp0Ew/JZAaz6/dOIGWVei7Luapnwea3Gw55oAAzpowHhuipIImq+z4Q4
8hWu7btNYXN0Lu79RSmAN9SL1P46flNN1mOYj87QeQ+72Pu5UGnN7mnRbZ28ZQZZw6oNqWdNiNxs
VmmliQdgTEHh4QJPDUl+7vt56g8/XoM0iRdm9FFnQsnI4+6X9RoufHJ1PNhJir32cL1mcb7gKwEP
ClFFR7WPI76LNz+CP0e77BvS4VC65dKt+BBFZ3RPnyA+gjcOqiuashH920k9bVB8uT6MYX+9NX6W
yx+rAJKSFT0vsEJP9/iSDlEhWBzo3wsK8UX1ygJ7L0wTbg/iKHcKn8rqSSKMTxU+0hm8wcjYRes9
nA3NbEZFrNy6Lysby0e+ewjnwj6hueszYLC/vcSi2aERzpWJ0pC9VBfMWmzTGHjMDhYztdXeY4sf
xVMsxtCgY3HVkn1eWCKIGFcKT1qNRGOE4N2hf1wZCTd7J40sV4qit1VH5XpBxEgokmDEPw3p50HM
57pGepNBNqZO5M443u0hRiX+1nHyHEhxiLTVbwwrlE0VZuqthp+QiNbsb3u9enzXkz5uJpRyoY+/
0SOK3JYiS5ZHhwmaySXUoRzSrWQx3At6oKpP/f6qnsUW8len0OFfQErOnXpKUL5SlN+FnfYew0NC
BnBGcbhgBcRqrb2ct3eGjT9Rk+7NXuSK8pMYsdgBMDlEE59kxPf9hbeF4tv/9nifxYvtrWDIfG9W
1lEJfG6K/z4CJBIDEQXi3uH7QoHrNXWrjtDn9vRnSyhpAWPQBnIO2bmLzeXovnAyW/dmhc2+zyZ8
5r21ytSQjF44yTdW8eWtX0EPR6YWvDXx7gKgAd+4qO+MpYea5/Yq41508TmjKp9W5tHsaydHz3Rm
NO7gmpQwPSpG/IEhMmOUl7qPWYvEUKO6Dh5DWnAZO1pGBqHNZaaDxo2C2XDJMzBG6pDTQviDfsop
ZKsbEzOTRsQHn3Iw+onQXAxav5/lcv9zak6d7wGPhEs2+N3oZl0RU/WSK6YATbWEirYI6U4eay5U
30xFTMcFw73ofH0BF67rUxk26270UcwoeshfNxgedOpQDSLm+OwmE7SlHX3Ye6+rB7TV/PaZRAj3
ZCt09xYTB+zfhKj6cGmNY+/aYH4idVR9oQxY8aO8spO6j1L9yxAzRnFqcpi/Vh1JLfLzKR5ydjPs
zmu7qoRa/Muo/30x7Rny2314niHiDi6oDboVip14uJ+zxzl4ecc6Qs09WevDqEGz2aoBTI8qvEuG
9PHVAiUW6dsnPTUDs8VkETFqqq+44/FeEpkzuTvTLeY4VT3vKA3AFAQnbbvcDF3HFL8qH0RgxcUF
Dkh7rGbRTqFsaVEb3/HmUWSqIttcffHrkEytd/WplDKm2zfcZ0Ofo2O0gHuI7wpSS+HqHn1zfkHa
WuVaQ0lMjCSNIOlajMYkWHcQrj0WCA65ayw30GpVZ5VE2NTs8gBCHcOX63W3wFTqOVkgsENBJwVn
O0o+fPmsbMiFt9jia1PFLYf4E/ic2b6/wo2r6WUH57r6w2r2Iw6sh2DjNSFaI2mReNQ1x6vhLR4W
6Qo3RbgRRZ/QBVTZ670C17ecR9Al32Q0ytfR6x7RXxUkMPwLIgJSJ8ROzITlLPVhEsye4ZNotbCR
RKgeG8z4skOBfGhVCCh6NoLIhBb0dF4Ak2jE4NWUkANM/z3BeRLzcDpmC04ie4tFyHVews1ou2D4
H3tBE069ofdn+o1SUCz2iZfkirg8Sg8o15/1y+7AgE+b9uUUw0BmbPBrBPGBniteN5hC1gcP/YGy
bET89+UsjsEePtTg+7ZPrWFhfRDVWnU6cb8+JO3Rl2mQEGxgdDDGot3fINouA8x84ORAtEc71azT
iUEhT6+TPwOFz3zSnQ9vTYZt3MLNldohjsl+qnoK6emNMySv9gngY+G9k4bT2gnyDHVWy3IAtjXJ
VIFWTKx9xMnuIeUwlVhtTDt95bdyToTgQn0/pg88x8JfdFWwy4MhUp7GuLtCyGqdN384A121i16M
gKcKNKS5fq3jKRUbRJVpHN97WW8a17v2HNxCsfmdh1qxuymf4xvcpzr3WLFEi36+qlXHMnL/j8IY
izsRH/VGarn5a8gLbTB45daISYnQ2WSIVUDPT5wySiyvra+fWYxbw3ylv1fB4DgfBMmpBz0k2Hkb
0uPCG3egNDh8Q3i4+BKk7SQkVX+tUU9Qef8j6cy2FNWSMPxErCXIeMsMDjgPeeNKM01ERRAEgac/
365zU726u8pMGWJH/FP4DdtuUEqSMk8LL1SaNRoShvrj8rfluiMWg7fTot2sjURXKKjDE6+VZE/+
0mS5Y/EVvmOa7p52cOZO0iufeJVdHctykueMsuR/chHPwCeokpwkWJG+IWx+0Zfi+RsBE0NJkVrL
CE1x6D+i1RFI3Ino6IibQ135YHjhWJshduP1pE1TOfrEAw8qSp2k9onISTGnUABEjYrsBSs0kPbe
QrovjrMXW6rvyyZgVTcSC5//F8R2yw9IhmmzTO4xkDHJphszPgUNWBIgTESyOWi6R3bK6jJKVpG6
zTm6F3oUqIpz4XhmIAEHQ4cnyiDRcuSBI/cjf5f1WgHbelrbC8gwoH2i804IYBAeb6EqwFDuvVkt
D9GTgHTRey5wufKXAR57xm/wgRLWE9pEKN5Ftg2Alx1lFxEheNqRJNuJ7+6PMcQycw7wyEnNw5RR
jdzTH4KQ7OGNZgCjvU4tzbDZOUQp6vgV+LB/cuBv5hRBBSGO5JY6NPjTw/hnJlCAjcAOE4Ajf8fS
hbcLoMZ0u2IoEAwWd/m0ZczyRQ3HLs6988tF8oW8nnKKITa5e/4pOgG14K1ZAea1Bgf9io2oD3vB
N6324uCpaRlPO26A+oESyVklT7CcNTmrupjPyWx6yi4AAddUrPsAO1GcZo6uRcSO8j8exLRb6+6h
EsgbQNrsBhhTkbs88sYuC83353PXAk1hrBeblCVbtN6X8WqxYJFNYe9Zs8oPr5IIkJ2FxeGe8qu7
gc9aZUPQd5F85rFiCmbL+IVRmEgRtDAgQqcIwk9hWWwerE5TmtAWzFSb23yU8E2RM+ZpHqB6GBg5
gau16OlFlqb+S+sufhJP7gGMHuvaYmraQbccB5jtfvhrGuGdAoA1p6xme/M4cM6RjyIMaxJHPGh3
/bEzy4awEsU8igDpeU+OCdXrmSQ+eKTgkYtvgUoB2cQY4ET5Wl2ubHLmF8H8yf1gXvmi5hxc88uw
S0iUBGRLfBDTw2nzwdEZT6f3jUZvY9r7U6hm7jRApR70vyRttDZwEaiETqYozwXWwDFvdIAfAg2G
K+ii1SVroItyB9LiHxVBviyjoro7ZxxvnIAB0byrHMaN9m924U2BWaP9Y4ODyXtP40q9hGs52V8l
UQA8cAQary7PPbwVwxFH+Ph/QTtiSbY/84bANIoIYrJpmmVkjRhHoT74Rje/5WdADLHEd6oke7X2
OBN5CjgPGSjXVRXUzCjxM2F5KiZ958Ob8m2RfohvjivEnNWI8VoAIzMxEPRUf38gno6ryift9+OY
ueUfd0kUP/NXFtir5Gvs03KVssfMR+VLfCm5XV130iKmGwG0HVF47MDGQOZkOpNujVl2L+aD6TGG
DQcQ8HDbFpzTqyA4lrb3dkRgAOM5wNBqFXh2PbUXFwUNyyKdicfg6nwJc+3nOzmT6kvNXRNn7wRT
LRATRt7DwMHJ7dmBBoJyUJY5QElyjlb6UV88mQ24HTxem+Q8owsQRWAgmln0L+w3sAvU7UTSGJtf
gEiw6a/3gttkHvm0Fd1ia1+EJ5v6ZAEe7qqjmAN5VjN+fvc3tQlxIQZk5mMFF2DT7CwaUriei7nA
v8kzvoIgaYImAP3mdWA8CngFbgDoYvC6yAE4AXOT5gXvCXMTmPHXXadp4ZaQcLOKTv5+n0fBFFaS
aU9gETxDvbPJxdnN43ZdfIEVQ61BdRHkiZMDoFl1/GaLTZlPQXH1jtiJm7ndlIkOHojXvuHXpD0Q
M+ebN8SqPb2yD3j/XnQYVrhEnwnuaMtJ+0MNDMgj8gkYW/J6JiKSbWKta45Vx8QEj+tddZTvZk6a
LQBo6KIsXOPTQasgiBTq2QSxjbg0AOWWQql9OV/cGxPO02s+LKQO9/b7QaQOCRiA5BHJg63Ybwbf
yiPGyOgdPdLlvfmU08bXo8sFQz1vGpCaON4EP9SYXmnCV4rbxpk2E3Rh8VMcKCaM94JLo+nJPVDI
wYGJEAe2fmRHuLrmAUJQ+OZwfTxtC3hCjMPCBcqqtBNsNUXtwp7y3pVBNM8nQWQVjlp/KYpfzzYv
y+sfP9qkdsbu1ckr50ENjP7J63IHLiZdZuE9HIevmTR/h7dnaNDm5jNZduRzxRIR3UnbpFCxIkyf
iemKNfXdJFsW40mhO7d1qs9N/vNH9oWu4Rq8Wep+Dz9UW8PZl9zvfJvHQ6TuPjM5Q2u3zvC3S5lf
I2X8zlfFt5g9OGKfizH55JyNBJZkoRhWDSY3irMn0ZOweJufay5wCe/ZtbsdquDpK94paHH54/x1
nz4MpPoHPEo2eDa7wkdUEWIZDusX27QUR2GZcR2b84wRb0AhW7B+nKybabXurnbREyUgwCNR4U1X
n4L9eFksjgqUJeE9UKNu8kAqTs3RYVrJZhu7RbzJg8c5/SK4AeaDJEoDozcJSghWHysp0JZG6Ty/
H5Prya3kLV1MQ72jmjpykEKWoVDmYZD5ql/3pVjdXfHSCEYXlYI1vweasBogUumAaksAuywmPmPK
kIGPZHAqtv3eA53OEPXFadUV8R05SmKiz7yGBdO9aXcjNoC3InlfeJCzlZUww/UVi7EeqBvGkFDK
w+0SE5lcncgl8aX83eTOl6R9PMp+H0uTO60jRII9bOosvuuEWs6zCa2zNlG8gvhMKyE8cz74L2Hg
1EmIEv2dKOOE2fX2pw8NIBzuMxPMbORBS03M4ANvUArpHLrraDgUK9rLZ7kpo3Ok3bnCivPxHq9Z
VsxHvTfufVXySHZjeyemFI5uM7pU6zak1tC4CvMoTZ0PI19/mZEafRZAWj19K90kk+nuKlH6rcnp
Y+tdrB6VSEn+7TCf1AhXtNXtTDAopxb4J/rPLLUtfOj6L2uMAnNdepcqwSxgueN56p0HAH3WvmCt
CYhq9u7UW50+OpPsUqCB3YkoACRHsIbdzDd3I2+gBdPBryfSqubMvIfNimEnfa9ya6+/zyOvhfbo
8ZWiQh1Pn67IpRGssuURJ/C4xVVP1Se8dfGacy3wCDw8UBAWIevbSt++f8YH0F084droX9uOL/ZJ
2B06J8fw/j1MxPHKtpF5KLp4tNrwFBsUV8DNG+QBDRkt3NsSgiA1TurZhVCOtcFf7WfthJXk0dsf
MJcTkcgrKnnVgiiKhiRr7u4ofryD4o915zS3k2IAxGa16QetT0VED8sovOTDqD4g/hvLAl5LuVyZ
19F9ITZZd/ZP7XbeY/4WqVXko5zilp4EwRTT8ZiLaQG+nGQhgmG/tOye3HO6amGik+5KQjwu9HaR
fllOxV2XffF8s3LSl9f3+6zgyw5ky17f5IGILPJqkrIj2e5oGfOtTsUr/qRE8+FHiUEg2glYCBvi
HVL+WrlSAhS+7VEAkC6LwXmVoq5mwGdGR0llVzvFH7ntqgtuY79dahJ2CbdIenz0qPypBVxVVAvs
eue109cD+vQsI1Zne+2+kHgUo79FGe5riSQdLP88ajR/RmM/iYW1djcmDy7hrfW1x+x+XwDmVeMQ
vKYyhLCqAhNFkjJMtGfE6MF1/iD550B5FOH9Pq8/0esaf5hmJXeMre0aKFukEs0nMrmBNDJ3bBt+
OvbrL236EqPWEywIdq0v/cZAxkZ8bAsbFKdZWJiLoQ5eI7g6tAFoGZQiuFrAKa/EoGesMZBH13qm
jzdDG1ggyL1PlPE7DQiz1hqnvW2z74LqUO7qIYLgNsRN45h7T0szulN78d9+K877tyF9wBg7pUID
iV6T+YRsNfuUIdjEhHSdNeFja6pJrrHE/l56NJqS5nQSBhx+Z1TXqKStt1um4eSB/LAMrshX0EbA
Qhd/cPrNjjZQSf2xer5ZIvWCBAQSP8hEwwzgpLQmc5K52qnsX0+2S/gBMb+GFFfTEqYFWawMxaMX
u5GKlXRYnEaBRFVjrfQQNvFnmY7scRuhwEU3Mi0a/00A9ElAL2M9ajgME74PX1nGfDxvdu8FzcyM
frFF9UBRzMRUiPrhceTa7rtQ+eawrVBGOOb0/XciDyOdVELcjPghHhi/djyzIO3qogvZ+rVpLEci
Zom+grHoz3hyNYwF3k7KKsyZYyTl0cCTwA9kE8U+RcBiIsog99h0S3HSiFYt4PIR79oHVlg9nSfe
ktWOdp45T3FK0BLsdUTGnIIy9++prwnaVgs5/Ek/7L/TZ4yMBxXfaVp/0efvS75F7t1DPbYSxH8/
1wCB48kDqfos+9gqjsYkjcvkiS7Vowyqw6ysZVvB5oh0lw0gjxANRTYnBMht1qz4I7VnQZzYQfkr
F+OJLtnP9fjmf+6uCKR/kwTCSUCXNOkHp128ZqPjEEp4S9w6IAvjtaWZJWReO3TUFc2/bTizG7If
nE7zylNwCvK5jKoDZxTpdT/3LMJEOPKfP80tNH4em5HJ3/6QbDTjydLf27zxn9nOaKKTFpvGUR7P
rQ2LXyIRSzC5KpfX1UmtOQ69UVBMCv90yIkxBS9LUJcoMZp7BOtoVI6Z4aodGBji3454icL0G97x
cXidyYt0n+0eCgqBKnKbHS+SpFCYpdBAHjqpvdFf55LDSPq8I+9v/lMLSoijCbFPLJofu0Ty89Ct
s+/05pxbhMDF/jYbF9PmPAbRoDLJ8MXjQ4lLcyq7r7h2+q0IUbv+YATzdQ7MEJpx8N+ZS/dLKrm4
Rz2WT+ctUov7VTemHk21KuS8ML8YpK6t94f/W53eEykazXlIyX0rzXCYli0lx+MRpyWBKsI4xZbl
jaa4HLMY0LgCSh58clK2Aoad/k9OUsC2yr1Vy45nHk/54T1R1jl6AFqPeRcOEfMBKzx3NGxJsX1n
kJFZnIckZ03e6LTBseP067QAxNjeA8kpZuKwOS1a2QM5vxEKc2lZCMD1ghXsvBdpZ2IfNjJRC5hn
QE9S8XD7bWbzMD6mw6+6MlyUzqQeaY70dGrUE/5zZr6xIALEgX5wrTeEy5++qRlFTkB6SS5USAP1
wKzpmjPCr1g2tcT0y8FwMT2zDNSHJ21wsvKW3gmdOXn5PrsfFBpgo/eBfDXNq6LXKLTI8r8YE3Zk
IBM5RebxA2iwqHn8OGKun4lUxZzaPZms8LXwtxsCp8bT/JsbQI4YWWF57qrWesA61ong9Wx+27y+
zTgn4vb79TVMkE7dv0gm1r9HncP0nd8DBSKjnPbSbvzydERhk2zwROjnpiS6RPFg3Mg1IpBSiaz5
CGP1XtmoqSveQWj4NKwp25UavLKgnJTIY2d5MJCRpO+Ao+C68aLi2+D5p7hHV4Ke0ILpc3bME3MB
ZbymXGIrlH/pzOVbkDENcxd6fCgZCJOj7a8+Or1hIs0tzG20JMgVUEaEqBo2lT8CBwfo+rlt0ok4
1cZvTmExI586r2MByzPSNmSR0/Mrs1EsZFfyVNFtBg6K1yNIl9K8CN5rehlxWfF0sPvJqmkDalj0
Qzrv/wz/bC76RNHP2YZ1DU1cHPVJv4YlgQF/x21I95Nc/bsk/Nrbx9xMcLclzI2KxiTWF35WsL+3
m2gz2O7KG+Y5qfHj1fCZqlE5GYDG58UtqJoFVximfdQuO9NnCrgmQ4hTc/IeL0zqMH0ITO1OfQTY
0a+eQA2fP6MlmcYzjm3qopiUmVL8++SBvw35O7o+slhmmtcfepdEgfX7kvq4AZzByRx9gfpXZFPx
lPU3T3yLdiEJdSMjAEtEKMPb+5eJtAw98S+zV8iRiBgAth8FCdoZYHfl5Y/X6vJOh74DU+eK5hdt
9abf26LbMW3LmPFDjP0rOB3BZcYdU2sag6NoLghFt+fTR5rDCKwtO6/eGAGDMEpmg1Q3gsnMwCS6
5ONCJqBoEXHIG/P4Csb2gG0mo7hUbAKR5kiZw4KWKnwCeBp0QnY+O792krF9wMilQbaqhEmbLsP8
gxHTiDv9VWOdPhEg7puDvmY5g+TfhjnBexynY8aR39ODRa52DXmnON00pVHgoHjtciWwpIctUYe6
ySj3Pv8OKYSxzih4C4UUg5BJ4NTV/cAPvRixNMbGoEI8iOAzZT+mLqQ9PLluvgQM+HivuHgGr+8B
Yg9IQfW4tt6YqYpJLLzz1P4bOP44IFU5el+ZLdzsEWZ5bIpjL/PGoGgqG9fLRWYBMKOonBFe9Ix4
g4mIUjzJot4/8ylfy1VEIFmBi40kr+B6FK82042vsj3dG/snzX8e70v2XuEiJsqw3942n798cAC0
B0QEuaupXv0MUqQngCxhz3LZLRrZQY9vpt3y1sePlNaQcDxEpVULAiYPLuzpq3MEHIWmGxPw5ZVG
EuKMNhm3zvvk0u3r0/GyV+x088HPWsRdyJwxhNmSLVXZY/HOZ/ndq0g6gxlmNrK8dCvysUATunMN
n5pzK5dP36jww8fdLbnfOdXen8uLWbNJ5NY/lVt+O1V1h3GovYKPyjwB06vQcmPS6ByLKAIaEey3
xoLd7jrx3S5jOXuZeIDPXYR4lHTTK/ngiLhuTTxGlKfn5LdPRp17O6Tbbl8Tby4yI8u1xKqw7RAV
5JXx8CUpU+5M3Y4Hv0aSi0agDKXva+/d6Ds8J41ula0JyEHMr1tsGICm4G5j8NK3PUrGQXoKAXZS
RMDp8dOAbVZ76isiCKIIyQSqJsrYNTcAHutm/lDB4dvGecVXn1niYeCwMHJUSN9jJ8cVwkPEGIRO
nIg4zWdp717zfhRc4Q43CaC4IneUZj7WOQUTdXOamrRaQyhumd0yr/FwHfpYJXK2+GbEYP4l81KM
O7Ti8ChMtvCQXxfV65hLBtYlk1cUC9XwTJcj/kG2rHBS+f3dPxHDaqSeUS4t2O7f006ePNnFxmN6
/2K8/BUYux5Ks9uk9XRAQezT0wVyyeD6p8UPNIDH93e+UZNsalhO8QSU01aA8Q3b+lYdv07nvtep
zZmBYIILHN/8EfmAQqvFF2Wn+j+bwrtPhnjkf1OjqSiOcvj4b5IXyMr/bXuSs6B1O8MZs3eebQmR
8iT2tf9hnNd6SrngTXLH+JK+O0r0x+PgJ1L+u+KNDFZAnE7224LQUAaCu0dycnBipTsShd0NKPWg
gvZZHoIA6i7MC8jcCDiKuAlMRYfRUdrd7qHWE2I1+bg5sa+HIe5/OSfeITHu5TnlOAE7KUEO4my5
ePLk9wHv1RuVNqD5yxtOy+rpfyzwkWwcVBZD9dV7s4SkEi3dWA9zQdeobEvZWu+NFeqGD0pQ966J
TpjhC0mrSULC9BoVlZ39MdDoXxRcdVlVrv4MyNH6FBdrmBdDqG+J6iH1Max87FkgeQRivP24nuCG
fUYGd/UNhsaYxUPhv2lJ/OvmVDo6vmlSoCxCZh2TjB6nJP7BDLQDD3GxKhz2GLmZc87n6NFoQhSX
+r15saGRfgNewieGOVBoan8/TrZ6JtI8nRUMWpadRiiLh/B66NYNBDpdnj/6q6bprn36N8Ue/3So
fjpehpOPDYOY2zU25JQe7k88NtTI4xOuavgEHSwmFpJrwjikziC+jTfU8BA1QFSSKyPHHFa6nTNm
cMN3Y8W9A3o3uBY4aqTwLVAi3MWQCOBJJfBQOn3uxuQGncJNDvrl1qSaneRAnFp5QOvAQCCWbYUi
RKePCVf035MivmnOzkBl0p2zGdD+9DFRfmS83fOTX0iodZ6rIiEwTIDOyDthIgfwmFdgOc3hOgAD
RY9FKZgPonDX5kYO7rlT8pAnw/cxw1mlrfJLFsv0qypTRqLN6wN2KxuxGPM0FCQViXKkTfNden6g
0/tRA7SFKQLglc5YxVE1qn6GaU6Z+Ll+t9KidtOA1Vx/VkJT/awj4+cUQ/s6n6O8bA4onPjG6GtT
j74naCmA1qyi/pB9qdoALT9806kxobnnGxkzBgCD7jjoKxf11UR1q2JhnmJyBgzSJWwt4AP1A2l6
PQiDIJzAnNEX3ac1+l5CPezSdHBL555ue4UUXAfPAN9SYK5pccVLrXqfKrRQayC1QFw5eRN3bufM
KUwexBkHUkCL5I2utgFBWB8Yub5b3X8UXvcIP9PXpiWRDnUFqKo7+smn6ZSCszrxhPVbWpHVzeUA
9jKHUGmSl33m1UBDfDdveFQVlICKfdv+Hfski3rAfXY82Cptkj7yUfWxNRawb3YLcrKcblfnOs9r
r3HbeYiV3b5HVOvbnu0OR7D51MBidCtJ1IwpYeMYZdXi6i1/JTbfOCXN9RecKEuxW86G5vt8c83p
ODhKyz4n5vknaL6An4/IJgnevBruA2rHvwXyB7WX+7FmwZU9OTz/swxs0Lxc3dHampEQddHtKUc2
qZ8NnYRzWss4IaYcMhDG9Je3H8lhTONAfLDEsVvVVvCKegIkI5x+kxpsv5nKUM10UzJqHl+pGVcD
ubfzgjQee7ysMDXJtrV9ZlFLIMPCyEOl2TzBjJmfn+Gt4bdBbS39juVtwfIqHohuqnygZdgzq5Xe
Q03ee3ZrdJgNAFlGZ/OdfN4JCAieCQl0xYdMUCYMFFAM93kgDStFCk8cOUft5GCqGx2QT57E2WtT
Y8n0fT6Wbwaqsts92RJxX2jdr6UFYwC4LxYiXHqI9FYNDbKe5IP04j2VxEqNAnALx48eN572Q9wg
BvUhYryncF3ROejfOprLgNRm7jiZh/9SqxXOg/aYMnqkXyLzF6cSA6rso9Rnc0yQTjgAeNBD4c7B
8Yn0PCZmdIvCSICtnM2AH9RS9wkvO5qNLvzWSlz65oLvcpX4QA6gFUNUwgDMER3kJUVLIPj88lS4
D7ARwvHXXES5eL6JypGKdx5bMCkihhc65XkEilyx13RudXYNJrQQGzk/AaXUpkEqdkrwWjFNnzOu
Z4q4o325Gbsv0uVYCSVLoMVqg7AR5orttnxuAirWUIVLXKE00wpvRXZMo3QM9yOOecm+MUdWflN7
gxzU05plAuQ051HtZkQUY518FQLSbM9pGiF5ua3rCwpUNGC0AuI30aXpmMWSipvSQVR2T86yoAna
DTjb5w/RnkLS6bcOJOHdpDjVJ9YpJg0nrgAUWQMbsY3x9xY0iIlQe3BWpK4aQ/+okYG8qIPlNBOW
zZAP7Aqe+hVwTD/OrMfltIaYsL7vW3mCjTTKp8fhD9jZTpeJGjymT3QmZe3qf4/f7vcU/SS3wsXC
FYxUV4VcrjXyYaPXvBdmb43dgh+H9Xfr0ZR0UAzqK3mRnQvCBbQ1iUDqt4RP2KPfTeP+yfs6Vjnk
9IXhlSECT2mn3pGxDnKcpcG87b2yXCggNH/03yc4eoxT1M3aZctWmSP6xEe4wIz73pmNODpqV80T
FUOosZZOBz7/8wGVzi9PuFCJFx4fFnLDuX+u0A91IbeMVzb+BP2HI0zFsGjgLGbhCSiQDRvpgylH
FGT8gj+vAJPuQYlGbYRUjkXwik7nMExkdI0IMOgServ7vSUIgi6Pk/+arX6KxTjuE6rXKRpFJgME
kqJRlEFesDkZgXefyCg8+Z1cxXDbNQs5ZAfqGr0avJwjha9vbQqAeS7ZmdCh6VPIzR7H+S/CJNTi
AxEHiFw1di5fgUmNw0DOb/9ykU7fI1G7htp/tUEVj9Bqxa9jj8pmcF4EuviQpWyC2tDfXYvoFJUf
fzD955kj6dneBKNxE1QtfaR8TRZG+9PoUzoX6xZb2z4/Igm+o0lAT13hn2+T1KNff3zTznMFLyma
h47A1Ma5RxASZEAlqF9LqMy4yZDSsxhgCEc8pL6JzA5zGVm1s5xW9rPR8X4H0uJZ+KlbUJmO5jxf
5z9v5z0Q/Olb3CKquLwgKUBTlrd7ZC3HMW+2mRSZXeV/OkdAI/n62xmwCRrIIxW6HFr1CyPMu/l7
7iGsLOci6NciEOuIyjMMB1xTLYlUicrjcEoj8m7lmD4oKaL7IluYh5oTgqaAFhF6RYvlv/Efz1z5
rR+yBfbnapcuhr8TlkAQ6RgVcr4h7KfzZOiw3C+DzB2RT1jN2pmCOG9MwmZF/AU+4rDwSZWZ5etr
PNrfE3b8oMkz92VcJBlhiXe/349BlUH27j6FODJc3WPTyYT8hLkRWQtr8ZiZK/ah3QiBwD1CHtmW
CJyG/ogFkhnJepmgJOTCLxW/vLu1CUDqP9TJE4bRwFY8lwn39juPq0rEmD9Gnxz3nLhkBb7AZNB2
zO8c+aqnN3ArfksAI1bkY3OUMbunU2V9/ZOX4yWHIM4Kr/KkrzZGGPyYVCHnbn1EuBwqvFXIUTfK
8VE7ylGqHGOlR9XemKtHdVEWbguYA0w+1acsiFB+a9JLYEENZ5QoiZrcp8aXxkJbxAjStouFN98K
ynk5Z9xks8/0hP4oj0YHa1lP/7U5aLTHpEUSp7W5hips2OD108FjiCKyUIq0iJgNmEqihYOrVyfv
IIcgu3qFXy3Tw3vZJNWXOlEn79k9SZNyNpoo+3z9XFaxOm3n8nd+dKoVoG0sxcN3vRl2FYTvwTyU
ut3lLpfsvoGBXlSPWDlwPcHjUNPR0Pf27bs/KMCiP9ddRhtmOacpk8fMWIEwlHTPykIC8rpvOSFS
OqaLsqDYrHFS0VU/9wYwxAK+XY0e+9v5em7572gd2nhY4n5H4z7wXPGs+fzKdksYZeGOXCmmYCp+
9ptvrqtmqh/MBGIMFmtnkhE/e0x0txJyis14rkRiDQfezkj3Tf86ec9136JPs5a3bw21l0zoKXdh
WN5Rp9MQ74pNRnm7zm9zEjlxhbxxr/fu2LmFWwktPDFxQTUrL9bidjnxjm2l30cgEXqu/VpTOXoc
5PXjkP09D+VhFJhb4NnycNqOAn0GPlz/XSkMP/ddhlsx3clrdL4MOBpIV2NXh/an5J89Dq9wOBq/
xblHcUjU5Oy6VZj0cXqRkq59xI7sdP24pOunKsL0sqQ/p+SKnSUkjxPrmImgtydg07nZP7bGwoiY
1zRXYSFsPklZjqwlfcwKDhrU6f1bSp4b/U95odpgLwxbHWoYqGIpNhVlXsk+dtixekZoSL0tTfrZ
5xqlHqIxrHKIhVRyFJB7bGCr1Pg91Q4MfEJyYAbP6PPHlgpeq79blO3SXb98HJ44NUcrtRadkwoc
WtoKt3tVIPQ/uR/iqkQCSZrcAu342luuRq4GpNWNM+5f2o4UZS4ZIHmSJyiC8/VoIgEvtwa7nm+B
FWUUkz5szuIjKBkA1RHpnosRktOJspKgqZ+H6sD0q1ASf5p6mj2pGGGuxZoUyWSBUqfVwlWfEZfT
gOwsPW00edVz0xkMz8hwmyAjDD60UPS1vX3KPbo7NSfsBnbJtLzDm6koIJxvKQycRAmzvM9s5jwm
3EkKlvWcSn52NvNQ4heqw98RUvxabJQkf2agPMFan4m8OXkoDgLp+CaOunG5OtYpbEbYmEnZkW4e
vDVjmJODNSI4IncUxKRwnkvSxe/QdERuR7i8uZ6mM97qbzoRu/8ADL38qzWROrfVlk2L3i+5q+cX
qR68HP6Dqw6WLwOUM7AAfUjLF4AaMEpD81E9XE6ie3S/upI+kYI6Yn6Qve7l11HjKocHttx6mp8Y
yJqoBrfx3vNP5rIFg7A8uBsGZcrI4DGiNO7wB5c/HRMAcv2qKZ0dSqHWJ3I3dQjRtUyv6uOmiHrT
/pShBdV+eZN2RVgkehyPdfHbx7bKz7Br6p6U9SZNCQ8GfQPS9fmztwnZbe8ThrPsC5CUx7e/hrLs
ZB8v1dhsuewQjncBeCQBL+2ZjTe3pP6Ew/mKZJ89LrNHPTnBmMDwfGZDmC5ZEIdWoYWDweVNqHvI
SmH0H3AOK36I8BNQ2ZCCsbmhB0dEMQlEtD+xTWmUvEsmgpsRo50cQffM8gJwgcl/qTesRXJeDy+7
LxhpeJJOwNPR5T7DQvWM2tZ/rBG01NcYOkBu5teE8BFWpHqiXp1+7qjBN+MloVP9okN8NoH4cd6T
URtWzETXkEQSvqDV/bDF7JTuRiS/V/aLOmAsMyO87e6c432Yk46KfoLBIOhFvgwSwfx91OY3nkkI
9i3Shk6fWWoCB0z8SZbN2/dckX3KeC2zDXo+rtZXHvGjPLKDgcANxcNG0My6dc/tjtizIPbcgb0y
1ZVvGxVXlnoojXTGkTPdiZFPmDfzKWDC8+n1o7nilnHZuA15lyvSPyFtyBXu3Hy0N09EsNp3aVJu
bx453ChXqZgcCHny6nbd9r0q0bSYkQXiMeuKUIKZCzXWCWENI7i2d3IjbNy9xst/kFr3gXAFtCcp
w9P0ugcVdDJS/cMWCU3wyebjq89QK3Tyg826oXvwfM9HhgciA9JKv03k3Zq7BoOnyV7RRrk+Fdcs
EroxIRvxS4yIJ0jyL9reMumQNpm/aiQxuCv+67eAjLqveQvdrAnUxs6loFUDA9aP4wak3ZHm0Eew
7chCts+Ctg+ITPY4Sq2/l+aowNEaKgoCpv9ah864o2nWJi3yNukRdH30Gv8YW+kW0/RXOXinXAZ5
uwYME0tyzMJnZ5IQBl1dsw15XpO29HzG95bhHT0d8y3puwHj4Wr0c2W8A+cfOyq0VrWjv+V+3Wvv
hb/645ajkEPy6vJSs73CvjCwMGJqYgCqDBseJgPwWnaoQWFTelt/OL3sVj34szMClmWqohIDdRya
G3JdPcmnxoyTPxhF+ua0URdqZP7qC/0I2Q6pNj5XV7KfwPVBvBnu0Gyf37jwjgoxLy5wMPJJTIv9
okdqL8R+4Ez0EKw9gibO8OT68q6mc4Q+wTKYOvVv1bm14sqV/fxLo2Fl4Ak8AjQrG71CND0QJSu7
0sxYvukkGYgj7UvjRMFGznYoC8qAP115dftTE0Lclm3cAo55CDkZP6tJNmtawHaYFRcKRprz9ORU
c64VRpHwpdo3CZBzEJWquNRssAaw3jAk9Z4eqCxwg7/iMNbCe4zuO4SJ254W6AwJst1bhmDQeRaL
rYx+NOO45l9/NSVVI4WEMAH+KhR7P8Mynb7jJ/1Q6TFrHLgl1jc6PdtUnAfiNAkDLLXZBRcTrXAg
zd6e9TXEuARuuwfnXiyxVs8kLSQwAvIKTbYoiBSc1/T65I9HDpnCUgH1xwgUYkar73Rhgg5SqXfU
Ejyfr2kzTZ1vfDqQqAx/1kJb3MB25gYKhe11q9PPhlJUbfOEzhJMScRn0ncpPqA90t41+3FFRto1
yPZgXUy9RLDi3jj+R9J5LauKbWH4iagiSbglgwFzuqGWbkXBgIKkpz8ffaqr6/Tus3uvtRTnHOOP
esgVyBbB/anPFd1NZuXOWH5O5Ti7ZJvRIbs8ppxwIC4MSUfz7SEmkBlZBhph0TB0rws6BTRHIBnu
AxUwsmR0cVR3PdwuQjpFIsZt/USLQNKnDovDhwiRrbY067Bkx+cE4OG2vu8lWhuznt714+u95JZ6
61Gh2RUX+EO2vxvV9CR2cCC+mBUsRk11Mte6I3NFkRJH7Gvd+YZkAzfmjgopl7s1od5BiiV0KXsg
pwiGQgWUEIcy3kyG8hLYH6XZxmCLYRkkSuruaLJbAePeglyf8gOqVBr6vJRGEXH5dtWu/f7laA5u
VvpeDO0VNbfyXvbYW5szrBDJXxvD4sFXY0GcYncQ+qC9291KDF6XEUF+bWTO395Qu/kL5TsJucJC
Yggcec3PZ0WAZqlPQlTRWkn0pNN4LeALfAtMivIe39cGMhj3NRr3s3TD8TJSwx/3oezlAFA8JrA8
EL6ZL+O6d80/o0KO9adv1LCjkGWhP32dzEE2IyLp/cxHK7O4RXoXie+gz/0h+I9QxeZE4PzG5HmF
x77zs7i9iElWlFE78uvRpk55Ex0zVJmFOdovBv8bqkf16QOl+8KYzIyMB+ZNJ0Dlo6w5NJX7mhkI
VCai6f+9Zvk/ccL+83I599QJSdHVIgEnxgUwZQ+5OQ83u/B+NqguYv1QGtQXE+/gljCxl5/oFJeK
SL1zivDs67RgKtA1smGX+liXWaQgEHsnl/2WP7K2iZcZ1MAhsrR6LpMultrdtAhRAz2aHZqNMmqb
of1rCEMcghLb2AwSHEDoSaE9ZOumcKiRFiThsTCO2BDFpflb6+L4myzRO8Bzyqvf6bVpmYC02Vcj
rwv8gaeQ5xqYyj3ID0pxihvVKTO+jKJYxn2B+gicC+0sE+KPWxKLAGYY7AjyyLqlblLOisphwkdt
IxKWxQfKRwaAbK+DrYe4IP/5WDFFLnU8bV9fcpP944+tkT8jRF9LS1jQaMcXIvts8Wbp12Yg0sDm
fMoW3eo5T7HprSHUBpDUkwkHtEnPVeEUH8uqnqhe+os0EFXF5jo5JP8Q4+NF56QE8ZHX+lQxZgwb
nCoR3AGTBZ+XB/d+G1HXxuir1MtPFTQhH3cK0vx/TExTya5QnUzykSsDs66FeWanusNrLgZ1SxyN
RpEZgaHl+P9SXYi6vPRaCIQhcobiLPGqILBQCETzj3Uo1VgqqBnk7WBu5+XK3l65Y8DPouqzVCBG
kE+hv+Bg4SUPNRC7T/Aw/Fz1HpNfF2fNSkdTJEefj12h/oJv0MPuWm7fs57b4a9UPd6JJI909FOK
5DQESiYuLVGYzRbJPUQCWumhsWBtQfIpReVWIEGthPQPv6pNhPGHt/TlSjyXX+8V3ubdtp/0txkf
4h8jjyt8wy4CKi726uKXByK3+m/DUotm81jLjigtODaVfWWE/Krqvd/Tafe1l9GeiLSw9ThvCWYP
CwK5HPYFjlNL+Pf8UFNCC09uWEIbVSNin/nuv2Sx4P3Ut1TCLx6+OJZMO829Fm3gBDzqheCQ8AM2
1g95mGrh8hmY05215Fz/waDOeGBfZwzTpZtMFby7RHV3mHRFwBeo0OH0MmxuM26u75bUDC31n/+k
qdlYyTJR4o7grOYsTAy33CEeQ8bE85qPR2Dp5BizI6uW3vovTvnpJ+YF276hEDl3b4usi8ivNz7+
y2c8Hbr5yjHHAEE+s2SVpvzgQCcgSyIoyUsORrRDkYk8vgwjE6cD330aKQj+Mlth1n+zc5LousuZ
yAC9UCxoYN9DskQawSCQP0ZCA+Q4hgZmEh226eaYX++ubLmmAbcAZdLbcEvjk5DXPfMXJV2IoUOA
5w+VsmgOtOdREQMJeu7vudIb631KDes6K5aECvDLksDNLswe7mPT1FsljZJ8IYCCfyAeMAgbHEcg
+Lviksf1Jt8LStQfVQY0lvCGpXf5gXKaECLq/c53ZvwRaY/J8nFqXl4Cq9HHz/DFu0Fk2x2QRgiL
n6cv1Zc9mmmOus4Trm/qqmz5RcPCepBBjxbqmlti8Owoqm+gPgBgS10Fq7W8/Z1FPYTQWRn9/CYG
8H10v+5rF45WD6UufgjuB7Weuv3RWIniTx9TdsR39WGmmN8ZycG5bQah3ceRhcV9kt4ZiH4OwPKz
9xRh9yIl7IF2Dyv3AAZqk7QOu7jC6ERfF7l50lhZ3v1mPgycNnO3MkMg0ZyZbzukyT6/0USVsR90
NMDc97BdZjJUNhxGqWJ8ZM18nVTgHtXrimlb2Gj6NGfA+X3sRqNAH23QxkBPoHSnCYnSwOId3Kv4
KY5hIasxG1tNBC2vD6d7UOLSWZVnwkChcg2Ypzk/KuNY2G+7lfr1Pz83+uX2u/HV07ub5LJbj2by
7tUyj4eKuH9N9cy569G7iLQHxX2P3Pt9x4JHnDPvvzi8/SXXKZimEqZ3r1ZnJMZ2o1ikMgGd4MeW
J49Lkzjdrs7dPNZOPH0MJEGyy52n9xEnCQyQHPzQ3SV2efceG+ofqDX2mIv6eyRSvU1jlYta05wn
cvDlh4M50GMuEnTsIz14UeXCWC5ESs4jNxEZVT6HLwN4nofV45gsTLqNY8rqmMK8HG0YzgQEem/U
iN0Nre38M+4bSlct7uznDzcQ9UC/HV/nwZTK1Ma387owlOXxD9VYZ3dGRHb9kEkdtAx3lEzGwKks
vxWQYA4vVS1EKLqt5mUzNTZJH+fBgNG2+m2+R+2EeI802qFJwDgBU9NfQS/AEjE7gAVJ7MgdEXdw
fn8dNOGACUgYCBB/BSK6LHI/H9OEveJzJCb+3U7u5XikzuWlWvhJAqf6myZfIBvM7syqbe7pt9m3
8pUHposknaJCyMmERFyxeqp+nkXaRp6J+5/kKFSlM7LBu4tndrwWooHZPLFE9qiRSyZKcbfv88Zh
CyzLIJvJ6NI/U6b+z48Ukx9lMFj/O3wHq/QVm0fcGnDmEZR7OfkOq+4vVDavCBqEZIQLALBHYqjN
saTG5V6HdJV29fNforgFYlIJRxEfvGmPHH32+pP3LOj5yO7UOedGRT8ikHGhr8W5+R0Xr1Ci8gtI
YcarcuQRh9WvuG/gjcoQGZW0rWj75WDBWVZEJsyy6TA4joz42Qf5tj4LAU/sP/PQUAtEM9il1+jx
tSra2HKHIj5gVzOkDcgrwPwjlRYsTsKjQFMQUSAx/QqrLPd7sJ89oPO1gUNa1G76mPA9yCk63jWj
RgknAi8fKxCT02/0W1dirL/IZ6LoSvCTc3/NYM+YN15eax++NqhRE3EH8UQJ3ZrvxGrG+pzk8jIL
SimCgFYxrrwmoIiP9r8KGtVrotf5yQVz6rlpHIXV/sDqMVIdWrG+2fhzkjP7tilo6hT9njYGRA3M
LCA1SLc7nw9ACeS5JJCcI8LNcNgFhOYjnFbmTcAlDJYqWkwjzCtgR3dHIgCmwYqL+ILBiIseIUR+
/PaxdG0YD3XukN4u6bwN9a3+R/8i8V6XkhuZyow7IB3ikhdzu5OfctFH6/Trp/3HIfguARJG5QkH
DZSGuui/jkLJUb/jF/KxAZqwai3gwhgbjGprKgGvd5CrSRvLM2FtAjdA9Hyb6IFK67Ov2RcZdpwU
i9d73hgPRwRoGH2mZTJT0ymfi/KL46X9BFmYJG7xsxF55hg5Ooa6lNR+purO+QI3QzW1UZfFVJkU
QvBK4Me23wYjmDSyZdU3n8sRRFYT1A2IqC2fDCRY/2kUZXiR8BaKC/njjRxz8iO49sDkeDs+RxsQ
ymQ2GhHNFJa7NkMz7rRC+KxmLDNjho1mxzsztESCNpvIyZT4eY/VfErBQfLmUXZNxVVuM1IC5KEX
5+2OeQZG5r/BeMA8aR6CochKhwXfICrB7YI3IouIJokb3Kvhc0wl3IHXbPoGxoR9I5DDZUh/fj1U
geUVAkJyO189DnY7IG3J2Hyu1DXdZ6MepNvST0M68FBxy29YtAcSn2jv4npLHSWk4IcAdCaA3RMr
3R6FfnWoBIQ+LtwG8XtDwxOCNFB4XcdpUj/jvJ8yIyKa5zDdZJMe3kRzEcOtIT43eCSZR328jtbY
gdcgyv29q7AeOTcEmj8OSReFmTz5UkKkLD8JHdwsSXMDSZuG3Y8tC12G88yiD4WHZMRZegxGwzR/
s5OjjBWvIabAwVOnPufda1ZG8rF9LmlNYIV5nduRDWwviq5Urzpj9qn+VECT0uNDGAzvFYVGJWsT
yMjQSMNc+GNJ+06E3u7/tPNO0RwDlBI52MsFAyZOxrQqRpufm0LL7bTDxXQbLh80o/IcAPE+Vf+R
wDvMe/svot72OKJ6CDUyK4gtYqMd2YiPQN9KTw4FW1qOpsrTJ1YKcIvlODBtlWSYPU0sExGXM2eo
stBW5ceBkKHndHJXncdJp24qc2o5zO5Mdhayn9oV2PlZlQFvmvGbFJwOD8pgCVVvs/denwLajTq7
kRxsuWgZ+mVdzUVIBz6uJC48KEg69Fkg4a0wwtfT8durymF11kr3vpbs57rd3v/d179+PjpCtzfz
ER4w0HC/XX1mz5lGUDYWGbzVvKQIkQGF2/jLsPtx+ojW5c/jWFxTlXDS4DkxkY/8B1WzwJE0zQxm
JR+naWeYQaVsMQyD09GP91VzxGbcJy4/i/JwSr5sN8fC+8ZCMUYRyLzJy1i65uYJvJTvdcXXlw80
wJTvoYR4Ztuypo7KMVEDZXAH9qtjpV6yrMpIP1bM1Zr6D7CE1eFO1v/d/eVLrs+sdZqJTOofIWUS
PW5/QvRkJlTtvGL4H6bNv5K71SuJ49JWb+rzPMQksCE9uElSohB2fkzlJiNb57B0pnNVP7XF9t6O
AeuVBVM0odbU2r2inwclA6JaoHP79/GG03ogwOQx+jYAtHQOJIk0EfGAuu9ha0qr+0Z3ti7DSViy
bBAsnwut2rSzRLGrZWeZ8IcstMLbBnJO0C9kG05kwSnX0pQWnmTJKvJZabPXhR2ct1yY0SNEEd13
CT18B9Vw/9SAHjniu70bD8+48kFZsTpScEeyCOK20TYrMLUFX9KZexdpy/PpkQQ4vV1Hvl35d/Sq
J5xTLIPiaVit9O0LbeU6tVP7V+N/pJcVkKlF2zIKHog8xsVsEC70rFtY6onhZa5CD/UYN3TJYWMp
+Rz3c6gsIj0QK3KEHR7B23mvmHdXVH4tZOfvT7Eff8KR0ChpweNc4PAizsFDzZX7T1sCxiaGkb9P
jzFyegQOt9sKSSgxUC35cO8WuY2GvJC/A6zdr4PGW9k6rbolCPIRJiTq9J65qhMMMIA7yXWUADty
i1oV+Vm5DcY/OgH2EIFEekVRBAUgl9NSKxa14PHZukzp+XMeWQzJ0hFH7tV1lCF3Q/+/zkYu1R+M
fs/W6Y3TF2D2zacKc8d9kbKExPh+qKlthuQWkPIWfU69bvwfZODd6Y5QYqrsEQRCDs9o5L8vb3wf
lrJkqyqFUL3POIzEJMAAxX5zHxwihyeUGJkyqLkNxPBMYkjXCDsFz4NIQwb+XeHvwkEwsPin96JG
3iic3pGehE8dX7D9IPMH6P7bO53uXlQ0Xs1EuAc66QaFXT3w60c31Bro3iMl4pK2jNz+zOUhrIEv
VRKwXGwqZpIh0ghsTEEfc3Nfncd9i4C5Uw+jPY4SEQc8kPhfzgVg4F8iAj0CeEdzBC03AmbGFA0k
O5XGzZLUrxpk5oYWnJmB3Q5UFBVOTSIkrBHL6BID2+WHW6eZpOQxgugbjq+ufzipWYD/GAQmKF/8
AcS+uZF5AaNllk5WAKAfEovOn4nwnnNOMZu2yDFyj8+ZKKCaJNmN/q8AS40Pdc9FQ7EfPYriWlVt
QUBOhBrhrl6Q2P6gS9OY2+hN+QmRnOh2xLCl+m/GIC5C5tV9WIAKbV8I8D8zpCIv9q0YlB5RGaco
sa0r0XHhy8jfgUEE3WffIc6S/mIqtkCSXIQ0lMDwg1zMYgn/LSgO2hvvkTsi2QLaVEiD9B3qh9/J
+Hkt6Ua15JWgVDOqAcnMJibFvRUey5yEV/g1AUi8wQ9bGgzzvtGn2t2Ti0hWgmxwANrmfZUh0PnO
Xrr9On43JngKn/334V37FG4PCwPT6F121V0TS7xQ7p2PDXFH2NOUtY4J7I3Uv49y2pEQSVpomDjj
0Cy1rYNipQmLJT9OiP7HUy1XrSlrO0h0Z5ibAf3RIwC/oQvtYwMX1k9HALZzh9MZKr1BSTjvKidT
famaX5J5PizddkiwEelfqL0txFefNCDgH3UcdC6M4zz7Sycf0l/tPmTVMqHXCCAQ/IHpHVyRzRxy
T4SYUs5dzBX+EP36a08KlASai47oVY4BfLjeQQDJKwhhDRWMZIg0cRIhhV890PlxYKsouPmQqVTw
YSfy8I9JQ7JJojoNJ/KQKNTFs7byNq4ZfSZ3PMrpUr/vELaAGMR5a6O2QWZ+fWGHIrfOqWYGehQX
wH8jxsZaXbcL0PcEdI0AvZQjEYWYCMQPU8htuX9SK8dc24fN/jnMDnzt4BeqbLyAIp/JyM5GVv03
9IuQN9QMZfDUxZqou87mUT+m0uRzJlNAXv9YdWYfOHjWSsTdUOF21ntd77aIydZvOa7ixyNuHi56
f2AHtIPkLxohGn8o+K6x2tNzgXl3oOo6Jrf1sw5gZ4fBRndb8tnG6tvDaUp4o0ucaaRebrwvTH+Q
P23ik52vkSaC33AsFJECq0zyBfrbIvpMOS9fXi04yZY44R6RM7T8kNlBGuj8AcmIkBwt90OcNmhT
9ylDdm8r/9FjfBAbbHOsFmheUALqx49JP5APNTtDTrrGQaXztBBkgSqSjbcLBpUSOsTuIKD4IFOD
ThI9ynG0IPHBK/aIPz0Ox0FEFQyeHNTHPzT3PLZg32kR6s30zRl8SkBxFEdAocDraLAA5nHuMWUf
0L/SFad6yEcTLDK35URRPSTeGsPVyahBmqDSmCuBXXds0/VOQHzhsaYJS/j+fCosFdQZtG9uuKNM
TF9jHO70nBGoxHPeTkwdeVXGgLDRYmHB5KP8TuVvD0sCgKutGXE64fQITDR3ZOmAxtkcnUQtufeF
SoEfGSJLYfq+uSrkMjIGVUM29pzKG+yMzbLka1EpcnzhMmW4WLR0jvB5A3B2wEu7GL99xOnbu4AG
pg9NY1DjY56LemLgHZO951mrsEhMs+XhvrYgwLDAQuHetjRIS3z8CXu0c+KCeb9fc1cY7h5QCWwa
SBYUnLOfK+M2Qu+UV1/yOaTGpisf6vFXdqV38JtyAK5N3Gyyi7wBseyJ4iHZFsHmmE+AYWboyIeE
g4IzI9K/6Kq+qw954h/SILUBKxTrKXfKwMFOjblBjeyFGwbJS8vSy/EyxXGq8+yhL+LGZ28kn3XQ
qoy+JGm5rxLpKI4/p9Wnn4UK3Vr6bMirNwlPfaSweDmvWGxcLnqKkAqAJCmoyYaXSGprGrcuQmm0
wQzToxC7je+PULuQx6tDmiFarkLtEd4hbjllCGIi7CNgqlLxjoJHxYIx++FER353fv0lOJHXDH+P
YtZSF1mMS7YKUL4FthFhQrMveQhrbYZS1QNqmM9uS8BnxZ50CE/A4fQAqAhKnIGCmiqQAxxXMDh7
lEd4ZilMVtFZU1PmIVXDwjXrXus3cj5uXtZUZ1dOKlC/4opkGv37+jbmkZOm9eLLuIf30+63ko1o
BnVrFpgX2emcfNLz1AyBuux8ZMRD4aJ8gVtYYADlQZZXr6tOcPFoac2hjdGmVL6WeOw6OiDl+JXT
2YSH7Hb60EzAGo6rZa2F2SvUFGQhJJSt0JXsMOrqSiCrDlMQTVuaim1tiKSSrKrxUmspuBoxoJuh
+EXZYRp78/Ea/9jaYDrQ6eXz37Q70pKQkLwc0rp2liPWfMy2yawj+QPsmeQFY5DY31bZ6IiCI2/W
OuIFYlMZeNsIl6KPfzKoITLsy81TRnFpuK+49Esb1gIcZ11R5TEa86TyTSsgLH71j3JjpAQa0COG
OYZ1jrVIJtXhmB+JMdHdlJKTdvzeEMxL8RHhDG+7kiwnFsrwNbrmg+AfnDKkw8qQPWXXB8hklED3
CJilKmEUZBUB4ZlTXnqqU2jgwTuirKCDOQhOd65H2atymwuPvY4APRT7DHsXeZvmPKzu3Rh/D9Iw
ymInzS+aEGQmNlQyrnLn17LYuzzlhKKQsUUATR4JCO6CJ1rbFu0H6Fw5kT3J2ENXPMuwI+GJQ2eP
kG1ehknnmfys1h+Czwzn2nx0pbvqsANVFCsfvygkKalLwHqcOul8RukVDrunY7ln3nSCDN0/w6Mn
3rDaKwdtPRDErHI8xKjPWmdE2sIMeROUqshlhj/Q5XHCZmPf8BXaKAG6aZSiH+Y6zZE+ZOhQdzx6
O3lV20S7Nw6JzZMDnCzSRbecJCoyVcie9OHBUFsZaSuofBw+QU3pgpl+7zvV8umjpVWy23UBuBif
oTna5C7zsTX4Q+6OQ2JJnP3++OmIQykJa76HjJEjc8fTJWwNioCDRgih8RPUgZJzbuTJPSIGrnZg
/wC+JDCc0gWhvWLmGFmI4okRCPnED70TeBcbFMrlMjnCCESfoSsYDsdJaLFgpoajwzVBFk3pqqIv
xeLbbeytMf06XWGTBMEsQEsfEcm5tQ26gede6M54LC4owWn34FH8XQGsT+hQ8UIy9LpDeplX1u7r
IsPyXH+iOnPTvbS7cM3Kgd2jc05FLGH+rua9o9R+Lg00Srv+/8NpFrHoVhUvgAu2eQPRcPHTJ/LQ
eISeLEcGu0YtGDHUDfqp4aPe/hdqvuzmc30UXaAALGuCjJ4lBLl5hXfh8g3YJCU7ceodn3272ZQ2
5jtqUXgoD/P+7fpExyEyQxnGH+q/iV8nO4sE/iVGIQrMliz/yIHycU8+37cmBJYbgSCYlbNvnRh+
1PLWJHKGIcpDrtXNEkWuucNhlh/XcZZZJ3LwMKSc1iQx4d/3fWToQwoU/xySkeqZoGR0wroZKk/X
XOkrnh8GQgeqAFRU2n+2LAlzBnj7tB6xdXATvjfJyA6TfwRwDuybg1OQi5UBuyZQjeTCC/QjJida
6bjc22Dd9nRPoWBEBMglZPBtmru1MokFi4uQagpM6AwDrrRba3b8mBMDdps3bmfvpx9XPA5V1nui
qF+DVSng2/74ZIym06W0RF0nI1VzX3985lyCNyM4J/KJ/v64Jg58ofUENTeyBbwouz7iLFPd3WT3
O2fXmk+dz9luggk5k/q643wgSNaZPLb0OFmjh0N8qYsWktlsiPYkZozcHglHjLk0FR62qtnWYzSQ
OKlpGRykgBxhg/MLfBxOlltBdQ44HV7WRgtQykySeDJRrXl5mHMOTdWYbf1NgER+TbdkJXcuVxl/
reO3v+ZP5PXzhsaBCjQw5898H9co8P4R9hgidCWHYV2Tsm2FGnSDS1uD8HZe2rQHQyDsjznpwz/H
MWmxo/2+3fOe2h+8WnzFuh0TXwUlgasWbQC/l+q8TiVygonnsVI7qrrMCf8y4uGqv4uWvI8QgQpO
OcKSw3LG4jyB9LO7S85X6giQZLs+VapNqnc9J1fJqpBmuzeiijs3XRq+3LmMMlO+Joz9P7SzJjfk
M2IOD+L3UnQ7Vzij7UxWXzx6xx4PJAY2ckWG10c6E7C0b4fDhPNofN9l9uKfPm/G14q1kOwc64oE
3i5qFzZhAW7iQPKRkL0HjsAncXMo/DmRIXHUMMPx8o4EJ17rlQWTSjMA9wyvKhZXVMHcl7aGmnT4
7rXO51eIokRXIFBx/nw5HZowmw/LjVUAryCB6Pmk/pJkOmSIV+ujSd/Q0L7kDjHbJF+Bjlu4rMGa
IW62o7A8Ieq+/naQjPF1gfyd+pGpvj/iy5ZLj70C/5k3OAwrIMRlGmiGfat4aYjJ6kve8kUlzj/b
8grt8cGR46FxWPB2iqEQpPGWENgoswXE3sVRn1NXBZcILIZCD12pj0Mc6fzqSQ7NkN87CChBQMJT
81ccxCsz3ow5EHsjV/mQzivM/JqLHQMdQ4z3+drkwqKVHh5D8KLQoBGLhKOPTSDtxz/GpKI0x0/v
mjLcDrFFnPAE8PER+jpJdJv3sfAPHxQ55nsRwJxg4KHvKb8q2cQbow0gya7cpppjnvIjGO58CFEd
PGpAYai2OYWBCjCC3xeoUjPvizn8tvKf0zy6OYOwFsE0ydDom28o9CArpAKxul08POVnn/a8Pwqt
p2wFVJK5nIZtqHjPP4hQvkGIKqyGkXgVaXHA0IUoiNRkZJVrfV8weRLmcBZtIrDQSKPWMQGByDsZ
qjfuM9gQwsWG2++s8FSrgwGgpr00oxrZhWtD9XDzIcuQHI2gElD79Ag6fRRnTedQ8tqVk+76pmUB
36NsG9cP2k4pyOEJODtOVHUo3IWpy+oo4Vy5UG2Zbwagm2D/JYvJpOBVGA0xBK2F/mNIUUKyqvtP
BZPBdqSOmUNB8LiiGDpTAoeSkI19wltfc4LUJ3y3a6bOmNe0kF0T5D2uSdDlhuAuou/wJ49RdvnV
Wrz275i8dhm/5lzbfnrODPH65rRC/UCP+ZRXf4aRcK6vsnVd+3UZUrXXk7aPsIaygv0Uuy3HPwo0
0yPh7h2BUKqbNuR6l75BukQita9CiXiwWrGVPUU43F8otUYu614PR8tj+bVIXjBnUAUhm4hgx0kY
MokK7wA/oVZ4CQWEwxPDA/5i+JQa7/ELBtF5juKCp5phkz4EApwulJclh4b2GINekg6dCi5V3TPP
iIm/BJCk3ifSdwjYSUjtWT0cMvgAHFAMosUEwfZgnw/ooZ+WuII1h5+hqBREEpDtCZ5hTuVYUCNL
PyYosOwv9xxesc69EQC0AKQXTTQL4ZsoHGVYcQzTr4l62wM3s+m1Xnc/KqQlIBofAzg/p3QhcjwT
LORKp9vpPgGp4U9I8djYaHgGOccZPqmHRfOL6YuEFvtxFJyCdOaFShzMBxhR3mWubWPdRuLxm9fb
m2blCDhfxC+wnf0NNgdc8UNnJoMk32F6W7IQ8dmSFtxSP+8mQM/cNnkTybeZ+cQoME08MucC5gdU
NLZ5MiWmotQ1DqPx228asHIWcyicpbYStrQenmA55oRGNYQXXTRy1MmUlFDa1TutGq5+HkePxzeL
9V0zI6X8xWDwmd1SR2wdLXLoZPtsyV49cJTLzA9fpjAQPxBUIvCMC+g/YVFOQlzaWo16mtnQSt8Q
VnMzVjLBNERIUn1bIWol0dTLNy0REeS98s5YPHkeUlRryTufu/R8ZueO839BzszdJVc2bj5kWeVB
NqxvvylhK/y3WC/MJTJXFippUhIGiz4XYkm3gNq/gq21FvVapa98/Tsv6GXNv/bQ0rM0YRPxjPMr
ADSsd5QnEnrMhyoY4foK+qBRrfWJMN5ZvFSmypgJgq37ycmHiyBmgfsipH78uSy7Oqg44eoMWMWu
i8HbMuZnnLY6Hwx1ThDpnf5zW56TqmoSGF5INgZ8LyRcyC7Q/Q6ZtAJOyJtHWRWCpfuUz8WGiXbu
MVGYvMmWwIs3YBPgt5xiwGK8q2xiNeg5k+Nzo84NDTGVRKJB5ywBj8gs50adfAgW8NG6fF1f/Kcs
dZIUyUSIn9we1hIgP8AdzqH03ACvk9zIqQBWaTOq+Bx6Lw8go7mM9OEC4gfByN++Ahw/PncSvhZ9
Y+0GtSa4lRQNjnPjNsZr0hFkwMdR6RztFwgXxCmsWV9q6SaPaz9rBKr9GIopniKix4YiumJcVTi9
pgJZCgXV0rynfNRBTCNjXnq97ab/oBxFWhsAAtQYSfLbmty2xtc5WL/9KGqvvb0jVbQYIhyFow1O
YbRDm5OOSm/BTY6oEiCCLQ6K7V5CwNXbFFngAk81TwkCIDje/feqnfnovbh40M097RGCoRRM/l9y
bmfiRP06f8jHZ6ChcFMCVCX2zAR95F/RbZ5zkY++R/NLsOoQYA1R/uEjeq8a2UafdD9/3/YHSWU4
Ivq1CX9MHMOkYxURFzXS7ok8Yfv9LpBkTOnEtRLEkP5W27SZZSoWmnxUXVId/CprO9Ind5TpQCcb
I7P5x+wy/IMNHhMptbvRGytK8DRvVtkl4r/cPHz4Oc8mEdXGXep0p2Yso+mSx6jh0WSmng2jYGNX
vK9kamF9ovQEssSYtAIswtCWkd1oUxtqmaSEuyeOVaJ0aOVFUGn//uEzsm+c8FsIwKpHh2ol50yz
dlQmAYx+Uf6WEfof8We/vwEb7ewuO/oi4c7OJh+MIWTaKA+XyivxDNYPXAVqiOA19dtt808kT+MW
DNJPSGles52I7xisFkbb6nbF8O/eLsV2Y+XQsYMoYXr9scY+/Ocu9ZCDDY5LbUYs3OJxgSRDG1T4
aCCQMztDHLp5GFPQfh0vTIglPu5+TT5hwGHdjW3kIOOA/1zWgbl+AZpn3jFeGCziUEQKBtOBRd3d
oscCdRPu3fR8j8F8H4t7fDV0QD33kbkIfS68Bz9r9QuQ70HdNqtn6nA+M7ncnYKV2pcuVPnNq4Pu
ADxx8kDyXdCckL+B3IZiH2yEBSks9t1Bnun/AsQw4gI58/tJdUq5k1Bj/FyCYZXGIqd1cDNmGEah
OA4cgTp+mhBQHMdIOpetB5mGppev6mJ5TzzlHmwi3soMT8zwncjQxd00J2iFxBfTMWDGzUB0pJRc
2SXKIROczxId85qDT8OFGA6GxOIz0yOluHJzotqMiPF8OsVMywfHYQX+kRAzFrD2fdepeWofkXJV
+lgv/mWzWoZIekQ/7QNqyVdzdapgmV1gzgfhJ+ZGEi2eN5FmvDz1KxcBg+K/pIMwgChwHZyBI5dk
cZg8orWq3bBpD6MFxxqPNQE3kEEO/m+DgDCaMVjcut9iNDOcZSW5xI8vwfafrQ9QOLt82UhblKyL
p32RD5oJEsD/CzML+csKwK7xgJjAfbt+X1jSa+AriqrgcBaUqgAsWLvGodXAxZRG5CHJTkvCerKC
Xz9tc8ZJS0a3K/HbuQoVqxK9k75jUqar/DQs/tLbKTCQQmFcEDWAebZ+mYFpg2gI/Cg+xRvsyjDv
n2lzW4oIcaJGvjDi+D50rGl/iGuloU4llMlCGgv7A6kwQPePfnoP4QNRGvwIXAQ5ZXWeG47GD0ZN
zOIUgmjw+vCtKjPWBIqaM+pGhpACjn2+/HqIpREV53w7YdbE2MD1QZPGvJ/pfHRbkW6IiSRSX88n
GfD4DYE7GYkhQQtYGrkVCQ2rAPmETT8s9QZlzJozObcsMPGOe+OmjZHW8ljh/k+sA+/9y9qlQM2p
K2zwPN7G7fJS8+Y5c30Q0AjPoF3Kq3bQ6+Jkyv8PSntJSsQDKRTI4QXwMhHoAuOG0+Yr8MHO2v1I
2pZREOe8Fpz8yfk3yWYGw9rEdd+Th7zgP/rP7fhdgjgMfwFSIDdWrcM7JDAJQnbkUkVIpdJgO+fR
5re5VD+cBRv0gPfftlcvG2txYNuFhdAY82ln72bGHuNUdKUHVpj8u3EgnFCwAVij36kK++xOCiva
rAKTSoMzcEaV2BfsgfNJRysi/N6hd2eM9511mM028jh6oaCw0N3y5M8XdwedSBTx6g4deOeKm9ny
d/8j6byWHNeRIPpFipA3rzAkRCdRFClRLwr2sCnvvb7+HvSN2N2YnemWAYFCVWZW1rF4Ys0GpwKD
3KWP6PMUUd9PzEbtf42nZVBLg8Aq/CN9liYhoJI4kjpupAtElzPUw/PqvhS6F7II07yw2Lx1ZNCz
debmp6lmymTZnsQvU/FZtoYPGMwaW8PHsLPpAl4lyGF70V6Bxj43MocY5u1QZxyQF+/UEr2eyN36
iIk3LS/nAiGqYOPF48D2WOzNQXm4FrHdl4LVS8ASNipugcswDGjoH0RGpON976yMLIhFy7lHHf8S
PkBEEhVcjXZgXhGljxFLq5jTC/LuX+XW96Ax3fRIyE4QbIgKZ/iO8P8Gd9kJuFeQCu7gpoiOEeqX
y7Tgo1TI2vYyj/DbI8/QL8pGfZww69ZLqtrUagHrKsLeZBTQWu0h9eKpWP8NZlTFqzv/U1Oxp3NO
cAv2ohcGEe++Un5r7HtNtD7osCLpmZcVGaCNTF+Cx5QDGeunvgypgQNPr5oqp8kMB0iEP5qCIkyi
/r+oOHvJkV+gW/2ZG+NFbw6I1sVVeMlZxuet3ksjI61rPWByoQG3I9YkqdfZdXvo4WbAGeXzMq/b
vMn4rcSY/0d3BBLwj0hwpvWNYZpsP22JsOGEjJU6Dq+UTfj/HMTB9+Pqnf7N7NQg3w8n4KskG8fI
NLoMpefVFPLWrSyrF0ORrzxL6WdZh+F2SOBUB/SIrqr+kMwdG4C9PDleC2+di+MZoGvUE+5OSO6o
6Fttxl+Z78Z9pl5PKYoYMtkIaYGr9iEfr+b4YN8YQTNLys65PavMGMM+ZWpkhBbJ00ho0U/Hg7gv
4MAHXiH3OjGxnZT7pg1cMMy4p07IGH3pNQo77CbL5oqWKlSRR935dxBzC02EPbbsdEvrEVij3DVI
5kT1EYbVWsebM5pk0vkGuASrOmB7fiW9rTTcM2oRCo3054I9LlD+UlPbIcKm7CQbglPYTAlMdy9A
32I5jCDPLQOSW4XW4V9KhxtOGxa0TNgFayyUt0zWttOFH33mPNeGFbscb1IUmIlk9S7D6MjX2yCL
oWvmQLYn/fLmZawMvU+svF3w2KAuS3V/QCsnaWbm6YDW3+ClGtIKqQQYVtlTNJ5i3M4KxwlbSrKQ
zKqd0Of+7YhZ/lLFXSYx727wHLvK1ri8NORecuQeZCTDl4jpXJFVutdRFARLE7iaHVJtd/a8MgcO
+sAkKMheZWpILhMy5+TiFLcy0gM379lJlfhGuqvgjDiFxtnTP2ukFsC62BDWwpnJiiR1VDxdr2IG
efsHA2JmZrqz2ezUpbnFRTwTrWS6U0m8jHivvsNz34bYEM8SozUzPfNWTDAnEr0zG9yLHnTkpYxI
zu64TqAWTd+FB291UVtRfL+ydsG5Rnlrn146rno/uadM3aX3CAwQvwOeC0m9f4ej1LXxhqOODHWQ
99pWAQBMQHVqt439KdwdvNVDeLtREquMyIabERpKJkdCr9SMH8dlnJwY6sxeoaokuMJaichLpCmZ
kdZ1j8GcvZ4Ra9ixSUT47RCimQ8hoL04+qx/zE9ik8H4u/fohnN/ZG8PsHmWqPgIO5UQIw/RRxa4
xfA17IGbD7Dmy8+Z9qIEq4yB8k/Exu3wJf/+0Bo/2D3Yq7M7DAzWN2wG9el1shVsjoDJvLP8FtCy
T/tlgT8tBdewDwOzxscQiIDLeLYG0u/Q3ZC/gf+Rczf/Zh9LpkklWIzsY3uv7JyK/X1n9B9WHUw0
Gj7z5itoJdDlrB9Tij5ii4K9b4hptYYb6SZUmtX+072OVorZq7ml4uKvlJHXN+ltyH2/5+xzM+p8
PZERMPVgnHjcIQx87WAPNe+5uV77Ra5nBHO8N6Y5vLlrHQrYcd3RTDJoNUdK456GOTGfz0UesMdF
8e+8PEjPhNd3PN4X716u32hTnhlfyULw0HoF/vsjfFVCutI05SIuPqLtPL+CF+LqDMdsxmn0jDZ5
we31UDn2xO6MqBG1DuoFlz/rN/gc94wgbi+fj1AcOsZ/vkSSppCP2n4Ow0XC0ixwl0eW/WCw93OO
pDp7ydKnW4/nZSJr9aHTrWDTodUmXsL9Hez2gykU3HVmS25RrUUaRdRzjAD3uATHxu+o21/gWGvj
yejBEuEAJEkNWFU7qLlTkT58HLGvZvk6kvrIzzGEVJrshIcfFwkRWUc0tGwnETJXvveZlou2UzxG
7NQzXXr2VtWBVdmi9dP2/ueSzZqTMubZSqbmYjEfHs24O4VG1bmOeEXzMTHZAUPoL7QyjrZMkiBF
QEIpUqLHTUUp9iQm4ianMvM4TUSWSDNsOuEOFv5iNWlKR83Vx1Uxo9SP8vwWCSmADmadOOdXPcma
Egi7Oq7afkGPI2kqUxH1SjKxx15r+uFoTKEYBIxImbDSn5jE01HecnXAv1LhS5kXqTG1sWybyGa8
DXem6fIapxhWerytrKR39qJbEHlPV+ZvWOWIsGxIUqptSvBlsHWXXJtLgfnXejUkFPACnomJLiQh
O5ozDYGULNXLA5Y+odRN1wvT9T3LdAVnzeJzbpKElDG4zbW288JZVdKT1viFxS+pip+1RvbS7ZBh
oOx06kmbvckJo6yHYP9WZPXD07hYlVTm+jyJ9praN+B1RA3NCLvhsVYkdK8REMVOKel/XCgVbK6J
aj3yN//hYYc8LM099CTattxjc8UxRX1szNPlTH7IY3hIStnkYkOjDZFdC0T5+JNuhgFcfsRTPyli
Ll488VUmGuArf++F5PeS+oyUoKqzz+HWvbSu7O41O0cxXinOmClK1sEHqen5TWckaKqS5FRr2kCN
YetTNvlldU6r2DY1YBM5oOdPMhbPJ9ahvUBxzcuoTUb+nvsxn8EjReUz7SOdY1fBCW7jtdAUKZsy
9mvGJq14Q/NCI5swiYHJMjrD+prOHU7u9pdbay+TZ5q+RqR3RX62RfYlQCPwMjKhBQ+7wcO4YJsL
vlmNj3CVKTqq7lklz71e8SDJG8gOvIQrh8N2cO74NBBCmIdFJjE7sGvqDh/rOilIUWUgiZvUMaos
63iPzLpRHC+X3FoPoxLz1ysrPj+mPCu+pp0hRxfONbCkiZi3Rj79+M5W8tEBJjrj68lp86UUlk7C
DMYVd8KgDtv3ppPDLlKW4cqffPyjG2f+OphDXT+DAbMMLWXDkJvFQEDTtb35nU6nAPd8Qvo1AKKJ
LVnHdATJ0Nl6ZPt/Ggx+RQK6JIHy6AB/nTWDEeguGqhdHWKnrxtYFAS3gaI5Z2qvWI5FvaEBYl4X
lx9ZfiZlFwJwSbcGmqfjb7V+qDL+cKFgPyETY5YTIBeEu30y7OcuwhTQbVAeDxR3Ot+PoABeH6cR
z9neVTZNNozbk0gemKcyn2M01QsoTvZhuXHuvwSgN/F8JT0M+UILtamyU55+ytfP+ZdrvZF2ndM4
coPmkDB/z5jbHaUc2+17uNWGfA4VKHzifcC2QXkFhePMuzrD5ZI048NXiE223WostOLbT7UbkWNj
but3F6bs5WYzqqnPRVfn0HarEVdrbsqdsQMVE+0fG5aT2I7CvQko4bmf9WD1hjh1jWtEEhoDu45u
AElRqqGTKTCykwll7CRu1oWhlBJH7e0nt2m69OmFm7E6jH9ikwjTODsstu9FUQMzKe3hbJE2EBZz
O15yBIfR2ePTm0gSwaKaK4FAd0TLDpWgxZg8oNf0MYbbVBUdoCQCiX8iFerkPGinjsvaYFj29ZY5
v53RMp0fh8yt/HmOLen9mjjhifmh7xFHM6HTqSRt+8dnq7j5zBFxWNjVrWmDSTwDU94Me6vFYJMs
Lt92tzxm1Gz0yIpmVDJEiSdw0iT+TOOz2diDSJw0qSsUAK2vbGqcze8BjPz1gXkA87gfaNLgud8j
DNnMjcoTvWdffDi5L/BIcrSMHl2KzJ6dW8QoJCu3uWVAfGx2vCzkcmfaldPMFnOUwZac5LR0yRIL
aJTzCofVdnW68VZooZsUKx9+FcoOoxs8yGmcshzmeUnEWdsD5O4fMvsQy/dc6ra73nq0PCwFStQJ
sXXhGYLsctFFHYJY96cC/a2eaVJVMZN1/JCpToIhgWpuK2/1VH7WUQrswRA+isu4rgpW4qmW7luF
XKSseWNclstoTwsiJUBvTBQmIhckgdbXkqht0j41J5eF5/lzbPObMZIA0o/3yEbGDcNz5wSZF/xB
8LFDnPiK1RUNlvpgOoL+YHtVzxvz3D6naLnIumF3MbioprvjCDP7exBceCrjLkpCrKXk+5R+cLZi
RAZh9RFe/BUtvlss575P06hhrn4GvWW0GsgMzaR77uHV3e+f1OcmDwAxTBBH/382deyTWSdSRCvE
OjAN+YhB5WUIQIHlN8o0bC3yPRjIx2E2m+Dfn5m+2nvxl5qhk0Jw5DmCeC5F75UUEeBEJJvqMd4x
U0rGm4kPBySKTmG4JxZz5XNpjE3sL9/k5OXHT2jwl/GcMLm6ipFSNvjGcYchQzVM5F4+48oXSXJ3
i2gFnAL2wmQDScbCFmX+RvW3vpmKgTu2HD+sq/jIdcQC9thJFX/cUpFu73VxG5I9pslGrRRXlM87
vrJd9Cb5F+ykHrb1l2I7RuTEtuVBvB0kFTdnGc93lJXbIXICthlKiOYEPMIHqL/8cKKQpKAVpeXR
N4RfdkfsxycQkxWLK4y8koJsjYXTViRAR8ABxrZyRnDIWA+p6uNawKBwOn3tZ9OditYpoBJKKsCe
Z34xJe0N1dX1GricFpscaVtJDEmtfau3j6SkBE4osqAJRuy9ounYr00k1GnfJ/bYBEt9YsACklXy
fjCqmIyqVCHKTt7B4Yy/mRxoys3MJCl1WH+ERNWjgsRgY+L7+yB8b0QY2tbwmokJzdK7DclpGJwk
GXpA898swLOc0J5yFkxsB1o/1fs9myvKKXIeSUGhOX+x2swyho311G5G5EiSBLtPjijBK0aZ0hhe
EUE4Pux9C9uSf90XMgouSAfQ8Bd4ecRZDRmJff6XhVYoQae2gxjwuef9CAgQndIP6zJU1HqoZaak
ePApBCs8bwhCOAGrZbyj4Y9hOUMu5fXYagIfHd+fv7QiV7JX0CNjO2UnxIQjTu0T9PaArT9BFAZl
aOjHjcF9/ppVwKZISEzpz0mh+l6YtVkiG+JQPvF4O2iNhB2UTflBPmW2XqKMz047O2TimH1XTydb
20fPs+eefYk5vQfOPOwzFupsnXTkOXcQArFL+7zMHe8y+dFDJBmg2osRU4sky3QcD3jTngjnmK+m
LE1HZDa0GVNFhYX2kg/XCUzqT2wLyrq4w9xK4BSL0fr+lqSnywVMkVXYAIXKl4FsghVkRd24ggAC
eSkBVlj4Vs156DUdGbRsqhVcWCsIm1Vd1jOmyAS48TyDcFOwyr9cFpr1+swIlU3UQR9rpJtRgCNO
vI0w3UMX1n8q5n4NRPlBmaLWA26aZVdlQDgghCGydYxW/QFt4PH7iwpWvhkn9BYJJrtxBX+V2Cuf
PkA4RtdqDuQmgQ0jyf135PRw8EBKW+VhVpbcsCZhEQAadjNy1bXMegkZsm34/d5pMX5UJO4rxWMk
xeFS+vcdZQyvq3pDFQObWSiJtnASe6Q3PjpTrj59xnhAzZHvhF8mFyosUYjxJTZr4jT5WXfkD9ZE
tJYi/n4wBF1247CXAL3+WzdUhqWXfc2t1VO2uOjoFGeflWGYfShSxTKc+6uZbyOJ4VmGS7pPuDbu
ymfOJYcZDL7MlApf0YJmDW7Bq2pNaWZH7bVyKGmTx+hY18DAEdGccr9IZMUGPt4snllZAIYmaHrZ
6DBguwIJXuT8QBQMRwcmQe3oDR/ClM8gmKBzzBQXEjVyWs6fk5A9PO0Mtg+QeWPdhprVontDYr2C
m0SvyQe1d//eTdY6WfogrzTMTGkxfRbFPas76ECgJ/4QwIJ0y7PPjPwBrP+FpyyPK+6m2Xsv+WgZ
R8DbTY5jlEkbLFAIBbWEz9rghmwF24H7XtvpsMw8sovJNCzn5nUUMJ3ceySltmqOY1xnbdu1OP5r
lR/mR130fP7RjoPkEUUrQFTtgZBZ7OrTFlJyLmy6T5gvhmRcHYi0TFPcYvgjB0RF2Z2UwOfQ6Atb
hIt+yNw3e/hCpMJP7I75w2LDW7XEgjT2ZGV4H8RIL6S9aEfea3WjY4xuEW6ab3QHIWC+Yz9uvtQD
6OnQAYoQ+J4gKLVhZU+dDk5ouL7rN+y5HU7CjoqT1NYn0xoZYMiKStesCH8q2TKOSpwSeheJp2YH
nQC5S9klb2XK3UFcnQB3nrgiX6K3snTzS6zTmnrURUk9eDR9PIwsYvjcEux69G0BBZy5g2R/gU/l
lTouznY/bxqnLLZHW/O4bCRwFX/xA3Wnavcl7fzewf80AYu8QWYP5g5JPcf0gEIA7OO2Jj9GInR1
XyNPP4J89pTBv1aEY6wEbOAfoHGcRpiyJ46iglSu5ah3m/pzVrQKMbHKg049ONiYX70PvmhiOeuv
aX58Uj/BBXL93+4GyAXkD0iCaplb9JsTsVkhKh9q3/ZhuLQWfivGumqJK1+y9s7Sey+87kXv6F1E
10nZULK6taHNarFYejnegCuZHW1XjeJAPu0faIXsPbnhqbkJNR/8CQHMivukuxEInN5cDnJVgm6v
mSIh+c/FWc62MDSN3w2riGrqiQc2VuS8yfaXSi5mhChDgdwjfgw4MCle/IOUyru79FBh4Yi5/3Y0
rXPK1CqeYBLaV68araBw4MRtKc40iONbhIN8jXlJb7Fri0m7JnBjF/iy7+gwwa6kO6Uv/UxvbHs4
mdRrTOMyE/fykpbD3f1CC2MDZX+ZDqulqsnbS3Lx2tnY1wQd9+HXDqBlQpd3WqxiBFdf1XwOr7Tq
CSZmXdzpOfmK6SO8IZL6WdQwtZBrUBNETw8M8i+MAGqv5U2f/oJQ0wtpyBPTVzodTg7hedYd/vvX
tfqyc0WnD8mrPtPOB8dtbtuf02GCOrG98X9x4xQDjNA8nObBWRq4Q7d+jkjvmPNsZbRsN+9ox3jZ
ZqNT+GxYD8w+4UXQMXlAUB2PWmr7J1CnTZKwdU4n276DOHhCY/8DnzBdrztt9duJfmlkwZ136PY0
6vrXvEvKLbvJ9Sp2yO5G488AEO91Ca/V8pXsOcjzY8O7A3kKeOLm1dz1Ejc7d3kZbj+Ipbpin83u
H9IlnK8wscnHQeNEJ5509yjg1OyKLs2bnfFEYDqVltAOngZcQ18A6P26xHRKxHABfUkJbat5DcCi
N+PZWec2bCznmA1Aq7QdKVPS0RhNqLS55hxx7GqGRTgUTk1VzZmEZdmKaDfOATaRG4GAHa/wqrlH
h6/TJWMj5bQc4StJyFlAEAEjABUuX2Wq06gik4gPfm/UcBYbf7SY42o99z9UcTvTE5iWLvnI+unc
+267g8O/YCwl1yogQi9BRoXmwblyUZwqftR9UmLWo87UX0qMtGP7Zhf2h/+ZZDGknE2D13Glyg1q
zHEZxzA9TF1+/TTbw+OZZmZqBCQpnsV0IEYo285QBNouEMh6laCDP7s1NWgrUkyqY/isbXjkmF9h
S1a4/uBR0v7hoMkBTE52mHHjrtZyTZ42v3zAdhpJRupiOaZtSFFCrTgP0ZyTb2nuOauk7zXJCDIK
iBt/0/nHRX2eZzcKYFOuf8llHrhmg82UfclUdfFwvw4RVdocNfscACTrDKyRvZNTWcJkc3W5D5cM
N90RPdcaq5bLAL52/R4+LPeWrB5+u4vz30asmybFQZG9pvZnt4m9AK2B7hHobMsEP4gqBs96zfOo
eDxdfJNq2Ak2yVJ203Pxbno0r92c3gv0o1sf15CmoT9klGJTXFCX/zucp9sGlvTvFyVcx59thndg
NRo86Xv4qukG0o6+dlQpos9wqDYRAYkFbaxgS8zrWX3GT/SBTFrC2bXhvMWxLmjOWPM1RnRbielK
dGYIuZcZalxhJ6RvccBCinFKJzukxQeXY6dwkqQORcmHFrGBDPDQju4+3WQDhqSIKVnKG/8Pg4dt
nW7k3xXmtehtxZWmE/w8UaUgOek5byQhcoVTxypFXIGbG660t8MoeMw5r8xaQBGrGIoyCN8YmYAA
X/UN6xBx2JOryvGOjpmg155/mNnp/nvXEcxoJqAyV1t+NtmzJ8a9dLbBYJGm1hmS4R0Q9Jb+jiOq
bv7yNm8LqyuppfzNEUeS5YhbD242nJ1PfhuuiH6tADMQb9sI+5T/X2e/DkmH/3eS+lY3nLPaHNpn
saIzSOJgfhuSs9Aq2hSd7HVTDdBR2LsPLpR53qDrdlggLTv21RF2CBWN88W9BVU05MXb+9ISab/0
qaHws7IB7WmbT54akL0J5Ix7ViuzO+Kt0WXwmm2YWtrFvhkeFS9kgk/pMcG8jhrppkjsis2YWVn5
IM7vGi6NDUEvzJm/Z15jTdsPBX1ZsT/4wkeRM3Hvo7ZcJ3QgOfRz3+2ILtRO9MlfVBu3czQj7ZLR
DSg2jwH6EUaDdhVkKHEvRLSIBJnpCG20FoTDfEb7jNawLH/SgoTDs/+10YM5P8Km934ZP2YVxWhr
msXxw68xQkzSCNEbx6jhoZYBChNFzrknRl5AlPrpgGSKIpcMPOYQn+DNkYDA3VJQGItIEPV6atN3
aASxRTcY0d7YQEt6hfAzlyDiz9Be/al5ksNczsQuQOHdrIy3IKUoOh7i8INOpe9DW+MZLfpW6WJr
d43MyyVtSlYjyIG0qSRgIRJqUgCz541AbBfgOYQRm35tf8EGqDvB+T8u3pjkDpFPsJ/Pz0FImVXC
5Vho35ay0O8WZCXjYSrKC77hrPz3vzZw3HoKAgAs9WLF6ovs9nAM6wMMeaOUIQei4KTbGv4f5wVH
sXeQaQGxyJOpvkyHi0pwFLa13KbcDOArqEA91qV7k9439LAzohPu7bVCa59mD147GSwCGtSvkNtA
EQ9rs0ya3joq0lLKVKBvC+IYlDdAKHT29mF2uegBk4XZkBDuRt+LeI1SxgUBYzQDS5GqktHl5Gwv
+A5oHhLblYLmYTskT+7qHyuBIZk0jCIRK7xhyggSHG+0m+5i4ECaGOjZ0wPUfCAhZKIfd/RFznpo
vupY2qBrALgimaUPkf7fAiSRjZ7jbz/kxUnXI81Tl2gBXETy7p3IbkgRVsMGpA2FM5iIhypVAkiR
1EvKasu3+AAVRno9z9pLI67oAdEjPQHUfwgVXvgTAs/QN+9f5kpfEWxb8MUHRWjOuOwYyEw7tq4k
jFoMw9LXV4wPGLGqSlJSBCZnrwIP6jNdper7FPy/q394mXJJHmOyZJUugRvdnEVoxAF8LvmWSFPa
HIFMwXbAvNcmOKMsopBg8k0G3K/CsPdvoXzKIJ9WCfgPSC6Zbd17nJi9W8k70HOP3c42YGfGnaHF
O+wzOIJR7934MDJcv8Cr3KZwrzsV6a+XP2E3IXPjk4UrTqToVQkwpMyaxeH3MADyou4cLUVSma3x
ADMikuwu0iw0Diy7YqcDlthLVfqITz3MEPBWgJ4Ngs5iNquF9hmfhrriKMFY5wGSu4A/RNE74jU1
nZr0gpOvY+yB7ClH5x15KWMwIeX4QLqJjAUrE/H1eosNtUMwu/2bMfvuFrB6qJwoNHIOZ8N1iXHX
bGYZvGuVI00B07HJ2ymwBOcTZbGKcilLbOasFoQKqWAO33h8+jfj5e1J75tT7nnQsmsPp2ga+GHK
iseQZsJBzPvRuRsUzeDOhsrxxRi4GJyob08F7VGuid1s03zcC2ftu5zhfWGRvo8qEMXBZOxEWVZQ
uNA7PGXwOVNeTKNUPEHfs2Q7ICLhjBZX28NmUUGl2k6DRwPOE1YGwVhX+9IUbceLrnEUIU23+qum
LVNlTIQi/r2z2yj1EgRzKCYs+3oiOntLSJgPRRnbkseeXCX8fSHjI+GBxyx4bdAxy6JlPvIaBDTk
u1xuHErL+rZp3Gc2LwI8bSrf6sxMmRw1t4fmLBmCkd8nfOHiy27p4AAjvM/wNewMSH8TP370RMVw
HA7V7sfKOaDOrjT6LousFqysrvDIHWV1JHvInwGuNARdpkBwuUnq4IbD4LyJ+cN82Z6Q0y1NPenY
xBlGxxj//O+qsjUHHzj570OmmgFFMuKV4woqkKN7/Nfn3vjj6WWBWjFk1oRzzbj3ZUXQs5tSpzJ5
kfyC3/i9hLBdbRL8Tm8zUK6Q6QQu+yeGVicGwvYUEhUh8zHYebibRAg8QDmUZfdsIir2tncRkcPg
arnfHpP/5qCYyGcUlIc9MhCp6CL0O4qiw7RAyUfG/CFkAptk5OAcXOvVCBcCyElJzjOs2DCATjDA
iOTsp6gjCnWf4rcnOT26sEh1xSqDjTSGx3lGevxVc46kwHexZEROUhF2fzp0X2Nb+AW8gl6ynwRN
CQdFXBAZ2ILfOdMUO6ys3+KTTEA1vyKzgMyCaYQLmFZw2LZX+zcQYb2gpQ1EpQtWN18H1A8V8Qcf
JImQ1WYLgNHriYXR+XpIyIhtR3aRKt939beMUKlcW5Ty/gtOHi/Fi0IIx7TD8GAIv1Q1NXpgHBAx
mlJgDVlf8M9w3gDrUR/I/QyeDA4aljxTCyecbvRo9PPHjVncZw5jY6Fk60tth6q/Ye8Axix6+GIs
BRojJndYzPPwsZdshRUaCT7yNqNwUuR+YDowU2mBlO7Opx4/vP/7T9nOF3N/Uisg6Oc2N1d3ObvH
d3xwhTUY2sgCIeqJMS4M0nqU3XtMrva9OOeVYH3hXM0efOdIIkKiT1y4oEQbOO0ZZikeXamT3Rg5
kNW5BO0Vuf4GS0SPuHOjYUy8CIyEayTZp2AWWdlP5MmqbJX+nwyhLo4YqAO/NDRMGE5JNebHHYYN
r42otO7g70ej2TBqB56V7aVHjHbBg94ySU8O1tvKhj3CSRuPWtseQB7loQDJvTYxjxS02B+sgGgN
GiOQsj9QM/bBMWrZGNkGFC2RBKqYV5TJnqBDImU1cVEB1YP8x/IwlZU1EFvGRxOI5r/AvTkuCdsq
L2BqoV+9xpEfkG3bb8FliQwBv2KCFhA5VRqujaht9mxqgHyoGII7WpIDe4BKOKnslykiD1pFa8SY
t2HA4Fd3+PYn+LYEpKiyaGnO2RERRNyMIFe92xgunlPOnddIoY/ILLc0pVQYJaCp+dMGzWYXW4ig
FMLX6JZwct8SAX6u0d+kpKJgTmq+ArQnnzPKcsZ790bKCpskuV/xwusaNJ5uRc6KOdIWY4SWeDoQ
G1hWgYjyvdCkiMpLtk+igN44tXwbr0E4T5KRdyQY4G/Vfus//Ms6f8D1YtHfIyh+t9SskPFc8MAI
XsT3wzrCifLuP/JxWHjsZQu4eHMNoaTjBspXC5ciLuFbxuswhlr3GoCcKalDzOU99/tu6HD0IHh8
Siy4EOQG2SI8L0GOauIRgQC50+1ZTWnUhw2hxVPMLVLOzcZXWMdcEMmH1EXG/sAo6PIQ7yLa0IGs
Vi9MDNp6gRlOE3C3MYXLtpA7dHfDMjQhnZ/hyaMzD1YdUFy//0GHr8fdqq6XdOjSUOCCctlhAzVc
dCwV3fow50mC7s4b9D0PWEkEQE/kpQHZqmzj0ikehjEdSFlK/PTr6DHk9s09gTYN7lHC7CNjIqOc
6/TpJgzZgvxzX1bFHa/pqMW8n99ggga5G8Vdl8fJ5sEb7RcjSmxUaLd8v/8uFVQcf2LLsmx/RWlZ
7yXFi5WC1wJAiysaIq6usg379VOWkMNIWl78tzMGBEVqSgsZcM1y0UuO+z83jSPep09GhFnDDFjq
uL+w6rrNTZa8egtbOkk7S4t/JCGIOQGoM9o33oQKBIXqn0HJAJwGm6fhi4kI6WcY4SIXWR0J0OrG
qd8JvIMxxQWbfc8tTdvND5Mvyu84G1zZoK3RAa8GawZRw46R/JsmWwykFM6UzeDtbGgOuAIkdDSu
hpQ3GQk12aQETEaDsiIacE1BGs8QUHLayrJJ5nyoMkwKO5Y/Y3oAjxyCFxCSXclQ+3lIORNLiSgb
qR7pIh4CQR50dkgIgXGpx0hot1iLwFWdLCEAHqL6yISAMxcLdAxvtYvmvdEg+TIqlLcNcNICPwqe
T+ia0n8ZlB3scSDymmdVe8vwnVsRll9tFGKmpqEHhgh8FfL4FXealEHIJEJuxpr9m22YbSe6DUUa
+NfVh50e0zIcJtszRuK9JzdISVzxMNqoZrBsqsHeu+yDAhbgHXb2GaaZJLLVAy6JLeqjpL38OZ28
RVxuf+N1DAFgBVputmJDzDK/hoWU28hJpGrjdfy6urhluntsq7w9tgd0NdBeR5Nc62UFQ5SFqvww
w7YOPcZqDxSz4VbO37i/NoPTH5rwuQ4yK8ZugZw6G0gmPNOb8hucx3Vu2vvUqbfcn/varesVw1tg
hza2k7+WUH7TaEjjj2bilkJ1jTCR8HGYkV1uU7A97kI4XnP5CP79Fd/pV9vqkgzWZ6mbFVkPtTG0
JDp0AldLXOs+rQKtoW1d26dUmltpBsaWvtDN0Kfhyueo0pFVNDElQaz1kSSmPHmEbN/xQ37iTUXC
jLCK1iumMkvQvGZE2cXySdSLJDl03kkMi2iFwdabJGZYe7vx/oH2YKlwElw5SwmsT6F69mwBv25D
cbyhOGzH4pppUvJs57P+lVCdsyi34QBfBAn7b2+iywlhz5/MmquHGC42P+hRHvB/NXPupccXWV+T
oJY1xoyVWQnqdlwdAQxXo6ML1NlkXAKuQP7xl0qaxzeGa8uuTy6Mb054+q0q+0Oi7zPwoiJht+8J
onB1AFDoUA9Z7CAru5O4ltsE4rmA3BIJcqXvBJncBePIjeUeD6rvp/c3ku89hP+zS/H8Dge/5GZN
k+z+Jc0fcBCre7qzNQFaYbOQOMJJ2iGCNjkku+kR1EriKV8yo5jv4bw9ZvgmiYXaL6xW8jwglWU9
xIWs19k4WygWdFMEmV4hlWT8YpIAdVf8Fcp1sAt7AMmrUBRxbXDDObY6f+n0+xWI0ehq+uV3By7H
PgyoQdBr8LoQmDw4XKo5S57Xcd3Z0oH7zsdLdZ1Z4mB6HU2X6neJdeMVcf4i+itWaZ0J0QXnwUAe
6Rdyo9MUeRmwhYd/nEr2aXXzb3wgfz3siPccBv5/YwpiKZp3fcw465LqQLESjISMjwj+/cFviiEZ
Nr6aMICSJIIaoAUlsSu9R2Z2FCTlk6v5PRqXAopU7VwUe+ORWrEJ9m4rpwDkXo48bmyd1zo0W0n+
nLTphuUb2nsccVpwYzLXltJgDGO7km2rqSuWD1svE2r+hgiADzt1xXyFDz2SAO08FCu0oTvVFniU
NOSIFMOrsWc/I9aRrGVBDwNS41pK6cFSgAiQkkNr9aqiHUTdvwRTBQFSWb4Ve6AsYfmIsDDAx+l+
eoKY7cvMwIQZWvVFcWoADET1tUL/z9WyqLpnlhbVakryFNycT+kK7LYs/Q2KFgVUGhAC1KnHMH4I
CpX6hweAuahpQfmxdWucVzAr6gJSOYJi6TeGb1RzEtFkbwjyxRCP4f0JQUDY3qkUxT+5MEaMgaaR
BPiHawzmVJTq6G7jHXdkXD2sb30V75EmhFtU5TUJCUluZbWtCXrd91GfbsRFArvHspmOlWXyr55V
6SIpnr8H3FVIkNoaeQk6tcHDZUzrQeKwGtRIlajy/m4zpxMs/uSNHJfuX9ZGTzNcAdX7UhtgI1th
QwJd10ggrRYltWk9aATaXQt2IgJ4wv2vrlaoigvw4me0xg5b8FHpRWF+4vSgnZGdvfMAIO6pO00U
yEY7TKbYjeqz22wAJzXez/FEnXHx/shgwoQRoLSeu2ae0d09xvAtvfE6bIyXv7RAhdWZXXOGcOlr
YgscCj1HwU1ccDpisoqP0dFkqb40pHZdvB5nDG8f4+WOwhWdEqy0Ws360TGsG8JUj+aTByGkaIWr
4dK/y31s0VLMUSVFNdEzo1io4VR6HzEnzdK72/gGEo+0+0KwoiWVMEYOWSKHkfOXXC9twiBQpmU3
EvQbQK01xf2PsDNbdhZLsvSrpOV1Yy1mKOvqCzGPmscbmYZzhIQkQCCE9PT9kX1TGRkWYZVW+eeZ
QLC3b/fly9eCYDI7r1nYBoVx4f6r1KAaJt9jEuFMSKmYZh6zAiigzyQK/bP95z/+9//9P8fuv84/
xbi4fc7F4x+P131cXB5N/d//lPR//qP8/18OTv/9T03VZFFUZEmS1YEhy/qg//5xPyXj4afF/yWI
78/uk7+lRUR+Wwzdg2IFNBzou2SjM93b49BaLKqZvJjxaf7m4obyZxfXBwN5oJuqqivGv18866RX
k19laSH4Wo06b/TSoZIIstO4Aw9UUFtkrd+gqj+AfF4sTckWRkbyPeGp8AV2AXrFcXjwq4QJDeno
g6JPKPYCVvY7QdzkZaOSmmApqV2icyKgsv2OL++QTimSZvQtQHb2byOQ2I8atqIuszV0XlGb0zPE
8O0KZRTdRsYJczA3i77bJ81vsPnFy+dQYXjeXXe0S2ZiUFMCXycKrVD/r9+O2D+A/3g7xkCWDV3U
B6Y4+PcH1JxL2bi2rbSg28ncH9tItpsVVWqcB7uRCmFuc43wZ6Uy6EZ/fW3Z/Jtri/9+bVPYnevM
7KQFUmjedw1DV19n8nD92j/jW6xNBV8eZTTa3MfmYZvWiuE8cdsOTZqVUw+vj/0NoVBs8sYhHiCH
JoF4DxmcYci/vs8/X8H/4xlJ/36fRfnJW+PDM5JHaJih2FXj9VIg1NYNPVp24zMTG32DTGZUAMf2
z1Ans4AmhWE4Dgd/98b+bD+pkqEo/Y7STfMPS1oWimf2ft+lRdkOt1jGogSsOsE3krBwguxauFLB
9Ff818/A6NfBH9eJKouGbsiSosn6H56BPjjXuZpniMx+hjetHppEljde18z8wJlbVBAGP6gLDUV8
aunZfq339IYY7McrET5hOArfOfTfLbT44SKYE0BgxIrPICfWS/CNRyyT4R1wC6jJL7/2DVNzTGQz
91s6CLheV2+cBz9WPwaOKRUjChgJPpnymDTniea2kzIhbWpx5zvJmlPRkMeenPad5VOofK4uuhAC
XpKl/fh4uETeJi3ybaNfei6ge9/Nd/bXD0uU+qfxH09LNWVNE0VVlv+4q66qUcqyrIisRcbvnYZh
w1HNveMUdBma5oKKHP23rrGKLnhIjmy4R4SLu5l4t+6QLwurN+C1jeXjJEDOe7UjZKyl4IM61abM
kTi3zF4rteOhJ+fSlQFFBrBf8sVuUxaBgDXCj47JCV11BMeakW747eke5rltYCnFMFKTnhnc7OKX
alUIP1X2yzWTTxNSwmHIYID9ZU77tnNo8s/hjXzwYd+P2XciXmYKgnGofmThF5VHTiLaOLqbayE8
IMNwXziJ7lISav3n+rDfJ5E6MVK+8ROeBoqIiO9Wi+riiioGbyUEMT9zTBjgYyRVFKYY71NYhkjC
QYllcKJ+jbv33+xlrY8p//FmNFPTlYGsGYr0h3gnvuTiXH1a3gxqfqN2fW1C6vKKggEvgAu6vhbq
YuG3trMNb01mmFl1H6duzntT3YufHeVBfN2Uo8y+WMKPvK3tz/izeUSfEYcBQhmI/fb6pHjxBQhe
qZ5xFLLkCQMdQTQZl9Lhc3qn+22hbDqV7FsobHiK3xyR+kuT/t0y/JPPqkmiJMqaosim+odIkV2M
z2ugduICo1YkPHtdDHxMos7aZDC2/ubJqor8JzFCUgxOeHOgipKmqNzP/zjpxSJXHwPNEBdGeE+U
jTYxwuvInH79D7w7Id4x36HjoaPPLqniFCHiv1gQnVOYjlFFVYGzJfrt94RzOsrD9nDeZrM8Laby
6HF18H6d5b872jwbddwdL3jt7J6WHutjc14yrAD+VKFs+B3nB9Nt3FuI5yUkRQXGE727+gxWgMFy
oIS9A42SIOM+0UdaIk3gunpP15iwUzmKEQkQg8vShAf5mWYBmhZweWUG8L90A42t5BSwh54SrDnS
XmFcLuC7rKt9Fz9mO/ecaKGG+W0T60Hr4myzJ/RwQiDHF3WRAjmV0mkuxIqHFdhIB1bYLbqxlOgj
2UdDJTRCVgwuyPghQQRDk9ZW3Vvw9oo03xfL1y9w7nckB5Avw/tUXPOF6Xs5mFBopNJEXfOHQ47N
BBNfyCcT0Kr4ygdT3copA8lDxDLg39M3fbSn+x3dFlrUkFUIvgpGJBUWwu4SZgwVeSuJoDExaX4H
HflIIB9zx4gRlFsA4K++G3PeMBbWRiWHzm21iyWQfiXJDz372wgHydUurDwR068v40wkBqp9m/Ek
mpEWRmcsRzrgsjq6R1r4CTnqAxWJNcRvp21UW4VhSdPviIF+c7TDfEhHCLn5uBd4FGQoEhAJ3GRe
a3nS12gdvA4Mhs21BZpgB8bBMhd3qvEl0mvsgIeFNIHoqiB/i3TQNb74RfJeZOP7XjhCBRfWqEF+
B2OJLKLlGLMatPzM2e7rSwbTPNqv9CG42YLu756wnBn26W06s72EgROpys0FVMX9AkiOP8bPCkcu
qf1e9jIWStgPQRczUdCFNdjAZOAiaIiucXXlo8lw/raXX3P+mTzXNe025mlIArH9XpZ0Yi9wnGm6
DICnn0P9yC+84YbgrA0GAar4qzHJgWtyrwkM2gjQyLf5a/5n0mykKUqXvhA+J9hCM7/SLl/Bd1/N
26Se30J0jRFkJihXo8FBO4BoPH6I5MqhmpGxSNPzcvdrRur6szRnIGmotayEk+zmE2xNY5W0Qp0x
2CcDyPe4FVRSTIiojzZGqqW3iRC8J+LsApRzjTkPEi1hBOoOSer0SsRDNXklsmwJxy/KiW/266Je
XCYos4/Jl0z+3kYY51CiTo+fZoOSEEf+DzwTsJZsCxbdbUCH8tnzh+opW7Q/xUjcsCqKvQa/vjdY
PGhgYS2yimKcs3f5PfgThFYlbqfqvpjxubXpY6Gg5Ld9YJsNB+S2Jnt5I0mylpY1lvNVeEXnWJiK
2Jm4MvxPrBNpLo0eCDJXKSMbgDtBGXzp9wBZcduXwaERfNiBALpXh+95LQZ1+ck4VFFNA3kvrJWf
+wJZ7VE2I3/d+eaaNaOu+OB4T7D+q2k5G9xt7EHBvn6+7CZO+G4FnH5SwntYTYwlR712JR/Iu17G
+0xEZO4Rp6YlWdHutOOe5vIKxitmhIyyqciMDL9coAX3mMgHjHCWwir/qVT7EnI7gR5WrhF9ELqX
fu5bNEPvpLOusLN6Eb1Fte1X+axaNT/f8f2gbjjihfk1MFdtpE7NtFvdZrvxfXGdXRbPUXOhndtX
kt2GERM82Ua8KXEszJXtZ4nVZjck9EzheR1qB8nO3x2dPCNk4itEy45P/F68vMsPj7uZf4+FY+Ao
O3wfKMwJKPBeG+AscawkqO3/XJNBWv6A3QOviSMRoLJCZnzYpC+WqNHFnwlfU1u/wEkFuBu4HlHX
hNJ6qfkaudDV008vuu5w7wAoptUyX3Fo8J9d6TQU2vMnWmUDeO/Gb+5LoImGjxFcFtd7fICNHy25
j7qfB/n1gPU0ANvFZcEv9rvwdsSE5cnNgFSOClf+rWZU8QXGk/uW9XNqqAnO6053YLkwanO89YM5
9c4eTIrRawQMwUToGwuNLGYi1hxR8rWufip8ViiAY3RZng8C8fuWfEecZXG7KkKV6hVaAacWo/kL
2iTyfPeDeDgnxOBXh0OP1Crjj+8XMqE47flNXB6pY1OUSaohc3Tqo5e6yHHqYWx22Y6a9WvJQA5k
h9PzJBLyUXjcSqdv0EGmRmXCb46vfTkjcCPxFCP/ebXuqssCl9fEvtcvswaImuhBvteQ78AcJb0i
cMq7eqICiWTb4YsbOnnebV2iLtvHDej41ld3mvewOzYjuljFARycLWpuOOTvU9m9RbVXziF8HM++
kZi4HZPM8660VCEoM9c9QeQyuofqqYY5GQ+8Ci2CO2fUboOyd53oPglAarK5GEFyXwlfLH7Mry2q
3nMmHp6r2+gbX8c1naqDvGpG4vrzS6EJ508fPmiOrb/QU0+PuJQslI/7nE9IkbZ0B6kUdrOas/45
J6tHj4lRfnT7RxkGdN3wTH/Of4yb2RuQB62+a5RTfaBXSBwRIrBzKamm4qqcPdeohc8QRnBeF3e3
qFNx9VlUvB4E0/opyVeoHr47u1cp99/JzjP9RwxtPny4WFQtuhWh4MLBGn+ZdozaQ9v+dqJVrO4H
flcOxENZ9952Z2Q2cWRk0ZcO0vvXqZoSHvTDNyaTmQugWKgQ46fbz8cy8s1Y1ddSJrtECK4/TKL9
8rZ5Y6BaKvNG15ctMGAF9ErSPqrSNYf3WDwaU3KmPQqYl8lAGOYL7d1LaeIJ6JYzxW53loIuzOgy
UZEtuiLlgCz7gGnw/HBJ0d7O54PO222eozIo0nLMD/qvX2LXY1zvGXjgX1KqTdDMy7DBTQY0NhYY
LE6YzZ3KG8bRl+W8aaxSsCqVjqsx7w5vMRBW4uoOmz2VV0Q3CdwGt4Ofm+IbTP1/QnP6xor6EfDP
ulq8zr0gMDXqYHOJd2N0Ne/9vT4iITQiM6mTQXJmhBf5kWKs+oiCPjZPziD2P+nQ9FmGCisUP2Xs
26bNmof4k8WyX7Baw26ldWEW87HfbVC2LnYxIkea3isB0vrpNzgCqbymdmR2S13qbU70JuzynkKc
77948wHkk5dQ7M6wu3jBDSFNu9qv7VOxEBo8l7bMeMGWQCClTzDa1Xeux0gTwhD5jjpsK1TrhXEE
ZZ8Glwh27NkyCKBsQONfaQdyftvXKtuUjNULVif7FI2suWdwr9FHQq3PNm5DAFWBUPsI7pjTT5BL
LaBQ35x88f7JJ6z4TPVQkEMwVrd2p+dK9S8LqsLCelAAcTCmuPl4PI/m8PWyaRca8XuNEUYKO+OM
4ixgwlDC+S3i6dydlnkPuwpxLttSiPmockHDdIBBGawAv8yt/GUPEMREzB2xF1f0zMUFJX1SL0gi
tHjAaOokY9MSCzGgalE1B4YzRm/KLcWT5l3mck/1ovDy/pvshuIIWW53iQXMLjmOYFY9XUx2VZKq
fCE38aOOddPCU6IeFX2meFuf377Rha0xeTSR/olFPVS6idxxDOqJ9Nl0kqV9SPTOy7a2a0696qds
fJ7j7SsQf/gURJ3XUpNgysj4PA78HVbB6IJXTJUN3hTpqHQOel57h6B+zpxucWKuusSbD7FWaLTv
vguewbwglKMs+OkbjbiB1oDCEJnxRWQC9Jjv5dz9du5VGPbcJOIPags9LfXLbIcY6xgoLOQ5rXHO
Q9Kg+5L/Bgfl2LyBDgDvDOwKtQpmnQ+sMhGtqKEKgQLjtfIZFA9Pw+ADDu8NApQj4UpbW7JqNY3d
oTc8RvYTNSsf2fS8s96/2eJzUJBfa7Fodgpa9+SCT5yY4ELxigKmtgSYCcltAgfhOi5dziWV3DQW
4mdgvJEatFT3iSksuf9jLOnWEw81dORYOpP7vJ0wTA7BiFajsWg4PjHZm+knY0uFSCUBrQhciZl+
zceDdi5NFJ2ikIE8cw1gZayMyTeopp8QotZ1Tl0sY6oFd6HfgtYuNU+AANfYnN/TIpSRlgYmX+fp
N8JTqXR2k29tdaUju+KsfVtsxXwlj8yRvoaXkHZrMhFkK7QDjZ66jpTVc88UQ1j+MAlHinnkDPiB
1WoyoWS4VeWRawGVnAc2Xc/vvsPuz73emeWrUsPpEtJZegFkOde4JQOnUUM6QymAp83Xui/hztYj
Ev8t6tWDoYj+XD5TDrXEgGk2KQ5SKjIb8IuzCMbBrGC72KswR3hZx45ZwoOOPcfmur1OM7i1s+43
z2xtdB7DMi2X2hr2HXTocm+sZQiUs+vq+osuqJlkSFczHM7p34ZCIoRKVMRiitu7NHoss/0g/uQW
KkyQKTRX964pvMV7/JhejCGSTA+wOEi+rwh66SV9cYv5Uh5pi+oATgBfewVxelPwVvGyDTEwccjq
dolsl4fBePv6MK9rkvZdAzoxO7ofSbW4zmXU/FmeFSMZumvG5Eba9hOSF0SMAM9xD7jQAvWrzkLM
Oiai1rTwGYPcNN4gooXdbR5rY0Lg5iF4jMvDPUf1KmH6ZjflCH+62fi1LHwcWcd311xKBA7njjhZ
RXMJOyVPW5nz76KCqc6wLE2HqTqSwnLUukzKo6IZwAjyTdTCEN8f7uDRh6JPyAl3rB23C0qMWYT0
/PM4NBH8gYclnuBluG/vGzTU/Zl3jxpXiO/74pf0iglVKEpeGQvrAbgG1iyrK32q+5IzvYnxCP1h
iydVarrXmUh3ShnjTYYfEYHWPvuPALmfgzjOYsD1tPKk3ywYIFoGBuACLevm8LrGE3PMY/AgmblG
0M0fm5t9md7sdjC8p3h0Jp/Kuo1LhiNI0ZikRoXQnH3SPIUoGFZRGYPjsBTR4jdTpDSmpA5V1AaD
xT3qUQzODgh08yc5/nWchybECWZ93aI33IiAfwIFJORDeTZDHm1lBurFVnBI6BtvDmEZpuIR2FDt
leoo04oDbTZMS32d8aVB5Q1at5WQ2HTf9Ppkp/sB+hXfTrtQx5RdDrurnNx6HgP6THeyDPcRAkby
4Zm0/CqI6FpFlCWCq+AhmTE3RAbBQGtCjrqbSkPB03k0WlqNOFeScmK4Ozwq2eNgOVDSXuR1Fc1l
TcdXwOr9sr9gsfh6zjnvGOMDB7st+JPPT3hpoTBlnpQyu0DsfhzNmRo8HDOQ8R5HsWQzcIoJPk1F
BPJ1tcGyiLCE9QtR9Brw18G+hVgdfeGP7EuGlH9wfYLIT6up81VfXBUTDM1411nMqnjirVagJuao
c8WTGcLsfN3Pt3jVQeeim7WbQyjZ3Hsj7Tv6o5PMgyUVcLKT8i/OVEvQhIg5WB10KwFKzMcT55mF
7iQ/gzg9x/i44MDycHpoaK8BvXRRlUq/VJVsPjG6RG38SmgxjasJ3QTv41QJJ6Mq2QAFlX8B+ce3
h0bueftJBDbkwWDRZZ5wop0KIe71c95eJiTsB10fcok6ecx3oTapQ3POzwAHcuqPYNxSKPIs71Ed
PoDGhDGbI2backTmPNY2+vQKLmbAhslOnb8b7/BtoLhp4g+qSzTbyNOBCHuACsea4I4hVPGv/PsS
ShbAx51ddnHOE2H69tDts+hs093MU0Kij1JP/AXJNEcM5R/F+HE608jC+y6UplS0qk07jaQjEdJ3
IvqDtMMKs5xfJmZUTEu3nV9JsUPZzw91QsKjOJ3/jV+9rXi6m3J0iaNqe+kRqM9E6J2GXtPbDLQw
Vf37PveRa3ay5Ea9KKXoHAadqyGFvQVK6m5sJmyjqXuBNehuEj84/wahtpVnRso/aZO/dVt2iyUT
/tf5YHJeSb/UyWk3U2eVV+PnBNSXA2E0Lg3M5GHTbq4nmofx0eh5YkSvCV7OLmRxr+pFE3wZLUn5
qFRvx3uK1DgjotZzraSX9BlTol6WUkqzBrbf1VPRdZCSu3v1r5EU5SP8UqHU+oKP8TzA1KTYfxL8
tXvVK6ceyqvKaw8UCuwytow4Zv4ps55zygfARtjevsLAMliILbrqsFphmrV82mxWCntp2icyAQFD
n1MyKJhovBCBIrFyhXmJFJjm3ZB5GyCbS7muJJAGfGnZh3DG9Ee8yqM6ujtgf11soOBT+6DNiERw
mf3rl/fP390YDrWv6hrj2mN+eXHBH8Qll6ast4W54PJ/o+f8OTYjBkF5J1XYRZfFg7rNvYQ3jpqx
svl6cHaY491hn6nZD9fkgn7tZn4XlX5tD1xCqc0IemCGeI0H1+kTqW/dAnjv1SH8nlx3JVaLvhif
vda5YuuDSICjOZ19TmoXEWlMG3ttOC3Qp0j7H9qZMWqd50qYYrfoP2YmDN3DgJ9Yyo5aIstsnG6H
0t/htiHwohtfRu6thNb8dFq+SgspNYJdDOUJ24hyXtRYFNyY/Oxo4NJfIYvSfdDkO9XCrJmdJxRd
FBBN2JBJyQQxDH5xSlBTLByokLyXq6cy/iuanaWIVDtfRwzJRY4ZZTjKP7RfKEq+3r4eoWNcIwA6
pKeld/FzJXtvxBlR7I/AydqrJc2fDqk5Zcp5e16oTCwELw/jhmlGgLLfG+S6EXycFAHS3gSkdmWm
+rR2O/+OHyCxAkFxvMoTElaS0cxt/Lb3pAepR0w8NiGbFyTY0SOibAMHtuuYG2mib3QjN4iLyRnq
75S3ezgv3sxfOTSPK0RENaf2JTSpURhwdYi3pIBYhZw5eJ08ZEYVO5+aO05vUEm0UPezUUPXiHjQ
3xKnBF16dZrH19Hl5011aWEzvhH97AdoR9xUK9h+BgY5CjJrnGkObxg3D28AKrvJQ2L5MzbwlrYy
Wg+9r9Mq3+7G9N6AThwivDqVp0T7xROfkptrbN+hbOOiRdku6MP3Phtp48eoouqKtDHT/hjncF98
l34JFR0zlqRV9MesGwpQSDYlTSROFXsXY4rpMMyfUmgnhXdH+pgBd0vbFBiXXROYkTDUyhVVMHxT
tOzmZXCdZfDqGX5x8RNeFIs26myImmmRMJiNcKt1SUxg4bBkRpgPNyfbXXZ2bVVpaxe+5Kmu4uST
4gdsDvxW8khKcLypPYmv6tEOqkcPJ9oN4oGrForQHYgLhspHs1rU2lSeyYVlyJH0e/4tEEG8jKDO
OOLhHRKDHfBwyHBYnsy4CqzkDZWQV6wu6ZcaD/zZ/yxv4yevqNUnku7Qbz0HDPN3iBAJE4wDJ5eF
EcN+uwfVKI/vazFlHStOPX0n7YHn2c5wpuSQJqx+ptpEcXjcpB+s33zBe62tQSiP9LmW0DnAGgUh
4neUBxLqzf4noS3cHspZg3QFNfiKbtJaHJ2nvVRvaGyakbLYhWTPsRjXiRTSDdsYc9YChb7Yskzo
QnMuFz93/MBBWOn6jOpU2uv+uV9w6rRYcL3gMr3jaYtUQaRMAfDO02/wmNGlBtjgdit6b6ARoNj1
lHput+VORyKAENNtexAKBUHAGDvi0/mnTq4nmeYarZH+VMHgufSIwOKmG8mbcmyOihXY3AdJQxfi
4kHk8Kfn3Tq7E/YrKOQrzm5+gy2Mr3bfU3TaKE8KweEITvtOmzhj6qYGkXlAizP41C+v5ppFCkuD
vhW2uosHmAiYM6P20cDRTyagNyMDu8XLwW8pgsbD+Zmhwu3QJuQZ3YdMZzcfBCno3obk7HvFV8fC
GM9iILsfniRchutBRx85X2AWN3g7uIBlcM4uQ37RBl1jobCvFhTJbdCNX5TMpNVXRiFmUloPAHSy
MWQkGc04dYQMC6yB81IPHuSk9/Qd3gKyhVkV7sbPw20kr3Cqpz2W6POrgnoM3TVa7VY1+TKJRaej
tL/BM6bFkewa+4bnajl8c5aXs0/ICarQiGTKSD4pCBAurwFzWgFxQLRBzHuwWXRB0/CxHHcrILvo
ttLBQp9R9rtDrGIF4Pd1dDicu3EGAxIJjpO6Fbb6zZYXzyWrN/nS/tRmeYxqkMpNkkYujbEYapQ1
5y17GT1oi0yOrFB4+AUhIdbzRIK6OWIj2tQWATq5asCB62QBAkWRMFIxwQJTGpF2YKvpGyHWR7U2
rLg93o1WuCVp/KTGjxwk0L4sDlUIcHVtXTl9/ipHXBBlgvT3zFh4UFy95yGfgMGSMl18OWrHePiF
NfkbOJwxJva1Mbj6+WK9NPBdJuZLAj8oIFsc2/JU9Eq3PFUIcFacTqI3SHY0W4tUjrOfBnsa9ACV
ZZ3mJVQxNi2HuU62hN1tmsfKGFuyPPj+Il8U18e3K2bY31yohjbSBCBEcAiwmvemnQTvkU66i6HE
M4BmiSJFkb4hFmIY6MCptLD9gVdtFYnIen4vbnN8z+FDfq5pASu3tDhR2ug76U2rOl9xDAB84JL5
zjdmL8Ih77HAf9MYyZOcotgg5etrDfb2Ru6TULzDqShjGWTGL5dwbtuQQf/iZaN25BoPq16go9F7
+zQg4Li2IhbS39s3Nl3kWYjT0rgNd8sXg7PoAq2phS+U4aCIXnZ6kG/e91VabLHGgjw1vibUhUyS
hBzcLN3WencAQrfNlT624jyiNlTsr7fzs+UZq0g54ZPLNc67YOWsZ07JPNb8t936lLeu6d6dV/re
5zQWoP7xsJAtpBzYEXkukAHvw209zJ3aAsSy6dajJyUiDmUweBMVCYYcoeDIpJwICVKu42yFvdNQ
GXf+ZXJ1oQ5YD5fhDCbkCO5oSrzo+Pf7BGN1T15donsfjgOVjganBLjeZUt2xUOdNquHryfCViXh
uMdsogTxqjhLX+7b1im0MxKoRbnKMQ29J+LUGCtjyabUTRr/HEhHbcRREiFjMzE5sSm/FBu/F7gJ
EIB9ch6Z39Gn2ikHlr+mD1+xHysSS0JjyYX7U7j0v2HtEsMWg42YlisjQCXaf64ItGfIr6Dgh+ww
ON1+UVh0NqZ39xTmzY2ZdMymjQd9h+RPTc30EWXwJMrhdXbbnznSrgeUKTwkOT6jMxSE5qjhHmXM
8He7RhcEiY6fk8kln4eXzMuit5kKDsnl+BIUtujUR8F5O+qqPnPQ6NM8uC1UMtWhOGUrk5qgl8GP
wX6SAj3JYOAyNMlsndslnWNwOqKpU53BImm54IMHKYfdnp+ai6WHXViSUzZWFUuz7jnU4s/IYDAI
Y12sbUwcqrAjuer2OXOw9e2wU3eNF1I3jFj4Y7O1NUBZ2dYX7Sd4XYcV0eUS3LDjYf6E3FCNySk5
fgsiFz4vAaf5jgd2CTADVgIhkWwxfEHpYu/VacF3zjHpPih5nx0+MIxvevPmB+zeMtQr76Z6P58u
BL8vnZYcccMZqgFCGUM8nF8fzwSIohnTuruOheU0cLNOV8H+strPWKtZO6Bagvj8Or5P6NMRQkkb
yQoC4/Runf4sFekc9bQnoszdbU9CaibnBdo8LP11dbqlTx+WY3z2X/RbhMz51KiCE5fk9B4rMPpz
j+2KSeD53vcSSphSNLBg0KLu6pVMgPfgh/0kgsYy0H4xPCfPSJpffwEZKCCKN98mKS9Lm04Vf6/E
+qe0exyfBLILAYdencXhZd4mBesxIdlm2wwibS4nHdFsDW5vHJmNB+uX1hg6dx/flAITL2rBMzVb
vq4+Tx/fMJOxmYjpCy1zqtPTsHVE2+X4oh0/dQClmibxj5B75/V9rDMP0qxbyIUv2pV7NIseqeTD
MlE8endmYwu/byYzKsc84uKMwa+9Q0Gis1CvuTKOYAaXTaa5ytnDiayEH/llzFBZi5NM9KqPeyPv
z12jjegn1EdOET7F7hUMaN6cuPeCJrkelI8I4+iS7sO8NSzM218WPQmNyRGUFZd1NR8YuK1GrFf5
bau/9d29QA2BRQhyzDQ/DZvMfd2SV8GJ6FaCdcaESnM/AUh+Vlr3nZe/mbP7bhtK+wxFyM77lMPH
7073MKT6MFeTMh9wRS2cE4gOWG7p2+9y0Fo5R4XX95ky59nEWR6qAIG/poB7j/2hNWG1uaMXkQHy
k+FLBACTT9QJ4x+PMENhJ848cOu4XipT/MxaQhGA2onvFOjD4Ii+xZuxWHOodAmEljfiBCpbIZHJ
lJFJaxb0ICSs806C5oB5aQcZyy5aVJ31CSoFVqk7eNrvLnqRqMnLHc3EsYKHIyYpNAlYUZNMxYLr
bEGwLr/hDkw/FJdlKh1F3cIAib7T8hMM1leE4My5yHjhIh/rv+LvHTEpBb8jEfyLpnNskiHHDwCC
LwparHmAhym/CDcpSyiUrTzOHs659rMB74IB7l9CHrxvYWsQkzLnmiVo1bTLgj+7piP3Xpf7Z5m+
XVwrHns8tQwEq5CrPA5m1Zr4NGCQaAzvYts0cV4H53zRq9MgnvMM258b4A0pCAQMcvyVhKLQwlip
yx1CSPgRm55+DUopbBhwMDxdjdD0UsiuQZ3nZLmv45kXingG22NxWz0OlWqxvR4HtuVtla3yoAo0
eOdlqk4o8FHybxJ+woMGOoEmP2amM5SYqM7jIgDmCdvNbtoml3W3V8H5GFGY745ZSnGNbkC77Lx2
Xy6/XG7PoeT1zQJtZHq35QcEbDDJ4uuPcmgW9ejLBWVc5y9Y+6n82nWrTCvI3Z2nHYE5mMyhR+JD
p9x/l03aJs2+meSKddtf0a4BA4EiBQ5qeJdegcihq6ehzzTdBdqYw+R5s9/rbimE+ekdDA7ZAgz5
sj/vL0v1VB0wPrnSCxVOJRAs4JBgEQao1H4/a22O8iEssLSe6TSF5QDqYHLre9jl8f57plUDj4L/
N5g0hH50iOk/kMB/bKgx6qgiH3XKtQGJ6wgbrcfEoIOUXO9dhkL5CqoikN8+u0Ch5mO88Gwx68Ei
3B10eCXznFC7QX0Io0Q6NaJd46iMCChDBsvmpzi8aLbrTrv5noDSev5V/fuiL9Ai9XcQKcjZAzqd
oyFKKnKuDyUa5+/gDoqkeQytI0/6pgDpty+Nv+j6CcpBaDCdgJfni53uVq0lMbeDvhGh48Q6Vd+o
Oi3v5UY2cPpK9Ha/qyYXIdxhjw2/+0wQX2qaTwTTp+XhtgRW5OSRPLl2X3SzYMrlq1vtijpB2ML3
TBLhMt1YwnN9S3t4j+TwxwgqI/iCRn6cLg8/gntDDqdfn29mVVD67NxzFz2kuZ7PsnZxg5KXTZ90
STLL3D8zt1U82NG7t/faXPWhYDrytoKA8+6taCnPAKUy2viRSedwZDBjC0FLjT5vOtBzgcrtpkbv
QcShXQSfuBo9XrZOG31gaTR7RO9sWK+PZSBxe/HujwCxoZuSfvQJ3T/QPwo3ugk7Boa39FEJPR+w
B4igqEwBAiL9SqKyuIANFc5l1eDEcrzpTt3FxWG31zekOd1GnVOdXVZnVE+mlH+AxoXsm5jC7r4H
elTEPN7bm0A2+e6VmKZfUB/MeQa7/GzLpEwz8ajOpKRc32CiSpN+e+lxw4OGZObwvz/DAhP17/EZ
Z+MnfMP/R9iZLSmqbWv4Xc69EfTCLT0qYt/dGLbYIYqi4NOfb+becU6tXBmVu3bUqiazQJjNmP/4
G2EYV2fel2wZb2LQX6vypczT8A5tusa+ZEmBaAdCnk+wMt2DJ3PK5h5BmXQKjDmNF0iYQq39mPKf
e1vfcskEZiPOQiOty9epTxfmII1a+DtdZWENq47eOW1eyWN1Q3pDeO7kkzmXub4Bc241ZxAxF9nq
QrD60pcSDgIHSaA0z6HE2ryux2X/NidheY/qVt5w83AhwVdJRJJdA3hWfCRzcd7jXIf4K4Ongb3p
uX3aPAZ15b4S/eZWgAT8P7n1dIbnFtBl8bh1YN5baxiKszN+PHsoUbd7DDHT7DO7icGGYdWQO4fR
5xHitsfnUtDVb5eWo5aeqrp3JSwagf4OqjLSVTfnFEcvPlsXTe+uNpHw0cJ6XRnFLC4W5ebnyqd6
vyCToLS8lcEVw+Gr3r3VgQld1FDHZhZf6tFhcVa8G12cT0ehN3RsFScEd9d30uDBGbfwBtiVx9Yn
MJ7RSYmuuNFnfpVN80vn/AzrA8t6o1up/Ze0wMHfqqmPkuellRZ9dqrTOTQavp4FpEe/rUQ+D695
7w059JqYZiLTdsnaKWc9APV3HzTqzNJVikzjK+CHmz5dcI7b+rnmSMMZjGb4C/T/vsgIw3QVSgIt
okilefCaAtM0co8QRgvMk7qA0x2spJtHhf0hOHydz+DMI4jr1DMSXcmiqamcGpMXriKzy9QasA11
PgNliIrkhp6PXRV35f61rQ4e+Df0rZW64K802f283bSnMOALCiSlc+vKk0evjJazC5sYHItcbDOU
Jg65n8wm5iZr75ufFyYnc6YHpllYkhxcSXVIsjPhBtOuYOOFLbNqfCL2sdfkboYaT29Qzl50xkUd
QOitlbkUBmWCPXMi4UbFN1G21Z13gsJ92MidcmhgnKTZ0MOk6bVvsdoPKo8vUz2lXcQvGIskF7Gj
1Qw25CBLW3jWXV08RpSGu2xQ7lgGiLd9ni9nZ5IwAyMhdudAw53a/eCVs8+SMtmjkGr0z5tXkI/K
DicciXmCUsgUv2D3vFJyoAdsHVrQGrH+s+uIXQbaydN02DqftWcOjWG5oW4Z3jJXob5bkh6LPV6T
mvSD8MO5Da6Du89Te7df8bsjtpK7DW2igFEHD26oTXVxgnTw6NdxJxugvUW/m3eMGcm9TXR4Peo2
CoWjFVCH8taIRv3szz2NBGyQvpfziYtWtSKn7dnF6Yit5fp2T29cxBxtdAWTAHSf8D0k1b64w1lj
AWwxSud1J0e5cXGfeyGw85oMk7fLx4IAlM4/q9ugyRzmOP/wz/RYsZFMvWLpKc0VgL12dK3KS0m3
0zyykpuL/IK8xjtJkXaPmR/FnppO2wD0m5tnwzvh34b7bwxQqcQ4EDfxJfUJP9Fzn1hftg3Rgz67
FVQltV9dprUV5GVrqYgXeu/pewimFsAXMa4oSA/epZiwLypw13XRCbhchW4z2/LGtPZyYMiOPD4A
NfTVlZo6R0hGPPJ3eHmLiLtL/zaodgXG2opDeLk+uY9g7+QsL2fXIteRYE3FxsQw22ajYiKyHuib
xACc+BVJwKPXTTU/7YhWSCGGWiFeVGTkZR1KkRIulY4Lt533noMDK/6Y267gdHSp+s8jDsL+dWW0
i/ENAIVdnKbL/ET/rJyymP1d0mL9JDHRdUU1FF3XZMP4Jml5VqflMjMO8lgfnqAfXDvn1QmldWPz
nph7CDfsKRio0GKXYgsRyWNMf6QPHlRMlR6AOUDs7kiXabkFkl/TW6BFSw582CAd8UiP57JGxMk6
Q2pPztKD2+11Ukyq/XIDy2iV9yDS916U++/RbfDuIIzsn4eUV41eub5Py7aoxNdoQoDrutLgAyLX
/uhYcDRHQKzs7I+p3lOj6+Y3TaD6g8xVMZoKYh9DNTVd+6bOO1c39XG7FvKYRtDMX5xmyW2I/W+0
w8hnWuxNoJObjXBe5BKmPolADikqYb9u/6K3VdX/+Ze8SmlaimlKTUVpal/CuM3/i32r6215Mc9P
eSyilZrC8uTlLprhx/YjenpoIACbetK2R0qWiM9MnRUOlTucfjBD/PtQ+VIbfVN6KaYiVF66rGqa
8U2N9DzoZ/2Z3+TxbEaz1rKBdUH0kvduRK/tP97QMBQHjIrg0p56VIEdzr3XNj7TkTDIwxEHfyac
D/DbOtJYUqM2AT5/v0n1BzHnP27S4Hn+8bwuhpof3jkvjoLQxakLF16jtSgHd2eUx8hZ3CjobW6Z
PW3GaN8Vf5U648xHEdHfC9vf396fbIqn8ren9k2tnRcvK71k3NAhit8eJGoE+zCveH7LveIsg2N3
hhvL4t5d3CKcKRZxYp7bDweaCW2eBaEVogM2I81iJnko/pzRI6CHi6iTpQoojhqBAz9OuVJjoDRs
THPTGPTj4N7ycBTwFbBW2xGigjV8WntQgZqlJ6IlaQXouYsjOEzR0YbsN+F3o82WF3/VxQ0Crcq+
1XKIvOwG+OFhwYmfNueMAy51ODWsXpOVA14Az9g2MS8auiZuVkNjHdKxwTcZ5FgEO6i4y5RTzm2X
FJ+Uk8hmQGAAK1N2ajXElOpN/AuMob549F/1LpZGZ4xRyimxY9STNj5Qd699CvohIbC4zKBo/23I
/Dquvy2BSnE96tKVcT05UI9fGDW01tdZmNC76mdB/fJkeVwZrYajzIOXY4twMRs7DCJfV+PhsovH
9dQZKkSCDVOYS5k5Ahxzfpl9Py0EqtZUmX+sRhqT8J8D+1QdU0XTamU805wiytcVNDizZWHTBr7c
pYloIGhhUNymm1sTWj9QtSJ21EZQsB+5gCfnL4ogjgjuYYx37c39Zer9sFT94w6FOv2PqddoSveH
pn/QUbvX2dOFxPrw6Mzgf07crvuKDo6PjVNI4983muENjlTT+eAHchgYHQRA15D6Et+6I1Za+Nt8
5n+/va/l6dtE/PP2mt+EqnUhq+9Lye1dqq4+gyX+GVFC4zRMjbbsALD13iynDRyxYblf3Gysdo3O
q+kc9vDOOf5T+VKkUja5YOTkQA1zfO+RWzP1trSbWhSzbRCN5zW44m8HHAW+AKOWvKny6J5nonJ8
xZhfBJDBKG8tuzl8k6TjTyS2D9n/5dP+sIHxaQ0DlapsKIb57WWk90p7L/OnMjbHcG2RzTVFByg6
0rW5PGyjL+1jbQKiqCMqeAvDbdVV9lgd0hnjIP+wCT42Wuf2h/THII3BUaJ3j6MAbtAWh+U1YFu0
pG4Dcc0fEUp5euc+CAues7j4XYWxH1uk5E5F4gGzNt1/tpn0i0JW+XnE/d+H/Cpu/hhxhqmkdfbm
Q4pEIoQpAbl5PaRMibTn8WIVR/sZbAPquTTDUmZlhrQ9fhv2zeYPEmj2HNWUNMS6CqYP3wa+mpvP
RiMTezS8KPvj+g8nGn2mH5t1BOFL6SwSZEd2E/IdVke2Gh6ZspxTOjFrP/cHxRBTJRxD0Ctx8t9u
+ZO2iyxxHG4v2PaUa5K7I2KLGkH26L77EzOm2Yk2tGEjn8AV3VR8cbHRrG14dLu329KG1e4S+7E3
cndf7K4xhTX+VMLeWlpAVYuxyy1XcQy8VDiT6+YsEsmebu3cJz7MpTUZPmw5Ik9FyT2MYT4+3xFf
hyOSFaBOT4FDF0nZx8QjvLNKIysmHmcGa+zLVQ0FqHAq1u1twWKOO9wp2IryRVivzvgNHlng0RgF
3dwGhH50VvzlMvO4oI7DJvk1dFdPLhR00B5hExMTZOV1CfvkSIVFDk6nk3dLCnjdN7aEG4F74dDi
m3CxIh3NQZ1DHMnMwnIN3VHcFiF1MzbdxeLhLOTZLDkiGIlH8EcRF9nPpER0SiRPOj3bsa92Fou3
FhDD67ZnH7+Nmw6Kc/Y0pdUWplH9cH/dEQCAfZAVWsOyNUEE0P5g43hMxOfiLvqA2h+6gshysdV5
03oz8Q48Q/N0eO6P2pkRaCVGisiSw/QY7ZPC7//z/DLbX9wo72BaoXSEwxlDGDnbyTJodrbqvL8n
xY04PwpCbgfN05fxY1sgWABYPCjEbzZ2K/hmX3LhioTDqsj1xdtXpKjZ8Jn2yKuodbazOGlMOYbY
DIM9vMDU3lpiAPXJNAfNw2253696/f7Z70/QtgG09cv1EGSQKu6ImdSb7sGb06oVCXsn4+Ew3voT
8UZEkHOryyGVH7gB+t78uZedrvdVAfocu7v4P7Yv+FnenIkY4hPGZSs+DhZrOmIylwr1pz0ycz+C
DCt1tyB/BWIp90Xbk/47MuXtlgMAdJcYb7nCF/5tM0iAkQxhTAqFeIXB/NlIN0dZ0A5D8qAFYMcn
B1DWwgsmnSB58sS4A9VwtMlhnqxv/ugxXkYEHSm7cmzRZ2wdng6GKQfC6LQYaqUxbuMUuHhTikGq
Iqhr0g5xz7uML3Br2PwJpdSr1hNtPNO8B0DGaBbzgKmaqJs4BmVo+5RxLbIGMVN6x1xqTD8vIvAD
pNoewSTjjQefKX/wcDA4xFeMvznuyDNoI2kP6IbZHXtXwjq3l/PdQKKNq9r25uX0PLz7MVqHty9I
dwbxf7mLFEvrPU4eoI9DXN/0zKHfLjud6aeLOxhwB4mpFA226siY/x9qO4iIUNAaQYqnhtO7tIHD
Umw+nMAjujgjRdEDKfXnTWJ1pmSU0K+YTnXPijsbzbWaPnAWokx3ySMd7QYDsSo97CSG+545C0iu
fFCkBCP0g2dbeKbVnJ9icaiCozENsL7fGSLKZrBsdihdd5g8Mm8Cdp2PPeAZ5ONzX23jS7LOd0c7
8lHdhFFFh+KrJHZPwiwq+diRMALicR6GUQPFlmaTPCGSYuyLf3ELszVKBbJGUEUiRHJ2sk4sMGV2
wdHDdhlQOm0nDvEkfCwWBye5EPxCX96OMqgKV1BzgmXOfbrT3OELINUdWA7WFb3pZUKg1ccDXOnM
7zPyZ70y6nbmT93uBWZEGg8BwyimgnOAESDdRZFGo+hkSByGOXQdBKFE7KjrZW8k237CMLWpSRa+
bI9Go5u/gOu0AFlNaKw7HCNgJy3gitn1rQOBw18sgzgZRUtXnMWiBMeFhR3dwp7pRoPoPYZ3gbRB
8TDxWvuVy0vQwwRuPsN/wmcUn37pRld3zZJV9+NZEvEngfqxe4OcOXAbvmPLj/0mfCMHi0HYgn68
fm6LYdIw7aSp2Otnb0GhMZhVfrv5ZCn28Ndc4OloXzbN6WcteHZQQ5Dp2J8myR4RFSEW9xyKmL/H
A0+cHDUciSB+wAfW22v/5eIIW8flAdEdW4QZLGLDOTj8iyPVJVYNyXi6ZlVisgnAKGUbNdiEZ4io
xQGryeUNB4+pJHl1xEX69MdzjPyWQliFZoSEK1mg4pD3UWsSyiV4uGujspP3EduSo2G7n9SDKsja
XKWBYXK/8HuSO24ScJ2QGbnliVdJEcW6Cvvm6e7gURDBYTiDNMa+kOmjESVtvV1vasNrG+kdH5o7
Xl3n9hoBPHbRzIiUGRdVKM6gdBCJIRgZSMbj0rKnPCUd6ZI47r3aDSfA6vjhQhvpHto0NrxTN+hZ
TjCowv+UFeVAmSTQuakw9FuLUzruzgzs5zo4Bps66WF40QJrnVatahDswG3cBvwa3n3IbRSyw7s+
cdcvMF87ILbEheh2dzqdk+Y3xmCZ+M3PVyv83rNk+A4lWWQ2O14AL4SdGyQt7Bn2HMuPWAvBVwFD
hcnrHh9f08alMDVxGW7NMT0Pp8yNzgYmmZPuSFQJphCBXnbP6G2mUxh9mbs6zgoHSSO4NaEixIqU
Lg4vq5XZHr4wbyNQcOnUpGYRmH3t8k+iZ5U4RIpJHlgOdot6vwNfil2ADICNFPXo22uclFEDwbsD
GGWVLXWiZVR3vcgGC1Vya4hM8ZoJLH5gMtk6ClxDnJurqYihEUsZEy9CfIoGFrIyRZOnwkAeQS+2
ZrOZHKlChAoSi1SZ6oaT8CQeiYfrk9Lo8mKwubn4LDfafsEaeGR1PG3KQA2ZtZDiWszNKEf5CTXR
YymiDojE+NDm4BZQz+LPUBQor140eAIKsvgwl6IRW6Y7Ixw49tfRSMp9RGBDuDODC1Mud1jjFtfR
gotF0XvOYLG7pA4wZqLPeinGaoyT1K4xoeb/HDy/GrG8PCg5UK2J1XvBSSAWbjfrGhEj/x6pifjf
Ust1Z1C8ShK+VoR7OZh48fOVxSeBiDzm4Elu2Llf9JIRbOwEDkNn/eizpon5DbKB5uXt4OsnObdo
Aboej5KFzvQnSW60WERXweGmfM4pLLWa6SxmIXm4x4Yn+ypfBkfJ5k5Lqrh3xIJcOR+2SYK+XnPc
WdMuFn4Nf6L3yunRZd5vSUmp9zPMtsRkTvQQYQBV+HidWuRWvScI3uDSRNDT7LwPfzTvP3Zw2nCw
r0YsUsI8ZREf2wsQAhyM2NE/CfqU4hERZNwXMcfCbxujhAZucxpe8ub4jcuwKGjg/FLq90Z6G5ob
72skwBv33uwoFVY2lgcdZKwNe4yyhsCnBsfAcLM3wN6GjY1Rmjp4XS9iUYqTcIxOThSUrGwUEJIj
v+y1DE8o+hr4WhUQ3gZxX+BAgHCNhSz680HQY+tk+e1FsD8xwpiRVqa0oM1Cz+Kb13l/gL1Ke6eM
8kawHDFTMKJylmFP7lvO5hYaI5oudoy4ne+khkmikz8wogqpYmb3pOFGSXCIt/3RmSczHaX/HbsK
m8yHIrvCBZQPPoC0lHu9ILVHgPV23l34LIgHVwRFbe6b4I1adnbAKYajZI+BdnLFfhiBcJ3jLK5Y
yFChI1I201A8mGw82DzhXtnHmP4GpttLzNDc49vD82+MYmu6TDpw0YId4mR1yTGd026+G2ULBX7V
iEd0pKx4zPWYmcs75RVTnvDnT0qvTPYbjtjdseVgZzR70f3kRUz+I0Sz6ASIWKE8YoHsIMycbwaN
wZkMjx6LWKDZEffOWUyitoPkyeLKya99cQeDZuEMRudJEa0rNxvQeYSWj2gKIQEBV2GyuK8W1C6Q
tKgKivVO7QZkl5CCJy6iHNxOT9lyRmuZoHGKPYWn4jzJnTKjwWi09n2Jo0VLpA0wKxCxsT4FpOVS
bFDfXVfzTmdA/cKGyZug9IjQF51Zl3JnhEtJykNDJc3wXFPF+mttzEbnw2b1fWZzZVeWa3mDUdYa
2BoBVx/nOAqmOy6BDILVmSZezcaCiQuJv4/o49gMOIhun/ABtV9CN6OTy8c+x9t6Lh39FuxuaxEz
CC+VLL+6F+AV2znhmnuznVff83oVmYRz6loqQ5sSc2W1sOyn+pVTKils+Z6eslGDoEzd3nSO85mt
lHwhOIQ79UrsYG1yvtHlOJePrfldCWhCKe0e3gkCAmUgMAaLHgS/tjIHfQI8r4m6ImCPUI7uIfSe
9kBFM8N0BC89Y+5ads49jwsPWC/tALw13CDf54oWwPZ15Xi5SDE5D8eZ21X3jb7eWtqrx9Ft0egZ
P+PzEBZcg3OXnflFSwlZ0IogvdrHhISU8SEsOzK2/tPGjtA+mEavDzFBOQHWaquTodBz1VZXXq3m
1xWvEowDCWAW3PbTuvZpk5qWPcd89skRjPAIbED2MBPhY9gcRYP+FrmvRARcJA5j9fZAxxiJx3kM
MoLlAje0u4OLE61hiHWxALNyOeNfpqDEp3UJtZK3HJ1bsPudIww6+0TMBFN4OR80vIC5b3N6ePid
qeb2MsfsHXlInellxftAXTPgRNKi/utDw3kQiv7Zly7xrRyB323t2LEuLrlDHcJHWuZUjluG4tIZ
vnT5ZkKBDjiAD94os1zZgfEUqZ0MMZr/WHFQXsZUl2ZhLxQH37/3x5M8/L9GJ4GukC6CVeG0NDrI
NLJT22DDgL8LB5MCl8X35C7nUSFcxFgqWSqoxXZA4jRZOS9wzKKYgZHijVgLGgPmOgeSHTtt3ZsG
NbmhAlHKn65c+huV5GPNv9bJw92c3zTMibnb4uzglQRsQZT1rktqOvgy9CDxscPr3b3Yah/2yezd
+9QujfvDwzlRx5f17NgI5XQun/v/gebNqjXKndc6RUP7VYUwpa2qsxwpDbwCVorUhorb2Om5d8DO
BzVGOrl5MkgXCgZXI9oNYyjkApnHw3x5VELQ8dw3XXEpwin1dMRnINSYrufOG0qlIdmddGT1K6v7
cHFReJAhDckXXi/UBqn3RJt4DaZXKsJHWGSwFKesAYotya6Wiqtp5OkgRWQlgIEk1OnREby00YHp
V33CF43D26ismYYvj/Iuf1GXSfVwJaNmwkuxci9klhSDrCevgNbpydAd5JzJ4L6uzreEnCPhpAjh
QMFSwM42DTkkCaSyEFA5Re49H1h8OSts81VAx6dTHFsw6hfKtKbJ4dycu2ljVSe6B3rE+frqq5FF
cIpwFiWyA12f/cSO4ujozjvh10QWU7c23w6O/GOSXMtG/OK+8AiH96EdMAPwG3JEN/dBHAwZy2OM
CK3dwQb+7/dfpNA82oQyCAAFOXJMvFT/S+3er3anPqbAKpUk/pOgJ3REjKXwM1hmdqisRVgasulp
2DwFWNs83/MDVdJdC2FqXiuaJ3cynIbYlxDgwneb3gRgDlcIkUYAHujnIVbFexwNGhGJ2+B0NjXy
VzxEGZJTg4X8123d+gRytUPmBvylthK3qUdMrwyh4z7a1Sv65D7Fq+JnJnxkx9SDM1YwuCdxE46c
tkowNgX+C4gLhmJYTdiavDLQC+ctmJaOSZAl6lMX7fXECic4tBShcXPOJgctdDKQCJtujV8FZlg8
PZng0q48R7PqAgDGOCa0oXFRQ6tz3C/BqEDxqo7Rgivlk2MEYI4dv/BAQ7nwduQhIpztg8Ok7H1e
UQMeECYW9JCC4XJA3oH68oSUHbZgga+PSB+BNwiEB2ZGU8t5Wfw7xd19lSORDiEe4vXgpau0CQr5
8RtFSIxpgeuGOPLWyO2zEL+y5s3Wuu2K8HTqR+exJ4udwEgU+xwnfOojuEg1uSERMTGQp+h4sSSB
Ar2dCwmT3hvmBPHPYVNcCv64yG2xSEsDRX0AD3Lav+Oo7uiaBzGKapXP73OuVvZ8aKLBIcw6S7yX
yfzpa20a5e4eb/52HIvm4J1VmpM86BRHWtpmIY3Wc1Kv933OyIcGt73NX36hIdH6oF9AgLzeQ3e9
qb56I93HC61eEZBVQgZRwUDsm4PhsI5Ee9QTxuqnIH35px3pJBz9TrujKwmSbIspeMEcT2sPHbh5
Q+feWyIVfpCV2MKMn4iTPbRMmmOSCNN6TM2Ck3d/yOACBCbCdXjb7SmeU/zdhOdIRKEuXK1Z1vDk
sZkucJsrDR9iCFsgl6eAnIE7Q/AzRIsIeEIpLnW1wbaAPo5nBSKHi68/Wzcd0woebWh1CNMDZBTA
3/1CvJNB0ocUYDkBnLdNCT4lM/ELFy9b7RMmlHeZev7QEep4O2Qc4HcYT4AHZkJBqZ68AiqKXeMg
B/BDv531IdvgqDAhgaugT6kxlcetrsnWPIG2yvhyOg4n5uHwOt4XWMSLZG9WZrmwyxnm6TSgGji7
9viIoGhTvbUirImMI3hKK6a2CyVlBYeK43DmMqfdx5T9NNjj6sVkm3CqOfTi9kSNtvp8skWbG1+e
wa0CDzWbfGIOoM0RmRFY+DzajylLiEbxAS68x/uk4Z7GW7IjEtDqJ44ILCHU0y4KKWsooGgSe2cw
G/YSRvXd58r0ic52SP26eE63M6Xkw39PD7KoUQgqF1piOqMyQQ/66uoBRS+E47/nqShw1KbflMhi
tQdNjuai2OEMerLpT5AmcsbuQrNDrgEd2O6Kx8rA2S8ZcCUyZucyphx+eX0zJUUQRzh6yk7Mynce
cCIznVnptInMavMoLDu5nOyEcv6+n/k3jrw0LOqxGjLUASGh8thvw52UgP8I3Azw86TJqVcc7PHU
GVPcwCRD+iwOSyBwnDVAeA4+/FX81b3y2HpXjtoeCTg4qb1D7+UuF8BKhbsF/+YjMypY9fsSjzgk
tHuPDRnVv8tPfXzEeJe1C+vRf7EWMBZiGIcNdBaEkx+HIvFrcsdy0m2Hh8WSvDuF72LAiNACtmK2
QkAfNiwS0XoKmrRRLnv9PRGhJ+887HOJtx1q62Hf6l0cnIO0pq02gG7t97Q17FLBgsNLPgkDS2rj
mz3vvIQ06Go/M8YojHXqMGpWTsFUoIdVp/VOyqjV2pOToPa2Ii6sxVsnzokoB5FdEZdhu+odmGEL
2CiiUX53En8m/H9ms4qXg1qdmLSI2A4eEKECygS0XPQ8OMZiMTI5YGzSYeMxnOrlKYzbLs2MdMJy
V3Ti20iBLIh0M36xEjcpRKitbZg/kIZNqphw/8RNiQ0RvXWQrpmu0ZcVvuyKzNPUZ1+t7TThEe9T
tyyGpIKWNCdQ0py8PrzeILNwo++yCFKfyd7//N2fX7T7vjWaFdPQIcrITayqvxghf3QlzZOlLR/G
Wxo/+eAMusWagSjO/nSJ4cfYU0A0kdd39iV68QIga4d/vwXjRxbMH7fwjQVT4a1uLN/cgsh+FZER
xp4MO6wCZ7Xnc/qlsJyORucwb6LmFjdHrZsBm73sDuQ+zjBEZZY+WPaUcAsKMdk59zBmoe82492m
DFIWguFtQScIzueNJtOZ7EfWm79/DvXHz9GULcmUFcmy5G+Uo7p5Wb7TopLG8eTtgXiPwIEQhi5b
PoB+tOMAbJsdepG71pQeBlB1EZjTk4PHENJSciwvv9Dlfuo4Kxj7/98NfXuwl8fnc5W1Whq34/Ur
GX1AIuyjE/DUnBZ1Y01Dio7YZPv356D/0OjmsjqsK8nSTEUX3f4/hlTxakjZ8y1LYwp2gZgvJI/e
4dUdRS9QU85svD4U5vaO3dzDr2E5bAac9wV4Scb2wAugqu3rNkaRUGncdDohV3f5pfZxfiFgaT8Q
D2CrKRDnJE3RJflbM7wwl4f8VfHKXCo1CE33D4gTUF0CLCSgEEbfYEBn6Ox4U29KdDMpvC2FdfPQ
IjbJFpF7B4+0GoIz/v4QVcHZ+9e8/P87++5U/jxnFo77vDsGkXMjEKEpcL3Hiof5cBQPgxzGD5Up
ZiCr5YZYlDGRXLAZyDYiTeWXmxF0nX/djGVBz7Bk2TDVb2yUg3Q83D6NpXijVG8gw/5b4HYV4JPl
DM4XekJ0X1jkuuz/bBEOyZwRdcp6S7pNiP0RQb/5LyuX/sMTUpuypJh6k//i5v7PYZYXV2gjL27q
7lGkUgCUzhkxj7m4BAWAUiBjW/PAKKuia3abvfx8f0cegjmrh5MAB2iaFGrKQVnBhg7PtIbQlliF
2PexPh3knZyTCst6Dl6BexQ59Y/hc7fEaCJUITbTf+r+MnGUHxYQtWlaqswPeFPSt0SM0+2elSSp
SGM0PDatp/WB4vrRqmAl/LeP9QDf+FzDlF3oHWhGFKhe3caXU/jO6ESP/Bp+8QNb5B+3JF7CH3M5
f92yx/3ILVnI+Z7TRvc+5szlUm897Oj4ijSasYDKvtG+o51Ow8/bwU1Xj/4+AOUf3/UfT0YsOX/c
xlU9vF7Wjdt4+kmdhs/2lXBDoLtl20Fr9VR/8c7/aSlXIbI2NSJRLEWXvw346pAei8dDkcYz3FjL
AJQTaEW274Mr3U/yXNCNhY3pfVwByTH876iRj9AyJhIFKgEGMks9Mul2NX6a8PF8RRlTONyn9bLd
/CWa42vufZubmioWL81SGDffaUWnIn2elcL8EAOvw2OhqkzKOOuzaw4G9ibw0t5NhJi2nkR3usaA
A//f3436wxqqaZqum5qsstp/J2+drnn9ahjVZzxbJLmzpkjFg42Wy5rfVfamhyDde9lAzgFgSkGb
jdjQlOw4GES/EcSVH8bJn/fy/WGYzUJ+3C3uhcLtbtNqQs6EgRc8ZBtSibh8AR8HT6eI3NFfttuf
lux/XPzb9L3nL6nOTp/PmODxBVOD4/EaaD0PbNxvgqntUcwCMXLYIGkeFiqAwS+vQmzo38fCH6/C
+jZbm+fX86Sr9Qf6rj6UWpXPYZ1drAI4NCNcfoKNBbeCFMq57m0wZ6X7DwAB/YoDGOl1CHk4q+Fr
jROj/fdb035Y2/7xcL7N4ExOrUaucWvyUE5w6febCdstzZnBRrMvEyvWEs3ebER9IBp5uNx6WQgD
g5YgrYpugVpBQKsvD3DAHtI77dzDQ/DLA1R+qIb/cZff9pRD9tTT65G7nIDVEuEAenyk5fxpYxEH
IyLwWmDmZ78ICrxnxfGGvYODfsP9Zfv/cSDr/E/VVYk9Tv1WS5a6mRvXSq/HBca6bkxDQsaUgv5H
EMzhOZc4BO77W/OXIfzrZb9VjFlm/feybV+MXRY7wWcJLZrqnQPljmCMPfCwBMb5+/iQv7br72NX
bxqyLssUjpr2rRRb5p/8/SrUenzoVEJOe19Z9HGbVPkVXT8Dvxsa3q3UINChQqBTEKSToMwDo3sW
0U0f4G5DcBS/llrE6/iAK3t99uSk7+W4EtHRda94upxEHpyDT4unJ66aoCGBLAJnarOMcZlF4ihe
+8V/QcK6wXl6Ra/klFxoBx/Da4J6ci4PqHWEO2XyoMlgZTTZlhzfQuze8KjT22wVxjzbYYdiRCeh
VT5M6xJJja3HDxcxFVgzjtqLUkjdb7iwdqz+C7LS7Rw9V/Rnl7aMrjeoOyoao9mxl46UZFrtP1i1
HBy1Bfrr3YIKatG2Qh2thZe+HKN+muKpEWLIET6orGc1ZiLSsBlbfQ3V4kC9OwoBwO7dL5PPuBzi
dVc5mZ8agUgfhJQWUGHcQUvgMgNYA/DihllMVgUJiw2Q598Wyq/Ytb+8av3b7ppmj6d2MrUaaFAK
dNYBCwY7Ja08xZWX5BTSPOATYHZNx9HN4RXSl8BPbCcPgl6HBlsFHePGkoDTsS0d/Swh8HXxCsZ7
KH6uxMr/ywn1J86sphMhx2FKbpqm+m1apM/cMOpaqsc5kYRk+zIiQd8hZQ/NcY4uHKEQeS1GmIEy
MSQxvqHVsHj60N7jHPPNdx8b4ibO3PBmyTXEYY11GRJ2QLCDcO542vSNzflpmOOUCoH57ZyBQ6Af
tZSksdCS0l+Gn+7RMWR7acW0nqFu1xu1T7u12NP0qDICOK3a0TbKDDmdn7p/n52KWJ3//cb+/wGI
1f2P+uuiXMzT8yPXFBkSPg7vFq0Q2vp0myscsdAyDil4WoI8NO/uRcjs36//4+6hc+6g+LXk5r9Q
Cvl0UG5Lles/gfMXVkiYIj2ZfhP7quawmSwXSssSbLMdkB02U30cC3VPigxXg3vh6X01vm8MioBU
ePcEt/DZsmIrbsYfR2IJRykbpmvr9ctdy18D+V+P7Y/b/jZurKPS+JA2VcNqJ3db6+vDzxAgShgF
wEohhWhR9zEaJZxHBszqwxohwocyflPXzptPdlzd9wWwZaImHz/plX69uWIjLNsSsBnUH/Lgm57u
0RTAUOGFkQUwiJvhFrJJIRUi2Xc2eINE5ew+O0zurokd0tIlj0hwA9qKV410YY2EEyMczjCHdfWE
bopl0zXSGdJL1l/TxUdmmI4afRkPJKBfBHM6+/L62fn4y/65e1LcE7qEJF2dJ8vFYw9hwxNa1IcQ
VuadFLHjBabEm0Zb8txbiwMKiuvgJeSEd1/BLufBgQEr3qsHoibb46WnowZr+I9wS/IExtvqb2cJ
+YfTrPbnYPo2mO8mejn5zE6D7LHzZFswXblbDdIObpStM6IfzOdsWp24Q50CC54YuM38kJyG0Fbo
a+Zj2EO0QTDMhZWLqL5NBkMe1kE6ffoERuJPZh/f7gV3LnuAE8z+Iazr8TTTttr8uFv27gR4XCIr
SbtP4T+BXTOdEhIu6K/AmLDsYtO4inXEWKBiT6HPV77PuFaSR+ohT8WXwKSt1/CFPwi8gleLMXHA
yoSAB+i2WLcIyxs2M6fRJ2nysio7AqlAq0zWzgFLIhBIqC4wfv6XsPNaUlzLuu4TKULe3MpbvL8h
kjQgEAIESEhP/w/Vd/HXyc6o7I7uPn1OZYKkrW3WmnNMKsvI0i4xxVvQ2r0ZlOOv+Ms5/U+l4vtL
oIuiLMqWLpIN9m0rYzaXm5afuhaN0cM/0i2h6+FnbGRGRvZy+l3oG+2b36Lefpyy/v7Yb+9eXrWH
oin4WDnAgn9zUJxQN4w+tWyUetvhmjhiEm2d8S9T5Z8Axn9d7rfRpat3Rdke+NzFKjP8m93Xl6u0
dfYLKkwosqjtzz4tb+v2+l1nx99pPHQBEX+h8kBJLaPC0m/10CBNPt/7N3wyQfpwHL5CFLk9eYxX
mzoe6ki6g5H8fkefDBtwls9EH5c2ENKKoFoKQbxL0TGglZIYUa/2xqvaJGD7WeOxHewHvUw1+RhT
yPhtiVf+9x2TLdHS2dBpZEYSvfrfBUMrjOdd0B+vucRkBemz9eWzezVCXgzjOjuDpSHyDI83thzT
y81UO6JI6CbHNjVhnDERHeMXKPBncOn8JncvMgl9fg7OgZipF+E3jonqUPPPuYcdHlQK7mgZOPLz
l8H7Z3D+92nKFvtR3RRJ0sPV+m2rcjpW9dUo9Wa+X7z8OoWiGYKNzIimCz5RpPkKGNbrkopmtdxn
BYFozA67w1COtPErlmIs6cEpvsCb/fw8RZfIllhwdHZqenKeysneN5lSEHobnkyO2oQGQ7OEVf3L
/oVvyu3+n8vQJLzTkmYZqv7taCrmmiFfrlozByjpUysz6QED6/Tdw2glAHtmExtcFnV6jcrRK20m
VnTx1ODiEf8+EeM6KkY3/inBZnEG7I8kKSkphuRsUAgdmiO0/69QCQ38QQLjO+qW57kKAvxuSzYZ
dBEqnuDhnAMIh7MyVLIyNNO+f9h5FTHgelJ6VSCMONp5CIvtPOqRadVCXlULdYV0/zhpcIi+NdEx
lF09ORBCkU/FZZMcosI7+2LisIig3j3Gh7G4K+fXYD9sdkVm/bZyyPJPw1pm/yFJ2BcxN367j9tK
upTFvmjm9z5Uz1GGEDmHPWgFwSEsDmPa72bF+BCZpEbfY0TncMiZt0nTQOAJHJy4jffjrK1Y008D
qN042TYkI/ZN3GCPmb2a3d4unp6A+f6Ca85vEKbX+SWZalg6hFmVSsNLglb3te6G0CAzYSpQ7gGd
HIiTYnVIqX6m5ynLZ3J0XOujndQryd1SC1VG7ZdAwnw9v8fKOx3OIStMG+7JobfWasbQ3j2d21Jl
6Q3biTVVx/myDdjoxdeIccES/97RZSO79aMXDMyO8O23KH7L9MXHVpTKZw9fH8gAyMsRddikTpT0
MmFYQTpGu5KaYbtUk/v0luwn0jAn1DCHc/vM6gfyrGtkROQ94BOtR7xHO/JLo/3bFX65NhTj06Kf
qVbbMUBUAqZKuDXquCMiqU5PDNEjZqMOyiicZd7IW/wIiRwY4BXwGOshW7tBT/U/AzEm3oAAgT3f
TI5Fx/D3PoeffFBjeLtgGHsyvs1gG1/TfFAGz+S+uxBsWLONJ/Qt0UHTG8Pz4DyQQiWg0WrbL3rc
QbV8jSUUt4Z/TY0VxBPEaoOWKeAKFb+LhEG1vPfAbYAFFZGMSAhzdv5lD3VdbePDlBcHeiP0gVTd
6ONHZA2UkPiphKJioi3hNk+OU31dh1IvBL5kpxjaLxBShJDm+vZJkjY8pHVOjWd8I4iX/xE9okZD
8Nuuum69exI+HZ6kd11ufdSnoOQNV0jos5GlJU6uqYUe/w737Djbxzn5iAqigzv8y0eKKcAxiWUi
pQc4a50SsYHTxhgIC7SL9Jv34TkzZ0C/4U4NZOjfEijIUyC8bUN9BCiStAodzLO6FskjmEBPdNSY
awV9SEU+7GDzEki6IP5mcvyEqi+NcDkEcxVdZANavI+cNICMN3xrcrdx5gvOA2kqjW33wvUwDNwz
gCDUv7HpVpRHQEwiubvCFgTKH8A5DIAsIjKQnfMnZh822k0AaN8vprC9GdtCSkqbQwTu+EA2pzAs
R8qfGwzlPT1hyOQFI4V6z/OGjtRHfSN8Z2Cl+0kPTCZLwnUNyhHkXnJJcBYZcdeUMFAiuoQJcFma
fy/uxIPB9Vpqgz0RoNqEJ5cJKMgfoepAloNvSUBgwJgNq50KTOMUVLtHKExeSQ1Xv8fjngMMyER4
XKcg+AGQw/9xOzbzbCCK4aV/8NvRKymm1Dp7/Wt4BRF/g4cissTrgeIf/HZ09w/uAsXSzatcbF6e
Tz1ECjlVUNvo+a4TkMA8RCk+JNSvOUXUNn8nkH0NFDus0KgFMwNHN1I8A7K2zs4CwRUaumsoR/ve
de/H6uAekqFH/wXAi7f1H0zoW/+SFsEzvCVFcAvVGBSzn7uaA6yRzgU/3/q6DZbTWaObEGbw5IgD
DY2I8DD7yeoyhoTFi73fdOFpfvDL5B3bydQYNKNyYES9Q/DkQhgK5Ej2DcIyuhHiQqdIofKTu2eN
xNCKzIFJs1dApvEMPwBaTY7z5xJ1mjA6jm/u1jeH7ZA7FlneBW5vzyo2RycUqDp1LzJORzCcgyaq
s/2wZLkBU+7n0yJW1irsfmOoYnSsgvOo8Y8D2JSYe9ZPNJN+nbGJZ4jv5+ZH9XUYS85xIYNLOU/Z
fesUKSSn/wvkkhTEqW9MLQAsJz/V4R1ARRfQiX3SomI2EWHZdgF7+o05NIenkb5SfUhtG5EnzVga
PzICeuARb4fCnJBnElfZyiPkyn28Odkl5XVK20T3H85+mfdhKGvtQx4cP49x6wO6925hAw8GuDNM
fzO9Af0hNdRn/MV3jiQzI7vMxHceZQy7eLhlDXnFTG8z6g757BiWg+pNGBcs4eZg+8b9/1CIjRpq
o5v3WlnpAwefDdFV5OZbSIfhVla0gx/U5PVhukW/SFCp3S4r0EDPpexe8EgqwXFZEF5qBPkU2o9P
hORID1GkMAbrhRVU3lL0iT4YWak5OBF6ZIZVULDJyCMob64SlKSeMh6w6hhjYfQGRSLaTm9oU6xN
uypISijeHotjJk+umc4vIpOKx3Wh5qV5+sclYuDV2c3NORZrmZD1FTKOKX4bKEOTq2yTclzG+ZA7
y30jVHF+TVTMQNrEnJ5HYFJXx7BNdT8m0BTKUhkoH6elhAkW48FY2UhxAOBvWXiMjUieveJLhMiN
R//g79dAth+xEZNwMGQs3d09QbpW8ApEQo1ZkVwtk3ip0HRG7bihlHnh0jUnT4uFFnfelmF8Y1kj
qBJTz4hNdCxOmXDf69jIykE+kgKEeOOG1zgHyeHlrjRUMyikQw4PiJq0NWvCUgzV5En2J2zbRBiU
uzwt55fllp2bsGnSvsC21NYgIYfC4vqlZaeUq2ZW22dHDvdWILuEowUFnAwhuM4J7gxVgBg5k0QN
frjY4diCqiAzV2wn9+FlqkfWpB2yBI7kRA97DaDAX9XhCcuXqNjdxMq2YO7EJVk9lBeixtcGmMkI
8lFGKovtWkYbOiB/T52cvsAt7ggs/aWUY/6gFJDpB/7/nd+31srxKtRm8TyQWBqDbHL6ug1ZIdTB
qN2wTYFTuGwJj7575PDGp6Ue6GPJJcg51QfP5MB+Y09oAZb15Z3/V4z0mJIda1dwnvRuW4JHZpq7
KEnRuQdWQmyJK0TqjsNAqkwfqbKCz7+p6PYqo26EDT0tvWJeMST2Q3j2VLNPw4rXRJjdw61Xc9qs
A7KrwjJ9Bs/AotUGlyrYBtcMUec2eKy0YRtUVHBe0XEI/3ycA7dISarPmugxl5M2NEYtVQqNcKB7
dveeoNoIyLok+L4Rb5auGajsI0hXiPZZbVCtf8ZwDLzeIkl0dvyIqFT4ZOj6l4wDgKvhqLp5pX/M
yClKKjYf7E5YnuvE8mnM7yhwra4EY6PoMxCOHtND1H95wuhHZMFH24g40oBoL3aIB+pjJoEHBOX6
Ig9hlwNwOqXmlMFp5xOO0FvOGcJ8D+C5HRHMM4SQPTjM2oC0AQNHFxTaUBxBjKTQT3cDYLQ8YoEb
WROJNMZ+mQivKYXnJZYhQk1EqjkaCmWyA+mniWPBZh/gsRNEno/X6GNL3A8/obDioeNkv4Pnk4CJ
B9d44NfokdInG7pmdKf4iAQoRmBMbpPIzr5lTPR/jp1ykH7mwWHXDYy5zq7RoN/Bg4Fa9ViyAORs
FogL+hLCmvCYGqr40cfdS7wrxavb23lQpmWE/5RGNVvekgTj82eFMnHab0UnddzL+FnesnN6oJrQ
shmdkKGEj+eaQmLYU4vYB73bpYbiqzApddjeDB/LFgeLKyW6EZhs4CicMTj1gCGBQG8lz4BoKZKc
cOrOt6E2KZNtWELYObtC4AyEmFLjhzbZzlDwp/tIis9wfU7e5zvTVFx7esitxsdSzh8BRLnomt38
AwZJc3hxr+ObfwEKzsgdXP1bZsRVUIbFUhoIgZyeh81SZxWmRg5mj50Cu4XcZeSyjRT4c/hckAVi
sw2pXIZaYLAmClTERdf0K2+bCtxzPcVkEFZhhWLefs1FltNDfJmKCQvxndvHHsvjlqBQ3qZP/5oZ
kQLlvw4pwrk6rWwC01xuKHM96vPAIFINGumUPRj5wMcYt4h/+GTf5TTIj2G5+We3GN+Tk6vFT2LA
zuMTWNxXgFhG9UW3B7EZPHTT+QKB7G0H96R0SFSokgcE+QNHtGY370lJakTXVgo69mekqSfQAfu9
2eDJFkaJy6zMWNCx1GOsCC5ZTocHGTI/QjQncrmqz61x4KBnFdsanVNWH+Zz55ZgFnFOHN/loRz2
2xR2c0zmL4/NTir4FAjdYt5S6B81TLMTGaKHOSBKdmD0Zsx1N9D4xAHSmeiQnXjD+7o1sR4cfwkJ
UH1I5AMjNaZH9toErZGYAwmd8wOTuIeDw9lHJxaGMuk8thP9xMY2kd4uZaomvNLuZWfHc8Ljazg6
w7RhN1vHD9ShOHMCWwn68Sv2j9e3MgnZ55EKLt6hAcOI31QCuL6yEa+8O4uRTKXhlt780/QVGHG/
YBmcAYSQVBf2AI9Aiq/MMvuBErVLsjnZuQADzDgzRVfaviZ5L33bw3TK+XbC5gtHL6aSlRUxd0dq
SPTLQhvqg2sGMMp9JrIrh0UmB5QCIqTUSP0Zc2VWsT5eUtm/RRJMzJyvcGci2Y+AF/NoxeQ0UGOL
eaQMKthWDBDareekIkThOOKokr6Igv53dwWRyA/lIUtRLaB6lopw71vvtX2Y27puc1Qqw/ztuSDt
GJHC1b1dfSzZ0omjwSZ74dgtIRb0coIt6QQ96EFw/vgSR1vf5kYrDujKt6vt2UxM9+D6cB5TXAef
p01vphsViP+wL038cti71oltcTkQfV4BRdheSqeSn4zRDKOmZmP8NeaeebCCUXU+Flf77TXAJuOM
KWBMMY7th9O+zaTglcihcWhwTvbTa8b7hs5/2psNji9SYdHhO2jHsQGluAnVT0RTsTBrgFecXKIp
z9OSLPjDL/fzf++mIvYNbJHuvaH8X1for2ZZLtyur21TSXN4tBcCg12NqEYM/uPWvf0mWPhfWQWf
BTBJMyRDlWAA/rfOehYfD1W8mgDbcIwM5TcqyqLlzJ4bbRl4AJ1Mt5md1xV2pPjN4e5Aqok+fhk+
0v92B/kShmZSKpVp7JvfSt6VKpy67W0rzTGUv18xvEHlJQC3p6PM0CGdP3lJb3Z1cSeXwPcNeyXt
PYOyt9ubt1l5mK1s8AqzqJcRUks1iffCLJk2/vqeOgPCNW0U/W8A2MKDjZj/NXlnL98LxMEaovEO
Pz5WCWUqtwd5uYsPt1dlxuUeuc09Gsxvfhii6wa1wPeijiQHWFIEdyqdbH7U/KVk/MNO8b93o68h
/vX41f1B0J9X7gZFF/JKV1l7psGN97mDqm2D1SFdZ4HLdqfs/jgTCXqL3s/gTnptS6wtnrNj6/an
tYoW93NEzZ6GTxjj1/r6bVv7Q5Ok/66WjPra0v5X2NkpSt21J6t/cqt8AAUpbOfR5yy93py1E8+n
nAw/Pn4ZL0pfJP1vMZoPtfiPiUhalI1vw0W8vqx73oCpMzfKO0mkzSJnbbrERy3QLnED2mkiyHiY
7XM5hPStN0leQ4GpB5dp3rkXfWzcXF30rEMqPRyRNRkarcwQA8T9WxfpB01X/111REH8lwmj678P
81o/TurBfEmITNEy4yffMaDrRGx6W/IEVRlsY3fdS8uY+mR3yuRl4AR6aGj9K//fL5pi9K2y73dO
lhQIabxuiPW/Da1cfJTG8XGV5wtpWGPx2WRsqmbPiT/rLQ3X4YaXC45TG7iZP/TJfRsa733Cb+9R
2twnYLLU1iYHEH48OKej6sD7QvXcvZvj1XCWx4it/Lu9e74J9gYGN377etbroSUQAHb7tmGvipCE
zEzhlWz0a+JbJL85xZPapLTjNNPb3uupCjM2qwkCjKI+gZyUdPjPyaxfBraNHbXUKPvp39jRNqCk
hfVFvNv1iOIt+o+e+ZIzUyOCZT578rPH4WwiIMGV6IlJYMr8mbb804H1eZd68iGP4eoFS2jQWPdr
e323AqDNFr5OBxC0c2Px8Nat3/qejIZ33itc4CZ3pB7y2PIRLure+iT6A/A3xWALcSId6L25BLr6
627LXE906OzBvN4MvGWFI4n1quQPzp0S25BzH8WnGf5fjKm9WwVfCs7MObinYCDBc44HmI36HVJc
bpxwXk/y9Rubuq9pDVksm9LL4itpOXAp++EAykpefjbG+/j6vAY4nh9IcnqjZ+iaTug48XblOOOn
7a4AfBGU5CRl1uLlip/DQZPGijdnjvx6Lvfu9OzHR9xxTJ4vz07zaMSCwC3Ah8cNmDcRNtfeHaXu
xASe1p6AzKNTYkxjikQq5TRvq8Wt/4RDgOUFG9AHocwLPG5f8rL/DVPc4vUEOeUv3aof3zkZuU2/
emqSZXx7525XwZLFppHmFjptG0cI7ByYGxBBsEADGLlnFI+QVOICqm/InZgmsf5h5HS69W8C6B/E
AooIwFIXdcVQe7n5fyeAWiru+dXUxHlDj0Zj79I0YyLnxA9CnpxrDEKLEl5MxY+aG2/9L2/8H2XR
9zeeThPuBEU1NRiJ//34eyfkjXwwxDndAbbEh2zG8io6vLqnyaVzDocAflj98E6DGt9MfOF0QuW/
WotvsF9uQWT5+8P40Cb4zhHBkSgfmiYH8QY7RjW9rg9rGifzipFHrZXZANADVsSPk6c2DvlVrM3l
0TfCR+4dCb6MXtjpndcu5xmodosF4Gb7AgihQGe+o9xJRvCZlxyoN268j/rj6PJ7KlRCeHLxKMNz
iCzL2c5yL/88a3Syz8Gd0/TOIJMLV8E+RqvrS0VGWZs6NjCRbeNcEVdAwMk9wdNVt/20lkf3k5Im
Xn2JzfSBfaK33AeQcsbkinq1EhKYpdrK7rUz1EAjmDm0MpNXa60Tn0m3nYTWjeOdZ0wP7QceON23
CGR8LYAfgU8b6QrzwpMVBRHix7Uvqe2JG8MGQM6Ju50Wg+6NYytxFCPFu6eihLhF9J/pMzI5/uFO
Aw+IpsQuJ0+3HXH+hrxkONQrj4Sc9wJkNRzXgfXVRrTo7PTOD99nQWy+71dkB7VOEfKyc5p72gZh
OfmEklGAhpzzKmLCTbtr8PjhPgHlTDVH3V3W9975bn99VfPtyaG0FxYxRL3G5o/JCTSFEBDtM5Qz
CwMzOg+3uXrYywiowA9+GZoosylrK/G8nZ2H8k6aC6MqKw0EBAd+D5VQTKbduhkfKtccS++suE/e
Az1lK3lJtT74QXsM+ygTLv1PMAWBItonplq2LpygxswUt+VjjoXtaBcZXR6Cte84+Ta41fsiQIH8
wPS2zfAWPgyvm/77BZK0n/amaPdk/iUZ7Ma/vUDmqWKF7TCXMVkysS0+eoppxu7TATqYbPDUrIZD
2jRQC53hMEvcMhiPcffVLhyhXuYznB18iCW9oRbTILz5YEgnbsiiiLhD7/Pi+jmptwv1iKSIDhkg
lUs2geHmnZ2JMKgJ3BnBshrlyBh7DseStabHkAzepkguw+kcW27MEz2T5CGyMjyXJSVZMZTh3G1h
ENBHsQe9dnw+HSe0QsdhOFivj/wtfP4UMJA9Fs4HywPZx/ZvQuSfDhi6IcqarLFDlKxv96/Vb8dS
VWtxvn87rDX7OBeGp/E1rD+U5Qvw0IsSw3ZdR9sPkZj0gYVGcXChKTZ5cq1v6g1Z6vbt38/0f3vw
ivj3N/q2fTTlWtRuBZ4tcL2kMKOcJKEGStcvc+9Pp7i/P+bbXstoiqbL73xM3+kjL0SavBwur5j/
dmCQei3M9zneYHRaMrxkSVe/3WLxtRVOrcocb46x1D/Y28yrZTchgM4IBBQ/JDZNSL3a2/++j8oP
8kQFr6JBdAy/vX+8/11cLqbSXHORZ/uyELC6HTJayYYAheZ5Xc4gT9SRAQCPFlUMiBBrujIlrxiZ
GDYqGAKOQCDT/O5iO4MdQI9kVEpEtV+ze3yifDUqhqc2ED/LSInw8glJm5kLPUZAM0eWfUyrkbEz
a0/BGk4L981wmeGu7uWtGHUzWbWfmKxMf99TTHJK4qdAfpMRdbPxnt8/91Rbd6jjCP3kxZV8shpw
hTc2ji9bzpNbdtjaBQSTjCLFg+79bXNZqBfPonv5TkE2NDpbr9lSmNuRxYVTWznYr1lHVHFHaxWp
1oAn/qR2NM3HnTrM0amR+4pOcHZRbROwCF1/6qnZCzALYXCSo0BjuIa54r/uLul7qMA7cEqCI5oe
aDKyNs9RxY0b3xbVTEDDRcZR1nyaRcSeubjFe8OuKPG9sr3h3GG7sEc791hsMinyuUDAx9AkTS4T
PpFSlfjC3OPTvzH50OTZupUaCJ8ibJ9t/CQsjjD5a/Zkqbk6T3bmNTjR91uZnuulQG793rvz1pQD
4TU0Lh7fSmUuKkuPeK0Z7b7zR4vXd1hO9qs7dR+KrJJdwDpEU8BBPpGknl6xHxqfN6Ls0RTsHULx
xM7F/XUlCjo8hMLcCo6vsKl9DfbEkdNvIC/hu1xkF/oMOpdXZKnuQ07U9v1wTJQ+cNKAAUSZrVei
wF/SHbLhGvktBv+prwriIwfHDVkTlJkvUbVBGS/u1En+nkOCsDta0Oh6vyBYR1AH4LghUoUVRK+O
IA1QDT677061D2+oIrmS/X5dNEyu1eJAyZsEQ3cfkctMJ3nZUAckIZVCdOG96HzP2zLCXWaizz0i
lBfdw0RBrHaN90hWrh6sDvlExEbPqN1y6KLmh8X7xFZjHqN9LQkumXP2oAiF3EXf0KkCvjHZ88/T
LalmvBL/fp/ln06HpiypeAf7f5nfxEmnxng+X7eLyGG+cTLfB87n7wADTOxJmsaEIDkxeJdfKlB/
FtDvs9ffn/ptg1w99rdHqZzFOcdRKCVgkFkdo6Blp8Undg5wgH9f5w+ON6atv66zX/L/KrA8n6ZE
deHPJz5RDdNYIiD75Sp+GVks2T0tVHGHk3TZ45tkd/2uQLzAEy558de/v8off/C/Lv6bzPEqPa28
0fgqqw1lLYSb0WTE4ZOSAK4qmDL//rhfr7wfAX9duXU8nG7dnSfMBmYz7MWk3mZYRP6us4MgfUPT
SnUMUi7Vb6DT//5w6aedwN+3/dtqYRWPw7V48uE9urGAXstWxpuXHGmn4S8lIqJcflgTTQ3fE0c9
0yLW5L9X+mrV/KQ/t928cp9fjdPzptXg/mUGPUkRfwVP+hr5Pq0HO6KpyGCfvNtdSANxgTqOHapN
R+yGLFEfbdNHMvFXD39zo7CEa8HHQ+VRkd5FnxErhw+aboYo5kJLyRxfId5Q46Fdzb/JsbTmHDMH
HKXXaFQcXvDpHDpd7bAnw7XmpAOAdSaptiwBzpxW28KctiQuVGx9RXrZDfaCp232RngfnBsMWI73
X7RO7QxKuj327JvrfX2x1e5/+7jHHPVUEzfpfQn/foA/bWgsarSyzruD0erb87vncinuL2U3R/T+
5I4iJgoRsJ1Gx18qoNJPBT7LtAzLhObPdPRNNKsItXrXpHM3bxAPSktWz8vmncN6dobmfPpln/bT
p0miRsyLQX4AEItvE9Azb3Ld2FYy5nSdpvpoQ9fVFd8Pb/KKRJ5/38Mf4jeU/3zYt7nHzK2LYez5
MLl1jrNn2UsMCbsEOQeK4pjimZDfOhWGjMbGZdBuzFOA2/yFO+boqNND51RvTzEhzfDOuWh1XJRv
52vve6hVW0THND8csvruk5oqvGZtPehOHouZEG3Re6EkXRvlLxf0U7HlPxf0bQZ7abeX1RV3ed7A
HkdXRIwC8OSJtdLeBVDpDaxYl/Rts/X0xSk2aBPOhJYrQgV29jl7AkIAu7c6gpchXIxNAflhv4wn
uX+C32ZZSeTsoQEpwQ75xx3017S3NS+dZr246ezgyiFsYwvTnr6QaNHf3OcjVqfM8Ob7AXAdVXZC
y1HdBxLU3KE6+HWZ/Wm7/p9v821q0h4AS/I9d8wU2ZPmOx2wEzsWBw/Jn3SySudgf5xjD/v32JP6
sfWv2/CtS3cw6/yol2V/G2Rnf04opKrrOt7PzIfdbEH5XD+N+rd73y8p//jQ7+/y86FKj1d1I4gk
KqjE5H5+dikJyAG7LqnByHRGZorpCOJ9cl5JpOqSMKsPa91+aXbrKp1nudLo33fipw7C34/guwxb
kreF9JIZEOy7BKrtkSHaXapTegml5SOq2QUjIKyi/O3qF6j7KDNttpE6Uq/Z5e6SGE3C36FyDBTb
9JpWtx0Zm//+ij/tDBCJG7KCZVCDwPJtDixOxr3sWk2ao/LJc2d7CSiU6aMG799GfT92Nj7MofBy
rmR8UFSnJ5W2y1++w/+q/pX/fIdvG8LD435+ahe+wz53TJDDoXEHgYUSj4xSgOG/bRB+Gp9/X3L/
Gv/1mhqXrlFeBh/HJHKOn3f7iMXsAEiIjHkkJEgn9KB4Rb9c5A+LjcSsoBtsCrE2fO+A7m+K9Hpu
RQmPHTHHoaoOqEWsmn1gSk53c8vHb5dJw+Wnl+Lvz/xWghCq60lr5Ys8z8uRZJEDZD9mSu0jxKfC
Nr3XfnccKNO6cq8m2SnqRuZeoO86BmDYnjsOHicAWsp7DoqPBFhOh9i2ZBRYKFpb0hB7gpQe3JaN
81ygLSCKxT3l8b0Jz+Hx6RwomybYCW9bT4pYHbpPhlG75FyFcOToHfuoV6EiC17At/Z2mpxYbj7h
ndw3xUhzCbskm/ApoE0hkwW1UtuTdcQxwqnzwFxoS1o2bcMG+rFCR0s4p/Snb4kIydM2xoSDuQa+
MCE3VXbP+ooD9IGoHKJR8btp5ChwVhR86U4a6ilQFOdF5v0FoH2NjZ6mcEktv0RM1YVPcLtlcrQC
YfrQdx0mhdY57M92h5bGDIrZM3doIZ/wzp2LqfDyoeFJt95j8Xi/t+5VTA41v3F8UwMlT4ot9LJH
H5VuUXecnS+o2ISTKy41RCse1YYT5M3pSXO3wH3pFL/eLRiJ1IxgQkMHVAe4WzhKmLQWKvIjxzeY
i3v/tsAPR2oV761zuzmP3G423dOuSWogRztjQaapz77PNbOaRtLbnuQM7A8YHu6OECrII3pvV7XC
rmLaOr1VagcvXNYI+NsvKHYEN8sVBxbZ68ss8P9puPWqsA6HwMBQHU2L7hP6LrAys+4GfxFV2DbA
AW8RjZppPN24oFXmSUvr6hmeTsl4YEtcO2lV6HFLm0mZUI0c83EoHsJSIWwVUEz8zMMKfell96Ks
T51kTejAgbRaao7zep8WelRaIWPugag4LXiH0eDOH+q8ONHqG+QnvIeyb23X3S3Wm0xUfK2Yme24
kN5v5uicj09NqhRpgYkrd41ncgQP3tFylAO5cyw8FqTHIxFuEWg8tvaziO4HCsUiA4+IxJerkXu0
5mfkdrzvKB/lhp1jRvpqaerTkLgNumd8QYH4ppMvq8aS4FbCXOl89ZA1+vpKEeHgAgvf4lY1J0Xp
mIyDk2sg9iB9BHPT4enxvlaXYXP3L+1czG6NV7yfsLpT8KdiQNEjuRX28eNeuicW8TPhCnpyl8Ky
W95N12KYt9BGnRZtUPGHHfAkm4i6mKPAF3sCHUHWf7cNf2PZHSZfnrC3P0b3y0iguUdForHcmpo9
xaD+/+DzxRv41pJxF104uAjhYr/j/T9gXsA6EazOl4QWLTTzP8RDzUbGKHwA/fk0J1q09VgAfSJi
6H2RJFWkf9IOO45BYxCtNO+vbuPAOuj96RBDDxw5lCENXGyCYwTmaCE2De30sHLrd3ijgOV93enV
OpWEFMOnGUyIRQzNZboi5WJGOF+dfCL5BDWIbuzzEwuCwHEMTBIXhBindNSsclewqojWpCyOh/Fd
/KAC7k6YNlDkcGYEkr2msmYrb+Wgc2av9BXJ0Jj66JrjFE3QpFxO9ja19L44n7ywBNj/hwo3g0xx
QUIw5dkH9xNnbs+3ns022eYwU4ONTj2YCo5frnEWVltb7LyeZU9Dm98acVRc5n2bFr58BF7AjEth
uLP8GUjyz21oToPRZDIjqmO4jYkRtTdscFRwEY42xUtFbfGj4raeFocZ4ckWPplHuqFnhWjUmxB4
QGZDntoU/0GYEXMSEUKwxuwV8dWMHstpEtJmo09IVi5+nJ7x+nBv4FgZdChlNv5MCiM0m3vbPogc
SI8GXWaiwLSXxy4PKThcu/3oMLlHOIttlRupjiDwo7Mlvqun9vvcsMucWtMdYaBa0mrQRPSm/bOq
E+IVo47gEJJQwx5jns8nE0vyjjS9OLtOCYS48aPMb1lDwNeurgKMRA1aXtvaKYK76+NDsBldHOOC
6+QAU6eYnmJURtUaye/kMilGxp7MKFzj10i9nzh8r/RzwNjXgwYXCQI/FBwFz8c4MAnZhprWUQUW
w2MiQhw1UB0RfyFGWZnDbz8wMfDoLqpa6Z2lhfom4AOMBrT3Xv3C6lu3iKmvumDTDnlluybBaHdf
WETYO8VH37jB02V3TOhO8c51cBNSnkHQ+R2gt+PMYq5lSopvwMSJOrC3i52YO8y59d3NlSxj2eIB
5t51tqlSxhnjcEjnxbDdfrBrlXugzDvh8bO/4SZpgdTjKmYwQ0oa7i5z5HZNNkoPJO/sgpQa9UVd
2a/STUKSmaM9+3cPMt6f/Ap6r5cADHzT1ySgS+3K6X1+c2hkUp24Cei5hdXNViFg9DM/xXd+ss84
e/nde0MkvS1o6SUMv5xBOXgTXVQCW29MoSErUBriTwIfmo7RO3WfkD4/2mDR+SxMC1a4A1MVMg1a
tm5UJcDPtMr5FDw/2rx4CtaeH8/7SIubszma4WVg2ZfJTnVKnBF2DcYEaQl3M81bkmx0r8BuMtp6
wgyH+bYMBXm6HzrTuJmhYnBDF7qwxA1p7K33EWM0d4/J9Oo0SWOPF0KYwVhh/8ZGuF9WtZVe2KIn
gfde3Ljjp4Gr2dK0pcmGX+uLOsKULDL4ytlhdBr0812BNpP3CoEzOvaV75/j2W1eoO9mDjseYUOQ
M0PIEOPw/oWOlT9rOvfE5NK9D917UKOBP0uDnWfd+4ixG7ub5g3Vy6BnAEbU4rlNkU/NjfeosldF
JLfUdHBz0/+K/h9J57XcKLpF4Seiigy6JaOcbMm6oSS3DEKIHISe/nzMqbmYmW63W4Y/7L32CitW
6WgLG2jTR4/A4X7BVxuTcz+ZXuik4D0Sf7UVUSpFwT0Kw5CBNzE9nLckVEy+h+E2PZFyQgZUeKt0
ZMZIZ6nABHpL0R7EkOqD7YRVrjT/7+/C+Zb98l7SlDUM3cSwyQJej+yn/x70NPvRTXv7GXvQfLgS
sbyxX+WWq/TKxx9t50xdw7aYLj2CTo/mJPMUKUvwm3Nxwsbr9E5Jdag2T+yOytVu5uw4jVfVviZV
mke7ktg1ib1qoR0ixAu/m/mUKfKPjvAmBu3kobzb/ZueJQEp2kgUyYejDtErt4Rx7Jp1rjoVtHvo
PT4z0C8o4UC1U8lkx6TibQ4BfjSf7Q7PUUjpH/cq/M3Nhpk2rFtrnJyW//1TLOQv05VmSJM34lQ/
MSWZlgumFGheJw9qAuwWTjNf7DAcFn14eJ/lRFqagkU4Ki6Df5yk9qqAL0Z50jrUdejpgA9IMne0
G7kdRGhMGn7cA4b5jow99sUKttWDA1ffsc68yj/CeTgmiXVUv26yfSmumDDX/OSqny3732/FIv4Z
PjNZB8I/45+Qe7hx+zxcqLUwfxjvwXzGjWzK4KEgAAOsMxuSP7Xj5bJ5Bhtq7iOfYv8IYmTanF+L
6OoQWMWFp3grbsUzi1nEv2sGc9bVWyue7UZ2b4A1MSncZLzIfCWYhN9EGDFqXfiG4WBP87E5DXTN
qQwt0T6rmiUc/jszZmeC2Ozjcwfb6pZM2CtGIbTZF37CzMkPMYYKrO3jFEZA3gYMkBVnBvQTS4rm
K9QqrFq8WqEBJwc55Wm+F9PNREmBF5vHvQWBBFIobdNm04a4IKPdyLaXs7BYYNVbBIthDngAHyXy
LxNb8nYUuBShuOF1/IVogwfCwb2qroLF3YRIbQfR4kT2Xt/yYkVXJwukYv8QUHKk7S6INZ/CluhE
OYw3t4s6Py/anwWMiP9sC1NLyZeT/7u2OVffF/0Pf3WRvx0GQGJTx0yEk+lwzrzbuKadZ9YfhVOK
2mctfPmkqWDvipt/QPWnkGWVo4zkarshwDw74860F5zBNsFEK/Vrg5kHXQqVoA6Lh7S/qbQhtQhX
54KAJus1nazEsz9sED9fRMZaT4w7Vvb8Vs2bNxdaY0UPqs3LFKlZgWy4MG6Lb92HsfcILtJRskbK
qbPiAIY4BTXYkQdioyyCe72HfZBcT3J4j5wja9dS59TVBDnX4aU/PFzjxv3VQb3LnYLKA4lM+uAm
LOAWJw8HcT85SH4GsWjjXVSThbHJDYT+1f7jcDISQbZiEY22cmbnNVaj+NW8N3lHzoablFqrW4EY
mhabBTo2Co+V6qa5rajkO2ArMCNhqLVSDaLScYp0gV/BIwBAOSuQEaeXscm8Y13O38FjFyLanvZ6
vKcKCPUpcfw/W2VPcY779rSfPOQ8Z6rZmDluWY3sdDrAd8A3cI7cYpR4DBJ6+B8v7I5jd39/4TNv
G3sWNqY4KyKjuH4hKq+mIM5N+ImoN/MiwIRNw1bcgWbFrb8SuaXfdqUhFyQVbjHqrFf8O5jrkmuD
e9UDcMweenePyxP35vvIrz52Be7xvBD+cY9EBEGIZINYF9ac7I//qd15gqiO8U9IPMX08nLOU1md
RZ8hU0z5q/7Ed3ZCNe2EgZqd1uIG0E78xqBSo70mZuhE6JxCwZCTYt2ZBxT1GCmcCAui24m9OihY
+fu3YftTLtEeIfh/C5fPcZlkWKrPpNi5bKZdBH+feA3rpFoPrBv05ZanFLsPt/NvJHadz/F1UtQ/
9pguoi5KcXg4lgvOhpBi+ELA9iHCeoKsUNg0Jr7qa4EClfRFUbF+jS8cvbfj5k60mkVAH44I6nw1
JYVGXyvqEjQEyLbO1Hvn1UWJLI/K0zCmVEbvHk8/3gdPZY4fgpHcBReKARBNoW4hUkKlw2Uf3Tmn
jyETdXbpMe7IqAyiB+FT+s9+3y9it74R6kTB/MHWa85VzaOj8ZlulHEOD2ilUhoXX/qPILrA+A3F
o2aZt88qC8CbSdZuZGeINkRbUpJaQIuUvV6/pxB0Y/Jad4pbW7Js1dfnESlC7RThT/pG9pNdP7b0
93h5pvVTLJMX08poBmaa7sv165/qVS97+Zh9tTAP6k9IyAk5QoKnjBtV3Ws1yuzZy63LrcmwwQP3
4MvXhIrMa92Rlz0a0Jd1naEFt+ZlTBIHXzAVOXbO6M5Se2vdMNjKcJMiTqlYZyYJKX+NYuMpkwBj
z+YlAuvMHf/N6IAXSkN0k4TvOjo3zVMq+LP07Kw8uiznK9OdYQMXKdvjy9bgQQOhzvpqd4CMohUt
1lzfENEsQIDK8XueDqQm6ACA9s8wRsturq20WWorf+hcCaHp7J8aFoY7RMEAa7BkEkdPZMB4UE5x
4T2wrlnWxTe5W9t6obeYWg1Y4QE7z4h3Cx/2rPJ60kBN+CsT3iKR+jVskUoR/GQZtbVGgvw4mtbn
OpF1Ny65RBLNYYYbDWYbvSON1IlGNo0LKwy8b2zN1f3J1UOX522IrlucNyucAAjfCZ58Fvxntlys
O85RWCmoiNnf7fZppVUILS62/mUI+bERYKK3a+bagW1AmzMNcCd5ROpQkfKpPoAS/BgG9gFKMKCu
Sjge8L6LHtuy25oMBu2S2D2COE81CB1/x32fT3YpBaRLthyfZgoFhdMQ3BFfTik8NNHRVLSq2HC5
6dOe5SShyf3qv0aDRMu3dcfi/c0RQ2M+hUCH7M3Cr6C29cApfJ7qqzTJ0sSV7zQ7gWt84SoV9iHt
tUZ3xXJk9GUBVPU8KcjxPUU6rVJq63vk3/xblUNhARS2gaw82enTcJFjxzf0jxTJ+g/PFDIZahyo
RdSKlBXpgjtgjaGE4E6f7UY64BRBiefD01FkzkNiDLlRINrxxV9vS+N0+wmnpGeyh7INbhoEIq2g
4FEXVPZGvxJGsJECzvcLVsVkI8xusbqoEVV0mzfmhsL3A2mIaFgUUNrv4HfMi4dAAB79aroNOX0F
jNlzfJyt8w13kybZOpcX7Fc+rBrqm3xdQVzPnGrHbaX8fv71xL0+3RTtNbPjn9YBhwBYe5O7hWEO
VHt5m/YL+posgrpCyPLmjXUTt3RcTD2yeOU9DV8frE5vj2QO4pZv5CxUSARLAgUiUTwvDx2GpFzV
GK/BDqRnQQfMPFc8Flg7jSeDk+ZHWRiaz/epCS6ys2Ox+xDhSi0+fEPTZW5kIlZ/G15xzzfNXqcx
Pw9X9fMFviVrR+hYMlUUJGBh35QeXKYK3ozmQOTFQl4GccRx5V8fWyXP/BMScFetmB4+r0lvJ+pd
oRW6RkRUPH3141f4M2wHrBQWdInpZx3N35auu0l8ZVwzril6+umWGb94pqXgJOSERt7DL+lr/WIP
1i3fx5/3jaN3FEKlAx1ZKKgWHJqrnBj3AYdI6VccUQyUGIdQI3hcbtXbH/YFgUvbtnLHbMH8Nb43
svcGJKDw/x1UKs8HGuotkOJzMWhk2tt8kVjYPOrnbFrv/X14LgSSxeZxFpaKUzdOgdJ7aYqXyiT3
B6CB8yZL/FaD3eXMzOBTUFyne0lYPXM8O+rd2O0T+EGS1zdhlJ1UujjIXWIC5PiwH2+iwcQB1op2
1zrNasSwV8iLNoP4hcST1KlXS5fMT9E/9gkU7fH9ZCNwteeY5xlMOHaYBtZv0M5I8IQHhGwdIYSa
cAMdXtf6uXyzjVT6rk/61UPv6k1H5MhueYHtcnwG6QuCIX+s4xergm6uPZt0PYneuonyl2iC/em1
ddTchvFSFNu+2HQAkgVZlR/GDqARCooNwXtCd+7GS/xyzqUZiuro1O3M01DXmdCmR80dB0ctSi8Z
vSHmdeU/mBS7cczEVppXgLpV5PfqbxGdhlqxRjxW+sIVRxe4GMRzxgCCWQLJQynzxoPMZRdmlG2t
G6M7bqC7r/WVTB9CIsgPqDI2hDhKaZZOLGnidBCNOUo2LRoTc1tuP6LliRx427TzzTSo6NLQgAwB
UH5B9uToGh7ORriyxA4tZD3lL48vt5TYoc6HDLOSOQ1xYy3pGC4ZURmjZ1xzqPmL+UxhHLoTey+P
bVXc97Qfmft8+MofCRXatX5bMqy0ClZZhwysdlXR4iFnjrgYP/scsX7paERaPRy4lE9u32tXu2l8
GtPN89w/t6/GLrDqUP89wtem7BwyxkLOPoxj70R54+j2OWTHqEMeXjN7Ka0cvylmJV+MaJMpWAeQ
cdy1S5Aco/wZ/2aHws1WBfQ44KStuB7AnymTOVM73FNjhMWJnb/5lhj0ODMO7n+VHf29wxcZYWC4
JrllDCqYZ91G5gQD4Zo+CU1CPY9Wr6vol36PTyLeR9EcL501YX3yzjjXmKdc05/PAnNcPHH1Dv8k
JztoMyvBfXd06zD5BeeEV7p/BfQSaBfuUunTMQhzPBAWurgwvsbWTx2ZBKq/NnE7bK0RMwDDz0Bm
X+sBQE5zJ1edxG7PkGk5WLuvXA/RKgyPub6LgZ+Js036QxlZSmezD1WWxvXxrUPP8wFpBzdXKCSc
hMFcZMWIpVAaslsbYtgoVaZxFr+B3IA7ZIbZCwExX8+3Q3cUy0F1qZh66XM+9QfxcpCcx291P7jd
28744XkRy0azZkcICpGrEECG4PsS74zb45IvEj4ukdf0O87nB/Ciw4TA0y598JpTgFK+rWeLEULm
RXFSbULz99BPxjvAVvMHIll6GsBVQNYgEVcInbia1xOXg1HKqONlqSzAUn87yJWN3cGtBWbjPIRH
AIHOCCvI6d9T+jgPiWOc82ML16Nb4Y3MowU8mnPymHcO+u3IEYQBrqdg2wJu2dtMeqPYK4/UqNmC
/vF9EkPtAgEwXimBoNim7tUYL/GAuU51WyRQCMCUqCSPznXAQJZQtrmoI2oHQ+0pk8g94zfbJ/oM
rllMOBsfl93i73WdEuawXh4N9znXnUZlEsldOdyfuq0FgHe8GHNi4TIy0L3oxzjN9oh1Ct+AhMQV
8T5y+j3nqnJIMcT44RZcUBI83eSIjFDfmX+8IgBHQJ8M06e9yMJi9BrbRCuXCmnjeu1JIIvZVkAV
s349/VF3lHO27TcjjQiJIE8bRJkShB6vNImdt/EObQTg1bSzxJ/U69ZMMLlECfBcKr/P/Zg5H9B0
A+U9EiuqEOz3xi344uiWsKlpbSA8v9Jt5imR/TCWLdg9JzXa9wEnGLn74f6MvOS7uOs7Lkdt2az6
26z1WJlyqG5Gzpkp9YrdVn6/d69Qg8ddLFpyyGi1JFYP7WrqUd3LvC0Zmu+qk5c0ZTPK1ykYGsZC
XQbjzE5Jd3CUU4eBPEUJY0vGwfzVg8WogSGeQGu1KJmK/ojoyH4yb1wDFMqDM6zjy6BtR8UCBzL2
j/xKmcrQoeGM30le+dN8vUWoI9W5ZcR8j7EIoLNGVPOcaNYssfRMxdH4/E1K0KxfTBA9uvS5KlhM
qYnjgmqn2AOVj2qX6hJdo/Qh4tGShBu23Cr9CH1G5cySRRoyPX3bzRfREfqAhcP7OItdNpVhvcGa
t3yox0Q2b+FouVDXjaWIfY0c0BXf4gfhmuUGELgy3Wqnz1XDfq4zRz4SXwjRcxa2W2LVHwxgn0R0
gGgsXkzEVjiNrFB+y9t68l/JxgUqrsQWZJyuy4W+iVf0XoeUeQjg2uMLGnn2cRoAOtvY8Dalb5HY
RC12R4RedgYCdumXtBs6qXpcrQum1/gO+GXFKKmjGgunIuFaclnSRWEJnNJ80XCmVMjdSv8G6CFt
TmncxOd2IoK+/emdZl35g2a3+TSrLILMTy9MpmE9y7s3WOLHfp+Hhciti2iT0Ztit9uWwiBMedyA
ldO1OrOxXcLDwQwRNNdW8q/mXGWdYvvLlp/3B9BnOv0Eh9zmliIEc/pF98Vguv+TcP1130iN/kGc
kAI9p+LXfrPGeZ9KFJmbdkHZCFa4ezxp5t1M/FXRQ20/a3ELQWHJYRKvX4vn90gXsNI8dmpNsPoh
XrUPTypdhfE9Ld96zL3P4oXjDkN7ghHxhiY3Gab/yPtEcMpQQ98zdl9SewuwgviMmADi4bju6LgY
JTFiX2LTzVZkqN8YLpshwuWiK92GZMQlsOMTvbrFa2o3nK6QkVTJYz3VU1tqM1uAvuqb/3j4G1oD
ToftiNpHAGSTfeNXXjeTaQ1jubbzKE9z7FgKj/fqpScphdHAuNZBn2AWdsKRuOLJtRsZTixwHBoG
xJ+bjsy5W+WXWzA547PNjS9FtjWFQXHHttLv8iQe4ARRGSishfI0URpAoChBFmwgafnB8AMoQHMN
CiFubgwV8nCQrKfwTysZzSIAtivDcKr3vMLtRAkH/K4MfICYa9uzy6BYj10E4OB0mDKgyAn1zi3b
Nb60a1FivCD+1ATGeDWdL/KrT6gfq9QXZ3+NCmkSQstavdN+VzOi4N/ZarKi7lHQzeZK676Aifca
9cElE6z2/Aw695FQo0yL7O/BV5YMqlBVBflII6xRY23Ef1LAHqT+4wnwxxeP9YN3epUwi6Xkvo6d
Y5zayU7yl11G/ZBaMTUDc7TRibbSgvFLKQCc5WxB2P3P3ZA6ABFA3sVOZMHQhMJMcWMVYWK71COX
cRxEcwHLI4VqDhljdIABuni+FpQg8uiq/NqV6jI/ZpIl/r0HH7dBxaZSK67qVI7SCr0bfntYD1+a
5nPO0OsxUQXHhm0yrps7L0a46tvXrmz8jzGPyn2thnnj55VTPoAeY4wge5goc2AESf4ehGUKI+RS
2p9vFHqiJ/1UDIQQQrjGghUoTRCEDBvn7yMBtD5W8qGBh0ZGfGnHXy9yBOALQfJQuVSDWnBY0gIH
CnQqyph5ORUBAadNsadVqeEaMS+D5TC6pryBifTVVFhGMU2qPm43YxBtoUstYNBoNjgtI2HKtJK+
NpidJ0UG1Ek2IhgSbo2pxabU/3UOxiPtnOnXaMnEWjZzoh56M3ykcznzy837pjuzXfRDEYwpHrca
/JwedEPaKxTIAmMb6ESlvBx8dKcVbdKWFrEFoWD8gPu7hCvWKOCE9T7xsd4hTbGyz/7ir2YIaVAB
7WkpSiROy5iJARZDDLRYl9OjavxhzXFrTwW+LRMqseRH4COxFajZ8mqjJRSoSo5HejMvZutPyOr8
3CI2/celG/2U/6dd6w6zdPa8hA8p88hrf0pIefglEX6EmVUGifAjbpPD7CbJVrUjdDNBwsD07Nz+
vr5jakJOIzxIFzyxbvnLyWWG9HOc99yJ9q3jXP6g5bXQvErzGj7x6/yM3Q6LuSX1BUKp6pRgHKeG
kr6KhlULSAVz1mvWyiJB+YQbzkLz9NznsUVfXPfIgvFsEXEzxuzuAxeL7zi4RCDhMFn9ASscYeUs
9FWyinbK8sHAZQVA0E4BHlgjefo3jqbIixcfgCveBGnC8uSUeXgz4pdZAuFsUdHPQkwiSzRoeW67
MsWAEkj1szc1OxICCE3C7Eglzy3OqTF8vQ+vlRFRbmrc6GAigB0wDw5G5SuR0xX2cEl+CeiQAhyK
RVspTxxf71MuLKaga789pMd2WDTtEncDTbVptJUGf3f3g65nV8ClC8XvmArNRRZGwUkQNwQpbN46
3kLiGo0rYeuFqcw+5kKko9mpJHHn1G39DdS3tKRN5OY7Y0v2GCxELPZmK7Cs3OXb8GUiM8VVJtjy
GVXTvD/2t/QTfJgUZsQWJPsOnzaGJIJlvq6VEOi8cX622q1MSsqJL/i85wHdDeTyFuMtwkFe8Cux
y8NBsGOYdiA6nWoUVC3zCDMDpkT4dU5oqjiknSbftIk39thxBwOdBGcdCu3aZnAEz3sF/Ulhzs3o
aPHgkrHLI7TvUPpjyCB2jh6+d+1Ckb+eWJUeWk4tKcyZ4FB3fCbKGyaff9WcL4y+JU/dS4e3M/j1
TZmc3q68bE4o4A5YPBF0OCy4yDzhE62G9SNHSWbVwhElHQo4orYU51Nw308l70amJ9ACweTomPMK
kL+vip201PbNRaGC2OQ9DRa8rZM84K5s2PXgPJjXWKYwj3EBpnM2/Xezj6kWmX7O/hiTjJg+2ijE
xfT3DXf5lr12CZce1YFkC6SaESsHoxrk1WDuyveGLInDzY038XqvWHRcGeodYxdTcB/G4qlbtIeQ
wFDYx3hG0kUxuQfK4bLS3fSHskY7FyR+UhVD4dkZSyw4j9EE8o1rTvrmG6ncbLCTFZhO+i8nnIFC
3Hlt/hEnCbfGo5MbVuBxLmJiGme6Cu7tOTzKCyaC+BWTZH54GXYCOfztvsCNGmyoOXBFmjMak2/1
Wi7x6LriVrvLATJxHrWNQ/37BPoMuN3wlvXaKQ+hx0ee8vDI6tYvoy2dMcGbGwxPKTE8rCYt1cHj
zj6/4afUzuyQhS8Xao6l4wpsrCmqobwBSobAMraxKt3hp188kJBS1mMwB9z78ETMNGdHsXfj4m1L
JMVPIWmcBTMy3H/ZFhHrDhs2XhUGAYw3Fe9171TGruq/1woIp6MTRDxKuRSrh8FYdin59CdTcR56
IBbHXHDJ2pk5+edGASSwdegXIYpTHs3riwA9ijhlrL5gBaIb9bVHADqGdtFvwuJY0149gydTAtwH
9MUTJCh3QWbYPcOx1WAFnksoGxCqRNnSRqtafuaSPf8H044XA4FCseZf9TfGt3ts8NzyO9qka1V2
TkwAhfwv99Mg2WclnXvw+pmlUzdC9jcumZzVOkCvk0dMJqp2/i7XpapOvZnwd23nr2rV45VXrtvc
16FCcgHHWIP+vQGYxqmJmaG42zZLQ/IHJ9oUyVXiqKWPvH4k/62fBSqkDkWx18xWYuMKxb8Yc71H
KB+ogKLcLm/0CpHovKEyorGcrXIJcPMMePtIXR2Hh5P+9igPR8GqOf4bOKdt901xVEX7mT7vIOSC
ISXeC4iGy36ff44jbveMJOCd4VWqzbEOLVM374O3EFTkDWt+91lKKtKFqAy6Q81+ARw7Dt05Hhef
ToHPAkroKJeowwUuBkglq1t15bO+wDi/fNtJALCZLRV4LiYlwwae+U1I/TFE7Nn8i99evX6vavBu
FoFXr6TVzB9/xaVeBGgYotpu7c8XvTj9NoWh7JSVrUoYdSlXETebZM9jBb2rYfndxyDTt+VXYtip
SGIrXzaS3LtuNLfHcnp2eG7V9PokEn4uMT6TYZE6wp8GqPVnfKsNQyinOKqIiE8aKrNJr15ttbki
+/3MNg8zX/pW/nj/z4fLb0WEZ3IeOzhUzPw+WiuUkL8t9SPe31hOKFbEPuAuEDyZ4eUjHFk2LYLc
1+dtKbDCNc+ovWH5QeTcutoXn7fg+rA1ycu7UGzWwsNtsIad3RskRwU5hf3FPFeJ8/6WVjpVwRfa
iKJyVP7w33Cc4tYpq1dqRlt51CRC7M3srOmgRg8q3lCuvKb4baGtqO4Tcg6yfBLSWl8Z/OJPaypH
/AP0yIbFW753aQCIjB5imL87V9Hs989DB/KH1wRedo7GjZ4v9DEk/0YstrhTezGr0JKO4+jig7iJ
9r3H1QSuq3txyHKTj7TFOGNQRnqfDdge6I+DilcovJKHcce/Bz+eql6p3DI9d4ojyD+tWLlmudIS
O1nzi8qHEZn1+tdkrO69cc3pax5BE2bDFxgqS7kbD+W3SNBBg+ugmLjyEme/YGBw89NT2hv+64fT
YubrpzS2zWB0gE+enqA6dRyiyBkxlI4tUbLbCTC6dBAvZU/7oQjiuZYq07apj4zgDINVY7vKwIxr
Jgo6tbRnMqQC+UfGwVo/Y5yPXcciPxTy4rlgWKO1odDNRWwFY8dktcEU2FAxa9HTmil/5ccroTnM
7Lj1qmLi339iH1wwodgpfFqTCfmHLIaxDKLygQRzEV5AOVl58GOpgQnoTbjS7CwcREKTprPhKxLO
2lbi/J+XwF2KFx+q08uwXuKx7YK6OMp7gHDw6emxMoL/rvcf0653RJQaT5oHK4PtGWR3/RUaYEe4
SfjPYasyWLtW22ZDZ/cChNg9QJIgm+tWpNiPyDdMm9eXP8mx7H1AhV7ZI/tWhLCZI6o3R7s1SHhN
VvldFt0KVdYYdGyHGA/3lwPREfhqXMxUF8a3PlvTI0NEbxoyGdymX+bQ5JS5qB6j4UbVQXNoMvi9
0sxIvxMmAuMlCVrALA7HQjvGcB3/g0YmvrdjLDB9Bjr0H8ocm7dHu+T/lN8BKJ9KZ5BXDI6y7eua
1SGD68TBgHn1MZfA1wjDMWoZFyWoYsrpBVvdTeuL7D2X4k8G7QhqBmvrPrX8A8/BipcqVJ/rSE3z
OlSci5ktxz7/ka+Z+7xfgRbbOMLsB06o177uwnL3hqVuBHodPiO6yZ15M66cV5I8V4NmIYCb1t40
nMkc+OYfup273H+T+J6QzuFzlOSY7ukb8zci4lhxqy2vYVC/M2ijItsn5CV9OqfH7gVfcC5Cw4nO
JkTbLwzNZZNkE4LZIipt/HoxrX0dRIV5hbxUz+33E9Uk1t/1dA62WAj8cJokLKp7untfPt/xNm4d
ZYfHM4I/hIa9r2LFHzufcSIcEHHXbGfjnCAJUqFP5a7ct9+FEXC9qf/Yh91SfO5VKvSXa9KU0kvn
p5e+VICQx96VsH74AEEKjrZkiD2LLMYBUTitCJPeI3c0aVsj0DdJ4rkMgpuZIfh0vEc4gGt9t3ih
eEj9IroLdF8e5kTdHg4QQcHCPjuR2jaWq5b99GJq/3LdEdtViF5ts0yIdcvsPNqmn01L63mgqC1b
0OnghdX+JU7dN04M3DefQNAWs8yXWMeSM3kWHSB70NYaaaCrrn5+AI8xeMycHiiQEK5zqRyreCuI
QSb7mUhw3PsEXiPAEK0XpXRVLioUzs7rb1RLGo3TNv3u32H2WiRJWCJQgft96F8Bh2rzWVLZvDTc
UkfkKlh74CFhwh/6bmGegbwmc4MxAFavufP6eaP84GmERgToI1xYADBMMD3jYXR4tpa/FGTYn1cu
7m1wF7Kp+kExAhJgmZ0jvsM3bn5Q0MgflGyjJppBMI8Jzr/ok0CZnqsOPgTXGCgLyZOcUB8fGuB7
QU8gUFQ+f2XlIFSHGHQ2u6V044NdPF3lliku/qWTm31C/RNG5rpNHPZ+/Y/R/XMu/aoQ/Luv8vGj
MviFI48uiDtodBICZihvtZJ6wSnqUN7kFI2GHPLRWcYt3B/dbul9lqMYaKTZzOFF6skq010J82Io
gMo3SVPMUvLhUGF3HqK9oZtkeJza3TCXOBsi1oTzzv/00TNWLZWbwKPgmpvaeGG8lAbgH7gbudRg
UkDymTyHlWOypVAWMSnXzpEevHNyJhefyBUrR25gsTufDp5Tw8nnyTNLN24ijA9GdiAeBg3HohN8
apI0Ojz/PXVXfE2/kxbr9+gOrFAuW3UPAwd8TmJ8y3eiWaRb2oFww9U5mUsMGCsseFGfPCBFxY4C
0I0STZ7X0EuhvuMdY72O3Brv+5Ou81s/J4bzrAONglvY6othoSmWThSiwT349TihnHkMzqyB0wv5
wpGlOWJaVXeYp/SDn85WjEA4Sd84WVQHnDVe9V7G6LG2kUPNpMWH3LKU0bC2ye9Feqyiyf6lgjuZ
EpxoM3rmYmNlVynnm1dQKeEI/nGfRxVT53ZemyBRHi2z2czff69/JRXL/TEL6guXRt4fXzjSzGx6
1BL6d7tuf+pfVfXn0a1+utJKMp0RGP+crHmiiYkHy1ICa+KK2uBe+d53AHvaYmCOCq0NIEWXGQvw
2fWQirrGHBK/4thtSz+X3Od7TpMpJANgioUoXHn5Zh1SiwoUuPqewzprUL55EMye/5oG4ut3Kq0q
4YrG+AWRLPYlk7uNCQ9nAeeIkUO5WFfVkZaAUrKtsICGjRLtTUZZOiY62IXj1l7vq5JCIHzd4CSj
olpmV3ByXPYzWycl8Jf3dWoOsRkIK3wQ362nQkw1A+k6u0drQXFiwk7/jNlUajyFQw3/llgBIEyK
jSvhUtW6v0HCaE/M1lQX6E8wwoTor2/GvIg3wH7sQrNcKnjmDP0qYYDZnim4EcVKMBAjj5qUQirh
DgWkRoElMxfx06fTCkgRvMZcM+8xL/Efk2O4krHgUnhwvBD9uRCku0hWcALvhSbFZTbU556q7Qpi
K0GRyKBBGNHh3Qeem9ooFj5xUNxSOprBfv/K0/SSeQ0TOqbcspP/ADdBhCEyRrG1zOaq7PE0GM+6
5FYSPAqrOZLXyrrXn0tyDpE49c5wmPhxg8P7el96IpEqN+q9Eef03M6kMGnuGhGvBcS8pl499b+h
twZl2c1uBZcJTqIq7Co0A59Qxqe63PWxk+TLPttLj+WgLWrHgOWgbDTFFUXfIJ3V/KrP8itQmJMb
AcMbHgSkBTaEZl6BqD4bcF+w5KTasaNeDPpFwod4dWV5FBlfygAWO/6jJcYYhGpC4TadW6dfJrhr
7Dyygwg5hEyriaeD40jjlQlmdC2f1TVrjrzE6oU5bwQuCM+9kPwI5g6lQnrqsfckmpBWgNy0KqSC
NCkwgdWTgRt4Qn0L9osBH8iBjP45a7/wEwR0pVfuzieYoPCrPKZZxL45DfkZI+cKDjnV0L1g/Nm4
SP6oZU0/fdnasIATMs7NvbjsGbqhj/LqvanalBc81+e/npJc3bDuiz80EINTEW4B51F1+z/xqBHO
w/z4MEabtpte5MMIcvzUOFQFIN/kO6ocLV4ROKfSne+pXZLRaVAzUz+L637d8QE4AMG+ik0LNsfi
oRHCB4RWMEFbGUqvQH96GrFP9CO/EcxbJ1rnZAkcZjH2g+qZ3oPSJXu0DpNZejvF4AYgylG656pV
GYfZ28N9qfAUomRnkyvpk+RhmakuRwuZMM9lykc5CEf8+UY+tGBJ1+GUsF/Uc8RBxvpiAMFk3aEV
K39nD4dX0ldH8yIWriaESIALYoReAe15aoQqrjpUEPXczO9s3jbfwMsSS/v13OEAMNyoCZ7jL1/+
+BuZrICWMZvB/S9Zirc+3dJw90AsjY0eUP5vMdCzYcC1YnU+qNlg10cnHVU0YzsM+wmgK8DCCg4n
3Od1SEFO+RthhEUdxWaWjACSgYRlGB+XR9FxhebrJ75f5hlZlcj8ETQOL/3v/nN6P5e5GSIeQi/D
hVzwlM3gtWcoCmcN5iKWdaVdvA4vKi8PuBOR5xum+C5bLrRKs4bsLgjO/zg6r97E1SAM/yJLuNu3
uNNbIOTGCiRxNy7gwq/fx6sjrXRWOSfgMt/M26ZLbzp+ZQHYkQ4EgyO6tD3eDeEuJhu+0/OOtSPo
UBdz+kVeSuwRO9RZZtxYgLviTxTa5kqWQUcszrESyQHWezS7vVeALQa8BIwvzWf/l7EHkaETA6jB
gpqeVRSfDBGMX+muIuaCddzkpTDPslEDIUKj2mL71W6n/uzUw8mqG3mYjy2v+7qAcWm8Ll4k0s0c
vUpeh/jPwJsbuzgZplcndOf1lZvEW5QAT2BuPea1C0YQR5eGqBRFseJi+fjpmHT5Xd5rN3znLMnY
mh65lckui6fOgPYNHaW8J8aktUn8O2RPzzwop/QseAMD2kU+FePckFiO0IpO7hn95jGjQpAUqtFu
P3lvyRnZ8a8D6OBXsgKpdBWeoW2FXI/cFiqvAyzHX2VuuByjTec9pXU+SaLvXAqZd/Pp6Pw5ZZIc
NRbbqwDwC949uqB8PIxIY0Wdkmwn6wqBMXQYv5Oflyyt9OuRaGtOmaBBWkdPA23YrVL4Pm7JGW9o
yYZw2p/L28m/B/NYcYSQbE6yGtsKWjYb6O4zOYmiI+b7GP6JCjarvmUEYF9lFUCcDIqvR6v6w8y2
Sb5MedoY6R57rT8qnKF6fa/o/v9KQOrnIj2EEgyQDa/6lBaAEHCkjbCi93s3BExbnINQ6OGEMOp7
ClWeXlqEYeoiwxoM47PPOcCg4x92nrjq+6DgrCoZm8Aymk14wfDDWV8vh7W8aDYjpPKtGfjItIOb
6jfrf2XKDxG2KN8pxkQ03KR+BVgn4XWeM0yMgAg8aV0IoXLvehscFTaBvVvn9pqynkTxUFmmeNIh
7IwHGnBcTfpJ50SZeIQf4ZvKFB5Fad8avhR+Z1dOy0RdT/gfiX6XfhInoGZ2pRlrAyDd59jGPoxD
JjqP2AXSSZOfWvEfDN7xigoe3TE21U+rfx5F01HMgNr7RLmDvsGNHfDTEcchM3PK4RIkGtgsyjwN
TpQKTWfxOez0flnOdl114vdT2CUsDv3ZwBmV7VQ4vJScqBb8Id6os5BJZlHXW8bd8kErmLu67LFx
ly5JRXIuHVXZe7DjYFj0j48Df0uKHOftdT/KQaphZvEAcQi/nF5MNPD639DsGPdVxNPOI+i+lNn8
RZz1RRT2nKrP5BDumxdaAQfkLK2+hJlbDoskcQeC8tKzLvwp2aljWeKME9TAFv+jZz+5wN4Iyp7Y
/BnpIXu33sg+CvNWNT/CrHBiGjNWFHkJhSwDf0JsVxwfomzXxBcQfjfY0dtt5BNpQ0mH8M0VSaN4
P5Zt8s3xloCPy7qtQjronHSmp8LMU+dK/XOWf1W015r8NwqGI78Oqb4cc7dEjbKSmIjlqwj6kWkH
gkPn2mzXTHJVqn7B6985eekIAOL1ejZClWmfEhrVfriY74BQeKsP2ZlHhmEkcqS0NwPbU79UnuQW
V/tn6IS4TDXUif9FRrzP0RmHQqpPEpfmBgMEZ3SsfyeXmOCcpsUCMpVpRrCDV52b8wh1UbJ1BnXU
d79jwmM98kJzpfke4pDVScRXEu61/NHWo4dcB2aDQClHDWJPt/8WDg20LU3cMvm5tgYBM+2f5zd6
OauWGqpVZhOOwz+l9UEOsEDOAytwrgOLrLSd8RN9ZGuakjn7ChS/OKZOY61wcYvL8bdy0Su4CuvN
mjNHMo0wzNvmDSfPZPsG58YWntkYHWAmmfdgBa3BU8lUYfEbnRl6U6zL1SKjuws/3yCEJJubZN88
77WPLEXFYldH+NS5Vgipzg9hY7rUF1CQ9v0p8UQqG5jP+teI3LzxZjAprAPnewgobPFKQnYmtG2M
lWzZNFgdlrhtA6uKxqY8Ajyqt8dIar9fH4xvRDovrg6xn8JZiaxn7A2Tnhm+bTXQAytIOdE3usMN
KSDfKX6vRsmFiEaQzSJDaL36ZYuYEA7tHgFQXx1MXKA35YONlH/tN3rwz3QL4fD4QMDxwypOR1xy
wnLWv2MnaqyJIYvpm6fK2yi+3LuiNv39CPC3p8XMDIxaE2BI2whT+T7FAqWfvA70Zn5mQOf6GCHr
vyFilnCi1oVTy1WnGpdhg1xSvCHOkB6rEC+C4s9QM6q4tkEcuJTxzNbky+PjhWxedwqFQ8hNWHhZ
QbV7Jqly3ZxGjPiW6FDkAT8NXtQu0ZfUXzjgCJnAPNgy8WTrSddDIOrvm/lQBbR3pNETWWo5Y+50
4tIdxANOwHl9QDKjwk0RNM+dwU4VYX/RLlMhwMTxeNJWI0d302kDCtYwHDceUw2nmciaSZg9Mj+/
FZKktyarC6kL2E32ycdj2AyhkwsOFFhVegJwpzR/BQ9hq9dnmW3UyAcPnWrHeJomjsR+oQ/lJA1Q
2C1kxc62OklD38b/jrQZ/DiaIGXp4Zu/s9Ws4Si+aKxkZHkR1x3yZ63/Zcoq3UTsA7TTLUrbH4Yg
fSfh+In8qr8CdbN5mbWqXCLmDzGzwUqI48fxNBsure4Xw1Ldz35iMpslt/oCoBpXTW3FbIcG9qH3
4MNyprOSaCJiGvrtM1yZyE7WdYko1ACyg7A5NAfA2ecKitCkd++sqvkeE2dcqRx97GvCDYPxHQPr
UsaoVdi0+Y/Cev4l0H2xhZ+r5fwzQI3s8u9V2+CNfJ1bAQvOoQp+YXMlBfThcyZDATxWSr6SdJV+
T2xS7haKM1R3XvfnH9+rYRlA9qWGjs6UxjvxQ9pagQ2MdMsm0Piz9fmM73oH3ySjGpmrCzEjOee7
UPm1lsZMVOFCYfDw+p/4fap+Z7Hb4studyL2NUg31xSOZrEA3guVrYhDfmId4giIC+BnLmGG+DLu
7zTgFnMFx1uFANY8jxegXv2PhgXHQT/uuPtF+IE+XbOKzmVkfzHsJL4quzrZ6qQqoHC+g0w0qivM
PJCjkjaAXETG5CtQv46ZcMYA7kI01ezUeC/p6zieJn8WVwId6LdOpNunTFZKbceGXT6QVVpA0t0S
aQuTVQfo8PZn2pTnO9MRCfslBhcnZ+3b2zfQw0pgtpLfAq5ckAuny1e77cxl1AWzHwWZgNF/cs17
Jsl0pR0HncbFqXOrGbcIKTg2n+8vmURuNiLSDPHEE5t0SVFIPC113zwPirENscMTetHuHi8LWUp+
pFkFMynzhSCuq9Y1Vk8caHt4zGe+yDoUCK65L0Z3Li9qjH/N/jVt2bTN5lzGbMv45kltwav4lolT
l4v3RgkDGWXk5q1Y0veE0+/i3xwPC8jIL4Y6Deh6nsSbLrHSxsrRAalwRKMWYJaPQAyf/qNASiYt
XpEHXASZGt4SCUR2+cAQ9ls+PGKQ9Mxhl4MKdpraDWtTwY2YKvpLFjsVgZknE0XU29VaX9hzuZg8
ObS7i3iI+M5AQDutsB4n+Tyzi525iF4LdS9+JYr9uMupX719sDD+s+JzojS+JqAMHVXoQCEP6iJZ
icgyx11vTppjEox1rvJ4nLi1gAnB/JqIWLpsPP29/UCc8EdF7f64AyLvO/qkFez7vrpoqHgIn/oq
yPUhE4klBsxiT6fFnCZfWUtVMHspZyG79ApAmsNHgNNWoQ400x1vkyppqyxL7Bmm0+5UVhLj2MEe
uS+QFhaH/LnVKmfkwOsd3XByrBSxrz8siXQjzNlvq+pu+D5TJAFlFrzR525htSOQpMIFApX/QFBo
PcLWf/10H+UHTqaSOxxM7uVyFRXeiAK1vwmInH5FeQn1xlq4HhvKon5tehbK/4K69dOHocsSThJr
Z2XEm654780LxpNA4bF524Ba9L8lGQzzcJPcsB7F8aL7xebx7J2YfteYF0eZ3iUmHNoV17QaryO0
Whz7vWAZB3wjDADpV/ZJSxjdU9YZcvz2cGJuRJqUNE1pa7ApCkZTb6pviQ0Cdn1hAYaGhpuH0uc5
N/9SBz2usuyIwwJen1wlsbSX7txww0AugA7RNcR6nkQH1EVSucpgssLJSplUezX8FN5scFmAkc4A
ZyDCkBmDzd1oLQz5mLPKZvDe9SW/sUkCzD6CI0mdApvJWmm87A5pCIg4QcAfkIEoDsEUqEyUUQNf
ObsHbk9OkH4OJFxXdrPAMZtX1lTNyRMBjiRvfQsZ0own1AkVJyhqc2U7sbTr5JqCddbYvRB+zQs0
4Xtu/QyVTeEKghNZHFFxtRxjT6N3PE3gJbgv0z+vkbkJ40MPSl4hs8XRLheTA/algqQ5SuFmndWG
6zfgPxgqFJd6VmcBh/BDWhGdHed/rXgm1VtilCb6PKZXSuUtOgzDPKMLz7N1bJy6IuiRxOOH7djU
4hUf5XaW08KNyRlZefGLKG6oHfxtY+UWMyeEuFP8CMfGlTio9lvl8XdMBVsJ/aOgOMktDQiM8+lF
Xh5JPziTgJiwcpNNlzFt2cjm3upf9i1ghNnqCFFy1yRo/KiJ2yrfj7xeNP0DWCypXo5JpJBm09Y3
F+FcnqFEpB3tEck56IiJnCvSSU0lXVPRqokeYmSIFhGcE6cffQmxDzxji+Jc3mel99xNIusQlRMC
MWOBO6hop3gcEWksUjykUkQ1XKiI7WOOhAFJWeWF+SEqD9kvfZJ5qD9nkBcXeRqlwWkCLOE4EQ/P
bfeci4fkA9z6Rc2J7Ib1jXt1EVJRzEVHMC8SaoTXzK70rHW2M1g/r10KVLaKpfzprEcqCExfF2dz
xQsjfelMXbR1sPxwx5fnPUb9tipgwXcowLBYYRic7WfjduKZc79pT8jPYnzeWz4RWkR8o8Ec4wqu
wJXJC8gwjjTTe60ZpVxkv+0v/sfHOn8e+5gXBrFb8QyqDLrqpm0BZqrGHdD4og0gPeztookpcgtr
8WBfDfKnpMWDheSEkvdHuKbeXIxEHgPYNmT+C1ay58lKp+6C8ww2WEQU3Lvjk5Q+5n2GtiU9iCLu
Yj4lMpzxrunzVFwiYNNpeqDrD2ET5JzlihtewBc7zCoPH3DrTbKK6cSNVUUQisFo7uXBIiJe8RUY
xsiqjYNBOg0kFT8JNsM0pFNYU1aIixM8Gxq3UT0UQIKEZDDq2V31EaJM82gZE7qeNrOa2aeabV6p
YL/1XWYsSNKNPs1flUL9usG4o0UABoJL6lRL0UkKYKR6RKu2xTYG+c3iUG5Z7mUN+Vvzork+1JWw
GDiyCV3KF0oGvqmOXowSPDaIHjc3fY5XiRABZO3pzfzgXaY1qZKgKTzQ37A7yaxVRUMSE3dhl7mP
nKGpacIcsJZHYsNlaaav4boOXT3+7AawWXeSvj5XVIN0hhN3of/OKgZ+G94hHvz2xyyOE//PwZIG
l7D+rFdiZA0bDlLtDs1Um97zD2Yvr2/6huON9mfcM6+wIbrA92U/vXd47rcm3ZLgQN8nzbXvvHcc
RBx7sf9Gmym5yGpQsdS36v5m7p/YcQOVBQowBDyg/4UXsql1tB8p9jqcCsnyiagRIeFanZxeW+Ht
JbaGvnJZ5g6ggJz4Mz/9iG6mPby9fuaC7mQQTmBSMZCw+xQDqnD8cITE6kxHMvz00Ago8z1AQ1jI
+wDyxvKdh69cw5V4EAhQ3BVwI3OVTgs0/DBslKWUuN2A8pbiLUY+QqAItTKThN9rW2D7sN0/tuDV
cnR8mOgcCc7rYdaxeWCiFN1Q3xsvxmPO0Tujpc4Lg0jjB1tx6TOMRuZKGiZkGSmNit4JCgHNkvfY
lLLdrZjwMiwRgBEvD584fBHw7Lk8YaVUjxJRLh6ai2U6LJRwGUYqvufCDln9oNqzyhc0V/yNSBDj
RWZwXAqE141eTbnt3bbiOi7qHy12lNYTtIsA1f7Y6vqFrMuYszRGSZVj7VlJD55up/wlK7pB780M
7cvUamwiOVptlN/jyyJKglNF/3i3mzcJUhe2kuMAw+xVusZP2hxnJeZtN6n3r3JiJSZwBhWSdqAr
AIwEpnzgEkLGhXUt2k9DwHuXhNtXuqqKX0H9fKf+kMHz2QIzIoPuAr0i4owS0gW04EtYg2sm1+wz
h5WDP5qXv6xfqG+TjYDyKB7BLuqF3s9pZ/CVQszx7RDQJABAzGvN8kmVebih6JgsDup2Q34evtoE
vbTzYiVTwT6Lpj0AV1ffpeYaN+FqMptDCK/bJ00X/AtstjnzkH89OLV0WymvBf35e0tBE1GPSIj+
QgYv3yShpp8nSBR6HzGipPvg9G9Lk61R+nufwbvT0mngHxI7Lzb0YOKxqO9mbglLHSUgrC5AtumW
vzNCqZmNQ6AjdQ3UOezQm7WMBKyDONIKNoOljavsqLEcuHfjD/nnjZJC5OdkVP6UIDWIQEHhlH9Q
9JUzp6+vYe4iAapbWvfFjuYyA7cxKZFsKjGhkdHFWrlfU9dsGEqJ+s7OTShXofsWxP2Lm/C2YL+V
orXNcmdgI1CNTcLeE3RwkP769G4HEe0cd75FZODkj3to/OUGFfATNUdsyRfWNuYhnUXO7qfW6xg3
DvDB4EUjVLZ2izRCWjl5JG+GWu6LtMEXfQv0wzp06fpLJi0lQUoBEdBiLwS1z54sMUP7BozG6/o1
O6vvHdTRIO1a3cJyNLFw83ptKFDKXN9f9faKLkn6WWiXV+70QAVeeemvLQV8p/3IF7WY4y6UTqiD
waulT0ZQsMIa388hvJqcYwHdDSmBQmjLBm0Kq50JnCXImqxDZV75KC/03JNj1uA6PQ4tK53UBfYL
lId4x37No4G7o8WZ7UuGI4TeA82C6XaaQ9CsyLXv6W8tGtXnDW9azEEEAUXYJd5hrOjNuJqlrKVx
SRaSEYzfDXa3n55HFTncBMnbKD1xSA3odABkYUs0FqJlzgx7ywMbMDEYo4EMZq4ve0IWENXWXsom
lt92DQYQ0R7hq7ZFtF6xP4PDoKvrXG2wUpbsCFODQ4AmzZdJW/NA0DEvt9XuwRzBKRJiOQk7qA8k
BlYPVAcb+XaIXP0WbvpzujZMgKZp898+ft+3ej8S48AqNaRCCogY2SMDlAQ+Y34bGCR7qfpg/EXI
mb8IOeAB/lEvOsCCVq1UE7mvHemWMJybbgfEqUC4pZuKPO90l8FX0QTQ2GA+YU/kR7ZIFpEzqB5N
CmouWkh+3ZRvlLgS1NQPE8XrQSDTAll/1K/5GFrqhbozo2tuLa4iZAzmRj4Oy0Gec8yffGj5xoNp
MJ2SQaK7wq9UXJG68Nq8xiXzJzK6J6osAMFJiLORZsthRmRcMEqIgOUNlkRJ3oRDNf+t2mWnz9XO
BkfIWlJXH7sJuUh9QOgUlSp9LoeSgj0UVx9yMJ4vzrdKODL1Cmv1C9jQiPHIoKdChPlaNvfGOOtd
IHQOuFpkAceYFNKWujvXgMuXQndiSmNuYdJ4mH4VfaIuyme4tKc18ISHcJnCVYo6XNw3sYVXLhNd
ulr+fBGsGgDSYGmQkb3XW9iDJV5l3HMUxtVsasXKAyu6QUs3fNNIsvWF4SMxTK3nvvpGIwT7WNxC
xPwYvLhvkNLi6f3Z78Enmq8iQLeYkW39/2s+bHOnM3YmH1lhSxvphmzvLK/ptKUdRPl7rQAAeJkr
HunBRha8a0dkdMjQJdbCBdW9vfRBp9vVa/VgMfi7mn/kdLZTszxxzP7zu8JAMZK6BNo3IXlJQLsu
LqK7YCsbKnLyV1zyj2bPTeXrMZtgjWCYIwDPoW0MbyStfmn3Ya8QeJh64pG0KfnEGYTxS0fo+lE6
EXyobunL5wUdBlQ9CGzohocnYqh7uhu2MRJxFB5TjtEQGF6yGHfRCViu+1OWxiG6VdSSHfbYwkHW
l+xmuyx4nUJaIVqmE4mmqaevuk9SoFVydRYSbZaXf1R7yJhmr19jP/5DvPhLwETs0XKeUm8ikX7a
7SxxjU35+cTB6D4teSGTkBhkDBoY7wLqqeFU3hPRAFu2nHStb+MfGrhqRYnC4hlwHo43dYe2wJwr
6/zXcFWQoIV87rzskriIGq6MqlA169eC0QXm1Yp36aq3bG2KDcANjxPgrDncVJph3ixPuLdLgVSR
C1vAvp8QiO0i/3wQQ+nAGplXeVe+LITrSALXCPF5gz7bn2lC6olecbNt55R/sOA7ZYUQHclxvyqJ
67+h0vp9uI/VG4vA58PFvQzK4FYqAU7oplhKuJQny6kdfih7+Z5fkeHlbHKnPbsLDPYnJrHoAM4v
bKOL/mmSx+o8/iJk87JVV5YB6pHZ4jcO7scWCCV0np/dtSSXZP9eQ/27Ol31l7EHxB+Q1B0Nr/kk
ByIFilqF68cl276ilXYgh7legoaEHySsbgwNeNOPHcI5Mo4Ygl8SN14Lvr4dPaiYjXF5XaK/SUO1
L3dSZ6MeqJfYHujDoM+FoL7Mpqmm3QFfYQcwMY4kKB9tyaZ/GqiHr03qA2QhSWkOzZ7O8NJou0mA
hNlnmxlrdFLHmpHrvaIVEYlMuKhXcBegqzpAO2KesYfUR07Y3FXWqWfUDgCRzCcDQFHc4rP6ajJP
iHzsKsgE51DIBEgDoXN+nNNVu+1P/GD+C5yLjgtZzuRRt1HcEHZgx2sMQCzO/WpOEgkT53gtfrZL
JMOzm7zDaSYTxLGUWfo4EEUBffcpTYsSIHDLQCCX3IMzeNZzoZoQtxIlK8EQ+7eDNGrgyMjs/Isf
bZchsiXZitoABweu6A8dKZA9AMDCVlv9reVpvgKuAP+elYtS0eyNc3ANJ8VYmK7qU/3zotkTF6aX
M5Qzy8Dv7ozlzHsTmIoUesqQA6PbSAtiYbx6+e6QTvGUd3f6u3RB7UZQkQCdOcl3SqYTTtEH1BHq
6tcCtczpiVjRznyiEMIPlOrJJIvPMAdqQDpOSRh/NNXOdI3YAW+zUjjqqR4PeG1pusj1gZz0dQoV
y1eaE6aJln3BfLYTKraN8LLIi6p7W1dXIioVNMmm13dY0edjUAQdsMXsgi2xsLsJ0p62rA2baKsG
D5KVjsIyJk9MwOSAgDzbMUB/k15C0EIQ3pjFmINAdUrqcr9XOGu/iJNTBAbXHQ2vnC04FKMr53fz
gegcnSJBt4VHLE+6MFycTOB5qGqPCOyUW+zw2jKaacQigJ3d4y9QxrHd4CFfjfFO3YdATbSgDDyk
c/vNGryxlC1hBSgJSl3vANHNxfAxK4PCzc9vh9oysdpzY3mhvepdvvsOih8iT3PLb5L5Sj/67fDH
EXXD+3F/nYTdOIljV/WSeYjtCoYvVzu52oRIoHAOG56OfvMgYdkO8tX75cUBBgesG9H9oQR6FCBc
4DQ2tkzejNt9oPMAIGtDGbhE1KES8chDj1xqL7lAiaiwSCCW/sC5aWqd7EfmlTs8v7r+qtympImf
/o4uGRroDbNkEcNIpl8g7NplhEiPJg1UgzqbMtadp5PY8JuDvisXz0NVT1gqM5Nya1l8Z0xD44DN
dashDJ3318dvka4eP5LP1puVHh6YRHFBXWI09Zhi2s/uXLNh1GDbtYAs5E/a1ifEf/yb1f/SCnnm
+enp1xnXaESoaw1gI/4bpfkvb+aobN942mYB5jgTL4NAvdFJw2UBIyYH/KOeuC6bnYo5jbS4vxAS
yYAIWvCuWeLLC//Edl2XjgRhE/JCidd2MbjKX7gWIdRfNteNzCAZQwFgNM2oT5J4JE5/MlKjZiTm
N8z5UK46lZOSzzytbaBYa4SpBjzzgNGg7bReAQmt/mwBUHd5HRNmf/STmOGd/p5vUqej6xVcJHWg
bWccBdAuv4yhxKMwgYU0EqRUuCKI6jcUgrwYCo9T+wo5Yub++48Os3eNi7kASDjqN92R968t5yUe
A32D1O/S+y2slWnp3msrfT4vb6y+FjeMEZgn8C5+G2jz/kIQbbSon8Nv1FoMg5Z6eHzizIbwJu8E
7kFecfqtc0/ba9KJ1Rg4iHk/SOc9gVfNQotoPoXGAyybFmakkgaPaQmi8pt8wWRjlL9yx1IK44b2
C1HJlNkU07NTCAgIMf+v8H3cZq8dsFlRL9452yD3nAyvnUIJOILOEMoDGrJunq4YvHb5/nXpZBpf
K0Yc6QrblEiLl/2gIk1UEI7sdX/A8YexiUXOUGXJph8I3/KerGVgFESNGGRn6YOVTST24J8iDRAM
jNNH9KZDotmVMGOkpPZ2ygB4wFPmRT5TT/s7UDRqF9y4xEmI+oXRX7RIwhgoqUijw80QLYXWSeWz
jA+8QQUL9nhp30wMGWovSzXX2iT48wSQi647voFYcObLSCSGhS3jnNZxf/Jr3Sc73D4guKfMlQcM
p8XTynf1TN5vg16Pq6n/TBfyVFyyp4XOL7dgHTA1EEI4FTDJ5+3OyUUKMl6x95WCj6ftmxa4WKHj
X6MRrBu6t8xuyRibEwuiHCDcZqvJDnIzf6oNAe039WqMc7IEAsXHfDbeOLGie18tUDSF/9GS3h/g
j/LJv6VEaxz+F23NAN+TENw6Jpf6mPHOrtJ78k3zGjqt02JAYWlBJDuEDiU29uSETe9gT3sJvZhg
h3+8ZNJo0XkbHOg9LmeGgchGK5bDG5F1SPpKwLPz3FDLfbOx0w9k2GTQ+rqNN93TCMUIGFBhBfEg
L5JtdzWRh5BOjkYdStgbPh+36bmkahH9Rr/9dF/18WW4ozip9fn/q15rQLHwnzNIfAKiXEVc3Iv/
qtbEcDV3wqyCmEBN0pJ6lsnG3yCYFsKEbWT895heX6iwF82+vwG+b+qFgqGNxI4L0FvlEFhj0uSE
FI6KPH2+i8BKdJK4osZ9Aj6B5BB0uRXv5o80bGswA0Bk3sA8QARKNAd+7g7zZhokJa2msGyZB33M
6vwP6fxV+61ZFFpw8mnqH5Zc15owN9ljQGekAsKvtgXZnZvX4IR/ykcVmFv5yHbVp5t80znJ2w5F
lEDQjzPTyB5+fZgu4pQq6PjOd520UDfZGN+47EdQo+akZAvefHFLKIZGaO0XWrjpaDtqm3hFcFrF
LrYDXo23la6rL86oGZG/di7NZx8aetpTdZSu2i8oCZRL/0FqyuT+ZunAl3Tupo4y3OUVtjFgMNcA
BwYQJSgNCG8aG2lLiCdyEQyRPiAuhYg7gjlnmRFnc5PSZczIE0GXUhY49wx6JB6nlmQGTDjz4af5
UU2vyAJNWkDywOnJHAdv4nEXpASZT+dVbeCV+JkZD07L+G48dkX3jXfLnLnysV/wLfDUZ99yHeh0
a9XXE8MTX2MaQS0aZmIEuXtIlPxGDwjf5G2aTkHagoZN6lS1GkacQ99GOoeKcTU7mCRI0T4k126f
OtIm+iaRt/kY7oR9ERD43kVH5oTZt7bu7NozVtovrNh72s8TFs7MMW/clYpYF81K/IoTSLBa6ABi
xKIG77ryDbFTEjJ4Wqv1Pj51AZfF7Z0ZU9audwBRwYUs0wheyomcScHg21msnPCycINvEZFc2S2H
wi3kfXcFDFTWnWyVXB4nW/ecZMumdqbUthcYeQStjxaY5AGUwxR6gVXwuHbgDJs1Td3sIO2z5woc
n7lFxA10Lb66YLhHHCCoJMdVjakBcGdclZJbL2dIPM+k5D3KYx7fXnh3SJoTotWMpULYRfm9Odd9
qsmhjzC4RqDKpt6FeJghAqpWgrrVzFUif76MKTVvipUvnIJ5DBkP6Z0c8nVL+pR46n8JPEnd+mME
fJOx5cCPkkk/JT2wt6gjbYZxhqzBpqFDd3h0eQOipY7iXlg/mlXcbEkJIpZH4S0rX58QkK/2nuW2
3LJ7HglI4nRUHALojAwHMsbYia/Lw6CdLdR23ZRfUf0nNmsCGIpwUpWX+KBxrxHWlGE2m3Z0tQCC
YPXiqnvaerIzk1tkWB3trjZ+ZXACCUop/iVdjHQpQKaU0lQ9sOtF+8APjUXj1QOrjZS/9ey9Hhk3
C7/AWl8Hz+orTPYznS8IbbXQM7cuEPaYi+xWdcFD8TIIwhFz4jzDzawpHsOhtG6rSw/xHbsJYLzh
lXdzZTBkMk8AcMd+0fo0pBH9PScYHhb8mmRkr2c3SBnzJ16R1MOk5w+DN2lwvpn0nj4sdCcGsGkq
QY6IF+VpURFWAe5WjzfI64jcfFk4Z98vdg6kvKfZ5aG63eg++b5INpi/aLZHi6067DdQrjoaL8wh
wBAnU/f0WdDPyF0m4mqD5fM9QMFUILqK90JaY5fkp3NJJdV7fgAS1GZQ3GHgsm7XfaT9qvqaTarI
AqUoZHm0RL4U3YsrdBqQFGEaZMSChdMq3iV2kUirGrFVRiYn6QFHU/YmY9Xz9Z1BE6Ny1e1Wv5cs
m4apZRiTCAYQTzGLOXiBBkcMHcxsHZZlcZ2jl5XsWLomxq0zNym2kFxvLXo6vWbTiB68CPIdfQIT
YpoF8bvpQIZ7r+u/Ko4iodXIeCKXt4T4OJNPyEZQk97qVg+A5kEmvknrK754fKDxNXUFTqi3B4Xw
T/pAECIgJiTuMSVBDETgc0bwFy6vpTG64csbwFkmDfxR6rx0/FA1d0QPe6OTZu2D+UIoYM3KRRib
Vv84i3XwFjDUxh8mBT9C+9xis5tp86H2C/nrjZMovkhNZ6f6WWzwF0/jJ1hoRF5xjEfCiDQyvzY1
EvJPlPTTKDcGqd8Houwx/eQfxW3Y+aCVL5vp6nVLwdVAHNEEk5aZfvffWXd4t36tutxkzqu0/I5J
pBSWJKQu8OrTFMfyhidya8obrCkJ++i8kDKI+Ts9Vv/Xujb3hz7nQzyeuzcCwSU79WZEhdpjOO3y
RiUg2EVtDxN7TJb1VzauXlh6ZeVSVaobjquBvTo5syo+1lftKGznYel6FfQpCWzlbQBYeMMe4HtA
Jar+luWimLkZe1CiHWXqCSr3Zl+O5xAOGNXbgbSvl5VSzLDU60vE0wO5XW8/U6ErL2j93hw5sGAh
YZ7E3KHaXRdvjxWhANUyov2KNO4F/txytGevk4K7C1ZI+hiJTrs0QVGis1VwOUUHLJwzOPcAPUme
X17QFeFa8N5fDXIVl2wNsinO2ZV4rh8OqVsGf8OGmIg3yOkVH+qNCbS9SBsVCahhDTthl5zaFc+3
h13YA3l5ty5LXKEb5iBgzfp1Sg994UK2IzJk6EHmKsyRrZEofcYoQkcm/A1/WFQJpkhwyP7ka108
qkHDdbVeJK5x7DEK7VMcfWAna3PBUAEki+EcdJL5soLInT++C64OAj+InTpg0CdeV3Ozc/5DRXmQ
J8aMzeCMDpJYC6DtgoxZBxIpfU47BoFhDPKD0GQrvR1iL6X8I7zxeBA446aIj4yaZ9i16seYvbaj
/xB5RHAvMno62oX6gqsx3lTiydjqZ1K6jaXkSkGEepFFMPbsU19QB2eXSPGHNWRbZmlBRrYXeNL7
V1etdFH94+y8elzl1jz/VVp9PWjImNbMXJCDMcbZvrHsctkYR4wTfPr5sVuarlNvzS6p9Z6zY9UG
w1rPesI/9Oie0WY9Q+YpAfcd5UAeMnIXAzPcPdE228fLAf723d1Ie3XbmWdBb582KhCLvKcfbHhP
54Ty7WldffowOUYWa5TWbVYFMQkIoOFzwp59IEa5+4QZh88Egu7EnAB8KQIOn03yWKvBo8ubJPaQ
oedWgRIPdD++XHigKviIiqf74mhnmuIx6jyCTboMqXTvHWd5QkgNgYd9KmLhtGBnqYN9Cu7Ugmt6
UCHKcGPot3f8ExNZF1FMnAuyV3iXfQAmS2zub0iYurJHrscWuIzeF58sA3ra7bOtbFB8s09ne/dk
8cDGEGuH2hpmBLWZiz8wtSmY/Q9GLCAWE6nf3jwdsdhctMML90mcD5TQmKOC6zIBqEYsgoK+byyj
FRi9Unr45ZBTqqbajBmYP59MRxnfO/m7ZXXs1GRPjLtibbW0JDSFgE30mxnguXNXRLRpgwKSyEHV
fJA/2fIACQRK6kVOJ3f/do5dc6NnlDOGjVwKJR70TpjgmdxT0U9GdCzU/kiWcbrd2KOLaoVQNZtn
xwd80ycO9wgmolgi4kCkIXKMt8gJ3XQbWQypiE84DN3pWQ7atuUAfahnV/uQMxF7yhkrnMkpJQ+m
jK3HEwKaZ4g3VhXQakJOJFJ3jpGVtH9XLQYkqqZ3JodEaeuxlYYURdCTMelC/7hLDwccsIhpgeLR
1zqY3huUVR8vl+WnbPaoYsH+BJApQRloHlCT3nJcrfkWmF5HV+3pMPS4OjZE4KSAodCtGKBMEQIT
ELKC8VHKpmpAn6JoEDG/Zd3JCa6EAP0RPr/Tw3IE/zVrNA8q9Nmg9y/AHt8jggBhhEVmwRtEPmGM
cRCkTcxH9IDBi2zR2AYJ99rcj+gNucvHkClLtet24tppbxJdACQPJDT9nMOAlARNAE7YfHNkTjp5
RaR5HB3cBDG8jOEFvSghNmRB6gPBhhD5JuDXyicQP4JAdQ8OMzkoEvREyst0R1td2TIMB5IL6pMw
9UJXMnxDm6WFWiRvgtQy1senItR4O31ySbxpVnKm3rdG5TNcSoDp1k9vX6QU4achcehpnzNsGoug
iigRjc9XTO8ZyzsLxDDz9mMM1lxBtYn7CkCo7OmZLj1YeZ/N0d5W+KP5wnIFtiQoh4DH5ak6OGs2
jXhhKvsl6xxV0OiRE1iVT5WIg6PW3lEh9TDO0voM3lGDOKcCZ3zMP42OGs0gz+jXxJzb7AGuqg01
HlsLIrK8wEuAYdppl9C+uc+bE9YbRCBAPQzVqKJK+5UU8zo6txwgF844vqHLLighRguPgH+tNGBP
ROSB7AryShbSddJUDHhYCdpW/LhwSsAFAJwFSodB3wN4X9tBosi5ddlkCLauNMIFwU+JwcQvbb1X
gCJKz/AFp/vXJxOBMyN+umxGH+WmXXqCh9iiNRkPqB4z2oI+T+W07VP4H4m+7TQwBFlasKsjht/M
1mhFjBmUMh/Zb56fYiakeoP0HuS7fufqkr5Q+CNO1Y6dUG0YlFtTIW0j8Fw82UMMq2Y4xyjs6Lad
EapnegGhWYeXsIXFR8uAfc9o/DBWFUSSA/3j2qORxide9jo5PCMRs3L0p3ILEi+os3//t//5f/7X
x/s/dp+X/n86cv/b+XHqX/bne/W//135yQdZlvVOR1Q0QzK0b+7Lxa0sBF0QxPEDvi+izOPj6LXD
fefZp2cGP0WwVU5crISkAWhkZStNsIW5JR0U5uixQYq4jutRTXWNRobpVbRtX5YZ/P0mpZ+Mk7/e
ZGsh/bFC9nnHR5L+h9l5SvXrtJPGpdk70vDrNcEuqWif3T1AvkLCgXJeMIAD9yN0f7l268v+3cn8
67W/Od3vl7V0lGqufZqIW7BQnzf6B+inTOBGeM0WlCNYO6ogZA/6Rleb/3L5H9+PIiqSriiSKInf
PKP3FzMXy/uVy9ckLfXqhT7Fw4YLxyE/YI33frle+77/8XG/XO+bTX1TqKJ5krjebYbWrKG5wGW1
Xo6Q0wTaL+sZ1IX3yzV/fL2KwuJTRLWjGu3ff3m9gmGKt/31LI0rzXtDGkQV0jNAZdn7kTIeX1fV
sKPYh6HxqyX3j5/1v66r/+t1pVw3dVG/SGPR35HngJ8D7d8qoKM46FwXHaTmru4vn/Unt3MZd/dO
RzY6ekc1//WaV7nRmjtPeLzv2HQCjylUXAjAMVI4kTRZAjGjX/PLRZWfX+r/u6j2zVVeaPTn+SgV
0hitwQHzUcQ5W/Oyo4Ngi81ZObiidC0M4MHEU9ETOdTu/phUNMjpi4oIBMJZfP23NrVqqKYui6Jk
Kt821lnvXPX9URfHZkpPEJkM44PW42lleEZPUeERuoQVEmhxDcry729Bb3fN91XOlpIlTTd0U/m+
q9RrYaqqxLVvTuv62gRnD8QZFhCye97sA7jUqKEjlROjg2Xj+ojwK3qdpKhgtha47NgPB2Y3Ys+M
GpNdhGWNc3NNn26Kb/ZRnGMacXUBmSbLkPrOB6fLd9fM7Q6eMS/GdMBOKGDPX1N4Auge//JolXYR
/e3jfdvEuXHKG6H9eKh42jJwdwNJ7QM+kEV/GWH5iDkcIq5J7mEX68h8bCVehrpDlUpqp67l+J4U
JMX8V4ZM+7rL9SXN/v4KJPGnRanKsqGIHV3rGOL3m1Sv18e7fIgMg8FB2qcJA5XzxStM0jHvNbn1
AaQJuDx4gAWlpSOQiB9XtxSAG033XHHBdumvEVSA96tPuxhM1guY6qWrazbk4zdFQmWDbsQ1hF56
XoMYgSCHLNkwP8d1n6+S+x0aX1jUHGFzopLRSufSQqE3dJuQzxmsSjI/zu3zpzZ/ngalApaoRYu0
2G/gFkzBEOdjXIOvb6vOsJ++Uf6k9BXAz1MNOejmnJcBcny06t4PxsfAW2jIMeKOSQhfLY51n54z
tDwLJGFx46SERVDy5J2B3JSnXxa98VPoUTVF11SdOCvK36LA8ZrLxavuNKwKLMuCWZHEm9Z5a8E8
qltiWwcVMaGv4rfLv7+zksnSdhLv6ADKmJkxWLcQSCKDx729S/aJb/XcezKG2PzcWX3/6d4tt0Yl
GLyFNZ+3xPzCzfJk60D+AMPw+uXj/LTGNYXMRRZlFpDeHpxfDo2jWZrH6yOXxoyFEaqITm3dSxWq
Aaj6Zan+dD59vVS7kr9c6vVqpKKGCz2G5VAeAlUMrh0MXgtvP+4YwbzADQYqYhUwcAl/uXT7Tr7v
5K+X/pb5FBdNLi86lwalTXF/Io8MjKKluzURi9f/++Xk3z7pt5gsv5S6FJ4cFPueTHzDaxRMGrRH
DDfxx3BxR/KecY4MDdIQXWAytti9DTgb4r/fh/Tbx27v88sTP3ReBzGvebnNkGlW+rrg7lanb5ss
mHz77xczfkqxvj7jb2mAuG9exfvCxRQjpPCG0L0bULmIqqWulBlpvd5hZmrtaJt3749IXJUAankB
892WYogmH/DXWnPksdD0zsaA8VdpeNeNOtYGEj2unasVEVsEahpN3w5TY87cd7hPnhL4OkcY37eP
W0Zs0oTe0XTPuiPMcwHRO/u6aN6++faxkTrDiSA7x0FiAF99oL2tG3wUqqrgMixzN/8lY5B/OiA1
HoppdAxJJw/61xdwOuaPuy4TnIFVO1RcNtpWqA1gUe+duyAAB/CzzJ6RqCECp+klBQJWpphSxdcE
OYBflmV7EvxjE3y5mfZmv6yG5r4szNuTm9F9poi3PqPD10zHiem33fZThNQMQyEn6XRg+bYx58uF
5KYuy8vlzqc2QZSVFT88nUvkH+xihQhcHv/2yf6ktt8/mi5rhGVFlmVV/hbFrmb9anjWKKTug9ZJ
nCCMQjetj5EYzTg5BGUQL8rVIrel0Qi775P/RpHDEib9ynGfbrea9aUebhWfMvSaZyu3fLp4xpli
1B4wPXhbg06367+cHkrTe3rZLkzmcW5Fl/74NeQXAI+cYJcyTRH1ZIsmBXbPtDYe9t/3mPwnm/vH
B1VkRdZk3TQl9dsHPZbnd6E0pTh+ZZM6Mqwl1BPHNDl+zt3anpwRwoDCjFUtPXC4sdZpINsp40OE
Xz/53NScsOfgAZK52iJoAAQdkXtzmO8Ei4XiYYfwUdDBDastibWxcwGFzK6hbL+7C62bloujc0la
X0i8C/buZR9dveNHmqhbzOwsFFQqt/HyEb2bWUmTzanoUVmHwXkEJ36yjBY1x2DazmotMVkst+20
owqZXhIhZPsJc9pF2y5aoCuFky1eHtLZWo/2UQmk3RwMyEsa3+pWXZgi11Zwj0BO11B25nVLN1m9
TnYZmv4Fkkh+9i/d7vEYMWiie46IrzVnlg4tvgsSB/Ho+dIaP/28VfOg+guqoRwICFrTdB8Gr3jz
LmBjW5TggrU9DCH2vuxAHdBrKwP6qfy8BWVdyi6zDxCEltyltxJeaVxEHQB9PR0qmTU+9G8rdabO
6BlSJDydnUnj3X6MoEWfoOxY844Jjs2mUZK25qi98TUaAovAHdMy5tBX1pu/rx6ljTb/WDyGomm6
qWmm1vl2HJhafheOd6EZvwCrTB6uYSXYeEcLQKCzhWSlFqyv4T4EHGt16xkdKGteO6uxvX1ZWRns
p3+/HfnPrvzb/XyLjvq7PstnYyeOxbG3SBzFisspsHMrnp16xgySjsVkNpaTTR3HAVabdgkqhQQr
H5WrElBAInkoWra5F9MSa1MFkIA2N2cC7NpP0pROd5vjtgXaYLBLDJKuQ7f/qfcP9p8AkMo4c492
1mDZDa0UiOyC+OAN3pkfjqRpOMCAi+HRhy/YOv20oP3uI/XHY29N264u+CnnLvqlIz0dA6J0IA2m
oBqQLth2Uqm25gU9zrEal2nUY2n2osJiJWFS3jedeDLh4ZvWLkDksrK8xSQOguHdH2ainzmRZI/z
2I6Csx9kzRzw9HTSWtIn2FilyTE0eQaLVOuuvZlhTQwnsx/rbay7zVDMYqLa8GTN9jcrzoT+y9ro
g2xYprjRM9rcM20qfskgaZ/8tK46oip3TFHRZfNbdpXXqrYTJb0ZwxADO4b4oos2aBdA2LONTckC
irOJjgDSqm/0nW3Vfg/VgzPSVyL5UGLeQtF+e3ULG0M5ZIkBttIdQRzaMfeGM2Hj9Z5TY9NwbsDi
LBIVsSV7luAqbX2e46bHaBhidjCFqqiXGRzvuaTHlxB0cSWgemerNZo5yIa44gdtF9OXH4RyZYuU
CDxjTPjsZUwMH96SwJwD0iCBDyoWlunUg18bQ38exvdFb8iaaJJsK/z07WEthWd5a5ZHcSwzwxoB
WFsjCmPeMvDECFjXMCTABK9UZGUhECHEHV2fLZPxumE8pbZAKQmxfpAvU+2JXqittqR27yikYEqk
a9qZAPS53QGm+MD2cjJLZLzBuzKXotRrWstFgeZxX0Dgm3gKm3J/jgR4Ajtfzjo9mAJG653CW4OA
h6XxGW429uhvbXGF3/RAuCl4Jdg7XZICSQbDvUHAAglK17r/kH0JLcfwUI+KTvRqaZHBSZiAL3kC
tAQMKsYFGLed80KNtMGLxQPADt0SuQsHJX04HnSIVau8x0wTX2rL1KvX50wbQ9q9L4xO95KKo13l
6B+0tDTduR2CZzuldDqgDGX7Lgc6cHz4lSniGkAEYU05QJ87LuMvteMVtS/4jA6xmhCwhqE9D5e4
Qyt/3DQJXEmUT+lOvw9xiZ7rI6W3oEmW5pjzFpZ+cJ4vF/4i9JLH3RUgnv+xGqWXDf7t+dnq3E9v
YM4eiFZIhZszSMILKkCNV1WDlzJ+mdmziejs0vL1MBA8jrGlzl4IqrUo8eNtYZx/2ZWy8VPuaWg6
BaoisznFb0VIbVRX8b2XmzERstwy9sHe22sP47dTzNVJw/k5v25MD00C8fPl8/vDYDeYYVNBQEXN
jpvjl8ewtokp2h1FLiPdTU6kHbo/uzvx4uUurl3Hq6zkYlGdJglQCtp/WkzbO2Qhg0FENHK723k1
Ho9vR53UE5LBVyIFj7eVz14trd3SV1JXj84jDkfIB2nHxxCrd6NayREamtfufZjbQFcqCDVdCvuk
plGEbGSwjy89AVkouHoMPKwmHgjuu7Uia3rawsAZKEX2REgedN2BBrkQRuFW7MF128ICIPkpdHtt
xfnhdgnnEWjGblfqnQO53+9OYSETQ1YdjwFRr6d/GJnMUKsLS0rIFN/wzyv0RnYjcOgkFtTLCBFh
A2FVYCCOWCjiAsTKhL7uKyzQ3L41QY3VGdM1C6rEwzt14fWjG0qi8jw5nRl27bcM5mzC6X8ZInfp
IzniFNm2ijWmnIiGr2mHOVV8HC9dwWH+4zQLhqcnK0P2zHnEZp8pWfb0gVZlecQ+WTp8V0VGevSF
GFJ3OKkCjpD4Pe801gQkG6yZlgqCzBPY5l4ZLxuAotB0q7UWQtonBD6maIX+Ug/9Z0fwH9HP0HVF
lwxJ1MVvzRMl147iqapIQWwlRZTaRZOKNoo0e2wBMj3hB/vPrvABHJEF1PGRShoSie22u0i8cITZ
Dt2RE804YiMcIEzDIcYzZPqj+42omMSbrVg3i9otESC1tBniXoq3FFx5ct4o3jWkBr+FoIa7byof
p4weg8cCV1PAIrT3FudQmjGh4FvWRLSeaXHC3hzOGi9Ege5pDUaYzL3cvZs7h6wY0k0rM0igVQa7
0ttlgAHtXUwDBXMuAvEFQO+w8uvxkoEx/lPUfU7ZwynXBSJ+DFv2EUKq2xK9XvfhvmzVZwzCR8WX
PudiCHKGIFeCAyj92LQbpo7jwxhaaCJBhEN4OVh2DfvqvvEccMxEyW4u49mPyoS6brP6jaT+AJ3n
PbdFT/SM6NSXEL67+Z0prReKGBndDOQ8t/qzPQZx6jgPIL14VVelfebcrDkk8kxkVn6y3/ap+/BA
hPiHEbRFxjXtFHc0tp/jk1OHYvewuQ2wzQlBMXggPOfvpIj1uPQY7NpQfULSdVLzkeSKXapuvlls
xe6XM/QJhYiKw32kr1DD8QcG0XssBxEoCNdoHchAb7PoIXwGV/+aIODjU2egkX1OImhsYBJQzdoA
poCsSLjPioihbBi8guXAYCdt2EqbPNH6EL3JfoJ6YAYIngb8mtls8VuB1gbV7+u7I6uGYhJyDUP7
FnSLvXp/CvK5GcfkdyeEHAiIWJjgV+i27xPUeNubpMrvv8dw6GLQz0wHS8v5e26t/3gftOaldhap
Uohzn19K8CtzIKPaXZsxcjDQVovuDZ4aGN/SeXFgAt4y4eP1JNwvIfFdXHUBphd4zxO6NHxwlKKt
GxolR/uyoiuDOPan+o4aPA+J1yhM7OJ6YnTm9wson+FbWVwO3lGK9jCWwEJzCj8QSsOstCX4jc5N
KuNTDo6mRisEIgnQ5VjATXOBt3g1PcMgQgqVY2gXSEDLIQw9f3kpyk9tMPoQNMmpelRD/vZSqqX5
LE8HoR5zyt6ceCYDx3KSg+tR15eO35Xs3so1s+kHkLFuLxpmm9Mvtc6Po6Ovt/Ct9NqVF608ynkz
pi+vAg6nCXYboeqoDWvRPmylDwrl21ybluPH7vPGI188t/SyChyp0MDQM2NhZsjugfN5gwBGumcX
wUBl9PHbCpZ+Sua/3um3lfPcK/Llfd7jzBQ9JqcAs1+aGVPNZ+B/pISe/32hKu0H/8eG0UzR5M0o
kqp/u1wjX/TbveDdXD9QvLWkneOIYH+SdB0eHQT/5m0gpFP1qToQEm3d6l5GPVhtUSY4WRVsrr/s
HPXHnfPlhr51yXbi4dqoLwNYp+W0hRZlJAP79Q7DN86dXYBYwSXqzJ/Sigyz6Sn+0XKlrXsdSAkk
mWlwtgNqd6BfTg4iaxeAKV0zV9eD6wdyoA18718yvf/P2vqvR/htAmSUz8Oz7CxrBhJaWzuv2hRO
Gc6SpLJHhG4eqvWJC5xtuUuLHgeh1Ipug8DO/jvvUjdV0VB1lfnIt0VeEHFKVSnawx3cEkgIaB4e
wnre21nAxIxLO8RbLsTdTnD1Oay3N221duR3Bhx47XVmig3o++BuC3/z91v7sSPfoR1p0o7UFO1P
X+1LPMw7hpbLglLTNzPp+lBhJWllheEt/lRHbVQ+dOGwT3u2nWUAyg6/vKMfG5Rfr//t0TxPsrTL
31o9zin6OfZl2pQaEubuBfkuqnmqpZhzfx/tsboc0CW3TkklBEhcCLZxRTHP+2w7dYNn/PkEFuQe
kF5FknZwPYVHDESkKe58lE+nsP+0uw/HtTvekExyC7I0q60hCD/TyXK/ip+7AMTeCUmyEh4nhCgK
EfPsIdX2Mryb9/fH3vmpBvn6sb/t7sp46Tu9ZDOBMLEpE3jm6Xs9gsppkd+VVrpWAj4qfXHLu6eo
aoBjDBqUvtoEH3gjVuAlQFkrze1kUdLYeXvnMGExUfuHAwyHjnYf0evi5EIB7Zd02WmxhVrSdQMA
T5ad5Z8GbFogT3jcINvbZ15ML6+hcOgHB49ObTnl0HmyZW8X75dF9+P8+Oun/xZKFLEql4qp1nT/
yb1ni3Cw/7zFb2O0FL2O7tbkv84B18MPbh7An7Wy7WG2HDDCR1jP3rzEUf2kHaY9EKkLJsIoXq7+
/n5k+afo+2VbfAsd5UHodIyCOzzPtJs7SdIR+s2EuL1/P0cg9axeYUU7B+ijo21+ezw/hX4T+IZk
glvodKRvnZDXq7wocpmLhP579/R28Aki9ZBxEpeSWqIL3BoVMS6R3CdCeq2gC+YrvpFVT4RNgabe
wF4uwxOyad6BqAwlbHofHMywRihkzYv++7P6EeJlqkAdZFMimTC+reX97bZfXp/Mfe/ktEorOnce
FSGb+Spbuhie+xLMsPjyaRioashvD1UStNlHwJCjaunfwcDR693qWOKCt0MqSUZJEHeV36asPyU7
oC5MnijtOF359kqrx/Jg7l40VREKsI7IqsSHhLSnxzBy+Pcnooo6YI5/riAmxyIHpiIp5L3tcfol
sN6XRvWqCrMZC/FtdkQ1pm3URjD6jhxC2hBVwWixpKaH3zpIkokWQr/NZpgwSQ4dXt1feIc4ZfgH
UNpyHkRftOXtbNIMJ2p2whvliQktzc7OaoHeYpTMnJsXMw4Hxz+L+YCoJZaCO5spVrbdDmUrGG5z
P659OqAv9ynzj85Ity7cRd5PZh1AOlFsDPE4wSBbcKk3OSnT+NzmHlONDvOb28Z/d+fUUc2QLllA
HYkBFDu3kZeD6bXW0ORuZPWQ1qwkvnnZI8jMgHI1guIG/CCJlbk52rysXRpsLu4EVwuX6P7okePP
rk5QWxQmZ6iBwfC6oB+cGc5NZXttNhPRn0HNRbWRDIj7FoDSUBonC8YFQQq/emtaaVrZHix05E2p
MUsfnDLWZ4OOM8BIck46m6dhKDmJYc0KcLA832QXM15BqI+HcFmhM9TlteTWZFYweGHxIhjIn8Ow
6C5ISqF847Kyt+ntJA4d5QwoiCXeASHshlss8gDBM53gT+U4yKCMYL7ddXjSXj5f6ta69Lk3/k/e
saBfjYM3wIfcBrwzorPOS/7gmj2aSkDirBc9EGhZDj04q+otoDdR+zuzOJ7w709qP54hSmNJXZmv
VWb8TW3voS7cqJOB/jsQFdpGVRVNoNC9Ypyy49W1N7bbacUTzQkbZkU2aT9qx91sAcUOsdocZkUy
5Dy0e8D/bdkaOnHOA9n34CrD3Y2zYCg7493eWb0XkRgEO05QF/T/5hGYzmSj01rwA9BL9vjt2tEW
p1AX6RQIMFca+4cpa9tCxv6eidZ2N8ykfXwFmk1T3tkO63A4RE8iRiHHQ6EAYj3rC20JEcvaZPZw
785ENbiL2bX75lXRuXhjMxiBubHTUZXQU2BWwGKA6YBN9IN3dDP9dkrSYmxduGBvD1YjSHVOCpRx
9kNI/dE4J3pv2/VoOkC/11kQuW7XTFzmXzZLMbhMLzH5BJt2IvEeVTlqGALC6OROOuNWK4YPx2zC
7ppjSPoA+uY2BoZDRhObyXUWz8SalwC7+M+GI18eiKtUsi4LgNsokVvCuqLLwqSjGLXznLvJDwho
IO2HFYB/u1hxZ/ycb9jyiGWkw5id1HaEqEWZJ/qT2AkQwB6Klk22v5EhXOchfV0WqnX3YtMZivEW
Gowz0cclosNB5ept8nuDtU9jbnK/BbE0nBh5P84T6JsSYhcvEXrF8FlQeh/ScijHTIedDL9zh1so
3Aipod6YzhscEf745k3yLrpVWykkxNjRexKN7bO9ZUSI4g2TF/Dkzph9vGEfF9YkqNnhFEw262rG
UBZVPDeGxc+fgH1AgGWBistNIcHUwiwA3E5BLVoRb/pirXJrTPnAyAZkqkOfVfaVFCsNmyw6CKJV
PljJFsRopGiCkxPdJ+74MVwZ25XsRFQdjcCFA9amq/jzjtWLrlnUMyKXeiQOxrdWJ2EVbQVnmGV1
PLx4z95YxDfI4ha27QGv9C8uqWTkTIa2O9f8orfqrZ4ZmyTnybRdSBYQu4F9cnOSYtRA1UTHBkJs
7lZbesK7AQJvdOAwywblsl0sDkROJd5njNjkUX9wskdeuiY28d/Dmon2guYtkmIQo4GL1E5a0HKG
Ck3xpxJ9b45jduFBMmDFCWKWoOpDxliynFDdTPcR5GcvJKomHd49Dbq0Zo6yHh0CunroSfbXZ29U
EDCtlG6GbocX5tnWZzMN1+kCKybTWlQ92YZWu1DHAhAy7t1bQM4g3jbh6A1RiGbe+rZZl9k6gX6c
EI3T2YyWJKZaAXLMq4fI4ArxzVVSnPn5nbtMHcNO/22NpCAM8S6ffZo9RiwWemDrCs0q5EKRhnB1
RIDsKtuzlBvrkRnT/eLorV+9ExuGlYBNxB4KrfPumkxmIWXpEFnbdjqZRdU9Q1a/eSJKViccB9Mj
ptK3QEurItT993t41+BAeS0KkMemRcEj2D7SgFgds78Tghjh8AqysrVsQW0PjyJrUrSkVCrTEWu8
SJYDSobjZ8aSZnjClMdWSlSFeCEQCw30SYlZLfPGxicRd0sHTaI5Ng8QOe1LNho9Mcyw1lgy6ivz
2DU4+enIXjrO/ZoehUS09z1Ui+8+nDgmYEbpIB/iBCzCqB5FAbeUbdDQvp5Y+bADOQAX6ZOXeFqE
uk0c4ZDibKzcWXmEpRm++AQPi6b2w8qI8dsz3RtwkPatcMqru8mgW1hRHg+3DLAbuBovX/BqAgSA
RpHjrHQnJ9RYiTjXo02rt6HXq6WX2uI1L0Q3PXrhYOdbIadwfd3Qa0b0gQVMf1ixrypkaQJO6xwD
Ob1BpnpzfsfvykW6pygz6d6yO0bim94pYT7iW0T7UXk3hm4i3QHYi94FSwerQTrs7RUQRDjkjCFH
Ha/6LEQHzasNx7CqLeoTDC8PwTlsefpWybo9cWbDlBbx33BmQjq7s3D34BPaqfIy4+ic0WLGxutI
3w8/eKCVhxy/eY1AzNF78l/sdN2/Nr0OGmK6r33UMr/nq8mVjPas5WhmkIH78G3nczOIVLAEu3TY
u8nkTeueJ2S0/P4GagXpymQ3mc2wgmNJo9nKX71cqIbWmZfVFripPOZHZLYiOsfhhUpOtRfAVXFL
Che3+fo8bNssqs1T3/InZTTauwzpB+I8HFw4/NBb6Art99cW4UFYgw9p0wkvPblrdvYodwYoYrp7
C86FwFNYtDmNOTyxWBYLvmhvlT4Shth9+e92UoQEsiPPT7ZArb13vbQZpaMRYoTAYz5VvXtVE+GC
UySu3mhmHz4vrWjkKJ8hmoCFmOIhGWYvwcKid+VUNLMhoePCiEC+DP+Qr9kHqZhQ73K79IFFdwHA
YocI6tNPBWs5AdcyAjVuPafeKF3cu4SWw5Z+jbduW+vehZbxnnYgUy1IomDGroJ9w4n40+A3LWZX
M70RguL7iA5665667BPcpins/TWhDwluuhmHriq45Srv64eApbO8eTuG68QkfO6ssgngCVdbEVVY
qpGGMbJ3R6LBhrF3mpQTdJhkuviWOKmZH/tMVaCkzh8DrxHs0Z6AtXOl4JgyxUvBAnFWOMuXDQz6
3LHAGJJQjT+XdHU579kJwKKrTwJ7E9M+RlMSuQuK+jd1PooVO/eEZOgVbpndrgFy7FMf7U0mPGTv
ZzTQJSF54heDXcxCbsAxpcZUu/C9PCn7OcKYnGYJj8kxuOWG9UQeyXJDzGvaijNbI3JSpPx5TreA
/l3YV5LHB+N0xGZ1B5HguwWs/H6JBqTPwT6jIlN56tKU+PEK2+89HZwQEQhLDZfdV19bAP0Q6Plp
WavCYKPZzzHIMnB7bcNh+5pe7WEn6J36jKDp7VpBmT5SGx09mLmMHdUqmha93qpZFK2k/5gfP+qn
3WMMYmw71hHoDZq48odOAQWNK8lrV9gHuvNiunj2MGbOp0/GQO06ZbPbj4T14Jx8kv6e3sVt9uZ2
OfvPvd7Fibid5YDURLSaT3pDN+s1YkBivborbfwakXDInntu8E70FGY9iDYKnyalIrNw14x60SPF
JmlxS4RwS3AFYSIGUenZeNkCD6c1oGVK9j5ulRsewe4bp+AerHpfThF9zy6zj6KCf+X2zVaOdO3r
zrQ7Fz2rybB5I5/H9AThjcW0S6LSU8adNeo6bs/s2Kt3L4JVRkPubA2xYvBs2dM/8PgiTVCQNEVI
biQj8PjEmc1thP4l7IDyWF3RzJNlJv6nEYifLfeANg/MJt2BDnZBLtWuCpdpPFmmvf+kC0P07fV5
WkiL8Vk6Hyt09iC21sPVveIhnVcdS0+ZLVJDgzp7XS3Uvqmd3j6OIsDhxTMzXAe0IHwG+JWDzzy9
x59L7+Gh3dnT7PHJi2AydAFxvzP8pAXTFcYftxfAbqbAUy6LD0bDfuFs8BRzytsGwwJMXgZBtu+z
rAgA2FH7O/veA15AwsxfyBiqwoIPkJJImh3jlTda9XZ/bw8G5ByptyD2IoJiPT8UuDc2JxnhB+R5
6J9F1iwX6QwlvzqndYFiC+RNzZtCgzxb3fl8f+BdlDKQmPeEAoh8EVPksNc+X/5DRomAic46//tw
8TJBLsu73bz+Me6DjkKKdIznF4I4E32CaB+FAMRPAe/12r4TUojcFDVGG5hzm+nm4BqTjMzeXtwM
D2vOtGDSSWBmqS4GDrYMsBGU16Zs8HShQlR9VYp0UAwd+0AjCpcbFBi9CuMOGM2IJqPeB4T3bAOF
Qu9/vTE2MbVJmySo0UJxUtw2rDep4mJxWqHBqX1wYK0uOOPi5NNeqD21VF8yEdf2OhyNkp/XQ8Q3
BL6Q+Cfb2uxA0rLrVTfkWxOKLAjCT+cBQtJ6z+4fMPwnBM9ocnHj3N/uLrQTkc/OVWejIJW9Iy+n
u9jpFQxR3KcQ3v8MCBTFovai5YBSeJvtzo5kky83VYn9uTcwUE++OAd//4525iR3Cq8zr3YRcCWX
+5XcXUThTxegbCtuXO+8fNhMl07zf0k6s2VVsW4JP5ERCih4Sw822GB7Q+hSEUFBRBqfvr65K84f
Jyp21V5LYTZjZObIRIRiDiYY2xDS9DND6Srukt+kqHHkRf/5rzZ9O4GyGYhwCKYSAu6Hj35myp8y
jVrN5l3ZDLry+4PfYYlG4HleDsVjn072yZxjw0DXaQQojDhd9aMQ4TE+TUPL8WOO12QR1aJYnR0D
zmr6P/sYU/ri3E3bikJUtJads0R4MJqDokxS6rz90Wbw2rSrdf+tr9B6PgLKPWyTfdYLl/o1vXLj
MCPLmVesw3p9Ps5kscyCjvLwuQx7RKHMPOqH+wKMg1lmmgUZOr/W97NhUJuDfZe6jJrafFsgYJdT
HeSk0sPcwCHi3yXhjVFDTOBsRSiYOThXWP2p1lBdAr6T6INPFKGBtIISNcR7Q0AaoRlvJyO+CuAl
6jk6b8MLuYODny7XNurCIa2CcnueMs8cwXwWxlZO7Vg1R0fiBizCGlgYy0h05gJioAdbEKmDaKMk
MQoZaMegFHY6RrlZcoqvsaVPg3WMZys3hxX96OuxDV9ckl3npKIck1J3QBtE5RR6T8ACxFtCkROw
PiyP5oE/egNDJavjTBREITZziAXnXKVWKLQ1H8N72AoIBo8HEMcWf7byFr+57mEfaJzTyblLuJip
MClTO+N4JjGi0rUT0yL2Z0td/OOETv0MRIW+WabrzZzHhvyVDR6T5uXLaQqcDURGJ3IMVPdMhQSe
IWSQ5w+NQUzvxQcT7AefjcJ74Rw+08OuQcWQ6bvABvBNjOMd//a9hHVwh4K1JSXHEq0CjpwYqz4M
GV4ffpebkkgcA+igMiwfbT9XhDDV25x6jk9Pu25otXMQG2m2pUocUBD3KmNfUuHyfwg/NEccIFuV
FvTSuLfUxlwl8Kc/Y9Eud4gqpnMDsrsJMjQI1ZXho0sR+5yObJsF80smArFXgBk3+HDMtx4Qpp7z
79HYjDCpXgiN760w/Jd1QjC88emuG30COgmaIiAVSn483ZB8AuilToh0JHiugmZ+LtbqBGhvhZU1
MSQakJ8ZmdfeU1+JKlmARHjQABaqwEoIezEbMKppwdEyaf/GEk4HA9Xbv7yjZIWpFSY503dvzgqZ
tTLmXGUCZ0TQM5Rd6tJBY2vvrp7OVfJ4Aam363/pkbiqFoVbG47sLJBOlZNV64YUUKu/CAtU7lpN
1jVz0Syc6XePJyhTewP9L57GNLfTkdnSN8i84VYH0De+m+S44mMoB8VbLBTu3AUF/fmYLWw7VOeo
JqaL1th9zWk/+JhcnPiZZqTk5hzcWyUcrK7qPEZOoLEfKT/fKfKbxPpXC3t0EItu4aTTnYap1NM6
fBMdCf8Bm2MoP0cKr2jhs2x2jTiRDdztW4IIUJrSWg7N5O5V92l4xKJBV/9Y88MPzQt9YQ8aaxM+
r7xJagpRyT5slGdJanbiWcoFHTH9e7OyJWyQxSnFuMUxsBk8EF9aC4nZQ0msLrnAh/Z02uAyuyZ2
mKLSPyyKUt9lW3lJPJvRLAZPhsU6MsUJQBhiTC7cdCd/n30JJYjRzZRoAf5h9zo1pnGao8wpdP8E
OgfijLkfo2O1Q111yKjiAzx9SCbRnMEy4rfp3YGlE7KnQN9n4dcJV1flshgcf8SW5POvWd0OiOfK
+vRGjTfck1TQBsk4eOIqgB4UK3SPglTDT0x4DkvbJ3qEYcCGpK4p3QrTOtWsen6NL+9wrMvSVNWJ
T69Gm87pMgEnqKzx9+kVglAHYeqLh68cru0up2IMuLVpOjqLW/hOTBMz28Oe/USzfv+4XNQ8kH+y
b/pgyp0vPQSa44ZYlG1zt8HhcvAMygl9P2BPYGAf67IrgOn0iuELYzgjNibAE4NYxlEA5N/aPNOQ
lpp7fB2qdSBwoGyBkfohDF9r7zwL7uHxSE21EYcTSsnaklf0UpDr1fkHHPVi1qG6qMxfjujkjfpH
yFMATIA5kRktGUYpGHQdsRSq8DsntpMYdoQ1zEpfztjR0WrhlyuEIYh1MMijq69NWAOgX3nCjQ7c
z3hGMt/f0a+aQ+VC7y0KI1FTMd6Nj5CuzbCEU70tdUllA8XhUFwCgdKicrKNqRnetEWPxbHyzl9O
inAw8eLUYVwZq4fWl6NJdYY+EE8nlmyaCmStVAw8oYF+BtzhGhePMj9yYa5eZy54VXeu9S7WwabD
jmulOX1WsyMCUtzYKJfou1vvPKCXimjN51XfuF6Z2SRXwxJeCGaPBjxJLYIYGFKvoFUmv+mHi3Xe
Wc/vGe8qsI7Sk1vumfwNGDEq7eFfhvUeudqc0HS04hsR0Xwr++wxCcPCOCMhBGutuSxPK4/4MfGJ
y5457hkIvmcPM1RTsrXIJ7KRQQstYG+M08r6259RZuIux92dtetSvuCUB5vDFYORTWaTbp+cSH3W
OTOxxLZ/NArYLOrJkr6S85OfjPEJFjQmtywC7c/G+ywRWPc3SsGlvPg6gx7+H/8eYIlO0FRorGl3
cRpLHTGTV8GDK9ZR83HAAWDpY8LIkm80Y9/3pSWW0Rh78MRewTDYprdtpToSFqKg0fp0nLjjDQKK
TJ+W28M79P2RS7HQkM+grz9Y6RoX7DooMHQMnMDoNef4plE1jpP9ZGkm9hrM+S1sZ9YuIPDY1OaD
xaU+jKz0HqR9Z8sllINz8AJAoOKUa0QbCmtxCVG9TgEsfzFG9eWRKzGEN6tspTD4HXuY/cQaYGfo
hFcO5x77hBWFRyALIBb2K9JBxgoKT8vZG3uPZPGMMbgn/ptr9LZ+MflgXLoxCWekx7ny4dfgw8Pk
7+KN4WvtERh4nyU/YL7smpiYs7hvm/lhOltcg9nseKOO3NLKNMPaPVTTGs5+CnY4+q6zER0aB4xm
IlLOEOXSxkzpFMVEaJCPZ7R5kvcXXbAJu3LxhCPufHJYvAWD56Kfx0FLst0GW22ZwSCeXbXMLCoM
RUTe+aU/f7UmrBKh6Y68matIunShXoSTRK5LH4C7Gi/ddd/sfnJNMWh6rvvnxEQB1+k36j0H/BI+
pj+nHRJN03N+nLSkoO8L0UQpqT5YaIaWWam+/UyWt9d1GVm0UIT0YEofxCAmW67nKf05YVtMIh2i
9WHsYPyaGCdsCeeM9T6HLj46+glbOXq8FP9Bw6+Xp0ivTofOvp+GjGTSXtITf43D40TfjRLzdKjm
JzL4/tBXWuLr6rE5wnCYlTK/SCvNqFAM0PQwDa6K6WdtebvPEPPzndrOx48Iev6KyT817OPYCUdU
hh8wiZ+UzDtZODVEuxEaT2b29PHQljsC483UY5omPcqNKVCRYo45NPjFg2hcOktIqLuu4fb51Tc9
H/V+o2OTpEwljIvEjxg7A04Zf7zE0tNWj1z2bd/KX1NtxOvMtiO9HtqWOkN14VJUUA7IDIGIX7Pd
jdZvINSX/kckOVIIPBUqlu0dsWDPWBDgJZ4tM1v8jdjYVMt6JhSnWO/dqOe/Lm0NV/Ss292Ypbjk
Aysz3CHvx66vfkkgIUw8w0Qi1eRU/iNzxLAg77IAB28gvvRC8Hi9evK24C6zrKczGv/6zuJzQ0ko
O0RRoisTRGOORGQ0X8L3QRvjaQt/IU8pOUTvDIj92hNuY6E9g72VhbTy5kJ9uW7nnQj8fem7JKft
H/rzwvf7k5T0Cm3CR1P2JMbyPKx5NQfWYrBjw8lKgI/O4bD6ojmkXeGjwHuvsbx6AgaJo6ZuDQaY
Or3c3Bifi4xLZXfLLZJyBd6N/xRcjInWS3QVRoNbQQrb16cTnkEoRKsm7q/OoFv/1+4Bux0pZQHj
gH5BDwd6Gdn3ijnFDzW9+QUPjrbnIVFLoMxtdPpXMH8H/je/1L1jdHxRa0BKYfFyKsNzi+1jxsyH
mQWp9Tl+6THuRkNu1JgG87sUPWrBZL2O2XUyNsOwEeRMy8jKncvr6UNh1YYkcqwVixzE0E7hsxBn
VaYmm6tWB+0MwTUFdCknFsD0WO9exC1Sd/et82dZLwLGH+5OUvFuClx3rOegNbi5tWwdZ/5oCfb7
uvbWNdj0Fijjt6A2GuLRRWUT2T0bxWB6joh5O6uQ8biZe0gGfg/YZuJ56221fU+HSy2QfWKREWBH
+kmazj+eHxtrA8FmeSXDjK2WmBKkoSZZAhBkMgipYmlIxIOdDsCXGDCcgHr+3/hjmCT9OX1sP/RU
eL/xxwW1XCf891k4RPG87jgX4U3H0ZmzDRB+MGmBXUFtsbJhfheavjkwR2TNN8pLZwExQ8MJ2c5P
fUmf0309NqSWYENdciPdcdwH/asfVqGM6IQ9yKEPgOKkFaXEr1lnqpsV4Qhvs/EsHtrNEO3Ch6VW
IY4b8ElJm6pORY/Grw2GMqFe8/4yFYyiVROhMEFYf+sD4SQID1KY47WQYMreZSzrMXmX58ii9Zrc
1hnSce60c2y/MZOeQsJOZoLS7FtkX+rJlmnAOwh5a2uz33pChA3SusSm+eP7Qb+OvnaKyai5FXES
kLfbCwbAa3ci+FJkBdnyf56Z2I2ttpkIcUuqL5drnsw6tt21kH1xzdEek/rnJneDrlTcAGDZWISx
TbhV94/p0n3ac+M7/Xongy24FZpZKJcbq4p/IvSFm/59ZsiQvhYjs+3Hp+s+PxwAtsqczRisO/7M
I+jMaCmePJ0oluOTLSWzoLlpeFV9sKdWHcJZ8qvfvh6UpFHqoj6hT18JncLoNYcxyzDStcBTBB0r
KN7I62ABvCcV8tsBYOrmkQ8bRek7gsYD1cup8edAQ6LBhsZ6KqF0GyBqpNs+ojjf8mkmd1L/jKJC
OWGyV2ch3VXY9oHjcbnTvzEzGo+Rh2EMqh0zF/sXc5Hzx+GOejOTASusV4xIkoGgsIerEW1Na2Rm
vQZTzBxlNCe4HjM247EmCQrkhgKUTFqHmR0sVs3gLEErPTtaAeLH3mb/GtDGvX/+84gQ0XyYLbVq
ex64uK7aiV5fzjMFOOpjYnQ9ipdjqDDIICsrw+Ed42jsSvYyjaE4pfDNzjS3G+FzIOLJs/Wz2Xz6
sy/UkXh/Iwd7Vp7pOLhT+vPIOmM2LLGphcrkUsxip7HE2CdvhxqubCdP+AINXgh4uolnY8Vi3PuN
WPytCE1VnE/kZvKsVjx1ojvFcVLaSt/SNijPCQzdjxR+m8KoxulzwhldMjT29xRj35e1p6Z+31CS
jNz2j+3NEoReOUZL8edbTAdvaIRauDhc1vEdFEqhnI/71LcjyhWd9Sq0Xs38mKDahKZCtqdcyyAc
CvDMkitwfzgglkhshflRQ//7NWUX/p3kDyronlgdSEP7o0lfQwc++LivBf23zdHbOL2dIp49P+V3
5oQWTHsxccTE8mc6J0Y3/CLKgACzGPjqSYdDr7RfWwLeqQgHv1lGjdRZj9OQ43oHpq2eFbhyRZpy
opXvbdunDGTokGmX1xZ/ue74IbWbv9lx0tUMepXRPKsqfbQv8GK81dE6JXm4MZP+/CH7fcl8FkGk
38eksRvZqsoI6DN4HQ/4uca8rwbNRmJXRRn5YqX3+OVO+TbKL+NbiojXMCSilz34DZLmKyfCu5LQ
JzzUuRW5v9HAa+H9g0/F4nB4exyhqFiMToiNTjAVlkNPzsAdBjJKgVfBgVLTYmk5T8MBkqHrsa7x
lx9Sus7Qmv58ffeaXEce6D0ZvQS5hdTBEYjOYjG61HosNMbd5fG1B451wC1AP62f4F+ZO6971AYD
P19yJEAJMoIKjM4rjzCPnR+DdMJ01RqWlAt+T4gI8D/8J92A57X6nwLeYnocKvmKOFJ/pxqMYmto
wmNrBZ7KDAm7HMV6Ua6voj+Mj17K8H+9BpuMgbsQUZR4rrIcWVj8azTD5yhaQYGaTqjUfOOHze70
mUicgSx4tCh9RGWkYoillejN9SlOsXI6+PtaM1pa7zcJg+D4s4frf4wD74FvU42d46xxAL8IDeJr
ngPOMYEr19AM2rFzKt4Oq+xweRnYAPR3kLyL7dhla768+6I5gaPJmsts98tUWv2MivVeWj3ODlCn
1CGoGZ9KnBOI9utGRN4CvHazsyrpCGZCGvMVKmZYpOk8X+A8Sba7Eenzz0JC0aDLBEf80X8GlVEd
NxgcIT0jEIa8eWBOKwrglfZwZ5kxRiR+7a0AD7CvmLRMUb97Xumy+u4Pw6GCLyh+kxh+qrRQk+nT
L7PQ/zQ6DzQPNeoGe2j9Kd4KkMgTHHUwC20dY7PPvtIXNPWghz89XDFQPjJfFOCGs3rO7oHgIZDZ
LFLgRPq/JbhBWIXHEe0ztj/Nb0YAmYrgDgp9himFoCNEdU2Nqf9yk5eqWdVE8d4gPKq1euwEyCLV
Lt2i8gmK86+wru0Dt0lLLpzxY3nnLS/i2o1xyKYFRPEYSgvn4clB8bcFXj42TjK2WjwV1F351Y/9
UxG2IEDVOZb4SFypnHD7fc2xqXJ2ce6tZdnCJX5fjYPkjercg46/xrPHmZ+v0scKaJxDyBSeX/aR
H2F+/cngMDHt1K08DTHX7SL6bWyG2gXvwWNKhTt4Mgii47iZNJqYg4cB/eMGxXIWCSRLjzS9fFJN
BzYUt21zqK0AVmqus/fsvg7Dj3EGO9uKszGq2HfSFtEsC+dsqx9XiOElw/O4VDZB+NgDUGBpsFi9
NFoWmIlFCCphf2Yf3sVnzi5tw+Nz/kJHp1JWSB0Fq5BVlQe4nLI//5kRIL841BFwZIhF9kjoJmgT
BIOmYJiKHt1gSxccyznOGvNH+JqaQjgjAAaeHNsgne+pMphtF1mecAuBDNwIdc+QE/dDKaI4rCaf
wwduxS8X2FKBxkc2fyY13R/alm3as1JUmS0EXabvj2fyytyztDlDEoA93FpclrnpUEG1ooqMWksO
OHBqqi0iAszBgT70EmHvTrymsV7TnjF00Tdf/ibpObXD/Nl7XbS6P37rxtqNaKhjBdHUBcJLUbGe
vcX2EqtadFA0qLOLkEHyvQB/Z6p9JgHnjbspZUegAnjjAI6cH5gRlULFLc31BTY9BIDsBENBsdUS
Ss2YpNFR73avCQ9qy7m+VAVJO64nLwZbURPYcRsQVR4ruD+PUEDALqAiBmVgFotPggK3obarWmfJ
8CNgxJJBNTHRZqMUZupHAM13iBb9uxViywpE9Avys0S6u6YKne37N85iHij0WCmWOhAqwwXMA30R
9XXLYk9Ywh7DAews+LIV8kXyGtwla5j+HfSi05cXbGdIjfqjbsTngqgDQRS8Fj9cq3GdYM3SpUEJ
IeeYY/r6QS4t7oIzujZGp7GSx6Ics3zOjcdA9+7mlcmkMWqogJAAEXU8GzO3DX/Q6h4lA6SCTIVR
TTWHvB+8q9dgQEtXeH3kELHm+4n5O6YXcL7uxDXkFlZHNOGRxXCnZmmJq34Zs3n9QUfxxFPgpdKU
0ekCiZI5plh0WSdRNsedjhrmuUXCgwDyxnx8DTyYjVYRAik7WSGvGmPF/QerQQmI1fRX35IJVZhE
G/OljkifWlKJjXT7NQZ9mx9L8S756KiEuhyYJ3KTgdUB6T2MLcy0+uUDYWsywtYKXia+Y5/H1rKW
ZQ/foO9kULsPslxy47JEqAaE9yFtlHQtC4VbROt9eU4eUEAm0cXOOsnJh75mzaxkP9LCMhB+t8SC
f5F+yQiHsb79GrQN7ddMGCo/kjrByU11TSdnPpKbtpNwjNBJebNaRmt1hScRaky309yp+GQ8Q+ak
jdYRJUe+9je5jCzgMTZ8CW2uRcNUgfK4vrZ7+O+UvrJcGvNkYSFQ8KVAdg7T55CuEDPe0ykdWTn7
ZVlDNKMoBLFBurSf++ppZPtfyTxhQWecvp4CZfizHqu2f4wvfAKgOKZKzYpaBIxsizpj3kOK8jQ3
9VtIbjDWXq0bXZHZyIBOA9VqgPvJXrUi9oeG6on8VzO3nuDr+zdSCpVgOeF0PyumKPeYPKP0w0Yp
Y2kaL/YOoLrYBJz/UmlLeHz+jQY+VkgSxTncIm5DYpLfFBg8nard3k/McWN30mqcqq2oEtCdKDZ/
SWOPQfphjDEw68gvlVXds9/Wq2fDxU00gwD09cArIrfPVBBO7URVFw9rgKf84cMeBJ/mamV0hOJ2
bMlPuxHmzwamDE/BDwQCoLdtTmhPTKiTlXUMx7Y9i5zjOYzRGO9CTl3onWiGgpW6LHzigK35Me0E
89I9p6RQ5Jjg1IwMMO08mrYyJ50UPHrnLt6nNB2VC+JbscGZsaJiH8V+JW2Iyk0eVtK/9bbPHn7B
pHnMtMeirOeDGN6bhA2cP1H6tJMEx7lqyqjbI+xSLwNgovOqbSbj25E1FlvhewVgq7DB1oeqDgJb
aOtea3UUtOfx6vsgP4GIePP1cmHjJdkadxhqLF5D/41ES2r0qk9JjllX7n4/G0mz2u8ccL3M3bpH
cDCdHRrFxuk/zHiZ3ae0EXwG9vdzCWU6HvqDAqdz4kqmb74I+cOJlprvO6cqcGu9bEfhjzFFncq0
VO0nISwyVvlZMYWG/4aDl1P0ifmzldQuetO+6uSN331dPusHzQCnXsZBdFnduYhpUddYZ+kqZbkx
usDnwaGMJ1hf8+P/8Qif4TzHPQC/VJpKgsRfYvqP3/7v7nbuhauUm55kdRC8OjHMKETNLxQRqTxM
EglrHESKmii6SFKAti3X4d2+N9sXkDkIi54R3VuZX6FYSsa609jTD6ZYyIxeNNU6luNFaZxoK9MF
qX4fPI7AYv5K4A1geydDc4anWrz6OY/EK/nfw39wZoOOVI4zXB7GqLkcBrwl5xD9KfofUrSCAARn
dyCq/uDICfxxjDQJ7x2gU3I/QOq/JrArAXnLXCQh15aOmcF1gREBBB1AH6WLh1hrA26ky/eDxxd5
y3RgfAHStpGV34lboVeRFr3RkrYnNVg8/dL6o6dAnW/3UX2JUu33o/SnujgeOWv/6Vr2/+ZR4ewE
AVpG1Lf8BzMC1JmU5f+hxwxwXAg8IdDMDVq+inlEfaWuOIhMWiZibvRcSOAOcyzKLX8N+UTS7Myf
41073+3aZWog5drxYgEH1YHhrcYGD0CeTZ15hBn7FDHWx16MDfqsxUKfvj1rh18DrKxl4YHrrHDE
vAwRZ1jtjgreoU5wjsRceoLJJ8YKxTLZGVRaCN8l/4laAcOk8Ik1hC3mfEA/BV3AVIslo04UTbXN
SI6gLiWgaLGAPISbjeU5zs8BjDSUMUfsY6tHtqi3Yzqp1Fp5f10wPFpCjUbjsbVoFLkzMjPFBUfd
ON41DJqVmEISv5ED8J/Ytv8zjsxA6SpFsHScNPBqpC01NzIx3gaJV58VIXghChuBrobJJCjlqboH
2ACtQmIEwSdmQxJaBbRePL9p9jBlb3ifxDt+onqgDrrrDyybRHUUGc+zJIJ7XZjudWz4sPnzkQzP
Ien+OsGKheqFSUCtsLhVcxvvgd22Wd49bv2XQ3v4oyH3R0azQrOjVpMkc9TzZ/M/P8xTEqiDIOwA
HHAxxieXvievZyOFFfqcfdMFjh88TRqhO0qJ+o0oy6t2msfGQ68FzBBtayQXayDjI0Kj3WqxSjqs
B71i8lspa1KESMQzKoq+O8Yrv1n09h7kYcB7mB3iZOkB9WsmqqX1nBG3XhKAOo+t53g1VL5cQNP7
TSmtxQu6hIE6I+n539jB8SpaRGP0BW0wCpo9Tlc+ugICVoTtXHXC9AZKpRzPuVP/IEuK+an96SfE
hftpa2jrvgfdMUudgqPLRC/ZvYyFFA6WWNTxUszDaWhs1LcOV8Lv7YJ4Sv/3oFfI9R1mOoALmQ6z
MeBqfzPVEkiqZ/EPSmkeRn8ZuEr7marHdx5KqkNizXOaI+mgO4b9AJWVcDSJ0Fdl5nhCOfk6oPyN
z0LQ0r+Nlin4tAAMwWGFMdHo591Ls4cuQGWMFmAyghuw9lDD9zCr9c8WDQkuLiT+AlnsIgYzeivt
QnQ84sc+U8FG2a1y7mpe1xiN2stENEN9LtbfC6JTutFvfXQWdOym/aAKA6jwzwyZOViV6uJbomu3
DnQPdQe06GfKpuwzMNSzB4cLi5TSqK9fUpCuyLyUNvIoquK3X62Lxu7nRrocnDl/WDqsPY308dpe
CVmqMzjueNLoK815ejhZvxsn5zQxxrnF2bh60N2pmCIeEZLgiiBUKJE4M4VidN499AFuaE1m/I1P
H1qJGUe+CLT3UkhYFj0ydhtzLPfOyKXZ1SSPcYJ/uDX6RsychvHLuMYphm2Vuexlm7tEhrAcUrCW
SiCsHCGtGyf+E6yvb33QpWbTs5iWEZ1Gt5yRyx2AG4s8NwSgrdkSkryizUc6QcVfNnaPjA79GTP2
w3gYpj3GOLHxb3pITHoLeQFsTVCHCP9i/MnmErC2z8Rjc6LWIRzHio+fTa+aFPCym3rkjDSLaIzW
kFEr2OCcTCwoiMyJyfUHjaXlXmGkIwc15lKoRXDxwS6K+26pTsBSYdBva3DH7yRq5n61cVFL0wgs
2bWFSeQ3hmBFF0YDQ+78lovW+uSe1NdhunxQjFg/EQx2gmVEI5P5bZ/ywyv7qGXFeYl019+o25jy
xFCvG62aMI6Ht1h/F90Pa3GCQWQZ7x15SgNLsyT1SYrFBCaCzi1dPrOZAixs5ruobyhq+OXC/uC+
s5kIoHVmPy0P+Iu2Uk83RFyAtDzdGugDjmalebHFl1T8csqhihsfHlUPV+brM0iyndFgz+0OxcIP
k2cM29+Ohw2XLCwRxHCGAIovhAujg/ZftArueHGBlGAlmc+hQ6gQqQW3744+a/Tyukl2vaU943XN
QbT4TssyJy1knSJ+a8IGXnsNf6hMcpWZy74pg3XRyJIhNLk8ZrRAPX2ZOQzgyYq+hv7O+JfY1IX5
hBhIAVwj8xVNrOSnIy6145HlNtafKEtqJpEYqJE6Q9xzMD2cf3perCthqMAaSEFK1DHIKxiGnOjE
9EATCGUc3Xk5Y3JrRVva2/1QzJj0qIWt/BxlbCkcocwZoYbDyKPHHskeQfHeJVgrvKefiNaQzUqE
sbytwrc2/Q7NIltFfOXcoAQbMxz8kiw88hLqoLH9YhCkGG7yeE161uvrvlOzrZCJeEMcHR5MAm7y
3Oi3Ri4SjLDF8x/NRfNySj6i62BEf9aL4JzPlCuqXQOjUODec2+UzkcnwBbaz65eJPVN6xttQ4gu
5nyEnIbfBVVdHCFmQB8PK6J/kjD62uAd6eIHbM0xcMmJgkQjLiRIzJN0vhz7Q7AWJRinzvtTGa+G
4GQm40iWIY73Zb56Tgq//qPZ5i/UGw19A5Nssl0r/vBHUrUd7b+l1TEvx0gZwsYBZZhRE9X9WIyI
gmsBpU06TnpUkuEUSls8P2qL6115uM/xuqqcHmEJkzthKAFReYmgzzVkNsZnSpmJYSulnZucEUKU
n/2deHLQTvrf1HhS+pPfTndQW1I66w/IljOVweozIK5x2gEa54wRUMy++gf6BpzaIsiYkfUMlHJN
w/11IZU748MgLRojNgGsQDUfkbIcMSoaceaGd4KsMNU9E7Hd6g8oU+QUJD+pezKx8h6zLM6Dcjub
429PmB76FF4IFB6imTxbD5VVOVylTxTso8yUHn7OxcaVB1D/Uxaw6BKkbE2Jbg7GfkWcI75daOag
ZPpEKGnmp6STXLwK94UVIdUAcqagGXijgdeTuH6+r/W7uDv9aI0AgJCHYvao/DIKCMeUaSskMy4n
KSMH3NNQH5GnSmI7SEMm8LPauh+fWOj9xswcmJpi12CLJYCsyS0roeXLCDR8Yw4l240EfMFxDO4S
kwlWHNsh62NTN8to6Izuh4qs38LILwVK88Giy8IOrlxFQbVEsqRkJhDT/X2UoJMUs3GzNuQIfcvm
i3ZwSOlg/mKvYAZnE+dQv6bWmQnKfpozeikJTeTQ4KT49v2Eb/I0fwBMa3pn4c45MqHKcv9lf5CE
fOwGxKNf3iQMXUar7heIaDFeefw515Rob3f8hlEx03zbtNaT0hGFWX0gQSnKTTVfxaqPYgNvFHAX
KHP0HECAS3mxlZrpMMRB7zXdYy0NSOhN3ueLy+z/bC8NHK66dqpccxgjmnSLE2m4KBAWnLvVvfIp
kGV7XC/wiIuc39+DA4z5Eek0QDx+SAle3UnHkiqAsrwxK0AmDnNE8arV52ba3aeQdB1edqWtrRDt
vN3GJxRsQCYXunB2KhINFtv33GMzfZj7KohIYoRBfx86V26N+xJffxCQ1CBZlD0pwQb63bTudNyK
efbCysvQVipdOX//3F/x+RIz92TeeyBNiWwkGj7zc0bVG2MkJsHviNB3374zvnRek4gNEe1ybOTc
16x1vtN0OqLW+6C7aU/dZHAhqOGorO7eb4/CTvNxfXfBF9RF54wJOkb5XwLvvSLyP8Ciaca93st+
/T2RGhQIzMwxTAc3Rshgl4yua/NBX6aXE+4A/O2gatYDt4TCn7GIO6fxNf9BuxwQfE2TuWTy1KnO
uIc8jfdS85+3ip57TzSpP/L6nsq6nMsSPn0/Zjg/erylFPo8YW9N4riX2TSf01QPpoQVMRodRMva
a6iQtv35s6bf1xFkge2M96SkfhjDaqj2tgCqjNBbiEvlCTN0pnLIoFWlnxevCrhAppA5BFBtfl1w
6uIVYE//U0xlzoNgIbaOZlG2PvFUM1923/+RY0VySOYOp/Kup9nFQP/t679KMF3JFazqxqQI1wW0
CzeYJp5Qc/s6ffQ2y7vsZjwwoFUiAY2UxgojEKLbIe8V/ZESt2nVMIjBwM5vmgNiwyhsrKvzZJoe
+5dkxn/S2/UTvGDeCuLGr4iVHwcfhwJTUcxIxuxwHPSXkAh2Ijw/B/uB2Y7NPPalgsAOwJ16TuSq
gg9ihNaFgHYUv/aw78fIAJ+pnSjm4GFUAyLPMPHX1cLlrO79ziXWrRm4zYPZIl9KDJw2npKfkZhR
zDAN6DL3QTw0as7SLsIeFubFVLJoFJgFEYRBPCvUjbYsFwxKvlcybbEHPIn2ZlujJ6AA7p3z+adn
5dsIAs77hfgMpIKjwKZA+ORapMoTEPWayhPend2/SQ93zHTuoaZgCrKQKSiuFPIJUe1MuvOAjAxN
ce7T3rp/egDHvNCL8thX1CC/gohN+7lLbkMoDBLaSPx08mW0/PjDy2sfgVTC6k4ZH0IYtSsHE3JQ
7ps0IpkgPtOD4JKq6vc16Swd4xOzmMEIJBKP8It7F05Pw9z8qX4FJPswR19XC6tzf7iL8imrRLvh
UPNefR3k6b80LIXRjMdaGDOSMBBumTnWkYeY3GIEFYn5bk30pkN5KxWUv4PFqGGIh2ZrO07tunIA
x8evTf9Y7ROqleJrJCW3Ll6YPM4IhyI+KjAmitBiUtYgWVbyczWNMT2hcRoSBOhQTn3m1HA/QjDe
aA4/BqgseCj3DkSpiw09TfKAeFGRqPMzRw/z2Vh8D3VoQatUhfn2s0WfdXtAxGONJOOLrzd+2NcC
d43c6I5EUEsc98wx3WmCLaUz3kiaGBdCl4HUAMvFGbCtipJz/vgIvLcMO9mpaWaIEP/6I05pKJ1q
gakhYvaO5EKjgpwbnnveS/2PpPPaUhxbgugXsRYCOV7lLUZ4XliFk0DCCiP4+tnZc+d2z3RXFSDp
nDyZkRGRdmtYznNer2vrabHXGe5oiQxGwHriTmtb1XCVPyNt+PQ0FgjcMpd477L6XjT2QbGYFMSO
hW0BAkQGcnGvKI3aWAYXAdSe9b5W0Rf6JrwXup/2g5Yf/g+n6bEKuNt3qM+j9ceBrAM4BaaKWJep
N+UrQ1J/7jJQx2ZMBpaofOnJzEmTx3XGddhSaps3QM2qM/PbM4jve/XwW2ifsfGFwvTG8ZdPiFUD
1atfQorq4dq9+EkGyt1Ggwr4DWWesYpUhiYklNYAx9Rnx+3kHgCrqU1yBLuUFRRLv4giAtsYWFq+
MWCEPH2W3cvtec+W3doonkb3HWR9+N6xnjuqA2ngDYEHbvitX02KTr/18aD7d1uOQoFFMb3UYgRj
jyGUIWyb56QyNRplyPYoaKf00F8NYPQaLOixJSsk728YT7RhDOj5ETHoKusN4OK8KcSPjrlmuuFn
hNodAWTCfDvhjikDjkpGg1SLKy7SFWOFrPu8NMGXlLDHAVLA4vzrDbqD54cNSb5CbqeCOEXUFPpf
i3IHKnOqrHCVvzn6QVbXVY6EZnIblF//pEc6I44Gv4Lj4LgnbblDRDhQt4ieUfZoVXJGMGQ8Kqe9
5wEYm7IbNlK1efCcM6U7Pac4cLXXWYMeCOjnoH/GZ5pEeFA7iPnaVlnGRpV2aga+1rbWDTutkJFo
uFt7jZZeaFf11PA9PzcRdmN6EZvs1q8+vdIludjIvrrkt9c/gvP6RObs5tPWeViYfWZp541/Pfq3
z7ajzDkkL3/1K7orpV3uutglP/z1PA/RoGlDs2W1Qcbvg4u+o2V8azN+jT453dP+BUqHwUply/4g
HoJqI0fkrFVcwIjWZ3tksba77g3g5eV98mjN7X1uMHw7Gav3piAfW0HW6U3L1XN8lFmjP4rsHcNh
YGQ8k67itFN05I85KDoo6clroR0ooQ92KZMHbdA5TuoVir0PkhC1fxyhA4eqCi+CGWKMrAZEu/kv
MYu7IfwpVaiCXskOYnzssum536ebq3avHSq5J+kM7jj0pltuDv6KJcV7ozA+6O8lQImSXtqhbvp0
LhiDNdbAXsCfPI3VEt6u3JDrCKtDDHfaOB5R3pt/x9ppDu/r8LF2jcpVHvZl8yCKUwpek9Mzftdj
ZBmtZncsmOVOSwugMusw3HJzTTTUO0eapSaweZZT+TfzbE/y5LfDoQr956W6TQR3bAdYhDfw3hxm
3HGA68/H2sNe8FXFGnae9lwfJLRboBRZjHogX7H0sQ8huMEA8dzy3jY6bjB2mRYy8FLSFvFdAf4C
56kcUGRYSrj0EZ9RWl1TPj23zr9e7MT9uTkmM6/hXzeCtY1M65h8Hy4Akurcbj7YFkyPQQPsQFxo
wExJOVgPYOXrZCv+i0/3eXaqGdfXGiZPd5954eQaPdC+W6v0mD0Ll7EhRyBZzhUbTgrsiwraGsw7
p9dxEB+10OkAFRgB7DASIAwJdP9xc0D4RMC//w6G88thODTcIVLHjEQN8D8flaXDWzS4BgSMaxJa
YZqe/xbGoNk66SplRwY0qzMaTvvGevyYJvGQwfFhUy7QmwDDCDg86c3RW9Jc4Uij+eVm7D/M9adb
hmoshYuVE4E5DYb4DVTxvfS2GSnQ/ujvaQa4yODtCD3BHhjFis5ry30f5vnXexDjJvO+f+MwQbTA
nCgQpXLxLkEonH5UDvFIvoBPOPLk35UznJsva8gKQXqeIBKWF7VHo+MGocC9DWTOeY8yxTKDqHXo
q4XTtf/IyCPYc73PFMjgjIaAQSmlUH/nZmUjVLu51j4E/aQXD6JXuCsEcOHdnvih5iIABH3GEh86
wQKBv3ZgBZxqC2UabsDUqxM9KgGgTWbIiLGZ0KLXt+GVbitnG8murosenF35gwXIXna0NnKqHylq
YU1+8Xvz+kAIAPBlHC+WEG7pwhkqGCDxye0NUQGglmbs//TXi7T0W/EO2Uj89dt+B+kT/dgnjIYH
lume+sWtZc3Nxcs/aRyj55dVUKJN5pFnLPCLrG66MolfIude9NKhYW9VbJpJnsXBSAfsN6ESsVg+
0drzGUXl+1Xs47/WSPOS38q0tNmS5BZGbeEsDz25cH13O8zCyoPHo97hurRMfoPTBnZ7RINVs74e
dO7d0Cp9rb9lHKv+crt9mpbW/mjP/YSJAdgFnDis7TYop/v4Kxf08b++roU8L3fKvGurhCX2ejgM
e5+DxwPXz56DXoxjv/Ul5sYkEK0t/Fav58Gk08SCv55CYkJDYXGcApKtni0kay0jECzQG1AQoEVH
RL0S/sRlsUDIhv1m1xYVKQAcre/ft1+7RuO1fQ3Mp+LYPx/gd6GdQuxXgR030NexEHoL29Q2bc0Y
tPAFMjzaKmNBJFe3UCgyd9eYjPJXv5hyDsfa5Emj0toBNeYvK2q3nbyLbznKaAd6JqIf+6VzviWP
O6Ua1kTXD/hKEdYajnEDyvG27Tw8kjQ4w8fhboR6y/lAnWTVH+XgRVuC+qTiAGfwAenG/p2HjxK4
viitw9ljKJt13f2xQYhHqYwsZwYEuhXE1l+RbAfq2gYaKErXwJutgWBxgQnNv9rXoAVb2PlY4yto
70dPI01z1k9eGawC0zEmX8S73T24xve6H4/qOSIZFxM2KPH9KnP7BcKhd8qnOtxhjL3FJMwgnfFb
MHEpTBZd9Z+m0YSuzJcwD5VbitcbFl7x7J9XEuZ5FDRwoOGfzbpMghfUu23TL4G86PELC8JOwqBI
PPefKX7fTKsfGROm2Fcvm3RwPWUWgBp2Nt8xDSR4IRVuOhS3XB6ks19IEqfS9SGLPQ3UU0yK+UUI
Sby7Iqi38MX/+KIlbuLNMyQhgp6AytJ9W9va2e7xJ4APeIE4tw4b8R4gSq4UOmvBW9xWoFVY0CRP
W3XKxLxpz7TK+D1W3XvU8BLDb/ocPodUAssrZH66L7+kCXNWakgO2uvAEOYvJnmOzaT86YgFTx5T
MVuFs1q1xqaPBZMLB2NyOrqGt/Zr2nqo/KVAyFD1IOlMGySiYS8rdP91S5Cl714cbehbGJo9rcej
OjYzjmOGl+HHhgrLbXk3bqTw6Rt6Hriv8XjgbHj5AVMDRPka4nQwgiegND8ndeiHr5MWWyTRhFJt
gRcvQzVkTldXvP5A6VqLy8T016M2kwJuIYNcr32KJganAnur5LyPyQ+LIf6fAC+fhs8O1ojHLA+q
yRHGzKQKFe99BIrIsyNmfYdi+BVtFkw5fEE+hyq80yZ7wayjA54HzCR0ftsq/HnVROoGS51BWX2G
Lzfv32CyQCpvCPpwAsCi8cD8/SOJVzAerFs4mBh4qQxWs9kHxRegFkGi8aDMAJR3t+pI5jU1dKVc
k64BsJ99jd8naFk9R9hrdJL56xf3ZI3bLbs5BGWBX4UjF0jM8kXb2Bh8ojbemqjkSVknvaCd3QMD
A1iAVKwjjhsjUVMFYSMlKUOA/dtCg0rzHQGFaRiXtXZqHzk+yX/FwADex8VVDIO/ZdFn4qPwqL5B
O6Ditb5Jmz16QgbljO3gUNlMDcgd2a8oL9lpsw8AyM97oSkG4qfr5x5ue5FK9sKW80yB2VEhtlko
xCb4YCwN+xXPoNXwA/RgFI8HTNfrlRobdgna8Fjfy5AU+lcgexA4PfG8oOs+ka7iv46iHGzPkCm6
DgPX/JKDEpAZQwFrQiUTFKNWSDhqOd/gkd58KEFcxd89hH2e5UPmTv2NsTKEkPbwFsWwgTMAI5+j
zxwBKJX9vE8GjaU8D1fkHNpY9aGvNVAcVf+W1IfyD7n7ALnIGnQTsT/cza8U9qwjgCDUVe2oHcFw
WlBIfTSLAIUxcafPVDSVLY3zOeJ+OkYKvZwuzaPldV6jdmxZPP7ukBw2FulPebjAjUfWktYHVAnp
B9sIvBx8mqkmxRqw33urkYBRAr8eXtPCR/wVvfnc6ZtGmCwczCmDj/3DNuXtNXpgrlqI4jEDJKzx
sqvjTPWx2ygYRZD+9ADG3yl5wcmz+bYjMiAI1HdAHbTo7XZULeiIXHsO/nBXmYUi1eGkh2aTZ3nl
fApOxDlIEIydm+PjMr1NywF4T2wMBRU/c0Vgd2isGMoSy0gWswtV0YD+i3jPYBn9e1oH8nxnfPTq
J6eFdFD8T1AH99jEbyoP2tiIXBOTHBaDmDwCt+oAR98gJIFu2ffeiI6mNq1mVB5ktlpEk5dqwIju
utu5u8X+bbJJnXU5+hqTAlIC4z4wWycV2T/t4+43rcqhenXye5Rf0qOnQVYNYb2ZYDnKZk2mwQLO
sWRpRSqdhH3FxCNoIWv7Wc7aG35QfdHRfpMrGSNOqBteZn5vqcYgDlzOs3T5vJ/ntAMk37YhmCJj
I0oQq06PSR50WPbQ8ACJiGRk/zg42b1Yoi3a5LQa4nS39vFOZm7yXz3rQtWiNq0xbLO7eC7cZuW1
T/w6x7zVKcGxUcn99c8GrLksa3gnnIMRmEkeGH1Fn7TBVOpBgXKTho0ZYUymG4lkboT7mI7KZ3+k
gg1QJ/3sD//v13i9OWonJsbx+aCHXRnn+PN/gdEkCpkc4suv8wjRAgFHXh92rnsI1c7d0bMe/Xo+
RECz9h4c5bV3a2KlM7tdISId5zneek6zvWNNw4FtYChht5gWt6CpwenWox6gfTSrAYZmXXXWaZzH
El7AuiSWyPAaaNYadIOL2PgA3xb242z3fkAlseAI2zrroAa9BccVvkAph+Cl8EscQ+mIXlkGWFYg
haL/jtphh3sRZmv4Cii+Ea9xQwcM5Gwj2XukFd3RCIiOq/8ADV7cjx5jjVy9fc7R9Qx5TrG97PgY
YKo/jsYDGdYvhOuiQlZVgxqBlYx2xXuBIhnZ/hvtg0+K0QEIw+QyI719vD16IyBVXFKO0OY3pKRX
FNTNHcpLr/2a1pd+9+FqCrTI1uiIjPhLpvWoMrNDL8I+x7zei2GwL6ZvWbkWgvtxMoLngATwQCHQ
1/DPdr8dEBmecPs6QySCPgwkqlU4xYSGwo1o/HHLgI4RLlUIi+AsqtarE7e6YTM3yA05wNgMAGcb
c4jbnqGFHwZuRA8uJQJPekUmeIlFa/aDcOLv3g4bBn7fg9b4ssPVcK7VbhnDyXtvzOTxtYEXKGrK
j9VApAwByWEDHfG71PzHesICo8zpAo2HdH+pbk6d6QsfJbKDD6Z1dv0OL9dAY2bazTN3VFha5deL
G618iOWFDR3IfAzqFw8XDxIshVAvkAIgqsbAUAGWgFpT9PGAoFeGVwcRdMRXirvz+SM1r/3OcZvT
57oE+dMvsF2mNNPsZ0xFxaT2rEvC2LbfJNyvkD5Ce4cUBEgGAhI0RcaB7E1VijSKNTAn5ebzYa/v
wPgk+nUK7a7312AdqTvLcpoTQQD7IBmWNAS8z31K6+LC9EUoddXabmnRRbFfL+d0DZ/nlC74+eK8
+k0+PXnrKiubiPaGoiBlgVykrPShNtf/7iN6PAaCQgCd9NKKQVn4E5GjbFx8JG5qcMJ15ea0FG4+
2uHXD9KODbJGM8c6bbUAmW3KsrDXu05IAYZ5iwPHBP4f8gFsvS5hV+iBLesxriiUOmSNNJfczZe0
evjF6DPvq8hTHwsC0+F8aBb0mvLs3E+xj4QV5sH/bw1WHnjDGqpWbbhfnih37xWsJ8/YXJoh7X2X
efYxnQKqPpn0hK583tj+cF8y6D53GQgEWY8W05gpyCAUwGrQGFE9Rs24mXREXgTeBeK2JrcwfWOL
hjO5u/DyB5DDodF9xKzgQ1XQ7sepk4aIdUKPwQnfCCIgqI6ogWhLg0jwh5dfjxoquqNT94/BRoH2
Bu8R8jQUEegQLkLQbA21eMKdbLvfGfO0CGCg97tXNghfe1FIQ02ciFX1p/8eXLy7CHv6m9ovCfsQ
D1zM++PTuOQ/9ixHC/RSH6Lu6UFI8o+jCkYTlNjwwl8vBTS5zU/0/bC9DP2hZd+sJAFPU/w5B2FU
/XW2woeC52afBqdB6xaFk+PeRErQr70zYuTwO6iX6gT2U3unw4Uv7FvA/JgvPc6dgQ6BK29RCfSf
ETy7d6SMPlt13FBUw/B2YHfAjC1mrdU1QZOnW13Uhc9ov8ejKMt8av6QtzITxH3pbW7A7GUbXPe/
4OJhLkqoRuXo97pUNCzdC8AslK4z84Qd2Fu9P8ZUiAQPZh3wK5+Z4vE0UEwv2zOD44TtDSZKIJX+
vlSdPIWzm0HucnKaocmEu9dY+65wuLY3HLvt/W3eobPBLfaB4ezrFDQdN9w1q+neEt+Cr9/VWOml
n2FZqA5NJztPGdp7R1ILXyzM/NPmBt/stsmG6sSfNxFAEgYIurV0a6fd8gSHw/Zw2O9glY4b4jZJ
MBAsk1cd3U3/jHcAqlpmKYXs6RmxeEZOr5GIezI4Vh/jXyTeiQSv+XwdKOjHhFJ/ClmsIj4xOJhS
7zXaQO2rZP4JSK/12U+MGAwGPneBdDRgQ39MV/ivut2hgeQQByi1umTVdNqE4yqcU1V81s6ZOKVj
PibdR7Z02r56++empDvprJsou4qt5w07Uue5ecctlfVzNF3YcJqj5vtJF0kpyx0K0JuZjhwGNOzK
IpCeL1UuaBeTWUgEJlJPhojdEiXSRsO7U9H0lFc21IA9Eu5LUE5ItLY6xojC2xcCjsLagx2A+Wrb
qXGSRUKW7iFy8j5pFoZdUDlc/qRNxc7c0AylURnA4n7HMJlZrDC1xLRSZeeccKctpxmWRHdbo/GA
m5i9kRhmgALvuxnxjzwAKG4wRLkHFQb1IddzH9ELmg1WHWxbREh+vzBYb7WOODPhBdPV+1k0Ce/w
XgnMlOaBEK9D8ZyfvNriIga9E0uJ8ULGMk2yVnZGUirQNOzsvfmJWrYAm5qdaf3Pxd5nBqsbmfXH
Rn+aT81Lsod8zum0wSXJBwQ7wRHy7l2/c4/PLpbRaFyEv96Y/BaG+hCx3/4W3Nyh/w72vmEnOnYU
UUR+zVSXvmsO1EXjMl15Jlb2yQudaeEkYJV+7bA4t51JkxmuevQ7S5yzwHnoEDDiWiKZ4mxwrqZf
LtZg4Z4ggSFU7go4q8xzy4L7OoQFu22jeyQB/DGcxhzuM30HpkeFRoBqGEbl8hSzcoXbD/cf3rXg
eNbgNtxMJhMrs+6OOHglNCzJlNqUyYb7zK0t9+XEw+cx8eNXn4gSwpxd20d7qI2S5Z1XMYeA8o7h
bt1zYg01APCrD9O4xLMYdmRrcwS0ILHx2ciXzZNOi00UMwZb//4mOqyXEklH4PQbpjl8XJ4Y8A9G
UqvVK7s4Gm1ZXHvrgj1CY77yTgjgXbJhxM12GB6nvi8HewT6rzuoK/kt9eeGwZRZQO61Nzz6Vz65
AtZNQYqb0rc/QPmOUW/PPxLM8IL/5+WR4jHNwYHtsZ1iW3e3w2KcPTYt0hYexRt0mOXcUbx89PqA
lDcBSDkB+k1jBiyt7rOlzvB1vkEOCT8mx+BJwiaKe393h7DTWaBPgJRp/2G0M+qj/P7ndjNHP0bH
wexjKP6ixQGGfaw8iLRFXyHDxulnlsxB2iFMM4LnX++BrGRCFt5pWaHPQ+j6JPXhXdC4tfyGJLpF
EytcLvva31/XZhhiOzV5urVFCUICakYmYqAzDb1WjywuhytsG9sPbsJcPYL4HioTGEFQ24lZvcW1
n96Wm3q1oZrgESkmR6/5102gK9vwhaDpWwMspmGIcY/grpvOzQzgyNFEvtkPqNA+6cmR2ZG3kLeC
xXhkDsSnBjyAKYZqUwNnIBSq5RwiS40RZpvchalS8M8hQVm04OgyXVSwt+s1oSt1nbYgemHE9VXw
H0+QIsCIJiuGkjvSnXXSXhKhRCtQ/MtA9pxHlIll+qKZzblSlBMNtVLhvI8kO1nPzfwXQ07Pvs4Z
b1eGUzvV4aUCBNxGLCJIlERx63cK58hoakfzGdMzbyuOYcJYxjC99pZQ9Zw5dS1O2hYjBTmSkgRp
8rJr/2bY9nVxBop+0TExpnizzl5LRMLH9JwKjRgGMI2XOQUH7XDsvuSKTwNyHFqrTLfsWu018RsR
HQXnifOY1EKhWXOJX9S8TnvZsitZlvQzexNkVMjbRbxjX1fMAcgtDdqj/PueTrCDcWjS+oMCqFjM
vmGWlDwmwJH03XE0tNbO6rLroA4297zllLQw9Cg1yPb3Gb1aqlKSrn/3dcwkNLEYIkq9DNnAFL4E
orgbQ3UWw07F6sWoim+Ey3Dy4oSHHo0k0q1zjwalifT30+dIkr5SM6d18Og5GaGMkAZBhw4N8R+7
sx0kIYf0DBYNk3ToO+DzCSHTKkcclm6x0AJiY0ns6y1L0/13+k4QCY6wliRz5uAVq+OKXi2NuuwC
IG4b2TGVDl4+EiFSq/8U/LTx9/s8Kpw7+iIOatkE1La16nXaI/aDiGKlQQc7vM5otXyn6Criekpu
6+OgB7Q1+U1+CXp6JJgiyj6rQDz1Of5RtyCWvYKquVS+1JArwg5Lf91XIxrDL9cAFvIpPFP97GzK
gOMRM1l+3W2aVkAWBCb6P+wY0/mXbbxQIzoqs5uyZ/LAAx5HdCePO2DKHEOIhy0tQDJA85AfVgn7
CDqtUFjqjhLgazIo0fXbIDO4x3K3PZxD1ocNKuc79/1EU5Mhbc+YLrM8BwSu5AAly8nEc/DFzeto
bLTTXIdRzQ01xV18MtngwPugR1Ywr/XqYZyNsVuFjKI/3D8HGwM1Q5/l9uiIWTEHcle1XweM2iHK
uSf8W6SXAlT3zzmENgGCXoFuBxU2UjMG/Rx+2CWLo2/tIq9ZXP/ovDCL2fpk5B02OrFJjkSU04CH
ER0DybIwagHNPjH9WVY2uu8Vpr9/kn01nvzdFGyb4TfJfdYi5K3avBrlLYwysjCyOYZa9h8JAm1i
FNQqmn6+BlIHPQQSS59ymvhEPsI4I0xBBFgOcTknz/JP4tAfFN4RacNZkiks4ujk5xFnDp9wWngc
IxTKUjGsncL78bkLbx3CWKORwA8WgzenyoAtzBFXrvga9hCSdSFcsMgDTuM79WUzL7zrdL0kKoKr
jn+BElB0kI3H1fg0OPti9kXu5dKLR4N1T9+cegp+ONYxk4tjOmXGtzBGgOXT15fyORQ58Xq0RsOM
EuXj+T32yZp0E2bDnaRqO+RUqtl+zsdbe3dnjxlMlu+7jMJdPoNbnPtyzlWb9vJNXcQ6GaKO3utY
ZKihSmLy6zP3zEPfRpI5bI9JDklhp72MO+GAeRn2lQYOKbh7ZNPCu3Hfwv4545LC7SpxaT1T40u4
OTM2Ko+k24HNvSc6OilB1SUjOjaPudQGRO2XwTEyqJx/JWCAk5Vun90Pe/aMBz+tJDPt+KJi/3nd
hZB+oDU6HEvcHL7Ov8kpxaxaHpK1SbuAI3+sQQD0DykoedjKCaZRdGMa1lSnE7UDKJWG17+F7HMh
kBJrqk+JUJClKXCksNnTSFKdy82t5rn/CC5zqqTsu8vD7drjS7VD4u0YnC61h8DO2b6xmD8nim+O
MXmbN3TZH+7Ha2/NwRnM5Y8zyHu738WDtACLYX1boGrCSBVuvYXF21LMftEyGumc9MrWcbbHZjGR
/1YikmYEjE8X0sQvwhOumj3don/Esw7dDlOJqVXZxP5fH40XSkrn24PdwJHH6+AeYq1fMFdcWRAP
ZEv2y7musdxjdbS3P17xy7cs1/Tx2lQ7JngQAzL7TKbq9hV4fc+BQdCBdYvuCHS+DZ139iFmtm09
YuP3BiVNo3dyzPj3qDXoHB5JPZPN1xvTn6lC+NqTWwLb21hAT7UfE1EQUkmBmMM2S0Wz97Fx9Oah
Fsy2gz2K5NBkUk+/glXF0cisqdaY3q63Hj2S4193S6uBFGfwcqW+ezPNKu9j7TBgnAiIPrYJ9eyY
0aP/a1gl7+THEUYuS7h010uOL1u3B4AstCvfHu4gCWWsM/tEIP502TTaZ8aYhrO1owF8mx5GMUgN
PqQURBjvog4MMGn5YJgp8+ZUn6+1rJQJRWm2516kvVUuWT3bhBmTzLyUwSFP6LXi0Uw/DoI5Cw+I
zIa+J9nagAiJ6IT+lRK2s5vg2XHLkx7VDP57fxYzR5p2bjkWv8wJGgocTKetId5AYHz7E+y56Wte
pRravbnydtfuycevxNezk2/s6CuI5vsaMK2Kbrk66o3F/0MHz+Mmw7Cd3cKVuE+fJj320uCDKRIn
pmHN8NI78YljFGqEV+le0uIc3eHC0CL9t22wJRvQ9Ybs0DgeaT/G6i+8CpRl4at9XMp5rl16dD2o
trSHu6Hap7SOu6HuHucm8xjsHVT4TAbmlA7+m0yecZg0BYnK4pVmeEsMsXeitvRPiTmtoy5dEd6O
M/rE917npos1vwPwFj+hBy86xMtdp/9FluTWtGnpCQ0LSI50hkD+6K8dCobI0XgLoYBPxyIsqnx+
2adUC+ugk11OfAAl1JxrvCtSekfarpWoWXdY01qhBzsbnZ2rc+bneg5vgcnS8AR4QZeCT7zbNUPI
CKQcjCoqEQ7RfSV4Us1+pOl9YWaJreDW8XYZCzTe4TnGlhdmgd6/bgrfmHRDAJvAnFaLV6Su7m4d
6dQ10EkGDIHA15PAgaJd25bkIGt2jaT5IH/0Zc2ILJ6ZCxfvvVOIYF2cyC4DIzYC1RU79idHJIRr
D0n/5oMt7XP8JFOnTiIJGioJNPO+eBVdcFCSbz8CuT7GArHd++YBHiZHEHXCenmMcPkXmyccksSP
/5dcs9Zi7Z+GaoS8HwIXP9rHt4geL8er5mkepRoJEHQTjjLezQHgdPCPdq8RDXU2IbEB/yQFhjyk
UixufmxRwj00PNLRaB1OuJ6RFpMAyyt0Y8CR44jMhRs5YT8zuhYXf5EzwnT2ETThnAOksKGC9Yux
fA2mH4cxeagrh5/NGI5eXzTVj6Az3AvWxcEkJsQN6Ra51p3PxPtiyB3+y4RjR41U4FgAo1QUmhsh
GKyIR9g4g2wgd0a1GVVhJ/pCm9BXcpjcEpUdwT+cWRU97Y8LOil1tGpvNhSIjNkiOYlkS00oGsjC
TfI2GahTjE2GTyvxpAIkoUvlHfmiRCuSQdq1lFHpfSofmKySRCC7phlwyHaIJxPu8g7zDjiC3vbw
ETA6hgp6b4KqqLhdcdpiun/HfJmkhJMZ9GfKiSt1ASnmkZMZGATWfgBFV+4GVML5ZV76Z990Hpue
u05uQZ5yB01Hd+o3KQhOSe/gSKoCgdDSQ3VJrWaGl/ljA7JBDlM4vw0pEmnS7x877epT5HAB/KrT
8whjzKjyXj4GeDj/6NArbp40om8EIezPude0QK3Nz3t7uA0s8O5jY7VYAsAfR5cSnicHpubm1CEQ
4TYDAZoaUnkzYvTRz+l6WE4EGMWEoE9g0GX/maC2n0GQ4KioQoAKUkqQ9ZfLEMynt9v1nMOBdhWy
w+Ogogv7gXXBKUljHzFnL3QKvw4egLrEZwWaAKyv4NbDrKY7rnm9f6SLRRGeujZIRBFecYHB2YnZ
l+0RspGn1wt2yhAjl10XWIsKjoxEqmcSXkEmBxAYaDCHbZ+pvdQcjvz9BXkvthv2h+9qPNV/sqYg
zntdMmI8Yv4o/f8FgMcEGD0GKHfhIg5Jh2ZrHxP4vs5YKz2qJrLQNi3rMhFmhXPO3hhVS6gX96N2
2k16Hi1olsibdI0JCNiU+txVgKH4OM1El33laSLMBieX8uKOk/OO8Jxin2qI+x7Jl42XASfo106f
CSwP7HkAXtEu7WAlMF6AiZEWGGvLZbmQDbLsKJQ2NEbgH3FJa5+zuOfBgZSL1Qa1axL5aLFYeiTv
QfSDHZIwXUzjNBGiFUMuoW0F4mCrjcV5/Ro8WShrhj8kYL1vD+8V4nD7Cz9G5oQ0HrRc+7GFotf/
7XRX/Htowg2FOMFctKkR0gD8R70gFKNHcL9ZDyj63yppPLjLPGhsPOycU1kOV/IjLifQVyzPw3sh
4gX4O8wUFjcpGjh/xCYWf8udgMESVLtY+iieGpGREUTk2oT7QHz/R97ggOAx/xYK49oi3LmqkJkn
NewPxmbhYNYQ+LlN3kzCiXwWLt4Game9GKREMkCRXIrheE2COSblTYQ0G/qiNPnAlCv6BFSPHNmQ
0KjHEZuE6AIYiHFik8Fl5BMRrndaAg0vwGXR3Zw5OJDDRtocdMAkq5eCR2TgKJiomTSP0pXeN0Hx
/08GowPdLwlcSq8cGor4QlE7SYcgkBJJ2kmk1bG86je9A3VQtQKYM5jdeQcSQzCygZnP+pK1Rpxi
lV0ZNCW9Kf4kSPkLrPhEGDt555VwW1m08jJ4HDCk/MjyAWiVa5cL3oizIyGBqol5Iu85WRv/Qc+C
oLsCQPlAhtLJZSU3FMdcfv4kVMku+LZI7OUUxGvS2kCUwgqn4aF2gT+OsULYx2/ux6QZdvE/rpvE
KekSCPggD/YNY4ms2D9NIIlZjHkjVhHf/dBbzXAo5ivQ43Rmnhp8M09Xfv5ffdeEdZ/YJfeOA6Zi
uCT3sULWsYCPD9no3z6S/f/663ob1WbYFWxkUlykNWHL2kwGdTrZ9GQ02QcdPHNvSH0AqrE06w1O
4WLTddazVx+1H5+VeMPEAhRstsnOfbKlTHuENDw2IPaxDaGKAW7R5JAVUoTHWeNVYYPzlkRhOcsq
Ctj1kNqWbg8OJtxBRPRtlyLK1hI57viLLhW3UJFQThPA3t43WjMyYKGMdfqGGjMgQ66JAQ0ylhmn
FEhUyOCOmXRaKALaEXb77S+tlxwQDyQiOU1OQ5qP/3azQV/nS13X4+Z/XOb9UW3MZuI7yj9bwhDu
Z8/kpAnxDBwbtxIlUZwcqMl+jj/Ti1Mseiae/gAvHMfM31oe4yMMDdK1PruFPn165eRnF3A6bQxi
un3x+N+GxqwcVW1XGHWdg1xoNxgwkqjhsUtNQEbGk4RThcqF5hXGU7q0kF7Z9zYs4cRzrZ/Z422v
GudXOM8bFeM6bXcixSPLPmIuu/m4F81dYXmvwzgPV+iUlr8EWZprzqrlbVmPBky1dmLeU7zf6EZR
gRDuCPvMquktOAe2xU5lrUNP4VtY47PLkHdzbrwIx3GHlKy3gBsDj5A8EDXSO6FVe6A869jmoetx
xlBBLXZiKii4sjjztba3N8eOEP5Aycg9P/wqJl+bJL3/CB/hLVQoLyITwRkPHI3Wv+VrRvpB8S60
bzKDl5nxIleRubCdfuw+VFgeMJoKVSVjzc7g2z+TZ9Laags9OmbSGG8jF+SvoUDgISgLqktWWfZx
04Cx1oONKSRCwhZSoMYhH5spFJDRhjKNnMmlH0QjGVANW4cjB5PifV3SMzTJRAdu7b0v22ntUySy
juT9WnKgEVnykVcyZEJJwIAJeIqDwH4IKlUs38lZFtV6JB+1/jOglf+1Brr/hCRJqoEt3o2BjcIz
5i5zINOXBUGweOYtTllYduQlEzraKDcPPeSTeJJwOQUnhdSnAJXI0DGtsqrdMTbiDd07jl0vldwS
KHMFH6Qa6kwX/3847YokMkxTpmPvYhu8YdnHBLuwnFHaXWCWu8GjjfhRWjE1MQblCwjB4oBsLZwg
jiKGuwEx5GGyVD3Tym0XMMIOHIe2fhD8fZky+OfC1LDpjGUkWoQY2lRIGmi4Rown6N/DaBpQjDHZ
dETrO5LRyG1qP9i9wmG5X/frVJABxps9yqSbM7q0j8CUKPGbQwC/n6MuyTfwiRlfGY+6VP+KIr6Q
9569PPdoSlTPoN0OFM2FBVCgkb36bMaXLnRQSh6sVHkkTStl7X5m5z6i2/6AHJ1U9Yn8ohNuM4/z
OybtAsyltr85XXwJqdfvMmTSEVoqIubFa6bl/g17aDYJkPp6sPZbgzIri/TydKmUjUXJLi4cViFM
Jelokuez6HlbIPgrcwq6EUK/grqeh7uE9ONvOCjnOl1ddKzz2/iTFvQg8UEEyqDjD1ONEklmPq3e
CecRCWXbFxb8ja0ioMfXJqMYSy5ocFT3FAK6tgVzDte8NYcM3yAxEVqKLYWGkD7lQwGi6qOXabPC
r/jYwuhlunc1gU1KfS5gIUnEdaCP+L4juQya/nFHMtSO/4Zb9LJ+RigvnWL8vV6Rf+QzzqgerNYP
fobmSEGyj6UdzDhIiyN2LhEvQmGKfbLiV9UK2eC5DIudSWXeTYodDDB+hM1CB4mWxdsBsASDXa3Y
uJwlBmqQxW2yZgZnOyjPUQc1jt1m5S+7MBtvYdkE3z4Pm84HbLiMnbI6X9il9L/EyT6v/8WjYtJs
UbndD/+xdF5bqmpZGH4ixkAk6C0sMiKIsW4clpYJI6CCT9/f2qf7nLG7u3YlZYU5//kHSKNm/kVQ
CYBj2Jhefnn21zlvAA7OSMSLA3gTrz0c/CC4lIRhMi8wvhn41O2aD8HUKhCAH7BLb7ZWcUkO80rQ
zvWid5f+h2atR+gNahjD7RbvSmln+givOJhCIv+ToyBJ7ZHQrvRrvTtfg+L5FIEfl6PrDGbS6Y8/
NHAGWNsBXRgn/h91zxvdOHNPe71DZWuiy6M/wxN6US0GNKh9OV+RbVuzwItMo0JZtcy7/76cb++4
WjAgKWcG1cRMZ8Y82N1HTXD4W2fYKjMEwkeHMu7EQJesm381Ibl2UvF9yicDwST86D0QuczILIX3
cJ81i6eUrKGaflO2tb+wBMh9dRFdUagR7PmvhZQ4Od3C0evJv5PQq+eJURwTuACkQyWUAaCLOU2C
ZP+wY8Dpz8QCw6BpF3TllC2Yk8Sg4vZ2+G8KRoE5fqv2E9g1xB8JuBj+QSW5+mgwA8jI60OwvjEL
LulqDW1GlQsxhtJQz9oF37ieyTzMJlbSlrzUCLRipKSyGKShfVMOy57+kL9/UfGtmTy3AU4aPC1c
G6VNkXEP4GM8Z+tMu9N133MM5Wd9yQqCRAdV8Uv0LLxEBNp/ECRLZ82Eh4HW9DOBaIrE+Z63yGkA
SJ4RJKsam4GHxwhG9uu9ymeYd8fKgDJP88jxQw3F2UDLQt/yg6ZaPwaweDR6MMMpmajyqCfrr/uZ
MHNpMCy7ZQZbBU9mmgwz72+PcFFzRLRXklRZ2Nwc8LSCwapPLQniNun/XF/5wQoPTJCZjwbnX2SU
Y+vnqOCDhZYeKtMQ3Hup9oX19F4IBi8utnv91v08Q6h0Q8yy7FMIsQGjrYoTDu0beKTqY9zY9CJM
9RpCvGn8loT+fkdQdFppzWecwrqHu4ZMMK3BWRun/3Cey+YUPgBLQG8wvmQ45j3c8+Jc2Y/KbtXI
mt0fxFtCBA0UhNM1lk2Vd9WAr29lxA+r8LrgoTzyvs9QHYMWRrnaBSmno9FnXDz81g9H90m+iIY9
3mY9fnEDH4Nez2H2c0iVKgSefovlnP8AVXHa01fd52jIT1dRHSFalqlstyX+rI+0XKKNc1nxnCkV
vv+KVw5Ak4/j9iuHCQ2tJIxGd1iUPYRUcNzlofwWJgUcMmw6odrV82bZH5N7N1bRhFkJgDvcuqEN
GZxogIMo99USmKDdtkPuLq9a4sX7AR/q+3S0aP/gxR6d5fzszE3IVrSvYJX3+Q3R8H2KXvtcBdj0
0z1ydF+6lO/0+obWCyC2i2o4sNHn6urojfi0x4ifXGExcIPQ6jZLTGKGDCT+nX2PJaT0J497GCnw
MXlHkCGdI34BDcPLa0zc+aGDxSYV5USuoaOH866PGmkkAUG2y18I7sc0wuW5UFWnB3YuoZRjgkRW
QM03dv+Q11c8DA9CJQqEhNPlJ2x9fBf8IV4LzC2wdGPL27erMMDAk3uItpBQufAYKz7BIu/55eau
t18IDr7pcdGK13gd31f41ql2O+rxOHwL4zinyi/5Lap8En0yJZSWDsfoPrD133KM5NpXpueBC91Q
hgB1IM1IKbB6Y+qi2rPWj4525d98JcvXzt1lfflDM7DGGu4PDs2XhJvPIELnUf6CWg84hISqYPXA
vAdJduCwbg4Os06PDC2y/DxFSOj9C/SN+uRfo3XmUv2ooYHJKxjx5jAQ3bxJTthR87O4kqUo4hhq
OekjcGe/Q1qYcmOsI/7PSN7k0H/Fw+9XMk93cZsPv2EDrxpWsd0nJosHsjf8j7hP9c67pJ3QPRkA
oG/hp7Ib+8mH2R/8Pl+fPtyDfwsgiEpc5zpSzo7Ro9G30IZYdDUvHxM2mLOMIgEYHcNFN2DfGcaT
XeXCPndNW5LtWlSedywcjoSQrkoUKT/V3x0DDcyxvPvHO5BvYSFIdK4f76Z5Z0NcNClBeDzJgsD4
w12n1se+cByuhfn0DQqO3/XkCe1WKKGpjw2sKe5if4Kly5t+Gd3wbsmsluCy4PKnDrxToQbIe+TA
g7/UvBu6mQNWVPl5dPMtaG6NnZ8GnhawPju/frqfGPvGJ4K8nyEqZJyNUVQMAXI6VKnAlgecwIAr
/s5/eKOYa+dGpsoZ8O/+9vAhk//7IOoFDr4hA5WsBhikVb74fdinvH+CEM6v4fQb8SCk+R4pu+dv
e/cMyz3rONxgX/OKn78KlzxKO/lhFIX1Qq/jG54nkIP8u3fL9bgZcSGOXgWeO2pyDJCMqsDMjhEp
+QWSPAqJo3OohLq94JIwLok99XAwYCjIaauM+n7LRE+GUnz3CDU4WyxRqaOO2OoQ7w7IL5yqDPYg
SkGcVNACAWs1YPKUzTqpVPWSJiTUx7c5Wmwf4kTo8MQNvx+ti69zTFdyoPh2ldGjSS7zt3tJNU/x
6+ldDAZ2iVaSyU+Bt7THig/qTLP3anwV/dauQKZ3RQCXBg1suAmcYOAGTvQvYVrXE5jjzH6ijfSv
M70K4T2nQ3Rxr6LeYXdjp4w1mYt++Wo8f87xVZmpujOg87F2R8srV/XU4mBJHAprwsW/7rAM0bvr
b5LZPQPL9Ma94a+g+cfe+DJ0+NryBNmRSgRXPdHOjdo77FSqg22PkebRVSp7sMXfJ1x9LbysRt3B
J2/jDod2vl4a0SkjvVw9ugdKQ1LCz8F3fmbq5HaJEtXhEeZF1ACrutjD289whsmtq4ozPn2ijyPb
pIfCOS1o1GSRxIQOPLgvre4q5Mh4SXIk4amGZzapuze/KD0S8gCh/0A1OYDmzQeZWIWQVU6/3pQp
MLVTdDcsLcgp0I4l/Z8SqS+ZjxLax4DYnpTO1rQRgFe6/zehBKJse9uZn6YBp93F2Ufp4m9Ci8n4
/49pC21uXClQhhyAOQYNYH9ILqFUwRQvR3qmi+3N3ugeoXF0kfhOx4QCEiv+ET4gne+nt7Q6jT7T
WeNzHCC4szKEFAHb7BNjME3ecQg7ndEXxyTqOP/klaLgxUYz+bRVGxc3/04MPOZ+hzFHQJQmNJt+
+AtVBrCPXwkoz60gTiylSJBZQEAGROVTAULEwARVlnUSzZZJJNssS9Jh9JiUK6zhcDFZYaBY47XA
6cUmXEOUGZOoa/HssCrFZXnymZ4nx+A8wbCF0xCROdWPaevkvZFCwlTNZngvVjPO2FQG21sY1/hs
1ccjLTNrgPGvU+sOdmKrR9rrRxaK977L1RneJodalNn9EJ9W96l6nvAmqVfnxb/TVE1SHdPUT4LF
yHyjCpYJoqWr08fUCugrQngSsqkrUU6HOYxvv05gBvomJDVABKEuGdlDWiNjknb9Bv3wJVL3HKRQ
Og1fBmStBpwklt8dhYF0MDWu2Jo5R0Z4S8Uno++06wS3MUeNvHNvKVa3Nr/DyTllCgVAkiYQE1ct
zq0NTTC5Xf8+/cy8RhjRgagyj8/eXKd1YuyvSG6o0/ZUY4Pt0H9ONYLxLC4n6wFWcNghXpqb3kNG
54TPEGO+vTT6XX3EynA+yWF1zTQMAlq4tDb0OY1uUDzSelpNkBjeUt1TRYlaKlN5t44BBu8Gj01+
ry6h3HTrnTw7n9kxeMGEfNjfTT3l809sxI2aqAkW98jIIKbOh/M1XDxXS7rQmJkDsAwDQrh/pJq2
owP1SeuoH7k2g4AcjFHPG42ECLAyQD+Bl2HQ2dWoaEbAeaI3V8XMaO2NfC2Qe2Je/0bX5+mFUXSp
pvfGTTdgMi5EENO2/HNwYyZRBtXmOQzrq/e4hM1AridrA5/q6KMMO9pSJV5EjuMqeer23OoSInkK
ooJZlMhjK6FGNcZLYFw5BrYKiQ15I1h8AMFAyMvRPEAZ+PDRNPIaBJMSxePeCnZnhxE72y9K049w
qX8C7nQWnutEVy9iC15ch+38daJouIKTogVOSqalYkIpudgrKjQ3cqKbkwdxNwlYW1/nVKIhDJJT
mKSrY5BeoLHck0XWyzGZaNwFtQuVL68cdx0IsTAs9SFVheT14zk/y4bOy3AyZb5d9MjLlBGMZ3Zq
lettATcGen/adTxiGL8vzJabdmbWYQPIchObsm9HuuFeWMk6z5UX1S/top11nKBwalwnfU5X96G/
0u922punKVGcD1YtRllYsjhPxiTBaU0CwSAYkpSLEwY2gkkkN6xhUEOlM+3tnN9En712dwidxGIE
cGLaEyYfrGFgoa+zebQsWLkMIyLUNbtD70oerHPB4fj0Li5V8pV8PriTgqu9PPkvtThqQXS+QLiL
OIUKgvHezvFqp8aenNDwlPVY9KcT2+1InShOMLWg5AqzDmjJudJ482gXFI8VKosB/KqYsuyfNBng
tYIgZeW0qNx/WZYsDh9bBui3dmJCcWK4GRKiLSlHuKbQg+WsqWtmeqZ34If2XHYELxPdmGj8oovV
XzqBIJ9xKkCYhWA09DsWQrLlQrGYo/fSE3wrdDWOlcqC0XK+EGk/Sx5gqHrVnJk0jKQeYJe7ue9e
03uG18FEGoqQ3DxDHx7SqrHbr2GNEmJ73qjePbyGMrzqGb6STtTTrztg0w/nXYg96eQ6LbM1dpwc
gSQKBsdAYwNegrv4F8mp2gXOZSx8Ixtma6gmQ8FGPYni7INN8nAp1edc3BQd0Tm6QOcwf0vv7j3H
ZoyhhXzpVLrxJ0BGTOIGG6UdVTzbyqHSDN75mRof0wZk0Mg1YeQMPxg0dGi82WOKKC7cyy87ilLT
XnD8JG1kuJXL4ckVwEkX3Tat2+OU48LnW6J/dPkzuBecyY5CXwFmRqeEvJx7OT+MO+ng++IuBBUh
eeLiahz6TRpBWv6IDbZ4mElQPHGV8nl0OX9KiB0E3Q+5k1SvZ/DOTxTnbBpZE74SBDXQpCGpO1q4
8BeHrHXrxISZ9oLGNvx5uArFH728gx0ZP+m7f4adOE9WlF7T97zaDFHrrMeqh9VrOLB5Lyte92Om
BWjCaYPku4d80JPmF9jtoRTn8qe+gyJr55Iyc+IfUD7vEhE663Lg8gBv6Xr54Fj/MA7gvbH8Mnxc
KTQ/go6BY0kVFdcRrhB8/iVQiJhU/P5e0urYu1+CHYXsv6RAAxM8DEmmtCYrTjZ6RurhLxqr1jWi
SwqgyxocUlxSj8Wy6sRW1JFBIx/WFcwcDobJRvPKmtvXilRvtQA+2wKmR/mHdnbOOqIoEcNMPn8N
l+KgJMYRMtNKxcCKNxxr4tlt9gEBM4FY/U/c8VJfGbUBEQQL0z6RmQnbP2H7SXse6eFzdX57UoYP
j9Qh3f7kGCM+EZva6cDe8L6Wy0v0yO9e41QTuc41aaMjDQWYM/hvyqFdnRkbuL6eHsgWloLxMWq4
xmakmfiVf4nYZc6aS75BTZQ1cyMqG/c7cLBF33Re36/k2c9zpOCOokgPiidKLs6j9ZqvI8CXmjzQ
42Lfxef84URdSGFAR2kO2KHDA+xBzdu8c9n73tAuHLF/EJztL5hKTWKSleuVyK29lxgUC4OG0DHR
Sdr+S9BysBDr5LV8uE86+NGV8TQsyiEiYapTOP+STDqpgtLp/XSXzfZMldYcHX5d5RvQ9B6RW/CE
6anmm8071aVzyrm18YmmUwuGu3nvE5nuU9K+LsgSXzGPT10UOqp1m5xcNsvoIFqyr+4s/eRK0Iut
jVHhsEdUj+WYojafocyrvciaS3n6Zs2i6dj4RT40HLrXm24X+m/xGWPLfbZnWAnbvVkpELdHbz+l
tNykB4iwPP305kY5/ac8JyIJgszY8BqGFKfSCSKicHkZvf0QyiPsHUZhtFCs9xxQ4i7c6AkiQnAw
96UZg3WxM1AndGK9jN4T9kXzR409zqODCDAOsDjrAjOYUYlwuA+8GScT3i76L+JGD7pfQHRt6rxT
LCfIcWISQmnzwXuS6cJyro3mFdqlDAiqHd9uON7AgHghfCYO4QRL2qnvrX36vT1/ruhmJvA9nnAx
vi2KatQxGQy3kxfcx0gqJRJAOMJ+jwv6/NrBnIBq+0LC4hweEWYcsoORnYxluobpHl6Ymrw59epI
hp3wcYUK1nmRQgzpRkZBHThcm3basbccEoGD+UPa3qtd8PYG7Xh5SE/QF29r6OfHTEDvITfme1/B
+eBgBWS6uq01Q6aN1cQzt4pmaM+/lg9bBNVGB8SGe6hdQTn82G+42DhlM/rSiRgCYrtzZAESgI0O
XDWWMBMy6hfG0Ton77jU3P1zwGFeA0pF7ory5nAU2OenqyplBNcRRAt6xRnCJoJ+uMPQeDdwoXMq
IghokPyi4Kft9AmR5kOn+YAWyeVqwazyAnlLpNQE6ezuzQrMH1YKd9jt5+HsP0GD+ZbTz3phs8KX
B2z1XxDrM6CxxOoW53yW6qeRJufv0g4wJNqDfOwkoqi1LmlOjT3MAjUuME6jma7DtODuBBXy8lg+
TgBCU6g/O21CMLnbXyGQyV52LKGxx8uR7GtLClBYNYqaBMrZ3u+1AOrm8ecx62yAN8rXUSHJ1p+3
vYkCeUsNV6wHi+2J5wH0njMeeHgbXxnXC5yVd6+eSww5zx9WqPS4KG6jQl+QE27gUgAozBXcN51I
XhrpACtasfluqCrOrVj1KEP1tx31ZoX6e/P3bMLibJPejdUydY7LjmQnRJRfM6AQBpePCJ2DO/v+
RGl9ledaRGMTDQJ+9+YARAguAzjIDleyoOae9nfDkLhMoED7BpGIV4GZ8oH0TVfnbsuPOSWnvVfC
/a5d0dPbAKOfvIN6usPX5YMM3t6TffjT0+1/+VV7gDBlld/yUmwah24KfIHDbEDR1ED3dtLICXgZ
DC0VPGpys+fu+lk+n2ONSrzwQeCMVKLSYpK/w9T94e5yQOmIjLv53EBywujrbYXs7PzsXBdnLEsA
3ULMWToh1xdwAV0AiDut9iq+L3LwL3ADZ44nE4znI8Jp/vtJnecau9MtZLeT/Xz2PzaeHCzgIyyR
/IyjTP2HeyKCDSD5PxWlFvF3r96mvgtuRH6Cqrq8E3Zv9fzVO77QtOzibToPwOSf4sk5UbMQQIew
LLf1QFXEl+NlOeOhdh4WcF/smJE0dPcx01IqwSbtm9SMHPRcc3FOpeVojM8ukLYTAGp+vuTM6W9O
tTZ7f+z5GuDOOfYXL+CVGErLy8mH0ISxbJfPt/l7jMAY1PiSa4vzD9EsZgSgd/QfBq8ep8TsNlu7
Zqqnr4CXEMPMhfV1oc7C/MAzMjBGLIhclnQJ0EhyrW/GpL0wOaCSNpeoiaMSjKGdk2RairIgg566
kt9l2RDXgRfJzgrhI5PnQGQEgYCUFuSlR193dvJUm1qro8B9u2lhLo6wi3M5wX+5MCHeuG5LOfxz
A8HkM0frYsNLwsDu6a+ZasOOvHmfk3NeVZn6j0HKJCZj4sfAu+dVCUYpBGmwgMcjaJXkA6o+E8+O
5v6vgeWWQNKesEZC+UIFuTO/1Q9JU373O4RB6J9zfMq13wF7IjdjvRbfH/OTPQuVMA0WQ9QN7PqB
Ts++zV7xF4hKXGYXJzb9ei5H1nL+DIVoTojjOofdo1W2UArmsITH94vT/LBZPiVjXjKDyTZsKKIR
EKVV1k+euZFgD/fiyWFDF2Ov+ZnBZGY//7xmLWse/d6BYGUL9SE8H+iQxvIXKgdYEBEkUnrjTB9Y
KwWvHFOF0RurP2xdN5JX84uIG6E2pDvm3N9lf9vnt5QDng61EdZyjHgZB8ntxfREDselpBk5yo/k
RkkJuAyPMaDM/RNk9rcVwzNgf5jduTFm8KKpJFjZTNOTLoJDPkgNsYTsWOMQrvAdIHXArnpxxrGk
T7+Se/rwr+P9bgdvYZA/SXszbCYPc6iRDCSUMSN9pvCj575l4n8LYcr4SNfmA/8B5RoZVWb6Ax8T
vVOKXVkgQ5Zx+40+hs3P4F9JJ5RkGRgFeZUBFljwT+UTIkzmFeEoBxkMvDR78YM76Dnn7AUb0X5t
tL18sc+ctxEt2OazWUeEJAeHoQO9p4O3U02ZVcDcHaMI2B42x/CI+CvHsxvRIJPAszQ2wcxKh74t
lQIco2dfS2Hds+ymjdfwe2pYr0Hr+fKTK2H+MP56bwf8wdBukGOChhuUD11xCYHxgVE6n3zD0hmO
1QaJBURG6YtxXEmicAk1XKq0oH7LkBq0PJNmgY4czTuzz5Ey4cNsKucRvyD6p1h8SLqzNYFV7PSR
Fw7dQcagvvQHwKvhIccx4wALugrAT9ExlaOTr9EiYHhd0lE9RT9/Q5zFZnPL1YzwhkbGpaJljpL5
T3rml/el3sY2sxbatlvq45a5Hj1K4xojHHXdO2feJS5Refu+v6JZxH+ij7WjVGk+mFOs1iucY58y
WlfO+I0BsrMn42VNi8s2lAwTdSZpB3DmvZEs7bylZDINCbWA/ob9BGR9qIG3qYzzagX3B6yxd1Il
WqQCckKzsuBkwE3UIpPTRs7w0ESkinfHOuvNP4RVpmuWo1LIhQj3BNI7dCeZl6JQ4inJCyMhniwg
BNZrA/cfhdqhUPviEfIDMeEX4D6ylj/o/vl5EMcg8MHxRt3PS0SkNrJiOIUC+BqbVpzJ4iqTIa1H
z3v/Mjvv8WoYH3PEsddDDPBaCJ+g3CGBYg291MGGC5RLSvUQE1kksPzr+4s1ThsLAG6OwN/7bHoF
AectZtTMxMcDrEzhugdHKL1Q6v/CMXIXERPbw+TemdKB/E1iHA7hSmLDeMyxfI651ODrQvwewzac
KgnOSQttMkitFXEywWlc+eaC6ZTPdIqZUL0Wt5lCCuzZlV0iZVRA0wESdxgzhHQO+4Y3WE0VEm9B
jSA1SooKwXCwTpCHhEphbe9XGCPhA1vgCGoearhegIZQupjgyzM3iCrqYDnKBFulqMEl/1F0OF1v
dSApQIwEIfzB+NtKsi5c44SoBWIoMZ2G/abPVeij/RNEShDbXOuw9BAyhVc6Zmj5GlkTDlvxge5l
a84w3qb8ocvnv42pxBcggtcBfyx/RtNmIf1ofpsCoWqAXaAYbvELRGZZZfzSA2yUiKAhk5z7MD8j
A8QLfnwpDlj7Ys4jCG72XzB/v7/9GLKIV0ZnZCt/zBK9CVphBXZMdvXXKF2YdLSAVHBHDuzDq5Mx
sPL/EyCi45RuHBeEsZJPR6jwpMl6Gmze2/j6wWpRXzUxypBxf9EPrEWdT69w35kI+iSUxpi/gvGh
vbSoTgjckj4XZ/EoEAVu1RJa3ktmFcMMe25MOSWXgpe3WI+kKu0WnsPLFE8xtPWMxGH9QTSVcgdT
EIotCe8Ei0nFrDyOOf0ieYZdEoUaAFLHIJdkPinSkTaNX7RucBN1rvIDMk5YKtzwbYgnVnKddHN9
jyjFwazkhAzQOQ/kcfYPerM4i5T0OuoFQNzeOrpOpCR/KKmY6ZNf/YmLcRl1syHqkpk2g+ddT07B
CUsMKcwGz08ZOcoDjjb8vu2PHsE6MMWQMK+DrxHl/Vf+oeEkjgB6IluX+y6GJnyf/F5d3p7HSZpl
fwVEPbb10eOInVz95x80oj95/2LG468l8wkV0UgqLH8HIAbYRIBkjC6CpZpJH+PnbDo292YE6w6L
yYmBkkOycJ8/6gw5k0a18w4xNIdEKVU08sXB/oWugTc7+TgbngpDdPHLqTIZw5nUR9zbnIBYRkGY
hxLGETeG0gvjIX0nkNhdc/PwLI9hactDx7FJwA1ysSEws/bhmhnOJCPMiVij3/g5Kn9qv24pt5AH
/SPWV4WUJ0mt0yHoKDquad+7ZNrcguG6xjtUHnpDyKySHQI/x4UN4jET4FCthBys1OLATaHutn0f
9GF9B5b1r54cLg3pUi5Bk759agNwAZMxy6ohkdaRmBh4WEQeO64N4o0fYxe8iM0cgz71qF2fi7lh
LzkeuQAkxRAW+nS0lP2LvHUtQU89PhQXPDR3Bo6E//wiOEU+UIi1iAkvu3/5j1W8sVDIxswFjEg7
CrKnlldmLzRSlf/wJY/C4hB7gj0odMr0uBTOUygr7jw4eFIjLinRnfvE5qkvOvkOX93X5DP5hjp5
EDgNsC36C5TBMa4YcsDYcgEcfjgSphzAf/VfBYICssLOwBaKwLbxMIEvA3QY0WqOyuIC54PIqdvo
EwxDBh6OssLXc0WPs0b5L4o7aErRLTrwsYZ3SY0B5e5FwayIN/BsEzOE7AbURDorypE/L5biCpXW
r+Tz04rK846FBQBZYNMJcOTQgHCknzyJyzJD8AaLx7+uNBqCtOLqjnvHgCkZbiFUyQD8DDLBRD+g
pAzEATTrcUk3xMeCckwsG1iSIvYMWJ3I/NUCvp/XG51jcHLwFGBm70Oj8SKxmcHP2u1DQZCyRcZy
QW6EmPHGtIKVp/9Q3u3xR0MjLXVCeG+y4qQo1kLYaXbsCJIwD3HnXlOpCdJgXzPqlfT00Wg5EsT5
YoRHT0sWiKCpnOAyN9XTJ3jI/k1mD+/CgWeNx1/fbbaSHyV5Tv3inCCHkgpTOY46J5KT2sJJrcQ5
/Dg7LhMKCVyDRrftyxlinnpO3t48RriJrlJKRIcBkh6kFMPgvY3zAoMSYYzUkH2x0gKGEYwdihX5
jG+s3lM4I44Vrp2i2KQgpthiAeedBECpcNLFN/VXvNcgCXRxO7punllO3bx2UBnI3/iWEc+NFzVk
U3haJoewrLVvI4YEppsXzHYRsiGwp+/0V5vBL+G0dViH9OdpxCunRnfv8IcNoVHBy9l5kpG4gNQO
4JYv6Ll3IWfZ4HGEeDjHkbIbOGpKZcG9DrDmya3ElUmXt6rZ6kn9T4Nf0zlmSsop468zag555BNH
Y2vFAoccRt5+lpCeYW82QDRqENkJAn2ZCUsKrQU/x1/xLYEhcAvKFJEXKwZu/z5DXgmUpJSg2nQ7
dBmJOQtGVgONdwa0i5VuIv9QTYFt5K+Cn2gdzxUPX1yev4KcagDPyWKK0pOv5Rn3p2o6aFlq9K7i
W1RLLUfB5F2Xa4yYvQ6rHoxOTDEQ1gSTFHTys1r6oZXoc4ZkQ7bI2N3KnsnKgcWAok4KuKyQ7EMo
KLLhFq9FXlT2wgJXBjN3NPGYtPP+nGmYx3Qb51GC35wbmLDOJ/kumGsXn8ZyO969zxT+OEbafafa
PGq+mlE+TQnjCzrbca/CVc3Kr3TaUNy81lehjLR85wofsXWXHtPH/CPeOIql773qKZZoGU9OHxsm
2n7D/P2ZYNeDDF8S1tIIAgfz1ITFgPnqMH5CAlr1bR0x2GEjF7gW9Zc3yIcficXweuHCmROTPzBR
Q7X9JrcKhJ2po63467EyqoGfG3syZYV4uMQwbDcYXjL8fLL4vDKDuiTu2RGcaCVnGKYcCPhdYPGy
F7e/hplf1AV7HboTtKZdR7YVEBWIIEFCMN8quhzVlh8KlUyNteA7AuF3+tP243wh8vVcDVI0/L2V
MsXJEcScgx38ZCC9fBv2iTQVlkW1rHWwZC9tURJdBxctqSNS9BB2T3uFNsKRHYRCasoacaakUf0L
jEAQF9AEGmnunA+IIxhIMEx24KignZObcx+T/McZ98IcGdCt+atAtcHHDmyks7u/jCDs2YDuIjhH
e1bJysj0tNFBS6BV1QtpSk6HnBnhPb7Th0gGPafdJbzPy5TfXn7kgbo/5lRgSrYfOMyqwDDAp3At
BIWNXD8F6f86aZHvOJvyzgY223EgB3zJHJ3SmHcHvPKS1HsEoxspJ5SixIFfbnQY+5wwUvpoCHMm
NQaKtyu5Bq5YB7i402jhevdYVEHF0Tz9f/Dxtv9PdYF7lOGfN8xfVvrYf2Gzcd9uTTjN2F8JDKOw
5Ul1yD0E5PZ9Y1R75tRyMmginj0hRWscSr+Og/uX+XA8Fu+ITCBWNxNypiT+v+hpKbBB94Zijoru
zZmC3iDEnKR0sCkgj+NKf4SkCQq/u4Qg+7IPC9na4STJlXxwB4KzATYYQ5e8DwWlD/2JoSuTHqB2
1+Jn0aR+En3J0QfobVp0NvaLXQKIeUmTLOMetHwGn/46kD9vvpC+h09xiwnNFNq4PTINMumw/wy3
/7MOTkn/4r6jByrwiRqqhVZ8cSehyEfmLYdlfxaExCM3X9ajg/vDCs9y1gwVz5yCfX/7cAdJE+HF
FQ7GzLggf3qdN/xrfxof6jot1xlAtkIoBOMPO4QuN0dkRoO5oH/DzZ8gP/+ytBKW2q4BxeW2ZYFg
LWD5h987V9Zx1Ofu4eyf7q4DD/yPcx0GYPBZQGNk6MzI74VUGEmn5GedHTBHrpkYTRq+zsJanbwK
owPgZch1ERdbhJmHQ0WxdvP5MZROJP9O3NXnl3vff4xuP68CwBfEdBZ9Quk7UG6f3jAy5nBY2s0x
rlIlesIcCE7ZCjyQOv3kb78TU2zLRBt3Yw43xvZMbWEj9GHUvUf/wLvbz51bNWaGEbc/KJ4DSjmG
jf9+AI2dEkpSFuVGzSCfPfn4saj4ix4BHSijD2xjK2R5n37bbJi8EdYBFP5S0lJ2GONB3jkDOqPo
tKEnfDmmi/d2LTF0Kk09lYBPP1yK3HHdlVtcxx+WLG/BBy4kO3HAe6LG7ahcvhjKnlloL6+jYHW+
7FnBWmG+OLsKkgvkrP4qIsgxTxgE992Xvwp7c+mYdg+f09bkZjrHBOGaTg0kWdwImGVSv+DCAA3J
jn91z4HyeRKMcQbMS5uRGcDm4AKYQFagoQqJYA6Pe8xvoU7CoWRmKTBxH/yqNpdAF/6jXllwcElx
lePIxiX1KrH4Ism1PZF3jB0gXPc+007ulccGBpZbUnDa9fjqkcpZcswxWbpxIV6gm9aBwcG6HI+n
3jCGisbgZENPb/dRN683x7P7BKWbcpEwUzh4+50JUWXSy3b6T7/Qfh7LI0AMv8i48bT0sDC/NrNX
MHtyfrnjORKJMysRAeytJeI3ZCty7nd2TgsNSNWOR/I4oz2QZZuENyzSoymG0cPfHAoFA0Dv5cx3
a8wf5TBjza1WL3Djpo4lg8Hv+Kjf6uIIXZJv9yGROs5PlJPOwCvATShUi3/r6+ievBf0gNklJdpX
Dte5SsGFqTv6FC8gxSqpGpUnIBMEerqHBPzNbhTI0DGYI3M/QK7hsshR3DGuYxTPN7yN1pCu+QeX
90nVCO4vVq80EZG9ycDl0ffpEH4eec9tGLpAjHfiF3qrRxIHDovMyJ8J01ZF7LizAvoCvnJ69K+/
UhfOjD8g3EvechSyUtHOBMTkW7x4FC97WQmUklKp28BWT3pLmjZIhJL/CbkiUbcL3J2lIyvn2B2/
Cbzqwj8TxAnXzqBavO/i9osaAx8DaXBYXP+ZR+F5JhHBN3TDlXuJmDBDXnDIFa1cZbb2To7PPGTV
/wh5uiqwDJnScvAzv5Z/xeBRoRBt0246AHam7k0vqeU/JFWQvQaLCH8YJTFEP5NFrBIeJTa11I4w
xaEUVDQz0tVfssirfNYjEdfA5XJhTrmRtFBjSEBJKZldlGXCAiHOe1DKm39OfT41ee1pO6b48RGP
uyo4S3u/6leK/rG2dCcZM4N0kHxWhB9n7wU8c0xS3hR2tWfJz8Rz4I7Fhdr6ijPJfHi1zEKaB5SO
bikpyAhGlE0vxUaW5cq627+Wr+UpbHFKx92XiC2nWxo5zD2AsuV9+b27THnBXdiTEoHt+bXXy2vP
cB+xdNJCbu69eVnc0DH2aB+y/7h98XTqYe5CplHPL5M3QFhRfmwA28+nKBlSj438mBpA6a4V9ed1
BjkgkESPB76AR9FyRW0/sEtkvhR2kPrYREabHOfH+RtfyGXrDLRkPYa+qaAgJ6484RQBtNsyrYTn
dTS9V/KAizLk2JcUocN2+DeIyURlTA7oAlAtviMCggvZg0Ich3VN4hwM63IHcZWFcMhgHXC8UDcN
XJ1Kh3aRyTEPuy8r+1WfYSbpPHR6IFhyynOL2r+IKqiF+af8WPltfpxw4nkINn19C/FcUi1g94ic
5V9S+dGGUSfFc2A5Dtk+hVcLGkrfkOhpfIdoaOB1AQHDxQ+U2puIewfcVM6X2D6yZuuNmb//yH4o
F8w5/kfUeS0pjnRb+ImIwCNukXcICWFviMJ775/+/xY9J85UTE9Pd0EhKXPnNsusN6LC34f0+1/Q
9PRW2F21itMuF3lIni6lBGhFM0ib/OCd07MH+nSFcbV7Xsq5HvqPc/M1HFYJWaLj/lUiXUK8sQqp
ESKAebaFJG6murDbkArzbreAVBUNzuQS+BcvXf47uCsdIwOLjcQS90e8FWa0fHvNjuQ2BYXHaaav
4XEZ2WbKlBdaTiP6JmfrRBlpwYocPmntfOkPoYUeloiHgWbCXI+nOE/pEyk4vUL6FyDbNk+mnJV0
grSJ6pQrVMzhqgPjQkgggP++7YHenBM1y+HdvZs8JmyyBihxzu7U191qlyVWHIIJqQGdNhyVFZo2
RCNgST1kkR+ws57mIDLNrpKMCne3lHxSEeU/gREfoaEwdxEHtH5xPq7sURhMmiNaTRFNjxXl9nLe
r90lefFEFUiPSE2GHW9WIx0oUygLgIdWNnMEDnGg71B12mQfKGPjHzVS+2oPyOqBXcjIHrhuw164
o8gGdvT3AURInVaxgX13q4BsQE6273+sxOWH+HKxwMNH9l9gKkodwX9NeL4Pq0oW2OmUggZbnQd8
DzjcSHHr0aCYDFgAwSsqOmAEZEsC+hwcEIScUcHp69bTF2cXgO8DLbNcEwubGCTV1hxiJyYeR4qv
u5oa2iYpKPz1D72mc/o1gL8ChpJihH15uViqJMFg/yG/xkk2MdNCoQUmv8eUgEYNlOi7+yE2g+0F
pvkm3Y3aPVXxvZt/hKvBvP/Do7oNZ9gAWHUajYfeJlW/dOdWsnpeagPK9ysIXEgcOBqwSoutYGQk
N8uOyITObi8oUpJWTABAuxvJaTWb8AF5fufgr9S/vq1CcG6DB2eBedwzjtDW6B2D9qQFQQIPtRe+
mLX/e1l1pOgExKTOHrgVcJ3wVOdVv9GWdjgpeK/B6RXX4cPYhv/GQofWB4LTdMCsao4w3rQKxufp
VZHxQuSF3sSPPVQEXPggC6Jw50efAHwjkKPuIad9j2w6O4SHKdAiEuejabaLzoXM7zZXIkcniJHa
OzhFK/zl/c1vLRHeWGGCUz7tBgcPO/rGucAqIz8LukuiDPSunUPxSP7/iL70HP4GKOCRgjXcZioU
dsDGeLRw4ql69bDy5laRAdNoIyGEQGT2jjYDCsEXqQiPaGKwWgy7nlENzmuj0mg3KDjWHPFKpkEE
CkyGEI7hdzcCH1bNeBgFJbGI6ew/AY1skKXgrNVuMw/8FmokAIXwyDYzTNI1V5ETdmXesNS1pOZA
rO3Ktz9RuwZJWKDlcp3BUmYq274FeD3RVqWpywTgQivPoZVKu116SWBzZiRLhoTVEPzLjGzba75d
KCQr1jAHBqX2uXfn4lBdoIWdNpHtGBbzk1Oxjyijlt2qYwwxW/tBhtU6Qg0SrsiAU0vTzU+n0n7A
2QhL7QknZF70P89wu/ymzbg25rw9zY4er/LLSB/izAd2QVpu6MaSPoFFOrpGGyuyrWuFYT1Wf2nr
zo/uibXaq5DvuE+wbEraDqR2ANOwTnaqWO+8E7bmt/u7rNN0G5PcdE8/Btg6AJbQmXDnq+16VjmD
20L1DisSMz3ZT4cTpR+CyiFtxc0cjZPk8rLQ2Os2o3dHtRylTIfCLSb9cfY9NVYL+OdsKQU12X9a
FkJw/Yv9IFXkoYj9hR9M0IyIfMttVOlqNH+NkDf7+zeDWHlYfYfb0Qs11PdsKHWmfUeTTiSsANZt
BoVoHasn2Mxr1vvcCg9Ni6f8lGHPZUo7LUQTpMiU4Gn1z8NhDF+1OTMCpiuSqtmguSM5GQRlYGij
f0xL6hzWR8zG3qSTmq8cvDMhniIhKJH5SY+ChDQ59J+Mb7HK6qCdzBAECxdiG/ez0vpCUl1HLLdD
uI3KLsUbc6yiOW6irnNFxOlpAYkQ272ayhsLuMhPMyN9ywJtmm+AlVSRA2qy/kAQ2BBQa7Rj7s6e
trAK60rSL4/FW032Jf6omKGhRa8nYGmH3E8e9yoBUgSow9oxpUFmx4JoAa5h/OA1G+p27tgKtPUZ
woFOUYkXITXLLiGxP5v8U6JzQxJx52HZITOO9jovdOupCnq23Rw0oVdOK0gCflkfO2s55/ssLCtQ
+YoFycFRC4wbDlsnL6TnbXxgSpxQtLgx1KC4Vz0PXa8GLDJlSmCxkz+BFVP3MrC6LC47WyGxvaoS
F2ttlLMwTkJRFogAtErI9dury7AWVpuY+lMUnw2uHZWPNwrIR6cOVgWhshAbO5SAZgVYfUUfw1+G
vv06fB2Uo/3HB7uB1otUkt46yBRCBpfzTk4IrW294g8j8fBqE6cKEoictDMh580fDTj4N2/eBFN+
Qou//cHDhHbv9OpuZgFVzxaudCUQfhrQOyD/ddzA8hyoLMX6rzTeAtO+mgXwOvASlT42/aXmKwUm
E9Tey4f21paONx1c3gdZducP1+F5j6NQYiDE4L05p/lIHVpwloD9qQ0ZvoXzo3l1770jbUYjQ8Zm
LG0qVKjsMdVUHdAYTQjuqX8Lz7SjKFSrgDXrCIywbjXAKrqr/nAuEwW+k8kKsNA1sFIsr6Jm3oxo
MsTVNggtNdvNIcZ2wY3992RKcbLZdXvuQvbJhDY9Vq1q+zmq0qD/wFwmnb2EpTn1LzWg8qMvu0au
EU8wDqf+eo2i7JUNhATOjfgigUyQcSyeavZkvDiA+RlSlY/u1BtNqwgalzGy96Hvf6eEpXY2mJJU
rQL7DiPvVwv84HnmODcWBwptd78CFgcqonuN3mvrAdEQCZB154rIzA6OyQZVm1VWJxbPoLRL/QVs
FAkqGqkI12gCyi8oTjk5wIdpk48pWA/ff49AdrC+aqgmQ3ZZlhFrIoh4HOjSFtxaE3/xhkCEyh8q
0Tf6hJ3BfTlglvxkAp7r2UzSOEG/gcfqBRQateDgBx4tC27VT2DqwVO+eAbIHOg1tNmA3sXNjsEV
c+c5HGM0/nGwiYoIk9AC+TtkX+s6N/oY6j7gp5C48cXMUSz8ydigt8HL6F1U0D7yh85w+PhDLoRZ
FiJQvylOKXq10ejq3HOn3N/Oj50CyLESTaF2c3jNydmovs8Z+FANTR8+XDWIv7SKtp75yQ8zBGjI
+l/RrmPMmgGo63XWcAeIbNoQam5D9xusIXFU3Eq6bbfOmdhn9Nypj8yDc3HOLPdCgGiDuw6Llihy
KFdHl/yPomsLjeqvkDK6td90g9z2hr7AF5viJ19XqtV60oy/wQ6jq4RyEWrvtU9iEjNj8CfJzsfh
ZJNv/77mY9LCkIhdhbITVKQVTJCKTfJ/w7ZxVgSC8odFa6XWQioYAKw6sqv8tGmRygEWHxWCA7yN
L/XQyGhSBuEoQL4IsTI4kmCQRVJWkkpXgks06e7g6vDc8AAQEar/tQsuoMT+9o+/nDEyubVe+a3z
8nULbnmNpOEYvOaQ6p6pCCyf6aQt7upixzQOgegE1j3VAvO0BbeBjo1Furv1SjA443P6Yib77NH4
e/fWYOMzyLLmG7QEeBAVFzT9nz0NVGFJMte503RDsR64i9M1g16tzme8dVVMHHkmTMdTpM3dV07B
sMnX2TaD6EJCfOkcOpU/AteYp8xjhyOeneYrsxmc/G1b9M6i9YS0D3cigXcX9MjmnXN65cYwUyb/
ozUn5QCCniIRZ5Cz5IPRv4VrTspJGzzFpJWYYyBpy0pH5RewY7FVWQATASsE3JUttlUe00yqQXkp
JWSJGLMZ8E5nFrPtIUvgb9MrSZiFvE2wg9GCKoy5t6nqB0BUgZqjZ0lJBEnFukSrHGnf2c1nEuSd
DeJtiZXC+nnSesTwo0eDn/SdRNdGGd/d9QDHXgf7Jwot5n3QJJuyX7TrGAmW6IKsXP23nkDzpXRC
4o7JdcOVdgBcQ66iFAO0QMqAcbCzSdZ20cO99ugSwxqjl3eMgTVtcZCYgjdof0e0/V5wnyHFFFNj
XEOPAFGy9M6BTmlKlx+k2Bc9LI1MpHsoyPebHkCnmokTUPFOU6DHYaFmEh25t1pMvQ1dWIyN3SOT
8+nj6TRHZ0zdrX3Mz+V7wBt0WcfeG9b7uDwtjFbd8pSmBo37F+fO3qX5Z/MAOAVo1BWctB/Tiie3
ggSPGCPcbyI7vjRETOLzHzDIjcd0Gk0sJeucBX11TlGCPujAeKwdJqDMd+xq0TS2aW0+wS0PMebv
6OJdS85uaoDG7qzfQaXzfKaHQYnvxSYOpsNKU7h6VhtxXBXyEynN/FkA/SXi2BVXkAC/Skb8Pa4J
BHC5xGp6TdELgCTAWbX4oKRZtWDieSuchMcri1Evd+P5NhuLPd3P1dmCIsRSZeDtIvnifAbAIyDs
fazugSMYfgFDXOYdQrDV0M95menc6Elysoi3sgB7wwNCceUlLh/Rqv0efkFrSoRzSd5r9JDBfI6O
sw2TNoy9HAvt0TBG+2Prb5ZPBMXOww+ClRj8ciBeNy3Ggg2+Dn9Xa41BGPBZJF5adfhkMwBSncrw
8Hdok5euc2SaavQ80peN47G5+pqAxWDkwv5h1LiflSYADHdttgyabvtcsMUN8EPEp9AhnBUDkvty
eljWx6VufwKTgEQjHkqxRSjwSqLmBJQSVBpUcgnGquMS6b0yxgFgI3jeKzJFPlqKyJU0K+lI0ZwD
33pAJuUYrZGgsflA2E9zVXSLqVk05Xy0oMNs6XWjcM0kieNe+Ix6xvJQEik9CB2LDzNEubm79nla
ARAbZiXbLe1ocAlNn/SoERkmW6aC2HSoTwgk1210gZ44CdO6xCkMx03SjwZN6v/ENUHalcevtOSv
6bsL69K3+kh6SV9xnBj9qo1TAHads0JyONDGR4qP7yZL9M7EIns3RdP04cyJSowOAOECjSdDhpCi
WlGUC0Cwo9t06/YNG7hjKEBAIbp4q+lXSpHFNuzzVvHXNMLUQiBL0mL6fhxEJjURvWpKt41dB4rr
VVmB8ydBkHAGZfJssw8ac7KrAilDyH0gL+KPNjiXDfAipTwjnWeGyndQCHk0KZ1CDqgwDCkFhsNK
q38IT+AocDylWnLA2aGocyJh37qwigYA1pGWAuMKYMelBafuYZimUKK8NJ3fyOX1zutI3q0hpAof
UIuHCl4VcGsaep66pD/WBrekxrJlKmDC+gb1SXu2xfOZc6m8C/reDtwI2v5SRUd+1QWAkwm7YNgw
a+DWCEE0xwrc9LpzyjnNRnh/sEd8khug2DWpERQ0zTJMGBnEKCpdxtaUyDh002cQ/mK5ddc9DRxo
lYoNpL7py+zzcYSpPYkk01bjXp9EIwhuFxfDUCRl0s+SPBBi6NZeXEJInVlnVgIODXK7V5H8Qp1K
mU7FAMJW3gS9WslP9G4v7JEMUMcMIaLjcAtWtjvZ075dIR9zJeHeRiDYK0nBu85Acpfwk2cI/Fce
F0IjPlNqwlMlEwXI8aFXZO8jI171tzRFa9TblJx0geliEFGH+whMmLthDk8uyeg8BUjh0dB4O6R+
5NgcGCArqx973VlBCB0WQfP1jRiR0gDVZa6Wm8ILwCH8gOt3i6kX+i7pJ+3Pl/SmqSvpFshwWsby
BhCEGFXNuMnWLxH2m7MKeHZQ4/heH9qk0cWlAPgAkPr9NF1S3v20SHFwM5M4BsYSnaNaEqLGBMMm
3QwmC7o3LHmuAmMDhKXAct6H7xnX/ViC40QLCnE50Jyk8MMqcl0Tfl8OduAwr/l2VO8b/Xc+QXCz
jAb6xDUCSek2h9vOvtMccsFP5o0MzykCIAc8OTCrgXXNL38I3336GMsGqIMFqA7yc+5RZUiRmB76
wtufowJWCE/nGGl3GLRXkOqihaJiXI8PlkeZkM+GtKpZzXqOrmRNKUUVtSS7m22jVhQdC6r841AN
Xmh0TAsfaCru8ycoEFlQcoxbG28XShPz6l/aiIl+owmoZN3ERjIBfy3OADr1keqCMQAQtKaklnUE
EHIknuPNwCu5+2D8Lcy5vHpwYoux0EU+ArVuxWNnw8hforkbN2v5zjTJ0CMRCoCauxGi14q44iXA
HynZQfYgekuO3j0mZ7wLDqqk9OpkWuIlsnlstdBcYRZC/mjQ/LSRsmEq63zmgm7VO802Tklr6mGk
bCtIBEGqXnziV/ZALWZjHgDF9u/+F0QsZRDiEHMOrwcQdBYB5ibMHzeUaV8UOWnjL+9sBbInlMd0
XpVthGLT6qI5/ZKRYvqCsxqC6XietNxO6WNSb9xbM5feryuN9vqIIRlyybRZKQi3DuLYe8xhsE+D
DwN9Bxz0HgiyXBjkXS+8rkSbHuCUK9abLmCToxPg7aaVl+BpXBNwvR7S/5imvbvPpP4HtBXsG6JS
/ho92W+073BZV0DLCAoimyku0R1l002ba7r165gMXBEYjtfAlhOqK2lJytGesTkT6vN8B+MFx6nl
058E9JwqEsdjzUm8W3jSj02eBQq8wvPe57VhZYgvOI9c0HYKWygeG6xCdKBwUAIlFkaXnY+I9Qea
EyHLOlpnTKmSxCJB6c9ZIssPT1odpyZxWRGDvTJJV9kmqwZK6ID/8kYSnq5wc2D16B0OrBZh/hhB
UfibsVYwgqi28LgTmqh8Rl54xKEEuUnWp/4rjThWrt1srcJdhh098UAtOPYdUrm42C9v2bED/2ri
Vk3U5nXbvsj7iyyzyXTnaJxhOITcd7Rr86ECRTdKcCoBdLMrzpNbsOGNpZHbYJ7SaOnW5F8UZ4X5
p96+IldfpO/3T0o5Z3QsAVjUzSNZCiiRjeMxGHHA1lxHSsPg1xuozcrEB4U7fkA7pmME6BuvKj6l
XwLxiTgNz0X/PqifwQeTCRONQIMaGDTC0Poohh/6b9qFZB88SaI3+GB9QBqapz5xntSIhhRp0wfe
Pvp3dDiJFy/yruEYWPS/HyJ5eSUk+1xe806hRQI2ZgrIyYlPH/j14JxT/PcLyUZxeJ2v2sSXKwGo
0DUInEaqRyABvpJTJ+x97LFB1Nxlj/bmaJX7T5be3ys7OyvS+H4pf3dfaISjy4wchhriZXJK9CjI
+pBilub10b8SjU9/NFE8FgwBu18ZypRmH639tc9ZzTJEeZ0b8v23evBBW63wQWs6VaL1zsMJYz+v
LjG4LtHB8+4+ttv5A+7WWy0NUZHQxKTAUfNYVUbF+Vp10CRuk1WphdCccSu04kqtx7h+Mj/0O737
ywEPnxJ3zskhAP0J1JuWarlfZ61jFfH1C+gDdGtRMS4MptNYj12WagkH1JWm2U6S7azNG7cSZ6SZ
JfF7jlF+6V95/g7YJmH4wO8RJ45EDlRHIAvid3gOLguENdWY3IIK6yHU/guzCArnWWvR8SHXwDLY
2TuEQcUsxFeIeHvvXmFEwOSID3bTIeIKTA+jlXBUc8b7zsqrgYYvs3y5A9GNnbHvaDlQv6AVesQP
UxqwdCU4Rf6tSTSbWabTL1FSLJ+izaniykJAIa0aFGCqnDBry2ZMcr5M0QYuwLqNewyBvONV0bAz
P09oHAvAWleWmAtXDKKQNQkSj4WpN6LEa+ugImP4xZqGx6fH8YMThD/BgoBNwFag+kDOMVbJqnjK
35kO76zqge4rH4RpC/HkOUdz0Wt4p+Dc1f9LK1z+SKThChRIa//+j3BcQn3+TZ2L6cWFaVNS4Y5y
z+rYbXzGeCETykselhiOwvYasWo6x2cnl/PVrZWQ2D/c3F/48LrEYuD89d45RoIVDgMxvLAfpOXM
ucHY7cvwwzI6HDXxJYau4F5iRFb5M1kBYL9pieOCtL67TuCJ4ZxicQKEKH0h4NrE55zjUgYNnLXB
aXztonJ6hqTbOwR8sQcI/MRMJhTDCq1rBdp/KvrS4C6zRacNHrw2W5lIq19BnRO89RhI2J4Y8ub5
v5Ocu6IHmiHNSisDcEiGf2qm5VcKIfj8QIpCLN8Zu785zmGT/Oy4JJtBH4lnAmEMN5YcxDSDDM5E
MjYyPWYSrZx1m8MuQVGGHcQxwCKw6xjP6tcp2tqmXiWNbRGEdA0/xW1TbBjOUZsI4208hS9dwng6
xdKP/+bxWMt8jC4/vxJa6b2xJtYdrnA4pnQbotOsVUYzSzfAHmOIWjSH/HU4HP/8bBWXWRbaDKSv
Xyvh+VLnjad43IrNxef+3R8uAAEwmGortgzAIeYFWyfHSZltL2ajVizXzrfLs4AL5XLzhNkQf89b
8vL//8pzVLJzP8lzUWC58p39+xns7V2QZzlcOZYW8YCf7Wf/2dba2b/HhJ0hcYIPg7OCXfNILBQT
nJxF/nuC/OSp8yUf0bc7eZ5r7cgfYRXwMN01CY3+ht/r0ea8K2609EHYsPID+n0QJV7y7fl9amx4
/OT/PvxCL/rvjxttvXXm40LNq1kvi1lGh40PnScxF/DBOvh3W0q/T8aDnnJTdO9EJlxbbARYPdig
Y3MCZ4owyKBGjnEsLUwuftSkN9pyOQtoSnj8vRfxmIipK91b92THwEZkJfrrJ17JtXMbkr2TH7wD
qR4uGw5OADdiAFE7msIUCz59nrRWkdYSDnTjsdIJxPjLvxUiJxcSRi0L7ZqnL1nyO7/qBZwv7CEW
zDCh+e7ETjz8tTkMilgL7b0imTPNkzH4s3gcJwQmGVM2OaxfnJvjBgl4jVNAHmNg+CY9ACrU2aLs
C0hHedpnPkLjzlyhx3+GutHkhLgEVOcw4VbBKW5mIJcHk+gCZRdeBMOAuEiHqrPqfembMGWPDWY1
7g2yaLuS7afFToVNLMTwq9Owa5mR11atq1eJtzAu/G9atc74fCA0SPind+zVX6gK8kOYTuUFu7Xq
rXrlzgsmTO8aTp4pfUvQYfBxK0x+yPeIS7B5O7sF3FCn+KewtwqMUYOffQWJUBoDqQvvU9qe9VGp
ZEu88I26Xes5lfNixdMzPSCGv1Aaboz8HJvDxXEgj+W8an/aooIhAG1N8kmEGa3zDO5BLQZL686g
m8qDA3o0DLJhSB4MZPgRaLSBZtOZKWUh2tNO0aSSfoBJu4GigLyFzag41XCu+QcjexRPY+0kshZt
WRR/bWVLIgbKCIEalSwVWg3zZipnHhyRRQ/TSJWXah1B48SLoUiqXiOXYP2x7RVnPiZVk3YZXpAQ
Is1RBASK8ZJ9Dwp/R+8QGV1MbKETS1Pn7hkddoKv27BO+D3skwLG5HhmJavefiA/RmO0Y6IMfxGN
blzvOSf4lgwnSxiaB/OAssAFc5dTjAH8PjmktwxJH//RbpCNwEtM11zzwfti2cFFQVm943znNsNX
+5Jdsh1mT43w7Dwx4qhBl9RhQq7lTZaXG4fntqObMX7ASxVjVfd6HtIQ8T5wCfryJtFprmWuA0aD
eoGRUHsn6SYkV1Nm9jKpmMTKe6rumzz8zfdgDGSMz+TVH7w7oMc6u/TYhQc6OHYRH7f21hnrBZUK
etsK5/4O+yRKVQq9Tbs2PLNng9dSLexioOHUBtj2S3z6RlIlWyV5laQ9vYbin5D3uLwgqdw+9UvD
TRuH1M0fZKzkOaRt0OxWEp0eavBBmfrQErk6dFqFEhFcl7eieAC3Bs4jpZ2nRSEmFyxtVgCLhRWk
U0YrqsDhpryKgGTfoFgS1xC/RD4JDeRpA3HS9o3NRh5r39fOGYI5c2A4Tld2cxkC0qr3z+3rBc4E
d8v9FNl0sQXY8sb8Kf/iUhtr2R1ncc2+oOMMWRHCAd/QaBtWqX3FRrTRXrnNdgE4ZSUjZi/eUzjq
yC5kBuRJlpAHtvU5mHQYQlDaBt8QnBPwV0750e7lbzliFpnr2gxfYGh0VegtpbOGiJhzZkQTBPZf
FLk+1CihH3SokMi04MSSyhzsacLhqnuyCsdKSuRBXSXuTkm0LsjOS0ziCsOD/UFG+c8xQTuL1vLP
06ZMHJX+cjFQ6+S2hKScSk6RR2Mzk6V8HUPzFa+c7uzRRyaYayuZ8RGhMCYslANIQ0ISr4pX4NEw
5NscNnjBduod0dJ938HQLIody8993/VdZIEtt+OS/fgcwP/OLXm9qfLXSbggvjKruQ4KbL+V/Vj4
+fRmjsuMSztyhpPsKWEFshAnEeFMLQQ8tNHgU/Im61kleTf3STOPsDB9MWEv2g80E5/mjhvDiPgb
svhJOH+tFoxmsX8jM9qEpDUqfHfxEX1t/vTonKhJDnbuk6FtYFojl+W6+I048uwkQsFzEOwzVeMG
zKytK3eyJB9zPH5bzxDuv2rHIiCGA4jPA532O73uUnf19V/BiU1HEK11i+63CwylHk/G9VprzfJz
aSqWZlgwU2sW2ApICiBuCgKSiJnW0yaojmb3PrvOQFiiO3C/u9/kPuzf6C+m2EXGpODRp1cECwj0
qPvpnbu3GLY098ZDKwWh/1MsgYhmBr05wtvM3PHvxGGbhPfBc4BOBCcIXHAcEYwOxhD2i9IEcsnO
vzmvEUQTqBZsr8eo1K77Vz0AQG54C3if+dW7e/cQKrpzMReLGRuBW7FpgeEDtulmcG6oqxXWdm1g
Dy78SBv3OSaO1pYhDdDy31qTrRQ09g3MV+W3KDuw6FWpsJKfyJbcWi93qkiIgwftngdxA+YqsNMW
HcN2yYIULd9V3FKzj031TqeS9X/SoUFDp5R/qXNfTIjnEKmX5/znkyS0AUOPVb0VS0+Ajq7cM1CE
cGW+ugIoWnVXf41EPd8xpJXuNznOUH+IjpGkPq7OmX4/OLhm3oiAFP0wUwXoV9sIjftumeqG8yN8
hpMO8paYf8mn4jogP3Ou0wMFy2mxo8s/AlIzAZRFXGt4iL7UbqCiLsRkBw4DV79BhZzw8Ce0AKTU
vvQaHHJLLLbEN24kj6U8/vj0m79Nf9PfboQuvg5XS+YUlXzto6FUTTkOVsxiu6XkjaBJXPLL2bdz
gtOK6Qc2BtzxJauIPmQPIaXoPqSpS3OrmjLi+uIEMEGk4dcxSem3klWRE+BWiMfUy4UQHj7I/aHb
M2BGoRvRDo9c6AkBgbDbvIaVbDv90NZnYX1G9fkkP4e1rNypEi+0LM/JhSnpoLjAExxBdvFBQywV
2frghxYqEtWRkmpBHbt1Wp5kNgG2UESEbEYcaK2yeRqG6mhsc6wiaNNwqHB0GPRq1/Mnbb033Tz2
eRuBBnq1yjOv/ipDyYAO7bA0xEwXmfBuI9G0besLHMb2XPsF72ZDnmDcEc7hGiNKhc84hNvogVup
BjwMWnzhwiEYds6lEI5hbTSx53MwXicsTdcR6EZb3f+f5BQwRfs7v5Dddb5dwNJYoGpcCzB0xWht
Pg/p/FF566zEDoygTRoWbPEFZL7AObqPJrH60loIcFcifZWPHcVuWaCVySxOCAic57LS0m2jjcqJ
oYYGNXdIAYwtpQ7OQ0qpzA3Fb9rVd6qdSk+zbmJHPaVK6TSBud6Dm8OoPX4CJb9BRwLNi0tFizbu
vkUEpjIpsvXrFr7XrisJGGRA+XM0KtBI3f2sMt8tPcgtJ0cGrLZI3USeP1j8cLXlF4kVnW77JJRt
dXQNGxNsTO/TXby2SuxzMnWyn2Ksi8DklCN2bSXuBKEKAP5Xcj16Ix8MpJmahyii4K/tG9FO5zAJ
EFNC5iCUVotsBhKX0fLmh/8ogZuucgEiLUmJUhxo7EWcmdDKsAHapBEAECDjtsoznBowuZ5tfL1C
2vSI//oF4Cwrml/LG/yKB3U6ChwmLzd+gGfMrHfKsJ3pOHfclgsNOKqNK+Mvp+A3gFrIT+Q7DvGK
BgY4nN8RT6+I1gcSHtYWDD/SNji4DcgW25+2lANebRXq49iitcD84vITkosdkm0EyF3blh95oQ9X
kLCZlFN1l+VtGrNASaipkBFJVmONQ4Hjjee+4hN27KA+2MPX33V6tOD4YJ2MUtONovZfNfp7AEdB
cxXZEfD1kHEixBqdd3AG5bOnF6eJEwtSNFHJXPEDZlvYmwjpo5HywdFJbvUITyHJpN6Ikrc6PVBl
t+w+9hkSTcCkcP8kg4T2naty3XKSn3h+hlU7tJSs0QhkjXAQI4Oy4L5hfmM9jvBkFgS/ZEp8wJiP
XFBmuFvrszgE0+m/Dof0TTQrkYa63pLjiQQFUY8Dbwn0hnz421rcRsXumzrtYOZAsdDncR+YVqtx
zjBzIJ3Tl8ekMRyGcZyQPXAiquNFVyCht+AAnQB5AaFxCUBQOBgwx9YHwU3pwDPs+6yIAYCdww/p
rqbOAO7JHrAI7cvEmyEclhmSw3HXDHjLoP5gEv/+QnS1Na5NGuUDITSQLioTD2R9d6fTLmumAtbh
iLzZRWb1igfEiUhmJOQDWb0Hhhos36T3Zb51tT7UajCFHYIToasOf3iLfUnBQfSASg7kJ4DgV+sF
Fd6wpSAKnA0LCIn6gKXuSlwXmQEoxfidfFxd0incDU5hI5+AZN+6t1BfAmNIBRcIS/zwJhnnOjjy
NyU+EkONuSFgJFHrFxc5O+tYI+oTCYq43zlG00QakVF28GgQMSu0/tVhFwL3+3OwBWKzj6op+Gin
jniKVh+UGhIhAK/r6DgsukBoQa0q5lJceKFADneaUZXkCT4XNWuXYgOgtARJdNfRKm/VadErYbsx
ELeYf1tzUACOugZEYl4rMrX+Xv8XDovtfdRnDm/Xe+idiTdNLTxPkedUGYPkmMmTJnzzQuKWSRb3
K5B++QeqE1sfUSne0goRHgPA0cIX4WT3hxZq6+qOjWNR63ikVzHPeSkaX+wOsLeaDmnUo14b9SWO
PwxZmiCeVRzrnJuqxUaXDhRkR8Vf85ejw0MS91HADMm4sTJYSRowqGNvMNtZzwFNM7GauESjsNqn
l0mfbjzUtN+yHKSmGqZL1v1rPio1U85OEMeqek/nSC6D0/xBJ0pt8imt83OXBJfoxa+/qWYpJPcc
33bYrKN6hN0K8la/iVbRRJqP+mkIPPLVp/6Nngn5OQo/RFaaVXwMHYK0+LRhm4RqeHPWe7BVTtDK
SVULdHU5ZOjK4OPbY15p3wf3sEQM41Chx8XWVzFyIkS8GUAcbNRVu6jbWOS/5GESSqu1y76wY2QQ
Penw7twJ6DoKyXJeodCTJi83YFZ+wFji3DsDPFuQuojqOqcTScNSIRfzsYa94ogAcNtCq5qEZEYc
jDp7lZIFjjT1eztKtqVvRinprVJkhVxkrXj9bGOehuX5nVE1EYrzD8MvzoGEKa+L9hwptZqjNA5C
dd5BWpOiIxvkHbuS/lPVDietdWZqg611uKY/9+CdKxQBDlNBzNi23dN428WWNqwjWtGJgh4CFy2b
w6dp0+Oo+7iNkaS3belXW2KZSpyla5h9BD8MPjpGswvE3ImjHB3IMjXC8mKDHXfd+ueXMxqR5vNb
u4ewqDKED5x46MHcZTnpUji9yHH6iBN0iwEnAW9Tid5shQchQTPKF3UnYXtEHsJTo2Mb0oTkFhmd
TdyZKVIX7Ab8nBpKmRCFZ2BH1Z+hF82n2pgrEpAN3rpfT8+E+Q51/dN8wZFBfwMlOQQqW1SdvIvZ
kR9BBBjZuXA+cSYy6Jcwm1gOd4IGGBO65IBEHiiOYIhjv0fl+D6q9wgagCOgOVjxhHlh9lajBtb3
qg0obNnUeWiiAuiIcaZzA9KGc+iiIwn2Rmgb1OLU5OoC6AAX8xgYWa3zgD9/hIADLQNoZRVI1Tre
8rVxJm1eheXUl2NSR8SXrQOm7zuCWh6SKlZ8cHicPsIlKSu/WmHvNEL/eImORf8fmaMhoTKhgUhk
wG1hAz3pUbGAdUDEjB29lFKhYBOovIBqEDTj5RYxgaXpS1/oklYoQggWdOjkY6vDaxvXOo2R0Rad
FtIAR9kEhM6vSavogj2sWe4XiH0EXeJcozWdHp1Hj5k+CTszhX5zqOS7Cu6CDh5vTs0S1Lq15EjJ
RZrQT6G8mXNRuc9ENsh6Av/fIelRd/tPml3IsByho+BEB59yGD8JvH3INq1r79OC6Q7DAdXyLnQn
niTnE8fYW+daSirfQuigCdsf5SOOJbGCDU6jK89R6kFCy5F3o7aM6PBYSH4Qi956XHpxfNUAxC6F
70dlNhZyowDHv0r1xKNYc9aBYATciMoRXitIofNTJLSwoqc5/1W7bXCZCK0irlBHYabWMewNTSmL
eohDZ/AGZYtgHuDYA0w7agCv2FpKrgbU9Qr8NR8Z8KxEdgq+ZFAK/sdDT5/fSeJhy2Jbj9fBA1si
57qog4ZEc1f3ZB98e3+ovtvoQfAiChJh56RPoqdGQuKJEwsnQXS0Syhg2i0AnNa+eKx5zosmLspP
Z9OH5QKonn7Rywbc6ayHkqjzvz6Rpkdp4Z07NWcTXlAXwyqZ9ubGuwKW2IUNhld+YcNEGfQFPrCn
7OXqsHqDSChFO8y3m4rmbgUx0Vq0CkHXMD5W6fJIn513d6d5ZUDzB+yLsrobHoiNsNirRQyPKJWx
p330m7OxZhWa9UmqrcRZCfgfwBpb+Yf2AUGHBtpnWWWFtCmjQQ/hA0Eju/s6uPuIsq8i5OExP7XL
4KOILa0vuqIfBv0NCMRNYXrfw0JJJ6MMc+mGFfVmhov7Kiv5J2VKcvJAY5aysg9FYddf052gAaF4
8bGP4CvKH37GOdpdOPeolLmRiLw6Z3CewBUcGqf0KVbeBR1boFHoaIAyYgphwxzKq3GlCwxNVvBQ
5yDE/ZCsswZJNBDrhsdsBdTO5JKVzx08mTF6suo1543UIwnRIwDx1TDvqJBU7XvDqyEPypqvooPk
NNYIB6BibhdOHNqVh2vATmsZL6u5tqq9D+QBotXOvQKkutg3ZBBW5hOmI0oT3cKzf6c+NqzypvOs
xQzza/d26fjrAB04kqsF2X2a9c5xSnPdatIyqs+/NAzzSV4cvdn/b6RHDf/pkek/B+tuIXvDhIcJ
OtYUd5dWwldc8x5xAzImRx3IgWOXStG808zzndag406iGVWAXDln1FMbcgE1aWlrcR7cmbvIA7MK
mpBpHdMbuImUbjeH9eWrptAM72LmGi3SwK3637VTzemFbakUCm3O5Gr3k0iD42pzuO3DTTG801Om
wydIOWfbkUMftf72xJFGaoNj6GZJCK09mElBUDqmtb0Lr1XH4GLPMYSrsM5D4K762IavEW9TE+j6
iywFjdNRdeve73SCEN4refmEycro/bWYQfRuMfd/y3HeHFzB5BOpPwuqJUANqFf/8jEyIqroWlvz
P5XLa+sMb6XNp8Dj/k8dOn0sNE0OBBXUPKjiSilSTNEjWmNOhDXByodEnj1bZB8TqzpvgJSvxKUr
jjstjFdvrQUPtkf3kN6g6c46VPirGEVZOjxVroZxNeI82LpOsLMvL149HdsryihSNO6P/RhtzEos
t42DP5gNBnBBENjbdGB4/JWCzr01oNOKRs+oSnmmJJMP8m4xNSW21Fql9a+Soz4F6Y8m1pGAvtwg
RAY+wi1x3KBuSw+1s+mdp/cBE62RdDLVTgOI8OFI+h9L57WkOBYE0S8iAm9e5Q1CSAjTeiEQjfce
+uv3JLMxsbuzbQBJ99atyszK6gu3nzrb5ZjIa6b/CkKkA6Q3yhFB/EUUMauO13snfwACTYvXXbTs
v7SO+RiaNdCNsapg/Bx27pxE6uWMz947XXVrVL7MTZtdXkYJ97E57aDOoXuzBJqUFit3O27ZB1YN
oH93XvUZ9zDNmhkr+K9n2AF8qGu7fgyWB8O1Yn1Nf5WjtjFF4lXtJ4IfeqXPPMIq6aty3E+f8dCT
0qwRXXHNqKVTZ09Ds2Fz/06IlSoMApnGJKNYJI3uNjOGrva698T9ay8Yg54S/DHomZ//eSD9QsPe
VvvDDAGGv1J1bDPCFGzMw6YD7+ir+QtZ6Qc+TpUI6xCPzaJwCkkffOhqSD3cZmPwV9nkogWwn6gN
cMi2qvY9zqiUi5g8lrSFaUGc+isNs0ZsEtCIQLWkwPZYAkJSAYNR1mnKRc5JOvGhwIHnIMeRwRZN
Fdj0NtUsBjD6Ic9oomCo4ToZHTyJ1Z4ouP4IjvRdWfgr0EI3rMX0rVkNkikXSLiLqEFGWXQTEJtH
VGkaLjdac1XeAbk7JrdX78EJwVXklq5VGg/pGZoR3DGga8aS3PFohPBofadEj+yLQojob/qC1t5t
A+KG3N29RUd63diewS5ZO5Vxa2pVikp4io6sZuxC+A6vsscc9hbt4yPk4CnB/5Wv4f1ICaXl2wmr
Q9pA4HaRDFU4RKWAaYUSRaIOUCB540dv8j9gKIa/2DCyTtQIEa2H78rUEj+FyTLmAS6+Ju4Yg2AM
QGin3QzZ0F9E5dUfU6scgaeQZgVdgCq6kxnJzHxgiw56tx4/r1hivZnPdpMVwbyFAVdFDhnWDG8M
MKKqd98ZXx8Vs+3JTuWCCQCgG346BtNFsIYMavzGwT+i93z0WDN89AVvQCDAGfCH7zF7dNBxH138
QZqDBsmH9P1lMsm7GhKwEl+2qR2qw3f3CJtD1EwrxKry4GnKP44PY0PTwTExJT1COKiSft8FI5iE
ydQGpQXwHoTkshTlH0b3foEFNhaHuOgClejfZlw+GlIL7iboEfWZOAwXYy+Gu9B3dOpiFsB9Agh8
4Y/0h2WdczV6kM+Yf2Fq07bctP9wfBhhBtRHoAgsbxZ5D7ge4AlFI3sk36IQrDmS17bxLf9jx6HS
arsNcJ4W7t4GWcQGVWQ0/YoRWYAnPuwbpOQ5l9p5NQMjXi3lzCibZkE7YvdEAPNviCCBPCXaXzTz
AEaCjDJRUYdp5ECgVIN+c0n1S92wxC6TeWlnsEUP2ODvIT9wC1WswBRY5d4/y0hJ+ekNc5dr+/w2
mQR7cBAYrxz+hskHpl1LAV6nu2Fh678kcBjJN/+P386/i7j7QBxKllBKc2dE6jfgB0EnpKZEp5Yq
0ERVm4x+7zfm/6KIFHRX6ExonwIwt7osUyvy5ILyFykTULcnjogk5rb+WRI05GRp0nUfeD0EWDDi
/1Rs6JK+eljuEQUISKSIZXkKSCvqUDpnxfdNhLiw4Scg+pQWqgm4/THmcwIR4XxBtqt9jMc4Ko4Y
6kATk8cATtjz76YCdwg4PgkEAgsfCRpGElqgnbMv5KYAFPHjiL82Da4IgczFQLL5Qiyt9p+Kgzjm
A66FaBMCKwJ1Cmlr5rms6fLd3Y1RUxaM2AXQdqG2FVVC1EGTy+j7qSn9eHIAjOqOsqx9dkirpl4q
Ijt2orOPXu2R3szYf4bS/fzTYoDUCA0tRIoi/+HwzcBGTm4KH2unbp1oV++zE+D+oowZ6qnwGA4z
qD0/1S9BUPGL1N5hJ+ygg1TcpFDg3wV6DX1XwqS2VYL2Rt+G3WXTeC/fFPTczpqx4aRex39ExkOy
C3b5KWnx9xtKY3qnW3QwAbm2EdZJXkniHHLPcO+TqqfF3OGG/yuTnXpK7sTx64xoaTdfENXEb7SR
4GysRi8ccf0+OamOVdfPpQCHFYZP7gBkdOzPM1UeLom+VOZrM3+jaMinaGfLs0vv3F+FTpa6rR4H
r2HL+4RXxYQVxxjOd0Kr5gkmCcYrvCEud++Z0b1DPewWSEraCFNWvgwPr7bgkaZBAmb3xt0+YViZ
X42586cIXNqKUbmqLIbRukFqfVjy+d1nTU8girElY8nneYRGP2JmO4fQ2+uk+m/mgKuhj0DLrc2w
IqK8IbyYlNCYcB2IciB10ntIZFtbQs7zF+0V7y4PCMrAz7YDxK4OrLvB4tz14ntfjBlybr8jVWGe
nVxQQAfZko9e5CKgUXTaExZA1gO3FmbY37q+0aHAov2Bvg46zGgiCd709HyZ87CMaYs30Ogu4gUD
qVT2rut0WaqjnTlWYZgAiFNqANtirsspXuVQP/vaGKtUVVRjfqURCoyzDOwh+Ftk2EpAsGpp6nmH
LcuYAeTsOsS/gAQ9lqxMGP2s1OM+rE0iCvMDueWLBcceRkc9XGKNBUIsKIJeKSXp5njhdr0W98El
L7EYN4ngxD3auJaHtGITFjhOYIVRoWzsQDkCt3J//0Cyp7PRvkuLUxUf3B08CHEUzVmZIP1c2fcV
qcnZqkZXEA72NmdERGipFKgUj1S0G6MtHJeMRsGihdb/nx5oD9eqQrzO2I0vsqIgJjYAa3XuPM7g
BBH82Mr2xqPePv480k2YAQOylOlcoFrYTiT7vDNU+5c0gjqdASB/3bt/o0HDOAO8kcPhoS6mjcOV
w/mk0uWrYZSei2oQ0WmXwVL+q/cccDQi1L6V2en7H003OKQKczRgsDJyVPTksY/k+2IrG2EBzE58
FEG3cSWTkWyLsCAet8gFQev4W0t0JInKNK8C8jOLmWuU8J8mJoN6VYxtmSkq1+6FrMLXRbeXnJSp
bpTY72eN1sttlQM/TMJf/PEGLCpnbya/6AEfNn2GK5VWbEd2PVeIjpKPqsWyormHHcYZsvLQ7BYV
niQ9Mm/vDwfRhduw3dWikabHkFyKaRn2FSZy5x7pI9OVWZSoyvvAImGskXX67CJeQ8GM9hro8eoQ
7e+KFBlm30P+g0ADFRpCowK0duNUaHD7UVzqmMq41jgQJ62hBoXmlWQ+T/msqUHPdnWy7W0y5fU9
2QXPGsO2d8YgCsLlYwwaZh2MWmNG+wic9R8lKh+nOaGnnvwFXBpbRohCijcm7DJH+9b9geDDEIyq
gW54DBXAZd3taEW1wPA+uxZ1jlabSVN+nQ6eiltKXhZGXWaF8YrP0c+f2Wpg7/Tw7Rmg9wlvp0/H
IA06j0vmnBI8mGP917TOHvUjKSn1p5z0TkezL62VBJFhG2GW3YeJnXoSuXIfe/zaO5grj3OKj62z
8Rz+dV8Iauz2jQ6aFe0HmOWG5E9S7oQNYL2MqAHvQp6ztmVoIw8bTHTEnPtVDvyTXem3QYS059hw
pHhikldpY3LCw9qTyqH6Lw0x6kPJX5t9sjjjSEk45aFmBc08TsWK1pnmOy1pezV2vvLfpysvX46i
k01HHalCdRRaSTDYesDOwHPRMrj130SXtTfcOJg4qhdDzRY7+xPtvOKc5bTJoyKi5dA88LEAMFf4
Md4YN1iel5L9iCIN68MnWB9TJ8Naf2tDYz/i3eA83A455d60wtE07FN0nNtGKd3ZDpJDUgmE551e
jGMdideHjRaTf3Jmp1kWedAZoJS/v0wpkQlFMsTrPZlMA+U+vwku4E1E8saRtnzlETRVEJxRbtIw
MEGRi/iE4cDCS/+cdZ87ym77p1iI8mLDW0y76dMqUHpRqZPyfgeMNAxLmt6T2RJxg7afMxytBnGN
o1j6du0eBAE0P9Ewg7gzLhBbwjYUE+5s2Z1EbCpUmW1/syBGm657c+YtkrCm1aeAUE3LSAwOKvIr
Cs6VAUCJzpM87fQy3IaeOHFWx5Z0qmRZ9EAiYZPZPUKu2pdU0tiLOLI+yZf2QwhHokTag9/weDuD
1lfdJP01Z2Y+6QzqLBm6xCqkDDp4b4wS4DCYKPH5BybLcOUVtPO70xxyLO1GE+plciHLx/NYBFVG
qcdEoe03/D7QYVRY5SUaacgO91nbnSYkAnNJ9UQt8olzyghJONACejrJFJGLutniRcHvWaI3rn/X
UGqpC60GVDqwphmMxcorWoxt+GqhmI+g+qMUXznC68E0AdJ8ME4JRo5ivxwcbzQxvgC52UIoMdFE
yQnMT0bhin6x92SC5tZ3x+z1xcIvEGTziF7sgXIyiXI/TgFzUIH4pWG/b7hp7HPXaRZS0xp9YzMO
b7hjdJ6TuGrzMXa4ueiWNci+ThuzfSDteNycO21x3zs5U1OmyNHDrKZJVf8UdR/TgqT4LkOB1Ghc
zYoSjbI7HW4R2FEysTsspu+Q+tBV2S1F4IOiVzF+hhWZmsmN8YYcIH9RNapHJ3u17HijY5dCX9Ln
I+zz2p8yRu0D7y4+o0SLOK3JtKPXfiCOoY+JG50B7ufuGjGR1YDg78JHP+GmIGSqnDq1gV4KuFk6
V+yWOjRmWxHpG4CUHcU+KuRee2ug0lP5Dte5slmkBU4L4+uA1eE0l5u0Qkc4NhBeuUuNLHPwdVDC
O/ZBsGcuA74Q7XS/IB0Vev+7Y9DtzuwavVs2xX0uwOSSCg3P6BjXMSw/7vnauGQ1vFB2P5rU8Aox
Jb6aw5+P0wua3itumPyKy5jPlYnFSNl5aja2feXEuSEHdjRitoe7Xw1nFkq+3xElioo1YSR2cgsf
RY17BwNhDHGYvWI4JSsr8YmzNXMpPNK9jr9xdo4Gfu8bBpYN6EucKa/IVGR5eWKNSGT9Ofgavi0L
I9Cxhmv/DGe6duYD9l93wxs84pPTxgGUV8WDxlg+4VQGb+bZWsxlG3T6+LwzdmIwkH3mtcHIBEaa
/iBSIlEPAr60eJXk2OLR/kcjuTm4BnpbLGl4sWtit41+K0IJU7Gb/Ah/vNLPNJW17+hlErnIcD7E
2Q4rSvtTco0PKBWTRWWKi/YHxsu+QIwLLVMDzCMBXnCe5LJqiYTpoPaLctrG6UV4QwyQfOQ300I4
AAvLKEv8as7MIidfse7m+WoydX1BvvyzDhgx58o9uYSX1yAAk+j+4GJy8jfZG9bC+siYyuLmf4xN
fMed5c4hhfkgrmJ7LPhUOgoUkBDthlEDdOcVYtappiBhMHl7LJQ/xOju2k1QrNmUVJphbDWdGTfl
47wBEa+4l1cHD0Z6iRY/+fW989ObBUekFX/2ium6aw+Trazt3PoH9g1GX8DoQlAw+cFX1+iDkM+p
ospZtYsRDR+U673AEmypBSBXLY5DeN5ZO2w63+8z4xojbs3C4ElhxTWYzYIh06x52jKoeY1L/maw
TBjgOaJgpCj5CicalCDhC+HsywQHqtHnf4YwxfAAUwIsDJiBB0WnwcVXRqcFku6wpJwe0xct5m2W
nRelGiCukDEGvf8EwazKfBMJou6wcqxuZtGUsIxpr7jXGgcDb0uzPHkuX5aOu+wdcVrFz7PpnsEN
HS6UzOFoYMYm6pYDFDcHbg0lvLAaano5F37YGcwW0gzPtvM3emTYad5UpeDZOg3ZlB0X2GnAy/MG
CYYP0mJSTFQZv1B32/ktqPkYOPsHCs3w4gS3Gy8mV50aG5lnCGR3TQ/9uoORpnMn29gHVcYeHzUK
HSeHZrizKnWGapkbR+uw8UOl+3Er/id9QDEMMfuA9WX6zviMRelyNFK9SUs7CTSr1zIZWGkBxakg
9pZrblaZzc+DtSE1tVMhNwdsuSNDXfFew13RBFSCluCIits0/OZbHkZlAYnWNpgMycyYswmhu7aR
JYm2fYRMO5bllhxzsR5lGHTNVvioAi5bz9Hf6MqtHzLXeu3VsINqMjOdJRjgvQoyzkpmjI1HJDUR
7zImdptwKV5ZD23gaUFtnDuz069QpmU+7YX7NCN0cShZBLXveuPDgoeV/L2L3xMrFLeLl7f80GNE
WhbhvM7FfsfwHN0Bc9c9Pv0n5NpxkWPVMFkUBw784LGn3ZsBMc8O1liYoizFWjsJmRjIpY1IKsF1
oWTbdlhOOT+47SE8tfXtnGAGG2uZxk8ZcGDa5/G4ziZ6g/xGNH/0K9FjUG5jU4cAYjCsMNP9TXML
Txf7pQbT4e0DjQYnfpQxrQGixoAIoarcxYeuOsarXXE7uCpSygbv9zBuEwleNa/VXw+nvUtxupkN
LEfhvm8VfQd/fSLxYf7BM4uHjqHU02Xi/Iepu0eo+bvbROtjrnGrwsG+u+U4se2ZydjuqwmSiJAK
YhxV+BeoFIWPjJiNoBSaVWI0fss9/Dt+H+NV28B4OggGjzE7zvHYJHiZRgzqxFCNsIXBx8NkbCI0
nkNpEC45A+7mCiHWcHBxruYlDtpOgHl0cOAAeUc4b62kgLQ1o1p+qAsiUHjABJfH2uYjUFG8NMeE
TX7B/AlXfR1cuFCzabzjjtOMD7lYB62+xDPvBgH2d8Wn22DRV8df0UcZyHpHJNf4IYM/LljjHIPo
7Th4wVR51tii+LjDIJQDQWWBevB+Nr5JU24Jdntrd83QSHxlqlGne8JyquTIyUb9beuuBMTIQUcj
/FcfxBAs9YHKTRISYBSEf1/4vMv4WpM0ly4Na4RYcD4S77FiVrrVqIKZ1KMX3XEXL/knjJAugKvj
Jr/GLb/G/h+Vws3YujBrHG8qI6kCC++WT3HixB0Wjon2WjM0SQb+JpDm5eC6Qb/cTgDbD4aT5yTK
Nr3ngDl0wD9pA2jhjqSiQc4yKPoIiKrXyGAERx8QYpN3AUokTQEfstiEDmIW8B2Kx5K53l1af+aU
+hOc+u3b8u3UE2p/Ps6o4rORVrMPXgVk6s5nGY2gAHoh0IkEhfVgj0NbD/E308sigETG58bYnsqd
tm3+/dTOPBCtdgKDVnKpv1SP2zJJJPm7IP5DfNPH97AH3Mcp6y2ltWDxoI9BXDi6sFVWRVhOLPQm
WxO7TdoX60ETt6bJ6O4g8engwZpg+kOfOkN0XHY9CS41RUx7cF8as6ttQPHSNIGmCNRabqyEA56Q
TYaKiC9QSsp8XjusxRRkzDGfoE416NqLmxS3UTSS9ITyJiLTjxhZ7YW4QEwoHgC4QCMNnKoN6hD4
Z1HmsUNlbDnw0uoyoiYhb8ZogZXh7/uazUfxbTLk4tyFS8FRlCjx87sc8UtRlBlzP3W4z1g7jKpL
fpYniiL4ExBd6ZMhmEk3g2zI4pwC72dAqVOQ9at/WE1kE703KwaDJP60mDGEY3c8OUN0kNyDjjvq
PAbfwW4ECwuEghafB29G1M80TQPKIaA2yC1srpzXhXzZmKlLhahzu27YBNzufE3pCAazdeJaN1cj
4dSl05vuCXoUMTGAh0laBsv5xXT0aOTxqcHPE5Ja7lk/deg4vG/4EFsfUxeMXfjJaW45wFHuKlXH
82iEIEiAvNSwssQCnRbqaaHyVjGIX1EoTIsVLNBuwv2pfG8r5cgnkKZXMuozfjp6UB9WTJiUfniI
F7sN+Fv/atS4I1yr41BGsXQibq83iuh6cTPsma0JK2xn5OncwCfB+uXhO7HBZ+dtXiN6sJWqPv38
NqrwAnTQjkY1XwTCFteyj8neeWv4kePACIIQpY4VsVHfcxBKamDXPRrMPODNsRWWZ5esEXyXfPBu
GDGiUWnIKNt6GHnZEAMGBKFN5xcPRL2eG69qx/4O/Lhuy+FKbaHqWxNa1hZh97AjOrScnCwCcVDo
o34oVCM9KKqv5MaschZ+B0qBla+oQZK84ggL1/4EzSyfwOF8vHhWFEbFCW0qXWNUVKCUXfwC3D/P
GLPy0eJXUGkwGteHR0c9Qo9/2k99taVCkKytLK5Z2RHfAAhTNOkdXWfcdqX8hosDYrcuqA5dAk8m
Jnjt6I0Qg4MnukbPns2p4IKN7UNtYm1OVmkBwqqtXYqKtwcmgWqxEJ+hZl4kKLHj0NoMNUELu+0I
KSnhDxsBBe8dA1DOcPkYSNiH6tzymQg3GMBybumra5oZ/3nCaMA7YU7NHsgMnOK76dpil0SqUSiQ
NSD3WawdxlQsNiZ59z3wOzS3xbRaMXYITP9oXQdwEJF/W9Di6vLCUPZZXviCS4WTrpFIOBnQA2/B
RXIXU6QrXCl/HC4mj8hnrQSB/CZI026P2t8w6x6jksYGXIEj/HSRMmAyf3tfghxwGXwn52wKOe+t
0CmcRfqHTzmZg2nvDduzDW4HDy0dy0nePY7b1mrYsW9bq8mUSPuJHLRt1YF3SvQXPb3NkL5Dlwcy
JcARwbhbmQNxCP4tI6FOmKG8YNMTaBUn0zFJl1GhCZBGM8yV1GyWYXngQFERTnieYE1vf/9zSsW8
Mr2n2QP7cBwAIvrj40OPCh5syCJ7pVnmz3Nw0WJcAQkjyex3jFYifDKOa4WaD0Tya0xrypQ67I8M
V8LpP6uQp0l07a7SaiDUmwoyCFuMKQkT1XU6U1Ec7LEgBDwbVfpMC1wDyKka/ZbSqwFgAkC7QgKn
4sOUUNz3YZ181+4ZBvK8NxAj29UKyUGWkGBOXjIymWwA37hdk+GoBxtcEIELm95GG5D6WQE7S+B7
mKP3XCLEMAIkfI6jesK+h5NCNMvKAPihH4Xznp/m63Xb9+0usAY3Rswn4gbitjViXaOtsXmeEojj
wgGXiNKnabguS2HFqQH9ka0SzJ8G7ErQGV4RzyIr9AYe9M6b7YHOnhPYSkJ9Ixyx8hYdG8ILDQrE
JQuZn16L4dchRsFNOIS8Uxe2QsBfuCHQb6DWHtFxQGNqqDze+56OEbSL22W4GFGDXnA2fMiOxttE
AgmdkSynDVjtjo5EwtMDBBM8moOYtV6wfwueo6Txkr8Xalvc2UgSiGmGYc8wr9jHQIg+QSBDm82D
oke1hkRZ9McCaMwvCoe+OqfwWbqLq0eczW/wVojlrclvQuzniiwcGHY2ICQkQJ+zFgDPKThDuRPc
fToPrJYhJEzMHCHqBMjFo+2SQaD14LN0eDviqjQ2d1apx1LNObXTutH3oUTctEv9YVKOpD5XFPp0
SqqzBbmmhcuEwWugwfLYPHUXJG1jLOYAQiwxh1vRiiOuS5QxtzVC6EyeS/cy4YCgFsFi6TkmJB66
SWq+hQSZsvJ+DO6Ai8er4YNIQq/DFBn8LE+BIxpDmLeHy8XWwiXMIIDqY3QxE67hbPaiK3rN9dCt
AWkPxgLRki6MrtFF6gJP4dPHJgEkGsE2QXmspceTyJCG9NM/D24LRRf94eD7c0T7RGB8U0CW6yaL
GpTJ4D44wKfZzeXhivrKpCggdnDeLEOLm0iRG2NRQX/wnMZWRoqzahvGxCElYc1jbLI2o7fFur6H
+M5CeLHo8E5nm5ABNjFDtHIaGADqydN4vE3iAweTwcaJuYvlFIBQYhH5+3AsStRPkHfyu7D3UeTk
3DCUQdwl1kva93k6+wExgBw7AWFGLxug6yErYrIwJ8wA3xAkZ/sQxRxdclwdbU7YUg5CypVw1xOk
bHTBDF3QGT+n0WkiBB7yW60jBg/NiVijwsJz+axwHjmkqSuiet/lQOBcVE4cTnQlAvhj0jV+rA7L
TgZLlhs5ff/opP4i7Xe7hiNGoORZAO2Y2I9wyYkyHr2FCyiN4myc1LWNIeGZ09UBoucDqdEN3DtY
GTEiDYeWhbWjUzv2YYzcTcRvdTmUWPZ2H1TJHP/wlScvxZRUJHFshBSsHR1PCnfP33bBcbCj75EF
z87E2k3Mv9IXzswGaycKGagADIyTJe642jSeOdQ4H8Qq0W/ocDwyPVqrj7XPdwOVsAMqe5uJOglh
e+vnTsHTxYMDTl0wtUWCFkrMRIjmYmAoNgQRCCNldE/91Mou+DxECcIHy4jMU7sCbW6GDQpTW9i5
DvdMmYKiXsGjWPg8AZYsjAfNN8oTbpHy94JokLkLe8w3MMLhIQHsmFcXm14LXJACMzBt7Wz7x0SC
xW2b2V3UnHS9c+pzm/gaoSGKCC58CGk3WB9qvesvoJDIeyxUurwZU7WvCH+97aQo04Uk8lYHFguT
qOrDnSB8G0KJDomzstFQR7hrz/RwCFFkiW+OW4SDecjNxkMwyki80FIQvdz0OSZbHBY5CDxnTO4T
qlhRGXuCExhDKfJP1ottMseIw46Y5RcoG1hcLCYWJXf2+4QIwD4fRj8J2UlYZAFvEtYEufGUxO09
VqTnYKKpRlJjUeYcKTeCF8VTzL1m9X1NlYIFwX1jLpiCdDVtxKDcFJVPB0l3SxxKZloykQItjBSN
H44iuI1w+j2waGDzDw9Rqjtwcw9JdgleblyF1FCDOBYC2jkV/uRYXrHpIky0OaZMVHMsQQIOeDI3
Aj0Q6+JCEMj9BULUitm/kcW67AvsFojIvsH6PxtjnzMjYmImUhnMB33uyIAXiXmWHBtsT+4ReQon
gUOc11qTqID6QYe3nKEUcI3UAauOyY1x/IxiCghybBZHWzkpEi6eFKFEwCOvh5CGCMRJjROQcgwW
qmYG8SAsTg5m/GXcOpdVT6rHYiJBhHy/+himFDUMtLgyFgAxlEtnP2Bvxhuo5C9EwZKfaE/gelFj
TWpqZThK8AIGMecQIoHg3wTiCcmdYyDx+Z6iLBkpA15sOagmtxwoI+CQWSOtxPbpTTbHQYpoGZ+o
FrdXOUeNG6OkjEMig+gnc059ohZqmY2HfhWqNhpBF5IKqjBkcCH9pyQNE0YyECW44aoNYmfi+Fva
0vHyXKleisDtbuFvidtNehLsB8pXQACXKBMsoiYVBLuGbeCUaITNENqsLShHO7DTtkos2xx4gcGs
cKSc6c3hdTeueqWRI7gfCYlhzts8sKOX8lk7PVGd3EPOzmmX/CWb9v3GuJCkifNsZeT3TMJctA/r
X/okKKmxfKHdQILcesDi03qThomclypUbYkNPiAPVJDtkivlGKK0fAwLFpNlLQV0wY6AgYyiKtR7
aJEnlJidRpSmeBgQf/pPTNh1JSbkRcAp7nJpyCH50pmMv2qx3/nUqUy/UqpGBKjztsVaLjsGvc0X
i7a1hdvtv3kRCpkuhizMgHXLHDJEQIkeODOIWs1un5DCBqcycllli7s3X8zHbinHuBauuIz8lGNL
4liU+9CDdB68+WHSAOZAQE9wZNLJgNyHClICXGz/ghqR9ezU2thgEwdQ0/SLgtIJL7YijtoB16w7
2wpZn1Eu/zNRuDRr/3XzlldcWHQfzIvuNMDIJJCqNr/Maiy+HI8CDdpgw2C3Svktx1XWaqCZ9KW5
PG8/iFYOnL3WL6cgyz1aoTBCD7NLaeGo8ftYWFhqA75ix8l7b7MIF5Cpi1RbvC71FY9ragIGwM65
WoBWskSgmUSXnt6LRIJIcDVNC4PhpGxY1M9YOKColuYyY+dOyCrAfGgM7i9/Ifs4rcmUogk7kMxu
QHhKiN1UCRIkqR/12JcjRJM2vAIEgeRPagGrkB1LjLfpxSRfx6mD6khvzwFYF2fM6sYpJi5yEndl
ngL9aI2KkK51uGKa0CyKEFI97GTSlNwZHo9Zmg+fIenIdRkhSLpDECCqRKp3IjBUj3qHfcUpy8dm
yU4AnHIJFIQcYfzGesO8K2URqJBFmxBPODYgt5EFUiPejZQI59LI6OLEQwq5w5Sk5XDSsrkquO1i
QUYYgHUeQPnCAfM/TMIjibW4gKob8WKSn2GCwxwd3rrGdfu4uzo8HT4XZQG1apjGRYzJIbQhNh4U
qJ51oO3syBMhoBzU8yRsRUE0OwSMrKJovUQKtk5RZLGPbC8n3yRrXuVUlSbGQC8b/Cgib0o0pstI
CMHKOUjbYkWexENmnAN85cQEVcfvtXGn5tnZnUKSUKnYSj30cZ6fLthk7LWUgj+tFH7EzXVky8cL
ksIQ6vh/HX/YkukM4uydfBLC8FduSIQh3hbF7v/mANYSWkG3xUOHpGNNSpHZDKScU8HBk4/idP2F
csieHcBMiUwcTrXTEIiIr1G6s61J8x4WiAKwI6sJTQrPYYLOEHk+xT2N4US/9xjpFZZcagUD7a0G
l5bViPFP2dDGBjosdUAbY2YGOVEeqjmxZBQS/S1OCP2k6kKQMvjz6Dq6UMC/8W9SeVeAi0LsHvJt
TGyzJWTDk+BbmsnRRe1JXxk+x8t3TQEBZAc0o+pKQ4D/Z7pTHjsnfo9+bs5KNoK6dZr+vM0iBrtF
2kPbyzN84/QkiKER8uAjqnCUNRVqFXyjFt0xaYxNj44GKj0imQlquNJzzExVBE4MFMU30HZqmM5w
kOzMWpvZTClJHvzPkDqv358D+8rzUg5a1K+qbyYk7gznxulogVSrX+KS1edEWxVhc21hX0WqU+kR
OZFtjXkfwam75AzobzebxhSj7vbRnl7M9lJmu5/Ra7RpW7R2P+hvmKLh6n2WNZDhNX79fzRp7HpP
4IDZ0a9N3sj6PkYdjcR8jRFP79ztxOvsMioNOgzy0vQDjHffTgUdjFy1P2i6ZFzFxOUe7Yw4FGY0
CjWtJ9NOmZDp140/4LBaIp0bF0Brt/R6O7fev3s01fj7qYW93r24MSvA2PBsz3Z5/bt90jlUmr3m
29mH/BCulOJBcM7nC+mIxIQ7s2FsImkpVggLNQkPWgAedgjJ99M1avR8N+w9gyXbXh0ck55tS3KG
Q6Y5I8jlJKZQ40CbToKH1UquJJH/2nFu1pj0mj8agPmU8wrJ9hEjQTrJVy4Tw03OfJAdopJUlDzA
js2xrxCmlBywET3bNxOl1w7R05DmJ/eARSoAnjwgeZ6sVK1rEgIAQWy32miQsMBFdMy3vja4MuGW
mRanMKFJf4Ozdje8j/48wwMddmzQ+zj9Blz4RFquv87dAkyJj4J4aPMJ/vwTTZsXbH0wObHZC8Gz
OKHZs8mDLxHQrnpeZD+D1EV/3di1sZiHKTVN2iRn0RaUWFKVRyolLkd6xgYAj+VYlhEYENNXUcnH
lE8jP8bxEYcTDyExBFyT9mnRCcvB7GxAP6ook0mG+Btpg3Yj4dUszze+8xUOI9JbdMGV8V5Ts5Iz
MyZPv93Kcjo/9soT0QiN5OE8aB4c/6BNYcLiMFh6y9+1Cym9haL8GEtoII/CyuPYgvBS6P8WlCG7
F61FL/FMTpL518MEiLNrD4ezmRhmUcrL+l1zlGIkAp6yKXloQOEwYWuFowZSwuIIH302N87VvbtH
e2/f0fLAJEOfXpmmIx3Chtl+68W0dys0ELN+oD3joREdsh1aKU0rA1dK/TEFRFyKr3qMmfEIP8VU
Qo8ZDFyJu6FDaUsDiLhMdUt3UEh0oGfkC6LxheoUfv+sXamN8A6RiUa47uK3MS8jpF2560dAanL+
cw5He90kIPQrWcO7AEISUamFQGT/2fLS9EQWKq6pTIsslRZPQAERroDIJ3NkDLtpbK8G4AtCaCBH
STFGHziVNx0fdx4c6EhOgqWvPx1u8++oxXwiRmSgs3qhKdG8NdEEKyZm79hC8MXrRCN0yvCvTCKH
fF05e34IkhjOtWNdijXd3dtIN0z/D8PyvQXO0eX7K158anPbDO4eFT/rTNIh5jAwr4N7yG/8PJAn
bFHaaAbrEnJa4paV1WY5yu1ffxQ0+E1BRupTY4CQq3EFT/hLIXTI66iin7TN4I+Dybga1JlsggvZ
01n7Tfxg7vCloDdVtzG484MXRpI0YD2VhakXhAnEcSNGUHr7hssm4xge9Crr9yCZ/LejXv4GJkFY
OZoy9aID+n+hPiqU7ogf4KNJP0u/EadqTW41eU5W1eAPb6NlsKc9XgyXPtsTrZuaxaXAE2KEoJVt
BZnJ6cLRj8wbZ0xthjOd/3Ta8wD5h1fW1JJfjxu5pF1f9I68ICC0SB+ALOGdVPVHvmV61ojdy1Ew
kiC87crVUHQw4BEOBB5P49/C1g3QW1DLmZYqFQz6WFryemdzA+dlCjqxckDlOTrvaXxDxrhIQYVq
OJZIySkgSFeiPy2ysvp3J6+8XJVxJ9TctrfPS4jWoSPGxRy3CR9yMeUEqvukO+UwQwXNLHeugzkm
ORD6fqtAec87KwPFRoXoLeNCdPtkh/sfYCdGHYhPQUd/A1S5oSbGA3WNJWgNpnEysry3q5K6YiWt
pjmQzUMVk6ed/caOmzK2YqglmEwFP0s6lb3IYWoiZmWxVAAtPpaEx1hMmQAbWOHBpY+oQwOa9abE
sxb0hbcnclx5ulMTqx/oPB7pyKqqmQtZFSbt3Biyxw53X54d1Ksth76Al/smI6Z5OgV9JDd9GzV+
+geLJLLuGpSoxouK8isew8+QIF8nn2ZDfzkkciOP3HQqmTbzfrSSlKiT94dLVDMiVJgcx+KWoc73
CigFSXV4gBTgpLpglAQMXkNzYckm11NDXLUyPcqUcHmPztEtPgw8pVGQvNQ3VP5qdeAmkevL1ATG
K/JCgIsLZ6O6HxSaHm7tyL+o6suzOoZpKPmB1zCMRU0NrSV7qTatDSSEp+ARPakJAeugkF168d3n
t90L+h6qiGoEly2GF9M2ZOXFi7zfg3+dxNnG7ozfqI65AjlZ+aBOOYtFK63CUVoxaoJd1JvIXAH/
7kB4izkCm9VuwT6EJ1FxLHA95AQ3Sr4PNCtZe58KTTJWFMGgm0H0ohpbA4eRzhuvrplimp0UPJ4L
pRXMEDIQLZAepV26WBgoo395BuT2elSUn1cHyKkk/XfoaEtY4ZJpQTR6kYXTypLnyPyBnwCgqTf4
Rc0poU3zF7KeO0VzRbZJNdXoK5homyEKKcR64Ohlk3QBjFjlCcQTW3bpBTwpIHDVWd8vgjyAhEH/
QBRGPvWp+qQjVeD82rNLIc2o+xAQBbK9imLYoULNSyoYJEzbITpehdtMlcCfVYMVYpMr5ceh2e5M
yFj3PztqAIDXghtLmpvdmJ9wUE6r0qIsDr9jFGenEBcYgaey8CBhqPt1Yl16DCRI6dUqUf3mm5m2
DJX4i4lbbXYv22TJauRxaeACBTnuxnod6YvVy3W1NtjiEECdZrT269FFc5CJq9h44fiQlDz6ofeT
NSkyEgGO9BkgDVqAcPQ3qPGTDKBl/e+7LxpzOBTU+rnGX5PITcUriQh/m1fR3zLxYbNsGKsRI9Dm
vKam5HzIrfkbxv5OC3tejJ7Zey8s966IdU62xM44fQUXnQcYIsIusfcbDDHD6IYii6NaCxMPeZ4D
kPOJfh+YV0Ka2vcz9TNjFxV8tc0V+pUPSfXCKi/UbPRAqc+8s0O6wjtEqdfBPnjb+af35EEVGeXL
jcJCDYRv5n1xTz/fsN6Z5M3RkxEQb4YCMLG390Izz8yaU5twIfyZRiSyULx3Ee9rfBCGqNjMrPvV
NreppimigCtB3sbzSs232CqyXNUKypQT67Ok3qTX7gUgXYidJOdtIsWyThEZLGn3Yr6hY09p9toq
9eQTvQd5vAw7d4NCkdBAjmFniofqR2dIirioXlEdvfnIFXxALrQ9ctvkQ1rhu6y3rsCie1+HCoxT
7OR0JrRpSWbAXqoFhnDCXIVPWDl5f0lMwSJ2rg1ypiNC4sPXcoUvMRz0L6uqc2zLqGOnvWygjcoq
pEaALL317y7VlBmcSLLPCMCqX3EYo6KhKNesxuHcDJofg5StbH6Wq5TS7LrmgNBsPE5zjVlShgYy
BcKEVyb5snrjiaIKWtkqoFYASU9lg3/D4Iv2Ov9DiXvPdAcEPjDaAbf4lqcOdjQZoM5Mc6WpMsf3
hYkSzJWAISs6yhVgMtB98Qz/rPJoxX0U9s4SMxuE+AKWvrn4/gBn7cY7/urzX/2OzDy3/WbAZdNb
PWF2CoIfwh4HRhPfQalKcrBE34i5ITJT23ksxl5R6wL+FpgUQXHHr7SGG/YrfaUyHS0KQovuOcAG
mJPwKSJd3PmPpDNbTpxZgvATEQEISXCrFYEAsS83hMFYiE1sYnv6+ZIJn/OPx2MbIXVXV2VlZU7f
ndRmweYt+RFsFTGrCf3bDTjFV6e5rcyHD7ONCkCrtnkOGsFux7UL/NdA2KX15hD/sCA0oqlsCele
7xFnENJ4L7LsWx39ok9rCt1uOtrkBWrBMiLYmAJEFhxFZUbKvhOgvgq4vYumChXeHa4tlwSeouQr
7+uMKk2zdu8+1PifHWjyT5oGOevBJBKiVN78jO5A14q38s3YK3sAT1BBtoMPQmA0Y4NVizHtr45O
TU3XW7vk9gP1g/v9wK139lXAA76n9teUrlIu7t7C1npXGiBoJiIsDNJx2pE0SwkdD1WkV+mSRGXo
7szUCUxZr33Y1nar6zvzZ2B3wiunsbNOI+gt1E+AyH5pvPtbU2lPU6DwBsWtqtkG8BuxB/gWN2rv
dfHRWCg2B6+0etR5c4BdVc5twT0PbHi1erUMrb/qX4O3JosCqeDtfrNBxqRjgB4Zm4++zMhoPiEO
HEp4X6eUMA2aPAAiYd55lB1kYKLNci40pZ5cVyUfJspc/JQ788fNanR6e7eLV/M+fWNx9vdE2/WB
ad/OvWVV0VTdQYxF9mT+CTO0vcLGeEnJX44MA9E5o/MZlCZpWI+r0XYK8DLimAtLNwDwOiX+vrMf
U32j3g/6MQDrTuNlsKG8xI8gvDfB17mZSb5+DaxRmYE78AJU6gBwGr5BC0G3fgNykMCtUcCmYbGi
1T3SYtJCSjv2ICmxtnJ079kVKrejzRlDCdKlEJW5odK8r6y+WzBLjYPAnruOjBDc9fGGeOwPNnmH
mzJFFINENTlMaVZcEclFVy/r1CMkp9smmDHINH14UJuKn23IG3mSA+T5E4ackMwh/D4JCSNCpOUg
Eo+lGh5uhW8Y4HdPqPOch0iek2ytVuJbkFf2UBb7y38WNPYPakE6AkiMzqHtbLvP4EiSiX0B4njJ
pe5vD50bNLOKc3/7lfEeih9FXP9qw/mPBhc3oqf3JDsJKt3tqhoVTF0y4eBcK+7osScojQBgkKBI
jqyBF4Y2GRNcHNV/oC/MxAbvPRM/DYe7zcquwY4yyVHoDUylekVo7t7BVQDRAHW8/Oxvt+GR4tV9
9qtHErzaiHcgjAS3D6gNi2VoUvNcA+qKLDjAnMYWOWj2VRIh/MuxZ1KbrLDaA9XlUbBlQsoBhLN4
Tr0Lr82RSMahX1F3K6h+UYDZ3pZiF1YxTBONs9GRoA66fQOA1Gcu3H/EbU7N9Du3qwjEed/FRc3c
yuPIYhuRGhOjUp9mAXPbLBWTGgipsZ6FV2fhkGXUO41hffHiy4TAhUyG3hSAlSGqnES7qrtCbAxR
mCY0T81AcDKhQQAhEpCIuRnwhp3s0JkJzikByHA3W+DX46aeGJyOTIdjRkVZ3uDerpdgg6Ax0M7B
FcpUDUf+7TFTpVoLP2ur/4Q8hetYnbFxOUQ1HFI3Ie/S2tLsHnvfe3Y5rHBJIx0X6A//po87UAfo
C1gusWEnH2kh8zin2U+N7Il3A2eYAXhSO6Q1EemohdnkQUNbisyf+IERWdnnCEAf4ch7K1+cO3DG
yzGrJG+/C5oa5ZNbHV73h2CJ7oiTl6rkp+Q2E9JcwHeHBRvcBh/0eOZ8QzgAxYM5k4YGYsXLeDel
YavTSRzca3QCEqYGH6BmYLrKA6bZoPxZFPsc9H/mdd5HgPcgOrgoj+zfcYUxe7NZq4FGMF7pZtN7
UEvvMZRifLd6ZsY4oKroW5VjHSt61TypU30CUOYzhKAnh7SzbVkHvB/87R/+uinYMWPuK0xLIGJ6
n+bBe0JdzpzlAyM8FnuD+InwE/CrSezeQlKrADryLaSFEY09xouWkHdQzZyDGhq00mENMLI83dDf
LGiD0qv/FhZGfGeLfNCT3o8ppmMcb5zkQ9uGAksVXOf/+PuLMw+8kDBeG9fJDYePRL41x74J0qTy
xJ6p9EGOjiumcqbD+J9cRmWf8dQ5C+nzHkresdXAIc1E8/xDv+YtmY573EA5lvDK30FZtoi7pQM5
Pd6j3SxvCclaSN+kV9tQKFf98+8rxilkR+1ktXZQQ1SNNA+jBhfywU3khikLVjg/H2AEenvGrAZ1
ilTl2TVoqj1Jr7MFCnJYP/j7zQukX8SxNsF+uiUVRbKDI5aEZL0WoSeJjpvtlnYmX1RQhz/2Ca2Y
WPtCO/vTXTYP06f8Z/Kd8xo8Dl4yPUO/PMbTEyKZEDtal+iDwNYLmMR25aQBU9ojJFIkoDPEI+Ju
NSrId5vtFU9vY+1pKQBpjNWBFS1MT0dMCLTV5t+0YvWZckJzLg+F715QeFPucVnsF4JmjpQQO++J
ivTwWnceqy0E9aOsc74Scih83S/h8tceXMsA2IKJ/wd43jyotPVo3ldvhJxCWmEHerr7sZoxN9rK
UjRDe4ReyGAjKJxLgi/6WOniDsP93kkXyM62tGg4GUTblSnF/7OQ1sJ6M4XP8vTucNCmqJQllwNs
GDitUkJBK4jT+hZAJ8FdZ3PkaLPVoTw1oR1tohe/j9fkkGbQnYMI+r28E+pR1nkt0ZKB2MpPqJNE
XZn1z8zvA6KIK7dbN8i2lEEzGC4Q6hEbHNveCRP7wCBFh56BP8CgtG7IBprgBx39qkHbYlLqmXzN
LtzPgaa+KmGZxjw8cwapCxxN2kGQNSRR4VQi1O0xIc5WfWt8Wmvw90Y1SbkOPLR0/9DVB53TtMmk
MaprRnD/J7llIRDH9q1V7b4HZFvSSs2RPykFT8rcCSQNvFZhUTmA5IILJ8zm8TPCoTAYwwQOb24q
g/udvBR9Cf/BGwWNEQXqpk9Id6FS80SK8AqDSvIyYG6LkT21wQHgxIJPWh0hUmjEM+hC21HYwFbt
SbU1z0PJ269or5J2Qh1KpkWQpBFaftK2QtR9tgbpwXsLsE03mvFpJJCbS4YzHzGuC0RJhjY4E4Uz
A3q4GCqYQ8Z7OdB0zkHGn0FIoQ+rzPnijpQnIQ+CJO+FGogY/3VvXeHv5th354GfEYpC0Iv0oc7a
4ztIeVtfffKLvrlYBjdWmB1W3DEzm51r2GTs3u2+aBWhlEOsrLH1oCl40gkzUUe02+Jmsc7dBOKS
5e3+imA7Oftmxzi7DTA32zU76Bu7BhJVO/pY1/GjU59eetVvm+nsG7uWuZgenJ8t42DHgAlT94G6
uxGWe2cf9RrbZcYbkUVartPa0O7U+ErCgo8gBfVuiwf1/RHmLvFmevFerXfvenWWd9deFGu7c5kd
/p4HJARrZKsEUr9gwJFdCVspyZjWN8PGNTBRD/sxWuX1w2/0P5LUkjzOabLrcl74d4ko86uJXEhF
Em0ODInQLEfk0ByYqfMGCncSBg3nefLxGy03T57HABkM8+OeBm+v0dp1LYP3VNk3rXvr4b+9+/Qc
ARCWejUQgTWtcqMINWFtcZL93qM3FgF/oEqsxe38PiIWk8d11Kbu0BzXEz4jfcc6Sdl+whAoUjt3
tIHYj0AIcdW3m8uJVIVJg/gAnEfCd0dSMxHJSgC3/GJvfv4ml5MLqrxGbGcpKoG+4w6eD657dGCQ
Mq7BloU02P2v4cSBI73v72zOC+I+JLjmm3MBT2D0nh89WThkA5WRVf/I4XGblCecKSFnMMxrhCKx
zEDcl40EG7n9xFEYAYEAT1zgs3f3yDSzvGoxyIjPQE1qsoAAFe7vra3BLyRoOzSk2jW6G/KyIAun
A1TvFmWpMBFPni1MXVBZx0iDOZk7qa6FgAH7/acyy38QqMJFhQNSyi1A+MH77zKp99V9KxNvbpPi
DzXwEze11Dv+XLm14O0ABuwiovGQVf5FRVW7wlf6U2IlUECmXGn/OL6E+P5Qm6w4QtkUrzb8Wrh8
ECufFDD2lJ8eUj0Ht66qwP/WvtBnfgDbfFmEqA7GVSp4wa+AzEME+R5d4wdWWTDIYW3tUeOmpHxS
/9AMp7PRzvwnGYbOEMSp/VOz4d+ZHWU8+OSoLiO1546mkCmOTuVJ9GJRWhlpDm3Iirhw+hYkLC5e
o2MxSKOxrwYqKViffIXH0bkc7zkvGj418tfByiJwNWhr12Pcp+AwITIaivulYkpn7B05cejTXrqR
Sg3foG9Dlpviz2Zf34kkFRT+YC6a4c0zwkusboAoDgcOPBAfdVMhjOs0EmuDm8sN5iCEFiUHplyF
Njt5q4Of/4q7oELtyNdJnL6vjQ4aKBjH4+OrptkYHLlI7d2aQ7/TLWo+wYqqnYY2YquOjKEKBtbj
FOKhuiSUUbxnWOwiKIx1PlbRDZXJ3gfFj4t3C24B0y7eB8u9B19bBhLqRAyT90Dmwb8Q4AmUZ+4l
qRv5yt0pAjTc6/Ak1NWePunjvtwsKrznmkbsxbt48268q+Jk5F6iQxd2icHtufomDX/kFaIafZ65
HS394yr1hmq0vpvPKS1G2ozbzpZZQe0HD0mrU8gAsEss9WAzuOeWIP8DLdqtBpyDs3sf58NrePw2
bjW+PXRpDzKgOn4HJkPnBn3dOjOpZlh4F/Rl8qg8M1oGgSv9raMDoF9lqOMbHvrX8NqqMlaLukJI
F/LWbHBV6D+7Jr/yHO4YhT74ug681OJq8A4qbiPMozrCNRw4vDt5nNShkIKzbDJgU6ae0Kl8yBrV
/7+8IBByJD2QfLR6ezh3e/RO9adYdFW8xO2uFCwrsfxdNdfxaueh2TzPkZQh2rDyL+CmRnvXq144
8srsO+0VDAECMF9/QaVM3AXqowkDOQxeDOlixQGcpb/kL2BJm03qxX0YGTDKcJvs5f0lKq5mtxxl
cbEudY7wr//qw9IivXp2aM0q3L1ts8zkfh6/XDtkJkprzakMIhAKs2uVnFRpHYQZPFBMUL8l9u6E
VwZVkVDHBiGfbAmHJo08PNCiBLoGU4Sps1LPcQT90GhxQvuvPmuIBGyCnUvvBp3jxp0pIMSmnXP7
1MzCysDsomQMQEM7vWtiUiY7HO5K/yO7UoaLYoIzvYN9F0E+UeHMHpOyyjfEUVAHIMdI4igXX6p2
cNsX3sZMB/YbvTd41Z4ORYYQLeQRyG6gK2F18R7Y3hNCwJ6GN4PZJHZSYJSlNN1hb/LX7LMEy6ss
YNlG9W46rA9gbUbP9p8YAROGj9o2p5i57C2988/Om655gORmyjCgZLCFwwLgR9MIV4hFgLwrTK0p
oMCOoHn0S4MdxopqMsmvNQ+h1qjMUxJW25QFip8qdNMYmKMuAFxcETFwIeWzJrUfLClQqVBA6n9A
T8DNNtiTk69otqj/cQQZP4S1zhYUHDH6nXtpF21249bZ9xgBD88b1NA7RXuLyJwaypUErYCde6p5
x2klySEhhOf184z/1QN/p+3o20enBcUtl3r/Idr/HNB7QRwIhg4G0i/wb/XGz+uC/glIhskh2Lyj
RX/Ycdx9fssQ7Ggoqg8qDugql6X1p7mHC1dpVlY5WWDWYnNMz3iShDuoXlDC5a80yjtZqzHd9wlX
aEKv9htrTtR2EErT7tt3ABoB0yHYhFRzlL+H4AE6GiCndW7DCHrQuPQ/THaD/RBpy9G7Z1NKSHer
mlQNxjxObYBD7zQFzoI/rakrH5OH3WoA5jYYXNB0QYnbMweUt/jEinGsyC8fTLZt3auNdivi9hg8
M7w8XaSN1+H0Dk0+j97B1C/ip7ebIDsCF+bkLIe13nnyDOS9afQRRD6CqJ153bRjJQCVaKLR7+5r
VDflxL60oJByz1NNnzPpxINOm6UTmVw1sTyA9ZmOxJtno2ycVjWpPD9Mlj1rragogdqHX1qQKt79
9CGzjRcDncSogBp2+gnTaB/XervJ1QeloAXsrMkQnUcrJZ1l/BE9qg284+TirZ8J0T/jqEpIc50s
/vT55tIkKY0PbQuhlUkVdvH6TCAPOWiq0VRHFb+2J8HpM8cG4lP8dMZDIWAS2FRs0iXU8DTjR0wD
cdNzgCJnVGkXKUeTpMYLIqMGMl7uVBcNNlxA5nPdMYIIP5hnXBctMv7zNza/3EvMHe52d+2yV/FR
7SCYpyhX/FS9V/iMjGroti5Bd/9bqbvdH/+A3MUHUYUqpKIc0wjnp8tWGHatnuiyPC2/e3dbU5+3
fnDob/ZgMuWeuGuU+ogyPDQw/XJPDjhoNioCs/NoZdESJtXMfrsk5IXhohDHf1EDvr2DbXcP8BFW
AzhWKco9/pJtGr84f4OPzx9dF5Hx0B3w2GHSbzi+GdphwAGeLRMC6pCMWPPf7CEFnE4BsdHcc2NI
VoSBSOg8oCAxu0m3/Y7oM6MvFMkqR5y53zr53Rw8grZr74noTW2GPlHsz2GVc2IEJUQiSeghtA6O
HRoHqisKL2QmebBZlujiMzfqbOI0+oQUhvSIGJKZzxHKmzNYMZ2+g4/uhqVa5dwEMb42K6q0zkT3
Qng3UtzkBtT14AjQzxhXi4hTIxV3o2NHiqIbIOSBTrQR85isLYgm8SDkZqh/3KOHjws16DGYAIcV
L3/xQl42Xqs8DaGk1BllQ05Y8VSk2BV9IbWk7tFKPujqJWmacLTj4AX9Xxy2dF8ZDDLAgmW1tYBz
TT2s7hEug+FAG5zYQnq3XicSGXi4B+7IEm4atz3JZzW2oOpSBP8IA3wvN3eOr61YDfZK1bemaVer
r9CjQrJN7a0iB4IxJF3NQ9cjoTOomw94sjpp9Yv0p5gyinA88l6PpgoQl6NxExjCmsuwoH8BA8vP
m5aTS9OYxs3Bg1hBVolGFkGEW99G6m2j0MgaolXT6634HHCbILi+w/oMHXxHO8yEAKcgTDZg9IiM
jxXAEBQtZSxuNoOpEzvukPEnstDXwB4TEU5NObMVgdBMVHa0/FKIuA82NxkPioba5iA23jV1zs1a
QkQBRfJBQCWlkBKiI+AmEheNubA+9W71onaTR8bFpH3EfQmBArz0Z075QAHBycZNgj+puyQqJk0T
HbL4IJClbuwyz4nnssHSzrs29S+yDqDWINAQS1487Su9LgZjmBIg9cf8hlwdwcnH8GXRhFMJCsNC
IzXM9uBdpVmOGYnS97nNZsoQhGSIj6CCcxdNsK9kvIVyzFkxwnFZZOTjsHQ5wYG5VEnUQQgzOMIA
C3TfFDxvAVuOICXVrJ8uykLMlw2/4tDwulzmlZtoi0lY6+M7L99oIe5dYtioZYbyk/viGp1lk6o7
prmCN0DLoFki14UTgvuKB0ki0MOKko3p7yBH4JW5PIEPMWAzUMOQp55cKW7CQ5suIVsXtz2mDFNw
ZIINu5/2NGeabjmRZsDz4X8D3UaNDFSmS4pLwTerHvJz9DnLWIwA5qhW4PHIzL3kBvQnQJx4TR4W
YH19cmadVVtMEzAWBN+gJZqNCUJP75P+NgdAXP4juW0tpKgnp6tS71x1bDr7DjCSGHNFy2bQJCkF
NkxLI0J9RKwrpTUgZv00QDYnFP9YZULutejOSz8IDjLaM8eA6RoEkSAptmXN9ltJJIUs0hYdFDip
Enb4Ra0O+3OgBbgn8QWRIxfPSvogRUvzPXUXEmcKxDdjdqEvSEK20eqWSMJf9tvFpEb4Zbtn9OdX
yt1wZcLx/ZGsbqFQBBuFWZBefeSLAsIO5bZ2bTPA77hVwVkdVsRlQfc+FCvqVGK4SnSAFTdWpRnh
AOKvOf1MazzwC5KXXcPtPr2Hb0v/i62I/BtFiuGW3rRKWktCfWBwxDO+ezZ6d5opTlBM8v6M9lMK
M93bf+g91+FeHUavkSgFH4gXmvF/7knqrRTj7i1DchF+1O6aCJCAC2uaEVXYynREOIkGzJNG3RYL
eVwM86RIKN6cy/zJs+p8OPugO/6RhNDzggeDmMLbo6XJgnxAbVPFk7rHl7P6sgsJuiywdv3Z2YFV
2G7eAITNKuGs/9snx0cNB8GP2SkBsDXXlu2lh5axPk4OPAHP/n3zjEx6csVX+ObI9HYpUL+OBy1J
rmMdsilYQomWisxKJxOv3QEr4hb9sRBJRKicUKI4BatGuz55EHBQPG50XwaqmEW4HVKOUN8GdxaH
V4xr/m52T/bHVjEx03DfbRyYvKevGBSYQpBK13zKExpyNFJQ+w9pqNlgWwdUI/0336lF8w6tsQz2
JMmO/lAEU1QqKE8WJrooHBTlENCLkqaTfSdu864dMAukeqAHw4SyiHmmOjPKo1sJ3i91GP1CwKwT
tY8iFNvpioIJLK7AeAe7kblWFYSzD9MEWVd/PisMl6DHyHlCmxM6MkxpBFWYdqHruG+ucJCf6vTd
6Nheq60xJWNc4qlxWG1XO3qGEO2j9y9/1LdOjHEKtd5mveEg5tgB2QfYOYBOnli3O9bTY3iALlKj
A4nSJgcahDqiDOnJhqNwGziDmIkPZHjBM+reYdVwKwO4A4wmzzljSh2jHzsZS1FHF/ahGdky80jy
aCmBp+i4rnPybVenZqJAt6cSA5LxqhvIcs2snWGRRiyi989ADOp0ciBAAdVysKAx3XpQ8bvklHPF
4//s8HMI4/xEzU+6p3E4UQY0aCA5vwXMLhhg4qIKh6RfxWw1J004wIgGRDsHKoQ3qkp1FjCl+2KE
L1l/FXcCODKMXjKaDoRJo5XxJ04eHgRzWzgdGEDrPWcQTrkcxMj8ecyBqQFHPFKI2iREdl8DfJYO
XrbklHFLXoc2BZKbZIq9nnpKu96IQmHzTQ60vRaFheez5qlFUf4qPzDYCte2BM7wnixgD/dsYIYr
kcCY5ZMMuacHtkvvv3OcdQEd1yhIeSnWbVTa/mOHcox42ZKhk9aTOO9CeRBgROpviPdBiAoUcoj5
Kr07+TRvvmGbQPEWDJqj0WYmyDEGx3apaTHuiZLU4CIv6MSOkF0M9j1o5/2zHBSI8Vj9DnKMf++G
86lv8uZOYfv3wp+I9o2sbgl7TpHFUYFOaNMrpNs0dO2ogtg2hHUcN5knbYwqBEf+FYcqJFF+8TmD
cAWtpSlA6s3RRZiIaAAbkUl6XnGZBPjUvN14tzlsCibDTCzFUGS6BqUmZG845zvu53lUmlUJ0SJv
M6IO5keeSe6mpbf6EkZ5skuOQ3E5318GPZgDHHFt8CeRgJ463qT32Y2IzY5PwRUofuG5i2D6tL1q
6/n3HbLnqBFTesEzkz5xzjziggT6/9iE/muzcD4Z02msJtG3njw6FdtvF5IjHRlK9k55ARiA5qq+
4jaaqCKhl85UFxEA9iX4OWN57zCboog4wtqPSFn8IU2GoaeBr16NqWBAamRMf9TnUWyRutQn+i+D
fiFzBWCCZqoT3WpVW+WW1ce3tv9uGdg3y0/0tL7PS8gp14nZJZ64VsQWf9QGhqSSBH0FeICHAfcG
MkIBhfcQIYBG1JpxDJIQt47Mb33A75XTqZeSIuKL9RPWMZCYKJj9Y6cEtkkJEhG2SD2VoYMBdylS
gXdVf1YToaM2Rk8ZaVmNmtbyXoN6zHTs6NBWY2Yf1XsP/xgp5Cnvv3nkVcv43N5sETqh8I40U7xW
xtvg/5yOHauXYW115ql19jF63Facz7ZkfF+mXyDzNRj1JGANfXf/HYAwxjJveWHQqEIVCUYvR4EW
A/tuKbTD82TbvXnukIGcCnNQ+yr9n2MkQ5VjXO3ZnXLvNqPWxmKeMtEIP0wzvwZG5zWA+vRDN2m5
dT59mQ9fqbxlQ3xq3umKQjPSbBKWWU1s6UOhmu/kBiSM803pW38ozaAzovgsoBuUESw6o0CzkkZX
4/kaXYRpJFQ7JSenIczoHOlfM2uBccvNg1Y15sK014V4iwdKMg4qj89TtCY06xeCh2u/kAlptwgW
hcZBE1KvzpQZJ8CAy1gduWSIrg8GO1nZ/KbrVL9FTJtsXE8ejLprzqs6hweVdjBem+Kd3hUOU/LL
T+cAhoGEEL5qIbnGdUoyqnqTEgnjLTCeMX4dXX2mC82wIdE8F9wAphfxeWoOqAQ5l9Qx+O/hdfEY
mgO+xK/TOyZkWgEimqiCXgdIfzfv7nXwCu/umN5cWMfqRwqeIF9hHpxaw1eHsUqHAVyBElWHPFUj
NcpVje+3Zdgh310pikqXvgISgLwIivGtUqsadKveHYi6q1ZfJcziG82PF+1Qwfqn5m0u+ArPkbmW
+5k6nU48jwMSJC0Jlb0ye1rA1+Zeq7kFFwemGgwHQDLdw3Q8oJIkzaczGY10MKvkVt8ZneLCp+gU
YqfyEWqYsO5loApviZYZ+vgReBJt/poDgqZ7peeN/fQvxTNQ1v9YqGec+SUOMnajz7l7/qtRFXKM
g1dpXCycd/3kQyNVFupqN+NwtqbVegB/30fC4Wn28oqQL6Aj0D2hxuV11mDMWRSiaaLsAykJFhBl
o+gP+xZCU8RhT3W4Eg0hJwOWGNy3upIc2pYJ/4qiEwwuSFjil5K9UY9UIR9XafXJXkiceEX4PWwr
8quv8SXxnjNcAUqUdejprRlsM8TgEB2su7WUc0YHj2alNPZjUmlsO7WuzIeU+70CieL9/2UvQqVe
QhXlgxj/5Yw3ODtEPz1BEWZr6EO9uz18NQEZen8CCLT5tF3YKWRVJLCqprWYv4BJh0Ll+9sgUZJc
6OXIQb8HRu5Q45B88GD1hJn6kGQmvhtOPwuy4anD1BZNEg2EPZsporaZ/s+M1v8xJil6T5S96Jj5
eEVX3haAFLqy/Ate9J5UMPorxyJ4zr7PsHnn/47Xm8F2lllHNQ4xs+SDXFY8bdXgwmL+k5lJXLEf
w6T67EGNo/c7gqjCj7z91Udsj68bvZogDb4obiw8py8JJVwPdHcEE4j2JBZR0Zc1DqU9uZdGQFTT
c/mQ9jnleGSqKLOVwTiUVOM1JrRsnUbikMhoQy3kimcH95G6qfWWAB3dSL155bPC2464Qb8RG+ja
zXPw7taYgtIHJCW24JfuIKKcplQEEaw+zP8giMNEX4UT8+jfQgMCsf4m3IgP4p3ojGxffsNoM+JG
ooTFGQf5prHC8z57OcV4hxbGSnGTNN2HZjq9XVgACrECELFbIjxuNIoqgjVLBcRjv9FnMkymmGxy
Ke3ZxZelsN6N+HvFhVflKdG67UAnfZy5LCx5tItGkvgA72aZsfq+bAqNswrGZZanf9/DOT+B31em
eBPxWsW37IVRDVnLblZJO6EL4r6swdSVMX0Au0yOA7jo2wervUwTFTpJCV2VovPGCe64+HCBOYcM
ZihD2f1gQgj9WZi/MPoNSNMyqHkWoBJmxwCCLwzT7hx5U6yjm2XcGdPw4hkdOsbsfwkQfaNeExdN
bpOW6gBFDeGcFfc1Uaqv0x48NoJz3aaTFS85mk++DfjWtAj286fnF9Tdx2hugPsWwZ3p8GuzFm0U
m4T3UAPQFWdoV0uf87FZBpNdvKCZ0xKHoQMPTQ7PEbRsuCofUos7CYUOSSvaHHm+eG/v3Vzz4peO
seJ5poRqvW9d8kD8HgTlsBamy8794mIhmnGemx0rTmkQUo3vcIcs4vvkzXlSJh2v+NWAtIKKgfOr
pSNfvBREDZdeeedZ2Bb4xw3c7A9ZVA5CClf+wzScyaAcZ8Gl+/yEd3Zz8xOzIWh77obHxTY4jmnu
IwE3LpPQDo/EYrlJgvkK/+V6OVruGEi+CIZxffQZlBPi8xikaiVCMA37bRYACeIThAQcIHF5jon4
fP8dwt4GcL6mey6MGPFd3To3OA0e7WVyGYsxuTqx9M3pxS2jf8vIWNp8+jjBMfLuGByt9BYbnI+c
TIoD/TdEksURxtqX1QeTw61vHr/5IKt7yBZ6x81FspGr56ASiz4hVBDAMGWEq0EyqTXPJm7bRFdg
cCAQVlDaYhCDllKbzZD2mWjJUjfvXDN0JY4d7gnZShesjKcFaW+V4SeeclQxXdiulJ1iAX2A2TQV
1jUUJm23dHU5W3fTa9NKyGoF+wr2GWziOz1VPwapJXZ9kd8wqseCmjVN/lWZGuZr0xfQ/iKqhYgh
aCCPil3WobDpQqh+ST267Nq6q1XkCgRHohgDZ567hYWwd3q7OX+9eBzsDP7voSqytp1t3tyePVil
AB9cDI3Mu3Njgk+qDAjn3frWj06k0/yj9PXNLioHjcXVr7gkrfCwqFCXzUqIgwFrVM41N95s02AY
cg5KOzKBAebkhoCE8DJZqkyRzE0KxV8uVFRq/hW/W1K0PbQ3cdtPJTfj9lo7NhGxaFGnXcobJWuQ
RNbLOa92fzUMdFCy22yec5p/vCiNPgYNoHZiHCEVE/B6uMlsf6TnQzptrSUExBohYT0/DeCcfH+T
dDItcHFY2z3ZW4kzUmEnf5rI3uQvl+UCFK30E7x17xY77w3wt7hzCLLxYcBgyrrlTl06b7JROnve
ZkdyHEIvA0/x7yvSaJaW+sRyQQR8x4IXoDzZVPEt5X4qzdqHnxWLTle6YoKLrFpDG9HnRi4jr6lX
m7u2TBpTjclwNjK85lija/OEv2RC12UZ22NyIuC/94ki50CLyt9B2iCN/bTUBiB00ZFspzWv/EsG
SZxeug/bKcDneCHRRu7Q0RqEAxjGL3c7MbRIalDWtGpYcvyNPebe5lzu3km2q2V819VXo3xmLG65
k9ABoHc4Q0xP3/pxa+AYECR4caPz4F3K4/Z1xjz4Tom9wDOJSN5bDglXB7yYMGmAfMYS4xD7g/dG
/OsW3o5E+ObBSAloU6bOs8A7pQiyqLouLb5FUnT92XXlvGSE7/Xhr1w4vMT7d4uG987n2gAGVnrn
FZ8Zi/zBNKbtp/EnpJ1xckr0TZ/Bc1bTBVSeXjbKkifnUNTow4Wh1/cMMmpAKvhwH5n9xoIxFcAw
BiVKYzjBR+Z97u5lbdbalIPmJaj2oAdenWJdK/hRu8/6iU+QJdcF41sz2mbWutHfR7eCw+DJ+Esn
hwhJ4gDZrH/l59DJfvu3dYn2w+KAD884jbN4S2JMu/bo368O3cVSR6RHa3iFHsP5jk4DoinoMORM
Q5LemI5V8Z7VSakW6HN8ASCz5wk9SR7RCyAPPeOj9wJFBphn4gwv2tQ3avDafRo6e50sR5K8S2C8
/IflcR8Zx3kB3r/8LcPkF680fv+qyyt1jpMzPiLR8JMmPoQaOoglJOoefjyIVsrCNFGhjJftorQF
eUkXenDOPMIPN6vOKUyW9Qug+IST2vBYOObiwygkF+ZcZtvJAWcK6JqdeoGdS+tiuG/DpTeCD63h
phCHgAqhuFZZJLUZ1BYMacgvupXWvtR61Kmo4JK9C5cbfJ5U3s4N2LeKSRcP+POX3+p4fN3QPI71
Nmx0/reD7eBSBWxP59XAbN3ix6ROnkC28PFNiEOOuvxMELrPqGvNLlEpzObP+JI8wNssZzvYJ3ik
xGnNXc7sFpYw8al7/bjV3PnZNV9+5a8aoPTi3Sc1ZrZn0DCXs3PXClJAY8/+W+JLkntlDXQfEzYQ
bKU7uD0toqqHQ8Ozt203Dk6dFRlX6GafcCbpfiZ5gp+ExVJz/Hz08S0sOqwAS1lE/FO33j4PDiev
hMAKCOKUZn9CfH4GN5QJDs72h6714Ud7jKUOLS860d2jwKLiDT5/2WgfcfvfARyfaPr08m+XeGp3
bnyKwVdo9TBxDix+7g614TC5eWnMb8ioRFkcL7e0YN3eZqxqFhqfPv8jFazhYv15u2yh26w+LAKi
+JBvKh3b0HTZOxk7xanY7qdrLBoN/8D6HBIn27CH6L6c3DvFEwMx4Ycqv4EA7M5l7uvcThnNg+mr
WGUS4Y1umePGihk0m1seP28zrb3l3KExu3NIl89tuojEggY9zidFtXnwH1jJOEvQEK/Wq/W28CTS
B7GnNJ5iNAb6XevZi7SgBt39NNiDyx7rd1jqqDgXR5G1h2zNH23xNA5xld6VfAOkL3y1zD7//cPq
JGLFmn22ZXl2hFwCgvZdwQSBbTevOin3/ML2i84T1mpOW6PD98ADZsUue/xE3YkfJ/bXC9MG0OxK
tW+tcWEJEie4uMiKUkL78SUu7aLz2XKf1Kf8asTh9z90OhG1PuEVydC9T1+CvoHkdGVwVWuV1m83
+3l59zj/2f8UPPJujedErbADV0SEdKDcqEeNKa+n6kB+Psx+yoKMIXAZcqq800jjKT4DJd8mNBqO
IBoNQppTWkMiC22kyOuhxn5URst2IA3oqGJnRnE9qbbuavVgeds/0xZUqSyzW9ihASZb9N/ONE6s
fhkO/6z4O8THyVG9QmQ+vIouHub994tODdIfPTrkYCbir4Kt5lc4YEvchMqEwyx6rNFjWZhbjA1o
2ex2Hm4+HSM6C6vdYSJRGxhJrYspUsfyLb8yv0zBkNPVr43gjJmcd75hxTv38QxrA0tWDzgO0DcE
5rVIYFFzmHhXVOt3MXA3NHM8EPpGT1VXjXyQKAc6bHUMxP+BXLPJjjzPpAVZ60jVpN7Hmxg1D73v
MxCDqEDLMY6+/XIIejtjIv0Um3iriesm37PbHwoYM9p93u0PVRO8tOzUy+pYTMAYRjblLYM1r/gT
/lzu05SKP+tHsMO9C/VH1NYQiOxQErIbQQyQncKw9OYbPOJfyGK01cSRk2GBgWkp6mRrWRfwKBDm
kzsBONxgZgOPHLGmJJwef/YwpbUeznw8vNIQ3EQqA1c8ne11rWXP3pNs8MFAiFcXd3y0caYnp4od
RiCTOuDNafziXIGMTlfc3RKbmLOJcyZtCu9M1WYQnerOck2YzuPGYgoGtFqxfghU4MnVvlorMoyW
/QXEGEZrGbI4hDwVLTPEQyAdIpPLdR2iHb/DARli+O6KUsKFyrYkLX36G30k++gWojYI1foTv+LL
Dfn+m8jP4CgaceItU8CrFMdQgAYjvDv3ScHLPgCqUY3CoYNa8z16cgzB4czwXE40anLzcaqjzofY
6a44GNtMV1Kskn7OK4AgENkrVRo1NciBk32XWWdGMHg6phQUV8fWSj2B44Ch6KCyVv9ckM+NmgWZ
Tl99AT1ZVMBALd6IjoXbxJwdu/XWOTkk9xi70PU2eVX5lUE20CQys4BclPbbMrT+3oz9iVZPe0pE
B4H+gsUaPVFAT5Fe78WPYB2tnkCFDc3Vwz8ShM+3zXAqTfZIpYy2yRK4TFR1c9ZYnxnH/4BKVT35
3FUKTYLyzPY/e3L676dXzsS+tXX58xVUlq075At3P9lFxvr2lx2c8tL/3JlL1KAkjdBr/JkRasQN
pUFP3c4ipNbt765RtV8iGedL65P5j6Qza1JUC4LwLyJCURFf2XdFxKVfDJfGfQEXxF8/X/XE3Jk7
S7cinFOnKjMry/wguecwaoUtlxkwjdl/GfejVfXMN4L/2vpsWnd3CQ1HFf0YL2l77VuHq3umqker
SEdqGZfK6IOfJHlHbZ108/oJ1QuQCC1Ay6DUQkaruJW4iWCh0DE7m12POWDmZ0Cg7FbEy8E9/vYx
j+CF54RUNRAZpXbGAZbBX7Jh+QxndLuG/uC0tPcoEg3l5Ojx7eLCFzPZMA4hVUxd9ijlO+c0Ru4Y
/oIrjJGRUv9Rd/4ozJYRpB7sNbtwQQmoNg1g0LFH84w472Fmab+GNpORK7RXrA8oYRkqxlQmBjIx
30jQvi66cN/aDjyurdYThX1hHSoHaeduquJ+M31vapkjSKtt+m5Hz4ERfjv2tJfdCv3o3Qr2TDlX
0waWmwhz7JjPrn1bLQnoMPjiNjGsZeabODQKbbxRJ0/sOM6mW0tWd9Pdhcp982fn1RujPhHfy6YF
ki0GEismYxQtNTnWeYXMhiaZhLoCsBR+fIkJ5VgwYjTxzGaGWAOd7U9K7+YRrojOLVeLq3kHJ4SD
gcUk0BoZRHdg1PNPOsCCkNldIwOu+GlnfRfxoRtPsN+lCmdoCKqRqGdsxZXpiSizCegQa2FaJf5h
jSvbT1x2aZVCwkp1p23JrZLyT3bP0xFHDAgXfOoOir+pWY8xZNLbnGnDd/GYHx9Rc6DrcPPEcyU7
FpWtDiW914c2AwXFl7VkS6GkhdprAiJqZyh6B9wC57hxOyz1q8w2QPOzgywXpP42fzj1aLOBPDEP
hfqxy0H4BYamSMBbhIUOJXzzQaQyMGA86RHEqBgHCySNCGo3fRQapzR9tgZuIh+nEwFxDhlqOp9L
sxyeq3whrizzN6AwAglO7eGXaIIbdGlh0k2dh84ElGYi5Aux0IXjjmPs1RR/B9spSHKHU1tj1Ik0
GbNx+WzE4iXTYL6UlUCaX0A/Kl7v/gBbYtoqtedlDgwDewPaD58zQWrQWytgeEgE6OLZxXAgHp5q
VxBfgU7pS61m+ug7WyJWo0lwDOr4OMgceYw88H5+DjW6q+ipYeolT5Au+b11p36HsKFG66GUYJ2/
KPSmCjBt0R92NtKusxtfVsuvT0Mr2cpgWBcitVCJNXur8xIvR+xfiGBkXPe30dmolHUDYwcnA5uq
47XaH94jpoQ25nO+Q2BYGbuiXXptgtL8crGXfZmGiTnTZbpLbhIfBllJVCgk1Zkf+XuJhEcCSFlJ
niOuM/I0SHQuKAzaQ0Z7PuEVKuYSmyp8vfy1qJpkK7J66T/maD+RevQ5Rc0XU4iei0EE9gLwD919
x2/nPv8u2iOob/KUl6Emexcu3GyPsPLbdgw970ffBdNx8ZxqGYPJFtM387YeWMtECINlQg3HRM0s
FwM5utRZYUKEkE+E5E/EEYcCN2C0+T1W/LtZZEfmvd2NDNUPg8JoBJPdJMbUYdEN80wN9fHd3dtM
0rvyDYNRzvg19OyqtzdybnNwvJkyMd0eoKRhzCWgEYABaNxI6Bgyui74Bp+NV16aDBgWZZd4VOJQ
l5+D03CZ9PyBTG6dluHVpZOz7TOeyqlyRpkFTDa7DA/W3T1kmgdh61cJtaKd9MyckXcSNZElWcrC
K9IaJ7xrfuX6pxpkt26maZY2sy7DAhkQJ8wKG+00e7AJQEGZusmV3taM1wvuzC5mIGhjfDXz/ttN
tigawtOQUH1nxNrdZPLgT/XbILrAKG9pVr985z2uuS/S0FBkFaxx8Vrvb8y5G4xOuqHg0HjsGvuf
rW5ihgASEt7zMz4GIpXApJo7Jc/lxTIoZSTp0hanwo6f6rSKKyKmMJVoigC++r/EG/NKMwfrfY6M
AJ3LgZBXeuF2N/Rus2OcHl1tLMtPhmOaBYP/ooHXGfVGLy/cw+6MRf+QvuSl1UT9CWmOXt3wu/8v
cWaAFdAAdlwpdwDfvylN9XMZfTbdMjU6lGBBZYG3m4e4LwuJeDUvJ5qWLfe8CLlOpktJQENRAqfF
qkRsgdGfh7eZmra5JFGuZGnbv4RyDPAZDHNVO5yIQJ4dnK9Bge6g5fSLOAi22WzUu2/hKcdvez++
Bys05upcxWbyHHc6nKZ35k71o8O62KdyGyuHZhRG2O/QneEDidRCVCf8iwwnZIt9RrQGi5j0RmY9
VSJGxM1qBvd9SchD5gy6zd1mOmDAefUIjz+1xxLhtJqzZTQwyzbr9QntHjdeENhB/n8lDJBF9ui5
Ei9LyDpiYdd6hZzlw8Ow4e1pKnZZ48HNWbJLodRUTBS/m+e8n33YvU9SXfdc+yxbsD4atERNJy6C
Ol2YhB4KsKi7JOG/TPWvV/fo9fjjE7/Y2n2cFhWAtrRF71HNWRKdYSvdwf0O0QrVbDASDrNd80Ta
VDrJMsEQEWa0Zw2ojXq0nZQeEzix1BhYrMVzKokIrWIMm9QRxHns6MdsaaPhGe1IXpDrQFdG29O6
JIVhx3CzJLK81iT1UDfOtm8NIJTsZS7e960fNtD2hcwH4RB7hoLhaDHsc/2QRkzptU6PvxIFCGV2
f8HSYEeMNFLzW3SbyXRXGYCqTBARrZmCvDMuNGL4nb9womxZToeeywi78dH9MnzXlvsm8+c0Zk2W
YX+7HcCWYgAGwUoMjgfMoUXSlIgxqcqozSuNoy4taNkn6eT7sPGf6XJ2sa4/l2xPJKCy3Jn9Xz08
e73p9wdmA4FnYSbRSsZy3lFY7UkkRft0jBXrTqtpSRs522osUVZMReRTLe1C2pkPqJkIqe7dDBqn
9FsWfdMKoS5+UxmdDCIRsXcv5oWMhQ8W3yAKcD2xFb8JoYUdFY9V8mCCbsGn9ggjLMzKXIYiZSDQ
4YgyBjI1bkRC9Hxc6MU5e13nSntGm0qOlmo26MFSQ8YJ0my3M4t6nU63xHIPt2AmHyvWEecGFiJZ
1BGsQmaM6uMDLq975qdCRQ9r4gvTm90Du+SQNbjSsG5/aVT6uy7VqvcwdZfhn9SXA+FpghSOCroA
zUXgpV2mJvyXcVOyODLhR4pw0SV1hgP2KHlLSQVd2v3sRQXun3GBG+CqjBHZagkntMfz4j2BnnRp
b4UcQuXi3PekNDoHKdJVoFv2JY0scHUZHV3BDUfhI2T1n46GLwxoYXJLIVih9lxMyN+wvthTwAzC
sNCRS/UoVBp2nl9scjR6kFC64xVE72qC6gX/ieUIHgJWBsLutO51jHIKqfTGDRXeY/vKy98Kbi45
ETsTZF7FcdMBQzqaKixml7htLcEA3fPk7iPqI89KHiCdqLwqMJ3+XAwSnlF5tQdgqclg85FJehRU
uEa+7HL6hgTGHuFVoCQtSJZ4AfEnv/rfOcAOOmJK5vZfediHsadaLHciJD1vZYS85pZJiW3IwVuy
RsbViLs6pmF8ihIcxxcUt7exOAu07PO2bVV+mXTAAMgbL3DpO482DrSKZNu4mKHamwpk1EIY1tCA
fUHY2qyEAhQxnTL4A0suXAj5JAWDzXVLV9+dOT3kueDOYgOK2TmlKVYk5JnXiEwKvS2BRQaVU99k
Jfa9ZPnI4SRXkZZVtq/5HbG73EPxCur0EdCnjjwBWYE4FvfQDuC4Yz83T2cfdXYUksAhG3wm4Gxh
vHlTUcxhjwXtn/Ho14e4xek6xiG8x+TaXEPP1KWYulnq29MXLC42En3GX1E5xSJEEiYSG5OSJua9
015fcllj/TVtUz+3nz1l+UzBkBleH915nQ/wjzvOcWwHcvjpBgNghZ8zlT96CVaySE7OSOvEI5Ti
BxxA2bxWoA4IwMcDTu8LPpGgIwPwGbSgKE481IUnlqWNz6aF55BqPifXO+ZqdHUjeiCDDSBiSKSW
a4jn6Btr1DTj0+K7qhKNScLQ3JrxXelY9YQyNh3MnFbbr136L3TrneJykVHmQZcW3pZzBDkHYTc/
PwQKtPQns0TRRh+Hcxl216Q7D7SDB0cCokeax7nY0NF7jwf+wOIP2lglC97QjD+48xARcdt6IgJR
wuSWRMknEzowm5VjyN3vzOWR4Ch+0SQrCsnU+/fmdD0xi9Yd3YMlii4TxW2bOiJd1HYHX7rBWpvH
HMg768UgTr6xeMpwDno06P/toc/rJEDEoibgQwenSEe1jCeEKfTNsbjN7yh5WIqV1/8xzsXHfBCC
Be2FV3pi7OJ/dPO+evj6huBoHbZfu14a5gWVcmPlwJnGIKjG+d5DcsZs6ydODozYtgCJrIcvNhhX
Wyl0r6LdrGXVPhxD1P7KRPmr20d665mRxJURFmHO3VBJGj2YEdQCN/4YnczFKxI/G2RasGErKBZi
QLDbNpaSLgAsrI99GEl3vG7Ue6ulWp2How/cp+ru8YR+he3aJ1OVZLgVAizM8CvucSDe7K3IhDVp
0+gvMk6ao8l5sEOsu0z6/oOncSVgM5o4FgNoyV3OvweH851lJaepzArVku+iZCasbLjlqrL64D6Y
MJBLgfa6h/WR5Br37ksm9yLPZI4qo89q0mZbmUguht8zMUB2LOedeIHvnOsvjeDoPDi8KHyMbOdg
P4tkw5K0SeojXlE3vRxL+o8dqGCRe4R9rEdcxTVWjWQfLCn7FfaOFBfL5Ox+jsSMirnDarytWaQc
rCnvBi125/BrM52+Q/P8avYRGdvk4NYsn495XClp23wmjc/VyzR08kVSMQ5heFm0ODWN9Xtm0vcW
ZE9bJM2YUlnzHynTxOvsNK0iPQWIByPuDw9TwTk6JFVInjmd5WMTEnHNsDBKRRYthVmLcdd4vZOO
khvtjfxugLXCO3EeBx3U3W+3JZcsa0Fauq7eBjJXBKx23oYJQ4f0RxWDSrDIB1B1FTw0X1Jatxpp
aWf8Bbb2EO8HUIUACFYn/zKKecbY8E2fUggOOngNP3BevU6gqiw3SLnWMdc2YC72Hr+F8SDoRjoZ
At9Cyk0iQy+/6mEcwOj3cn1+p53FMlF8WTpMQucHAZQ1j5YWQlWIK8ndn6IFMdspnalb+qd8dX5f
dYqGo0D3XhFX1msg+XrBYdI1aM86krEweqCF0wKyTv7wEilQ8GJV//ALpvM42OtUmYpVZq1wlzEG
/OqqpPF0IYWSGHFr/wII2Q+rg+kHdgfNuhLdwl7HuoXlum+1F4rFLvjG5tETCLueC7UoI9gx63Pe
LuYz5FZZYzQz3mR2/2nnVH7Mn3+SycsIb7q7+6wrEig0pd9Y9W4WC5oIycHBRzgRVVmhn7gdqyfz
TQGOqb2MLc8Jmlwit5KnS5RIm0yHEGIWee+3HYtqqIrzZk/nVO/3HWf4MPB1rBPJKdMG0IZUxiru
Zv7EPWHHD7lD/0F4nYiiOgpT3nVHEttlWGewuqHusaqjJnqRdu5MIqnTY3XVsCMd8v8zLvmU4+wU
9kgVM7nb0NiRZG2igV2sNChP7gS1gell8jHYkDBF3oHxEjz5mN8BN+wcyUkVkvuaqQay7EWHKUpG
WgDIuwee2K60MHES/wnR4LPqSUkVfOoH/ourYLQ4P9kqfptCQDJRGS1AAcbE+4HFRHp8mKU9p0+/
GMJBVrjB3eEvKfPG+5h8n7oC03+CLCks8YMHldPFQVNJ2vepZ3gP6TtT2Gy7TLomekxBl51IACGN
71mN27OkC010iIJ00uLjCsI+AAQR/aG08wgF9J9BV9jSYlwtqE5jQlCEYZ+/kgEoUnLykypfCi3x
r8JhxpFyVxqVmIFN4gaDQFQQgEgiiNTKA4tzU+6cJN5H7tzZvOfyOW7MW4j54UptqJMLleRBL4Kq
6EapdMtQiXrYPVqf4YULgtqiR66fnSNQRhdsi68Xxk4gJLIrbrjcBvHSEsmlQPjAs2wRLmbKYggF
MCGN8mWAd3vY8H3YMHa49CcdEW+HoOZJ7xSWBDAPsB9/ysUeDoSis0cviOxKBKh/NiukO2ucV2tG
SgkpcUh2CfaHfp9UUVjJL5CjvP0LRA44nYnkT0ezGyLkjQAueEO8xosddlPoB9ihOTMFpDtDHkGP
Hiz5IZP8ZPoCDY4CXlYYQ2PrDRWEKAmHTRFQSyffHV/i+0jFtFb09WsuEQ8Ykag+6O7dha/k5H3/
mrdkuLt0aVS4J1C9pgq1/NmlPJZajyVUvN1v/MGeakWrPlDAYHTPm3VrTe31GOrex70N2fhJO367
XWrHcnENTrio6E7+IfquL0dHC/XwmbcQa7fNY3B1H+GXoOfzWEh8gTP80uv5j/ACQnWmxjLzJco4
I2iFT/zvCSBVrlgpAaAozr/UhEiEObeZwSGbuQFfe82YyJEd3dtsj2JsxkqiI2c5fv2N/WYH8E4v
jnNYiN6Cey2tmYPRPhb/mBcw0ms2YANx7MTAQPkXOy8CgAQ6grwxmOrOa6KSiGAYQ+13DLrgZlVe
cRMzdcaKJS4AfN3z+8+V7SkN/thY2vf4gvFvKF5h10Dz0FOQjx75vz7jRYsXwo+PfVqiynkWG+xL
4drPBfQ8pAAKEes06bv7BBuVCPuZ4L5626dRO2gs1Tkny001rVZViRTB2iFB5aTTkWtwn3h3gfyE
UDk4oGFFywgSw8XEALCIce8MQyn29jsHgcF6kO8kXFSlYQaInFZ4yvs+ZXAuagONdGyJ54L9xM5P
Girsrj+GThBnPVJQ6gixesTgFskcIjb3V9oBVIxUNsg8mBFpFqatuA1qfeIvhoWSv/0X7CAFoeFM
rAsrXGvwbhBjiMqWFA9LhRnyfsyPLPrxG0QhVHqkuSNMHsRKbJXgm7CIeCH+EACdHczNjMTyi43Y
lenXbuQmgekx/Gw5PqZ0OBjttMshS/c+jA2DSDFiSDbvAN8AxIzBBtKGjzJqjR4IQjUq6a/bR8vp
4jqA8VGNbQz6XAM5CDY1ODZ+6KcR8deObuF0kaxOzirPSNFe/m50gSIeuHyskvYBSaxaDrLdJXeR
pTE+sjeBJALasfOk/VuBFXlyzr0BXc5kEXIMCsjy5JzCAO6nHbPTWPoyTkb1Lhagc6p6wBCcRMsx
8RFoiEcMsrsHNjmDsZALABkT2hmAwrg/zpCi1Jkyg3UppcuJfrlWeBiyAiQaYhm4PWPRMohk3Iwg
0kyaCDJ1SVLKlhy/OPaY/LFVIonCzzYAtiDNnCALeQNBsujJA3Ri166zLDO3e4QLW45Y2Bz+eQBI
yo9GMFnsa/ZRK9VjNSUxZ4xkYwIuyovcyKyXNn0AAvlo2LTzkdh/R4PkQbLwnZXqNthtepq1fVQf
yY3jYIm+3etvJUM/uyqdpyDZeGgRQ/6fI9wTTJcGPuY5MI1g9vyU3HaZ/J3ocuiSf0qJDSev2wPS
opN1ck7EKMl22EGsug+TaZtohYuF9ocfIaAjCbtlMsunoVXhnCujgwW4LekWFSA9hZxN2phgNhEs
3mO8W5gSVnztz8VRED/ejhszkXLiDnzyCVrjFyPkIq9HclJlh5Yxbe+szuT8cVt9tBhzKmC15zBm
hBNP0XyNxrerWc76R6tNjAxwcxYHpSWTWtkOeQC0aE0ra5py0vuk7zxUgiLPn4KIQKDbn1Hjaswx
b/20XMWraZOTe0rL5BkMn4RIIN3O6O4SKbSx/OHUBpvXwDUfnLd7Ul2vTp+LflRy4lec8p3tnWLY
vqxbyWH9XKBS8aa6QMMlOpVlUoNnAqMSa08ZTAQaO08Fm3UBUAnd4G5vmw55AhHWOwnA2UvSyIuF
RyDUSsc8jCSWEcOACOm1hsQFI36Z3lTlpCNJgLNiVnLlcN3kvqdhTfpKBRnf+VXqQdbp2ZeEgxzM
Lf6slzgEqMDt68dorUn8+XG1e9PLQrUajKKjd7I0gsuogwBi2rJefkK+LOnc2ZyC/DemuL+feNgB
0zMWO6/j7JDLJqW0/TTT7lS6GtE0ga4tQaowMaSrg5M82Pt7/9J15je7iwsaqiZz2vbFXWdrdZPb
DFiV/BCdjXlABB2faWZtIFKd3fD4S9o+UqIuyu+a3aqQy2i5FoO37dhTgvP2OAIfM+GNeBW7w4Qj
ueOpwA/g16wy4/nLajlZfXgplgirOFNcmCruH2nrViJDReUht5vu+EULazMaACcIYd9oyvAMwgoC
/BbB3ZN5n5cJQrBz8kUd+4b/cUTfPysjTFehReGe6RA26EdT6V6gbAW+If2WeDhwMdD5rHqFhtAM
YXsYnG80qBtNdpPc4Mljf//0fxUwjPT1sILLYg/SZ5tfzn4WjqdiE8fxYaYMb770ZcQS5sHU4II2
13wm5pRSYnADEAa0h8LA0Ajllxgj4sRgfPILi8W8DP/KGEx3Sa/3uWwOzvMuS4VFkQvS/wimUKDd
VD9bjKRF97WfYGa+0fCbwvGRriu0ZrKikPRIo5JANppD/eocNSPo2BrJLcJW2xwE5fbj7g3KI6LL
sAnTck3OYfT9z9WksJFRYEd4TfCC0SPskP2A2lNVHIGpd+BSPUzkeMbOYNEflTMlwn4+0+LDVP1h
CfiEOwU5SUmG+3WYwZdVZNpEfUmbOLI/Nj45PUIZnh8ITOxkteO3stjPBFoJWUAOTHiUJjE2KGnR
f4MKgSj2NrC5v/qaiIZJD+TblAUTuYxT1qxPQ3XWrM87c59WCEOBDn5bs2PaDZ+/T1ddn7IHJfoH
5m8fqJ5kSPf43lDTQDIRLpfj/a9GDHqBeEtD85LRNMgIoHHQCgF7ntHtlYAIKrFJVF8AwKi/muBS
tGh4Yu2z3IM7mqgY8Jz/blf3O/9sTtPLBZneUaZcHcl7pElcD6WiBkbq0orSCeroybENiz/9TC8j
fXOQwbRKjIQUF7raaQeLFyaPHZxO2ilKZmS9t2ipTtvobxU6LLVQ+3s9Edz2ibrL2RuTQPl5Trve
J+ZTX64GHOn6Sn86Mk0IPbf63bE+5GZIhqgK0ZqzENYVHoMt4mI9A7x5hK/gHD0dmeGBtCIc4MOX
fjgxV2ju8EP/zJc/r0J1uz/ajxajMAIlHz6QB+ABUZ88ZYhgjqqgY7YK3N5XonO6+vSMsVyXcXsu
PJmOrE/qj8EQo1xUi924G3+HdXAqdlNeEJkmlNyjUPAZYpzNI1jmdfqlifqwWjaIiUSiyZlyp32a
4E8AR9s+fPSN6fSATrYQ3hVXKRFTdYB4gXBQXBKspVaivxs1p9SV8jTfzpwL723qYs5onjlKLCYv
20eE0xMt6Ba35GdSmj5uwIwvsgAczSS7OIH58HvFc6ry8mTUD6dF9yODskjrNMCgBco8OPgvyryq
2E1qcDb0FOhdF0lCZW+ZloxZZXyPkMOyuq+meU/zxIZRpUY+B0FCPp3knpnSGH6ZYctuFQHdDEaw
wm+reBZ7smK6uyK0My6gDgLcDHNOLWu7kYpw+E1Gn6oofR+OaPpx7kYRQ76I3Pvk7ybNZj990w6l
FKfFJykX3/hsI4vm0+wuZmsO/DNi5iSYW3JO8PQTlBfRLZn3sMN5N9SGenZQDdT/fETEuwdUhw3m
f3V09vbebfLyX36TvcePIQqG5Dq+jM7eACikH+wpwgSHOdC+6lY/2lo/MFqPrFCkEaSIDlmZJxyj
FO3yg80Fbo17bCK/e3DErdhxUm6ryXkuCMZgwuwDhiDk/RE122sNa78uZ8uXI1AFNdc+FjuFx5p3
INJWZLWEXD3ECG1IdbLIu1Qb9NXg2MCZiu6ioNpiSlXqealEpIuVZdQryzFZp8TxZZ//cXWmB73s
pdvtd3QLW2PN/k9qc8mYX3OsS/HIuAQAEp6weSqu8072GU4VmN6bN+2CVe44HD9DkIJFixKa50yg
JOPcsuBtjty+JWRvCfyaFaAva3x8zqBeXXBWQZOF+6vwqsv2HEuQe3/EOojElBFMMg/9YyG5aaaP
ATJLGXQ7JzPqWdtUEBqysSlLD4Ak7jEDHZVBzZmCA8JcZ32sBDppTVUq9z8Zk9gLozmYdoxwiyEk
ftli01HRuCtcDuX75GqhHqVKj7Gyl27bobJ4FcxikrnIgwytH+ySZCnS2KsGc04IEUzJ2TXIBD1A
ohVb81hYtHiNN/aBBIZpR5OyjynVcV5TCNniIySW2+jOZA6WbBykwT9iw4F4eNSmmckj8/ZIYLuJ
mjwXLyLGpYH5leFWyFjOIsspvRa6LCk1MaEI3qB6sB1uFb+hOkg3UoQEi8XHpF1E2kd8qN/N1Ytm
C92gTQDRP5L3DwUdLXgH5GS4vbr800JqW6yyk6i7+RbduezcwS+HrnOFxiS5qX7ePHVLjaRw2o+p
xtLFfnyY4GT1wMGIWtcG4HsWpTQJNA610ahxtGEP5FcA59lmQxq9KKMkaU0EJobdfbolXS0OHRnO
bl5n/Wn+jW/Wc1yz+TqrJ+miYKi0DgR4unjtPFhdRqfRknYTZD786xdqhYq+4z7mws0cgIgpH+eP
AR3p99qSaaVLIxFLu4Sej9FqlQjoZwYLrBdUKv06uiP5kRaet53wARL+v7DbBDAkyLoLiqwAjn9o
PFp6M26gLa0awXG891a5mFE90QuvKmgsUNgmSiS2oeJoWfxdx/7biIovqGELx1zIcKm++Nub5QEJ
SOFWeM9cXV9zKXrYGLZYhYHY9wJbH2KGNyst7BxnMzoCaW9nwq9Y9eF6xgfiX+yEuyIP7G2vVhdL
mwlnxnaK7zsqpCMFb8WLHgNKXGZWUr2iJen53eTSdduk9dsr+gK2k6BuYGeil937jfsZtUfI/7AO
QW3NrEwVqlHmopHzcehn6EeSsDNsAgHaKHB8JWpEeCvaL+o0tFjDE9i5mMfs+DDtYLm5kqUeIRhg
sVr4FIrEG5uemdiW6caK4cBTFk+yaLMi92N9SG7LqmbBkKut7kaQ0v46cBtHAAO+D+rLlqJesQgz
qLiAkxCUOU8XeNvsTVeEus9vKwQTsqXIOY0a65ysbmTXYj/Q9TdRUpOhvGhbu9sX5CzcTwu1ELo0
ApzfqS3OD8FOIpoyLLt4j1sRlNjvKxv8CvLUtlf19mwT3ynpwRF+VU/KKIRkw7ur8r5erlp8elC4
mBnKM/GFUC0TtKYC/A/39plBt3Cgd5rz93BEP0x5pAHy5z2+OZmgzy0cMXtukqCnIOnGI5kOLHCH
FqoYjpWdI0FZFCqi7FpygtxsniZAbBoSp34YCUCginDpfzvMMDWm6LngyNo8ZpRr36wm5iA81NBI
3BD2MkWAYj220LwrtK4PY+qw6bRnhcj5waj7MiIcjLpVkb68HQtRCf5GMTQ8YY6OhJBJiIwZ7TLn
cc5wRywqpb9eYi5jCykMPPlqJo+NsUjENglj2Spi9srJ5C/ExoCOfLIpPWAMo5X9vbJjgLL6FANP
9PAsTJizoAkOUrm/gh2SJQBPeuXlVoSAx0taXcTET5zhf9CgWlaYeRZviwIfn6S4Mak3xOoIDeiH
2VdcTpjGFr0ydUCShK5+XIrnsl4ZpE/Az8NDUl+sA/7xc5k0KEDx/1pcIyofEAADqougT3Yv4qxh
b1GHNfW2FLFy9gFCYACE7GTvc1o5ZfqkWDb7HEW2uC2LzQCqCm7rl4sIY4QhDmPVGA42QNQPOI1d
UMB8mhKcmfYAHsoPLUSg4ApOyNcRogwAZeZajAZ8XSWSO7Cal9e3QOmpyFienO5joSW6VIGunux/
URqef7lICvLuDO88JjeBKWM1ByAoe45qEl6J3g6LU7pJ61Nw3wi9ICUP0JBkdXubEcFZnic00hFS
K8P3mdaKZSXD7WjoFgk0drFAgQ/RM5uAj6SXOafQ1374wicldBIHGNyJIKlL9zf6EZyGpmz02976
ciejk27fUXDlyGHucOLwez1cEnWDhCbAu8eGSSv+sk9OFzLFXvoNkv2q5/aCl7VPZl/mUwugikDf
7q2OglR+GYpUwHoeQ4EdxBobOZZJXlq5GbHpG1MIwkQmHIpB3vICqecuVi7k1xGPMsO2mFlNwYfa
30nMt/sgcIMDcCUXKvg2nwrWcHZF1YmOgywHHAxfEQm4998jhlcEXC7dNmW2slR450BK5SOqrPQC
aASESB7mmc/Ys82ItYMKLkXCkCu+aPezQngqEYKekI55psRD5qfKI7E8wFnDKx5rZKBn8sI9WRhc
wo1ES9YqYsXP8IgOzk5pXqCxdYvpQ9RhLLIaIKPg8Bx+kLH0CQmSI7H+RU4irihgOlZ8tX7YR0ub
FSUW2qxJFuj86dDSRuzAUUqqC1KY4VDmaTVmTJJzxR2SzRKEFplZGpJkCaVCMwbfTOOyqwUkWDH5
m/yxY+nByRNfjPFYxqvSj4O8Hd4EHQtO6A4t+Iwticn+xGyNPprhmk7TVTUpxzJ1AhVTE8Rvmkxx
85eZTPc5VauObKqN4Mvb7+w+T+oSqvEZ35f4CGsJa8P+5lT05GusDsMb6J65GLuXU6f0kID8ta5B
D0K6QtjoHtYfMC74wpp7V4JjrsWIjNbNnVFLRjug/Zq9Tk7rNF4VP90nCxvwk3idyeC+aGGaGYQi
xXJK67eZR1g6RCNZCieMw0oOLZiLC/ATB7D1w4BXknVmtueAr+Ozm7CcRBybvjxKdORdWyk5OYMp
7Hfw1ESg8684mAm+KCMnGriuJhh48w/aHxntR/gljFuQnRm+iDdj7WCah0slpgjilkN/CWUbYZwx
UMKrYYAz+M9/GfqPmur5XOf7O8Y0Ldj3iPGAhXgawgL24CQx++dbD9iuWvMpeX7P305j646tGDUn
+l7VdlhAU53WOeTntLjh++gx0baoU/xZeP6k4QiA4zn9Tgh/jwZi6pqGm5GWdLb8hvULZvpdgB1H
vW1voj9onTG+d6M15pcLT2ASIjN+BSH11dImT8b2f6K0nA6CnS8hEZhPeXnquDtWIqanve3p42jy
qsTLbvLwmr2jqV4JHNgyEHZ8jvafjvXRtqGViaCoFd0Bb0Ri+InaincDZIrOECN5JrwWagGObvVB
/VLFanjHg/pwFUSVzW23PCatN1mdAWrM9HAHLR++/D2io5peY+rMZ0MD9jftIgoc+z8DHtXhB10h
vk6biOh68pW7+aE5GFE/dA15HvGTnBvofEcuQywlGO8ALZd2A2gE8iWyyMewiok8AG5XFiHjgxGG
WGYN0m9XgZSymnMjO8HbDx5AlDDCBfNJzVUO0QdQh4sAWP4B4X2XF8wK71MbHeh86MIWDPLkS7i4
suEY3cXfgyZf4enw04fHY7wC9aYAzp0tX/unla5RH/59eYdn2uCtiEBLFL91qIxuaP7RfsAvXiFb
FPQFQFm0UJWiGYVp1Mc7R4A6+jSEC5jJBbdjDqes97LeH+M8iL4nmtdh7O0qb62r3zeZxMmuPtz+
J+FfKWr/nZbcK3JqGK+n0aYKU1Am16GoecDrr+CGohA70iEALULhDm7HBYDjXg34HlJlHqTDPzt3
kjhtVrlQPTLAQgZZ5GekupSusKf339PwGPCRvBdp7c2U/G//cxKJ6w9J8EwS/ku2g/VAWfSJRSrV
8tR1E0qxe6RRQHofeIqczD0NYI3vZPbR06XQav/qa+FLRATyjmvwFhWwd/Mcf5F0BP3Va4uqgtoo
gPjl7Ob9UeHCp+zoP6J9/TXpUxfRgP7yI805Ifb64uBxmYhHHU0pkllfqYmO45uvYU+IK1mvuE3a
Ba4Yi5ajbwbux7753Q3WBsfVxd8DHDOcSUDqiw9SgoU+Z3ekMKyjzyAVfEO7dtW3PqhbnHfbFWUV
U9Xh4+QhnyB3wBDJ5xsL0g7Apecus8+FeWKUWVSduYoipPYlY7+PVadaDdz9+BEBDr0wukehRzs/
k9s0S0M0W3k0Puk0VM1ETVL6wFfIn2vrEUEZUmHSviG27prHgwuzIuXMLG0MhvUxi+BoMkx7aWRe
x/CA26mRkmSfiGyMhgDo6nTv9i15KrQUFCFpmPD/2ALTeiHBXl2L4AYyK8PUEgrh7/ky7+Sdvt0K
VuyWFZfhOc2ywMbHHgNSiDZk2ZLUnxwPfh2X+BCADMvzt+lG1bS28uRiiXqSWyNSwNOQi5gSHv/k
7ZL2A9+45A+ok26yOri05OihQhFgnHHmmHDcfByMqAAlx9jTHk7rGW/9pzljUUhN0bAuL9RIFIwQ
pW1qelFUvckvz3xd88BfX7W6pEgJsw1MylhAJj4MoegHQRF3CTTWIvuhpDQvEOEEHFjZHtXw18ay
+AoMJzNcTv4n6IrPBji1wRcAYU6klLITipqrgQcK7XesLlkZUvAilaVGJLA7GSlaGyHRcSzp5ZdC
WH4FWH+NZFWIvugptZGHnRk1NAwuu6BmlBehIP/mH5dFtJsDVCAjiG5WOdIRq1djYVs+LDNaCXEz
EEi6RyU5q63WHEsFa7EzF2DTJ18bAF7XfDFPTMD8d8zWc58x53f6Uv9YSzB/JZW9I9BmmT3YkOcT
TCVadm5u/wbI9nQRbGDpwIfzEZDJbQxZ/QQ8oTWp3GK4OhK4blKGnIG6zdhgkcKIKgUDUjDkBxLo
l71MGb1Bj8zDVjxwKDB0s9oodAIc1lAjyGs2S5pzwXqZR13/DUH5OuKD/GaKOqX4h+auPhZo3URL
HmFDUkGukF6EhizOOVWl1Ck964/QYEBCi3Ac4F0F8S8IkBnIshb+j7KGEHq2STno0rE4+2VY+GU1
BTSQ1hcASzw/iVRQJ6VN/yV09fQLPY32JqYBw1cTSE8KFYjsl9dZaBeyVTReRCtZQ9DBLBERXsIh
83bsrMDb9gQL9zrDil8rZ4ntEzxoHWCpaotpKVKpoG8cJ1JFMbWbkdx6xR9PiUbnIr3ck/cbhfjS
7dBt6DLQjKGm8kX/WDqvLVWxLQw/kWOIIOAtOYkK5huHoVTMCpievr/p7rNP766qtgyEteacfxJK
j/y9omyd6/6tRbMF84q+U4TbBr2o0NI1ey5xXOe0Hv+LH++ISxOictLRJfW7jW8FwxlBJXeBWDBS
UL26q5XopYlOTVf0bDiXnqAv9XZxC1NpyQmnR8L1rKTslSTLD2whUaIXAZUtUgKaYKHTH1OTMgnH
Hv5RUF2LVvvGEJsKWmTvi25DjJ3F6NngtJ/TAnm42C5LSLpML+9jxVuQ4oOY8IL+8APBHx4UCkZe
kEA0aUCNPQpwKFPbJuNETxxbVEcCrd/JIuqxwEKzgtvUEmoVr58g7obLj7DShXD1pNVmzEnFL2/y
TV65xLdzRPh9DUl5K0IiHi58haP8Jpr9F7eImQVdOf+RXyJaeliktxBfdcIDQZXhif1jXQkZjj7W
vhL9+bNHr/05wnsSDurxnHaZnO7fQRJDAXwDXcLo3vQtpq8i8edQSYwSGaOnUIwNLhBm5R7C/wIb
iR+HC2ZXhL5gKsazCFDH4DxTUUx+gMGAE2e13frZZdBtoFmTUyXemeIs1nGfmDUNUclL134afrYI
15YieZeLoeSSgQkmJ0/6qMMQQb0Q13S69hKTQiLm5njnovfnavSuaBqw5OOjmNFv1nKTuFotQlPL
xYR3m+i8T16n4oJ6jRQ0BgZXUzvo4Lq3t7WREdSY0Mlzc3AafLEyJMLOeg+JrnPRBnD4UUyMoRcC
iXcPQ8Zz488WD4blF2OGpl2zDiPN/5DeRwQc3sZkQHGlSvEvGevDf/auhBHx0U1HzSoS1M5weGAg
sZ/akhLQZn9x7gNJmit5UwanS1/KkFv1DrMvIwB3F5NPj8+lqBawLFR3ElDx5tJSJm9SQoyddSNx
QHwdlRXTDR554R0QTmEiGCeSKhZzxatNvjGWpdRzPA328Q6BuoPr6OBIryI3yINjfRs2avuJUVpo
TFH3IyB5s5HJRcJnHdNxxL157d/9IdpGjMoLl4n+0wPVn0M2UGl9D+I2wtVI4NHHxbEA4ODroZ1x
gT41X2XqxTkGVjPyO+WZfxG+Y4GDM7AwIMAHPuO3R0iwGG6K9EhjCWwbfov5jHsgr8upMBf3XnRl
ZgdZCf4BZIXecWXvfbLFErtm9KakI14u9uNgfTfvfjVjvqrSBV1jVj2WQSp0e/FHbAFaswNEQ4cG
FqcRVm7588meM40DGx4nTYyKbYgOpDD6b1wvmUJMSsPSUUWh/RUeT7FqZgcNTlEb9dqdzoj+6goS
fAZJaCStTCRx8rhr/Dy4WrbvIvgd1laxQuJH+rQBE7QPv3NFVwAzaVSCYykzJHe0go2kxC6B//4m
jzQ1Mz29r6Sb2Pw0uUKdZSqMqg4oiD6RzQdsSDj4SO0gGMrzfWcl8yt6tvuEsdkBQTp+JbIhihhp
4cvSov4W71Z0CXeZOFJw68g87BaWS1mwZY1tM1hgM4A7xBpZjhVYKaydT84AECxuJrJsckwAfVu+
SiRpjlibjtbsGjlgLWUruDgsEJasKbzbBdoR+tlT0sLtGlMA7+HJgW9AJa1JbGcUiCga3vCLX2EG
/893/I68eMHNH7W6n2wstjqXRLy/b1MQspnJBJ29uzWYijmO2HcIdnSDUftgAqJDRhVId5d1i7TA
bEXzSSRhl3UZz17ILbm7d4Y7csnugZSVXpOBwCWRocBifgiVXrUmhaB33x5CfBN36RlfDdY7IjjH
uGkM3l6MiImzzSFnHAXiLN8IsfcQtiIBx6W1Z5LgNzMCbSHoqnwW9FYUFcADz0SPMAsYfwZcgxB+
OXDoh9n696EMiVoZpq7hPmnEr6gBnt+t29QADw6WUIPlKhH6bx2pPUOxOjsmAnhZ/D5hTafrQppi
jE23L1WHrc4g2cQG/8DAe8WLVEYijb5D54l7+4jp60+fCFBINbXN4dEN/mmL/2Gj9HbyLKJLp/jY
bMXz9gRSBu+HHxVU9XCVZKLZjH+0LamG1F9FxDVAdyykONTv0M55FmH5iAaA6RrwBl0BhkZUTFBU
5wxwDtFTqLQlLSMZsqgIPhS0upcLrxWQSfqZA+VTZS+FwSIlMaIFtxiewwScjI1aUsO2lUuA31D6
HNiQDqPGrQ6uUow5CcIW5gpoIwxhzLO5Bh1siQCV+Ui2EMLhwA+FzyS316+htul1UH6ePeB7l3br
TLtQ0X887E+I7QCt1cIapdLfWbODxRQbSgtHgTYbQb/UrdTz3RYShpdD6d3EV0wBsknhHwrbFcYu
5bY0IDeKNakOWzHIIz+lGyGdDhttfZ3KHGS74VZANOv1dYdZcAR8Ify3wTYawaVwPvwhOK3HKJmJ
7ViFzvOhA6ngjPabzinrbBdT0L3p24UMdWF2bDDmPYeqTzbO1CAtVAgKcAwQFWRnaNDxZaBNHkfB
Eqs/cnfs40zonq2AxAcjWo5G9eaNCiG96dZyVPZolRlBoCot8gaz8RGtXwOlFLUZ508LtAlSXBu6
DZoxWjdmAEL9rBECULOLG5QgydDBn7C/cWsKGWMZFJFUhgpLFrCFLCssdhThmOCrTOH3fhOXqwNF
MLM71tJQz/7RldS+vH65gqOHDrzTP7S8Xd5htIWXaL/D9uc1XhTQL1xcRsx3+BluQuCqvX0BJ4OP
Ib0WIb+0yYqP73YHXuURm84LyjNacbZ82jsqP9+iXYaTkyiRNIfNNfFtOGDcfk+SGN2KMt9KMvGu
xUlYjEwxtsc7X2T0nBQfM83KyvSwIH3+T4RDxH+xVWUPNnR8NcXIvf83MRDbtyNR2j9FBsWDsMF1
AH0XHk/whuSMZebgydbTfcfVqsCIIdp72V8fOLA/+Tvb565CTdC79e5vi6CdnNw/oFn7u0KERMCt
wcy47hJmO8CWkWymY0S5dPHuvjoZPnrXubGSQqPBgVyJ5fEx0k33M2qvcOBtrIb3LobGZ5dIxaCE
wU2hcZ6X3XcL9eYZQ+vz/PNXMUKjWAWfIc5GiWFNciYpN5qWNsPzM6xp6iYN7EmMjLxZSMi4amLY
kxnpndNkczSavc8G9Rdcd1/8MDvL1oZU9HK28IzuZI1BjA9jycssdzKii8zRXhNJ0h4w3yg+kgqA
S+RnrecmHBGHSE/+hqANY8OrryJHdF0zNwYnYA8xWYffPoE8I0qdRlck2UuiTwDbufdngsEks+b6
xBqj8wBlu9u8GCeexsnM/d2u4K3ECmIcGX3Wt4d3+VhcBXjR1bTC7nmKax/ueDLv4bXaWCcyi5mS
/tn9QF5lyKP3eAPIID8OL1VxziGdzzp+kqCBIxWL0QboTW7mna4Cdo6nppg5Mxs6WWlnKyrRFwrh
fj1kQCIrxtFjvVS6F/c4PcR7aE9OTpvPivSD1vP8t1SxnNkpV/xuA2+2j2QSkm7JinGdvQnihJuz
h7fThJuATF0D2+/gtt/YinN/BI4MEdKLHt39gHbco3t/+PZyG91nVcoEV3iUeCnE+3gfyFfXnD7a
12NZ3UQVOFrOZkuEZCk2pMwAlkXf8FUbMjqrGwjSQ7SVyxZnYNqADnfImh5q2OnbnrgwBD8g3hy6
OTZVGaE6JZ1FmyYjac8hOJk9s6dhiCKjB6WruowyQJDhWDxFW3tLiQ84DrkN0GuM+9xLSX9yTta7
kBwoZ/IYN9k0GLCcoN6bHGOSLeDS+0r0JizC/0bYCIYAZu5kluBiOjwPFz2+PQ7dZC0nz+sM8H2k
z+TtTnx0Agpr7ESWDzJ1ADX0QPgOI4gOvgCAx1k0esw/+ahil1hg0eun/DcO5R+IBsiK3Upk2gzt
mDxw9jfVrz2RJLh+M0weLo6sPxGCvgbXi2RWxWRIxtxuEukx/tnjVziC645rp3jFJbBLUjIbYWak
FYbp7iViLxshxQgC2OE5EzXGXPfQTYNf5qkBH2h6CJlOAGDjeU8h8IkhtkKZNLmFWYzQrY1QyVgR
E9zIYEkUc1NvpPGuo7qvxypyAIpw1/hr09mxG0a8R8gIzN+Evs+sS7hVMg+75k/8Zc4wIVW3zvcx
lIsHImXEniL2Ow+XKgP/Kk1nb5dZFqwyK2UtJgdibIgSRD5cGyXA+pAxOXMatHCDJ3cgB+tjTTiD
yYtdkZfaHsbv6DtgUUcIlTL3dDrZkcg1X3I7gHNo3LFyvkoeglgn4xO5bs5w4WUh/5MQbH6GZIQl
vG/Ymekswn7H3vmYE2dQj/toTyyEH0TvdeDOAJT/sAmkIW8unNkV/iZpGNyLfE6mR1LJKK4sXC2Q
JW4ajWmcnxN3R6vC7NQOTC+iUoBaiz5EdwNYELkpMoobDBThmTMJy3EHoWCjpKAXUPtSedQBBOMH
3L0c5QyMmzCISJ6esz87A+pK8RLZCOe/wdjICbaUimzDu7GwIG9UwLuxiPuPk80GigATd23hPCl5
ILb4zPafXc4zE3SAuDI3uZwFthX7jL11ojpG23h1uN25+ZiGfsKjioesc6o8DYz24uhwAy9ODROV
un4ouu0vmptH+h5r/KYmuiFufCmUzhuoW8MSvjBGGcMH5rdMNrFTYbjIYslCbqrZLnx5L8akFYa6
Lf/Gct3oivxGm2I9NDYIgqIiOmQSN5JM1EFJNci1IAbfDfvvjGF+mKkpQqHU3Oi4SeAvPZG5pqhn
MKHuo9+Rpezf2oi+C8DqFpleE+mCRpzJ3asGV09pO3CLD5iy8DH9h5nU0I86/XplQCDGpUMRMxch
MkKr5RgxwwWhqEbmJH8weF3wQwrsHoIXEWbKfFAm5T9OYcpwz8n1AKRpUKy1ALibNYF6ksEyxpXg
WIDu7gg8bNh0nohJGV7DsbnDqtS9cvhMD/iZObsZEvVDUIeml8rN/wpbTwsr3OcS6nydtFkB14Tj
4QbMKWsly2WZFH352J9ksT7pltqK9txTizXcHVhUrDMNH/UqW+A9gXkmJr5nmGBU2j9L4XuyvFAW
74NDoHCykPXDsnLZG+FmBzJDl7OK266MzZ8DUF6u9aAJT7fjbGIUmqgiLfr/mxN3ckAv5m1zpgl2
mZap6uHR564a/Azc0W17qjOvl0W274tqUR9UjqPPga3HhMW15kp4labpip8daQH2AIU3dSAXuhSR
wrDlzxg/MrcLL0VeSSEjDGrjfiOaCIN2WRweDIepz/jCJZgWTBxp/fxd0OQ2T9prbNGEMszkAmbN
kdtH0qmoYCC4jIUD9mWopW0J/u59mFDNIeW42rKNyZkj6QHMXtzVHDrKbyIqyL7oIil7IHR8uos/
JKhpGTWeILE3+A5ZK7vHQKxooCaGuASdV+2w4TVTxsaod82MGDAZBxvS8UmaVPie3WmYMcygcK5I
5aq8T3akHGJa4MSgIbX1zdXhHa8B9prtR6Kr+AgYNMCkXGIaII62fBZwakDIF4L5FnPC+7IFqQAt
CZl7Lbt9Zc447zAJkEkm2lPxdcRHlLofT8lKgSXx5PehfwozM27zig9P2TBLwUP2HhxRj+A6JIAS
pgVBeXV0Us9XDyg0Nzy9WhCzIUxUFl9g+dTgUzPa03AwEsGXfnVwyzKU/12PrlT73EpX+/S33WDa
hfods2AP/vfqcLcuIzqC09EFS97lsPpmjf5phDfOCQ3jy3ro3HY4jDUnn6fHDRjtkfncup+VdAcN
+zXZzyvNapLm88dD+fILR+XoLArv9GZc4RwGQpI/NhzhrgG5CjLhb7d2BHSE13DE/1orqPUtOrzT
4DAHOCY6iy7gTTx2+N3ZKlSfP9Ag/l/mh6jBi9AGtv++lH65Mho1IqTndofppH9qhWzdFZwq740p
AI5323aUal5KmuQ9LPpPdn8R/fl/6Bolwc/ofqP9kuq3C0ktlDXNDU70j4vMRjK2Jsa0T5JQkgAw
ugl7VyssvQ7F99+6ip5W/29IBDvB4gvHDA+EwVpqRqSJOPOzjJIQBks0bFNehiKzYUkQtvchSA/Z
rt8YfLFsZFsUbwSRPSbUSjhFwlz9RjWW1wLHo0TJ6D2XbWT9+0BqbYrd4ApZJljEd6pKY4kQCoLH
ApYnDG0MoZps9yt19Jx//97+EdS24JJ367CFFTZ2CVLUCmIJJDI/sQzdZ5itHMNLtny71AO1oxHj
sMZLno3jNgbyjJ5RxcJGzdicUneew+uQGg5gqyM9eB2eWBsFWBXr/Av2upo8BHyUBfW2rJhFEIYX
3VJ1DNbzdA+ZRgf5dTWvWqrj69M+BcKMaoNV0rDm7zf64gdQfwX1FwoB2hPrMDhFnStszvdo79J4
2xQ/JxeHK64KdbSIn0iSemeORSs+U2NiY3CesflIRx5XwKSyl7NhS2V176lvNqaSbUM4AZ3+E0ur
M0UBc4k6HghvXcCzi3/sieRSFJXYi624CdGwbEWKhAVoDKk1k+nO9gRHWZ6U1xry97zu1bwNHCog
SQv7dj/Hcw9YDgEke/n4AegIl5di/Q6yRdfrM+14Qj0jaR36xRfTLFBLTvBlqUYFHdCSgpYHHPuy
iXzZu6ihUyx4gRJ3QzWizYJNdxzeAVHP7BpitFGCeHNi2hjhCBdZhaR6oXE5ewqyZbgg7LSQ/YHo
Ghf7BboMSu5hk/bQqDpl9qWyTKVMsRhBOVidsm4iK5N+qV7hnDWqkXX/pKP9FwKo1oQnsYyhkZjw
y7YQFe79d9pMdjPMI0yG5zTIdmt64TKiuHO/QDVUpwfRZXZrpHjEmuUI13ZezeKBcnTnsHoUiL8N
BAAyfAKbblpcruJq33xaJR70VOAURljT4+ALnEdunmk/YVBIR7gLQVc5wc4kYeKTliG1N9TXAo4D
6itHneFdIqNPBJEvLpTCq0Yl2G7OXUN3IZW4zlDfUbfnNoqFgGf+aHz2JxkLNJKXZQe77zWkGm1t
ai6OrEnn7LbW5AHo6zM5Y2eaFHx9mtPd01I+brXV8cV+hNiQUJSVrt7bDWmrYJFNn1s6YVXoDS8H
/7fEzMGEex18dl/OIqcrv21Vmqrn2f1MCxK5ZA05EoaL9IJ0h8FlfKJMFx/5k/XYEngRkKHQlUtn
v5R8norLoE0839dvjDC1PjJOoXWEla7l58Sgo114XFhYxBJy3af96q8JWek+3EtAts9clYkXz94a
GiMmK6HRbW4MVrK7w1rAs5zSY4JcgNDuwk5kSCYxgeekni4CLS894eYvEqQyvKdxkdTe2nDJebML
DhMX7qRNxOGaaMMke5OoKgJzHW8VSZuZkPAb7PxLrCHoMp02ISotwjUw6neT5QRoh+g4Z5EcyOHg
QYtA5xvDJf8GPCtTnLvdOnBTtWbaTKEyyrSZmjUZG6WoiV3dgXv9OFtqF0uZy0TJlEwL9YI4D0yV
7LWKRzIkD3Oz695gnt2ILDGHatqa8cxXlvWzn+kcsLa7X+kOv5w2N6LU3a8kKvIR/KEqJ1VQQlG0
oYxt4lq1nhD+/Hq2aHrkpqx+PzpA6rvx04dBxAqdklhxYRxMxRk8GYZlhUuVXfhKKskmGQEyt7jg
o5rDR1B0cSdOSTB0H0FzJub5RfePfaggN0/j+6JbScRQJ5PNBxTKI+FXjG5JTkol1O+yImVmX9of
BkzBI34pGIKZJFE+YkjqnV/2FBmNOzETq1bijKvBVe8ThPeLBLqTao8hHU/dhnYXY4kMpCebXAhM
FhRz/kTYZhCCiKkYEVZguDvQZ2/oHXr1oAiw8V2RD53cU+DplFEmNSRmGHu74wnbmDFcTnfJtU0s
mGbfs38AS2nVA9A9AEBCjSLJfDuB4Ol4ND83wuckg51XP+XXkaDJ9y5Tu94tb6/OrhGrBFABL7rv
YBGqcO8wWQ9U6DAOgfB+BzdrbBDuvgS9LcIFeUzqZIcjHyHSoOTHmGcHlxVvDbGNE00CE1g1+YYQ
GkHQ8Y77uCdNhMGLBzXqMV61PSnEdcFjbRD5LkfBKX/pbOLNAXLPN3xWNN/ONeMJgEeB4ZdA1USw
QACnk1t+a7D3ExAIKsptkTa3YnDPIwGAv46U9ASBAMIyMOQgzN9O79OVZxNMV4L79s4fVioYmDRA
OyVVtSSQrc0U826f4JDYCkGbCh9Kc88BAY3ArBLtdnC4Wujou9+YDp6VMNwN9qx6f+QDrXYDwuJ2
LolkKyBZRpTwZiESvOM9v3/3OUxcBf+C8zhJYhu+I1JIksu4KjhrDexY6WSwTpbLUpKg7tiIE5VN
vOTR3U/FtLAe1fyM8UKkxCoLNv7Uciok6I+H41knjEUioyT97B3I51v0OZwYf9NeAMOFoR/iLt2T
h3BR6HZhcRfByZQqDAvFvwfmz4+VjCx2hErK8MIkfek5YT7hmLNOSghgxtVAihTQMdNoNzt4aJ8F
KM/IDGNNyYZXOwz5Dww/9vnf1ecukzzBs5195cUyuA6cAjrmu53J6xLu5BPcxsHdWUdS2GilGZvI
5+rKuYIg7NJgx3uS7yAlKxb328GBiIx14/Bsg057LHeSkzeUpD3JuEJOSdoUZ48XJN8PSPxuE5TI
G7s42OfRdsxXC7ovMfm5Yav/cXXixaGdOIuo5SpD4n2dXQAbYG9Dby6gi8hP9jMEuP5taExhNdSQ
OhjpO+9EiBS7AHi6O8eTnpgBCJ5NWCmiIutpMDwQOszNscEiw2XAhSR+53IpCOwuKXTs/faqJ1A9
wdBo0wT1F9NERknWY4MMgj8a9/E96rWW3D0Sa9jjqnwRJB0ozkpYKnMcBFeX/qrMSDRId3FJLnbJ
77852R2vB+i9QdaQQLq2nyF3A681lfsUKB3myVyBZ6LbzyEUE7g7S5D/+MN71u2hRPm9/OMvwPDE
8kIOO0dlKFmSF4cZv2gMINbwBvd2lfM1b65mSfpCAoJ5/ksyqAccRT5N5MHieIfNpXBJzsHLr3FX
sL+m1eQ+RT7rl9h32/v1mQw9By/xxqo10kY3r5YlK5flTsdCESIHQj0lBnO4RvyIOqXLO+PikQuo
7JJyXwAlsNoxFuedr1iyuA1rf0jCGa5FvHUWLi4Z5m+CvDwC9o87fmsPqkvigqdSDajdNjt8yRgs
U7MnSAq5gaxxxAr029mN4Z2kBLJZL7wd+zvOg85hJRsiobj2aXLha3KLMY55xF+2yIZ1WlVBm1Jc
7jS2lKAkTxZNSPr3YP9o2CeUFZMdTSS85pBdh4aIDXGEzwz3nWopN3cBrz2EpgE9m9ulk1YToI+F
s2MJpWphC+fOfMZskAxMvDN3UZuI3R2004at4PTA39C2rZIO03mY1utPZTu49ar8ucfx0erpdhvN
+2/dNYJzUGet5T27lxCQqmFnKnYPhP61RcwzeKLYwZVafKZq+6eihTcXjMdP7wSkzszkjk717r7Q
JAxO0HkkWqWFrhon5in20gRwYCaRaHu6e9HviJRlkYp2QoQJH1vpoJhGwz3YD2HOEUXDYAM+T3Rs
s5I3XfpryDZ3gZwmFyIF28B7KqSsW3i3FuPDlAvnjlb065xL7kqyQ7l1VXYEMi1ClZv/IvmZrJri
79nJCmZz72AXEbDIcsNaJLGbhduGv9NOsAELi+Ct2Y/NYdZybzM2W/QZxLbXGLlWhWWybvjFFSGH
fnZfnx9P8LG+Bm8KevSgDufrdXB0Cg4uDH8xNG+ssY8YNI2Cq3/DXoCo52ewmC365z+S98quRC0q
tIfwgESPRNQJqxjkMZl57Dl0WPj6wuGTCYlQzFQWFRYP2dnP2HDbvVUDixlX7F3ZmaNQDHSZc2n2
quoRCMAdcrYfKyOTqO5muK8obzr03nqC0q7ZW2vOCx9EUpvUrBXWEHbBLiluKW97UpWWEPLPVr8Z
4hNESCTCPMpX1OH8ZZHZhaIQ7GjByBUPBYY/lMH8nMmiGR+ZnpjZx8IsW9jdQuPGL+DALFmLScFF
jejnRQ8G66DswTmHrmnfsiXgDZRmkq8gpYJdo0nES3MyOYctavQXmTWQnZeqvWzguVECokcYzePo
g3bPGjhx5Uw34qC/AaQNNhvkUh3a2O3owQRE5p1lKBpW4V7zDmEPQlS+8cY/zoupZdNBc4QHAgrV
kvjpDmAKKlfmtxJT+gNACnHME9D+krXt5Y1ZAfKSEgBHukrWBGjEAHPoPxuAdEXIMzFgDbgu0P7A
SRC+tebp5KYJLNv2VZ+c6cGnp/hvmlmACORYLtRjLF+ws+fJZzebLh1YZuTytt2RCbM1Fck70sWL
nTMq1byWV13cksHoWAy0CppApmrrjyTRtdZPhjIJuGQHGPIzbXTf0Qv1bL2WhuhLxU513m/hJJpS
P/uGK5G2Uj8/giqWxGtGMmRJMfl5uIph75IdaDURIlZ2xE43I3YyXh8eFkOgBZc9IsI1Gudk4i+c
/hrhrk+AI1fNO2quFbRjMrRh9O/esWfgwXrvtiUAkBE0OGpCKz7jF5BnBUjkz1wWlwiLJ3RWtxh6
ukt/ZVHPZ43xN0MfWnH80AG7uz6aYRbwpxuJDpTT2Dn6zNY0yChhm/BBNLgAl/CZNlukm8BY4H8Y
WwnZ27axQRG+ME6PMozY/VIDBuoQtSWmTUwg7Bire7goki8tTb0dQNHYmPy4CfVJCt1pDHMKABb2
jdg6yTlpIBVVGL/lOZ6IzIafHgNTuZfZsLvTsbgVyZAeRUU+gEtk9OLxIMcQVbGZ3sjgHjch2Br4
GukQkadzppi9p9eEyIBSXtxW4x3cLawct0whhGsi3wD4MNotcHMVb0RDDK8ILNj/YbghnkTBu8GA
3JiJOe/lN+PlrSJnarT5LXGBKCftGXPOHbE8donkwMPINlykzH0wgMQZbwb5QYg3e6CFTh9i/oi5
p0AWO/H+KLwP1gHc5Dlai/wzQfouRByO7QAKyH5wEyaI6FOuDrYQfS0p1iLuw38ow8WNU4+vA3jv
YipfA+kwBgPGzQcbHLwQaEBnIQACaNGduDl30z1g1Npwqvkpu3DLNC1zxfDqARYJNIihPSfSvnXR
cbDYFAhGhO0P3oiwSSj5THsiyZE/WEz2AJyi9Oc71oTuj5KcIUdDNIrBzIiqdHlLmxBhRDgtSBPX
WoJn8HT2EvyQNyQemoIlguQz2me6dLNmnQ8xhBDaEfIlt/GBxWCfnkOxtnvhsyVS8WuyG9LOR3oO
Fvy06fXBkOhmd5ZvpIC4tLl+x6X0WHM3UkjDuLD+mAGcURz6Pu3srw5m2+/ikU6xTkEtv3XsZjS7
2dEHnPI1h9szK2y+CSsKHjwFmGMwox2hhADGYTQpWrR4ypbCvzDEEoVBkQd4rtn5CHEVtnI5MN+A
QeCTQyjTwX++bQhVWcMFdIWeAcs+50Cp9nPsRjaAL4pkMUXYMrO3Yq6yDwECwNV23uGsNAGwt5iF
QcvHftjBMqzGF9/GNoJMutOIawdokHssP83Pnhabky9wsA6MKbIbFAUVuFMW1ew3CgNb4DqfA55e
iJdQIkSn/2x0lcFLsSbV9m1jqkexJ+pUJkl7sCaBk1DMkgzJv0CtOF9LOcGMIIG6zo5NWKQ8N2Mx
3AQGI9b/VxjxEQHy0M7MIm2C3ZQEusSb8RjCnrW5AqtuWzF+Ruw0QKIyTFXDIK/8H7cSdSgSPZYI
Pprgti22Dpn4Cvw1S5bi6sAsxTcisc9rc+GL/HWScPXMFHy6ny6bi9g1oOngYVx4TDj9P5Q/EHQW
DmsgiJo44QYQIBkFculGyFSDCBAbFwKMAR1wMSePxA4PxwgQRFF24AzBKZNxaDRC/yHnk60vTVKh
KsFHGeHawtLgQjNBg7C8DiW4VSguIh65WBacEkQcgDqIjTo+z+az1Yn6Zck4NweXF+lIJGf4d34H
jg3fqebvncXTcMNFETQP+HkccGvLwNrmps1ZEW9diXYB0gt4d2jZnJEsu1EHFgAWXrZdDJGIYKFi
4AU2sElRsEHn2gjVDWvMysDlJJamksgDJ9cCpWL9Llk1mdwyK8VvGgybywtGIG5hWGZyuiBRc4Oz
oaKOl0V8G7XtmmJBKHRw8oJgzKrvNlnetpQTTHG3UoyxisekpUx5df7A8H5Rc3a/HgWcsOB/7ZnQ
0b5er2F5YJLyjZjqY1filEuCGXEEShhdQIhlF5AKj0qPxdiGwqq74koDLQ1HdfYfVvMGtoUbbEMd
XFwyMmsw/jqwUehpDX6F8PRgsS1xt21kHr/Hl1ryWcY8cSPgcsU+DEARgqewX8mcioX3y9YQIHsJ
APzwCnQ19pm+CS2OQ0sUhzHb/8H4dFE0l1AN/EWG4KqHtfvLAkg7jCAL3yVEohOa7D8rAwq84rID
UPOVWJM2+nWJNhEk6yOGd/+sCRcZ1EaKbpB+ogW7UEY8of4wY+/eEGBg2NBcCT0UiA2lDkYN+4gv
mqu9y45+YBc5DJrcmGjDAcO+pguYgVbGez38Nzd59zQXr43jwbtEp8EFWqDHriMSLJFaPahMGb+f
0AY+oBEBj3hNPNPcsqdPnt2zB36ym7aCsuKqJ8MYoJk1QLRaJpRKYPOL+8qhQX27d5J1AJWK6Sk4
uaj7qDGcBfMChuPjPeQTBvslM35i7IctVhbFRfZXgz2A/+9jxb160ShtUfYc++KV2XRMBn2RsQXS
hhoIG4ES+py0BwfTZq5de3cKcWERKb64xVxZ8ypKYsxG8JK5It4CAVOpuH/Ke7/tg234ZQhrgdG7
jymfh3Lv2Bc30pfDxiR6KimX2riAwc1kX+B2vFEPiwJNVtkTsrNidt8gjHujfrNOFJgEX3ktjgjl
9nK5mMpGmaa74WMslmmGD+RFSW72Gsz+eXOANOImWU+hzhBK+yDitdMtvWZ+d44Jn8bbbw3Z2yQR
/HWz+kCUwDtS7OO0j+2YyP2LfhmWw/tQjtIt3TNjxFa14y/xmblTKXycpTiGd3x9KkfyOcZnnJ/i
XfamlpSQACb1FnSZF2ug+IoQKw32NlvWQ4A0/oz21ujFvsbmwhI1GMvygWcXdxoNHDT135RE1C1y
b79skQiocH611ETcrPZ31EhBi0kwem9E0UdsEkLktersOtFg1yTyRHd2x1Ej2YnZAPUToDOaVLg0
8KD0DF/elfCwxdhXyMO0LyxEA254fPk73BYFDB1x+BUCNO1Tc8HWgkMBR4f7BI5P0TvMuXbzYGM3
cLcx2SIgMQNRsRuKBI+tmqJwcBVuD26n4Fo5lDpKoBo0ZwklCEzxw5cjxZ6N2BuonqwDETiie7wO
3y6eY/cEmAajV6e5Tpja9yeGP0meUYepC5cNkmkoZEJPkry8yeQYmkQQQXJrC5DB9fqM7o4+BD+W
ftLMlei3C8+eGPC9AirZQSzbhGzYi2AmykgYRnhW2teHFeSzE+swro65tholO4KPk2Xlv+EQ+RUR
FZBgVvZAVtMn+ZgyTmDjGwwgCHxWRBz8fXD88FGcxPuRCWOj3ipEwBH2eU0XCODXSu+SYAfqCd1e
HPYqT3d3qweqAYpsNARU323nHLeHV8MqJnvFq9gjag/ZXktgQRIw+i9WJRaey8DGYxcuD9sXNT52
HL9xQuM36stMRL0Azov4Az8C81eQxcicqKJLbDhjooFlvl26zvbsqMuIayBowZCiBRBPF/YAOPlj
kuLcFlZ3VwgtfCDGJWEnuIRE1iZ3/FzFWfUwol7/wYNiMw1F3oYgER9GbZQlNAOzw9+hW1KoSOgv
ukUOW/jstdypNmDkXrjk61ztPxAZk+n41TYWltFy5vPNlrnNmVMRQEQhvM6ae2+0QkPeF6Y2MtW0
1N4Yzs2Ye6WLoKCmc+FM0HkvRtBAUskZJDoVFl5wA2YTxyaJ9vD/ZCy38uZT0oCKJcmcA5CeCBvm
NdVbQVnc7NVeVruKZPwdwOZTLsXUAFpoTE/9lW6fo/k5Zben9DrRU0uxUHPzsvj4JyDKPp/qOym7
cJEZEhH0iSkDvt4h+z2uCL+8Gvu6fXsK7xsrHURZpw30kOhGi0YK67Z24zFJaxsMa6QBfIReeOoZ
UKQZeb7AL0R+HNOBBXo86DgxA19AB9djX3Yc4A+nPVXZ6oe33jsW/Uu3gzoG/guQBD5j0x4zfW+O
VhR/DZllM7H9zZ/+hiAXMuF6V9aQcY44oYn4pdiSWh9pOI1VECkRTBEotpiLcArnxDtJxOac44ih
A4rSHY7xu2XpVioPFmVNGxYND57iH5kzp0MjPtUHRk6EYV5uF3PhHCFMZILrkH5aTe9weE7Jg9A5
UWGJi49oOz9MPnCMd/cMok6hxhX0z9ziFBYiZOMlPhGxsGI1UTELlAdgWMH0W5rXtyfzPIZk/Kbm
oS0Ra8bn+o2H5SlknPhdt3sHnK6aPilpa2hUJF2eknZP9LTY6PfeXrHEyg1H+qnu00mjOTW5z0lA
e3pkcBKxxoF9WMeXEIVIXj4yqKB341MfwrbCe/v9IUyZ1yKIijaaowDZZPtc82ZekapYH4wHT0Qr
I0xCNTY9npH4mqMXIc41XipRJz9wndLNkUP0cIy88qq1pK8RC41t5XlrAJqDONxDTJ96erdCogYE
fXabHGhoTIu5gsvLcWx29Tm5oS3QOfJZt+rRW8yJ095iSHndcruQwxHyu7cdpqD78BrUWCzxRPyf
j1etizE8JjKFyBNlIIrEh/iC/M4r3t6eNsepkrjIsIaVGDQHzmmHgAfbILw9GoFSQdj6bp6sQ6M2
lhzONzeS29pIsOado7eMNIw8+js2ee8M3Q2wbXRlWk6GHkK4kpnF3XtS0ESLZfWzSWzOWRUPmMUj
tp7eOyKr88qoCVPVM5iwurzQt2e+LZ26eG99gb3R6nXP231ijngpjA1yBNbdx/oz4NNwiBFODTgc
SK6gGnF4CQYIyr19QF2c6wNzvpir+Z7RK7PntdnFXWr7xAzlPdU+NqmdHDjIYXt8xcgKVQn9cTtr
4MJj+qYi8ZVpOb4QQsD9Juoq8QbYeUYoujJsB0ZJNIBtRuH95NO3rS7o6r7Xo6KXQZCYCZRu92rP
SbXl7haGDLZIrMHU/MF0/KI+TJYDFmpBU6jzSXzWoul7CJQ53zEribtTJtA8J2YiVjNkPgZ2AFY8
Ea0ZMRKFuCB+bJ6WG43yfC6rRGn9JJdBuIvBRo6sEAzsQXXpJ+aUTGwvgrWHXg8PmTFNJQSQRGL9
XpgWvnFVnbKZNOkzo3yL44H1ZyVLXMBohAL4pZQE8ZKiLwK35lTJZmZA15XPRuMCjIz/RWAuJTk2
0IRQzNpq806h6J0DLIhkJOlt+UHTvvTL/1g6r25FlS0K/yLGECO8khEJIsYXxzYhRszgrz/fss/t
233cW0QoqmqlOeca0h1MenRfrN70TTbPVDPKMX2qMJi/L2Ub9KSsbh9NVZ4jit5Q2Bp9AIrgBKVZ
NlNbW2gi8XoWRTSi/73FXkOvdUQNTIaGtnu4grRZ32fwPRvAOyY8cI7PJ9/126ETohjv97rH9aM1
N9BHe/+4692s5h78ZEXD7FmLlju+AlCHhX/esX+Qr4Nax+qRmcWsarqd0YW+ySosrY+lkCzHaWUP
mjHdeiN2hhCeMsv4jbWc3B30dlyutbtoDNvycTY7YSoKNZLteidK41INwct4rwWJ2hzy8qITkuZf
7z1rsOUAjpbm9OVsP7hAgBXltH7T1Ynv+y1stHK3tZB7fTo3QsA2JRSZI+KDLrcSIMKSHB8GVzZ+
vpeTd0bfWPGWGK5hc8jOyQJ7YcpKAkW+ma18VqERJ0RFbSFlGpoFWdI5u+7LORWvGQq3DQo20NN+
wy1Ar2FNsK4CeWXPwKIL/LNjiNilEgBLPQ26Q2GK39eiMPsDy7ZGXBocy/0VppsoGZGbNE2yYyaI
NRIJf/2R5wUUgE7+TBoVgADbeZHJpCVPEfUJsEmnzKyAUJuP2Sh77PAnSF2QrPBwCTfSfekfN71I
F/FjuFpgHfhqFiHtavCcYL3yM8uc/NPSnFmhFG0+NpXHd8LEZFFRCDyM/NL5hCUyoJRH+SNbgwB3
2y57D90IC27+dbIY2WLXYI8QWX/60OC1Q28YbJCuRg6AoDh3dsI6+BAv77ejEVkFfUNDtJSGuqTv
R7gFu5EOXZKrI9i1Wh8aBYtS10QcMtYUjQrQwwu5Yw6VxK2MWhjGNFAOHdpCCxV6NhlOeuTHXti+
M7G9DYni1d8Mh0MkGiTxJnDnuzXjxIuVLwlCx8Ho94xwgpfIwQGSSATewQQ3JgjRcyK+HkKPpo4W
X42wbcessiA4frkCzQTIZ6EYxv9mYYCWk+FBGDRDK1yBQSExYMwWi3vypq2KQJuhA1sbkVQUbaKh
h1I1XyLpjAXnRJ274rr2Psc56qBLQwHKw17uSd1ZvKeZNdxZZgDb99dWPV59wmwRh4sZqSpPdH9M
9JLYjsDIloaDjKG412R4zhGAaoGWLFaN8Sfq8NYNFwUFswzck4+OBGJXTTe8mT04+icnC0MQ3ZTj
oa5/vfQS31y/GFMJBB9gEKGyuaZXlG75CbqUVISTu+3CyTi6oE2ldDHlLSA6Ur4/u/7ad21iU5vP
4g06zElcwyAFyROjMuvwEGi3YUYGKVrwDjQo92HSGQTog4GRgl1I10cSklzoVKh9Gv6Po0cw6fux
E5aDCanYkC8Dq/FJKDgNAE+k5egx/EQFI4XQ2rKvG6dEn93+AAYdEiyCCEa0rBX789JFEoOyKYus
N8K6ZZiHYU/SuzzrB83Ag9mG3ORuiAeFNSCjxZjShJnhI2tlhcxBxhxDk0KFi1wXiTeHR882LOpi
TCjm1lkkJmeSTiQCoCuSFDUCnhiTnEwySpQ2+w4Y+OC3+VztCSm9TRDolHFFNgJLGWJbPcLuBinh
M0JjiFWTSjNg/0rfKX6UOcRYEkuhTgm4K+bZhgv6SiBnFoYiTRdQpQkwrQg0+umzn/LIZR4RqXBZ
rAUqp1Mya1wmcn9DImqZHw59Pv29gwH2OQcq3BbFahnv0OkEXZNEhG9kzoqNmlqpYBnChQD7zxG6
GZDNZ0x+FhF9JgQYLjpyHqUkmZLhIsONB46yQklvuBmhAsT7wyGLW2fe3Vy+LSgZG74J1QpJAV7/
dKYLVZyJ7MrcFeNuOXStpK5NnjCAa2n6ivH2YxH/JK/oOFnWGrRt6r0KCLGP2508fUz0ZMgjC52V
Y4WyrBHmQ6GPLQXVUbQ9c7rD6zHbAVOK1zIk+K9BuArvXDarC80JPBP2Qh7qyef3ojAot+T4SiSj
hEvzI9PiArAtGIYrJ8qQAeRUgaXZQ8+xclRDQ9ZB6GesthoIjClrTtRFmHGayeDjfVnsolaAjQIt
giPDA5MNWoLalx2GLdnyZhYqgywq3C/ZSZh3rXWDRGrDBj8QomHn+LdxxsMm1OBxSOXt4quOqA7s
iQgzJhg0/TB+qiwJeVqyTTG9BErPnPlNXUaCYfG3oiEC9UPck/jBHkcx7RfsqeiHAK6IC+M2bAUZ
Gqpfy2EeIVDKFTiZzyxBMsl3shgDtPiyVXJsCyRcKCExKBc60wI8ogiPY8ofKc7E/oKxB330ME5o
iobczEo1cAaBTfLQs2w/upmccJUJHO408gnNL9a1D2o+l75WC5VLIPUjT2YVciMzh+l2M3kgFDN4
KvJwVStkG2DZcHqyzUC/XGSz7ZAt6MDAyuVZCwd4mJGaNv+AEnR8diAuDiEaHIwaVEF2HTN4oJOA
p0vVFq+VW2VeTzBNxOxk7h15xDwKwTJ9mNs8JmYGMFeWFTNyhkwqO6+IpzwAcaWpOyAZ5w7SNPMd
qskdm7LxVjG/QI+nR4rES7big9WavpixubcKQXUJuIdZghGSyc3Xgmfi21JSTilvn+2McY3A4/E8
Uh6lgBP5UuRuHWPbs3k6gglKdXvLXcqTwQ/iRMsEwAdnmaY8pcpyfHA6oEEA+XB9ieunfuzICBnu
kfvifd81QOwPuPYD4BnwE4HBQuM6nSWY3NRwp/IhQVcAB107hlhAGWMgcDyfdGBELBgZp7gXxLex
9CBmptiisfJwT3FmpCe8c78AtcauUwO6YiJe3A1prw3FZ6wuu3vGpAEoloHkirPXOIux3MRbXAd4
LdBfNedjHrkohst8E/bh2wITpjucbCeaaQFhCI4F3kHTXrBydQwMhUJzvTYoDnHn8jlGM0v5j8MM
4glKXuLqymJTuQMXoMdUSpMMPGI8ANZYN6KxMhMOEFGTE/MnDBX2bCtYZCmVR5phuTx+AGutAVFr
n+H0oY0wXf0MqNs1moUW9k5yFJgnHhBwM27NcVLF9mOSQyEu6/9rdsb+IoqZoWg7PVyGayGao511
SbxAT+QD2wgbhsjMMx3fxHEzQKKNvsBnntZ1l/+hGILzdcdvlfQCBQ5x8El8mD9VE14QXVDrKYwK
6ylNRm427n+FgFe9E6uHOUX6i3NNxBGSkOG2IyVSORqMsWJC53asRBd/UbRYO2ymojlQkWaUdI3k
QySX8RTvn1yLFqqEYbja5E2IiER7SfG+yIzl0XFy3T0gQ/paCNtRi7rEuoQ7GmF6PpHkwZBcwC9w
arsaCQ5iqpOljekiMnsDkirNNxh84gtgV7okJ+66ge7NlzTIoKgl4mK4xuiKhHRjJkqRNMh+UBOS
3fGdSQ2hVlJElC6/mzupnGr9gLEN45DtkBTRugsCjPQ1MVBvVA+7IXcwkM6BXawYFzhVLshP96VP
7KePRgZyCxJeEflM6U4D3WJECp0oorRywMy05aJkqtojAS/soDyAe1hG7zB3xjea4g2fkFdlPCli
sY+LXtqOug/V678xC2TX28OvthH0pZgnfI0Niy++OEwcfP44w45WFpjbeDYhtXdxFAONERsiMUTZ
vxOqJtA9GhS7NbrES+WrCX9wj7uAq04ysemNNvTms0iwSV6APLIk7zCPAZOymh3/JHS4RVp/2dcm
RzBy7O30KS8MydpJBgEcOHvNjYj4wGYBFCzxWQQmyGOAisxYVpm00hXoCZngpDiKfCwBzJUktoaI
jTS/QZZoBm8y6+Dfwyy0IAKC7CSeJq5p208MQ+WIzM5jGD+R0cLWvQlOU1LULJdGnzYDLFV8X2JH
cHzn/iUWkFkLbMC6LdYH2OwZVP/VXVXompHtM0tWKgGUgLNlr+8I28vaKr++C9wWIF1XwI03SAcJ
22bFdsGy/xBLV8RXWGz2osrYPpCSwigak9+K4XtyNLc4Hh0oyFpf0A0kgDPwDWnMlR4G7Nt7qxeV
9roIk6pPdwReyjidTYo4SWWENaDZdXL0IWlQ8Ab0MDyPH2ya4O2xBnKtaQrJnlHkQJJZ1m8SnIep
71Iq521s0yIEs0QDYENdcJxZrjBCwXHxGX/cc05PirZZ05WHpCBd3YzI23zIL6JQNPONhGLS2acE
z7fEwF0tMXro9zIiSGWQ0EI2iJUUSAJpBhR5jYeAkNcPxismCstHPoVQSrJLNxjD6dv0syfYcAWx
DWINM3VKp0bdXHMrCxgOkDkUxCXLivap90XW1/ghrcnTFwzKQ8AdGGcBkOS2S6AwT6CpCMJUWppf
zc+4wCOJSVG86TTTKgAvnzKtT/68470ztOOgwLICTXLq9MIEIY+3MRThsazyHuO9w8m7YGfro7XF
Ii5838hednxkhtzJ53mqcYoZ7r2VgV0OTySfxIOnXTRhQovE5YOOOnhG6Fax9dV9tniiFml4xHa+
WCELRwbXFUUyVhezo8TuCzhTWASlL9p2/xsySaq/s6NQKW79Hpj2rpUCyxTNdZwG8PQurAheU37A
ur1wN3o4NheMl2R6w8zZVh7eWUHGHmURP9N8Mb8HQuy9I8l86e+4zftNvzJJyl1U5u5tISNzRMmP
ygM4y8kC4SsCFzA7PPFfBp9NafYeseitl8uJQab+iAHQ9K+cQEXX6e202NQ4rOOcNi3nCeSeqwiu
KRkzvsHBPSZx6d/9/bzKwLd6zOGl9cOrV4EeqQDeNSuVtiSy5rr+OTw48TLBCXF6qe/Hi1W29LHD
eLIAf/EvgHqa+9EDYGtI6gMdqdllpOD7pF0QnaXdA68vnWEabojjWILVh7hlrQ4Oa+rnXhBR0lSA
zJy/Aj9PDKLbqZyNCWreqKKIEN4BzgqCcQEyKtuVOGRLXMCfW0YXTNRLDbbcpJ4rpoIgQteXumA7
UeySbfALRQZHbNyGKGPAokHrHtIN8gYcWQbP6TKBSWMcodCDt2YBF9B9ILJYhOF7IR/4e+vRxkmk
NkVq8WK9AdqrbFkNyktU/qIrMo2ioE3jMtQ6iQLYldLS8ztBbqCiADCR6z9Kq05g1MwXfDk4GVAi
juF5yzhCBYFEJQnLqyu4cZl+rHVw9O45vIX5+Iqf+mP4TIvFEsebsTHOY3aVDLsywenHHzWPIe1c
wE8ya+aNBMyvdUfJzYIket/1hpoxf8PSHFGQPbhSHUblEJMrOEcEEIReeghys/oj37+5JvDsaC1L
tniIRHV28urRbf6lU33Dem1y80Wved29+kp4mKA0AL6zaEOTB6bmdNz9zWzHIHfXvIyethIK2rIC
jjYr7W1p6+Ert9XFYaeMm8h+MSDMYP9yN3I8q5k61Me53yb7Guvjh6MAihmcZ2UtUMvBk0pAottw
mT+Ch1fsxsd8Tt8B1JMO/ACZ5B9pQGArWEqcwjD8Zq8h2WCJi2ZSuyTzczf1wjjRsJCc8W0oRvO6
PWjGgYhXxriT9uwOWO/sOa0RfIWExu6RNeddpizqSmg20Dx89px82fQaoAFq1GEp9pAL29tdWDlp
roAoRgK2GbQhyVBNHNEI4ImpvJrd1ReTsTe0KY287XfUtLSmrQuwrQuZOYeeSnWguWqvqKX/OpcB
G0Sd5BVDri6hhZdmZ4sHFpwhSu4p6cIWHYPr6IKYQGPWeppnZCwoq9cecnteY/GFP69k0mhG0Ig0
FZXeQAAgOSCPySDG0nuvk+GouhTeqNegFsjO+XQuAz0+T050WxXFMTSF8SgRH5t2Ni2B+fg9iO0a
petr0NvUyPo9jQ5ewNNogeJ+Ut3YjwEl9DpmjzwjPN2XdwnpABkWo3rVZFU2gMkoXAn3C9RmiArL
NYbM7TM0VXjvq+ARQLigxHXH9aKdlYOQO8oLLdAhvYlyMnR6tFIqRsLipJsv9uuHdU3gKwPLm5TU
HV4+jNblLN9AZwZK0AHYUlva3Xr4NaXc5BIpuMCz7oxmi8qws0N0A+z4mpbAonPdXT8nzz95qOh1
TL47tc9raLrdte4W6OSoKO/ktEj7JdhQrpE2DaeJTjE8VPtt9gOYoDS/u92t0xm2J79513ZBKhDp
W6DWPUoIFBqcwmdJjuC4I6d0HTSgmQ7BRdfAUFC2Hp4mlx0oh0VFEr4Pmhu+eWvRRc8cBmInVIfP
/sO57JZMhtGS7j/AWigtrU9glGWvgdYatWCDUE9vURmKMPLjrnWBn+kuEwXYMaaLv7A0VCtN7H7k
s9kS1SRIUsZQQrq8c3aP4d7pRRBH8B/ZlqAu7Q3/QukYIr17HEMgwo7JDtzysIXWM1j6xcsC19+g
9E3E2D/ED2a+ZujTz/aam9kX56OuTJUkU2f62h779fiBJnl4c8tRk3h/qAdN1gfPfNHxEN0qnRMT
G0rCULn6PURAX1SASEUuipvTClTF7EzbpGfBIpGIdj6YPnwD/4vyhPkdtCx9el7cUE2lwOuV8WmE
/XJODpSXKN/mIfskwPO317FhXqa9FJfOfGL3DhhVIbOtABt08W3JacILhHbU8g6WBqHt6O4tCA+N
bdF/jU+jS0yZEfvwxS1w1UXpnTmNnjLuX5hkH+PGJtIz1UXufkDxw99w9NoqxtrFbAtxU+kZ2rxi
AbSN63Y/Ohwxd5/tmREWQh+hZg8/6jZurdTpZQS9CAzAY6yrpvIwq9L7VOZBNe6wNZL9WtvW1HFw
69n002pAZ1R4ifvkeLEveL4ZAIC/iuo7sdzwerYuGLYh0SCIiSKS6pPywhFuUruva4ruBHkUsYjP
iB8phPIjQSHhXz18OuqIiuk37g1UKgJAHadQw+HhH6jSXP8x1MHNeYehLPVfYzf3NC4chHNQzpYu
eK/gJn2/wSpplC9yh73bPAwasEENfa06x7Q140Jff3uArHurPal4mLkn7Ju2CWzEf28ekTzgjteZ
HsGDQCNylSl2E7piRUZkMFCGx6ZxpkcWqg3BN8VjWA46uQGPlkguN3QYLQ7eGkkSGE75WKzzPl7i
dxB2rI6Lx/gzvhJQcv0cH9xHB4C/mFctuwTJlpghqGmVdVzh0mBGXu51uLxyda8QRtNj3D3afPjB
hR3ND+Q97wE4y4ZDh2/ZRNmXDhGQZwiOYcI9ImwR6boDa1bzdZMkyH4ektTYIM0tyXBIqcZ7hbdp
6Xfrkt3+YLROcKY3PaczAMJCQTpwZogBUNaS0qAomLD1xuicUOysHGV03h18Kkulzg7+QE6AUn8x
AZEwoN/jFEAR3f64ltosBmw2hU8PR4oFAGv/iHHvlrpmY/M+NcEVcArqdSoRPzCHNUKj5A/AfAg2
A5WZfygDcBt91Fn4MpH+PPFcqSb3axcBly71ZXVE6fFP8UrSDfnqM2xG+oYK2gUY7XvelbZV456v
SPuOVLcQ60onoDIAhg8VZ7L7eF27tL7JHrzsQ4Cw9I8ntXocIYsiEEkF+S4afhqtP5Ftum1uJRA0
sJ20wENURbgAAh5fmvmoBSYG4Omv384NT3L1WJ1xSbFXPWQWriUlZwx3HqOBDm50LOjynRbRf8Jp
0FQVuUV/vz2MPySeks7B7kY5mx6t5Qf5FLjDoH21wTKslrQnAcq+OoFJbZgvyrOJ6Asj1kpmQkxt
Z4NyDMqPc2B5NCxKPoEIuhyGNeE6/H76k4912HvuY4reKL7aBgPbo3QHTT650N0ol/7haFRC2UN0
lGB+uK+MGujqASuPqtbLBNMuuaF2qON5d0DfqOsnxWtS1gQ2+JC9KTOPkI0rJNd/w8fMt9UFp3Tp
61ET3Ts/1+w3/XdGEK+FD3uIoYqp3hViKBt/eBIF5WFHbIdsUZ/xiWLDFVyoyY58kTw0e78y7QR3
Jn13W41OiMP0CIV6kHrYyyBmgznEwsw/f08f6IahELWzc30HTRsl8YFuKOvcQ8XHPtM60MzTyxl5
XMkN0FAMVWfJvFc+jWU+yJp/qNb2sseUoJ9YMbsRXfH9dndOUo9oh4rzAZQFOU0WGVxdsyBoWFCg
BWyFVq0LNo4kzjCQjE8PEE0e4S6mFVmT24I7J85bWuUKBv4A+ixj8ULhXZk9qd4WBWLf2vBmkwBq
UQ14TPSZ7FmF/XLf0BuXLsv04OCvw/ImJ7OFgYsxUaACfrYqwaxwXtMz1T0y9UI0RSAKGylefiN8
uSn5SKKbXnC0Ve+xFc51uSLSxCgRRxClVN6JhmJsIV52DOqwRUbik16sFkzc5eQVvRPwYunT3yf7
JXu9yOPfB+RrpI8msUhMpkLrdyAWU9xza9rkWergnHacZ9Kg+MQNEdMdyPPGJJodRK2cs5Ed8TKy
7GsBtqB3LgA3Luj9JTw82z5TBIYnmCapY+3JGpPVF4a/EskwfqeQxWW7lRJT5b3gRY+Oi+v2NJLk
jrCoryGc9MrIhxqcvylnfa+qFbsonrqIa6bYSOIlWLBbZJKc27joEyH1314FSb6zusT4ECU5EZIq
XicoR8chIJx+ky7hLe6wRUTfYFVoQzo9jVexbnTpRkHgrKTA3gLmNMKhZVz073ENz4AUdGtVjvgS
+x7fceb7RGIQeRscB1e/6LdokL29HolYhV65JNA+xflQnb5XywQKLfZm71QsM0j7rCOnPYdFS2J7
fA6XH+j5xAorVl0/X8DE3NynJSknQsIv2gQjaPLDNwRR9J6G5/5NYHpnruK4aGy7zOyDc+x3cIda
+GAK5yf2cTvMBGHXY+NqWt0jRnEhp4aMBFzLiMCm/hhC/S2yfKwzgN+e8XnbEqYDoTUv08+8FTaz
2wyRyB2SnyqCQtfBt3+Y5H73aV487OjTOM+aPpTNB3ndE9hvLW7MYIXABU1bHP/tq24JgMYrYBi3
Is26KUbNBorwlXliPmaq5ugIg5C8GT1VdpYz3NmPeWYdVFMe8QjoYUnjkqEa9PAittdF4wZ12eyt
Xi4TilkV1tCyn09TmZ7ZCYTOjeKRKVUTVDL4B8fI14P3CMzF36Vwm09nD4A8Kah8rq4LhGK9G/K0
GxFFYG6uSkpd6uCads0mG+r87V8jUW3Azx3uWYK4dQxdPm5RqHp9JBisaHWCUDRZj5b5mE1b7pts
O3dc+Bdvj51kg3SXTgPOz8uo1x8y4DZvP9Yam1XLWavDO3Qtt7iDp9e7Fub3eXYfKBhZVb85Ktie
95So0MdtxIirDArz2T8sga5Kbk34WTn8yLt3NE9QeM3tOewmRSiaIrotfeC7eO/tea06+J/4tjiX
vignLK3zL2v5JVQWRX8SGjJPyHK8p7iuK+QApiQyGT7eRT/iS2JThCEQm1g9xvhYouiBrse0hRd+
wOdVV49QnTav5gtEKTMT9jCeiIa/+hzV2y+i9PRAsR9bofCvhBBM/62t/FfkJEpnOaHVAPkWAgGN
xUo0tn0xeS9OkxpA0vP04EA/dPByb/M+P5FZxg9iq6ZanN7S9qSzd7Ea5Le9wlMHipEHdE0kEUJ2
K5KykAhvFN4za9j3rGQXg+FiE/Q3wdE2Jl2osRvQxc2Jxk4oogMNez+vyRk0/pqmSC9Ib4kmaW4k
8qBCf9DA6asQDzhSnx02H7gOJGrb5JL/6ED8d62sB+pGJI6yQ1Jmd7SjNp3cfS7HLzVsI9WO7lHT
qGiY/bSPlYUUyelsdmrnDqodnBcgCjhLHzpw5EHBzn3CF72iXCHiw3vntj331Y5fhwdMeskt37Nz
+sw6LPZJ/Rq0Ffvxd/c/k2t0JC+b0pn1GD0mCESwJgDI91t0IqadSW/W3i379EDYFWmDkvvJitn5
fqUslteeirj00Tun7wFY9k17ck1PT6+ekL7/tgY3zLm0tph1cddLmnXURLKo1YcLn2xttlhQP6eN
X8vDZ0c2RjekBTqD1QH5XFmMAPax9TKBQSr2xQdOix8LKtJZrMKYx7wKFzQlpbZwTQWZU0TVYCE8
/NmCXilmt39M335BAwl5XXNlXwzU25JmGxoVBhI6uwugQ6pdbxQHjYWFOl0Ayhx8HfEEZ2qbpRNT
raOOuEB9Ql+/B9dI1Deoo61vk1N2yeDrqwNtxyO98XCJmi5wfXwyxkyRUwaCvGkvd90djS1PaOFH
RCEDaeNRh8ScF9BFL7x4rc2aIYM37axaTQw/QMY1JgMbQQmkRkWCsRKhlNz2pYpMQfcoSjnBOdQv
fvEh04lduXrv4B6g1LC0iKJZmXyac/K3prNMcA0zsrUCBDpYeo+AscusgPOPygtaLEaaj58sYh16
6/TL9kC5kZPgtrDV4n/h5c17aTEmECpxn9l3k+v4FhKlE+zYJ82QYLZFKvgZ5wezrVk9GIvOIcHP
kvYgHfjPToNWOsRmD/5IDwvS6cdIWVP/zE5ZSN6ZaoUSq7MC/bsbPq+Fx6Hc/ao1WQ5f9pWqNEk2
8stoeTBzIVkdPWLTC5Kp0IHo0tQG5r0Mu81sfzarl7tEl/vh4LL27pQzdUp965dmfsE2Dt8EStmB
z+7t4zW4fKM9j//r3zkzDYRwJBFdYA2c7YoCg1M2cfNuRy8vk1Lzm9eIVreoQLQOg33uHqpgWZsK
ygM6nrRXdJzy2ddqc9ZEC6o2Dte4apm9Mrtq5p4sJKBDnrY659zaY6B+ghZ8vibG0HnsmHSXAOhT
z9JCvee/9T9w8jXdaJ/0raXwiUolIcD+bi1Pgis93C1KuDSnKc3vmiJrC00dIPHL8AMDmbLGclFM
HlwBQmAL0KZAfNe0SXgSY32Bpi8XT7JNtEAStCdIcGCTywVn4atOA/7Lr+p+PgFiL1D15+w947R8
5ANK/8YhnREF2UvL5E2g5bzmC0Ce0sOEfzuk/qHH40l2DDCmvEtpN5/wkjf59w68m0gTmARQ9hva
sfae6vHvExzIpz99flHUcgo+fIcVzob5O9fv93K6E6L/Lj9RN/6QRedAWu2qxPwCdT8N5KIoL/2u
RY7i6iacmP/znfSTkH+J6ABlwumq5fVzdtzxn//f9rmoJqks+VBrxBXwGY6TS6kNvWkedxXJC5DH
SKAQj75vFv8HA0uvFl4INrzRDuo6PM0aiyopEeKEXq/bn7v5IOlLPBdXpaG/zUa0/Htzww0zX6mb
57yK33DZGiaBXxU30trlsE9uNEN1g5wpzDC4uS3rSQcSFFchpz+tu3TYkDMmX5xfmr4AiHZbfpsU
xJt6VpU00gaZWerCBI4/jQ/Od5UImiogHklSJSe6VW6+oyruWMW0mOp0b2mm5ylNXaLqQl9glEKS
at7JaITq0q+04/cyfVADwaW8rdIHrLf5tKkK3IIegoIHl5ab8MzacDy7kbLpRh102YkppbfxI9Ds
61TJGj3jS506JRcsxxMK+/xJrtN9qNB+4kAx7jaVPxzYTYHxe0qmb3p+Z77kYM3eh/vwAU2UZmHj
zvy2Ooy/Bwu1YQimyWEsLTaknvdBO6GdkimLXlM+lbaSA11oAMH6veRF25LbtDW/TSs6+IVaept+
ablCR4bOXG5C91EoTG60v6WzJf1wNVhfWqRbii9UNPCyFn2QkSH4dy6NNp+wwshHQeUJoFcnchMb
ZFrNDlpwFsQDdBbRcSVqL0gTR8qgXVt3GK1zNVEc3Gq/A4z+mzR7zt5V+AuJFld8UL38RlSnexxh
CBE1rFgS7ovnuokmg4DjpC/0i3qktMkSFwlNsCNb/B7soSBNzBOuFSQFZIeIOQj4iFCQ9FLJOxU2
SlxTdXoLr0RBEqocHB+xNfC+9ikmTjrF1xA1Kxg91BrdMzIflLrELnwxLQTrITkvdNZCUQlTIi3h
FcUqSnkSyZlv74nve/7V447j8xipsel5rNjLhJ9CJAHIJlM2h4yVaMkxRJXMPoZPPnQEv8TXEegQ
ovEP0kI5BZa9pUTvQJxJnELB8RDgHhf4hLg88p1SFEfVdNCx1egeaCSsWyl1GO+NLhiuLV0S7mRX
RZS8a0Hd1Iig6SYBhZNsbqj5S9x1vFQrTolNGcmMCrJ1RpzgOT27IncltAWpE/o0saLIh9SdyMrJ
S6nXFgJGyBHlIUaVnBwxIR8HPSFDR2h9GgH8osaqEMjKL+TMMk4SwIvDCdWAs1Vi0FMlPSMsh14V
Fe0ODwVXGBEtySDjAFBBJGceEPDwFSJel/M5ya5QziZqp/kauRkGCbOPV5CtslS+iFQ7qncIvOGW
E0564spjYpHYaYuOH0hjgm6+SKrvv3Cb8AkVJsJSlPWsMw+MP1QTFbsJTcPhh3EVHIGmUz97M8QS
R9ynGnBXkTtjqHi4WvKckhx6B0/CPoINxn45UBiWlCuDlMIwBJJPl7JmzpPXCDkVM+lFCk9d4Zmm
dLlIZdiLLdlTn6nDTb6JNcF+oWrFUTLEnJVfS3KAB0Dds5lst8zZcFsZ/CSo6GbSs5PcpQIHgE+i
2ZK/T77r7XEGKp/MiLv8yKl/hTqCpNOqnhfAwLq/edUgOKQDb5JQco+2XR/hIS72ErxLF5GLOrnf
gwaC0z2D6mk57ZEj5iZoEMKfL0z6tO0T/EqF4B4wTtTIL9Oufw+qA5fTZU+fym/b/pPCClBGaQhy
J7iXaytCqCjuF3HHD+gCryR2OxL1g4LhbTlI/uSodXEupnEmBWf5FZpZESuY1CKf6T2M9dKRzxah
ROFB6ZE7zFSwC0DJIpQuU7IPTiukDoTckyNimq0vgHT5sn8jxDVwFV/eJIJdOmfVai1k8Sydh1PH
dcz34WpGt7XqYoZNKcj6BK5tZIipKXCbdfJ1u6PD7g7pgCm/TgrdWAJLwIOBILY+6uHXJT6GTY06
jisX2HhJUfc843AQ7r5EuevzrF1YnPSMA85yhxgW39ackv9fYIOQDAPtBhQbQsTmaRx2vK4TpM5c
7qyL0Asp7ovFd/DwesZjzjkYBI7er+hSseB6+JHROlIDl1EE3uHSI6EVkrIoEdksPRVMwtc97Bqx
vObJe1zQa/6NlEmd8PCYQYM6bi248htB+G2NFKlIecjUlpFs0zehFTIyVX8J+RZsj7+fqMTnWobf
7uQ+TTgqiOda5ZwpDH8s0iT7kyRLlMVh8pp1KfqRbu+O2hzN3yMS0rx/2lVmjY1ZnwfnAQx2br1j
t0ffIapMfZ4ENfSXs588nONAdVXoA0OGU12ow+/wsOtydHvEY2gbfCTigAWHrrl+2DNckpyF59SI
1QUySPFhl/tc9tdtj1TmxGF32tUxeYenUcd0an2aDCOD9h0qOpmH0uM6cZ3Am+XWowV66TxTtgwa
AxPxs7zPY+BNHgOIg6PkR3hayoSFsSQlQb4uqpM2+/aXNcg8I9GMeG1h/XukrzmPs03iQgqOsmsg
98myEITM3XuhkZ+8KhRpdDsTDBLAEFcxe2mKwQFt07PJyPpLVg27DZs3tsJMgS14vuZnckzQnftU
PxFCxcSIxUvIiggPjr0LDUyMAiiSmGIbdc2AMFbC/soSxOVkQxM+Ol2MS7P/JyLNqMfM6h/1hKHA
JAOZxheF2IP5sA1uwOlEbfYZkccFzf/2ypWPpNUUYH+akj8CYyb2+yhAJpTRiBzZ432/OfcxjpK9
JMMpL7HWKGWyx6aks/aWvwS6F+8doK9YD7JSEg9KpEkrIo7EZuB8Hg0KlA9+faLS+Z2mh5jDAbyS
rgEpLLaIOJSkstgb/wWUeoUNlsItwC6RYxW8XAoem1diGQkRMXdk8bPMf6GNeHKuQ18OJz+dUToT
c3lyYi7/Pirjz+/nOrxYT6ROSUpi7LI2enmg4EUmMo4f6TEQLCAJeWelkupo0P4TVUjr6C3oXPkk
67Z0ic6J10E51vY+CeFgfIGjge9y2Gfcbh+Asj0LpW4GsSEM233A3sQ2D6QAaxPUEWyjiuQPYpRk
lvdmvJLyrThU134JWl5ulSXN47rgHJDzJN9ruNmXhBMXAWBPvprZBkek5uJmTviYBIvfV4Vd0HTU
BtmHerYAxkQF9MRQ/NpTon9nS8JM8GPiyoAkktT9xwXYQ+3ZSH0DoKEEzVJbPmCrt1wfUomy7ZPa
Ry1Bt9tgE80/uJJEISz+QYM2Zsa0MLcg38AfgvLGJIIDHI9phmw0DfhXTyTgSohtSRKZXp/PJzY6
dMILGQMkNgu6Ghk2jdRMUYEziwSNPNNEksPfp0groFeGwhUtgPJk0EC3aDC4DhBCsKdIVWgjXhF0
vugwBRgnPu1Ku42ABfpyXBlFVX3c8IFW0a8IbIHjZj+mZQYq6zc2yEQB6nITm04b7bhjTwvffTlv
MFcP64bm2zf6JzWFNqGLFfnt0qwY7hIx2VSK9AUJPclT3UzQmE8EqP7QB9xKr89jiEvJs0ydlAV3
x+VIy6mPpyBCHrLVsDeQJWUJYsPWGPouQvkUiuI5auNAOadvU5SYbPQ2eybNyWxp5YHRMEGG29No
Kjra/T8GmR/tvwEBHopLIwa0H/21EIl7DUSwiOYhg8hmuCN+9fGl1xGqgWbl/qGbrjm5KbpWPCIo
sOODjR6Myyai+ECtdpg5G6APjZzoqoyGiUb7qRxJQHmNTXFHF3t0tfYUMJ2xfDPKYlSvg78a9Epu
opWOmEoL7BHbEW9xSBe0shOdpN82UkginWLYnArWovSgNmDc9lu2XIuDZrpBD3J0BbndyOAGaNdu
0kEPnTA+OgC1Mh/QyeploRZmy49ve375m1c7DT11ZVigv8TEuU/OPpPEhlxgDxi3ubxCMJyTigII
1eMi44w9Vxki+TewaUT3H0nntaw40mzhJyICEEa6lffI4G+IjUcY4YV4+v6Sjv+cmZ7u3SBEqSpz
5TIri9+4hdZhyCtrqXX6a6Qzlfuu+PinOHEtXvj38e96YpLIQpylLJblbjizcM2a/V6VQPbD8BHy
5u2pOOhJ0t2MKwpneFRd9dAKxWo/nOkxv7S4FhxLbIuf5E1Kj69TPGYU3yJr6jLuOwZGLc6fw11A
woLdFRZe4Nfhx5pJwBGOU32HF5XXhST0NeSWFPFEJWyNC+QN+NwWb87fn3Aj+K8C46rfH/H+XJZu
4KzF7/Mx5CLJ1OMSjl5lzrS0+OMutHy5zNh5W+oA35TYUXUnPmNmI59GHZzGX9AT7Or3f8xYVsxj
eB7VwbMyITYwopBMt72x2Jn99OApaQud8KA9IK9NzcPJwn0bljL/Zs/JvvROVNlPU4EAUdpP1PKT
PqABtIgDmmf78XFKgo8usdI39hM80t/Gwl1taOASns3+qI8UFOCDbUlmCdKpCDGapiTLWm6Wobvh
5MXS2utm7QsFMrUz/GLOGU4LulgTl9lCP3R0sMoetH0QC/bdm8MoDztwF8HRIRVXcoYHV55r6Yng
hMebhedR+HtDz8M8ng6DvsEto+8E3qPBW0inwLGLgTWiGrbZ143z6D54sUXs5ifzftGXOI9yenIi
mu1RPS99xZUzjVGH24hh3DA2ZMu+DzjHZSgcibKE4TQ6yvkZmR2S25/g6sCu/YX5C1ObGpaWa1lb
MmyyIVpE0fuN06ucMSQgs6fTEUsPE3EXMy6SvQfTeba40PE4SYowgNQQjNHDITLZZGzvN/O6bQ8m
MyM3dKrSCQu14RTEFfltMav0/8o1/+2+kpfXHTeHZNaVzontu4kDKTMii+yiHVvQKZ5Izb5KUK8g
bHvb03vY3uJOy3m4y+CgeKJdeTCnRViXrZq5GPlTNBLv3oMhyqalh2jKIPZOkYMDiVn7IcoSYEu6
C/t2MOYIGpAlJZJCEM5aVjxzLC9rLU/2UizgwX0ZsYv9yVFfB9sLEayw15kvA9FzGsZPukpsZqrt
m4Y1fgKtCzgPt5Kju4b787YR1UuyLjQke51KvKuadVivBsN8xvH8eAuRIIxxDpgvc+0L0+cMNRD6
Mk0fUBUNBzDiGzYTfBSV3GAUc7BXAvx9ILy6vIoIdGHO8iHhcMMcpsbMNtw1MlfZTS0WvO4YOAOy
PxCDELL/i4GocOSAzhlXsRCd1cGdRvPBfiorG0q9psPSltzuIcj8ACr6gPcw756JVBDhnlB7BH1B
pUDdE1QMDhqwrzDamc6pmLjZyuqnN7JFGyfGJkwCsgZ0hXmDBSm/UGy0jB2HT4SKHkklYocvPy3O
wmC/BupKxl4yBYG+GUSA4hSoqKCocyC686GRYThYtkzHAdJRbA9wefjykvdQ4sBpsVDrq/NDC/lN
zYqJvokKAoF8H/4SrML9QBv21x8sKgsCnfu4ulXgFM73aXa6vmqpKIDiYrMw9qMWrxw0hkR3Qv5j
bA/vky/f6MCBkbJoD9UJB4hd/MZiggfAS2/u/SKImdfARG4P1GKsg6k5R2AokmCkL8cOop4qrVGT
UIpPsULK/T/8+dDKjEwX/V89QtIAMSGIRCgHW3qZZckqgxGNcm/j2ShhzbwNvzlFuiVKY9JEXMoq
Q3/ZoXFcFQGGAIEIc0+iGERh2J6PUfSiMgTj82+jroztJ9dBMVCeiMYSK+NeD4St1WVr+04OfgZj
SzYscclHzI3sGnUZVzBYUjZv3jAdBLEpaUIOlftcghmxq0IyHknPQmyqw76ZOcnm3jK61K+/WS5A
V8LUOoG7+WJqwH0wZQUphCWzjb6A6xgl2fbc7B1diTcvwIz1F5SwHeMzUd2xMPYJQzgGnv29JUwa
Jp6SAX9wX8y9UCfbVSw6An1FIXcjT1KhZIjF8NEajTjvRk+DY+8z/isCnG2NkdQa4vCLPzFjRw6e
U/zd9mEO7pzPtqfpk+vR7ae9hd9P7xShk5XAJDunPSynP+MtrFfjL0a5cFjDyu5HkMH5y/bVejIp
16KSkEvbwmwY7TQsJR53anzk10HPEhc0sSyApo49t/O08c3ANdAkL/tO6PaeDYN1zU9Pg9IKcE5g
XvC0S8tMeeY5XZ9bMfv9+DBsIaRZZ8Dn6HvleEsSQQYOdLgJpnVcXfkLSGmQCAlxyU3ox/k/+mkl
vXbsiRZN+vSuqHtWThcL0xOH7N060Ijz16wVbWqH3n8ldMOHfTAEKWKa7GlQnMS4WokPDkM3BSE+
lsE6ONpxlG2gQHnid50kncEqgc2ihprFVP9oJMnbAKhY3Tm7yHkBtqGlTDLpyzzHw0006RtKvAEo
SjYJqks+zF1wyZ7XARcJjnw0yXHoxhoOE/TbV6s5qFZ88PagezVOJ+gHrauhsWkDbF3djRi1TsKM
ywIXQl4VKX2YnCw7oQYIgIuuQjZ+hJOElQwo1HtJIxbmr6dngHXwXB4d89KyhBa1N2nPwX4VVUBE
9kCBL1XvuYRLMOEYFcBR36x2YZsvw5FPxTMipvhokBBLTXSOdp11wyN3wA+8YzaTT1Ysvyi5XESu
nPqQYtQZh9FTT/gbvKjzxPrG6AYwYrAFpY7gmGc+Ao/YaUE7EOuNj6rf/E/etGh0l0ooY3acGPAz
hDSjgUgEyH8GtgTcLfwmTxUbKgI5EU+2Bmy/6KY8D/FIuIsUWnnpsiGPRhonFOd9b3iaNFDMPfS2
p3IsIQFyEofbepqARAQ/hwXgU4/LpeFjzIOTJXhDqgSwdW/p2b0nAoUz/6IkYjDIsnEVtxldyae7
I96Ar9dzIg/v/z3ROyChfaPLBhTzjwcN6X7C9wx4eZ2IFHkDLA/mC8SrJhv+wQAFpLa7LH3aXmOJ
nT4TfphQZ+NL7QJWNlW3d+/q2cPsCr8w3resBKCP59fLiMdwnCTkxNRDkmQdlqGedPKFK2hU8rAn
RM9OaCHETRjZDER1IcvHeCbX7kvBZXbGua97AllD8yJS5GagAjZ/OtphKyCjAfhiCeziA0+QmlAz
8BJ7B/rIASpAuyJBWwgFb/Ma4toyl/2Xhtxmm+v8WAytwMuSxHFwBUw6XAI16lV/0vqBfVMUyrGg
AvUeMStuJuQjxMKPWfHIiF45sYyYpFJKL4xhaOosY2/5I5oAUbWRevQDh5Zoaw6+MO1sG8KuSXUV
gbRzKx+UJRq71QmLEakf98YcvsECTgKVYW3g3kfrhQ9CM12MOtH7RZQzpNiuOYZlC62VkpqmVV6O
XznUbNit9Jz9UMqoK84liLj5CFE/FtYRzzRBnlTmG2g+4T1geSFNyvggQg50Nh1908aoNiZ8CEzL
272EUiYaKmGr7VBPkQ1K6V5AhiNu4JqLQ8BXHomvV5UWOk44DnsD4dIdkOphHjPIgG2AsKuQBofF
cNFylOll2MYXDynbCSI9zyBijUzhLkBHKiY03VgVK27bK6/I4KVaPAA5QdbAraXnME3HfZfzezqN
nogVae4z6HmMTnhQmSO0SdTG8roPve9MCw8xn2xtkTEs7JvZJjQeGZcSn1j+9wBeWcYBOuwNm95K
gsg1NjwBBvtGPQMCcHreKpFDiLER7QrMQNg0xmItowHZGw+jt6sRzt2byRvdJyIrl2nPkPGSTDKk
pXgDDEbH+XnnlSnjcRbbMWAU59nkRW5aAfXcYH5NXpli30C1FttiduRhjKu4RSkhDY6YkG7PVIBc
n+CBDu8bSR3olRu2AR5R6gTR+8Pxpo7tGbJWKcCVENcESlm0S8BHAhDKBG/Ik2LJIYi8k+UHAwZ8
BHQLjGwwzDh/nsx4ML9fgp8wTym4q0IUAR08j26iVv+YS3Y+vCI+P1sSSK5vW7wRp9SLNEo0JwFm
JNAWELyzipk4LudyFbAJqNcwS8IfeftiZjqmMrTGY0bRdAbeWUzjc5mmpuPumqeIjlYMk+mlBWPJ
tyd5TYNHAX+lAg6uYHS2uLbIWFUMrIX606cYWQK/0lwtZjufyxXWi5rscxS6cj4Ai0KZ5WBYJZ2Z
oMTQTgGZVIpzkE1HxqO0jpg8BgT78M1AwRWw0y59KIOMTr8wbGsMaB7xc31fdyxFxZekNgb9tw4T
+oQmcvCTo1JuD8j2qCnOh4zS0LucqeLYw3UOVpHWUMGx2jJh4PA0vWKcc6jbnOOm0zHfQRMloBTC
yw4PodjV/Hxv5jYIJDtWlZWwotJm9MwVMq9aOkcKDg6JKIMVqvXBsr8sEPRD7qHqwiB+3oFs3uEa
zO+8tCUJEcca6OOB5h06pPvto17cY5Q/W2DAJg438zn0U9k7vVvksUKxIuKLNacI/PIXsMII3djm
jtc/qpz51W+jHFpjIGyd0icqXxUB2znnHcM7xsV7v1reIejhrFyMcPjHwyzNqaBpBjiEzdMIC9Lw
4RbkG9yWhI6mrBNW1W5J0T+/43jQ9Jsp/0ZDfLM66bkSyzUblrXfQKUMJeEDj5/R/ZLEFm6aztR+
84I6gFXK4LKRafuWFNMrieIXB8G8sTV8I+8wryIN8GzWOhyKJCcYMKqRmjQSzLB+OBvM9z6u56Ut
q3J7N1i2ZC7g7BIMaAv6dvXXq6WEIRUdOZeFsQawb3f6xDLzmcybBrW0iIN5MAb13wNrSThBTZwc
YS8VnijcTahub3NBmfoHcVhM0eipWT0Dnqt9gu8F5jGQmCnOZEFukpB+g4JI9iKGvVRp7PY0nyKO
KlXr4MOutJ5Pnv4NiDKxQs2INvFP+S1KaRqXEZvuPay2fchJ8Q4DpttYqGmcNjB+4np7Jp9B49gU
Phs8pZ8franKZU0VG7YR2cHE48gRJTAHTRnt0ClsS1JvZYletQkNASs18z/vHec7/F751lDUwyYU
/zg58RwqUhYqr4O3xcnoyF/szLFk+AwkbxPfNaQgilhPziSoGLXgz+ATJj7L5TPbO7WDfWsIuwaO
PuS+D9ukTWngQT7HUYYzcPritUp38Yf/27jtyN5wgx1ym+DxU016/KWJGHejCYww57rpBkApho3G
qGm2ySKllbvzEYTET0tAy8m6lysJpsxNIhr5AVuqifCRNVwG6xTrJEA6gwWyp1bCm7s3GY2+INYu
uom7Ka3FeqygSVnjC8WYDz/ktEkzyRo38Wcfj/nal3MAEmoS3iy6oZkyU4MMd2vvxmU4w94+1ler
xfDgQNnfZAl/Eu9dcM5Y0uOxi6Bn+e/rdp3TY/nbvjd+zi6wQi1loOXRyWtNIYieiZejWbe0NhxF
DR6s4t6QBd8cJahLzBlx62k1de9A7uxRlBwgbU8SVT/+e9m6eAqaclrLizYsSPgszJq5t3fpQyBN
71gqfpzdMUaEZAfdNRCErcLBxM3sap7uk/vd+TCf6ebqKbkvvOpPbQ12WBOnR3jSpbvv+x0SAW7+
4WR9bizuxZt/LGGAKkKGBfFpMSEkoqMPB31yBuC7Ww9QuC9c3IMLhvbVQYqJTU8vOv5AsNjZ13E5
DmHHLhwYu2MVsqqmOq8xqj/72db3JFi+jf0Q7t7u7zrlAFLyAMDmxmT7z3hsW3evT/7YadqYE8m6
B7Kvbae6mfW0bJvHBsyvuG4bh5feAnvfGb3JNb2M6qAXt7OLA6kJw1hrfRi0J59IXWoH49BwTlDZ
CjRzsH6e8PuPQRfcoGtuW140Vb/WvBk1MStmHtzE7CcDFDxkj3hZvBiD8iS2IUstO/qMt95zxnGG
Nj7OvWATt5pB3nwaPexEOPemCr9dudXDWL9xksJkXn9z9iNd1z/xl+WpN+AujeusSygsjA76uXnl
RziMYhHQKVdT8YQpe3YXT8XxAM0JuZ/Ae3+VFVRXi6RmrWLXvHTNavnS7D3B0NTKlVtSJ5N7lVQ6
Xta7lnHqGeM+tQWJC0VQn3FKagbKsKzC3rzj10QwYer519BV1GwE2Qk/2930R+TpWE8VlrR+xv6g
/PoZbPQ2OJTfgShP3Ll+DUt9cdOZ7hHm5s/ZyHiYfWh0V7RzfrUItjdMZFkCXqogo8t9bQbMlEI3
fBmkGv1RV3Z045bc99FdP7nK1S5Vvdi0KYCG6U7VMQ/kh/3bW4/fMBXy3rI5FPk6kDV5yWjZrH3T
1arR5e/DJwDPjUu4J5grsFeeTVKPjVnfadr3v26tf+hQt4TVni7ost3Lw14M2mjTLNB3Xshn/KM5
p78uRtJdsSbRu5xlR//rA28P1EHrbn8BG7AfdxginD1WXt/9oH0ZatGT4Ud7hWfMe1tcwPwrs23L
3K1pt+3QyYZvT7RBGVYGCalT1sF7mOgYmVJgfERropOB8SXNwrIznWnDH1/X3ykOfctlXeu4VLpT
CKYdJzB9Q7+cmNQ5us3GPZ/bDIiZnFt/jCvevkPTE+91H79ELNjc2GJCcx0vBnzEks8DCsRQBoij
HkwY9tFFOvomXN2mRLcwrDBGd8NnpAFu2iXEaZFrc5mnkUDLAJNhpaAqCmC9NKDEfOIa8WFCt19u
VNBTAdFw47LoIzeCLXirzQ+fF8PDT4qW+W7RR4Yz393jqD3q2UYepHsnfYm9eNRCYg+zH+MDu1EZ
6N6IRqdfsi50WRKa1IDWtxVPz8LZ5j0oejnCuFO0bUNqEGgJl0lsiezc3WMxb7iaVyNC36LkS1MM
2sGO6YkGx4Ek/WzX1Q/B5MhByh5tt01AxKuZNoYLSxiFiBRn63UZ4AhE6nKlP0vyjm6oEwsohSVM
hsTVukYx2tkHZLEPFHmcV5w7XQ8TWLiNRdQDT+XtXpOKkdwOOXljjVmvjtgfHjdmQm33QI3zdgqr
XnYrym6KGD4iYxqeXIcngw+8/Tn515wkmlfp+/mO1JI9tTenVIOScI2f83iMPTmCRzHv58BpZtsU
n59XIP6AlFxN0uLZoNHgBiDDFOX9pEsl1UD3wI8T34KloqvIXSTz48HtexBjgY4z7XuqJVq5lNdP
yXlJeX8HU+J+GBBIsh7jvUDqB/vKpAz4F2/csBvu3Vbpkfxmk3KV4pjlStNRug1b0Tvz8ZrjFqXp
dfVu6QecZfeegqeseK7i1GtQNmI3MN7V+E9xPttNIr4byBtpGAfiIbseLyxifABqfvjU2UgyAAv6
Y33C8xTKZJ2GXvdCkALM8kFjgJtkWFL7JduyW/GqqvXNeRltnZIoj4kb7HfgXMElx2MwoLGKBhOT
/75JXetyNwJSDR7wWzW8onaDanndXCIsWf2P1fD37m3YsRuk2Zys/7FFnzYJI5cbMTN0S1rFt57n
UmZjw8rvG+VgWwVb7jsJX+g3WVVrQPTH1cIFXoK2nm+rk7UqiLud7Jusg5NznnyTm7VWDWLmxxxd
xX9uME6uzguYXMP/cmGdjNrly4lYvhRT6ZYEhouB6VXDvM5vgytOFTWxVvp7RLAIjxQzbAosHmVi
7FgjonfFrpOb7sLIcjggxOQ2ZcGacHMpg1IaPzGTZS2sCyPtQsPdXDYYSbEatrv8RPqVWNG+oC4z
m5GfvrksbJcfFnSksFzovxUJXu4i3pYTzUz38oL8NyWaueVC83S9DmpqrrFch5b04AUHY9DelL+x
l6PRvESs1+3WpE29Rvk6xf7f48sqIsw8+bZMd+TKNI8dIn+4TZYrzt8s0O4QpoTc+gBvzHG6pT+t
UoXTEETIXxChkkvpxz4p3H0cw/UxUx2mhQNzLo6LTGECxaMcDH72cfwB69YagKGIHK2RsxK9n1cf
/Rhmc79WAVL+cYwrrhkAcdMFG1KIGlweRSvll4BBaGmeJtgXzpp4qWP7KSucmSnlMEELVhfndOpY
nlXKeEEJAnjVaxqcG4g4qNITE0IkVDjzyx+LLdJZv4sOAM3EvIG2NMXMHkPRisPLP2cd9HNXNJsP
emgZ5skcs8t4rUuD+og0Is1YtU8wSvAAUUTV5F0qJByXPn5EDHYimKaCBKMCdSkABEmS5Mier+IE
i5hDY+cCvgPO3NE7CcFG+nGWEdMbIbp+QDFw0LvSKJbxuabZeFnvaYmHNfAE7leICIgbaDoc6/QU
ZHfK17DHm14s5gt2CEQDGAup2MOvUL5XZvnXGOyyHhG4fGpM+Jk+facFlLK/JodjX+ZpVgGGQ5fq
k9Nw8o7jGvHuIYbzT/uAEa14qDf9Dq+OfuSxVVbM0OStsVJt/SajTaM7fbf17s/GcAkXG6hryVyO
ECV6gidoBvkDmBJjv3f4u+CG20HPS/mDayUpDegieIuoZ1BLulTzNHpzbYW4qm2gxZXv4OHYfa6S
Gz19MIMIkdcDGdssj0uCc9NrDPOJy2EoVjsmCxmgECatxxS0oROYyl2mM8QmLzYla8E0GQqqcAX1
15YG0WzgUE+dCHD0snhtLinik0C3IqjU7vjSmRFa8LOCSF+1wc19nEk7EJCGCWyGegq0BS8uiWag
a8zFNpDvBuRQ9kYOOex87an9XjD6BT3qVVyAiTanP9h7gpVSczGXupu97RO18VRc0ubL3l/Tqixi
i8c1gYa1dYvPWCqxNmTrL8L7CtP90T785guNk59aDs0lxV/Q9yp3AeggRrYNDKO7+e+hEONXDKTN
5hwegMHssrsu3lZ/zdySX8Pks1S2Us6g85Ktic9KNt5G0BRMclSMBzSzidt+patUKS9Ta1B+U02Y
xbzpXj86LeMzageq2/CNuOvfx/ex/vWFZ0XpJOyWGbQra/IxdgedFpMiPSx06jUYK5V9Ix2nb4Q6
5J8ayYLrGzOmXxCKFpMuFQ88HNLEcIIk4YksuAXtTaol9LvOtkvvuq1ocF054UmosXoWX0qZsfAw
G5rXjstOh0Xrmu2N/Q5eiIT+EJZItYDzrWqsmZ9QN0ioQGdC/g75T8LysgogpU6GPQ+BLwreBgZx
RKsjP/lzCvJy3o7zxDiYWwk2NQG2Zbvp4mZBQy3bEveJ0DzzZHFW4gtKz6xxNlBtkT9wyN1zblzm
MCljHcoOXBpKxYQyzxoxOTAsSaQbUcQKiLjHsAHRL+eBZCUKC8rNOW7JpEnHfJbavYutkoTi/dFo
f2p9xijS+GXiSXpdiySrLkQsvwllakQp23Vi5oqgR2Hc8B8esVemD5Hqz5dM09r0fTkMf5ZYJ4fc
tXzrspOm29wfiVOEnNHbLaAYgBOH4TbnZMGab7sVw6a2XKEUaQyrA0ZF6zWUB/511POU04RjRY41
8M817upSg5n1sjE75kcTB0g+QJd7JR+U0ol3fpCIEf3F5MnOmLNNJhTpMwvEYMZ3XeDPQ4ppjL+R
CyGME5yru7IKpfSr9ddy3dXXLqdomp/Nm/3n51g/sF9yHPJFu93Rh+HqqOaEbXi8JdCDxc2bcZPE
peVscrTvTP+dntwiWBz0xnZn9GEVHhOJM61sNJHmChJVKGwzC5YI0+kN8zmG3bMQ0hBphKOcT3Hg
Hp3tZ5pz4Cuypn6FasWyomB1clLK8i3H/ouAQLHsx+1YXOe5vfwga4ujn5LR3eYFu0hKKVix2aPj
5JvngwhisuW3x1SbXPQ1osCgHtqPBGaVw4HyJuCPZBGtBbPR+GbA/kADSVyVagZIxBTa3Kwyv0Zl
7+Nd22xOhRFm8Nq5pPKMsThJkeQRAdFGODtli0UfxV7LYh/gZNqHfhX1cK5m9hxcYOzvzPE63W/E
PRTw/AWejXyKK8fGfo29mq4NKeP5AW3Y5WFcs9W4DU9QUjn9qWEEDu/y++DiT+ys7iIXYjdyxmPe
+sMZrp5+PyO4O3aty9cPUC45pe4ERMtpCsVVzM6aTP1R2J6ST7gEuh4KOi0ApHBOl1KOwPg42Q28
DCm6eWHG6I28JhLFaZFhISaxl4dfWpimUmmIJStTBoEHRUvdMfCPsIjlTokGYgDWMv8TpsAXBRys
mdhLKEIkVhxveL5LTp+f30bIb9ac+nJ0Dh7bTqUzJ/76E8ZvK0alKn6bQmz4Bq8NZslgRwiFmL+b
GvMf6nNwf+OYikBFNKzMM35mN7hjMyfEuWSpBDiI4DIBsB6rGE4ecSRF4M9tEZc3+bcgnmKvjcCb
G4C5/eGvLZfKSd60hg9Geuzv+aFnHOYYCzJx7THL+ZHW0Mai+Gd46p03oF3i8ygUj36gmKfZJXnF
iskw4cdAA63PZRLehb59SG/Mu5nM8rEYTrxhxksKCWaG5FDi3nHC/hSraWT0N+cVCYkJ2z5+tGNC
o/3CFoOPwbhe0GIM/Bh04IIppnPgNMweQJUjlbj3Az22Fp9wYfWOm/uyXcB5X3gLpmcxwz+MRWx9
g9mrmIlk/NcembDXwnXyythBm+BNAafcoOaj+HhlB9fGGEEANr5buEig2zUsMTw/unZ5NyAS4dWM
n2DN3eT0lykhJiBLYDoE7dehhso0Wfg4sH2xk6TyWGLMVfpiUNEyb9kR2fYcHbrMYxieFXgO1BuZ
reyNHYtH52uVIQ7EK90STzdX4kPZ5NjHZ7heHwh5Rs0izADBljBHjODcgJAsbKIMbMADXhXTa+TU
jOuEQ9DzNvuBd/CxNzijN+ImfIINVC2+Eaad3PThEBtrXf0D6megC3GM+08tz/yWVYEpdCQqrh32
z7g/93xxS4Urrvo4myRPbzAld95kDM2VC7pPQyn2s8JQYa3DVucovoRUPy2Tcs0mp6nt/5JmPujR
KBKlHnLMY/y1P/wPtlNEyYb1OW9C7eVIOc/7H60+83LuMd8FLwMuPiY3WmMMp+RmSZsH38p38RIT
bY1wV9nDxA6PuydnvhCk2NSJPDWwRzaoJaOfYTo9JHvTPnINP3zZJKhafwI97C31yUmX4rvsYdNH
Kp6ayZbKFsAlCPUDPmOKjIBFIzNHe8z2R0SGBNjY0aDPVznMErhzPb2fQqp2kh3m3vhqLPw5mnH5
xNM2eXY0f0i7iOw0xOCffFoixOWIxX2KMqzSoStzJnbsGamuu1C3Zhjs5SYnLsZgDlUuJCEjUuW6
wNlFMXkGOuDsPOKUSNlgp8Y4gBaExtq5DFtdYuhVBDckMpkN+hLaF+r0IrfFs541yhiXtganImFT
LWbFoOXe5sf0w+H4NJbQwfh8cEBsRrAssR1TaWV5SFlU4FqsOoZr4oGXsU1tVvgZURHicVTDkGjn
Cma0JNpgvdX0AUHPWyVvO+SsLhyZcjxlY5Uv9plAIThgZv9LyyAGaUMTyswX7kxZ8dsZHu9P8pda
JtYkcDSxdKOgfoxxu0149A7uLbuu0WLIB2D90HaKxYFMtoAyqaqUsc53R0txCPruwKYrra3z1x1D
zOOoRm7lPDt6c1kRkj0i1Jglc3Uu0d6/5Z2GYdxJRaX+PFm9oBw8Bh23tOWYvDj5YkLhcHfu83vU
nIBUKRQjj9x4JRhWWtR7AmLxN9uEdVaecYUqnNyNGznqezLkwZSafO8Hm0pha/CsM4txA4JheTJw
YDY6oFsDj5u+bKzocq4MYYit4LkAKHZ4VnhMAC3lCTiBXGDnRCgv4ARzHNj1XLBb5TGsdWNEFWHE
fxa1IInQFOHU5brmdH2fiY8PtRMSOXWoXoXH4WIazx7hMWnTmQC4x1VYh6rbDkeGArC5BBnhqnm9
PGcA+4wKMq3cfmJsz7Yr3mB1APxlbA8m8YegOxUV1pGHiixLn3TMtAJhEDDHgH+4PT8MbWhuESNb
oBB9U457+kQyxjj0pS6A5fMbYhGjJtxMBlkqXWTld8gfoxHzMXajMIXCRYM3LThgr+Hur7mlQ8aQ
RAgke6D22y9RiBlYC8OvdnoNp8G0orRh9R11MDjylhgiw1A5bM/Bh5dcV2krETzRmOkJ+LCx/fUZ
Y/e7JreNH6BMoTFWdFcL0UKTZPi0Eaxne8DmKVN1tspIcBC+E7O7hv2JF1onxsfNdIln4/mWj4af
B9tG0EoEkjkuz0s1++7ovQS7YnOrA95TkK8dwUVDWq+YkhKwk3n30T65OffMYG2R6szazCl073RQ
VKSf6ON0x9p4b7VDoOkmqw9tBmahcE2ANSETY0hPw5Nu07UgrpUUvHtHLFFxEDLTB3n0RyT/lKft
8ONc+9JzhSUJ2YXFij0P7kYbAj+Tc5bycdXUR/2/xUQZI1izF6S2k/8KqSUHKDLyt0O4afhFxDBy
+ZLzqyNPyqgQAclf2zQMzSGbOJmVa8V4oo+VXVAHBFLRkve9A+JBrog1bdfo0FszQFbIbmYPHo+J
1Zwy6xMITRirBKmCJ3+IuL4arY5Of+bHLYK2GXid8Ehl6O1WyPgV7wCwjJGuHCxsQONo/PClEL25
4LB0aJoB8KUaLYH2Xu7a1MJmphqAvTRZ1KAC0q55+C5exEVeeb03DX8CpkewHLnLhHzigpkxMwMN
9HGt54qB2G60MzwZcpV0hnTvtSOQVCB8EzZx3At/dGXMV1iO8v/v2dXc83sW1gQjSmxKXhASNl9q
zxG2h4y9RZMHgjPu2je/hn1IuaFrCw7UOVgZOBsKPk7qMxAUBvdMleE+4Au6LrC/xr7MmOKGI5PF
T6jh1zY3+yA0gmCUzPevxDJiaigxVHNJTkGYMCADxfauGABaRyzbOLjnwlWXkbAUxiISm5tTCUG9
BTeeQROXB+c568A5wVNh99QDZhXgyGZjdmFFBxfGrg6af8wvPEGSemKFAjITRaoDGDK1MezhalSi
Y1TeSTAyBGwo7ubtzY2J2YUC8wt1GFrR5L1sZHDSR434jtARtiXyvha6hpejBdSW30D+E/0Uha9C
oQ4iJ4UK/+NjDDkupDT9LBmHg1uJOEOLRestlbACz4UT2qUewn98qeEY+j+Ac/fz4OjnL5/ICZqD
2h+b8HwYcgEX33XGRJM2ds+SbY9caMR+STOd4nwIgqBmTCpynluH1u939NgMIH6nBJUGC/dvQe2C
txKNP36hbJ5ueTXvUWfyiznHkiHYb8yUBSySCyouSsBFxS9Eb3cxz8goXxmlOOgaLKV89Hboywlw
ZwnKQbTmyRE8QX6DBoq42m7CuIf2G12ni3aKrpJxkE70sPSgxIPzl4q0zxqEXsD6f9FFk5BESogE
GMtL5UbccKBZmN+R6sKLppAKGfWf3CcbEgn1L0/yor+cOnAIvcQbDB2Hn0omiYW2gzHM9ps2121F
VxnAyCyfMh3mLqBUuEOsLoU+RFEnnF312jtMH1hzl+xFFEvQfshBN9ZCEISn+gs9kCuUfbMJ6kCt
NO7nPKfUWDg0kwWnZiqQm9PHVaN5xr35xTLuYMWpV5i4dnMFdJiW1R2//DvNJGdtRUKwfelbV9Kp
ya8eXcDzuyQnLs7Bm5l2FwKL2ap0IDcNYVxhlUuG5zGMDoAGLPmC+xQvGckjKa3z8niwPy37dXNu
sHayLwANPkvGi+o1ohTUhr3s5DRmPCr9QidCnfPziDPGssFIGjJxkXzebhsT0CHYIqGjrbt1XWkh
lDO8TUoS0ElsxdW07bTnT7vAhhXf6k/Szq59q+ApDrR1f/jtJCXe0Y3ssWeSXnAM8+Lsp26b8Eh6
38pfPLiB2HUO+jkKEyyLvz2/gQt/cDp7CvlAX7T4u53fLwzawFNh3yEXkwmDfHeD71KbyMamTtH4
GlekXZw3sJxqHvyjvRtr+1CRjJea1uBhERNJJujOKbvSMgG+v8r4y57cQk2HfeWO2WkXXrxGQAEA
4ZGBXbanhhU7oiekD1jhyh1/vqs6bMPwUK1PUz+j+8HQIL5iFpHeXiZ9bJOxfdc8af5hhzcZYc3o
SVTkNR4UhlZeFn7lmxdIvyev1qwHPmyV/WKfHHT+2tAUL1ajyku2hewM/XJ4bev8Xbg+X1oEAlPE
NMbsOXfv+TYOYNfnFNbHfa+3mK/2ku/b2BHfhIsbMrWCvtx694Y9DMLvLHNKiHj3MR4OhTRQeOE0
Msi/LPAYHgtb3Jn0FMYJOfSoHv4fOEkLzw7RWvWaFVRovfBcBAe45MECOyercEqOBcxdMSxlfyRP
vCbGXIXrxEQ6vhytTndQL0/HpE8QptEqYr5uFQebC+BseFmB5GAitftb1G6LTfwmBkF7Ea28Oq72
tnaD5gSGxIft4n3Tc6mVC4zTGIXgGGjnJ7+EcHR1X3nP7WCr+nSbIb7s1dW84D1r7V5MbUfXBzuL
DOIWmcxk7xFUu9PV6WDnMMcM/oaZRMs6P2MNE06SL9fHs/cExdnxJPdeNihtjQ6VxqaNzYl1sVSb
cpotTQ3Km6W6J3cPk64YKWVyPtnh03o/UVe27SfF/nPaQPxvIPW1uh82sxp074EGH5+bN+gLpdGQ
0qxrUG20sYmecC8mbMeUFRWe/R3GdusHEQdNuJ0p0+yw2tvTZnydYqIIgFZ6V2txsDSe9dJaVP6h
DN8dB2bRo+FqbDWli11Flbym+57+jm+Dg83Ier/Bz8c4LNXSavZZ0QO1ufock/Ogf1qJWLUscUSM
+5trzyz4BAu9h7KJ6Imj+yCZSHNmd1jH4Djb77g9VW8mxurnRdT90BOsXvahgbCYk6iL71ZlnrKS
mfsjuHzsBxUGBtM86aTd3Kzvd3gGY3MbcBpvdodwUsNv350XzhQU8Qfz2TW7lLfQlyp0xC2j/prC
IigVC8ifiei54yl7zidO9J2x60dtOprKfQMO1R6sEvDFMn+/zNc3PLZW+PLXvoonI4kKwCI4KR0I
Pe/Y75dx6wbt6HW1buRLVn4/r/2qHjQO4aJvXFewdVpgrvAej06Nk7iilw93of01orP37trhecgd
Khd47y8/VJJ0HP9oOq8ltbklCj8RVQJE0K1yAERONxRpRM4g4OnPt/B/yuWxPWYICnt3r9RcaDe2
t2PB+aDcKPl793qy6ehLIyNEXXT2EWOB/sY9+AthxmSjgbOQy8YFCvYNKgpBgdu5Dnx+RLGCiTh3
X1hu9+hP0FuROYG0BXv0DH6Dc4WT+RHI7FyhLv7OBfMKuwXuZ1tgw4SShmc+NBlnVKN4hYomoZkJ
CIMsrUlIMGtlKbSCz1vm/ei6UyzTjJ/WO4ILpp0iqjkoJWgq2PlOlLN7V4//cSjzls7AM6mgdwTh
YMuhu4BV1uegdhD+wT4FEyUdYL1lslGRAK2PKsXEziuNLqgHT4MCyVC7ZnlCdAn7vrB6iCEqXDQa
bZanBolQ1LKFiKQoHm+BnZAp1b6PQFBqEX+47KfX8B4q9KoczZxrUmioHNw0ZxAzK9UadIAsAfyg
fnSi/+CdUWru+S7DSfUWfxgxwxFqPIPZqkPoXL1Nw+hsGkRfezXXqXd3g8M6653WT2JmF1bBznq7
KWqtz4gO4Ea+LpRUgeNfiIzfcc56GVH4EUKZKoV78zMqTHggnzg4ETBARq1uSRpS8thTdLaU8p8E
RJ4GlPrUgilRISZeg+MdUxCxKIVmUgo56wOu7+alc4mf7fsFTmsTHidcBC7SuvaxTViM820WB2ZY
XZhJjNV3IQplw9OcOuhZkgc4wd8fcI2qmSPAATVYzaknZG7Paa3o5KZs1fHVP2jhKg9uvM4n4n82
yfVinw3/uoqLHgMc3Nk4b1xan8aHERqXUvA9AIEZvqzfXLexMd4QnFAOcn/5m7XEFfADw9GOE/zi
PuyRaSvggMAVNt034qXDkAI32qKzqgC/LgF1SHeg2qySpAMqrToZyBHjtvWr9khtbT65SVinSElH
5W9D9T0hFYjEdUfHCBudpnDgcFMNlzlzPjc4VT38goG2Wei+XvaI9qsyNizn1tq3acC8r2eiS+te
o5J/7FfiCymUPtQW9Q3qsBlbFum6VSIbthKt1T442KtpJcj6R3JhCIzgczQaExM67+0cG0vMU95I
upeRRzUR/FyGL7u9VO4NPo35GhSrT0fAYG8Si0sm2CmhCy5sgWOu1SHIKcEAJo6Wgedti365jjsB
g8dpxNgEb9bHjZWRC1N38QmVu280BmENOx8BXkyY8LE3/Q6ODPQecTaUvSxBiJcQ7dIz0CaXkDie
vJ33QMuER/MSn9CJqBKnwUY3iwMRMomLhNXFN8D3fo29eD+IHPfeaM1peuGDEny9KCF0pfUQhLuF
lRQup46gRf4cwHAkVPn030KMxCmdoa2Zno3pFf5cQBJo50i4jZQ33A3EdrACbVN660vj0kQNhmCh
gxYSZdgCIqv5gdKpLrg9PJGM1/au7jJgxOFVWGGPvUGpYTYc7oLRvceNkg7yVXH+7EvO6RX+KuSC
RJx4K3Dg+vaYuj+u4eeu/NwnmgfONRfzh/N4jUhAeLofxukco0rA9Yy7cBZuIX8I9FEOlomvidNg
rsrNWbhv7KHobPwmZPmgoys0X96bHoTj3zK4VInV9FrcgRwnciwG4UpyekUjkPc/4YBDZTdGE2/O
eRhAC7Ox2PlYl/UEMxfQFTrBky3W8EuYyC5swaLx71hnk/Vx7/fYTDkO5EqY4Patlgjj3hyEhlPX
cTtNzhP+Lcy9Gq0Nyg+iNOTv3qQ1GeAWY+FmOV9BwBHcmgwd9lmdTnR7Wkn/hjsw1RrYQQXkvf9O
0iK4OABZYNGKX/zFYtFnnSDklSZ+PBwy0yjzuTjgBF16QrZomF12IUb9ansQfS1+9g/zr4Q1Euyo
s/dBqbgklM6n4eh8Rxp5EUmyA9ZAsWZgzMn4N+TRHarxAjIFjkGqBVLSCdlkAbS4WtWKPeED+dSg
3+gSVsLLQb+4VnmR3ONdkGADLM6Tw8X94I6f7+aOKkeptuMTZAp/wJ1hPkBUonn1yMWdUms/0iuz
qXk4GzR+Y8im8sWBj+8MMG7ahHjhafnhYQHlzBg3j2iwPFgAW8wCyStQ5ADif+Iy9kb6eUIJ99R6
BtDgEzQgKa+25xhsEpU4QxQBS3bu8MLL35JDTrxheUUleeMtUXA/3LBIIX4KjQ+g3tC984k9+sTE
/ZaJhtwvtuV09+p88uU1/DwyxIiMRir6pS4vZDVeOQGt9IbsqrhAvBsBibV+mVaNcRZP/4sUOvhW
nDM3KYFlhfGr5lGYUsWfR3SnFSRl/ZlBN8nDy4AOL49WYAZeZwY0mVeGjkUfQEMQpRYStYQQZUQi
F/ueWDRmyATIAxzRRZyKiTw7Ia0h/9JAxGe4aVYmZSIkrwqabAPLAXee3XPR2eKyon902WCtqMI1
SoVASeNaEzrtAsCEO/x3iamz5gLgHJd7mJJpUznyXNw3GCTJzczmbDAWl2EGij6GeyrBYzbBwV9c
KvT2IE0FDat/E+Xgl1o/LR9X2615Gfwheg0OTT7zjeaKGoliCEyCWqzo0UOIKyqjxz2rLgDytCT6
gPyhc0alenYRLj7D4oSDb1rinfnW7EtZUu5TmoDUSe4mzphRp8ovenbYGcisos8jogOkje2B0Tm3
BFqOeBAH3W5xylAafzcqgQxDRd4BJ0dfeJJsatHtu1coCrg5klPbFll/pIhESu9gGDq2TEbfimRS
nAIpy6JqEyscisK17BSTJxwJQ8sB3d4uahPuoB0rOVx8JFBIxv+NC2nM13sAM9gN3g7GOogQlgJ2
JffmEwHRAWdlSelJZMhQFalESw4KOxajnupJOMcfs+4mv9XJlb98zE9hEmF70lkV8KICbpiswDqQ
tnIiid91NXFV0ijOH9K3hcEnBUM8Y2hU7LI4W6wNoJFA5L/ZY1pGxiwdZSUzcOMTM8Kzov4r/0By
QHTuW1aMcMjL9nJWVmHBEju8MUiKnmd1A0plJo9Hyi+GUeGo3C4o5HTJweK5+xGrmLBZLn6iNIRw
7WmKjr0YoWccPgKDLQzGrzOUE0s/pQPFS0s+PpteeDJJ4XQJFJmrIey1jIwcJlLxHJqIazHFhbcP
S6EwU25eUEER6znnj1UGzldTuFnVkALAOny0EA7PoXyAaKZzNuISmDQLn+QIP9q4xORnjmLPIg61
2rl7CSdAB2w6nRKlADzCL44ukyh5N7pd9GIacMsB4EfAgI/zY6saVCFT9F7ooJhQzLVM0YEeeYYu
m7hYDnQmTVRP9UHnj/mmXB9wIiygFo3YgQG61+HLNRmP8d1ywZ2iF3MiJH6zuO4ircQHBiU9fIke
dMh+UxQZvLtpG3wOUAI+BDE8uF053aJYdBBZfoGh3bvkkSgPMccy6By2WWeagydHpzYhgGmJJp9D
hY/R1jmLWrJIpWbYTAiol5E+JSknBsIV4YIGFE0vEz9RyOlSEsXiZCOYnWA/Y5XW9boizjb5J/AW
f7JDWrz10SIV2/g2GSOLTJafvsfZ6B5f4JMsJv497UfmKYYBrRwklBD7MedQM3TNjk4y2hUpT1J9
niIQ5n4qlQkZb8LsdUj+xYewCvU5wNGGK/OMSuSb6rxLzvogCKYe/Ds+B5LbX/6sWeR/xQYkLzf/
e2jsFBwTinGXfbgM4fQJRH5JmKJ7TfF8XI5cj2hpCz5342+O8FDflRSm6B+7XHmMUSYDfmx22AP5
55sEeb3Hml3o8bGNIBm/OPNj7j30O3p2HUkMbq6yaTT9RTrCVyP3Hg1oOE6z1qQsVPi/dKtE2Stj
X8WBSDddrhxTZeC8OUEpCXv4L4mfj5V3r/mjnHAsS3YCs+miGENAx3PnnG2NgeL+0rOIroDKxSKN
mEVaEkL8MgLrKmGq8HpkpBJoiBVh6gBGQIgNBrc8GtrU0WYICiccmNE8xbBih38f2FYaa2pV9e4P
p4XkjtqNQXfORyFfHyDGdqvlzA/h4B3AY6Hod7jzeAlKLMBmbpbjyf5zV+PkEFXKOLn/K0YKPSNG
LcUwKDP4wnOXNtzYeBtFw4+niwXHXEXVMKFL7wx19jkdqJDL6XZYbb583TrlHms4STmcS61WWl7Y
8VTFaSH0yk/ys9F/Rhi+kIJCdyLpdQFSOE2c5iUI5elOsAyHxStG+QwabZM7nQ2CPC6F3Bmy+OX0
DL0ZSDM4ildiVZuBB+AURSax+xUOwNJuoeptkDVtB0deC2JwAiuIvYnC7kSp9GD1r1BCIRKdGig4
C06vV0StGjzbxbnp32CRP1mQ0esRFWd5RnioIElnWNWv3HgAOsCItxipPCpdgwox3Yzidr5QnAXk
wH1rq8icQx6WoHKax3TDTC2f01JDvYBh9escwti4uNuL+1pDcqPyWZmL52L3isqPZn16JfPd6GTz
65ARErl3JI6CC7fCArnMvVPJrRAudvFK3KIlEl1M6GZSsq7O5+jfjPDaqBDo+iz4Zpl270pJX6vQ
1OCc52JG2YNzc8P0kgcrPqvQyyd95jtLGAmFV4s25OJb9wQY2ljX7m7hOkEvdN46u+WsDQp4oPig
w++cIaQIRh+s8SUaNe9EejgRIRWqJRg1HIZ26exfUDzR9nAr7NfF/hfV1N6OrAW6KUIOQL1JUQKn
JKP9bd9B/SbvLgG7tW65a7q1gSI36IP0B1KqArHQzHclu6K6Kl+oL2qa9Oq8nAfO9M2QaTWXYQu7
15WYtTsfGPamEjzHZc1X7Bzs4OpuGw0jKvXNfrtA388rAIIVBtY8Iyb4TfeFN4z+bZIjjsza2/au
NX9Gd2JGgDUAdyVhsiYYJ7L00bynKFcR3DoAyUd83P6TXjfvHYB0C39MRsWmReNX/JvT/Ya1v5J/
JeBLEXXnxvvv4xY9wuYO4A9gWy6eJcStMc4wqBJSqeGb0AEEmzUESh1cu9h+QhBlvT+woIvzaD4Y
ttmjg4bvfk8/fbytexuThzPBQnZuZ07Z46735oCJ2Qv07+sYy3KwbeTtbe4Ey0e8NNp8evts2W2j
XaPOW9JPOo8P746n+IK0wDh/h4ew5L8x6W22juGTCWT65tn2zj4OQ0aOBnc6NZavsBjcXWEtjWWJ
uYxOYKQcWG/ZDSBZjAu+fWo3vp5GjOZtcqCzQffqmmnuNzxETkbKywebhenevNIS+sGpdPfr/YCr
oLhzIqLiqLYighxAbYh/wku9brcbd/cYocseMqOWsQQNkmHsWnxoASa1c5e3yrVAv1xa1Xi+fFmZ
mum+UWtW7eeYEMS4ZLfmb3rw3Bd8YQMEcx0cyEA+JLOGQa+QwdR1JUp7LaLzADEQeSGEzO6JnOT/
bknW5O2VhZPAZt3sdg4ssmzvgzYxfcEyOOAN3pKuMgoYuCcQdo4oBeRg+Y2t5tsps6yMz1v7Ajj1
+KsEmhRa6RjLQrMSoF8lXBHmqBhwBUFU+LXA6gj8qo/P0XPL1SK18xshwrw1L9kxcqo1v4uOrq4J
zsPb0PBf8y/9vZLmGCYZFIfX6MFhirggBRwcui3oWcrhiR3g0kZv17AnE1TKQE1FXht/ohyOfcf7
Miy1TrUUVMOB8+iWgXEudNwIxhmMGtw8Pt+kOCTvkDjIffvar47LFd8r+cp0ZD8CaHBbcauF0wHo
g1MUTLiQmKq7B9wSJo32Ca754x/s0Tcm1ZkA7+9okz5YR5aSRhKXpKjP9ojgFj4dk2B3jN0kqZlA
D0n0dBcTHrqscPcyUeeXGU9pPshifCeLTVqPTE1O2wcSXSq4HjkYKoBjXAsrxGko796Mdov7pN1d
k6ezXge82J7KngRXd03idyLenNFkKZbYDHGAV0Cu6ESaynQxiP9hsjS3PyRvV+H4zNYjA57R5lBc
zR1vbqQso7q7foSXUfBIzDKLmFd3yeKuuvfcrtFI7ZzNH8FM5GAXM0K7diBz5Ct1WfVqrWMTazlh
J4TV8GcbPsbfsq+c3GfZ3ga/9eruG+noOVYCd4P+aOTNUugEr+oXgvecwCjoaw8Z/QnMbttmlvON
a6qe7uC5uVkmoD66wE7DTRd1FLAV30SNTsApLodgtGyQ8YnKXpVax0W0R4UBnMkK6QD+ZD5OBjQp
GOsxdepy8gwX2X3mHkHlzfDEuyDr0m6xVlGLJW7nL+6xTD3bg/CFgMsbtQlOwXmqdB5HiFuDZbnb
aNSCOhdOBqOBXjRAX3WPrgBpdQobL5Y0C2xGtjVsDqTkllk76QScQc54Sy4yAWN125kwVZlksxZq
d6dk9xAEASIDynbPYOAb+9WtoaWKq4vL1HmhtrlCBsr4htGBZbB9oJGqjg6oFgzwdfbw0LlGdFgM
jRTZQKfBTOeze+nmfZC3HoIkvJF/MYstSRZE0fVIF0NH8IYgFJqjkNdXgLLpgtCuU2iEzuTp6xYB
KUeGtmZi86DEu+qEuM6AO2Isf2h7afIRiaPaQVQH1rHzkDR1bpgeECrCqkgHD4HpObWJCAJfKgxj
MXM4W6p1FWbAfY7REHXTiPpP0RqZv6JYknjHQikm9ZcaGT3YB8DDbCzFQcG/+bQcHrIeO8noiN4+
kiKCkp+eJipRimDUGoAU7ZDGKDEEHyEiqc0P3+1BGA3oywEJ8aV3qM/4CEzroJgPO/S8AMJ4c59J
oS2G6MbwWFq2sEolxAHAlpiGaLZgMFz8RrUI4OmG6JYJ33i3+AsdCB0wGiUYDIwA9P5/JtSGTt2Q
QSqd1/JONb5YpLQyyOTG/LQaZlgbhyPMTfwTnNCoNJrH1j5UeU+fof5R2RW76OYSdWGvCBRkd6VM
PBHJIWns18cEiJSUXhUFIxaut4vFTM6mS6OK0ZSWN6VZ+s3iAP/QRCt56TZjMn/sbwOM45c/cveM
+MunIdB0Mn0xcPiLIW9R9F+RoZkS3pS8u7ef1EE/t3Tmm/bR3vWV1IH8LzI5sbD1iIZXByablJEc
ydn29jXd+4k5K3T/wh7WGFzWWyL0VurJ3CZ6I+n2OWd8eBpbpAnU+TQsC0GsZHbxiQh/ZZ2jjzWH
9y6ZXS2Gd8Treruv5pxwIcmIWBHX5BrRtp//jfGacaRLxE1S76Wcm/E4616i6aFt/slM+GHqiWxk
9MsVuzpFdca/gCWrTcYWSUYL2PJNb76ptpYhRDcKZibiPA2HC6vUNbulFhyc+wJzgMEKy+3OcVRt
mYx4KRbsautJtoPlVrsojEkSb9HMML8GawaaP8vFO9LCkQGoewgg8XBW8e2Mx3kUUv3MrUABnkc/
ER4G30XxHViuiQYit0HakOJo6PmTAbRWZD3c2mTWZZbMutrl9Ygu5SfC8js+rM9Akq3KBLknEGGX
pIIyMS904gU0+xRGDM8bbXX/H36Dkfm3KNLOTzOKi9tqS7FIIETmXwJ9U3dQnCfbngGvv4lLaOVh
zlonD+D+6OsfIuIMtxBMKE1DO2bdnBwjTGwBpjQGQXe3R+dOcOC4MsQcyRwa13DJNIiv7cH8SYnK
KrknikR5T4ZiIV5rZexAEFf9XXcTlliMWARTQKTEgR28BO6p0wvF4dRH97TiWOv588hWwq4BW2AF
2YrABSJqYcFE+UGT/Os9qXIJYPC5EL8siJBajILsflFIQn1AS2CFosGSoWiLY/4+QnbargFh/Nr0
E03nBrVu+umePUAlrLy/7ls9n0CGQsL9HebxB4jw5cuAUrOvQ3R3AUmq/9wwdJyaZqzWXisbgBpo
B9qlrFVvgvW8lxa7XucTZMOHf0y+7b8iLHWtX8MlhOa1iF8AeyGWsJ/hK9GMrdvyGSPj454ROHWJ
Kj287UkpY73e2aG7qnB9yhx5Dq+gCxoCDTpAIq+LzRfIW8OIdN3hZ/S4QLkaE3xoL0yAvT/U9jdX
XiHx6Xl4T/g/IqB82ttVLZLQEpCvd06R0bnsfZBPDEFm84xfnCVkI6yy7G5i3cVHg4MePIxvwR+v
wrXqIe7skLgLISJ4TJvpH60FHQz/ImSKpe5Dy507LAiAHv0mUkzQKQL+z2SkMtAGfUsP+bzz6n1B
LWCMh4TVIDzH70L0DtL7tBpvu8cWyAYKyz7BiajtI4JK8aBoCsHWY/HJg5N/A0nmmQX1InUX8nXG
lX7Ar5OCo6CenytJRKgkKAHaySluxEq6bcnXK7CGCcAgcFg/EYUCLn74x/XvDhUZJAiCHLNT+yFH
H3zFnFfOlETRzF9DlDIvpzwkrnYOmFS5UppcX7M1lw/ABLtSg9OXoOP6e3oPMAhWs7t3ZWp1MhtU
4NvDJ8PSU1Khmrsoj+F7QFdlSjtxPM52hnwi83CukuJYl11rZHgH7kfcxzs+7rPz4r7j5pBRp4p3
Iyguns3qmTzKVxuQjcSnG5C6QxRQBhqw7e6eQXm5R8GUNa/Innbh9dvM7t33NTKMIGNS32POXKrq
KbZmYb0UVjc+tFdxIsXRKdoFm0EVgoRpfh7XAVUcb3C89Y8QKzuvNimckR9538keeTi28Iw52NHp
kda969O/1hCUY+XNSJtkXh7KMMNFWJd1SXGusvMxXznSam6BEI4/dMk96+6dGDux9++opS2q4GS/
QKR1g7C8eNXBbBcbiHComkGec/5E0odjGs/2Ac2Z6Zc+9nX+tAgLfBJ4B9RDjOjDu979fEhERdWu
76KDSTICAV6zzpnDnbUY0DfrlObH+Wt5sOzTskw4n7MrLEuf5v7v/Qjuu9Gbdwu+iZyVpfpI3kYZ
qgYBXLUyzc9Y05mJQkAQPG/vUPceey+fYQdmmBYa9SKueGQGMn+ynGaTEguoYAmvcYB1Hc4RaUFf
Xxu56e3INrrjc6AFtyiBcifbEKF8IHEUOUFzzxAc+9m+BeeCU2Srn+zY+q8sekXnekQjSYI+H1TF
yK5DbcmQ9W/0dm+kZccVfLkMQb+5hfTBaAfGx7rMB3yThgvwWba/vfPcDErxE/wUX7cVbNq/jPLy
+NurcHfXkHSCfZLINjeZjNU4NH6uP9lT7z22qujFYkQ7hyW+gqORpzg0NkxmR3PnoLeskEj4LTg5
bvD2izvj5hUL0Zu1ljApUD2yyZDg7NYm22pnl1EdArR+yPOAqEP8WTqFXwa0nV2IjDvE4lmrnsX7
D/j2u9owpjuqn+l3kpFahXxm43ASzRa8lsMDZjDdLWQC1faMO5g8CzR+HmkqAagfhzbYy+tRZ/9T
nrEkQ7fBteQZ9FvTPD22j+gM0FUgVLzYOyiP+JPs4FCC4lqKotVpnO/CY964+Rjeq8hv9tS35XRz
aV6BCW6Eod3Q8tRb1UqTWuDK/UJw2w4CoTS9e9Pbx+et17B7F+wyGNU5riGVNd0NSaWFJDNclIVl
1tFKahWTxxa2BtgLtICot1dzBrKArIR5BuA5BVY12tcOc1zpAgHmLCZWP1u3iIIPtyNxIkur97XS
L/DcbeNVsuAV7cYn39qlNdatq8vAFcY/1JqHJS6n2vg83zAeu1VloiRnhnBI1u4CvpD826zsfbOG
cf72DKvo+VhvmXaLRqD4cFfl1fmxsWf3FtcU4+ZxYpydC6E+6atV33gvSkri+gw212rnKL7lt/Ux
JBZrEvdqxbsi7+g/vWI13GxbPIJfad4y9ppuFt+T3bSE7BX7OcKAa4Q02T6Z7rU4+DLVFc4w96wX
YuyZ97fnqtk3yd/KGZb+8o/X3qr46he2yEgdysJC+FjevbdlP5iKZxDHUbU3+wFuK8aXP7w3cuqQ
pIqi5T/3yR6J3+IIXsJN3nuAGZP7W3CupAI+IF+DLev+2hg8egYhFkrlSyuNd59JxWR++6ceib1n
ci5IuqAWfra+jQqiTLbBO/mgJefUPnbz4akvy9aiaKcLwfQXztkbVP9Ka6A9E28huRonAiFK2NRK
f3X4qiqKdedYZ0/alZ1vir4MgkQFBrg2iLci+gyGeF4s+7uHqxLpdo+rU5F2L5QIFXv4TovROdxV
G+X+ihK3Y4wUv19tFScPKd651apsQ3Q4OfmA3KXVwZ3GLeO+ggKu1nxI5PPZvSOA65fE4pe6HNon
AQOjzWAFc6c4feXA7jGgVeNd/0aoKb46gm6HTHOlu9jacDbYWDrb1m7jshPwCCD7K04jAlXPtsn9
xFaL/YGgvuYJEgHoP9012DVhbrD23ewzg1NvhPx8Ok8ulKLNxpp3vk9ygcxmGcKls2WwNlkTeccI
qkC6lFDUdHYzSsnQ1JivdYZBtNtXCmNeDHbRe8k6ySoxl8LBJJ0Ph0fALGaHWguOXF5vM9gPaVNb
u9UHtWr/HZUbL8LTHoDCdt58TiuInHOYaQ764B7c7ZL3igi2+xCAiwHYrz1J+7TSAgXI0xMxSGoJ
MukrYHlYbINXhwdcxD3q/RnR+KgVroQ2iGEXjWEtNfDxyTY2iwkhPU1K89eqZGmelComPgX1B1sa
5UxHcSRqOquICcQpPr1ti/uOhk+Uk9wolv+bWsUe9qRCeHhEOge3Rtb6tVbdKkk9Qw6i0hBFnWNX
R8JA1gMhw/JvQgiUeVoJSCBcc44FGaqfZs40p0rjhB0vbU7HxLEn1KX1Gm0SRYdnkTv0LwUClhBb
yDdNXCu8oUHImHh59h4s/GZQ58DfqKzflGSloDplfYow1MebRg55+cV4hiNmTyqoDPwoUngbW/rD
twu7UeJ9FFnMVBc1M+9LavHJJyeXOw5JOoGu6ME9KiXysplvget537kONGJZMxfQx2fTypbZjHvv
xaRXrzRYwJyJHjPmB6R7sfhmtewsUn9vf0NLMau6XHHZn1hGGdjfuA1ZThh/QQebBwW75h+JXnyl
++TVfvROLqWuR+GaB6Vh3rq1/7GLcMYNk/gZtR1YQB2LuhCYgVzgG2Sd6GHhLibmlRoF8U/AFJUp
bzmLvDnwa6KFTOeK4EKmnBRWlcPCheDBGFMZM5n83sVyi2Me37P3qyDvLCxaljD+uMXFzi+OnoPa
qMiwye/iCmTAAYnl2v94NEMizdXoQ7LpQkQ0JPeoBk52FWnt7xPFpeuqKsgwtLj0+gtq7dfNpawz
8DdQ5EnEAsDwowdRJzjhmCfB+w+kIXKYRwM4VNL6NBvWB9nfBpL3gapFlJ8q9HqgVY2gS2b+QrdT
fnffSAZ0/HRbKyPG8ET1y9P49T9UOBpjccUY9sL/+UCnZDXqjrjvJ0uBjFVKsmHbxNEFNMDQMIFV
gBnYhROCTZMvS8cvqIR2UaKpGYNsNyyS1P6oe8C6EPfKz4bdBGIpymiU7pBsyCRoi5R2pYg2MnB/
X0904lSH/ql5aRZ+Hrutz79QEitMir/3+HnyuQ7Mn9V3FLmhzjyPEB21EMzCxZbors3wFYBP0mZD
HVHWeAVeGLUvTyUt9AYZ5A1EO3MQePMow67C+czZxm1k173eH3mhpHuBHZCfIuGuNKfAnXokMBmA
2i24/N6U2jj0P3zV4zU8TMOgZHjiNfmNfE+IvZ6D7F+epTUjy/CJDJy6UmwB3xrIWUl122pNZint
vR7+WpP5Egtf/PeKggz0JBKHGy6+IX7dICM+6BtLfoVpNpKWW53cD5RiYDkXSJK9xKVQhVtYH/g8
wB0XMg7qos6rZuCje5f8Dj4C8MsOFpdqL6jCd9XRLZTJ1ajz0YByPOE3xG2CyYgGA8XUr10M9mnj
MQPdHkohrLDHzBkgW/zJvi0qLh3tf/JwdF6NOgKaulfwq952dKQzRgZX8OteOTpjN68AmH1QvOhK
NILbUn+TqQ+I6ndlsi0hn0CWo/sKKcxCQ4H6B78CgGfgYQblg8F/c10DOWy5BWvMtTu2LHb5S+OF
7Ip+Bme78sQEI+iG11ctJdJE1DEH13oSe0idoV5YFiKNcxGOKcBQ+kisPvyGwnAOvZ2P+ypgwhLf
I7kDfa+EJQr84s6+c4cvJDSo+Fl4IxGWkmMWXKIaT6qnVEstNYRu3RkSEC0XPokACIE95gJ7ojT+
TcS0+JNhqHAoYi6s7j7YDjSdkf4igSfB0SMD1aBASkN1Qg/HkHuJo/AeugrzfotB+eV/6Ou5iSj5
J53C6Hi7O/wUc2M3PhOFB0fG8IlyI0Ij/Ac3Zt6bObiMSxTVcxYr4zLvEAkW430Yasw44980W3AK
Rv963+T9m8miMbxKYEbmzcbCc3qZV6DXZcwuGCajFo+04QrQIFKdYbhH5zfaeLBx0XVJbtZmKnJA
TC39u9vd+MzHHUnrdeQRa1hBs42UgAyTd0iafWD9Zh7zvyjnCnxkeCNGypwHvMsrumtIKkIkVLjo
EF/0h4mmAgz2AXCrs9wkJwJHp0R0X4gmDZWh1mHGFlwVz6rnFQGlA6NH9K+Ohj3ytFy7DNzVcZGO
BORZKzs47W+sETsN43NQZEl+RHWpYkPL5tj1f1o2toUuMT9tDa3gpzVHUj8PY+oAt5LUmw9BrBeL
DWMDvBoX3oJB8CFfGJWkOILxri+VzJstgb2GKpblnc+CTA6p46atHXgW6KJF46RkBF5ZV5vKkDfd
hFJuxlIfKeWWqxEYGV0szaM95QWIHGsqSI+oP2x22lFXoaIAQLKGK00vks/27pV0d45J2Oft+Rzh
IVj3GImdXk0bMdbOB0oxTFWDigtWDtalbQK+DTs+ckMkkAB1ZjNZrW7+EJGvUq2wSq/CoYQoEo7x
F2Z+9yRPkqaoFNwYoKU7Wb8lbWIbQrX4E+IhOHZdCqNq8mY9FYu0Q53nkTcoY0Rshj2DwKs4BrWF
Et1AJYHA5qxjWsHF3OgDg2+GRKJRLunlP84YiROQE9goZnwKYlQQWUfnnIQK+HvlpvCPc5NyQqE3
uo6AHoI+JyLlbJV/46QJ2MGEyFXCjcA1RAiOpjBqgpt+DIkKv3++YpwRWyoT8gJ53MFH/AXKx1Kj
u47qAxiQCacMTglPP0yQwuS/K5eXxu6aaHoSj2BC2+U3SYkH0l3xtmKssNiVTwCHBxcOhbem9aqS
1AjO2XuVRG3XER1cCQrk1v5Gr3axQU0WPoMNcYU5Xxn8uVhIKtekLtNgBuTOusAWYll4ecoTLZAo
6ygY3S1CLi3HuqSkuSKdGMgQISdtxb9118LXOZ2mH1SNWrt3kwqzS7TIqlaTSg/Chv+DMgj0dxWK
UwNtlp4NKbPHyxeWp4jLXa2gGavgfDO6QbeFyh6kgbwY0DcKJjJLWHxnwYc5Z5eo9Nfkp6TxetML
Xpj/opeD6aGMhE2hPte9pMLywiyNTf+/2p3aiXtOhMtCesRtq5CKj3v9Xo9mJNStuCUXEKHjAaju
TqY9zbMvLZd+iXl601Qe8MSrz3iPjRu3oYH2nF2tcWoAQ40P0WtMFoR+WjpUxKIAGXBPQACSgPEe
gEcxBfLMqudV8QJacR8qdl75LReE7EBvig3oSSvARj0qsL/nXOaZTwnW1k6v4mYXyLdIFJ+LPLux
shqIyCUwr+ONqvOVBrOPBT8p0XP16UooBe5hEc6cn6+0VeKVMhBvvFdwOlQ/gTJsqQ/c+yhzr5AK
ZBmsQXIgf2a8b0LFsFqppKJ8kFxHdpN4Ppedsm7P54MHRAYyORhCDHAwJTH/tvBTUGKUnUErPuEj
NyF9D7EM5ydSdlUc/SLXeHGtKyh0wfxV5XLyWTpPNDPP5jNAXk3xnpP+g0Pkt02zmCYf7LQLorad
SkMxNgxz4tTqiqgBuhbSEjRhRiuo+kCnQg3iPwS2FByI8b9RM0CN6EyphSDAiXVcO8KNYSHoJ6JX
ckSNUPg3yAi5duefkGY2Ycuj5cJsj1NXe2jW0c6srY9dF9kDe3ao5AEtDuyenR1b5s80BZS/7agA
IVFU8wyATfjKWpGgSEyUocUC0NnrT3IumTvM/Vh2TzQn6ne0VuBHJghG7YxwkipHgxsKazZAHr9o
CAk0qhCw9INeaMue/Dr4vyNIAFjNn8X5fMN8I92nvwbS34dC0Ezv3XtHuCBY8sgNKHkLzRAqu3zV
LzgLRj9xH2vfYeeZCq1R4tGXm1NMgpSauqm0Q/0rzG4NK324Vo9ujrhTYTkvjR6gV1SnQ3uO65jg
KPArXka9Ii/DiyBvRKA3/lcHft1LPx9K9JnPs9BkarHWlhr9jIJa1e0YEKT7P20tN/+dyqSHXX2l
bhl7AfQTWXFNMh42VDzr30JPNcDG/8YPgygKcjChKkjojxl9rRNWNCCg70GF6dP3zr/O8RocIGto
SEMd5K+bqvfLwgfGdB1n/S7Qk6o/hfR9u1qlzJhQMNa1AqdHK55Oziv6DHWwiiyTZU7SG1WqpLIv
Gg72euY7q06V5lbLgmS2/69xTZHaWhYRXvsAW/zXfxUo94oBXC+huJL4NIFDCuB/ZTFTJth0VZ9K
9w2FgME9p+sWmKHHCl3T0TZYhx6w2vDZqGhPv6351KA4UD8qIEYrpB7CfEL3BxNs7e6yLbNCQd58
EueUM6d96JXS7rMDqUk2uS/ZqA7+QgXS2aEBXjA/gSPy74CpySdcjggnkyNVpKhWoaXjp/JGlh19
9/xP+svB/NMOMmPg9atRj1+RjvydDW7rdbe8MssCE5O0Q0lzIA2s+DgwDW4WDcdROQ/y6l6iR6NI
7InGJ1caOsNUmWyopOYx76lGK6JHwuKz2yqfjRw5xxhc498YT2Y1LYBIuFQr/pPU0c43xb1CGvCa
TbaXf/kpf/r1Hz5U5gdRS7it29b6PgL1XT2QXBRTAk0MEECUKlvdr0fnthJ0lm6WG3IcOvU1gX6k
dNSS2wvDyxU9V817kVpypadLjlvnwU05JpjYK+A49tFcDykKEC806/Ftx0GzuKjd4ujehNsHKaYJ
3iAw91/DO4sjDSicQmWNPZTSsbE5ey9q1oo9+vitByGk2EqPozrqSXs/fnWKABaD09R4kGt16Ny6
15n96BzW3161U2sw8uaNP5KEmwVMGpZvgoEOrOr4RYgBuBA8L0L1MDjxFX8sLW+FxxiINs9umQHP
RxROGC38QmS1a5NnUpvUlPw+QFDQZQxhe7PGiMS+9kzuxNgqsBuJTJQnFpKXLOUr0ZfEEAALIN4h
g9S9OWdfblvT34SnVi2u1ZEbfZkbXGaEwBviqOTXYhKCojx6BZe4OHh0Lp1raiaXuLyu4+gMbx39
vk2fvXtaDQk7iu+988OZjZ4bIrzqIz341azy5733zQjtOnjsZjWnlJymV5lIiAIjFAcDZp1gcjJ/
CGcqtIltGd33HNwNhErmip3W52AkTzpr8YvFDKDkjGQA6iJAyvxoGuGNYPBH89vchVagQQkPr8yI
ZfSFHLqAzAJslvr4GLV5mg+RiO0TetZCm+M9MBbosDE25wvQl14hkvYC0ybTYfKk3Mbz/+9wFnDq
D57hNdk12fzXgCswtRMizGuTrGdK9QHEM1JGOb8GGKdTTjlXFA/L8LECnbepSyILo6rc17UJaUyb
NX8gLeodBpwfqpaNiMIfYoOkHH2TzICCZHTe0WtgOCI1Iku32K6FLmkAwXNBPii2eCQiWNBRFaAs
QMByJ9sCkwoaKLNFu8C+TfgG5T5tkbYbUj/4dWZx13g0NXz9/j4s4y1adLX640tjd+a7/yPpvJZU
1bYw/ERWKSLgLRkMmNON1dg2JpQgID79/sba1XXO6t1tGwhzjvGPP0R0c/bmF2IUYJJQAyAgN/8A
jj/MaHEhlbc4v3kCdLCLsMPoKw5w9rF03v7A0jJruJSa8UZF+vkFAGdyUrE7Y9vT8S/IfcgntMqK
10tJNpUem14cEKdGiKwG8CF9ErO217ls71++V2qnwIEBySKidEon7AT2w2kX9dn+vr6eVebFqSme
PgjI40xxMpgOeK2Qj5iQbmPeD/yAHWvSiwc1VUPDGMqgvnjxmGVzH+Vey9yMC3jd3r0qsao1gH3x
NNnguFlVft5QzQMLwf+N8HTqorEY5eDN/DY39bf8jkFXuy5JXYwH8evAN9U6W7YckTgXC6Z5dzLw
9S0mo91zux5ueXizribPqFjKD15MChgaDLdPRDzLBuj1dcCkqrNtJq95u8542GvOw5d4iwYVJQ9t
E+2IlEJ0O3zBo2JHSR34Xc1EJ4nyFQLRhAPi8V7hgJaJ2jCiknJLEjUk8yfsSWm4Tkl0ZD5IMaTz
bzu5MAVszs8oDdt1MykpJpKRuP8NceQkaFJQKFqniK0eJL0EGCon1bn0+r5sEuKR+KTDB2CnEXnM
/hmQsx/VVAED7EDZ8s7vJRvQdEhLxoTTe4UCh9Oe+anD8fHfyPW6k+Eok0zN7qSddrY6D00pv3S/
jngon/+yq2fthIGmxzxuJP82nvw8pXJ8R/yp7jdTnRQs0i/BolOYJLh9OfqoweCqOWRus8jc6gCL
AmEiVHKgrL5NrIzPb7zj5s7jHqfUT3k/d9xaqfqClN/1bJ4t9b/AZY+1VsxucLg6dz52wkuMWprC
h1XsH8zK74tLh14yOqrzqMXLgp4YDuW0fZ+yxnstsqutbpSr9XmTEhwUjEPrMM/he1PjMjY7lNNj
95CMDp+c+6HcNA//CpOYhtuwWzpMw87qsId8uzQz9jfjdNfBXdgFu/5NHR/vwRB8m/TWrztoR3Uy
MuBjoul8W2/8cCjBOpMCr6mroyQrQrWD+9AasKbegysEPYzm1X2uUUFM1K7/YkDC4OtNcwq4b6Xn
IRWZnnhVPtVA+FCv0rQlI41+wBuqWMHifx6m+eyVhim8xe4UaVNH9x+11y8QwtHibZjBYUXYmrTX
1fQVFssH8CdFawUcivUF/hXIMECKLAMq/Jop7wbaBjQXnWs8le77HZAN1f7VARefhV9REkrgJ6PO
i5P/vBU7l3gmXMTsEUXHE7qS9e2ZdbHTNPsJvga5gZzHEE9a4Q1SvhUdempKPEohfPKQ1UlpeMev
tXThpVQwMMYlhSVcFZ+RZ0FV+fjVd4oMRLxnjzaFe4mY06FubXUAv4ebud9xho0fi0OVzW54O1Ko
yay2eXppF7UlFKMQ5p+P3Q1eJy71FWpYvwjgJ4ohiMIY8BKUlA5wliBaPK3euPxRrW5i1b93ABbm
0XCjP8t7NtPei3xzWw1p5bpKeCfD/XG4HM1XNnsCKZUMNI4IlPCqnShzvYCswjS3gvFgi7tLDw7J
jRkKbS4J2ghCaatnulkxFmKySS/PzU/ReEZ/8OaTQzX/UtpR4rKXbLKZ6KgkvPE2TobLHWhbwTG1
akDiJUPZBNLKlFsVpW5v+n7YQ0AjuEvzPgcsHT3G2s/RM+Bv3n3GT03NKvZFofb1iYuoDvRgEHGa
sAtdjuvhtjZge8TM71uAgqdq3UHeXH13ZIkrF3RHGwCCKNmUn6jTteEtvUb8e2usHEjpZmvHsa7h
i5LEKMMvAKIug+b3qdZ/tHRECBZN1ri37GMmCx85R5JOgM4oBb+juklsJYWqq77dAdVvwFwax2ss
rsrO+Nuzu7rN1D3vg+1SZeYbAdUbWB/LG+lFeHMPJAMAcHGn71CoRno0+Lg75eh8VdIQ4DjX2FyB
eag6f6+bRcDVmSy+yHKZ4PfBOKDYcEmpcN1QZEmIKoC/QtBK3/pwRyJ7VaBoOR2mg7fg+qM/3Bzy
xyytFxUOzbX1GsJyPSSUvAroSwU0A5GgywB7chsL2QLHCjIS6LGYmuYWatU7biQFjkkM+JNY/zd2
wletH+CJNgdCrd2OC6sLewPVTo50k3RhAKmfEdW+ZawLlj9WinrJdkMnz3bcWXQhHLe7FEJEttc2
EhEMzxVYA6GJrUKeZI7oD/ZEjpFCqkFkZYz1nD/coZP5R7dzRyglmHjjvSlUSk/rmx9aJQODItD0
C85Kk2Eze342x9mQS2kOjBDq22G6YumnK3qOkRZOqvDDyApVUdg6LOzuM7o2zgeOFAk1IJOXLEjB
bLjg8MZ0OjisseRhlTKD30BM0YNRDQ06bbwsM4v6FV4isEkM3PIzko/3svR0LP0uISVAjp2vTBqY
lxwe+2rT20E+qjbwB/8ub6/PTHD7fLlYZsJTPsJtLxKPDMjLbzdsL1a5OZIt/cCHin797sM66R3N
9En/o4+46YOG3m2ezw8KPT09fmPWy9WpW1EyxSxSRqhQDlTMKTmp8GzcDubvuJO7GtRy8UQjMp6G
CJWUFn5xB+sHpVisWi15Fj/b18A64sUHIgSxBX0eCpczljQXBB3oOLwXscMkPkX3FascQjLtO/1M
O3blw51tWVvtS/C6+W3lApx9PGEqyLxerI/wEu39FHhfcX246Zg+DxUmMvvgudAeFk8/BJYbDyfq
PygMLsBMNeIP0kKimlCcuOXuSgdbmNqp0EdH3b/8dDkVGxYC+urShEv2gvsk4OtPN4XMxpmW9lg3
uZi11mGTy80ME0K4gVaLRBcabTnLDuSyzcf9eS8siV7vRnWBNO3SNd/hnfmGPWDxx4/i3OtAsNed
bTJ7gIU4DyyBNHM4kQC1Dip4DMvsk/jMd8DkIL4wUvtnLgLOIYAG4k7gWZX4GuhDMoY2hCpCkx9B
1xPq92AGU+dNxexqNIiMHwgLTTjcoyEMsEsWkiBcU4DpLjvAwO9zkR268JwZpI7xQ7U+K/30CUDE
QWhmN2bnoNFMoWI2tZhGa7CHOdJdCGYKqdW7LG/bIVv42+74x6c96dsJhPD5Z/H1u3dzGOf4R+EL
95gw/NQDFWFBBjcagCGgeMkXyQID6cLssLgL1nAz/HZOs9uwRoHSsv98xwrgMgwEdiy5q76se4yV
JL35Nb8iLXm66ppTuCdeksKOq9dPKrtkS3tER8O+vS113Rtfe36qu3dwlM4y8XX9JEh19xFKD/8t
MrMDE+GH3eYhMnoaG4RkRqDhXAKN9O7mKTy9WbcVrlSzqdtld1NHT3A7ose7gf5xjj6dJ8Koy7Ij
TFVY6uP+0aTaqcfpotzcZlnA7sZKDDmJkY0RUpOOmgWeAVcoNkL26CwFkRPgSMQM6j9fCeYiVCJQ
PBcQ01jSiSLCVIYWffKq1pziVZk5f/S8mYfKksZwgFrqjKMlKUwyfun9XrDlLJkiK3axGo4+0ljQ
n03RdQ0q9zVJveKNHrUH2PahhluxMlwXMJq/ILI6K67eujotXzKBp1nb2t2/7Y/zdl4AWGvOfcq+
JUeIWxhbXjYOOJ8rrjcux2TKNgXOwhPglIDcg/60kgwozNIbs8vyj8FODcJHIRAw4ytCg5frgb+9
oBemoz+Iq6HmQCN1iak4ui8O5C+eezGs2jtojLDeElIBlEOy6LvGj+JQ7Da4ABxZ4elC/euhN7oZ
5hMqRD0upwB9Btb33cOEMMQxfCLla1bs9HD7EVUijvpLrgEEw87okMxzxhS5gNlV6HcRNJE5CaqL
NbrUHKuD+BUPzdX9TPwSwHXqd8C7Sl9g7O5c5yMQeqsxTErOmnWoHOXQIzAqYS8cjpRNugDVmr8O
L0hIitu9ORneD/A4r+6XjtKr0TpdgspwUB3TJwavMBlRlMGjBOt0jTl02ixIyGFKQefEyuDNwAfM
D6IYFgNLDDW5ki8ONcWR2tGPPmO4siU7HVfbZakwhe7byms0xH5jk4yezCZvFqVFDSRJnUNjRVSu
s+sQYsHwCWsf9NLt3zGx0sUN1SJbF6NbOMjN0HlGT8N8IFit2VGHXec5CLVKZur4utHF0i8fcqv4
wpQ2L7CWHBrsGs8HDGEGdg90lTjVF3J1J5/TOEMyHnHPPpvfd9cscYhgd4aejv5oe63snEBP1aw6
5/7RwmUTM7BlBnSqTQc19WsfbIZpb9+lBSl/nhdPN4Jn6r5+uJMBdkE7cG6ePmZGa1bH5WDATjVL
AUygyvXpDT7OYHsNiaFn7InjJ7SSDDQCYR6sN0e/+A0MYhTUHU/DvgJ2alTCGf8GnYni5r/skQPI
IDifQZxhWKqOrjaoHe6WCGWTVWkjyR7R55Pxjsg4CZjUTAcWashLVDLIZcew7obTXBCUk1tLw/fF
285h079C9EycvA6GV3/IwUaW2c7eqjuYNHvwwmT8jCt3OM+IAId4D7udIx4m8LgzHJuj4/g7zZ6z
3i28B6+g72A/uuj8/nbs13I41TMHeguW4q5gdmK+lQfgrEc4hbz6cEo8ptU5Dye3aR1k40nnDe3x
f5HBy5E4sutPDV58d4qexQs+aXDIETv3p4lXoF5yjdJ7FLjtfEItKiF3Av3lipmQWvOTrZ4BNS2T
/Nus+nmvmHNPhyeQ4qi5hVx0ixqCnnVZqrPqZisN3c+AW/0qtwmi2othdiDMYbp67nNEuR589eW2
RHgO+v6DIdkXMSl04rCXORxUXG9znIuhuECjTUIuy5xxHdRVNnAcy2D7UMb9DTaGe9w+oFXeJeMl
26ZrwzZstuuZ7MjbtzlLAmcaril7Iub/Mq36fzwgUxh8v2JXq51r5j4YJCVUMPPjrKknr8FM2+vw
dSD/s4IK0YQ317Ay8RwRd+GAJYR0mcQU6hqzAElGtxPCtvPRnWD4+4Zcr6wO9J77wFSJyge08F4u
M06UOv00YoNcajYrEi1hysecppyuOEmDT3A/3NhK4Rc6yWd1uUVfBFKIlibZUivWRY0uiyGgIcb1
3ZtL4A/H0q0ZA3xtnK2b7VP0ZcfW/k1RPKHQ0zBb4Ryznn3iDsMNoARYVMjpCnCXuHtuvKjKhU71
U6A0NXB9A+ZHlny3MuAr0f7fmC/Aq8Qj7a9kme/tb1iyqaMidz9JJLbaf2R6JCaOWphuwUPVV88n
JjQ1E/DXJQAPAmcbNZti397t8vzFBpaBwM8LxG92nNJlWRnQuZvOX2tif8G+OBmTbmkVmOecn4eB
ahZD50u79F72MshvAKbffY4+4IkLtQIAEfMCA19ZH2hhMSe9xxUeT4Cokd5gIBaxxWY3p+S4cQ6y
Dq59uNPjzzVkEkYphwGSDlMU55rc0aAjHL7c/ewrVx8txQOpCmbD1nsNpbVlrIZbGBUyFKraVoid
I8VCc0o4ZGmgwnPqeHW9oraCza5gALtuR29WCa65JwIcJg+QMaBpTzDnUuYtDijg2e4F3iG1U3uD
y41FcvVz211B9S52f1LAt8X1zskjlruQ+kQxt6jMRxdYgBCWSPe5z0HkFvcFJTSFMJig+cB+oCLS
A5CGbrTrDf10C/d9Tebyolt5CXRSsyfqm2r0oxBSS6hsg33S16LNSL60p7/LGnJkdGNC17MQutEQ
rhjdUKPokwKC27Z77j7gvw7NPlnZyIn64GtGgg80cN+FqPicwRN0tMS/sxlWg1lWaoSewGlSat+o
oPl9Trfm98p1W7F76qvbcaQpHLPbqs+wgJvv0bPeI1DdwTMZFcM9pY7Baqc7eRIO823vsWuBX9/V
NOFFh5sbsxttpgy2l84qzSw8Qjrs46nXr2hH6HhLzR3g5PAwKWgMzvXy+A2eMLHprzUhLEEBGT9m
3Ig4ndBE40FsTq7w5PqWygD2uRqpMuSTfBit5f/IaVXDoelme+ZdXl9IJ5Xg4h9ZpP5BrvYziowf
qhgA0Jgt4RWujk0Q59DPSblEENB+wxjc5VGHKUa3K8ZxCnCJvrxIqysTwnyTPkJkFABXV/Pwrhl+
FoGGmJDFJ21pDocmCCeY38COe6tyCvNCumxFp7gc5QLr74oxdFf0EPGKY4VC7n/CCI3sDLT4aq4u
OBKcU1IpzQX1PBp6877GWGKxUnE14Ec6NizmkVgj1m9eCRb3k3IbSJFg1EImhFjyWGXqtPPB00U2
KwPDmrcH6qGFNBc/NFirAxRcag7oA+ETmllytSaMpTUaM2QyVgIqC896MH4RgMC9aHKOjpBsvDQF
O6B9c3GpA1bgITjmgH6Qnoz0Eh0D0DAf99iavYKzdUgSVFwHWubdZIeZuZml7vPoadIHx4RDhYC5
dD9DoGBoyNkeMNdZ5efEfMeGzvQ1OrChwTz8kOqgl5b75vg8IxBGe/HRhQYXrIAFWI4/5gzfh/N7
e7d0p1dYZxVdufhD3OJu5dAUn9W9Zisr3cpPCTl2+DPJwDWAMKUGswvWDt57++xZi+PRx9WaQ8/4
fHU/5GtkStBOgkFhaVe7Dj+tNcNkAinAzTwTsVVv9UVtfjgrVmdonYdO8PIgQ1HJhTGwm+O2G8W6
QTX/5cL8BqsgVaH8xc+9Zq0Y1Z9zvIBsjExqbCy8xwbZMBnaMnx+QHw1hygxoG8dZ5zwjM/LiWf3
eU0o2Z6MOw2QYluYgDAVv2Z6WHGpfc0J7fOzb9/ffEBUhDQ7PV9IAfwF1hQQLKKvYhuYeZqR/Pg9
Yv8HxWOCXSJ3WX2x72N2cjWhiGgEf4M9mGuH2O5AaBpuMB5MzAU76iqOYdXtjocJSpCXGcWi+Wwn
iDL06cdEDZ/NEv+zlPFV8n/X9TiRrgHpA0A+M2OMMIJsu2AB69KCRsdNDG4bxfFiETzM8TGaerAP
A+Y0X7M42ueONStS83Rrza1HC68xZq29ZnkkX6ArPM8lmJOOE+6HkrCrMjYmh8Gb3breQt0jEhxM
FovW2Bg2dS7YChYaiZmx2UJnQcSaK+6LO9Wp+L8v1E92Lc4TYr2+rz1imbupFbJQX0UtiCXUOKM4
xN3BVxlg9zA31AJOD/8xhRc6vludHx2TVt3R7KP7HF29O69X+x3nOtEXg+kQhyLNPg+n71ERU6zc
1ylE2HuI3bD38ZODoGHC14Dw6lCpv17MtXIgIUbfKB3wT2Lp5qqgjGdoI95wxIYxDSIRw1cZmQC8
MO6Jh25/zNJgrTgtNnOQhrtOHij0BM2KRInF/QlBLgUHhxYIB4QVkNUSCqBZTljBYIYgVO46sB6E
J3yHMyeJgEhXJuWaORrXLEkrL+Qw2JGZMTOcEA8c4Q4C38A6hczHhIYlyultuVJgHnCdLYzgwxsW
UoVcFDHJuE7PXGDLjMcLFSH+67gNzwyb9Y2ybmh58t/t7Oxsx/wSWIesMYTijbvdXq3+dDA9qysc
+WnRvWykgBWt/j/ai1uU8imEqPhYkhvIHALU30cUAlw1+fj3tREw1vzwma6sdt0Ja6XTnCXGDzIW
Wp01cOELN2qONqO33qg/GowYJL7m6RyQQTJIBgz7cg9Mosd07cEtBLXR7Y+IQYCykZOtQFXEk8sI
RkHTMISWoTr3EX4LBCYToyw0KQ6CFFgOfDA64VEawgH7pw8RBgjjOuGWMKIbX3ifwiFZEfoIKAa1
kQJeWEogkBxHY88TWiuhLcO05Ew2a2F8AEv8ygPiL9GNOkwomfLJkWd0jIE4JhA7YTXCkOQuFRJP
3ExlPZVH/ON2AolygcklFsvYTV64x5qBew2rsHz9o1zLe2bpgLwLG0jeOGtMtmQqxptnLH2xAk56
QnlFhhoHjjeZcDHIbVWM5Gy9txI9Qyo78Ds/FjK1wHNX7+0zxOixqVpvDLpPxdYsMof+dyB/L4Rw
6vPjXm4WuSL/MW7+XVy514u5lTgkML25xWF4c7epeDfA3WZlTw7UYwu2jVhI1Maqh2aOUUdug+hb
LPK4VYmHwdfScLMml8zRrXbfW+gw3CWkZQH/2pv9u1rPfAuZO6HpXsixJ6hSzglJg8jdQSWF4QyV
2TUxk8L2CfOgE8RqsdOS/3WjHFurvbgfIVQQT5geX+J7NCCBXsOAB59lqAWtiXlCajvOB2lEZu5F
FRKKJTau1CLlgPsitv7wUyYwDpF/pChNoCfgBVGNy/GRv5Enh3isjuheQIcVekdRWvRDZdcLk9Vl
6rzGCa5fuODPU0yXVJCncTeSZJJvmJD9oNramMXMGnAwdMzSlZkqXm9fCJ9Bf6pzyAqe7xihQuO7
3O4dGMC7mV+0dp2YDQd9AvB/Aifx2Ilns9OWwMAgkE3wuFKDLwUQlShE7COzp8HLhjJQxxeXJBCN
mnqNgZMZczAHrGmx+JRz+Meq+Y+odXG5GtCUDKiZdEKNUJUECzk/IlhYiEv6TMQBwmLkYYgX2O91
h3jOtZxN73Q+p56B4fnD3APymTytbnWDW9zsNfAboEM+TuU2mGO1Lqidx0HDP+mxEM2xWGY1bs3e
w2o/Nsa4x+FG1xKXI2XDncPCigWMQcd7wquK0sY8JYGKlZOfjTTscDXdKeJ6VMcdqgDZkWqCZwKh
7OXr/jYjNgTuCqVMyELzYpJQ7OHAQyOAHjGHXxIa+IphXc/yKZdRxwHogkImROU6KqKI/p2d47Hs
xUKcSsPiYhqVTVGvKw4ZMuBHD4Y70TEn48S87e4AICgRaL6Y7QPUYcuLrATJ2BXG1vtqK5snmZ9C
Wkyn0L2o4D+p1WWsiK6lJKcrXUwKnC2FrSmrPExws1mw+gHNyY6mL65YaLVuL8x+qqvZmQAL4eSE
A/r066zzoMVxjYk2EMrb6czTlZg3tVeTyZD7dpodtWnfevworoHZ3I/B5zXMC3Yj4iuCNh9DsdIe
ZyjyTThRDWjTdoZvHYe+drIN7lA/mltICvD7T5xHBtbHG3AvkKmBG2CfO65BrXSfXRbG6flTE1i9
l7t/Vu67Qf+gLoGdvb53Hys9s2BSGjQ78CvM3IZcetcJa9IHQTMvlpkotWBe8d7xOHk7BAxYN+4/
UMXwzdrqVZXZDb4LjCMnQylEuMC5WpQZK4zV2TS0iSx9YYIkDubGw+lP+uwcFIjaP3v4aizhA3c8
7sQbT0M/BSU3/pjenUZyxI3nsY6tv4veQg0Gi25w2VKF+MyNjNoaPu0vT12enn4fINxMkET1rdcu
xyWtx018dJWoG6S756jZH13W2uiKswMfkWWgj9TuL6UR4rRD5cSPZ36Z9lg/0kDWkJJclov1/sMN
IR03b0+NngyZrCvqwPA7p03kk3S5+dWAkc0z/re0c2/rzpGS+Us5iNKWgXoIU2f5/+apMVikIXj3
zGpx2bcb0ilGpAWFGtkgfcR2REjZH/JCkPuTSPleZ14Bg3jymJN0EYk39219mYAAqFM8Pscf4naQ
pN6wYypsZa4ejMM/gm3p0AeBqSfeG/UlPFOZ6arhe5xOwWox/pPWndk+c0VHKt0NAmjRsdYuKewT
nT1PhOGylckSxaAGnrk+2yDj97qLxtqxgXrG/oPCoQoNJ+3iQT+w+9GH2YjKjUTGp2kcLlRufhX2
2T6ZbOlWWkBCsIaYouQ2bxwOgFoyRe+MlOmH+VPZWte/V2sP9Cjb1YndPw1P4Msh3sToCLtbjats
iaPvEO8B8A2EE5qdUGFUZk0QSW4bTE5j5fDvoKDGhh0B+AztQhBt5Z99iRhnob6b/woiV5/gGbfr
WMyAVc0uUCexpQmDPeLbzD5+MMyBZ+H0YJ2hH+BZCgDITX/HvGMIb5lV+4BFClbLFAkHoRMLFxZP
KGMujFyECQAl4G2oYbPg9ssMjvmTOThdVt+TgjML0VNjzFwYup+6c2MyQNM41yNaWDGESRfvAIsK
Ia0w7MblYIBJgoadMgWHFbm7OSLsTbYbLIFRGgb9yBwqjFrsiXTxmP5cYA2D8Exy3F93JZM8np0e
ynyfMIXx3vTJIAu04/av+N6JI6RIG+9oQmGeRXBDqRT6bO/XGQbzCBjfLBxd23ANmKHLBoTqNfpt
0BT4IVjCF6Iqik17DnVb+0unT1R/6pzPCZs/ZVrA9HtGYmE6TYYMBgAXfhmQl+bx74VOZPbBgt2g
i5ex5a4POaHZXOThGh40xAtRujIkQIRbch4Um6MBMF9gG2nEnXd4GzjNHzXccdtdKBOgtM/+vgVW
q3TU/2j+VRgbXhprTsfPsFsa7CFXgs0ZkK9FeYRJGqxK3OdRYsJQjC52hNE1ahA8xynSAFpxCrE2
TUjwGSCECBmJyGJcBj8GycVQ+PE7biKz9PXxxcOQ3uJdzPoQufB6vm4GUT+qQvkDJRGZvjbNfZhI
UxgbM4PzvNemeKEv4Fdq3gM/vgxRqLF4epVJCg7SDp55Xnst9lxISKxfCZ0oUXhpzmvUepAnMPzq
oDEpn4G24Gb6RKWoJN44cit2+6eGosFRQ3EUurHhbDrIDlIn41tMOEvnMe5mVnc+9DlgQ/8INxuh
uwoh48lLkyxy8QB0gy8wOOgm7Yn/ebn6Pod76H9wLwEOJaNAZPMD7GN2ygTbBvE4/kYSF3wkWb4K
m/lnJmnv2JMdGl/EyLNOcI/kCgK5/WIrkDPywb4n9x+AicCfvywTYDCQXBgOViwsCNVu6Hu4Vcg5
QYnKFo4zhQzW/6eTto6EtSLuP1QbA0MBFnOq+npc/WjhYwW9CyPhZ3CcV383Giaue2wdkMGnOJA8
Z4wYhJatuwfm5Sc0EZs+BS6LZN+m0zBjXAQx1gSwYhSquOxpx19S/BrwC4LaYEO8f3HOsHHOYCnA
wgSWlH4CsT+P2TbYodmnO069HQJ1QNFWeTIAi+NYGgEg+PVtmTglvEDjB6mBw6UuSgRUi0QB9pcq
nj73H5EJgGwztLztFec157ZB+y5liLQxjQcgSMclrQoJytPn6rp4j7t/+qkykAL0KJjgAgqpsJqA
PFJ+yQPlylYTS/fpZk/FvreqpuqmZ99HQ9oNId/zYOLs+IYaTbiVPf+NjyTMwpZiS2RzX//6MV9r
cG0fCOuxJNfeoXueMMUfMUsVnSmKUBoWCKrCjYth/k/7DNDcy74PL45j1seMAeqtJ53ZzIPYdA+e
OitN4/Y8dtrKvWxIYuhPKLed7u/Aodig1NQZmhtBEXeOzGyPHTmmtV/71zOxhgzlXkwChUrgv6EX
8HD5FxaKCG4ZFGYlql4tKBF1Oe2M0wA04ElM5dUbLAYLGjJ0RNTZ+3TCX8Y0dzRWwWWZn5kNu4mw
IIIjQKY6K3w16O7VoGMp6H8HzHoJL6XXQ4a0pcYvZOIBDwJx4SpWrRuFJNJkXMJKfDliaeBvmK94
jM++2yREeoSHGB7nhxVDE64RBLhfGxhudJ9ksbSJV+uf2y/echtplgYepfbVApNxaFXd/laa1tmV
Ju+UA+C8Q2gk4TXonrYnPImvNMfiWiErg1g4iHTqPm2ZoysYMYl9G+S2+Y7+43xOgHUMMlQNwIqr
99iC/Xnk0DlUOpU7puh/0HxoOB2rVG2tew+wwyXXm9mLxl0lSDA7b9AwmieqJrOTFiNw1oOut3MD
6VyhkEAHfrr6thOnzotoEI+CqP8UZiHOPNT4xSpdyD3AfZtOs+DOFrXbYLPFYi0rMBIkzBbEHovV
GEN8wHMxm9DwpBeViqgpB+5jdvnVWPv03WPFZn1MmUOq3ufEpBqnOuFxGCHMBS0U1S5TEedwADMF
UD1lzmIFywMbDWFWgBrkP8JYxyoNFroY4yN+3fT3GzJYxBpNzBr4Eht7zqqovWjmhsh92N+91wZz
vj/IXhm6qmcA2eEJMa61eqcSnSyiQ1ytKDfG1V8f9l7IqvwSwGl1EPxaBDUxQlLel2AGtOdcIR4i
NjPCeMocPSaQ39XF7/+ODIUnfqBEQCRsTLIgV0I0fezKsKR+dBH17jrRZVWMX7iR0b4zSAxBLXHj
CR/j4ZKAA1fifQpcLrCFCvmQNwxVbzLrZ1eUDISMtADeGD6YYKgCdYg8+3+nYApMJ1i9BPLwwVBd
gIS7J2VjfxRPNNwsdhD+S46OoCSJ0xsxPV0LgAcg9cXpaeAzemX58Kv1Y5lPZIwBugbkoayBAnci
mu3HrLYTQRQBa0lVl+NuNcgr8ZnFESGxf6nUiOGWjZM3jDCTAkzSYzG9xEKWAyJwBViZYBkCRbJG
mRAiyACwDDZV63d0YKkXDIgDjIqc/YQTKoeJm5PWvaCrLXzjl2UEneAl6iw6ztAB4lYYCiJaetsq
HStYDKMBDEq6k08QPcgbDKLhqPM2V202hvVkF2z0H5bL1RF35mU7JVikA12OQo/Q85LURaglD7am
o1n/9C0sMCkIUGT0FGgCLZoGy/jatzthkOayWub7EJvqbmqhBAqXLS6InLO9bisLBWqFU+AlPlMr
vB6YlRrTzkoOhYSjDEx3JXsHBjTw9pHX3/4HdRTL1YAJD1xgKPVk0HGIUU9xwBhNzM5bGHPO2JsB
ty8Y4ZBVbTfUAEj2OLo7xZpsfokHJfmQOJ7dJBYNgECmEGCCw4RHiV2HYDqhYiMmQnD08P5+Eb4G
SDjERUhOGhe2PPAFYCQOaBJb2Phvpr9YrYmehMEpHzBx71G2xueMsTZEOe5CKDEr/bdi7Aw6h51w
jlsJgBrUYISjkKiFLc88H6bJqk8SrKTQE5eKt6/eF8Uqp9zw8KMdH5lcS6/EQsmVdPOuP5QFxpzK
Gaq05nWidPqlxREG62B5PDBTce+bzlJWlvtfDgCFz4Fs2xtlQq8kn+gwYZIJPIlLg6CwA7+I4O1g
Zr14r3S4Qz61K7BCV1TcMvUB1JRZ0wt+Do0aqry4704CMNCL7aLjZizowM7jawhF98XUS8I2BJt8
2vUSns1CNHzih5EtgWvRq2CtwDSKdREC1NfG/3eIEhIiLALuLrcRvgwbXJWg49IIB7vSSf/YzCAL
KiGcG5oYkQDCq+2zvEpZ1LPrqMNC9YHgSKxMAO9f1l10lpMeub6qhF3IF0XxhdMJkfjCYijhX7HA
6dgfCJgKO389hA7yDyxdxFjroiHczRuWMHV7tfGOhZWEtHihLKSxRBhaIROEbbkXpj4rG4h0FO92
UgC+uGQ2NkWPhdXiGEJ1i7mnypC73nfhnc4MLxY0zl0EDJJYVSFxYe8EWZxPwd3HL5l13a0CThUr
Aeh8YpbnPrIQ5QcnRNpiyOGXGToL0ObWEUvGO2/3MjPm+uwyva9eqyGQwGZooFdTgeo26shAvJXT
kDyZg9E+VPAZOwTjduyl8yPuMRjSpPa0rLmfmIx5ApqqUX9ekSgAd8D5Z8fOuPRU8lgkCtxljRni
ng32s4aehI0pgVhcbBUf/8+n+bZ6zs0fWO0KuR5ALFFZgEN7gXUYhdPfDUFMM8IWNHctfthXsQHy
svUytfWf7F+OYdclNc9w/xf8gXOM8uhlrzG8IVbSuS/vmNec2cwPd4VmSQBabQvggUFQ4kqCFwZt
2IcbMAcAHEcAzgA/WWzYd2s7mJzgL81ItmV/1afAoePv4mp5w1CseAYeFCuv2Byj90Zza4x/iRnF
vugaf/HHbQkgn9F2+tfdbYSt++nxY7D0j4tps/pMEdYBwPxcZ0b0JpVRO33+khVGvsDCAMju9MpU
7/KjnqiDWnArNhRs4l9Xc0hXF1UuU7f+5B3WVl8c+puxAcPUaW11p50Mlqofjj6tBB7ET6fnPKfJ
jDgBKC6jD6iegrwguPkfS4nEyp+ijJjPAmLUD+27PcQZaP8a54U/O4HV3r1FWRKM2EG/hkFA+JMJ
9mdr7nBTI7gHQTKfh/fkEi6XuauMFVaDf2ZDU3YDvmBVuGwKjQ1CLnpJw1XZL110cEsR4BFXziXy
1/ripoFjOa0W3BJ7uSb51lmK9PC4IK0+99/73B+QuC7nvkMXlkQZC4a4Nv8Bgfqfj3ULifaE5/P3
wEfe68ZX987+ylv2302AzI9+FKt2ltkLrF+heI20Bf7VI7zDl1Cy3ygs29FSnJhan9COdTZ5NgG1
TlhM0qUaK/GRkUTBAJIahXeJOQGy0Bjrd3wOch9Mjhdo+MIR2hdHo/da83P3fsOA6cKKhBc87LDz
29NGSDBkL8EZ04LjZv1IwivBsXuSYu9c3PSbQfLitoMEvqfPLP0av7bpZ3+E2sdBIIaWl0J9zq1V
oickVc59zLUY5iJ3aTbhHdOOayOxm0rQMA6Dv5q0FxwQUgJ8c7f8fdkKnQ3kH7SyLxdfdpiG8BXw
JHT87HZqTeKWybap4sT9G6jslMbFLWF0mcPf3xvUgwxrxBZPiKfnh+G+wm0aAiPiFS8NergFmP25
gufzzW/sxk4Q3mKHRMALKKSoq+xeqP1H05ktKYptYfiJiBBR0FvmURRxvDHSGUcE56fvb1nRp6JO
d2dlWgqbvdf61z+smGu8UINwlk3F85pFRcQmYLFkxZ5jBWr49urLid+Wv73HEgmHDjxWYOZ4xjtv
l+Z+hJAUuti2w6UUq/3zSpIN2iFi425Yp0+PV62DXivGEKIdVoV1faLR1afn/uNpsn9dSV2o4ddH
LJjH1a6g+qxhbz104J0YOcCsIPLFcK8lkMvi4apPB4KXeogUbcjaKkl2jxu4hRFU8Pb+bvnMKfJZ
GxWQeWaGQbDGH17AAM81DmGjkz88zYdIb3VJnymtx9febvUGwFNpWR2Mop9euIWrxeMSLWRvOswH
TQ0Lra2CVNPmO8MKpjwpNBZXM47jE8GGmJDu7NghjrYn9vHkIncFESrs0aJjfjSbdQWsLfHZygwU
hq54RABreM8QTo8afvj9mjwzzQiUjehfqKgdE7M0NLE+HMteRA4lwASYxWktfilYAABoYFFJaYDb
Y9t9WdGbLAHQkJFi+4J0JPqLAiDRyJNAgmd+qZwdDAUNU6sdWomrGhZjuoYvoiFsq2RW7cKEFSIF
9nn5nH2/srF6CIIjVcPJXi458P7kRO9QPEI994rthexzWP7fxhiIczeJzmBk31l7jUj3lMgyoSsl
WocL333b7av3wod7eDnKB3tE6xsm4HBjJt9hs2srBefQxYgbVxuQR3WLmsdFmIgPu0VeieSNi4Hc
Lt25xP1xG37Zt3fvMmdXODpbqHyE1VIWlvOCh5BcTFDTC3ZEnyX63e3W6K8HVz96Wacr3OrIP40G
kRrY7zpsY7E0p3wWnn+0mEdvaADmjctEXGkeKdF1gi5mqqZTvM0bFmpSN69pL/IksaXO2NncmWmC
YvVgp8v5dAouNMUPcJHgPgQ9SvRkH7pTi5txWJBtCg1pIM4tR9M+oDZLInIHmtFwMN7HY7JN54ma
uzSquPHN+BSO2DjhsJ0ce/PazOVu6BoNf8C0mtBS/q4kKpYUxU93qnsJHRlEcSbITNvFMZNWcoUj
FJMw/D873vQ4xt7dbY2hipu4BVZup7LWd/ZKC/MaqhiXRpE1EGwqLSg8qAVH4BAGkAIL8JKD5Zum
T2qv6bSWC8e82wZqEOI7EleXfodKhaoV4B/AiAlvlu2XGQ3TEgsCuJoWABtVFkq6Bet5Kl4fQgbM
FnaQd0LXDWCLEKmzCHPQrgzT0oS0BXRiuG5uyY0DJdl4sjwfmWvCEskCd0f0xubiM2c6x31oj/BJ
GnAgYdRugjaFLrT1eZLXVqBgIOkG2Kw/xklK3qAYLUFe7FEng/CNz388F0o5eNPaQxAF48ApdJ66
rqBP83kFimkyASGaVyFdHc7YArcajWawCtxlIb4iOqJwJvrfJcPt+bmXYsDJIhFvuiSB7xMEgdLL
OmviPPl2cdGMGmL4sSfxECEK4O82ATFO4A1B7ghwbRVWQIhpWmeddak/TRhtXFF4SfP6ryvYm7gz
VWfe2LLsu1C9hA0BYwsRCtQtWCyIa1tjcWuRO8TX7v6GECurD/698BVAJsRDG1rt7L0Ep5qI9dzC
5q+SRg3tihh6iFkTvnfUutf2LwgUoaqJ8yM6KU5tSSacJpAv51ijZAyCUZWM2VKBL/J875I2pgdE
JDFlmJZdeQ2mGw4NPu9FWiWREtWOfnOZn/D+iMfghrG2tMrZtaPOJ5i6S6EsVyCdNpc5SXiA639C
TuYDMudN5yC2iw0Pl/Dnlnxo6DxcvgB3Hsvz9pN+EfQbwcrLilE7A/3g4qd33FPldeHbbFAGcPq8
TDzfXOY3tF48t4mbi88d7zPLSZPcbQWfYUIz0PFzRv6PWOiV5fl1BJvEzzPh4DAv7AdixEWYIrRR
PoeXlqlAGIRRw7/JMt5QbSEaATmb3lc8PVwNuVJBAAjpcGdvXJ2Q92DI1j4Fb1lQPENWgAuLhlVS
93A80GiQzxntdr6whUUhGNHLaTGlmU6NIeCWjngVP+47x2MAXQBo7uf+ad5Zgy3gKDigw7dqJ1dK
MXPwHTJc+OIAenWEbasg320xXHM+4ZTEZE2uZZrykCKNubIX3XybNcpeOeemy+YlhQHLQQodnwc7
ShhfpbLgchhiOyBfUJD0Kqa8W3t6IHyTeBwZlkAB50OxZTEh0Uz2UUnt2B688WswRlhCQc1YD3Cx
yOZPKgXz2pRnCOenCfcEfgIZUH03yNmVX6XFsIhntezL5ZOc1g4XcUovSxcM7rVfQSk6pV+f27N8
nulf3+g5i96Cc8wTyudTGEFalDdHBTIn3rUQCY8eEgjiOmrAWP56mDJZh3k4XRuqjh86Cwzj5rk4
Az2uXqt2X4VVlNFTB+3J2id3IYTQO5w/Sx/g9M90DfXxYL/w4YTy+T/ExR4h8nI6I5nd0x9zMDkQ
wRi4oXZaeNIl1jxPvEk64JP71qyjwQPz2r5FDDjnpgiXkMciBWNBP6RCrYXessY+ie2Fzf4NRvmC
f0ufDFUHFFPQSB07BfPOEOzkkDFwxVXJYCj/SXSlchmZ6pi5ab0v6mz2cSroiIjL+9HWKP0oUe37
5qNKUD2hmUcrhFBjnegjFxmJTVBrII9T4hNl1SJwiWSXIZWSZlnc2YF1ZxzYgKdhazQ2SGVJpjc2
O6vN06LZhzaMHafMdhaFr08ZuWWWRSmPuyireJpApTj2MA+k1hi+sSfIX6aODGNCPUYryUuNDhGN
65dEKwMiGCMv8DPGXBoaw9n2nG4pI7a0OquhuMacb84Qyxg7FGCSL6MrPIRUthpvlLEMXUyT/c/6
rsFmeRoDQCWKggGRTJ8JCTTf2RpMafviW07g2U53TfnCUIr4oMdSQCumdvljZ3Zr2urLL92AvTIi
QACakbRWlRtxbjTgDH656a5bDdnpy7sppsJpkQk/BYgDShv4XpAmhAIJAIYiWaJRt8PCfkyMoOTo
+BmMiyEfkxjC3zE3lBmBPJYiug/2lPkYEKL7Zz95TjJ23XnCj+EUy07wQkR6BoO9hRzAVbBM03q0
XBrswIxSg+l0fwWstsc4bLtu7eW/8zPAFBvLa8gYDWSf07lmz+eaOxX6NAca7Gi2c7ZP/CQpQPKz
v4f/DdqyuvTnc4626Sm+CZRtauC4PJycBO9IKE5Kr2zA3/UDdkG2coOmGa/UO27XGA/+UJ6z80RF
wBSFiDvGdZk+Iz86PWPkDJ9JSD2QbimJxIQV31T7/rWzDYXSAhfVo3dQsf7mAMWtjbONvQmNbQTF
RwwM4J8DzHnNn/6csfaBautO7WesxVYXuzz0ANxpilIuPgEzA8n2gkEOhAaSaLns4qdgLCBf88OZ
eFsi4pDl0jYZposlrTyKb5sKqBzKRPg6Zm8fd/0TYANBYlvWH60ySdxNb8oft7bcvseW+NvtebyX
IOWj2QKWYh2uOOfdPFM4UjgKpXQwoEZU9vSNi6fUF5Vv5ulc8qXlp+yxEkdgh+I7CP+YmyYzZwoa
SCZUZKmBSQN3mTstlvqSCvxS+jeIN+6+LwZ6KkcUs37wa/EbW4SMJad8rWRvHbM2AL94AZfqjQN1
Pk2Yq2POCMj3cxVhJiHcA2lVwH+/VtIYg9WFCaCajI7mXbA+5q5gpgFxNLwWtsTYL4IasnTrMBoY
wYAitcCfBGdznGJZ3KhXc9bnnGTuNXjOYL2WbDPG5sTkvvM5lPsSF0tuINnFmNwBiYuTGBodNnfW
GzW+4S/ZNrtThaM2L1nJVF3EWDAIL+M37+cKFWtuMFrDw5N5GmZ/tt6/lNAa4a98bVQG74dblV4B
637VTTTU0ybpqN8MphJMx/NIKpsjFVvrItO3DW+Zsua3yCnn+M9McFnmxiEhyPl5wOfK067Y3N4n
xCVm+YnjMiNYNb5BWvihbbO/Rtzrfbcv24TRdDI7etBHDbLuBBst80iSZdpI7AxVeqtFiZTudlJ4
BNTGC9tL234edES6DDmQoLT5rcfMCg8xlizI74oivTYDT6g5sEX5Nur3qJ1HlFSEoJhFT9QFEN8D
l+ctD5htp8032VYXyrcNqkUqKGjEVs4mlTT5TG6AIRunJe9og4T87q4yiR+gEOsyCTib/UU7XsTV
w20Q6sI0qkFwO5f2TlSuBceQiWlPNo5HsuyMgYYzJOfTIoPnAs8oOPThyTn5e8n6f6vQjs6e7GhQ
laXqzrAPHuYBebs+0tdrr9Vhu4TfwjdnUOrq1WTnca+ijG5FKj82DxBx9uAEtvKPSCzHftc5XKGw
osVjdEuhDhvwBvPHaZ56r69Xn5way69zD0HM/eZ33sHuEJ5bkbYbw/olSoPdSI2Eq9uEyFo/8gVw
CjzRYHYSPt1RaHjEjGZ71gW9x+jpKUdngTUlAlRcw8Cg3mT6VlYNoQNwCO6+jsPuzWn6rejs4kBj
L9TeC4s8QikvTQ+jkytnqtvdfpiDNAEyjuBlJUZ8o8IdvYbk6D7V5H3xbiiy9oQVQ1Trd/9WZbRh
by3crDwNuOmM73TOl6+nVBgwNUb6znVJfaAdpst5/RVf0f/fwy+4Khk90Kt3fjmjbGWgLwVtEZX9
592p9t68eba71/QZM3EunApjUOjguKkuWGTLj7MoUfvUPYYYykSLeCbhJPazXdLoNwOVUJx4owDH
ePrb29yBwJjapM/p+DTd3TyZPeGvBz1tT+H2IVonJDaF6skarP0TaPLBwQwEPJT23xvCzRJK23Om
Do3KYYaHRfDHpXI3yI34uvMqqHu1SM66u17RZHkb+vZJIjHso6jsrLtSWezysnDaX3rYK9OANk0X
fiwsaeAXjIaUadt94J42a2nhAv7Lnk/2+asvjG8ZEl9hRmw7Mvz5WHDncOp5mOOPhbAJ22e3NegM
xOu2jTyhsG+6C9mCRzbItYjHSP1gWs5RShN1V81D5ZwoY1YKkB5ZxOALSIM4ec4n/1NYCpsaGxi1
8nT63IvKvE1vwM4G6udSUUAW5qRQKQ8Eg6BtQtAns4qx2OqKC+j+ZdKk0qDgYcZ2BT8bRYDM4NtC
iUkggEFHowp4TjnvqFXYSH8BBNbh7rCHFGP2X6qxkkOqRSDHIddDfEU7f+Iv2twSyiU7OxPqMYCF
YbL1o0BzXX2jYvQ5XlJ1NDia3dvbcslLQzW5RvhFHjbpOBpOEO3K76pchfGhueOsEXvLQ16c/BIO
VzrVB23oUCS2OF1kojcoPmPf+MkiHwvrzcDHUYeMo6ic+4AUnfHcmNIP5DnhtpwkNXsxe0ELAnIX
Eq9IKH67mZ1jXWXlj1GWY9vWmGUMy466FaRvJmLXDPiRFuQxCt5LMUgqzOJp54/NwW1Cxdyh7bh6
NO7tDHkGzO2lArrBDUq+K7otbsMCdck0gVzZZiYm9knzLo+BXc6WXbOlUI7t0W82OZvgMTzBU1gX
O56wxwAUA2PJYIkIyMBc0EJ5q9ooHcY7/9oD9cH8wCWETCoUzvOXMwffENZ92HkGkFW8nGIMKzMc
O6ha9LCxRetWnG3y4x80Yq+302S3T7C/uJkFHZwsl2SXARvaSfLquXP39scpK+0njKpXKG7jqpss
j/iI5QbqQTOHnM0lFfoyNRqT7xoXmeBOoDzkOGjhL6xwdXZzoIUIJVGjHCkGixPyilt2+AdCQ2nu
Hpkaw8kyXwyuYZQ0AhyvuEppC/8u5I62Sq1EVfxByoHTpRwVrioaQQ15lzoRmYW2p+xEq2jwKigH
qYXCBhjpkOVKsQfuygW202sHc08GnS4XBlRrXkpCCi9hlnBpeQZ4dvrt7Gi9oc9wzNzx3sGq4mzp
a6ZyzeBbUm62j6YeF4qMohoaJxvyhZoc4ZX2NZlQQZVZ9WsFovwDkjTkrTPC94XA7serOVl1Crtf
HfwSbEIC0Wantjt5hxPvU0FQWjUZsLGG9l/bIBL5M1XvCIcMGXF2Xiw742pzLRfYODX40gJe1OKR
r9rsX3BpZi0XKrVjOaj4Mj7eEm858D6pAYpwc4RQrdurFr5RjFjutLO9FveU2+RCyPl7jo3tJWuJ
yRqTr8YdBL9YH1g3VTLDb2APR9fVWm7Znazqi/tRzdfLK0nf3HDA2vFzyxHIxyyjjN3kpw+j30OH
hbroleRd2PSUh2cUJxy1ZvNlbkCIVLMxEpBvqs+nLkcxAeUfpEbwqK4WoQYWUoC4g+4jfDEpvo17
PeVCcvdzfMC2Rv46MEAzrWBfE3oQeLXtkMKs/qlv2wJM95lkDQDrfAxIe7Pyr0vUktn6uLPK+dy9
98nWSepgYnts4epGr7CjvsBmryPAJXVbQtWJDmGH4KHDqAi7JawFyF085dTA+uDAPm3w/Gglw5jB
a/lGvNwxt1t/2w1gkNQ+LlzNT7BnNQ5hxqw+W/DfLg/3nULAriCSyvD7bR8qqbAxIuMh2/lz9sUA
4hfgk0NhSGGvMtP9enPOFh/rjaNdwJ8EQaFkCM8RicYHVHn2fvTL/PpteRVPknCNyXEi393CPal0
aOcpsbHzFLJkK8NffA0V0++uIUNF40q1NSzt0ibr9Wdrzj7cgQTDvmhdO2RNelTm3R0iXUS+Dzy6
OEmVh5x0BwzW+bdTDK5eTrXyBd1SAaswb8KkaKij9v1qrm/PvSjzF9A8rXawhtvJtwGgU5W/suX7
yLN/MsBjb9jjQ3HBZMR2L09x56vN+bdpCuqumtRtODl3wetWNY/bU6Zb3nm6OU0UsLpOP0CXyMLd
C4NKi1PNnfMBCIv6zSvaFWxX7v8CU3euDX5mWFlDDIYd8e3pIfZr6StDDqJ1qW10mmBWAa8nYDjC
19IYdC9+J1hwmayNsHsyrHs8OHxvYcCLQFSUY9iGqOZzzbuV3eT0EAdkNw92g2yDIFbK8KNQ1Wrr
Omd/PtgdTKjx/NRnOFpAQgxEyYoykL72QUmBTfADUkQg4hPgKIsn/YgA7mK/1y1r8eWoP+W7DHIF
x3PDujflXJSITklquKJ/H9OWI6bHiU+efmo9INZNaw3MikTB1P/ADt+Uhq5YHhu1oGVapLLDPvu7
qAuDh4OzOf70gAgSwAWZBFAZ7dmqbQUdL6yUHtJeXhT/0zMnXcJ28/BU82zIYz5AvCfbsnmpPQVi
p738fOEByfsVBGCXSQuYIoj9yXazTQsaQn9T8RZp8aU2M38SpbjtsZP1g4Uitz8ocaCaGagkQa0N
tpmSkdAAZJ86FpDGvC+7GVeRua/taT2G7HOP1PpyyYY+22wMNJO/N7yniDWD/uNlBrwGnBgnzZHz
giDc+2kOqmdmqzfMAmXkeWzE2QqtlLn/u5ho02pNMtf16cyc7IL+q4+OlSLCagOiM9VzKO3ZliZs
a0eMw7k6TrApJ4FcVFR+APPXMOVR3lPuaw+K6QtQHbAIR248d+EtcnKhK+UE3YU5yF4F2q7Z+Qtu
Kk0XYx9OoYdiZvclPVbltxsWWSzy8VlQO86o4OvLj6W3PzcVVLMqyanABHdvBqrBVVn0c6wIRfAc
eI0Z/6+hmWUJgk8LE2tnph2PShjX9HzRhzDIJ3j6YMAgQJdh3hmn1BFypZgYMl/zFmu5VzdCA9se
5tN8ejnUG0CqSJYb2M7Z5R2z9A9i/vxs8dTyzKJBz5bAWwvsJZzGE07RjqTBt13W9h4Z07539u8w
JwvdbX6tZsfu7r0DdkznuVEPqt3ypIyMMq21kF6E0JPP8NpIOyS+FkkNmeLilBAu987OP32i7t6+
ZT9OaG2iDuuiHJVqoWaObZS/HHRw/WLMBsUzBP0V5HZR9r9V0tqqHax9QG6o085NCONh67pRuhjV
vP4azcH8hpVtFXzfE4PNGIBjrH+DJzLRs9OCJqHqgvA+aa+h4udfey5AOncWrb08ZFJL8kR/CHtB
ToN7ovkRxOassghO2bGKFhu+FEIxw66cYol6msYJR6BGX/AwZpDJw1GG8q53PeiCgu8DJsMRI8eB
w2bKFipLgouMz2afqQKzN5YaNALOG7ZcRkapm6dLGJqY0uCOq2G3ZiMFBmEbQCNGgT/HafDm8SKy
ZxHSdN28/U0FfThBHUjlJc5g4hTWRBR7D56Bm0D6znZZss9J4EsxrFA+LhMqrfR1GBiYYqOegxB+
HVyINPhFCxBIgAVkZ+zK66RlSb0G4VbSDOpe4b/+7oHbhWbVCfGQEpot/xDFx8fB5lWCPjphJ+xO
uxSmFaPD25/Q18ogaWL8yY0LX96TKph6Tph7+z7ma87rbLNJYkQIUR/MCD9ZsZ3CvjPkRP44+/6d
pCnIaIzg4yo+9l74jEmkhMZ38O+ZEOLFtv/hzJ9gJc3tscc944ypx5JCQjovMpsyOKGex2mDrNmw
jMH2sTISZzfx6H+7QvNFT4QkQuYee0+hcyGjlaRrYT/KqIfcHQIBO4ME4y9o9drvasEfYxE0LBtj
jyUYEroLZ6kgP5QNVyyTvww7z1DRqDK9Q3/fh9C3xfHMOmC12bvHYrBxj3HrlEzcMXC0TDFJpzPi
wZRJCxMBV4iVeWkr6A0EvKxMHIJT+l9Klun4MwB1i+zP1uWMme5j8pzpM8Rt/8b/twZNNrgpaI5u
szYNYc7KBAbaNQ8/ntGJ22ZLzNi0mVnQY+ZFJIExn7H48Qvv+T6lmvrebH3O/Clp9KqdbRfbCnlK
OzhYtNoS8mCTKMHL7jCvZd7RgtmMqWjHKmkWDdVmgA0wzK+IaUFyWddcsH++SS9opNIl9evkSdyD
CBc446mlDbS3ZzldiAa6R+3kApnjYq5iSPHKuKXZp21DNWNjoHpxe15Y38HOY3zaiQ1nc4EpL3kh
AIN3U6sss4tVP7sf4gwKUU6BPXVv8LyhZSCsY4Sma9WCIG6k+Mcm7CxQLc0bVtolUG4yJhUTgkDS
NRNyFANU6AQptP7mEig4la1DPotEUCnDhAUb439pcxRtcp7t6SeEG5DISsDzAEtM7BkIAZqziCp6
eFoQH7G6sFIZatHPrwf7zXNly5PwQHX7x8ByOrX97RmGlh5RMq/XuJa6j62IrTB46T8QhswNOn/7
lLdXbtL4A0MFNW9tOa8S90PM0SKgIGLnp9xwH+4jbsR/jgNFgbG0DkOzgvKX4i862LsQERfpyz6Q
ww4DGOCSsukzwkHpwdRYRbNOmgJjTfkpjCqOG45M+jkFceyXqAU+oNowMSxoQvvEQLbqV8Nj22bk
e1+WT7cYiSS+FVBqwcCkqT8smwcOvU2xuWG+J9gJBtXUrAcAXrZILp/qLhkG/LBo5r4W+TsmI5IG
DS4HGGNwJieqlbtT2/Yfy4EdwUG44jqJN2yTbDbGFnBTMHnXoiOplHh8Oxx9MXoEuu2Eo7oEWWXo
4MB7Hd3AEp5kcPJJxX8cpwi2iKKnScQdk+vPqIGoR/THUufQyXjBLzkKuApJwGnWGJMf3BrjgoAn
ecHMBmlSx2xuyuHi2MeJBZ4d6BebJxZ10MOlnQGFpXJhK2ZcKXWlHEPymrzxbJ8Wg0vaapltpKU5
FW3XoqLFqxgcE5qV4BYvCxbHHB/dnI3GSrkctO6A5gSe+oNiyAAMQgDABqAUoxyZuhwHxcBNoEdM
4MHDDBD6LlsJC/eC/5oMQXLg2pBLD5kBGQjVFZULbTseKMAT1H6U9k+uWF5wMXlj7+Vt9NioS+rx
JifBfs38EqY03TgMv30ihe54bpMX0DbZIG1mB7QzHHLMobjAzE7l1EOsZB1SHkxtWeEFxTyTCg23
CmZjJGtpfnNzsZdz+cgGPywz7mg6Z4aNugQxDSeIp02MCXYXu8GRY/C62Q1qgP45j3idaNFSYq5e
Y/b/vqhzGCkP2uyooJR44YdEnq2+Ozb8E0pGqAO4z2mUAMRzPbIG6UYvZs4Kk5NF+GVL8tRpSTgt
jqrhHt3jewoeP3hFhctkXAsG0CY5ZT6YZTBNY5fdueu1PmCU1qIwQ7fzQViT02ozG9+0uP3k08rR
jzeyyLeWr404bTTerH4gOEQtrkJUEE0F156YlEih+w5Spiegk+5S7oxiodbHbkIykQqe8CuuiBLU
4xKC5PVLZwNm7/Xjhy3N+KwOOn5vhtWg90JMHJf+mx4w282fUTHqzPT+pm96bc/kOmaZGX8tw/vY
TFBqt393WqsPB4DVgcJ76EGia1f812lcBEAL7nWlJd/ezS6CcwwZNr78dRFumor3cdvejAEz1DzE
APXTon7qC5XwGCCZwBYswKQBp+4nGz3zro+9Z3/EF8pq2W3sZ7Cr4EMbzmHSWjOeOEHDkIEh9qFB
C8IxpX+bCgj7gPqC3Et8EaTcPSzZ9CfFRp+1+h27k/PTWNvQxdEN3pccB+jxEsW5LJF5xFV0xYVt
Qr080pIKBgA8ynmX8SwMI4xu2k4JRLk9bLXkMGkMW/gofFDjDKETm33+suiG1RB8Kd36Tt5fm+0d
j8KncyhcwJHR++oDqX3wlN2ZKEYWfYRgfhuW/VlyGi5Dii6Zquj8utnx3TE8uJRNAA7rFd949XEL
lh+gDtUEtgL92/Q9eIbxOa96e4R9BJNeelesnRBo0Up578Gnv4sBzF1l04mBTjglDeuy7ZY4UX7c
36vscsNTwzOIiTqA9TztpB3IpNr2RNFt3QlaaZpqYT36EvBXepfRxz+nLSRusGRvaZuGdlC4kgFi
zE60sVI+o0elJNIRbGgzGKZJwd+7LOwKk4aouP+CX2SugjUBVOwnJHHvZRshOQUIDW1l+4jxSQje
2IkYFiYpeEfhiMQvCXFthw9WofwADX7vE7+3Twe9iHNjATGxaXXNQw/rSMz+k5u9wnvAQYFJ6mM8
6/1VFoQHCPMom3zNmvED43g2eic7CwcFPj5utp7B+sOOJ9kFDX616JVoSLCDMqHGnNk057kc4B+H
nfXgsvVxSdtYaYjniXg2OKAPmDh9YAbvqCZS3JWz2+SFZ+J+vhvWE2O2R8Df6dURiawMnbvY9h2R
HyT3ATxTGBrARdWgGeOe596Chn1zG/nB362wXOZ7a5//mU4buxKdfr5vhtA5Fr29+YfDx8V8hxwd
LPEdHFkJyWLPKF1NfHmAWo5AMHtGXWK8BE410lnLjbT0+301FJ8T9Jd/X3jvLZrmbmIkLfOK6rC2
d3EFt6h2iqCbdEf4HxTMJfi0GFr4F/892D3gpel2k6iUTtBigLRuN31BLMXWcwZ8ethbpd8I7qGR
3MD5Bky0igBMbm+z+nb52wH+3Fm3mc5Hh4IefvyHrxMj0w3EBSYckVrntNBxpgfnPtpTwfVJHwoO
3g0vQam/I4Np8O7PSI9/zXDB/vsKFULFiNUjOadr79IyKZgLsGhpJaxitvdVq47fkKF7ymCmo2/v
iwmK5AIfWBz8gs/b5AaWowKWOrhEsh8ZfWRH9mci0ccqvjYqVlxfsn29WLBIThjxahHTzh3Ii20g
9GS94k2Bh0yqzO9OgeoVnsLZlhjiOt5n6j8nDWWwz2RQLBxuUpAL4oFHvRlLqZu8rbJtrvQUi445
gCoXsncorPrulD1tfO/hYAY/fbN3KglR/tjiG6IDUZ7M5koLX3t7prKs8Us/uwUEXB5PG6tOysSD
uIGKUgo66xI62R2nDlIXurEaHGAOeioDDUzrFlbl3meVS4G/YDYPTo3AW1sbawWSBTzukwer6Ezk
zqZVuM0IUXd0dCsIQygTOK6bjDU5ThHzoFTE1BJOTVTanZEODNsZRNOuPzgvkBkMncmkdF7AlASQ
UYpe2jyEKuwS5ITda7iYvZeaDxDEM4zwXBxTYA3iRsAjB0cGhQYzLPYCTwGd5vj3dwebtcZLXZl2
MpqzjHk7eeMuruFU25pBOvHPG5C7bq+bbTb9mHgOIHBsjKhh8NND2QXtDaKoLQen5MgBrDzjzWlZ
Rj+B6DuTw+0bdpMHBcvDQ3SCtzinqEmIlTcj0ISN2q15E8104dduEVxYWdtj0xSDFkVkQgbb6N+N
lCjI/uHd6SbH+BtyiA7EA/fjioFRj5v3sk895DxNV8X0SH7DyEZYgCiIp4h9RoR0DeQixeyum8dc
GTRcOdObaWt4QwYsJ2WHRxInHUdMx+SfzLhIR2R+j5AxwljLk/+S1N09jBx8kn8IKLAuunTc90CZ
Cgy9zlhkU2mAl5KuGIh8kj+xBTkVKishgNSCKOvpeKTklOJNUEKMCA+2gc2VDPl5bfETkzhUqjlE
niNoTouZ1NrY/GDHwh3Fb2jhfz15hjAUD9ExoP2m2YHpxacS6fF1+nAvYzG+4TlQQ1RNwR/9hi2U
/0PYjE6YUZx8BgkOrpprg29A12Mb3jEQIRTjbofdLPisxMlJ/hoxxNojk3n//vo3NvrIzs8Y4rSR
YcgZs8u7gwPJAK3pwtyt/76jq/sk9att1YHEBlS9S6Zgm6S7X6dCJqT7MAvYpSrvjCwEyjyHpQe1
n8S0Lhg6SkwHEMuGbUaKFUHdWL2QLYaEah82/GZ0a9jPQSuuQs1pxXX/Eex93pLzirtYRivem981
vtI3LJo/mGDxXQSkGeF3XPXeY3lH8ucq36WxLFquEr6Cpn0WN5nwQ1R7w/7E8h1ljzoib6J4kuS1
OggR4vGHsqbkl+S+XfsqmwyBHu4rkK9raF5eQcWKg0yJvB3NEkovohQ8OP5LzlOS5D6MKiQjfodl
7oVSgPTyng5HaKbkNZFlvz9wu0gsJOxUhLkdq0YEcUdmybQc+w3Z0K9L6IM9yRB7kZbGnWXTbkYt
JDYnp7OsKBd199o/SbJdjSdKKK5ijenDRkd3Nz2qWbyurOHAR6IQDYbD4dW9W45zkO/nA7Pz6mbs
IUdTHFYmcxrifOKCIAU6JBkeSYtTUgpmNywqaxY4pCIac+SGeOyJ6RS5vWIQTY4oY2NMcVFXhrix
4Q0AEpniGg1JZSj4MTVHZPSID6OKW+QFBkE6gnrF0eBF8wf3CPpbIo/hDir3k6BxRo0jKWTlGRUl
tQ6TnxGSTeWGWcLemv9IBNIUYQMLKCfYrntGYKv5R1CEGjcKiRO5zjHCYhQxoF1CUU2nc8GFEePY
icR0aRHfR/t0SeuEtpygVkzDsbTjC1jjgWAjtOZRlkDkL50Wzg2exLgyZiWW7Dxn7O8dB3IlVP/B
OIURoZg76FwqaY4XnqBvXVyABEHDXiQQtj1m3+PrVuLeT/EL04E78pOCiRcG36C6fBvaBiH8yK8c
Jhx2fOIPiqfeP1xatmHuDAPIf29IlOOCnl0p6qVP5+Slx5Ff3ArYJew6/LgFGcw5kweK5QO/wTBx
k7wxaEKCzreeqYXE9k4UirIzSuH35Mimem/MOvGKK09Z8Axv9tMqKAgrR4rRh83pQ1VNkcUS4iU4
kbBCIIyBiuybfXG6aub07hRNR/aPK6464rYnmqxZB1lmw12kTwIO5XXkCJuwodNNNV0pJDri0wa8
bo5wp2YDOyAkFD2ibP88g7iyMQWdVmM0VNTtHzzFHracM8oIdz/qZKYZKEdrl9A6e6XzvjmtqHqo
YX/+f0zdJhDReDMkVtmvQEH2SWWFno3+1pHn5BBJ2OMdoZfsmQ8KlTc/tELt/8848ctdF/tDSbPn
uAAgEQGJPAfQ5zhVVxPcXrMMHASCu7TXiIGlkZXh6RyUAuxaRskC5cuTJk2ZkLbwqWYjRoD1samI
cBMyIQYPtx/TFwlghfn43bsn0j0o6PslnFDUesgTkVsdbThd4lXUYxLnPAKmoFCqNHYwTF04P/n1
u7awYEx0ZCjpLY0DV84C8VVTMUX8UvuqmIvJTZPTUwh88h1yrfhT1gEKWLM5ZDzVHb7AYQl3Qjq+
kPCPHjgxIdLKsODf3q4k6Qp6K3A9wAIzBOBplh8f++wAvzVBszswxLEktg7iJAmu9PVhtXCesli5
HvJbrBQ7HEtquKee4J71+/2X25cvcwul6BQDkJm3wGgnlBautjEvo2AfYNL24f1r9HCNVZtDTEpN
MfO7BotUliEjAtDVfAlCT6AswUPCdTK1lQDdjZDMl1BMoxphC5ow6viBfM1I36Abwm3F5ZqQbXym
tuR5CXddPqlgQMJqYXbIcymMZ5YLJpVELsFlPAwJQ6IhByD6ekhYp8KqkGvdwutU1hcPSqzMNaBb
EAW+/mBWL0/b1ytR09rs1IYDQ7Y80E7gnex9sw5tGq8Q0hiG9KSYxVQ8STUr9s2FkQfp9kM2eDi4
n3IvX3Zz+txKq9E/9BpugS0k3vc8Rfpq9nLjuDN8Tc9U19Tgv2rh7lzG8nRiUY4NorxLuvmANZBO
+rwhtgprhd+yVCuQpdgO5I0Dq8j+sYhp2/P9pMVDKFa5sruI2Y/Yyoijnvy3QHsd4MKzx9d5LugX
OGn+HT60kxwYsr2Am8gT3ITsJAYg5JFO7r6cI+3efkJx91st8tJdXHkVR5+JVQ0WOGx1JB7yW2IU
i9+9aTqwjv5a/H8Bt5t5GrI3Yaqr+FPItEn4WyIRJDxY4gaaLFr2TY4U/Bs4LsRBQOmJNqubwQIR
Ujs/JMyfG8eKWPgynaIGZM3LTFpeGdwAmFmil9XfFEa42qf+B+bTO16EO0aFYqha5h9Qqa+tbysC
4Tue0h21d+ROywiPf8xPd4dx4dt+/LXQiWHXhIckY5JDXyKF/39hsVb5uhKNLL/LGIs7iMslhHO6
cmZUe93BUGZcQEbaQmmWGcSUUYpf0jgd3ZY/hJtxtLsl/9r+ekQAH8JbWlpDlTIHKbnknlv/Npqr
a9H30eE7JXs5ZhgVjqYh/1S3vR5fKakAEU9fNlR1kwP+FNR46KtRJ3BD+mKEcrCw7HIogew1e5nl
+6CxkBqgoTAFxigAOwxxuehkCB8/aGYlKL4Nl70bSxI8P+YfyFl9iR8A+lKqpuQ2eTPsmVxV5z+S
zrNJVWwLw7/IKkkCX8mIWdv0hTICRpIg/vp59pm6t2bOTE+3tuyw1rve4PAz+hPln80GyKUlHAh+
s3PpKJxaAnJ1ePHWwpRHxVn3B9VOX8H3IDarh/cLA8mQ9jUwKVzg9Ioj/QuuRtUS5kdYv9iVBMD8
494CyVn0FvbhtFH8Y29yEZ0S1BvhtauJfHSKpedQWC3DTNiI2uTl5UtxdfzrK4ZCOGVSJk2TPRQE
Sxx9wo4XFtwZTyKAeUbYVEQgFr4x4yCBPULJw3/xGYe0DVw8COoAlHGigoKyInxAjDASC6D+RuXD
lBz0N4cHwnf9aRsyIKiOvtDQKX5swibskKxTf4pf0IuhBER1VZRPbBeiQhiasrCYWUKG5CZCcAbs
27liiDkxhvK6tyUoEBsQTbAzWex2/cFqIvPIn0LlAqiHhZ61ZkK3HNruJg5qa9N6rinApedo5L7D
XbXSeAy4SbhFSncCysaFNRfmTOYUz5/1eGtPstzKYr7QrrplPnzvjABusRcT7fWPXbyJo2/r5hxK
y4/mk0aIrDpx1tGYjl5AO+4T3ZlXQgfhd6gZ9OoCJVfQx7A4tnvQZB63uGdBw4ZqbDV0Ky/3d7jB
tvMew9v+Oc0v2bI73pcl2bSX/qb8+5BPw2aGF0YDCkwj2X8YVA7lzX0ZdNFDlOrAgkjKIM0CQnrC
5kNoozhO1mJN0v9j1ZIIb7uxaCOQ6NMq9JissWcz2K0NvfRVOqF0BRJb9oe/LSTc7EBGw4l4ByhX
Xg7qeSpP8h4NqvCXK64pMGMeprN4rpw+9IBM6j5rko1IipEPMIHl9Y8K7/qGY7eCZqBvYaT3S87b
1NEm3C/kzQDqg1pf462aWfI241NhjAwMtE7xeIQEZ4qUGJOIB8A+kN7fQl39Jj+49yqi1lgAzfex
hvl6TfucDBksfpyMsCbzqNEs9Da/ECNA5GmhDvUOWDSel2zIEyRYcPBAnUvT+1UYBA7gc8LI8c1Q
35kzgX4hOeo1iJneEWgM2/WJKAxRxItIsIRfFZO24vjdKTttlh3lRZcA26SqQ0OVUWx0FmkSQpzR
YQPlMKOF1bCE6oVn5oOTtoQe0PMIPECr+Yy+Xp/5KzxzqM2jmDoS0zVmX3ws2yx6E27MATMGEymj
F9dagl/RSp5BdkzGqHPq6EOYFTnzF2mD2IeLa5/27O9G3ZXk4rWWjOEfwoFZdXPUM96rAYlFW/Jh
+l5SE/mHg5KLtc9bCVTOt5z4l0mbu+jYiIXTmfpg4/f11cVTsrXWvkM9p2HE7mT3gY70dSEaG3vE
LozCm22yLk/VsOhs2Seygl+WHLaK7VjCcqvcZI3ZA1yZpVY46HN6dJokRYvIDRHTUZC9Namu/Yk2
k8L4wmLlBZQVcp8RGkBeobg26FCgHdJ4XMn/wPBlpGAEhGL8jvqkmRVDTqpxMvpilF4tYMk81/h5
alPYges8dYn6gNJxgOxdAjJBqBnFDAIRgeLhgI7P/2K7Gi/e9E4iGIiQYfw/8/DHrl1mB32kTJWH
/UV8Jry8mHzGobkgtARAenCjhRycc9MZkCyIfA7MsfBBtx4IzxY8JZ6NEUpYNYIf3f0S9SLpgqfH
iucL3X3eCVlib5rRJhj2QPI1vGkZmQNpivRjfHRCyK01Chho2OP0MyRXacFgsxWD2O9m0er4YUG2
g7HCqBfi0vT4HbiK013Y05cFNtSPaGYsZcU2t3tMTJGvLCPMTm15wYdKdBlBMffl0jimVhzhXxWR
4uY/GZgjpDFszl5lpIyYWkNjz2AzNOQRzAfMmMhkPbVDHDdHCdzcQ3UoR1j5t39ktUXGjtaeSYz7
iEhNm5QjlntGQYJjK6UsTJDcvtGelhyMyNTw3pIc07tTrNyH0gLa1Ukl6LXeoWZjIGgub5wJXFyz
6vDdJG5NQNoHr6fONb1iAP3rvuar8jAnLuU1uy8QXzPJvzuMcrQoRkXBz1OWUogarYVVjwsmJwqw
Qi6cIPi/+BnnasJ9eHNaGENjPkpG6Fqkb7PDAAcUItVYSLVpVan9uZon02MS0ZFAzlajnoM8h5c2
TE7ZToktVCKsR8YDthuLQphVArvi1s1tNpIP7zmT4HgGgwJi2SB8bJia/TGzn2hnmRwlUB/u+dQy
FTadVdGsBLzr/qIaKivUlb/WotS4CcznMYwLl6j7feljB+tzE90YOp4N+7HlXKu32eRnihOIc6jD
LRvb1hMHFjvvy2W37y1zxhif6PZXAASDt/AeNZuiRF/djzG9IQIaHsP0a1ofA2BVaDmMSwUd7vRb
Zeggf1YDQMFvsVUxCkrdmMub15e92pdIt/g4Zhu8bx73VXX87Tgyf8qiKRycg3OKpquEQIWD0YB1
z+/T81qol7WvJ66Gwx5VPqgridQ5ijSsKaD9UmlffmNtPeAYZajEZHz7goCaQxaxa2zYz6/Lh2AX
S2YfXLphe+VJ6bIdk61CZswBx2MNWBpHGtISIRjmNtGQt9ShSlVxcDrcv4w8XQJV/pj+K5xvBeQn
KJ08TlRbzbLbQ5avmImvS9ZXtVbBur0kQkuAP6TGXkGyejQSjMx/lVPz/zroHwYUurQjVKsYsOFN
w1UKqZOwVCaCHEBP1Lvz8mnDbG4PzbmEE8w8E53rmS+9ObKqCBNd4d3H/VZylsHNwWkP3yDNGaA4
QpPCbRYSgk5YRDV/7MiE2EByFe7tIjpsbh6/sbBXpJ89fYa/5U8hE7ladziu8NrzJhxci/WLJqBd
YIz8L58H2h8XNSQwjolSRsWGsQNFAPMSHb8POEPQVNAu0kfArsSchkACVhhevshMUPZaGgOlDWrt
HGttWyE48GyAOV3UvwpHxJU6lRk9XmGckafABBQoZd1hOkYzXXla6vLIWWndz+4Xto5k+x72ijkm
K3jyDXDVzq40v6SnTg2aSVzSJ/qyGt6BLjmuBmglk4OBgRH7I/Vx+2WNusmiPUDKaOFZzrE3/K6w
WroL09ZLjVHjvh13MMXy1adAKC59bKHCPYgkDTb/Y/oeQsIz1pJMllODfo5t+7LVHYxm+YYVJ4pJ
twUOi50+t/G5BZlYfDeZi8X4mE1Onp3DS6en/rg5E8VYwRoG+Xoj/ZEQTSaBum5Gqq1vqM6HGJsu
X87t/EAGVDPqPGPqljqCKFcV1Br/ppNeoFholJA8rYsAknLHtctbHhpsdobMNgFkJvaQSfAafU/k
HM8UErQRwRwH2Lmh4VfdfCYFHQoRUlICCQ+tnl1dsuhxhoWnQ1GfavziDNz4MMaUO+Qmrl8jDDbh
84wTxkhtwAk65wHAwQtS9zU0JjJ2vskBmdIDu2hykJcwrD00btD6LB1GCEnDxx5/tD8n2nSEUJyI
I0ZzX+o7pi/BDTfFo+Ew5leXfGH+EZwa2ONog1RgLyynyG20yll9bulf/p0MOj9i8qNIKaAi4ljQ
+drueZTRUJLK/kftA6IqV3gY0/xSeUOO5eZK3n6Hg1OGKsXhdBn46VnGfJpdIC5gFYHfx6cmHNBk
MKhGE+E0DJv5MtZsHKJVwJ8L6mf8y5jElWj0uO+kKefmp3Pu6tg8Q9S08/2dR1UF8CuIi1SjB0tt
D/j+3NRePdJRhpqjatgQq0nk8ZALb2Eu74f+vN6+199I3ZnuKyoo/yiYKAyMeTPieaERi2gnJsnC
8FNwPjwGwgSD2tOHwHspKKNHFK/6RFRZJvz9oD7CdJhysmJgcIIB6kiLAnPDWU1WLOEKASm/QbtW
ryYE0ZqGvZiAUACD/4gfEE5wvUmNyyd3FQcbDkQRWhSqKXQ9CqAaVs1ONpYWZfDaUONIkR504yxq
9zcMd/s8rWiw+wqv4gEXgXXb9baiO8sppaD/6kGGuCiH4/7HtRnvkAH9MFNw2pm5fx26bbp+I0F2
1bPpYkJDYXW/3AZDQW3H3GjTRzlFsOJxlaHltDJggYxezMqY8j/n2qbBVpOAnZYXPgJtjrM9dykE
OQIpCVVi3BiPqh2RV+Ux+TOJImBw6CcnMaWqRs/Q3H/5qEYV0xns++C0xE5JFzGw0RjwXoVCQQ/e
e5ra/X3fcNVTQYuooZRgcmdAawukaXGwmDDGY48PL1dwe46pkmADQbUfQS1lYUlgNfSrXWXVjZ3Q
SuAJbQRSf/KRcHWFeP0IlG/UMGH5RtQzEjIqeDzlvMN1eUWNCxrvvGoX7/VWdK8BFhmijI7HDV5O
goGFu0h9zmdCqGVx88gcZxRHjQM1FgNryJ59+wELDOMq4W65/2FpYML8+hD4x+FCVzlkiQo69366
uKByR+9OHBpU/2yMb3AmfFamBY+hWb3OIpt1z0ZX7vt/BvpUaqovDoffTFpGmgMT9kNlGUUDH1+D
xtm/zlz0HEQMAHHnwwwq4EgSLMKMbYmtxQzpK+8ZnHbbrNS/qbzmIcON0MGKKJGHn2qEWXrxw0PY
JHT+lKy51Af7JyJBblAsmbZYh12Bb6Ktpgfs9b13ZwVY2YKrBMS1P55yoMLBHOOKwmM4vpCYHJ8L
CJNTTkWMn61qQbRVcNRgjn9AoAt7D0d5fwshieI10S7gm0B/JYAZbRihS4KHL8SraBL4IEzafQY6
Qj93fPC7qlLYPmGH9Q+4JVCd2iYBFS/XgECi2LnMO+Y2I1c9pMS6hZRsEf2nwvXQ2VukoHgRRMbf
GueHOsQtiws2gltmsq5gn23HsC2jDxolSpU1B8tvKsT88FKxnIBcTOG+/hzwuCqGU+0ILxI9Q4S5
DlCAsNjqrrIPww7bKzDDG0XW7HnQt6xNIaDkMTjPCaxmfD2fGAvAOvmXW8FRiVHKlNrAIJDFYuGh
zf2Cbd2gf4BjvbgXeCN8Fxr3tc41vX1hSSBWGq8iJg5IR0xB+Rtc9zweRn3IhNmt4kPKgv0Y21BR
pnEAojFa89Kw8onGqNaCRl2H6vprBh4oCmNt73kY81qEP0B8Dow9lhprfXSzCQdlAUhh52POUp5Y
KR9hPAXPfSq8FpgerMACVMPpcNgHXxowwzI3RGwIKQ4n1xuwCzdvHOR2YoAkPRyRyHd6bTiTkHCK
fCd0On8CVpN6Dhk3khWvqeWyIpJdXXNTeFuyzySKDsp+gLWw0dir32Jc5+irzMNP5LRjYsBBj137
odXwWCgOUOiFefY20iu/rwtlqb5Uke1107IP0SYfD2KsPB7pAulc6Sl68HGzwpY7rKIJOR+MU+wq
qcF05gEv84CRbOsUVxk8C7cH7cwsdzGIsXe8wdFds3p4HOr6cW5G5mlPUjtyC6fHsfz6Zx/xBq+k
TUeE8RnOiSfnW7DgQtlL0xUeCTFlYGlH2OntQbZhX0nH1XHvidMn1iKgH40/v0bARB9x5PCQHIU9
hEPH2rn3hXCEKobjAIWWDVPVQyc93gqLH7pSzMX+8WHJ9+KRgRB3duQdobLChhZkevZCZthbSmN2
0wCH3SNZ7D5yEJztf1DjqemQXkPpfLKaOBiKzkLT9eMN7feUBMcy3IvzMOVw3Lb3ABy6gVLnjcut
2BtjHLuEqpUrZr/SAljPDEZUgamyoY/3x5B3Gf9xdQuSrAfH9bcp/lbdn0IcGMJSyRXka5EEt/+i
dEjPlB1f/A4R0ybRVL5bR6rB/hiEfrLHX2grthcuaRRtET4XxYW0NzDOG1ZzInztBT+/DvdfakF7
yrBUiPNEcs3qyG9e2KxdsXJYZiYnWbOcCr/itMJL+DnZ0zXtTYtDtjiQUq840gqPD8fZshhi97zm
I6GHImIbf5keJmd2LgwLOUa/J2ERBA2JEkegoABmBUq6xw6uKxctE4lyl+l2n/5CEWpuLhnuNZjV
6NeIDXI40xSTJ8DP5oxpTrT5Qv0ILfggBl23Fe8NbjDISd8dDHXrXfErvNc6/g+wnW8rsRO+/+yN
8TnjskHM6RGnMo/dSAmhLQ3mqNhxbBNEAT6bFHM6AZFk7CdxPbLVAKAn0ERVj5m2uO7ianS/D+P8
1DbwDNTmX+b9BlQ+mEfdIppn2FWOmSyA/QspxpiakIovorHCxHuJ3SljiOv5nDsRh+MUFo5wrBlr
S/76b5yKWIgmXqQS4K/l7Sm0WU3b8kTvvcWrzxljVpKU9pg4dpq/6u1Kq5enHbFjaCDyYKoFahS2
HDX19xgjxT831MyIMfHoKi7/dOckDCKv5gDXoo4l9N7rlAAc56QoLB/T4muTYGAi3eDu193sgrgb
4m654EozNffxGDUamps2niDf4ZnQ45lCJsspjKaLFRxSGkfketLeIy5ij0yLCdIeXmOGSnrNLYwE
ZiEY9pMjwAhr8G9V2OW0NEBKOAyp+lpRM2kTvZqlnzOl2sLYkSS6Qe34G/aO/YeLWlwRi1TnwFc2
q/uff+kvT8ocslQYc+xZLZ0JVCAOWmiiyv521MDRNAZ0j+NzqzJIxcLXuZt+KebH5vCQ9T3+sBtt
EGl7WB8gBsYeQKxpR8VHK4RJQlas0LNQemP0f8ZGpPCbl33Gfgj7AHKsMQcvuHCBUzOs23n07+uT
6C7hQLGnsf6qtFkeHziwDmQGDMM3VK67/Y2Qd1jfKWdXeqKB/Z4p8HSPFjZjrNhtfvfRl9ucjZFX
zh7sjDMLoqZG16z2x2OVAKA3CTaA6yAGiouHQLjFFp0DWbhy+6uc/DUo6PcIxGwfz8VBN+7w24AR
wiiQLE2WTvu34qJKEQdaKeCj3VtcbpUdZ/6zT0IEVxdyBKFGgNAMq+QXPIm2unPN5V5PYw75XT3O
CmmR/fWeyx8VtlBSJ4FxzQJo9aBwWGbJtjBBEBEn7Hv4Kya0HJfW+SjmQIUNW54ZJzdp7uGR8/4D
YISAsHziAsCQUiSzedT6NHLv4TPQSAcV8+gfsbfUkPd9PhVei4uGFQKs4fL1STkD9QAuoSXaD4aI
JhBb89Z4etY2iuaCrhWdpZmoUNmkOOWE2PwMzj1UF1MPU0q4DguzgnQYwwLFvCMEt2EAW80rf4qR
prkR41A65wofBgrqGfFymFaiDSH0zM1XYkpyLJfHrRMFghcl8puwiMom6SwfbQdIpb6dRxv48/LE
d4ShI5P5gzggRXG4wqsjH5HexRfEf8NDLkf86RW2kk/tIZIc3mviMq695T+rOur+q+r/vOxQA497
/AVEhY4O4QyEO1xGZTEf4LJ54HAvklSjceAwMowQhnnwFwo+eVyDPM9hgImvWoCvHcYj4h9jO/Ai
cURRiPE3rinheBIb9pSylafKETCmpgdJFvQQ1CbYwo1x+PSwQ+S7osp1vJ4tXEyoroTB5H6Kydlq
ES50+8IjHyByuFzC1WqMzaPghsKHAOujVOKS5vFS6CZMJMFGBLPnhMoWXwsyXnI22BZGDDP6wRT6
BBMeff59uoqfrhVKzBCtQaguJf8V1E8G+xTTyKMJstUXULQ4EPEzVRl6oxsSWm8xYmxE7ExasHqZ
hZO3aV2MlYlvO7l10KPTq3l4tjAB+AkAeizLPfT/11KYXQiE/KhE5VIQJfKlyErlZqaSAfB7Uf5j
dMhJ9TPogN+CWmXLF8Ar4HxAQMGz9FTL90OqQ7RqjOP5qblXjaUj+tgHWnps+TaiI63mKZzeM+Ao
PSRUCxsXMCdiuYrUAeF95lyjNTwWC2VPMrduxwWfO6SsyPMy+yK8C34sQ4+OhZUb4XTjUQctLJd4
PQIvRerN3aczK4+QF6Jsr8OBKlz1Uu7INABUB1Oj2eJYSkAmGWyyEJ3+4YkosvsTc+Xs73Gz1b4H
FaLvPlUHfcdJBaOka/NwtEhhJFkMmjyxw4R1cvnw6pKlv/fQwT+3jQ3n92bAy9A5C0F9cFkJTP/7
dH7QeLsKWg9O2KPsaY8UzcqfftWjtbH7SLBccgkFM918BpDVzwshqXfFqJqsVa8BDucGPDNLZmiR
d//zrXeHgtFrPZnk0IQPUKbquUy/bWO6ZHdRBett31nLcmg/Z2CpjoJlPZsTfQLpe50XfydpJ5IO
ce+QB+7tGV6yZn57BZk9iANoMRBs4Q5T/Fg6R0WqUXO1YylYZECUcOZPX7uA0coduTr0+oEK99TE
0syVjeDnxr1heUhmiCeKD5+CAsl4vetGbWiiF4GuVrAN7R7aO18Z36vhM5+PTLwUgBjseFXzyhij
9XevqPI2hC4xPXJAfBjZNbHdV2dCKkBUTwuQQTGybGEdfKJz3qwMe124xrjk11T3N/smyAXirsPr
+dDOzYARG4aZ1TUhKYMiS3iqHmlE3mR3liGZ4XROiHigqYkKL3mKvF4RTL+gcQRpFpYUWx6upc2A
rzSo3Ec+3z8FfttmdLCHEhYPgBw2PIvWuo2rqI6DO5zVM8PS3uodkTb0GAQ9A5in4VZ9gxF+8Pst
6Aob+C0D0QIZvonBwhRC5T/OZ7xTWyrq1S3m8kBrDdM3+PQDWhUZxRFlbo22699gAyOKitESqNoX
ZZj9RkWIYA8n5tp53Y4IXx7uo/YLJnHv6w8gNKN3F4UlLeiRiOvQ19z3a9p7uCc8C2g+krXRIBqW
VU+b6iix5WEv+0vrYfc5pCGuWRl9clxg3MIxl1sNytcdEhG4SJDZ8OpXg6//IzH87uG1bxueAiv3
LbIzgue6AD4URsdf51a7ffrn9qDKQ4VRIIxw3ZERj738WhmJnEAeNEMpIzSLeRYvcWuaMPMCiknq
I9dP8rPvuByRowi7CZPF+147lVCvEIIRCalCNhCIOE3hK4QW1po8/oRwOru3bCFYmE/ZK6ttP3b7
vFJF3Agko9vmUWNU+KyO/Wp0I8bkeZWqYVIdi6vawWp5y26vkhhZBBkzaPiqSeP1CtOpOVoeLxoS
qAc1bpHvlc7eNorMvr/XrDmZ3FPEU/e69m/Kw+v355KJBQBLhZJFKgFkYnTo38kr3td3752FGoia
tBRfvXWzb527T/zq3xh8yUXjGCVivHRWcS/o8WnwV0mYnSd/5SfU4pOW6u63R+8hT9R2JCWnn/4l
tQzE+IlULIOqVsGQ68GvZyKT+doglAioaDpgC1mrR9qr7/ETAILlqfZYvHlCj3QNolv0toP+34+r
qYU7rqUe4nCay17rG5U1j2om05iENOD9n4B/0Nvhh8IhXTX17pGeshxBN363ahk9i+WDHivLca1Q
Jg36yRJ0o8dsfBHL07QJ2prByZejknySj9ciJbPutyGxm4XqmQXXeMubxTGKAoT5Ju0VY40BpDun
oY0jDgekWJT0nKw2wnws55URpmDC2S/0MxtQd1iNJjGjOtvY7kQULUHKXIsLmot6RlGOT8zAShkV
FxPUjWvtCWlM/QMrJiSNgRxVPiU2tVPvNLjyi0Bj2Go4TnBaU97ZBRbrHTP3lDJ531uAAovyE4YM
7ACICoUfd4hYXqLNIUuTlKaR1C0+CTdHsjMyX+FOlkm/7I4/yg0JViKjn1QJcgrk9ut3TdCjJx3z
9zJhLAYLTh+1GHRzVDNVLZrAHKDGT9fMWTsJBzc50O8/WI792b0Xquj40QA8wzjFLgrulxzKJcfI
d5H3V8Xr7/cMS234+3C2MLGK7Vs1ScuohOxlOvz1l25eEYuu93Zb0Yt8dFdnNGrLkP8GbgLGUVob
/XF9tChmSFhjKuApT5/UCBPUIx5/9ONv2G1/sfs04Q3wPE8KXVui/6lOAb/zhpuxXTwWeX1o7tfM
blHbVJO75N1fhxhah2r9iAZ/BY930BJ9jWtVUMPR+w4Nso5BmE3D0yGD++aEbuBuY2aiT3oMCuNs
xlz68nx7KnwQKGIxl/0HbZ7kqvW0ZzPF4gf8SZoPOes+pGLBS+fmCe4jw4FNyNguvvnUMtRWdHzS
5o2qSlgfJgS8I2l3kMyrw95pLwzZwF+woX36GEDVqJhskzkyFafzXTCL4HlDLJDsX2yjI0Lmn0cV
4n9WJibkdBBf3jb5x5seEreniZpuzhx3Y46LfK5whENFHSWz3YE0ctGfd6joIXT97Ub3ETKawtsY
kjUrFKpMO+UoHQR+74CCpkZ5J9J8Sn6Wjxt+gU/2cMtRmk329AKh/2VWyPAYzhFEXeoSB9EZ2l9K
74fzhYmMNMEEjqX7XOzwNPhq1uhR2JuBRfUqOZt/gZL680IpO2PvLnAgf7Pf8Mx5RSPxhoe1HUAK
JMGBG9tGY/bPa0vIjfyNiFbe8M5aash+iBMPwX4XLslglq5fjKUE93xYeFAbg9nXyi5wdk+glM6o
j4fFfpdOHv2Ab2eODNilejUAKQnswYszVLelvnuCTjsaWUxpQl8H+AeK3Vc0xoa923RM4AxUQX3o
6RtZcmJQSt2e9UM6J5kpN0IJW7i1uQgv1ujcpOFoo4x9/wvDpNAg83+jxYUCxccI7fJmkP4ik3wm
+T97N8EzbbSDitsWTkPa9mTGdwFMKJjpbB2KHioKmb+2cwLiQidSloM//HFP6yTFXQLZIKcJQn56
m5yTkNNGvjJ7xwqTKFFQQLBEtlsozJLJTna2CpHLGbpX/Y8xl+B604Zxq0RT4WdMxxDAeWJtiP5y
9eR0oswSAoGcUCFLBjO35BV3FfsFAONt1xuJpWV4Qric9CxKrnzzxbcSsZzN5AwjBCAGHPpoemfC
FuFm12TgabYSj0xl2+r+a8AFa391u0W4vRyxsBrNe7wQC3VeD/o4NQAKPmiko3sZ5u9ZQfzqu9y2
HBWD9yoObiyRIjSWOQNKFWMJcLfeTNWDXPPyQaRBlSHW7OE95fWgGkq3gHVKAMFvd8vC7HaEEldB
EFJmcj+6YH6L7dzItfDDBpl1vIVeX05CfPCATUrZDA7HwGac6KPkfrxVEYdtNobuQGfV3XzVXKuI
7BFw/DEA+7FLmcc+xyY0Uafob/Xm2mA3kODBBlPXNclyT3eyuabto1qFgxpmnQ8XpiPjnu7+RktV
te73N8Lw5msrRFxCUSGOx8b9AXMILg0xreVS+kx6rtyz+MA5IHiDJYKbEnxx3jDadqF7mEIKgSgA
8Zb1uz6wyYMmKFKZZM/kijOWGxpNpnewumFQv+F7332eKuwfsrR4cgz+0iVJql/NfzBcRlfzcPoI
+kuemN1AJh3wYdGkfWrPSLwPmB1ewYLikn69D3QIuGmQP4b8u3RLP5wMc3hdlkkWD20hVx4fN1Rc
mj+bjgxfq1nSTUppKKnIQAi+9C7ybHYD8ISib/VP4gBDC756Bfzpmq+JzPogNM6t5/mPHgawZiAk
m5Dzp7dgcj91qyqMrXSRTmier4OpWBvMFDqQMRqLRIGgLuyC++RRIABBFgJAs2IaKvJymWpgDHGz
Z01pn+6GH+OsBtn2zQgRzxTsrC1lsfCO3hjCbHY0A+5hAZ5SYsOFxtVIBA5c2wBBQ+wwuNq94EI/
sG0BIs3IcUaE7GWtY4x7yFASv7ektMeTWkQDAC4tskAbNas7+5+uWgdDE/hQxYjss/9MXjPqrS/j
n4OEIykJDFAhpTvVPcLPK3wrK+UCg52PXhih46gX3BHTRYiJV0wauaAhFv9zt1VuhEndbNJCaOzD
55/o7+nfV/CEMdW3pyLwlfCJ4YeODRT0EWwLZQU7QiDgUM/QxrsijQ10hXwIZmgCRWdiCJrdSf5d
8yAXNyrjF4m52qsK6UjAeqef8X2OKRYb5A5E8qhtmBZG7qXGkNcXCqjmCCOVJX0BhDveHE0NeFtZ
oEc4vaVTrvhms3onyNpuH0uPgEDPBEyEvcfKMEfvffi8cJNlqO6RTuuzZHqOtJnycRLJksa1/eGs
nUKavzwlwYsvWg+hDtYbnY0xBSAGmMkdtkC3p7WLh3UoI1ibCXEBTq/YCPxNbgsqKvD705OGB4HP
F8aifyN+IOcR2d1qCMGDUj3pwT/TVT6eBzRva7C5exU6CE/tQTJOB3bO+NNS1T+JC0k+ah8hFMdL
IpygDs6tLxpHRyaVqKTtcRTMEgiv1CDwwAY1nB/Ns7VD7sHn65pzvuMpO0bnHe7ng0aDPU+hjdDj
4/lvG2iqoTJ5iLIeJHQYi+zuZUiP0b5Cj4p9ItmQX/VdQvIIIOusZLn8NmM+Oae5uXg1aTM4T5a8
eJ1gw9UOdXTCfNdn2s5wUswsPkw0Wc29WVkyapBJRf1OmWim1JFU5Fjh8HDd67twc99QgqBkatAz
3NfXDj7HxOHLifPh2tmQwPWDhH13DBVCyHXOPsFUKVgawd+AHlrFaMep8mEP8phTvkeD9/CTM9Cn
j40nD3t5BzZhtfGhvmz5eAPeR32OBgxtqD5Ubn7TC/ra/v5bVOUyazy5inSoEreJajqyHFQAQ3Tt
9D+0F8ymkSs8A0OMmqtJ/S9nClax+nDMZFE7kN+0N3ickVt0ljF6BxCOn2mpuZ30RuoelrcOZ6uB
VPKbfcsg0wkhkzhxuIv1QL/t34i99dDgIn9PRQZPgnkdIbNy40RiP7JkCybUDQcOxYbWg8pv1x45
Gdj31Ic0Huo01HpCIwPeOfDh8j9kB4NdIUYhE+Q5GW+NcWcLvJJqNLS40za7gurGx1L9uCc1VARy
uhR4LG4xYzuqbjPFhNL8Z9jTt1alRhlyMRSLQ/lSbi7fhX8ylqSahTtW4AgFkz4mj7FxR6MZletI
H6NDwg6BGnQzcXE9dQ1rdNL/mDHZxkoI4YWsjg+eU/VmWOHxKAnX1Wm4yP4ujB8bLJJ9fbLAGme6
EsUdlofR/8K13oN7IMc+0x5BXdztkjOauO3uLtORqSCij74PHId0T4uEBcwntza3dVu5EhxqKwlH
fh5cmsjy+QwgbGO7tag3X8sXxdr75I9EiGVuuRvhj0taYR920gzvcjg3mBD2kMTspCFC70FQurOV
jJPaBzHqg2VP1JJxhYJoUq39EHGqsOKYS/dDWnSgAtpv/m7/TjFBErD64uFXzPj7msjgeKIypQ8V
KQdEbw0IhAVOF0Ppf2wJmoPxXmgPHGP/pD5jlBHPZWA4hX/HzO7f/OxFoohqgzXXTtRfSNOIIxbE
noHljYhRtCEf4nKodhd8l+SlZzFEhL1Cu9uUiItAschiYdIDE9nwx5iiHaFxCkErP5Fhbc5MuboH
NMngFCxQGn37xpAI+Y9fYS4i6DhGByQ1Fmkv6j0QTJkE+jXqidvyrC4MOz+RYrhmEa9TH2umeZQc
q+BsIql/e8/MW/bZmd7tMi8icwXCMW/t7GExPo/Og4nzUCkgrFthzYWmAITMOouUH2gZeejtcQar
Rzi08ynLHRVuxUeEbfSWj/bYCV+/rwPz0PrAHOPfM66CufG01uSq2PN5d5wTFPe/ZdN2q5C+FGAK
jgUvVe8QrzLhksh8n7SE7bZkrhEM7QnLYjJ8evP1FkYNDHgQBMUK0G4ylvK72v6bHHYfFHi167pL
Dq7IXDKuX197IQi6M8GCf+SOTj5eBswuYZS8h+HCn7l8u2si+h5M3UMwhIYGVmKpCyDJ9xE7+Zxc
Q0By+zZflvt2CVHZnn+CszK7Jt7y5i6ZxUoz5FCEGuE6wpXd2rVitQ0QALTOf1wW5ED1CPPGIQoJ
7j7s1ElwaauZJk8KEgiH/SyUnxEUA/UWPK+wxYiLjCMYHlwdyJ6TiYonpP1LFupeSvcadH5xspRi
XvxxU4JjPfhHcGtMS4w9TCLopnv62yOVH177MEBH01YZTnFQFEQ85syFAd7Sm7LmJfwZ3lO2B0v5
lS2keIrOgCaZJUd867yzWYesPzKhqLi4Y3K0L/xPJtxI7BvBTYBpxGQVlsHp0VgwNyA5afnqxhTS
M6CeO7/tIBmn3eZ7+9ML3K3fU54d0RJKw8wQ57Tqb0EBigJMew/r4PcKUn2eIeQjjIx+ZeH71MYc
Ez16Tk3mLGNa6y6EzJ3pza9xfE4vfTFoKWipXHCefTgq8kWPyobiEVkBQ2aGIBkjNSHAgsj2XKZA
qHBZvVfqVFfaM7y1YJ3XuIiBxc/JNfLJ1+xBSxJhUgxZaR9EWk8nzAfvJZOQ5+KpzN9wLmATgfmo
GAGUEBP1DwaqeJe6A3VelHbB3TNYv7vwTXgE5LrwPW/Hwht2SOGEMB2l7gXn/debidClNlbGTG2w
TBzqMZW4mZJtozaBFiP0J/OiUp1XsgPPf2x7Lhj7P1QH5cQCDKr1UyTXnUPF5betlXDkf2rmEC8O
27cjhjz64pIHrrUjnanFBkCo3+n5F8AsUMkqq3jRMGr0AwwV5OUALR00U3vzBAxGE/xP5XxfHdrR
hNawdXbGNrae/7F0ZkuKKlsYfiIjVFT0NpNJQBRxwhvDoQQcQEUUfPr9ZZ8TO053ne4qW4HMXOtf
/zDbu20RJRFrP2oT78uMI5GkTzDdNwNaynDIKIO1FSvx+p2a2cgZMj5XcTrPTubAcqmrZDOyzu11
tW52eE1D9tEhyBnn19VMzS9u965K3XQiipSd7CZiVTiNzRbHR/AfR1aoRu/CrMQAqvzigkWCU/7H
8A5hAsaMdGviabmBSgTNSws1NB90vNd/MtBr4x26g8Nrq5KoGHARtHNwP6zhncUIaPkIwa7Deoib
Tl7Yy5z960Tc8vUD/1DIHdW12L2MHrYtJp4XBVObBnq8FdxP+14hYqJ/VWKL30Gy9zXut+2lRCE8
gMtllrQvGBT+Xa6caHp476ocYcQGmGiokZU28MA4r+4wwcmE+oXBW2LYrZVt9xlT795GrYc7ZR2d
0RayOlDuzJW2cb6gI82o3XnkWnIxrULdYp9mZIwvK1Ip75wvv+y8kHttRgzbzQ3GCdwYzfgWjI9/
/mMBo/BFdW4QwK0ACzbrH6fchHJcSd3+5QoygWBySmjZnX5iw0aiZu3KzBMOQXB4bhnLmYvUqsU8
s9tj24xddK9R/uf8Ji6xsvAjbGShatx+m0IYLiAOZez2zN1dMDXTHvpqMndpMMnCZeXW8jvhnQ2G
60KPNhxXmVhXVjO9eenhBu0akgVtK0JNhwEnDhsjI0MVaOrOQpko78bi9rRLWj3Zqf2h8W0hfzN/
OiPDlnJ0o5WjoYcTd8pUIrrS1GIIhc9Ym3mULLz7yPjNviAyRtj/mKfrZwU7r/TCZq3ciViAmhFh
UeIwzsPOAXeVQPmXwO5+i3OojFqaf/FR/cUnzjcpDoDI+1e3GcxtuaHK0J7jfm3l+fQ9chGVaFjY
MvSgh1QZHZOeCVgNugPSIObFx2H147Sj+LwckChdy+XdRBBwI3uswx9lQolYNXif74XKnSCgjy7U
3GYOIADukRgDlys60i4Eo40K2ZjVcPdRATkHvusFp++tyfpta5gnldRQ4EeiMwPg7bCk0u33yTnH
YRhCZOhOVtcVNdS5jecuNIETAPw2o1BhgUr1pndQyct1p2t2r8jYEDIh2SUth7cify93Wi8QT5uY
kXbUM6by4SnaGQ2oOQA1U8QLIL5X26OKjACaXJShxlVgAg5TKRNoyLbwTRgPn7aaX4Y9HFOpsHBF
Jv5qsFK9s2LvAP8oywmo54pkZJQqxh7+Juc+YbwcU8xsL/wzeHsICGEH/s2HhRLK21JQqfAbkwqy
UYV5pl6/0Oxpw2Vst1F79Y+bQbX8RwzdbuEdsuqUW8tfZtuzt2uLP8gJiwP8hdwnXRaDUmuB4hV9
+2GqMXQgvYIqh9SL8S4eT78B9uPwOn9iSuUIzWF8B4qScyzAMQ5/M+TPjc9sSsVFTCbrhbW1AB8d
AUbQlP+MzGw9MTm588lKjhL8IK7mFKajZjE35eRWI38TyspTsZ+KcPqIQYowSlXejxlYCjTM5dQa
bSBlK8xjm8fvU/FTBPC2CTqm6qz0NJn2luBbBmynhgm6cslf/NYkbaJRclqomcxyjruqZCAL+Jkz
RTBfauaJhTbFc6EbX7QHG0gj9K2Kf9idMHW6bVZdCoz+ERPUlbKEV+ou/pLSoAqmb+zljd4AitOO
MxilEKHQcISvAQ+LOothJyqCB7bDZMnyPGYB5U+tO+iJ3nbbVWy8VxeNE6LMR+l8maQhUoJAgtqE
XoDBGAIopkEoR9T0CbAnACudPbHlK2CuWTiPTEljsJj6qCU4/XwgVpFO8McCYUgwBQu4wsW4wgvK
zPbDwi4HPxl1SZWrLhTJbQZpTQmCwC3uPEY7m0kxFO6Cfppr8C+QqC92d/vXWOBE+3/DMobNyrb5
9P+3qUF5VSkMzMz+EbGgRhMtC3rDAzbl9y0vigQNB1y6BooUDeJ7xhLJDbDmn8WiNna7GeX51dls
Wldlb0BE2phyXJXqVEJctwG34LZzP1aKNXZGB6wwJAW7FHPOiH+se6jj3tMsGnk/Q8spWQYj0BIU
kxX7jeJX1krfrrJfcXyFCTl5dwzaaj1awVbjCNNEsv53W/F4GM/7GJAd6hlc8S6lrPrzCcx0NFz7
B/E1DfdjF1qTr02ZLADW+eDIJLfMcvlSsUAhM55PYUWYzgtrbcyxjh41gNe0zW+DycH7SeU/WpzU
XN/L4X+1BTPPp3eqVPKyN4La7TDdd0MMs4y+8uFGPzh6iHPbc7zVhrOMkvZnXcwHyZLnbKrEx7JS
P5I4u/n5sYzgbdxMSoXcvTXGL5E5DmnWPnhkMngS6D503MHD2HnLkZsHMef7kNYWw7V41LFBf+FY
DCvGRAPmNqqXhqVS9GiS28eYyYi5LqhGLb+3iYO2DzLGv1e2xUmxjmscSuQLnRQoMitNtIGHVPrI
LnCi3cPMpimb9NTNTsE3Nfe5yc6Nnj/F5cweAO4a+aSI3MvIcAMqMNqkWyPWEJvWeL4J7GNPs8qK
8RbA+So3XZerQwfieTBBb/6qdAdmGKWhs2LWe5ERvgRfQ2I0GJ5qiqw3ew+w6gVLT1j5k+jiNX7A
+Khx3CVcQoE7njrCy9QMIB2Q1KktgZOUP2IuRyrR+xK2ZuedLpA/PCn18tpGdu3lk3NinHq0KniN
yFPUmjnkVueb1S/2LojE+qJzRJkOQYMm2f7KpuOC5jwEsE3WU3YUuYU21jkRLptPvowlROmMxmc6
HXphFFYGT8nwQjeKTrww856RHNClHejokKyWa4zHIWoAvdu7AAz5NQGIC2mp+2DITxQnyhPyfDXO
XGfrpJ9OJ8pY/AtT2D3L1KEjUEpPjAECsy0kn+9u8XG+vAcNfIsXhpV0dXi2YYlXrhPWf/iy05JL
GtIl0N082EctAyWKyvfGgRsAmabMGAS0oyH2lsrhiTAc6Trn/phSYPlYPmQX3LPKBRhpESdyj1yb
pjl4WhF3atVpWzT/5/BiYnck3/vArbdBhbtbhB/SVeJhAnDH1v0HQVQkR3g83EEFFXYmYDDpPO6s
3vvXPv2ZVWoE0nzbUQb+8zOiVAy9QHfdwlriVEJzvGruUO9pRYvVKIKX33JS+3SbOFwunmccHMxK
4ePXdcjCjB6TEIbrqC8rpsKL1Na1Wd/YAVUinqbz9MIB5RwbtVHVfvu6aTfGK5tpSvNL0dtxwRZG
A2c3eTJmEXBMtrcZqBrF6n2enrbTzMNseXnHNpuT/hUdNEqfLecLmQpwDno3UoHYuaD1hJfx20Kp
uiuFB/1F9Haz59Wh6UUiKujUaZdJs+V2IJb6pzCn3V8NtwOUc4mpEt/4rhUgOxAV6DznImKXUnT8
f6foBEL7R1mkoIUArFEUotYUFEfZOH3t9hIg7hm8Socmmtg9yqO32wJrCrafcRcOMpvuZjOF3c0u
yDyNnop8VUlaZwvKi+LZkESB1bM+xgQD+csLuutuIA4dpthkb3KKc5Yqs5EPr3QgowYXg7UamS80
miWJYEmmMIOg6ZEih/kT7/tG5Se3FT1QbkK2otPtaguUvbwrOFjQR3UDzvGEwpIuI8ciEGBCYPgE
FHXFrxIG+csAt3HlsJIBlAoe62/Ek3L+CnprDS0CjQnjDTRa47k1htxKcTG5jT29I4C1W9PukPR2
DdnQfQrfvWXdBZ/gyvCbDmT4D5nA2cDaZhSKEEFERxH5b2T/TV9R7TEkxCaIJgBmHJUe7Beo39/l
twLHNysYhGZn/fxjgHe3G3qoO2OOf+MmmNLmGLYygCL2FZLpGP4UD8dm7ny8qO9+a86c1uvA6Klc
dsRnQFVjkaCIm99VTGsU9FgdpMpq/AJVEUh6PKXs0DYGkE3jrrTojesMmRQ36nPKdBQn5uR6dbRj
Z2gDdRNCkjhdqm/v3qe4q8Aon+bfAq79bvzXxQTl6w8XhOAY7Q/hKQ6adFHk8jg84VFCNsF8fofh
zuOMZpOjDS4kNHEFydHtwSP7oj11zq8JQVJGBlVyTdc8J95bEyev85WhXo17jQGq38d8hVOzxXNo
HHgSPlG7prpHB3z4srAGudlRWrcP5ZGRzhgNUqZU6vCeKMyUB/+NWhf/CROJwXf+OMASuHlJy0pV
4jqRQVj0JDCtrfndHv9BryADsQ0fdQ7rDVTEthaHg0V10vJPHL/K/wiojVXqsAVzmJ3VGz/VUNEN
vBTH8yttJR3fAlIq2h61W3BMcgnI3gaXPQ3m/b48nXrBqdHGcC3omKcfWHuKFf+KoV+XVNDfK94T
P2o9vA2wyYfBe5cwVlSX3cRHyC6Q+3nv2QQuy1cu5kg4a/oIflFUcIp/HIzSMVGEnZirqdQZbFcc
4D3OOBW9dQLv/IYqTGNiTKc4yi9G1qH2eRtQUEAk68P47j6oEP6l0KGe6xvUKM4QccUkNfkSnpxx
wrpOLLu5SrtUc6LzGwojSidH6xnniCoFZxdYwJBKo7bTFncjIU0Z596G7YsCAHrjJ6fZK2n56R5V
r8SCwLroqRL+PM4f9v+b6Wp71K/CLVpG9EBVB94glfRmkI9vNp9DsR++LjYNIqcHeRvh623cLja6
KxBLZi4T3EKubrbvJKaHTwY4Yc/lXS1Goq9JjQK+4dEZdY3XeEQw2qaCxO4j6+R7CA1iDTP5USRO
tvNqNwOeK/kC6YOY7MKRyCpgYXjBvXN2W1e/KSxMtX0DRgBJXDIGbRg/UzPjeB3A9quYYYpdat1a
TulUTEmNBssgXDOcZyMJuH5aGhHkL7QQzaZNfnxlPbEvfRvItF+1fe9PyE0LUxMCVmLxXdQ3TeSG
uaoFWv6q5dCgfPzJhi+cVtwI9z1najbyR0b0qjlF2x5nvpMPTbKqDCdkN0NzMN2outjbzcPyy8On
u9EOMQRY1RJL2AXkvBnCu7/MAsfC9GuEtVopo+HLrj6BCoEj8JzrP615Q+g0xH7o5EoNfJcmO+x4
yQ9tnQanpcxidGCrp6DeYht9qj52Bv6ayR+NywP7D/nD7/WHD4cYnfGJ+tg6TrmEAd3WPzNNrGdm
DFT1BqauufFIxyw26Ji5uaR0w8CaL0AEmb6lZvxeBTR0d4H3OuYqKO+ZjCo35BsLe07fD3FpZvPQ
ei+XrApKCa2GToMTsSaX7jsMzN0UBlMntP2YWIDlbwINJDb9XW0xcc2vuCIrJ/d/xGy9OH0aAcVb
mSv+vgb8JChUcBbIRD7W4XEdl6nhDx/h+87BAKz0MtYvnGSLPwi1i2Dfl/vebllfx1+jxUgI392g
6ckWVIz7HWPHDvOUM0SmEdaLQkulb7o3E5ddNYsdqRx59cGlGa992yaUazI/JrYddyvp+/b672+o
pAY2Hw1v8MXIjm84uJr/qrCd2F8cSKhyabbCn/RJAI4olTqMgNnG2Cww7Wb86bgxJdtT8/19Fivg
sW0EXc1vgxryH/xZkS3i2vw9ZXDRNwGFnLLOitwulrbLasa+wBQbh2Fj/xKYWZrrBxz0QDq3pdNz
btvlnfr/J1+r/W6jn/cR+ovIdYNkhq1jL/JNBdk5MvSogrwwXHYo302mfszpUqa/hknfQOUIIDJ1
70Zg+s8NERJjf7AJlnunNYuWLpeUB1HCOPNNXjX+4VAMGPzj2prBUka7IFI/6vsqCNOH6RaXmOfL
u6FQtZ6PabndEzNY5TNtYptB1TXidZcRY83dvbPPTgYxhB7a7ppf+t6Upl35k9Snw6LCcEZeNgqw
QZ45UycR8bU6Clxr28eNZUYs2qJUpkOgqZ35Fa6L8oqEXF9ZXeYLHaN3BCO/MFrHpznINBGM2tsi
tR/zxi9PSPWbCZ6gzE9ZPQZ8T9ovRiUGe84GoHiO5+hdBMNNm1MTzDv5IPKi/n+IZcrN4EH1gTFF
2p5qZ8KgtZXmmrPRcr2OswW0ulSSdsmEi315egnPK0KBNl0Xl0HZiU/cvohbIew2zhFLW8T3MWqC
uVvb6hQw1LBptfmHqHlvS1VdOQwjRqqa5LGSHpWyEdW2jEe22fhqLgw1MJnVZoOW1HwMjX/P0ROH
20l0NbqCHtFHNuxx9nHpW4Qj/WB4ikBymjicAPRF9E6OlK56OFjDHD2nz1eeEst4SLYxP54pL9nb
gXBURdrxwUf3PMrCrJj34pkKIwf/UV8Z6LP9uPSFT/4YhuFx+JF+7frmpe3QYy7dXLbGbLvF09i7
j2DPzqWaSP5XB0uW1rNroJnAjAGV2/mthcEDNxbBqKGBSBzN2i1L67gaNL8Buapwt0HnEYaI22+y
c46DBSgwc2NFFMN+GTYSx30/4L3Dj/chP+64e284Y5IBG4F1opgF8ZoFdZ8NN32QQh4dHD5HE+6y
+YW0N5pAz5+pwHdewxdBIjlUmS/IYSZk4JOqMAYkFPyNyWfqQrD0Bf8kcJrHMJJ8RvXFrJkdSTNV
zNGQXooGX/VrTDUhXsEYhY2VTOaEC1ZLUnRmwpQ97gQGr1QxP4Q+i/l12UOCII5/khUk3eg1iegV
ueUm0SyUi1Vr3FDdD60ROBi8L4ITjfsku5p3/r/szo72zrGJwiBjaKMXM1sL12QizgdoHLlWg9kc
ntut+hs+xFyVwkC8oPiYEclxRtz7VczswexOZDTo2V/vNPT/sIPs0gIy5XJ+oNV2+6sUdG0oLgQQ
HK4YhjHsoqL6J7saEIsMppVAXnXRwORkL/LVp4dF7ZDiQ1zIl/gRUMr4ZDTpFgs8Tkt33YMxb5vc
+2P8xR5EV5m0hf+BCXe1/Bq+RIoCmsf4x64YvIM9UpUNvq5qR/0kExSaw4t/Ww0wY+5DMl+T+cPz
OGAA84TZIWy2cc4r5ArULux5/RemrkX6kNB4sY31W4ztBfQORVDPhTlo8Wbr1+EjM3/g46N820nI
FOvbCuhvq8t2lABuzxuNnS5bUv/yZP0DGhslU+OqqXjN3hgS4Y/10WUKp8HjTbshy7oC1jVGyKe7
RhLfE+8HeNRErbuxX8ol70glqjReus1o/OB7070DiDH+GDOBH0k32zxCcCIwhv1vBVIUV/wFD7ib
dIT7coOcgIrU3heGm1nXCHJAT+zM1onoCuPzFS+wGnlDK2I1ujihi20Z/QVVOkU5J+THyawvR0XY
ojNHLe7BJQIaaBv9fYeDt1zUHD0/pu3tFJdcxFWjqwud5X32n0Y7sqH/jGSutFX5msBgowc8Y/Tn
x+Mv4Ll6Q9Ub96blhkIhgBqN+B48kfHIPHfE+joWaujY55alV0dVDRjvAsGLJwMkmFJ2ieRDx4xs
OoMlq/iz3dkcJrBuzkoDocQgKgExa9lv5DpuGOVprRkLHMvAwgPJuS46LjkvSJezxF53+mLE5FlR
DRR9mFHo9WkwCGydGQ8OS8O9FPYDNR82ryi+ioYQjV9pIb7CW7//kxpng/wUGIIaOo1c28jwNETo
QVSarAM3nwckB4t7f/yg2k/UdYyiPaQ0l2AAUjqC4sP2sf8BzJyfB7UJ/0zKL53hT+jCTRgEt7/I
pZLQz5xRl59ZM1S14oEmTY5zTEauUxduGvUphT5BKQX/Auwg27k5+5w8EFf2/KEaz0btN72Ec8XQ
u5i/aqynpMKdEivECTCXHcR2KkhYo3/8Lq4PBQOlLpe5IdSDLp8jgf4AvMrEkg9q38Y7KSbbqTtf
MVu7XsIrPPvHDevGRGFzXzQMsgN6966ta0OP353ggyV0DTusVduGfqVhOGkDwsThFUTMrr+YpG4g
gZBlVpsekMquR5eglPCd8ao3P5UukwPCEUXl6lh1iPq42v0VHkg2cmlmZHjTGJOc3BldAlWVOCZr
xIPSe58uCZ7B88fLqRMTNow2PqHRSqZY6CUudhNfMMGQ++e+jxcfX4JVB7qSvNJ1EE3IR1szTiaY
XVkkIA+hz1GjFZgEDPh06iWWUPgVSXSO3ktYJCHuvHRxADu8ewD/AvlaP0ruvGNeEfSGaEm8Vjzv
d1IZ73TYgy/Q9bnUYU2NezAuKjn8Qf5BKELuOrXPXfdgJbTxfMIYSVlEgDIayRyUiG6dNo79ydym
aJbN6eU48votmRIJDn0T16mOCvZUANrrESObVD9CQ8akRfGt7iuMNqCiFNOKcjjC3AR9CIB9uWKC
ikjuzCf+gcxlZ1Ao5iwMv1cVCfP0K+BmUH/wSHDyo/ex+uIDVxW+Ellnd5gWNVMguWpZxMpwWflr
hhGKwgoFynvny2Hm4GJKAvlJz2weiyT+dvZttCFgsGxJPCeN7dFmMiuix3L0ccs4Ed7T5tDWLTVK
gFTVvbgMD1L7K7SW0OJBcD/QkX+O5FHHLb8CSC/wADR4j6s3CneobOcTaAjVzgG5ABj88+UxzHiM
XNhVLUcnG+llpojgoXZ9ZQKzAuXTbf8ARyM8Q5TosLwGKOVi1roZVoeo3QXDACveyTBh6Vxk81IP
/CAAxJ+fU7VwhiqgKV9GBWsJKtLHbMNYN+o/4v9yUZ0u4LEYhM1ZpyooTRVM7rpfUk/E5n6pdl+B
5UkKvGWFvQNk1mrWl0G3D2BoPUsHHP67oQgVTDCcqN0bdz+WQie+mD+DIqjPCot+075BEKF5gqZs
EnKoqm0mjFCyUMWZi2Ly96eqUJgn6znno63CkWOUs7wuLYI9G/daYl6yHG8ttCkQjeVgdiMOCa/8
tiA/eCz4HR7RB8gGxSwle4Tq+Iff3ppZLeJmZX8CoZsKE6A+XK2wW7Gm5E8Ash7+Uvzgn2uGpMxQ
l7AWX9NFCX1SDGevdYFRPae5UtCUFlLOtg39VIl8OePvRjrfQQUZHGHxvKg96wv1TUYQG5pR/Kow
4sFT0XqI++JfC0uFqn4OGuJzzNWD+NuBkFiOe5b7RUrKRBHPcui0Nzd6LBkPYFTDbCCX9dcG4/qK
dLmbt8aVl0XshM5p0MBOhCjHJQ777IzdOSETbwsNM3d/hJCOBwOh0YWsZ783L4cWP8C20HfxfUiz
4zd3indw1Ui7A8a4ht3CaGsEXO0+jLtbJ+C6xNCquIfRyIWV1NsW3uASYuubTUvvVruoWteXwvo1
gDa8j3vffrecb8aiBaOAzj/gpBmNwz7dvnObcHZDqD5z9a9toWMrgVU4sU3gStmUBxZ5rF4t7r/D
J0GTofu6wYuVXPck6hT++QLN29oFJ4CXoXmq2I2hdLIgTsAjSwYJGo85J2MxozEa/RX4cKBiFG+I
Cj1/V7mAGozvRcMZXhkQSHEpvfNhV1qbGCZzbV79YW2hGvggdgIG6E3X+YqCrPQpvGIETMHA2ufN
uCqhoY7RUV4/HkJnAm6z6GbWk/JCAFenS+Kp+8Br+hRyujxNCG1GxSXA5ZzW96FOgqGko2ERInc5
Zxb0P/LaUcrqNuXgukMoC6mvhVFBaha7hd1M7XVlxKbEw9ppjQGNGBjm2WpktPrw00NEyPrsDpos
Hxejoum0NUZ6X9HU/rt2nx/42LBZjO86oWFrRP1H3o7ImR7QBgBlCUjVP0RXosUpz5+u9JvYgw50
apnWJqXbmZygBLoycj8ggZur9pHeAdQJd2MebhrTl9CWA0ZuF47wM0+O1L5u8rRPKbIlWmgew06s
I5C4oz75+XnqJCOLXC6VixSVPCVUF4m8ffzUg4EHSGsMBnY2gv2i92CbyQGQUMZ4659NiZJWFL9x
snq87SZkw1uhd6aF4zj74VtBNAt0hxvQhyI/K4xZU44liiTJ0aZz0HAv2LE5mLWOr6diVM8q5NzD
F7+EWsE2RxjYkBcdMdn+WZAXQNeBi8knZrIQ4nE/MHGDaAH4DSaKcdrjoLE5yVeMv6cvjpaWy1yH
c5nxz4jZ/pQ3xuAXBTWEqaH99u8l02YVWE+hoPgLErPpIZzLJcfwtGcPbKQFDGLnFcx6ecqPn47P
OWIkQbcxd1sm+38rlViU4JTfj9AxU8ioamVVxyxwLk+GQz+ktzCX0TmhWpUhlxp8nvemfItzVQZs
MTgilUwcAO+Z2OvgP7hFg5pCxWgYaovduZj/jOpjTN8MExmfAMQTYUTF+785OkZd53+vwVGPad+y
nLLQloiOWIkyMzwl8KAYKS5hAURgIJjBtVe3WRKOQ6mYew9O+Bq1/xx2YDAwqrgN4fQdJJPjffPc
/FzUjIugXOyrzLjHaEimEYzoEBCZ92b2x4xUX1hofuXApE6o/dJ7voMbNsBsK6P7HGeU3+5MvdQc
b8lfShrX+xIk5P8liA9ZC5xlRrobEesEvK0UBhWn1GjMtcKViRLiK383DkF8WoU+w/sBcMmE2py6
z4xjLbHKYUh4U6U0C12ITGzZ07bz/nvgu1BM24DoXAlEJtgJU0AddxD3iMg0NOr6ttV3R+xE4DbL
75B4xB327o95+RG4zrtwgYdrNouWiC48/5DOl6Of7C+XmONALjN2avG9OJQUtgbjkDk596PFM9vy
L8r+E6XEW7q3gQgQz3IrMAV5KmhFAYJPzKJOrTZ0QrPFw81NpSiEkkDd1UjoYfhCKaNPSb2In220
avkai05VQBGIAnMZIt1cWMlQiti7xmiVoeDGADONd29TopvgNiHZhnCorQy7zspu462gGZC51cKD
pK1CWaB0YI9W47yFRwHzxlWfNYrr6x7Im5MZhvRF3r0VJCdtg4SBIcZdCXMJ+xAY1xGGDo0E4Ohp
YO94wygIHjSCDsq8I5F94p/fIaNas2SMh/qKx5ZCGb78dcl5puN2DYqF2vKNNIqdu5dNEZxwQk5z
WXzPoR5/KaL/7SjCeudiwVpIKGa3sJApU7M9qKntGWHkvBUUBLcCrABgel+NEzlacXxzdXiefiIc
BtrHpCWqMotXLtgNUlNFAg3fXldbIt/5KSpqxu3AHrRzCxKNCQdzUxNmUs1vnRV5HQFPDRABrfoT
LTlQpfQzwF+GKC8FvyURpd2FfXzvc2aBuVXiBdvqalFRgxXfl3OxtlshwFx8fYMt3P11Z76z1pBN
V0qRy0qUNNS8GUU2xzx3Q5SOjgcA6Wdqv22vNZnNYtB2Tox//wXuks59ZNyWuLgOvWWPdhaVIf2x
rVClzMCTjHoUlBbk12+/bZUV1AqHGxmk4nM1XBgg5u6ICeywEEFXJURep5EEOlcISu842v+9DlDz
0miOXuTOt+3gEV+IHV2gSnmcAWpEjmhePDelkd4BdKFx1o3pf2/WZY+guDGLkuO7BpGJO3JJyYrT
LJ8TuJdDv1Rk4ZfJ+1LaY+oz329Xws+4nk+5Z24RlGMAUGBaJlBAsJrOJIHWnYzx0Vyf62rGOC9g
mQ4/kJyxrQcK02UyNluTftiafKH3MfyD3AByuFd3kP9raiGEGDJ7Uvis8hIM+VtAP8lmU5jMqbf5
bMt000MaocRSDtYpfM/OEubehOTju67j3FriOY0YXVHZPMc6JSWIsQCCWqNzvOCr9BKIWWfKE4hT
BcwPVHO7uESU2oEeHMt4lp+vKKO5cBAsWu1JWdnDxHydB4mRn4mXAgEnPbKH5kcM+rJLj4GNABhS
jQhsDVZ1fmCgIUg9ogzmFMcnlrlWn3oFqSqim4QZy2BawFETxdd7QeS+AaMGTA1eKwWMrT/MO9DZ
jNAUAXOo8Q0UZMXdiR/MmRhamOm5py6Siodcq6yae8zIYPakezZ8bpT5CfaX2jBft3Gg0rR4oXW6
oktCIrUQ9gCena7AmfjrgzDBoQVRYOaxbwymGklKvY2WnXsJnuEFUKc5zF5WTBIv46C2kTrwm9QT
+33b3837nJ/NmHt/ZdZMYZ7IjCXWB/EAGS7HZlyf9d2sMkBtzFbDN6CTUiMFBO7R4ID1CbGnbhMR
xgNef6NXTuzBP2wNeMUXna1t9nVQqlduBnAsGOuL355v561AokcsyXz1mYvzvRjDnUnsC1mg0GYJ
WRqCC3GJ133XZNIxOAxpxHYeD7fC3XFlmP2lpHxgzbib/f3pUvnmGKUaDWyYGnAxvqcXk2cbfR5D
EYYzv9W1z4/CMfcLnBUApEMWZCMeBb9A+KEs7a+eqU03M4uxoDriP/f3MPn3R27M5G7GXV/MX6Yd
9zbqke+YA8ijVJWcSolxPulGL7XOozFwLRss+8YpdH5gugY2/pxTMtgdmSSwJ9CTtmYMW2G0LRWT
aZAoA/clJfZbhKqJV4qQDIczL/XD3hxA9i37J2JeeY/yHkcyottIIo44mECfJeymlqGAEJTamgOm
dCU2k8qpjb2+V93tDVQYnM3VYPeflmvyxpcS5wiLtmXahiKjpFO5j6hGrIBcplTAqr12dOOfKUro
kL8ECnY+e+APD2REI+dUIa4WDVjECOKu8KAGNvaQUywF8FBsIR3zMwP7BAlO0xnnu/mvDz0tySyq
c04MHaLJpO4BsDkRokakpeCEThjV0DqKfXlIaCvpgKj3UU01zvPhQlXIog+K66vZXBf9T1yMrLSY
lwqU/YadK2ofm+DmJrMa2kSVecnvXnRukT1M/vadQ9QY0ZTfQr3cthiuvP7Uh3yOrHbjt9cZ0h8v
dVuX2QB3DfQf1kNF7JA4kE3zxoY1kLBb6b2Iew0xDYOzwUyRP35d792476v3mgz7xPOgTnIUee+R
uln3AOngZX9uAcVJUYFVXmOaPvyj2AlUdXQLAg6I39fkKQQ3mn5PUODVVsL+0mWjZsAJ4UdA64pG
GV90H8aSvqUwGmKvWmDY5Imj0uE7/c55H3zHwBkxzg/rDN0zRZksjGVE2/w8oEzj05CERYtqPCZv
liGM4beVtglgBpWC8QT/1foag+N6xybJcYAm8aGsKPoPhbjPElKNOJPUMcGpqFoUXusc0VDZy4uz
72YUfZTcIfT9HGLiDlXpWanBKAz9r/X5TdQHRvWym36fExBdYOXeC8R/95bl5sP57b9hY7JNQVvn
X/2BNgzmL4JGynH2szQXaQe8H4tIccbLsckojL1TDRC2s6NKmZ8xb8eCTdHdiwnA/24xO1Lsii+I
A5sPr9gef0y/HAk/fqjjEOfKFTujmXptohfm8O82pEPBO38Qu0WRovb9jzyWuwn77IvDrfEpUzh/
mCQ/Apde1GVjlhxsuX0qDnhkoVmTCumdNF6FUMo4d1pCH1/VMJDU5YiJMfP94/H9IGdP5/ESPyKQ
/9SECPVLUCvoGZIjp8Oa08I3KXvYniijuGfTc4+28H4sR+BWPUUmYP52CdSIt5n+1QmTIvMNcfa6
4DlHLr0ZcNyoc8X8Lh5zFN7W4MZ5sL/PetZ16PA3wT4YenSwFGVGpI/xL9Ixj+LUY7xKbnkBY4C9
Uu4HDuM2DnVtMp/frpjuwZ8S9sz/mAi4A5gSOy9nd67tAFh8Nx1t1wHT8uWNC7TsMk9/zXcfsVez
HF3O5nrB3Cs/cHr3kKDwnN0XAYNIHKuIUQDFUpU7tZlDw8N2R3UKDbhcMHtyeOQUXYJdk/LtPCqs
qsuy0Tn6BFqS0UUxIOqn1WPS+jb76SRvBV2rS1H+3nxWyemOAIhZScXAQTeC34AadobzaU8s+0sQ
E04j5pmV1M4t92MPMP3NjUPm1VBkHndpfYnZ/EDw74hxEtrjPnSAJ5mB/a5IW2YM/0P2+nMIwnfj
AV/HvxOmZ1Yjiq+C6fJzlgcplqUdArqNMp+2a9wg+Jn2Ih8Zx91izikmpgnjIEi2OFvWMOFr7HaG
sPFusKTszlxdbhG8JzBwvL1a+H65Wb8Z5Y9Mbom4Li/KSgNFA6aq4+8M7xfKqDSU0QXdFqUEBTWj
Dlqs6DoUEfyYgMO3u4k/mKijc7fK3+wDlX+mshB347zxsQ5qyU5l/XTBbCelFhLXGo6vgM/F2528
IclRV6uXRUwUI7lKsJFjBPV9Oaxf5oFcCggv/yY3uG9I5o9qQxF9eI8d+w42fpdLGj6oCuuM7Uay
/Z+vBCgqjlTptZ92dKH/fd1MPLjVbsPuHbMbO5hO2FFfsrsNOE0DJjyJlJzOlDotWy7fsM3hN49m
0d2iePHpDdXwuVxkyubgP5bObFlVbImiX0SEDYq+0iMgiKjIiyFbRex71K+vkZ6KinurTtXeNsBa
K3PmbG4DctIek4uzR133MJYvngPISdGJp1Wf6xX7rjWfHK8mFnd4+y3R5cnzWEWEqxccizSoaPLY
4mZlEJPkaRib+4x0uROmyAA7n71Rjz/eoFxZ0jhEG+qotjEck3svFcJo8HAmW2ZQi6PuAiyJknY4
OUEChonkDuettjEHjH4wCmO7GvFoVEYAeZnPIKA6l6P3ZQzIGTEXT0M1Gw4GUJuE/I2JIL0+F5OT
x9gcJqPvzno2LVr+CagqjXzXeXWNB7jVQZMTRTAqBtbexhh+N8ICgPz0zsXomC6dI8PdtCgkoBbx
lQeD19SaGO7dB2Wj13dpxX70ucHW5cvubV5tuycv8UsmLp1DvOEO3aPxmI/BYAFvDC7RIX93iKY/
vL2Kv/GFsLFobW18w2ZYxlfQ0fl5x6WVGmCXQ6lPPQzmAPyOLMUUgQXpBC4pjUzpOOLYOCpd1Ulk
HS6pjSoQkwEfa3wI/eYpeOFJjD0I4zDsADcNF4L3JXk7pHoDNnBJzsUVswVDuOy3NbjJGd79g26e
W9TCVVOHJKiy0wDvjWSeofi8fZYdlzBgmNLwR8AYCiBuSv2HmwQqhjcZynuQe4hQ+g29jnij38B0
Bau4oysSdOi74rcAzBEBoxzDdLyvh3hhQ615DuoRFRQILyoLEU7z7FdP7iSTdoEROQV0lc0YLO/K
mXsZAJe4G84c3zXG/7ZNt6SvX4FNG03PD7NdnPdw20mwDB0yyRnvdXh2Al3wEpDqO/qgETwoD8bG
xleQ0tstoIoYOnD+MBsDmZapyFGFXOd25UpwUe7uVKNGvH74t00PBlc+ALLvE5++dUwqv6Z9Yudk
eeMgqL+8Z3KI6X9KJyRe4hMWeVdEYMWprefhfikZgapzEz54B0199xh3z9bz5veU7H5y38AVV6du
Trb96U5Jqk+Au4VQVTcHo+rxTRaPoXryZFjgjuAVjhnX9ufA7Cq0OqPsp5vReAOqBZPzORufzpzR
yinZsInEG0ZB6nO4j+CTLlRPArQmcAO3g63V7Ybnh3/bOxeoGcUNNlmHR5ZpoL9nEt2zx2rRALyd
sI2+0QIt2EI+VPCGWigEKG5xGdmMv6Gx1D7/Rhw0B0vr5TyM8mGIcP6SsG1tOKlAtMiWUvUxchew
eehAVn864LXAD/rBUaw/ICrSaVGiwPgnQIttcTOFJH91f/UwBW7Dl7EUPd/VquACXr2y1i/QI9yK
EpO97EiXpl5JowbYgzI0P8a/HoY2dkBjh6ODNKh3/gezho4E7X84QJ1ADnbAfNrGPIKd9WNycHHE
7/8GwwelCTheA6mCfZq4kwHdjPh9DTnBB+Mt2y7GATSNQ/h4oPNsVpTUXWCTLrAf2M0JWO0OMwKO
P2at7PaV2Y+Fx2nmyOpDaLPu6NnQR+fZaMMnOYMMsBJW7uY04sa60NZh7OcfbFSwLdez6XQEy4qd
jh0CQiuCptD36avYANnmHQYNI+wABeV+1KMR+W5SKFxdZKgiYAK4ccXAQryCYD5gRbU10frl5rRH
d8JeAOjKh8QCS6awGIfopcxn3+TSEJbzQNKDlWeIN5kpiQeEYHmn4FsS6eGi6bUaLBiCG5DTkF6l
Y+V7MfvkWW8NYsfwLRphB3Ew2H2DnrXrGFPMfR47uqkzvwwxXx1gMM856yUXuiTmex65CuQbdf5C
EdN5X3e9gPRP0DpDu4Jv7vfCF3ZJ2/z297LPEo1l3EFzU0RtSBSpKWD1+uGLApXBeXck0DmXnS+f
83J0bwNokijTth5vzpYEud/OsWNistBMb+b0NWcggnQKBZHG3JwLgSZFdob90MyugJSm6rT/Xn0G
0A+mx0nfNbP9kEiXFGM7YHAXj+rHGPti7xgmsMyjlnGK0YeKgAKRAyNJAMe+vh+GPkmU/FjkkVO9
07EuP2IE7PXm60+tr5MzdlHoTjB3Ikkmq0cdPsy+4QA+dmJRwdzMXaVPkVvxqK1g0kxAjAGexu7B
GXWHKzWEvk8jfNaxEvdHbsPd5oxqC83TPAZyW+dsdTEDO5jtiEEI73XPbdPfy9wCxkVebGnTDdt7
Yc/8i2Q54w4JI06falzesGGlaR+8Vb+H27GXQqcMM5r3XyTKY469s+rgp56/U/w06cQF6D26UVLq
25+rgAQLwanE1w4zGw/8z7FtxA4EtnEXCnzOT0SMoVmAu1Z7AOU+AcCzN/6WyNUH5SChiPRsRd/7
B/y7cVakXJWg0NtDrmI1QnkOr0wbxtvNH3Y0lMgX3SNG2ra3MfYj0c5OkjvepUCfTdbnzr2a8Roq
W+od/jyRRScJkd/txNvaqVc7WSgWo7jKQUdGHgLjShKDSdHRig/i4vvkgFb3EdUJNz1hutfU7EPb
g2rnXcO7xUNdwsMoUSHbDNP+/PwkPuM5hIws19yC4RHINipZL4d4IdrUxigMSRso+VKp/fYiLM1g
KVqIS1Kxb0Ohk+ciZwSouOqI0JipsbLxg6dVSfMqicL01OSKe72YywK1bjajE3TWXP6ib78gLUMN
tU8E3eEgyMjMUh3THb/D8UZKAfvn3BS+Kj3fJ9xV3kADOCAqlTk1xHgI8BbuIrKrwtSQjBvtLAvK
3q8P+BW9iWdGpICGWkFtWpMYBLvzy8DtHu3eCLM+b3675hzMb9xpIJPzboDb2dlatSE2cOzOTrSS
QoOnp6LLEhaSUlNJQ+KU5lNlWkN5NRnhu6lrTeqU2uqD4e9PJr7htwDfEbmG5TKz7TTBJfSnya0d
ViccSlF7iBj8zl+/iGBqHKGTHDyqBvAoxmBmVVAYAcVcROzXZPy8A6mitvIpJvA4cfbmGBmpjxaL
4JqnsQLNIikDlhAZrShAUb02cVI3w/0sYwt/MoDr/D03of10bDPTAiJesRKArJLJs3G4e0xnlty8
phsh8q0tpgm6JFDBNj4byfq2MDwvfKGYTXFI+Oz0pP3VYx6tSfLy12/N3rXcPzXmmfVIb8VdChcX
MLaPnkncMCQg1iqDys/wmkPT7JieinDQChnHwNngvOhSMiqBya3kGeUtuaAfZkJwqibUHxu6E2Rn
c0y5kXJMzxwKPmJ42S3N7x/7Rl66X5ZM62xEuA+viuPgf1bF/Ig5Ix/K+3o2hiEXt8ZC00u+In4G
xzyBS+LSomKwqtKHUN0G9Ne1SYtw9PClWntw9Op/ERRfYmYwfeqa8ewYVAgCnOStI2OO3ltgvRfl
l0w5oybX6LYVQ5XFiAcA3sbW4lKE8imRHqWVkE4/tD+8GB1eyV8MfVpGrhRFnrezFqL3R3AC0KuH
6cEmDGdv4S+knyn4VsyRmLFhCqisVLl9R3juUgP2dRvT0bOTOnc2bY8/FHauYtYHq7VvFLd58TZr
OMXWI+0EHECs2+m1+B2xnB47Ckx22wVyeErtbMfqLfW8tjLWnQ+qVmUTpgMhzss276ZgkKOz6csA
WvLUNDfnu12eSBBlJV9SziTsOfkvnZZJSAA+DcAyzGX4P3ptnvr1/mKzPJ0e6XiyHexM9mV4Tolm
I/hrpsz88TL4jY6fkgzFHXL+AniXjL8GQ5QLjEUYmt1JaDBUyVS5eP0Mxb6cfk0/5by+xHvXTk/j
Qpmdxju7BkLgrdPoGHoP3XmagTaYW0oexJ7HoYHCbcgIfXIR+RJx7PtRBECbHzC9oMLmYmJxYLY4
iXZWUoOOGKoJ651CTOxAUo/jhbs4eOtkMW0Nsn4WI2Sf/eGHqtnoVpItlvecXBYTTvss/bToc73V
0ckLuwYxMHuDupO9iN1Hi5Fa8U/cU36BGJBKvj9nHJ4jgM+E0Blf9+o0daXAP3NecC87uHThk8KM
CqEKXwFXNoJ7cOsBHxb10guJOtZBDBkHd72NRM+BdFhOs8zOjy4P1350neAnmv50VPmnY2PFNz4E
IbkbPe+3xqiA9UfMjeMwqHLOF3aWvDfALx31ZG5rd25zQ6BtMcUgq/dhrwx38L0zX7YoJylhmISu
WOtZiGFTzgaRXsOzwdKBVtglLwrRmPRl0eHP3lbWYlBrGQZQKNTaZtRDELsfZpnoLT0PX4kUKwgo
D2UyFY3aptWgEUerpk99xE6YX8B+4PBiBzrhIgE4yOCTz0dzJNuFHHXUSQykzagPHh2xv71nXixa
AccrvO66qPLjhGBOvR38yIiF1Go8VW+oqDbWAGRWL4zNBRh7Uxer73xzcMDujQ4zJxO2G2QqoURC
+pgijObSdyp9+8JrpHRfMU8TY+WPMb3ZiJbB34QL+1PDcZlGo+dgmoVt7g6pFJRKhTIfTeWMCntO
iBlTy1JZyy0JlsjJwfi5jb2xtWzQwwLHMwxngDPMMwAT2T8hp8CPNPEis0mlO9/05hg0HHo1/fVG
Ha4UXD155WuX6D4a1dEjdGuoh+aZNKCiP2/Rmrt+Ld9BxrVQWDXmrj+23e+cYQfYwq60CfJt7+26
8tolyZc00x0TiX+ja17+hLKaEUH1zSDD4H3IS7XFNSWsQLyPFiyPjt7T+IJZlRz1UTkeTY+IrfEY
5hFkkMYWkPJ42TjZfn07xXiRX8bWhxwXfP359QyCKCcN4IDbjCHIfDTjYVMT4+H1lCzVj7E95E/G
UNgw0EKYYb3JTyl/mCLxREFd6dVt2lFIWVLwmE1+91u1eILoMZl5sy0xIi4n5xr/4cSaYQ8P/usc
Ed6gusbBQA+uWNKoTOkdCxeO5VpgQUn9Sbx71rHWlJS4cXzdlAyT8EpWEKHYDdVM7l2DeK3wudSe
Ildmw0yzLTseZWXE3oCTRGsQSrAOCl6KybR5YsFxD550MG7LdZH7o6jP9y7yS45c8SR64J/siKaI
I43fwj7Gxr9m+MbjlscFfkHHRiUNsfDEQi1du6bWTlEJXw0iRqT+yvp4IfF3Sm8+EbUgFoKy0r+z
U9TknwB+JvJnHGBY0kRPLSSBCgj1VJpNaIzH/FvwPOjXMO0yRJeFdeYDISWREQEt2y9th1LkFwiB
WyOeMGeqCcXyvILoRqqBz4bEFaiQcyJu2EYZa0rjcB7WbxZwE0Kk/g5oYMiUU5id2wi2xL1ogsvp
klafshGASJRoh7OxWT1RFOV4oER0mj3Tk7y8TOHRaJm9Dc6dOrtkGDY+lKx2BQ6sb220vHcdU5Id
ogm9vHEiR78y7vYiuMwRO8BrkrPvgEKwu5R4upJTqxBNNKAJvWMp1SZ5LGFDxmEmxcQtLRrWLz2D
UmXPEioT7Enk3MzoCnnEeV32daGs0Pq0bWLBPhMaGJLVpyxeMVoKEcpTovNxFtTu/s5rEUd9RnA9
zLZk+CDXp6pD2D5VjQ64Ag/VVqcuxy1ZZOagUYDpv3s2oewoHpytX0oFfoM65ZR9OE5YgQQZMI93
iAjlaqX7ESl680r/rCPaovsG+3aKCwg2VyPh9OQ25SnChSb+MrUVRvRcaSgfLmv/sbteWFyhOuIm
5awwX4TWrLPeWnkgE4YST4B3ji0RNO67J6Eg0d4t0uuEKCtxXOQ+S1vPfiB56ZqMOG/BdfnPFIY3
pXSCWEKHpEe0T/ntYZHrwVVqWennbGByjTXRlWPDrhKhAZ2nVNMUoVJSJmHTFBdkBCrJIlhv2VK8
V5MD8z7xsJZL8MY5WJ+3/pDVw7JI2RPEUywtrRY1ZAmfWGyqaGg4w2kwUnFakYBN6v6cZo7icu3M
cG3vjlFxUhgTFqvXNN5k7jZYaiUded+qCE4CQ6AC2A/ScuTpnfBurlm1dKcPQfsZQejqfEHDlCLp
kodyfSjwMuW2VIBOOv3Y+lHw2+8x80w4fthB+I3JYu9XEhewrSn6cWGlxXfEagY2+mcEwkDsIUWV
QC4wKyq0JFJ74p10sBfT4s3+wFJLs+xt+33q8W7LrfDYIwpVTEMZVeJtkJlaQF/BRdVhkhR4lFVW
id4Krz+2HLYhldhu4erJhQ9/Gob4PgBExvpGFiDmJDLKSNMbgUZfUzrxA78lpcrXZgOXmfbHOLFK
8K3Iw4wHgw8lE3KlNK87bwGR67g1YKvLAtoPP1ax96PvxQSlwdJKR4gMZ4oFj19BFvYMGF7bCZtB
DzgZaxFgdLyc45+GXWGfG2soxq3Lw4KjSFwlp5M2uBM6wf4m6Qjdmgv0ch8z6SIS/B0IKkWa9ve0
GcwO4FOA/irEQMK/YRgZtEcIMYmnYZ8BOnDOhkQS8qVjked0MPyH+x4gfqsU0fp2xQOfqSj8I1NJ
OgwRARgQVJqG8/zrcI684dOwkKnouLa8yLoymvn2tOpu9dnNeiexaMhghkPMkZG2ovKprD7FxGC5
z4YWjctrgFhzqU2Xr+XwYBkwFTbgnBsqjmkAkUIcIRAgDY65NPfJN3F+XmOJEzBceS2XwbNkmo1o
K/8Lht1szi/wFPJIe8nMQgUZLJ/B8O1cT/ZyAPdoaDXv7MJlXJsLxb6RZa1Z5WTdLYlXAsnTbz1O
GWnDued/XeOtGPhH7swSJxL9NIsTcbkkaHHLivwR6+exuPzzH5NqkqxL52/GokKsA285GDKrtRxn
a3qncRODjGPIyBlF6azTgbFixW9NR26Fd/sfI1psfJ9/ped4ElAWN4d/tK68FeX80WDods2whkeI
mNrRmyfhsirqnPsPvlKNtludRIlYEJ3jqNRVjh5E4M8R6xwDtKRnknbBi7JtRexinreIFQPsZl7q
SBSdZB/CdooPJ/d3+J335rnLOVuEJZXnIQ0pQiXx48kxQ7wsa34NzJRgouBiTCvHYna/6WTFEU+h
PozY8cgdN4r7UBzU6GEdazmEdgODabmcVNS+8YBJLy7Kw2Q7cyzGfwagssETl/Cxt2M2/2eOdrhZ
8d2K1iQlZZU33hkean7PTj4xBUSa7v0myNGr8AqVquXqMJWs530r+cp1xn75OMHCMUjOhq4sY0IO
43YoSXYHmx3U6jgg4EZVIwmNYyIR9tRML/cz9xIZkcZIBRnAJ2laSIJxWHyAcaWtkCLWSrZ3A79U
3KFMrcuMtt/nWsp2K0X4HWiucvY758FjgiaTzA6RwAVtfCAytJMIFJtoeDqSZiC/k1YuXQWdeBgV
6S5ykrsdw1Og7ZNRuc6jk0RnHvyEq8IzB9y2Z41DCW54szsoEjgH91XRo4xYKAqjLDxabLtsX2uP
c91LlClQncgk78Es8BKM8SjRuHNtfsRYw1+q7VbPeZP0BNegbuqQUdw1wxCTcsMoh9QbJxvlPbVG
yGFqA0eOaGZDmd8Alq071h86v5pGGX9pdf7mE1JCFhwhuKMgvQ2CziDgICwp+ofn8L4Ww+GFR51V
4SClx4Rq9QZ59HS+XK/bjMd8h14w3u5mdxMqCY8+0tt07z6XTbN2zqRGIkVnF2AbiJ19ACOa/LTh
BaYOC5tW+ztLElXXeaiwCMMklWI3OJC1gjmU8GjukcW/mR18B3amjGu6UHsgDigQ/IcHEe1eTZ7s
R8GGqqupYCf/MyQDqsP9RMxet8XJZURiiHMBNJiWiiwRJ1HkLsxmv61Ry7aYhwoCAVsY39moZzCJ
YeZKXPXRDOZ99nv0updhlV6mxwAyxANFZHfSXdjKm26oil4Lv66AS5x1s2kt4L3V1cXseZ0mALIH
CoPB4WVLk1F1htf3CP0RXMwGklO2KgdmAEz/8Lkm3f7Vsk52H8LXZ/TiaHlF5YGULXxXJ9Rf0Y5h
N48MHcrJYxZALhjo3KhLdcSNRptGQxvw0H+N6wK28Odu58VOiLHc9yYFEobpJW+kFXes/JrBF++j
aW8QSaPVxvNEo3kbdPQ9B9rC7dwGF0UGGD3jG5ebagoQqNB2kZb5GRzaRu9DKrvb6+Mqh9YxIqjl
b9oKOSUZTEAhQTAiZyvKPqiz5LESu+SNYBahAowWSYnvOA01msBLPUAVpFmrBufvW7EZtYifYY5i
gWkADrfBYWdh/yUH/ps24gXwhbiGTAIb0x6FQiSvpOwLw2mvC8YP7xubIykAcTy6LlkP+O7jprOQ
yGTasULQa21Gu11EeWNDD5Q2eYzpYZnF9OiiWyT5etQ8lOx5TsQU9eteMwle+8Bb7RnU0vidk1ic
XQQWXiDDanpdq43tgeHjS9324P3dvybfDq0k9l6sb1YL4GByIM0VcJ5WhXKgazxHxW6MDPbL6mN1
wTOPItYvBvvOtutqwRepzY54dNAyPoR97doKxuGdID2BKtjKTMWUKvp+abpwErUuNo9LU99R13fs
1pXP/Ya5YFAo3cyPjK/Y7ymCNm0Unf50VEYuNzbzF6NemOEUbBxAr/FjXU21k8yQcgzaOSckmgeL
ypwXDaQF666/dXzr5zXiRdzIwdnZUPZSR3JOveKDGX16xPGMwahbRkSTmx7Xaxg0OucLiJeRv5gI
EDYuKBMESj1SZF5wxVXT9CJA7LU0fBiRMq25WlfqZDNK36uLvePNGZr29CQCnOGRkvrwfbWYYfSt
A7th0K5snD1HzL14NVwt6Qe3UvFu/36Sud1TAkDlUCK0Y8ePUk/SxeR0okDS4obbpbTHHynPKOdx
hvf9kEqXFvPI9kEJ1R+yUjlhgf5AMdn5Pd2DQqrls8pwEjn+myC+WoK8YdqIgHrbxv5u1VReNCKC
jr9aPNR0OjJUfEr67Zsa9XahfuUwQVfFAjJtztAoKze0bjQ+17WcNpiTIsem3di1QFGS+7AT3HVJ
CKbGF+ISzc3OBhW0/a/EydGyLeXY6wQFA7+Szffl32bSWwD1ARIiP+2H2pi+B85dgEZCVLormD0a
c1REdyM1JFSK7hEMfNU3V+2U8cum22B2XTMdWV1dyAnj7gwR18j19xuez0tA+jqeqvWajxGF/s3O
TLpNWK5E7Z5kMuqDAlHpD0JztfrwSvBpbs7H/eir7XqEXIh1okWAMvshk5io0XbAqXcpaLbRKdAS
mCHQxJGBHIqOX3lDfosO47VFSU9IpjFFM127CjZAaH1maKh9wDGxMopXqzZzWlqK6MNV6fMCzKOx
Y3LgWhxGwlBFWWowYsoQe0SfYZfNlacevuzZnW4gV3IhwJQYdwQ5i8mXicFqgyQJas8pF4JODWDC
kIQzd++/xqCmzLItfsftJiT+GZ+XOV3x4UQWvmgRXvIIxa5DYkNoXZhSd3weZfqjk8fCD/dCPsHy
EaOknw5FSUFknoOveMnzLqROjpiOhqHsS9kUTK2ECcErEXCA6e+C+x7mJgp3FzqY4sl3Q43I2+NU
+WJaLb9B6CZauA6MG9gNfPgOVC4DovwANzpAoTx/eGA5xRWYj334LuRhNgF2YqSK/Z0F10Tvxze2
L7IS+i49Eyjo12xWeqbYUyYpl9B0+UC+bM8RPRzjnoLNGXIHJIqGGH34gLa7HPaSpcQlhJ4Pg/4s
fzPVuPA5+lZ6o1B/u9LsXNxe4EBcnGGBQ9xh4hzXJM+xYTavFoubxe5QF1GAibEBupLBhRIG1OUU
5CYMABas07rRRLKSaE8FP74QPUxF7dnp2cFsQwqTVLABhUdLtD6seHqEpHxgKm7xW1GYqyiKmXVR
hGNghmBQf/t2VB9NvuAhyNBUC+latQBRDBmFA3Wkn9VfIr0V/r9hH6CE4R1Se2biXBM7fcBDiPk8
mgtkPvzpilTkld38fjCn8oOguK8gh+u71YvPP0R2oX8ZmqH/Yh5O14zjxZxdBfzhErwBXLCH2HIr
mNb0pBzRp9nBk8wW8GrKBWYuLae82burB4zqd9+cmTiqAygxVFl0dJ8M0NNj0BEqwYmmG+oSWxJp
wH9i1niBIWlULSe/9xg9qptWz+BxO6yuNFsgQl/9MAaJwDwwBwk/UMXF277b+Y5bSzAE4zrCOlrT
BtfR0XrACQbrZss6hk5LcYhv9u5gfrvsOPCwN/f+Wqu422Z+8qQ5AqZ7udT2lvTxJ/sxfq8gCTzQ
6gM+MbtgPmN41eio6sm/0TcuKsAmbcZJ+m78mulNaT4XMZxfmiS6w7RmY6m+HG7I2Gc8RKQmdLlL
DTnAwA5QWgMAUay9SQww9vgEOmnUsoqePADR99fkAEuVLvuocnNDsfme+oYLn0nf5TC1RtMz6DK7
WW3xvFR6TZfTY36hck+pTrLwu4iOTHtbZtjM5BjUPVrIG486Unlqx+ThrylHAHQOHFBNna4Ca2RH
6CBNUIzwwzPGzbcLgRBSejeGQ8AT4BsdWalwmBnvMvrPiXLnjKOBUvEMm6kmvWOSVDA36gQHe9ol
yvGWx6CAw9asHN5Kheuw0TgQl329u2lNG0upUBhWmXvnD1hBVqOAr8/1tqfbKWjrCYUu39Hrk18I
u5uTLknomsmCZzEwmrOB275k/7o0Q3fjwUQHjO46EfR1fYUGQIQLKQR0MBgJ9SGfI5MEZ9Wxlrm4
XVPaD2gG4Z5bne99HHhJXFAt0hId7dcGvRFsWNYumWjgGcv5ayr0WS1XpjFtEjAJ459qoHszZ44J
QAl8msGYath9NOp0DpN232JwinUaqG4TGp4QR9VggGRJzdhwtPA94ojVrAX8cR3aIhzYJ1mS0vX3
wLRVUzG0i3XG3IieWnAu7WsCXFP9vHFUvclWzNDEwRqSw5rbm7SHf/uSMEiXUo/99WLbhAaTCGbm
F8RQfNf2DHZjDZqRKkcoDTz7/eHZ2YOIVgljW95IXDnpk7lu8ZG9B3HVmvsq87469N4yxAScWC8I
xTzNI5rmpIWWvNSB/yirBDuH1ItTJY+4mXhtYr4YnTIEXubdpaJ3IZ5KFT1dGOZg/4eNFWwovBjZ
i5jXD3Yt4IQ9BuSudnNSsBV9C6kX+01MH/vcK9kDtg8DnwK+MY2yDSP85TIbN2Ms0ybjgcX+3Te6
Jqq3eD8RYgygCeNnagbZfRtdvTs9uu2eTknPcK4SwgirhjOI4oK5Jj1o11PugBguME8JYVH41Acz
p5xdtKAPw648YnUxon7Djt3orm81E8WmD7rGx4iT+MLzsnyh0dZoD6wAQzxWnFp76UI12zwDirEv
jYvCSryHEbtIdE7kxMj8d9xmA2BgIp+EOTONmC0SHp8NHZ7YQJDYK3Bx224YuGxA6lhRA4Vhe0vk
Ja8BrHp3+k08I/DFTZ7kavLvnqwdLpXy5e80HwwOGsYhLsTfn7kGq4K/cFj3MhFLhweEptsd14np
5bbWGbaHPgWYkFkEe1uROiBGbpz/4N0fsg/Q7bC9P9hKIEdodlHJwKQ5O4ITdAlJecmACcs5C7IC
V6ke7t2WBaPXUTumWMR1us5iSi1DqZ2/mGEnisVDw7jYBUkXqDnpWNKxb/0h3GrBUpqBh8WGddDh
QtzRIBVShR7+mOk6iXj+CfLH4zhdBgCQDlAXDIJLTDvjNf03m3HaWB/M++RsHNkiIPhASOfhgR8f
VAbbd9r2Dy0DmIR/L6y+u6qnoIYOYl4L3VrfEKIE15kS7uvxw2xxsCn6iTrvaMB82Igt8c7T+RUu
r3cccfzvBYNjI1yrKGV3BOawTuZfnlkGtXDe54M6fRhY+DmMv5L0PGKMbdB72RxbAVRMbYBhHyke
sXCxUsYFlcu2CzwEUIxLRVpwG9cgeckfeWCBHtN6H8YpYCKUrqg7sL1dlDxA86ACcoUIOtMdQQv5
jxBM0v7NhOiR2mx7gdUKyGpd67CiSC6QWMOcrkC2ERY3E8CEtW9H8BGpHBSi23BW0WGlPTy6IX4M
YPTMKVcRWgbmzUCQAuhknmydu8Ipixhopie2XYTURrkNfUegOcxXeZjCCiUkxCKuu5w/1Ku0KH95
foPEzEpgtNZdrT14MY+YUZQUyvgJhhEnkvSMgH0yhef0LszQbKMkm9IIUNcQ7W0szCTWJmvZrbni
mLvtND2uM8aebFPHF/3EPe/MtuaeU52pLNtgHrYcqinVKuw7QHHPTEQzSmnnQeBiQ8UDOJVTsx7y
DuUouZODDBSVelAJHM58ZiIArVs7gYJP0OYUXTuHFpfIxoaHxSvtwYlezbYla2WdNIdr8oEUCrpE
3TkCjV0zx7EbIYAO7BIoAgyJOOB3vzZxcKAX+5E7flUjfHXPrXVfDRGfCAxA88vjmfCQ4pNLmp3U
k2fD+TofW/fICAP6A7DMImCe9CPuMhVPuNQCZyAb3c56EzPja7w9ampWQFvT6bsJYrDhdGW14a8w
74f+KX0l87ycbTsvrsx0mgXtIcTPgJy9pLdKPI2gJ7oVHdY/NTmqis3KpfY3iVTBUxdpCopzUSoy
fKPCks/AJU40VjbcYue0DPSTm6y51uSbqQNOh/OARhbs+QhfEXTxxomgGA8ef0czdOT28/ndnCsO
2hoeVDThBFBLCbIz21xRQyygtwabPU/PmHk+kxKaeiNvhFk/nZpwtwGCYBrQaUqGI3r7A6U2exDX
nZGc9ZJyT16pNBTFJ/DaLn60D5Cf37OLGlIQd7+9QKBiPFQqSsYf1uX3YTi5b2PIjedR6mHkA8yb
NPOgHyqjeQNhDVo21Cd8uy+OdZk1K53yBb+SmpJ74sjwmVk4zsaMB+bWQAG9HEKbpnx42vG+BhS9
uT3FW3cpQM9ZkuzGXMltZD9INHm71LkcaNYBValx8+818LXDqILjhwkbhTP7BLtLbb+N+R1ndOS6
xmFDllXaABafBY+pdRvipSnSMjV70iwYd0jGY8BgEiYhpRjnZ9i8+f0Pq6BRGxr1ls8jw/zceBXl
oCOpKELu8LSTl5Ydk6Obh87qFLsHCUOQrSmKcmqXUuWTWf2296FWPSEn9F7uqwDS+Sgg9czp78Y5
vL0g9NbsyzyaXMoLpzWGW3yXqjQg490/TgcEnqoPSoe8CW5HcAhaEPWGJzwEzkTCD259W0Mhj+ry
hUnIoNuyOzdnsXf275DK6Amb9e4cotae+74nTISxjzrh7ne++KCcjSf3H3cgde8soDyhTMTaoLba
T//EP1AGXwfc6QZokTKqSYzpMa7VWvFJGXWNU9t8f218vYpK03fPMT9FhiUzJPv7Mnqlcd3OXgwj
d4MumK9e0UuvStz7Ofjbtro3C60BDxx7deOe3Lreg7yPXnI4Ro86u/RW39u8vvq7vc27dM/OFeny
zVLXxQeVqfUgeFKljWm/Y37o+IGxDCcbh8jkA2K5IOClCo99Hwz3hJSmiz/UuDctGxZ/+pYx/3Du
Gz0ih5XhvrQbr6QB4a30rz3/zvAW538vv3StFo5/F+hIWNOzP9/MTu1fD+N7a9TXd7GkBUHRzj4j
eKSs9rUn82CwMMhujyBnCyDwJeSwjliIhKS4QqJW6ACOtCWcCAqDTvaAgvMa9H0Vs6cl8Lxoh5Gc
s1drs5rVe/OkuQgBTy8YzwD87qBX5rLL/LbF1PM09oYf3kefIPwCyqGN9qeB+fI/kAkoTcJp8B/B
y6T9A1ya+vj04XAnXM0Q2v4ljXpLDl/ad+qqhMHfZxU3APupE3DWlCNQCMbnrln5cC+4lzDwhSNb
YAUH3ak42Z8rzDnV4vl490Js3NU3N9bpPwcf5P3X++q0qkpbe8gQugd6d0F40ndodnmBvt58Ospf
3rqtTkq0J2TXbZfFZes0+jwWi6/xfJvHBzNIZzuHjRb2rtPd/YJZN4o7LVPgcmI4FV7b814X07q7
x+1/0E2w5eGxtwvu5/hzKzKNclRhe7AvMM7QGpNj4ULWGdHCh2x3WWdcoeqQFIwWtOEHIBiKaQTr
moWm5lPAN56jFWZOvYJtRScpQELxik52bwoY+pyCj7T0++b1x8AhJ8EFteYUEZMRkv9JE/y1KFOJ
ABUaZwvVmtO42czUkdiQ07ERfvH5Qw3AMQVBhQEkAxHakOI5oh1ktgxKMikg0kcJbmc8qbAMMbei
8ZeCg0Q2CXLo3eE9UOPQF0FgSqk712w7fwuKgv6Zm9h82aXsOt4hsvFkNU4F1Rn7FhlTD2hTx2vA
De3YUciMpJ7a+NgBl/apL78z7/Riq+15rfOkBb1YgN1tRJeY70wVMTm7eZ8Zg7QlbNNs8U/zgmUB
+6jR5DCjXyKK8WIfulHnoX9qizagMSmg+D3zd4/221RmZFoNS54Zvmm0PZFXAXfcaRnR3j9BLvlC
4mB2GMFKz8Pe8mQfcwCqpkazR11PR5W+x52ZkEt3MHP4pegyfqDW1B+Utverf6Ug5qElURi6h4Sv
M7SIupsOkH8okR0hzCMQUvDS/Wg35uXOHP+fYQg2x+BgS7vHzP96Zf9/TrhIW9x29EtJwXWF7PAF
k3g9HYaRDCYBjzsIptjXmw3ayrg4Dxk7oXtbONsFuvfgVvraPqjFGdn9HM0K8qeowHxa2m5SX+JH
G24iTlLIV/qMbiSi8wbzAuWKkKhTJSG0zIhs7MdklqNdKQ5bOdMHkQaf/W/D3pE9U5qYtG/AXLOs
iZIgfeO8MVWnL++YwHfamjvqRslRghAYtcdnkkx5NAdCMK6N5vg/ls6sSVVsicK/iAhRFHhlHkSc
tXwh1PIgjqCg4q+/X1bfOBHdp6stRdh7Z+bKtVYCXv97x7+ZfYf4jXMbWA0ilD/Qn5qStb3vlHaF
NsQ/CY7X2gmbq1EQ2eiWTNhYg3HREMKIBb7Juo1gtK6kBQYJxe4Iqtb3FDMc2NSsJDNSW7+xqrV2
u9u4ASwYvbrOZp3hukXqJdlfknN5ifSkYXzPVQjRayXVufhBAsJeJ5N/8a8ZkCom9y0MLVw3mUqx
xckGPNf6XS5h+nYepNc1wgQMhiatKAonv3/yKWnokzDR9IfSol4oQzcp1SIOC4zNJY9by2AqUSDV
Q1RCIONkkiZ6Gw9ZMhuVX4LKuEl2ofehGGEn0bjhvGTVs8SQ9gs8IZPdcdZmiENOxUjRFwKo7dJq
2vdAO55brRw/rvSH4ZHa9YfSmPYCRBgEAKCfL5EiMT+R0b7sOd52h8rkLIS3zU54v+3iBG0R/vAc
/m2485KGap8pCUDLngzxgs14Se//RRymlIOs8Mb6bM1cYsJKxyWZLpgGyxyTPltdBdejTuzI7E4y
+CusgF48v+I8QrW3QyIxR8vjmXGz2L0h2EupSCoGkjzt7ejFtX54DgBE/rFVgHC8qfEznTOUQECP
qT/45V28OSPn+CqAHink8+lZZ/VDz5d10WVb7XjGU8CKA+vB3JtsSla9FDoCe2Sqd78PC2Abgdee
G/gJtKUAZQ7m07rtDsAbMniDB9Fhm2ehvx+70GFwsha8GgaIW2xUiFkp5d/UGJKJ9Rzkl6nAD+it
trR4Lkz/AgdkmN0fTZDujHQ/WWyIyCayJluX2pDKO3O0EhRSREmCLCZnIrJbVKMG5W2RPEd09Yzk
G/Y0oolX6v5dgxjGQZISYgVb5aAEFOzjwOUdvRYfM8Un8e27TLe+4DL8s2g9BNyLiobG1XsdmM2B
68DQx+7mWcTt70pZaCkONjeDkTkewBH6RXEd5nkBKxvSlGNF2lNZIVJcHbl7fTsMKWiAYD5ewuC+
wmJESTh9xCFlFC/DJrwM8Pxm2L07PJhTH67PASCWFEaoOGQXDMWmRKJUL5CjslQAYAj8IaQivs+0
cK1DHY3///X+OOvNltfDTgJo0yzBq0Qu0dlAcPfefooF3W8KK+yW9jMH4hHNQt6m1zrk4KBxVEFD
jKOtEbhBKEAcCTrJK3W5fV2T9CCDYr+iHwr9B3TCEZAHFqHTC6NfSFC8TdJPEzIzMBiQDABWj8e0
rlxIpSTZdTxlgLnPVmyEibrp/rvQGkri/oykiNx+fva5edTGQGBsWN4NNc5f1sVXpgYDygK00NFA
/R2KaABj2HUorEjmYc0iJ/k6TGDcFCNO74TQ/qACg+gjIYgpekk533DjapTrCpNsP8jaR10KJ+A1
Da7KlLAZ5BH1GVRGpA7ea0yXIoIXtqBufrObvqPxkDoc1lmXpukJNgNNnEEVUM+drP0RT2G02Dyi
++QvU9ODkCHAxH92DLU+mjHk29Zfc0lbBc4vgyIS4x/dCi5OSjQCehg+NymQqQ+ty7BkAoTrr0B4
WF9p87F7wQ5BGj3lCKXPIIF/TmuO45HzvWul0gljEDBlGrQb1x8WY4BgLfXHGmBrfkDfY9yBApjh
2YPaRA02Z5/9tQv6FvOnONyfhD2Gm59wlJi/GBh+ULHOsZCym+zGP0EnDAZcZ4hMp19yRdqMa1ry
hp+wQam+vlOcToCYwvTxy9W0CWVZZe+q6U6y1d6OTahYvv+lWEw5AYRgOy8GdMputBKASWBnOdPD
ZwLAw+j1XQr6bB36wKg8Gwj+HDOHuSRasrhBVlNP+tSSZMynU5O9eFxlwS1QOE4FWqGr8XBQ6DlV
gtmh8/SenJDoOBp69oRWV+fE/cg4LY4k3T5HdQiDiOZj18eeOMDnDNUgqZCn+TK/GhB99AnqAHvb
6O3DMA2MqNrm0/afmQ4mnnmx7wPmp17G2b/z9Dz6rk9DjKrnylAZXnd3MRpgQ/iXpAqOw++PNnk4
zKb1tSgPzLTDgLxriJdc0EejieTJBBjpSt66YYiNf/GI3CMcZu1ySBXKSNwbxZHO+MiB30AeuTgD
XJ6RXttHmTGOP+Wsx32nXYLyrcu/MZh0E7oKnu6/+O1vrDPjVvRPsAYw7XAgbUHgyhk68nV5Gjmh
6eQ8QEYp9pwPczexOv7XIErOp6rzRtlRiNsX7srAtu6/xYPL77pM/bXGMiFr1YRbk6FQuXsT38Gh
tmiSKyG8R3xUacqdPDXW43xi2rXdjX8Mp0fG+Qk+AQERYLcHS5hQT6cMIvVSTzst+XWN9MjVneBD
NYN7y7j41wu7vkLfasTUTu8Cmvhw1LBYdlDaXqRAPAUmYHPpD/yuW0wUlzKZue1GVBIdL7NPfPdb
9+PhQUmXXMoM3Ffj6+Yzq/myCQwMOraIRik6e5QKIZprku48PAj+g0sLzheIZtlfQpJRAW+RuvDl
6mHNYkJExI4F7irIx97ReZlxDWDuNNAD9Dyw9cev4BGrfH+ZEv31MQRz8oh1GyvAyIACrLxiArDH
yy2IfkyBhS8AMRKLCMK8SmkhRxN8ZdoWRFj8V85MtIKR77PJnZro2QEg33+I7ianC30gRjXZ0lKC
UubASQ36UCglWgFj83M88qT76fu1S5zpsjIUgpvBb+W8s4rn8p13/sQchn7u/wwcDI3CJzXGOXrC
rLsBxnMthv91XrEKLHT3oQvH0K+jN0hl4yKN4306tiR4ZPRc4dU9B9qkC0Hr6u9lpajBxWPigG2y
P8EdZfitDbDKTFtH5zU97yHqs/uoHlYj459pn4dMyQwbr4Ar+aTSUGPT1hfH0T2shi1WTVxheg8b
/r4ql9Z5jA+P10NAyushQY9urN4cm2WyVNv070xD4g65pX/ycQawzj681dapFw+IyP3kG4nTGm5g
dp+TmZNmNIPpYOvpy1v2cd++RaWvh1dYB8zlwmuhcgaO20NYB6jmYvYd81kO3k2OODDQHLc7Xusc
8TQw/WsIx9jVJ9/ITLS0CD9MNxE9Zc4f1a/BGKPGE/vr/XxHi8KR5wsmxlQF1h49qsbZMrnS++GG
8CfCs2XxA9eXP2+e89PLQ/wXuEUNn03O6pj2KT1ynvDwSA1EVn7iaQjOdnL2vYDRnCyuXCYDrahk
6TGzbajxsQ3rwK+mdUjDBSwI226WRE4QlV+l1gRFfTqL/VYDEp/ebZpudG0qOGRALSRYTsancF/t
sWLNawKwjd+Ay4u5/V/7gCQW4AVrcQ7k1TZqvdajt2mtKv/J8OZln/P8whu+7AMIOIUzp/uTAp52
FBtDYUnX7urJd8LcmiqTG1QBEZCO2WOOQB7Yw51WlMZQxK9/92kMVwMLG3I4qKsVPkkm35kP85GM
cUtE+PN0B3xT2ogoxHrW8uMhSbTn/fQSyoxHiNHOuoGA84R5ofEJsnEBnflFqWohQfE2gMGOVGhv
frqOu96MYo3Ukp474Dr/t/JvDhaaXjY++wO2fBdVeOkaMwZKwG0U9ceTmHfmVr05SE48RwGD90VC
k2n8dC7L0/KNvSU1BEbCXy93acAD0DnzlHOdhnzoQ/l1dnMDtjethIe75Yl0OCZQlEIPObOemRL7
xnPqb4mITdKiw1pQeMvM2UOHscY8A/tgsGRJeAgwwy2D9A61tT+TA8JZ5Gj+ey3dOfbV6kx6xifL
iOTiv+/6dXYSTPDEs+BL/8xEEiZrl9Es+wPHFNmPVBwfYTzCj+EvVG9AwrJNVZQC8mYKq/zN+r06
Y9APDK1g1ltbWPj89cPdEbyMX2MKHTUk6jE+PeN0Z9AmmBIjBllaUnQiJf2CafCWGr8kFpkDcGEq
ZEA6ngef5FPpFe4rECtXMgOwEY0NILFLSjgGJPIQ2ChwlWgmujIrFjtbzh7WYXRNVA5SEfhW9FBg
pcAFofY6egAh1tvPoyysWWwm5wyRhQsoMbIG/Lb3wjN64JBMH44lJjdoj2nr9h+DXP6++NV7s/1U
+x7W7ieqo3zYDY15f9Sbaj1KsGz+iLPfjoJSxhxRQZ7YBsE5uSbfWI2t60YNKDsmlc9DiEpQmuei
x9D06Ll4v91mUUJ4eKRtco/apIR1x5nAoX7z+vHTx7EhzmPMqKfn4BU+5tdpHpRzMpFRHyLRa/gK
1UD6odm4Xg2oQX/OiT7KF33o47dVNnzEnbE2VkgmupFYElHC2GNc7KzF2SeMEL4av6K1Jo+RyQGx
OZIxMReHMEOr3Nr98ZwIdlcOKpPFRjgTGMFgRVxJhUVzyE6BCtHav6xNVm9hS2JDG4yuLcPvIIuc
fYpP2KAEbafn7Ap3/yPiYGi+nPwzhR3edUWv1bpLuC08tid3QICAB9APMDmfIG+M3EBAAaZf7Cqf
mMoFDOwDauH9FvMdrn/7YCAclwagyVGLsswpAuRuxDUIJlw/CWubQLgj/Lx50BCj+LUTeRulWscZ
ypKdH6TIES8cwrxAG2fhqvg/e/IBCksgzyXmGxiXyMYDY8Sji5W1YCXySww54FKHTyKOzgvAlviD
7mmy2b+snSxwKkeOKAphrr3LGiOlRp8pJ7CADmzpw2EuGOWLlRYdrSHPzZPloOGtIpYscqRRx4gl
7Z7hSH9ME6pHLWIzhaTT3GiqFBpMf0eCSOi42W92LFkQjfDgg2+iRNGGtInWOh1R2UkVqcHxl89B
/a7ziq+r2syZa50zfmlykMOfIrBQ+lAid1LmWV3JJdu0Ozuu6rggGRlwkiEYmzQ+eWUA7cXvs65k
Pd08fTVAtoY/O37zTGLHp5WEjp1m8EQkzRH2QoqSmYpVdX6V8Mz1FQxuyGWSA98b9axTwWjgFIj+
tGLRBeKfnFZZVCS6i9WmtcVIcY1KkgTOw6HHI6/nbtMzdFl/POyjC3QLQTCWUKj5JwATOcl/SBmR
vLI5qPY44L0jK6pKNFbPg2dU8S6wGDzjJ+MBE3RfnmEzpdd6eNqIAsWlj8cZgjWzc2YmDfU5S/5j
G54+MsIyuJAM7XdPtwf6rsClrDjMBgyURURBoOOAY+W94s5PvTqe7R7Sec7nY2Q+hRLTEuXT3u65
0MkMU/5Bz6vhBGU52hfmrFstR7BmdanHBMimqUhtx2bpOO+F8EA+zB5znx/7TO9Lewf9VYdVDpdu
MKIBXbmAEoXb9omsRWkrBDeFv3axhQNneI0Gfac1VczYfy63Se+MTCRDCCGiWjMftl9/0Jy9b3i9
xjnEf/M96jWzgsVSrF8Ax3pGO827X0IlI+nljbXicCvD7OyU79G7mp5M+lnNrE1A074+QgMjD5Xd
o+Pk34n2Sj1dT7Jv9M6GV0qxS3zDTuETGN/5e9SUJATMzmAyq/2gfiRHO857mdd50s57SyfLhMif
zy+D5QBH0MdvdgkeWXh6Rc3Au76Gp8J5X6OBGirVz+VX7VomQzmqUaWM1KPbb/z3zc2DC2h1G2sD
ryaN6DLRPQazViWWtpvn5jtHWnXRbDUnHNFyiiGotQllR4+mpvNl4/aJfXrfbYy1QXmlpl/neQnO
U97Ne5/DQSe8lwx5Gz3oqzY3964CBSkpzRzEXNRX9EvK8KHl9CvDDJH6d9b3Th3mzFBKcG+PZfp2
r8b6pE/VNtabqITSr6QwfC7kYKZ/qQMD9zGrPrNDjjdPffr0KFssU98cVJfFsxd9ncdzvskMu1vh
dKyva3Xc6x9UBA8VaP0F7f/5w0n3mJz71Cu3jvvuRmY1GdxHHdV/due9R/jtglBcskhVvIuZ1opX
525Tw+r9rDswkl5hyfxaJM//vpCjWLhWF2rxEW9njM84Vu++ONfiFw8XyV9Aw3J6+PphdyF44zou
HSfgmMHemGGr9GrtJy6KdjSb/Srz38pdorwPKOLSx7xP8mZ5dEOhtpB7YSDlTaAML2YB4DcCXFIM
9NQx9NbHWhkEMklCssonrS+4quma2RHQsUCyEqxg4p4Vix8zHwoHewoIHYANxZz0AtMCGavpGsiY
ADG+0BMFDWHmyCI8+yFSsDgVPyQE4uINlKSeQNKnPWdxUDC4xTpHuIAgxEmY+mQCtT2cX4fSAH+D
u7t2PkcHEsURzzB7gg8a3UnHKz2eIgoyQFb6AA23Br4m7Yo3mbAY6pB7r28oPR7epNfjZ0tjESdY
LYVWFviS+YM3ool9+91DuxHWyNTXLB9DbJesESbMHHgcA6QxYGKCExHuF9LmuM3FKQlQk1d6K4LR
FF6Us+vapTinnOGdr+4fMniwZ8yD+J+ghGjDFHuKJcH3Ye+B3kCLKoieHEHSLiVn227eI9LK62jJ
k8WzfzbpbKgloM/TBK4iAZm4+RThdGg3j5/LDwi/3PC/Lg6sExd2320uAjXwJQ0zKuhB8EgArtiM
PQ+oX7J9bQIQOkug0a6FYQ1dO0WtL1l+O1kiIgb7dEVysYc1QaJPFzBz0KeZHfcA4JXD8oGumNIG
3CCmiTfEIi/sakT8L+1hbhSh+brmw2n2AbBSAlf2moYjcjyTT7+NceY6QZaK6c+Ae8RrOH5ChkLZ
kDge2LsHP09wtNy/r2Ws9XTch4OmTFYDS1msLpaMOQS5UZbafO9r6fCniw1+FpRXC2nasD9i6CSi
WXJbdYKjK1bhZGFCYzNmkOPGkBT97g5XaAvPYJcojj6VBOI9s0enm5vN/FU7HsPs0PrICyC3M1n7
doWGqzIoxK7uoAbAnsAQL+8h5MLwLKuWPKNzQjiMez7YKoUhrcc5P9Te9qsBUc1+WAMSvKE/Y3r6
tuodhwgTR+gAvr4OfjrA2jqFqdBnigkMT6IuKuZatSGAcdMt4aE+VNIgkFFX4aWSgqL0cR8PGjdE
wWZx7zNDyAd0vnj/D2kWbH56qW3bseFCwKMj0r9hLNjVlZbgJ7lOlDq+zS4nT/kOyxQEaa4r9kNx
yAIhPLs421A3PtxHyylbebTt+THaIw1coXI/8OcBTWFLoGQrdh017JshDTvNvlUQmq9RhmzY6r3s
zekyLIz48jPYvh5uMz39PItk06AhRWhzO1LD6C+7KgKFEnrbxzx4x3uUma/lk64yUxm46fQgCpjh
M/e6JRn+TR116C1a+tG9DX6VZg0j4E29bPX0gHLxn4kfVSlFZgHfWu9RZetIMWTI2/0IExXNRuP9
npI3DGkLIm7uxb/46ag9WxMjJWRiyRcCQhHfOTsZ8MOe+NL96UEZhbABzBru4IHS3OYhPS0Z+6G0
oEaVdI0SdHVwoe23DEsphwktjB30ciD/vwWxMVqYY9BfPaDo5xXtzY4ybuMhOyLjNsbPD/vt3KUK
C8cFCbA7bLrW6vhvfJCB8N8MvI1lB9QIoZ5dqkr+A6lTzpn5nMHxDcBrHp6jU9r9zI03DKzmMr5W
HslJ9xtB6zmnBebA1bbxEQyoVone8IK8rYPhvxlc0frhEXacqxkCWFizeyg7XbePuebZjO/18tSE
x8HSfPyUBnV+s28/jlKAyaipWaUkEiarFmfe17T+zsqnMyhjYvUX93q3iwO5ThBCh99dGto8J72t
0tew5716pas20Y3/YrdVo2dvUlMuGUFexpeXnxF67WMfL1qV6TL1uqgoiL1XMaVJFZ7mnI7FtH99
2lq11CB3rJVZlpzoicxe+/tSFIxoDKh70IrgCZWUHMFZ0seX6xIojPJqredybeC752jU39JToLt6
ElRkMGky1H3JcwnteAlxAj7PnDbLa187cf3TGdU/WlKXSWkmz37MqBkUKLQimn/omhmEojqQBV+N
P0C0DwCjwxJUd0CqPaclq3Y/v/3hh5/XIelF1UxFICMGWDol/IBjBGrXRBbXe7Q7Q/cRL6C/MYh3
NJc1VCEIhoz5EqETbSOiIt3H06qN1qZIcDaUSxk5lAuLRFgo9DooGujKCqeIoIrIY9KbwUG0na/H
2qRvLFBtAOcTbfGOtO1Em8sU6IHebX9EhKYTy1aH5IyJAIXFajqX6glVtBLPJUFm6XvSgxYCrKg+
XysOhlnPgNzGA+DgN/x1Q+Ph5Zzm9bAECFz3qSA4ThhhjDQI5KjiVc9Rei3tHX3WqTRMRWnRC/qc
hjTnOnQ+pYtCd4Bux4PJLId2RGdWYyeQNlDsTYjAPAXyCsCvaKl3bfyYziN6Pu8ooZm9TrLFshP9
BwV0xVCqcckVYPa+h+D3qNcuWJf0kb9OoCKwdGiYCAtVlCp6AAX365gMj3V3mDamSTZpbeYjwMph
PW52KUUFWEQg36W/1zlH3ipg8b0PDtdLSVmWJEbCJkk7WML8VLyU2Fh3ifYwuH52ossSu4JeBgYZ
zqlSGL8ggYXhWiwiMXH575Z/oMew3YFLkOlSNgCFgAJQ8rXLB3wp1G7yGRe4YcD3FOrwoU6afRSZ
kYKPwI6sQwRFOzNOd/UcZm/aWxGrME+0zwcgGEvfiRFbF1ArTc+sTFBcYTuQWIB0oSTaEKvgnZHt
bJ5buvhRB6w1oWtltVs2cvNlfidnL94/AyvJt8t1dsDgg9NZF6Ul1PkRX5b25SeuGEFB19PZQ7uc
7Q1mukpoldyjYK1RUBIQqGvFSERjTB4sNXzNMATFEJ5ef20xMjqnoiP+kbw2S9h2HokWITQb/1F0
uLDuQRMeK/ixeKelyAOgSdbUAJYwNUTYVwTtqPfk61wKRK2DL7pP/HJP3OwSsBNVCJks+n5SJ1mS
O7QS7Auc2G2Os67tvSECY0iFZR5uZBgSHFMTskHGjjmq/B6dcI61HTeLMx3b5NVh3oF6jBKVZDqt
HuApRXClQsfkZlS+Mezq2Ny6DQosjovLrHAp+3CbkdY2/SaV6s0diLrBJA0t6Gju8JBp3Zwk7Chq
sRwfTfjVhD/6WeIRgSThLzyosccapqnpwa8R7gUaGfoT3QgGyVP2Ghw9xHKsMxaGNDk5LRSWHPzE
c8WKuU6e0EWdC8SM84FHRXcW8yAWPcfxvDOgCW1sd9rX5np6DtnBzWNjgqJ5LLpLQFJLmUne/AkJ
KbJfgQrCbp+1rpAonmYgCYQul70u2DwP4FuIkEMFY52/diTNmLrJf2rsMvv1Kwon3k0cP+RdccnG
4902tqz9x4t95r2n/JXY0Sz7Xh+dxpaaHrIUUlNZQNx+uVWkHzAtxDE33Hf+HDy4fTuyWMGzCvhj
mc7BKOlX5Ycw0sD2p6gq2AbowBIYNDH7mv0PjUZZD27+pu/tLh8Prjp6CuddDufGTwOMmdDNmx69
DAyF3jnr6TXTQKrkKYjhwJOjYT3YAC49vLf9odCSCWgbSePRyklmzQm02z1CuvHwrLpEKR2AOOHb
zIXLCTdyY3qASVz5Lpyj0CDb/GAHk79kQitzSKTV0rtinnFJpjC7GV4NQ4x8FDrx+1DPaIISY+2N
DpO+j1QYylhM0sIHiAYNgFmcA7sw8UPu/oCrvgZdm0gF0oSD65rXgQfy1cgSxdX2mWONA1n9UpOQ
eaCbgIM6eri+OwVu9S17EDPXhy5LN90X8DaEmwqffTU8IwanmaUqw3yIk46vaAlpdVdhLZev5VXG
fQb6B3LP4M0kHL4tdMUPea0B5d/Svmt0MuiAKETIpNtj8KEDqUdh2XG6HF+ZR9nCxZ1l0dIIdLFF
1j01E7MGR/feAw9GcF9xUhSVuAio5FVwt3PXNCYMny02MCUuzUihmft1Si3ogYGd/WpxaX85tuMn
2+xQ76adn4O5xYGPBjO9a7vZNwKfv1y1g9XP9x8iOmZpJBe9tEzQQnimOTfItG8rBID0VwNl9ArQ
P/j91c44mILaXgek46pil2TcUHasy27g3HG3PTltOl6ZyfC4PdGeaOz86jVD/RS638n4cCadvBGH
icU424zbdH99IjIo7P2RIRvISAHDUMDa2mH5dLPW/u7XD/pD5ce7MnD697obyHxEqMEsiQ18JUzX
rqBw5JRcA920L2Na/dxwcZ78I6OvXuJzclJseEV3FggVTaSuctifOpw2OKjtYIx7njwcNh3WVoCh
fJ3z6H0MGoNtbt+QuJ/6YTcP6xLaY2HfvM7hdByqmVfQluoL+afkVjL2AjAwW5a/Emo71EzsQGK5
Mvt4n/X9CdmQ1Obff16F9NLQ1UVadCpcyNonBIr+d8ix9j5QREEj2LVJfwWyKF+LXQuflbM47Ad8
Us5udT9ziJCksPxYh3b7TE6vsT5SX05vdErPEul4+Karc5wsqJM5UbCaA3Q+kjdA5PUuv6/wEzI4
l2bJ7swsE++zks5xXvFu7bYICNDQBHcNHI4XUYVEGWD6ncy5U8/N4NAbys3Hb4lc3TsH19wjKL4M
q98LwD2//YUB/XVGrF6VjJX0s3GphXgyVNHp6bzG+TE0LuNOonHE3ieKMq/fI85mjmADg4Qn1CqA
vnr+Uce6koLy9ff31vrOzI53d41Fx8+XKqYk9msIpDa8zc6H2yPm0O7SUQX5bavQ/Fh4XFNEY7LC
bt9VkfZxjGUNb+DlNBNCrnq0kDkJKv5akeKBpyMzQLdwnPViMGi3jjmQsnGRSAZKSNTZvVkwPpSU
vsUipyEivFrbjDF5JF2mfuOgoZ/7c/LM0eCHh/ShbXR2Ta/kWcwhF3BMw6AwWRd4DW5V+vAcp97S
dJ7Ih6XbBrGX7IywwR9SX+Fk3ujIXaXHBQhOJpQo0wGsB7mwzBnQEuqzLa9cIicBltSjb3BG8PCc
8A2H32EHH2xxLKKnSVoBV1gOd2R/HDp8+Y26Ao3mzAFWhibSR8d23PPmEYyhP4b8ZinasltIMYTI
kFWJlzNFoe0LDJLD2hkgBT2sGo8mQUGDBg+oDxFCvKgUe47zNjg71ScXZoI6gBDYA87fHZL94RLP
gTcdZ47KQJihVA7/QWLU2BQNfGXpZva46XLG1jIZKzoIwsCGtC6/Jk3jCp7I0RZXZJmE9qaM1oe0
lWinObf5Zf6lNTAHmHV4fNItoklRwgl/+vB7/a6U0ySQ9lQalBKwxUyHpIiQmIqxAZmbfaDn7/fQ
r2YhQBAXhAEvkAYnNUELcE36i2QHtQ3HXTloBZet3CGs4GPioSyaooWKCmydb/EtyDkJbFO38QdB
rfz2BjRUVaeT9vx2nc1Oo/fQ8F7TrnNEhTpvwibtQWQddoBt4JaGPSCjf0baJ6qF1VpZXIdfFP+N
1a6LEI2LryzfTjukC+9Xq7PXpeuBeg6JJEwLaCcfSBErGDcveyp0vxf1EG0F7pqMFiCaUp/ac9gJ
tl9ua3c/QIvNM1sWcKJecJd6HqUhr6dZZmczlSGKTHtyvv6D6oxPr0CZGrd2Xt5pmH5whjDosAgb
FRsbqObecUjvZ1/9u24bvCwbxvmBfPKcitGnxzSTkr297q/voxcPB6BB2jAslwqSGMMDGULk5Atw
LWJctejFaC12T9+UNgycnskxRWvEJrsfaLTzy6EBPjxh5ZGN0oATsvxd2mE8FGP49e9cLiZfr0go
NQYbSx77Gz+RJRLFHZ56qDoPPKZksCfgH3EPY5JOlTGXTEuP23LZ8Z4h0gC/6wmFhSZh31WjMyQM
GvGkPTtcVlFP6EDhdwYoTemKDfPg/a+NupRtADUY33mvsLM0PUofbfkdDj7OJxQt0wo/g4MGI8s/
pRg+kxa9mbR7/i23X9cITlE3xpGKFtkDUwRxbBRYFqyZthgZZJThCw9goLEeZUDai3Ffdgst7xIO
YPvQZtVll3kos4JbXNh1XMav+HNiN3KKvEV1DB8Z2OUJ8lu45CxEiTXl+ts/fMnn4k6YBZe59rDW
2C8x4gKRFkS+/OaQqMDvymD/3F1zjVXR22+z4eWGFrf9hJ1FrtumEeUX986VpaK31ud5EX9bp+UT
VQ+ABdyxOtAH+9Y40oY6IsDgjSqBz77AdKmSoyftQRmdhNdFKPylv6raN0A+zwmN7gNNtQIfZZBB
gvnJ668u6WNWwIhEhvJZ3TgjUHI4CmFvDOrjIgCmV0u4Fmq73086KdSH6Dt5sdxo49aROqqDQfgI
pLV+kNelnPTWEFJP399zEanQgPY17ouQA3yMFaEC0TKEbWZ/4YG0cCqYogYr4gNh6Q4X8cbw3K0w
kci49MkronccNxx9ZMm8AV6QYiFgQolQpL0LS+XqVwnLi+OOdFDczKU9uR+Tc9HxHZfiw9d4zMTk
NMjDMewj54VW+GH/oCwbEz65C2TytN0NhxGojL2LsQ4Qas0J0qr0XA9J6eDmFV6XxELQQFpkw4G4
dTHijVkkCClIXaaXuRAT+zQvSJuspUrBpHD+gipwUkpOzVQSC3brFbTV5tgAWuWhjJ/EKfDfiRRQ
MkTM33GjWT/QB2EgXWmDcMDuqXNRK03aiKpkeBtewhIuYuuTIo042KG/GFB4VCGZdX5eOjQyzlrY
fMcZ9Sz+QTBYGFVkt7Exer2tzrT2+mn+r++YcxCWUbH5xJpbTN845qpO9+Fh5fXYGzbwtj/5eDIA
hqBL+BEqC5N12b7Iv/wORA8cRGKSQ28nfO+DFFRsYmlfMAsCPh2DlAiBKqESVT/kURrKNLyF39MD
3nauEaSsL2sR/h2B6mjXO92lU4ATrM76KoNShSghpxLpk6/HWA/B06OuqtyXg8IluI3rYW9fjOCx
kkwwAvPfZUh/trMx3Gxq2NdVmcgDguhiIZK0fz/Jm+FmVnCKwVGdir77CQaMUDdPET0leHT4+mLI
dFswhi2aPLgFA0zZWsY8nlVGGz5jxemOzKGJz7U20uctcT6EJhNgeZY8fCWaIVbjRtO0uCV3j/kQ
3tG/Osxno3dR8gEna+AJ7y5nqgVZup3FBm2/hcJAt+twYdDN2HadHmMlqHUgI1xcg72hJsfgYS9a
5xRcndaJ1EXH+UDiG3iwpnCyHna957CCpJPPj9MeJy5nMJ/GbCOoRh0HyN1/envIhsxhW9zDl194
Z8ByWplMr5CvfklKfM3sMryFnei1/wCS0321lwZ8FAqJfzWuRU+3XKvhMalPtAnvEHlSxemPTwxu
za5WMevsTlEbnFOGascMleFOHpOjb4biVH6cPJLL4XEo+eDPofAubs89MR9bQWYHD5ULqBn0mLnc
2wC9JztwwXSaSQ88cs9vYgNxYuR5i46OlnCPbj/8gD1p8K7ZaIt6nMf9QB22oyy6jV+hHIj30SAy
In2trzHCB6hke3v6kB4OWGrrlr/aFoT8GxYBntyISaAeHm3iyqDCtLeIteVlX884k0dguWDqj7Ew
bMmD7O624TyYd2ienkI890J93Vk2DCpzj9Ep0gJov/YxetjfpB5VHpxPJXpE+kE7YprSzm+TMuoO
ryUyB2bHndef0SOqp5eABnEzy+I+4xisU6B5+fi7VCLz34lne7Reo5O7HVisBI+28st/JBFLZDDb
Vxy4DUxISvsJp3fUCz6TWyzZUmZdtti43Ic1Z8OoO6Rxgo1VFarJY3KbvDb1ZhCUd7tLYD3/qFB8
OQ9va4MGFBULw56Dx+RIk5iYySrc6Xl4oZJGAMyIowMTxBkpNcCUBkxvtyicJ/UR80iZIuM8kjIP
u7t6cZt8MX1kjnDrKP8o+Mc919jdcntAZYy8Ee7A5J7ekqwXvEFo7oiKHXXcAE1MO9MqOPlPGuVc
zdqkZ674pW2498DEJj+fMmqGruRO8So32xRLpMuCoPVj8CYII5Stz0ry9feC8rJ7wEtS3T3G5orO
GCrp+0bJnAZ3HuBEiMwMMsW8ZnMFSfuEprb41qt7+2MgXjwOuye00oyXhDB9BHpf0A7sLC4s0/Vp
/4Y7YR3XVYTx1ODQgjEMkU0TkFMNoIX9TISjtWXltGnmzWRunJ2rzoRCe5DbgO/GluXLqATWdGa1
sEkZHE7mVFoK7K0OSqe3z8Vrh+P+uOddm82AUoBxa2fKRn6dl2OSPwAVt1iMxjbDbnRELdmF7M69
zRnH4nSS1yBsKg9A+Rx3nhaJE/9esKCpo0nV4D4T+2UYr0PXpwvTdJ0te0Peuv79zCmV35hNvWb8
Zjsy+ViUyltjqWOMY4Jy9oY0BG+/SOfqo0/x+Qq1r8s78/+fEOYkEToHTx/0AE8KTp4jiJZuWEKf
mXzigXMhQ2LA+khfKC3UIVCl/hV+4RC0aRfCBwITitHeS0FoumWsL86htYdcCAErOSfkW2RgtEYt
+Cikj2QnD5QX5wV8yQARBPzL3ZzaR7No/RfjFRYlQxI0IXTSa6S9MM0CwqW1vUHzEiKzkJxAeV+0
5MictTf2hPmBhIssZYEDHzTHzKFQ88aGtcdRlHwAka37CIqkiyuv7v6PpDNbUlTZwvATGcEM3jIP
zlpaekNoVSmIoDKI+PT7y95xpj69u0tFyMz1j/qKM3iwEKdLnWGaAQgozHIRCSDAdBdSpLDNpz4C
KNO5sYLR1eWNyBsXgtnFAlyeYzZZCMjqxJD8V4dSxW6ukYaAipDDCAfyGc+1N/Y46xi85AixYkF+
7phznspe/8U+7xeBiBJK7iSJ1DvCe0P2UFIWxczFoZdcpJ2ALV60BQjJVkG0GMOxmAHE3GDsAaxQ
Z1lRvatPbw6/jMzkFyR/hpv6lBW4u7ej/HRuBnUXP+Hw6222kmhI3KhxuRk4nGzrI0MA41fv7hU7
7t0uEjsRIQkeUJfXBnVQk4aMrEVnS0oJ7b0e75PRlLwoDTkz3Q0hFZkv/sL4wxmjDYB8kwvaW+Sy
eiKDZnh3t/SpdCXT0M+m55yvy73h4nbeX+2U5eTQMroGVUwmgz1EY2K7NlkI4JIMEXEWwZ0KqTvF
mbzGEAF9uDqKGwVjCm1YqIjsvUWFM0fFL4U239IvmJ22A+cYl89kzY35hZIB3pOrzWXaMjiGjSaf
ldGF/dWmKB0Xo+WCPBVTTSUxGMQ0/xqpkUTbSDsjyKMMGCNOI3Dfr3/I2Tj31QTlWm1Bv1L6KuJ6
Lkjjdjwsz8CC9Oa7QeJKJ/a8EBMdQD7G7O4S1voBBHj8DCCYNDwsWnQR9yqaFmKi3lwN7Lnheyco
hqoJri1LP5ANB/Pel4rfGxK9h0vcwFSejL7H16/HxnicxxxPa6dh1gF6tNzRx4fmL58zhAKdcriN
Q8vwldFMVxa1SrmKfRMkQZFojwQcq0QB003473ECwSCNIvI/Jt1Y3AuSP3vM5NGaxOJ+MuYoqkJH
ckiNBpnm6pfmAztdCeu4un9EC/WjsOCYjdFISVJ9cauDT+5nJWOrMgq5rCnGEMS6B43sFVo0MCFP
GPIOHLtkv6ekxaCU/R6SMWvNLuybWM4eMc2ZNNJnCMifv8ADejyqEu5bhSM8qTyqk1IzwnlpnqLP
3Da1+zjrD+b0XdHbGermsHG53yG4JnfgqO/PsuyW46MOD0+T6WE8fSG8DipAggvwbkQTNOpXIJOv
prKvyeX39nYJRxk6B2C0QxpiBdUo7rbWmUuISvhqgrVw3YS1u6PpC+tMDWXiEiCWIjOSQ5K2gDLD
IpRZVI/PJwPBUGMWtzvWkeWlQ4tmK0/fOmhUPOKAR6VJRNKHh/yNWlJdyLP+6r3HHLuZnsazt+xd
9UBbvOh8Nb2P5HT7jgDe97yS46vlGGZkXdwXgnek62aUdjbwy/Db6I4+uCbdYxz6hlhS/G6KAA3L
knBUzdUELeVj3U3ZIu+QqPBbsTT46XdBu8G24fS6/XgKS8VjrhtJvjFZ6webfOioIb//4xFJOSlw
WaTebXCIkuutPwm1aDYfzVL3gbBZJnyGxINB5Dh3VdDJwdNyrk1IhVH93Iwx7wAWNeGzCm6b/Imy
zzOREoCGNdGITvejPGG7VoQWDVKgWRbxa1eH/d7I3dvOLKPbrkDbUMUIGqR1akR3MwKq4Rl/1u5u
Xw7+nX2E9/+ceO1liu1kJQTFxWZMJSbYdC6SU8fU4DLkl6tpvqon2pIeRRQoObY3cA6MjvL32Aou
M1hmvrgskufKdZ3nEenFLBU9rSbhjRQa1X3tL5zJ01X1d0UOa5fzZk4vOg//viRToIw/8AOKK1ru
e/dlJk0xed2TKyfILWKKDPPJ5NJ6VTpTapIx1lzc98yQWFpcKn7Hm6soYcL/bQ9lor9niBi5Zz5+
1nqkVjxvcUNLd6RTUtjgvM5IYTLR9KOvVZx2AbOpQDeSu9mD4c8yzU0rt+SkL4HujdwhbP+U8Dn/
MMR5oVVFVLSGOuNrZqdGfAveVxt0Szlsx9a8mry/CyVWBqeoAl12DUxd9apkeNDjit2XYBqNCcEM
ejwxp6fsPP5yizRVdFmQHdA2bJ8Zq4vDVX9/l5SvE5prUpJM5ZTIdcqRmM5Qxb7h+ptpvkQTEZol
PtT6tWVbl7Lf+xf7ZVjiL8RXYa4IEUPwkUM1ocNHxhAXzUyOUDuXNpEIdK3fc58cgRswbh30SXPK
qE17+Q+Sd0a2vr+RivGIu7AEfwl7qKtFWju62y+3z7MCSgSMJbvco1fIWNBivmWONU9XZpfird1c
C9X5QlgQlJ5zoYi8k6XJ+IQNTfHzgV6oBWdaWC8fgILCij8yzhF7EGtKFd/Fpwzz4rLzkTWsR9fC
g5DKpvdEWtbfWfQhVYvZR8W6CRNrjLZdHtc0txD8AzMCcK+y2aeL+xQDjBbBeXC1dBeCCiqDUC1P
3wmg+xkoih/4+R/L+yXO3OZPDst4jH4LmrjbpstbVGx7PdEOH2wmoSnbNeCvFbUUDiHsYnq6Se4z
aE/qavWk0fn7EyhrbX1XHWOdneWDvMpaW4OK4IwBgAMlqcQt7orK+3xpOzqA39fgUzntvmU7phUQ
IdGyj19gCPMHtnYgvYA8+t4u9agNjjFF3pxS9y08NRTF0fhRsZr986S5Csvwz9sxfkam2NZh9Ii3
VJLh1NOu0zOSazuVMJbDRfHMHn96eCGyhKENQB0QEzEvI8OT2Vk0Bn+mPFzhc80DVgEhHXhgNmQo
nbSJFvIbKaPzA1MYT1uA29PB67kZYV91tYSXMDjvcJpet/Dj8vcgIda3Zr/KNIvMeWHY95HXTiC9
uWt4RE15gp7XnGgcrjfckAzgI0d9+J/D0IY3FB+0yzR0T/sDCKWtuLNWX9b9qf99Z9GoXmTJ2/Af
s4Fz0azsQL7U4wWDBkSbGreG/0yDvnVkpohJ8Vu+gl6bdERtPZLuktxTCECbHa3K48Kc5q+MVUmR
7BGKRn02bucvAgH1oOV5fJsTxHLk17t66zLPMRbqd1yuH22mswJWfZR6Xerw27fHRNV5zsnBmlrG
UkWsn6KOf8Exewr07+q90PJl909+9Zh87nsivR+jKelBEiH+Dizw1ZyLOO/RPx/C2xvHJXSFFRaL
BvAnycnX6JwPlX0qfS14O6REX6lXdGeehWQ9Qe1dH/LprVs0UMt4pzjdR6xHd++ZsWDLQpvhvm7T
jjxqt+W83CPIs5s/RJTY/aVXOJKc9PejBRnx1SA5y5YQj/WTqs6DxRpShNyU2lLPJ+Lm5IuvTx94
WCRs+aqNWizMJraQB/P52KVFdeyOVbv/rCpz0iVN/baXzt1vwW06X8OH+SQylRt17NyxCi/eyK44
fPLBH35p2VbqSsge2Tkxw99gx9CUTS6GLaPLoE0KqHmI9UmBCmdVRXIdodwl+HbDan/5oPT0MFrj
z7Ac+tjbSb2p9wqB1269yOHRyARJba2m2B0WwkOShJaF09voJ/uV/ebYe+Yc1J6jiBYrsdjifrSp
uA0gHBEhXzExTlFCkLlMIIy+ofG13KkLA2WMo0dqpO8FHPPmp2fRZZufbsFjWn09SfL4G0L16oL5
VBhbU9PmThkzjULcu7evAawsW96mo4VAM6u/LjH3DATmQsaExvFqdQ10ADgQAjhM3fnsDWLbq+9s
kv71y4bZ2VewZbf+unFxH/ZOLzZt4CxhuwSY9aDaqELGKkLeexduEy1GTe3eHDzz2192gOAJxNOh
0jbxd4NX+bcvBhBSAulkd0BFgmeisvURsu/znl5eBrEQduEVe28fVkH2Z8yuqGHt+0kgHD1Lg86T
34cN4nzsIlBxbQTyy6FyXRyRlAE2g101R8m7zPT5h3ivj4/z/gwmd0wD1KHrTRuNfrAloKfDkB0o
i3QC7Kc7X3w3TrbakUP6XFkIbzmfE70evSd0fi2gDZILjvc0Rum2ykNli6dufiW568NUoBxFsF4D
b+1g4cCIGlpBC66WcfwU7m56m/zBU/lJRfieGCDdcB0IN1m2VVoCSzjFOyLIPJRd+oVxCigURoBS
AXKA0SPsFRWAckQ+KYg/qxI1vjq1ugCdUjiIlqgvjuAYEN/eNQQUEFDp1T5Sl0htfTAkhnfeV6Ea
Y2NMnvMbfolb2ET1Chjtc5TPIGiTcdzjf3efPsdp9zV7AHDERiJNikW+GU0lX3Kr2PJrekr6zXXF
XI9yNdZj2VlxIILdEWToD3utb+CZIvS4dIsFVG9j/+zfeK8GPqGw6WFEYaJotwN+1IWSFPTRU4H4
yy0ocE2Uypv7bsC2wO3E1irseSjehQuvAAJljz8bYG2jiGAwv4xkGp3eMyvJloq4Dm7P1A6wKL9C
cwH41swh02hg0XZaIm/b5TU2qdH45TQHQSht1ZddG94YwxqmNzanKN0i9kMFsXqv+er1Sbu4o9Ql
PGHFsKdh4Q7rxYW7uxEGIoAl7gL+HHptFZzmuq/2aCTpVAz500x71R4h96Kb6T43goQ0mZQzHAAg
QTfo5evvJeENtBtjy498svt+4KGNbcpVIlYB0eK+WlgxwRVYJzG/VpDLgj6Wtrdfbdsf7yyMaDVg
D1ayK9Snuq9s+dXskgxHxZO2z9XouwhVvyOAF1phxgviB4V4A/MllGsyiBt8Jd67uDOBpJAKiBa0
b8ILnAL5JNoBsgtmn0mHtpkXaLHfCs1WDQLnUZaXO1ceCuaZ34N49TTA6M//PRhnfjykLrGAjnD/
k70GwsGzR7CCU//zM04GfJwE/6CM2RarNMANtIEAOgp/7/MI/sxPrCOeVuRNcTmz4hSSUfbzFc0z
/M1mmy2usBi8T/LFeOZZMr9VX6js4myRr8yfeoLBo/PIwojJ5FgSs9USPnGNkAFNhjijiYfWAOoj
ftW9MMkcUP4JgZ1AtW8kQsDMPJCoKF9QNjOTjInRNydfBLYeknMwo4pSNNiAtyNrIdgoRz3sA481
UpUypnwTdfniWYbGc8b9xQzVj53xiOepnn+gWnDn5hK1MRGbjI6FDLFPPS+VuWW5GNFem/rl9Epw
U1kfbhERgG8e2L2ZfmkwP62H7H/AhOYoDLaW27f+2Ao7JeAiIBzXhbBXeLwqXu5xF6MWDH4Rjdq4
uIXVh40zPxZgjld5McAilOT3/RCW9YJFVALU2CyeMheTEfbyPQJJ9YoCfqPzXpo3nuez8bw84jvj
0SUSdPuRZjVxerwy7Ij4VKZt5fHdSmQg0hrFNDGkDdmqKzKgBxfyCo1ZnhTmutYn9YumH/t2cXUI
RWtFaC35eaRJojOTfPqUVdhClqksGY3mVXEstSWnAFAUtN3GxzOAVm7opOL7Pah48dYfZW72Ztvj
1nlgrkdY9vG5b0tetdM2/yO3zGNdEYmEtSP/CPyVQMW9Jfod30lPyd+VBK7qhObwBWqGnggji7Cz
gyfaDLBDmG0BNMaXaXrfK89pOazfntSEnxRbfMepEDOLl/6UQJgErcD6VYE1FnzCecQtNYFuDt8q
K90NZL7nrqRgBI9FUp443jWJ/Kty2MPsxUY4QsdkZ4c3s1Phj85XHoKbP64CVjfFZ92kyQMQnQAj
VvH4QvhJgPlBQgwMNMLOjB28TH4WVTgsDCkB1CjTEG+3MWll1mH0ue+kGvtyhZYdMTVjVW/nU+w+
d83NdhIBk3wQEDNfgdHGk7dWompn9A49O+jC1MTcAXlz63EP335zgK/vZnZbDOeh9P4NbAxPwN0u
Q5C8e++gWadEV309p0JUlsc60AxWzadg2P83px6wWlekPP/TAs9KFKs/VGPDzfsXRXScq0mRQImZ
NrilsPCTrLNsU7HHs4hzzH1PmBe/6vXYH/H9X118HxwoykScozjmXfvo2SbjffYFiSs/bAlX6Z5C
4fu54ifIwcuXAlipEacZjoCIDkQRFZ4zQjh03zBd5IHQpM/Ue6B6oUFKSyROHHmgovWhnwXjN9Oj
SAVU9VNRehIcrvO5EeBnj3/Qo/fbxwaSYG7CUL9OmIQt34iQOwIz38OMLoCn110iawhKHP62zt7b
LZXFw/IHhjdEuqsrZ17IHFqxODbOqSag0qH8oiuBqIKe1NykTZDXWS+hqcBbhUOZJFXLURdnJuoy
oRh3lJi/0Hg/tFdNoV4RabHWPfY6SQPUGJI/jWKJTQpnJ0eSHiHxl+ma1eqceoTe6lFzGrkFqUBo
ZrmAKDMuNu1kU4ZKtFpSwJTVxPKvNbtNrdx/oUhFc/AHqsHvLyDzXA6o/S5/hNyzoI4RYw57vUn6
qCuZsIdBXbj9mjNDyVMW694jbEwPjSZn/arxDR7rsJ9DoUXgBkOafHhLLmy85bdIBZDqcQy94Pwh
2XHBGkhDMLuHcU8otciO72GHuhv4C5wesPCJy6X0OOtzgr83P9KZVUCe3GOTdzjtDneEYmxab3c8
Z50j7qHhb5GoacUDfeeovrDNI3NBHePJLqeyCicLkMJI7BtrFJIiLY4d/Ix7R/1GDMedteT60OVx
tSIxnfIBVdxn/+5YgpwooxeO6bhCacQbtPHIQ9rDyHi55GV7dkqm2bcrapa3rLNarHYEeXG2gKqL
7560esM8UnXnmuxgWtwjakBpUyL3v8uRnLnSYN+3r1E8MH5qPu0s6SFd1lE3M7YP/4QdD+kSl31l
MM1ltMszov1TD8eXiw3IU10SPgQ4T4v7+TMOXtQA49m4JLXuVRsJEzDvUUSL3RoOz7WrGJJ7f/5J
9a/0Pl5uICMRXoNnc7XNipa0hrRhBsFTibazVIJhy2qMFVrO3SoHmv/4JLNWLyevHYrTldfp1m6o
sMCXoyEbVp/EdtpYlBFYNiuCc81XwL7K9iCVcc3pjewqFHar9yt4w8pwPn4Roh4YbF5t2MkR+Pzr
ZUsVPbMzsXEcxzKpyLOW57PevlKgaCzYYa5tskuCh9VU3BftZzxot7B8JEoRPYakxaaFFPY4BkVl
oUBG828z5h7iC7d0/2GFAgRUAq0KWDcYEfmYty5+o5Js2Hv9ton4LuXOaYmRwaCADs1yLNPFvMd+
rmFGkBg43bKIno2PGaoZeUB0beZdiIlIj7U6KbJpf08aCviaEN8T86b6nSK05b5I7SJ37kem1YwR
qAq40UGTPsRssUJmlJx63ELdmR8Ftqa0K1xg5nN5p87vqKKW4cg+DkYXr4Z2z5ow59jEKQPVyQNK
gcGegdp51+545Gs95n6v2TKp4CvmESGI7JDemXgvO2BZUGbQZrgT5+w+lpm3vPjMf/6TGEdgjp5D
PsUS+OttZktRK/Obz58JuHGssG4KzIdwYbc7WR7J3jF6v4iCXPoHZHQu4k8IJ7NIeBjjnUR/oLCO
D+wHPHvoSxFhAbqDhmhs6LCtnBUtBtP3PGP2/GW1IbQAUcLTMRmRVxB6wYfAesXrjnC303IFFnDO
uNz8gTU9ZeK6gMb5tygHg98qh+fVadkwJ3Ik9m/JoeqATWyJmN4r+A7n9CtVs/dPfzYArH+fnJw/
TIAXkeAMxzSmESygPQ3LCBLuGxFaV//2iMslGk3vMckUtNuHExNCCLFBUBaT2Q5hNKoh08e18fZb
xC/knyFotM6ZEcnGPy0alC8PL+5GPDyL3usyB2zR8F7rziIapsBsR0bLibloQntLTiyyl04oisjW
eTyajT1tQ784aoS9MOgKZhep1vbtPDyCLnTSZ0mToraixUtJJ6grNIdhSS2eaJjkHSJTciMUWBTe
Xh0FTlaf5lQNoaPRnTcTPgfcWCc46/CZcQRePRJi4tbPKAvV7X0h+TUHdnKDgh+ph6aVV3whuyYg
nQpJ1Nufk+eCQAurgftccELgvQgFMHXhJGJByEJio/2nqJTWZ/uYJig4+ClcNu4mPjfUtBINSMXy
2j22Szbp797lhAaCeMyRuY28FaFqa/xShJYxoHw/tmSOOdpE9sjXRAw98uBGM5bkFNXti7/Iuu7c
YTvp44wQw/pcpIejYGZAp8cbrGBw57qYweNPgDyy+RM/u7m4ZBCTGHCNL3OliuCpEymdkhu1Tn15
Zrh/qNBYhwHwA1fEtghi8gnRDQfmvlavWe1c3HJnLpgUQOseWw7WFglDdfDkA9qITXzjR/oR0kJa
bjk1iS+S1EzY3Nj4qc4fRKzUrXP1X/Zkf+NtlP7FqdAhrxpOerqtPpzum/jVvWH3kIQe3EFMIgfm
Wb+NrYm8qk5AzW90yxsS7lD4ofcrqUsWsWkkhCG4nj+/+ZIbtyclJPqheQsO377OCnSYrtaELw+u
fnKzJ61H8A3Cmo5z7M2pSq/v7L7zEDT3Lc7QYLz63L6b+wTkkBlLuW6fY14EEyHeiYokceQSbBUN
HAq0e+MX0YtvChZc/3gZ5W8MENwhhPWgQJsXhC15yGkaxOTWVGodFW1KJX4xQszNwy1OKa+Z5svn
ztWDbFUsbo2dpvNR/yWjZvuG3MAf4JiBJcwlBPXTdemPqeUk34/cI8sZtJX279caHpJ0mreeaoGg
utVK5RlatSitDbAUGdjt4hfUglWOsnq4bH0evBNMHbJ6VHwM504/qyOm/qW+7s4pmvXL7OV/yJkc
iPo85GegRE4cFMu66g+R6V72i7SZVXyJlzXoY9Gfx1FArEtspHZUOqu58EotZ+ck5Ga2H1OYqXba
s4BCEDycdtnO+rX8xW1grx9/NRruHLVxfF3lm/tC+24UOx2juSAPpz1KPh8sKCKoRxaRgW+AB86B
Di5BgT4egFk4TO4A5vXsTbl4PRvHHDYiKwFK9CoPNRLEb1x9ZfEoEpgUgjyqJd7nfgK6nUh+T3rc
OB7HunN3x3G+kBDlXRZmnP5Y3zcKvNN55+so+mDLF4pfLNKbrw8281WuuOOlgTH5yP3UAsiSOHce
GiGFtdawsZyaC0gqsHnPmGvz/gdo20RCogbqUsHmenFr1Hs6MRfK/pEM8JlI/8kDYPwnbAkuGriM
XgxcQ+qMsyiBCe94fJipZ+37SPqHgQZoBvQboF/T7PMNVFIoKD+cAGeg0yD02JT8q/1FGqGIDOTt
vGJuePJou/31pJIydUswlLB8cN/5dfLYSQslkuY6q8mH5QW9xxFa2ec/bk++khl3wHrNgp1+cTua
wW0mOPj9ZXFDYLNVl8Ti0VxeODsoIr/blL8ajig9Vr7RmnBNq1WvuOaZL04jIgpqnAVsIO3Gro50
SxusfOLqZvdARmcpT18H6pIfM90xQg5DRwSRM8W37BjdHmgvRD8I7PruI8eOmqhfv6bdHAm2f9/X
q2bCcphhrNUVDxUcO/eAhojZ1H2JhCauM4Jm5ECs7OSpTcxAQnzHEVPEL4VWUvhCEjlajPZXBKC7
hiD1xknrQHmEumbfOWwT1VTxut3LoW7tcw9GZ30rIe9CDLioVtcVcvr0W0bGh3modq9MW7ewJfNO
ieV2gn7BeK/HS3EbyEvoc2nO3VBzVmZtW6q9W0bc35eFHl8W15nJkydNGeVrgJHLtIxKxR5xANE8
qLBBdSb8zwXd4eB0TPzH9vxA+GNFXefUpqv8XI9gqkAAHsQlDP/3k2S6wWeku25fyAd6cIHPUlr3
eymSntRJKK1jHvKOpCW7qrk6j9RT1nxGw9UPOhWPPQ3tnHZ/UIqo1az22LRwFtYCa7iMA97si7Gd
RkZ8X0i9y4B/yi+eZsgvYOeR9323554sTKjTC3ePiXXxnaR1lG/EjXbXsWx7eqw+t8/ogwkF3lwQ
gmZtc02QFc8oGYzaQVRilhN0Dy162jmp0sgY5QACyfgpM+/Jnh63Xk3cJEmZaD6Izbw1vjz8+5LH
S0hquBbarqXv23G0ZE15EHR4of+nOj4M+7JQ46YJCyG9TQefG1aAzHwxwCpN5vF5Xmf0TabLn+Dx
r7ad++/3+HV7biEZtogw4L1+MovdWsaFC3TuSX0isjmfbvNz4fM7VymQYOlw0C96c4LGiH8XfNG2
fgLcox9YlDYgRecpFz6vEuETldM6ypGI20UNuJqXjXzOF1lYLgYNedYQ9XOWtG9UqiIwrp/w9ud6
MJ5e2NPPlP1FT4NIQTlghYZ7EIVRI9IFxAwmjnko93g9kaZSreVEnHeply+IlTWcnhEcfxEhcqPk
dnevxc4ElILpYrlf8U3CMGO3EeYsVPHh50QkGCeEWCSs5eTCyQnaQqTnY79bQteE7bxWnA9KPjSQ
4lVAavhj7m0t79TwHsNVHEkZ+RXi9OGL0JTC/eCAeaFr8M3UIX6DUdEzZ/kXx+j6lGN7QfXfAmW6
+gxxKDrEHex35yLKUUecwok9AeNM4/sKVFcMuyBQnFCwM3AdefDGUxwSDMj8XkVOyfKGbq8OTW81
pSy3dVWQXYzk6DGcfIrC64I17Gevkl/8x46/WF2oTdzf6XHDbVKTM2jN0zl3HsVHiye373X2BtV0
Rl+s9lXqvZXIcN84zsLV+8TbkEi9z+aoX1E3TAmgCXGtyScOHJh5SUU9IU+jmOhx0sgwafE4TEjG
iq2ffBxlZqJh6w/S9QgECY8XQZ9ClLgTi5votGPCptdSwy1efqX7MbDJSFSKaXmilhErddAWG/mk
odPFdECvm0x3a3TB7IUpRagT5bClxO/02TDyD1tQCAN0nXGTAXtaEwn/5JCFSeFrzNcgkSeZY5tq
PTbDevvEOiZsWy0BlBVWHKqDdsJEj8GcO+UPWM6HEjgCo31ULGtYr7/RY7mAQBgHODmvxAd+JB8t
+dSrK6IL1QZcHFEa2ZGCip78Ry781u9B67FlPToHlm28bjj/pHNmSXjoIZYJEtXQB9BDzMxwTzJj
JaEoILh3nR4VCCxNHGuj5w6hek+Zc4WsDVek9/rEX1dCSYZpCsrnlP6VtKtmN5pgzLQIoLMN0x5X
TrMzZsjxF3czPlfLp+J063qlTa5j5OTn3y2zlLKdlgB6LzKw+UVhh7cv+gyzv+u0AfCxUeE7UKBZ
0EFcfubJ9GS5txPoAe7Mu8MxGvnVttzSGQVLi856WTlIouw1E20XqgvIWUCXLSnb/mNazNtAFU1Q
YLN1zLuguLV1GH8Q0QXCtICeAfyTsCP0omcGbHJYPizAMcVJ5FPcyXlmEde9m7F6cKwpDvfGZ4zL
PBCy2AKjZEtIHhyRgPLkX3nfUuUMQVo5HYZqrPmeMTj3TygmVw2GA4yByRXPXQwBFOJuxAiaBt2x
2UJcMh1Et98LgNXPc1tsnx7CbSKRV+yWoHBdNJZCGcYXtAB3W/jsUH+iop6//5dnCHMKB1Z7m4gk
A2woCIFrkoGQ19kD2vsXOvZRVDuvJaIj7jUMD3zEkMfMk/CAdPHNuS7Vr3+BmjYmNjIJjKPQ60FZ
Hd8TQkhIzAKt+HAAdVoi4eVvI2jYAsdguxNjgBbKcDNs0Z7AhgmqCA44eEX4YjirsRE0L5t95ucR
fmDo6o0GhMZ6v9aoaPJUUtOxHQBF3KGjHpP7Fj0F6iSRsXYPrRkohboYEZ/svg7n3mFK45Ne4zuH
I335cWpoV/Kmg36nEzY5nEGs7kcTTsdhy42fTyY47ndm/0CIWMZrgxRZ4UZFy0PIJFpVIaMNldRB
8gSm90bhJJKZlBio+vOwgTYZE3j58UIwnG8wT2PG72PNWNEQzM8IHuOTKmLcEMMsc766z/yJTT2M
H4zBi0uwmw224fEpiBaJ3jBb85EzLMD3V6vTN3XbpOkjdCJPk94lBGpkAgmBOHkhYhkRpbBlsAFw
AK8AjgNOEIyfEl94IdRA3Jfza6Qtkzek2hCTKfg9pBgKEFBSkjPPJo2H0NHZmu5W/G1WFWxYwnU0
cP8iBWQ7efsvXxdV4VZAcAOlicGd3AUeJJrfeWLTJVymX0+K4wkRCcA2NkUeR7Ts8DA4eNnR5v4h
SX7XWGYW8HcFwHtNDNAVJUG+7oD9fxEN2NvpgGjQk+LyWE8eEdkeLGvkQxikvxyIj6CqCnLCf02G
LXJOMKLDv5Qe4DQ4bBIRyIB20DagkfJOc1myN0TBcN3GcJ+Kk/yCPlNjK7RWfHmMr/Nyhn8Za6oS
1Ph+Cevho9I6daLunUeEvaAIxh5Hqx+zsNWpOtXRtJ/BBV7XmB5edo51g5vvoATS8vNLdQOF3ajD
0KrxjBFXmKjMdp91vvvnPBYiEoEEGZ5I7dlmgU6m1koko7qEcp0IR7oGqr2tsHhJ58cLESdJO2KV
np/y5QZMdWPs3zQr8hlv2IwAXngMxdx4ym1RZgmuebpgMxMhL5cV5h5k/plfOia72jtcGJTCCAQa
YI2ScZrIwMuvkcjvGK9F6maGov/lvAEll6ODhO8YoeTPg/z9lezonHv5H/ysUba9oMePRsAywLh2
zR08WdCIQQzUwrvNisV7O4vH7pcx731zig1Z+c6OnLqCUnUwA7y4WdACWyLkGcjnCwSGS5XcUue6
gzu4I2DG1VeQCYmednCRKmCbXOEEQGcNIQbD56jL3JEkpBfIxWhyQ9I2y8+cBNFLoztL0cmbLgc9
LtPHZ5rWCRrxDFx1wJzVTzZ5uKgF/XtIICcKhkMWqRRFfcAzlpD5YDgHdeSnDEs3H/aommQvzH0v
93QAgoeibGZ8Kdu1EcZhjxbmAjP9/vn8CIM4/5pVhHLI2KVPPBRiwWUd5T4S9Q4DsXWk5e4ueEo1
6hnAiJje8H+y5pkHAmbtOHfXs0lB7AVkHYckxJHf92gMR4YrQbBuFWtRBDK1uXyRK77gTDBCFI+S
/BqQxvfeGdhJMJO/ndp/TNCfPLcEEIGSooPimgLwQVaMcajxgqebX1f2ffkkVJ9sc5Rb3h1S8+I3
zIVHRRUflUIM/t4IcxkUSC9FsGoa27i00KWF1Pxc5dnL+r2Oguu3jBTIIer1vYZarPdtje9kbMzJ
rc1UTyMcKsTi+xBRXFkX9ai68Gu/vU+7/EAjCDoGC64aiuiwAo/jm6fZWEFYDLsxjglid8snUsm4
BWLOoN+fm4HVM+f5vxyp9WI+E4qc72eBkEOd1PP8Pc0AIAtXl9YakN3NQ8aPH6CQPN0S2HfYf1Xr
lx4Q3/MPshTaIA7TX+jPRbrNK7ouJA+98RRFcCPKV64b9i6W8yMhUezy+aycdZBNpN+g/RZQM+wQ
Al/cpBBrib4cfKS1jKZIMb5kPjnE5RKYjW50lBer5+KOxEZJbkVwM3ZtFt+WbaBRfkn2MHnIamSs
brVmj0ZIGRQEyV1oVv5FLe12P/C+0D4e5PX7uwV1frFc456d6I+lDqKLZPZtJ1dk6SZbWX939Q0R
GXu8oZ4OOzBhs4jkmOSAySNmJ59dIXJmze+esfuFU+RYbkbnasZYR0CfezvUeDxJ2VtZfv4jTVBH
3jc3T9llB0wuoJTysfxF8MyXysZcAQ1ZdBRy5qCZAZ4LX5u065P7DtkY/B9vQdXcfDcKafmFUvh6
p9sL9ORcCYGb+99LJQ5d9ax5wae4rRKQdSAzqAM4Zm59fH58Bsxs1UohY+Vr224VZNAq0bh0sL62
F3AwOJoaYw5ZYqvb8QmJN9ii2kEgKaOlHD/wLmHQ6BYCJgbs+5wfuEsZ/be4GhQWhf+FrSzNgKz5
/jXLfQspoU+i7fTqNfPSB3WrbRXdEvaA+O014KEsae7+iCgRRZwnUCNUcxiAaucLrPSFxOviaKHh
Z6Hiy96/E7ENIHOdSaIkA6zTjNuZpU4yjpDEOV3cLOEK8q2Ajg+cvsq53ttdCDa1LwZWNzMSbtKr
V2Bv5hzABjLmPKIE1UTBKX2d9Mvbt2Q6XTz6j6TzWlZV29roE1FFknCrZBVzmjeWYUlQREAUfPrT
xj71hzphrzWDMEbvXwxqbwvNeGiH+VSPDfoyjKm6kAJlpRNza6G8bSNlRa7vIYV35/OAdiJUmygx
yo64ZsPbka8njY2p7sOnOYLDSENjyhjhQ7CU25oB78jh2V2UWRPxdP2uKVoiBwafnx9mvrhxD3Id
iVMSM3Wg/5ECsL5KzpWzhVVAUCv0uNTsWRHJaChqJK6yR9gU9LPyZwS3X3vHf0gTh8144PxW2kzQ
44Nr77eRQQEWksupGN/2HZMpy5Bzr4dbRCs3c5bEnAhUA2EqJl4BxPVBnrG1kJGCxpbfEXLiKvss
hhGjEVJFhQc0irBTWkG+KXt05Py7W77m5f7easQGC9KtyKpIJxUpFek6O8nkj/2uFCPTvFPEEm0V
clTdhFP9S7yz7H7Wot7xvsCS2SPudErwyNpnPV0gGSH0VORS0H3091w98Ze8EHIRj0VQUeq9z/Qf
Ea8Kw7wa4HcGR/jineMvwcqfjGyywz4zIWWb9KVroAQzAeQ8ZWIT6YYxdFeiTiEyhxiiz6w+8D4u
ED8F/AcqnhiwX24jxDSG95h3oaEJNplcCmYKflTwaCEMbU/Abft6wmIjzeDpEqIIkcvFmIInR565
t2NNmSAj8c/+PBhARhQSHFGjwaOpxIvdY8VL13sEwS94faqFHlyNxAZksUaBUPwOs2UB0wq+Ywb8
IByajKzUatwXOtPbIzwunjDeBZOKJq7WxWuSnPgoy63I4xhAGiKWBtIAWovvU23Mvr0jxY7fIYE/
BKrp/3i8Ih0tFwgKKVAP0eOFyBRscJnFKF0eocihxu7QD8eipuPnkXvIx0Z4yIMgiDoUGRdd0NDv
xpYj5GVOvUbqxhOh8lwzxxGtWp1IuPF5vFBKjFPs0e9DRf8McSYheA7DR+/rcTenB3Zhrl5ISi/c
V0siUziU0cTqMd6JYvz6DlV+qHTKG3Tc8IZMzAn/ssJwPwjZKT4a1GfG20ZILscK3gkP5MUC0UPE
gaQa3z7TMr8cYm1C5BOCN9X4pzHbM0AOPC11UPsZNxY/NoGUf4RPVb5Jq8fEmhYwjhuyyLhhvwgD
kAo7bTTGmoVgcUAekFwhsJZvTNdcwOxrTI4kGl1AG/5T+ROoG5kziXtn1s0s15yUbsmjIIBiVlR+
y+LvITgP8xclFGKPwr2HyQkw68MpT0ICiYDyv/u4W6tbEbB4qtB28RoWW159sk0JjplAZC/vS774
c6LAjVCDwNvKy1YQI9Te+tH2tlG9SGRfGpR8dbjOmPn4ObfU6da4ZAweWHJ+IDAS54cTjkQmEaMh
SEkAp6E8h3aYp6K3EYcAP2HpUhEmJurUmcETl1MItNHEgLOUYiJESGwaeMXyRwDskX0BKooQQPGT
/eP8DpCueIRoLLEEDgXFqjnHebERUSxLMozl6blcYmJGhOSAOjMbroksEd+FPuSRzecwzsEHaaTK
fItuBcExe5hgVMeZ54imTgWTLLI2hiuxeoYvnmNENKxRYhVdZ6NdAcaj33RElxZhGXnIOoJk2iAS
fnARkssBbGWEFsT09JMIfkr/06nSUcV5LITKYjFp/H5jA2O22OwlNqL9lpeUVEtATTK1sXY2KCzP
a9Ea0rFrEE8y3N9GiosGarjlbnam2RjLDpyvDRntD7BTi7/6SGqjR8qzqKu8b879rUAAei6CNV/Z
Pf9tW37tIpFK3AL1GuvLyPiDQHBNsj8qV+yxeIrCmcg1FHuMkEPJkahdI0zttr31vA4ivhi4hKo3
0ACOKU6i/4wp+49zFdkWz9G1RZnw/xVI5AkJr1Tm/p3NIZn0eO35naAVHT6mCfeINHsxCIrcxrPg
+P5YKomIcNlt3vQWrpEqxtrs70cT4i/8BcrysgN3XhdUYTY+BZDa+UwuyGti+VOR48nDyAm7kymm
EC0o1LiN5LmvRDuE6u66HIXkzc9ENKPtIKow2LKzgDeQp433a0wq2HDGGeKYq45QB3BIrwdjKXcf
53WwvaezpM59xerQYVXiFYNjlWLi4HuP+C20aMMLRWofd0kqeAl5M4EKH/h0i5Cx2AUI/DxqvUHA
OIsIDwWV0Rng+T0TtyKeLlS2YGqjOQsbuO0E6zvZ+j9nz1t1Ukf72umefAqk/ZE79g/RM8YkHozU
oc3Z40rfP3xjCYHog+YAArGWhi2wthV+5wIuht8YKb5FFw6XIm9S4bNkwJlSckzrDZmpbjXW/c9e
5cDgKps+zxUEGyE9TLQzNcxChOuf0Z1In/ZE+AGFJEfyyRKeMmECzVzxRuHChzazIEoIXHcbHgVO
fI3g6gdv4kCkdyAf+wUtcDUFH+gHXgFas9CMBoccisS+M0p2+CBLBspkcg/N6a6hzJJsRr7RJDJB
bz+jwZLcl2Xrs9AMIW8RAkijz5pSigOSKsBUr5wiKsAwMPAy1CQstoSuI83I1wg0SIBR8NKnM4WP
EmMOrtxUNPGmM6Rl+5550Rz9ozCIk5oEcFfidc4pn8UK7NKywY+ZTBMUaAa+S07tQPSE0Sv2CZ/i
q2rs/6DYqGKB3LudHYsvxl+P8Z7QUq5TsSGyXatXQmcXX6H/tJfqF9jltWuBuz+jquFHzOPqCscz
alZFCKAafHwb5lkft7Ma0Bxvryu87H2A4R0onmF8HKtjvERQoDWm9TywgsN3/05ho16nxmmmv6BZ
HOm469x33PNaQCPbpDOG6mUwhXZ5jiFdcHcYY2khfvv83Yiq+OmyCYSJK5ZavkqLwc4UKQEr9LUT
EvmK6Tt4cz7wkVg8Wx+6GFkDgCsCdYXbkI1bmB7K/ddrSex4jHcqhA/a2fRU7fOTvXiT13S8QsHx
FFghqVhbRn5AebYnUkXYLIxZA6WdrcEspRC3Yagt8OhvyZshD0hEPa2LNYlLUFlIHKQFed2ZO2Cd
oerJCAc+eRnL4h+ZW3QyYSFmjY74+mh6qdmZiggjTg/y2UWRBQ4eofh3Wuge06umQmTz9+OM5J5T
OTJeMpTO0RkcSRMtR7M/8D6OYGI5eBfLEe2DYyzqoKEMdNh2xAwmYInzl8op+MMhgrk3ToFkuU+8
MUJ98sZYdkMIXxaKp4j1EL0BI+jGHW/YaE26K4MEkzu3AZz6K1gWbuvP9mNgdQ4FvLGit5CLb/aP
3rE1DbYKGJqIaMaiPbx8kQygQOF7ZTsbDqXFnO2Nv+kY1DQ7InkHCTP4byGqNAEC8+tYkkMvDvif
M1teXH3/gx6CFSZQkMyNYWjyMMCQ8NFmUFkZB7C4xfGFMy+xKlB7RP69qAWgiItAOD55UZa8FhKd
Dm2LAHn/zd0ISSL/ic6PCmnEwHLuHCYdafXh/aqGsxkyIoQ9gqwXfCrTgH+cdARZUCbz4Q7myR21
PVjSVFR2iEbRJz/u3FygJnHJW4DM5vzhJw8b/iylG6K0eqpHMJTc0gj2kKnWjA7iBN4mzhV7VBKr
NzE07xlYmChA0XnYRbZg6sGNgahgdiDRkR//dV7mHjEa+vBwaudg0YB41BtCY6IvakMWZS8BUHoM
TxZkPak47ub2GEWW6B2MaR/sGCqT0WTCIWTzVP27TE4ElrLK9sONMvrdRJpO7afuw+eOfbho9kar
FXvw6BH8XAaoy05ot0hZq8gL4a+thyKrSaQfZgQ/voFk35Qy81shhfHJR8GBRO6HTmmiFhWIsYjO
QOE6jIiCIuubU3ayEXMuRwYfUbvutvbigHlpNBEfj7qWtnL4G0W3RY4+t3LHHYAwgZHKqgSPe46o
pWxFMKIZfaCx4RtNnrcGyXXqEXeGMo48ixgBwX9lGwekepy55hSxKRWRx6G2VR19En2hPGC1Rhsh
beGFfcJEjPKTeuFIOg38moMlv+W3Ft7kitJbDX9LoQDmXjU4+kmnomqsmf84DXnMRvrqi1diSiTO
cyhfBZI5WD7Z7nZkvbg65xCmkYuy6KIva/JUPJjSwlxkc2M/GB33KlBSe30tuzgNxO2jxe8xJ3O2
efBLjzJ2bJEOwxtFQWjDWiuEGiy0Gfh5jcSROhwxQvK6oJGJkJlMucMRbhj7aoLuQRdRhjDuJE0i
SI/1fRXm8efGZ4JddwJJ2lC7x+YVQicdfu4nTqGKRcZWjMrLsfjHOQnXxxnPgYeCIHzfHhBZiyOa
J1QTBoK2SeJXWP5Z5jhJecmx2YgxgZtxzIKyfpOt98L6j9DC/kN/x4eB6GBCuREyISK+dv2+mBzQ
A5BrB0zDfV85GUSH8xYsMk04v0V/oWc1Gjx8roaPi6pJ2BNj4WIT4pn7mh8GJTj5maF66AhALVFv
DO0zu/jmHdjukybjijuIUGFka/tjgEoB2FycUSR4EDZx/EtOx0URoyXmEI2VGWxeNz9ynN5KYZ+X
oBSJ61o+w2r7mRQxCnIPdITFWAfOVyMWMcpYt+ydRtTfiAeYMyZwLlu3LOCkmsjEL1DDwIs1FeNs
H5tjTLf8GUG5d+MUVyHSQIZuizxRKZbxEqP7ejt4eZ8VLh+RLd5vOprIPy7X00T6QwwI+g7uxqo3
y3k9QcY8lkakVchPqou8MgH+UiEEVQ+qJvoJyo3CzGDumX9izpRxzQcGPsx95qc3mzMZRy3SFCxb
XsryQX+zjLW0d/HFWb6yqi/Z9shWGIErUW1hs5fgq+PnP9jMT0ekdOX4y0yzS/0nOjzAyfIE8vKk
RuAEcnCh1dlagCvRcbHql4PrEeUV5Kc8VHjNY/tqXm2yHobjL/bCHIP8MGMuWOOQSDnvqYi96Qvc
DImO9q5WnCfQkthKc3rheQUgdiDPSEjYJ/GfyEMkUWF6V4fZpD1AG5OdO3+PjYOJKZWF+ywlog2n
JmFrCXO1yNGVZePXQQd1IjXsr5uJbymZHV3WczNUDnw3+H2N5QDt40HL/efmVq1kwnyM5Y/z4/z7
BMclOWISfgwTJDTI/z4M4ZvX33PREDrSIrMrDsg6dcQC4fs/1Sg3NXfLa143IUtrQw6G2HsBmkvF
L2+qn6UjGQlbM9Zp5VzYh2qHWBG/FLtuoEY17cg8YZv7tA7ag126OT8PEykbdRd9Xm7/CWSdpFXM
5cPvx+WnTv4dFY+7z17KORveg0MOQ2SscpfCRzMtEZ2KjITwQ4ZhxS2Ib7rDfY86dHIkZnWj8l/2
dTtpzH9Dig2hNg2qbrZjAKyBkwzIa/sBrBA6SuYovJNwX2jAkIBBk4yln1v1loz/21kRs9WEOP4Q
kIupQuwMNjdj5xEkAmNN6zNHAP2ktTsxHKF0sfj39iJHwSVBF6rCWKSBcxk0VMhuvhed70R5MMF9
6Vmqeac58rug3BAiASPG7X3jfQWrgG9yU5eYiY2YuqCH9zmDRjFhIGSQb8SeGcEsMnfP161zSE8f
pFL2H1frqYuW1RaH5BoS/MgKTt7sqJmQpzZNMBOTSIXkh2kmQOs/8Exam98RCjgeTQV9OPirpx/I
XM+GF/2wBK1ZZZjyWqQlzDqT11mmxfruqqDkcQ7j8OM8YTk5Gf1QvQFVQotwfoB13EgGAWvdaWRv
fPbHBWRmbLDx9GIgZGaEz+aaHpFQjyVppiPjycjUS/FKs2kx+DPwtshutKfLxesMGIAhxAHPCGXz
0tMPJlQnMEvPec9EvP8dteV9/KCplzenJ+Di5fV390NMd7rKcWOZUYVp602gX78FwUQw85BGBmJD
wpkQveB5mqvsn+qsnFTkN1KyW12gCzn4uUd++AEgwUoWRfRtyfWIaz3qWIZvMj8+F5jmF/uOOxUh
Nn6mTwIK9gEsqonJ8qgE3VrMnTFNRVmBEWj4SIV3HzTSeE/AA0nQBAewA4NcAEz5AsjE8HmFtQAo
FzWW9tqA/H5SFHaccvJ5yD/QbuPlHSH/clP0WMR0oNR6OK9XILNnkppI5TksRGCOqTci027yH3b6
gkUMqxOGlPRKAuNQ4kyBnEqYe5FfA1tdhd4IvDfBpTbil9e9nH5D1OMPYRL8Kp3JHBFBegC0keXw
v+/e8EFWtT6WKekGlLjh0bHQ1WIhJjQL7ZEIKLX5AlmIE6tm+kxYSSWXVJJ0D1isYy5ophrRW5aj
8tDzAz3nJanHxHD9xioXQcX/8YvnrCXlq3VQTYrpn0Bk/0mjypRc5SDzm4zaWYYYDiBKGsaYkSJ+
rQIyFvCvfuKiw336mHwj+a8MqgBlLccVVARrt+FUrLz7fM0LYcK8R0+CQJTnjJectF4QciIcIKTZ
I0GuHuFgZU6wpdQejD86BS7WKXhz4ZY9eC3ZJZfX3AwGAW3u8QPBqQir6AABd/JKnjFcMGPENZnO
Gc84JodsxFYZoUH+gL1R9Ae1ryxyukhCfr9YXRg1vk534nYFZICidkmoT/66Xa/H9X9C30/U7I2Z
TIdqiaQXYH+sMeSOKRzykan98pVchf0139WiaRdGefZcGdhGGONJi9d9sIhtYYkhJ8zJo+AA0rbd
zQRHB+DaPgBcXmt5/0QXuq6gFcl4m1s+v0tgve41a1PsLt2aD+KnjpqFFrwpL0ZcuylVj9fq/s+Y
m8sHVkW6gj+7gpXCJ6ELoZFI2QcYOpLGPHz+Qk32jwl+Bxl1nMVCyoVPg8lCxV5eLPPCowHzwf68
JfhxobCfDSj6rOnC9Cre/yntIPKhn8u1a6zt+EMYj8P/lkxhk3IJwYJaZNtEJg4xVDggb7B24HMd
AlNnIxrhmwhORhrrD/95sVederWN4H57Xiz4il33JTwm/UfAkE4jBe2aLLh8Vgj9YNNQGv71A0IE
mCPAUGuuhY8HwyCud3OlrR5vgkr+26u0fb55bNCngLan+dhIhg2xUKE0t8pA5YWeqWOSy2Z4v+Ya
J/Ky8qpZDgd/JMpVeyG9HZrIm8F2fUMIgCqK/kDLqVWrAZRgeObUKdEl10MPELinByg3n3DtZUiw
j97OEmWPNvHbMxpDNpHsD0o/+nZDq5pYWC2hJjCSUrvwWpLWiVkFuWA6bHOctcg6KGgmzK6/VWlY
I/d5j0Qiph3d+7A+tKX7IVPAYAR64xaSV6rlUGJnwX7RWkP/UxJ/tcg4PargvTrOyWnbaXF/UNc7
id1MX9dLzUXphticoRupxcg66CHrYbEi8imbPYmj7eIviT3qkP+fM2uSkrcm2UyTqa9a9cAuYF0W
Di4HRTYADKMUcn2xcV4+kQYMRQduSLodulx7jN3LBqT4+40LFB/o8RHzfsl/aPCeywFUp+7xhTIs
nrhzSAxCSXUQSYbd1rrksTFjBEW4MDHWnI684d35fWb9+X5HeB4zVOtfIGmR2XhKbae92ki/9Vlj
D9Oee/lG2WBstWwF/f51kzZ8b0hVCQVYtZeSR3r6HGPYBQ77BKCgLCfT9zmbJtPvQTVcPz4yNYE+
KUyM94muubz3LChIplO4X3vxQB03ILZdiNdG+jXUo8HlORlInuCp8BBa1uj4Y4Ng74VK/R0Iu+dA
JDWB8wsQhgsbvht080EaT0Iw3OwOekICu+ng3rtLcxn+ChpEW+txszMdEc2Pozld15O28VQkLsjk
2z0NqUimUgh8ll7Lt9IRA6OE6q0JSAJ+eJXpUOKql9sC8BCBKXb02e9SkC2O3P3WYIYhfMo+hjp1
1isDrIjFByb84zLWdnMzHYqMaS7ByYDyZQDtT/iZywTVY9Esoi+S0yttjMuKhAeCSQnEwfVN5g9U
gBXn02dPfi+LzfIlhcXOWKKh56odgGv0BBLPdDxYC7wqC/tKeBJuZlf3lT3mzJ80NQgwKcclduAB
Rbgk//mdsMvWfJqeMpM8iHFtLvtI6aC8+pFIRVMxE63Nfl5fBmve9nwhM1SlwyBBi8ul49rpMHmO
99pwVZKUypqo8K0IvgpFoiiNw4XIPANjfsWwi4xnsp7lngUXiIeJwTMgAYUUjWbZnBIIOJCZdqnY
sI7K3rx77ZYEZVLU4U9I2oDrBLV7h0yhotMJ+w+dpZWrxpriWRtCvJHAuyCyhZDu3f8oZEE8AB9m
oTT6S8CI2tEgnygQ6y2feAZNzS90hK1o9A51YVIcrAxOwGbFtMCcDQnIPtrzAGqo7xK/vSQ+xie4
F/xWkzfhbAB/fEPCJI3ujgUVvc34eJhzEV+OYBIgN/BQDsAbxkOQQG7XrU3/7idEs9NMuWAsNEai
UhGo7RWANRMd/bxKF4jBBAK2n7FGcGUyKgh8ZHeEVkn4COrFT3VIeYTHwDxJYyqoEEAFsSW+xYYZ
N9Fr8p0iZIInl6fJWJp9KUsbEYJWQ+Oh03QkJhwih6Eg6RmeFRtr/TX9T+p95+Uk26fLdEvGGuLz
ELcQeB6rbPXPoLCqHreZ35Oyc1CCb0fYXPgjJFRaZsxEtKHIxqjVxtXdvxNKdBzbpVNt1tQr0s29
eyLUcHm0PyGVA/VUNTAtmjt+UETnjIcv5yU6179JaFQTecoF/xrelRAPuvmfSPs9LrVY0cImdwz8
8IqXo3jh+CYAuR499DBHoE3MJEaq98kKkNOgjHkj6Mj/FSuWr9CYHSyWhpawwGj3ARyIeMdxabMk
vSY85hDzUbdeMl2MpGJeQpCiyRRGl4zEHJuTpbQgZo8+uRqwc0D/s+5yL7i9Q4OQxtgSDlfRn9DQ
C3P/ByfwC16qS66EnF9+9lqF4RwEn5cjbBQoBfeMc9mQ4BsDYijKafnwmTb5Zoobl/tRJC7q5O4+
4rLnnrUnRhu/4SjgoyPCu4qVgnS3pefdQFnMdM+hxjB6oerbZ1cs8fGCYBR8dklU8HDgZuAz+Dm8
WDUkmHQwJV6jJ82eU3y5EQxDibeT2/vEqYathmSnx0ymx4QX8+5LloBKiIxawq/sJeBkCgWwlINw
umrCTIsFad7xxjcnfhs/Yee294KItr4CSueFROr9JZ6nd7F7Ak5Qc/JZP1ddMxpge0A2J1FoyTmw
4ckYlmN7rs0/F3smIqv4/Kk35/suUWwox0Vu/b2s6P5x0joqELll5OGiSaDag4tSiBi+fnJ3mQlM
fB21e2QIwwarkNP+Zg5HUXKQqIut4kEKhv1HzCapchMJO8RF/5dbYjiWdrycPKdKen6UJMgkc+V4
PjYeAd/9RnYf5vWJTf+b7jsDbEtzyhcIELM+NfaFY8AQl6f8StW4dCwwe3rNPWy4qnU6+DIS9Pg2
Di9t8pVF+Ac6ABrqkGn83iK0pzUxwRMOIwcirSYz2dwfyDlP6mAMhIW0Ebko2Uu4FBNHw9uqBAPV
oWQd+aC9J3Fkq5NECAkD/s5rhaaUpwp3xJv+p2pB0h8WJJLWiVSyJafEOI3RmkevcXIaEG0RtMhO
MHtjq3yMNOTrN0GHkxRRmuPuF+OPb7KRkC7iiHuDdADTJsgTm+H9TWPZh2w5l5+4eVK2Ul/tgdu1
kdavuK4VGYAFX6fp8fOBbGn1WsK9Xy8+x1OXLnXkIOj2uJ+FEfwHExTID79hqkW2yAvy+vgU8Kb9
2EYHSTppL6ZSoIh74uV7njSeLh4iZNIdQcqhTsWN4jJSQ4Fr/80yy7se6zQ1J4Gui2MmZ0V1zeWL
spo7JlvUvSCm1OvWLkg0D5HwPVrtjGq3Ig2eZVB8A6UM3kiUKNfNArKPq9GHrVTeokAvuoAFEw7E
yTbHbNxiQTEIw75P75iriOA7lxCCoIz5K4AmUZ7BYInKE14P3SUjBGkrwK8Aq9hR8+h7sfhE2A4N
BOFGIFXes3cqhgMitZaGQ4h4mKEoo9GFC93y3kF9lvO5RBWwSgpJsdQUN/VaZjFi5qHkpL/W65bp
jW2VkwXTZzbBxGzetNv9ejgAP0AIdmiQaUZR2f9+0PblcLr/OzdTdY3o2yuXyEEF4gOBAh1tuNF9
uGdiglt90pnAHJ5EKmZmMuNA5+FNUKecTdTR+UgGJi3cFLgWczI4V85HUl4+hbCJMds+ljQVkMJI
6DN+hd/o8d0I0zEVS/5B2nyinH+Eg/iHvfCzIL9HwfOdzV8kk3DmnQnd1VO0XCT9YtTrY70KNOyI
WTZ5ENAocuGV0+A955idkvYllO880VIX98/t/TlWOGimQDvsyqDDd2RZhdDjc6WbodGYhBavqPD9
rWTbodL3kpL/ylR+I53jNf8gk0bmC3JG/zWLRuallqjV5CYvFoMgYU/nf5pYdauYPW/aGpQH7yWC
Kn7uXV8rUpQsRXn04MJvWzp6V3ZFaoWWeJtHvUnnKNlvRB/0dvxM3R/h4SumFt68e0x+l4mSwm5c
C9clYp7XPG/9l4YkHz+4XHuIHCAhKeTGp/1e3o87h8wK9TcttjhFcnWioguj3Pp8z0dC3fiYoDpD
1rB82sRDCrS5JW/sF6rd3zFfDTqPvuPOCHImmoTh5o55Cjkzf87P/ZdOvctYX2pwweq4/IndjlIS
rmwEsQeFVgKn95k5GNg/HvFWw+oZSNwAQvN2t8nJqpA4KP5duCash4+M7Xsrfm5xjD9mkCGcv7T1
EIEGUgKGca+UVpxCT5HtUWA9lSLuKARXBkFv9yf5Qsiz+P6LeHo3PBtcH3CTe2fKy71TkkiMqT1h
2ofjjPNvaJ7owDhrJ2vWzwdxBiqRApRiNcWa+kEqs6oLuLNfOj2C9gOBZ/4PUzS8WY6C9eW37fxJ
xiSz0ZS43p5dUbRrgDR/fWTJiLbRT2POtqirnqGzVUHgHlTMPaFeT49iZ/P09P34YxNheLCkqSrH
DSYnuDX7XLRR0YQEI5x+D5yxNXFmJJpYDhucgdUQQUK2la5A3erZ2Klf7/mMBjoJQB67MJ5g3fIK
shnacXmnS/tEkcZHoxJjKJtR2mx08w8MvU8mlGcwBqbku5+zn2Mo7qv3DW7lb1haCxPmAqlr9h2+
pSX4gF4SkInDcSxcJepN32CKRLg1/r687z2W1M0Au8xr+QNM4EchDwmdBB1lr7CHZpZdaqmIcLtb
WIZptq6WdjPt39s7GKM91kR0DYc7aZsHOuPb5yovNtn7UtOVi0IcdLRcFvrBQMb3upnm8nt6o5Rg
s67wQGGcSxYDbdL//gbZMp9zzcpHpBbCLcWGxheUI22Gmj3gEwwqCPSdOpUXBcEbwRf9wUX3ae+N
5SlKUIJuHlFpeO8J86DAcxtomcStprTyJgGSRMjV95wUPzKseIeo/OYFA3uuL0bEkgKluhXOkMe8
4aYcmo/R5zuW1IlCbGXwIxJERKzac8xUpFHDZYO13b7w+wDff8+ZkQQDRYQUqYd/09+yP2T/qn8f
Op7fEwSjCEnE+KungMcoJt97XXItdaGyGdOfzsSzJFzLhBTaMybwFg2IyFzZKkl/ijeYKOBrDxe4
kUM8W/J1Yey27HxA8aPj0mmEkO2zpsXkQ93FA9zOQUSOymCOQDk4MtMVCJhQujGX+MaXGkwbjxX7
0GMNJeSpZ+HHEXJP8gwW1lfYYOGqf04SG5v9lA1D6Cmww+z5KDBkTF6A6eD05PQZY5v/ACB+YWR8
IvfJkRjtV0xvbao68q1XfPY06Tuu9euXCBKg9ue/rqXxUpsQJmT8Zk/WESZ3BJnVS6T26aD/FxNz
GuZHtht6r4v6gkXOKnzzwgEqcbRx2CR8xAxb1QJz0/19BkMmBb6FKicDAFRcyDkaecoBjIOtIVOb
2DOtce+n9vajwIdFGCyxZggKZfj0Y1C9RkeI+4hGvqFxxVkccBB/XosW7esgOqZeDvHK5jslibYi
oU6s50v+0O8ix3TJk2fekESy6mneC1vUb/9SP9kNhMOmHSKpIkR8pMy4vTR0aEfuaP1CUBh6Yd1N
gQ8CrpFtuWUg9yiEQQq6EOajz+RxBcPMuqHciZzh7hnwoZCjht5k1wXqgQLdu8bMKWNChUP1GIkg
orrwzG5A0lKssK290GzRdRUYZOqRu3+AYE+GaMvaTd6Q8URPg9PHPJgtMfOdJ8EmxhnX3gYdyqS6
Mg8QkvkZpUDjzC0REdGvrUWad+3p79EgRg+FXsDAJwynum2/ojLlrBDjig/6u8Rw0yJ0PzOP/UQi
wfTVL79zbQH//W2HSi+405rfYec+buRatHj5U0cZRYaXq2Hao1IwfVi0be2+cHcq2/Q2aE5MbNZN
fyy/ZJ0utV74ohmYipRcc8BOwqenWJl5cvPLs58kFP3ClyR9hD8Yso9f9vOx+KFvRAqHCq+MRV07
XU6BqIS+E4IGLSo6wYW3/HVljNhBcj5sT1NR5ZZshPwxyxns0CaNi9cmIfdXC/grNXudtLOGNVXb
VESuI+lHXwdBoZ2Jzby/8VhhleN9UYn6rEPmD3U7wImPKfuHUqiy+RHpvPEU/HYsLMsSfJBvi+mW
U3v9OVNj1O0wXW8IObI6v8eB8wqTiMPGmpMrhEhFPaJmOUgf565MGNsuNJBUWOtO3HjgbxkZ7ajx
0dAgS3m4A9nNplLrKUjLA2X29hbOInNMCNhJ9nJLm26nMyuyonGsDFa1GYLDvTkB+uFn/40b0T7S
l94HREa5L9ryhFGeHkt+2Uy3THVtErW6A22aco2UjvkiWPQmNxyvLyC6Qah/A1MPagCbY79uim01
hYnBlrVDHEM40P54tiiWALtHDULADgjwv/KPlvI/LAIf7sU/qAwIHZQrFr9XH0yJvFLKhRrVq/D9
A3KkgcxmTkgfbJ08fJ/fHy+7ozTuuRI0qBqePDIWKrKfOFGyIXmIOqFmi/oCQqzMZU5OAEmFDqww
m5XKiHh/mMRARxy10QE7n8OMyA4uctWTz3U1XN29FyqyMf8QWn01JhQcNVliErBsEJUEcWH31/tj
rFiUm+w6DSUuukFy3J8LiyJkzoWOl7+h7Gv+XLN72ZBX6rKhlXEAqEAmDoY0j+c1vRpAkpg48YrR
Ru+quHnpeJLIWMEbgcKPdec3YEYYVUQ5VT771IMwlxJdvLrJi6lanojyv3eu1iBUEzAj2LN1RfoD
v+YbE9PNd3DY5T8aaHT0XP9hWlobU5YOLEQNiajWdtuFFZFwOFkxqHBHe0fQTB/9kGDB941PtfkY
Wn2s2GP1QAYjqVvd7J670iD6lY7ycnPj7w5y475JiEY9/Tnw0d0Rj57tpcQJyxM/hyl5F/vX8WDw
XuhEgVqDYyR/wyf9IYM4LaYV0FnSLV7vcV65/IuGdlb4tz6S7LXJioY1+D6Gb2eYT6JG2RekRrsK
Qkp6EMncSsUGB+YBuLLL80Otuj3DEGkFd7IDwL3MeUHORX4/JNntrZ177t5mzjFJgjKiurc3yJcS
MRLS5olmM5mzafwIP/rSIDHiCeS1/K9UKYYa5AdUdxkpFbpjAv4QidpHLJk+ElvHYFmkjpeAoZ7s
rxg7V+8N/PbtU5kiqWGD3gC9HqmZV8hFgGkGCdSAjVsi77L9uz5iTH0ewfgkzhg8CWzyzA4GfyNq
CBLNbZekgZBhG1CBDQY/3h3dGKqL0aN2m8p7044SA3kWWOTK0zPs9g1PZh1WJLttH/sciPYdZ2c0
I0C2MMgO5XaiWx1XQz+UalzQeMJJXIJIJ8SYrwuryhGbSqMaj3iBXo/ogFeQP2agN/zWXjQDbpHn
qCt+FWhIeJ1/4/8Ayfc4fRHTOCCDLgCRpEyrF+KL/JzQ1DKQUfH4NnlKyLOY0tMhHFHNqz/lpx2O
vlf2Tshw8lK5R8CcED4I7ywnRYPwCz3lGeUGkn3kXW6Ck5ItQHwurR6TDDuvLqp1ak2CX5AsM4mf
tN/IRYfYInRHrvMGM2xIqdvY9KohkkAVmwRpN7GJUSM6Yyf1Tk0K7Oe35JUDz3wex8mUZ8lAWb+x
PmGaea+SnVpEjNQab3ozPs7tds7b9DuTZuxpO2vO30qQLLpuknFWz2Y3KPZYmZJHzHdvn+sZAaVw
1uN7kH6HlFNza2BunZjIyZf61f5eCnAadMwMpgeDIgb0AK9Tx12egRNRJzEq01tzJ1dxRaCwSc+K
f6eblU/KIIOjSqOCKyTAFKUD4n6N4f1+TQbwV+gELHbt3dGePDAkjySkwoh0aMT7rBJU+qCWaljV
8xdnFsbz+vAC8mUPKNV2+NbQoVtAeo/d4wMZpa17fDEQ9Kd8733/URP6gY4cWwc+bYARJjDS2Ygg
yHckjYAibhohpFmbwgMr43EEdMwqohs7etfNhcUTpGyk4xj1Tfbb88voCKZc/mj2JY+m6nx5np6h
a22YmpzkICf7LrLn8sGg2eZbpUWux7ZVLvPVu6Rk7C/5htZBuEerlf52mvdMs7zmSRQnkPtgfiev
2HvAsuuh+l3k+qzOZx/7kKUR9yDT17f07hvOUOJYZriNyVoBNV5IVCut+KPcLiNWkyNlNQA03EOk
EQBO0iUMP7bSaJtYlXSSfb216goXmABoMrRd/BLA9dmvgpSN5FIE9vl/JJ3ZkqpKFoafiAgUFLxl
HsQBsRxuiLJUEEVBVMCnP1/uE7u7T/fuKgcgM9f61z+M4e4RLvasgqu60lSx443HRvGn77I1KyrF
kIWEqOXXw/LgAW/l69WuyNJmksVslbPYw/QFNQN/QFyIB4BiCoQz40+sTzE9djWzWyI44v5B2OeC
IDTAKQVPmYBKmUBlKN27wc89VlOjWgrHfMXuokk1xbJEbNLe96c9XpJqlmtmm2QMR8bhuA1leCWp
rbi7D1L5F6zD+74DaiR6DbE7hCMmkjisrRuZqa59iy6bkWLrXMNNTTptf/fUy5zOv0aACnc24tyV
N/11/hnPUqrBe5Jf8B87D7DKwq5KsTQeO9w9ZCm4LiTh7gRtFRlqb1TadoSZlY2HEiw/tKUTJs20
SWuBFSy+MyXQOvg+jJ09vcZVAu7HQuOZhTdZw8Ro4BUGJU6hnDwuVUQh/2pYxFDpUa1SII3vDnMW
/XJQCTyDv+hyLn7ga/N0++lxyLxnzRgVqpYJyy9i9U3QWG3KbWPBlwdWvTKYs6/TEg3h+Yu+5Q+b
keJmjyHBiKGJiI5gqI/sgwMBKfsAOa95xCHjbxy92fVuGD88YN9GYDjXg0wmGjMtcI/ZzX0cSFDF
w8j+l1fCs7LuKlMBZocgAE82+CeLlxhbqZWBc8Pt0MWPNZmDMOAGsk0uOH0HQDySC4ph3J2dSkbT
8UachIyynI3av7u07YbeeDwd+7hu16rVU3oUdD5XpJo5y/I6wy5o/qI+/GA2dAlfkP3p/pXPX4kD
+BU6w8TUEyp5dnaULN2U+WD72X2RJOPpHA5JVGsLq3iAVc8+VdBKcSp5b/plmFnt2HxdHIZ6xC7d
zfYitASK8ObSCCVEX/zBzwLm4W05yb3L3Sz6NV7mRKrSei8ohWj1Gx+kSIv6I3ezwR6DXqcJn0zx
sK4xLltyfmpsAyCKQDq4LUoYu+8wI0Ydc2doVqD0OxgJ9XiGCyP1gxJOUuu5kl6hUPUhDTHeu8Eo
7LqYoLWNxG7wj5VOu1QcNC5q6QNjv7op6606DNkPN3pLCeBWA7O/T7OogBgiG/klqdWFTojicM6g
n2qFD7oR3jQThpX6U5hyV/hCpnByoRUiDoLj1iG0WQi5Plpi8E0ElH6/Q/KP783F+GD4cu5i/OBb
BF3CZRDIXIs5mon5wG1VD4CffVpQ3As2bCpkGf1KefxcKBv5t/xVbub1F1T+6sG8gbvvTw4JWFhz
YmileAyiQlIxcP2QvBbyUuXfFu846y15zSkHKftzuAt8WT/yJHAJcfCs3csS7BhaNKKm52YCASAU
zyctrsdn5V/3h0VLB4ABYkzt+9WMEwYeAIhg2jCwtiryr54c3uS7hSkMxQF1wzDSjp+Pff2iY2ba
aAwFDtbjpoUVKXoVD3cmtxf/KNat8dhAJTuHnyp6wj9bS2Gm7RjJqVGZ2uOIJlPFmeaq4ZaJeZEw
ghHqN2HImjid5zv+WEV4QELKg0AAj4YUifIXxhhVMPq1pLAoQoXhCGdA5M991sgJa1kOKpU/U8YH
d3xpGd6lO1gDRnegh6n36oJRwT55Rwl/6WGVgJUkMAVuWpwtCe0itiJCeCqODsw+PvgeGjkuiCRr
QBeobVzH5phE/yPsgziCooUlJTAPm6VeIcNyhm0bvs5zur/D7zt8VgljxtrkNgqtiFZZH2b/XXjh
S1682mC0XqKzZzwH9RnaabFTf3gMnbc7pIEm9cY458EKw6jbnhulGl4w2Z2XKiUklVdhE/ZzfLyd
8GjRvBYixCfCj4R0U5BOflbC4h5OlHkFNaGdGq4DD8BVErmelVmvXqwzaEFYZ+Vji6Qzp1qvbm4P
bdxYgtYYyxGYSxQdRuE8irCLQSsCKw6Ml3shALyzZIlI5pc76giu8OiMzAfdG2t7RfV+N86lc7cD
HIcYTkHnMe3P8gLeYf7iRYKIlgGjHfy2kwMm77VZGG84EuODbJhkOdsc8vRODPecluLHCl74EZv3
Pddc8yF4w+cYEdGOyB8RfEbahHrzwDi3TSFK9FaeP25eLfsjLBzdtjcshV0LDHL3ct4wG6Lvgivk
Ls93c8nmDZMkepI7s6lMVfUq80EjpJPlSJ4YmdBMl/ku5JQ95llrkNX87PB2kiyFLozktA8tGP7+
h+6Dfd8Oqwm+PhsoeXhMpdc8HFBDMDAb8dP5XwGbZ7y8fbzvBdKUz+mCpXXqwfca2JfNvXNvmn15
QgpZ1jj+TJlllweck2YTtCaunJqjMq4KrDfNjsq0Nav7tMD2gkU4e8P7YtXd2RVhwBfAiPbjGo1e
Zob4Ew0+dd9k+krjyx3A1e0Gp3GLc7H09xisCyxKBqi4+PaKO2wWVx3rJZ4wsuKQE8KtqYnAWRZD
BAo+LB7orTjc36wCvhVRflkJSwQnwMV1PVwDUpXWADx6gZU8KGMFdPmYf+HKd1hCwXZmhvPSPGnO
VNJvAYvv8DpN3oM5/+Dm9D+vFL1iKoHrkubASe3zpJSORO/HA6RZBMvpGuYWpbzQgXZLPOvYawkB
dF5vaKUQjoaQtK5Pb5hZz/tiKJOAhD8EBXdxIerP+zTME3u/Sb1RupWKqOPZEFVg1/51MG+wvoOr
lWtiz1HRAXbug0eQR07dA8RVzENv+i6n7My8l+IxEH2F3WXeKRimMMchq3ZW3uOGVri8HVRuzCCk
9uUA1D4nJEgfv5QQrlLNsJxVXyvZdq71elytn7dIEDfJ34GXpKOIIV8LUTAlcIlUdMUuuKFOMrRR
dBuz1Ujh4zQ39Myjy6ELwxgyXdAQ6E7CPrZXH9Ms4N5A9L5dk+QtnYU/Ia0MP9p67JRMQUXdzNGE
FxbGY2yiq8s+nzuOnz73bIYLLBLhDvtgCiD+1Ao/JHpgtez4PhcJxXuS7hKRCcCNEpsZjT+vmC4c
lHeR2GwhHAuGKNU7gnaHaj2hRchwLwR/paVPOm+AG878sofnCn5owuh9fhZvql6+M2aAN2AIEloL
7Jx5NTwl2b6/Iecc+tzwTjZEPx2QHkcbF7wQkS2feJkX1uBAgYBjxW052Iwe3g34lsOQCcxtRRux
pDGoTV/xyiVyXQ5s8njA2UjGmBZzuOIocIQ4+xvWEf9bvBnz60LgMMKfMbNvK2YfJ34oZPXJhs+n
dhJQTD6zPQghZgswmGuSJHgX8F95I3Eh+A/twGGDGnYPPBHxeg9zwpd24T2zdPncFG/g1Hw/Y15g
B/EFvOJIEi6Wlc4PY1LEb17hoogfayK2Sr6NOAlrU/k4LTjLvlK9S36+2CwkyHDiJW//so8DnOaA
UB7mRzgmVYLwUNoTR/35YkVszq/hAR8iaGjAsZTAHL79rPhreEvyjn0dG0PHT8QHGx1QSUbxhONU
3GHFwslMuHrxPowjD1ElhA2O5nEwQ9sHK0XBwEULkgMmBDwcAbwfh/WSO/G8Sw43a7ieZ0SFTyn9
FyVmpFBYwkS/mIcEXZF/0tsgi8RLlGtQgVl8DZTwzSFz4iRxs8DnuBaPUy1IWNQCjbEfbR/GnPuL
SLVsjQXKY0igKCvf3JHuHxc0c9vFH/Gzi/741+/61tBmKFEkyJgY/lycmDiNMXfjuk8g0ELu4T8F
g4HX95s1eCwr5xGV5sH/HBJWJGVsK8Y7lDZ0kpV9Si3+jnkAtcvcL9fcII9fhtRE2LLPguH3eJGE
xc+zoBrx8IGynWdI4PsZpHwkKwiFPzzEeP1f2oQvcophiYGAbw7pz+Hi7RlYHTREKcVKyG99XsWf
g1mLV5zDNPj3vj4Pcs4ayvYDYltIVWRuPmB2ByPlJAodVrmKdZ1xPwwgiHhd3M8xP31CiABYVybW
/XBn3z0JQSVb2EVsxjy+4rnnylN6Jalq+cjEciPmQ0RUwvCPWXr4WSl8dn4Ivr+49zxOnKnIcvoA
v5QN6AiOs9xQNBDAZN4L4dsfExR3agO8muho+DgXU34iCaF6fovpRWo8dr9j5iTGRLNoPluo5FnU
DyDFrAHfdelhUrea9RXv3yUJw+98kT4gnXUoTB52jlOG9lOVYSaHWh2+dyV/P3x7dwygaC5vWlKO
amtwSYBNuBZf8IpdCfPfU3eN5NF6jYgGJi/NlFlQo31uMf8Z1JuPN8bgypcpkAjpBOe+RvI7mYAi
94glX7PHc8/E1ehHC0C3/jHVLnPw2WfKrIpgDzNh0+Cui2owR2HN08uziicNNS/i/NA4pKzebgOf
UcjiC0dCwG022DiC67JWY/ZlnyMJPMleyP5mA6zvzGzs/Y2KSMH5e3XBaJRqEPaSQWipGDWxAXAJ
mQxp4W+Fb+cnlgm0XQGlUs95HmcOEO0AmjxW6KgvKDqVhXIkK2ENhTXMcT9dnrOVx/bMUErkR1H3
HgXFNTXPq+8nam7RF/r1EbeLf4ALURn71zSCZsoiNON2ACIQN87bWmAMKFpkKLV8Wchx2NzVxnZb
TH8w+KQMIuH0caDBOGqqtcKeTst8OLtoEfeVW1HeTnbL5eUAokLqI8bEfNLWME3Tph1vJEM9Kg/7
7+2Qr2XX09ks6GbPfY94GCzjUcJSC5vGehFf93DFKECZ3uPfsfcg9rCco1FehliGCOMdCY8WO9BI
dIItviZLkOK5D1cknVtnrTWOo8Ujtai1OH3oz72CDl3xUQxquWAD3aFYoxhF0gsVC1+e7OKLf6CR
tZbHMX3pz+SC7Kv2zmdvZrvDY7v4MvYTYV/Sm7TVF/rBUQB3kya+2i94rPFD6EwUo2aFfoOB7XSw
BAozF9IkBBNJJf9OZiepn3ePuW5cpNYQm3qgEqKngOEOSMPpSQGudxPEWAx6oo3vOxMjolalEGDn
ZutsZ/P3mkfxw4/7PsYibI21ndxWhYOfhyd23JITvSJuoKYJx4RYMhN/RF1CDWPc6LkH7JW0ZGz6
Yg4Hv4T9i5UjY99U8btUmKRCD4x5474pAUR6HmchxyzAXoANBXAabEx8B+fx9eRTTWRkdUGC5uLT
FQoiEYxNftppThmszQYmpywAwTpgonu1IfTWp4bQTr5FyabLNBPKZbQVfgaK8LgREUljzeq6EPfv
pDZEsnKURhW8hL8LRKVA4UHMmZPvYUJyTfAtgu2JcAuOvAXJlZF93xjzSCYeVJddhegVklTmWxoR
jh4Ub0Nj7qicwBmGHglngqgnErHlXYzWdbC82tbwILC+SfC1gRnG/AJUJhpoSypE9twn3oq7zyHu
Qm6DKJgGh5qdApCHB5t/c8Vn/pxsjRLnBT/mwOByUYNZyeNqc3sgZoJPe0U2JWFm4oDQq6c3onZf
DLswRrKYM8A4wsCZ1oAWN/MOV++AbpXTfeAlaW34J3AAsUQ5s1oOGLZ8VFiUY6tsmfhUL24stiAe
QgZE2EYTDcb8DJZuDXSBHBlomYvWG5AcGM0rmyznW+JKnWRGIsw0KZ9rtPiZHVOPcaQ6PBtqyxah
J/HInu44BM7m3f59zUqkQFuJ6RDGMQ1xJfAHoEGW9hjzCIi8vUNSS05t83Jr1S7VWL46gzd3orP1
226c/bDjP3NHUvYQsbB8PXa6c0VWY7lcTp5LEDgm2IJ/Df2Vp4ta5oLpDE4XTBmN9HcbQbOm2hVV
9N3h+HuYJ3S71cB0Y4pmGPdMtOfi+wtbudSNSO66zJwbHb9iYcLIdUN1yIAvlmywtw/KqAwzNCuh
wsa7FBtu0gJlGHn5Bn8i1JscuxWuTe3AkSUhBabMwpqlNhMhRc2+hmTMtZDF5U5wxxB3SDQP+BjD
sMudirjqDYdfJGRXS4xDX1PY/9stUUBEGHH0JwR9UMRGg9J/evxadBIj4gZZqwBJUORP385wrq0l
eAujQGykPAaKry7ofqCNxewqWBjyhpTfBtwcRLFQ4mJYtI+4Ed5VhRN/NieeUT9PEfgANkkIP5Xo
E6BWg4xgqW/T7n5+Lxy0P5z2C8zz3bfTS458mSJWVaBgWt/ZjaS6e1ATKA1REBKaulA/SyUNUX+9
X3NpYrEvKrHMwSM7ze4yOL1xmsmmo8liUDsf+qNmocnrAa5eLQztdUYHpqGJza30Q03279Cl2qJm
1UXZGiLBMBLy4A/67xz50c3YXzH5+iKgkVYYBn9XeMnGb5Ad2bV0t/ma+zmWW//WRdwZWGBcTdJ7
9IExZaw4TO6YIA1hqKym09ePjsGEFfyTd2nGihBa4jA4oYPf54xR4yjQybu0FSEORmvyAxcZEggs
VEIIyT0+oRliuWDgn9X7ySgYD1f34e8XHpvJviJK8GSwIavJB6xryeXCc255SJJuw1BuDYx++sBL
Rz0NmQsHJ/T13YamBETRbyjey9NtlRyGNk4+JIaNgz3mLwoLFWJXtRKdSyKZJ81snHb7xN1yp92M
WWttvktyeQamEZhdFNDGYn9o9eT0laveyOZ0QaAlYFPDzSqod7/oi3pqDmJtsCTVnd/vzy8MQGww
qe+eSPrGhi1vr+RFLOVtgyEUXkQ3Z9pR52MIj8RJhAY1L7yPNOw5+TgsAWpjziqQEktdSeuXnV7W
YwEstNaAjzdyWxKZmgDrQmfI3qytEQ2Tl9XYIwK8r5627Mg5g5LUz9oCMtRR9nOsJRsjdu+joN9B
gZFKX39Hzw3TKVqfEcMS88Tpu6jsC95v0PX8lsjdyayxygckdP9mfIakljjgBzz6rOvMxom3jYaM
Y7zhr9CK08t9Ladnf0HWg+lgirkLjW2cLiqEhdTZLtvTFU206xr4eNarJ1/IxcKIRD+hhrvNnj+g
CdPxSvhPkbfOwlUt9n5f7F2OavY/89F0jjGHzaYG7Ot9DnRsPk5NRPwxwgLvtBYZCoF/d7zD3I69
C5+5iSCK7x1RoQnfLFcItReM5rDi1Eytsy9w2mCqMRHwTjFwBOU9ZSjtp3mY81U4H4lLNJwh35ha
QcK3dn2x+xOzAjymAOpgc54Ix1UoGV0QUDgiJqdAuQbWTRdkQ0jkMXASrMXXR6yuoMsjRoishQvp
ovgnxcZi9ksF6K1uut0bK3tn/LlME4SHR239NZatmDhv4LC27DXjbXgr23bRaiy+wUbUw3e0bsas
TGbC/hQfpcvLXKFwtTI4ufFxdVtSemxX5upmennkhaSHg49aaxxbhQEKTirT6jzdXRPwwzA31M1K
vBfiS6OCU7b33hs8RnBToYIy7y616X51lnxIlbo9xNHIZLgKIvtZE+almDPCsYGdTkVnBDebICnl
bNPJTJ/2aP/3LaLFmHxxk6CU0ZKRExO2gWkzswvXzNyv5qrdnIelQTI6CK11bjdeNjCJQmiM5RlF
oEGG0nTHoHdz40kR5+WswX0i/FXWLDbwVGK975hgkKZH0B5QpfCOxUlisNNxv1vAouLkgKp05OqA
EjcwjKzJw/FKJyhwL9+xXr92NXvjzcbswphNziT9VFxdjGbN82s93pxlAyCYzXJiLc0ALJIf4+pa
d7o/YGY5vOQGl+9hrUGAv+fZ2vSOP6+782LqZz6E7esH16anrWGbZgsz2OXttEJ9y7ytsn76AP0r
kff3o6hZcAfUo/D+R2u0WA6B5D42mPSSLQgOnGKcgUkDD8dfYiawBRFJ0UAnCcWkkNsJOvREqKf2
ENMo6QQvHLIkTAKK4JEROfM5zXuSRPMWhgoFcrFAQfvFVLLyATgiZmf4cbyc2/ZZGOgWlTLOWBmU
24KWxaFkPrHbIJBPxiNxzHbgIBeBIxX2h/taWsAuXo2qeJBxWV7rVYVQsdrTFXDV34clQ5SfRgNv
v/9VVokQF47jy9EaN3tYx6848sg5HCMVziPmrQeB50vW8MU/BtIPr+QOvYZOlQue2+RHdeYrGqEU
XsNphGklApfSDVAW5j5vu9xVseR+sRmbEDH604rsnvyOT5kUvbebMZ5mwjesMOlfrwC7xWahWu8t
/MbUJ69JcV9nKF8u5Gp6rJs3W2Vk0NjEyrveyzRnNCm7oPAC3o2Uh7s52cHi1YxGdGxC4DmY4wWK
QISDtfY8HkpWpr2e1f5096E4YCDyl8FbvE4LYIHCRoHdvwwQ+PspN8Sydc6QcZdcNATdkK6w82Cc
aYp5wJF2cGAyCq/MUmTQr2u6Xji+2QxmGj3wC8RIxRxu7HyRbtJebTs7EE4PSCTQlz4hnpgDLdwF
re6Nh5YE9xWG+y8g8vdu80P4I3jyG4OqfFnqf5+7fWNm9bVb6Le5PYKhA5GYPy/k/GbT0plvdnfh
ycReUgd0OFSR2QnyoSgAgfdARTMT8wSkgALSSnBY/7807AAWoP3A2kHASYWtrcot4LUmprq4FGoo
J+XdbWItiMtZ/S3A1fDqIq1sihcUgVYsNYYpTFeNbAvjhumO8R7aEGrZrCaLJclAU8YgdM6YYBvn
B7ssVH1mPnc3jVMbavtqxQTPY8tyYReIjC+7Aze4LlB05OadvQpXExvJQOAVVKcQeMmj+Ow0Nv/k
hxvTGit+ZYZEbPZOiOedDWEtu7NgLTp6kSMgJZPFWeZx5LRjw8jM9Qxe8Jx41OWUptb8y6aL6Wwa
8DShmXdnM1rx8R/XcZM6p/R4kn0KyIE505217ImVkDGLRcjOn+B3J5ICbFJgEeLOl8xw8IX+Ob9D
vlXmEHVpMPwa4nsBZwXjzTwqTgx1GAS6efCJnuYjUYINtFogSUKUhVFXOocB9vwxZ+hsRJ5Dv1oF
vdd6y8I8n3NjxpCcD7P+/T/nAYSiARja1Thzk+dyPrcEdPDitlZQLrWsiKvjcSjNmikPSIrXNAnQ
0cPX3ABLMrZpXBBn7/C84qTg6CDY3ODG3U4MkvQZc9ci4lfELok8l0879IbxkQEfFmloWE00Kkz3
kCxSa+EtViZ2TqjRtNluZDGOl35E9/8NphlfJfduHuKU5WXOVuKPK/t8dc7mYy7VRtD9/nIMVbPn
b1cfv42jyf5Nnnd3+8XWN7yuByQqNn+KGM/IwsiMQMTPIIJzpxu/t1h1Lgt+iYQ4dpkR0zXxd42n
Unu/D+lziZ4/Kx0Ne4FQlaJ0+/zNPSY7T5SAmL6/fsd3topBNAskcEDEyAMSrd3J3S0XozzSOC8k
exRULGFcpXCAdPI4OzZ+kzwbI4AOj7mPA2JIcf00LsnI3bAIW+vJRLiIO7v8uGrmPsYogQyFr4W+
7UqU2HEMWiPPZrDZKi7BD4v+UlIM8Dbj74yKhKL9skDnjhM7N3zCUsdRQIJQ5VdYsLQwToaZO4Hl
oWtcosaTXgfpEV7fQfMOXsouHZF+bBScOxb/JKkaAUw1m1BrjAXjiudVC+8arhE0HFihsRnTIiBw
eCAKm3D5KafHb/bc4ceY1TsiBncwbjb6vNMrs9cP6YXGK9GGyydzQnzWsLLqXk8i5FbNJVbSVfqY
Y5ifGsHkZ1aJ2BvtZm1IrAT8+r7pVKcZWq4XJhwvhFmv1/ShH3ilSkH1ieu/LX3e5u5m2MptNXJf
7Zr52xdvmNzWQTAxYWl7B05ZiXfBkLi93DDFfoKXgW1f/B4y9hJN0murDHcSFb7KgJ5rNIOropg5
kw7jE6/q1jnfr/jp/LSH5dWwthWH9yQUEa4HTQfax1eSMwNPFmosNhnIZAkB3/gfoXk0J3n0O/na
JB4QA06XoUO5eh0UaUHWJumHciQ7deOzXafG90diEsINv5L33OAq16+umAfXzpiNE9XZC+GkKRsP
VkV1Kp0V6GN3tSXdpvKj49E5iY0Gw5vJlEF2z6NPjW8GQR5QW3UPRypssoxxtribnFkrvufyS9K6
BK5AQ4kfgUy4Hta/gHm9k3fhuwEMMOAZkfugBP3PBHQKMf68va4A524AKgys0Vf0HjrDsYXMpJjE
qJFkd/QJB/cEo/rdMIa9RCyHtlS6IDWfkP9zLMCGVILOGH0pvkG8B8eG6wxAizCeMInMtSbCoOj6
muLhQLgNQ2bjPvGgPjMLgmvo5YqBgBiTH9BSeLy4jpgTrtYHag36YLAHGswpLEWYsM+keCKzwyaI
Cp3yhEgAg9JoqWrGkVLMYlTLA/Q+807IbVAn1odGc56cQFKypIJer0BhS4dcgzPNdqgBxQwsqjRi
L+z91QPBsl4kqptNYXVkfK5+pFDn8nr5wxn5pcbjIMO0979Y3rLBwaawGJ0AwTu2CXyLWI+9nr34
s163c7bY5SQ5e4/FU5QogbfMGnMpWYFpT4fJzdhMyROl3Sug+RrwxwgnDB5TPKRg9BjvLWP0X4Zd
MQRFAWjpCWipaJojbR6BjCSARZBIUKJiDLTwMWmEpM+sxQUEx25ybu9UUmRwFd2MzTnKZUZUfnk6
MWlgCsZ8pnD8+E9Tgw3UdGtsXIDFrrmLtet+Xa/WEoa9hocjGkYepTSV+whNDM4WLnNrNJcetn6S
M17djSkpik/O7JE8zxCiGfnDVvSQCEZMG7F/PLJWrtv1FzESOuyJ/4GuCHOuNPvM1Qms/DKmNPV8
P8Fh3hwMsaelLcf9FTTZUIS38XfGfEjbdd+dDFEP18FJ0MWLiYbcj1pk2qnOkx2MrSsfh3XmsvYQ
K7FfETSJVABuYG/sah4uIJDt7PPzIR7DJOPRkDSBF8E89FNYccINbJGh62sx3P3mjsK7Yr3weLl/
8JfyTbU5sd8+H9YCIx+6Q7oI8++j7NG+wI04XE4XhnIpA0WaXImR2AhHUutUCPcHJ2a+r8QYQhrq
I3lbaDqQkT+t6RQTQ6QTGKmA0VxU1oURUGdcdgK3mbDfS/ZvnVyqOepIlDzZhbHWgSFwDqKkr7f9
Ganb2wVs5YQkOCx3D83XaKnPaIsRg+BQ64g2hiByoyLsrfC28sAdfn3NaHnAfJrruYSowWIwOxzh
XQ/5AJs+qkvr/QgRPv3RI7xBo58fkEfB2pD9IbaLKK5WxLpDkP/BTeAu+GoVeDTDW9p7CmkjibbC
ZBxVvwoi7nyn6U/6w3pdM0DvDKz4Cj2BGMBUcaADBT1X39AZGI4VdnN4JLl7VlN6vBBeEPsT1jBb
NYiieQneLcaco4f1WBN+JazOo6E7Mn6U5FgeIDwvKHrC1Wr53hzHMQrbaXpCDbJn0qL3AOz/0Ag4
BSi5ajNSiZkjCljlaikWlmeXPcglUy2JgW5hLCg78eccFd6tIR0mqKgMkJAaWTFV5z09nXkbbzMO
JOqxJh68f91LpUNtQhV1DW4EQo04CW1ZtR+6P4LSgqS22SLZelLkZaX5tnCC3g1QvmHfidsZirhr
oOFc9XSGQEETRtW57PfNtnqD/NjDP/6PZ7/XmulFPb4bWxlxZdCynrpxhSDL64J6SIkrY4OmMowY
LHWVspwgv3nXDa2KA3gIkbIa7B5YcE4WG3lgaQOIG6e2XV3TYPzAFwH1MePNDP0GeZAnOPIC/STN
Sj2kCt5FVjVhMb7U7YLtJdNsLpL+Mie/9EsYde9y4C56XiwT0rGHhMs83RWfRcF4B5gmEYTH95LG
2PTdytvgU4ltEJZNpiwgYVZiiEYbDf1YMr6pKX/s8RsslSEo84oqJIWdMHuTwala2Kc7PyA7IJan
6gChElApeWOi6J1Gs+HxL37AjBO0l9PpTzM3QH8bzNL+WO0bhDKoqzAGWJ+yaGK+guF8kTqYO2CT
YsanbCr4PdNvj1XZC+xnAdETR0nerv54RR+nhNHuvvkGSq6n0gpQYJvaw3YB8ID7GT4yoM3v/sTu
F5X3CZ6YhNtyExS04L0/IlPoGX9f63IwzVKsyiYpcqdbjEtO1i6lanPfcOOfE2iQFkfP2OrH06fE
Q/tJOhTuw/xqnCD/LT4QN4ertgWdrAt3BCIIc5H22dLa6ROKGrwH9nNpzcwRXdkvLLzeW54ZXy7T
GPRkBS7Clg32Be5Zuiqtlvl+74YfT7ttx+9ddwcfC1NBMWPekzSt35URgnjkfA4TMeY+jJi0j5Ng
qbzXR85+XgeAbULjlt7NCoMcZHv5bYmnJnILrdpoMuAwI9Opbb9MEDbcwVyKwO6P+e/LkhIFbkQL
pHZGqNkKgOPmemawGO1dQHZGiurAkeyTjrfLMX+uBG2pXV6Rk0BjM5ooUWEuZhno4iTkY2T7OLUY
nrwYUZQjq0bld3EQKbGsVSsHKpFNrtUdEQcGO8gOPoJIYfjsSC/d6TW7zgJG8S9cdwlJLGzeRyGj
TexYuor35/zFMzfoYuXL+TraM2GOBZWTcduH0YUxZzRGGAHIGDSahoVenYGV8x/cLfCWha+MOjnC
hLgxZp3LgPkTmfZ7yrxph7fSWpwj+GNON0hZDFyed2vFNsEKvWP1so7npezRTOqcJ8H6ebcAHNNt
9g7IfQez/Rg7jo80A2dhTV28QKa8yZyh4lPxnOEJihp2mWHUZqmDQ499PnWmEXxmvIz+MNCyRrdZ
avRs/98MS+o/BkZjVDxEMLoYnPSZoyISepoFZLxOzBhb+6MDP1l31UP/A54Pm9hF+8bMZsIxUtOi
UT3imTBJYSoyofexPSTAy2zX8ENEskhpQgj5m+IBREYCY2cNFKK4IGTlvsIwOXxwwNkLF8DagCR7
6ayIChBP3EVGIKFmRd0f8NX2B00vXNiO8K4MA/jrD3rqxgNszFzEyISpYEPO/o0Bg9Hn5vY+tDoA
FvxeJrpBjPHXoDRlggig8/S+A4vh6n5+p2yluWLWLEa+SWTdtmAOYH6wvmByQFs4P0+307kyi8BM
wzXzQ4CF1WV+htRvRZyT+8fL2UuA6h2zn75bqjfFSJ4r9KmZqYz8y/U4R3fD2fDCCAjrKlSl77v9
D7cXiyldxIuRXVyZL4ygWzPDMwvdeVBuY6sWlKY7fntDXGRTXDJs5OocFtLpbzq8mZt6q5kTNRg/
g+/FX0i//YiY39p/SVNFDhb+ZSlYOWSSHwmadttJRM2pQ/1HslEbRiwfF5t2q/JwcwyALU5H6LfB
AngeK4MFQOB83YbT3rniZmaQOlAKkPxd2CwD7hmEc5hq6CkWzPygpxv7YRDNR6EfK7N4ukFMqQte
JciOawf3YNUezvXAXmbW6rte4yZ8NPOLuau1AytntO0n0exlZ4i+8b7pjVr//RZeVboj2W362efr
N22ojMJnE3dmKu1zfBeuagyWUgyWkhzkiLU+Vj0g6cl+XcASX8S9Vmw22cSoJcQ37C3P1+lN5j3s
B3k9Yk725pYjpl1+8dPRSCHDqJp7zjgyNbGzYRc4fePmTxTdcLFy6+RAgRybPqU3h+X835aUJP0n
kh8O3AW0Ac+Ry64IHRJLa14KA5ZOOJiyYpiFiCHHw1U2sWBXBQMRMICPsJits/EKHiBUQssR5DLB
eURgKUb1/4g7LwPDEy45M/mHyegf1pkQCIlNz/XxEfufCtaFjn89IdEtLEHWhH2BQqYL5+j3GDdj
djwiiWrRFGEvtA48WbeHx+wVtiia63Kd6K2IC/DZ/vckeFRBlvFegg7RHWqTTzoI320kIkyVUGZE
G/gkIVAKrpjiI+IrHP4ys/2EWRGHI99VMJAKwUUMWVzPwukj5vbYeFWfYI/tp5UClFCjiSEyRZV3
QXlFiRhPcgcWFNhsMZPos8bKyo+pMn04fVx2ZjxwSDpqgCyAw//1mGRDZLij13UoRNn72W2G2Je4
LRxXfgflHixNmhq0efyfM+pm6uFxb26zeGJc4wyiPJ4Gdx0ZP2FYtMNU2vgOvPHfe04hsuBxLOrE
4bFqWGA0r25TzJgal8JxmocFvorkxX7qly5GUrZU8kn4KEN1VnMioW61MvL1cLyYayImifChJLXi
sWjFsLmbny7Mx/RS1AXogC/ImU5M8MQzxxh+SMmhTaHfTDJDvjF9IxCG6wSrNt0JkJfHao+deTHP
2TVgBD+ZlakzDbHn/XeSAQbUiGhnMt32IBUflzMuH7n6rjT/PbxAwsCv0Ac+7H5sRORp/kfSmW0p
imxh+IlcS2a8ZQYRFWdvXGoq4CyggE/fX1Sv7nO6qrIyVQgi9t7/JF6YrxUnJkzJqZemXEEhLwDg
vkJbd8T6yzgSOCULS9DuTEyxiWCSHPqQBt9okuicp3sXNgp4mVp9qNoCGUG8P+GUyIYNds9WB9eP
hX+YwxMdbdvMV8R5KhE36R1wDmONTLYdibTW+icIRD+w6Kx1AFwg+CDioUIwnaOoe6q1/wAq13ib
mdjTxCrZtZG4QBNG4S7gAsXRtr5ZfcV+3zy9DAHG0S9eJb5wWXbebvykYAYlJ6X0Niu0FNvaxnmR
cJlhZoquaLD92dSsOIRipgP/PCXc3DF2rmyErb1h04/FRLB8sIGHkjxleJh895g80+DFtL87XpSA
SLQ3+97dVTsPAdPDSthUf+SD0o5OZDCkkCePZAxPkG4sdlPmZGiYvJ0efo4izR2PTiQNIoeh1L27
Qjnwgo3O+PsDhGZL5yRW1/US4Z9PyyBgARVBweT38NUi3eE9wpkfIyWTpvVlVXRYtNoDhj04RglO
Tp/10HONJCfNo69M1AnGwwhdCQk+Ut7zL2MKe2Oui7/bLQCzwEvOA3s9iKE0yFse7MHxZyYeFsyz
NzXt94ap7M+KyshG44BfbjBbRJLOTH9qOOcZ6Rja3dnc9hvmLaPmTZTNP5f/N4AonxWPQN+yGbnQ
N3UefLvdKibRhlEfjJIz5BxqETEucWBHDKYqRAq8kpjg60e9dDYWfQOcS0p/TqzHeNCOKz34vezV
t/Suir2KyeuxHrzKGXFFImCB5thIS5IFNJ+gyhvF2BvTX7s3wrWYbo1B+usarQi5R/dgN8ce2DbT
kxkKrLgSmZt+/CvTXgtN147Fj9gIFmSbmEOci7a1Hf3cTTHn7XpHKDAybVopOhyCclAOmG1LQmZa
rctza2ey84xhPiEnd1bmjDcAL5NBhc5ENYkf5xXf2LFaVjo9Mq5OFDY79+MpXZCfZXBBLCWYb1SO
5v8IOmA0/zrLGJuQAttYDDoGj+XghqX5wRAMQvzsGoqO/KC596uHp0N3oLEqPOnNLtYivliwMJqe
aBiE/fbn4SmjylvZHOmiVpXXK2OLlIzmy5oMKHus1ZMCOLm5ez6/4a++YIXLX+lJ/kVUfO6GVRPl
bmnbmzyNY4naoWbawgvg0BBgIL/PIOLA8zD3EhYk9DKy8Cv5wjdB6TbhOXYjO5oONQfYXiCAzRAH
5cyxSyDwjbUyFjRz/OiEbm6zcu0mmAEYsuD05HrAGDbtb/v+J1rubHCJchvdAoidv3Qij99HESrh
WpBVly/aXMMaBqUfJRA2LF4zmBYKHMsWnulgssP+42Yvg6ACdGbxA3GhDp3cRoOQUQTN1tOOoKTw
uHbe6o752ziO7KnMkUA0vF0NKdT5Lg/2zh7QYLlhsMCjGN9D145KoP7S37ssxC0sH66oOdv8IKBG
08+wcIQqKFnV500SnI35H/LyUeH9VYExmQZRPcrBJc9/csqTBizzDBOATztYthON+RzFrFMS47pU
uAHUYcMpXAE03NZ9Uu/rPcjkt/LeIXS4eT/O/vh9x1zIMe4Odx+/VkaRVjxhOkbSIYtxk7wSHF8M
yAXO6nhU7sFR8q3wgEQjTY8TNgsXHB/mddxGbEY2QOttce6G+DEOnekzcBhig78BFSgj393bwVke
ONVhOkv2oGGTLP6i+nZ8sNmxu6dTPH9W5yix3QlPg5O+DuLE5Ouu5c5mnwO+jf70jeUA3Fmgc7cH
FBa5TFwgtFWkhhm2eA2AxJco6uFkwOrNrUVyS+K4G3Pt1bGbBDY9KcomZ2YDF8JzgNEAa2NhvC07
SeJ7HLt7kBfuOZe143YgQoumeCHafzKg2c2e3R32FZSq8nNT6OlOpU1zoXpw2vyiz4AtlKASl9SB
DX6BYN/w8Rg2AAhBokoh5HDipxNq7hWC4i/fos5yMk0o3c05DNeBgr2hiq2uD6FtzouMxQD3ktgJ
RS549TBgU024STWnB0VqBA0PpktrwQk/wQV30k/PSg0bPnMzTkgSs0ggYp/UbIMMbMH6S0MA/dgL
rcs9pBeh/nZWOsHUFgMv9rTr3I1K2vkLT4RbzG3YKL+ZNuuxWbrYz7wsVuI5gJYGNwsgaRWj72VT
gDw757ns/iA5+S7cBG0+tKN3uAgCZn8vZ8cAypVmXHV7QzQRJJOXZf9xK2lmp0sV9COEQs6Tyi7P
1CgiqWcRDJzn4Q69FV5AP4g6Zx8tgp/OPa1BbS16a/KJbi7U/zyw4ssqdr+uzSwiml3sabOC7/MB
O3n57CLcIXP8sLizi9l9jFM0fXIBKmO5tu/rf2n39/FWppXwMDVWtHB5qAc+iVI2S/hmlw941gMw
aBJ6AKT2kbuZtFO+dz+zg5uvhZDcXXMAXFG8/Y/BeBTpvT2syMFikMu4+7h+zKH46jSreinY3Rrh
PzPuJmAzMK88vDfed1E4tX/mYYcCx4SCyOQqF9QdkDlL4LI6IC6/kvnPHULPv95/16dtrYaVAVfk
skDQr9nnxwK6u0sriPk4WZb34eQCncbjeEuwguyjpcNqEXxfoyafGw9/j0UPAFT61lxQWKMfDM7G
234k18lN9qXfdgD/2wEyFajcQ1IBv8CFm1h5DosSa/KxUh807N4Ey11ywdEGZzKk4BMyrFc5pvtO
tin+6k8Kjqk1i/Z5rsr5i86cUr9/XagQqnk4YgBV2QP7LPvhFRdIjMjxhYrqJVUIOdTWAgwNgAdq
DtNjwDtb2yEv/GSIZsOWeRpWxPNcwFZwCcz0WoORRncUddya4sAeChPoYTvsCLvkX2h0o/q5z1i3
safPF+GpH04RsY+xJyNwsHxf8zeJyrP4ujnwpi90w+11im3FxIw1RvGbHapvAbfQGCEZzkYTzmyV
IMA9Q1aO4e7Pv7LFcc2NaK9yiFmBmc7siF3o67pY1SfuZw3NqmA248E+vuLECcyBaUoFwwSnNI3M
QrjwjFPZq++TZDd22VyuISfl3SnxQ0lkZCz71YCBT0OFy+naJQNEAh9Kq1VWioca8KkAIDYci0IW
9lwOLWMs48t229bvZYc5OV4tm5uyqV6brOQGszK+e8o/xOtoIoGLfSi3Ejp8AhOrfmL2mCdjaT3u
qrDe9/yGj49NkYTdp93FshnsFB5dvWB54bTxcJIr0t03olIG1CZeHXNgD6mOeePUzLmvgb7NdzA2
ngKwf3YYM1kb4xroa5AzQH09BeUScHc6iJ5sVQXdfFgbQ+2JIBIsnijD8BmbY2Zcb2osyxbEYG5i
3wMCpbrLulXfPFBeyMT9MBz9YW5/eEijzwMvZz+pJkBbXIHW7T7Yd83NAQ4nlpzvHyD5yhNoWNbt
YtKBP4mV/d5Ej6SnWdBQlOcJyH2nH2/GWl9fbkGJxSHBYnzunj5MDDohAVRjO6nEvLOret4d2z3V
FL96KZscMgMFLMC9RpI4vzFh777/Bi98Y5yPCsx0C+rXpOJXj10SY0LkJnsqKyY1JSwG0GqFRExy
f0iWeQINv4RLooRM0Oat4OhUx3wOLLE4Xdwmfunsqf5tTwUiCk1ToX+kOqWsBwrGuARu6Ovhw21Q
aCZgBVzv9iVbw1ns81M7L16BZxFHSW3PCBGtsK80pBK9ZWtXuRmGkVgn01nxgrdZnBVpvAGh25Uk
rF0e7oc5u6IP5c7rMPYTJkiVS73T9/q87RLKABmqZzgY9q0fcns4SC8/2y81T1Vsw2dJ8iRAG8Bv
tQrYv3oV0gT+1nU3Lg26IaWzdsfeFEc6tpvYuK562ei1jAUtEhJVnnwg+RcpQjBKLBfFL+wfw6ld
SR/eM3/VOPrAumH1GvLxXO7dD+9H/pL14Z3evG+d8v15smq5EPfdWKN8oy18EsdUoas/ltfgC8HO
gXesXHBVxhAiLCE3l2hFCEDZjTAg7q/Bf/g7MUOdOTySJ8BoGUiNw0Ne4EDLh+NXzW7Ur9aFGV7k
KdkqKjaA7+v2pg+Zq9Uu8+yP/wCXE7cLU9tJjq+mxoELMSwm/o0nnEyHlgZKEcG89Du0vQYhJPOM
2T3iGMCYwWjD8F4n02OIBfK185oP3x4/HsOKZvkDo9rNtLRHqMWYw5n3bfolvIEsTzd8Cxa5BCjj
/yjLbGjaNMvdd+dhQ/i+xDRpHegXV6RjOTCgvcRyzYF9XdGv8lnlat2QQ4xPGsOJ9EFl1hH1je/O
alDFAoMDVxug4llKvJ7SbtvH8JLxwFHgXQitzfar75nChDE6kZtsLNmoxsrPaX9EocVUUEAxlQwP
dFhCCIbYQL5WU4+Ob2adjCzOT9ahvoZV6c1mAygMz0CZ8cYyzdVSIW2ya8Dyy8yQx/0/hcAO9eq1
d/9KIsUggv9tqOtPFQF1o0YEasR3t4p+DX7wTo6BT4fF/ErxQeyaY41DDhlrpTfoAqaT/ZYJIbwL
HmB3gAYfW0/Vw0+JP6FD7bAR+Ir3ygy0h18uNN0Sey0bESJSxo8Ud5lDYVNdvecRe1tOlt7N5w/y
S9CN70payclPDvuNrysORLdmU6APa+wf8hnuUyA/EMkSlWOTuIcnlloMm9oBHgPjQMnwwyuTURhY
zcXffacA2BKocS0Y4bcDGOmz9Skh9V44wNR/gpcWGsF/no51sNPAx5Tcoz7NThmag2+K+gaPt/Fl
mpE7tLMzfLUK78pjHbIpEz/R+q1iKYRsb4x54X2Gl1HZ2AriGuu3yVadL030pJ/mr23Dtkcdy/m+
G3Y7+zbqYLzRDs1ezM54fNbfVDm11DMppOyCH1gIKjEeNMap3tYjExXiwMlHfY5Z7Ig3xoRhw+hq
GWNtbi4qwue0WbHqdMeIIbxlB5LmaRRoRPoICl3do+Gy4kVnnTVnmlFyMU527sN3gHGDM51loiEV
WaDrceEa3sMDs8R7Z/fH4LEPaXR58bPD9QBjRZvXfNJmyjPAB+2R1kVcfX/bYW1MD9tH3ihv+2np
1EdAWe8TYVAzvPSYr3ktUa2z31+XQoGeK3+vi9tMv5s8NuZYN5DE5/b+zBY28BUe5qF+UrNxr+16
U95sA+a315zxgjeYOvUnzbnGB8QI8/l1qY6UsGIKJ+feE1I9Sm8lKMblaPg6QdariaBcPCfF5MO0
RPGBxvvr9/wDxZJWVq0mFOjQkp9QQWHwqF4rHHg9lWojwtQGM4j++b3EwZbYjRk+f0F2/kSDggun
E9gADxsAp970wgb58KwbXvz70BB0HMlrY1pm+/rzGya1kL2wWmQi8RNavo/PvHyYDZ9JBSif4Pg/
+mHLWODEAHNC2FewrgZoabEeZNKNBe7EwN9RooAdcqoYPfyWeNvfNf4LMMtKRGvdz8IumkHh7u+i
hCVT3kFSIGjf5OM5w/jG+2ALXJiM8I3jg1LwD/IvkUvU4ZVkl5THpsVPhoy2ypyptLkTLOfvEuxp
tgy9mj/ikvUKJtCiCH2gr3yFvKTzL8SnpPciAX5Q0FcJzzyQf2zPXF4JOQ3w1sO79iyTdub8W16C
3+i2vRaby/YlatXLVD/QTUdXbPItHC9zjLisLh5oFDbatPPYZDB+ly+0HMSzIYSAt4Lt/m6uEZNd
XRA0IZuCcpQn2QTTutTgpsmct/AVOQ5vSZ7QsOpjY2QWsTzrxmwyYNYg4i9cIAMTMzyu16Nnv0c4
r68kwaRICQBa9ta7CJybbXf6EU5mPJrN9PVy5b/+WBf2mUMl+iGjpGAT1CHqCOQ9oj98LGtOLwYl
Iie1oCEXsi6sPiGSYn7OiAyyqYFfuDqr8QW2ftNqzeSNiIlgQBsDmruidQaf4HDGBhnZXOamBhLA
94k8AacYGamWUG7Q9jAM6Db6XCXMDN3PnKCz0cfj/KP5IQr94yTwcoRYnM1D9bpYWf7gZbaIdfkj
K4UChB7GjMqJBJkJVwXrmWIE5bBSTioF+CVhRAg/k3+AbJlB5p5/opByjyZIgTwR0fAonGIB1aBV
4b3rDn5t4XVBRumw5U8Bsoeqc19zrqw5Y+jMB25xcbO48uCFuTWpI/PbSqffRHnhYKTpdUdam4Cr
wmhS/ct86U4tJMy61D8zRphljbemv62scIJFohJdw9WRl1+Qtfo97NhVhzr7OrwNzCTmgJhzqGcq
sRhgFL/AIJ25tq9TMWsvRo+VwbySMiVW59hlw95QZw9ct0qy84RUcLILDJcIBpwGSHDDehO07Iqf
QYFhA9yJFynR8AKvhJNgXwhu/EJVxLO6Ii0oemM6UVnYQA9ma4pRIfnD8IIdVZh1fA/PkZAbiYjo
zN05vUQAYvyY4RMo6rPghwTCqUsMhHYBRglkXSAq5S/Qf/npMU3HnRuiMsXmSwqkf1CTwIzY9uzD
oZ0bHtQgNgHhKCAcutZ9f916S+GaBGaUARhjb2PX48/2Pc3XzN3hm8bkp9q/uRTXc+xvmObPwbG2
P+K1W+fnbXNMngBJQLGGOyc7qROsIA5iGVZ4W/n10OQSYfiC+24flmOgCkdJjAm/gcb2FCDwRdzc
Q/LIE4ya0EGfjjAKeIPIbZtoVy7uSBAU+Nu4HJBvKt46nhIuaJFNYiNgCW+FtU8JgxNCL7mNUd4B
uwmZ8dfbelDWFOfnyFEjJLugLoD5uIF6BXGCiEPhJGjYVlxgs4EcBxlX9HpqD1wutKcIRqnhrcOD
EBDxWwEMYt5wGWOYMWLuhMPJjVsrQg/hmhHczmJCm1wR+sArIYQUfBK0v/Ao/NDbrllqBz6ai2el
antC/cv8HfCMphlJFnjeC/1gjfUEoJSbng4HlGM+ZiDgO9jIsL6wUMPPx9v5+QQijC0u1zuS+OSf
BWaMuIfwhAqZs1AiiwRkCVWZ4SGDjR+kpH5cES3NnbdhHnw5yLd8IGLiQhbiOJw03pFJpM1EnJgn
9dQtiF8VWROPicExYljLaccYB2dBq0XYr3N9lwyHDWusL7NgS8Kh804xMrHWugs3ggtAnk46sPKJ
CpWTnfnqdnspxmoT9y9Kd0fmj1MWgXUSCkmGctQRHlUYQiLxF/5Pv+aVZTjM5wXzDui4zl3QJfKQ
6HXeB0zgf4GYPLXsMGKXAkOenER0O6AnkyemEPAguLJ8TvfuHjhOgV57fAwWtsPHrvgHe4gIUq1l
sOIoaGbSCi2JeGCx8sHSx/BogGY9tzx8rUmsRXRSQNI8Y7you4DMKrauBVC24uBTExFfhQnK/I2U
WZCucbzeealADxkes3MSVEdpvQC4Rd0s1jlLd8wq/v8ymDwcaC3XunVs+Rq2LZQBLsHbPlNRzJ0I
lGI3J/YbVzvxyIs1iPUhSc8qmmS8U/0vPzQChXcfLD/Nw6EflbLQKbPlKVzTg3hOxJP1Cz5cF1p9
hq6EjLjYoEvpCaor1Cl1ht7RVjGtkzwQRrGFwxigCCQrwy2dfjRinQv/g9BIVlLk31blCqKEwnl7
TAUvGdN/pklQP3g176SHpPamnzWHHwyLeQVLGoAcEz0VoPblU5T3cev6/r0onSvY/0Jq/Pou1Q0i
rIYq5Q6Gtep/A+DhYlRXQzSPMENAnlW+TfP7/HmpjjkGUZD5OnnpNzu/Ayy06TGHXdEwYRPE3qy3
vaPZluLXL4QXSDoOXQgU1Z0x7hv70pjVuBJzRVosHSaDfYFEtALQWb1Me0VP465eDGwvYlR81cRh
HF927G5w+yxfGIcwRvFnGRF0hIJaT3ApaTQADcP14u3hxboKnqZ3OTFPn/1a+wNrY5vjHALLJoNG
fZ7qTwb5rxHD/d4cPkYxZMr8bXzUNUeA5XgQ6wPnj8E77t/Ty+LHDM9VeMlNDieB6WfQi3G9SG/A
JsV4donunhpc9QPcbZXpA7m4yQDiK0RvTo7+mCHa9+7e4+fAmuBMnONibL/ysfl3qkg9JjJ7BZsi
m6aUGQDuBRW3Ra1xOXoGx1Xj49aMuZKweYJswdpYhOPvBHEcD2UGmcPhix7Zq1c2OHabqzU29yP0
tfi1sY5yHnsRjU70TzImMYtBLkf3e/qBh3cPtkRFQVGqtgeuAFsEmuo+A44RLk/Q92kiLizfHK7e
FAiwbKzXUZ42UgSJllRymhNXk4GyaU1UGBkcXK2DewrDZ+/v3D/MmvpfUZmxOzJFLnlI4dtuBhNI
LJV9hvm0/NgjIrtydnQN6kHLGFp8gAN5oYLgBJkByj+GDviQw1oXBlRbyr2gRt34ZUsfNF7GlDR8
bcbv7VzsEoggewk7E/ZCO5y/QL53DuwaKFjFlFhZ/3OCanLfjr8zUdB9kODYkEK9w1zIyIH1OZPM
TYoLRW15n+nAk4VZMZzAoXnCyApbD5MgTU6YLI+EVRA7D9sZp7HA1wuSO4l15sR8CsvU4sQjw8YD
rR6R8YCZem2rgtaGvTd7OuslEmSXavES/uPwsGlFIMVwXDpX5mrUGF0DD4LEcA5q78CvfhHWZcJa
SpgkzW/g03B0uItISg94LVHXSFaD2T33nJv9lR3Fu3Mkwq1s4ae9X5xFwvqh/ttFA7opoav4eoCx
O7hu2f5VoASoXMSl8XuP54ifDeG6oG4+fbaDYT15/WVDI3ebK8mI4jThqKmDUizCH5PVzrkpLhYL
iiUcSryaNfnAtLrwWgQptiAYRfmMS3PFBMb7rSSMtLD3+mwzUgiu9qG5OtXiX4WCvZSP4hFmdzmE
JZJygS8eHlsr6nsMUKj+c56BNgDWwuih4Jt2E2l4uLvM4COZDY9Pz02A3V3+MExAL+K9Ju2ssjnl
eXZ6zM1xHRMvBVgugLFfAI8cBeOHIhJ3uzF0ItwrMIVA7nhB9kgRMSZ5WVCJHixPo7aoUV45Hgyu
qBIWwstL78gM5pSAA4N/FxUVNyI1l5jg8/hML85u8+bLbwo+oy+qLv8GIVc4PvvvUSGyP5QDLP4V
2vPLGO9u4HS4SUQTn0hDPEIzPe4Cdo+4ALC7xAxNXz/YIkzDTrp6ZJhnjuEsEGuIEBurgBorhuVu
nKeN80hkzc26YftJPwil9FSnAQMfANHGtTbK5ekGLHFwm31l+Jw4HBAatGC0r5KSqTLS3KhHSApv
pnnQu3+h+cIXAcNK7dhjkIZNkGmTSNcP+0dGci/mlJ3HxNIFvX1pXksBCAZPJvJjyBzxF/XLwOx5
nWgia8hc8vmtHuvr7CXNW1iOr8dfPlh9PwuDNLp5r0yvJKbdzf3jEjDJ6nrTH0lfzJgHil/1QrUe
lXSrpLI/F2qfWDFtQKp0+eXc7/nFd7rDhW2hGBySKyMlo0KDR/gNYaEb/BXjc/583eZCBrVjTjhT
djbEBEmPwAy+w37vpPaIqLA05E2wsdPvgZKf/0FMIgKyZVXeT++cGhZaHXsyWw56WOzmvAseenXJ
jb55DesGoz5RLbJvTDuyxLZ1z8bxnCcbsuvnBlPWLjq7nrV/bLwuUL1MMcuwgywkeXljxGm33vpR
R7Vz+9jrC7Ui1fHXgUrsf9GEK2woj9H8zh5RCcL49SRvKmn4htCFK4kwPycIQnSxz8KHxrjC+CGb
I8JbgyJkf+jJCkhEzzmyPnMHCnO7hu2ZmTbty/OEGKHi+aFlh2Dbgfh3a6Ozr5f4+3k5uHMRwGJl
T69mqr85GXhG2DpqHrScFDo5qiuPFIgCq0sbLjs9K6Wdk5YB5BKeL8GssXpTcM9F9MLFYPGHyEx6
xlNko9EeBX6afRAqVpXIPW7tfM9wk+S5Veua1m69gRIDacq/mAKPwhT+jDHM+dUh6PL6mUsp6T/j
VYGkgQF9jP+Obj3jEj9tjinnafJbND1MDccYbBTvaS1NKwfaEhIgM74dTsWCMObvgXLMtFKM3qzj
itk0aA2IIMihdUE3PNJhAr+tWX84W5jDKOniDeMG5sVSZ1cOfKaJHg9sueeXpML7zJMZXs2A+O7B
U4Kls6RQimrXZ4gMbebK2MSVkjeeIavXeeXibX/PXRF2bokBhQSzqHlZE6mDwi8UP5LfMsHgo2mk
vNh7xUWNb1/YQG5ToosIIuDneSqVAHY4VkfWQ+5fgpxyTJ2/8IRnTGbIhFS6PYqfRC1IL2aewHtz
AEef10XBX4W5vVvfd0S/pg8IYZZuBk3curvLQifqTsW4EXHZHOknJnf8HxKg9VV21LXMpVeXD40h
+E9Q4gAkXhQkH5hlKl9nOEiUivPiCygluIsyw714wDrcMOI3y+mrH8jAXiTj5njPCTQLwWnh9GrW
G1GVU1bka68PFrDALtLoPmdvI4cLmParkX31grugK4h8Ge7sxg37gIL01iK4QPEve3n9yEdtbyKd
Uc7agj5V+5+3e9wRqIGYiqmykfFtuexjgIMff6IZDmgTWpkXz8Xd8eHTPFxg4g4ABWiGN68twOiR
HMS9UcvAhzuE1izQtlXpRJt9ztW9xJocmdXaHN/26E191cM8Zrhzn0r4Q+2k0AG98Qae1s9JJjgw
UumB6wAZZZMMmNSOwWyUH6W9gLZuPRe4x8xckJN75ZZnvoU1MOhsIDXQMqiHT0BsS2SCqOtso8a/
EcxIl4K71wUGzrRI4mVwX4xgDBwacMxbguIYwh/9SX7g/T26QRsuve9Zwh8D3AvmJ0ak9k8bPpal
C4PNfDsyDDHDL1S3X/ulUCZFH9NX36ECDNE4Wgc0u7jGtzNele/XHK3TZY9WTkZ+dmoCLPb28lRS
HHNUI2NaPx9+/oXCjQ6hCH8oQWhlqEloUvpDOVVT01UTpvo8biU7BI9uESpbyucWOR3bKE9u412S
6/wSoMHDgh2Bg4ErDdlY2Cs8oNfi2xl24LoMNRx9tcHmV3MBxAhuwB9AWyg+4A2r6qPlkF0u9xna
CSTDxkjaAi3CryJGDFRkqK43e5V0lew2lqEB38dXKH6m8902B4LnZEb/FMZKSBfiktvwOJrMSkYV
yQVOGzNOvtD+3cAmmMfCXV4AV92tDD7bYKSxP199TqCPQOTkdd/bQCX/ZvYToosWMaucmrHou8Ly
HpKGWj0RQNj3KWOCH95bql207lt3HmaUrxsfBG7+1SBD+L3Mz5HH6hh+o5IfsW2vG5K7Qj1iEl6d
yfA+GkdN5KHvfNE2KzBDydsFxftg+E5UsJi1Cy711aVCpRDVbflJqnfYzhSqVvmkngyPep22/ZQR
iEJ/eYfEBJU1erm4oUy/ks96ZYXmD0Ctfwo1DJE42qznkTEiB6kyvCrD94mtkWDfl1MfKHcOJdyl
Jvr2o27cx9oNJBeWq1AwcbT9MLS0q83PR4k0a8rgoXmReiPkyf32R92xCNuIwCn6LF4aemcsAgl9
N4NTlcCRrcm/Q0XHNvJgu4L18H4DQqWAoDdyXkL2bwA6AGYMhuOaOT2OHyTs1H4L5F8htumU0z1P
K2oZxiTXWW/Ldv8GRAVDZzOsXGnKh0WGNhgBUm5appnUHvmKMO3fhAHGuU82uRSZMyaqHpiiXSyK
Xvg8gupdlghjefm300xA7yzy1AqwbK9jV64sSHHMJ8aVx9RDTCoYowAY7oJmgq38iJOB8SwGxDgM
EwaHAs0QVvnh3WU2L8+NlK6HoaqWZNsKcTHePhcEOYKsjciCDIpyKH826g5poV0fmABzYPUZ+4zR
Vdgce4E6wb/OWpV3l03i17E18zDjXSfBHIOm1br68YWsFBx3I0GefdB8tw8HjgrD7SYkw29l4G6I
GzFuErTpjhrQr3cEiI6eY+Xj3Md5lM0uJwG7LswUvszovcpHNI2CzIel+rBMm/CK4wv+CEm7H3AT
Yc8wiPl7JY9Ex3wBFJ9/JYpfUC66SIxyaZhpHPd8Cm4OzNO9dOY/GqyeloSH+X3ed0w2UphOF9RM
S2ZBjCvfjGo+VnRd48YBhKRZgsVvQBPDTI0nkxZzFz0IjKzDlokac7hHVE3ahLxsu1688AXBuj5e
6onhaHNl3t8WhwuJordTdTBdIsxs5uq7eVc7RLI/bD7f3y/pxpmPHkccGf3xUeTksiylKE+K+cDX
1zIVF7sSlN+xRDS2oE94BOINhXlRS48TvRZElvIiqOux6LjiWjcrF1ePmQNqBFyTBKPzscjBQPjN
xSXG2ntOcMHAA00NAiaJwqG/HN1JcMcvYDoIMRtvhtiRPBaXrUlIxBSW2GADXletzBSEy4T3tOof
DIJwYHRINl4DsD0km0TTggo9M47fJcyWuEAVdQkVfzBtONcZL1HcX+Yl94UV9AHacgb68c720Doo
Io4tM1meUiL+Rgw+8jEJlVyxZyzjBY93Batydf3Hwk8Lt8LU92ln0+/wMWOGkrDP0QnfpwoVOYBM
mOP32AY4C9KMDV8zkh1Y7Vi6Ppw3QEI5ZNiEc7XQjPwOzJVRbrwRsTAKz/D5fY7qVTbNx18Y/83m
EZAxB8sSvp+/6mOuJJy4ayGBAHPA6i0wqGzp7InOLFI9esVvdPrnfgS/8tgxm+V6RWJdPU2a5Uf8
dkkuFRNhNmWq/Qajbp5RY4HH/pigHfA1ZABxRvFMlV7MaZx2M/koWFT3UJTi2Qg3Xt88qsfd+Ocq
NsMYf+BAXux7dHL+z33/FZsSAV5t76vQhH2gWzE+KC4hOG3SC2/+9A80095DsIbZ+B4DCfiwhW9k
zIokBdiM1789QSD+K3osoYQ9fO2UkcB1d65mkGVDonOu89pY1y57Iiv1gzO1Gb7xstwbPr+Xj63h
XEN2e9gvuhFIv6D6Je0ZaTxB4Me29AZTsxliYuu+B+PdO9S/M4RX9XOJTFgRHgPQNQjUyFP96hFN
eFUneDFCtUduUsDE6NsDHCnR5CDB/EBR1azfiKNeY17OEQGgWgzl60gKIVD/ugTnAu/yHsk81Ygi
xPLDuuANe2EL/6fWDw2682htTgfjwbF1DMZ5CrWHo71HpLDeYM04w2Y5HByX2i8p8Pzj2/sM8CxD
znAtcDAfJEdN2XEVKLDGss5BZ1fpLtqdu72AKh8b1W1nD/QkjATE5swUGVXUe5QfSR9wKu89LUgo
wMbXY1ozr5YENSS3+WWChlzx6hkJGlGW5CGVibJmz509T4oYS9ynRaQcyEJD0svoggtkE8AVqtFn
aZ4bV/dF4AkB0/vfGpdzIMk9WApzk1UBEMbAJnzTCozJL0MwG16XWdIb55MOl9m+W4aIF5+REgyo
ZS6Y/vrmtjBtceHGlFLYcgjs/TbhYrEf8jQv39TuqSJyau8JwbvwgZw+UTAfN0uq8yt+5Uyud/jU
Vp377CyaWKqjPMTvHgstXj2hpTXBLQB32Jz4FL+x7L/wBEEwnLLFFB47zmBj8s6uMALo3JIilTRX
oopdfnGNNu0skUkgpG/3s0RQhxJhEPBh3l8HkFJYiusCmBPmjvNgaNUsgC8xM2E/c5/DQdyCCz39
65aZFL4hw2IrDe/Th8dAb1sHemj+7WI9/vyTKmKSGZoxnGmOXBirM05hunEOnIEgA+Us3SUa6XNm
EjHl0rSpcMkzB+UI9BuOVLBbwkuJJBlhfaXRmjIlYyAxV5AhczqPdn8mvuQMtgZDCAqusgIPtiRH
8+Tlncyuf+yEqCBeRiik2NPwLAB2YjpHZSveGUd9eTDJLiumqNx+Q9pvHQM08Az0x6R5AVqAtRGf
kmroH2EV1e5+tXOOPDnjIiZbCQ2GgTH4SUqaDY/Y23s7/T8CR6k9J71/iLcZt6IQHaRwGH5sygde
oJcUrQhQZJz5Hf/68cdnugzgRyIbHolwfvAFfpPVzLoqQ2N7wcblE/CkP3uegSRDDbVUhe6TuWZI
ICcjfgCHKRl9sIGMelJ851iagznI+XE3lz/hYyWML2BUQS5HJef3SJJ9BF+C9vAO4zaFNdGchosh
1qEMei8SCt2fGPhQIokrh7zvtsqFLodnWDBT16ZTLBgCci7nSlB9hQxuF6KOBzn29fm7h4WAj2X0
fzSdWZOiWBCFfxERiri9ApdVUERxeTFcShD3FfXXz5d2zFRUTXd1lQvcmzfz5DknEc7h4crsS+Cj
Y8TonRWjJCsaQmdAfFBtxagHYOg7TzyrH63GnTFIQUW5CHPtE/L1CcMye9svvwL3u45/wxFpMGl/
i7dz+vqfBd517wBc7FtTFWgwXYP2/LVQQDZUbaRfu2I46UIwMcwSKob0n4iAOeKdHErcZwAT7X0a
TDCYQLKDfKdaf+p/+Y1syyqxpEr1KR238L1i2bzgRvD1zDgSlgS+vrTpS8XVO606OHzbKHV1GPqQ
0lJUPh/mvxH9PoNyZfjGhmiMNyuen+g+99Yha7p3JBMXXIBfHg4wAdg5+s4vXWFNaTFzJxwGX3E/
WvjxGrPd+BF2FfA1fpziI088j48RpI+xyDlBQzlO616fTcWuHNJcA0wCUKJKBtjD4aDuXqE/FICr
9NzUwu8CZC5x0AMeR7YYSevbsAkPSe4D9UDR1ZK3grvD6He99/EfjFHja4yp5nABESNndGZ84yCF
cN+Zkr8aThPuamPb2GJbO8U30v/0rlTTOKyA68gDkopBV6UKTSA+A3btrYXzTSZPm2SNyceU15QF
nVTvP6eIxxpJM+EOwpWmNIqK7LMGubR3ficlNOx71CwUBVk92fnaKYY7LVhRkZUEsDUSLSLLEVfY
1KAQatnX6ZVWunueMmkUiMTNfVpJqK2xO32J2YX01S4f67qmyGLGI7QWLcupE5iApo86Pe7hA5z/
10U7GdFhBeVGHzy8LpKR3F1scIiAbtfxqRgw/6YaCPcundGKwQIunIgVyD0gdgOCu33COKVO512a
MzQvkmsA8PpC/Unb+7G5bZrOY1TjJxo9RtV+4l3Y9k50dC/p9Y3VM+kbc1aO4/fqOKawpeqYIGyF
AQCPiFsIi9CC/PegIcYLcKGi0Klk1d+4S7B10EGuWGnMIizr1uM5INaBLYLjCm47YbStZH6ahws9
iO8eVj/fRZgstY+u7jA9SDAXPpNnK4htd6l1WkXI9Xml2hIyRdOm/YlHSNl1FppJForvQ2lddhhR
QVPhieF+PAQXMY5sjwn4NtZC53sA+kjuA1YGwbXTsIAtF3WbjYuKrmghdiXENJvk8s+jZay7kYap
i6XXt19O9JI7z1HaRSsGthfXa0w7sal9BSOHoE7/HXRzx6lSsx9dxhBeJJBrWSPheWDegnnVY9oE
+ysiZviRdNrvSsPt+G1N6i+7ALolC54gsWUUA5NrwkvlYNjwV9RN8fRmTBkeFycaYBh6w5vEgnPn
fF5qscGMBPQbFTQdL/zCoZ5c4zdmsuN9smcAaNyUKV72owYvnzENvfohQf2NtTfmd7TRkl5n2koh
XU2ZLq12uX94WCcdlZtmHeFJyiUkLaqj7TFgJ1uYhCxqYQ3tBLpI9Y2hE+NbhOIQJjzm75jBTxoo
ESmZdqHxVFeYMAKHajBGK/LDowQlLXtzidkEpG/0xEbnEToIIkLLxkDja9F58y7zQ3S0rXhyCAWE
rtkvOvuY9KCAZVAdo8DEDpp3ZM+EckDDW4kP+FPDD6oLdtegTvda2EFesvw6Ahy8lf7iEuWnGc0N
eMhoILpztL0wad/dSYfcuvsYo1PS2k4+plW+f6OWjYeMoaaJW+dccpi328mAXloANvJNDV4X5nSg
SJyvzEdA5HxWmDyJRlayCcANzOSPNlTobiToMI5VTYVhtL1IX49eezHJB2+AeYpd3rFqpW0mOycU
gIDPEHpZFUhOteUFJHR7ynola3b5BlXjpdaj+8WsfON4tKreN9u/XOQAhpHVNfXs8V4rSpQjhuNu
M7idt9faoLVmUiXE9hcJGH5z5FyNDDK+gZVU07nBbUP7ZL4zqobWozIh1aOX0N9pF8tjiooTmn1Q
bPJ6CvVHAHudrSOuVS9UFpCcfdpROpMvZuqEVZ/dWZct8FE0XHD5Ot9BcQgQLVzuzmXv7XZDQ8+A
/cGg9fULy6CvD9jPJoNn+PVRo1yxjETIu4a9//gofqJDU1/o61xQLoqh9zDDgi9fmx57t+0nhxRN
2zNAH3OmZYJsKim+6HXbbjFs4/AefxpgxCgwQBwIhdtykfLLu67L1yfXhFfwUe8tjwnooxfD2icm
UhyhH2KThiT2bh7q/nFE94IhAdTLH5iso1KEpbxJli+SBLQI0ubAZG/IPgflXfT3o1t2WDIRzHoe
HBp01IQ6oz5EWfCRDiDGrbzsXe9KpxALSsMmDXhwCy58UL/hxl3GHE7QILnQc84D9ika5j6SwiYI
cVBbkXEf5gfrHFbogN1Gv05XilVT2Dq1UtO8f8zWnHIEMsC7Yh7bWTVTSt5Tr7iRL4K/Op2kCj6J
EX2SzhhrghDi8OlkvWZ1XD+DG1RW96vHRWUdgEGQ3j3EZ7iRe0yly2kqdRJGCu/xLUOifLFLOuzj
/fhIcowGrd0r0rseftk6jP3iICAVrC28c/cP3KGS3skOr+IZeJnud8cyDkACwuXj5X4jgGaN6ALa
0GT9t16DED6dPQcb5nBn1UKo4H7d94dDXV8fvlYZd/pgXWX2pSeEfjKPGtIppr0GYy7Yz8/JLT1z
5bY6RnJT/QLg7Ghe1+O9Ci2u7r1pH9IUw0/l+A7ALAlNKDHPGsG9bYQc4hwWnB5s5Q8Wsh4mqv9j
iRhotfpVHf9HF6wdaQX5/wXdjX3bAqlGnRYkd+Hxv+S80cmyc9Wd34hRrV4dIATOJvH6LEyHNbkZ
1fRDncjQKgFFZWn434+FkgA9g8D01D6wWOBDywtgoBkqS5dORTcAcwVlROSAm0vbq6atPqu8YMbL
ibaqiQnZAqCeTkyBPgGfMwd9Jz5BhUP50EDWzbsH2cBTHhPxp7qEBtRU8v7GfHGOmjCNZcf92+48
f9NwsGw/fLEiCi4cluzpLZQh/e184WOiIb3BILR2kfAFr+7oEZKn4LsePpjAdBHeFJG96wq79r5G
gNE8qy88eU9g9eYQQg1kqMLSIaLBIxEK4d7lXGsPeY2URbrcJBwsZJ4Erwl3Q3MgfDxaq/R6yz7U
AO847mgmzWC2dUj2U/GEEExJVyaHnUM6QM5JPfixm/hEacPLJOc8UQX5C2Z/nmFOsMUNNDwbRC0M
a00Iq5Af964I9Fm6h7Ca0VDxySpqgzaZWH24Y1v8xjHcFFplpCLATRcvZ9CsxX2ESVVbgzS3XZIM
YM4r4wqHRA7UN8QA9ENHivHGhaI90+u9QmdmMdMPmyFWAD3yCmg3ow6FNbHlpoot7GdsUj3kS6EA
zHSDjH49YU+cJiQH+78F/uIhDFznFdC8n6LHgLIsAs83VCeqy9qMCccMb41fJPQl43vIrC4d5zZ5
t1Cmhfc/uA4lwBfGiwv7zEzxGp3wJifs/Dw3Xn2SkOeeNR4AUMATkSHl4ZehDHjnNcWDEqrL8Mx8
X9wfEuwPpct9dnbvETUdQ9PhJLny6sjjyNQo4brDDn0f6osL/lR103iFbJbB64ON6/NgVXRzpvqa
jtpDUbeD2mNpOYIbIbX3gGKV6Xz1sIlcGKbeER4taSjTrMJ9tItyt9avIeQFUp7uB/ceRAn6lKBe
cKwaPaxgX6+hFjyGCzxbTnaR94GqgwfdFKQKh3kxvGS0dJEgNggstzUNhz3anODB7s9xVBoa+VJ7
jcu9l4Ov2RxcDZcTnhdOv4+S4v31mnQouDE6Os57m1mlNDRrXcxUaYoywRrSBzDczmcQGtqoQ2Yg
p6J70U66zbDhvoJDCM/7RlHyJH8w2/NqTYTbjTAKAWUknWgEqMLutPXZ0O1IXxcxBxGWyR+7jDnT
+GGOTTSIr60xbQbnUXPL4UPyQCeXpVfgagLIozmnbnzQR2jD0DyjBNMcyCDknVR1r3F7D5jZnZPn
8rpv9xV5M66D9GrvvGCSsQ+p3ZjgoNezb3cCPPBpedh4Xt79G3OmJ40hUbgzKJjIWP0xnYbpcM6u
CR2r6igNqqXLkWDW/75kiuH77+UyBDTgzDXWaBC/28MSt4qvp0MtxmqKsRt0bbiM2g27Fk9fc3JD
ZmFA+e7cZxNxZ0nWb9nZp7eGngkgYVAZ6E3cxtaAEDfl8iNGrG/f6FrNU/zN3nThO97DPfdff284
ROl+zQJRbWSnnO47eviDAlNN6NGqXXf3d3s/WGBp5qM9xYEd9fMhJi9YTB/ifnKI84XZ5jWAmTG7
d4cIC2bjqNOv7z26AHSS1lg6tGtuBb1TS/IvHdDGt38mI+0VtDmI4jpmkN5LGzRArLVJGRMsaB/A
eqmPqnfaTsiHRouUI+Ez5f1qkWgwISRQpOKgzvEof60cultldlNS5Ev+mCBlaLi19bFX1F0yIr5F
swexx85vpa+gHbFenuZEzh29/yARIXTRvtRguF6o3YGdGGIHx5YANMKiH3ECZBgwHyRx3SFOjdR0
YscER4rq/g5LWsjUJ18PsNizxWsTjnfCVClw8zesHKpDeL/s/c8GmtYL0gkIPsxc+FNwxZi6Sw4T
34Wi7GI1EQOC9jVOhYlE1dMSozlTLFGe9rVXW1/UB0UKfvRk/bmrDwbo+rzGsPs1qbfAAaEFKxxs
YnzI8uQ6Bi0UHJbGAaetkNoAhCZHGhFHq8076Mz245eHzx8JPakSXYUShnPJ1DhhI/LarSEJbnBw
9jwEFqd96utQQ7kMQ44acxcJRNIBdINBw7lVuSgL6L/S5kRHgHZHdAsMAJIHRAWNToGxWczfO0aA
Vw9Oxpt3biPJ6T6pOhDP2Q+ppCHPapYGpoJ8BAymS36IYcz6ZQKVChX7D7NfEA0UyhZEKc0aGDZr
zRP887yWuzn5g+t8FBYyP3E0pSXTGsh5toONfSN6YOKgOzA5fr32m6sj6mN8xgfzDG1QJCQDq52D
R4BziOiOnyxcLsROngnMBtPD3Eu0T/c2tadZeXkqGqg9tgSGx/ykVBpetLWwL6GfRctKhs010V5d
vbvXifHk907Rsf8dVxvaFW+2wFIL2vg2vNxHnFdm4bWJZsMJg2I67C9RaI41m7YuhR7oR4tWZxkw
PgAJASwhHv0M1kDRFe/4goNR22xuGpuCYXBDRliwmIYwYjvD8mwxRcfVw9NYX2mDi3v6q4WVefe+
M1JcrFo9eKKbK974+C+SYGMZCe0J2bRrYMeAXGFwi+6cpG+r4xwHZ7+5pbRs4F1xyx5LjHspfjDd
i1BM18dl+I3KILfPIXPH3Q6EXzKa9Iy8blzf2W8Z7t5xpX/ZiY8kKRD1IRwy5ggM+b580KrJxJWM
T9gP6CpAkJUgRKVz6b/QWs119XXI9x/uwwF6P5pFUuOQdrrZE/QLsLgNGQnwH1rF4q+BfnELU5pP
HAHGF+z7v2OM9ChpM3RNTiedEC4qe1zhTvFaI1iBg2dtOPl462groZz2F6SqJyy9Ou6JMuJpMpV7
g6EdphI7O6Ovk9tUC+ew7ZdJxS/X11XQmQNuIeGjkbbNs+uWG4HNUL68ZpcRUdjX3dM0nzRQfQ7u
qwKysMohmdnMLTk17T00IjxCb6pC6IehWMoYTfNB6zUsvHgmlaWEAnF95u36p0yU3YhJreBm8gYv
LFbKHvvMYpWRMJqdM7N6w70O6aNjCtHh6zXcbOkm31w6qYWJHVXcxajr9s/7g++JsrN0ZY4ICBNy
CwzHey8bKos9z4cVnNtKAXsjtAEDdmpWc1qpSk1hB9qcRfbDuaqPy/pg6kzTl7EzTR8530ZEiE+0
p0h83QMTgipG2MuHeNRI11deOq4uvxdOeamkC3yzDkGpXtHerpmGl9JJUmP5ImNWxHToCEnJgFBT
3BhxjkUnzUFw/ODqCCtlEQJlgZwiyeXzbHPs8X+IXA5lqqUF8v2H1VDyM/JTzOP0YZXaTaATbas7
y7fCmQj/BagEF3M8BnDhQm6kE115bH6ZyIFa9ep1mNPOMB82fJfLXZlIXZkHjxSagFKoQjFZ0ytY
UR/saMkF6bE/XHB2P2f2FEYgZMXtYNYOvpl8g9s/w+SGaUPLuhWL6m4mHMTJDEN8qH1XH+qVVdk9
pgQMerOYa7Ll+nH1SKQjclauGWgPuEpd1ew2tgrnEU7P6sQNb3FKQ9hEMCOr4aS+zP7JmCmJzTGa
UrKJfju36/2zd5zI1BLGmxLlcqfyFty0nD/ldnegzeQ2Ad8x3qg94Dv2yZU3uxOFgitzccij2X+0
IXkhmO7qYaHkahEKWROsP4Q6moe1tmI0vKxHPi9sqBLP/g129lzGnXMbn1OZsLO3A7nfLGpFbJWL
xzIolRfwr/y7WE5ttgdWz4IP8R46T4zY4xZwQ9p2hrrZ5obgcCM/fHNZTyoYL5fjFOdNWWQeM5UQ
TjTMKIO/ujenHBc2dSdymJtDC4wdnfEyXdjDdLCxQQp3Dvnpb+Ug3yDC2rgiWLMC7oM+fVuDB45Q
ATfFCvBKWmKexLpJN2F2NKNwszefOPacXF586gXfMfMTvA5ECZkQ9GEff7eUUdxURrjw8TFTxiwR
aFqKCanWgZOgDFqTF0YvssB1bGb2g6a1LE1YEi1Pt8Ha1QIrDwTtU5npO66DbMk8DWGjPnsfW+lO
TzgyE+VxjULCjHk0bc4SzhMyVMRXOM868qYNPGD4GB/cIrqHTb9wG4P3ycL9awVHM0I4Pb+5i9W1
MHUmWN3TZ7/jXAdn+2jj9Mb9K5o290f2H4gOklAh6Yin0MHaABc6b7EDKtzziq3Ed48O02HZyqV6
RCj6cT5yD1gsVaOjPa55PF6fOTAhiyDg1PXAXT6eznFdh+nFaStXUSOVdRjK+4A8cpqzZNhYx0EB
5QCMsQgZY67awTsTPIuBMOxqvySxYgSasKmK4Sv74ODS3rZ27D+9h9WhwybrvcBSwbN4F7KSiaUO
uhq/27uyfXjdLjtPQgo+YdYYokLCxsaDDdqKyzxgtUPzf5rrISHmG8WxjBybwGkigfkbQd1wyAXJ
BJG1fW2EM2RbAzVjIpkaUNnvrDWOHLNZvDzb8pjENYfrDOLEcob0M9QIRTxBy5LrItdIVmWwxOG6
N0ODwcMwBog9DwRidUct9R5sMItj0I+XLGRCm0RdiUPPFIYtnSQmNmzK8O1W/Uvydq8YQD3An4m7
Xhns+xdmTumr7Zu5Pbilydoj71ZyzbiWEEzNCX5kIoq9wTQBREFlx8sXB6tl6ekcMRLY2XIdRQBN
U84q3imqW9blTXIac4xPGSN58M1aNoNlii2bqMshV5GISfRURkiNDsEFSpFEmAO7g3BshxEsMPr2
WZYkXprWzODInJGHe0pkHdZgG5WJWDOKXxmub4Hi8rqkjC7XhztmAuN1/e6gWnECdwfpVr6HlF9J
BkfsI5w/JzgmufXSDFm4Nvu4snDytNAIC5/hrj5Bs/+kRM28IJe9WDMx9LLD0I6cCFv4UBOLbISK
N/sAnREHAM0re9DT2XnvAXhtYWaFz5yNbk8MF4hY4JJBg2eR2Ii5caiFeIiw0JzCf3AYP1UtaJtw
76EzXPy683W6/YNf+oeeGEBDsFUd9zAyKEXgZ8Q6cMu0GHGVeOSm/6V7ahV/8o7uocQjvpuRy/Q6
czKUdh/RTXzyAamDYlDbXvyPwn7HnztIBd4nRzwAJfAyEkIRUV1m5Gl+7uy40uWcb3JGYmXFwiAj
dD82x/AB0jxoHqkyYrqgM3kzJUQWtBCCxi8XQyvu/4IIUYf6hvj9iAdZNwF6oMYD9RfPmifZ+htp
YwdV/BGXSbrKPBoHnA8DyW9Hly3wn3Q5wQ7fQb0p1synUGaEyjaQ6T7clFgRj7eet/GSTWJX/Yb5
GmQcNGkqvmeWbbGQKsXF2Ej6FMzqLq6bJm5YNkPgtjqLolSBYfIfG8i2GYaSBjo5QB1dFtK20qNl
yZsiCOwdLpBk/ltc4HQ4OIO7lxAYOAVZgjhm14gnCAdec4Nfkh3GoWY+5gQ5Blbp3gN/jvf4Mr/N
rymhDYbcy4VUYC9rZCa5BcvQfLlj0hSaxLKaUTJSJ7YtzDKx78ePUN4xmqUfHVgShQVm6nRLiAoQ
sZ7+GADfPiia/ergwVnH7U1uECc6Z1vBQSsn+pNq5e4VLqmNCrkqV3WxG2bGQZmwQx6wrnjv4zTA
Yq7tct4tDZ6wHMr6EI8zGF4WBoAS+YGyMdZapMIY/DlzbdsJXvfOk7tjKS8liyAU7QhNvLDl8sJ5
GhMOOEAlO9XZt3E8u2R0hI4+JotwVCkFHxB3c//BDXmKow+33MHnEztTTl8Tr/3x2FIzsqavtegL
K643qDPQZBdRg1MR4shld/C1EGF6X3RSjO/FUdVqUZUgSzbfGB0ztZrkVsO5hO6Irf3E3oW1anoc
JoisRWa9ozYhdo/8oTuQSp1nkkqdP9IRLIj28vYlcYzHJ5W2ViWmeTNJ4mDQUXR0k6b7YOLNXpY0
HFvkHOumcqW+LRCggORKHX+0/mRgKHwXtV6/aezLmn4RNTkC7eUSVihLEwgUkeiHM+BfSJcthsO9
ZM+kxOpF1sO1RT7G2YZhX+XjOYF5ruHI8aizcAmO5EFyPG+pFlRrWERPj1Q9LqNOTPZH3arZsPKi
kwGpsgBIsDtxV/Iq0i8hcXKEql/1LGmvIzXHjtq57ddpJqy0UeG2R3WfdIzKQl4u1n1YeMqKl5Df
9XlSa7PZbNFTUk7Lm2H7SHYm70yyzgPRqm23hg3JQ/gUtbesU8q/vH+KJJWjJCcMSeoo5ThLipfB
zA4SjqZ/XrViqToktZRIBM38V0GwvNRR9pi7J7k9RM+Qp4qKP8nsT5E20wb5/vc89OzVd0YxQ/TM
eXBqJw5Eymgy31N0cLvY8HTiImr6pYuvC4ltAwX5VT0c3YVGprsUwskJOdSPg+bshw0H06uYwSd2
l2pYW0M6Xbjl6NHbDWn69V4wFFEqMhQnLrB7eKC5gj7vtXcsT7xaWJKVQmQfVIoy7KM+kMoufpU1
nHuchztPV03+ZLBQV0IGvo3OcZNBNLknP4pxE/U1ax4H6TpLewH9UwT8TQ6kUKZ0yktv2nX/GVTk
6LUYFyDqwMp6OU24unJCkcaazYHUOnJ7DkhLFmSGcnz9k+dj42lOd3RdoFchpkUuy3zgjP63opOE
UuzrtHD2wU48Ql8i5/gYt9OLefU19+7ffsWLTiV3rZsBNnm/KI4JLGjIDTTG+wygJ1rdSKwDabPe
Wc6SQ0h8lCz6YlIkP5SwfY69ZsKkzV+BvAS+9W/xeVP5GI46kF+kuKTEvDrsCYN8Wj5O6k7mQ6Hh
yGrC3y6UElqwADZYeIrwWmJ8Lh7tTi2UWYNkRgbJqvy4fNRCFlT/kCxQkQq32amZ5Cyv8YkidrEa
jynRx+8IRQ7Taol3TN38vdnbkPlMZIlSs8nHv7dyM9ESEk9PQ8MREPbutwPdAX49clYesfX7Bg33
auc+g7nhyTVixuTS4BBfACBH2lDSDYBW5R6nEmDaaufmURuzGAY+E4EF75YoIpMseWDKeahHHWxq
LVgXQKp7eElEW0xYMTWQvzYTAtslk4AaszNDEnn5WFhNG88wU/PwFKaYO4Z6dPbOXtPueh9X88QT
AB956+E8HAEFgBaw42wOJAdhYDRRojlglsuggzZFqg6W0uw+keW1ADnTsLC82TpgT9GjY0dlggO3
zXABviuL9azugTzri8eG3evvt02s1l/rFsORqsCgPdG/YSa6iHCFCDQchtLGkzIHrioL/k2FZ7iv
qeHW17JmyekazhzYH/+Ll50zE+0DYfNCtnZXqCvZJKzrj0VbAvLmqVeDrvt2+JadZRnpONk2scun
aNtRJ58i5OPV6jnJOdxSvFo50qItX4k6pMSsDqKQlLgSr26/fFwCS0HqmUr+IPVr124DoLTtpt8k
fB6oyETM37GSMOX5soa5yQTFE4zlIEkqZFRj2LbvHgjPZitKhV9VLEWWRoxtxfLZURv55Seb+I6A
oYiMmKnE/y4tCg95JB6v25PHIZS5UgtLPkp7mKsGMYtfZMwN3wdw5AbXXOTG3GT5eDgSLZo2jy7n
Q25vt6nVi4M49cIwZMLIzZ7KYzX6EinkHjy4mXLtSW4JDuvHtOzVEnTdbsVFl888a0Wo8mCURLU4
nyyWlKdmbcj4NfXAx9j+Do5hRz1mjdET1+MSEIC6UrV7jxniBnPT4PpoXmODTIIrcF7dMcMCiwCB
0khz8nQxBCq0cT+g/fUZkPdBTnfCxXV10ebX4460m1wxYsnltoimWGmsrc5c5+0/nBZj4Tp8vpxM
Fv/LkdxdliHzX66q3peLUwWFD73brwLZAXKRXo4swLL3gGnfwu6kFhguNUxy6eF8+yTBR9WFP4ms
N9owNtNoXLA35wZvgmV58Enmsd6ISFgvPWRSScuFj4zth6P1u/36NIcEqOpTcB4KC3IjHMikJTGn
VTxy8Ef5Ok9VbQ/+waet7u5iKR6wSXIR67oHf5plXnjyHWcqPwE3LTCSE0/z3NaOivFpTbD9XnRC
enJWMLv3vOJj+CL5dQ2UcZ/owVvVvPNWMMM3JUujXzu6eN5U7SAHK617dKZPGM+IsYA4kVycfycd
7WmStxxRPoo41WA/ftesEXYowaPJfit9uBVg3rIMK1X26uvdstnHBoCtyDmae2/7CCXRL7vmMaRh
njDUmQUANRwSEB4RTSCH5MjrAqG1ONta9rdPP4+7UIzk9BNLvIv9hgpN6GDmRdfLHtP3+hngzMwY
8IIQBBk71HrgTIKlYhtDP2DeMJGy7hyR1C3UEzddgwNTC/EZB8rFiZeTA+QdOwoqSKTDkiNcmAnR
mVdsE0ETmoMn4PFx0hRMuYeFZPKy90Nwc+fDyCF2ylUdw9KwzxO0cRFGIBhtBwQYYLgfyEaK7EHn
955hA8e7ibGwbO1f8Bx1EMO08FuPXkSJFeHgMO4a8QlxI4kT/8C8LVopYLUEazasn/dzR+LPM32D
uJ6QCoFjcWYJvijQTVd4MpzyEHUFqwPLOfC7B5fGBhHjHwq6CcMowu+oS0b9dpB+chVkx57ZpFdP
Iof8HRaymRGIwmk0xUnXPflcL7bRjYsg+YXELQrViA4z11uemWwDb0QSLQ9Yyvqmmw3JGDPJNaKn
vgIyegOK4w+9Ywj7YsgMSphNkgSWzLShsn+GnDRYHkplwwDX30vCtppDhtdOtBLgWs4XieMCsCwU
DRNLMk3J5eQFyVuG2cZul7/Lh7gQvZy380bF8LBlM3VTORG6/WKUx12siJfFSEvr0xoZzxRkUR5m
xwhzFpR8SJolEDsTBznBgBkFCT0reTWsdVm6vB7Kruk0mq/aHsRqc3UXZyDcMeAUP8UTqx+dARbt
hMx6K8cHcOY2d8idE/pEGF27GgYmkpQLRirZLzgLyFo8Rs8uf+Ea9eUdbwBQJIuH/ktuJCXBcrmc
SUEpNveoqpy7w8YNDXvQUzGzBDZJwjDWeNaDe98XjuJESVage4KypNttluH5aSFIk1su8CdzAC1x
BiKFBQ/hwLxOGGPGuutQBm5TqQV4AaC9AtY0lDJNP8cGfg0VipIuHi/bwWEI7Re0tbIFvAMgY7Pa
A9EUCO9a0hoaex2aaB/seKX2p5fG6z+Y9A6F/zxgigpzK0hjqJJl3AjlswxGBwGifNpRh1MOS1oG
bCUY7jZl3Cy1KFWxAGaykaXAoEgYQz7wj6uFqsvW+9fP2G73nPQbAaHZCkqSYik/uCt/VNjcG2AQ
ksZ/+LhUxxTOcqVYrxRa3AK21EZO/cQDHQalwMSnwqlbCrE74BOIuVf3JR2SAwcRLhVqy7310Bcx
WpYjQo4NgaakG/OlEQamLee1VLYojDg65OdbrtS0NWqLH+/5ZxQiVe+H3LwuOCQnRTS1E/ztx5iH
/vJRUnJrTMuTnBhQ7B/0zyK1kw34Iq+9TXJyBU3OMeOLwYN+AM+OqQDXlaQS9fRXPnBmdQImzcA8
M9Q9hpfon0YdV06x75Q3w+FJ7H4PPgnHar+iUzGVMEERQT8GIVgPRvJSBIG1sLUqzGVrOt7eV9LJ
4Ewnotx5IK3/JOKgAyLnK6ikIQmRSHz7LYX3B+HSJSCXLHpdcBjmYo+Mhqj3xTFB5/Zzr0j1KUlh
j9vXicRDmnK1FUgvYZU/oeGRrERSnMVNbjB6vpWcSZ/gDpDFjMB+m8qf5qc+bNobbfBctX3SKCpw
iuqqjZ2qmhgjwz+T4CGYRRZLo89pPXFZaCZ1zBvg9KHXlFaeNDGQDFOvjrss3ADy68eGoQHfF4+L
BjRu9AJiBH6nPS5iWniNwWcK76cPE0LoYXv3jdP+QK9Mg/ANc4C3bt2w8MPB8OHtxpCRmXlEK16A
BvgNxR2agj4Dw1UMPuu33cW6BonEEeSI+XPIUL90ELgxVivsrA7qMRRYnN7O6hDpZ2wxnPagPYNE
rjH2ZNadUZdDbcT9ne7DiwjUwKGQ2WF/bfBWzcahH2OV8sJ6KenqCCSAcesvQn1oZTAg5ULLpROf
EXZy7Wnl4He3W0pLsk61wPFzsR5zLtM9JMSJsSlRjivW2HxnZK3IGZljye8ccbgiCWSnSmJ4WlfA
BOsPnrShpI7dnrcpXbac6lH6QBLiUwLHB5EjpgYycweCrtSQs54MksdYwOz1Bu7A7fXiWcxQEtIt
unGzGvDo1afMDBTjFBnNnWKVu5XEe0885sMDmsBjORhb6VYaZxQMKf9tsVOVlutWfpgoQAAJPfpb
28RKg9TiR8US+AdJuBLGOXV58/KjxHe4rTaoBSEJogL/c7q+fEvmH/LnwbaAnkbkye0SRIufSzwG
BEhOTtOXC8z/lGcliRzQPPWBiympjByAv14mj7vjocg22BiHCKzFujB8QfIBDWxFkh6t11HkGbSI
7rSUcvu+EsCIpgRmZXI6c0b/Axd/d5ZrIgUPFb/A7NxAECtvu8VwoMRBkHAFukDCwsEn4OPC4rpw
meyHHWackdJ+lTucbDLJ8FzSwuyqWgyzkeVBKq4kQZePmnvcwuTNOEsLGtm0oH9nLRg7D7CR0pKo
bf2gjGz6JNXmy7+q76koNmmJyVAKjmzagbSzpRkoLUuqDJ4m1F3OtY8bZmGYJVvuVgO1OycgRNiA
qdaMT4bU2rXQOBmQFBsJqOCBRSNwoLTlluOY8RgsJynAL+akbs0ICjwAJ5rwOxmBhi2mxjbtQNMZ
/P39BnUOwBmhwKwHr6A3QUwhjzhg9oHiVJMlS1evhV85k0Ei+SfFnAbQOoeQomgpqsCy0gQTMzlV
ePfAaZw1xGxJcw5WyHEOnMeRx5ISOE4+pKSUDp2Ac9waObMlZeWyskZZLAn/k6brlmMgkaRGFvuB
A27zf0NaKDM5+5qkw4uZPyTtn4QFL0EtSJfxD6yWMVeKnmnK+knCjfQhKSTtaZhFEfedjJtEjRS6
v2Ut8lFGkgkyRZ3jGGebKpQ+Neetu2F9wweOKT8Tj2Jcnos0kDYqHjVynge/cSX0mDwrsMYNUltG
B9AnixlqYnkcuV5E8jrljUqC/8sCCcLRfVWOSxBR2Ue/8JQqRlCB8bZAvwWMZU5LEHgC+AMEsGjk
xH3ZghjcldQvT/o5GResTZ4h0GkiocFmnycsaAE7E1aSTUWHAoIoR3o0nZIuuazPjG0mV7vkand9
OdmcjG5yxp2Te7bdcm02PDSpMs0dUx5wS/fJzkJvmzsSTHgQtpXgAVyLxKN50XccSkhdKs8fTSP7
JcKgtnL/aWGUtJHp5QhrYTy+kAHht0NiCTPDlfbYmOVLAhhst22QW9lQvAHZp51YtpVcuYwtJtiF
3C6yHva8fEiElzRPohPa/f5zxQ2EEaXZPHEKPk47RgIhO5M0ndv6/D2YrE9BLOSGlJbklSQe3F6J
oIRALiUBXGAQ0AYeS95mmhJfpBcjt2ubk+Ee+InfRWz4HQkksmbIBXglOx6GpMbdcoDIq5OW6dNj
IdrZnfuGvSiXmaeT3Bj8my/RJ6z4VYyeWBI/ukxC6OJK/OKVgKLE4F/nldwIV3ebu3AM9ytKI8LM
lLuTJCzJmmmzwT6fdeXJ+iqiFh4y1xAm1x7dFGd2fA25pdijsfYKtE+/B4a3tbAvOEDwdxJRQexZ
/cPSZfwn4dITiJr3l2wrEloG+xDtW8PuiDPZIRiSbfMkG0ItOBbiKwAxk9xcksX5fOXs4GL5+Cua
K3+FqNcqYGcx4Q3OK+u48Il2jIyyk6O5GMNpEnqEBF5SU7mgNj1nWiFXQhKSgM/6QRKiRT3IDNIt
YpuSPFNugDmyiJAyRDSxSCxvLiUIN8Mz0C6AMnMc6t45pGfwLwyBWbHnKcI+brenQwpAhzFgxUlv
QvAwMmwuUtvc4bMMnPujQFEH1vFApjwkm2YYTtCigXUOyRskpcI/bab1OHE66gbeyHQcisRNwVxq
XAvvIHhlAohb+OJUUWPdpzvNfo35k75aAOLn3heRk409jthPuIfxC1f3q+pWM507g/4Wd3VkE4wa
9R8sw88KJBAzalms1/4irGN9jsAMXhvKMAM9IMacX847/HTXbXwYTyYN/ePN3e6QG6hbVCaLmNeB
9zntQgMa0yFaDJ+Tt2G+4ItZWu9I+5OpbWDgKVY4J3ys6ORK2vNMW3W8yxjcbY8b46NQqGia3WCE
IHQqlgiRGHgCEZrRDRUuBZbBVIUNOgWcNc6WQdqm8KGgsdk260cPTdgrzBP3lC5yR4bWL97ujrEe
UE3R5+4gfB6AG9FQy8xYPHJyzHGRtgVol0j5daH/dVnZc5mh6msx4mQmxLTEcKDVtBgTjFsiEhHq
FBODiw4emgyStfI5YyyPedBseAvsuccIKhSNuyuiAIuh1AuiJ8azq+tLXdvqzt84NZEOQ7DFqhD1
sryAr6jm/gYDGoOMFZpM3Isi0ZP0jqkvfNYhxAg+3uV3UTwoem2wRFs9nfjCiy/whdNi1N5OkRWT
qmnhR38JFz0Ro7aQFNCme2PSiHVNi+MZwz8x/LXw75C/IImgfh2I+g39IaSO/1g6ryXlrSUKPxFV
IsOtcgIkRL6hYMggcn56f4vfZ47tiQSFvbtX6iZUnrL2wnKEZ8TsdYOfJrXrIUptTuqtKoVE3eou
l4RC093fWsp+7HYTNcHUD7s2EvsH4D2DiwZiPxnQ/rE288McEzRuvGL36JegQ/xi+xhRTRx+sWzq
Bl5SO1IW3Gx9V33xm1jlJ1fDza1b3/YVXUNSx9J3jQrOHdPHfShtSk/W/uP4GbhBN1mT7Wf+xXVG
qTKn5ulgsgsY56iJTAyagYB9EEoEI/MIiitpbO4DkhWpeaA2LPEypPJDecrNKP12pVPDCwU1sQZC
4Lqn7NlbSHsZ1WGdfQzcMkrRrZdT0TkacYnKZBy34b5F92BJBL1I8+Djigk5wS6jWPdKuJQRc+tJ
xAD9OKK/L/lAJrHvisvyjBExaSZDAuoHOn1x4ZXo83StmLFvJ/JV0CmTvGl2OXz1FkTJiOSwGuXx
AS/T9Wrmd4+vrrn3xbgq4+XdxPAdeUAMFGIk85uX0dTH6RQP/648X5934+BzJieSwDWqNUpDLzal
wW/nGbLAvnQEJXoczuu/tfHcR1YFDiE1gX1uTaM8MXrMw4TeUv/FPzbzlEwUgv+0XeQKWuTrtT82
uvnaiHFZ9uwsU+oGPQ9MFBSXdD0H/+312WN/25sKaao6P6UYojDyQUKgyQmX5P0Q7jckuPkGmy2R
aR5Moayf3D1H6iVmGKIvoszkSRHrFzmzyOmAi2ruDM5fgxNJY0uJcYb5F6EEgsQfUuLtrThmnBea
AXQLapxi0/O6psO15AgKYXZfRt/AjkI/SNUBFtO/s95tzEvn2a8h3rzzbv6RwtmDRZJ9lpKRaNts
35FicAeXuHHY9ug6tSuqvUJ/uEmzrbtaqdegCqG6QV7AurxiWAWqjAu/gv4iRaSEeAhAm3aNoCcb
NEzoGJZZV8dKVbC43alDyaUfrd1MWk4YSsAaNmEBPgYGMOoeP6KKoTLJUIKsKCBDKpKcEudAx4Xk
RCXRmhfEzAo3paal7kawBMKyMf2MOXx6of5KBd9ircqIg9susa9lqQruvRkBN7boPKjd7YgChe4R
hQkClqg1aoGSz5g4soJq+fehFuYT6t+MLWfnrvP3dC9Gu+BK5mhT7hoWNWvVjEhRZpu8sVm+O+s5
oTJCjdbc3hiqwUhc/TG/OdAvC9HRg+4CxSerZmcEImXmJhDgTlqNBEqUsfw+D3RzWlS4fN56QKRF
v5pDjR6o5+JsL+zMRrHh0BF9Q4cLRx+63QnfwUSk5UJ9N8BdUjHpe+i8uYCsfv+nrpi1Z6RaAvhx
RTnc2UQmzPLkbOoKbLb4e4lgGickD/oeLRKTJw6EMeqK539BN+i4Slq5mK3JwzmZrtsJessuSzLc
JwJr7oAxag4enSZOdwR/f+YaYjwdTYCub9SaXDpIdYsWw7b0Ha1UgDNtNCjjoW4DxJ1kFqFEHyDF
IQCICMcqqNqF9UhaxDpOZWaFkeP3ISBp3XuzlJK7YrOO8exFa8axuTsVIT32brCZqWXCXpwyiSbe
zKqeMCRNCsb2hhJG4AVIRQULDK+W5qTNZEifapUSG3WgF9NEYverMlpWmhXd2U3kWv8EOwituLcR
3dCbMURlxANJtGJiS1UaErluRFrTUrRI62Q8r0LiGhkL5QivAtbPN5z0M9Ssj1uT6DswWZcJNmSM
GgFebr/RYzAGKYI41nDR5C026hYhtSS3A0yx8xQsXCd+r9fpIE/okMpcpKZQWjXJLaTf41t0/m2y
V0J0MX2QXkrKhiQyS1L3lMIhZwvJHsnGZtLFlEpjGQDzhrOQuoi5lCybU61ivwMTj+Nh8vt8HCPJ
upoHpOS7X326ynxaQssK21jb/pbLp9+lhuDQjs/meCg6nLnXrH7q55lBiFZUUZ3ogb+cd8Rv8b9N
78G3DT4vePyQTDT0mXoeRs+amg0sgEBwuipiFccYDKX31had6H3+73WR9OHNVqirT4JwYpzaYHJh
7a+82vdOXD66jF5IvRCvgs5JZnD17mh7WBP7kr4fpHdhtUIOGe7C51LNWMn/rbUifDboE6RdFSUt
QRoqXhwtKHIR4fMnlNXSXWL1pQf618tJaUSpDRYrCT+gES3R2m201zbNWJ1FkCWTZoxBVzRYakTo
+tVtqXWn36KVUTNPLe5UASAW+rb6Gz7Al7TginCBkxAPztCiH+xQTBhahZRV4ZSL9OGzGpZZdl7C
cfyIbcxX+yjHjVgbgUi0W+q/B4JSobNRmyDy4REFGqtjJSHeEhD1A+tA2yHR1rx2inp6FSZU0kFq
x+HmwaNvrxD68BobDkuuEKGPnljQ2YWOVQs/liHe1Mc/9NWd8vZoBehwfTYMNiqW7I+FEFRTMLSg
2na0+Le16IWwR/w6ZbMfzvrsAu2y1Wc/Zb8GTOEQP7hAeIurjMmyzID1MJWBQQ6HVIaOw2DlH5sj
oISPFbA1b2BqrYAKWHWZteBKdyOxquhngQwiCibK/IQUQAFkQApodEgtLEPIvlilxT8KxtBaL7y7
wRFtsMldsIUMrjYIArsdH4iMGMpilhzxuF/3HLCIDvT4Moesu0SDsNCDwSIBwWbOg5GyDUJi8PHv
Kd8QA3VcMWfGkBQ6lSs7zWNV5QoIJGeFXuPjzqsX3Sa9wL/PAYbo6KcIC1biy3S20Sr+0ynsgrpU
rSITecuw4SK39aFksHt8Dq7xy6GrZTvTuzv/0GUwFU6OxB9NyBDR5KKqwM953hBZQlDmaiUfrIxs
gpWCsZuw6pAN//4aPIaeNMsWC8BGlG4PMBCafHgkLaVUhok00mKyLC4FygXADUwx9j9CNEdj/OP/
itmXywlcRqIKuEWOQizF8CfcxYzNgPVppA9nQ1S1V0eVhZjrGOAn4sjj40eTfAjymahj0ZBvF1py
JPFBOdsQ6ac7QcdzSwyZroemOa/Q33PuV8dgkxw53IegmZ0G4o+QqjE0wXQnHXSSvY4718HozFlT
oSAlG2uah+Qa7BIunhKjQFFIMt7BPySoovnb0XtUSUl6S3dYnyDZS+k/lUcdbr/h6cy/nH1bB5oQ
W/OGZTB3FFe/UywBwfX42HlPJStvvyR2WzV+J/BLBl7578C9iOffLf7V0TsQleaWQsko3q6uLZGp
BV+8F8yoHkLYhr68OFyVgjoIJOfuk1vpDpOmH3EdwHqV0Kkh7MSPKT/nPci73Aizt91greM9cUgh
yybXGMvTagKF5lxMuaB0CnY9IubeW240BBRUSJGQOfDVBZVWiaKLC0tCbR1WvQbdkmbKoHTWRwpE
8At0Ztzcv1qP0h1zZQ/CC9XXkSWAIGq+wyatUvzOGNwvDjfKAids8y3tCw9XlcnNjhPGgOublhNS
81KcAr6IUhEv7BNgbrKwUGYKlhWix37AMq4VLv/BYCxxWteRQ/5cHEJnskyQ7toFuHQRyXcQwTHy
+7w8Et559AhKCVHKwxkzFwGoSFYFmqrfU/RhGNqxZ3qWLFuSOx2wIbGnsJNQNN+XFS1noBziXQ/p
vdUXJAZDQvn/+3VeH9sPBg9MP7krDxi09u/pOE4/55bFsaJMYaAl+3l7Rro4JC27jd4y21PKJmad
Q3UOXKJkvBbCjX9DZFhgjvKFAOpqqKyVPMiDPW1k2cNdTBlVDIXqQgEjmVU1nvGOuWOb9mcu0E9Y
4eaNlOIzzAGBmULN7rEFXFFrIdtZgz5LzyYhfMFrhnCW0jSqLdN/pdjt88INl+jyfyJAmjmSLtU6
8ZQGv6W64smEbfyWP5ZYeLneFAUcezussU+FxuBZHEaUoUPgfYpRj9UFt5EOKl3FFcBTbQvXF9sv
J5sagz1C4leKAa6K38mnZOAZXu6QBxo/nbEwcV4DjYvo6pd5mWuhknJW1GimN/n7EbYQydV18p6t
SsTja7P/VQ4oj6VqJEMdm51cIiq8fun5OSJLXn/1p3oULFCTUpxSqKpnnZH/+Sum2lRTwZvyhfqL
tXLX8jOMLRTZVpj3HHiDgg0zhtQgllHjjCSdX2LH1vpbYnBjRrHHj+mXWH8pCYCDV3zd50kMGyNA
HHt4Avr97R83g54Y+6bb5/hma5eQlx2K/8VjKIBYUKFQ3Wpw0Yj2+/jE3if2DaQ/BUMtm2c7EvA7
SDFL8gIWgI2DJqKvhhVhs6GLrDIKainxgCoCbiUJBzgxHNAFsXnIhuvBCjAZpBxZdaNbTaoBUCqj
TMfaJR5zDv7ygH4AlymKY2oErGwYloEMfg3yTymvs2r4HyBpfDKHGrs+ldEpKrgL8TuUT+lguiSl
hoZ/Z/EtVE7JBi8rDEsxq7Uqk1f4CNl3iGVPRTuUJkCKqI7MUjgoMVuHHg+fO9sCa7h7RZB58+tj
5EjWpkU0Tj0QKs6LUjuOHxIkd0P9wwUCUmhyp3DDWGV6Gd5FA12P8zg75JLWF1/E54i5kFY0GbpK
YimHntKNYuM6YkCJX+59z8zGFLkImbzDOkdlGRyxXx8n4hVzA/qx5hiTYvaBbN945XHDEB4aKZTz
MqcKjR/k3pLL3ixDCxWDUmuDkLvRRnAKj7IelNLppIZiTSpHKj9cTsfloYWdRcnEHgVwJoPEGd1x
6738Li9uxTWkFmbMLO+qMD6dVewtzyfeeTOodXnlbNrSir7RNE253tgStz4TrrvHpFpgJpKmw2zs
pnMktXfvFbqNKuHasuNfrFerbJMcWrFUB5FDkpxRVapiM0IGkedOITuSnPplazyFG+tJBUMhBVkJ
ig8HQw1wDwwKlPeoTs8U1LxJ1TXY0D8WZxI/zaKYFbOLU0rr2YdQ+bRB0Kn1XDuqLW6k+zA3KG1m
ypjdERF8WBjUZ63TYN3mJ0ibWlwfGK6ppiTiLpiMkyGyhFCLs8sgO3QlJabYWu+HpQxCpq+0zjN1
kmp20NqnZxB5GRBwsA+TcotcS6uaPmjaWQacsjN70+lPO02PPp1etMwKrID2zSBhDrZ7iS/xtpf/
uu0iCytNjquFEkp9t0RJkDQVG9+Ccll3Gu2jt88e8xVnbYVTksWUPcIAAmRF58zl5Eupc2GTSAHt
pfq5M0f31DniayvZTaa4v/CgoxE3elXeTI2sxCod+Z0mXl2/1s7KEHMiUFQD56Mwp/vJepKdPtcL
2rJAgv4X+xjU/GO/ECBCKBZQyzOjltWYGl5wD6sgPWLwygDlI23PMg8Uk4Lb7J3mVcSAEhJyk8Aj
caGLXym4UlJh5aNy1PogEvdHxbZGdMq9zpxKZKQKDyG2OxgYHqXpn251/GSUxh+uTPHaUuO9rBTO
9sd+G+1/jPjLZEH5mFjA8ZgjfWIFUR+hFezff0UHaz+BZJWlVq+oiddBjYvaJK1G0n7t2GGAq7TZ
XdnuZFg6EzbDxAjQGlZb7aTamn8Vic9WNftfDUGrwuZytVas5QBj2kr1mPDV6Bt+nJY6yjoZtaYE
B7JzaH0UKbhGHY3AQ/0aMJrKGS65SJYt3qMaTBrCNjsZK4JWc9ArYVeQsrQjGNR/lKp6GpXtdVYR
6aHlxYOxk13eqUGoSY54G2rV5vWpfrpqD6M40tP/FmqOjZj0nwYyFltViMRh8fDojusQTxu2lcuQ
Ude8I5wpiY7uQu2KFMH/aGKdvn+vrZZKV85X1JxTT4YkZlRSNF+5zWXr0HhD/XzAaYLg/NVw6MrB
MLU7c+S4KlU2/Vpvvi7xYjna2kbUgk+7XEZcXSxaP9EdxwwLkM2HSeWgU4obR2+Nmg9WVfVfPVEX
jtAK943eFovpl6tLuiqSBOOCu52TZunwVyCteHipDGF8cyoCBKsjFWJ9YCRVrgIxXhSsZ4Z/CFz7
59LDu9buc5X8Cjpx6m1dRv8MU/wBYkSuULQnlBwCUfXG6HJ1QwEdcF+w6C/eCd0UlO0/MYhOArxk
lrvZP/kdB0pXFiWXPm6dpycbnDxS8mmo1tO6LhujKk1dTxKKqmsl1SGAUaVeFdDNS9QMyb9YVQYv
g12W3+OC4d4THiDoQTTjr6fX1a4PXdFE3VCIlmLuft0f/ZDcAkAXfRPnKJn71H0qldqz8YulUVU/
ZW2fpQ6uXcWxYGTBBLx794wlS8CLVDYqWCToXwB/cNmDW3Net7+SY/GPR4fu1O2rk6U3xP3Lx7+W
fGcVk9OwzLETRsKNziUq2Y8uFnBtfaF7SDeIjsQdmd7FuSCCEwD8r88XWFAJt91dUuBCBQugk9LA
OuOHCQjrENogMKFFq4XLXg+mg6QFRueQRdM8jSi+wdE2PjFDdpnS+dCdmvWVoMlNF6ewe/DLaPPL
wGBqdx7BbVEIPwBsZD4GJayVXL8uij5XzDJlOKRHsZUx7sDHmO2flwfviolk4zExID11Th3NH9iE
+ACSc+vaR3n6lvyUdBUhWVxbUb3AoHmHG0WTpXF5UubC+O6/8Y4M3WEpei1e8aGGi+5NKF+/MqdG
2fQrHyTFX2YC89vXJQ+4N/n+DaZm/CDK+BkcmM5AChhjFIGKsPLa++FKu8nZZG47WD1FxN7fXZK3
s/k6Z5rtljFsMuSE7hLi8Ox8Fzf0TmyyBVCRfPWmRsIr7G36xaezxlEeHi+MkjFKMq3bNU2noAYt
d49z5uE8zfB2Dw27uTxlKMKeBC92r3TL8J+M4j7Fa7vEGsmNjJjv2mFVJFMLe8ScsDOo0ugJ09S0
Xk8u2Rq++0KPkQxctdV0XYTFY2gl86EP/Qf2k7iC0iC+R3XQx9y9S6XBcSTi0MZS2tdeovJ1F822
yY7pPYwkAtlGNVaKrrg6mz8IHIKbjCAkTx85lDzs7U2to/0brBt+mNXbUwJCX5v/0avccDrm7mxc
p6PYmeN1wAgulJ3jfi2agZQCFVcCbqEZB8liH3rNyRLg0pYQ7+wVGXXHSGZeBdl1NIPEy1nPnUXY
UuXAoIOL/e7eQzJcrf2SGVJdZpMSv919F51a0ljsPeYw8lrL7QO0O/CzRjrWrN4bOhpqNdwjl6/b
pBBWssLgKXx8VSWw1LxMwxKoHqB5I7tfzdvosCpMjgSBIWHMvcLOb2Q3Ag1rwFt0f4Mywy2tO9IL
d0PWGK73jLzItDp5UmwhHosK/W9a6RByxY2bfK01b+ICWSeClxBxlLwFj9lMTG13GmTJEuXJIrxi
rEkA6wCkPHjFhrtlmMO2d19d4mLYRJm61TQHwlcfjIrhc5tXhC4ufrgar25AVRw1lQnr68ckSo03
ugUBb+ASZAuGpiCNh7w0vSWTCJ9gG9SBmJghsv5121to+Jx/yIIjwYx50MHLfjI0geF67Ybb8K9P
++j8bMSzy/jRK1py+jkW0qNnlwCXENfOeUa0LlfPGGpGe8owx+ace4RVA8dYJFaDjkKWw5rFjDlH
Cv5wxczeid/cwsLCEI15AaD6+tk7rdhenKCPSMkzx2uLpfqfCe71JyZZWxchH5SSX7Xl5LZwy5pE
klLpiJcVgzKVX+J9M6/d0+LQHmvtevNrhB8S7DDjxfs2mqEoxSQxAhQiiQUcHoffeasgZsLaCi0o
p1WhVSTj7DYyOkWv1MEijIrgxdSVda9KPFYj2PPGyFUPN91H/B6QJLXxtfSd4LpOpCNZxx9b84IC
hxF3a3+kOvn1SQmHeL11+SNNkeDQp5Nj6cOGTJnxAyZgc9fkBT7iksv8NArUV3xuk5NrNbEdNr0p
T1K2SohJbsGxi/LYxfXuF+BVePNmDasin622Pf0uXh+slJXffft2qtga6+EU6NWCspN8+BMf/Adu
zAZpPazfbMVv793+kqjeumsYHHkZMtZCtbscFZyU57ASv7IykQEnGznR2vVhLBjh0Do6z/RJjgCV
n79zlE9Rme+gkou8Jqr05XNyp2gwospQ2rPzEhlSi2yJpBLJHk0p0WdJf6GwZ8iC7IYxhpyAWF9c
+7dosyR5JS6AKpfRuV78b1KPv9mZvnJDP11O5LWTn67OT+n+KKfqY+zPvVr7gR6WQrUt2RW67yjv
CIF6t6FZ/N2kEDTHq2aiXebIDx9DeOzoQwMKviZrzpoG5sOL1A8L44On0mvfKWAFrHXf2IjGLyiG
QvCZq/mBNkGzrndFa7zEpUaxX2av59Epz4Cl6TgwZVlgCRTBD6s0+dAEVxPMTGuYi5Nfa+dRuXdy
ZLUUkF4m0qGJSs5olwOWxwxfIfjHrzenZiTa0HqPi8EtfOGwIk9IGHu1g7sNT7JgA6YLDBqtDRXW
2Xtv2/dtVL51Ckf3OpKcr+a8UoritgT7aQEcBakdAm9xRtVEBE2hV0XCfPYuwwYhNLKBqn4vjsvJ
xSdELdT5afZ4DZ37X46sjI7nwaAeKdLiTYx7oPulKt94OgsNHEfqqmqw04tCVENdJ88pw5tIhpKM
pL8Yve0Oo8qQMBeANu5jttNa6xA0JkwE4WPbxnsnk5kM3Aat+DkW6MxIkHKTLhvowFKIRyXFSNp9
QFdUUIiYu/g42lNSaawRRfQMEPz4lw9rztWFNJA55BGs+JN9l6xZUKcB0P6fmvQMRyVmM4N+sZwU
k1L3p3irfEEv9kO1JMWg0sJMB0aTHuLziKbbfQGr8MrB57ND/PzDg/CALPjgOlSVXj2boDQY+Nfu
u+HkmfKHEFZGmxZaQR+GPyLTlJ7q5BvtW2i0GX9lb+JSu+nnWASZUgLLkG4C+fgOsaJWvn8AAlsI
QV4CbrBuEX52/qmZz5hoMKvORCrkuyOc4h80brymEpm2erVNDsG/bDDxfM8WqKpuG8EcV1zy9c5r
F6gBooLWvEEKGu+V8lqVJEf5jOKOW1MAy92ephAyblltMi3HIa5hc/vNu+ZtIXq7E2Rx6NfHD6Zy
8XCck7DZgVMC8qlhpKmOC7EBMNWvJoVFo7vp0wRxpihPuN38DWvHlWEKJMjQN1WDIvfJcYS+zoDB
uDG6fD94/z3dYufdKQZo7rbDPCJr72a+1FfWJru4SQ/xd3WxJvuSKnLr3Pxatzi+RPvhc5xziU+t
Cva79mmohy/iPOmWcUMXFnT6Hk5f7AtELFlciQ3D+Wa/X2CWWPThAsuHH7IULv5+XtF5lNvmFm0x
yCyn7Vo3H4J5ASVipkaoouw16nbim8jZQwO6oPWkx7FIIYPlBHqrJhfwReC6ZZPJkEea+zWLDDrK
Pe4b78LY8jkIxvgAPvLx+VMOK5D6d9ZfPN3K6g0RsnFmpIZqPsUl+CBy+MCJvxESEd9vITxgqqRb
dKQO2tptMyZ3pwn6qj3cB4cYQYDJLSiapuiqX3Bbo8gnAlsAuNDzoqOHFEgE3aFe8b6S4B1HBsVm
LWu2yh7COvOvgrJO1VmyPCPwGyeOBzdKUi76MQZiOQmFvbKm5XN5m3+IgwLPIQ5FERjMajPLM2Wi
sBGL26DJFKMhNlz7Vk6zZJ7Dc6ieH0hTqykHlSVZ0GohPv98BQcrn0uLqmZJmO3/tW4zUHsq9HdN
ugQUOXva2kWPrDi0lbhkib/rCQs3sLwaZuAR6oNrS2kx4h6EqwpqZ+viN4r8U/IfDRpUXHqRbOMV
vwKeRZbsOSTC0X1kJ6K01FKiJDhRWpSA3dRg9jmWvbLTf7ZP/ISPAbU6ELy++mSbSNy/BFZldmsh
ckCEccl+BX2a8o+9X3AaD13pzxTopU18VuL3P6Q1/HT0wGV6st9efekAvjuhhFGIDjoCSn44gHu2
Ti6hNxTyynACj6CspZcXfK0joaO0YG1C+HyKaGi1WZBCwTd2fMa21sVSHYAM/zBidaAKFzhDwBb8
f65zHLdDMBW1qQ/+RE35y7qPDjG706ievUdVhkGbYKmaJnVi6YakbGb7QSUt/k1bzYwfsuLtAkY6
Ysn+hJi8IYlBV1n0d8FlJU5V7uwHiYgy2zH5MLzwb9HE4tcFKwHKQPOr39V1PZmLl1XqxWs1rZoF
ANYnVPK0pQeUZ/QYP0+sqs2OjGX1zhHP9MNp4mLbBeu22Fo9HzJZN5cIW0vQy+LlWceAB8T5bVjl
v6fd4LMSe9M/alwvArvGk6VStCXLeGywPWMvTyuM3Nrh+74BIzSs79/5YU0n08knpL3kGb50OwMF
WpU8/li7CBy6YhOuBzbcBzTBkbAEOO8mNEHBr2DM366m/YJ/HAmt1lJeiMQQKOaB46soEU4Y94pq
D4FF9d4TtgYRwadL+ZEPS23/A4jADD7zznQMu7goBk1O6y6uULG3Ph6JWQB+l8jA1lHqXl8mv7nx
coYmW9FHiEXO4ypuEqiGjdtAxVB01/4ZIUIFV/0RtectfnOnPzoXFpZT70jd+OEeNqjvyJLqUyll
9fEBUxoIX+vQN+avIYbQHXTfDuZml5YQ7uJVwMQG8bemqb/WLBSGTaqU/pOv+5vJPsOAvEb3yCIJ
7IGGPDHovFGMo2f9/d+YN+SgWGe1qW1UPdBpomUQLS5fwysTWU8WPkMSmJBo8/e4RIUZKaeS+2uT
XpdnxphgNeQZwJIZf2O/yH3NwBaoFkGYywXKvN+SXZtf32YRM33r0sFVF8G5QoBe3EZEAd1ZN83t
qBQ3BwhWwHEzyAV6vy2BzeVQ/ZXamCPKE7yQTFEuufXVekE77Usg9uaf54B8cKRnJL8e2yrzEd/C
okoKdWPMxHG246OZTjsGk/dyDSlAUTTbB9PM+EMcPPoQA72Zlf5EDDA0zyY/TLEqrKcH7obBSlzu
iSR9+Z+2YYEYZq6R1sadIp5Ga9dhnmBGQx1A1JK1CH+A5u3CSGPGINAQ8prtJeovk9kcTew5dW/H
i9wmOT2J3td2cUoMuxCW2MPOIdRwlwjeycEHK3Y4cxlH17rzyp6TZwppjPp/JeDAakT7EeMjS5KJ
nsPsw2X6si6DTVL424w3yTTNEXZ3qn/neH9hbahRmlGZEjpBvsCGUrKcTfvTpTGhRMUTPmRDPwF+
YV9kXxyuKQtJj2VRpdLAqNoaycWqyZ3fuMgYF+YPkOC2nRWyx4oi7xjcVte/VwpGvWCTl4dfmOMm
BhV7uG+r/5qDO3lcxHjlgUZ9BmXgVABv7t+GlzkxAwk7DvB0jCuO8pLi780gKdgUxn9DUjR7mE9q
TCVI1sOSV8iaD6acmFhp3/YC9sjj6zKHqNZpTvbMTWB8oVX9WONwTT1WHlfqoI/j3HvvNAvx6C9L
THonhWbae9fNy8tqMKWNcRPjavc8b5whnewKN33bGG9bzJhdPqPpeJpcqxq41TBPb2ufVqgp27VF
KWACBinijCratI3ReVCH12kDCHzhdKvhebbulTrlSfKBjahaT2YcfJlMbG7BwIJX2XynRawALFqd
CzOpLn+fzuPvSaWOLv+mVO2RECemBYxAjKajt7PnOnk7Jby1Zc9grErvE1QIR7t6t07FP/DfYqs2
rEUVXiQ72rvfmH+X55TkSY8nb5E9mO3t8rLkl/wz6RDUEqSZVoZ3MHGCV8DhGSZbAc+WiQmTlUgo
QqjYJ8GyILQ3TnjAITQWRJaj4yhAIMjlhlIpJv+PTQapqIN0v0ztYqH5llrhDhb8GML/hsfwGh6p
JUpearCHl517esq2HRYjNlph5vJU6y6grHaM+c5pDKfDBnjm1VJ7XRmCwao7mlQYO75LG355yZpC
KmT/2X9ezNrwxs79Ju7eKlYUu4U4W+w0w1khUFmSjHltuAmpqfvwqa0taP8QZZtmtZ5bZxZYhsAO
13Q9lLxkY4AJdurjD3it9QhZ21+yngK1RLXFbsizQB9C8PFr3KPBoc+S3CKaK6CDo2iCUmwreAKb
MGWCOB8KreVjSLEKoZ7qWdYZ4WUy7hNmCkeYCINUX70VD7/pAycib9i6NAM9tdnqpvF6K+hT90t9
TA9PEDgfHVoHarQX0kFOG6ekgIxQkRKYHx/Y8+FI2AKf7ufFtv4B1z0lhBfGLKMcTuLS4PrPCC2P
dGPcQX0x/03JbLhAqBC5bunPlRCDSMDxz16DV8g3ffLIOIDN4DQE5SUCiQ4HPWnOy0QL0ye8IQLH
fJH9todUIp0WCT1hZujhyaPK0HkweZd4afcyx0QVPkFcJHAHFtbFWYpQghK7Ca3ov90yuvJdnHJN
8wTbpBSvx0deXImXvUsV+gkOBKbyGn5g1+iQMF8z/yJ7gA4XUFQw8wta5pgqQCvvUBAiarpzwjW5
joAtXytqnuFURPlC+QgFO5LQ6Mql9ugUmfJ7Dg1+BfNQW06Fo1MDNy4C8HAphq/sBRevwMLyL7nt
5PJgMLd7HN90+zGJLQTCbIITobKMK0OcS33P1Oec4rUZapZzZf5L8QJNmbZvXH/S4FOjdGtdmRDF
H2+WhFJBqip8Q7XcqgHhw+nqPuZNWmSuIc5iVfdo68RsOWzF51MsCP0U1mm4GuXg/Q65JAjpxIyO
H7XIGVve5hzdhIaAX1d6J/PMj73czDgE45nD6CscFC7yrvYsC6F7E5vlgJXhMVefQRWsilh+AqJb
EkFDnRWCHnzYyMZ6hVjiHjg/UXtqHCgNAJHsTAJWxpEC8aNDg7/j8yqSPeqG6DIk0JSIP0lg1XDy
9obcNDweTyZO5hIJdtm0kIvIOYq6ltGywDAXhcSglUSniK5FPVDD8h+UH9HN53jQedpUciK+7hQe
3Yc5oGakr5WRr2mX9CO4KJokVfyZyFNe8JbEGnQcHMzh4uDVgE64F3USVJc1F0oppTUIZOTExenX
eBRFE/Jsenqde9a8pY4GmxwHm2BYVpg1NwRveUVHwT3EgkG1dUQJRcJhHynughuc2IolGxC9UZ9K
6hfazy3kiidCDbC3oAq59950Wgi+9i5fwtAQ+eQdJrJ1KJ9Y++z3ZGW/dpG2xr5QIcJthe9lziT7
0pAbGzhFCyW9Gvcd+ii3Nm9gEmSwAn0Lt0uBm5KbtoG6mM7Sf8w5ZVCwyASi6O5K/qwoFvGEIs65
Cjh+Ym8PnoRF+D25SETYVce1LmoifuOinB+lACCHWi18ZbziIuZXWcJosH5Kaqo/zvOchYhaegm0
B/vDI6PDWXPtgr4AikC7sx6SafTyQSsUm1NpLTiAZp9Dggv0BRfK4VfOIxE6kGisgWS3caDEbt9+
/lg0aGCi4ihRB6Gt+QwRjLMZSHyxSVHQRWh52CMeU6TThfG6g2CaO6W2I5FFCA5r97JR5xSvO+wA
gKjG8Nz/oELkUv0Akaza5N7VLVwO7ez3LXUBabbqz/QqMO/Q4IpGbhCIytZA2Y9Jw/elvsw2Tg2x
P2ecba9f5otGdGPNU0QqePon/gB+E8xN41CgzlUMtLSS6DXFkxNfzPATvH4MZOBnAsFLTJz72DAv
4W7GKBx4E4YhDpppPRQUzR9AUUACqnNmgBBnOEUe87YMfG7M9QkgLPBZsZ2Dc4BtwEI1maH9hsb5
knzbnFzwgxh/m9mHwhplIHEUV2eK/e/ulD1Sbz3RSyR9UVTCoyi644P1SkMciIsF6MDHrWHasB4N
XH07dx9WnJIz76laruG1gcCEmHq4hclr9GKyXKH1dK48klx0jMVpyQF2wYKiCIOPW2h9oAGOkHL6
2zJqnXJ4CgyA/zVNBLPlfubAEnRuKbagKgAskvqK8MWk5ip8sRHRkJCRQVw42jBuJJRDXk26nPRO
5X0IL1kZRqZ175PY3r8uD9QBFTbIAucLUQMLRB3SrhTtUpqHmlzZLH4t6NrznmX3AUyy5w6l8uBy
pnlTjHQBUIz80j6SoSpXuZT5LBqapXFk6QeNydkyH0BD9umCYIwb6zNEpzNjvC23/44psiGVdOnp
FpjqBO0POMZcV9hgPqHTo4hZZ5gXcETg/6XYorHZwq09nbZ/QkkHNr9J0YkZfsi32mjEaawZF82D
QE7PoZ6xsGFgTkOsRvEsY12nUJNsl0YdWuDgGDj46ZU2Ex6frRwYm30PuH+xcVjqfmGDLIe/m5/a
4DOEcBXODMLf7MFSOPeyaYD8K4+OXJ3Vug2WfbVLDJxqEz76+ZhP8l3oi6fmPbgw3fZmtjrl0ZH0
50pYC9fdd1BGYqSoDILlwDg0JQXXRUrO3Lq9J4bj6l7/YH5R9OHI5lBN1gA7SAdOTmUCJvxOGujn
bsSqXRy845LIgc1AYTfNCZjCCPi7WGS3udoGfARVf/ZLbvxjAPfzD2DBbiBmnxLNRsIb0MgLvTie
LiycMxEQxKzGVTCUF0PFgTLIMSU/jpcGW5nbj1UzOxLiuOkdekgRwO9lTGBiFZPAJ6iWQ83hRmDj
1BlUc7A//Ufrsdw7PbmOdijzTn309lC8Zz/4Utt468kOt5I9cenI+5iMkI64Fy/3j8nW3JpdFnfo
44C5OU414jDa6ZWIlb05mXqSuhfNU3pLGaaYW7c2AfaWwcCTa3BMPrO8u/+ardKgEW7946IJIGgR
+fq1d8kXwUhAU8ivVTg7SclhIEn4gKUO1v41mF+sLihnR4J5dEYAYGgQcXOc2veg6r4D7hE3T2+m
3LxI71fo2Zmh3hxNSV8qui+8acku4eyX3VvNPMnMUQWQRY14a997U+82uBMe+5o9Yyk7ensvaI2q
dsQYF+a+xMaLpMEimz3wWmNyIrAxj+oxIfnDNZn5vTpiy8HcaOFI8d6ELbfyDD1F3mkMG9H6QtF4
cp+/vqq6hOkLn4y61kxp88quDJDCvFJvSmYaWozoBr6tEl2BlUUNXTlhz2iXe9srJeDdBXk/j2Ck
qtmzaSqUjaYciC7dM4n9mlsnxr7feyXQY6Y0Pa3T2nxnn0nZngIfI2S8Z4e/2tK4mfcE3Ypz7a2j
M0dl385nRXxETL1GRxUWXcOiTagTBYmjooOcRnkLVItiL8pmrWnXeznCL4MLfGdXucfBxH46OngG
mLQxm6lRdKB4mgnrCLtUQjjdHDCogJ6G+CcmHBwxBiiqk1sfFQpBSXQExNAmJUrqL0SgJPGUNpSw
T618D+JoKRCmUcNlVvhnap4S9IuMvGKDWhErQEM7Y1hqzIpLG88AmarDmIM1KEQig/C7f5xQ51Op
v1jRMsVyMCePionWQuA1sPXNYtFhAgPjTDTQ5NqXXJ9+sZ9npflz+QR3ZW+FWkzFGd7d6QQ8n2vm
5WxnMpNcuC+Jw1t3DRiyF3FcV8BSbBw17zG4wrIZIUYXqmMGVMKyYrPlwuO5eVeErHM88MSPkah6
GzPlKysDkSHJKjTsGzPs2vskTyC5yakIHkEzLHjrxRSV1ewVH1G1VwcN/xiiQiHCgca1pOCqtDan
9EqM4XNZmr8pH++Ezyr4oVngkKvh2ThsQPAW0+jDuDQ8C3f6q7P1Ge5tnhvQmgaQ1FIJfhoqgXP+
GuExeuAUTu7vBoRLGiC3LkOvfUazfs3X7BpsCWBugOUCvFlARaS0EQit2HFU15MjYz6zMjQitThR
jwzemDzmJEF0FBl3p8TfdyrDR3acsE/NgW6S3ZIqmDK8mNQ2LrU7uamN1svaIszGa1tz/FUKrUoh
SDf5MZW8v4mK1DMMmnFyIvbwo5uoXbdmG/kUdG1QzJ19f9/Nu/feEyNlUh9V0f7G5Jyvzb1fNM/Z
vVMbBNhjcy8wl4dIM0l7V42F3JE1tm5p/nnDroPZIV+xDhlDw1pESazDi1V6W8os3O4Zhd6wHzuE
MogqhN+BCc4M98kIO+W8gci1wVD+Y+m8mhPHgij8i6gih1flAEhkmxfKYCyEECKK8Ov3O8yWd3Zm
PAakq3s7nD59ely6MI0uMCOkJf9wzlbHPDeM1K2BeNkt5DTMw6Lup4xx7CLSbfOZbaSs/SQ4RElw
I6QP9hF061GD6377dyYxtJ/Ga9vwrtv7oFJlKFr2NJ+LGjInh0m+PNKCMmmsG15joWFpDe9BxyUt
GaPX9mqWk+4cW5h6SbgK2oiaGE+fvin064DneIR+CVpXy836XG1YHeS9X/aamW7rNxIaXR+Ii5mj
Y0gnVmOk+cd3iwHcp7m6cytUR2HdHJilQeeJOM+PrwRlFTujFXqz+7uhNZGis9Eb7hikdnUb63xw
NlObmW5PY4U7vzPiPA3SEZoYF4KT3HivyxAcTWPXFvvJKu5y3kKGvz2N86BmXFmEQQ/Ql3yGzgxK
D/ND3EMlb74KSlzFa161c69m5SiU9xwGctPfdfjlRvuM3bKaf3iANtVf4/l7X95gckbpcj/pwPnb
cj17Zr7tHWZocjHvhZ/QvfJAwqO7d1EF4b/6wzxe4TYZze9ax6gzHAZbyAOHPkh3OmkOJ8C9b5of
iJcB5KAnl2G+KZc7wsV1h4hwCemamQJXixC9gP33hITyxspl8ZMBxmB3EZCYQGIISXQmt4zT332D
NN7BdovUrYIolQziYOBw3Bs3b1aVIfBexV5ZO4ihEaAjRTdIquxD1DuA7Z3SGEc0rAXrzM5QUmOk
7gVIMKw2jce25T3ca2ZMLwAhUS/cb1bz6oCH3grZUNscORBOxSvmlIwgPo2e9HmjbRKnv1CkUqaE
Yn7f9n1a+UMH4lcFtiPDsH+RuLzZUGUuwx/BWS9SOQ+pwjdRN5wugHlN+HlYMLUJl4XcSD0zIa+Y
QUWiMdhYpMiHgMxa3zn97nDlaZzwm86jfxvC6LHqvCXpO9lb/xAulAHfTOZMldBtgXCmJ7rnVfzT
5zSBJZpOGiM+cIB/eSJNJiI+gV6eAHtUk+VFf7MWHEwF/upOnfVc8vaLM+FqhnHTWmhcWTBiWW1O
doeyAb3sBZF/UKVfF6gzo9hB2A+BhRiXNHkCUIlVFRwBt9BVt8trQTMTkfOiauD3IOZKmhbOD+/z
nE3+cofsjVv9tF6fudPCxxmQipSUIxpBcyMuG8OyxWNT+xytcxSNycvsBeQ3dj4gr8YTtSf1ycO5
XEDR4axpLFwKEZCx9pIyYt4o7WF3Zz8nOimk5oaGyuSxabj6ncoG3G4YYsChfhd1S1h9Rm3UnfSW
r01nWeXHSvP4sio3J/9K3M5sxWx6q9Izb4Qg493fE9ISwyDt5jfS7uf14zXp9arm/sxKdlBcYRYy
4D5QL/zGzJr8UUFOLUrzbl6hW5oFCpvsYHDXxWtBFel1tu+kZojoeCkb0H9MX5MZ9t62z1Zt2E8e
Bn+5Rt6o0v95odHCrFTomqzKAUj9r0k/P+k0j/nIsCLr2jPc4YzE20DrcLGbQ3s2trsIC4+pl1IO
6jbV6AKdYi77djMAArUz7lYTgllnxFvDBCCn1ZKyF27mh4iHZYUeQNVeTSCssg9/xH6STSOygL0/
8WbmLJkquxZDkEmA2Eo1QK4MhjwuJChCm943GS3cTFh8SlVrLKIERuYIveBsUCvghW6BAEQj4MyQ
gds8NzWniIH+zavsn3+bdmjYfZ5dfHVQReAtYE1ysS8nKeH7PQlsUI4ZkJbhgBJyzBzlJrKXpqu5
O2IFQWomkrHpiKYACecl6rrLQY0QB6CBX/R7QnxGW36wi/kDhWWKRCt+WpIckh2MaNzQyBFn2fj6
jOOKxusl08JEP/+iAReaT0fThgY09dzJWr7mv11zXg+gEc6lFkf/xxTTjjQ9P6d+YPp4dlSIj2hz
SHSY8343O0YlEj1Lmh6tT36QwW1Sr5LaeQaKm1XEpik4SkWX4NIP7px6NDdPvqThFVB8PDxeO5CO
bB3B8q5bZ6AEtUeyoINzHq2jjtEd6YKeU7HAm0HeY4QF4QSe4TxiGi4p0+o7DYrMLm/If++dlJE2
kJZBZ+wWoOoEUYgZNjhJzGkGBWRRC/HH1M2YtkzHEQWY7Y4Joy1HbzhohMnyvH16b+8YXWc17ySP
lCdmvjw4JzYbTL2r+Wqb9+3rbDQWeKvR3jpOKNK5N7x9sawxy1s/jfePjtCQPbykmQfnxLxrePZ5
Jm2KHG6J38pMZi2vSepGzPONDpEukuHZ4x7KR+7WT40lT71hRcmoJLogfIZQ2EaJggmmw94Y1Ysr
UdHbi0iiX1ADBmtGKik+qC3GW6zIYjuWMpbSTX6XCJFXrkk1A4QvnGKQBHnXTkYJpRsrm62+medK
dJUSWB2sDByH0c/w+WbX2dH512RWIKjBChvTdZUHxGxWWs925t56Gm5cEIrtnaNzRyFr5eeDhHAC
wQ2afz0K9xYKiC/2mtnmvc/u1W2bPVLIw/fROQcN6+R0vDLO7SfRLEgBU0baTChZN6i5vy3GRflq
B1NfuSIhttJ0jJgSIldDshkLIgo9YH1FiTcj3rDiaBdgPkGTpGol2pBmpCNmBKyEqgnntOOaP2hX
wvZdxFuEX76R0JCGijSdpGzGmPfXFx3Pkph6WBJhbaD3InEqDbyjB4nv3H0EYp6oQ7VcgixALWRN
OO/wvf1mnM7KMCPhI4hBEjkbF0Nlxa+/XnSd56SMVXJhTVqREL96cGgNR0Hg1m/+qeFOz1ITMe+w
TV505b+tC7NVBEOoXf5trEPaiDAMb/Lp6c6C2CEAZTXSeedIq08fxX8Jm/7OS3r7XuTjEt6n/c5e
gmGQbophMniZ1nIpUZQnZI8maEfVXQ1QSwiejsYH3GCmYHvmq5GYVCvswBe9TdiXUr1F0ctckxFb
kEYQNihhgqhSgnHpAfC/EEheXo1lz3jM9dlwSHg7ODOgMyVtjBShHbXFX3kDAj8uV/ipoGJwauiN
O9oqkBYCRJHsQHvUMaIcLX71HUo2okWtXJMeZOjY29LhZnoyMgIF3UsrETSZpyfAgmSR/FBjYSS9
Ks2GesA6BFS8582gDoHlS7YKuGgq4AUqGeCBMXZ5rwML12H51WmCLgBr9mWJZy1pSMtkw5hA8WAw
qGaakHPUtqJhzZXJ3u9FqxHl9n6DIWl1PqsZkPAPK9HKbTJShzm0MNnjdNwGIWqQPYOaVOcdmE7z
Rr+DRUps5j+jV3BTsmGjjOPQKcus5TTIg/vgGJ0mr8JsrK8DjYlueXnAbGd+hCnZ3tVNMADwHGCa
45e0MmOuXF0zjX6D8e7FIJ/tMIhSxrkR0e/MwsS9cp6O0RuRu/Y3s6jHdEh4veFpQUTNb+sWDQIw
oGhz9DOXTGCRD1Y+X9YGsBqhHGAQTFoKevzxgrOg72KqU4/hVoBciLt/qymK+Tifat7OJgcWUQ66
LMViCcMU1uTMvzYBcsl+ae2nAb5Jhg23xaFoAOpIh1bwHJTjXcfpzGGP0Xbf9Wo2840hiV0A1Snh
IX5W+9mFD38XikP+to/jO6zytkP4CTtcP1WjYYHcUw2vkqBrBmU/9cCmIEawRAyztxOvSTdcGl7H
QsES0pa6zT4dr+iPbTkkYHW7CU7WsGqEX9+Nfqtfs7Lw4RbmGN2fI6YINohL/Yfxzcw8VCvLy/r+
ljhe06j7COON4LmML/Tpnwx3itsYgZuQf5K69GgC2UdXtzpzXabnNubVfi/QpC3FzWLJPfwGlUvd
IqNkcxUivGq/SQexSpiEnc5zfsQq3YnQYdBdWSSqDEAaUBL9HeMnr77G0NZs0nLeU/pBTJFkE91o
AZTSxrMvI3ubPvuvnzNmquGcGfKUc/PFuNVCnWIfl+B+Qh96YIdy0zXQiBqKLxk9yUyDCuVFLT36
O2Lsj+GD14uJmXiZ13GasNZQiQ8AMfw3YQEJNBOo+BRDDoVlZhMX7sFp8AHnoOfs8ALVH3qOGUz1
mrPQdmanwdUtRjIda2wfHpvu5qt5ia6fCdAfUQ5jXUP3kdZ38o94F0nAsUJNYnszNvqTtBLtccfc
jv31eu0kBp6UfHE7baMMdXZx2GGH1ZEKpSamDRNju3EJ7/pT2SxETrCy6ww3WZi0YIT4PWtKrn+W
B0Qd8nomitBUdEYN4KuiJj6SJJufq3lyz3vCjnNh7ibvBc7eQQuS0wiL1ebyaEf+rpm3n2vfIHJb
MkKu5SjokY9gX9rcOgPmdMa7D0UWCFgxJL0w85nP2Rw8cc6kiKK3iO0EbGK3rVPYtWoJSWkzztwm
84mRxDotONOnxYEaBqOWh834FB7X8qBt/+JJsDJ1j4s73GNrm5qHMOX6pIiVmRt7o/JMnZN6p/1A
FUwAUlEuQfH+4JyCp8HupC3z5Xy3UGa8WmLTqrdRmoXX76pP05S16ZinkIubXrgwY7d+MGZe15q4
iGL2m/6Ff7x4LfJWCw1MWiDNZNYAh6wYbT8dtIap6242zJyNE/dmbJtgNqmbuIjTc4ljAm611ZwY
40Ujn+1ET2t589dLMCYFXj27x2bgZTS8GLVx29qvibfGCW+QmouSuldnwDWqUcxwm3CE6OKBF3O2
Tt5GcFRqdviim8tvRqoUnrzd+uQdw7fLCYkKQLDhYZFyXSev8qZBrKSSii0VTUkrfVxzqbPTIp01
v9PZyt85FXYBj7NclF4Z9saVxCjXfCemBvAEmmEXQlchjvZKD9CGO0Qd0lZzURvuGjjXVwfVSNQ8
dfNqxFo57f7Fa/s3r2cjItqzx9qqT3hQpZe7fMC46xP92UgEOPms1zF2jjbOLlpxWGDFSRXNhfPW
GfaGZUikaI7poIor42Lw9sD72ek178pubFAukMVc69xOtS/HWPu44a4mzQgyI8uk6QMl+bGSpjft
X2/3FTUGSb8+MfZ/R4+ktTMQgJX0QWloJaJaSFmHlqrMf5KmaeRazoTOf4JyOUWkZrCfdqJOVA/E
Wl0NaKO4osROJ0C/F6mKJN32GzJTdfIQBHQ9iVI0any7ycAlqVNDGuP86Oj1UO5xuRU3x6YnIbCZ
eZnWmEce7r6RH6C+8Ta2bBbSO1AQYcPSNaEC9x61UFtoTuB5McqMHLEEJsy3BOn8hg7dE4lXY4WA
bRO14wPR85koPbWz5XWAvEGAEWPNd5OUYb0XVEmTAXUgqdSWbM/cZNfwEP3Vdz67cQbYNH6LlKCF
Y84HuStK2wWcskOmwJPjfVvr96Lgc2re+YkfJwHCRmKRCPl3WAmeOIENfYaIQuj6Vv4tJAuwxztH
QrqQ2riaqRaE19TWOz67ME8RgOAgtbVSrQWYArbr7l75Tj47s5lapOfWeVC4bHH77lYZBUBQn3p1
FvLKyj0ogJBLHGBq8UOFm9o9Nhv6tCEBTFRGRwKs3EWilbXgiQwPm+u2Ee5qRk4utKJ2fGU4zCF8
xE8sBKIQL3UUe2+mX6V/yOmbyDnhY1GKIJswi4CMZVRiQvbrCrFT19zRV6Ic9BLxMdTgzsuT01ro
hhnGlo/Kyduv8aiplFodOiuJczw6bew3x7GAVPLiEw4no9EvxnX8TomT143VcADX8XXIp5oI8KZm
PIUT/XauNCSSutScZctrWKV/Hpf93cm4DxVm3PzoOjiShcFnIeNX22mPRrsn4RJ1DEY/uBWKrIhB
YYlJCuZML8RNHvnA6zDnvDXNcnodXo1PpGEfQPdz7xw8f9/TE5KzTnd+/K6xWVV68okA8UHsbA6i
MrWDM12hW9aF7oOqjHTUS5zpa0hsAwtn2ervvjpelSzPOAfdn3PwGNa8AlniMqhO3i7qaRCzvyiS
UlYlA0+oMz7GBX0mRJRpWB28Scwg7yEgwlIaUOCtt7fyiVr56IzFLPv0dkArg9VBqgCP+hhfpqwT
XvbtrQEpSvZfNKegTCCPoLOdeffxjR4PZ78BDg/KScsjd7YPZObNWU4uW9JqgaNMtuWi22/7O0qy
NX/X19R45SakA8Or2VmcR2dYMpM8uA5qYQ88/u2doiyI0eTmL8VMwcdaznr9pFTLHh81wteM+ikJ
eJC7jWFltjK2BYcGp0Ppk/Ky3yExevfBWYO7i+p0Pnpe8OrE4O4F6eKncYryoEPWV+P+FKYDDygs
Pi6idlAEx6i1ZvUwPWFEqYPjUaA8CaWAc3Uj+mRN6MUIkyB7ov4scGoYJ3bTAt5AEzrGRODtZZwL
c9Ay5h2SasAUqvEoCQHH5Jr0I706CkecWGxC2PDyJfWKqBDIfN4eOGrZKAvezKudSo6dbxhU+cBN
MOgcdg4pFfoBPA7sdmoCuzwIytYPt5wIADhyjvIANIFEqUbaKWLzmJXzqB9bRVAssWw41B3v/LJV
vGhYfAqh2YmXZuzLh8vDDDr8OlK/orKN7jahz9D/+iq8joEB0jkUPaww1hSpV65iysP3JT7GwgE6
Tq0vaIANR6TV8ICtlDgepm/r5hfDblCuaJ1Q8wTtdzxcjBy38TQ3TzxRF7SF96aE72jh+BToC3Op
tamTgpQbzElp8tNShXFZDKWN0ST3rgNyga5gyaWtvQJCAU3C0S7VQwJkpqasK1QBHd8aaSLqbWT3
dTMbp2NE5HhjtPDs7uETxPW+KG9TrKx9MZ2VvOzEjLmVS0GMv9jcs6TxIWgxOkOqevR3SDKPr/uc
1/21Nk1ujsTKdr4epK5X7n8/VWfHBXY3nRj08JHTalYTiXeHy1IiHvIc/9RjKIwwzz6TBNM/tPta
Rn3wjk6bBy0pdZcelVP/0u9CbGKSazfQgracVSCuQB9BR+pRtf7DffpZ+PZ7TmbndntbBJeo5R2g
AWRBPgIvw5sWo4ww9UgMT5+fmwetsBjlZK6C6fYOD9krtvsoIwBGzB4ZA7TVwUpmFNu6cfe7G6PU
XnrJlkCCoe+KsCExMVyZ74GEz7JtmzwpMS5VxUOksLzIR7+Vp/L5FXbl4PAsBX8vvVZBKJMNsgFb
AblVyoT8eEKKw1FaWQqZCcI4Wpprisg8eKZN3BSmgyZ8YQKoiwej/HhTRalNiRE3jOK0YuHjGpiH
f1pTjyGgtPGubpcWgx6C6a0hiXdj2LG7U0IgXNIG9x7qLzUCV2mSv36bwNxtiyjttx5X47ZF+Zxg
XULZqLsji4ASMMI1qGxNZjZI99OEG0YTAYuhKIVkB688FJOEJeUgSuBWHjqx5ZYp1WTmkRD65NVR
FqiN1cnWpjbzitv9HEYRGFZ0dVqDN9OhFOrWiL2ujM++O4K436h0t6PH52/nr8RvTy7EZdJOLj9z
SVZfezbh72l4G6IngBDe3vup0wyhJi9J3SLZoxT/Iz8iZdnbHOL7JxOuuFIfpL3cRipgz+EkrHra
XZjymgfVc/X76edpP+BPD9VLrvKHkAzyopu+b1GQQsSuMkpiKnP7YYHgXm+0/5EzhdlPcYVedghS
5Z9m2QLwQ1dYZv1nUDLdm1jUq9YMqTGUAYx9sHyAQYoFylL01RnpT7pZOuQnLM7oyoI8RyXvzuz4
l8HbXf5Wky5MQedp3vjIu1O/G1DKdVXx2bL5442yq/4JWXseRNtaeVQrfn4Q0xMEALuGPKhG8Ual
CfWsSHxd7W8VSHFYMP5OWx1Z/c6DRzq7mDbsrU9xbghxTJjmKsJD8vVCoASCPy9h0D3i09K8Uzq2
N9gzbXSqr2gySDdahT4aEdCljoTYqaC8Zq/w5W6knv5t9+MYLKdkJylvVBLRIUv6l5bq9I3ZJkzk
I/Oj3EFqwIb+ZCCUQh1leBvIhtyYxvqRlvCRH7XhDdPxmmRRWb9s8X2W+EsSA+wsll4l64VifDQW
5m1JcIOdutr6d/BVjV7/9y4oTpOO1QBucfz2ZX6ESs7v4hHy0Rcug/Ya/nR3tLjjaLnmkHaVYepV
G857TOUSYFjBdYXSOUoVBlcmoX2uN9LO0Cs1GGBDmTzrU676CAgtYBCw5R4W45GnraBFN5O2s6Yb
SyX/haqMAGKg4+GPngOdiohLcArM2zBVOVMlT8piMGJow56/+ndfIwbAjKmE1eC+A/kZlSaFsaFA
54dVGQErk7Lqc252vAVTw4RiODnj9JhuOAes74cvKRkbEY0TWBzD74X/ROVUACZxF06PYts/HvKP
tOZoGwJHg9cHlgbfl14Faf1IL0ANo7RUQO3jh3JaPSEDCb9C5l/XKh1HurT+dt7OS+NiCuwdUcFz
O8ADGDtWEnCAcLYA/ea80a07hMXoVGINL0epmf4gRAVgAEvU6yBmcizNwkk7rIJRIbdhVhgbeXao
u7NWknLTaoJlErrTYW0qqHy4JycDhxMhAhyFL7IahzRJacwCGkSKdZdFX1NxoLBwJTSFfcbwckHT
EnJtUlR6OgWiC+qwpemZYBamAMjyQ3lELPSq5eChq/YVSkqj7xCoaTV3EVgpv84EcwTFSowdHIVL
8AlyCkXE3k8gQZCSCYfBVeH39LqG9w8cIu35JH+PGSguxD3alqghpfbR+QzB+fwbeWJNFSsbooCT
g7L7vCtR9CdpJJQnMsPjR2fJu0q5GMe+Bi+0c7CevcNoCVDhdITfDe9wUA58OpGa8yDfkMx5GkRr
xQ/LaJxxA8Jpwap4Hf9GpoU67hEkU7AXC/fB3W50J0SHydvb43RgLhLsuKIzPDEW6Qj3gqvdWao+
/XO0uu838eOBpEOBUUX5K4kl6jW4YvlEPOPHkOid/lWeiCAjmCeEf3JWKxC/p1e4BAOgD37JhwFT
fQOLmMlW8u3ZALBkgAfmn8yCx84KsWBamyP4NcGk0/4RBVKrumPbwH78ZFMqh0ScjA7YPDnQNwHH
eBWTPCt20DiS1TRxL94prH4zsZYvZh1i5zS3Bev3ccXtvhBuciniC6XPVBWdU+GRvnDPWuEyFq7J
xuTzDxY7knziU5LYRW+vEabGB/3kqWUUSZbj0vNlGRODvedgR8foEOHacOwHsANWhOujQsuy3bwb
epIeSJL5insMkVHcAE4C0AXL6RAq1u4Ntfkztpm0HimlsVkKluiJEL4SfdnpzHy7m5w0JqXMF53b
HB9ttR1GZcUOPpvT6dvXsbpy2UKimdAiaESxbhkKb3iClhxlgUjF2Gzs1P0EHI34qkPXBjuCD9oq
4FJ6SGDAyoAXgXsRTKXEYj0elVCLZFvRtg0JAAEfduzGyni7Iwcj9WElqeN89peyMvXWK9QWJ+lq
Tpm1AybJBhZSxmkPErKYNGC1+Jm3R8HVeQsLpaaZjw4Apm0zY2/rnfSB/AJpZWQPCRCH7+4+AHwc
BgnpRsFiue0mNVquPfcERwIMUhjhqQvVUTZW4cUCzJTcajX08Gl+CcGfP5gbTyaWAW6RnIEYbbaL
Rf/WZXCEbYxrxheFP5icb2ZfU+Emwk/ZKU3z4vegClP8dsRXRFwTeIpyPBUHwPJ9TJ2zGHYo8iOd
TQJaNT9X3+FG2Ik8wIr5JlodFrN0dKcAp0ItT5gtFNwZmjBpLSCdAXSQjIZHKq6p/cQqcYJHJUeK
OBicl5t09jsgMKhVh0mHrNo+qWL9L3rnD2fwvqxtduPLool49nc26AEgkFqBorDhFvILkjimexYK
0OZpXr9A72rL2vIGS2rHaJoyOP6d/qdN4VtXXmvwpJeBboarfd1AhOEHV4QofXBYv/mNDYBjB1ma
dAE08rZoqOfTqtIVvd4fBqTBgLTjO/X+6cmrRi17t4DitVs8Rwk4wJChvUfKr6t+Z5aAvHx36Mps
LBksce4ZV/SKUAQjTG0ED6ez7CwTfpDAe7hVNT3jXKUDyGT5LGNXYCJISE6Li8S3+IjGsKCviACO
Loxserd283dQpQRCPMg8IgSdNs3pe5hgUZhBRYZCdvz2HoNO2GD4UXTPjGLJer4pnIFit31ui7Pz
hPeNyidAqagvFbs35gvvrQYMKtF/q4jpJCBkEMo4xsphZcApIFj32YEMTCf2H4AHc8CaCrkBcPAq
Y/IpTieDK5QJfbRgebIU2imZQE835jTUOxLtfJmDKTuGXlo4j+DzwrWZc8TdXiAINmNlWNmMKsrK
556OXC6GRn7ngAeRR8x4WbGRZYJXyb66hfXvW3gJCQ+VOlljKhPgz2AcQ4GbOsSdz1tMz1hqEVUf
9vpMvIlN35EbsvNAGZp83Yc1xajwPEckcDO5Gd2wHNwb4yAHrOMvq62wszY8ef9sYouNpLsGP+Ux
8DJdKwGs0qtD6N6CDIPO9Q6xJRxyPkAHSjNDdD/cB78IH59cLrq5fMBWDr/7CbBgNCj/kr+k8Y0z
qeuvmmuKRITV0GMeiGlSDmMTP8GAZXVRCGHVsWG4PJyeSj6YX+AkIgfI4PA1BLdWYGIC2owIfbhF
1cCeLDyrjlwkDlR4A/vmFDZYRuZZsac8FWv+GR+5UtWIQD0oTwE+iWFJ2OPK8zuabP8GtpQYPvxU
kCG2EEXmFnsKW6mT3LSR4MfAC+nXFVDUAmN4emOQNOHCPYocZXBHmU0I/YF05IYP64NdsUsyOCEZ
PgcDboDIUJW3JPCgkhU0ZaAfqs44Pw1oBsOjbKgSWg/AA0YR/6dx4ENXIsARXCHECdaEf3e1pj3j
RI2xtOi5KBGMZnTAw2b7qtQuYRwpZgiZpP5+Br1FWho3LIkMBQFpSFERY7ssCQfFeKBFwlWB7jBR
3MEpmkBeEdSN+4T5Qhz1xpdAp8E+YzGJpD8Y5sftTRtgZSyMfYfuSlVbRTnefsA2JozRcrFZ2LCi
/E8VgqnVRbKVsGS80l8OnuCNZ/07oByFQ/J3NjnYUDNgLQQS94BdLrSTaIpGlfAUYoKIDppKImmn
cACixSNaEgaGMDe4BjRF8JEKY2QXFDWm0HCphQIYvylR4kAixstQgwQf5zjcCHMy8iGGl3MQQVGV
9HTZO2xQwYGJp00i8Ix3Z4jHxe/CP8t/BMcxQ1TIHJw0SB0NmL87CoXNWI5ErFYm0p0/CIbOFTbC
yZA+lJ06TI4TeAUff97kCPn+FB7HWrtwZ7lxh74lxs6yjSG2AnqqDJ7MWhjjZMCNmRSwwEchzFEL
pMZnSkaPPPEW9JWBQAU9W+SMKuyG2oQyBMoZyZMIkahlokXKEjFLULQwTrSn6koy2Cr2yIj8dMgV
vMvn6HL9MXgymBJMh6dRfUC0ygUdKazFJCix6vEGuTmFSBc+4cBiSi2eLYVeQi2g3zs6Z1C00GlT
e6r0xKVYUiBPVvOBbM9ec/xGKeojOuaVaM0A6gAjMs3cvzDjxmzEane8hhLUohd1vHfRWkBDY5Gv
EfxFk0rqqrv+xamOH/gRu0F3pjSh6P1Gk0k9rBXn5Y7mxUIN7Cis2fO2i6CnmkiYa0lvlQY2irci
yTq120ojDbmW7T0I6Z6AIXTiWEoNuGlPZX6xknCYD5rhTrTzD1Rj92hFFCER0X0OShIIS87Z67JD
ZFXYnBvv9Mb+tBDTaVJ1wyA5g7UCvjY/Iz7SCxxW4q87xokwhMX56gYSIBY4C+EHRgZ45ttZMZzk
imGhGs290LOFKGdNIwCgjtApiny7dF8RDPZ4N0MtvDyVOctNp5rXsX4LJGS4RXqspVVb+ejGhNdA
Ur5IyXDensz6gCPjCPvVQJdTn4QRXBatHa5Hl6BpMtRq7N1U82eUNvawm1lI5aSctD9HTvSJhvO8
AnUrC6n/pCF+gvwEQ/ZVQcnMagd1CjwtZ43SCwdf79nYVCZvVm4oFWbu1lyNTn4HKbSrcZ8LmK59
1RwFil33RptUx3kNocWBzH9l5NNSBj4gzwO2YhEo1nhvUSVUN1pjZa0GVSvF1XyBx6Y4f5yLzLDS
FT3hGh5WMfEUc+XSrBTXCZX4OoC3Y6Cn2fAwBZmGSASsDT3N7xCaKq1+87cLa1Vz1urqSjz4bP0d
wz7pPntbj7ls2ts/gn2MlcX3+HBZShUZlGjUn1xdhQ+C5WknhA/DIwwxarPm+Uef/5yS8AK+B/tv
QQFEzKypGCLKshpey6NOebCOOK9/KeQUBstk7zzDMyUGuJSkXfAvowo16hlhMPwLgaba1/SfBQ2P
ymHLuw9oPcnMJ/FA3TkvO15lUadNIQUzH9yi5293C50TDxa9+3nXav5d23DZ2CLYeKoPX8gSR3ia
E4tJqTTIZ5e1woTTYlc1amz6YWtMePl7fQb1lrmiVcg9RfeHf+piWlaxvDDckjrzULcPWqMV4BVN
q3chPgImliezb8gIQjQiW4KW5VMl7ld/q+B+9HAho3Q1nyvzvSJe7Q0vC/gdVfzlMB98GCsZtn1E
Iem0o9wEGzZTeWvQ6O82FDjNBowtr/d23n61MI9dI4fNGzCHdVBb57CcOk5uPwrz8Xk5eADk3Id9
npVR/adJ6TenaXdAzSt+LCsEdb8J1LGmWgpz+xIX4+f0Eu9/b9OLr6Yf6gdfzLRhC75RduvR91C2
7CtqSam5b9JXuEMSdHOfPyCkjw/xIYYatLkXYQnuxdRd4M2d1WDIGdnTedDuDbsUaV60urnlzjr5
x2n3TzX+u13ZtOgsodSOM5ZbzYbZTzK++I955as6v01zqElPCJYq4ijtJKZ34mxWg7elcm4xrGy4
Io5vf//LK6A01Iz4RG9BDwkiWpGDq5/HrQBZVlDWYfJNa4jd/AJgpku5xWg6DawDbJ6vIGR0o9Wk
gVYWvhxqNLKpfysO4VcNrdMLrbpVGnvXiEPRUxUVaJk2loeQWA5ifQWKBGgA8DiytcIA2CWJd5/f
3zYlU4sRWoGgKwxN0KBnnk1389pWPYLS/4qb8PbSGX3YbucqkZr2b/e3M8aR3Rar+LnYTQ6qbN7g
/6Wj44Sq/JHi6DkoDJikD3qCX5++dboosCkkSwpPZg8NnF0o2c1FWIhy6MtrkiVmvAJCQAAUKCTH
O4YX1KfvQ8A+3H/A+QzNmJ/2htv5eTm9UTYF7z/8rCIx5x801RGqwKp8GR3ow8PdkDyK79I4cb+b
tFUgTsSRhbRCxjihr2JAhSIg89rP+6L7vRgRe4ZL/tXQijVQ5kEtuvzjTWs02qtnnD/eaLEARU79
hvv9LW4/T8WF5L84gR0D4SMY0kYNomXQETDJ+ygNd/ktma6iJG78CcusUcRgtJCIixL5QuwLUH5W
SM6AOjpOFMHNq39Gl7DhMgFSjTEwBoLTnCtNpiWj9CDguUdqFOd+m3ocDGSjMq8DAAn5V95cnxTs
C6BzJugCZfPUqB917Ji89k8lmWbEOGIP3SQbHlLTeg81ILFnPuEqHRdkrLP2N2w2ilEh+YDX/YXS
STaU+PVpy94v1EuxW1QbxvayAMMwoSdhe7A+olQRzWzFDxKGSa4C7Sjdtgnl6pgZIVRcUEEHhEIq
1TAoe7kwwZLYZCron0YYfn8bUK77tHP0XWCxeOH2NwBakMMJbsns+vITtFzPwZgzZzJiVF3GtLpk
HE3/oUxUDO1lt2vWCeh8zL3d8U6Ts7ubUOhmV6k6QXUa6yMGeBN2PRaPgETQ5dWAoAISSUZEAx50
YBIJjodd66N+bb+pEl9irAvpZILeVzKgPhjmKhoToGCYVi7n27pROoBIOsuAGuDM0Ag3gAALCCLA
owdRq0Uj2fdq2vWPbyudXTDRFPQBukHlR9dZ4WZLmgwaoE4E0ZGyV0FwuccYa007d89uMiL7tO54
VmrqEhyLYfk7J4fT7BBJ1An08Ug6PVDOwC1aPNc3xYtkcAz36xuKnjGY2TCdtU72nmssGb/5adGu
28/Jc0euceVdYSugeR+D4eCWrIbYq8qTwW7w7h06D6+IwOFGgHRB/Spj5k4PV1NR1HnudC6eJg31
OMBJUHQHoM5DDN8QEYrBYbLLzH1UjE6ZCYUFpxvVkaRYCnbdmcSHK5JqWDrwWjqzWwDQqPg4pbaF
N/skvxBBcDhJCKxupWRd/yraxFPKUcQLJSiCRiYCgZBxEHK2QQ3O5ynGX1mPWSfE9tjnEaSQwze8
Fxg1WW5UqP1RlPOJk3rki6knwJfqPp3/gORYTSruanePWWpAcBV+KTlDpYb8MPyHkgCdcBerIP+X
L737vBEOiXlr4hocaFHMhgoIV+4NXqha+A9OsmyERXC+GnvcMHUDATAwrK4v9wAwIAA9Z816NcjZ
RCP0X7NfS0zucVKM1M7yrhqXyWPZ6xolXJEaa/LCeTETEXuPW8QuWhsQ05vV/c5GwBdCvyj3xJf1
AZUPYKEFJE4f4lfl59kxr9+HRRupgz2nZO+cgEKqfF5qXyZ38EHlN+24/n2kkzYd8Dag4OC4bMwO
xZY122rZJPoAae0aBe0uFRYfek1IGLGjFolhaACr3pieVTi7iKbbGXdKKKF4kdaYyYH1ZBr6BB46
q1ATtfwTMCSjm3dY138hO4HPCPvpmK0B2F9J7Ll8ExQlg1X/5D0AlNbNuI0bpuIvJBtGT8z8d7jl
Ilp8ynRkVdgo4Pgx0N+gMebK2Lyx6LXFAHh4lg6o/g+zAaAm/wdHYwECsdz3wIcEQ8yFTSFq5h8j
zURwiKI9apSMkqVr7ODRoWdsIbCxW2VXSoYPnueHqbYn9EfQeg6uxyy+/uVrBZCQjgGm6IYhag7e
8O+TJX1Bsh/Nk5MDXZxs7McbcIQl/QB72JLekCCPuK5nQsttxvWG0fy9kNNCzKRhuTUE17ksGC4/
WfnpSISIsaqw9LX6O1SjBuoVXDSDQynJPhGtGv11CxvzAR4ojXTGsH5ltnLiBeoTFDiAsRSIgtZh
+PgNrOz3thAqCMwEUAgRlig6jGA6h9qigzu4iApDmECzF/bAa0RPBLInCQd8ouICCASU8HZXehos
Pp4WXjNldjDkvWwKyyVMmYgDSPlTXlnXGa7HM6VawGdyOmZUlN6f/gPS7QnmFI9FkZLMvW0dFnIy
qXn/pn8R2o4grYanHiCND1Xcf+Z0CvWB5/SLvW8Zg+VURVG4qW68GSsSWSp1WHLGyeRVExEkQstX
AoyNrwmyAF4tX2PCmOeC8ggh1o4E9jMfXpV5BgfANxA8YrB+ylPpvyJ3Rh9rTJdOsI+XN78slY4Y
WzlDitWyc1MR4NnCDokOqMunSAkc1gvJHuCUpuAqyluUTdPiPq3CMlqLKoc74uK2HBTMJUZTRtdO
l7rwnXPAFarsIt4Mdj3E+F6phNc4a51FK4weIKWPmQw9aBWdkJxHXM5sH1GxYfgx7BDSkIWi/rvb
8brbDsaGKN1peT0S8xJeI44CZgCXvIuVzAKPLckFTvAlG//RdF5bimNLEP0i1sKbV1kkkBBC2BcW
HlF4D18/O8T05XZPNYWRjsmTJiISiNZfaz/ej9XCFUUKFM3ooUYfWzUu0uCfjEkZXBe0RNIU6IL9
34G2KVT/lIG6e4ew0RHYtmo3lmhGIjA3zI3RpjhXzfOqAWf7RDyOFA3IhdURNeJN56+HGhr9Z4pN
xCiGVzo5XjrV4b376IRXHiiIrnNuOn54Z6AO6K96UtpHI8pKOxBIkG4rShAfHTmEtjLRhV0VQYWp
WUPFKo9wAHJRqZIqCPwWCII7BQQjSslmjQawvwVS/BxdpRfzXRav5oOMiXrySmYbLUzK4k+3kjGl
Re7IgWWpN79MKpwLRAosSQ4i3UdW/dBCoBshYnjJksdtl+F45QclYukJ/U2HR+sT3GLS5/g21LVP
/iu+xaA2gVddE7Im/Hm2UcsRI0LZg6sqVXLEq+Z9CfqfRbRqEDpm/AJylyC4e3glf6sLW/jrfQjS
7lGJpYLzU6HuU2kRbrvehKwK8vh03Fn95MAbCIOp1WYDibkqOvhPjHGO1BK6cBKFhkJVsd5j0ipt
yJpXtNtraO+gy1vpSMX3BfQLcHU6gLJKEscvdUo98KvSRX+OENBRAyqlkrRnpReMMg9qvwBs/WqA
0rlz31piXqE8bClROR0UYZYUidLz9iucVP3bIA3pHPeyAHSfjCoyxIXRAbmVY0I6mA6rZ1JBFNU0
RCqnqaFq2RS69AluiWEotBvOdCAv7MxReCBfUJtTirWVlafmScrj0C32G86D0CaET4RXUSHgnL0G
dbSKEoLRKh0I1mT03Q2srTTeAE+sGUvlW+6wVJUbTeGzcCKo6Svl+a81Ed9rj8hLCoP/7EAiJbEv
lFmScJYaeSqSPpjnK37CJVDavcZGlA2Q4eVEZWZ16D2HSXIj0+YQZiHF9emIAV5xcwGhiZfpPSj6
UnOXG6gbyERUqUvxX9mS608S4DOuJ6UwI4aWwuNQlIofRWvRsHEK9qAjaHA4TBB8gOh6ZiXi7/AZ
F6BoxB+ckAYah7vwRncqZGqfJoNFUdV8gd8o2K9xdP1Yqo+vnNHfWvJJmwEKNZ0b/UkW1W7WNJgq
DW5mSI0XWnufQ7Vd9Gk67CAIRatdl/la3w/0zANqz1/b5Ta1KhjNrzefIrjcyATtUqdA6rNVpRpL
m5m+hGwQ5GArV0hH0bBmZ98oRI7L9ERxjqMtGg39PcARD04zxvhKbqr8MXZLPLXz8oTc96BErDD+
iDTsIW3EMeCUSO6dMW/zK8J/DvnuHIYWsdy65CzIC12h2eFwfyafkPAiurQK45v/6UIj6NalFhZv
A55b5jjUEAiYnBdVLmaxb28GNUl+F1GeWjzWJYDcrHbMCuTHOok6oJ4PcxOfn5ARv6Nru+rngGRR
FyDRV8APLiRIFHMegGJ3/1opZDSCjji/PpBXw0QztADtySjT/of8H0ot6N0Ja0PXLqu2utJUjZwy
Qta4tgCgyQyQ4KRjHx2bNwN6GDvXHReA3vnLr3Zva7phw8+/WhfQeCJ6knudNRbsgipFBzc/eIUb
spi5+X5xHeeGhBxvggWV2xmjb9n7mzxwCN+sYAU2F0E4RHM4dYso+wRl+9k5OzcgL5zIhB4gOINS
njrhd2cWd3Ya4B0B3PkipBkRdlQJunJlVxgBiMc+HifNdqiVfAI+xD2g1oZmKYv2CkKFPZuhim3K
1qzn1iM4+HrdAaeVqghVXGrkucGeTVQekwTZ9IWf+CHEUsEiIFDUKRMiIrwUyLNiF4m+xHyaJiWi
MJJwKjkkdahIt3F1meJMly1lDo5rYQkLk2nz5rwi2iYNU/AxisPlK6kY8ufeh1WPUJhyhvwiBULa
3JyquJipXWK3iff3NQigADJgKYC/MLEH8lzGSm+p45YgQkTUvulfKfCUxxmZh9IKfg6lQzI6hG6x
O4xoSUD8/3PTVMxSReM4vLaofyxAjUydxZB6COg3ysg4LCqnyJ/GC1IeIIZ8asQxAXmSqImoAjDQ
QVhIiAMySQSFUG6SJCHeZlc0vQZBN98DykAuq55UyRBnhRjkRNFH+WWoGExb0kmoFcnx2XIY4S4S
yHPxYH/gocd4jC7FIHDkfJ/qyXjRVLSFU8jAUCyp0hxqiI2TJzcvjhVegxzJyt/8ssUF827lBzBb
Ztr9tuLYW6y8OKZoER9YAYTOFH5Yk38rkai4YCBrcoR166rOgt1ixraQnzQFWanbq0Z3tG42Xe85
Fz6Y2g/IFcYV8lQd+pSqHiVRscSDrTMNOerI+teUiJBxV5UIvxCje54LS7lxxWtbLG4OKq4OeopX
GxUI1BVBlN6s4XkNdKKNBjUmvRY8RrUAihyVtLu/kE1OEaIQuFH4ILAobVLLfCRwKBDKpH1J6jwy
0NVhBd7g1McTgAxYJlNXfwnVgRB9Tz4lg8HqBC6E9LkGhmQIE0fxbgnIiUtWUkgB0CVQMRMcNsBn
tg+YL8KURdkCGgoqGkgRZT9lAzXZep1yHoJRE+DopSqbn1vC/byNFXU5ASxT0Ec7cmfcBmVCPk6f
yJ94MmotB8vWqAUBvdNh3bIpDTI1XBgXAz6oMFSVUUHFwQQIKZ5c+cXay5msRQIKSna6DoJu6uWk
GbiDeBVX2zGXAp5DyBwBWbGlMMOV/tIm2gAh4eBhoig61mBXKO9eYMNTx6aSDQyEcLHaPjYj6v7C
vfJgDeSIh39DAgDN5B4gj06dUvBAXNkXJIVyZMAIkSTTEuGdJfYq+SONs8pktZAFT3xmrlZUHLJC
JE/k7Bp4jx9YXTArfaEIgKIB10LNWI3tptdp5EF0DwVJUtGfXFGYZ3/rZz0wGryfW2fYK/gN3ASZ
maoHv1MXpJW4H+rvv36OOJRv0nfp77IHxXNB9rY9RArh2uT6uPcoYhexx7NZyYzERnttnmh0jTfU
UUxlFWuQ9uHHkf1dkJwwBLHl7iN3iA5KO0M730BSl4mtFr+5jyjNgpX2MUrkFX39BmfLGI4zdHtG
rtuFAMIN8LT0Dt/RUQxFlTEAWQAxd1sQ9Oyt0bg9rvlvmjAUHVR6+EOTR+svAeiMcLtyuzcuAXh+
iIw7PdCfs3OGsoW/h1cJ4ltfKOkY/VcvLJgnjx+BQn9t4LTkl3n/yxrXjSNcXLUmuHizfHsGrFb9
xKeGD8D9anKZnLZRzlWtQNjVKRow7UYw1uf6iKPRrR51WD5W7dXJm9r2yZPIqQDjto1KEm4CYl11
ww95wQfwds/3ef0s7B9tmpmop/oHjQv9pp9RxktUPkPa3SzcNh3aUXBD2puWPeRX0VHKsOK4cKK/
gkRX8luzaY/RakX1SA3LfRs6JSxju2TOxvygXDSKsU5b72m4dWMxrJkuDW/CsN/r9dD136H1suay
6HO+5TK6aySkmyal+4dljmdMBEKt4v0zVtD6udfx0AW1uOICbRtlXKrOpu5JcrYXTzD/bGqk3TOM
sHMK/AXWBiUPEJ2BAyt/NRhOxp+2ETmfcfAZxbc9LjrjtuECNHRdQ/dP/3YU6Jt9P5xpDtKoDtad
SQtne9rIMYK0devR5ZSrn9V8+AQqBIzHbQ74aIgmj2/36BHT65k+w8L1hGbfZ6jt9ZpISGpRjMDR
7nXXqE0hUUyfVjXPoD8kcrsM/brZ1AT7pt9TrxnkpRFZpOuTWUFynkeXt89QCOKQjqL2MESEDpEC
CgdHmxxchtXvQSowN3CpIvWetZBJZDpRau71+rOZrwnSwldhSNwHaQYU0SVG0xJxW13rGT2Kj7Hs
Lh+m1bU00PZY7W+Fsad5gyXAth7DLw01Lu32cPFksNmx+BjY1WaiUmugSqyyQhSqsO7UAyHGdSYO
xCwaeBfdOkohUGWBhghdIyUNYCj8H0phaxQEnY6TeAkn9HnIfzsk80nFSFQDLpQxQpMIURBrRPE/
cJKYTB4mvrnCObKxJrKQOksU9ghk0+HA32YnUgwlPMKUCt2CJY8xY4BahdnSKQXW1vNc18VwVQX4
4P9D0c2F3OfH2IghI68wTqp06MC54y9R//EBLuWCIeunbrnuHt0Yk+XgDqsGLBs1x/2gS6Zd/cls
xV+i5VjRPkUDhpaFmKZZv9p6BztB7AVYn/VZnwAq6BKwhlrDfDAJYdt2MaIEXa5rt20zZB+kVrPn
92ehafbUNoE+1UK8Z0aH+VHmSVQcOWqUgFZxvAA/ymthg3WbTT6R6xzGLoaZ4xUjy420QwzMuifQ
Q5fPxm623bYbc7tsD7S5ej0Y+URUNDbsI7VFBxOsjXS/tKpErTkjdb2IcJw6TJwXGy67MKYbbHgT
AzSDKl/t/78IVgl3DPhrPKbpJJtIaf/2cDzEEmvgRADglxgpOzx4tIgciYI/I5kBc/pHj8iEqr/o
Ztl+z1wzWs1mz6Qz8UymY8dHy1a3kZt7yswPJfE1RnHzN0ihDZ6PlpBVZDr7dLDp+2I2oJduZv2L
ucszZSkuUTfJhTLOWFMkOotN+vWiMkJDSMCfMWfitfkgrvZKBfs7nBIvkFs+tozfYuR0F5OF89/w
AMxm64hlZjOiHN+4dgy8Ti2E3nbhLvyxVN56h6/oGd0x/Dnx2WtBATfvQbUy100jGX1RccrZJH9j
2C56QpZQxxd3yppkP1BWkiujKSaVTMluwfmOAyKOmc5svFWcYLbuIoKFILfwz8zwjps+Tig46zoI
enktgN36SreeKPPgtRJdqKp2xRuIATDheX+gFMt9ljAFELFXDJDBKWzZhQKH1P3t8oLYEMQHOOBN
eWWCUOmqtEJ/FvtpyOuIoOrJQ7OUTOYJuQiLaBhF+Dt8K6ArN2Z7MqKMLW75CrjY2VY33ArVAdUi
laTQ2o8YVDqrZsP0cDIAcRlXMsbjY2jkWWMPcPR10w0zinVFlKdMtjnkeCBhZ0aEQI/vT92VsKyL
SCi3IsVTUCaYkjPVa5wlE30qXy6V3NI8LlAFtp78V4HKiJKK+FbyoHgjFQNcP5KqhGqMVmcu3OcN
hItYVKRTNFnEDo0wBjCsXPnGl72KdLs5xhw2nlQYMHFynSF48hCtgoAEOtbRmqOcMAnScOIAtcQc
imSoiaaWAWKdKYJGKbMss3gUAv5g4mbJs66EOV4n/1hQ2zq+Kvl2wjsGw2Y+0v6mL+dPIAENl3wz
OdnKNysGJP8dcMnAjnmHRuJiLXL8fko4LjweviiMTGqfAhiqbKIpFgRMaWwQKcDjiE3gHXJBrIoo
kgOhzhMw2Hio0RxtJPJqjU4rWn4jn4c6+Q+fh7kYssflvIqXpc/WiXQF8adL04qV+6uVJteSmVz8
Pv0Yb8Y6+NSunf4HHIQ7Q+2T9O/dWxYhkxOW2i6NaSw1sKBUj1UmFxzjJQFwoMMdDRSyJz8GVqSP
9CFP0/1cXfGk8a8u6FManKiRfbGFodqoVw4qlMtB3RzgG0w57vd9XoI40QMAHrJ6L7pJkX6hyUBQ
eRmlF17b0aVrDC0+snNBMpPZYY+fQB8lGFl7ktLqk5Fy5DesOmi+qbk8WyUDiNqU/A75VxjeQIAR
V6F8/nGXtLNQkrwL11tYN5Ry7Tr4QT4IZUe17aLtZPY1/YuDiBJDL09BPsKZji8id22zaeEbJ3S1
sJ/u0b+Q3dZwqG8CovQgHt4BpH2HTi5MorLetNKgW0QRQ96k04XuAdBdJJQivTH7O04Yavw5K0+T
EW6Kf+oYlKso3xVdGMYKfc2eMsv/iKE7Ix3tbabt0/pohWDP/d5aTSeQua7b6CEYaBWT4Zxv6DAB
ZUxXWDRm6i4oYVK5T4IyMmnM+9lVnwuGVR5bdiLwq7OmiC/v+RRScZovEM4OgHp+D+mNqueyug/g
6l6JMtr5zhA7jE6jGJM60CQjOQztsD/rqYWSBLLV/aNCdx4x6NQLS90YQSSxqOghwO82Dt/IDWU8
TJoQcFL9JKDeeP70HaLsmB5RXB2HeB2yDOBxtXEKfGEeEacSnmExW4WQ8lAz1Wdz0+LTZpEADWZY
KjSYedBe+DakK2RMM07KFPVQXQc21j5YFxlTNTiRrPZ5grAp0wFoJWvLeSOPqQXToKH8nm4Xt+aF
rgK4GIVoWYu0CutQ2k+q+QiHSts6FlTzBpLZQs2bvnQ0R2CGWb48w/6m54oeun1tt2w4aARKMwFS
gIpNJj0FSv31GslvVuHLqNNNh2qSAT6TWSZ9/KDvqkDcGYiVnYW0AV1m9WvmnkZLNDLy8ih3ayXQ
PoW1zp7jIuklo+3MLfMW7RMFSQCjbC081uPGIS0K0DVT9+5lgVhIn+8Xm0QjwvbkgrOv4Xa0aLkF
V165dMlE7My6aujDWPDmssJW35s/W8De0yLlTe66C253ueR5hOG6NARWuxvpMiwHO3fAFXaZwmYv
h5g6nY56R95Uy4ZP35dtDTMzP1taJmlBqS0q30mrrT+2B29Rr5ZeNvfsbN/uh8RdtmmbfZNYhhAI
F5A3EMKc2UP+GhNHwMW1YDO4V3X5aeJCkk7n6tmnvTUfdqcpF4JVWGeNluwDT8pU/EyEGnvwFHAC
59apNrGQzN9aw0tW3biMNSZYvuY2OMBaozKohi66dKk/sfot3x5DNqYgScoOXQlVNDHuPMC2qNJ7
hcmQmXnq+7gqHG6/Iy7lUIYegYfP+8jyfJsJh6EihB31UNRmVOvGmQc0IxC3G69WMcnljiiUqpIC
COXU1DG6Wsib4vBdRNHTjHTG4BooOah8XxyRE3047ECFZl6SoLVFizwraFDgAafIET9BGFARDr1Y
KWcJQy0s88esGYGwwqgB3q2AQ7tDHOI4E+ktBCCfMsASX6bqcuattcTuQFMP8TwYjLhiXFuKl6Ta
L5eFry7QgsA5UBsZJEHZoVj2fuk3LpAbVAZUnI+U2s/Gi9C5AmIT4UCO0aIP21iSmNFQYkr+DIHY
RjmolDNd+rnixQ8XC6kN1FAtwjnSt5NRJfus9KeGX/hc+RlZdqtqufxSqVZFW7FOaC5TmWxGTo6R
QjJdrXQ/M/uFBNIIq6msjrrj/qrpKG+IVK7suuD75K5w9uSo8FHIlKl4mSVfdW/ydZWL4+q5HEiG
PydYKwaaAS9XflKZTJw2PoO4aqqPKXormIc/r4j8YkRmwaSMLGn6DxXnLJT/nQAE7rtYzGosvCR8
P0xYN3c2X6M/COhPnAzCDY4BhQ5yU15Oiu7BDvmAYOPVkK1Sd+DruhFIdlkj+89n1YdJoQC3Rk5s
NhwSEX1z4GwzFULwq2hHVxGoLsLvR3+WDEge5OeL0ODMFJLCkAGl8wybm+vMw1BrwAs9teuIRw8X
w7EUhiuKUfVFVS4c9XolkUhVKWLS2aEIChlswlGpJNSJpj5w4snpDe+YCYWflH9O6JTwn19H2Rr6
wlrO+i/6lyfpGAFwEHEHXeHBHT+EBhRYZcrCEk7JmqHyhPQYL8MLhpgzBM+E4jdHgQwzJ47pR6zW
mOWlNSYa8IGwSQE9IQtr57eW5PPjvy+kCq0QSZJaNTdNRPqXRevbpPuQVAIkeWRWDZe4tsYTF6uA
LJRS5LUA4CEJLtKwkfKI+V6ZuuQzU4FgJrQRjOEQJQdrbIcYUTSI6M1JMFp0/LBPHgxTLS9O3tt6
LYPLMX1YyNb6feyuup/xI4Htm4zWTG84mkv6UDFZ6rm1ta9ukaaN6t+AYZRlJdnT30Nn75dI72Bg
u/JVsmSRDv07ppXjMzg4B+fSKdNmWf23ysM9/ucBw65DRuflhg/E+PNvolx9LYVXnD/sObLbnG5q
46rTXUtbF6KeQKiQDiykt3Ueb8l9jc9EwVfEtVnr9SzFQPbPDGfcSN/sS0/yYPX6PfnBOz/LCiob
sbWLLdpvuD1/fXWb0iRQsnBvIFKZCG1SalEgJfUm/CZCY3DNs8w7ZRmFJlhnNJYkbAZBIaXmQxKI
NXW3SAXNYcCRXEoersyMjJmMscIwwjcqCso7TZzAamV5Ns6rlhU4yIGnRnH1ADYvQI8KiGT84WlB
1+E0qYIcA/kmlbQ6ynTXOZUCVPIQbVHRQDYBwQQiCMWYPJ4knbN1UfZInB7pFt7tSiCXkdMZzMRq
wDnwC2y/2ZgdJ4QuG4cmJ/S1Nmch8T/YVpTNQP0hDAujLqe6v7A9RIW/YllW/yPwk+2OyaylwGk4
xrgVlPWsRIgeIFfgN7QhdOJ10OPATyKpNuFUUSkkwf7JICvWZNiEsxT4OphwvJzAXPWBD1H/FFZP
tDW9FDXmQL0jpHE76VTFDAMZyhS8AEu+CSH1SNFMjr2kMpzzlWKWqNO6yIsKZIXCQBJkwpdMpMvb
gHenI045PxSChW8S0AK4D3/mUCIm4jsWkQ2trj/2GajHh0/6OlVXaCnJ5eY5MWVBdHaOMB/aZwPx
9pRAlBwvvBFR1eCxJYkiaM2pQkvOfm5ORx4hYGcrnBiRMLAmFwo/okEbnAGf2hC8bQayr8qyjiWd
JSoKScRKc6HSITHlmEoSw7znI6VApwKsonC9Ahyyqo9JsjU/4dzDCfESBNLJeWSQCPwV1cY8Mi+E
5PJVxA7VoRoRtipl/iFRwY9KFWH5KX+ZC60znQT6G0V/wac3nmAaHB7EAUSzZcvwSKbuaDcl+cKr
dbKzYYHRA1GTRqzqLnXH5TjC65F91s+0IbIaPVGfkHbHINdoEH+zj2314N7CG5fmKVjlrix7ricG
lT55pPbcEFGManBDGf6FXqIALC1yiSiGkCbHHChOQREEZ44uiuSuZRKneK96dOt8lZzG5VITiOVf
3vzBCE9HwFlJ/AF4oOyY1feV3/g5cdqsVO+0fIHv/TUP4Hp4OQsRPUVLQlCinIJqYtVNgdKIdJgP
aoD9yqBx1TBk03y2gfuEZb+8fqGa0LJaTasVUE2GYQk5qA1kB5pTHomPqn+Z3TPk7oUP3ZooLG9i
FucBOJH4Q3cUra5tWIzIYL8BG1WgKn3QkhUs6y98glAX1ysNN7GYqB92zdsTxFoEuGKW6ka1/G6l
YQ18xA2krlZ2EaLIByKrBLaEABIxTHsIDB0KdiW+AsjiQkpx5HsokWblyu4uJ0PA6gXrI09rjk7F
YNMsQvoatQJO5YOBxznCZqiGrvGTw5OLWf0C59J/OpbNlEyVrGe0GiJzqrIaO+dXq78BBgRSIF8J
E40WozY9pgcfTlbXmUsXoYOy9f+VU+wDL2CraeuxJ1Cnw0DrA3TNqT3nMsgF/rRQpp7kL7RDRSK7
YKNkw3Qlyi0tIrcd0rhDATndy4t4OeSrSYOKcHG3h6y1DUcgJzDFmeKo3FuoZonj51eaulWuz5a9
h0SUCcNJmWSb3cCbUyeLIVaQnFlAgOCyBJq+X172tQWSnTGRvc8An7omodiBDLN5VQ5V3k9AY7JK
2TZVXUrnPI5zm+sQhGrxU/5Y/BRwVShtUCUpU4mv2fkxOUCQxDIxmkqmDsRXQ2HAzZbpBokax1HN
bLs2zqMKl6otyrOR/lLFfsf1J124gF6QL0uuoGBELf/dLsWXiZMgOC4ZphBJ+dDGZ1NfHzx5rMhw
fPBs2/V4PfZMU8sBLM0TL1lhkIB0SYilEWdePG4/uJIUkHeSAUGILJJ5tgYyyAZv1kjzWZo0fvmF
BSeZyRIst/3YQXpOvfhGjaxm80JspoYlF9kP+w4x+YL9oOIzgpZGK66Ay9C+lsIphN6byahMgqxX
BWcIFSFlqSWuKZTNH+lDARkkFyT9J4UI+rdLlXVMzRQ3eGa3QTsIhQuRSs/g73iPCGkxpZ7kGlFY
s0EAsMiu5H/6P/DljMP848AGwrp60hhO+SIMNknbCshgmy/II5gtT0yzIg9TPp0SPyV4OxdmqMY7
SHVKrIYS/p3mCoQdcBuSPcGtpZlyqgz71onbRjvkg+zQoJ28gpbF4opzAY5AWwG6M9tF5bQAorSI
aeWuWI0auxLsVli7aOBvvXSmc/fKibEAE6dzG9vRZiHQOInjuMFpnVXiOMho2gSwSiZUnBo03FHQ
LrRFKr9n4tvZ2c6hNseaCCOdxiKdbzNqg4iXWEWYmmdP2EmRF0HPQb29ekHLUk2OBh2c1uiB8oD8
hoHUAd8A1Knr0lGYCLpN4c6iuIhThlYMZh3mJA7PvDNXAjyYjG7EWtjGHOw+Ke7XgLKJ3KllSl0h
YNHxmIv7n8YSVlXmXMsmUyjioBYxQ7RQOZaQ6sEOadBRl8zOZL3+McBjACHI4SPDHUzmSqNrv2uM
9OqYkCOZz+WQZYMHmAWiTvabaGHEDoNLnZKPFhf19xYZLw94k9josnoHsPpCGWXKmDzzK0NyquHW
ooQABVWWH21EOjnUCZn0SJtSGaD/I+es3Btg0SKaaiZVJmUYad5d9jnc76M9DaVJmjs/N4jRJXXg
svMJ04h9h3DZqWhThIblQ+3raFCtzFZzTKC7EqIFjrzIQjJ7hPorRgfhGrsTMCrbaDKfF/hIffMo
cDxPkZbcKHGo8Hek3ovLzl7NJhYvIxiNno7lOF7sIpPGdyjA14LT6HgrwDSdn/HQyPysFZI6gMMw
pDi3kyLimBqCiU56cbJYttY5qjD38v51fP5ckT9tCLxRF2LV7K9VyE5hcH8sN/CNtlThizSG08H6
o55vmrdwwtKU7yOOttzHljUikphwj3Lt1J9E0QcVEmwcc4hiFbMql/nUTe0OiRilctpV2usy4mob
ocnQqtYo4VhjFgFjcdp2JhN8I+bHClrEuqTJrZ39d7BzW38DK7tAifcIUWlvnathbbIHukIKZm+X
sRxGHQbcgpn4pSeEntv1ECfi9JSXiTTPBLvsFtmv5CzICJmLip0byLbrcKGo0TD3Q+IFYFioHahM
I2gPCTJRKRRV6axXFolhx7gT/TD89fEvN/NAShr6ANA2XiJhSgVUAmlJkgzgHAV1vFtyYrhgtZbs
COhSApffdOFkUPfTVnkyCDqDC3gHwo3j/+jUECaZX7NutDlxk7kU3YTOVBnzPJIClsjKU7TGAXaG
Kq2xhXiBclxVuCBwVkCa6RQQu+UQYDw8VqvjwCVZuGXKxxxwqve9TVY7nnXb2CDqNwS1qBqgglcV
q8cfiyKzvAjqu2R0+Z8OVxzsKrhGfQJJAgjE5kbqeD6gl26JlMx2INusI6HIZih6kWpYyjyAqNRE
GCsHa6glgTA8BkRly7r0JKZO2drPV96p/yOMgPJscF9QMR1JDNVsANfZfcrrAFmHlrbem50HZ3va
FF4PPg7DIEkqge1UvgWjiRMHfA9Lg/wWTpn658iZ+oW3Cnv0jFaORlzhoda0DN3vJ6jYFKSpQnoe
iFg2tZYZq1jHheZL61/WTPGpDgyOAYM+FvyNfEl98Pbge6NhvWmpu06DTxAzEVBXVfYWU0QLaJWj
xwCD6D4Na5ahH5Y7ha7UBRkhPuc3IG3KtL9JU8WeV22Sdp5OcnVD4CYBv4a4eZzsJEtIj6yzLPia
rBH8EcURdDdFtViFKwoFNAT9UCrbkQfJZ3mSKn0/jjaplcXevrt67kR7TOoo8ivf7sU52qoX0brC
pM5CXURJG1VHJH+J93VxaJmR1RxOZFighcglE5grTxc3lXxeliBXYwr0LqiPF+qO4xktsnUndXwJ
OARAHGbc/RU0iRaiUgFSrBTN98/LTX7PqZz5gvsIWEHwQe3uRaTVPMQzLwWC4BUlRUU+VDmujzMu
d1Cp5MGIZfnCJ0stZT3RhRIdyxJM8h96pcw3/767Rpe/G7hjVrnqpQuEYotj1cvP9mX0WjyBHGQ7
ZFZvktuqU7LKcCy4UgJTIRxCzUuJxgduEEwb7nBI58JfxYl7JR1ZZ93KExRsVwtNNH4tHln2osmB
Sjgnp/PJso31wt/RLHICMFXWMyyuCGgO1gdAdaQjV+eHViWJIhtFogIMLqUXlD8YtVpLppt+tOSq
NlbzTB6LDjojZ8IiJPFBeocl3XFaAwKiwXLwMgMLaaKdxe5MPMcaDZY10o8qsehQWHabvvkDGg7b
MJMHOivIhpHa6nW7zY9h0SGZy/CTDkEy2SJo7hwlHVIznSBoNZqDIPAELDIF9EYNMAAE3kJwnt3u
nVvFSHnrqZPHsSSVuHhA4elfRjdQo4tGZgUKmF1BKpRxUs4xhcl7Q0n3TEm96J2pvFc9hSHMMmJo
gLL1BHYIQKe+VcBOigMHavUUv3lCtl6GFhSmxHsXUrjRUmEBsS63AyU41dgdyj9Qk7bo4LKT4po/
yTdrkgvklzcmIgU0eNF/i5Bv3BkQpquxb5IfRq00pjMOXWLY6jdvTF+6cGwDohpiQ/G8yQqcDaEm
r0aD2rA6OJZphZVBahTgZSBErSVZAK1SGe8nmB6aQjbLDsKebUiaXf32nVFV9Hv9i61Bv3epuyq3
mynFsvZAMXM+JMGc815OEv8JHFcmVEUE8GvGnqaVXLUKcgJc/fz4IbtOSRdyenT24+ksuanUJpXk
MtK5PAMsi3/Ci9gSNjS8BjQtkriqYe0FrVz3fiVVqysf40kJckT2R2WgF9kTiamXjKVp2uR4wHJq
paZUuMAG9vuzPCaEv4o0Lrp1soQt1U+VyYRMWHcfreW6pwowE8Auk10hPJ4alMBVUZ3ild0pTxyD
k0PbHkxGxNbrQ4psndVXoQrUHPA2yKQvxUi1c7C/UmLkeFUKoO7xGjgGyLOxZvALGmzPFnRhVdK0
QcnBNkkFdOY4vRY5nQykh+oJ548CMOQBOVcBV14yKOom2SQNGojInkk6+Y+tvq652xibCfSKyCku
o5p38soLLQqTaJSzQ2HLxyRN63juUMmwks90W5WgFFT+jNrkLzU+nQ0eXJAL0gTJvKdRRdcGAY64
tn7PvvYLfwie+L1Z4uhefjAYzOjLKp6M86zGWp1VO7tBCdHdLSzdg9cIcpPrGmWIu93obmc3oPLF
h1HuFcLX+Bt/3bf/vRpP1uwkxS/oVXsfCGpJrbtJXin3UZHKrH8OPiTepTsrFGq+raPlDoOwRr8x
mhmyNKiIV7xLaw9AJCR5B+2DghnSHjuAxBX/Oais/6ITvR+pztARtMz0VVB5KACkyDeP1MZ39oVW
yBWKy1MbnachNfrWZbgLoDd2zsAqV3WWu78LymGjvb7bB0Leehu5vTkZi10eicVKTTp7sJ3dPata
l3ft31d7CjD9nf+8GM8ABJxzWJ6WXMqYMhOumOgY+86lj1gVOhHH1rSpfflFSeOPka+56FG8ECtp
nM0qzvcHLGV1XGgYuyLdvNUxm///IUT5cndnK0eTkVJYpDMNxIktZKiJJBXI+yOhgEMD64quAlDz
258U2l2VQlmK756Gud7Wy/XoBVc1ipySrWePth/dk3+jPw5pA6cCQTxF3fQOL4CqUPkMmwQK+4jV
RrviQ7IlPrEotx0A/J7NE6atmmxAKuv8Q2WARASNXnLNT3x1IHl1bgfrtT7DjfZ2yZ2NEZ7BcWF5
cRySwqhEQJTsEjioiym6HgSiRRpopvGZ3hMQYaGAnJsVnMRqQqMzqmc741QXextiUiP8xjcrTaqM
GUd+cSyp0eLqGk3X6ADMdotS+y8eQcRufxNCjY2JgO+j/wrq/i3ejf8g9UH29N5OxSqNL81Gsx7s
ydOW0E9S0D9Aveamzgpna0o6v2BQFY2zphYPZ8HK6AD6B0/1bVFoICZiN6uEId/yF46mnHahPBkR
RrQ+pSay8dhsj1ElwGqSTVO7P7JnwKfQ5eS3WXitPEvBZzuZ1easPjp5uaDa+37MN7tWHBMEOFGv
rJnbE14ueWVio5exGe5HdAScvJFYoZRBU4AL10IGkNmoLYrrc7JfSpXpi34sRPn+NJIEwkqZKwIB
TASanChSvUIUNVENX8AXh4eC3i/uMAomrXr7Ayo8Ps6RI+AIJeJEYKHc2eGCn43cDBGdy4jdDEWt
sGg8jK1X6Fya1TijE6cdYFYcj/PLsPIyDngiAFcGW/ID3asy5KdWyavGFStPa4O7RW8gtEdMgOK0
7QMo3WpJFlF6yhUqm6ik/RnLun1rsvutQ6vVIp3UnnjUbcREUUHG6YwGanAs3EslyqAmwMJbA46r
CcH2Shk9ZP6IqCvonLUG+CYNi9aAkik8ZDuNwah2P2bLskB/cAH8agtf8d4wiMFJIJJlwlx/yDYr
hH/z92hEu0UhNuQZg0i/AC0BT/LC8RHVll01ulITkIIZ4mkAFe7OoB4Uu1JS04FWRr5PcmUq8SqQ
/kMwbnDmHU9Hcmo3e2emHeFRuhdk0v6M7gY4990582OJ029AD4oRCBLh1IC7OfjreOxQg7dI1Kly
qgOyHKg+LPyRpOogS3v1sOYJG8SFS1Yc/gDmdalL/sSalK17aW7daljxcu0tzHFIyUDtVHoQT7yT
A3L2MtS5WRg44Vb0VQBLeSjHj6gLbXWkWS2M6j46QM5VXl9JLDXfQLXQP0cX6epau7HUA3aR/t4i
LQVzl0Fp9KaTY3sz23nT4NiudPYcl50dW1Y5LGmwUeKaa+ppW5TpdsM0Uo5dmHMl+MhBm0WyFqqp
qZCkDJl2HakVfGOO49Rma48GJ/vuXBhntRy5k/rbepRTzFMLqUpGRfd4RrGXkwLs4KAJOYSVEXSS
OTVAXECEXfRJpdZhIs1lGI8kwo/c9o1ITxrG5NZw0K+JkvpikosERYkEnx0nJmgNcm2JD16a0juv
JVX71lLIJXnCOs/vwVZpLU/ZNbCwcHykmXmXeClSLJIyUMmPdigp0nM1FPJ2Hh1FsWB5qipvZEtU
7jsMpIxXQc9G0YKY3m94vjV+utmbmeT+tLe0QErCedXYcjVZBY/0qPYeunvszZf/xwUDQFdNjqFM
8gGactSDqGC0yoStf80ncgf05vGmvjRX6HGkSFQbRgv7anFwX6l0aaV/yMkX3foEFWLv09WqU5iJ
A0SO7DP7IhpG5dM6zY6oD9KdBY2XTbyJ1cJ0xzNvevtpEb0tGLperlOH0awLhSbrf/wLKoT68/C1
l1DTRtwgHX7ch3+yd+1pHzkBaPYnNB51w8r4flztkLz76V64qquFmSnQI1V7rNBp6ccHHGREvbr7
0RvwDTqR7ygHo/nT/XbKE0wZHzmdkTiefPiyui1dyQeKBHWwe4+5YudHE592fQX4t2YdoVkQwj6x
GkhEbtsNep8p5UyvGLxbAUvZ0Y3OkTurumX3Sx/Wa6ZQUPWPyCKpBCbLo3kvOJcqHV/rFOgkPkij
5vaZ87R4QMXwEGZiiamxS+rIqLSl3geXGumHgiV5uS81sZ84oLbJr3WQyoXXLbElbHxntyTDx55h
m5AxJa1XloTum33FN67VdoZNwGrYkpyUvmATakJMQgXkF1gr1jZ28A9nQCUKOM2tYlC1MeDC5NHx
VuBYfl5ugNMBiXDAlxIGmO9+kdxR6mztPGHn1t4AyRN0sB4COCA2sJYg/HbmoVWIMv1JK8cZ8jeX
7kUtAuH2cDBF7BYZw52Lk9is2+UQsc/mgQuYzlB+sN9ISsj25hzwiRjmX6b3RYX8makdgKfx8m6h
k3fPo/Mi10qRGTizVlQrv1ubUOIKRZQV3otHBVtxZvfo45CBjWQ0tWlVBsm3ivO0I8jC3q62CvTL
c++c6ydrg5crKNHBIsIhTWJVUS8r2T0feCZniKq9fxYZE5Ipio70jFAoCokwBltjWgPNl0uE7ME0
mFvUQUtgQrfBb93dmoUIUarwipBNiLApo1FrM9IMtQrGD9xmHuw3jVKNwZThprx9oNiDLhNG8Y0n
p0NOG1XHXG6Ebh+2s0GdIqX4ak2QwHRVilClosLrPxSA1dAItN3NrgaDAahKvoJziSN0RI0bV8vQ
8V0FC13KYEpbT4LpkPXdXZtF4tcDmWHCu99301ITe3Zu39Z0TmIBarlnklHYNtLDN1LqXuJ6oKYM
FxCjVwDKccKhIdFMsm2uXNtkQqWMvDGHuZhXnIRKZdXDhsXZ9Wr+Vt3W4CL/FdMbCQBxXqOh1diQ
DBsuuwMGpzVS0YdNgJdKVpvyL3Tqbyax+8sFANAndw3iHh4HFRG6bPEisoQZ4IYDCkXpH76qFhfU
QzAlE0W9DQlvYon0wvmklCLdmKCan1Zf5Pe/w+/wPd/26O7I6yMyQlNHRTCaasL+rIPOzL+kzgO3
gLa/OWgR+DdT2oKBQUTcWxRkZL6b16ECUDVUEpW+RiBPEkPpX17Hx7pkY/M0pgMjSNoDzoeqbIpf
EQgXvZjtrKKqKF0ctlTPkOmRIDWh6811HlnrQYW+qAWBO0rROtuh54HsIZbjYOfpJY7YMw3jdBIL
k4Q0uIrtbqwbyPTBOSI0Xgkt5joTVUko2apTtdZBoFg/RxdJnQfI4RjnRCkq5a10zDPLnL4imqlm
nKXgcQkUXP8rOAm6RHKeDlXK8fOHb+J3zI1WyBwUlJAN6EoILKApVmFNhlUGlGNVhlWWVGUKtQHT
I2/SKS7fxBJ+jLJfd1HHO4QSkan6VArPnjTJzthpVVcoYjxcmj/bz+js5NFKQwzFPo53OyAMX5p0
SS3mNVE2WPk4XdkluHCDjObPn3mTUlCM19s6h4B1QhaBxD1C6FlhnllUtlo1Z3k1urs3I6Mcc1Y6
wcuYcwsjQYcYWTlnXJHKQERzFMXkTrCV+JPtGXQ2qaBldZf/eDqvJdWxJYh+ERHCCMSrLAjvzQvR
OOElrIS+/q7kTNw5MXOm6W6QtrapysrM0hCLAlLjyUE6EpCgJII2wT/gUY/yTizNTWrEdDjgnju+
LeSjVKEAF1H7zGk8qgE0PBXQ9fEfLIYrNGHTeubYaMrxYCN8yKb4N7S9mUiR7Y8D5fe3WkDeOFCg
HanC2xQPi3oYNSDdCHVWbhSXfXrviTkRYT8QUKGnrg9m5jl/qMGC37CgvVFyVnegGeEzgKWbSFkY
z3S4rrXazerDqKThkYpfrQZDaxe8hrrKUAtG8h1U2H0dbPxzaV6n5DvvfWEUT9/76iCbX9kk2Ea1
V9QYkOVyfVNxHUQUUamgXBTSQudoHeTSn+qJa/EmBs8THXfT31Cc0jLAsLATDU70+MYfjdv+Tdkf
3Aq7ipIREi92h+M5wKF+WVyfRuS1dwwEUFdFg7HPuFxJSDq9jqhUrERFvIrAy+S7Wk0CbK8tWVTj
i02O3pUje7FZxXtZTeG324YDmxEl40Cb5daF85Irx7lq8877CotNtyrrbPc4K/iHwOQAEs77Zlr6
xP/kZi1BuiK4wyUjZp3PVbBjq0et0KzwgfGssCUTNJvKJ7TPjqBDWq07mtm2OVm1Rm7DnbZOHA8n
bFpoQEFEG0/PCF7tFl3cW89WSgKTsEj8h33YnTqXXwKz/3JCih6oEkOJ5kjPpjmt+iCogJ6I+yrz
WpBMY3JwGoiVsDhFPL0AYzrYo/2AnE09GXVUcbLlrH9McPcWz1W5Jx4tJrQbGvBhbt3REae9qcKo
flkS67VMTmAieWnwHtDVZ5hjgoY3Cm0lsFl5oddeufiqsT2y/+D9deZZ460GDSTG8OL666mHuO0c
9Kl8UV5DUNrAKYYh1Tl06tSabyQeUgwd/WruXgkEZufeaQCJp3MuuHc/n0y6zPouMYPoo6qfoK2F
yyhSO8jJccfZZJFD4kJ37lxW6tRh9eFNVEzHEsRTcOjbU1kcg2K3hguXbY2rW5zt1sXhE0IM1oTW
OBHgnmG3OjT6T4RGHN7d8rD+BBlQeVE1uyj4YMgFLqVWuDpkrkAlbFwArEs1gwGeAqWBCTjhkJvx
8j8nC2kH/vH/hYZV7c9eCOehK53wY3/o1gfdMATZ5by2EGAfBucEQQf1qFahSWZ2QBb/dKIRErLY
+a6RoIy+6wJBJz9wm/BF69YpLOT9hXjbJ6rsGHa2jOZX/+xWGpPoh0ur2FTvvDcXu+1B5hasLQS2
8isWSHOXA71udhQhdpaLzYb7EwT8O0roWkohnrNXagX5JSRecYCP8IEvVIKl3Ygv0EYHKxysjejV
iPm8R4tAgDJlF0Mo7S7a/lXZ0UGgWk5T7hxy6khau412MAUNmz57xpfu9Blnz+8aoUktFvZsp5O7
//JATOPmr7hXsdOFKqF1jvAhHAT2OmBgioSBphgSeqoHtEejIjj7VyIQuamCcbKkvyKqLzKHkYDf
1BKrW9DztQkkrfJF9qtBSvELgZnWyiqnUQahI60nQQ6yNtY0E66J6REiOgJzgkHqOrbb9fqIOYCZ
+/jaDlFflGGF4nioggqrYfixkWl0lp2mP2xuNgzFDnEvRVREKhKOcOKIg6vYVJANVLxlB2082A9l
a43eWPRY9jrgAXEd2M053Ej6n7BsdSqJvfCPWsvJDxdqSf8FdCpCjwQRgCcG9ZXQPx0nBJPaQ8f0
QOXhUFylvqXyG40n6A7NB8jGVceiTsA1nnxLTihRKpY9TjeufTfkv8RMbOGKOHrrtSiItCwNCTl0
KN+5hrWCFcQtcBz+S9tceqArpvkJRGjvIs2E5iPaxUYFUqGOsZPfRPsP75LN2fWbO+YVjWEo9mGZ
0PX+oF9R1wgnWSf05DWg1tyq9TD6UK4R3zqzmYXbhoqyV1KSCcVVlW6QvlOjpCEdG4meb9H7ozT7
E+fJGyKbvps5nfGwd3YlYXhNafoNF06PVN4rakxvbeueymzBDpHqiXDlBVhKcX34mKFZ5Sppi84C
Eg9BXL3f2XtFKIMoHj9jYE4RalRR07zSbaPC5oap3vEbemPJULiFXZ/YgOj0d3butKz6qORZJR3A
TSTZFMoo6KseGnHEop+HV0SEWbMB9agoUr1T+U/ALRev9wYO9fhf3CIBZ992ma4eHGdX2EHK86qe
svsWqk8QIPg4QyW5P8+EzpzTEdgNMA40kLauIDyigjMPgEzgUiyh4cBDV7yli0Fm4elvLcoe5J4W
x08D7aJOMMQBuFVMnNEfZgZ/pIecT40B3RF+JdXtYACeyaXZrW1qkwvutwMusGyXAvVNRwUFLKh0
FGEIx5neWNDOPMXpL8MoYmoE5GPSkujqFOeCeE9V99V0FJvWCgnUYG6tr/BzgDr1LrUfEtrxfeJ8
5mXTDoJZX7SR8z/Z0xhPeQJ+vY3m9AHagnChg9Njlit5o8BFJLCCiMRwHMViQPjRxklA24xqmrhM
geZhFRj6fP/GYhFwtl7mXJVaKhCCPIXX+cC4XIDgN+DYHuvpTsgLECFieK/TI9hA/YWIrjWghPcD
8IArXRI5jnDSTszWGCSVp4UiKCrJAQPSsNCYIodEHdL6paBKewmkKGwTzgm1PYy14/yioBadv1sN
5bLTn8RRYQ5LUBiXIsAnANQbeMsAVAJJtAttEGA+V5+uz9eTk0ivZIcrKpE/5xCMQfmjurROicLk
DNmsHPSDIcGmxTwi/rE7v507sIsD2AEzyBtaHiJBbPhaIQ129Lwqv8E75eiVv2qoHA5Rre04QOCa
Frp7wcFCmESiUowlsZw4XAdamwjjy3o0tAG1MW2YVk/4WELMHm40PTSx3SRFJ8qbCjJVqx9wErZT
gQA/gg4SBJGT8H4mCdAf7W+aVEx/Yb+//I85dMWwgfwCQvkBNYUWmwwaBTMJXnnRFWR6bUVrqUc5
HexWx+80bT/YrNoVGopxGMk4TXQutCySDsA5noxZS//qnYzVy8Wwaqkp6RQJwd4dQnyyCPZwkWnJ
NYellI5R6PALVLOhU7GP/AyNwwOyQ+WT6OXpqibfN7EOOQDkqSQXXAzWpYSDBDCu3vgKVhGdFiEI
sNtrF0EPIXYAnCi2dBQ5SiaUfIryFTEa8jhHHqlL/1ez4JvwpGZE9bCGnju6S8EL7q05eBRY4M/G
0YEn7r/o/z659CST+MfuBqfjGPpQfMej8up9OzeMY7HYm7xGY40FMI3hcFoqFf33KETNlFfhWu2x
1CL6haeEEj35totmJuLovz/6SqzQ2ozDST/E0BHQJiM9OUaVr//JNMZNPpauOr/eJRyP+g7cDf3F
F9S11GJaf4qMvYYDAzkWrVI3cqyQ2BAi2o9GB/lMz4Hw2FM6pBIUUQFRM0PaUwldf3ROk1jpUd5G
v1H5fZCSXl4jsxN1//fpgBIMPXFBvv6PhaWv9asqvnPj5Lx6G5oKOoK1sUSE53WmkKAr0/SKQUHE
AZPPMEEqfDlhLP9CWxl9CCV5tXCQwFiMGiWmgigjuQVmwXD3auwkLn3RA63arw3lVF1QXZbZFk1q
XWXtIBPiQLc+jQjavuXKoBCbOrJ7qvt8Dg73w39OwVQdyf9L5HKQn/F8QEglr7W6iIbET8N/cwlM
ZgK3bMD98NAkzX1OhCn8owepPEy1gnHX+Osp6xH+oxPpp7hvphbx+S/h1EhJClWmvaigLo27XtPx
Rat2b8c60NhoAYpax32zi/sCfrcXUDTKSVOOjCbPSo+A+yYVGOmw1+8xsriCaCzIURjJHV7OrCA9
vyGRF8Pua3C0mtRYTiemWmSwjngFoIc34AE5XANXRFYBT4//Ctf5qSu49ycqCd0dC4E7/fd/mpGS
Rmgcxnw4WgE+Gq9yPQtGh9GX/YkenCIVEdQx1fg1Hse4nOv5P9OTK9AgDikHiBD938eC//H7CvQ1
R+q8n2IMPCJbtLMSEebIi6KQ/hC9Gv+LO6dCI/7F+g4Uj5+Rpxz3zAu6a+KZ3xvybQhcmiqadkwW
oiG+z5trSGP+ZhqwH/HB+NtZ/epPW/CbtHyLXyFHAyIkxBnCoedWPjM9NUVtVz5UN6YhBXpYg0Hx
3O+BqKdU3Yi6NUe0ihnWf1OJp/MbO7ZB+C1iPMsYRCGY4rNbQ12aE09MTxmGQbQbVEdFCMxSxh7h
I/1sE+Fq1pwzXsYcexW6Y1zn5Q4dCH8vV9GJoinjDTUkGrTf4DkbYaBPPxs8oX/++1E5+0U/0ihG
oowtJyg3KxiU0XYOP46ng7iBfy0eoAxTdMfcO0XuvDGEGUNIiVevlKtSGlCNpwl7X1Y3Im4Rn9SC
GtySGpnV1y865bBI+xD1D1dPcjOIxsqMYg7tN/X+hyRk4oHpj3gRUsCqI3gtSGEsXHmLj1cMxeGR
OhgmoFKqt/uEiuND5vH1lncasPxrj66YffGllUotEPEzGl/+DN/ERU0BfYomV5xJ2eoVadGi9ubX
psIqyIRu3Fz1il+yNb1swf66wyKTH5xkyoQMMBlXPb2xbktN2XNuDALK4Dat1KFQpv53bgZWr9AR
H/MfNfFJwCJegyL8oYnu9EOkjqY5uNK9vdaxgBbp96L2b78BIAqJmuUO8QidXfzCpNST+E6/o6cH
aYdHX15mQ9iOrbRf/8u7NxkcH2YmEvgaD3BT44lWaRoK/xK2ntE/rWEjVHghaSUnfQ+k4cqz5okH
JpbK4niuxnrEMc0//mFo8hYFAVGvX+19OlBPfhFHVxGtyQ2ln+I4BA8t+7l7oqkETJD521sNaHRE
blci4QMzxC1emLa0mlErg6tw7FpB58kO9lOLsadoFxWB/kL8W4Q2X5rmVNs4X/lXVF5le3eUdSpP
ix6vs0hkcZnCc1SOmZfQdz6cKcIY9G+te2Kd/gsg2Cc7MljLWp8ZbUE4JY9L7ddqLf3ukI+qZ6Ea
/p5Z2NA9GRF6wImvTgop+iP+QCiKpE3TBkXbV0eupqwWxjaBQ1lq5kht6OJDUxtZQooPCIvRxRf1
hqtB3TnNtKcVHFURPixzuI+3GZnYsWkymYBuyKcMfgF6Nw9Wn8XvHyG/wJ9iL611aWLKEakNSYHW
UA8q8fQxetZPpuShm/p5AGddEIwc9TKWY4VsTgGvZq36mIi0G3HdlDVcLAzlfQY6w1QhJ2QD5pXo
x8fR7Hi1TI7dErOEtI49ix0fz1RMe+G+q0c2ZY3fiXLl0KOhCoMqoI5T6BeIPXneCmBhLJCFLM8h
RxL3TwqiaIMNUXR8w5O4sVefaYukmdm03KDwr56a7crkRkOSX7AXrhb5DLI6HQ5yu7CW6FAOrlXO
tDvBV9WRCIBzUicZfRfxYdYpC2PlTtypcWN/5U7uiOrv7PEfCk2ykapqS2siKFH3PaYk+1rVNXq3
hoFCQWYOdZ6WopgPvYdqHl5luCRUxiA19PuoYZCcR3ap/4psva5t9NMSZREwkKYVdKPgd8SVL/V5
JEBjpmf0+jd8Qb50qTSHJeADntTsw5sUYDtGzC66OGPzGw/OeK8f0ZHUaEOiJio0uEEBPa7PMC5U
fdn0P5RGwUY4VFC8pHfCzWsjobnHq3nrm7jDv5rPodl+2k26yKnYBsqN3uIFbtk3u0U4wKiGAcxP
PUtgEusCUJUThM4l0HlLFPXJQCanglPkuImBqB0qKwe3QKemLmKIdj54Pr0ENyahn1nRORBwYrge
h6sxXbfHeWMze8P8uzq3UYb7tIxoywFOZzo92lXf20QdwANQ/Q87e/+9uULKMPa12LuAJjvlYWZ4
Nzz4YZ65yfR9YdOtm7b1aMTzQmA16DFWwoCg/fRTd3IYrH4eLzjDYKgEy/GJ1iXqr+xT4zCo91ce
rQouQTaxYPrSEwCIzcS3dIKJ+A/zxmAzwooc5njw2NEjbKTmV2mj0sAtaggVl4p0abhVK4Fi/ztb
UVu/4cuO0Q9OQfUFH46cpTPJACDes2RiMCTN0voyKV3tsDLnPHNuwXN98iw+2eyfQhyswFTbyeDb
egSfiVxsdmCw2MqU/SoY9fr+stPWtcVflx3dJFL+Tvy0dYBOik/QuXdbfmAa99pnPBCyaVZW37GS
gfte5h2iQZb3SvOqfehWNzGn/vgZBXGd3HXVrdDlaTUy84L9ILOjeWZle4FLGB/svNB/ryzPgDWK
BBiuJ06xdGjDe6DyCq3NIV/ejGZRXh7Zbf/iZSf/2uUvHvqVzbMQvtSGTI3N7oOAn5pdyziBv8p2
vTgowNH4A6ZAlQhv9euc7x3Imadz4/ZqZ7CmIkLH5o2oO+7d2/b94PIehUPVNh6NV+o+AIIfzaoV
FL89A2YApSoq5ebmRBBqeneU5e0879Q7V1I4E1i3grUanmfTh+nHB10tjgjlAZEFFIe8X4T+FvlG
q9hJuqteiZJ26ha+jVJxRl/lZmQ5It8Zd79ac6KVd7zY5Q2UfdKcmJIwRpGwZOLBgbq2hqnB7yN6
+Dqvyz7Zm8jRN9nwqLVg1bxr3E7QGV7tUuqk7wUNtUjC5Fp9scY3y3/TjA5bRkwrO2nqvGa0yU4M
UWLvqQOqzc4F6BPEuxujhjXdgJYl8YQOSa1zKg9QdBEQlvcFLPuDbNi3xhF9OE7d4cGtfueoWD4W
gVF/o0Mmq9mbGJHp284GxS77zBfLOljStHYrobsugmVh1JXaD9I5EktuSBHruvnJ3YjwzLDr96Dy
aVL9eLQuBB8cHkfCUgbZ2ODR4pi5nXAnMGZn5wEU08fsdux9+/j+Fr2T4TjRovj3KAUZpgCEGX3s
RZ16qH54+GpOeNfoFOSYuBQmT3K3aFKFdMFG2NhVKWeNL1/vQA/xZPQkSHZBaiCiQrKlUZUX1qfY
nBmN82NQ6eXDD0xHI2CvMD02J4p7nxb+4ZRJOZKLGJrWymG8/aOlSl5zE56zAi+jV+7U60hkn+1r
v3L1rYL7pp9W7+K471uj2t1aNdvBpyqdOZfYGaSz9/rbiszmJbw9+8VJbLRN033t3pVmTEcCy/42
HhX7C4k1o3+O+wgy1FsVomlKal4JkKR3oVjSuWTN0dduJMtyyS9+w9LHf5yDd+pHkXu+oWaYxPAK
w7T9fLiFwR+08JKddJ0bwYHl5NZoFblX+FKEwxx1GOwSAFRtq+R6senFq9731K5jC/B2Shyl8F4e
88RLsdKYfdYHysnYHWIMaoyiJnrkv+Pm3a4F17fDdDEWxjZ6O3TS66cw9+aHIZYgoZ70zTV4TDvp
uhFJ+CkS5IRJA7ptkLiRnGHABv2VzGK1tag9n8dwjf1LuEq8M7VEDGReg7+0R6kMPOmFumnF5svu
YXc9m8svQ67uXcLK7OgWUvuMNqti52go18kbr72MIQPJ31+e9ukxJXfIl5/r6FUenyDZhMW/G/Ow
dYP+Ed77j7+s2oqa45K3vP+dSsi9x/VunW5LtxnmRqdGhmDjSf22ncTKFd4Uimh4WXJL83N1Y3z9
Q/etVqdddpv7CcM9+u6wLVU3yaudF4Nz1qrdN8975/toxqtOtdS+VVtWr1JbQzf/vIbGpnj1oivN
u8uORU+betf4kAW8wsqtx6ey5z3NTXUVPp+Ah/VRqd77xP0bR3zJ5hdJU4oDMzgU+uagcnHubW0x
1+CxT04zE8jyeh98X7SsLQZmsrnV3AhWOzKUjVFX35QlyhnIrrcvg/exi88aJVc/Lbonap3lvFNE
FVQcWHdkU1/r70IjHKc8eJVZy8fJs7LJ6zPzmviV0Q1Fa71zMhZleJzJJnlK1RVVNvXb0SUJwaX8
NjZA/NL+mRuk/Dwxmk9ItCvHeHtf0o8LZSqS8OMghsTQzIfWGKkQ+FmXLBJmDc121/CuZzUoUbQj
61f6TwrCmI/SsEUZ/Y4Ni0hLOWaGJlOtEoSySIH/WJRdNdAzGwQ5wJ/N5hAAHGthvBJDTlDRvUbA
wqMJHDEO+bJH4SQooYIIcXmjmIOx4r8C9wjFSnjxZAIXoqFBgd9QDVM90jhuppTtZF8rlYc0R8gE
yVstz0WCNRpgvIszcoJjEIe6jbF4l/JC5Lu4k1EsWYhtprLdaN8ARp+2BhTxvxShIU15Yv3KgwfW
/0gmgtLr4GukioX/wsRSnU10gdyD1Dsira1UTdTHScZRmZPktutIl3TKKxu9fv7LXDl8y2G+Z1Hh
6sOrj+mJoi+gqHcYGiTLFseuXZ0/GeKbl4FEXGw1mjJYe9NLo/vpvrevYQJSNX0jbTk6V2zep3mx
UYeVcvJN+E10Lqr7edogSDmRUJxdIoavfRokTna3I1j6VSeZRMDwzFBCRNI0nmDESWybpmMQcp6C
ZxFbKHbDCs8CCIs3XX9BOjpF1vyMAAb/jfaLxXN3ko99Mr0rVUI4rxgo9pL2hUaIfI9+Mx3zYMdf
PtN9bFY4vvB7Sd2OyHHQrSODfti1s/82Al6hcRMiS9Q4pyYSimrw3vdOH9u91QNzjtkQmqJqu4xR
ApY73A8rcHa/oThvfWFGtEzRfiPvRavK+ZEiDOSbi/22nAzC0Z4ON6vXsHhu183hoY+BTQ6N+GGf
hw82xjs9a4GTOnnNLldQ2n3WtFD6FjyoTVaHDun9A7nt4jwzx6sJYY37XdaP5MjH4Z0nM8fehk3S
3hbar1pgtCavYdXHTJ0o80sCjvGNXx+bZAVg7EWndgzub+DoxqrotU6dMz1ituY4bsRkBccmY1SB
HHWliLJHjGPfmU9tNoTXErVqNDp0bllQ/boxsWYDUzMDOsBHpBaLgsUZWY6JUw8MEgzK2k/uHfO7
EATeuf5Vz41KUIJWgdQnXRcXl/mRegy72ibbQPU4vILymxZZh2ejatpIKvAiIHc2AY8n1CvggAKK
vcIXYqpxvX2p2Nb3Rypk37dwAUWZUO9VWSDwg+zjKKs6hMsFQsmyXVysvIyziBZaCA1rDo8E6Xtl
n/TT4XuCfwolewpz96v7WoX5/NxdIaZ11mX/wSnllxvPCkAfgXRQmH/xV7ixAU4TUAe/4mWVhpm4
ecvunXeYAm8/NbsAjbRi+7QhhtUpjg/hQLmfgWQxm+BllVkDXaEUJF5UDLeXCYdXul6VG1/Ddmqn
wInErrBx6iN/gCji7aGVDg9B7ehmiZ1SHN3VmoeTW6u41WF+8sqFZlbzTp16s9bfPom88EOi5xGS
KtFe3+xh8HzWp8h5dUwqr62M7nU7501rLJKaWeO7vt49owXRFwW1fyXiBj0M4M7C4Eu9z+zG1fjU
SmiICFnsSE/sxCNgqwJ0qelp5ew+O5R4Xrb/Wa+JBYuxe4PV4TwSMk6/mPUKkyoBA1Lbkl1BTnVl
F/nwBCL3TqDxdFPUR5fZpRRct4/cK+7NL80wOWdpC9wrrrzSqpPHiIARG/dohYzQ9LlBfLqttuuZ
h2+MpXg86t+BtGh5cehykubBt8heXHoHJyj/4NmbZFq5u9Asqq0q/ubOGyMOSCJ3p1Ry8Ru0nGj7
eUIGDr/2tXfwymcbygvunkXGjcXxZZd/A/sGldkNQfqErS0DGrJ5SBFE4xNKzEYNarM6/+XjT3sF
7dAvjgr+ikJQ7FauduXrniD5DirMfK0POOCFXtH/0Aal/YBgg6TmNP6GCT0Si3TeyllJ3RXp4xBe
Pn3Dn0G2Lo7Nkp3jQLGxlikqnEO7OqnDrHnJd7cKDbli8+wqs2+jxcRv1V7uCoV3JytL8cnwe2zC
rbBq+SFpoQU661/pfDWwKD9T0YZSZiwfdYr0hxfIS3WaqbVru1Z24mEKc/t8xy/1Mxl9Bmmz0q60
Kh/iIKyZMWYEaoavWrN7WQMbUjDXBJkiTXItzraY8v2mxrlB7wyUhmZx/J4nCJYG50IA7H6827sS
gAb24WDfRgYGUMrsd2YbTCOqDSPQf5RQt0b73DyOhZak8p+ki3T4mlTafxf6XqzwyPgS6zv1G5Oy
CHhVDldvZ1EYfB+N8qAImx3dmmOV1Zil+HBS6rDP/hm9Ma5LMDqCz6w4M4tewnGH0oHG8/07IrGU
vsFh/Q+a8NvnUCIjIDCoSV3iPrbGdBU8c/vRPCyyrTz3jN6paiecljyvTYZvJkqsV1DN/PrSzNFw
/uIuINcAfLkcGlA3AyYvDVkeOT3vnQwva6NxMppBSNkYiPgyqs4rUZB0b4haIO0w+S6NI4fyu21W
OeC7WSm4IIh4DtKym3XS0YHQjbVVd265l3TNXY4Wcvj5o+cZPm+suF31TvCQLR1H0r22gcCM0aBH
92g1LCd2vX8fFdHOYCZRODdOw9itgeHc7EPsUFIycIDkx+MejuIusfmxx5a/e29Pw4R44vElcniC
+zbPzwbBL/4f7HthpX1avjrlCVED+capW6o1vqvwcAvAuGvqOcsiN0EoTa+IsXjS4YBnYoomP6ms
2fFAAY7IgDFeI9U5kIUzoRG3HcIysSWdE+EGucXFYcLdjdL1B+ezgn2ZXHvbJy3kGykIKBorBF0v
9z6Nhtk4R2ZUGt6C0o3Iqbg4upUZ19iNEpv5I22tB3HnhEFqapcijhAy7Q73OooNN3/a4d/i8Zc7
pfmBEnCBAgB+CN1uxT9FcHbeMHlwhyQTAdug36RLdvGw+ZYV210z/Uv+DCr553b8xrfUWhF0ME38
wuNsr8QAB7TApYnHwl70bE7S7dUlMj3i53ycodB/+asONMIB97+MzmFlGT38O7Q8/w5YeWINBe/Y
zbF+KHpFWCX2HYFsDKcCwQIkA7vBaXLlKK2FL8s7lfwBTpjcouT+pwzNxmq4xab45BiABDpGGW8G
0AbUAsTaweTzCdN5YXT00/WNGqJdoD7TqeTsAtWCG5aAl2hWsVMQeu99mZwTE2RuNDJmZ4I5tsl9
wW20tlA9oJetxSMRYA9fbF6Dt6vLOXmoM2q7yZs9efduriBzs2PAekDVaL8y4LIKnNOMAPeOd8Fp
yYcMEcRpaKgWtHibnzxP8W9EGA9V06/teHRJJ/LpzyNtFzKYACGvWCWte6uwhYh5tQcAbW+7Hi9f
ppNjYLoiY+QR3smz82+wr/enzwY+LpNDk3AQXJC2m2fU+WA9WHfcfTafBZO4cMUvKwMNL/XE2Svn
AMHfBe2tyEf6uZ1W1LCSGisdqW7A8dStx70P3lFDedm8npCUoQ0eOqTpcr9I9iriPKC/Lstf52A5
nHKfsGqTei5WvdsfQScn1r7kMlcLCOidI7NvU7TQ2r9q5M/dr1Tp5XE+hVtmtZQoGOtG2trLep0I
u9q9zrDGPzm3zE+dI41Q8eIizs3BR2kmWgDRvo2JWovAWpDzU3qZIlPnM+xoNiUkR6NFjuRcY3db
2A5ORK3OzeQEIoofjI69jF1fKwC/ezadcw8TVh/oRV7rFs8YnklvP6quMfo+dWiYS+f2s4t8O3FK
szOEXbGIR6fdBf/RAscpjCoIKshhLqgR7MfHQem2bgJunQeyYjIg19iv8bKyv/WRKUD44Gcrgame
k2Iwf1w44/wHQXKMtH97z+0SJVXbqKt1sohTKYxiJOXtJ+lWu1WuimazP+DyIdU37zZC9Yi2FyeD
v7qdjDt8fJ1OojKZEzPfCk7jIhKJebHsLL/eOn8Rpza5WnhTcTFI2i/4HUmXLGCezd3zw54egsZp
ByvKsIm4cXs58oNS06bd3rtTnhFoEU+4yMSK8LqRr5nNN7rUUmdKKkNAwFOY1j+Y+7iwmyajOyHe
Hmt/6n8Tw8IO/ug+kHOlL2dy8k6hehZoWY6IucJKa9Q4hKPDm5S0US+ws6LTghJFoxgcgtoAfUzE
1/S3+D5eMkVbvsj3wD2ERY1WwQd7btZ7JnKj/LcMCr0a0izvRcil3LIQdJ/bOxBOfnUpeIpahXI6
hEJJS8AntAJK1TSpN8RX8MdfKQAo4r3geUsTmcg0oTmMAvL9g4y/ox0uJMYF3tqPtrY7vlxWS6Fb
LcAXoaEchEsyAZ33/dI4XTzlifR9O2RvzcODGkuadGD7q9fXZhFmmZu+MCo+DB90M1GjrTNNdiIH
5/fAaeCP43mPaRdPkBDQXH2sSm6XxbYpdomUKNnYC3N/HLdXsMo6JjWH8/gKJvlkIQKy4foxpiEE
mNOdojl5OgEjyniaFAj+Z/f0Ph/PrLW/LSiGueUl0JjcDLR0d7vQTSJfFsJCza1D8/X+3k25K5Om
uuxzbHhaPSTOnMUXJ6OEijOWa6FITqErxixX26vMs1K44Iz9e2B0j7nL1nLiRjGcRTSwqRNoFZbE
F7+fjQEERTwuuWdipH36Di+5tzgucCaJGYx8Gv5VmRq41UvE96HUlLVpELBmuYItTAByA46U1gPG
uzVfgILhrXOxjU3GYU8A0CZtJK65uu8mKe0mVDFkVOWY8YrEZV3yyQeyqYLdKlm+JYo9wfFPFDin
7e38bhfbhrdM96yVc7fMokDvp12nBo8P6JROIPsEGlefRDSxvEOYl/yX1QZPeEPWZjNzYvpcH+eT
v8LeKNn3flkmJqPv+rFbQXhrFPqFvtTUNKcteqaakLEIgYiPQakbN+q0cB6TJ6rHwmDVJX/OgsmC
Gi2gEucVbYC9Uw++TJMKE9QEsE+0kpB+i2YITBWfvOAKfu++Eg862rA3puRImZLK2uPAZkFqn9SC
KtINOrzjnsMihipRgYB+xctMJeAT8INzxEfAwZlj89hX6VmnyIpohVb1JXygMHiwX7l3AMmCZ3II
0iZVNcxo3uOuRI0NhiDYlvurBzKQ/ejvSIhYBtAiLAxfZ7uyvsPddwCT2RKCM4zEG018W4RRo1St
F0waohBXRkf3QwbmvUkGCHDSeuA9+xOmhOIo0pYy/Eq2I3kLvW10fLepOQiIdr8bk9S6ThRTmtOr
jV8mxO/o8HnRWeoQPo/+3TWacGM+AHDcfLfZhyK5KIdlC7TSjcevz3DBKiiXSOFi5AeW2333R6XG
Z/ByuoeGuZczfIQfCc8U4fweBsLXJTglcGvuD8u4RzMG1m03guQwZQ6SAMSPTgFc06691hY7foAp
D/wVcIiPvbgXOvKFTywXx4PPcHQbjCpPdlKApeBU5V1TNWvp7VPmw3bbWkW98tubIuysj7dfy4/X
pkb6RHW6IvH+NN/OvwQWIsAyIftahyAZxxZinzfET83gKqnNrYkJAP19vYHlVFGi2plgAQlzRwDe
Z/J8Wiqo3R3kEfqUeiVj+IoQrH458ObmNfxgUOaQDhCpJ4N8Uj57YanA1nOwr6P9e10drrzzLOsD
d5mtj2+E12kdM42UTZE8MltkwZ9wy9eUoKV2hgmT4cZgH/GgQul4W1OvjVVl1/R87zhfQSUiJ+XA
x8JD5Eg0LXaa2iS96ORoZvuCRXEMr+RQ41Uz/fBgP7C+5dJ2hhMZRyhzrP375i3j3O6c5mU3x2+2
jQK6HeGPWfJ8ES1jmJyifpuxRy2GHp4oBwjOxg9UC1TE3ArCHtMJbo1ZOm9fOEsHhy47mWUfUAH4
3Qq4wt0NTDgqMtuCr+mLXHJawLUcP4MxpCstTbtaCAq0DBb1CgoB/SwIqWswxNMABvM3xcmkmoaZ
6sfYb1ztZpETa/wSonyPQopqdBTdGP1qG8dUWgYC/vZOrp9OROo7Dqhhj28j+nvl9nVJaIDjh337
wMdNp8k7XEL6bI7vHQ51/9UGC/y42AEQUty8NKctevnA1+8j0nIRtS2AqPl9L2LzubvsfbvIDbhi
QLAq5MIwBprggZTd3vIOWV+4VQv3g3V5lowuowsIYjLiKmhqIXZlXoA+hnB4xGF7btYBGfqpV/76
dfuB7xnW2TgOXFBfC5ZCUDgkvHoPwCAQAZfc5OnWKQxW7aWpUKne8uPIWeORTCTCPbqAWHavibQJ
UMju/JoZik4sl1Tmp+R8xoQnAFnQYjuEMuCkE2YT7k5cDZpNqiW87c+XWsQPeKa7YdYarjW/ijY/
OZaulVv5TcWL6w+pFu6gEaJ9/TGCwLWcpMdcW17prVxcU1VSg3JM5YPrIKHHQBWZfNmAG/Shja19
gzD14u/PVlpQ/GOoFDoxxgPoJdNruNoTSx49TGwwTGkYOc76TJ3vCc6HlTp+08+o5l78hKffe+6M
2Ekzu6JxFT2pQTG6k6zF5RNTE+ubVt3mwS6pJV1G7HhDzcyL+2F2ANt+tjmaWgMHEOeFrBIhgaQF
5bHpPjA/kFuDER7/LgfvYHpEW8vDwmB3fsBtsv4orjyHwJQfrn6VufGwQCHoE6wwn3l5vTLr67Qp
AEkaLkAk/Ei4usSUJCCgFxdeJ8h2ErgT9gsMCOCOq1lr3kC9cO8nDrKYkjrUURihJC3ZkI4qbBFl
gNOSczSdXaVZWUAj6qkNSbpbnzbreCneNn3cU4cSNcY6OBdDnhNFLszwGvzsSjPOwc6EykH310q1
f52DxNS87O1zEQWW70cVbBWJY/Lu1mk9jHb1R4tYsbZyoGUDqMrT/k03AIoIHH08erxSIW+Q3jkl
CgeSCvJy8x6u8TaNGufIZpDctOAtC/NHExg6qQd14owK7av4NLuGxy76DURX4boERWbyHuBSsijY
vXtYYm/xSG36MU8mENd+yV72R+ZAIrIc965LcckMlv9PNRyJkIuJVwHFEHC1FNvPmJmWgaWOqKeS
qtSwxuBeGG14ve5198Se9FxHbzSETtM/Rp4xgkO5RZZLFA4/ETbXw21H/dfU+7ZPdn2Kj0Ehdlbr
48UpQ3t0Yz89gr2VYE0xpQeWb7TPfZzr/kfTeS0rjixR9IuIQDjBq7w3CP9CwMEjgRBWfP2spGOi
b9/p7uNAKlVl7txGKyeM18NAW2UcJAMBH2mBURMi1qSZTqNio+TEP/ad7I4nZ0/vrc+Gt+wzzjrP
6P8BIylcL/aLdC+O7nPP/uUvHa1zzMB0D2aggwsh5bPpDIzzbKxS8XUYhLV3NWkUFJiUDndJivg0
zAgDjGhAXf10+9S3JYZsWFV7l6b5Su9xx3miQ9E7sCgBoHab7xygHu1awy3OnMHEb5jjb+ipX/14
N7BP34tLnwKPoM0bB4So3VVNlvSqirr72QCFdJtB70WjQ+bAr619sk/6fxJTBp2ypqBSC1wk1VTc
I18MIUPmxLNLg0smvnuct2+qcGNa3odsOaQJUswoem9Wfy2GabXrOTcndR42GDGNtIlzhvGP7vLd
FagmwYUUOLkmRBSKmnbBBJGa/ipjQpnHAZR99cMQvzFQHtgrKABESKJ6+/ny7+oCDom+8AydrCOs
On5GP0KK5dfJ/mR2yJLgBSqwjxT7mFB/sy4ph84lN2I/y5rIQ7bkm8mwTPxPzjxU0zbzDLS/uKng
J6Cdsbtp6feSItdtOIrbHXU3ykWf3D2AERrs3XH1MmaWEsSkzR+REi3CKigDhs+7boaPaG8WKZPV
Q++Os8qm5ZTK6AY40lqUSK8uLgcVlgEod1I/zQqGqicygak4fcZuFs3FSl2JLu4uddzNyijavSsT
YG0AO5EpPPJ6fXxhvKruY8aIDBOvc2+wU0DojxoF4NjYvGvjqWpkaq2vU9pnandj4NTgY6305kan
lRmRH3Zl4k1In0TG4KFJq/DbWkiop1yBgYRLJkRrlGmgzp0kX59Il3mZyTu5W0FjEdRXuA/G/HBH
mwkfhmn6lGXNKLfhrYjFvQbRHC0zdxMMdXWny7g73T5Ln0EC6cokKoBZReVwCVXOeVNm1uwEXfMJ
qwwrNg3myqvUmcqTbw/coD3JViLEUwjVxVuToCukjpKwJQ1xGCq4azCiGSIs3GNuqIC5wBOH5McO
MjoW2uhsDu3GaYYoGBq1FwQiHz1SAzP0vePdDwVOrH/bqhFALj3qzwaK2Ddo09w0vR+yttuXxi73
lPChtycPCNeW91qcZ54C2mS8UnOcD5/QRGgyNu1J0SankjclYbWn3Khp8lCst3v6F24N3lnrwqhE
OpfT4HhzeAhsZG3eLrrUOctmADZ3tgTpAbPhJlFbyphip5zMPHToTgoYlE2eanLJWNPam1m7dfao
sFJ295hDD3aP+wEu2a+eeOSbl1FtLqAzEuoHuW/bG+j1XauRV2jnq1kjy7vaL7cavdx7z2poVh2h
FjinbQfiOUrqqZCQAPatbcJpjXP7UYUszP7eHuV9p/F3xMNw0rzpjQrfibzO3k238zZaeGShh+tX
Vl4ZLcXDKYW5hflku0CwWL6p+n16BzEkewHDUOHPVFyyBs7HBlXe3Z3NvjTB4gBZbcwAJggEv7OK
h6xmCO3NumwZGqXxq8N/P3u7SzH1AkrqeOLkV+sLNIJchYQV/HHcQTSSwztnkG3BpKYUXM1ChG4D
J4xxuDC7QRxeRlw77IFwj853HRrYMhd2aVNvIyhXrVaBUX8/uJ3WXzxBtOdTu+yUSmukc++OIlXR
IzTLBVloz7HIJjmcTG0lysha41ElMrDtzSsTJhniieGQsnmII6xRMXbdUstD/D9D2wi0KPUKQ6KH
hSuOq8M8aW2eLE2ihMjuo99OMz2CQx+I3+/HofpAhFwgzxG0aG9iP5Ejn2BMvv64bceSd2OajRQ1
XpUbn3TK3AWm8uJmsDkKuxhzPA1BDMo2+hy+rDE7DtHr3kudlRI2OC6tG8+icVTZIvRWVKxV0pF0
BIoFZv6vDQWwps7uE0ETK+o0kXEtmhC9sf2rqPaEgPwexg0NJJ9SmQ4HcfGIQvQKRA3XjO2OWf6I
T5FaeDA7bUJwRiN1CsPB3WxCkZx39FPSpMRYr0UOpfjnsziOg5sSSUfYsAJYqL94nh21Gdy0LyuC
0oLjHseTQ2HBdlgsaLnDuOtLbNQrWRfINo9+/B5TjfoPCr52EKuz/VckfhecFV4wEiw1VpAZKhXZ
OrLrq4SSsXwCVWvEnwoC/rJmudU63q8+GH7fWC19ct3fzqYXNVGTXz1SWBs41DWjfm63cuPNicRX
vOD+9nlQ3j0NzkM+auNTAxY36nv957BdUwqDRFlNXQX8sf3eeJOSuS1HuwOM6YcfudAqSio8ym4Q
v+MLMjqI2SILWJ/Z9vEbxqZe7Au72fOgd+On2cE+7UB5vpNLUY3qaA3UgimHG+fZGUPjVxK3CJuO
npPnZJFzS18brusWKrNYx2lw9jQAG1ht51QqNoyvjMESSU8B/Cdoj0W7NVqSfXjEgJSIXaQB15fb
ge+cI/hoi0f68203EzAh9m3npi+fEJb3IdRBjpq4cPoXU707iyqglrd9AuAcrw9n5igBaJnjpN2M
7aJ2ALDwTHBIX/NaLS1ioLmbR06WogtVwWOILKqM3/zkrOG6JivxtSHPEYT6hs6xi5vKF7XQ2bu9
jDgkSaEb9+3FDQ9ACROi9zp+ZI8w1Ol5QWO7JJqA8QSVrUWSj95hRfNgYx8CEcuoujHXkIshCLTo
CA8zdhqm/v4XKeIvBALBifZYWgvcgKDQGGxIvNOjdlFDlcrrRJtHqjY/sAMmqBXMEnFI/TWE576x
aNN28jVE+jBgll+qxV/Y0T6b9ZoV+9vO4MzysM0MMZvBCx9bGO5HGa+f2AgoWh2u+X6BtY5dyPOu
hRlyOGmxFPhlGDMWk4GHAcpHQ9ZP3MYmT3LZuv5IlFT0XuthIZ0Ezxv3zZOAbNRzAz2hfbOJ/hEl
1vYyFXUpMyreGdcZuQivDEMN4AWRLbC+znRVSEAy+Sq+YMBXwUilb2WIjWuBFS89nmzJ7qH54+eu
+6u1fC8RBWL4hqZFWcsa+11r7J3fIc6gAAo3GESgJ3JTbjXYCFsMMlRrRCvN56IJsMKnboQGspUS
CyhR96Fo1bdIAUQnILKuF9YRZj1rhDAwk9x3w6aHMH72sUJWxZ2LHstlZgyLsxFDuMOfuAZ9AphK
APuiA+aRrhkzLE6jil0dWxY5e2hBFwvOFPYYmmSKFFAls+WF5GrE4DhMO2odzXSMvyRGdzjR0l8h
xVmE+Shk1+Fb05MxVEK5I3rjPJE/q/yeFQi3JZ5rFuIeQdQFxuMSrLaIsaX6ctUbkZRFQ1dUn8ju
hnIOCTxwp7vminK2IcULk6H98IYgOSKSlNvEmnXcEVkNDOwxmqjNMH7a4iDKurru/pkG/H4sVwX/
Xo2TEpqVLXDZIHvuLsEyNx7M/Dgh+jqOQ1DKvjCnj9p1wmX6OySKdYTC9c8Qo9aNGWamBsllMLwk
V0zNDljdQf/JXb6L+Dq2GXZ+rAbTxuxl7ZHYWJMNdcCkncEJC8tAxO5c5ZCXSM3N/txfHNwnhGdN
yU7B7aA3nE983DFCams1g2XCxSAr4huJ9B4QgKZV3rsv775v9DfA0NX6l/POKAWp6jEUc7T2muvh
STHc9q+eqGOQvGgxnLUhrDm2wNf01nA6DWf5MnOCj9aDJmv2gtuOFKVVgD4EA7KDUa0f60P8md7G
t8Vr1AAEmz82KgTCEuRE9XkIHgSfKc49REWCZvnGcm2GX5fTzG8i1BIBFlm16+X8xKaN9vXjv2G0
rdlrpkVapBW7CqcrGjBZJZhO/pG9uSY8hpjD7BaOoGINiUtLFgtsKPHq0XhfNz084z4wmfGsDDFC
hOMnzQ+DhDoaaL6YIX6t+Mf3AvY4xG+P/RU/YqANJNw546m71Y1Kmq8u1bbkKSr+HdNxgj58Emmh
mA5v4xEyLBxktoJ/tPda6chFpZ+Hd082ztG70HgRBsJAGC3Y0x4Ml5Q6yICovJuZ8HSV3ddDlQk+
5mBEHRQEZ/HwKvZpfaNJ3zXSpg9eQv84/HLhwG8wC6cpA5EgU6cZvfWSALYeyj7FWM4Lb+8r6+/6
Oh6A2LJ9qOZhXW+q9RsJTpdRdLn7pt/hx7ujeEIXFVfMGDFGwuoSJ491i8kViOZzXjPjDhinTWU/
zG8ZTO9B1GI3AQkew+8mRNVopy/vsNq7/KXnNt/afcsLvGFATyOIPgofJh3XfXzAa/3998iNVtso
4Q1s2pi2QURdF9uWajYbLkYC5heG3pxLhabodHWPtb1fYK19RQ+MQclfb6byeKCgglA6P88gSXxX
nT9MutV0wItAtswGNmbkNBx4Dz5SBHsIqrv96B68di+mZ7N8UkJOPSeP3R5A0DuOmNqZvc2HXFhY
Fk/SPHlEGJ59aNw/ZtC1TUZ/pabf3AagxgfL+Y/Zwaec5AtRioor0htd6V/ACD9fJ0nQxPE/inoW
VGu9pTEX+xANny9e21tWGP0pA0WyyvU7cWWUuKuSqFHyBGG443zVtOhmodDT8cJCZ0vhg9TiNPPi
Jc/AXpjAB7MMM2pmyYs7wDYe3xO6LbGagsLGlLPPNlXj5/smTordMmLgjlsc2C2nD2RQFiSWuNj0
CQEaH56OXrlSS7WBvWWnYMeXvEo5jwkqgyFndjiRY/b6l9G3hekACfmB3d7bXBiUmYXDgUMty5kG
fAW9mvOLEkHhZL3ZzBGoIgr+ZY2PsHzftdjyHCNOHfyeb6YSPyxxmRUTDMnMfeD1CbSAGhEvdE4X
sUUoaeaa+iGhZCQ96jkRL78lrwQD1fas5PgBvsFtFR68LZbRKBychi8Op12t9qSWnYHQcVoCD1JF
kq92BvUWxyF5Dxw+TBdhAQgcMsnJLxCXjTvEB3nD0iCRKoMINBYvd1B4JIVyTf6VK+wf4PEVub/8
ia+ADAFD758bsoyteZ180TvCB1NOeNp5Kh85Yk0Xw+uQY+/fQQfQS3cB7YfDJv4V/uSEAgHr56iI
5NuLR58ctjAGsTmUgFEpHWu5JenHOEankaQyClsBshunr/ilyedDb9Z/RjMU11ik6BOxFvlas9Dx
B8bGl3sZsnPOQljlNY1pauCdAxNHks/Fx5R+RPxrfJyrBSAE4nL0jKyQp0Ys+t4YgKTA2P4RzwER
geV2cLOuazA23E1m3EvuIDD2Ewdf2IbwCaD6+MzEmFLzcX/jZKRTYk2X6bsUe7vMyTzGggTXUNWW
NoMyWlbjDZxjOPpKJybdyZja6TsQpqeEJltPfs4/11T/qW++ycGmb757mx4sFHEavvLPXd7GcTrh
nT2ZqvlQP8R4hWEcwzVxGcZSL7c312mxfmuq2074G5ynBu6sOOJiHG7TnYnGa8clkmtwCCWf4I1z
FlErNScF31+8FXagl1yQisuAjFDrOBWRGoMJ+BhcI/ERAhV0xM9mg5HKCZtXPrnh4r7FYEnrpGJ/
/tTE+g8Gs9OyYRV9rJaEcKEW+xrUpwu8dqAznYLNLm1r1n3471EFuQ/4yM8zRPVjqmh1JnV0i4oM
zGoirB1ZOL/IMfLlZBF3JHsOL2BughQWbkzvwM+DWCpZoYvwBLgdQlCkhh5qto3UheHdSBxX4EQm
qMyZOjE0MQY4T95Z2uLQwQZCoRHPDMO/rtNSxxEJaijOhwBWM9/JxhGmggyad1mls+99zLmnM1bV
MnMeJA8t0Ew8/2QzkNtEgS82XrgaDWnXqf/CcLQOaZV5XTE2YKO7tpys2VuoUaSboTDGIuS9xWyD
GZBUekmCfepWmu0vkwrxV/MuHiCjCzPradzYLOeruQIx8RZ8zI8J9wHKxrwPRm0GNsMdmTTR7RT2
9m8K1rd0+CZSXN74yDbXYIzs2eeDoTsMAobPLuILzwwSpIK4BXZ+V2hNqR/9/Hf2jpisx69fdRy2
XUq7h/X5o8FueU8eXPbUzQyuWsha2jgg+KWeebqzmaAs+t28elL8qmPZKl6z60SGaQ1uWbyWHVb2
FVT1HnAVr+4qYyaE7+LHMWLg6a+lXC6YyoqJiASiUITRGnA8k/ybMcZ7I5d/MdNBgy71MUV1mz2b
BoxtUab7MsfmkfMHcyYAFpsDvs8HDTvKlHk7lBCIRGKuzGv/fezpv0FYIazLvOCi50hdVOzST5BP
xItrMpk5DniHROJAD2zgNilu6pJQKU8EpvnQidtIHGGbiBUlDuSjEbXMVBp0CYGGWE4PTp0m1iUN
/bLebyGVF3Zvzhvwly6QbsGsSuTHigysJeRVOkc2axllxkiq+LcGSupSqhlmzM6Hdy+0DFpBG7dP
76PJhWmwQ46HTPmWFNASmcjExsMgEcdavgM9vSQnf51/s1UZih1p8uhJuLjykQNtG62yZIXJaUhn
ZX14eRJDI6F14rYmtiTyJzHu6htJ04WkO5VxNcL/ed/Yj/sYeOAFyc2UKZp4f/RozVumYjyjx4Yn
wNVWJkO1JV4AUiwiDaMiE29TsbugYF0QsyX/9M/foWv2A4SkjLKHI+iWmmZ6dkAvx9cOcIvs0EtV
zhHHuC/ic2ItWgn/T0zeAE17Q77KstaWpdmwokz7L9my0F+osgbmTwqP/eQeNwNwPKrg/+Pszv++
fN4wVSxkBiDVJxpwkDj5RVvBHJ83+XOJIECUtwpQONCHanQM2wUtC5gklgJYI/BJ6vAY7scHC/tl
X9rrPQZ/wrWDp85vOEKLuKNbRMr+maQGTQWgFItlyFJ2R6pKIpNwXa6mLI1oMBzQNYuBHdlba3EX
GoptzlEbcTQXHJiS0GON5BqZNj/piKv6L0FdsoL25lAaga8jrZM066esGLNCWQ3iaHEQjx9fHHpY
ESFL6o02SGIB2UIVtm76dxpYnk/6eBl0cx8hUiBCk1TZbtAxC359XRIb2AQJR6ZblVIIRGRNRTID
Zz5R2HR/1RjnuQwF5JdUNVKK3fluYhss+xWYDtNEswQnQFBkdjHTkBMA8QY1x8cS49QfZwcrPYIr
xNqLuomGaNaOW+lrwOGypHmayek54eGV4oKi6Wcg64PC/Csz4G/xfVoUQB9rHz3pR6RkCf2NQXlF
AuqMNcMhI6UHV9S1Ew4Q87qgv8Qzbohb/ckgvkHCo5smNnJCKRgJki3eD1JxiWPZQQ8lz/RDEEGP
6oaHGS4LxGf84IQG+ZQ7JngsGBdXiYyypz5bkIA2Ag/qGHZg20OoF/3JI5EVAwvdoiicUTqmUhXN
YovTC8hMIAQsozCIYoswhyML3IJaVw4dYJYeaNCBpSJAlpwyWxwVxWdzmrCOZFc4Lw7ZmWWUW8Pf
xwEJxaNS7rSYnPx24gV1OPsrQIV+t9u+2GaLGaa0nGz2eFnzdLMi+HYe+8VcbKT4anYRSe5kH6G+
ZgluxXpENgXZbMRmiQ6NLYgdfiGGU3IkiyH4usNux7Et+/roHzlCdjLxYhLPr3+5GGITJksM0E6K
UiGYVEaN/bvcblyRWYVNmYVTZMgdGXGvKI3FJ4UfIrgUl0Sw6ou8bsGwxE8OhTXvUQpv8YWmEedj
9Fz85ivFB5R5BaAAOMxzKEW1MC8IQaAKY0OyFC6DoJACBg7IU1hIukI+eppI2t5mxY8hdYL7xs0X
F/ml3hteTUraqxjCQ7GRPG9umEwo8JeUIrTpAcmATAqqJd91sZaF4I6GFOOcDQNe5lqCeUcj14RD
FGgaPBnCoUAH5erIquS5/dXxnLtyR/BNN3g3PJaCnInIdCg2iNwk3SW/iTv1L3e7d9RrtkMNQAFJ
HkqBVa8wusy3GS8zOlBGjRlw7in5BPLEV0+tuwSV7a0uSW1+0dAEnbSX5qMuMLx7nrDu97u2W1+c
x5wm6Bs8XryvfIkmDleTzxoa0NWGsIEOi4GJ95ruA3XxJur7uj39MQqI35FCR05Mm9HbPpiDQWF+
wcY09z29Qlp+4WwizmjSmDRwaZ0y927DfAaqGjCLZOfuAwnMgYuhvRQwGeApXq3L9ECY6HfXdPtY
lILnozo/6a7CGA1s1n+StYWDj8qtNlXntj3ElorHzINtHQ8EUKumdcSzr7RKPutj1LtlWBf2bTLw
R+y0JDs1tVHDzKcV0wh9yKGxgX0WFyrA1DWEwQUU0jHmMlasEwbtDf0DyKRw7JfzvXNC48scNCsW
qNb4p4YBBHXs6Q9BORSVtOpLO35V+p60l/A0YdCrFMbA6wol5YKeFj9jkPiXjc4fHTomEXdDaz10
UtSg3KhjyPfasYWTSnD66ktarpahmNFge4TcifX210Yy0aJcynIA5S3kSliqAxx44qPBpPvkozG5
B3/quLxgfxLc3DItLCirJazWb1d/E1fReLNyRo8zoShXH8Xv4pz1pk+MSMqVunuoOiNYvTN7mNhX
kQKWXFiabk7iriQu7pP502Vgh1dC8bIhNmIaNXBR/kM10PPVshzdZmclQK+fzN+wQuMS5hlDy475
Uo0PGQMxrIyHjpcInBk9Hz+2XVjCjAELtxjYfE4Xv4hGUk5geaJmP0E+eXiIlfjG2GV8L1uV7KxB
lE+wQD5qjaXZY8JUEoljKN7zFj6+Yshxpgho7ZSv2/omPcjsiLOOByTeyvxWs5C+EAi554rdv4gX
wS1YlukL26g8W1az5wmiLwLcqHvxb6dAoYlu6+en/UazwFT3FBxAiS6AP/GV0+yBVWdfP1yjD+Mn
LceW5DJ/39lylFEf4kC36xOhptDL53h88PWPSgs6cW2RjGsr9gdwavbxHuSlP62Pl0NxHYS9eBA+
TBxBMFIT98+HSe3F/0MkgVcittAV1JJe3I8lyJHxGmGOXzhyXoFSuNx10266zCR5V7GrGkhKftAR
57JGeDdoJN6WOJ4x+9RbEH/jdvrx3hiDyXck2I/1qoZfDyDLfc+ObsUagJkXtskvO6wCVc2NnjJp
3b0mfJNutW40EHlgbd1Q9bJG7F/oN+Y8VCtGXuyexhFUJW41rO/Jgd48gTnPazyejf07Oy3Ngh3y
GOTVenBfNZeLir0W7iSThSscdn4x0yXUuVMnp2Z6aTnfqGC7U6zW0nkLWRPGZk3UlqILU4/IxRtK
PtIPpSvpkd+Nt0kEuaAN9VSEgdllhVXMDts08EX79nftOYyg229oSw/r+rBPg+n9NvsrYcIoAarB
XvsvvyR7+G6f56a/n+TtJqHGl0orBmGOw8VhXLKJuW3us2Lg+NL9usuM2/C4+PfZ9znm+y+bFKOV
7+7HS6uHYxWZAPsAe0OqVZB2Uhnujvo2lnEPhuZOrB1aqYpm67S6fqbPCl2rnfMgqEbRTNTrptcZ
shY/hfkYZB12T9RcTdV9VdYAGbbY0ZXXqD/QUALe/nplegI5yHfTr/3p+q3TB+6CJBK8SLn5a9vi
PoOeQZtCoF58IM2nrb2phpWJouEsj5IejXdY8NNQ0VOb5jK+BxiFVwf9SPrj3eBZferQPsRpLhEC
ATqeAIABgdR5UmETy2UCKjq5s5eUXouRWJVReB05+b+YLODvt2jFuTh62c8/LiqGcI6Ydx316R0U
FPOCG0SeaAWWKfnSLEYLC4olJhU8Ejw1PVhnjbG4s7TDJ7pHfK5MdbwPbkARKHKhuCMxOepK7aLy
Yi8/GtTqHL5oFPbBVNbezN6y2vjfO0lgN46+qfIL+J2SGgCbMvyDI9+FNdgbuTbtkPjZlbsgaWYS
0NeO8nV/g9hRIGnqdP++db/AzjQQPFxO62p91hhN4vFy6xht6jYOBej+BtY64NyDSDwd+5yPDKDt
FuXDfD/+OY2aqFYwAx23gB7e2hfrvCfKV7tTagyQ8aLAwpFR+ZS/k3ud64+uP7j5BGqzn3LnkOo0
7NIhI7uOVYxcTZg+L94G0zC9Wv8lWlIEy7ivqfDeux7/tR/QZur41NffMwUQelHMyEF2ThPURIQK
o5bml6LTF0kCS4HB2vTjiZscjjq2bEfidLkUJoXbz2BKByh0mEmwLQP99O0Of+Ju8xCoCNbuRCV2
LMVs0coT5uBA8rMq/QGDj1m06t2xjRikx1GJgnPVZosT1eaVJMVW1hh3jE7WycpdYwzIfvur4zbH
LpLSaLDaMwDDQGAufSDK1xKewi1921X8aRj43qZww71H1gyP/tEnhBL3p1XrYlqU/me4ygz1QYDe
Zj5wH13zzbxtgaCquMMfIH+M1p4lC3lVNYRexTHF5bjp0LDqvoMk4GK8sFHf3/kPi3VJz6W/R4V1
tVq4cj3jKv2G+1nfv3jfcZnCe9q2IG2lPf+eVYvu9pkp2084vlryeT3/YaPr1FYARvaLgsw9o4l6
Wp34GOCoqOBWSR77rJPtg6bbWIm359Ce9jmYMfQyjom4bpxHtVVbXe9KCGrf+th96+1ek8ew4T1H
1R1ypPy1Fazq4OC3gqfbQj2Dxfvo4Pec3CysBzTJBqGLVsd/faTEMEW60gc9a2I8/tDzj1l9UzVp
4f7sk5rZJb8Vbj8Id3l00Hc/GDDM51ALg+UevTLgpoiSUIEOTlpOKhpEni7eZykKdRo7aRJ31Eu4
aq6QN3j5ogpPaXNajXFTIB/WztNzXGSHRVOsCiQKowqRk8S13/IL6KHnrNoekf4B6DjwvTiUsT7T
US+IjwpHw6i7RZTTcvYYYE1bDh9MWz5WTAgYZNRRWG0mKGPelbP6mJHnvLVUQKnMGY+BEVMQV/jb
6FNyp5irIrv9MLjhObujm2xaS6Sn8g4FsMZ1BaAuaYLVqWjFGrqGm5P4c5aaCFx+Kc0yApJ/WlG3
pQMXEIrwsc07fQKLGCqByCR9GB3mcWy3WKXzFIvODXIf1xTlGBC1rgdTGyQE+CN6OcMtIExNkuxh
lU+oAmoNE7vpi3Lhg40n/GOmQkTHKzqak3wIU850VpgIGaXXt4r5c/Q1RZnGapOYeF4l8yixl5lH
DI3eBpCmbLz/vMfFL7UyFZudee9iAfS7Bh0Nz8mvzYuwGTRhhPYTqPa1KTUIm7H9wKpk7kVnoiCC
fjYNvKV+d55cZH2lmfMEiEjipwY6YEj04NXCyIIqTQnDEcoPoxR6mPQzbAxs5UGf6ddSIwZ+igGK
6OxAe1fsJDAzIaNCDYQeaY2F5CXsWg6VP3s+j8bcsH9WOILOcqf8MUcKb/JnR//xsOaB7AkyKjDt
tDSnAQ/UHBz3a7LL2khhHJTIMpCoNdDYxk8YhkUOy6zUoRbK+iY9/Q0smdsCLPZIHQO3tEu7Cg/e
ZZxvG8nuZPejNuoMZ0B8m+CS5Nzpm7snYrXbNLfR2xEdiBCdCMHpMnoD6d+B8/H0d77JJ5HknoYF
jILgR7j6p6AfdlK/q/VCXOBgpE7Sb8IzugYenzWc/WoftbzbRIBtvFjwe+9qGOEvoydkMIE1UkHD
K8u/oN1S5bW7DBCWOmE7JCZvmeJ0Xb5TinobEDXFJgicHSGMHfGb2+RxefoWq5JLkKWwDO/MLRB3
82Z4wKf/Mkdxh4AG/p4O5sITRpZHzJpLGhAqXIcP7HmGjxazDXRPJ/qhi+2Q4KI9OU37ViOpIKaw
V8izTbOCA9Fn/Aqh66a0Ojw9V1bxHpLsK4WCW+obGdcQpanf/cYFwzttGdX+e/3mJxzSIm5hwSjZ
p5V+8V5R7UowX8/B0QFaDczdh30lkqHSyRFflYjYkFrvuEdk6i3ZungtIZ0agTIo+y52n1EYx9YR
CfkRtWBMH4enEAYml3FrKonjeCKYsseUNk3ezRRFbGX3/U+EZNO6xujZ2eL28N0ZdeGZUtMbz0tW
y5IulLqaXe9k3uPCgrMquy99HmOzpD88yopbqJiM4PpYxPeGzjW6IGk+YZU67XYM8f2AIr1uMGsa
lGjQN4cxxjZItHK7SxWTPB3MaUjSHp+zkmHsvMPZsM638OsPJj/tHL/CKoXq/wSKRi69acOPz8NB
w87f3DwK3XUO1tTQKnxS91yFN04+ICSwUXFS2Z3wmOMuKEnX5U7AlnGPwpluWK+5JDAob+ZZ+Atg
W1Bw9ZaRJMYgTmO1i9fM8qs95pXVWZQ4UMkr7oF+2qeOsV+/3nwvhez3m+kfxuoGJ5px3yR/MRzw
IB1wcRqj9g0lDRKJPkwGF/QO1IZlzHhwb8kqOvHhgw1zWgbCcg5hMbBJ+0O11BqjdkJ+JZJVvxZj
iqUJTz2BdogQ9Ju0yFXsDTvDdHXRTA4VOxX64cdg9jmRiQXKwPtD2x0tLtjeKrfjlbfDmWUf7zli
xjCZMQBswhCHbccDDhlAWnXuJP4AXAuG7eaO+2GV49rhb9hs+cr2anTRHcoeFeANFkklLj5avb/9
aFoErT/Z3tp2Q/pDtvo73pFzJl1s2A/9YZ8tj8gWiaTua10y082T07d4sBj/wKqc+BPZuQikYELC
g/vLVtdvjDXQIzBDGH40wPEGwwGARoAuij5b9miyELoRvJGeu8XfHKsoAu6HZ/09b0c9oP/K+ZsS
SMWMa7g9WIKgw4v94fKg7iJVJbqlh1Pru6tTCBd8O5zy2QPo0sSVV+IXXOD+H0wKzgD0KOKtUT1e
Cy1nvb4JVEeQgQc+y7AaHNh6RzALLPydmEovujANel4HkIdPaGTvGqXd3axBYK/gXF+ShCUwtxuH
cKNw5SAAHMMHRuADilTJsPi661hQzKsn5sznxW/0l2LhC5pF23LdLhkC9ZNC/xvCFgfJhZ6Djf0W
E02AEjqZdigVD+k1W46rxNQdh/wYx9CxV5L9MU2NTGdZMOziod+05+jn4SA7fltzOA5ObLCylxqg
y3eTGSoWAr7P5I/TFrII9gpm8LawcsEGnWNNhjtylYFoLbKBuFMyXLMs8opTbivxWHqNoFs25B68
ri7DTddF9fvRALkYOaQQ1eFtdYclsK/NVGjTwide+Ng9WPsXX/trh3t3aT0tqk2wBULfxTMAgl2s
/YnPuzp+wPBhy0NuQvtnM0ztw/UFhh9KMJGsCMmyaqHNISHsAC5md5g4YYPn4RzAcdLUshWLl+M7
UGkhl1J0eGx2pR5ljs4y5ayYM45OHZNGkVEJk3DH02hhaHGpjtoubmvwWOFkCI0NZyBu9g1iPENw
xvAy9Wa/n309OclxxcXGkSoZEwEXjzBtSnoWyN6fwC+aLTkGDGY+Vj88uHS75NcIT8MIBcB/mpJJ
Ku99zeJk4Fs6d9rABxIeGN+C0emB3kYjyzTHdkWhedA1S8PWgJ/DvmzMqTPwOqAaGQ5hwWlrhuQf
I7bejN/hEtpoI3TTw1B+jsiBWDwimqxxk73jwOAaMT/mnLsM3z4ms8aPr5BdtmB3yZsD7QciSj28
o3jkxMoKY7fjlAuZZJoY51gnDvmwYXC4ZXJitRyy5oMAs26ZLuXxHqSe+RSTeLNpmL/Qrhyj373F
AbqbcDE36Y7qmXrtx2YYGPAWwtMYSTtlQQwNK+pCqeVYYS/dx47uYeFNFTdf6d7ZyioWrU1chvbi
4aJ10cR6SUs0D08Jiw6NWgwjD1bDW+sN/9Et+iYUwy/8RMENcubZ/GDnocuLxwaoJeenMTZN3Ne0
KTsIgxT0gkg4kQCHwz+V3AY2pj8bOq2ONTgTPpxPBgKhH6AO8Wmj4Y1xivBe0ajap7jwigUzbH2Y
PHTTHskghWnruO92h5pJtd3/+RI4u4wsrYPFRiirR2Rl3Ca8m9JGmq8ukxtWUagKzSlqhYSKGiay
TXPMlvDRWd5HHl2BMxSdzriLe36Pe76CXaXoK2nRCIDaHY2dlI4bKk1eiCSFyA4Ju1suG1MHhV9N
RhlMl5h0bVUdYfuWN88YqL2WayBhWzTrHTKuHkAlFXbqbZpzVl7wwiiB7sseILOgWRlWE9XDjGK+
ktMM6Raj9/Rkc5KxAZ0tXorAyjWqkrNBt8Gq1zTPzB4fTd/PxFsHMkHKE+jh9Cqv/srZUtkZyK0k
WUqvL0aYMq8ZyUhksYbJ4R90XEkITDybyGSzAdJ5BijDH6DCvhWycVgjmXRx3PDr68qu3NLVX1M+
+hhtVj/cVnb/y2hZwT6Be/UikOgYfQkcxkoGZpbMFzv2zRw4F7a/Sn829To94FgRgkNJfhFM2M/s
hGkzXLC+TbA11v9wWbAN23ehg8qaKLHIwVSOMaHEo4yeGIOFl6xk9HpmuFXAZtmKv87FIo9ldGSM
dgu/a+SuKDC8oW0CZ2SHs6aP3waLH8zDno/Zi9HupTRu0OrofTWTTNxzSj7vSOZzLfh0X2uYQGvU
ZEqIPzxjvhcTShlcEj7H6NEaKVNoAXA7ET5v2Qv5PhSalZ7tDZ1SHJzup49pwQCEPvgMIp5YSTf2
PKqGhD2Ty+qJ5h0SCY7MmofZCHAyOzl7sCjILmzggIZMP7lI0D8ujEwZPVGZhoWbaExYGTAx7oNv
imYKuRPq8kVc8hyxI8LcMaeF7gILSubMz1n+4cuO/wc4bQbT7ZZ3rPc4PcVxf28CYCVzilzT5FLr
Ypwa9mGLxZZM9wn4kKIgJhIxqGfvWTmRuKw/G2FvYVxMqbIgf8haZflqK8g1ZBLKdv5rrXEk0uvR
2y0sb9yzSg/XYd6qmWjS6GorrOVI4EZcByqiO1CRNj6nlu/p2CqVPCxSM8l9mk+xVqO371l9iy+a
H7TeutJ1zpAWZErNSDkNB9o6pEFp4eVlT+2R7Pcmn/Ayyai2rNtKseDAyZjSZdgfyFf++w1qx4/L
o8KFXHlOaL8V8+BEq8zLBBQxEDHS/Cc20X4Nm3TQgSE7IMl+fyZBjhITd7P4e84yKO3MG58wCots
eOwHPYYx4MJC/4+l81pSHF2C8BMRITzcynuE8NwQQOO9N0+/XzIbc87u7Ex3A9KvMlmZWWKdjwPC
uybhX9s9QE1sJQVtW7Zb+SKOWYeqPp9+WP8quYV2yeVjqGiMhd488G29xKgQHT5Pw/zY8XaKaQsr
J6vEdyM+/b3TrQ+UjvMWhjGEkCOt7zZpY7A4qGfNP5JEfovqI+0fb2Y1eV5RxMsOJWWfp1oj4jmw
Mg4apLklDR3Ai6z9ZB5GpuIfULrIf8REBOKzm6+/kZUobbF/imx/q7SE+wgektUMao+kgb8SHGYQ
R580iDPRMVn+jGy2HqkT6Q/7/NoRr7bU83GJ2rTFERw8spuqBvw5zUqL0+YFm6QmQo3NzWPoGlD0
8ruc5PILujA/OKW7nmIHqnQG6Tz+0nVQMM8zLpgovUQAHN+a3SI4xX6w6m2c2acvywJkDV1+AoES
tkqDjSc5dALRuSEg+xBQLP4GEpG2ehjQWyiXvWBt5/DDW9sW3DHsCBjHQ7yFIaTcQCyaIM1j6UPU
pOSuZU02UjXsXBQBCPYTpsnU39lii8LNgsISWh3dgxgbQvNKqa8CfO0eerx9+EDsVYBQsuckwRh3
Z5gGpJNQmx0gOWAYFD+h5J+DR/+QP2ORWctQOQMMI4N1dmAVtihpdQbSjaW78VcU5+LQKHeJ3QqJ
8AbfjOEN+o8Sk+mPs/1DXhRcUn1XhQl8q7WL6u6G/8++a3LIvgP7l392+WY4LQHJjiUapJfxbx7P
NN6j0wh4xVaQxYBse78GdIWhzMMarSwyMHZSTlZgQMGNJfo5R4o1bZKHrGMNBpLw3r27t3xEFKVI
bvsDIXaCGkPn6cggfMJTeu3XzOzmcmkbP8JStiOLvyGfD+YA7OzUeaA+HYVQEFllYM7huhNXKy52
Mwwxjl7HcQY1e0CU6eGfLICEbhI2FZhajo2vsh7pEiUFJXj8c0426bTEttu6R+QHxEiPLYlWMWKh
xhGzCVEhVm0oeVA1cFHAw4y4qtsIecicYQgGaN1lG/VvS9FvDdCxr6oA+XebPmX3u2Jqf8RV+MfN
ENe4j0EdkIgWYQ73gRGSf9NuvjhHdx9Xypyq/u/sGx1AP+BwX6vid4jYVa1Y/AG2/YR2PGmFf4or
5kGOufoZl54c4c/1b9XAeb7I2d59NEcDk/aP0gXFSMjDxQOgjnPFxYDHBB2Oeb5JYkqQWfGOIPks
5seoQIXGLmX2hgPw5ZSyb1iZjpcyRXCsESCmWmV+VSjhfKv98f6WvRLBhpIa+4ArALs8feBVWmk4
YgVSLNttX2wsFpiF3IUsYyI2iLOzk2F82Yq92BRQmZNJ2VQVskvEpcvhTUuFRdUCBU8KqheE9d+j
y0CECdYXB71JS+eAOK/tHs7Ig+zKyVVOZ55Mov1HfAc8od8gPo+b8Fq14hOsYws+GFH4LveAI5jT
dSjiQ/jNZIi3TfqBReV+AN1fkNGZt6Wi70gvRleIhQlxwSWqwNOBmIWp83hcYcyWaVEnk1GGJFrC
ygSFe/ZPBS6KGQtdNkkzPSEn4Z0UWuhfoO12KYtJ4KIDvU1YH2YAnwwqIi9H1MppiPL8ixqu0eYz
zH6XQI0SK15jAHjLYWKo5eejFMGh48RcMJz3Ofzi0oXEaIu2jpNCB0TjjJezm9Wtd65Cmxkfz+rZ
9NiNtmCZbTnkVMXocwlUC3rgPcxBQiMnnoKCAuE3JjTc0RsW7ZS87GQszjtwn7D6gWi40MnajaGF
sanPnCNa421pKxXVNIFbsMOvw3PS6cWdpiOhzKPYCkOLPISRGvtvTJDBD3qJUNLiUTyfk2qP7CkG
OPBaATfWnV3Y6CcyF9dpPNaMQ+xqFhW7YxhkHyhY0JNcgCxbKZ2ECixkti/+1oOdPERjIw3q+Muh
/y1jH0Nco64iPrRYHUtOE0hZsnsdxB+IojkPyZDtOuR7SGpVfr3CYfJwjvEHSdgTjjTpphWoq/nd
EUa/ThzL8S7Wc0XhNUw4kUjafgmuKHJucumDofjWjZoF1UhP+mH8vQgxql99mvK7TYUMI5sNqJD8
IN1LaQFFtx1F1Kpw5MAx1K+Spbm7DMX8UJR7govOeQ3HIX06YB1IfIl9+RGVx+oVzmIT+lCtLXdG
QAfeIfuSFtRU0OtkecVeBHngwhw+ATomMLKfPkUzdETlSRjdL1R3+e/ityBbvoD76CG11JQnho3Y
agULP0IdQ0Jz4XFQqJ+opVOuCrELIxl1XOzXwljCJkqoOW0PbUyKkMNxI4Wj0+zCsofzD92YGtzn
HiRfmy9vnz1fFTfUG9A+cBvDtVLf5x3Ae5QsZJi0I3+5XCKAAHP3UYj59lI/YD/USuEr6r0P3oTn
GBULccCAEskZciAdUuugW4DKjepRNLoxC3qpHvICTjXJ0AbH3/Mr6kcfa9vlKPDXEIZxHoBczO9Q
7JE3LNVZIC9iT7f/dDckkyyydxcuaDyjXMjvRPGVB3OZaS0jrAMLsJAd80JBIju2aOKcOA5b74Qe
G4sxsTHVh6HM5I3oyS6ndAIQAsVRqyITZuRP57KYX+yMjV36ufM43nTpCsgNuR4WJY5fgYNLtr/I
W6Su8U+9E8FT9/FxVZWG1LHNW+cy2P2Hs0o/XCwNKJpcdT7a3e7jq9j++ytQPqPwYF7AucSUAD0t
nEbWsUKSXvWuRMduq2SxV5UnhlDVzXgWlCuE3nRVRNDcJAs5XuSm54zUJeGJQflxAxZqS0zftrmV
fHdfbHR32S64fz94pP3HoISLmrS6b+i5My0SIyBgjITwYVi1uZ8IGbTwlGSolXlzzlvOodXRho2W
geoiHIgdSKywWItoJGy7o74uwgSTFKiNw3CMklekuQ+XhOXEPkdvNqPkv1iHsEVtuUMD5eLiLxqo
Ar0iEbRpqkE+bN6wiVerVCx/ZX4tRT+7l7bYl8S+9o+awdiFJ5DFZX55sG/BOafKZSEeSKOWj0kM
gG6JsgsRLuzLYcmZyU6ry0OLnnjT/vrsNIGLq0VY8mw8BU2v0MYcx6VLZcuFK+dPtuCwxXB0CAyX
BxCLXPtNG9EDlH47+5Qi7uuk4E6awUDxBy6kr2J9OdldHCioCDD0uGm/gp8RitmxGB9PzHieTWJa
XHCnq9npN3mwsHlw0HqwOqGG/zXoox0lAgqkUpEuoDehe+anjp4hD5L4u2/XTsZdIoUnztWczBB0
6UzTXwCBMyjUlTipmqmMWWzVPkV9eMg3j1Xr3FQykknqEsYoNQtNhNuFUwUO8xs3pqREJzRjHgZK
UxxYspHDyUWqlJ6CKW3JctkJ0xFPBw/KABeT1FFuynKzC9SNEJ2Eq8el9XIaIR05Dy1EU7oDEkSd
p5F3yZ/yh8pk6inEuni3QSPnZfYqvtsVGPuaymoTJDeCPMxh5I0PKHm+1jZnBhpXhl+Z4b9s6D74
sgAkjSBNUVg9qR8/2C1+GHyztPFJQdlMeErAbLkIT5fZisIi476EzjGnLQIO8IBYt30a6pGTwpbm
07QSUiF6G8BPrgqWaByJh+tlsPuB4hbMvHFeovRhuoP7YR1c7Jh8GN0vz4w3zu1379Mwv73j+Ny+
tO7JyOMKAerZ1Qg/jKIJ1CjtEJ7pHWivyBN5qvV4lH053M7UO3GrGE3fUOiMlOW5ovi22lUH7Bur
Qq6+to1KQ8EqxVT1hdAYuNRQx9lXa+4jAG1Lyy6fXA6ZzsI8Z3Qyh7OdbobS7zD9PkZX6EyqlAGT
4GmIOwRlllHJgmn3Od/6mNjCxNNXnAVOBmRVZTpO987CQDGu99hExVujUN51gYesORbW58BYNgnd
Je+m3d3rWHvGkbztmUG3aWJBspGjoNSCPQxfHShbgb6/susk5R9YroHwCWyXlJKggkNGIy1blYQ3
nn3QRykJJf0639BWArWxFLYFrMl1pn8lX78swzOYpekRgq/AdMtWMQKbjD9o4DZDakORY38ZCjzR
pN8cJPd88wPZ/Zui9coKRfJFtyFS1OTvQEJmX3S0A1tC0Y+Aevi0qQcKBD0IJniiDOE+t9yxTUrn
0dUPrY2NsURMVDiqJkSjp/ilkbpx/ktIlhtw+YuUOOME22UXQxp2gsuxD98Scm0xUFWAMErzn5KD
3jSsoTllOEfi0g5hlQcTCmgODLGe6krkb/KqFJV39IFV8j/WnC1Wp+Oo7vyRCX+W6Tu2ZQEg6Ubc
3RuWIVLkv0Qgh13FaOdNG0sSj+72kOSgmodZoistHZ9lOCRDYErLMnFIJPS6dsTMFbeS4XhI1MJI
rnvC84A0jGMBUwkJIU/MJYr+DCmb1OU/VIr2e2AkBJCmczcZ+5h0T/+UoFr2YjVZiLi4a3jHHIfl
SiyQNAfT3tTRsz7PagTEEihayk565Q8eX8WLQR0UkSlBbwTCmNIwMWaiGmbxbNlTt6TtQiU/dQpY
nA3OBGsq/zhjuTLiG2I2sYTA824bf/Mmi7RVV3Sp7Vhp2nkP2CVpqsg9JbwhTaHYv0TVTjSA6HKP
GiDDaxshPR8ZTjxFdZUwo+KQcHwdkNxpfS4Wl46T8nGGgA/eAQ9LWfudHXrxlXdzF6IaMU4IH+aX
u8bvrKZEkfyOFfKn/j5xfMsGf+tHaE5Cg3KcSieEn2N42EVEjxDHcV/Xd9zn1BigGdfgPTFfNQ6c
wErGDQHlKhYCa04Pvfv6h70oBlK6toYIRU+DvYVKLalB4ZBalUFTcmcpACDw5YqDJ159d2pY3HRD
RkqfTiXGRLsUl2J8JdPidAvmpR6WWUFEJcjp/VXdeyY9Kjw4pAdC3AxoiejfrXFBL16XQ6XpPNUS
TvggzrQB84eb/dIaJ1s18sPCuZWfxnrbiiVdcDCoJhmBujvTqlFkLwV+eJ1rjjMA6lxdRwmCi24N
u3FZ+egYVqnTu102mjK5YAc2crjfM391VWWq2jhmbgsAqu54Mt5WOd7djOkoKf/kmv3+dc0URKQy
PcLEMMTHEndjgF51WwHo87+Kppnn3SoVz9bO9UIMbPgGHQ5+7L2jGM3yDPI0LaL6TMqsRZfDMfGA
nVYH0CbAFvx2cm+ukQ2z6d8qb9ifnZt7YbKuTYzMsRFnI30Kce/YwaZ5Es1+DQQj4L1pFmFrn+Fi
Fz1WT/Aikw5wENsb96v45gwn7cO0FOKnjw69bBrpv9KexxsPR+YgyUW4DTLSgXmJ48UCOan0d/hs
/jodCQfJjLSnA2/BU8AnCbIMijRXiX2sxa9pwMiGxBoOYHOLIKZGTTOehrmnxjKAuEXwKgE0i+C1
jt7Jwa7MQFVf5poKRxwrUK1XIMZXiRJs2jl0zlQmACGkJudlm9SkevhVRoI8gS09I6i7QHVCX5Jr
hFyDquOOHAJHDyEB6JooNOX3dY/qip3AjjQekhCpBtX+7bvfAFfFctJGYkLjzfabomm0tIUY7gkY
WgMs2oCZs//xLHpsQCTzgdiBDLxsaKmQuQeaLsqTkdyplcFIiG/4ec7/Me4UM9S/YacE/gFwRUL3
91GpA5v1AyG46LHLq/UYPlz8Gg7OxX5Btxer+OWiM7jxOMA2Fbet0NP2V4jFVumP1cdwXG92nfUp
hEhdPTZdei/Oyter/zgYkvdeup8YSqWPGV3RecL16YkUqKlrAzDRvlrlHpaZ7G9LuUUoIiA2U+SI
2SgIJGNfJs4YuOlIRlmlBbWwrWCfDbf8DvG67jXxibh0dXFgnTFQggjpnVqMQ1cgTGyEsA49xobW
PHZSIzbgDH7A8PGAeKMOwHNiifU0+AXWd/Smr+ARcCEngFzScF6B/htzar6G9McpZFbKdmzGqfdU
rd/ZqMZDUab0h+Z/5UGSCg81XrsUakA3YY4mKdUZ+kD4ml6DsorQaxfsl5nQKy0BDh821qlm3qb7
v3O3OQSLUvJr9Gc3qz64sLXqQvxo8rMegAGf0NDArtY+8FyRc+t8MeHDrQ40lppQJfwyx9oWFNug
Uld9ph5GnZTiLYxCw6oCp6t5pfzljt1itVaDBVFNGl6uEyuHEpEkmcNqlGRgYsi4+pd1egWnBvAu
rW2rjNLNEviN5wLCMR6HNk8vv55+A8lKgRCzsx53XuoX8jToeMJxMW9EVt5ZVkXmDMsog/AGsy7U
ft/KyuR/Kp8ky1/Hd/eJXrKCORpgDYtEOMHRk8XIjfAabFmRXMTkAi9YrhVuUUyFgfgDEx9pqiAM
Kg4paG/ZZX8y1ILFgeXLxVhI+80Bd4Dy99vWV4qOHBex6OQDCICBoYd1431QL0al8clXG1NJC0iB
vhl5j3f1ohNaPwn0TFDDD7el5uFfAammdKWa2PUrFJb9WrvQUWzUaqknH+FOPXaNKyjiFPHL8Tm7
ZnKz0iX74rEIYlTjQmkogYU+PJEn5JmXqwh6cwNQi5s6K73Sr+iSRYWyfYPCj4OQyKJCXQ7pE50p
J8/7oH+fnUcyvRPWprRUCQvzbVZkML6B4rPyG7z7Q27A506ZJzeWZRcX69f0kq78GSPWr33FJIhy
k/EZhRdnyOlWBw/v5b0S7HQiXK/GN+uRYzeDKF7KxheU9jPdWM1qurPbWFPjPdZYTIxbiH5Z5f7F
lbAwPUegVWT+FvKguIrCFRWxghMnpkl5P0DfD197j6Eh8INHE1Z16MME0V/7GiNq9di5P0B95ZwC
LNtt/CHdE//1sXFvcbbRJNo7l+yO4e2LQR6cf4Ll9AnY/7YaHbguG0JqkR9e9JpjOg3DLdHSKS7A
o8hW1iNGjoMJzC0AcqDBWVvPoBofQd453LzJ9UBoTglCAQ3J15v4UoZowXsFCo7I/2Xe9BOqwzNU
qKRd4VmD++yDiBzoTPbxBTsksXOOccUrzzfTl/WlHbmxqOziNHp9lv85Z9oJNY1V8wE1IcCPGRCD
R8d5LJ80HtTONCM1quhCR+6BL3hd7AR5/cDzjf+UKWnNOmcrjjJv/xm8phu/aHPJOUayNteYaecb
/GkZwNEFv7laIYxVUQFFOWnaLzw5KunjVwn1I5w+mv6VpA2Sar3nAts+tFJIA5CFcuSrtPxlPPRr
PblzYHwbQN6ig3rwPJcDgNC9t2rJRIRKrwGBcoQdf2nF4hUbw4OITjaKavwAvDhpCZ7/OpBfH0CR
iOr7QJuvgz7uXmCnNEbUQiBNsG1gS2Yasb78xwCCK7BIAOEWdgr7V6EJP7eqzeii6ddYOcg0XY2g
LGMKLYTIjsIIJbEKMRYI0H5pLq1BXI1eSlvhiiWuIyQ4jYMYTlj/mpdz3MQv7D3qR3raJJillwYs
Fk/sMyLnpvMFfqaCRLrjZ3yb3hkJ1qkZrw+r0CF6KKRrWKhiuejeASNwCqmixNuDVN2xgDulZA2D
AUaVovzqFgg9oKICQw2GIoCdut11Cvoi5mbxi9Xh4S6tI9LFr4xu8vExIX9c4X/9QNFT+pge0hpG
74Z16xMrCAQ4EFFOglWh/e02mSxuMFHmswtc1dYhdUYSuk+8n9qf+SYkCP8W9gll4w2O/i3i69v+
Ga85MgMQHbFbZOpGqapkDSSwct5oV5Ue6cPgsP4LV1zMXxeLCffvEOEtyGLHK1gy9TlgKXsPCBen
ZJc02HTgzsa0eQhU8Qyj/cUf4I0J1Gg+8Ijs69HKx5LTfsf37jljPko3yqZB+9IrD4Ab30XoXMUZ
O5+YKcPkq1PabAQhWBRG1RRlXt1RdVHgzQJOIuBmngNLaYCBNLwXaE/upccAyd21Gc6Ju1exASSw
x1BmTeR+gvFX3d5W4GdskW+xJ7ExcSt7f5WwjBde0ipCU3PJj9klP/Gr8GsH6m7dlf66CEBI5YAW
nfypZCDjip84XVeT6l2QDL273omab1g4MmEkzwstlS+C6GrHTnVwar96KIwPuO+vcRHtHNpY7NV+
TQvudMD1LTwnxzfEPhXJzrfZId9mVSwdd/T4iv7hlfWa3aK7S6vDfXffnXgkq+WFgzvx6sMVEqL+
h0V7uPHmu3yf3QPNv99PKhf+jpzCKXGJ5Kfc4OdT3HhrCM/a/oszPXZnulDjUxvxOZXKHuj9zLu7
01Jtomvn0QN8mqlZofRp8MeACkHdNfrYpopRLEl8ncKBYuicNTCj0jspYSp5BtLCk+Y3IX+kn2nJ
2t/sxvLjlBlndl/TbfY4CGxp1wijH05zkUaZHRC6e2s7wFDjRH/mrbooOpnFIZxr7KntClWOWJnp
uVgNTFsZxR569RSrXp7oRjD5Ow62Ay/PtvheY7lszvMqequtyDaZEczrcl97nq1abPxV7B1oanaO
yumki/AZaZBzZ/MFAa0xqgNAwSdGuiZjQLEXsNSlWvOZZa87NModBjYLlN/4oSAu55VlA/cs4nt3
SCa0GVuKK3bxsYOEY8AhuTh7AKGbdadSftAoAntWhX7GTzy9dA1LDL8mY/Aqn8zSwn7L2dTMVX4F
R1ffPGlz260ypFbSPRhfTs6RFw0MELtKzPrak5BBFi75B6+az3ZMRCEP0HFR2scbx2DstAMd/lC3
rCk8PsvxbK4yO6vTw17jpz07saAXaPPCCG2QzaigPBYMwQzVVJvmCcQvb5WH2KMWIBY+3EZcTAvW
rEqXqoWuDLYh1mSVP/4cze7debjCNMRhxnKVeAOAoxB8hFpgAZ9nu2TnZVl2s/H7PldN1qjz1kAW
M6pclK0JTTDCR8eD4ESzVQuAfGn02MTYTXHwbmkCBsJeaz2x8057WizIlPEWUMfSW+BHBwO9kIyE
PrCaiXWM8Gy2HvBPZ0X5DM+F6mIOeHsHCdRhytRf0qL1Qtbp0OGATLIajAUAeCFJCo5ggyE8DEjR
oC4BcPPHHJQPDmxiMSVflEGYKscfOvcGo+fw0iO8BiVMbIo557ABUnvj6+Y79OngtqBFHF2jB+Qd
zcvWfIfJaoMTdR7AMC+wztcAlfyr/TWd9QzJcC0YqIKBpTFfEIJz2cBc7PkVNfUF9rVdamVHYFtk
motCynXOQIhfdjYnRtEPqkk6dS8sZRk8Q5aEwqSa0oTh4eW0z7DLMOWqRFzONX0UrZJ2LJaGYN/F
cI0/P7pu6MuvOaABIZGX/VzoX0s19jE9Ct4BpUCZj8ebhDJ9HNC+eOyJ2fV4nuBZbHgzfNKbuhue
0F1ySaqDT2/v3ji4uN4ScF6/KK5h/c7CinVj8VhK643koMtOv37FfeOA51aX7KjfZNIUFOvIePeo
vXc3DjhlqTznEYRWhsWf+Othf8N3WOk8w5tdbIP10SHSwkIhEieNFZvUlJpswDVFlIvKmm25QOLx
Jn64CN3XKUQz3A3rMC2+v4qx6lWpZQ22+7Lw7Igz4Sa70YziErf71fgYK2Qvp9YGICJNJq0xgy9Q
ORWJYgND+wY724sy66IDtBGGFXVI3aI3wqC7GMIO77T/ftPm4T5eTfsP8NmVu4MbHYbVBVvCfLDO
qeHuU+7Nr+ONGeZfILtV2WWI+x+n3vq4cAOYDqQOo/7w4hp2asFa7k2ZFqUWexU2f2AW3Ym5jthy
h1aDGj1FxlEyxTiKAUpTfkCh9wwfdCbUM/N36I3iagi0dDThC8aDDTrNhrnprjKJONChvZEWTzpv
cBECLO7iTsU+//7P3qqBwxbXGw+vl8H/nxMgYha6Vynfw7XDxpNe75G9eXMOtFPPJBG59z+wbCdY
BBxaGSIVnKe/gMlzxi5dowj5QnLHOdy/2dR5us7FJEULR4MwbMzvfSiA3StdMRMhE3aTGM4n7tQ2
52XEimqG7yncSDBfbMHpTD40ViY+B6Aymy7bR1EU8kBvEO+l0zJqRMIEz06M6/5xqp6ckZL6EWw2
mNbWXKtdxa+8wpyHBcdOewJFgrDcpkD3eZqYWdfAnJlg83kRQqOmYBDvH7iC7pkogISuYKOg2nT2
PQR2Lg4RqHP8V9HaNeByFS+wchn23bhjN5qrR3wK7g3gQCgml0Cc6K+F5YTC5eBK9TRxXxmXnys2
H7zsGCx8awsInxM4IXbxC9IZRvlDAOamBVcT1IWBZ8rNHZQTbOJLbmbmrlt0hxoqjn82eq5QYw0o
muYaJzyNYf+p5ik18ULiryh4FousCV2l0H/iqXi1NlTdijtfr8bea5zz5zf37FSBLni6eLX3knvy
27vWm0Rbv7lAAwucUVmjGYWhrTtU1fLfG7GUIsP5OlrmUVh+7Ds6uDKmo06aynuUuyWchCPGSk8Z
LtBGIj4R2IXOte4LZWwCbYOAfeHPnvPqouzVGSTiAVVbUPlQoABBqNpT9ffPOgu4vmnipH9ko5z+
/ZVJ+5bukgaeUYh7tdUhakQ1ade8CfxUAy8miClpFX2P4Rz/vjZNSmgcbFYvwP+C15AwOimsKcUf
U5Rf9OOY/TKvfuDBjRRmjhxAA3QzWMzpT1H1W55r2tTl6oY0iYJFQQRpYKBMC4YwRj+SwQHDN9AA
cjWzSf7z11KwdpXOYHhbfukvmOG/rOg7h6Vh0LfewNJbdwKSNmTSu9jlN22tQO+7vQ8KLNniNRnG
2b5jMVh4WJUxTlLJb/R+xV8fstTYZTj1YChFqcvo0pSHMA3fjxHtdpkcu61hklDsrwEY1q1bQkCk
wAdCgO42Z1QKIs28zOaSQE5AI4IxFi4HWL93/JIZMofymXfzikMwLKmcFnkXgIUqAwBt8sLGByjG
fc4keCCuHNHVIFdyEMtyoIrSMMETWWrzDGSqmBdcOcUZbwC3cRdvoyejrTHvTmAlGC+9h3DXbotr
+EPKoebwCTDAWtFVqMo8DvJc/RKvC5YIbbBHdRqcWMS1Mh8rCCQtt7HQ3O+QJyv/kN7ALuQTPW14
hc7DSZqt/dqutz5hjevNkXYmSZEllS7Ly93XUlb1d2Rd4yFD8Ml4k+p40XR/8DZUVzq+YFDP6iIK
ag4l3wEiNP3i1HWjicTqJThv6FZVPrLDgXUV8zqt8ybdTeutTVpr11ur9BwjNkBNpuNb8XSAK20j
1Bs4x69lAUpUHxdOZo60b3Ih30wlS3ra6y5rD4rDctl6LRvta3xFE2P3oa6ws4WM9u2I3miEwtHe
7pFx6zUWQ7ClYTXefoEnt7iH7QS6+WWfSsk+s2xhbPRP0Gk1Fn0gV3Kh43GCuOZjPiBLG0YQdr/2
l2V0rC6phTQ0fxobtopYW9P+52pLKyysuoScxBJzxT7TVY1TYZThd4dmjHqOYoRJv0iCbH9pXTv1
2UsLUl3aT8NGACBuGmSJnGRpTTuUBdaZ0nAJzcgSB0DHmfUr3ql38bowKYTWILUzL7/ddNypIvM6
hA4uVf8PcNWRPpibvXR+oLi8kcCcQxDU6Rhv/yYAFlx2D6wvPDWsShtqV8E/yKwcexe4qy8cd79F
RqQzZks+KhnY2z9MqTH+YgviPecqJNbBLbzabPOByvViFb3ELiVSEWMFA2udJ9adMFMkycN6FtRG
33NlQcJqqgZit2GhYHO2oXW5E+ic84D6kpEa5o9AnJtxIcfs/u1/i9Z6rnZ2UwczYDuDQNE6t+Te
nYSPVMO2Tf5ZTgBoXs4xu9P18ngBKzBzhSuMuJ0oa13TfQ7C/7XgBX9sfDLQlsRZLoIH80+eX7q3
gNFWiU0D2ug68uLsZF0HDbsWH7Z28/82Su28YIOqnkmMIhfYAIq3ylhNxpNPLheM46QpSdXNFD9d
TBrIlzV+v2hhhYEH8QASun3G3SM508VQxtZ7LGmLhRfMVVQorb8pbKvO4lWFxdmcsvY4BS+C2Mwc
qFtk7jNY5MxkNZXVZAW8E/jQy4zRyhMVHVcUH+gBgGTllJHWuMxxNB4jxLfBxESk0N8W8m2H32iY
zI9iMy8OkBs6UybVopgsvGxDuWQw3pF6QReFtUTUnbq9qy6p8xSXhvF9qdL141LvkiJHzLEnK7s0
p3vB2gwIhJaV/A+NGH6gKfdWk5RCMT/BgBs5CepaJ2PfAmbuuA3meMF+qahkUJm/0Z3BISH7MH8A
UiabEiXhtihnw1TFD+FiOz22YrWpYhBEaF+ZFVKhXFi64jVasn7SyPwjA5s738tmOuYWyQEGtW7k
bzQOawajGR6+A5+aWRnFKSIN6+r1lMuxl4XTw3DjwQyU9xusPN5TQPfpw9Ej0zAi9gEJZOlXji40
WuyQZb5XTjFoU/pnwRUcpbNfzlcMIoVdE9pfpDsG5qpiuBlGRof25u5wcxme1CkZELo5rwBUOkWO
vEfYv3L5JHOOo83LykGwq3CGEj9M656YPh0LeyHKVsKIx8VpJpqnYRGDHMRBHFofZ0w92IJBfMti
pxNKagiraxF4VP7mQG/sDkTiSjeEiX7ToZnb4Gdfh9//AfU+AlOnGNu3cOhg+LPIKAWXnUnKQJSx
5z68ErAgReIOhF+DxY2llhMzbZtS0L6XSLOK9r6PioMRYv3IjO4xqgCPiG4idhhFDhezyXH0KtRu
3/ROx0S/jLCzh4uKy+Lmp7POLxmqIxN4/4tR8Hr6oNK6OtU2ReWghkCiiZsYyntXS4UKi693X+FJ
JNvTgTmomYwnS02+vj6mxX8Q3alTLva6L6MPlsg9Q/iVpxVtMQAEK023sI/wwq/gJnxyIRdRCkWV
DuUc9dwak40Nku6xoB/N3fWq7z2Th+PWv9hP+A6u0XqHxSoTBF6n1Ckn1J95OTf+eNjdXTzhq0JM
eVhLUHcemLekb/K7WR5LKfyhPOXqn4bHj316u/TUPqcCb7+1OcE0BdT4e2Z4sMIcqJ1dbEbAnyKn
jQP6bj8/iGuNF+9rrRa8gCeC4QJaMk7AZOcYllDjbs36C5Mpu7lt7wdUFc/5Gb8VTqxBN5TsDfpn
xnFXf1K2a91JfBxUAvDPBnj1OQKjaAQmkLXJOQxwDnsdMR6sBZtFZVTK9GgcsMYrc+SBuRAwD46D
at5MCQM4xC5W6OP4SdkqZOnPsXPzQCJxcKRcXUFp65ouQ/tiCMXNJJJVXiaqjGZdJ6RVx9PwGwHx
vm2qTZfo4HbBoplFJnjDOnIU9iDF69bB/IKROtr0zr9z3cJ4Vgsbc+/rmcTkK0hAgqi1DtwkiZpD
aYb+EvUKR1gDTKnTESWMEfsEWoVO8IaVwc8geuXsN28hARva1vITHTo+evFhQg4Gt25BSoC1C0kl
aWQM+4Mc8OQAXajRrZAWsjn37+bWOg9uL/euPMZSCi5bVCC9SDv5STQ646XhBFwN/MewTOYaVKrQ
BSosFOSSrJJJt/RXmDJSj7hf5aZ9PjtrCPXwdb1sPbG46NetVc1XPegFVcvg27X8iFv6Z4zKK5Ol
EfIwbjpV1pwRy/hvEfEqdC1l775kKtVusFj64lYhPsl5mC8oYVB5AB5ad5BGAVHRIXK8VjhbaZj1
RLvzsk9dRmrxx67NN116G7zV+ozlGhaWjcyNl3SxFZBfuDD42gXNsHCxPuBz+7xsXSQuP2TXBuY5
9ZBN9ntrnd6uNs+qUbb4TTGszPEVYvfCvm3gC9Jwq70qfl9Yjhh4PT3bPQCMFbsKPxSfvAVBbmXn
nh/wpMe7no4BNqo8eqnoAEL6EFr3bZnLbPG+wD8rQnJK9yyXIrwig++0mLxY6L6TzRSuJjDhWOXg
NOninOf4DuugegGZw7B8hZ8HDcIOwMqqQfyJ2LllWs+kFNHAo827Qw2kubG+rajfbjdSdNrMjz9a
eR3Bbhg1wT795/TGTr6VdXHRBlzB9EpcjqLzgdDYoFJ5BZeNc0+NiYn/VNokFdevXNGX/YrZZHF0
8P1K8HNxsUOBlHANwx0fbL+ANWEf243ZnYoE6gR0U38brsNmxb590RiWRyDFZbPI04ttzXpM6rxb
W/9qXtAovAI2zo8rWFthY4kAa4ojxuIKLld2JvJlIQsQ29mC84kMAGS2WABNPlfWc7yaP7EuNcuL
87hTithKLlDh0OJKim9xfrP+Grap1fB3o+K0vOQHX1qCPy9Yfz25a2mZ5YX+mSbIrGIpRfetUWtt
eAZo26aUF6Xh4e5s8/pylz1YBtslW5OyL0FpY17T28H9xNWvZcQv7ja40nQE6JKTXRiImAbDDeyK
v3YjvHeZA/HtU0jh813+jmkTNrkmE8uq2+jv/0R0uvWRTLvXbOPf40Kr1qYnhVJJLwUIXTDroDTm
LhJjggqfaOWMrCYo9BW5E3zlJ+j1l69goD/ck//cLWNYClisDTCIHs7gIKqOZJrKMmBw7VO/AQvg
y7Yn+OTejxwB6U+1Bo24WkXN2qCNlF16BlUbrN8mdBCOGNG745ezzi5mS5pIpX/QIYBG2LkkyhUm
idxF8FPaBBC3+xR+EO+o7zSGFbwGsSjn+bPwDAI+wVyUwpgOy262kdnj4gfeK7mTvf2bldlVUrHO
f6JQBDPXHRP01G/RQ41vTgMVjAykTToND/jXJGRXABige0K/1HLkY7xlaFQwP70fy5Cee8tyRAy9
eTDpVmjcrvSY1+B0Q2T1tnd500W9SBU1Fa304FSgj7JwC9d8WjrCOHKnJ9gbgqevN2cyP2pEV+/e
uwi8AaxCkxKKjhJ4LX4+VIOqv2vfEnag+OcOPry088xQl+qzJfmdQWn413IrAM/FkT9OK1j8rXTw
e2cIUTy3FbchAOgMfA250N77R+c7LvLo9Xgtmh4gSc8jb+LT1gYXA/vEM8x/dQQy8lSzl68UN9BC
jpCZO18c/aKLy/rOwvKYl/uAX1CaSzYYlFkgMeUTDpkn37P1FVz1fLSNuFozazJm5M6+UKqjPYYJ
VfBuweZv7cMqBREc8UqELsYCa39FLcvwfGNfRrWIZ7MM+yw5jglQLLHv7dsTTARaGBh0euBuzL9R
9onDtg9PrQ1r4qGovrBDZH4263139rm9NPxvsnf4NiO6JkbUoMPim5JD6zPAYq51BToZPGoeTnGl
wRExMlsa3G14wzyq4Rom9n1v6OfsvT21trzGNiz2SnXK/cXxGD7+mH6ezTVmhAyiDfuaNSe4ocKo
LB0gwFQWjZp1euMIySwPovpgW8JF03y8nE/vNG4OXl4T8I9fiCj0CEFPbBf9csTXSAtZ9XGrIMvh
d3XXcizo7Kxvsy4JctDw2GHFeSKmO012u0o9f3C6j4SCnkobuwX/FMqGmx6qfYG6VI7eQKa0fHTl
RZ/eBfkG7lV369G+wX4+tQUvVAc3awKn8saWLYLO8t79EFEMRpYVi0/D6HOy1HNVA0LJoXMta+Ea
h2URCio8VcMIW5u+O0S8xldcmFT/W6zIaoFgvYXddK85eFc/8hfxCKYYz7/iEqagbBKXk/3NnEGE
YobqJOOizdLt7s5wNtEqOvjvOxNoVl8enFP4JaH49xb0m4dC5DPjm15qzb/2uXue8AOFrDE4ou9Y
5HcQ9UXG5G1jGTzqoH4sL0RYUxiwytCjFsOHQCAbqkkNJak7GSKhXsiA2mNMXE4BBzKkoPcNk0QI
wfkS947tdUgG5T656+QwYChC32N5Dp1AOaU6teiBajwT/9F0XkuKq8sSfiIiQPhbeYMRvuGGwAor
hPA8/fqS2fvMWTOzu3u6QfpVJiszC/wS9m4HFrWz+OCbwhStAdbN5M2+MgVomKNmsDNH1Q9uT5ii
wxzErQBCzxMNMtFvxEBD2OV4/O42HGBwDKPISuf0R+gLFw70PK+1EuUbTxRwFNogBCTyvSXbq0Dc
Pkh9A0zeap3ea/JYAuX2+3Hd2bxRgBPwWd7x9pkQ8FKq1o23BK8fGxCWQGzw8W2rIgSx86iDvTSi
8GN+9rl7b4qvRkInw/RxQ1e/mrS8DorBZABkr8FBBb8ge/VY7RGbSBgns0RarUOF1A3v0V/8JKG/
IYSGj5oF3ThdxHgCSC4vhsokHfnhiDEhQxgcI6APi1F9tvI5WUT9xJV8AT2TTfcMUxmsEt4R6hmc
1tpCPGF4Nf0z0AFdol9rZXKY5XZ/JzyM7BTXSYBacoiN7YEzDBUG/o2WQrFujyFZv7J9Igzp7yj4
5vAHUHC6hVXJYNp87KdIpF+5rJHaUEWosdl32Qnk+k6khdWfBvYZ2OiBRLfcnZNpnm5GL8Gv9syw
0jXPF8896PNr66K07V5YbJViSgM8McMfvn1Gjwt61X625mFj8QygCcy+BUyurkW/FuKu2XyQgg2r
sOJDY9Sn/J/2PyH5NBn7O/A6NdN794vdFQU4h7nU4y6J5EhbIH4CHGqOAdPMcERH/UMXWXYnjL0A
Oi7m5WdWj7R6qzKF+WttknZx+uVZIrujeEJ49FTIU6/Q5jfpz8v+49XX0sUuwwA88qF8/QF8u4Qy
slWXghbhHgbfwXrrD1S4yoRisQjxBMUV7+WfvMGAI3LsclrlSxOxPzjYM+RDawoJyBXvRyRAPbwi
4pdYHCrgWVLsn/ITkALiEIA8e4l/PHlMc2azVx/Muo1ICa4RtwcbMKqpn2TgBJ/s72u3Swh1WHEH
uNKdCe8fVyksbBKB5o0oPntSjdjjf1TNNtaxvwuehBeLsoULigQI0dhUDYnRXQm1ofFc0XrugSXm
a+NlQq6wMt5JsB/V1ZNuyv241CfMsHgIkBTXGhfFY0tyHAJob90bFOwvrwnTTJZWv/xGp8g/+0kw
i1D6bcMbIw85YKs3eXBtIl6bNCFFa1nAJB6+nCDUxD89QYBP8WMhG7C+SQpG/GRTbAVNfPopb/CT
xHyXFbcHVh9IFGH0/Yv/7e7HL8Bzelgedph4f20CrIiSFaJ08+fCQOgkekiqz4PEjvNssvdeL9bG
RzJjSrxyp7GmpAT7+7lKIEfn2tpSzo78AWy8ImIk7+ABmoto97YNpxy5JJCqzTmhTRf5BzwA3vmp
OxcoqbiNjgmmXT2e/yYvM9BkmmuOle2fNowN12smgwmtxM45D44DHaOf7WjkjyNt6Zqjk9WCKmo3
Cin2pIrDYy53L9PYoBTC2ybwnAlFGl17tZW5XSo93jj8JZTIfrnFUgkWQomSs+wai1e/iN8YnpRc
FZQc4y9TETZ4sV0IKQ8Z/eYB63KmLl4B2LLDb/wBoY+xCsLY9/KyYRXhAKxgDwFqoJ0HJcDbPCr3
m+QpNhd6wDKYEjMmyIh5jP6KWDzfVvtWwmUJS5hjUAC7NZQFq9uqcDT5fwzpduYXu179m1JGGsop
QQPC5N3jMxkcZH0m3XFGvzW7Oju2TlujW+pJBwhT/lxxHnSysMpH7wpmYIPdrXWqRveQH8m/v4cU
6B/egokHe2I/Ms0ni0N6730Lw3P+TAA1wtLTvtGK1+zb9IAFGyT6J8T6xuAwLu+AJz13yaqM9nuZ
hLWX2T/BGYK1oM1A82EjgCUTQy5bgjBYt1KEv0ktBgJ4A2pNS3UzAGCHXJSELIEYsRfQvCTWPhQP
T5NuA5Ogdm14Bzei7vGM+AtmD8+uH2/iCq/kSF7i433UDA5rd1HOtuHdMf9YMxbEEciAcKr7B25S
MpFXyVqFnUk0R0d20YrlkkNuYiGYw9km96GndznpYJTYLI12R9LpxaKSGCA9nuqLeeABLJx+Lbi+
AK2dIw+JwCTQE4vH5fGycFesBMX4UgVhO3M2tk9r99WNxgiPD1WGabRbUlJ481buF7niXNd3H6tz
st5ddu7fqln6wLBgXwP06m4pfLOcwBTXC21fBsQHtNg7Mti9cGdRQtKuwN6D7LX36k4TfjtUXto+
9qVbh0n5ZtaGez4Fo6vPXiVMv/Eg7fD+2hh5+ydYzgSiQM4lnGDrAUHfqi8hwc24BT5nHHI+/NmI
3art7wR2Ya8JDEoTSwFL6IiyKfQXXSEg4bcJECe9FxaW4tpcIE1hgI8ooreWfo7tJFbdxpYOj1Qr
rLQgLJe29XDeBcSsdaGbuPvWu7+bbPYeu0FI6QU0Y+przRYVheA4njjKQBG39ZB+bRrgQ5wFTxRG
b0bvWnm2HKoCSgklWgDWgKDVYNZOLckz9HKf22OAI7F+2rsH3sh0/Oe/mSAxM8zPqjm70s9sm7Ns
a8Ak5qbAudhZb8hkTKTMMmq50dxvjq7sQPDmhsVCBPwAq7Mzj4nJE7MC+EvQE7f5YfFRH/ysG2zH
4VhR3PQ/3evf3H/38gxuCOtVvW+HPz1jcAJ8+vt0q0x1UCOBqsGzwJc+aUnKaqyBYQgXxvDT/YWK
54dHQ5De3sujwxJ6Q91k88q3k/lPxoqdG6ZaMIRpYS+8d4BW4f48Qxky1jTaJN4Hmo4ccIaQsB7g
CE4V5i6G9DZdiXs3N2w4c0iCyShbsoA2MqY3yL59AxnCR0b2xhQg9eiV+0YM/FezT3OLb/Cum42h
BhxoEpUqWbw2ma9rdrEMtMeaGOvJa3JwHi332QFzAs6t2ZeXtVtWhm9kBlZx8E+Ou29R2UCQ2GFO
Cetp7qb++S/1Y1j1qc9dFEqIhf9QB67sP3mwDyX+QuuFXMTNkLS1m+6F1zOsLV6clU5l/A6y+D28
wtjoZOumYadxtt5Ni3CJs1g2fFgDmIhlSgtQH6gy5iOouZf4NbwNsSAKHsN7p7xouAf/3WnsvOvL
y8J3Jw3vvXnNO4RlltE/MXyfT8ojXCSQv1+6RYloR4Z5od+8e4Z5p9NtZ+o5cDC5Al+V8F+fL9Pw
EN3RD1dpd4G7zAV0rIJN5yHoD5PwPa6RL3MwwllCNPCPRSVzNNc4+yGot+QzuDXAiwUbyiHtjkF2
DkBg3e5OvdSjwL8y0p/scSej8IdA5zP6atNXeDFTScgjbAbBFw5ZOA3un1giKdgrvD3ooCHzB3BV
g7XuVhLUBiiuBPHXrVKPeRKdj/+CXXfnTNWgz5xxmwHPJcJd4flBYmSO1RU1fckI7/8gbka7YQQN
yMtNJCMPdodAlCKZMHEAKbelRFNO1Ro0NQbMiL5s9XxF/uIchE/UcKOTM0hwehdpcd6hedoS5ps+
a8nkkXeeSMYsRznM+cIO84snlnIYCRD7Aq9ctDL2FuH2SkFnBDQzUitOJptgWOJ1Yn+xhLOjuR4g
H4uEeUkNrPklb/tpOEw6vqc5kd/Dx41FpYNb5DcXFR5rDe8AZinGil2M/n8COMh0/Zybyi12/A/b
Pkd0gQxtJleaLI0qcVgHMvZ29J9AOZKGwSh7yl0e3iZvAsZGxs3H7ne0ffmFmN5P93lRcRnHnH+m
LlV86VskQZK/mKhwfaey0gSKwlGHbRl0dXcIXnDY5pA/mVYRIHuH/q2Vj8+B7K3ArQDi3KyDiR3+
WFVLuAgo7R5bFnzL9bJTetiLLJEx7JCYQspnQi3MaiQZJSjUKivF/pF0Qgp/LWeU/STN9WDBgHTB
uwFErY41BTR8/zOBziXTNl+1MUytP0rfctBEWSEttpQNRcS1lH34LVeQek0cRo4k3Gpf2fnY5I6w
hKNzZ/ZJHYFrFFNv70trc4S2BNSAsGwXF2j9pN1dxRB6CfbwAOe/UazuG6aiRsBJUAjFdQgdWRuL
B+agHc4cTgFoJI94mtxpqDdad/Gw8zHvRAA5qLkv178Gt5uWjKGurvtx5K08mHVl9kUzxuvA+ZuV
ZxWNiGHterv+DaYUHDkNqZ85kzoMc1PIWsdh0RXOfu8LYn7Lq4Fvwdw4ZGMcvGyN45kZgi6HmPR1
jkPRUxF3TvXjy15jYHT3QbVdsS+rzCmMapzpel/iTngeHPNVDabtiaeOSbbzZEEc09dyioD+HVFy
vaMrZgsF6zr6Ur2VsDqhdkYXTW+qVFoBri6DWEn1JWYPKksrgQSyQ3uuJ0ZfJbj2hQ08y5BiQpP6
4SWQT5mbQZJFx8NYmmkSk1rMUdRfrC5AxR77e77WRLxDxpoxA5Mkrq2S+JA6Bh00DGBGtqIjK4h+
sD/uoX5DClNAH4PYx8MYOSPuUqQqDDo0oPKdBUSIHxGOFYKPPckjc4Jhic0oUKEfQLM/3oBLLSz5
Oo8ITwgYEloPkblxzkMPfCQt78aT0xiyrAWsD2RtFzwc5gF+ACfllyGbi2Z4jGVDDC+YQz7Y4XH+
opvTq7ugCeLPPqcZGxtt7h1j4kQzNgb4+YMqpnheCvA9ksqN/hkbaYWzF28GqhdjHWuEHNT21wV2
/OL3jLBarBfIazaeOOsePFGJUZUXynF5/Yqu0XVJacmPa9DfddmTipEiRCirMmFuhE19JTL8J3u5
5CuxZbWXB1cJg+ZCAGY6ytuIW2WYp+UY78Ul5ndCwHxSNNGlAhrwjViZ5FVhfUITpQ6jdHCnfHHZ
MuXyfRh0b0B7HIoNqC8usqx77ok4nSJvHYAdhRg6AphZGCSx0TwkkgywzGuZI9icNtEJUy67AUOt
DEzuLAbZKGSvA9AuF2Tbaw4xTLNaPGTwDIiAH39w90iRZ2b8ueWPU5hKuWefevlosF2jzCTUKkp+
QLzO4L46IdtTOCgEHJd5xHxrpNUhxwHsUpAAzC2JQ+Xg5vN7bPSrwcGrwVUKSlP68yrKrOYUa2T6
/aCesd+2QR+CTiwhzMHmmDAqYCKDsj+kW3//lVfHcXMgd9saLhIszHk5+XA3FTL6DaR8ZW5jlley
0cgohW/+ugzQ4mHs3bvDZcrsh0SnpDJCr9YIaEf0nVkch2LBlugS3M6K22GCmazxF/BTNBKn2LDc
0xTK0ZpBRXCn7BUkzD4isgIxoBhc/1RVUexV4iKVP6m3hv4cy1KJBrQ/Acr0DcudcgiXG+eiO4PU
3ULK+QrdZ1XA4EoVwg1Uf0ULG1XMTTqpBUe0E6IbJXT098l+RMWebPKJiO35EkXDshLk+DJCXadU
IwI51X4jSPGhdej+J4fBbZOzDYQmAgeYyeVKxpcTogZWCjM/21y9m5NbWl5HoiQ+WJO6D4n0/nWD
eyhFwsMzMOeQVYx/bUuBoVej70E/j4CQbIDEBDorEem3hnEIAg3HNeuWI6IQ34LF9C6VMzmtLY3N
z7xE1mKqQeQLDJ0BJEMWQiu0BUGwxHrKfLUBFmh6CImAYRhQsZE9DfhEvGpNVps8GqLFE9Bw+4XL
OWwXdoxSzuBwIGxrM+Wc36GkX4NWzEB/CBFKROK9DBOfqPaxbaWnCJjvl8w2KCXh0xvyack5N7RW
Fv967gaQ+PYsIbNosnJTppSMf0YLiBQnE+ukDTgBWYNyabszO9PcwcW05axWvICCJedGWE342lHy
mFNKdkDEYQCripE/RdKuC0LosHGxTj7mxsmGYSIs/cq4mfK63LoWrc+M9YrnMmyDq0cLDQhyxRfm
1AKR63+DE9EypiGg7bvu+LiBG8whqHjVFa5xKI0zw9yh2WOmCAEgaZ8tMEeE3mv8Ab/kVW3Q01YE
sPBJDMGNDpO7sfeHGCsAqi5p3tFi5Sj8Kr07xjSvsOI9YGS2S39Z67E1tgCpwDuwGuEOQdeSkx/K
WDGSc7QCvfdfDb7nF0uF4W1857XEKUAxaC5cRDIbqqvfLYb5x4XP3KS3F5tOLJnPtEnVwD27jKBU
QGGgryGjJGTqH18MPh5ziapTngGiozuB6mXFq1USpNsvpYdsBp58stwjE0ILC5u9CpNl9HfM6eb+
I7Xo2JOA1TlagfaTzWAoIKt6tga0QV9YeMY2bhyb5oMX0CfKFPDpGeDw9t1TWXmmIKQm6Gmr4Gk8
we/J+FN3G0w7j2AC+zPcdZvkOoaN+AnvoZ+x5orhyhe3lomsRSegwRdvOQMw52FMQrh8tGPrT8yI
ffwAjgOuvLeeQc5wpuQ+W9LKEQsu4CRcN8F/8GZv5t/LYhLLcY/70gJqqzXjBgqsPgCDy7/onTCj
eHiApqC9bjniJuPt7muD9743h7KTydKyMRUMtPkt4V6+zWwi1eMxBFoHcSCyAAvdUvGKLqvKoMZq
rZtbGNO6o8UZGAMuhFf3nuPnImUGul8/MMoAcaEiyBbJurR9AZfVzP26GlbwIMIyosFijv2wtG1Q
qLH8jLqxFNZ7Xwq+R4AfhKHhJBu+OrdWOHhhH1lhtfsjSKwKA1SlRgEejV98zhcFqhsK4P2wU6XR
4Pbxv7V+ak4CxarCNtxDxIOnBxuguoR6PUN0eS7ylLnZEGeFfG52i+2l4dSXhI4QJyOHbePn9qHb
bWzS6XIPDZNYpcoFXZFUf5B2AGjfPv7iuHky94p3qMzENlS1XIM7Q6PQtPgCB9WeUAXYwCsqzCSW
kQWNRXDoNFZX8sHiO5syXBFP/UrZSAzyKt3KYDJdnByKgvaI6mhxHr7sQq8alq1H12ipXANScxn7
/pY78cqR6RKRUY64TCGXCCgYushYAOY17sNM9YnFF6seAchmaHN5jJnI7/EhgKbNsVw+IUsUGA3M
UrebY05cJKg/Ri4EVgaYmFVAcpbR5g2jVMIs729Td+Chz1BNX32GBoie2wzvLfwxydmMAnaWzCAL
9mhk1cNRIYA1aK2Ranl/mFV4BVbLN0jOKbv44JGfO1SzEgirUB5c2AuYUVL0oFeir8ST8U4GfC43
bLZx5tM+KVEt4rG3I//uXN4n4LWrucd54qdt6j/qAB4t1q1QfV+YY8ls5QJff9eZxHHQbWtdBbu7
zSVdOvpJDjtmKzQ+naZjlNwNBSqLUvNuKciYCnSedBR+tmGFkT3vz1lDSAnI9h3nEW0L1BWhEb0m
VC34hbHoqtHv1bGwYDdBOS64NGjr3sW55GZ72OwcITS4s/WRsqnJhhyjc5nkByoReZnuvP1y/WL3
hL2jkLv6pQHiR/gUiNn4CupyZ1wMm1rba3ha7K0GLvJH8IIWvp/ZPqFN48NHiwpvnK7Q65rbQiyi
O46PO6+ARhyoj/aRRW6955/Mj3Di6FbZLwCSRYCx/dGWPX0mCAmWLJR1H3+c0w68aEjLv6/O4lnk
P3s+IiB3zVyVDtAYYfVh2icWDmD3+KC0sgAw2KzXCntOh8W4NN69BmW3TA1se4S69AhYzmvPg3cw
JHbhGNW0H5yC2Z4N2gUoLjCD92Y7wnMgSof69hEcLwNhYJii3G8G4MztgjaPtGaX8Mfijno1nxbg
7nIEWQPzsiLGxMwwpOzYd06UI0WuYpWCUjv5jB5OBc65g5IEiXZ46Nbr5gYXIx5qWOg2yyKj/GIX
p/J0IKe1ACQvCHEtj3Ergi7R4Gqg4XWPXaJ4F8pZeUPvvOBLGmYsqUZ755qtlRoeSiC7Nr4HSKGb
f++gNMS7xYIAP0zRgJcxewNTbRF+EOEuauGVNADs78rkTNEdNUkPLddVZartL65Di8YnimZfiNRu
vl5eZ+iBX0TKQc3C1gERzhPSOaYd/NtxL2wSfq8QrBt+3jP8e/s42NrjP0l6+dYn64aZ4RH93g5o
EuoF/Z91t872c5N7FUhyWt6WsnywapcwkrhujTANCn7pA9R/Gc/br+27VQv/jbUMZwbdn5FRcyrp
4IEXX0PfIXIDbwVHKvETYGW2n9gV6OInPvSrBqR4qNeFEKgTcss11lq6xGXlRFfraBjLtEbMHbjK
5V4r/XYfe3NCLnY7V8x6ng5E42YbAolm9P4LFTjXyTizscbm9wqDgjK9KgL89vtlJlevuX5wptnN
enRfmElUOh/0b75d7vJcBJplls1rtK0G7Hxm2B6q76ixGoeTenN2Q84LHXgDjYsJgYnJh51gcEO5
+baRWmHBgQEtE2vzEpWC8cuMdq2oF2pN9Z2yhcLcziNn14Gyl3qjj13keQbggGQXS4f5aLUqq6pX
W8nqM+vwPukTuuBTW2Ez+N/0MZ8nJERl+dKV4yr6EsgGL/O2rAdrdCzI3ojNh3i8BebixKj3lONF
pV9eE5jKQSkuB0SAXsYKvaddHTBo+EtXu2AXlFaFLnw4sduox+jNuN1B0y/2oi9qgof5ItPMclhs
uyFsThZVD//AIpZyxGmyfJFBM2vJ3tx25p4fdD0NZmSkj3P/41TQ4/9FqC9gXPzbeKBeusmBenev
TtF7umCsWnpLVQkOdQKB2NO00nvj09F5Rex58ysso6MNP3YBeSmvxY6Sm4tQCyBgmuuke1umI+JR
w+EVFEOixcVBwTXuNbg/rAxbw0oKU+bgbYZ6Hlwxt4ipEKvm+EFsHGP39577wS5RIAGwB8Iep6P3
AI7LvAgHElJW/wbyOV98vAw5ixwkWYxNGKHiLp8w7Wh2kUEpkT7tZhfuIG+6zI9O7CZbkKFjpN6N
Jr39AgatmL3C9OXXp2SRG3SkT0ubHe01OB/sNJRF86q8zpdDOh9hZrFqCv43vrhUK2ZgYw6xm5Zg
MH4cY2uwg5WZVCvHiI0ZTSPc9wuQ6YrcpA/+JU19T/wQKuEpOARPJFhyT7lsGSpJSfn58CDK75HW
C2EL6P4y35nl6DxjzY9NkUgrtTdnQE0YBeQtGvLB2/1YNybeNSwdKliGyBalS9PGDk++tM1P4GVR
LYiSRLHrX70qRSSoH9VX1SlOtT+AgpgmBEuJCcvkzTsNbh7J2ohZBiWr5pKqOWgSr0CNGPOXwWRk
cSUh0DC4tIe8ojcyMvUO96C7owdlntuFmCU/a2gBM8y833/suNG/wumEV86NwmZkEFV6b3BUnJ50
5qR0Y46PYxnhUAa3JabW+EPthn84dubm/oNxzS18JMSBNYkjmXzXtdGNG5eYZyFQeWo9p03/yBDB
6hVYXlaDemnvtztmZcF8xjMjcAKSyfhDesN9BYMWwyMyQ5q1nhx6SgsGmSx7nHd2R/YVYpneLS5Z
1OonqbnlXKYIdOUMux8cdwp0bLsDVIGMC/RjFamKi8BmJ6QjYkvB+3V5TrTMDtxmELKBhcyf2GvZ
shxa2DiGyfZccdO/d7eG6VUgFxyZWvHK60PRljOwESo3jXFVNzTaPJ1cuR/mv10XiMggMN6pxbLq
85XDmmNfk/h7v5FFgBLue9AY7w6mTccyrLoPmEDRVUSf8Tcg+gfy+3hcLPxGgAMOqydTJ/89ODCM
ONowP43Np31Y7f4wAhGaMDgAdDXBTn0qtODp5yQLmKhyp361aTA5nP8smuXYT01ffZqzWqhBiMak
nElm4jhOILdSyQu+AYhiU2S+W69FE5OrOu3xiYcZZ9Bx47eHkyfW9aOf9+rHakefIYgmMwCyYx7W
8flkk9a1uwvJmkUI3yfyxLaNuBdqongNX/812oc5zDo2JgM+wZ0lJ1+cIx5nzMpxqamb13G6N4+L
I1nlxdnMgxyvlGwo0eBlyI4c2KSnCNwnaKz3NHpnrxGcvWzZCK5c5Tbzc6RmlL79I9wyHqMRl6c2
RcalL633n3RtvzaWXdnHEV5r8b1kXShOAGsctqAwpGZfn7ANGYRcuVDdU/cn/0F3UI52AzYKzvhe
+A5SFTPyZOXdow0Hl6KfC6f2QAEH4xfGwJBnqf73swe9KiRAxI2wligMeOCaJKMdfYCgI/XkkCV+
q67l1Ndik1dX+7wK7X2AXsarDNTCT/SXCVOuejue++V2Cnsj9feQ1Yyg1M/81K9AQaI4ksSH7+au
6k6cOytWlMP05kvqGnT5m8IiETWd1qsYVILD8jU9AFbzGYZQGpgBmpU6d052i7lGv9z54jn8cEs9
zZpk+sVQqcX3QO0gr5DVfHiBv1y1KuvEi0u9dKuhbRF3r8RjgwkpmIUQmBb7m5qdtKEiQMkQYNS0
YtG42cVII1Gw6prvctdqjFI80D3P0+i2GKTRXN+s804gOcWr4iCNUn+3RARYTsxKZr5eeBznfubv
PTl4sItQfIe7f/TAjJgw6BSoXZT35dFr4N8J28Bt0Bw1YngXYmk4HAUmFD44YczYkNv+66g4D+qb
9iEaD/dN1S2T3xRyEl0T/BqGFgCAFK/0RwLsRf1T7wxbAIEPBouieeL2wUoKvBGYQBPWWaVTgBtC
r4Wh+e0nTy5w1vpsY9qyLhh9mAY0ollXAF32lgcwHbMzw/VadLKDrRjJ8mG7Q00UHsMvejwxK6D8
QKHDGkP/XcHNNL/k5lSdU1TlqwW0Cr9p4pezgieSRwZOwHUce2X6d8Q0lKgBvkFvobOtX0cscpSC
ROpT0w0MAzYGQYMfxAVQ3a+F1IxcoRIxG7JXxa4mPjqqHEWcDjLI+qzv5j6g5eewftjxIuiV9rFq
gRWABWxinROEUmB23DQmtbQZiBF5LkA14b0AtUZCYmXfBBILmsrCNAZswnp/L5c3lv+2yCQ/UEGg
w0bnMmNxvV4+5vJ8G4gXE3UaGuNuxJT/Z6Mr2gJtOv+GZ/CXgLFt6RAx5gFLDHnTWtwnvjO8ZyZP
spkC1x7KRaABianSosEYfr74UD4W8/CWuE+AugdP/tvdT5C5ERVhchrwDC/+C2p92c3c4BQlTs56
1JdzDKsAD1f8ypCDmPNNpVf6AxTOrOsbpvcLFPrIO9m3RCyFkI2lYMnO5FCmJa8AlMGrB0xAH5H4
9/Ub89BJgW6yK888yBnTEvL+Se1lXTdH/4lOBNbyDbIQOj+Eq5g0VQa6dok2lHTfA4QAb6eZe/cl
7JEKPSZZCCss54DpDo/9x6wZ5hQeFw1crozzpRKZMqLlBDTsy4hqJkZJwoVEvtdudHNYyitKGr9/
WGkCUO83CI1QNhhxwLIY1Jfvdc3iDVYnkNof9HZUbTCiljzM2L9gh8O4+2Y7DfSLH5FHiAx18L8L
rKxnDkeqOjk27crbPtzsZG9hr9Vp3klrcDeJriAZnP4i2dGYGsOEB78PKaAA/e1pMXS+18wc1xgH
5Z99jFGRxqsv6kafebeV9Ss00Whlqj2gS6/Qb+5c4Hb8fXgqQevwfraMhHkSQ+qn+f3KzPTvZpvH
1o1Q/seb+3YwSSzNTvOIGPXEW2yfwRXGINvB1XeYO4mXT/a9Qsf4AW+gpg47z56dlBjM3xvdc9OE
T/eFD5K69NQoQ78Xh5vymmbMe1m7g8S9AW6eOSUYpygNm+YpjdA4Jg0PZeS+EjfmfpWH1HqXnIym
pwAnd4APOh/CfHRehqpO/VBgy27HAKSdIc1Duc5cAMbhddRPnGw6A6rmmIzBShgTY2PEC2mSW7DU
ZU3A00xQsfoYf/UYgPM+GuuUK76uWx+KDGatAzAA/7R8Al721dYpUhjkBNk9krfaIM9EjYr97XNV
IWwcCS/Qq3x+O/LIyo8chY+YsOyZM6ESY0P100eL1avNp5PWUbwcXsmG0UGBc1xM+a3aoU6GSWLF
BAHCQEvLMIxpDdBaIyCKacbpRBbCuPQMKOgZZxJ/mVrIC1MJl5foGkTwDTg9UO8Gls+eCEW+I7BD
UpJBsVvoKJnUOeu46ZBFceSPUmr1ghpZsuUzPLaS37di7SDiF4VCwfV8Hk6s0CQij0b9/BRZDJ+g
ovEHqRuITYmnD/1vz7toWl7stJj9FoF3ADireHXKkygjvyt0VgidOf7HCp1UM7/MpxcIpRVK7srA
4JlLdIePaEx5A1QZCtlcnI04dprp2/tgH5RCNMnAyZQbbxbwag8Vt4uCdGgEGDVUO2l04heioiTg
VwviIBqGZ53clrRzFnbpvjH9iVcxL4miys+K8BfIsTFvGLe1aUJhe6PjgSFIx1OOavik5UCuJ2Zp
Fwv8kd0umnkpr4C0W+KfPBAffD0eh1f87pc6TyhH02pno7zN0uSAahdqV1DocMebnd8WEeI63wJ+
Oy5buEkLzC90npGSt1iVGHKTyN8++YPMwmhSH2e2pP8Q2NkMVmYIZ2dMJeCawjiE3I/pl5ahwTlA
70na4Pbo2+h3yLXKQUqe+jBTvV6JboyujFqPzQP+T02DxSEhQEdaxd5G9Sdxwy9QLqh+UNGg06jC
0WC+p8XA0K0Z3V+cZPsIrwDA2pFwoxhm98Ls2yqYZ196N34SFtm0c5wXpTqxC1dX/JRUAmhgKsOh
Cr+omXgyqpzZZKRCK5+QT9igixkxZS7lkXjkv/yvtKuh5z/v83mIvAw1v3wWtcygzMBSGXHHV1Fv
NCkolKMJC5Avl3Sjej+8TSKJMqwSL0ORf/8hv22QVLC+458WrJ8SmKcPArN0xfLaB09WvSCF7W81
BdrWBaQgb8UPEoFP0y0jVpesn8/F/mHsDNLwqtCYFZo9FbhQQYQudNj/Lqc+8j+HSNrmiIIT4Iib
Q9mmq76zllppoYWDWk8heQEtCL9gSfJdfpwx+iKsJRIxW0h+bJUTTVO1cgbMiYUez0qXbsLyNvrE
RFZHOTwydMysMb+8eD9NnlRyLQoR1fcV+xR9MFxXQFmJKZXyENXsxpAqzUkw7TRiHlK/CqeIhcNw
KusdODj9+RrpNkWOTNJh0jBBxxG9Q2/DR7JlLahM+fZBLSZAkwEotuFFTmF7OzzAdbFLiL67cbl9
+ftS0+/5SN1a8Sr4hEgoKF3ajz/FFsTYf8/wtNXHxMKrMUdis1INVqxMBureGX3zy2ZHIWxvLKoM
l8kSVAbMzmCU6eCJRPcLa1Tvc6jaxe6n+yVmwQz6qzrfHvPI9s1F69zvg2PwS8U5cWO42bCN9t86
eN6G6h4SxGmia8Yp+Lck8fe1vEH0EGSRGGrBqHo29yM5JGeTYsEk9IiUfacaYvnkhMkoAYGym3Mt
0OZXIPZFJd475/BBEV+APwbci2hsKW79wwNRkVwOiv2eZ+3KrIuiY0KnwK+M1jwbZAN0dDyFKir5
xhE2ou7LUwMIrkFIowPDxxnhKk+G3iD9CIdYWyv2FNsAXvy9hpCYKl/0bDw02o2ULqVJumw6KWqH
I5UthpXwGMsdVfNEWkQgKuJPk1KHsE0GhJ4/+GG/kOfL3uuP+esbNjEVG5AqoCo7M9hd96Lca4js
V+EgPqZFDAlOy37uy/iwTolTp/NsQvveQzdS3X5Y1nmtJDI+k5P8lKLY//xLbXRxpwkNXzH+TBtD
CNb0EkD5IOSMBGpk+kpcibVkWg0Y5pG8Z8heFcJ2LS78i1EMAvU3ZT8NlH5sdZyi4kJ/HjReVnZh
Vyk+dLEZvLhbhQ7W/ujXlUWek3RgwJCmNQxLUC2gV6vZlmFq3UWVhV0Tbkuty3jPKgNCKe5oXpf5
ge1NnNbisnYCNtfk3aGMUkmwxpACz5oUenBqW6hYEbGyG6HshCL0QHySp0sJ50GuMlfjzH2Gh0Fz
SmzH3J/5BqEVSn6HPHnmfnhZwwV6sIpk3AJRiraJYHe0KMRpXolvP0+Gg1ui/tfFjs2N278AgMDu
xKHyHT7D3QeS8dylc+ZdE1BS3GfwM1+eRzoN1zIPVg2yjAoypejThPb3953lcMTEm292WJ/9IPCY
m7qQTnkpZMk3pEwCviL1wwO3AifE9iqFssAwym5jA+GK8lEJ28Fw400gBSLCH1cpR3jwTPWjGP0T
CKBEF6kTSQ6kch6VGQ6lIJsO5H1WhR3gwRtj8BwzUFYClblHVEVReVbqPRCBb5KRGDEMeP/R3KiN
CZoIHNC9IGanTpLxB4ULX9WrTaUCMD12wCzYr9CZty5pK/GKDNXpZDsQv1EPvO8dA33LiIHU4ELL
XDH5vRwZOIkiJm2AIj7dGmtVMMeglYVfoOKC6+mDKABND7Gj843pI/GpUco36xnvQ8JN1SkRGOlw
wWwQElza8ySkCY14meNq6zx6HejlQVJ3WVibUhKAOnxBg5Q41daUJk0GwnSnyPDhReKU4zfAn1Ry
0MKaJzg2+3BoOGwvkw+PKC6UMxh1jcr+A9WkhuMNUM+XuX85vJ8jlsNHH2J/K/+rsBelvuLdyPKG
gt2uPR13xqbIj+XK+2aSUCx6Zj84DK4e4C+JLexuqEY5B7hUUIYh1LUPXG0ClDBzch9OA5hmL85c
r99oGpl7iWcX9w3xVXK/wuhnAO+JIodqfIjOazKZZguWmHEpNyVuZ44RHQM42DFypFuPnnC25eFe
ba/U/3dkDgc8j4keH5xOj/CoH7/oTXBpN9bcGSrC5QxfM7c1YTiocgBm6Jwcr0IHR68EmjZjb44W
lW1rBQ1aAFPdkYKEOK3/yvajQ2Smt4/egBpvP7tZyAJ4GDnC4iQJWMmZSkp5gU8tLUSTfI54tw0j
LSwGEhQhDIqeRavB2nUIC+gaDhPQkxePs0x/akPFQCVZ0jD7vsnTclihEiTS4cqPIPhJLQIrC4ii
Eau4VJVysxhv/k4E4VcVuEHsKIzw6PGOsLMfPMhHDgcWzvIrR2Onkkh2UA1cB0TDZ+Md5YRShajs
6g+OTtUXFCXwc76mqON1pagp7rhhyY/z4p1clW0nGyJYX3uUFNwg+jBFNDAu0gYO/WSY9JQGhbEM
bWhROHnCNe8gZnMejSYFiBDSQkdFcKFfm5JZcV8evSPRYp7cPZZJk1zpPHQYBY9Qbjnay1RG3I/S
GEugj8vyMriSiV0ArNd67gvB9e28xxmTKnmj5VBAURzzG94dYjOXsA7CT5MJHTb47nZw7r7bezcZ
JO6pzfJvZgJzNrfNAQDr5q4N1xvWBHtRZHLwAhzDdYiAk9b5K/4Dh37Z+tDD5h+I161Cj6kY0zif
YHpbGQM0LxzKm4196I+cU/fEtDkLSaPeA0X1d9vqrD6i0UOlpFvLngwzhpCLnXZ8wdy1geLLCih3
b6M3GC8cohrFMrYQTrsGcrTUdvs34W1DfKNh9K6sZpiTojF/IWcgxPmrtaS9KeNfqxTNga07q8to
89QX0AOhszqT2BEEJcPD+PP3yHH/AL7JcAvBwe3vuDYK7Xph0jxD2nfCwdyyfP52Aky8oX6ggCH4
wbMkZZS8l/v+OLh0a8N602OcDaqzi+r4Q/unsJKFh80H2kxuFsIS3iCYthbCgldhksdi9uOfURim
PJ1LYAhmKyleotfR9dy/vOlE5o0WgCgQDs2Ocx88oJjBxQLiibAs0KSLh5dEffTZfPIbX3RPg7R7
YxpUNgGa+EttceuVcEoLzuz6rv5hhjc/20l/7qWQ2l0Nh3Yn/BjvzOegytWb5jV1XkYvhUcnQiuQ
uqtpFkwdlwXh4f3OKkNmGeyk/Y+mM2tOHUuC8C8igl3wql0ghBDCGF4IJMuIHbPDr58vudPh6e65
vsYI6Zw6VVmZWWnqygqPqbK/u9D4PpXOglHezIcEyApbOMp+/fVWI5wrVwU1v2puZb+ENzplcPvo
JIoOxMb8A7oX5+BhtUc0im08rXqE7qnx04TxMrvTQZ2cmVox6P4swMJgHEI9oMm//VpHjDy43ixj
WKZ0Ftuw999W/QQdg/Xr/AGKNPhU5u7ZY87Cc2c1OOLVMysDfoP1TUv7p+Yysv7EiDrhi7WchxI9
sQkntKbE56lYR9g8UFEzXplm95iBEIER0pIyQg3WqhLviZcfHuqaZayMG+VV24Z/CaeQKPZ/OJwk
V7OZmjjsl1RB0jCIqahProfQ9jSF5UL+zBz5oI0mTBCxCl4yAh0ikC8BhNo/yC1/iCt96o+2XYvK
rJa0okbEH/+JMeu0Bn0OcEobSHWKW4gyAVgU4yiy+jXaEpgrAeoj+tJXJxCIwSuayGjEDG1FICAM
wqLAiWiukaINOrM2HD36PVE7oJ0QVGcgYUIMGHw/e2K8LgSed4lL+55hFDpW74w8lDIYZIhuKg0b
RjqundcAjT+6eeX3as4qeyLJARBgoOkImHzLYQ2PkJZvJEBAGdobXDZazMiGKAg0uht3Ccp7kn32
NNddcNJylf+QdvXkMPinrq5RocruCzqpRqWpOQxT6EujwYQFgEyGlfFHxwxxReJ0aVJk5KmyVca2
KBvIOHCyI6p83JJxIcwPHYqAJxlPIWt8AfjAYpx86HpUi8qSRzkLjDtVq4gJ7BrVnSa9wEFk8QvS
oTGF7FAAW65QxBeRlN/JD+LqqslVOk40hBxvEo6rrtfo1Xp4X7lbwFumqWZIQIjmD0QUHbLXFgcw
B21ajS88xZ9G9KJcWA0w5sJr/mOoZkRIWqnWeDD9zdZKeTwcciojsAQeqYKhV8C6AVzAMlIMwzZ/
hwXAUUOEmWAbMI8Szhk8Fg9iBsQs3aJMkQj5AEHg7b65i2yaDDjKVbDK2C0GG0RNfoEcVHEFIIF1
oQDVuqRS+ZT8pGsf0YxBFJWTvKCIPwtYQ2VU5x8gBXuQhae0lvmErCIgeNxGmohWBLFoWdJMgoPI
mAECIl15GkxvpuBqxVOSB1OOL94GonuPvgp0z2fvBhx3y+XEp3spNPHfOwqRFOK4IDVSOkrdCAZo
xljvcQiruq1hd/Kiq16HRSJZuiZZJVCsw5LhQDr/m2xc4BQqJDpGqEuJeAIhhXOCcbJ0JK0WqBFr
oohglxocaWiBIqopomiCjUFcQK82NxPA1s9VavaX6gUlMTKM1JjGu3PCCpv6ZbzGuX4o6EQfcQ/S
oCxMjWvwK/INZVcCqEhA2YtKoVBBQReXodaRIW5nfETQB/Df2/jQO5NlYGVKFlG3a84t+Av+Qgq0
Zr64meWfhbj2gZKwxhkvYdR+wLYF9mBMwS9ydlSx37vf6rA6rKfNdOFfcobfQTtHcccOaDJ8b0X3
nbE34/bwhhKHQX4zlYLIC+js9PH0y4FSor8Kl//2qKxB0TEwD/kp3FmIhzarHJAULet6oDolUlb9
TwVVHVeHYOdo7B81e9+w9henMpD67YaZuwFNeEtuVplvcdO8QdRyqvnOsOuLXndQmSNYquaN0QIQ
EOEjTt7HrXu7+RdoaBwNXOFSmB9/xBixAS5wHXTC/ffp8ns+eY8GGskqEkymXJjXzegCXkKcdSpV
B3wVwjeuea2zxbePDwtYGhuJ9MmRx4ln899HJSjOnLA0Oy2yILIIiKGj94BsYQdxa2G10d39oHrB
3mJlw+FknCdMorMHI+CJZtlp+5dxbVC3MW+7pW+M31s82hSzSEaIdL1tvKF/eIaC2sYp8t1rzC+5
MaGZRbm/4sJhLlcIMXh5eheckVjIetXbwZ7Jf3Zhi72CfW7ACb4PLuNmpjfeM9D+gioH0tf8HyNh
T5LBiCtdxV+8n92jnbN329l+fMWjrZldUTy1p7cSMyi+7dfR8FTs2/SWrSCrXvx6VHqX/8SCECE2
6fMzMPan2scFZ43pXJ2P2OlPMPvEsi68Ltc/G/bbtMQJ3ptW89bvdUni1RisAAIMuBN1Zx2pVNW0
qhbjLV909DA7ell15pW9enUPHzElHRWGpH0z7+tMsOcA0DHQcHcxoWw+nMtzBMNQUq40wMiV6jvQ
uI+YDYhWCcmSFYN2qGdS+QKJu/dyOuyBeJjyrFQrm1yHLte2d/kz96NWdvP2owpC3tKs3JlApvzC
6DcneDXj2e6lIA1YOOE2Q4fTmQ/vsFdcMNWUk4gp4zDIpVNJhileF+wO5IvDIZTADHIF3m2grkAz
KQO/QctspCP/Wuk6K9fO0IXZ9YZFRrfApX6BnFJL976BdhQe1oeXjWU7RjgQlI7mKuqOYe4ET3cA
iMFFvJxvV3P/sKvBGQ6ISEY2VYK5fvqFGYMc1mBhYKkFeXEg82Vx7Pp1bzGBAMQP9A8IOUQZW8ER
hbLWEw1Y3CrdcwD4n330fcAQHFMcjN1wdRtgca2f6ViDQeAWrovFTdeEZssPeIk5D7jStKLJ5tL1
kBbgPSwES9oRGO3+hTH1GpMzRGfMaQCU8GkJgDgwjW9uIH25k629Kp/Qv/easxUVJzDiGWaTWg9v
n9YnsFJvP2g1hi/gTJtsaF0sflC2YxJR3zjr4tMQXOwTepJYYrSe4VlE+ia52Qz2jH3IthBylSkI
xMzetLZXoKrodzAF/Co5AetQVoDCn9l2BHjmhCBkzwG2pprA26OB1gFIhYSYSjdKrhgIBqYjm1WW
m2kzJvtRXbqeVHHx58hAONU9ah5PnUhDuVq6+EGV4xQ5lr8u+GRNoirKP8KLOgiVJqp1SisoaL9v
9D/VjMRrPT8BlkV1Og5dq46Tq0sofWJMc/wSb0mEPuCNWn6jY44wsT491ilb1hDTfzTJQ2TV/k//
4h+OLkYQkPNHg4vDY0uHSeCZnhkDXyTHO1h8kigF/BBJODAp6OhRaHIUaCi0ulUv+CtKVyqxAEZW
scVswjM6SSuDwUV9aJ7PZnA/NdwLCUMFgf8OPACxWIOD/+3v7M6SUbQwCR6MJ8EZ8XukMQJfXJyo
ebDDVlFnYECCPHjGsWK3V1Z1AKUIsr7l8YABzySt0AUyfhJWDfRwDtSe2g7bQTto7M2C/NyrPsyi
GRcFdjqyXMfw9QlmTfykjZ5edlWWGPM2vhgSRU6yiEmm18PbwcEmhUr7CL57e/jPjs/92KSQGnqw
2yqavra/FduL+YJm9Qtybdy8mhG+N8/g3YGrimGKfbnFEOwM+06TrESv+Xs1yIC35eT9u7gg7zRq
A1Gomg9mqB5+Xz87OsvgaJsg7AzRqYyuvb+N+ZevSTk25uqJ90/yt7FZx3zQlry0MYoSpkwfkpSF
rbTqnacS4HXIYwBFKIMluaaVROfTJbXOtO2Uo8mFRPycinNgwcWFJD5YkHNryJaLOu7BU/Kle9bZ
kN0VB7NnwnuBTk9XYEXO+ek6oUzFpBb6nFRa37UbAfGKGoTzkLrp6aNw4r0opbCjCU5jHH7hoNCL
YAevwAthx+BVoLdTc0Pez3hbqB8O0kp9xJoDH0toXBB8FPA0kLLTU+g/hyC5cmlE6h1LlI1pr1hC
GzQApNpYdG3jmeA35fFq8mCPwLyd0+/ptz2ujlsoVzZkLZXRKzwvWx0QgV3S/i6/4C508tNyhy0B
nR1EXdiOVJgMQRfB4i7maPNOPuQJGvEM4vamVGgqJFg8pMm0XNMOCRveKw8yLqEOStH3FiZWFJir
XqL6dO+8gzezuo4T8XHefXB/m98ZNUbilUkdDvgBRjavydTEUAaKcxKW6xR9nCr0tYEasRWgjcA/
Xmt0t3INCLsDygVrb2eYuFLbXsH0saHcHeROc4GORBbIwDJUo9wgJO95Ds67+f0jT91/y2Fcw4/V
vtLA5tAj/dYfwf2E+E3ydRDT/aAmIsleTeA0IFFTwOZT8wGV1h9gCqqG5ioT5P7ryT2jfaHCmECP
QpMdqkJGKB7yS8rsIc0lHmyLCuUaMEQBON0lkffCI8lf2/xAYRydYq0PXbQUF2YdmTnjYazh8Mnk
ekzKY9MlMusBVUaxi3BwgV/5Y22SROERwL5xkTcj7pNX+cfUGNCJ0i/a06EBjJfVBLMnvyroO5+h
cEpReMTSqrJ5Wg7UCNohvUnU9WqE+tOXbCUEUyEFAc0jQBLme3kAmY5GBLqQ2dbz8ukUC4dnBw0b
tbcHPecdGi446J5AyVpRo/wTJfXw39O3aVTNRwG8S3cZ5NrC9Yp9AsUHzSq6PJo4VYtyhPqDM5Kp
eB86Fr/OAOlgduu8/Hkwj7I1DDAxAmm3FpQrSYCgj18sEBgaKLiUKm2mv+CVJ5R1Hz1BAOil6xMH
PDyRbv8I/koi8DImURHHTKOn8ykCWLGmV+Kb0AjOE/xoEoRSFIEX2Al5fdid4H208KfGAN+Fl136
NefcO5v3pESr/0Sz/woNkDQH+4tpW9YVvtVbTjTkCTUDg1hDwtO/ydOkuFcZe6BJwQjSAc0XHpyc
HAIegi7KYMuZOLNt0GHizJ/T/2UEWr/tvpksoSq7fqMyxy0Rah28zSnzmXHglSfQlZqtVx1TQe88
CgQTjd1IPMu3n+Q1/C+TBlPOTayacLXZTU9kQD+nPmfLjRSX4DjTcmfRZ4Rp9rr9hvsxbQbxlZWw
Dykm7YtmFNUD5pd9HIqMXXF9yZoF5tAqxIWIespfhwcAOkHq1BJMP0RRAcsGrGfN4ow/jepVwHUL
+1TUQsBM/F74b0/D5nI8vCjQ3iNuT9N+xKczdyRfhDXEIvQyi8sDczIrz6m6xKFyQfkXhI0uvjI7
CkCn+w5otEEng6tlr28WmqU1pkbUYJvfxoCCsDZXF+AVL9ZOk+YjejVq7E//nXp1CuL0hJ/oLlIm
wAXcmk6FTYSr0A0EjC8MUQ/YgtDzfMyg9MNCpusZ/D3pg4lluVjTMFh5b3qkJ9VTnTTnXHuPKnMw
XZIokBEGC+DqBBHh25jXemDWfO3tZ9Skw44Ghh9iZgCo+nXUezulf2M8rzrybzbhww1nTo8DAL92
S34zclip8SQY9jkNZ8jq4VOo7Bn7v1+tAJnhuPJAlsc+G1d9vUxmnjgnBb/YJ457vAEDFyyeacix
yayKJd63xd4995YVb391Kl6L9bxPtz9HSu7md4MHHVzCS8jUqwPLXK6aaOSkKGGa2hmHhra7rNr7
mNh0MFnwFXSsjZ6DvfXTo9UaeiFN5FB01YsrS1WNKWPVgk7RMKaxwUrJ5a9Wo00IUSQ/flfUJqG5
M2aCzWyJ1oVc0cOiY4piBSdL84gH1pW+Q9c2Zpf+wqoRDX08FQYbBFsoVyzNG3xkY2whVJfqn9rg
Mtw5k38Yw8sOZ7xhfVjzeEMj0tODX63LhO/lt1i4r9km4xLLKVhAm6VUTy8kLJuv3ZeuzJjUGLPY
GTPfgflsm6WmYlLQ65sN6N1MteMsBBZf3g0ZK3+Xa6uN58HDhlio+Xg1KmC9Uo9SoytO5uSIkkHC
1oNlUPMWmiGDusZ9D9GI1gBwzMN3GZwZt11x9Vn/ph10a8j++Mwle15yCbIyZLEMrcP/glVRtylz
n5PmdDO6FhJLYGuEYYZfzzA6xq8cfwlu56V/wR3kPnvHAtVazLnZYlFMXKZOQipHxcCh/uFCbAdd
eg5kniXFAiTnj0vwwcUdeO88g5arkbkUqhpSduXooR77qA5fgPp6PutMnhO4XMzQTVmV9IIjCUBG
pCeG5Gx0elpVn0KdnlHV14ANrOr5NKT5A138EwcjDO433g+LmIWlO4URvMlQuk10ZHlumDmp8yuH
pON7IbPzZviErq1lzWH9TAAmsFhpuucE52JcoF/+2cL2YjB5jXfUDvggDSrBptBtxNKkfwcrKLFU
qmp3nTDKOaKkZs94EA8x99Wczm5UwQDzaVPC99GS9PsIQ0Bp7AGj2w4wRTJoSD4j6IcHEAc6b9dM
cHoKNe4VHWbYfAPjoTaihbL3rzEcWezCMCflzzqrZJWOxCjQxOE6Fp1z0OL/Rhq2AgRnn+7BQwfe
mwTSpV9v4AExvhWIgho8DMGQB/fC6QszlFpyY2+xiN7PW9mO+mY1F5a+mlQYZ4GzZMIOEDVYj5cu
YcppyFwJhqdwF4kwNWdZG6CNxPpalitXsLnxeKRnqeenxXdGeHOkAVjp4W+mRa2jTwTE7oRHsvLK
6daiXhGfkfIG4PrdN4glbes2ODBE+Di/Dq/jPSvoHCAYAT8Ah2MYEi1RCgCZG3BZZx90SvHjiUel
RxuagIIDJfMlLm7e5ZzRj+lLBR08P73J2+dp7J2GXeVJGbnIYOuvA/70lI5OF8f6J8RrJl0hKV5F
+j4dnBc3ny5rlbvepU7DARYUgCMYRnbTmqNkkdLudGSrHF8mg+1fPX29u6D5RPjeKoIgznuwj6j5
rqjiZIVKA8mtUdMlmIUPqt7VLcObWXE3+MKcAYg0LsoI60nFfTb4Nhtfe6binnlvdYnOAd016nDJ
UQ4ulF+GB+NSMih5aDqjahE3WS2ICveAp8eBj20To2A5T8XD17e3RTmkKh2ve5+bzgrZ+3V0dVx4
2s1R340Y3z2Ur4wxLoOqV/Ue3KxXDzx13px/PiVMuqvNRz+EZ7TZ2Ij+6jOTrHCbWKMgMl9Y2WPf
2zD7fEMcQ70LbPiflsuAATwJnBOdt5XfAMFpUdbXcTDRvlFvRCOrK1wM6tlgPkw3mI8Mr4F0veTR
kufXHfw+ajZ2Uf0XgBWNMbx0dRP+3QaINUmqek2Y0KD/BSDU03PVy1HcKp7RUkEHuIINOP+gSrTa
R0D2g8tk1yGTL082OgUaE7N1AZhCjXisUUSyITRmhPgHyGHgIgH6n9HNqgQ0rHBnc5CtlBeL4uaJ
NxzcJpCFe4Pih2Ro1YRQ8LoFr9llBv/gBULeaH/SGkQVdJPtPSo4KM7EVVCRlDeQWmXFPfoz13/m
piX/MFhS1aO4vyD9NatxNcEa2vCCsJVVwVD97ZoZuWTeNtWBFupOW4cmgGwjL/QU57cHQ3reUY2i
wGm8uQqkRdFj4eOVd+jdWz0oYSDuyG0Z+52QyokgsAc3WvMPZAzoNMxZjuEbvch5EWKJIopCbXqH
XeOvtxHElhWOpOxA61UJ9ujvSfJOcJJPfaV5VEfeCkdT+ob0S8TpPUq/hXccJ87Xi+4uhidQEmx8
Nsi/uty/89SIsGLje0Ahei2p1kwFaAGnhuSS1e5RtnlmGEXLWzALTXBImOV1KyN4FEUrIdf8sLvr
MDsRSGV8JuAEkWlBTaxYf83HprcCY48+ongRgD1QJOINhvlieRA/CcWaBciA9SOdJbokpxnW+6zq
fyRABXGxakUVhv7dw/xXL9EK70I+1OZitqCHTzE0Jea6g2CKLK354uIeqhLR6hUvRhiHmO2NwZrk
5IHbyoe/yU2iHUQ+jO6L4gEW8CqIc/l1KhTyo7R4SGIRV6zp2qqiFo/1MK3HjZfNKqXK5U7lu+ki
NBy9x17gA2FDfaVEdTrVT2ByoFEh89tz/cJcZBjuO/eG5sa+QM7xN9Hno9jdmqnWIekOKJdQSrGo
oQMHnZkeaZsq7Z5REmOVBHIwIQrzc2qtqj9Kz9Q9wpcDy4FOCdMaCJDfQsePL90M8MJEDtk8QtVl
+HBrqq/QbE39o+82hAUEqVRf3Y1VoACoAkCeM1HhoVnSLIa0BpDo60vtshUn9R77+OQpypM6URS0
136TfjIPva9OtGp/1ge5PLw71FzcowIUNqPQh2KOywmfUEpC5AXCiWgKEyLsRBxn/5l1L4hhzRel
M9Qc9gq/7QXZdU2VgAvqoe8lRGP8ZmnhsQz7OXhFk2Gjbbswi4ql/0EBFrEQx8ykSATpFfBjMaMp
rn4RFAVbwC6A+JpxQIg5kUfwF/pxIoNgv662SQxLjhYgNutXXJf4rjzW+WXI78yEh0BU+1Dw6AmA
1FwAAzlPDsTSTK1REVpBpdlB/Ju2A3poLWz1MfUYYBKohl87oNr8MdF/BOqzIbTcP0NP8QAAU/c4
Yh1Zfrv6DZvZH8hWFa+H7reoBv8o2VhkhvivVHFxkhRfbRFGSPLe7Y9yumR3Aa18VstmyFyqlRkn
nGjqV+b0S/91LuX2KbUc6B9UPCpqio8nLCMp6WYgJNRJKlypuoVpxFrSCAmp81GJck+5M6AH3LE1
PJ6evP6JLb5CfwBCJ4jxPv0HDCt10sX8k4zpcwMJQQBFKkKmwSrlkAAC2nGl3FsakWqQ1MwADnqe
6UA7p2/SjJr7LMlB6FMTCxSiQFX4PSJn8DJuwMp/cZ+O0do/B3PaG7Ra9GYZDwYSxr73BngEW4Kx
dYeiBYr7IfdzBVo6dMz7omqBh/RF18/0ZA33xJHX4iDexHM6Ou/wL2GOWLobHsZb0Ev1psUw0zYQ
ivdPQv5PKsAOdEgD+SZ7UPM7tXf/hSgPPciObAzSG3xFOEgJm0XqHuqmFZ6WWsQxMVc91/JLhChc
JlmYueGglUFdQr2fk0SjuYJncJpmKa1yIgb9KeR4xOqs2iZo3KcVzlwO2J9VsZ6IDF8zOAjgDGBj
yvZt0Qlhq7OLDS114+RcN8Mzg7ZmO5wNt32+ETxY+P3qqretu2uu8WntsO/0q19t5v/CtvPKDNBs
4xgMm8JXnhQ1u8DpGdGWuZL0+69JqqNCDY8/GD7za2md9w4NYJAFztbGqM7I2Fb/SJCnbNibzCNb
e8eae0Ss8AMQezmE7Wq/i0Hk0X5URNfFHfMM/53DFDuVJqMrr8i9pAkf/M1vBUCVV+fndKCoi/LO
boP3n1MyOZwzdzMlVXjMXjMUUeQKXVxdrF2D+8KDqARV4Bx4Hh1XzBe0sSFeur8P1ZwBHiJHBAAw
8UiGpdK5spmmBEuI1VeTIxzwJ26j2SqnNIZBiGgEf2S39RiEiGgJsUZeQmB3NTNx2t/oCUcP0onr
pteCBo8/M8APUj7Snc0UKU/CCDekDHcfAB9EHzlqv0oLHTDiyngCGF42yY00POcpvHiM1fqtowzC
27Ndyztc+uvC6LjQ/BcEc1KfWk3qrLgci9yDWqfOcUEQQleSX+zXN330YyhaPMjyoIGcuWl67G2S
6oKygNJ7vMU46sPxuMEHNLzO94uW7+mB4UvxHMeGv10ert6waeBzSyy5Tjp+3pvAorDb4X1v5jUM
r8V7ggbPkSolwmJGwrMlwaKMY+G/s/0IFrF1Z5xZUPl+0Q9HkfmHmUj/b8DkUchAl9G+x/+H2gh+
zjODBswDpCcPss5x9RmGTN8H6NKnNSYazBvFu4Sqyg50HNNNALNGhlzkiMuKO2knyQupGbdQ7mXR
nS4HHQ3+xYOC+8FQ15SpS4yZfY5vHmblY3HBWF+f21hwv9cFODf7+lrScnsy/MjcjY1pmrCnpaXn
7mEYXuL4FmLsF0MoxTccv3C78wP2h4yNJodHP0D/iYupInPOOlqDbJsBhyNnicZI00amPDh/MAGM
p+a0N56BciRGeW3wxWsQ+j/xLkOMAd1Kyc6apux4gdr4OaoPL2AhSNig+ZaYppd7W7D31/m3M1xg
Z/Zbgr/cGQP1C3cfCDD4O9tnJheAoZUUq4AqHrOavArx5l+BRJwcbnsYbZF90EUAGKQf1Dv8oswO
D/Qhh5dv9jy4I9ut8iXIvJWwvmMA5+YPFuLs9YO/CioTRDfelJvEmWLRCTwwEeHmEgxuf/ZfDs2Q
VG4VSjJdWd5mKLZMmLoM5+V5RHXcwU5WB06AOAjMEVrhQrxDvNAPjCPdKZ4o0Xzndvvt5S2RBxk1
/vvDVOQoIiNgW5Hh9gkm92lzpvi4WdhIa0hxWGE84eGGEROs5v52dBqiWVnuedI8lIv1moifdiTX
bcPWsjWDA/+EfuNo65WMayXTuxSgBZw7TBEqziA8o2rxmujoF6MJT78SqEK13Qmn/scEiTEZr7ND
5V5yTnJGTWuZeqH6YjBaeg8qNO0X3oIhOQ/mDeA3SaHHGNx/6nSyKM4WNZUqX8DZ/6aUPuwb/Q98
xoOatYnOIhk56/SFaUmA6uUYHpjDCF1iLG6cEuMyM6xVUE/P8IRJFOowGOtXviPXyYvF7xcdvLtE
44hARiQl2Y2SS8DDwt2AbHbdM6BplAEq8VELJy1XVTteJ7XghYkZE6PPeK64N6xUsVDFMOQ5fCVf
dzj3Z+bGrH8fKPo6n6kQFMbd4XaJ4QVkgjqoHIS9sNlhoHebGeBVBNoeJq7UmUyervQbaT2qhO2o
mhjBA+epcW9vA1od3kwj/AtavQdU6guzHu9feDN/kFcQqpN3vdl4xA5Pk4d/mFRsbHWwpaUtu+kd
RqdRx7+QQoHWdKo471v+UdvgPCkdMLYJjkCDFeNsy6I1u0xLTIxwoa1HZ3BkCdCBpJNu/PDh1mwR
zGAGxghp+fYKPa3Qn86A5bzt8NC28AEG9sdRCpN4vNKdVszcneO00+rd6QBk2+yv3z5bjRTYsg9j
9tarRozdhvnyAImD2/17zV+48wOHg3Q8Yxiyj7r8l5JG2uR1HKaIJU/fmNHUR2/eZHzAAhzPmmG3
BlW23ivTMq2jjYIA0quPtnjEcZhgPcNI9KO5XiKAuDzsJpNH5jfaZoMGEOR8/XU9YafbGTxw4qtG
8AU6TjtpRxsP16ONs4KV7e7mwFnDLV5Y3FlTZn3tZHU1fxpYkH/JLwd8YUBPKWPw0Q/GKbjHyaF5
Yf1eAaqtm9kNabxi57vBdq6VsoymoDnpZgBwJx+6E5QGcRO/57Sck3MGPYNGFIAcIdgdDPyOYyD/
TsBO29EPzqqH3skD7bZ/MeEzOCUgze169SmMB3GSF4nMqBg75H/mHr0xnAIIzlqzv+kd3VfSok0P
zOpVO+6aypv4yq/qhhe/iRRjgkNBI7iBJnPRpdfkCB90+cyTA7AyI+fomY+7AVbYwK1tFk8VuFhO
0usxTKoWal+CNxUcZ+PNvvXx1UFwhclwlwm85rkB4HUE58MwKKpS+E6eM4YPGTJTsI4vq93wUMHS
uQXiqduvr310q3m4xPCcbrhjIVZ69G+VcMuAOa7u7Ox/jzwI3LOslt/EMGXzuwNCZ/4oQtYvmkmI
fFYdZwU9f2FfICYCTqCghHwcPY5hOV4xEnEz3s9VyK3pl0Ec7jDtdZdxqL3AA+5sNKtZ7S9+lEZ9
RurBCKHYbANRF50ZLEPEAA1/238GC3rLPtmUeRxdrFQHF0wDxCOXjfOZ5Xv3G/gLEQuLzZgh7ysN
tSdR3bAP685hvIY6kAF4lbFMIxGLsfegB2nw3rZ/HRs+VLYZnjeUahTcwwyaJ2eFRw4WDDPqC41A
wcbG6ug1KsFWfhXc3rQX3iZtft2SY2KgXPzzhvMMIPpgt0A0jx7lGsXeA/x5/8n3dcjsR9sel7Wf
XDOVzdSOi5AkA1wAyhIHwNp80HMFquDDgHrI+UaFQpDCQr2Hw3bbSrfU+tv5eUymSBOQfhvIj9Aw
kjTgZw2XEq9NVH/2jTsEfGYOHcPEyAuGDf81gLYBIZt5lVSTWd3qeFmN1zKtDPhoPYDfwq3RBpGA
iAFnj6cFga1bs3icw+ebEVxqe6NVsdsxQu4PeCMVfMrdxKw6vsEkuv6sqR4I5szVJLKilesb/Ufy
iqBly07MYl7bPXx+ileqHaZ8LpWVqC4GhwMalCxbainSGqq6fzVvl4eyC6RNmINdIgrheOWLBKcN
8Eh6x9eAt2MW/Ufac4OIw80QoGQQjj5eU1m3T60CGqoa8Ak4+XbveHqrZKyYd/IkIUcUby8Aa5SP
Mpe6B2+7nDGmK14BrcIc+X458qBsMpCgiShB/xUpDlpd3vGgIGAAQLOCDjkOl9D8Re2lLgybHMLc
bY49zqKom58C8c7vOJI2SfvS49dHljaU36b4dU38u6AUOFdC16N3gcD+pON+t9fL/Vcbq+OnK/Xh
DmOUXQAVu6eoDM7OlC64XJ0RtlnLZq/2/WbOXYvT743/YxkLG3997scJypG47yDCfJy4xl8LNqtS
MD/h6l3DKjdC6m2pIR+sMZbOfiS3B/VMlGlk3HgRlzteB+RNXljYYpCACk4QW0PUHag98+sY1g45
ld1eUtu2e99DAA9Rh2pTBeB029edZw0qhVEOK0PZBpemW4rlU/+EhkLfV3YLeWepB/a09ZZd1/DV
wGGb+XuYgOw9uA78aiU4zQ8zX+BZRgrMYgMpdynyEUQe5OOVZQPyYCRvMiWAIa2X84H2HDoX3huT
AMAZVeFARkBjOn4+7bZ5BiKHabdLlLjxTAEX7iC4QZBdmFTD4gXyYcbhQBcobrpGw27Z9beB/Auw
rmrRfUAwavMRuIX68eMk1SvoKomk8I9MruSPeeCY8dEcFByqTQrqnMCspsYPPa7iH2rKvXRSjM1Z
KF83c8BdBJ/AWImxbgB5BeblLou8BZdUQF+yI85JpXHOQLHgVnL9wlSFzzDMkK3h0k4TXoNgFqTu
Y/6g2sMqiAkEuA9EJSU48g8BqbAY5Hf2T64t1ojyfJU0Be4fOCeRLEocJhUWlQZ5p8T0sgmSGCRl
NCDYAC0oyWFlHyHQuVQJBpepnUIaol6l3kLWopy1iCtc/L/X8h4AQyoIVJuhG4wFiANZl0PVcLRo
PrUN4JLeTeUc7F3Go4T5Y8ZAzDAa/2JM2qeHD2lJ0tpZm+6wmPaUtDmAOtURsnHqbaBFSBpyX2E6
OWoBQBUoKzY1jtQeAsR4OWaqDvkBllM4jUClnkwiVKR1Zsdc7MpczWfGYzAkBFUUbWlUVeaM1jhO
KfB7Wnh1PXswPvMjmjm1k9rcNtJmSrEpZAYJiWFkojUQLNccI2abioxV86TErCEwVk+/PmyMtoEx
On1BYHHxov6Wx8sWnaSUjzHGxtw5oCLg6705nUWaPOpPZszRYhCVc5mJLJJojWjryt6pCEITHn0H
R62oxmVW3S6G8wdajLAMxMBKuLHipZ1gSQLpQBkE24MTSZygu/RyFsTDfST9mARTHGvD0mZbCl6S
/oQTUCcPsBxgmyTWNESkctKNnD1QdLYoudXFoHBkuTBuEEAZmLzzqeAViIgZ+Ip42OZNE2BTLp2d
rA3ZcmLR29ummUDmlpI6oYzXlpFzGKe/t5hxNSxmTLC1LmNvMZ5FGyeCqIHNjBbwnubfw2tJ+AcF
xaZrQqf/ibfq3Zm0VB/xMwytPU+xjYM5ixUYLgoDth2yJRYmpa4gA34T3/dy4GgqLu4q9F3SAe4u
tgs83m1A/cTxrUoPQqmb5DIsYxzHjHoJLSyHHjQ8zYQDkkjWFJLSj2jTJuGUNrx38B26xhPNR0Ki
mjOV0Meljp4JPgIfZQtcTsJDNj+kcKfp8ULZU/+Cu1EzH57ARiCkNXnGmkM4wSYDVyoQDSQaYAO1
kQfA+4AasLIaVjSGPQBjcZqzBdTE/jrmuWaCJQCcAdEvjZMnBn0Pa57CnCe3A5nXkayoDKMP4W9a
hU/JuyfgNERHn0fARvVmMGMa1oztwzggbpqYD7IGdKyJZj1DyFwuTyakF4YE6tzgMaPZwUueB5oo
X8Pnf4jrHI0mjEGAMkx3eApcejRA1QHJRAKsL5B0BvDEO0nO2rIw+Fb4It2hncGZ8YMxDvH+4ypx
7RfXXpzIewX7IhNdBt12zix9GOSNiaDwYwB/s+x3oaahwoXp0mZFKNh0AVYag9aApQyaxHcmemKE
4zh+WjF2ANzdD/JIJMFeCFWe3SEpzh3kKvzeWk88QSa3aPJXPVyGcQu4TeEgZxdswJ+Z5jYH9Z5X
pfVPrmYdR3F6HnSW0ImaITi8MOEpFvVtrrLqhmz86V84A7I1Z7Ue5XwQAvBthtm3VBEcdgK/Vkj6
ivhgRsu6yWSZJWMneN3ZJyinSBmcNMgZNEJfTFYD24Eo729ow3xkKZ3Uu5VpHvsJog8rFWcmLu3N
2LE40RHXJ/lktaljxWfgl0JXE/VoB95ApErDMGENyiCIUAUGrzvEAcweo3daZuwFttDZqvBmicEf
iAfXrJsAyysetUOWvP/iiJDtA5Qz9h3IPZdWFDHGHTtukgKOKyJpQGzA1wNu1ooDFMojl6vc482x
zs2Q12vJB5mG3NEW9spaM7PQiXVJsk2C3hnJRwk6H8wqDji6IgHXzxFefl9gIjN5QWREgnwb8Boh
N9rqmV4Ptg9tNcDVw5y0GQB1/1BkG+qvik2geC8qMKE6BAS44iQcLb4dIjkHU/6AjrcPjYF01W+v
DSU351DRPAP9Db9dy0xBEK8vtIUSfJ0mULPKfh2CJOpnxkeAsBP1Gn7yMSj0SOcnGHR5ook/4Hc8
E25NBx7OsuPqfAuxJshhBtM8/6abs6d/y+0Gfax5vB+8fQcLLODhhS8YsutqTOOO1cB6g2dLXGMw
nXjVTIaxOKI5mR/xxjDxzsHlY5ZUCEiCIWNmuz0xzpQVGJCRHKb4KCfYrsp7JF4E5zangDLjDeSt
tktQABa2IQ3B6uK3afBiUUjJJ5xVeVUSIN8xw8+YKJ7Q1PPSJCHcJAlsZitJKXQCkh6ID0HS4rBm
WBFHuU2E32NjxtpgI60GHJw5HwDjNM7m2XSaMJY7/Dh7UXct3E7ocbRI6ClynTYCbxF8qq1CNv9K
55oUvuppZbDCPSwREx6z3ILOjjSQZbRKu6NGj8l5uPARsQiudH04DmlgSqeoW0Q4I1+9mIDMiZdM
nZn8gvhMcX7u8/M6jduQWVQrDt0vbWnZuGDm7AZwtes3k4eqvYxXpENPG+RYuRMC1pS9yiivQOOr
DVMTNxmAg4MJG1NJkcMcVn4tLC8zujrMqJ56PFZFGULVFbJsjUBadzsQFVll5sMkUGtUhEHaAOeO
37AHSz6ZLHPOERkbsV5nSoAebsN7YmwAOXwAkTT0qg0bnkEbyLA6FKEc0f4Ys0BajxJByl/gYueY
VuCcSn8Xm52a90dWuWbRlL9NGxyYzIFRm2DAstCEND+qB/kVbr90mQWNG0UtkRx0MstR6YCHCd0m
XogRByo69SSuJB/6Hj4RXjttBrzIYFYDtqrRCmMLOdHxnpjKoPVj1bLjtp9Nd5tQ95DCHgdsb+ax
EP1YE9W4KnE4OhJOqI+NaJnJFQOSrgoUug8ot9QwFsehjtRez5h+ImcjebHOHsTRyXW6LtY3NSQ/
rmm8Ss3yrUec4/Nsmf5Yf5BwJAWWaBEGjFaluJ9JeBUFvddPwoZXOgMLbarCXeFV3QnqA2YvCfkG
b6DNk3hOBIu3V+KhfjZJ+Qg6SmnZLQQ0WVM07DSJmT9AtiGIamtb+COQLMMzEyrAEUDUCpfjXz8K
YQdr0gGNi2UOzUQFgDgWisNsKW6rFOogZJQBRI83raTZDMdKLXulSprI243qMOEpMwi3RAlWh7z8
6lgv0UlEkMWTUWVAHTBQ4tlQy1JMgN1Uk0g1pMpcw2UDoHf/+AkyCsCCzeeAkc5fZ5C4EP+KEITq
Hi0kjfDgsv/1e9RjFXnkGQQJ25jLgLxCC1ZHSj7lY2jnqWRjY3FMKTtn+WFv5ETWZAwxFm/sGfoO
0mqgxyBh8pFDEjVm2t14bNXdpwM5vYUVGMTdghOytPQ+JmRzj72qWJ5R+91dyaqryBWChMyJjPXk
x7M7OytaEtvXLrkfZvI8M/EnsetfLnEMQWqBUyb2ifJKIU0i04AKrsVPE5qvT7oMJIH0vScoRE5G
b6pHadcok00vQvgQsQTuHJzfHTNUoKRmHYoXwdRR/saJsJJG2bmyf8dbuy4py4WA+IlHd0wf+ASE
MiK+40Rj3/8ajSKiRsz3iIGJ7haVzIMGQieUu16tyjghqEm8iDZRqguV/y0OFiFNXnoM6SuGVu7K
p/nUp/+pfjqrxMqJ7tDmr860OWbg7lw7Wu5ouDvSAv+Xh+vfsolTJir8go/oxZ6OWAvatJeT5vT/
x9KZdSmKLVH4F7mWCiq+MoMIiAPqi0tNRXECJ8Rf319Y3dlVfatupiKcEydix947pJTknGEd/+v5
S3nLI8eKiw7ikUHUaNxp8AtVEcSdgWO/PJTjabcjt7SEvTm11vnFZGVwAHIMI9P+cTEpr2EeCIxR
QwIkfycRZ804qWwKCTgSGYWxX5Av6XAnMNpcMKGmCb+N1vMQ+caXmoxjO6R/BbBycSiVsCXNaueE
fcjudDIfOzR9uCU9pv3NYS4wYBuphuYfyCZ2h5TLRFC0QxbShW4zVg76569MoKQs5aIgr01oxGOS
2Hak11KYKmHLpPowOE2WDT4qRYQ4wxYoP+WoeOkd2hA3pnEw0gKUgpeAYBLd9k10uD1MuzHElcEv
x7DC+GPlCDGQxIqH+vYlWdmK6TL+siQ00kUTuFFOfMV8xl4S90cSKKTWrxaNKem0eOVhTSMHMYqF
9vZCV8jv+Gi24aXUzLsz1Tn+LuDyzG5EZWmVXtvOjPX07GNzLU2tCxyVc4KFAj6DmHLjWLQKWESw
kOTYBMhE7ALVenSFN8YseSgJB2OC9IbLknxCdiDsPz6DoDT0hXdxm37XkYymC0kipcULx4QPeOZ3
HJ8YOio4BPmM7oAYiPsea+SXoskMOvAmIYEIskKJSFXYsCY2PTF8/Q8OLF+7m3Dj53ANYaKyljJR
KZJwuPiAzbuRQpUwXlxIa4V/DtDNiEldnZdB2tUp72DsM/lclFdC5ZE9Uppk7lgtCQuF+oO9C8P7
7+8vN/5wTKGZwlGEAqbNLNT2EXXEAqWJDT1BnZAmDASySeLtIlz7+5EaatDf/fWHzQPloa33zia6
i6G0kKWQJXl1qoywrMaSjsGIo+gJttLCbj4pt84COj1d4gBKH0l03jo0IPwXxeAbgB5bJIYSQ6t+
A9odDIKOYL8MSuaGaKPlBo1rhm0aUOeNvxF3CgE1Ixxw5TSAkEaayWs/oSrn65e59TZAuHGUZE7S
4ATCfbfWD3JvUsQemUGO0wPBoR6w2a6/lF0q3pD0ssNQz9xwjUVlMr8vMIy9ZWEIKNlIighGcjg5
IEmXRT2Cbdoym67MctoyqTRI8QQi4FJvyJiZQjJ/gAl2ALEZ684iwvorwJvA2wKs0S8wrmT7PMNI
6VASnQIZ8UPeNKUj9cd8Ufj1eh4KWsC7+h1LoqTYrE+Wt/XSi3UtkpSHg0Ymtp1CdaRR2suWEu2P
DJGT6cQc9rEj5pNYQ9m7RCIhOWkPMaC36QscmThbeYOC7GzL321sFFoOn74vRakTAP44aEMNYido
luRBsFY2zUX15LyWikv7g+rHgwU9sFZ/fUIVhypBoKAnDRbESIVENBmkIQmvINoY+V3V++v+WsYR
rLCnEyN2KokWPt2RFKPivCigJ8FxA+WKFXHC1ULgzR7ukRfriR6iPxe0VZJWapdI8R+BQ+PmIcfY
y+xxPCTecMmYQ4vRq7LlxIxffEi+6AaMlAN6Ihan1VrzBfNXObjIc0JNZ2QjJPlf0bOl5YY0DDk+
5DmproR77ySbHSCf4EyTt64vN4jErJiRACbNHJr8cJfHoL63NQ2jx7rCE0aSfzEZnEySANbECnES
U6FJj7mzk7YAoT2O5mgoyTsAm4rlpygve1D8FSebKA5sIJSLS2XbxOewz8PLklPyDjaZvwEspl86
FnScolZPsBAf/+bbznqgzj+gkLOfek2MU4TnAMrPrwh9J0XNPWXEJ2jexIt4IUi4sGB4bPJKxD+I
tQonEEGAYYd8btosRhJtEg9HBJjHxBRxGGS0MRvohf9lg10i3NEPQHGE3NbZJDuBYIEbsaiMbmsb
9i8BT/r+TYui6KnzhKUKiYbDypg1NUQZ0omhhUW8LQZJhBCdfV4bHMGC20ndyJMVQxlG+cEq+Qgl
HQ4/oAi3GX8ZCMc0eHusmEmckpDAgbEnEhtiyY3x7ox3wleU8mLrnXgCAVGPWlbScSok4aLcB4i9
367jxMipcP8FCOlIs4E2ifSOVkOR73T0bCYhaJOUpuiSJKQn0KPZWhDGPyb+Owkr0wQcePBUxL5Y
6OOY29FrpGlVmCaLauLFXk8fjAbyRARfEzgTUPDXSoDbZfV1fC2iDU2xi7vhRnWYF7Xs8WhUQyy1
5FguOMwGHXNszjG7YrZV7r38htvTl2+bu7acvN0dslgp9IHIfJW3cdboudF30GWAyYh23QAB+djz
zYar1IBUDhuEfGysIF3gYbTFRhxXCsA9ifQQX9/gkChXiBPbt3GYySwNHuPJ2h2Jx7onhoUeD2Fu
8jF4tlThGhQgcmb2OWfR9PmLohwO4OuSAfEkaxwMsd3Y7gC4cOXh49GVQKcLjEfB63FHWrYtCkFK
noScgSaQvZzLhB12w5vBRdyONvJuoEWWCcJx8J5o2HWkI4qRRhILZAYORFyWv1o5nCUP2nSS3D4M
7omM2c0AVvkAyVH34sSbOLGUo7HQDUaGLGKVhReEFmo84FAKQaqrN3sssAx/BT5hkJ+fCBKq3lsi
m3zZ0AHxHuLwG+CmyDlG+xTMjmOV9HJ64tSADSs239R1J7K7hHgKLo+Ye5md7V5tHDTJgfp63jML
Nv7whnMZ6VXNYvv4uEP5TZRl5BjMi5tQbNKvIJ09E6Mlc2rteeh3s8TQSiT8eFUJ4Qv3eDZs24Np
1jd6aNDAi8EgV66ckQ+zmgtERqFtdsci6uYZAXf3OHlu3tqSzCNqTJmRysBykZNe5jlSXeNyNg77
O3PDUQIe+LRAPcwv4dHejcu8eul3hMeV80myAGXfdfDUa4y7DohbDzUJh4IPOr0VG6fjUK5DHOTK
Oc2VZoQgtjVSODWa86/RGPWdAkimyzt2ADQ4uMVJ80D9UqOaEcKHNupBg3qEIgOQVj/eXemtazxb
Bhgj5K1+kk1VbHpgCSp6hfqM9JLoJ5WSKEAqUjpYXvAFJ3TGVzQtqLaR9TAAgZwGHevNvKZoZlcT
yP/qUDnY4C9t8Ukj4oWoWvUV8NS0H/ah1X7p+vJ2jZpZf2/kocjsSXVSHnj4b1THUH83yTEpN0TU
DoWFd0Fc4LRJzf7a8XnDKyc9yim3wA2kAfwLCNB8D0/TI0x0GGxQyTLyVL8A9rUVzhFVC45WVSRv
Uh6m9smxuZplg01tfcyM86IMYShzLr/R6hzZN8XLOGrGgUWCMgw50mp4mbVrq6M5V4blGcsIHhtS
Cs6A/4VGyBNwArddUU+Obi4J2n55CzdlEpGEACbYxRi4TdY4W6c3ZQz7k6IOHrlMQWDDiCPXrg9C
+zN2Q2IbdPBgiKn5KMmh/YOmFFe8GWpryGDfOUHxImNApeOke/PuEO2fvVMhWFLo7+iPxN3Kb/Q5
21/bLzLRPuMRfsTIpcIBfKGMnwCdE/zF4a7JAL2k+7dVJ2kbruAler30HShk6k2UAckpp9plDjcj
ph5JuetNjuyiYbx2XQp5AElOdhLNSi8zlMnGbVTSsMY31zhV7olu889In3KLWm6g9Pj+w/j319XJ
em920AA1EliZ4iqtkRoA7GhPzm1jcik4DqgY36YqReLFXdZXq6YXKGMmurtrjqWM+Q2En4inDE4u
PcRhgwx5Yg82ESym0ezm3k3oPPMLEdNrKvTwbNgBg4Y7R/tH7xsHoaUJbfFszd4yPFUCIO3wREJe
M2awEfHWHuLoiHyPRv1E0F0sBFceDNSXTf5XzHTQz8fVcLoRWKJuI5aD6e7RDWKbqhFEpBkdTb/Q
v3QKJuAG6UUBR28SaPXenpwKf824M0QqbtxugGQshTpKnyhfSXhhIa7mYWN0C1LcuGne4KcKCmcG
9Ra+4zq1UBFrYsjseQq5o75LmNJBk1ARq9+DqVwkWbFa6UQjCGw6eDVAvZgQ7q+Kh/Gx14LNB2xL
ruFdxx6M+oYcfxyyJc15LJwRljEE+lxwQEGxB/S7kV7yRI/6hXA8EZoDJcL4NvKKAocbdmpyMeoo
RoCMH2iKu8VjIU1icV4DkFJ/s6YRuu36EgDjXS/kjkpmZjCNhFYTRyi1fsSLCAYOtAMBmUIMEwPk
VLqyUTjbOhggg6p7mRaQhwmqEH08so76DJ0AWPlfE/PSIOWxBaF5X9BlMYuG3P3OeaIj4UoIfD28
sTqmgnfqsNz968kdqOEJh6ABgojcF6h+JBQQEla1oTTs58NCVYkocnTIzb8hXhkYIptzpcWIO5l2
F0KQyCPyOh64tIG4j9fxpMvxC4tGmBqtbe61nfaopZjZDE+o2wz2PhF8D0uQRdaKNArmoHZmDM90
3OFwiWekftkB3oujwhF8Fx/XwvDs5sGYLyd80t3u0THyDYaz6pjT7LtnYM/FSjkSydx6093qasf1
3/1AIkEbEPNKOLr9lgVsftSb/7gpJwqBzcW9j1kXR8zIMRY+L5qzNr37pILQxh14wGYRopzqN+Fh
YmbvH45Ldllpwioli8HONK6caNiEcfgHa+9c6lgjzV7IN+flbM7QRklFGhH8K2CQxs30FFjr3BlK
rNcMf5IT3S36LGaMP4Aedu1QZ/8Rx4D8uANKw2CIum5eg+Gmb7MQdq9FqjiUqYQ/orwFY+Q+riXL
J5GSyBYtf+rZ9mhOIYTxFxNPWcIEIGA2Gb2CEICjhIUnyhJMFQby7UNsvf/K9I9LFszf82rgMp2l
whvSfCbLp1VyGyZJA3yLbJCwbBAfLy5SVuAQgLBZdBpsur7mMOGYlJwv8e7JvUHvINzLjhozkwgs
qVkYeZ/Hry/Vsx6RrgF9sObbRPvuc9ioAkmM4HSnAVY59BUKnnxjGCg9jDJT7SmCEExzmmNwlJ3E
3o1kfYxE3TDO3Mxj1MZk2tX+u5VjYsOtJcku3Ds3t2nfPLIvtJSUzxuSCyfhgMU06hkvh1ky14aP
2hiwUm1IWTyzr427GvfoQkYmGweBzolgg4EfpS/rEIKULbgmZ3GC+T1TVl30YTt0HRCfobAZMBF5
ikw0B15usf1JLxa0V3quit/aoKyNu3kOgJFIxyPGck3I481qNGS+3wQazApfKQEza4qDlCbBHXNH
wMgJkaz/Nel3HqdJtpzQjGXRMcCUkrWvs5NmSnzSZz0M/kzJ80m60ZfuvKokqJHbGdsfP2XLFSOC
AGXCz6hxgQyLa550NJF/Ez+LloGE3u4aVUIbIlxSYA6BpNl1iEMwY404j8nelgr2WUZUUDa9KTkO
LEm8f/O/29E4/IFWSwiZnYFs9vAZ7/qAndSwb+4KRSYDMs/egPPqr51hxespeOjP5xcUwvfJsi+w
kHzavEVez0JE3gXl02eWL1ZyDey8eLH5jVGzfww7hKfVYX6vPVfsoddyk/PV03Iysw8wvpjGcoIW
SLKuHkPA7+asuiD75lw8X4z5sOE+MXBIUJrTt41gBzrDp2pQo9xhnCtP829Qs6IhANZWi2m949nN
aiY1Wz03rvP8qM+YKitU9RnCOhgtIgfKGKttfq9UFkR6CK7ngfAovejLtqL91zGg6iijlu843YVI
/smBgKB4MJzRKMrf6BM9e5Mvhst7Bm9fsWHKwWD1Ziq1E0vlwUFLIjJokKXvvuFt3qoN+LigWE0K
hTyVDYGAYUnYABK781s5E1eJ5cZDzSOcBpE6UYD2N69/uYWQSJifwpkDG/QXb5hm2vaHNobDW/gj
WymLD3RkqCF2ICByZEBIu32t4ew7rowBN09u6qtHrBxcwuX1YS47Lj0KqhgOZOJFZEfUWIMCR40a
2aFLdITHTQku2V1rsM1T0F/8sRrO2mBKaGa6B+y3UnwGSg+KAUWDXh1D4MzHnFA02Sgmr46DAkX4
ROx+/0FdS/P9dN5zHmIbW0TCo+5ADObz4j8aQCM6m2mcQMob5hOmNPSmJZIfHRex37fa8yv2kIa9
kdajyMObyEqwgXmR6nTAcugoU/N3aK3hUjfw2NowgHnnqxlNPgwgY8rGaxGL6GvrUIyAm+HbHzf/
aKeLnQmcrhba1fMiwowh+Q2GxE7mZaZOHe9w+p/eDeww/i6bPYOlmV/oW+JOFYZ3A+73yc51iCB9
p6JyEzQDqRNvgZ7FdxE6uNNH5GvzQl9cS0wxuejWiA5Pd5KQUZ8sUrpuYAUtg7loPoNTLZErjG+2
b2lzBraKA0pmnqePh7EfN/ljiH+HMvuZfHwsp44YygEAsQiKvRXyeLCNh4g+UE+Mgscy1h9VLtvh
fDZM92hfpyUv456XT+c5hb8Nid6p9el7xFwE1ehcHa2cnHEZ7dxhAdUsrYVUa8LjIy+mQbSyY6rp
q+4bB2s8wsR7dMWgZO+XdlhBsbkBcHgaKCu+TBeqWqxWaSKcaR1pLfEhmT+Cuq0rYhoC6Y7Jntts
KYKxqZghyfvUopGnafYwLWulV6phPWfUr9u0Y3nJgQAHM4rFhbkcM/aY95TC+iDrOhpWe14eOITa
jAKPey3vsyaB7TNb0Myw7P5C/zgIfH2ZW4ExnZ7saVsvkr6j1untm/ac5meweO9h/XXoWIChENRB
yKq5wGWorhzwgvus9Cx/qm5AotcQD2QIOUb1qaYfkl/XrGfe7JB11VpRgwMzw8ICFm7rhiErRnOn
VvnWF4fSwJ3F8hlYUkYWayItM7BeS9kD0BxIdZ0rSClbyuGAOmIXCNthDQPQ9e8st4ySaKu0/BcU
bYwljbvKtMzyY4urtLRLoR148O496li8eVnHPfxQLeNGe/MYw9zyUWk5Lk4lPg/AL/y2m8nsgY95
ACPGqMHoj86z1xwgpHM26zPEB0iLtRugFVRLs6lFEBSe1/gNHRLqYWa1u5hcKRfUnMGbuhPL+1pv
we7JGQrvNdv0orRQWZbbOroevR4q6KjDVOMPAy1AGF6Z2SzdJ2NDoYk8jSYK1Lt/Kr1v0+ff3lTt
Wtfcf3xsBbNdWo7QrDOTAvAEqe8RnxoOukxkZ+dB62N9RjV+QPC3zxbvUACPtUxMkVWMJR72y+ZB
NbDDZSXO6zl90svk4H6H9aA14mr7UzZsZ/nCQhXQf7aKCn59+F6oLfiCTh6K8ZjDPuITltsSp369
hP5vKlYVNNhGd6dgIAHyoC6HHyQCkE/Mi4bN9PxiGGHUGmWgUF+soj+4DkKjYGGfw/deTJZP3nXW
8cVVWPREx7jhsEQILLw3fI1QOEXSS2sOmjCTmhjTNd2D30QO1WeGfcfTkmOEIZD7cDOTxA07oK77
dp4OPrbT47hyC9x6mi61m40j1fBkvqEK4Lby+8qtKddKA4HOk1hvQ0GiNQ2dMzgkOV5JMnWV1ix5
UdBy8nXHuXl9rIdlgkXxzxgo7sXnqZYxpPpMlkhs0xuUdghMxwVH+pSYwyhpGRaNAH7UdZr+aqiO
iIwBCdDZoO6URjgK4el1iDW+84qeztnCnHh8dbKIOsNgzDoD6/uYD4mSamWsuY8yMlaRmV12c5tN
MESWCX4gpNKjBBID0WYz2xodRjyyYR3daYDR8YZ99KfA5wbu4lfH1KyVdR2KqdLZv9n4Iv89IId3
9RzDqzdGXdpWqfU7Nf+8I4bYCCkVlcEyD7i6HyuVuhTYHJphC/E2Eu4hDpNLVpnPOEVi0FjmnjRb
UAxoFbFLX9h33a30w5hEbJ5Hjy1Q2h1xmYc0mrTiwz2k5Q0JzgFUnAJ8rZjg+A1fizuI/ZtNCMfL
kFOg1o2UdFx4leQIEVCuuDYKjVuCoYxdzMA4cY5UhvkeKSALvuiQWC84fWbFbdBk2BdyweeZ2v89
64/ozuLgxAAS6zTpzldneEABxts4d3V0CmSy/mJDGs4xLsBce9dy9aTpYdrmMAzVX6/P7vFqhI8J
WvEgXK/fI1wnkNP1TyGmKaivUI0NcO8+78lyyH2bWG7rL7G4sq+72mWAOScSDyj3p2Vphu8uqxzu
gFWGNKLooy3IgmjAHMbK85fn7xTOShxbHODVTk3+wSaATCNmGXzHkRYgvfU7r6pXKFiqNZsS4TRq
f+j7N2tT0lZ6By278zIAHufd6V8rLoYHq4LngR9u7iDIok5sAJGVeO2NZVw8tq+P0ujNu74kY+iz
/U8gjqRYqtQiG/FFkSGqFhVUdFTTpmmh6OzMG9ENEGOuoHu1Wn1QGrVn3JBdoCwZtsZI/fxqpA5L
psF/7OO+u+QN8T7ye4EoSZ52KzoQZVi6+uxvhgkSX2IfVrGfVFqUDCn6NVPF/QozJLOJJLBB1jaT
FEkMy+RL8FWZeyWJpnRlT+u2f1rLn+7mZ8ugXPGGJCVEGUgNChBLjk7yLhtEfrQNluvTVnak000i
budBe1TuawSdtXEN5MN2RxzXSQ+g5e/rdYEvu0ZBHYI+Jynib3D+w7aHWWV0U0ldz5RjOcY8y9/N
o1/UtykAMeACSqV+EDE99DkhP4msSWQKO5A+jiWSWnFlIGunIKb1zrya1LHx45DnKsqiang2Jxv8
RUWX8nLk6wgXiF9ou///QZqGdy+f5JN7wB2Zndat+RPxyMGQJu8TgBWTNiRMNCA+44wWkc3r/aNe
rRZIyC9Tjlbmd/NtpyS7mtTuG7YELC+KwbYKtoOdNR8TKxYIFiJBKsPD4h0UiJIKuwG+qQeWTtJC
dkn/QMx8KKDEhUPoBn02sHByzwdYNPQdmPZU4DeGW8ru83bqRJ6esFmYE4PLTofCDwas/f478r6g
kL4Mixa8IENhaJM2CCxL69I5WfdIkm/py1dwO4TZsfwCJIKLiKf41xYtFmUoTiRIzHDPEos2qTN5
3RlkIQIk3nhiIn2yOXqYOqBAJZCzgsm9xNcmoDJyTlSYqxB5LFbTfa92OZL4kuBaiG8d6fEBM7kG
u75Kie1E9i5TPsWMvLTAvUzVafvH8LRW2XTS20aDQGUIAR5zGvgU1OdMGsVc5ja9TRk3ssjHQIr/
vEWQOpUWorVUtdAH+VXSCcS45Th4cftZmCAFbF3yDqMf3WbVPlt3xqpz0p9bBcXyQNb5fChW6pMv
9LziYaD6DmWeZN96UtVtCM3v35wABbcDovU3yRg2AO7UMVp340bvAL3Uy8XlQUI55JYOkbhW6OrI
JIFV0GZaLpAJfyMamU/Hh4RMWcLAqepq3HpWjklRysT0G/oVdVLmFgpGmPFH5/U0SYmPzgfvJZif
2oSZeyVr+BnDYSkQQqcY85jktK+K5rLJj8G3huJ9H5w3jIIhHl2NB00m+iarAW4EnUz+bVY48uA8
wX9bVz6wQs8NtVz4JM/9zZjvgxFaoJ1C+vuAJRB4EoUbgMEyWAyQrbC+mdeIi/MzVRvYW62o4Ggj
QLFnkuwVfPJi9UGecCjTHB5oYyyqOuSW4sPtwKvLZ1SIiKBU/8p2kpU8afRYuS166i2Toc2ZC7FS
kCGqbSyRyYSEIoBlEeISkBAUCLV9muQhTYhAKO4qU60waKKVz3aCu+jE3mma7CCjbkGhEpGLQtLd
xtjDynguhAnt8TaOd/cNDAoHExVRMZFJS6OsgH0L/ezHhYOe4nmMvgllZ02UgNYk+DIAFqvJH8wB
6s25PZwAG/w4aAbqDfqyzAq4wTtshU3PoTRYRc35AoQdE55VRN1EDURp2J8qQ0QldLAwUPqkrHOa
XuX0aIEjb+7jO4O8RXQDbR7+EyU4GgvoGaQmlsJkvtamk76WwrqAaUZUWAoGTKqE4dyQTd2U9vM/
hYUnbHr+8VDeeQQfzk8G80BcPsFiEUcboFZr+TAAiWdIj4kTAiiehJFhT/DiV5EFfQgXw+VGRGlC
nxOhwndPAgF9IGVy3hRyzkNMgG0rTWk94CEkijgF6A4rcCYdXD561TGBMvAeJPLhuwfXl2nFNDB5
gCsoXtAT0FlPJUwBbHB/7RY9jcOkBYjXtCTE/9MhwqHBLHonrFxaacaNXJpK7QExWxyug0A+KN8r
WJTHuEN8U1Om06bOm9Qb/GYXCy9yuFT9Nx8b6FtA5gnYAhCkoPoU1Qwl5fWqGDosciyN9qkk65Zv
jF9uxXw2Q7xmrSAA+NsmyFRgKpsJyCsBF9y1S88MumUFQzmwmqYQs2IIK+2KBI12F5RsiONH7yq9
Wl6kBZG2y6mg6TgnGwtkRGIoNUnY37Lw0OlGcNCHPK0EpjjBGiMpeubQOlHseHHLQfEj3FP4wYL4
iKRSEpSe/X0iy4RNEYHnKJwcdIc83Evkfr/sGLYud42nB87F7+EamwFKRKxi7uAHTXPFJghSYURJ
u0UOXeihP9mXW0r3STPZI7qj/8zKIODISoPdG2omqHfyqFASWIivkGfB+IAzTr1tjDRDs0ZjV4R2
adyYLdY5lXQ1EZvfbvQ40qtSoeYIjZ1mIxS1Yi/UJrxvh5CTWwAIXO4DKuICavpaEQkPBVNf/VUs
PfNvP3J9jOl1xXqH1Nw1mqzKtLq0xsVNttAroKub990rxjTHw2A/Hrl/ruuOjbM7XfGD/hl3ibvh
jrnQnimvxpguw4I93OCQboXcMJDpveJArlisGAucBuiyvkm1QDCzTSHYwvJ/8yR7owwkDCdIlqPD
XlOgPaQ5MkcSG2MnXAVWDg4ka1Gc/ISFItfKjDOg24w6UJYbp6ztG2A1uBu77gqK997wmyplemMf
tsXA2D/O11+IDQGXL7Nfuul5dNCrKDMWj7Z+jzfaTjsxmexq1uFn0lrBy5g8nBofNv16Z7rvZkPn
YKDC0GJ6AX5YgNFjZnSgSEiwfpdVKJ58fRtq0/zEY5ktcfvskuU2mPKty9SQm3XHiSG8pH8veBaX
VLOwoB3M5rAgy9+UNlinJJUnEth9F5IQP0F2igMNB/HblmyWROQVQuJ0bkhpiJg5lCXeFTVih3RJ
tNx375jQY3BwjmWjcllSjAiNWOhz27ubYaFkyaFHxk5oAqi0PNjCXiFElszpY+AjFAlAV+EnMxhC
qIycYqL8EJxE0nkC4CbCoBPby5/6jz39jyou4k/CtUG2YxFXpPFKJqAH5D6WHosqhbYuo6WeMJnZ
DMCUE3szpPUuklwkPfyzGiPJsRwRiSJno2or0hwODb6EG2ZQtIVfKQoY4ZPK+sBgzwXp17xuxeCA
d3rD5ZKVYh9KsuJ8zJd9bhglQmtK6Ijpi22rk9Y7SfLoDqpT0X+3kTl3jeOgZdIWSDAGdLEFtavZ
3UPc6ZxCUZogPZcM3ldHtb9aXim4cAjJPSgF2vD8wqmV3iJhBG+ip921utYeQrWNrQpaAzv3sRqG
JsUDoveCZxZ0L6iB1IeQr6Fjk8uybSmWGcVsH3pmDf16yQY3FQfC5HX/9eGBpCUbXKiZCmMrq+2/
8h2+HcLYF98oPK8edxeWEVZysG04UUjKIFnIcbiFXcspeiD+XxllxTngI07xQaUKQDeNFY0htRDF
eAAJ7Z6YoCssEUjkSbZDVcDTkfyWtRKR8P76n56Y34v01IJ1gJqL15MTkoOBboWom07A9jDu0oTl
9LAb03zPFGqPsDQ7hJW9ggfTsVLYWoFwevnpf+MpfpbfN/rqAljcrRtRbs+tgeyqUGZnbRnYJdM7
M28b01FWYyIE/ZELtGYpttmItHMMUpg4jUE84M8kW2I4qhzALNrYPJI1jKFpZvg/a78uiYVQ052C
nJoqOWX9kjnZVEpCO+ME97ydsONEnqyyOaBV2xwg5AXSoJt4V+SoFPcDVv4CwYAv2PUYsHNqHRIh
ovYgakj4wr1eTm/B7/myCGtC0uNCiW8cGGDRw3L4xo3FEjdQIW8Jc/U0w9hlgOHV3KY9bXMxCWR+
1Gmip+5x9qKWSm7QqYxd+mHERbyDwuNkkFcQ20pO31zbMvS3Jp5neJStBhLyOUZkHhropL2G4SUH
yoIjQ3Ctwz7lfBOsVfwOITI8zA6wRWgZo/3fn2uEnC8oIwKiJqdxsOXy/+kdoDXD+tqpk29YgBcB
IcsOVp9yT3FWI2tkxCuIDAxjOc5ISFiXoochKSIpmTPDzuyMAPKEWsaaQE0Hni2q0BjfGZdZ8IuW
THL0FEbRxChXQBU8jgmztfkFJDGikEJt8LAErqJTatNI3Om0Wr+j2BFJCFlwjKxPdotFjAKMv7MK
LHaR8UkeCtfSHiNVYOLTOJ+1I7m4bUylgMMmg3MtptJ5CnbRzGGFXQtdpLDYOoQ8jM2UYeoAqqeO
MWKw6sJCR+YATJMsnqzBTDNmA3OehUPb1kVdyPm2EQ8S2Sba3+7LAlJNcbSHQR9Ya3fsgiHj3QtK
diQJgmfDreRp8LChgJMM6yyff7ouUdt/rKONUxCpXIzKTydzfnlglscJPeYAXi/BVnRlMnzCPmw6
FnEdFhgv4YgqEwjNeHUMcpBOqP1p3eDk3Dcrs7NCl/F0i5Qy6u85UCCHPl0EsDimtingfhr1yZnC
V8RC8op52kcNzL3Iglg2UZthA8EHm7ILJgBilgdLe3ulWyA3r+U0IzwQ+VDkmdvO8N5B2sVYcybQ
DCixnua9P9COFggz8yHbLjyVIyaf8bZnUT0+0bLCsUO7EBypy6pA3Asw3OFDxkCCTKFXkNA4GRSc
1yURz9qGwf95fYVFCj2tUY4b6pC67gzFhmF0x1h5UWy+GUo172gLuPoldkF5e61c3fN5TnPlzhSs
cvnW7O97dr8ytEjk43VybRm0wt1Mx2YN5ehQa9kHOBnETXyUYvrwvu21DotkskKtsrufhxjqHahS
4N+AOXQcTcWBEGUFAFoeX1qZ0VXNujVY0R99hpdMatryadIO2mqdIMYnMqAdsaDcP7uAfv2v9UY7
JG0IdX5FywwEWc1J9bK/qRpg4FW4j64nSO4N+NfIQZeZb/eAdtTDVxY7fOy8jtFTs4hXz2XxMbTG
BNuhj1fDaNTHxyf7o6B3Pm1CyqJUwUT/Aqd1XOufHXh1sRu3KE/0D0KKt51FsAEfOH5VVCLHQbtn
PxtYQykv93QzM3Df4HEzRzP++DAq/fHl5VbElSRr28ddw2h3jBfNfvzAVaexPhRjtG11jnwO9crl
7fKgbmp4vYkUztDeeBxyezuwFQshEa4a4jB0YNKrCt0P7sWLAw6KIQlFTnCpGUVn5zMSjkkETCI2
MV9MZLoOACPASdQf9DcMsCtyrNAPBpx78wFg/rQOB4eDmPZ5dTDmp3CJhgGqG57SDJfqs6a04PFy
Y2aWkJpegnydnog8y/dl0BnKUba+mPXdyRkcd0I6ChiPBZZ5a+qjqqnvq759dxSYCAf6FDySg75n
sgYWWbRIDQg+D7YI7bscjRqm8mzxRcHGKWbZyzi3SXhcmIVPWvRJd0LT7Gz2GsGzIn5b3+aQo66L
JuEk5z1s1cZsC/lZOw7ExhnE5ZBq4FLvcc5nhd3B2Fz3RMlCExHNJgiTpUI7MIJui7hfPtzTSg9z
pqYlNGOlg9Ggr7Ay2oAbg7Hkz2wWezVf5GEAieVQmScmCRtv3vAP2hSPAedRqBe9B9nOfdBkRi1B
hUz2ToVAc6o8A0fToEJSTRS1aTqeqHijLSBEZ9QYFtxD1GiOekw6Te8uQ3+c56wKmkHGOufQ4sD7
jHa7Xk9nyJcIgg5rdN53k6yIXhwi2Lub4KW1MmstrLlqZqedNONVWy+Y4xYMQ1jGj+2RyTT86OQy
uz+sF7k6HbphB5c6YN1P+Kasfu1v+yOviG0WrA6PGPLXicuV8ad0rZ5inUQu1vMuK8aIqEnvT0az
qeTfpckgB1K2nxv9sQNAg10bUK8SPMLhBS/579NviRlPbwx7DGT97wQ0hYfcbXC9RJCMGhQouXtZ
WWifsYe9u5XxG+BRFs4VmN5qTMqj/XK1pDGh2ROU7iODzaaM7/1h9omgStbGMPd60fxzN3u4ZbYm
m0dYz1jX1EV8gXl8ZYjE9DH9Yi8qsh2l73aY3ShJiALjO3gIUsJHWELKB5xawnBgLONr2NP0avo6
W1fRkdVhRjeGmqe5b/sMz/1nVWhcZuBxK6s3/tp0BPrMYXxoBtvuHHRHr32fvYVUCIeI3iAvohbc
yJ55eugQ/3joqlXtteEsh1c14G1F9CEmSZ8m96+XBT1qCSDs3K7blBnn6JR5lWa9hD7YQHnJc/pu
b6cZwRaHzkzUg/k4q6xymrHCMMv3aY902c9lESBmLkxcy77kr5XXAgIjKKHVxxwWIvJj90F2qIqT
Kj+aj894+09veB7dS6tFLsWxykQHqLvT1kbgdyoQMJ9OxH8Buts2tq70Vw6cEjctyM0X9WTaQoiq
jb7CTqwqlyGHzaSc9r6mcnMfFSOliorvnnIluf0qp3dYV1waBiUb6I3Qn5s4EVotlzBXn8KVOm7C
cOFdmY9KwLmMflat/c+sYAPyOTLrWVr3vl2f4pbqYqqZ9YO6Gt5v3vM6r+g9dJiy9ilcKt0aiRcG
mUw00egEvDLjQ2h6YWVV4uDncj3gTXSzXsOu+Oh0aFsBYJ6AOqa0XTIDcnb7ZD3boKJhU7NoQvFu
KDe/qsvHfsizaWJChUIKqqF165i35XH0wkGodr549XaxC9T0jzbCr4p6r/Axv8tpbRRQws0Tibv4
RnTFx+OERy/2eJwwN+tBrgDtCsefpg3IPqMtxcG2BzGXU69VTB9wRwZvWFKFvcL0a2WOW2jZaHyZ
1Q2qh3N/mcdxTi2OLqFtHUYFZwRxi1m2j8HpHd8163oAlL+x4ADeYQjDjqwd/reihtk4x4T7RRu5
uurZlpH3XErNlKCnFp/pqb/oADxUjBaPGl3iTwkPpS9K4lUWf75OyThFhiM1zEvDPJlXAI1RbnE0
v06LjGryaZyYM0O8YEyEX9Nn5Sj/7p7TilPY5DqNfu58uJk89/BEnzwz7s6NXVn4TOlB0IRX4qDN
DT3pYccIb1+7nNDL/4+mM1tWVNnW8BMZIaACt/SNDYL9DWEzFUFEQUV8+v1lrXNi7aZWzSobIDPH
+MffWMqKw3Zkg43stZevwGq7Ww+mIOaDV8TTVzZVEOb1bSdXHrP4ktg14dwI2WBdEq/MzuO+2fXv
vh4JW09s6tkwjSa69823X16tAfLKJlq+3IFXcywryOg7j6PtbprL6RSPg7UAiiOxnphjkZF43THU
/di+s/u9XWQ0n8WsZHGMLh4OEwWNhCA6MnW9AZZCtQc9RNp0DftkLUciwCGOCY34S/2hapBoikwB
yIN5UETb2DprxrNCY1fVk9/5ewZEPGcjUuN5yXHOgbknY/hBjtp4Lde2grhp6H5wyBCOUN2HVOR5
cPsB9Q3N34Ry6QXCVLv60Hx8/Pl11obS00w3GSxq3VxqxmMPRfrnPqiw65D+WRVkfKYBL8nGDRLI
RaR+McUWOlIEp6+rEzOtcqX4DYTeslAZbrsQIG+J2MVCMRHAGxIyr9iY2XhYExLeRlgACPBcNI3+
wH4y4POKuIxvdJBQK6GhXu42xwvxEsz2GC14u3ZfIgCEVeBkTF40q4qHDKYZ1NtKTdOkPCdS7X27
6fWWbKweXn4I2IbopBgK9qIRjfMUDADV2QI6oJBBolp5+j0e8I9FjxILzBqn/XjGq9ZE4HxIPvEY
EP6m/RKN69ApPJAj2lTKdPOo7172tzaoagRmcSc5iJY9vhCy/p9PBE8fLpP0fsBpCCX97yGGPIxO
R4PQxS9qdu2X9Zfh9ijIhWUewgYW6pRI5k7+IwaABvdKX6qCwh1stVNhfqhwGOrQzdYwFGwo+4Me
2CMiVAyW+Bn8wvAJaYlnss8pQanH7gZQUxaWsr5B+oe7/9dqY4IF8d43ZosfdSzXxIWJWTlxToFK
o4MZ233gZ7P6wGnIZoAE8Acx7WeBxTzCCEoRq8wMBKAL9Q4jDeO5A3knvyTlQeHhjdOWPe5FdYiu
cfliZuUM9gdtRAqdmQ6tFCqkYjDrkP/o5SQPhCKmzFhIGaiX6TxxWDY/sy+VMGgfk2UJR1EQJ/bP
hOaHc4y2Q8z567etpygHOpLUoMiSosg3ngsn0bfbfzKzaQjQWqI1EhM+/7Db6W8TF0tq3xUlwGbT
uSSlFR9Hj87YxJ6sd1AaZB9h4yeE5eqaK8RfZbfn6ya8I+mdW64IaD5BMdGP0cGf5le86aEVclOm
+y6SLnfzI5zc2FxhKiPa50czFY9O5JXhYZJH4pF6oiZszbNw4h7yEY2E1iZ5YwBqyGw84y/7jfHJ
vG6dA+g51xGmwwDXt785TXycYzZwtaoQruZ1rZ9uLnso3rfz12QARMgmkUGMNzJ7dKDwwtWWvWQS
IsJGCkA9Ay3ijV8ehH1PZXZSB6oWdGxeBucmNj5fe8CYwnhTzs9fUQ++wBTrS1fEbJF1fnOJCC82
b2wkXhOsgOFveKEG4+AG9fca73bQTVpupY5TTPhsjELyy5dzaGTEGR9iiBRLxYCGJp1226wf6B3T
gyxPntMSg7gpa/tVAlZJxfi9L5+ngbrJota+qXCbGrsBpIeya6eaudOPd939NP4bCRrsJYD16PFx
q5dTEQ4pGxeiJaAD5rFcYD2fvuMPE/PwMQM5NaVxs6dWfY0VFsk/g1jinZrwPhEmCc8zcmyPznhT
ENgnTKYt6ee8Sqe30WWs/M0yfvyc7GrV3KSfMzhrVHpXs0D+8RuXsQ50TZGZn0bnbqURtILU8lTA
hoBzza51OymbW8QfGGFKDRI4HQQVMeNYQff9K2Y60Qc/TzB0Ab8KZ8qdsP7UggpnBi1I5aBdPXws
WaE7Y7jO+J7LMXL146BjKJm61OGM5AFycRDFT3xawTY95sAJkB7K/QtqA7pTSFF8mpXU2MWeRzUz
tXlOTqTTg0JW+4N5de4oSyXjc3zWRrqERRrOzwnNABCr9UAcHvPcxb2+A9LAXI9nYs65ZM5TNE3U
QUBWbzLuhNMzz52LsUpSWUHCsuaYpwcQxYp3wXdtezfPBC9qDhcDddTyfeA36OeEO5EdeNOOyD5M
7BjSwH7COGr3lAz4hRVkmL5vevM5vB3jVAiBy9fKt1xTzZUp9dGvznlK8VP2516yvNtLYh6DBK6W
7GyDKf4rBC4Y53A+CQVfm9G/YuG25wFTQnA3Vqgh3t4oVmG3nebiq8CqIWwCD1EcqnnSK1S7qjAG
PcGOp7TaCYZb5WFhzXVqCZW8zrLgZdpiAgUZl7U3tC7rKpTjwfQ0T8zKaWfSRHMefJIl+NjcCsPJ
zuFgyTAk/p4QT3LSCc0K8mproy2lhPDMpTCZhb3NSMaaWLwo9+XG/3D9oQTNoVaEHkwGUIEdf6tj
tVrw9zehl5ueZyZLE+7oy0zSl0HpYmJBABYvwPNiPNzpuw8UH7SZYh4pJpJBwrRzNd/w8vZlJYhC
2iQnLoW0+GQDZUTEz1/31+kVMsWdDQW6HtWtcSNPArPzsLW5jj1PMWBmGJuWcTS6QJtPVyEfEEFo
5b4jGNCbww/hcSSAk8mR/vItS/fCEJprwkgyXr4gNAKSh0uxR57D0KIcwFmrwExAFrPilHUKddyG
KPaMSw/FZBVIixFjECEEy1kBGs76ZJw5b/wtd2LoRHVjwUlohSe0hEVwNVVgb4k7T5obqfbNGWiO
7Yf20hKUdT65WGUIJ0YBTRDhVTpbaHtWNjJSmjwiekDI7qtAuGaKT5MGOo3gv68Mxl0uF7DP2egS
/KaEPcjTQDk6L+YUQDRcnAfC2+Yqxt+HhWJRkgjEf8EQmxpjIdjWaEAOIrg4JuddlhnRwUm6UlFm
xC8h9UDhuMPMGpWh4zC7GEQc+jG+1WKWB5cQtAByoowqD4RRt69MmkgPE3Ms7CYJGaWrGg1xLOG0
P30E9UhYjggQX0D7hS1eo/z7Z2qFyFUArb+55OrLGvcWfOR5cgByxXQN8MYC+hK2TxUmH5jtjSJc
NgcuxQ18F2JKgL1ogEbY1JjCN8S91+4d/atGsga1irIWZjh/iCupIEB7iA0sJ8q/nuvZ2pQvKU7z
mUf3qDNhh7gL2+pIRDiO1eZgpaP+YnTYToTqZXZjdr/nVhB3exycv1a57yVd8II0TPHqDFQx5Wrs
dDcU8ntWlFj+gpcmpBXcchEKBMfjyPGBixbjNdwteHQeELl23Cx8AOCJkSnjfzabPke9zEkJcOdj
nHD3r3seJSbiC26ooFyp+O8zwTwjmPnh1cxY2KfbdfJI6N55ysR6ELYOBwgLFyOqqvCBWFrz0AVy
BDkSRxXuGYDr7PUvhnmCHnCN3yXRUa/TDRHg5IrPjX0Y2IzoMf0pJvB04Lq42yJjIEXGljAK3l1Q
D8EbEFUvShc8ABloR98U+UMj5kAggQyMvAvT7s/hwq0XRlqQkRkCaytcpqELV2ENqgYZgwL+QUWP
cTuP3d3JNouKy0KpR/VPp5nTS4sMDRQuM20v+AjVbnHIcqrMO/f2YtchYn0xWH36KKydraviXQR1
/7VSXX6CFcPysIBTF/+BCQoBCm5KSP/AIf41WQi44h4lAi1DufwZwAZiVqNCtyFMC+ZSDGtme7FF
xrZk9P9eD1Tm9ayj5KeqACriomNuDalnQRBenHrgnWpnPkBwMyj+0xhpjvBBh2UiZruBNJmanUDt
ZOddOtNrhDQW1xKmrcYNp3jFhBlf1pun1X6dB68jBYD/yGVXIoeurgJdMMGaLfqct9XPl1dW6FFN
baBcOWHhqICRYjHq0v7HnnB1Skb5IIz/GCAwulzWi/zxr8xUwaOJPimXmPUwIy6Wbe4iHBm1Zo9O
rJ2ntGEvISLMgHQg/Sl7lhaK6GwLlbIIb2oARPHDe4PK6qDiDifAl2ZoNe6LhoCVaz8nbesr6wqI
4P9HAQQ6AtsIS/pS2N3nKOjYr/rg7V5/YMwoau/41/ELltuBV3BLjS3jBoZF4eztNLhZBj3Z7R3I
FE27vDUqinY852flPThcVPMw2ndfa7T6+sKovF1+ACJqFzAKQgv5CpN0QYY0uwlBWiwCFjeOjS4h
3T4PbWdGD8ivqOO+mkNzCukxVUkl+HptR6TP/W7ghS8dsILLQ+kRfHAFpaEQUjzyptDHN+LDqE6+
/V4tPhnTSh7PoE/azA9S1uvjIBfnSwsGhVjJ7/3uLVhRcdsTDkj858s/ohUQJppAkBTPF/PwPR2e
858HcZOpHoZJ3/nLEBHIDGzbt/k6kxzdOWpmjmZMOGrJrRChrAh0jV976dx/Bds+c8RmQ5ZrDOkP
jh20UJUxNPvM6diHjz8XePz9Z7YXtxrCN5GweW42Eh03Iob1hQovEBMqQqm915ymlsTEjGLaSm4X
IJebSdCFWjlJ/TUhLzp1ny6uoJRVQzhHj1lfFskyiHT4NhhUwV3DVzQ1Lg8DNn2YAvYY09f+KVua
kd+8ZsBk78oZTcUm/VFUHWAZ+uFljZbi66DEQ+hhtYfkV7h9g0/ynL3mFTbNF8rAm/1+WMmdQQCi
gdzqhwOP3moS7IEo0t4kNWpqA+OyVcwe9PYvBsD9j7H/4AHEKHaFUOxm9Nlf54+evR1Uxr4b10aX
lBaZG/d50mMmQwaLmU1QQkGNqxnWQFI5ZQP6F7Mfj5YjpgeuZmfLN6l2VnUIQ9H4kdnKKNr4HknZ
gFZ9xf8BpSBFDT0i+SBvyZZYnvDHidkxH3+DNe5UX2ZLDfUhaaWUKfXTad4huNj6qQYUWwmXuOT6
JEkpYKPLbF5XjucNDgUNHNdh9LQH69ekkgyUHYWjbzMEeDB8hn8FDMwNE264swbGsKlqnG+7ZDmg
z+c+hEltnrP5xaE7TM635dUB5TsXsw61npE8JnKYsFwhmNAhG71b8IO2cIatnz+d4pgx/XiYJZlv
FigqIHJwSfrhl1KZvFYv3bTjzkJ5srzO8mUT9saoJYg1qs06t5WTTOYP6BQ5cIrVxe38+7afHei8
z++2tZmPVw0j3y5+CuaSU5PDM1o29nNFwo/beNlO37JjTYmUTm67zsvmBHGzvXNxdlzAx65yvpNn
UsrmPbhiQTKviA+7hSUcI2bZdKwXkyta3J3PnSZZHqskYG1xVlGMuy4ekSvEapfdlHgeSCjB/nJi
0/NLq0x+qMy4P0EzG3lZbbwzQ+Hk+Gt9RCfBUlnlxlOjCaehlQ8djGWR6Nwj8p03ROBG8LWprxS7
Y9677z3NvfEZOawL3q841dNurPJorq5XCwxuUDp6oAdNpDF02D+A8CBupm7GgIBK9XS/W/rTlK33
gpWXiv8fZXb54U/ZV179aQ5k68OvG6vCo+X0oAIhEPZutYt3VG51iAg/h0VRRtIIXlsH+UL8Cwq4
e8wzkwHxTdU76fM0SvJY2j+B7h9GqVgKc4eoG+vnZsEiy8IS1NJ8g+2iWhuEbY+3NkayXZJjb7ez
HmjRkkdU2l9AIVdf3WwXN09zUmGRLNkPeKEccUaRG7/9yHlfrRt5YpaGsQszVe9OYjjD2uTqaAyu
2aZQ271MIr5yth3cAQF6Gc0mCCjWzWEYtWIO9V4XMx0KX2t8WyHTB/S+6ePHPC1mF8VmhQww8sLB
Zc+dvr68PmKkPRvW/UdpaD97exnLXqP9PI228WTNV0YbWTHTAcKWCz6H9fw21ejgjBc2gEjy9H+3
r4NVx5Fe4/n/PeMIPmfP681bfPLOvPTwaY4yC75JrK+mPxpISB/Aq/+J1fcSlgPGZ6dAyLKa1uVx
o4w01BW3BUZKDOnBycJ9eWoBSLeZ156W0PlQvPRDrsX8xX26Wz08/8X+yX7jEFXla+SGd+GQUwPb
ODZ9/0E3jWDrVHvRCLIzJCoFxQJTzWZzJLeYfxjlTUgheBsNvf15gP4LWEUIED+tJUvWJbOHPy8b
Gb/fTO9FevVXsgrlgH30fXO2Ka6Ml/jt2I/VEHFK7YybNtRhsWEQZMsFaQj9muECasbRrGUzJa76
N7mr1jWzGJTyA3d9wTOkx5y4UMxxN7DvRaBPyBYcCznSK3yFMWUJBgLkPH9jNIG9FasUKyVyKxnw
Cd4jHcdb0LvgNvxVmzWi3wtipje81/swfBl1ZwGeM/r8+y9rBxMFqCN0TRCtYOuOr6epAoRgyHg/
c8RBvoCqVVnQ8S+A3kDEZ0X2sHWmJr8ACkLXPo7Ga8XVcCnhiDltlWCLcdsRTknZQs+LLjDSUo/L
LthsWiIFgkcqzyBwwMWWhW1+72GPthSUHXwTyFPEU+Kf/vmO//IDiP7DzVNTfEkgPEFGDjEV+xpA
5pTZ6YmPQZIcgOpbOCtcJxEjnyP6cCR2qeZ2G25jf4Mb1QxzSA8eo73QgSjUxqfy41imNRyuFwyX
6BSF4yUf+TnyXIh2KLrkzoFfLqYEv7Nd8bwK6rwKv53+kuGnFgw3n9q6y5ZQrovsFA1ZPL5Fy8sb
LOPSWl/JWFkTukmgFiwPoGWOrAZ7gpKglEtYTWuS0FEL9Z5++/N7I47p2mMe/aq9oj7cuKG16vNb
P3V5GQiMf47AiF4eCJGSd36X2CXmGBeJH76sXvJsoYM+Lq4iQNM7L/I0+6nNkei2feCOzxHXGxqq
zn5K7sCVFBM+Cmfz8zcRZ3Xv9g8CA9MHMkvkeUtshY8Pij8ZNrbMekwaDJJA8EF5NISpC5nEqmnm
s64y83kelKATPZBhRui21BG85oCQwaZIkTcVd1CL/FROlV6A7a4EkPChUMesrE+doDFs722+CwEi
IAHjwzNRL40NYB5NXSxIhT8nfGfm5LlivxzaHf/8HGXzPmNhQBYI8/wOYcrgDAxY1/Pd6PzsexqJ
bVZa2rt+309f4ypN6mvcw5D+HWvF+gK9D01Mg0re7EPBK7whnjBGWo+fmbkiIk4fXw8XzdF5bhlV
MwK2so99x6PBfKqo36xfNJTNJvf0lxliWLD7jJ2DGgpibZZ8Dg+qZXZheKgFbLQIwQj5rAP979lS
owh14WihX+cvHROycnPHNZQGTjo/UrtOBV3Glr/OL/cGHKa5/3geHz+/IU2LfqPMx/fVu3Nu3U6/
n9ggSnnMBpLlvoTM2c5XAE6Klnzv4ZNbXXt5c7E/nfBP+2E8x18mhZAtpaBg+6GsbMOvhEzqJ+Ye
9x7zzSIYdt6nia/yOetsGSVuHjzbJAc3SSEW6kKJ/x0yJXWhdEjzqgk+udcOD1L7Zp9ZFm1y7e16
CJg1PMe4KTf7lwL1KGY1KiCrXXpO9kUhyyt8CIWvzeslrp6+Wo+1EqK5ZGTncnjQ1NmvPPUVq+4v
ive87rsjkknL6Cv7HUyG2/73tW8fnG+0Sb8ErZcoFJ5e2XOrt99PBs0/GXMJEaCPscNrMhzIZi3P
fmSVjUaorKkJo2EDlp4fHh+kwgIMn8oYpvR89yf7faJOm22lx/fe5tjrL9NxNnA7iIb34DWgYxOb
bDOtdLpkKjMKKWw7tGwlsdzuSCGeJV5M12NRHGplln+P/S8ypo8nDXYfXNrfzreYIDB6VcF3MLlM
NCRY2XHYxdVnUec4vIipVfN1pRejsmx21c8fIgnz0r8Vk5HVAi+Zz6s7fCSXnq9AKjd18OvjcLdm
bgamBQoN4BTlceNT7iyHFMWdGTAAPheO/IJi5JH9U62HraH0vA5S19s6Mwl5mSNGJhnmAzfIoTsq
u3dhJl/ZaYhrteq/H33A1wxy+5yKzoIx8He51FBaiCBCpp1GauN3M+93JjnbTeGNOlJHeeiSR4dU
3Mvy8Qhyj9+fDxAUBhBVWvNOLV3k8xReSp+hvjzEx895VkFfNX5CjjnqrAKkiqBg+9vzZWCVG/Xy
fawuRFksOQ2b2ZZcv6PKb91aYz7Xt3NLY09rwE77UxTJMZGK3CAIXMg6T9kfHYwr4Haej0sfSwVn
mJ6+PX7C9N3U6M/hOcVKpPj96cge+m+jlezG+5C6ADfETGNGRbw6aYYuyzliVLOsoZ4cMgwmwKXd
uWKsBvPWbAL2iDCdCrov2SnCphg7C2+u+3PVuk04FL+mR+ZlkkOjALjCebqcvx7iWlPBIQeCvSGk
44P1wxwWlibb71mQvBg5WogrlpWzRy54I1jAhUMhqAw0XbyV9HdObu78xAiusTcD1SpVhvzYWl69
GSBC8zcDxi0rW8ILx9QJcwO2VY8vS5cYGJgXznpyHTMmT3oXtVe/ML4467S0c5n9b8Zg6af8g86w
CVYdaAzhbFC90MVNifU89dEtglk3Zp6HQ05dsiVTDm519VZpXQdQLvyBbuFvUcAiUccjjrYP5ZkC
SZNnbnKBaCEB6oQJnQs7KJL4pA3x08Dn21JwVM6ntIzry8MOeUbVhzF/r5NzgiDa+7SmeKrhuYpW
T/dTshsLSiQJkfurNdGyyOs+F+nqqFx5EybWjSnKueSd+MAUz/RAb/r7gRO0i70mzNoCxTaptc9S
zuvRkwKbDxzFDIa6mdt0w8xX2pBlYQ7NPUVx6ffcJTA7zBLaWXYxRhRkYd4nJf3jXcTvElpK69sE
4PhCMnqNAT0znxkIM03Sz967gX1FqXGNr9Mu+Dq7Ztpz6Prwyi9pV4cmASyRiKDFxQOHhOnTWZ57
Ec0q7WF1s1YNbFSuDqVLY16TV8WCd4NpEVGydOPc+0xh2oVJ/8CVE49uPqH7zf94GMswRK+5Q99p
LBpMewb2bLe5+xNltuFOZWZItQFr09rB7LrCi/p4xKFHKkpihPUM/BcPsoYW6hGUlzKAdbl6WVhK
Pcb3BRZgL8uSme1zYjLT6m2FXygz+jg98QAujjAJLyd5c/H7fn4YYk13A5DY2wkjH3w6HvZpDmkl
s3v+82UI5wV2KXpQSCt24QuLPJ0APGsNiTgIbvYZ3AOPF1Ybx7ULW72k4v2XDYb36BF0/UdtqxLt
sE+YsVrvQ/Z3m5wBHcyvOw3GAukRmigWoBUI/KUz5J/Va3kMR+SeU2Ny8kJFQZ0m2Pikpz6iWX+C
uRVmGANEPH1XOGH0Jh/w/F2BRmF0cfdBf9EZTSGGVjf3NBL7iz3iYhzuE4Ef8Vg9vKS/5qd/HhAL
vxC72HfGCkyGR/xzFZQ7fTi81GVihK7yJFZOsRHPa0mXvE2PQrqJqe3HbIXD3tcoIAgum4zMvREI
ognSK0K7/zFNRJKHKx4iehG0aLHvDGyf9oGxxj/X6d94hjEA9TU4nu2W4wHOMMDv1NBoWBi/U3mB
+I93Vy/Hp68FRIfiBaIH+KQZOiiP8TecRq/OEuMPHjJRUmM5FstoSLaQdhmSAL5TDcHMTcl8ElYq
6+H8J0ZlxsJgIEKA3l8OUExb61Dlz3SkX+hBMfj8B5n+QKlpVVENaMkW5Hh6MdtTgKvHZQHoLIy+
v8g3ZGcfXDZLW6UhjmqChsKKQSuPyAVM6Imv0NEQwtKdQFW1J97pihgctUvmIZRvVyTXugcDorT5
dkRxChwzjrTxwJITYEGu9kA34BrRGq2RaF7MpehAM+RuyAXs6BMQ/FS5zV+sAxYRohLjxvJlAwBN
pkFFcIMFnS2FEPzWAPvuMIQlRBqVcHTGxB3OPfI4QQbCrZrpSWdlo0De6ni14GAzoWdE4DGwNOIg
wKbPF+H01DqAzwaXUZtBUFrJPPaIeQdOtWhQWwrjdEqTIMeERvDshagF+13Y+MYaD/1krM1+wRHh
Dzk0HDtHoedlrvtDvvvc6JPW0XTjtv/Y64i7dqKHhskfEYJIO3YPCxo6YLyjCquqXI62uSP0FkDN
oY+yxO1NBrNIeMRFrCvnEgXLbN6LHmYTDZd7Gy+Of6KJ5+aK4wz8HCQiIkZABIZJHlo0ht40piU0
B4y0kXkJJYFG68WIAqt7lbZ0aEfd8fgnnhdhtq+a4+0l0jE+IQVkvRbhErjZDAl45YL2GOjkM+kA
4cSK/44QghVggV+cjlEwLWboalCuIg2NjpHIebraMUk5SAeEo3thdlE0dL9n4eOCQgYleNiE6gLu
CCLMYEoUjHg5gSXnSPiZVqdiJoORvdAhbVGzoMfBoerl0bKCdQO+c6VqVs5sAMYb/3UIWfD3vUQ4
IeEsAzMTrO5ilji4YAdl4AnSH39BNHukIwD9VNGIB7mmYDO8RLZ+gG24ey7FeBcZDc/kLXjPEuhE
Qeu3syapJyB2nPI8hMteBGoHXBa04cOtnAdHb9/7LgE6nYuTBXf3QbNo3P+KJEcDU1nTKVssiUVD
qsuHkJRssejyej72OPZyj+XUh41b2Hmi3WUL1LBBFakMV2LDlagjKwFcAC8wp/QBlFi1qnC/39+n
QygW9tDdgiCZy8LKd5kRTHOG5WAyN54sUIGpG4vVzm5uqD+gJsnErO/I+SdN+JJ0FOyzlLwz215q
ntmMhfEKjbBt3/aIw/LV40xJz1N996L1mkd/9rEhV9pD7hULV3wL68mhCS9n0S6wQJqIC1jzbn2H
r0VUh/gqe8AnSJXwQGDac5PRICM1YZSMzGUhMexsGDcySxSODyxTvOuRs9ukhbpH7Gt9JaBVM17w
Am6rzmnGXA3OMNlJZy+i30TsFx2VglW/hAhXeECADLGkwbyAPBWbdfz+p5lG0TwIH6B85844cYaY
I/yA3kYIM4NRhUUdyjXkw/Mo1ntxJf4ljUQiASfCfYzYuyhaj83gtQsYDcP8Cta02DdslDLiDxcV
vrWljzyA8wHeqJjSNafOAu8QyXn0q7gLobNGcncl//GNJxBSfAPyK28qiFSdsV92zGVMmk7kIly3
z/7Kskf3+5kISI40NkAAo8YiSF6XLyFvuJEVSn3tkwUQLJncjHCfGh1GjBUnaQKz/22mx6vu36qQ
TStfl+26d7M+qe3KWFsRRlR87Con9krVeQKLMeo/oYgqhJTm+fcg68BmnpmKqKM/do8IZKch9hR2
w7eJOQNHWDNd0aJjqipmDff5iI87cFjMe4LfRGxpv3NULGKc4bxpAppEgBXdagkfS00lNS+t9zr0
/tEt09MTjSnrBVZAIWRfj3MH5pTdgj5moW/wI70ItlqyRnrBjgn9scVJWOkHAyy7BOHxgzybllja
XXNb7PzT6uveQcHYV/W9K8SK4rNCCQf7ZFP52dySbcV/S18z+sxDe0SSV/gVktoGhXZA7JNfzBeL
gT3JAfk3ZQNXbVZ4PuPjnHDCyvysS9hiWIVK02OzsbmlYJpMooBvaS1A/fE/W6QvN5eB6140/pEU
Rwgqn5PFMDzIe9VJV4p3uHQWcJpZYB8XilxyCbnhN/4SEjeyX4Gbr9bbDypzvWTwatzouBePJ98v
vt/DMY/KaHbf25zjUHeSu9ka0nZFcLv+jX7MAThZmNEsm8pPH9DlEc7ClmaYg37XKlpHd58oLcsl
PP7ky7oJrztIHVJFqvHnFaZYabB3Yyx7hVGCMTIB0ixNAulKaJRCrAOCN1pB/HqvfmRKX1dN7dzk
8aexPxYkWYQXG8g/PXRW/5xG1Y2qC1QKsYQelH03wwCGeSkOhpfkXE8Ss0uWGhUFMTJ13/66CW0C
s7Hwl0BEJflYrb23XfT9N46AiLg1RL8vmcoaz9zqfMfbs1GNW+WMptlSb2kaALZzG7PBJddNMUGM
Wh4GGkAzuVhzGk3BC/seN3fZ0GAwG4PCT/s+tWIJWlZOf0IimvutuaqdyqaeQK7lNGtJtTNlPbQA
sFbpHzyr2VBdfl9uCJPHyDhXzvTUTkfVABOKVlczdXxkQQ6Hwl71u/lpvpqPPxZ4X14TRt2s8GOG
qAOvU2S274awvcAq/lK8BGCw0SnTuQ9BP1LzH5WN1kLB9c1iqukFylcsu55grzHNm12cnjUvD6vX
diOzzwWZ6mlo27HAA1cVKUq7w2e2WFzxKbaJAflHVm3MGpGKcCyCVABa2NH8dzgRS74+PmlTfcH7
4sPaYkqjznoz+REJuTa2rLQlsguG2pnAgH2TTuV5XtH7DiZABU+g9C1e/oX9k8LrcJJNakquYaBa
HcVH+MCFE5jKp25tbIU4jMa+X9zhW0K2Rt/ORxf55MU+W6Amg9f0scqpoA+CdxbxdwydRRnD+kCT
TNxSeJuhO9lVrf9ENE7+Wmn6FJ4X+PY8q5M2ro7QrceFV1+tJib9hf3jE5C9iIc+tSn403V+f3o5
QiO6P2wlJCpX3AiEDUwflpYOq2sUKJAe039p5SLYfGDy6PNnhTjGgbYw+TJ3keDaq4iXBKmkwYl/
wRQemAAJgwMY6dYWw+fx22DAi7MJxMXTvA0vMGGBPGrnH3uLpw7/FPxmBnaFyFhUN8l7+YEdPVHW
wkDqdyCsDokGtBhjxDQCwgZgFl/4YjPzF2zWJ37DbEshOtgUj8EXxJQ/KuqYzJy+L0xFGA5w3gom
DffK9v++GIK8HcTx2ITqhMCxUnwOKRHYnM7S5NdxzjFr4EjZPejjpx+NMkGVOeoaq0/qJ8OB0i8W
AA/0DteTzp83p/sehndAvRxwF1Eo7fdMiqI3lZ1PoB8aujRZv6gKv1wqIevJLb5rrJvumnMVGfrQ
VYJ1tI4vYNdGByp33LxtVuRnbKmg2pjpnvNdZ1ycecijKIROFIVXRGZ92B+ZCaeCaPDXLCMJCtUh
N772P5r3G/dIURqZB+oM9h7Mp2ofUwLmCsCZ/kLY37INuPIO3Bw9uMjKLewB3CqYVpjXEirC9d5x
iG8ZuK2hgNCJIIfihnBUkEcoeqsoUnGn5whLEeE/aa/1nZASlxth+MD+w57EAOY+a/AHU8YxSdp7
TghOd6a5IFchTFMqqJQSbEtYVmo2GCl6yz12HoUv01pMoUI7zzFjQbxoWIjMJXBWoc9lBGIsRIXP
PzzjYrJE5ByO48ytrfdSdBWKd+MLte7AvC/yCEEJlgutqY4rTNcEp1bGTgnkL5dxXhseb/7Ivfli
unAhk42rNZaOxerm8+OGTXyc8jqyXSeN8CVnh0fUu0h5N8mqAo62oHe8RSJ85c4iUUJZ0HxyB0oQ
V2qrkHJ9LQzS1ps/4bLTE9kEWNht7im0QwZpY5EA9O8R0WMWKnYHXPsIYpb3R4idiAS5EL4p7YRw
m4Jwu0URjsmvcGNjkMLHEdvx2/7+38p72rh9hOAxIKe1o3uZKz0M69+efUVKAWfJUwHPIJgbTfCw
nuEolraayc7vjezUvKPt74+Xy/tcaHQ6OoXW8E5w9VjbkPJ0R9geCRodzEBCFarVYyyigHsckaPt
4zBkMAZXUTVjYSuCG4fwb4eZiEu4PtUAFzCuQnqLh2KgTAtitqS1AulrcYBTR2peiY1YnQii0+/A
TbQy/lwvXhTB14hxBhHQimQdZj8PJiZjzeMbB5ife7yAHHA5LryZOF9EPjGZ1gfpgBpRBA/oOESI
HgFuO/ZvCxW9hKB1OuLIxt1I4u+KXQKSKOat7ByUUihihMEcghRiHiYMbCYiUIhp/uRCdhoEN++V
4Af1tO+J4qmks/zVuN1puPFwzEC0/hMbJvxBErz+Zd4exAIrd9fA/zv+uDj/8t+W6pSU84DPA+Xc
RO6AOgqi3p98iqsBzBwzrg9xOfEXQ08NZ8w3gTyeLos/N/Bn8/9kqEE0qFqEsxMh4/SPYz2IKOmE
pTaBCN7hHTd8FaIyb+RUCi9ftPri3wFUqTghjE78gWJc/2IioI6GnSSAwyxO7VBsltPhma4ULKMT
pvrGtudu17hCM4YT9iEMGf3bKzUi4A2cXgkXeFwmSknxqZFdw84xbjdYghhKAOPqhzkz3IpCtl4Y
X4pdpVhADrjF5YLmBthReLKWC8BQ62fjhRz16RkY9pvTAC5NUMffaWnd51gd00Pjir4S2Gw2v+Fd
mg+Q2Bmgpr2FCWf9t0K59zHpQrWZ4IAbgCiuQc7oHjGBV1nVTPSwUm4No8Z7HjRqcOu2+8TP5OEm
dxup2VL2+us7s+d4NFWicv0/ls5sSVV0icJPZISAKN4yg4qIWA43hlqKOIOi4NP3l7U7Tp/o6u7a
VYrwZ+bKNbRyTzwe0efiV9lNnsKsxhcGVhoyZbR9qNMrv5rn47Zfjhr/ZSESY2DATYGjQ3T1+NRq
IY4hOM7ap9yiXoBMqr5qVuMCOky9IubFOy9enuEzeLsFhdrEFXWqzh8z/zOeVfMTvsHPAePa12Kq
RJZiaxb+sWK+8YqgFeE8q5qbjgvNd+FEiONogG2G0RCY+cJQdV6oPsZQnBvYXsAqsTh2YmAgLLQx
a1KsnZlwV9z3BGYSz1r7ci9ut+IE9Iy6nKncTfhsZd4e+wOEmnsaZIioeCGCAIuP2Z0HGsXSExfF
biyBBchETuZli0uQSYjZ+pdAQ0z5frPRSah74rxTc98+2gTAAFXV+F8ErQg1rQ96xZNNZp15BFAj
OZShWcT20i5Qly7jx5TH9RFvxRBNFuR/KbU0DThsCWAomWQZbm6IdW3OhJiPnpC1sQzJYGBqGscf
t+1eIOOkX2fzgf8BaMb26zhYM8YAZOFkhkcO/isNID9WvHiiOg4oIUw9W3PaLnMq4zE9LFDiGvzm
RBFD5RNPm3//ACvANwazkCyDtD2rUE3BK8ek7/R2S8muWjPr+vUWTZ6l/VF//6X7sq2DaMJIPice
94oyTlzUcTuYdcbHDZgcL7HrsnC9OCpTcJE+U/y1l/PLD75a4AJvjjj8CiWpWXxGsr0at+SQhVRJ
LqEg1cPhHgYHm2fZ3X9o2NGWZ9PfXsrfe8sBAokRPfpI0kakNTj+6kyQeLenfA41WrULpwldIF49
D76+rxS4P2n10zmcE/R9rYu4umbJ237+XDcoOsdZdIJoQ+5bGwSPUiEeqLKqf/FLxPZz+HZluyG/
q5apCV24Sr3eMoj+1e+juSW2Z1uBnkuc8jcVVZNYbxZhl151JcsPUefUw1U3lHb/rzavbukjbSEC
QgkWrkMA294Ax0727CoKnvYPF3DZc7f6AATvmdDNCzOuE+YiaKCXogIw8JICm3heLhg/mkQqhdBM
OidcYso58LfDguFidab4QNz8tStmkti7UMJZxYl1MbgRLCVAO59oR9iswJwwC2SRg6vHktUyrVhN
CUXBoErD9yjtN9kLbfxOIjGZFVPZ7uwHu7n2gYt637AalRJPezje4tDgVknlfUafkXwyYGlfjjDr
BmnCetxDrCuPcyLQ2pjOdEQaC3p7M2dlGCpOhMed7oCE8F7t/ecDNxbmZ5p5b6I4tKi7LHlCOshv
KRKdjt3mL/QarQC2F/hq5XZPTgFZtOXxEMsW4Io+XEo1fYi9f6BVTXrJG6y6gMPd244TrDVkPYC+
dBxg9VfOIX4zJXG6wMSmD5TogyxMe22UmfO91iGiW/3tdh0JfQBExW9CMLXX1a6GGHeabxZZL0HX
uIQWhDLnuptB+YN6p13pCd3z1426SM9g1bUpYOGBZfUDjSebE1zX2Rquo+Jr88n1pGDcrGJ6cZ6x
P5tFS0dAGHYSCX8XFc5xc4xAsmoHXi4o2XlBKxtOZ5zmz4CJXTTKuV+CveWSzKl9cLiQYPTj5vQD
MiWYHDbUbFk6WP3ge670oARHoQOy+cGST6SnD7891QFDc1C0ymYYuZKmxsIAux/OKR3IddmccNQo
/ctchZv1Mufza0BmMkxVzhvQ13EOzVUdyEpyJqfY1/KG4NdqbIDdwULDCgNni113wf/56vy/vKgZ
Pxcd+GGdMaAn8qMJq4mODQ6EJco+73Km9pNioMf9QBCW+/Y6l1SKU3Bigv3uHkMY9mMiijKoQz2F
zdOXQVpxSQvRx5g7Em/DNv2nhKFmsXFf/HDgwP9xiUzEUwspPyOys91KF4wu4vwjXsltyutngqoL
drbNbv1kTZga1yPDK4nastaTf8INA2Edng8uP7DrYVqLAmgMN9zdov0gc+pCk883S/AyZluvOB88
0SWbRfhwX7fR6oXCFR7oACtGI37HRWfakqHmioTBC5CeeG12lif7uxXpgiKWEGxzMOeCUI7ECRff
M6v8ZPR5up8rgO09WtHUpChpU4VmUkoePDRsNxmSHxRElaoJyDSXo598POZkWeHU80q8GAilIf4D
Vj9Tc9d6x/eEJvSFLoLKZZAXtq54BPAvbTHwsk4xz1C22Gx+Az6xOVvJkyRQ4LQ+fDix91AcCUwY
RrRVG2qznFpnjNp3UmJfg8zB5WI8qnOTqTJL9IUMzmefTtZM1z9Q50jWuVHIEXaJq3K5XBkHHR76
brVloJyzjEvGRvimhd6tRq9Yxo0CksiblG3N1YbbgCgIyPJcKQyBoVsjEkD4MIc3pw/S60j6aunj
iQGhe/4OhEvfA/JjGXbBh+YcdM38at1+kMvH2H/iAcdMzPNlllPFPMG559Pg08Lgmk69tMdMCJQY
RGiiJbnErR3/wt8GIoCmeNI02JwwL0ksObp7+DN/cSypPhQiIKoUZn2clBKc4sTZyjH3OAvu5NRn
Xwu0YSH7K9jcOkEFlWGW5mf5cWxC9uOKMy0LYfrY7/GLvap1ZpXAYQbhQIYHXjYaaV67yQIqd4pR
xWZqQiOy4t2o+6ZjfmHHout12B8icT9yP+A1kEPtU9VpDieltAoJaEN0YbeiVKFxkmaLhRDGUu/B
U2dlgkRoSkCq3HFwo/yUbSciiKCh3nHM/8K6ZCfI4wuiDQQftZw4Zlq0oqIyI6f8qaDUHZ7o1W3J
6Uzd0blrjh6I74RFIA+pG3h7MqR6qx1dBN/ivgOXIz3Jwsu4zTGV0Idx9qrUroXSZ8BkzStHw6Oy
3gtqWe2Scd5/W2dcDqhiiyzR3CqqIh7QHs6TDjKgWC7RlxWVXPFzmE3c9B5C0EzaS95KTNuC3X0C
r6kNNaJExHHtDT9MwS2TwXJfz+VjlK0fBs1o8/w97105uq08fbJAfZuPeRtP507wuIESGW9sAJQ5
KVB9UhZMVmf/JCNpqp4GaFr4LFUkg0Gbaap187sxqV4s/kgzxeu6HrBH1hQKeNUyyzVez/s6wbdV
YzUCkZmkFpjPvRN30h3nIcRecuhXu44JLzdSnFcyW3Jjn2NZWvSdsM2m6EsloVgcHrTxm5KUT4gD
xtMiCcY6AuvA10YFQGnGHqsV3yHw76J7XCbRjWryt16hO52/jpb3TXYd4cFC4KU7SrMJaNKbIGJm
QSbH6uYmHXXKu+OSFUCRNo+mGDO1yNtCLXYOL66BsMLUtmwtr4BnDTsrNrW0NOcyYJS7bGQ51j/7
LAvsL97JN6d8mpulTtZ3hw/QMlgnCq8LUnUZbaphv4dx2HK9yHACKdJqyIxHCrPHlRk6JXkrmytT
C2NPha8Mo59yWJObXmLrKzrh9Reb1Wl37h+gn/eCQalRAaCylNaMvXoMP5iNHv4KPc3jnHOGXErV
1UK69OMP9TTee9wEMgW/Bvt7i/5sTwwj8qBB4QGNptwWPPjiDV2KDDQjT/rECY9Xzmt+HbENsDXf
OKATz/1vesV/nlMYqFmGi5OLjRoJcXLj1CZNksdV3n2918mn3YJceD45iMi6GKGF8lr+KCNg1F69
4cM2WjZbsCGNIe1Peq5NjImo8jaer5gBBcF62VlWuF6aHAY4rFOpeLaEa8WZtzZX16htHbUhGtqP
XVXJp/hR/jA7LTdX5xfNDgChtsBqyhwAt98+5DwQ4HccYvBI5whacXPHSZA0S47A+q/6pFvKH4f3
alz/juvhV/LgcvPTs7uNORoXyXts/ABzWU/ut7P/+YEjy1aEk/Y86A2MHx7+s+oVF/kXEJqLSRMZ
d4vKeFf8nrg1XIFKGPeAnIfcKW+H5wEAAGlUhnVAEUDia2G2yRwMiPXYgJyW1rQFX4ohNszjKOwX
5sxZLuGCx3XlJlxrnVANyK7z1moupGxcjVvw2CKcPr3dLgmIsp2iqaTibDkcevTlcdya4YdBXcex
+zminH6YbGFBnkhDMflRYPjx0z777NlwUcLExq1pKOAwr6npWDz/gfynoU5+IQHhuzYqeuC1Apow
/U5rjMXUgxn5IUL/VS8HWRXq9OIDOgbpRqIe4B/LLqi4ecXVvsANkivaWmjvEG4OqBmC0cPzao8a
qyPKIDYWXzdPnoAeiGgjpGksNpAxX+K+2TmA8MoLbcOgY6kybbB+H75shZf2kM6oQBunkk/uoCLk
RgoxqlPxxNhlnK6LdytDrG91WPde7LpxOp9B68qecajwRpqABRdMf5rsa7DTgYVNdTwnQgiljLnp
V8OIHKfswVPLlplwp5rjLsqvIDXrI60sh8AabQ2qnQRZ/4IIUp9A1NfA25G+9X7ES/0K+iBN9Y51
FCcP4B7UXu/UmF9U9qg4IrDzqD+RJpnzCkipfx0wcOF/h3IWsJ1DyBQnYB5cb+3y9WH5HHIcLpEo
ml3NOkaeQ6ZqIhmzFBAmDllBMO6tvaJLrJ8ZyBISBIo3ZSYAsA6ZsWDlFOtJsM0GtJ984uKtflzC
8aaTMJtozGewZdNCvJVMu/QrbZP6D/ImbU9HfMduSFC4WnQkOIzpNGWmiN0LDlo+NFCKrpndDzw4
XXpBkPf1e9P68LfrE6Q/bfqRehusv0HdYaDLI2BkfiyTR26PJWIeMrBQ/Mj46Lj9KS5zPICwfszm
AP54b/6GQMK6uxb4J4sPHTf+23b38Hc6gPvoBpd1SMAze92KRAT2IiS30z98WsSlYrCx3NHpr2FO
soCS3Go+DGhxmACK4+/XiFqr5bXvvTY1axFlMysJeWOZEdFmejm7nbEkpAk+dxxQu0LRZ0EqPPSH
nRJiQd/2/dKSvfDQmYVYTO3hctyczYatM3B+ysNrlYf1mJ+NWMzpLpbOHn8iJxApaDvjdH4Ca9J+
rfC8VidobFmdPQeDrngZFKbb892klSS3+fp3r6JNQT9/nPK5ar5kjtzoYE2QoUSUHi8fADRT7D3H
Xu1jmkaQhaXToHvd3H5bJzDB5funbd9/G4yR4ac7BglSVtm1INJWLTh+rI0Va6pS4JqUF3wqYjbo
doWjaLTMO9zAPDnHBPNA+zTYsGv9Wj0vKg+9SZuQQrwViZ2CKYHAmwgshcEL3uFuR0PCHZqeB5WX
3Pfogq1x322NCT1xmQRI3dPs0QI65N3Hz6MXN4PL7HfQoqGiPSPAieNDG97slKkC6Fa6ztuUs3eM
sre2kUussR223sPM7+Odg9eetQVURxbTSPFKgusEF+/cB+cgSgCpvuDeUFcnSOT/BiwSSCCVjvEu
wAHviM/IQPpXXmP9S8QinEJ2uyZKbgYGyFNLGqM92D5xnVcxZ6TnPf5FDNj1HBCQTpUp/2J/9s8R
3D0qnEsdQktr5bJLp7aewzuA3Rpf16VDH06iEwqmJ/oa10EwI0bEfB9v4IHEj/9h48YaiflI1vS0
2ufBanWKZSe0qFuutuuZGe5QXPOdjk0Y4yOWOMhfWVX3Cl8yTtCVymKHFfqd1ZLVxQqLhek7OC7/
0oI064MBuLnqs21mDBcHHKZaYwKsVCO3x/k6iQtxiEraJ6+Nm1RmdoGc2YUVvM51DNGBxI8zZud8
sAx8zETZKDYYeyB83l3uVVvvmTc4QGPugbFLmWd8ZOXGvJ2xFNDnV+e0WGfWl1ZQw6AaEKVDnl8H
aiEr2nvtK7rf7NN8xe6Vy4fLIERZXLRX9xE/It/zguDBwZXElo5pgATSrw+skuHgh105IycWsg3z
JH0AW7kt85DGE5Oy0FMonUdXhXFMhEVwbONAaPX7FjMJl52jBHkArCmnGoKVwt4nFS/KT1GzvEHs
5WQRKwBQWFyvjlwoOCQ8c3NF5l2ZeKGGkogN+4BX2ooSr2MTGwL3p3/462mdPuud9PRz+5lXCygp
SNackqb2b65HKYghDBmiR7BkC+/Lr/uhII6JWyUYuW8uVO+9W7BKBhaTlIojHUhTA+F9OZCZYLdc
F279gKVJkuSrJGCW6kJ00RXwZcwv2lx6dPXgswV0ZeOnya3xZYeLLQ+Wsr0zctJbFLg2vOnILE2c
yJMERAwYZY61OO2nMb2QL8IXXCoMv6zWBtdC5qavz+gL+syv2Z62TLtAgnP4qwktoGLFskACDBg0
zP/KQLaVHWfbcH6hrOOMAIdh9pPNjPVs+Z8TUMA38ub9SXdMyAHLBFYxmLoiTkwkcPOJQQgsRT7z
pIuZuDgfOKDUy4ZQOdm+DKtFv3bm35CQRSo1gCeRXGZrQhJZ+XRDxhPrylFHvp0TIl7t4FbkP2ob
ViRt9tOZL0tWEsFn8Tqo+MiTGHjpsdyWm7+eX2mzqY9/1mVEKx9ZcfcgVZFmZzlKbc6WClweBaWI
drD0n9mfEFt49N0BgPrflhcr+Z3A6IRRTMPoyhd3G4bsDXZfj2nRYuNxfvlL3sbtQI4b3Zs0N3O1
j9ruwSByu5osiR3vrNjXrh+XDek0tJKl8MXutmSHFCzjaUP639mOoMTJkD9KJXJatewC4Ged5gAo
3wj2J7uQtqvBAVw6+MxDJd2zosPKztKFLaxM8s/g/PL0W6w+QwjELxhexdPptlz1Mblc94p3pgPv
+lmDqUdlIJq1cl4mjPGLfeRp/I7Ai1s/z4+l4vFOLh13+rPyk/1atitvMkKAU4FZQPCP8AcIW2Re
73MWCn7Tc3GP7zus7ZsDfXh7hElHYNLNzt9ITTHxiHvFYHfm41UXyuFjlzfHivo57FDD1gwAS6Yp
hq1DN0II8cJGUS40a6AO2n1lpGF8D5zAtHRxcVHkBjUBIUqLPrpFj4GRP77vijXUPIMd0j6b/c0s
JCsJv+3Eu4DXziaScVN2vhxRTAHZCN5a2bc10Ad/B0TdDuZva9ibDL+0vub7YscNhztO4Zc5+au5
HedB6agV4SaIs6Bz8U2vC9twmMrCB42H8AxqegntFLQXsMKAuu6mQ8d6+1l+uJmhw/a5s7vTOcfX
DrAaYIDKfIE+SpMZC+2XQSvg6yG7R7rT9pANyjWo1syXw6oe/H1bE3tEC5xkliNdtv+z4ZWkS6h8
vKfvnAMgOG0NxvYhiKzPz6vNAsuX+P2wuM96kzl/EhpKmzs1/uzAhgl0RBWOsEKxkP8Dm4/Uee6e
dPsxQjNgojxWefIogRemJRs58PzBu0UkanYX30JYXH168l96XvwXeocjvbSnwrLH0zY3GdXRm0Lg
fptLDZkd+W101CJd6H9s8GQabQwcRsb0fLTLq/RvG9W24MjBDx5Msb1Dg95AQMbBYP8xm7vdWVsH
lo5Ws7Vm1S/k4io2VHNWxdkCu07rNGnZ1/GhT69sTt8Yd+N9gAcYfniwB/Tpw6Zrf0MGe4YjGGxj
2fgADzEumk8wdKIIP20LHwNRLHyYttw64L8pwdESWOgebmtK86qHrYu50McG9DDRhrMjOnIQAxuS
W6ktfzUW9AEhvccJ7dqFI/USH50O8iwc1r16f3LagwMeGxDFOjg6hOVk84rWpCXkVibzS1dE6Bo3
BZqOBG5mYX0Na1lv1rt+A4eHJhiQA2nhl+bVcKfT39P+cAo/c8RZveU5wNcT8TRYU0apgdYSfGEh
3aPTEv7cmnFQlwEez+oS9GvDuSG605EiwCrihJuTPZnav/bzy2DnlYGeebXdOtpioNzFvCh5JsDm
BHPTVdzPzj3Db0MsU6jT4IsUWDBRhV6x27W0rTjmk7Fytijvd3zfacFofYW8fB0yLC3Pv2LW2veW
x4i7EkCHDToSlkk4c1hUcDNEGBOU5j0d9ifvkuifdmFr8MKpIESrgV2NEl6zAsXaQRDEteEhBK3U
rX2JXg14jrJqaVQeIRQEfJh4LJFGBKIJSskrK0ljcZF7sA8SIsgZ2yzQUY8A3Y9JM0xfRxdX/8mh
qdjbbRfFE40wrR4r5qOB0YfzeTv0ymlKZE6V9N7Wtue+p99BUPvBnlZlvyfzzMQ5ap+qs95WGBzf
VIIRdk/Xc4B4I2vWGYQwmB0nfpTmLnpcwiHYeBMndETJeZUjsrePirltwbMDKmJaSAl7Ymnxg0Ha
YYBvyV8+XY9Bg8btnV79tPCI607HjGQLY8R3tsYaGKrM4n16KvccpvcZPkgnqe4ujqmPVJjeeRcc
oTeWded7uFq94nHAJCr8LLgZwSeOnXXBYHK8ORF1u8LuyV5+XI6E/oiJndV0/Ze8cXuaqMqJXSXU
k7WvGZNCerNH7vvoUBewoHKSvda24tJZag07X5ZNIkJXNQRT8TrlECTxBiibjgXe38GFqO/YPRzh
0Oo07jHtAWjolcfQpeOREywQif+I1aEmWAe7l4aN6xmEg5lZX6xegVvG2zVRXmg4sHdcMgpHOE/x
kZg3CGEsXqFgElhsEmaMsdiDW/ZdeowVL1ieNFXS5mO5yprwHsoHSsHBCA90Tu6UNoiG9b4jdsGH
jdmBHjVtv1PEHevBjYf6l8nLwN+UEeOF8hPeDjpZPVGyJZ1Wvc3CnEhyBn4gguuspmMhLoN1JA9M
tmT9WOXMiRCoH+fRB5ONvS6+DyB6saLg4tT/3WHjCyH8ONhxtEvHJ5WLJgS3BYm9+5zdb04zKLRk
s4vViuM1ldMddm26I4TaXckE5DfimObuxNuvo9l9FTKKqgHTX+YevfcqH946bm51cgpd5xd6+pst
U3fYY39qlT2iuJsl5aROzhY/FMJApPZ+vr3lC9p13wIfx+XNzz9WwYhfaX2TpxIbFnF56ydn1Q3U
jwkC8Bo0bx80GDyUbh2zMKYXtvCsEx6UXgYXkF8ceiyM9nfv0oqNFDNMiwXmzntsaf9Tkp7r5Npz
4CR/2IazaKGnzwxHuJgjdFpHF7F6/MULozWjDE2Aw5cnqbue9Gx0X1+SZrSIFkdOrKcHYwZEhsMM
MqL5Veh0eb9XM0ZHtjynQ/Qc8f42RwA1B+JA/8JdK/xEvc2f/jv+UB6d2dzYCZzW4xS7sDOwLyuv
GtIchzu98enh0JwoCf3o2l+/her/JYPmZu/6ln6a4Ft8d/fghV5duv/6BLMkIQn61AXbaX4KHUB8
5fdKEVp90/68eMDi8y6G4I0pOwVm3lb0Ep3W+5R2mG4ZtgN6H95j8BIPr72mkUzYabGL+ds/QAcM
ktyQVE0m5zsH4U3z99nd8qra63SHcBlvIfG6OSWGZTzJsQMa+gR5156FfW3qYgFds7t+cOu0sKoE
gEANI3cJcgI+J3IT/PXa9Xo9C0CND8H5wHarpxUJwBW8lruMcrRFyhIfkQbCbKcSokv/gEN1NbwG
eFX/zPFrcZbR+Rf8z2rSiF5+ePwhIqSx5hX8ECZMq6TtFFif1EFaVKk1PMwB9WRZH8j+wW8rXkus
RHKdJaa3u7fA75weVCRBeFWOMgxfHihkOy5OXg5gkboVG9sL+SHoNnvqAL3zn8/54bZHeYv4FJJ4
YU4smGkmsRI7xwxRAJT8xw8rO1OJAXc/1hpUyhfc6TZ5j7Q9kvQ46odRoQOPOo8EPo8yOiKSnvr8
Od8gQMAtQCU/MAGOqwc//Imk6BFibnREMO6jPoiWRTNlhlHdIuWJywS6yvBoMu9jIH9w8817CqrC
ltZp0cNaR2uV+cDApEzbX+ob1ttEZ0yOiOeZ15lkpxDtKNR7CitD7W/sBSSJYDg6bCIoyjqZCzwJ
+AQ64zUMrAGkpmwiG77XDenCWu4xkZXC/eYxyBjKZQUEvxHBGG/SfGbMAngLvoQ8Ra4JY0U6hmta
MfSxZyZrAQ+3lJwyxnE4GvCl5gHoYbwGIi0HPAtOHju0fBG0JkAbIenTyM8zkkJwdxGlX1QN25xd
kR4+HpEKIn+FW4LCEELWFjYOQzmCph2rEUZyC8dGZvUFMDetnk4lrBJ2z/jrKouFRjQ5wok7Eua+
eU8gLWtYGO2Mj5PisYjVHeZ9BleM5Oe26Y6h++AvvuCkYn2NnPSvjF6sKfKmSeFX5ntZj38Go0fl
SdzpEUjCpDDzFdGIgAervtmoniCsD90ZgQ4MVyqBjexY6CpVLs4rTpv9GLwW2jX0fl2KHTtLpK82
jr9YlPNvG939ujB+wdY3wGdHLFkC6KE8mIo5Ng5kW8OU07GNpPxDmrJWVwMY0GxVIVETLLPHp9zb
vlQrg7pAsMwZ4it9jgrakgDOcCqmNyzDbAWaoc+2Op/QQeTwWW/uZ0R5JVvp4zakagM/C7LByZmy
Kah/wZFcj606SZT/qAz51dyOG6yACWJC01tOH+MPq9p0zB4C823YTxIyzClFDRQ2enrZQd4d3o4e
Jo42itanedX+MEkhKLztj9dH140M4A3BG+7RBdskCPhdXLNxo7DSU4H3cm8u/d2pxf37HCXH8R5b
QJ0V/NF+zym5AC1ORntfp82s2JNT/Rq30XtBZPtYNbywrlMrM6pb+iZ6x70rAqBWu9fDyzHHSjVv
PdZXp2fUGaP5YluhjdrvweMjUxLkcWwgsIpQDlqf1U41PD994etzsK8zMlG7U7AZnfJ08rNAh6ve
Rgd6X4gQlh74SJo5hYpS9fU0nmU5OZkyPzZOKa1V85kyHrKyeBqzJ/75JOPcL+5Rd3MoW9YDR06E
dUaQq3b/GzQuJuswV1vhZnlM0K7ThHr0G7G4SRlTJFl2tDF8n93mwYgmDBSMjx5nTan4mhVlPH87
WdujlS9lmqzDOX8ESALOESPLpjPEBGIq1hGZqy9p4hvXimavUahv4IEwpA9IMUPAxkNLk0HH5Owh
R8LS8pJugN2lJ6owDl7kU2D+L/OQYTnw+9xO+uCQYwzpGFe9vuE2eMBx5mQObXs+AZQ4QTVGe8zy
lL0oRAZuyTvukQ+YX4J22pAvnFJ14C4H+4JAcksoAyw9wWnDsd6x6ABhqrEqVGThhYSCURf/QDA8
oZWYFaQ5t0gotlsVscSPsPuOXEqsDKgC/mUdGNcQr1kOGeDWimaAJnJNXmAAuXv7XLWzoCvJGqyO
QiZybctNSWCIplhXY+iKdjufCJw2ea6eM/ipGmwdPXdbd18Al5OH4yQByp+zY7R8CjSBzuIFChWN
D/MknR2FMr3C7dcCbr2n3QH4QIcyAv1UjzsYNp7e8b7EtMM3Au0n0aFv0xI9BnQubcIIl23dAlRt
4q4ITCArb4DEw9t0jUbE1qP2jeCZafuX1TtbLzYtSsKHV7R+hYjQQaMlD7f+iisteqzlYeE27WqO
sQ5w82qPc0yfObfQt0CyZGs1wdayd3UaxSa8CAL2zTn3g1c7ePUWRjP9AhGQ8/l1L+gkxreLo+j2
e1WvsNjRZzj/LTvDikEvffetE8ptA1PHZ/xMaY85700Vp3+0dxCQEMG2Ce4AASDUpAEOoHbCWuZ5
fEJquLqvURddymSmqhYcO8Cnxwq6xn4CuVyc5viW8cmPDKoU15B78nT3XkAZLvjEzQk/Xe/RJwiD
x2uKER5cg1egci/sKpbTsJpfis8Tt397nUF5xrqtNhzAaSZUo8XEVAHiO2+RhL7x9tSq4de5/xbx
rN/2LdjX+n1wzhPnXryR7pSQpxHvmfzG6+7kbzKaE8SnV9xiLDhW3XKS9flYrG+PsybD6482KFZO
ISwwt2xQudfQokXnIRnyfcfcFbY3/B6WdDjLEqFiOy1cBGVp1AtBPI/Rcv7G4PPPYaywCSbEuF46
N6jRS6q4t/ZjlnG38RpxmGA7Rh9gJ2SOPf9uLhwUpgCqp2g+R3kDhe6H7wYdogZfNnp48p99H2HX
An6aYU6fKu+rO4dWopmbssvhVMMBgrQEtZiUTgm1omkmZZyJkBN6JXFyuJMWnoYEsX136BjvuLfg
YugNINyNcBkBXL+5LVQgfonzm6XRrFIWrmVM8f7MtHlpTEjnafZfFo9tdDDNDCgfXh22A6hwaIze
JhsufZyhqDb7BLHb/bZb+FhlZWt70nBuASL++cTocJKprK0f6LeSFEKlo8A6owHb0BXA0mChQKo9
pWzXa3vVJvGFb8Lxm+HaVnZs5MXpubXDtYqNLhX/xGSao977Tr5dTwc6IUuIxG8LYCW986V1RPSy
ZyiebTmwOhbLALqBS/rCg5VJm19O50oXbGASXyWQ4jLe+rY9Gq8M2QqzifoRMtXWPeKUeXiy/4Tv
Kw0LBtH9Pw7Fw70/AITt7dXh8jQy8lBW2B6ffSIZoA1ygmYyKaekL+WYYeMSIn4Z4yQTMOUP8wE8
muqshmqoG2jxMOPuc4Pf/VQ3XOQibKvBLzq0oCAUCv+g8223aTUqW/Ab5SUjQOW3MotDt/ZP6PLc
ZvWaXi9QJTl+2wdIYBzKQ/dCn4vq0aq0kA72xxBOwiMtYZen9+gRIF1KlZIIugD+CDkRWqjQ0A7J
qeDZecA9JSGsKuLMGOTFoEra8MFeQbvlPJbtn2Pfu6S67ny+1vv3FkNu6czwHDd+ag4XhCCGfePe
KJw6OApPo356SusvTUqyU/D45U3pT+vBIHIP0CIN3/FNxQp6gOPwGeUWNL6H7cL8YsLluczBH5/T
VMPs3+7pRPVekFP5xarAUL0f9RqbVMbLeYJ59pbbgAqGSzqIg6L5HY3uz/pOmp2hDtlTfcGLiwCI
/xueM++Lx6HMUwqf4tXOS7+9U0Lc/PPhcwmO0Z72IcLd7Ax/M9+oGeiOiGp/jd5QfftG0O8REfIO
SlILSEWqZRt1onBBwlwTJiNYyKkeUjVYpSIcV/O4+54wH9/mCto/tNgDA3MDXCyARkjcGYEY3xfr
3GFkZMAFOP8IJbw71PQBrczmqZp5x/pu7gSUqHPsmbDMpRVjxM3oJfJtnxfTjBrYTKgUMzPskVoU
Yo16NUuPESkwBucxs9l1Wobd4WNgDDGQlrXyCyfyqDP9xNBVEcs3v+VpWoPuHt31L/5kLdUn7PL1
xSLRf5TedQbDD3G+mW8KZP9tp6mFD8m278xm3ea5ubOSmRUT4LXWgGzNHivvJPAUfE/yAU8fgOHX
X2PnmbJrmb/nW+NkN7fk/cYOOLx633mFO8LXu2EnXM5ahcMQwUOCZYOQL4mlQ4YMwKi5RM3dLSXt
bnS6+fahuTrK4rkxwvoXRifxN9qid7GUdXhUef7vSSfkqgILhVRT2uNs1Yh6oTw6RhMASvdTHTdX
5u6IgKsOQBRGEwzr8FdNY1cjpiQc2r0OW9BUUTiBTbeCC3kOx7Qeq42Nw3E3UvA2u7vdzLyQbFZg
9Dv/Au8CS660+ERK37LM8fz9/FTwQHE9wU0MFjtIvTG4eWuwS6Pj+cUgPM4u9BZpazDgkrPG77tr
jwgWnfXRVfoingulYLT8+meUZRaJUeS2tStAOgznV2fDcbMJj8jtHXVw+DeBYpFNc2isP05zdy7i
Wkdn+ZmdoQPwxx9+AEu6rduds80PbbHN5oIX4bEaKF2vaQPI0yyBArNIDnscU29XzXx+xcMHa+Vl
w4vl9OWxzSagOEyl7DJXsrPmGWduIeOSS8C6B8NszixcY6d5CigDsaWVICGQA/iy5CFS7TzBQ3mk
1IMKX99Df1AQ/4uOrgNHRLmFdEwdjJva5uOzvx/9DsPTBND8U8xgoKp0gJjxrB5TetvSYOk+0W7B
WKH/3HLrvs0xCzBe3joLx++2Ob7CMOLyMTFCYUXBrp5itvpYwbsk/WngU4S72fU9aLpxNaufU3mZ
+nxdjY/uq/S437HE//rsfD3g/U/XKkvPLc8WsqaCxwHFGMTzCRen17LKZWtxjfTKUg1bYZkb3JB+
yx8pQtibNZYYzglAgM83xouSSaZgkXweqO9xhxcYCi9sUz7tYtNWJ4yEFQx5FhSaVQZ3qMaG3dlg
4cyBWA36XCfEvXPta5O7V8yuFELA9xP5HHsq0eq4YN/AzwPRAIUCZ7D67iUF7hhfBj0jwvtCOYef
9ea5aGc262ZyuFT7tOnyGTMYNLiaPIiqgRylma+uW3+dDxk4T/+cttg7oJVDLzXuThHLNTvpYtD9
VRY+ROklKY4Oey1Fd40F51fu1PicIMAfvnT3+Tar3+Yvr4ndGr033RIypI+tDrtzHJHBCQMV1y8v
151HSDv51OyOeyITsrTrHwyW48+gMd+Tx90zFpnA7T0+gSFbtdYIHPceRGgBt/fx83cNC33EMPGL
UJmphMyvnndLel0e8dfPC2lOf1oTvMh+F1sI1BznCucffgsa4R7N/NpFmDm6wxp8hXmGw2yb3Qdr
OXZvHN1zWPMuCjCf2xsG5YdDPWSwuALR0yYUXr0Fs0UMMztDHCXW+7y/zI9bCbKjzT39HOfVB1SQ
+PNzNrg4HdAOvwyz39OgtYTUzCMGNo32bvs7/cyZ+Vo0098DPfqc8nt3cMke3tFfIeTFYDO+np0t
tz9ECcDf/0g6syZXkSUJ/yKZaV9eyWRHCEQBQi8yLQXa9/3Xny/qTM8dm77dp0qCzFjcPTw+S7ix
HUFwENbZ7Nb5z1ACZA80nffh6iDkZMhw435GCF+e2BvMmcgZicQZZW55zt5mbw6/3OrpGhQuLQKl
JN+5hzoG/dLVr6+gZD43Ey4ztFUXEZ5zJTJFe6oB/INx4togjxQoEGcLLn53BbFbx35q87Mdr51t
WPu9ls0vQ63vWbhtDJvWmXqqS/exYxfjl4n8NgoCFJCYxeMUY94nZ6a/y7TJxhyjXGOYApSkWYII
XZrtVtXX+uyt69ZttscsiOvbvY95xnhoRpbPrnOCIARte3Q5jAZDEFCklaAB7PkAXGOpOGj6dAYM
zh5Lvf/od19dnsaN5clN+9i07xeVbhhksA/RDEEf285m6ruaTWs3c4rSXX/Ktn3Cvly1Jk3x6biz
uTV8GeToCw0/fomXs6oFg+g8fNu71dGUR4QBIUQRD2pY0RUydE/FUh9xkh+yOmDZvTmPNaQPK0Dx
v8DLIMTp3YBMhmjme55+NkxAQAuDrR5xhMQBlemQOjUzXph2ObvanJx9PCjewP7M2raNpFN8wd3a
XsVlntyX3ZR6oZ4367q+7NM7PaI2CekkZ+xg/c1AJWIr1gYBQl0HMRN9fxvDtsUNq4IWFl3PM3yE
VU2tp/NZtRMGvdRBaFsKHWQ2+SN52y+jylvF1bp88OhYPbAfUJ/4vFevuBvWojZOhfWZ28y31EQN
q2KvBc5/NN8vpAG6A7k7bC/KDOHchJTdGLW4HB0NCPjz3KDEZfrwou/gD+qVM8d7ftsPeC0o0ZfR
Hc9+e6taz3zWnDXuRSi+mGZF6fJd7tfODTnh2nui+MRK4J4/zu5m8hhhxV47okdwPiw3R4QxGIrH
96pWbrZEdmXvfrAsWvCPLQazvv2k4u8r67RoIhOaOQPm97Gt0niU93DKZ4Dj6V1mbPsIEDZsiW3i
L96xD5gpnIz7PbgD9T5FWvIZ1cD9prOoXfTSVnmJttjxZrSsbSpAYQuIjAgq2MRMqL2ZPdrPDSKR
HPWKzOBD8zJRrHDywHLpbj+Yx8ESOHDBaz2XWrvyxGYOK8Iw2CBhusPYDcyCT46PWH/UHnU82stG
RVbiaZeYb7LCIW7R5DGm/W6DnDc8lqLK0sRTQBZoO32S5PDy09xbDfsbXnvGqzg6aDcm1c96fMEj
3Uj3ztt7mzfcQ6b4F6AE0hRH9RA/5zpqLGuTs5FVN50+C6hkyQK2j894x5fB+trYgKtP0FUYm2VH
bYADOW1NfMbeY+pdOAMHQns3JMK94dNhzRmyBd5h5WnZTJo/m40P6w5Uc79yYz6jhn0D1UNtxuZ3
3D1aqmBHA4/r5X7Lu6q9jLV5nX78QVT7eW1+cNCXnUrmaxdDVxyH7fzIFHcjG2SbZX9xxhJY36Rd
IT2adVQWLDRo2rT4556u3CPUHDjZaPbTPQR8kYr+qk0OHl5wC1O7lBKKSobVpAtA/BNDAaQWwtDZ
WY9aOeQoMgGWjV7LFo+OirTnMXGOTsRgFYGPK3X8OBlXKkGks4vKXND/zAjBy8NDsWSBbQ0yfZg1
OcZ7xFP79LB4R02kud4rHvywDICVtSA8h7rVXJsYP214KvO7gqx5sX6DOZAE6dgpeuCDkvGTgLM0
1+Ecw6OQTlvxKwBFiu74wRuPBM+sPlm/QB9+wp7wNnkszSA89zV2bo5H0N5Y8daOk9hDejLfj0MG
ZUD6X0bNRXZmxt/C50Li1wPuLxvEQQ4WgKn47SZJUsqTt8snNnnus2XEfnJOtZNlQ3+LUzI2PIw5
99Xq8g5iZkDr/j7G9m7dg/jhi5QbdkBuvTRtmHPUYAyAzh8/fLMHFQqPEpFicURK4A2y1CMuxxI9
cEsfrlhGx99u4+bJWYNH9R1v/tGmnbfQfL3uto146j6fv+0Es78L2ylC75GknrgABD2b3B1Eywhl
DwpJQ5mHYg5Zx4xfljeU6PN82Q1OcH9gQsAKPH94mDN29eipiWYKejKhM1H18Sru97AXrC/QeNxu
Kt5ZBG30MQnFNYjzx4n9vsrQwKKRZVJ7kfn42X2cpLKwKcaRd+BQdQVoNf2s/CyA75Dh8Z8ZzbZC
MuMBG6MU4p1QVNgV4NlJch+2hRyzIpCZp/nZEKXeYNoFT+/LtIY8jLUpT/UIYVf32cKglMaGjvV4
5wAYx890ct/xGT0uE+Bonr5D9H/pTLx0wvM8BPWecwZaOAuKCWRo9h/8cFwL2AuBKoWdUCHiNr0e
xriUsBcRHwp3S3jATdmpg1OigzuHBbk7OKCFuFydwFRz1kkUAbt1zbvybkdD3XsqTXihOu7gZ+Vr
fMOS9P410v+cINW78aVYMDrM2TY3hvdhJyLs1MPOUQSIVEx8+l5B2MlwpEV0I1go6DoJnIbJuMkS
wM3JQ55MzP1q1sOQzmghphI753UdoObI7x9kpR0Pt+MxB+Vt87vl6WFixgpH8RP8rJmQ8QrmHs7Q
5EXBA6+w3OPXzVkKFM6PJkNzTFLNTHYHckyQ43+wh+WCBysnQcrP2+ku6UX4vJ2ujwCORPDN2uTq
q4cwLfXSLR7RJo4bzKGBFDswo3xSxR+EOb8ZLJ2dcxY+TsmHR5EyJK0Y72EKc8CzuzUUZ9+p+kap
ZizeSS8rR+mWGzMF4Ch/q3Ry4Tl+jE1SejVPLuzD5ZsljBE4dzvBuzAITY5730l3ljNpgJJijwYX
aRZv9KQKJwxjx8LK1jx9cqoPZ60ARIWzP7gh5pJ1dmnyjpRzyx1vt1TlBdm1KfEAidor9mMPNzSk
QH8bKNmhCk9MffEwHH613FqdxOWqzvbZuHRUC8JY8SzDuDxhypzAEvMwu0cX4+SSv2Hu8WnR86vL
xW4enermy39XYWIpW4Iwdk40d5B/nK9KHISv6ohQDSzK433G1CpEnQ+FKpHTDYmGlJpsCZErczbw
pjTVPeNrcbeIk8QbhzOAtA60Jj6d+R1HO7vXqIXiI2Gyv/BORVhD+pjnu76dE6G81Is3loMzsaNW
DZercfz9s0leZUAWNad+DCdfC64TmrQbr3/wYG/aDI39DRt17VrN+i+45h/fzMHoAy2EnQ7eShHj
KtnIEqJxfF/gAgLBPJz69Y+aDKuNwhevMxpqFjRNpofxcPJcZmLJxo/F1Mx48lN7oz9yGF5V3IEZ
tkJv9HUAZo82wy+T6QkUnV+FtKrunSC/iNFX66y7KVYBLegYXLEvCBVkqwJbkY7s4TydvIQ7BhSq
cTFqOgBHugUzIxbXYH1PcxBth68T72YGn4taVu1PxP+bciipa8ZGrzqkCTkNKck8PVhM678Y0DG+
Z27Ge8phFL9w6EjOitTlyu+GK+XMeyDoyuMy74kdav6BNL+qLpaVHkXOmdkZLvcdPheX0KS78OKy
jCvEfEgPEu9pq6oglhjvUK7QJ6mW9Aaj5MpF73nE1Wf4ZMwQD2s5pWV8crSTov0EVGItkTbPoWKg
l6u/mXgNxgEM1ZvP106P4y2sjwifO0TMNzgMRV2743IUmjq8uFjEePiY8pFIe0cTckKQqstFe7MJ
vUEoG0vwIIAnLHYRfGWA1JwIwDVNejT88JWvUaWwTQ4MSrolYc9UCgUHr+DvJTDHudi2/X5/infy
DsrHaHQNj3J2bbCiHhcK4LFsjldD1TUbGDPzoZgdpUr5om5lryLyJCGExHMBwaY4srBq4sjAAFLY
poEleJgevbR7wCahKHA2MFCnF++bRdg82eFsiRrB3Nyc0DycGJZlJpfVD4gmhiy2b/7coaCTq9n4
KCF8qatJC6fKzruGvT5gcWwyt1oEgY1vJ2TM8aP/tMJmSOBw9mk1wjkChJlAkOCwHt7NAmgCCfbM
QoEBg2/BP7zxaRwtYCgbymU3J/MRyCdhrFSyNh3/XeOPy19nW6WodIugNjWRwvNFFQeB7WCkMobc
PKaS1Hw75jnbOYySO2aA5ocpIcgmamk4n6DhBUt+sc2GRsV9/P2N9j6ZITPtYL2ASTafWbj2PZpn
BC9pJwthVrwC93F8ZU3inekVlMYwS1tc2FiCy9kuMl33MJhf9U0pN3wCwnDaCkbDifZx7ivxv1EO
3kti2OD71DxEJQTlpXMgRvXsHHPlKGoh4/qygMdkqygSzH3I8XB0e8iP8Hhm2ZkCJ3GcLt2tjH6K
vtLvGf6j4vfpB6WO43getqoe/UP2sXFqix2l5LxxEFGiKm5oEjsP+kEfRTuJq3z5emb6zTBzGEEz
PBM7KtlOhGoVgIb/vEbUHneboBx33JVcdPQ4W6M8KydrreL442An4nCCSZSfxSpe2/6QdpwFvHr1
MhLs0MgEhO1sMou/ltWzrKG/n6w0X59KkC9z8p3EpBbitXDPlLhX9E2yH16AdKNYcJLGJIRrjJjM
jkd4TjajcnXKV1LOySDgRK+2acz3333UecKe3eOPnuiTs2pR1SSeUoG4AjNInOUhewW4wZqdFB2q
QE0xeDKGfm9trFoRFotVgqeeg385EeLw8y7zHJoxYi3sdm1FOcmEGjmO/W+0kq/U0cztUR2WM14I
HqJO6nHoKHV70xxb5L7xRB/BAeaTh+SxhL0U4XtO6f8ilyflqkeRg2bL0VdLD9ky7A39j535pY85
Z9ai4P5LJHzADyeLf4L64cqpE5MqqN6UsDpoGXIYKoszyfo3EhmLvqg1HX9PgdgyOpqj5pQOZLN3
KSqEWU8zyt+xjWtV2LXmDHjATDsKCLxBPeYxJ6QKxVA9T8Ac2FIZUGqbQGF9zKV5k7d8pSgwlM8y
AyfhtTucM8078zMxLRgyOI3XBHsqPJQKVKhUp9z25iT09M3xz/jzcEce5qRX6Ul2YM5MCgYisNnj
LhMPw3s4f+NWHnYZT1Cx//AyeED2myCJ5wcOnCyBkOc3QK+IexSlKPZBzAQqI4Jh4oLg6yWFUjUq
sxu0A78OKH860dnD4cIiROO7EOI4S2LUYPMr6cS4g/BALe/0Q9XtHdPS62UeWn/FjkbqHygK9FJr
6qs2t+hjIYJ+xxFNTqg2S88MOjblcaNuR93A/uUS71QU2CblvKzfkjDPoYv9e+EwXdREsuUWnKTy
mFa4UjZDHsHH4SFwH8ICVKqgDWcYfsrAKUszzVoGYj7gUCOcxI69wkU/ehUEszEqLAW/OzZ+u5pw
QakT91yH2X9b1liE7Ulg2hih4C4CTe2hrbbGBDsEJa5rY61DhRSGc4+AEG9yLspxTJEb2PYYNjiK
DG5NweVxuPcxnWj6nCPp9zhMLB92/JhPrVjAWVAy0YVJGtvIOZBjK/JnEapB4NJgUUzz3Sq6ILAA
M324Fe0cl+JUgDE9xwy5WgPUUMZ+2s9ltYosuBloTjZoXGAfAS28L1PM47G7GLXArcdAt6L1+gxJ
FSKBfuYMUqGKFtc+Ztglv6Is2HPtfK8g1JvLdWkbAZmRsy6bTmIfmMxn44XymMyJcX/xcIi72ryd
iIf+FPXu3TDtPr0akanD1+MPUoJkmfjz+B8m/t/WS2XPhxxmreWafWuGE3s7FvMYmz6hWZ+IJYpm
tqARU2WtcPxmnWIIGI2Vje3Ag67VCEQxdJji3U0+U8SJNLkOsVv65bzVG+aKteHkkSF2RMa0riwu
0K1HpH0AvgPdPOBx47PHKknEH02AGg1UCuao0eQC9APNEQvJJEC0eHkrtv6ikscbneGtDeJj5nuh
ze4AJ4bL8CKaR1RxQpbfGOuzDMMo/m5LyrrNUO0iJBAbFRo24wcGCjvj5xlNz9HLtsYXHZkBfC6g
BDPn3EU3svNziV82VQbKUYQmHueDKOX7WP7uwKQInBLPuRr2vgyCuhWajod5YOLxysh63DS+4zqm
3zkzlMw6FHoM4rL441PY291gOb47fxMMBz5tRes5uqmfRi5HnX/KEjv8GOlX5mcPnuP8t8RFl5QP
khEY5kGQ3iiRCLhU/HO5ngwcs9QdkEsmc+qL5E7puXc8HgFdu8eyT5q8lLTA9lSDz1uocPcw+Rdw
WOeNM/icgr6CDfhDMV7mwVOH94zjxriUfvYZ3+rpaaZWBzz7dONEZwp7h5HuxqKVKT8N/u9udJ7S
hjFarRkWMjkFipn/tBPFq16Q+YIuSCPGoprVnjPiyAyagCBHM30OO6mY8fXsIOg9NTtbAmJVmuxG
XFyZGaXZ529YjbJqnY0VNvaUBVtjDqEzvxDNGUQzTnnMxA/t3LzLTmuaR/hWg9KVY9+Uwq0a1Rcb
7R1jcCVhcwhU+HN04mAbMth9l78zQewNhxbXX81+KT2ALkryu46TQ9J1vl+kPLBAc/wdS1Y6qu8V
JQ2r1CDcahZSRPAcccO/ZgVYANuvcCpjXjfCTvUZc1pg+m1Q5JrmlHQX7P9Vz/h+My74q8kgepMq
+TxNZD1Ez6a4/Ijd/izBbl9cyGq2BKvX6sJxt6gM2FDVq9kfZDJI2Cgc6cFjPCUXqLF2lGppZ34f
V6jeecJPm9xNbCtXtZ8VrrfMJD7MvtosWJmxuuWgaidNm0EhV5HqCo4Gk7pE41B+KDcZYMAM+gnQ
ScIrjRsFVeDrSkfUikjg7kBT7sRnDbhUe2CEgTt5RpQo/77NRnfHsm+Jy16HMx3dPsFDrGO6Cwor
ZFHEDfLFt+xT3pxLxrQDwp9VMCzHVGpCSVJW5GiyMEFkuNhO1mqIymdIAYoglnaqG76j2ob41Tw4
tINxF75WNdv2jtVSGJVz5DApongAdy4Bqd/s6221De8rd+RMUNOziqPhxAnsAl9kvLV7FGM9k1NK
hTTQZdJcvHB+7tqAVJW16jMCrh7+3v7QzZMVWPPAaAgYGCJ4M3xE4Eb27QL2xLrlCwwL77Qx5OAQ
qYEia3Tv1JTX6TPc0ABeUE7o75AQKAABJ4wfd4dKUs8xTcclIQ+eRg2YaYXmXHa7ciXYmcpv2dMl
1n3+u74jfnS7FdUGpCIX/fxxvS0UDb5SCr39mkWMIqG7v/kks7tzaUXgqQSGj756R3bh9fih/EL2
sWIfyHbA8D2Eq5VFx6yunXMsGaFKmwOnYp7naqrbwdoK1jtvmQKb1jwINsR4JYgvjCMI8Qyag61a
IlX7aHbibpD3QYjhUEDLz9zbhu6LvuyS0bzVyB61HV3r7crEnWpOvqpB59fTbwXN8WDFoDFjPLOh
W2u1nr/Vw7pNtgiYACyhV9fl+oCf4a1Ytt3lic2f6I0bBw4/LlascWBgaxYxJ4tPDEC/C8kN/svI
BzxkdTLs9ggOtIpYe7V1cHxdGzG1OsDfNlVMCKTlyToJZtbhZBKue8PLJ0LNLRM/FSMvBPGOFMqi
RwQ7xh+GgQMAJkHHGX+mvOz9oObk9hsZy+aYfZqyZO1W9gysu7HQM05MPe6QSPMvvBh4Kh6sxLvR
A66NWkFwuE/3HqX660wk/dsdTmU/ilk4PTM7OFwNd1/2E6jHSe/eQdYgzioYl+0v/cIA0JMBTnTC
uOQ9NLMOgM87pjcTDmPSDOYNkG1ZHf66oxb83i1AtCfGgbz/21MiDK/6aDWG97DdNHjVTbbdB7c2
ROpnbUPYYoxohX+iTbY+sIm5z64BfKN52EihvP2AZvY0IJI39s6df88m5c77tfmpDRvl9zyWBSPw
uLvzC709ipg+H4IjAHvBHCacKfCHswXYYbbdrOsmdA6Ij3WowQyZb6YhmvYLC0b5bfVgDnDLPWqp
/sS7U+AAMZMb55wgDGtowhXl2uHn1FbnhttQ16PZIwzF2KZe997JrX0dMW+kM8BB8rEdD/rqSz3M
NHjTPuM4Nqy//R4mL94Ty4TXg13UvGrqR8B5tArX+U1scDDH6TItwEE57QI0CTUaqUZUte+qf3PU
Nyu6WDg92E82Oh+ScwhoNOfo8Ku/PCd8ZJu6QVyMXp0VxeU5qm3d2iBcM9JVNNskfz4rmb1hNpP8
Sh335c99RsyDIp5BKn23qTorYQLbtIeDjdtjg1KDA/MdMtdkzJJqR4UvM4DGYYC2fYZtQNRhpmPN
gIFUnTNWaPH335PutYfMbert6G20FmPmzX57EIfQ/sAN/Elm5wXoYPY16B9ZGLLq688LmTnal2EX
8RJqMH/Q8WomlTf6mJP65T72/py+B1RplD/Wpm2MGZAyqrcU8xipbijr68lf4UhPQeNumDk/XJBm
+2rmb0x0kr9fykdAXoTHhkhUxW3xxX4v9Xa60IRsQ+KIwExyOUkkXE4UZspmHu23tVW/6MhYfDVj
wm1LeX6CSWPUoE9xDTEKSWa+jQ0uKb/UjGM+NoJTtW85MvkOEEU1ydgw/JroY5nSGUG8Bth2YON+
Qf4tArflenGaVHfNuOUdZ18pTR9MsGNBJoOpXwORNZMPRjdjeldTR50wH2NNGvrSjB0Df3Mc4uZ9
oSWycH94Q8nK3Bvl6WXojhHoBkER0sF8DC8NqdquwCr2Bamx3SxQ9MsYIu8ZrNLGBc2VbWy/zPPw
9IqADo1ZQJuOAnKceUaFFJLIg+Ub05AM7R3zX1opbFkxVUZCOzqw1tltje2xjP78HExOiPi08774
69rny4yxefwdf7EvQRgEdPy0kIsCEcsjcceile+pnOpS4zYxjixZDuga4y/GO2yuGNsPCEE/YniO
yhv/i1PKIfntnvnKqI63vOPeeL/AVTaPaAOJVKJBfOVl4pnK/pVddX8HqRr+ovjge2N1wOWlb5aB
ibNDR8AKLHx3ycLE0CRubGXXFvu3jADXPqazNNVXQz2dXyOwC86bopSp4InVuDbQvzwKxNC0T7Ag
ECh9BS70h3FVusQ6gaCFcSzm+EOqGg8fXd74MhqP+y8ejOzFHsMvR7wh0MI/KpHax1PAPFu7VDCy
stvTgcdmDwGANpp1UUDXfDBlKg84MgPzO/a0ZG9WaPanNKcr9i/ir6RjFbIz62WBZq2J647f0w6l
ZEoLLw04IJysL4ljZ36JwgbjUkAdBCNBEKgpVAW5R/MLGQii4EKmoJHC4IuCEC6hp3cLALZWkj2L
GAu+lEQ8GxXeHESnZEQlcaS7ebIxiyW0HLagAE+5Ui54yS0HR+cW5jjtZM0hrtEv5fsaINxkxSAr
tUA0FYQNxlA/Pm6JTbXD0VU2G5b0lKiA2EsZI/gntcpgOl1tQvsAMgWyNxuA0qhUsQ6NFXmA68Kk
rfw+wyfkycFqFVOWmmxRA+EtbHQvUnoJdwwWT7mdgNV92EWaQbdAKfhtpvAsTdPPK3eAvgTZpICk
WHX8Ww5z+8W4wHF4bxS7zgrY6mFC52PCKIin94xh6PbOY6Pnu1Uxawn+wYgDDFk5KCRbR0kCnl5D
uocHhvbu2BZ+Md1g3HueorH58AfPFOIk2FbXwo5jQNuM+dnrDqzGfjNGwJbMZNqMqN6paVp2vt4A
NBzHcAXhu7yb1ClLxpa6IiYGyFtGMlMkR/4JxpmjUzNB+r0wp2SaRIAM+LeP31wv1lgdFxRDKZeR
G6XoHGtBzCdWCmhA0Hubw6oAowYa/rfkJMY8q9gxTVFr5Ujg1DyBQBJsMQb6DfESCD2gb9NgV8Dv
DgrIiAyA5TQBoEscT4W1WOgAXCJi5XnhE0Jha+hEdv2ubc2v7qBKYZmLXrIrHgybXpTDxDFhDS3p
m4UsTRyh/lp+dKmaCfcD5p8qZ8IQMQsr6w9sA42YpCR+MMbcC/HbcSXQoonvylhzRMRT/A/v7rEQ
zMsRen9u5kKZXo3iLhCT5+x/E+oF4pEQhKsLEynGZ0yP5ygPKjZYnv32Sgx4c3AHUETORQzMJ4h1
chol4KXO6rBgJRE++8jNghz/aDg6nVV5DOMWqmK2VyatPj/fo5q7254ZYliJGNgeC7iAxwrBljRF
Cw5JbVKfgzKeLMCi30PKADHGqAb2LipkL2uJpJjGaUKvVBSyLo8VSyCLERsAN3aNwpYQHbtMJP3u
faiMvDkx7YjV1REJ852T2ZgX8GtKLPipoAzgtOXGDYwxS73GhmkU6BwbQ4+NzgAHcK24TE+iCAaE
0Vgee049DiMSnOs2FoqD7fCGRPw7rqk32ZWJ5HsuQ2JIWvHC+IFL4kkSKkghrhsdfWMsAE1D9ns8
7B9sSPFPYQ8kk2UUZ4F8FJk/IZeStXLesRFciKH7j8kpQGCPHTYAnwniLeHq4NPaPdjNRKc8ZKOW
24yzq5URQD3y3UWc/ogX8n5XF2JkqUJsCRlVRkThlbrsaHk5pm0zFWBvc3BOGQHcY/GO3l3MW3vD
HSFnv1bHMt/eWBKA6X8IdP937NO6cwTSiauRA99uRozojW0BLskswLdVYFJp8aSuDlPs+QNLWJBC
9BfoFvvBcmB23bwglm0BkThRGJzRk4ibTItZ+JRU3v35y5/G8LUHgkaz7ZK54d1Ziua6Dzwx9iTk
X+xxB4wdaooxMFlQpquROg4Vv5MKrMN/hzEfX5JKS6z1rJ9fjMtM27y4eNXCq9wVS5DZLbsiODL6
urPgVM1Mnhaj1aHgQq06NSXji3hwssclioDQiIyOCHJiLzFNeh9wYu4Ffq+gFybFMGQBljpvQn4r
g+rfDh2WThAlHpqvLBejE30ADNb8BNLtBHkRyYn9CihFUnbPczfYtAAYLmB+YUcM6Ls4c8w0Y/8u
AGYxD2EK7sMEtQo3Fu3MR8+JHgH0GjnbGPcB/dir5OASspFSE5Guf3byy4RptBHaAf6Xsp5IY/69
kCV4sr1zRakC9sMNVOSc83JnVPisqkaL40X6UYVxZHD5xBv8wN8Df/DeCO0wEwjhaPI4ndurAesF
tZO9zwYCAJAS3M7UWQxvth0UpyiS1kTYi8WYPswXEBYpuVaAjdR+QJQsU2HIj9A94KCb5GXaRs45
E0QAWbAhHOstDOy5Q6i+MAWqo9Z0ycJLSD776j8Nl2kzuuA5twmofu7NTCDJkHfB6SDVezHgG38l
cJQMZPlt9z/erxSjHY6DUM0hsJjmEoHr+LdDVAebBGCgyEBlRUGQ8hLhknOEyTlZWhbvsTd7lPyP
kkBEstrDHn/D6DIwIoTGtCshZQryGSUUKceKjH1Xkl0V/gK8BQ8aTDjE98jHnI9TSG+MCJe6aJdD
8DP1dTaYlFH1cKAfi6SJap8kzI4sQiFMT8DFCmgLpbSAJzQBUvEPrVm8J6m9PIc+GPiGZXIwW/7F
/EY+3BY6Ekf9oVpizoTotBfiU3VUfGTmdKFJqY0AB/9EMiRdvscGs1qWnbAfQrH54HdAdfrkF3/o
9+Q4PT2pr0NS1gltch2Y94X65WpfLHI7ZgpBkEND2WL2McZuBQ0uU+Eg/Yz78xII3HmOMB2fzAQH
TbGBAuLkoMtZwCiDgphw7l2Yvv4Zs4crwhMXwh5pG/FkCNHSdKqGAf5CdTYb2Y2OkZP3N+ysoLL2
eouKKR5HPLK3mHghDueTkHWwXm+7lR3tXDvn6LgLNmjBSHDDbdSNhMnqh3ZqTZmHCc2YThdBDsZq
tmG5LY1j+pLJ6yWSds4WRwEyhDLOE8TqwMBzGApuK83aclwHaDV+WnwM+oZ8PDDt9VpFkmgccEIt
rw0hNZFEiGHRJlVWeWQVu6M+QUelHQSmoFZQ/uJP9wYgQnbH0cfQUxScFhLwaGP3NY2Ei9nNOrFI
gE+xHPs5TcVYr++OcVcebSoaLGb4J9MFo/oA+qMFKuhoSNhjfnDa+G8GtgQHJ5bQ6AllxLIPwYe0
lL0iQwPXZskQGhtO2t9RaydGgRohPFhlfMtLlAApwVJO/iyRzbIocsfRbz9q0WPz2vVlyEwlnWvX
ZeVTx6QTtwu4wT//7PkOy+O0n8NeDSIeo04fPxAUGYHJvK1lpyo9PUVQw8hB6zngXGNc6/CWoxmQ
nJhSVzAdakaVC+dPuy7fgh0O3x6nnIFjSTr0NQwDahxtDQztxuiHVfT07OCY4S1ExhzYOfUlPZMq
Hf+0Vb6j5wV2YoI8wPImiSDha3Y+NO33pGMM1wHu0r3lAIMuo5fAH92Ljn41kVVTXpIZUyK+/Ski
bEBa7ELnTHcnh4C7+WLfNYHS37qbvmLg3xZudz8B1lUqFZqFWrTLLUXPhyRh7u3DMERs6FONNhR7
42iDckI6nNAS2xw7hyYSGmUwFcWHlAiKoj+OOz+I96wYeZA/hFZHvoS26W0Ns5PprP7kj21+c59T
cPBJaE9oRqiDFc0Ji2reyw7sx3nJxj3IfUhtKPa1ka0GK7A3cDiYHCgUSBVSiZQnS9xtuudhk21S
IHp262oFPLripo9lkBckW7gQR4FfCyNP2n0JHhgjQ0KjBArMD91YCVo6OWhnEPzn0EuLBw+LonIj
q4hw6WpOTi7to8KBnfkIcmUVBUZuf2RtfRF945wnTTuK1CBpL4hDouR4AVATRaFcKGg9Zb85vlfK
/jJe+dkVJdakbzNG2wFHX0cT2EBuH8mZeHulu4HIQofv8ViDFy0C1VPfSvkKCEjjL0lO9YojhQcK
JriCuoVWoEE+vbhL6CAj74vkmwAIO2cIboJHz/iP2uWMbcWSsaE8dRrJN8HPWXDt+xDBKsrLn1V5
HIoGwteTV/kn1RVhlpNIe1M6sOHA28QMuA6kWx8+yF71UeDFDfczxmEOWcoURbD0nL2gPr2YVwjI
GC0FngPYhPLau/TdYK83lHeyX0cKybOeKdHEQV5soP97RyOjymTzCKt2GN8EyJr90GAIWSgjwH+w
B5twjGp+KZ+VmdXYyzea1Cw/LiEeVhW68q3ZHmcn0HX9Fi6ZBXtX/16z6RhWLz85vo3y+Bt7yEMr
q/UEajVKxLF91ri8wHfU+yJ9+5/uSyXAwc1FQrBfQ2YB04Z7zNcRPF36iCCqmfGG/qu3KbR6ImJi
F+ONRF2INw4soXFZxPAHf/8/eRilHFDBFQyfh3C1+mRlIjGxD+SENS4b9y/F046R+bMa/+rTOjJx
IE+Gzo6od9OCLDLGowOwYMURQzH0OSt/I9tfESkw6PzJXuaQP5CcqRkrjTJ7PPHfHLETOlncinCo
r4cobIzUI7y1E+AtuhpyB+z4BabGy6F8+0C+hWcirBHxxbAfM7yGHp7XwyZf3DoIBJDB3DKDkopi
hdWz05e6T9Zuhpw4hs4kqEAT8j3lH/ArMZTgrCNqMDaymWKLzqa86q0LCnPXWT/1byZHYXnWePat
A0QtoAK9QMei8AHI9ZG4IoBDQttG50xtzD4C0Ar2HLzYLHbTMPQkBZlfCs/gI4Ar6D9j0Zcg90Ar
YeiPui/vmlUbd6TaGUprY7CaoTNUg+gF99qfaRpRUARa5EefoYI6qW4KfbSPr0Nko17Xb/aNepOG
cjvd6FJCSexnDwTgDWuKM8XXv41lPo/xwdG1aAQyK38littijbybDwdMYjIo31uydIoUz2ZP2pAr
rfuzRmRghUM7SCEjKRl41JCmaFPeQBzV8tz2IYLAa7L+xpjLSvUmQxBN62KpZBszV0U64pQCbtGE
VHpw1z230WNRKLV6ZW132qmS1sk6cgz5eqyWhBJLqE3B4oH3DxykPTedUTd+5QWrTQY1ve3erPXN
e3pKni9zTVluvX+vanNh5lPj1FDXDWbCsBL52F4HKsFCmv2+BJfEe6ykVxNU6G9NhEVnC67UFKVB
6qywGHjI6sAnFg/mGv3MQxftxJa6kNHcraic5jhdsuStzR/Crxz/p+YGuXBKJQAvJDz0mwtjAMcg
Ehg38XHCwi1cAreaDBuqty1i+hL5HLyxSKUO6BUVUf1KBHtE64ufPlp6ewI/eodtENWbkYICXaR1
RLD2+wvs+wNmi2UajSlAHFie3U7+UMX1GK8Klb6cVcdtgYBJsr0r84gajKxA+cRYAQXV1+TdwsPg
eGaAPaGOx594MCVJBIoa8rW6igK6+4eTIJfA9uSXUgVmENiojmpQ1NEpoWk93OFgpjW4JwmSB0Os
F4cssft8ACO1w9XqQcfDrbgKb31CXXpl3C0j/F81RppULw+FZTHDOBDQtFX8dXPZ5RgATvbI7iIY
xIDn8ENWWA/4w58gfdvnmD6vfMBtMf93IRBAyrkkzHL7VigMricFf3u2uR7O1rv/bteMJByYYiWN
SAlpnPnwCZMjeBj5sMBhOzyjgz2DP4Fs8eggc43OyYweFhe4Z+NbwJfjA/hMrqBXXX5Q5Zh3+/Dw
aTp0C8Kwetm3u4tbCme2S3dDLjqMRO9QBw1qMXJIR3duG+0GbUqHfYGoeQEDUdXClfbeMK2c6vlx
zDs5D9Tjbs7DNeFIN9muBSdsVA9zB3XEMOJR1/Wsu6LZbdLVf7uAtOPkcdYpipF839P7PsuSztkW
DAc5JBGI1illocPdJGYa+Y1FGU7UCcEXw3GH/uZ+kKaQygkHVLpfbKCB5mibyhPAWEmm98KP/kfS
eW0pynVr+IocQ1EMpywyoiLmE4YRxYyA4er7mdVf7e7df7dlCaw11wxvAP4A2jd/OOSWpL0UULTu
5NY1UugTdIQ7s4ZQ2vhhUtw9BaAj2QjbKsakxowCil2pZH2OfA3HuTOMTb8O+I56bE15gjCK+mGF
0bd0mVjVwhNOtg9wmYZkoqjbjb1sOKEJT0JPET8eIwQ/pyH8BKtTzIz+/ksYh94q052rVUMayShb
0LIpV+dscslB4NQcqintcz53GNPI8AktP6U7Tn3YkcXdfdPs4oZIw1P6+3TU2opMThwMqOdpjtBq
fdnEDTKl+fa7o8QQ/WE86Ea65P067m1d94OnjVYqegYUdzd3L6WV1B102+ZgimVQN40eYfwLB3Ki
oeFpV6q4BggCVQaWsqq79Ca/Tbk/QaD+riYUSJjRNEUpkK7c/mVv5a15HIzzEDDUvCP9Nth50qhD
T56WEABLBEdDJOT9fYsBN9Mqcv2eom6vU523QSLllkPLdUCjQ0ostgW0hkNM1wRcHBGlT6H4vdlb
poFzzdt6Yxnv4MhmfG7G5mfcupwhEENVjWgssk/G+DGX0ZQLMIkYwfAFmYlRZzUi2eN48bo8CuwP
+cwgN2iRUDbqNOuiTibZBYVen871lpzEUrQVQFOQaZOFQfqB/mEsWX7ltj9YDrS+oEJRHvR9GBSH
5xziKfAPHy06cgHpCUonEJDe4AXwAMAZ2Q5CtY5DyEwtmdPlgVyK13A9PhSqj32SUdYRLbv4xFRi
uv7NBoYz8jzxlmxMhhMqWweUO/DB6RRgBon9ig91iBZBblJAMdfqhjOTcTLIeXtZYD5Lk57LcJkM
BbO3v4BYQT8RDIuVDMFfubcQyCt1R5PyEr0ce4WiivgQSy5JeSCiN6Qq2sDdCVpnyjcibk7BS7Mk
aqfsosIhJwvqg0DeVdEKtyw+0dcwI7olZI772H0F0N3CbIIliFoEL59UZZcgtUVj5sshSOqIdQUg
I4EJJOMDZzTDquuER0HujzYSOdDXnwU9N3gGu5dPCgyo5jrW1N8gLwekTSpOUa/9glxxqKO7OA2i
O25fSDZfGiZSQEB9HQA5NXgTHpjZRSiQ99VLXCj+I8bIqDK54pd/dz9LSihvB4rmFNc3gH4CJleX
tbTLaR+s4ggerwlCrqdhKKUxKJHjo+mzeQC3O2wjSw7GsejjOR4Co4Df/ROmBB9aujRbUMQFH9o9
soyYG+QzNZhO3Zrnuq0Bs3fiFD8F1GpwWzBss58cWK8Nt9T3+6O5jqSGurnU63CL3OgjB9txf1Ez
UNe0JNgzzHfOvJpUqzaRNSsyuFhnbPCJMCGwdZlhosi5IcltsCZ477t/uHLM/XgE7/lNnTknqmnl
dDg976Pe4YPK0Lg/ughmjGv0Oe/ULrHM9G5KLSrbFuxqPaYJZCkpSUtfC0nyGNMBgpIt03bXpUdn
vD+CxTp3lAV9jwkBhRml6pm1F6m2i5cXXWtqAFYzacKscyLv6VoBBzgAIMFWn5Z+vm5vl442JK9f
ktgwaQU1lanfqNcHRS/L5uiuMxpjaIPDrj4cfYAlI7kZlxDIl9Au+YQMhmb1sUnCDeTxsJy+hoz/
+uDv+w6zHeArPHjIThTf2IezYs8DQEp2aL6jXSH3O0dHD5g/vXoAjZxreBcC2IARtdtlaOJSyurm
jupDIAzSgKWz30uY6cgjVowzCVcAbCE7UQVeW05pgIYrqa8cGtAW634N/ZZG55S7TPGfYa/XAfir
OWgOotSNS6XN+PNwyB2qfbpWDbVj0nMG2f4cQpkgSQQYwsPjOVGi8ohT2qbCCKBNQ5sMWgIq4TQr
oxecZs5Bpk7tOXsDolYDWBzpcUxbJ2YKHMdtm2/ji40IMmgH6eCvp+4WkR+UHYPlk8Id5guLaS5b
utC73iQ68iYQ0NndnLGpomZe9t8IU9G7N8DkqTi6z2dAasF7QVE0YRwtA47vA2d3HRE1fiDbTuQC
ilCIRuTZGkfCl+oiRqCFsSFKnqCD+zgg9CnGGCmDImXNzYQlCrHbm/X60OEHpPaj/3JBDMNceiDW
eyi9z9wB8+kc0q4QiuJ0SEDisITo4lGREz66YzF1O5n5/nAAoBQDV7vbvz2FVbYnb5dCsBpQh/Qp
/WAXuiz2KLdbLH43uoVxjP4CdGGSlfgtB8ptLQlbAVsDZyTvsa9zXfHpLcUXeiFLYOyWPmZCqkit
6FXDcmHtGKOcKGSVyxYskg/x2neZJbjRjus8XR2ucjcDwFhyk9+Gr4grmn33uMciEvkSDT3jDhKX
RPUPTi8/Gc047tvvwKCdxFXGcnSlOcjmJ487wRvBCAihnfEhQF8KgZGiREOM3vfbcwE0MPiecwDJ
IY2sHgN1FkDraENp4Rqiv3ZNfHiR5gr+0Uxexk4GpJhyKSI8yx06JZ0NnS5OOMtvqilei9SZCBUZ
d+s83x0B5tNh4Dp7BJeZttKJ1SWLl3Vmf40dFSjN97Z1ZzgPBUYmn2T3xBGZjXcI9uyOGXXG7G/j
3mBicLTRWQIieXFqnBIMLI8+c0tKUpmkMrrlKZJu+lO5iwSeGJyEHOr8NekYDgd/cDb+jee4HjB4
Fk4dnBppNHy5gFnJ1i3ZO2IJuOM/1sAstMMNiJmhPUT/lSN5EYDJPQATgOxs8ZooYl9HO9DLZuz7
AnL+Y6JxnRzSAZ2uFZP+O6cUuGgSXkXuyjyK6wRADxCefgElIa8MFwtehrUWwq7yY0L+1yoMTID/
oAkO3AedRlGEg5q549PJjdgd+CBTLN7Ar00TutvQOGAeGAJxEpLCeCytlTmc1rWaTlktoPBmTEBk
+amI1gbNAS7HNQ+k2dwsMCugEw4A8P2LOyU1AL8l5mt8DQZT1r7kcvIyJjTTAQt+LRUrwzHuJa0S
Sh5BEPKhpjElw3RNkU1w5yP0HbrCdH/JQpkzMkvfOg5Rn8dBdbXjTsw4fRh4Ea45K3e7O1xdontE
KXA4sNRck8TJ6dM/ZNsxnmLfMPpmhol68Rl8UKsw9yPoZ8h3h0xrSchNFvNuxyrgFwnKTnhKu4zw
zIYj4LIEWNagsgnLL5c+CI5XvJLPgdcVN0VykYZNm5le3E4eLnVGRBMIxEbIP36tntH2JetgaDT4
qtP6Rn9a2prS3pIZ0m52ITQL4YUnRXvamB0kjHIg3ihqU27UfzbnHZZbzmfLzUK6dbaAWORdWHk7
bYACIrvucKJNK3GZS5rtfrSFYKNashp25iHyeVceGx9+F7BgdfQFKhtp9ai0BDovPBKesazNmG3M
egd9wlWQxAsKnmV8dGg204HlunoGotGm8GRYtOI+GLBDA07NcGXboqIP1RaiG09Mls4b/CakItkk
/58eC01RFEdxwN0n9LFSZM0ILoEk7696gIDG38fUwIpwKrGAx81dJZKEK0wPQpNrgq8MFmYt8Bp5
R14mYCR2hI1H8Wq4CkMYbe5gupYrJ2EM5TPLr3DYMUz+Y3uTPtCxdWUDymNc1B1+4w/Bgg+re4l6
uUcHVJBJR579FHEmmgF73d5gT/bkxsndkNvHXYBFVhIejs7T1b0utKxB1+ryrfLNsnll78uJJssN
vrXsaG4pfyQdkoDy8jnEWAaSrHKpOowugPCMbr74reaguBnx8CDo2rA+ZzOdlrMsTfY8MYzbxQtu
7IbZTJamkD4INcCUfnTK5KBnORESWR3yJW8qZ660p6koGNmxXwQnDlQE5OhaojkpkUCtYo4nlpR8
F0gFvNmZtkijiYJUDrO1z5/pOhKr32wYGu6sIYDJEJ12NVY1H45LiFlE3L4dDBMgL7G8BMQCkYZR
sh/LZUURkqAsZ66YGCP3CQSUJIpgu5jUAOwEfATQ36Kxzm5/Bpmz43MBdbPgfEhsljtGpIVjwO2W
H3fjnvGj5c7Ix+Pc4JPIfbgoYcHLAcMPllv/DLrqPgd8ab5c3pfcgM9LHvH3F3TpTd07hq+gO0is
HhsKUD3388+evcMa+butLD9+eBPZO6uByvvRaYza1pVDqxXerScapULZ+6qXdfFKq7H92BC32Bjn
A+3/v4ggkUFOswTDzQ409DcbM6EiEyNODQm1h3cc5f1sUpnyrw2b3SdSo+LY8rcV62yy8uzevBxN
9/PgNvlaEnze1s07D5qLdi7x6qsyrxs+0aZ5WZLodvhVmLf+0aPbyxZFnl7thNgq+zE+cEXkbIw5
NIVRq6zx2YL/crO0SqswNb821HxZ/nKcsz/lSz6xdug68jmZvZV+3XlayLNwA+p+y6n7wYfA04og
c3F01RXTnZW0nuWqbhq/QbR3MDJjqw7REMeQnSEHF2tv4O/DcOM9uVALedbyyO1kra/slrIJRXIH
5J/kvhbE1xzSKmMEa8ZByT//kF/lgv9/SrnTWvT3XGLJH9tEVImpR0/ibGGXSjJV9q5uphvd7PWP
LKtjKDdE5i4FucpOBhYswR0bH7+fv8dJMkIsFpPJF0kMi9BJrA6xUGPUbemj0tBIToIEjKYOCNXr
eZdQtmVq31hFKdkK2sGmHGcBDGufpQsKw9zJQcDTYQJDvGKns1lZvPzihzCi0z1ZoM1Ra3B0+Cmm
hGptIDlxEyF1lmDObaAM5BJflsT9p3Xpf/0XT7DuQ6QGvDar/o6CJNL8m6chJHnzKnRhUb7eouY2
+1o8oib2iprarFB63ZB18PhmbedndyMBCH+aZpfGPdNsMF41Zuk96+wIThvQFaNusLibIbdfVG/F
UAmh282Gk+KvyZHSD5FuDq9ZsaZN2yQcEAY4shhqwHFALYc/TgkZEnCQcKGDxXHhst+48wibrzQn
RGd3FTZb6v2bfp/BF4M4+lefno0/XhbjBSlKi+Bfh79A5swftyaQWNEc7zL2dvaJPdoX4C1kYg/+
jJYZow7cIWU4fsKHWpzTBUCb+uKClloZvzdxjjxbuqvtHzaKt6OjeoASdjscQG8k9jelg7Yf83xu
3mrInQHDvEJQQruyxvM+9151HQ4R1C9NNGU7R3Z1Q3TL8pLdcy76F4/jEykkI+cRUcMvWnULqeN3
HfY50g6pWVXhy+3BMgNDQnaw5UGj/cK3EtN6mUUgJH1mIRPVqb5jlwL5ZF4kuIIBYZrTUN2TzSKL
krlkyEK9euxlacXoPNRZfLwa7JkRPaQkZ+FdpiRKcOMInTfqXpuMP+NIOeij2a8pgtlQTuwWxjiw
h2gesXa7g12bFGSHSC8c+dkMpZKOCUbr8HBiX2wuJDwzse2YRcPefeCyYI9j/riDRjKWD3ClyNUs
dPxF+v3Rr7vM5s7DDOkX2IaU1eiHSJJPYM7CxOpiFWXdiA2igFFfFfY1l/DUwLyW5WnfZY4Wfg91
VQCsIXBef8bqjfVA6oS1mBttylpCqFWaf8n0N0SNjCk6zaXdveW9NllpIolF2RQlCZ+tWYWMCM34
/2TpkGk2ny66X8AzNVumlqjjtGvlaC4bNaSCR25Mzfkb3d0K3PYgU0+Gl8nNBIHFh8VQSkZ+OcHP
+Z3tDg7cRi2+eNWFquOoGSmbHCsPL519ON4W1fLovDvGh3MsIYOgC9GJktK+qPwddbAKhUkSvHE/
dxDqHRN08DJjlhx+kxHHCrKw/V7ptP2/0RtLTnK0NgUSC3OBhbcw9YlyetxCMupvanqTllrS5jcg
USPYXH+NGKLbfdiepx/7jGU2REqQqmDIVIaDxdsW3jhKSQ1YgPzjQ1XcvPaQMxjJJsYkJ7CkVk1X
VWVxjt/5yNl3keDgYNReS/0YzDoF+rOL6wzf64axyCYLpJ0r9aZliEtK4eYTElEUgwfZRBxTXyQg
6nrkW+58ZTWQ8eBl2Qo8hX2i/houHfMN/bK0s9No1+qZYshBf2yhyZy9xeSPljxOMiAM5Qk3R+ys
Nnf15katBivr3YAQidQe43A6DaX995aCqOsSm+1DFdKOcmSy/tI40gOU+ugr0l0zstcwSRZ622qH
WLM+olpuZQg8JmstV7sU0NcXldwg//icAe/ZMaW5R9ZGLvFias4uFGUlnGKbxZDsI132OpY0u86W
LDaGldjIHQ7XGnwom0kU/8KWZZRYMQx2aTHxcpIxkRp78l4kkWA72LKsY0mf6iWbF1ghtcctM+vo
35s79Ht51c8k6bs1gNjdsMpzQNOKNCJzSUiMSFkIyeAtm5/0iV4iL9NxbMAJDb1fK1PfMezjAK+b
1ewtNVoxJTv9f2Kd7ig7MzsGdrNpFwQAkHXMT30QB9ISZjPVTA0FReu0vUXs8aqtPgQ1W8iuT+D8
HR+FaP5eAtVBhPrpPHM2xu+NG7u95aEJ5MCO+a6aSavqJisttf/iFhdU80iLESkK9OWpQRPne7Tv
Ls9BoxthvC8gOlSm9VsQ0lTL+WYu6YbeM37bF0lcO/w0KPXuc+jiOsNs9eZTfgQGETFBm9ZluldF
UBqZVJ/UfQKJA9Kkwpha67gMXo5MPt4pI4+2pgoxgAK4icDq/I8BtfzotrXEWOA9ZEw5BEht0w2j
WKa3Ep8goDG/C6jKypuPArW7I2q8SS6bWPzOWHNd9dpcseZiWN+xXht4sl+Mv7k1vUbAUJIP2xsd
EOqYsZ3QUeUENKvfHPOYnFMHCfQrzIE1QpFP1Sg8vV9GR/WdlojM9znZvGfXDDncEfQDMgpaCeMu
wyx4wBgWf+nX+FI5t8a00VLWgwbA5JiZGfSxfq9JLK5kNyIJJz1I4ikpCxCKjLzom6kDgpW0lFAM
JIjV+qje5UAPwhIC8sRebW5AZZvzyQYJ49ukhiCq1Z1t3j//uMBXysMt6AlmIsFIXTohdR8zZE2F
IuW/uf9ZN5ZgY41uRM4qCZ6MPHBBI63GiPq+lkTzKsr7H69hrsJ03DPCJpiEVYLb4U9QR3e4VKQY
xq5YXo3TAUTEmZKGkPLxM6mpbFDKU6rC5o6eX4TeQc88i3PEL/VLVy84ytpsCSqI/C37jt7dLUX4
jCCYCWuIFcxBDiMb6T6+qilxlCXKiftssmfVQRQK3kHHy/ZoWOzpExIKEGwwOxCtVXNHv/xD2Mvu
ButTtPyxli6/hr7N+5fJc60pxJQ35eAcHDGg416hv8lQ6WTiaXYzn6uezPSGZ3wNok2z4ow0VoAz
gs33ozYFRLImVFQoVmQhovJL45cE6GQhDxvXmRhHOqbzeaHymBdlQ0Z0X5AG3jOcDMsxs4X16v3C
zaeBsje+exwpvZbVulptp9RtwG7QS8O3RWmxykersLYFcPElVW20p9KdQPNBDiXuWuYigoHiKqch
gqte/YBhlaaGzT4rFHoCksP+Bbrdh6sg93yGGseM4dUGXTG/JFWLMrvhNjB5ZCFBvziST8DrY1CD
sdAngMOQYlhFBhqRgZ47GCNdV8gJ40NkNAyv2T/BSmBgJPizGU37LiVEWC3wVMz76aDG8rALliEm
34EsXJ4KSSmFbLGgsLM5HJj2l4mx46COdK6HJsAXv1wyLeIBIDC35xHoCrp06LERsHvLIwyLh9Pd
tDb5NOPkI3ohnc4k1siPni7aVoAYgFn5jVluZCL4cYl+gGBcXvNQmksY+kz9AhyCQEqmeR3tOvvB
2OAd7HSZh0ANIPnKLD3FTRr9bSkragAMWjUfVvPbfIElWZ88MHV96CG05kpTRymx6SAjUAh6GUJn
aoLI1Ejn+Q7VOXtCqm5YeHpog5R4pKtn02LCswYgMBN+0MM4TQSZBaP6gPjXy7vUh00sWUArvGkX
+0XTeb6dzsdA0ZLe3H2yXr93U9AJa6i6A/7c1ugyahhKcMk0FPNO0LhZQH1ORaSZqGa0YX8lIqxX
1xRng6CURpwyD7Dj7Q2J5npQXtXygQZyz0P3eQHhdokm8r1f/kYf8IsyXLgZJax09D0e8ENwRZhP
H1HC6H163/2Y4DEWa1NGPtWr3+qCEUcI722WNSZKsFZHaKuYTxvBhrOZh/ReBG/BGYcGxiGtqViG
DuhBdVtDLHW/hH6I5cQ9JnazdB4UlKnoyNFM6vrDa65Sl6r4ax1HlUnegxYdwnMXY9aDzXC3dKpv
dNcdvTno8Daq1EONTOc37lL3cRC7LaTqLdCMNTfxegMsNRr2Y5Pu31VlPM5R18wLAA1XzCyjFMph
NgMBwYRbEGF53fItLjIDvZmta+Ev2sJyFdu1+rKegRGHAiOb6kpT7GFyQOIlR7lM3274Moj4FExM
uc0z+GQovGg18gU1h7urBUhwnGPcCZh/MwGnsPq5z2l9f/6455QwdHf4e3hTCXWEOUkef16K7MsX
oScfNoxP/B68uzhfmBxBY2y/PmbL7zVVOqa1gUjELWg7mt9jo/aQ0bcSn2BHVmgUcdNcXU/Krnb4
lnc2nlzBJAeuZfz9XAkL/a8Kz2tphiS/EDuOjnvruB3jqJkI139MrFGK0pd3rEYbiXaN+aTWxZqs
uRkSh2oGxrh0K35IkQ+KUUvVFriWcHbVEvEVSDnDxVmGj7ZsqXPwFLu9VQfrt3GaGu1DDi39Y+a/
ePUeaGKcckEDYde8qoZucSkzLbWHqctB9TG/1jBbHjPqlvahZzSuijPvQ22fI56vqe6Tt8xG2qGq
FBW5jg+10s/qpapdvRu0FE4Ryxrxz7mMWl3V7VDev4nEtRjDiXpYWk1cM63rU13qI43pGM1MO3W7
M2rYiIDo/6CM00U/OzC19A2mL5BbqV4b6r33IJY/zIumtHNQPmxMribYMGwyAEuAy3B5ayN+gbyE
7uH7xNoHIxGXU42XZaYwvKEc/LmBwTrOK7vZdDNTdOpe+2fIyy/20zmvbg+eg/HbXPeEdYI9z6+H
jAImC+JFWT6wcgQpgxcZQQadjoJfet1r+qy9dXIyqnEWiLTriYqQ+op5YAEKIQQRFafkg89sSCVH
ftJ0DyLMYMZNGjDZw0kVFsvJnXjADHfC0FcQHRgo45tOLXlUFCR2vWc8qdLsNpu46y1flTGovWzs
ymHo3uO49QAros2RtPq41/ofJfPLpsxs/cMUnIiGMAEa5ucF94pzDmmGHvy2wWfgHp/jwvnpXJCT
BMDNAfoxcwFvwiBL1FQZ7g5A0o0HcxSAKSoujCfVC5/uw7I6MKgUg0tkzm/mvBHxbwXErMIdc+Q1
53L/0OfbdE3+N/eavg0bmDN8r+32mJ3RJoOITZuDm55aNYtFyln8WzBGGUHaBA+VB+zGq7GvlTA4
Em8M5bGbOTV+BnY2NirXxhVTvVQ48Oewpnq03tSD8zvDid3cN3rm9rvjiAEWhjxFExREFyuqz3ra
BuMYTGsOWHsDBUQhywHJBg8wbTJSBQUHB23bXiyZorWY+wMmXFp75D1rbHbbMzyu2OF1hACjWuMI
pj4rQEIcDKROwCtBr0x/TVzY+c7agdlT3c6fvDFK6PxeCmNNxKq5HGBLV94ORW2lPYAwUcMKe2Ob
A3ey9nCxAfO4F2BnRqNj7J0LXnV46QrSqPr0kzcxMAcNAkRyC99ta6VKh2cL2O7sIGjJz0JgYvCA
L4fpidvKw1OlOORSFA0VChLo/FB1QR+bd59mNtMTjsXbzBLYBeCitwd+AemymlAXapEcwhK+uxVH
edpx/Gp84ZFemHj6nbMlkwfwuvT5pauekEWpR6oOr5ONPLV00Csqyt+dGonkVNqWOjmqCMxT2j3j
J/5yDq147eZS4UFubIWUdDQKeiQ/WCwZ+tEi1qYR2hzIpVR0cl9WEoJIZKdQWPc4rCgawmEvGOZ9
kMVUD7WGcX8jrcXsWX1xaBv8zYLqG5TdyTGN3+orgA669XE5p2IFZEX2w6DhOfzGn8EJk0HBFb4m
XxMYKc8mSlrWvOEjdvHq42yBCT0YLCjQl4951PD2NbO6iynsvBbqGZgcvDBaBgYKJ6/eAeZ3OdTj
7aMOApIZ+5GkxtZTDjf9trxdbF1gUaXFWUDr7nsx8D5ImrQeSgIlLmEVBaLIoxif7Zcmea7hGOhL
MpsWZL30A6FNAluTs9FLRd2FtiOtRTnvUuMWM+4i3G+Gj3gibrv77q5buqhZIN7ytueg+EBQPidv
8qbe1ZoP2N7pVXZ4YiSfQFIV8ido8kCwkuHcqPyONXIABD5XPzS+RxrtBnqczbuZmPgd1izcf53z
lAB7qSDc8HnY6uAOK+uzSY2m+6LrDj5VEddTiL0IPZzpZGPHYleltXnYt4zSiOZZcp437Nf6stt0
Z8PHkHNnT6Boq3Er3V2dh1ze6BiPz+G+RcIpntfAGsEKluJLCLih1WCP4Vv5Ed5uudw2vuyxZscA
D8pWGgtPejJ5h9XuyLM1PpiPN4NNhx6r5OFNJLb5A9nTidKBBcXAoMVIQbuNNOd5YC7KSX7BvB3h
ROkCyuShw1ZAW8l5WyAR5Htvu1Vvi1ef6thV03qp54rbsRrj273Hb2CklQZxvvUMi445f5Zis/lC
+l7EpbGHHv1IwjSvbf565gmCY9trEbrhT8lZdhkmo3HXfBfc88IlRMIrhlVHIU2m8eSh4/Oo2YnZ
rlzvfzpF7zt92FlcnexJxlnXMIqaeRGJvcm4WyPWdl54sJFsiuI/Rc5zKlYs9+jHaWag+MJOX3E0
A0rlGV7Crrd/zCECQkYg61b9J5TH98jBc3zc6hDHS1rXp1FauTrnaNdug0Mswx7WBtAZTf0KFbC1
7N7UGMbqEWdwkby43/vnKd18ovo33WNR+f8Eht8OOzd87nGopNAie+QcyOyCPhTKKsiFpNGtN3lU
9r75NYX0d6TU4MomP7GJZeG1l6fWgCeVOffLZo+yS+W2M0ugnCFWMttL5+9Q3/byjqENRw+UmRmr
Tqpy9rn5ThvpPbvRJMCAAoW4hlJIx6iPxqPn3eZvuyPsQb9gDmGT0env4Ryg7r9Fo+mensb5HV2z
ATdAZEw6dfiCmcLuqWnrVtssM8vJ0OXCqkBgNaISf/egDV8nSPc+jHeLsMoX8A+XI/gJVuJDGqDX
J58CxCzZqWrcORSyeSIG2Sk5FHguLtIaQ0P/uMXdTZbVZvxpqHtINZqRylKS/h4mqdOjh0RHLzEB
3LIZgbY2KNQbL+dNGYmi9Buikgw0zAnXczTrd57IRRCuGPXtkMSMOfFJkDEZU72j0v32J3iRdwxq
OelJid8ISHq2Xk6f+T4HjMpyL2vuhYZgi9vzvffHe5LwyX5ynxIcKjc/R4XbG6MwY7KTWwghYdJO
ysn1thAoxpQhF537c+GjftBKrXYNY6FO2N/CpNRSE5kZqn8AOKzHHs/IvJ1wCTS8toipFKfhafrG
drRy65V7dWrPeW1Ase3ifnHy8VhjR/rN+dHEQvW8z0924uUbMhOlj0c48iCVcOC+i2XM8vyN3yYB
Mhkmp+lH6ZH+gIR8ObxoFqKwxM91bz3z4X6XoLTvHesx125qn/Ar5Ro4jaxreE9h/T8Zg5jIF+uV
fYGozXr9GThpoXKjmuJ0VGsTJ1jhiXmpiFJNt8C5BZougWbepKDLWl6S8Yz4jg/dCIN3xiX6iP8s
73J3Juez05zfUD4SZ+Vjm4FQGYo7bSniN2RIImRT033K4hMlWta1u7dpV+/X1nqFIlD1VY/DPO8A
qs/k/AM2SotTRon6ktk0oFzJXXCPAInazYxzWLgOyRCZw1IUK47wW6OG1bA+UkCT0WaILjat56iO
jpssaQF4tdw603LsjO16cAaVRcx0vwFwFIC6jCudcn5x6EJbuodtj8uP/rQG2s1LbdBzAjg7mXeZ
6ZA95+rWUeeT46ODfAJhmsHwywf1PlY4Rnee1NTxJWV2h2l102zbGG4tWy/3pSG59FOWtiUxlJ31
UVvGGoCk/3+x/0zhfFJ2mMvlfLQF4D2C7osLsaAyj2vR4+DZQzUuDCiubdIxgiGVAeV9IUmUQaLO
7/It9EslQS7tzurjn7wXZlW8G99TA84ukHYUGADkITbmNaK/F+/lHOtS4MJYJpbeCmNPK9s84uop
HTIiIl/y/+/EYxZyY5PZkwb1jMwMeRWv+/AOsJnb5v/3GklieeTdTlNRjyoCUmXJZ70hSkfehIVE
BCvcIiiC1lKYstoyDXXmlEwq++3+cd6tVN1LyD3h3P7wisAeOqz8B58a7J4xX/bhswLXpicVobfQ
Z0Vw0UsglAPQXHD3ofYjU4ck0Ydej5An2txK5DkaPorMDmpN7EO+xo6olC4xd4FSKk9AbiKv+P9Y
4Ar//1Z5ZF+4lqcJCYkQX7vi5VyJCRjNEvKYEsk83eHkB4kICVO+S1JwMl3UJN8m2/nH55jLuw+Q
y1milCSfVfBoS3BiXMB8O2o4DcBmYHtglNLCoLbh/1jmoOShkAJvY2HIA/7/8eTHykKSvyltPvGL
NxY8qVyGfP6fQmiERhfvBteKn4KszZ9brfz+oQRBUNJHBVRBXCj8ETQB/uP1AiUDml0g9yG6kwYX
DPgMpt/BGLG4+txmERrgxVABBbxCAcoYhEYQA21G2h+wrgy3wXieYa7ezab1AWiPu+8AqpXQqEcD
iwIPgN3dQDWB3dKwQJkuB31+uuSx3N/5/GVW2Py2OC+F+0+KyI8CNSc4OZgN6FRTAVMcIAXAf38s
5AG4PpGOGIgtOFchz9hA74QeXy8EIEeo4Yrgl7MM5pDYe5azFVVzsHTIj6nxdguVRLgSALpBi7Cq
UEJDvtADUjjej8COz/uGY3g2eDDCPZkEUs6ocyAmyzoCxGsx1QfU5QLUcw9oYUaAi2SOC+Yomu2A
NXbI0hbgn3zEfBJAWswQaRMO0MPDa4mqBc4P3dPpTxRndCIGXdHz8HdXAItoZSE6fzHY51I5Lrnn
hWCUUsBkEYAkURJmWgVekOdQtWgV4ovgZlNArHHE7M+y5vDXaYoBlRQhCR4PFkbLjvnIwHJETNIQ
v8RfYOovn94SErWUpzD44ik9LsU8LuahIi51ZJdA4qGKASNS7xjpj7CJoHvL3EWNIblpG2gng3se
BCTFZLGGaSGzrMw/YyEKtluHPyzT8ZKOSRjT1qWtuYpdjQYws1W6uym5mfx/tBt3cOxBVkbMXBg+
R/G05X69zkflfMVMCU0wTczE8WFgZKXOMpFn/u9O76Mm+HQMmQAB8KM/6gGfDGTg0X12/PxMR3bC
BwDPRrJyY8lWZ6stpDc0OUBVEUuDA7eQZvJDMRTmwjvt0ZV+MwK4ssKrh9188GE/UtWdF68RMgzx
kf5sOUfuK3XpvIDuDjQeYA9egbARccpi1G9/8XJlk4izROOMETGGfUergYovaZlNh+aGvQvAgj8Q
VtHiFEwGwM9rrKMWBQt7nZ4i8+Phi7vzAHP2N2ISsKSgzBpgfpJVQqsPYJTz8GpNel2UsT3qWaAB
tAMX59ksAfqichtEWZVx8xjaw72l+WbVYFpxXh4uRvtjbys2S7kct1/D0Tin8KnQwqX5VIvo/bcU
rtwfCX7WLzfmv5bdCU+Eaxqx89aSowOdSOaptBLbpPZkFuPcFTFw9OCpvidA7c6LtpvxcNrVYHpe
8OwxDWwYx6ZNC6n+67fcLq1cqZoLJ4e9gTzNnhlBrl6JXTi1o385eidgL9b3bXceYD0yOnD7+sPN
PyR3zFihKR5+e4TCeoEPrf9QnzM08BsvA1NJt1aiMgp1AONL3LkxVqHT6T25FU79Fh6BDjEJeNvp
9vTiMSFdm5/NVvB7GjydeMekGDQjJtOAFSMeZYmaclhyFCBOskwWyGJeMcR1fp1BvUF4ov3f1sHc
84HTEicOIqUsEpcpe3ecmi6koQP9cqAMgCPB43JLOew6HNFIy1KG1WsSmnoEeTk6ukbZ/xY8KYfq
GD/OadLZ/mYFLRmjRBhIyMQ/a52RB/uDV+XQeKGMvi5T9Y1F8xemwBF2rOAHJdB0NyAD4P/WK/U9
Bl2kQl+sXrtQvYb3a3g56okT9D4fAxovnR/NueZJlQBg9t9ygeanbrEKpMNFbGcfsEv+elGg7mWU
CBZkzGbwmh7vhM5Rc4j9I6BcOqyGIIC0hwqIh8/1aliNaEEzbZJ2crMCOwQ0TuBUwQKGu2C9kzED
3yXKK5BG0Q9GumEnknEoiy1/EP+OY81GOZSFuSQcHjEWp1k7O6qhpmwGwJo6uR9v8w7JduckL+S7
47HTUds5R7ilxFRKV70DQ2uIDAMEyGh49vu9uiMGQDAn2cFrLN/PTSqnjhqfnXEi5D/nzc5R+zYS
ntcp4pXUyEdprZGiGvoA8RkUWc4aD63yR5d3/ymnzh8psz+nnUFTpHA/YLh4I3oH4pZBvCSq1jfo
zHYHT/wXuJE8K/YJhAhY0uUFRSyr+ghNK9390B6APApHAtWTZohiKR2IU8vCOjMm+2C4r3Rm5chB
lD8UIe5eNsjW8xtaEcgJsbtvgcNWW46vqtoADutwCIJCQ6SC8WwPvikPkAUDaB8zBSEFCfHa+Y0d
TzJDCl7s1FF1EZkbZ7ztw8b5DDCOAF4Z0WmrTTgHTzwivvk8gpIf4X1Dl2/rjBmloPsuzuoelul3
dSZUSN/VmMvBRGePjSYt65p4Ax3Y+aBBRKy8NNq5AigALpJ2wtALae2bMIiCqubp5gwg4UmgnrWJ
oFTTTcCtjAvFRxIyFhWFh2IMYkS3Kdh/gabifcSOY+wNOhw/OQ4heC3kFQS1pcjJkoOc+3P0n/qU
ZXNJeFCSkjNToCEYZHLOM/7mc9qQm7HCA5ISU3YMlCWODc3ox42mYBlTIe33tKNfb3+LQcw/ls5s
W1Um2cJP5BiIqHgLJCBggyg2Nw63LlAUO1TUp68v/OucM3bV2c1SIMmMmDEbS66G959liLyGo8ZG
pTHEimsQwQmE8iyOEdRSKEI2So016niQPOpFkWwkPhkAFFQIBWBMk8BCo8TdJkoBos/qPdY0fBfW
qMU4t5jLxXpucWwm7A6KNQaPQ7P++BLijs/c3YMLnUNaw6mzkiOnx4BeXjEdoiwXQlxNseGRfPpq
eEqXVIpIP3DRgEpbUx2tQ6kI8ba8qA/4ItCiSF/oQ6ESaLkYet+5Ibs1fKR5tq99YZUwA87ICL2T
alaT0GQG1ehJYO2Gl+8MPnynLrnQ08GwWqE8JdIOL4poXoH0iBl6MDuvKA52OJXsRE7Ccx2+0yHq
JE5m/kDKGfQC7MnnoE4CckA+L6uOHoAGXoXH/JIMYFx/qRfUOSPVx7CYRMGIvP570U16NU443BYh
85BLMVPzyvXYT4Pk4PSWecL92e1uIYnhqTGhyvAlPayLcLo70UAcrLrnrbFMAntyht8VxH3IgrxK
ufv5x1M2XuMryamc7mDV/DhM2QuvU8TPV9pmighTCpZJiNTFT5rIYbH/3AkNohSFwd3ZP+EJ6CQE
s+c4ejPuNS3mpmLnz8Gtw4/tOq22sH5yy+hMtVXbWQjP5/Eje9Sc/90DhWePA0aMeGI0IZxzcUJp
yMdYu0WBvkgYmgPhvD6Hew5HiDQn02eo598mPascDgbtEVT0FmUWTE9rJw8bskxjtFpBNdGRVsLw
tdqM95xLbnW1qKTZ5rIAHzT7fIPOvX8qHJWpQa02ZOSDTSs97dhrjmSZQg8JiLfbUBbpBdpwRSfl
PjwTUHtSzVvI7OSj08+bxFUNL33puMScafuOORrV39nfYilAN9QySe8jHUDszz/8/y9psGl0KiRk
N+f7cjDrOX6A8RSke6ybIN6aedhS1AUlo0qvROnFdLtDXjWcgzcbnUpIKzuypI4OlerVvg/WPXnu
WF6AijNhhO3ysru0YDhwgWajwCEA7GsLJ4qVZog7iRTSOkLZqBWTGsEi49RlZmM/hbCWJDmlOcaJ
aIz+Y3T5bcxggwQHetZKMfsZqqEAXojMtxn1rHyyGujq31QD7nX29go+jxHIREJY6awW1BKFjdIn
ZWDBMBRnBzuU5iCF+Xy72QxYt081GPCgufXjwUrr4j58W4ERPQdtMP2ur28Y835YchAnJWRtiGIf
yfRrVnActQHQPCT+KS7cJp5s+5y28q3akCx6Xz86sl9iYDnHE6/ecut7cTSnrwJr8yadaItJDr22
grfrUwoleG5ugiVurCY2QcGxAq4KyTOuplQlp66N4UiBiIFhxJexl84E0C6bY8PdHwbUI5vgu5qh
pYE0y8YiJSQ+T3OKm38ZW57N95au8AxIz7HdVTmT+P5tJhElkwMSLN+DASLLSCHLwsWYnRbXgE00
R+fMo6RFFeakZBh5HWsLfP6Nc7pmmdVpzifB77HP74vDpclvBc0ZCg5IhsDy7QSFFscK2lPk3HA1
j1clujLOEgKP0X2gs7whAWHG58Oop5yhmrdRLDrsELRGDIRcTtMmQpTyJZZcqE457N/BXX2YOtl4
Z2IDHmnj9ZRiBLe1iycGYwL79igcH9b8Es0N6+eP3Md1LopQhQF3/XoXZDA3DvNlveVnDu0zCk1L
/SFNA6cx+h7zmbb3s5FNKD5yizM84Vjk48ftL/UOJwnfGg0kRTB09hLpm1/5u/gwOnOEsLMI83TQ
cgaQ7GXzgGUUwuYLbTgss817wzKXksawMk4pfjAeAuJ5Lg4NPBEqDbiFBw5tnYqSPvzuQKnbckyH
DkWmraI79V4rAAcI7IbDnJkzMbBJ6dlbP84l54e8RuSd4B60V5J5tlwSEBMCdoh40999Jqm0kpCG
LI1aPi4GsQk/AoNjkBC1VPOtiZ/owWsS9Kls+bYZ73Fu7WwHE8WX/YvwIusFTlMfOm2aZ9QgBd3o
77thDEe+GFFVaJTeUghbNHXQNaHQibSGKA47wZxTcBrwQmSnGHumDvIuTQ0g84Up1pM5Trga65nJ
OCt4I602b7TvzGyhInHBooXekfFBYFsmshGRqUBRxyyBo0/dkll2gDArjephS79RV3bCh1JmQIEh
LkJOoT0X/rdr7z5nCjUYeXmSXZLDtqBj1ud0oqMCUIf5Jl2qY5dL6iHNVV5UZIBvbYsXosvkncnR
EgMZDnTcpDdbfUyG8dPddvHAYPdComyCudJfA4EARcw2y3yM3b/3hU+NPPjX61NFcaA+c0ATPaTS
6wHprTe8zSh3Qklogwv7mfN1W1hV8pDpoHEiEyEhTHUpCll7YWtaWk02OCk/9uicyJ7NjsmVLSuX
f5G7XanaeGSszRo93/OEqIbiDyGNQ3AW4DC7MOXD+gOU0Wwg44S3iUScWa2OCx8KdParJInBgqkO
/CLHo+vsXZl3841o7sm14V7X9JTt9FDB4Z3Sjhk2pk6JnBjyAYaPBggAVZVwrqiuoXr/9pHLTjS6
y9+4d+9fEBVYM1XpjirHZM22TRv/DTkSBWDgQHVmNAMf2Qf5hJbDiPlHpWbb+JlgsjJONuRTn/Ey
684AI/DEHJvgGW4xdM89pWcoU2cd7kDHqxMRxiKkNnksuLxu4GAAwyzBttlGQ66Xw4T9C9nYerhr
9TlXUkmFWzxIZkCmjE7pox7uhSTNARHJJRxpIU/rDCpt2N+ooL/nCdRyP2k3+G73jg3OUUrSOc/R
Io5bFmLnH1NGaSCbJrEoqPBAXQaiWqfIZc6F9C6r54K092rWOGsibkA5V+xNXM7+by9ZuDEe1zGa
DaB6Lo43gP6XTSSgNMT0JOkKF79zQflHB1/Am5Au5WkRWvxN0tpwGbZF3Xh+YdgDSFhjy2UxFJpM
8mB6CaAqBpJ30OPc+LPggRmg3rBCsExm4DuncGeH3rTSJmer5nNgVjz+zgseRiXHwh+WREzm3CJo
fYIWAxEYjpVV7fBF2j0O9t6ne//0uf63mmECvcbIiMSZ6YFZiUuAFNC4Kc01qeS/1I56d3FOAUiU
S0aKj93FbY4SS7NbB1TE3bf4elD4C3kyKJeveEZBW3G00EUVj9U+rv/xIvBw+N9PHBoFjpANl6qc
5B1XIW9HJI0Tz93ah5x3s7oW1cOKRwVbW7OQzusMNjj+9j58wc3wrKlvEycvsg6ElLME8waURfch
gICS41kUigBQNBbsJfRjszfGSkBhOJHBRsKth2cqDnyGf91QlOlbXF5OCesRMsCpOXhGvTa0xe3+
ebeXUbGBaO50Ti5oOmepoKanlBYd/qTqLG7TXrAxiO0VYimyjAs7zLVFTQAppLo6+jeC5rJoDuCm
DL8DGr5iBQSiqwLSFBvgiExMtmssxs/xDcrroi1v5ptmiae0+SFHwE1W0HtCOiFbjMF5j2uqpEgA
0qQZgRQB7UDdn5P6INFpJqEfXgPNjcUEh+lkqbZvJKX2/e4ipnAbm0YPlJ0K4m2T7SResjSZGxgu
G3DxocnRRrAjWJ9sxJs7teqyx1yJjwmuTBd5FHsft8oh/lXyTdk0wISuUlxqlBT1XDRKAuo+hhhA
wS8SvzOsm9HNtqN6ioo9uUDgPM0I/Kvm+ajhaHNq3j+bYDmc2g34IjKMI01ow4VymlS6ws/Br0cb
4u3zyhFb6M3yjiPEpuOSLGqCJRFVN1vDXtoDzfbGuaOzF4Ff2Oq6AUWxJc+ZCtUFJUYhiQFuYz76
la+XFB8ciib2S7z7eDQ/1hoxexXaZ33A34dTPVgJVzGfCKGxQdKxdUmhcNvCyekM1n8imdvRecKr
KehbLhxs9TwX4SFZo5cExisHae5A5Y8T9h1OOl4ugOZ+UGEasRbMB9rGORwX/wyE9VJjyRGHPytU
uG2kIHOJf+xnh3tZ1IOcVC/YfF1JjKSFBTtg7CTY+wznbffIzxpf23gvAdyN5i2D4RxQ5R0XJaZS
TyEf39vum0Cl+fY7JEEBswBmRdgwRhiFc1B60XXPn0bLDa4cMH4zDhvFXDiKGjPO1xJTYu9Pgkru
/ER44uVsMl5HlmV3WPHyugs+7ydmKH4jHE44k5pDOTmJ36KrxaSKIw+NzI6jEmYvenTs5vCjdlhe
PEad3oO7lPADOOIAT5L1PzZX54xqR9jgNYZk/NLhQZ79bn/H65MxCaV2QRXwU9I5jSU0f+B+rKg4
SUl3Dow5ApssNoboT6dg9WzdvD04HQXlFrLYsMu7vnkpwZpkZnnbYrNiH5ADO17ds3AKxrOH2C1m
IQV5iAHLibqL79noY/TNZYBadNyZn/0UfLkjItIdKyo4ANRxKvfBCUZSlbPRLTAiK8lnxjbKy/hr
NN5YjssmpiJB7JPfWY9sMBH8ERn1haKMjoVPw/1xJ0tLtNQ7cB/OlywAlFEk/rIKCPPLzC7/SAwh
ANczse3hXBZ7PLk7FJNcf/WhRt1j5eMUdrOPv61LecIUZ/0n4oBFrVb7XcttjAiJTJsPO9TjZzMQ
rfWdcDemNciAPj5DjQch8IfR0TVoRpp0Qrw6V5ckDOOfTrqpEh+dns1N5hH8PoJK+na1UznURZmx
3lywwGAPljUjh35ycDPq1LTKrZRSqj0WqHqeCPVexuCYKWaZIydGA0ie/4JFYdCGpqe7S4jroCXi
6Ptz5JKBoY8ORrwm/C4ueDRk1MhR02OeSWyZpIbHLBWUB9OdU0Ng/KPUpojdgXvugGCuHq5hsi0m
0fL9o4C2PZqnM2cqrwivb4ZlckeJxy79M1XmjkUdJNhiMQmyqiCmB0ziYsaPLJOEvELkpKzPTAh3
Oh0M/RDFt0mAHQRBHIiQ3vbGsmbkxtxd2FWEtkSoUOyD4bHTUPZcrFXuQw+U3kb6bRFXYXYgpXSN
Y6fXiM6vmJv2Qhumme7nquQDOdwS/hNc7LVMW+AtDXeHgjPDCRtmv60Fr5bdbmKHqnvmigf0wqHR
SYGd8j2I7nS4pDZrB9FcYCtvWUUbKBIaZfcG1gHLjfeSt9GuYb95SecfF+ew6OlO4tZ49x7Rew0G
KzFCW3WtlWyYmoY2fz3TEf05m6CC5yLGwKLz4lF9kNjtj4r9t8diZSN9UrKPk/VhaT6Hn0d4yvtJ
xUjs6te1DPZauCGSzVZ5QCJnKjOmNusGhSk1j1S+Rye/Ky7Q+yQoGM6YTis4jlLtSauRHDl6Gbbc
vZ6c1jf3xvDa/W5eDQxW1OyX4NHa+/JXP/3N8fU7xiSsAB1EVypK/jHzGXFdw7r4d7SkH7u5XfBW
6Xe7xKGNlarbX+Cq7xIFV86tarHcXbNJUeoDSYLN8WNmIsnNypJaz8HIUoZ3kIHKdHbVbJ35NdgU
RcawdF7i5ASwyUJ1fCBM5GJO13p2nVP/I0gLsIrrTt4g+/CzXBju4errGv/4CPsJLLEOsVWXKXzZ
j479Ih+AjzA3Fsut2rlMyV6+uSXbNZV7FsxaQAUkplCSfu9iWRRRYFGsA4XgwtcmNJhh9ik0HENz
Malvty3AFnphGAVnQsBjTjON/N4t8eWwdYSH2R0y9mCE3PLmXDbY+FcpOgofIPfGVQDwypkhznP0
oGx7OIZjP/rz/2MEQkaoDcrFqybMFUVSBeAWpQ4ANg0dRrC8LxTtdBghuKXIhcKYnhrvy7m5/zlM
MUwRLx5Qa/bcSl6INoXozsezBBYBOA3XKDECvLi/4wvnE0lXkpAMjvybI43uxwtpT5jS4EmZQYXg
HgFhgEz3oksB5ZYm8EFHXAdMO28lEifQfqxK6O6pvAkbHMJaJ72zHyZi+aaAE0kLKEo1Ft9agXsz
SMK8E9YdgrLIioCCoRJ07a9GA9y02e5Ecj4gcBO7BJiSzL/tHuE9VLQBhsTzFxNR8JWAowACQLwH
dsXgqXSG7GXRPQNimLEzcpBaAAqc4jVnPfAfEskL7w2lPW8zQ0Fx9xU3cTvkGtbxbYOoDCnWzyjp
HYGjrlaPCF9tLLuzTN4QJqm89dhSkafNtZMgC8FziqfS0e/OR8jhGIcNXs6CJhg4hSRDHEbZ9WcN
YgOglEvgZ6F8PNZ7Dv5yYDkNKwlDrOM0WmYNdI/QT4d+XJbISUnHnLWX5MgCtkFsT3rkWUWwhg8y
V5HHBFAsfowD5gJxmKMMY7/HkxmrDREqNqzXdCVdONsq0mjX4Q5BBbkexHuFE10MmtpJab3dr8HD
/31pcBs/MehM3l7LlljDzc+76+xh4/OTpzGys5zTHl8I9mZYCQhJ6F3sfCgOGWCa9ZcZ49MrW27T
6mwYNgL+U6LQqjx3exKGZ52e+xqAKVbjT/RKYWMxj8UjbPuW8OPKwUmfV4vAwuUnsiX2Fps3Tpnh
skSsRZ0vC7g5hOLmfdcSmIf642ZP/oRcY8H7t8lzhRbSwYLSBvyzWVckNxNr4bSw1z+Th3Jn0M4P
B2ohYX0eCZlHmlj2JpwPdhBLaNgVHsv4dIqFRhzjKwjRfGeCCEEyYGdQXpMq3vbkhwRsWmyyuYuD
PgcUrwkt1pFpikfMz5yBPgnGM5tHLcAduns2UjHxEi4Ou6+PHRbovE/pgBvmkvE22B2us0nCH0CQ
EM0d9kP4euMqSKx0yImdNfEecOm+bXlBvfbAAw9j9Dccnvg2McMVTj7ZMZGfMkxF9xiGqZ9BFBme
pdsAEaX9ZfTHvkNYC3wh+b7we660GbLxdZjlAarGvsMDF8o+G5XNFn0eUvwxnnPi5o4XR7yFOOab
WD8fEPq4tLMhNS2lr700t2ucm6nZ+QAGaiznGboFpbXs7t6e5332Alh38YHsPogLQJ7Ku+U4pP9N
+pU3nayXb6sznvwYiLzLrH16Iz0EKQpYG8rr2ZN+kbT+MYhOsCOTYhoGQ0L7xjjvYYHSviG6IjkG
ToA0BJnmOsEwjO9ONfLbb19DLpETicHeh6aFHLvhCedmAYnp+nmLUixIo8XA7bojbj9GNgjRfZvO
1qr6GLhK0Jfsp01+wX+RjYaCTnxoFtwybCz7Yn5PlxTiO8OJhYVHl2nsMZ6Oei57SrkZUIQ4Dps0
r0WQ3IBLMjZ2KnRY+PlAgopoEqRS3B3/7X4ZNjZcO9LglxeaId1hD5NKGRUx3gJMFgcJqKOKoHJh
HCyBU0x8//rka2EUvOmmSVJigwH4OkQYoDamOyvA1dj9OATNufykM3gtbpesms7JGt0T99/Aebih
n7EagVe8TWdPJAr2Pgo8Oqj7iaT3gN0uux9r02RvJPovvQtVkMFlCUhIJjH1BnZrA0ptqDH91QOx
bhomHBKzISON4TrE2ppn4mC8IL4uBYp0t6vjeFIql2wtjuPxmPZLxtkkFfAkGqPFgTLxpsi192ca
5YJvM2ojhhbsFss9Tkrc4u6WIFI+iHHZpXak5WI429nCOIRZDa2dQTpPWscDgT5DTsl/4PPzTjJn
iGQ7cP97IOLGnaYBsj6mXm++nRh8UMb79H52wA4t3ls36SvSm2qOfnm3krSA9xfFHMB9GLoDEaCX
8Q/e+hzVzZ4aitLljeQxdNKdjicSc9IlJXLiM+nNSLwWR1u8+hohbv2LxTX3WDUbLThFC1KeYwz0
oVzSn1aO1w7YNnnv8ep1/EG4jiE/Yg3Fppzir8DsFFRSmsju1WJMIhahYRuE10I3k2W65DkrpHrk
bEZ7E9JkPgaGQLVmJQHtE3Q2Cn6xI35Cd3xgCD7rsODpHZKYn/5achLfLTa4biw8SKET3zlvYyJS
4sHAQI2KARm2C9ITC4B8JBLEx8yWBcqWKDny8lGc3RBlOP0+sdQSWkCj63G07nxuAs69jEIFCD33
F6vHdOUuulbapdclyZYf/x2nEikTfnAVKfqL/bRS4TeBcJWJPPr1R0SkR8YHdR5XLrZM4WIt4zZ5
SDsNgYNFaeHTMgif8vMPdekRzA8wVgEPTbjoBugxjEo6FpzC2yidsEShq0gHIWJy+L/SnaxRr0GX
4g+rfwL4PWQbCHlrBWLhursQBahCOMAIVdiYixmQPMwIdxBe0LTz71cyWhCPqttwgKZl10Cevh9r
Tx6XVA4Y1JGnwzRmA/9nBqsCRJXzQNz1Rq/+ipLBdhbSiQkeL5QE4RzNXpMhVBT4lh6cyulRWZMx
JMpli3oSu1smaACzWKVImQNC9FRdy0mBbamtkmQ9BNz6UciqMdGEqsEDFrzRZitznLT62FhWybhK
Dp8lvTgdPYaqmb9Lc7RvDjNReajy2MX/cYELYH+EGy5FChP0SJsIdSH9BI8Ff5Mx+Y6D0aP5oL6d
Lb0GG5+Neyw9bcjAHJtqNwYCkMqu4VAo4QKRQr3g3syGikoPWvadQl+mndKMdbHMFQ/KjeHaJ5Wh
dQws6LOy4qRT5uXCX0QcyI4+7yHbOl6bbFiSxSWp00wZpEVna6NMIqQc8CMmZwsPgXBw1h2OYcU7
21ziNeE2XLPlQVXASQGvt/Llko/DHyDSGKfV3XK4tOa4TTmm0TLa7XGmrcF1dnnTzsBR8POHeWuZ
uJRjAU1WkZDS10xnAXU/jILfqbAyhBfTHsyBL48e7Ifx/R8arzETPKNJMUuZwykEwCIc2u7MU7yp
G4WI3D+MKAF60yzl49kGjw7FllJX8RM5tNENivF+tfY0B/Zaw+TIZ9gB0bCYfAidBpjGYyp+o2wD
X2txTEML2bA5OdK37AOp55mk05G6zzq5QSLrjaBWQh15exRc0iNSz6dlSJl6orNvWzk+cJwLYXPJ
nomnEHne5PbU3o0Cv5hlGIwwdhDQy6qa6uRVQt3JcSOysyP4g90Jmb8Qtz6HTWPvnJvPBITJo0Tk
SMH782hhesXKF5WnPTQWvLf0GDbFG8gQvv0c+3z1+LwVI1JgFu/DrSKi/Tppf7i6OfNeeqI3PVe+
HNreeNuAU9SzSb99gj4uFXcw3mFgLRORGPTRTwgH39TO42avR/vhfE+J6UmVArlWUlFC/NWfH/ao
u0t0LQV/QmQKatETpRYlzZqi0BsLwbc9Yw7jCPYqC7r5gYejIm0r4er5mJt+x9zYr5Er0ORQ02My
skLVfaJH0CbhwgCoxogO/7gpp+1gJ6uhRfn2TXmZpIgktRZY4t5fHYdILkNwHAzWFZHeG4JreE4Y
9VQsSTdhm+R1GtHk0Tb2pUDl5SaDBmSWUsubtCfkxClPWwgZVVJ+heYVZxCCwJp9+g3s4fDerTmJ
cL+HJyVMl8GoFeIfssJ2ljFqu+WI+d2i3Jgef3uBPTtGjLsnc9DsAmGZdQuVP2qxuwuvDmXqoCP9
naQm3V06jq61n8oU9rqlono76+D/V5Vq8MJYEdCArtBKTjEe0hkMLo4XOn3qVYPq5sGyIHgRhhxT
P56qMM3Ykm1uNHlb4/bZ2d6VdMUNj1MqIWM3dtJUQnmYYIIFwhN7K4wlTKa/ih7gJODXB+wxBePT
umBsUfojvCFRPfxyvzCIv6nj3crnGgEdTKDR3UO3oLeavRmJSFoKVAUGMfEvtvZHRMKSnbv3HfNg
bF8Nx0Yyn2+AULLYAc7H6EH0imiw1rCMyg32qu9tLQWIMbFjPIX2Hw9+9PmPuflVTPUxfYFDhnpR
Z7XOeGokM1ERUE65ANEcUWc6YM5tO1oTuMrOQUnJX8IlyTnMeVbnFld5WkhK2A//wfwtk5Uodetg
9dn0+BpnsUILB1RfnFb2ps3Q1yn8x4TKjhoa2lpa8iIAU0zjHa5TeEVzNr8tIjcC6jNI1AvO5tAB
d+cM4b9yJMYDbAcd+m1KGNkacic0hnRCnCFYFVystAqAGBMyozhigBuxmDx+7ad64YMRPpZ8Vv8y
B+U94abBdO8tXP3eEhdzJhQsdOwRbWr7GtWc6yzuLqHJ6yt+OicwzCdHI63GB64faVe00AQoc1BS
7cU94wfwM8Lnlb7JQUHlIGO/OiSdBUM5B2PwBIYxs/YenQDlaWYHQG3SHdJRZNUc9QBucxD7YBIC
ThVukr2fTgs90E2Zk15UdP0qNc+qGuBDkejD7vKKObsywjKFt/xdrPHK70VgmzheMX2a75ucQf1r
jvdrEWHU/6xs8xLsddcE3is8aq711YNsXqb3r9ttq1PLaY+eQWvUGbyImIL3MvwuzIExoLlNm+yt
krIAjn0wxBAXyKhXRhRj+YNptjPfajV7121xgNSKqH2JGnXNPs1c5M2vpafjyYSAvT1BawAu9g0O
D9UZ6TBKR9W9n49vu7UO6cg3MCg7OS1NNbquOf4e3Grvv+dfCGmXIB98Da95RjvXfwUM7hBBds4Q
lILX3IyuyLjTqo++/diCptBYnuhxjl5Td1u5f0ywCAGd1W/e5+UWs0bh3Vk8B7f76lcXv/fyC85Q
3SVEotnwD2ChRLxF8KSPX78R6pNihntDyTBRxy0A1ztj0Ow3xvfBxfBrto/VddaLnsEbNGNc7t3G
uOKKnn3TfXTt1pnGuBVr4xpSw9sr8/757uUrDevvwn3q7oNwtFq1bp4JkzCs2Ko3dQRdXLc7B/fY
c7uFh5oB/7+z7r4oT0z1Quf0dL5HLydBUFdoKoq/B9a9urpgIAg0aljMrZlB3Ay/WfutwmM6odva
vEfPO+CG9Dq2qUHmPprW9+p2P15bdz/zJ43KrAKTrBUGUswOl9ePZ/gdXWGSeEfezHfl7jtf7Nje
9vHqY6RfEQv+Rk7KX7F76DeQG4iww9YN+7EyXi5QBNIAkNQaF5+Eb8qPLEeXJ6PxY8MxetiDqfuq
g8mGxgjFafU7gwKHSp2pLX4zbvNpr9m1o/fIqPBZsDtxMX0cnO+C32o6Pbf9sAoTG5f9lEdlcNL1
xWWu4XdUI3y5veSWtkcfJgLPOTyljdp2yH28po8PidmtCarZ15wlBS6F3XW0B4bgS+Mik+67yJ60
KST/zsjUbcawjXFrypvHbnbvt6Db2d20Vatb7X7x0mW251OWdVM06AHZHLNDbKBsvLpP1tT8g8o8
hu5tjM4ITc4zBuOXhvNqw+qxriwPdA03VTccLJYKGI89HkK+vZ7Ut+18936v7WBQ1z6qAwDdAQlB
PTqveG73I51IjdYjQEnZtp9Rx70ygFzeB+Vc5kpzLBcQWgn71nRvDad4OR2MQXT7yfUgC+RtwHAQ
Jh3bPOaMXe62w3AAD4lat684qWLvKsaLTn5z+CdrZEN3de6p/UkdmF2+YDE6F+j0lXNpiciy9XbO
IIm5s7+5RRGctGBt2E2YvU/1/cqk4eMQ8KfyzRcHuoP9mAKeHjSFnYyRlhMQhcPk4BfjYto6uWXl
Ahnqhf/CNeYYFBgbNx3jpApMZfF59W9lvwXa9m6zV1oXiFW7k0HPIWYOFLTjF0IPrwMmWqz82ZrV
YjX/XewH2mKrZrDpNTB1RGf5uCqzf/pX1hizOD0GdPMS5gGbAt6na1Xg4IBPT+GbibY4DbXF7eui
7ih8aAHNt6PBbTUACYqenSPSudmNUjWzMxY7Jv6CqiIxQXfuSEI6bvFwrx33dVYaAnDdKRmgmDAW
PH6npfmdnnck+CpfXHrek4nQ6E5t93XPaAOP/SaVt3MxfYKZnm2lndx1cj97F7ShqQH9xyFP+aPy
6ZGhVOV2ttrH7X7ZePSuf22TO+cfKv/17fe45GbwwWvi4zYM9/D0zIabd/310W0WPqGHz4d3Lb3z
YV6zWt/u1XDfGlCc0juKrNm27h+b7vHtHfOgdwnMplvX/hXbTVVOVv/Kj5NjbWzva+uRTM+CqIm9
Q1OU1mRv4+c2EoUyzp7WcWDW1t/BYyRDq47N8sDtu3geVAzemSfbUmR/SYdRivJZgDOGT8yA6dnE
twYUSW2eY+5kTGq2NYbMSvYSIb5fILwrRw5Y4TcAJwaB/1UxMfBN0gbwO0wh/A9Bs2b1DgiVGQAY
sZaMo64XWdvncryU2O6vGrJyrR6UdToAEjZnMji7Mv68D2e9dAjxAxYt8pY9GtUhwTBwLKjQll9i
D5cQCakfX3GbLK5PxNfkhaQLagwwOZvPhWhC7oCx5Bfi4GGhqB7vnNWb/f0RVKaPiSfGVGvU9rE/
krs3dUv1L0fUPWmX1gTZMPMfGoqRjFaZnifoiqaMhU5/WWb8u0KbyaBPmgrzV8TvIT0nWTInahao
PoSTDtvekuwr+wrDBpdeWm9xz81OcUKkuOC5zyc3ojEDcGVywqZbhnNo+d6c+GfGrKMbNADRXtzo
EimPN9BdgqEU41618N4T7++NuBxpwxiHJJAimHRN/t7wv5xAfn/yWf7VV2tLfrE04pBGKT7B1Q64
u40xy+xGPUwsGXQd57zP64ko9+jH+GPBCADDHeZy+UOx7sUl6ZcLSwuE16sFwaMxMxBhe/AuStT7
HYDhD2bVLpxccyeS50ke59a/dshU0ZoiIW1PzjhaOk/YUFe4xvNoD4YCY0vaswDqa2BnoQQyC2UG
cCX6+4Nmlg+O9tpHckvqOjoVH1SUaxAs35v8NSb9vzn/kv85joidovRzBeeh+qerXTgAl0efIT1D
dqe7jHfaBPwCPAK3/TBLLiNuJpyR7fjv7UN56Sn4J6DtzBdQDgKZSMmVoLj0AXbSkNcGyRtIIFAA
v4PkZIAz/WnmpKZNR00H9ZEhESaMwInrJTPHpsWwPN1V89qnX/ZnHCRgH/c/E+mnfRhl65J2TVSb
v7dGnMjjON1H4eLtAuY8qfGZaUPVJZdCjtQr8oRwpx8H6W79Ryv/H+635/XSIL587aGaQbkGdr7M
TUXzVSKRgFwLw1cEIqRptyCuLm3qfJG67B5EBsXAxEzlGLKCrdnMvmrZyA1oSxmzl55HOBnsQv9G
1ZlIhA/8QZ/QlEXn6GNOyRBOP0F3piLnChRD5eT1Jz3RlcCThIm4sBvJ4HRMJLYQFlMGLePs5w8t
CPBiUKe4YViHcMV9OvJ9YXs8g128C/JcpmECDlz+IRgihWNCu7doWIMpdpVT/HXcwQ6UEWKOKJfw
bR8gphs1rCYb4s0bYQ5HqS7EqfQz4WqQ8GbcG1ze6cs/1tfVgqI/SCltuPc2cJSsnN64h9u0OOCK
8TtNYsqBI8YyKAHcEDisO6aLo2chiBhI1haEkkXL2EMkZ8uXrBjFLFBUL/HxH9yYDFRfwd+JACyB
a7QR99mGSeLDvjQrFupBw1NyuQhPRIhcnW8CrtoFTNMHafwML1Oo3vkLvggk1SHBCsLZSSCg0CYx
l6St85lV3YdDT9R2ymIjZ70QjhG1GKmKWkuylKF6CD2HMXdGg6RPIJ5bjRtYVCZUMGiqlYCwH4Rq
ghLwHMTfaVH0QYdKZZbDJzj9w8k1q/zHornRVllAZe0x9skHF0LTwTXwgnYSKk2GVu4nYT3S3Hkn
7LAwdXxjZ/nAbJBho7N8wflqogvsnhxxQjJxYFluGGfPLtjAgSMi8vWDjeDoEs45RwJFlgd0gHCv
fkSFp8Y9wxSbYasQvos//cISoYGXadFtvsY9hcG1YZXY1v3pEy6q/vivo7u+ueeGe3p4+s29GN4N
y2eEnF3VPbt7bGXWvln27y//m/s0LNTzlQEIY67t8uJXHUw3A63VNye3lk8Hkif80nh7xce71/3u
xZbPMzFm9x7Mdj4ed2h9CXq0Gy8XNhCOwXBfT8MCgncjavVbowYyuQ6GEtN1lI+rF44cPf+SvqNO
rId0rWf1/Tsmj5eSjrAzrPrnFF+f5BkU0+ME8XJrnJPlSsl7SKp5GVKuaVi6jh8fAOF93OIfHRJ8
qFMjpiov/iCi7GN6LzrTNxIXw395XTKvzPnrz/j3QMN4g5Fi8735P+i5x9Ga1gmb25fLHX/NKIIp
iJuD8+wWQopaw0dYHHp2N/c6MS2De8PK/YAaZiMkCA0wR3OEBntk9m4xtZR5z09hTs/zx40ANLgf
8XFGHOYyygGixfnDegJ+sSthiD0Q22A2myp8FM4O5iIv5mFLHxJnXRT2WVso6BDPGhaoJxRvALE3
bHkIMXsFqk9BehRd+mrzYueS8BxACiBXjjxJWGuNOYG92C9HAXZx+PNhlcKe6cL/o0y2pGIfosnD
mNn5cb9xNAkTmwr+D7JCbloktSWIJYW6VfzBmQq7MmyNsQN0TaSoGDig9LHMpahrgfWBPKGiwy6R
IuqPwC0UNmT1kqOWsMk2flPLdTiL28uMaZwSdiPRn8u/dkXZgX5qtJRjniGhSHBtYR6EKXQK+ARd
Rwe4Yi4weyBtiau5TCHBMREfAWEyRhPZlcSW6X52OENw4Qcwgd0w8BCej+ytNFQq2h5BwUcIEwvb
AynF5iLjm7GzESSQIE3pcjDw0TKN9GNtGO+YYQH3MfTpgyI6C1YYNLl037CAwNLvCGfwn66U3RPc
nrtEOjc2F5BIErSoS2iHPY/ZOvPTGRMUH8iqeyU9QAZFgkticOwgYiVaqwLq8sGHdes23cy+OK+y
6e7S9pTJ96xJ2iWZPSeSBdgIiMi8otKlDqSKYOk4SP++Px0EL+ATPdR5Bl6lw+O887zhet0nMvuW
fPAw5QJ2AFLgsyTSsb2V/2BCBsH4dra3iJWWxBbf+bk+Fhbxl3EgxRtgHJUsvihzOhaYLsf+UuB9
ULJEDnQu2tuFDzCbLHn27YwFzQjGB/4KOTnEsa+Zg+P+MhdIn6QycNkcbqQTw2VM1hOAjE786hfS
peWTRrJfW6cxfqUvGs5dB3lLag7ybN11n3t3PWEHgqPAZ3D2vnhtAnnzz7sr9kp7hkeDl1vbesdB
8Ud9z3ZLHYdVWJ+2hVFCbVCgI9QoMOxJtf5jXs5Oba94uTrOXSxpEnVpwTCriy4unIQmSDJ4xt07
drzGESkOZ2YTesV2ltypy6ggr6r56r+bLvur5JZ9/sfSmS0rjiRB9ItkBgK0vCq1gwCxwwsGBUiA
ACEQ29fPidtjbV3TU0VdtGRGRni4e4TI5ugMcM5wyMKawZWDF6Hi5yh+JpJcQgqhSwoeigxsp9We
dEDJNsizhao7LvgKYDr/1J97J5juf3p1YUgf0o7bmuy60Gkbko4BDqNSEZdNkOaDa8IC8r4N5DBh
V7iAfBV+KLRsbsC6SKtYzJJXPdn0sK/Sv28S8bEkjyyHHY28bAOlY73PGTjKR7lCCyhZEku9wS+s
aNgecfwRdookD6lNBwVYT9LToysA6Or5iSoUK0j2/3jCtvtGT/Qkn3l+gjVY2tLuMTgA+XQT9p9j
dHxLw7v8s1ivjkhKqAUWGeg6g1LzfR02gIrcOx7roZ2YqRk/qXWx10DuBqXn4tvoegH3yCCwu9Ix
z4qwEMMmrq14vVTE96P3RmJtT4v5E59bDbQgopTUwZ7eYQ02kGbTNSOaQYduA8Kq3j2tSqBMWzCl
KgVhyWrniniDdo8YUjOhXTJa4qiqRiSK1mK9gHqsMla/9I5Tw9ux6ZBLz6F6BWPSFsj8rBfs9H1J
9y8uuNQOaBrxUogtlM/LI1gKeYtH3uF0gKHliqALdjY9k/MRo02oemP2EMeGx1gSXpdrgzeEUyrD
4ea2pAsEU5wl86ekkiQXG+a1auQQNUj52g50INR/yMoggdOGgHQH/az2h/qkZqo0PSc2wtSixyA/
Oqe93X2Rvi+4JqL8Hxzveex2xk+zi0mLSQh74LI0KX8DkifTaYJ+atT9lLI6JxzvyXyQCd04+Nsd
r/Xwj2PGJHbL5B23/t07/hOMbWTDWQ71EPneFcsay39EnN+T3wJEppc9nY7pvXAL7DJvhMyF6RXx
+wu9vrEwY21opO+eATMkLjZ5SBqAwO0aX6BsdEkXene8GbuPrWHK2JMT+QXhAVc49WamR/iItPRR
Ky0FRu0RFF6BfKKG6h3esiDjezBMSJvRZdMa3GY3JP1gICPSmfYR5Iv81xxnd/XqWYnOmoQ9BFJS
AIKbgzoogMJVMdVg/iKtnp162pgrOM8ISxcxV6eDhQQZEm+HFFGMU8wk7y+zIS1NWDav+Fv4eIDr
3WIan3t1dJ0+Ab37PyipMcdWHoKUsheKgUHH9TorwmwBAHYNs1E+LkECSaiW5C9GasUCbFn+C0Qz
zFPcb4BYp5BLKNjRgt81r7E5TfMR2dh59wr07uHJUAcI353hDQ4nt6zqIBu1QMr7176Z0gLLf+qZ
fHOo5macp3Xv7pPCA4Rp49OUL8STNbx9SHhVTjcRT4YwXxxHj7gzvHpNTLUxMImbi+9YG5azIrZG
0h+4naI77wsH0jZ8pbavd42+ka75O7xO8ium5mg9sM3JsVeQhdVQk0d69J5DDN1gFJNYs2eEB8yw
w4Ipma01O01LRpcwchhbEYaIJe3wToppAMjed2ViJXaPAs/udQa/WtkY5xb9OjpODL/ukUGGwO+s
jYeT9Zin2M/GJpDAQ/HrLWRsTY+xIiirOIe6NEKI+iRwrUEx6QwKcJhCLjq1wyLmr7SiLzTELisc
X9mh0ccCCIYbKuWQAc+h+Va1ERNQzJv/4XzhcgQubreDEiI55lQ9CA1G+sNQxlY10+l/np0FawzU
m4V/skLWku2TAjRJjnnDr4gfeFWMZahjbbyunDtwxTVoAfyZ/jVsc3ksqROGdJsnUhSdx/Ld4XNs
tJwMJ6A5HQCnsHw9apqcV1AA9JZqNoPjEOjQ8gV2hP64w50BarflkugeB0VcR8jVzPienLPoPDVY
j2tcywaX+Nlwm93zCWzFwyjyVPvrsEM0OEJdAgFhj2OV9g1Y1x2X3VroYIwB9lAUH0eUNzemSUR0
F2CHN0v/iVPo22Otkeyzi9YJMMBDZraQI8WPHTjFLwed4X9b09vgPV/fg8Y9QPFl3D2x6hvgQ0OH
dkoVEH7HdvxKuYbzSfotX8t/z+lU0AxgXTC/o+lT8VDP0MAoYLBmCqQia+EejkSGv095PKXGIlQB
UCNX/O2L0icnOA8aHCn+KUV9iHmFoY6UmMM8fTGR+UnYr5IyaHTRz5OjZwNK7Cn1nA+JCyttAikC
ORl30xCFnYjYhecnUZxarpyiGENgu2dqlIwXJ4HNXIZFYRMbklasTTACPvYNOZ5JdPnP88B+O+8t
aS4jYrX/jt9yWuxhKg/Q2gTsVtfo6vhQNbYYhe+l7GzM21uCIgz8cbl67S9+mT5EQ9QIG3MOLZfD
kCPxC90VIlKK//3+5Old5DBnWBWPUIag0Nn0Xv7nH74QkO0yn78Y82kkd+r0ccu+2CPSH1ElOiCR
5NJxppaxRkiKqF6nzz20+yK+EBhsUYWiaJV/uIiUhzfl1q4Br+0K93JbrHIkezwVTmBRvwi1iEpJ
n5/HHHKC0UjWIRaSNozILs1VxpMEfA0/5RuaQ1AyPkDSH/Nf8u1QGcq9KKYaXTHU5iuIH0/KQwN3
c2NOwHkMGJmwfe0ZKd6tkr/v5QeUCe8ZBzdwUBRaWHtsrxjVXPeaK7/PEdltgA7YbnOYzR8xpjOz
2tMPn97Dw7UzoQcippLr+bpbE4TkzWBEdZgy/6KfYyxKmYS+VxaHa/U/yKqYssJoGbTpfnte4XzQ
xQu5e3RPUIGL1dF/ZRG3EyBv3fLdPE4dPd8FrgVtloDfZzUMi1WlUCLx5hjg5Da6OY+SP2hs5c1W
PCG67CWyDdYXS4mdVwU55DN5Ffy6Z8XwX/JX+Qn00hDdMLQlX0F12ZdBuRIepz7Xu9xWe3sGK8IL
1b1OhbKYR0/3G7dXVNu4N0FLo6yEpTto7bGWniBxRkRkLcQtjd54m9okc5n7YzBOLE+0nnw6c0sK
IcoXamrUBgPAZx9dvnyyiI0u2qeQ8qMg5WRcFzrRpsrJrElD+ICsONvVdsJ+4+/xe0C4oKz3CNGU
0+ZB8Sn5RA/ntfkzvfPT6bsHPDGsQZnQRhgRcSQ+qjCLuUbdtRbfXoeMqkwL1l+bF30s+aZ6jqqN
RB/bEDvii8dFcN1TmbMdJE/GBB6gsBWx5j6ywbZFcEoyBmCxCXm4AvYQuieXHffAg5brKmT+G3IK
qFvMcMBxhQcZ6P0noQNS9MOtF+IXKx5WLJb4w2//ZpDZ2U1Vog0JD6yN89hizg8wwYpfWlgzUYhZ
2xeGOtmAvQv0RiamsONXsgJETVCpd3Rz6/F6TuRbcRsEIrxqR6KNuG1t7lTbnaZHgthj+Opfdu8I
NoGHalmZO0YIbamVxsKcxGqOopMDXF7fXwG6qyfM5wHSW/8TYpnUomQ93jV4wApQrHEeHCHsBL4O
JtbeEipd5jz0eFukw7n3TJ5T8kjeFq1lEtFSrek4nrF0vRGsyY3XzDOTWZSiVtSBu0vyZzTeMPwJ
OLzq7xx+FkVJ5vNOtgbAHhPRiTIJZvWDzAcpd5v0y0fZWG5Yz7h4S2VzEYOQTUPYQXuPez89gn5O
VY3DIPO7WkNtYg/LRCI375UIrs+pEvinXDE4j+C2ymEU84oJ0f5zKjZIewIinjP8MXlfm9BP9GkS
WtsU7QXp/3p041tb0Qdxrjw6nkG3wQIiyeLmAGVCjhV5U4P3oOAp0QDwmeHEerEjAqIsH1YbRKK1
89lsGs5jjB0B6CTzLtxy8uyJEaCMN8wTq8+AJ3lcMGY1eOQIQoLHGEgrZG8ShYmXXW0og37ZFTwF
c7ju8w0Aj7bofAf3eXNJZuYIIbH2qgkdXDH4igYJcIgsA1EpWIxTg2/437QgyO5tgGmxEarV3RP0
41f4YCsQZopJhQAfxq1PBtKi2+rRBifcv/hFH2RHWj6mgksuJvCYKE/xIkty14hI67G4xaOOasYO
UNbPHih2/4lPLskSIv+RBVHRZBQ34VW9kEmAysobnTJ5MW1323g6caC4OeaBO5ZAa0kxLnofT78J
L5vNyRuifyJ6AWe4f4XDoRi3hezScKOCIBhdwL/oJcLppBZmFcfh1HP4/dwfOUP8VkGlYWjBUY29
4b89TMkr/b4+FGVMOrFxxDvlx+QB+NzraU7jOakBcoQpyZmG8gGlibjYBo0IR7G/xhcyYViAXFQ6
xiMUIdlyTvMP1wjaHTUcaWlJqt3sFqK8G78VPLvdH8l9TOn3Ub+voJR4ntEI4rN4M6lRjgtwMHrh
tnqL+jH4n6BUIYuWINGkf9MkXDRpjKJd6sHC1c7AaOdJj0YY4gbAfZj3eMFMAb+EjYXuDmmiEugU
4eMjBGmiZoX7CJEKZCaeMXpMqMOxNWdL88cTVja9llP8IqvhtojgxO6dGcHUhvhzFx52VSgiQbt3
XKJ3wayBVpmdzHH48qi/odPjCGujBveFSoeO5cDU76tPS2MoOFdFWxZWqmZj8OUKtZKWIiscslTY
Gab5jetM03IqICxXg00Pufqf/YicmcCA1OVbQDP0f+N+vzdvrhCH9XnkoCqKtn+ZTDvY2i3FmnMn
yC7nJ0P8CAooaxgA1f+YrpePln1EJ/wuRKFKhbLEZHj9U6YDtU/MLpElFN8w3zloskN//DA81vin
Wx7pA9k9yHOCDpT8TFd8TlEi4dwuxASAR5CDsI99XOHgi84okiVxQGQHRSJubHgn0heyCpcn6XMa
187Y5dz1+sYC43dKMFpK7zkT4EQVw8Lna0BDp0pYzflsyaKVEBeCddNnxRAXI4z11X9enGAI1wT+
LVZtMpNVcCWF04IEaaS6kLQR0CaDpovBI3PKqZ1kHDvDz4/9hbD5agWXDMYgsX/Kv7GqJ0IIvrg2
1HTo7tOxKJ5oYbpcgIhtfrGsUfCs+1IBW3Zn0Ma/np8vV9BBNvQj3Vv32+tfLnQGQS2fCVoaMgf0
MUAf2EDdgpPLoIFoRAv0r0PFAcUZStJNNvD3uqlkExbCrovGwfGLlrPVHMQ3ClKsNBLuS9nNcpJI
xz/TXPpTnvdFtc/CxNAk6UPZ4D9+iMymKI9wnvtr4+6lT8nWJ1FnkaSQ5ikU+YdZv7k6X5j69/dQ
kscGWwQahTDgQ1hUtFDRXXVNtrsiDON3J90AFvXhNWWtHAcpSKB8/UchROQ1aPHGyt2NcEMbpIHY
y5ERk0pWWLJARKUPZ4TQ22feJ+4NvwgLCAbgTMQo0iM6PT5BUMwcWcj0IHmApXAhD2iskHFwgsqG
FsxQVjDL59/So+0vpEaJZTRviXOe4+VfQp/03ulTiposRHdFNIPDAJyMTiIkZcH8maOJTAFyJbgV
VFYlsjHx3WF6e4gSVSnxPiJHRxUk/cEDSRYNAQB4YF7GKOJvR8IBKXJ30Ibwf/EjkElkGBRC48Dm
Sr/6KF9hMdMwePA6vkcXQTq9hSG0wNFRSfNSHuf/n+p/gJenrAHsaRjA0ve+ih0ngCS6/qsPqsPO
7E7VGaMZaPHBuMIWzcMfWdFo+Ir8TOxQJailOFeC1EPVnXoexTeKtj6R8uwaW3YG0TIAig8reLSa
QaAmuuJbKfZcPWs8h4Cwob9CI/4PMsf3iVh8Cd4qs4ig5qD7TR8g8JdK+k4ogm0mA4hRLyztWOwW
1ooBqFcv3niQTwJa/a/uaHTaigU8FXNwdW46x2qf8ixmRQJW0BWHw850DDCT2YLJiyIH25lICRTX
P6+86ov9upjC7aRxymrscsUEbZJq3q5oyYkUuNwH4hhGL2beQo8jjJrxVZEAWEgdzF7NiDuetbmU
ao3Dgul0XIbnlN4oYJYShAoxZHOQWUIzF7ut9MCmB+pSfT2UNodUtCxPSZNuFCHkfjR630TdGdip
aHMe8c4QDwY+AQOZvghD3xczLrgH1RM6ZWRBh9EhySzNAIfcTMH0pbqIp6Q/tdoUGBZsxvF5cCj2
0mKnJBQlctFjaM7LwUh5wdEFb9z1EA6L1/oPJ/IMZ3NMm4ATl70A7j232JRHIHaDHN9ypnThXpP0
cMYEUITYNqgOe2jXqKQ5gFi8vH0uZtMXN/e3+6P5ZeDDMUu1sJ1W7mdhMs4vZupEgFCIuefcLnoZ
e6g/OS/tSJGBp9fkEBYebmaIpBZollGzIXZUMITD3TtzQrB7KIloufEUPoivMK22z0aM4wtDjsyO
KmhgSI+emcPr6ct3V1YgyjemN4crkmcIBOIk8Lm7HMg7nrA0mFhBddOZHg5Yg8g3xFYYn4dTi+NT
FIcYYcCvxYwKDR7iIYQaPBnTe1OeL7GRJzCW+CKy0flx+CHfTXFPQ6KARx487MXCx1VOJrRzRuSB
myoSjZZ3CivES7RvvrCv/vjxY6IcaAREAgsFU/MBzZsjnWWQsv1iOVAUHrnCBPkcSHYDzk9eLjYa
FAVMI4ZR8cVvKybBR19/EMn9HZUwBjzIFsA7pDoCpObcfbvYw5NEZg6ErjkKjTWnFNlS975FeAVF
wUhgE7R4X67LoZUeXQIE884uQySo7DvTVNDAOEOTqQezCGu54brh/hM/KdmPmzH1WDozJ93wgHxE
kk/SD5ekiu7MoujNbkK56epfJBcwzQl3DD1oTDgaU+Q9D1GRdW3asxyl4BcWyQvG03Rax+PHgPzj
+KLDGpiJeCO2IUcPMUFE3/5l7EgvwMxt2XvgGkgSK+tSupdCi1uSYm10uF0xhwBqssqnd4lgQnzU
0A9I1QLTU6Craj+mLYVDBWU4jlL9gpGXMLDu4KxAOY69ujfd0vukD39vetj/zakV2si1HdEWJn4N
Py/3rejDzEPVjmQQzNqfN/7dj/xl3gwdiBh0ChE1U4h7VANkTuV29C94cQAW/eUpnI5ptEmeKaKA
2Yw3wbvwMWNIpDcmrWfyHNIrvAoYjruA2bTDe5U+GS+y94OiAe8L0QA3AxaxxiLEZNSURypO6Q5a
I50Uw/9s1JSWEXNHNjSoYHTRBLcdGe2Gky3rB+vngJ5dj0CTkVRHWQzLKkL0hXMC2mFSGtz1sP9v
/4O8qPpiu7iB4j/Gb3tMW30q9ENsIGDgvSyqmhtz3KkumK3McjkORX0H70IaylMukoxAH9GowRaG
ek1msW2W3nXWW55GltP6EoLf/3pDbT8UmS6nNUJZFoVUc4UqO1A93I77pHFNa5kdyzvewLmpZgoN
dumV3n7ISCVn9KHGxmcSBXQ7AuH3RZzSQ0AUT1084mg1MrdOnFDPEQJQkjYe4ImjX0hCPWx2mS4z
n0RYqTEoJ4SVzm+toV+JDJqkkSSOTFja+P9wRaJeotEsiAmxjNUdEr9SQuSYwtTDXBkh8WhoquGl
F3BU2B6Wa3DxQiyVeIcQJSlrpDru5PxlsDl2NsKBb5C4ia4GUQta3ug0gPG4XSU4KUA4Q0MYoicQ
iKN2foPZzhjtdpLt0yKdpwgsyWDLaMFz6uZT8vFZsoBSTG4osu1n+hoBhohDzphTB7lhgk3rwKXJ
zrk4hpQxHbMgdynttDMiScQ4EAnaKWmqydpMjA0csGLSjuF2RZNijDcuUD86EFSLFB5BukOw3SWD
flUubbmTDhq0RvZHkZU2qF2QKAMBCJ6LUSsnLRhIH6Wd1OSN1Xq6SNoVvn2kmlLKQaGgyJLVhfWM
CGMQX04pAa0BBhd/vT15DA85ShQyNWDcQ4huEMJDjN7p7nVTUsgdnnvQSgiJtNXWC0kNhTvxFaDE
Uu2HFIBi/HaFq8BH8152mCXnfnlRK276Fh45bR9kXVpazQxSY8Mx2DzH3vCf5WYJ8lUXk/RhMOcc
pGcJWtewHJMt2XD75oZmC4TTC8ZDQu0Sa8gOrAjum4Tnz8itJhW4JjTgb3hZwv1gwgvuDC/1HTAz
hy6XL0JzmoVuEZImL1sHAQM8dEYH7oI02VwWgQAtEtRypx7iNU1WRWpdYNDDL6dZm9S+v8RXisGF
VJJwzjBHodAak/Hpo12KpxFIQR/ohRvFhQo+z4TH7j5F/XwIwXNx3gyoR2TrY8nVIe9+E3GBh0gL
+k9vLjQ25GY02qFWjMZj4RTTKo6RTIt1ODfLWJGnj3EaR0WpxF8HbxL8pdHFwxahzusm+gGdnSta
0jzgZAWdPAWPUOvxf+3wR0HfK7DllyHQ6/SrzpyWwsSjWBclMij9AWsvGGqEJIMa6ppBhW7iSTux
oOT1lnPDDfbWMEIJH0AxFhtmKK3NhLsl+YWQEXa7OW7/Ijc8qRf5GjL1V/AaPeENcF7i9+pRiONJ
cXdxTgBSeTnMAOJQImOiqka/m0vyQKYPrPiGC8o5w1Enxh8o2DBssXy8A4F0i+S0VyRPVcBZefXw
ApRkrk29fxl8+RUfGjpFQbDkTYzHZPSIg2XOTeCAnQqmZ8aSaZEgXCZLiZ4kDDPwmO7L5XAgBphu
h6yCbJf6Rfi6WPg88A+G7CU1j3AyhAgtSGq3XbiciVRHlEaXAUbvAuMfuI2/7EInopH8ELOGxFNn
VMzhHnkey5ckiRY6X8z6IBs97A7y1P6cdHBuMcXKBp2/NtzxOLi2t2JshfefKfcJWqAQNBE5vogy
sAT3Y+we+UnUThzONW71O3y/yB6ag9kTkkeLqZc8zQOFTZFaQI6salpiznUl3p/5GxzHfSUYaeLM
9ldZGGMOX5Y6eWIYy6YgLCW73Z8b+hETRwwDNME8BOkVe81Ll0pdgRMB0IjQmS3bn3cQFYK4ugr7
BFv9wWcxFBm4EvYyTe9k1IlOjGG9hl2w6z+q2ZTU/+QZOFNRCUi7KdvuLsj2u3yKcLR4syUJbCBN
Yqm1shcUfv3tCjODBY8rHSOcE5YE6ROPQzgsHKbkhJCDrxEyn8WCLQRlRtxeZUWSGmkpWTBrgAoK
8I09SwNDiGdAmNgLoDAmksSmKj19Al+9xvyFMBYsiaDzhs8ZPpboQ3XOUTqOxyBkODUxCrI/HAIX
4pGGLhq2+7+hmGFclClD/C6qMRxermooZ6lcahcaJh6qxAzWd8w0WNjZIUqS+N/e2AUdL6DKwikE
HgbRlVevAf+4HLcCzLGDho2rz9oW3SynhyTFAMMYySVw1LAZY4N36y584JtjVZxhZNUzVg2nxxi0
C0BJceIqy89UBxgZzJx7YhmzqQ+ANpJ6fnyyUPQXPRYQZH+2sczbknEFJLaUclyKdI6A3FxQNB58
kKaaf/03A+Ebk9rgGBTOSFIpJGJIJswBbxRk+iWeG8gTY6oqb1Oxz/hRASopvD55jtwwUYXVe/rj
AfKYqNmwg3B7PXHzfwBDNkd4ONbw2NUy5j7GUoVDEEOW4G2u/c3mC2TkzcEt56S4BBJvfAJ/3Lxp
MAA7UAVglDgLxV0Di4DBIPqFjn9Hko9bMDJEj3qLNVd7K0CHAenDZUoKAdbd9nA9wKQy6WYzTvTT
sKE4bgkg2pU760P9FrOAAguDu0HmR5wuKPs7EZF4lx34Kpnw/WHupxW4GBhRfuFvVG44+/goiMqs
AUkQB6geajesSFq5s135EhRmeiJ0bT1AziaXlkCk4HXylpXwCsVYAvNMFOkhOl9lbGA2mIqqtOP8
Is257pKVxg9EGdxsulc5CjZllDycbT2dDBI0T87i7i0o//4cmxIEVLazvYSD1ctdmWNukd76ReGl
MENZzp7ccQk//75m/DYkatAJESoDnvk8romYzCRoBUCEG6PdTOZwiJHnx6Y/2MKTgiXjuAADLDGA
3orPLWbNCC8DILcbam72+Ut88PGEZLz5tuX77fhJh/SevHOyurPNVAEGiutq1WwrZhhgl/8BJYif
PevrycB5dZpAgD/wlAtn++7j2xp/cdhVDT5tL259BMwNdXz46/QNcc352c6Vgv9T8wGD8tqpN49Z
O85bvTbBCMgoekNquvd1xbDyDIYG1NV25T9+4amFi5TXMcK3sp+q6GGLBdeNn8d4pjXz2q4QRi0T
BKd0mdxCGuTW+eBmAoNmTLh0rguwdo5N0j1XK3gJbT3OOBalPfJbvN/uxXQ/x2mp76/0cI7TUwFx
fcaDPYVfVUPPiVqt3e/dbQ3y6/L9WdWV/1p8447mL2qvEZcQjNJaG0IaMBf8fD02m648HG1wgg19
N7v1jy993DEAub2nb+9Ux8j7324Hxozz9fSr98p4ehout4cvhRATRx4hKQRtxx36Wdo36hVhr8W0
gaNMrV3xSq5D4rJHBUYO+ubbsg79HYZJeCS1C/0UfdaDjxWRg1xcTe9drejEj+FhMlNXvRbNQWtA
I0xz8W3/Mva2hAWGry5AKYia93zx3gAl7lBmPotTFX18lk+ejxYkygsr588saXjZtmP8QiPgzuy/
W/l5unqMjEvc7D1pk0EyjV42o5XD3w/WHboZp1zHerXtOHetd6YTiyMpcS59Leq3y58fv4M8KqLC
ivg/9phrNKd8FqH5g3kGvUbwPPaOSPnaMdjRyTtuabde/Y91+MDS6j2X+ilh9Zm0J956dNR6tHjN
qMO8vIzMn/ourT27tcfio6GKp2dWrglZqzDglyAGM9gGJ0LRl+3dwH6MdFg1fZZmh/FnOKR7kISS
VRGtvyzhgLX9cc1HeLt6VnDEd8Hi6lxz8CKQ//r3W79Jd4588JgjrzgwcISCgbNhtbr3bVH2M0ao
VjLD6eMfLcV6f7utgclYX0Ap9mXFK21ZAfGmgOLLa2qtV7fC1QuvyoftWsNSJO4ciaL1Z4D7wO+Z
PB790zs2Wov7Z/AWrp11odQw4eC40u1pYSL3M4N2Jy3dxrv303KObYiPKCTV/ZyUNPt6a7wd6BoU
GsivjZOLGVVu2R41brMi896xdemec3U5xVre1apYC+l7oDdFkvWv03QFx1unOiv77R1HDVXm3jpt
fub5cXS7wyO7G1078x7N9GIplmmnYoqazaa2IrMzstmZzG3OaYejCPN1lso/HnaSGVi3sJ9ElQCW
KzdCcxNLJIzcqcq66w+nJxdBln0UR1ET1ve1493LftnxnlZIFGMg9EhXT/RHfiOPfiekjJ8d/578
H+1N5zkkViFatUXJw3WtV69/HZEgA8fYEwuQQqelTko8Jq8iMaUVE9KKOb/3pGikJdeRNUKo2nor
oxVJsSZdIB048cd5wiBpHH/wxQ62jVaALhig1omulhOd7w5Dc6vueg2yrY91bPgY+vxzKFUb03L5
QGoJ7ZxBAV7LCmkwrwNdvdH4BSe6yW77OXrQod9cNij2/u7aIeCXLvPS272SKT0oE7PK7V2Q+5SQ
RrW55Rjs0OCNSiE0DXJmez+NH2vSFXcpFuvmkTRcSlPcXSlSUoMW4/L5tJxs7brf3CdTe2zfzvnP
1vQ1LSBiZBQ0IguOv67NnFWcvDe0Stb+EEE2zlLY3pgYKje90f4sg5+tm585V2YmvVBEIo90XvBI
nEnEH766TIW0QIpdY2mdnH1kr9XIMb1hT1/ozI93lhidX7GbZFKWEM/FhOrzIadqtvxnC+2M2kBL
zsNSD5Z/aHGb3BprQSyNMIAXo1OqTb1gKKYgWueo1yrV3SUNuixaraCTT0jwxOGzPAA2oQsFyUyZ
EQ8tUFRYmzr36gyuNlbprlFFT9PFRZdeoP7BxyToBPhzwe9b9kiuMogWyyY59dNrUQM4Zy2+0Vaj
g/Vnn28vK0bb1Q8nz+L7PH9PWqQXVDKtdh/HDQaMXcj3bdPTn314LXgClgFu9Odnv9lRtvVx6t+W
qbqml8N7QICy/D1Jp3cMmZvCooKdSb1BIxP+G3hik4FFTB2OrHOij+SKHIKlEc0ua4+k1Ug0Eozm
EHwB9sldJJrHgTDTKsi9L0Bc1gG9Y/giY9vssfaFfUPbS+QxnT1G7zJ1cPMEmeMFYOj6tNWmbvi0
RqT4gcAFeAGY/XlDU2BX/Ej2K3+94QDyZH99/ObXhzuMVRECR+eLTAmFwaIF8cB0f5R63vfwchNO
bL3NRAT/ft3N7l/1rtQPkVULJ5hHKyqoHz6nwMTg8HAyVEnloOzlpSI/1+iEkKSPSwC+rFekVQlX
6TyogsNL795Ll89CIbdOMKpa7+hMBy1HR8ERHMHqEJFLg7sQ4hVj6jVGFkFAGpdTwd0b9HrO6vGZ
6VCivOeHJF97h412SPMZChcG/wft5EHqr6BjiPHzAzKR44ptG8e3uz06ne6dxnS1Rs+eA7aXbg41
x/lcJYVqq8aMQ/XrgKB9yDvvlOQ2P+1O02Z0yOOvmKrwkvZUeRjQUYH9qBLtSWtS80qfPm0sCx+B
jDzSZKYMeu1xWaa5tmrBAHPsAcdUQMfBfzjvjzMgN3EMAjboGehESj6EzM6K1in5F7oLuB8PB77s
1uxe3ap0ttchR/pTd1+gbWb4Io+rfBNQvkEK+N6sjI+z1fd6x7U1Zaj6N33aYbk8g6p9XTMcZOGq
6i2eC6mXsc9admQu3mObDYSbQ/+GcaF0Gg9HqJPbEFf8X3hjmrbVdqPJhDERYKUETULK/skc9vmT
+kUMEvuXJUS/j7pWYtABsN/wnjevwmnYebJhdO8DIN63D8uTHnDExmjzP5VjiyF1fBz2mbvYZLr1
7Q0ITQw57yoAmToLru8p2zqb0M9bi2rod6b2EXNeQFx2PAA4cpcq/NpYpej7GyklNhalqsuE1DTR
J62R5Rrk3YprpjeeyK3c8STZYnkJK2H4cn4jGe+0fOjOEqXAiV6cFU6psMqPOnybCooQxw6OEOgD
gRAgytG3eI76FZ7uiP1wySCoMdw9+feLIapgM0Q8bLWRbaKH+hkwv8t+2wrPP18jEJ3JqdwbXGvy
neaFOVAM+Ea+DoXK8epqssaxPzpnQ0a/0uSFysKkTmaeQk72NIiNWsSGrqAnDc8lDNNpRTy3CASH
4tw/jNkU6JKA9t5gCuxAs/eh6Di1xoVqLTXs5JlVri3u4YeyPyiO3Vc9MZh04bxJPFnmBqft18Pq
z0jOX1U1uno+uOdCxr6X3vqcnCAgj0/B5UHJ18riA+zc3wiXoGqKiqj+zH6UYXePX7UsYjuWsAzQ
xsPl+xHYzKE5FHt2MNSf0+hXfuXfLkFZhaSZBX4y3pu5jv26ucwj3ZKU7WdGWLz9outx9bIT8ka7
iba2ZzVTkrKjs/r+vJWd40jrPAx2UctlWkDmZIlVe6BPL4BpaD9fJq+Ery7jv+WkOzLevXrwqUs8
+USD1XWSkE6St8Potwp6z8bq4ZlszZ+EiNfFv1wFVD8bDnkTBd2AAuYRX2EygZ9+XR21j+kdryQb
hlc3FD9iVi1s6j3nsh7rjaTBYnFKHE6cimprXbjasUeOTjPb+VVpg808+WVBw0CCroHeYGAASTVu
2k6DHHw95ryRaWtQJGcXKVvua3eNVPzt4rXdiOjHFjo2M7GJEm9wxFO9YSdwZZkNd44/hxfk6+hh
B60Ds8cu0OX/zTuB3fbbVlD9BlBPOhe3Le4YFF5UN1+v8jR0bG0PdmrPrHeEl3XXqiPsoe/uo+ka
Y3a2g/lCRqqCdLB7/BejLWZ8GQfuR91psEGbvYB7Pg8N+j5wbGCJEafpUgccEacEeeZvz2gSn00P
CbiGU0sHslSb/CfyHPHNSrvNMcWw/7O4McqaBkQ3zSeRJ4HWxrO8VudT/NSi+usa1EUnMuYTBc5y
9ruqTnTn0j//bo+uGZWvCCmdnjkn+MgkidP7EmjGHP650IMZd2BVUAckonQEOSwdnAMOHF9ChbTo
PVxZf0OrDeWw0qNbHWreelmMTwN4cI03s07shlobGKNrwb6aE1gYerpvRL1OzlA++Bif0T9j16Si
CC0IDVh+sD2c6LOl7xcx0TR4lQwDZK4i11d67Tp6NJnl4+qZ+1GPtnelwe51fkmDKr2DQUqWnPTJ
i2VzY5eY0fMY8UmLDN7NHh6z3vQ93MZfaF/2t4f34MrTZvC8bx9X/64BHHUy52z2jOjLNIFbODru
P07hTppzftvTHswx/nWb4eWj6nf46CApdD6X9K7wjFnVbfaWepKcvz2cDyIOJ6iIbU4A5EuO9Up/
6E1IBFA47576oLOqH3Htd1YFg1uobTFWRKHkW9jSBs+GamMYZruXpm883euLLuhIa6iMGIrQAON9
58ufc7kP9B6d5Hvq4ozSRnealGU8uUjs9rP0MjXxZ1geURy6bPb0zweFS879u4qOjF3sKKj0JyYZ
3TGEuqlH6f/CvAzrZLKePTCHDavlFs0ZniDE0e5zizgcZUcrnLR6GvNVjYnuMdDxiy7EO49o3dps
3iSzoRSOj8yDZICyaz9j89O9XUSNcuyIqGKwDkrz33uGxvzpMTby3ozWP7Tg6pvY+Diphu6f/Pf+
vLorRHmXj3P/8vVnMrgxK2BA+s2RlJCHS99Oao/79JaI08QDOeYTiVtkXLYZIy72ctesJuoXN/so
7vLs/ua3TKEzDVBtnXzmRUPOpTvEK5ofObknne3kCBX+G9/UWpMhwXRCLCp1nyAJUZU2dPl1mxRu
hKdVvcYDsHWKai2uUH2tx1lziAn48xwKnYLD9aXqf0PrisfMF07qmrwaiqoGp8pjC/yPpDNbVpVL
tvATEWGDCrdMehRFFJsbQxdi3zegT7+/dEdFnTr1195rKcwmc+RohhiCE6CWdV/sgRJ/krfu4RZ+
JQh3mx5vzgaixT0dGTt1Z2AlXX4VaNDNvpSdttmgKFvQ1LeowU7z1kNdbnzc7UFh4dKBmoDXGmk4
2vDUpBC21vu6ujJ/OAdXfB2Y6flHhrmfynvLntv38SjfWDvNb+wi84tdDGLuuvtZMIdpzIzg+Yha
N++FzdkLkp+i1SFmerXB4aNRjox3cIZRx3NkEtHqGfaRa+sVdJxXu3s9BVpJu9L2F/6DwKbRpyL6
q561wO9O0acRVzV1o0Vo45ManVERDZu8UEjqvfWbn2KzGY+r6hFvTkOj7ZxeSaPdsg9g0dBftn/1
mnO5cRpQPJl4xXyePZDz7cow89bJb3bSVyO+Pgatfapvhp86/WKT8fkRxS/xjN7RIAtr2IQlLdlM
nSeAYMevm+n522cEeVQzGDmXQD+6CKUa92QxRZeAFu7GRY0WzWkVG+xtDAbTJ5yYWo6uZ3f8klru
28Hewby7H/dOv1WmSMNUwwzrR1vfMDKAuyAQjcOwh87NvprR+RGfNO90C8TqyNm2gTI4ihifOK3a
qI5hVrlx2m2/3RmfCcS5PesEnMZGfW0wD6vb99Oasmfh7DAgtTQz3rIO9+gZSE+8n51Okxb5dBiX
tYF5+3tvCCYlimp/su/H9F2CyQIgNwg8+1xHXGtfhf+OYfZhzJqJYS4/bqM13MdvwjwIUKkPjm3g
xQ7L7TY77Yekz+kj/eHvOxHXmvsgBfzrcDkdOwQA1gLaV67NqtiftwTdeYbu6M+wvI1oSmu0THeL
SKVneN0SXtfnmObXvxqos+l7Xuqtu5/mDnHa9uxx0hreooweD+fT5E5tbJwtr9CGoyJJ6BJWphVQ
UJvhNkYCZrai0z3omvRcEJ/PRD/g0fAdNDucmO4dKdsz/H76FSJRs3cHmykjbZ8+wZTOfaPe3da9
dh0X2lpraEBNKXfucRnzPI0+rIvq7u44Sk/BC1Mifjv0i/PRrzoRffflLZ+m70zOUhoQ2dKhOmwq
atX4kDOthiKIVxvaHiA7ptxguGHZsHSAU24tS5vTiMLCpl4GX63bRn9zUohPsa71vsXsoztwtDnl
c857HY7O0x5o45f7sL/hE98fUc28Rnu/ybBqBznLpRSXHuJTnDvx/uo1oB7rN3HU4/xF6pOcEXCB
rOnUSJhtoV54yLQfw1VGKhpNNli0V9LHHsFq34Mb9wYegUf3s1HBedbnuLRAUXf8x0d9wvYcwP47
yBmmzYyT8O/O6Ch46eskwmsYB82akinJgyMbg6Gzu7N6c+BjNWWOWc1Kio7X14a4hlzVv2AV7zAE
pFJHo2IOGIFeJubovqenEJ0BHC646EWNGZTofAqtm2hMsahQRDtQCS+M7rNUxykZYDlg0OnThQha
nDekxMh3HKcoLa+Chn2ALKhhNu5BKvT8QdefMiQGAKA1h37X8MdmpdI22g3kepISBKGqQxOv3lS1
zH+whpk8OtbmoWDJwmdH9hM9/AcjSQr5j78vsWvAruOqzMGWBByBK1aYPMgoBoU742mGfcVlsB8u
Xl58zQgdgKmt7tFJ0TteKCkOmO5xLLc1/3eNncAJttZwYT/9BTZya7MZNEmKuIF/bRwd0gZOAyFO
sXfsW6yhTKRwJxzVDUvHZNsdtpnOf61mFAzLJnNIb3gY6/xVxflft4LTRUobzo3wDUHL41p8vbg9
TehZlvHENZMKNxx0UV8422wA8oyPGmUG1+PWrvNrDmv4muvd22lo/Ez+MR//fzT8cJFrX+H8nHob
5zCvJnwabnFonXogmSfgdziUJNU6bLsOAfe1PjV5BNnLA2HjA0+QdwyGA6D9QFhGJASK09lwcbVD
dGlOWgmz/Kn20RPK7XtZbjyZl50GMS1hGG/ytrusj8NLCgoEGqRh2oyBIaqVyJlJ1t5ptBRWHWgm
oiDiOeHc4QshNNSP20ku8EOXjzx2SDmuTvA7OsoLLqxkA5gQZIqqUu83mC+pLbHH+h/sNvI/FSzg
dMyQfPb6k+r0uHzYu+Am6SHuFUXGiYOD05aHiUQFGhPeBQsAgD78FroTUDzQu/gFZfN3rADoeXfd
3WjWuhVThmA1Z9hweCdd+pvZ5PixJrhehePUpyyH3EF2OJSVFH6l9B4MRbW5XDUHBDDrU++i3FN4
tPf2ln8ZdgdKXbtunbfqTaORcKqily8x87Ya4K5XxQV54Kl0GG5jqULJ7zOIgaBzXhrWk6+AUT9/
gcuGlbg2AmYPV7QLkn8y0a4KD3H1qVutHpX6SxFGwjiYQexthTu/CrszTnItuYIP8M9xApP3GM5u
UPlPqlpCoH57ohYV/jSyBUzN9wtfg2UvTvAcujD0qo+6gCBZpRFQQhSXLnZK6NR5uDRebWubtXm6
XRWLrP0njRAlVQ4Vq/jsXVJUeDoQyF9CmZ6dfzyUWI192KNwT4VlZROHLmfLR5hXv5SXBeghIoRy
JdQHh9OOJQjtHlB9sRYY/RVhbMetCn0U+hAcOG1uWPt4fLcITkKU8jfYreG18PFZlqIzgKq5UKdJ
gc01YbjpXaE3Jc0CEaB/Cb7tyJDLhhG4EuvqbHfCH36Xdaz7jiOUMQfDcug7cF4AAHW/RZSr2ggp
SIwmEHlFEhN7yvXP5EyI7LiBzucNBYadBBwdG9AdUHCB3vAKaFBhy4yxzM7PzCtHRLuTOHeD72qd
7sKUCIA8zl36w3cC2HT8qkdXImg/I5h1BPBynHdwOC4Vapn06JQwojajLlPuzZ8CbEkz5jMQOopa
BGNTzcTKBOOT5d6XX9yA2Q6TtGVtiYW36ik5CZz99zEtcf6e8eyFX2ZJxqjYmOyAj7kL4DPsgP47
GVb4zMZgKdlVycMohYr3CQaEkbydMBb2yjDEnMVihoRtNHwFYEMSOliE4xmWOTjSG1wOiF/hOgB5
E8TLBELrnQIR+EERg6Wf/hpvOE1wgU/dyXYINxdds8tYNoJIytMfL6GTNeBeQXMw4QjQzqG/ASmV
vc7rhqKgcFZIbylaYS89o/h8YFcCuwyqdIouRZg0CB8BsmH7XBxumo+Hjgf+8y81NY5vDRuG8zbC
456fjnjwzDeoc9PLp4dbJJAkDCgCpnE+WB0YVfuoOvfYuRUcBzc37BjQCcY+HM1f7JVhYWEj7j1M
KtiFmN5KiKCPlcmn2zTUNQ5JIhZVJiM3UWoB1ryx0uHDQez5GcKIyLHBgfexywUZrmpcAQWC26HO
3KIelK/fYfTjPOCI2zvIt8nsnsWxiUoN+poGFC48S8z/IDekfADZ1VWIGROrOKDAwrptxgdfYmxK
vLANY4hA4jfRAucE39orx0ZRrkjUjjVXRug3h6nwHb4F/v2oP8tV+mBzspDED11wZR02YhvpQYJj
TrqH4sJCxldzH6MrQUl1+bn04OnGhTvGmgqBCvvCaXGSK7Y9X2kMO2zZYEDMhAYDaXFBIUJuj/Yd
sNthpp0Jt7LxZWgBVMiMryevMntAQRpT+Y25WJaQzu/cL9AGz0P+bU0qpjs497DGhaoFxY3UK9AW
Rq49GDlEzKnrnHCBHlE1QMiYspABhUoG2LOFasa4kH4hBVHWxFp3iCXch4wbFnvaJr/OB/jnhXA2
EH+wPAWO98QXtT8cgkuoCZZ61m3Aor33oPb4olERTRlDlI2bv1QPLra7ojOhDOnfQlJceF8btwjv
CWMIuPxazlpnZnFZETvIZ2C35iSSow4AqZ83/ZXucDna8jWyXPg3cPAkyEhoviR2UbdBE6EEPin5
IxBkNimHZ9pEgcOT2PXTG9YJRHSuKyrKq0IqxMF81SxJEw07a0mTReZwfmN4q6R6rTj8e3giwbOX
A3AscWhyIpzweFhAjrs4ApmRj0LtlqOZ4jFC90rJZkfuKWD1Frog4bux4u3UPXhcRIyee2KuxFUB
xXxoUgn96Xajj+P3ALR0wq2K7+DDLt02/lIe7tr+NcKEnLvXEDUARkDQ+VBDs2Mhg1TuHVIylULz
yIf3s/zutuc8G2I8UKWkeLrLEBZELcLtPfmJH38+TaY/lSdF3diGGYc9Il51PM8SHXHlxZpXc5dj
VgEUOhh7pK62mTUl/KXfkMPeBpB4evNdBIcJSlKpMvQaqfg6sLl+gYMwzn2ojaxW2DAP68PAn0wv
/mwPBimrCT4xbM6Mu4cFb67j45CjQXB/8jJz4RLLvNskqCVH9bH9Hdazxh+sXaRkIvFqSVLYi9rB
zvGM5+/K3SepA5I+T/2s8dGTcoIdqQDyXKf54wr73UPzBrUXHucwHrfG6oU5HedEykmeTU9sNmhH
MKjbc2kDcu6EpJpd6DAnDdiXDLKbYkp6Jwu7h/dsQlaVFbl1G/a3oSB5b3UhLN7hXQDiOIDXbun1
9w21MmF67Sk8NLa1ML5HZ7tvLOfwLz8KT01FF77qGejQ+OUH8i7YJvPP/AGjG4MiHkLmF1/ptUgQ
SfhgouUlAQhdImk20RSlFFTozco+pGxThPy23d+q1d7u81McrihNGomIV5zh50mbtXws3f7RZu6M
12t/NW9Oe2RyDm8kG7S2WC95OVQ1oD7hZ/XBj1iRw/bgAoW82lrBCGhnzci6th7RA9zBVUeis0CA
iWiDoeaLv4pLqmJYx2tg64FWSjB4LYQbwbbkNJtOH5n7Dh5goRgXgrqNRjQNt548FxOAXmqkKLfR
LUnCaa//UH3M7y0zHvXdafPvguEP9J656TbGQslEockiJoz0+Ndz7Yi7GDUmypQctdnD0dKvAImS
0uSCwdl1u793g40XWJrFKO6wvBEAw0kLH61feuBQlbW/+EbN2WBdc3N5Y12M5rI9zIq2B3cFaeB7
2oNytPD6q4Ae1IWyv3FEbVka6pRN3wzLvLkJ4sAvhbbHg4/AyK8t8lTnerzA0gg3S0c/A/1rwfkP
wjS34IgOMCP4qk1VJEybS3YlEMj0yWLgIbhhq2KFI/d/Wme8ywx9Xh8YZqRpFDbEICxYQ+7r2PvU
QaCYUsMwZ71hpMXzBzr073tZA/XxgUqLUBoHnxts5HCVKSe0F2Mmv+Ih0HD0usJVv2hMuOX4iyuG
VR2nPpOsxX4hPhfGzZH/uBMfwVlNznnlMYWelF+bLG8mZBbvfAcTgv1HkjKHKAP6fdxuUUdUGyIC
oscKR1DWKzYztRXepBWToxsTXbSoYw2AAMoJU3qGyszyzXJEaWPa6aE954Cn1n8sSONjsE+VPpas
DRr0l4x0Fh9rXn95HUsG5qWQ/IghYE106zNMX7URPO+OlB3EGen9fcutTUsK30/U7NhwQnTn0vFB
6Ra6g7TmEaAw2ilkvWJfADmVJEicBqdmv9Vv/nEAmH7e1AIooxPGKHIflgemjnwXotv3uEYQDs+T
/eB21bVRfvEusO/YELOE50KjZi3kXN3P9RUlPwEpaE5pRyorrTYKs1CKuI3bYSDXIRuNXy5lTcmT
ZYStKK5Nhjnt+DPkrptODw9XB5GDLRUdmHtZFybmkt4G7WjBcjyOBMI42UwVbx+mooz5WMUNDFzV
HlLYBsuej3/FNaxF8a89lTxKhl1mf7G1PzuLyVI7xT7+MQVrfOEAaTUp0P7qLavbgBz5ohshx1zw
Lf74ReqOiiIJnOyn/uxAJiRTuc3E6VqDKd82vZrNivfHvMZF/KT+YzB8sYHSXhbX5VdAmRfWC/2i
9cbN9GVBx96OIZNTTNyVBowtj62SAlcXgfLPG5BXesLpq5NTORx7fg3QSpXySqCB3KmcnlaxfUEO
xl9P37kc2obTGTyeVs4iekjkuBl8QPrVRWxPUxITiH/QuJ6Oa4qGH/lEGxmiG6ywoLgFWyDLj8pO
MNm+D4dz5SWP/0S7S3VmN5CMruTQ46XjNHKAjs8iD1h4f4DFbUsM3TKgPHpKnjLTUmuXo0/Uu501
qduVVVRlsHeKHZUbTI0mgpLodWHoTCnBCrpeu/iW4UOB0VP9osSotUXNSiBU6xNu52WUtqsFX9fh
A+DPa9Mz9l7BcjcdY64G05DVeZ9/wSroDfDyrR+874G6n28LnPUBCcvrs7sLU/SliKaYmn+9xrJf
VqrJCX/xXI9qFp7Fb3JVt/DkMjKgO2I6EbrBv4HKJscYJoNNaHjcc3qNeRmvVi7zB8S0rFJ3Z4u2
46VZ4PR35vkD+ObbJfqXghIuvg8p+SiYeuce1JHkp/udM7yjsD42vXomxWVpS6L9MZt05rV6t5xe
ocko1t4sNgESRtzkck9SiG8U1PltTCP+sDuVc2IzZLC/0a9jTltvU9qwXrwLPCLaW59/p5gbUeFR
uz5+7o507826xxsadC8DlNglcgExRRoXwN0JAYbDJHttRPIEziCgZ0WZAlfoKbrQlvWUmfpVvDCx
/1knKRv54sbhAV9crIb0Llx4mg1UF37Guf+ieuA8VdnT5QLGFBXchbSzckUDpr4oZ5V+83QyY4Ja
TeGnihDgQ7GVvgb8H34p/VPEWDxD9i7qWHS/SCdyaSKmMF7ga3tR3o7ZMCv6IlDbNOQP8NFhzdDe
lV0m+SX8Usa4BzGDlh5oi8HQmcfUHEu3JDmBqaQK0cqI1zXierJT1fEm+Qb0MGwkkUlTZnWoAU9Q
xDtN+iY8WjBn6hEbYD9NVgcduf3YupJpReFDQmZTQJEnD021kArp3vHOfzPOMWTnT3hzTFoh0qSo
9Cld0zeUEK7RyBoyU7upE8kCW1oJ5wCLbYf9atiCu7CAfoYtaRzXneVugE7K4HChH+0gcxQN++BO
uXtx9ndrf3f/diDHN7uZAHldyYE9gtOC43A8sTqRFL/jsF5gq3ER2mOC40nTqm4BR22doTW8DE4w
/SIpUaijLC5QTvYD+SZxYTxxRPL1q/04W5zp7/liQr7CkmyN+E4Utk2bBkuui4de0DnbWM/g+NEw
GdwCwL78+wenlI+LZwIKoL361Gg1aB4Vg3vVFdZe8xNAmom5hvI3sBBTAFJdPaBqLZ3aSGRyrlN3
y/wX4CECq9/8lXmteyFGJlxysLf/GFExrGzPELmoLkBC8ZKAAIclVPXrKWRdjIds+FwAHw1rV1pi
YsGDtBriQoHyUxrOp1WfD3aeVnNMPhWtjyp0yrbO6HAK2ni0pBF0O/uxIjbnY33nV6hxp7908YRf
GW4jgsKJa2DtckTDUQFJl26pswy3p/CCdB4fRB/+D/5sMDOY107H5A9NZxWvY8lpJbv3RSdbkA8k
vmzsgFb+ZJ34Ph2Y6aGgU6SA8laVQsl/ZOlFe2jG7a06d58C+tGuA7ylxHIdYdSgFWh7B/II6Oy3
lFQdXiiCJblDKENuouKQTUUSnqChaK6i/ApTmaKPAhVxPYsOc3UH4JTbDV9jVC9EEND7ig0VXxjh
7qCd6y1QU0391UGwJ7M4TjEg/A8cxPF/sR+x0CQferVZR5p4JLg8uw01GyBUWux1i6aqXVN1IV80
R9xvNHcSCAfTCGczOjg0LRoojzbCOiHAzB7HYZcgvpkzuOFKMNnGh2AyYx1J2Ed7ekWv4u23Iq1B
cOZzCVCaTHz+d8lrAARjl4unQRNdB0aU0nxh6cusBC/f1QFYKsEiSPNeqF+qYsfAARch792x/r5Y
GPFnQzyMScQYZMhFswf89cq9OMg4a8i8xbGHJ3pWTc73NSkSmEZmRDFUM2ydUJgikkUsSEmAjzmc
EMydLyoBuTrVOX3eHKIASgzMmoRKAHNLZvwE5gWENrZSLfhrmTaBSOt6TFShKCrRT/EzjJdLVyg1
cSsAYn26b35Wya97bLjYBVrBFUgOOMM/DQR6BzaG0eoxQtwfcagw/gTAH7VYOZ8H52MSNeaROCfm
Oe6tLDQWCDqswdBgQE+ESNMDk0Sq7AMJMEwWvS7HOgaCyYuIEdHT0zjizUKkRoT9/OTSsgN8R/qN
cDo1Kuejtg2OzVafB0P9DPqmeeTRd/j8GDVKCUOal9Dr0dC6ZC47Mqbpr/pzGgduQX48WIHE7cYM
n0HCgKUBII/sajF9yRsdBFtVf7HmY4gjIOM2nFSEN4vrNLdHBxkYnuy9nZsaq7FkQZMTgzYRSiBW
A63oiQrvWxjIxZmhGBjR714WRtjYS1xgRJVYagLY6/ZObevqzyPVldrDC+X4AyZfH4FanQkG8WIU
hNYW6C0dq0k9Hj4nQ+sYeYClTgPgFQBRbFsSvisdOuN8biQc/0gFiIoiVUAO15iyXbcmnOpdkbDN
xNcF9Eh4680mHXFGS90O59eX06+6+BDqNNqA3WKbISzcBcN5frC0neQLsoNpHw+cj7Q56B1rVIsI
+8sJSITTFArtrv+Fqpz6JcgrMXgUj2ydSbMESaZ+BLg6EGoDyPPqXjMWDKcnHQ1X17qQXIbnUJ0N
e3kBYk6PParcXJBnnD7v8PYUOCzmO1n+E5X3PnHvp5eKslzdAKsjnhI1MFhZ0hzkTev8JzDPzVAX
7FVAor9pgtM73VjB3ZT38JD06iUHAuugQbv/M3Pl+/li4J8ZYxtgfONmjXjq6mo+uqkdUR99w/uw
AJGkC7qOnQG5GPcuPGkYkKxdf79OAHGmJqouyqoLTAclZQmL3+eK5qezhfCt70VQG3jYX3da9dnc
iPF0j4X6S7kFqHhxnPIfX7Y/aErBf+V23xgWfR/nrgfSSq+wm2EFiA2YeiegQ2KTqI54m82aHwZh
zbu7PfjcZC/bqwrsgO78Tcn59sXKoVPEm5LdGrwZDWxGHhv40L088JElHgrsDTJKE+bJnS6fw7Km
/oY6HIwOCT8ehsRn0dL+BcEeQszuR5wJsBbBO4DA4JHMON7cUbsz/8/BdrzBNoWQDDgy3GI+oTwQ
qdn4lY8BYSMM4PDUS7ANoJqlRlox5dk7tYMKRU4dXKxFuPC0vw7LL6FGLLsIhYWBwN2FgADPBjua
ok/jdt9k0tqtSMJk/19Z25cVRxk/nCpQHFHI3gG8M7F7dmYigdbrGDTgZvUJqN+ASLF3xfuSQ+FK
uTgASJLVj4zubI9g+gSn8NrvVyI4bNNNazsso6Y5PklyjfT5wnx8cbBkIxTiZypa3UQE/FhdgMYc
LLYMTEJGnytgAQ4d+jA4zRSteZTN3c8XjIvfmVDJpB+Kbk5C3n8eXRmRQxX5lc3bbo/KkM0K9Ow8
ePCXxAVbwoiJVOwpWQhkViQtQiu4GjpQxWjrkQdytyPh6wADnIbgjbjty9geGWAfTvh2zW2+8YsO
1fAZjTOANOf7fY7lyo0aSZy7nDOXeomrRxYR5r1CpzhHcBjh2FYcezkQg+Rxg13CdUF2zu4gvl0U
0tT6P/eE3rze7U+3GsJu3fsIjAclAectG3Zv76Yu89FK8pez2pBSPMFgCTqOxuSDg4evWlNz99sV
MNBuWaXuZlhBcO6CeQthtyaHfS52QY0VP5l6HACTEQq7BDQASJsHjihb/K4co+sBG9MkzZoKQDT1
s5p3ooBkSIEYBesXmhWwnhuvyBqHJtuFLBVWcFFoeUSiQwG8+GNvcFR5aMXjFiYbYcoxI0clRFnT
6r08+LtbqHJ1ZvIrXYxauP14x9g2SC8qdmpmTmio3NuE044/DYuoZGgPUkl1QEb4l+jvqZ+i64Pl
b0vNxchGTnIGGk7Hm7xcxmIE29OrYeTHu0bcITM77g/w/hdNGkPxFJtdyj7OD1I7+IkM+XqccTmG
HOLr1KZ6Sz8TKvHx8WTh3BKe/kgowUeBxoR3Sqgu1y72P5Di6hEJZT0il9AvUx08WVQ0Stc5GLIM
0OjzIp86eCa5Pzj/veBcSO/7HIE5NphjENAKjP1mAFu1xUkBT5rZWDTO1NWoraPs+yeyaKCEmM6N
twtOyHv/oJmbZw2x65i7B18ojmy5rE5ZSSfFV0Z6UcgqQIpNHibl/SiC6ixhHj6GzX6RYz8ow0bG
UALIu5+4fwhHD2vOhjzJeJLHWk5ECf8FPwDfCPLvgGXMINrDhb/R2614awo5dszDynPmNQAq4dOt
AeoxKzSZqDHwwzH3okgqoNfZCbulSNvUmyDrkHMw3P7hjMRsQUTP+XodK9mGPvPbaYT33C3E3WbM
4IyDMk2pYrbw+AA5GF53blH59Lpc3d0Q7wT8mQEVHySGc8aQ0fi7BnppfS2YQCENK16K+PuZOTCn
ZdAzKKoqXDWYaBak/ESALhNYSOzpswXPpiYMKT4hFWTJl2f98V3LqLY6rx83AoOf4giZ1lmRc9o2
GkmsdvGJ/wEIZP/irC7qF/5p1YDqcRaBDRyh2hWKCSx7O9+uyd060e6CSxnWmJF3UzG/ZopLhXdU
2e2qfHpsWRf84hcapGMVEjL2UljCJJ2BtC0p5CSSd560SXTgcJ79Y4/Zts7mLU4r2bklsmXexPfi
il0n8xj5A6+6w0BbppJ3jQEkhvct/mgzlZ2EdQK+q8Gbql76DFzymiGfbCnRfviVOBj41Wi83mgk
biTwXSsLB+TldRgfOemfana9qRkF/TMRQzQQKUtsMh9sQd4tKkDcx+yJNu4SsgfljoEM8xiqkVRo
M/hUSXAM4BZph3eLCc+iSUXJe99jKGoSdNhmAOZ4waK7Ux6EFPJOQryRKTplPscwz8ddjurk5sto
Lnr+JTRQjmA1TO9cqiRMIOTZfjWk/iQHvucgjN1hy9n1YLA4szgFpICpcsu5eIlKwWKk1o2bhYPt
JZPlCYwQuoPJduX9QQ4kpBFemUppSIZJ4b+ZCTLyp0aSXY4v0E/dzxyaT3xRMHyHxgxuyoiUkJF4
ESxPlK2g0lIS3d3phqi1jD7dDOAG4T3ISF/Fhz8pZQrcDYn2qjw4l1COHG7lmFDGO3Z3AOS1YcQp
wzFOfMa4SQNsXdcHF3yTn0xHJ5gOlzi+LTIDdFIbAyGsfwh0gfkXglBxZKY/T2ePAEVgEjoDnnfM
I14feh2MSXXXwVtlRli6VFCky8u4vzAAFuQGZzh7p77Cj/bPWV5eFrY2HNnLo0MKl/wBZgh+3hrh
AxHGOOXyC2POZQF8JswiCi5jscxS1n61pvgJZJ5TTUbNyJXJJr5QwJtj3mbRAQ6yhFuVYHo2SRUL
YYN57SyWMWxhgtBTROLmEMAIjv1lF+juDefMoRCK+W0F5zzfzKZ2yY6BcEIwZfk+wKXGjAy3HKmw
RlhA0tnh5xCL6c+EUSwWdVbds9TBjcQFlJsC4ycIVoNBfTgQthjLPEp1H28M9o4ns6Ow7IfeoDlc
w/gO5FUJmsI4g7slegqgiQVKkoNL8bfp9TCI+tDKel3m5sz6+cdUcUx7wZoGYjkENy0Yio/tGRs8
LgesZ1w5JBkqw5EEd5tgiESWINuSB5sqLgy5NHBlge0Y7SYRCuD+KICzj4wKrtjK7VGRw48cdDSK
mQv9Q9vJkAkySOzZnBXU0NV4H1499gL3CDWAZSMyRj5PbQ99A/0B80WGZsz5/AV13FHu7gTcCANS
JvUv/+F/00x2JA9LsiogLH44VnkIG0o2m4ulVIzL2uFxdIkgXxETNeQPwljkVbJ/7LZDLWMfXFKH
mOFvCoxtCVcjrQ0jzvy+t3LhZjKvVpCunNlS8sCU+C3lhwttG3NbbO1+AI0Q4OQt4p3MPS9jYb4o
wJLNVIADRwtAWmBBZiVSIiZeXgIMktDIlhZVAxgPqHunt9FcFiIKNzH+0TCcpvK5QreFUoNF2J0t
hvrl6eo9hnVTtORwJjwRGu5spIzCpNIBYjGA4l7C7VV8eSLObyFNoMDg42GWsmym2+BHo+IenuJR
Q5cQEvWIeV9yWEFVwpsRahj/gmOahBKySjsC8038nfiq1AqJnDwo/+i/+f3knsr0dxptijI89kQW
W5uwLnSuendUWf060+FGIh4boCkQnXo/qSmXyJaIbQYglGAPei2tT2UuqYkcqAyuMQ9SY1I/IdNU
JAniIrdimwraM9axlUZI+Pss4oyGFY4gZhTUotX5z9LRGGiBE44PAmbU4KaNc7gQPDCfJiFUnG3i
OgRpjBkD32rZzGSDcb5TJPLVsHCOdFhRbDJm+vJn4UPgMQus6X0Gx4izmeNFtEvCrmTmwaXZYubF
hbp5qCirp2L3O2+iGR25yERUlnWCVALbxiW2lKmOaxrdPl38VIau4G9Ghx8GvCQFV+noWHFJssOJ
Vcy6tD8JzhUNDHHooaSnc6Cky1mIVW8fCISCCW9n5nlUqTXG9Yz7gRejFMyET5SkeO6MK+jYiGJx
9cdch1ePYqWvOz3TAtZpz6fnLbnAH2gH115KxhqkQWrjJu93QZmDwI8IOlR93GhAd3WHUS9dFdVr
iE2ONfOqUIqjGmZe/AYmDhH3cHJgO9DcI64aZWwIxtEioRG1jFCVhaOV55JFGulfjkrGkPCT6jtY
ZSnOuQKToPiuNlZjJD7fhE1z7GbcmZsBZjViyUi5oDLmWUl99p4lkMG/Ga6FKYd2kUFzQWGH52Zj
2HZ60/1oyuiCMC2uMQ0TUgR8EMaLDLEusARcH+YDqk+JwivJbr/BaZ505NnjPlQG44Z75kiUKo0o
BA8nStg+3z8kgcxBwGzRu7kp1ujWpJF6DlbYKuEWefmtHFSCy59XxsvkECW77woL4x40FPxKIlr4
gPxKMX3KXgTvnez4I4/R9WU+QfHOiY7bFUUERTG1Byiy+jqPAAGTJ2OmLvMilianpwnbLdmtoBf1
eB7cEp8ASHMibobcjynWvXjIUFE3BDvKIpXSeRcc9HEM04Qum8dhidvMA1oXGwIjawMftqYTA8ju
LSxKmziE0dT4PuxyNq+qBnS2QvU6txROuVZP51AHzIOOwfFn+uydVFS4FDP0anfOIA2bp024h8f9
hwYPZG4WQjFUBA8wzOMokbAEcFr8elPgXS4aBTPa2k88sZTk+gTGsOVY50QD5b4m1AbkXlD2Ye5s
lSt8ezXW8ts+B3Mi0K3Oqm7JFc81ckJ+VPf7Lg1VzjnMiz0hOBV0uNO9FL3p7ezJ6OcATDQ1KU53
E0ZMwEOUNglgQYJVDyg7M+EdTKaz9NTTNgRQyA/AR7T2kNVxrPs70IQ4f0zzqFwIrQhP3ZZ3/QZU
cBgyfh2q2Qv2odewkn4+vfYg3J7ZzFcYOsI+BQ33O30fmtRXhcr2WcF7JYd3SDSTE3LSUVBb/rZH
ErtD0B+sixdzTAj2CejwB7CW3svKqSNu0x3W56B6MzrQVxpfh0841r/QQ82VBXDmClisI2Dq55gI
KIGtIVEShyqrjKnbnaJa6qlCH17OcGyyTn+DRR96L9oGUBaapP2GPQnDbGETC/ySHogrA7CPIxjZ
EeZs3No59zQU2eIa8uqSvM79T2DWkx80ih5kwgi+wCNnyi+Fno2DJ2VtD5L47OPuQWcd2NI0PDRR
F4giKec2EZo6JUyHuYRFLxZSQvA/OEvuA27lGgUxUULAdZAXEDOaH5tQgsrCVH599nE1Lanlm9xp
t6ZapDeZEenAnB44F2d9y64l34P7kKlgSYWkYlK3gLVdfRrDlRWOqZ2b3UhLEfr6oRDZwKo4a7fB
Jj4HZn/7dTHwAaadduxHCvUZU/GTzUcTWOHJv2tRe9KQxcu4BKZbzkBniyhLjFh6ULAgqaG4N4Y1
79xlJL0TUzvosqzuR1i7Mu7OGUi07E1BZyZHToMbaAtq2/S0tiQsRwKYhsp5yt12suEv9DgZkotz
c6DU+YLv0S40Wz9vS855eKcs28Hf8OC1sfE4KNSpSBM4EqDg8XRBAj2cuhjqNeZ8feTjdIJm8PBz
oLAI98z4Bi1NAbUlucGHcM3XiGGFui85QZjPcr/SvICMAx97iy3DrNwEI2Kc22JMaOvTXQN+PdYU
rKM3X3IjtYAfjjFT76K3X+8JW7IGWraRLYSUX909kJekjEBxMmbWzco1xobMHLmIYPz4ohkmNbkq
bjaJllcyKTiMoVH2npLbJjjUpv9kRibYSUWPzWbCyILSy0BR0AljjOn9DIOyfpb4RYgraMPd6MCb
Dkj/rjdwYtY90vrnVmIVAOA5DCg8TBOz/cimAoU41y38JWVLQwbBZtDgGqQzgTVsTbSM2prGKLQ5
G4vS2rIzYU/XeAlW94MhYIy2Qfi1y1SaytOKC4zTCSTCBqOk2qEOivfosfs1l0Edwnoe2WTfcJ8M
mzggLXzv1uebpykPc06JWeCREW6hDXhZmwm0b6W4pzlL+VnAAo+wnvZsqGU2XAhqsiEjISrVq8rr
TfzrKwSZ7rjgQMkZ/HMoQJZ23vhGChHdg/75YMge8KIYYEhveaPhBuATnFKuugIZCBmq+O7aiq4L
iKEgdp1ZwfS0BPPMfPyoj4RPyF+VNBQqe8s7Rl+PTYN0p884uljeLTG88yM+wAN9Ef543Lk6Tp2C
zhb2EnTBwsaUZBCPGnliJi0aqLHfgthy9S6gKmcPw2MO617P/Ub9PgQ4ILIp1rQ9bOMiPe4wHuck
ynovSuzkNoq7+yWmgQWLJvYagWVRh3F3HntFSASEgwwGHdKCd0e/xZOA4JJyydKwcd+JZ5PNngqT
dlwNYDT0DBC3Wrzhk3OugUQBs5UT5vuxoaQDPKy0Llg/Gw6KMtC82CCu8UiEJEoHIDaIhCwnXJ6p
uBreHYsXygNTe42iwGCwKuZKDLJ9Jg0cftIX7rs0fUzM9l72Kxl7mTwpQExBrWtexhAEK3Ek2hsH
pVUauPM+L4O/g4RrsmdOhb8mrTnniBjRFbk5S6V9ARldAmZS++IBYplLjyCBWDgOxZi1W0vvjsCg
vGeAidcqwTSHgg+rX6ltmPu3UuajwbSP5hnLEbrC7yBJWpgxlRK0IB9tV3VxGZZaHaq7U/c60OAF
rMCyxFskEXAFBRbzckSmzOqw4UDWIPv3hhVAxJcqeRZwTsBdHSbB7Oet5YmnMvellFkLaK/wwyEm
qO6Ovy3YRXocNwc4JRkPyWRAw8hBBbRh/4DU659Ar4BhnE8ymceBVsYR6ZvtwEg+fMY0kUhl2l5m
Eu5RSu1Ok0g8gil3CQCVnxry1fLLhAuiggA85GR0fH1VMNvAYGCGvx3egpTHSrtatQWaJ4AzLBLf
eKmCwkgHdvhH0pktqYpsYfiJiAAEhFtmcZ5LbwwtS0AcmAWfvr/cHbvP6e7qKoshc+Ua/oHZV4pt
yeJGG6W3hdgoT4jwaLNsAnRJYUUIHL5IKwVPoXQ/txqkLkMvcZ2fC68S1FToEGOQXNinA2dPvGXQ
z9cXazrFImx48noP48ZDossO36FujwvQdTxSNOMdTssMoVua67flk6xIPgpYGUAJ5zlDKIzvqzwo
OUOBHQW1vFy+/hBUXYc0bXhj9BA8PWKGKnJ4KRCeOqxT0XZkmHgjh58Ekz/JqS+r1JmgZzeJnBAn
daZJoqucREtu/QRA0v15bKh4xzsWDN2gIciHE3f5SyMYIUVOAk65ZeZTihh2SZpG+EO03nWHqE86
hBmk6UXjAKQeNB2hq0M7fOD6qYeMlevb83+J1FUYr+x2CN7AeKJYYmjBiEBBR4JHW9HZliYCDygY
J9pYVKAeMWfCOUsbgUlI7WOCzeJJpuP/LwhQSoinT7jTQbsI6BTuLksCxgw42D9DhDFNM5oUFOve
gZphTb01ksZTX/WOLtUB4xVtdhWJf8NIk9gq3BGR5RVlI4+8FX2XJeMCBk2m169qlix/NneH/MoV
79Yz59p8eBz82wnjZYGCtbT+V/mY2515Av0MMsS+Dz1rshM9HodVk17I4kaonNKv7wLEmsVJtL/y
IMV0/+f9ZHn9mJAWqHB1F6DRe0xGR29fYmWi5HowtiSVouReg8R1GW80c1IpWKnM88ZMor2JfjzQ
WfgeaJU5HuzPwt07Dmp9wrthLQAqQmD2Fe4917myOXm1jylf9zQOEwBAPbkTuzcceL3wCvgFrULr
WJuIMRJbBmiETBK6Uw5xbY/ZmDQlafLyNgnjkKJAvzSuODbCT+VQGGvrMqblRZJNbGZ5zZrLOqy3
ImWZJltE2oRjF11ac7w9Hx5nOrectgLfxGWydwDbuET/xU20FRQAHb7HUS6MmUiLfJoDHG/szmIv
3ONdZK/pyK0ZV3mYCdkiDbSwMuPiGkwZ4ISKVjaIxBXDjT2ls6iEWdIw2G3UlEhkT4fE/RushuAR
KcboDxBwYSraxlagvK43kMwcrDQRa6x4yOXpg4mWBOUW40CnX/HppJ9AAM/D2xaGhr4oxsaqGYMN
WHP8D4S/L+1JilRRFjeeGFBOd7TqeJCnn8ZVoslZOMu/NxxFQrfl+hRz2psgnokjinIRJ2iBxmou
GNkJY5IK7RLLFe4h03yUfkGcx6sf4SVD5ipRAPK9Ny4EwwpyJfcm5htccstjwx2M9+S9ztrvBBiU
MyYhdpeRUJFFdfeK9Tnnqn+D4kDXiug7s9/01llB/Lkqo3QvTsd41uN2y0I4I6+ROmf6jlNaTT8q
2iy00zmygQyIPuVdaCNfFcIeFKb5lVOUYdQfB6dyeF+SgB2AlA5rwXn69B7ErVJ3/wvURB6ii2h4
UQf/HAkxoprguZDZUzECnqFqxkFanCQEWFp4YgiHmxAJNO9brFY21bHZsa3M6S47g5e2x/SQqerD
jrBCg2B6nxBjrA1z2RX8b26WUBnm6NBDP2Rj9iudc0chAFyLkA6gOCxZn8//pwecKBioBMyfr6Jb
yP6J/lVS0BRFtgF1LzRYRcx4xa++it4F2RaB/j7iSkQneXDgGCMNdE5DAqhec3Msi398yStsEmSp
QSgL00pKA+fKifbvFZoeEyDnOtwMXRZ+6o4BScNyTOleJ0FIhd2BYxZQVeoWwcFrmXMIaldrTb5b
4+4LR6rwKnrVgLorm1R4yZhluISU+wy4tSGDYe+tcw/VyAO84tyFnDbPniHUYCbrkbJIYLVfe1CS
bzfuf/t2x7bCE0mM0bFIBGkcMHh9wG+huSyIWkQzWkT8q4Afi9KT2UEi5psyKdvAozMWuoPNjtsh
b/0HpJSBL3tfFA/YGTuczRziPqtGjBvKADUhxlIMjrq/rbwBUYTvzETDUZffZ/+uOrsbjwJjgifS
VpB+U+rqPwbhRH8hQoroMh6n4kUiU+iFOGILt7R2R9KNVhNYEicwW2fh2eeIVggpAw5D3dDjaSeT
1w9gBXC9rUfT/YcEGMoKW0xkezCAyGgTgh62irx/inMu5+8+fe/JVeZwXvobupUfj8dCf6rAVVmn
QVPX7pKpIgJnQDlokwInZjQpjTiV6WFCQiy8PnpAKLqjQyqUvDDUnIuBD2wiwcvwy4DnTSuIA+Io
jO3olJ+8XcNPIpsFSejjNR6bRiQv1Z5OAA3wnB+RMd+VKKhV5kHEPKgMF2Et21/IbVjLy3dJAY/c
Gd2hnweIGmFnVDqExj6kM1vgt+lLowFDUS+ZktWCUqzgFNNw5TFgz0rv6SXmpACbDL6VxV+FNdBv
wf6EDQMUGUzAnbjBuoKQIo3wEVjy6vPOaf/eaN8gXIJ38ePYvh0QLigM+slWnGe1fx99fSPwWxfc
jG1hOuOoXs+fry+8NMtABsUosCdcDTeOztYUZDE/U6q2NQw7Eo+na9aX59drYSQxdh+OB4g++UWB
VnNQbp6vNaBWO0PCd/1170gAv7zORbwNCXgui3469w+Gy35AHOgAx5dlUE0f7qezFfu7KZjjNzsz
gA3U/aCK/NVXieqqqH7BbKKXNQzzCZLLWJY7deU9laU+13RQbX0EcobHjv4zWoF+56AsowIkVTkT
s5F6iobfUY+7bb363keFGJ96L0/Yfwpigy6hD1GrPvbLutuCtXeMMCc9sIdfYRKnA24UXQEpkB5R
nMN9IGwOnBRrytR7MSdWlQWHlC55r+GYETEORnCBTWf/+XnZ+gdQM/q8IdhhCJsgpQUNfAhnbJ79
AK6oHYD3Wyr4eI0tOQ0uHWQiIiKymNhZwNd5v+aK4Tn6eOjvd0yEGazkTrUWVs4KmFXSvaeP/W7A
2hKrhQ2rcjvizQvBysT7mMSNh/c9vsjSuDkYSA6ln/Ceh7xAvwHcHR/M/6cujCKjgkCEo864wJmI
naHw2zLWPV9PmfH/4+tklC6/p70mJv6AA74rVQryiyQTlVu/0d3+savbhcZA83Wp6uNA9XQA4DCW
k7XOtV2qPmjllQEyAg0dy6+BnKBBtU+zQO6Dt0arBJpyUgRDJDrn2t99/QH5UwaoaKhdmMG3vFC2
xZ9QKYL7HEEkAyje8t24dwDHtOdxnRlGgxThkLfsdgjZlAEyjr2KU5jbInY4j+kB69t2CljACBnn
531QblE9QbIdrZUIgAQmFtO79EcCxtgV5f+9hjbQ+GMuszkNRAXYOi7t2Y6fsLT1MMeRHVPIsKjH
HcSSdq5/PLn11ddP0/qF6uUIGg+nH8uPWxLjYTo1TvjNZuPPMIq1bXH362nMpKSItK/7/sKE/bp6
9tsPh/awJe1HGCw90UdkDUndUv1OuixQkQWgTulGfe5yCR99VBNlSlRzvPiNpNw4z/029ystlPsJ
SqNf1U9JNM3oI7t6N2LJkB3PCRrMok+op4Wv4YKVRTeJZAaZYmgCpuir8lZqZFBCzkpSN0kYWgHw
uDOGjdbkpF3jahcF8b/GTduZxOElV3CtAnKopTRY87IzRueVaMbiu5iGcjM2xvmxZOsTAFTvcRQS
LTTBBGWI3ge5vhsO0IiJBoQMiDdz4Cglb6gT6Mgb18QhkY2RkPnk7j8pVQOnYBDv2+KA9diA45qF
LSoinqEAoTTcxXv0/izav6yd3VJu1HnOtcJDXNra5ErON2v7t0ns4wXq8UhKohb/cx63kNBUkRaB
6SczdSEoO8T0Tz2O6XDnzBsbydHVsbg30FvsA/5T1S6+n+nz49+rrZRPEtSpvWxdWX7fzP4pxVrZ
+PtYvM0o+QbiLiQHRA0/yyost7yDHBU5N5NQXgLt1KK3lkRRXkxeafjqPCv3ceO+5KrPyu1YZvDf
4hEtCjbQhX0dj1CW/QdFT0CXOiwQTOZ1AIi8UqTqJ5rqrR+dp5q8DON+oO0LHo5cnawghe6MOSr0
izFiLtKui0ewL+6e9Fjk1qT4TuSQ38nUzYRnJrKRlwFGlHyIMQQk6dmg24gS/vQW2Xw252c/7Ppm
ru3lUELsy/sMvE9NF2uQuY0RPJCZGSg/mQ5Ha8QyQicvD1nBRKOvMCZcD1FiKLePJMqGkZ4tHgPk
94Qea3o/mJb/TUILVUTZHags8W1ar7P7QfnAM7MbY5pq27eyKtu5ZvmnDqWOjSozPNae4+7HeAVP
NP0sr0ba7jF+vZZ6ta4fm4pSJolKCvLBWFI968S5OTtl3jsLXukhp7WeZbtv4alJeNq9jMCqYG2O
GtPNU695uUnp9R8vR9WYDkp3Pck/Rh8Q2k6E+sFn1uoTpXINdRqjwI48PhritNGHsyxfNV8U0KKW
XYklssYJLrvp67dEOf601K0wgTbKeCudqjngtOblDXy00QtHtwKmlsW11tEvqr1CDQx0Y2tPQ1Lk
CaMYAUZF6KJFfQVx14yXMTqiFSXUBz1GaHsRAxGkslQbGwMV6XPO9S/CMA46/ubz76UxMHGnRUmR
PKCWU65qRyHLCcbpsJVNMDbw/FMfvhwCx+zftbRIPABZMQm0ZwjaCml2lfpXkp28PFoNHG13eIUo
dYewK5TID+rQz5PfrhlZ4RPRo172YOswPLWocpD0BzG/h+AjK4n9+7LGbxONRynohqxyVBucyvpD
krHFSZEBHgcTOkyOIdSauhBVSBYcwGUbWLGlhXgLSOPYbr9uCQO4cixAXhDyosFKaJQeUqenG35r
S/8zcKwjgbnYkSCQVEPqljSPMRP1ksv42o2+Xvl0K6T1Ed6SvK+Mp8KaMIEU2/c8fHnKM+onnRok
hq/6aJcg3SEhasfMBH8ASF+g8a3RvXPTfK5HFknUvUKP3D7n7aSJhSlf0kzonp9fK6ZamxonGidv
XU7bV3MsrUllgKKP+10u5HUNctX+/VMP/G4wFgf0EwEcUg/8ROqRSnS7EweRhZnVTpHBdDIn34/H
YXg/3nNfHOayq4H2MN6jNSfRidOKc8oS0KUa/3PUj3VUjXwdrU1ceT8hMU9K/sr83Ff7mnOek1zA
/GepupKVlTZWHrNYWQHxl8RhODVPyzReoKdVPI69dK4NP6Oe+3lkIz3+/RLfUQT4eBUPu7Mrgu//
zF9CQy4SjXqqQJIUSOmnTOjIiBsi2CZRhUL9HGW1fElnx31z11zv263ohALFM0HGALVp+Ui6Q8TQ
abvUY6eqnQ/M2nWqOkhUNbA78MWZYkGbOYUgyNDUBCwxgCCIXJJnPahokrBYkEDUX7s4dEfhjTXo
7HIJzfj7p/NSluC+piRW925k7jndFOIXs13Frua8rXrKHf4jQfB7jXE7lYmp4u/UD+KIpQG40vnM
p6u6b57WP9Osbvug5aVyeroPaLc0jkgjcczy6YMypaajXvjke9CgArjoPlfxD2dGfoYq1JR4y1/c
DCQx7ZJEJHL3JScYRQ2zezpRTA03inP6IWnkwxSkgaGx8oufru581g0nKJmkTz6H34gx/pIP4iqC
NldByQFu+ilWYTHn0YK+f8MnpL7gaOUXqvtXQDkVJoAQhAqO6pqIsnyhlNaAY41QYYlz5vNm+AQx
gnurnAKc76ApcHzPxTvDgeyo4SrAGyORMvYiSU28JCJHeM5JEF5Bgm4bpxlk8cDEV+cLgnYLc0ZM
Swe3FjVZNuWQzWfiRDZJwZc7iSBMDwBGi2fM72jW3BQ8PRYPWGYoCN1Up683HorFIHP0DWkfVp4W
aIGAUOik26gmesUovpoETMQtbqbY5gkYCIbY3fQfm+rti1XkdyTYD0Et1vYZGvmsq1PlqBf8SS/9
5bM/raj5IZwe3hODDuhp/kAnRMBf3gtSfBQfxLNp5pwVb1byVNlyUbIpvkglwZWSLWGhQFIjElas
GQCl4o7nUEt0KZLGQjol/ZWQCWns7kgiBIzORPJkDNqB6ZwpVkjAMnv6L9pb3bEORGBZ3v9t9iPA
BigDnKkaS64OcppHxTymO4/11qZ3s4Xs1siQjExf5/VyTSov8U7ZUaIHw9WlLskZOfKTMhf1IXcY
QChDLtHTnvjtnRi2uor3CEVVxGKN6U7SPCAgwiRWHV0s/jvN26nBlpX9f7BES7MNU2DmCAxc9bzs
nGFD4U2FE7yxwFUjRqwITr5mw2W8yJnrdVDmCs1JD59Nv9EdhZ6f5leL9wFMABpuL+8J/fRr58jF
iueNoYP4p+8UtsWREsxlkX6PA4+Vq0yLuRrym4kWZDv/ami6MOZqSLuLRSe4l1JQTKADbqqWbpqT
ao5+a+kcqu5pXC5ZZarNm+TpM2nkjmCOIsmknA0U21OCVcqQdNGh/G051fURUpWpNn8pTHsGXoHZ
IPbkFLwOe6ibYZChn63dA0MSu+aEHEnwVLhaC2BRjp0er3RJsCOT7PenGV4NqU2VEF+Lk/3Ecmk3
KBz+yq5ow+PMyBJBRUKsKtYZL8hHVuDL00AjoOACPnX49Rqu1WsD8e3snQlHh4x03Ia/AxWZmT7P
KImhYfMY2Wcy2BhxBxOWSOwA6+U61Ynpc4nqRDmXK2uHcpXh9yMjCWSXpeT0I5bt176HMpwXvk88
Cqed8W0fcfmP8LNupzqYRy4tO4hHx/QsrMTntnwqmyWm0RWy098i1IAjKdmBfI0P/7I0+c6BuCbx
1X6TQ5JLLKJnEqLp97WJ6vexGeI98hk9+JJ6orCXJ+LJa1TOLg1gILxiCak4SzgatrIQGAE5Wai6
RhJSawtt0oJfQfKJbdjO+MByxSpPxDJ/ork3eR6sFwvw37PlURk+b36wU86t5fDz/cmGcM++VZ/O
pxJqGeJJ/hLTOe+pomSaSfVfHjUjdW5cpb+S9BqJZPxs6PaabtUG76d/fwd309VxKq+WKvsxWfao
OVukqk77CJ91KCOIuLGI2tiqk/DhCgHjkJbH09ESFJ7tB/ce+6ypbPSW5mYTlIZtfY9q6fK5MkdT
E6kM0YDwjOR8/n1Eqt/tMK/PrNFzkdvd52w8fIVekDBXabJJ3I91FlyjEsOBiFkZcR8l1HhZfs5d
fn3GzLjac8Uj5mYUspsCBVymFW0WatVPezvETwfF3HtBobrJmqDBEQsHEiQyQDU1ToVFTRDMHsUu
AfulF5x2T29gMSv8ALK0X0BnRm9sbh7Qeb0+bx05e3IhO+5nkO3VO/hR6PdG6aoUrr+qPFM1cUpY
NLwRw0Z24fjwONzFGFIuKew9+R1KcfTMNjT9rm+kViQ71kZCu0ibwZsQCJQvP78RE1UDjvs69gEf
cDSc3GuuubBBVPhi756zfCOvNHWUqWHXzWhcipa1guK9EtWKm2bIqUkIUTV9mD5uA9BHFSbickAv
qEZ/eb7bIZ9U/3aUrM9FC7rEcix11mIYnwb3OynqO7ul1Sx9u6f6D68mLutAAyH7usPD8isJIhT/
zFWB53yFOo39bCiw9niqbIt9yaVgmuMQ2BiSv97+FQQtwiFOUTnlexL7ekxfGn2xJxNUmlAaGxbK
L7iBP0GSpLX7njCPoHUNVQM4S7omtyRO78styiMfKGfkMWDEQwpX0XJpXOpluE23Molwqr0NkXaf
XplQluRncFrhkqMe7zJHQYixCF6aa5k7i0nyexxziUAMljTy6X4CuTuAhoSd+dwzm7GAVaIkydzI
bqs5LdI498AZMUwhjiwEH2z/AqniDAzUauwEuR+oHzkX4zSot6T8I0PY28fp5jJICD0NYoL0e8yY
AY0HWYCTrm/vRw3kSLCLsROlZ52g1ex01UHQM2PgLCheCPhdp7jjxGBmDQe5ePCClLl5ZJhSUqaN
Ku8+cLKhC1u7XwzzKTL4t9eDpuwT/rVr9nM99sqHPwS3hPYwoKm6HNGQigNJ8gdAeyjTOBnsxNre
EzrUqWFXBRS4l5sP7LkZvYnLzgmxdpji5+8HFwqoF8gN25VtZjDqlPDLoAo5alqw3YXoGr2DIa3k
3E29u1uAunM2uMuREGXOY85WbnrRc6tI1zkPvVM+UVB1D/N1tV3RbUuPZHl03Zc4naBg7CTDqVQG
+cCTp1kekDKcNeTe3BiWXiNE0wecZb6uUZyeZBypnlietYJzaIHz91p6v4+FLuSbsOTDyuto3lB1
UN3jKcrCS4FyPGhJ7Mghel0MDeVa947WLHclXQDl15ZPt9jWuRX78pad++/cguXaivb2OWF6lPKe
bV91WqGONM3RmYIZicAPbmm/OE39s9dpLewb8CvjCufYzRgNYOmMZNl+0lqzYySKkjCjBQF9zy+2
m3JdTJstKvZ8Y+YpBsq6m0/sNKvEeaLBf37iFYg2od1PGbmxeZyECc4J8hqoPEqxBluSnUyx+wN4
75Ojme1+Xt40U0JsfhIPEZ7NXJ8Uzka0yvnslJTeH/Eg/E0PV73bUxVATdsXwiir5AwhS3WTeIqu
elV5yOELGFnx8DuWDcOpx+uK1dp7iVptBHF+D0dK8TNMQOgw03dmvdP1YNzUhE8dLMPTiKr99fmO
MDxlwwNUK/9ASKwL6Aac3tvHKr3GB+Rh3y3pD+gyZ80+Y/zhlgQCMjgKEVNy7o8xDUoDvQ6v5XBG
eMTh6BVkbJhP5CCMpcRoT0gJPddMb4cLSEp/9H/KgAJhCz0C067OS7U/XUdK3zd7H11/UcigN357
jtTf/nfPGaBTZtv/JHyBlZ7N+d4agnwdbumi/d7RvVmg+UuWs3uNrTMr2i2hYimkiK6OWsSk3B32
qfNrscTRTE4/Ecr2jDfSRcqYJg/KepHfgULVJyI3XP/VU3N7aGO0KE/o4HpD3gbpFg2HJ3hEuIZe
0XpZMCiCbMoD2ir7jv5D3AfWyuQ5O8Vf2rgb3iM/s9JbPzH5YhpRc33+0H6+xOh/eXwx/ngP0nhK
QSSJpBWeFl0onf6xqh/gL4ITgvje8Uj7x7iVcLKHdIJBDyKVKzbREDG0XeMplsBmSLGXxyheY8d4
n9zpsigYEL08ukzIOXvZO5h+peiIwdLQFlaErZ8CEvl5n+F5Dlv7cgo+g0iD7aUExzbbYic3ojMi
O7VrUXIIxxsBGIUBjRodGtSp/fLj0p4fs1VhJ46/iZfz0TPEK+pBHHiff16Try94vuruOCd6Fe6l
Aopl97tTPYFvo3klF/vBbwjcz+4nNh1EuLgFTBPI+oTNpUWP3Hkcju2E2NF7Ojjgp3NE1hb4ILst
Ip8fkdK6R3a5jJhKJX5sPmTY2AMnSmfMEfGqcxrv+2MY49MS0018ErEeEB6MajDkuEzE3f50fq9D
FNB/cc0Q4CKBV5OdYvciXhm7I49RxYSRphpYIKS0ujl28P98G8kPUXSxY/wHP84Y6dBg3eE8jT4x
MDa4ixwuFyEu4O6M44dMwbPW49MZwBx4GGKCmIvWvz+D3+fOgHDawFJqSyQ633ZxfmP1+boC2Eet
s3OFG8V71VI9+AadVP6dRSAYxnGPdHlxvGAx9JOujtVKqAlAaMJNk/D65NX0Qv/tiPksfzbERzqK
vHxma34VCcTxYP4PdiEAG+vrcgdYn5ezFoKAnUDdYA3M4Jp2MahGQF36YjBSZzspzD/r3Qd5UIa9
sNhjWyBGBxsa5SmfFKrsFgoqT6CGPkjK/OS/Q/u+abyfse4KOjCorR2z9QbFy697HAOKTLYf5lQA
W4D5e4z9Ya2X4mXsQFFcHz9DlG0nDP44um15WQuiE75EIEWQeGS4P+K7bir9esBbqc8vgJewZnZ+
F2VIvQLR8XLAFg/oi4hOOVCUHDFkag46NVJA1w9BoQM6GmehU2VcPmvRnmA66zKdpRIJjG3pajlg
JDma+oPJXEhBaN7laCocbWypfvodXVBsykggHLG7UHFn5t2QQ+6A80NEiVePjeqklqNyz3hZ6ULy
oef49TK+vUzc5rTWE3cQByUeF55k0QHl5NISKoKRZFySTY3kwOsEtdcpEAijmTCY4gNlnAd0u9yj
ntryLZ/sSleWvcZi7dvy0KaDy2TFZGJeOhEDz4hC1QVQa7g4yxGwLCdFN3yy7yfgc9ul08JeOQJp
uhizK358PbaFhvN+uN+cA9yFxaANoK6TfQ7TYAD1COjHItu/QzngfJ1aiJyLLTS0u19XPrb+cegP
C0/J5h1aT8dLvVBUG+MoAF2nZcfNPh2O7w/LcLtJoQJCQv0434vMbJfWFE6EdKLnXzt52Zvnsf9T
Qon6lIGr4qh8y59V0XcOsj+JcTrSay9/065fh69qV3RMONIT5xTlI92vAhSxnlsKw7AQOvrv6WPe
jdVDHWmIspsLyRsgDugoYbJGheGxwO+TnjwVL5vyEkdF9I6YaNu03eHq8MlxmIWvFKVM3b9v7leN
4JTh14pKyhKvQKIzBzc+VxcNXYlLT6Zqv9ZDurGRNINC8BobEB8LpxxVdrvICWGV/QxMQRzwEp/X
7St7rt7Xgs4lYEbsciHKcnfbyzvo9kj9euLCHlz43W8vxoLjJKy22NqJIOV9XZw1FkYk+IfxedA4
LdbWjx8twGH0dgqsucQfhMUj4lYI2gpn9w94ypDC5v73vkiusU/nCTEK9OGdbp9Mm4L88e3c8qnO
3qJ75JiX1B2C3xY5+T+gYTL6gHrBO4/TppmZ0cu9b+qRdbnPjQ9eRnGQBubIpKE0LbZc9FoJK0dx
5TMx9VjZvB/COH6So3KieiYPO/NUcSN2u9cW5QXTRe81Tido3BeuCnQPe1qvJswvZJCUGXktIIeJ
vgTxOcrHCeYZp0U6VWI7ccux5DGdZLdK3gpe54ls2VoNZ/hW7cXjti6b59/d78aDsF3UmM12P9Jv
zeMWz36A09LrWh4ARZg2K2f6DRtc/ZzCkTgRDCf12rAMv4HlPYPU9JjtPE6uCRF9WoevS74fkhBS
OVHIrJgiemX4DJJ1Here0Dm5LaMu2nLTMnyNcbZZ8JS2LcsQgkGgTyuIS1/7Vx51SJDAvLXTFAV+
hzH30rTJbcjFMz8HLHx5uHdf2Hx8N3PjhhAIDYIRUNphTJebNbyLL91CoJGnCQbNxS5eTXVfOtlp
7vjFdDBGWlclDyWBSNxaHLzj/p/aD7KVnPz30iWx0CIsajtfUtzi1uIwfqd4hc0WcXiwft4QKcny
Fm+PYUoIg1iIJy0pphqQkPv7VCDyTvR0cQ52RHRHuEEwhuBcJRwdYswYRjOHAt/ORh7RGfLwmJD+
78NAIt6cCOwYkqjAz/CTh11ZEsajLRgtytIlkO/lmG/gkFiyFJHUg9YY+xWYJIbXEPjtM5nXCHJE
BHTwH2nOTaLUhb95E1eAjg5YVyjoY8gUQ8ijl+MRYmnrqomDaa769NLZA/EzrNVPs9g9CMaDQM8f
ZsyLaUsokQlVlhe0b71kNohUACE0Y0XHwrQPViC0t0M+++eHRyhi5Mf5+TmyD4Vc7tAmB6AERUEV
ag2cDcRsxigB78Z8EcgmSESukEx5XQdbekQBqbVQH6cUl0H1QUH9pwUznY6X42UkcGuZL0PBZFbc
/ZU8S3CrfGdUjRA+BGrL0cdR3uKKSLOH0xb8lcNByefogj8kYNW0+wJ1KlNICxImr1AOWt+ACBoZ
OId2czS95+qUunu2G+86f4yCDfo1JQIocmAwmtgCq2K9NVG3cMEXXUkVYNgUXu0P1gL4uyu8nQqX
DFH7mHcshVb4ne9IVPkjzlG0YxTXYj2Opzw4nGMh6wm+EY2HuWDTxK5yoAXqKQvJlyZCGp/BHqBK
AI4V/xOALwHy5MAfwFl0zoAFctYKahWM9sVie3DXGaAwNIeWt5zRtvBLfQWAhAKRuLGikG2j3+3c
bleUUyEEmB65Kb+IvgF4KfELS19Z67C4316/lBkdgktHUXX0ZO6MyzdGjtijej2wo7jyOdYID9mZ
yclnjHZj2Qp7dRl3qG4Md5ySv/+G8bIfOM/tp16ln63yWaPZpI7bn4HQDbo7V2TLpRDT+RGEAmfH
9hkc0JkCs/b2rsoCjBho9dpvoqLkSf+QJYEJNZYJUZEzBLXb0fP8L+WjBUJH4VxO6NSt5ah1Bz85
SrcaEiu5+13sAGgQ8V885vUaGo+OpwmTiWBA25r1A952iXq0shBERUTK4EuAskWyAesPYKkCRXwP
YOtixkkyxt66I9NxC1nRJ1Y9oSj0qOPcDrW/Gc+cZ31dXgUA2GKds8rBYLk3sq1wPZsJlQy2bhcY
uAWDF+R7evYbyCyiINxsYRnD3E3wsQH3i2VBTgnue2vQXDdxgujd1jP5kPqW75ToSfyf9n4yQx/W
2etTY41PjN34gwBlTMQin5PKZ/pPjAVXtJjsG/c50eaMqRCAVNcG79wH2/MrPKCSmQaIUg+o/hi2
lfwiulUtsxq65+nhjRcs0xFMq/CgjjenufCUYi4sLd8b5VaetZ/T/D1JzvozwJwsiRMe73lGWxxH
qexwH8vuGfqRuf8yosh8dBVAYp7e6D9Ki1go+qD/8Xf/60Nr1ITx2gAzdvjAYPmESNCgwIZCDFzV
C4iyGfBD9qYA2L8hBTpi+GD6g925dNj7tOjFjniuQ6wd3o5q2o+oRB7QVWihexpJAJPMt5vQ69IQ
XmDsktExuYpZCZkAbg5MWNvVPexmz6vn5eciDg7MJNIrzefPaLD7iDmXAogyZOJkfAXYhRqB3WkU
+/o96e6uzhs+CIlYC/rLEAPrINV9ay5yR2ogEIVgGR4H0IdTq3EkqpnytxtM7ouhf6IZv5ZJyOBA
z1N7MDG+dIqdF9m8ZldAMJmplG6O3xPgwTAOTXF6vUaDX6i0b3q/Qfk7ZELxwNkhGUHFhpbwAnXp
pBeSZvIfWJRI/KhBPBPRUF9oqwLhuMUgp6kmWA4NxpKbZFvDfEE+7/oAtEmV8aLdChBZsGnlpbE9
bePEz27mVjt+FxJiOMAXgFcB5PSxd/muCYD7Yt+Mk61CEbko6L6wARTUlx986/p/LTRiDo1AJFMY
NwNapSJhKg+DCLEqaWK5GEc8lupYNyc8XobOgDpzYXeLTHJ/AcQzCJ/mEogQmiHMYUGrX62FrvgP
RLMQwdjA4KdzTDeHXkmPky9+1+4SXKs/axLX2fKyIL3QN7iEV1wByshrYHcIqVcIWy4wDkQq0ORj
OHyROPqMhbToGf0exXBWujF9gamwFR7FZec0a7mFDQ7zfMk80HhNT6h4I81ej5gIvh5Bfp/KTPba
qCoPECCVP8BSAgOGTjC9Tg9bEaaXkyR8yaHx4zFU3Tr071/LbVQtZsy+UnCVYDOTlfELHDQzA8wL
37A7IR0jMfjcaH50GjNPv88+9w3WuM96puqRBC/4OZK/hxoUkEqpdvcyOm0cSw3WiUxGe5xte7Dv
eiRrQcl//bp5BgDIh2dkqmdjMNKgKb/APtGGH30198GqpAwG7nEqxmb1N5R5DVBD+umJHkz/WlQE
smJkkTq129a8mGgHf5sgW7Wbgf8aiQX68rJzPilpECj2HVXGQVBj4YTLBVuGSE1RwiLBHt5cJkn0
6IMTsgiIhQI4L7Eu/aVUO5WTNHE+UUWr2to3CcbXqvPFder3ex1+ovLuPoYT5MSBp3/B0emM0V75
tjI3D7za2qWkrGU0KE4/3/d0WIQ5/sa0uhlA4XYLPDeVvA/s93mD+vdaL6NvE9YZTdkEuX1K876n
YUnJUSeuyilHj9qXsNY5mZOy/6PQo2OECje1kjTvas8ETkbmyRXOKV1Q4UaL2FQi9BB2X5+l34Kl
mZ2kSWvBMawptGkVARGXNYzhF9qUQziZdQd25vg+/ajbYRsmn1DFv5Via869PQsPqKzOzKOVwgw8
7O1BS0dvInxU608gP8LcvyiMe78IIzQO4KiaOVRC+x6ob/C+ZEY0GHoaPizepwjYdic1XDJ3AN+E
OZ3xH0lntqUosoXhJ2ItEZlumQfnWW9YaZoC4gAyiD59f1G96nR1dZ3MVCGI2Pvf/9Adi5HfXcE/
Sn90XaCL0JZYRwYwDXOHmL1yg3a5n8B88NVt1GmIaX2ce7/OvZ0qMivhWBkeNcD9iQ1Z0GDyXuK/
Qf/FI1rNqnoyNMNuqe1gd1PRff8GDcP57g+cFrJp0zpMa3KInygwEFcHTELWzS+RPFivq68wpUeF
pKG64GuADMPnlCDrSo6wIn9CHOOvnt/gpmDkHo8oV6t6zLhqeNSHyK5JtAYpMwiGM0JSpsy2AltQ
zQQqqK3PupGr916tctMtTDQy8mAgpKo+j1eXRv/GSQkIwHvyfHvGYPmid1WnuRq+GMxhDK5NqRN5
mwDz8ssxLuU55ww9f34+g1krePW2dJItokuh2YEyzsjDedIBsuDhC/zhc995Dfhj38TvD5A5kIDy
WoUFHUPwmnWrD8Jz6/mlinyMxr1KQ8o4ACoXnRt6xSJSZ00SGQg6QV8uqeEQi5vfggEcmY+H3Qkg
pJj59MLpXfta5449vlsU7fzTj+8qIz02f/38kCzW/lYpmOtUGDZgDKH91jJoV9qMSyag961uvWk7
4eu11pNUDGOSt57YQ2DeJ/CexYb8z/UAFs/jmPYaAQckEGLoMSIacXHdgLEw/Et38iob6+xdstPv
h83yI0bFgLQ+FHngTT7IkBAm02pfwJOaX/143ci+cegrXsjVq5W4gv8i2V/JZpySwYA9rUPp9F2f
brlz7IdO0TGpZjj5ZhXb2FHkRfR4BcMF5/L9ur+PvKHCaBu3grujy86tw7G0ouugMkAdExjxY6v1
uMVFEhVvE/Vkrm56Y3ojHP2F05ydEmH9dEnuIyZOclsY8qtR4emYjzH2Yg0Cd0lUc1dQgLlx2sDh
Vkvv/t32WWgW57Z1H2wuF6v9pdkdKc6OGq1tKofg6fQ562EJcZqyjr8z/nB9O8rkplsV6jkJip8v
ub1FAPA6jQZDr+jDbxlomr3mPxDArGm/U6vYXIXQwoZ+OFTc7z3WdZsLEnXUlOD6NZeaGKFyi8IA
hzoG0hO0L2qNCF0eTZrS/YwcvZnqAu1UrIfsKl9rtOJLq3f8woQV33KA3a+XpzGafubpI1DtcjFu
vsFzPPydKm+nk0jVYGYP2bTjmPqshKu3rZSb69tNR4E5cviDQJTbzy9YXitxku5SJC4kkQhavxX0
edQmOFmXy/q7uzbejSZte7uFkq+BWiK/5drcFQpZUIV0orcemfNs+oWtxDpkuyLOeFCfy1YgG/Iz
fDE1le3OXEu6JUOWewQyApGn01INIUbI7OFMXYzV2+rxvDDb/5oreTBh+bUf77bF8PiXlEFGPaSO
aOEN/g52iviijODJhnUyqfBG0eKqmkjJfIiIyyjXo3c8rN3GJYBxWlEB2vP33iwiObNVEB9TACBD
0lgLpOtIEvVIKqFlElDd1XY1ySB/wh1/0FLZsHZzLBLDIuG0VfzPcVRZYlhh6oRsWDctMnmkzX7M
nQ/ZOvQSKW5Y/YX3RUfQ6mtkvw73SOYrnXV3DpX4OQHaUU3rpoTZ6YbdSZEw9sAgY6cQf2hs26vz
Hjnva6xz365u/RaIzXA1pvT5Sc+laAnYC143twQUBi0lwDbHc96uKcANm5N1knjD8Isi5BEMZE9l
5Mw98I3CXT8rqwG73dVPjFpbpBGbfjHXGILKC8ZeX+zpX0gELspRLkWYZAuyXa3pKvSFNBJhyPrL
w9Ek1QN+72k8YI3U0qwd2bi3pUCjgrSOBuJzPWiDZUrIYgYkTN3vRSkknowgibeDYkNktms5B9YE
TsZXc67txjTtFLqoMlNqy/8iNtw2l777YY3hEYGTfD2W8518jToMcqg6rnv4vK0onoPPXKPwnqcQ
5dJDVnPW53Np5Je5x7Ze/CGF6Hgi/zRwQmXVEyX3tsnQfiEQeTrgYupxeL3aVTKhm1PEcvLr3+fv
K+W7MpBjcLfrtKbrIzAByCJ8nOCdIdGHssS0m9zY6lieyttETuKH4dXE7q53PcaF4IVTWDajcqYV
43yeMIPvcjdv/dKc9vQJdoEHMWsM4fVMn7yA9WVntK5R/KWQKwdwWEC/NInxO1PBUWQOacogaSiB
+oyGXcitTcI+XossbhDtR9jRzo0mVQIm+ALKGTk1TRuRIBLjxWmhzt/oI3hVhSDK4XoIM9uMmvK3
ogZ6Dy+Ehho+mCAXl9syOqvLfLKsJiX8XqhsUepeV08qfh04O4EOh98ueosuHhP8MPodGKHKzZ9D
a5bB8L5zJP2196mDvPO/ZdwmflLNlO13W+KdCO/ZgBxrU/m1HQwayEWEb+dtJH1csTOO7wDVVHu1
O5gVdYTZJY+vsecB0V9z7e5JdwRZbIc2exDbIFye9kuNaGXL25JBhBZIGcOX5u/dWE4VfHSPsJsE
pLD1TCpSZR63dv9yySyG38FxSclNpMt9yNQYfhtMJrf3I4ieEFyRSaIif+7qKG72nEr7bbx6/SVL
QSKlleSxsyGEzI9vLG3f7r7bT1T4F3hDdHpItcQNhmmGSTfEeI40eZEQDl0HgICfIsw4TNclPbul
7zva9OV6/VixC43mGuGsKLjedsgPqzlfnY8+rSDYfmjYEbc5k2Z8GyK59JhZ3ZuxcXNMyLZ2JxHZ
yq4tzYsVBN8LZSrDtOCyYeo+wALne6Cs0oUxFhD6GJoTQ8n9nmLL6Q79HCFsJtGNyvPvY5wM7JsE
E2xq4OArOcbQRfgi5LkIpwvVp9QwdFHHlHupcqgHy2Tyos0JzXLBxJhqN5Mmcu2OvrjIjWk+Oq+Y
EksDVnejoIicEsQfZaa6xuZ+1fwZ8WfMzaTfuk0pGt437/0K2Wqq58xgRAMjdOhVnn37k+rZ4vZH
9rNN8gfwWX8YKf7LM4P0MtBtGmxQRwybX665ySVvqOExAppqw0OnJYo/4ctwtMzJAvu1xSeHwMhl
TnrwmA2d+VM+5igp4eytHltsmaowUdx6P0YMeP94L4RHdCclBGgcWG0uM167ZFzFIwaKUC7OD2Q/
ItAaC+de5EWhAy3Hwqw6eM+QZ4I7S+gJglgJSTrAS4PGUiujuzZBY4fPTG+jfmBOybHrDiFrC+X6
pgSBKmYI8x4FLGnY3URyb+hPR6fn56/ACx/ek3Ptg2sWdhvMdwclMGRtHCskMl+/KZd6FryOGI9q
6ka/Xq7KPkPUfPiiCTHu1HKkB3nwIzFsxwwRLaIC8cic6eaUk3dg+IYe5n08MH9GwATsDIPoeuFS
Cebe+Lolw9W9H9xk9tqJLOPO9l3cDJ+OrZ1ugSstxkWLcmG0N/hAQwjIzs6Yvcn3vKSYuSq25T/f
VsW4ARX5Ay86PEayr0hVj+i2x19MxLC9yOeush0NOCUC6BLvGa9gPfc7aA34G6BxZJYIyQin+8nJ
C9mvPMLhJiCJ6O/esfLAhWlxl+wuDWEYZ6U3quN8RogVK0vnexfDgLgSfLkoHsf2Dygj32I69Y6d
4/P5P/SJJDxWu2ND1y+YFYDXwOVbBSvMB6dDHDoCFCvI2IhZ2bywMkTZ6mO1yY8Hc1/BukYzYDdI
JiHZ6KhO/3TN+2qe+WXPD8tHNGDgApsoA+r7woG67dRkxcUZ6bhLE1dfwXa1taUc8qzRjDEWWA52
8M8X7NFgmlF53PAFn/HVZB8VYGqJvc7ndD/lmTeYyggLGqxaeMRFU7LXIgiDxvZbOqd+NSvXdyzL
2T9/EcCvMCVdmGve9Bfzx7cV7yfe62zuGbrynUM/RqCsufF9O4mHS5Y8gxWuG0RsWK+71ItxQh47
Ewaw2MVzcJO3BXMp4mWj5w5PAgcaR7ODQg3XA+jESndDerWJ810xhR7yBNMjWNN7xvwNh60fm8GP
McnofYDu3w6JcynsIQm+IvIxJDjjx6+8MhBxAjTWoCIxjMOritUtQNNgMZoI5/LRlemY7qK1lCyG
jigu6W8m5ERgivu2m3fQnhA2F37D2FcqyBM6vdh8NmgoL5AL+V6SLGt7xSYaJSeciQ1rRcY8Btnz
oCRa2gwvdqpj9Xf7w84kBrNQ7Qp//rgY8AzSWL7JlWhQWmK7gB/gjDEQAA4/NlwEw1NGqCuCUsSx
2YIG/EIMdeL2bK9xlXnDJWf04fzE/o4ICUb9YEKgiG+II3gkncScK2Cqg0MYJneUw4WNRpEPx63H
guaAr2pks92fM2yo8LIAdvezo4Hs3yoVD22JXrh3yG9oGNPVBUbSEo+kFRDJKq/wC8OnPdZZREus
VPyzfsAZk6EMtPlF6/ZA6IIvuVpdWlgZOKoK12gRP/rIeTsf03vZlwgZD34ZaqATzOZsDpQJrO5/
/hpnNGLLGyuHDA5xQqMUpSftu38uqxhPlX4OamebIYh9gPdHQtXiG8vrBESJkdGJd7kCrEa5PE1g
r8MMDXHGhgjyTwIKzNFjhoaMAeXprHB4NEOIjtJW3ANMNEG7L9dFa3qYxp2zTcWcb8WC53UuxnIh
vAIGwuMdJ3BxAyll+RGELzIUwfsiZRgo7IcBsS/8S/jC4xsKj4rCWhgjlAvGaJDgEMNEkM7IfXFs
5J9C1fImBQCzVjEhBBY1QzH80nGEx/eFKMh/R4akYyEDh5WvYaoVmxoTTRVhPjB88RljeSw9PN25
G2uT78v+hOUjl8gMufBHNJ+Fn5qL4ek5M0X6bQY2f3nSAbhgCqMXNqRnjU/Am0EVOTqhB9FOKKYm
DKJuGwadDLletrrWhjPMT67tBMzJQJVm9R3ZNAt95JCZTh2AhhyTYhb3v/S61XWzqIGRoXLg4Jd5
qPKArAy7GGxoedm7jRdiPkv/x+9lqI87pJCgoJHnXvBLjP9Z+bnz2aH+bTYIxEaMbIt0zDN2N1i2
DAkBe5yF3EffN8EpDL0Qd9H3O0Fzdc7UoJh9DvB3eVmbQuWJVNf6dsMViRCVQNOBYQXMzESTPO0V
3wn7hoXakS0D3M36kuBpc4tVKkCeICtVN/LrJzGsAcz3SDXtN+/XwskynZ1Z8xir/fs0Fxpj3sNs
oRwyzBYEdQmAfEWr1POpVvobg03viyCRYa0aaHRks4jh8Bu4PxCmfqMAlUPrDhKeiGZhQi1fMf1A
SUfjhiMlPZRgRGGhjgGGSMx+I8JTUR1At089srPRbjDhEtdPpFtz/ZcrsfOxXhGfOjchzx9Kdnkk
11LwpYivg4P9OV1EUh7F8UaIPnAXhKtZtiRwACUhdbhGw8pF1ATqBmTBmA7vZajXZEHBM3tGzEFz
WN8vHrNiUuvrmspXc3GcWWwfKkZzrrLG0UTnWH02UD3eXLegVf1LHZ+VkLo0m+N7tvyA6V8F0ec6
uYmviQTEEIndTPiCqg7Vp9jg3e3giIxJYSpx5oQXs2Ix1FcefBmDfteAWZJ7bLSZK9TZbK6f+I2V
SI6RHQt9s30mEAa21RP/GAKtFg7e00HEhh5spjbtxQGxjxswsA3OCdgmpHHxui0AszQGn/vKEB5Z
x4/H+NnMDfeZYIKmDLDE47lTu/C949FnIxEiYwYf+ACq9Om82YWqzlNnKDaqV3pW5zLw7shXwyoG
wRefgJzYRoYaAKSJN2fCueRX5kEJc+3fDoNZKBMTwJcVJgmwwxhRcH0QtHOD6AYbeBfhMCBTblCG
Cso54xsrPyqYCRRampYBByhea0L9vMD39h9FDGiAb/NvPw+Cbab54QdDpwTSjc0mvlCRyD65pqQg
zIXd5CQgZZFA+uIF1xNR6YMfSFrSlxqM4nDnzoGmMNOUbRtB30WV2DxZkzwLMjR8kRbw8gXqWJ8u
zCqok7hAD1bqjX8WkkNjgi8v4kpbWNVYDksDMgdulQwGK85f1Jg8cuUwRG+XhMrP7ftjooB9LxEF
PbrxlaRIe9PYK6aE9uK2EXtWM10U7BOBsUPjD7QGgcPMgry1NrLiZyozYh2aIHMPoQVlQo+jP6Hm
n+ULE2d3cIyfcdYtGqIzjGo1kDdMDvF037XW9oUtra2iF5j84wS+cdUdYu9MyFQyF7ZThgrrTp6L
0ZlTJhzWAO30lzQfHRa8NRchZUdgPppyKj/VsDw+iwPbAxBsecR4QEV3r00zeWCnTD3g+BvOfY6o
ccLgFfiAsCcODkJI61UtW6MO7ZBXIVQDpoIefd+NkOOMmZtKHwavZaTFj2NVge0bMT+ro+DIZxwz
OIF8CNyd5Cc9fPh2PRCCzRo4FG3umF3F9GnFcQ8iERD5IWaFt42xVA98lMLw2O2GU7KjuAYg1hAo
BmExva1RyMMLYGNPnQ6f+zNZydMmNHxhClVE+Q82MAtjQdJtBufw7kJyIfXvub3/5Mv7sp5250qD
X/rJEaWzP7pd+ICmkSMxsUBsmL5UDNXxwt1XtVU27rXBagB/A5Kd6Zvh+oPpvys7xcAHihsGyHt9
5BaSm6P6UezHK7wmE1ibLHqrOanT7KStjfEACkzrFRwtP4AtxqpFfQ0lLPpG/D8j0ehtdS5BEtO0
wKBGc/fYYtYZX0/yCxhHRfZO3odzPWU70/6cTTBYFEtIfmCeCPl36oOuPP7hgNns5pUoRUnHToPn
T/Gj0ExDlKL6cbRlCUs3wHdo1l7uvGcNrmytx0/8/ZB2wI6iyL67XK4bSqZ1fRl9sU7WZyMSqhSn
nMlBF5tEckJ4h2zPyobgV0zaq/vGe5hPvElRLf+ByHO2rfJjOBg5y9H8t4XrtYW7NttJx8dWWZRb
fVE5moC/0LtbXxhGBQy43P99hnhQBC11+G0JTuvSmIVQBmew2Zz0CHCZukIuwEfrrWoDxhviBD9I
I5h3KPgZEhnbvyWB0laOYASpxOOAGY8SfRv3MVe8N20RKcTwi+E/w/aGt3PmaOG0SGzdecgerF6l
4QkaTqkZJ2oHa+if01gFcZmk0jFajjmDDUZ/BCk7b1hYZAXtje2phsxM1O9FkJ6zEMpTesItSpxB
NYYxULUoyzl9B9aCMpGaSmLz4bghU8bHp+nmMMoEiPh9jB/VQvC7QWTXwCi2sZ2Rbw5AcjwmW1oU
uxzZj/nRqxdr6Og8y5Nwrtt+63UX8jIMfPvIaZx/zn8mklugRi5W4oQdWLLHkgV0ReSxgJJwWjN0
yq3PBGruau8I/vppciTHV9DSOJAgncFk2k9mXehN/iUUxQAJZ5GKdDvSmlEhOxSolzNB1HGxFQQh
o4hg5TGSFeKe4eLBsb1+ns6ck9TG4jfKIHHc4reIi8aKs/kxYf+XxsbXWtBAv1OLpAgOSAqIXcwr
watpDrwbOq0zVT70murCb3hiBSRLkMdhn7fPDy5Xk70M9wxlE2np8Rl/B6pMJspbMuxFEDiTZjYK
7/ZeIQYAs0LJAyN1CRmDy1zkSI9G7jqDLzJw1sLFKV8wOwkzJyHdHiOeJpbsD0mynKhOe53+mywA
UZzYXtSgHwX8e88FWX/Ry+EeCXiLlS6cxsZ+3uNtwVTBAhHTltVtktBDxxhKs7mnlz0QGGOmenvk
hnbzIoblHvaWFQrrseVfdyJ6rpqA5tOmgsZh9SDZg7fNxIeLeehwB/BuMYCks2ScwKZyszTnN/dJ
hd5JtrRchsk8BeevJ3Vvrb/8DOOKLEQLX8Hf5/yFKOFeW6+xxoYAP9CYOLpt2ksGzFCNYVpPRJBL
qALlipVxWx+Pd5eNZbXWO2/N+KAIKusIHZrKzLoh+GLM6HN9zZnxdjC2YhUAyQFzIvayt96ei14v
jzKSoQQu1idi0M2klXGv8yLiwXovtsoZU1eYJ5TX1DUxcuX6xFSakCxFKL448/w1IBw3BbCZTzaw
ln1A1b97TjLmPX3J++2ZmTxt/TrrZZudgdlpYofhrZ3KO3ZjSNZ8K3OH1PVmjwPcRBwLecSx3cO6
xkNqEgIrT4+y84zWigy/GsDPFdRRdAkotiCgcjtqdhfxyxQvSBbaa/44k/xm+Nz45MiAdeLxE2Y8
nxZ3Ubf+4GMzl+ZOqg/eE+xp8eAdT0wYmdpCNnW22TgAKpHt7WAKjZINCAY0O8D8aPDMnzLspRjz
W+1ixsLdE6slYd1sTU56jDyNjUfiHSZgSRYP69rDdhOoyWIKm7q/LBPJusHtCJrEXoJU8NpKYGj8
q/77WrN7MJvoe2EjDIP2w4Ob8YfBcVEFC9yxnBohKEVG7LTucZJEs/V9Ea51NBEBjG+6EufmDDan
7E0aCccHppYIP7kC6Po6Ryj61tUELH16BZdoLcSSvY9XZL6PYL+IAnGBRvKsn2EFXf+g8dAuYu1B
M3g5w7xnQsx2QeVE2UQ1+vjL8EOxsRGzGzZ7W+SzXIiAoqJQYZQREKr9uu89Y6LxwPvZ0OLQmDqA
6tGl3eUwYrF/8FBpp/Z02tTejxltcFTwyAHkryImWQmuvTiZIomgd6OX9KgfgzPonCFEsqxN2LTC
1EFFQYasnq6MkjIt7JVdy5SfVx+JZylK6vM5eThnKrpKdiH1XqQQWWkJSfdf5kvtKGhhcdXuXMGa
A7MGeZziOkqlhiBDWNdSM50BW3iyeB5EHvPgEyr5GL7wP0HJFdcTKz+RIzjgiVNnHGTOnZL8xjWu
g5gmYAm8CxMMn0mmLgSgIi8BT5R6f3GuAbBqTEjciykSxRJOpVIwpnCmZzzx70v9Z+7Bq/MKUJk5
O/SdYjQpV9SZ7fofwZUeHCnRA44l1S3+vaAskbrGZHdM8hgyY34WbU8LWXWVHSm90Rs3/Xr1nDHZ
cB9T4RLNu7hcqhO7/JvkgG5i9j6qvNmqnCxMRyavgaQ3oUoOLiLG4gO6wxEC9/L/c/T694/aCzQi
WlBaFNZHueBn3nwRmtU+HUp9XJZ5ud4+HDa4LIuEx+hl2eMaj2DaUwiDq/sMt1vonc3Ngeb5mb9/
d4crxExhOHN4htaO5ohqV7V/c3tHFADhxuGfEd59pk9LgNTgl7OX2R+bqMul2ZQYdtKAcxiQ5qWJ
lMkVyTN3rEqw6WQRT2jATdFQ4jTyBRqgWAdLTJn8YXD3QC+IJQbA0Uv4Y6Gj/+dt8iP//GzAcvCD
xAsVFXfDkXm4MFwYumAAFg01v6PxaWc/7doA8ULCyEXHTiHdm1tMEzgCwWewymKyZmXlEqiDIQow
jGhryRfXujlURjhuEPBgybaooRJ6GLwE6NTfvK92pwFtofsQmXHDncbngdwG8KJeHc50DV8Mih+S
Z+T4DTDCx4d6na8AlT7kMnA5qsIexv10QMEAMwQoJltgWLEBaifkIhVgVDdpWUTzocegl6ngi9sG
SdgaMOH67JTDJzaWzx1TACgAt2k2NWYg5SnOTW0wmsorPcSP6FgTiHJdkAvB5X3SLAMKv0PoBPUZ
qhLm2GzhXJLn/D0bxum+sXsstD+hHhXzcjnorOdaj17LT5h3NmZbnV0qmJvBcJe2JgS5Q+IlsuUW
YTW/6tgimX7yO/AeX7vI3MEvE2ijtW8/zSWZ6Qtqex29P7UF9TQnyAxNq7bqLiUILKNGL2OmXVN7
QGQDt2PrxpOfjRxZbTP/wu1gJ9Et9DwZQmrrgWdK45QnjWMx9790TZyZbNFaULyCjoqQuAHNqRtm
Yf6niwlnaEynxD5nxKkDqenw2DGO5U8GUw4oImkonzgc84+vc1zhgQBc8oxusq1iNzJvmNudUL1a
H6+zs0sfNCd9+myc9wF9CkxenijULmwXGSwXE7XqvvuKBhDT6Pg+M7CI35U8rw3399VDU+Q5x3xV
2AfB/TypcpwOXVYKWN7nlM7YIVScCKD2LjTi7GqMUkawncbQPtjrFZxFIQNqkT5X37R+LAxUzU5/
daGiUF0OOH1PyHnG6MDaGL1+rDBX9rKxOWZSQe0UZBtgPuA92l/lQMvCT8FIgCnN1xsQAQCXXVim
9NOOgXCz5OhJdgkqLmZdK+yiKEDuJ4pS3uPjl0Ky+Uy1a9A9cG7yP4+YxjIDDIdR1Lsy7I8Hule7
h+pK88uLV37f+23lv9T5kDm/4X1pkpI4bSDZNxLWF5TI2ccrh2N19UKWjDYNEXhQwO+wmFi+OfYw
oK6Y2bq0ZUg1mNxWdLFuub9nHgbBT7fjc6DjCCFeMh4plj0t7A9aVp7jJXN4S/agKAHxotvFQuzF
zUABxvAD/htij3vwXuZB+7XrbTZX9hUUdzrfH2mv8gbWFRXp07ShNtTOtbOrn4/udEwSM+eO8Wlu
CSta9HrjZMHkpgn7cPA3mMjsOYPoterZbva33H8cbvgyfF35br/mxvbzU/3U26oIFPQPqfMYy9ib
MuvuUGa0zFk+SAZn0krHv8y0YGF+9wWM9cvLtJpfCHUovKb1aZiyK0hx9yutsjm6VQ0uyMtBEDy7
MQm/aIvh20mn2uL+c0uEr8Dzp1NsLs99aiIiakeWelI4aOcdpq69wzvLHw42H+MExdlUWt1FXkVy
NGdo92iOhT6GgSMfRnTGr/H1jEb1/PDufg2E6qb5eKiFFFWU6kAdfhJkO3UK4QGGRreTYz34TNEH
c2PuW+AezuK3fYJH4ZrrGhz0BtjodlvhjAyZ1W0DzNCG0zoaLiDWtdzfIVYbI1/DZDo9NQdU1COn
jBNKetA3BHm0W9g6QIQAHvP7l/XYpmtlATkrbGLtcKUT8NppNx5G9+mQabarrxrEL0ueP2uG4Zj/
jGoiA/EwAzFtei+juRjjjKG2HU9JNq8tCRDSaSPmbHxfKh6gtp1DCu7NLVRsBTuvI9PeMqrWPQpD
l8BB1Fxsv8U/vJCdDWNFMeKd1hqySQqN+KHOa1gQU/Q5dNwvugN2oWkB9RGJ9V/XBdhwc0rBx/t4
z22/b/aUPMWJ/T0a7NBn4vekgRx2G4q0aiZjS+TfQ1g7DaUUfLGXZx4TmDE6bqowBNtJTXjq6ntJ
z8Wek2aIuKL1rpcs88jIWirzSkh3VIDyykHwyyyAsn4NUU5imM493pcX9CEobSFEwbcW9ZFD/64c
4CdHzOzuaBcLtznyeW+RYl+niooSCwXnRgq1EYAbXnFPf5D6pWWC1+H7+7U5K57Y8+iMzjEBGEvJ
7ot1warHBUd2KDJ0eIco3AULrXMr9BVJ5Zh+MX8ttBMezG//54GdDYZWm7F8kVicwzWDbAa1j3IO
5YoF7isLKB4YDvZIBTSxQgsFp0Er/XjKIglv8R9mj1Okmz1rdle4720Or7Q0rHbznr5AjqaKdwMt
6ZxqWtl/eXidPokKe6sux6S21yNmBDhSQWzHFRrWbk+nJwx0HyiOTE77Q4VwDJpB4ZpvmLgb6Ul4
e1cLB6aKIpIF61xjzukJM01Q0RJW25KLKXFbqZnfYyw5nU9cze7CCZB/VvgpPZ0vCsFfRhwtav/e
Hg1WOALh2kRyEf5ZOoJ3w86B9xE+MVgGZ70F9RCqNX3QH7lXV/f8ZhBBwYHp4PcLWdAZGBB37Wyb
jjE6J9T1jq6N+4iTiyudz8PlM9YdgwLZcOE4U2Nia/TaXDmgSoJab1HB5IIEGCm8UjzptBr6kE7x
H/tclK5P2WVKKhukVvjvlTnXlh8ohn73p4+EO9e68qQDRS/9zfgDCAA4ytpMGA2p25x52tBPqMlR
Oj8t5WZdoUFDosfH7GfAMa+j6MEk6Kd0oZ9mtMY9U/vRJDXcYXoGUxvxtOaxgnMkrB3eROvdJ/Vj
mW5kgkY4QePX7DbrOlBCO8Xsrfc7qN9vZLtN5jURnkv00YmnTu5hMb//jnC9GOAwL4ctqhEgWV7e
4bwJoakHYLcf+7rVfTMyt4WDf+YfGrAgsa5TqCtYFUYHAdXAIWOWsgBqYA26r63KlIInpQqNfTsG
+aX9XpS1lWGx1/gcSV5JuISoNZIf2r0JIoN3+EXmMNyLxyudbTC0PorsqtzjSKdeoJS9E/RCCzwi
+xQJBo5UZpSvX3RpVxebQuhNC67IcA6mDZ2qm+R7pUDc1u+LHYZ8yh/w6w+PLMB6zmzrsch/R57u
K/xSoyyQcILDfZVCuh6z8y2lqblUeNBPCRt/z8ZihvmMVB9pscEmz1Kj0h/AOXmSkfUmN+BG1fS/
oQUeAPpc7KUHDunDACqVS23sN241NuHGUk64bYpZDVACZllzinKGkDwl4PY8PP3DgcEh3wJ527uK
Xx9ymJjcC+/NLBIS/ojtKndx/MZx7Qnd1gx5CF48KPyPu4CWGH+Z+D7RwpGjLK4P/8npxMidzyV6
wYEvA7VvaF9RGor4unQPmcPT4G54A2d1nXQcEY4Rv9dq1Nn5+L6nrnXbUHj68x7xoP/pL98IL2m7
QXwMwW4yhDqIsI0byBnSRhykZ45wnFKCYYCvZPErT0ZYrDXLLLUKjMRqT0mmDenG0qS5RXUyk+7A
72HWLkfP2fA50z+urHpoWYipbr6zHANZqiKoPR8PHrD5xdXakQcTuFEFbho36yvj5ezC5LoPmfO6
nRbnGKAl7pfOUQ9S5vLMs8dcBoXODdrRA4cvR3yqwVrpLZOmjAH7jkzV+pSvel+PcBT01ePb+zGm
bUCBT4YmB89Bo/WfUi1SVkLu/Deop7r54AbsPN/jwVIPGT4xp2KfGEtscUy6NvVJc9NtKYgN7BLs
0WO0RELphpnNgHNxiVsxlymdkeqDmrA6lMKIjmqvsyDapOd7yI6HySzdBVK7x0/RWSbqk+0nxP0P
tgNqKQYJJZc7kiNaD6hmA2+QMyGjzmY+69zXHbrQocPVuv4M9i+2OwMavK2jzkepA+lFEENl1Rr9
jvbltN/KQESZPb79YGuWZ44EjxDI95fDxpwQO4cAsGavRqqNqHichxDm+O90aOVrbcYFCvMFFC1f
dUs6KZwHw8/6tWQfV9x+0y1pyBbPEM/LqD1lEZ5X0RuR4bT5qcK3VznFpId1Qxib0DtBNQKrim/L
B4yjn8f0ybaiw8037bsvB394hFNzDR3lorhPr5h94AGzT4KkUhThrsw48qCQJ/K0v80s+TjPE9U+
LXqyRO+ETg34qahjwKPu6heJM4K3+xSpuvSuzot7gBLuOqMZ38lIv68Rl7P8S1AUE5LpXJm/jOAg
krDFfP7xZ6BW3xnL8o9XNZa5qGDZRGF9tPUq4brexy29KQeMcSpFOVV49KlrrtlDvBwMvfr0DmCP
1af6RM/d+/BHRCsj2280f6BXsPdO+lxGSaoL7RRoGlNO2hCahLtupZcMsSYdMPot3ADvcICEUVI8
sA7YCnFYOGOmKivpMWZEAeUCiR/wUkfTA8Essas4P93GpHFi/0vPCiqAu8NEIbB2n/jl+jHX2GKF
r4Cb/qAnBIRGsYC3yqXBu/HhNOtyLsGzo5CHdbX+bAeaVU8BWL/2PYd4OM+/bt/HmOiWU/DDuwpK
1sCLx8VzyxyFH3m7ednN63LhunNVxrXk8orKC6+F4LVPKU5eGObZT9XzsjUA3BwPmuS1/FZhfV2V
9OA0FboPBba7eS0b1O+18TPD/2oBQi5+Bn93k52MjiRhQiBMP8DNJNiRL93lsnV0AHU/rrmyukf9
SV9nvOJWXyBXhHvQN+Lkgf4TpSu2S2kuBDiTCjQJ0tDdit673IP0SRpbLB1eR752ODVzd9gvAeyg
L2gDW2P1Ef5hOrSJrLz7KIxMKNKxciWcAkfKxgF9VJWpxoquyl40wpJTkvNBy7SooaRQk7PH/7Mh
Tq4eHFvZVX3pJwk/COI1X41VnChEFsulf+CIP2lrysVsvoPl8Zg4DVgbBnu3yZNsg9bA6UcgdsSF
afAjWnUCnKf2+KpEH7rulrrmP47Oc0lRtYvCV0QVChL+SsaA2dY/VNttAxIFQeTq52Gqvu+cOTPT
Cd6w99oriGALlPLKkkCs0v4kh+yLvvSFuzNoUIT1HeTeWXTMSevCTN+GHFK37pNMIJUG+fAsPBr4
8pbLTlShnkdtmoM8y/aro6dDgTNFHOV2L39RLZWPMX24T9GRgu6LfizFNzP3M/x9E3Mw+/CDWs7t
cwNlg/F2mJb5eW1rK7V2kTjlxUKlrZLtCGYa3DGYQPmteVJkUz46E3UJqQ7gTJyMKdMkjAhYXWNS
PXObfYJB4QvlMJ7gMS3OXZFcNiKHPex3yUQW90LgqPI5PFW4NoMbl5eenM/FRHMYB+tB99yKRrGk
Vy7EjdJ9i+ViOo1MKZnXm9FmAw+5kojWOduiOoLzfOQ1SpXMlijHd9PfdMWIQeusCg4LpQYTxUXY
g7iLmIBMjCBGLXpvphjGz3u3fa8ipq1O0JK0ArGKvkukHLLTpy3itvX2JoNZBLiIZ/mqxkSHpokJ
xn/lYoLBd7qkOQ5MxXm1xhdOGEJtPZLlRMWftvEfMwNhZsr7jrFBak2ldGn6QBdQvKqPTXWP9j7E
qByqI+Q4qtQXmzaQ3i7gOdQsWIDTBP68n1TmqJRNnVrd5N063z8/y/qBVm37fK2fN/gTQkaP9RiD
wQV81ozkRL+u6n432g2Gf4/fdC2/kdHJnPiHnCW20aW7vcDdKp04jdzBCIOxBmgOAZ2OVRfst7JQ
A3th4zTV27OAhVBhL/pitVFX/THTz9KlJq76MljkU1+KvsFXZIbx03surlh2Xei30ofQDUv90bmQ
nNdn0ybeOK4iAXXq1lSrPzGv3wYCQsYWaQDvxZf8GFvlEIyGDvqVnIT8WxgQaqwzYTeDjw0oAHKl
7yaj5o75QP+8jhaXE2ygljMUxj0TeFu8sZcf0LBTy8DbyDcHdSnVVy6imZdnq7HLqDBzxvxWdmJ5
8+53E1A7BZZbvsugnuTLGvMw1o7DGI1L72FhUxiNjEQIdzjvDrDhF6/E7zCfw8bDhXfWZU6RjQ7L
ZbFN4yUUY1HfZrO92z4udUJ00zLtGG2WEjJSzPjejo4dpGjqEPbvAuMl60HPGhkguvCV4W5RnhBf
vaVj22rnFivYp4XN+pBZSe2noNz6V7GLdQPbPVH3IjSMgxV1zrteaeK673bP7issrmKMQB9qaMCP
Fq9gQwcYib9H7dxk1X3jT2siu6aCnEUBtLVnY4ajx0C7edWbkOIn4a6HZCtvodqPhrnf/eTaZEud
jk8dSedQUJ7T0ar2Wdh6T99oPNmae/DAZg/57EHVty+gJg73cObyfRfMk9QAdUaIsfs25CLFk3aw
njpOYKgTDP2OiXQcneVzuylHl+EOo8XSe9/2DLZ4Lm1ItKwqr48qhyZm+zcN0owD8C7awEyn7qqc
S2wfGfXhPfteUaQgm2xxNqFiSeCvYs68e+4heauk2Pd/ULGU1OhXT3SkuZsxwMOcNV4PEwhPTBFO
gui+MdrOqd80BxViF1pZfZOcibIAJ6E9WcNwDz8L8aBmp6j2Ed5iQBzp85JrNomZTWpXhlz6e6XN
nOo6XJHbuS6BTB9p7P2jSzVZvXpTDoNI2UnZXgUskxiFyOnxDf2GarQ2dARkrlzB5twN5UKWljRh
1GQoqArB0q8PeKEfG11gT/KcqdkctwyCYMWPZQ1U3MqC0eZrT6ecXSVkaAig0LWjrcautQbzmjmR
mV1Ba6ttX6HxIVST5VBllgGeM2UQgs9QhLl6bIrLcoOxPqORWqbF32cwnpnvXFrzTO99gRhM513D
V8ZOg0YJrw9lPsowsSBSj4SmrjJyhXbYEaWIK0ZhUqVTW0920bIzzmPgejo12UpUCjPwKHJZMcYw
WEljTlFK2lo/rx0iC4nngqEW2eLnR4ei93bTxP4PSRN89Xbd5y1lggUJrmvNv4gnPf7AAbdkvcI8
fo8sA/0XnGE4XSPoxslMcMAfv+0idHNrzP455rNNhHsE/Grcu3ElGG319zCscQQk1B1TOOGPdh6P
d+zsgQc+3/mmDOffvK8BN5KGwtgawGut71nPIM8UzegxH+0HviGVK1YrGz7EVLB/rpoeBxXNPj5H
5RROB906Qic/9UrSM0Ym2bdKE7+DkPMbq/ZzUzG4oAulerQJHbjG8z+YsMnojUR1PRraYDtAB6rS
YtN5/lLk8GTw7eg5XgQPAmOagN+cH6h20FUjKUXsuQ3v6sFUMWg7dFwU6wfO7bye1GSy+c62DYHw
j9YIP8ui2oUvPE7IOyZay/g8UMCz8MaQNtLNUn/aykQa/BY4x4jzZ+kqXMdi4daC+xxMOL+cQFjo
zghHEbfx5J6CRb7ghfDH6lZLt9LDYVYRBQTfAuTDcxlIXzf0ztUjNwxxnGWoUu5KUJkPlVqhWTLe
KuWOKezoF/HmBPyevC8ffftUVgUWEFhKjtEYHNdSuiB1Jga9TqzogqIQG7iXoWDTRqRM81mK1C6t
VBvFf2oyX3FIfrhXxQLbBm+Ck+HLDJNgmNiTX777lD3ZN37z8CScdrDX2ej9nhKqbXctyuw30FCd
LofabP5eOp6rgMsqOxZ3QUzsbEQaeFlyOoTbQuYwQbMDexhXDlfCFqYx5PaP/cqdk5HAUy0Rx4v5
Sv0wA7EU+BexK0vH+uM/2/WYWNRcS9mj1lXCRQtpuw6kg0CnCVore4NqdaxlSdy+H4Bozi53OiQS
ZnR0CsZjiUMFykrlX5DVPId2dQ0EuaOpkeeHHT/FFa6Tdxg5CjZDLgVE2tghoh843LCog/g0lsYq
frXlEdDhGl0fZgsjCC9gfObimcfpNbXa2JVmzpsLwojbBeJDrPqK8ELZBqiWreTS3qWwaVIKtdD4
gQiXfwmZszk/ToRo1Xw2REcNsxRgi/fslxgZ+cSJDE8cV/GSUgTUm4Pyp0nH41gvnCFe0dElEKHN
Ztn0i3Ezzzv/aVYf46dezD17Zgf2bhc9yOjxP/hWL2gclzi+7ubd4n6XzTFi/nuPQyfUbhyItCBn
Jpu7ijnd3EEGkuBe0dNii8htRRkOf47h1mfJdnWZINu5QRlVnbkahTshFcf7tLRfSHUo1I/PV8Bz
DTee8HRC8972vtRuRqpNrdulDCHnpodGP88a4wC2vJUUB/e1bj+DNGpPzAaKjATjRJ9agvyNfBJP
tlSyKUgxMVg8eDGCzASlvac+pWriHwaEEw4utCVmeomvA9rCZrF0iIvIp8accNog9o2FIxBMIl8s
v3sYbqbyhnOTahYkFyvkvaQHHGo/6lJ+BW23UoR5euSj8XCA7/ewWBSabPIB8e+bSsN8SWz85R1q
ZTefWXrP8YhE/Lz5eUY/HxyxsJyct18QRAHgz7yYFWSx5ngIN9omNJmxkupRWXfnrS53uqWg5q6a
NV6YjMHcYU1TLRm1pVJmzac69nYDJiAoapYFlS08o2Up/1QW0JNKHJ2zyQXnZ0Y5bKDOvkO3ggs1
n7mHA94QwW6qWgJsxzqx+/nrvNuh0Czv4YbGAMxjewC7OeRWY4i9wULe90+rvGLynPgN7c7DIRoT
00EeKWLbRQ8NgRfDQwDXtobKKsFbFh/VGrRLSlsiua0wv78waTEz9jrMU6xv+REAy84pkHUoW08n
gZO1CN78m8cf2yNLDVaa1nrs1MpqBRhlgsaWN/ALQinIzUhWkdmuIt1qj3llH4IKXPjax2uG5cfn
lV14QGQ3mm1XMI1xMVnx6sgQob8kTWPDqOeJG8e8gTlwvOGJmQOPg9ue9M4OgisBSSxwuJMRRDwj
na6uXeNhVg1MD+HMGpbtN6Tf2us/Zx3Z1mjPKEpOQeOOHaJkwmr+vo4xV0zPVMWhn3haAgl3ndmk
oKd0WfTh4MnEH1r1zCP+7xCmpwN0V8aNLGhhQowIRyVZePbBGw0HujPabxD1y+6gdNZuh7g2mh+0
Sw/Rx5ipLFyttAVLfvOrcLLQ0y3ff2nCFeNtKlTq/SYtzF6xmI5o5pSInPmAT7Lx0L1Z61B4KQ6c
MUJoCTbGwx9SA8x40/3vG/cFzRuurvn11TLANWcBxhHGED9oRgiIURmPcNrnM1shDp5pqsiDEwu+
EMYeC1h+D1MkX3b+Ttmc2IaTd5EGZXqK3qthvHq4GyJ4BoJ20SZ2PZgc0h8qLPpxKLm3/vy+1y8s
GJi6isepjuzQZNeTgkGtoTuAOf2LM9OwP34RsyFMHae4ap2AZSbtDWPK+iCSRUvJuW1Lzl3WaYNq
A93s1Iwb7y1iGrtrsBNil1mTZfebM1ShdM/hnuKF4faq/6TloSxHf3LsGDaxD4RoOaVajEi14oYx
o8TVetAL+iZjOLxR25BCYA1ArfhteQ3pTGCiq+gcc1L8cdbgY8RjksNznOzeBfeko+ErRhopk8gZ
Kue1KNkP9DaDUw5OnnH7LTM2bkXQHglpk3mDh2Tl4vkOj/nj2KWTBSJKoIfdHCHmYcWKPTYnmD5b
xUF/HlwYzpy0XD1vsm4K2BAEbvwwwH7FTin5KbOu3MDrsitw5y021W8vmcPyuZ4tmPU/fYW1QYcB
RBoAAs1mzmSB/T0Hqzq1ZHye9slWus0wZmeA2epkK1gPoHzJfOHNg9cRxoXQ6TpBAKO5TItzL5ol
JNHzDCN0u0T9GNpV0OjWTEG3DKg1b6gYBmbO05PAyJIsjj1YHV7OO/GOyhl7KCc5A/gpqpnu8Nop
YucD+zvawMuuO+PBuS6a7EUxcyTugc9KbfhBKbjN169MBoBoiFzH9KsMwrsg7u2J5gNpTAFpFOxz
Vp9+JeHMOsV+KQ30W6hupHz7aJwIR8QuUMkyAvEcqQqF5quoJYE9rOIyUe5V54BLqjn6BpQGNm/k
PV484UZdtxe01u9NLHkQKIdd/vVOCI35zRYaYN6zCfRmjY96NhZhEwOH/XCjY8znavTg1kCU3Hg9
PojWOrMU4bG+EahZ2Z7XHQI4M2UgnmMVgvExeHirGKh2uimGrrRuIw6Gmt1afMyo959AIlzGb3am
dhELu/ugRfZ0HFfwAktVwlyhO8SYy2d7BLuybL0+1w5fFwYi2fs7Y9+ApQtAt6RicFDR301P+nVy
TThjF5XL1JyAAgi5H/xMNr1fMCqSLYlJKAPmgeA7BpyjL8MMNgpAGnPWlyMGo5OraPVYGlTzfMXZ
nlxzR0SvOsN3fEH1IcU2Y3ggrEfp4k+RsoG4nSF6PjZRa95fEy6u6XQxATFcsifqp5UrxqG73fIV
liP5ykmYIbfr93uFd7xKDZWuJ7exOOBLbfmHPU4EUidEG4D9MS5MtCaP+WH8f1yZJOhhjqJFLm+G
MvJTcl9Cd1IOsK1K1jXWDhvBydzPqMSXQcfYMmNWJ4pQtqQDa61WDCLloPVFFIV2tSKBlJgwj2ZK
uFR3TLCESzMLcuYis3MWY2SzZ6bYE/6KbQLpRnCXiaOQ9vDk8OnyIc5BqauPdNFgFUzoiMrLSZPA
rsBxprBuEth6ylc2kAvQfyxNn09bR/0berORzGeHJ79lnA2lP9fMgHi3a1rNtt9TKcfG/EKzaKnF
vQSJHPyQcUxqR0COKX7zuqkcutYupXMLXwhHPPjeN+ykekK4+K/OTaYL3LTmCS5cZOfNnLwLJsu0
Nylf8W1bxk+srSsoIzal17u0ZbhoF3BEQF3QwPcoQnng5LKgdIK7nuPjBP/756n8TCPiAzifCAye
bIgTynCwU+Ypxe0JKAKmfWRl42JkLizaa2SukbH8YAxxzBYv2E/ejCEdHg4ofEtLHSkMLbb2DBRn
c+Eu7Xo6SJabkz4cmX489YZ1jofcDnYSlCqKn4fNPJtWdYI2B7YmHBkfEyGYkKHbL3SIRDwqOvnc
i6DJgmpx7PSBmjlTypE3WG4wCF8iwiAVOiO80JHxQjQ3sOo4Nq9pVM5puoaSTlGc3CN8KsplyxQG
ayXe9Ct4lssHZloang2+1P88H+tZvxTB74SPOZEwH7lIhavPgMQg0mK/2f0K6HwE9aDFzKfohVRI
WUJ7eiGdZQ1OCv+Re8ps2XBWJbVKsJP3anZJEeiJF59Kxo28b6nZfRqf1kEJ/VJ1s8lldPlMOjwn
6ZqUAMshUol6zVAgSnfVpqCMKyyYjuKSye5OR1xNnwoHd/OZr3k5eLZwlMmo4kwEA2tMdl4UZuCo
0EFQMGmQCU5ROC+70S2jYswDZ8GWjI+pBTAgqW4LfP5pN3MHlxcGrC1HBaIYbH/h8gK4S8b78maE
CqeYUD2oCAzRPrvqVpY2HYeEDxJkZHQykGYxIxRgyVkKg+S38excylMkT9joaEzoLPZ3d5uAD01K
U8YVh1oZkeld5Lc5MT5OxemCeReGN+jO//Mh+aTcrA2W3pSjnEoUxg0UPnLcmG0wrDPLmFE+zAK6
oQc6pGRsJ4FvseiRTY7iCv+t1o5wtdPGb5YFAjE4vVfnNnLzY7pide4Vuq38yHrhEBKBBGI7m+E0
5MSUw+J8gB0peJ9fbH7QJzCK+hNO78SZQDkQ5wGP18QWzEpWgjXnOCYN2RzYaJXJFS5hH6dYABgh
jF3om6FJc5QQMBj79DKgKvDISwxZXCk0JhDs6VqRUuNFROZkaRO38rl0lfNipoENKUsb8yIA/zMt
8VZf084KWDQI47fJI06OsV3iWmSW98jiDAhBCpBgzV971SVYQ9NMrmEq5Ph/yAwn8gzr74LwCoUf
gDIgh704VlgTfkHtEhR7EJb8yNPULjz1bI9tOE39RtjlR75vdis+Plbvf36yv8rVfvMO13O2v55Z
4mQu/j65YMBBIBqSW2fFHwDoObZks5W8H9bh78zCP4nZP+tSRUEOFj9w7th4PokNGw4dq8segBkB
l4x/pgj82DxfkHZnQC14NUK9mtmcS6R48Z/W4xubqPYr/hYyE/eu7vnTYxH+rW6V0Q5KLzYDI8PX
tzylOSycVrZmtHkMrD89xagjHHPNgfMPR7eODZhKMM3VK4cbvpd/iRbOX9MDmOznp5r4KtlNoFD8
TZgCR+jBciCNvlRP822LbBUbehdcGXx3daccfTmW3A/fpLVa0y/yU/bh0+XPKTDP0nrqza4AMh6R
LIt0FTmQK/xy0+oO036eCVZHMpxEJijU9yPvmu1aMyvjCKnnYdAuq113bQ+kvOEYFWQnaIWB+JXD
AMN9+QBXZf6Ejc2MnqN3wHeFD//Azmk9FLhH0FgE3apAXDm8HPyS5ny+3qwb+73EFdUjv/oqwz7a
Nzf90IH6NBBimB7ycfGxvGGJdBiC6fb5JwShI1rNFlM7IqBc+Y8u4DHOL6l7QKw9Bs7pGt9CN3S0
rbwVoUFzZLr6UlVPKQXbBipG9aNoOKlhOzpQNy0+/JDwtbdoFMMLE7Z0xb2/qgINwjTi8k2/TNcP
D+3YQlkXThpMqRuZL/kEMxfH2SVeASisplsETsMP+GJE+tLXJMhRZmORK+4GkrIGu3rsnoUlXzGM
gC/WOYL/ZO0rNqar/BIMNLIZJ3aXXHSis1b4Ye5O9lIwfD3hJP9Maxvqq3JVjrjQTisHSVvWXngq
v8rucYy37e15yzG1LbDEZLDEaDUKyBhfsC1+aiBfzjsLd3h417wc1TnvUhCd83o0Va6M74/d2AUD
GvhVyXU5gb78IMDdev/g+ObJtuBQACybnwFtA4br+6E9cm5HS9y4npgkwl2W7Ty1+fDpXrVma4Ws
B0B7SPGFBfmbEWNDDUDymv1G+c4UDSbHaBjTws+HeVVtJSyso0tyIUJxUZMBc4dYAXWbubB6SM9Y
4xBKwt+ajQOex3XUE9DDLIrnEl0D+Oxnme7pubatp1E5fImwo030NSsB1GGMeWAmD90fRpSwSfYp
0fZMhvGTuMNNgzHC9GdYjawa3MeRIyl20phCBlNunm5itw2q6/h4yxvyZ4D3Ajt6SI9wlBYPIutH
YqsCSwSUWcIIamIRScgX50y9dfwNeFubwkewEqh8Q+X4zV/boKcS5CIN2WigSmbe+UDwW1JADYjr
eGxs8MCAC8cXQlXJo6gc2GT4d1rhzIrxX395k1WxrY/Ummfg8A8+CG4duQ9hp4GGCgtmhtn2/Zv/
1pQFmHnjfBo6gNtMtdqNQFT5ZNUcyFDcI9TA5oSsehyQXfxegsm99kuguK/XWtGdJ7bekKs043Ui
MFBzoRJRGaCRYCw8pxIbrL9oMGeX8gYeDim+z3ZRvcATt5Xt9wckDlHBSGJ/IGXvLsIvg4oQCY/L
3GBGci/S3ilkvGpVb2ufdBRDW7NuQe8fzmQFN239O4bXZFvyIwEgCAjDgbI2++8cz5Y1YB5WWrjv
fY3GRmzHKWv9uUw9qPgbhK7DLvGSQ/eH0gI/5G/WhGinsIZEO9vBRrQe8HTnONtsyoVwqBF8O9Nb
xoBuz3Lg5bxzI8RAVTP1GJhwNSEFFk8QiKkYYWGuQW7ay6pQr/EwUZWVpASHuzKQrO4vXtfcA/V3
uWk2CZzSxMLNirTdjWjDbLBrfPmAslKjTbG7IWIWo8k53uc08yDIJjyg2S/rzKCx9moI0cAbc2oz
Objg8TVSi5CfNObHezn5+ZfET7SmwvpFwMdW5lkRdl6uI7xKwZohbaimvu3BrZ0PIqfnEl6OFV9h
zMLF7Xbhl5q644WYuiMAfZBOTKnWzQZ/q+PnPBqQNPjVMEX9iqn7C1guJs3l5C/9nS75Xkz4aFgc
vf/zOGQsM98jj6q+o/fw38v0wJqB3AblxwMxKE7dicBct7zBdTJm2+lXbWmKB5mMFlNy1soucyjx
E/ifkL9ahm/5vj9+4NBCpG1uNV66GvUr433jIbgKNRXeCfwa4wC6sSN9l4yomvPvDPkTdTBD9GQG
mwGBBaFx7AA2RFuZ0QRHYSa2I8OQcTNXUXeKKRWhFL/c106PDEwNZIhWv9QH5IEiHPp7v6w4gm3E
rnf4RfjVHCRQEay130iKuBJg6Y+u9eKZaddlZo6apOelEPFTgaf5cQVY/hOPgJHkexbEy6crcyjc
xBt9YQUhA9ilMmkCuVOYdT3uMMxmAlopmDrbx1Xh4LXrFQHMrxXjrj7DMXmu/712DbGTdKeShs8C
M85XglqmvvMCkLAJb++hW6/VS57Li9pXT936RdzQbxkTvmDRVj4PmP/CKYQRBvGrNvZwMW+V87z0
1k+0Ldx82W97Y8aNdMQe1ii/dGsMljcqSIc01j70yrViNEa3yO/UuupOPtQWC+ygfj+YQxhJ5GQE
djpj3gBzBm35Rh3VmrRk58rtfahSMIsxYbTZYhXsg7lu6YbowSnHJn+XHkkkpCetzzVOOFBUI492
ZVN6jU2zTazFsHtKC4EyFNHcMV2ki34PlMdvUK3faAWAAUrE0phgtndCiDBphs6WLvJreY2DONA2
9ZlaOnkbCfUjQw8iq/VFCWQ+sen/knvHmmGOgJP5vAoABcEzQRqS6+us0LZ6w6JxsL3Eq38yndvy
KfsRYqfZddBfebNr0qpKPBAgYxEdAu0PKEMcP1U2Wl+a7/vz2B57L8ReISh7o8SaeyTk6FgCIs8h
ppY4I2n5+tX+Xr/gZ/Vl9HsNaV7uAwO8s3CTKrJXsXiw9TMRTTvJFn3kS4h3lD9QNM1PFwlQ/wOE
bjQ4WKpwukd82ofShmB45cXwGpxmRcePqp0tpI0+sjqP+7c6RLtynbr1nlIeSBppuZ6PQVSoS/Bg
mFrdLQvK7Xv9Orz4kpSFOF9QaJFaC577Qe7z/0XEX6894AAVPMDDc0LmFD1bhPkCGNV/+BZwBVXL
YABZE2BAQKZiT2C1AUKThvLwhp/wmnlTo4HQ4vPq4EPBg2IeyIjEJIQoB5CPfNqFhJG6W47uvMiO
cfnadxvxW0MrwrVFFoOZLZunEQJ2c8RIyH5eXo3VbXLVPH0XbTGeXhBON88Ooo9qFsIne+G5mB1g
O68GO74glvoSoQ7b4Qlv+8OEitkCbczdapNTYIpw4sd8vKRdvpbC/oX6lamqme1b5kQXMpc043nK
dw/scMlcwo0CeIE99JRBeOahn3/LWwbXkGt7U1rqN3F8Hzxr0jCzgE/RH7JflMA2KHtvoDwHjGE+
sHgTycWOWyincpfJCI4mCzpMoEl9CXzTVuM0QibkfC+dX67wXX7hJlxZPUf1EfTRe+74clMrXcwW
z7tEIBnCLSRlsy9i92An/DKUo0UZzPaE6QnzXSBE7S+W5vimBSMmmdh8KzXnzUZN5jN7ttQ4g84P
fsMtXN6Ipdzr/fs+Oz99PbZIVzyhj2rmyp9q926O8nJV+h/ckY3ZUqcPcP+bGZtkRy36c7Il2mx8
QdvyCA46QRp6bVazxeB1XrpjzJxmZC3m237sX1lakf8IcgYTqKf8zotx4d3DDLmX92ZV2S8PB/Ti
AAC2aI/FKGSZLZJF1vmT5dth7KXRkeq29PQZD9DuV3t+7LIz37SMbmQxhxnD0R52TiIXmVz0jl65
jjcyfoAxawX6uEXIsa/DYNdIjDPQuKxAGJRLw+R/l3G4nSF+MFpOP8w9bcybxz1X2TOUbctc+3ru
4PRQjBvRgkCw76hBbp+TnIF4e99asgFZYC1YB3hGgMHKJl0N58Zp1wRETq3GoWo0QBkc0tzO4GW0
Vf8RPLDm8qgBNSfWhyOmWTOrr4m6kfYfgq2oNhlsGQS5cphJbtibqT+mp3rdQthNXFjK5Iw0K4Zc
h9RFOzTKf+I9vhHAIUDgAA/oUZkDAnS8zvGeKQGJcByCPa3N5nHR/hAHWR/EZ+FmjPuKluWXiIfT
QsefQiAfSDxO3HD0d+nO/Vk6M/ko9tVetjAw8fQAO8UxpS3bMKdcTW6YUDMpHfPhukVmRiMejIRQ
WqiDCWperpKVtC5/HufsJl/S1civ5myriWEr1wwXiKr5ivkZS0fAtxs2ta1AEycwDiJ4txgYWgGt
mvGGMM5403k6dElS0875cYJ45Ni5KjYSybYwyx1hwo89A7l+MXHxfTCio7jRrYddblFmAYX+NtsZ
I5qXy8zvweo/iSv1XKZOA6D0xgzZ/dBJ9u40ddJsTXiLjMQfV5cdgKHGkQMEtWc9kMa7e1vCfmDE
WASpNYOKOi/9xAcOedi6/Tq039JXcwI05F0TcLAUKY//PpwBCo6DBhMepn+6IR8xcFaCqPdkoK4a
67R5JUAjrRJL612WNwgR6Ba5mvCXQSa4qZi7zSyEot7MzSU/Ws/2mVd5L69d9zWu4KZISbeHScoD
Hv04ox29BxaoLlOayiZteRQMw02Z5wQdM795M57XAILHlPN53HLpPL4G+GE/8U+qW5Fi1hcMZniA
OXdGD5y55RidcXxACeQKWXExtJoBB3xRXGq+kWr5CH0F3+dVjOeyA5FYuZZ/kx/cXb4j9+lrJw5x
wooRQma2eP+sXxvooCQRO9pK+gHrx3w7X3c2CsKpD3EbwSpUdKqXU4EdPhLaQ4UlEggCbc78EUy5
/n34lyAZFExO7j/vwhomkIdCz8D9xO0P7WjMwoEeccmC6cEehZlKRnPuRJZkFl7hTS1oDK+9fM/2
w0LdlQ4wwrDsCCjMeI/syQf1O2gaQ21T+IEEPz2Kljxe3Ql7jFtKepGBzWRn3QVYHnqdK3Bjl1vM
uEku2HIaF5v0O1UWOjEPrVPuMN42QXOBgPCTcqgj/16b0gCMtXEUjjrvtZHMiAoOoo5kjCBmYd6R
tBs0t6ZwFzdTTKMIziT2fV06zGfMZAloT+MkrFp74Kydox+wuX23zQUCjwWo5k3fVG4oryn+WHHh
pdYwdQ+XYnrTc09ONnkJw1Zyk7cLvjIyP1ykJrBAx9pFuKln9cZILdomV+4DingoJD+EHzOHMkkM
PDb3cAyEDrgyqxv7fffaQzfIOfxSX4elzbk1QvXMGqgHyZEsgR9o1n4mYA7A0b/CDZ/63tRoUTgd
p6fJ/C75dzaXDX9kRXHHJ/lvGl4e2dwgjBuNiK0QlTsDFyQj8NxY96kR7zkr+/OEWhOkoOWG/rCm
uIOTKxVRc8324UVdS2v1qJEcsUQ0tZv40Myvmhmtfjos+uYkd5d8UneyyJ0K3gOMdaskOWWeX5U/
yqRDP/5gj98PP9Gfvs8VO7sMCMMGewpRIHVwXbfhWxL/FXmceNiTgRLwDE+MVoDiwZx5SKU0+nPD
WFJAPYmdyjjeiukmscDmAtEm+5sfrGZsT9XIrtUuk3OqmCK1r1HdhB33CeNCW1hH2zcj223qKxsE
67QGwdOB+oLeTTVGvVfjvU4va0q1/0YJV+yo3+n6j1NX9+sTilVqLdpN7sRDshoP7gHz5Q1h6Zyc
zLbmpIwTZDnGsDLjRK+sz+OD5sjcaBKv0dhIjm4om/EDmfLPxrjR2E6Y5EiO6ig/o2GChLfz2wbB
3glWZip3PYFE8WRy57+/yi/5dxg7aP5EHgz+SP4mBIgWw6NqhCWE0f5SMQVOn9QKT1E/Z/PA0eNW
I6BgTDEdXXkYzPlvh3l5B3MjNEVP53QbqJlK40fbx+voF6S02QDDvJcUhz4MHo47tsINKtkLB+HD
5MgUJErm3H4PSOSIbGhXj3QL8y6obPr8M0PXTbSduY8vfVHsI1zOZuvIuokGxhWUM4BlEIM0vlPI
ADaDvvXzWzzK3bIOiuCx784kVsBtqfdwZliB3svFT98sp3Mmgs1SCdLl9NCDgKBj5hWC8kdzdY26
gGIeelMrrzW+emaqC5lFMRIliVXJqftz/6Xbw607QynZ9KKBipHmB2SyXkV2hG0C8/n56J0dM5OQ
1smRuh7VqJuswmUMZEmrFi7ljb4rj+VIXB8LRQrHy3jPrGWjk7l8E14xskBHxrWj+O5IldDX+T1Z
iZvKkrADeVK+/gLh2N9jciHBY2wqzQZLYfKxz73G662SlDpoeGxYFAj421A5rF7jrjNEou0ZPTjV
7g0R7uXj1IfH+tQ9vgkQt8MXyk1QEf43STyismj/anji8Bv8iYNxhsKQ76c4Mc4maeGDX/yrMh+1
LTztliwaAknz5aewK6zo0OYX+P9dpy8zuZfH0ORBZ91du/znqMFYYyLNxcFSfhqriJjcwh6DdvPj
Y//Y0wyYugVvEfqE+3Qqm1CEyApQxuIUFjqUGdsiKNj+MkG+WPErJyQkFmZcq3473Wje4DJ4ZVSL
gzk3ty4Z6U4yEVTDRxPYKBixWFxVpGxvOiwWJof4J9/SQ6XOZCetpkFjvr+EnngXI44NLcFWhiwh
AyEQ86rHjWgYk2TVBZq9Veqo1KUgm/wU9Z52WnIpdRYYGf6qa5IWOHJoWEQrzK032z0xsI+KGAPu
qLyMDQmQv88lTiYFalr8p3qDmQFLZOT10ZESi5th0sV6GY/fqSft6rOyib9C1v+KJoZUWTpV9uIa
blC7BeyHbAbLFdfDkhJGQ6eKkwYtDRN+7UTKznv8Pj8O87r0/yd83BhK48U4zzYQ0eDHcfMhkydV
w4SPdYq/1d1we7kqIxS4l9ZZ/o1WDOgswl24e9AWsU5JYeCObO1qwcQLHIJFti4WchC670uonlQq
zgdfmbHblqtr/o+k81pSHdm26BcRAQgQvGYq5T0CAS8EUHgvEO7re+Tu6BP39ulTvQukNGvNNc2b
BPMHteXDoYoVe/eNWJ7pGC+HD09OBR0Ajf4zZToFsnc7kMt3HF/HeGb4J4sPfsB2rkuRDFnQYk4e
veTPJ1WRGTx/jP4FlxS1AVNbCQea8p1el1XCncggwYX/OVhootWSQ8+uMYNobnB5wBuQWKCUYOLJ
e0ydwavCS8V6LuE18DyhCUu9WT7+x+c7opYEi1GPg9WeUtnpJoRunWKHMw7Tuh1fCz0C19hZrl7Q
FeeQz9p8GiLdxE6TN017SSGFMnNnYcJG2aGXU3vUDff8HdQMjQrpc2WFx6sL9v2T/eTN6YW6Rejf
35wyreHp69ufUb1+35jsIYDiKtvj5N9LHt5rfE4r0ZJomhk4MFtH53ktwFX5gwkI4zWbfkveFlu8
GfkR2lI696N2P+Rv+YkaIPQQGOMXS0JvvaN/lT1mrjYSZpivoFv8StpwaP8JxMUubABYH1/1oJCX
7zHDbw7p9xiEgofxY3NQyXkw5UfUfTeA3VnXfQ7xfwRnFC0aL9y8MGDRV4L+fcyXuKEht8ntmmZN
fytNUdEsSUyRPP3Vudl5rbQXQ/gMzG55/EG3bNFjnp0zP3WUsJ35Gj/+P1ZArUYA4AR+jieF7MPm
Y9yhbnyi3ZwdfUBsZb1zWqOcbYOGjkqEX9kPHYHcgVhSc8zEv+WcAg4YsIJeCFoAejQD5eJUgxWK
9yE2Iw7gfRKKgVzDqy4QjZMDDCfXy52HnfbFa+OEIm3lFzd0Bs6b0R9cF4PH3xt2xAqSRcOFB9kg
wv7xDK/Qw8Xs+LTPDQ9u22mF7SqUvBNSXMPqlrwoypA62ftw/G6WVwzyhuykmpK8s4u746Fad1I+
knoptBqfBWwBFDMiREe8fol1Ky+dSpXwm6BMi7Tu8CVaywOzIAhAtGJtBtUcVaL6/aM+U/Vjbdpi
heXrq/Rs5h9B4nH7e/mawphhpdw6YaW0b7ba/ZtgcuxVVhje+vFgsUYaALJP888W1pxCER0XUUSh
yL7xGjz8j88ZUeEhAnHe5VdZjP95mRwzJ2TMXVRlnv5AfMg7uwQuKNvtrD9k8SkBIt9KUwEBvFgc
ven6QIuBoFy+lhqhaLWXoHtRPvdSCN+lCF8kNfOtQdFr/oYaJfY5aMQG8fBXVJHfFnFNwfewXyOU
FkDeVYTxHmIz9OTg6UwNfEpm5EqLe7Egj404iyt8wKE7YjLyoED4+q2ImRQsA7mAyaIx8xjt1CEn
r6RUNA6m2qqiURpYZq6PDgt8VfaQFk9oD+ldGWzdRLlyVh4FGExMK8dEzfn56nd1Ri8SF+LjS8b6
MHC47WA5gca0gFMJSp9+OnLJVoN+zw4pDAohNgjt7K2z7raV/QYFl3Rqec/rYcwp1rzOTx2bLvCM
oMCe2XR2Sx4rBqgi/yYpPQkpF0OML9frS7k21aq260nYHCD2gRA3+KsvYRXc9kkX+2sMjd8Kqg45
q9iWCPwYDQmnimrCOjScPq5lcK80sjCf4gBzZ6VYe7rKi/XS/GTqFAe+A1wdDcLiDwQaqLnm9CJz
PBPNEs4IderPmuHb2bYGoudjHmLbBruBXKXeY9qs3V7T3s/Xup6UOaeyyNmG6C8lX2nvw8WAa7jt
xBUWFPq/XBJeAIwUmE+7fWH0yIYkqLntzotd396jqeX4hvvU1GHycL6vck3VBtJa0+v0fJ2XVIBD
Bo+d3/xNBk1hzO39PlsyyYCfwfaA9WGq1yk6w6R/eWe5ZkuBcEJ9D9ZHNPbO7metUeeHcnpwf+oY
5cXDKbbiQyDbjnGvc7iX+R4rOqw6se/0kpkNa3mSJLCk21zay9mluOd4ftE/a6NO/jHB9Xrj/mhc
0CsdOIHeGF5T3SczxOORYb04+kWXoq9L6ZYkRgD7URQv7sAtw/1tRtQPvO6BPLsA+/BkDJdDvFjO
qmJ20Rxxw54hxg272DTNWrXPER4uW4RSQ+WRyRakVdxjPlFfdvc5ESYejDzGiF2rsYTh/CkGZdKy
aMPQjL3wUJdLmigS3e4qAVsTA6QqcoZpGm9CfQHjCG0cyFkCrYeroyVsKLH25c+AwsmSPfLITkH3
RRIPvrS1LrMYTepP2LLAfR94wkVtSklwXjH76DM1vooA9fpZTO4L/LJaCeCzXvoD7Vb67+ud898c
MGKA8QPOQklySfnf6ZW40DoNNTl42sCxInbFMsUNoycFpwHrVgASOj0cMewnMS+LaAenL75fnH+f
58pvmF2eLN7b2X550P7xPisZzlz4PmDdPE/ac+8qZoQBfiy6uv3TnmEh1sKy2UK5hJ0xKYsPAtFn
S6y3VKFnTIVmXlHprbVtMxUHOXe03TyWw875WI2G3/H5PKZbK2PpmLBL8czemwjAK9rF0HRihbJV
d+AWAwEE7C+kDuIpX7n/64nFiCWOugyIWQcUgCyqEZLEQdyHgN8TWyzIx9VpiCuT+SZMcAwzTlOq
/LCvhXlWCTfmI6fzAY4a/dqJ558S1WBpIlvvc012EBGQj1XZ15MNygajCBnOwPcNTIP4Xei1mAyn
Z+/dst78FcdttHGOAjAty/ACE0PgP5R2vJURpehQETVzxvkOYdGSPx2j0HBVDaxBFULIghsEq1ye
HV2UNXE8E09Cz3TYN+0wXSLl0SDaesDpmzPTr573mKLU8WtYHU81t2kWZoO4nd6x+qWHwYTPPqa9
STMx8ydGfaWR8/Py6h3Tjx7TyefyVs7DW2nGuAj1LFgSuggzuf0A9+l4PAh8rzsg03amG/4akyjU
gO5ziezmUB6ITH1F378Blqn/qNcMSyiV3/GxKTWamj6TW7LNKv71rB61BOft1cFQx+uWEOFnvRRU
vodepckOh5kDFRRjoPjmvc8WFJ4b7K0C01t83GCPmwydC6TtnQVVTG/RGXFBoH/pHK2+ZuchZnO+
uk19U6uQaieBlxkFGMjZ9zYtBeXZg1kPDDfRNBWdGg+H5h+S3/SJXyOmk/j35e30UHbwkKLJgamH
7dEG+xUSUV9DpGzRx6XZrRig0ngSH9aZPDeDETQuYDJoOaDFBfNEDnMePHe5Ho40lhwNgHkuTK2c
xrSDoqqhUiQPlL5kn67OW+c7OT5cBuVWq4Rzp1pySAgp5IYqHjiXsTlrDrdEu0P3pNkbwrM8xO0V
AfJYptxJE9uG8MXgvJKJa98nu/Kd1sxhQYFVpZqTXtKdNcZ96u01+eI+6J8zUMD+XWVkrG4TExqc
y0GX/O1fa3xMa3QZZ3r0a/rK96jtH5ZJwQetDM00sbJDg+qF+UFirncob4DoH7hrPsft1W5x/9qH
vvbX6TpkS9vmAM8dljprlkRT5OvdDBktHpgoUFY7jPa+8sh0eJDN7X9NGFC514pJksESZSC5htAv
Xcp2AX3ysaK3HTzt/WCnWaXw0a9QVg+WQdhqrdn0V6onrQXLDi1wXRrrAdYRARxO4xOy9uYppFJc
om+V813v+6pxFhjYQx4gcIAXjTOcetHHtNX36/wa+CfuQemoDL4+Shdzebhb1ZA2gGEFdfpA6unZ
jThqAWTeb2cae966Hb+Twe3S7nsNF5OC18q4Rq2kC7DHsqdcSK4xc1aP+eLc+XgX5sg/+zz+rHD+
21kf2pAc+RP9ZXvynTUXP09n2DIfeQ1veP/nA5DWZ6bVESMuoNsuQNbQGRtgKBcHnwbyCHCsB7GH
8PZdbDH/uuNcx7h8tJswRXl/rNdfRUrnmotmc14QUzodhO24Ex3Hbf8X9scvRnLwkjUPtRtDAobM
ZHM4lM8AN63idyWLOfjQ3d9Ea2dXhtupo13XuXSQrvCfOaoLRHecF+ALuyXv6LSEskvGMWpBzhV8
vPtvsTWQiNpsgn5oxv2/X6/AE6Wl/Yf+HYdXQJGXBU18t+ntYhAMwNDWrYSM3fw4nemrpCwa5JW7
bQgjAyMyM4hQfw8beBj3ndEZ6g2N0cCG90vjumeQwfm2F21a4rDL1Bz8HWFbbOBbhlaITbPkJ1tw
56inXjaDcw4ETnPsmtyDoWqHsZTBp6d8ulm8+Bb1eXjs+KzgEcM03M6q+Etx+weRddPeMFvGhYKU
XEVuezyDZdiRc3/2ZaJiJT9UfRht0e3QBVtLmPf6AzDk0FXa7AhKCXxyYOL1jWgp0el8BO5t1VAT
llkDyGLWpLxiVcW6/sdfdimVYQkz5ycHYesxNtXIb/Mull/6+inlFW18/+hyClde94EH+Q0f0gFq
Dq9WJsUBBcROnevwq94LprmyuK6pwhvLW1JckQ86u7mq6BXLNXMtNAB0MJSST31/t/g4oDn8Quiu
znumlYX6L0ru8PfQclbjGzXBFn55KKafzbRtG/60bIwY3NwnJxEvrvbowxmKaSEhEHUrbJqLDp6L
UCjn0lk1xiv2MkoIZJDrg6U1v3TncQ9xkmSfv7hxEKzT4e3qNIetwjzNS15/ydmnfD5h3t7hrXLk
At31qHGSe54MBENQjR5TrAOX/JsLf9cFI6arTCg3vQLFZZ/uhQLFDIxy2ZPRbac6vNTuTs0ub2cb
XDBbARRpcC/S1YEPAJqBE7hNHIumWP//DwjpDjN/0K1zPsmcpgl0nrkzFDh5g9HqXyl+rzcqXQqs
etzDt4wp7g5UHF6F7meaeDaHIEIOSyKw9bB31nbGFfi7+tsOM4gnWDxtdLrX+GYFXcbAT2sL1ssi
pr7je0a9xc9qyg/HeN7dOpRuxc5mryL164BznKkucebSY0Iit0RnTMVdwC6onQL7WBbozUILclZn
dwkVQXqM5OmhTLWX3ciIcJinos6BL3i++O4jyaYdC3hDNe8Bz+y8ClLCY8/7oGLqhOmhVmPZy/4e
3IRGIZnpjL/Z7FWgaFt2Fpc/pjrYaxoiaZSY8ZKzAIw6hHoCvn3xTo2gvobfDlCvwyHSwJyJHcSY
EXBLr8WbHjE0JJPsN91rqZvw9TmiD3dotmkavrFuqJy299LqLtTRtNhQIWDkizxfoTR+gRUxDUZU
u+XHQVVV+wIfhWELgYXQMsDGIPhgr3uBiC6f+Md/1P0D8dxlDR16Xp0DKwwEq4/GAd8RinLavJ/O
WW0rymlqcK2b9cHznZfvbAtqQPAh1gWqdcI+dNYHr8awELjqFwEOogFarE3jH5zavLZPQbpu8NMa
NxHvtITyFypNHAfDZYfk9Jxnn/+TO3OgtTBGkoF2eRp/QQmmjNRMcNpF7tQAY/Qm8hEVy4/X0q0q
3AamJyM6N5+JaYGoHVuMKUpzPp8OxbjzIGluecVnx2P08RDLAYDVZ9gqtiY21W4Pv5+DSAbLpAU9
CUL4xdZGxA8Lq6amvH3S08dGoLx+Dd/nNDGX+K/ryXX36jXfDBmAOHFpDlqB7lXfo+Jy4QCDAd5y
bQHUQV2gfJQAor1sv9IuFuG4r7UrEklust2L4Gm7pFbQZX883GaOhuo3Q7xqz6e8MQh9MkGpjymI
sHse+Ndr0aSs6mZvbbA952JGOWe1hy8fcxn7g7c1wDDWyNpl74Yta2hK3kL7r99yZpWXcJrpE0Wj
NXh2X8Au6eRwbGCAFB20oRM0HbBFJv1Vi+NGwI9BnqJBI3R1+7CydKIJNeEkmtm3aYu5/oLKGLwp
Qlf8GuIcBu39Z3EvdeRsMGluWBRHJnv4F1TE3fc+3gnM1zrOuGA5dV96/bagdOlgc30/QPwBUywA
q/WL+ncUU+DV0y2oWlORFWzbLJYH9vcv4cCDONgoHCRDe7pMc9KyJ5dwMnsIjY+t+4XnsfJv9Hbj
G02PPkCxVP6XZjE6q2LbEXnzxsIw41O5qlcp13TqvUrad/oVzk06feYV1VY4Yez3XRlzzpvS4Urh
dODQXh/s3Mg5eZg2lx/heWeVADQ4d7C3y4KNLcnHxkGMOtI/lX1D3N8axID3oVEGzlxvG6Zr/vmO
D0UhxHWFe+0o55x9sKyVt9Y/wbYh5AQTg0b1D9xcmi5fLMfdn8IrZ5MhQbMdUEzmERwJmh70pqKT
7Wk9/WV7L/xtlCgpY8Jm8hQpcAu7gpwLD2SUzGZc1fypAAMt9LEHKpY7rWwbhmevPMq1JsaxIR01
DVOeqecBo5JCDl7tMelh4sK30Vc9Knhwj8BzhBLSh7F5x8/mOGTVK0ljGhvSx1o0aJUeR3DueQem
APxpq71XEoy2QDEs1Ws2GGMZA7VU1suT3Eh3pNQgi7cyRsclth6fPv+HBQkv7wihrgWZpw8LjHXx
SJlzEmRn5V41hCQh9tw4sgDYF5zjrAPTXUKFUfm6G68L1hdH3XeD9D4pGnHO/cHz55rhX0Oty+G3
LLj7gHDL0wIwcL3e8/WAkNpec1iqU6xSPsLSsPjqeCfsbI+xQQk92VD+tA7jEM99sRLNSVnbjzA9
6R/iptlZRXEnk4QjrlfQxDymII+cUqyJIslPlpenofI32ugyHnBGxPGUZaW3BWdWVAiv7ZUPC7Ta
oR6GAQFtIfeo6vUVcFnqNcWYrhsu32svX318Ol8nXmA3rISTcgrqmiwhtQf8mmNKz5ace+i0nBVF
6Fl2prAMyrdNTzyNPwsaRne0nfZF6IEUHxCKjKGZhPez5E/0W0opZ63Paj1zbWWp4h38CwfcaExW
ifwa5WsF6/ayiMF0peUa3ngoz1YcNiLjy7neJeviuemLadvy3Y2Fcugo/rrTbhRe8WkYHNl0CNCs
0dly9b9sERt8D9VPxa5rfZIsfrMnWyP/S2ZDNcKcKLhgvtUs8Ur6rbFnkkRGwE1n3e695qo+yTBn
qWJ3GnvUhh6rhaUan34CUIVV5HyyUkwHvhQ59bamDFH9kKnExqSu9Zn+8V95YErvmLhOFAvyiVep
Uv7F96chNICewfzIzNMjYFW6YlfeRJgygNCxNdesgAjAljOlmh6Cpxy2g812KFng+2Lq91yOlm3h
QGzWzic0g3AQeCe3gOUM/EZhUnpAleVHhmHMYm+tQ75LwaSdmRGFItM3ateDLdaXIGXGDkJTKWNG
TRlxPrX/VgKGPfPXKd+acHSO7IQ1y/o2HOEUnLSvVNNw6zs8pZy7V6jF25uG7FDMVxMGDQJk3GdZ
KsdhtXp2W3nCeU8oSj329pRV4rUK28v3PCL5zHm3UCQcw4+Va5HIMh5Xk74MMoUHMHMJMR0RPcwJ
sWHoMSSRUoxw6EZNQdxiSyqRiqLoyAQsklVdONwAc6t47QTnIx4dOR/Key7zdMcJlZcsUR4r5UEW
+92FCuehEvNJH3luihiGaYG0jmIcEDrjyh/I2nA7HA4RNZGdXWnZCbleLmJsspQiw6aZSYDjztYm
C0iIsgJreLXi9l7ET84hQ20n+Es92R3tcORm/SsqlU02nlyKPb2ftfOu9tCtqJKDGd4X4rF4xF/B
qte/449o6OgBHTPeyXtMMX1mY+3FjA76JWbvnHgvewlzz63XpBxFXxmdQUxBnINPenDqQA6bouf6
zxFx6ZteTppQtX6t+Xj+3qpQJUm+7UJ/13eWQdfKic7D1z+/jMjEBG3HvKqpTcTikXSt+9J1Yx8J
80I/Hm2hbGENvJW3ePFx5GYTnE3MqwzSrJuSuz/q8jPzmJL9aPsG72rEsiWzPK4y30VhLYw/RBzQ
qC3Jm9chTkgz9fyWZyWHw+/y5MxpndXf4CDkZh6jGsk2bJvy57OqV7eS+Eo7lk9ymW1g+4fI/k6R
O+yXlUOo8XTnb862/4prvHZfM39vu/0YUcMBcqcAueR4yUjTDaKo78xm7wWc9cnPDqxg2A9G77nw
MaVzg1pMghoHJTKJIsxGRnEz9C0raM9IajMt8+8tXIJmSNSg3T7KTdCJzzc1Jp9tMo8mbZKc/4U4
ue4JLZCvk3H9OnHRpw05ZAaZjFsjeU4y9+/Oy59g/yW+zhhTWrzj5LBiNgi6u5XHVJkO1Rkk8QSo
oDSzECti7cgG1r9ZSL0ndBo6b2XK7FmcxiVUVbSPEUMjPVltjAFhY0yZwLb6okSbQ4Nth4pHx2fK
oFmDrjNe8z6Tr4/yTWZ7Uku4Uli2eiSNAwBjVNwVypda+DJ7i2t5cjaV4z9j7JynzBFfmwH+cdPW
Vyg2z9+dmlB80oyUHleijbqscOkFzAc5x9FmJydRdwW+byf4dbj2IUFk4DCEid6qKYN29lkhQnFd
92xJCvqY0xypW7AvQa3UVw8XPm7RsmZW1/ojdCgIvqD9Ea1/FNQy4x9lBzkJItL+ZpHVuIixycOT
KLcWtXr/ksaWP4S+8hrTbCq8us8LeIH2GJ9sVmVPBUioddLZpMl9VsvxvumQxOd/i+EwA+7B5fbL
myIPqsuONewIY5rxZWV4pHTzojco9IbVbPjFJpQIxiMmVUg8OGhCRdNJPm7jIE6OO66lFVz1eATk
prCjaJ6ZcCf+skFKQG1NVFuP3TzPYMwx3JhpE0f5HTP936nJeABJXbZB/Vig2WZHZjo2RwLfY+kO
rL+eAqZXhFZ5XxC2n55IVAWTjHQLLKcHF7ExMQUDIOyecLkXD398kH8DL6OjnpB248CpmnUFIVgs
n819M27YVnaJMnICWCiT9+ZpYRPj3oOMaMSmy/Zswj5ZN6w3CWTtZesufL87/qlpI5vST+wkdwsz
BwZEYfkC9M2dPkVLx2L43KtJCKZE1PmDjoivqS93Ga9d8cQIqOcnjiEIjze94IMgRpI9cfNH56Hf
8J85sc1/gIvuOAKIreAJqvlcPa2PrtpJrGFPNeNuL+yr6/ItdghoYJSLGtUKsWyf9Z33R8PCqDcY
Hg7Mk3e44I8H24wgFaSuEs0WYWlfSwLz4jzs+4qpR9lMHEdHJYKho6YrLkHZchQJBmA/0B5GzBYJ
Adf/2/oUMNhgc1BMTUefNQ8hTNXAiUfGSDszav6ZdEkHjgUl1OpJ5cIiQUHMLFtKd9x6SjLOhkMc
R6F3Re6BjFt72FlKLGiaXHtNa3HF5Vre/9DtMXdik+74fNhF1kQLXBYnAkQwLfcuqo9VFajJfTgy
x+Dp4d0iJtsQTql2eTwPFmjfLOyF/r8O6iADWBVjXLZOImrqbYJyIubvzjxVVr0duFwp9ylZY+ss
Iwpx9h23wGms8R8nxqzXFKNHQmL9uDWsfUNk32XTfXA6rnTSNpckXnc6Va5dDkc42MSoK6UkXsLN
DNGJKssctgARVhDTmur2llmjK1tvdL8IbjfEEHdBIKBz5PUyY6jftd5HOdwnjfTMdjtsvQ3gvLvB
kpo98WPMxImIFnfTSN3Rb9Qp0d1MKrGo/NGDkYQwx34NAjD9wU5Rx7932Ne2dNOv1ZlMecxk6125
Lq7pHG14fBCjzc1x/Z5NdNprfA/L8BieBHs7JnuPq/UboKuNd+7Xmk77yWX8VGZ0EYL7CcUYlemD
sk9y75n4B9gZserSV+m1n4R+FVMX53QUqRGVIZbwRENfIrLhcLny9SbB3UmBenwtn7P1i6s58Jdz
iIboe3Wh/pNli95FhmqqqHx9FZertZmv9Syr5Min3DxQSmTt3f+/lxXW9R0FQSBnqm3SlqhRD0do
6oSD+zSpgFkNuxlPrr/kMpRxg5UM/8+nLqdtogpjMFlSQ4xugu/WGJXU+G9Ls5+4Nz+zRQxfA59R
d5M1Cu5DjrQ3h2HTHbW5sgxMoWkeb+NYtVKXpcAKH95ZvahnLRWHHz4//3SfvDHo/r3F3220Gfbp
6hAeXrldfkexiPcpIlBZlmTaOdNp0+IqGxI9P5Lh6qa8nJvTTjEKPPGu/BsPbW9z6hIYjxRWkIdH
0cO5EzrvaR5OW5K7HpaTpOT8I1mdYO/M5TmXh47O+MYlNVSXAOs5OpeWyOnbP3Swjzt1rliFqiLj
MeNXMIU9UdcQWG5a2Tv4iqzGAa4kB5ZnSAAKtulUKRhtZ61p8OZulcdTZBiiLjeb4ZGERu58AM4r
TSxnv44D+hsQHMS/tsEqsn6KDa7rnNOksVBBuFbQlG+lodKrmHBLHZAe8ReVyYOLUxLiMIoPsC8F
DJcBCC0nWF0YlKxW+yWH7vDv764mOGj6EQnKzOxjLIPeIKiTk/em8QJAWkCNVT4X79+gQKg14J9+
Xf3WcQbswXVbfGL/nGwy6nSuz4GYvH2ulQfsULhWNo4AYcbz9jt2bzJihw8lCySP+ZZ9BNHpNvn7
A8CdHM4yeRazvhM9uHUrig/qn5o8SOoH/SSqVcPuK85vVPLkDQ231J1UnaRxdCn9YyC7eHG2RvqM
HH49HH9RUkOQVSQf3pwNlyx3AzP9qmUFr2nAlmKDoGZmQC1+I/wo6Pj+Tk5fjQMqFI682cdbRocC
powPC8PLNkOOXk16h53HdPBRUNGT2rnJeAdjCt0DkbFPfvxUwPN42tfgT1eq2Pos75zfVBQQlFhs
V4+RJyXAdPu3aIaSyuXf2/KjDvd7nw9IhE6Lyze6WRkGus+PcPFtH6Q4Akizm97WjSlL9+VI9VEs
3Cfwkj5a/Ca/5G9bUolE14Upxn3ecFfsl5yVyGmtphWbi0peWJ9Nt4qOVlNvtJvcEF+zFRt1yOho
hmRvEJnJnXO3xn1lbUa4XiJWBr1qi8VvDGNqSPTkO+CU6+edmZZe7/8uJ58AohyE5rjyWxLskKvW
2kszm4tn9iQn9F2+Pk4XmeddGZgMMzhTH64k+7ZpJ5ASmUqGJvYnFxd1gnMIGH/bW951y6tsQE7W
Ii8h62ENQO5KG4ZhOki/Qdd/+l8I93SqyMC76LNx4aFKhoQY6bSxQXZGaU0WnYsyKWoS6pGhRS4b
tunVQV/xrTVScsWXhNmrt2vKb8gM3OMeUCCMNBY/8AM8nCLE9SEmSi5PStHYNNyO06U8NiG1eNrP
oEdy2TauyBDFcGJ9ik9UJD3U4bwzqvY+B6bmIukoEIwl6ZIYBvqn0Wm2W99LfKJnuFV7iGUYlx1C
3au9y6omLZMt7L/shv0I3sE1eWUd+w4XDknA5OE1Mjyhx1iGJb+o7/7W1ei2PmOJ4b+IPBlgiyCQ
qMuDfxxyMdxEE9oomujLiMCFOtijor75x8kXfNo5ZdDiDhkCdJzNTZoxGMZQQ2ft8tqwnm27RoGO
TJn6oRIAU1tYs7cgvNv7WvSCnU900wjuHSYd4p4CSQ8PeOk34RmkO6ZwtgENZWvf8QeEkbJNzaw9
wdbCfc/t7aqa7Vd9IiWxO+ijMMe/ImzQT32Zd4A/Wvc5W/sIymlVPjlUM6NjaZbfDUQWah24RcOi
4kyPD55z7SFbwCSsTpoB/Z56J4QPijE+/0DOf0Tc2dvCdEBrzlNyJEniIgaUQVN28j9Umvz5UUMr
260FRJj+kNZlm3Y4yZwTrtB/5oJAr9PP2Tct/nNMsKzozAmUpSVY4KZz2ssHDGbKWRozuD4+3pmo
tKcPr5wDkL5y8KjxEQJv7+88+fjt1Ws88N8JzIGu01mVT2aqQGnQjVlzV+cXfNxO2ile2Nhqa27U
+jbspvxEd9lN54oMx+GUZSpvhKwi1wxBDSAL6+zoKlocuXzpGXntl62s/hGFTs6OGbDCbEFeyssS
fu7D/rFfK7m5LgfpaAsNUjWimMG4Pgh68U3i+4CyEe9KiUk902qqPR3r5PWFlldR1raCD0gRr/eS
9e0F1FG3D40aFj9t6BvY+qdFQxKzPwy7b5iOnNTbxSKOj4Ljid7OoLcFUCOuLd0Ui/H11jKK46YP
WMkhxgmvfpGxaGwGHOI1wyj34J7cd6KNdF6kqn5DjjPME1rcTw+SkQ+kt3bsn2pgLM9QhOmYTQTW
qMHf8UX+TLxAoX1i1pLT8KOxwNAvZdN7+Elyir9Z7RiEMEeFwnFidSDMQALb9P8YzpO2pbbgevjX
XTLMMZwaTfMOs9Qfo2yyUHgJ3DfZXA3CHZ/idSSk781ZSZgQ2bQ3SYIVsXLcglbNkvwjT2Xxsent
8Veo/J/qTw5uK4KA2pi2yw7AFq5ocl7T5hhydOcMbE3Nvzpo48IFEZjp8xQXlx7eBXNN5dhhCxBv
I8RStDhhB1vV2r+QcvjENE0dctw7SAray3NxRHJb+1RKdKI/OJa0/qe4PTnED5ws6vANAcsku0Sw
sOCYNZ3z5ktR+SWaDGB9PF/11yhGHUg0mwquCi4c0AggRyGvggCWH6kEb8IBtemF90l3xkRuT3pN
YlTEIH0nkBiehGexKvDnWcBdJPerv9rpWKNOy4LtUEEIiR7AljnFYm9F58Mh13UOZ2s/EE0dJvtN
3lP47XgOf1PNOCJHaWu91N1rqb7NKmWiyfDcusT1H8kKTyKXP4veBIu2Bq1B3ESOKRoZbVBvgmMT
IClbgb0821k3F+qDNFEFU2i5B58gXWKK+DV45TyKQzwfGj7XZLBPKyLcOhx5T6lzCmnOJkft/Qqr
yMjamHBBbx8ZOTqf5S+Ad2VfMaHqpXO3UhidEMT3djm4Xs61z7ptikXLN6Ivaom5t49a1CVeyZrR
7QGwPkcUHCSHKoeN3bN7dp8Vf7a434GaDiFImuLm++jeQEd1Ud1II935eFcOTcD5Ln8clWADkETX
zVh52/vxIcRhCaChkw88zPRHg2ybXpm72HgiiU5+Lq+qTSJnw+bTBc0lok+nl9C/Uv1yksN0eyeb
LZcAMYYPj9dfjfccuk303uPtFH2i/S1+YxIC2UxkJBrhgU+10NK8Mwu/QxixaRkgtZRAGNxJg6oe
Qz4FK2rIfuTe9k40DJhZqjtMIyogcm2ALX72k+qRcsXZcmljpDa7gN7xRTfs5r1NEAN3r7/qwXCE
ZkVEllsBMl9IE7sSI/pjmDcH0zNsU2Rb4JwTXizdsfnEsgTF3xxdSBu7KG3MpvWl06fcDwfcgd43
N9nVR9BpLMmIPHgpfdw+UBFQnLj8Zv4Awu5ExXEpXgvS2B1UEM48JqtdUfSsMMIKYQK6hg56VcE+
AaNbseKsPS0qTlIOpM3RgKeyU/Hb/mUvxflN5OkckBVbpdnVYl8B1u+Lh7W+ZrB3IIfo57NNbg7n
rYn3JMNpdSHrSyvXuh6Pbjialw2vL43C/7CJ6Vc3lTVHNjYjgv7uHcGtjQa18eXIQFn1p/OizaVU
UWo1pl94dicT1ufJ5Vyhreb4+mBC5TW08Y/VxR+rxZ3RLAhwWDZ4bB/mA1+ODUUWimOG7Yz4L2mE
JFpdx4digGhNtNKTAyEfyuamPTFkMyQn4cDsyD45g+IrRqh5wTkeqXaamWM+dgl/UDhQcfOJKCBu
65P/yjUzdevM/1YQVB3uWqeNO6yNlQUIztcUb2JHOHW7mATr8uVNVDGGlaz6d/ZQcNosfZfoKu+L
RxE307gFMkYDxC2B05m1sQKAN8bbkEzgidhj7BpVBQ7GCIeAjp9aHAKyvYN3iWsmLmm40/L5t0NS
FVzTmjSA/X4pLYmL6Z6PLRsilbnqaeDJHrgP98HdyYYx09ZULxguc499jA/OH1Rp/l3w8MPRyh4B
ewF6W8oCki8MT4i/AptW/iMghpIF3Uu4Vv8Y4jsrqCMgSp+8mcyHVNp8Oz4h9e4gBGLH96mXm8UQ
D/2XX1v8+1+Sg3uqy+rQMYZAgzYMxBfJtTpsHbOyvIvp5lvsh3WJnRGOok0QIQ4fnhg7VLFh0Tnz
rWrMPh7A80drSPpE8uFLf4kvZw1QQXKpW5XV9vvO/8+cnoXnhJeDe8CUDV7l8DK56zCp4xLvtjam
XCP81/4j6byWVdWyMPxEVilB9JacBBHjurHMmBAEBH368819qrqru0/vvZbCDGP84w9GNhs7dUTQ
jNO4OEyFanwlu/fiXle9iwteQ4F5sVGcEs7acDDhTXf4wt+eXkb6zc8JyEEexirBvjbhuKIn49cS
kI43DWYCSNAIsuNaqpf8JjyMVBMyA+y+JsmQEF3fVLRgeghu7bEHLGglzNsl++N8FrmFLoPpkw/R
+bGsGIvNZEqk7E/dlCtqLmMbvJnM3ewfM7062NrItg4aeAn+i9YDrfwPYpDCXFDMWq5xaQMyPpzX
fuCpSG+i4BscK0uLK4uQSTzGeg4/kbXa979UCxpwapJbMtuGxeHQ8C7wPeUcdxCpc/LD09CSsfPW
D3WADRFv6l/MvCN7FdIsyZJm95hNEpFdyn0iC9gPGEcypaB3M8cthf6nIw9M/6YZA0Lz9lfais2Q
mKy69BHDs57RqFgl9GahS2aHZy4JVqJfMd4EWPORAyVQ+fMduM+Fk6xIHhoPuPDZdsev32IJxR+i
OEJ13IUDTmZXLPVf3Pgq+xHY4UFDKv/7I8ng9MNxMWctUcTRPg4sWUybwOchKuYeW7AfNqTXS/tb
UtrIs1nFGlmvIL9ViPWBfU3zBQkJ5LwgIl/uxItmDwirNGS1Xx1Ixap22zOMsmZ2DZ59Azl048gr
5GcBimCecLkqe/DGRs5wknRYjOtPGye00aqYAAVgWgbMIv4L/FzqKRzSx2kCGfNY8tMbPD0k0rrW
IvYQLzGfZgExrAw2ijuc1YtvHomWvCLSh2aAb5rfO//+8GvnpBGcNNh53DAQ4VTuvTwBDO1Od0oP
bTrGJYmhnqi7ad7AiP+eNp65dJXBnSMNXyuutfqYHyusaa06wUi5i542caVmyz/B+gtMiWa578on
kVHdC1VPrNwsKGaFuEHZAkUonVX9iLOd2w+Hbj5Tl50jrZrgTvdt3qxQnQycbTygl/rhEEUt4jUr
kOCi0CuKJUGzM2m1QOEnP0z6viEZwdTvdh4R2mn2jqBFZNITAsYpxZAdzJZjTeePpgjHWenNngs8
+CJ3VKGKi0uWnFyjpRuCbLbqV3TeSHruh9pRWERXClgrz0nP0Vm47xmtXItXOmYP2LYjfuWnTaW1
VFkUnaO4O/fDAthUVknQ0i/74ZdI64YTmQ9mAkMhfNyoVu2PFxKBAHBrFOJMhWVWuXX5H7JeQymD
DAv1QzNKs4fwFH3w3SExQQgZiYMwFhrSUWWZIeSEyYX+ESMi52nCPx8YC3H51pOvHtyAy3qeMFXE
QkAA0EOwjSFZw6tdz+xRODF6hQ8DUVT/gjn/fKp1qDiQiuwtELUNzme4taUmWYTnPUDW1vhsKNUp
q57TNmR/q2+E0aItU7hf4E5QIVFqVzZjmKQfbN4WMgjRSzrc5OkTHsiBE+3zxWAV243T1iw56mSI
nr85eSPIxS5T2QL/DHj6NK98MCrslmOKfgGHMywscyO529yKeOxhHqU4X/i0HdMHel6BbSjg0OxL
G8Nf0p8L/+WJbUgkV7gW5U6LVc/A5ppb5AduR6aJmgOhHoy9cIYEwrEwHp4qatIgd7jGDcUZYxz5
npAKatlHfOjog2WOQ3Gei41UM4odO7wcE5iE6mF4Zl/14ifX1dcZp4O0Pxtrltwag+kIpint5QJv
XB04ECmHyQ2FAlaHMh5SwESkAGLDIihq20jW/95TtBT8nsoa2O0y9/r+Y8oBotnogc03Dgocj3OF
mqXyx8RmQOnFTwxnCaa3VHB9fqvTC7PeDLyZ65T2OqgT4ZcnuUSZVWyBKbiMRuI6/qjOLSlopgfL
Nv4sigVt99biypSiDHrtmqzhh1Phz6pcqAHZ2RoPctWdJKClCblxbP6HL4psPon5jNlCYDfGY3aX
UYFCBGrDLqoI0rDAK/ytUfJwaSS5BgiiPTXp9UDgM/F+u+w6uR65NKFZiBoSSwi5EIm348l1/pze
N094MtvcfUxuieLeNNQ0WGUCwO6kNfa66B81eINMltfFbpz8AJHxG70f5EUdMYEqdlk926bYEMR4
mjfUZJ8Ebw1AT+RzTwnhRkme7sB6uPwIKJ9/gwUTL/q7oTuE+a63TLLJG4CGTnaumMddpsgx8TaC
O5UFCs2GANouVok0JXxuCp/LdFW55yGSo05IdXF7GNoNW6M9nqvgRdX53bermyEBWYnz+xfXBy2W
1+NDy0en2XOQoHd237ldXAqlGqFtj6rBHLE+NJ2E2s/ik4yRmItW6eGKNFVgay5zbg2OZfPm4DcN
PZQZ2XOL7b2ucqkC8/FVcHnBvzUZ8sZJGuq2hDjqfXjq+wtU3aAJQMCqFYadxEKVKW8//xuSCKUi
gzD6+xwDLwZeoLecR2RBIIyMMkeiDpxjavYJhTEengL0m8BlhXslm6PTW5B9DBn5h1S7Ppsslqj9
ZwNT3XO862P+aIhdS+3CgV+Okj5WInblgjJRgSOcpoW9p6Sp+zgL4QRHYN7Y5Thy6fS7CaI7AwN+
U5sNN7ldLUv99IukWDpgHkeFV6aIS20gVt4az+Nm1Nia36jujjdamxWJxfP7lJO9pLHKvPGS4qJH
HCD2gCSHo5ZK8fXkVu+YPo1igkXHfx/NVCoLz4JQOmB7ijr5dBoeKlK6uW2dp4f15fDAWjFa/7pU
Y2R+aE8y77I8Ln4GeRHjBOTDy0H+88nwqYs0agquKGOXES4+Z5e85qzY4Xobv5eV/Q766Zcz7kvV
XwbbCPSZo47bCR6FSSoZC084C9C06Ne1aHDU6dW0vvjQg8IBEclY3qJj2mEza/S8gUGaPXi1OAqo
zGk1HskOmplMjt+YKv5ugl1NMWadYcx5+mHQZH7nSvjgsAL9E3Bnxlzqam4jigu4vcN04PNksBGp
k3u8NfCC9tSp5iFdtX+TywY/TIBPrFYrn84qaFzO5QktK4OJ24IcdS6n1viOqNw4sx6LYvI5UYGS
zxOChXnlniVNTJsFT4CBVgoyxEn05oKjOM/DfvJYD/84/hjW3nccMeboKnbCj9U+zRIWKUmWbv9v
kH4GpgyFgUW3rCGGx/w9hHLzQVqvf2PYLp0D7HPx+qSxwMg+vjCrAvkZLFU8LEpT5hhzx7M6E1q0
Cwk1YIFN2LfpyRej8Oq89wqOnslrwkAetR/UcvxSLl7n3+CXYbQPPrMmQ5Nxs5iA54xWkcBhBfXy
OqeeULlAAqAcCUcDLkRAM+7rqHAARFUaVHxxhReL7JfYkMDo4znSh0A8y1+8T+blUDVxUZ+qrImL
txPIP0aok14KF+EnGwKRpGeGcbip4MVmQKsfTg12LgCOO+JG08yXVUI9aTCjmjLgHtzNV0ov+1go
EF0Iz51zIJSrL9gADQ1p9nJ0YTyakcskGz2VXy/O1cfqsernYb56BzKeMSXSLCwYddoaQ/EqU/WR
niFOFpXCmwtiO6OanhasUEoUZ9FbYiRHAUeI6ITmiFVccUIS5uayV7EBFA0X4Btg0582EYMW/Jkh
TY5WqP0AQ34W3r4O2LDVh0aeB7rmdthxN1zuYEbslTiHp5j7mw7Y4r2QAuhwSbYqApTevoatFwWJ
ME2luaElxCcWzQlNIJXh1bkuLs7FG/gr4cXzcUuQhkvSA9EeOMCCGOcbVCcYs5oqcTGgbG8U/FRN
1oXaYkv9zM9jltSstHl2elnDiQaRZAWaSki2LYtIcXVavsTzoKOf9qPPQZqoHtbhFPGeAsrAgY3J
GoxNpmb7DG+KFdfGyyBknazfRyE6vBGidJZJAC4BTtafvRdPD+ADh0b6TfvqYXSSW4PN9sQ1QGl6
uqzlZccFZQDwm/yz72qEE+MZt/37FAFswC3JzYfPDk3R2/4ctosXiNdiFO9avXTRudHzXIzaash8
RlPELe2ABkS3pfzX8Z67/3HwgIK9O8BrUugx/nDTNT4kyxil+5tyBiuzByBI32Uexjx72sXDXqhA
g46KSRkTsSphXMIhut8yX0judfBKXymTBeH5aFL4Y+pc/30mEHH6xDSc8N6GsHnNzFy1d5gkIGDE
Dyv8+ZJ9Z/8ao/Vnx25ja9bufTFGY6RwbqJmI7pXhxf/dF6TOn45d/GOjcXTzrhgrqASZFiYBqcI
ieKN249oJGMMVCe9sNpzwwrf16ElT28nyqIvE9rxbuAUVAc/X04Qc34s2L2lqxEdcQI/qIBLtuwX
PisFboqUOO7YpMwqCRiYdg4Jsat6QuNpoyDlk16S54JKeTIyVYvziDaTXmbsaScxSCsmAvEDWePc
pilD7TkthJvxxZanV2Rhq+7jyZvs5gwRCLUGSMtgU0LH1Ahz/0cavMTS1X6cONRBNd4crKvqXz43
9ept8VyxMstaf+2pYRlSeNe7d2PGxX4Czbwh3jaUlz/4uI8ToalPxN3CFlGn/cJgClDC3Hov56Mf
gGEpVIGWa8yBLtQSFj7yT+9qjDzEn6LopwWw6j9qex1WsAAVoBgTiioxTQq3pnBUQbTkjGh7RCE7
9sh+Z0fVZs58NkeYuIHsRZW5ELnnerHISeml63tYYBE4SbjCWgt0/vyD3clwxftNlb8+iOHNEFbl
pdsEg6k6xdIgzPj/mADOpBmAkkMkt4NZOJir5nPW0yA16y/zrYt5QfCE2L2afpk3vfjlZMqbw4BK
lAPr60XwcUhoEN5dj6Ch/BPm3ByrdzMqsR+6L0YchCMgNlxdqTe2tFhsbj7jfSqR4IoZYGs28855
003JgFXI0c3fpvIVR/K3kzqEFQdmgaoaga2Am40XE2A02pKTH/CZN2nG09dGtOqqeV8SQcLfb/6Z
6X8IWxSJUsWSs/iMEomFzZNs9GNSOOI5yQPn6hWWsGRC3fxdi4qpswDO3d5cg7gO4dKmUXRIX9lr
iBewFQzOVPngiyxgMIP5zU3h8PrJyFW9wtiM/+hGfQpXqtbfpHf+hq/jY1ke8cggwoaDZ1pho844
5jMheYB/yRe/aMgj+Kav+BJzA3K2IJ1Xo2I/gkgNrMYXd5FCqhhjP9eKcCVjs8+ER7ZqAC9JnEhI
Q8w6UK3q0CfQ0+3jGK4XexxP5l1yDVXssj8GDveTwno6HdPDyu4t0ESHit1ZKeRCLF0JaNO5Silc
JvU/HfEE1EjfgYI1h/v0twRRYQ4XSvEovs9JgGK9PZLLmpRp4G7E1Mo6cy/4uMSoGGAv7xv3G1wY
DOIyOd/G9e4+ZbBls5fANwVcxhoOaWPt2mFheSijzh98rZhy8NOXg6XCRU2NwFtixKsuoNJJoRTy
Mlwq1y3pw37+NgbLLnpP6Ay6v+2hzwA+kM/F2CjnfdbUhRrvMm/X2azYjWxxK2UnbVMAJTiw9qIf
c2+0LgM4e80RCRmUbTZ/te+ZnzFNPMbEs9L7nO+hPHns7whOMBT+xDce9AqT8VBd8BnZnKcLeBNt
NRXSxyVIlrZHNa4HDdsOjBijbKdiUaBGZEgNG697YzwkNHWAhySuCNpGuahd6oX4O63JJOac2cuc
Dijq4LehVF024QNF3RMgRZQJyKOhRrBqGNHA52ldhnFNgZbFwv/Kl4lih1zDLPZBFca42K3MnThA
XnuKH3irdoFcMs2CwY9vDukyIrSXLAGGkBlj8yHqeCYzlmiv6qhlyeBlANAhCpnKxg+LSRGIjz/2
dx0VGmAPRR30Av1cBiq4A7XMHAZgk4qgpzJIRZMi+8jF/VUfBOUGdPgFZPmJKQosi7fdGrKHwzE5
J3l4iRqDpm8w7R3fOfwaKD9HVmeUJcWJruyS8nIAVCGTctj1TBLbN9joGUihYYt8YWhSTs9G4Bnb
xYNSCU4FqBfOp0K+StFtZDijhh/njNGE01hrpshPvcNMA9VGhKN98jlhzzYj64MLATd1RpNgeDEd
iDdcwD7wR9F3xUgb2bUAsmlWaCMgSdHn9AA5Uhp71mKP9c+0/Wc+/JJQ6jr6pgUeWvfz2y75vncG
RqgKdVEWM5EmWYyFd/ur4sGynD58BZI8cGqkmRxQELpUc+w9TrjBBBczX2ie7DFQ9HELX2PyjeQv
A7nBKtL74zvBWxaTN6EDvzJAiodEyz+BA+8cks/lfVeEZLy0wT2FM6yiv8/Xz/N7ncvGLwXjaNfd
mcPs5THZbmTB7CGIrwybNRTiOwXQ4QdeWFBpiglIG5ceXmEp1Yp1PT6iT3Jb8iIaASqhelcNWWUK
nCcSdgBBDbhEKwvjF1JLeMO2726oprwGl2be2rB4KOZqhzvFhFML9+jGDJERCsMZPiSn0tbQwhvC
xn8zf3loYWsQD9YVI4hYO0h+6xP/nOSSwA2SHCLYO7yOjevs4fWdnvvw4NZZlxXYzh50z/sdGcwQ
hPETwAzePhNGrcBlX2xgWSokUlCdfbkBxOakMYW91BjjtO/k3hZEjYY9HOIUg6Yd+WzF5KnNMOa/
cTD6qqdNwXb/QeuZd19+E+JSp03QmzKUwQTHYWam98KfjOM8xENSTuPBQgiqNZQX2MtNpIApG6d/
5r9iqLwlANfdem2YJTLHE/aU6t/AH9FXMvjE1MBddcmdcaEYZpTuDdi5jZ9H0qielAkuAk+znhSL
8fS16s3VTS7bQwIzPTl5eY9Zy9/DJ8/GzAyfltko7G+E16bgk+xGsPKGDK3LmPHA7uPc7d2IpS68
NHkeFzQHVKgzUV8xAwXhITcL72Y+Fp9eM9OaFBVGh37KWRZkE9i0Vs+sVjRZ5yLM5x+TK50nA83C
wwPrjz6Fpu5UrTRTC+9vXfayiezhhwmIGRc4++hyCuy/+U1VPPkBsiEvGWMP0vub6QaDjznfkiON
tmPsLl4htgwWAxwxgLMy1hWE6A8xsiYVqtuH5LQUA1jgVncAjRtFBE1jARob9ubValRYo0iMptjS
cPN7ZKAxt8IB26hR7i1Gd6NNmeRUrf2lwCnIWjEEnMJ23zcbmmQ1of9ojAsMrWY25sTc6h0Jb1dL
zk1pS6YhgDdiCNyeSLx0nn1MTWIukBtMTqp+Pu0l/jAvxteyfBMFZ4C7a0DX+u1lMcaV/hGfOHke
MwkWANaGYaYhBdYlthZhGAFPZ3ziuKSGv1oKCT9Pk+wiUwyB9W4xVnQwHBxfGoLndojBS37eMltm
qy+HrcY8CoG7h7U25VrBOhB0JBx9DordeJycNInweWvAj8orcZkhrki2Vtj+TWGjUtlw9Wezd6Rx
pyj61bmfxpYAugfLD4IgdrPJ3KPC1I3h9Ti8LeDMYjUB5YBWjGb27pEOwAiYNovRl4uFJO7Pb3cL
+Ic3dDdT4lcIs4SidC6kWTfci7egwX+fE2XxTJkpUbW/pEDLcclwS4xCf+uhQ8y8e6XekPH+F/jW
CKhNX2+dHiItNMScrr9NwXp87bDReuVWGeXTL1U7xlprxmGP+XeHIdA1UpwMt5LWvRnvg2bmp6et
BArnUqR5OeJdZgATpsm1zAAUejhmlLOPYo6n2rHX4lHCEOl5eMa3vyYYM1o6AShQzk1+fyMd7vZX
cO0wU017x+ee+4qVOfY4j3se6S80CixJ7PG39pS7DliO6F5AUu1QWet+RHNF12MzAaKyUacU796L
cxuix3hzjcUsc8v1xCV15UF/nXotRSWTM8ZSQL5AWZopzXKnTN/wHylOrDz8MP2gqePs5TT5mZf1
O0JRwoUxmoH/Tb7OkVs3HB/VVn/jTTP9cb1oeF8qb4frC5B+CGTTnfHcMEqq0KhbXueSrS0l++lt
02steFSHOmL9kvukrMd+M4XSCGMbZFw08zQMB2oIPP2odtDqfZJidl037DazD6D+hDEiLv4vHnK6
+MpwsuG4k4C2oGCOQSH5bg+rnt3tDF8mFj5UzS7i09atXoFxRfDHJ31X1CbiMWDImuALjG9XFN1O
6uYLISOu7ZarFDSNY9bCAzUdWpWLWwnhrOCo9megj2BQLdSTRHuEOOzL3KwG5C25MxgTWJ/gE0jE
kHC5PVPEExyZ/B4Sn8DKIRBXsVCfPG1BeRpv0AYyuZf5Mk+Ym4XIqfISoR96h8sr/RX19b/pbLl8
A27f4x5M/+36G779+g/efrd42bhjvJzr3w2LTWfoHWglXfqoySVlsGgOJgJ2o0Mw27SAN9CbkOlI
ozZizw4D+dS9jBeACg0VVCTZGLuJytUoMyP/zJ42U433X3Fq9/8SKkZgu3jMnofuC54d5zVlPCoh
GAnaUsAmrH6jl2KrWJsaIsAaDvIr7ZYSw81yD9O45UnUkw9zl5v1DeSNvMmdqAV2NykRGWLRu8E4
esDUhN1M8cwF8jPpzr/65iocOATcK85uwSUNL+HmZlkKPA0KO3gaRFAsSELlNuS4zt2NIFeW9KzO
8wD7f47kmPEyaH6sbfi5HtSzZEytgd9ysF0yPmbg8QVnziYcGOlmCDEwCySQCSaxnwWvl+Lbgkdk
qLG6xjUuaS31gBX4KMmo95P3uuaRqAuXhNvZ8Nw31LQwz+/klean4q8NUHcyOcPXICI1YI2CbXVb
rAnT9goIkCGHhzr3KzMTcJ8G7+BhVXuOw3rdn1VWFTyId9R5lEwkiXKls+UcYaQB8MH7SW50mdbh
gkHpW9QGLKjOEqFait1/QSYYQFkCtGL67UHb9qFtqElpMjdeMBGzeySWgQt99tc/XCODO2G6DouX
wxd8irDEGN9iKjrWWItrPE5UXBROfS7BgYHTvZ738DctndLI/vBn3sFBOWypEqSgTPPJ7XT7lwjL
+dSDmqRE3LmcJa9VoVnP/UcLt9tAmil4zcK/fOv5oduw7ZAcZSfmyOMpo5cLy/mEGgQ6fDVvaLa9
Rp0RlEvBcQskGzgAmI/a1RrIzFthQMILE2wjMYESIkw8g1OwRMAldtffkMvg4ezKsPXQbVKp9YAv
uui6aWNIYDR4XL20PPRe2qojEVfvid0sFqjROZ01PvPwIeIMPEWoS8UAViOUrEX1AdAHexR5EN30
kIiuLYSLnNcNXUCjwDwzaZ/d3DNW5548h2KXKNh8vvThefTXweRntrq+bp5xtpA4viMJG8EalYp1
4eCmE+j/4bFOkRMMZzWWJXwXgTYK4PRtX3aD9W0qMxd5+r/5TwrVFCdOwEym3zej1QhNtftD2Huw
yzoHHjsDsjZo9vkJFvrHGQLDONQfcOcei7cjmdTtoEiFT9+zgcecL0DqwXi4piFpV6HEoX1z6WMZ
7dqZ36BFpUAGRHaziQS2wKgFqDftXYkmZNv0mQ2lNPGMp43GL8+XXfnmSL0TXXYLNbj3yC76ELZi
yakzUzpLvkpewdZ5h401SF9LvIK+S4wJ09r+TT9fu/VfKolC+++MgXVYzSktCOZYV7uv1XBqa+E4
FOoHwDkItS2Em0COLRcA4tg3GTKP0bAKZTRdFj3IIOXYQ4FkQJC0DCNxA/rOnMkMaLUyQ66CABYd
+T+RRkqq+arVz0zHztqm1RF/0qnAV2r9ZV8T2rIkd9J0cEILR/IiK4CaXR/RsLnjDdK4kBRXeis9
kY+Ij2BGEgRtZz1bnr8wqpfNI+rwJ9q9zokiBruoaP5ppyD20ilnSBxOY2M26ypjNlcsheGRiQWE
O59fLXwvrlixO9u+SQ5eG0BvNOAolCOXq0J/P5hyQdUf6dV7QskXruRk6igelvQesjW0/TIk4QLJ
2BUIH6OIq5n6N3h4hl/8pahvDCCv8J/STmHuv8yCaFMvhSRtPBFgpeFX8X3tJwg91o1lor7ShZKN
pEc45EKgnQbJ5BcHpmkgZsNHIAT8hYV4nz/naPvA/VDEGW9UYKkEv5qL33UHnmmmw9UiC5oM7uDI
TamKzARPgMltitrRXB+PzVY3gmXPRWr8gQ4xFSSaoMfNM+11TsIdkEmCRXEaoKEQmk5ebhBMNN1c
L12U7BI5fzwT5pVXkGiE5kFi+LvdpmXfQHIBtlfQs8ACW5y/+keoMXaLl0BJRvplczlwsZb6grEH
HhoIJqKdKz4dZpKOCWM4cA1OYQs9A0I8dPpugHS3Bl8lYtP6ILDd6gt1txMFdVu5H9VuoVpGCyEi
B8hKjoCLB8FzPzOYTGB/8Nf7gtg+pHyhcUzd8YhFixbBBAZAIw8zxOXWN6CMIU0rzKXk0H9DloYy
dDOWQjd9/YVPwDHm4sjv0ZBpDiFGz4dxWIXbNNdXGIpoL4uLwGjhyVsrGPFsdcym5gXuMNCMffRe
Ny2IEB1RKOO9txBafUGmGIE7wKgJR/FQp7m4jJwQG/X1ptB5yvTSLuyzF18heThJylSWNNMZ/iHj
KfwQl1GVl0U/JmcG6AOfDeSs0Z88GDaeleJHpp/52AyZo5EkQO1Q6gE8js+yz7Bxkbu7NHVdkj5n
Z75/sXvB8zzWyxE+a8Lt1BkE+kmLGFf29BXlWuQariIhx+RjMT3DG6NljootgnCd6Fg0cKkhaeOQ
Qq2BMcdjf4N7yH/qSBFtS//QvMXbFSLWKI8ijBlgw6V+RIGHHHU8WbFPNqz+XZTNLOqWNEn6MzMR
0JS+ELsQrwY6/pTEXTKJJrxBnFJ8zFMNk5eeedTz+hJVeQOeBD1VX67pVLwJnhbHY24g/CbXcpQM
OL8AH7D9bbzx8cFCyRdnxLilBCfHRTOFhh3+HCRc0Fx9MOL17OAEpMUf57rR7qnZ4xQzibCGUpyj
6mSR+i6QHb9ViByrFWfXdaS75zJV7rQqZ14W5xsmcG3CItfSDGYi2Uf2+m0nQVJPogiB6HW+Ukgy
9n99iPSdEaLlhRVI2ewvXimSANbDyzSssMCqwMLLIcJBRehrce28LcNodLD4OG8YeAYFSIcNGJlD
rxcmPDO8d/DzWRDoMjR1x8IExo10ZxSKc8RCJcqHFxWsPE3GnmtIbFxwBAv2NDtQWJatBF9rOq31
E1ERGHj8c5tiVuqVLe4xBFkxbGGVt7FhCYs0JjJ4V2KtNNOvIZB9OaZkCn2MA3GwVdikyAaiUMdN
p0fiOFEoBIIzON7nwZYwyq41oaITqOhS4erYJshW2U6H6DztNxT3UCSXQlB5z2rO+H7lstBJWlET
YSfTl4kFiB4wkLEifvg/1cY3Yvy2v5COI4Tu2RMzWm8IJdkWkM2bWLSPkWELiN5qLH4M0aIA2BdT
BWU+jneNzfSI8rDSNfrY43PevqGkwuK5/Ywsep8Z7sQ/fCq26AlwOnDJqiH44R0weYIPfzE+8D+a
EDPVXculLmSM4iZFTGeBefYQyo2AOXSCSmkqks+s29FnX+ALRvVXVy7mVPBbB7O7SLIilkWCPMQc
HM4/9rowXB5nQIKGww/JGv4/fNWXWUJ/vAvidXLFVYxZP2r6LPhxBLyNzy/+ov044L7HMaySQroj
QMVUQQvIffe5/FKMHB+BPLtPPugAA0Jwamxde7h2PgIx7aBmZswrhkFgCZM7nIhZCxy32YJYPnVi
66H4YhQ8Ytj/wEPQ+CVD84tweKpiQ4RNwoqwz82Vybv7gY3crUhCs7O0w0y6L/wzCcrsGQzIQhGY
ojI0P8G2hzORRVfvuc4xP+4t+zCS2WbSMUOLHn2W+QwUuof1Bkya65zb6tvDkJYp0QA/F8hwwcPG
CvH8tWRSGzSwSzBraHyQqC1CQ5ihGOaIMPWETskgA+1mj/CcImQDmJZ4gc04UqMaEpF3x7L5Z02f
xp0x/iNQUhQ6jHBiZi+tx7LCfoxCn/md09gbhi5D44YOwI4eS5gZWK3fT6PpQPizFgGT8H6guE4O
9UAnJNWtXVQ9DIVIOf6nCiKLhw6CIXK4qFxKnBSfUvsfzUMMMxFmebAU6dso0Y1o6I6gRl64jgSj
E9Va0GIhEJKYlYKkUORROi7KQJ5TIa6/X0P5a4w0uqMQZTsClPBZsQ+mL/zHuoUhO60ZN7ObPMgt
NXVQ2G5456wfwVEQDaIYhtzh2+YgU9NnbqwEjl8xE5W97Q4zxhn0xAPamcVLaKja6V04vggRDRMU
6+HvnNod0pF+jF6yu3uQDoA3Phb3xIThXe7CiLiahLy9wa35+/Q1fqSEUNoNQG6GyqdyjhLg74Uk
lAGpwlja8+9zMmP1357pMYwLkSiqCTsoIoTiA82X10B4kYIK9ZVovKWvOeYLMf9G6ynYU9H0N6vM
FevAUD2gkqMgtCJ/mGjm/Wa4aL1ErScep0Q0iuq/psJGoIZLCu1u+7e8RZcnESpv/SjHSy7Cv9EK
Urn7BFNrdE6KgU/nvUIKbF0Bu7BTQOLwdYTeZ+T0OE6/ONDys3zkgfziN00ZJBCGMC9rO3kty6Vk
PAFflj/iphn1rEfGWTVuTFraAIkiohxmQLApiolYLf2+UbPAztW5so7wcqwNk014hMK45YJoFTXp
tM8n4A/dJueQ+1ubPJmpwG2OnnuefGERi4HeDGjtAYeNYaPVQ7N5S4YRUrNufV221tBoF6qtYZQJ
vCf85Ktlw5pFOmVBzBDELiA11sROgN2CzFDihNObkNYLsA42aTO5n9Ad8RnElFf7KyKKLFg7b+a1
tW3gIvehbsRR0gIerRmdN+6VF0JLp24ezjPoEAugVEem+YCBx6FpcDTDngiuSFlmA+e27GM3s0Se
Bw5MNY84T/QlaQ++190G48ZrBNNNiCew3Pkv7KD5aADAhHyH3uU8MF6hmFxqCX1x8uZRkZk8Ep8X
Z6huSlHbm3cUGftXZvshcq7vsd713ebwe/IjQMaoRsMKTg8n7WMn+FzkErlKpG5oscCb4y3lwAAW
usvtsBgkgt/EgG6VsQoQFJka1Uw/IfUWW0k/fu4k50ZaJwTBC7DRdQVhJ3PgzHmZheNhgySckSbl
ItQxRyOEXU2QUMBughX79LgtG5iDL/hRrHAm0swVnA/NjfXbQOKylERxgFAoeEkFw8egL+YQGaD6
mF/ALmG5KQG8Q9Q5Cox8h9A17EbgNdeLDL4Doj3m1BpsiJ4r+eWuxhQMoAj9IFwsdzg57/KdZP7O
n7OAr3PKRcAlFjLCr2bPv1Fe3El+RIyVUrZPFMZEFzKk+3A8GcahUGCDPGKhXOrPftPhQvmTyf11
hgvJuUYyJrsehvKy3b3N3nqgGPnx8TYfmSWvn7saEialzMMGZBqnv7E/OPbCx+llKoS+CDjK6vk3
vw14EUNa2eCFTj6bE+AT0yX/jve9vGHc7dCrCIYAlAH/cvhtUhVmPP3ntAxGM4hVrsLVgVXGzc2E
ZPLJFVzuB2cmQDzaAg6aYHozmIA7B1flZagdMPcL3C5Erh2svqDhiFASVhmR2t7Qpg0BgbDf4Rt7
zadPwgs2n6gkmOudAMtHeAvp1VxakWwHGipww1Gn07fbD68X95HTHR6eggLkAVUyGJX6cslVGDyp
Bsac6kL3fLOfYFf9GMJJQFYw1VrrYOTMZjEoYkjjU3a39TUo0nvySfPjJWgSPKNVrv/CbJ1f+Nq9
oeSvu0NDG49Najh0pD8YydCs4ajFy4dTKzrt6DXVpt3mste8J9RDIcgB6oNL35uOZmJwIJHm0TjP
pEWfsB8ERFnjCtelv/kzGqy7dR0qsDNL5/LHXTwgXbQn0noJYnQ6s6BCnL29C367yJD6zCoGcMas
RkQI1KSQQH0Fjwo+WB/i/WyNcScnGW18gN8oGEnjqILSD4CUgCD+DlfQ2GtYrGkKlD8ANZjWfcCQ
Ls68Gr+a9WdN09GafWRCzHKBSrpjNctZz9Nq4LxaE0qRxAg5eva961J52y8I4wXpgfUGwHeQPmRD
QitF9zPuLzPFgn4v/XF4VV+3K122Yi4PdLM4DGhFxuB4al/VayBgEk9XdBR0XD9orcwQ4ZRx383x
fsth/SAOUYJ74Up7jKuomBYwGSsLvCmDiPSguVgPMeTVtoAkWBRgO8CJe01/ij7aV2AWJ2Q1gTo2
8tOHrAivcn/xtgMKeO4ZsL4/3lfDwJ2AefoJQ4OmCPCzNcGkLrE2vQ2NR1JMmLKsasj/FcpF3ivs
YM6RxSWGHsYp0oxN9WqCz4FKlntYVHh4jKxfnIXFzbrSYl2gGhAOzlfkN3IhDaY5zA3BM1Zhfh1r
h9fifcGG+EKMEN6QVJBYp0CgyP5yC+Y51Gt4GwzqopSTbY2igDiKWPM0721+1uSM87WYGR+H/7F0
ZkuqYlkYfiIjHMDhlnmWQUG9MTQVQZxRQZ6+vn2ioiK6TnefzDRhD2v96x9A+piY/aImq5071fXF
uTCfk/UBy8KBSE8+JxF2L6OjJKTk4EdOdAkjZGJzvgYM+t5E5zhzH38/53nVCFbGXEEZAPaDunMt
LW/mHZMgplWCmPvGyQCEvuEsgGCGRQR3G1ucobP/WlZ0zKzRoOWSEdNhQX8GnUMXgvOXM2UX3Rhl
f5JvMObUWbSwKKGAHREUTaba403wkjnYTV1aGiZyNSaiZKWhNbKLkT0gUCSc8Law/OiT1jwKsNod
Q87qkJf9gC5P4eyqT+cF9/LPgN5GVNsUl9aZOtiR7fBwuh3aKngfLM35iMHHzJ9BlWcnc3Ld51z/
0nD/4DvzJNk2eX9m18ThMGiBmAW4QMQthGh0P1PiIrYWKVpm62wTyBDD1Wui9VfF7jdDEjhclSGK
iYdI/rE6pMrH83G0/qJ6CT8OGTd6V2p3pMrObC6Z0kUD3JbA/GrlzY3JFBFuF2CPL/biHl2I1SRn
SxgT8NQFVSebwfxnQmGNnkzPGV4hJB8h4UPyNt5L8GK1OoRguF1dLAZAGn5sl7jGfwAiKeQdHzoF
7Vq1uhHX4PXyBqLBg8v2aVE0/uJuXfjTgKsUbF1hL93MwRrm6WmoieYNWhf4B5GftqhbhxlQJ3NS
QAaodhrDXHgxFDM9r4nak/bhpAfl1zGMoMldP2EOOsyltysep1yq3A6deKAIEaA4s6YYGNQupg8r
fA3zCdzkS8RoyQZ3QlxHqO02Fwoj3hIkAO/nbM2J8YkeSArR+faMNuTcNEhJJ6VHwVSjJWL8n1aI
L7KnZh300xaf0S9x66TdAX0NYGOzJlFaMPImvp0QoRaO40ODtWEJ05QGo/mJC1+SE3gughEAEjXy
IaPHfIBojEiiKqhrQ8g7XjZE8fKmDbw2GXlDsBeaxNUHfmWhY5qdor50xrp0sz4/hmhyePEZPsFM
7nHCvaN2CV5/QDeM8LYLgeUJA0HHeXZJHuT48FpkKwK0HhDVrH32/Uxy4TTQLHX4HnUwHiJpzxsz
WmMqrEenfQvOvDJezx98CFx08u6v+2s4k6/iW3O7hrP0Pr9AsitIvG70000b70YGw6oP3CdMSluN
SIqsMb89//pUzzRThUpqSHXVObnR4QzPVhUgwfmqssGUmWaAySZt04eDFYk9Ce9kkX0MWROA+UR/
N2oD/vKmLhFOMneY3cB6LaiezZ+fANxl8BgFP9mRmYD3LNbUT/JlWKAMgp4mBJhxwBlT8jp5tei5
BjsKhQ6eaxlOAMaaxZb0csL1xCh3dNavnXCNOB+ZJ0HV5+DFZ3Lysm4e0JgYzEB0Qd+yvRoAE5ex
Cif4yuKVeM5Tt8NnpzXHkIE6aMqwgn8LhB36mLqRMoPwGWO8QPaEqJEOCjH1mr6pRgGbQBPUh4If
BHoXL9H0AVlYQXZxB5vShoSGBI/Xqp12OMRg5uhsSYSPbztRasG7iM8mkMQLrm+PeN6apMR3cF/f
IjGLvy/Gxo8p/BQdKE58TBWtQdTMxzglwNLe0s4LTmGP4TC07544NEZ657Qx3vHRF2JjRU2NGyVk
2fsOh08wV/pU0Jj+4r3pju1Gsi5CBXN20Nih8WCaRUfBPzQlPS+HxuoIsmDrX5NuyE4V/MExzSCi
C7oomAwBzT9WyoLxJ9Yw88cDw/QaKcIV/u4pbFZfnfIfwddERzCCt46gpDJMS8QP2cZwYmXYIFCX
4DNwyVKdeywyygzkDrxCQJzPfCaOWmMQ4/zvzKAJQ/hbF24zRwZj0xWCcb+O9NecXEjiFpKk1gc5
/zG/g5tzccQRtOyRXsn5OZwoy8aYRWX4XI9GKKZl+6LuLgF67lK/J9EPUTJt83NBgiAky4vFwI4x
DeKgdLCEkwfNElWlJ+07n9kqGv63XxkfDgQxDC50mhb+2MDYxGpGfwXX8G5v51i1QPOmiHaobnFu
EuTMHXM6/7ssvhpf+Baz9v7+HMHeR21kjllShJNzyiLNn0O4EgLWya5cVzABnCLArEG1kZBdGfzg
HwT4wDLFC8qZlSoX4wW+OACnVVGiNnvJBT/CUBnFqYg/Eo5LzJ0OE/t8hOwGIDfBfIowNd4RpACM
GvsYQkYVkDDcGFWMUKHi9kDZRyZVb6uck5c7TBAEQUt/Klv3rL/gJj6EkdYapIA+WGv+CO6G1P9c
t0usj/q/w1bneCCfinJQFHGv4zXB+WK4h6j1g/NYGpBWH/59/iK9ygSgqjb3uzrKflP9eWwh3UMK
BE3aV0ca8AbhA/KPF9IUyf3VTCyLo/hyeE61+kHqBz8vYwF7XxTaTwB2AR0Mow/pOVfiMdRJNsRz
dEPZxPGOFSB9I6NNdLQX+O3wtsZfQ2AaSkkrgQ7gGPXZe0MUnhPEvk8L+9XVQJtY16PwhZVidNVT
BIZfreJcbPIhh+QASXiV9iO3Z9z3LOOBds2EXdTjr0wQ8uxhyyErPeJGtqIGQ7BAYcZM8qSVQlk6
Yh5+iYQaaEIloI87A9GJWlKCMZJ1pT2UHBs/BHGq/NUMAcDKJ2ogWdc/rKbmQwvHVSLcuoBeCLxm
L4E8WBeOLFgd3KrQA/me/CWZqfUJ/axZXVXg4Se0Bvhwy2rOeQ7ilT2OQnOjjF56WahDEkORqOw/
3JRIAxwKPYCAgMcDHVSQNOVlCzjQLOoEswjKHobzkzVlWoAkJaZhgTgoNIaQYjVU2Wg+QKAAjPrs
copl4eEAxwBu9Bj/94LJFDVycGf6f6h0JsUQl0rw33I15YajLYbmu/84080jmhyg80Ho+TGeIYq9
pJelFRHKaagnTrsDzGbWOOFen3nRE+ARIgNTT3Zs4FTwJlG8MMYgdo5FP4ZvjsTSBOwkD5n+W91i
xLFD/G7dj/WyYIYqXLQGy2bxNL6YlH0shnZ/PT0UjMqvelpWZlYvJNg2EAD+8gMWcosNXpEuTnTc
DidN2DGUwdihtHXe9lCHMYovBpwXigTclxCbDq2ov2XAuHXpM95+4ffcL1aETPtn+UUfkvY6YHXp
HY08/NersWazU1b4o6j/Jy0gGvZQIAOLQop/w9sr1SE1NJK1NfcLqWuHq4eDkSC8+IXJ0XLiRRR7
cSTDi+Ad9TOhnzunMx+7fhqqHnbdcAKM4eJmjUxkOAsmHRmafbdOuo3YdbCm8ASb4SyJmJtgV35B
1KhI0lCZUsiTrL64ZiUc2xFg6lnJdkIdfvbxi8CURiQ066yGEYaHU1dY91Rw0+7GFsupcdbO2Tln
OAlYg6GvE/weDF6WTNdVKDhpy5n0DSSsTjEogw+RoF35B/kSxo6rhnqLTsYYGi5Sz8kSyp51wanH
hAuZzNLP/klPh4YkPu2nL3Ua9A4zD1YoyHFtnEWerTrmCBZGwQPgLTTijDcIbH3wUfsZVGawnade
Y9LUUbU06u0PHZtSWkM09TB1zIszuqkDpt74XnPGxnc6PPYgNLTSOyHMRkVDgh5OBdxtfRhbhT6E
xUkTaNCBK4w4beA/WsPljg7Xp9wARSZLkZ1/gBgfXQS7qIxFuGar1biEfLO+PhFGJrN5GX8XklNx
Biy2LC5KAliaqLntJ4Kq1h/2VCr7RwR7DO4/VjGAUrZEb1zql/AUVOkVMKOcj1ql+ntgwnGdb0FO
ZSw0Z9YnlamwOXK09M6Id8zVA/Nf/y1mkGoGPtPu2hshKWiA1GqPYav6Pd4NgDk0iHDEO3R1gsFb
AOFghVSlT91CPWDwHITvIzqYcIzFN3glZVp65TvyJR+QJGHMX2ZlAlgKWlVs6Bac2p6YJfEWhdt3
qTzg0fesmw2xg9tbL7w65w8UrHCK8Qq4eDd7nPfchNuJ0QAG3fo/A+fozTNq4Z/gHBBdMZQE+Yb8
AQJ02rMqlN5YIykQ35O3yQU+L0DGOa3M+09/wZ9CDuA8YzJo3Npnhtepb++LwfeBBzsIX+DF5OMY
pOQyMZu/vdKamuWOgtvFQJO25qO/SdL7hbR9McaSc9LuyCMlEEsj0OhpYXPgjXB/AVbTrjpsoeBB
pMA26juTOZE8Wufij47BiRR9AQdp56Lbn+RLGzSGEAKGEVAMiMfrY4+I40PndMO965qCg9XxO9mm
mJ3gCSPJ6w+5X4Dd1EJckAwFEdACu+HH0A6JQlYa6qEK4tJUmcHkRqgiUFZeaUeIUWtuAenhZ/E9
t7DgTzHceKiYlAsm3wemrYW53eqkTjmRgCkbfLXhw3ProWVT0mIxBQc33I5I9ekKWcVo9wCzXUDT
ZfFyp16AHfGbZE4meIIc40RF8S5eHZxMBnvaO4ZKY77CFfM/E2rRcz6aodd4p19KogN3Qaf+GEUT
2iBrDU2ohM/glRmE+YXfeA0HVkWJAD464zsBlxLVOrABtFbkVkArpoD7LXpOCe2BLC/nXSvJHbvq
tFmAOX6vDqAA69vMT9TXtbDMPPt3SOM7lgBGmCcDQn+PTn2YEReECRzEgQkqKYpc2gqhjNMo60GD
aG2smbI6XeidVxIw5c0AK2HTvqgIsVsj7y0UeF2JE7G8pJZtMLpp0taAR/859JypMawF+PpzQLP9
yV+j4kPJTORDX/M4Fv4/Qho/BxcJlfJzG8uH75rTTcaXA5Sv5Bc3tF82C5k2CSSEKRRyJ4fSdgiW
huMg1NXffCSTO4ISnCuOCOKPZlw3p+jyZpQnY80q5katOTGFswPNS5wDJGxgbVNYoBJpY1mXseQr
8K7CZXzJ6HK7vprk+ywmIA3LImHAzORUREywgML+G3UnrG8cBHrmJIUua1arN/4T61ZFH8d+oJcg
jmWrSfrM+M5fPFlWQ6UTh2281ud1ZX2TCUbv8NUrJlQywPyPwkToQ9cjk0tIOlJNEl1FylVF1i+R
mApm4pjKGnCNsElgEaNoCWFg7xj/YVWrjmCUuxxiuv00j6eG3xKQztrRwgMheFt4YCDccFiFYqSP
DId98kbJziyG6bXXBe2+REf2cAZ4F6dtClmoS2+7P4bveAROF7IhOX1dFsDF8aOdY5obiK+8wvnD
J63ApWlejbEl6dMNmjVBjY/91638G75zAbUFzpsQXCUl2ypcgrWO+F8RvoOHn8UPPHMdXkPOMKow
iIwf7L7trA3aowTPG5pbD9e1gTYEGXmaILRQwxk3AZgVjmQ39laXgpMGTrMmPuKAaMd2G/0VQkZX
8QkQozlKQESmmNtwbS3O6ikobEZnTK8U2ZhRt8Fr+SLZEjWdlLc4jaLIgZIkiVsev1mhQejrh27e
0nUjStH6Qd98eC2Ml1zoV2QQyQ4HG2xV5rOQBg4phtDhMaa0OtBOux/WlKaHlzsNZ+RrwGEgexY3
ynhdcV0Y7wBKM6EcxsBCJbj4wl+u7UZ7eqX+Dn/w0vHjQXjEyz8Zr1g8xili6a2FG5QzXIllWeoF
8XDFvHNnMEQI28QCSFwkqHAGCPvqCoyboHVMEIzX7g3SZlwtMd05MfmHjJCdE0QP9vOLYpcnQfgb
hPV74bbQJIkTp1XuUXq7TzSlQgHexQ93a48XW27Xb9Ad+3it0nQbANmjk0HtTFDufcEwpQBv0WTr
UxGUJWDQWquY758iojfPrAScKtQHI//xgqn9Ez8WOmA75Ub06cZAVHAnjEGeXXq8FVvEHQTM1Q+i
zFpTyirTlFR6ibHQwxLGuTW+kyNOtSvF/zQQpxtPlqct2lTJnQZC/y6bHt6ppC21FgCzIn4/vP7m
A7Ne/U3U825AZZlVRDU+dJTJiOtlE/ddIRACqDeY80BFx4BDfUY1p0MlrG5QkvEjP4CUktVHAzI2
f+kBvTUskT1M8ON9L2jGzfxTKtKitM8Wcr0Y15U+WE3tFS4nHlF9NJDijOWaZ4WetBarzpiuCJBW
/H0wl6l94Wi0HxbXw92mzw4Hu59dGgIdGFu6zDudj+e8S4DKx/F2xHoDPaR2N8K3dfWLnPmwgeCU
s51TE5EE5H0VXseaUQSNZfIl0mhMLdD3adoBhjsCBXvCSSHcYg2KAS52y1tfYHOoQr8+X3WaEylK
pVKjZWCq3xn3YIp3IwUWttv6jLRYZpTkCKnTiEjqtN6d+AWx9NrJTn14+4eRDViII2xnTEr1IJSV
PxsTNSYYekb+JUZTCBkZUVA4wdXRaigB1oO57i/EEoAmCLNDpRMuftd/pZ8Ule6M+/zFPUo6MHAk
xkbsrBLuyHvHv1FxFf4Vj32gM7gdmNCpyKLUrlD/OPj47mQzOMiMUyRAOF0KbwtEnwYNLjoG+NCw
kS38becoKamgrymzr4udvswezt2Rc1pdNWHJ4/aRLyDRp/hu8pNVuSMA3ZP72w0M3AQNzuKeJaj0
N/twTcBV+xq5OyJQ/LvDnOu6vgqJYm3J2thMUeMcqSWzi+iLuKsYmALHAYuii5HM22KO04SIVKAj
eupT95T1dxiX05qeOMhnONy9EWwgSgRhozgE3DuIj3aGZPHDT6YaAmVvWTGo4hLMEk2UrzTKDdUV
oHq4jYtN/wkv5HZSsuquvvZ3r8F63YGZyCClIC1icrjKnECyc6IAWXwoBMBX1fxGs/yxpkwFRZwv
RnjgkEhJmCUxpeGJ0pKhKAVAYeHzJbYM7YgTDDNW6rrwtWx9XFOR+uCjyIXyj10jTJsEpUSCne/1
w3hmQBbg1Ut4/CGl29FzwxLx4CKhwQGW0K44VfddcRvx064DPAZmwrNCIHaIIkfA+YQ6CNrMEHnC
2YdqzTnjfFwUC7SYL/LmOGnYDn+4pmPqGWHcFAtramjxXofOKAXdOVFFDQ5RDdkCbQ00DLtlCn+3
qEOwIgs7fKYWnV3hDS//m6RDqM/PNhnuyKPoT4R6GG9l66e/AWOjJwXoy+Br1RNNiAD308bZ3hAd
C0Z6CTy73CaXgGIjEj47H2uiSPmT6loMUYgx+WWRTHEx3DFL0AVjaQIxDbAN4fVqmp/YGxEGXxFy
GYyptJHHw2Fchq/bvDXrRMqG7hsXJZvJDpO1p9XgcFoTByZ6RcQFTPYwR98ikbnOpxnOOBYbFUDt
bbJFB+kPUPYbPzCHFERfMVuW4VO0dIVbtPu8Z7NYcmPjmki0ECAmmsaL2ceUnJcnIG/qSZwIsXAM
b0a5qTE1F4+MgR32cLinhsNgSrfOT/TfmMz04N7O8FW6/SXZnfOFuwet1ZI52WwtI+Q9Kf7Hh2aG
AQa/Nr0uGACCg7S4MVhJG2hBFT5HT3Ao7rXDNRssBhhGRTCG/i0eSqrHIcUS3GkylJXaEIpPeo1J
LI0qiq75I9muqXEFtjlQbovJ6pSz8EBeQx4oFCaeWX7zt3EFQmc0ztj8BA2TMBP/NYQ46wZR3+6t
ZE9h2gcbyh3SFgiydoFb5gv/5keMD6vK8BxvFVWWcIbEE1Db7tnZz4T6gzScwxdxhmx8TCn9Lsgu
4gxkQXJUMTYyvqXWvzFvv2OXXP1Ns2cy3F/B5xEnAQjMkqFzt0bzi3dWl4UwZkasD1HmpBRaJuR8
Qh91ZaLHaSzsjDAndwHcGPfPqMSAXwGAACInIX07BqmEqz1oI1/0iCDPGMTVSrGSITWAbtIeLJF3
G2QmgQyvus1zfoWNJBRPiAk0vzF5I0/YKMoBtcAX8z9QTP721hzDxbbujIZ0jliuGMhmb8Asca43
6dTEfi+M7nNG8/Q5KMd1efW2K9JBR1o/v/2hjjNq5kcIKrQENggeDq3JMFfsTIyuQbv2gfl3XOMw
YdIesWT3LC37fJDUXqFf1qLgAqBPJVhUoUSqWd+ZOsP43SO1AKseqlVGcGjzizUXDmURwnEbpZ09
jOsMhml41SQK3i1vDlW9GHP2wM1a7kfWOPLoQ50PkHdyDiNXvNlvQsULT7QwGi0o9zeGBOmUqjSU
aWkR6/+TmKJdUr6bmuiB6eqtY4TjFlRLp7BwZxhSlZojiomZqEUQK2oRXnJYrHb+w7wsK2XCPxFA
84AV91Kyl9VaF0ZorVL6wj3yZ8hpYeVAhSZfhYsiyxYedgO7hA9OdsaCO9pgnEVQZB8HpK9xiqd0
qPDKrDsA2fqk0d2njAdBMXGtZWHwqwnvTONnXmzGnCf3HJ7tYdSb1524DzhHL1+0xLQhgvqkjrGk
Dk+i1f5NVHdmofZkKrZgMwNdg9NKMaxK9tOJUfiNoJGZen5rP1DG2vz1Dcmuztr9rG/RX6m3/XWi
gwXmHcchVMiGiwP+683tuBCHgoenT/cyNoFd9FvR9yq4kjBLF9RiTKgqexLJEYTCsOd4k/gEf4tR
Jj4QarmUGDPgV6K+sYqnjRQJHXwboDO9WIKazoOJvkZIBgAGmmsLDhc+/W/cYDh8qBrY85CThYRy
UeMixtUlDoDSeKvEGRi4uGGF0JgP46djRez/E8WjpB/4Yrw1VDj88B5AmPh8KxASyw2g7X3/NkD0
FEw73KcpsQonSTeH8oLREN1C447CAkbEUigbv9oEtQUsIxVjBUqkIYi8IicQoTG2GPMx6qzvduBK
sALVG9bVnEDUDZhNJWfoKZ15HmvTEB0d67Cx6n3jvjdvFJmC/UFwEXIShskw1wgDr6mrFapLBoDY
EpUcKf+AWuOZPVQcnkYmfMwAAOqx6xHd8jQw80O4IbptcCGjVEcBjsPUwVi4L2jsjOVLP2fAtavK
e1lvV0jKOx9+t1JDtaEG76jJv2ST0RFwgD2cN+Za+lTHOsDYYRbjZlM6xbd5jq5DbKmmjOxaQDTm
apj94kSDsPQfIRQinJAvMz0wGWuxln85VZVO/cAHN3FtRNWWCnbEocLmRkB/GC1o+IRCTSgpdTGl
1nui4N0z30H4diJJRRhFEYeqXYAGxMZ6A1x9AUwhzvTELFa4abGguPBL5ugz8x0Ubs8pqKq4KSBn
40j5MmDASRSWHz4onEvE0cwQqRBmxhSCtU11wRvjcZY8URxU4bmjUuctOmdYpPqbg4/Jbkyx1TDF
ss4uPwnODbQMHACruRhDQTrBKqu/+HnYuo/W503Pq9izuFkw+8Zf1SS2VJv+CR97UbKwbrA26M2l
wNVWg9VVSWcs3pfpsLYD/RvtvjsynlFkhDnXVY6iimRT1zdIg9v4JE5p6a0KKTZIhDppUSrsj6kk
GC9vtlcsSGt7Zq7LMkakw7hZ+BIgThfxkzfe2stcNqg/hHfZG00yolUoUKBzegnjXtjzz7TRSEES
l418Qrx0B2Bh+1acHJgB8CnuW5iQwYWDMWJQ7DCBFj4xineU469y3BJsSXxo3lgHUioF1sSHZyVe
sKZhLKjo2QnBq+KxgNZESHNdnZlACjkzta29QhkrRGSr1M1B6RWYPC+VajKHAxBZKgG+BIrO9AW3
tk1vYaxVIAcG2wk10C5AXMKJ6Vpvo4cKiiNAdd23tmJwhyjm4mxdrDVLI3pgkQwZLBoI9hDj3fXW
WgfLhFgmyg+VUSPh38vXMllODX4TqkrqXBz7yJi5ObOQXC3E7+JDnfWl8GJD7tcq4IMghPs8hyer
q5kXL0QIboiKSMdMHtFTORYuEoxdWp534UFq0vkVn+QzWEkkOAuV4nbGivhWLXqYCamI+YEczQO2
MuhZMHZOXCTD3MYsVONaMoYRIzXoQB3zgy5ECwmwF3MNyNj2FncDEgY0iQc1aKccwAHeTgMTjvd3
uOH7t7hkY41s8pkebxmFdIEZk4rhXI/kmdgt4Af/HxbdCtz4MI6fSLGxLbNLPM4kQ/dmKgKZu0+K
ZFgbqHEE0OJ59UDLvFOIcuQP3r2XTSrlL6zM459nogQLhGirQ8QynMMm13c1t/6cNJYlf+C18AgT
Z6fr5thTCDL+gjTUcwaMg8r8Cu2bJloMRur4ANwYznyyA9zdn3I7skxETpasJrDcScriz80c6SQh
bUgI0egzN9QTFFH8mwU1IWfaElhbQkkHf99pVW9g8prWDMcoStzOF2PCs4G9CAMUCe25+dm8CM7D
AoAcBzWhbf+hwYPhaovM3sjKr6x2Auc0a6T4q8ui0Rukcq8YGMTFA4VhQlMoCXKzAxu41TZAFC6v
mV+aScdICAtpziMnIbODXbDNmWGwS8nx210XP+0ZDnCFa+YalVtf3/j+irJJicjwdYYlEaFUN46l
pYB7krNaEccdWWQJvpwdmAMzGo49Bx7eYDdL2TkVFbbTN1NXaDRHysH3fUk3BsbGFcZECv9rktw4
3K0iSq5aAiFStMfPpxlNQpbgy8/rvhJtVSvnLs0b0mOD8ijBB9hqRRIzTmEorrcud5ccHydqGUIo
ExfTIH7TWAAWoTUgnIERF9v2RxYI11xEwY/Rqwi1ux5O6NTtZLbGXMJMHJ2ufkA0OMMcXID10/qm
y6WVkGbHA304TAoaKCWAU+HJ/tPh59fzN3KLCoy2SaYzCwoUgG9QVksEAxo45Md2msRhw3IcHjnW
xRwI9sZnoQcylBlSPnqU5MZzNTIvu3C8MLOMBN4dMk+iesmcO/QMOuDIzXuaiELmTK16SqizdBye
3aGBJsHFd3FxUfrC2IGfgXb9in/cZwJPtHZpVbijICVhm818+6us/BRXKOihueW0iOhk8OV/ctyn
zak7pQaB6pTk1JVRdOhDUEb6DFSGBbbf1/HGpxyhyVvJwBjTiNDjOxDmS4OZQGfLDYeCcPFBrGUe
ZpTN+W3Z3zMt5Xpe56xasuL/mP5qD9HDdkduhWfIeGSGhoiIGcBoauPe5kxRgEHmwgO4U+y7Gptv
tgv1QjLGPIGGWD8JLf63RwT9wHesz8vMhccqcwTtZ1qQx3k8UAi63HOW6C6nKkpVrpcIuhK/jaAw
X3cTZf4JNo2++hrpR01PybSv5IkWzbyDyzRXjTQ37XOas0ZVRzRb8pWPR46YxtiKrcX7+C6x0dgG
ecXlIw4LOMn8ygnkSKZTBRmcbsKofyZrSY7vo5AQRG7fdJFz+mybBxsi4qBYEkxNGGpYJ/nPlOd3
kS5H9ZJU4UQtjKvzRCj4Sqd/A6cE/jrvCaTXl8skQSnQ2Evm0BTrAoCEaRX3NNaL+3OQHVtg4Un1
Vq0H/m0/ZUkfymvhDmKbIRPV1iSo0/6ngUoZkMI4cXyQJI1KCyGxyJkX2ZzEWypuelt9ODw42sBH
HScvnESca3owMddqQDyRBYhFGCzJc8BD2nLE13284PJPF2sHFttYO0xV199uXFH1aCyIxLrovCEO
wkwJuL25PNMaEyQk0bnV0hC5CTJuOlMQ1YGeUJQOARWDCJsSFNWrC6CzY9RMF3hSyuaM/G8NkUYV
iYi4YnCx4dwBLonDtudarPRmjtYWpXPyOsLHtZDvUh/DxAtQ8YISwixzfQIdETa7mrgfrVyzRPkD
+iNmERsrZ4VBW+b65Oo8cAVCT31h8MoFUGoq4ajsOB4WRRpzVbagCBTFB80C15WXDgJ3yyIsIYK0
JBgrFz8qTPlA9rMN+vw9JiI5FD+exooOXC+c33NKP46PBsHcVJX+PP3FtFsowogE2gzOKpcoAcJ4
wTgOvwwu59C2Q2JAX6rzL+j0ZA7DjhgBxeYv6ny5goRaZUu6I64ABi5b3rO4gOBK/J/2yo0KspCt
0Y9b7BUyMghBJ+la1qIIQGqESbpZhS9YvcxYBw/lkPPZlyr3bhOaOkp7K3pSPhCKnZBNY1ChlQs0
ylwCQqnrmd1L/YvfGY7TixE76iyUzDml5BWyAKgRb16lpnIwgEM8y2yMmZ+YDpuw2+GzOXX2IVvt
i/SZVBMeEavokDYRPIiLysJG5D1p+Z8td8hL5WxsWGqRu1qVAcUuyyaK2LIcudFlidl2lGBUiEyf
gi4zszEQUlSuQMy5GqmciP+jvMp54aQYhRZCFTLuVlO8cvefOaMqyFvnEV2puEspb2OM/6AcLVpj
/BMH7Ej5rvGI4HQg7dCeCJ4oHgSoDYVYkUd8UyhP8LsjHWnu5DfTSrEq8EcG4zJDrMA8h8OGFubQ
LwwWjYARLXpCTh0mIor0J/E0KXTU+AxRBRJWaFIS7ciltQrOu4T9uxVWA2uVB8VozuHeehK07SLW
qVSyiCR3GXB0UsywoLHdHSEIsU/OaWMr8XHr/YnTlvxjB7WCyt2LS0REihJF4JxrrDBff+wYnR52
91NJcMaFRrtwRBRYhkM41znbVkOew2roi3DzkvO4oNHcOFQkpYahXsIShxcIjb8LcZjvBxKmez3O
BtKFVrBYORsneor2jFqHU6yfWZZ2YP+jQ2D9DvH8PXPPpNrquePVjiHvDI2JKR/7GlP5QDdDczhi
7mqEmXezlPhqxk/wNUqFL/Ma+s1qCaVRn71cgtwwRO2rf0V6cWdoAFkohJv9Xdzjax8zYAj/Kcdv
9K46lTj1uhp4pXp8ZMdj6ClX9j4bnnBWJbZrvulWO44CmJI6webaEuCP5WidlxbaUZ0U7szTg88i
WPcNYtFhMyIDdyfxmNxisY9/CxDcOU2QHppcerb5pytY3ASK59ETqdxkNB28y6lFx2Qrj6tyy1qH
6Y9mH3s7PDUCDvshc4wdKEK92K11QKKYsbJBUQyPd8bC7lM05g/eNEcTFteKqq8hzZm2WS176vFI
07sI7bhyyDnWOQY4M/EnxxJikOD2wHsUhhmc/TNjdJTozxDW/5GRXJ74tLHHvUTt8K7MH8XiRxnG
B+F4gFKejGwcE2gct3uWgo53XYEtMDfxrsMwTpl/F5vb4hlQaK4g6Ub8HCBdAkUTbLeULYgwpxSa
cw6DGynFxNL1ceHpJ3+8HMoAsMCllTO8odZTDik7HfVbo2+2zqaKjcoVBSwnGQep4QOIGb6bRs+s
SwSPZsIZJ1o13hU9LHeZ7tDrWJx9K7/R5+ezsiE7DNMmjusP375Hu8fRFcAjYcZyDUV2Y7c+4Aci
VJ1+Kj47m9mHYqisZCoH7Bi6ika2cQ8UEj74ru/X8QbyhesOcbp1z0yjkYF502QsDoXAoeqzZPwi
G54Adwhj8cAjeBy68noIkIUFB5VJo66aHOOGKe3riWop44wMAkrfF0ctbElNCHx2FEzczRK3JgvX
AnHQ/M2G2i1NNSsHK64XXMFMj7EIXDwYlIxEUSiMKqgINFS2zPnEB+W/aJTAZ7LryT3Hc+RpHUQk
PJHK41Wgixyhdt6uoClRV/HPz3ThqIEgUIA4Q+qE7WrHQIynkCx3H8/hnhA/gXfyE6hhBNoL1gxF
+wCljhXGbAyMqSWXIcnMhp3sFdYYHjfYUpJDnMU0iGp+7Mkx9Em8iM8yIx7adlYk/D24jkoiDamD
GZfK8D9gTri4Z6i8i+XW5VfA3IRO5MViiTjZqMkg8rs0MRT/6+y5gpZ1BVcj/EG/6vO74gJ9aFHO
yceSJFKm/bAqEZf5lpaL9+6vUnaTFk28iIWSUHFHVkJb2caeGdC3jAknpQoTbj3nZW7RabuHaU2l
oKnY9K7ZtXSOos5cYZlKBeaq1p2TUnxMRFK027oPTuszAEqtf/0glGeXWkt1GM3jADJZZkgEzjOa
+bUU5NEniw6DNZL0PH9LSn5AhcbCFaXp+ZjT43BqqcHTpofJuPx2wc9eqvmPnclplTNKZL1S/muy
zc0jft+PghhjSqa7zc2ChC1KBgRpqjWUJ01lyXp6yFkWKwZ8ncHmjM27JQh1kO0EpngjYpPz4GNZ
8EW7Y5cHOotBXOD6bFEQmqCSeH9JIVc4wWleWxeSfpxHwEHCI0D3mYOKfLD0rLMoOXMZ4LZLmJ8u
XHXYz7WyEXv9ruw3Z7unNajrztEg+XD1Y3KhfPYUqyRDJZaaBWsWHg+0wKiHwm6orvwyTf1iweFA
cUp0PW8Jc6oBdZzMedAuQbd31P3IHZxJTvqLAnnHe6T6809ZcwgFrG1xoxn8Mv8+rfCMgYSh080m
tAdJwjX81zN1WvzkXelYG5C5IVZ6xLiuv28STICnP+PBFAgSCIk6Q/Vsnc4at0nvpMRh6cGEUPGd
1vJEzKn4D35kQPQkCA8/dunotx0VOH+H7hA6UYinIRUO75HkPMLKsE8RNsHw5aDUhWm3pmWgPZkL
ryQdUo00tdeSQctO56Fo/D2kliz4DduSQaD2RgHvIVcGDxNx4gkrMr/TJP0AI1XKd5rpllqT2ZcF
DSxyUaIfTvybFmc14fs88EKDwnfxZJhLX1phHQohOiWtMqwAXA1xOCuw0fBRU783Ub/gn5L83AgS
pbv6QmBrDcyW3JRkp2i2+PdSHdcH4i7V1WrCqWMMaYdxmqUuV0qIDS/OMIk/3zUoIjsQvo4aC3sT
ZTkWR7wQh4qaTPk80HcIf0ZirnCc4oSY88IJJEMxO0aFgQ4HGxthAoU7Gc/m4x4oeeXDZDGCCHq+
MI4ksVD55Ktn3ht4kvA8khOUyzBi1ULw4qm+sJsNp5+DmGqDBw/o0/GL0auHs8XygU9C/FkvpHxN
5YTu+X7OPvAwjF4bcLj35i97ysis4Ya6eCu4Edzr4FkPhR5dxRknkun5SjGF5bjBc76A6G6hSIjO
puWST4X64cT/ORPbnoShf+ieRatKMGki1iA93NZdPmpMeMRqsZrspzhDwAkT8JO4PdgkYEX/kXRe
S4pjWxD9IiJwAvEq7y3I8EJgCiM8kgDx9bNOz525Hd3TVRRIR9vkzp25HHHVjvqbXXWlpZbpoI/s
p9ruAATc8SeEttCQJe6e+xqV5eXv9VdzUMhFbEM5tIr7mHKOhpcbT2JGV8rcYzRBHQ95Eg4VjE7g
n1Oa0jOL2/PZpFT4wbGmIxbuqbwyQVuGHH1MnCC1phHMxq/pWO7VFf2imAWImplky+Rdkf6pGRFD
uWLoFHGHNI7R8glHC4BNW+AkXKoihe5XifallGzVWs5Hx4Bw/GPo/IDgSx/miEwf8/GYd+97qEPu
pTvgZ4VuKIwg0NIpuzh8GEC9uKYihcseWwyO/gDJehCJvh4jx+JsGUDuW98/WEtfIrg7U2UJl5oC
hAZQIMYZuQNkztcAXaU5gPwoLEDm7zwzbCboBgpMFoG2cwe790z5Ib+o8ky8C8HNeGz5+L7fUzZ+
odW625n9pcuCMBTQ+B/AgD5wxwsJ27aRERo37Zu/Ns8FG+m4RzJX+jjSSB+zuR2PoCPPzA/S09V+
5NN4YbALNQKKu5jki+4h/djBaw1c5f2QxYRTDZVkv129nNHyzsARy9UCT4X5pKZCoxChaklxzPnB
8PUhtYwBOB+JDAivXSyG3SyxfZ3mQuygPEeG7bB11BueqsX6aTR/wGcFn9SDpjtgjkwxXh+gnw1U
dbHYIyHFwEENAtxWCHw89CIiUoWavBihOngywFqPssplGQWkFB54gb/kMqwp/g8614EOvwd8y8Y9
lyx2pYgH+4DEMnVqJYoASs70i3otK2y/5WeoA2aAHP8gPCnllyRwyZDPhTcT/dFWHDUb6wBnDnyd
MGCg0qFnEpGfxKh6zYWCmOz6Uhct/C9g/dYCE+ZsgCoJ2S0Ym7b2pgzBAE8Q2OO3//2xTqPnPzM3
ic/6mXwnoAM3O3qZaNl5bVrAdP/4QzANnTKqGVa4AA2oeazXEtKgup4+CXjd112vWfBBHrcsWTDk
SsKPovX0Spa6HuplyQqIgp1ksJb25PDDPO89VAacInt9yVm0ma3qmW1J8zG+GB72gorJ2LmnKH+N
0MMC+RlC/WF9Wzy2qspdUCLAff4qBfvipzjoukYxHBciQnbxx8YH+g+jbuJPtRSPPHWH5fYI7LUj
WJ+cfKhmRo/9AgrkL8S7+Em2qF9KMbCzmJpT5XZwHV2JiowCAGfey26mDPfUPv5dz+IjVbU7Xooc
AwAAWl7pYOfUjeo6+GVrR5TjAYnLPHY6TXjfCFT+UuOZvltUAT7jEEp/XocddGTU3IzTM0OglsVi
1iH6IBf47KSiyh377nJlikdViDfgLgkH6OpSdwEIIiIKj5A6yNxR4Eu0TiiW8VM25BCw15b+hWVO
lm4okcXwAKRhYMuxv6RjGDIbU4oXHAhWABBjkfTlmyGGNoOSP+HnDUXeeeILJPFgXzxRutxRKWTz
ixQ80VC7YjNny7DLK4PKYgNPVvqo92/zchUGT6R0xAIfc74FBemEyW56IPhaUx4CjdA7VLDiY/vY
5sBPHbRP+ChCWrCYKn6W0blbQBv8YVQUXG9O8WK33/NN7ICgIWVzw2PQC2Bmzy9mllhrKFvI/rzk
/KV8Zxw3COTW1aBcsbi6/sT0fRZx2GFWXx7cXD9VUbheUXCkbBha2XQuM46yYuHOoqg8myiYQE08
Ge0OfhuEbrHgI2YxaQMstC7vdgkmA1dMZo7U8Fr0Ulm2nBr+UvSWrpU2fjpg/I6O0p2uV8fshrGl
ShABT6I6irN+EFPNg9CZNARff8E5ci0JUbyHN1Wyw567Ayb2TycP/Xvoq57uoLa4dx+SuuPZF1iH
nKcsnTuo8fMO4l3WiNkLH2OSDBaIubQa+qfQw37Cawc5KxVBStTliJo86iy4gzWKjEz9es4ZyP2h
wwCi6A/i6IK4RPCwPvAZKLm3jbMFP2Xet2YuBZJ8pYa+X9WAEdeXooZWCrUpM9Z+KCzR/95xHrsq
eK6DRd41vgr8iZr441rWCynS85zoTUJmWEETyxSV5sP+xTqpwaF/3FdmLO6CUKFbWeZfL/hC5oMJ
bGHj5JWSsx5jfDbZlqLepcBFjhR1YGIgtx+qi/DW4O3sd4cN0E1ls+mAytx2pkyHyhKxwQcn4sNl
lHGGALym6LLY2FPX6Lwzn2iBEkGbg7ERjDDSRIxaUOJfasDwWmcmkthnJ+x+SqjYYCW3iVFNjGB9
u+tESESXRUWoBohlB9Bg4foUNUqfYowt2bFFikrp201X6AFAFIQHoDGl2hzV51kJIWCHX80XApcx
iHTl8CHIFu6Booe49dSFYzbnQ1bpztjKWP/WFI6ijKXhdYa8X50Yww4geKVQE2XjWzziX6gIjzWr
H9d54NBxqRgREoevb4Ag0avvABE6Fqx5xrOemxFkwfAoql5Z/jFKsHsH9xCng2No10VNTy0GNywl
T6Or67tUGsbZCulMwSBaN6bxYXJIZ2xmF9k8DBB+eWlPyETAeMV5TSSlu9R4n0faCwpzDA89HiaQ
YYYWnroQz6OYdJCr+C4SKAXvmmglghE1irPQWfYlaXAlOeVsSTL1tAchAZ0egOJsAK2Z+dBlDjP7
X9SaolM8Ff0/8CyaDcjTrWfFctMFJ+XI0p8aLleYpeN5wTcDqiJdMy3uCAa5D8FtrEDRYQrvAHQp
1OD8ndj+QZTcsfBKUdlX5lnDoGxw1Y8ha527P0SV/44rNRra24d+69OowqsOTydIVQJn5pAyjefk
D11HrSPWio7688p2sQH2rufNUeUA9tDgUdgx6jQEMjyoBBEkBxLqlRb84EU2KKNZU9cqf1NoCjwY
o4Df08dtK8Q3oJWH1z+zlyWKPdvYgGZJ9LD4do73ISLJDkPPW8MxsoNS8dCAVG5pAwD+I69iwK4A
puvK9h8uuCX90ojyluncwEvUHyMwtzEoddFuceEscD+C6xyqgLq4EQcW11anjv/x/1SLuWN9dTnO
/AH1qQ+SxGSHIlNRVYa/iPOIRyXeVZU+0pl1epgZ5VBcygWM0fUHwE10CbSvmq4DS6l8UkUoYgb6
4pNyLkBg6DwNwT69e/gDmbZi14piswfjMW4CBn1TK9lzWwzA35nHi4yWJroqw8I2ozFCihDM+kok
6ZQKo9gLEGjstHUHnOkpANOJHdZ91bAT4MrtzzQnqaDye0foRVudTpiRLAHBTGwbnrVVK7b9A94k
QKEmzPIl4r8fZUiCEa3dOKeZYoy4pvN0xMSDfO+zx/Y/5gV7nO7ZpekFVRUTvW+2xrhcV4FeLnG6
ApvExUR72OGXoT6mppQJT+bsDYAh1lyG86RhVe4NOgF0TmJyf8ip9I5AQGkTrLlvouNBxQcZJm/5
DJ4C+6f+TwUrD02Qofaykdmhs3SLmLlyqvFuuHUgmr5xSsTXQMYTJRNy1Xw94Dzlj6ZxCniuedIx
2WEOhnsCcVXMhXRmHQ4B/7XgHvGedP0qJJYJkdM5Np06gntMKDCu9LxxipoukAwmjuUiGIGE3Iih
sHGAkSxrIUo9QYszTS/Pqf7hEDR+5UK6I96Lx6n8aOCyn5BT6+V4bTOuoH53RHZ75tYeDaAnoYY8
w2ifup6Bt7NOQcFqd7+nlNTNPm+Ct6ZatHxxNiQnUySBJnIiOet3PiYTSqF+u2SUwvKLcE41JuyP
ctzh3aizm0pYAFKbho025MyTOLm4xaBVaJ966b94JwIeBWBCQYRO+2Jq0zc/8YewjoATAzOCwXQB
4FfJ1PA0Xy8D9VgEdUHwVFomxYsixaYF+EPHNWJfVFac9YJZp7Wrp/Dx2TEpybAOHAz2mMl5FrOD
s02ybHg1EP8fK43BeFsSvCmFBZKUcoxruzJvLCnPxV4iuWuBAcjvqTgBLRPtf4cyrM3uQfkFgHqA
L4HBGkHpQUfIuTiBs/jIEHzmUyAQQs/QTuhXeFAlveQSp9YehE3NuoSU4Ogl2aSsC4/QnZ+ohoaG
rjc6CQDN4ifNMNu5scfDLyS9F+q5SC/OHvC50HoEDkhDDMlAF+hSSXjBJVhr1jCg77qYO9KNi1YP
xS77g4YO1Yl6r2dk1DSId4nhect2ULjgAtG5nSBW8V4CWnwKUSPl2QhMpHb/1Jykv+ZgIC6XEacc
hjbcMlEJWsxJyrw2IkKS/gZoZWqIvudaFtqF1CApZBxCYaUEB8ZgWnyijJ1BPkX/FEmW/dg4ewQT
wz4STMypGJXk3otRMDtU1EAqR7I8zL1BnIPIW6AqkwAaADHPNJur8pcPU5xIHio6dAFYBQBnHw53
KTqZs0JZi8My0B0rTeppogjx7ysTb5Bhl1vNyzEiIF77OKtfDPIbdgt6dqTEHzKyUx3YcKLU2GtA
JhQLg7RfcNQnqQnWJr7Z7S8vM/Iu8K/u9XkjOn/DeViL2sTS1Z8wncVqxmwyHiyJy+UKLh+r3aDt
TCFi7prlFk8YGOGdB5YkC/a3i6kDZ7xjihEL776zMotpxZHE65uNh7WYPaZvoxh8C/HPcm0NFp0N
Y9shJRdEoilFwTCuWe67u7zr0fxqkIZKEIMfvPHamaBLgY/n9hfhRsz8GZEO36WGIAmFFyMEx4V/
IPbdBY7DkGQN0Pfbfovj/L6fmL0tM78xEzrcPih69BdLOweu9oHZHOpzsx3DNlw2hpZTkoxYCXox
80YhndZYCDJhpomxReuwLhJLVMsasa0HGzWSlkJutULGgUE1/ejMjlP0HdQbLBWeaacTvB9AoKNf
mRzOxewvKFetgnz64aihDN1ThZ/Oay9EuAO6G57imxL/AyV4gVyKTTLgcukbY9UOE5tDnR8pNzi0
3BcqrVGcl7RqqQpOz12Hm0s3T95hKHTRmG7DRbH6PF13O6jcoLYlx1N0yHAAD8mPvHpSGyLuOBSc
EOjyKoUYF8DRRXj3vBf4Dj8IGgBpDj2vApF4Fn/4nzhiWfYLIfBMCU5CRuGcEmdI0azuNsidtReW
qGyOFbqx4Ns8+e50HsMbpkcwAko9caXllKpP5WHjqoQ6z5lgRli7tEKiXj9mOQcWvJKDekM5Y/tW
TVK/IbJyEglKj8c4j5IRvXuKGAGcTFycuEnOLdER1VJlKPBRNENYsxsR2HnsU7W82gpnkIwO9I3n
I8ef8X3ElYTejWJYgV5SKGpVClEWIGDxBJTm5BWIETLrdjq/EWCnYAiJ0kucFDpfdXeCGKqCz4DE
fYusdjLWkWxYGQat1NwpgWUcvhJWW7AKEfjQJR4/70RR0tMTkqHnrS4iJ3ljbWx3/pahOqPVqy3E
wnUMA0u6J50VTwbIEfLXyVZ8rcf0ktDfi8gOTmdAiIm5wVDntYErNI1AsykSB0sTPwRvgkUdOlcK
w8fyOvd0VJPNf6mWtI5nHyMW9u4cAvwObie0LhZSZwsPdRxghnjI43KzmH6kFkbK+WQOG/+lbEV6
YP4X8UvL8t4TT2CNCyIa66DMqTPvPEfiNS2ypa4SrkleIF3/XnP0L+JRQpurJaaK5Lh9ylD4apMe
GVlSWtT42SAuB6avLnQEtnNOfkBa/aNwfPpzM/keoLHkJV+6oOXdA0qQQlPdgS8hbkwTEPG7MUcM
rJkyDOYq99OFEkEkE/MyGAO1LtpxGHJ2LHi3hX9d+2T5DAR4aJ6hCx4NIv3G96nNTnsQQAEYA6QC
BsqmsRlwHK8Sj5SxlIolt58NVmV5SApYwWNKB4JZS3BzLiW6InwnuyuxfNU7TNKhyIjWT3fT4/Kg
UaChgOpqvhg0G1f9oFThl+0H3Q5vgoP5PmpsHxLnaL76m/3F5CMAihczLIdUpsdAT0xPaiGSsxvY
AkdB/GFOiZGEoUGy8GFsgxTvSLE8MtZuHMhJz5Xjvtquw4k6Zz2XlTm8KjrkpH2U1UaFZMxvqcGb
FlNcFkNm8Kz8r1dnE5X18EM8N8KhHi5fsJyIvoBT2ZN5KP2vhly9cdLnY/if8DGum57n3ojWLGch
m8A6vUFEpAKd10GdFXj8ksEwrcL9kfzJrSTTuMXPWIZPdRMyJJWU+77Wx0seSRQvj4pL7nvZHQZQ
qGtX9g8yjMC8fsaqE1dWOU8pYidLgtMFpLSyAZ3qJyWvK272FM8BDAE6/kzpfKFSURqYg9YMrRHx
+r3G7F/NDwktBponpfF5wjCcDyw7FFiQbP7PVQRk1PzNgRUd78Aymrg33V7Cm5LOaLVE9+Bpfe/z
nlV3mgQDcGpUkvrsQaSGZ/iYETbBF25Gtrsh1NSHcl9/2c7KSGtD9ieHEpqkK7ZNK0apU+Q8xyA7
oGysErDYpkIYFDXDbiLWAw4T59IVQAqnfIbGKHx94BouNpoo4IbO9WoilgSBtOUlMQZrYUuNlAPy
1Cq+aC1KNF8gc/75PPRsNP9dEF+tWQT64G0FWY2RJhUoCnqMylWJHc+++hRFhFvA3w2/9GfdQQ0l
D8CDozOjNZ+Yb00kBjQcsJxSaibhCjdxYLS1IjHJWD3UL7IS24plTfxOGLwZghHUvoyOf1lXQ9ip
Z2VMLSTlvL8iyKscggIp0SmXeCVKCO3HgMxmrej6w91KgAMPup0PgnOKfFKXy/GV/aNVZvTyswsA
+oVive8dGH/Unbo6MTxhca6RdTZYmEiDNr3xuTwwZ2c+2ZlH5jqdShPUoV8wpeR3r2saAIMW66q+
aezxLKUuA4QAQKXIeghyfjtmMTRzUcqk4gke0IGNySJj40uAvIiBIJiCqAJvc2xeCn7WXefzHJIr
p2Z9ZRM969/M68XBooKXoc9j24VZQLRzZ29ay3/UAeHSE59CMSzaiecDwFlomRA3qJdPWkxWcj72
N0C0x9rLK3XPhj6LQDSiR7Y+WZ2Ms8lMv4yS0/6QfLImCnsb4cWz6inh/FsZ8yr9ssuuntj44vc/
2IPqU51PXehdasj+7h46hLtBr+CE6MRPuTTqZiPXxgs5DYUPoF7GbLJhp0NVBQbqN+jxI3K1pF5k
ki6VMsIJhGGosgTvHAdTZpBZn2c6k5ciKmJQOgu7I4/vKWC8wWK0or1FwCTuUmfGvzFPuwLh1kWb
NPOLdv86mH1WVsHw17VJDFv6h4RQxEIZ7+hmL28C3sfFjD12fbrt07mJhwsOWo+nj2o9whRmBNUO
3Vnw1yn0poFOxw6Dk+ZaXwQ90S6IvpKRQQFllNcS74fz20rKCCMBTuYVNQ71MzaKcVxchrznTmL8
PcF5TQBUCHzfPILbbXuHbSIMf6DY0QmDloO9wOiN7wTlh1ZMi2o+wa3+kBKgeYGLN8R0CtEqSkI2
wT/MSBV2tXv2XRZc/rHW8yhQ7hbpiwuEDQXWo/UxvLoNsnPz0fbaEzK70rb/0RgMT0MwtMmUWvxS
NJzNNyJOrITs9/3N/eBBlRDrAMw/8H1KQSeOy73DwLYXPT662CnAv6e2Tit1d8fuHVMsZceLyDqD
zF/YG20h4ZFIFqeXez37Dwrr1WPzQd5BchDQvCGpyehC6pGY4ejw3aNQ1iHQwNUaFUb4CSTvRQx2
OFRKvZgnMlbTEtdV5VxCDnNwQL6r3RdY71ZKdxaVrT6q/vQm4FcA5AywYrk1WDrb8xMEwQd8YnmL
T6yC0s0pr76+eHG3rR9q3m7j3wmj237OfPtjteiqYozjCMdqUZKgpDgqP5wTg8UJRSIEKzlvzaYy
v2ro8LdiyiFvXhNQYDpb/6uWZTCBGiYEYtK9IAUAhqVrHRmWQqd2dbCtgSwH5Et8Raw6ubBsxnRH
YDeCYCFo59muw8JSUuAENMYdJsFlyb0gj4va8aTd/D2doINgSyB6yZlGOXva7GAlM9uuXKCEXOCt
Yi6DRDovPi3Z+OVexV//4U93OFU7swXyMi77UwxlKhPlHRb/Ua9gNv1PjQeJaHYRXepX1JZ7/AiW
/o1TOgyglmy+EQ6Ki1M+Xg4QUrp5/YTpSAdzig+B7An88KPPd0XTaOZ1jP+nMR4Gfs8SKmQzu8L3
kJ1WRxa7nKPobJyjO2PCvn3wf8GbXarPps5Hxtlnq429DdQIb/Y5PtpHcClfOARfdAkniBttOM2N
iwEnnm0njTfvNMYkWQU4YKSv7SCchs9sYj2yMVcH+V66Z+8RoBFnvkTvW61ny16wQmnpF0yXQjlt
ujuFPx8gC43IKeJrcjCJp7v7BomDaJUek2o5iLoNwo+MrhugP28cHL0LilAfj6ZmFY78i/Xyh1YP
zf6WJgrHGnQEN1PUPj+bIYMC3n+1OAQnV8oZ2X0LiYCX8jQf9pNa+ZakAOmhTHfn/FbIzre85kf7
l/f4FFgIe6Pw45yT/noWIqBMBFjfoFoD1/FCQhH6ghrAhJkw69HLqfn4I7L2E6x7mL2GNfTHbBA9
fLRRbSjfVXZZd9qE5SPMiB9/Q9DIw/yByzIMcdlqkvOuSl74+5zw00MTARXXFvlUX067EmesL58r
PuFXjFCJ/cOK8xOhl+EhA7I4RSMH8U5QccazccXW2chDsY1FdWRg4aCNNxO98biiDg7HDuKhrCF5
NYJ+6ylc9BTT9VaR8Zl50Bj9nK6o5/hQ25gfk4PyMX6CQ/ZSphyTQYyslh98rTOjUPeLb3drY3SJ
i82DC89iGMtbp6ihWPth16p8t5N4FLLX6t+xMj8hC31GJu2Ojk3r3o0JPGkxLG/dYd4YN/rzW/A0
Zt7QAVPpO8f5UT9Fk0Las0COB3M+KMlK7hUE9vvH2HwzYg/vj+uEqGFb9Pyx9stvbAotambgTdLB
r4YVg1CPd3J/m2lw49LAwMiG7osRx5Q5LbUPVgSzsE7GOnL45jhvfLSYnizYd6RwXJkm6QMMqZ0P
3eNyFMGeQ8jJ//hUWsmB9PWx7+Fo8UKAVV4gOR0/dXRs7Q+WFle81jGkZoGpcRCuw38aQWT3ggu4
lLKaSn3Pf5qGHb48lQmV4gubYr/aX3aXXT1BkIVCuCrv8S+vPGSZ95+LsHuUsErcUuVjpM1KJADi
iEO4fi0b8zPk2n31fjHEtAYvWmTxko5ISVie4tYOI6LZ7ifhpMC6lp3YiJAr6iI6PYIfa8L2NSco
sPNNdnu64/DBFsnuRTGH5vhBOR7VGVcSTGR7nR+dzn24Y/ttMp5BC8J7cWMnrBDBMQF1KA/cRl+b
zhGz33bxrxz0lNGOqva4+C6u8yek7I8yYEHw75W9FlNzJEYtv+SXnJELcp+b0/YUiloQpnEvxhjF
Aaju3FvMOyZ+7ybGecMzfg77SZuOi3HxXa+CKnkjWFKtW/+3eWToIi5H9gdYkXksKm54TyICe7LH
2ITgXGp//IP/Qu+g735Q+VxZQr3vwcl4++18ctRQ88jvOfm9yxHgRuUWb8/VGoGScdKzPzmWIAYT
N7R4bjbmmyhhfMvWoRtDlsEVa56VO7XxgLc7d5xXLEJMAp5D47iUky5+R19vgBxxj6/5ZwuLDzDr
2VTAA/sx7687/xYh4g05qeVkNWZnnQJZRWbLZYuPBeehECuSbCE7XrvsN+fP/Lb9RtDP7E6Adazn
vXx8MYIPwzVRlAwT5Hl4JD22h53b8oum7vfvyBhhxlN0CLm2HI2r+4u+4Ou9sNlK89VimDxDth3Y
J0FNGn69PXII0CWXgH1slEklVAXw5ohnIVLcELCHVAh9EsZnflnAvOon7AD7Z7vbVCyu78CNK3sg
xF+kiDuYv4qWeDDOUUtYEM3P4ajECdsEB/pm3wWTZvNJVP0jgFK9TPzfVkpxsaDml+Prmmqz51Ji
SeROXIqTgT9YnNC0Zb5qyCcUczmTJ+PhVgmkmMUonLmEGAe9s+Dh1RNerimHy0NGO/ZD9WT7iXnu
JgFKjH8961cQUgDI2N5FXTRsPRI0pj19jdXnEavmPu9HVHcZNrOsbfc8rKTg7Ka9+XtBNA1vfpfe
jRaDhT5F/SUabSRDXkqEUtmtITozS2f3f7Sdbu9rMvuDJaG72A26LYSgLVtnKH+M7Ef0RU9t5dbM
cViQtlv0Hq7R2DuiT4E5ztOGdRiwpALIs8Fh1ZSsa9wxXoVdbLHKMgF26RBYQV3QauMD0bKOZfIA
tGlf3nCaaUoXrXDoI6MzOjpROYhHFisop2Ir4wQ6M4uem3HQbthTafNxwjE6p/hGQoNxjr7sSK4g
k0saqu9InrKPiDjHB8njock/8M8hnVlSNA5YMSZJDVlY4PVn0SydhcC2Tj+mYO3Np7tL0dv1k3Mu
jQiGM6+1GhYz2AfwO6dnPeZso/gD5GamZZfA1Uym5RNuCFoG60tMXQXriWbxG8koUGn99RBlhJdC
K0iRPWN8d9VerDLSvJGsjxq/tvt2/wuhQXR4UWg9UAz+ZqJQkrTFh7h6diSEFQijAFWDNbZI7zVi
4TCXKPTn3/AXXqMqmy6+CeHryPLJ9rju+TNXch+5XFbpbVPlTfpE+v/zJ5fHDThmt8V+CRrAL4OY
P9pPOUJM+mUogXMGrGftjNEkVris2359HjZsSHAqFs9nHX7oH7jodXgucdLly0/F14cNs3jkzb5j
e5UTpz3cczzIB/E7aCOEcXFPxlg54m8DOrT0la30QTQrh8EbPg4ivuNkVLx5EA/BIbj5l7i/GbrY
yPuzSNoiC7KeWZe5sAlhpTN5Gld4VJ/NM3xng/2RjLEQEjALWZPySyrpp+K1mGzQiYpg5t8WA9Lh
LZ1adyShkaOJG6yCcX8rGn5/ZNTwxy8Yf6T1pg47j6ux4ifLwQw9qkNIR+I0Hl/RI1NXwvIanYdh
flzI7iWZbJGAO9NQ+WDJ1ZrHEOcf8QqXRMrgIFmTYoKkY4Z3BbLDYZunq1DSuej1XMo4PSgcQRhG
DxtcacGM8p71iIzBz/vk8uZUoCQcjffNfAwT0OtwAYGym9KhLHCud+T87l7mh+BHS1W0sjYyDuJx
7c1fZGfe8gSxXjL/zBv7h/TnI6jQppMNX4E1iTJLHnkdVsvLkiHZJZbm0nwS9xefsXJGlWu0PaEA
NNs+k85/7q/7H/0rMsuI+eNvRtuAnlt0S+5l5Up/n3TGySDuQ8FJ3stziXLS7pistqsCQe56fi9P
xTNCZyseOZPwHs2iIx3lKDqk46BicfIT4k+9Qz/r77Ruk5qCNz2BIiSDlD7XqXfS4rxt/n4LqCsX
2CysMKfv5SpHro/H75T2ETiSOcckPy6k9XFmoEZt2s0bUGeE5Zr5J/hYz7BZtM5rfitnG/wtstoX
YZ5zwKMvehzWzZZtLvGRX4Ug2so6EUhOuC1PNiHBlj8UEtXfrbjspAIib9Fmx/hIkAorSvc7zW0K
PNPGPwrl+JpUZRWd485vg1N2SHrbi1+HLALZNRp0z7i/v2aX4gou1jrv8Bb1isniG3bJDJAXAf0m
gTmAOJYNPDzM7smrfEXd4pn0UeGb2f2k2lXlG2XWbb2GLHgru5dyK57Q6LBM2cuMJbIftq2CpoVV
R18cqNeujU8HhWgvw8zBOv6qwCj+keymDLWCczpO6vWZCsrhyjd8wvf281DB9VdXSw6eDF+sCuCb
7rneSMBmSTOv44cwsn4pR+e7bGiGm+VteWhpSFsRG4SaJtHeWfmVfSwvtuxiFk8U35yxbOqb3LB7
cg+hZz716V0hQm++iye9Ekl2N4SmTvFHQdXPmyWdj1Se06F3g1eJEn1wxjI95saMyi5FNiWqndUW
SWirb8ycHlEpGTu/v140xpoWLM4+bCV2v29/fObrWt7L+xE7G62Ftws6Um7zh2RlCYVXVBOL37rn
MJkinhOhD/yEOq/3j/l9vXLbOSv5MEwfC2b8wRjdRXhxMQbpO5Sn2AMhEk+91n5nlyVIzKvAfc1/
5oP09veKu/znX/enfAiyDCmaUiSVNxNsUETpaKJSTzC3pWKEcAPBop2TUewarjqveV4z73yxwHhb
0pZl7ZznrDdHiDk4kjbBcuOhS9lWtKi6jfMubwrJmobT4u0xg21mymsLIkT54MvGzJ7wW09k47tF
nVBFh5fahE1EcBlD4N5Tu6zW3xHVsCX92z5gqvHa3j7MPsf+eT88qtyelVmVV6vaV+kb+gxw5d+K
WplxWHSu1f5yhBZb4/OQ3pA7f20QxR00GEHcCybYP7Yu9tL6mrIa86o0gsjhp6EQD4MC96bRj7Uu
DV3UHhIQyMNKGvDMewwSrQ0b5X1XMUY4y+KPYAqQOiS0GTmTd7WmV5SVDiUlQgOyoU9j8Hfvia0H
WOXS37g1OSw8qiv4DDu+gGzBysYHYj3feNL5FWslhAtHE/4eex+ZGgEaAsuiCIXA+0AjtUS+jb/+
Tgzpp47ghwE4bY9Jg+ksSztHdfRT690dVJ7i5atAi0Cuho5QklT+fY819F2kmyf/BMbee2qUdi2t
HTJjUxVwX2aEPdDQxbygKXbF0FZ9HbXJUeW/vCD2bCdS/CyhtN9Oaj3UJq0CdwMHc6jWT7oBFLuf
6uupTqgyWhwXcXa6wGWfKehWwkH4kTUu2hE8GHlKSkr+yFC97HF1EARNpnEf4crNCx2xvwu7MTj6
TLHb1SSmHn21emgStS57SoDxqJ3ySHDZDuqXDbixUrX/bu5XmeCKyb1FM5jXajCIVFv+Kj9AyGex
hbUY3s/mtwBg4M9NiuTyeCvt3+vXmiMhZa8YXcxRdi8mI+W44f0cnsp7rw+Q0lhPRMPeZwCCGkSn
8NnfTGrJd8Bt+4GskmjlVq3wWACC3923tIOP/eyoUh5BIrs+lEPZbVkuwiOKjdDGp2uqllX8+/ug
CN8VE6zee7Dk/1rrsXw5syUk12+m11hlhc/0FT8WR38YXHw8cMzPHOFLJIvoy6w6raMrXcFxfrDu
IYqnuRCGrPxxcHFEU3VNcaL2ybSjaGQjIhisjI93CWbLSfjDsBZl3vS2/uHoO0Y/7u7XpXhC+sUt
oLxwP3FnNgYy0VvJf24/0TDFgtVEzBBHghkgVaNj7esfPPTBcDLESti9pfViEAvNsDtGUCNsmidh
L35kXxMH9wWmh8z05eJjDz3cVVCbrANRdd8BFX7WITpaK+s+vyV4rFiYDDSo0vdK/J02C0rj4BfL
ISdmWOufgltB5fJISFE+UjjOFz/PGZjWFzU0QJAI3HQBA3Y5QArrHt7i9x+ABdu0WH4EL58LSrj6
sbjzWFBE/U2C0fwSPZNTQEcLhUXAg+NgjCLd1ZOc8hxSyBT0PuUTSFk4fba4a2HxTPfc9+qIx5x9
CYeQBl0Il98FKFP22R/LsX5YE9/nCBTmV/cKTRPh2ujgoVBF1VUDhN0cusYbrebLb2LCqjrMH4su
PwVnq4f/Sc+9OaLmrdF7jikNWB+oUJA5zk/BBf8zORnHzBbO63o/Ti5/RDuMIHoGchr7q4taZIjm
OJsTFBbVHw2wXSV0J5sB2p+I1yay8Yrfy0o/oq10i6froYeDGMzDG6KXUjS1WyyCxFMzH4egXtt3
9py/szPW1nSPdw4dC03JYX4oZc4Lh9C7rW9Bs344Lcnj4Q+cmzXWPr7kfl38U60W46aDczLv3i2+
LaC1tjZacbTpuCnEMx84zT0tONvRJPomB//6N45W5cqQAqimLv+N3m1IRPG/cVs02SWrhIXaBTbd
toGuuz0wxYzOfweX9tWV6Tgm3umv82ebS3hDpHYhf5TvpjUfllw27qm8Rk12mB+T9xoMioX2xZFV
W8GYFSJVX2o5qTwZI/ORr3YVrNKVcY9b/0FFFQl/ybxhyRYv8l7cIem1CnFHsZ8GJmJh67dmE159
LOLwCxIKPA3aOhW2uEf60Te2S8NwqlPyuTDwnBv45GopUY+9fMTNMGA4eT2OwU3/ZqJ37Tuzee3c
k7NbkyoP/5DKznov3/EUx4hTiZ71kgV67xw90/9IOq8mVbEuDP8iqxQU8VaQJDmYbixDK6igGED8
9fPsM1VfmJnT090qbNZ648u+AVyrMcJm2IY5sxr4BhKioG9OVpPVjUSCMqitc6yABpcpeMBNnIY1
rFG14b9sroFi5jyumRqTsf12u90zvBXmeCnvWwqhRzYPlMYDeK6iOqkiaQ/UPe+tIDfu8HKqd4YU
jJ9pS8grqWWIxG/OUzRBzSlUT2khjN7G5ZiH5a5Kwegu4c9QLXlB9QtQ9+oSq7O+icj9IMKi6bFJ
aJfJyqTx7mRt/+YyzfI/rxW3jJmb1/jrijDRHk94suCsK5Ooeirm1/hGMQHnbT27G0TEkfU0WTTe
2BZ5uT0jDwU+P0QW9gwBD4zbrGHmb3HrtylzHSGyKqmSZwOi1P9A8KiccaxoXt864ng3lJ3kqCYN
ce7gj3cAAVFyy8ZpERdW6VzxljCgi3ha3uHDa9EuBm5r9ufy35b4+eEKr3nCVrT7ZnnE6ATZAIAC
dKo11nf/40L7AADgH864MkTTUsDRB9BBladL3HxKuCzdfIV1fCAfIleVcuEaaSJ1I6HsIheL68Vt
XTufTNEKAkgvm/7861aBylcoLFlA27OvQXgaw9fTv2X1suYaBvtPGEka+IqCUrCxL9kY1XrRhxX+
RSbgmRtF5IK3y8pzJjF8h/tz0JzykVBlQsgS/+8R9yZiZyB1gx/ojrxjKWcf//2JYtrP7p2qiyef
5SdghBEhkZzZhGAotLIxlOMJy49bTrLGrNHLNavJoSmmT2napH1G8s0V3mjgQkb8tdmtp983I+Ph
KW/2ROCZMrn9Ne73+Nl0eJiTQbrlteBw8vpZE1LdQksNWx3w0Abw2mqpIT/HVAhbj5DT2ewcOkKa
KUHU7tb58XoLKjibVMo685EN6FO/iIshETw/ia3RM3kf3+E1lrQJ8HR1rOPLarwE3L/HeSoqJHuk
ZhN9yEBCz2RF0O3zPRu53VUfLLekahJx1hi9gMlKDsgiZwQsiD29EdH8ditclteQybCKyPKFT/4s
Hu7br+IP4CVaXI2tOn75qBk8RgEiXYv5cNH6VSpRaMmKRsl7UDkssFMYV6M0e1jdc6DUOYnawTD6
LIpZZVzsgs75p2tc42L+itussb+usm7ss8WhlgeD5cuTFqLtYeCOqVdWvA7W6uveIcUetPl8s2fE
5c0nJp1GGCiGJnnMi3LdRB+WQZa9JRKSeTH/Hr9pviZB3Pv6xeG8Oh+gKBZjg6JrzHOiFr1ii3ls
+s6b2H/Mm0X8hGwWYfNDl5g/GA1Oo/MBxE+AvWD+Nk3LYb3h8VFrHB1slyhM1p0//PumF0QgvmTe
E84G8+YiaoF5APUspo/0Zo8Wo0UPI5Xq0za2Zrtpd3UkZRILPIhY0nmlz7TkvCM0AKwKL3QqHHJ/
LGTsdAITps0DkD8e+q2hHjt+1gEgFt5oc98DS4LHsRtiEza6OTMXPiWYp7sLXJUxzL2WPNxbOLpa
v5HxqKwmAlf20Er24ztMUG339/XyvCSGNiQSJKKbSCPB9qjE3Jgv8pxlVJwoTY5IhxjUW7z6A1Ma
THnqMa0OV0/CL3vJmcfEkWGoSGu67cYYDxVdoalhfdnfFuTczdvlwxmnD36fiY6WisI+CNq9fDyz
/e1Z5+aPvRICyQG/IxFdFjqbgX4zL16muFsujMXI+Szzv55N3yn5rrnfx4MA1V0t1bQP60iob4iT
OYOyX/Hx7XvGJKRk0hxYk2AiIGZB9NV76CswDuYPIj6tJ+/HTzxGq6Ucf2wmFDVW4jOP+7NNMPYa
mUDQzkGcqdXmdAM6WpNaZTxE8DnFcd28RL8tWWB1H2eIXAd0bZmQPDtvQwLoIFv42ZSaUvvEGYUX
qqI29pxsOWWGFovvxfvol+XYE7Gz5EPDcuQ8romPjhF4IVvuhaPwF1K8c4JUCesFG7Z8aP27353O
C8B9gRHCwD+BFvpu/9Atod3ioftwSj2bxF8sxwTDnrZBwyj7IAeWmN0MXnr+PNwX9WIUqrN7MAog
2N1mx8tk5nLrJTNV+ArGsPTLm9taNM7OwCnGYc9Sta0/WQt4lcAg3sBAYcCCl/F68H7Em1MVLFn5
QgmvIjDlq8lItHkt8E1kmt9OH1hXTnm4oHzDaD2PHOQ1zla7hdxJgDHPtJj36VwZnyYkLAxpLGl1
wF7+ZvWMX8cHjwMU0Y6yqMI8/PC/j0CBBOwdOv9LlHXncJoSLY6Av4s/Dh5dnAVj/QrY1NMJCTe/
K15hvejR5szbnI4B7y9OR51E408WKtzPPbmJFaUE9YTwgVjmRxxl9+VTxoG+75O9slsA/kNANE9O
acnXfuYfnvbdbos64OvXx3sI7hqeV9KcSAQ6aqsMqjj40EGFCnr21d86t6RRzx+uqjFLq5aybGie
uJNc/gx5b8xH0P8bzRVQVgixxX2iTeg6CkrnS+ACrbiJsuOdehzHkjhabqxlO9R3YHhL/vErLv0n
ukDg1dVw1o9gjcC0iYNkEP5TV6hJK/Gaye4SaG7JUd3ZTQwOanY04oldBHjJZAqfDQnDF3VfCur+
h7AB3RHiUGy8FENhjzn5a5Jvz1R0TTCAGE6osmSNIFdv8dP5WBC5Ru2KYGcyKPnU3+RItzY0+Fxi
QOlqNJM0sC/e5MLfnaGGAohN62Zdiff/uhRHYCIt6F9geTcfJqSnPZyNrSqgUinpcYlIDB2i2XEL
WTiiKUA1ZePBn54Z+4Yn8BizsJ6BXEyVU4tsUzLHLt8moZsFzXI9axe91TnmIuCTod7M6Ps9LJkX
th4SkOmkAhx90ePHZuON/B7dXW3cW7b+Zf1Oq7DP3deak339R+bU5m2TtREThu+2PMza3cdrEurb
EvrQ1hKXuBJfeeore+oS4VL/n7QlB5SpCtsFYRbkSY0XpCSvLsBpJS/oPstnZdJqrA9hFXamOgPV
IhLnziAp2tG2847awZ5VxmPj5VNPhsqWNIpIpWJQDhULTcgvYyi2OkCvawyqKLsD9ynaDZPv5ss2
fiEGH28/Is5HOFQMyo155CTv4JuQDU/Bzc/9MqBW4Rh6sYxLaxI/7ZwHzum3+tIgrIa34L7Iwwul
aHl0cwp/CLe0Y0i6ub0QPoqb5jovZyMLqTT9fyN969yzD/ctVCcaAkSLhMxTk+BVCHPhSineo6c7
QHUfA8VZl/XLf4YM741ONdD64txMqofWP7u/qJ0WCn8yb9LGftKWljuNfgnbXT+7R5egWfLnnsSP
53eeb9Hp8ICD64AP8+9W4zVe4Tf2z35gI23MsyEbEyZTgQx+3dEB2YM/ZoNWrHpe+k0quxWYeL76
ZJ9NTfXe+3iPf2kt1prpeDU8VUfe2pGkF7jRF08GMjBlto6X/tl1JDBDPyYtrUh9j7EYfl+IFfsg
Owf+5HNqEUpUzDkTbCtLIqvdz776g7qD2XtmL8D/4aFbvQHlgLF3jU+NwZKxtokqgPAxwH7KqjKO
IIkvCwAIyX3Eg90gA3Ngb1wBawQP4S+OGxigDxTL4++ZvbMzy9SWLt1HnJvUrIDUiNMwZl9KGpPE
chdFZloqZHFMB3BqwJ1bjxGY0oignt8X7/ROgRPlYgIm3eD8DwCnf6vy9A3zrFq9D5OjfLwCiAKT
EajCsT3hC5UIboTO5p48ReDPE0tocS/6oIXuQ+y1wkmyjWHneCIzlgI4kxIDMvgW+CD/JkDqt9KE
NIgWK9X4EiCDIQvEjLR8RGH9KeEr/MUE/Sll1NRFkVqD4pe6nos2QClBCRzfHLNyxLOYXK8sTy8h
pZnDabW5HoDKRmzvH+A5eCAGLsgPitLOA4Y+KnsB+ZHAbffNBjBV3Y+Z6TfiizYcqsyUWRk8QTOI
qkdg1oDXSHyIw5copkZ8KVNwsL4jnMN6vaSdBJrzx7qn2pWkt7UAMqVSx32LahMUWek0jDwqQJ65
QmjgSIcP/kHEPqpWQmvgJlgzFcJyEbTV7O7/8L9vtMWosUAvc15L5OutMc2ipBMPzIcGKpEDMTKR
Az6SZr0v0suu7SHnmwJAK6TR/smMD+shxZ+IgRhSYd+ffn2QqGe56wUUqPj2VXyZA53yt4zKB/5K
Cd7OwFRWbIIg8dRAc4kiXLgsytWTlNr9ADzUGnD1z8/Oez72S1sKwG4Kr6Aas7C7NVHA8cDJrU4X
/hWgIO5P8sOM1piwdQNzzR6zAYIeeqERs8sIn/Ks72MkXEkRAIV1QY01irBh0PfA77dgvyHqmvvQ
IFeX8P2CvfJOl0RhqCuKfOjsQazm/XBO9XVEpYYaP8xO79lv7Zzxi70MHs8Gs5gBHmkNaN7GfeTT
RMDgI81R2r5IbksLyifQ8kjRJHmdUAOs8KnmIC28bzWyLmpGXXokdRSnUd9lQY6ZG1LJ64U9l8DK
ePTXUXtXumezW405BFWaVPJ5pw/2DKB+a3cuWqV/i1uh8wkWx0/KCsal+eMjabKSUI1txgsz20Mv
yxelzQ+Fhib8mHI+eQYPBFZQGiOH6JHaKIxxsvXUSF4xWZHPQMswavzOfDEgdTRz3chBaDS+hfdw
CDRdUlXJ6syMYhWQl2yCGwIl01Fyc1HbpP8+aICMNvgk18OTT4bnJDgKpQ/OGJUgZUhBtbuHN6tI
X3Q8vtzLSUmf+89f6T3REtAT4fC8Cgsm54tVLQTgCzn8jUbCoFFH77lo6R47xWw4u4G2nE2CQe4o
4IDjZu16ixu2zLboHS/+xBzMtvbHZA3QO7uaoToQWq0FhfLUeVBerIPs0SZRB6wx0daR3a87PF3S
ygWmpptisECrwFstk7dN5IfHC0TXhjsKyykSOf/r3NO3xk5iFyHN7AamBB6HVNa5D5tOA5Cxl8UR
GqBYnBeLtysKiSoeINLpiU0Bcg/T1ICMVrpIPHwC7tkeWnKCesKEZjefaR+wRLLUSHEmgXLirI23
keKjJYzPIR/7Y/eET9n9PN7oUFxZ6dVgrRZpVcxTNFG7A71n0NvHC7talxCOFw3NBFwWk/lY35Lv
8bEH9OpBPPp9VEi3MF8/+Ck0SnGZ3Y8Pujw/O/Zqo/Z5bJpI6JiwIpGgwPsHzcZnuOYeQZcjat4v
9kS1e52hjIzRitl6CeDmV7UGOO6/GQ4nbt8R+vsZGaxMH8SGIJ3UK+dstijECkBNnkOznDpZ6D4c
y6PlPaNV8nhBStQmQ3CgOkK5/OPK/YTD+SCgGJX0sqs/cMXje6wDR4T8nvN6/YguFrA2ygs4/NLg
EfjGeqcRmJXRH2dxiyQPd2A1+mtPM0yGxoL9ESHkZ9/SXzYOZKNalQvI/58rnWoY0B5Cy4vb7slt
yBLVuESXNA+fxXQzv/oXwBn4v9q5zpH1aG9zS3ELUyqIRYWSh2E6+RyFyuXF5976HzBVeEQ+5UkC
MVnBBtgkJdiywSv6aAbdnVdKWVFN7a4IXgQt3xg8sBeA3BA1oJ+D3qw4PnctKrUGhOG6K2LjmT4p
Ab5i78Hucym1/MijmO9T79TohQW7+gMz5Qj+7r6L56KEsdDwoNFbPhuBKvZCriIMrzf6e2ub7tRb
XKGookImKHds1fRdk4SPSfxGCRTeQ0a3J7VKJZrJOgBnQ8xzScVW09iXUEWF05tj2Q2HXCIxlak7
dfX0FYSXyNY8QAuGyu2qMVXsgphhWOJkt9zAhXvi6UhPiD92kZX9wvJ098sFagLEDj+nSHflP6nz
w+xZACY0d8ggv2S3WA8m6J/xDO5051IDTJwxKLTGWObSlGiJdHjJhOi1xUoiOZTxzhTUX89FR/5b
LNQ6iGsajlhGewfZuPFjiCJXzqOViA0xt+VVIYBbd4JupqQi8tC66uoa0jFLU7PMrvOBJvkdGfS5
GKWF6vA+aF8PMQXLIsJlh/xcY3zIw9eu9B92Hz8mHbrs6R8orRcLzDg4A+ECm7NDPlyUZeBKMNQG
qzWjVdy6GJpmNxfrRIirlpZrlDVol5kRHRDHHc1L4PNlOnFyvonwY3AVA+V+uFeH1hD/DpVDeToC
12xoE+YBxcF0897c+q85ZgVuoFfMjulIUDyfUz7L447Ca1prdVEm1yV94z1XOWBl0C7Ab+1iFDyw
pUCUZdaEejJPGUQQBQj7rD53tsisp1/HuyCGHDplwlNmLaQlFyo8KrpqkXlHLDuWOh8wW/exi16g
dqpopKn6C7UpsIRYNQE9quieyjOWz/XAk0GvuYAovGO2j99Bt4F5Bxz9eTIo7XYuZ1tWcnTaf2hH
94qPWmxw2MLhnmDduVFiskixX11CzEKrMqWYyALFTc+gwlvebiJm7Rap7sSihS3q8SqpmlOtqzhs
Sz7szr5R6P0keKNMP2kRNrCDEuc+ddWWuiQ4wn24nKHu2S/93qHiLq/8Yv3Y9Q/SAUna0+fZHg15
co45Tbod6kFapNBPxSz1gPykZpG+RcAPWWo4mFuaokrzHA38AanJ4TAtXSF4RvASlgGO4G4OkDR9
7akPdHIb04B4DdrLPiftjDUHKdLd4mr2evbH+QU8BlhZb5iOrYxLD+OK5MAanO67m303mkV5nKCP
8ptFb/N1vvtr+p1Rs+yr84972T2hnIY4VtjTCZwfQZOi1dWvf5L9c16c/mfOfz49k8JTZikqBckP
RSrtoHLSh8Yk4prieYT8XCMvCT0Lqj1nwEPZV40eAxilPsCQxJp745A2HrfGQJMA1tKT/pnv6B4l
9uMMgXy1Rz4kpibzQ+FwjYrLA+h02jAm4AwgQELmOTzSPpwgPWM4a+bICuzG2DoNHsrWG8BEIFVx
h9Fd5xbmfGQKIflkjkPUpORi6NT+v9tvzgYqWCvixDV02yjMdBqI9QmHIVNdvWOZNcEtRMbeOX0x
SqfVboIPmsrgoUXM5ozljCc1WvF5PvtwBGDl80rCPb42/Ay3iSgLwk7YxY/D2FU21aofdacfXZ1f
Y3RoNxcXXJH6JZ7CcFug6i/r597/iVUKUGxARZYy8Cdhk6Hkjeb4kQ0iYbC3+Opqu6cRmrah5o9E
fedilkwFlw2ACVLXvrWNJcD5kU0vGwgfsy5iZPSZ6eTYc282bxjKZ2DPc8COp1+8iT4OX2hKO3aV
S8bqJO5atNu5d8uId/aIExYkI2wFDRwzhSvsCekyEsR+dicDbexi3xxDaxEv4Vb6lYmyXWICQl30
mm9JaoCKQkRE5mSQCwEhf0MTaMYWBsRrqM4AdrB3mSHLlcczdraWuo/H9A18HVNVzVXXHvpkJquM
Ra+g73JQnoarmqELkanJYclF38xy2OVf9GHSvWUvA+JU77PlXpzSRtG7yaMhktgHATM0tHqPjaCw
xmbPfJNiT515wO3EvFBlYxRl4HdEDUBLI2MaAgk+FtsViYkzNqy385x/sCjJ5mCu6KU9nt2MT1ZT
uH3TQTPCgX82ZVQEpfsziwxV6XJrYyHViKnTWYrOYkH6nqgYoaf4Z/e0jgZ1SgLtATDsJbm7LwRg
tFlxO8mA2bc46ZnqXCH0uLIpurdFpyAAJQ9a0eSdc1OXh0/K88eiQht3xDfdOgzDiAl/m4noaOPm
u/mMtzpnNkoLBGUadxwkOh17oB8ttkfE5qoHhrYcWdcIKisaW31v6/QC5H57UhvjOtwe3kB6T09M
HmTQxv/OSKoz+ebEaXH1EM/WGt9Taz+oHlQtGo8TQKx4CLhSLii4c3P4TIDrqEwvMS/A6CAXzgGS
efJIyGGi/o7pe6UiDP8yQOISMpNJ1PNG2uQ4FPWPA4gA0UvaLCgPMmkGRftwT2EfUcfTAYKMOZ/B
3rDzYNDa3IOEHb0MXlzftJORtIk/2BtCTLIQ6p0nzba4nDHvwp9+TfHozudiAIVL3XdiUot/Rj6j
u8eBanBFrrTAzkBD8OCiK+CQe+L/uKN3op6MnnD2DlMCaivNn4UEC2r7GpCI4eX6CPEr74lWED4m
lBwYl51BcPOILnYn4GQPjx5W9CN4rNDBlfBXJPxhYXhnZK1aYoOBrHPodAXEGs0ro5nJSHLRmVcR
ua7JdonHAl0ueJqEdHtE42yh/cBmxeX9r7UweqHogfmFlwjfVLcqlpJA7yf3jDJj58wNLb75i5iB
vh4OoH3ONPTVXh7cdH6mIX4fgX+/Cbr98O5LjImSLRkj7TvLDQgqq0cAnKwJ3A6WOSqiT6bCEzNS
0HmEYSxV5iW/AU4mNDi/WZ/fkYxT3J84mCCIW+Iq6csmcI+iY/9OpMKAE1Gdw1c6xAgybnSg01fO
xpzOabLWfI4872Z+6Ywf+BO/yGh1tigMIBfzbQ1tvgc78vwWDOmsk5aciXPxAUjE45FnRTFshhSN
v+BUJf8NCXU3R4v2zooLh11/ectw9c76brVhGmHiGM6rzWVT/W3js3b2tuszbwSNniIldDUJHvbd
qjKIcnY/JFvL9x9qMZrRfBxOIeLG7jRALUsIUzJey8mV2OxtjBcZMm5OKPaPTxGcORjuKfLFwSg5
DPODsL9HuoydhbX3uHV/J25/6ByYJJxVZdz6N2BBsCvoksdw+hA/ERKYieQ6h2XuZ3AmNXvV+grH
wrnpcLL9fdACIIWYLCdvFhh6yv8QUCOl3tRXjX2IrFUOu1FYLL6kQnD651/+tAXzR8SFRUWeD/9o
zJ4sFa/ePULq4K0tKtT+8skbeaM9udvVP5TVKh61V3jBt3FQ9kVyehoMwjiaj5KQ33ZQ7crsAbfB
Fts7KdxOnfNlfMKckd1Y6uDFMeEHLckH8NQI3jsTjBSbWCbhJZ+rXrOWV3A6aQ/5rsNUpiI/eniT
oForf03y+mvmBZNUsxwwfjTpZf0IGzRj8r5Zyv4zaVCpvMMyGiBRQ77EUZ5KHGZbxN34hbBX1P7Y
GjrvdDK/WkAFJn3xXpsJWk3YBm+JwnJ8nW/dHLk161dugwfZW8jhfoY1zYKEu8YN8G0vfnn9XX5k
ubuVYHjTDuH11/04UGM8U77acyO0j4JQuiaDP5AatBlv+x2Ora/LRDgHlKyFf+UBL1y5X4TrYmYa
Q6uVCRdbtxRWXUp3t8uWgf4HTc7ZLFgwxjachUJcrIAGCCSAlLs+rqMmU2dPEAsedKZCpKZq1tM5
Ri/qX+U5AL3xgr8hhCB6u6MVM3qIe9ig/I6DiIkCIma47MPrAQz4VzZkDJX+OxzZxWo7byLqzzPR
ukneaSbbeaiYestK9AonyNAgxh0yIEdWwz9Xl2wCsCuVTRJT1pFCT4wqR8KHcQfrPrB4HbVZ3wv6
M5gTr8tAAcTAQAiXQzYh3j8cK06+vjtj3DmTtBSZlrm9jV4xHNhqVOu5yCRouynCcWRJWweMmTHn
n/clU9lU5EMFlMzRLNxH20yNt9kgua3wyknxdlMged7+/da9IzcvMLjEtMcXrr7pHtIO1ctDmBfx
PyCeFbc9TAJsrQwgzXv0MUCjGfeuJKn9Q6ZBs8Gk8f1M+avveri5Lrj5fyuwAJR8tKh9weY5N7AQ
NhlqP2YCMZywRjK4scNGMjVxpIVMVooIgdC2G9zgS2Yk0PEn8gAA6s0XFizjquIWHo6x/GlifEG9
9xaSXrh/GVmsO14Ua3TAj+hx1z4syEPx5y1BkjTQoGqPy24KRNGOEDW/GOL21ySDYbD6HATLDsM3
gu0OFSmtNMRhIrtVpuqEih0dkOKTm1JP+4Qt++sCuarMbpznM3SpP3DkSuPOVcOLIUDlFWbjDB8e
nwcVAk02yqQ9bxSOE0Jp+VXeZw0+uef0vFuQr15ZyeN5yb+I5hIO8pKxJBJfNh3H9QqBK8VkeK7q
dISVtTWZvHSaRow/4BVdWo+9ZtHiYREVeXf7tujxEMUFnSCjxF04CfGlaB1d43d7EjGUbYPborIK
MiZBSzUqEdej+LJ7Y/CufMX6mc15mi9eumKQssDD9hFpCid4HfJcFc9WugiXDx7tZ7i3R0ogCVq2
HmDse8cXBTdmTMzQ4Ru11VNXCCGpIcg6R2xHbyTewvAsO9UevNh4w+qxgSHImzgYo1BaXjLOAc5/
MRkngxUBH5MAVmqlcNRvoBSKHefLD3JAqByQY2rD5E5GFFEJh9/psaAVwBgdS6AaDiyu/80kUbOO
lIWEgAXJ+dq95IHwhuiU80n1hhpQYghxvXxA+UHyizsJBcdyTLGucbWVWidA70buNqdfrTUnacXf
U5V3d9E3TjbtSo7uQL8C7cxxeL9cuAJUDDC+P1wGkqc0+nlRxB8TVOMEI93SeSD87wNd4eT5LG42
ZzCRWPc5d9Y27pbIrt2x26zPi/fqLcw7tX+Pi3iSCPU8pkfz5eax5DaQ07eZkCKNMuyWuhLku8Jt
V+PoB9XwcftsTz3e5Uk08oZJ40wQCbPIRHLUgnIzMmp84Pj0z0SB3Wa5c7Z7frUc+V1IEjAKDJIp
VrVbLR6zPiV6KGk85aaPP1OcE9gqJnZuvrRzBLEFeT5Zc/seRnqxr1ZkUG83/Q12BwxIyJgCcnOE
fyAPfyuVqRybZYy1KHsfFK/FXq1mP7wmiArACkbpjz4/Nuq1AL7y2T9gAuSkgHYr9dL9RoNICSYZ
CgoKG/pLga/kUQ+ZWrXMlxcfTs9jWNvIvsqTZA5iwCiNWe8hXKDCp1zO29MkIS+oiwsEntyFPgzg
8hvWp+5E+zEsiAOXV8T8H8AhXgJ87viuwF2QAIyJS8DwoGa4J847DsrSv++rDdaj4sijjQlC/mtT
dYnzAH6qiUFrN3BVTcRBxG2OIoxabeGyzAEu2YudyeGbwBZfVj0JY80Dl/HhMqAAvTqSVoJbJbf1
1R1uHG/Am3EA80XK7w6Kis8ghSJEyEyF3ws5pUSDHiaIJQciBCJeBw5YrBQ4uY4X76hrmFw5wJny
At6Z/KV9SaL8cYJOB2Q1MOaQ/IH3nACe4zh7TXChQ5y9T2z+FfE02LQpVMeGtV3ymJUzKsbqI51w
mLQbYNf78Xrka16huidCg6nPGR4pQB2uVERhYe90iYs11Zv5DBrnw47WZPAqRKcIYX9Or3HDoyvB
UsBNJXHGgqy+sPaDXWI9PLZpfRyfMMhtzyagaw7HDLpBXwkyJuCJUmOx439LLJIfrV5N0KhzX95X
UH68ujEiovNMAl0pyJ/jXJWnHxvQ2u24PnAz/KZ9nlYbHNixtH9vqIvBvwQbQw0kzw7eSJGQxCIh
VOn9uGL56OMtJXFBjPZ3FFjSHjiXg5zTnduXxzZ7tDq/g2EXB5ZaDMq78ihejw9bhFWpjZ6H3/or
FPTJa/lF0reN39ErbLz3HxA9cqKQZ8VryeeFI3uvxi/GB76n5EJts6t3CaPxqlv9OGf5RVWPMByA
Tjn5HQZQeoV/SbejKZfwF1kt9k8iZTj0eNalOKW4ApiB+3sCE5ffYBiXKeRbOlphf4WYerODXvff
IG9E+coejvo71C+ZmHDIdIDZ7jE0kB3P7MxEd2aiez8MtD8on+3rDkoyfEQK3x536VVDr8cS9vMg
RN5xDjGa3EUznZzxXsiL4oBSd8i4PNxXMD4VTHI2WWNyY43BTvuPJt8ihqB28R3R4OqRUwO/d9kU
rPNEsSDBgoZD3z6Kfqf6+IghEG47Aju2CdrCNR2q7mclE3bj/7opmSao8yDansIFcsENyl6Bcw+X
PjPEptm/l/l+HMvLQSxHfWagWGZKXHO15Ew1TB78Z8nj8Oef02vImbIaLrdUh2z3cEl0tIyJvGhi
8Z58xV2u7OHLmU5yRRNqRIK6oJ3vOocPO9d30R6VniY6+qA88Iby9iBb0Tnhyj1nEpckwwMBAQwF
I60ais8r/2rfvzsvCkQAazVhuUMOCvC5BiuOViDSQUKJRGApDablP7spbipe7ug35S5/kGL57z9l
1vPfCwhqaaUcRugvNkN03VuXr+lFnBnympSDAl/pNeE37mKwKLR++d87aoeasmpouuaxjJuMbEvi
rJbom/0mGO/L+L26eeOFvMDpa42S66KdF6liyN6bZfa+5984yMGIrLsxaDqsnbZNpOB94ldo3dH6
n5PTleK7pZKWQBrMskVbJ/OgRn46QaJGJV865iq7TK8gVdUGhN0ZQnDg/2g5D3nWgLzgQDhI2Avx
CJI4mOKoRcvUnB67hpUB1RBMNy577bvscQ7SaWKPoxpdCdjWw9zuJiExKFgc1OTFVoE6l/vbO9sd
muCyR43O9EeoymcpYM3oDEllvw8d9pFhzDtWLkli2UbcZVUoLQZ2u5dDyVcnWreUPJ4TyLM4Mrze
4ZI8cNFelyXlOocPudQRcyqutk0VvAMoaiarDpwEj/zpvsCLd/ZlgvUYd6oVt6LqMzZ+w24/dr9M
BkzvrOkNYeD2AIcULTk58nGGcozobEMJMWIPDiVO003baQhSwELOU35dacMDjPeSd/Qb/pIB8Uvo
W3ve5/DhQCV8a10RBH2sxhzJLcv8ARXrk5y0XMw/1wZn9gBlxgpqn6/F8HMs1tzKuGU49izmxCud
u9M7XydqTEr6229/3OcY9XkJm96hH/eXHKeoKRHmrjkuFf5BQSzc5hWOW12clyAhUPdub6McoGSA
7PDb5xl6SngYAJZARbk2zPUnWf4IKHmR8YuMAmn/pVDxXyQR+STJDfMPZHquqTcNgRA322Bxf0yf
JGGS04EmA3dVM3vuOoSmrXEOJ04TN8Bcg+mQKiibImAT8w2eOwtjqvGYDk54qby7XttnLkZuB6Qm
jS9djNaGm37PEAmDqPEYXvIUUEiQ6PPHHelHakLIMg9qAyosVngv/fZl1alqECw1E67R51mT0STR
5GvXiD5wSTGSEXQ4DoiXh9a9WW1KxcQQzIEVGcFkSEgSd4iIwIJNOfRgBxBd2GKlryh2Imh0hg7N
ZBOC+7tBId08mDOzR82gzBiERYR+UeaUo1CQvpbnAO0Nl9aO7oc7pNlEH+nK7IaEU+jny6G2pc/1
3wDAPsJ3G9uki/gFVBSYJxkEuCGwHMKlILYB9xIycUhJQ4466FbF4DmvGkCzEgJzDuL6fx0PyaTV
UiInTYPr5wnL4XgTIt+AU/RjSUDzV11IBmuLM1H/hB1vqiEZndEPvqBmd31ALtYweEMYOpzZwHd9
66FoH0sGnAJd4wpDjcITd/bMWkDWMTKHJ8U1t9ltNkE5gEeGo21TP4gxGvM2Es2tbQb6ojA4oyVO
IIZCDQ0YWF8hipiI8OvHoLbcbje+GEs9BkymJCSHOjeJRVhbilRmgS/MVJa/TIC8b+NtnK7pCBUF
Arsp2aRObyWTOsE3e8E4TRwRWQXw1M2f6DxAkqMvVxGqC/2Mu5f6LxglTTIFUkEygXNB74yVgF/w
SQ3CPRXlOYi66YjoaF6+pGPxx1wlhAZq3UJZ3PAc5PoL9vGNbAq16AuWFRPHffdSpqguvwRywD7P
lF09Ff8uHp4ZvUfsuRZn4ky2R0kblaPpQHg2iBNDMkNyL1/GjzW5B/goJSM7Qn/41KChJzSYjK3k
rP/w8F/wVfyD9mqkF6tFkZz5BpTZ0ppF5NNaIcl2qz11vAODFRrQhSjh7BN32Z9dnfH+jUZ9Qa4P
EjZAdq/yXqTmEWQJ0DPiPfnqVKPRHNWb//+MEg03f7yRyObwsG0prKGbCdDioX+vM6BCpGhCST8d
zYa27OM4bI1doZOvmFDvnLQGUpdZn32QTuORUxL3fkUizaN7dmBkMnCgLHcuMcwMNbBA+HM1oQ+Z
DsNQhR4nm4SgqD/2JYKFxJXQQYs0VCUA8AM89okOkZbiAmg1PAGvgELuhGNY2O8/3LrHShPeZG2p
2j/ODID0B7c8bdk3p4NrYrhsIDS+0yfzJYMPk0VP4JYXrkIeOYjmYO3AVhpOjDMMlaTfSJ+70sGH
KnB6BMGyjiIxopuRp1FKMxxOnJF8OjqQQdYk0LQkqeBetG+oNECRf3SR0k1OQpA3ItH/E5M1McNz
qxd9fEoitHAyHfN+63xC2xlNyBriIZhv4fwCcibQ5o/xhZ80hCs3O7ukllZUIucepMKMsw59QD7j
9IdAnQ5nV0Ufz0cIYuYobxu7/Y+kO1tO5NqCAPpFRDAPr1XFIBASSAIkXgjRIOZ55uvvOr5hh9tW
uwUqztlD7szcnN422DudWUBJZrVjfXuM5wTQBw0V8zuyb/u8FkBsaDjdN0oKO3BGrd6iLdi6rM/C
jKPeYFYF81cHUi1qtIGbGW2xzh7i9XSMZzyBaoc2QuKD/tyx61sN/HmzE8EhnBir1fQtPr1WpZOy
M+tk/iTFlRu3ZN7nUeUTV+DUclXNFAq4vPZxydfZGaYSpRhM/gECeyT55Cd0p+qQhNlc05H095N/
xrGatcQvnncy9r9g82XeucBUodcfUtPDpGjXueCwiBuOfiG5UjAtnhEe4XyynVw+5v9SHBp5kFUz
tdkyZuwwt6y0d1fQKhsldrxXpLXpVuPj1wnMt1RDUw5/yB95gkPL3Wxz96bbfFQxB/ooqrfuor9P
TIspSNpU9cvhyKAeoeuTFuc33Z87teiUkzSmNBznvwOj2I7FphaZgOO3qWbjZ7Jrfh8aw8I1HrbO
9SKLxPzYDviLEHpvsSU4Uwu8ZKIhg9YqA9DmDKSZx4U24++mXqkq7NIxbaEHDKqY3eBQTRNjgfNf
ggDiIiBLiM/fytbHPZqmXm/oGBauf+QwkxyXTrZ2x4tjS/OxS/7+C9N5s+2w8Ofan03mEOd9sukX
cvFcLGHsWS3ZGpYSUagErkmpNsIwSXe3r8fX5U+5/qheP69Jtnvr5j8CcZrkaXix2ka193Sf14yW
gjfSsb2/xy7mPixkeVTPf/dqQeh+foJX/7uJYeBydEXWr2Fx6421+K+FcsiCeBocH3N/cseJ/8uq
FqJJOsm/pprobxUK9mQhqskwd7dyQgXwIS2OkuVUIqewcgW5YFnuCE7i/YzQSBC5aXill1yIPO5L
NDclXgR2eP3xurGosr5VW5frm6iLhWJMRbbH+eWWit3X8ineGtaUq1lcuCX2EVjOSdcEiYsFgpdj
cns5ka2jIVMWnaMjYBME2QS+8qpYJKq3uPCmNSvaZi1aQZJRQhiKJMe/4memCUprXRuzboq7TD4Z
hA+al0MJSCTqQaiq10aqihE9nlUDn5Keyg1exMfqr6qKaWnw0XzWi8AeLY3XVv2ZZbDUPLyC5PBr
8tFvkGYfLfDqFe3N1FjfkumztasvGRVEP/JbFwPI2lqYqHuITvUzsqA7uUaDXjF0HgEo9dgGs3bm
7VRDiPy4VwfRqnnpHuJ/o4aIb/nOvhqGyXyKOC1EYJcwXP4HtcVhXyFtWM7HL+v2nosHKXSiXf0f
HPXiT+klktxg0y4n+6riuWJ/okpo9JLJxJsbe+1jY9M+tGdVmcbjy7RJ8V7PjXXtNCyN79HrsoUX
7qcs/ixr53106m669/H2FB8HNFuBBghH7nJN6KdrGc3OFQ1cBckY4GNT181Cd/bKpv/XDakXhVty
qKmD7DASJ6PRi5Hsz3KwbaXfcbabIQBVAADc+uYMTm/Rm5F+uwJB2v1b2UiwmRyoBn1suCvEGOp/
dasPsnqpIRsn8KfTKT4NzsvqulS16ex9V+3/VdB+t/1/uI+dYPI++F2wljsFE8Xg6bWchpEf7Uk6
muxlmFu1b9NaA2efYFtwJWKHMVMPoSmTPPCJN++W68wGUsYHxNk+iA1j9/z/b/XrJeKmSAXmYbKv
4QSvd7Zg3qT2m5Mkle8yWb8vax2Dx+bbvVsBaOLBw8WCtcatDpOvVeIw6Yk75U4J/8Hb0H5ij6iQ
fq+q12AjulEW/sGgv4+NUYIZ0d5/srGodagwgdXxbEroDrI4TDdtx/CUckhKGBPWCrH7dxsn5U7l
rVAtDGHXten+fVevVJ9vReVV2R9HkdKiHyyK6M0SLejfz60TCsUiq6vyG0Fk4VIFSGm3MqhPgiIM
ZZHYfxKV6gwpE9Pun0IVc9JfP/8qs+gfsUazk4qLL7P6s3l3M5Gb4m1imskmxAU7tlK/20YgA8PQ
Yk/ThkzkMeBD2WtKzPPubz5ZvISzZCqvQclVF+gIy5euFT5/2yrYBvD4EDfAWvo0PCj177zziP/K
DcBFzXt8dLXvhZzg9vl43QkdjNftBkJ1jt8Wt5gB2b7kMN2t1GFkAS1qBUO2m8KvEsncKBw65VAP
cspzHR/v7vt/RV2FaqWQzDjmFWqy5raTp7S9tpZS1D3pl+T4E7qFWR5tD1B1beFDTv9Watpu9aET
yr9S5Ufnl1GzpEgRw/CwaFNO4ltftIY5YvdWEXjUE5Md4g1xRXmnZoeuzfQSOZK6U9X2SIniL5Os
WYvGBo7uggj98IfGmZbD2Bx1x6kqyUc3G29rc4JbtW+1dm+Ael8PfxcrvUxmUpoV2xN0ZgiG1NyD
/HheLb6dUDpSL9/ZaqpY3zT6MtwqKhASjJnVJ+qqODvdMuK7vZVUirPafxkdzBOta0FoZMZEiPQt
A8ySPl2u4bLq4OK/9l3hnWUQ2hGja9TF9Ytn7QPDP0u+zUAT65eao+rzM19XFPpYFdtVxi/Xz9R4
RCqWj3bTq/KQ5cipPesVb9G7ZR2oPNHuLR9f6ibq21XMzwXEWGyaTDe59daezt4q3sRWU9cWSlDS
INQxSHfYsIhnb4vm3FR3n5z6YSdeRWMWJtd3De1Ww8uXKzrEqK+Ibd9g5C8zZudtvKy9U59karCQ
WqG2aFxfs9VwFEYvmoN4rrCFYG1qGaLGLG788WX1Qer00s9buW6kiGUbbRoccT5HoexQ762bk/Bw
c7Uru9f71742q7rQ7wXPDssrqlSnJiToo1+nOBVnv86Ne+M23TTsAwhSIY7ZsVBKe+R8jZ8N3bCT
vGOueO6Fto0S4KUAra5Ig+9uvOXioQQ/BTOCxq2+i3lXV5eSOxabDzXbwPbBVWjvoYRjnjPveqwx
t3R3z1NpYegdk3HtQHg+XFuMwE2QrxgUVD08BxUfxqnJ/KXyOaETppkI3nlGl431UMQvk7VfvDpi
7tRwQFGyb/YGISP+GAs1QMnXUjX/YVzyqZe0D0ScWHe5ZZsFZXr0r8y9d8nnm76wvqK+rdjpdo3p
ryweZ9wnvfZS8UBEUjrWC3mC5LmVd3t2HBesrYMeeBs8tdXm1pF9VKIJ9hGWEKLv3bU4/0OWw/Pw
p3ekMTxrokCuYxI/q31bZNjdJuhki31jR992jzJoAFMt3UeOxFf1QmfrlyfhRP5FTb5c1ee3xlMR
0ru09tN1O8eA+iYJQTumBigPFEc1FPrSNpbRhL/C5P4+chrbu/jLeWDsph2j62qMSnH2rdgm6UOo
KodaOb71Nrqd2FBH28pmA1WA2aUUZo5i0WWpe8O/ZJ7cBRo/xsocVsUGopcW2c475NGbCZaky7q6
D1xWcHV+Mp31d1iq8W+pzvM4cNZ7oZrZIm7Ne7rs2k610wbJMfaSDX5w4G9mejnUWxAuN0pci1HQ
jl1vkZHDxm6L70e9QpeWjFpwk8gYZ7RtFH6OKBj5j51aOcXwiQQruo9TH05i2Aixqz4JwbHOuzca
dXtDrkneqgZC63FOur8n85iB0J3B/6yr+EdiByyN3owJ/HENnb0NybN2Cr9fvb+IDJte5W1Dssaf
eZnsonw7XKprOrKDfnxOrp5hb598hzBO/dTK5V0Digua2Uv90BRDa1wUGWoY3qtUytR6odI9E4is
qmvQ+zkqbaKvZ412r0kM58y9j74YhEWrkzh3TEZPd+NZq9RWw+UqLgvN/GN/KtWx6PIXlm18u+Jv
o8RaYAEgVSt98WH69mFj05ZEikv7MJ01gSnvevEa3uct+nM9frW7go3tAgCy6qorPFY+hvjw7LZ8
Fx/IoZX5PCcYO6OOocSR7e/dcZGDXMrUJPvxqKeMp6lePNFF9RDngBw/Sz4Morb9Gz4aH6o2fkSu
bwdwtKqeENMkAY/mVJ/Hq7exLRH1Yoervob5HQAeNpjQWd/i54/VIcAAbl48Uc8JK47qoe3/AJ1y
+E/XRVEFvUo/M7iOs9yD8iqAWJ3jE4JFqw7e1tVlz5bNl80fhAPzB2hDK+052QL6cSea/apEox7b
JY/FkmXUFDdgLOR3D6rqUBRXapsmD+73TGNVH2dqeCDDZ+1qyW6qcXeUAsr5EHZXvxctW6CNgeyE
4E0/66trBOHl60mkH8Cui5Q3LItHw9XbqLumPwCBAkMoMNm8wjFp404tgSZvwD36WI0S7AwT9w51
Yd9rCq867rfCF9lxNGuOw1mDeKBQA1DtRAx+U8WghJElG6cxxL3wAoWSElVnq/Hol0lrtVIr/1nD
ePtFWEBSMLtu3VjHHnlN3RSOxmNF23gc33vNgg6WpzEBZ/P5aXCn1UsfoRCMWwztYhuTm6C2eDVk
4RZfW1r1UEt/+Xb2iHxyqEdWZD8S0cbrDWzvCbFUQ2dZMiBWzDl7mRIU4WIBuT4lBpKFVFNAd31Y
QMPHBNNQDW0N0aQ1q7W2xMXXpN9bkDnbTWwFXPFtVz394Tq/o0TFD/YvkyNr3Sh8//IlyTkIMkr3
tgoa/jchCHvy0VD/cxeK9wBjlT1izjnRsDD1vfS2Ejm++KzBJytw50HQ79chMrTdJ4PKyyoL9Lfp
R36vtNChrE9IxcfPXIKWlc3E66HJ6iDV4cLbGMVeRhpg+8dayYz2NsZRgiunOAzq4+J8fXyIF8Mj
5fFg67sE/vHwFml2jZIOZsoQIx/H2n6RXrixTyBT76wZNHQD0nIhmpE0oFgonra1Z2udbF9yjadw
FwIChPOlxQLWUYKNVRFSovKU2O570cj39p+HOr5Iot4cmIv4vM/1kHvmzbIHOtGGkqAs2IEdcEO5
bLiCFhaEakuB5mnb27TGUZQDKX1FV8PeTlHKTAqvz9aqxzGrTjNeiqY/Pqp9hPm1V/KtP2fNWXfT
fooN/ecPz//4L3RW0hhwR1xPfTGCr1s105ZdYNewkKf1pPcaudlYkR7Pmmk1mb25brmpIprqMjkA
Zeeflbdsx6S9mmlsk6M68rscw2m859kbZKPXrXR2A6+wrttWXCzGLHZgr9rAntp7+BBpQ9wBWuRy
1PDhLOUamyofyuT5Yx1nsF8y3p16m6O3iYugImyTr2mG0UyZHNSE3rdFs1LDO2mums8XVlDaB/Po
is8DW6B1FuU/VQHd9FQM65r/zz/FbLfqqfSFNLhlWNaIZdvk0K58lDuL4XWwa57ac8fT/1efASFW
NhGkqo+fVNWgp+6AcoCw1FwVe6oO0d79CDvFz6HqTp5iCtFvj1Atv4F/J7t6RuVU4bMwXAFrJYay
6CiT1orVw6DkOobA6Lfmn2zNli3/lhlgfWUYv9hAvvjYvnJ6MPeCMjYCsJaPS1DxUgOEVnMOC7GL
f2kRkMbfbgdz3vddG3ItOZ8cFumjxpOGXo76bbCtedoVi2DS7su+t6cO7c8rNby3eW073sXjZ23x
998JaHn9k1NOnyYfccuC+yeroSd4BcbwqlS9DpfJNumfWgsteYAHjS+tGeC+5Tp4cMaYg+I+2gqn
yRiFoalyTg6637blfszPpKh1zKmICo72rDsXNeJblXXkls+fyKtyn9HKLDKxfJiLUjXwPR76hcZg
04aaXDQJboEqnqgiVvTaOeVzXL/bMPocj/lSvqpgxOaRec26NnygewbB2Kl+FuTrHnqkskUrYygz
pVrVtIekVYiGbJbcFnSbfLO/D+WolS8kwDxHmiBCbnJMr6JMYzMtjXe9WTHe1KkEjrW0qm7VzI1P
lruSF+7e06ipc5Ctc/Fi48xXMH0I0xlYHbLjHofqWFu/nhUoIS7uPitJ8LapkF4VhPVF6/heULep
g/JRGjMmGUssee1gzc9GI6+eHCkbh/PvbNw6HszyMsZaN/w3eKiJHfePaJiJUm+1/lUbhVbuAaXr
ob26ofAHIf7n9l/KNGrZNt15Kfu83xfDlMbKHEttmQBi8r5tKGwu1XR1VP+2ESyw6B/WZSmfEHVx
VFqhM/nm0OqLooeYZ5dAJlGAffqoGnzF7OLEVUjDa5W26RYaA4aIUJOJtlBB9UghgCTb6N1+kqPB
kPTI7ZtMDCVP9TDJti3MA0b6JC5EOtveEbo5xt/8b/4weCaT0dtD4d8ZET0hij50ckIsCLp1GZc1
uq+QgWU9bQwUJuQlmJGwXSu8bprrz9RbONCkWA02YjN1zcss6QUk6/PWWHq5W5hVl17MsHow3y9b
MmI5mqBqY1jom/u8erxJoqPPd3L1sa/eyx+KMHErb0Yoq/mQbjYkhJGV+6nChTroHChQt+HXvu08
ZmLn6WN8s5HGdoZDVVWq+uwUGpcputK9yXOn9IXJkPwBW7Vb+pACK7ZzwvS5NIpaTrnimJ2fEgtX
0rvaB1+JZ44tLTp96PVzOlOosN1Mczy3x4fvokFMSN2ivUIyG3MxdOdX93g4GX1cRslZ845CWy04
bxkG+CKe9DjejWFrIhmjhDwd1h2rpbqlWRHPIf7ezos3Z16tHrgaKej0c40Sy/kCs6cFg+ldk0dj
YZDiWtHOZ2u5QWEcgl5j+Z7j95GrqTk7h5a03XliXXVl+N3n7NttMSGoZdA4aOha8zqURetVrCTr
60ups1Eg+QxO9fHCYdomGYT5Ldrn5j9Xhx4qLlRVzLSsK2EgnOduS8kKarBMtlOysj3UdLkWm/PP
RRPzbdPDQQip2ohk9zFreICJyTy4vAnfDZughn9Opp/vw5HZVQMykPaphWO/DpS63YH/GfRtY++Q
UtLzXyfnAQ9e2RP2JynE9u95oBZwKJjQKebRriefe6sh/zpPSUVswExkC5cDDjzMcS2qeqdwry6a
/zlVhAbmCQo4aJTE2Vlz0/aV2bI+vIr0SmmEWaPct8LHXJJhGvyOEqhdSQcP3qVJLfHSLT6Xa+fG
o1OcXNCIkvBzWyUHpx5Ruv6Uc5Q5m96iR2FoItcofCg0zJAZRYW3tGcG8yxHx8/lu5RpUR/n8buS
gLVQxNkzLe2YMSXwj7dDPHQp6tfvWzVbZXmoKbmL7YdoU9+31gM1YXOnfr+/PKYlThzNKydYickc
MciZF39bHaPWbpoNM+r2kbb3dgiP9aWijTpuQ1eYGe/amx5oWwv/vhp6+QeM7Fkv9wumz2xGMtkw
Y2wK0Ze+kUfjOoVx+eyvhExKgHrxZ15D04rSb+dkqMBg3bSIS/D3WXcpJjrTKAguVQ4c7QOmGdIL
ber+UTYymLXzPyqR6uXtUAz2UxvLRZZ+YW+SkFwknDEu7EYV24GcGR2eUrhP2OyfX4W19uY2IM6a
8uZQ7KhGXopfngqQx9owqy/zwIMcYcWse3JbQz142oHIVFZzmr/ByjC1lfk6G5qGxYuhSYcsInKm
PhZSzq6a/RCXXu7vWSnA5PefSiptCkrMZpscXR1ZxFLSYDOltso7s/P240OJI2c3l6LWqH79XNbK
phL71kYyWbyxq4NWSkPgIxSNiG2Q1xl9BKTsyTNHJuFRpRyvneW+5pNZxJX298y/7FbNJPsadFkF
VLSVK7wqdATD0k9fT31IeJ7q/BmyymHKOqqzNP342xWjK94nRrZM9IwPxrIsE3n1dq3qDMhfvnn6
PXw8qjsU6xE/rY36kPzm0jcaz9PIMQ6SCp9x+i8sfKOGWTUq1g7eWzM2LKbE3fsnM1U1i5P1uamm
f0N5OzNYeDn9lJMNkvQg85UqVC9D1yGIsteTnDGYvmqLFF5nabNcvq9J8Q7JiRjjXs0apxtYA3Hy
tVTv+Ig323gnhqcD5RaL8PE+P73d9tFO781rQcC9xY8ll5mXHSdw2+d8gPNaLl9/WoGNkGOJhm2X
9++dkjBfP5yT5aqd21XL2Rhbq9DNzWNEutUoyptq6uods6SETD+3LzAu2v/rPNdvNZ6BVwvVPJhS
lX/3OhMX780V4K15qG/axeT+cSUZ1VxV0TcvEvJGJYPmU6hb8Gcn3iP/PkvFO55YFjkGhiuLj2jz
AnFnoU/juO4u9Pw3Az0qN4Tc2t5+G6pcA89Ha341aPKKn29cPP6b0PxQmlrIUers60dDtNGXTG+S
s2TsFxivhIkWp0brNzvSXlIqneY9TCLmLAVxZizEy7Nfr13Yvj2iRYcdDwYSABjtnUIV67FZqG71
6JsoN8x1g5R8wV6x3OCQXojZ4NI4FizqYzP2UvjLVQ8uGkD0a/aV+SP7KHRnBiNsh081K7lGwgGO
Eucz9Sph47xBNNm496/V2UuYSZZecDazoSpIN1bfRbrTwEVa24CjgDHzN+MENuSAE8GmyhwwKVhC
fSSNNOCIkDfBQ9hChOwGGvawUT0/DXdOWCaM8zsrFjNsajjqdFDV0IkslvKJAlgO7axsfp6WaxlL
n90sII3pHiLs9lTzuIL/O3rW26N2qlXaj+9FxxefBMh9dlpVb4KfD6ppUlDfV6rI0c3y+/qt/H7/
Kz1fbtlXHNL5s3GHbTMZB6XW8y/5nyzFyqCcN9TgrJ44po0Z94F/Gka3YxUX2kcHvGZLVTcliB6+
t4Mr1p69QeOZQcbk2s3WAqXG/aWrTicHIzAb4ifeNF9G/gsHneybw3xZvc7OVX9HORpY+ycf0RV0
8R/Ne0fWmAleiOlS43JoH9a1Wy6+7zq5i/0q8azUWDw7T65PhAulUm2HX/V+R7B6LyfL93Pj8rMd
oHq29KXrbHxbsTEeJdvxrKeLKMqJO2M0oXNSTFKIyvNamt3nWOOLIcfH54DpXz3T3i0qcS6Zikwv
j86ptvy73GupXP3xc0PaHUjps+lRR3hVKkhQRKI6Zmtbe8WvuZZo1GQLAtNfVD03qggeSS+hlPDz
9HbTtZoMTYSL277YnOXZdyXFVMh2Ki6g36GOdP0x+jur9L9lZcr6lDe1fFcJ3FsAtFZoyJQQZqE/
kn/hw9x3PZbXK8t4iwSAJPFM4KG7R3NfqeXGnoEp6Ge5g7SS/tmCmT8Lz8TX21ss5ekOiPHo+X61
Mq1SnPtIVZ9mIA/Ixv2lNM6Uo8KrodjjWZ1P/hu3nRa2vCkYVEijZDb19u/S9OEeHf5DAE71zBdr
OCt3f0tcdHkPSRF687tHsv18NpzIava9QECE5lnjZGBnwQnH6a/SK/hBhIEt96NCjyVWjZv5y5d7
SYVyncwaOVGhidh6KVBnXNe12cejb0Mv58k9Ekm+XXiZ91TLanhGLLYLqWrfToDKPXQaFFVuz18e
fywBZU5ZrZ1j44o2NASPa4vDSsSbehg10JAapy/wJJ2W9euoe7PGOHRU7FL4XjHXqu/GF6MYJifM
PmYKOwPa0OPBWn8qAiaCcIxjg055bhPmDm5j/Ak17ue9hkFCFFTy67NW+DzCdc3w2xM1dhHgVs2+
bWMLeQXVXh4eFtrZt8ok/RYQItb9ihSozvTRc/J/DR+lOl7CH1K5+gUa8Ya4ta6R3KabDwRriPIX
SCBYOtXDClHYaHVfO9lTvqpPd3Hh9VR/UoYt6kFxVv46t2ZwGIFLzm5mGk6BhYYHIsZFlaWI5b3p
P7OO/H859/F3Kzslq36+WawXh7Y/QLBmU7GBk8O+emAjIKTy7Stgmdo8m6/tDEQMTiXaWhnO2eE7
291wKGhlO8UCkPjZ2usAJ0BQ2k4MdbPX3pPwfJQcB+oVcAl0RodnTPN2ohnO1B79UILsFnGo06EI
Oyo7kCciTxu1KN692bSde83qeQf6qtsifrAIkEcvTZS6zD+NRS1YcvKfrC3fj629wrlV/sl2sFdJ
7HBi/orRx/iO1fs1PP7sf05UKvV7jW0J+PJhbTAXu1H9/OUxvx5MJoqPSAhC24+Re2/N8Ewub7la
FrPsmNz1v59lY/htzbJu5Ojpw34yBOiO9sPY5AVxGyTRuGEVWpxn+E97bydl7dpFrEsqX2Ewi7hH
54q1ZBCzauyaRJOvs99R2zfPq7o2Ggpz9v9sUa07T/GENZAl9/sc/c4KzSfq07Wa11kyYD819GVW
dXq92xgmG4b69yhL7pgPW49M6JAtCz/7ACxsv7N1FW7uVE2BjVA+9z+m3stvIljeWjoctMIVC4lK
6/hiWdefMWQpY6t6Gq6KlPRdQEdCnGRo57JTVFeiipWjKXbmFkawgLaJ3n7veGSks0x4IWp1t/Xr
xz4dZ1v6xmX9KdyQiKRswlPALNE+7YKsr8P+aBPtyjRThRLaEokl8agD0BDIoC+qmIB2zOzrurUu
/h8VmmqsFM1Q9YJK0/NKK5J19xVsbIBCQN+sX35OUo20Hrp5lG6zmAgXl6lsMxbYrFN2qF4MBkAg
l1L0DJoHxNtkZt4NIYytD6LkSzfv/0ygm6lPcH9llgQwDYGCcMchWX0sePSaBMgaM/jY/ZigeY7+
MD5LRuOjeu41PV0qf1/3Ronp6u0tHVhdpopPQVmHVjH2KgTN7cxGuWaxbWEpmDWveygNRn2Ym/3m
c5iHuE0i+Zf+Lf/mK3H+GT/46Xj+yhU6EVA0vjxJBY9abBQ9zg8D3rAqdNcd/Wy6y1N3lPvZc4FN
D0fZZqUwKXmjbjQN35rdnG+g/2H85f2f/c7xZXlMHL6dr9vNXYnmKjOexZnIWaxkogrTWZOb3xO1
dbFdtHN3YSUFMEIDX0nOywSipJlfs6HpHX6u1rc9w/LbnFLNkBBIEjYBstwdF9793Ll/nqyG4IM7
8gt0O/tx+9t2Rv3TGzbjxXT2ENNIef2ZhVgjQB9s/Cc71jX1jEXpLjZBreldpoc+SYDS9dv/vOI/
qRUa+/0swswkg1zw72DbBa4bHySCt0dQX5Xh6BRxx8hYyr11hs1cIQeoysUhZcb5J4PV14G3GBzn
tEUmed8i62gbH3qXX7P6xV9BoP165IOM7XiK0ct20xnCyyLifebRynYPCic0n0lGOzG+dXd/KXLM
b1DEQgXilrZ92+zfxX8MLU4I/wKRBwWkprQRWs9y6L60n+tLlBrnvHp98/HYJIwCJ7l/z3+5wfnd
QjNRenj6VTAdhh4IJesvnsIri1kb+dgJGHSkvlHEWb51tOWlluxiNaVnfeimfyrPaDtevns8qc9L
e/m5/Fp+avQor/xkpm0dYCfa3HnA/fj3zLbBvBdHSaRXu5Ral4/z4IC/28v27l/BeCPbu7XB5Yuu
P3ceVz78sPnpfKLnZn3dC/1k8Ka+KNeopul1iOtN3Tt3zon7zvrr+vUcYMRtC+/Hz3zPa+XGAYgx
p2sLU8fx6Qe57p2rAjC4f+nOrWIKfJbzODNYfPCBeL1+FsZe4tTL9yvf201IdmGQ6yyThPazw0zw
C+hXxo/22loolZDBI/794m3/Ph/8/z2B0KAgnsBmehRnIJXjSyp6/JxS0c0cULkHKYegqDLCEAV6
k+dR8ny1ReECgvbLfqKPhfN9ZZjsTcrMTfspaxyLP7fhHRKb/r3i0gDWRz59/B77Eaoe2NQb0KGP
yfuQgoapUiClzWno2Q73ctvo+ZX9PU9udhoU+8dOnt0PxKd/HpR6RbHamE6OMiByec0licM+dLGV
Xv4r/ZmnuyYs2x/i8r+ldiMohCT33DHST82+Fhor5T7vIotF2gRxyaKtEgi+nP/UXcYRT5uqGH6x
DfVP+APWWy4w23Mi2n/wSZYV1pcPZfnv/JnlCzDdDHf3yBaZWyh3XJwC7AdgM94Nz+UoJ7uj+ABg
8wFPN07fTVMA6amvOqKnqQ0Rj2G6V/xdzXTbSf7XjiRsylk1MuNLQUI8GGslSKbwdq7ZSIoX15gm
5k1/gpywtVnE/s74s+bNRr3Ychous8Zt9YjkCV6cJXLrglCdpsgo+W99i9AyzCdWml/N7S3e3mtZ
LHvJ8GSxCTz80FW1kzHNdHhRlk6rFKX6bgtwJAzgUTifQcSaE4v+KkZuA1+1lGd6fS+83qaFc3gg
C30y190pFnradxivB3MxZ6+eOo/FkHn/9n3rrMeLKT7E6OtheXHrS23UOGCMR4Xx82uZsYTrrred
XmZxauAKPHp3i5h/H3JJddawb/Bz4WCO11r3zgLaA0HxYG+9Y8B5N0ORAqJKjqgG0He5i8UfiK8D
7x0+eiPGIM5ttp+GO6x6qyloc2Up9WWYucaY7uE39Flh4JhpPH6XE+tyuuTvrcvwOQD0/LHWqi1+
dxC4TiWcf3d/AeBBNxSpXJrf2aC/jEvm175kJMYpklRh3w2rTiaZ3ydIKfD8yMF46Q8NCVQTfL0E
6l8OUgTc2dcbpxc7Bthh7s3uUq+nP1DUx/L7yBQRQW6a7YmWl66cqdCZeDCisjKz+JeVzlC2bONG
XhOd/+XJh3HP9PTrGBLlvJ3fLz3Pfg8cEKUUCCpPM7dbtAGv+Rf5AGP6UvWfR52K/3yGz/3xc/g+
FqLl31Yz+/mYpIb5Tx+rb3MMn6tvlO48elye+pe30u6/4zqPWU/vpDk64D+ZW1I8WH9mi6jHR9Pj
Kx/MrJNk93b6De6ij68N7xa8WyqPeZyjUfzMsBrtl9hFfBP1Xf+oAQ8SPOQu2CQrrY5TtZK/74VY
Hr6uYyXdMRfLiFkiVOFN6YQX+We6Nq8EAeJawsQ6oqswajNKNN7+L8MXSlXznkM5uhEpf61+ZoQU
gOdnUHYvF7FXJ0DMUuINR98LXjrGSJPdKDpRRemowV6T0i+a6HFYHpiNFd+U3mWCQqTodbxTqFG/
2ZZNVukuckOyD/NfSqqMFQkKtgIHv/9+b36NnZlZo9hc/SpPdrdEkTDHOH7I7HGFM7Kx38tlE5Hk
H+Hbj+TqY8NH2yng2Zfi4SY7WJc9Jdo1rds0i0aajgrcUPAO6BWmOSLCgZcVLcpEAyT28wRWnTLd
td4AE3fy3MT7SblvHYpgf32/qLYKA/fHVP46XgzNanfTJabzdIGgFi+6uryTKnk4z1Ur4/vnyMzl
Nrx0l1hcfQfUUNZBmbAr0uJgIa2e0R7eq40/xMo7tSALbjWff84qMchVgVTxI5da7s7CbKJoLgKg
OIdpbfEXBnyryrS2do1PbW+rsn0RM8UEcxB/y9446f8NpJ3wrFHuMXbI88gAZnr6h23Dac1OaEwf
k8xwdwszEPjE4wd4PZs+/8tLX8YVayx7Z0foAD3uYZC+tUAiwphAOE9U4FRZYGiPV9Uw2Hnln9sp
yvJrAklQywD8oEXKsUMsePtRjqNwVYMKr7qcbH/OCKgrll4Ag9r3qnFnc7qxX438B4LXr4ApOuVf
tQNszRzm/nn6KLQoAeiebQX4UgU3d13ksjCgbtnCWl00CnyURt3v52va9L9V7F/ZDFf+ZUIVnP7z
D4Ub104zASHBORSirIur576p+4puWTv3vWk6iY8/FhRtZqAD5nWh0eBA7G6VYwW1BOnopEuJSBNq
zk1cysXPXPheRRInQLmLMlRhC4y7v/0/RLvQj4Z6EotMTfyXf7v+LP5Kk53oMzlhHZniKkc0h/9W
TisDv0WyZhnqW5hfZKMbr0sEvqvWp5orVM8vWXRKhmZPeHP1TFqyTc5fad1LtskUY12ul83Fj41D
/6Fs58uUq7swu2Vjnapdz9jgs876wxKrv/JX5oPsLjN0oQHZ8MrjHxnyJlzwEu8f6V0w/ZfNhAWS
d2ACsojuaJ7MRvS8nLhLf/l/M+yrVqE/q0S+YMFHN0dQzy+hrJT42pvF/AI+t/Q/F15VndH7vn+h
hxyS3Fy+6OF/jhDMXy8BXxperJgcwNXBEhc6Kr2xKEKKP6s9zFd/RWJv12CAyv9z8WWBXN07rfx6
o2dHSKmQr2UMyXwoj6iwx44KxjFnxjGLeG6goqYxhIdh4cIyzuj7MfxXQfcAFjSqysUnyIxDwskC
wCpelu30jHJlk9fowdpwntwUS8+4xJHmPynzbSSnnZ/R4ec+zLsr3wuk2fBrCSk4lTx7GYqqe1QK
fv2+tPi3+N4Rbg2yPm4p8OdB2AVik6xGUTp4edyVMBPLYvqHTqEvS87cYJzlb5ZNKzEyiLfv+aio
fmHWkYmp8Zh46MgW5ShvKo4kgM6jkDUSQsKEzhQCNRafQ++r/8Gx3LFZ3tfLWulRrNGqfD0+2AZ0
dG2TZ4c/lfXZxfecuXVUmWSWydKrsU35z76JWIiWXmuQNo8lhL32LENeUKLsfjgDtq+8H0evq/8M
4W+vK0ziffMEaD75t2XDwhe7DU1Uvua/c04IfNs7OzsUS91VR4KrMOXlLHLvex6FX2qsHz99oT+q
NCxKeTvXsQ3yrVRz22Vb2iiOd2GN8bXNcGXsZb/XUZ1lUrX5yanWQt91PrR8hFXFgfrCezb8VhXp
VUqRNFFseVDcOfGh0H7eeVrSZ+3pK3edY3eG/kP+Wb93UAIXoCUbEyT1fqkSHXl6/Csbnsu0kg1e
sgfyWgbndM3/b2SdlACAya/sRzZJd+Yf249zkEBafjGAKa2/cxO+gOYp9WKo/HQECU0MQuC/y7dC
wyIr64j0QstY58qfj/M3HYcxilqlM/qeu3AWtIwGadwLZGFNqX9SXjkbPNcYXMzDBvDMf5902kzM
NB4JVEQpRdb5lnUdX+6JtwS9P3/Qk789YGdh3bsOw5XJDVeVaKaREC0AZMrXUSxtlCfPdHX752Is
f5W9hZJpQ8y3RX2rT1oO9n3Kco41wyC7gvXbuiVzf7vT2U8t1246QuGACrHSGEBsD99sIlzvB0rf
WHbRqr3fOi9aJtaCihnOBIiD7vsx9rNrl58YSyU4ZbxmwY2Yk4kVY6nw8o9tXJzcDConS19Uzmkd
MvH/WDq3ZUW1ZA0/kRGiIHorZwQUUVFvDA9TVERRkNPTr29Ud/Tujt5dq6qcyMiR+ed/YJp7xIvn
DO2N1QX5TZOBapRpJiCQ6QvSGCZr+iSSkANsevAouYI9Wi5KBc+iXnXQ2lfYlzDAcXNNqDvF+YMS
Yte74kfW0gLSEr1XD9bbGwx68ABhA9gO8MCryTV/EmdL07tr0Ynvx6eWZd2p+Rtzs9LDQ63D3eFU
wYyKObHN+r7jgGNKFkOGBGULcTWFYriv2HQIaiUd2WN/ZZPFocMZ94A9CTyqk7S7R28I+DhMW8+1
suDyAFjDAVRriASj98FBloAUxblgl3dSVofjFxE3yny6CCjgPjkCZ9qjHkjthQJIeKjVkM9Cufj1
tYp3is8edGuMX9op3ye1sB9nfAgaRXakvFJ0ifQRzKAi4ApUvjz/E32cYTpSfHoX3ktOFsUJ4S5N
WCpcmxjmQGwK3mGulZBTAKRe0KX4/1wYqNHXSfjaMGTBf/irTcoJfqJjc2yyM7Nz8jfzfWVlixSH
mTLooBDuiQ3molmp0Ayvwmfi+KFvDhWKEjeR5I9lsY7tnyegaT6CeS6VHP1iMv1B/BOdDRP+fU+T
c9j1jgxBCYWL0bl/4dAxvZWSNjwN1vIfM9g8XUtg35Tj8HCpTsmeiUEKx9HhDF8fS8RkUV0HEXfT
IOpZHKSObcaMt4Lok9cVZ6XviUvoEd+uz01HQWAuB2vnFmQDkrF/w/f9UdDFcpfIHEjwyyMRgnjv
QF9qNFDfmo/X5wuIG1rruDhByMFRY0uf+NnoPhAHgzp99uNmNDTZGASgf01w7q3OOZPwQAPxwpEk
Rb6IRBsYA2pnxPdB6wGexnfDFIDZGzgfL9mYtwDggRs45rv8QHNJtQlj6loiZzHQCC3dV2dg6Qjp
WYgnOa0/0yYmvyxCROB6HYIEWfxxvJLYlq/a/Tdi3VX8ZZZJn8YezUiD2uewF74iIhPdZnG/Vqvn
qk+HcezOtE3VogY4ossilZfgevgMq/HxE0xisAowvubM7ffB3Jborvlr0dGHQT+jygs4jlZn9NWg
bcFRarkSqTpgFHDxalY17IxmUkiDwD3Oj5iKtJomYOpKL/wvzTrfo+ao9qOY3wZpidCTPYpVfJup
q0Cd/KSPP85pb8cFMtxxRw5mVwK0XMzMT7d1B7RHuZyVy84Hn5fW5B6FiKk5DSfIp5xs+EAnxlrm
8ChH+EA3fK383u5KWl5EDiL+Ia/z8MK1jP2AR9qo8D/jUNWnYjU6dYt+qJDs+sZuikVXioAo/2uO
zyVveHqpls1f5VM0hrQM4X3229ShepkslEjZMiP7nTMKycb742D2MfBI3JbtaIz1MBSyy8QBZpi1
y37IpqPHZEx/Cx+FisC9BQ2SNHKeAN+oqmg/ev1/t08af7eyT2nZPxOtG5h4UmWAY/+cuAhqpYwK
M4/7XPmT/ORMarPoBKXNHVuXGZG+255fGkUkmLEvFxL5ECYQJX1MsXlHuP+jh6dpvlQ7IGiuV+pI
fwlUywCLa9FMxgeMQwDYOQorZ3SsN3U7BcTmhaYAvvbUMH6Z8sSoOVojtRqI/wdMQJpXtIXA+bC8
OWI73hquyC/LHa5wNns8bVXsDvgr1R1OIOzaTu9Y2Q7t91qN1fODVIRzh6tbTsszXJQigGeyxUcQ
rNd/QmADrCNBezwbL2tX3d43lENOGIy1AoYIkwH1MvefYbm+R+wFwgEqAVrcU9fTDiF5ZeDlSmkl
XxMYm0DPDVhWh52EbN4JtAJze2r8XwN6jd/87MceEQ8sMp2g5HKfQjYj5wBnGohHFZROxm3RFH6l
GSALkjA+A18++xQMO3akiLJEzTYTYF9OqBrDbwKgrtf1/u4ObcVm3pU+FlMhC/ABDDZ4dHG2Zjm9
+HDLIgh/61TwEV9PCW9TY8ymPkk+X3vNz/rv+8c0mJpSTEzB9len3IOckMFJAq+K8KbhGvi+BZk4
HdPR6gUqS7SuzJO9affSKFEjCINR/x8uCtIExEOSPZ4XNDp8s8uHT2bDXXsdOctFphGCsFeOh4E+
jpkxnhsQlIp5aJOvy7++h3ut02K+SbMi25zpQsxdNFpMbK9VuuRPLsLPkqLDWwSg3HyE5KlHPBF3
90EreKlqYECIR6LV4pW5n+QlnjhYxotKyv+oARmV+PegLr3rBZwj6D68t6Rdw8aCqbXAsi/b0TIM
cF5hvMGEJJlOGPcZzhk/M+3BAMUlAG8TRiejEDX0o3XHFhwbcIRyhUBji5PnTL1+N4NtHijX24xu
47mkfZEC+fI8Yd9uN9f0IsRna+mvjrCkKFbttjDdgw2AcBKvoGTQCwp2b6KlNH4Qv8/j8VT9Y5Rr
7hojCJZNkw/ae9xo+qCjN726Djk5bCzh903EQ22uAMw8ZKgBfLBm+eCX98WWMIet4EUxtp2bK/MV
dzTO959FSQvM34gZdcz0MOZhhtIfr8gQJQcDZF+497HyA6QdOv+8rv9XyOi03yfxkvyhz6swr03w
loXI3IgpS74bKQMVcxMXaRmk2CJsJptvIOIz7hfC3AnluraXgUNw1Iy/qwSYIy0BaSIO1zCm5gFO
BBEMafsAL5EPUP4l5zoaYAN6Gja0b33oPi+7t4aYGRdErGL4iYLpCs6OoRXfKAYCTIgDcHLueXbG
9OsH5l2iaMLDWWR93fBZlUlzKbY3EtPL5XsxYtHUaXQAg10X9taHiwyRRwrRohCL3ds1vnIcbZsr
HSeGI3vsama0d7Ta3m9VLcWOcUg+BLGtPB6ZdsMnIHZFhgiBkqCUfnLJN9mK0ZRvplnSe9MTj7Ex
fxMKcaPLvP2pO4y7rj20GRq3FxURFHKwnPyb8768EfvqKp84fdwK1Pw6ZJjgr0/iFmQDSS5EKxTa
/6aU9+lAZL0ApzAY5qRyJ3CYuqjcUT8B3ZDayifM0CUN8SNkYmp7zTqbNuZrpXMaEQoAvZhIeL7v
2tUXO5fzewswYBQrtdYrC+njCZtHvpbwd8l23UY+VzxbOqXyyNxy2CYXjsf4nFZApKTFzYtzIgw9
vhvpShxvSBt3KPRcJBviVjpPvNsmc1RiAwoC1UScx5hzG6vgY5eCcCBsdwPoHN91dsmPojOrBAzB
xqW3BwP4LG6q9rtgEuN1R2FBTfQUyqHPijgZvPLXY3h1w1nf/y1JGwv7R54MWPOHH1sVsNuIh4Nv
wH0BBRDATcUW6mZ+zvK81kfRhHhzafOZc9XQZ3uvU3/3OfdQPpFA7uV44PfP9Zmpw2M/vGUAk5a4
ISV/wz3vMfyy1PvGnTXUWOoIE7DvtXIrt51XKpNXG7zm3xiceoImDxqMC6PKyWfj+U8fkcLzwsmh
f4Yx9de97EdM/C9LBC0JeW1u8Yhbyc+t0uW/cMYZEV9X0UOzYPXcNT7bhF007gD1MgFKyIwTi4wO
83HqlvzTE+EC+thIoNFgRC0vGW91jdHtD3erzsWpl6SBPsmuksYgRbKeCxURP7IklPXCGc8Jf9hg
0zaHFgc8MbGhOcDchRM5ze2J/0axJjK/Dj5pJB5hAfAdcwvLf0J3kAq5GbYAXIL+gHjZArfeFxmU
mZeu3gxMCWb2BCHv3zYsXqy0MNSyerqhYSWI19QokEVsKOxKGY7S+5hu6ErpGsD3sPP8GQyNfIw9
Xn9RssEV00+iCeDHB7NhVtI/ZUqHUkPaw/QP+cAU/QJHBt0hNy4FiOrpgDldscNZsNtY9rePZQsr
CmSmi5IrrCkelLVh+cCt9xa7As4hlAumLegfvB8/es8LzQmlkqv0QwxeHtKbJ0KEDFHzDsq9z845
s/0EYxVlDxEQZ8Ns3h2BVbhnqCqAgZCXmj3FnsopYaHCHh2knuReBuAry8J1zE44wE6DmXkgbLj5
hqD2Ye7KYoTrpJ7eBUvuyYT3b7UFFDBySJbEwxLEISZGb4YsEf2Fah0gs6LlQFw+iCkA2CvrT1eO
ed4u23Wf7UX0XItZAR4vphMsAuhvMXzASCUTwasL+DdrKRROH/lm4LUO9W5ORmFM47We2BKTBmk5
vEyHfRJQfvijqDtfAlZqr+8lWrHFZ9ttNgQtkcH1JB6qQMCUY1Uywfi4Jn2DlPZjMitXakQl6O8p
esylNL2fGPVedFuBy7OcGK1RpHJNU1GnzLT5fkAXPePQet/1O+7RpNp1OMIrnX+o2ZX/5iZan+8f
YJ0cMzEFQA+1o+KrfIBcd1g+SMACxLXwcEKhWRHRN4bj1hI5NwrA+DofV1YMlfsCmkKNhvIyGDr8
9Q879fK4gvTd5/BBWoNI28ep72ngS7afBORV2v34ARUGNY1dQ05N5+Tg7BM9IgMlfFzvfoWEfLS6
+80yJdQGaBW/o2fYMxHO2x88DLHfdxP7wIEscUXgv88HS8Z2mh4JJfsr7McvN5uTsrZ50GyMZo1V
EWAxIOGMI2p8sCKsCAN62+95ayVLbDouOEs5Lx9COnR0qOWoi4fzBJsO6XwzCgdCEBmXb/FxHejG
Dhl4GATVMcJ/gl8ZZkknwJXJ7JPfAcsqJBaXXKzXmjnstlZwwkDdZdUnYcI0YS/QnFMzWxUOrqUO
3s3uJ3745Oth105fQxDexI4mVmWlZMKNfCGeVjj65LdY7TRM9Es9tX/Ti7A1e/iqI5xQOYswMyov
I8qJPe2+c5DZE8B+D14rdS6RK8X0JkK6bSpE/9oiGphEHF3xO0YbNNPgAVHlsZMVvL1NN29PYv/8
91r3982CCM/z55jYg/13i0C5YBRBYsqsVRnssWiPhpgjdgI04Yzwija8nfRh58kWuXmGJyvMKDpw
BY0nU2VM8tIJ4A7wilaNXR3Q4IVRlOs2bzRqCL496G1LhYUCLyYwSkb6KIi0pPFGN40GqwcNFnPA
WExirwaajoHlXfd3345mnK8VZWM8/14fAd6txQoVr/04EbSGiZa07FyZEPrJXl7cYtVlZ1BswX4x
dWhPye4Np/GwwO9vTsP3VDSJzki6JjS+c4Qc/Lu/GOiEDJGwB0oCkYtxDr396n0mGvZyBwa6BXQI
tKPbHX4HNrpfKnTN9adqi3Iad2SnDARjD1ep0sDAdDFeKvPSI74QBRqMQxze4X7OS+1D5B3ZVfoY
bym8K+ep86BI1TirrGves2HwmrHER3dGbNqMmKDE/Jk3svTYNXLR/UzZZMFAkUnncKsNq9YxIMIK
PouoBebQSU5DzLNEjFN7UnbV7sZf8uTEcEmRc9VbIQb15JmQHhIs5T3sPgzxFE8kcQ1+tbE5XFDF
qCM40pqKD5H+sVFCgH1fHA4R+vPwuohDA0MKyh2d5PYZ5MGBrFD46NZ9Ltpo6wfaLmOmS8mQl70Z
lunMymeG4+Q0CGi4cfMkbMGZ+ASm6tLi/y7tuMESGESEDjICBd38bZYHomw+12k8WAqbwpysLaEs
UXSsdmmJud6KGYgkDxsnlRk8PHJroaYS1ie7GEYuHyukFDrUI2rDD69KfA/R8z58QgXsYlOaRUzf
uxgHSXBfDqw07tvUI0s4DLJkNMZnVKUeoYIbhcyfCm1fulFITFQiWjUgFXzjv9uBYHRJAMukLhDF
GqK242H8PA4mbwDMWhc7BNHtpXG5fZNE0rcTstuBzRNbmWfXaksHq5xrK/eAVV7b8Zp6Qe4kVMTw
A4gHnHtlnc05TiD+I785csPDgzhyMTQ0RJ4yv5/SE18KGNocOKBedydmZ7o/Oi8Qr9uJhr9dwNn7
+6yVOJ8ny9E62eBhytqRzoK/4fancLxXE8YbkjpmZEPSyJ5FZDu5AxjjfPblipwHXDnc/qyNXqG6
+8y4ABd1LLCRJSHBALX4H6tYAiYnANYtQBnq4DWxVTsyeU6gKmZOGsHw2uOdIWaPB0KEtncLKwvs
idtsUZ5xAoUfCLcfKfKepwL4MDlXkXoaerCRoEbSoEBC46aFdZocaRDYB56AlGhwRG/CSGGxfMGP
CaCbGeOR6gq8SMj+TGyn25JNV3nMr/iBv7dYUK97tKqw4TYAQz2XD3QjVAwo960Tc7eWLslptCx9
4n32bXQjHoPsUOw129NgusPaxitdDOdqvMaQzRBfhivXkevWtMbO4fK1hVOt7AkHY2UHywkDeL53
UKEpCke6yd9pyP8sodl4L17d9PbS+x75c2H2tYDk3ZE+wQNOwIPGC9tJQlb3Q3AHYyAyujSGkNfm
7nnw0LVkIbnDABygs1rg6mZd+a3XDnSDuax9mm+vRAzE2nlopOA6XgpQkgu+Cb+DbkqGtCkSS1Q2
dsjLrLt1sAt9PMVBzu9Hh4E22bOK7WiIRuYD9fZhOdzRLpL/sE9MiOnvGFj+TjAgygcoSWLTAO5e
nApBkq3+2Qg+OYwYVrCYOXa40H498WI/nYHLQtFow4cHWXX6scE3R0FvVmMHDAUkpHayBY4Oazn8
bIqrDFZCaId3cL/OCEOU94zSgpfGv8eBpqFHWMSPmLxi8YaV1wWfwskqEqETbUyZhIFHUGMkXOSw
SpYMxExk96C5USiPoAnU8WIHAO+yLcSc+WH0nJ8IR15X55bl+LzxSicNSngDvHb/3BLc26Ii6xJT
r6W66i/h9dIeKGjdHo58JdFjpkI9BTBi1U9eA5D6gDcZbUS6zA/TLze+kxltoLDQU6LLKwRzIobr
j2we6grTVcRVoTNtFkxJfU+6jre9zyL4LsmpBgwQRtcTmxMcygwKraAOYO6BOi4n7rM1gKdUwhVz
REp0LTgWbqulBFsNszoYJui+kVWNGEywh8NG6mCQQwfqfM4yQw7TID0ylsNArbUQPFe4gq4PPAfR
RgD0R1L09BDdolpJKZ/4q1gAobWWnZBCzSfIKzGhYaGFiS0jUK7T8ERfjOpufGBW4w642dORw+43
hQELGZhQk6Gexfy28DKms+NFugHJMBhhoiuEAImHfPx6fHHTvI4i3g/fFoQUh72ohBqyM5thvDpK
BCK8XLqKe3RYsjhgcCl3b9h1WLthG9DCtj0cZ3rhCkaW0S0Of1B6kni4ai2Klm6UyLJQR5Orh2h9
WeLjjI2ydbshNdy8aEsepLb1PCLGOEx4Q+MQTL28sNt+baHdL8BXMXfHjr+d9kPZYqfXnRM46NoT
2Qm/SAbdkmtasIVynIAJ1H7YMkKsATQ1bCZxAtE/xB1wUpKYjaO/m/h3R3J7Ln6mlvKHsMz+N4xx
lzND3TEyZIv4Yi9NAMoe+yc+8ycumXCOz4Scvz7DJb6MxLtnq6GLNU2UegiqeFxIPdbPf5FEfLaH
Do2JrJZSgxzCwftuGRzpjYMSQ/NImoDfODmSPQxPOzQ6WEQakJJQTmw61LKQ8XCmCfJV7wz1jmRm
3FqhbPG7XOFhgQ9Yw79VvR8+vQb9MznONTMm66JeRIa9gkCiOHKmfjht8Ju5t46qYiTJ9Lm4L++H
YIjXE66y82xDx2GWXqWXaCto6MX3hi8Vj7Xb0XZDT2ejBZPGfS/RcSheHw5carwRg8jrt1aiQ+KD
932capYJtFliK3OyDBMbVw3Ey+Hw9LMwI9G/NJzzPZYDbGsUB8NZTYDGwbXTjqMYZhoQHm4QbPA5
vbuDwZGl1WFaU+vph/0ORRU3sZGGMRWXT74GTnAHEIvgrlOq8N0ZLf8tb5KopPsHHmj4OYq3vvlR
eslUXsh7kZD0Qr64Gy7Y7jjcpBthSvybTnZg+PwpN7+ZD+kd/uGSZDT8M7hjneBluB1VWy7Pvgui
NpyPhcAH5vNqiLdg+qfSn+XGCPf0xCptLLzYflnouwhDuumTswhTRonAI8TNiyzYoPNag8kTRN8c
6rAQOPkSviGIdgtmhdcCepiEypvtuTCDQbHMWOo9iS16n4Rk+rC8z4VRyJc7Aj9yGE4qyWlEAl1z
OC5uyaTLXp5ymeAOe5vJBJmn2GxDjcBAiCEPzBEUtrazUz84/MlkmElbzHFYFWvYKRlE6OlDbwwn
2MM+3CJiHG0WMqMM4wtcMHRKLvmkKapz0sqDxvlYuM5inKWyLLY6j4WHPQlQ+K1hNdcLQTMymw3m
tHYej7kU3yazUseGgcVBSEaoiRS5OP6OQkbsvjyeC6RkbgHupwlyDJWlD6sS56PqKJMHLiuhIuj7
31WGnSG6SUKM30dOEcOCO8HpOrUHbJv5DNBj35aCkWFJl2YXYSs8qe/hB9eC++yFr0tvqSwVAwEq
azCnjxV9ipRm9vkbLUh9nGLKN220N/xybJn9b5xi0hnjcG4dwPq9ZKglVMHF4aKyYFOnuM46KbN3
M3v77/V4UTx0AJMmfvHjIQZ/wZbkz872N4B4FkQnRjWop/Ss1sBhkhruh8RPPpcDmGFQlJmiIWOX
2vCk2oNjJWvPHTQVpCYkMysX1hVkuWDyla+aS+XtaR8DaYr0TKOlronJbPizRnM5atl0uGg9uZ4J
tnyekj8sh4aCWE7mJAtveBtgEdC94XzDCZaxfgMAowccWbSisIhLj2oiDMAGwcBSo/5+SGSdgiv+
A1n8Uy+w1JFMUH48SRod/t7+vofVnO1H7LN//PLt/CMb8THHQAFvFVA+TJj0z74i2zsNBq5i6nJI
0v1ONROb3hd/6LvoAqh/50FY4gfGThT7FCTj7lOnqtTF9MZzLJHus4a0pKUaQCPpLeFWv6JHBI3k
w64J9n+EkZCQqjVgomgT2Rxj8Vx6Q+9uP1fquT6OrUKcv8TI4SjM0OtiCkvq6IKdND6CQ7MIMBiF
utk4lGNeO4ggkY/nBi43DqezBA2lU+WKy/SUYyH7eNixEp6XZjcHHOjmvdmQsefpYwZCH5Muiz/h
hPAzKjKJuvk9FsChk81fBjHheMZw4+mEBW7GYQNffsxzQCpIT5Xg09PH1/SHXcyLwDcC+xAJLKgO
LG4PeCK0VwQ4C4KqZcwcE7pDDBCT4OF9zzQAwxU3qMpID6yGCyZ+fnxR7EYVbDBoQsDnK7siQvVU
i3X9+609EThVQIUYuGOHtQNbz/zER0dsWcPZfX9DTdm48mK0qBfQJWhmET/X5kj/Q4SLQRohQSSv
3qIUOwK0LoFiS4S9p39obEa78epls5wbRB/C638O+RjsfGg7hiTFNv/g/BWewbP3GhcxYfYNnQl3
3xBKNLOzLFzj2cB8N6MzgQJ3rViA7pIn3h0/TuZAykCHTF0qggMOu/O7e0MLnhtVOyUD1oecNmW3
j0dtGxx+jKh0jIKxbSve28URRLzpRMjINFDPS8vWIxBSq3/KqiFiZgKQ0T3jeP/QW/yjqzgJv9F3
TjmlPYTbNv3CIkyMGbNeAtm/NLkGKfxjHOjYJnMDb1IuQ7Byc4JzC/bsV4gOTMmAEjQIws/2fhxu
cbUw0AzdDWWmmFwKRYcfCJkW5ksxJC76M2Xx62TH9NicofgkFqGaurgMoAiyD8QXAO8g+86CfM81
gNaQu+G1ruMBztg7ABDRz3PROTLY+G16lFkwPmbVUoTbPUNW/AxPBbgF5NQ3/SUJg1Aq//iwm9FH
G3Sa4NZDde7pwFxi+l2rlZn3NBWbmlmyH9r9df/vjrMy8/8d8yp9VERlbYwV69PTiAEhs4Ll+RYu
fDCgDKtal2rUY1Ql0gyH29/64Chscub0EVB3JnbW6mV0x8Zuz3mejM2fpdoHllELbgZKBkFMx37w
1WULFi+WLjy4zO37EMc1Ug5/GHV+7A9gAQjfDoSBZdWeW2TAqMWYB/d1zbPRmBmubST5hdg6ZYUO
77NYMD1PUxa8cGCPXYefKRmXrfODPfQy0L3jfwUTB7D35ba5DctTNuGEASttMMnnB5uDSgsSqdFt
0t0Ej4uFes3dck0yfaiwdlqxU9oVOGItMofCrMBuZns7YTRkvegtmtM3xucajKx0+5dKCO1Th8mb
xSC9RUGOCcfFG2Gfv2X/+fE6cqL5uZzcrtwhqJrLXwAgL4JbAf0IMzMB+NPL0G23UjiI2kWFo433
gj9rjPVmliHz4nqG3MH2OHHeZ2BFwDrwVRA8lETtor2kHmF1wnMcv1fcfeDkcQvwoIGGbMTJDoVU
2eKzDNE30xBixuSYBAnCcOJjtpMB5pwonwXvVkB+EuawurwtHPWvMeQt6Tc1agNOKWpuWrx2dhhg
J0sr79K14AmVzh82XZ4OeI42/bt5bgSGh/85rlDgMfDgJANF6T/hqTAsJKYdIBZGkECoCYGdLIhw
56YFWYVIuy3N3PNTGy28PkF1GOLyT0u9qK+dWXl4C084fJk9Pn6dO+bOuLdQpNlrtywzqFYdudIm
7nHWBJrMCSou4Oyrttl5cgRZnt7cTF/XF+Wv3HdDswN7RjNFlxM9DPbZ6bknKMJgte3s0rey68t5
rYpjR6evDcI2hJxH1tDy9gfzlFPqAz/R7/PYgL74WUYB5uDrVv+y7XgvUBVayJ5RhHAlqRFBm1YX
sfW3ngZUdcjOJlOiNitNOB5Q0phhkdHRqmJCAjoyZwNGoBI9GCCSLiGSZ4N7n3NqOaxPHHYJdoCX
ghqVF2V7WyG51g5BFgNb0jXq6RkEB5uAj1eQXkTkyGfeGdTlOyS73l8+G70wKOpOYx1qCuxxleig
8TRfAxgBkcLxJSHegdQiQ/Boxfqf0iVBoV5DM7PbWY4HAfPW3Xz+vU8Re67WZAHsgWi6rMHGkjAA
QQIHoxpOwVr9k1A6srNx3/ACwAjtf5/OZbkMgwCTd+ZdUOgMyyarCliiMWnG2DObnxVOJeyH4ATh
cvI2cbXGDLu6a8MjA73Rh/R/HWKPjnk9Kyuh/kaYyzTPhvz94TQMtdZExiXQdNZReLBji44Ql6Y1
wjBVq085LDxeitcaht9BJn9c9l4TTc30cjOQDSUUWLd4/G/mViKa2edijA1O5/eu9wu31nrELz4N
3juRNo6yrQAQV3SYPqOAFJfW+iKcks5Pry/oeOTtDHe/GW5B6lSGCYhfl008WPh1S8DrvglHFK9N
3CwcZO0mVUxExeHyhrE6ugg81ilr8umfzYzLYI49YnsS7B58PiEW9kiM6iPLb0KFVXQxB2heAS7T
0RM1o0NnITsZ+I0yMTD522aFCOo6YKbQ13swrk+QZFY1N7lZ/hFKgTD8iccRxnHM/PDw7qwsMGaK
eSsCBmifQ4ytOUpoCHNgjTCMSFu3O78V1oweHsxEa6lHAf4JjyXIWhQPXg2S7/+YI0sM59mjYVqD
xS0W1fuSYwf/iCn+q1cecAMeznDoerNmUcygvg8oFcjO4Dr/Cek/oObEgTFn4zqBBylGQgvyCLS3
LX4307fF8pcME+Gy2fO+QNPz2u303Bu0NGYYD+PM8Q4be0TuhWQPOU8P83Z+YnRyqRb9NTD0qnMm
OU7mfe1C/h2e4GERCzdxOLM2Khw68QcittZXUy118xRzVnU2YWLJ/nIE6Cdu3IL0ZibElzPgm0KM
h1/El5szYT+HZn/92JJpC83SGWxGGgyBOaJ0aU9TgjPIB1fD5/SEI9nXuG0FjpZ8xd1esTgJP+uP
j8IYKARuPXog8LPCgq1p1Sh/5503MQ+bxw4ogSZy/V6BDNFB8F32COYSyhMs8kyRQwC/773KpwEb
bfocOlZMtEgF6POO8ROrOgafFnLf1RjPLh1qIvvvkVb+fV1wVNperBxcKk8DfwcWdiUwXb/vpYVe
bUCYGcyYJW5WrjOpPDQ2LpCOgZU+8+EaFgcSjRtMyOLEe5hpELd84BeQgno2hmlcBsO/Yj7wsEDa
v+evtbqIMMD1YTLqk7cmZARpxNoMdiOEbonYXP/pfn0aioa2EWS+4OugZWH6YSO/YOzWRz67grVK
r55DlQRfXC++eOBIQSn81vXOivt69dIPuOuwAeP3j2ddMwU2h7JPOxHtvsBun90HLxAegOp2x+HE
GMUZ/AHB+lQ4YDMR4TyOuX54T+seWChrd6/6QIEoJIvEYAuY944v2ANzP1Kidqzbp5Aoor7gsgrj
yi8mGQNuNBnEB5a6dmMNBwXfrwzgJzLTBV3jE4PAFPaP10k1+cL+1ZuxRvrMIcBXkVXkYhQgndmk
04s8g+ZF9FsAZzPCZzyaeBgKiDPMJ6QajwqsziHrouSBYRwNd4J5zHCC8bWLjMC4z9FWUBfrUwbf
kDO0EB4r2Aa0AMATrd68YfKcWXEwLJGCIPz97ov72Pmg4zUgQJXapTF5raYDdtoVbJVPjPvELjmx
ApMyr2WWnkzzbbV9OigtbUw44froIqkgMTob8XIy7QcvnIe7+Wj92kLufBshllr2pwNMVVfZCUCI
tRim/3VO74WeTM97zEozCa9Zrtxm+2F1hPcLe5N8gUqfXf1O4gAAhLOEcB8+neecf+Z9LVirwMtA
MberPOA16qcBJkVXMjZyS6SUXcuQSslRTul7xqf7tvERMTsFOTOFqYKHh43b347n2Hc86H8kI8PJ
lcIXscGGXkVuy8M/fElFehoj87D9bsAwYaR/KZs3kfkCYfp+6i9VMl340McBawyis6a7ZimSBSD1
is0xopOdjDIEEWRPkIyz0/30QIquoiadtYrLLxA4fTMT8JloAqDB9Aa5iiuQ6CYJ9BchXImxgqq3
V5we3Y/BREsmR4Ep3s94ee/rA+aHINkI950h9oA9bYjlMS7B4c/6LbEuYfahMSY6RAbBg2lNFIdy
ocKOAzpNuzAweXN+HCWL8cquqTyE6v29rMYvRVhBD6ZNBYwXDFeFiK7rLowH7gCrc1wBbXi7iB8W
FT5qZC/BWMhOX1HaB5Yy78wfFh+cC0PsqP6GCxAWsMcEBPLyxTiWrS+dmZ8GcHYFOM0N5R4Crk9h
SyIM20Q3yn6Un5gsDkpRCivdD2++tIAKesTxnFjEInZRy2lwMmleb34yNrOZqBttDNKZRIqDJ5xX
HVzpa6slnnxapupD2Wi/0wpKpvk58uKgaswUvHz5HBjwZS+Dld3nODzDVSBODAcUjq9igkxgopd7
P74psMVMeBfRLbERh6KRuo/ogMYDqqT+mk9iWZ6+97V/nyFbvfE0hFFzaoA4ORMggaGOaBaPGUsE
p8DpM/rszU/dFAtLQKKHM9jfY8gjD8haY0vSO7uM3z5MsoV0mwKK8UiEOSLa25wqfsFHAWKfBcIJ
sGuWCyCrAIhh7CqeZMM3SvZssb1uhU0hUzHXLaZ/+nP1AMQpWS1I815UTFW7YcXarUrs0/nWuIwk
HbSHrSDbWEhy7g8/ApqBqImFsSN9La6FmfWMC9oU673ugdct+UeFASGmYQZkOAKqEPURClTvJpD4
heVEby7pB4HYsAMFSEVAp7EYZf/NTIHoGNhUxIsP3I5W22Wj+s/wUcvOFS0L/9qDWfPeH6xf8LMq
slh6WzpDka4yIN5Qq9i0gddYTJ1BShrDwRHYxACYoAjrvWxgtoisCXwMQgq9BWt1E+9x0mvewmNS
47hgAoQTN9ZyY+dhKsIILfERbk5J0LAxSFiOHMocBkhfnJGGOC2r88rrRYeQjyoW9woWjQ+ToSXE
LNUTGX/N6rV7mtAZ2UNgsgQCxlwvTKgA5HEQQ3pbCYBXNVVzzDvwtrkoWKt7Ld0/7qb3cEVka6bt
QaIWQ9us4EvGWZhTW3Qaj8m2Ih6SdmbEn64/MAJDHJ074Cc3wpNW8uaAKcoA77e3i/zXG0lWb95s
e405DmHKkctC/UeRS/4RBM8b9aHFSKvmP9mMjAQpYYdO0cidh5NuxLPK7DsKKdzA4Z9YaHzFYIQZ
54CEHENQYkk+KGwRq9ATllyEUgF33nS6DWINRP5rcFhCmMGaiLdY3WbLGlBchDoWFtYk6JBfK+Vc
XIHJdbCL2467bA7cm/odluulwyt74A2aRLKbBUiUqWifI10Xf9Fvw4WRLnu8EmPaUUQeNgtYA6A8
vvmoOcW6EwIgY6CRbqHbwFIXW0Q8/9EN1REWjqw/IJENLwftRc+0hisN0IJ26m0WoBTiZuBuMVl1
cOfQL7f2yxoFEEk0lKyMOsyITuPxYUoPgXSvEKgoLopOfSxX9ceUVuBinQMMGnczZVZFXG0SjIXW
+Do57h0geSquGLxCr0XrAwXl82ouPKlZN28ah9F628Ntnm8McCWC1gTL4GtmcW8GuguG+cQxlfpF
L80m1M4Rrfw0TH0BSUHZ7Zc05V+eehZzJ3UoqAMMxHBV6lN9AjxgJ/geg7SxMRN2p+RtwOXxwY1k
px/9aGg6oXQHKsntds64e8CK9w7EQWkBpY7lPxmFDnGW2ENtK73TOZJrjr7iPReTrUxb6x0SoGhc
VMked3KvD27BmN5sU3bB4ByESs/zc8sGgbwlq5xwNL5ei+NrFiqnajZcFrsKECaQ2QVQj/SPMFJE
tgZ/v+TeBkTOjI9zs1VLCX+CzkxC7E3PEY9xa1x7qnbgxw8Pq9fp7mObPuOzvUpEDNpnpHdjAXwr
bLchkdDFuTK7Ovgp2XLUEB/VYipzwMEXVI2rVPFUPBa4ACS99icQXA5hulSoVVeRccS+2WS+f7Kb
injMJYjMWAOvhTfwBgkhSVJngOWGHQUkanEQGW0g81AqFvVRNFG4YYQHXzBQOFnwAXArHM5JtT8e
rHpJN659oTjx2nBrljQ67rhAZk903Bs7gfQ0xp3CzXUFntLx89THH5MuomvM9MpijZRoJu2fNgrZ
t4OrvtmzTnjwapSyRcPqzfkm1nvDSrJK2KezRE2Pz9V/JJ3XkuJIFoafiAiQRbfIe7y7IaAwAmEl
kHv6+bLnYjdiZ3u6ChCZ5/xWvHqZ+4Iik2kGdqOuCfzOWXjAsv2Wmmp2CtIg1NnHXl4OAEfk+Aek
o0e8WNUpdbN3IM+N72m+11N9xikpp1IsylEEO1aiM9QWV0oRMBMjSV6p9CCDcj0FEc1I0z+/DJOU
JGyGJn+aQIGHq+nmMP5GApuEgJ++uZ/zM1elzK/Tt0ue7G8Kierq0+wgHTMrbs3MELqwGxovLbz8
lWkmsuLqA5XU6G2x4GxohXqg3uQi6lM0eWMp6FnyJrdybBTom62ltqAJefzDpAI+xJcdxj2UN6ia
FsjMkI9s8z+kujsLPvA2EkS/PD9DjrlNgEzmf/FGktET3cQ/tO/5mtmalMg3hm68EMjcwGzWgEs/
X4k+lQlMgv1+iYe2fDjlHD3Iz3AV9ofzI8UtzZffSG+SpV/oVCHgi34XkZmmqU6DHx9XP7dzPX0x
unSkYWgjJhsWaQy7MCcQHyRQgAnVhCZm0VF0uMyKWMxtLwQ9d/uV1jM2IeOkeGDdZKd9iCEhxIBf
sAd55WIRlXgPJjRKuwBoGGJ05ALxFQ0rvmXvndvfmC5tcoUIKJndk9LPGyAgiW1lOAITALhpQ2RQ
PnJH5hnOblueKtbPEbl5RbBbIeQ7o2FHLAAsGxlBx/FMERW+AAf/dhZ0QAxshGhb+SGvqO8oEWm0
0HNaOkBJX3g8YuZro55l7Dwfn7hg/4VQsZ2xVAM7c/4sSBVh3uS2ool2VNGseZlhygKf/aBYyTys
ChRcEkXcMsQ4OtWs9Qz87ArkVyI/RxpsIZZ+uqhqooqHql69FzQfi0xhL5CcPspg4wxgtsfqA4T9
mBMI6Nd/rFhJESjY1Q7yiQJ1ymL/ZfiNcBnEGSsrVhfBGfQPz39lInyX4sZ90VSvOKQwiJ9FdxpX
0Q1br7H8QkB32kjH8T4mEWKChUz0X+/2iGRbt0JzyJLxzh3y91c4tWJYbRZ2soT7PKWAmfZ7isea
557dJwCNC3Asyef+miOUCjE8/bTX9fw8HcT1Pw3z8QqBSmAju6xETVnGlnQh1JlnHxEIOPhupsx0
t0AtQs0RVaz5vqZdhrZWjz9mgo+RHakfmflEAab/crAWcbFbb6BfJAoxqk6XUlTz+8dOgEqld655
KGoHyfaaUIzwN24G/sd/RSqM7g5Y9OOoOTDVz8sPv0N54G5H9xRDc3MGiBDSIWgrUdRBzYpLh5fP
LUTe+LYOkIY5r4k4WiuHZRblCMyiSDoVxbEU3JOEnNmIghGAiGNImRhgIjznN/5CmYJ09HoZ+q13
kPNKwce/FrEyKP1FI0zGCd/a9/ElbLgCOHbcIQCPf/V+7oCg2ALyedYdbhYzGsTLYAUFc6c96uHR
ueSpB2Ag3rcBqeaZcyPhnYZofndk9pEYGxtPT4bjl/v+V/jbWMWmSju/t9a9Aby/3y51qK5y+t58
5xmBQ+C724uHv5OTF2/ze/1YUt/mkR/p/s4Iys3uusxJtkGuLYA4/CJg8hUFis8FAA7dC93x62xv
KV2wVh5SXyKyia7kLt0i+YhVU3TRuhir0ls08K8HaUur8uy3VCZKUMzv1m6MTkCCQTvdr07lPUMC
taRxISZqgDh5VS+uAdx9QW1YbhOIp1g4JEwjeQiW+ZnWTKusj4VwERQOjCuYAl4K8xtmDrsXL7uE
ax7GaOr+8IATvZ6HX3/A2MBs8UG9I0RPEMYNcudsyyZocIc9wc//9YgA+6IKfCMCEx/uy0Yu7oA0
sBFM+cgHDuTF82sXIInYgSl0YiZx8DB2s09ILrzFmijSc8/cEj4ajuvPaUhLX2n5BNPozoYYVukx
HxOF4fGQ1weuG8MvXISGVObRKM5XyJUBmCkRCSFnXkPoiSuw0g+esY/TBs0h0gAoCadx2jMyPuQa
VVSgR4tRoeDxJEWjHqmVV6M/X1Wx5pEx7r84yIkQBafGMnLLvOZlat47wdLnARYNWZ2DO8wL/4pI
8XhvVXx/zRmnEO8nRP4E+M4h9RPgnkuF0OETOA1wCZbM0d172lnASQ9LBZz1cu5AOpSZQrROEK5R
uygFQ5AZnidjzEHP+TjsLASnVBeU6XsLFPIT74I0BSWN9ZQmO2AHoWmmKWgixXCoXGy8ptKrD08O
nhrVEvGmRW634ve+OM9TF39SGI8vnfU9Ibgf8P8Bxim5uQthbpCm7hIJoL3Hz+1ROiIlHW/DiZ1d
0B7J1WmRTNPUApRgWD+iQeA/QP1A98pggvKBLl4ZXS+VD7TvfDxuWUy6Qv+jUlcztDM6AKUpPbXA
1+JrjuGYpACUegP+XfO6v817KZlIgTyWR7c5sq6deyDk3kH/Q7QEFaB1i7aOWckgTLKKaurAtwY3
K4xA0j+RzQh/Xh1BYVBIELrUmeW0f3dlNK08bFyYU2QazQM1mrELwCR32wyQ+soC2182ArAltWip
MY7CWIm3U4lz4tJu4yJal7aEReV9KldDGlDBFXjzHwfCeWg3EKeKBCYV3zludi5EI2mGOIWRM4xZ
2CUOyQGlM9pUMxD61d7T3K1a67kEtsLAJoSSeipjWPk3X5Fj9tw+C7PSRkOHj50AhxhJFRH2iEFZ
BEXxtMKLQN6jzYozBsS88ImsOEvMzB/qSnz+lJK2jpAIfWFSezHeqiuf7ZP7ne0IDRi7BHpA+sMF
xXZDowCc5KhUgyFx8lWBgr05lpG0WrDUQYPwjjyDx8pAlX7DdsLxLSp4TXBbKppkuBAjeiN+YnkU
/X2cMaNj6w63j3PzRy35OIt0EiSXP9SrWxQAvfsGEztcBZTE/DrtMbKJWM8BJ9wqm2E6toauokI+
8+YK4gersofDdOgoB4w34ct7/iESfpOAA2Qcl9TtvtmGQPsikHs2Np5G8P7nSfJgL2JUtVNMH/zl
bJn00Zn1SlTNE9W42LF5ske8cCVUbziXEiY1yo73+S5me0JPM2nP9/EXJtw1WgfpLpkXPHQIDs5g
AwBDMHhn9owvJbLLFoc2NvBe3wcBVrmbRPocIULd/gLqyti0/DGFGEsmH/9dW7DWNQYVgYJCgjKD
oXZV2IeM0QXeHQnM35NAbmafZTeBhr8iWWQrjd53K7/YKnpxln9EqgyPEco8ZMIlhDvNSZSqLKpp
z5UD2bSx5HXxE/qElDfwehlo9m6LH8YTMQh4ZLCx/qAhENMlb243Zg2iphGkFvti30b9EgG9pQlm
TJThMBeZP/J6eVY47BtgAR4IUSJf0+mHvmPIGRw0248DnLf++Q0EG1cH2nCJ6QVVB4DoA4HG6ZP+
vibGb7zOdWHjG7nFNewxaoQjLhu6YuDWd+HgVC2y7TC5BXirZVGmyM7uXjaPjVZOmNneDcF5tnEW
qwKffHjjnXMQQWyRv9Y2Z6fkyRi8mFDJZLcVT0J2ywUGq4cgHR+oZMkMILXV/6NSgoeD/BG3N3/t
zIIDz71tIedmv5lUmZc/9fTYqJ2ZaU4PxkHkZnUXp4ulQ9tZ3FFwqAH0zMPSOaavfO0aYSinPr04
wfthwoPoaKC6XMx6fF6EBa0ead9w+MeYz+bE5FiXtUqkmVOxNwMyLplHL6WnD9yW3ndPQXmfBUXQ
cw3kH9wu9wCOfMH6C7spzfp/7ARM0hyKAQTUgEMWwh9AHHF7sFv3M2TA4O0Dk/zB6fvU3ZhIkz+O
CYiN5BL9LMPtBcX0Pt0RhzXg35ADJJFTfbo7ZivyY5SUxKx945JgxuDbLF+9uJRG6EP8ZvrhqqPt
Y9pbvIBZWjgblanPamjJ5jabZytmKqqSNEtC7Hfeb66AZ6wteGsiubWUsaSatWqquqPNu4m+haNn
uZnfucrxlRxVxFF6XP+RIPAvGq3B0+DILiqQvqO6HGY4iD8HtrD8QHS5aOGoQ+5HwTTAko4lT+Ep
cC7zIU7vPtlfmBCse8yF9F4wOAdD+3q4rLg6aBe/YCk9kdxidvyrPN94Swuzz9JygH348ZVhXdw8
uTwRUU+VKWHkKEzyGVw74z0BE2QlLdBd3Bf4bYk3+VzJEGpnHdoFLvjTa1PB0dNIg2tfRL7JN5+l
7albGs7xBskMMhPBmyCUesOoecD7uO0Uboe4PDDbPNI75ZEPQmeAOphCknJgk1saYNd5Le/R5w3i
yaoxe9nwHv2ERf7jNTj5mKpmnQb/TMfWjYLewoKqOOSrnkNzo3Cj7LjXbzxcQrzMa9U3VwcbYMBQ
aj8Q6UOZQ/suSIu5HA3CR83nW5h9kdpcLSki8WJBEBrBHvPHsVnevb51S4CUOhhN0iRuHE8zPLhX
8pzYdsu07zFRfEVgpsy2Fn3Cz4EdYPNwcC/4QEyA/if9JtylHie1u2fWiyH5c4hmfpe4cj98XXEw
EAnB+SXhS9ftPkkG9xDZUI+66N6oOFSr2wwk2iUy19T39Yxhx+AtJbXTXMHMgQuc9I9IsLzYY3jV
u6OqdKtQCrN/T797IAP+6h46FYQfu+lstTsC2S8Q3QQaOYzHcvqgb4x4jzloKagpcjY3m9PhAd6d
WafSqpGeEESHfUMJB/Yr4gRHVahuW4fWWfwpzVJZPwifqwWuZnCum3y96ARnSpj1ltmqoz1o9G9z
55HPoFD+csPVMRFnIcE9TICQlGI0/BfJ/2W15exuo2YrKgbZJ+TZlxI6CQcxwIU+u+I0fjPLkWwB
UUVm27OyvwOnlrkGMfCMbNicqZxc3e/qe3ge3giLf/4I4tO9OQrDOGcbOiNQsWiY9twvB/qS3ZCN
kIuSpIssAT0km80va4EuA8hzthx2ywFqy/EvFlnkhPFjJuSpmumQBQQTNIj8CbdfPuzMknyKQdw6
HoS526fukMviFoLojDTrshhaBN67vJuj6tS4A/NP8S8Laf7709LvEgEK/MLPpcrp1LmkUnrkwzR8
4kkNGMEv0m67+WCuk6WKv5Q6Hepx/V/cHX6L75Gmhl9j1ckNbj+nrKtikmfjmGs+clvSDV4VRBFV
aws11DEDrMivsSUkWiHx0RmcRQkT2HnM3cHAIWzU+ix+cekKhXPNxOU9kJgi2n52FlFyEqF8B3iL
CiHvqvGy2SumK9HUvVw336nQsRI6tvMvkx8P6aJFomer/AO8HD766917dKPIbSAkG+E9BVrmjaaf
i1By3oCddd3yK9I5zwAKTfRb1HDbezqsbQTsMq/FKca5h+lGJrr8g/K7XHQ+amp0GyDn1fwp4PQn
4at71rZ620U3UqJ+EGtfyR6sWnqk1egzLadyiC66RJVb+PyFTJ4ks+zLZS9VZ5SITl8BVX8ivxbN
9B/F0T/vcAlf+7q21FkOHykjCP+Ed90e+BldN49pBwGA74brHwIMRqj3L+jva2mkCWCFmhFqitGV
q7Jmzx2IVxfl037A+UZOOWxOiN0knz48PXzOHq6aDBI5ZmrSkXx90RqlJWqg6lycX+vbuXZ+RwEn
RVcfOTAEXfJdVWHj1fHO0iknGFXo5we42GIeAz5/Itok320m5VrIfRlGeZyG80Gibus1iBazDbJ7
UrT5QdmhlNGUPXw0kQotWoq/s9iizdykJCK5h0Si+O3RUCeFUDKKdrnbWbdbEJykP24oUQRNl3y6
TirLWBRnPQbLQzhJExMK4uH6JghZ1MU+bwtieNqoem+bObkkOGrMhLNk8kSTivPiZzcRVXd8owyz
tKS1lr7telOZ2VKYgD4kS5B1b64Mm2dNt3XkaASqTDPuwVBcsm/bmOB1dQ2Q1tcf96s7JOKUvFWQ
8kMRUkwHavqyUaTHWI0FreEQUMN3nUQqnuUL2ONLmCxI69jN8CYz9QEZmr9NFXRBxxE50xvRWaZp
9o/S3s0w4nbfsWOEvRORjIr/hTStDnoiJ2qimwwCJv1SWCC+Yd8vAGLT4UwZTXsmQvpveqET2+AZ
kB1soRjuAAAigu9pcqo8paa1kP4DxX/wfWQtghm+2AjH4fQJ5KPvrOJq0CDvLSW9+BI/WdQ689dY
iKyDwrsuUh6F0fQa8e0bMr80pIV8LAO4bBihwp+g+XaNqTJfCXOPEI46u1lHnXH6QdJtCChWm6kU
3HRmDdCGXcThwfzy52ZapE8LHGqoHPtrbsn2b8eRNXmHoDULGhMVSzleIjIdlv0/XECiCedKx/or
6L5jvgucJXx6ilXZf+A29n31LUJFtrR5jpnzmB1gMDLmL91ULtb7rNKe3tjFa2lsecyeJGy4NGIp
eMm1GWP6GOESmaXoccdoXO97IoL2zXkHkggkwTMCeMi6OCXNh3yLhvrY8TehoCvCgce0fXevK3EF
GAHS2CEo4s8nVzUh87afMgral+3QbzdViCdlXHm745PxaZEHOi4MOPGlZANAeaotu4yRWULUQMRH
cfw50h/fRRcRYvy2lfHlhFDTuHDs0lCblEstILAPnn9oVSahnz7vHt/BbjrAK4jKmTuD74niF1i1
cSbliywbzR/NKJvt/Dc+28e8WkKgmhXHeUlp5Z1yQ5m5Jq5aK995V4Rxa8XvJT2bBW60wGS/2Mne
4OWQJtQp7CgW1j10G9K2Ja6CIITHqswcBpkLavOnB9SJbmICIhSQalXisBwemkTdf8bGEyPqY0YC
HarF+wKBLaMF9C1KTbElbLTE8JtY9Mgy9ZWH3obcA408i1b08bIvGD5SDaY3lPRA7uY7YFDzFPEh
1fREIMbF4jkFriYuT55zwrq/wzO38zeyebCDV8FewIsJSiTiGhgUZjReBNQiM9t7iqxGiLh7277z
IrSKLEIatx5zFJlCfdXZ1YRYUfRcvbmBv6udYlsfzLCG360ac8FEWzxClMsvhJ+1x5z2SIceqcRd
rB2I6WSUJVTq5qpcWpzILHoinW3AVvIkMwAmoY0+jMeAG5bGeJSTRPImuzaf9YiLtBJt9l4+MC5+
fEhGVP0Ylhj8PcRenwPwHW89SSk44tJagM8lkOwWhz1+3nGOTsAGKXoiFQZ+FLYdhim/MiB9sRAB
RshY2hBmFGgmfszxqxvyyx0ePaQ1WAuZXd16xeeJXcdq7pyYFu5S7wLyD4T8f+l87d8W3UbdkCDj
CXsCHBCzrpWzhfpYOsEbeNnZCFtWabFkOchxiWZz0CGiXwzJmYquc9m9hxfCWDIRmaHNWel3ToPB
0S0OGVKJ5GUI7XzYY0EadTrhQ1e4lKdD3NlVQDzMlurAZY78AVZstej+sn716LogYHS3KcKrbtdf
q4/miF8kxUvVqtZlwjeqAElh2pr3kKJwtRwzKuHY06aXSN9W7CdYcF2NN4ze9GSX6m9Ot5YI6gjf
wXOqugz3HmcLPza6bFjvXV3nTEtg6NbGREl1vsBA05PKrkTYdn/N1qa792W55mbJ6P+6+iAY1wgE
le8YwOSH5knxRmNPGbP4/iKoo7g5XSipPvTDBxuXdPi6rX89sv721x/WRo039cXjoqTsGmZDVCR4
TmOjoXbJ33A7WyL9+UL2TA6x9QzgGZI2+tKSarEI92JjC8pwJfCeMRxFLgAySqmUEPLBpLhbaqJh
dOAtZ2zr3kGG2vWedqvicHH7/gspjPuq6VdH/4qqI8alsKUHl7GDqj8Onmt8VSzC96DQdlZ3MznX
Vfu1/m0IzvqKKflQMhY3iGjfs0tQPH2GP/sVPC2iGKvCNcguNAUAj9yAjsWPm99tQ/Husk2bzaI+
4U75Vz2MbunnCmNZ+q+YQvdaAi7A2fh/86BtJthhCEAgZMon/h/QcxdQzqadi2Mzr6f6QUzLOAzc
HOEl7/yKAkS8iSHYJewAbfYuRQMk9TSrb2lixGqp47EvLOd+J9I7wZyklOduOLsq9gAzZR/VMnMt
EQIE5jAx+Fcct3gVtjx6H2JJpnwt6o1G/WNMESC8hHAQXiZvGp4uos5NUyxx30bDI/zGY31fkVSG
QXMO8x2/l7cp4mws0Ej5SUMIBlt5SpsiYBhrFtxWZtJJ8xYqiyxlVqP2YZQrNp8xT5lZrN4ePznC
6os4Kqp98g6mjOW0sddnPf20wr6JonzxhAw1jn0SlJhqsZJYhCAPOWpmpJEHJLIxjfGkx4+ovwaC
/cGzdub9/OWZu3tgWYOfVeBSg/JmgE0uYxYjwb7SqIEKONEKjx2fOAdQ6L9mX44BedlpK+5bjmhW
aIp4SkD560yoGgwL6shlec+txT2RJx2L7As2GtJzh7/J41cVSZpgmwSMDenMsfv/1OEhlMLNhTx9
+ESl7cigGP47Mklz7lskXdYHwOdQDGf9CDvQhPP5TuhATcYKYleO5qdrzC8ghJCFVk5w74ULz1GK
3Mxk4Iwdym5ynsAS3uzHzaJTcLNDdWfIf2iGxU1CtPwKtbRwUphs07Tc07GG7SXb3uL+KwBjKSE4
GFtBd3vekD3yg3CStvRz6z0c2d4nDCr/Yh2Zo65RRl1OTfTM9/zcP5cYElqnO7OhX7HywdVcMPv2
YBFkSHQwGwwRepBvNGYKJlDvuySW8500BKxdEYSaSLgFdYtaaVWdXrP20D+QOMTvXZzuE3E5t6JP
EY5yS89CiA7LlIR+XDs8A65NPAIxfFCJaQmRcbfWJjdu1ZvHpwsYcDGLCfCpvnyAqzwY0fp/HC1E
9khrnh0UoPwEoGcB/TOlsUg5SvokcZry0+hxJA8gkGM03La+rKZ6oIBiYhTgyciJm/ulJR5L7IHI
HrkCbi4yLP1noyGGvwClRyUwg+lqUnGPAXog1UVCyIRrf2wuOadyUETfFpeZIkwPiiit/ZkV0blS
cnEQh15TbvcQ+5ZTULr5LczvpPYz1Ks36BxE8sMZQSZORbkrScNc0w5eGNED7FzHQDMwSjek7tCL
DSIxQR6AdyTlOQPXRMXcjY052upKM7UVDpPclBsxgfDOag4shgVpQnRQ9IpqZBPAvJLXYGA4lF6p
4+5Dy6sASfOBLzOCHPgZ612MGOfD8s2UolsD4h90E+oItTLjAJEXvD+EBEPe6ZveXJ4jBM7P3PJo
UgYA+JJVZcIDI7RSnPy5KKzIaMRCItL53d/bb6wd2SQVNQouBkiWLAwDc9J4CBcSXMHjjWgfmkGs
rRXeiLcw9r0mcnQ/3o5a0ERXxtUd2xk1HuMP8tRP0rGWrm/jfDTrzMGSk6OzOYNchPhFXOABtvSP
KRPpGQ096gJWA2DkNAzp0/vryETbbY1UXysB/k+clqjekfSqGb3QI14LZvM/hYcEaQ5bFXY21CNh
hUz58LEJrkXePPAHmPjxP/VX+MLizP3YFRl0O2Z5CEnvzKtP8NjwbUVRfKxHDbAfFqI5rCh6Gs4v
vneIVzoUGxJCvdeKZ0xIrjJAdPDJhSCRGMtwFTqMh4TCIEn0cVnMNJB29MBzNPYHZBAm0Zdxm0qz
+i8DHSNCdv/dgmWuSpjGbntdYzl4DIgcJV5CYHo+uYCjnKV1I/mVmUjhjpnoa+N1oi4ZRwRLWEyw
A1E1OeRFi9GwYJm8sSEl8AIgmVhvQJM4Lzd5DPZOIBdPB/qMt832lly2u43mUwXMmDMnxjIYBC1c
GVGEj3kS3IMv87mIgxOo7I6wSgY4H3numwGRPxwpvVF8j1p4rFA+NpBb3CCIteheI29nIR+AWzy0
cCwYfrGS/MGE4e6xrh01eBCVk2DKxI5G2R+v6eXmQRn3kmvs6ibLyTUWRmTmPMhkDg5CEhFv/NYi
4uwriunx/+krhA8xonQewY+t9kdOTm/jwHyAZImA89uBCRHgrnp611MHDkAULD+O9A/ndoIaaUGF
TUCo2QekHbGCXZlPvo0M7ebDHNJ9VJv4qEFTYZc+OEmx+Ylt8tti07OfBO51Hih9hl5wwgTJOha1
DBgrUA3GJQrl/u/qoULsPhhV4+8cGTJI9xxLznX6HbdbddWzhfRQ+auhVDH1B+xdrMwlSXir56pP
iPRh6BvTe6qv+gj/DfOGUJTHPKTckOD1QEbo8sF9q+RCF31L5YHNksyY1W76M9ACIo9zvOSNUwUF
w6wLhspZkwFkAAzcWXgS8g5IxyKy9l/PXsF2qrF36uSm0V4MmCFtPrFx0FeX7XdVMKBbsGwMMpdh
9AEJLtIXCIABdAo/kjIdnro5JiV9vUUXTHhJCFI2DOhBRUpX+HnYP9UJ7TlVdPN/tsSZ3P3VSECQ
nRIwh/3CbP4QAaMPLrcd++CKRr7GyzFys6UmCC7RS7lCMKkeXhMKdxGLP1c91lhwVTAB3jPYXPzn
oxLwp/F+J96rx+S6rUKDOAPvZ20oS7ZKEkTt/rgT6vIdRHszKhcFgTR+vXwgDUtydWRwENK+wdEs
3mLaR/PgKtzNXcjbTkNiAnYOVctnoq7ksJj9Ju9xuXySja+iuRZ5ZomO6Hr/6WzROTxclhMV2LwY
PymYfjWeukJeOQSYGXi75Qc39PMoR9hcr8KBL6wANKXZCGFrpkj+G5RyAoAMfrwq3Vd8DdiqE2bu
XwxoulHGBVmU1Qg5LKEFjrAFEIEMWHrd8tt+yfC+i3KqN847iGsM/wc+8S9eoeUneft6+vTJkUOi
H+w2HVCvSAcA9y99GW+TsG0wU0CXEZWEkSC9Ys/iLCTud6bpLmAOuju2oPoHIwgaCBDx5jMQZH2+
Hq7ek9vdJhCTyfxr9pE3xcpC4xQ9vqYowa0Xsbe0NHF3842qLRlZjrPlEuqzpEOc44CBwGYnN9B2
p6BXpwE3DsQFheEk1tBQdQHc58JAoAfxjDz9qOzvTmYBLeXbd6ozr4ev0ZHMJbLMPZl0YfRjqFKE
z7KcQ0pfNr8xvdQzYSSi+DS9+diP0uW2t9pRVLTG/Xdxd6gsIjDhAmvTlpicKtQTMs1CaoeCz75v
S/DJHE4N4K2IVsn+XsELKJ+o7JxnsEVDSEkNuAyPXYZlKlLIRwO8GhutNcTzhvYrVad8F4EgQb7w
zlOnR/LOooxZSYCyawL3R2/Zm68Z1C1anNnaZlQzYBQp5uihneYAqMQ7A4MwyZZAXhSu1KBKH7YQ
ad8u6OGiCJkhh/Sh4udST2H8ff0qracdAUBz3m+okb++3XawHbpNFC1fUDwEAkPNXTiEe5hHJB+L
PPHH+glGVx261S9uZsIu4JAlMKlCyBNCXoxDI26avsVR6tHFhjfRNMJyMQgVChM/S3oxuj8Vcj8e
pGRryX9fNONlDHdhoX8hUIpH18YpQlf2nQQxJh9CL/f4M2zwHjqzhGprmAwTKe5PGLLuayIVLahw
YoFtEKZF5fZ8nLPa05MRl+PM/tk8LgQOoCQHkOeyZjSS5/n5cr5d7B7z1rk/ZYhUgfx1swUdAtG7
0/xnswTjkskD7DNcuRth9OdKIkfwEgCMA2HfhSxP+PJRlzk5gmUPOLo75KQvy9PMKRdg8wuCQJ1v
oLsM1ybx5jBif0jgb4f+Jq890NXBuOO/SR+0BGX02soWTzReWLJXnhBbuGGDdqGd2rhe8ByA4H00
7qXgCn/fP1wnr4UBLZrytb6Is6k5iP+ZjdSDaAfIGZEWlKo8UB+yRYM2zARtAQqCX+ULHGxgHSE8
RkJklcV0dX7vtEl269cy84V7hlIv8hRlOic/K83+rru0nogo1xbj986m0sJa3t0WYl23pFhinMrJ
EJP/OeH5uOZCtp1DKUuTD/KVmeZi5Yslu7aFilExv2lDmOlBUfCxezce/T5TSzcRBBoXqZE5YDMP
mJHVa6J/RwcoFcTevDmUjDhoZT77krgt2RFOGwmhVd8EyNFIJdDJhrnkNqDRjLJdVzr9kLDDBGFh
KUlnG7FrE9XjVMjVyUPiktGWL/CBlKRI0vAbl5tx0dAfxW5g1s6VmwJF8IvIdWvnTcHx8TnOyBn1
FXyIPtljzimtCQbg8doXx53bnvNEocLFBFn3FStbXiE4AA16wsvo/hYIrMO3Jx3V6VBUBQJEVSF4
E1NOhDjJ/px2/jWGEeArX8DJPGAlpM3OL2OKab0OyozHTTBvM8D6JFtqOC5dStTU4DKXJ5r1Pzbe
H4sOKIWd2iZygUjULBFKaJZaSqiBp9AmMMa5ABkCq1gwLX3i70EZg5E5d6giXi/ok7k7lroNC+vK
7kYnKpzYLDBhSGJ6tzFrwvkiV5NcjRYAvsddRMEFQ5yjACcbCRPlXJnJ8XB+IWqxmUhHHS09fb4A
atjYvQEKZiOgvzltx3Jcj8E6oKzfdpaU1m2lJrB9ul1aWUKmRT5ycSm87c2HkzRuCHlYvfCibuTN
VXVRJ6gUn3P8i6bTj8j84KggFpS2XfZngYe3s75VRojD/leF0aNmFavLBNmsw9kLeqw7alJwT7Lz
OgdsZOf+hHJL0Ha+VvCUJlMbj6fziu+WtP8EBoZaQF7Cn5j3J9Al4X0A9NNNqBBDrMIKUYfE5HqC
xQUAAhN2GYP94ZIDnRyeAkRZspK/4kAwDx+0Pm3HTN5CIfW02eWB/Sx45tv5twYVPAlVIfAO4x1s
jLvz+e44KhYOpkjdScnuONNq77De8mOaVW6rZHqgA8MqCajrPsDHGUeR4oNQGA4TVD55BL+YL1Wb
YBwvEIuKMUGCwaJ3fgV21B/z3A3nypxe2y+LUxfrz+Q2NHe/0Qt7ILfysqHeLxkAksp364lmElF7
PIyw9OHtBBQjS2g4Zp9lcosz54U1AumPT9Y76qT0mjDycb1fEun8wZNJu6SNlgy/wdOvAZbW5ZMR
kHAGW5tXgQQiCMnG9+N5BkolA59fGGad3H6AbeJ6ZVcmnlMiO1hyDBcmZ/K7uv20t2VK/4F8c8uI
LBeJvEeb9JbYEOjC/obJIQEe2UFITe7kgVxGBqo1+jfUZZ0aGtEbojSu9VvY01h+cXo3RL4Rc7KQ
SjPhcSzB2zZQBBzFKzqxGcptSGSilbPV88B/xKdPdtKH6zTo3G6KlWPB+S1MjdetfBDdwAfOOOUW
XmOyvjKLiY34qWL+jsDzvTILXvyiJLu4OEHtLGWCQ9LZicHxQz/LqTSHrizKNZXc1XATHfLgnn7D
B24kZTxUoEozS+Vfj1VyDQBjUe6bw59VnwxDFIiyrFOQXB34qD8nvg3xIOlDLTLW2vCOKxEFVXkM
J8q4dIiy9higLCVi5YGaD5/unjYWa49klgYAifNrYSDRweGPlmXMNoymhjhKKYTXyYeUQY5IDFgA
TIsMzmdAFRPlgSj970Q6agxAvNae+f8fJH4EVkjH/okgJ7wMRCD2A4UcrzMkSwQw0C4IkOUjex01
Z/VwPyfqQcdDFlNBM1LTajJdvZsIk2q+6FZlLDGSsPfisXxRsdtQkQNKiJwEflB846+gXi8PuTht
RknLq80LITz8WSMoZ/tCGARID4Yu16Cl2TA1MPkG/dIiS7IH57scf4OXYoNZMbu6UGpMOw0aNGdn
ydg8uQZU9qg36CvNHjMWEcMSN9viblGhOWaiTxCdjt9OimQCyTLriPuIlJShwW5CvrkarLp79SnB
9H2V05jhj/ihoQ/wDJUQ/KIxmU0rIk0DBHSJTlLoi81tML2tfuQPga/xZF9AM5awAC4bC9qqJfm3
zsP6zXHVyPv+nPwCkV3vP4buk9T6GV5z/8Ho+ol3m2p1l7GyHsgnxvqaQSuX8FEQ/CN4S7wHKUuR
hDIdCc22+PdISTWJGo0vh1ciak4PCoyuHLg+A+GKVIxDVjmIQRRKAYuQ6gL+dR5sOo8o9sXVHekU
4vBXG8RnfQRDHbJuMtfzSvk6reuCHWGkk+rxsJ8P+1IgDgtq5vKNNOZ71THvy96QX/DE38tNiXWa
Sl5hdOYfyjuLT/yy5Z9/V72WRdbSpxgAx9IYZJWDwyxI2u9Z+972gcGK7JUZskPGHUJPHULpSB9/
WC3WHxH1gkw3NRAJyC5ktv/ilONXReWXGvZufFmodj1m0k/v+6+9I2z37pWzvSJghTFhVJhYzULj
kmhIRZh+PMhmIXjLrQ1Kj1QFr2FIgeUmWvM+4VoKUBCONPJpeLPib4WLoBWYMdD4bGeKKJvGGsxb
hEQdDmolGPzdotZFAXhQENoM7d4XneltK/0LnH9I9lDEkCHS854LY1zS3lVP1JmeFtKoW/fP1+k/
6Te7L0lmIHY00gu/+abPHUHqYLXWcAyUnH+BCOZUx7uEAWtHNrfZQORRorfRl999XpkawXt/HW7F
+ZAYaAPvGm+W0wt2Ie1uJ6pBkRxyqS2oYkMI9+Gz4+EC+OdOhVi9eJc2IsqhfQUllPWhU0W4vr6h
fOwygyij5WD2YLi15CUYIjpXwyI6VD2SW779hDXFEK+0Z+lHed6CFFvX5S8AGMX5r88JSchJ0qMI
JmjSoY3ATjNvZPd2M/XY+4+kM1tWFlu28BMRgaACt/SdCPauG8IebFFBkaevb/4V+5wTp2qvxkUz
M3PkaCKxTV1zbhEyTJeDgNScA9G+0w9U5cZmT21LM6zXeED5OHx+CwqlkQpKI+CuerbFjcPmXudk
4fSNpKh8mXw4Tjcj5d80ZwvXE7iGuvBzYFPMRmCEpEOYfUrxdXTb3r19H0YjTe3ZAfGlmzBsVuxf
FgCdPeRMZJfNyAylMWfSJPjkOsJLwdgXfURPWkqMBNYRalgnlI8feBaRJPOCXRxi5PYLO7ibClnN
EFFCFaP24wmC9JTpAhPNmi23hKsrIfPZcvXzRBK9leSiYgTMxFGK/Qz7GGlfom/rsN3Czl/G9Vzm
LGW7jxoI5iicOUBiCHhcB5BzdFi5I9nv6ZvV2/axfgQaJ1E5ZbXp3Fg8conlv96aizrTkYn1I/Uw
P1lQw12WJ2x3GjZPkLzmuA6lYOTYoJjFUpoz6Mq7Gx3SUZB+r/45I26Dtonee9qMb4LjT/Amn/5E
Bo3qaN7OAP1zhrRmVoq8e64yCSGAwT6FGggFErLG6E5FQScdPJA8XxyG+CdeWBy3g4k8/YTEQcWP
mdi3XJGW1fgDMATUOspKdTE4KnCCWdJz7FNuqE8cZCs4VVAez0d5zMqmv7vEbHKWyrp+cPZc5k9k
pUMMuHIBcwZCpcDLgZKPzEFOHmUCU/yEdWzBIeCVDJRwMEqm7HxvJGe3cn8Hea5vgMas3B+MKl/T
2LTWN5Neul7CaObs1GCc49s+pQS8Jkpckf8i2f0EmjXOIvXi67JW/zhXn/0NCo0vdEv750lxnoTk
Yg2gigzCQQgvc3aiv/kmOPiFwoccbw7q2YtgVxSJr+PPELvomO248ccOGayFRAbMhrE6+Lu6MFHj
AtbRz2FN0TF0siB+8RrB1w2/HNJeHXWJggnqJxxOpdFlRrQQ1manATZF4lqQzkLmwyUogzKVRg/Q
aeA9h0Fp3t7937pLVA0wGsjj/rC7yW0lp+Woz5m3VPYdGyLgi996KOrDCfoQHf4w0Jzd0L5Hwv+S
4qRxdAgchlbccH60Et/Db2gpEAd9ijfutAS8BDRh2R1bjmt6XjVIMLHUozrhiQKewGFI1n2f7pm+
EKoYBXz3oZnf0G6t1CzV4dYGetCBXlrDBXwcy7BKE4HxhG77xpKi9djxthmsqARvC9Zi2Eme0wf+
COj27DymcpkzlaoT1FHJrhvLvrhVycOzAVR+SHSIRbiim5EJ+kBmsZN2Q/xB+QUYlEJpVIRNNboQ
Y9phrZJ1OyzkWwz2nkRLiNL2PlJXUzRTuNb2IYicZ0NPYE1CE60xKfrDH1J/GgC294R7uSdhhox8
TMGkWcFwULUGOwKaIKCUJiHsEnBOfE81t5oKbl7NMHLCzfQVGNEXc2UBRZyci4cj7wx9HiwNOeiT
EBwPlMBoSR0GvzLmuf+inXQeowkTz/q+7OhtXg8x4IJ20BdRypk0rpJ1a2xpAlIOXhp+IsjeCHZe
MX7zCm8Kzl7uEwtuxIJUoz1gvirekfsyp2ZCpUTHOy3napLvYRQCGVuQNggq6puBtPsw0J7+7h/3
RAgLOUJ9gaRcQK0/cetiPD3mUmM44WNWzLfq0xY6LEJBcCfZ4qnIg+YgsZvnMFBmcLqg2uAoJzAd
IymJcBLz02upwfJ72zD7xEko/O88xqZirOKNnIekUAYdys7CfUV1yD4nPYUPQBPDqUOYwwcy6zB6
460xGWfOkREOUDO/rPi36/cEt86CZMGCA3wE6xZ4hZMWi1bGWsiABHe4atQtK5apVFuY2wpPDASH
ATJRKZFruy+yeVWezzl/eTHVIS9Zn3+8uy8CWISCErCbNeQVg+vGy5leE+gI7LqvNqsSJa178NYq
wC0G/o/N6uSXvrYkUtFZxyICYui3tDOmRyMO5hw2E7yRcdTGlhrC8UzEHrEk91lQoqCAIsv/o8Ll
bX36tWBXh2WMocq62ho0q3cfyqEtjlxLSM4YDXmhgSO/tjJjx9MCtIrWddxiw4ZZz6JMcq9K0dYc
2ggHh+VjdUE0xrm91dkVpw1/GePhVrjgtpM87s/UP8FNsrn+hzNkZr/Z4VhxwjWCof9KFg1kUYtE
zJT2na0NoodEokDgefIRdOURHhEMptKirmCwWDAkvytuJ1I+72SRP2OuwVr8G7yol8Ox0djeHSSM
wxtXUVa/bmve7RnGTuknZOAGe/7nYA0rhbzOiLUH88GXRxexqfVeSRlnMokGEtQHIavYDEhOYcVE
SgcFLofF2WWgRjB8wnqB4IinzX5kfMbxzdFDNcaQN2pnWM2Bf2lX59cIa4jhy3nu2NydRv01j0Ru
15ESCOWJyLZraKTcZaMzIF0kt/Kf8FBgFhUwTM4baFkqcEjK1NBlu/5e3//WL8oKvdT6u1amj9V7
DZ0covEwVtqk8vU9CHQoq5YBkwbvVEqmUHzBhJQ5eW7WlovKZoac2VvI7olToT/l79SsN5L/f1D5
K8pjYRUQD/dDWM2U35eT21DZB0mzVkfYP9gFtj590FEQ8vGTBZY2+f/JviAG7eA0dR6X6HwU/eo3
hpoAwpwJnOGHERE3njyLbvbg5+j2b9x5eczHz124pRUoUO1jvBW+IujVg8kBmj4TXAfAwFOzhrwL
H5sJz2P8b1BJ8GL3be0PJupMezG1CZaPSrIDygTzvvxYbFsI7cCVhFZJFR9BBCaIt4xCIzNnUL0e
Iw0DlAcab1z9rT4omCOPv0zGMSMWZGb8AiCvvRaAfsaIP4wxDm6wgKZ+dpkOwmqhZWV8XiAc4Ui1
Or8aswoQck22XxT5wu7bMk+BV0UDwBMiMzHLPDvcEDZSN08Tj8gwgA425kbf8NumNfbxhva0pQCY
UVyHsgdUwxRcLwu3WLHSsF8SuAZfEjW0FDj9BzxbTg/YHEV7MNi1Kwj1nOg3j80Ws9mknXSevCtn
YHiweS7xkI8lbBWFFbPAvYBfnmx1r85HUPJbonRX0BxIAik32tO+HNkjKWwXsIWCqUlHwHjHjImF
Fh4hAzTQyCtvR0IGaNxSdYqtyQ9gAVkKQChDvgJ1pG+dQnDcpufmqs0A/F1zysksMSvWqZRuWF7E
TeyF4oIOg8l4C1B1AU8mu3rCt/D5AwJnrkv+RZ84giU/TEBZEEupWRgkVM4r6ho3B5HFN6rD3QBf
6Kulz3u8XwCTcYsgEoHzJXyMONSpguWBvb/7tCWQgjrqE1x1mu24LV675VzE/GCuTm7QkVjSvKlB
b0awP1pDjm8BkFHK7xYv5PQOdWAnTTjl2yUDMcxZYENdjyH21RDrdOeBT3L2yNCBw8xraAn90q+5
JrxHa2P1hmWQkiTuIWr755R18yCUmzRa44sFE9lH8QCFnSxzWwt/Lnb3YNo3VhL6USODTnz0XtLy
CA6hK9++pobYheUa/DGAr3/ONx1mAWzUykxiz8zL6vTNdWc1Bigyz5RsBoBbKr6UULNonQrzZqEG
NufJh7JcLXds8w/DSI6FxSNFl6P6HcRPG9XIxxGc1K2xRsu1cYyBqbH5lb33zviDeZrTW37wH2a0
58XGOn3VUKiVWY9TgfGEmgfCrk/BABw4LImaim1HN35BOyNmEGbzvOYvh9IqqW5rre/WHN9mdt+o
D292OQNkZ20l3ErOC6TH3LvekSRVYfqBqo70Exezz/S2B7dJcqgi+fSEdfQTIFuxb2NAYYgYbShl
EGlEJAscF3ifRGJWu8acA/pUEO/qI9sBBkjIXAMr/h/G21xImhgcfih91bVcm2DZnJISLlLAR4yL
xDShaH+Q+i0sbI/C33nABgsGM50lJ7eKK55IeZKyz5GDFTIhdJL5HEyKVAZPYBwXlmk8AaQoCw9S
O22dcn/ZE3TllOQkSW7hAW9waYqjmsh7+m9vR4oC6S8DD3OXnwi2u+Db8XJlnJvuAVsSr7I+cGih
Z0OTYk3BoIG4KIPRkD79c8y+XRiHsadFgDhk/kWfhFKa2AU0OWN5wrQzreZ4nwpGPwyYj3P3B2xl
UUZzH1nqIPNhqlAiMIYxVF3nuWKvELzM4xlPNhSw8H1lSNv4CGPoiyzGKWdY6XAuE5xnTQvkshBg
si550CugcHVrwjkGAQs7fiqS0jnKTe4DOAEjKfA5IoqGQ5UYWhnn/pJyr2Y/nqnHGBl38NtJ5GOL
CKzSRkc5+2YLEaAik4WIx1qBQYKEDzSmNWuhWGU5AlrI/WBN7h25FSIrCAAAKtIvkiEAlVY+6xLW
S6BVDxv/0z0uv7uORx8SHojJrAnzK34qCK8d0MHr5rfaHIdOP+Exhq1UXYL75nPcwPomjg6Kui00
Oewxm3WDhBMUw0snTkoP6+pk6EKTw8HjChkOIgy66b57hp81OU/ILLJOSzwWSXpqzClywIDBPRBG
sbf0uT47DQ4XkC51Hvyho8WbU4oDdlhNdHCxq8UOkTA4ZMNDsBQJRirO/QRdPBx/2jmvhRHy62Ed
YHiAoOsTfcyJoCdJmUHWPWuN0EjJU0Gp/TPDEGwf8TWgtT30vk70XJxn+GefhYCFH42dlrMADsJh
AE0WUWSwFpaFL2yJWxNjiJfpNDPcZP6xCm/YPX7in7XHL4OVKQ7I+wGeH4qFIN2eDpFdyvib4x0Q
vJ09d8NDKuJJPdyW+iHGc78ju+o5ThCAyqBEWOIlgmbX8vJJfA9GiljkUJtofilZz42I+xCWm0Q+
wdDHQCYAoLCKD7sqyEchTmcWswgr7+sM7wFYzF88TJjLihSMY4NR4kpHNA0ZAGaifNRetnQVWTY5
iahibGzYC2KiTOAEErba7aX8cSx8bCEAdr5sULUVVlCyd9n+fCMlvc8bTHtjcg2SY00esNi//MwF
Yxvlj50NTBFrwe7niB1Zb1XjbPKFLZp7xni1wtmCX2qtovuuXQM9fE0reguZrvKO/CynT+cNrLDf
bPzMgrPkS31wLDbZmUHc3sNXe2wfIzuSE9/8/oti5gFBlnn1cTYY3bhtRLSZQ0lEapb30QkfFNku
ufBUe98voDDTpnD6ct6ZQpoy4AF/ApQEus9rgsc4engc5M/eIzq+yQ/G0gvgCI8iPs41fHC9O/Nb
eNoRxFO1avCsG3nCQ+jIxJcGb1Fq+NgV0g4HvoDQCZ/9z6JboKzN+ksYusxQb/uZAluFCr4SSxTI
sg+geZ5L0LKXbD83N349/jnChamJ+v7wzbtVItTnkYp+/7TvvKC4anTTfRFKzH8wEe87SFTyVag5
7shsf+YJphWHk78f4tnUrTvsNqCwCuargW0SsD/RtwDF24cr56DsqodG7Wtv0E3ZJdoyfdRg4E5d
gA/BuwwWvPkuIHV9UsRcI2NTgfIQe7T5BD+xAbvABUHcD6qAWWLSphABUjw4MUQnKG9NNOobFYNh
kxWDFzIsfW9ViRhnGEfsN1u8FhqR5+Uqe2H/SSv+gRL1sE5UFUiZMFxmAO/S+jXiBrQcxLlz37G7
wTrtN8UmjfjABFY5nS47nLx1WRF0ZQBRXTfp4BEgmA+895l45niGkXw+ero6VLz1aY2UY24czrTx
dI1Mci405yJ66XaHWRVQzUzmgbiHqFuYWXEfeKQKBpviwMBE4oR447P4xq9JM9aXLbvC0n31zZ6O
0QLZ1RGKp/03+PydI1DxAQTcnnenWgnVipgwBN8wWcIjxA0Akt4HezEpu+Kq5SJuZ62Vj6sFRHmr
DoXbCVM1dVIOxLLZyCQvr3GWjfofTy6d+g+RE143IOtc77zvXdGT+Qok1QEMV1D1ZktaK2zQAVHM
PMAAtU+3/zHpFeRVRaZjk2osR9AzzjGsBJFHivLDoJ47im6+MPsMJZnlW0izggGW2XIJYsD23H5C
wMXLuD0aXt99JRivjQYZFZJLxx3x4JgD4Z19AqdJuYCu8IIVET7YRuH48lxix+2dTRN5ObIQcNAH
VixwTvm3D+KFYZU/CXj/sPd6ulhFAFhkDy7aeVLOGrxGMRM5QiWuJqRQUM5HFGfxtfCgib+CR36j
8vUQxnzBGUa/WRPn4x/7OtR+VPslhwqQn5Cqs2OcYx5GW/jbq5ngKEwbiII8TrpVBsyRMFVsuKh9
Cv+qSL47tBakdJCz4iMpVKa3gfWhVYnOi8bVHMimiiQcLuUPEZgMCfctXpf0WFB1wi6CyQPJBXRm
+ZjDV/0OrUG5Zh+bp7cRi3rkKDqCcCR47G9/Ixx6ZYS2SE8csBAl1JBXsooSHrSsM3P7NLBb1o3U
FxqrytYP/dq9dXP1Zj0nr9nfSGdV9hYvr56B5HHsPzZvHgCX+HU62Kyll8dvkoVebuKOSLqBOSRA
qUW9lTRQ69wSEidZCLN39gw/QEco/SmY1JAT6/qXrTFYrID+qCFP7FqxBIOm87Z7JMndzddYFagK
852PtzFhZNhq+RVq625W4ETk8X3VrB9iFO08TXdgrvgDj5hwY5r1WYlkj9WKEwxKmYUHRU1x8tQp
n5rYKxdrnEyBOEj2hXfx69l53zXeBWwtQVevHPlkpf8FUAXGizCgPTxDxku0GSxEYdACm8OeVIGe
XtNbRrqULwNBi3WdPH2TqsRqDq+JD7gt3+TVACKjvtXFjff1TsyBCeKgEIgYb97rtLcd+AXclr2G
OB0vMpjsXEM07V/vyVxEYtYb2Tmc1oAyzU88j/E5zl5BjZnw6QDYBI1pjzbpNW4yKKhqzcxlPrIr
fswQTwY+QCYosB60kb4BsegLzO7GkAgbtO8gckoeG53j9EImNqtUIgxsnrwLDkwqTh04GP0VbFFX
3027H0R8AffxoPNueUSoefc9v+uZwX/CgX5SQWBrGbjAOSXB8wWN7PdcwbByLhCxEvrWAeJU+rba
NFvW3FxNQIVYXtdbcHD+iYHsZywqBouBdfPef/CSpWWP053zHZcHh4NsoYVXaOlFdJt1YT6GYTGH
8TRVcCeorfxjgdk9a/vRetgu8IMgxTqwcVv7D0O8gFEa594LTwxPABhBGd0mF3+4uaPnQ8gGPgt1
hDbo6nJ/haIe83OhuePsXDJyW2Ocmmcs183hAYMoS5l1kxervdpqppWwMzSlBdpNds8pLUD6dO8j
dXNx31uu+Iw//k9k/Dxw42XFwmZIsfBlJkq5Z04O2GlcSLBEFuO+2NfAqJAODLuUb9lnZUW1ei4J
xF5jjoivfs9aYo11GMbEvw6tHtKDfx+UaC9sIaDYwCpnedQf95CkIqH2qsVAs6qjWNbg94Sw3Eg3
zBt2DUsd3KYR9EQ8ZBEUM0stN4q/oZCCr+eE8+YBC6dxbc8Mhz8BabrQZONATOHEXT2SYoBFUFzm
2hWxCoTK28Y6QXvLb2Fcho80PmchCW5qAvvDFgoBxca8Lc3YhRYhwQvOY3bfaBlzDt8QuQA5WAtC
ZWh9QCl0pSugyqUgT3T0/ZJnhVZ4c8upTDf9jmPKLHcpldDnL2t/iSZgXv2h+oH2ykOjZSL1qBG1
HScrmnBqsC52rxY7yIffQ9CEnpXUwaRHbMXDkaIre00pJvPjn/V9vf5Q8g+YYIYk2oyk/QBCFtj/
V5DFhm8zYmQuoPX9SVOw3EjgzKcE+c7bQdjgfU3bZ/xAifh1MKpsXqK9HNNVEmmDxdSnMwu4qsS/
3kKtN3rCBASya7wXyglwGepSZ51orFglgWVIzg+5gmKr1QJ7q0f8wHsT8JezpoS/JTtA2PelMGQU
toFo+qlt4IwUS6yIzvhYVYmyYuNpjKT5e4WIFg+oPtvF5BPWOAK/HADmjuEeusAXVa/d09g13A68
2NfxLZuB8YyAUTy4SfnspfpDzTE0KBy8Jbfs5sxkxwAvY03DHjMt9hdHYwuBh3vMGU32lc8G2H2E
F8i+tL9oLmEE8F9MgaVGX0+NMJfeD2KYsF94L2/7cPoDfuVJ+CWdWS2L8Q2GKwWK5PmgcHF2xd65
BSbCyAW2K4JHW0eGC6eMdYpYejysFFIYr/LJ+YJ08/DABIO4gyAT4t2cggc/CVoS3ktMorCVLZpF
wreSnD2Vvs/94bQ48t0jWD3M9sB0pBxydIBKGInON6RsfC0YYcmAfU36sP4weuS3HoyRMt4xOPwZ
k5sDfH/4bG+HO8mGoFJemZ1CsQ3GBCW9jBhXALLObgDd5HJQ1ty/a8S5zLJFn7EHYKiyaK/ZOZ51
FkICuSLi/o6msM/aG1AKZcsGhzbrPvmC2kO3IalokF0CtOfd8TyBbXpbpwaVqkUpgkMHqeE/Yqag
40MeYBleZyVMq5IF99t/8cwrZ37q+59PHr+pcNr1sYY5AydBowUJexDaqgMkLUZ3F4U1xd3ZXVp8
2iw2BmvVG0wMDFsZHMYP90GffZ1zVCCs5fCcn9wmmtamr0/UNe/f3VuXAWFo9O5rnT0zPgHn0bR1
gNUsatzAOpC/4uhQGukWrIPMaWsIsQ22IGAFhE0RzTlHaYsu8xLfAnMLHua+/57clxkno2h22EXZ
Gsd54+Hu8i+9unPeUwzZJjCwGINiKgM4E0cUqWjM2meTFpmt8ryaPrx0SSgwlq9Xv5m1CyQ4CfZy
iH6koKGTjeGP8AzaoLshZA+k6+RYFA5iu5s5hRsVQNfIIF2lJZVjI/sJfSDPIsaqIN7DeFmYzyh8
zIRHJMFGI9w9DMJLIIyGRJJyvX5mzB3nj28C7FbAgIQEyn7TCP0/GKLF2VGh/hCPgFkCeKJi4d4z
Qm5x6B1f8IoSPSAm1faBnCF+iJAmNYH2A4s6m5CvL6x023EfEERlXwVEBTcFwosYWsNvcEtPdm+N
RQNn32OLH2GHE9jZ0be33dVXaGQYchBrYgKsMCvfpk5yMtOL9Q/Suij26RJrXUB73YanQAB7kllU
jmhTWGcpAO80OTevn14O99I9HS4jJC1sJNbK/k3zK4FBc+3sd23XTJkw0b7xEmR/jXjFKwkcBdKn
hOwNpykjVoT3paq5gLo3l9pJDBFCn7/+TJhW6SalCQCziaxY2jABEtlrkQRnDmaCs1FCNXuAghNe
5tN9sH4bJBXgHjs7zJt5EjwJ4p2yo1xi2bfO/bWhmlOh/ME/SYOVJzmHnDi91iFMMHyMN15hcxfN
NTJm0KQzZXt3nxZT9jN27QQn8O8zmDXL4+gDi+OzJWs9GkyGQAntHyQoYwGsIDLWOYG3giLChtrZ
LDdiaPkbLtcowkb0Xz3FubWWPJKHVjAurK938xEq0Uja+OTDIaRsRWf/Dl75dCFhYJdjPglXyzGp
VmLJ47/izeWECiHRm4RrQvEA01pywHklXbQ4W+ndAcufxEtQgojE27ycKY/C13S0OVeaNWKIsUms
7RsrW995L1md8YUie0FEAMaiVhc+cdlCVd5C8bqP5ss6uQrTUgd4dYWIs+fowH8rMDtnMJtyDMC+
col24cnN962VVNYcUhju0Bo67GV4C/6hYVHSuGCqLyLZt2fccf5B46TpALxptuGfR1TuBDhwG5Ji
4SBlq6K7jxUbZ9h7q+4r4FgkOlwaouGwd3Za2N4Mb71wTYifGJqPT3tXMWbxvrLFZVHZuKRbQSeV
0nO2oQthhcDrHE/vh2nPCmEJLwWElegFL2d4stX9GWvr6+gOq97IiIVC1gN6gQTx577thlFPMDgg
N/J3WTnfo40gDdXRUljGgPE7R147sFSBTmAPoycPpM6Gr0wKYSyZzDM6NxvqF/F36TsWLbFYVOx4
+umuhsFniWsPLPEDbxDl43rgrmE6crFhenK9eKoTCDHA9kXl8kBJYBbri7f7sLbpzLSxr4kUfjxx
BgEVIDm5OxyYFs3gDJGQV3GOc0igNvQ5BrtDDO+TnaY7oUYRI8KchnRZQH5kfUrOjrOPSFqoMheP
6GyxE06+W55CE/iT0171nv98y1aymHJYnkacc9DBzBAOWZjeoyUWcCFENMo86HcisR3tmHzr6IOt
omw/Z79Ugw0xYK14Njdo99ZszV3Gbqbqwj1Aiq/NpcKOYcNpyhGxeZm7Hr9E5gGHMe1f+ACi6h9I
SOOTdCZ1dMf14x7zNoCNYpjj55zInbW2rH7FgzKw0gFKhREsYLFE9CAp8q6z9gDeMstxcrGWWO0I
bz6ENFxHEGpzwpd1lngPL0G6bacVfkx4JPHPleXArITIDKZspk8K1a5nxYcb4tQTZkol6tqDGipY
tSdYOztYpnvy7DXHopK3LQ0mB2jgCPhVymaPc+7HB4SwwFwRVRCsmRGgjUMs2J44iMzk+BgjfzVT
3ZzQ7PBqK27N/vu97jwHuP8Nq2uNohRm1JqBPvpt+9EHX3Ys2y1MFj4jejPohQrYF6219Y2/M2NR
hF9f5ERXJ9QctwUO2IR1/QsoxOEEFB6VGdfsM2H1bOrLzxyOX6SjImLsRodgCzK4YR/ZtKa4yDMd
LHFbc0QJKoRGOSSkevcONc4RHkQXlQqv/L5cXDbvpyUytiCrIiwmtRAEvzuCRiK+fyyLMOkS2Djg
Qtgegq6BlfNkHu8JFBdHnDhPdtS/xVsiwwVWHFyeng3ehPKGT1WBvDg60OP1QEYBjYQBiQQwmaXS
v3AFIzDS31YYycPSHASVTcQIVr2skl2Qh59w+8ZVkghHxetNdWtIfhTMc0cLeJ9HufNw6vXJhTLd
EVsyLtMvdwgvG1zv0TT8ywHFw5B1BB5L7C60FDql10d0zZnDlBZgfhH/ZmenQ5TNJ+p7dkcUq/9c
QMIK3rATCwqHaklrOYIq/9dfvuMBgmXokgSB4tWJGT4zMW4uCg+tZFPz4Cafh9YCEUXPHuII9mTy
L/3hovTxcg5PC4hh7MZ2cJhZkhLodiVWsphzgrCouVrTjizd2RMHg5p+jMvMR8qufktUV87vlZeU
hBEmsJY0Lay/YWiMSQHyXjZ+3qOGmwIX18+j97SP2QdfVbv2KPeAiHBbBOBAH/kjy+QeELjIvWI+
sogobQntKGCiYq+/63a98XD0QXPOZvG7/zByDR0CN4/COpmejcuKQ3zaLE6T+v+Y7VA4BOC7YTGP
OaSH/BjkzYyRxywnzea5IEroApFIqDGJQ0rkTDMxjPEErZwcuIUOPxUJHKw42HxkJofkO0Hsus9e
DNDsJ+oZ6WVjAgmIFf7O8Fc//PMEuVoLVs78rwj+YLcHMlPs21gaA5BFagSPCdAaM62PvSDAcALg
6hLswX9o8L0fX3+f9YCkJgx+kEu5EBue/3B4ZBszrUlKKyO4NLibNtNjVE5a9zPTQ9khlZ21//4o
0sdJ+ORP7tw7VtMIYW3Esc6J7wJEdU6bx0LAZlATF1U8HLiPpJnUCFIAKhB1oPH0fxZrKCh7sOPM
vYyJw9nrBYI8Xqcw9dAREXWywM7Bf4K0e6+VProHJ6zqke7hL9KJHFqus4bdYbU+RcqcJDaWVQRg
ZR9WdnK4+PoLBgkMxLEoQ9mFE6LQQ+ce+w/AboKcmNRPWwq2uhd70Gb/wAl7d7IXireHXm9BGPKF
odeAZR3Q8mazRyBqfzmIe5T2O5huAS377fAXr3Vv6Al5ZwPxZZj1wCI7HMxX+fEm4n7cfHPZnnlZ
Pvgf0RuL4Hbibwv/HJFoSCOMUa2LyyqRKRopo4LN/Zh09mK//zrcKIQkOmtkzAnRZmhY5fdF2g5Z
gLwpR8XryNpztFUBQcYrN/VO+WfunfNOKN59Z8wuGmYftyUIBbiBTCOncrDNWb9M5fBicrxydmVY
4DJjQKoW/DbYcdHXXGBMFCBm1o+EBDlCFao5B3o6aJP3WBjxfMmV6vu48rJPOBmmjiu9yPFsFhKc
B2uvmaSD8sMBBPs8GsIw/Ii4w9wUNP+sXdmxioZuVaSkhVp7srXDLWqymKuMkc1rJ06wL//M1+Km
MBvOwTcYi042TC9YTz3Ig67g0bv5fADSPLts5SQjc6+kPUIBzaoPJNG/9Ky3ZmLKZsTsWprouz2x
f/hd8adZDOx9FBEljAEu2QCsenWrh5UJF6uJMDq7j1oYjqA6y+eWbHCk6kSYLG+8vt6PxeSdZwX7
syn5vzrS+OBFnPAv/OX2mREJMp3hSpAE+klZwdzhmQ/K4UiWzbqx77RMjOiPQO85/J7TI3gozuns
QkHE2qj+hYQb9N/C5Cfv7NfFHiguq5TbuAcyV7kqTAuGDQr1h5gymx5fvxD15MgzAzWm7Kh0SKi6
wALgYD4+KO2tD9nArN04i+HvcgzsShQjSIFb8/aHZSkdSoc8CatMpGkbQfko6DBx2HGLOw++Ksyj
X1hDGBPRQT8ZwZgBIViPhjgMv0HKYJEIS5Jj7jbrfzRvyC9TrCQsUrL8CiLGDoYfBEM2t+I/GGlw
jzIB+1H5cQj6mUCukrMMK+b6pyOeLJoqQhq49yiO7OJpwp+R4KbT0Zk1DbRqHdFUU2l40jr7j7Xq
VKXMFtlpzJIlIK7F5FmjABCJAYMFI7+GAL6GdODhREsbigOMOedOmyM0FAZJNVkPWGJW4bEx76WP
7UA8Zg4hT1CUMWezxemUIyruQJep6gABqKiIm4SDumecrVi5D/3ccM7MOaRYspKmv/oJ750OfcHo
nPu4wXSYY//7H60eNSBiAaePVtqf3D/X6wcitXrx1qYleOX6XtuvYXxmzUOAEHSTvt1DEoYsa03i
8Vc2z0gkGKz7gSqiTQqOsz4MzzZ4DZ0h+X3OFbq7vs5rGzyNLBZ2T6hnDyce8zqrJt9YPT5TEEPc
25/jCkN6gLwT+18lfiU/xaYIDzCxOfZ3MS33b/YOekgVCmQV7GSFIIgrz2r4PRUckgu+VFoIrU84
bg68Aj/3G30Fr0DMToWi2UwpWQ7tmEs+vck4dadUQ4Bnr89FpnT0/fdFROjibUmnqW7e+wtBRHww
70VPx00WsV/M7nxOoF5zT1tzDyrYd2b2sEFbiE8AMl2dMf9GAoHKmNGy2sEcYqEesnvj+GfjqhvW
nrwVEmyXAvd4urQU29v497bKs6tEMUABTRCNNdPUrHNwSejTtlbhLS3825tRRrbbw+ewwTkTWpp3
4sH/TnswhxxIdH+VfcQTFkbVAnMdGkN0ByZa9iNxjyRU/KjA8J6eaNWh4fx94a7che4QqRkCKoVb
pziqrwGX2Csawm92ciX8vuvshUeWoHQJegDIDP+XTo/RSV4pbg+aQwE2iWupwkYYDHyNQ4bT+PLk
sTXEeyyYYa3VTq687SfeYigRBD7JNn/WiAPva+YrnDWE3+2JE4EvF9HEKEhwuaO74eJRW8J2d9mc
CXA4C87PayUQv/oowGIaJHr6cwa4w46dWM+0dcUfQ9roPc5EzTJE9rXdX/w6C6MVjRsuTWuqaAOw
e55dFnIoyrmGFcZlO0i/21uqHkmTcgl6tzMARRjk1Vxjo0By12uE5eZlhz3aCH8ZbrxhT7GVSphc
7b0S+lO25/2VqNmSrQu5FFNt1Dg0ndYet71Fuf9MWM3S+1qtp5NviNAoNIDTuz82v5z+FAmxWPn8
9UIpdwBHrRsLgyWyGi518olSwF2OU8Q9hc9TxoDE71c0H68inNFynqx0p+BnbGQTLZqRzTc5reuJ
HKvUdyAZQBKeRXgqmG6ZJDeg48oFca5ET4yrr/8MFLvHCc4eC1MQ1h2yuayi+LZ7uEU4pMHTzCvz
DnNpBZA5EO2ocG/anNGMEUxuv3CbaEzRQRWpcLyCceMSMTqB64z1YW9Ju8xzCk2HyCXkHJMTfnzE
OLVuH38WRlyh/qtXtu/wl+Db/ehBxEMqDG1JRXAeCwZIbhGWIK0RNRElOWmW1YjhSaPzoxngyX7R
8h73iA3YlnNGoANTA2w0QIFdjJ/IBSImDHC1lwniABMDvv83XKQEdlT+1ZQEYB40eeyZVsoKXSO6
nbOHGXpEOCUQQv8fm4ArBJ+TmRygGBep589DlvwR+LvAJAUb8cbr22ecDml1Qk083MIvtYGp+Pp3
1qN9sJ9ORXs9hsqqjml3kC8n+waqLLtl1gAusYQsBYAHuZ6YE/rN9oIjUSRnzGXuglhFIFBBsAHp
ZvwU3l30PU4VD1aMGoUgu2+QIqEEG2MP7/+mKOfcvSC7yNB2NPuFgk0U2Y3gviDtS86xPmfACBlr
7E2F/Z53Ip6PuPo5+RIP68cp9JncTXX0AbiSmJmNDJgAqiwXDazhzWpLeDcBVAuyOQ6ciBqw3uIR
Oo3PxN4XIc3WkYV79rKPP7t3LGcMfizfcPJHpcb4aaLaPSEb7sDu5AgajIPBmz5SDSGON8Y4RO3F
rLGHUnUPkNVcgHoXOF8ASwKI4pMCK+yMgh3LueHkTdO1LafcKHwayaDa/7NFgS8OidTGLQt0lp2n
NcSmJ9HZuNIRYgIOCAvrSFyOJiwXQ4ING0K5idR1j9C5dpxbiK56CMvBzkuUcg/MWF4PkqqaRYQj
HsXMBAi0e9O+VwWC9MZjOMe9l/snpLO0ZafpdUTmNe0750BQLSFOu323H68VdMr9VedcmebVr3kk
Cgm9+MnF7YgOnHBqUfGQP3vS7gsJunVFQ4ywOMLp3Abxbpbqup/Q6MXw6C6TDwxyRipPY9HMCZT+
GPSRZKrOE7N7NOof7PrlM5EUr0M9RywakCnLa5JP4MFCsBW8dkAt1IyEfJG2PH95p905K+gCTGV5
dZ5pb54vpSHEF8xcQuzNiXMZ8wCA3w0IJBBJeyUYhV1iGg+8cquEc++6tL9UWZ3DFA1ups0wGVo2
W1yJo+4/js5rWVF1i8JPRJUBBG8lRzGHG8q0UDEjoD59f7PrnNpnn927eyn8Yc4xRwBkpAcyX6B1
2Y4JOOQjs3pYR4bkB2SaX8qkEdc8NdDX7fG+g3zR0JbpBDEcSTzhaqbL+e24I1woVja6QfcxU5xO
/CTRB9OlagjnTKEQhbA0ksuHlEZS7wG6u7IxcdXOozwWgsr+A4TIKhSIhX+JZ/v1TkOs+thXSdYW
bybYMD3rNCNqwmlHR5iriImAPvru4odVQc5E8ESliREi8iS4JkG9TWHWdDzGIrDkkTsGL1sub0wV
iFtXptWWPoTqVJgE2MIxEQT3HCiDZv7xMXaCIoP3dFKJNlCnDH1jBIJpOizAnHPg6RQOqlBMnbiY
sU0CdaA+7PtwujpQO9ARp6CPhJfRQhCBxnYhgA9HBLt7FDHI+Q/tRM/HaOUFGaRP1Rowxy+CgvFL
x3ElA/TnHYzBB8hxcTc/k8NbtKNkYXDCgsWSBpGRxiBGkAYgDyaGgxYkKLgICrzzwq3BoB9jSnb6
sx2BIuyJHJ9NuoNiCedhfbP7wTcynI4H1RW6kXkhJOiTXJLj5kR6ESnCg/zAwQvmrlMpO3eOvWZH
AIY8LCYXvUidNDnjNv4x1Cirb19nut2hDDwnH7sBfnyPCosbG3vKIsX388Ro48Gpy2tvUAv07UXU
I+bHgFmgzVWkQq+EeZVDS4S38NNBRRbQxchQkXzHi6uOuQFxFh9RXFKkbmbMAuw+XxNQFb4+iqyd
cAkk8ET1cC14hcfkxVBjCQ1LC25jiXkjCQZPiLQD+IjaN3ruL/YjZpoONZA9aQafYMVgmAGS9522
QoqODiNr8gKx0B7TlALH9+DIcsabHBVd5lxTGULUFiZdaK6dHyqQjlmZmgi8G64INTHsvwbe7TVU
4+efOmrI7WLCjrASaGcpuQSEOgcvgssVTxs2zBhrSaZ+0CzCHT4DhZPSB8jZGX/SN4ZqVr5QaHek
jkE4ix/Ak2jEZnNhrzOpbAEHnP7eDkdiE1HVRXDqt4CuVOpysKNxtBWMWuiA4csz0x/gEMQF3k1L
svlOc1TmZNNO8fVCoEaJNMshbCAgstt8t6yBxSRsIIqUCVHO0wqApMGj9IF6+TOtKGxcWOFpG9//
Y1pgUD9gOkY/EVWjBs+rNR3somND8RWaDPA+sAD42DXR8PEpZxgQ3SbcvJglg3v2ZvnmxSj5ifN6
Z9u33gi5iMl9LDm4tv20tb3ET0/xTvMchi2QKIwWwNJ+WMDWh06hD4y7je/uTbdvAG9tG0/yEkgR
OITTlyk7emuk1YsMRHmqM26BFyUBf+fZcihyKt6BsfoN2ot1udVx3Gfzfj1Y4WDxvFo+CY8ajjcW
CbdxNw/wo4cofG+NQQNo8/MHWbGD/BW02Lzr+4Rztz68Dnj4zq4QCto2evYr5X7HeR1EZM3Yk8Sf
zZcHNiJYjEsOLgVkRfdJK4X/NrOleqXjooAxbDs+3cgSo3wv/T6PkpfIfbTJxVbmRNubGMheYT9C
/jgm+fQ+VTuD7l/H+syuvFCL3avR/fRHN4BsxN2WECNxEplCWgXsr5OGLmaTQ1MJaeqKPWxS+KKE
O2ZmnycvXryj3rYa4nrSjhGJD9+Eq+ONnhbZIF8pUDH5HC986OZY7frdmRqi01c9Q3wLzDYTUIcf
WPqv8atndaFMYPA21iglplgEQ89JcbRlpA6VWQmC6wr43mb3IRRHZFAfHi5JO/UMpxZIMweN5nZ0
hRyg/F3GzVAlEH34Hv8dgzoGmh9D/6RKx8S4jePZy2b0+7pAnGqsfGVgJFxB3a6CV9c0eL5UqB6Z
CoHBmcMqgViQT5TpLUa6UHKwxlD0KyT/uDSPGg8tjf35OyYSFCgzACbeXG0yrYRjPFSGd/tDinub
k6AQmPFtxRdamRbbc3iO0WIggop+oAx8hrRMVUZyZ77woEV85DNscbHg7CpUNMWXBLNL0Fp8mYJZ
Zw+TeogP+BeBJIPC0Rx/PUwoeMwcbCzOAheOk8XN00v+h2tC2XtbZc+qV/19DYBAcZ5k+I7sr+kH
IlgFL/qIg7j1njEvtl9bEfwB5WApHlNfk8R2Gn4Xve3LhVpUuyoO0hwqtdvbfhcZQwnFU5yMI6AT
SiYVbPZFxiPFeQU7Z2qf3ASJAkXCrt5reZ3F2232WA0Te3csWefkAYMpCg8FiMSSmobx3vDui8vx
aY/EwGJil5uHK+c7k05YV7x4AKgV9dDkuTAYunt6dIv0ITgxhPMzQD5v8UNMClcsFzOlLaaRZumR
qzV9OdkaA2kPu+3b4eLSKWOzmuPexfMoxT9XQ45eWwCHD4spkMaO2zzmX4rTAhLhgAdkLKG78HQq
2BSq04k6zmXzga2HpihR8eERMVJ/lY3p1tcseYLursOaeRRDmxhx/Mzg8H34axiqt+kXTEOmUHqQ
p48EwnQor1ZbCeJ5Seu0h822p0npOWTnKVibMDAHihYMgb/D0tfWDjKxAfvEz4PF0QeoOIfUrYvP
4T1SHbAIYTS+g86eC5yzBHwbwslqhgeWEJcWGh8XKjX0/feg/pN4kPvs08ewklubzQkafXfeM5jK
cFMuIyH3lKAzEkPWTXP4EBwQPEXODIKzIOxAFt9UKA86/5Oq2+v2SLMxFZ2JyhrDNqafc1TW7Nyc
uwjjFlvZA9hF+oROrAM43CdsD+gGrBs12/Q27gcVB5v9mP/IQi5SBZNgFAGbPiNSzNtfc3pxqR9w
1sNKKuXavwBRqQ4sJW0EU3xI6sj/gc3DfU5a22yLxziNfiZVkK2sDAputlYW1qPnFORu0f0wpKeo
g6ODigihbKpaKPmw1u6UWEhoWJnf0OEwwmYETc21OLmopSrrsd3VNqX2ktWOosanw8ZYswdUc112
8JhKL9At0CjTnv7vbV9P2mEG8lbPe88e3oGkAAqsN0OjfWWlKHE7QOboSfBsh9CkxCSMud3Z04KF
6vzmj+BrAMuQvQjwyayEQWKG0E4NX4ECA2jDReI9J0d7w/E7+AymJNXMdLodgCL7dfjvClN6NOZP
+8L06+RBrxab97RAJXb1EVNhnYlVIJPTm80Spg14zHBUc8TmCZapVL5dpvVXfOQ7jjxDV48YM0QP
CwkHFDAWHZO8UT4phmKGOWukw+LLF64QJ0TXxksImQ++DpyZ/RUl/gVl4tdCyAkblK593I/f9jlZ
fZ0NwmLACDR/4s++pUm12/MeKAGmTMpYPmPPaR0Hrxig/P1hiz7cI452DOgODXqlfEFvnjNbIk5c
XVDfgfrqq0fMdQSlhwhLTnbuEpBhszO64sGpC9R8HqCfL6YAog5PciVhL3bbFTJFIT+snnGqgCd8
l32xL17Iq3yiC7g6L3gIGmPjt3leE2we07h/mMRTxvCJf+EPFbI+vnlQ1y4YO3F/MfEJ8HGkd3bU
lY6fDvyiL0q7DYzIgnEhv4MfxO9GUFvOHkND6MO8T1SNkvOBcTQeLeX0Fx/prxCHoaRAOcNhIQGb
IeoCWtMP0bU6Yjy0ggjiOPwJAGemxVXGwSQCujOaEMhdth4LDVOUBx0H4wf+gXmesC5pu8Hpb8j9
f0zcZVpPtxCqIc0n8gQ3gL7N0P+Hs2MBesw4eHGZgbry/HER8WnhTBJBCrfjHzCV5zxBD/KaXeJq
wXwWQ36oDz+r2jKgunsY26D785gjj+/Oa9bhzMohKfYJscAYkCOw2r5m7YPi98UQiZo8y8wZXKgI
2gmzJiQiTPTRkBwy8ELx5rBezLtUyyB37/CFIQJDgonlTOP6O1T4nxmOiqeCYb0zq59k+CdAaOQk
URIikVju8LBN/BJZf0bGvIxaiSRSl0uH6Sl8dkuW7keoETHPk0Uq7eeUT5IHHzK80f+egqOD58Xp
g3Vjihu9w1vqhXQxHmaMPB19CsCLsxBPidJeBI7QNtBQ6SntCDijuKkX7qHEFJADSKfhIw0+Aafh
hbF/gMxvLjCLs5GYyh4NkrZiZO9xgWF9hKmW2DU90YGVPL++Oe7brCeY2ZpdQyqTs1HQISVt0d0c
svEt7ox7NnGEV3Iuqi3Yk/mIz+sTpMQex3vOqSl0g8uI4Vp3RbJoQYclvpKsu2nDAQ16kryCfCfM
ivMYDblNGczD2xEBZZNUtO0lNYX3mnF6SFTDFl4juCwNBXNiVDbZ5GF/MdNhOWmw7OB8QubEOKZn
8gHfAFUw6TppHWJkXh60xTV+LWSc1LKMrY6OaMlpJfinMWZzgfZCUgO/xMoQmyVqGtjKAU/Le6Lj
ebtlKurXflooBPEiB9c5MzhOujYToxhrq/PsaGOEUS6vALd4RzPFEEoldjcxCIAEGu5Kqyyp0/AY
WkmeTZsmwwWtClBOYZtGbwWBZYfzAlYxj60qxxv3E4HfB5qW7YtJJMjMOSECnUv4Y8sLkjHc11FG
qJeIXAAdg2smcwqpiWijedlcWOvLAdXxbctpyt3YGnS52uPGA0wrV1iADMkGcFZ46cfd8W5VEm1V
dOxiaO+wr28wV81HxJmwtGACBogXGSmnx/izum/ffBoXvuzVfwdE2ZOJZHhdFzMbV3b4yc1huQMv
FiC0qIKrwagDiQkTVjY1ebUFPX8eZTBLFZdu04PTW4I/PFDpAuexkDNP2Zx87iQbVi90dOHboq6j
eefGZGWzatmd+oDBlo6dZvqegTYwc+Ws5FFZn9GdBw46GCqAC8D0YRkgwI36vE/Ctjx1C7XURA6/
68ddMzntCHg2MbQEEH5RsACeZ8kMLxPcKnjiA56ZRxDyoFlwJQC2Q6efwRw6FNaCkDbyVeNTnCbo
EbxPbTeLYmIDSuUg1SpH2WsLWZVzTfHPs96YVpJA0edO1MdCS0QNAFHJhE92CdvMnYFYFVffnGjV
rAZndPG54LvfgTjkiuksOFFMms89VCa7HbTdF3S7a/Rd1hypPeLcdYvbGjMkPi4wvHDXHizWAGL3
f0qvKLmfQ4Rsi9IX8JLBdUSt2obwwg3zRSH3QDfhUuEBLPOx8QP94KBlYBIIGz0SzyzeI2ZABqUz
MmkXXBHuI+ivW/2NVEZ56p25xVnGGFw6+H5w3el8PbnUEUMSkyClOUyA82BnWJ+t3Fmy4QF+c0ZP
Dw8LhNo7sOScxwzG44liZIUtCLuOuk3Isqt+8LMXfO9YCOqkmIA6sSuLuN7mM2itZkIGzMfcCyuB
afz+OcG8E61IDT+RYTtzgMxpuzzwQXrFeMAca/aKcedB9ThquSsfgz3U1+EtptrkvERpoUcwGOX5
p5+4m2r+Of6kqDeOM4jODI7oA76o9dv42haJTIBx8SWErILrATeq7Xx8jWHXxUdmhoYbFguTJB28
8DsrkT31h4jFeqOPQ9+IxK7CVkRbqIz38G1KmSkwXSgD0kCAkG+Yu/THv8XFevHlZCJxSn5Wa9Z3
rrwcrrxhA72h+aIZdp9nXzgTOrYe2oAY+w8znMf0xQtNDZ1slNOmoL2wtaXWtnDgtYhGH0MQgVoU
P6LHNAvOy5+jujnycnHHBtuxQDSfo3LcML94Mb3ooQGHHPMEV8foMGltuoxBqu/AkEKzGasEJ0DG
Gj9h2WRu8TKX3zEwjd2OEHXzVtPav+yaDWq091Rf5kwTvIqwAZUCyHyOLrsvAQ3o7GC0sbrugOmi
EEPwPdHDZi1oPWZ9aOpDBVYTNnLUczFYJi/L3BZJe2CslORsPYMMzV+TZH8i0pj+BgfUp8tfoIPX
kEU4MGJcVX5gazvF++YE4pGgkxoLnq6ZQ5RaaVEz7vAeL2zfgkbZMPd/Z7tgPpMlBvZ7LRNPcLc8
bGFKjXEKA36FRxr1gmdyWTVzwD1+9zXp4UFChgyhiXPM7Pcdc0lrBUIFCua2xpRyDiW4QO4gFtZl
zyeLKQx+TBOFrdAZgZWnzd/9ZDZ/1zHv/G1dajrZI5492OGLhAiEiTa6zQlWYnFI0XHBhGL8U63+
/hlqMAphoRnudYyNDBXwUGmIWxCT0qsdQny6rClJoBkB7Z3CIxwDbisXtQrGKWPJLuulvwVmgXZB
F4cOekCZrFvfUS8WBlbNV+56Ragvq+TCrLaz7k5z5kz7x41yn+sLGkW1EAr7GUped3Aj5PQNZ6i/
gpIwk9GarP2b8/1QQopDWY/n1grOvjHDB/QB8gExh0McYNyD7nLDJZJwdxu3OJZeeJwpkHTFZVLf
/6Gx3PQcmi7BXrDqwIS/A65R2X024+AxubKOe+QI/FJt8oLf9pzQo+ISDPdncaLeqEj3PVutRLeQ
RcO5LoZZ0p8+xSJSLARa5snrEiOkBrdUuESLuTLB5Int6yImsmowffxMmHvmE90/4ZyW4D3A34n5
hvv401yy9sivruP3obVoMUVo7wyXPci/QyjPDHDhSIsurt+naNMoIBSkcPBkrmtiWqFKPmUudbYk
6et1Zob+dm54zJQExmAMW85UGILaYM8fg6YNItVCX5VbaJOcTF0L97drIANe3FVh0RlSHrD+EwKj
cMLrIUSFEQFbkS6v2qjuHGqF8yVwj24JwsYfpqSAPxdOBrHn/o6EXCHXDT953hvpRBPwJx6UaW61
BgK2QR0VIBzDZI5dLe2CcsARw1fzDsPwTWSH3rbO0L+6Kc6l+67PlQvLCjnSzzNWeJWBcDeQh/xj
BRsFyQa7lNBC8zkv/4on3tHkQIKqA8Dq+z70AI63IvkxfuMzmuVfJ2Dn+VnQjIkxIH3vNMLU3anc
GoPxU9gh6gM/0YDAky9peu8Upl+AY56Pd2E1viJyhYfBXkNOwMidHdg1q8JTdathXIKAuT/JE0z8
L9MfTI7VZ4INf1261Ro8vTN7Bjn0YTIh6mkHjvD0518vZBsNLlh8/BBeyixUVgyWcbwtdqrdOZoq
TCHd6p09TjqYRB2OVT5LHmbzIYREhso0N/Q5/muXb38TNhBCoUj8cikzPInpagVqfITsA22ejcXX
ODoVmyaBzfb0fkPsEpdlQO1xBQdHhc4RsMZPX+aVyI//cMYM+sh3GJMmHdri6OifkD0BezhNoI6M
0Vm1sxgqKlSCGirk096HugJk+EBYg7262UlgLDKd+NigS0oE4OjkO9rK3uJLY+LeZkbClgALJVR1
pqdzEQhW8xrvX6BIlgUr8UKFRSKtbAIYJewJhf/kSbH5OPuHW06KyZkaUso2hsSM7fkJjkzSGTan
HcgZZ1LQmKODFCsjFVAkvP23DuZQoz5Z57u/epYv69lx3beaYA+hiAWNSozUM6iVqFIhyq6lfLnD
QyLTnU1bgYQ+ye7gdJA+FuPs+XX6n9YE9YuajSlQ8oQfxdHJs4TXzKCkZryCsbFz9LKuqYs8VAvU
HXQ3aZCx2wuUmBjU7rq2r2kFMRqnUG4ROLQ7lXJDYczkg3chZzuOz8lx/EjuqTbjpboEbjlA99AV
HBpx4JU2QA86U41qSnx9r9ZK4JIPLSGAP4/DfTnNiOjgyY3aEcZ5Npap9m9ixOUfy/pt/fV48HAF
L1RaX86NY3oTGogzag8VVHnqNmMmRbrcSFSkKEbrzyC6hSUyuxI7oS+XIQQEl1qcFsnszlpWnnbd
+66BL8SHmggszjrjOAN1XUh7RBrF4j1YgPlMOIuYUmCJIN4k2koadYBDWjCDDdwd3HFS/K51R+dC
Pvs99zVlTuHkQ8Mki2NpuBxVX/u7rpIXrJhAXGzO/jWB//zwSV8JkPbDZvHZJLCSnC5MPnxKoPqV
kD3rnTEiEU/F8OZzyJet8BhM2rM/6ldtAL2IGopvunxjBBep8/6goKmQn9qBv3kxVZLTCA0Z4RVs
oRqkGaXUa7BqKgZ/WDRExC0mBu9+AqHSPGKFz0dg9wLNqowRYIhnoywmMmXyW6KRjurdC2pJ9FvB
F4a6Rr/OHP65h9ZmL7rM6j7xb3MLoOoM9OEjus47kL5/AzTvFBI469AFlEfztuSywjLmZ9MJyrj0
lgh3BdjdEwEXDoZlxMjWT8/WEBus/8A/JPksBpKA7UZJty1ZGNfwvdIg+Jbz9vKTKh75NRGcBPS2
rzCn8KxsETqsDUCPVGb2d4bHjfMjWzF3niGUrAFjOeJqbIQZiBIKAoJPQ2AXmAB6M6CsFt7Ld6HB
B1Bj6NYeIYwr7EePkJT1KKd1euNfIUtOStFT+I7eEZxd8TXG4XZw3WDTasTNaAQKARIKkG1zifE4
9Z3ulO5ZQFaRxbetVnD0794v7TGg9V+UYtekW5lbUN7/ByWHbQDhYtlolFoquTf8BLgZBGPzunH7
TQi8JtJjM1sAh/su4z1U1Q/SyytyvFBJgqaJL74yuBBlUbr8Hp+yfNQDXj1DIkFTgcUCdHTWYRMY
eEjgBGbEuFG0+Bkl/hXVoJOR/nedZ0w4LzscedMucXPvhUSpXf0qulsRl/Ud6ZnZlvGmVW6o9M98
KcXD39hePyDet+LnSCOTRVLbDzAQ7+hRe0ioNIxylSGtggMyTF2Ah4G1OzoPDihe9RqlV9r2+oxq
G84qYiWtJd/EaYuMmXqPgHo0RVX8paLf3udbBRZbH/z/MsFN9QFBk/tiloev4S8E9eIBD1uU35zT
ZB7gicWwFh01gWAIjp+u5nUXYFlwE7w3PpWEvwToS32jCSQHxKCcIa42xPsQ2ws+kgTroCPsADfg
lMo/Vmcl/noqfjxvuloxgZOJrvVGK8ZVXs2K8MHc+McxV2ZmG7KN3YlhtI8fU/QCFAxt6zFsYyjA
sOAz7MDipdd+nhxdtU5oUbEopPrwuUwZZxP6OiWzN+InA4d6KmcyMCPCRlwwJG6i69Ff+WPjUM34
1yB5ICDF+ESzyKgiYM4muo6m7TLEtIKxpqjKgO8ZkoRtHPjaW/7V46SQIKNXWuEQW/N1i0R3Mgz2
0DUwDXcfa+gy5rK//M4rMlngtjAytnqHE/oQbhQ2EJRGk9m/9Aa/7RGiShcIClY4iaUT/vZy958q
r7Jlv5AwYl/83EhJRTUARUQVa1lB/nNjMMccd0a6mijc/R3YtUmObzukjzQJ0d0gjnUNIBW0dNRO
wQ2fEiH8y+MgJ4Ddyf+6RoqOnu+czUUT+xts+xNmmGN1rs5I8+P0vib8spXbn4hV4HGVDzGZiH4d
S39ZmrC+IH9G+aKdokoivvZLavcfavJVRfA6ch2aytpqY1b6gx9K6QmxATIW/CLIRRxe68YlfunG
xuyxNBhJAMzHXXQVDpafKbL3ULvL8+/So3N5IrCCbBF31hTIITuBbUHyYXAhz8KA1qBTW/dR48w1
gggHagJDo6ShxdcGcMn6MqxAwOD8d2l+Q7h4WUeKbuwiQ6xRr64Ulg1n0WnbctngcH561K/sEWpc
DmqquDkmf/HXvUTVHxXWcZqtj7jv53YF5jKhpPxYeNd4F+gHU9pXTKDxaQYCxi0fSFbEujdq2HJD
3mmLopOaGdjtiMESF4uDDcUQ8KzNsc8uXDyW9++gutr6RMEgj3fv9ZJycZtdSThlOUJvKsxMc4Wf
AhK9PT+cZqHsAYwmJJibd4dw2wNEpBbPbU2r9YX+0RoxsqEPMUY17erFrcDdpH2zl11Kx0POUqaz
5BZ4IGfgJaEHp63gHG+Zy14gJrFECRyOitldiOam2tw32CFTunlUeg1oXL26xM3i7D6J/4PfDcOU
Pw9UW/EprNip0PDKRd8XEQdahvBIRyRVq8bG6UuFMKQdoQdnK2jeffzwj1NJS3hoTHH7NCNQCwzn
PYLJAiBD2C6vKmP03SFWBsHAiR8KnkEYHu4+kFRurFItvE3EoSbo4MRdbIyYjcMFjWqK/ooExNvg
3vhInb1q/mF33LgNOB2Zv+E3yh9xxLxaw3Ccsey0TL4QQmDYzy/pMUUdAyTzNS/LDAYtaaP9iTZs
iwEjFyoUo2zMg79oFi+JOZr8lcOoY9OK8mDRdzCIVoEHKTrG+z7VsUh9PnExuaF00SyWgRQjNzRr
OucOeZa4YfN9FkU+KXviBW5VmPaggMNOyAgMFyUSuBZtZxuD8JAKjKfOYYC9rVvHFO/8H67uPrM/
oDle62dQZTg3DdiCClxFIU2e9xoYyF81RyniZgRgmBCZoCMd/5OS3nLwdXlQb2buvZjjfYR9EhMX
5ly0TGAJIXlm93XlvnGK+n94xcbffXxlyD5/9uTe7+O7iXGQc2P74s0k6b+9L09h8D1CMi03txRZ
HxIzoX46r9I+GSak0uO0vxPNFk/7aHbbkquLrEMjB/phtl82hZMQ3kvOz+2RgoLptY1PALL156RH
MY/BPayKGUZskpYCLZ0hOeElbAwt7YwBGtJuw1Dn7LUlGwKRFXf/c95A1W4WNDXUGQ1+U9YczY5I
hBAfAEF4rL//Ri9GQPgl0AVrFPovKiwyZy/Lz7C31iN1fI4fh86iJDqAyG1ZDmypCS/jbEv0b7Vo
8/D31fY2A50gaqJgKgNaHuZTGM4IjEWjjlCcDolhEzQVxIjMm7Jx4z0Ev2cC/xSxU5a0tvBPauRc
n4EK4Gq/grZMfSONfCmRA3MWwJ0rIAnegHkr7wrMS17SrLdQfPC+SX+q+cIQ3chM4pNgFcdhyW4f
aIcC4cZQyJ8ixwJzYoup8Q9B4MeXu1jGz5AbYnRyKDCp9j9ApDGJbPbdQWuIdAYZHjuI8Hq8we+s
KJ7Y+D1p4itygBadPfRZOwPBi2AUrDWnWt9d9utv8fHymNwwpK7TmgNqmzNPA15P7vMnWB1RgSPF
4b6JZbBPJDdbGuHCcUrHe0Xw8ZcFeIfz53DufQaIrLlUMTqrCFvnlh019OStYEkg5LA/eE2eVEWn
A7fOll89Twy4Ax8603dYkKOOOhvetUm1dIVxw7B50oGBE6k0EXpUA2e8hm108hz7aelCtH/a79op
RhDvsUjtUJPWeA/Dj6E+PdEkT9phljKQJGmG0VRIrYtdDTNwthEq0HWO/g9rSKRwXdvomeosC8Q+
kwOpvb0hZhB0V+olMc9Bjx3oTg0c7DMeNhq7LKwWXyBzbsNyRNoUp9ikoMjHzxGmB9VbbfUXbZTG
SLD5iWaG5Ovr88t9GJej6/r3tNt6oB6DN64OE+e3NXAdLkakTXABbfmIfLQmObNfQHPwrZbQAaCM
7q4BbKCmZc2RwRadDf+Ex/zHOc1/O7qwC6Fx4C0U+YrTnrw5Y1qAQxTbXJAclCTa6szivS/aTArT
nQ5C9BoWFWEH1qm1+dJ7LXUG7xHoLjcilyGYSA14AKUedzfGbdFpkc2uf9LmvNJ6qIUk4cF6HrUO
edh2wFtgsZ90+WQRdkp/F++SoIG7MHF4mMfNDSL+jeEfE0GATpmInpihcx5Ax4OLBsmr8HuT19H8
Do+LmpsdfSECDCpDdtpAqyx2i7B8qbKQC9Ii1XIbPqhegmxbDOmOcBhUkQkfJWToNLnCGMiOVCkM
HfOo7RrMkyDIYUwCUrCB/IfH7dW/JASihq1JP2YwZEKHgmNAXbMoF99tC1JW1y4RDvJb3/GNqnEm
UqiSSvdPRTJBNhogTNCfP/0+OazH+ZdG9uOC35QtKAAyCy22z+0XgWH8ASGBtIdw4XZ4HxB24cVz
B+tVSutLUeMdGdIJw+iH+ZcWvEnMJXvE0/6a6Ue4FwHzKgbXbfjc3OpBewmIiMbpva4P82vCXiR7
nhLiIlcd0XL1ADnznI30/wpvgoy6hOPQ0UcE9051NIWr86hCAh9L2K/iddk5wxe+V3ihwolDlhKr
U1Yu/fpp2Gyh1W6Zd9MwlNDzKn3QwtMXfz6aOZJdg1faFYExxDsuvPPscScPvQm6O05xgLrfspGL
p20h6Aw+OMz23N6Izvg6//6HB1Vzm28ePGOoL2PDzbmBKRYJl0uOkXhZGiNt91tK+fgJe9BvZ5/F
OovfrHtKa7yKuCrw8k2NJ5Uv6o7oNyRAvrt8JniWw7Jzav/hNw3Ju9QRAzCAFhm+vT/0s2K823Ev
y+7wSu4KP534V415Ux+2DvhacCTJx0EejJ8edoOA1c/J1yspwIHBSY4mm35YAi8FHDeonyz2ae3T
E31Qdp99SFdDteE7v1dgkNGFjCnAClzlmygHG4dOhtcNlwXMIyB6hKguobNjgJ+cZKwQOMpCusoi
ghfW2vJSDSoPQbIlFayFWAdJ6J9KT8/llOFqQ+bRBPXztiJVD2WXBjj+aNmL3S9EanCEhA4t0D+P
BS38E3emdwBrDZOT08Dt2t1D/4A9H9AUQn0k491pE+RPmvA7NAXgDmV1m31YrCMWEJIr8J/bjEGx
Q9sZwnwGUW7tyPccE0dsrshqWTCHBLqiWMFZuzt6A7P0g/e48PndfA5+Kw07AVFOaeNqvH45eqT5
7ZUyLaEg/R96jDgbmBVzAMWvEWPuXvgeE1DfwYsxegXV8DVY4P4Dh67cfyepsN8oSF5mRyTVDSOl
L6LHyiMDbQSjAkcmOE5UTxgXmq0Ib2oGkOroEXVGMgriXsWzBVRYkLfLgTEV8M8rUHHs+xx6HixR
3Dp4qpQ2iGbnz4tgg2bxQAXVPuAY6OORCDJ3DklS95EvxkBlCzK/gh5uMC8RWTgayBTcoSy8DmFQ
mhzWYPHQHJGtKNOu3xr1eQAX98qgFSRdpq2k5zGF5gFC2LDAZutDC+wZ9SWEE+sOIfU2uq3fyA4B
DpFNhgjL5x9xhQ9HOtNPUOtJV7MgwUQM9zA3KodtCD5mRhy2CH5RMHMjWuujK0zjWAy2xbYfQQvM
gReA8U0M9/Gk6boiZZSnsRAhMiNeOnioNB5EYeFMArR9TWXZSIaxLJ7T8G5AdYE7k0hqhBreWFUy
6f1ZTGo9rBq9J1ZJcZF0h4yHtopznp79Fq36yakXACMxwSY4WV3W2HNR5iBtcq5evq4HOyHRf3wF
q6N7cvNBL0N1fJwRDAtOAxGI8AC4d1hkSVl5stSFGm7cHeeFk4WRSlRChZE++o2taF1xp3X/DHMl
uOvZ/rLo7jjNwimFXYPlMqMoPlhEN1hscOPEzY+I7ptIQTTsYWbV6JsQUpcQUSzsNl7cYn+0H+sb
bg0aLhjlBuDKOeFuQROmgKB00JkPLsR9EJgEjn30mv0Za3xCLfnrJzkHygpuggvXNwRj44ykgVi0
CbNGMEjmWjvtTi+meYo+yMXag3LZHkFpU5dwABKE48JahB7tK/vv+LXTe96deTDjV3ryqJgyAxlh
QMMqhIc1hFDJJiBWxcfq1PoucHlIz/Fvr0SU9uUWR7SwNYW3AlFscQ5li6NvgUDAonR/VLLn9Rmw
ofJAIaKcsyBqT357bdoSp9YB/zUQxUz1FV5t4HJfPsMcPVFOwz/iH6AwQcsUQ8Lu62zA2rqOP0xY
sc1J3wjsNlioYiRrAFdy8s67k9a6M37gGkVpiM/TF4f0mmFckaBvde7A9cJCajlc3KOT/zOPqH4q
q0Y55Zx8XOkw14cJJPndgKuKx8DOfTJKRFb1pUDWPX37ZC5z23X9kDH2g7FMdJr32wyYmBgj/+V0
+qxA6+kaKfTQBZGVAb+NSpP74O8UauF39prUPqO/IN+8l70Zw17E8EuucuwHaNRpml1Z/flG3zGU
5/dl2F4yYoX3DFUd1mskIRUyxBE5be1ocNt5xQwLwHhVW9+9yO27oOA7oSxs4Nkv+XyPl78ExObK
znWLOTz9WomxAwEp0+fTzCkFyEv5+fc/BVH/tBeAfhEk1yZyhQo/YBIIzqfsftGTXzG4KPuTXsJU
C7aqsOux2dquK0pXBRXJGbk22+ageb/pO+oPKRh2uPUCCb185gjMSBnz1IdqsW8JUEcuqXMfzAV1
02Ek0Ngb8wtlNrqhLdP+zNRX4SmsfjhKPoYPRFUxoHoidj2vtEN4TmG2DjrjyQeissyH0bjf4Zww
eUwg+q0vkZwHILsDZftF1YLH/f4Nwp/N+h402D39HyjUM3xZlArWxc83RXLeZ8wPkfwsxf+J3gKL
R5zg0ss23VFcGvi7tQm+hQMBjIK/Cn6KXSw4GCnte0knYUyBw+rR0llSCFH4hIxLHKr2e6wkPV9w
WiwY0hOwmEKWTe1dhsr2sfqy/c9+f9eiKVM8zsUEugO+w33HcO80MACMF7Tne6K+MJfGgFKlg2Na
ZYCK8HqdIqAJ5hrjyBTxDihLCdqL8woGv7AKPMk7O1HQrKkm7FPw4oxEm4b3Lu6UwMlI9k5rAgF8
fcjMl6EQPpaekUKAGZ4ISjjNMOXkxbf+VLMIfhTVsHzd9rRp7IqroSRWCXS5s7mOebrwF87utW0q
AiJH9fA96ZLpCicJc09gGwuqlcO4fsyypuYOjsPthUEEyVLrOxLB2lvnSYfP//OKA4Ajgqs5L/nx
9K66cG+yHupvyCx1ekMLfKVgK3El7fHRMuYdlImEb7g1UGMW9Akpe3tacsaxVZbyfQ48Yl5HXabr
1fxpi+EU2KN0pxfqPTAqrI4LQphRME6e8T0glFawRY4bGiFCdd6R4C8G9+zJridHk4GTHkqKmEKI
HFG9Vn9Y/QnMWBJeBJd5oNoPH1AUg+dpITgkDB9oqDVUg8JjnYEpoH41T9gkwB1ADUcxjr/qPal9
5uLqlzrx/1gOR1XyWDFBYRvhA2PRUbr6pLji0YPbzJ8R5/N8w5SbEXXu4bn9pao8IiD/LDPMeaok
m0NpYYb93PCZOSQgn8D6J4Giy3NiJWAHnIc1P0Vbru+bDApxoPNCypnO0SVurP3wuDwrVh+IVEeP
4jyB6XkFJ1vtM7If1AadegY0mWaKXcr03a6gbt9DKvkvbtZgYMwRr25+T99sNATBcMkxobpYnwsO
u5N/JJ3XkqpYFIafyColCN4qBiRn9MZSWwlGRBF5+vk4U3Vm6oRuW2Gz91r/+sOg0uge2aZ24ExE
WcIAo+iDDQToRX4zPNwVRwRyMF/AAxc/lDxRw2dCKlmNJdLiS+WIHmDarpkVMs/F/KzXWsOnNXLU
Bq/5df85DoPOvyfYjtVPqNIfWmMo60gRdGzRL9EA+1wGv0x8+9KlZ2WPMNPFAYC8E5QydFj0/KvC
5awguxkeIuPgXiIv2iQsd8R0zuRtxQgQEBQo9yiSuAxpFWGxsn7F0ESXOPcS6raTyUtCLU5nCb08
nd6N8R+a61wjNQqiZrYkshBuDs8kZJSVaIC0EAhHDar8tCEykznKVDmBuceORKhhDRoJqQnF9UfL
iQ9+LeUD4E09ZTRxwf6uno55gJZETa+KEwn16Qfnygle56IxjEpYOriiscnf9rk7QRol45ZYE0jR
b2pK2G5aR2ZsAxVk3hHfQVs4p2PpjUGwRFoip4DrRGEIdjCjLTmSuKzfDte0x6LERUy9ycD2bg6m
gBLZChCb0V+v5ZsX9s1+hzT/HG1LBmRQ+TIWVh0VBsMLFOs3Q7BB1PHegM+x60frPekFeYrkg/Md
oJkr8xE1XTZt0ZKz31ZromnQJLOLtxwv5ZK/ng9SgCYwKWA/kvy2Qw8Pgb5GOvRd6G0O7gQJAHCA
ZuiHxudKFSbFvcZoQJqPgrbhtQaMJX0cGw0G9DDBOPlxieah+c6yg/DrM3xBEwrCJYPRYzbkIbCy
RUtXtdjBFQI7WKA4rujSCxzl9tAO/inFqAhBkb9rlrvSQjkE7z4M/iQbQflrwCC+OfbkQtUaR9Q8
Dya1K+jeF9APii26f6oakmo1YCn4S7QV5jt+uL2e7rd6kefLCBztzROjQGTz0FZbnyUjQZxcUIjT
H63zUw9t6n3tAF0NoTndIyALp+9r/kxBzZtKv/ymOUZ+y+w2p9mRlaUKwrab8+BWXMZqUV81GQen
Qq8Yqo3Mr1f99Ds1ihK/Ke1y9wmrVplmaA+amO40j9Do0YU+I9ycUCI8l0Au8HaRXPRwB1Cy/veE
xAqPFo+JWsd/C1prbxQEjeVC98fcfSGzV4qpmKqAi5im0Z/2937g9i68PSP4OXtTQv3zrAQQ7S/G
I+zDXSAAroW1QUAHgSk7WDq/WeHDunrBmSdaWstx75j3IVE5wgzgIvjvmObtZsIWS7Z53DviYLJG
xg56HHp/8gnYrDuIXsoqIyTUrb2RUaxVzIVnIiMqDsZ3UB4lJmUcEqdmeriSUskINeB5FfCtvIgE
+FXwyqFg+BK1l6rdXSF+kHD3WzcMyT/TO9ruvUJRiWTl0w8LGW+PtCKmtGcu7UFmkAPK9Q8fejL9
URFTzCGzlafv9EcrsQJt1id/Eyp7ALmfnx1YqOhnZa1zZCqr1QBAdy5CpGAwRItBO/jHQi1Hi/FP
uz20jHxCgiZbcwIp4a3BZiIAirFXh9hNnPILoo7A7a1nDRnq6iIDV8OfbLQA8K44MEIlIPFtQb1g
4dxChzwh3ELp/59BZo7qoDtJ4GQZHNBhUgSfgxKC7l0O2ICBG4I1oz7h7fbYP3Eu0HfBt3lLPBs8
IYwyIERNNL5mN+k1w8h14Q0KD42vB25i6j+aA/ahIex9feBQsgAFm71qEOLpTnf8ly8ZLxhZWgcv
L29nULCvWH/xCw91nmEyfakJkMNI036cN5y+iEqBKvTswUQGRCJ1JtALEwH+kgE38wGGK38lI0mK
cmauRwT3N6LjeBD9HYqLNu7OZTwOhQ3lzIR2Q1l+zMYAIibhsYtx0tGwE3EbDW+Lu08bQtVRke0l
xvQmpmg8rAdUSzxgbXgJi58+vbi0+BiSjNEJjT3Oe2gQPlMTKVEP2AQ4uOKjsnwExJE5FZqV2sn+
doZk8nCV+6++M1BHUnbJS3UxpMdtz9BX4GTfraHNnsqWx33CiJijL+Kj3TbFZsiK/Hug1D9jHU8k
L67JqDV+RqGTH4n+vnBggzq5MbC+5jjdBVdD2FRp5yGT8ARnuAGXVXxSUR0RcJ5aj+hL4qOWDUej
ahZz1buQUTby0FfppJdiqwjRlqC0Zi0Eg4geTrvG11hYDbzBdrK90DEGucX0ncA5MCHQEsESMQGD
Zwp9bhd1zgDl4BP8CB9zHvPP6mGUPeFN8hHF+Yx63qfRCTPKP2a70r9wGLJBc1QrG0GvUmnDIF+X
7UtEdm64M7OQDHnnbWMgBIb1MODT+qWnHnPStIsTqcQBpmH6jQjn8jzcgHBv6/7uby7rbCujIM19
5Tkfb1qk5PdVtn4btKbJFcmKPJ9YyFARCAJP6TuXI7SiIIH1vx8aI31sI6kiWIO58vhwIaJOsqGI
reWUIbpiwvZl0wAPxb04Ekxufx6OXByhTR7PNyQ9uvo/HgREX6rB5z3e4u8Bt07/HWX+JJXW6qFy
7h6zM56RoT+A9vfyoMqsX6fGr8JvCj+HqF7Mh8MPQtihSY4O8RffpHbEM4KrbbMUmfEM1hgkJa+1
eP4ds5OyxXPJEDcjR0iwPQ8hSmVuv/gEQ7UuTo61bL7/kIuT++Br+HYhsrnaQNdrahJirfugXWqo
m/u27x70qGAAE2x8VI/jgJxFB2JfrKwxsFhe1xWcuklEou9CjBr8WEpP3kAoTjuzoOWs7Fvwwba2
ZqE8gglWx+qisOroDW7y9GpXML+JajepwsJtYsm5G33ciBJOcLzkw0Xg6mERvRk6+ARvvikBeZGd
zTrymF4aD6eLENugjfZbo+xNSFCM1ovHaeJTrOGpx6GS7Hj8hmZjlfqPS9JuAMTReD2ZMfUqoCfO
Hfju2ECJc9GhQmGUf18WIXJgxugfF2GRosP9td5Ql7YwPRZrODXuZ4FZCoYeGEgMdB67+dWezNvD
/dy7fOhEA7JsGDZbcoAXKsY31zV5pfsS9wIcw3pCYvl383druDh46D0PkIOtCekNTUK/Y1c94LHN
ErJYmYB4hP4ZwpIB0hDMLPdRpevNXtA2kzMenUfErnQqpEPrXJV1zawXRfcQ3bqyYuEsPg7CmZ09
SiUEopj9JKU30gfGGMeRr9bFb0uBhPO1670KcRxcHLqz/bIQTcJ1R1dPLXVzOiLpOf09kDVj4NCi
HMvw4dPdQGR33ouJQ9eDAxLaYPNtS15hS+d2Ae97X9DJ7GZvHr7MZ+fHAQd4BsoQgZpMm39a7InB
i3S5G8TyF5MZ5w6k/uHNVWcGrm6zZ4gUPLW0SXe+ykb59BjrGlIAHdYRN2+o9kN0eRifnX+OtPqh
Iyuim4viDOxXQIWZxy977GQhHnVQ1QPFoQmC7r3zrpEcqxgJ3H1h5SEx4+wb25x+xZmdF0XPcw+P
oobht1HwUI3qhAhBEre6Le4r/o4JJue55Mve9/jRf4f89DAoEu9Rk7b6jbzhEU6sQGFKIGyRV3jj
MxS9f0dU7skp1qfl5rZ/Ri/vYXAy3wnJ2zmU9WlPmvhQKkNGzk8fzmbIrZhcYB5poM7xSBn1P3Z1
vgS9olxdjYLdugvwIl59HdkF9KTwEue/BdnUlPQGMFa+ZbhGaYGXneIi6DMrW1o3Jn9m1hvcTzk1
47VP8fQwKnABPQu7dcCD3wSZD1ZdivEtXPVCU4L7cfTHHASdcQIfguIAMmURsiWwY2GV7Y7tr1mC
5OMADGmcKs5r58/DJUQaucLo2hSCe9ygmCeADX9Bxue8EFE24SVsrX76LoNAbkYB88ufMU6f6zpo
URsxOmAMwH1kInAYGxjeWdSFeMVtqgMlDvdKJa/tgbhy5z+MYv9JhEO3Rj2GpxkHyGJ3yue3QDFv
Z4r24QFqkDfylT4sDAp1Wmyu/YzAdonACMx5zpCjPl7CZyQcr3Npq0CdlReDDZ546oo18WD0+PgT
jBJuPi577KmMF74JJKUiHmAfUcB5ZULlPbUV+j9MN2Ad48tL7TcKnqyCKhF5bYwdVpcgp2ToNvcQ
6106lwPkjcmxYquWKQ2iDzU2nIozfNr54hvXUIgoRa/wCTJPxT3+gpcUJjjwKXb73gsMpYTisKXg
ebMg0G/N3N9U/oHsX+2571nVJU5xL1yhYbC4tHti0Dr5EpYEoQG/FYbPGcAv32OqXkZ/hHEbUmhm
n8Z3zVQNElSvBZUZHbegODdL9vPF0JdslHTw/BpiZ3ZLyDchAT1DAi/5QrC5GvsNzEN6uy/b6mVD
xFivhz5UDqa+1lkk0bvVL3POOUbIcDJn9CUkGZUIDSWvdIcx8zgTchuChQyF4eWFt4C4uSWPucBG
CD8yvhg775YvKFHvk6nkjbGNc8vgd8ZR1nlaA+JfSH/2ZOO2HhmKs9vitmMOlznZeIv34kaa4QPK
ZrGWjZcpum1p/DPMwOyBbrXewyvs3bkhPzCnu8UwbPArP4P5VTEQbOHX+K+9KCm+q9tBcd8bFWIu
/zE4rLHzxvkHwHYX3VM88exLAgOndS8HAOlUNKo1eNDpllT4VmKfTbnDlpMhK+aD3fb/zgdoAnl4
19sVuij69JILL83Ja9xzVoBFp6+Un87OYD7iWyyd4YXhFfRbA+uzkbWuAFGZB+Rc7Ed9MsyKL636
2Ze6rigtcDyGrlJohfNZd1xiNqoO4K/y76EyZRuvY8HLICgONBg+tVEkpVlAcZxgWYAPxNwq9t+z
BAXNy86vtDv2S1OnR7tOL2cZXJvO9zkT6Ex7G/Nsf4vHLpgdFOsLQpKvR3h49ExKcu0H20x/02ra
w1j1Xni6Z0m1vAZ0eIfvLB7Puy+YceEJwDvXhYTz2LPnBTLOQaunCwBRmDSV5iVuDnCxCBjLFwrm
3upeThXaw8JX10142X/iTh9iYC+nLycPqRjNxqw8qP986iNQ4MCQNwNzF7GtnjuafhUJWGeOjoJP
T4ZcawOAkjBN5eE2Huc65luUgBVjELAdMZyH4asQdtzMKFKpCUh3MoRQ0hUb+y+vMAvzNCHWoD6J
SeW1Zofbb/mHZD/kg8JzN+BmwkMB8f1jBI3YpD6LztUlTTzIPFjILnAKBhUQ9y49uxMaGd/wja6L
x7ZndcJUqWK+a3yumfAxoOLRjWWYEIzJq1gspizYD6h1AXO2Hx0Iap8ey98wUM9zjdn7DhU7X4Ph
fPo8XoKXpVqC9fNFp3XAdP3PsJ9VSFuyuaoYI/MNyA2ON4c86v4gkB+5ydunXluZ9SM/Ysd8p1hl
RNxDF4wgC/mS2+nquQ2VI/20HMDCMSf+ZS36ExvKmy0C5IY3rC9wYgPhbw/dYeI/D8D9NmwVg0a2
t3IhlIwDke2W2ceK0G5SBmYXh+HSNyH0emqwg3zj4RmZUkK1AriyHWNivYv4+qH9XFNr2GOIn0N/
HP08SHKs2C4Y/VVnhE7dcQcH2+OjJWMcBRKYjbuQyyya6pkCh2uTmzTzRdxwqKDcErYofrL4KUzr
uDhfYKBe4tu5OrMqeVvBblN7bR9K2u/gHVZLI+u6herIQW/igRgyB5qYu22XqlsePYYRkUSWXlid
aq8Lqz0PESVibj7T2n678nEE9Yq5GgeeCzA7jN86YYrZnodfg1SE1IIXeWDtjVciuI50KA3xXC2+
QEkJf55spF6+GrNoI3mBOdqGp5hp2YKZrw1WB3sGPQnGVAhHrrPs3JFoSjATlyGF7zD2ByZEwuey
2cMywUDalv/elni+on3iZvCm7g6kp2c4SS4e/PC3I0X3vwGfXMNd7+rIpFVjhIYpgHyb9oIBi8Sy
FIUIjXJ9nfaEDwKtjgzBfmuND8oifdjlBof2CB1N7qnzGabSJd3tPXrCSONOJNVRYCLJVJQxqPsd
zQAaQObG3fSG1oTlD/zBzDrruUZ8AuAWCBB3akdaMSAN0BFlQHlchfwjCwtx+zChYL4yiN6lCveF
KqQIYL7w+ep+85JD7j2cEYsbeoUO9deR9aQWoNst5+rO/gQc5689LpQFB7i0zoVpmhZjmMfT320O
pSoTlrzWa/0jtSge+v2e7VJVc+PgGdw9LA8DroLAGT/ejs9iwLj0m4ziJy3nxwQ38Ni1d8wf9ndK
CAYRo5QF8DXAFnglLhjmxjFhixlL+xWpxoeSY084kgeY8jhICm6Y9ygPkRB89/+0xZP0uhmkIrUG
HB+aQhpoSmAT7cz+/sfx+ceGMQl+Poq1u8a9/Fg9PD2iWpCpHv+3V4IkAuI7IIXrDwhT/qvVxQhx
Dd30dwbAyL/0C57fIFHIF/kJf1YYGrTA5QnwiO+FZZufKN/KE+gQuBSIAO93DJgSfZMZ7m800bjU
TBqYmJixHyg1udfdJueV/1QbX0wPx63T7vB1eNqfEGlZfSde4uJArl+fX5gpTccJLjbdVj7RH8qQ
v+mL7gC9aB2nkxPxKjmMy89UOeHpRrpWTRMJgY8mnMFgOhlPvxjNTAgDfE4zjBWhS6KOwZP7ryFo
CTB5gwkc6Bg8faYBIN7cFOwxPjPxt0C4UyD3xraXoBHomOisUCbi7lLMFi94cZh8cqCRcfdvXoOo
5AJthJKmm0EZHO9fzE8INz+8WeWkwmB7xLom8oISDRPk0/CiIRFlPAE/kiAoMaEuwepSVqcDAmVB
c7Ec4NxkLntSSCW5zpgaCRHTXOGEEgC8k+EtfmsH0UAPzQLYQxS8RujQ3vgGIwt5zJBVS9CY8PmG
HQQvE2o+Q8YB5AUcAafYLley3kDZ5+JBFQ06/n1biFwSrk/xjwQj70vAEGZvMLi4XDTtTT/twdUM
yttWuNFSSyaZ0D+22f5ycwsmVA/SrHe3u80QFFPob0cVwZLcFBA+YD/MjUv8twFrRz1SSENQEhra
Lygmh50Ex0bZXzb0PSrtQ3MufdEappUJHsHjZ0KrWAw02FshFB4LD2/0hq94N0ePjjtTFcPG3VyM
X0wdaA/C2+KNhoGN99cfAfJRPEqzJyUkdvUcFp8z+S85FOcMlxamDO8jgS2URGBfLnJO+83m2nIk
W2LKBv1dMhGOJf+TVMlkJQc0mGclGfic601C4mxv0qbaMkhNHU9MZYPoD2CdR+0IYc6FacSgKVUx
WoX5hvLnSubGMJ2sVX/svdObQ0O/EAPsBGDAUfmzK1xdTjmjwY8BlgTA0kQfpQjePSbOfQU7tIDS
lvRr68y/HKCe3b1L2oDk/Mw8+hxQmwAjct5DzRbDwQbBAiR39vdtvw+0yfD8Nkd/jUWevKXa+WpC
7cRwdcEq6tzn+pP0QyuzChuOoYvD3WEH+HrMNkYbeOlkAafXQNiA6YHLk7R1oYB5BpLLqQCRMsNh
aYAjXcD/SIfF3I3bKU/ZpybHjw84YnYppf7X61/q+AoFiwKB+/vYiwHWFzRXKp13Zzxs6u2Op3Xf
pWw3sD3tPjFW/EMirEaXuHR322pPfdDfHpWwhUskLKkevNtJdaGmDXVEPCm09i4dbylpJ3/iHwTe
ZIwXFNq/w48quI4ZS8OspPxaNOnDGh2l7YQHjAfvn3HaasyYDrY3xrcEG2FK/UthuUayezlf7KdT
6rwx2c3sB3iJEuZWiX9qzesW8M0LF7uar4Yy2oXVRIrQVW/NPiLn3kcr4I8ISlk4TDStPvhx7IuB
Go30fo9NBqsqukEFcalXOdYFu4yHR2i10YcKgUXWokdk9jSf0aKSzOBwOGVMjKltafE2zUYMqh+0
kDxWA4as6TXO/SsMwK/5wCoH7et1qWy7OScsfsBbsr9pYrmLumz9NohncN6dbFpYg8q2IbOEt/BH
FAx0wpj18TzSCSNceB9bp+5T06P6+EnBN50b+OUVy7YvHOfDz58c63OW3BxYtoCqnIiTv/zEmaGS
rX3xJayZzhc8XI0WyE17hngUewitEU2gmUCNkQVSAvaNtuG6veHoIUUTQzTZmnUU81zGl0u8cRM+
ofcr8dgYHxBiBsTO6c8IEs2wx04KFyeAE7gvze8XoIKCCqiBrZ4iHMIUytGZ4GRgLIFAif5KRssh
WKLgjLyrf1+j/D/sEp5TpBSQCT3udAerYMm4Dxs4LkL3x1+VJ+UPjtrt3Dni1PisJbKmvgsZBz7M
KYZIW6pDs+RTj33kLsntILqXRAzeG761OCjwET3FeKzl4LMeEPfbbDn+7av5jaHYe2XwThTukfWN
JqjWIEr0zwTHFuL2r01fM4biIyKROCO2dS77VzDkihOMbCCH1W/+zaAMUAzhNF4jlCZZ8oylyyE3
a+8SITBT0vqcDlHgx5fpYnkgxNAixM2G8wSagM1bAqYwuzvi6mv1zfXAZGlSePWbI5Wr3q26VQGy
MlzubKrULHisxh5mCGANuQ4VekH87aozXoE0/1g360JiM9HnK5zJIfddLQ4pci2r6I4nGMdAP8ZU
ABCLfX1W0se+dAtnd7yFLeYYmYs1K8rnIkYWHYyORfxMIaM5zDT6nIvGAm6MUEnr4Kfu3av47xmh
fCEOClGtsH7pjcmDhIopMyp7sugFqMzSNXVTrMnh0Xf2b82jtmKCBTP7ZVGoDFy82X3ZgTnC0B2S
9QkVKAhdve9crEEWd3KBO0sl2ehtE2ABt42cBYILvw6H6xsNTB/JOv8/rIAhHBZHuBn3vro44/e0
yHIN9XSFFUkEywi8AM7kU38uuHNWe7hFV+drqS73edk5GSlnXF8EhvhnPILr8gE9hyurNXqFfR6g
yFxGCZytL1afjI7M0wFFwZX8Tm1aLd4WV5w1+GK+IMDnhPOu0zXqxnvRpzuAG8KTx43uYzyBIQac
W/0CII/TYLPav8ynWx5bHegKUreireArrPIpjF3JggnQOuzFndMRrQiMsvMvCeFVvuhSFX4OOAWL
G4jc59J86o9TUU3bhMR2yk8I7zAeOaJWNL7LCSJFkA2U/OzA53cKaE7G5m0NL6MMHifFfhs9XAaN
py90nilHwmf9wzLgfPtxEPxQShcxNSu8wmuYhzIUZpGt+BHI3jOudYGtGdxCg2QKb3KOK6OFq9Z2
ty3Og4XkDTjvBl5NPaFuSf8A8Ah38BUeCdCW9UrZLQQUTjzuO4z6GR6va6vY3uaTECY+By0u7uCQ
TC9RtmE5rgZN3qsHvBtSc6YzFjp3CtLwdpCIeaQejtojHENYGcTtTJlAmztwvp+P6lvYAhiykX9n
PFJoxumsVFihgDBOEQ6xT1CxoG2d/g3ZQ5vuNPP52OvXoaWmuSR0ybyY/dBU5kATpn0CIxZ5PT4+
+2fn1LoTE2Jou8Gj3Mx/0++m8zofLcJstOH5hZbCJj0I2SJHf+xoGJ759+MuggUqeQjawbS/S2BR
MQDjP+J0hPqdSTBfN76vZFY4cncMonLyOofYbFLPlxyS8EqR73UbTiamYjQSfcN2LPxbRJf9iL54
C11dMclDYEiOW+rTwyRsjuIG6l9xMB6G/NfAvbdrdo1sEdF7gFiLf/3/3G5zOV+BJRjBc8cP99PQ
x6zfQ54Wvt1H8jhgj+vSSWYJ57kSTI4dJBxgcGfgo/VJXg7bxbpcLNCqIxboAuoCSriI8sdUwOuy
bYEoC2ZZaXJ3m43a8s7FkA8c5zoMjdVr+WFSw78BviOQeuo9UQ8uRSLYN09ZsGDe6WDFyfNcfqbM
fQrvqcv9Z6diu0UNesRkAnUQhgQGbbS9PJkhLfUwGp/BtFpmU6LTHbkpeW8LscMdb8PwZUvL3eGn
wmPHx+IEpi4iak+KMzxqZOx56qSOf0yeRQKeIMfRBHBG+KRfAEXuaVgfC+X8oJIBrLxja2nR5uWA
ZqVJvcIcQCQUjJP+iwcp9JZ8jf+wU2zecXuuGNpm+sWEH2ZyMq8gS4O646fAXCLOXKbd2x2b2QDn
kEs48N7nry6RPHlzyGS3MLE4eJTI7Kz3E2fI4I8+k7ZrtAlegKdjn/UDKed5AkYdbViE/IKiudsX
590JXARrpvdyF/yODAQ2V7xJX/EwgTRBn9pBkOo5MWw9zB6QEMJe9vuBLSACJu6VTVGqIJuSA8F7
mXT0TXrHTFMKyS3FEsmTgSx4lmIis8RQ5T2kFDn96Z4KSxZ48PAep58FUe7VF2OEJyJRR7fP/QAy
gDWFlJdLHTFZJrWKq/o9NCfBZCwaPSOAbp6WJhw4TJSOTwDnveK0xx0nUndUwLmGmClBQ8amGfLG
Ac4tbP18ezMYSi9E88cMEQe1oyXRBPDAdw7sdLQ0UvRyO00Cm4dQFNxwrodfGcHmOX5UIrFwDgrh
v7CHfixcs2TjAk8apfFSBEOvTk8HvBnVYOmChjBCtsaMe38GYbLHezhIfwj8pfkkqS3gWEumuenC
L6bYQYmTG0ZJSOjAUtXlsN92jY9/Nx/JAC00Ig93aA33mSFFsgmYgXfICKxlM9zvMPQDfGh7gBbc
yrzZYJgofvaQByLJf3qVQ+ufe89t2VObqAZu4Y3KBQaOndNSc05+zzL2LiJ4mnjM9uJmmJScwL2x
3YeS6uc/CBSQ0GNXzssbocLoLkt5s+udYmyBbZ5wAq9aN64SqEvJeICPMvpflS72dtR5TIONt17H
lY9ybj2kIej0K0GcWYAqcy0wbiFPBgPnwn45V52xqytvxuuHV3l4+2PtTL2JNpb6A9UXjPIW613G
S560HJ+/e9lsj0gKkuxIv7oRUgb2IQapkw18M3YG3AuQR5BSNYNW7f2r67GgftKZXbcqpmKKcejQ
tzPkTBCGp/eQAvQgbgTvS0VVmnfkp+cBTmVVQNAsEhGE5C42Jw6qABMXOLuG5oSptQV12yexwELS
S23Izhi3cbO8bu8RuykzTLvDJZrEVDbdxpQMRlvb3uNNDJhXOewILUBsy5jwpj1CfOG54bVBs3sW
CEUfpsq6x/Vi6diB2vx8zK7Yv+gQjsRoocZrvprCnnYuOGtvZEAKmOljn00I3gfrIjj1jIwVZ4IK
DGMhqGev5U27mDVj6sbET82uYsFmbL1mLHkJIek4+RlJ42TbAhDUSCUoPY6QDs5FWOnZ8WP2SRwY
P/GFiMX0T4qLMcizX2OhOfQwTJiJaAc/K3XLk9+mY1i8GNLAAOiZtP1u0GsfqhmtbOlKy9kfVv/G
yOW4I9dDWlC5Z0ytqdrAeOlreVwIvqfBxxIFksrY2a3uDpmSEAPqLckRMTg1RW7QetTLq2Fc+KCl
bAU4Hh/5oWBGY33il5RtGc2xQgrpCywdUgLBJKaoNSviK/eF3zgX4+pklj6xr8HFQGfOCKAN3+E7
LTDBw8f8unrEiIKvrhDR9PLSEu6MyBCxJFt1p1E8iXdwVOoEq0LIhxyoMDhRFnpVXEdf2KLPoF5W
J4XC8OGjt3uHoNpovDeiCceG3AE+GZPj7eBAONAys94hURx/VGUmzJkzp96BkgYUCg7Lm7In82Hq
C+tvUlqlW29ru5+eo9a0obXa17+v1YZC3Dh3JnM7sE3K2zVUgKUaECoHw6OxqEpcWvvPmT6d2f8r
LvEUYrkFBbMlpB44L4DXu1dTY+NjWOSM8FAAX3v4VQTZnf1uxzmfzxAmQG1AEu7L6cUfHB978Bym
Ko76AxRq2KLcPCDQm19F1CT3BEoUF79XaYDc4Ur5hrqiJKNjtRxucCL8a3XRbxIkCBVSgMbAsMTL
TsN5FU/gDji95uBBMhIoLxgvxzVH60DrG36edsXN0rGhIoEVLEq93ZZcy5D7gaVSCgLC5I5Ci63J
uJsMZTav9Y3HDlrSXvWZs+MMEjIZ08UA4RZigjuWRy9Ai0H82eQYN70PeKz0SNn3ADECNDFsj7BH
XSDhsNwAfP/OF+wJek3ol8eWC78lldbvybutOdJaB6yGOQJUSX4DcsUwFxmLPwoVG3Y4bk4ML6A9
4bTmKMk3foas7F7pV4Y42vaxvExu2e17byRQWfrDGmMlDuk+KDgdvZe9dZGYDmd0lcgapB1YAJYY
8287r6X0s04t+PIqAR2wxxc/HrLvdKXOAfgl0Wo2jIjhCN8bQlVgH17fmqhrn8OZ/O3BDNYVNPCH
2cNevdMK3oto4nD1nKXpNcR96ob7BqUXNTwzEbi/tHojFOFaC6QGItlOg9nwICENx5pxMDvTnyG0
4+TRyID0sQL+zW66HQzcIHhNZ5t58j0m869m/0wbJHhBgFCL9nyNjggWEk/bChLdbLZqlmRxegFp
eDZ46J4NY2UzKZ3zpK7tkvwfkq3AkmfX6RILxuA+W5WrGRm1fNt7ev6j9vsyJDj/XbGYRgijVf/4
1PcdoM+fogfwxOf4zerrdfCbeujkDgby8hjp04pkB91QGK2mYAlz69CHzNPHLy3rrbFIdQuZl0UL
Tic19fghyRkQlLiN7Awd1bvFRhp7Oxv3UDOWtkabGt8Z1omiy7UlTJt7BkdWHuuUpoZlNeHCSqlf
6ejp7M5xcfj7w1Fhd5CSgavBrqUFIzEvxwgLPLlArMhcYY7LCVnfxG8DJT2mqRJUOFWSbYqt0Orv
u/KotOmpsWPUVrwdRk90rtrKK8jewHQ0AKQmIrucIUcjCw1p6IrOGLkoV/HvZqDPxRKOFuozRRUB
vSFkyoLSSfPKk0fs7Y+RVP/5GBfYnhcEUX/hDRhKENbNtADGnJW5hn6EBwFLVR/scgRXIzXEQEtb
8zcncLCHNS2FucJsK8ydxSPSQ6KzQNznXOSUIcdlipDZ4lsVUuWQeWDeRN+EqgU/ASxZGkH74v+q
TdK3afEwxrutMhU5ARgeM3If41g+yzHKuc//DSI5bwYqdSSDthY9ASIPOg5mPDNKAOKKxustIsc1
73OKYSxcy6nDXaH37CfyiMV/vLVLTK0xBXUtYoylvb/fc/5pzYxS8lNjBMNIQAHJwuZlVgCQgJQx
9sUvcHZ/Ow+8tjtcD6vH+gfFbnYtl0XhiDilWi1ScwivQGyUy6L2+k6H1ONLxrtvAIC+VRuMzaek
jXNHhXDCEoDnQotxX7WI13ar3BLb5R9Txi9ON8qfUM48bC8wZ/RJ56NFIFF2p9Er8ExXgTqrjR0p
5s2qAnhBSIhWqoL03r4ZKRg1CIFMkVHRJjFArHo93GRxL5fv7E8YRR19PMxZLgDdIWZHD9LyXpjE
N/pEcpm9VpRYAzFp7iyf32QmXVKBicvuh2L5DUYJqk9P8qAsntP08NGzWTagvcPf5lyj6/snfejd
vWHiDPtWh5QFMmynw4fmqS/Do7+Egz1l4dMzK8S0aoKthH/da44A4KWNt0yDZk3K88BQUBNQPnWa
I5shJ01YXYxi/mP1TPFHEzsN+I7zKgN+x4NpyEwU9wgMdnMn2/lIdJ7zdjd7Hgbzb7ZW3TENF/qk
l7zEvEYPdVyNroyYvAyXi9ltxmffQP5gbUyQxGBId8qmt6ib6hyAw16N9rss63xVTPXRoVSn/Ggg
SHzRsnk4/obUfQ7WYJisTR0QSchrzzmGxfrN6owxwtEpFxqf0dkIIToE6S8dE+fdtGHwAZY9x2sd
2e9ski9UdwhVc5Vrr2bhEw1P98rYWdd1pFdTX9eHpZvjFCdW9LLesNTQ3vhv9N4kiHV86Z3oNJSy
kVBqqkYWCb8mdseyHfPRl/5Ok7hgEiPLBZxsp9RC5QB0leDr86GebRYn/TmcnvKFz1DU8Jc3QrG4
VGjRZioDgsJFlgIqr8xLXNSZkaI73n5ZNFMZEyYmdazsL1qRiznUG1Ev4d1hg6dsSjTIFy7CGyhY
G7BbkHZCzuXFDheoRYYzaba1NHEakwyLyGMlY0HJlmwY1mVladZgRRtMa7B4eGE9XQAQLXCTCt86
zjOksLPNdWyElYG9M5s3u2vTb6dsYpyrhpWqSwcDVHxH4UpNxUNDmc1eDIuH37CSuK3PoUbdCs5x
O3FFuK3eoRfZcitfTihygWrMJBDgdU/tixcTWR39xeaqY0Q2k0fzO59z1hoQ8amfep5Av3RO3P33
wRfIipt+dytlvvQVsCVuA9Jd7rzRX+Grs9P1ZX8lp4xq2ukJWv6Mla773U+bzCbzBxa8U/dojqfJ
dKrrMBOoz1gIrOPDZebzNg3u69BdAswkJ3wPTtOwmOvcXM0XfZr7sN7ypxAQ+hCCPZZDfsoVlQDm
/v6knrr9Ty0XfAn/+B9hZ7ajvLJt6VfZ2teFCkxfqlMXEQ7buANjbIxvkEmn6XtM9/T1Ra6bOtLR
KS1p7/WvPxPcRMyYc8wxxpzu1RQtqbEY4Yq44g3tJTke3/h2pmJy34nf6WMOBgPHzfv96Srbnm3d
6XSLHx0LZDoAATA/O9YpZjXR1uVJHn97uNgBeUIzybH6SVoejvrqxOTB+Bx0isb8OdugNGW4jzbb
OrftI5YB+IivrRtcoa7ZOo9ODH7l+lg72+AtGjhxWm99k1Py9A4vcPaEjBo9rg62wIe22YMPhEMv
XmQrhK7emD83mMwmICjh74t5Bt4Y9wJjb7xosOihREfGjys+RQ1cuc1g1AX55bg73PFY/NC4ekw/
LRdrgYF9MczTjAa3MWT56f74kDc7gT7JIUlrmCC/FESnzbjVhKGBdd0eExaMjBF/qBnsEvTzzPux
eAtPLC29VX81O7DATOoJGNQWq+07gm2yM0ejhnwKWneTjlb0/aDzY9LO5PsGgxNNUOCByetaC2Et
3f6cWR/2ybPnN+WThr1GsI4/YiMqwBjHSejF4A3Jq7BnV3uvWAhDC7oOwhfW09Lf+729NYFqzBe2
IY/ynOUEJ6kpvEzv9VSDCTPdOTuZVYvEj4Ckzn2JR91V0XnfqmaC0vOE/jP/FDxJEGO0dWzqXgEa
MDCbarVM9Q0yAJDgdDdz1iGb6h5sYrYbMypeHcYrgXHPZp3fzsPaAv2d8J/HayrNj8yYkTcQAvz/
+vSIsKvnS6gxwiGkJ3NXrtrmyHrP0ZRDc5azy54Ejy04/f1d+j+blU2o5DhPrjbt+WQrVjn8Hl0w
av+1Pg44DJLExmHwywV/feAv0hBoMfmjEWCb8JfXYN9RNLvWmTJVl1QI3RGqnl3eLt+ND8Os5czA
cfmaDZFNoUYlWl+xiEIlyRI7lCRA7Hos0ZpX2dcUJ0Zu8QPNl+p6LRKgFf6N7y7upG0cpc5oNJ+T
juZOYGTda6hPI+4/1LNEjjRAg/19yqFhkksd4KBtiwbuTPL6RlNGq7xPNYd7FeQxVNnhVcC3JAIN
zOnbGwFlfc38ih/k6irI4DqgFVQjXVpn/N/XysbjLQmXyFtPkV/4wiOWkc2KtJk65ViQToPMp0eq
UO7lIZkCjaCbNcnDq8MNEMPL8aKmnWWbSYAZWuYRdLOsvNICLi+mmQVrbwW+HK7HlellfRHgko/J
6kemuPoR8An6GDZiSY35T1kyTyryPlMvghh3ElWEMKUsX5pbc5JViYOtRLN+55k/HaRZLVlSodm0
hL20CVYJAI2zX63ynCMJx5iHV9O16uBkYli8ttt4dWnTAJVHmp5eDdD4MDdIkPvUHgesTuDPH01o
VOsfDLANdV/7W/PySynTg0yeBgey2/wT1vbQQ3ZF7ZrianjFWIuFGIyf/hKNZwa/a0j0sfKHby4v
Uld+oK8Ck6HsJWkap+TqDoB3xVSRNzdFY7TaBMytQAgFWwgGesdc63nKDPqFO3IkX08iLqkWbnX6
1Xt7nblORfpFbbijqxaDvemCD2/Ht/ibx7JiftvRine/1RLSI26k6DvZpmjstUkONRa+GOL5dbt7
vF6sTY6vD554HJLTQ0Ad5Q6c4hImF9ehDMG2CzebDa8DZGhS0lI09Zet57wpwgxOHUIVXbTVslu4
8JSWFzNuOtrAmCx/EvMO42eSYNOCjTOvM8KNRByxHQKz59Vh4hFVj9+KR5weMuYZELSeNthkzLI4
YOYho8ih2XaP4zhyIq9zF57jhPj5UJFGZGETFcbM5QFyq2QZnfTln1wuALtwQSgsMGNWZyQyQrmx
MedDjb6InFi6TKfBlWTRkqfpZxRf7KqeL1WEkY3kh6L2KHJcDPIuQhqC54WmT6AbWc5dh79+OTRn
6NRXjyQemo0Zz2ngHXGjaYrrzW6K2BCuckNjKwpmjMmNinrMhV02VS0qPvzyV6oNzSgqgZ88qsrq
gLn64D1dojLUpfjaZN3ztHnwOV/H8WxXHTSLojqO279N3jK/DGGHArWM2J2lh82ltsU0SK4US1i7
qiSP4DV230WxwakbySR2NLTjzhfndFKL0C1gkzXpwGLYAjG1jKoDj8zR8jwUVCwH0ANxs5Nn5N67
ZYNfHC3WsrcUqiWVf1ML98nTuZb0Vl48IddVSvnzXuz7TSuUPKbDb0R5LhVMCqr8Wsy7tj/Mu7mN
VVGBkZlkt9kNw9K3fL0IQAV8yVnKcXtvxk7noujoAxswbjFbuG5UMdozvkikfMgzQhijCduj6UGm
wo86Dn1xENPvinTo4P1wFQMhIREmyMjtSSv01VspfNd8FQ6EYm4TpIMhZjK4jAmuJGZi5dqKXUOE
zH1kaM93YBbPlNvz/flki48d52vl923lVlWUvlskq0O2QSx7TlJcl6JAbrc3DZGEzOWTMe0MvWVf
ZRJf2MAYqj/wXrCWD8W4J5PHTB/ffNhuwir+VouwnYaLXlsuWopJRC4rOPiISjZFuJ+EST05TVnJ
cbW2WCooGw6Mqpo38gM3sbviHXQDTQldin4iCaFzYJXDvzVDnymIIniN1XBU8bBc94I91cJvBPNG
xLtzCREbBU9ALpFhRvPFpehepfpijIHzQRh+RlwoyAhzNLApj9qL2mMLAUqZNCGBGlTy5ZkmxzHv
z0ou01BvJozQv/KNMxkjtXjaV6IQwtLmnPEUOa/vxDBt6HPTl2ms7ZeJ+vLMzxtWSBEh3UNU0fyq
TjYTYA9JRdMD4y1+G232mmACFqNPAkxT9yahuend0aP8bj7Svd/N6yxEd3noIcXaThaXUH9ikTQH
4s2SeolycJNPuEj/hIyTaicJMa4oYrB6wTPeidhhyT+Tp73v20fCJ4rcnRoy53TPmQBStkEVjTkT
RksGGvDuWbZ/e/MKTzOc9HTQ1keIFiQqZmEZXHlzRYeZ0Lmzz+gn9C7B41W8n0HFy+VVEatOeWKw
3bpfHuVQIrMyQwAy+J5sGySbIPpMq/8qdgGa2Rj+WwnCRS94X7UYgc6JaF895kPxeryvvW1L3+e9
UZCIYlH7evWCtJ3EnD6BvvEhA4ui9UQq1+Xy3JNiPWwnBTN9GywIquCJQj2KtEIr+0cnTvYJE1zc
AkNFxHOPwPl4lb4hDRkh34YIcZDcf7w24RpXjgECLwYI9K1ojWiEYKO7mVhcEVHcY1y9cO25cAzV
84gYXHWZ3yAr/ZA26vlicFmMGz0TUskrzfPZMblbRuAwShcuImOdS6/igdEi+2jOrSYiscnOyPb/
soeSQw6fo5AzrAXVlpNnwTtv3uIqOpOf8OxvPc49FLtKXyuHEisraZOtM2BzP+aj+ZkVWzba12HF
AdlkeikkVCZi6nNBPjpmaQyAN+47mXDo3txYB6mBfqNgl28+riJm65MDR2TC8d1NKUVxWmZoihm9
nEryWQzhhY7KFLGxDh5X5BO0PF9QaeaDk3NeAfSgoK9x28McIWMynX3CH925XxTT57rkNsMFxsLP
7uR+zJrPtahJHE2jJWNtdRfT1oHV2hmdz6O/K4Lp+rxYF+yNLsoYwFtkLJHie8oTub348HTw0/r8
4If8YFjrtmy1VtNJRygm+rkcHwlBtsNoZ3EBIegJFtMnDhvuUmw7xFT4YJxtuKi74f4pIRtx5nDM
sTcAiE+QDmjBJLFDXqeHunAo9RsjoPu6D/ZYYYoLTvnSyrILHHZYAM+RcwXDJJ7RAlUa9G4vQMiu
K36nhT8I2/MqKkYuM4lxfAhKXgeLkCD0rHmQL6/kG67e3an0LAaGlAsPQgDohB7QGhmG40QMwmF9
8bN94PE09YJPipGUuDPID8RBV4FDJmNwo4XCfK6BCb/QzVUCZlq8TyZ6SVIO38cLryvmk7u5pqWk
T889FZTYGvyhBf8OXd3Hum8YIehDNUh7N0W7AisIzqYdM7/U9WfuP2/CP4+kdDXEi+OKiCLSFpYe
415FVbGXZbMvSjyHY1cyxR42yzcvPpTsEx0vlf/zmvzYWMQ8vN/uFHjgO1X2WwoFpXiymw5E0pwR
2SWbW3HW2YfqbnKNmIf6aoJY3O758zuYPhlULRdzDFHFLuxlhs/JqE9qmm4cSjghiLd6tYHz1dAN
3QPJ20aRiOGpIS+CsyE0LOItU7Ghf2chB7p0zKvjEKlC//NDEPlKgtma9OnkPuyY6E9u/YOPM6wR
9golg45k6bNFKpiCFLdKPP3FgY2znqdAjF6fYW7kwzo1rU45rhMjzi4ubUOYuwiojdTY7rXGYwcE
AKLjjGaPG7ZvYkF+QWDn+dLB0foVTHZNyLYYk2qMnmoeiDcD2O6L7HFz8J1uj9O2wMShBDNKo2NT
MOU+bTFp+q7+qTsDDxSZdhk9nOzAIBeBass2z9g90WeZnede2bQBrCjurZHVkCPLApyCEHPiM75Y
lYHqj/Vv74s+JQqgOR0mDPqohZ485wf25DQUgNlt78twNAjZUBUPMqXm0E9h/7RKaLXyG9/MR4bK
yiWkaH91cvq7t1nL+Ggef8jok4TzWCGyJe0tWoGLredndCMJpaEsXPK9JITp5vukvvjYDnlFu90I
ausWp8XzT8cEAT2bk88YpfaQVYDvkD9n1B7Qsfi5qe/B3PrM7V1MOuM5C8X3Q6K7Q21B1rHmwene
ECO/JSeCU2qqHxdIMvwaYzS6ilsB+RoHD+hvcpPFQmH5GdrEG7yR+Pe+mg5G5CEKmro9p35v2f4t
vc5g/EZEuNAe5vOXeRyOul3YN+yLT8yBq+IjWeOZRBIacXWnqqqWakeVtN9LShZ84tFq2AwWha6y
iC4IZVhQDMBSPMABFrYX8/aTdnRfhS7MWVjjLQCMlQfexr/hjIa1H76JFGrahJwhYngCbQUmbgCH
O/VYLYEFgZ8hBryGsJzOCnc82Ym8ust/pBRlqE3eNnOL3k4akcTE75yCEO9KipqzyswctKSTfEfj
r5/vJi/VZ1VkaZ8p3AIIPAvAQSgdDRFgf5RldwUOcvO3XxXkQAIsYRVwvKRt0gImjKdcGiMVaHix
tDTTPBjvnfFsZ1G0BqYHS49Ffcj4UTqSfPpgI7NrQcdkpVkxY6ZtTGn8G7Ax3ngRaLX7R+SnJ5cE
/xnQ34l4EzR0R+haRYoQmRZKtg5r1X3HzQEj/tos/65vzVbNYNUDvAd500IzTOhmbDmMyvQz6Zom
tWHl0MFCbEyWp+dcvKSHRZPIDDKms/fAMwtgAk4jLdqS0ofSVh5omJT46yMORBz7ki3oSwyx5hXe
XciJcFpyPXtmdWVcGIqnBNgSXJz5FhYjP3oyus+rpq5/q3q1NqlZ/mrmOD5FbutkQqb6OK9VdZHx
SYVUGO8wkSQFJ+mhuOG94mWUwofXI3ehJiM/1APovL6ZXngUOFQxW5W0Ih7oFCiu50MITXDnDwzI
qjqrKvKgRWuuYoZcTG1GgzzjtdFzO1qJiyMmBi8C2YLeN1F51sE/UfPDh4B9CsPHXRTh8icM2QiC
epPG2UboEkI5bLI0wGjNuItVMwHgm4F1B6DiMi2r9Zg68pl0rzgi5RXZEBfR8LzylJhRV2QBcpDL
aIxz+AorIkjhvB3ekZtlZ4ccb6iL+M1RuDcZ67e+XLnuvSPdZ5R80xc+HcU3N4SDoOU6IAPSaVzF
WC7hPSCx0b5E0Dmm+dqzCXEP38ohayCJW4F/5g1B07U0YXm9xjLurDiu2wsabDtK2kPixO1E4ktP
yWbj3bv0sXe0OU2WP9iVmUua0jzh1zzma+OoYZYRkafkIxw3kWreT36U/aQ2DQ0TKghV74FTNaYI
3Y7mnOmKRFYDSRHj6Idm2dKtBlR3JWnmbxTxlrIgH1qP8TjQETZmoMNfxov0Bs79EX1mtmUAAGqE
lzx/9O9yy7ddGDt8wwdaHqWNoPT076a6FCwkot+NsLfpSxdbYEhGJEknbHawTKZ+JSPR828o9c3o
9JOSUPMfhiW9WFAD6EaMoX5Mi8XCpjmumJA24NpxFSflqb0SUCwiZnkp3935GYhFSDFKIL2aQlHA
8yV0gpXchWFx41DG55y3OI2f1MsAcbsEb1v6v9LR+IbfcpU9mQwVrQu+ShVLz2F70rkHoUlxGBaH
Pw/GWpjxhoFZy7Ci1+IFNNDH4/Gejusst1pnwZSWPCAqBRoxXAMZRkCAN4tZK9h689P5GPDXHsPr
M3Oj0puhKzj+j5739wZ12km/m1VUfqKUju8ozzXsCqyphiJtxSTxjYUT91budVKEtSGKA5tCU8c+
3nBCw5yBmXAlwNKcOC7aipyNcyqbI+RQN+rfnXKq3e9BbslLBQzGG09SGuyXI9Am+gxiC/QIAhFR
Spdg1H10vNwFHsKxNHWszZ56kgtEGw8b751zGNibUX2CGgCPQG7siMMo4T3XM0m4j8r2hYelKqyf
UCeAlLUSF9UZnh+h3/lRPHnKJ9btwu7Evr34mB9TXaFDgSdo9N7zUDI4Jeuiilm4xVX7+NjKvnNH
ncz3v67f1MI482XVnOp9VyVXy/XlpAOjFL9GGuhieTV1DbjekL3SUZgOp3RzfdR5/q5qgSGwLxa6
NBSYgbTUEaWp5DIsn3HwaPOED9gD2CJjIAQI8iHsL+rRW1Mm15hsu2qSVvDWEqx+iEzh4lSEikun
VAMMkcuMHrdJUVpb8/D9hwYwR/4mwu2T1JaUkqMAUqymTXh5r2uBk2vB4dfahh/ZpQHNsFUOxR7N
UvPyFJyHLCJIRZyneHpo6sZ2XjJfHT2Zo8sJ7/ITRR+NF1KOYK+MaxlrDMgZhlNAX5D2ASQYC+Vm
MuazLiPo7N8M2HHoDP22PnOD/F40jyZ9Avf0BAbPB3sH1g+eFkK74JL4oRJgwBE6OxRvqskIAv+w
1KQlJHZgPHAathyjy3XwNJm/p70NPzaK6dADsov1nqLT6Xk9nSA0bio9frA3L7sjnDaCbQogfsgG
6gUqXwflWYFOM0W0Y/eOow6Q6apbj2oY0UhJVuzNP2jhO0X9sjaxs6Fw4Mi68Cp4sAg9fwdYinEG
Rd+JTg+6zC3RAXmIexn395gR++HFQgOj7TBtTOmB79TSpG29jbAEpAe6s/b5VXbQfYoaNJq+5KUO
8Sog+6Gf+2a2HOOxBG3ZOsw3E94bEt6+fkDbsKffkSGbaQfWH4/xzT9m9mA8yBPGVjt+ka3QPpMb
ZBjnNEPsgpXx19zi1WW7TZOy62iGfTdcPBiOON+lvAr7RuqU6X/ZpD4YFVBWgbnVotUTtze/cT6C
9HJwA1ExKhoS040pbLQILr8n8GFC/i7QCMpSgiw+zxbqjKrCGZlaCw/N6UVWIA/xmcg7/GUG3x2I
Emh551BOXAq+aJiCDLWJIoZ1HW1oCNlfkMknO8Jk87woMERYHBdJ+G2oYuOcn7J3Fm74DZCSdgGQ
cT8ji33FGkfWUIFenCgXwAgIQOk6zSDzLT/khLV0AFo0JlwlceGq3s9X2lv/RzDuasqJKPxlDHyx
Vr66pQtpCJBxjTikHa1r6ZscihXFJH/xjIpCrWcLNuRbg0U4VrkhJNAlBM5l1hE2DmVPLdFZT6B5
zTirgAPZ5FC19ksq/t3Den5V0WPIPL5ok69rjOc/r8XPhLqS2rE4T8KXzsFdVtneJBWIk37aQOT9
c/fnQ/6j+IwxQ5jsX2LSD6hW8JIkthiCiffFhS+4NJQKbxE2BSiKBQ8ZUI5jD8KGHTafgqjtz9dw
jMScENJ2F/ptPICUY+I978oCAKgip4QCkJlHzA7JGSVZDukKT0Am3cKJdRD1snP6NIOlm+spglnA
1G9W526Gfov8VpIBd7MMwgCf01NXRzc5GBlNHoLfY1lQ6QLeAoQRIr/UQ9TvhFtcn4Csi7qr2pLm
h2uC+HgRZ3lEuws2VNvKcj6S89mRFDtbYmTTkEXHCl9jIMcKYD+pqFI4E7CppLattwrM3MOtpCwH
dL86AbaLMYpRFoiHKb88BJh2soSSJGxXF1Ekxl9H5Q97gggkItosBFSYNVwFl09NyE5qqwRE5iOu
VO6vMQRgD0vtAPmMx6uu4XyJ3VoAlQ7Ade97CZoK/nivWecoxkNqHw4eTxfguitSQ2ojUrNZyeeC
ITERpkVK8ISL11qkXnt2I7ppDg+OGhT3kdPntHZoExH4OlfCUnXaK1CPyOve4F5FPBvh/mENC3Dz
xCXnIhCm3PWYxIDN63Zl2McqQHKYx9txfAZrjuo5S75ggRQgizvBAlKGxwaOqA94h10RYMPF0EY1
hPKIwEF+Zz061Crvc722rq+R3q+xVLCJmybU7xe6HU3RKxv8OtZqjJnMWuwDAKKnmcNDJSuImG8G
QYyOZ74nJaE3KLT37Tmf7Z08J3MI8rUzHl8jomonxardggBxDmYtMeZvTuQvjYY7XDLeEU1eipB7
TCeYJQksBPNHXHtWvR99VPc7v24ZhAdNrvkqWlaf+bT2P1XDlf3BqdGLWO5HVP18JC1l6AsQpWji
wtr7eVhp5y+PX+aeB5suIjP2Ik4VXhmWjpp/B9OB/6F6ZOKxVkUwtsPGU8Fat23uj5isoDZADoZw
8xxbM8gDJHewJUqDmxoK2sODasUwd3TkNDpDTmJMlcnjhlwa3BsgNZToA8ZQqesNSfqZEntrN/ba
xmPD91xIWFpGvN/NgPYQQ+G52Qd6OT2j5WWugeXDUxfb7RDUDhIokOhLwMNnZEzygYw6sDDQpYtl
Vxim4SSn5+TAUH2Zj6veXBrsUMTdgRfTa0BbD7Q/ZAgEdGkC1Y0I1U6aTNta6wJqP3Ycas+MBjUm
R3cG10MQYnDqdbpq+7OaYirIA5LBs6IusaFU0p6emDpRhVZRHCd3DPNBQanLBncTv0PzuBQL8NKp
jvxQYn2y6IQWi05LP4gOwZBEBo9ALCu6yK+DyIf0io+M2BV5E5Ju2RqVaGfo7LWZEc9+1w2DOwUb
VSTBDkgnwUxgI96BdPEc5CYdCojyyanN0S0r2mWH6J04W0I9FXp/VJ5etERpmxENCRZAuxB46VW9
tvo6Nf9WNyjlzWVcRKTtWsmbyV9pv2BP3OY+q/0YdL4HhqtDD8IKTEkRg3GLz0JeoUnyRuADFUs+
3pXVQVKS4Crc0vDFISvXTUGrvgIud795TdF6QdVAuWVfcQ+QSSuJOXTHINyl940xJEJAaGHXQRu8
SSrpgkQIl5YDvxi2Ko0wvqmo8CkrXmNqp7+2PwG7xRXJiGRow/COPtXVhYIrvtPQUYc7IO56UeyU
fM0jSU4YKvLi64/uUS4K+iSKJhUWEgppodLdDijKlEt8NVhiBXxpmK4Tn+zK7LIqLyaJi9xpDA6a
LFRJMlAKqeivm7Bzvx1GMZqfuyRKxR3Gu9QlT5vPku5fk0nD2iVaNy412ii6rWstlXLiN2kFz8+J
yIR3bx6jmzyAgysQIiqoLpEQcIrSAvxFE6F3drqDeAF6VdVYcVoVAYy4eQCs2BNmk1dc7Ce0nXFK
hP0HtYhc0OBJHs1XyR7ITxc5bI32Jxl2eMLmfvGZbbHj5WRh/dDUuMZ6meGbm1OH65Mm5I+Mq5Zk
mS8oHRrGOv4kxTfdiQKQQIN89YrTJlQAg7GWpNgkCBeQYnbKP+g/F64zIO6E2Max5TprNqitK1kw
jKGTmT07AL/JwVa/Vot49UeZqCG0DKrxoIBbfJyOH2VDWCgWBUUBBO5B0UZ+DrYCfafl8eqXfW4B
0INLYudtnOT4Q7S4k6ys4qTpJ98v1+Ry6vICOtMIBWmOcwAP9qBCuZuSfwyAzVHg099n5zlUrrTn
ESyYvBpE7C3FrupjCdulqkHbWTk36dIwZsQHi4QN29AY0DOgF0zBzSteWxSivQ4+4KxzByhW+rQM
wOJ1TnO6CdvXmaWugygDeVxKvSymgi1Ag3pQFMhbX7K6JbTWIXfphPfGe6G45CxnH95kxwPv/Kzw
lr6f6GFeHfc6BqEB8WBuu9ThI8V7rB3fFXb+4BY4Pe2xf5E49zMiALY0YQfOugYqszy/4uHZEPl3
Y1J0UyVUQ/5gAg6Ot4x8QHmpybBwvNFlAmQjEz1qRDy7pnzQYzJGCiaHWws/vdkInqY+kICAhjNG
GULsiZohCRY/nvV/tJbTkKsN0e+C/OABf+wVIuU+Wsyxksxw81uMaoKRJ2nMoA75y806d75zJ9/s
oaFZexUxUG4XvZNwexeHfIbGs0aGIvMVBSawayfFF0Nf1+zotudkAcyJdBArfa3NJL/ApBKnB0fx
YWHInFyB+Puxe8r7cNRLygMqgzdjQ3VnpsT0ml2HvBEgUBcsVJTYaF9vIgVPhtR/UQNy9lipwRjo
xH1OnbhymKvtBR2+4Q+8GGOtRRkKtGpaXYtqSdOqbhzJpkEyiqDRc3T8xrTnaKEvGbCntNo32iQP
5JXgKL2dZE0RHpierc8I3X5EaGzKuI4p+QgELVpvZmNRxQeXLprTh3UGfYO+LfwZtl/UY2ol5e7z
w1AqTOfNLnUJxt3bVZru/D+CXRC8/RyFMClQ2vDSPVOhASD2Kw5l7Ey0wvQvsT64OvN+JPyhD1sb
36nqEAym2DJCGhE7j7SZS739EhIMk15hSLVEFDHoFGC4b5ZsrJONwA3IaZPOffABAIHblC4TkAFV
shmR8Xr7gcxAnWVpTHFLH8PkHQI23WHYrRWMaFbiuCFW2ZvVkelua8OnZIqYwOFBWrt+wZxJqsRx
LVa6dqey561pgP02shCvggb4QYeZFXSRrNEB1P8V4nyD84xoXgUsST3Hok/tDXmvbeI7MeuofIsh
NT4kTAyhov2kzM3wIS9jBaRBBcy5JogPeN3LSGP3YFfj7onlO+KrAEF3owCiaHsILjagWGky8G3y
SRs1K2J3pONHBGwjN7KY+MOKgSIoMTRjKDuNVP/UsG5ma+SBNOONEpDMESJP6LJIAd9wOU+Lq/jc
rRx7JfqpElPW/tsDkt83+AHsdDTN8URaL+g3MAsOzG52lELoAksBBVFaWhdrDDDSusG3Zt99NQNY
J3jMaAQ5IdiOCAZBG5YkZFkCCTN8qd5vgHJMF1bgFxUTZ3WNLUu6GhoBoeOSkibLcYb8a8MdSo/O
1XMNIHLH66ECPeXitgaDl3s3EbytdINe6X5BzrKfR3TMY+f9pr+zhIW8N9Gx700ah0x/I7BR7OC9
sCYc6CMYgtrNfKEeyLqcln26bJ/qKLgIXnNHffK+t0J413T0myTpXX1UUw5/yMWQs2O2BbiJqMXS
L2u1vMpV1wcaeWCj8VH13YIkBIJcdL6SFLbBP8ZX5rsZwW2L7QaoOU4NgbXaov5gmQ3FzTCDPnxm
/rU+sBhoxGy4z+O1/OwB9miSQEizOlpR040Bz9V7wvKmAv5y0DjaxhQRyIjqqeHUIGAGG9bCTHCC
v6JZVhfes4DkB7WIf4isqhw6HjNCeR9WDt7y95hvZsoszbvbwutfQ5x3V0NbN8HzR2SRkqP3cU/K
82BssZTYV5mWe1NVfMHpp/diKFY9iaZBk8Mfzu8IaZPuA1n5ck3859Dglw4+DxvZf2QCVGi6HsHK
ayP+7QurS5RF1oPCmmjLcwbrwg6ue0666KPllxhhv0RD/3trgb7rCxWG8UssdLs533MC62YlAGHD
XsvPCA5iTZA1Af6203xNGyXPbv7DDNj0WkBPzWZ2BWolhEBImHGbGmmRPanOBRohTWkSds3SGCCY
W69KL6qq6olDC50NVGyPVEHbeSZxDEygPSky9O09MN3eRcLwjtuiVaYQTQJiYF958EBZLc4LV+qN
S6ZEosmoa5GmLOk7REDGHkAO/8p6tEfCMHntpl+U+PM91u1ziuea6pIyYq75J/R+4oHjwteOoTWS
MGN+MrQRNBh/reEfQ7uQMu595zCdJ0PTfi7ycd+jr2zuUHtqovXXEJsFr4P3josoz4O2Ck8kjeDg
YuH6ZfgmC2OvFzE2M7Dd/2qNtaN/ZQCxF3/20XI7oiPdUAd8si3D1VkCtSzrCB9F/zCk9ATYXHs5
jN6/6g5jiJiDDEtYesWYWU4ZV/tQ27O9n2qPMSwou3in4jhRW226vUnYt8l3cKwClCnLHYxOi8mw
Xpv9d9mo27I4HOXGMPlIfRDS1uORY1jB5hrQE1xKjV0+KLyuiIPOON4O8RdijLRpPrZpdO7aDvxL
+ojAApiZ744A59uM0we/aH0w6UyuC+mWvBBAkqTU1nTBQ9JcRVVJ24cuLwKNjO0IDZgzgDEzBvns
6KKpIeyD8XMGZhRkTCxZBk+O6+bkuVG0NtsR0QGjmOz84gCiW6mfWWPHeXB7suspmoeUuSijre0U
kXOQdexBDjDRpr90vKf3UFfU8OCbjEVfoS+ZHR2GiFKJ4DmiGoZgC+225riezjRCe4QVY8jRdwSY
0HbGW1YB1njAsI+MjmUUpYOA5tF1YEEW+C6MkKV4xfcI6k3TW57ca3t8XXrlemutD8GQEbxrgscW
Fh25MnlEYpiQXBgqS6+PqY6GdPd0D5wO8d/iFlbMml1rVJTuCbS3gTqRX0KCfFgeAPqqtTXz3KSr
vKcKmUcOFAag7xwgBKuELDWmHi0T2NhMhpHno3MXTAeCEsJik1snf9Nun2n9+c389EzdDtJwPBBe
VDs6iZBr1NuCmoiIcXdgeHska4FRDB5WL929KJzJsE4zXkCRdfqSz8Dx9WIfhxPc3bv+7SSfzO7B
eLFP996rIVzhxFWjFEedRybXnukmLRWuDl9k9cwfattD/97hFCJsQNqG/usAN1JTb3t2zYAw+1ab
KFOhF/C/wPmH5IuGgNSOLLCvjUaOq8vDbBHV17C4zxez2gURcZuE7ndoYtTBVF+xXl3wuxP1fUrb
O23qUHqmn0SwdkEZuPgJhdHduVBtwiSlxPRuFmCKDrgpVHcsmG7+h+F3mM8zpEQsf5cJPRTcnVAP
budXp6ZOg0RGxdrtKeNAq1ObJwUt5oA+I7xudEkCU6/RhRZRnudacbUCQoBy/BjjQ/plbld3QhlV
QeAiqzyhOMVUIujNsUk0GoAdHe9JAopj3t9qqvHA7I64cIfzXZ+qq2H5B1vA54Tjh5NdxxycIdLz
EOzuS3PQab+X/ZNEyvx8Knh+lGTDURyVVbvDICiviiB8bd6C854uk4ZCBvSm9InRwl4dVAPjfwIS
T8EldpIB9LhfwkKExU6FqXz8Iv7LJZOUNXjJVyJ5oJamzUwJXXdtCmJNKYI89+Xln+CMRb2pZhrh
FTlYMY2KofY7azBnJw7VdWmBiH6gh/32dkjZZFUPBLQSsQbFMJxkg1MCal7rC9mJiuykU3NdjXgb
HYViRqufNY6i3zdDhJrkzjZIPJOmNfPYWG1NCjpuaEHhuY6pbxp+WcYMZzjSvq54cVBYNpyd5sdj
5wKkfv8gGnyK+Iq4u2XjnqkH+ApAWvh1r6Vcc5SR8sljDLoQNo9IHc2Np/mlF9Fgghhk1z0dSdiE
m5yClWfVM2kNgBgz/vjHKZZtAO+eZcCs+oKQDnRn5VwCd4nhHRYfXaqXaR8NMZ/fQOQVlDF6ESdK
ywym97g2e/BVvqNNWLclHjh4Fvr940b4r/P4ZTUbVu/mtNw+Wf8LpQm8cshycFiZjU1f56gxwlGP
ArkJZfwtw/WEduhr1rGgcEPNowF54KdGcLgPRaj97LV3P3tczJuZPbn0xaQdqPmXA5MxGgwCAKfn
yoAjPgYRpenp8iWhwv6Y32II6Zv56IRDyL+CProwxr5CGE1RTvN0RZHyzc+Wo7FqFtWSQkzDDb1p
s8V6Y4Io43Xlv//1P//P//55/6/17xl3nM/6fPrXqcb6ant63P/j30bn3/+6/POfR+V//LvX7bXb
Rqs3aLf7rcGg02t2+fufYro9rfnp1v+47u+Nk/E0PklT475yZz6Yb2C3QgbZSMYZMP7nhv/uQ54A
+fuTaDtH2Ya98X9/Fe3m/+cqev/5KtbdRn/dr7kKIyDsQH6joY+zHT5TDT1FLmquEeyiZOrZA6KX
1Zd37CFnW28fLK23e6mMnz6uak8bRmgv/O+vzej/V9fWH/Q63VZzOOz//f3/84SW3boe/l/Szmw5
cmPZsl8EMwRmvDInMsmsqpSUlIovMOqIxDzP+PpeQZ2+SoK4iTZ1PdRgNKsAAhE+bN++3Q15tsf9
S/VT3CXbnGl0b8Oduzk0kr5Aq4e8b1vYMjJKfl5Zf/ELXa3vfN6bplEszyxYPw42vhTTzr8Ff9Fb
yJRSP952NCbDpMTB1Bv/BOcT7ePq2A2bhCnJctaavHaQsW4/lL72UO7nhxJ25o+GI0ZQmT/2v3WP
su5A1PpIrFDT6vfwyyGEHOJR3nePmyOmnpa+/e1n0BYPzT8b83Gorj7MqEVNN5ofz6AT0aG3Aw+S
ZtbDroAlKijcbe9vL6nL15rfFtOwNNfQhWqqpv75tf0+G6ZhqIeLJMt1D9pueqp/GZ50xMCB9NG1
Z2RjuTWZuMuIrNf3d5tGAm77O20kRImoL1+gTu7BBO/Pt59MzD6II2yTS6yqlnAMx7Td2Qfpfbev
HVtn4IB6EMijD1trugx3eftd051NVrwr6kMUHd36pSGZz19XlpcX9GpjZss7qvxWV98izmxfCUKN
EQESahi4D4Jkd6o2kfnSwg0fCXp1WrRHEAkd8Tj9oliXIc3Iq9PzYJcrZu1/2Q7Lxa65lmbqM7Om
aMaU2+kUPQUtkRL13+Cg15ALLmr9VsgxwubZcQAIpn4X6DRbJIfBf7+9J7Oz8t8t+ecR5JZdbUkU
qZ3TeEP0pNPPoB2j7GQVlxTYPL648U7pV07A4nKGrRnCFrZtfdyWq+W6qlY7z7bip1Y9tvp5oM5b
v7vJkRIo+gmg9rffTsxu39+vZ6oWa7nCUlVpNq/WS9ygDSyF9TxBPwxBpvmbaZ5aVPTMx8DaTwY9
YfbKotLUfTllV2vOTGFtF4bVNHb8VCD0B29ev6/jF4piRE1es2JeZmb/v+9nCKFblmkY6uzz1Y0Y
0jJnrSjc6dqlRUM4YSrri2McV3Zy8eqa/6w020ljahNNM9nJmtEq+XtQnyL3UvivA3fFqC+iPFgN
+JURbFKDCTBMu/e2K4+w/DH/eYTZxnaxHziRwssm/i5uXrVyU3THmtHBTAFl3a6/4Etur7m4v5Zh
aMJ0LNewZgbLq8oq60o9fmrqY0jjqtoxa/FZM95S319ZypBm+cu5+Wcte2adwkhThlg1OauuuQ/o
drZHVPqrc430nA/Mp5vbHkuQJOMuKouN5d/7/UPfH4I420Xx2cyqDQctHE4VuMUErtW+OO1J909h
cRYlwDcd7+GzaZIDtAdfOWTNf+jqyrvq3iGF4QZOhLi5/SYSe5Mn086mCJdHh25YO0ra0ovaQnN1
Uzcs4c4ObeZpSKc4Rvw0ji+Wu1PQxLL/6PUTti+JNnUtoauXsH0g+bz9NRfNgaG6quNqhuVoxszg
6qGbCm0q4qc8e06ToxnuKpXxKempnYg/wJyHfJfEu9urLtk8Q7i6a3+EsMbs2IamKprOL+MnFHu8
Aj2HbDOA5RTFRgTHqcPgWmvvKRZ22DBVXVNdXXMsa3aUnLR1nVRzoieCVAhosXaYrIeweApRuPP/
SJJtE++gfN1+zyW7Z9iGTvBpEIFa8rNf2dosL/tRHbP4yW6OXXNKEblLjipiUMOJevzttfS1xeRl
ulpMxFnWxg1f0k77XcQMemWw7qzC3on0xaXzqdKY+ek/ZS3aXe2brxNyl4BGfb+fEvJsXuPShv5u
NO7MCkya1iElZBxdNj7EnIjSP+jJwbPFptTuDWpN5URdiwmk01+BhoqBftH89L5K9ftoZEj5oGAY
xofbryiWrolh247q2JpuWqq0yFev2FSVMigZzVSdQvPgGQU7bSAKeSv7UwOA1VEpjKo7DaTMyteu
6NL2mqzs2K7O+TFn37LQ9FivFCN6kk7TY7ihcrFo1U7ZsJJuwkOGZFD+booH8ZbVl8Q46+PP3H4R
HtoZ/yJkMB1D13RXaLjV2aMYkxGV7A9nuTnyJK7/LUvP2DIdZQ1roHByuL3vi0fresHZ0Sqa0u6m
jHfXqNLkVrstqAcn3ntmlo++99RkiBuQMBfOsSjNrV4fJi52Nb3U6UURBz8KH4xgOLbQKp1uGzJk
Oj1lnDG1PCX1y4gW7kQLWPoqqs0QT7s0tGkVPSLBmf+ktdHLnofG3trIMdx+LbHkXq5fa36cAi+P
PJ/XogQi32jofVKuMzawKI+IJ+XtoXf/dNAHSbrd6q4uejfTsW3TdRzSeWtmBevQVHzF5jMGza7P
x4PvoOo8/owoQfM3Eakba/yp5PVeJAx0qE+jQOqH812l0b2rE48XFW2WA5x9a+Mi8EEGwW29601l
23FGO/EiPVtv/pVpL62Vb9zR3vfxsa/tU0kXMABTiMTpwLgfYPySqdQqGAH/5xgxbKsaqLqtxYFi
KXgwXSFcYgeV1Gfm57y4zqw8sKMn071YRrsl2lUmOkwm8fDUNE9OfKkclCxhOjZ3nrIdiPvzXQu7
d6J0s/L1l4yJSQCjC0c3VGHMblHvG0na1my/7jyo6ZG7VNQ7ZGq04KhBTVRPjgN21x+RalhZeckX
Xa88u0556JWBa5LzpdOpoFLPdxmkCnC4Je7viyPdnoP7S6ZkKy5i0dmz77hB28Hzzm2YrvqJVbhk
e8IZtr5V3jX9YaA7rTph2wtkB70Ugt3a65oLrhdbLd29aZraPMNJWq9x64FrZpjpcbKnPRT7hFnm
jBlK0hKc/4Lx1gd7UzbItEIushsKmxm60Gb5bz66pTq6bdoy2HJmd65VVcWxphE1YJ0qPlVqZex2
wngLmGtndk99+lL0p9FptjmDyuXz/ItPb9m6ZbqaTnIwT/cHo6jtvpQmx0ZN+NKpe3N4i9tzAvvB
Rl+f4do+av7hmqlbShT+WZe077Pn9KMoSFKPL5/9pzN+0aFHUbO39051NKp7bhq98CtvuuQvbcIt
W7Ud2yCy/Lxin9i13YokenLFcJcp9t3gI92uOY8OY4zy1t4Gpg875mSlr4bzkJkgX3a8V1HJQqXV
P9pJtl1N7cXSzbN1U6ailuDhZg9l12EUBmrElIVx3MjsRcYPyZn4kycBYyE2cyd7oyi/3N6NOVz7
kZVi6E0TjId/OLP9z9TKzJrAojE2Y5ZNhCqle2lfEgMepBWeiA3jnsYI2kiNU1sjo1k3e5vhknG3
1SoUmHyKUcHWG8JjNOxUtOlVOvj791ZpVi6rtvTZHFclrgCXcm1b7uBViDWF4dBqLeldRRFkOmYO
gtGCcoChb8lHPH1nu4/qeDSsh7Yrt5n5W1ZQkg9PmfKexw9OskVKqIG3HCE58C06pygZ6NMfUwDJ
MHwOqsvtfV3yJ+BEmiNU3TAB0D4/rRt0Wjna5L8mXAdxmOqzM0AL5cCtpSyLyJRrmYA0KvbDseSj
XG1MmZd+NFTqR7YfWW8+81y8YRvk7i4yLla4c9mHnjxiKDFg8RuWNKbqcft15/CtPEauquE3DVO3
ZTrz+SFyN1ejsh5jjhFFTy0/KHawd0M0DMKdpyBj1pWb1hwex/KSpfRht69FxvAWjEvaiEN96Ohi
x95aarAZW/RQmezVnMngdaE/+LW/sZPkvtfeTAz1oCNXelCqZp8M8cmtzr3lnW6/zsJZ+/Q2s9to
iLjzAmuIn0jpwS3wRKhxEnTF3kMRP99eayHldDkjhm5xSsQXJ9SmQeoMkca5bjdtRdUHkjHUIBRe
kgPJi92uvNvSjWdBbB85teOa9izUcQrLt0xvYoKI+t6HTHVBQq/0fg299NgWw84T46krdynD8UwD
89Pvxnbb0aA+vab1H910b0/WNq7gpun9f7Roem9sOgIyJiYxLfD21gj5KDOYxVUNElUJl1n63FQX
CibRN3pQJEH2xEyr5tgK2I9wGKtNPxy1IjvU9NwjIJdizMNwR5DiELeJtQTvA274+iiOcFTdUQGX
tM8H3BCNluhFCzKgHjIfCl51acy3EFfBQR3V0+BD4rCpgGrnZERpL3CPXMZw/NnX/TfX5pGgwgiK
hlr27odozcJhRVuW8ZpjX2yihOaw9t0cf4qh3w7amxoABTD8C82CFgEgO3zO6eKp0ktm4I+9B7uz
9lbzbGW7Qkyb0Bnk7Ymyg2qjXM8RKtMLgFI9JlvVvphTt83TdKsW4zYeDprz4IuEcn+GGnfyUBs+
FXPoqdVLNb4p7QE9BynL0GNAInsvsmSb5vHO1Gi2zF5jOhUm0e8a44W4ZF8enJ7ysWkdB/UST+fC
eI+ZZ5JGzQ83S6ji1vuUISI+Oiii/qbXMXJEF1dcBv+MLer6l9p90Jpg08eQpQY4NJU4YLMCBfVF
P6dxsILTbm0l+G9X9qmB1IlfDt8ShAKTah+E9kEgIJGL9o+uMR70hJI5fkn+aVfhRtdC6UCd3Lhz
m+iikq8Aw9yJkUuWDhBVddQ7ka7wmeqOlbIjBuGM/rco8b5BLjAshSGcf9WwvtPO2drFxUoZwTYm
B2HqP1bO+kIE4KqWqVuqZmDOzZl/y5QoDSa9Au8ys22WvZjw9RBRCuEJAhWLAeXjH6m54lU/yhZf
jvXVqrNj3Uz1aDcjxzoVR0Di1tkqRnLPFuf1C9Zo9FMIzgcFrQ7b+43PpbTvIn/GQNX9SQvPg/WS
wPjsrfEO8DJBiDf2X7SK1ORUVBfPOCmathOqxeHilGQnb4JjG7HSmgNa8LeuamvErsIluHNmTjBr
QR7GiN0rOL+tHDsVoPHMJNXVwtRCbv5ppVmgrrV2Npl5zo5NJ53hKuGOXLGrNmAGKRPamQ1Ji3x/
xlr55UqatOgq8LEW7lYIzshnG6RXlYiTMAV1hoepwIhBxrQ4CO2MqyAkTYa107H4ro5mkoVSzNfn
u9p0jtXUBu86lfAPtX4b2eI/GkSErDOfI0u/y9LmRzyRstOKKQtzyrBzamdTJdWuDpDqUa2d23+r
yl+FCUE0QAvepqGKIa+53z+PwUs4pe8+pCOriw6wdlTNPQhV2RQ9Q2ObV89y9rdv2aJjv3qh2cdL
8ilxwiaKn/g8RTcysYmwcSsjDnzHKpq8BAu6BIDCNF3KqF+SunEw9dp14dVl9QdAwo2yEV/33zkv
BopKSHJl9OAVOwXK++03XTorlJpAEfhwuv0RsF1FhVFh2LFhdh8BKG4zqg/Sz9ScTfpWjAt+8vZ6
YmlrrxecHc5g9AwrG1lQZYJQegRcZpL1uBmUx9yClvYttZ/AmLn8Y2xKCEVBJRQFpPCsYdtB1VYe
RxquuWG7fpxZlINXTLMqInTQ1XdNO+fVxSneW/3E5mO9eBK9h/FQIMS3hqLMuScfsTDX03Fdcipg
/VlKNYVeb+sBNtVvp7uY2xI3yQ9DVqS8aCu9FhnO3o8Yjje9OQTnhANhbN1XCbqwaPN3qHtrKgVv
9SVPTChkzKUhwQnR3uCRHeKcUVQHm7kj3anqz27iMpxkDZH5ALy+7t8/LzFzR/2g9mZg8hJtR/MJ
HDCTz4R7cJgjpdcnj+cGBIbbDrqM9ddSd+MVFSDBq2pV+xhRByqNNi1TrugQOyTaGY1D6wAS1nBH
p+rg66A6SJnjoaleGWgq1/0x8oNNbb4FotjnpAkg7nd1gI5DfeLAFsNjWPxIW+RB8ciKb9zn4+Po
/jl2CI7Stt2/UKEBq5iMPzLaX/yPkwUt0HBXy5vLp+uf3Zm5TbdX2tjtOV1+5uwHA2PSpvdK2m+p
rdqxiYNDQj7z9xz3qhw2TrRWwFmKjIWmkwYTjTqONjveUZR3tt43FDtJvxtavT9ShrhSV8zIsgm7
WmjmWMd0HI3QreMnwoDAg4VcHPz60lgnghL7768FNgQ2FcDfvH2Hl3z69TvOjHXmNmnRZiztTGdM
GEaFhNC16f9by6EXbZfGXbU5UbaYo7+jl1TdRPmEGtQB7tv2bwsBh6O3XsK1gs2iZQbYtWXhTXcN
+fMry2yFRaR1KuWwqGUKRyfzB5BdtjPPkOD2HrRyxY0vgdsuruD/rmjODJIRt103drjxSENvIkCm
MVZ3oeU8NNWhoRpvIDXhEqCNFa0CYXLfGoTDxHIlvURgT3rwKi/d7Y+7hOd8eqiZgRHlUGRhRgky
8MhT8kOnnKiWgXjmOUNBzrLsMWloiTYpsh3JkWJa7iOE/Rjpj135JquysogQTN/jsZZMipQem07c
E0HfSZi2aS4y5rz90Cufbg5TZ37rhEPDM4PqyI3zlH7LmSRhaaDK8+3qdCVbX1yRMrgpLJsc+GMX
rw6LQa3Sbyo+HdtRoZ2knRTzARIFAbYSnKt45assXgSwCMe2DFvCEp/Ppl/lRt91nM2wfu+jHVl9
lh0085AiymmvRLOaNJJfXMzVYrOIIVHCSs903i3TmCs0nYmXYTZRr8NNcyPAHnldneSQLZZAfPou
fBQgircmob0CUnu4U6pLz2A9Mv7bH3qpIOGKq2eb2dfcL4yh6dkIZoTD026gescbAzEf5EGLw1iU
sotrZc2laFsYtqPpliZs3ZlhaBag6Vi6nK6a9zONeFuKU8vYyBA3f0o0Gb1I46QABERdvmnz6P72
Eywa3KsHmH19YeihPwoeAK4QcAJAG4hCMR3M9nx7oSW424WmIwiNqRbD7/h8znTdLTR3dKnbameC
4oBwB1qMpDvzTSlueT8bQoXbiy5eJctUOdWu6n6B2NV6cBpfo8QHrtLnH7jJ0D7joVXtkhsnd40/
t3yGZI2Bb2lpAPufX1LUydAEIS8pST8oG3VHRVyy/pKXR1lO87Z9+3z7FZcKx66AMEP5nTraF0fm
m10VmJXKuDqXeZ05SNMZ8DKxz15/7oNnkb1r9VlT/zLMl2gt5F6Me3XgE84J2/uFyeImUxKaFXcm
6ATZIBLnHbwMwC3rTUYO4XQBRmqDZ3ZhMvynEgDYbGioQd5UPzoQCgnF/Vzy9X/NPTQQ42IzjQcK
8SZlJ665RM/GDssbStGIlZ2TPnBujHS2TBa8XSgls7NflI6m6H1C+hI95Nk9Mo2huzOGoxrtwF50
yNnRiq1dum3XK87MX1kpuhUHYfwEQYwwALueohogw1Zuw+23mzObP1KS67VmR3Hwq1hxSvgpk0an
n3W2CqYXhudppOmC0beyrC8htjh9dQ3lUQtegXEsMEnT/DnSoeEjyFEcG5Uxl9Ambj/bIsgLHK3q
3BLHUedVWIIOrTCFRxWW9MZtD0mAZiiu21dfqALHNI9h/9PqLMN80kVS2MEytpJLs5o1Ln4SB/OA
aZIOcHYI9CgyCUvI1wF5qdqoOoWH/Jjje/3Vb7J4V/WrxWbfP+vUKG0czAOLOYOMMyXpLDka2qmk
vizU1yJ9x980QKHxuLm964tVgOvV5yeiYIuzHmvowXcBta0RGICDQZKc0dStjzU9RMweovQu9ANc
ocZDO9YE/zvo2oUKoKxlFVq18aqzRE47z90MULIxpLcfdMlqSwgDFjLxiJiXAKapUzJPBB/5R/MU
+0hub3PG0sEjcf5ENuL2aosHwIXuDAnZALaZBaVWLOxEGVmNRKD0v0/ileM2er+twiVye7+Ym6uF
tM++odXTCVspL784SdIoiU1/Ges1n7foaMnD/+eFZjGFqyZ1EkkjQ8Q6TbBw6cSVlQKbjOqZS1W1
LzDDWm0Nflp0ftcLz65SoWm5k0RcpQD1DcIlBYlW/w2mFd6v47uNDFMTl9tf7395W1MTAF62C5Pn
866mYSHM2OFtc2hw3VEdLsgG4HTo9qHw+EGlje4U01w5NcsmjPXgUgKUUvX9vG5sU7ccXBg7LXN+
LYRy6Z7YVG2zkTQi4wRlh/LB38Bbl+8ih5Fi/U9KaLdfH7bowqkysKCOCYfGgkH2+TmKKaoyrcSk
uEV/lw7fW9v372TtrI6HnTa8WmaxxcLY2Ul04rUHossnZrcm51ycHdcmCD/5GGGdMslUnmRhyOvh
XkK+zR765smu7jMaFEPvV3RuxmwX0kidnmvnR2lm9xKQHnDOxQMBHV6GZnEPzaF41+j0rImJcWdy
wsd3chafMXPtfcRQv3bbRz/Nn9GDq2/89gkVAfrsXGZQgfloO988NcmLIS5x5v0eevYmYGSfSNQH
A3wYyEHx6VuF3x0+hwBUTUNvtjho9QUQSsFmjxnlE/Wg9MAytBSPFVmGOEqjXpBp94hhY2or56IH
NP7bP5SqpXZoM7vqZKF9AJc6hothZZIRS5gqN0aiXHn/l/NNjZNdTwpaBsW+5Dwl/kvB8JCR0LW+
dLAOp+GtGdq9EpRbXzzCEkziP2yV6Q2/RGVwrPVjI94NeOM19Hw1eIhM+nExoyL4fYx+aP53Rzw6
BrUXFZWKyCWaekp0JnZETCG2niqE9bytm6q/Od59GW0LNd0lnLCRqQiRwii+sJZFvqZj4nwQbDJY
dE46/Or4T1q8KeUgYwbhFA++ea9NlCB39bCnriPfI8PuD/0fiXXQ/mK0V56FmxCRLdJrMi0ubwjI
E9PmApXlzpIkduuDoFUxtYRByu0Zi2JZiFKqW4ImX6F4vpWWmkPmFJeQ9zXsdAvu36M/ZW1K66yZ
J2Jh6hdg0q7NbM483meurCuBwZAMeMG2NGHlbAeUC6L8D6Vk/uV0lxW/O90mqOV0h4zO92C450sn
8bcMRRPvVaFnfZg2VEZR2XMQCz2q39Pf6AJX/1R+qo8Mp/iPgF3IvaBpHkVYtPA49TUDMW1zn5EL
EH50qHK20aUKfaRKYBVXCLYNWwmJdLRp6/G0qehxFKhxdL8Nrfnoje9j4CF5dFGzcw45kr4OiUBU
ibFNjdewYn59nW51cF8JX2Z2cShG8tgMBr84e1TddHhvkm502yoIGUfMXY2hwm+jYgTaZM3ijKSI
II5IUm6a/xDOL5XnHoycmQEyoQ3/HOIHqs5FAPSK7ts2YiJt0mxSfdqtPMaSIzdg80M40OWvmccb
Rn1oYJZGsj3DR2NCdX83wt+dk8Y8x7o5FNZv/d6tnxLDfvogfUxcIDz9K0dMKO3e6t9uP9CirSQH
1aB8CpVGzM+20hd5UOkDthKcAagj19+yt5J+3NurLLokIon/LsNCn5cZVN3zUw96v+S64BTp7Y+2
Rp5toZI/ftix0NoY0Iwdpb2Y6evK8tK/f/n4vCIFIPadQt7n5YO4VYUFi0ImvdolsV1C+nwT9vf6
uG2cjYLWC5cvH7j2sbYptMfb6y/hSZLZAgVKwzHNU+DJjhq3s0dotcGdUu8kGz09lyhWpi9gGrfX
0mRw9uVdKaBrJgxKYoDZQR/FpDi5whedrOYxaM+2iXQmEKI9ZkcRTDsD9YLJMu4K5gLLBCNTLpkd
fS+z7qlWux1VCFDmVEd+iYs+MKBKHdcugXyEW484i7pdMeZVKnEP0HRfO5HfEFBzAHEXoDuOw9xg
po3I2BYOierkGxHLvtzVbsbF55DUV0hAdA7MA4U8CIcs7bmMskMMdx0c4dDJrAMoc0jesfemPmzI
x7ms+D6qpdrkrhmmxbN59RCz7yUaJev7kocgRKxDB2v7lnjFY9Y1R9s07tQJjpFa7r3yCB4UGzA5
8n8FmFAjpa1TA3r7Erm1aV61cSgbCGKEhYFzyYpTTHIAMNGkh5AcWNFG5mZnwADnUpxFsMo9l5bv
y6GQHFiXIju1v1n0WGo2iX8roqdRPXvQ6MkH3P6NbgTwMLN+lxgcaj7aBDXrcvvKLKU7hq06KvAy
PRvzuodq6UrRTNZHvwZ3M+9BBF5yZQvdaGWhxbtJUkXBChvIb+zBFY5tmUpXJCMrCX/n+9bepR2k
69N7AieJM9j2uQ+d3yImeqf18GDCnpKu1XDe++pFSc/hdKcKlAxhkFgXvxC/uOhDNNp30uOkesug
EI7eg2W/1SK/95xW0sWJaiOwg6zdugrqBKexF7Ry7HuVPpSEWRFwmm30Eoy3Lj4Sa+jAH2GuU/Ow
jzqqJBGqGFNLZ55N+wXSmJ1iMyYXUXEuY9Op7wriPrFxli7cwJsVBNrjnwm2PSfq0MP2GAXmoaoY
KV0eGhrtCVdvb+mi/7ra0Zk/HYnt86ZlR7nCxnCCLAx0tE5MlinDl8PpCErpkEshKM0ciFr0hVZW
8LNdBJVJVhvB+BLgcJ88R7FfaHS9z1Xkcl2Y6U12oKIrg54mXBNNWDQWLm4UZ8ajODN3rddRInyV
1gSeYRoaBDXD+Ag909APXKkN6AmWVAlQ9qXn0oQgZ58z6tGx7+70wLiXh6z3e6QNjMd8b9bOeZUt
s3SZTJWkE8+N7sVHJfXqiJe64Vk4Uto2vFNrjxuanri3UDjXGxeWvr2pa/R6YTOML2T93kniOjJz
PgoK2QmaDG95Kx4x9Yf0rKWofX+Pyl2mHRz/kCDC0/c+w5C/9a7Y3T6D5tLp+OdBvrD3dbftokTl
QayY+n//ak20TrjBRtONR7dTT0XK9ZEkPieCQ2t9j1tmgEUTDbH6vq6R+qOZvhcMNxuR3ld+VNqw
8e1nGRZJRlV0wAiSUkhfFKOcKXvIdCPdy+41qjIiMLjK4Z3XpTtHTw9mUd+H8CIhUpLkanG40XoD
zuJO9g65PlOn1UMNlWKwIDMFqB4FwT737Huv7/lM02ZM2hUZkqWY1zRcR6fbWrWAxT9bvXqorSYM
YfXTwDpp2Q5PrxSHPOi3fn2KdRKj6HD7iyzGm1dLzgM+I65aN6SjQUYYwil44SOAHQmY2V6gqIXW
W29e6DpfWXbx8HPoDdgINGDPYbpqMJwBagqFB/+VvjiJ/JPOOuHzyGaXcLXb8FuIXhhApo+lhdXM
86nmqUQGyFp7mMVTadlcQUPDZMxtVqKm1hB5zUf73KS/5+l7qL50yk8JccMsr5NXiNxuBIcE6gwO
919x8om5ZZeJbgroVzPjHCleL4yQezHJae7EDvmLDDBkvT0DYz0BRVEtBrugp4Qoa9UWLcXd9ITC
FeToUUucra9W5NJeyg4M1Q67GEJMxrlzlfzpDcd4++MvLgbPzSLGh5uoz4JaZQrVyJ54WXIMs9uQ
u0tuCMzs/wf2+uI5c2kwUGHKc8xmL2Z3oQiDNPuIWKAEYCIAOtzqbZU0sXh1rxaS/ujKmmuOUjq+
m0ZPfrlBvUD2o0HzfG6VV639kaz48sUcneT8f15rBtz5w+h0Je2TT3ZPjQWLFdB0cKn6A9yLPDgj
D/DBgB7THbyGACoZ54YexNvfcS5M9FElogdNM9BtkBoKs4CcBmPH9EM21xuM+wmaHvbKpI+znhDX
vvO0F6156UCkZGNx3B9NQqRuQJaUqZxadjaHo9W9Ae/2qbn1KdtTQ8rGoxOfHGhgYjq2pVhLIeTn
nkcn1088O3o+/KDWSenlIkOxQuAZCO/0pnLWM3PfBDS+EO5J/Qdjeiv1lf1a6ryB12nC9SNSRm9j
Zt6VwA/8tGH1cNx1ewkaJgxhjytjW8YHHFhRPreud1dlx6l5mYxYphC3P5m5dExJeA2idwf5oA9k
+vqYZkZFN6wTyqDDLbJfEoA5crbcMv4q9XYHY2Wr9s62U8a7adT2ORlO0DmbujQkcaVFAMzrs4eU
6Li7GxV3K/xnGxUCNZ5g3oBrRvre/4/kx6bFyerg25S/J85vkMMR6KEPgNTReKN6w0y31zQE9XMA
FrsNhSviNVA6iIGJ/ViFR4vuAX1ACzZmnm5MBz89HFNg722mWGEAA4Yjj+I+EWosK0rQaGLDXwlW
Pj7Hl8OikWK5QD5EkDPbodutYyYReyUpjZBmHxTb+1mmw11kfS+Ke+h8ktTWojosYqIP67skGVni
je9X9NHDVL/JvgHgjJVTvEiFwlAT2YJb2MAXn22NCPtUqxx68MLY2afIeYRJu4/s4ahE4yaglaHv
mBwZou6H3mbXBiSDD8L94Ra7wv2to1Wh+TN33lJa7YW9scmMugD15wQuNqG4JEMFHEkXcMEqg5Vn
X7LHnH1bF7J54YtIUNsldC+ZbvhE2yB4CjbSci++9gPU7vZJXzzoFJQsmxoxUNLspnft4CS+boeQ
AU8Sef+7JZrqrEzU5DuuatgsuTWQgf9ZUb761dXqej+uO5sVy/xbl75QRoryI0EqdRzM2u23W97G
f9aaQQBR7tt+OHI0KcESsfgffEApbbXqrBdXIj3BXmgONJhZIk6jVdMMFmetYa6xq8Kxu/DFRH1Z
D4Kku/hy366Wmh3rpPTyVKnYQCoqfZeAa/wwol9l1+0YtXt4KT1TNsMO0LukHnSRzOaeXieUVv7F
5l49x8yVd7riuUal88r1UaUkxDAU4yQJdGuMn8UzerXQzItrZZdbdW+GUrYB1AzCKocGbNkoziwn
497bL7YY7FtXC84cdhKLtCo8uSBN2xB7oHHADQzAOIP6V4qeFGEaqnfK28q6Mum/9WVnl7EPPDRb
pMEqd7UoqYBQKwwZhrApuwMwQXWyt/+fK84uo6aLIIs1vqF09EycqBA4HnZ0ZdbK9/6pwoivWpzF
+3+1ubM7OQb0rFSqPDaMOCs3NbPb6eEFZMGLQzS//YJr13IWSiTlFKuiM1gsfKWlCKorwTpB3ip2
sPJWc43DTgvHCAPLp5te2EjdPJFjQwEgbluNofWVt9JnxsZK3f+eE5fpPIP+1uiSN7tz6MJDI89y
+61ViIMYyj0vTxwwbLTuZ2a9k75tYsTsFfMQtM9mBY+ecVZ1sf8QYwrSj6IiLYyZj2b2q3TnZUqA
6v1ZdM802G00kzELAs3PXrZ3mEmxdhyl6fp6AVwDjUQVzzcPJUSSj/wA0/Z3fgUBn54IqoAM8j7i
JcYB/dXgULhPEmu4fVKWwxjCBcS4gO/pMPnsl5K4p89Uh6nWDzuYhZwWas7Af3zH3lDk0UH2DHEV
OB50EUsIqjq0Os2b5ktJ6XTM6v3tJ1o8UtQQcV8GYhpfSlytJ9JS+LHEdpl8AnztZJBMzrq1Ry/h
9lqLbUbkmA5aCbKgZM8uiiLSts8DcEAMga2941rAGnk1mMMd/DTagyXfg/DV8JDmaZ4LcaaaQdMp
VWe47LefZpFXR5pP673E/fSP8PwqRhiLutW9HnSULiNFMMCrfJdN72OibGqNUVf6SVLsbOOohRel
QzPeQcsNwhUsUNfYetPryI8LCu/6avfEonO4erY5CqLGTQozldIf3ohzQlokVIOe1p1eAhkqz5Nz
AkiD/Hp7TxaZP9D5VIP4wkZkY+YctNEZxsLsP1J0FcFYRHIAoTT0rZtjg7xzcWxx+CuLSh8+v5A2
LDHotg6cYmvm40vUh3OrY9FpiAHjberqDLSgcjShJWKoO6+cdoAFPSHViBZCMIjHaS1/XroH188w
c//t1DpNrrewgMh1+nEDU62wCAEuTvbCHfxXbyzxX8RrdGcONxdRaeSeCsTDLQATp5Z9RxmAcgk5
jGwWI2HjlKXDjy6h+Rzq7Mr6S8EOimPI5dqqrpr27G3HxkUOS60A5JtX2HJ+Ou06ojdFLTcZOK3I
zqBdJMFEzP+HtPPajVvptvUTEWAOt2x2t1pqRS/Jtm4IOYg5Zz79/ko7WKIJ8fzrAL6wZcNFFqtm
HHMMTUKBPc6OvvmkDukefITA6ugoaWwTFq4ehHePtQiJjIRcxfJFFT6Qd70DK0G4g2cRhjuaPKIA
Zv3S5V88FCOImxWUVSCYmOtRBdzbxiB+tM1FwexEMlEKk5sHk1F2n0G0qS/PAkWS0U5O5/ZC8itX
TKnUJHPtCJPt3ItHEm2T0H7d+Eprjoq7CBYM5DvMQgtn0RlmHqRDT20uvhwlEVp04TWcQpNcuiBo
HBupEgi8wudm2Fh67XxQUcJUG4oDAnHROEoCCgHSGMZnMFlt+880foe8ClH4Pj2axpOyZYpXh5ze
r7eINZzZT/oQOiE+/EPdKS5lT3q5Au1lg7fzm2fOYt6hsYAJUJzSbYMTEmzOdOkkwd63/9nYeLHc
0iC9f5zFxlv1POS6zetjfYEVFGSoRXOXFQxTHHTpVlYRPgh2gbwVmfx9/qnCcyFVIOyUYpeTFUak
lGEvWkN6LDgzs9R5oRK+60ftVFKOoe6yo/guKwBQhmrfduVOT9SLz1/+708vnsGxIcBx6O8vm71d
WMUFeKe32imfgdlj2T7L0Q8AZDMY4XhrTn3F5bCgKnwNGCfYqxbfvnb8qMsMQvUyeqD14zQ74GaO
fonn55pn1vMsnT5/xZWaDUsSiEAiBWuLuWTdUeRRkjjfRIDtcYIi5YevQ+YaHozqWS6exGx5UFlP
jGA4DSR4jWDP1g8SyBO7RjIguCz9+SxRVaJTTfQyheixICc8nXT1bvgh3UnSlr3+O2f7+MDCe70L
VaSoiSnUDG8PTHIq+PoEDIsJEYootY7KHMoAm0UAdfU84iQU2iEiXFuYgVpKB6ey24hOyLVs45bC
6FrgLIgS6ciUebxPKGylVIgTpbywAKiqzq2mpuBLUdCAXmV2GM4vBkhefqtATDsTWeZsIIK6//yL
rh+id0+6OESdpqMakPCk2fAIMDTqn32YHdkcCpI6E37QkGxWY1ZK7nyVd4suzIQUy3IulXX0xhNl
fqd7Fnf38fRbJtuM8hEaUXChCN6Ov/XwhuMs8Ic0limXULX5b8JWUVfg8OHOiocRSK+F4pEWPhaQ
Jm7skHiYjzaNh7Xpuyg0uKEpE/f+3RFqGm0M7LGMUIx/Zlylyx0yLQ84V9EdiTrG9pVmjDE/bnIk
rZS5xcqUbAHJ0NNbcmfXhdVGWdtFONLpJmVMBvZFLnqYMR/fXaYdvKpMXOtJdK0yuQMJ60DUKRC7
pNMizhWHHaaBl3wyTlXIWNTvfr5BSq5Ki539Pe4DF/yfmEzv9OG7Xlm3g1N4guHSb5nepqYevCGO
CVrgpsF3q5WGtJV8odKG9kEO1r+n8bcl+N8N89g+COCJ3quHzkJsK0VgVYLOTwxVkrlm1s5MUHuj
KbBVRPg7AP24S4siiQGGpYBYIxK0VTSsiAV5NoalKaczR/ivDsOfT7KwJ42YAIsHFgPahz2Bh4vf
CKw5/SpZE3xxo0+zQeXWbI7fr9kyFVJqIl+QKehofDyIZaQW8Ldh7+GGFrte/C4vmuhmUrxckGqc
7Gb3+duu7SwJtw0VFa0D4pmPCxrZ2CZVz4L0FnaZesxoboteQaSTubmDvuFd/q6bwAL0f8upy4w6
qkrFnDSWE01ygAn02+jgR80pjbfQZ7rYq+WlpvPAzC99GgBwi4A50f0g7+Q4Ovcas6VOdj81MDJA
4hImzdFOLvwuujBb8NFR/4DY95jfmGl4Uw+ZByIf+P7vMYNRZLyWzXEXSRM0MTA5fdcz0FpU5g2p
ZM4jvs5ymF5bLy+gf8kSL5MedQDHVhreJyk0R1QsmTFTTITFZucGqgg3CDYLJyvmS/C70mWld4xI
xeLUhLY0ayPctExH/BOWjVeiW2j1P4mDdmN8ocv84WSrxS7wpG7jg64UbeiNwIwHYEvoaSxhGYmq
D2WbJbUoGDHHbec3dSZfhWV3aVZPU0yf8FWLE6bwU1dS7p35pe8fBXEf4HiC8+nC3ORrWdkNLLkO
caDOtPdfhGYwAqiNTSfl3ITTQQG4HqH7N2lQPu214glQHN4GSKwU+48V0mSf36c1Z8vcr2bA7qYZ
fI1FWACYawjnUK/ObAYA1JamFsXcjgoOARslAnuXdv2W/1o56hpLUrEzUbWgPvHxFsv1VCqFn1ek
JDYcYMmtXPbHGMAv/kuDKASqtPlVHp4ya6tgqK/caIiULSwHFTKQW4ulc9uJqA/EFYIB9tG35UOi
ortTawca/B1zNplxI4fqU6NkB9vwSiPB+5yGejw1lrQvA32vNtpFVRK85+lN0Q0/5SBzNZ/RG1m7
jJBOBEHv3FTToR/8Qygrd5UPclb92srWWQ1vzIAq631cPMwx4wZj71Va9iD78pluBbBaoChBcizb
ZleW9m3djv/MZfhr45Ov2FBGPEV5hp0QcPSPuz/1VVkalQ2zfRhczrhpLVbciASEsOsURcplEbwY
DkgtZMaoG7aKBqMM5BSwtzRIDim+czCzmyHayNTeYOELA8jIL7yiTKMTZOj6x+dyWoWUsHNKMbw1
wNlSoEJo6T8rxUaFi9oVTH1mS7MqYAy/JfhQvgwxMpJh6Y5sntqdJgP1w6E91kZzqYXlCaqNW6X2
PYGlVeoLKrAcaAUKPCgWT7kvnYD5y1X4NcqkA4PYYdsDAd/yWG9jHcvXsgWbsGATAAK0cFmmUvlW
m8/lOZSUk1FXJ2N4MiGrlkrVjapnQ51uCye5kkZnJzf2cYibvaardHDiXfBYl5CpdtZVUGkXmRae
QkWD5xXZVds59LbuKeqpkslt5mtl1o4xMtajolzlRbGj0X+Z5lcz7f0muARtFRXGtT8qO6lEqbvI
mRhDkAS87ZQcMsawQBuzO1MCXaL/ag6Z2xkWJNvd4apOxl3mt2cplw9aUkMdmr6M08SI2ADYVpI8
06ewr5Fmub1IJUJ0qpJuz4j/lt1YCTc4uP+3lUvjHWd6YgZAwZlQpo9e3Ib6sW6sXXBHKZ3nZzKp
3axzC7e7+HxM7IAIh51aETMNH0/lGFtTJtdhceYaKCpKnJ52hjXJjvfUFAPVbX5hIxDa9ktGy66m
aauOsPLOH9Zf3NZCjWq7hIIRAZcH6opWV1zU+nNuXfXWlW3CRM2kRHDYMBGri2Ic8EYIx+EsP750
4w9zlUCBcU7toyA8t4zj0N9LOEVKBxA0iCq5H2xxKYmb8NdWv1t1YZtHX5OafjDzc6dDd35sHEhP
BVNaIAE4PxrFxluKnftsucXFRNOi6OLSys+UZ4iSWQhsON2Mjb1ccXaGQAWBktMI7paN/mDyfZhq
1PzsBA+G/mgYz63yUhWPM7NxU7ujKWyhmhyjU//5wqsHl6qPqlD9p0WzeD07rUurCZT8PBV7R79m
B/v85fMlVpypUKMRNNkqznQJONTHHv6tuspFMFVBVxQjR+OqxW3v/8f4Xagx4VtU6SxQTXvz6u8S
3jRXMj/tWYgKno8Y2/BIWgVJgBgbgBrBAkL6+ZutnQ0alAIrDBMFXaWPFyCLJVkuNRYUBSQ4Q3r9
KCSaAMp+vs7aR+LEC7yhg+OTRXD47sUS4M9xXRS5oCaZIDAKtqWD1l/lzxKiMPRuiSA059APxas0
+7m7jMpHErPNysBKUAHhNJS8HHBYKpf05Qmki1qbx7mIIyUmy4GZITbZItKQfBuUx893bcVQMCbD
L8GOJAPp/vhKE+W7uPPZNTCho/M8PecVsPUcLTTGSLurzXbCyhZ+WG+ZsESGmbWoWp0pdYCsol7P
ROw0PH3+VitEFJxwLhQc3owB6UtoVekwgWS1WX4eyptKOVX30kv7hA5Cc5/+gFlJN5860crcsBMr
zHIfl10a+3FI/LpOc0E9S/WAgmA4vvZd40pIfOhmc1D740jmO8kver6FHH3znwsr/OGlFzdtsubS
GYOcq42QVvMSRdcIXUj2g59cZd9kdCaDnUZ00kNH4gLhqcrbLrxp0A2vvfqUHpNob8FlLLspAMts
Y2vWzhn2kyYqppsPsjhns1z3UhsOnDP1JHVfZAhBYBgM7ofm3ol+x/NWT11cxeVe6ALIwJLojiyV
0/Kij9Rx0rmqP5nDV3zXn3fMHsa36Q+djGLeMy+VU4jcYrxae08yQPJAAaClX/HxPslG3YDm5hvM
6a7L923kDQnJvysUFtK9Mh0/P+hr1+n9ckvPNI+OWQ8sJ0+Udo8U4RPKVel/juVDhOnPWy3Z9jIo
dkZuEw5Qvp9yIt1q36miw89MerxxdzdeaVkIy+RA62OxFnYcC0ENjGwjUDf87dYqC2/h9KHjFAp2
r8AONbWbdddzdlkD0vn/+kBLMdQpCPoelggM0bjH0Zoo4CmnbQiJSOiWx51mqGlRDKKH82YP33mm
yNeqWcq7/Cz51wGVYV059cZ1yfh58F2HWubVUS7N8a5Ob+buuRg3YooV1Djng7Il9DKGBkfs4tRD
uC0rWYlVV/BZev46+ooXSp2bxKaX909+1nlSM7kKDXUlu0x0BkgSGOY3J9OdtWtPjE8MJSAETIF+
vH6hqValZCf4TvlJ1PJjQFp6BvI/fBilgqH8zB2nwuuT8gJaILOEKS3y91H5wwwOY/k8fk8AOhgx
auMdpCBT4FEuSowzPaR4LvcxBQpVQ8vpZ9nd6+Z31cndPi721LsIPVx9eOjzaQffU1mDMw//IbxP
y9xNs+Tgj7+UEZGI5L5X6732M0lOqX0BwLFtoFWYjoIVQ59vG+2f1n5ksHaftpeIAzI0HdzJrbI3
8munb9wKWkEosofqN3qNbglH7ojaC3AJ3iaYil2jmN5smPgaeZf0mhveiZ/KRf9SSwhCx68QWtD4
+1bMR3Nsv9dd49n1A2uNJpyEVnmZD4abJRPcF49V+gA40GhO9mC5jGuAN1CzB8W4bxoDXk3w2tDC
ICZNeHGZjIVXVNdTsx/jETXwa4AxmXPf2gzpdMemzL1mumdWqzKrnVYyP5BV6JpBIOOf6siGnyO7
6CAmG0E7dfKuU17LmJ6H3HvBFB9UeJlSqqyy0xysObpQWn8Xa/NBhbNX0y5BScrh1yAHMgLFCaSV
ahy/tcQFjftoXIZ9sAfrdFWhk2JYk1dL0F/kv43pFwXovo8OE+pYrjGXkiuKdXOpMpxd7OpKRXeO
2b6shy8ewPmoXOhSehjy+b6Rhh9KP7wGgrE8fB1YmEG8QqT6VDUztb9S03jfEEqpo376NbYeswyl
qR8IunV4ipLfcv+q+98y0/dGuD7+hc1Rkd5wBHZNNxfVH3PU/V5uuQSzjTS9eq2DogPHl1UbTnYl
UCWXoA5D24wLvhTSbMpJ6SsrwOjMBSdbPoOOAQ+TMGShaPZVtZXUrtpsaBcsyBA4VMuCY+FMWj/I
BMYMhZK/M3YIcnWz47S6CtyG9GHo8BpLKfOg61S7q1glyZA8DC858GBsNufUt5ZZmMwkzcwhQLrv
bNnHUKLhQtcYcgfszeeHYUX5ziQoFR0C+oVitOejSQRPrVvRZGXnqmKqR2t/6gV9tJei/qW2T4b5
YrXBbtTOScFjwCSV3RudKZ6mxVYKXhwdUOpb20u57ZufCiKExgku62Rwu/hYa63bfI/Ti6a4j627
ajhSr9W/jPRMBs1L/a8DIpaJ8+z4oVtJ407TqCFujY2v4GQ+vuLCmXd2VLedZmeibweFLdzdWePC
/qD8QOAOhCJscKYbw+TNX/wk6VB2/mZBbe17Im9HPwR6emisFt9T53ZDvqdn56zW9j1F1lmBPSl/
RpxEqtVHffhaKogCwBUEqxHzADAwIQWD9uJXfWt4cdUdi6egE4IRoK398ZMb4xhnkqxmZ/067l39
1WeYfCIQPYa5m33rIld1TrJPrdIFNPT5cVv/Fu/WXnyLZI6VQI/Yh9Y6jiDjAo0qKDTbDeZ7p6bH
friZ0J1F9BxPO6CN1M6tVw2DOxWz5zvZBlvLaib4fi8WObviDJMOuWJ21rRdC4MWnBvSD3/Ydais
UI8YEWzaN186/aX48flOrFR00Pf58xEWVni0ZtWHepaPoAqVS0JZRDrpBG3iA9cWgtuRTAeYEN3c
RcxTTD6lq56kExckFkrvQ+teEFuBvvv8ldYMPvAgDpSiUp2QRQnmXZQZmI08RbaTQc4PVOBrBh41
p0BR78wmPGxKg6yuBhAJ7XT28a+UUaFlBR6LLydcC5FSWe4dPLoQ4/BBn251/1eWQxQaA0nvEATU
shJiZko8WlmToo0ZHUP7QkDscDE63As506nOVjl8JVNkPebjZPozQlbt42aauVLlCgwi594iQHpK
/dNYVlCx3TsEG2bwvDn8sWYWLOruLGY5TOYtyZhnRJykIS1SlBdhB2uuwbMGJky1qr2XW4ElTEWY
49z1eQYpdOn2AnkTPX1+ht6KtItU5cNTLO5Fhfi2nuQ8BfXhZL4otR1CdkKilE1ukxgGtOss2DUV
1c/cY8ReCBZG937GaOaxiR8rSNwAnW7R5b/Nbfz9WBwo0TlWGDH/+DmaIKlmY9Sy8zRqNyrjnHQx
64zmkgEEw5bubKPZzU3lJTymgCfFJhxyBMHDXsllYLnttRnfiLJ+Et+0fnXMAiZJ06a6COfkRVKo
PmVfgjK4TuQa0kEGoq+frK2W/OqR0iEiAwTvwNu4qAZ0pdJ3c4nJ4bYkSKO0Bo8QXY917qUTbe/j
v7s0f1ZclnUs1S/MTJYzUasclGe5+c0tZTAs8clOtvz8SoUXIQMa64R+lCuXNXJ6GlOnNSymy9FB
GB5IpTK6cp8f0DVcA2TJ5LFUkU1I1Ba7aMpJnuZalp7JDJsI6UdEY135JQyQ7HITJp61i7y4iJTD
HFz3UJ3qOzh2dN9D0dzpLjYeZsW4/3kYaIYWxl3SqYXEMw/jgwejAemVd9V9BZcTzoyc2pU7N7or
H/TQDSTPJmANNrZj/QGQ4wDi4ZBNLMxUlFqjHowhZlFTQeNnO843rYKyvinD+N+sRQ1aBn5G91oX
MdY7/4IgYguvXZCexdw5Cl6uEGjDayop1dPkfmNrV2oFQJ/+rCbe/N1qLQRYXTCzWmJc6Zl9mJXf
dEOqEYYy9REklBj1lkb/YKbPJGxzsMVgvQYY+fAAi63V6zZT2oCthUymyPdOiH9zpZeYGm22m/6B
xPrzN14zD+9feHGwpTHWRhShOUuQGs8uDAiQa/rpDhLJuoBKaONrri9HzIt9EH5uYej1KjPSovbR
c+l2gpe10+6BTQMLILt4UeVznQfe5y+4Mh+EpIRIe/9nyYURb00ncbrMQSFJYuJc+QdxwQgobo/k
SSvvLPloVuopmbgm/VbSvfW2i7MLUV9nV5kEInKIDo1kHHhXYj7Gci2tPpQMTcCatfG6KzmHxZyM
jk6qRkS2tL5ZngRZERrssIXwO7iSYjgIWnqHmEUUjxiicxC3Y3KLigpJLBD2Xeifnb68MzeDw9WH
sYQoALuPrsfidNm2EJiohdjftEdRh4WFH9hcZs0eYYgobwBdFPP5H28tTMd5GnVNee5zAyJ9MY4T
wvz+35OTG/srLuAyJhA5M4JXoszhLC5ooITFFI1leW4kGz6n9iiAM2HwWBQvYwz7b4hiZ/4yN6XH
T0SdAHE+iq+52XlEbzoQ2SRtN9qca1GcjVgn2DsTERWQbh83YOrS0ZzVojwHKeNgekhTQdkRP9HM
NYEamcNlZISepk9eSjQipksZCqfhtLE36t97g0cwGcSh1wq1yuIxujgA/NhWpQBTDBLqXhKkWAmc
sp1rd7eZ3h8A2wVFvI/Ql5y3mgRvSc3i09j095BSRZoBcrKFX5zxiVLpq8W5Gu0vU508BdiVXnNw
gOZBo2iYFV+b8B+jkGwXVDNkL9gBQZJXStoxw7S2xSuc3QdrEkgUx5UgDzXA8IApkCmI6BVeLnyB
hYdB98iMjjGS0Y4TeDZ0z0byGqrXhSCT0awD9Fw7CyYuzfePJp874V99vtcrNwsJB1FeZ+5Egyni
4xeXZL/RcMPFGRiyXz+TInCzcvgzPl/mrSm63FPGXeFrFDkemdfHdVLf7ANfK4pzR35Q9T91ZIx0
Xzv2WLVwPhSRfjRh4UjLr42EkI5xVJRiR9PRC3xoYsgddIh1BKXIeJ/SU/Th9mDeoXusHMqQ/JU9
hqeNR14JCaEoh0IPcRBoupy/fXhfFk1anIkM92M3ALPrVYiZoWYdgtsqKL0sSQ4SxeQMvdRBes4g
aWHSmLwGRmRlHyIOijB94uv7GH03bju4TX+nAPxltOSh0qwL8MkbfviNOezvjf7z1Iu70w6DWvQa
T01R/jatVAQgXpKY0f/y2FWOpzOI0Ca3SX9LrdlNe9SievVSaAoGzU1IWQltYDFCIuDGCcW6NpCO
QaB4DdFSmD98vsUr9pY5O2oLzGWja7OcQrXGbBp1qy5EnRJ2Kigupm4vqFzVLQDHigf9sNIiXpCH
vGIeoiqEN4vVV0rl0FowZ5yOzylzEeOGIRWb/NdHEEVegRCn1LtwJHWQxSZ6ipx2+XJieynJ6Ucg
j1N3CXrv801cS3ptrhSeWoGu2lp6ascezUYa8+Ks9+quRxXb3s/wUU/UGHo1PKiMZMjpdLDjm4TX
5q6kVr/rlecRjXAAEoJGO0uGfWzCKxjF8MdugQfWsh5k4ijjw7BGIWnZNHDG1p6jkTOpSdmdT2dE
ggIpS+Yb0ZkSKi7inkwWTOt0Y+Ti2RkyALz72kGYmWveaI+zcynZ1zZD859v3tqHev9ki6BOt5sx
N7SYvaPsr16r4z0+H6LyybpUf3y+1Jqlfb/U4kxoskJTqkuKs0CwY9usezGS1L9+vsraleI+vcGh
bFisFwddNdJRRgO5OIfOIzAi7LlJnZ3RBH1Ll2+t+skKfFJKwfAqLE06OFyzzAYb2EVzHplG0OfL
xiZC6RsXbgWz+Uayga420YpoquVEE//iVQXyUVW4YyCnProUU26UPtLZUMa5aX8jJUkYCnfWZptj
DXoDmduflRY170ZWy9L0JZpe4QMsNXWpMI+EJsHt/CTXyvUE87IdlUh1AtclT/7PX5MqHv4ZtAmq
uItzM/Z17+QNwEQMSZU8jZ3QIRGK0FC5/puVuKJMXTARu4RA60WoEP7K4AkUYHSla6CDxQR48LgZ
Yq2dUlKL/11pGXUAWZX6oWAliD4Z4KMVTCZO2WrzkL4xNy4tsUPgQd4vON2XK2WSHja2xafLW81r
7C+ODX/ErYpOglL9CGdy4h7Wu/iXFDECzXRUq7q9fqtIXmKPF6mfu+Gk77TmJuuYA/hVMnrArUXc
ITDpMijnwWQMpivclhSQHIUIRabbG22EIqtX7f1bLA5gXQ/Iy09cNSiUKWCa5YuIh2ewJQNsBQGy
8117ncPgOiF1OLVk4JsFhbXBJ3Ij2GtFEwq6ikWzw9GSqCk1YL9GMR7iLtwbU+U5seZSAjx2bXt2
OmkXUbZPsu6g2rk3Q3DyZDm3ehXtk7YB7xcf8kTZTbXlNdbeGOd9EnyRAcHnRs3k5r0kKaGbSHQI
mTnPIohQs0fIvr0JKljer52SC7otLl0viunHRO+u6CgyjUGVdPYmZy8bE9JPySEcDq2qQ6rbeI2u
XMVld0744FmmClmbDLRjkVd7q5Nc5Vlv6TWGtqv1N7N5VOZfbSVRk29cZbT3ClIiQTOcJgKisv1K
z2XXhrOr2s3RCZ4HYjy5wXmFxR0TfSKeShhWRo/YHYzuW1UTmYIEhx4wRdWtdIKDlN7PyBpoR1Pz
MvVrdIdgZEmiR2jkdQASYF0csnKXRP4hZSOLpIHZ8gYcKFPPCf+P3/gXc6Hsa/vOyjl1wnX3rXRM
cPcI8wWk50ITicyikWHPBSBRQsY+d85FDbejbiporCenRO4OJXp3kF/bwfMUOC54WR1xVbY7ha7b
8KGAvac04KIl55tkpdq0r9T+KxHCReVoe8tMtjppIvxfXFMEDmF+dcjvodlfGLkKJvMqasAYMRiy
zyLnpYhCF4pPNvebkljAZvZtHFwIEtqEYYfNlHMlPoR9QhZDLSBjcdMffUnZ5qbjTECpbGEDLlv0
kZkhJvPG1iYjJ3GTDHMlu2BFvKYoYJF0L66T1qVJoRh01kr7xEdKncwz9fvRvocEWMlchzmTAl8S
ZdCiR5co0jFxVu1tysSfG311devfPcgiYjDD1BylEEyCEZLhVDXKJhlyoWh3ttGFI9Pl/Z30smh5
R2l7kY/tJQcy6u7LpN6naULRB93B9rkO/UM3/jbKlyTsbz9/xhV3QVOJDAylJnzgEn4dl7ES+j2A
OvIESCpgamKmW5VvVONfQEk/rLT4Kqpa6nT7wfYq4QuZki4/D+NjPE1urahAnZ63Ywthupcn//27
LbZflmzZj2ZOXmZlu7FQD5mtuPU07XrRJwId5ZuSUMnhUveQkHy+sSvhL2gXiM5hZlCprS3DX6U0
8sri2xNCiTjcUpuT4DfLBWWjZFp3ny+3lghQXVMtQcKjk/MtXlaf4mhSLYApk3xNOzlmaHXIH+qW
irxsCvprmEauMN+Wutfkk9Ye7IAJSys41K2Mp47pksn/D1QGq+cL8ycoXyB5XCIcDbuspbwFbMSU
pdeHN360k+fwptV8JH1nTx2OqeMc/RkFY4btMAkatAfERbrUHHTeIZK0jdh2heGYoR5qJYIZBwmg
vypxalvIEpNyZxi6RMELsH5sKGeIwkV83TMqXrWOJ7MdjLwWsi1UySoTFtrE3nqU1UOC3IZgpmEe
0VoEH60RtLk9gfiI6Jwk5avWOgeGVcR5QZOlK1uXCqH4U9VCKO88to5OCaQ7RCPSB/mloB/I+qeN
kyQcwl/X5t1DCav2rsGiRK1JYEwD3yjVPZeVBiEIsSh7CMA7WbNgpi1LCb3rll4ElmsnOAbItgqO
3eePspZ/OxwbSpVgwekQLB7FThkUH9U5O5fOdaqbrhMBEYxPYxGD77sHohrCGmzjzvhoTBO44pmE
tpfvR0dp8iJqhL47tGAsfG3fOq+fP95a7OgImXZBukJzfnmSyiQb4AmWCzrzv21rFyf0vFtq2+AP
IppDs3Fp9InmptB9jcWR8sQ234y41suPZaPGjUI0k6xEkR8/Vgu7WdBObSFQJPSOvaA0icFKZLKZ
TvRfwfU5hba3LQipY7j+g9wjwpG3BjfWzvGfp3CW7U59gl7RMZqCQFVgWaLm0X/z7+QdJsHV59v+
92IWckH0KrCveK23btK785lJQ2jnXZv9j2JQwSXAbYFcFdfB37wOmnBMH7f443qLQ5g2etqpQ8N9
qB0vMePdKOenkL6tT0qejelOyQuk37JdkD6Z430rUfKgJF1VX2td8+CL3JkSWnBU+axBxv0nnhWD
U43vhjk/dCVUs8y7Z2ZHffAnwE23yMLjGCXURTEGFQRuCt2pdr5qETbFRvShsWuj8YZw97LUe9IU
yY0j57Kpb2J7/FIlyqEI4xd7gEda5/RngdcLji+9cBuZe9OpbqGcmLD2yAtU5yE4RiA/tfJXK3SH
BnU/l+lOVgZXakdXcLldM5K8S7X4QWcgogst3h/eKqt3De497lObUi4helFEdhmyiJTCAiTDwTN7
rYWOE/DIliEVRnL3mDDEZKGR4fq+RoHqlanhhil490TU8rkqVs6THoPmix9+D9S9GAqHxiXQMEAU
WyqVOWVkd5prVaa5D1yCaf0+2auIIFrV6LZVerD9dh/pmtuM+oMY1KzgYW+FfJXtBTBkTJrlqpLs
pdGTCHkzq9ih4LPXUYTISWJGyNmZsoYb/PND+7cfFIfIhPKBUUFwEIt7GsZx1I8oXZ1L7UmOrgmA
2Aj8S0j2+/lKf8fbH1ZaYul9PnjARHR2duJmF0f7Yf4nGO+Hbj8GGafxEgj/f76gGN9DmseyAd4u
ArtZih2jlnk1Q3myJSjX9adiKF3HGYRUIRzVVrwhwfO3h2Lm7d2Ki1inZ2LC8ouSzezIIrXYo+7J
QRRF9c9fbaXX/3GlRRTXtI2p1XOFrUl9N4cloOaedo7ladoRQyosjuW/ZuYWQ/yb61gaHQOaDhIm
pmYJzT/adRmQaYptAdck31tuwRkHfbEXBQhzmF2jq7ys193KTr7qcnrbZKoLEOtCsb7QSOyq+zY0
CfCekY86jl10SMYKGYzfqgb5EDYosNRDWIOoNE4TyHpakAC2ykY7U0onjTcmmPtbt3e++3J4Yc36
l6ICuEJDpYvKvZYY+widGrBYx47dABTrKy/zlgy6vnaOuSwiNUHGhcz14w5Y42jM+Zhl5zHr3U7P
vbaLbwKrp97ffQ/ro6x33+I2ggfG9qAygt9HOzb+tJPMJ91MkFyYH4hUYsoG0C0y3Vwx3YxqwAzh
kUZ+n/6j9a9C0ruVC3SjHC/0ZVeFI5cNxJfksrETdYG8adzJKe8CYW8i9UgGRb1rJG24T+Zro/lu
56FrADLRjMIFFugGMDj9m0P4ZyeW1dhqTAYET8LsHP6qguxKjp+KyBK2FL1EI632zC4K1dCNVdf3
n3ol5HmQszuL2LRRR9lsNSk9Bwyl1NFLRSrdNsFBQ2y1TptDE/huk+WehOIu/ZcG5ob+gjDHjw5h
N3lxO+197kUwlxv2ZiWA51IyCPq/T7ZwyNSM565P2I+ZshhCbGoHxOshgarHrFkYR/vfhcSJVq+U
abjdfYp/squt+P2NovqvW0rJTjyKSHCEoXoXijRRZpaDY4A5q56c/BmYzs74Nvg3Ahg6f42Dq0Qe
d6bVHnJsMQlGxOlDwu1YZoUn9rPsH6NTA/YdCoLOVVTliq9aVumVlCDXfKrm/FaB60KdENcirP38
C680jtlH+y05NZBTW/aOjB6vC5QbjPWQg9+MsQfBGW6mU5UxEJR+i6nRqT0Dn3U6GF5qqjulbPdy
8eJrX3JZvVXBUmoc/bo8DwXjsQHUKGLsuSggtXFSJdtl+fx9Lh8Tf5MBbu10Ih3AuCaKiaKk/nHn
a9up6qi3QYERkAmuLwHaoWSiTdWeLBIQ4+i3G551LfB8v+bC0Zm+MliRZrEmZNaSB6NI2Nz4nQjs
pdre+DprAcP7xRY+Dpq5KQtNMxXtM0JqLj1Ojp6icDmfn4M1b2pit6Av0MEpaOK13x3iyPCLzld1
XksRynVCCxrKp56a6+frrG7fu3UWBj2QrDqZOi5L3Vwihs4HSzI465gzgxh9U25WHIDl1Xz3Vsvu
hDbEg4oXTN/6xDKKyYdW+skVBGffOlc0fnY4BNSpNxswK6MUFjPEcDoJsV1+Lb4c/Yq065wJfKAU
HhIodTglGaEmtKPZLqztfSYdodpAnxCmWzWugdl0J1GF8bvXFgzQ57u+eo4oPzmqbDFTsgT8xG1Q
V+0APj6l9sippcRfJST0mKUNu7zCIMmLGwqTa9ChswGLD5zrlZSHWo01RHF9DI2zo/b7mpk8OdAB
eESXUjF6amzs5T7bpSaE3yYy6LHrW8mOSgLxCqQruzwJ7/pquEoyGS3H63Dyb620vQ+74M6yJnxt
d8oNf6tKvrZNVIMcepEwD1Cy+3gJ/DqP2CpNbNMDPI7cOCtNTnZ85ZMchP59lcQin4fFkMcUklIm
Xck+udNAaG/HnauOxdZgsgfUTsqwnNHLe03vOpM7qZX3tHrCVN6RtAvtJH1MLqh5eyqGF4sguhGT
WXnCiQjPR+zngwDIixewGMy/WtQhkLVDPoaR173SPiNSyn3jCgp5LCd2t+cVjLW9pJaMrAskd/RV
FxegLsJqnvWZc2B+q7XqBlpuHdizRg8lt38HmvNQlPXJRGjRjwHuTKFXtQfa6bFo4ACXAakyMTPa
ULBNrgSDt2GWV5aPEfSdhorOqyBKI0BwA5ts9b9I+7ImVbWty19EBK3i61qLVkTF3hfCzFQBaaXn
19cgv4qqPO6s9KHuufdE3L1zb2A1sxlzzDGTqfEM8CGI2/ixhxfcNcnXhRZFHs43HkY2xYTxHMNc
VFVvw8aeDQGmeT9AC+enXjvcIRxKE0FA79m5VzD9fDNDaylqAg3GNkTJzB4pxcEaPBYZjdLSOGU9
cAu9KWOI5pNx66V4MhbrLAjVjUOAkmTBy+60O4+1nUy24oA/Y3xuBHkkLiig48OSImVhgLnz+AwZ
HRRQ0qimBxQtNkjYbfEeQ/LA4Rp7xHBENB1EwwKJVMQpFIsZC+oSaNgTqqxBPjErdM2VSIIjP9Dz
e0lH5qYQrkeuVO/fmVjF+1p8Qk3RaThPklmV83rHKU6MOzcBJD2CdqXKuzMhhmoY8vHcDsPQqFFp
ix9XJeEdeVwD3i5yQUNoHWzTIaUScCTUcnos6TQtNry4QyorZHspbrRZPANGF1uICVup0Z8JGuZu
ZhGJZi1V5iO7zxuBX6bR3atm5aGAykYsYMZ1THuu3v5t+34BxVHXQF87JqKhNQAm8L+3WopLX2xE
HicRSVOIVvYZ9Flr4ChCeqtm4H/2TxJGKntw1zw7TJVsMRLNJlCJbm5SrC77aYSQpqR3WXwTS/x2
RzCtA7ZmNJkIZP77ZgI3eU5mKZwElnESo9W/vYE31HwPJXizCL/595+PermOU1Sh+Kwer2Ox/58a
nNxDdJCMh7yMEqYiCYIzzodzJ6EpHryhYmKVMcok73K6X9PpUd8OWlASesC+p7T8DDXaQk2fo2UA
4QJE63IYjpyIZhdQ9qFeFvayIZY+ROne1Z7ePvglxvGztvAbFQcBKrz/e7AcjCdUFtGKDIRiQKvN
EH68WfgxQ3oNQX5+7Ys/fD66Kk3Grw2E/Th1CrAsxhaOy94XKkGkDzYUdAjJE0ID/3+Pfo1+SnAL
ZaHBox+8dffdRDyPhrVsF+kstxByDX5o9XlB38pI/2r8x3ov8Fn0AAIU/+/BjuV+qKcRDvb9eVX8
8Di0ykHER4pdZo0jxTE9yeLa/TBgtHi6H8HbLiqJBI8Ki1dmt6HJ2JgtVd++bpGDbpE9b4gcVyPP
twLXkoOSX+JxcW5V6E0dZ3WFODConGLy4wOqPUzC8AkEEpPg6XChAuH5h9VmAAbFh91FqK6A/pBH
jzVVYJVnvJtI1w7nHsn+ED/0sfAfpMtHch0HBd4H33yzNb8Fpj8X6AVSEsLnRMjk+vsOgJTOgwCR
3H025WlbLyCzMXum5M4/2FhVeT9E+1dj8GN7xt//cQObRGmb5t5+2x3wNMfoBveh9xElpJeRdQ4I
6I7ZgsC3fIhWoBI3urgpJ6AJuNj9vRS/5XA/V2K0kT/eRZSK3n88OjQ2CqPGHkzgmHug/oxJYSM2
W7/rFf3V6ArQFYLWyRhYvRjdkg84jr9XsYOJplWyEKd7+NUZBJS7+k3lCl1Pv17+//usl3swUeN2
8KeIu9P7pUWcJvDadRxEnEBjlrXwemMfQBN4jbobkhKTEDhtpn7hJ9tnQsrCKZ67Kh8Yjya1EIFE
7GMe48PgRMyLH0+qSNNCIIi2DUwjNJEdPsRbNyh0JGyDZwnEF5xL6OmSBMhHG4iQMVpLHIYOg/gw
Ko0ICua038ZGraKKSEEieYedb7KeqG1hPGH9hQyF4p5ghpQ44FiUiTFeFhHaQVNo4IPyOlEvNVB7
eaHiEWPGGF3zttJB0Q4KYQTUexXpHWRXlNwUu/3QWmNkGiP4qTBrpFXXY5WkqqQPGOCRnYq6gSAl
eJ81EuosO4xRNmIQ8OSk8DoGjw8Bk70xNwrNrRgyiUFKgB4xcmmMdaR+LcycscEzRSYOytBwPz/5
r3H0jhLeoQ0tmirIPQia8CfzMrHwevdMQdwWQu0Xwp8zls7eAXeTb5XIHx5AgZQUSvGYPQERPSDW
30PLf5zwCiROxc+f3a6lgSWvn2y2icMdau8LdSGgK2HCwn3q9HZggUhKIrpv6bRg2a1iunf1MiMk
iGLJMSPnj5Bsz5BY0VQDoqT0yRqWEHQyMPWsGqUGrtT4f/dUg5aKNiFaTk73bf3Z0YGe0GiknVxn
Qk7UNjd2TmrmugFZr/cSMc2IrPfznqK9TNYn/kqJAQWZkIeXsiUYe0JIhIzwwYI71nuZQqM5NmUM
LX+Yjcimsc5NTfEmgjLyMDFHHR2Oq6lqlRcgrPmgt7WjcppvYOADSVfQkCnlEyLHxx0sBCbMrMSt
J7rSz4Nyy3ELCWLUyG8wkmpV71Fa6xivzY6It/HUVhvYA3Hlw5Jv6Uqk6P83BpHhHaQni2SqGnhF
DIj1uoczuUVbZEOpJekfJf3gyNOaEjZP6UM313PcHzLDgRdY37HZMQrZAwivyuRUe2K0ghWt8MfQ
LUpQWLJ4IASk7ljrdmxggkwrUDfHTcn1gS0Dep6RiQEFISo5Mi3wxgUJTX8P5t5j3izr89ZL6Gp1
ONRMslNywkQykUDHDlSI2mlZSko2IRC70crt/Ss8VcANIS9qTkqm4IJ8ZSHjtyJDSy59XqF3JaFb
jDyJpjneClPlMAhZ3d+nemtg7prNUSMmhueF+OWHFlD1kn/JtAM4fSipouOGryLMrFjz2mBhDC/u
21QXHAXf0Wr4QE20F/piezVk0lEZJ6TAXxMSeVl/DsDUUfCDm4JRMkFw00p26PUDSGxzkPzbdIle
Bq3Ser1moCcsJuTZslaiKcGJc3t2go1hIH3hKMoyKvIQVEW/ZgblCAJJNwzjRNsTaItojkiNNiSF
JdH719TutJlxqVyAzJagVRRjw0zRfJ6bHZR7G0n3I733LR9yh5UWu1CDQLwwkmsIRH1UotjVHi7r
iGKnQDNFe/AuekYe/bzMlzxDn2b4BSwhWwXomNk+McVx5HeanQZtYtyPQesK+pwQHodpZuQdHBIN
+h1eI6SCphK8iwhCj1Gv2ruLifIZZIFp52YTbYIqkbbbbMz1V4IbicoN/kkIc1Nia9q4Igdv5V2J
odEduuVXD5Q3BBMkBRQdC73Qn9S+fT1wNde4kvv111dEa4rKPpGNmkKcygL5QccVhZgCUhd5LXzW
uB8NYxMDTVSN3lLoQcMQ1FpkJSR0j61dsU7fZzjzDX5IIapRMdlgzNxRc2MS/GdrEZISrdUn2PaW
5WSHQ47x3vgVyQBl0MIHYxXH/Wt1fzl+RA4zo5LTU+t6Mvns7HF3VeJG5GQY1jIjS8v7BENUf2qQ
cYfDoCV7aoDn8Y+hGdeGfK46enI0G3/C3bk5cca7cFLJAbcEe0BFwpOA3L7ewDzoEfmvW/7HIr9E
XzPo7MUQxet24AESjrRaRgQ99ck5d44zkm57QCh7zDjA6YfmmhGsOnY34+3dw290OGx7WEOYORT8
G8LT0Cv35b64BDLNrWQK+SjMdCMJaLYFJu/hyqFq2HNaeSkHWl6UJ8OYQPzmfqZadYkyCbJqV56y
aNvfpGNx4VSrakjQ0HiVbitHvj0831btO/Q6tq1oFMAtoJulHmVuk1S6mNh+R2MIZeNekWGe6qg+
zO/k+qBT2lBuAcli/ZQT13UhX+0E+6Km6kbAFbmAKXORN08Ndc12c4/1KLm1uNeac9GcjnziTrJM
vCoGNBT4GRFGledex8XAMa5w/im2piVfzD3E5JATWdfwmBPna3FqqMsA+85paqnx+kALJ7+4KnxS
A5eUE15XP8NKw3DuLmH+J6j2ZQOTNmj+MZpRyKwfW0egp9qpHZ9cBC1ZlRb6bRj4zF+c3V1wbbGs
5qDV1iUnkVdbMxu04cfKz0jsdXg3H3AJUnz8lak7/sneiTyBynrq4deTVew9vgKTZy7u+ra5pJ6s
Iw5DuBLCGriZddJwF6lCMRCLckazb51i6+Y2XCqc6kWhDQ75BpVEqmmWFzBcH40zeibgSTZlpqpl
JsDPZF7T+0EdCKfffXCLSWa2OcweqRF9rYo5xj2wB0+kk7KSVqpbz0vT12aomTuq9q6Q913G+TcI
maGfBJA0IP4XaDOr67jxuaHbCSJElpdwqB0rM22kU5H2icPeT/QHh1ka8GOqYIr7/+HCJU6EiWxk
SYiizc5lhoBiFbmlhRNtiQRw2Lx7sHJTrZ+2CGU4NMIsZoOWfMkQLirN3HUbr6IYujehtrC49Ike
T/Te2q3vLKZT9ncm8S3T9M83QtRs1HFVob37EtmrYVZWGQSUEFuB305KbQHDm13H6303z8L2o7Jm
sMQ9nZIA81sZ6HbnM8Y9n3DPbfhS2/BkC8ofkGaoCG+tYuIMt5SoR3TteW7fUJ5dQJfHKaHRfIdZ
83Nqa5FHqd2TUN/U5A2WLn2XDv/6opf8oZcB3eVy3+1q+8mOwqcka7DkMsIR7YjoZ4DwyxbVffS3
JvftByqdPlLGFmENH9JIcaovAbJgyIvlxFVkGuEsN1SW7AKbDju02IbEg0gKOudsxSBbTHWgGLai
ZnNexKhAoxr0cjrHwJeGd2F5eCh5Gu2gtdJ6EAnGU5FeW6KNeY7lWxfXGUIqNz0MotmfBgy8RAca
lFUI7ttum+ohiDowtVG5LUjl8FRCPHtsnuYUJhYhGNGXioko88BBRIZx2vPQRkTw7hVbVU9S9aNv
UD8VOJoZkbmFqPtHG7Ea3fDmLb6icAkglMjzTW/VFs8tK9gSMlV0l7udTg+RoY9Yb5eu9thOiL9J
MRaXnAR6QVWG3EzGMu04MZD9ZmTOJMJwQ+cb0dxMOCbsRJU82ObOfO/O4JR5d39czD4XtatnxF/X
AiLx5YQuQ3srsOUCerEiG45dBqcCVoo5+ERHGHw87jcB3tCfX3qkT4NeYdP6udiQSj5BUwy/mA3o
g0dHABkuGERzqeFwH1unQjQ3HAK9I6sphbs8qAQVKyxGfjucYDUFSmTi2LG24ckmYa59KhwHDpXG
525Bte5JHLfAyBsMnqJw6DdMjmet01oy4AWaCyZ6zs2nAaaizlk+Vd2vTGN7/5zhgBV7QfeNTGVn
HJUBAQzCRB20MtJeeo2T6KAvlOVxbtqdASsMAw+beF+upzCbOuQcyQ7tKCBThCzGIE5L/QgUshsQ
ZM7Mina+U9Fe2SvTOcIwyXa40qkZvAUmGJycBnN6ejogWJZQECKI+yTNNG/rmnz9bTG+ZxP/db9e
AoEyK/x7Uzfj/Tou0u15YCUBOVnBoCMqMMFJS7a4A2yCdguuBpAyTdCfOMHdRiDKvCORfkVD5Wrl
6ypGrC+5MxrUIL1taBds7e5x3IlmQBI03QBn/9iAhbCDaCnZTS8R6cktWGdLjBahCbPNNcI5852m
NViov0U6P0ziC9LTg5XYcTw+EAUVmL0pspN8G38lnmpLerRK3AYx7BERi6T3mqJzR99AC4AtLVGn
MFuqQ0vrPOYWSDSIgXDfmNJrQtFnpMu7zmq2g4Nrgzv8/Hw6GYlO2RgvZUTlLUGX7QA2oshXfC3h
OhzbXjvGyNXUj+e214K7q9ppvkQq91WQD2jcLYPTx0fjgwZIm2U45zWO9BeMylR05HRmiUl0GnJB
GJ0+YVPyvKOKqz9DUqN7JJs3THyS4zn4gi08L1r8RLEASjHoChIJF7L1mAjCIJ2CcFgds8n2BkZF
oiXoP9L7mwKxfhFGsSDyvkYQTmb6R0gsTksMKyQL1eZVOiPnmV6uS3Ke4LDM55z+Zd547K+dsV08
EOwpXxqVN4SIGtQ5vT2vG3s30S+QIQXpdoXwGRxIlSoKzsiz+gi8fmYAeePZs/EkKnO2QFsYBJWh
LB1k2hOhdYL0MHDzvSsgTYBZCKxUs/1+juE8ZId2fowvp/1GgjQ/k6idnYJ5MM8qU9VtoBnkaw2G
ydftrpswPiLDmWMi0kUCVS5EcZV3GcVU8RwJccxUW1nAUNGmTqaHbSUQ/WFvPW9G4Q+g804r0/Du
2kB0nH6dx2JAYHJfsdHP+rExF42FbM9wij6m+hKjz9mdGLyFKFcXPyGiC7SJoMpDD9oJyZ2ouyGy
2kS/2HxKzFu6u7O17PrPMUi6p2ZEZ1sM412j1gVGFpZapfPFEePxfO5Q1x5aqUur6ub5A4PlFuiL
6w+976KqrNp5YIi055fwiQAV2nDRXkT6FFbyTbnjWFYWLBs7Av/R5sJp/SDz+aKAUBHD0V3lllQD
VjYkf8nX3mjAW4wS9A3pjr/TnwB+6ayPHB8Xp4iI0MalWCnPeAwcDDZCf6s7K9Hiz84ZrPQkYmRZ
Q/IT3C3OIxpPQrO/9BcVzWzHZ4nOPWB6uG6J+VyJ0MqF6whRmjLbFDYHbCqIM6WrFBhE4Sp6ZyFI
g3aTSFU7OlU+5KwK8Ag0sE5u+RbgBNSAnGa7OI9xTo6bpdrwRFa4vmvWjHI05skVclMUGAz+7TM0
P/lbgIiUPykueGr9yddlC0RenIHcnKICRvP5tUipbIUcUZ0pJY4m0RZO9NRpA6JrXo+QrfVIErsY
m1k66lFSx9QQ0T3UGmZGsoXsAcm2FWh3e3gsC4QsN1whjMKPT46inm3hf7a8jr8mNgMzszgD0wlF
Fn41yNjBjGgIZwwaXMqFMyBCuvJJpwl0ekOEzxk+CeY8w+wjM4IDK6yWJdYJKvHkkuJF8SOgFHul
VVrJSrGFPbh6moKUXcGYRja1ZV3SAvP+5R/9Y7fnjPGbklW9zba4HM2lZxonrpNKm/o+bZ6fdyAP
qK4+anxChRwxv2CsekLtitopnbOnniAhz0coTha3QrR7uIpqZZcM2leuOJmnMyMbsDFoX0VGPgJ8
668AgbKbenhluZtDM3n+8KGXXGM1RQIUSEE3HK4zf59fACewdvMA45R2Bl/RAYQVfTbymEnGHidk
LKhsrCSt9Q2l+uTsUGIoqwqYlHY/xh2mCQMPTDZlYyA4v0RzkYgEH4joiYzbieSedZqsgw+KGB3/
Q5QkwR7Iek4Si6Qe7yCHQrZV0Bxbgc24UwE/pQLoiLF1PCu/7qeJXqwqCkyKDrvbG//8q/uajH3F
Angr/zQOgdne3e8ZEvVMw5AT43jMrUVAtwXdArZanI/HcN9TJugLPdZ1i6w8cWVZAlki8M+Zfz7y
dCnp+fZ8lG1ug6uOznnc3IF0B/izKY4saAEqKUsTvPjYA+6GvG+PFnuNbnoCozT/eueSxTFk/yfk
+PFJLyF9LHbcIPh1t9vPn85ikWgfnenNtCmVWcHGC4QwcdMSTAonNQmMvxf07dNfAp6iigs5Hp8+
DyR6PGM0a0GWtaHj9jvOFEAPSQfcUmoHxGR/P/v3WOTHl7/EIvxwF6GZUXY70PI14Nda5Uzsej89
DqxxghWMWo/wakZUu3HybfSFplhXCkniQlvWvptPK/MST9LhjDU/gf0UGvKxAH0S1lNg4l7UdIM0
dq0XDL5WXiKmsQMvs0TAFg7vJCUsBs43hS/tcMgF7YJBEiUOe2kBFAhPKEBi+zn7cUo9zm68Qhcd
ZOh/L4I8LvC/24+jDN0lTBr8/v0fxYCJX2ZDIxbj9mN8mQaSC41WMA4FYKS7B5gFDvgBAzzTOHon
8aYj3hVQDCIGYgfabrRxgNlOPFNhsWkFEEY0W2K+gcheC7jfCBlG2/IQLQJvAl2h+Iwfr1lWlZ/0
M7wmsjj8g2TmkxvDRPgW7BAIXFqBWKphUBYihesbHG6mrnuAlZCh5BcOQYVds4OLaNfVNMPRLj0A
XAnj66wxRD6d6A7o6N9r+00te11bTEVCNREat0j/X67WZFIqyTNXBwS7eGUAovAEtCSA6AP6YXne
Z0U+D0CjLMGGnjC1xxsW0Uz7+zW+lcX+eo2XO4Ytfj7reDbsnqymPS01bLM7m8uXdAVijzZFlB0B
2JOAumckQMhcbT8sRM1GaEes2IUa8gxjOkdbO6KoULuqLJ6jUOfV+t2qERCmJAMcxsOMP+GKwUI/
R/vEciafwMCJYGjwK+1SBHQ2g+sUWaFXRoJw3ooWa3MzLHhyu6EXfV4eajLRpuzOUmqGzKeApaRV
ZipvjvyvSdbPbXm593kJuZQ4xrbsx12p8NGLzvJvKM7o0zHnJ9sMJvlubzPjsfBZoA8mvnlEL2vW
UDTtzg3jbjgx0YDniSPwxrHcAM5ojBHcYl4DLUNPIlvvJp+xi3Uhqb0zZ0yCMTVmrJ/H9M1J+2ZO
vG4xZOXG5nIMxcGk9/9eD2nSy9NSTocdSqVhAWBFn9VopSfB1GyACp+4kiKL4ULdz/Xsqrb0PqUg
E7plSx7GzKeDGfEsUtFdRToibnMN+mCWkhkDhEKHCQFTIjrLpfE8B2TGujddwq8Nld+XewZZKKik
gu/7T++cHMyemQQB+12nq5f7nTak1FeG41LajpCuXRkpbfTJ3H/TsQPtvV+s388nv6CQ6IFUA0UJ
cBRKrSY4Dz1dLFp6RmaVozoVmgUBaLqfkRKHfzBR4YIpnFgZXUZseV4OxCAHQwfohETkTpaFQVbX
LULyD7h0YgEC1mIdPx0iUYnZSkMNY3fYAB0iqonyGd0gLQrZmq5vXz1QnbEsBO1VIM4VuUh01xi2
jR+qqKPB/c335ianIYok6xIm9t34X3E89v+cIbQMCKBlYeTQa98oVEtVJYaQKcrCtdYAAisIAps7
0YllfIY4/cDtXdd+6NiSsQD0t5V64WGPZ2CsSqOnFoQ4TM1+OcGdKAZiWCj9DvqemlKRRAb0DU2y
9h3TRX0hQP3zpPH3f7gSue6FoavxpNEqL5BLC/ro91otWA3s/DHu5dazCPib5FFQnIk5aK60A0ao
QDmDfiRwNby21GEgtvhptOLoy2j5sYTnWehbC4iEh82PcB48o8+/q4zO5IvTHgs5J5/J0cDvGpZM
CIqjxupu8daDWt6HZaHAAevZ6y5iW+oYV+tA8n2lTZYOkhs9JbCd9qmj2hgZUxwF07bdCJm6NlAN
cTkCafeCSqaOMzPCZ/GurMhXb2C+icGxYI1fMWpzisqIp1gqBXDoa1/zo0Lm+ymb33DCauJrCnAW
yKuSv3dX+SXM+M/2vly0Wd8HAViMPSpceu+WdPvxwS+WiVbC6A7WQ/tI9W3MBNwzyUTSOV8iIaOA
PAF1Ymq6bYPbajTGZge4odBtAFQZ2+C/IK0BuIIg4xsfIXwrtr3cBgm1CZxFBVyJf9RvqiBGpF/n
/e64sLbqqZmHi2THac0HCrNEqLaFx+ersHL88FDy64VMdQiHZqgxq5KbKgtM/enWAU+8rgJ3iKjb
VeBrGL2DA8GH8zbxPp934jt3iBMZUUD06KR7E6sRTVnyQn8R9VrS468zpSlNeveEijHf0MnTuMUZ
5abaQzJ96HOgE18NWDqFasHI3liL9kwkbHKuUsry3boL5+v7BlUCCHcQh8ba+ks61Yf1/aPmidkg
7C022cSOjHxCUwq5tiADvZKIqem7Uyu4Rrv78o2nEn47CD/XVf7v7Ztk8ezZ9Wm/g9vF9dOb1Ta8
ohInO6itapM3Fv5b+P6fbRRmkgrNfwmNoC+PS4tMnDy7rN/xa2B+VFyg8QpGfmAd+9haPpuBVhBa
T+isENyzC5bB14Dr/n36hd+M26gMCLMKqRt4uP9+tFyKjxLD9PodZx65JQ58rD+u1+iwWgEsVw8p
nUXszQl+7Xv4NnM/n/ly4/L23lRCgAMsIVGVlguAVvsFQmJfN6xuztEJa2xf/zxRjNthsBBvIvbv
Bp2XlUeaPI70wYBQXnnVAIjQqIfhhSBVBM7+2LCFXlALqcTCU7cY2OF1ZPtYW4lRzcWVMZq2Htu/
KZamedfnqFFmufY+1x2/+f/9TlDr/u8+BHJb8E2EdxqWDZJrulhKTLeUgeSmr680B1jLjt2mbP/3
/isvnMJxL36sxYR/2f9iqsxi9LWhK53w6+R2nBL+JlKOwOqN2X+AuLpYbJ+brffpOK6k2ZsMSTfq
mdpzfzJCq6Gp+ZnQq9wSQ7SMGs7gvpoZDqUjd+g2LGWAyO/eGufzzXK9HCE5DjBxSk7aXYXpa8Q/
19piBFOHOWpoVI3g33wEN9lUa4jKOjLCsaA2STpATQxE/P4XCpyAgDBJi3wENPOWY2D0ADcA0vdF
QbLdtiNX+TRZdeQxod41/mjIVi/P20i3vNAwJs6nOpbYDpqB80oaEzQC7FSlpfvQsa73Cc3oY/Ew
oG9J+U+AFl5+MLgrQnNUy3cRGDMjGm6XAMWBJ1RkNcF4GLqSFiAV2CZ3gntRdepkNUKsHJyedgsv
etI+K9u45gfw/oBMAmwGExRJ7sywUaWlzUKuyGOERFZr8Y4CXNoSeNVnRJqWQJ2bPY9HtWFzTKIB
GKQswWMzb9UCUZuN6Vx7bi5ZNSk+pt8lFwg2bG41wjnhpFg17BNED5YNhgSgJHBE5AkyILtF59ZE
zlBMCVKHAgJ0bOK+vxy/xH8YOi9CjAtdCZAIeiGGl35ahDMVh1RcjBwhni5yfQt5HBIa7UpFIu2A
9mSaKYJyJn3Ny/k7TsDrpPn/uSYTZYbbgiYECE3+93oWnDSbNHXU7hjwsgWqmLNDvNzeSb0AfyQ1
wSSDZhDRbLuuyNq2Ry7EZYPXGePR+8ffd/aVnP/Py7xkiZNW7ts8xssUGlTCDJDVFr45WUbz/o2l
FEcawD9W6cdnj6Djj4BUqFR+aB94kkSOTweDYggqH6AcmzqSaGY4oo6S5iawEZ/9/Y2/+Qhs+f9d
8NEA/HgyOssaqQjwZBlJzxQ11ikICCgeD8S6erl5AMluvEo2UpaZ9RUZb+zi7wbmx/Nfjlyi+nn+
nOH5vTHPbgkQHP281OPNnaiWdw3xcHVzmBmuoNm3NbQ/nHcv8Gbp1ReHEPL+EEUyzjxmkFLZOLLJ
mPmThswuK2BHieVqJrIzhQnWm6X/JQ76ufTfWcqPpQ9BfimlcdM5UyGIhSboVCJn/aFl9Kq4hnNo
WQhwDcYLyAF7N0n03c6rL6bd56ZJ2j/w4elxPv0cmEyRxMI/j5V90oMdCo7liP4iOtjkV0RE6zff
/7u1+T9HT33hxgSQ0I6yO15g/4DFGwuhgn4O6BKLb17zOdguDph3rj0sNl+l+Wbfv1t6/rhy6ktY
2JZF/XyIWP2E8DE4y6i3JbgAqSPaIwL9gIdr5g2ZaocVaLJ4D82dgroAfughAnHMrUBTTA3zzaJg
hvHfpkB9sYCC1Gd8PsV7HeE9bsfFAtXLxxooHGCJuwfaEOo4wOjoGcY3TykgC5Nbrb9hp+wigvmr
f3ycuSVsCKrEODWPw9qk1JWPrg0dfRaQ2oQXsuadPg5UJaU9V12QOr3514aCpeEe4BkBmGqAIovD
nQGkgGvizIQcQ5enZ6DTGshX505k5xJJq3qaoDLIEWQSKEGjLr8tr4MZMx25MPOvi3m7P8JRzIGh
jGuMdjoM/0SNGwkmBXUFEy4JeP7o4qdYTHsHErILdx1odm9hlVNC4ttI6QRoOwbm3hQ1CIyX8mr8
uWj3NTPVxTx0MYAkthY6qixw2R7go20a0atlfaACjBIrSvOhe9ZFzYo+PK+bA40h1nK5qNhCKdjx
iGMna1uPo2jlAbkFRVPrmkTsQRUAzVSCKBD1ts0GnvAaGt7EORinwNPs3cnGayXLoaXojNR73UCd
8kFnT2rwXw45gWmCss0dq6o9O7LbBaZ7chxHdVC2RtEHovJwbP6qXHQkMxKKyqjqgEaDVL8De0W6
tQxqFiOxETgjoEcQYs96jgFRmGLqgtj0uSzs7WBOwRcAmQP1bU9y8Rffbc+4xvPPw8PqQwI+EiCj
a2uOfHqqHbgJGM8aDjK9XIANamtua5quqx3GCHOCoYpgSg+0turVRHdRF9dcZLElAZssp7X5xXuy
92XSC4qFplmPZ+PdvYSPf3MBRrPxwyw2s67MZuPFnKOIdpxDfuL0tXg6y2WKGDlAkCmvrgEDBwJ8
3nK/KHHKO/2oS2wg3v1qZQZQOCWFJcMuotNU8SKGQgCodiNjZIXY2RkpVx1VFhrYzjBut9ToyQ5k
BEQ213VkRAtEZPKhJzj40mpkLUS0MGu6HnFubBAW0KWbyL61c/N9DPYLHvkfr/ASCsQqWkFno1ku
UF9stfH6f0f8zuiJQMNe403eGOLR1P1lCl9iAIzzlLOqwYqzY6stc32JYiZOkrEiDq+nrkvhfxB9
Zuab574zdS++XxjyWlBGBzgmh8sRB0JOaMQHR6Lf4NZo15Q3SfG3NN8fHzt78fdKkWdNx40fuxDp
mP8T/UNxlnB8IKmstoqZwaoN7godEui/+shoscgwfZRYn+PVcbg1CknjGVgRHMF+hwrBNpQJaDkg
JxzA/L3sCn2zif8XZ2fWozgWbOtfhATGA371PA/M8IKSTBIz2cwG//rz7TxXOlV0qpCuWt1VqsqG
bXs7dsSKtVbMnyJNDreM/rOlg3F1vuA7Gr38ZGMLwmsjGVBWCa3h2qquBLOcqQ3BmPLh3dP9sfD+
1wWLp/DH+/RAbIWTr7hgeKawyPGic8Vp//g62B2vsPrlZOf2rJ6/0uzIiOASgB96V1k0fen8hlB5
jGt8HLUs8JN/7wD0ff/eeq9Giotbu2YYBOU4I8+O5iJuBxpD0YxiTQNlOi39+fzun4x5yJ8CFc15
24enmDg/7Y1IRr+OFnXCB2ER1NWAGgP1bW34VFB6YUwdKJyk0VevI/qXj76rZqpfZ9Semt3+AnZV
achSCMoIBIjM2iiCGf7RCv630FyD0QrInu48eclUH4jjK+agsxzdzqotW6CTz2oLAq58tj4+SJDB
IkWbfjD4KuJya3v598OFqVJzxBkQgwx4kGYygNlIgwuEldEcXQOS3XFkfTF27d10zR9g618P/iW/
Oreu9/VB5sFvvpW00XzouoiSBCUHqrGePix6XlxdzrkG9UD9uhtN24bQSYpTRVGRuAl0/IThGeMi
mRQ90618weokKupHI/+mXQGxkI7J2yrwXWr6qtVVLsfj7XYkBlpxrDgqqFHO6Qz9dr3K1i5tIYY0
GUWwtm6T7xC4Uk3evjVvygL9JQ1rK3VZbUQhOsa3h71HjjA/0Qy/wseHbmcOt1afwyTa+DxYhDwA
9tBdSzPfuxTHb14TEQj/9SRfjsTr+VIVhyOLuZE9KVOYiE7/c3K2RRpC0xi47M03vn0CL6eQrDM4
pSp5Aro3naIvgYVoqqZDuLyGhIy+wtmpB2gajHowoHebv6uI3xRHr7OyFvL1ej+IqDVu0lAc/7Fs
Oz5fnTX9id3KbQH/e5r1riDuvjmUXkHLqvVcd9WKL1ZwszNiTmBnKY1IwYdK6DuRIt4Q1ECVDxSC
aK6BYUyGEL47p357ezG/YiQWQ6AlPHhfnvnlditvt2vrPpqSLCenMXq+HrTRFrySGqcOc3Gwj5JR
DDuf7Sc0Lec0bpu3a6TIduOQHRqpaES5jK5TjO0YsYyKGq71xGfOZKJKG1NPGntZT/PwNrkV1vGj
g0TzQ76ZnPZvNtOrY57AUZjVoTLLgrl9Cr6Bf59AR+wk1NMZ9kFlx+F+COlp56EOJaZy8Dstem1n
z/hRlW4/qf52I/eZPVRrgpEaba3S9kSvYivo9OsScnyZCyIUKfebPEj95dGrXVVjChp+8Jj8vLzz
63NLudTnJ63gzbdoEixyhCjj+RC/FQBM2jgw6mv4ZsYFIWKsYIwkk3SKIyKed6yhIUITrIc1BGDw
ytJ4cpfhAsKpc0Zq+aMco3fTRlPfMogUNFHXztpqa8bePF+tdzuoK3bIS9T463JedpB+rjX59Hg0
oHm12YtR53XX9gGGLClAz53PG5+bTWazmO3i9pYjchHJVsZ+EbxCCjGEiQnOnEaDEsfQZ4T6f4c1
VTz3/yxQY0CHsOBXutrLvihaXeVZ9jrNiBLcZEvfLWyOfFoVJEGbEuo5Q0qFehhJXA2bmu1+9OcS
HGyqzOeq0xYl1I7+obQz0r01LJz+1VhD5pGnj5Y9u2K3l0by04EVCmj4GU1KwTDct6jcICtSTv5/
0X3U7h9X9HLkPm7rdn17cEWctRe4neYhgcxLh2u5dx5I4FDA2eQcM/JqlGJbQ1uNAKYH77hS8i81
1F/rkP9+466dC87Tj3bzU0RMRWiAZd4XiiqgxXPXai2M3inqGPVoyF4GcFkOd7HQ6UKoNc8B9tDp
ZucoECtvDfy0j3teGBf6zRB1nuHgbbD/5XzDahyTeFxxsIxuv+xUCcOgxUFmp8qxNQcEm8YFcAyv
1XROXi7N9hMqWnBAaUo10oM73rLCN5tR+SUT/WsNLyeevmt37vi9NKNSN8iMrHnv40CBvHd7iNrj
OD3XLqBKPYZrbpTL88RdEQSmqIPpCySIpu0PVTaF4A4d2kZIBINgkOcLc7O8vHON+Q0uhqXB4C+E
ZXBm2i8F23Wzrg+aTDNxDKLSNVMyYt9fOFKHxSBdtu3AgylKR6I28jfBXPrlYP7ru1+KNuxLq4Vy
5rsF/zXWjM7ZmlOjOifX7xOz0eJuUDlrAXFbrOJdXvDbVvnj0n8w+z+qmWojXVs96UDzuO2evp8m
RyMUfw67/t1z6e5c7QlMlcgIbv7oHoN5vLl+5qv9N2phrClj8yl1ukwweYlaOFMelFajPUZTC7HZ
zqNa3hJ8TCQh8+mYNH5c+ALMRJwhXYyDB6c+gRtSuQ40kZixsca0RpV4dtT5OBeZU3cY3ujqhDAI
hndvE/tk5RIwjNFdEq/NciIN0b1GiE+hLWKwlq0yJZ7MYEmb9LNW/YfnyqJHgIoW2K7nJEKc5sJk
T1THtGukL4KTZ896zuiHx4v4IihCUdTtaLmunTwv/DF6BtTht6UJTqQ6nrcw373lv/FMuXGYrzG8
S9Pw43sJSt1HKR26CkTfNr4IyB9r25reZ1u++ftoDiyUGzEv2vCYbh2wnHO4Oqwq02hcJK6ztrOB
RHjPYZy+LUOl32iavTYTxWT+FcNHX57pobljSqZLUGDRaArLihonh7NVRnGho6aDvRFPhROYueMH
6h6/OfDqUQjwyLaWAxJVI9wUlM6D6aSt9GavGdGAOB4Dko0hPBlgguGGYFxDA5QdqQoifrOthmDO
hLvGgYOjpDvMiGw1tpRPTUQ/qjRx+i329vSCEBBVJLqhD5yEOwgVqW2pSwWCuHNXePR0tqZPsrrb
G1YqosHVqOHPgfp+2IatWt2+vPmZ751m+G3cbbwNZqAZZIMH3f0pZWXD7gb2CERz45BbC9p325tg
60xdeHHwTJcNPdbzyW1PT0bB4Ny9MerBrS11mgAHnvBCXrtrkLWZwmJ1dyYaFyDkPXsglD5sLkLS
WIpzkx9vFWRGh4xQAZIWhlysDsmzptIqohAHABsBBxrCkYcvpOV9vQGeIAz/8g53MNwRs14ZQPRj
c/hHFFkfFKk6P/Y8bykHYvfJHfzUiZ+u2hjjWH4aUzlXBmDUqgVREvcTpjIFQFTifrurKyzo788d
ULa52RjROoPwtWqMEiKBv3L3YWfuCnIDKUmPT70RoeqPOaAFYASZbdZvJe6nGxX9LHOdTtj/NCKF
3vSha57tSWLvvYP1gARG0oVSVmiSc3CYQRnr/t5kmOgJMdK6eJP7yv89/rCBwRoRf0ylzciElyOl
6jwfe1xpmtGeNJFmDO2B9B5JHHe60XRhvs27bOJ14GeKPSn37IU22KpmoqBiN6Fl/zgnSMxg8Bg1
CEHPvng0q/+dMP66SIgkmhhqweH3yhBU9+VJP+zOT6rS8TPgVe2Zt6dNPcS0ntNYVpw5Sgu/v1+6
56N7cT67QEonIieO0JLzYQtA/j7aeofPEYzdb1hxb+7iqz0mlY4wLP6/Bb5gbU/tUUunkgWOe3TQ
y7MgFoNgpL579D5XTdh3N9iPCC+LmSwZI5oasDf+fZN+iWV/r+EllqmPbVFqZ05IAVxYImzFsTMf
svn8TI0ydTCbzZAK8ULuaZy/ebVkEcT/zumZqNNmI2ERis+s9hLkTyf11ur01s9ROA5jRUAHaboc
boSW3cjkrz5amIkvDurZjz9BUKcmBXTeAeodDEqsCva0hf59R34hFYg1wSxVMa7XmdDx98HzLCVl
IXVaj5Gc0zvxGKMNuxbfEcm4GJL9qaYaTgmJcUS4RWQ/Gf2M3O6OEkk4riCzBovEwao031Zo/w1D
LKwD60bTGfKIJ+/fCys72wpsdvEAa5DM7+n8Rq2ws6EKQ3RYQDZe7Wm7DJDqUThU8cVipJwBwT40
jyaIYVhjXPH1UdjSG8pcTxd1yt9PsYtbgcx71tVUXNZfosHxtimr+x2txdFiH3MiyqUrKQCqczpl
c+xDjXOkCSosPiKAoyHp+t1ZMKCvMatjMlWZyYldSSnRVxXdt15h8mcHoxm0otYQxNNS7WdQboxp
qNpfCyDxMUXK1ZoCJZISjS9rzj2U15FitN0tgMQIgwYSBMg0wtaoWbuiVQ3hGqSXjGHrOPPO9JBw
JnYtWLQt01k21iZMIVh9IiZqx0u1E2+I2tkpSfUQTnMV+8BZZZamQ918eAzIdXxOUsFgqkznPNtb
5HTLcgYPQsgBSPp3SXx3BAaMyBy3VGALZi8iE4LehIMDs2ztBs4Af699zutkfvQ517cIkEv/Tif3
FnyRi4fjeIHsV/mM79GUP4unyDgDZXoeOr7DETTchbStGs/nbCfwEjzo96p85tqjjcmH4UiQOtPp
9GSHMQBKF7WEhWgHRyt4GwfjDlYUXlA2mq3oi7MThEEIVckvzhE5Q22GqExzCl8KuzbwmeJ/tSxP
6Hdp7hES9za9sJpeWDig6eV2fG2BbUXFNBnj8gTldEQdya1PV6QbB3f404GrIUOr5pw8BxQELEdG
1kLXxHWc+PDRcZYy23e4pmnMIQ9PPk7rZMnVQGdFP1rMRDVPl6WK+xGdz4Sukzg7yZWrH9uqmtbQ
fAFaIW7tNsIqWjL2Q1ax85x4vvev1t5fuBQhC1dusRKM+oSjUDzG/tjIPQQZ1fKGx9Z55HkhWxHn
eDO2xrRdcm7H3Wqlc3ra7Bmbf7nPy3TvDCFeaTfBEv1uEw6Q6HYLI41FNz3X/Us4vtN85nL5GqR/
6IONIVQ4PxVmWyS1QogsPzmZDCRULdTh5vWTB3MaPxyyPBoTqjvvBXCblv4eBMbh0uRr/1K67a3/
7Jkafj9cX2mlfRnp4MVMMXq2yCb6xoq2w/pmfrarvLO35JMF1MRR/NFGs7oVqOQTLQ7SJriM1urG
FSQPvrfLC0MHAufEjIPbtk2rGKGqoL+5piPccbOdH33yEUcbZoMhD2w731m2fbbt5ls1LtPSWKQT
Ep0LMlQUMkAsJGd4rnzgDWGwosnsOi4Nze2CHrTctlX0oxZmW9rTlqclvtm4eew/MHY14UwEntcz
c5Hh/fxNx9QDewd3EI0fKt6SK0VMpn6uM+RwoA5CapArfl6OELYqvucBtrtdMLfwbu6iWZl83PvB
wOPBjKfrJB4frfzbHOHtheY3+bj2A3uPPQ4wtTfD2ueCifw1sB9jpoMkes+8k6P7i7QxgUcjuUtw
/cBD5qMaiq5we/Id9DyVDPWBJceD0umBYUELXf3BGNG7+9EVS2uuWf3UiEtY/Rk3BCso77/J04yS
FX95HqkbMPnZ8IJaSN7RAhuBZIlC7Ol5nP+0kj5VGoqXqPhA7QgKS+P9PGbV3fmZQxNJQG8QbYa9
mzGjbf+cckEk2BDQ6Vo79dSu/LPiCCFzbxetZ9sD3wV5ABMjQ0W6i6/RwKZrQ+rdDoTY1xqMElua
1lPpszEvQm5y/rj4hfe0QCgDmcvVVIP5oCTpksM8mfWMYmAE4PJOGvdLMidAP3JOENdeW9ZegARt
r+4ltXWGbJgv5jRGx11rnUtuZT+9Y3QlYhFC3Sa8T+j5U9lyq+42zud2GTMOyukEjXu2L1Mtr6Jj
UkVciY9a7E3m8N9s5q819l6axdVx86ivEms8+qq7zdbJIem5elo4m1Flwtg1UclCfGl5SyaskV5m
TXC0N37bqfwDYu92eMyfk3pZrrr+v1f2g0W/ntCKKjG4SSZph9n+d+rw3Dbl+nCmPcAozm6khFpY
j9bJNi7mal+1N84Rocc27vjYX8+U9PKte1KueVVcDnSnHCz8xr0OztklX7kNgjfVLBzFPn43yXr1
TJVgE6lp8TG5muFoO0fY6SuuPj5lerD12pHq1d4zqJzqTeb6Y3P6r2t6ydPuj/p2KssNZOOo5bU9
7va4IzJIUfNUSemXw0MA8zg85Jv84nZDIUbcWrp5c7B7Y1ZhBhq3G/aSky9PUWJknficPEONOuaE
79PtTarLCAqRSr8uGLosA5IZLIDq7iXdv2pF61otLoLgvunvkt58k3CYR6dxK+1ERXz83E2UTB8+
J9tgkVaT+1SL1ozLMHp9IvCZWhf7re8ie46VkOPzlGgRux+3i6/1csdngNjOb+OuQJIPH4v5ndzC
URwX/nV73Eml/qNm0I1R5yfMAPBpI+cCara6G+xTeu6z3zXuM42vx4XvZO/xmhTpilWP99lia2xW
/EebHJ3LaJ+2kfxS6D6cJsO6b8Yi7NZn1b9mZXpb6X0OtyLVPs/+biz1tz5pYDUpSb0EmyBAP+o2
6Rnfy8uH7pxD8hlvjxB4ugi2XzIWahSTcn757gVN0jIf09agSk7JeVB9XMbN9Bn05gfIRdP9RtDF
uwN13psXQ4lAoKcMY/XWaWXvxlV4m0BxD4rsQBYmA3qgEvIVvzWU1kYVHv3GUz6xSEh2aFUPcfPZ
TGlyyLEWnZJr1GTt/mmiRZdYC1sDJVuMqnG73yPJHD5Shjp86um8cfQvqd8dFMOjfxy2IilXPlXN
LCLH4gvzdSqH5ag4YcN0drde5Zzji0cXJz0EJQoCWkLx9mvjVcFtJAftYDtSk+9TqGTIaZSsRbII
QcSu4nXeLAHUrQNh4yj04l7p86BCpozGd38NvQD/M1ePVPtEm6PvcJXsdw1vm2KgYD+jO4u8Fzy/
xR1Z9Gn0eSrv+dPV0Wvv+WkMq8MbGOMuOA7wsbFPbse7AlPunedIxIh0M3eqeJfj9T+uXZX9E1f5
frBoGY/lM3F6s3P6mFSiVru4h3nTNi75dsAvOsY8t1WvZRwnva5xHugTLexONqGSnh2nh8Muqdnu
arQGRYqUab1aj4o7ZixHduTgaU57Cjk0Vj7cqb2zcLT+Lue6pkXUAZhC8xRVxPKNK2cdzFqPzjW6
Rr0MJ5zkFFSxntTuM5By1b2HPbhxpIDednAOS7acVfjdwXG6ftpdazdq10zhwGmsztfeZrUOm0+t
4DZjBLwjJZTcdfAIdi6p67Ft7K+GhKaO3KjPFS2+brNyXIeFp+S103bk6eZTHfasFdPG1kBgxdUo
lsA+x8k+PFmclf0NExP7+76eqymNpjK5ZLcp1tROto5kH0okpqN+L+r2n04Rc47Lw9aYyfJkUcV3
nZUM7B5t25zQTCQwiglOs5PtZDGosT8pw7PX+zp9tkb8cJM049unhBETiV7OkLV9AMtFwXZz0Mkr
X/CzThYAsaPnbac94N4g0u1reTlBZSYPGT4Y18jNBgxvwuLdJKwP5UGdaRdDHdZZp18sJR/hximS
PXkmzWp3MdsEu1HXPDgbUzJaJAbbUSdQI3612/4WA6XaZfsAs5yXFZ2j0dPsDaVZd23onIU031wp
4yG1ZzyLxn2YXGQXtkan/8ghKt5axoKaGuMjDvk1w3UMDk0ARlTemILmEt4uX5fZDWh6Yapdg+HU
94Upf2mjbVLkx9XeVhFbOPfgHKpb6xLfZtcJD7yc6H19rrlarLNv6VrtVtWIP99aatxKUODt2wb9
Tegj7VAK9/Nzv0p3g4VXksruDJ7Vsc+dvfFouQymy+MJ76/nTPYgzDBhAd+GcnWb9AbnpTS7rNRI
67PCJmEnTJ/ZZrSjw8f31sKj7zQ9BxcwMOofntWozriuLkKKTBpgWrv2Nc6BbX5KD1lvIHw1ekk3
e0YPkNd6cnKwRjt6Zaj010O6n3N5+OQFHXX6Sr/2N6VwmckUqKyUW2ARyYXXlR9gm2JLlzyS42hB
pe0UqKuuk2thNEuWdY7rNiDGwdcRNoPsD28kh7BOaW/zBzPuCQ3gm8P167WxAagFN/bXQ1JDh91h
GXjp8qK0DB5ni/FqE+4J36nHRzHvD4bUcaJGMGBRZBYrwnKbsbc8zFnr6zHdR/fVYdlBExNv7WZW
Br1PLb9MF8IFg2d1/lawy6uWfGnPk9IaL2i0r+7e05Ojt8u6/UfbeNJfN2WvHlQpBhjmbcTtx1hH
nWGzw7wMXs5Ynskzbla+zx+E4xGSGtaAgxSuqHnvS26Rk8kzLv5hTNQB9r8W9om5tESuvxIWPx+t
+EoGqSRXb+Puk7NdOcWo9XVy1tkHzxHCZQn1BeQgXltI54mMGa2/zegZ4V8Aj8vsL7JmeRl1KWHv
ht/LbiPWLfnVSMZyOJHCbX61GWrIQFLOgK/W0RiYXW6bbEjL42i/2qUDaVlFBE2934yeS7jca3rU
Mn4BekLU4a60jW34GH2DBeODDZX6NNE9ZL17tOk0ZQtjm5+hHJ4GFz7wGEvLx6rl4sLjX8OOrZGm
1YN2VGdHVtGxbS53fOf6bxM26G5wcvikB6au+rB3MFjd6QLJuv3ZuHe8jVq18VwueEnnvHc6U162
lsI+QDYXnayNWfRPg3LFpV2Wlwi1GkVafndn+PHgMddO9sLCaKIHJ2zJGGFtS59S9lhel9fxIlS+
pUidnFfYzLtb/4gfn+byanptvx09J+t+4eoDMtf4UoqAduWjNxMyhNuEbJoGxaDX12clV8ta9LSd
kIHncKO6w/XgvKon9xgroNVo0popvBrs6wH+yr4UdjOGG4zuPva24c5BnXUJtvi9tEkhMJ9+LKtA
9zqc4XJymCBYnKnBLikYqxlwtFGaB91hu3/xlAxjis5Myk+enulf21ibFfllyTjMoW7tV3XYjq7f
cijyuKwMtKydnFJ9eI5l4h+m8ysugA1VzG8YyZOh9UaLpHAZqg2FnjqiO+lYh/CYcfKtLoJ5yI4+
OxuPHJZcUrUvvLzz1qDzeSdHXswx4nW5yPVkCw51mFwBVoanCdfczCRP+1IIosFOMjbDx3g3aA0Z
hehsnG7eDpusnC7iJt1jGQkMFdM4amS7LkzKhID5F9ZjXPtNzuxeGrn68N/Vy09i/J/EucuIP2bf
dDvUgH9XL+WuohXX1e8jNb/65+EtlrE1G/KaYvfKzmo7ivsozGuiDTtZtWT3sVub2b8XIf+0yf+x
itd2wnXf2z4fC1ZxPVnbbJFvPqq88e7+dqiax7RKbvENTw9SP7cT3sm/TnGPHI3RbOFjsrPrZJ8p
n6S2NrI9TzHVAfPP2Rrr5Mk+krxW0KUJontn6+p0026Ih7LFDNQEC8dZkW0j+IvZMWh7eMz72/mB
d6SIdQ+UaNj44qfWYznGSK0YbdKH23PIPx/GaXDm2R3CxydVBB8xVOkKHca9RPd2yW3ccp4TnDIC
bOAwj4p7HnOUvJZ3si9j/ZMagN/pn8XXJuHaPg59AMbnuJhRtKSklf7GLcxDUDjbtHYprzzyENKs
Buf5Mj3a7enWkz8xXD8Dyt6MPVgEdIMlB2vXa486kUYQrjZwzdToumzFHJFSxn8WmZbo/fNgEWzC
xhOF8TropagJQbL9ng9f6oJNfCdfpE8H7YSj4m1/JY7i8pd17Bv38e5qgUhuWknDREMyHw7doOrz
kHCuqVw1TcCnOq6et+yup/oabXQtvUasPGiCR7jI90PsGiFpuURVkKOOe4u21IiSgZX8gwP5Edx9
2VZ9POGinVP7XQS2d68X7Gwl3vkdV2Ra55BxSOBqYE9bCo6FzTEaY4jmVA6nuXVJxQPaBzR0MSLY
DKSQ0j8uzScuNjy2fb4NpFDAFrXT40LlVHGxbHMOPq7S9jbA9yxIoC6IRADX7Wgt/HEAdSr/6F7d
AvHbx83apC1fMTc0K664zTQZEO9NMx8zbUh62xttlrvJI2VCnOhDd8i369VxUMdn/5Qwrtu9r86r
40iZFS4DZitjB2tAdxgiUGStwXZ4+biNi0x9Cn/x48Fss13im8l4r6ymSTI8zBbTJ72zpMo2X3L0
IL4vkk4GDbhKL6nsnd6U1t1fC2sZigD2oW3CxEthrSvdS7N5tO9I47YDpf9wHulmUvhHOBb6lD5E
2MUkCT53B+RnQ7FJL1rYwGMniy+G7GmzbcAJh6Hiv0PGb5S6nvrHusS6/+gbS3VNk2nTueMlsIYg
F4GpOWtb629o8u3iTaz6a5cuQNL/3ECpF+3+RaRGz/QW7XkX5YmeEZx9Zahnl8lbwvfb1b1gQvf2
47lYnFhdd7CIO1bPogjr8Nsz2GjJOpulZN49lb9YiYkIPR+7xXgxALNyceCGLVKy6/YUk08HH703
6M4vz1RpI+rF4Efq4YT1n2bXrbfTT+uF4MbJwcUQdLgK29aTu7bv+Cj1V6sHbS/dbgL8CfGG8myc
C42pbgG5T57uv5/kLyyev1fzQjmT173T49SFk/p0f7oC8TFTzVueKsthMej36xbKr92IlK6/Rp6F
JLQc4ObS35h2dPETdPmAwtvGLexqQHaxgcep+zo49KKhJ/NOJ6GJ1fx9UrHaTpd525IKeebHXeCP
fXdb3DfdY41flTpCmD34aUNh4MjtooXZsfzh5mGumQ3ywIW5MHw9oRbZ0M06L6x2x2k69mNh1grG
Ve2tvY7PW3LVNQUCFjdHGyqzndQ+pIwHLw9kz60xCg5fizAQTXKYn9aX+rS+CuhuRhGfFuYXW6RG
cmZ+61kRAxFvhoc3m0X7L4Hxrwv+0Y38ccGbSmeE+pHN0hlAvWkzxYCpCPBtsMOuvBB71m8UjzXd
2nl6yOHd3IcPP/W7ob+rkO20t9bB1M3VwplMcNtzGAziouehPMS0unEnGG1rQeS65dLlSKityByp
oPMBY7jXPon9N2Mbv+S3ogL5v3Dy31f1Eta2V3XXaCVXNZZdMefhZ77DxkpPdJCqfGNU8Y8Ug3qY
mNbPPu8o7nu044zbILAlycLiJ2iH+HsdrQJJnpahB3/nFfd2kS8x7tnsz63blUXS1K1NPZ0KbjPO
uy0WvMdqdymPeh8tPBGMToh7x+rz0a+d/xVBHA0toI/DfOUvLDk5C7+pccxvYeGmR29e4P8eEeJe
qgxyYww9bO2XZZ56BQadVdEWlC16wILz1LLxAx4KN+DrHYnqcOj7rn+y3MVAzG5oxsFogPU3bBzh
czR+d+N+Cb+sqNtWaJ0zVUl+Va0054tSVV2lGU13No7sMbRfdEniqfquDucgw5NJdihCM8WlARvi
AbLH57w2DtY+fkd6+IUCzGq0jqbqPcjs+o8s7I83aFdtepve9d6MsBRoQ0qTbLq1EM2Wt3znyQHt
5XA4PAg07GEsfEr3EX4bmghv0b6xmch0DEYUmEACFxM3Y6wudJLbd5x76ddX4v+W+dMl+mOZWxVe
xLrLMsVsmKegKePdfz9CqLSQL0R2sjY/OnEzP5p01RTr35uIp/JLYIUu0xHCBDEQ64WBIR3KEgcE
CY78PLzY02n1MR2PsciysI9GRbY3GeCHgwcgJnQHerrYllwcSLc3+IGid90xNndrF56SOX8lMc+o
xShAI8XTBOV4Fj2diRJnui2OEAiyRj3LtoBahoabC4jn2TpCwqMD6EI2aVoklVztloEg9gnpsKHu
TXx+PxZGMmLwWEqAGjxWA6+nGd/49QQqDnXirnxD3vz3fen+l/8BG+yP2/JyOl4UbXu8nrsEqiYd
i371w4JkK9sp3ArG3iZQbEm5IkbiJB+Cj71xPMFg/fcqfqSYr6fen/SYl1Wc6vWuhR72MRKCdbgU
9tXZJF103DKmrHdmRGFPHWsTxdvZsinjqA6gbq2DA76VHes4VN3CbWPttnBV3r6DWyDcA9ZyFbtL
61QJQE1xXl6bgDr2ZHiwYd4EwvP2ETwdagFq0Oen4rYYV3Ni8gGgr3M167SiUKucgyOFR/cZfuWl
u3e3bi/ZAsQfQso959934YdP/K+78EJMv/SO2rG8QJul7WLEJxF3kb8MBD+hsZ40bZ4mvp0gdfCD
DHrJc1gVOGvrZMOSRZVmrMRpyHAvcUEUIA8oTTpc26fJBBga1fhUGt/Qif69bGZq/vJq/fn0XjhE
185eK9Ub5KZjdLF1S6Wy3GErWFrn9ACr4oQjALC+K5OSPgMmlcEUEhaLDxTeUCrsm4UwacSTyxlZ
w+xA78I6Ja6+osvx8OZMSQ3WfSz4B0cYF89Rs1Qh8dyXPHvsBHC8Mg+j3nCo99cxuCsMzbOt0Kx/
Wndja18JeTDVLSy13T3tcSzrQ+4GN63t6BmqHEI1sBBUSzI81RG3T/aYsIWN2sG5WcfggkF4Z7QZ
LGzJAiEUyIwt5kkxWEHxa7NgJtfaOr+1LlR+vamyqkI/x5/nfyGNP8Ll/Vh3bpqGmdnZ4oiRvitj
/MxDaEIUfdjnQSfpF05PEeZa8KN8EdiHZEUH03BxcRmdOgbjSTYkONk3Yo7EhEEhuAiwYfI3z7/7
bqkvGM9TblWLx+kkeIjTkCdk3yAWMJqq46USSIaxVL85qYcdyFdFgbSqMVId3pN4W30/w/DAnPQZ
dRAMBW3+ClcsnbcBZAhCW7yeUAXTMhXmDnF89dsYNl5ivDj7mq1afXx/1+EjgrI6HOLdELmzpBO3
go8ejbsyx1oiwHF5cv22k2AAQcrLwa+33gcnHoJexEKCPdLYeAzCvlMXgipZL789GUKltSmRQ3cr
93T1ccsYvGNF/LgY/+dt/78H3HlhHMiHU9Wcr3i2hRyFDHaA5zTct6z1HgLVAWIUMPOyPxzeJ33o
xEtBQTjNuyVkY07vLEtssxPf5xWGUsfguzpyAWU+6O4MUtstzq31lace4K4bvqnY1d8qFO3/0Tk6
Wue1unt2dvVpL+3F096RW4lQ9XNeCCo/DesUxts8HQ474VBw2Cj9Yt9p9e9Gv+m7SKQdWWdaLjSP
pIYFdmyMwAv2Jmr5cQzxHXY8RlgQAbcqlFWwavPNbv19s/6x/JejRu2UnXVRQpqFtRqjr50TUvFh
8oX7KZgfVgizAEo25Jk6CpKR8FHhDMaQ9d9vDezK36ImrvJYcQOAkt/y93+84HWx7h3PJUoEkm2c
4YAZXd4Jvhq9o8skS5IMmG7Ez+nGAjJ2ZIbCTOmUcBbg4EijeO90vF0w12DPUfORvxV2CBxkCVMp
lf9PWM9unNKUlrpFO5wb+xCsAH69MkryPGAoIy/n3fK6NAB3AtGkFw2BkXg2OrKOh9VCCyyZfQpI
p+CoOZkroefgUGLc3mf0kxMhyhOi6b2J7tQct5EOMwsOiqSw+OniPSAR6JHNOAXWKjqsO2atO1sL
Y2m6bfwjBvwxKAUDNyT9HaMkAIvxjwB+fCxXZkz2FtJM+4LWVVi3Ng7OrA4f6eKqGPCxjmrdrNkT
cT6jf6Bk4XcyXDLmk8b4hqb4HudW8dUtDgWYvrxEwuRsokMLvkNDa0wXGt+Drv7/cHZmS4pjWZd+
IplpFtxqFvMMzo0McEeAkAABQtLT93f8b+uOIN3C29qqKi0rMyJcw9E5e6+9Bma/dniFJFU5o4yl
8LG/2gGGr+4OOafrLZeKU7uoMrDuTrjWMtD4YRiw8jvoohk7ctaobsAAwx7B3qBRcdnO8MEzIK+I
t1tytznj0Bb4S+2S44YOk8+TnhsqW20vnE5DbwptLMf298w88khk4UdhL/EMJd5gQ8cOm4yNijco
AinmGwBIH2UkN5Lw/B5Oyh6QuvDnjq6QdoihlsT5z8W5DpfZgdL4vY3yeRE5ityTPc5PmW1J4Bkt
Dm4sYiXXoyHeCzCTS8Pv+lOz8V5LXOuXgvznouGP5f9WNFzO6SVVEpmSz+7XNGpiLQpytDBTxucP
ci5LgSkeT3fTYSVjTJI7n//+CH9k0Ft/XMTbyaVlapMWN4LpxJN52ZB0ZQePKvxCK9iMEXzNIbat
VOsUVO48RNE5/+USvvGN92OgBdCjokJWNF1/Qwou7RebrFVR1iQuIhRhCUj34T3iDUTk13NSe2QT
qIsm2p59eLWSc8LM5CmknBJH/4nZnXONnWZyx1fDbq+XSTHmUEPufZxptR3vBh1ojDK4QtPvmHyV
C3K2sdZdX/uMnBl0OpiSfLa88+rfj/bHrrTVtlq0yZaK1vPt0Z7KpEYJzj7breHftvq58IJy4dsq
Ql0FKSbqry22gwi5AqfDV2IJv1xBNH36PeTgg85j3BlwxQxXREZI+LuAwvipJ/zjGrW3I7iMbyc9
zsQ1HuFByT1jegRjqODjPsKvmb8GJud06y7GnP/Qp6ljF5Cr+1vIx52LA3r41Qws55R5KnoeI1iW
hv9BpBgt/zT85dj9vpb/rJP/+zy1t3VSGJlKljfXejyFwjFljb9rNIuY/B/nQTMhZ1k4hf6PlmEj
Dv7x6bfPxfypWfzzeb0hMVlqFnhpcw0ieAa0DsXAGbgO0Pn7fW63cFeGW3w6AZjLgHP+6OidotdA
SxdGZkcbYQrr9M6EvVc6VWdZekLqqMZ+Z2DkTJFRy2Sl/cHWVjgPqhiHoetvspmW2Fnen2QbDSA6
ZFKxTf2tAjhXtXTVc0QihSuOLlFwwtfjtR8naDbvnohlbKJyqojdiCODwLUhg8vIpnmHt45T2bK9
WYJYIMsEsdsMRFIw+68zhm2+SgcrEY798F0HKK9HwQO0AceWHDwOdrbuD2l/e3ibDZsrdc8v5c0P
zEoDO01DBgDRVaCpt231+MLbwLrwigR+XPrPvWWT62pjAQB8HM7ARTECglZNYWYDAkEwgsxl+SOk
aVCIUex1JOEH5Iw1epvU/nwwBPP+vTWYYqn+5wX8cY1vW0P5UB7JTTvVdPvoppROamEHcFk0/jrz
fHty05C6RsPtei3t1ndWjRgfsNcVIdvEuTuq5KA6dXonqOgkmonYX3NFxlInxFt17FaFp0Wf4+s8
8YGRSDX/DTJRlJ/6nf/7jA35bduwjsdKl+VUfAYGSgzQo1DyzfmixlXSErZ3GEyewjtjbZGYqeje
nbgZ4kBEVSSnobIqkNKtqHaJD+OzEMI7IRY+R4t0v4DTR5uzLtkq73tyr5G24FRPFKEYTWhLmErz
jD2/dRxM2rn7enpaXx4GpsnPa2Gk71WEf1E/VM4dVar9vI5ljRBtBIZhkxH/fFFZiRUBHiRO23BS
5kVHI03ZbrHRIg/Rl/tk+mm5LwhFN6ADfSJp2LLd2+4DVgh0JAYfFZULE4J/Lwrrv2rzPxcuC/jv
clhN6stLMXmoC9Qyln0Qctk+u208Jp64XRDpJ8TnMx9ChRtNhMvTSLdjmvq9tF62Y+6bJGJc7cDY
vooQbWZwRyJBm9GZXuf4NU334QsJNOWvfdx2H7w1mBiIq0J3L2og4XSrT35dKz8eg3+ulbct85BU
B/URc1s8ssI/W2GtAIWgCa87q1IUis1OIloc6jN0iJZzJuvsurMq/8FbWzWkyJIjyI1v67M3y8bc
PDW9WAB4SwU7jWpaOJBUlLMP0+0J4S6WOQz3VcpZkUL03FGRhjtkIa8XHRheowzGiVi2nPpz1As8
o/MxZ76QTKeUtR71TTNe8rtWy+Da3cnTUbsPL4ctT2eb2D0Q9jUiabumkhV52mkPpiP+h8qevHPq
eKlP6T7NCUq1lxCFsLGDyhQ2X4SG1XYB/JBguK1BT2OyNCf7G1/LX8rK767pP3sLsvOWqnFS/Y8e
+I+uKr097s9KqBLl4Eg7eVkkmLFV3+huZ3FgqCRSIGU6KyYyZeYIVf/ZjdBiVXZtOF/fzsNqiycn
hC3XjGEzcdOJy3CGuOgPvp8LGyVTpQHBC1N33HwupFl98JmUjVP/V4mn8m3E/HY/WhvuTEtjHoiK
+a1LJLLgmFdS/cSEgSPXwF7uBsswOMAMd/KZ5eMNhNYE4m/dhBDNtZtrjvucvGK8ytFFqDi9jbeF
2rWrOIQRUKGxSAB3D9j/PSBINb4KiQDYqIVHvO5+0TvxzZ3gBADSISe3MMTeNSLVl850hPpBj9Ab
tZ1yaXlCtC/qNYrlxTUP4l17D7tryC7UHhP0O7uNYoSBVM+LlmA3CRZd42hjAFcn9SUX4tR5nfgQ
I3+Vc6g/7NHY70PktxT8iNrf//6PdRAXxkumy3/OX47xfe1oB6Gg8thEi+tYMILho6miwIMiHTQ0
kh8IAWcaDSbLRQ0efjO0hhrzADl4sGccSNDmn/mQW+gjSQoiuqQ2IHJZqDgT90Za5tMpdAeT9K1b
DYHCGtrKchm70CjzZRUKzjbg+k51HiMhHJMZDC4QhDnbWzDTnRiXOdqO7lW2X0w2Z43/XNxomB+j
pnvwtRrWsxYeTqI76s8A02KsRG/USV5cuDutgNgoTdoybrZEtNtm8HLkDmcDai0CfJ8f8SgPkYSd
cvbJuy85j+Vhd0n8cqg+3efEwhBOD6Wrm3qYsIzq4Qcld+3eVyCnWJLCI4ja0AVHZShsbW7g5vkm
D2sAsjzSzh7WQ/bl7lWkmcGXhKb37TVloQhw9JVMzmh7oBR2SS+M5dxucCMc6kWAVKcMzmPt69RX
RQTwC3wgUqFdOxZ5ifzR8DBrBPJwaXYYmIogJcSOvhy01gJ4+jQ+INtzDYNK9/SDcz54pCBl+xYY
YyAPHqz12itoxV/8tpew9awUu1V5T+fSpdsJYNkWlkOdWrmmwd0e/U3hvXwqz4ReuDURNu382r3U
lSfxF3+ErcP2ZAHfoOboyyrw9ClqLziURxc+Y2B85niQkFZaeA/L1TDxvjpC1I/icqgFxhjXuLE8
ge5puc30hogdwinR8P5G9L5MFBxSCnZMivnfJ6KyGZq93w4j64fyXVf0b2KBqurmu+HZM2vnx0Nl
PpjAGcNXx9ixAa4Xn1NzmbmJb3HcF2yNjOAJrVAO9o2nFWCYHKQsmZNwpjWpHBXbQiCI938DlUma
m0RPrSEdB+2OYZJ1V3oGLWxH2ONQ0Lt79AAangrdEHiKtQUUJWLJbhOymHkxtIIcXDzc39A1cay+
bZt/3Kr1XqKV6uuh1UXrIYrgz3aXGh7oq8bkCOGoIE1VLGogIEK+aj+fZDMryDcamxNn1IJoPESj
C2X07wrH+KHCYYxNr4/Qmlg76600V0pJVg+V9sDr0ASKs9h61tDofPwiGIr42yEDLacVzfrk2W7j
6OsOslVCkhGplw/AHzzgWKbJMHGdngCwHgLVx2Ky5WVdYPc+tcy/r/gnrFRX2yoNvKVqjE7fOqX7
sT5Y90v2YLJ8jloBiuaWm39WUe4KTCsGSTv2DgsxZzv2r+GVSU46Ul2RGpqsTl7umB6NkKt29vpW
oIu/kWV+sJQ3GMPjm2fClWmb75s88R4yThExpOyhOSYNvXbUvdDx6t6B5Vl0yVrKu8nspULmFqmM
ce8JqMy47BVdkLpI9v2XQab6A6Lw1xW9vWNVLrXTud2+z6UuemBInZZOHUtHQNZ5cOnEURrIKF73
dLnXGlAOwl81SFdPqqz5Ly/vhy4LT0H12/pENlRFXOofJ2AVH+J7JWV36NKniGnM4pJ5eHkjmpkf
eVFB1XZzKJINaZQt57BEGSQ8+I2OHspQHLNIUBMVr5fA6vil1v/pKRky5AmrLTOJh+3096UlL80o
8/a9IPn8whFIvWL5t3XTjaOWW3/q06thW2staPPzi37iP7soXWaG+Usf+hMz7K/LeHtC2uOhwk5+
FfPyFq2IE+eID2DiI1PqJueB7hm7/NPy20vdacPgGdX0X+EtuMyz/oOvj1id8vSdT90KoMNqByaK
LxexsbKQIbBH5bhYH6eUu6cTzPsqSPwCvM5k9gipPPr3yxbL6m27++tOxNbzx7tOT5maPdpVQUdq
gnlbXkDdGvz7Z/xEFfjrh7ztBpYhlXKa8LjOqxYdmsp31jGDew1ieeze+9g65gpHREmab0CW9yN8
0LefIQb37mkv/Sw61z7imsGJ+cTns3F/Y3l/70b/eghvpXJZnvK0lh7F/Fr5rbNrBml4ptIZnSJS
MK9OvwI/zTrlBbNwtxm8dgcm7A/y3J3n0X0Ni/4vUMw3qfxf1/O2F1xet7t5PnA9bSQ6iadjOjLQ
3HxofjQDwpis9ZOZBRRuB8gQvbzk//t9/QRTQAxqsQkgvBZ+e38vipYinyrVKPjK9mgMw9yXBpLs
FDIaoiVUk4t7nya+iYz89Nv3/cPpC5aNAZgwPNE57P7+yXmLyImrbN5oenHB1sA2KBhsPpvQiqFn
0GokTEqum7qneamf9/XJb4et8uMlCAalSBnUCKb6+xLqPDs9TvXrNjcDELBeRcPj513orj0VcR4S
/+H/x9PGUuz//MC3t123ylq6W/zAeozstyPso62HUF2iCdpagRnWpKEz8sK40v1tpf12s2+A2smU
UrWIldv84WNOMtMvDsh6/3SB2F9NTEjz1wG7usTYpx21BmA7MLqpOp1fHoFYUO8L/o9H8P1B/LEL
WSdJzUvxCKQcT5gsHKaerLsK8IGga8/1EMGS+1uRovz0U+EwwYDTYRvL7yD+rb7c5Dw53uj0aqc5
uPhpYCy+NiMd/Kd5uZuLz27zWzH9EwfQ+N9DG8Oi+nh75s8qTo5XSbvOaRXdbJMMnswRv3O+BKdz
VzK/+yKhQR9imuW2g9yew2Mdj3kYoAcCcYrpZn55AT9UmH9cU/u96q2s6lpfzvqV707+PvSpcOxZ
CVpjQeJCrZX/8sp/GqBZKsCdbiptYaf79qWr8uXIx1fm1NmYF2cUtdQZdn+GrEKCfzw6d3tpNIBI
LXxEBh2SFGzX+oUg+lOZykVY+BiBkFiW9nb63dr4/KXHZ85tg6oJEqvgQQEYMw5+kVmCHispI7le
KYidjH7mgIWljhwFS2F+4YwVpQtK55CMbedldIBhfOKMbvd+2yN+wjgt+IemMME1QSfe6p5CltqG
Yl7yOc8J2j5UVo2IEuyAnhcnjtQTikNEMyBRuntwi9I3T56B28+peyHoA43l4fMEEYwhetI56ZFV
7cqwkFP7i1//9XUNR2irMZj7EM4kr23iqi3/eukVh0+z6h31SG22WhVk575J+E17cb/BzdmeHf1C
83eSvojWwj1Hvzthiwoek41/L07jB0QGjylFpRYVsxfrDeA93MzU0E5pPtem30ZToFWZbcqdrIkO
hcsB+XAL0S4oCkNQWbgpKuxma3mzrfuzhiFATdK001zc50tMPJWGQTviGVJ6QK93tftURjHr/NWK
Pl4lXi503CYcxj7YQbhvR3umAr/ckVjcb/tdm/La0ttmCwVLW2zLf+x3sJLNJiHVan5tY1NgZzg0
CAfvsqdB6k6dQwweEtapl7EudTtj20Vzy98UjgY19O5YZLl8GqBCGCx8ZrGQ6x4xS+qd8eEJ22jN
JfZPp/WwZdUDRSv60qe5fWF4YZzc8uK8YOwuS9QdFxxdwueyQnW2LTAWiH/5ys1vivXfdwoPTddb
wr/ZUIzvd/vHnb4q0yjOkLDnio/woEUQ+Oz5lULD5suJcr/y7yhw+Heh5eP4FZgUM/GJKbbpPKJm
Vh5gmeQV8wMogZgEbRmGtNCFMxHGf+LwlQ6KWRpeI75RyCNfaoexSVQM8RKrsL/sHafG7NUpe8kl
KO/uTQkV0E3duX7c+0nf3BVhnLpmCh00DaXdeYfCVuvyLvCKpqLnINDs29fpHpyHYOd1q/dgdtAj
7FcJCbq/2FeEZrkn902cWtkGxP9v0BUDtMluWnnq1UfZfhmXqC817kanTeqWvBWsfFBJxNGrcZ5E
TyjOHRZLmPaZyJ+m2Vq+OArNFm4CsX2u+JrivtbjF1KIJAme4pd5PjvsdPexabb1JyU7o1OU6tZE
adv4S3SS+fNoP/aAcV+IP+KPCq1MGpGV1RE2KYWtmo7hxa62osc8rotum7u98Y8uIBv4iM3bQoM3
LmbSjtjNzhmH6khzb6aN57JBKYB+XXcOBUq6074YtvlR03R+IC+0ZM8IsbZglNJ/1h0Za7bzV5G6
6GZ7j6hiKwEXQgz+HLX3jwD7ohGAZUXUEobTvNt4gfR3w3RBSGwQlGdBESXdeF76l6D+iIfG3ozu
c4xGVsdIWed+K0gF49Mam7N4dEMv3qVC1D+Twi5mJRCdEbxomLWtMcj6PDfzaj+GZecAU4i5xqfW
01x+PM+i6rKnP7Yo/jQnheUwSNfyx9UrNgoOFGQOOwUYisewHDWifrWXT/+6TMbZmW33CGK4uftq
G9EemzDJsYlHb56HpKKNH7x7nrcPlXYmLzUIpOrOGJwbR10hkHxCqgrMDw3fE1oMleYZUhGuqejT
8K4AVGsHmeGVwcuyoZCOdDyhjnZLc7TawaiSzKdmrezjYYrEkNpU7WGmKu3PHRVJJ7RSA98Y2ZHG
+vC4KgY4NV0L54I9IIZ3udOCd3V35O4dI9X5ibELo8WeFcUHJ6Eh815dtV8QWnB2yqedUGuvaELk
zpHahNvZaB/Ww73sn6DQsl3UAcZv2KCx0DQyrgTSqYxOa/ARSzjIPzGd6aAQfy0fXNEmZ5Dct7CE
xSu1tgWm1pFGpy8uRObQhIVFZmWOb6mdrGhsEBOmPl2phaY94RpJcgr5/CX/wt68rjZpYOzTXbx9
EAGOQAfvLLl3D80xIC7tOMPKgbIp+xrgst1qID91rV7mmz6apGsd3LcoEnvsnPe7m2T+dfJIbQwF
IJFQjuzKqy/tiz4dDrzdJgXUBfS1GF8BAfLF5o7CQJCOLK7DNpIqvCxODvd8TW3FU0PQyjv149GJ
VbsIpE4xrqNnSeaX/Zik0fGjggSyq9lr5ikGPcnwupbmmpePq9FphrS3z+eLiUCBXD/+wupm3Ozy
1TXicaqD2+aKpnfEkWGspAPvupxnXTmkUYAC5ahYUyxrTMPMLe/kPkyccnDvUgw07iM4DcovK3Hv
4bWf4GwwwK1Adm+ArSeE5RqGIbqbgkvgL7y0Rq2Tc7c6Gn36zXv1eAj36DyQOlw5b1PtHrrqQxCf
OYV+sZUExPnP0fhNXAY8BD5s/Weae0uS8mIScDePv2qPhoNp5qG0s3U2TgcaUrbOqX8ex4Ma2oUI
uksLmzMt3QLhm+uXjAjAiPj7x8f5A1VvIMPiDsrRPTwO2H8Ylsrdln/q6OPr7DWp2uyuIPwaC7db
7Vth1qKSyQBKrzvOY5Xx30eOKMbg8F3n7Ck9yW9/GFdbGtYDZVjo7rVXlUA/+qLq4qYhBzVfEH9Y
BxnaKwS0kcLLJg0LlAX9ehhHkHPLkYnKGTq7BB/9ceCjxwTPT6hrwBRMvyR1Z2kMRuro2pUkJ5s0
szs+ufNXcGAn6lZH/9nHAEcfph2tV/qsRkpURks4XQw4pBRqnd1hqrn3PcxQKJoeY9as/xokE613
GCrCAXFx9ctLaHnHXttj+y5DRryGEVwG1Qhlr+SfVgwAowe4ou4wzNOYK2euuakuQyYlyIj5RfJA
Q9a7uPSziWGFrOEV/amyK0BzcTToHoZaP+kUUT22hq1NFSYRT/B+Z8fTZDtpbOq3qpezfEfX3nHQ
5Mzlq1D+QGZ0z8l4sHled9MBc8hdGSedz6JxLxWQmX9knsRhUTr6zYFhFUts/J2D1NGVoEQabuIX
dEoCfBU1PBvkAFUOc8/TwSP6pM3QapyzXW6Tp5uxJai+WQeS6rVhbIdSidPPRGncXI+0iYGJ0jEc
vUhzZ0IOGHxB6p+z6zBl6defFlUYmX6jw0TftQ5wz9x4e+iX/Vp3ipZryKGe9lpIxq+DVtXN8N2M
7Sd7drE4ax0lGVfZ9Gx1j/co48LSUHu5B+Cmwpcjc5T7KmMkyc6+DE6UG4MO4MK7U0z1l5N3W59P
NMwXF8FJZPqcEq9d3UtW5ZiNR12yFpR5TkzXVPGypRRqOyUS+oS7c0udZm3tX1FLtR83h7GJuZRG
wioANshp3GDpgQs5fKYXBSWpGvxhvNNt9XJe2+YVSipbkfR0L7J7VOz6HigP/4SlztF5ft57N1/e
4o+4ePWY4sAe4Ki65Q445lXYftw+n5+k1Zf2YSzhIXR0BVkrth8QSAG3g4fT7FW3Xdvq8EDkCYRF
JFEWa907hHc49E5tBMrm0MEhZFd1gtaOvfU1zbCMWuNZL3fl2TWwPm5s0I91ujqpQckMiss4uhXM
WbiqQ4phY9NaWh8XNzOC4mVbJDH2j/vjxUWmWlwcKeT+uXMZtUbM2BVnvF+K/f+2LxhVQCrQVIPI
YuXbYuKPEvguXdX2LX+yo43J1cSEwYoK/KsUlOFJKG+qHttJJw5mWtiKMC9kQnzpl849Mt273+43
AZL/HMWCGRn9pkNxEcnRC2OAQ3gEhbM6RXB1T9EDPXTLu0b3sPQVLAHu4S938V+gWNhtMBqTdUNv
K+pbq5wqrUwui8eF+YR6QD+P3qoXr6k5Vddg6xuYHH67VufVP3awQxCmolRAiq/ABcAPwT34EtIY
hNw4dN39ZHbrOZaDjUS2OftPv2DfdHRcDz7uUdXHaGqbY3mgrnAQxSUm77V/aSkVbKb/e84YMsYi
SltWjLZuvGGcyeuamLeWfJkv/Ct7OB3lKl+tXAVSA8Ru/h9lDnQY/s3F3g6fAZJvxKLxqIJFY0aH
YYRsxD7tZveveiDZh48E8gMCPV+K8Yb3LLukMhcusxdy6zi2PBMcGTRzUbqtwm+gcbnV3aMGKmr/
7tG53iy3pcMKM1L/UITUXC+cHmYXC7Ct246mpAVO0Y4HhExC5BJe07Fz6H/COB6eV0/Y/1Z0HE7b
I3IDZctvOVfFv4dWxH9goL7CPbpA60AYJ3qPqahOvtLV1Sn6e+ykS4/JeWR61dPrWi4W/HCeTmGF
OQ9ElQQJd+wQoydYJCtthUENma0eQ/Gh2e+Di6AchQmyPoYipT4QvHqCBZY6HHEHjR0tBnNf+gcb
RvRpBolXJcPZ43SFLA2UQePG2JibjBYSxs5E+Gqat9DQkZKHHqxExooEpXJIzCfGrUJJh9dQOJ0+
u/BmcOiBQCeEQ31f97bIgDRwtGzCULQR9siKT5qd3f2E9j4ZfzZkJ8Ccs+xu18lcr1ygmUToQmyy
4XJb1m4l4AWz07bPn0PoD5gtzsWEdUV/Fwu2h8CDqZmj+KvCU1vw96AlXyOcUIaCeufWk5wd7Ok/
nXYIk0IIl6pQsUXyg7vidsfZcmyNxDCT6vmTp9yXoQqMMcbD1ae7uvYEqYknw131+c30PT7zLUjE
iE3HsClhnnRXxLigyM2oBSZwT+woRYCyJQL1xdw84vc+PX7Pth1z+VqXkZMz84dthteWPdz6GGMS
3YxP09U7x+7rBH1Jwzp5Ze3g496hd3trfOgn0fXqoZO+BJEP5KblwikaIgubZI5kWfb6Lrbi7tRg
Jw3GC2KM/L5oAxubALStypwcIQ/CnrP7xCjAFezDNsnseGIRsWoPD0TkqM5WCCcu/L4MNTZ+RVEy
n0DPU2xBIUDNgoyjaQdQLGq7LAAGnnsobRCJhAX44eBZQ4q8NO1gUIYmRT7hoFMp4rneYHtQHdoU
X7Wt42TkJsM9xyAFOxkJRUDczgYZg3KyWV/J4jueZoj4KCofNkRX2VkzQYTVZNeT1D5ioeUkvpPP
p2E8SVBJZFP23HDMMXl28M7GgAq6BVKpMdTDLkscJ2uCUaUJdWsI5W448bfrvgYRVmW6jPOec8OG
GCclltFKsE7wB1msBHv1ORfkWkGx/TJHAKAsHj6tvqE6T6Mj33yeu0NMBFuTuxq708yHVn5mTT27
++7VXbRow+zuAqvv/bj7bf3gKrPZJO9G0TMYTr7iHpfUkFuK5o8iEekcfAs8bCaVnYwjYQ8neceW
Z+GuNEE/BrENXPHzW8dQwnXW+HbkQQ384JDCGmVf0bC/Zj9QooUlVk0fZTj63xryG1aeXZ7I9OKG
oZtyh338WOgne/TEaNUgs3a4sUOkPG2o06sDRJvDx5b9laUagVbYZOgptsya4exY+91Xp9/fIu+b
RAoyPh4zszhB6yX9O4qGOKxPSFocEooj5DmyRr7vBf2HIhKPcS+lHn55vNfrx5BvKpnAsDaGwqPd
L2aVi5E+G9aQEpjpLCr8x9XegsDBQ48ivOTAf4DjvCCD+tjsvVyYxxSbjyzKsZD96DTrgd07wxco
3eUTB2wgEkFvRJK60m/ubcU4E0cqVAGxU3Hw2V8H/4sHjZ1Jf3gghNsW0kwsyjEmRUBW2hCterZW
+IfFYS9H0gaTmEKYcfDmTtMbJaiAMoMS/glsTO/heaLPb9kbg0AWV+5hEomRFznSjARld2B06CMh
IsIS8imrCqxoBmn0KHCfZGvo445t2ZM4mhBFA9S/jSZEuGDfgCXGtXbP1oyK/ea2N8egCDV6YmHl
Lj5WbArmo4vmeCinBHP9A0hEMfD3vkfzhzOVRtRykgNkR3PIt+cji+yG07EmhWEnjC2bNv3a31/X
znOkYiJgn9pOtSjlsE0s4Xl6O2wASHZ075rSuVvhDRSPOIDLIm1G2dOR5reVkAFQgaeOyloB2iFb
7zZmI+nTxqQUyUIHAq8Xa7q5M311p6AJzgejk+bgtCq/OIUWlCvvxX0ZHfMzDZI5FLZbAIJKTvmk
5d5xi6dwOXGCOmdEXfyMhmHcTJEZDs3gMI7aG0wr767+xHkDbj5//uA8QPz7tHs9tixv4GjzziAZ
faSRIOHEkn93obCdim0TXF5shF1Oxy+TJwwSaF/tDtT5DgYjZ2gUzQDZwIuYYJlPNCfgQPK1Pv7p
DB0MB0U9DBAKYLp1bHGg9iTwve5Ypkpe42lOuTHOHVnqXzcJtq+FTZR3yk94fUf0YdzfGfTyTa+H
Mq0qIGxUHQAPb6lz2d6msDsO+8l+XnEKT4u5iLQWHgeIp1pd1JbshViC1yso/ns2ECIuRd6S1XHg
fuMBI1LuGUu9OqjBotqWt3j9gRbAD4YfnWE6v837Z9Rg0/FlaeS9J/vx+Il6yKI4QW6I4cY+8dVt
7gC74A+65BYHxFERpYn5AYFzm43ZLZz90f8MH5I9TlChjcNOLNvz3NsA2wDZE6mM4NKKxudV192X
AdFq7oJ5YmpLs9+cM36YXpl/VY9vQ+JHeThWiQFKIYVIKx2+ZxEulgYj/EaF9eaR71R8pTx76q9k
yMOkyeov/l2Uf08o39B1iBWarpptzaKGfdMTnFpK2iTa7TJvhhx9tc1RAsDpz5gbnDjIH/bSRjbI
Kl40CFCcKphzfP0mi/kfNte/LuNtQFPXp0vrdKLDgSYJO97oUhm1gv66mW3P12j7GN3tMraHVtNN
Ts6Wk2MjO7TqSDgaomOzwbrdHWrL07DqHr1J++QYcZfjGNGJhmD1xqF8miFaiiKW3QEV68UzZdpf
e2eMa8knTg4PtM0gwXMS2pjdOtpzA9kfIcqdg4htRtvUqRVM4UDDp7ndDgaXj/l1TdMy60gdY8/m
6Z5DxCusn8cX65HCJjn6+z2lZjzQkVc47CPEQ2Dn1I7GF41wJTC/ePPvl8nw84eWRFNa0OUs06At
eSMCHMz74djERjY/QJnLqaAy3M11Lw3u83uKVj/CzWLw3FIKop1a6sGdzfTRlxUnXD29snce4XWx
Bgq/0gveQlhD7FI5Q/yVd54oTE20KCODBJ5bEVW+FbU5NrLRySPGSYNVWNBVDw1cqp2ym81PGwip
IRA5JxZjgSJC7KTvocuCut3xhcmcOKy2DwrW+aUvLdPx8Qv7wj1cZJCjpkvvl/Yzkb+ZmM4JOfdr
gwM24enC/azdj30dz78m1FyNj8aiM6TaxNLVf4Uq+9XDQ785N3DC7O6YP6Cevbv3OZoj57B+wKOt
vAveJhQXmNZxkxHeGl5C20tdiJF2jT+eObhiE6sFJJbFIqDau/XL8BhJ42OAkTEpLm1cT1vhofPA
HJGHNzL8wpVG6QHVwXP4ZPNCSBvFXJyyxPEasZnhJT1jfJ1IgcSKdC/zw/Ayi+HFcyq6h7U0AtIY
ZX6Kd3U2O0+K8XUgRPbXPiPR7iGIN4ar+42HiY3T8qjdPG2kY1Bx2cZjGIWAqfNT34RkfIJBfuo3
3v/DHPW/U0cINSoDZA1VgNl6Z1kcGdQ1mcYc9R4z0JiY8/zlaAx0Qh0JLe+4cNMNvX08flkuINpl
X4CxcGzyjwrOE/eeu7e+n+HBRmGfMX4GLgF7GSkB2gb1U2OEHynEc0Bo1/0HZTwfOA5pUa/dDKE2
S8zssKxJ/IpKqUH8yDHBZv7vr6j9A9oCtVP8t2WJROE3dgUJT0oildykdXOLp2OswGTr2qkt5yrZ
MkxkAvqwwI8OWyBYEleX0JqehtMste5j2B7EsluER53BX+vhHg03tjyDnlcImHrF06fI4PC+9U9G
ZC6AfDUyJVhNBCZ/HsXoirmabpscmc2XyjCJ5uSE1bS0vTBeICWGNfXsMbrANPjqMNQgz+3aRBAA
2y1X+1Lmsh7mrINkmynO7eoqXwXjePR0+bzgephdug+07JaPY98VBR7Dd4RBTDiAfk4MJBHe/fY8
f6A6mtBjZRJrDbYmMrvYtP5AryQr0U5xpuQwhLCbEAFDbX+rCx+BCw59TEuBYxtRG93WR4zgUx1r
OYrIIEAyxipYZxraMjxELqOODhY9RDhMu08ue3tEl6Auz+NrAC72y4Rd+YEpapqaBo/MwOIKh6u3
Ezp5VMdDkRi5CJSmi0Yq8aTbpMoTlV5FcqaCiRRGIRAFTjMDTWqG1BGL19KlIJ5FTdemA0ASNvoY
IITueIMP0921sokkk7dZLckw+oSqQjvFYKybIJOj2AfccuoEU5olrkfEhTE1FlLNsC2D9zqLrEuX
OgRjQc45OWP9+ZTtT+nz04C3fw6mp/Gev1JRmXav4Ol5nFRUeeH0HADT0HwdHm758e/PRf0BBvvr
Mb2dOWWp1JaUqRgluyJEmeAqmh9/QlTJknYqIsjco9Cfc5qMUwzQf+MH/HDk/fXj377WupSbDPlS
Pu8+aMpAe4pP2WPkg1XNkPM/jvjL1Y8X2zOpAAImaEV3nFhHNFYDRmpEnEJRQ3AiRFV7dlUnTEi5
oa0Whs623LLD4zCbhpfY/V+Enddy40qWRb8IESQI+1okvKeXXhCSSoJ39OTXz0r1w8zc6eiJ6NZV
SSIJIDOP3Wfvn9La/Py/Q7P/pir6P67//0wLvOZ3/Q6Oqf8NwBhUv2dR8K+R5c9PBK0ef74vOrBg
6mKC/Vvk4eZHyow6PQ/3zcwYhjt2FJz+KETYDwsGFnEPtfMsE/Xv/3MkFv/O/CNvBwbD1EwF+b3/
fZLPKLCP5/mr3ymOkqlfUnJBLQW1BSrLCKPADXlbCnjljVaMubzb4xKvO4hhK/ccPCwzZUiH4rKM
m/zPe1D7Ny0/wEv/fWH/2ATjpTLkXGMPvuDhujuAWAhm3R5qLgwHZKMTdBxQbJORuo+3+UqyPnW7
yToGB8TI2cV+hGcH/85YWeMVoeAzp8dHMb3K4DeH44de1EFh0OTiFBsmhBwmk6w2Lja0weuIAOpT
AMX/8z39+tJ/hsT/fU/y7B9m09D0srw9uCeagnCRPb/hLrm4MPQ6D1/wa0les2psBjOc00pe/+cP
n2v/5lSrzOkoKurPNB3+ibox9fasdNoFT+/XnrTpV6/AgDpas0ahwRLcf/JMgwPlbt39ha26cCS/
P1zmHsKeBrFhTXG/wlr612i0G/jTpih/q9HtEK2oAD0EhWqaewlecWX1dmU10Qsxse0VrmIEBzw9
rpwX2sLtz4SYweijfSExLkiLKTgjEfF0FL/eVna7NmhEUnk+Ofka+LfHcnrPvw9/jCcooHWaz4HG
xlugh1m5CkOJ2vIMs/aZgt/c1YGqMRm2vPl1LEIwuwwXyQdM+HZrDYd7CGfihVNFNYMUXEfLEhwG
tMgzt3TuYM/bqI6UDPlSj5o15T8SFtmHyMeSgOZ4i5TpmCM9DrdFSsak/TB9GiCV/vMyKf/GePyv
VfrHgSwei+ZyLUEfMuNR7C8h9HIIreBFhZaLfQbnVycDCJXPLtKRQBmtaWs6Cu1rKTU9TuKfPhIV
/i4QDN94nIVvZi8KQ1SNoFtmdIO2fekvvP982dg3cSD/ubnBZ6PxPZuB1v7nxLVi6k1x07phV5Oo
wFvuFhnYKc1Xgz5pMStD0IYtsCBpzY+nqNxIFGCdK/i2IT4htdTFz+jMLNUrlI541C/FWJpfABxu
NFv25xaloteXygTlK5VjhTrS5n7QIsRc9yYcoaWjpnjSsAgEQzrde3RoSH1iA7Zpya0+FH+kdN7T
YbvyTCfn4VXx3W/2VZw7xfoWYo+d6cfcKBngCh0uey26fdGdeXxV+4YL2TT7WmjS8EV8T7O62Td7
EzWD/cDwYVbRUdxAha9D+cH31JA33Y/4WlZ/5GyeKO+zrIR5iJJwTrPsSlH/6d9WZ+tk/+68sEPK
u7bGqPQu3t2fxV0gcVMtQ40zKLMX3gJNsG7TJDPIwmvn7rYWTWZH6Dc+aRhWyPlcGNHIl/SuQUHl
KFk0COegtuXS1t9OAe7js8zQQeD1LVTwddRtZLePnuhl9Q7n0dEC5hFXrzB32qUWDCv6EMAeOrv2
7q7iMl7oPt2HPaYzV/o7WRXT1hKnlDlNUFN6MPg9ksQoPbnyzmRc9WQ/4EbX3auD+hm2xLS7mJ54
dNp2bhM0buNWQSOufI2sQtygj9bEvcM8nQ85ZWr4nX9KTiFDre7FnQfAGry7Mzm60wHLE92Axj2T
Ip6dUzj4EBF49OKhrNeicXUJNSf3m6BeGQDjFqAI8nCIcl86ssxsy8pFGiVALegZvQI6+wFK64FK
sjo0SMNM36/DsHsQVg+rCmuT5mF7eCbKpgnPx3JvbOp4/Hjsyebi/kP7Ou3rGF2KRE4M5HsWsbEt
ovbQf8qp+Vwp6fg5HvT49NntMJCPw+u1enxO31U2/2wT/r/BlsL7F6DQtCsBTO0m/wL1+tz4M/kn
akO+8mAQCHgI4JD0Ra5/XYuvGmB4ZhC2Fc/lsZ2H7UKMJMD+L/5MD+7RNVuEUI7wEvHSKnhs+3Tc
1n+f+3FLHAXMZW/8DOs+NX6a9WkLAPK+136eCHyBoUDlC3Xkj+tHnU4f8o/8U3EYp/U9buh/xNe4
CBD42p6gfh9i/fgCerS9UzdkivOj4S1p9Chi3tt4H36Kj24/+6m3/HImrJlIHRkq/+qR4rwhTXZC
qPyDTlpPmVl0K4YPvqiif3jdA0pUj+MNuhH9ixbP82f44EfDBz8aPoYP/mb4ML9oLqjH+77+23OL
2g+hS/Wn347ilsCU7hfAE48qxSSwv6DJDY+3mD4Apt3/9SSue/XIRahfsx+FNtKHfuQV+lElCWu8
CW77AV6L9P1WIoTAS80vPl09gtDh3fiWr78XrB7BvxgGE/T9Vvm577t1+dam5z0XuTjWqUJJH+Lc
Pbcx7BnDXp/31YfAuxwF3O3ncVwoFs9FBg7HCOQHX2re+/mnEd/yP3rC/Jq//ddvFuJ58K14SWf9
60+6Pf/FUlLoaT7oMvNQQY3BBPhx9s+BFOhYNsM3EwY2ItnqE0Df/oS5oR4Er8nZV5NuL22i1WRp
jogEu/gRqkfNpyC3Zf2PYJcenuzI/jnCvXtQ3FlmyMC7n0eyr/kLd06TfJGUXklkoRA/yFYbzpM+
FKJkF8asbzagRcwvEhcbtNscI0Isjg8aPRl0ruCfI/bw5EyyC6JLGaRow8Sy5DFWT6jXIvaA2G4g
+FoZ9bKj5sOIFkn3I+6L51ADkmCvAeUykCZBwRWcpXv16yWa0HmEQ8oo5YRzIBZPR00koBFDPHdN
C4gmKURrM+MRPpg4VbOzrVGFBIgBnDf3cjhF+0Ao9UzROVIPYzIm5wyJDUQTh7jdondg13/1Y79l
qdXjJHa02J3Fyxo+2FFo1UmW/iUacV/mF9v8+aN/3fnJ4hgtjiXKiZQKjt0HS98haodSTYdbGbgt
RlDf54nxrmTm5vxTc+1sDByaCizk7iv4iTsspnjULRYYPeJzTDeJiUtswAuDqQajXaanLTU2Z9xQ
nNwKYQ4jE0uoB2fIMJVsiAd/Hua+iWPuQ2F09QSFO/HYXVyQU62Th3cBiDI/YsUTFUm8dvv8YQVd
Oebxe8qa/MydAeoySRyMTD9iP6PZvk/RS1437pQhiZKqYePnqYAcD9Fp0yGTUkW3ALPWICF3d17h
M7rat2BCKhMxvvgS3D4pFI4XCHpOh8qrmLkd3S5sP0jqEIWN+xgmiNCMHtnMe6Z94DCToYoEfjyc
APa95W9g3NpNuzl/U4/baJAVIAVxuEZoJSZtWqez/SJ4fFbZK6DVd969gqvT7fi1O3DNxlu5aZPn
gH7ePXrHAlvzYELjpGXdhSm9pYQOwSUtgt+59Vd4257j+8e4bdYKRdQHwgn2SQgL2z0ohrslqkoK
QO/c79aP8BFO69w/8R4jz0j7YQf9THva19UflvY4bnP09xau+OOb1wF/Hzh7xbrcArPtEF85JQ3H
+Byf4wZhyxet1imYZSbPvkhq5xHWsI/MQ4558tz3W5KcYBaZtnSEnOPhPaMJiUU9gFZ3D/OpBUIS
NT1xnwO9m5B79+/7Yq1+dXFN1ZjKMuJB1722H3zdLdxXCA9HIDbUkPH1QckHn+CeeBRDbB4Nvwhu
4XPPHaR33PS4KVj2F+tavU/REI2JyLxeh/nhcTCBX1/hn9CDG468CnQ88G0jNBFV9wR0AiA2l36m
tRmcthM+5+FN61co76f4Fd6r5Wk7xAoPD6vL/t+Xf3mm2xPkwDHMdmHPCs809Iz6tHw7x30qY5Bn
+46X9OIl3cev02nFQ30ifzk/Kh3DuXikcnv/AQ0y7BdCPZRDzTx9irV/lCt+Oz+i2oMRhtgXgoeP
YQ/sFm4PvnZ7BAsxQxOyoxxlSDkgqziCS8bhwQVGKIgAJtNkX83+gWYkq8Oqn3/y98eRYw/i52nx
HWKdInL8DSWrPUI8+oYYlMDxlfRHJZKC3wBSw+5dEMM0su5j2ovgSodEBFoP75qpQZedv0VYcYar
XYzRrudhFTzjPhl2OkeAyLvdDP6/ooLnR8/aXXdN9AgQ9ExensIDbv+2abfWfkxQnjwDDIu8v/IQ
nx/Dulv/Rg98uaJ9DJSbTTbjNUVQv01xs8YNp8IVX4XnG7ed+AGxxjOGbZsQh+uJb8Q3v9dRZUJZ
sk+a95qVnzfLyb9tJn/yR6QJBLA3g2zle0z0Tz0Qv6IiGp7X6FvFlUmMYvz06aJbnsXm2NYLpiho
SLxCsdDimhm64vwMmbSu0CG9HCRgFhtSE0YKMBAFKMcduQjotEO/Ybj4daCjUURdqARl1vtTOkMU
VnqvQjXS35VkAIH4XNYfRaol2rYJb76B0N7Flzc5iLvJrtLLjxoZIYiWKoIjnLb7HCxRF+JNQtmb
x2aMBQkKz4wWkeLBdZIwGuEjrhbkby0STzrSdWa84AJe/vWYu4t14TH+HYINtZCD8iev2S5oqpYB
Mw8ZgpEIBhk2DeaPMi5jTWgWgeWW0jbT3KtHYJooyf1Ljy5+zuUO4fX4cioPcUovR/FxYVXb3L3C
ZL5jnC2WsiZ8cikQHogPdLQNH540fC/5KNxZOoqBJ7r9xyI0EmQI96U7pDlzE4j+olZ891Rfiu6p
7MleSc5+pVNDvr4vUjM7/bT7fKN8CeVFJCkdZNpSVC4BqpJ7ZIYtZePPLOH6D5j9gBksIA67Ao3h
IdV9Giz2EM6RpYIl3tpoQR+fILk/eyefe0SNu6ZR84quaE3e4tat0jv3Z0ZUpEKZANMd13dvjIu/
elaF8/UL5OCZAeFq9fevvuqjyb5uqQjEi59ue/loUsnPj81Wz2ZfvTu6Uvbyb/4sNdLz7uGqlpxc
bUEwCxXmUbZHqhtAUqMW6huoSryCfgbscc7TKyMk2VSCj/snkntk5wOVspMPbsGm4dRS+j05oHrr
JUh+FxHUUF6f8KRlOAWUnhhRSMArGys6Ic0NGbPbR35dtg+izBXfSJgWY/ksLQWQO2JVRIFr+bQ6
fZRQzkL21TMUvhrp5mG21vNu1W0HeTWHPuYu2ixX7BadpN46l9btlcwYmgJKS6hdir8xzpZkxi99
VZVWV64W/D3R5Gk1J8L8KEpLQuxQX7aAGMmOk15npEx6L8ImyrczHvrpp2EOJVOKlQTDU7uaQWFE
QRuZ0mT+/srm78/kFV/fkA6Nb0hGpDzZv+YaLA4OyC1oEkhx/4l06+70Ka31df632gE7ok0ov5XE
aNdoFiG0513IeXRXfC/8AWUoLBGB2T1Sw85F4/kzT5W0mP4Yb4/D+dtE8+mMcDUtHESWLp/1hhwS
0gw1zv9qKYcVdbZgAR5q5rWMBM3SlrxNTgWSIc63/AfUN/t+N0Xi00z78qmum9246SJ+p7xVOxGk
HC6Hs7I6fRp3rIiQ9KULkky7ATbSO6bx4hHUIQO8vqOb1ifP7yEr3hd0BbCHJsK63Ts730cMLd+O
wkrlbyfRfLp9lrD7Hm7uzYX9wMtDZSWUQLS0+56ieTDsLgHhTqCkzTew8/mBobLq+z79GWmXi2GA
OjHeBoB+/CkKTswIZEUoXjIGhZDt5fkrgLnwhUvALhmSSlG9RzttrWzk5FIubyCiIrRfg7lbbmTx
8ZsibAOmvxNI2bAXVCuXMlKyL+BiZky8VoQgiJSNas0xZS8nD3OomAuEyDQ2Pqp4wK3A6SdTyNmm
PHV3m0RDi12PGK+qtgw74IRykvFXoGEjZODMz0SPxKB7GefuPK4ixOA4mAXWTMYyImLvo2BHN7YI
HwHYWGxn+zF5U6htGsEfBNmHQqtYlFdDDbjTlbkW8evOM0DGunN6AwqXA9dQVnhzaEpUSJ0ACQbP
A7XQ4BTn2Lo7ltZ0aGTBhjrP0MT9MpKFb7X7Bc8AkwypvxGSICB411o9Bk5ZYXTBjTEGhJUgVKV9
bUayN0WNb6TMkAXMFWZGaoTw6SIiUWYLiiho+XmUfhzJrqhSP8NneA+Lv4we/UiZmd324hIbb1iB
fjkT//w57Tm0jJ7s5SOI93E/oucUVdRZK+cSqGQClCLQ9eXpJQV+J/2jRw+fO0DI2EBcGIpMIEuy
PVBspgKEmukU3r2FRf4TQSfIgs19cGFUeoatcHmP5eEbJhVchLypwgvvxMXweh3ZssHBajjMv8ES
gqrVsl7J+DchAt+F13DY0oeP51kX4mLoBuJCZt544KAjFlxEgu4HmQx/ljBK5LYxHWMlWWRqhAJx
QAmFZltFSEiA4L54D653o7jXUP7SeC9yvSR3Z0kVDkcY9vbSu7ExNrjqfJNvKuKxhHm8NtB3s2SW
qO9GWITSu8patIeCr/VBXyN3tTzD6zGmDaJ2UtxRYqpw2sxV8shgGiNGRpkFWsOFjyt1i6gPGnZw
E0E0ju40mzVUASDUAbOLzsO5OcL56myUZ8pfe9124RgJj9FWvvLNIuOa842WtPjnKuQyE+k9v8Dm
pSSlgVVlcBfCyTmUd+ZuEen8vw3qQxUZKQoYDrNGixCBxah4J26iIjxh2iih+fraEKRuGySAXSR8
hZwiy/P80jif/Q+PM5slfSD3ywGh24DJQPEv7t/wngiXYMej+1ElMDF3RTgdF5mc6Fh2sU64a++1
niFiKPKl8/c8uDuVf1uqjsouZxLZz1dznhhD1AEi0YyeQ4zuqhzaEf/6sJA9jE9kb+KdCk+PeleE
HcS54RSKE2RidYYQBIR/4ip4Okpy+dG5YPOdEx0/Duo6D2fsOT26Hjt2XoFyY+Of2cdFhkUPFqsb
h81IxYc8qIFCa88p4O+cs42IrnUh9yycOxEBIYx19eaCXvDF3TNIinZwQ6QBDgi1Rx/74T0RnAUh
gljWiFT7HP0ODTnGhYPseDR3YKdEAFVi3IIBeltEPBVXI62FFX6ynlpiwlO2wPzNPGRTfeY6D5jB
VIOy4GnfrHB5OCCURmzEXbls/I9yrzoLp14TGWTa5sy1z5KBuxwpS2qc0gWznirS4GZW+uKc1vHs
qwmr8JGJZSRGjNRYpLfiVjC5PGbZY547Kba49edRzcp9G4wBayuOtgj7UALSU1QmBV3rmjDONukI
kNpofoF0rVi0em369VpBb4o/8K8rjJR3cnt6JaXLLG/EACC2tc6ewWOprkdGxuYZTx/LAdOAiz55
uWb8OTgB1jEdeLFCKZodiZETFIND9JqDPpK2VVIl8MiEk9elgz07FJti02C2b367J3gDgLTgPRBL
8Qx7SC7RkKgsUhtQOHAXdH2gwOXjNK8KoaGNqGJBtwOh2WpKZLd227VEu+ixLyFi047X0PjioGWd
vCrX4wdxYqK/GXG7o+z4pyAWHV2NgL4LiWogOKHgC6kWslu07l09VlmuRTby44rHr4WMGzvkqgFD
v+K56JHEGDWn2dN5FgSGmHTVanaKx+XGxp8hNDYi6uUIBBwFtwYfwfA9NQVlxUyAp6AaevZgPCM/
eATS+kVNvPttYr7WI0daBCgD+xyIW3ILTtjEkWB0AVRKTnP7JAo9FiPHmYJrM0RMHd0PMh0zLQE+
xX1839zcQxyOf9JjpMxWACIXeCs1LvwX7hRUqEP2Z5HNgMOineG8eOpE/SjW9kISYfXiYIEEE2I2
qx4neRHkbOBGK+DmdNuiEx807Zh0tn/pFaMrbQMhJlu6BY0piuiJ6ulvbSQCflhjcA8i1M+FfisO
gp24BigaTZZCZ3duke6gMaah4Ph0IVbFzUuB6nUrXAltw2c48JnX4HpgDsjWuK7yMGOMVcik0tjI
6Gy5KIFbRPN8fpPWcEQ92LLncMaEgRTra9UpM4ZckysLlHOISYKsWTJy75cDG4GAYOFXqQw4F9As
VgwyUWdiJ6pOwW9qVwva6B48cJME9ngCoKioZd8i9Lppq5QWJ40JNtoUHnPYpEa9ZdiP6M42KJyC
/ap4TYhmLSbiSW5Bh4yRkqz7rgAJ/Z3CqzfR4GFTbi+HYtcedKYkkMdlnRA1VqmTajg0jQdopLgm
q0qu7hVs0NM+OYyvevKbGiuptl3EarzALhnA/OkSwqt7Im6oYWm+48wEfYxKFz+3dRCpjTC/FuUZ
8swLzfAzYZtOP9FkwxB/LWFt9g7khAlt2yWmD0TxPZg590D8+WCPsen3/uv77AkGX5dJKMSOzzgH
rgZPBjaOA8SgHnuczJXvLtHDwmVsBxyAyGgh1HA12wjQivbPiRy8ILSgj1JFpwA9Ob8jHyK6xsDB
BLt6+Wx3dq9uie3PpWaK3Vtz0qsTWaqyamN2nX1bC+0OIIF2l4zRMxh31yCPO1B3V1pgVSLztd1B
Re2dohthTrkGFC8CLQXVYjViXhWKA4mbGxKZ8cPT58kFU3ioElTX2S79QUurXe+yUMnsgPajpeEA
75+iIisHuD3nREoNFehHS7uIdOiKVG9FCk7k7D8+UdGkSvMi5dcZl3THPXSfkb7tyd9bKs2aV+/P
hKli1hdan+Rskzn5HOMwBQsi2zkJOYyra7aTo6TnFWq/G4k+d+3UlhLIWLcRUfcFUsmoLmOPaIOz
Xu4tOhPgaa6eglFDO32GBybyInnuKSIYiZbMvgrMVIO9OAVYZrtEBnnw2j1xD8aG2CKgQIFAzBjU
VDxuESefU1DG3fYaljFJPO6wTGRY/qqkwb9ghnCffdSR5It/mZQymEEQCvRmOML5yJTrqvdaFkio
J+teGzZx7c3TImnBb1/pdgqYpNAyZuIxU2npqxmgOv8O/Q/hR1DQB7yQHeWUCPCVCJJK9DARqULu
mH5+oFmlIwTbF950UFxGgqmR/vY/I2CZ9jOos5ODA9rWCEXjnkhUJs4JATxwAbKB1fUPEirItZE5
tDhiAG04vmHVJddgopOO4G1UZzPG6Uy05NNnoPNgQUR6Uqgh3y3uS6JnOwN0otLPKNYgvNjjpAyY
HrG7EOJcdVQIKB5gWhng9QDv4pIHJDq1WKZDkjtgMHwN+ZsivjFWzsATSjHoptK0XtgUiYHAfCY8
S+9EP4PfuhLd29y/AY85RZhJeshCU7b2BJXULUHEA6N/CRd0iCfmB588lZkLAIO45yIyAVd26H7g
7L4j5sPAPljwBIDRoIHz+9WITmBZrzxamtZCpl7ykPt48lZ3VwwbzhkYLJ3BLTE1BqLAVSIQxy+L
mQGPh08uJCF0U9H67mkm0ZADddPYsz84URvK+6j31JURv2x1RQeCIR8ZG2N65bag6EzDyctjcDH4
/s5arK5O4+ugfGSn3ZXOiPa68Fc6gAwNAtMzzXTZVVM5671zMLdVmznyoAfVe0bL/Mx93WGjvXmG
xULwuYiHxZdljfehceVdeBwKpL93q+SOF/YF6k8aKEBB2IHIAeI5bdmf4xtoZcEtUfrtjtY1+QBf
rSfpYweHb8ekMWjMqAyLeERNW4MhugRTLDu614elx8RjcEeguIhPHlwasGbSrKX47fYJJQ1HYuwt
7PbqahZM6IJLby39Ool7MGh66zTGUJFm5nt2wHy8Lbwipv0zozdEj3VZrEWXRn0z3WcmCArKSN3c
ueABUfc8e/o42WwKpoAyEMlnlyj2zF28SeEsBinAPNXdNZj817I61LdiUUd41lq/2LD8qx5XO8EH
svD0dDjUkQEPb1B9zTjr+GV+zDAHcAUDYFG3ukQT7BszZ7AgAY/aaLaee2Y4fJqpns5TDvgGEgpR
qQuLlEzFL92nd8LMCU10YoigpHh2owJ48u8e2dWBC4jF88bQbTXUsa1nCIp0q2NcZIaOZQzXedvQ
nG/XOpm7bJ/+tGuNShZWCt/sa1TwZHIRKToLmy9l+Ve5LtLLx+y61L7KmAiC4H5gDNP02/Vkt/7E
92N02pHFbaqEplf8BH5h2OxLwmCFeHNKrwjAz/eGfYmRDw9ey4psvSMFeIk8jZTbJMdtEvcJIglu
SNAUhN+EqQTEZIBmpEcFCvFAG439iWJwAWy+5l8NFKZClqf7Ljc0nfwbUvK/9VhCQyoN1J41j4oN
1ZkHiDYpviBiL0UXqqaXQLEn4dbtJWYYHQcc60kQi8yXZXb6xvJFdbMqs/G7SAyGB7DYyYXfPz+Z
7DXfQKJQijh5Ci0dUB2r3G/Z8gY9Wab2VsxvTS4QkxW64NCDsv/Zi0JVXt9qsRYPn8a63sFVIoL6
2SfbIgNbYo/7BSBCHZeh8mChM3VuEUscXVem9VtFWAptTAwtw1X+WqNYo2F4B9ixL2BZAA+IANZi
sxBkoU9AXbWFH1hfsqigXSDGYQ5TWZGOE46iieW3JOOMRnsnNCTbpbA5wFeeQbW5LG9Ubtkaq8rj
CQFmJIVh6MFc5uShbKPgiQugIQnrEKQKHQFbvhLCkUQysKtPBCFsHUoo2MQnSi2d1wLBmeFqnn/e
crD6DGCRvmg2xXNbIG24g6BO6oTapnu2C65UnDj0vkR2yTLJYHnu7FuwaLwV3W84j0HNkbEWeDu2
HZMOZIJswjHK1zpmA79m0d5djiECyUT+2jEHWgSRTYfj0lZ5eqZAg+MUAHDegNNC7U3E9g/mPYbV
mcemEuWbGR9EGNNhqTWISHhVRn7FXgIWT6RXUQji4UfoZkssuR5SycZgTyvgdlDTiq7ElcEGwW4z
MrU8cig78lyoK1wq2aWvpi1tT0bbmfCSgYiKeN3koTarhXXHNTbJOYAVOJogb6+zeyD/Oq0i6Qhd
yDbI5bqkj4Czocmpo46JaQL3R9kJrm8eLSTvF/SmJIQ/g3o5EA3rTIt0yxIqJxJh4BXgEtUYSDD3
qhG4TSTiva2QVZxppzx82L62JN2AfmhukjTVnGVSOYrLlds5wNituZuTMdWrIhqwT5D4cOaVmCXx
xj3Myx4tDn8gmDiH9IzIZ9p9xScNCWPx8DTO7Lc6y6FpOBH3Mi56yInpesxEHSgYkJ5b5onip+XV
A3/c78z0FDXbziOXo5NBxONW5P/ddmS70vlZnxDpaODcIfXBQBo42fY3+J2oWkh2F6hgGrHnsAsB
k42Gw0Bvnh6xvToRFsyPRfz8Ue3HCsQEnYMtP1xePUgh6DxINmEhpWCVTS2DkGBaxmt3uBjQHKxp
pOKwBD40z86+SIjIoNfGOo9RA8QvQOEbgdQIcrbXzKG/yUi16Wkxm81iE7CEoNAssVh/ReCj2eAx
iQlb/xEBxLblEG/tg+Zjbum2qzOonPJYUPtKth5ClsOxZaQJF/5iBhj3Z51CsVlkv8W5mDhBcZc5
JfZyewVK2semB4MU3kolzy+SAdQcOGXMNjMt6xzoCAiQDc/GJdfAcyXGuiDn1DfAT6hPPIOFVeOr
NKxBi7w9MzlLxvXEmimE0TfrRj2SBBo9ddYsItSxO5pVpl8GDABRm8f48jZAMQgEkCAAyosUHibx
elABKgDSfOD/OQHhxTEo5UbPg0qFGYKrflds+u8eDzoy1MWlI5WAcEATA1rwTI/P8ktfAmNXESFM
kbS+gEpR3SvYueoDbohFOhHWSlzWQoTR9iy4EmcpThXTZsI+EXNZBjDX7syAMUAlYkj4d14hfV3i
qYrKAMMbSGVDAE8JWYd8Dg/mNxRgzzG9fudEXxlsggd4+LNM+zQHHLEIRVCJMqtpXymezvlHQc5H
/mfl4oMrmunzI/AGiIH25lxQMkobmuXd/rdnbm6kzfRjjMvpB26xxxfwy2z4UbJFcvsyN+Lf+sZ4
lzMDNGYZ0vrelOHZfySwGgTP9RDMvVc6BWWIcMYGfFS3f2KTtejsiowNU9f6sICdD4Q/qfomnsvw
WVJ/GqnWzr3ChfQOGCEXnbXUeStiWJbTRcsQcGXFUCCno2BcGCLL3TMoWXHoxAI8zS9qmnJH8mQH
aLFOznI/9FGBejLnkxDgHCxYs1NYb0cGvC57CEsIHwxi/n5nMBHyIPTT1nd2spleHM5QNqALraaN
TQkrkNLrp57W0dMB2YicogTLrgjxHscmlv3mo4qlRMBYb54KlKcD5G447ZbA8rcshqfCzL24qQo0
d5/UzGeJmPK10lc5wdNgMTzNOSdkdiTOlbgKGasBCEywCh4LFw0pgd+kOHjGZPcWgSqoKygOoc8Q
EpzIOBAH4B64C53wmqSSPX6HwoMA28m9ckk28S2lJfkMVJwuA1UrZkkc1mIk5YP1cInw06a097WT
W9VBswaCcg3MDEit5XUJtwQ+krI6FdvKRkQ0hDcQmhgGtlCBM7wKpsI8rZxPxuwBninkBi9kvS/4
+CJhcagdSoDEEHqmIl0mZ5IaE0R6CzgN/LOlw6I0EtTO3JOtYO4EQOwEoK3mIQBtcp6OnmiO7Cw2
OgA2sVcIMdYirzFXGZI5PMeru0igoXCEoAUF90ABD1utyZ6sM6tPK0c43d+mQJtJqZRCnypKnsTa
NZZycgEZgNKeE8rrfzhvclyCRwYghG/UXGqYmZma6ST2aiqqFVQtyj/Yw7Aj2Bd0Pxf/kVGVAAFu
MJSkxxKVmwtFqPYPNUGcD99ROoEUOCiOl93JuRH6nhm4ZuZwsg12N1uRjaBgKinpekQJv+l2kZTZ
06WP7YqNDz4/eJCL8T1PtWCzI2SxqTFCRL6+5BWQyt3ZHCJN1QkU2WIuk19sKHGuOspV82MP4K9M
T2wLAkkumInSFZvNmll0BC0B8Ju5GoykhKd3ntuYicB/zORACSaKukSIO83VKB/jYEU1ZonSnN84
C8jSZitQyZZO6/3CUBSaLwnlNsoNI65YZLbPQKWWL+JDybswPN/wUQ2sN+PKZGKF24cRNXwAwQYJ
Bb9PCfhfs3DX/PnzUCR5bBBstbi2wVVw0jmuBF68qPjKY+mvEU+fKk4FIh091WKJ0BcfiP8dKKjg
4Oghkm7uCBnA5TPtQR0CxDfznOdgRhETz/BGjYK46UeOgGa7F1i20hcMiVvCATphlDQsLhYxPRcN
oPknGqv2E5ZTjiCxUW9Bh6p6JJ9cLpdw2cmMvqIbvpJStWZJ2jCH64CAhkItbX8LO6wzGfFEf4rx
HRwiXUdYauYUOSj6U0pkjgaO1TW0p4y8toRXBGYkEB0jwwymYgnQBF2iNOua7pxwXwoq7Jr4rUys
za72Kemjn6NFu7lffzype7KMkWFp2YWgnowNYRGVEg2tGe9ETNkLRuFEWc+clmNwsXXUfcnxHdWd
Is0Hffp3QcxSOph5dtPjWIYDQYcoUUwHk47p02PxY4NY4k7gcXIUqsT8jvFtl245SnS9YyyBO/pg
zq3mU0VMAV3u5XKzW+4uUZmJ4gftIrdN0AimnKKyIeoM9jPpjYoeqRBhc1Zg4chh8CXNSjz8K+v1
GxfhIvooF1kxPh56jZ1ES5vAb0VamhKxAYsQ7Qnd4UpIFJ+8V06iYFjqihrTEjLKgIQMy3oOKptd
bo07fuLO8CGPlInlCBKvpKbQXLM0Pe9eU4CizOxcf18lE7CTTFNK0WyTrxL8QXMqT6clnL4eIb0o
nmCVGTuO+Vy6vDVV3wWZB4UKbLbodIvJ9Zx8imPcoDqESaJyLwZhYErEQInEpCW0mXCBnAwLJ8vL
W9pQNZVTxT9bOrdsAlvRsSCYflfd6KFJYivARhSb/etnvtZoKikx6SRGKbeK/dlnUuNbpD8S6/mk
5/egdiuD8Rzxx2cKFpDraP/F2Znsto5la/pdalwE2DeDmoikOku2JUuW5Yngln3f8+nroxPI61AY
NnAnicyIk4cUubn3Wv/6m73HygUwYjRl3Zs0NTLbjglPhhkNg/PxJllk07SNp9gxQZFvcnq9mFw+
du6KwnW4AU68h7LNsuSuXwx2+fzJgI4svYHEPAk32U34UZykewx/KMgYiP0uhkE2/YMW5rto/0pn
Go6e5DeWmhwv22K02zl6lYYPaSKAQ1bmlFHeCpTqGHFspqcbL6S35FPGv9Cu3xm4rCAYjm8wBkkE
u8QuBgotEnwQLKyotvFKfrY2PfYf0ERwc9wz1JxGbhfokvCxR/iNIc5XMGAlV3yAmhEXrnLSLTsr
bY1WA0IXfV8166qZ/2agMs9s7yMdHMvC28YZmF/QoUuToXSEZsZf4zJQ01H7BOAYI1MvadlsIe5o
7EDmLL1DsEAc0vs0GsbwHJI4Zz1bO+c1tcpAmNcsw3TLSTcmhizSgbt3k+foY5pV1mvFsIUX7Az1
g6o4mWYLFompUGs0ZmUDW6vlSBfb27bmvJBuxHaJEaJEiAs3oS1qZkYuSgKgPdxC8lkVYJGM28OM
KD5/nGOSADKB+926v/fvqxNJBjfeMaUCQKaDkwK+zK/8XMI7ig9GtY7+qa+BOs7hXKvsbFEvxyeZ
bHCs6+jBmLlB7dsdDJskLvGO8eeGyJ1KsUVp5jdzItmQkiyMGx1uLj5I9QlP1gd9Hbl4cIZMsRNA
/6HBX9KGLvIqcxxji8b4ZY3SEjhWPRrUqphYYH+2iBbtWoFvIiquVc0Efz6EjpI51l6879dRQ6Dj
rEKiz/8BmYhn+094JXCCwnnG1QX7BPXAU+peaAwyhJLmZ0+1ULrlDbz052DbneEc08NQx31mzyp+
ynoI6w7f0+VFcmhIoLzcAlATBVnZChwa9PH3GkTJvbZH5H7p7IQlgRRPbWzGUki4nvRuFr7CQ4EX
+chgfC49Iu5rVlS9L8ZCQJ1cg32XTzTsbwzlSENHQ7EN4UWbTs+8VH2N3kUMLRpbxD9jnsgzj2hq
kkd1J+Hsr23IHg02Hgyy/H2g2JrutDgkPzCzJfsLD+Q7aWG9qAgZCCo/qHN8+d0avyWoYVSfHV4v
d90rjsOQ627aD2vN+fAA6SiDJGTOYcFht1y8pYf4ATXhrfjkHVQcg5FWOMwrp2UPlaSD6ZNG+H9M
f1hbD3OiK+tPiY+U87cvJ0n7Z/lcLcdwJuMHEm4vx8qYDaj5GR/4JPHldg4w5sPLW5CPtEtN+zLT
3XhbP1L5WLNkN7jWQ7Osp0gPZZV8+gsuxHjgjieZvwiu8srFhEVAUuKa/gMLTQWQtFtiqAMO324Z
f57EvUFi4IP5iYMkhTR7DR1R19nIZ/hL5z3e3eU9ohX/3B9gyNcrdG0iDxIdF3mlVLXvMW/Aldt5
vWdrJpuwWsuc8iK220z/18p9/YbBLmWkStLaRluFPYFX5YcI0oxm3YIA2dh4gSB+OUb4sLrFuZ4s
zSqij0LYtQCvg53ypQgIx8B34N3a0KlR1I0KAeMzHKIfy+YusiYvAA9DyWdA5Gclov/GjhnV/AJQ
URyd5lWmU6hO/Wo8Yy1E56BxBBWPMCofE+xHb1RqGcoprvTOfGJehPPhQT1hhlwfrY9mWnysjRg7
ScwY1Dn+Rvoxt7sDkVoYTPpbOql8hiIVSxMc9eD+TPtzcULjhMBnTSUFSzu877ZYfzOOPfTzcIG9
Lz0oVMoT1EvZ4U5wB1yU5/QQTfmVLqN7vJrO6kdRzYqvpz4ArWt3mIwOi3rFgHeu3eGiW0l2VtkC
1qsoCZ+kw+SoAcQDob+3Jr+Kiiy8VfucRBR/l+lG8QVdkPSavnGIS+/RZ7jIaWSSW/mZUFRqSsTM
6bYiL+gecTPjl8rlCbEDEn2I/TGKQcKCV+PRM6luTEY8xhPdJSzcNZTzRXZOJkQUCNTHWvrDAObu
kHLZOZv2mfilYgZ3Y8kAiH6eVB5rZfizCgYMrPqTuMMnmso0eGVdkF5N4+yIq7f6caIOMDGoF8gT
sWS1zZO4KV/kGwpQwOD3+ln60LAmBBe7PBur1oHVjc01rWkN7Zj1JKyU4wi5/zk649RCO96/KWRK
z70HnyEQH0P+jDcdRrXMGm5EOHKBbeBMehfA4mRCCEaAq+9NBenwA4bWuUb80S4rzATnI/ZQFKqH
aA7p5KFicUKsnNzADhnomPFgAFv2GEfw6Bl9rdtHRg28KezFSAre+kduI3goP5hv/l5NEIjwQzWB
Jtggf9bSJekrt+7tBXtxr/p//0f6v13ZN5WSerhWfCrhJiUIb2ExwmqY0CG0emwYUmjzGESocGrM
5uUZqyUBH6DxwnbyDplDXbnyLqydupkpaJkZlWS3JnjXZ4kA4BGhUluv9eKtSia3vuZlREFnCE40
i2MQZH0XMMDFp33A+Yu8t2gtj1tPWhe47ZCdzbQ1pMTGr0ZHftp+dgFFy+XGKJ5LzR6sGyQSwi3H
ez84IVkT/UZS76yMgGRyESxIvmP9IKevhrWr/Id0rGYlHW+Ew/NHjdlf7mRMTZmcpbb1aiTbAE4S
PizpaynD2kf8oTkBLtDawpDczM60k2puIrTZOm4P2ioDIQeYYqYZzLXR0ZRlL9kKKZsplv4ix1Y7
zySPsM985luy3WUkYIePVrZWsfM0D9blpmAQ2dlB8BYUzzp8LSzwGBmgnrugfyGIwpBs+YhYIXIx
jvlPfupDw2ihcsIbdmvsWoKDYNqG6WD4HFNDgG0sFFT+jMU/2aho02EMZ0sYJW50sLBiFWbkNiJD
k59UH2BcoVt+y6qlpc+8J5avUdjEvV+eINRMlv8zuZ2VOu9pVqGLvMejSISnkmr0ZmAljmgtYpyd
+HyhLYxMUVS08fGtyOF20rGLmZWv2kkrseq3R06aAdW0tPD30Xv9iSGzjtn+ueHsDO747LHmwQo9
BcFfpbt23/fTwjexleTouri0qg2aNzo7l5BePT8H5+GUnHMAp+CFHgDv6ZAJBQezzm7xETi5ZReb
gKwVsIYvpOG+q+zmLjPxx5+JtRupm+bA1ep2H40PPkQYKL++m2cUsqiDrKNK3glUZcIiVt6u6+3L
BqzrIfm4KLP+1XpFcLw1wPVDLDa6bbJoqWUO0KKd8rNMXYXTEc3VBqfH9wHSDExkTi6sYBYoxvB/
foXiib0hISrryZN6hDRsw5dIHPgUIlksEh2udyZKpLBJPIAhsNSfJG1OKY75NwSklXjgt1Unyn15
K6huN7CNIQ9doEwo92o3HyBzmzP1dfwgXAAi72v/rJGCvB0qbGC0g/XAeZV/qBvlwbRVDIQovXDY
IvLEdHFn0qgPy2fEKh80BinqrEf9SGuFcUILuoenESEuheQW5KxHc53Xf75cbM5O6b77TM/cCaD0
MM8e26dGBejLwPBRMSGxqW0FFXnrWIojHOLI7eAlhLOG1oPeNH6u+6nrYBsO5tahwnymxwyteVDu
x6fgpOLrOx+Q4GG3Tcnv2SL+CRv9qV0EA5wPjrXyqb8r0VJtSPDgb2UKQcaMNtNhYdHOUDhtglOc
2BTw1iS/Etc4naKTvbzwR5MC9C8PHSmc7owylHNH2KehU8Xbhs7bh4+BCZrC3whSiBkbfyRbKtI8
Uld962bGlym+NNPLP+xq1J8sVL5vz1dOJaNWVJLvj8nRPFLPxA3zCPa8/inYI+1qKPV8mx0XJ10P
9VqA6x1zXOVZpAenAX/FzzFQHWHAqhbxfvKiwm2SmMOhatSxivZsmRTXyA7e+OC0l8nUHbL9w0Vd
/H7KKJMd37V9g6ZqJCmJikWG5uTH8u2Q6f0o9OS+S44aLkwPFqp05VQcFa68hqgkvZIxs7CemWUf
tWfQJmYT8w7Bqq2aM+sw7MUN7yQ7FQaIVfjx+71h0vXTzRGPppkWzTa+U/+8uVQoFW8Qa0aoB8T9
Rwo0FgrDkxFpgUWH68+IQ2qIV3+r36YzLrXbSaqHSIz6/YOEmFcFadhATZM4/ZsUzVtCL3THIO+F
hA5vPQCOvwD7nIaWU8Klz260dSrMZCpdXAFWFmRRbHxKGGMStRpw+Fm8FR6aepMecLdTlrrmePvk
tr6nHR5nwil8igkAIcI+d6odGlAM7LACF6gYWRP+vY/d89bTHGOgKsJ75okCZWHS5516evdxkZ71
T47teDXeWW/irXeLdM6aBfv6Xnb5+QB0sGEL5EgQBQZlZiEBxGzqTsfNlgVypumH7t2LZGViQiVh
D5/ZU1xEROveb0p4qeZNeb48Y2trPMhuuRyRdvSvw7E/GCfqv5FIgBvymHbWtv2ybC/doAR8BW7u
120wz4MzUhUff3PG99ozPWIITah1yxNWpuStLr1jErnaHsaUG97lJ+U2fOycARdTPFyzewVFLraL
c/NAlALKlejZmCfHfPJE8gluRUkj5zN6vA57aXgEqIWzyXgNkQzGafpG2Uq+jUmpsvcfAN8hT0Qc
X7s8epAlUrh55m703O3Rd1dTx51xMB4qIjTSm0qlKaTLwWTkVqOZOCqvIBn6QeeFGiRMbHNm5isE
NViT0EQT+CZCj9+Pom0eMH9lTASBQiR9c0rxEe/GvbBDXkCjwRuEHk3C+J36rt1i6lapeLbPhHGm
4ZN3N7xJAOapQ5mzDwUbNSuN/UPAYwIpuI22RAs+QiownqmRLFKHn+LHhj76uSGBQLelk/ySbdPH
8ZnmJU4c1cE/uGw+ueUo5JJGDo9TfRMA+iZZ3jAFHi2Urf51pjdkSy3b4zgsyJK5NRYyLoYv4iHc
CYdQwADY9l7YpoVPH9BtOtFnzb20VaPJfNXYUNBHJ6wtdWi5hwBHpROtR/COMe/ysh3P6uhwrIz0
sKI/5/QeGBmMNUxv4dPEzGNEbr3zn326aP5ya6PnTr5u0KF7U+Esq5ycA8k0mkAUx6xq0BOpjsqs
n9tiTJ7cI/WJ5xLNHrYP53KvvwoHJZ+lwM3xMXGg1SErQupF9PEumGMXa9dPT+KndxvDF7oNwcGc
C9sw1r9A/ibOhW4EC8VfSmd/Yz2YqKVN8nHmZUvB679r/DUS0cUz09sm+lRBUyiDyr10jy1Ix72G
DJV2RRztuHbrA6PmWzTOh5omK0MA198QKjJQhWN8AdBxwUJxcWGQEy5UddGi0eW4w0iOx3tT4Jy9
IksneOVoM+0AovmHsApOeD5cdqAU6SpA59dsS0bfsTVL8XdBjYGwouDzISB4Vohsvy4xWahMqOlg
N3Fk79M3DW9CeC4gsrzRcMEbjbeMhc2EJIzxKNxn9+MWG0Yzd4RzsWyBVMAG0nvcGgeGvPiO4/0B
feYzXfWew+LghB0wklnQ8Vu4f++kc/5BIIi/ER4INfDgLBKn8ZqoS4kEIIIRXtt+XXe7ZNj0kGo4
mJeXD+P8+1Eg/XQS4FJpyppl4QGnKf88CUJFCNsyyJNjZ/fzepWfrVf4gJFDXYcnXXubr73ahgtO
7/LHOS//dM5/v/T077+dkK0Uq56WZwk94OU5M/EM90Y03fF7Op+ovJQcdJ838hmBJIOcfWQz6T1r
Ly0DV6dtl388iJ8g5u93MzWN3+7GNKuSSI40OTKs3AcvOtTH/A4tjKM+9baBD555o6w9UP7iryv/
ZPREkaCqkomVJj7D/7xyGYdxHPsx9Q6o9qeFjjScmeC7iqM1c/8TJFBcis/KWZ0AHFDicKGd1T8i
oaTpPV+XK99v4modKLFiGZ0ZgbDjN4WxBnCrMOtIK2TY/BjMQX/gr/xlofZTI/79olcroEqki5R2
XLSlfl9IjJ0RemA2jpfZImaewxic8w8p5onvrv/LdVOR//rRV++88aRMwnVzWvwYsuSwRrECGekw
wMCY5XVOgLESLNV4rYcrihNzV+D+jVHyZUuZHflgRMwNYMiT3OpvQE+X7MwTJ0BlN6zvqVewgPik
ZF5KSwx8YbQiYoUdA/aloc6U9tU5fAXMBMEtXW+BtIhwMQyT2hsw/OgoUYndhYxSkRvs/cDtbrVl
/h7tm2eSmkaMx2zxMbjJMePASqgpQApNRhfv1lzcRvt8npqw7KKJdMUR10HLY7YNPYP/o8U4IHfD
R+GRypg6eqNAimSAgrf0GWB+uO/30YabKhz1gNrvndEbxMkj7i4H2GqN7T/2+waH+K35MNzXbo5O
1H9MH/GXmwu9jcCeFwgHxrTRVnJghLcqghn5PBFFR/7mwtEIgSCeMp6bTgyAO6B1847UOrD7h/d6
TYGgWFQO4wkPVNllBlE9jpRQIbNFHJlOOF+Q36U2KCSVBZBub1u39H93Dfa5uFYQ8uDiMXwbrwX6
nHwWPzPpe0fwLc7lWfscLhlvw49x4kdmiE9gHTbUnFMwEdDAsgG0TJwm1hVsS+m++qxQyExQ311O
1NsWxGDn77sD8veJM0Zpg8cTDDFMrKoZrLsVClQa//lIrF5IVOWUuqcbgDIO8yaNf8WC3gM1Ba8T
z8pc4JFyi+OFsCSs5syfBXHkTzB5DGeMuXyc08on2F43QKLT3Fx3oTCdqCxksBvKOXjVBJWeJcON
VWJEiikzMMeplnyCs36EeSTikeZv6Hkn9uLvW+aP+5aq6oaiyZIOmPbPfUvVzFzpkjo+GsYiblw/
ohMFEWodkW62eBmy9e/X+/HAIOb0vxe82ij1clSTVKniY7eLNzwb/x5Qwv6INuD/1RO6Pndc4jQj
3XiQJie1yhQ1dypOxl+Jxj/1dqYqkmdt4M73L7teL+7NOisaduyF8LT1VRvM77GL0JPiLWjO3j4Q
gR+G+4IB3L6bx4QgQkh8Lw7850lmf4M0jsGiXf11khjTE/i+i3MrnOSKQQqWNiX7Xb2S0DcTqxMN
fZf6qGMxmO4TKL2VR/JIvg3GYa6a3b3VsMTHN/OSH8Se5SK0ACcFfLSMPDNoWmIVLLOoYXgy6g9J
ztiMYXzrxPUihS+M1VS4bBrvFPThSnuyLq1rIdQs9bkiwf70EHt2p0tck/xFoao85vVSDpIp6dlN
qkc9IxynoMAWsMLUpF3dYbKjMxkzaK86WzOCU80tDPSVgnVxL63wMpZ3oRQu86hZM7hVonIteG+e
QTRh3Mw976hZj3pxc5HBcARs1S9vWV06KZYiMqyBrF32ojsW6kMhthTNp6Gz5qrK7Goo91KDm5Zp
bAJjXKbFZZl1W3V8qZTK6fHzHx4tETIDysSkQfwA9O+FmwqEP8beRwkIgiQs8vLiE8RXtW6g3BbF
tsw0gP4moYCLHsV2EXnPKiGzOa6+2fARq4bN23GE1pjlGmK6EJTb2AnsHFmnLGKV3TvpbxswrTbQ
7lNNs9uisyVh3PZWuQolUlWs+Ma05JeC4WQRRHvBHJxKqJkeo4mKYFFL84uHhW9OTYWb4hCRLl5Y
tqSIjkaN20jkTAZLA1c2M+PQjY95alGQBut+RA5mdq61jVP1bfSYJnrIm6l8dQuhItbaZrrqlOYY
tIjJE6RSqbKOxndfFOcKthh6so3K2pasv2qE67psWtIsZ3MKj7fIRrvyeLVyZUg6pdZ3AgSsZi+k
uV2hIDU/hJJQX0aAUjtvtNcLuYcss7jBl7Pa9TlGYeSLOqHyV6F0/e1/3Y9CnrpmKRJF21XNEpSW
1xVeou9Gkbk89XtvhaS4vMjWPpHLfeTxT7KFV8IK6//AlKRrI+eva2M1a2g8DE2RrpCx6mJWet7K
+s6oT0YA58+aa8gLsWlT9LkHzpqTqqT/Wab9tKso/3PZa0v7vOmyVrdGfVfy/bcLlWCE8iyGjylj
wcA6FtrG6p1AvRuhiv++5V8fMf/5wbopSYahKvoXjvWtKDd6IVKteNB3yejK8Y0aQRHCRyULjln2
1ASD3VvpH23Jv6ZD19ecFuT3a8YSv7Xt9Z0Vm0sPaMBq5bkQaY7iWTOvOLegeIUHprNTym45mNBb
6VWDsrPDXPrjyFN/XG06v1wxZFlUvyrYbzcjSbWvGD2rXzPugrS+F+B8St16kHdJupZh94T0nXG3
CMtFdgxKJkXYwfnBMlSYa8ADbsTAHor3wZZEiUHOjTRNnxn+lkx5GmzFPCbgLbGjOoZclEGN7Coa
xmWWv8qrd0tkYBl6jBq1pF0pMkWI6Fqetfr9JU8hgNeHlvLtN159UbEntXIrlPouLu78bF0bpKe7
rf7HoS39dBm+G0kTRYLuta+z89uj5I0Ohj+t4l7oXfYbtzZfdZlEU+CJJmDPZL80wnWRenYy4jdy
iYgNPA6FufIZEbNH//6rf9rXdGzCCXu0TEn/ojx9u51S1CJTJ4hkJ9SxW4sftfJiMMlguCARt9t1
f6TY/PQl6VNWg0G8pISt8D9XdRKnVTYkjbbLstsQR+d6K+jrrljGVCKRtdOz0+8/78e9Sjcsw1Jw
xxZl46q3ShJuJvEyzDiiWRc9aJeXLIdjhEc0jGEc+tJo1kZ/bc4/PlSOC2KNOTDIePnnrxz6OCqy
LtV3TfQwyOtAjxde/KjpOPuTnt4srPIjuLxY3p0XI39AnsLkgPzi6fyui7US/dViXqMr015iqKZG
2IwlGfrXQ/r2khWh91I9LrXdxWoXGUiKVi1CxWNrgVi2//2J/8uP/OtiLFxZNCRF1o3pZr5dzGx1
OQxCLiZ3qqO0up3khesD2/dqe44NSIfdW6Y3bqiET+B34mgtLYuwBBhKzojDnkZib1GDhedvylOT
3QQ8ORnvYqakOcsf/pQq4cEj7hL/WHaqraFavKyHCNKE91bFrz3VGXng1TGO1532imHWMDzUgHjj
84C7Sb1KaMe6SFu1BZh4uyxU4OVMcmSjnbRjhfqqc3hWNKQXRXtQTIC4KgKT9HKb/zGvmFlXXouX
5B+b7I9LlfAKiACgL4b5tQl/e3BWVoZR20barlb31HYWQyJJA1VkGC+ve4t8Rfnm0vxhyP/VHl1v
e9+verVWhVwSjUudajujv50Xw1GGvozD8kgqLSPXDD9GqsYkrOa/L5N/Daa+lolhcZxqmi6TUfDP
ZSJUXaUNsaDu+EDUcRc0TiqNbjmEN5UuzyUVuSVwut8IzIUhCrXPURMte3hCwU0pbaVkmRemG7UP
vmktfSgL4wU8u3rwOwgL/atOAyaXMJxZ4nWBZAynzMb437wxkz1FFUmWFUX96tklWZolZpJrOzO5
z5H8RLc9fAMW4KVyVdSIquODsv7+4H4sDCzKPlG2RM4R+WpHs4y8Vk3ezS4P9krtdnG3TLpuoeWl
O152rfLSNW7f7osidYOs3UQMLCLFsmVoZP+rO2FnZZOTTPX67MhCLRL80MPtVyX3edyFQnNsWgSh
oe9E41EPsXZRbj2C6TQBgFwjINfstkJ2mTdYz/1+M/9KaWM98Q50mcxl2dJk4+r4jlqlT8XYUHat
gLGe5Qp9aJvBslYltpjAKYbCFUlN85R8LY0Tss33PV6OysA0qYVism8FPnACyUSFUU42FbKcgcla
hQpUZDu/Gpg0t4tBtYg7hNr610n1w8n4j/u/eq2xLEghgwHsM2Q7vLwoMADM8MZQt5V8G1MbcDr+
/sT+uuDVUVzXvVQANis72ERVuvaNbdhwAL+w2SRQhzoj+Gu9XOOc/3lFls5KIcjuX6VP1wTKoI6S
wse+l7R4NkI8TujEExNXAkma8a0mWIWyFzcarSmzjrpzfv/R0rQMrrY7S1RVVgrpUIYqX51OzKDl
OE9qY5dZt2mwt6C1FfqhK46BR1SzirRI3nX5UxXvegwfLbihZbj4/R6mN/nbLVxV9mLQ9V1hcAsh
Os3umYLW8v/a1aed57drTC//21kitorR1ZcM0y34l+hk9Qdj2MvBq9Q5ZMm3F5y/5/FHb338/tN+
KHy+P13lqkvOYCLofZZzWQbXZXJMw7s2mgIBn9TmVmr/+OZ/OjH/cbmrM0TOR7Uu5QJ3T3GhErfl
rxIkRpY9cmyO7dFrdjlB9r//xH+Nqr5W8f+soGtGRc6OJ2RtY+w84TbUX3rhRg0JWOCSNMGSBCVn
VcinxltoOJ/VkZtJ5pyf3utQvsWX32/mx29Yo7gzVdNSLPNqKQVRbI5FGxs7dosiW+CGjDytuqcN
h9Yp/3ExSflp5Uq6Kuuc2LpIr/bPVWXmOf/YUvXdUGKwP0iOlCJiucANEshQLZFtpI8F0Qf6BVsV
gsBDZTbib1d2zzVRaQZ+SZAF2ks6D0HeJdwfO3hm1fAoIznycYlKSRGtH4e2c+XAcwdRs3XrVksb
AOxNgYgUiavnFxQG8T4rHzV/sHkHMp4HEhOLEh576mEVmz1N7TJVk5fYdJR9cwpi4VYnqV0KSpC7
jWChDEZq1SsG782yRYyaK/NONddeSIsafpYiGmz+QN5ttNSRIw4GH3IABZlfb/o0cmPwLr3V8AIs
h3yt5MguGBS2PHnrIEK0G8lBN+XHXj3nQv3a1vVCjDBoKgOnT4aZlnqzvn/NzwZB0QJWT3LBEFho
d10NS+q1FQ9tbNmJDFm/O2rVm1rjyz186n5pKxhCJYwMTKQb0jktH+PsNZCPXThSnMKMFIdVe4GI
2ai7yPAXgh7u9P6t48H6Pt5kHW4ElXkrDi4fZw2pJGadBpdzROXcoHloj0NHMMWY7dUs/aPz/Wmt
SsDzU9MLknBdLeR6W4P1NmAI5Nx6G1m9baFQJ671mGiLMT/+/mV89VjXOyBdrSZasiKyWK+Ot74T
PDBzRd3BMYID57bZXZ8cPB/mkGs961BgSnoH5v7yH1E/P+2BssjnqBC/SLLn1UeSSNzNeKH5462X
uBSix2SSLmLvG7jaZf/7z5x+xfWv/H6xqwrULPyuCb1C38nVpsQxJrmRCEISVn9cZbrn3y4znezf
jhM/E4yu8PlNcbkatY3CZK3XlhfYBeYAUh/fpAPZziWJCyHEIt1wiv4IkEQPc84gyeYR1LL03Mm5
owvsAMmm9ch1UeZD8HkpKreK65c0hJsY76KkdxOLYVh97PFfYP9UYEwFGQxBcK/OEmyPc7lH9KQQ
yOkhMBjKHtwZ2kcY2SHGMtiL5JR+zEFkH1mvgWyoXwTQ4PtkAf4wqwNmMyWMWhykhs8L7qNWM+vN
4I9T/ivB9V/PTLJkVaITVsVruJIiyKtjMdB3nXgeclDgVFtECFNE2HUy5giX15B0USl9L/tNCulS
CbfluPN09kzwPMjEqf5HAfbTF6gyJhMVeWrNtavFElVdIUUaCFdg3kYSDsaLEkdqMXhWkLFOkG3+
xzP46bzQYLZb8Psm5Hb699+WTdpLbUnvSW8Jg7+Wdjka7f5/sa18v8b1dy4rkRQIXEMfvnDwGqAM
hQQJC+XFMcpbBe7N71/Dz7/KlAy2D4lVfFVCNqaphUkJZKYnC7lfBv7+TwTpr0tcneum2KSdnv7n
R5GkXKlvwV/l/3SX18uTlM///oppsXx7N1FT1KPYcokALj/RVVjQYj3Hh93+tXv8tCF+u9I1+nS5
wPGsTEObihQJ/2t+0AWupLyrcCVt/9qqfv9Z17tvU3ZFkbe8nB5tenPTVhvt2Jm731eAZPzUykzF
LJxWWTKtryTV709P7MJcj/hNeXqnQZjTodcWHdC1L2waAxl+Rr2T9Qt92Imm4JhUQtTgHEe0laZD
BTkrrTMfoNp4bh1Dvu3nw1jaXafPxA7XNR9pcgZj+3zBMeKCA3RCOgKRwbdiCkX30p+G+vIhxMNO
No59qcziYVzUaCyDrL9T8pT/DoAkqvYF9kMFPm9kp0T9qMDZc8Y0le47Apy3kGCR6rKs1MJJgn0v
nsMAunwqzqbaQ8dJPSTKOy/BMPGe60imScSdXouA0hkc8KFYpBoT/rFHdIlYRGjgRuUvI84VYBFG
vpAbiik0OPi1XpT1EJxTHylpgfUaibZ5he8NhEFdeNZNyJsQo/ML6VEY1ceM+0Tlwk3b2UCppAQu
yaWziJn19EfDEl0lrOkDpBftXe9dTtngNqxWTbpQmgU0O93bFETqNRuPyimeGzGzEaAsKP6TXkD4
MKlJifUYb2XpdiqlBgvCDxRMoT0bFg6Ydb4SOhwrrWThw52T6tENETD6lKtqglVU+WyIj7H1mkoP
VYaGE2+MDH5nhPw+Ococb4m4rfPzaBFkkLykueeonuQgHl5EZWpHEdTStFjo+VualSuvKmdyzaCU
x3mUemcQBUeL3vxFX1/sqYjT69Pvy/fHT5/JvK7rKpNM8woqMcK2NmqxAoRPFjF2aOhoEUjg3Hv5
48D5aRvTwd2Zd+gGjICrdlBKeqUbZS7kNzuuYhn3nXL3+2/58Zj9fo2rcsuoWq6cADeLQrOKkcsU
geEMhEgxSzdnsQbXlciCi7pLWfASi1jTETzDTmY1Fd7wYOIbTYXxx139VDB9v6uro9ZSvSDKLO5K
Mle579bg2qH3ZjRAOW5QuTp2iVbu/rn7fTHmr3d1Q4EQwvHOnOWLX/dtX+qEJCotXVR3LYIbxtK3
AzrmCAVMQOGtKosMvtRQMp2XcLccirWgy7bh5atcwV0JpxzjLk/wlkyVmxStlSqdVB5ThpseRFpJ
CeZtGi8bkE3/vWCWryRYfZik5lg7yxPmlditq5PWo8JOZsbl/fdn+lOp+72gvzp2W71JEv9CQc/n
xOvshNVlvP1za9d+AogMTYO+ArRqqdeqvFCN/UEuNHK0ashviH1H6+grr9oIRXo8mt1zAZl5YkxU
ONbUgVPTdpoySC9NpAUDqBbeOuFp0KtdPlhoyede+dzGzX0Xj7PY2knDSoTzP7WCY0cOWYZpDpnZ
rZi/JCNy6ctWHPFrDf2t1SFGzQYnuxS2GlbsCSuVJTzS5l2GfQfNSVRTOxgwiaiJFc72bb9rLyLn
h7SKMF/5s9f4EW6ZgkAtQ5Qp6sSrz3lIxEGqwp7WMh1QkZ29nKA/bKbMR8VjJzE1Bv/zxNPd31/8
T/UDxyx8IZn5LHnG/6xUOiPz8ziNeSPJwkOtkhylck8/pfUHWqrfr/UTug7X5r8XM65+YyiGQdoN
EeuLZsVr9mEFS6h9GxMcNzmUPSQjQYylLl8HhV+PQJeOfqlGw05Vgz/miF9w2T+/Ztply9BVZojW
1FD+85dbl1C1ht5TdoKM7zHdFuPLQNYdZqaZ/hpYj2OORYRS3rY0skJJXCxTEJACs9sxIBHaYXmq
IT5F2ExLgzg3RXVVpPIm7Dh1+jtVE1cQUyCpFAy7Bm37x6P89x4oSXw/4LyKCV3uGpxStUFjX4ag
EBkOY6zLiwiI4lf2/+fsPJccR5It/UQwgxZ/AVBrmcz8A0sJSUIQ+unvxxzbO5WstOLujvV0t1VX
JcFAhIf78ePn9N13f1lFwEkbddmDy+2XBjsfaxmyhYU9pdd9upn3nim3cY15aw94ckvNnjOrgUU2
zFPfpTmjdUxYoo5RmXbZbDMEvFi123irddUeXIC/vkFNMizRMKBNcGp+vkE5KClovUbepJBt5d4f
xZejX3auxyh9JKiLMP7yFIlJp35gIpRxjsx1d0l2fcWUCQZu3biPEXzNj0G0K5VNqQRjLfTcpiYo
n2eBAVsZWbt021ZMy2ZMeMeP+nTy32FXkr7H4CydJN76Njb+40aRpa41PD/nLZ4/hEzdxnjDeR+C
mTtwnEooH2g6hMVrZmAilyDvEbuJZM2q2LDr4pg2xkg6r2MUSK4taJ2OB3O6OVfow5RbQVoYdFIe
7Lrfn9eUJTBKgKZv+PaP5xX1rCqN8Ep1UcP9hA1zlmzROBbmJqyZA2b0oVf7qZgcbut1FT/DRp1H
aeZKDBeKgfTocf5OgVg+Sm7qGygPbIOfGyC7+GZRi5G8yYqxjg4BzQ2BpPls1oOSqRszT9fJBekn
BBdahtggktXNxGLWuev7/YOl+Tvv41kwg9foj9Emu08OCk8/awI3/qYo1EHgdXbFiJfuK/TLcSjo
rTndc8lYNjqq9D3kNTozNA99A6yF7kzDgLIPi/DBQ91OwH2M0/CoB5i40avuYxyHow0tAyaRpRxF
5AzwZgS6adnhJfqClbDAXt2WKyb826N4fRBhv1Pdvz4dCgg4DZf9Xy1MzQ+qXtZKeVPpSJ+e5WFY
MnSIlZIeLGuvH/UK1oXtjm7N0BfKsWYhF2LUdqypdojmLWUQkOq5CQcpIwLAWK4lvzdMAIf9K63r
U4NKrCav1BKBaibAqvM4BMVq6Swym5sF9VwtekRuggnesHLBxLrlVHI2OmtbwxTRhfisAxgHFqmc
9mlCl63EdYHadMgkE0lb3SD/DUebcqZpaqcRvq4yU9g5w1bENhmfAP1LEtNBj75gCy1uGkngcL3h
BD18e7rEKZzLZHqlRdoUU35XrKC2W8Gxt6ZiLo0USx4jYxKeP9OMrSqkKxUiBiDSgyj5CweBjWny
Em5QGf+/K0gU3wsyycjkjYq7bcO8pBU6eju6kSnrl0xa6NdRBhmfzPLB5vs7tZAkXYKJxIUh6Uyi
/jydSpolMIcF6UZCkFsaoIJTd195jcCJ0kDEsRgZXMHOMaNXqX6pLvDedeZAfUw5jXVYLTXhwRP9
emHoMhRTiCDWDaf7+US9kEENjhSJHilGDNDkrDPayZDx83BoZAcfcZNGWeSpMppISEZ0V3UaJ4Zd
mblbw0yh6z0K8Kj285OmFW5lTdJCcoT+RdPcKN+Wly2sgTYflwEvspQegC+3TOzuNMmQnggy8J4Y
JLqhJn/E3mutGUXW1Ty8SFFPzyEfwO3qxQU7TeMpWbF/v8DvdOyvT1R1BTaZdssP74Aypaguolqn
WFEh8Hd1m37QN6dSmYfiIkd2nFlJATuYbJTh8BKPLPQiCCzGFfURtI2ZWihXUkDJs/CYJcFvOtrH
HXStpRkPgwuUikEjfF5RpMYzAc4nv6O59MAUg0b/kJudbAZug+qJxJB8scjlgc6gSSepjlVcbF0L
HcVX7NzbFTgBSNDyIRrVgCpW+GHBfdTR6uynhubWC6l+lgGo0YzKllU9TdsvlZZTPaLSuUJ3TqsH
u+yXTB7g8o9lu0uprbNaG/01kgBNHcM6pJpg18kmr8ZpAUr34ssdcPSDd/VLai3JiiXq5JXAZqCn
P3eHHAill1xi8caKS6BYiSkKBuGATXLRkXO90EC9vOsAhGE4EBl8YaT/gibLtTr+e9N8I+/3m0bj
f4ZkQqJR7ifdIj9urDQ6G5u8xTgUNYgk3PoC8vqefBRblHIOneQdiuBGzFulfgHj3kQ+DZ+V5rK8
polbZxi3Yc4Sz6ROeFSB/BKTuIsURTeQjJFoHPxcprprz71uRAYo/c5kyDsTGSJtaanQZbwdKgUj
sv4gdYlzqb1hi1JIWGvuVWVQQjRdKWdOMQ8mPsjdv5dNvZU+98umiyLvUNVlsoe7B+vpFZbaWYAF
bSN9wfhsK89pzAYAY4Wb08gbR6mtb6T3ZF2vzy/RqpxdOEHKUhKdCg0b1Hx1V7etUfGFjvmeRBwp
WC6cZoialzruUFjXB4fxv5/6l5Ck8NCQ2EyVeGrd1XOe116TKBMooa6D6DqSvdy1wnEgL2qEp1R4
fsrrvz/wl8aj9OMT7yK4lmdVVNM62FzFaUTuZBafnrCV1Nm5GkkNva7NWT9EgT9QHhXKv+XqPz76
7g2pQlSpWc5Hk0tduTAbpLCNvp+Avztt/Jz5wF4+Hn2CvGy1hWe10yejfQkN0gl+xxlM1BMQ1PWV
4QX1twYagaj3qN6MIprHFrdeX/1/cOhYLkm8xW/jNmJxd/d3BW1aMw1VdIymkfXhCeKqTt8DUuVw
Y2SiezZDR6Mv/uAt3a6iu82sGLAsNdWQVTLPu48N2zzXzqWM1RD6XKiMzX2ccDRglSWVcwMBM9yG
OiYuuf6gLP7leP/44FvB8McdeQnK0MopmTcaqH84qC7bAIEzdFKsTfKIIPPos2610p+fdT3nUUSo
2ZTCota/uL9gPXcMMN3Ib/oDNuQv1QWt/RsupMMkp+v588OEti2EqIHdRUYMk6wAISG5VNpF2j4I
4L+daXAo1RDBOP/uYxZho0VhzRKKzFBqW8jMcbrlVJMvUl0m3YMvJv8CZCiodPHFqJ4ksrOf30y+
FnltyK2yab1DnCBdnWcTOcR/Nd1YDNN3TOc2TGqxby4ibzMk7yEPUNodUylRv2kKcVGpoRuemX71
o6nyaBjot/UwITooChygv/H8to4Q3IoadXONn8L6RacquV0L5K0ZCnh64QbWgzfw1wwkbxg+CUUI
RG+O7f2S5J5YykFf3qDAwJbDTV9htpDT7Cqb9dX0poHZfuVJMhPzi32GGhMHDHrIEtDT6zXdVDIE
ysaf+1lrixcJtRZra12jV6Erh0UjDmPKjH+f99/yasUi8eA93poR2t1RSC09URK9UP5DN0bxIQIX
B5MpJW0pk1SnEgZ/OWodbREeAoY/SvTqbllKLuCuxLxABaadG8awq85OXb/GsCA8byqZMypIB/Au
d00NN8omHMYx5OUCEdAGIyPBaB/cw78lbwAJxEpIWCpNnPsLJoK35Kl8FdjzvrxAYq1hTvuK0fZ5
asVHbrTzo7P9yw7jI28BGghLhyP58wQ0Xa15GkOvm9IYFeYbhXHMJuu6JaDUpR9dHzVYlV/Cs0oH
QzFopgPliLfI9kfk0vQkElPPlDY+9MsOeMxJ0stSxhG3avxTbZXLHqZ1ENKWkEPUIX3dhfYcXGYa
7T+r8QcGU804Ywa8sG7Yqjjjlbh2F8IXjHaheiH+wwC5ItxxkWzPyGbn3nq+qqRNCFBol0WR549y
7tsa3d043HO8NaAgUeJ7/fxKjdk0lQdTenM28OcVcDu7xtPcxzaYAg9GmKUVM19vpgYNhZJN12iP
4thtj//1BCYIugjzFaGNu41TkZWcZRVo7DZvm/RfgeAPdJSrQqQvi8qDilcNvOoy0EB5dGDGCk2A
nnrpArZBEZcbIwYwhxKyXyXqROk13F/MY9oxEh/OysxbqiAP/xdX9S95p44mxf8+9t3ms1pFyVMd
dKCoZ00dDgT16xbiSpVsDqm95rVkeP/hFvwNlNBlpsdv0K2i6+Ld+wIySFkUXdrE1Tbx0Vgv0AVO
BsgQpf47czxMAg8bc3Hlnvt3rPotg+RoW7DHNFmkCLi7b4rGjyIPMGpTYbgDV/rC+D6ATkYyrb3x
dxFG239OXYHOwIMP/+XkMZ4F+KAyWi4b98wGOZbBkoxc2pjNqx6eAnl5i3oy0kkqMnKxNynjZZMu
eoh0KXGuedQ2+B6mvN+lCpAc2RlcUqTBfp6T+JIUoa8J4kZC97ZZnr254b+U9cgLxlb7ATpu11c3
0Ldp/ape1tduUHdbo/xMz68FgvHKrMS7AxctLEOvGz9fm+2LjHYXfVhJcM/JW8x/O+otIy2LJj6q
+rwPJ0I6hRsYi6gUdKhVnBtbyQZgMLo3jLq5pk3P0bw97wTcvdKt1I4b7Of1WanPovPU15A5nivU
sjVS8SUonNvj5oixMPobuC9dFpbyxIRmEH9J5aq8rkLpzUSksNEmFZMRlbnoqiVQYVp9Spft5XqI
aM0WXDaNsSlw4QyPTbZ78I5/CwSqxtgKMDC7+15tJ+/jqycYCiNUbWX7Epy4Enx6RNYW+sh6tm8R
MqDhVsh7kM55IL6U3GbtSL28P3iQ32KieVM/hRwGpfq+EpdjNQILa3nXGItnM9gTFVeZUb/7I7Ng
zvfgWfuz4FT9278/+LdKCZUdGmsGmkMi84E/N5nIG/DVsBE3ZaTNTTUdZZdsHNSOWr+I8ZtSoVwl
cfaQOs1TnMYatBmLJ9bHqI8evThVPLs6mlu9n9teFdD0/exDXFW7s+vfLn9LGGvRxf33Q/9CdWDm
94ZUk3ndMt/b0f3jUhSzS9soFiTBAjV2g9wkxC83oUtNMWldXqJqabbLAi+ezsMH7zVUWzu3XqJu
qqZTknL9YVb12xMZIuEC/J6EHGr4zyfyCktN/SYUGYCa1ZCLtGheZouLNfHFkVxPrtG8RskfL7Bq
08bTCxlqSQtkkKaTvP54sDrfoxt3gYOIYVhMXQKcgD/+fJhejM0oosbd6BjZMtwYbhPzQwneagAu
fCyCVeg/S5DJG3F0UT7LYtPW0/x6yFCXWiOeQfOKPl2UrupkTm2h5IO0ftYQg5UuJ61qUa4r7RBv
qGJv9OtGHjGoF9OpaFLUO3EalocWpkbh+7Wp7Uamei6fQ+lTpOsfocNwBfCz6o+m950WNdHOxJKi
fzWCVRHuI29t6W7QvJjB+5V5saRD8HoXme9qRsnW2JlBH6Q4dNkrKrsKtMMGXdvrMpeP1Kk96rOS
j3gNCtfntVUcS+Rqa6T2yW8a470wdw3+vRAM2rHfDpN+I8TvFrdnzSO20brXl7F2iOUB9X91md4k
Ns6jjoH6JH7ryjVCpJDH0vYDJpyt6ZFrJYZzozzp+ksRD7ICmR3mMq3soF6XrfDB2A9AHpOKCN+q
07patc0z4wnQ9PFhRDm1AyD992v/pcRlstXSFXAp+n3WXV5f1YJs+P6138gyh5NBpm0lH3sM9/AX
Ch8wu3+7mJkyY2SRIhDo4H67nwGZ8kw+9xsas0F4dmjHI2MhPJXkAHRoKbhCi3lSekT5A1TwlwTc
hI9CN52mCyDq3dE3LfpSpkTfJmoQIN5CJBGlp6LclojtdzRqtv9e1e8hwruzxODyba7RINBwT/w8
S2LUxZS9crshEraeLRRuKX//xWCHaTMOK0JTzhAfoW/q+PsydEoUhFVH0W0Edpu9/1onDlJDpNM0
TP79cL+8cvNGuVShFJMX3jN0etWoMyW/thy/1750kKRstWmjfHX6KKyP//4s65cPs7gkLYNFp0d0
D09VnR5XvYT+nZG7l8BFA+ntDHjSOXDG4CUKb2i5vIiJrb6UjV2gOvpey3Z3IDijx3lheBW5E1T2
EME9RZIt5/AdQXDt8onWq7CtmCi5kWLtNrDRqUGnEEnPm+gxjgPP1buR2DF+pgdGkNtXyBPmifND
fMGkoaB0PZ4/kLNXFgE6V0g/nJ0IQP2V5pV/Er/1ow0NqTqLdP2I/FT5Er1cPlXaHx9XEWqX0x/y
XXaQFDtY6EhYP9FjNfZ4CD3Xz/wG5qnznWhXb8r+30tKP4/Nc7e5gCkUFJR0SIh/Xb7XwBd83zs3
mwu2X3QjC5eBUddYmS95YXObUo4ka+NU728mdaH9powFJ19aiBpWx/P2vG22ysw7mkcWWTmV+3qV
Hvr99VV+5Rei5+7Yvb6k236fU9lIWAD723zTHPvApuzbmB/ZjCGAlgoHVblvXbDuFCKKrVCyIz/K
oIaLjjY6kwyOw8pAEbEcIFAdBi462p5lI98d1rhluLFn0zrg7z4TBqEDiYtkHBUw2F1n0gUPYiw/
xpUjFx1Suhq0UNkGzQRMlpRGAlAtXQW1rHaKYwKrXas2qhoMTUgCmrd2lTmINcpwFAze2E2e+ZHE
yG9bW5XpxxjElRtX5ucZR0XDyy+KVm90ACyENbBkQY/t1Xvy6IH/+51/J3I/X7kM11wWiV8kMIZ6
F6Y7gU6GVxOm6fCqnWqXcjLwisShXW42mDBmO8tDTpEudkEfSFG2gMZ4NYziOCvs+OwNy8Aapno9
VNi3yIplUTTMMsUW5OvAV87u2dqWUgjQdROff2KA0yhAZeJj2NVPHfpJITKb4jWdd65J6mYhk59P
OyPf+nSbHsWMb/2b+y8LLgPjBxiUpsNd5RgYeQZbuuk2scX5Fpd1VK906aS3Szlv2ODdtOi7SSu+
+RkmqurZhSS1KPGUuUQYrzTnfR33E5oaqJZWsfvvN/H3S0eSQZRI1xhRIuG+q67K3BciLbFaRiZx
25FozCAQ3xzkPB1epFP/iABl3jbR3VpQySpoPN/uTaQrf24y1JuuSddIzUbQeqS9tFFOMZZ3cE8Y
HGprpiiVSQaFtKivhyo59cV1bqAhqKlbyCKLVopHoYKfZ4IhWX3yYa4mFiRqedvpF9TTUTct0bWu
xcWVwi1Q/LEf1wMv/PAK9TNVcEr0MrcUt1dLRuMvFpJdJ6RoT/Wudd2KsoP6BVeg3fPD6uDUZ+iM
JoZPI1Aa6HV7ahGZ0UViPXQsWVJmsEUWQY3c1zWdFeJ7D5Hb0k6XHuuaqzQWY98N/TGz+UNTvUkS
9ZMGuqB1a9l7ygs1wzgQI8ixgFhFvpYUdGrPWISerVnRG9MsLEdnT57lorFt+vMD+OkXAFQGx6DY
keC2in8xXTyPUQApjZtNWeeOVXfO2cc6QSTgsgNMPB6aTlxfzmgTivlIaT+gnKLuRxy6WtzqSB/i
ZY7acYvvozgSfMFRQ2YthSdDjCZXtRhYwnUdho1bXrxtgx/MjTKSKZ3z7+37SxOZr4FAxg0XQT5G
vTtblRAKiWKm7cZoZvXZkS4bidDs3ZLQcIUam0QK3zNsoY38K166Rvp65t598BB/tzpkQ9ZUjjiP
QOFzXz1eGis0Ii6w7jpXAtFJTeKN+eLJpN0DcggYe8FEEkdBlA31tnUVhqsyZdYLaG/q3iB5NPTy
C1b184Fup/6PytDIrope1TxQzkgSgfx8PVC8ZOnEu6yaC95M+ABcBCRElcm/l0L9XvA/DziKSbwI
GILiTXRBv4c1pTJK9Cw3kV/cQbl8laeXvbnAiLRDkcwWl8ZHC8dsWxlOzTmjVDph0Ci/NIx1NCNp
x4XfvsN7pnNcHfuhMs/m5URemgdrhxB8hxNoZV+Q28c4Rxg20ojAoWe43EBH7J2yGgnUG9PzG5OP
88IfYAFmdMteceJhmNj+63l7k+xC5W/Qyu7CeL9+4cHHzR/bOCSJX9V16H3b9sgLqxgIolvhxZO4
8iLubzdzv6K/xHW17T/OgZO+JZKrXAfpTNhfTuej2Q2qI9A/T4Tg822GY6HsoeiKtcvMi/YuzK05
YO4eBmqIUPWgfO/fqa6W2btQOxouSZPy1K8RtEVtM/0eBdDfmgkzvQddGceobt+U721kYBPsjAqH
WRfM7b68lzJwz9oQBguWLlcENb/kV4M07RCd9ByOnt20bvJRoRj/kk9LZi3RHzfGSKc08ViD9lvO
mXZkO3LwhXZY0LtXne61W8YY/AL1UouKuB8+t2/8UOlN9cdMLeZkrcQzdPg6h3oUZ7HwwOhy8JVC
nUBK/+vc4Vkv70HpUX7H8CARHA02xwvX9lhZJoGTvPlT5AHLWbBjAOEmD/9kbIMtqikAJjJC944q
O8Khe+aPVQxwHgqce5cG0hwTbWHukbxv6c5CEvBXBid9YW2893Avzst4bEylpbdr5tedPPdkmyLT
2phzc4in4jISBr21RAmgSNdnddB96JNsl07PraPMIhIJ3yaCh5v8BU81LMHO03zaeo65KzSqWKeG
OMWY+jJvR8CB0hZd+KW0NJbMaQnb/NObR7heEDpt66YE+xa9GUtxpeEnFDhEcwP7MSTcz5N2hub8
FaFw30XQPp5A3MCJ7w1CkDG9vLbHBsfFanVrUNjYi2suyoJYrZCAWvFYQPJGGEg9XmgF4v94DLyS
6Qer5ubfez7z01JSaBxJnq8ntNUhfClOsO3BRDEFfsd7zVy1X3ACvX23UqbYZQ/9+fUd/bVRMObq
/TwvNPpzI/51kCdDJJ7bmbQP4TfOrS+MbDE5x4oMXw6YJ6uqG6Jdi2OM5DwjuY4SfmPjboPju/Rs
Lhp8QY25OejeigNaXji2zpqnM7QerJxRT89O2kfyKb7lzTCUmLZ1GYLNYYsELn7eo8usY1evHgmk
St9l8X1wIu+gdSCS64j3bcqgq2kF5j3C8l/+a4S9pWaTaygYAibMho4FLBLMm8y0AbQvThIkd0f5
sltgOCD17nVEf9Ciwp1ZG955tcBZ7bLqFjdZTWyCNvpYnShv2VvJVqd+Ikv56JWx8daTSH9GFFMg
KZEddMCILg4FGMbuk9b1wM33GS5TCU2VY7qmeqhO/GLFMcAZklwBI1nShuAl2teBaw0T2dVY5GBR
fJJAYg76LqwP3YRKm/DxqZ/EObktLDRrp75oqstAMyZGxbv8Es39t+gBewHM4S6hu8V7AFvmEkwQ
SDCCn1eNFIpZV4hSclAX8oYYbRG8iSJ7bedvBRfv4w01MnUruMHKiFCz9w7ha1TbLSDWax+45kJe
tMkQfzjtlOLPCihEx+kkABdoQ5/GbEfAH2vvnoYKuYIb48ESHdRP82ggQkJW3ZQfOlN6W3/DBHhG
3Ahesf3mihhGuh3urxPpqL/TJUADop9pY3ln7hjLiYfJa3EUT937zWE2OAqbeGI+WzNzHe38ebTV
FsGbn9rJkmn1cTNXcRi+Vd2Ni9DkNlmCL63CDxlX2AsW8OMotmFHl5/lSJlc3xilHlhrZWitcE+d
0sq7jlkYc/vvqxbKwYOlv8t9LgWjQLGusvQbZIfbd5E20El5Vxs3WvQ7ayUP1Jf6dMFNaU7TdCrM
a76BZMdLVMTzxpVWhPssGSrvMfb1HzenrVk8BmrIdtD417jZIf2wS9ba3HjynhPJjj6KYGBqQ/EL
9C9nktoRnloG7K5D3HyCcqD5QIWDGD9hHe+ukWWM82jSFUPevS6N+BUuH9qLynvY43ZX7JEHp+IQ
X6UZjYYX8zlF5xXq8Wfwbh4TVBlS27p5F1in9KXYq/xM1P/3yTOFfucEOCX5zlA+9E+eNFSewtsb
cLFaNSfNqd1qWyrstL3Ze6Dfi+YIXUk6VEIBWjm8DmvMdRam7FgEMizKxedsFg9iYGHbXJk7f2TB
97H1Dx9qtZNOkqO0vLxiVtIPRBwt8OdMjgRZ8aTzr1xYO1zoZ9JAWXQf8il160F/qF/BTOsKU+3L
pnkL8YnWx/5Oer4Z4+pP6jwndtrq3ttX7+Fafs96h32Un+QTGTJy4Zk2rPYqlF0Ekons2bE55Sd+
OxSEsUZUiIfdx+Vo3gKwuvq+X4JjPtEm8VE5XI43DGIffkS4O5Yn7hV/rb1cXrUvfRVsg1lacQll
Y1DuJdeGsbg8GWOmg4OlOVffca5C5Zi21xBkKUZBei40bnE872FmBONoWS+skbEQXtKDP8dU0XSK
JdRY8JlXH4Tpy1QHVwbYjjmWRl9U3KBSxqIBz9ngEGAhL49u1fq8x3VPf4rGiB9EuXPdgTVjI6XL
tvx0qVxl2pqDhorsGUdGnZsjXMqDbqutw5X1kZ3Y5PXFqaq1d0BItIfMshdOuCQuihjLa/xLyFyG
8G2utGkG6QSFLhd7ZDxxAShP+qI8daN6gjIFaszEd+nUbckZKu5+l8yQCCNj2VKckC+9UDgqE0ua
oejS0KBY1yRY+3rUTIqp/OQ/s8SrYNCBkP37XOP299u5BoGRDQZyYQjc1cj82iVKoiJBwtYuT8Ge
wH30t9I7Hiku1DRk2XcYnWJjr/YT9Yv/og7KUzMTsB6WVuWzv8QPdp3glErcmfendGlto6HEPxNM
Kk2w/ImKGzoq1wOMTZcSLgBc4oNy1DuQEF0cekehA4jqkmmgE87mHqPgPFFX5wVxt5ypE2shOAoe
FAj9rM+TfCIOkVgeWQcqWWPKOZ00w37Wj/Bay4yb043gWq68SicyZtO9ow0wQnPDYTURpvXg5ncd
rpQ1/YpxdkgOmDX/ez1/rUiQQvo/y/nNY/2jGIKYlDRRnicHAE1wg3DLxHu89ZCPpKJgNs5Nv/oP
a19NWUkuLmmmrJRdOQkP3th6idfJk7wjNYHeNeYLFU48b4bde5gMCRFWMVTf09oWptC41ri3CcN/
P7ys/BLkv0m2BmPTjJ/eF7hhr+l1LIbI85xARXlagjXXZni9lVR8CZ2/HO2pdcVpOde4RRkdgXLl
9DhHeHb50S2oSAj810HGOIDiUjugfyLCVaiGtLyfEDylQAXwDa4rq3S8dnCZYwSJk12D/dI79zBO
Nn5i51+K4jTHEuPod2MIDjtN8MZpxhrqAHZq50dsBq0ncOvuK+WP1271qbjykdjypmBHwHnV1pgi
6U7h2SoMnWRQx853hB7h60JZ2trJDhg2JIoyGgYgUTDe/4EBFWCLgXEXxc+qWRnTK0nQQtzJE2K7
P5KvU79yPB07NW6ufBPETregPghIGG5NCTOyz/MINDzD0RdnhY/WET/IaG+A+PT8YeFnZfvdLd+E
Uk0k7d5l/BzfU8GG9MJINnpwwlt6YPb3FvGHyuZcOfmewEzzlMHBOHRxRqPdES0VPMTs83O8U4h8
ZMI3Px3dvpmJnneUdWecpw7CVz7vqJhc9VQu5bH84iMWPsPCRztCcOfGAvAX7Qh/c7wYD1KADbX2
qvLZ5CjWWiNZoh6Y5h+qxx+rpums9KbyMn3CRuFms0vX6SBQaI/6T/Pd4C6I0Dd12hcMiTInsJct
4XeFC7BjPCj7/0KTyAJ1MD36rSYMQKiRP7NAvwqkxFAv6eFoYHaOw6y9eJHsSeT6U2aZ/AWl2wj2
7HQcDsftcud4zsfH9f+Vz/T9EDdAGRzI0sCVfz6EWfdXqUvVC6noYrWYeM83D1GnnY0m/mg9f56m
7k58ama7sbVucML990lVbonuXW3BhOF/P/2uJaf4glBnhnI5zIYvw9Det2/U6m62Up72ozDH7Gp9
GZMI2c/K1LQPU+crWaRvZT1IPn3gAO0BrvsXO/9+Me7yclHNrqJVshhHY0dxLzqLZikS3leTeKFP
3oVoETr2s1MvleOtrptuxhhyzMLjUZh9NDbOIhdnNk4fLNJf83XfT0U8Q+SHkVz6aD9fUWrGatop
LNIxmGC4ab+Ig5fAoRRY4CRvrxbqdHEKzs7LQh28pS8EpVVvb7eXJ3ro68RuhnOSk2fVHn2mtz80
2vv2er0eyCcD4017ENljF63xhWa7X5giIU3wlhx8t7I33ufYchkvGGS28uWAwtsgzuMP+UE5pPxS
DUHV+t/vZ96dg0DxYkkP+X7N5oih7NLCuXnVT97YD4G7p8LYrsVJP0IMcfDEcedGnEbjw1iY+C6B
9unRAJZ231q7W2/zrm8bB1JR6jB6MK10sW5fSi7GqsyMuKGdraQZniS+s8cJ8BbqJnU2ODvy+rMf
Ee7nr8IUt5pZIzgYDD5lzi4YODhI47WmumN/iHTqahfYuwRHtgd99d9qyh+reHeQ01oWlcC6HaVj
54AaUnbbjEg6vv0pvA5q5+kWijN7eoBE8fw1e7RL1dtR/eso//EW745y23YBAvasWl8MjqfFcD88
j5CRGn7ii6ra6IQ4qRPsPs/OWp6sL/Z8uQzsMQNk9iu5QGYvnfG4sTfiUsrs+EE2o/+WD/y5w+7O
tRDINOJDmRN0WrTuol69vZhTRuucCU9VuWRwpf3G6YF/7fbB4EV1zgPQiClrRwUDV/ltn498e7J9
H82X5gwUaSyOGRqdUrQDGhyviJ8d4tXOHxKWtt7yC2fZt40/HG8etNJ/vzP+WOW78lUJdTMMclZZ
XpzIaRksXS6IAbg28qonn/pen3NK/DULqjgHrnT7FpQa23Af7LdvhvS/3vddN1KNc/3MKAOn1knt
YTwgrNQzawnHcQ/6OFkZw7fUllL7RXGHk+22tGgX2Wtj+1k/tfbnuzdcP3XuElPdyp16s128++JU
fH54hj3efPmlTVvIDUZG6GKk5ESLj3/fPNL3zP3fz89U+W2GTVS0u5WM+74VhdueEGbazrCTPXXi
x0s/gZIgD1bhjKXdcvwN+4SZnusZzukyQWHSrrZ7+ZOUcS5j0vVyPVorzY4mdWWnht3vjvXQbQaL
IVsLe86psfzUqwnGc+sWyqmAWxdGeIE3w99bL91izDTyc4VvQw8D4cmeO7I9He8a+wMHCjhW4834
7E4H/roH4XcgZCf2szZdvkqLgBfbveEpSUTZRdMdwPbZdp4bV1/RbV/eyl9izwsbcvwF8ZjW+yrD
726DagPoNl6ho+vThhYwtxZ/nPzCd7+oOvbZgxtV/j0q/HeV73ZJJvpy7MVEpXK4wCp0ujpP9y23
k7SlMHTbwSB1iYeXEbO5s8j59zv+i8z2n0D+3w+/azG1mdImfsCHI1vthNvcDseribXcrvvtOp6T
VfD5hXP48ldUgR+xbY3//QDW7zfbfx/gvqVUJ15V3M7I7Dow7JRuuv1iDVfKmNM6wrZ7tr8e9tzK
gKFOHI3wme3xecMeEcycuFneSBt6Zm+T2Ts3X9I78ycDfzW8UwHQZutqeLHhRNidW62nu8smemFf
TLEctdG0GV5GmWOtecOpOcSO7eJ8eM4xc/+HsDPrUZZrt/UvIhEQkFP6HuwtT4hWo6CAgC2/fl88
e2Ul+8vKXnmf17KqKEWY827HGHe4u/ojb9SWNFMU/00rm1/d5TXGMZmCPw//t3Tsf4xfFIbcwFdV
IRj/J9ciH5q7epuAS2WzMPWNMWyBvhLTIjkxJJMKLDX7OTKwgeIwh85XrLfVr3vjYxc2F+YSiRvR
zZ1pdvfeIUjCS3B2RA9dD3C/D4tWnXPbv+17OHiMGOXS1pSq+hUF4H/RvSPM73/MvXPqoHQZtmMp
G3Qx4RHbdaBlVCKD6TZPWCFk1oylT/OEZtnHq+dC9r+tBu0/YQPjcoSMyhANroEIjeH/jeOEk/yY
lW+yUiGdmqc5tRZX+xkoS1xYG0y3A3MD9KVA8HiERRkvBki35uvqXWixYFxL48MwZsjzxutqT92J
3cZMfulYLHdDPtYrLay3ZOLWM2QmKsOQmRdMsr0vStiiw+Gzmnkgc0Qq6Sj6Yr8AYDG9+bNS1hMX
WXbeL+1Jg3HUU1Ncv0J1PqHngQkvTGby/bZMqI2Zgff/3yEgTv4n54wBhswBEI3w9j85AroMtKE5
S836FVABs6TkE+jOM3w4j0jDD8ueZEv2Hdv7dmRfzqCcxozPc2vn5AK1iSbu3Wlj2WGWbMSAgqi1
mffpsR5mFHS67dOTTDU+U4DuvdZrPNV9ubf0s0Y/0VWcy/xskcVuL2hKGG9fjIao/HqRgRIob9oD
Eu7cC+X7pDJlx5gp4yP/YDXx+PrjB8094un7Q0G4ZpD1n/xNIV/+ZpT8+EX5pmgvf59uP42ElG2g
UmdDLBT98Oh5dWgo6p0nal7PmJzOv1M5P1tUqoadfrKLA0UoWgCHz4tqHc+Kgzb+lAdKGgJTBw9S
ZV8OpCnFAQ5Kcag2PB/oqnIwxWoGlS959t7pS16TmaxAFIbdsOPNOO7NcXzRl8J40GXzCcJr9P6+
bBhgOHw/d7RjT4d8TxX6RMOmMej1IAlXbJrBH240LaSrJZ4saX6m6TN/fWjGPr9BoKfTvfTvsdMN
lae3nTRXY6TggyldQL8Np8nDO9tnO/iKCrf1P8ALOr82EVJ3NYtplPbD64PGZhxDePJy9xXex9tr
dxaqQ+7Ue7tXt3LucZOexum7YRUK/jm4LL0r9l0xKqecM+LX6+Jz8PJEW7NfztTjQI/JA40dPjzZ
1F1bsihCWHLGaAv/OmcQViAGSD/a+VHljwBVLTT/Sr1SCkGSLKfhlEcJ4/A4NiECjotz1h4ui8K7
ZZozWCentk8OVQPnZlWHMnv7SlQF8rYK+niWDSzRy4bqkgvfwWkTzZkFZXb1J66S3n1AYws1eEbP
6JSIqeLXcb0enWHPuFC7dd6xFHYxwyqvQbOs437bYp3PEZwDg4KljzAPA5069+NWSZPAvwh795oJ
6Y2B7oU3DbSlGr/mOo0YkSmz1Nq+lExN2mMf5on29QnLecW584m90p45skkXI865OjNKk6jIBJLV
mWVA9c5pnM7VM0BWLqNBqXp+fNWRLNmunItzSe+u8FWkUnidP93SO4eC+w5qmj/IKoVoa4Ufr+Ge
TSywOeljWfhT3hXBBvNpl/ymdJ/uzFGdS6a7StDFQiZkp2XPna9WgtuNJtpD09ihf+9K4SfEz+Hj
nvF5ft6f0rtThH08hJpzjUtX2nK+cbe+xY/wlIxT3bm99bzAvb22QqZl/fEcn+M+UKzOOS2kQMn0
LF8Iq3Nc+p3/dO7Rg3VUrqkUsVY1igySx+ALb+KWUb7PYwbb/50zaLJ+YffuKWySYvE4tMlz9fZf
ro5T61l9d/fiPLitJw/VmODkKXRKav/MQr8FYMTsG6VPCuH7Ylmvb79FOglZ0OkjfBzrtZ71WxhS
AfvE15Y/dFKSwlFt0RdcVDIzTts6k/vmiZid3dLt3Jk9c3PqRKxj904cxYLrk8LTHQ23P/WQVsfX
vTwm/CxEX/fUuIvgVIYMf3RvDmVrqjronfgiQ1qrNbqjoZoxfdO4+S+7i0qfXCjI3Zv/cC927vNb
cxqMlYdpADsiuTACVyW/GBdC7ebj4Gnr5fXh22E0oTeldqLSWqBuzfbo3Dq6s9TbBefGNFvJPnkT
ro7mva2KtT7xykD1rmx+cOfRNa2d6WFqA+zVHdmrgiLQaLWVpYEBdy4hoUSg3Y02rn6FBThUkSsu
uSdLpVwGvXh8fVOd5y6dO+/pnZn/fLEVTzM19+ycvJvzoFxSeI8kR/f0Ht18NKaDOqoOsnN3ZrHG
1dOccXx448zsYlNwRWkc8HkugWDf/A+Fsca5uWAPE1iSgRjpx2Jxj2CzRhrRie6MPosCRdBRj8R9
OqrXM/797TbpK2xCtHuz/jBEp/CVcDVCsJvOw+1S2ak8ZbxuUeUBNolwEc4nbuOLhzahP27rG5+b
6Vdma5VW4Z1Y+CdPTyr7ljGwNXy5XcQ5zvneKRZP6kM6teep23jcSVvenoJ7eFkzb9VvNlIwZS28
owemQ/GutIT9Lu2t3KqXhfdKgE1EBWEV844DUOF8qJf7cKt57lf+MxkhD/jOFEZIUFpn8DCeTh7P
1jgqTh50q9aY2C/3vr1vr0um3Wf1isno42a5LOoV1Ynrqt9If8WizNS/hnUk/c2Cgkd5dHvV5rxC
7nP0V/E/v1VtcLPDTtzRDhVp7wBmajbCEp95wfFNGRarWadFeXKpqc//Hfp6WS/CvRkNH+/NvOCX
1V+884q//+fymo24w7e3m3J8LcZAzyd0hU4Lvun5GYAB4fu/v283/Fm5OmcSm58W/cO8riZ//QZs
AWnF4cpv+sMzov8Lb311XsnfWiqkxYJw7Bto5OOvpe2wZ1Wlz52SlqNDiF6KIaenzSNgGOtA/i4a
DSHZGlxVJxvyqmKRaCv28/AlZjcmh2ZgqGiFCpH2o2Taz2jPhX+Pw9d0MU3yialH1VHOLkc90tDE
MrVIXs1kdxqr63N02krJNAHhUCzP8+tvnlxj4asMzvOJBxElZCp5qIYqzvI6p8TudSBR+G+t+/c1
PimuyBJVm2YYo0QNwacrHTc4hUkoUVpvmC+vBQzpZY0/TB0Qyiu8uS8KoaAucNM4LTpX0wQhI1sM
q/jqSDj7cwzi2Dm7rMKgTTpGbsv+1B2cifchG8vdJy5/6vZm66I8bEEwtlQsVGvcndLX6RGDSXU+
owHEwtwyMIKm4ghp6au2lmk+TtKdBjk5hWhBo3KRgvZecy54UiUv5vXe3Yf9wHAqTksj5uSxt+wi
nNpkD7FqVbbGPrt4V15XZj9WdmUPvsSU38JpLMICdvwpfLAdFG/8vR7enKcvfg9pS7RRei92GwN4
HYGiEjuWsy2Wsp/HT398vSdDwd+MpfY15wlS78kLX119JzhNqPKSzfriXn3JfpP8EdQjxhw8t6XD
CLwEjVkavmx/zYad7Y0n0KUK+1PHDLy9cvnA/08xrHTj/HMsciHquFwrnMw7JXJJZkHt1z6mLJyC
umjCISt9mVNiaKxTYzh6V/YAN4SVjdJLkNs3q8UO8D6YP77ySNTBawjpw+jMAa8DGiLW/N6DxGuC
BabbWoyG17wEBVkbM4m4+I0H9cXZPS0GuZC3XJ2JKXsdgUfp3e2Wg8+OYKvu0+kiBbtZhBLHIaft
IrfpJNRZbQaI2CAWCO+J2e0Kc4XMK8YOk8YNntqjGRxvguy9iJ4K50pNY7DGmzq1WRbWxRl+S1d2
FKf+uuPoqb34FbdVtt5cad7al60rV/DJYgLojuFq3d6WAtWcYfmI29wTvd3C640jlUEyU8kcDBzU
wx22Zaonj3UTlKmyqMPa0+IH0ZFm87tQDKYOU0XoD5dOa3Ze1RjRyWe2cqq4OglcZb4N7mVMqsv1
Qjs+6zwe/WvYO8RZ5svS4mGEdmUcE9+Pw5ap1GdDxqbmcM+2SkjBf97GegiJ1iAvxieGrSGZhN1z
Ie1WKiu1mhex5L8Xp1j2JnHlNfMypacZdPjiZtEmfXL+qhZ9MgOWMbO0nb6TaBtsGCys7MB8Iti1
EUl3yIc67vbZfr5D7eNg6kiLaFwKtvYN/Evc0WYnPXLmrTdGGk3YHGkPY+mEUIofAftr3rhC8vYQ
WvK06OMWGzUen70CoAgZWRvLlJggyYMbPu1EpHHiBkwCNE7xV3DEEtV6uKwPr0heYRuqsRQM3n3b
UNOdLmS/XN3w2QqRge7USzGcARskNnEvfN5yOSZ8w+606MezxBA7T6uL/iVLJEHEVHRIl9ryA1Ni
cxlTqPeOrAjFxA2pEtQkbEfzpy//yxldNvxsPBCM0mXz/Aa1u6n+MOnNnzSfztW9nGpL5Oync46T
0zEVQk76W1miXPA34WAGKmhvpz2bz28As48gFDloGJvJ01gIb7shvV55KsX1ToolfqNFKjXfd3b/
qs6OtBgysK0VtmghZvKPmFXbN7qJqwtEw22zFan3/Gi3f89lyn+/+tdYBZxf10JJSKi5clCzv2ce
GVUsUYa7xWVA7B42eIC3+fYu7oM0qg4q55QqX1JYB2IsBEXWLZiF47VZneSp+PfGyGO5IiWbMVqX
FEPnTAAwrsuoOTTJOxJ2t9VjA1qwOuhLda/GyrL/E1Lxm8W5VHDu7eay6OMmqJcVJvifS2245Cg9
2tpS8ARvIMCHm3c3z5HgAbZKdQBJUU0a+Fe6Vm8DaA7LYEwXEDqzJbekhPWhuaEGV+Ik0WOwcgQE
xC/nROXxaVlHQqrtJKz53REylNHOMQGzOwm7X4pAx4Kue4YcSDqd66ng6Xz0LpaOp6UQdYTasn/N
pABNAbrI+pLz8t+pOh/TOJ1kbhaQ29XRO9U9lnJW84aEiLGajFF6s5yQUmj+x3uENNucJ+6SE3fU
WAWD0EUEkTS3getgYZ/OFAeIW1vJlug9I2xSxnho0og6HaOxIybQJjhJ9OVs/zJvlhC+v0CDrF9H
ZgiOtzTkbUOk3JNmhTEKJ2HvN1nrSGG5/5AiqeBRCrAjRQqL6jzPF+VvF+tfgv+jWZfjDPQQRYMo
j6cEBuX6spUzcckgVk63imBu+Cf/GcjxG88P3dWXU8GXPGElck0b7gj/gatpPSXtnBFLc47f6SzG
8x4k/KuUaJnC65X+1WookNeh+qNgm8TFDV9XR9QkS4yDnE6Dxjv/nmPFJ2uldSTxoW9RbeVZG7dh
Q3R6c25Ond4jxDi4xRIROXelxgqOKWExr+anhHo+tcVPrIR58PpTsmkyfONE8Nh9LG8ZWJ+9d4+g
c0gqqSoNWRvK/gUsEF09zvgaMQ6K0sR4S6X509dJ4IFb+o/jx+2AQQOXTE/zJr6PeRVJdhP2KCCn
z4gx2k6dDZEYSZs2eWy0b4Ha02fObMmozmSGcX09AgX0w6rMhG+FRYQEODugPbwjALPCMo/Jrog/
JgScfNCMDJM/BNZPClzHWEMM/vj/aPHHjKD9FUONfIFQwBltvIalb4LRYeME99f0mja/Q0gaZZ8C
hFxOXBQ0hONx3Bfpes+FVLxLg9dmpFZ4Cz+A+7RFvsq961ZfCAttgVL5ePR9i1YU1Ye1RE82X838
yZecSNn9qACFG+a5J7qS72I+HMl5WFEGasMqk7v9sD78RDQPVQYQNDj5OShqIQZ/FxR+njJyyO4j
YS6xwM7eYH9plGPuhsgLSr4yMSfZ60uN5GQCpzO7gc5dgQqefjEa7M65nNafu6Us+OVpPZtaz62w
oPf4pY6/Vb+6LV/gc8wo/atf4yQxY/b1PAKbeR9BQJ72xZ7n1e/7CMxLnTL9nF8MWxDK7y0J8fp5
5GleWtSph2OxBxdJeXo9ut/j+wjGZfyiA1252MN2OILzZ67GBVO15Wmx/68v4rZVrGIPa7LY8+d0
k7fiFuRlv+b1cFZbfiRu5fHLZX7ZP37rJb86/zv632H//rIaX2PY1q3drnkLmApDSCGiXirEQi8M
7kAyV3kn7/V3Xs3m8k7BIdYsoHek7QqPFJhI42kWLsvGw416GktCtggaSCdl74PVIdj0kI4MBMxu
HamE36V182vn6uT+1TkFtfUJrr4a6ClIQTIHxSIjGl8LtytTdr3TVT15rTE1WVIO4gnET0X45G/R
5Iza6LopWB56Qrzlv3HHtfM8CsYHgimrn2LJjSKsarX+IxogrRL2tZRriVeohnxciqjULtq5GJ4J
toDH/pxZcIr99BXJYNsHUwoZFdGbSOuQa5W0izfGec/Iu3CI5Ojxe1s1yWfzArxx5e3AqY+5bygf
qznvQqUhOUUXIuJ6KY8mZE3IkcFCyB11KQe3cAhYvJsX+cEEiyIkp3VOOKp5cniZi97gng91wvKN
sYaOvGwozlUrcU3Oz4UCL+bNQi2YpZ9veX6K5D1tiVTcT1fnrZio0etrkonJ+Sgu5AWw69u2vrPC
hbMDVeR+hJVV/QLGZXHyvX4yJIgDCylbFUTY/Wb0E+1vr5pl2sRgut5HBkDfj+rIBTmtIWY4BYnP
Y/PGhI0rb9iynsYvOkMmFhPmqZAcTNxTon0/WSw3ipjIXaxvaTWHCRprx1vape2+K50uvY1P0n7/
iV9xv2/mXZo34Mcma+oUgbAF8yxsgf+vJzHJyx6tiMf+En7i804P+e/YpcK2S5s5Iw5PgFX0ZPZz
7c3rP3+jLOV0+D6vqOIvZOvIjQbTP28pza+Qow2H1fhCzyWvO9dDeCZLPRz891KO9FDdyNxgdTP4
169HIkfvZTW/z5hT17KF6SPBM6Gcdo2E5dshvV/V2XNVhG/+l6NnpocXXv2Fu3iwYlBiIqtiVzjH
0UOo5tsa61aPTZPcVh/7ODXvPlo1efD2nyuRahvhcUsQ/UiG6HOoM1JMHrvV7O+WNYsJz8fg4Lb6
F0ePAilIRa2qRf7XrZqTQ6+BPg8/u61AbI+RdzGzxj8fZ+sRUHNkB2D8gBcBMnhoD7fxu9uq/JKj
6QYTHz6zF5ceeRC/DW7YgspjsTtl1hxqcL44AH46biWd/VYlYtQCzLjEbzYRxsjFHMUckQ4s6Hor
+VpyXooUOCVyETUTErRQU9UXErK5MewgHK/cSzBQJnyS7eRL0YWdtaCg5qoZI3BI4KYmZTtoSrC4
/EvQxCh3zl/Rx78nsvvifScPIF3Jwyn8ya71BerMFEyXktc6l+Up1TOd2vTDf/+dVrBpioyS8vxB
I+/0dUsu2X0zM7qN9rGvh8vTYOAQcxfOm3JTghNb9jsyrMdO2AOvVpfln7r87HJCuBKMo6GBhqac
QUH5IKMtVARV3G215IrvQmJUypRFeZSTV423qUM5QdMum/2c1toCqajT+t9OwiJ8LG2BQ7ltP1Or
23ZbGRWtrfo1gYVejd7mKIt2d4TrlX+9t83oRDDumHNCXIZIzzH3uITR6rdrcQtaQs2k7POVR7wR
iiLby5rtiwerjAvXsttej3mUR9MV57MYD6tDcT51dBDDYlBEk2UdQtTiLDmR2nswQmVgXrbZ0VYn
/wVXD4QcRtoMq2ER8W0nfq0ZSnL6lV7mzHoxQivnk0vZeXsN5bj8U+IrwCFQzg9L+t5iW2NtLccT
LoS8qHMTTjkmqg4lHLtbbtF2D8pFTaeiX+lBvrtkRfaga8hVZ1yOulSXdDOHuThX9sO//3PJnKQz
ugtgqOxreA0BP8CqwhSCFr5CLXl9K/E92E6XWqzFd2SqNmgCwCz5O4cfX4zf7i3oFnWipsKa+MN7
ZXCxdsjMh9LXE9MKjQ3I8STtIa+pu1l62zx2SKIe6s11wwdT5go4/LOnOoN78ptI2o1AnsqZOFp8
ie/21HsQt8p+Rc33tCQ4sd+B7o5XobUK03SfQP9zHNmMhvJ0eQ8uEVM3g9mSRXfeiPPrHzD/+Hqo
uEsVpavRo74CYVkkRHg00A6UNEmTD1Uydd/RuDNI5LE0TH0gMGspjTy3qF2513TcZe2aODcGB3xO
WSYvKjPydghXCgC0MsUVVGskccg+z1knWZBJSE3HIidp+lhKZtXGcixwVnJ8oio57g80xSNlQW/G
m2SMQ3NFYFl8JFtzbr6eTkyV4vF7dyb6/ixmMRHEfpr0284RvNtuGk/jGViZaSwupzFYlz4Yf6jG
2krLbuvut1j+42qQs12jawQ8fKfRpNK/qWJjTofosnimdKoF0RS3j9/3dlzmx46Oy1ZILm51T685
2gWbGkL1zJnKy0f5rUlrrUWK3bncnEFf9ZIjvWjYVtXxLNk9nILBaosfBg4MsMo9fn2T7OfUq17A
tneVlomdq6qIqswZqDGTQy13exTGYObtAeVMnvMcXiW5lpIpSqzrxlkya1JV6FIv44N82ZYSdfxi
JtvijQe6BUq1Q4xk0q5n7fomLh63SMCSljayneLNHtqtRCtLcVXBq4uvst69FX+ML9/BhZ5PA6t+
w0fRWEtiCIwbYuEFutq6PiA2hBuG3fg8o5CJCGX8NGqGH1sMpveu1Ghf2w9AoKvH4BLWsjKXsLlA
qbmtALqRCwRYA+qLEAV2J5bXpPCE6QglH00/WCVX2Chj1fva24MjOoqhJlI8mb+/8+lIM1KWQ/pZ
wI2dAZdGs8S4W1RGY335Fi1ydvdDK4FU7WEVvxjN0rozeubFzN1Fc08fdK4eMQG5gOrJyXs8bazf
UPt6uXoh33VDAcBWZG96W18e/GHU5pvTyy6nnjCbV3yc3Jrmmxcwjovb0JLT5+J1JStp+1mpL/vz
Zog7AmYmV+suLmaqqV6z2TNFnO79cq5a/KHqCimnoW91PWrzdsfUPeKaKzNT9+eLX8188bKc+hcG
qxyfwth61yeWBLP7eGdeaoLYmDz1ShQSLsAskn4IYGdpbdBTypZd4exevyVSostGFcPhztRAFBXi
dmqJs5VMK24xtO5wswW7EBYylWs5FYtV+1xhdXO4VZLzRmnjFmiF05/8e8vcj91ZPF5bu/qga+e9
3xseb/nqJTkN/W5Sonb9zFd8Uk5DogZcxy8tmxGrdsEFac4iaHT7yrQKRof1yL0ynhXeGPyBJ3QQ
5MTB/8Ok7iAOmh8IB5Uvi8zPSM7TdPqItdobT5NyYOMotT8DXMBVf6/yaYIpYX8xg0ptnOHpgP/u
fxU1vrzju2STTt3zr1trF+KueqYaZQjBfLWRykwu+0Sf4elx65ENkN5u/6WcnXxZ03Vq/MfUE1/x
XQ5R4MjboKBBBC/p7as3C20HZDB1WlOgmEBR9saNceOFOQMycehq66SlPaZJNgCgQIR5X63PN4MA
sOC9A0D/r754UmFU38OhPO3yk50j2CZ5pxUhcac5xSS7nxDWTPOfZvNurbGhcyV+o4T2UxwYpK7u
a0Rj0tIp2fJx65yfHmkIhaPFhbp/psbVkZb8z+mgP03I8QwEWua9PWnB+DnQKyR9gZ2APlHR+MT5
fyAOoT0EA+5hSoTuUGQOp5kP5rr5huWDYM0dgqYJaSJFifK5rzS3+Baos/5NymgSVnzMzmvPNkzn
gB19xRJA8YJB6TKP6pywhWf0iDjt74k/24Hc6b/UH9Yf6VXc+6faFH9vE5OZh/VBrRz5GujxFXEr
hjjQ/Sr8SnBfIlBcbhH8+ntp/TQ0roGbxa09VxM4UF1Y+lUsoz02Hyi26ouZ4D8pOUHIbyLRfUro
+tl49X8D8Ezht+3TSqPf5oKtoJCR5BFX4RLXi2rF/O/ouX6kIsExQerPHS2lv+4vdyRyfEKDaLK6
A5yGOQVZClqUbnLECwEg+BW9oaHpAbso0vblhihvS8VqhU5fUPx01M6J5XoM3shKPYcTyXggzowv
mJpQTE9PJGCY02m2GPfKTF6QfmQTSz4Z74nZSEaH1iAFVd1AdOijGzcAIFD66B7Syvt7ZdCPm910
yWtnulla3PRyyya6HkHffb4wK2RkmJXTL4QWbPV9wuAyDDrsG1zzNNMGoxvpnmeDrpH7+Dpvz1uW
oYVLzRaXmOqJMJJqmimup1/7E9BH9y3lCnEsaMwymITPcLaaRTIjZajqYtblPafE+17W/e9pft0O
NDZGv68FvS/t9Lm0u25gh+2qaJqeN1T3w3dwTk7Z7fAvApumn3SWPv+GP2n3pve4VOZwDVsuhW64
HXAvBhWzaCl/9uaq+dUXQLTr5SRtZJNpRcxWyn+6u/EAEPI3fAzYk+IYUfedFSEdwDhUdJ30j6HN
TH1mVrqvVFCkxn9QP6Wzpb2sD/xF1eDasx9wa8Tx3C/+kCu8VY2ZaDy+uz9ux2tkbDNkGsr1eP+R
VakJ601JMrR2lOJqn6aOkg1NogIZBtg6psyuIDVDzFg3e2hRkiW20K3MlmAN4goHV0x9NoT9DAQv
mlQPsxnFp6yhsrreYVmoQ4KOI0Agyh1Xs0HpkZUAtxoe08NgBjzXi2Xz4XXph/Q+f1FOfFa6cGHO
k90C0YIRJBtPdXxtqbM4bfhDmmaxzFQW2EjVMjBqn4khC8Zbi2772d2YHGVUkVkGrDR65768yH9Q
K4Jxq9vMVaGHw6ihX7xX/iUm5bGsDUZx35e3rzMOvjCAkyHJQR74rhAmMQbagJX1UI0SnVMQGuwi
cGUfA6QXuhQwzmAZ3ozyYzDqtYpaCwvVwmTbQCkqe5Pl+kJkA81wLAJ8YqDBf6ILUwRuq7jn2+Eg
0gDh5ZLJDyteWr4A5f/61NxajUZSJY+idfndVHoDci/yFURMvKj4GXfOOHto+1o3jfn47S9GKRp6
Y3ySJ/3BnUKMCuCE5iFgLZCpAkcb5DqINrLsRibcndnGWzmiOlAhyY1QCRpixo356OvX4kpwtH+t
UTed/QgHZmGcpHG3YHj1A7LJkx9gs5hQXvitGe0vVOxqT/aDeeL2PQOqLQs2b77iE2RCTBba7MqJ
of70X02NnTAGDZ0+U9bQ0jAQrmh/QcKw77d8bq3k29PboARK/VCcGP2Cnl+DAJA5IEZA035mEN1q
vPvikxBmAtwLFJg35u1LL3BHxrC6faEI9He7Ge+lsiWup+qobAdo1km75pM/j6RnD+P6dz42gbCH
KPfyn/FNZbIKcwlHG3cfTNYtYgc4l0Iy7p1RHyc7hupKcNRbk8f/+wRizxVcLcs3N9iFr84C9inO
TKjQt9YUNUsAAKIioMQYNWayILM/7ssLMngJ1/s9Z7VIP5+0w7nJo53Q9lw/LrSwyVcXV9i038rA
LeiO3HYIhdwgbsknI9vjDJZiwppSyaa5qBiTV1YeuR318YVMC1H1qM41WrZTY3JRn2Hu33pzLIrO
gMcTZwPpmQKENFAKbRjxgSqD2QlWuesX5x13lH/a9vowxFW+6YBNrCiKaBKce/2oISaHReOUN6yU
O43wUeBuiIpDPn+stbBPpptTOPtSPIHEqV5VibalmFaml9/3YgYFkYlepUnI/lkLwD1S6Ys1tP1k
fPIxu5MyPmV57L/VSNmjOLrH6MgkdBg4yKKEDlery+03ciVXrJVFRJHLFjlz+/SmnBP/vl6Ly54s
X1rf0/eq30/g1wP72FNLPu1Z48gMoIQ/LjDptxSs8SIs4J/owJX/qawIG8p/r9+xLIwE6lZOcvbF
D4ffjpCM4Y1jgTDT+oG7SC27Q311B90cZ9eRCGCyqAQcGTsqIwAEsDeGXP7BDNeb27yhCAdTu9zr
f/Xvff413T3n55PB6oogft7i9qjfkDeElyGxKub5occ9QYdIW6iXvyWtM/0rT+5cO7ReebxjEtwe
/ujVf1KQpqZCQSl37wiOUblA6bK2enpIDZMNAyI99J8IBl6jdjCOwiQeHEmiT2N4WyKDVYpRzeWT
Gzz+97eEDTkB4y3sCdNyV0dGG/VAJrg9TZVuNIJRGGjChKlZ7B6g5PdK8A66jWjekxlFCfYUsB+a
hohg/DsKi83zoiA8NSZW8TVB8QmNWCLTYXRHPNEqSjyj9X+LcQVaFAHJA+IyMxRiiCIGWx/S/hLN
mlR/UGMRsmL6J1BX7SDzx+I1wEFNhGCG+tF4N3GXVEahfhCbbro/qLvoyZ/2VGTg0opIrCD5wo79
ZMik9AiACggBs9BGcSDCvwg7JIGu+owOS0QySEZW0ZkgLnFxlbNXvJxZH+Kq7g0623u5c89ojaXd
F0xkYfvM+qvfgZGtzF5P4MOfFRu5ONQh+qlxE01sMyI7Ihxb5OvR7QnzA4TpLut2g8+GRA0DuhSV
rTtiL3bHrmbTIcOW8VX5AYV67GkkI56EZC3pL8VnUvrSnNXQqy2CKIzAu7FGMgzDdSAqAI9jOCIL
oDQ1pAXpWv/S2PismRfcm1SuCE10ilSvUSCGarFMuY09Km4poV3mWF4letHWNqfYltzE62mLi4uT
I3jBDn3E0XDh7Sp93Ecl0Qtcm8GQVqPL2p//ztvqZSqJjCqR5Fe7ajfM9X33d02uiwLFX8F+bk4w
nvFaVYaSAZP+FJs45j2kzew44uh7ZP5t+Dwt8+wm9nvBU3bp/2HpzJoU1ZYo/IuIQEWEV2WWWZzq
hVCrFEFExAl//f12nxv3nu7q7ioV2Dt35sq1Vj44RK4Gl8QDBULgmOnH3OEZ5TjTk9obvukWoYJJ
lt+L0elT3FX6XzJOygwiRU6wuAoQjwOyWJM8uK5uilMI/h/y7y+HFirhHyAUYoFOw4DnYV+RfZ2Y
PEQkpzlJ+/JP2ZxdjE8Xd/NPNSAqhAFDD5/k9Uet4NWneDnk3fRJy2b5/Kl/2iUxV9pzX9GCE41J
IkBjeqFaqgJK/oKtvYbdBxvOH2yecDPrHzogRHopYQjtc0o4uo6nzKgj0HDookOlR0pXIGlTDsnq
h/ZZRVD/ALg2pYEKg/ueYs76ocZZTDwYz7/V72N1PQLLAhkP3dcKnqw//FWy/pek4XXkm0HfFpx/
99W/w4a3UUGACFTX1RQwi4yA+YvSH0ELz44cD6J+1tAqJEuBKP8W1lsTXEUjwiNL5YaS7ymKAVLU
18Ugy7nhHkG4JEZnw4O8ILbSeQHzJa/hI/M4Pnty+ed4plFDgq2WIBMzvgvDrqoyPvsywqj0lRsI
4ScdvimiE3hZsErrH8T65Ub760PtiI/PC/3Yc4WZWoZJT/HPYwbbmd8vJS+H6Oq5a0iTse8JL9sW
P5UdM192762y0FMVhG9COXtKuILxz3gFXLtnHZSRvFIi4uPrJyc4L6Ull0zJ9PEUUvxrps9Ha+kH
N+Jmqh0w/iUrQdC6vsUF3qu/VUIyyF0jUycr1g4UCdzI8vj9d14/vFF6Nt1P0mwortlIHDNNg8h0
9sQNaLghGyl2BLQ3mtNDuefv37G4K6UwJGC7XY8CffWaw+m3XVydT5rHhDOeO1k3CcjHLpcsw3Z9
/4fS3nF3KkPqzfrCGJvp98gj4eMSFaVleaRMm4gH+pQozZTfcv2BsI349sD2IVlBsYDZ22/z8yUt
2fNNY5YIjPpmRupArwXe0j0j5VSgNd2yR3Rd3ICb1UO7uR8pVsBLk0kwpKhicAewCjGEk5NlIf++
N5e/MyUeAEnUZfLhXszI13Bw5s4RmbkfSGu0Ax/zdaSG58Xwq7mvvshGjmQJ6qHo+ON9h6AjvYJF
wW9l1DnqpD5mLTfCwIqM/bpSI1IxjK+Av2gKFSJmsPiV7HEURzyZCT2iG3UCO5Og1765TDLXck2V
Z+eH9i4sGRitMIDehrAbDjLtJhK+NSFw+PvYa/EoKUM94JWu0Dw7vHxoBiXP7ckHpZB+RB74FXdX
dNFxxte2JOPn+R1iwDjRbcoK6jRSg+uMkva2UFZwnuf1RjA938YMXzZ6NT9PA3b/9dhtCxzr1hx4
0DDmFAVJvm2DPrgs6IVH/Dw9VLADRpNmYyrcR3ROuLQxCovR3CXc3dAyFfAFXmYI49nn84ZS8Ixa
v3YlkPgn/8HCt8tUpUerBwI5OGV6sAbbcpVF5Z/8hsBwpZM0SLtNHw8wuuO69R9tIRb/rslO2Tg4
/dLU5b5+Z3SUKAUxBhdVM7Gk1GYvVt2Os/n813q5Lx/evsZLFillq3D5IbN+UO7qYiVf38aln3aq
wwYRcYV1yQ7URU1yfjIre3YtOKDFaXSj6iIw0CrHZGTLJZ+kqZrFyi8lD+/F2cTSQxV6bYxOwrZL
dGre75k49UkQJNEGrv7+sQC35JMT1eM8IKSBSyigFwDvp1mrzjjOKTOwi3pynmKgbV1kQ1amElEP
8G39uZIMiJKLNqq00aP7gh6vzVzqsF4yNjHS6Vsr/mM5PrL8msMgHf9o2SC8sxRGyWPVxiCYFGBA
y0vMBryhqy/Pvnp4rT4BbfD0vZGSlhmFAGehZmEBBrNj+pyTRGKXUDpPCKrnBRLGPTMh8Xnq1pOs
mfew8JGorCX3ttT2+bzedvHQp6CusmHU0dMZeb1fLW4h1T8Z62nbA2vg+vTYnbbnXzJyvnVyJF/L
N+qBiaM0pji6Xyt8iNg8UvC2ihUEFxi4ikVVH59d2jYYIT3CD5OaI3kt4+n38tBRby/ryu0MJlpB
MF1IPzJHKg3OP3MUUHjli3Om/4hW3HldmEo0jCiKH6vPUYukHzCyTbeRD2XY+FBN5je3WJxgxzyO
VabN87SKyxV73kS1kubooGr/nsjzcl77Q/e2vjuCEZNHbzRImFL9Kpvb6uSjrU7aTN2o1nMxWl3S
Nu79x0pAhSuA/x96dKgbGr/OLjs9OG+V9RN3rSbDM4vwLHyEBGdLJ7eREgm99dAp7Dzs3WcGfKFt
KAc6Xw9ONrWEo/JVFQ+NL5DlEIYC9oQWBlMYHymIhHqYPD3cnhmUHiLeVr5y4Hx3V68IaNGs85QM
27k7WgSDA8XZ8bb7HtkkygYQ7wnJsqDtYYDNTGqTuhPUWsrN53N2Lowxrq6kvNcImIUgym4aXwxm
8j4IXr1JFAS86k4m6alOTnwyRh0DA2YyeAm6z/1nTWJZkF4id/+XYcIquHZsGYPyir3x3Tf2aK3P
6bDXILhjeIYwsd0LpyYUlskCtYR72t1i2LBwBHOv3tFODz9uEcsmc89DNAyRNLstAGribouKwvlu
zilH6qqga9xt4DXlc9myb85fxS8kHWREtD+JImMw4d4kSwGUWnCwftLz3wQlLC/hqC59tqxdqj6R
gai0zF3krhFDuPopJtYrdZtHnK9+5ytxH10dDnQQ8B1PwRgclc2QmA6IRUFD1kLmF79IXYf+2dVi
lObyghSGELTB91NP3gI7JSWSFxwzw4yzS11MlsQhqkP+Dz7KxyW4q+Jb9PT0d9mjW08ZTDcHwaW1
m0cK6q3Pkd0dohUFhH3spOM5Gy4mye2YO/2GrmLASY3wlN7tZ0ezOgToo9BKtXWxK52dFHcxrm1j
DOo7EwSJ/59xWSqwDhXpsfzLWcqlUNmVHN8M8K2MoTYFRaerMAgGwRfHwKsB/NazNakkMQ4FFAFE
bGcjrHnxgUTqAXEZfxTAYZJA8BJWKSnVZbb+KBZ3tdpiuUoSBDhZFQbNBPWgWGYf885k5Dw0hnsD
IRGUqU6oIgjAUMASqJf/2rTvv+pnjML6On3+wd1+7VlbHJZafPYxnJvd4rH59diZvrKpf4sdobPf
AqgQDVIs6YJrxK1+HDluqMLZQDxhh3vFDsk3oKcA4MPswf4mrnEd7G+O7n4rqh8H29UD8CtJGp8b
CDV3/FOmbTSnirle1hkJBO0arAJAn/EBPJY7lauZqz4p1uhusfVuMB9EYgJQwDRLIsKdaMF4eM7n
eHTEDJVAUP2+h9NLqh+fQ/IweUMGxKnG0njHtxXw/Wd1/qVGLh0QUByis4lX8V9ujrx/HcgJTYvW
rbOnP/KkoPHvK/HVORuDXN/5l4/HNDB/eNCTU/Y5luHEblzAL6v38hmHlXnn9on/dUDRCYeLWL/G
DfRfXVyPg6SP2o0cXebD7DIv10Dm8DcmMBSbBEkZGqUq0FaQxdAmMgrXE4w3mIlxg6qiXo4QFsDw
CS4RfrLE2MdcNT5eiynf07iYY3MM2wu0Pqz83iIxCW5zMExT4SO/rSq4O4qB2Ho6jqQ57vOwT/O4
sq/w9T/w53BSnmLyhlEbiwY7BRhtxiOorYlBdc5rDsJ/UH0o2VeboQiwfbHbtG7zs42tHn3dsceS
N1UkKQqMakAVUr/Z2B3EF1QS+ZTeZMK55eiBiMIwefHBQZvmvq3bCgollLoJeRBj1dwWTgIc3UAs
Qz0ZedzhYqbj1DnmnHlCfJiYiqFF2DJaX+9unmfQC5DJdv4IPe7QaAwa9Ny7pRd+ZswOMEuiPeW6
8dlhWvuZDY3a0GZwzhA0MqXLHHuC/PsIcO/0cngXJ6LEfdX65xhVaUjhbFzCcTKwFVoX5AM+qa8p
Oy+z29K5dUhypxqlqYLOgizXlr0XQp7H/OSyDOzzdgjnKLfEsU2Rg7AGuxBP6GxLW3dvRoVUvBEa
FGPswRh0z/GEJohqcXI6QxS+mkUrALVqhaiIPkukir1Huoe8gmFDvpYx1SdT3fu6DsSVEuopxx0k
U1gFo8dI1QSOoiX0LmcPF2Tu2GR254mp+ACLazmjT2X72Iif4LE+/duMfMetfNpm7InWLdMyJFVl
d4A9mWbtFmnDP1bZwJskOhSpS/S0Bvxjb5GNwJSVCA3YDY8g5LI9TbonHs+HZ8MBQrYJb9dqHIYI
uSdMARETejdH+gOhc9Evs356rhe4j7UM0ILuFtGVAQ7gXWkOje0H/3JF1zv+ubDpJjxtZUpegoTi
HMAbMYYWI+9neXiCGK+7rSOhdR7aLQz/HFL3AOHkEKoMelNrPLsJ8RYen1Lw9aoAxij2hhBhXBGn
wjHrUA9q98GDYTi1fYpHKHlIB8wCqtfIg5Tj614xh7IBAaxzC+ft5ma1ak3dkGzsmF0IIFYNBVRD
BNPydyV1ClLcJ+/PjbJQwjonODRqMIq05O4XmZKQOjqadQ0Q9GatUFOQ1tF591sXk2f0s719CQq0
biicwxxG/tO7QtOUeQ014a0dxAAo6s7kqZQYycCDa4KO6GShXE8kZyU49pAHYXmXwd1CzzIfu8Vy
hGKlIf8bu6UPb2irpagH1mVSJv3+Af1f2V8SbX2DcTYIbsgtXjQeypSEtEzPv7dQ3uRO7n9tSTwb
bs0QDd7bfbtd3LvFfHzE2jscHOvstNU2j9W/HyvSwbGJi/TEf8iw0cqhw4vL8Ll5ecWqJiUU6uIb
D1ioq1pXT2DDBfdVHp1I13EmDbrNCXqSminxKXmHUFHWqjt0pRRfc7yYJ55s6eEAp8wyYSlEX+9m
DqfIK7q1bOj2JZGg/XcuHWJTi84klYqFQj9QeSYPj8hi8ZagRTj2IWm+ow/JQ67LKIh+uTWtoKnc
bdnHdwL2FeyppCCVGEa5c3K/4ST9zKU0t75rSIlWk41MTJzRqwoq4dPSplSbMyEAHyEI6CELcl/R
ct+WCCtchb+FhIB6uPMwdXQx6jIiqPOHQdQnp/0wVU/TPB27SVXMhigi67nuD8MxFpaTDFeLdt2u
GwFA0J67LEvvE7wQ/hZLbJh5mzxFOGIO59QdAUqRZQ+9V1oQexBHSJCfEPdazCKxVauOCb9eGz/d
N+d/46v+hwAMlEhkuqTbwUx1e5+AgZVBzdru/avZz6WYMYYI5bFi9sT1wY5xhQpS+uc1ib5lWSDB
7NeFd7cv4QizAkLqTLHe/hCidO8iLnErAJPOB7GnKrCFdv9sDExU4jCItPRqTxTsEPl4/MwHGFxb
FPRAS85aTpSkiYUYCKEg9m/3qcLnKhDxi33Zu+Ld5fkp6tdDZwC1nSvt/JpsVBziObCJFDBQgODV
uSPWxSNsDBqgY48FkdTEOonABA7hfykJzjEhPKkMMYrpFDcwBmFh4epLaYj0lECNawOLiduv8O68
Qoxhh3VfQoGiWuSQ5m0k7A5oslg6i6pic7ZIaopEcr9ccmHzsCGnS/ys0Ly37sgc7IbOEyfh8bYM
JFZJSZqCMQjWgeTPBHSOYvs5w8qWgxoKiPgTrO3SKwMElFixT4wJN3GAJOdmFD69BEdfiO9u53d7
7NZzfAHs8XSVz16Y6F04+1/Wx5JZqBWqQxSdJgVNiMtE0AzQt5YIalXrlMFC4jk/549ZI7Ikm0/l
MpqV4FqjIC2Diy0bXMMMyaJ75wXrEKaTIYcIRAOZkPyJOg9veDRpjMtbCilwRb03MmHH2sw+CMbR
MBi4AyKURKCsV4KRhymu/8H+Qci6OsTFX7TmjKxbnsPRYsDYqEE0iOod6igU6EKn+gwqtCTa3z0C
Ivj8VohRhBIU0QkqUqyz39qszD7k0HDGK3yYYXR0Vp1WiGY6b+jBcUw+sURgvKNxrVf6YtjP0OP/
FD5zQCMRdp/HcVT4eKRkpTA44ePhgS/+usj0xXlV8DrteuROov5YZlizllm7eh6lRcHvRdwI7R1O
Qr7gKr5wKR5HzyOWC+nTExYxj/M0Ty7ZCxEA0gIfhTEKf90ZocBGeRN9DqU/4gckXFK+B6HYG0Sy
Lcx4dO6ujgmJHEroeAcxk97tawQ/wxP3hv4hEp6G+6R63UqKhMZp6LVO5/ReFTYQqxVSyBFS2Tps
d6f0hsQQEBH5q2Jr2Lizhv7J+UQMkuZy+NjKKeEJ2/98942/8fhXSVtglxRBH7TAbLAdCxnf5D8t
H7230fZfpBptT7nxpdNemjTmWs5kYCIB5HfrMW5l6RAPicdMFypM5xdJNN+DJowj0HvudXjQV3bZ
8TfHsrCfd/MRO+2OBcn8xdH2we5xewnkUPffnNEYJzkXaIgSi1iyLi6CZXx4Gh7MwB1B1K6tPGWf
IHjTXS1UUp2viKJjCqf1c60z52IhbWkVStuGsd5Iac6veAIh8q8Xow3k9W15pju3xAf2thyuH383
uzDrxWP5+msWDXBughsrc4nuP5/gEzwXTaTNn4u7d/Oe8cemdSgC7807bSpjUdjIzlblduBfM9iw
zQ7mH6Fm99r0ws6mPo6grt45EiTHmAuGo0KxuWl298LMu/kk+RzPcSU45xQ9ePSs9B/6AuCpRaod
aJm/D0U7e6hT6McHPYDq5ZHC+/CNtMMppskOTqFwrJ49t1sKnwUVqBMX3PkYL/K7af61ePC2JMjK
gfrH1WAmthUTLMmYKB4D0kpmoVJPXOa8uKeTFrYuSBGB+RQR+IIHFlmFlXHIRsI25Zo0pGsn6PSQ
n4HGvgiPR/RQGtIkEXIes0kItIR+TXdpcockTr4wbVH4Wdl5rydxEWAhANf5DApG0fN3Dm4OFGES
WJqFeJtTLXsv74k8dEjSBelHJIUGqQV+N1QClYkimay4wD6EQSF8wyQWon85wcFnPmIraeRnF18I
Ka9u542EgIfkiZE+iPML7FDo+9riUOvQOKKoWKFWN9V5Gej+C1NpZr/crRY9Y2MNOYmusLM5Ef2C
TAsVJyRlLbhvNCIcTNtIXTIi8YzJwSAewuUPHtsJUeaxlZC4n/jraj9gd533w3CY3uidwe5YaxOc
9WdaOCYr5vBr1m828hDvH2q3UNgmHbrx9LY5A+niUNGEkGiRVRPAFASNQq0vE+PGhE7BjVaXE2wX
Rr8DvBk6Xngv8068XzpMq72SoskVWUazrsUmVWomG3Tr8o8tsi/xFNyzK99IaPHRASpYX5fY9P37
ul+/1+yP9/q9/7eHpO3jadyXMAnrhbqHHuLla4wb5oOlxpn9jOm9D4JyLvsAc34xH6x6n7yxCCdJ
uWOOiffcgJIn8CkT0jjSz4oCDEaR+UZsgDc9CTLYpiHkXjfKt0tYx0I3+4Um+XRv6du/gBn2KAk6
3LZqiOSCQ1+SwxWocDEVErYVa/Godcwl1FALe15H9W9OFQg5CSPvUaHqfyMeM4dFIEeIrfiaRqd7
CjoUgpoj8tdXirjBflGooqpyZDKS0wxdk3vy8vjO3z4c3ZSCm9mRdvRW5WLK+k++fzNtzM4mtpSg
3/ToDgewgCmbEPbjNnDzRFaF8wT5yQM3RKKY8XT6qYc3Fno0zfulSb94gErXGD1x8m7enpacdtXq
7TGgE9K07g/cSSaui4MppuGLZ43kTBY5xS/vMHuRyONfw1qlPHPV6Yms4Wp+7DFC/pb7W2BkNTD6
mSikEB1bIllkPIwl8hL24aKfkmFW1G5geGxVfJhIjW4kPCS6JoAiL9iaF/RFd7fDokYYJUCQwJGh
xA2p50IpOXjpHKOIU3gFaTiFIwRqI6ezxREkTDXe1DzEQ0oHxqHgQCf5BbU0NvgzjPcw8cHcwkFO
wGMYzTQsPt7z04K0EzcsmQNkjFLnwm2kkGOpNHxCRhPz3fcZqT+juzEp6n0MutBNYHCA7T8lmYl9
FkWNKEglAoSGVzpkdrMMUHZ7eA+ZWnhFZdXstKTIGA9ThfrmklFsZXn6guJKVmm3JEsYw/FpuzVz
qkiWeg+XC+Tdd/+ccifQhhcM68DkxlNx+oOY591dzJhICnWfUSguzinOEGO4q4VAeI5eDrEwQSR5
zuZQ+Ix2QRaOfhR3lOG6tvDplzHAfloTVsqDzLG2JGIrMELy5PbQXMJjiFuBicoZ5yaSEO+G+LLC
lqLxeqCRLgRNJgO4k3k9cZAixCABu2YKyvVLALfXyJOhhxr/y8STEbkj72zrhsJwFHl+wZrpTH2r
u1V0CXqEg5LN1AGTdYCSHF7DrI0egYZPC8VCivQ4EWyzJ8koSY7XpAzb2ZQxMz5RnvFBMogaLpHR
JalFWCwdLvEl0wL8vzwplu0LidAbRzAOA+pnfKVc+D2BFrQr4fZBuuWSdpTM7KCQNo4gW1NYgjw2
UR0PqadLyvo7smRIJqA9YwEhYkk2/5Jh6C75tOg1EBseyds9kzmcsXkbb0H8AtXObX6ZGOHpd7A7
4/ciHQXaJeyuLoygoC8ERPEgxkzjtc6pw7V71CiHhkZjPwcHQrL99Eij7LtVcFj0HpNL+FQNviV3
lOIYVvEdb2c4112Md2biYVKLehhr4fyP2S9h6eF22GpLTr06YeXVYkaj/X1xXslxWRGOJ5gS7TBw
QPsiLC1UbCa0UKJRxdl20LC1oGnlCMRBBy+RSOC5dK9kXUl+HhYJaX1ANhqqaemTqWHFBXHWx3vO
PEVM1LJVs8xwoWChqJQRMLSWBAb0tsgNDZ5/JJS1DJjmGKznvS0npa8xjYMsOThhrEGSmqqh5JMM
sk6oRd3zgqltoGOUK+wLNIfWx725SiJ+YrQofXG3etAT3BDn73kViYd6ZtDEc0o3cgZfz/habxQf
5PZei7cKn5pHKYNhYpjjIA4ggEL33eaYHLf7pBOXLophgohq6k5pS+5DrG7gDGKhXeAFMkFT3zgj
pJd43CPUL+0qErgFIgtiw30G6CsZuVngPNc5GGPxDZ1A62YNLgolfxJ9Vvhj3oQIJhScPCeDSWC8
7YuIhtEORktji3+Pn8SkIcafECKnNXAN8n8R6Tzmz+HLQPLAc36CZ7ER0UW3oVjldyFiupgiG5fm
4lcez1qDI7RVSYAHW0ZssHg7zNOK5WQLsWJCQ4nebMxC5xaS81oF9dR4S98yEcZ67/2tmen8XDOv
1ioQSvFTUzNXPMN8tgDUdskUDThxzhAQCms9QrK4sZLT49WE9BgXnLvbMDEmd/HUQlZN7YJgdbR5
AFCed0yTw/0M+xvA7u8cgdickmd147HV6KIRLIQTBDu3TPEgQ54d0Vj/zMfpJOSgt69MKaqcazyx
hFvPwKpCUmAIKKMD2dc/C8dvBL/rjKTSb5C7FtCkiFQKXldldg6/FpOpsChoQomqbbAZ0klYSYs3
6VGb5jgjvo8lTOyjqEvFWKsFyNpRwRCypdBqj9idaMIJBUNIXE5GZuHnS4WpSw8a4hve8/Wcrjrv
E3fsoHY8HSykufjj08PcIaAa884ruCLWhJRLLP58eaEhSCFcrYltoIAUe/uJz2jAXp7dqIf2ujs7
EdxzTKkak6eP1Qz77J8qb7wQZngSU1bohOq8h4jWN5aMnPS2eCeZAwT+EkfLLTullJNYDKC1xuqZ
/Vf4g4Xu6I4wjCDRS7ionw9FN+VcKIo4kWZOfkn+cMvKtLT4Y44m+YOosQs4YxTc98NoISfVUVhm
inx5EOeYwk9wtH+xNhGYmwPcOMXdE8YxA6arqD/idvRpzbmlpi3lv+4MmAyHBaqHiRs6+2qnsaLF
LW6xqqlgF4li+fZfJdziNpd7FWga1gJinE9WUec/MUl8uE9M04RrGd+M9rqMZXiywsnuQSAS9Tl+
a8fBZZZjiTFZkG3wjqpdZtKCqTAiBW6O4BC8bR58N9hJMe1NQZN/jTU+mLBRuzDcfFqC2OyQ5Bz0
BXU8BnC5cFEVxjpUaHejWYl3kRZShMsdIMKEg4dDjUYLwANAvwivN0TvPLXvYsLjv+Iq+l0UFASn
fir8Ob7YHXIaioWBSjESy2fin9fCfkhbyuGbumQQj0lRxU/nZuOgAxpnzNP84KuGedpawSKt3ish
7ttK2OxlSIWwl2Ju9oNiVoJ9vi+W59yALrcelVMmXI4xXfnoK/2F+Z07vqZfMtR8NlEM6t7LUt+e
FnxxXf7/t34PKXRRVIYUC+tKKuYYdJxH/t6fDEYM8X3MlsGKBU0qQYwmkMkhRz3cU3edIr5nTrFQ
L/r92bou+/0JE3CI13tpi7oZ75evcbXlxjkv5H2BGbQiVCq8+zm6/1VRFcn7OvpASGdozE+ZKOuL
9wg4cDDubBZ1VIHVK+sq+kJqj64/+KIGj78yuSTKPscewyLnEE6c1XM6nIt6QGUYHGAvDZfWp9Sg
TrthYENDMKCnQTjXlvzJmwAPIkLKihAyRNbRsgDxpzmEQzM5IeaeSHobLLE0/zFnVhBV8MS+QxdR
LC18USrW1H5qysFPBSjFWOeEIOxAsC8bM1AxodK9r7TosjrBBxLMh0mgLL4Yj4Eo05ajfHbuKwFZ
qjAMYvWgoWTXaVBQ0WJQivGobMue8aaQRyZFKQLcOFs92dYiqZaxrm3oTHPmCoPchz6t6YMCpmFm
s3qhLiFeYBGWfIwTfm93S02wp4FtrkdVWMQoW3EYBVPnGoSfZbsaYMLQ7ITzI2vdLbFeY3Y32N/F
vgIr/8OzsWHl+jiy8DvE9kfDguDz73csCTCKa5gxeTKJ8CBNONWtHhh0fHAZRa3FlhSOjkOvwY8y
Dzr2F4ZzJ6L6f5CXRKzAjsfFC/mvDFTzecQANCmwqBwad4NbjYvjCWNLKgTzwRgskQ1NsMA7ObwO
mafEWSFjaVlzjoztsQ0dzxK+RaILM2Sbj8gcvps8YVD8SsSJMhZWHbiZmfkRm09TGKEqHHgyWU1O
fptzBo+M0RwLHWuAVxsTtIIKiROqaV63Mgc4iX0tZQYAwzQaza0T/fD1ITiN0zZ4RAxGdlELvPBD
m+xbb7i6RtVSoSc8Sbu/7/qzfmCE8fLgSwbjYIi0qtlA5LoeR4m2uB2ZQ+gPFzDh280Yf7ULhFQs
iJhMAL25WSqxmulpvUQbgL4r/SDHwCgEgDJr+UwLbBRTQGkWfItx63VZ/BHDE3IQSAHFtFuO97iy
eSO60uel6E3n2wrQa6nGF3gig1BaqX69AY9HyADr4zIv1g18lZRf+q36dQr8IvvZKMK9mcOh8G+b
Eb+iuU0VwjrDCjhWFHGwjEECiyVtp5h8dK+metxGGq3hDw66lKdw6/x/3zcMW85nPKQ5lpXws8Xz
bFf+nub4payYCejqC+zGiItDstSOcAIiN9zX2B5/lkqBK3jvnre9T+s+ZlsCiA6iYYL/9O1uvFGV
HPiy2p13Mszqw+jArLDu+NngGI1EcjBAy2lU1L61ye65YNQ0jsQGIlmLhrY42UVSet/cN7jrLu+A
uEJk3hHrR9nA/cSkt+ioUtIx8fHEhxe/nnG4rGCLvcuZ8DUGeqWSlawaLxomVOJlNoqbf/2+I3h+
UGILfLfG/NWQxTcMa7oBolPHDaKxsvxARAZke8yoTg3I4y7nDCAQ4JRxAWO6kesID1vcJAMKBprB
wndLdOZ5NQz8cpb0hXwXhxdYQpLAjacMypEwo335vTkBJj6HpSt78I0pC5kKTjpVhxysNcfpDYTh
CyZfBBJ1Ige9f/LenM2TqNo9eOdrhrsYABpp2IqyOGpWIN/u/TlDW03+Iqo5jspMMfE2YoedwwFT
/XryAvjBi/9OtJFL7gpOxY70qXjn+ItSPttECWEHPoiojpIyG5oc+jyMMQaZeXKz7u7HfyGRw+NW
shTawGQG/JScijvPEsBKul6LA1P/rfc8B6bvEqYx3syE0d2pxiRIHLsc1pnsdGtcAkkYAObTjjuE
ANWjSKIoFWP6SAobelRQHVwlYN3A3yHhv+HaiVh9fqV46Y4VnoA15T9FvCWn5IL+iMQG0QfjUHMi
nnRow0ekW134BpOvd3dMfyaznKBBF4MxmR0cdGGUidEChjFcXnyaX2JY2CU3FitObGXhA3kF4pMj
nYhRhPM5icoY6dqCeJ1h4ofL3+YLQwrPvzwhm+EBQTOKcla0Ohs4p6BHEN3gDtaGdSr6AwDQOXMo
/9nNIpIkldMX+c/3cNqJLshpJXY1VgqcMQ92OK7MG90RqYnMDRRliWh/fOIGn8NPTDYUfTfE+ESk
NCQorMNKqJrooEy4XuEG13BEVWEHDxBr8RlV2bz06U/xxFRgAxrMIFginFMSJeLJCKe2ETswD/SN
xknzxvkZGxHntHwQPitcI2uvwWPsBaTwHNgDyawB3EkKaHmqIH3dXNoKP37d7fb9+kyLeBR/SH/x
c+T1J77YsR8c0cAE2at0W7E6YfPqvzTJf6n20gl6hn+hq91rIU58JEFR+ae7mO1R3u0JRahK8MOm
7ft3WvwDRMl2pG1FBoWXIYDXnkb+H5NNlmCUwCIkSYB5NDtd+nt0NEauktISALPj8xqUc3RptJTs
fsbEA+8i/O1s1T4uhnhGzxKyMKAC8jEsaEiwoIJWGgOEi4TEaU0q9ViSOMFzwX1cZEUkT0tknY/l
hw/Jn14gb6RAuOfi1U6m1BijMVi7cmML9XgSeCLbQl/KFLcPtu1XUyCd6pwfmy/QjeIxz/Fh3pIX
5n0PkrJ7oHQkYoBR0TXBlhfwQzNrPMm1EBvBGHo/fU/Rji64YsmX6Hrm6ZuKVAIMILfckl1iTS+5
VKNgitG9mR3PUQWTmxyTJtFWeKE/98xZXZBGcndJV0XLRhXz8IolHRwtPL8sphmJxvllyVRR7jQm
iSVGEIyWYfwf0PTEbU3OMQ+uD/eD1LFMhBfIbflQ+fCXn39O/W+r/KkjerocTxP4Ca80n99ggglO
qgb12WX2qY+G7oMJv+YjryGDbP031I08qjI4TuDDKACzIlZsogGRBXBlRtrMXD8YBnjUpyMPbiwe
/LJfIoIGtqategtvMKzgPNFkr8GpGCsBtNRad+6G7FR8IMjVJKFXcr/W3WE2yEAB9gxh+ktfD/gh
FjeOZ4QJvUABXwBcxd8kgm/JQUgrnEPm7Z+2usuIIkzroKes/sEMSxHPBwAI363gGVzIhDvntMPn
lPbE1R6JZxmOiaJU/Gjw8SrHHRmyATv9H6REhwMglpXKkUaXhtnhAJtSRgGiYGgOxgmmxJEGOkJf
2cCakiLhSaBo6MLQBQXPprWNuTLwG13Rc/gEmGa5gJ7RiTYlgGsxYaFjg3TYwhPOyQxbgeyAJbeM
FnmDmr7hslauLhgcIETgX5xa+F1QFoqsEdsXgovkyMmYgq1bdTt6wUhNfKygporZ0jkWlryV2VPB
nKNvDEjm1DvGHdCN5tSPBKg2ifAEJ/rhu4olKF6fqOHIUmWMyJjJuwFgOJBSI9eARLubRPzGSaDN
mHRxtbVqiql3TXqL2/1KFRGTe4iD/vzp0OmiA4Zb8hYDXqflK7y2kpZyuF7R+Y2oE0fgniIjvvpv
+4PbMU7MBg12QID85+kN05bFMNpcyYq/GymiGU7+REinEdAJsMcV3wX4QyWgeV8f83ymCIsD+42e
Fn/Rjp4zHBb6xtdFuXjhDtcHI//sDPCX748U0ZsvHekXbcrRhskbjUnxzU/3CKuq3eAAzj1/PCk8
PjGZPGkboJ+P5QrrQ6zSL8QWoEGkmKB44nOC4vyzb8O9gfkSd9BH7iJ9rJuA43wM8LEq/YcwYBz5
BkNU6ZezkrgGAji0n4c72qgU2ldgJi1h/DE//Q9dTFpGpo+p+FvzySPN7Rp8JhcFBt/dc8iQA3rV
tDWFxxEN+YzPz+Bhjl9M7WmCA1BxWPK63WqIHzI5JxkHs615YBPu5uCgkXt8XdmkbsC9ELQz/Ww+
mwmcWW9ANjmm9Q+/YCMfLxnTk8abIn6TCEE42AkSAKbhK4V+yB3CthSBPWVvgCqJxoUtz+4CUgDV
TTsAq3OqA0NwWG8E/tUwvriaf0isBGB2TuUj1tQ8siIGw8JcGLBjo8IGRoUDRaDIWHn64Zy+SZy1
5Csc3dXkTtWksid60oEP6xQHTzrOq5oPJmsMugJ/353CMQOEH7h69t6bkg6KK/sRNEpQL2byjERR
ph9yoa/V4musH8jwdmXchvKxZvxLezyvBtGVW6YGg43wlf9uZJzEL/SM8KeiyQMEw4V3Rz4R28hp
9xK7csR2IilagW45AskHF2O8gfChGnplNuG5cMW2CjVBLEAp0rye54Tl8ly4ulUc+yPjiUl75UCD
T/qj2DrsQnLb/xF2ZkuKa1uW/ZW0fC5ZqRdKq6oHdYi+x3FeMMAddUgICdTw9TV23JebJ6+da3aa
iHAPR4itvVcz15jEHikcZlGfQXaHNJJoF4S2qB6J+2L+ie5Jl48iPBVKnGRNHBiQVlA+teD97TGu
X3kFJ6/IXTVYg7Q+qBU91gnCkQclbWrJE6LfuXHlJaN5Iz5xnjmNSCzENec0FCEx62/FWHeIcy1h
DDQdxBb1TAnvi+bymH0u9a7cZOFznG5A/9EMbMbREAm4McetnGrXfZGBoVOhsVHfrymuJpAjLZDe
0ibdYvZzphqaY+UCIpNayIrhJOzgtD8PrHEAZXOEy9W5FpHRH7Ar5EJacnBK6ebRVdWBqBOIU7t4
O7cP+zEBr2g6kmclZ4UxIPqJ0oKlFSS7fvmBf/uZl5ZATC6Q741NxkyeMxqaguoO23xBdV50hUSZ
xmbnZk2RQolPtvtT4WpXMs1lnaFTAHqA7eNJC0dVQ2Dachbmow5dckIJBvLmWaf+kZ7TM2pcMGck
YrFHlNre/vH54myClTePpPg/+/FGuZbT+0jU5Ihinzf+Q+Xu9ridjoT4FggdMsqI/5krlhnKlvwE
H5CO0x/fY0LoZF/ZOBpUh+6qUb/slt1CBKQtuiARysdTnjQSKxPgtdAFYMONeodcic1bmtKsp20v
QOLdoltiaYBQTwZ7/Z7Y3y0SluJX+u6/RHW9JYw5re1vEz0Ela+EwzA9yl+iAhYfaXFsqs7NN/ki
Pab8lsIb4c4vMRLkDVJAQksCUYIc/isiU5qAEmXBFGg2qvj7TvoWAjRstufcuzmd2R3NecQx1KgR
XvVDayMOdgU+92chSsf2lmQdtykdGxishnmIySOofwMZZy/RFpwTIt9I2JZsnusXG7GBBumx/5Mp
/LG5eOxxaRIF8z15BvoCoWWySbpL8mPlKrboJ/uQSOeYNAQg3XMLeTTY3FlkYb+GgkwM/hYdyUU8
EkdKjDThw01s2abYtM4CgQ86qsSqpISb/0fadM05OzAZoabzJzsReRfV/rXoOsB+mlvsTcLNQOGK
7yzjp8vy+VALv7c0W+wpPhXo4R5ftkgzt+THpHSEJF8DVGsKeYAdvvC+kDbalQT43Ew76sMdaabC
AZvP8UEZ2kELvFagk/E82aeQBLfd8IlspRlm1xR1bzwR9Q1EkvSukUxMnl/2Mlso3wMqF1RqB2va
cyBDEFyIeq6o97bj7gBR1qNajV46YzQQLfmonFE3IYjWvrVl/QUQzPaeX2gyjG/722JAmK4TxN9I
THqK8u2vxIQHBRaM2hwaYthqoBJDPYqvxpAmKCUc7GnXBeqGBM0qfOZVNWN1ifVJpsL62wmT6w3u
SL+v3X2FqOlBaEwKsSqow2YbgvKMb9IvzQOsGrSzIf/kJA5QmjCFNxnf82FpnVAQggrL3BLhtOT2
3CSsC76aGbH15U9KcnzwK8LulYn6mATi0pRBvsgXza/4Fp6A1esXadWs+BOXm18foD9HkBpDnSyD
+HxjAnr/zAa41MToUYXBE74ZhCcswE9QEO1UB1E7F2UY/EgY+ydT4FaRclDy4O1yt4SlEb8rfysy
AN4ASIIlBlYMvDs/SjCgTSh5X5IYMSDREWJaGouZyBX+3Ix80VPrJeXqRP4gLutBn5Q3Qxew2SFb
cmbMAqGT/hKuXOIriEYx3C3GzU6fiHI2OZnQcNBd/nqQDw74ogJKLnNRrzJMFCm8ZZihswrZ5RsF
gzV7IBEpURhQ5xzW8FFZ4jQiUP5e6IxiIZYxFRGH95Wxs0bswEeA8BTMddraHbcqHfcUzcVGgwx3
YTAeF49LlBeQvRCh9qPInc/h97GDa+DRiSu3otssJCMYKdCp5rgj4+0vBbIT0R8gpbtgq/KFx1VI
FojmXuz98kT/irBipr9M91/MYIg+bMqroLxFTM+AhpBJUcvVp/qU5YZo40kGh7DNNzFLoKNKssiu
uRMSWxMpcHJAqbtQabI36HeRMyyQoKA+iRanNXvsqJghbqMfKxQH6J8xpxJpuhBbg/xbNEiBN8IW
gNx0gmqGhPe56IbFmNHPsUka/N78Aa3SLaCOiFcbf+gKjydeWlCQf998N3iQctyP+B/5YInzNO5u
DK4zrk1z+DPrR6dJR5lf/Pcfv76DVuZ7QoX2g/gzMU9NXv1YCEnEx4dtwXCCwB3Fe/GWCrqrqC0Q
0iVMXpCloX3FiGxOmj6Lj7yFgh4HmfqbeW6hIdSnJpdQL0w0j2/eETrZjRlWKxbXsDlGboJySMwx
dIxX9BcSSdGZEXIZnnhxF8S7Y3vCBG3ndn6DNI7jl+SynpZ+FaKi8+gW+28O6ZPbIhAGIkANBgWl
qLUOFXj8CLaw1BADxrRL+gNCp8kHT7RkqSEOZydEtCz0OQi1NzW2Muhep/dtifhEdBA9bF62KP/o
LZUUI7I/SikxtVk5Z6b7qIwS1ODVdkdejSgneCKAToITF9I4L0T+tOv/PO4D32a+pOXZaPk79w7x
GWoM/N8rAjBUr+jwct67MIdgTGQixn9Usi48F0ib2CVJLCkhikRyLpGkvln8oH25w+o0DRkUo0ZO
e+bF1VBcHBnoKSA/CuMXmOLYjNGjq+nRI/Ine21FI2vFpoo0TZRx88k/5AZCaGDiYYQKhDVb8Cyr
OMy9SK2zJXUASgxyWO5Qpsxbj/u1ShZIXsWhv2gv1lKYhTBqMtNoNvHzGSJQKA+DcPQyJyxFEDXr
MdE5seFkeBucSJnxG6KqhniPN0xkZqDL0FdVUIfFDDUMJxJu5Js3+ZA96h3cjnghZkUKJqjZLNCs
q2uMHbh7JqNTCo0ZMcMg5DvUmwNRB0Bkw+gX3jgjtN98Lxe4jXnNx9cbwwg+YN4+WjMUNLgnkG7K
1ACRYdPpb9kO7wQjPaNTmDGLIHHHgSjq3KQcBX5I910f/RvfTkMRpvN/sU+2FMWWTU02TG2g/8U+
uYs+kWZp5Z2qGP2ak+7JvWupPxZcAWBwpMHACTBnRQN3TpmhnnCEWIjfcvcN9QX5xHtbzgZsk+jO
QOHkQxMCSBakVdhYwzxdGdrypA3fRdifXBMLKB4Faxppd+cVh+VH8LwecMnAcF0AZBXHwccjuERB
ABTwQ9W9rd3PQoq95sXMMXIjGauycap72sEGYwWwZyrGhA8RYoB77aH/La7JpqpEDZuyeMv5wAdG
zCrpvnw7jZ4HJu/JCFFJwiObwzvXP35zWvQn/6P86nzInd+CWHrOTTAXtR/1dO8/Lz/ugrIPukNL
G5LqT01M20M76Ka5Fj6rzeMJlnFIyEJos0fD3HPLnFfkkSPO2nNfLu9kYKZnmy4iskg47sw+C8JZ
x7hCKYX76pwAGGEp0AEYC9KXp0mBui8PAwC/5fCDgRGfAAy4z6KI/Dd6IlzyNpJ0PPWujLVhPmwz
h77VpsTGLAZo6T0sD8krrmY02j+Vl8F9HGLhTWPmRHKEEkXYXyOpJnA64FRgMM1Qc1leY/oJW0of
ds2kwv2RUUaWncbx63URLel5T92dIhdZ+UGr/ZfiFeAab+/I1TMPMgcEkheq8rEJ+0HdPWm7IIWS
XOoRDYCx0R0nwBu9AOYqNgpUPEpCzPSW83SRC6/gASzwRSaNoYTI064/MjzbOuVrDc0uwmLpM+9f
oL51pgmGQPPKL5BL/TY5hQxAQ4M0cu+0gXoOthAZpy2AJQpQ+WyjlfunGrTIMVl2UMDMYdS6pyW2
HgyZLwoUpst8U7NmGORnvBovB3zwYoCHgXkKpAogkfhsUDkklZdLYQLFZdyyh2wBbKSbu+HHVChq
p5t8mA3/vTMNdA9Ma+Qzq13QpKBrtgP/AIhvoPvS+TnTn+KojHCewvn4kCuT0yZH6tIHSjGBxKhh
c6oCbwPkjqz/7XbmZLAc7PnVC5IiN+X9CYBKEBEBvsoJFfiUb+AvDQZKCeQtN+08gKz9RdsXkt8u
qrsrlXu59u6TbMksvs4o7u41V2iw9T7tdJVH47EAewhHUF1GrxCNE1bwDMfgLg1RBkoe/VXQKSfB
5ow/7tt2wJlvurUy4JH2LGTVTdDSppHpA9TQIaHrLQvFIRk2B8M2d1HWw5CRjhEK+0nNUxL7n3WS
eSakja3FVwovYSVdyOThXWhAK5cpC/j7rgjSlPr0mKFuDzbnXuNLTEh8xaxUFjZw7NrlvgL662cM
x1b7PiJQdU5XiyiEuW6AUX2g/b6n72rEYqnOFaC2OcgZecSQOZWECuLhDkgjw+igZjHxwsub0XFQ
bQjRpp+z+dXevQyk14wpdKap2y1T3NBuZJk8oI19gCA9OL/HENDZo4YM4IGzOM2zGC0sCm4DQ0Pn
Hg3Z0KLSPzGNXXgA/SCJxL9Fhu60eq/bLWS/z+4//+N//7//c+3+K/p9LP+xff9H8c6Xj6R41f/3
P/V/taurhiabpqyZsqr+xaK6kpKXZPZGthscqQyk6lQjKsD08fzkeGd2ZJ11TqnusH6kto7zEJSj
0ofBBMlfpypuYnmxNVg9XDK0h0N8AQoN1EQRAEKzcRiiaObl02ELU9C10guCB0XserSSaWE78tz4
rn7bf3dYqcJk/q9nlWqaA9m2NUWzZIWvX8/rpIi4B8r/Sho1MhpVyXb505UOZk+fjqIOXQtm6DlR
TsScQF+7OIB4VYXALUZkXORAkVN/gpi8kLEMEHTrOPX//n5r/8Ig3lItDlJrYKiDgfyXU9R4pU3/
1mug/7+WjaUg4K3PaRIDKgqBG+rcPGr+P7U0PNWMeOfMtfM4lTd2uBH8NlxzsgmtG2PLcrMVhxIb
Ha+xOi1+mWl4Wv/m0NeMf3m5A0tXDcvSNfzc//uNVE6Z9DD6kjIajmgDDkE33vY9uOugODaE3/Lk
g/8fDJHpCRs6VA/MZJiTE1Uf27N+bN1jkkmipFHAS0jd7IJoIK59/htxqyNhPI3mmuZes8eGEJ5B
I4yuVSiz9ACZAADgUrgvGKgHuXQpVC9lfKHkQJiJcizYDNyrXod5TjZWP2HRT55ImZmgDVR1KF0z
2f1Ew57Zc7Bu7DbSWALYKcPdzz1FYfMeIVFIMDWEBlg7tuKW0BuZZPKzyh0Az9Gcd+eo0eZTenDm
0nxW3FdAdWSwcLvBj3IEZqmQJF6M3LXZXmglH08DCiwGuxYwBtVTVB/EPSM/ZuJy4VU+G/RDsKcD
JgDkkKqQSUFHd3saQhH0xBCmuH4Kn8mVhflEnKtuNXp6J/+JvtMS9IoW30gyoPs4gt9nXE/GOsGv
DWCBzLkCOGXW4PyF/rMGSn1pcU/HInT2YR5iVejDSA14bmFQGGy7AzDNkESkMyAR6EQR3mnTcl+X
nrFDJd6xn7vtB/5GhLB/ZUrOCO+LT+/2havr3inx5O9k3H6X62ZnYv+ZuYAsHkyzQ2kZjNi1pSaM
jwrGOExtPJf5Nc58+7ukKgd7Cho8JB9sMnbxvF8i5mJTnsLFwE9bcSXdY9KFvitCL4YVPkAOneeS
1QAHuKfkMHDjzmvfQ2BNGeK/K5vk/aZvo2mKTJMrUl/e8zfHPkoSvELZgJMo+FTbdqNfoOKA50j4
kC2XXNBu3Xpp7GvVZT+XOh9klYpopBB4smYAdtKtAFTajs3aOLIbgLgu736DcfzbadKhtY2jYXRy
Rdb9RUFHL4c6czI1hD+XtqPk90YgML6Y41xZc7gNDExPecweiPxSUMluclUZqSM4SkcoEiVmtDAd
Uem5msVYZl4CWhvgXjImr4oo8kIKgExtUaGG12FOOsb+xwWA4afHvKA+T3FTZQwQXx2KNEAUbn3k
Ncb4Ku2MM/jhaFO45q4t/cwSf+vvNzVVbKf/Y7u15YGpWPpA1ZS/bLf1qXmZ9iDOdtSqf1rf4PzL
PR6rlBq3R1TnMMytckrmI3JBzRcTT9v2C2bm31+H9i+3/X+6DvW/71Z6akmmIaXZjkIdgOnej39M
pj1pU9J7Sn+sCQ4EMBbh3qRAHB15CX7yfrufo59+W8DgznZvj91/cBWcIgoxPAgdJQTEBNLo7y/V
0v/FLTMUyxSHrqIbpvj6P51QUvVqlH6QpjsUXwRjgbmrGSkGkOw/IMIhs8fJy4b1sahx1OrcGvZS
5OZDLlhZWT54TPMHclCAiQrzhOYCtAPoG1Ls6YAy0cDvc6eCU1Gya1NA1deFW49AqxBRJkhMoUvo
FOIM+sraD26/GUks3dggIVq8MemA/FKgpOBX0naKh0x9HNX5398AVRdHx18XjUYyqViKzUGoisjk
n+6A0SWWXOcJkQdSh8gv7m6nX3P6Jpg7MVTLtBvvnHHJE9BGr20XzaIGI/QQMjR1FVOGNNxmMFSe
7EuBFg2zcvKUfBI7spy8mLyeKxVMQuXxJN7rkFQuL+em5A9MwW42PXOjQnec4RMFxZqGSRTmlPJT
916GOkNz2NlSKzxqkiA6ttmkwL4L/AjTUEhEaE19PNV2dbpysF2oizM6H/txH7TpiNlpvZ2lkBE/
wOQ4X0YAmASTl8H/e6DbDkgmSPuSNoQa3PiPJdBWaDuA4uKvJzJky6+aADAnri8rqHDgqXHXeN1X
tbD3VpHlECY/XOWSYQBxKYjtSx90eFyG8SJrfTBvJrgzEqGyGII+wgp4wRghtXT20Wu1jL+kXcyY
51H9Aa4KP6uCBBUKHjNXMf/M4jnZEGnGArAveoY/9V12ITaglXo0Wie5ErfDuE1pBHEXsynQhnX+
C/sO9KT8A8MGrDvVTfzHoehNT9JEZgSoGcWPoAGdxPvlpfTwtZK3PcoYtv4Ujwi3pFQvT98DqHjf
LagPjAYy9HmmRv2v2RVqYMKmXyIQ6ub3X6rHYmgo1p0c2dDohX1pOaUgablc9AByjumwV9YOcCNj
pTPZyJFHdYfuIkxzK4zPGhrBOb4JRjoqzMOHMlQVVFA0E9xgpmVFgO61dvB67joEKvn6JU/+fu0r
A80WW9H/WP0DWbEt2bTsgfKXwMqIB3e77T/3nUFzSsE2i7rNuPIgBDPmUqLIr3F4B/r0A0Bt8sBC
gUwP0W51FV2eF35tnxEbQlK6+hmVsoPk09fH2dqAoBxUHlIBmZF4pkrWimiFL/S7Zy1Io9W7CNHK
hjbSw6elgRzFuLvYyYkWFV1vpWLbdOyDRtzZELclZHs4YXO4fJYS3whupvXs2k8+CJxtOlX9CsEm
x2BrfVtoWxv/Kc6YVZpOOGxkTvEvxubcz55yKTU5i+6tjucQdM7N+6fblYxJMMF94yZYGwkCPrcB
YiexVFkEtoT5L12QPWMtGAt6NmirgNbUFQsbLjVeSoeqcbtttkaqm61fPyU+1rIvXQtKazKzFT3q
H6aJho8bj6aEAULpyquKkFNUbzrKN5kFv91LmL6X3Yz0Fckm0zxi5JwjE+nPasBMR3IRIBj4ybSv
PgEbkqf9xuhqjNGLsOSYJo6JC0/lcBFPLOHquXnO13+GMBhQWLRWwJyy8WP9pLuCCb4MpjMaI9gU
oRBNw5MLXh7H1Yh3Jy30m5U4Mn+/xeGAOu609tHd7gg4CAjRLvb7ZJKHfA9MuxrT0miVz9i/EIYn
95CQJmhgintsduVIhlotSi76LTt36TSmRtu7GenQgg+Y6LuiKVZQjIf7RTTOpkLBTB6BH9MhQYM2
0gOe+vpHeADrVzirbAyeRSdC9uuci/Wj0+RR+tZPBHh5kuAW382VCM2U5NXh5iwLMxB7z1PMk2uG
xj51br1bY/YAtOjGLt5xPq+6A++asN9ShLKYL/G2JYoGJJMnmOGOij6ucbH98yxON9Aa9K7pWYpN
t/Oe0L65S2vglh0uvSgpSPBhB2G39nZemVAHI6ZMxHAyNdwEmf0A4RUZE4cNZywFJRYRNRrW23v/
ZmEDZKPnNEoPeEhOu0AdqjOqYqVn4xbfzoi8mAvqc69DCMKV7mnRzvNxqroDvC/PeDLEOGvdMYwZ
mpSgUWTBsWUz8k63ZM3y0HufSan4R54pgTl8+igfNq/YkzYRZwayM9Cika8fZcstXkPeBLVB6gkF
qBDJKalF+jxnrNHC8okTFRrWTNa+3OxbdahUuzTKJgLSRQkQSfWqOvxRNpF0o2vrLCSg9OQPqERo
JjVQ9pxUx7PTmhiBbnncgwzzRd1t/QEDT7woOmBl+sAls/LVdfMtNCU9gPIOGe+TWY8frofwN6W4
JibcJx7X+mTHn8gr5iVoFfOpGlf5RsM5gza9b3CQ1VySNkpuFBff+3z9nmsTjYIO6n6Kyd1hULrd
QTl0nnJgJWhXUTs7G1cKPy8xrEHlO/HjjQSx2yKlYcLjSu0PO4P+ar4dC3qrtvo6hfBTdXwdQFAx
GIMHfYsdBZ1A/2MHj8htDU9+osJg9TEtRk44zZgn2OA4eeo8ftnXDrWC3HtChe28mEOAg+TkUNvk
07xDxzyQ6+Z7ussBCWw1yjHj2KIgxiV8ccLsHMa92CQYTIv2rC75pt6I4b4smtuc0ND+wWcje6m2
rc/EyXPyopLPimM/9DRHiARJZ72yDnPUB1RBCQjuwbv30SwFzBdipJwGODgiecYoEnHY22V68kIz
QQiMTS+av3i0BEbaMW/tWT8H8TeHhnRl8Ap+CRBpYXNfhhWeg4JPTGacCsB6jjUsuwaZsQ7gfbN9
/mqexWmA0+J3bwbKVAmVyWvTYhfP4dHCpXn+vnfPXUXQNGYUcdxM3r/RSjja0FslgGyxtnnOuNNK
mM+Q9EIWH6UBrvVUsb/U326rQO1nEvI+5vKUaMijTvjG1oAtNlu/eiNi+7zGNiHM6OkO6aRNOoRK
vXv/HfiZ03h3cdPV3E/rEI49NfKegRHA5sQeLJ1oyMSN4UuMrDGc0XXgMD2WUtDJbsezBfGsXgDK
PNGKVEgD3F5zHmSCu3s9TmpctV9I0bBsZ4dAA458QfMbxaOl0K8ihjtFA+ruf/bc2KWJ5ciX6TOf
P2rR8THsMMwnnDfhY3PLUXPQqMNgtN/RITDPzUI+t3sUkxGTbRBnvlvmw1F+dV65LH+UhvFjXYxS
nqBVsSZYX8jiey6QphQ8iupAuYByxZ05Gj5r3ipUBdIonlmh4j/tCvzTKx+W1UgjrXfsS7V8NaTl
foNekKAY9c6BGLVnfvN22qF3nKD7LehMfRbVATWZhFsq25xf35hwZvTMgtXx9lEi4GucsoKbKTfd
inztqlpUkl3Gnm59j3uDxw3jBKWGxxjjgraeYzPfml8ikPVznZzZs4hcHmOZMUd5JR/fmB4wAEyd
y2VghNvMYABbsfd5eg+alhTVKckiZ7ec7JIBUAL5chmQh33LAoXDlJ7laD8lT04NhhnDIldev/Ex
ZBkwy3mWV9GtjQMx0S5tzCGPWI8s251EX8r3Z5l/Nd8xXKQenhOfAr7O9OjzC3qW8vrkiZRCuhBe
D22KVkjl/AMCkU6p/8At6RCRMhIazZHdECWtLjMu/vA54M+2pB+xxVyB98kHQEjFcHXrsqPOenCS
lCQcaN0MeINUcxLm/kQzE4q0y6H4RktpTTkOUNhywnpsAUjS+LwZF92yvzHtdeAeH+QjP5LxXk5b
HzHeGGQT8+Lahm7aKHVB2xJyoNPRjwqgCyADVBSmYE/uqWdvs8u79BGMxbvTOp25xeyGURjqYBQJ
SDnozY2EAB7tcCfGB9GQeqhYCubDEXpuyDq3Z3h6YRhOXt5e8kp3TEavOwxlg5sIUFi4ckCAAK/N
dPzS2ZHue31AE/ruu72zAvbrbCr3m4glcNybb7kC7FaB3toZwzldbvTYhFrGkiaHj/Q2B7klaA2a
d7i7vHeJm4fbxogEhl9N3mtWBqvqB7sUd4JRiztr3SNzRyHf5syOs8I9wBoOL4fTrl/TfmOL+6Lt
PmWGk4jgBtOyIjK8HWT36Rxzro9EaqR8F7+Z956U6FTG/GT/5s2CmeH84CLOPtt/VcMXGLvcCw/H
WRi6ejCOAmT8cwqi0Gf4CbFzY2f1fjgVZ7fNylPdwyugMej9xCvq3qzrMYfy4VgzMXK0nW0wYrDT
weTPPcyw6nWlhxPgH4F66zWVXUzOxOXNanY88TtuCIkqouWREVjOnpqbCPrdPFS8wU0sutqPR8bi
FRAb9/QZHMJSJtshl5XQr/bS9D1JXY2J/7ezUp3bigPagVnBSsfukfmc52TAEGATeLcHnIu387PH
Io4H4OX92GDS7NFkcqhG4KCEYpsIQXyRn6ZxFbM/ysY1giG4MiMIzW5wwBGBhRwcP05wLEdHqlpM
LL7Znhj3IXRxbEf1M/SXnGyM7rRcRuvmtybYnwARgMgPhA62Hq9kJ9zvDcBCKnpTKCoclaQt8CQ0
Xh6fTtr36R+T5/toBSkFtRCFM95j6YY8hHvw0KB9EDSPIOrQoOdqwe6z2WgsIf4Y6FWMMuzkhgW9
DArFc0qMaPuJYJi8Zdd1b/vah3OxKr1wDOs+grbJR0nPCXZt4p0HzjicaBzhWGGgdtnANvY23wX5
52rCx+AxnhIS14fMmoh31QRMBA1Ry6MU37IG0kDyL0TcK/o87sPlgPRzd4sh/LkcsYcHMQR3+oVs
3W+wL3yWhKXESE9x9xhrysdPZybwcy2kuf1paOHaye9mry1mir4O4+bpLI4tGRfqo90n8uynl7H7
l5H3acfGqPnOS7+TnB8xt/C4PC4KLXwWfERXyx2soehd8GiwlxZ9TdOV8NKgH8swEP+OUn9nD1lJ
zIjveEzGZ9/pHAdqjzMajYpwet6k4MgqRmxShrvGZGN7cyjWss2ad9lbRgHRtxONeZde7cx+flBG
MGTNB2M5PIh7xPlu7SsBTRFXH89Y9Hfi3MxLvCeknpO7wiJnrF3fvr2hERLty6sMyCT7kn4oMcQ7
gyk/YIQgHaEgYLMQURiliGEwBnykSD4xWt8i3lmRnjDzSF9dcEQQgoA7QRjjVnPZ20TIf0TVtXDG
G1T4YYWobcMsiL/iiPLH9lB2NrfxyzfG5034k7rhbWWxvJ4ODApYXcB1gzHbNDL0YU8BaKo5gg3I
HuIdSCqOM3HCUotCNhmPVyuxjJg18I9rHiPkwuIQEuBB5mexxzta08IdF86XqO7xfBEesLe5j/md
9f9Z5GASvt8TavZCG1IJmV/ajaipVI1HmzW/SjR6wYw2TB5M6MupUzq2A3tkAYJkMoyGGNDiHx1T
D2rzZJT7eolKKnlT2+5+mWu6M/Kdudyx6O5mXPeyWtMCfTEfXLnK3nq6eDWB+6cjm1OXfmzuw3hX
SSJhAdpxfeR+Dc/9hp6Vp5dyjAsmN3HucEdz/41eYqxij8daZCeFrfElMbKf6UGDuqSZtDxITDYw
jtw7Kq42FIzI09lnHkHWTSvqZS1V/pFJxo90j4J8vagoHXFAAmxCBQErxp69P7MIJF6urMr2CzVC
y119rJ6Gg/pBBM9YmtNIoz4HavM1/lyfrWfqiFO82m/poUt04iEXE/7YM5NZMpD29qbp5zKKCmCR
WLAqQ3Tf2djsjjqA1H7+Oo2lp0cyleISwNGBVmZwFvsagatOLMvnyw7DvV6qJ7+p/Sfy9du7XjM4
iyrmxECM5TX22e7npHSDx5J41szG1WeuR7PXa3wCT6ZSCUqkr+Tx+3hNe0KQ57Z9rbPPQs3GinUZ
KCum+MrsiNjDzIdSeuzzGwbAGnN5FAQSkmjzQBOsBf5STJ4AYLQbAxCZPHreN7I8ewlxCOlIpI07
FDNMu2IP0BFerlSQ0rjPs11Z48dvBpMOvWUbWkAo25kNBipdaM0y6+iJBfj8foCdvL0UuowM23v4
pnoJR4H6aUZPwzYWtMksBBaG1wywtD/RT4EBRIqcTezk+37a5hq9fv3cmq7MuCPDbdRirfHb8LZ0
9W2iznJ8B1j19FvsPUjU3/MoHuPenGKdaS5fxgIzW8OkMb+pAOGWYdKNFFydOzdJwobCExTikiQ4
tGkBR1OJgSZriREuCZt2ibqwBHoNSOPtlar7kqdaGnyY0i89jKYHanCCbtUGZrNocDeBpoqBWOQ1
pyA5TfXPsNlYry/i57LEgHf8kr2I9KXyCwo6VGi0ySAeW9bYVANe+G4ydmDhQH2fd6WHgTUvoKED
ltxqc0qpAGQ+/tJK/VVby7xc9wafzzLvRg/zizuocY5Tr7kvVcbNRX1Ykb7VzGs2HxyOXxMMj1/m
ogcUfwp6e2rwc3m5F851fmb7VKuT53Rwv2KI/eaFB0gQJlE341NoGSruZrzMHbp6MtYNciHcBH5t
c8Y1KyplYgb19ZDXSlGmdiOq47zJQvIKGBCVnxHMPccWFsJcaReqOsz6MVej/0pIfDNP1rEAHeNX
Jq6Qgh/uip9p/HLb5FfjMzDQX/j625MYjTTnfRnIv2k91Fv/kYz5BDN2Nz4bkwpMcUn8DHF/Pjf5
+DQqEiqOQfxrvCdxNc777ySJHNKZlxHWREdP268WJSXFNGBV17QMPyShQVH5KR+gQcF82ncUxvaW
6ieNl2q+vFMj1/zNn+hvZh+LeRIvoQRusZQcnFVOupP0brsu6fhxqHTuncEChJbPcHDWBg7vrDdd
0Dyj0+0RYbXlknVzp7mv6UGiu4neogtTOiBuQgNyQeEEV71jrDkqEx39pXt8naz9MJqayOao3wTv
fFHipcEYm8OP29qHLvafHLKLFOf6ZqzQaU/EoCSgXApGNam2ixaarjoa8cemI9YnevoAcCX0O62l
70HtZpAZEE2zSqgDpUFRDvvEq1b8gdAhYUtKz2yKIKZRZy1J/A+ee8I+DzvSb9mEvCtP8WvYP0ZY
+6qNw2nS2W6OIOhDMbD+aXAP2DerPPLOXxBJFjmT73nY84JetR3cWMNe+v1axFdEVO2Rljxf3Gmw
GECrriuVwjQlG/ar8eHjSMD7dWqHe/36xMFnW6xVTDKZs6Tnf4yygDOPk6p++xpZBcHzrLwjrvGt
X0NYGDbralWtJB7XVXWsxU1xkFg1q4bVXKM6mkJPLkwPT0NqoCkVJ+CYhpOjHsNkgI910C5tdJjE
DeaQw7G6T6Irv3uAaYNXj/M5B40jE0sanmjmj94b/m5qevXLpfP+4AVXyP5N6KiUa9/e6cJfazBu
mcQWauWequDNRuIATB6LqfralGgHnK73HmbYo4N8u2BJH/ieGYF2s2545Ubfp8SppHmljWMUGH/c
Ljo217snMyGsccy4+dTA+wBbaJj1+BIxEcTto+SJ1NYaZvQQkEeitRjjzDFgYQJteyL0wh0L1Oih
vw6gMOJbQVOHyQbb+axQA9DMNVh+WCGoI9McpVRf+OG2o6Sb0phExaJ87Ae4uRiTogoiVIB9WINQ
P6IG3uCmGHzW0chkPqmmcOVlnig5UO1D87ExKdMXB9pNKOrrEU6LZh+k525s7waLeI1Mp5xj90MF
jCLsipsRje7OdwcyD8sZ8e4RNWhuzZNB6T0wwD1jEkyc/XTl/TH+ofpdLE1sFyg8tFQAnpc9WKkh
BSrdraYZM2uyewH6FfB2++tjelp0VAYRrHj2CpvMvX1Dhy7DEqj5jPqEOIowwu9VQfOvPkJOkH0C
zaJMPK5j73UjyMH1Rua7ym3Gab6RTA9n5px/KLy0izfZTOrgSihrqKsw9ih3ymt+52Qjo9RCrL8H
qV981qbhqo2ftSEcFLwqd4jSiE3wvimFdTUeRpFXUeOvhbuKIQ9LFFg4vpghRX3uiI3AG1A3vRO8
g4n8oLdyucXQXqGJVA/moYIMhzb9hTxHqLdkjJP7OQIIfqwKlYisrXMyrFEY3IfORhBIlheSuUyN
Px8dCJMA4RjAKW3yuZy+BaGic79frnlh4SBmG6HwcH8/TrPVz+8ho3thgonGI2CefkABAeXkl40i
a8Ctc6T5nVA29VQi3Q+e304P7ILNEk7Iw0uxJlhTbdSXaKN0aVS8aKG5vTV94USkj/IyULO51E+J
N7JjxxTrwBddWYwlHsOGaqPhowmm1aDKs97emKAY1/YBioMvE5perU1KPo9EAOczbZp9/BQIGneK
jhgWE6YT5yTZoXUoVLFW4x/q/IntmvJIp5wmjS08HIjS4CxCLLHCHLMaDJNe0tiQlyzDhqyBaZQ6
/P8knddyq2gWhZ+IKkTmloyEctYNZdk6gAIgEEE8/Xz01FSd7vFxWzL6w95rr6D3M4BmzbAHbaP9
SwznLfnwRQaFkobV6zOL1zgw0Wr8MP5TsdJ6Bg1KOUSaX4+yzCBJKL9R5JXSQdbD7GlJJdjQZckD
DnbC1ngyJscbDX8Olvl3Ta7IyC4n7GNMCxFDHfxDtcnAXKr+3nRoPw4IyzY23h7QEKAl93DRJq5O
qFvjtA/3oYb6w1Wp0nqqXYvz7+XduaGuTAj9ib6nwkXzxuwI2SXg90GNsreXYBQiV5ZQB6DoSHft
mD1JAcmpVofDQcssmLbxUl8Tzkr2CE54K22w+YB4qCS3BMkaONSeq6cH6XnLxz8dwzSFejv8DoGJ
8zmBj3tQCAJo9Pym8eWGaFEiqFr3B1K1IyKKbR316XUGId+eTkjV/SigT1VPIqf/8z1/fC9yuZOx
2eqPT4OVRKGAvY2ssLod4M5PuslgEH+9Gj/7KhQShw6hkiKJFGfeQJ8vTTjs8ZQqv5xAfXZTYGhQ
fH7Be0jWqtnNGr5VGIFT87fGeeDrGR8KHJAu8BdxnkdAbTbY/0qH9lx7jTCVnnQ+U2nEfz3Vf5F8
l/zlP0RrFfjw5z/Q3+/looAiggMGd5zLQ1cRkH6mVbZJMcVC1/gxridFm02MUIBtpyPY1f4JEEIq
5/lxS8lJMhvYPSn8cYimek9gGSY0L6TjBIv3WA1OfLAjN0E0/eX9ZW5OVnZKaHdPWgkBJQSWcj+B
RKKiTN1mgBi4JGmUx1yoXspAD+bG1OTx0VFpJ3gZTI0L0pyww6VPfAZyMlOYrw2uwZE82DB0UuBH
Sgo0aHzlvTDxOv2Ramv5/WGvviho+i6cGNRCFjVb83Sb1okP998EqLV13r074fOgo32GKiYxhMDL
XiG67CQdSyiGIY0U0nDk7UwnMdR0iOSOM5sBMwnSRWnXvevxM/gODeInhqd4Wg87mCcP0xkyZ1LD
DCXxzxUgJVAzMTACgunJuuaotsXE1rlMbjWx7ubYHiiJTYFIfUnVD4Hky0N6arx47cew0IFtVYd6
UDLxtnKovCvJzvHtpHZ4zqiAPyT5wpfN5yWkvnVpTKvJL60WJW697vbpb/dcUVveK/etbc0kot4V
xxdIo3frDGX4lDnlbL5DGqY9QCY6os7jM1Sg1NH3AO/G3guNkOg0vMHKnZRhwSiB93MzgBwv7Z95
TGb8xDf3XevwEbQSynro1JaReDnRM1jDAhnXTp572s/4OO90EU4KVSWBPG4Jis33aj9pE7S079Ne
c2W+xLaXVnLt81Dvjat+ghzudOsz1010D6kDrJVz3rhG7/Q7iT1fb1TET7CwicDBu7Lb8D257JSa
+6npBtbKa1onnvqBUMJVbMNWbmsAd7XemcjkzlXtiNmcGTihlliW4zVODjVOq6saSmFJY/li3UTD
y1MH724GMoLTj/cybajBbbKonhE/4FPvGlBtSofvrIS4WDucz81Pm+DJt7xnzAlEjmxxkUwCCasC
ycpbmEDOQKbW2369pnh4pn7FXDhz0U0o8vSDlUfmJthj8jQIIoNqlkPRZ4JoOEudaJw3K2nTwF1N
nWZwH5rXQ7/cqbNs+jlSIcTpymhcTu20Jg2RvPHt5Bty19f63mCKjTIhZfL8psO0THNFTOmHqOnK
OhZ60OPBkMF6xkq++TU+LNBF/PCMidWRdjGJBujcFM35AlGDiS1EvhCQyJONhPd3Y/kFf6eu3xQB
T8I+sPdOj03nG2gR0MRim/WYl8q8QI0CWLF4M5XJ7ReDB91Lvxu9slu8gzCz6AhAtUm2rL8nCbwV
s747c3xfZJSEfy2aXH0H2+kpWnJ7GIBTC0/nP0+9r+4qxZ6vp9o0/uOfpPMWE4+/L+4+EpEJp02B
gbxLyeaXIQxh+4XXARNuK5szjkQERGVInpUtbbuTBNwEw2UOj/KLF+tzDKGT/qQ4YFBJyq+J+2K2
fLXBEw1S90fir6D4MXEdOByqfo3vX/dHsaF8nPFtvTbY2cB47+INv+EXl9c2zNqQMia7z2pMDwnx
pKT9OLAOv/WyiTcf7FsqG+t/xo6QZR5XHahZYM4Mm8w2/u70IS/88+4rfvCkJ0lvTiKzobsCBnOl
2+WbjHDXdzvnjSnEEqNuVC8V3HE5+MCgHgmjUx6JxA79rOp++hkw63KIllYVvy3d930h6WA19gvO
9r1ZdS3kuPEHFdRjcgC/cBGjbhbcdFnPWSxPC5fZfEueMW4VTyICSdpWnA2RWR5Gw9Yt97BXmOVH
ZBKjQzO+3RLxsTNIRnZ+JaX1QLpbUGMrI6xrB27GWlu209r7kojywlWe2Yn1oRW8KBHaV6/fVzfI
ajjhBBVazSnKz7G8NtcUsCo98T1UQczux3IIERg841WCD9okiou5hs1yv5BpVWRrgqtoDPOYwPEQ
zddnfFA+u6fA8KFeEs0tolmWt+8kKEgMgFcNmqjaWFHaMppCA9rtjoZE9Qef+rprSLjyWdLqXF4b
v9pSnT9ncTTaZtXek5ClOiJz9MRWqE8DqWs4EGah4sD09R9cg6PVIPKydXN+n3T4aVTnZLwceN/S
TnG+v4mvqJDUra7FLWhkgkUj62W0dnFjR7e1rZG4KoT1E6VQAHkjQQGClo3ikkccfJb3Jcukx/qh
aTiJ5vLElxDt/FM7B5oe+h2qq+7lGdC9ajybaIqrPoCT83w49TUnDwCWDdTc0oKcT9K3otkAcWkZ
fm+03ghSztp78XxGHHtYqBAb9ppDfIRz2PLnN9LzMC+nwxGRFaMOnDtBvrMpEeUxDJezdr6jfQGR
ZV8AwtSWvOhh/JXEJ7sts+G7P1yfTLDcWnShsQFemdwnXK/ysc08/PuvYHeRelpzMEy87vgPmuCb
5FHGoJJNsy006NnsEgLcTGRIMc6yANixhMAlUfFVISRNBYZxPvHiwYJb+8FzsrPWGg2TCJcohPSa
PZYdUVAmfSdGOj+PejzBMQjxoVJiyJHCBOitEOjXQa+OE5LMeA4ln4uBCROw97+PN5xlwUqQtRIB
yEiDOgXOC9tyQTlilJ5GQwgp88W8cgsFBBLvcDQEy6Onc5TpaOrBDzg/igAiJL9ETQvEGMvAMQQA
ENTZUxg8gftsmLlw/x9VEC30r+/U+oFpmQcPLei8UWaM+J1eJ7UaoHOFA5f1qkU53Vkgw4VKxrF/
6z2ObWdPiEZlkM6f7jjrbn7gNDFN01ffI7bzifXXWbjg3hWruMrQhHjy8DznKsNXV8JmEUnMpd5+
NoRMMJDBG5RCPf5HECOee6ZuZTcOSUglnJB57MQfR/hutJWZByl+n8NVIo41D173mSmHOYEc7fxN
Gt1jLcMlS6Za/vNU5/yAL3J53NRYs5y9lfTzycMC0txcmswMRMUwn57Xvlnx72LxI0t7VSFYemXi
MIApjfzzahwJDkhDQvR9kSshScmteI3DmnbFvNsafpLoK4mTEf4ZelQoKt33ryD9qBPX1Nd9d1DQ
7hmR3KyGYaMSKAlECU8JY8IcQRDn0Pe3bL0EdBZLdWURc5R+aIobALamPUvtXGznJizIDuFJmDVL
mTMxTm4vjREuZnIP8L1Fb+5esKZeoId3vDyyEkAwte/4nag+0hZA1VNM5GE9Sxj0ZV6hrcDPB5Z9
Ku813nHCWhlqmy/2/O3tjUUblvvcsPhDoWO+zxpl+8RuDRPDkXBrmS7pkhbJWJXfGq5yRbJwKjcS
gZDqXFwh4ONEVBc6yAB7dWNu0iX3BJfKlw8cL2AuCMGqwWOQ8QAOvQOgACNqiATwuzNoQFtMy4LY
XeKSEHYMToMz4cPVJjPMLQI0LTKSoTiQVLtRkAFyMgMvusYfoj0uQ15dwp4dJiyVhPetbIY4ORXE
sSZwgjC6rwNK24Qs/ufd/3BjtS67WHz7tKcTzNEVC+eJu32aONVWjVLqSnizaJW++PViGYYySOZ0
F7z6CwbqVmO3BM+jX8nMG0e9yRtqnf3CYw/+qAKX1YP3wIAT03ycPxjcXmpYHJzof5AqhuWbEfUF
HThuIuLxvWQkNsbhABTZFbRTQGDzKj7czoCmR7oP7Gt1yWfaK2H5ZrKgOu9i02ir1+O3LomzZ010
tPdVxcGoG/Dl0ltPAFL58+W0L+bP+DyRf96AllUMVFhOYaA/JA9J5LsT7YaeTYdS9MH6q1nkYOwN
X59/eeEv5KVcn4qIKnsT9sRn1na3gvNncJ7s6AfL59Us2+oY3xs8rxnqMcq4Q4ZEIZfGQOX0kIBv
zeo1l4SNJmOdG02qrXF3FIIDu1v1jaQ7xybixALqAsLLs9atP82CP/UPRTx74htlmI9rlwdVXd4z
sGP1vuZMZbIvQc1VhSLynIknSUXHhk4+pzIfTg9tpXScYayy+4rNk2Decl8myrasjro6r55rUTl+
X6gDiqiUUZS38/6+rNjsL/GkJbf4vhKaVaouGQlVzSL7+j2qIlettkp7/hRBy70lXpP4Daa2SniO
9WUQZq0wY7vxE5hkaQofaX9Iepo7r8UHDkCXx/VBb1RAa3LZw2xKtbulwEVFzZz1kLivzrA66MS1
EXXvvc4gQCVXSums960bP4rX/PGYPfp1A1HtLsCHeKBicrgbhlknzVCGCQKmicrPEJ81pqiDyuEs
78X4oCEVzZiJc3C8H3bx+C35+FrOimePgRAntE4rL+/fr2vOv5kFecTDb4bKN+nX7evEYZCojikH
mroyMFH+RkVyS5vFh8+y5dpxFXkrw5euLuljx7kVY4chIBJ2JKpmJOvoVjkm7zxhVbdMBhMcg0bH
7v2N880XcZ4xUIDAGEFqr7b/8urIx6YjdJe8ljlws8z6HUG8YKr90xkq0AMI/yJPpCnZwo9fg5FK
jo9Kz+8EasgET3lADsAuURiPwheLqzvEhVdJLt/DjIjRmMqgordzeFMM/vQLz/GJFhCoCuUOhpaw
hGghGCHsGzwuDS7gOXIZVi6kRFgfAPH5qTU4YXlBlr8/HOWrepWv7xun6ZM9266YMxHkNdeQL2KU
lt49fn8I84o1gWtc0CrNCgzF3kD8/yqDSQYnsRzUnB2EKzGS1KbJbVcw60mNaU1cF7dhO3vdavIk
yefoNnJASAAd9r5cKreW6WBuqdyGWP1AUchPBWVUwbnJFnKRVXPlE5vGgODQwekhFGVMpXnukZnV
mB9m3h69efjAd+TtveGmF3YNGZtkFQ+ijj+mG+KkCbiqbEkbYyRrY/mz5rtGc5CRzoLqZQK/KvfT
C3wscoSj2tO2gHBkFo0xHcz+I0W3n/AeRuMa7wdNi53NG2Sab1Q06vrr9Bcm1gQaivwr18eOqBub
yQJ0sDcguniewGD6UwGDCbLi98F1YFld2guFqMp4BVyZeBTZm5D19p7gb898AoWC06GYt6p1Awdj
/3AWY8p1jv4D8GWGUhsH54OC/TIbDQJ9wPx4BmRrm1u4wv8g7t7/AHjTP+Xl1D9YF/yrZNsBI8W0
GZDc1ix5royF8wVRFKrz5wJd5R5Uv/15oKUHJrfxFIOmEl+wK3OhBrzhxWFzgU3pGAUUHyHIWLeJ
dXfolcDZyQcmA9iv3MXd1Q/dUsSUB5cYeEHlCWWTsTe1EN9jbf6oPB3SFSS4veaqf+ILzS8IOxy1
7wZ/t+XbFTd9B3VyfJuCn25UH9MSF6Cbm7KNZwmmP6H5c//Hznwjf9KZfUhbCZMjLiAaiRU9EAOA
w4fMbhTw4FQAN0fpKorWffQHKlzcyRyiKXCLxMyJfKcCDspkBUMMCpNM2BWEIJOQPRrS2K5rW6Ma
vCl5SMTBw/TeSpDhDITRODkn1NFRZMAR5ATrra9gl4SVoiVj8YKS3RzwYiFBkOvoKRdXqKvHTtx8
P5asHGPe252A39r1RuP1yRXM/paeEMpCynEOzMXSW+bBd3nOQHIIxlQZwU1NitMrTQCyIpMK4+5x
LmuVb0oeP37g0KK66e2h9O7fc0/0GIgbVlfkfiEVKgPctYhSa0pHGZy3ATIIb44Z/qJymCKT+qFz
+cDXZ349lYkSXmPcPRV+yX1UrWIIYGUQiCGuEbBLl7omRoXxiFNxfsA8VByFG6jo/mG6q7GV4x1z
1gcYGw//AywKqyJqMIDEX6cHUw4p5PSeSaGEcpbKgoFrHwyKJZZOfcdpp4fVCxg/03TrWVDAcMBR
ATkCfM79pCMzBDNK3cIwazqZYZzvdfaoelhiNXSljajIKL9UY7oinkUglpxIgsUCfvBhbiqPpiMq
d+0uPhTrYXZLCSX2sSGDFBIysYP0EGCtUhDNHU/rTUdK84WB8iVzR5kRXE4aRFS+xC09sCuj3Fjo
COSgDWhuheBtEqgZACsDzg9WPvXVHB0SOKgY4q9xetxBtkwvPJLPJfkt4vBzGWBBgo+HmB62Gy2k
HcaE/15vubIo0dt6RvFP/QA8VHKq1zPl7isUIVSPqGH5MxsxjOQOBKSbjFh58a8/jJTz5CZsEs57
+GXpWMuMd63kfh6AvZD+m3W+fF0KIsW+iyZ3jIN4eC2kf/cQZwke58QkskWPnh2WrLCIw88qJ6T4
cSuvDXQ2ojXNzfcPCIfm1tjxT1FxgGISjShIVUQLYWVkJa4/7Ahee6kKtszlbwkbYxVHKtOcxVju
cb7cMnIV+Q8IqBdv0r5kqFZbBT7mOoNgimdh8b5JWCEZVslYX+Jj9JRQnotbI/oE4Dkmk3+4a/DX
FQuWy/vWxg4vxEwdyPcR3M/KvwIv5Ax/VHP78eRzfZz8Pf1s5LihxVkkdtCeskVX8XHXa/3Y7EcH
zYTpN5bsyIp0N8FJAy8K3VJ20o7yX/njrZv0C36LenE66piXPcxZcG4JfNwdepulB6jT7zWDvsjp
F0bwRdk14/ZZGKd+0YWwu2un2E3edr3rlsO8vEzwchOvOSHbmJjjQMxWhZAMRb5gnLnF9Yf9KnQB
vmI9KICwa5HkUuv+t7iTu9c+nNExjm0Oa4F5/mTO1UE5VG4eqa+TjV1Z/b/nI9BOmgxyYFe6VV1V
1EsbepfH/H0TFoBC+RWZP4YQPFSQ1StlL/FwWMjALa5skXCxCom1S3NRNxH4i3lKTLt80ZuNU8GO
IQvA3FjkNnuV0CgIuvuJEkJLogOjWGlu3d7EcnVUiDE+eNvg8ORccF3Plb05ey8A28zT+MM2ILq+
AUmyt5p5fYH2ZI8J8OY5YT0hpAevAm/BbQMujUA1aRfFWN5QMDFtW7xp1CZez72CJN3SF3yMSDUH
3eJNZfsRG6RGugOGgyK6xjld5pmXTIUx5gpDBWvAy0Gw2Tj82e2VmxwxMSW6AI0Fg5h8x63KvGl8
/xknCp7MVw1MdEnJVUKiYr9x1o2KZYvCqLtRI9XcT4bbzXt8wyXwH4/Rg/ZDgdys77/QmtBITaCX
M/VP3VKx9ce+ZlaMGlMFNfc1SLiA5WhaiPCN8YDw76vRfZ/HLCxUxAB0gCN8xzsBYCG646ihBeKu
80rstcBVQTe7dUo12IxUI7xeBO4zbhDmyhmDEObksLz4Agy1bv6EFh3Vm5gCID9LCOha+37+Phm0
utTtxaY2nPKP0QFzJf5WxtCltCBnUbXRLu1A9d8bhIQCSkyimdyCe7ZfU9M1N1hn+rW4mCyuI/wR
sLXPlgr8sagYyAAMjR4+AjygksiCfmeOLKeJJeOQOeBbgcNVOhf/ZUQLQvdcwb0+IBB1simWV1jr
dm67IziCIJqvO0APV8BFMTMkfXRYiWt8pEh1q4HoNIah6rL9RXaoWTDE+xNWpPP4hwKQKfEDoJtU
MgJC2Dlvp6yCya96qnY4tBKLrFySf1AiWRVEFvZ4jApbnB0J3JrjgLQFZ6K0k//lHF3oa2GoQHmm
2BprGVppr3ExbyJkVN5wLoNkuqarrAofiswBqi5spZ6Eci1SAE6ZL+0IFw/BRGGrTCf+/Qps73E+
4Xso+98VR5OFkYWLtytGe8KacW+2w8QCkTXpLhm2yKLNSMLIPXWRzA0tGjXVaH2O98+odqqYHrAP
1vXluUwdvkYEAtcAC8qTzibAdrd4AI/xcNsjvQAnANtlhEf29BDJ3nRbouqbi7hvafblI/RlVwx5
pzxufhPslINxTPtc3remre9h0yDUD4UNCHs2B07+zD5XfYODVGo9fLFjDT+mzM4csOYZLAbuA24J
SLGosrLptSV75okgQMGrJnakP+2sbxhRuShwp3g+WNIZa6u7/cXI6ONI5zj6CqDxyTwOmtNket80
4cQlxw9idnss9qhiRnCfA2Bl/ElhBv3P6gNhMw4AVnmQ+MgZ/XqeuJwd8uYzY0s9AN2o4dAKFC76
P9Ib8TBGh4dpNAbqevCe90GHG8E4aJE38jyfibJ1LxykYba2nOCICAcam0GCTa3vSYUvzvoJQTbJ
/aVujbdkQBJn6OCBcyB45sgJQBKzOuWDnX8dnB29RREx0rKw5KIp8ha/7PbWHqbC+h1lIeRidxIw
oGAUgbEyZm1P3CbA1J0i4sjXqZxVV1/kQRzlwHgQgp4LUAeqjYwVxUv9ygwk6KrU9f3f+wRhanRD
4eUyRASUwhSXuBUF9fE9e/OeUb4wPHf5cZ661n5fIdB5BBA2TOkmCZJqR29Y5DZAynUAqITj+eHh
gRrMUgGaoYV5gIeHDUj5sFV37yM83LE5q6w6wsaBK37DSeB1v7ioyD5d9TyjTk9dsiKsgkm/NdjC
9Ou1CGtKu7MeZLGMBPXv7/jN2H5uUjcqAyOqHcBEehWJMQv9V0QxEj4PD5wQCmsY15aEU8rg42xg
b2onWZU/VBAbwTm/ThnZuv2hPzB5BR9OkbJx84aTKaaJ1pOEMjIcr1id0tZV7tcjKdwtQn1K+0Nc
Irx8z7D+zwobKfEk7YavHXajyCdcwAF/Yk9uNKYoIeeMCLbp4fkzTNNjMlc3ZUCPw/DFvD08nEp4
NfRES7Y2BztN6hhpMiHeI0dPwHOx4+B+NTKOB3kKi7xzRgIc3P5i26Gqoni4AsqDc6fTCE03i3nB
iI8ZDM9DQa6ED2Sk0sji6gr1RPAfW4KCbfJQXWpjoltzXCVfqzuN12c62Yxta4LhItAly9rcwM2B
vTbuwIEw4sxWHCmkdqAVhpNWbTTPxt9BuDwXDXcIbptPuzoh9eb3IAJkY/q9/csmxmQ2Q/7A1IlO
IUBp6iDlXdKgCSH+fizx+zWFLG1/vZdktSi/rXSt8xu5Z3Gp8V/IfoLgcVkuzCnMsDUEv4O55/Pt
VqVbQkoiTPg+ey1/zs0pbm1z/4rSRYbiepmt7gvWOZycePmCAbJ6ha2thKhK7dzprV9zjguEvUrm
k82EuDTVf4T6XPzDXMiSSKtOp1i3TYcDsLHPGbT4QBM7sXgnU/mfMHq54sl6ENbqdExy1X6hh6/i
2cQ1TjjAvSBj4JbercYTeSWPwwKQ2eBKGbEYHOFKvCXCd1wuprGD/wdg8xzWI/UyViazV1RxsO4+
Cw1NP6O9BT6cPtPkUIxIaufA+LitzRl6ZOjIzCVMf3qsc7FOpl91jA0hd5CYYOCm1vuczpTogVVh
BH+vQ+baOxjhiZw9P2fYeyrDcyYCiqtsaexlLhEUpU/7eZSW+UxeyAu4EGv4i9M4igPh0k7jQAlV
NwvH4yb9x/esma+nx3KmhXnAubrXbThW6zS4BwwsjiYTn2H1YVyED+touyzBjIqqA8um+lql+zzG
f5/geaWYKwOG7lzU6Np9tAQrAu7s+Fc5Jbtu9d/xraySKN5x/qfHdFycCvkqVLXMDqnB+L8rJdzV
9NgpCKgSflff1XlqbBJn0U4N9hhMqf/4mpUrriCneUcAWhfxkqtF5ewziz2m5MAcYPdBuuC4tL4B
okhvwtuoQ+i2Hm21Dd00eEx7fs9yxt9MH5GxPJuzxOUlEQKCSdTO1OSY33K6ObA/XOQ4hUO68TgU
rLgjQJr4xGILJhfmuP7T/pGn5WGwJ5vx6l+1Ab/1eORxkDA9nGKe0nlE5/ijHQniQ7jiAFylH7Cl
OTdggEKVyv7qiMWZIo+cf2heHPHXpOT0+n+f/KarqGlXj69H0SBn9FO4dm3iP8oEffP2q6WAWyiX
ZmoDnrp0pOOTH5B/SYz6IJe4k1VCdCJgF3N8dfO0aOn/O5RRyuEO8bT3R/OHQ/LvjtgFdAedGOMZ
+1jZtJYWNmNPC3/Eoh3fqoLQtA5L6LncZjgHWJAuceIVa2xGfZ2yn2rs5TIElwV3of+DMIcF1kTy
IWF3g4fXSk+eOm62Lwc2LGZdXYUBwgzvxXz0qQK0QtiSz1QwHQinCRMcIQsbxR3Ij5IjAYwTs98S
uNHqmWBMLOMdiAnMff+TL57iuS/RyXsteklOhDbA3w3NvjKtrZqQrf4vc2+YF3PymTblD116tief
dt9eeeHhOLaiCbQ+ltC5mGOmch3TZACPKYbEzk7mK/IhtlwN3AgoYeE6EmrGkIOCBVLQOlnTQmkh
ZphWF0YG+XyMUFzDyfZlIG5R+g8bOJM+dp8gMBiZUVqJVnJ5XJBqH2DDCMs+ek8L5pK8JGZ53oQ2
pQ0kNsHIVYgtH/XdEU9NMq+eyzfpLSl5XoKF9UOoKQxxGYuG7+OBgj4wfMJL+CGQecFkdW5A2e5H
xqI9hO856Yzw7fF19Fl6RCA+kMXrs++tWXx/8BXdDqFwHDWrBlJxbNiCMZIcgWaI+tkCcWSrMGGL
NCKXWfMcuDA02XVIJ+zHPtsL9nPZG7h9PD3amA+HzRDMRSwRdO/OOeOxjNyHf9/Se0n7iUeUkZOt
bx/3saPYNu30B8x8FnNe0MuDSeNjeXv5ABCQIKjZYLC5NTbIQEwMcpRQdw2mIkDTFZ8WwPb1C6o9
pd9HKS80Hj6ANqwgsmdh0gZjMTZaFz6XCAwC0hx5HqMU1X51rmCPWsZijcwgUhzoLdpu93FGQeNn
xmdw1hcPsiO4cYpIPEHuZuNUd4Tj08F+O4oD3Yq7sBioudgT1G7UmOMEs+b+31dT/NcXjBGt+5qt
tcJz1u4imF+j8fZCPkDZ/UlwVqNvpaCarDvMmE6ig9M9rl+AvRvDssh7xzmNi4OfGkAfP0xs8HC8
4gaQ6yALmW+Gvw2ALyZ2dnoQIVJHT+a4DhelNznGK1A177mMyZ1L7dhH203z85ktayiuGQsEz3HZ
5gYifqkAmy+nvS1yCBBLQp+Dvd+8pKI/wxRhKUHR0t1PkM1z7NtmqAPGmRrPeQSXAYo5OEdXd/Iz
xgIToYAtrJPwvnishukKbllU26LLYmbjaPRGCli0OYU7Rm0i2I917nQH2YHe7q64tLk0mZPzXh6j
Nbh95oUnNgVJRnXMsHam7D4oGsfBMAX1k8bmMzMotVvX9NMffd5Aq4VKwgcHKc8fIYPFinpBWOCG
RTVROy/7RVWT82ASv50CyXJQJ9sfhLLMBUIwZz+3z7XTnHNoVysjJBoUJxrvTkWJW8lov8Ivnfid
V4QoDpwbmZV+DqEIxo1uMQPFHd3nY3F0/+ef4Q5bhqiU1tTJ031vIynjFtJ2MVhVMi9OFe0Pk3sb
2QSpO2mYbcnZQhOcY2wG5ccSCRxP9wJvks95YXKB6/t2Wo2HxFme6xd9nZNF/woxLwFzgecIRYmg
3CkaxeBpc489Md4mN4BzHpNWkgDGKsR0RzLVZ9bcne9Ki44xlfxriVTZPxrcockW90k+VGp2649x
BcT9szGvCDzH39OibibOXQ/5zH9LrOA1axzl7I55oO1UCk5uuDn5buk6Yt+zHCkMt79UqqS3p1Ph
D9Rec7fMG2dQcr0uHC4VFj/KjDjhsNh+sRSHH2DhNU9+5j/0vF8L2wjUtiQU18DWV+T/Y5mJloJ4
nIRJ2qgF+bhTbUP5u89t1KKXJ4MRQpr3FBIe0K0RVBgGjE8nGBdV7mt4SxCUHPBXu/pMW8MsiLJr
JsPOwcgppL59c+aP1cSRg39eHzMnyo8c9AGX6gzUmPSQ55w6CxIZVac0Sy+xSynG7ApymdN4FGls
LdoI/ke1jklFIMI1AhJaAeAgZ6a9o2iH2uw89itoDxB5/3tjL2YPZ+xzCmZFcCFmprMFT5gBBHiZ
74MkeJTgKj7zyTKjmYEMxD7Q3f/2qC2E2FC+DJwgdIeMU+wmGFTiJo+OwpI90dVZWMTerwYYQcRD
PBVsHgY+ZSTmEqcu9RlGPmQZpK4eDme4PUSNIiUlMOlxIHtdBwgihDpeEN+8jRfS6M6BAyFLS92Z
f29+c5x95FD464iKq1lPBB0AFqwYZjQgB0tQV6xJ9o/lh5kPLvYNINdRmtUhCOu+2qeXMdBE5tTn
vcUbdSXyg7G1uGn4DdPIbqBUYC5B4hxcJJo0YvCC1pdAXSRvrHsKwh7hT43EoTG6kQXDvnbuc5Xd
ZcBhxXDFovFCREQ2QNIwjtNX1Q0quokrJbjLrdH8ai9exwfMN1310bSSZsuHwcjw8YfG06UecEZz
ozvpHI9fHnV5IRbCNaeyv0+W5lkMhj0sv0O3ZW6IsOtxekMBtJU6uOeu7NMkpz91WC2aaPhXGjYu
3HDu1HkZMFwJWAcpw4ecTnR1d166jSm0l1jRN4r5/f6QJFBuEUdNpJNJb9ONodV/d0bxF4Rc7z84
dN22vxXbZluy9NFHFAHB9OfR/0gIMN+Juh90RbwCTC5WvIExqKP+0YYyCwWnIxwPPGycVoqoi3Bo
+8fMzVHHqMbR8U3xJ55wEonn7Q6zz6bHIqyBpDIK4BlMkYwMRkfix3OOu0GQM1C3ywsPIeMTASrt
nRzKBVw/EFqCsSlFbBYhxzQwO2j7y5tW83xvCLNkO46NM0+sKewQ89g543dg0cs4ZYXtHTVhsUN1
FnHyOBPc0VzEqhyg8o0hDkzHJKJHyeZQ1Pk9M089l3PJKRdEkODYtkjw+o/AD9g2OoxbLtLFk5hC
anXOEO5flxnt6BmFJ8BaCd6r9+650DBNjJCSv3e0o8xeKWMrVAQ4gOEfjlnEqGWS/hJwxs8WHxrw
F4SNG2ohb8QcexdevSVMMWpoPV4Pb8LpWXPGLTuaV7I8QQSaEPYvkEzO5ut2H6bSrWXU7rexAUXE
pw23hH5LDIU9lCYYGxQG9Bgo277etNTsPRUfHRUkvmJucjWN1xTe3UEZmHvEcB+XhBSadHoA2c6Y
XyN+6Jkcnt5XNLCX0bwNdfcBD7KAjCmSLUG18jluuP6T6T4kFpwsTGa95qHjY+YAhgDoQv+bimiO
uBUEIhtJlPQJnr4YOFQIhLfkAeC4j1cjIjqKA7aNwFZ2jRnucuRs7oo/7aSvadxDYq7B/div3NaY
YHFDvoFRTS4pdHm8YbxLAq6JH+B7LhGTwiWJ4J0uqZyK35a7nOLPpkVac58QmEvbk89TTjZ6HkW2
FTz2fgdAt8vI0F2Lv3VkIqHyqXNgvg5T0asWAB5wnHxUSdRx45UubwDF4RN2tINwhiOEshBn3Ywu
7AhGAjylYtXEW+ZUg30xzNpgDOv+D/hlzeEt5OmORvJptX972BTsPgeVYRQ5EtTPLva2DHgeb6u4
IXymHsXx28Fj2ouXt8TCSMUbuEOkP/rSBLyEyTK3E+Myi2bYHnzs/HWK8IaklNElhqMo39N6stAI
jJ/Do51lgICkG9nmqsIGg2BImzxVagk6aQAqtCBU8O2BWY5dAUaQhmF32zQoQiRKvMfG+/yro1th
33+ZswYmpX//j/42yvxf0gcobJJwEdtAg1BrrAlyX15KPdPqksPK63EdUqnQR1OVFuFjBRnlRDc0
r3Tn13RrRqCHNyX1B0PEMA44Xbx+x7HEyGT2mAM4J7RLb98IIaoiz3v7/yPpvJoVRcIw/IuoEpDg
LTmDWc+NZcaAoKiov36fnq2amp2ZPcGD0P31G79TDAnplVOX6L2ZQxMRVsXbe6PQSBRorRb9BNnc
kshAWzPt69qIpIiyn6IZ4pTgaXxGr4GosuP0UgZtgYYluS8AYZjcYyH85ibhPcUYEeNH4YYXNxD4
JPgRev1gTY610050AoI5smaIWYdfVvx+gjqT1GogIz3n0DcB1TpwSAUMUVME1bjjknKtLEQvDxkV
t2g9f/D8ocuIzRhOh5hcTGBMc7bENyMF1VboZxXvDuiUf2fCaoMTsY4MowCl7eTKWtX3cDvHUxJK
MXRyN5DZL2I0AWpdomY4esBm8l6saFcS0gwEsMQYAWz8Cq4PAMWV8ScRgp3bsEf0h7iThaK851UT
1mfyzWeI+hIEHACQF+eXijago9P+G4tGzAkmYCEnEDhldlZjiZ5GpGHS7k3XykFLupT+gVyLFbo2
iYGhFtKgA17gJb9icXNg8EaYtx3TR+r7WKQwQKy1xPgSWu4YdJvRY1PQprYp8UPTNSOkArQfsznR
2Zgxa4jgmifXxwfs5N03HAFyNLQg3Sj+1Qo0s/QWNXzF45jHpZ1/aQJ+M01A4LgZ9+3kNm+dRLWJ
z3YaznHkBLB0fckSJs4DUFNcO4NR5jtSixd5SkZI60+kwOjZPNNjFaiHW7sO5TVu9ba44OZt4c73
qL8n17RJa2/F04rLdkkPgaMAUC+nhwdNkzwa30ATZwqgNw72/w4cns7IK0riWCVSk9Ct3AABEaCR
aBYCStQiPJ6OKDlBzPZzWsIHONIQlFsxhjk/fEMPS+al8XZ+nBf54My1xLGoRBPbPULnZsA3iOuP
91zHh/0jjSwASqyMkXDHk/YuFw8+j1hn1sVrZILKMDQqqGAIR2UmGmRfRLlaM2s0r6vRMyzudJL1
4nNKTNACyx7iU7Vogc1GgwK1JHGkb4p/u3ywx8oxIavM/bKxcdfiFrT+7hncMzmaRLk+nMODiJma
0Av2WazuQ5SapKo4N+9ZoDRt/ToFX+WdI1kP/6lnf8e9hC4l4rmIPZpKM3zmnPkQ0TO6IQYBmB2+
YzZbFIkP+zO8sQLyFpC0TledNbg5d7hPVhgtOZde7+UCJ/VfbsktJvmPOqpO3NFwN2RTpKVsXYa/
OQxsvTeLjpNb3O2/IASRiWNi5XUsbcJ4ad/m1PWIXRZ26+I/A9BM+oJC4MYQUqDCoQJ+DiUso+nD
k8Ah+ToDfuUWO6N4I+2HXCJ/StQJi88/vM2wm/nKA58dtaG6RlDsvMUp92SVoyc7YWXL1jM8M0qC
wCQfvgA21Q8L8JOOZ6flcHAkruo1rKLSM50eAUeFzHEfig8JQc2+7f64XfwmBrFNUZS9FrcZJ232
Zc3R/0z7UE9Y+Vgsen8re2z419kZMjVUGWy77SmRiVvVvfeQ4mRvSRKg1Yr4ZXbOHgfqMsMh7X98
zFdTQX/wHTn3gaAqIrRqjhM7YUBFaDQ2PYzx3xVTzr+jF5A9xr49ogiTca2ft1tSseNPcBuLHwKg
eQbJyAzFsYdQJSRvfi98xCdSKgmEDAreVaYBkFT/Mv3NOx6NHHhOdvtLcK6IdCVmD9DJ26EC+UZ5
inTY4XxebzGj8bZcxzF3PIKIewp082QElGFSLjCZwjj0iYDV9+RHBo/iVoAK5YaV0qRjASZodnQJ
kbr6oEucsMcoJVeF/LREBxco4hzWtXMp9Jmh72NUu86YPQqyaIKKUdC0Ru9CbHBi9+nnHGN9hkqB
1aEunl29/bbMzuuHW29xEGHoA26ak1sWrULSMI0WGnHwsAEe+fWIlfAJ16crAPHgbkh9UKyJuwFL
EhKd35x/UpaP4AE28rDpNbQhhfgR3/NH3OChuo7Zdh38IJxEIWKndY73lXvFFMxWGSjOfdxzlngR
3tacTgu60j5MdY0LyFl6t/wDIEQWiAKEZSawjatCh6tBzAz83rBp9/IHUCeStO1eYIB6vifM8u/s
7cVu/qDPTkDsp5S6BgfvYyLeBCwz3AwVNU+WPmcZ4gO+8QMkDfhrSOFWcOxbe+6yPXbljc9rDTSk
JgxWyEfjGoT6AzDLeMH/YeAB7jd4PFXK2wXNyqVxIKJc95iIl9/uy7zI6L2kUI7a4wRUBzDwY0+I
V0QAxZETssjMW859KuzY9a9nLdUMFg1FHlOROmIGeMSGoDwArypfzHBYQ5IVkAAcDXvseBDOOvc5
MawZSxix9lTWkpHGDnYHz3vGDLSPdMDeo9oF7+ebe7DylE1/c/RewdS0wEI/QYFpmCsC40u5I4Wd
cNXsBO/pw79ws1rg3jiCWVDQjEv2mvwTC/eNVJR7lMA+WHY2bXn7KvvuP61EbC6kUom6hTo3M3ME
YTqmM5I0br5GpAIyomnLcDgAeMJSSEPoNxGLaz8qh1/Pg/TXwFDLTi+nu9g/EeLGDMfUqPmC4hDe
/U+kifz6B8mqnh6S2OwAw5OP4MnsxKK6zqQ1kPICB182MgwTeE2x6bgzoSKpTqZI85VznF1cMOMz
/2tec0eyEimg0pqnD6yLgk3vxkbZORzEeu3ifkc+cR2fjn7Je/iJyetadXHDmGls+tz9zUwhzm9h
cAhjw4mxXbHR0ltRg3jsyL4mQ8glPVThSHzfcN6XhI2rC/pZb0SQl1pgtaB4sbHJAFNcSMjAAOk/
M5Bz/9dTOXjCG4kwWXZJGPeKYkdI33lHwKWN8AfVxNFFNbEKV7sVTzzPy09YUM2EfcnAu36o6GL5
M+88OzVn/k9s7t4bec6pxt2vVYbo4updPRYZtBA2iio4B9O5jldLMZubhUGCRYpxqPGXHAwi0HgP
uQiHlFDNSQPm0uco+nNB2XM14/+HRK50MAZVSF0KRZ3l0ypYDXLeJcHMg/+MqFNyiORyC9EZ+YFL
n3ZAkVyWxVuzzqUtVyHSpgoT2jEWuthf+B6fF98pknJ2JlY7NS620DjWVkgPEiDXXNt8KcR++QCm
wuUkVtxzTMBTqIAxA/NbSM9YMOXRkbCFKhFH5BUBh2RW2OQLMYHzgdnZox0FRyvHavKusjXtzg5S
LgYFhlVANeByF3VDSMke51mEmkGfZUUkeMJmMkQuxXFcZWA+bmASxZmJnx8+ltAN/JRs6RhxcJ+4
5DX5p6AeHqPs7r1ZM9GbRzxtxujsbBiT0J32XHFoTL7OFplHVk1VfvQ9Pjybp/MMucDMZS3PYy5+
JuTayx6ojvAbMU7Ah7C9kJ6vhFVCtgzrqgxdr7A8IScYz2L05uCEPfvwHJaRESoZCbLsMnbUeYa7
PPNiSxB5VFABXE9W8KZz9KVmwDLmJb8XPxdWpR/Oy7iAunE5rLGWqSlmV0hT3Vr32IGv1vw+VQr6
aaztzyUnEWfpgYBRrubHLpjHArBdzuw8mq9AW5Jiwk31G7EooLYJKStjGJ8uNY41tyzckIEC5bN5
Vxxg8WD7Wz6OdRROmmH5SsOrEQ38rdgg0IecbGMGoMN8O5q+EsqhCLQkNY8W2XL0Ekc19vgPymo0
ZJCcj+I+qmxUTMQoYb9AYDKCCLCPE0GwLInnEKoSB1EB8aqXDUF7Ltez0LKEWSAgwRkfQRUKXLvO
iXhhCaoI2nwRRwguPxY73ovyEQBf3ZsgivXnYMiWIKY/Dod0u2FoR5IgyDRW0B+NtwPn6JXuk2ob
TiAVYz+bDxcG9f86ASeyMGMMAO6a+OHS/nMe1XBEKziJ5OmMUQ4uf6OlFLX5klGOW/CUq1jPN80U
/pb5n2uATfKUC0tBG/R8zgjwAh9P9ihkBlKGSm2sg2wjIuSlyX7W+CgJrtzRK0pLiTyK4Pes33JH
TY+LZI4C7Lt7hI4m5Q+LHZ1iHIaFWoJyR49KvuI1RzONfvPwz3BhwDYx+lsZO5jqw8+DRmLxcFuC
Z4nImyk5WhIteE1XTpEJeeidBxk90JemeJwUIa5Poa4w854nRcSeuPheAyKUHaSIEYeWL0jlEgQ1
3tKRmc3ZFgivAFgXmxu5bpxIUUrYHw4RBCiPwJtj2lDh1R88kBspJH9tbOw/GUmRL4vor26isGuO
FKqs+Ma+HJUzM//5SrhFbAWScJz65ty+bh7xVuyRzKOuEjSwWfZ2MBIrEA22Jnc9CtaO3YjjCrVQ
iZ6ItdKYceALaDWDkqCpnDOxFK0WaJnc7dXV4w6G5zRhwFQWAE9GBGZ3CUUalqOBwZnOM4Lf64+f
AQKflqe2H2L9ZiLFA+T0dp/hb3idEV0g7fm/1C/2iRGVLcKHSnLvBe8oLs0NJZ3A9vuCA99emLYY
zjj6w9qI90mOgL+GF3tZ0y/Lad65sNQFWij6YoHDwLhVXkyL1fsfloXuKtZBsxD+I5TC/MF28bCm
nFuAoRBMGFNidxwdq7CBosk2hhpCNb2Q/wbTxo3QPiO5tvv+TmV8uXHqXbkRiO7yPG85FuN64Wzz
3TyxAzh18Qqb9eeAM4JAAwyjh3Zh/HFxiH8AODslYqiX9g37CrA2VNriPCcuqSXdYM2uap1GRAln
5znaABZR8G5wnqTHWgn4kQB+w9/aajpIiemM7t7VB/cfPyJyuMRBD6mie4MTBOPlJwBzy5CK+mo2
J15OlC22QTTvT1hmWA3uHt1bgHzMzGBoj/UrAZi5ZYJsE4oJyRHSP84MDEMMWQzE3jW7I0sw+8hC
GF6tG5Q7qQceqDBFFFy2QIHdBOYyudBvosEEctTMWPV4Y1Wvf9hsOX4JdRZzwCdqGLpAk8gstk2W
xhPDklBx6Qw0ANtaZmTkYm8xUANLaYAC/huefqqHGpQQ9N1qqRTUT4RKIoRpSJ1ABW8R6RA/krSE
Nk/MiNJSmJ26EB7soIjmMs7wI+ylVGtagD1wL0OkKixldX4EuOxBFus2n4I8S6AjJQG+pfX7k5xq
ovE8Gs6M6JrZKWhZeSOFlN47ZcxvH1fxHL6LZu56/qXXyf4BbOLmtqWEy87Vu4DiUV6aX+3GKUmQ
NliDu6DxteVxfCG+A3IbSAzhIPE57HmDJS3fG8VBzXV4Z6vNxwUfdN5/14B69uKDAo4njq2nPhH9
yZEbiQ4w7oRRgggictbsq48rimGGwDumnBeo9yV4U5Ny5hT+8IfYU6JfQlyDbSzPo9vI9BQ0r0ix
zn7jkH15mIGDtKLOt2NaLN5Pwmug3sDAxIevWc80a95fvu0MeA2IB1Ty32B2MMdcc7bQhuWGHYZ2
6OAy46cD+PmsHzwkK7vZn9M7ZRT4rPwaGA8pPSYf8o69EjkUGf3whv2X1244dMQmbY/FcYOVk6NK
cd2gkaI1Lm/n9bwhw5rL6fMyBQB1HgKeMdv25yyX9MEn9bLJmP51dIQLRDBTI60WFyRTF7ZDQiy8
L7JnUi7gRlbxfWl6JJexX71ymhqf/EQc3KEXCdG7BV2HsqODHliwenjlcJXVm7tr8meUUp0NUSej
6V9KO8T/kJ2AWl9e8fy71MNTiqRXSCMYuKbiaaJBeSkPcfq57KXLemMQI38Ny4KUVW/xgn48R6Js
W0mrzSAY4MrwrgWh8wkqKULH4xfbB65b50mU1xjV5bx2rwsGdS4eK/WBpxwbD8bC5DtCLblZZQ/k
PKP+UIfBGnh/XdQfSTu5OG1UVNgci8EROCZDjqa622vsGrXE/lXxPcC45lqIDXt8Pxj5baHmfUT8
7Etr9JmT39JoRAEexWQ+fRjcNMBC9nPKDj6CkfIhqkjKAMmlHjGuuYWEUtse7MTL3/3GIqYevziL
P0c25+nT5tdDc8aZaEPMd3p1jzDQQZ8Z7ANhYCLDlYvDK+x5oviXbcSvJoLFo6aHniRlpD/wMNHy
Y+OKaERTQvYy7e4wQD82vtBakMo7yBPkOEMgO5fYA3C21kculQ/y0l/0py9XGUIcF3Wgp/cNbI5I
DkQCyLPKYASbAJ178j5IUqNrcGVB4m1idoGyGtaNUzkclLgHOezz+GLl8D5h90cNNwsKP2nEDQUY
xIIJeTHn8/nrw3vxNUqfKd0OwLCc9QHrn9cxxmF1bEjfv8e8DVoxKAbJaWOE1ymu+NAoxKxDGwOP
ztCV7aTkztKt6VAfdgRsYIi06dFx3wuehPhl7x727uf1hgYMn0N0yXlSzegaSqnwWgNE36gAd2hP
51pp1mlekRJwdpXS44E+Mtg1M2S7Lv0Fru6xvs5vQGqYiwpqKiiD5vkm5wJZcfCNtB1//55thrPV
FASb74ZZ0VL8aJCuSfMBcJbHRt6hdOQHD6b3gpmHM8oTNaGCuOKUfRzCzaxg98Ufl7bjd0YZLLuA
AUp3jl7xdf/GV7dUiyOdwVaNpm/RhAtWiD3vDaprOM2EnPje6B4of4OgDAHH7eWFHRPSOSrR/dIK
wu4JtuLdC24xn1s1vU4NpxprlF7RNkHRBWiYda1I6bUWLJ0kLLMXnOzRBzcN+ay8Y8byYv3hIiD6
uw7uQUu1SPwgk4PVnJuR09SOuniiTnSmqSYRLTB3Aq+B4gaOTJwijwU+5DsH9RGEoCbT7kNeQ3Bj
jpNdFWPV5opxF542lY7Bid8popBG5dFe/Uat5kvcDcfgBXUDwk5eSF7nqKwRR7+CgbP+2Q0i0EPj
rFJuAu5JY9mbg1nYRyEw4CzCDh4TMg2uk/biD+dKVKRLcP9hs7/6JG274ibFAc4aJVjOlTuFNXGr
nGwStngBaf7TflkZ7zvHsTLCJzZ5OYMPHGvHlaVW1b0nTNnQi0Pg64BdKRRT/pfHXTxSKAU9yEvm
lFdy974w8eh+7iS2x3VekpkGf2YUyEQwtsIKxIAwtLnG5rxDHHTmn47jF2faN7qGFr1MS7FeyqwH
pkeY4Ct+2NpM7NBkq4THDfHrtCqID+hZ5fQeExVhwXUElDKl6pI9LZoLYbcY7iV8roMxhwWge0In
6OqkCsX0NUezFnSreVrOchqU3DPgSX45UdmolAh4JroWpCxiGX+GUt4ezL/+n4IY10U3f0lkwdPY
FZ5sFihir3rYeFZpP6oyAidyXNt8X0gYBASiz6TZqqEoIKPAC4kc2pic46WNOBXFiHUaM5f44gkn
ICXR0xewE7ZoS1sSgBQZucHCPlOXDf1zouJC2FEke6SD6N/tTeU2k1+SfqitOCukeONkFlUnsnMJ
rssb7zDlJmTgBzdHnpsFilf3m5K7OMW8RPHDCS6fOa8aEb5T/dw3VZ1X7/jLny8SxMIPLSBcOHY8
/xre16Ja6QwB9c+OcZwZKOVO1mp4X9NXRL4hpkvrb8dmHbNQuQpPUd//Dk90nws5hsT5sJ69gifU
Byezytq856aTthHqdevqTdS/Kp3IMY2TGKusG4IeKT8Jj773Ix7NIpd7RtNj/2u/QIFOyZ3Vm8cT
AAkpPbgmukRSXNH7pteEvM0maRKWPWIr+7i+yek/PLb/DAwWOjqEQSYFGcTccWXw70AsPlMoKlZi
KaBJ2d+QssWyuyzHRFf639lgOxg3C3EhpPi5/cJRQD+gGzg5M5LyhrI1wkOFlpSIoy33QXCZq2Ed
s7tzIrB+oepRpkSlFBVySFxkcT0qvmY707YmqZ387XDb1jGOklS/OhppK0Lwqr6IdbHag2rtnoSi
qvlzMYMSdVDcff0TtR2oHFKRY78lUuWTD9tkOmwfFmR4k0JrTtro67/Ro/btZ25sSG5BJ4HsdUGw
EkPKHAdSeGIkEdlRQkpUu9UMl7n3HKPHp2JLAbFHTIgmoracTfhhwO3RsvOvtY38CLjolDJl19h+
eI4oN+GqcPj+Lrmp6ELIxZqPTpnLfEt2xpIY0LuNWy0kdZLMqQ+8KbsDUPeVCdHg0l3HmBGcPgLg
wZgdK4jePoQc15jYerhZ6Ma3vW5sroJz4gBpBIMcDbMD9+8gIokePLP0E0heF9/jdt6h+DHgahvA
RVAjd6J6elTN+umP3MbKepW0G3voXU8EYfEHXJx82XnNTAcHxljwHZnTb8S95lYZZTYIs9nE+hme
vjKpZsfsSP4zDswR0WDkLtyDfnpc4+4JaAhzKtwUNzqLyF3Mm6TKDI5RSyD30dV5T44t1keHUNp2
RsQthspnIjrJLrM7lMQDWhE01jbyFgMlK7p9yo5rSs/0NjE5xOakyI5PoOYF8nSuJ0pXl8S9pO0c
+iWPlSsz8qn+G3gUkQWG2ZqV77ThB6aNoXF63OzipoluYUldrfOmjwHNNRsyP7+N/4Z0UOxhrL3B
+j0DbHRM8QoJm7ZQM7k9m5356z9YL7Gn62RDJD/IkUwar9Ju2ADRZzzrzaLEqM6lZOREakRRXh9I
AIRuKmz0fmAUmsOr9zwMrSLOcfZM+sNbIi+4p8pERyDcs1WG6U/E2/NECiVTLsESxa6xKVUBl0xV
pEV7zMkN+lO6MB5lpL89SgLAtKsUy0ldDU/PsaZ4+mfWR6Zz8bWzLyPGRfTK9so29+/k0mEkAzI/
2yehnxtSHv3lDEX+Xy272g49IDHk417Eyu72XXgOQAzMY/rfG3mS5N1glhAb9Ujy9u6oSqiiTFkk
wnKJ3EMGWhEFkaDBsURCo1WhsocwyNvpM//w87dBkz6mXUzRxoaJ2UgGE3Sw4Rtmf3wNhIIOWqJX
E4eBjtglZTv5kNRH6tFA5H//IIH1sMKtNNLwSm9u0IDoEVpO8eA3KCx+a85Fdpc//x5pAB0icXg5
xxLicjV4ITLESoAGbQA+xDzMSGIOu81XJugzGvSp0B73LpO6N1JeWf0uFHP4EObbZ1y34woep0c8
1v1CEPnqmH3Q1K/gfFTUKS1B17dFj59WxkvzBNT+2I+P/R0QuIsLOfnURH8FA3xJkMI6xdk0cLiS
Er+Z7UxCb8UvVfF6/eB3iQ0zUTbK5oEaArARXIzNr3P7/YA0CQOa4x4R8KCCM4OJci4mnSUD2zu7
XdAC2DFE9K1f55rz78X+9qc/zD/RnZOmjvi9Gq5YV3QfrVgHWYiG851fVh5fZnWPSihsRLfm3wBj
feufVY94BY1g1jNVgLDsF1uhYBPFJPG0QGoM/5+AV/+8OA36zws5SwRV+JWRIvgo387j73qK5L3K
SeTilJyi/viv2QRn+phIX/mkN6CfzrtzhL9hYeMA1r8sV7o/wJRFmL6Bcd370XvJuY2biIaaty8d
yAfaXQBmsaq8aDURxi5tSBri/ORLs1NynoHGFWYCsAWm2+7xBYBtmoKzThCLoq+DjYZLGL034MyR
NFV9vFpQERylhTuTtCp29VTsltNv8oT4otwDHZCGISO6I2essfHhZzULgZ8qDPgeR12OiPe5VsgF
+x9PjUZUxSknttN+zgCI/Te5LMxDLJUvep2OiCt7QZtftlDn/KrJ1Zt0zitZDSyyb3zAvmhZcnbh
HCPC/fYV+PV5pkZdQvEGoHQZsRQ/b6AN52H17w3pJz+hTKxD3Xv6HM8BGYTMpYUL3NKko4ELawF/
GJyikkepCo43T0U036YDTvDk3fmfKz08YfUMzAWWVBlL9DHBfYfbCUMqYi6kUjgPf/bedOZobXPo
FfqNf3DvxILkdfpGgYAL2/5MAX0jjoL01rOYkILIBsvs4LXJpTjhZjuG9IRPhD0ANhHemB88nH69
U8ib4PfRINw3TOa9DWYrJvE+iTt0FjBvqu4vZU7xzvbdHZewLuTKgAsJ66mARE8eu9nFQ4k7Ow9s
7aBGD6GzkWcXDuIj0CSYSqQOiEhDnGVI/JD2CU9umV0zIhpml8Vnz1rREeYOxZOiuV9gflRwmfFr
a3ZxSxPfoaO8dQG1R7InMXV1SlcEfd7nsajBHnj3vRkCZY5f4GPRGxeqUPT3w0GGS+XEkwavYQxF
sjY+ilOO7L8EAqbkdKwOARwBqd4+KTNkJzW0x8XijpQiers5H/zfBYVSA/h3pvsz3n5w3qWG4uhg
2mVyQEqPA6t4QYuQ74r05LgbDLG3RYgkcXz906/peNXQXfIcO8L+LlQkv7gaCm82cwWaSF+QkC0+
JIYkfBC1b4wwn+P4BMptw5qhHg08wosK/40W06uyuUKGYNwBx8aQB9iEg5taYNJCcUDZ6mh+zjlU
w8GSSwshhjQgQr0ENKKAYBFVFF79MeoEHxoP7vq0A3Eu3lw54rvA9lZuZ+s+RxVrV3tD5EY6TMfO
cERjwwPC6wcYTQYLugI6AP/BuTBsBUPVkB0UmLef0PESk//BCV1U+L0dY8xhngGnhFPhRSyAyC4F
7wVjMFsYo4dg4imKRibOGbF4ZAPMyNw75JYVX6fzOsg4Bh9qfN1VJDrTCF5lEfJ/sxvDQ4MGA30f
was+iUzc3ALB/kJkCo7jgOg6EwFL/eHYFGJvRMZd8oCNR3PFcN4Tx+6J0ASm1fgxJH3yvTapjlAs
vv8brgDV8II/9vg3RMpscxIBZ9ZxcY5ldDRcfjP44N9GlEKpKdMFfXVkKgHvoWD90fui0Xh2Twt8
nkgO2gliHqYd3ITuecT1/BlOnzynb05pB77EvhFS5HADKKyInKOm+YwRAY6CLAEUw+hvYcwQ/PGl
TexEyJO4bczJajm5MQCXkNtIBFw8kKhfa4imGqCYMWrgrEJ5fonuUwnDGxs2dXE9tKqewtSeI9vg
28Gc5opPizBRG3TIIYkVAq5+cd2w45/+CD+FlC/HRoZghCesmoxOlj67D2VuXTy6fGtIaXaoYS8w
Y/aMbyIhRrlxmhf6n1P04PyjQKOfhoTepvqEDgw0owgmP9lIxj61NFlsRdYXXSt2gvDaTyKkKgUI
9a4G7lq5cvgKLuNesE4YP+oU7gmSFzNHFa/YMkh1GsHysY5R7IaWinAFhINRCdcEJMATa/B3NF/h
IKqK57oMuBnsyTO8IZRRs5V/svZmLo/4PHs6CHkWfpE+5szHRiQ5ACEETqP6Hj3cHo8k7AJ5CggF
YC9YKLgihr2anPYK9idcXgIEBAb8LUjEFfSx3S5W3nmDM3IIk+vTXPI5YBNIxRJMzwhOoX78HJKh
cxnT5+x2FRIy0tC41TiNND5zbGP/3CpkD0XtwGf6WIcR3iByIfqtAPNEoCoveZyi6xQMBR4K+BPO
D93bNTtO5Fv83X5ztC/QVFgDUPkLX6UyERbx1XjUpmijJ+0WdAUST/OPRR8Eur+p8tohVZGtUwtv
WyB8eCMzr/iaGtXTBOiG1wVEPy9ytWBslKN+TtWgj6pCaJgkdheSlT0sKjLr7SdiXxKO0sFII3eR
cF3Vl3GXdfA/ZSBA2Jd3i+kNw1f8GHOSmJBQ6g/SwfCG502NEACXByXkxubVCpk5ehBdvBg44fkP
oYuwJKGhTumLYzkR0QTivqH/EtTu4sDn8ikLobw/CX3lROhuu/CTPuy1mWOgZhfnfnxmt6jHbcZa
dmc7KjEwCEIdWbSt5bx+sEV6UnHkaNhDAgQEo451zgZqTmVWVJTHrffLuKq5IJDQ7wk10m2qLdl9
In14TkxOqyNxFCFQprYWmAVSstbggqC1esw9jb/7kgR9Gg2AE0D9uugaKocfR//7ntHRVbd9hmCE
tq1rDnvi1FXHq+yUP6fX4TcWRigsRcU7/HFET46AbGS5AMieE5rS13eOi0bOUV8CawPi2xJ1NZh0
5AoqBL9lD0/efl7A1zUP26fgWMSrlUMpIScY4Zq43zoAolkvOmWkX2WwKus6688WHUW2nFs4T3T0
i8RcFBBjkw5jXuZcydTJLVE52hvb0/q31fiSnPaAchdkxoCF6OTmDDzSFWlM/DADiUJbPIh0uZON
i4KCoK7W6gESDUi7MAigJpq6KN+syc8MRu4Kfvl0Lsika0+TDq/PziTivCYhdlxe4pY0zK9/vmR3
Mj2/vjqYyeXuCbluMDYyCyH7OAb4qYAuW0IKx3BIwadAUbunXQUhOJcTsMUF/PXBzV6EKYdlGWC/
agj2MCG+sSFaJo2J1lRU6CJyavZHNGT86Ex269e6nV2QWlFn2vvj0Hu8hbj1BjttSSEhfFJe49dj
BSA6QJiqEVR4YByJTmwaAwTsxd3D48e2+o83DVnxAJ+NP0wMtDhdwo7Z4MHIKfDp31JJiblkl1H3
MO5DTli8cIShBWAjTfLsBTlxLmh2+AzryR6gH57Ji1zKK/SGR1uDQKlpouZcnNexMiIcqNpICZ8Z
8Y5w2sZ7tVm5yvw81UfNtI2JdgseC5Tf2AgUuI10wB/RnI0QszODK9BaUC/Be3lZMVyRh5HKDAJg
QxTMirRIhkrrMjFzONqUliVoZSYn4F5m/5RcY/wwIBN8/2u4GnYRQWcxkHjOk8i/r4a/ne5KY6Fz
+wL/C2DtPiQu3V9RDsK+zb+14Dr34TsnuKk3Uw5fYgEGDP62hO6X2ljKeYkousQfR8D+q0hbgUiS
yOX29n+YO62/nA/dtOlJNOVd4hIRD3reyjahG8DhIDqwE1FaIaxawrL15nF9JKeR7ORG/Aw7xNnF
d23kP+paKve97YbKqJ8ZSHRIxDLsr0ZMbrCa4hgDBxqsqK82QpE68/Bok44oo/D6NGsC3SDXYolI
pAQ6RHq5Et0LpKVx/RMR9nnZKABz8uKL+2PUW8uTd4hoNkYnEYFuXJAcM8FxG4Hq0cc1M2Fz1mbP
rTABfHz4D2gZUhfFYdlikbd/O27Teq7Tf9DMQSsGvfhZe6SRluy2KJagjUzEmngKwSVDM7sHckh7
gv+lUfjt/bt1cy4PvvTsU/xy0Sp+Tn8FQeIROPU5fHhliuu0ku2ObYETMjv4xnSBV0Dpa8KZ+5xa
Ns0eWiaEqpKSg2CvRCTMNaUrFnBM9cyIfh9cd6Cwv1yfPhYdLF1qTCAC5yfOXvxyjILnlUs4/Eb0
BWXMQKSH/MSipqF4wVRng3RuURjsFNKm0UleXPxxz71EkDu6K8WV7xZm2Y9jijt2CAKdN+lqQ2Id
AZ8Sryf/YbDYcEoVYatLNmlpwsrMVNVQCo8qxS79TwFxjNegtxnXbDeiuBiGnIeN24dvr9G0M2aH
YNEgErIXSwUXBo+lzuvQHJk4Alyi2tooA1Lw3qRB9tF5gG8ADihUWQoAYHdVvY7jk+6fB27vHgEA
6P2peto/2NlEPM4qUyH7TgASmzYA9CGMcXTmWCqTNuwY8uKicHQckITKvHTJydQUnA5mK6lLmyFe
J7xoyubI7gMagv2QuVpG01QOj3gBp/hAupivjdUTGpYznA72hz6BvHAsCUQHw57uuLV6gnIkywnm
CUXtuGTtaIFKhcGJPNDe5hoBPXyYrwgVKZN+44DdcFFWDLvUJ5jF2yzqXnIy/JpsT8nmg00UO7BI
RBQZ2Zs2y6NzxTF1jW+AtarH/+ohnJJIk/0Q3vUnIV8xMqXksGZdtisYoxwg5IPGJTW1oMsvnKPp
w3xOYbM6DbGird4cfucQABaL2hyXqu68qdoBTEEMg63NyD4QtoqtleH1yqTxAWrGmIf6Xhr2zJFZ
2ecquPN84nOCyOKYztngQDnDzXRWV2+1lYYv8Dh46kTH04bPi+yWsALMOPL40A4R1pD0fx1j+La/
+c6BInVhnh44qEy8KusUv7o5N7pvUO4y7s0qzI8crjk7kxE409kvoPIHlrwF99eOgNXS9oZ7ZcsS
CNAvHV1j3EXHORGi1YHiqvfLJvrtSJQIDhf7mJ0Z9b5E4eH1sXoHOITjSIkgDeDpY+aJZ6K4r0xa
DF5YV6v1adSt+QwQ5t/Xa1rYSHuFd1tEq8IYUBOIVPW2e1DBZr0khLsOixX4cw+SgJYbgsA4gwdv
oqDR/HZT82ibCAhH5eLM6XBJf5WKADYBfB5J86szIdlipxfH6DYmJGX/WOKU4UT4cvDqnK+gXPaJ
YL3DdU0UTLeKdBLnGPwT9V8AUvVwmgPb5wtH1vroK8gNgJPek7dJmnV8AXOb3v9eU5kHEekIeRZk
DGMU7Fvtnzx5LKnfgPLS7VsuyXZfc5RpfwagLIrPnuM66rgS7EEEyoav7JPo7BThd1avL2sAZ/eX
vBOdEZKb4GQ98N3gQkXqxkVN2RWIH3I/O3D7bvZ5+Tq6WZ93opxoC4guok1OwT2TSDjFdHwntPSR
vBf3Wd9XopVfVqL8/bK+FjJ2zQifvqNtT+QFcpmPme6zZrLxS8RfSUlvVB0AmoPTrHbVguM32TvJ
N4K1wiVfx7UrzF0+Y6AcqkuZwAa/oz5uOQhWbzbxNj5ykOP5UGBQLzihMb5GHXEXN5goblGEyXsO
SsiJ0JIvdajRE8lKDvcy6wofoJqEsTrapVi9vY7UtlvKAqTo4qnu9xyipChoa9ANntx69/tgTb54
gwJtTPz+073fjMOhQHjFWtHnuJhyCimM8DtSUnhm15jQg4GqVxpTfvY32nbiTDJi2cmhtKAO6DtT
/tTJETkF9BPVgiN9qOZGQlXIkb6EHwGz1PAFZ66G7Crd7CXFmKUZ015YpjFBSEsewfMnqEBrKNJJ
/yPszJ5UxfJ9/6909PM1LvNw4vR9kFGc5+HFyEwVBEFRQPCvv5+1z0tVnR1VUdFd3TtzZyrCWr/1
HWXeoDpTqFHn0FUwSofK/BUp8E0JEwcOZpq99dX9O35EuOWPOLkav8oQ7AiphAy9A9Vs0oz0Decv
uuQYzEFbrIPMHg9ytblu3xEz+YkXbK4YxV07hCDqHPjPLjqeTQ58I32qQf0d1+3P8evpHhL/W4oI
c0yQBY5yQhWQ5mMI/7YAWciLxWD53CZt32r8tPimEtZ6LdF6sLlCSbG8AOt1/Qvr/xTPBAcb6Vsi
OYJ9iwQ1BKdM7az3grhbxohwHqz+l0sRvHGYozbmt92g9Do0kEKFMd9dNeGQiawQhR867Ha8xqLm
6qCG1N8ccmZX/XwcPiNtlA4JlQMdxu7g4Cgg8zooIgSq/Jtccw+4fq1ttW/xwpTvB65o/iEQgV18
nvJ9pHZHaZRxzKtwTOXTjDRlote8RwA+Tv46yG0S8dfC51iYGYXPQ3xRGuKDOcNuovJLMGIifSXb
wUTWhtiEiHSSLPnP091YDkJq5m4YHLY27wSgS4y3y0P72FU+bCjMVsCh7csIIDPZ47vIZDxJVzaK
QHi5mcz5h8jjyWHVnzHAb2Vnj238RMoeYW97VI0fdCloxxeBiBfqBz8BZ/TFdfRz9JVVctnORGaP
5Z4X3IX9wdQfj61gt9M5qiExWe5odurvPr75ozjTAcGUYIjOanUgEsLJ4IhdoP0+LWJMSz6Nx/xT
9g+yeziQ2DzgTy2CbNhT4I68+2XDll33h0IqzxP/dAUHaRw+U0Ge03SFSsgO5+Eyip2IGWrOgiGU
OeUwQR8CWzA0VzIdVrNWCCZsjn+csMpv+LTXN7Mtp7WAyaEnlJT2/s0ogcE7KFiovgkkYHTDNfR4
+MkBQu3JDANYJj7nNFK2155bUXzpsHzgixRl6SSKi1VF+y6XxUH5rrBsJxGTA1++zdsz6MV0ychG
GiAZPWcWH8ib3nvQoN4Q7BR3C3c7jCnw91DZIuCADFoTj8OZ9+6oxK0YE6gx7LH8kreFjFEZyhRx
uGRaQPkwY8Kp+whfUk/b8rNIHqcmwyHlPuAPIZr48zAnv5Skhbn23axhmnjR1hbqiWEWD4AFhYGg
EaUVvFFgH7x9Ob0FF6l/OZ3ExYZs9mr+yfun05sXzHnp8HBuPCA9y6OH0yun3O9Q5mcbkyQVnX1j
aIR3zozRniOl54XuMO8Ph9zW3OAYpluOvXeCIbByc9ZFzzzmNQ6RS/FK2/jXF0wDMT6ImQ42fMCf
i0PpcES7GQle3PiG5XAM1u2dlIJ59jkYLLUQoeT8pfDUdryX9yx7em9gKoLPH4MCFavtWTBeN3q2
wyNH3Qw31e4qeq1qdHio2WQYpok+APayQyb64xlsRd5LC4SIg/xboHmUq3q5SxDLYyw0f046FTEe
mrMg8WZ+pWoKdceotyaTT2iVOx0w7oPnARnywN58vnowJCSONIFMMhZ10rBb7+mVDMg6PMaQTPGM
BIVsZxCJhUt8h6brYFhRhiKCK8p0K169RzM0Ww4kHPxYj6BTxlO88IWb2xEcBngV5MmKyfBaezfC
aBvKd71sb1Xhc/E5UEaNwTkrfFgg49iX1aAnD+4s8xhFEEPAml5dC7wbtB72Gh5e8kCXGSL11oVs
VmOfP6wx0tawSV7aOeb5TvwD8XTsnpk4EFBgw/0Ihvg4cEjJplY+r3Ffllj+XlY/lkZJMrBpqMHV
oYVsogXhMIQ+1m6nrptsw7Z00yfX+4C0+QJEnQQMdqY3AUgs6hQT2r3wbQMNMcgeCSBv9omG26pB
r4X/X/3qge7FUSrtrgSDAsGCGR+NKL2ezNv3iwS3zDvmO0ATGrg4LlyeDxrPYLOuew2lI7Uf1Pc2
kzcWCZsxKyG6AfdbNuVhhQH9iEf3RmnVL7/rg3JlePoBTxXVAzyoV9gVEpaQBxPfkImHAMCRr4oH
lBeMRjgWjyW39OtXT0aOepP4QNaNDCZzCPMuKcRwqKQT43iM+5ZGDIVvU3cqOTZs2ybBGW4OW1zT
TyGKZnG7KMxXxJVQ+XjzlVfYvPxCQmvmdtkoh2i5D6uS8m0vz4ljEn0bhqdw+OyN2r14mNEpoPoF
Iqq3nL3RRjtIaRpkYoLOCQldx1OMRO7BTkQuDgcr4vPtgqWwh1wkeFq+URFxA8b6HAo2rfnWzT4Q
Pj4EKBnSNRtCSoxZQkkf7gmC+JLv3lmi9Yd1poIEYMAEjHwOPjxwaoqddXg9jo0llIXFYQOhFsEh
+a7br7A3Oi0E0jMkfmuOXcfrfrRlPHiDH27khblotvHhvSbNjfQG5ywPze9rlI2pHdT4bM+35QNT
pEsIGRg4P4OTcYyP2CBNvten2ZJ5ifcFCiz6uiW4w5DsYeGdxbS2jqMMPuP1VS7oar0yEE6S3Xud
+lUIieaY5FtwQnhgihL+Tm3Uhh0wjTWrx8AzILx8iSZKR8IoBWeFN1SP9ARNf7wv+kRL/pQDdUPH
MnscOCmELnqGBZ4ppIMoUfl2EW71GuIiMFE2CBLukgYnEdlb2I6AjFWvxSJWcRKuSCa6z9KwWhQo
/o3FhLYl7McE083w7Ufdqp5a2zTqzar1EbkhJRAsf8chOxgR9GRacKSGyYfG4kw5r4IXblqk5PvS
r/ENw1GyahURD/9Rc+qpwl7WCm0h2mHBbAtgm/vKXxcbUaVOx9UJ2AGD3EYPXtjz2A4X2RLTOA4L
JB0YCjQmMTpMQeQRGjP45D6tbgMxIB0Z5FVP5sRvOeAEJxI/570xNl32BgU70z184qKWfvAsuxli
dlxUtJgBCDM/TNUOy2EvAAMkzDPrL0VwnMEECZAe/MLKG1Subph+ETmAg8OaZqsPPE8KZZOQmMfr
IZsCvjAQ9hwsRRNsynwAMcrl1woaPiBUAu0p1JlLZSHfeWTAXD/hIS4Ma7wftBUh4zjvCekQgL8A
LdFO5h5avJrvgQjw6JSaA8YH1s6+vEfi3C0RE4u86yEUSj7q3gmbkjVPBgLSxGXCcUH3EtSSHjFt
/hISFDIRbbKo0xbRNxGroepZw2T4hqXFS4AW27eAcWFZsH3QGecqm7w/Z0OFkUkjIeduwcHfgY2w
PRA0D4scxWwcJjw4K4I0EBnMBQQdb0VTDODfpYKqRBrmWAjDUoTNNMROqWhBGIVEbJR9C7yQlodR
NWiAHUFV+qQsJQdzQDOaggEUlisLY6QcDLXPkXG5whIz8OE3AsVJIpCFZQ3YWyE+7ThMsu+FLUsn
AYZgVN+cw8bJT7dBvEwYJrPVUApIsAzfkBnZF/jnXON0KcxVNpF7QyqZ1BA4gqJnXu5tdKsd0MeS
kzcfNkFoLHf2UD0VmvvA2IuygWAQ01NJOgAYpR7OiLR6VrxDCXydJiv2K5LN3zBcYE8vfSB3c8om
KCBpSUnACEzSIu6VdqxzpNSxsbDUM4JY4SToprWbzzpyu16zepWv0i97fp2pG4NpUhgmOvexQb/N
eivY7Gb+CITT7xW9gdr6TFN3n9RJKGb9VzBU3PQrkrjRlM4sbuDnJg1BisQ+TVSb8FleN4C0DECi
pIgntJjjFaHUWkRnhwjh1oz5PzaiAaFitkQgQIjQAj6e+GtuzI70aeY6D4Bd/6FAfAWnCKkpBcfx
RYQ/KDvKSVdoTcSAdzvw1HK4KBwKOFC8DzFQLbOpubeA+NJzz4fqEdVOsRuxrggJwht5CCMsMBsf
HbAy+Vr+hSd0TvgNniQK7+ZkAUafdReaZNyhjUGRnpO3bK/S0fXtboi1OFhT4p15vHlWgDtQvECy
MwqLY/Ddq374wgbmn7Stq8/TipqZLp1p55LI5+dM6n0az2kxeI5eF+XwAAcBWbJ4sFcaoljeaggI
hg1f+m4D7keir4SgB1Qbyp1qX31I+CiLBHMgJQN2H2i9rR11p+NsuiDbT0eQwAhfTnB/LBqodMCw
JThsrDzmNAfp6I1U+tZh3Ki0p11eEFac1Cfsv2TFOCQz9mdP/m631ff3rZDE5r9QLVD8STYkEbGv
LdJ14hlbMOLjBJPKlSELB8j1K1nlk2K2KiPiWL4+u5RoKJOIpAColMtJTBEBkXTVwNQmAf0Im3zT
I+rluLZHOBs64lbP9RYwHefSQsdVNbWgcn/yizGvuEoljxhzHtk54nMR9uKvu0VQCEUnEggoWj5K
CFd11EXPEbSWe4IyGt0WWHrJohIcuDKDLIeQTZn353SLtyIQav9Gt8ziLoLAsmWnhvp7JdM9/N6g
b1TvvmWCrwpAPCb9AbkjlXVsh8uSAwOVhITptCj3hZxESF5EbBk2IrwY2ZKBC0HX9L26r5pNEopo
AKDf95DFZFZMsCnRf4Xgc96sgXAZops11sidENcguAqN9XUrtq+cwnLEHez7rrpPvMcc4Ip3T+gV
Z8UkePqld7ryyVqRZLkdQdc9UA5zRvoQWBBAKvUDnd+NtrbXOphfUfILs/ArlGf2YNmh1CGgjKdV
nx29G0KVIyvhB7G97OPgGQnaDgDOj7fF+BVSEgVlG9hevXv7+NXBPfn8cAdtFIT3GokhcGWoqqfW
QQXPWZsjicB50oSwulyoUaVDI9B/EKQHyuI1LMbsAUOTFhdq62Y9zU1IOGC5OeVCtX3iqYHfGoD8
4zKmowvchgVXH/PfxwkYEvFgne2WhDClY2oyxYoD3kqYxEfIavAIlty5V/CVlCsPQoO1ucK0B/BC
csgbFyNYGqybBrZYVZ4VvSHJyvD+LWN/QT0u/C/qT0Ojrgu+6Ven5+odkJnosag/EMZfJ1bOQ1m5
m+Phc7puH70+Ut92z4OHGrUVcrPJ+0HxvFNvIYukX4xRCCeNuIZ5mZ4qa/EkWxJ3E7+25eqL0EgM
wSEyxjEzbm8FRZBxnl6T2NmF+RJqnIqB9xDv9u3MM8LSMn+s46U9+ixfDFOMUn46EXcxti5fBHmC
LWR4HIgpIR3fjJTRZ6yEQOc1nyZkQ4upjixanDSoYGokGrCEbr7hrkXmgdjI14bpsBkDOmFWoTAP
K9ZaCVG1bPRLvrIJ8UBUsTFZfW64wj5E9Yro3XKGup+vPCNlSLhLv9tyEh7cp2/RrMubQeN8w2Le
BZw1ARs9e5Z/6yeky48dRNHPuxCU5RWSmN1hUqxqHIA0nGPbsMCehAMCqvu2V4gaPvTAkNqdNeZg
PFSCjLOFAbCDBSv7ul+scW/5EiHYMqi95MSxr46SH8AnVr0JqxML9w0b+PK7+7pyYsBqEInf+sWG
UBM8JoM48jpyF5Rf6phUEZjT2khCAmQh2vb6coeKcl8TvAkog9bVjNjrnT1NB5Cpo+dXvH8uCi6B
9H2fpkN1E59A4psLKriKpRXAhriEOUeMI2Mz3K6XXrpT+k1PINF5PRxRovHAQFENnhsYB+kzVoWa
oVeGTTk4wukQVvb9Al26TnReeuJ3NErf/bIU+DQPlMxAXIw+sg+rH9sreCWS35a/YltEkFmLfuop
Btvj+h7CDCpj/GukIv6IxrOV2Z8eMYVIQLk19jCiC7ZwolRZIuR+DxAya++TLg/VNrpffbJTbXX5
JjaG+k2cxWcEvbA3nEtJapxXjFncKOxtc8u3A45bQh36WRN3gkVYH0gTVIZjrISbm8ZYd4LAnwun
yov+ILZFn0+JgeoDeCj/CJb6OPn0ftX6oFQ4Gbx4xK6mqNeJtDHSD0fFrtNDnQBYxQhLZcHYdJsO
9YBBSpTu05LiAgdzF5InuIIkXWYb4wDrw2mTpXnL7To6/lxX2UAoDTGFDJeIDNDL9kafabyJL62P
KwOPhjAXIB3gREu7Vic8XDFswL//9X//33//tP8Vn++z+62L78W/ijqf3a9F9frPv23p3/96/M8f
D07/+behG6pharKm64aFZFvXbL7+87W4FjHfLf+f6lo8u0dRpWsbIdjUopoDZQURUT0qtGCSN+D4
OKQQFP3oVPyyG+ByxR8QL0oc/eiHb6GOpo71Zkn0mLyVxsqX9cOUjnwdYexx1IgDn/dg+qNpGogN
XnLRIxWd6glp1jtzo7bMqvgQKRdYvE4F1mIAioFJPIPK8qIzRfGwrG4LDM4rViSOLU5xfkwYeQQg
yYEkymDgGITSA0Qy65nyfVywIeiDanzf/v3VUlX9d5dL103L0mxFtaW/XK6s6b2l9vNO1zyv5Jjd
Y2A70UX+4onCNcoSU92n47vlysBEOstV/aZ27E1wf+40SfC4ujsT/SnaROriN0TUYpB1jVtEIbpJ
FuvLNTVP51ZLty23Z0lLnk0l8CQtpm9lkPLjHkQxHm0HJCGFwUCz8opuaMMwRMHt1xMUObdF/X0H
i8CJ2KBcH2oQAN3uiYGWpAj68/TIhvfp+Z8drxikigPk8Nnzrc/4po4U3W9egxcBXejtLO9OBoBn
ZAHSqGYkrz5DO3XiO5KqoGSkZGrFYH/l4/Z0Mn6PFzsfGNYmFpBC/g7V11IuvQw5KUFbqE1kF5hR
m99WMcMG8uL5dXSvRfA1P1R5U6aNf8Oxen219stipLxhkNFLik48c0Fj4jbvBfdRszGGdHM8Q5Gr
JPdf8KxY4BJX/eLIIJ2AKrVVqXnxkSP/G2EncQU5m7iX7+jMJLiHSgCg33m266GAx8pzRdt9/KH/
7hFVF+TMtA2dAJK63FFeKKy7xHtCqwJQUrXyWHeD4450NxLReIpZHsfxmvrtWVs6hAmRK79sYZFI
1ARzh2zkYLxRfqx2kvGRs2maHGAB4a5Tdh9lTGRTGQJB3ubvOWh9zjHOlZnXAG/gHGaYPW4X88hE
4t2wOCHzAxO81MsCcysD1ECC3STNB2KeNgW9n8VDcorJghJJnY6V+QbwmxUAmr7dB+msHmSsdtLn
RCQiFRM0D6JI/S0Gnnaiibys+ipUVSBoUPyf8HhzikWz5gfGEwgLQjLhsBxYNvD4KWM80mnBXcgZ
/cPz2hadr9yT3SJPQ1YS/FkgylGpjFJ42R1HdwlxPWfRHXifvRfChHc/58gjzxKyLA/4Y0kieHu8
3OaGY9avCYf32wlruRI+beEw+kX1/LDtPCr3759qXfndQ22bkiLJpqWplvznNdCuHmmq9G4cNwbV
SLWDGroghFnXwcmGpi9Xw6tAoOms+9VcRrKjOTG3z+8masnSE5WGeeapCzm6zTmesTNzxzyRGZjn
7JRf/d7gcUBVcTt0+A/XyfpehCnGBXavJ7It5pQy/Ps3pMi/W9V1VVZN25ZZ2CWxjP1hVX8aT7Ux
XuaVd6Q9EUXpU3UlUUOJeJ6lnYSYi45a8eZcv9jmyzkLCnAD7xAlQzeOCdyGfbo8BvTyYVf5PEST
6YBhNY/ISos+kMpcjB2IRrwR5e0p6UTTxr2xYM+JnbpVlF4GRIqR48GhFoiZZDD439VzmrdYCJ4c
Y2Z2HTyl2b1amGhWPRX04ThMGl/BY73PHwSR4BF84SSgi97XxBGOuCnjgSTzSc4zQtFIAxlaGUtp
djPdlEY+zpQRd6zF8+4ZS8o/+VjSpUo4msf42Pmai795qsW0xCkDFp2aZB8EPr0LIHM1Z+BNsBQ7
oG07+eu+fGnhA8gETJ6Yzc7FWHajhonqhjP3Mt0QsF1iTECeZx1uY4ON+uYaNNAS8Yj9YnA0KF3T
fIjYexzoIA0T66fw+AbFNaYFOjCiyp3Sz/g/Z6Z564Dlfp3MOW/gaao08nx+FVs1Z3tznZWkf8Mm
P8bvFaftObNIQ2J5KGKqrz3wK/ULnEWH/egnAHagp6Prz3FpX/iFk7+/sSzV+s2jYkiSZNuqreqq
8Zcby5Zt+y7fy2z9VJ1eN3loHpTskWwUffiQ2bbCErJcW9TS2DJRybg39Dqc37NQySLzieAnssb0
MyvPYUlNHWM6iYavkP+hroDdmT9tDAdkf00/hY/ETMVzBkxKJRZ5cYcrEpEmvElDuRDe3+6S7uX3
TMmYJ8sFnZJPEiAvx+KEr/lB1BF5mLfEFCPBA+7hOER0UGNb7xwDD2xv9qaQACEJysUOy/3TLTmF
yfsUixKVHTbtqqMXm0PPSegWwd+K90/27OMwA4Oh2+LqyuW0I5yFSDZEnA9Q8KN3JCBYGuv4JcN3
z4cje+IeX1kzhSzOl9t2fkoJ2FoynITEYDIjTN8EE2DrJy8u6aefpU3B1U3p9zTC5lEPmNa6rBbv
8VGbXQ8asXokgtu+egeBu/CLibTEbNMlg4a/pvv5phm9kLC4FCo+Zy8a0L+MD9XyXIV+RTPCr/il
ZHfcxBuMnUcst4SEb7sJhHW3ti4sFB1nDkGao/5VSd/p52c4DG1wnyhvt7dVTcKe858qTCr2COgv
Nklu19vC7jzauRFqMFdwfmF0A7ObPkjpmanfn8l1fS19cgQrYpzQwPM7KuaYvnUqgXk8FZV555Wr
D0cj8kZA5SFCX4N2/vwgMR6+3vNKG6cox1FREWxVDpQq0DCvbG4W2yuifR64hl3+kqO5IY6aq9SL
bI5AOemANK8hpJvlXNIW0O6WiAIL0H+yIa+iGUphxJ+UL+85kfENIJ369Nn27W5gUigESMhtfPOb
T0hoUbsuVwrx6DBcoI6Eb+RBSj7O068VRy5nzZjzVLqRKDaCZkVxQaQfFTY2SdsPnsoOJYhPI2Y8
7nqDNyVBx6GyL4BjK5cUmUtJ5Oul/OmZJNbwueAiJ10GRP4eJWDv9wXRMwnRquQCk6v18SEsSjL+
Kr/Lpu3mCJlkDjA8vVmWGRTIlCNb9oNX9OtJatOVC0dVZNI3CSatXUbWu7Rr74M7GAvr8Y3stA9T
yDWw1GUZL29Xn7hH/baTi6i0Wdrmyd2FIEy2bGt8bKblX0Hi0TFbuFDjx1y/DnJIg+vw9YqeCI+I
qTIAhR2ZJC3Q7XIVp+snjeltdKzHsTyEqUQlL8Mf9Dhf60NuxAbhIjiUW6hhpXqP1/KIPEZwZw58
5ytxpWpcc+IC7345+seVCH4GoiSfDkfHdVZBXKgn0yYrE6HiDIMPb/l5SfII5vsFF6UzQfULYoJR
L9jzTibn8PNwC56SOzlXBqDxoPrKyamlkJDGXgSkmPDQuq7plGXIbdWwuO6fdCNlc3P32LWrTHcf
Ut9G7HZC8ZResll6aOAaNuROa6HFWNl5Oie7/fukTqoFLPDDHLVY+hNSe16R2GtH3Ki30ofRTHRA
ECvx6ZrQzynOL3wOmFaQK/sVb4U+uCHDUnOAnjZBa1bq+nqBNfm8hc6GPS7eJXDhHWET7FXyus1d
fcI1fhrDhDQwmwhL03SaxQN8HNxYCVqYsa9kSzpN7TcbTvgX7JpoEiuicxW2vcnjIq+lu4e+FjEU
OFLrlzwNOEUrXEvtQmX2NubFmmeFwz1kjUWJJzgLLKP/fIrY1gJYB2CdhwBCv+cbJpq6VnHfWCHh
IelwGKjbxywz3du7X5zlmQnMankGZOD2/g01A9nbkCcFwTyEhVABkasR5o1iesetxgyAX/To5BAg
V+8mD4VB+MQAzZkvIcxGGTU2THNfPp4BVjMi3ZqB1o1tvGuyv3zES0QEz3WTzlgJQA6EkFYLEMdI
+CFvwwpzHnwZuRqmy/hc2rxlquMIJOLeCrBAy29X4lqf2W3rXU1lAjHG83JVEDZAflCDmNepASkN
B5qyCwoOUt8y1VvNDIj8xdUZbmTAWnR7zM2zBgYLchj+U5pUWdhJWIcIpS11j5jgvZmiLEmQsECw
aJ4yQl0MEczf4Zd9ShD8+psC5Ttnn6h+MRaPjruYJXZcj+3Jq4rIVOf+yYmHGPRWnHZiG2+MlxPT
VQY1e9qibb7K2X2rUchZui/s8qV7rUayQd4CLxAla6oLCzkuUYtIGFL6eI4O6r4Fdk2jKv6yv1NQ
w43GfUDCNVmOMkdiWECI9ceS6ttzYQowGu8eepNP7dnmd4U8i//d8/Unl5d68lHBN8OR2IGJsIbm
8M6zk6+YrEEeUQzmDodWLR0jy2w1kQLSUHaKBBUmx9xoFHyDLgHIqELFVBBcYG4NmbPluSR2m60f
70kbcz+++hmpHFg/Zr0Z9xyQER3M1By0rgxuTXXvKVW9DECGhUm5nzp7GQOaNys889qk2ulLAras
YtDiXrEv0lHornPFEXlj2ajHWYZ48mbO+ymYF0/VDukAO2h9HOJc/vsBjBHrdwOYalq2Lks6yI34
+h8m++Pr3XuYnZKuNQ2FCjJsSq6dKgmq96T5jHrYx1he8Uh0UWXPJdYYyk3ZZmXvdWiu3tvCftgM
VclTt59RVQfpD9s1Yt0WgmttXIcYmDWkgqQvw2OiSh6+kQl++nc4cDKmhlRgsrFgDOv2DSdDJORb
hWb1ibrrsohF6YhmCQ0FWRYOP8AeWRSXo6OdPznYR7ky54pDJt32DYdTvPK0OkDZLt+JU/DwX9lH
PSyQnHxtzdcJdJt1J8qmKd/K55nl5nzD6LrGDNKS5EnAcd+inypBvdq37k73la6wmTSD/PwSM7Tf
sZHHLBZONehMLojTUzbSF+RMO6eZERSg5ClZsFKw04DhFEE2f+9f64J0OJ51xpChQGpQdXMfCnAH
rUQJ3D5hQvyQgTd4n62OdsegnrNtt0BVTBYHnRiLYeI/LpZ2KVmYksC2QMGenWdQgIhMkxzokM6/
XaMTF/lOUR8RVUn0IKJBwt2PDjWyMWIKGEQksgqrsvv6MchnGZlIt9mZNkeo9lkCSOdeSajs9Y0f
AzaUo8e3QlAAOGcvkpGRp4PP5XPD3I4yRB2jpYlPyOvbMYzm0u7Iaetff2gCQmGyzOtAqoKKWBvN
7eac144HhePThIMGYmUsYUz2iexz35efUIaMLR3rOyZckixd7kBSlgrET4M0cZV5cUZRxaZWXdhy
JeQfJIcAug6Zau77DlplaOrD5hJjJKLvSsiP+A2rz5oUvOttXGr+Z3ZV8L8zdyIZ73CLngmSaJf1
9L69cqxGaGb6vIf39gUk+4yedLIeehd0jQjDdLJVbCdrIqiemGQdeW9W1E4zZAcPtCvcyd2w/UKh
ddsU0S31XvzAVf4Q0NkDwvC7GCsjkzkV9Tl9VNBEe5EyMkUOZp/IlRC4Ug8x2zg23W6BjlI9aWCN
+um2I4uJIEDK9YAfRzf8BrXzMRxeJ/kUx7v394uAIkDGv2K2hqaZhinpqib/Fa/I79nH0rs6Xb+i
R7EHVKtiry4d5czockyHD2T7zUo1abzwszMpsEdPM8Nmky97+4LOmnefc620onPBpiEXMK5K/wFR
kX93TLRVw1I0S7F1XRH4xB9WqaKokjZLj8kajEBDCUlA1/gDgj1Nt0kJKElSuInVEB/YFXWlSR4X
D4/8D9dJM39znf74Kv6C62jHRM61xuZVWEFCGAunZ8sxDsnpSbzdpeiGzdQgnoLZpQ56HLXy5XGT
rzUnRh2BYpfkGa+6aKTs3Me9m8ts07TT+8uj4BkjyRGbxYVBzWSx2CB0S9B2cR6TEFJ+sgmidjiT
a+Nrr/7ff/rG/35XFsu+pBu2riiqZYhr/4drqyS3z1FqUggGli2upH/YVe7u4BtfRBCcI7LOIa0b
Z5bRP5IHbX8RzPD45Y7/vZoO+t6jP5nsrT7/Ws6H46EbopR9kDZxubygvGHn4SLm1j/sW/9zT/75
nv3zq/4LcK48jC5Wm1uylg4VaopsIsyD98CPuwBhfN/i+FUP63XciqSGCNZMQRb7E9PxZXis7lgm
id64O4Gy0ombgjTvSLvdpkAyuLMOR4zjGvkfQQ4RbWHeJBeAds45thA+dCRf4LBqgmGlRhkgEREI
dAVoRVgeJC2RPr/IbHBZ6CHcaiHKL7EKJISd2HuUIviJK3Jh4cQDxOejZIBfim5GeYrbDWfyE0lt
RsamhTBbijB59NEtIogiFq6PZ5DovjewTz4qEcjNqKCIvpYJDBTX/OaEY59SxP70sOGqL4bJaL6c
5/1x2d8NT+8+ruN56Mxjtz1TgTiKF/cJRCK2/jzcYevDFfCr4oizHS5OLgqKGMJIR2n6D4+S9RuI
1JJU25Y0SdMMoMU/33SxlclpG2e39UfzatNte1MxKt1Cnp/Hx2deMxCL8G4FS2vi4EAIQxZCyG7L
yBo/3W6qLj7xXiJG4S3Ofjk52cN0ekU2lH9ZxAieTa/7ORLHOEIqlngZKc/sWRw3OzAin5W3vVFC
wtRtEATLQ7bWGP7vHgcXxM/3PfR3FQ8S8m/YfANzULFfRZ/9bZ2GuCFTF3fGHf9MPgOi7dc3V409
PB2EO8IcLf7+AZV/B5JZkmaYpm5DEil/RV/LZ25XHzshlZLfCp9FNJuShBDE2k1QP4qJg+vm6/Qx
0QYZPacKm0TQW372nx2vE53O0RoZ4OmYR7dS9DL673PJiFUR7LpJmSEwOeoTZNey5bSCxu2tWavK
j1+jfWldVLTPr1aaXu2g/UqxRL/mSKnuDAdJfyZVbsP2MH/U3gelJmBJNrQ10ez8RlufevSJtRyl
NLcne8T82cBdJIwteOAMNLsJOUIcr8vPkqyZB3HFrOu9SKToME6cpM+EBHAwmKrwdPIix1kR3s63
2KmXJDXjakRQePU/gAttUDEyo1qFligcQ1o/ekGheXbttT/Kguha7qN0VgL6MNsOZCFwvKXC/FFu
IQaZvq/TFsT9DHtVL3EWpGtTdzoJA+zff5Saof3vLQRe1FRt2WIW1zTx9T8stvGn7QpdM7K1xM4h
jt0gFaceEmS/B2lLPivCKCXCuz0vN13sp6TOWCzJ9rQD5Jx/ZsrWCmUCqmQnI0PC9FnMmJuXYH+k
fTnoOeWf49qgPhtyev8ccT5KTix3DMnFx084+W7upAIjEDoOaxSY2Q6K+OuJC4zasZG2ODJ8cT3R
jXMKWl6XWOqwh6TxEJUCJr53z8tCQhWTV1imA2P8BpYApPEJfkqRy0MI5K4LG8g5Jf/mLBVTsEH2
CMqfLaZSi8cMWRwUELszHnowcqI177ZPMvDduS+Bv68wdX1EitJEmat7Rh4m+qUR5ENSikfFtEaP
fMbrXkzLLx2VEG5yMgkguFYAAFgqP+jrvzgQamO8WzVJaFenWMnYwamrdBL6EoCsCFZghsiwvQsj
OBIM7mzqCK4usKW2QYMJqjpSd0rhkVKgCHmGRE/DSlvbFcBuP8e4jb8W0cA9hByEm4iR4XAFp6AO
xpxPNN19vkG8UsCmITjVrRjYDL5EBA0bUstPQLO7vBVtHSDRnIPASyNDiO/7EtUomYh8Q8gdz2Rv
Xm+/bPo3kMU497Fs9he51teIkkNrgXd7zxk0DkDcMFvCaawSjh1fwEsEc0Wle7ednj7V2ZgJF5Nw
Xjjlmdeucq4YVqvXV4PJjhlpIodt4n+29dxG25/3FVAmz9JcC4GRC5J8M4LbnnL41E2XnIsq9k+q
TbiVeIDRcYO1wllH7QudZYCiHXQFeha1A1TupPwpyMaBPEQFMtZQ79JBjqWA+rKHp9eTBzpb4Dan
WRaz97lhGyKxs8WJUoTXh68+l8C597mN5y4edKwaA4GLUBIa32ZJNYQpfr1DmyD4J6sDCViiiJtq
XfcZVnJQgB+3bt0EtJjpL7/j1kWWDRdNm1TiWpIr5f6HvPyT+fU4fA7VGfbgOecnlTBUKM7mLEbZ
yT5/vPfucROnSlAu+VLPYnvAqvUiiV0JUjRa6sL6vlOmTlLqzUFFcgsbg6jWdJHpCxn87JluLTCf
DH0jPlsku2KoDl48iMS60zVxzsYJUwKOdVBuWpmeLtq21kstup4ccuGuyK/R8DzfY7sZZw/OaM6L
gHHq1VBN+yAvVNxgOX+csVIAVTTn6155DGB85Da0Nz1EEOH76D7XdxXu7OfWhtCufH/99uv2HJvR
61vRxi9WupFGS8/VB88CxEI4eItSxEuWp/3DEij/due3ZU2D7FHYy/7C+JSqnX7q7nlbo2AhxAiz
XDZWZpiF0Vw/SZv4+xX3d2cbS/rDrzP+vODWddPcix6/DiUO6BjQ+YBICee+UIA/QxNggs1yIBKQ
xEEOq6OvlrTr4WNFhDmwxy0yffDBf3hZ6u/2Adk0VU2xbUvmOvz5ZbVJ2hoWB69168OcVoN6c6Qy
5P8TdmbNimJb1/5FRoCAwC19J/btDaF7bwF7aUT99e+z8vsu6mRlZEXFOafyZKZbBdaaa84xnjHP
0DvuHhNayS8QEHeRCWzY+ocTAZaY3Px/CqV0LGhj7o5GlM8ajjrz+B/l9R/OBLokm2pfMweqpHDq
+t+39/l8lFKWinJBDdadgvZAtyb7uSijWmOcIsjB8/7JfYL72CjQ2OifsyZqqRLXkov0RBrWmDcN
RjJAeWjdn9gf0tMGo1u5udJCs1imWrrK5F0oQaemKg03mpyqRfFxf9i97SB5r2W0cYWjHy6jzxH5
qjD8fKATcrlogqDlcLDiD1Z0E9n+dWIWaPhjYEn+fv+oxr8bZLo0GKimYXCvmoP+b5Xqsel31VFv
8gUCeA2+15DqjzNuhaIfQxgA0IrIbJKW6g054Docs54nQyJ5zNWeC0O4Q7WAu8Twuxzwg/fYUefC
Wke9mbnaZWQGT4gqA+ZXPuXIc33DOfRF678HW72/eLUjncRE00PNKMaZiqMY/hGHQYYi2GW4d8FK
uFbGdEpP+47R2mlV0xCigAbgRPCC3wfbCGV5dP54PdXNeq5BXwjBJFLNVXdx2t0DOjaAwluMXs3E
Xnd3augtSoJa4S47xiPGxizTzDH8SzNFt/G5jj60Wumq0uGXo8F7eCxj8/sD5T6nx70oChexYoab
RhjfB4jv3y6OU+Wbv0VDBz6mMWpPgUF3AdkMCpshqsh2AgXh9fRfJoEKPKD1pJwwyMrV2ecafOgJ
p1ciHdTwfJmoCLOx9qgjjv3nbINEBk3v/EWghMZo5wZ5gyk7yT7sFx3BE+87ND2NeQtSJfh+mo/R
qkP1pNJxV7Hk0u86Gt69SRstek30S/weo9nhQEfDhWlL658YpKE+TvQt5zzGVBimoX5gCtIAroS6
7A8+44bMM0I/cPwb4HxMomn7ljGTmB9jUwX2POyuntHR0fbu3KNepQ4zrC2EYdVPt8DlCH3+p5zQ
khQQa+wfq2ypANnn1Cez7bD1s3Hm5De8kIXQReQJg/37iSvEf4KgqKKKDbgsCPEvmJzDZ5hP4Iw5
oA+8gmoKSh+iN7zPnEyVgAklgqJnm6obKHe94a12aFoGILyn2ep+R6QDH0zQN93TNwsOVD6SXNIH
VpIbXVFLX9L+QleJvaIj5IFq5yrOwJTrmBw8iKLNFqkUciHe3Z0aDOb0DbOnzoQcZsKUSR8Digv7
4hDltKZ5veHj6Eqjz5ZWgeB9dsktaUGvjHTKINOhLpTXMrNdOnRoWolZQiCHeAYBJ/007Rhf2hTW
yxWluubgCyRb8+zI/FAR2iC0c9gNbPa0R55csHtyqTmDUK5x7+XYiIuzYxpuDadg0Tx31eHSrdTc
fXwxGK11sPxuz1eRE2l0Fr0C0HlIIaCaI5nrivf0Pb7fZ4xmH18GuHa6J/NG96Qy+WTum/kKRhBu
j9xRtlLtNo1o492XWXLC+E+cHJ7AjvHGSH47OmxcYtqZMq2Zh0rInvlaD+Q8/7y540rqONLVQdBa
LKPogErQzf6n8XrMq+F3knSaMCXnDlR+zjvSj1ggc1/52C/Gq2DstzAIhxceMg40Dh+cdEZRetAS
Hgo/5hjrNXwdqLNTDZVpQHvyHqEXVr76dOVRU7aurrjPq/fIh08SazguHSGvlSrIlQAgAsevMzP0
4/rv665p/HuHREDVNwayyXRiYJi/rbv9Qquk60cpFgN4VARqH0NW0+I94/QmKy6lyyBb05zId+xP
H7xfuivDsLoEA8BCdLevWFiDQg/eh7bv08zU32kD3uTuQQZBm/MlXfynNr2S1NrsOSyUp+h1mzz7
YNwgOtW7bIs0raXDa6YnWjP58CU7SiZqKSGCxFpx9Jt22Lx9/byUpITABYgSpBx2zoeH0Kygy1K/
2gMmfarmnRrvylkU28ukh0udNnPHJDKq64STlFa4F5r6DwpKIrIoILEylBzAUglTKos5MyXn1Uac
QqSlzsEaBWXFeU+ZKAygdOcDWCWzNIwyLL0k2gCLOy9ME/cCZpv6MtNJAIL+//VItZWJbqH0ahK9
aaR79FPKY/rJiH/lLO0zfelwLiQvjFpFlL/CC7XPSEJSNogqsjzhZ2nBmRMWs/Ta6p5CsdsaDgOd
lnPFk4GWS+hjFpaAy0iqCo1b+k77H1hd9gtRf8hIiFlSbcR8QFUOc8QwqstO1phh8fHO6g+UtR4V
cj68FC9cy2D5mTcjvJChlhQkQfQdzk1v0lEZ6fPXmHS37tOwmjEsXluFXEpznR0597NlSxsY4uhz
/2Toy5Fifi8cpzDC92dkAFQhK6C2OMEqRE7yZCxokTQcEcRZpJZDrAWM3s5bRrqL133DC4rG/sAl
2EDj6yHu7JYyJ4OMQ1MlFzgwtjx0tjUHkdy/lq55Fio1joLlUlY41zEI/IXxug087FAXIAfYIfb5
y27TjngGzHbEHh64w5DMPFLjbd8EoEc6lMR95a6Q+ZyS/nnVw5XPIBMX7CTL3CZk4vVKVKjw0yvn
8Yn0sLt63yJy6nySDYAGvV7exXSqAmDesuy5HyltDzJo0MWnjo/nYdYiyOMwr47Q3z67w1NyLswp
WJ/xPitOD1zb+sY6/3Qb8ZcYGJkMNG5JcQ0ffu+LxUHvyIljy+V4657xZzTJ647aMbq9kHxOzzh1
tO0ZksIzKidFid7f6zEiakWfiNWp2Sk+QpS2mzfqTsZbQHJPT0Og1dmMxygJWrIw+o52DzgsM+zP
J11ny8SmYb1Ed2wkDBLVCHkWra2dwaTkHVFIIl9tN4o67OGNS+sZS7noz8I7qjhT2srAMWSnWHKQ
fSyuG07ddxyFNVgjVsT0qdvspnA+R9LcxKCF6Jc9BSmXmO853CxJReIzlR/9ftlhQac2uBIJAQf6
GDIPasfMc8hcpXHWbwEC1vDPqdwQhtxdY/48FB3keej0GF7lqyvhgA6qs9/nmF1yNWyzc3ip50L+
vsz6KmgWhPMLuBkbXufhKYSDGFNgFoJsDwb0MVK4AUA9x+I4yNSFwGjDYu/IELhLDjqBWU43AC9u
RKWcjZpPoMtDzr3jzAjAFrQcJ6igC+dIq4M0BVqYN3JX8IZJAZt9D1E8J8rPknEgU5WCbgtAF45I
qY6/9EPnw6t2nO5fsl+tzMq+DcAW0zWPBRuefsBPhVbhspXmUgxyYZBWvgQnHAYwzMltCTDXVhE6
RU8TmwODwurpoEwkJWJ4WgKe4pyrMRd1B1/t/LV9Y4NnOT4mOMiCIvcR6x39aoHtE+4KrACsnH3T
V+ibf+ySOoO26Nxc5uP621iVCIFBHiLYfIoahjKgRnNuv5ATGiigLBYOHYT9ghhQv9xkSQm5nvZL
zQHZvlE/XEiawl3eZ0o/uoUGEnEAjbOe4O5dZsyY0KcotScPs2kvIpIGE/BY65ySdT+5VS6OysKh
hji1/ob6kZ+XVW5bhYTpcYoJoWerNok2oEsRFiYgVyoGtLXIS+pPzOQ8QalDN46bSPUoEEQNtTsj
vqJASFVwi9PBFOplxtMUZY+hToMTXSz9iducGfKRPvfcAPi+/kQVF+zi6Au6ED0s2DXaFkwXHt3s
+XNHcGRDp9amWBGPJYlfHFe4TSBavDzWYZbt/pjBdFItTiGwcr79QJ2eIbizuJFDnZ894wijFAbO
4NscCq784bOT9tKcwhDpB85ICqo9giSdCNvCIRSIWdb8Pq1+DNo7uF9KB1YMXThCQ7IIwduDYcrS
fIMBs54cfGcf3b+MtPsYqsZ1AqqDrndvfgLKsDKY27Qu7ZpBbCYSSxJLBRY76t67pVwElQ4A3gfS
RNSUNqa+CjrBTj20F/KrJCHa75TvcyrF2RoxlMAzsLzSA4tPKdpLtijnHMljdibKzWzbEBup0Y62
30AAaWBuWjRV5+gGB8dplohsd3rULLMS7xlulsx99eCDOIPNI7nNClythoPARg1O89NXlzxgOIQo
BxTsswEOPXVcIVRIB7lNBDe3Lco4pzpIa2aCUDRQoL0I7GVv9k/2V+ne43JOWsDmidN7+4pq3t4m
C9C2qVyWsPd0ssSIaIFekFL6D79Myjlz7MmJASM26m5Fjw5SIyfNJ5hqBdh9HwEalwoLzM/t6CEb
0wPZbRtOn4gXSVGP9eOsKEYZlkguJlXvBQUDrWIQ/tXufOjtQGDn8rhmUHWf9NpdBlSpEuWQf704
r0rkO/Lk0DW4/bQb7fCeFVL4/IQ6V7Nlxn1aPS9IKbJxxr5SoTa4f2HRk5VJX11WqE87T1Pih+5L
eZKv+SLPNMEzy0TbcIwfWBSzUOATM+fDzkB9d2XM4bLGGiDcMFwdBbfnlPvYL1TNvRMiLf/HGLX/
7xE19SpNfVM1ETSbshiz/qOz3/X7almpvXxxY5AVUV/QfNZX92Ym80ZiNnsykpGxRg3eCoa4Oiw2
dhg22+8rYiDRxO/LLh7MnvlDBan1/O7t/EdN/ceS+h9v8beuzq1QpSsypnwh+hh+HsjkmIGpQeiL
azGkshsiHtvJFlMc/Hmsvrm9Mr5XSoRTOFA30oYdZqNMe3a3xvo3akYFNBM5JU7GftkIJULc47bs
fR/90nnhn1NcM2KqERMBRoYb+ij7OD6Gho/HBE90NfwmXreHv50eFg2J1o4fpM3oM+B3CSBzwk5m
3IHjRyjSrutY+4+vo/9fX8fvI+TmKatNneWLy+7czm4vJNrzjNOoZreb+y0irACZjfx2M2qxeJDF
gotJ5BgpAF2iSZ4ZIs/qkVry/ffLpMj/bpGKW0mXFMlUmBTpv/UsB5f2o3SakS8oKubm6EIiF+EB
IqcR2Rra9ZE8AgPmFvC2p30y2rMFz0wxVrxmDq+cyIBeWuxVi5ST6EpIZL7DjgrSzlxJ7idg4psy
qvx8v9ZgCKcl60OLtZOKdCWF5wMqYSnENQNrXZqZLxdp9HtMaENLw79x0FAjuWY/uEUfh9qc6UgT
vmImitwDOFFxRg64vCzxaHH9Aeoaj1G1ZzhE3rgnEh3KCLG7TrTZZSnZz9Cc6YnqN2HhSGM27nII
wLzmdE+qQUtCJk2oVY/7SnHfVjbTXDoWtCvYjGFDCIf+QPoVD4byazZIz76wNuLzEXC6vpfF5pb2
Q6ehrgOpj8B9xOFOxNP2v6tVGdIHIYfDUWjQQIchvuYGxPyKZQw+Cd4ih4KwWpgoFsOL95xc3Q3w
c7ZWWJR8126733GKZ/hwEAaya9AbUmqNr3EewYzCAvYZ1vuTR1tuAdYHshct9soW2crs9CN1zJvA
St9NDnQVmKyBBOHUvukR346+ACWtxCqKaJVTQ8j5UjgynNOMhgazsw4vOpnAbzGClr81Qeql2heC
Rh7ej/12K0h2wg9NfcG4/zNCypzAdKZq9d+Q5LT1xTo8PAI9if9EqU4yG7UHGEbn7uScwExgctxO
9BlJi3qNew4FTg4xrll/KBhdYJIrYhLZsj4oRrFj88lefYK/C/8/HgPtvx6D31bUU3eWPsVRzRcE
i41LZn21u0cJFvD12A/45mQ6yzAi2K6zLTu/vDbRgUIxaLwjodl8VWT/rBt8JTNcrz6JQ+5r/XE4
8IhzljnD8xK3Aog6mOAXYAqRQURAyHQwZxoLEoJYtxazCTTA+8zrMevbX+NV6WoBh7sWNVZorgd2
O7z5hkN80g6hnYuy3nkG0ub0o2TOgAfhS4cV9vHo5YMZnnU/ikN23g6yHFVjQEnrYNJkanYm5ZJX
JbqisX548kJUdvOOfYOcWD9fDEiRN3yK9TH8pJBBPe1dNCDytBwWowHeBh7fZ6xNswAT3oM8axyx
CYs1XQCiaE2hFeZR6ejIAguB16NFOByo2gRbof8lSg8ZCUP6IX1jsK52QFXmnwnhIg4HHizdPJgj
Pbp5yXsMCNfRDg03aoLTe9zNgP7p4xaxHrn2+bgLZYRCESNHLBfARhbtiBsI4gyoTgfNOLZq2ZZ9
Du3kLyOxSK/TO3kTi/z/g5SgCNiDxcHgiTzHFKw8BNQ3Lnc906GnXy37nuYfSZGba8NTaHxRfy6m
K6SGMANIedc2KgDLNliXseL1ZgIZhLA7vjkVJ64M6JKxLXcURWSkMrv7Ru9Aa9umvxP1AkC/E5YQ
70qOXxd9RiWwlfKXQOeakKViF9jNYeZMf4USr2n/OOZIGxFbfOeZQ+sYMMZZP4Ji2MYLvEFCV61H
yBs4awDZGNEgXxMhVvzQxh+x4yX0kCb4r4O/PzV/fGgU1TAwHg76pm7+tndcZV2rL/e8WOi1ENDS
a6E/9vKe/cOZilj07hmzK7iZuvUVUsXX7Ry9hXIDpwsWwgGLT3jJvROSaaGPzZYqR9XGHTyDE/JY
vCBoR08FPhDdYgKTNxwtk3ajFggngECdEjNb4bEsJBwO9pPFhg7l5RULYV5667vXHp6J8O+feCAa
gf+rBNMltY+KiBGNrhim2Ob/UXg117a8PS5dviBoOKxCLZEWgx3OwqjG5VtPqs1rpiXVRg4uhGP0
wzttc1pLnKtcjm3Tj097wCAWSY+MklP23dbHMCiQEGJwICBp2Idc3o8JIatwlZK1SS0ixZjHaT0A
sGFpLCZ1/Nn0wGf+/YPJgz+NnlTV0Pryr0/4uzJv0H5aWmHXfCEgJPek8LE6uUxKyJy+j1juGcuN
AQYnJvZ48g4HrslkigCtjvy/K5oy6jCa3iQfwOMkeuixvY9REBHlBsfnCuoeNj8D2C5lXrSkEVSB
mfpA0QcynfNXmM8/Z8+9NBaK7u97XCGT8QugMFgpR5/Je0ypQBRegHfVxnLmcxOFFbg1CbrW7u1d
oKRCwwKgRODGuB/IEQQX5ws/J7Uke2JuJ4wPg5f9dPG2xji0bA3TK+YrUoXflPAR/CYHRxku4A1p
IbQ90L3FdKSj0xwY4pa9fDC9xYyRb+RVYLY9Ob2QElq8THoil4YckP0gBawEkEXQrkq2O+iLjsx4
zfv7tfqDrodLNDBxyGqq3tfl37rV+et0Mpv6li8gzgLqMogVALMB/SPfNwIZ9nZHXdqMlAAZiwMa
b1jtkSqEbxB55MS590MWnqm6RCNFcLBbwWNmuEuXf0aythj4kyDAdtF5LMQhhyE3m9WJGQGXWmw6
D0Vibr9XLfXz3z+YLIt5/L8er398MrFL/+Pxeh1vp1v2vrMJ+fkUMiZRT5UHr58gAIMzxNkDcbmm
P0hGkDp7ct68+B842KTM+jgETbtx78vKne5BnOhW4a+3F5dJKJcWIUzwU9pN/Bga4yqWZr0FxZ42
abgn3g7b9rBjd2RhN5ANPYmcPkHLewTUoT5DsoAIS4J/VAiD2ZAsxpmR6mNkEA7kFP8lYm48CQO8
eESBOXp5eg9l5zp7u8vMJU53e5qfIevwtEy5LednIrP+/sWpf1qWGJ6jF4brIMvSb3dE0w7ORv6Q
8gXhoaMX2wqgbzaNmrgUIUCAFW9XsQF+ddiq6HjMLRsGoW8d6lEETCiYw3bTruE9+c0PvaoQ1BTb
oG7d5ZgcSjNA+fUfb5k39W8tsC7pA1k2NaXP0aMvboZ/XOxBfm47+cqKY9Ajdq8wH5HADjMSOipa
iIfX111k6hab46beKV9UoBUrYFr3XBRg4JJA7RwXOPcHPGcF6dRuvpRonVcOPg56cTAKbwwvXwJ0
/gzlAI0uVgusl48FT3kO0OicZNte2FIk05ihMnOlMwdCmubt2/mAIrXR7PdGp3PA6BjjdoEjnDLv
bp2mHZFNvBpoUK94AhZj9GwYqcGXrbjVyeMhVPuhqdCc8G+36HaHChjdHr75nNxvCWL7xwrZ2VlM
eUFRmcFr1C+95/DCWSCQVlUqOHPt+vGFYiHKM588RLhp5A3lMhM26IH7yxfIoL26Ak7IaAB7im32
ACYeReDwTfMYzpeHgc+Rq9icXDOFFkwrvBh3Fikv/VSKTtOWJX5ADhBDA7zq5og0Dwn3jHjyz6m5
4J0l3Yq0nXUvzicFCRoDn8DbGBLOcYvdifZlOyffELcNOzV2E7oQoM9+OIjFNMn05JgwyB/QlPXN
b1xSJ0SzNCDOv8byQ36YOQgNyVcvfvPFrzrcx29XCTgqojscwafP0+bLWPQSI73+ADBML3t6LWSH
jJQZrgfIXgsKqLBh9g0fvT9FappbvLl3xKtlhNTTiF8DEfPx4Z2A/bQWDaKWOEEoDtvOfWzPo3L4
DGlv/fT41a22KgwgSP9wlEUvjrznUFkTz+JRyZoso7AVPJAXtCAV7zoirJje7kH5JrRipEalSa37
lC36SF6T3NcSs7OPR99uT5LI8D5Xwe6TisJEdvgao8zg+JRFsvBiA1aca7Hi0PJDW96wfTYgQaLj
+KniFjoRrsWWOgHx098WTGwlF6BXjc3Mue2PkLB/muGLGFVYExh9mMCkqFbaRHGv8L2mJ08DV0V7
zW6+PlAk84gpeUP4L3kCqL9pRBNOFt2mxYywD0R5RMXC0LBrVNz3n8F0ED2G0rI/vu7LoF2yACs2
c/EG3SP6GBfQ37TklhnichWtHW11XN+/GUzPNPZvHc7GfY35T5njnMBEw9hr2lBbI0CEIR8Nhnn8
8J/xa18g2KflStCA14cY6mW+crGlZT19jhRSCU80BuieLwzoH90XiaEgdFIcmxLGN7Lh3riQWMWU
Ljnfogz1gMqkAz/+VDbmOI4LTIt2syq39/hNs4AMRPyXzCW2WdJf8PvNPSrU8JSHBJGGWmBs6B/g
aRply9NwP0AN7372Ei9J8bzHto6mgz1GHV1X8p6XvqAB/ET9sRkbm6uDZtGcvl/2K8GvbsbvSPFy
YKt+5vNV0dVHlboo4J4PcYHeV2Z8Hg3mDObynyoUo3lIukPZO47uIx0cz/qOunww7k0rWhhVDE4i
3yKYtIvUpMtXp8ZGWoDLpYFrA20JrrNKRrjRcJrh6BU+FOvU80re0ILa84V+4VtCeTKqh9jT6Ipt
uNnwGeJyqi5htez254mxLugnHPQtrWXpa3GN9YU66o9rc1idnetBmxYHxKUS+4RTAcKVsD+Lf7++
HWOGbIABwFCj1y78CrdQHWGr52YjnsF5Cc9R/UmxFKtMpm7VujFZqpWvo0RUxOz6mpZlat7cD7f3
BXGcyTqsPWZYm1VwghyzWb1ZctZV6arLj99iFguZbDBcwALai/ojdcMUVuGkreyZDDJsLyfmHoDh
acu7/aw4TpNxfk80wngtCB6TT8IrbW4/5hQtxXNVrM1Y5ImfnbN3D8HWrS+I0Z0cXjqL5MAedJxR
7MuwmB89rsxrisBjrMykw3OG70Mw3VC80DGDgeiiI2WzURz2l/Tt9Q6vSGFNEhmSxho2n3/H7T80
Ro9v2ldDOS59LaI3E8h7xnEzbFrX4WvNAI32z/DoP2bKtIBEXo8i4mpAfTsNxF+ecZ8gITZup/si
KJ1Y1I5RMJxLCUI3IZnaD+UMT8SWSZLuAxJoZxy+X51T7Oh4ncmUxXiGCjzWpz1Y+WRUCw2TBHGs
t3kHEEtfB+AjJbnW+9avhL/12BMqIZBp/GTR9r8ANQlohPeAoUyP+zwkawcd8QSrI18Qd0lNnI4l
omSxT2vWfVpMOeowHxzY3Cknj1ikZec0w8/GQE9Czk3Sjx4rMBazZthLjm7jMpeDYuP0x3xzHO+a
yWM1cF/DDkTZ+h2Ue7bOJ4uCb2Aw/K528vC+M6G909pNr3E71Fxp3W3QBCPW8S+LOikTAAjs8HR9
GabF5vAcn2YGR5G9/IPt2QD9gNAmVhhSvKxyDO7oxJIVkgh0+2bW18qk9h37M5YzEiQSDW33dBDk
m/5+sH9GpzExoEhcGlYehLH3LVx9wdyUECGgUng4KGzM4TWFV8izCdfEiK9b6Qmm+Xx4MdcZvUPh
G28w2xs6CXXCxnhxTvMj4m+6dhHcFAA21GzjY8w9n0DfxkU91LftWMIt9FnQUmQyC1dJsmqx+Ooh
R8l6htfkGFPDKbBNr6B6aD/1J72YsW15d+7bjjKX7BrJKlds8WPmlIOU/e3Fvi/iwxpYlqrPS1cE
zF/HVYI/FVbc6+TfVndaFox6OdeciaaiAOhImfel6dG0iqEZ3oc16W3f3QSmXtibaeFxcaT1RGKC
Mpez4GKQaG8ZuKBuDmHoaO/Vickmxy1kYX1/7HnDT9rcOshhSxlr/hXYDIFJiTmuY3PCf+eWtvl7
9fyr0Pzt1CH3Jd3QZbPfl43+b9XzXX+27aD7ZFhw6b4/kRB2NDHgzz+LvdH7OZXLRpTDxLuqFDIa
29kVSMNt/ZQmgxohTI6GGlbhiyssl47aLMpramp7o1m+P/u/v1e5r/2hbEanNDAljYZ9/1+1vnRW
LqZ6NM6LmxtToQOBQayD9wsyko5sN62Qf1+FlBJfE24sEFWQIgmypatUIMZ0lieLGNQ4P/CNe0Mu
zvCZbGFBh+xc89HQBFq6Je8lebidFCmITWen1febV6Jt2O1MQHdTiCWAPrWAp3MsdCEgVL4eO0l3
hm+RXQi2cjLhjv/+XpIqgyLIac54FrqLu17rlFbD85M2LinXlsY9/vRFfR0ex9xAJ6KFzknzdTvO
8kOFY2pF+N19rct8gPZAfCSHPZJSkxHyDTqYGLR7No6T2laSffX0oRvV1hCNC18MwSO49MC94iKA
4IU3o3ezhoiz6FOSax4S8aM7OPbvidE5VZ/plEnunY0Oavsg89bpEcfKGyOWgvGvNIaY7dD9rih8
sAQT6LAbgU1ehIOjw35Ko/djjR7RvsfBRUhiMUS0fr2rOLa2NL+hRvLyteG8HA4olABj1HUxx4lw
tNe9Ue+rnKLSvaK0/WpBd7GNEJlNkmHttOlIQjBlmQTAwB8H7uZuR43ozPSXUHSM6OWc50MIefZa
/1p3UpBF+hNvBu3gb6aWPiWp8/ri60h4uqzrN+2bER/0bW2visXbfS8/YBr4UmDLPq09igMBOOmB
MHhYez0eldaUMYPFjvqwGMbxi/no9bTZWLleEIf58yOaNx8Ky1c8n58WqFwG4+kzDm82szoOWiX9
XwoxVSi4X0kVmuLdOBJpdxwcet7w6XhePWR/ru12UlrzB0f6V8B/Yka0/C/7UXSDLAv72LAol+cs
XJSM1oXePEXlO/W2T+ee4GvGM28NQeVY9XTP0eNn31/w9v17PM23vD1a4BRIRgiqBxg4siJPX/Eu
6dXRVsfd61z48aDPzw6CBn7skazjI60sRN988hfVMzXPcQm3LnIXUcBpiuNEvTrb5ubAXmbbcMNT
w1r57LNnyxU21ZawToTbnOzsYNbF/B1zHNAqXkDwT8lTsd07dC+fdPY9svbwU4arBAzLu7RcYPUR
uOUZpK2F2fcRctOgaIZMzb20HPPz22BSekFURbK7+xzcZCxvMTBy0rHGg2TKVk30j9UMgIgPQEHT
3vCiIpY56dCHluIDB4jH/urPgtTydXuMEwgZW/xlbsWfBahfy4QCp6a/GZ/jceKmKYpXOpYkl0pe
IhOou3EXvBWTVlzWWgmuXNQGnuGlm1WxBGhhJVqUvnx79raMNEuJg7I+w0UX7jZmZaX05wDvX4fR
UfeqaZp2+Njx/eLGS1bv1hp3HpREgend2NquDdOjmPoxhgpwrFwtq1ubkw1Be5X15bZO6p4DW+RP
ORPWwHAmcsOrSd+xU+YS0C5O3lfr8TWMknxsWCnRUReP3/Plh7dS/A2Tr84BUaLYzBs+upONCJpx
I6J9EfUuZkVEByTkleXxN5C1XSofYOzLmlO8wJBzJbWdipNAvAahTGh8rDJ0lUNiNdFxP643X5RB
bsqow3XdSLQag0XEd95uEM2gnvFqh6IHcZRrTVkfpmNm4fZ1t+n5+eY0Tplp2xOxmhu2E8xmNyd6
uhs+y8Ppn+3k7WTWQrry+omb+z8f3frhWjKzYJwiT32+P3eHt2fhynZSMY2skxTCekGfgffg5qy+
yyuRytFidrVnbeYcrj/fl9XnTqPAJkbQUknwwbXisTD5+bxzDGvDRwhABbP9DwPUREKSzRyGiRR0
DqtiXEaK4u42zmL7Lfppo9lhRvbzLFjYm0QXvnR1Tn14kNAaEi696zu7TfOwkyiaYYAVdwlh8wXh
XKi/etzxUb5Jq8lulxiWlZS2z0AqLGasDJb/I4VjPpMbkQw/kyzbLaYun9KHPtXzQVH8NLH/dQ1W
H7sm1QO2pB28p6Rq/ASRvRFPjJBlDSl9vjbprl/4HKQ3CW7uxHeTS9/hjr44JD4EXHqzdJaD6fd7
NeNypNSHT5gY1mCd7pr07WyebpJwdOpVuKRfEQDGAj25tVo1SHsIMRHhSkJWB9X9YdvWHclPsinn
/D9I+pLG+sK8SDKOxW4T+rwDHF3JKbl/hvcD89pJqouvdoM2nikc6PmoshYkEVlBGnETS3SmlhnZ
eqDhRrCI0vTOEAEp0tEKDtk0WAZcq4nEbnylsrNZieqEb03clM+lYe1y1pnD1Z5AYggCotdm32f7
W5bi7xu04ZNFXtvs4hy64Laa8F0sUjtRfCtdLGYkBvhlyNRciBZ7bKQsDfbNW3AFebXvwJEs139G
SLgcHmM3ujjcCBT1IjmvAQ/XzqHMkddu6d8AvGf8nNyOwJp1SRoZcSSWy+Xfiyfj3+1lfPyqZOi6
CinTNH4XYfSys1nXZr6I12vOwr/+GY2G89xlEE/czMOei7ko2+LW8HvWfjQH4jgdbZ3tPAyRQ019
dPH0nl/W2GId4VGwbR7GF31n8T38+gYAyhfW7GAC9icvihH20T8U7oFWolNESK3FvvH3j9WXxZzt
fwvY//lcvzjJ/+ikPuT2nNUqGg4RREdzc4eO3jKtreLVeCY5+DlQcNjyCg+iAnsZOBr7h5vOFR9Z
7LAjsJN2wRBacvdebk2vls8uHIbefLjfhp7nbT0rnE7D+XZIEcW/z0feiD/oXSyPJ3IeTscXexqG
89D3fTeIuEmjCIHEJvGTn59k7PshlQ5hc37C77OCpRH7gm27dGR79s/UdzcEOXIDoWgMF4vCinR6
8JXVd/rOIuoHrCB8bdyZeFL4R3y44X4+H+33N2sron2XmnPDmSagBWTawK0H9x6/rdndnhXW4umn
izpMd/bs8H20v0V45d8vwR/uLB23FreWZkh9VZLEdO0fV+B+LNtjNeiJony5luzzfCT5HLR6TIOu
62ZN3h4q+RsGKcvr/Dm+dAhFupV9Twmvsi5bUeuIUQKzcgu9iBC1DOAtAMLg2L5KrssVLByLQ0di
u1eXxfrQkMgRTpBVMN2GE2CzSYlbbAbAzeFYtRJrfNQLDwEr+X+Mafp/OoH0VVnTEaAJ2dBvj5Fy
uVT9+nG8cLuhkYY24YAPodvMOaJN52Jtzq2x5iboMcMWw8FcttPF7D/ehfoHxcbgH+9C/c3VWJaX
y7nreBdr2IkEx1CwImACzlElLwU9KlOxm1AJbT2KWIvbM/MYKiJxqXHMAWOWKGaOJmpobjxYDYrL
ZiMKiPf07/fGL3vl/z6d3BuqocIpVxl4qL9Nye/1UTGfqnlelMtPKO/Pm8f2tMXOfeOAMaU/INou
PgfMTBeoYNSranokiO2/vLD/Xvx4GxwbBzAfcLnov121q1k/tceLt9H58ooaJ8nGMp7f7TWmIGu/
CcCednukZn//9MYfbhZd+E41gSAw+spvE/Pj/XjvSafTZbF8eoxE3Y6Z5Rvh3su5pLkIF4pgS4lj
Fic0Jnxj9f8oO68lxdUrjD4RVcrhVpGc6cANRScJJYQESk/vpfaFZ+iuoeyqc2yfmTktxB92+Pb6
OIWSZcStQoIJcW+EDxj2VS+3/XmlP0fO2ve54US33fbSK9k+FlY9EogUjoLTiwihZvYqCC58ZvDW
hCQW3pmah1gEbyoM2VEadq7g8Lsh7mrIsDDn4dghMLNuD04FRfjlnesyCAZJ5aOrwrf47o9jQZDi
yigl1mjv+Amw32H6KcRUB00QRfIFpiR+Ok/n9MP5J9eeS0xqfDlenvLQDdaQ8jxkFaTK52MB05u8
B/dG1PLYhIJvGDVOMQ2GsNxsfpXstn6qj9kyeZXpAJ/n4hQQK9wixm8o+vFNuwMb3RzWxoehMSX/
pd4i0ak2F4Jbz8KXeFL3mddkCxnBildE+zwjEiK//URGd/Z7MdJ5n65oK5OVRUwkQF3LesUMqeGg
b6lBFB2e9vFnuBnMVcb7iRE7zPTIBw3HQFytU8bPnmEK7xmesbth87x9Gy07FJ/gC1AQKq8GtWtf
PDsCUxlrivI8+LzCg6aaiBeQy7DUORu75+uVNC71+bnhgh4/pIKYTk68S2f8ygFH09cjFc2vgCxm
qSB+qdZMeqDKefmQEesxQeXBoSdK4uis8QtDgGa1gNyoDqIoITxeCf5qw5A/moJmH2HHga9br9Pz
SPhOXjIx+BFzY9jMbsvKb6mv7ZS3Yg9UC7fZz2ifMONPpdJhi1t7nZCWyJL03UlmUEO4lQ5EoeiA
7HaMSoq+HtpdiMrogT6FSfPZO07V1z6Pgf5jpXiSAvHZBQvUFvlOGeJHOgt9Rk7dGx4H8Vcv1Txr
TjymA4AIql8YHn6yKCOY5qcp6rVD5JYulcwc2qX3Gh3nkmWF2NPUnoGQHfEj70L3ydD4l2K1Hjg3
0iaNfjfl0CkKLPsyYSqOE1SxpnPBo4VmI84Frd2TM/N5Y3N39+a7jQ85eIKC70YZ3ou4w0cbZRLY
m2QX7vG46pWSQwWkDT8Jn8PcLmbVvn+/zBhbJnb3vLuZuYTU9sz5F84CePCUfsvh6Vl4cBiq/alz
dyb/tTHv7uu4ktvmlofpjiKYQ6Nn1I3SYQ5Fxm3n+tA4CrwLbMU/BeqwaEL64TL3MoZZ0ViwIqln
cYwouAaZ42iIenoEu8OGw3usaHV9NLPTuxwwxYIo8xPCQb5vJwlxcT9Dj0rgwSnzmxzkr89yd8Im
qhkGxu2U7m794SKM81EwRI70EQ+ZlvYOT9dl7Z8xSBSf5YlKtyhnzfmHZTeJNt3kPEtng3W8Qwvv
6OQ0CPa3g5XiVXMS6t44l0wMGg4GZ3xdKfl9b1xTzbI9a5HYgyY83yUzLJuD2wuq/315fPMZ/v6a
DEnqMUSy2pc87yONJgzim9lA7Ia9gqLhBGWF4SHgVIR8zDh6IJdQWraUr3rD5HApuGDETITAGlQp
+5No118+ozOz3umDKQhaGBrZyDTlLRnaFtkPoSbUF8Q/Q4a5dur2wfP/1GVw46m6JvTjpX2w9HdY
GHTGNRg0ckSkBEplhaCBNlMBj/6AcPn7HpxKqHLiSW9ACZPZ61W5gc84xrw/Eskc0fT1aqQd4hRQ
XHg0Towhc3HYyuHC+O3NSIhbP7y6fhG68eQ9p8/ovQU0/S5oSZNEMk8DMUJj1Id3DCwyW8mHoDCG
jIsWTZ8n9RkUxFcaYRzy9tsImxAOiT4hWvIZ3vnvwew5sabmjoSTkhBzYJQQoCOShu6GgfMFAYwk
ivqKg/eZ/e+XT6n8xyaH4acpEC8kpEbABv9++1FRCWqcDE47psBQjrRfwrjxQLg/ITo7rMwNnUsK
z3yecTa9PIkvNB/br+B4fWlXWPtx3/bmReIk2cSkSebkRtx03jXQrBfxjmI5V90KTJAfvqdD3ZPx
S0EmNAr869h0z/55D0SJqKbxTGuNFLvXivnahgoXCiwEVdEcsiuzalxHiEYo4imIXGmVUUtiiuuw
uHnyvi+gUiJiJZTk0CB8Ucwy7BUv+xjmtsU/ZgfKgplrDENrbkenWaCEWJtTfam/HpCrYzNjD5yv
R8iO77jlfl8S0aKAFNQ+rL1bHUVUDbRMFk47HJeokw6eY39JWeMI+e5gS48O65/TLoaks/l1sIGm
8WMtSicjKqu6PLEW0aPbe27V/q2UPiV2kHe4k7/I1iQZVc4Lv3QhO/WX7/TiCXfeYxulDRupX5Rw
3cjRZe6h3fzYIHGjeMalSuJEZnlG5P1gAQqPHryPjf8I//T6ejmrMQ9OKuj0vYjDTFnRV2EGhSlK
a8J4l9fLLG8u8yrW24kknQLEdo1HLjVh/5McfUQl25u9PPXyydxRe4fuFxqFnHh49Nj8kW2If3vI
wUGMRQl3+Tyd4ifLNuuLRa99MdFg11HRtJ/fP2N7Wdn+es3AF/RqPnhvas4BsiNK7jeoaI/plGKX
+oihqP1MAwyZrINZJQmJKXnb368iVOVrnDXZaefMZge6EvvWPQ3786PfhCariHYKkDziQiapJ5W1
9F17ZX9gHc/pxwd5ppPO6fKcUTWAMvg0pNy76auWvZ1rRhi1Gc/Hw+EDhynll8cGGmiIZE2qILH4
/n7sM19ekuuwQB1WFvICQmkB+jX6SbvBYR1TEYpHI193/Wdjk1mv8JrY2OjO5zRoLRt2AtcSjsM7
5mQD+8gzY2hNRRk7aisESjF6+veak37KeA3SEMXsX7Vu6vLde65FtRFPgtYDNmf7aqoTqo/Wn93c
QizrUm3drTgPnh7FU98X8d2B8NeP7ZP1P1Z6XOrKpVH5sbfxhPl0EhTG1Q9UJKw3zd5uR8wFrhXn
ncvg/ZZbPv2CueTNxxrGVwrfJKQ9ZkYefHm/TMnxLnRAOrKJNvLH7VtI6eUqXruQc6PDlmyRfchO
tVDfSntkLadoYMa3yjoiWKLQywyH11efv1YPnuKX0lD/FCarBzKUIYt3eXd1EXRxUPAUyp4pXlKu
cAkhkz6cBDaActrZwvaWPQ2dYNYXt4R5bK36fjMh/kc0feqbjuYLSRnum5MF/DP6cAypUeXCcNwp
BxYiknesFTjwWnspgpUZrJYMAy9Q4xD7nGtrSh1mnrk73D4Fa5yvNl/h/jr7ooScYaZKSxsv2NNW
ptorHR4gjUSh/+Z/rIz/ffzv6sgfK6PpwqC5ZG3Y1yapaEtT6BdoghLrhXJYv/WBfCsYI3j7PQK0
s/XyUtPiBWNivZXIFnwKlG/UFY1XbAXWVa9aLb1g4BVukfrv5jG2P0MiJ1jZtAi5LZ113xWQx3WP
MWZyPnRCeXzejrmaKHCzZb0NtgN9KX7s9oNPlrrq20wYzS/JGdsRnYIVN7z1VU8+NHfSeC/SbJKc
vQ/NdB9s1V/fDJAnNior5L8kzj/ejF5pVZZkt3BnDkGHWy+Xp/3ibcSM43NPAns9Hjf2owq4+DPv
oVLMXsD9hhsVHcHf+1RqNb4MIYUq7ODoyQV63klL2o9HFGRw+0hOHh0N3+qJ+wXwx4+8XwBZ1alm
F55hq8zwC/lC141ly4AplsSjgwNmhgl6luoJCCGGZjguOwhV/v2qUcb/sgpF3KQkVZOYdfyeZPnj
XTcH/VZJZ951737DJmvYcFRAkHvYMu7wM8os2ZbrqOTkOlsIUA0fbGKvw0QzKDydhAU2N9mIcR7K
zcqYugQyHOaFRugSsknuPFUEx171jvJ6xW8iYlY3il85swU9hbKlsGLcFqBAzHkX2X0PS3dx/hBD
T9t+nk80YFPK8+j5lqeRFR/gGNEWDo8UV1JuZfCnr9p7Zs21xXPKZCC1ArrQjeq9XkbpkgLRfDe8
UHIn816C8Dl2nGn14kZdAsk+yXiy6q/IaMXuZ1YdgNSN2sAYEd8HhXbTMUcfSMpW3ebBS5d+XWwS
2YPIkLKhf//6Hy+9Fq96pbZgk/G4dPTMmjy1tm69zBais+icw3iPSRdzCdQvLO9sE6LRAbNej8F3
XW/aelQbHGt6poERT07W6OCMRC4Uya6oei24Qwzrc7uQ3NECHQGM6NFnRfO9dKx4SvZBwZeT8r2z
Xfd4pI7ipJ70vFnRSBhObr3JOm3R1hlvPqAduR/8rtarOVVU16XhOpjSvXmYVIm/DEz9DZK+CyeC
WmxPtyAOd5MaADPyfO8wI6m9IvpVF61dOXuaKgNG0AxHGymjdTwbkLZOp7llrbdUJzjz/T7x4ndF
m2YCZZ/BBNTSVOzoINLloY9F/36G3nEFVpGmVuQ0w4Y/SNOHTuOSpddMUhpYjA/SlFmC6nidu8/c
E6/0O8XvuilNhYnwNuBKDLzhZrehO0hLfTw/9h2u4+aDetJ4Mx7TlqfnN99xyNKnudpzJPioIXY0
apDqMbtxWPdq5YhhyIgZUcYfq9czQyqP6h/yL6NLf7/VuzC7qMVgoJxYZxNPsb3Jx+pjtqfl0pd2
DD8bhdv+kqWAOa6GgbVOnHi3PtlrHOyRrX+POUkoh1CzsGtv9kdrDW8WAu4J7kgs135VfW73JHEs
p63no3fg5MInwB9Np+6zyItfrwG9cbXT3Indk0WzHj07b2MF19FnnMBCnV8T8fePNLugoWEm/VUb
5ZP87fPyzl2t23Mup/kUcSX32bqxPz+BDFnz3vO97wfzd244b0GHY5SNPOJ3+72y1sihY59vn5Dg
02/BU1GdMpYZCCQELtche2JX8eUjtLa84s0YIUqiRguDJJgpI20ZzPCr8yoW3JPq0nea0B6x/ZZB
73ZReiw7ed2vnv7Dhiy4d9f+QjAI35MoFnWXyT1KU7cvpov2YWEsXvMxxwuQ3c0Gm3ALQDup2MHZ
7p3Y+tgMU2p+xFe8ZHIXlDoVtQTY730xoaZdOXmZ2K5KGdJ5nfdVgjkalOHGSb73YcqWxcmGznIN
SIRJY0ySb5YyvwyZVPF7ZLm+wezHenJWX8Mn8irHWZl9M2eAJS5IhA+ZSQQqjF8f/WLs93aJgzXH
EQ8ws2lwb+iVM2w04OclfjnERtpKvc1X4osUse36rYY/Rwvywb3041qCSU4GLaqmBPSRSZi7lUsg
1ZzEpjivNNViHrKdd5MD6hS6GJDYqBXJmNp4JxO7yl6mlDMxjMjnyYDY+RzWnnb28MgC6VoVVsnm
lL2kGVX5WquXV3kiKcOw9a8wBuZQT9Ba/vt4/3GW/ffZyYoMjRqdet9PattWT67GmWf3tTGjfoM+
ou06nDznEcL3GP41XmqjiB4uVxb5L1Owmgf7uFNsqicarK9hRRVdWRw8qvsGUyLMKpm9gwpa5tbs
0ULU5BUoDXxpmtNSLCFUZCb/7AIsCqiayJ6qsN2+Mhhbz8U7joiPBsOV74joz/Dl7mMadyW8xmhC
LVHSM/cjZCg+J43cHOEgHjD25akD6y7Y3ataW2ACr4qDf9AF2hCASw5BbMymxUeq26VuH0jBkx2K
vojWDpznzj0bTsRIWe1A5Ck5eibwqDD0OOcO3CZwDzdY07Az6HOUmCjPWuSXGbBhukjgPBmZCRMv
oqOmk4laHaOi/N204CQYq2jcUUhnJplrECsuRgo0VhGUaOw0ZhS/+Bd2iXepcYOymAQ5vdVfItGC
CBbdlfoF50hHiSkkXw784jbWoE7dfBVFJf8XRD7DKVUPsZYQOyN8PPRqRQFfFd05Gb15UIPSBOvx
L30Rc+TQaGEyWbLr2oXejrJO2CBfBiTA7MdcpsRMz3PWs6nJiW+OuA2YSry69K6kXbs/PJWdrRi2
EI8FxrLRknGemb39eURRLKDzkq/OE/GdrhisNaB7yTvPdjDsgisp8QZo+dHpwA4A7kplTnUbfI8R
xV5tPHRoWuEsl6EZy19UqiS0s3Er5KuxVLAKF5ey3ltEzh8D4bA0aCMcXXNtW6O4QcIDow+tICbs
zCVjUS/1FC7xq/kqnqiu3Pi/6HWIXBKP31NOsT7jrOT14EsUgjlwpEX2hNk5czuMTLwwynwwdpjN
BeWQ6rTIHgCmw/3ENXqF8uWY0BrY6G8C1+2UAZBXlFSoGbtsFMcuzbWGQh/UANo0qNFp9KEuhdBM
T4VmxQhy27j5qAP7OrBvez5SHTllBWfHMrhxYr/g5G9scDlMxQAHaj8VbigGJjbiczqD/ddbhSSZ
i0MgH/S95vm+EN0Dvqp6Yr6KXpRpj8DLJV+4YmxmS4gE8Q+0cRJTgAhBnQpdI+yp1Ynp1oxIsHYq
f3BZntLpqafOu/jG0UXIWr9p0Ol6uLNjAc1OCF4FyCOAYj+wNfGlF2JjQmJgWnCKB2jnQNuGPuTJ
qHIw56XDlV2nwH8E9AC0X6hHM33B0hPRm3vMP2YgRab0CJvn9kNbdPiTtu/RE2ZjN5Y1t2bsduhQ
EjdlfdBuNcbwO03NBol1HtjgsSTJvTaj/LO49Ky1A8gG5pZRrKPrVO2AypUCFsMpLyDHcSSz1O8/
irqeFwGjbA7djHptc+T4ipjgO1jnZU7ZrnDEzi5QaTKzia9NzYGHhZ/D4x+KIVM0QWVX2Ec9cQJe
+Vbw0WNmfPnv41zsQ89/nXN3hSMtL+KmS3KMra9rKf+8aE5IeN6tg2AcZl8RAKcK+lu5UCloESmp
izh+MIP+o17zfdTq8KkN/MlFBCZ/J6difVayJg3Pq/YrXQcpvirWibO04Z36V83HhkI2vUKy8eKs
Yqh0IMrTYnQRAdDnL1FDEueLAN3ycasMB7Hf1MNYwozDPhz//a5+cL7vH/QujA9vGPOchUO2CqC6
5YLVycGwyl9ONQy3NBIhZUYrESCbxIEldoOXODGPJ/blrcFldaEqYwGny0inwS60M+kgulnLUXE9
C/uk1Ya1iURTwzcAAE6VBy+SyorvKu/fH+JHKeD7Q1B+0ED/GFQE7i62KjTMMDK52JiB4RCyTGQG
jE1ylWKJbSEUlhsOPUoh4u7fP1ntl9L9UhNl6oWaQClY+F6Kf+SFktqdGnEQs9TQ53TUQUc9wSqD
uDnjDEqbkSFNWsboTVsMHTQ8YeXnta8ly+t1o+v7XHo7iS96vIXymKeuKPomFDlImcXqknoDYh5k
/r6h+GoNatXWOd9O40y3B/qkMCZN4l5yZiin5/OwM9zwNA7wBFdGTTTJBg8AGSi/fv2oOsFd/4Zl
/a4uWihyF+biIFulTyXWOvG8gxwSDPUhDQwSOQUdf4bVsJuCtLTEN0IKP96Lk3LXTeBJ7FAKreTJ
9jxutud153B9wuwsuFi+Bovr9DyPlprf0v/sBXFc/+QibybwI3yxl5fMKZYnWAbE7PvEoS/ty0N9
Yr4pn5mHpJ8J1H4omtOKcfrIo4jmKhhunCZx77p7GKdrlDk+qpKOXsFTeUy2yVZ9CZfnI8D1p2R5
WucjbYwUBdY2Zz2CBbqEb1CHULZhqjAlSO35lJZmoTYNbMnRnwxPovuyE6YAI0eGd+Mvppm3LXrX
29SkaaGOuVFIh1YiacgZOwHDYyJ9zjgrrYrr7Mpln2AWIDjGBLkW5Y5F5aOkt1MHo5IdEoduV6AW
JPAdx5vTQjMsY6ihaeXvHmEoig8BThgFX/5330zFbv6FGTiSWPBb9CQTJEKJe12pu3CiH/En5U7J
gM33zYbcb4ec5DXqZyomwSLZ9SnIDTkn0AuH2ePyOViQnTi9hiHx/71l5N9OZ+SFJn0wzTAM6e7E
aeWqOp3aCGqwaGnltLhsw3JEFU1Mphf8m3DhIyg+25imaSDW8KcBDcRiuo0JOehJ5K2No+AJcSiD
aoKdX+wS5ipzpRBrK/cysEVG68GWn3sf+xg06uFBM/a77/Bjz//xAe4ynVQlSUeocO51xjJnHdBu
0YF7BGq14Zon3c3nHYbrCBYieJ3kPczUuszjBhj0jBGVnOCGG9y+riyPA+5PeH3kk9sLTDJqQvqD
7Ob7hf7refvW3h9nVFdcNe1Q8rwhqB2G6YhiMcoG9MzMLY4ebBzmTiHrMZkzJvZDyE2owbMKG3WW
rUWKVkycUIKJXRV3H/3B4d2Xae+fTlJ6FTMqTENU7sq4xeGQDpSkRFRzWjfwLUfnFrVAuI7aoSK9
C+hy/r3+fv15KBclmWoePdi7t5F1h6odNFm2OqtkGJ8xXiwqVQFplwedW4QjwTQeST9+W/GSRnZs
ChQPZe3uelLrSpXILrPVQXpNL/PGHHEWKQbHfHya6dLZUXM6AlW6jEI463nvqs2AmXR7rSp4njqJ
hwYKCe9iRGyyTHBfTuUrO5r4tyAhQqIvUgkRla0ptOuyi+2oJXVADC2WE5HPl4AZFqESXW4NUGyZ
ITI7JZEVyreAgzH97GqPmayM0DJF6xNjfC5EmwHroWVGkr6KMFi3ZLpqtZDyYchf//5G+v3yYwX8
8XruwrXgesmNRIyylSx/CPrLIWcfNYsm15k3Gv37R33HXXc/y0S9yamjM3HI9//3XkiT7nK+XfIM
VYT6XgyOjb5u0+GAwApRCFMsHeWKda6+EizzGBfhweL7LTQ1VU0zVFA3oqh8i7n+2IumbHQprbx0
JYaqr5DwaiqCOYkSzek5wtWknpvh60UqViWGfK300alel3L9M0mXP4hdvj/rH+9CExWN1omKwht1
jEkT5e93IRYnpW3rVpmHW2oBNWKxanFZFZuC22jW7i52Oo6828p8NoXecIlCBxdweYbcbGGOhFIx
zNA0GlWfCwf1iNWZP5O+gTs059kbzQFJtqK3+hWf11cMmjhRmMp/JyUEbPOUPQ1WzIZdj/U0m1+P
EkOEX9djdQTruZafEJHskhV5yYlkSqIWq74OqFh8yK+H1uGAx+XvQ/1A7NS8iksMp1vQOJCpPgIB
6bGnshnYJszmDYAf2/xDLgRlLX+kb9K6Xj1YUvdtaoJPSkb0RIk9sTtR+1//4ystozbo4pKvdEAP
RGLzqNmqppgZf5YgVnzRLstmeCGRzgeqXxoPjs9vPuof3yLWdvx4U6dJbiAqoVX+94/XyrbTmnOY
rur8o1W3SatahVliDhzVTnJFDp2FJBrw2TJuJQFVbjpvrglO29sbzROpdHSzfKAV+9aC3T+T1pu+
0AxEWWPeXfFJcggbNQ3SFTssqYXdLZz1x4mRBkeTVq2RO41kYI6yqPT3omLkymsCcX6TXvKIzpNw
8Fs2vxzA+BXyaca4+xl/wOsg9qIW4YiUOMY1Wg5EX4iPZ1MYX+sHx4TUp2c/PoCG3FlB6IHorW8H
/fGddp3SdEiFEhIKYWysGux1ydNLV4uHpWYx7dtsLjNggdvT1JzhjvIlSBgi2aS/3Odn0w8J2x4s
s19OSeIlvFyR31FlvQ+/jVDN1cNVSvpTkpOiUnI/ZwYrDudh8NFKuMjUxky+TWok8Nek8zlUSSv1
98DYRS1VyuhBHGf8kvqY/SnGEyFLM+9TH7kRldZsmgQ2slsEVC42iQoM3dclRzSxIqMAaAdQG2nF
16SPQygNKp3tgUO5FO4d9gIJ6BH8VnDR1OxAtURoSRl1jal6HkrUjW+OrNti5+REp+WwBmshzEKq
fzBrxJFxcTPTra7eDQCLMm0hqamOprp8Vk0dXajE8DuvQ6ny4AecUlskff2aX97gAp3e2lX8hbD4
Pcm9U9NXDgdXO3nhzBjIjlDBkfAuBzfFdIbJSLDDFOUHDy6CHw1FFBSCIGHjqXLC01O8KxBgHitK
l+7E13mjcxohqaRaJQa6dz0gZ+5GVTAXzZWKUwAEGLOa19e12sX+SdhKqKcrsCLn8Ek7HJaGGvNe
P0lEh0Vb2DVq9X+vvF8CdibzUTz1EbsCVOAufInSsFSqWxWvmsVpyLQ8/turzrBKikygKeDIfCRI
PJZMFRvwOt4AIYEJAVo5j475sVz2aYzwVvZCaP3j/CbXkLJ1GZ8Fu3hUyP8h5uvfqkQUKci48sra
t3Trj30rNGoSXpOCq0ObXORJ0jIyJuMTV6r2WR818supod2oP9dnCpdF8eBN/dAH9D8eCphs9rEs
UyJ3kYxp5mErNkq8astp2VSTW+qcqIXlaD1IRMWeqWpWbivQXtBGprRN6rcSXJusWWJB5oPnHAAU
6To6y6EDkuLf36P469vRFJ5MwraemcG7x+tiOT8l1zZeKSVXqIb73nUf3gA/Uka94RMeJFhifIh6
NEtUwB/hRbRCjK8uHDODs2DftNJVTdKBVvXKmibkYI4okDBUtm8tvx3HgBSPCV2sHEILYB0oDvhX
BAhXxHAevXj1YJgOhsFgWBVUsvM9Ee45YiUokvsppmdq5bM0cRoDBg0/kksXT4ttI4VeozJfFBYM
OSlwElRp35rhUMFf6Bb5TUCzWbwOUwnd92mvvQ9wGbvRceovvSqubSM+3tpid9Lx1+iCSShcp6dq
k4/JGcNERq9B3421zOYKY2OpdO1qoGgzQyYVygVGW4JFdrqM+cctnlkNhbqbQQ4ntUzBmME0aYE/
SsUo4sEHAlYAwVzqHVpHnQIqqHRM51owHHCQ3HOIDD1PCBHAH+OexGyXDiGUZDxMl5pRP5Ca/hJq
otHSYXtKGhexfJ/oFNdUHhA5UL4r3SQUqO+mo0CblAm1KIWmFe54hGySeXFirPq6PlYJ4+jDgImY
vz1Yej9rRzwLXkTkQIYiUxL9+z6tm5tuigcpWl0iDv+bf6K83ZmeUjCdUeuOELqYQeKt+uDH/rwz
RTS9vfE5Kk2qg3eHrJ4minGKm2gVRJtToGJVtNCA/ZxkuwoX0pUelY5nQrQ/9AWDtJspoFylylGM
V8ngQjHjB1tQvpeRcECo/AdDYlXAnEm9C9a68tCWSVhGKyL/UKptAhDw44EpjwK19iCOCLMghCxR
46ZQjeTUvRzaZUOhQLwu9UhzsxgcmcrkqAIx8NbasrnTFZxvpZyqcr4N09vTBZ+PeCuwUfRr42eJ
QPEbuGbBMtMfJLY/7OX7j6P3JugIv1QW2t37PUVdGmbYu69A4obCnOijv5wUrVtm55Fq4uv1lfN4
ZrmO+MLzi+mfmnlGfi+GgluITzclf/CVG7+8YVCi0Hp7S3ZZvV/1ot6WRqbrg+XlYlemH2AImk/o
usWZC+kuezfPM4Pzz5IGk3xFm+OqOjiUop+mqsg0LgUx0aHPG9zWbb6ks6jf7A6LFLBVT/nBL15b
KCXFwsT4iG7a+PKCC8SUrT9UXRhYFB5DR9tI22I4WGtb1tBgB/u81X0JJISbr97DxXuzIgXC16wu
RqXhJ8eUJt9hDHgigfGHzUxnxxAYGK8OJ5RDknyCI2uy7qkJD3ZHv9j+DnJ5S4phyvCOeWXK3XVw
KLLEaE6dypcVORpQe3lLfd4VVSBJFTPWpegG6ehynua3OiMcR1PmySIdxYErwXO+hl6ieeYji/Nf
OhIYdlNlocRMXMTh9fdZEdRqUtZCJi8Neu0ew0zj3rbzevIKEHjDZAJponYG434sC4Sy7u96WqnC
bNoaZBMek1769sjNUv95fvFMSu8jDqWWGZ67ECjuLoHRGJG8zPB+lycAwJ4qBy8uD67kiTa6j2lF
0oP92bdQ9R2+Zqm23kOHWR1tdFjmVJE56hYpbsJoCUzats+39/BLYgpC8bpZNIYYMdii2dhX+2z+
Ln8zXDmVcsASkUvEBScSKaiEkql+Nq6MR5PyZu/RzOgeBDG/nFF8VgOUKY0rgW+gP1T/iKEYXGhP
5yiVl/3rj16xDNNgtAE6g714YRhVG9IXZ8cUXg6I8gsNwXWkPdETomreCa4huyozfEzCli5NYeR/
xAUK3dUY2Fff7XuUq/3c8X8/711BrxwE5klSz3IvEpjU7m0XqE7xxqwmVpgdwimszXrhoddOqA+D
CsMeyg6eZOsJ4Kj+8WBP9RfZ3Z766+XdHfDhqQgrVWbxQjSkTaEDlIy89/PoMNkI//+lqjMGjQqb
nhdOq+LdouRU1gdqyqK8TjU7gfmwDD5wZwBA+eBD3VeKWPaIvSnWq+xGRti+VWt/LAlxIBRt3KTd
sggIWN6L1sMuVdeH5g0GqbCX1jd056ItlTZQVrL1g50yBASoAZA6I4WJI5RTpGTBm4Il33JA2Qia
XG5zy4kIqFbVDbxmPTan4EHFkYBPRWRDIGte8YoKUKdEdk6RCd4RBesXdCLXwzjCkU9x6bUhtC77
CV60g5+ndibvRRJAhDlzCS1E70pWDG8RekJpF3rU975F5GAF82FB4wBcYPKsl9ZnOss2NJLsHD8Z
C2QigdGtmt2I1asZioJb5Ipo3uoVpS+xAtp1odUHm+TMz8bw/MJoSjFKtgU9lXkHuARrh1HD8JNb
DMCLxXNqMtdphMTBgVRFnqfjxIZLAZK+HNYqkpDXYAywl01yQz1KqmC8Yl+wb5CgDexWxOUWJSXO
pYI15xpFVw9+EIadjTSjBvCX2GnmlR/XOXBd8WK9EoxTOtMGE8REeTgsIYDTwKfXHjgnOEDzG9xz
BoUPs0v7bFxm2fE8GOf5/Iq5+1POGzq5Mma2dM4MTOvtetsd2cJ0AoJVgnMc/hpzIH3/XmNMQv7Y
OUSGfSVS103iivsjNgmM5HpNT6wxwJ3gEiMIN4PF2bSFzjH10fWl0PkmR7LoFMYID8ISksxIH4Dc
L/DNYib52AF4ezdojoKzZIS3ck/d1Hir9letNyBu4/HlS2deFOai3DtVGDQ5KMiRwrJlpjWye7wc
tpQRMSc7RXbvUOCCsoXUNLoYdpPYxopkju9cwnGaEjnHo4M+GsffSnKoCp3xcUyYX7bCLToiA4Yl
Fi5+sQzWtcpcXv4iftC3Op4z8GkiLnehew1BglMxaUZ4WR7QqWDvh/cP2gu++E2I98bACnya8s2b
OLnWPv+4nAt2wVhBaEfIq3p6JqN3suAqmzbwuxDhEnaZDpmtQG3VFc2JgqYQbtR4m4m9d/qJk0K0
YwAcsZUtSGhI2Gi26bhwNrQ9bXyJkRfb4nMiuwhUdMZsBv4JNjHj5ziKIZQx/astPB8m6jihEkZI
7Q5qJ18fMNx1kiHL55r5Gp5Iow5D36nSkx2fWHCHRfil+x36mthqp2o0NnS/IdawzpyQF1u5jqmQ
Xp+a1s2GDIRsydPFtYrba4Z2U98zahnah8A5YNpNarhCVoc2Jp01Jwf5b8T2uNGeohCMBAySuX0m
lJp3xebgRG8FcfL+CuEcHIUlba7l9KC4BnSMG08FM+NG8+UI14xPtq92bJVWcHr5TTiKXzLBhpUL
DZ2obPmMqfggtK/4H9BZbsgVrB0fchJhQUhj+JhxFbItVVufwgdAMcwC+mQ0CnlpgZvv6tqQZNm3
UYUlLv1cCNV9hwHJG6Wm7sFN9L1f/r6JDJVJYxIuXaflZNzF5lVSxjKVhXYZHsaSQejEyFdhPKUQ
x1Uy7CR4GqS2hhXk6YSJrVkvJVoiAN5OpuKjA2vlL11H2REAIS0fpKa/hBh9A0Shci0xmisod8+m
NwcplG5GszxVKWBuvUEYBSxhS0xNEKG6uk0WmqY2iinAiRbt3wKJAS2CwqKqWd/sANGe7kjbZUkM
HvlZ4ygHj1KdQZgE4y4YNtHTvw8o8Ze4lHlN6q5ctMBxTP0uLu3CtLg1UtcspVXQYZZX4syBYZwP
sQDVA3q/6uDJBzxHvSs+cPUQ1V1+tauPNnFBacZ0k7BvOLNpIXm7+JrFGj0UJ2FchBslWpm6p2W0
LrDrxhxRoZ/ty/JQi9wTkjJpUl0nNX8MawTw/dVwcODHOR3NkNwFqkyoY15wL/XputzQF9M9DJzs
4LTI4hyZern8VGF8UA7hpInRCMNCCuwHjiPgsNRVW+tWW3JECdXqwBhw8Im1lUMzkIenws9q/Irc
Eqh1MBJBTFO+GHAxLGMV+J5x8mJ8FBo/pSLJMyoj0ZgqB0cVJ2rk5+F4gPAaRTm0L9yXzmOxfSkQ
MyGlwzG2Sd6MyqMXDsm1gGrP7SLaaHV09HZcuThcRJOqXl3KybWiIjqEx/7vb1X6WSEgDe9hMlw+
zLR9i17+iGyickBLoSuaZVa6Z+byT6sgR9ZGLAOv5Vlm98/L/xB2ZsttI0u3fiJEEDNwS2LmLImy
pRuEZMsYOAHERPDpz5fk7vP3du9oh0yZ4oChKisrK2vlWnjZTYny0W74cVyUHw56CEeBPUJ2c362
37rPKos7gHt7JGb//fKcfzADSZGwq7ELAamrBiPTb2u0UWtuRs9uxIb1/BHi49lFVZbKSIHPAf4C
hFgHA6PwDgAKl3rjK/AIsPsAUKw+gayGIcWdnVmWqIjEO18FG2HfKiKn26occEvKnuv+rI7EQ9fX
4Yb9kRX64QK1hsAD7UeyV8iM7CEb9thFLj73pIwmHjzyLACMkp3jYwwB/KQep30Va9m349WGIxow
8LzSkOHOQmMfp6i7XvDULXhBmriKa22VAglv+rBBHq+IrnDHE6BYs1MfudbCOiWO5Q16fHbBcs2a
CxKZcaOFlTazNR9V59vNg3OKAIyPmZkvm9WY15i4SDL1/lAtuOUDC2jyTN8Bk8BFmlHBWUMv3kPb
CF8bVCb7gFLCGh1JorHKy0HvglEXgR5U6iIlD1jMHA3f6rcZOEsG2GR+Op6RtdyWoxtUNvnFA6cC
6XG4BhbwiOV4WV3N+HBcVogLsLt12JbXn2nxo3BftT5SUS5qN3odmMdIhRla8c/IVyt+f15Z7ror
d0C/nElgpYGhbC17p9pQtFRwiF2/TdL10GyPSJx+6CYbGjD0r8+nN0P/coEKnKof53S9GMrdrfp5
c1e6sigcpqHNpEkc9qxyv0uT3nnur2un8Mv9di+gmmkF9vrsGaXP6vToLitqKNIlXkK1vIygdICP
WqC6JpMzezloAfQ7gMLH0msnM3TenXZWlrOcAjdkzSB/ocT/4pfwav/Q36n3H0yItAIO1Fcz1Dlw
2iQUYRX2Lqgy4JuQstUYYQDfPZ2QoQ8OZqgh7SLeLSqGyCb8PS9q47lrTui9U/Ry0kgav5bXq8dO
ROACUb3+vBmo+jZBVfhIVZvQh3PVe/RM4+vwnTrZqX7+3owvB2fr3p6O122rzJ1r3JiwZX9v9q9I
24FCvqBgNybH7Jd+Jb2SJ6wI9nitoAeR1eGsggPeDFV3xydVp1MSMkFBc2vnb5WdkIVoiWNgEIJg
2Jkerq+9u23PEfdgw/3W+8aJ9LKY1A2uBHOV1U/57fVyW+xJRQ/xvpxnvAUkFNll+O2LgAVBUc9L
N1Kc7cTcHPT1zX5heutAQOmhU7wOxaK/BMY1MEfv2EetjsjIRkSm90smH139UCFBpADN9K7trAbo
zdShBgWfhD78mhwm4WVca87yBrH//uKDWe8h79ajAdUfNZicWir5tXFqHPRg0N11pamEipSxsoVM
1PdpxeVK3Zor5mjj6/oNALnyqiP2iuL24fkwb5Zs/lCvoy+bt0k8GQSRXkNgAqXRzvl54dM7wNU9
eqfGuvh+g4+HnBtsVi6ou6kY5w1Et08JIAEksd15fUPhN93vo9Fw/P0wLg+1j7k4w4ylXhvphIfg
TGG3ZiF55Ga2FyOEwelI9LYh9rUJ8I2YKe00mTIJjj/VdzIRxBLWmkybZfjmryPJ3mFYFxkUHpRM
V8w/usEerv2es+ohnYEQI/UArm8PfhumhPeK4xCozstBRevpEk9ubAEYu+sevttLghp0AaSo1ncd
FG5DtthnVF9mQcsGEDmz5rU598G+TUx7m6XLq+wH3aLafT1nHxXE7/lWq9C3INvSHCHxNxuKmxqv
saHombCijVQ0vRNw3bfbFID59RjdjpFeRCPc0/C0LuwvPeTJsLYmHjSYwKtdkDw/zNdrOLyoH/aH
/jp6BkLG1kJbsL6NtYis01ynwDLVpqRnQHArJx/B6qGfAXvXSdwmM1ohvqAocoqwn1X6Y7+xvtOG
NHxK7NgiUdpFh2X2XFYfRYeaAQUHAaoVUzPJV+eFEhqQKDVzdFiWFjLY5qbGEdx2OK70qR+ZRtYK
TMe3AIw4XaY2YKDVU8wCpIZN3wHPcQT9xOIbvRo4gMeNuwLvziKYuRmcCT1bTthGmgIzGbC3WbZV
51pcLPChUbNpNi1rx5fsR0F24StT2XU8LJ1VuzPm1iflNft8am6M8OzckvJazUxqNvbWl+bEt8+K
Zt5S6jCu9aW1uMzZGXpWli30HG8EyBCbHN/G59ur+9XuasjIvivsbH7Qhvuf6Y/6hextt7bg+CIq
zFgXkCJnV7qTKIgNzwJ21nSok33zfKmCFAouakXUmYK4HGYKTVQDOfY0ZfYlmzbg/7wJRTmspyCz
YA6mTISyV2NqQgXCmpbqMrIKLGrhcoLO/VP5RGxI4nzQCKTeZgxW3OOwqwGeo2FCluY6bdCm6Dcu
GbxT8dEbvxq3YY2thCQpJhBn3MyXI2xJN8KgEwh/9aonqcbcWB8Cs4/0cwDbcneKBgOFx+8wRfoj
ozfXn477b2dtO1GeUzQxJ6pXsXOf6hdPI1egN++Gs2W7McAqCQuzw/ayNzygIBTfZbRBj4JvSFlR
b0ELBIT2oIZ5G55ZQANEcyGKHli5m8bnibpDKuMBva1ZkNcgj7tVbb9ltHTtIVh8Mr1WDdQ+YkQX
gUsCEJEWQk8qrfT5cFqmZ8KSSL++lD1SBKzaQwdlS2OtK/EVV2vELdhk/kHDR5H9ZXahzoTPDy+E
wbqzOJth3c4tJOOaubNnd37RQDkOex1r84YCpT+Be+7Yod8WcWxkq2wUyWYGGej/zsXqWt1pQ3G8
btQfbBemuz2lLCnDJYOdrgpUtNV1IoWpi8o5qkpw+ZKT/7XvYwMAVyckasC16PgJsNKWoGp6+yWl
LjmhHQhAULaRQGbJB0ho7qk2yT0fcKDmTAtK8lJvqJKumdMytR6xfc9XBrR8W49suwKp0Ddr9+/x
rurq/8wC2ZMJOBfTMAzQBpLs/Vs8vm+aVLk56rBRrFg78TvqSKRUr2PNVUF9o8H6Vd3eTbSA3MvS
MfJla6EOgmqGcV2qsCybHst6/ShFQIwCgy0+6oqhpWk9vNPJpKYwrgaki56bLMrV6QSIPfkRAxjD
UUSKeD4S90z2Py4sxIwPq9xoPRXs+nNjfMuqBYvN3lgzyXdZnA0vhr3Izk/H/s1QIiY8c1zY7ks1
sn8SH8r1eXhxmnWL3u7A3BSnFlV17KAkBsW4JBCaWB88zY6uysZOvzXp8kIh0OB18JBLhBibmL8d
pUi26RS7rcxDAjS3JrRljx1KNor34TkzSLUjzhFk/e5msG4EE7U0jx+tvmL5lFXRvgiO+ArieLgk
T8viHDdG1CEqWgWju62RBqQa6MqGbMIC77afX1ix7cPylkCh7Z7u1UOAR1mO0vdlgNxHixJ55uns
QxiwMSbakeV7Ul/C/cTDiQ21n6VooCMYE5nIr1cRJUhXNTpc/RtpeTbZ4lEyCtRzzk4H6PrnjRud
2TA5xOeGIIYiVU+jKA6QahWwwNT7pVUgYc5iJTzr0fW8AEF32HumCcjIx0SLH50uwicj3JHspo9B
jRgtCR022AsUzXy7+xNa9Z97QUhMa7ZhqmhNu9Z9yfY3E9XU0ToZqjJsKuqjDbZg6V4PwAaLjXQf
aU1g5pQRgL2L9md/XxMAhFYeHYvzjJKakcIfM1TNMD9H9ojkTlSmnoZWTOVPeh+ReFv1SdC13/JP
4miXmNz2AJbVN3oxupzDky7/NPIJteegyNlIqZZO4Ev64TqD6F6Qoqz3rtP868C01LKZKXpU9JRb
hgYBb5XYwOr50nnWVf6eBRWMrfmftgy0/zmQ/9ZK8v7fWqk4ny+XQjtdN8iAIVqRIrVMRQGei0Io
wgs2ZPZEbsEEVvvaJytpUNZ8BvoPr3iYB64ZHjRfYQNyiKwsIsrda0Fesmzziem0lnSsR3Ftg7Yx
jAAYNzi9N1YBrO8Am2X2rKYxoKoAlQJbBDDSK3PozGYs1AtSJ6cqmZwXVh8XJTt3oYtQDDgxpObV
WUb+3fBQDjq9jj8hqNDOU6pEp+YHCbvvaCY83cD06NP+CppxaghBcU8ypAxtSLi0+cBigB1618+6
eUvl636eUp1jJ6YWMKeAo1e0AJcLO8kJ8k6G7xjaXxbJDySEgbmS2kFxBrlUkryQ0Y2zziALHZbU
kn5VFEkSwtlBnzK/UgGIpsmf0g1/6rTfvG/W60baTYrr5nj0Jb8OEUgFGsLX4B+D1s+IWqAtd5kS
HUpNShm/2OAo4Zq4hJTnDMy1NF0640UU4QpMvQhudUjFN2sR9lA0U9LN9d4D8mm8wPtPxOvCMI29
oz8owl83CHxYdrEsrHx2URoM5/v+7ZKcILmoUw9Fn6L2yR/hZm4IqlJz3QdoFzjnWMliJnfmaBN4
Eau7NLqwqKHs+J3dEBxlLs4o0Ydt2m1qZX4pQzaZjnVYGX9IKYEl/x/NCEMumGDwkUjr/g4DM/S0
hCuoVTe1n6JFTykprHxaMibK+vGsjMt4kmhhGWdQPF9gm+4XOdpEBRrzhZDo8lf+011fX4ZlFUi1
E+RByyzBpYSmb4Do8PqNYBen1FYFVSCPegm3bOTE+2Wxvc2L5LCmAH8jnJjZ9jq/QvT6IFBwYvhm
+Szqwl75vE9U9ozm9mfFISjTBcY6nVAmRAGVHWj/eRjUdAF3RdseKcYS0sfDC/syLZqDN5gED208
UMjkgLuUSurTz2HnJC2Kwm18+FlAiyyPNi4i8hc8A+EYl2/yNwWofKKNTV6h9GVRQKCsvcpfj9fk
8/JZthp5DVg3v+Uo5VvBMeVYWWRwDPn04+8isjiz/G0Hct7HOU10+lD/vl+D7gm9oc0r6NnwKDiC
vMMVvMrR5Xwc9f5czvi4BvmslWRP7DQ9Dqn593ce1yTfdxL5LZ8TRhcrcZLjirOiESOvyN9yZdoB
wZ7zFC2Dqq/WF+hY0xPEFzoaI+lONLHsNQ4kPi3GwatXeqBePDTQp8W8CbndJ/JfAR0WwdM4zjU5
Ayvq+Lij7o8uRweTm3YwsjSfZU/ZE/9xwdlTu9iv5JFuKShe7bEuJ2FH6qPf6Ahmyv3DBgBivAXb
kG/kc8cVpAAXuKS3BZ8vX5R1scqeEKZ5ctfIiK7k2eOv7Ek+L2eT1+Ud+avAqpV1ya7Pll9i03KE
itdGiIATRGUx9WrBIXjD5WeSfL9y4zIm5DEmKEcyRlCkZ/TI321ghNa7PG/BXLSB/Jx99p4CaqbR
YphEGhV2ZmKhh5KtLVQdc/J3M5xE/ZwnOdULUA+7G9YiWtSGx6BMyvfTNdKfz9FhNs6L9WHJQuyw
NJDm+klPLO24m+chsCZIWvff2qCiAS+UKUpXtnEV5xvFhaVVLNelU4wdRKiwK1fImIslnOIaov82
UFHcRZozQb8NS71gxe43PSKaZnSSNoIsf3tGQa9eqhEymkkTikFndJGMuaMvfdqFJ04gLiDbQggd
s4r3O5hNOkh+rPgSVZ8y8KG+XV3n+VpZ1QztennjyMLgWfl62AUVPJ2Vj7Bf6MTXuYqtMNbhuoG4
8H7C6IyFSJ9WaEOhguZDdrOUtX0zB+ESuGv2DPxHc+QhnLUvlg/8A5nR00J6DQj+4hQ4cRu1EQsr
bqQLxXlk0ZG+J2r2R/pTPlesoJWCoOr+NelsprHt+CQdS+nVvfvlg2XcL7D5pFynm3wt95Nh4/m6
XuYQ/eZrmo724890c21mFKFwV9b99C0uUC5EfjvxeVnQciTDKHeb+ObzmZsQ0t024IxskmKKaExz
RzlMKQfIqG9vFlbVBpe4oxkN/3FZ3AXA54K7Uda37ySjMd8941tGdxY9DHjCeLSSx+eK6OHhhg/x
KOKJxHdNdgxeKlUP62wrQ1Y6nQev3OY63DTjV0O3SIdL51dBvwHhwHmxMba68aeM3p6H2NfDu11f
CjYasRLDP+G9ZTBjXJ7y7RTo0T6R3x3EaLon3VFEbPmEeAcGtZHskWNZy6x0wrDFCsRKs222PdJk
E3LtGMGYIJ6+wRXcx7KMUnJsmIi4NnFncvty9nopx5ezy5xxfRF3zarZqzi/Hsl1gRCi6/NNxvUU
KFXDX7whr+4ViR0B6334fIsWbGXm40e8iVwq7kOMUqZNlh7BJSDSihv0A90NpakyZrN1N3/8NNDj
NJEGhcvj1GokDWH4+aYPHlzLw1a6n1qCeYkW5SUsk9PywIjlkBFLEuxAfI3Q2Jt8r2buRE9rqTNT
iQ+H1TDDnP/bCQ1buSoLK5ZDi32VJCawoDzOXk8L2TfhvvuFTEoyXVUcGAHNoJF+AW2S5Guwy0uZ
k/M1D8xbhrpYAf3BjC+D1vaVVUGdcxojtcn8T3wZHr7JaJN3pTm74BZSLoD/Q2hzQWbjzX5HCWyT
bsX30673OVH8PRlrogOJC2SAFOElsme2f4kIg32Lq4CxdC6/5ahNcF6cF+m6BmQTFGEfobPA4JY+
neykV8WwxRYA4oj1YyzMktJ/MstIBOAkMp/KKHAS7Ozu9GV4S3+wHgyk2fbfLIaktL40oVBvt/SX
+H8ZZ/IdLTRRH0GPnn7qojqSEYrPodldMmooM3VzGbbuz8OyWKMzOTeZNsSs5YbFrPqFBEniZ6WR
KV173KW4Qrmd25ws+X/aUlzyw7fIVEvf7+QgNhGGjMf+WaKxx7hlgb88w5IFtwDbrJvjkhCMAV4g
NyzDCEAzzSn/w6A8QzAPvxkD2vDTrcy/VTA8Xd7qD+ZO7tFhbqPsGTdYxtiMdJm7lskO4kZpF2kd
uUUGQFz7+X1WREkNXySujCzEHDA8bkBiKopGxUXIZYu1yRCQUSqzicwlMirFM1zRbS3C87Jcy9+8
yniV97jiCKPwh0C6392WKxL/SRMMG4MMMt+AcpJa+SfErz4NUvHia8V45c6JQtDT8tSE7b8naVmJ
O11/TzOIt5bmP99tvAkl5nLiiqlMDZnSUA/rgklg3yerFP1aBTtnHzok5UZG107sBMtG+cIKTujG
gLiJ21Dz+rB7vry3ITmtMrmELTX04A+TcsUeUwqyPVZDaI04hcyXMkwYSjvDuz3Z0OPJMJIBJLNi
EU7AXD1+2HHh1QvBtgzHGgcgvlQuX+bVv/7Hcc8L05MuzmlCcXMS3bJO4h6ZftniSO6zdwE/pfS3
6R9Wcg/yWy5RD8tVHSuhziV3G7SufbJDqMfefDWhGcMmqD3YA5CfsV7EB8gj/VmEcKXdW5wSND2a
7KSP+41MGPKMKqAX8ZSYkV/GUCsQoEjfyz3ITADy5R72ysi1+UEV46nfiLuTWEMmAYSdl+WzOIGc
IOV2v3cxfwnYH9HI43NiK2c8P/5KRoT4FQlieIYhqMzOpfiztVzqY0Ju8THirdq5iwusd+JfZRy2
UfqzZQRKAOPEysr2GY0YJ9mJuEZ6D5UvNck2YgA6DSP0bz0xgIraOD2AIyw6QiL9HuqAfecMl8jC
MNFlJyzIaSbWOFdOI7FT7RXxPtYTFqc0OuAGXyN01KLLsng+fGXPEwQOtAiJbGFPYIKYzJGTXsIi
GJWJ/DWJKv6qlhk50vUkEktsw2p5iPblR2q82iS/YXkK9lh27dn0rZjlhEPmfLmE3NzFh8l47jiI
BpOcUDf0W92HOYVLYasgyRPmJ2algU9Uy3G+X5+WyiZDRYzUOzQfPjE0Vyi2bkEtcQ6GNQch8IVK
PzwH3AvqFfI/NJE85NVh3W/zSEN08DGAWGPzjXMAKPekvZlF75E4A9GQ1EiiSauDDOAebokeUoDG
K3oor0uPyP9FrLzLkJLnzDzJwOC6JeMPCTX/70dGrwSpj0/K4JNAdLJ2l38Nycv9E8pOBugFTyBU
fQPjRLyCfF6CVsPTnpnxdjWzkXiE/3t0fLL2zPtn2Vd6kgB32CCtjjXIg3HDu///tRPeC9/FvoaM
bxlSjx8xFpkAnRfTV58eHkEO8HgXhA4yL/IJsR7xGDJRPLzG4xPyWTFtOcb+/rvACMc3+Rx49W9w
tuAhbV8cITta6U8n1mQEi1sU9ZU93IX70MID3QfHfyJXmT3kcfrsI2YrVv7LlBcsQloZIymPHgU3
BpA8PfIm1VgE3wwkfmTQ8aW7tsx9jP01q6NAU1MqvbEJFyWF8Fes2bxTEnUPISXu1CN5R8a0uI1j
SOrf3995VvbJ4/+HL5ffMuLF0/M5f/ySb55wFnJcWV+KU+o3EstInCN+gGUMzSINI40mbmafXOcy
fmUEm/4xrD6ZgxPuj403aRYLAlFpSm4K6sgruQzKR3VA+IcYAC1eCGfLgcRHE33OpdPLZwmhzOAY
qkkRZ8xL+j3ElQlSbq1eyrqogTxG/MLFZ6sygP4qGTbSBxIjSHD06On7M9o0Za3VRvThfS11RCfl
+Ax3CgGkDYcK+0MM4XMsBkQ8JR8SZa5sU8cNmuSaJ0PVfDUovOKPPDKCE2xAr91bhTuTWIv92/ci
NmmFG7PnY8QxGpPx+y10FjIh7+NmIUdrmDPYHUioamUz9jEqzygv3J0BjgtumgildYft2RMuRrwV
JDLq7IhqVfQIkuX/conEwQ8QOmudzV0zkUPKgR8n6DhVHplMu03csfHlq4q/30CaJhPqGHCuwMQx
N3zocT1GYONUebBNCoCUHWCT0S9jX/pWQgcZu/gD5rPbCpQQAt/+N5nlh42MdhnrBBmBDJZHSCEz
62PueMRm0kbim/JVt5BznWnTA16TO/9+m1kw2OAwxIjEKT2aUxpSnhPMwLzCN89xvqoXNRMKWMKa
7qEumJkYjm22VvB6Z9454vce/k+uGD78R4gtpighMik2zPL/fjM6JYB4/JZrpzdlfDMaMWumINji
L77MOjLvyMlpT7oIXcVhnq46ijzoJQlmzkGPXA11yxRIURgEy8d/2g3EHaD4Dgfz8G0SwIjDgcCP
tuu+E+3fr1SuA+GoCB/H5MO1SljbMozQ43sS57zHwMSt0/iPiP/C3Cu391d8Ia5NBoFJtGF5d6sL
M77+cHmPnnykFOSGhuA+mXKV4qNlvSD9U67EaKzAQJFM9fNIfq7Qsk/d9yzWXiYmJTGP5pO2cuL/
tJY8fTTfX/6LzmcHHF2fx1v3SMu7TmtWqBLMyG/xUIX/IkG5xLbyvyyfJA4v1xJ2igAhCQQrVnbi
tAEinb1qwLnf7U+a89F56QaN5LUZAiCR8IZ05+xL/LmEEMTz16m0ERDr1SMQflikuOyHZctMxFZc
nCfjHCpTWlGSNNBo3q1ZnpnJOUAhT/yyRJuP+UXelvOLA9gDsGHUsXh7uEaGw/eOBu6oGJ0VkA1j
x9KH0sjsya8lJK5j+d0RJNkJe8A0/pnn3aJh0GmoA8mAuT65GMf4lsanNRWN4t1TDio/grSVsMie
cXKw7XxTApacim3Vl+eSKpPYguI5BObEiVmEqBKyip3m6EUZiEHAqOgC2/RqMH0dxJt4AiVk0+Me
40oIfmFIiqXIGBTbQHjpXQ6C0ROggLby8FkcXA5qcRt3t8MwMZOVOBDpJWknadTr02PKP7IUQBqX
wXsBFJXxCRYlEjdIA+mc8a8o4jGG2ZfwHxHGiMt7eFd8AL62XoBsWQPlPqyyzWHFE4l6JDbXicwk
/JPQT9yoCIMprLDlxuVKxbaPjZc/XWTPD7EMCVYVFuGPpYosVmQYqLUgzMVRimyfxGw1NyhNUQKS
ae5TRLfQvDJpQzlkHT9cORWeCXEm61kJAv/6fVru1yNKm7wsS90J1/UITq1PCfwkRJUPw9+Fb5Gc
liQyJcNBLi/q5u7bQRDu4mnqTR3UG2NBl7UsnIhl+VYTSS5k/w3qTvIksuZUAngV7nnWyjNZVEjs
Ku/I/5IvqyP7xYxLXpNvKYGyAdUFhTI79wjYTahlmIEsOwLhS2cUtJWgYFoPoQb75fjpPJ3SJ+O6
UIofbJuVLImt98lhSwGB+3I6/OhrYEVzhyC994o6HllG7T1tMlWz6Hj5NqzZl3NuP9gA7U8g8KnA
eDvDiSYB9UHKV0BE3GddICt+9r3iDiWEV2KjnQZQMClTN+4+ydJSvKTE+VcWPJqqAwTKW7RXK/99
jaSYCLzHCKwK7cnTIarq6Stzf8il9lQIjRM41WSWReAuLEGnwjt+NxrtU/u88E7Ll3Dz5KE5PSIw
nXeGSvu1mszSb23IriwwITiIKO55p8D+DMF7s35mw+wewu+D2y6/L1NGbBBe6l/S7yUVkPXP8gl5
JbSz2fOVYSRjFYG86OhZn9tJtF//gldwWYX70zQ4hKddh3EM0fjJViyRC/cVHsHVoOYnKZQ8POyE
TbqbHz/JNzyBEKLDPx1ff0O9IpLkC8gx7/x5DyMkhLBjZ1Z/CjW6WI2NFdgb5UWembHt5TvbQzN4
acKu/X63QTu2xYK+4KfmmfyUYMMeKT36IbLhj+CcLm+Q7mFnhNM29282kVCwS66OR9RB6Y5lA/qK
6RRwfbwqV3D42oqxH5ZKDH07xWiP58qbnIbE/LqLlA1fl2l3zmnf5GBygkNYfxumDU1wvymfoo2l
+ub+xMS/dLkIfirPOqJzxM3W/MUub++zPSuDoL63i5ZN14Mkpz7JT3pWNpW2lHyVEmBQj2PYpNEV
qOOlNTuWgcpPKLoB0ck+Q/PJlUVcDmYY2W9cXzOXq7F8+03OIp+hW7gG6SJZQEJJU06JP2k6FowI
9L4pmG1JZ2KJzgKQ/YTiYSx3QqIRO6Dv58DeAP/jUtgOiUEIzB6GoMQWlLs04mE5AE2+tyhNGeWY
/+NlDv1lb+6f3s+kXWlNaD++KQL7oL3b6W6YF0TEXVR9vd9XrGsFflkWvo/1sxJTlJZvbbJ7pLfu
ySjNX1ND+l1ZUwqxUtf6ptz22wLadWBrX7IY1l9vr6xs1+LaZFUr69r75s3dM8qFPVrFjqVPStKE
9j2owgKohFwrpIjF90nDyapbmlM6Qga6s2IlLkYQK9iz6VF2mAXCf2hv4IK/r6RZTXvihUcOAeaY
pff0GY0JzJmjOr61ykMH9UvJZFLQR9aX3HNIkfiLpFhk50NZyy6ZJCAls83+IY/7Tlrc7CPJaz82
fF021eS5ENGsL4uOBTdpVRgnIdw/zc/jdLKV1LJ4Y8uXISz9l60Lfv6aIFRyRqwPYvH+grl8uDK5
e9y6shmxfXlJdsHu44BnaPTmVyykWsIFKfagbNInnRF4QvJAx+z0l39Hd2n/g4Ac6AxCdpRboIBI
kfd/g0L6WqEO4zAZNodrDdgC4LZzXb4fR+9gf9jHkz+6NRzEbPIrG5KgGWDHtwl8p3Vi7w+hu98t
8xxSSkbTAChUb6OBDfAq6gcVPlp4wG3KIwDL1vsDeCN3Ci0HnOEQCTVAsfnSiQpgfdGd4SlVmunZ
ftavwMYECgo8WYUSlMLB5vCjK38O+3lX/OwJWS1C6Ur91CmRsPtfKmVvxRouhoGAwwh6Sr772BjC
Ypif1LcTvhQ+FIOK0xuI62enSawJU9oi7V5ut8/aWIFtyEG77EPXDN0+sGCpdqYQWMNmmaXTiQli
n1lwVRwDOKEd1tKMxQG6gHgcf1zKH9TUuP3LxFh25YujfYDZOvAB/MRZn+/Z90Sp4gg9eAzcET7n
C/hywpvDurj4jhVOjHhy3LrDUgHFUk9La+aWIbXQNe9Ebp5Q2WNTiqGBllsNkyfq+oY0hPv5fPPs
Iuz6QKN2Qp/rxao34UBNYZ0Y3EDJt8OZhET2fajyudPl6ERQGwBTpwML4azIPEsTRmoASYBl4YVl
vf4h+E30DJSpPcxgArp9CaasDxwI/yjQA81K4QmGQFkiRMOOdyy8I76UEkVlbgAnYfnVzrnogwY0
8UtvKWMMj5BIkUcl2dB5wD6V00zgOcWLpu7UPtZAuZ8TfkMPCtkMiLID0djeBy9ltH7nMrUH9heA
ZhjRSiW6qnPgOWZLrYj/70NA1aVg5zdEp41ytQm2UXdQdPyt9G0PcfLpiNr3pnbZnm6T0rl6Ggj2
Tt+6V31t2CzZehiLlYFarPKjOemxe9UC13B310uxdXoQS9edwdxX386x2sLS17/XdxL3KgCG6zaK
52bHaWkO8cU97K5mDtVRw/4MZb1uj9qoc5jr2sYAf32mtmeoD7P++G72ObDv9jarStc75qqfuoyY
K/TNumbEzRGlv+N5mYna+/UYDG5ByZgCP/8V0HLTbfYaa0vQ72PvLIvL5TXTNp2VUm1vB+VBmxWB
fT76hYFRI490MQ7JvSgJpspUhAVgBjyAanMqSOyO72ftFzya3uk6AvdjL5oLypzT94ORDNlmbJ1Z
e2yQXOiBapF/KD7S8au10qSChtzMJ4DFqfCB5as1VieKO0+p4o9AXNF3CFWKvIzc9QoA7v0taZSX
23Ce5ZQ3KEDoGgjzTJ6nAArr3L9AlFnWr3B6BpTTDQC+4A446UCx+vdSSrVLiisoTaWUQlG3Wrar
B2NhFs/gnUkzut6+wZZqNIU7ZTrimf7dkP4HKRd1nRPbhn5FhNh/p9izj8cyVc63fmO3SQ1m18mp
GanHVQPCm4o2cnzWJr+ihUBh4bt+WuaX5EbRTweCOsv7ZT4y76ncuN0wlrvo4nqTG1tQbbZqjF8a
3nM4jzNzP85H3fo2WrrXXME3DHWYXZupeeji2tKDzN5erPwPACr1f8Cn4A00NZtyS8vUJr/xGozX
rMmudt1uVOdjhLa4djY3s4nt/nWv/bpQ11+h/8AawdgdKWA+gXL+97YVwoj/HqKomKmuA8Jzwix1
r6z9G3SxHLL9+QJRz8aYhK2y7OGLodCAyt32SqlA+O8nU//pEDibI2BSCxo9aGv+e04sjCp1Dk12
PxsIb/X87lbqzO1+XXVgy9DfYt+OVcxujfOH+xRX8/t9ouUntJXw7ur2b7WF6lBdDzA+XKgW++on
lDPt/lw1+7/u7u/nkKr/v7Xl6aRUJ6N3LmKmVZ9odR1Sq3EB96o12zaLHfWzKVVvtIo/edp/stsg
Gvm3u/utXaFscewGLhsAqCcwmqziOjK0zntnVxROsWIHjZnjkajHaY19gOPRTZZyIBJKwghTeYMb
ajZSkm/Y23/v8t9qTiGIc6BWoZIYkgOY2IzfCEsGx071GlbmTXP5zJulStindx81otfOH86k/0aq
8I9T/RZw7Q+5OZj1WcijtGC4krIG2w8Jxas9jrPhovqXyp4fjuBycOj1CZaBKsltal/a3eUiCiXD
dBJnUAfnQNfGs7tztTRQKIYdDYRRMjivDwevwv3oJ6Jg4Wm/EPFQsWm3kz/gri39t3F5vxkIaw0I
J6E7tc3fiiHciWLora60GybIxXAY3m9DvWxv6upgPB1rHb2L5sPsQBn1ddRD0tBRuDxcftnwMFDQ
PW2okLnYQiBSdlPtsqkoITqVM91mU1R7NybvZ+7HuVW70voaBiRpueUDNQQlYhGn3clFBoHKsOsy
K1A/IbS0y4/9lZrCWQmvtnKqYBqsfUpSjDILSo3SzeYJ5seZm/ZvbUuBOMM5ayZxPZ6X4wBvCJIv
KTXcNTnh7t1Kfx1UqFJQjBk7YL4ZmXj31xVkcgsLSKuQllPHGBgBldLKYCGs9wvwNazF0IFOSE8u
c0pgOjBxlU2V0a+ObsA5LtvzxZtQ/0bhqNFtlS6NzgTDaQ6O8IwQVY1WgVVSZ8NMTvHBdRwXHeVX
DsmpSiEfaDNB0+GuipbK5btJeVQB3w9B8wCZT1kGKWc7hwoUO7paMXFAYDbrGhgzUq60hzsP0HVj
fqfMsF1aFiuX/bBoFXPT9ylc22Q63P7VVhPFekaZdupCZaGgTGJXP47nl4ENvyvTeE1FX/lawpo0
lqRLLtsO4PBNTdRjCL8WrOpKneSFAaeMBjrp8GG59boafl3NXcGGuoYKTvpSVcx2N8qWPuT29RQU
xv61FpyFkUWqCf3iCBz7uk3TryOFTtNcrRfjGNqcNO1CBXHqDr1vquNz/j/p7sw+kdo4Lc3JLdJH
sFza8ghjaOXks8lIFkupZiXlvpatkM4i54M2ZY3OdTZ+3XoHXtQWDpWbTS6nKX9kRwRErYGIZLgG
+Xk9OUGdM+oLqb90arQIKNxIQb8ZXp9VodO8K/RndTOhnvex8sWR8n930viT/IYjZzt8Qr2GDj7O
6Uh0vxfuTtMBaZeTZa7qq5rouc4bX1fqdXOz/IqSs+ZMRqw3Vb9ne9JRKMCG62WC9LylrQaLvrcz
UDTF/6PsvJYix7K2fUWKkDenktJnkgaSAk4UUIC897r6/1HNd9CVVED8MdPV0T0McnuvvcxrRvRJ
02LhA54PmtjxJaTABK9fV3GyIVG4Z3vEwbiMp3M63BVQxSVswivDrrrqCL+46fpVb0n7XJlWEQxn
B7XFhRDQqVqK4Ie7FpV8bdYQQkFaRqxG6V6S/LWGo+NT2IRNipwG1rcDrB+zX/balXR9it4D2JdB
/DgGL7I5x9ABOYZIU91hOuTjnRlfQ+OQICLUIfOoV+2ql71FoHnbmI5tmr1krOCuylBgp05I8Tcy
WGbjuYhBFmQIqCDgoBaXyUDRpRreeibp2tWCGOaNv4vyozKTlYy3ZaGj/4/1BOysVragOzupWG51
f7oEGE712qpAj1e59lN834gYWIz5WlG7ZQgXsLAIDcFKVhKYocAeQxikwEkm88FAJkQ0/bs5uReC
gg0n0FOanW59+RymPqYCO4QD8+htiGvbr6kl851isMwZ4aSZC6UMziF6P2IKxDUcl54OyUGHBkT9
lmKyVFPXafSTeTOFWO4nUvMIObEYTRBKbq2Fa9euRJo2Q4ZxRQo0B6HS3Dpk1WXet+pWShpoziLy
RNKOWmKNpkyX093UDqr0GEq4YPMIMcorU4LDFIKvCO3rHBLzgRIJFHDAD/QQxlX0qKAw15ThYs5H
S/L6arwEEgxtYoTBT40d3VFpvCNMKgOsNfygAp82EZ6gJLRC81rR1+K6HOY6nH0OV7s2O7f2sdpO
7+SkvfMCbzkKn+zqEsxk2MfHtMx2bWScY+3SIXDmo+BABoCD7iaPp40gz7YOZJ7oanTiAc0RMbmK
qfYLxq/CehLTChxUBL3HxyWNfpUK6lEZX1OxfZRMhpFCkv1Wh89grNdV8FHDqhd0ld19rqlR4CS2
ggSpSXKDFk2pqN4mPo5e2T7oHuZqoYgfc8GN+BRGb/yKY3UpSm8mJMfIkKHAGMAYEKlh7UzZqyr6
n4GnYWB2iiL1I+Wbi5Ny8EgaE3SeslDfG9DADX5Z0b7EkPdIKTu0obqADlerPus+FU3ghhSItcwb
vUBnDsfHqofqmvQQxuCxo3/AThokhEAwuYn4qFr42Gaj40HVYKpNwsNCv1qzsBTWXJThiSVsWK5U
o7qjKP1CGQ4pJ1fpMYvVgx1Jgzh1m/vee0CqdumV24aTw2dLZFW1CTrUr0g5rIcIFn0XQDeB2Obk
LTqXNAWal1ZqsB7iiDEswPS03DtcqYV+Wyc0JEtMN2Bfa1aw7lvpXTBF15sM15GT8FHk6NasRdnt
rMj/1ApaJGN3HsVpY5XjuvIbty5lWIdstjyW150gPE+YDmqT4pAjatrznJNHdA7Y0NbHiDVZD4K7
T1bz7ilxYxjuLTaaNlFN8sbn27XSGFVzvLCy8UHPmoP1YKCv0hopjcMcSQvRjD8CXXjO6hZST4xA
tkQDxLsqpYdJoG0ySNWtrQ5ncAqiV1Q311PnP0sU6AZcs3KUTookn3TwqTklHVmlWuN+xBmQV+kn
XY+YvTsk4cf3aeyt2vH/8jEDOVdUGuGm/uFy/ie378QRxXvPqk9BIYfOAE+ols5GHS2U0HNmpmal
0NLzIneOKIVcPJh5vzFJDAvpVUlq20sM2HrVW4vZd9NcO4yLc+n1+5vUbsqA/7tJ6mRE7HBXuJVN
L1K9aNreq0+pPC5NEya7qTtFP5u8wddUB6TlDafPwncp8+51MfmcSPmh2O7mSBmbwS4Ow/uKqS3t
DEUnFwvFZCXq8SWryiuWU25dbxVTWMzfXYqinTkZCUqizFS8JzksW7tH5S5B+6pAMBLRCBpmJUcY
Gujz3pwswQ2GQzPAZaeJ3L70wBKAaD15kNZi4L6md+JQ07pu5WHeMa9QDYkrD8H0YVw1av2W9+FP
3mU3BMc/rwzyLSLW85/84981m5BEdRWnfFepLXdiukqReChwdq6hpHdorDRgJmof7j+9eHaGMux1
kYDcVHAKgzM9wCUPAuW7Hx6D6AfpqFsN6//dnIZOnEEDDTmmm4qmR941TzklTpX12mTaNU76p9Qb
DxrKyq0KTVLS75UJgGX5OKXm/ZihFPP9kvrnulf12TpDUTUFXZ6/309USmkFd5l13+Ds2RjseYXW
Vx1CpT54NPJln+7uo5Rh5VrX90MY37PiDXI03bommHr5GeMrDrwgz9Zt3J6HxP+hh/KnFvpPbf/n
NWkiCls4hONPZtzUSmrZxHUWco8h8vpesqW7vmkRlJ9Xu1cHlm2xAnPkcQzI7shPsFP9mV/tc9CL
20ElPR8eyWWdSk0vk3aQKn8na89dczaQYZlL1nI+gFIgp8rMuWQHU03Wme/iLW4pizJErxUuazY0
LJa4Ps/ZTOonW46etE2Q6wst2pX1vgiMlJ5rCzy62WXDs2Cc6ilBCo4yvWexJWGzClC2GHPjok7h
pYeZMDbqD+20W8oe7wsnIIRd59qSpXUby8K6rny1aepTYaGGJiOykNBU99iiFVqCEoztjMOmiTWa
ooxOIOyW6KIMGJC8KpTKzQOCbs1AUty5Te8/BFr0S6klXBqGH8rgP35If39ZC7lPvitfFiuIW4Z8
M5lyqahVdaJKa0vxvtA4QATvrqznZCpbNjJYk0LbhyL2xyjZjDlc0nYhR6YrTT2qrGBpi70Z9XuV
NEKP+cYpedQc9oZi203TXZ+Ij63m2Z7/6qPWlxovAt/aigcWe45BKJC5sErs+UTL5zHngxgopzwQ
1q2AwCscKNqukTC8K+1BS4xFrYLBafWXUJ9tKNvL97vxHwFhfh90A5Bk4y/9pltoJVrQlGr6vz6P
4NHRViDOkUKpjCiU0XRVTiMrXgj0Ccm+fu6x3LQr56VjiTo+IbpMOECk6+9w0NdT046iWp6Eems2
F2na6cHWLF5TRkcNvVcmtlUA4jW7lvmljnaNvh2zZY7kuXHR8dgCGIyoUPGqMTtHPxrTMgJotGNK
VolIAi36+lMu0W7byfoPAznpayfq71u/kbSrZVnvQksqT/l0VPTXDIGiaqs1u0R8rfttJa7iaemh
9jmcZS5vnqfy2uabJvpBtPtWR/z/XiHKyjJpoqT/aWP9J5NQzULXu477GNSL4sFUf1XA0KgUIN5l
zuyb4dhqKMTEGIPZfMGEtzhsG5gV+rYdf1hRf+L3zQ6zZg8H1HV1a9ZO/PuDdqpfNnU0lqeQ1oX6
blVoLS9rFUQ/AFdDAGdYwS+3NXSdcBlCotv61SsnvV/J3QNyfO14xtR2oz8NmWtgWr2xmF1Gaws6
Y+JSnHia08Y7vAU1guh7dMdPeKAL2IKf0Zt2xglJuwYvY+dOwjqOHrTIxZDAhfGMEGojkDwt9Wuq
rP1yoUsIOLpR5CJcEoAAjNag19HfQWUsg6c9myCl2g+n358B1Ze3o8qmpGCOoxl/tB3/863yYcrj
xKvL04TORrTXxOXku1q/owkmI935G3afgfao6ELUb4kpsqMbWCEnrKpgn8AMoqQRXKzBs3EPxdsI
cR0rrgnqnjHSXtcCgJQG4d/pdLvw7pJ8lwZ0JXcdMSRn4HuR29ru2VMe5dHL97FEV/myfz0bu1hG
aAVLFjTR6f3//eVxIjNolqZsBlD9kFH8HTbfsunWMfWD04DiOlPyGr9yaaN5rvTWQUanMmFNMpPs
15PdZRszXg7pAguzWcEIuwthvCBs4MePUfIUyWsr3VGJhGh8INuhrxs8SgVXlGcdyOEqC47o2aG6
DyWGV24Pd1hedhw20k6PcIHZSNBQRiZWIoPmrZqu0TuXpUUfHhtjbzY/5Fq34oi6xOtA7BkTW4js
GJvc5FpFpwfGII7jEdEGCwH7o3FKP7WTgml4cdL23X1p9xjozTr41zZaCdcc3dsjU/P2nYqYtjvu
Xe3b99+I6/7jIyk6gtfkWKjX30oielltJn49jUe6reqS1mW6peweXfGKKAGwR8ke1pTMQD2lT8io
a0xqKCHH87DXkNVd5ofqrfyQLeTwnlsNQVlGhPOfFwGrz8btkZ4ELoC5cnrKGHKCGLdYeTbQTfDW
MY5CSxMQNIBcBxEzjISt1fCpLmlYSQvzdw8OvPjwo2UGnBdU7FJcI1tQFHtFsKPVeBm6DZAlbKkv
5kq8RJsQYgE9Gbu9aNCZMSqLI6d+E5Y6tC4PgsAvxuPQvkg1ANVYGy1cBd4MT2tyzK1BEX3/bo0v
R9n8wdHfwUVsFi5Q5/3xn72tG7mixn03HovfMq3M1/xVT1dNte4Qo/AWPm19UH2iI76gRpkjD0Qj
pUL3lo1BhVczDQDVAas4RBRvRTetYBKKDQWqG51L5UTDOIzdFrkMy1XMpTUxaF5TEjKW9FvHs47M
JM165cF4JTEh6oOAQTsMvvi4QylvRAzanvue0rb7LPzlbJ69aqULzTdcnI32KMU7MT7m2rEH/zKs
KjAASJpupp8UYPRbKdg/5xUviLGZIlID3M7sYtOXNDFJyxN6b/zn7fAY2/fbT895NECjPVIT2ayk
BQXbbAhgv1AiLEYHqTt3wPhWdV76hbaU9hKGtbOdbWmrzrCJgXgvkMpwZEdZ4razMO411riBcpnF
fMGeacqmwxDW6QETIu/qhC7grAVsP8ezr4gtuop9drar06/CRiRtHc3/8vFpxxzbmVFy5/mP5XLj
Lg8uiGI3xJwmc3oAQlckahfdBRkUB0Vx+z1zdu+p/bR7J/u7a5a0f+wdvX1+D/Y7y47rCMgSTBuE
v5bJ8gXOGNa/aEMuxA9pB5nyF9WrtoYkv5l+IyHo7/RH6winnYTMVd4QHFqk12xpXLwHGs/2g4RI
LQi5VbioVwPUD/+c3QO3hlACLYAZ9QHGAIDZ4C7dN4vO+d3BHAAFDIZaWiFBui0e0QGCNAY63612
Mj7wMDhnDt4sCMhvYdLjPSK4176kyaI9ZMd+Ne2zUwU1blZ4gGtoiwvM+pa1bfEpaLC52lJczJ8H
5VMHvTf42PP/hibs+8wFnf8pXKQODTb7AyvEVbrKV+WKASrG7y49Pce3P9gLu3CH/iaCEKpzRG+V
1x889AtsSDbSclykdwV/L+ffyt9NmMfS0XvxDsGsFXLG3wFNcu8qgiXjV/CrmqPxqyCiAo0RaIHZ
6Xm8Br8tzgLfQe11Fny1V3YPi7J9SNbmDq06fH/953bmT4J0BhG9EzfeEjsG+5eMNgC5OcB0dlWC
rjIqgkfmFq01C8zrBainWayFicAcIU3bAk+vHqt1+5SeQKuCcK3R8OUHPsr3EkdZmh7IPfwOA4RZ
HLr6tL/SdxAi9HmqEvc1x983W2gQTg9CO96Y+KBstZcpXxTr+plMWbrL+TfDAnj4vnc/o0WxBfW6
S9Yj0GiPxQY/4wHZJP5ZfeoeS9YA7aKHbGs9WyeglwDX9Ev4azwb++AqPLS/gjOox/I+W+CrfEiP
Kt5N0Jjuw3vjpGzUO354KUPLE9wMAQn1jo12bJ7UQ74ONjhALfNdBwrSNtwZUGo9IBNxGNfAO3dY
J7uaI6/BELFdrkDCH5CUz9fiKgHNhP3I/BdGODthc4+Z7hmAzPr93vmgsWxnTuI8Hl92n4+Jg/g4
21lz39FyctHuY+exXVGtZUtj47YD0cyqZHzimg6zWlbc4UnaWPvYPs8XRvHKRmxlBe91cb94Fu33
x8/zelw7189Pp3Hue/u8fn9ycXjmtvmZ0b7PnM/E8djCV7QEeTKgdM76TCsbN5H2hzTR+JJKURVJ
FhmiImuSRH/w76PEHNBU9euoPFFxM7Xc+qHs+Ia48NHxbA36pGp2LxH5ZdRqDPNSoco2MIzE5gCk
zdxh8qahQYet23pUpxL6wGX8KCH1p2kbE7SCErJsJ3Xj+zBTk3yh4kvSSsVL1+srKd3qIfCm8Jor
iAQuOlp5c1GaxB8j/vBTz9k8wj0EJaRajaNUTCyFeDcgvprL0yJBYG/ukkssS5ELy+D7x9xjQMF3
qR0DDbxxQGi1hz5h1EcgITlJrAC43eDGhOo6AjNL6AA04TbwEeq2cN/s6Qkh+zQ3jy2tO31/cEv/
etuyJNEXA1OgiNbNwZ2HZS9MuVecKulTQxxDoW4vMC1De7c1H7WZOqRwWwDQDyKFvl5gK4FI3vd3
8bXValkUcCaIJFUCQCP//cmzmiZRqGjYJuXnSfVoyfuQ3LbscSv9bJPUaXCE+/6SX3JBVpkJdIaq
G88nLMb+vqRQl6ZV5hPP3Zzj6C4JD3W1ApX9/VVuMTp/zntTBwwkS9gAfQHtdWmRdZas5yfDv+TF
e4aBk1xfKQOzZKuUTkIWJA2gkX6oR75eF/AT5pp8WBHQrKnedPHGMAt7vBnzU+zdF8FKmpbIBWnj
b/RQFSTUDGWH1Xvxg3bb1+zm5qo3L9UfRzHXBDE/BZUbhQutchMmuOkFSW0OUUs7WupOQa+3gxUE
DbI/dGhHkr2IuLvif8BQ/0C/hbJlGk+NmS0mdZ5hHOq3hLYaTtbff5z5bv6q2ea7pQ0myxbWhl/K
gbopLawzy/w01eepplHY+Qjsv1XI4fUohjXj5vvrfd1rNxe8WebNpAle29b5yQQyP7RbrxHsjNRG
014CAAPMg9vwbh6QTgfTf5lDQg3c6fub+Omh50T+P4l6WomTJ2FlfVK0z6lLASODrqKURI04wlXt
p/X/pS64eeSb8KJFqj9IeT6/44WcumBrCgwkyeXzJbNBVAoZHYI5LPXDj5/3Fg0IKI7vq6OlhheV
pqOD//ejTqOOU4Ac5yfgHDWo4qnL1zUj8WYwsAqaR4/KpG414mzFv1UZQ3bDD967fxBZN2sM71NN
xjicahiP57/voTcqqQdBlZ7iyq41O2nRccSfwm0BGTHRHLCoZQk4wGl83FgC14AsPD5PZCU4kkAX
oPZnXAjCzsZ/AQSrxf97r51TUnf0bTiBGebPIqNAEXB0AYH0Yp3a2TAVdxrazqNhUxoiAKg8fL+M
5H98WOw36Cb/idygHv9+sEjqctAAWXIqp5cIPJOJLQWgH1bvskLZmEkXZsu0hT39kdGrVX1UAsod
2EYjP44jzZtZAf8+hPVK8mX3+3v70pvkINOZ88xTKHMWkvz71lBkVYWyTZLTIDGJxUebZGEqR1un
RhA+v7/WvxbZXxebz5n/7Ce9jVXspYX4BMlAJmzIKFgwR1YPLOxI3EDVnlRgzCEYK/inabX4/vpf
jrGbZ72J84XvlX1R+MkJHy47AJ7ElGRezaP4wzj0z265WclYSGsS/RxNM+U/L+I/DxrIUd20aomQ
N6FqSORVa3X2myEFqHLVBxGvPQ08TYX++di8StAcAg/1AxB0wL5dSTXuS73e+OrajxGDAiD3/XuQ
9H+8CVUkh0BXlRaEbN189aLUtDpMzfCU0/Kl5jfc6akS0Lx8kV9SCSn+O/yT0FcvX3Nwc+YsLYrf
Jb5MT7NRo45OUeoClmPAhacOvEPcwiTtoikOG1MST/Nkum4uZX9VkmXNEbav3vs2psHzGQBrN3bw
Qnh+QJnJ3oNEq+69wW3DdVAt2A8RPbBkX7+WmE4oXIrSK6NBXiM7kOIt9iw1i1FYZBtlqeJA9JKi
cDJmlxaemGCH/taQN4QE3GLurGpn1HdUBM8WhmjMJQp05k+qMdrZXWeXv2X9DZcRuXQF3c3rRdZc
DIi6uqvUJyxfsrf0Or7TfX6iRwqyCu8nD/rMIk8dY5uHLtiEcROpZ4H7s4S7Qj74NXv0nIaL5pUm
lkBbpO53OY4cGRi3FNOPE+A5Tg/orWS58pbSKqnfB/Bdxq9sWPTaphEeG3M/yUsVzc0amKQbgWs7
wV77M7mWf7WU2vBUKBRRMkd/U1j31BXSTgQ6oZBKk6z8ECD+TLpu1vJfa+Vm06YqeRddmvD01NoB
dqN28YD2+ABI1Z+ZNhMqj+YqRhQYu807HMyA3Tw1iNlXDrbHZ+hPWfTDLf0rjqDWzdhA0sFyi+rN
YQViJonaWgpP0n37aP3CYwEFavgI6ZP4Oz1h6QzWKpGW3++aryNBGbQ8Xk8GKHJNFW/HJ6mewVsI
/fA0npF1k9FCeBzJ/++tYttfg6fqpGKw9TpBNULHdRs40xpBV0nEw4X8CP0RjXQyeahfTJhBtYMu
+5HXxEFqoNsVgwBawH2FlMXAOnabq6VCHnLHX8VL0rndtbom3mOr/wRC+FJMoADOOGg+8pnEfHmT
dev1+iTIwSlT6PCtLQRM6EOKp9ACMrPUMXfzPnoMgkCaeLtCXQmPCPD72BQMF2awZnBJrY2abfTk
SfDWYrDUXuM3MTrrxQ+h++snR5cdnLmscoYyTRNvYneDZagQiCZWdZ8gR8dHo2H4gZEsMt2ADkmX
55mVhXrH+EPiK/2jP//3pW8S9aym8A1DTThC1xDzXYlYFl2kcSFqS0XY1s1+MFfTewspOgOQZSd7
0pQUjyUDfpSt4JRG2ye0zS1Bq9CcCQLxL8YIL3R70XgHwgJ6eWpdH8nenbgVFEbgrmi4yhLfDX4W
hJc+KyzL5iJD/jveGQQyeVnCnCpXeoQYxMgY/3V6DJ+AweSKXWKojZ6qzMhiHnfQqDdeRhhQ2Uob
HTDlEQiqGb7k4ngYQppBFxD81LbBcckWARNqKy1YmpCd69pt6YriuggB1e0+Q+Lwo39CWWvh3UF1
VmmJBfYFjmC8/L29UiTtGoc/XTxtaAHRZXcrZFhwpMz6RVnYKny5nz7OfFD9FZyYIjGcoLuB8zRm
ZzdVQp3JXSF2sXUsrIMUvFYK/bXpKhgvhQBmOkegnkEKcFspW4ApA9AWFHQhM+n/OyIpuoSTKztJ
Z5SpSjcHaqA3YaxVATZDCFSC7jOngw6rCYi7csBUJhYr2iOFoxQfLXQT/YcK9kudcnP1mxAd1xVK
yCqeRRVWRBXGS5QP1AkVdQLIivCHgZU6p6t/v3RdwkhcEw1A25KhzOnuf7IbZVS1bGpy80itkMxr
ftHoBwFTCAEsZO0BUkpIuncGvUUU6o2tP20brDiGjY/Qd7C1ZCa8wmeILm+TFqtK13YeGXk4lttI
G1HELjaZZbkdjAB2FMhBPzuPEc1l46WSd/yXysMAm2oJl0R8gt/3fZz/khHz/ShDJI0miypKxs3L
bMphADAeG8ewfeVlgv3vKicQX5Lxh3pH+nNi3LxIckRIiiDF5zh8M/nLikSIklJSjxEtyxMy5zMY
+DOdFlazSJm4oYygOPHoNo2j9pwnGN0FmMLos4p3r8zGPkx3PDBuARZzy+FehEyANGG3LAIQ3hRQ
C+tBGpfdNv2QP3AQDoGDw9AYHEJKibETLPvWDcdt8EeQXTQX5Yt6yt5GtKtOOaGqWnrQRJ/gLdPo
RrdgPHjpGSTFgO4RiFNrNmkRY0c4mL+QdMttvCEId8fkNQOZbjfH5g2+bQYMGomKM0Bya88AL995
L+NrDF5zl4ABxL72l8yE8zJ+KhYdcVzfbCIidjJA+sH6hKfi1fowzuxiddPc5+C/j1hckT9jEEJL
OKDjD+78kHwML9iEzMXf88BcGPcbVPvxXClX36+Pr8m9Al2OoS3nJfaEsnETc0Sl8MeymWZ/ClfU
XaxQkRyX7IC8jg491suoq0funJJM0Ex+41gk+GerdDR1JuN+fzPGvNdul5BB85dcSNUh092kQkWt
F0WfY2OVbLC72FRLMuUVO/FBszU7Xg+4ObZOeBH2IsR8yO2PwT57ADxgHcNLu9IdyMCb6BTs+5Wx
7K8o+DzDID3jmYAo/Q67QgxP5Pv8Sbig1rXR16T+I0Zkv/Hh2rYn77eCOJW+rrbCFhL8LKuFnh8g
hYW88++VU8KE7vvn/UekA4JEdxCDcGao8s1ZbAV1JxmVJh9LpNLa11E8NOiWUGSZaNXGPyQdX5Mj
LsTJIuMNCHBNvy3bZ/uJzKjEY5psdSeXj6bwgUkpJIgsd/z0h1zs66MZGomGqqk0P76an0dRKPNk
qXjMfGzqtg1anpPbq5ItIhUpTT9EuTmK/b1uwHIpkLw4PTULcutNDBezgnaPJh5hY2Wkch5QkPEg
Nz95K6o/Xejmi/W9EjVNwIX6YQFsbExs1mSF/xaRHhAKUY4C/FUwlwqeVO2diiddvi+ytZKtJXM5
qm6qwfhYAnL0EZuC9P4ad5AHkgILC5ByNpQknFo4dIgVhBpOISCPPYEgcg1pN8yp6qohg531cdbf
L8Y/05XvXuJN/E5DMYgIEeJRwPKZYl5cjzqRzrwzmrX4mIeHtHDUz7lnO7gKaRtuLsnKx/T4nlmi
9JCq93W/ybsFhbhUruRhLVIESMsJJ+985kGr8uzWEalb/8l4Vj7qX+h/PxgujkCd04pg+oHBHBv9
V1qtBu1eXpvt3didiKqICHz/qH9Yql8eFUa9Crab49G8OfOLKe87tW3Eo/jo78wD0x+AYit/r+3w
xQLFCHyrID1eJ58zMIWZ7W90jiAGIUWSL5Q9Ku4AF4ojz61v4gfLmTYNlpKmi49rDJizwVjZYeQa
vFnX/Cq3c62u4q6GfsdBOdUn0Gnhb9AuWIKReJo2+J2owE4EthateaxZGLMbJ7DdTjKrr56LQ3VH
yf39S1D+uZb/8xLUvzeNNwl5ZQkl2pp0x6S9nO7CaU2nBP1/fNPx7VT2w47k3MRP1QfFe/LaTY3Q
gXpQ+n0bL2fqe0FGs47y3extfISGh0RCQEoT4wi11E7g7TSMdpSDUP/wBf+cBLdf0JyB5ux76qc/
G/U/WVsnRJaSASM+dgbl+j5OV7G3KJnNYQ2C2RcMxh5pL7RV6ZEqHMtli2kMvZgQ0E9ZHyH2+e1D
HgBzABZmAvnpQE5dWzl3x+RFRvPMlhB3bbNNZmbO5GG6rOLEYNmgSfEOpQBixj3Ocj7ffxTtX3ET
iBLHgcLjadpNvib39VBnkzgdtcAuNtFz27sBs2ziQ4uh2cL/8EyGBG4Ig7ZfYkOXv5CGqsh54IQZ
35UjOEic4Rt82N6kC+z7lNn6p6DBm6BDZdcgNZYVdnRQ9eF2zUc7dpd7DH2S3paegR2BEEKSa8Rc
cpdiAlesjZ6+nSOxcVfGAyPTVfn2/SP/axn+94lvYjdKEJ5natN09HBIRGxP2GNbmP10+v3jveo0
BAC3g9NDRONmsfdTH5hjzelXtZjJ+Y7iH+IAahhD7aE5fv9EkjTnKTer86+r3RRQnS95Qxm14pHh
RsDk1En2yP74cA9JYOz8s7PwGrUHBQ08e8CM7x22BB84fm23emxje6uggx4saMwQaoRkCdNzYDZK
8foQ4SwMxw9tMBzqyRxzV8ih7S2x0WRRYwPdof3XOAY8uJEW0nA2H/C6xZ4II0z1OXjjAGrJzxnp
owbyBB1Tv/cfAE5p2Gz1zpg5/Ei4A20leuuoufNBaA9bfHhg7VnPaCyF97AJIRQnLzj2XoRt/IR2
mf87ekkwmgPT6EBT09fC86yKEqwtnzHAVkwO72SucrkycNfLl3h0jZ6DP5yKTh+Zff9DaNP0r4mk
QfZIbqXrTLah8Pwd2/yqiYxUAoVorZUl/K8jxxYRgBcGcC/q7jSEoagraVQcss9iRzc3kB0BW2lo
/xbozX2BNquwAyZfx6s+XqsiBqCZvLXsTDhk1qpQHdizja2hNanYqm9XdGs/8dqrHe0EG22jf4op
56ONvzLxKLoGyM6Be8odjVCyMx76RwvHYHahrad07m31FanFe5GPcCceRPA9FyCIzUPc7tPBxYrr
l4IxMSunpVFX2fgOdyDeEMTtVgo6Tf7RSzYK6B9Mw6FTyIwBhugoNBQuF0ywOva3gC8UyLqF7GPD
vQzActQHGtNigiwfd8gvtwLXDJ2Z6Bi7EyZ+uPwBWjSXdI9F/CE+Gs/BzpflBRqPqozfkkK09BwN
MVLmPv1iIqvRIX9ssJhEc6mk0KRRUK+Mwg3P9UrZ1axtMCgfoI7iD2jeYPyD2NEf5Hvr0j8X4Ng0
R0UYjLrx6h/CFRpOl/5ADfgrX0VvAH81JNN5kTTyWP/IMmPl2dvTW9Bi5TY7GzW4o+ybo/ne0eTJ
l7yApHZwk2K7KLVDlaZe6Vkryitn2vCm6VvMpy1AXPd0NalyJHXVYmw2rDLtwKMGb0g+eUiH1Lbx
MdHrRgiTOz77vxO4aahuC4veWKNbJN77LxwRWAOHMZZ7uNq6M0OPL5056NTIv9meK9r/kCjs+r5A
rzXbFpd8E56G1+BOrWa9I9+yZVBhMrUem8OVcMyYxYuciOnaPdDNCmI0tw6EfKsfjQMkE/WJPtgr
8FmQWzbArK2OmBlqUsf8OXyiE2ciQ6DZ0nVgunkul5S2IrXvh7IZ35pLdhbfSLTYyPqddkLsTl7q
INcGR9CYT8MvW/vSRS22wMWDl+gDWT/1rSIu0wdXn5ngCc1em17k6CrjTtvse6RGwSOn7oj6sLoR
LliiBdUK590ROg4MbVDlvdP+Fs7eU8GI8yNawT5ZKsCiEAf0VyNC8uKmblcQWhN9V2OH8TsnJl71
9/kLsyByO7lY2/yI7pj1XB61Vw+yCcfZfvrkYOsf6pMcMFu2U8c8+avh3C6TnfhkrptDdokfQASq
fzRj99IZNM10yM45UDQTA0eHran1CFvN8lYesRT7uw8BRThMvvH+nKcS6bgXhHWHy8fwGQ3rbFox
4PCUt+4FVnRZr7JyX0fLvl+O/RLX+ynYekz5NQdgbnCFCYhy1nXo7ey35WM/7jbP9F67cam1tj/a
6Vt2HfAUz23zxf/sWqfBPxnPYA/fBlQQx1+4mOLKpOH5ONyn2rJ6KtcJ0oTinY+LknzOehtCTfQS
rYvX8V58w+/MICQZMIztrLPrO+qRDaXxeDc9meNx6u+18GVqMfiNX5toVcQLehntqbvoT80rWsLM
lHnxdHlBAv5GCbAlS9hlr+USEPKL/2jhen0dntKLvBUvyZnXVm/zxwJZ6dIpZVoHrgZEFJXIvXhB
sdNnzKUfAlC27SmBckzm0ck7qH/ss6dhIR1U8HlIuujbyt+SvPX8Vh+YIoJ0/Q8Fzr9O5VlCTpw5
NxZcjZvcSmx6Q+nSaDwKCtJx+TPAFDNDBmSInVJ4Dpi0Beso23+fDPxhzd3kAiYtXbgB9HQhYN2U
VeIwjLGVxcOxnxyZbaH6h6E7ZNJ9HBcrNbvThvs2XXnAalUMygmfkNL1i5Ef6YxlvNeaKRl8vIhZ
QNo/i8JFka8D/ezyUCG/FSyHbC2ilJCRpEv2lH8YtOdz7TFRnpQUdpdwSLBkR3qh3HbWvlFJjon9
2cYCIfA0oXYgouJ28Y1tH8IHeevokqTiqufLqveJshJMl74cKrzJvZa5abxIvYM0uHhm5tE+Im2p
iGm6fiJoWiKiUr9SunkhXuJj/EPKD0bpa1bFtASMOXMr+lW3vUzFL8spK8phHl34j8mmu/eIz1c5
P3HQ9v+Ps/PabRztsugTEWAOt1S2kiXZluUbwpE5Zz79LPrHzLhkw8ZMFzpVVxfzF87Ze+3n8ui9
Zuqyiw7YsPHUdAw7QK+XUn4a6lss+eqFbHaHMNblcFC8Ca4bbVSW4p1BcL7I/AmO50NKZCLylIX6
yjo5jOlsYd8zJtYTynwBIQeMkmUFKrJcSwEkEbu8JW1yVi+VYMoyAPlFsRh05JidNqWuAiwClbSC
2B8+79lpmAdGZibDuTrlq7X4a4Asd9poE3cgFv1WEOfBe74OYSn6h/DFD8aaIgMDKcxUFo5EaL33
x9/fUOn7CtxELqOxYlV1bWRo/btYCuJQ8uSKN5RtL3YHFhzYhrVqli+E3ZCsPFT98saHjZlDbtg2
QHf/yj/8FMP8+5H8ewrj8v3Ldm4QBjfSwqTbq+xo4L9dEnLQtGDR3dKilR/SJ/Whb1fdUjo6K7Ge
xmD4w0X6bjbQysllMez4HcKJR32XOZ4YTyJBlRWPtzPmWYQt59BINzK7dgc6AKwhG1Ri9QEs0JxV
j9bK7Df5SzqLVt7FWhXhFONF9N7unUfKf2BaC2NG2hiy/Vl90EjO8UhTGQO36yWdYxVKK2p3ZOH6
gqY12zZ+uSjO2sPvT+l7w1YZbxE1C1FVTApdV3sKXw9jRK9xt3cWfUT4zsCf8DYvTDXKLHRsFYgv
ouRF5s3Uh+ZUvjsXKAvhuzqleQRP/qTeJeDrSfBm+0iitoEgnpyAp+gdBCVXLDTbEm5lt+ADr21z
0R7VEfTLoNL/NRCPL9T3p/2/l3I1EHu4SSIB8/veTaa+dCeXR3JwFZgg4atgXiDIdFjl+jSzBf02
UKkq+KdSW/j1LWby3+/qdz7UeFdpdkmQFXX6P1enkmZWV3dW0O15zzriK9CA4LDjZaCEAFf6yBe7
8pclM9ULYXUfsOOs3VjNEbiTU/FkPUnjIDyRPlBJXIpdHaOj1x7I2iXAecSu/vGt/tC+NUWknfxB
rZ5J5apy5XpuntW+3O6tV+XkXQB9PulECPX35W5gzctaAPPPlOGwmOYySvxpfRvPrYu4cD8iMMot
4O3f7+Bnkfr6YeLrQx2kGlDhrqGCHkVntxCGdu8+DHf+jbyQj9qKz0B9IM8QB0u3xPbGIs4AA/Qu
JTdtNAmOYn1jwggSbBOpP1MSnpeFavzxcLXvu0BznOxRqlGMxqF9VfJWELD1g+DiQZMf1PqYVTPR
ZzydVCxD20ue3ZvCsRDpKoObDFpiTJHwbAsmiujYyfdx1rEbwd3i4mUZG6+nQlsL7b1OJDzx0hDf
5bWZrmoCxaApkQ2LHcItzkr6bBqHVLkH99O37+yDaeBEw42TLh0UMGguL/WS+HiHcJbqtqkItP2j
iAQR84cPTLd0eQQRcgPMqz5KYBptkktOvS8Qs5A9bMJrnPTFxKgW5iLBjsJUpb1q525aPaKZuqum
3at2ilkq0jF56vb+MybVZ+EN92h/aJ/bD0rCSn8W8GpT8vaxMzyR3UtwMjussRpFI2HKNsatljUD
x7DznruD+Cg9UCiLnp1X9bV9VE8Jq8vsqX2RLuKxPXQXvrLzcIlftMtYdUun1Efyl/jMa/Ta7cNz
/YIx7pg8Bw/9rX5HUs9ZvnQvFvaWwG5eCLB8Z7gvXuRLdk7O+p1519+q/NnftuOPR+9ZeBp2/DjI
J7xp5+7AaT2Uj8GD8UQq2am9HQ6MifyI1u7GcVbW/Rgv6D30rzXmPX4dERnmovoAXcaC2MigdExJ
QvdB+1zCyk6eoicw9UnEqmxa13MnAbYyl4NtpC9ZeVv+IvirPUZb+ofnOsIZxl61Murm/50mQZZG
CNoVbGsnYV1/FMxoN6E5UXASrNkjoSNZ5OAX0Oe8kPucnkkaWxMtKO/EBa7TqXzwQBIdW8oNrHjs
AXwP6lOfqIGpE03NrQqKOroLhRm8KRociJAjm+kE+A0fCctKQu3xHPGPzbiz6D8se6vNh40kT0Gg
dlNKAPENBZVlUs/J0iaLwRtmtHwE/GzE4JjzZhmtmZJSag9s4ieiYqfkVk+pRDlL48ndmKcx0M3n
bpPcRFoU/YZ9/ehI/DJb2SpPAhPt2roP6UUe2/ozyUTaCUwVe2mhn/j8WLLJJ2Qg+WP/VtkbXZpW
hU12uK1XcMhGyrB862Ainspwel8Afh27At7RBuVH8uSf3Pm4JmsnwmUpAngB4LLtLmyBLKYmwmNs
ZEQvLXv59/wc1dMP6ZZtsfG2pnUs+ZtOv20WA/Wz3F7Wk/ag3Vl/zZvXLGzMtaAmqGCqWDZGOs3V
828D02oTVa6JyaVv2YlTI5yXYxEebIErL7R440ZbCaDRMCu1eWPtJTbopPWE67J5kXgFvIsX462r
nwCv1dRuQL0iQa/aRcD6JjJBOrr2XaDep207HQXTKVxLsRhr6hcLDlOSm/dZb1EHghgGyEQ297IM
Dkd5Z9fC0gJfQxnCPI1nUUcJqn5IGpPS8nsTDZOEhmxggtzzPmoo6tGzqSCsMehwl/eohet0n3Zr
AWGZlNJ/mQjBaAAzhXlUzvkE05o5d1IQWj/aqm1TpozbXrzkmAGkhoomTDL2Sfh4rOToqkzVGPrq
SRffNNEsNw5DdRGiSSkymC+FSprG2cbq5pa5j2uX2kIyEcAGFiXyNovfpVPB16G4ydxliNhIGHZR
/w4exfZBnWWutWw8QuGGYSYS4PtXoLo6lqKvJ1TaCAjYIemY6vVHng+aJgd5Xu+rbt5JDzho3bM4
THiU7YeMmLzOdvAiNGcVYiLSN4OzTrSnOn2OlHur2/TV1swOsrU3A/Y85768aZS90W8D8ouGx4ao
GGvZehsT2iHkoOSxrW8Tfl44wCEqjL2jzAtpVYWLwPhjVlJ+mpQQxJtUZlVUh+bVNiNuRXAjXVPv
nX4Z+jctDYVsmbM/am8sB6zqR+ydC+ciq+QtM2pI2hPtQmN48dVz7687GTI5xMoFAkI8Ay3McbRp
xrzolh4ajvSYB3tD+MjCV9Pf9+z+mpkXLKBy/b7c+fMqrnYqpqD2UlZ29T5bMUM+JlDB7cixySSv
JkG5YHNC6c9kQo2BitjZi0RsvXsjHQm7+6hP1Mp9cWqyqkQsQh3sUr8AgSFyXgnt4R7ru0HFp6d0
8vtZ/zxwfLn3V0UIKQGZ4+ZtvW8PJKQStNvfqyrGdhQ3zKJsbcHpUgR+E4aJdxO8s92U/3yvxw3K
9XttglfTRMXi8V8vXZ2wcFu1T+s9LQ6dT/+sKJPgcXyzlYn6lJ7jD/NIUEq6ZpVvZLbMp4t6EKcE
bXAwGduhmat8dnzvrMmCWV5NvQcJNY3zUqPOy2zKgNYCYFeGz4PAHGdXoNGmH0F/z5z/cT9/Wlma
mojOaaTxitdGg7rz3UFLnGrPh4MoTkhJgBrwH7om3MKPTEMClB+q5AbghCeLs4if//0MfvqYTExl
ECfoYGva1cfkRlERj/ShfRnPkJa5HMRIFiWmAydb/H6onxYdXw919cajvLDqMOBQ5BzjNJfYXyiE
XPh/3NNxp/Xt9fhyRVevaJ+WnSXEHEal520c601w//t1KH9ciH61Kpb7vqUsBftfOhV4GfUJjQTx
lQUlpBSNitWNLrylEFBYijYzPVgr0qyDntpSkp/I72Ah00eZeC8QjOjC6HLgKRqjweywWpfJqgtx
abo0zjWGKNijNnXcnKZtOfn9Mn588my20EcZ+CU/W19fSiUg1TuIflK1z8pPeWR7qNsF028T/eWs
+HGzyUH+51DjTPXlUJ1eipmg9HjIYTV2+zxcivWL4j8nVH0rYRr3N6Y494ZlGzGQrPwCysSxfxUQ
4oGn9FaWtIK+I+O8wpRihy9Ny7Lo95vx3YykmBIwBQmuB+OKev0h+m3ixko7VHs6qUg2pGrRHzB8
sF9h1SrsJTKcIYxSsKdYR2aVvNfJxiUkb6bAhnGmLNbC8++nNH4OV++xRLlX0SxAQKp4XaeJrcrV
6gyNQd2VQLUOYC0US1+EqEcYDdDv/H647+4XtrGQTWRVZ0GIsmt8X748pFh2jEixMr6bbi9buyLY
uNVLoR9jb1uDrKTl1oKC3Hr+3CGeD4YAun6IDCGujLkaP/bwZhlVs52DU9l0MkqYaOLL27R8Lrih
OLLBltIW1M9S9GjGmyQei6vMXkFjm1nG4unSUCZyxM5ujHWQP6jdWdVfy/7ssrc3vWddX6bDvBpu
gnTTEsxR35rhNkXK26knk8BfPLhUkKsT9X9CIYT6rpRje/DXwl8Cp5/a8twqnAHgN1haIR3591b5
qlLqgV5Xo0wsINkG7F42GQWkDYQXq7EtkAGv9RgZR3zeUidyvFxSHrdWVjt3iBNNrZlULoLkzlo3
2TIk36tDuLMa1lUwL++ll6ydzo7iLfyD4kM9dTf0wKbNaZxgx0Paw1E+CQsSATtMBxNlYX04L0M+
71cejj+PKuUWb1VhTounsrE90rrgRTuzV0rzJ3FJVlImLAHJtkzU9KQMKipv/bHsCXyx0WW4cKan
KETLpfUm3kRviOwr8k12CDpSYeLvPZjF/AKk90uy3IBDechnDz1dg1GX/Ps7+YOo1LKAzanjUk+T
9U9215d3smtNsMxGxTuZERrZn4sSrQ02Ke+taZ9IwDF9IA9KOslrpBHlh+Pfq+5OZQJ1x7gJuiC6
hYFARyqR/LF++z7LcGYKu2dR1keW/tUc0IhD2ZleWe1bFjiQvmNPHO2gBKn9fgt+PA7vmswMjQTy
epR2FbfIKw2nvw/MQgcXUUx888P50+0tfxttuJ4vx7kaoh2xDis46OVeKbdq8uHmsBC2ICVZioa0
7LVo2ihbvX1P/u8j74hwHX30OEH1Ef/z78ck6XnZ6IZe7gdUVT0SNySMqyaaN4/UF1C9oGlP67su
msIToAYvguyq0S7M5MfihlAflfTGbNZaf6yLKN1e3xHOC1UbNkEKYJp5vc0QtUisgl4v9vWNMGeX
6NmoZ0j9XkZz/waf2TSZttsc9gqKqRm0iHlNvrcxMVcOUcEg6LfhLJgjYOPXSwQNY/kD6BIRUJwv
imUKbyZDdM4gYEv822cCKHnvGr86AfFSLfnm5wiJwxV6gUVn07uD+DLmSpLDToKo8Ql+sSZsE+B9
9VM412sUOY/JM4F7UFjo88z7dfREZtoBne4RgwHMDXrH5JC1Z+do7pRVeEZWMH0r7NP43z0SMZsF
je7JhzuhBwLb50O2LyP+CTDIqto00/rkzeD8Tp1Zuo9m2UQ8EMW4SlYOMWTBwp/S7V56W2ml3FnT
ftH/MUN9mxCvHsjV+tGq1L4MsUPviUYpE8KlirnMFiDLJqZvTPsh/KPs+73Pi9FhfDdVUTNpFF6v
84a6kBIrVXPGPAJ2ng3jaL5LFbPWKaG7HQr3pnX3+9f+wzsniQi4RXx0HPsaXOIFdVC2dUqIQHDv
gKs5Ai1pNFtG8RrMgQr8fjT5k5f3zxpjvEJe7bGCbehc5b/fnqHC0mgdI9sL65SS1wdizfyIYQ88
sUQzZx2NjaipbEwtEkz9WV3a3qP/bhyDEwS2u6axh0d9Wz+gdB253HNzhYZH23Qra16s1AfxvhHt
9F1HMSkiWJ5CDtLdVYv0BSlVso8JSkXgDL+oO0Nxu3FuZPyB4Du4xcvShGW4APuZdoA7Z2E1jW/z
KSocdDuYNIhvQ9yknBFiFWv3EN+nN+ZJecDRbm37YgpF/FHZZVAqpImz8T6cDUKe/KZ9gB6AVBeN
kj2ck7t0hxGR3zBESYDuiq+tmaT0wuIbSzgp+a1IrB95GCHYlZkwLPqTf+eSPj/QojEeOgIjqGG3
dnHsPjT6iP50tCa284hEsHonpzddQND0RHrVYO/ZFX60eoI8qv0QD9RAi03yzgyMNat97BbxXt+p
W/RTiGIv6gsBgs69F9jWS7NXHqmRFrJd0g2+lVbmvQq96Rlb8JigSOTpWroVls7WXRMh3EwgLK3L
bXTSb7VdDBGxaRGrYZlvlwLWGGeirLpL2cwxUw5bZx62E7ediK/0d7oH5D0jec5GrGRSOjsGiBq3
/ai/mpKY11cTMEgCu364TkEIHBGuHH709t3z31B2/v5qfpv2rl7Mcbr6MvHrmaO3+EyyfS0v4pAM
a5K3CC4lSPz343xa4a6+gNHFMFoMmP7gif97oKAfGgXabrbPlDfB2TvqgdbYmHDi9DetsO+1WU0R
ESUp27H/x6H5ylHnsuUw2H//e+i8C2PHsXquMfIWfcONR5km5h9y9hyxOM4QI4TWfUK50MNrVUr9
H+Pb59d9fe0y5BK4EipNt88dwZebbPZmFrIv4wRmMHqmfOvQowDeg4kTwZAp03gmnPWJONNQtzr8
POR/oiZBMIOSAzZka2sNlFgLrExhZgvgoI0/8kljo+Ob8F0BoqQsOtnoNmZx+2yhgqiZnNR5PseQ
NxUxRaafubG4tcBPwaKaFjv5M0dXJaccqftf0/q4mvjtmq+W7qnTdnqU8GJJj8C5iZRDXQdRJ7ih
yNO9s9P4/SH/MKBjf/zfW3w1Z9WW5CdmxOFc90AABXbhmqyMHIkfhshJ9Vdt9NNR+e3ydHTJI0IU
GNL4XX15pJ7ctmUcq9leE+YBfgOeBVEEr8ajsoxezDugksYwpm0bjFfVH9f6w/wMs9egnWxpAMqt
8V58OXbrdpmSBRyb+cJ5COiUABDDRxOR7PbHocan9P0y//tQdN7/PZRo1KTbuXK210XUwBMxeKBV
QJKJnv7hRlTNcQC4PhQXo1H0xPhoXds6i4SIPkFxs31AXROYHPpBpIEaTNKpVE9M0Kvj37t4ArY1
Q7pIDrJPB00sJpTY8+eKkZSyBWAVKJM6tkR7IFj1w0DAR3dwgP4/IwcsLCZYU2HVih8xMwSNwGRG
RbtPFg4Zix3OeFqGM2AP1gA5AiMCXu92F0gjDZi52sJkZ9rY7jVm2FEZBirMbt4U4sQdW6LJdoGW
UTk2cTXFW+PZGAZZyqDQjcSpMEBUH+fJ+lAfhk21lpByMkXLEzG0FXXZvgsC0YOzMJ9nDmHnK4Ho
6WLBnj+yE86jp85l5w/NXNyqDwIaKCSoMTqQCXzahG5KhbR20kMgxSeN1R/NNyafc7aOCYzVl9pi
mAGjF+fJR3irPQtEvnf3/j6ZJcTB0/XT18mu4lowXlwAt+XUzPA34aVhAgVNp0y0gsHajt+YoXDe
bqDaRNES4RQU2FU+x9y3d++cS3wvLfGPdfPARM5O3up00KdNv5TJN7aQUeEVndSWXRnTGLdlPpWK
OZ0muPSYKGG3oYAVVJKBphKpx/0EKgbQQo1pgVRoaZanczTO2MlfrXuMEfTFmBcNxOyEfDNvAAVH
xkv4+F68dPgp0Pu0E+6Gu1IO8lvPDKxi4t0gaK7OFjRSYioALWc3frj2tR0MU1rVBf8TLMhJtNOe
khcBsXG+KEkCh/+Lp4tQ8qN0k27Mu6yZg4dHTo3vJH9N6HjDAihenDskBK+UZk54Lwnr8e/1W2Uh
T/ONvhH39UXf+Fv/zt8US/ExKeaQAxqYQXfolbNjs6sWxHO1j+bJeub8kUdxPXkzw5sVpFPOzMpP
PjqVe3nNyoDsipNyMYm3uJXQ9Nr6WbiIZ/OlvDVFijujTjZD6nSW3gpslKA+KJVgE/vQ3nzAlfA2
2dGhkyNF5lzeFodgTSj5rfgSrFHjvbGEQfaOWC98kW51vhkRywOGJvSeHeeUL4B/qM5E4P7CiN13
W0IDVFvktVNtzGKI5kntvkCQ4cTCDUruOLeNHWE0CUW8cvz/sKIirii06RCiI7lp85mJme4FXz+t
3e4e2faAUtckFnLUQkp7wxbeAm53MBUuHY2QUZBHag7SR1t7G/sP8iR51ZC09EcRpWuPKpUs8cCG
3HUo5vpTh0wXrfG5Pbgv1auDJm8gkxbBdzBhLqJWM/Z3DHqkdluNAbUs2tYSxmKVCwCjIK+pwTQ6
Jr6R0U2HmX9maUcqPV6/7B4N1kzYwEImrwivCjgURNJABJUR6cSGFlI3JTzrTrnDPFKSQX2O3iFt
pKd+qR9/nwgl5VvbhhYHBQZFoaKDT0cc//uX6WGIa7UNGh09KmxOi06X/hZmhHSUk668JCx2KbbZ
LVJTBiiPICvNDaate0qb/aB1m9SPZ0WZTJQYFSogTIuw3lFcbFHbwVJohMFMz46+TBKfn0zTvJiH
UriTtGjikt+jdUeLlu0zM0YHeKK2jqX/KvGee+Aa+lqiAU2uTvomFsnC9Ph2GMisns08BegImGz6
mEr0K2I4zAbdatSbHhFD00K/CIB8VH0fNh9SsCO0uKFxl4qYyr2dwf6IhCoW7jPBv407mbZSwpO0
umXAuA1EWjJnLrhu7xQUKWmGcx0CsUX1KoH6iYFaHWA2AnBR+KAHFc4xRs+CGBc9c8dksJUWzXzp
rSamqjXfyuKuJ1FGMFIoHCihvLcyCuaRmdwL3ruvY3f2+4mckwCeOySu1gRgTOSxRV7RZ8ciL3nv
hULF9bFx3wV0VlSbRBLCOhA7gmwHjEyDl84zHz9HYHclIHDC2SjsFukpgboqYMHXpFOMKP6PF+dT
2Hw9AxsSvT7+oDr9ieL58uLIgiDXSTik+0I8i8HJo/UI6BldiUxyMbqAkmrw4IJb8ph3wk2Bm8Ml
Z9sxHyXCFoN8r1MEgd3s+zQl6Y8a+IT8ljVfeCdp21YjPgTTrFs+VfE6FDBCPMUeRRf9I8nfhfzW
yjZ6ciNUq9q8TbPbMNlFZGVDUm/PrTGv5ZlIgFS0bPI7Q96pxmua7g3CBB2G4JbRrcjew7ixu/xN
lt+Bd0nFrNOXkoXIRCRr3K7NJa91U61Sb+nkdIxuBhJ/ETbwrhOkF23icJ05M60+JvHOykZLg+Ed
FORjzronCCt4IGMw8uYSgdz61lVOlnlWitcA7aWE3j7bFNWTkq81/dagUWxWNymG4WYvWjJKgDFR
ed9gOZHVP7xr3+V8fO5050cskK5SQ5P//dzNtIGhagjJqD4YzIWcrGV3jnRE9G5id9K3S6dZirSa
yuYudZaVuOirhSMTTTgzHzW2DSJt71WuLcyxNLEZ+oWG4gLQsrP8/f2Sf1pLfj1R5d8TtUgQDbA8
pXtBPebWxpGpJx6ZgikxsJhzDb5hvGxVP5bR6cRjeiM/MAC11x6HZGbuAmtbkbTUT5h8mAJUay7x
0fx+kp+rzG/fgEbKBxRQyjif29gv34AlOEapN2q6h4Do67av3emokxHWKNbUig6hMSsQTCIzm4nd
vBRWmKpEdnKYOLlzEWmSNJKDZdGscKnGw9LpqNcl7lKT56UxDfsN9gp8g8xdv5+3NBaQfjvvq5vr
68TNCpmc7vn2ZHnenZtle2sw01+qI7uC3pv/fsCfb5TJNgRqKQzgz+X8lxvVNrWUanqf7hsRyZbr
qG9KpZLL7aWbIo+mlhzNXYl+mqHebxNvZuJFhrnIfgilNU9PqIdFK/Uzr2SENecuFHmSCKZN608h
oCwTRd8OdbWRWJXLBW7YANGM3t+pykOnO8c2EJctU/Pv1/Sf1tv1XTTxMejUyQmc+YxS+XJRVFyk
RBwKpk7WpaR/GwtJhlmOi9JpjyW+cH/MjGAIFPQ3VXho6BWHvTtrMmfhxjkitecBJLHsPSbD+3DX
a4fEeC81YqOwuskei81Hkahrw9xnGlOifkLCrZcLNcwx51PlSi+a0wA5DthLAH9P5ZvY2ilCwuKD
PBLtKQKp0vb6VKMBFBrylJQgu4gE6Eb9vm/Z97jxQvbuCnPRteuOBZVRTYihnCTm2GewsNApsFlu
LH1WytmEoOBxJcDIqQ1zhc2T4ad45ymVIeZpq/cUa1iKPm3pibuW3YAfvEX+3umAmqCO0EMSSD0+
RiD/g7VT43gS44xUImlBz34i+7cWjpL3Jkdck4ZzOWSSj4mveMxYnw7FiyLiRWT10bVkSaJWbIp1
r6PkhgOdR2eiY5kO14IR23V3Uuv1IB2a7jaFhyvgI/NKza6NuaG/K/GhK84S1cEOCUoCL0TFeWZh
jeuyXWVcyv5RV9898m4rpJMBizu1fhTJdVD9IwTFidArkKqD+cDD7Ydu2obP4xIJpBsheya7udA8
WINGFOiJBl+R3QYmFpNhzkPC//PoelRx76x804pIUsc6Us96Ebpftzbx6MZ6QNtsb2UnsTsJMsOx
ep+xyI/qe01jqxEcHXpZWXiSxH2aQdwMNpF1CunO03JMe7wp2UtVPRQtAhy6vCojpEW1SmifTYHh
aN3SyRz+KI3/VKkzoEcSDzHW6aRPNO6Xj8Bz2rKichPv3fShqcHEg2gfZQHYk32Yidq0io5+NDHD
ezWf/f4FflcHsPNHHqPQCOCvyOX/nSMUpYk8r4rj/QD427yv+p0EWQWGV5ruahEl4Bk2ctjfdcla
xTRdBgsxXwrdk4kTgL4g8lpxh2ph8Hf6X43I7yiRz3NjUKCEOLpvrko+TRjGotQF8T6oT5X5lLeN
3Q6GbXQPQf8q+xQjjI2RYuBD8Ein1Di3PekYGuSpU0bjCfmFsVDgqyRTlphRs4FjnefLNlvJNbDT
28w9dMTJmPMCZIN1U6j0JOaifuPpu6S4d7WVq+2zZqnrU1dZWf5rLaxF66+Mpu9z9KiPQiGlUKAR
AbP+e/8bwc8kRXGSfSg+JaSHW6ywCyvCloMYF95l5+ozWV8JY3EgNFk8PKBCIHgapXXBmriiYgNr
6/eX4odzAq1G13KsCo1U03/PydA836EWFu4L6yYJ70NrRLbWMs52dr+/H+rzGf47AajQBpj4KeqN
s9r1+yf5juH1BIzkLAQJPck22Srfhet+S2asxiYVp227E92JgE0ZHWBupzfpIZy1Wwqz03TB4o/Q
igEkwlOyLmY6dQC7mEX2pplhyraLbbGonrp3PDrNVlz3L+LZe2rPwZYrwb/6Pu6m0eWC50QF8q6+
8C/iuaekce9hA/79Wn/YJ6ITorPOAwcS+022WhuWqidQYpnsKtvV7vrOnCbMtaWyr5MDhK1CmjfC
jaFsUo0RLYtnQ/9G1Jre3TXdazpQR+lftWhhiNm0pJAQmY9K9ywZa9UdY9Ifhm5lDsj5dMyK+1B6
6XD5wSwxlPMfF/K91KwaI7Jdw4Y0aq2vHhrk6KxpNCXYy+IlNh+LOp8WiImqDhuv8WyR5GP05J2z
WCTN1O5M8C4e/WJfWvQxAnMNbFmNkjwFnVlO0yKdNimSz4DGM+VC6iRp+RqF68Hcd8o6MQgJ+wO9
9N3ThL6WUEKZL89Sv7s/hLgsM7dQ0Hzoy2S0EItkic2lfhNra3IbOyCKxS1dOhJ2mgxckaPc9O5N
Ui8ccZbmOxfebDKnCMlYif+ULFO7HO4d782Uz8QjxEm/61JMM8qmQfIdwkNw79hfViHlCSn6o9Hz
OURffUKoSDQeCWwnE5jDv59rVRkBSQW1v88hZjT6ay0+NuG9i9jfyLe1sFOo7bAYELKLFh+SUWQV
d3YcP4AeCHqmb3mSCoDcbiuB6myFfJhasPxokvXRXmKGIoeJ0PEuv79DqsxZfT9rlKEgKGRdN64G
GT92FCJHydiSF+kD5ohMts3erllrUfegAKtOJHehiqt2mFGMJSaVNUJG5B+thblJw7Zm/TGv0Q8b
Np7fN+4zhckehMBMu4cR5T5ClIvh51ExRmbh71nfiQC/9+HL7xfyQ2MC95CG1FWm0WxI8lX1RzMH
3/XSwWNvTFknWfRskZMS+2C57UipwFIk3AawCCJ8lnCEKaX5+GX+ool9FxSpY27SOGIb2N++G18s
Kjtaprj7jL3azD3W4YqVsTFszBB6xRw3EM3Su9yiXL0cIX1zs9nxYuTCuu/+MHR/t8vS9gMuPuab
jWv6687C4GuxkSkikGRpE6LiSmi2rizlvqpmqbtiO1FLUwcqQjeNA4gALo0HED36H9PYD1s0DTco
KwfERWiM9CsNQNO5fhIHkfCpdTRnDggDbQvMotHX7Z46JOgVQfxjQv/hvdaQN7CVxdVngl25eq9D
Q6iaNvSEnaOB/a5uvIyaJ0k7Yb7L223VH9Ed+V1kQ8Du6YoX+ptjaNDJ55LyXlA/LUCkdZ5oz8sE
7qNzp6antnoLIF7lw6Mi3uBqJ6R7VVjxpM+IGerNlckHmsD6ozuVR0+GWAPkXPUChbiIjWjl/TFn
/6Ae0dBvjhJBHIOa8skO+7JelYNaDTIhcHaNPmtkZtBtSi3aoh1047fzU9X+MVZ8Ljj+HSvGAwJ+
xfABBfB6QVLnRZhLFQfMzFWWSoRBlYeixVe3VpONm11czElQEzClX0SSe4qNSmUTCOXvX/q4FPt2
FpaIVA0KtYy65N9x1mxdiFqsV3ZsBFkT8YmToWhmf/Vxvw+MXCxfMdIsYlfVT/7Vl7ubKkPnQyhw
di5c7XgyZNP0KZQeYonlwarNtji0ZR/CjPTH5f34WPHGwX5ixa2i1fn3+sgPllIprqxdDlsL5xb9
LvDDur/xsgeRLbgovip/sR9+GD1ZX3456FUZxUlVT4uF2to5FCsBvrbs6x/Gl6pktWYti/CsSpMC
Ioi8tuqnnEluOP7+WL83dzkD7vZ4uxHrXbtza18SO0EJrV1gLjUS7eEvqXMhXNJ2yP9aAv74JrOi
HkVXloxB8Wp0UCojMt2Eg+nGY4rUSsXcWy9jZq80nzM2iukWQBAeW7+cxdVBSG8r5ZFsd2/4a3Ac
b+y/bzNkuFEGCPpJQSJy9bR7oWstxwlpEr3BU2+8RUMmjUNL03Y9zF/7Kl0o77E/N/4UGV/1neG2
UQcifkdnxQJtzLja8pSWETau4LFhH0vtcDfkLV671nmQ42MUPNbyg1MvVP1dih4MiM6ykfzxpl8j
5D7PAM4nfBNUmRpClX/fdFzjQZibbbsOdWOmlJCNylcN1K2QKwejZu+fRPXaM82ZL47cOIQdkvhe
doj2/X2rybndK7iUETjpPY0ds1vVebnLguBOs/YiC7+cypmNkK8PCbceQ4rjB5kcTLk2bRWnBJ7r
KQIxWUJ6BHa1JO5VuLUiKDgY8ARhPqAJ06z+LjGspcBC23ZYVBZxNVX8ft8CJ+U3mnhUw1W9Uu1u
xEzpJKWmysEJxQmzwaaAklTQ5fv9S/m0Cnx5Z/5z39irYlDj5f0mqutKl6gQl1KXpbxaxawykklX
ADAPjVtox/dmG288EUBH6i1AjdpxQ0igfyxo4/R5tHQ0g9RVXJnOMZGfq9H8YZgzkzDXnhdPxQ/C
01e9xO5QmatquOD9nOgYJrVOeGK0XAY6Za164iIKEKViEwne1qqrS1pix6VuKZoMH+e6dWdJvE+J
X/nrtbmaALh8lnh8LYTnsNBmhPz3talQnwTKYHXrgLgHJ/1QyxdJgcD5X6Sd2ZKjWBZlvwgzMaNX
Zs2z5O4vmOTuYpQQgxDw9b2IMuvO8EyLeOiHsqrKiBQSXO5wzt5rE4wxIksDAjjUsI5MMCpMxUbs
SGmQTJW2ZPr4bhp+Wja7PRdKhgSRHGIKPjTMgkkyavbjSLt0N9JgxumHEfipPrnfT3J21JDi9SI+
4JTyG6zWJ6Vssaqcmtb9fWBRgDFUYWS3lZ/mk3GJ7kf61LPOjeGfSnVryh2ZWje3fngv5EAj/ar0
W1otQNj+MjR+zKK/7s3AXWDrA94av9fv90Z6aJF4E6V2Nm6g8lWy++I5tGrqZWFnZ8XIz9vbh1FT
sYtr0cEmX8nB15NXS8vrTaseMo0grsDuS/XU9HdXUOngd28ExoYaiZx33Xk0n50oAmCePKOxG9IO
VlJx+bwnhMc8vDtqAry/jAvDuRVTjn/2kwy6sjtA742M0oWQaaN7Xr7owOhaehAMkMew/JXn11/u
xC+L8e9vCeU0ptVBdzowY34cCMRQEJ5PWWln+W2m3cITa7kV5bqbI0SV7yM2ha+vUda7Ix0gReIM
NywLMewy8ddAUwEQO10sAV4D34a16vUEdkgbzGAHkDelncYliLxF91gK5S7uDwAxF7xlmpB5df1w
UPUQ+vpONVHTu1kkSb5aNRxA9i+Vt6pd3O++EDHryGcF6wClRkmmxwO4TWDuyEby5lYg0X5l67uO
GAV0Sog5Mylk60GCuYB8swyf9j2TrVu+lLOQ1GRSfAHs82sUVVukEOxu58ZARveEESP3B/7+0yq1
RTnKKN09HEna4IrZSD2Dldm9XJftEYBikFxyztUBrW+FOI+O/UCloOO5a3OJhk8/TBHRY5G1GZR5
4l/oHMZQ4Nq0WbdUhcbJpakxvw7W+2mBpIFUt+fQKawfQNWPKtNKT+JaOm8E0APc8lI6CZXT0eSu
4ZmjTTL0EHKbV5YUgJexgVNKDOgBb2q0G3lHfA3ER4E5W8fWw67NrIxTdUs9PoR8HzSVvbE1jJlE
tR6LhqPRYEXJmwSuNurNF0Z9I9bcKgWEgnI2w2xFMJTcfz8zJGvJmUA/JZql3GY9mKtUy7Gdt2g5
BPFceZl6hoyVop+IWtqhDRyGQjLjOy2OUT7RSqZBeWzJDXG3Barg8eIRbeL+Aafl5Tw0pGoILFt1
EmezWk1thfVtCDKsuRFqcH5iTTLokbQJq7Fegeyg3C2kTtdU8zThdr6ur1HtCoNkSJJXRTDyRtf7
kERbeX2D6Ik7S22CDXhj9emmHCGtibdqNp5z0ElC3Kk3naQe1EvIqobvHKrovQT0IsOSSatWDK4a
6j3wCqmOBw5LS5RsNWbvO6USHfM5jgK6MVLSThgpbIfldIWvruDfbcEmJy/hLbu/ZV2Ab56VOZYs
tbvQPTcT/l0lkOhXkzPVfHWdx+Ol5kBneNEC9ylhSwl863Kghfm1QiJQfMrz1i+L0G0b3oCupzqS
2ykrPWPbypVrMT5X0rJDgogWTpQ2VXx+gQPh/j2Kx0SINk/u6l1trWf8AhAROZXIoSzfSNzwKgmm
cgb8Y9fEVk/f7aHdTUlMPkSBGJgcuoAkexmM5P6pE9kRWU1kxe1AIg2grFSuGF91ZTwJ6sLWYhYc
wJBhGZCSh+Sii7YdZbWX8PCy8rt/9osuuCHhus37eNE0TMXSJmw5mtnDotq2MX15sg5UZO8MZRqL
MymAcUcmGJ+kR4Gj1w9bL2/Y82I7oCUX5sIkkXLnVyoeID4Evfz2piv8O3d99ELKP2JCJf0K2RU+
L0o4Wvgx/Owy58QN0qbmUx8d0bZ8ogKiIjkbN9RqDLGoon6G2HH407BaaGj9hufWINUavlV/5UaT
AinwmQ26+bS9+U/4fwVyqsdZQRoiUYAcVZtHo9hpipxXTKZ9uxnuQDCuf/1pzWsWttdaL9g4NcOT
u4nyqukc2nQMxBHCiaETmoY3KiLMU7cLbcKG4N6UKS55gBRFgHbTkWw3o1kdEV+vybBPixW6GynK
Vk35WBZDTx9sTVk9twH260esrpKR5sVi74k1npp8McgnWMHiihacAfYnFjwmYYU3QSHU/F5C9QVe
kNvJU/aeYeuqjNa4z32VnIwiAMUsDSs8EisEkiPyWBuVkS58lxBmgodudfF4LSCtxJLo8oqor9It
yxcJ63QQg2iiher21xzLEyPhUAhVi0ybYWq83wwgf09kVwjD2c/KoCDErvQrtQB/gEUouM8TaqXB
o71m8MSUGktATZE8W5bs6nRYpbo0z2WOMdVQ+8T/XDXLR3G3E2YtQ/+IMdG1f7PN/PTsU11BCKyM
DI6rEL/wK/6+6WjCVzI2GJ2Hwpk9HfHt5YyuqQ+42gxcWgAdguxsSZzG9vrnNR6TFJ/8jzX+15U5
xg1FEA2BvfzjyuI4ytVnXISHfhdNntPa1jx2dYBc3H4l+EOQd3EzkcmiuzMnhAeYjxNbxneIFJhC
4MRbMP693o/s4pC5lGMhOiAEtdDtOYpFlMYMGO+CncpWm2wLGzGqfbjjYWJvzI9LLY98Hv7H2Aq9
OeVmmKXM4qkt2FRCysV9cdWW0lZeJ9YVgNT4nX9uR55gTyXTWbKa8X0C+3YQnIQgkEUw1+Ae0zjN
v29eEtjsUpiHnWwXgtd30QN4Denh+jZb5ajeBRxcgQ2TdjLeopq1P5E1QtOKlt0ep+LC5mfTzPXx
U1GUce7Oc4La8SNxkimaLruYxPYmh8K67C00QNPeaqfpXD+QRmBls3Xsof6zPsfb8qStyxm8wcEE
ivOMH+10i7tLhBG3abJdr5m1LG87wbZG8vt+Ys6dl/1+mntLKDS7bnbwcYOZ4wmziwmzhI9dPS9k
NvtMtXawHK+LE4JZl/VuN9owE3zSjo8maAaN1hQn1FwgEFeDqrCYZV5i4W85iZO/jaIffZR/jaIf
Z3DdQLLX9lV4GFnk1zuRdUE6sGJzBnvy5QSbS7MmxN5RfZp/hEvDz1O8aM8ChubZhTwU7dVPQvOe
DiQIjAtMAtiMSj4gpgdq5kiD0Qh4DRYFGolmsNbeb7QCWJy+cey5F+NYfSA01yymslm2qrzqcLOi
VW+Ks9xKD8EasR1DZY1CwlZw5tH1WAcTktl1hwc14yALLKj0h/S9L2WdYotgi1TPVIS5/p29y9OF
DN/66ULhb8lItOxSN7f4cL5Z/xiFAKsi21tGBGWz1d3cFzuCpgsTlC8jySGvc0Hii6MtAM4Esoe6
Ud0Xfv+OIBbmWCA66ETB/wKQZJE5ANW+2aM9EgpS0nHHmvh43ebYOwfG3rJZzoEXM7QVsLJkypqo
gO12+u1G+Kqe5n2Ok8CsHPZuJspe4q+Y+qPlDXvHeDNscNFsLM+1gzhqzOrgSW66fq04iM/SFQx8
plfRUZbVSd+DqRTX7Tq9GN4bdFozsRjnEuy20cdrqpCNYJSWBCVplllTY3UeAsvRxhPLgt6EVPG/
kSl+pgD8a4j9qK/lcViPmlceHhZvuklGjM3bybjP/dRcLNytwTyynVz2ofm9HXCexlyx7+bTtmrP
h0LnHZ8Wr9FfSpw/FXT/+lI/Dou3TO1z1eBLva32+9DZ7/fDbPZt8lU8x7F8n+Kn/Zpd/T+/cLL2
n9M2uWE0LQcgn/LjwsaLsqkS38IDlh7cI6abWx/GAiO18ypNqDlm4u7HJzbIvHBeQYKnOUNExgum
m+KKJzX5KhwBviUrookAd+wPUfOojazZldkOTw9eH6Ll2xWwZ/4dzt7OB3ID7LEguN7jxeUjNGE0
+Y05+Siu2JGwEPXmcAWz5gvJLjpP820xWjwBiRBhnzlEuTOx5+7LPA7OpC8m+MT6SKdj87i5Hzaz
l4Uhfs545p0JbZFMyAnPTF29iOKp/OOLkaUBEmDajJ3e1GfFYRC6eNtwMPKalbUaTReJvdVsliSu
rZof+8qi1LxT3Uvk5l6BCThZFR42RlOZKtN6AhoKI5R4guoD2BEcKYe0+ZNlS3FEgj47Jza3xmS/
b+eKdeFc4acehj3mH7TI1tNp7DF3d9+a5Pk6+qH3tDlSSTvYwV36fH+HXOdhfFhnS/ZdLCBkUcyr
ueTet9gpbHEqswa+7OTI7pq3ys/XoqN7wxqPyYop0o+mO6T73vJ+LM2rjrt3BlCcN/3zdghsT3rr
pxVm5ozF4x1d9LJ25A3Lp6nMzw/+S/DgXc/lTWxtmYnt/bb1tw4niWXp9FiRR5+it2UitQN3G+CI
Fr3Wqp13Vhwr4O4fFFedkonK5NXNdrJD1pm1Kc1NNcPt4uxu9vXrbl1VBklGZNPmeiCZz0JpY18R
708C5/rwELLyv/d/Gff/uc4oGuUr4vM0kIe/75PEUqmL+h6Gh6cl+Avj/MRpmjrxFMKifVugKpZe
yL7NfegZ8xN1PeoPZJ0yreovi0KLriw7fcjz0P6iPvqpfPrfRKBSD1bIS5bpGf7+xVI6aEWUC8K+
Hrzh3rep8pB5k3jBkr9UqH7qJ/93LX48fVr2c9LoR/XOKF6GDhpG2JOc1Vv59plNxm+AgYZQu9Ju
2FdsqLaUJxAgc0IXwNb3/m2SldbINvM9iUIWYvEDSIzFiO4SG4XlXzcEPwqM//qKw/T1j9ZPD4M1
zXW+4nhnQAQkdLRz8GTVk3tjPebwAxaXyvoGqwqjrfbR95mCgRfNjpT3pjKlWXYIT38eOsqPNsGv
r0T3lLYyxSxJ/tl6E6IgKMWcrySvbkvZzmW3jebZDsvAkP0bRhvN2jan5+HmtyQet2Y2kzei6DXT
ACLgW28tacnzJfOJgVK8x1Fs+OVQurPKA0fV7+4+eTQcMs2/wRd+dlr+9cV/3Mtn0Ot6XI2FvU0K
5rp39V1lbkF3g7a3ppI9ncJZ/UuBGMrsfxwLYNJh8UVARcf5x2obyqXSC10j7Gc20/nChXk1AS7g
tC4714W7eBsxW87c1tWH1XeFs8cMt4H3Ztv+dGphEnP8L/RAx8Xi40Mw+8kj4hiwmrDRZ7oMD7eF
wTZs7CjrMZapueO94+F2HWd+ck6OdWct2k3Pvm/t7k7pJc4Le96MWdok0808+GcglXa9XO4sy7f/
0vYW//MsxlFocMAMTA/px6scx7rWZeWTgcIG4z7pnNZu5sXyY1hmb+bb7Fi7ow3axg3/54jI1Dyy
v1ioNsRd6613W/tj5cKfYLt7KZZUDpl8twMMgql6qpkPp7LXnFPZ1cFJ5D+D75ZdsPnZmOryu/WL
Q/rRm5cLd/uKC35kXVbfCNor9/OkMaXrzmdseZ7q6d6cszfLartIprHLzvPAsX8gzDg7DCHmaF64
iTPyd8/Z18b4yxz0U5H/v0Fp0EJWUfpJqKd+f8GVcTbqXkou7FcoTt3Q3MrLrQmF0/x8OO+sIJGD
G5xd49HglHL9W3qq8l/bHzL0yE5CaYo1/EfnTazVV96GYnhoiQ/UPG1anO8T+w33ZjLXhngnXCTW
nYG7mpEi2E9EcpPMG2pyNi09qnZvUN5PA/9lL4UpEiFxjoleeQtMEq7Hx/o78ywCsC/SNv/bQqEO
O7PfD9zj0XDj5BGGGYUh9vuda57ts+4FXduXw5Y9moycu4qTuxem5T4ZLQmvoQfyWHcOhtTg0JHp
sOU4/lggvb5DZF0WqxDSa3Wh0KOvnxZqtaeFTP+2C7b6XF012B86YmdCADSwRIRZcBuOjcun364S
uB89Bssv2Tfeb1MDEP2U/tUcryoAfehP+YfRW/qn5Dx2T45E7Mh0G2SPl+xSr/dCloqXCUvteYwB
7aGVHZxXkEhNdWSJH2VipQOO/34poNBYBdsswZQm8Xd2Am1E/ZSQa+h/cEx3+WeAjBFdqAulv6kI
A6VQULn3Y+s9jth51hnlRyJGTDSjgmoK3yTNuQSKG/79jOt0oiwJTTuG8UDbf2wC+WqMSacjNYTM
kNC+T7PvxotyazS7fcqk1EyjDWnvf15P/jVBKqQP0h8S0UCO2ID/6Lx2gd5XGSqPvfJxd0Mv2f75
4/+1gP7+8eqP90usb49cufHx1TVm75ZLZu7++Qq/xNi/DcQfl/hR+anrTkeNzyXegPRC29hvv7+d
sbdjD/fnKw234t8XUslsJH1cASH0+4gPM1lNs1hU9jXHes0SYNhTrbGuf77K8Cl/usqPZfKmlXV0
CyRlT83eb2b5nmrHX9rGf/shP575TUaBKWB+28fnmy9z4FQ/9Ku+Vu3/r1/yS97yj81TrMYEigkj
htb0tkxWYMcnI//Pl/jLL/klOPvHJRIxC0hH4ZGkZrp9cQpKLbJ7p8lfnvzwMvx8LDJiaFCPQ6+d
P/11kP3HlR7xq9EzfaztG5RypcuG9UOuJh0hN59ltzM6R6Y30u4y4HGs9WMPls3zqui0FWacS+MR
1j2n/op2GO2Ulz9+uxvmff2gPkl92ytIO5hLD5cYiOTlxYY94J9GNjCanqL31xjTfPfdPdwbYICu
pSvkpbOU8iRTTeXHgqM0dl2tyAJ6apscizYJOH4yB1Iv78RmEnam8JlTJiRTxErmpGJj1nclsgcp
BiYTlpe4oxHk3UrzLoEL2Cb3FQk9QeyPozUfF7GRlCP/fjCQ36dHMZ6isQJuLEOquZYbYLAoBaj2
jJY9acGU7zkmS64QWnjWWLk/7h/BUv0KdwLFPpzM8RIQNOaGsRutyVh+pPN63xgXHdJH7DWDDZUc
BZsyKYXq+h3wEllYS/I0XwAHnstgFi3o441bj3R0vnFAiCk4AuqCOOggXD/2KqVFPzyPCKH6fkhL
dmxl5N3iTXEA/E2PCOf88GthiKP2e4mTEFsbMWJH5QWtboAI9DOgxe+cuIh/bQuvA/n9CXlWwXt9
I3lvWBjwqRyFczuscUMqhSw5z3AzOoPNE/kre5JADI8fRIwHnaI9LmMpt57w5ik23ygD6gYOfy9v
D9Eesxooh/iMfVPeyWRLl249kQb94fkuzUfBiQ5glJtIMrGjayS4UBw8NAsdJ7fqJk8rUrd37bM4
8+1LyVJygF78WXAu9UN3BfFKi1u/IGx4uNoZCn2eOMqLNXgaT7VjxisZWvE3K1jBn6fDOOzKgwgt
ZGWQU78yZLtLwCw9piURdMSKyyuNyQ+GN7UEaSfhNtmOgbYr3QDgaCEsAfNLbXLetN6KWQxR+7Ou
ZXaFOTzfCzvEJgbtSrp3nJVG+1KgqoJV7sU/2+Lq5XVq1Ut+cyqdLq13j2fBAQsiY0EzliDaROmY
fRF5SQQpuOQkc40KdO7u9ViT113WOBGC49AYBrw9WtAe7NwihEAAmaKV588DPS9F92iRPj/u2DSw
Gc1k3UInqVNfig/SWvk25rJhZUe64gMaPADFQxrYopDcSMTus+xn/YR+Kh7cviFwanhDJdV9Hkpk
Ea1ZHeTlQ/21RcP9gnVZNctTs0pgO8PVcVX2DzY898flQZWKOCWHf54eYqjPlZtc4o061xKiaIcK
LSUPNAE971VhN2C9AbuRt/2WpRMiw/TOSfnSUAkh4QMKDXmtz893CZ4EAVG2ZngyJbDijecaQLNb
qKTUwZTgLMhJHssOLbfYSZdjCjuCrVa2+qZ8a7TjUhsLLXVTGr6njPp3OBH36EMCiAVUh6hCjq0X
DcfJ4ytoLWHbGgCviKaQ/cH+ODe+qTPTzvejz4T38XKHOIvWm2gaEgk34QbANOcImRb8sP0andu3
sWy/6HnSQMSboJnFIW9J6jbHbLG8dkuoL4mmKIP3OAXLilOHcGhICo09YzeYhSIrYblf1ldYN++k
J9MbDeAwhDyYeGCpZ+dy5BtvCg1vfIJTov36GTXv1/y+YBdCJX0L7aNE4f6dL8Qtil1p0pwxpo0o
zIVwxNCOMQ+jZb9HlkGjBbMtXJGZbrivAm2Io74OMmHDjyFjiXOSx1teX8UzgoxmAxqvp/ONVoby
svfKJ2HgDt19Wva9TzhvQGy35ox699XNhNEiJ8OItnqJP2rS3d37rNXJad4mtJDyM4xRsI+6HY4R
VNnGmXGBixSd2+hcZI78cseNq59QOSWrcP6K7IrC35egefVXtYF4ABctes7k2FXegVDfr1rpCzco
8GZDA9sJ3sbUDK/344uuDYUNamkdTCT90G7StxLmlhvk7yTR0e5URU8X5jIHswqNkBlgtOYoGS4I
3Ly5DejP3NHpRi0igmg+xkcCRqTYqca+ygihszOaqMeCHRo5ftmOiyqRrX3SQz2wegZE4tpVuQgr
uzN8rYW7WC4kmVg5qNmH8ZXhDEI9fw9BKVXb1zUi0Ja0Ok7Ry9dOfdo1JbH30V54RyZBK5Wia+Iz
adwppkGKM1zCvVh4BJaUhXYZY3ahwLl69F7m61ST6XCkipMKHl3/jCwpPwBVGrmlCsdmCEy8d45W
OWo3oTkPBiWrZnltC4fwm3e96lx+CAMpXbNT6wnKtkPEyIxGZVZQ6JzhZcndoLKM5VMClcLqVfnq
J1nV0ZQ3WrxjlLNfq25Gf+SGisdK3YZaLrS12Mp3eW6DxdzwbEYl3AE2B44+0WkIm8XYJSIMjlRl
FjsS8WQrmpfeqJ1BqIFIR+1MWBXu462lVeLJigOZH9M29Bq7/9ToyM5VkAzytNpydpOuMtC/FHb5
EJQRTNPiOLpG1MEhMHY0zbE/+jc6FEeECuwUWnQsbHsqR7nN4IUILqkEjWiqkP0Hbk7JMkIs2EeA
/ju2iDJMTeBxLQY6GkkFhDiveC5vJ/RN6iRTLV2zpLf/Bam8G+yZdrfdmKE9HxoOjymcpbEEwavC
qkp1mR7Vw3+uqpeb49zdlUsedok+mURns2Yrsa0A2jNbEboAQniBnbTZvC7VrsCwKiD6Mx9HlEAE
L5CBqFzk98R/XggQWYayWW6iEbYAWwNIcSHTi3f+8JgSEIPu4VnPDG7dSqFKMsU/BTcEfNg83Clv
4pGHwAjIRy4clmxvWKlkxSD13jLdqlkd4C10DnM26RO4XeC9hYxdzpsEdx3YeQ30vZtbfjQbgATh
G3CVFHuwjf/t3nna3W7qqTRa1GCCFKeH5KNzHwGo5a6CR4vEs3MLXS+a0swvH25duPcz72B6ySaJ
151efF82ZyudNi/eo52uOLotP2396y+78F+H/d8OLcPuGGoGPRxsk6Lx45inqa2sIhTT9tkbcVQs
2bKIbdiSd4yekpP8tejs+zwQvWg8SWi9xVbBPr1cwEUb9+v8ir21pqN3J/B1YIk1hie4pNN1G/7/
oEOq3DZ0qt4vsANK07Lc5KRwrpJ03rHdKexUmKNJHkm+kF0EEltCpgMRruhUYFXb0Yl/4gwwyS0Q
KRgXALVaD9v3QLzyii89cZ67HuOy5hHJIBcDoaeHSjV29HcBSTTPXHwb1i2VqELTmAaq2Tz2Q5WB
lylHdTZ8vbJ3kxq59vQmTZ9TPNYl/JJBbxB+isEiwLy8lLy2fsNA/gRbiXuc6dwQ6aNOi3qeL1vd
J6r6jMmKC6ajiUFNEWhLOys0F1/87XXIexhddFhtPfDQrAHFOvJRz0FgZcHOhLAlz6WBmnjQeicB
Fq6sKmmWq3Z3eJCNRmzVF9KknOIDfddLS+psDQRpXYwdiCwtMTBPz8hslWbDeEHLPe4u1euzH1zI
9LXFVVEQuTNEX2mwWI/jCwq/5zeyYPaU0Qn65WOtTMaL8SHMt3jKUUKNtyO6VycEeaMEsOgi2fGv
9Ps8m94rmx9+6zzxtgAqLX1DwNGxyPRLTSXy9aQW1NxEQkzd1FhCYML3ltkdSKd0EZ8S2QrQ7k7I
fOXdkRb66smOayszB74sESBFP0AEb5ZIf23GQj20DrdJ4Y9uxwoy2K8NUAZnlIyYAbBW0DYab7K7
x15DJZ2PbR2bc/T35bu6qFj/vomZUOnT3czqMb8D1w3UHaFB0M0wx68fJCK//DhHTdJ9G2swBUOY
40InLKObs0Tj+ar39ReYoBKqZmcjxzwXyzqyS/Z9SI/Y06Icv0PrrpwkOejt7LmMY/+BTAal5CVR
vG8w2Y7xHrFl88qXy3GxVY9sliQe0TfVc+mgnnRgoqaAPvVNWUELS43JrXb4R1TF6HIiTkJy98Ym
SlIcFheNoFoZFUcGHeB6x1nBzMQeI7dWEsXfAwaT9f3OnG0jc2ZPw3NbMcpu0FyQaU3jhdyYMfvf
k7TKvznPbgsOIbvRTqH7enPkM9JG1ak+Wh+N3hOs6MdDcOJ5CMTL4yuoTvAubzE0YIbqvqKV1tqh
w54YXXHw8m6H4bVCqm7R4i8tdl9sfBu6pYDEr1pkP25ELDUnnIlwcX0Qahr4RxfLanmO980HpLbo
NJqLAKZ2rxulmR7G5LmpiYH8VB8w5ciCqGyD1O9yU4AwclQCoz6j643sA6S+is/BgS3ymFfpYdds
+AkFHp9q6noBQTuzUvXI0mOfr29L2id2L1qPHSO98Q3y1CDZKpbc2uwotMF9uk73EsHC4wNHwLS0
dYQKiwBbM1xUwwWrps77bKF88XH9MgQj62tr4RCsasJLRe850TCqQb1/Ds9qfB1ylR/2MwYiwvlZ
1ua8BvCIs0nsYBQZr8R1NA9BT3wRBlXwt9ANIDVH67FC1I/qYc0hsjE5yxvDhqR9C5bAvupvKQFP
9OD447dwFCurWAkESQt+LDpG4cIIfKUTYSfMWUVGp56OG73itQZEYjH2hwBusGSDqJXivka3nqIo
pzlyj6h0yqcXDdgd6yyMMGLz2mO9Nbiv7AQMGyLMzayX94PcW8/X2yCRBbSumuFybLcfuG+YoTkk
uLF9O7GSNxtVc58+YsPxnv4zL6xsjqcMP97V833Brllw+t0TkuhJwWDO97pwXSmxmvcIeNNwuEUX
8hg79fImOc1CIUscZcxRKN3WS1oroHydmkkIHgRZCJuX2yWq7ac8eXZoHrIp40uTff5ivegXMbkA
AzFOe5YA5ubaV05xeMdxot8Ea2ywHJeB2o7pissTgfsiWYxfzirs70b06GTADJbmJkvduV8xHcIX
N9bc/A4vifcKQEiZ0UKbaTkyp2SQNS9YzOjPVSM7rf14wl6HBxZUk/rAHpz42wgyoUmkNslQGyVx
Aj/41K1qU097so1ri6GmzR6V2fKQ0nm6V3Yj0eYEzBxPB32q2OJHzjdDARA5YeU3cKI06+W9DKei
BOUnPDlIE2gGRuvRWfdj6jqXLl3KnGLRIl54TQMIhUPv336ND802VqzurdrzKsS8pJoZUfyHFzYZ
hbawrXXeW+xctxf+HLPdJLsGAKE5nuEziD7FC+Av/dIzLy9zj6oKW72e8DR1RsG+chFYF2t1q9L4
OI0dY8/fXSR3jyBa9ovKJ2HhJcuKFf3ak861RXFELs+YwfnCEa03sxZSpcWpZMQB75h44csTHgNr
gPMAlEcWfc3nhKCeWWkUBFPTCoryksxqItnM2553DwU07YNlP201gF4W4MYWhjUVpa32mX5Ra2Bc
fI44np9CD+bW8z2d6Hz2mAnZ0Sk6wDI+SuVEp/3Zk/BuIU5t6HvQATQ+QSNzvhqU25vXpJrLnO13
2teL1/8zQNvMQDkAcOFFHZ5KOWln1RtzXgRsxsSVyrmqQBbqjbfFx4t+CpozQsAPkBfQSdFs0Bh1
U7zXqWyPLoWLUOP2HjkvXDsXDlFkrLmZAA3focfStG7gkCE7G1PwCy9kMKa7bqMhIsTsYlhjmu1U
E3hdiJib09cjrm/Xf4tfSE+pwZ7YkKfnbiq/8VHy56+K30lfKVty1beP72KVHf689RT/a+spQWuH
mYqoHbbyj3o56XO3kdrJ6h7BkOFREo2+2pebwZoxb8fyYYoof67aFjZt7sjGhL2VdH0EwKxM1S2O
5TtEPBEzgxmANrLqk2yzOvcT1ntxRikh8FVqZ50VkD/FMWeecLonEsBiAr/P+hOLRLmKHd2nhaRs
mjXNzgOuiu7IOxP44VTdKPZtStUh9vG0zfXGbCC4mN3H3UaPx7h+Mf1fsM4jm7arDxJ5TuN+wdaC
gKjZrURdh3kttJOZGlmSPdrKn7it7Oc++MRMm30nU57880HX3zlwJmNpmdKQYnPNdHQsPXA9KOIW
T7/cIDl1YaJZYD1O4qF4ly4sK/Zrrr0TGDqLzjcanfj2V/fFbUJF0Q84Z3ijikyqbkazTUZvCeL/
LBEGWrrBR39ION69cT/ree2y3MhOhkSkQOkE3X+rHmjlMpaZXgFeUG02rGpfzYBK0gu+ZAcDlh0X
Y1SVtPYEk1H8N4mNpAz97R9nElxxsIlh3NMFl4cG5j8q9reEI4l4T6U9I1fCSoGMcDqWrMgg4vV5
ZF00PlrYCzVV5s9OpXV0n2RvAbc4W4FO59QxukJRJ6CGBucnS4zg9y4GiOCgs7tElbSFeIxJE07j
MhLNgkIqjvCzwdFdsGBqlxT4n2azo8Qdfrw8/TOhrES+D1xFGMkEcGWKr76NYFsHMGaGdLGcU3Xh
Vxe+5KUOSd+x6tAeh+cith5g/Z49CaPhEWcufJHhnKEYyNiiL4AQY8w/kCjP9F0bXDnUisSVhPLr
7lCfDkFAg+siX4wtu7Bmw5FrZokmjvwldUoYnABnYykhO/54HQDASl/FQcq2xWvaOPkkoeC5Y/9C
oVFCzsbm/+U1j+lAflhf2Clp+zx0cp6mPepsBkX9TUy5cdIbWzWWbPiClLORH0gWbyJwg4BYTVt5
sEkxq/dOseUF7111GYp2pdl3vr4RvHENmxurabwR1Dct3L728O7bqYz4mIPPVGGX9yH2fknBAobr
d/CEiTrB0B8Fu9Gcc56INLVBDQpUH1dR6AoTvlKyYZEDuEaJHYqTli/SdnZztU/9Q6RKywZocz8V
3S7IN/Fn9BoSs+5P+4nStl3IklsSSkzzmurYN4nLxOElBIQUW3RZ1QTGZms4ml8Z+O2ZHojSruxK
QqRl67Ut1gZF9780bcV/je1fPc//24r89ef/GNuy2KhBl9L3uq/v+8cgC0B5AZfDGao/8t+6X//d
I/5/V/vR6k+rWh1FN652vJkfHyuEoev1+3TamX+pI/xn6xOhiogYTALY8EMNkcVxqyv3TtmXX+mM
7BHUmr6x/POC8bdr/GjiqvojlHuZazwdXtLMFjbq+W+qkv/sSv7jd/xYkvBitSUgWa5xxHkaW+ke
OChaq2jaXf78a/4t8lGgQsFqlMTBwo714fdJrgQD2Kd6PvSkS6T35VAeYbUHse0SS+qIU8Bq75lT
TUKwwoRq//ny/2qK/rj6jwfWwj+p5P/D2Zk2p4r8bfgTUSUIAm9BdncxLm+saBQVcUEF8dM/V2eq
nklMKtb8TyZzZnJyQtM03b/lXh4nHliLzc262w87926vlp/YqL9t5E9XeXpkt0K/7JDMUWOpq0dK
mEYlqs4j2Zt3a83HahfVrtb8xSr5ZcU3EH/T0HUE4gKz+Pu01qBGzWvmhUsuNziRUWd+MXGfUiff
bwrMDGhKtB0g3/MQv1/hsD0rc03KQWfRFz21SodW65s82U1ITajtIHp+JgqgvGG07zARsEawfbN5
8w27cPHfbrI55+8ICkdb1+xpPcKv0WNqxslC7mpdyOBDQt+K9mgfmTZ2YeoOyeD4rtIKHjYQhD52
qHi3sf28uHA+vBJU0YSGi3PuF4Hs6t0HQOwGm27h59gBBRDwW/tgHpZtNMYzn6Z0JPel9jy4OYhZ
dsr2rjufJmEW1uxJf9/ej7YuuOjNSu7Ve5WnwJKo+kVTdhFf7FKDmbNj4TDZPNpHzwjMDj4i9ta/
B8cwCRs9ihE2B0mTnd9RvZo99zL/2Kf77V+7R49CxWV07m9nSWhMd24+Pi22o3R0awPzIQCR3Xlo
eDvOeDqGPiF903Aqr+xnkdSSYqlF9fo8LkM6tMHWJ2ML7v5hiHZbuMXljLqQUzkX0pbeuVNwmzWA
20mnch6EhHQPojPQT/IgVxA67tG2LXX0gT4ooTWhyt6++vdF3T+GW7D8F58zs6PYiAy5tIW1SB6b
tt6+95WAZAe2EW1J79x6eFLn3hTPP/P1qBrB7xsgB96jLRk8PDWgqQjwvRbif+qgA+3OW6RtzUZY
VQS7SXToHmlbXiZIVqo8s+1gO6jeTr3yYR26l9QxO9Sn/MzXomyW+vMQdbYmqsZu0q53tsHNvUYb
PGHvTfYMT5rspoWo9DA0azPEO25wGJcER9Gi3jzTk5wL0zj/QBJac40IdVVihYLf5nhT6f4+zvyt
Mw+0DkioULJp8DjQoIfgPka6n/qUlHbdPGKhpTO8OXpkYy5NC0zscK8KZSDcHvltJ+3gY2dTDGNl
JX7RI3JmzLzr7ryJPU89mnuqIzmmk3nnEY5YIy1iZmRfgKcp8osySoBD7/Lh16Ypbw0r0xXA3M3b
Ndp6pduA5UJ/BfAmTBi4kcEZzoxpPzwlAO1FDNeXnHnrOs6w1Dq4F2+DiR70tVDqXCOzY0zp50YS
TwhZ5sAINuDwdyjNGkGjdxrzKtlzEJ175wYuaFjv6S1i3tG8s8XBqu5c27ys3XqP9himBmhct7XR
CcOsY7eMLr7UOvoSbzcJu0dDZ+9VPr4MwTHAi7elunvIW1VkNoX13oEfBUM9PLop8fpplA1P7RT9
WILwq4f2QPvEBxrlft2pAiUiwxP0qpNXt6ugiuYD3GijrFsM6sQL2BoPDwCM8IgIJOA5uXceVoEU
NtzMTVHpBZmJSDFMCsWvtQy//q57N9KILVaqu/DgKJHhp1PcFSaXLgBXix7QRza3aKaas9u0mqaj
TVdk+INkJL3RGnyvJmnrTumvK7zTK0oRzuHNWMrrNDizFVEktI8uDf1AX+8iFWASRCnS5gjnx6v1
fl1rZEF5mPfJOPZ9NapF6NC4+bLeS4eXoAZi7t7eh6N3hFwDw8nhGxld08tootX865RmnkNPka8P
S4ClU7PdwIRdtqn/Rx+X8OLTBcOV5mBTy+oA1h3v7Y5C9oUOQu8ylnplULyVASYyHc7S1rYneSD7
cgcNfDpUt1baywcpBSNQ1P0GneJ25RtuFkAodU8AGdFUqVuN9r4Fx42oBt/kvYOKaJC10iCLgRIF
VKnIuZHAG+mx3tou6kOlD+DnGGlDBkG7wL23My5w88+OAjjCumzsx1DtbNqobra0QBZPlzRlP6nT
/nm0eXQ0PnSU8yawHnNYvVRQkCZpwqQKz0CgVe8Q5AEsM+uDCnSTmohrOCxQf7tQOmZA7SM6tPf2
pn10buGeA0ACDEzCOd6Auq+8u7thmz20lP5jSQNn3n6bk8c2wKk6AHe9c/R4ER82fkYC6JjpQvFD
RaMd1Oz3Q7O4XmC85415XONEuea0gDZYxVXYBZ3XeaCASvYOHuZzXT04C0P7EIbEG8qcZRlcWQfI
CdBXpxjDFk07mc4jlWGPtMLbdHhxQTk56dZCrrS5T/CIdW6tg0X7pcfE5e+ndwpMrO7hpp3T0/UR
SrGRtoiOj4UUvwzwf0ZWQj2whsKWimpFo/EU85yu1+RenQ7zmNoV2xVbmLNx64szx+XewraIEqrg
Us5pov4dmXzCwp8Ck29Xfprjo75RMunKlVUPAh4bIICF9maS+AgdeLjz8VIdA7F3Z90ti9GcHv0X
I/jlKetIToJHNTRYIc+J+/x4uZVVxggg8UKjZBQcYwQlbN2JBxv15PPOWjzMN/gfYr/1yMqdvwfx
M01QwWXXEJhp8Ax+yELtbxI0Zvlmxmb32uXIXDxW5n/Hk36/xtNMS8eTLm/Twow1agzW7kPr6P0a
hUzlFRXg1wn9cjMiX/mSLR7LxDzpc26mWl3wsoADwbF87zQCtafRBphR7sS/lj317zn8BHg+L6V/
J5Ei3ffrJofyYUrX0qTpZylv6op2HIQmwGwb6/G+G/0PV6uTBSmGiKkRQ/p+NSNJTL1onM1YbR8+
9Eh6l2a7AZZHwMn/vpLIap5vq45Il4qEkoqZ51POdcOr9frIDkxneB41hoCLen9fQIz0rws8pVX1
w67Y7A5cAAvkAJDlYB/VXPXFqtB+5jgq7xbJdo0ERJgMf5+vYl/lWr7ZmXE+IUCLyKi6GcABfaG8
nUPCfMF8g3N+XG1n2oL/R/nMuy/OK2N6is8h8RzwFecMygToS7fh7x2Jptr1HRpyu+GewsZkgz/P
GU9QvSUNj+s7f53q8LW99/6erU+Q74/p+vdG9Kdldk3zUj5UGzNOo/MZwKMN7GyzSD/QRwZ5ktL0
qv33+gseduhJivQNzbRnbo2hn7fHvVYZ8bX1CPJpI9yjH4Ylq1cM0DvcvFDH/UmdQh4Jy0xYIuhu
YzTwtLQPRkPWz2VpwDQ/BClRc9q/+yiQRfX2wUf8x9KhmZZWfXoc/z23Yg08T+3XCz+tkSteKPph
fzfiPNg1wflFeOn4lf/q0HlxmWeWQOOuY+iWcBnSTi/1j6Nz0KD7p0//vptPD+fn20HUnW0XBh16
c08r5Vio+52U7Yx4+7Z9S0kb7nAcE+8QAanD2lYmfqaj7h/dl+f5b1vw1ys/kRS288tGRd7YgOto
kB9mHXpK9gp5EeuMd5jaekXr+HXJfL2g8v3tRihoa24zLrgL9j16ZGSRpgvsy9WdKSCjOIt3EXo0
L5gF9d82FYzk0RJEjk6GJPH9sqpyR2yu0HXKa3CL2/OeOTB5pkebdnmUzgBKedsQ86xxErwb0dHd
QIcjaSHv2LTngxxwHB4int4j/nq1Tfw6tDpcWxWJEBRDnx6Bcb4at2o+1+NNoISCz3b0cPVuFta4
pcGuL4h+/15uv8UQyLD9/wWfHsFRVk5qek+wSnMzFBoQiXfrwd+X+MlvZGf4eo2nQlWWyOr8kEh6
rNhXAmFSZqoS13ENFnbh1XtmUEavltZnTfHHW6TTbIMuJChzT9c05HOlJPsL0gpNHMEi8KP2Hjo7
7mFNCXbg+5Xkdioec7h3z+2qDS4XeRKqDpbpUc+wFUcUC/dW6YJVcbOu0AOhy4/dZ2mNKn/bpPsC
IVxQyCndB4d2GfFfzZ0t+RcH4haQw5clbvHw/7on8f5+CZEeB604oUqnxwwC6Q/Q7sPVGMWjdtL8
+4nVxVN/upKQOW8IsQMdP+Snvdx4ZFWR1q6NuO6qq2tQQvnbx7f1ZmICobHS/ikuYvRnGrjDoYVn
3dfAHJJJtpRC7Ak7Znj1GuPryJzu+vPB30NTxIP7MTRkexC7xfei9nnQfpmE/U2/Xhr1SwOyFvrf
G875yxslGD/x90NSJXVatXGaSifHk/WYAWKIcm8fnBKr8l8M5JenwSby70Ce3py9Wp4K5c5A5m2Z
yhvlSu/YzihaFU6Ncs7prZpMC8oqc5vWXfh4FZj/9lYJOwCM40g0lR+6kri8mWkN0aT4Zp+mIlPv
HWrN+rjeenTmk52/ia6EQ8NXvWzj19v+ctmnpXE918x7ujk34uZkMnO7breLHEQXw02ri/RFd2sF
brAKgpg3SQhzeKslXFXH6TgcI47dsUPf7vv8gv9kjzR71BG84v6Bd6cJv5iNoPnx94P6NIP4sWK+
jPgpPlBPZ7XMFSZqErX5xYi7McPsztwmhYNmM2pP2jN3ljntbrzocgcPC/K05ZFYH6zW1Ol0KBaE
5LKMPRRDt0Pb6XFTnmM5IcMP+6Xl96P+3+N+9YCfAwHjlhRZ/XhqxACWvEdwDs3xZaRSDYg30bll
ti9UoEkxX4lyyr+9YXU8kA0My2qQCJ+OR61+3m2P5r4Ry8NNr4h3Q7QNQ6k/J4quxhQBX5xAv242
qqw3yL1qCL9/to++vNGKqeTXDMnwODKtNmto0YCGDdLFni3ZgD+fwrTDL1bMqLLWe3bgV+0b5Zd0
CYKzqnF1+lOgNL5vrbvscpA2ygMbsTaGYJaQTFLQ9ZkHuZ8gWnRz526tl6G9ZQQbH5FMFIZIRQEl
jMxXp6VYjs/LVQR/MjiRWr32mbB+mQ6OMuzXbpD4jtYMRT+2+ghtlDuNK932xp3RcP32YqGJB/rz
ikiOylpDxVhQvPJfrljf7PRtfoMlfWjV3jL/4Rd2CaEd5o3995V+2bwbzK+CbZsQ2CdP+H4lYy8p
qZEXtbi4WWkCJ+k2MNYSsjV4NKJc7crZRHrbNvwE+PDD2V4dCsbFxdoja4Wjb0sGlvUiw1R/7meQ
2lWWF1UcMd1P27iUp4S9G+MRX3XvQoUD9MtSKZsaRC8TEwurnntp5T2OGA7bSOd96lZNDRpbJ8cA
8qSPVJgBR7Co9PuAjEDtBu083H7ABkg/DH/fTxAfQMlHsy+L3Yx3FjOQF7P6M4bDQgKPadxweGNx
dPg+q/PcvGy2iV7E8Kbywk5WgMCAPFd7JIhuayN8TMxIHW66Fccj/qHW5u1BjVhCbMPagXZZKAOq
EasXg/r5RuEf32ALQe4f2W5NDPrLoiobN7l4bPMiRj81QK8jKFpGeIgNtIAaiOTABwVMCAU1RLyU
39MecFJRxGdL/nsk9Z8vlBgJGTDhjMGvp0W3qQwl3W8YCeQ9/NgH2JmAsJat+7BaAYqhd3iGjgAd
lSe40qJdV/24EwaOapMsxu23f5rJ/AkMzRVeWyD4F4DINrSGwMOcHKl38UcvIz2x3Xx/IxkyAoXw
mxvQ3lUxuV8m75btG+Vhvi3iax3TRQtZlzsaa0PlJFCQF5YmZ/679iZ9vKrqyL8UKrg0lkLIJdBc
xrDg+6VP50em187GjbCicE8t0XVDbMP6QIAjR7CJCPjz8xTMvZxP9A1cfBNdhT5WAx3ClI/afIh1
pGYAW3LKY19jdu2th9lccIq4BaFCAkEVlGCjWesh58TGRlnCBpBClUB81OjeyOxBfDa10LCQPG++
d97D0eidGjjqfzakGXvcK+ye1q9NSuCuPnQp9O+TzmYlwbAGrkhdHUmMN0Qx2DvIXcXvsD2sv1fX
LzmsmC9DbB7oOv7QJpAed/Nanc5FrNAOb7Tl1mFK2SkJ4XSuNh3eRPBrC+jC99GrgsRnnvq0Sgz2
U5Wraga0bpFMflkl9/tDk+9JcY+PziHIOqVHW3iNO6uX+KZ7cbAFc2+eolpyU/dR5AoRxx4eoiWl
sGAe0xqlCwoSsbKq3u59N6ZbFBT2rpPEIK/adTDIok2HNOj0NDJ7uXsGbSl3j5HS0UCS+efo/CKi
/lRC/3k/pBv4SFD8UJ62jF2a3ufy/sz9IHGFr/xW8G0gdgClp5Wsmxbyrcd+NqCni0UJLq2XJdF3
vF/TJWmAkR2pcTXNJvXcEl6zwX5w7SP2R9PkYiO2d8PIDxfQ46tc6ecBQq8Hiy4MKRtCJevphclP
99t5q17vMerWOGnuTShRAN7pzBaLMsFaOFa1XrlzcrSEaHmq7gHYC4bd/d2gHD7gQsvOhWJP7uSj
Y9aWE7+OCGzhZ9v4ensxw9qvY9U/4SIEeLXPw/DLitHzeSnlOjNszNR+LZR8oHzRtZn6bMmBZhmI
kHAOO4VldDMbl0VHcyH/AX5IRkaMhkvz7J0cKJY0KO9OAX5n58DZRB3z0AZt64G89DHeBOB1Rczk
xYv2Uz2VVFT/Mvink3pvNq7aTmKi1VleAFd3kod9gcJpF5jatA128rHxUU7rtM9mBqpsD2TB2dGT
GbLT9Hc1WobgRUrrPrcgzcynghnZv0v2FtoxCCh4J+vcgIPVvCHWR5i9IjzxaETkSBTHJnxoRBFg
/dvF59oDLA0PE5IDas89rvDogCH1ts6pm66OE8wgURx6A0GorbVR0aGbsHHQF6+PtPdsmk61dda7
RBKMmQ4m8VdE4daXD1p4Rf86I7CEF5CrFgJXNEYJSg7odsMquQq43l2yMrGfGDMQkrjd7YcQgVIM
JVb3iQZKNU7Hd+4xznvAf/WxMsLea9MGSYxcYTGSl9hryj2zexzI3fm70VE+ndTl6XywB5IF+akN
y0xnSMvTCLAgKgYHEA09tWZz5B0XcP5klGoRFBS5x/2VP27j9wWKcAmoI0KZT9eyLws0P9T1Ut/s
77E2bHLXYLcfgHx7Wxgjq2v39g5keZtap8zajbEuj+9Ro4kvQXgd3sf7nt5FKWRcgi6p0RnAVB5e
/BLUdNarxdsJKfIFaTY9PA+NSPceb9oq+ZhHlwBGThpro3QJx5aJZUbqdUvFQmFp+ufF36sYaO/P
o517q9UIjQz27ed+08ZQj9Xjfq/FbG8Yu3W0Jc9RGgLIBqJtH9tz8FCBMty2gX76IGrWeSuJwOfi
YVtiHTLiSfD0HA1p1bGyPmMLTWgKR8TszVf7IHcfbgWI/fGxA2al9veTtHOm9axdm8pMYn7y1iW8
T/S6ICY/3CS68HSb9YmGmr+jtYx+3bpvUb1I+7TuG5BCPi7r4+DUhWYLevza2r5VK/BZ5WD/cerK
rW1/Ozp0667STjq3wQMQjgTkuodmbGsDgKjiuDW848km4Lp/FC267gCkLiMD+aDh4dxUkS1yHq40
t5IzGCJFaNOW3DhySEerB4/p/lGzbx05ApvRV508rkfFAsozKBh73t70ND9bbeyad4bbno2KUIbL
UkLf2nWxo+bo6Gv4PRPKDbY2hnbjYiHPro3QuPVlL4kpdTahLqM47tbDk09cXLzv328tGIfIi6G4
frB4NQ/tx+TAaYhd87A2gRsFCvg8qbUe9jCPUJJl4aDtMR9sl4ikv6tLgQ+p2Crv0X6BamRLCk8X
dsgD9HkZ1lHz0N75h4uLfoIMFGXTh2zvlT34F5QbvZtg4B6b+/482iVuArsNYNUEQiV4YaAVqP/P
qqE6xiG9tfOBb5gnSxk/VlWMHkabhQ3DIjj0s+AMBWnuKLO8nfVwcujuZoUL3fNK0GiGkHweq7xz
fcNWLWAZkgYgAYdO7t8r3RDb8ffT3JB5jWWRAHAy6k/RSXHAo/R8Vm60Om+HZkLyc234V6pGsL05
WxQqRgsoVSiWFHHahoGYLio4B2czzLDhqBgWHdiqC6x7KGzRlwszizLlzdTt5d5SqQwIwV3UNfl4
QAHY+DuwRGfxJsBUWN0InP2tq5dRTimhjDaIGhAvwFwrZDDnMKE678Mreq7Ne8KybCGwW7DLgiQI
3sr+4yIcHM/Jy0z7s0v0NCt05EjTGlhq1wGIfI/ZMjO/3M/pAzGgTurr3fkoXV8n6dtxLS8Tw4aO
K6GFWrSSsAzzVt1P2kDMOplzaJJARYcxPiydRn8+UtrI3EDvK51rC38cP48SD+o+tWfaBT0FDlIy
Oo1RNu9XfbWNzDjhuda9tghRR3nLCGq9a1jvINwvR1knn2zXwAh7u27Wkjo0tsLDkN11+fg4+1pv
E6NPE5wHZXvfxVtxitNE5zSeT42p1ElXW0funiB5RUiVtzV/00s6ci9bqAN5mr4Vrdp7vfuY7Fp1
hMOTttk99Ha9m5eO7i00CTvc7taHxxIdhvIgaScjDOhCo12gz5FH6Sgb1X0ZTFIZ1pyHr7unpjzN
IlQuew2wd7iOt2Q/mc0RLLr1yeL0QRFeowaNk10LHYD2ozufoc9deVJUTIzZFaH3ayz7SrCPlCUt
ge55pYb17iEoB+CwXN3lrtGpNTsKsEI1uDWTdtnLemXrNtHCTefkaGHNV9AfIxwKT90kVANauVvH
HKRtIINVePQvEE8erVM3EyDUfhFdoxMAnaMHRTqAEroQcMX94rBAwHg1GAy8ARhB2wrgy1kyhS+h
gg5s9kSXAd8A6lD0opCEsCGbU2hng0JRj45cV2Q28ENs5E7h8ltvs9lsQb1VfNsqsdyzBXwBDJRu
TfhHYkkhziu0EUE/o5j8sOJds9udQClo3uDMGOgSSbHefEw33sZrOA0m48jnYcLUgfej+u9cHKIH
copG/0L6Bx+E7ZrQhB+7Ze998G9sXzwUHewjTRSI486Re1os0FJw4R4Clb3T3hN/ExWo5hsFeu5u
YlJoPdpoLBJQcmsSZNYUlXv8WcA+AqQBTYo649GaCOlL+MtBzRazIv52baA19abWJCNAOP+wBEjF
QfD2qRo5m4lKdHyx4ph7TayA/X8FQnLW1bllkQOWSEtOmADdOr8BsrLOVoCsopjspM2nNbk2Bb4Z
G3egtg+k4lX7gm6xzD2f7ZWYZ/odTCTwNmsBYZ0drWZTr6NMh246P2buXj+fFjDaIZ9NVO/pO2V2
fSCeobgxINuonouvpXaP3BVlceFALD5ECox/rJAFJvlFZtidHqwxTD9+5Hia2AYgwKJTa+ZWK7Hi
ix2T8KKVJPscHuBFeS48CaG6D+33c8Wg7AA6lifTXHmoqLN/7q3laoCGNiSJZW/sUeceT99PVkcw
rSzUbT8Bp2ivWoN/blIUxVer5XJ18gur1+qhvtywrpT0GZmQQFZc3N79kzUd91a9Vud9T7lcDPBk
vVdNmJd8yPb73Hp/BymJNDXMFLsFmJlH3twy5Rm1gJV46mKgTPFSKHUKsf9O2AlRSq4In08eJik2
umQB+iKBFsxteXpGaVuooVcU5zudaYtDjo8lZEtuEckAVD/Fz2FgYTgM/QPQO2FrsB5urNGxORpl
7oYxTQ2r4IRvIGEu/o7mqda4F8SyheC0mEfxVC2PdXpyegPJmrFuxVTjeMfAC2vJFcci0cREGvQi
d4566sH+EAMDtjR3zOa2iVyytfMTu8afig/wjc6BNnIClXFHtqTHYMB5sQPkWIKbj4ijK/5Qwp5h
6wrJ0X/+X3zt4G3dyhcTgl0C0M59H7aoAExa78hTazPxBMUnmhMtOLbgZOf+I0yCg290GyzdN6mf
BrfWrr9fPfp63wTdS85Rj02CBSzlemg2K4Ma5W0AsMfltsXmJgKfLcokx54aHQaQNEIl3nfKVv5e
xjVAwGoEtwhZlM1MAHOVSG6fh2nX6BAIhcWA83bfRwmB42R67FZuElSt3WAz2EVGN+2hHhOi6ztA
cR/9kpxGw+YtDw8jhSj9CkeNxLiCyF8bQu1rye3ryuwxUfDyLmOQtD4YfhA0p3CDEMKCrzJ6eUqc
3C+8nZ+BAM7bu9VpNR8A7AGLiFBqbxMiveOxeoaKL0Cpl3F9mi5MAKrz8S3yHz1lcJ3+HQ59dhD+
OvifSnrlVZ8nB6MUKoCZ9TYBw8SmcQQqI36nwM/WId41ms5il16yqvgUDgrICnzuC7JHeGwN1we7
P7fXtJz48NcVDfv1+mZ9pC/iN1lEIs8DxobXxAtX1+kvPg14f8+O6WMPQagOvWP7fuzIAnA+ypC5
VliMUnjuSS96H8qraz5VgLS8lOSbuOZxXUzk7rZzn0ABCQPTzZ1TVI/o7c6yuOFnTWAhnTqC0ecW
JdlXwEr1Z/3VUE0Nf3mqOvQrak/jOGxr0haHRRUsU2ZFmdV+uIStUWXz39BHU6s/ieMdRy6HlOjN
sKOi5BfcbfKC6bT1uWUN1/3+32tI/XV6vgzrqdBfanKy00qGNZnRxIQZwJEvNiHOc7FsxG5ksF6W
PXZzpxMOR8O+jx7wx1vD+UCGBbn/ndc3my+GVf/ZMPw+W6IA/yVp3yXG6X5XGNab0Gg+Wu5ChAPx
578vbJ9iQROZpPYKMeaRQFKMUhf1ZOLzV7iPX2qI38byXL6+7E/J7l4wFiEoLaIBYoEuFini6BaH
2KZJ2NWbjgvn1pzSVmQ4w+F6XVr9j1d4qsbPYsb3sYg//zIvlxILNOXEWLB94INyDB9oSvIBP3Ew
EM8siDc2B83e9TyigFEodnH2divsvONL0+txKPJ9hDExh/TJCvnlD/vaVJwtH38vr58sdfX7eEVG
92W86aXYnrG+5jleCdJEsAYfncHOPnviHIM+2nneYGshzz0Tf4jLizhueyJQEGsxA0PF4w6TPjTj
oyfGTTwqlqU4JhssTc+jnU4Pkz4usw4584OF+Sb2Mk5IUDWIv2HHLJXk3dRrOKj/Oas7o9HJxlrk
f1q59CM1Xa/TpVLEPvDljne7R6qYR6MeTxAVaIrIkte95M7i1WrVW7LjDgapPTDxDArX1AjB+w37
L6b9983myyCeU8LLXq6dTb0ed4lVxUTCJ/r8fdWjaeKtSBIUzvUWLkU0wTvDESP58ImhIxH+foj4
994zX5SKP1tMP7b/L6N62v7zy+6w36ZMDTse2t6z7uIhHqf5GdiLlUskuyKqXQ2IljxPGU7feZGk
pniXSnaaPah/w/nA6KT5slv/s6PHQm1AfuShIapQf3ps9SQ/VcW8zmPTWZxdonwGc/Uzu9XinSbm
5CH1o7oVRWLX+/stEff9NC/o63Ig0sWuCYzm9yVDyfJ2m9+3WlxtbGmZR/imN9z/fglO3YYuVK8p
EzxN/f5cpHrjLqm0lB6tWnAOyhcP97d7+HqBp+NNk6r6vXbjAmpYBHPyDKn39x380kVk7F9u4emk
SvJGPVFq4hZIZ8jE6n0sJ7vH1hZe0SsDjF9Ww7drPR0/WjbfV8lpowH1Kx3om82sRephvyxo/fLg
v9zSM/43wWf5Vj24pSqs1rvhNl7iF+i8mDfRLHpeXSZuI/QS6wqOCE/NpOv+ftfumqbGFPObmH2H
x1UO98zwX4Vav4V3mokTHlUoVpr5uSt92fpAx8rSmcUXkzNr1mIgNh6PLIZka/j24q5+1rxZDV+u
9bTD7fPqLAMwEeHUDIQVp96KjPN9tF6/Ak3Vf5/Af2/r6d15VHetSHdzbksUSY7s6jTM2cUHA1Jf
b+y1HJFTjsIheK1XB77yS8nz230+vVe1/HGTrmcuTnGBE0Uc97OFOOm98XRKdv0+evEif/ZDfq6X
f2/36T07p2aqHA5cUfUmHxwJIvwCQ8WB/Xlmc0ATcjk4L/APNz4cvjhBPwHJfw3g6eV75Mc5WwmP
VgQKyIrwCepv4LWm9OtDzvhXa+nFA35+Da9FeblKqanG+xbiV+2cuohuk442X9HffwHif1u1n83U
L29IlaSZUlLeBjco4qBuPOAFoTTjnKyPV0HAq9dRe4q9ao2iUA4lF+Nabdwf79aqwHYxpL9jvQg4
fsuyvi5T7ekIM48lGLNKXIsSPC8jomtEHESaqxa2esN19BZNiYtf3eOvp476r4vD01o1q+OhuKt4
INS7iBoeYqmyjcnfO43yyzW+aSI8RQZadqxkfXv93NXECzjDrewz7ufmRBLC23DCDeYd9u1nMcn6
eLU+f8nRvo3gaa+rE5ZspQJVBlF/FetG5Pd3XBYlCojEULjCmq+u+Uui8e2aYla+rNSsSG83Tdx1
Y10fw86j8gySqX2WhKIoIsR/T/KrOX7a5SCtVPdHxR3W3u4R4J0QGa2/r/DbrvLthp6WijzfHMqa
ziVQAHJvlLLJ30RJc9ATlT1ybMWlImgRar6YyldP72k70/Vaupc0Lpy9N1APsl5pobz4+c+7l3xS
0vtF4udLy9r09P5K5PbVxD3vWfOrpFfHjJVAHjNbkIRTwUwprl+tFm80UB/e6telok+pkadTQDfr
Mv0sWQQOytNrd1LMA1IzJurWPu3jQrEb3nyE3eamfWihFDqc77wjNoAKZq4duG91ej+Vh7SxCmgE
t2EEzN/kGKgZXvIoAoDcpxzbQ2L/ptuNWX5xQO4hT5ssNit9euhLYRkbvvZWi8qFGW9GyngzOy/K
Pt/VmCWLK93lSS23FKHfbecQ9I+WDP5iZzXea6Aq4NrRJN7ZDcQVaDss7nG9qaH/xQKj6gx0kiLu
1t5SRtxYJyzEgdFTBuIrW1ulREyB3UBr3s4oMdes8y241+yLZm8lodl0wVGxbN4QIbx5G71psuck
1gGJu8kRFUIK+wsFiSZUTi/0I4ME/GO+rFD01CnJoyN+w9HbkmY3V8ucK9AxxaIDjPo0CKZLzcJ3
guJm1lSAeTasSy9fHWXgGWH1ihRb/2zO/nigRqMuw/AmHJWfdpRivzNOu9pWFmGU+BAbGc2cszWb
kB9HkxnlMND/F6u7UGxRH4jP7Zh+gsDVwwSYUSSncCEK8UHc7fK9N4fzc7CiE7PsrThMlyTYIs8V
BTQRelI+sPqZaNvEGzcgo7v/U1vwYOMkfJnq201U4sRQuoh/JJbH3+dPqO/ENG/izObMXNxd5o8f
O+D0FM0S+iaDz+IT34n/r0jkMTG3Bh5ai03Pa3kQFPiGePX5nyT6KzLa5a3Z6hFXkLeInJdYihsc
UBI4N7dsQXz/CvURBn61VmyxNkZig39KHIjTWxRuPZoqe/gBLQoIiL8GVU8dFiTJS285/qe9QzRI
eMQZi6Mr1VxkYMMQepnoCljhqG6P+LP1er1xtl38HUux0/WplGjNt4/1B1k2ebbP126UPm9Wf+7w
VvdBOtapYNT54GsfidsXtb/1UET0w/6apknzFunBfGBqUNFNpPT52+iyBWIIH4QZVGLeRN+xtIaE
bjuHd0ZcmBoNVx+e7DW1Z7NZAqMRGPyPdf9VcPdbgVOwfJGKEpaL8vOyu4ClS0uxjzyWqFZLaJGi
Zo/LL3IXE2lZb6E9KYC6vJFHsHbI3NqVZGVU/0EqgSUBEYiwmSYETXkRt2iJMGVhFSAXEu36GW05
UBilTbuAZkRFYR1lvZVMvUIovTMd9DxeHGS/nJUGUPeaJhSwDKTHv5/MVXK7pnKDG0oAY4cVYNoG
0lc374IY0bZtxPe+Odq2pHav5l6CfbgJhUqA2TOR+vh7JL8Vab+N5GmLlquGPlczRnKaXNblW9W5
zPSrUAS8gWtP7BOmRBcbydSqtOfIVtfsfI7urVX7QPtOneT9k2pholNebAR11ZNTat4mdVC0BtHO
lKK5/WK8v5yUEFBITWFCysBcn2bukZvy0Zjjv/KgQ78dbGJpUna0CNuRVdKncz+dn6xDzaq3NbTt
P1C0ZTMGz3Dw74BB5FU63B9t7BWATQmd2oVCT4t8DDrB9O+BUiX8mbMLFQgTPgPqnkBevj/ju7ZR
pfNBluNNbE7k1q1denmcDap3cO8eGud08upxscSsBjtuzijTb+AtAFhtYQweU7WTx+XgMkP8CPud
lcyRkjZVVvXo7j8WSXvbanTV5byrABfjkLgAKNzGje7cp9gaQqUEPcHSzyN5cFlu3rAeHaDnbJsR
PHOkhC4tgNy9xgKLWnxTSq+OGpPRVLEmrVocI9p64+fOzhXfCCTOu68RLpQQg5zQLKOpHlaeMbsB
krg4hrP38VdqSz6KUZ7R0aeXxeWtEe7+j7Dz2k4cC9bwE2ktRQS3gCICjLN9w7LdjUgiiCie/ny/
NOecafes7mEag1DYoXbtin8l7ZGRVJ8MrfP456H9j8h94odsk/qhzD+w/d9oduE709X+sLFUNU0v
bUCfeNw/8Xk/Pt7Lsx/dkSD09vbx9HSEdTYvhBz99+fG1GlP37ZEGsNW6ZCYiwHw+5ZY3nLn7NMY
4hFoz6sdvQp95PNx2+vC7yN2lXv5jFdUTGbnAT/0iXhY+Ts2vb8aja22+v5bczDdAEJCfgD5u79S
3bqaH7ASlozN5yo2ulaGYeXxc2j2Bj6bgF7Un2fDIFQQK/G6N3sA7gzXtxwHA4wTWCje34eKlLAo
SbQK2OLY3fn+DpBzj9I7JMBij+btnyCHT8Vx5DyKqL0FZESILNCa+fuWssDg7BKcMCYy8IrJhRqJ
gPDyINz+sD0SLkr83dRCKXsLqw9wOvDJ4HQS/Wq6vRgY7HVqQfvEZ/6wnpetrlX1djPEHxREZ2ae
uwWrFoT88e4nvt68PyVexadP7AIBdbNDr/b0qJ420zKUFcInBKZTR52oRvqGYqqIwxNGAGQYHP/U
wAgWZO3woU7r7Vek+D5QZBnvQwQtM2E7apws2OrY+VTK+8+kZHtSI36fPJdahl4bpATzm5I4P3fK
3F4drMfimQp6r3NKLJENgUix7zFil9HtE3688qisQeG17XD3uRgWhCMvRu33BfHwX4uXTlKMl0CV
vKyIjZND5oaha2yTFswMOuGt/zlNmTFicMZIUvv+HcFGLB2NC1Ne/8/EEv+mmtU/7+/uEFjwYkaE
QoyyiHQFCLuioPgnEt0qSJCscVIj5t1IRuPPabjub/r8OJbwRzHD+xs3I5hHaxKXAKJOFGRRdgxe
ar820Tf7HuQkGfDup9+LurIwIJgwHY1ewqe0xOKRYcN/wkOUPihKwuaFy6vs8XPZIwFk9PaGLW2U
EkfChU8PT3xUiAgWvYd5MHv4UKiJ4lHssBMR3xiq+CuFHJL8TnEqiF1l92l/t5uANS4Ec5QUAp/X
KBekMee987ULeNf74a95s5b9H0ZQBUSCAUJyA9HN2kb+paTPfd9Y595V/IMw674ZzIkpUgQV1dkG
5XgFrOEY2dkmkkg128Fkz/RJBoTmBWI9rh6ZExR/VWfcsjSZFhLbA9JN+Ld8oPY6gLtL4qbuM7Rk
9Z1AInyHtSz8pXggBRItetEdxt529wB2GwlqJNoAAZvo9A9sQOJZrAdQnLsHiYzwjylhsZf6sFYH
o9d1Y1Li+yUwb6s+ONaUsaHWRZ9ZQWaUZ+/Pi8b7L4FAkA0UbCNVEQ786/iZ8+3+smxNTbzMsjWi
j0BPeRCiGgxhx1vYL973l+gugbofo+wlk8Uzwyf/kc5Y/8f+4GHy8BHEE7HBv7SOyO3/WNKIrcqb
BRn2tyW99uxtdVgjr/Q9eC9xd+/YYV+RvYklG1a9oTxVhDgzd8TBZVZYBXKswrMfWTDXLjNPHZDg
kyWlnQ4b+bX78pJlFjZrzKlSWKTuKPiKo4Tv9Jk+87V2YY/AelsTJ9MEhuBVrboPmvDsDRFdQQCT
h9EqGU1mE1g/Cp220ecJe8A7AzftTRygMycssCz7yrhr8DD7y+j8XpjSZVD+NTjf9s71fL8ub1Pf
xCyhmRs8MzrvdB2jfCSFSPAwOLfxCk+Apfwz4Vjmf5jH2jycArFeS0im37bK/LI77c39miQOKprN
lq/ly/rYW5OJ2epRYoY8oiUxdqv+jtqMJKnBPNDHwxaL9Ng1n3NSzZgL0mFiKZJ1tFcTpIdy+Va7
G6eEfin87eOQkJ6Wo8yVvFNFIdiNbsHH5r7sUpaQQDiF8n0oYDl94j2j/gMLiBcgZWaMi8evg78U
09Zm19a79jqHjZZwQD7eWUbXA0h1YXYpcpb8ZZxqZeSXXQm0Osw4VJnGV2MjzP66wo4bnKpr5vHR
X4W+nbETOeMTTgW/Ty0CWwADZEqQkryABd0GQKa8U6WLCop+fP40e/nL9tkMrpT5uwPKE7iNMQj2
bis8EBfj9pZO1yR+iYInhHw/UZPn+uV8rR/JLpq0/F75WALd/dyK5glJhpRFztY/Ly/Ht/2MRqyq
eIvIAXR29+j2WgSXpmRvlg/eaPPhdp2BHfjddmJdqEyGK+CI1YUmE6wJ7B2M4qmyMwrDdaakAiwT
Uoop9YbYsSopSNq16QqmpWN66XyUz4sLFS/7nfSUR9U5cjvRbT8CTw+Ze32JLT8oPj2q5b38edj/
w9YikEAToB8GHpQr85vN0WmZ5mHuOfYj4dDXU7dYPxzM5EKRPxIZ5oSnExoIuEQZ7oChPwcOIYSE
rz9fx4wxqLyT/Jlc5YLvlxf31vWwtfU2r4gTSwCEphtQABGoqKZjJZi8GJUOz2C8Qag1raF1Gx1A
yDr1DqPpcOkFld+7kNmzG/phWYUIepT8zs6P3jIjzYoqilURU7TaLe9w61JsiUlrtwbuB8jKs+Uh
9okNzsgmoxoSxTko59CdewF4Ifmul38YZj83ghOlsNbU7wSft0UFa4d0Hrd7RPL7ULGKvLukZCIY
7FExoZ6B/XbbBlTUuW0HJYth3i18sA+zFSF70x5i5/YWUUZ0NSQ/20Luob4d4NVud9EJLk7ovdjP
/jFBJCVwnHULdGpnHZagoYOZSLLNzKbC3ODIkA/sR2qlkuVFTdtT1d0ig5WqsobhHPvj/HH6Ya/7
9uz8Nd1QBaibX/uFSW3L/t4eoCCvsV/uVH7vilg577aQIyie0SJQmN3QD5agqHp9RuDSzgwLhMuH
48sKlP5Nt5z2S/bcOfWP+peIq68ZCUvuk3tHGSFQBa8RFT+9UTvvrfZojuGu6u4fCYqxpsHuwygG
e5tMtsDtdHEPY5h6lLnVGy3znsSYee9YzDaqzrO+BR4WlLxvEq+wpwBt1wMGc9mzhie775B2Qygy
tb/t/vZuvQl86IbQ0WE5O/ArSS9Fb1n1MJVYyOAzM6s+C8hrOG/1WSE2duXZiXJ0gzJwno5vbUAs
WVN5/3YPgD75Ycd7h4pcFJX6QdW8vRHeyrBDjfo58Cy3on8kPqgK2nfn7QDktvkLJ+brcOUFzv7O
f6P23JD6HRbuEgrfVRFyL0j1+2XPjR1YzpwyEoTa/rSBl6b2EjXTEOEK6mv2ybe5iKx6VEuh5N4F
0fh5c/psgwJKmU8YaRs66a2vUf6GTdl7o0bkxelxye7n9kSLeq3B/No/ErleBOW7/bXwE9MNVA2F
xGNz6JnJ2pmcT33vIuwNBtNqj4+tDC59BGDWx1z5cKVC6o2ndBfUz3hoYZxye1OCgNvdJVa1W7ec
VZ0uc2NV3Q5sixDoFaT2l32vFii/sXNASIHUAHgNDtP6xleWy/a5c8M9+2imFMYMlXVvARd9+rkM
nVi4wetwE4IgDHJ3wWvTP0Q7inRSxXVwiDahFa85h+JzfBYclr5twT9W1v4muLSJhlqFy/dVaMaU
T/i5J1I9IhT4vQhtcPaWgf4SpxlOX/QNHNkA8N10F53iPzNQqyXJ+deOEjABBAIgpEjX1ndUCbfY
5p3l6nh5vKTzxABgODTiLRizVWSSwFC+cjC22VrmyZlqL8fQTTHCgQrkAsF9DCnXlnjhYaIRUb+d
eBeqr+vQeVkCLLqPrNh6IX86cEBwdvqUPu07/R0jtwo0PpRVTa1PnXd5WgXnMYitwWmy6Svlxhxy
bYxMzsiBPB5dwQ8xgjJ2+15wCglBDoo+Zt+gGmzAO15HCorcEd1txnNGimGNCIoOyBHub0Oz7wK7
fH4Gn4qcMUo5gru8TSrUnENmksLWiaTy6OUCfnpI7PAGNrOu2Sflh47bRPpcAxfVyIhaIXlmYCuz
7vuawkssONpt8Je56fxmAPV+nRvJZv/Ses6XtV8V0/0FAMd5YjLsZmoDbG6nboQoxpTY0TGsAO61
I82eXu13EzT2YwhocrilSUfKwlzfiB0n5n8P/Ay557y7kROe71bAhYtE90ydpuJCyq7IuiZoJmoT
7icORP8PqTOt6FnAuBQErJ3CBcO3HDmpGW4fQfN7dVKmJL0Qn+5EmI6Np12gl8frShnOcBf4wFbg
lYxbjxTOYCL5lORRGVP3Ll5/ugnw4CwRkkgi2SI/L295dAgd/k3DA5lDi2hPAe9g/8pNo8urEzmR
ptFmcttMiJbLErjrXWS8dZLT5yk+xcrJ2cb5p/NYhmY9KnovIXEQxhL9qtHQyMyjQ6wX2QSJ6xMc
3rwMrJAbkLrXEWUtOdl7/PMc16EJvy0/ADpbDuaMDiHTv06xe7Cn5by9IxEAX56mTWvNjaZDE5D7
Mut8mcEUNB0bFH5bfIZpOYBIfmBd3VgbK4ZOw+DMkJfvrSAnrxgit788RueC7oocxhJYETl2iJWd
9OfmY078TXUDJJP4T0y3lg3+z/cOtBdl+zo/VdfHY3hK7Wj9uns1ocYqAvOWrogy24CcLqFfNyJt
t0VCa8YnqHgxMh52ZJvloxLAAk6p0k1GoRf8nq2JG+UjIHXS6XCdkJRYYStdjPyxGM8m23GH9mTN
PfUPzIbRLmtHdqrv08liRHb+qcsI1nfRBSY/ISFWrBIbxrbOpsN8BOsaL5Piecmjl9yXrMDsMvOJ
nG9PKAVZX6R26985bJ7WedAz9JmiV2KBXy69BDo70+q7fi3rJmNXsqPydT/TLXXrxYgcdOr6psXz
LsO9uqT7O/C2daNNpqZMh1rIZrp63s86Y82/lrsefuE4I6BTK3Uj6zxssirlGerGMgFnhCUvJqBu
2JEGR7x5SaPkNpnrM7+QEu5SGGI6pOxx6E50CeCz2KfFQ9QHn/vqNuQz60+VclrdOQ7RdPXDrimT
p5AAPKqYUTX6pP7oV5AoM2uspLdLapH4QNH3yJ6YEaKCOzFieBg3oHARh70HNU9bjNqgR11StUmj
KJpx6rP4PNEG1HqHgrL2UDfVmdqkDiXdEGmd+GpG1O2tV1AVceKT3ndfCMBP/Pa+jevlj0me+kVa
BVayDTqsfJ4fWknryQinH0ZMBYmGY8antPxqvQN5jswVL7OKux/DgpA4kP1B8ec6Xd9+KsOKhwIf
nyjvzwSKqcn/KwZwX0xOYZt62fGW+ykn8JQe0ulHva2G+czPWoEHDzKUKJoY3AXuPNgOjJBCsQbM
m4TUpr1Ijfnnlh2Zo+zMoGeRrcNWrA6LywtQ6/ymK4uBendg9bUC1RsgD/HLCA2eRPovbYLz8RzO
Hzi0WOcb9EB9MPjNHt6Q8HiKT4+LwSFlmOJ5VgyOITEBI04y+ttYY6Z+L1WouKs51ct6gKM+qi26
7xwuincLFHw5TRnvJTq3Bg6Gy4ET+6WXdKhHcKgZ7wnmVHweAEURD5TsQWnFmkmrYdtATNrPNl8a
6O1gG+CzX6oXcOtDjHoPcxtwrOHgeneAytfD1Es4O9UXlBim8XZ4ZBk6JMG22ZYghupeXdJzWvVz
NBVqIwWHk9WL2te+1wTh3qRJnFSG7ugQuyM169J7NhhyDYgGexkZgP/v4w6ETcFQTBLrV/1GOQgG
TP3iOfRFc6iNyHwvqaLS0w0uA4SJ7MKuCsAJ3iqGt3tNm03UQCxOdkGemHo9eMGa+gXphkodF+pc
kNa8iFo/rPsSCPnT22VHQXvymRO3bzzr74bD5o8cB5X5sAtKtuNVQmnmxPkxj7wfFD2lAgjzK4oT
aUhAKClVR5dvb+qxOmazhEhx45Oa30JIrOm7E+9ekRFZkFoOhzR/Odanm9GconFaDlqVBuPLEZa5
3sUpKHwD+6MMjZuuRvm9Ph0zgSI51I/x+WcHR8TKK/WOdqGTFYEbXJ7WIbkRKZXGEr1ycJ+jc8yf
IvLvC8rVADA3uMVUbUEzpR6LxJotwso1PserSONHvEhAHY/kjBx5jYEgWUW+BJRojsgtMRv4LLZ5
g4jxTdQIkNR/fmpR5OGQ+NE1PcnVhzAyjXexcwDp3E5u5Dq7yeVNEqlmaBpquLkvcS1un1zoQJNw
jG+F6hBQTqdFUZEyPiL7gN0EaoGbtJCIXB0d0EyEnDKmui438/h1FwMZHzgjD2lpQfMX3LmVLDiv
JFcbv63LzVrJcXDmlnotIgcr4WjB0Kx4LD/xV+/uHSBSUT5EBqN8yjQs+cfdeco0lFy2GUwRsW73
ahVQU7ROz7/dSz5r/dhxY/vutOySzbgbeKSTnYv62ZAWJwOwHC9fNoM828QANvRvNJXGB+1Mt6LQ
nYFrWT3yqeuiplJe5V4TAc6IRFB0pNhFsF2MUFyhE3EBLd3Fi9iJCPD41qJChcPyZRETKKX11jA+
aSfaNrSFaE1pF2Rr1HalzVM35ITJ+QtChJHBsnSt1mAntik3Lda9Jay+FdhDsWAt6y0M9UTyJHuD
TtZ+oYOwGPgvq7nhSBKm4R9R+0kCN/vfu8QeiUFsWE+6zMX9q9ZvY6ptxPkLK4XdcP2q/tU7E+uC
YosfFT1Q/47h+WuebGfN7i1e3+G1BYwCaSLsw0joC3ZEMFnBFjMBOWilVNOp9U9posAUhNcMZ1Pa
hkgWzEoO5TeEFIkfLJJpbCEZHr4AZYQCvGDOtNUcgom6AUNvkcC/Ex5CIoqQnO4FmwH8gPPd/v4r
hz853DQH/WqRXNMVGY01vyrwXaYUW+E3si6+OjcKY3pQh+i/ZMGU8fxFIv9xICJE0IeARfRaCCIM
rSP9riUgMheB2vRChN+cJ/rWneB2IOKBcTHM/T5zjBmyljxILeB1ZaJN0MQaqtBImhFb/Zyp09ai
fyUcTAPPxCNWY54Ib4NtJLhKsQc95szKQVdJ3Ef/SetCK1UrBUCC8EZ9nEVGUjAEfgqbV2eocTmF
BS4Hyt+kTuRPJIFrPHTcm4g5UH5Vo85K0GsaaoI0SHtijsIzpXpzbusF51Q/n2A13CCFWaNUtcZO
tJtpcLVBnEBKObz5gZpg37VoNCxhePw8wwemyZm0QZQDcUsOqCATHA/fLz3YoWe1YEoWHMKtB1d1
R8Qn8qGmqfxs6XbwCv3Ob5SQ0JSIDijXl+0GiZ1sl6DEWO/qEc14PcMXO8MKfWybVaExbPSySgp6
WpJRjXZikWlqDK1okQkAq3jVgG4GNOUHpPWYU/sJU2d/iibjRb60GXJT3f5WNcw7wzIo2BfJdU4K
Xla6wyZK0DX5iGmRedEiWfHCJFRkRYYqxD9pPs0nD66tezgVcFsUjaRwld4775qWnG87xvCc0g3G
/5z6Q03WTeSdqXPLmc7SxGnS1XZn13Mmh1BzrAP6eRccU82pLlBHUFUz3U5HFnSF9ZHcKH2ZLhKp
YyjMXxcKreyCK8/V4F3TRebSPSui8HDaGp/JNqdmEIhypy93nCfWZE4gAM2/Um1Wg7NKziX55Tq/
/aCOVl8QXoqb9nHLOOMygGpaVLtlYC5h9cX67K4yZ+JMrjxgkSyf6QgwPu74wKxp1WoG1VLRb8GD
2+MLVeM0djYmb9qkhxpDY3jjUJHVY8UY0i4NinarUz3z9Jdm7NUY5kGcxhJV8BRdCEieDSSoEArT
fdKZmNAIGnxW8DyPB/hk1q+yy6ukoA5TsWDo57S1A+lYqZbCKtk8a9JFVPvM/vK5uzNppghmh3Ak
niXJSNSuteW932jDIju8Thn0ZsqbNi8S7Mz5Pw/S7PiT1viK86nmcIxLhRSmAaRh/FXHmkZITMMA
wXFvcp0DayAaoOeTBSffaOfmWUtVhKbFyonwyLr4lR4ypBLZgwnpSWRQy2wEuh2MUkRRr6hQIl41
VunUy5u4RLPnKwt0029T0WmdACupLc6tX2YgC1yb7bTU1ox4B4PvsxqsVCNlDPUuW40X3WbN6lTb
dNoF+lUrNC6Y1N4PGMauz+uAssIB1b/e56mR2AjWCM/IwaNW4PNXhoQ5e+V8SFFUFAvtiFKjJLPv
kYZJWkQHQeZG8s+p0yWhSmrABYMMMrGg2yj2LgFesjY1rVCpph9/NkzUseC/2lV+NUt8s99ap3OV
W3sPLDTltAUyYu0RilxcEJKe4s2n5CGQLyWY4QAj0zbKf5KdH1rIghv0FyK00CTabPgSEFAl0SQa
jY3u1lKizH4UcePonxtfR2p+b3wbbzgFFmzf9+rwpX/Z/fYYcKfznVE9bsn1mE+HbhHkeXgugylB
ZNuk3L90ti/2YmQv3zubaH9Mls5gXlb9vzTjt2whTDttv8b29T3wlmT6+Vczysvt6BaUUn0E47e3
nAPZaiD+by6DFk6RK47etjEdOouZccmjvzz6v6xK/370N5+3bZ5sp/Ba1aNb3Bn2bLF6uZCN0baA
Ok4NG2C006l/WTz5+XB/mLig9O6flpu/0NDvNXjpf8fBMEcsN5BT7W/m14u38tc2laoec3/Z25no
8w4x7s5k425C47BKN1s8zYfPqU0NTvej8v4SdUqthd9s824H1yapAW2Z1r6HcZ7Ni7cujycQJ5/c
aJc44ZT3YyYTPJ5B/xUQKL5gEsMsfA2HbtTC0NTYpwANxvAkQRGgRxtJUcqWnd7qd2EK67pNIsOZ
bpfLo4hNXls9cggsB+BKBANtOxJ7AMxj0Th5F6w3uDlSDnzDZ7OWffHGirnINcDT8Y82KqJ0/Aof
huzkt8AOV1OKQ4AW6KTXmSUcNQk35tcW3qi9AqWBHWLHhqt99dyDNQksg3d2TSu1ww3W/lUo+/48
3fy8xFLTxFHQucM/E5/9X8zjl3H/5st3i9X1mluM+xJT2hBYMEZqBY4XhnescjhAJX7vsELKQCfr
lQxjFdZPqQfiFTI/SWSXpatReZmH2pyJEVI2TV0qGx9pG9jT9z2AZ6ue7oZq3Bm3sFjmI9ktG6ua
5Fp0mjNKxqY2GNamtnp2ZfUsmcIF6NorpDZNGPJJYq+B1BCb1wHJVUQdI2n4UWs8H2moJSJdkSwR
KphMbRF+JCFLcoREN3lF8GJ/4QLULs3Oq3oeK0QbcJufUecQlsVA5Ze5xo0bQXxWvhtxXBvBGh8O
e5MZULg41L8dAQp5XAS6opZU+SvdVXdaRe0fJqaIWDKJpt2ikfIxBJTwjqgZjmfG7ts4Gzp8s2HU
Zpj/0F99cmZ2KH9NJ5pytod4YYdXMMe2mDr4nagRJ5DPpoCCdtHy3ZSbQKVTsOpgjlpH7FQyWskU
I11QBsI/U9XvMU4ei7ll+kq+F4j7N5Y2dzfns1sCH9tYY1UyV2TTGDMb6DBZXyoIq0VIqVwyGqXO
aP0pP4h0AgkYnQm4iPSfxRRuMyRuG7fXsvf859b+HmT5rbXfAsa8WyeHI5bXRzTTaErt2P29kKo1
m5eRSeXWw0eZAAcZSW9XkpkM89j2K1gJlasi40lkJ0lLVifJGNvES4khHHm9ol+Ex145klvt+rz4
cQuswOwTQBSsKOW+RsD4c2cs8z92sl/G/puX5WgX57Zbgn7bGGllrjSxk19DaluycDUPMvfLrC77
ufflYp6SQYrKvIEDRvc1swOr76FrN54YCgT/Q+O2vJq4yvReBFvEzlMov+LtWaKE/Ii3QNS7TTYf
jYvsOJuOzzMKNCXn4BiIv3mIseJy4ngass474ieMQL6bvtyYl4HEpVoSCQ4YL/48Pg1UxzeB45fx
+S4tHVa7zsE7iDax1mPPyPG8ahqlDrfvAHYcLEi9sPrtVJvQtN5oGhaoEWPkpITbkT+Ws8GpbcIy
Ccr8J717HWrJU4IZaE8Z5W6xRaXL6yBPSaCQ3/hInV1p9zJttYDXbiVbYBexDFH0XPsWTs+awcqs
QxpIRGnk+DJaxFZf3IVZelarxJ/dlDqh7FyyQYnwxP92gYhRmrR2lFstFtcqBLlzNXtER0M11UTA
7qgDyqIC5vtL5GkwCXYoztKJ8h8mf/fA4B4yeY+vMx9f8j65Bj6cZj2SctZsjvp7pji7MgM4s2/g
dxankv94TpaFrhFPoiBZz4EryXEpA7WsQNh7Ipl61thQ5dZ1Hi5pq/almLW9CFvXGbxBmWsN8LeM
HwfwxB1yIWSY+ittmFobv9CGT/Fygv/cDtJQh9Iav0qB1BK6UXqiOjwaxFMBRAE4Ik62bVRdgl0x
nJ/vFqCQGYOyyqa456d95GgCpe/1sQ1snwEanuD75qEB4EkBn58SkvJiEw5LIB72wDankVVxZ+Ij
AIHJG3WAs+vUKHp+78xLaGxX8OUCk0BLkqvS1O3+jMCkI2r5gUwuYOoJzazTvIjDfEhzEsAe+L/G
UyF9IF52qTocKNL5SScQKCmUFaJzScVaRoD38sopsk5UfZ8cHQHpUP64T21cCutQr0AHhJ9H6A0V
q2ygYBWkCDAc8dVPy26bBxx74DIpdpTQ36fLC0h7NbQY2V8+gb/oPoLj4W28GOu3NfHAQnlZEhlM
cJbiFGu/lBBXis/884ajGwxIb7zOE/c4upz+suJ/Z+9Mqm+Ta2pSIMEBev/XST11Duf5rXU6PD6P
Pz/fhXIpqMnNHSFN3U/haSpJUGG0RiAUvyVB0kuQGJt0QyaWWPNRSo3W9OmSPG0CofaZoF+AqNeM
3oYgZ4Y1prODv3HzpjrTLyRZb06u1fZwm7t8+dZ62z1t96d6K9UCAc24Zg9iDuBsYj7Ft4mcRGl5
WLrcoXbqfEnkamQ2iXPtScO+buGBpNVJPpLgLHlY0he2w1o6liit09ZYplfUEceZu0vWJJBmoDvL
02yLNVEzwEyJhZuDIyFhTAFyI2OsX6m+LNls1Pyd39XsKSNykxboqMRwcvVKxEn2UXDZ+Z7fU3IS
uEA+TiMKbozYfb/aUTFa4CgxvnRRmfFOBe6xXQcJTCcST6uZtiyuPwAbvWNvdlNzpkfqoJsa4+2H
Hje/q2bwSJqlOxUjt97DpVYwKNFq1CYDgA+1nJozJkvGhFHA4ETnJH9Kp5AAi0ZCTfoI/FrJrRqk
ZiTk4NEl+QgbhX5YjDT4upC2ZGq7WTF6JVeoQIZqLth1FWCDoW/8+NJjiAzY9yhdIIlXT5Y9H/1i
i+tokzD+C5rON0nkJj1aMZxECozlvld4Qe1ZT4wxYZbOlyZX92yeh8+aTUStVgd9YgBEJ9PJZabL
FGOgvrCl4Q5PyIIWvajxGj4NpwIzJHdrIuz0xFVqocR5hoNL1COdbZB8BzHQyDZbFse5i67bcb8W
V1Qz3bHMjDUFBLSrafI3CUngEquKUTt6t5CZp+x2mhs7leqnl35WM3S5uqRR1r/OWA1ZJ/8Mksuk
8V1dZ9ckFkKTItWFOt8MtbqpXxcj9A0+N1452q8eiLI1SqwOnaOuMfmacP2qfuqBikXSj8RmrPEi
/p/nRSOM5+VOXr3tBw8DzLSmL/WDpxaBrqKxNF3Pka6KQMyYacmdZowiz2geO51AZ8RP0HINrtpe
L+DoFmqIIdXMH9fk2oo0AAokkSCnWVFgBY+LWhOpUCpw3gQxmKnWMk8C55T2tD3oUWcCS6Ub6NHE
ohBVXUeKqGNrWjiHNiS2a2tuxJE5ESTiPe13tfcais4UsKJ7kds31EZOTAif9FxUOHW5TaSH1EJF
+xzZ55uGyZvTRoYBGx5C0XqXxmQGixgJtG8OT/d2misrEukmTzHP9xsvgW0BdDnHmpUTzYUfFC3Q
x4Mn94nbb8QfWaBLlAepfbLy2g+3fxQKqRUb/D7y8ckR4+IbqP9iOS0H8jjKNyhBqvF2NGqIrKzy
X8jGKgVTctMKI6C6Y6CQl6gnKGE6ikAk46n0OR2RRiefiFqGLRSrsBedXqUdyC/lD3Ueln0LPbUT
tb9OGXIWwOJcI7P8FZs6INvD1pin42iUvb2Ne0vGeW8iWdkmCkyeXBPsUgpPhtcnSofQns379sHF
GLEMzqh/FwrcrogYm5OTaSDAOUAFVwh8C3I6kcIr5HfEQNlMZUHdY0mVlXpP4oiVtsHhkh1a/p0K
2fE4k4W1YoRvtX1aV1zC+YjiFRiQ1VrZvjHKY41tVPFbepzNKQSu0ZmPqrD1NUdw3GfLD/k3vGjN
X5+nyroCtv6Hz3MaJeE6O/M0BEoyl4ha3CYaI/2VaZcWy0LONdy3eTmo9xaMEm8JuVy1Wk+ENg85
B3UfdP4l1HhzkYhDUyb3gEz/y5HUfsVHrkebkRFV/dvzvo6apHhS2ol88D2YZT7Uyo1OlbLdAdYL
e9BIj5GlXmOonqhv9KM26VRfokJZ9zXzxWvjXDGe5T2R1R5LZgsjvj7KKyTnNwch02l4AZ4eoR5v
BkoSnpZa4Ha8rjQmERfOoTnjR6/KPkmQ/+szUksLTAJ7Qjvd0Otta0owiFGRDK04QBm4pfbLK+gn
u4hyIRoQ2rN+UTMWeHekmqnFByzlpy+AZWf/uOM45kXlrIXXRP2So4ciA6PpWP/mTI5sXWgamCWk
CpLWwV+bGdFLEyjThrTgedwivFTGC/1e9WsVuVm0dCmDqDSWUv75B2wT0fiPZr+FWmEFLqrmKcNM
8iqyWDFVRcIQiLg2EJECNUU8NVFf+iZGEwoTJ5esUUuk5ty4x+KHSR0xnqu5Fln60XJ0XUM2nWjN
YWnxzZyb4eJO5FEkIkbI5EM9lSkJqoOyGurSyqAt2XnWrCapwFKvGqoxQLZrAnGXNFM0pIa2ULwU
knvIvBQAeNCWBeddyRDlvlJoro7YNcPpWDcTNTupx6dt4swYNtWJUDAHRkkSX9eB17Mx/2xGVyo2
aG1ta79Iw59MVupBd2d+DhyX5UkGMSlx/0ufcB5q3TCxMmWIdYl5iulQ1RCn+fX+xjE5AEUsjVu4
83SC+Yq1EmDCP4V2HAfHf/Rp2cyOgyvZ+LKayS+hWE7FR++p09EhAOYMj5elRTaHVSwLQ2MPUugI
Jj6SxSPC9WX3msfU10GTRI+8P0LWqpJREPm8fnc/QUJNF3xW/KrCYi94X9aAZp8GFwxehLpiRZXp
q1NbvRS50LjGncT7IZ+OnDgKoSXICu+NlEzC0zBuEtv0BLKlh8byZzuEherxXdmsJXtKt1kty6T+
iww5/3I5dK6LhXcyNzJEzDPFAyLTs/Pm90hQaRuBmGghvmtHpiT7Yx67mBllKJC5DMibKB9w3kSx
p7pWkY3tJ707Y0WlEnbxrmAN7d9SrxVEUKWdhyU7eyOJIKnI0nvMjuzGSNFIXRJvJLdKVnbC+Q+P
ACXZws6ZbBMytG+J82wCFrW7e1R/WErwR6oyZ8ifRyQN74vt+x4RSzu49TqdOIRZn+M9tZNp/MQP
ceL8kHysoMwmklNiouKpDIJ3FWOl2EsJNZLa2hEVHChQpjCFBQYVLDM8TaLlMVtBS3p5yI5q865W
NXRdI6rJrqzATQlLsv07ZDd44e1RdlvAfIgtdursBWU3nLDNrNIDQ7tNvc8iuNxT6QHbl48lEDmE
Z3BNKFFV4hGRMDcCCJU6QAANNqt94+bDQrEcdn6so+LTJzLbSLC2lj/dWJuzKJQqkdhlFc1fhDIC
yh5ySjzKtVd9sRyteRum6Wba1qtBBSWjuEO74I7oj5wBInFlU2zIquATRH74XA+BYlhHWHnlelyK
lCHoLb7JDoZWCVwdAm6Q/xH4pDYg7S5GqHIofC3ePGJZyxCkWIUFbWOyyTaviuZR+TZ5QXUYUz9U
QhLXCAq59USpqIdIonIXSEpuo1xK16mVvFo/kI4hEXOXQQ9oYZxef3RIu0+NB8nsaowUDEnL2MwR
K0WHoh1ogrA4WYbbxM8c8flKDFOk2Y5dUvYzWe1KuA3ZJvLXiGXIXC8prniVEVnMTLKT9lvMbRjf
qSjO6UeCR5Rksfh5jsERWkW7zyayrP0jHyo4pp0UiJgE3xFYAs1BJRZ0VqSyf5Is8I6KHNo/lfGi
cLwjsT27QefjnMIr/wl60VYvd/kBbqooILm2KY0WFrR6MVxIgB3Ik33GTLiHDsUhLd6VCaJFfngi
6h3sgiFNIM+eIBf5H3LMisXQGB3ra9sJ9VUSAzB7uiAwkNrQSJGj4PqDHJQX5fFgv5Udc7Z5O945
fXFbl9h6qi+yHvXJ6R9/HFlL6OUwEq1IcYFmBqRv2coFIL4T4hvasejXjk8P8i1AdoqghDK0Imri
YrXKv6bVJc/IJiSokWd2MIvKY1Jg7VeOkHq5IMBRrwWV1SkNgoGUOml0j1D/JlZuqK4ra4Z6Mz+V
N6PahHlqvUyT1c+pIqpiOU20vSLmnCiI1EIuaAzQteg3k+xFoGJMFEZUBkitdSzLKlMchizObnhK
bOxcp4dt38M4uQkOd01+xR4n3JYFKhn7iFV6reSacBuWk2ukBBtJLRJGi2RBlUTMpEhFCrWRSCk9
QaEpSIGceaVFSsRBVkUi1FbK1pmZBBfVgWA4IEUgK+THMrjOFJtSx06xqR5xiPgFbiJRFEI1tzhj
WcU7qIbBSygWp/bpy3GivV/tkuG1xUtOoKJOCNI5iArh7klpVeId89QcKGkIP7O+VLEJn9lFrU/7
k/20vr+6fkbC0C6rzi/WvW14jBpG1pxEwlEfTSPcTY4QRfO0y5jx4ky7v7/zPrze/k7eDrVIkskW
M7DX0+Z9HvEd+F3JfpTLodUkId3JFG0j00k2klxdIbc13xhfnHX2lyQW+9X+kuoi87YkVS20G6Ov
/BjpBIr0UKQPY/p+RrzXIkR11DCLHeiCZYVsrS+Ndij9TpESCrNlSbEocQXUAog4iqLH6vhV5koZ
O2ILKtWDdX9wGyj0lnhcmNR5II1SvKUJ92sYFEdqt5/yfdxHO7HJCNqh0d0ZzwfsNVDMIbQfpcGq
PWq1NMMTY1OQbnUg5FPeBkUnNz4RxSMrn2fP0juxExgJ8PiaxWZvMZlH7SoK1lgPTzEFO/wkH0sM
Uui5MoVOJJAZyTywVhK6JYvfniVZ52+abqXj6Qar8PxURkc2LL10W7wzAE/thhvEqDUORASsYX3n
oQ9K1gBAlHjzcxNR95ZQGuNuTliNObDjIzsdcFoQy5l9bx0fe8f7Nn5KC1Jg4YX2oAjFXYDj+4uM
5cp5/bvx9P9FrG+m3+meCpfXancFA3aHmUTWh3mCFU8sTuxK1h2sYUPK5nkPVbqYHXFjS2TKFXK0
K4EfJFC7bzHVBaXkjghilN2Er1n9aR1vLTlXe5CIZgFvc4NdSLkHAp5axEcrPglifCSGryJLSfoC
OrC81fORMdwjjG+epTDosA/ZSvWVCsE7rKJDDQuUsC/F6CF115sYOx974CJavmiP0pMxO6RrJoxM
fIiiIQuRhve4IV59G69elPC1+SohnxtlcJSLoLxBLf8l8scGQaFJ9PjL4P8OyvRNvlXEx7/k252x
2+ymG9yqMgA1+TONsUnbjBKgzqFMT3USD9uGzHI6qsBik2D628M/0QUIhtjgKLhFsuVPpZbWa43V
JmHgRHRvE4lqPLG8X024qnZ6kyEjchPOIJ4vCUArGPERb60iFbUzwAqYvg4ONMWQrtmqDmxLbPB9
JXZKZNVrAT+WxQQnOmmYYoZKUNX2x6LDT6MV01hetHI0qDvUEAVr6J/iqkju3SPZNokv+qTciD+P
tvOf4TOt/6f0byho643h31YLBltWNqoSZsuMyO1geKptdBLmcXOyEf8PYdfZFDm2LH+RIuTNV5n2
jW9o+KIABuS9169/mdLdeLvsxkxwZ4c7mG5J55zKysrKSsByIQsHJ2JB4Jh/8/RB+wVW5NLZ+ft3
Zf4pxfkhLrHi2hqqDPtv2ibfPMgoM6/QfAQ8uUuvrPlxcYAszL4XchCkLUjeg7K0GgOUA2qxgXb4
WpuNCRS6bYfeTEIkgAagOB1nKsTXtyKiLrmfEcwC4TSn/c3edArRO4X/iyC/H9/J+vDRUxy6Si8K
XDnROPfB769ekXi8/Dx+JMUy4AYLV79/TTY0+jD2LbPADnhDcuPFyMKQiwHkkvzUIBPhqicpuzL+
+la4Fb+bb9LPrAKUV25otOegMZNpLc7eBfUvRzuSW4IvLic23DAHZK8f4RuPMKY9ROTca/6FbZYr
Y88sEq6qgFE+WimSM2qShKCIfJQGtsuK7481OFZGPkrWGc14yBF8y78Y3Qi4l6+fe2hPIZ/axC8a
oqk2A6v02EwFtpHucMExfzRxqTmK4hlOK/44A+H6C1S0xFLCSopTAuWJDanZyht3JuIg9LEReLPx
AHcOPLXD8lBxGxDGkJPwVGMDawcgw9vCm1N+DUyF8PVVwMgK/4RUmGV5fr40uu2kR94w5clEY5Cw
T4ClMLXTU8H3Azkt0RDGgJPLM4LFdKhcl1MEMmbkFflO/NUsqIHIY+WErQtUXMCWa45BFMGuHeID
mBCyCLxPkUCK8LwQER5KpKBr+ikhlSBTxEK7cRBwvhgHCa+teP0D8ShxJ08axtl4yw4l6iF8eHeg
o4wk3vyKHJSFdFbD4RbokdFjG9+fKuPmf4lK/r6S9X+e5SkMN+VCwUrmSuNqnQ4V1ik3NF9zTQLQ
zHLlrea/rIGU6QSrllyTq7yrPEku2At8sDNmxNpqd+UH15+/DxE4meyR1WcbNMQlEH6ng1t78icp
XRJ5/C+72smBkeYEfATwZSaNJ/mHHSz9248IMezv1/1TGhRqsVqZCQAEElF2ZfHPTPoKTfyrFIan
Knu5zK0CEoJJLFMmpkM4hnHE+RcmzciUl56vdilxMe1F3Qn7FHIHqFzIGWBYV/zV4SHyViEfR/cz
srcL1bwkfGZ8TpUU2olACqO1DWwgtwlPMW4Y9iJBRo2lSm6bNB/ZQoJn80qQDWWHuxCpG/KKOv4w
b2JiYl6Z0GiO5qSeCg8GIgMGMHJncBvAPvvDufgvlQWsgRQIl0QMNTYs8yfxFefdbM6FkT8V3/Ot
gZ7LDjcDlUD5WXjpvtitH2FkpvVQfSXQQ7Tw17CFZ/XRuC+eQPIOcAhB+OIA15Jj2+HQWnx0L83L
YNjz4+/fqsTq+j9OcL5VCAdkDBSXNemnLatoqVIl1mP+lJ/Gp+4NCelbdhm2w9Z6gCsJHJ/u6zdI
JG4hYmg717/5w8v/a9stL2/A9MeQRUhzf1CEGtzNtNio8qfgGQVdL3orj8MmvdGPwe3vX+nfCx2v
pJuGBTZSEUX5p6WTBR86WA2K6VN10z7Sjx5uyRhchnYhSCNgenx62WLGFOb4XIfb+F5A7+yfLHBh
2vrzZnOzqfAFV0RFNdb2+78BxgnaYLEXMNN7AmeRbkjQ8OBEHAF4AduHFbJ0ogMzAjbkC6CXt803
WqPqK4jST3nbYZb0AV1SLF2yCruwGgCZbIYCRYqWfETc4cC+fQIlok8ij4UtxZmFTtqdAKUBpXLh
vr5yh86/qDRiwKmOPGfZgEVyca2rz+iVX6hPxNrFzOCy9hgncC5CNmGBfEuvPCCNX9ELumLxg+RU
2C/ebphvoK/7niV5/llLr4xU4J15mF/YSs1uU2j5wJNN3z4q2waubjpoIHnJYjOakadjcohjBGkh
5Pu4OcEu2PkoM7PkHLyzqd8/s4N+sSOgwoHlcSREtCDA9ZDAZY2etCreHs4rVuXJQ7MkS4EcKq04
JAQcLsxyQedCsCaDtl9EgTiicjf+LIGaJWA34rQR0ZIiTspw0bSEXJ3NXcm+udK3nMpd4E4MbOZX
WTPiBxVqawU02BefxPHDq+HZLMwSNQBDnEcwWgnUtmCucCDDBghsUoGPAH2AAsAMgUz8Mj7AQJRF
taVggeyex6MBpJ+BWMuXcoMGGlqC5I5iAz47JkjhgrMmyLkZv1CURjFCAQGsOzXo5fqk3eoX1s3Y
3y7fU/FH9hcN5BqeCa1UBXRsh9voZcUmwi8OIEVTiQkNCcjzvYg3DWrvq/hq4SqHGbakBuRXBMHj
9IoWPLzF+SEHQmKywuY18IZgCnntMPZE0IR5CNnH+8zTwEYSDA+ID2CuwbYlKA5k8Brfm4wuC31a
g8pXl/o/jLnQ39GBLYCCFqUSXiMlwIzUGGFrvmEF4lJz2GHRc4PsWuA9rOJlFmxYeRAvxOJ0TKnu
QU8ut50MCAFfsY12Cr66FnO0TQcJ7VrKiRfot5KXBh4QGZMG3801Zh5IwRd4IkTCiKIuXVgSiKb5
BhjqiLjIh+k4DJIvdvCxbs8Fof4Cj4ImIPYqjvcz8GL4vlYeWQ9kKZAhrkSCzXam5lTJKOzlN9oB
UXCp+LGmBJE+pKhYf1B8m6ixsXI4owMNEs9N9ESMIaB4zc9YNqc2n9+RoaSpHXTwCOCnDPxDg4DE
shyV3Cwk4hXXQjQLngR4fGPMPbjUWU9jYbcGO0AaK0XFci2486tRhI5DwOIn7jKqGXgV/EGiUHQz
Yn8QAtGgB2jxm5+z2ozuQ/RqQV7A37nG9vmbV4h6Ji94rT2SclhdZFhFNcHyMF+NwXASBEtesw9e
gYJhHgJ2htVFprsq5qYifeJ3LpwhyAOYNoG5U8HpqShVBK9kUssHMH0Lj7dmyWQLkRvjV1RLFZq/
rJNs0pKtA3IVZWmSiSQLLR1+oGvtUsYL81vQkUXcC4Bv/cLc1YW3Yi5ErLQ0ZeGgQ5sWVrSxJx1K
hrO642vxbXf4jJVv/nJ+Ffbaq//B76Pmv6WFPyLWD1jc1HOc1S3gobDzLyzUMTgwaLA+BF3ror0W
t6yRxeh1JhDmkUvVTYBNw65XrosJJMZacpfw//PvYdPiQaP34MJzD92hn2yUZ52ViwDtbbjsP6Ey
87+jrw7tqwiTcnXpEPpb9E3NKRVkeYm+iEwTDjSEEZd9+uyK9TeYPq1h440PpVdcsYaXpvboqwZ4
H9GESFKUtCjpGTD2qPQ259xtF9US6YcU8hWcZljhqGxj8SmwCecySr1yq8L1GZCTTS7SK7NaOmqQ
EiTHWHzQyYIlWnqX8Gj9U3Yjqf9CpMtz/P9r/8Ge9JKld6OPUiwTdRz9b6w/5vsZQyKoS6LevVzI
BtaCGGukXQl8LnvNw4jaJKtUNOvH4X7PBAFc4ILDBxwPWNY4dOGcBdKFihOaOnGDz7iPCFD4zsXb
AYpz6uwZtXuI8bBEmEewk4Yp7PTAbjwGdyrHRE+DiYCxGX9lCIRMralegkIHmovZy3U7fl/XFcMs
cwQU9Xkm4piBJmReSugqCFjYf2Gv8CP25vNwWyYuqQWogFM8DQtE4dLOuLQehWfSV2sWCirrD+13
uvUvoM0ngHwA8xpNWYFN/j8TTD8urCEuwhFAG8Vj9M3QzaIAHb90eBMKFgiAkIwtCpZqB4uSxU/l
CL/+lWUj20aEtq6V5vjXd/yPJ6Dx1epgQAhXA3tJj0hVP4m20AOwiOeKZ2goEaQtPFvyuKQFmXkx
LBVwaiN0ID1ID7zijaGQ0Zi1QcAE4BJEYXw+XOCwDDTSf2SgVNg3hArOLxYDGNXXSiBdOTJEbiof
FPSprTQQHzpDt4Lfqr2g7IefNECscNUQQtXfLGeRC2bbrOqCBT6qr+jz5OYje4MKA2oLjBwGSqSM
kvgvDhHWQ1nvIAsqPM9YLaw3oL4EeIHxANsArulnZJh4RzRGI0VkXanGRH8BwBHkfOiDATUKICR7
XPkG3ncG4esqECVy5cnWg3YCCD4QsyMZRiGYgmVi3uldccVFvrC64QHDgS1nNS94kz6I82loQkKP
VXjeZcVtH1emPdrJz+zCmTBEQIISYZUTEy8zUyayZcIN8QMkiHSzYGBgqSNdLE4aLAkdT5x/JpzM
dKlgNVt7ijCFfZGBrIi9wReYWbAqwAN6NbPiejMvwi6/kr2rP9kBxxeDChrH/bQoagmqge/AuKXQ
JlPEzIIunwifAVJXwLr14Zfwg6tjhwgVfz74oHgCqHsBTpWe8O5vYFnJlUKybYrxKdqcYeYMuL38
sgtEYBjsgGN4XUisWoFEg58B/yYOWstbDBOlx75ySMreaLaAQwABRdquNBuVW2h2RBc58LFkz8sX
+fy5GqmmrrByVfALZBEIaoYN27xx8u8lBNMQtBSaA5Z6BeR/OFJY32HwZzTDacMqJuEOMRgVfYRO
0gGMM1Ye3xl6Wxd3DTB7I9IC2ilQUqihuMfPIFwCkevf6p8QQhFwKWg5WcAaf6WGhIKJAtESe1wo
QTPw0eC9ET70Opg8iin4sQoHZ8+88rSDm7MnL2GHisgRiIfIgWaK+VLBbJ7yB5JJPA9Z3USAAkIS
d5RhsNbWqpi5DG1RvLR6m5iAA5aEcovmI74AnBzhtM/2b8avVWkXn4MNGzjxY7RuRIEsuCWBiW+F
Do/uTUzauh3wCcNdd8TAjD2UHiEWbwzWD2jnqLKExwq8dtfsKOgIt6UA3o/CDHyNa12OHf5GnHnM
AqldCiFA4QusAAr2TzCdwjXwVKeCREA9gyXfmjUMFBDFj/xrOkI3cub7iXGKIt/dgWvkZfweNekk
zf5Bqvw463+0NCiW2KV6H7EwBDqc3VT8YMZFRTwPHbZQkimr94skGK68TywJAI7gZCU5zUU0oluG
6rTSY/qI2bQoZfKPhLripXWWAjmuk7VqqGUX0pCrvoMODvVmd62n/v7SlP8EEv8fxqQfhE1fSnGd
aghj5PwIC3iYMUgwa2JmrIHK4GHGz+sd9wb1jajAAkEHcBRHMGblnQVY7DOA4D9VJYz/qon+LdIu
RYu/4Twll7qhLfEWwSnw1ATWQd+VBC0TKZLMbrxVBkKzIfXN2vHJkB9ZGE00BuGkR80GSi+cf/kJ
AjIAuwYBiYZQLK1Tp0rgwbPGemOiY7yxsXoFtBj0RaMvEbLs8V7Dl0kQMGPR0Hb0p2v9D0f3fy61
n6BWzuS+LkJhQFmMsAJyHQALqscZ2vEHHH0BpyrYyeCAxZQSRmXMNjLvVPAOqI8gCWdxdzyOHwFA
bQRoV+BoZIIO1fmJ5zMLs4viaNe9olIIQSbTGxZWhaXuDv8ARQCi4ubmf+FQd7PsdioOsTsxFgee
ESjPo3NqUSvyB3lU0Hggxv5bXJUQsWDNACs77n5t//tlC4T/X1tSV0zMJEC1Sl5mUvxtUQTlCL/3
IuaigLUbjN38r2kbfA8omJNkYsRjlIPrNVtLfJzwt8P3KhZkKwa0ZDVbWCAPXFR/CKBsqghgYknz
SqKD9U+8h4HiWgVm1Wslvbjv4YrJHInMN9sKaNJILMEXRi4FnSENJddmh7VsbD2yTEZssqqVZHBe
DMjgxyBxrJY3lyIo0+bxL6wAYpA/sr4tVv75Ae6ntwP0hfCnl1okX45f5ZsnMMQ1rUU5CXkcUQfk
AmxmhuP5JwEkay+se9C3FleCrbH8b33v2i3HzqxNEiQNQSv9r/yXgOhIkEkAX76UOBZAfKOFRF8I
OHKExi2LoSo6YYgIy32APmRtAw/3mh5y+wxYr4I8OL6hAnohGHAU8oNOSzAiA11UHllFSfZg2UgP
bNqFL6DKBlpsKNNXkx5KixfRwSI9YIGUooRon8J1GhCi/qbQfw3l3Kkxjk8FTAmJDvIX/GHY7gAs
IKERH/HqT5Tn0ZeGYJdFvr+UMGh8h6wugayLFBOFYCxtkMZTdsOFAi8kjmeIw47493twSsQ1bgAg
MlyhrHqXcaUj0mMJqTMrjjxIyAbND/yc14M3haJQelOF7mLKhIwzA6MCl9gVMKA/4Z6xYKm2AR9Q
vU6cgL+XFHwFFXSMIezhr4AZEA4sOkFAaYB/5/cyqSLG4jXzJBBfCfP7IxpBaU2DKyfmbjbC23yQ
UWrJ9qBW5E9ySXgB3DMiesYwovsqd2AghwRfBuRCE3xgM5NmykP0z1yRpVhmEvS8YnmM8iFiM1Co
qGiT2mEgWY2NBiAiXgSVJ3ywBE4FbhpN/fD9BnAm3zGruiPFhGDa/DtqnfiuSTQmyAjwYtA5EVfy
+bX4CokJFpvmA7UDlMrTFYN3nC/HZfAXc8s7slCwwQJUwVyy7ntUcZD2uxjeZNvoPkB3NJOkaCuC
9lzLwrw00KG4RD51HauGv4lId71c9h1Q27d2EfAViSn/Wrf0IqL2q/kkf0wRDVHnepuxor9RYQWF
RyaN+4CQkzZI8Hx65G/HJIsLK47LM3teMiWsYGJmDfidJzxWByKC/CQ+shODT5+dQfCXHGyaGvGt
8ipJmEpUsSM/ap9k9Mgj0+dywUsz0MubGs7FKvV7EFzRzJn0VH+/VjDLrbwk2wRpgKQQWmGOlQUu
OkRdgmwzShwI1/p57Gz9ol+YuLDCQDUFvRyo+rF2iuzwU+JDqgOUX2R5KeEkgwAtCjAk/hlUwg18
P08sKSM3RkWd9AIzY2bEfEkFJy4/Xzz+PIpyiNeWxAcBothpLn9O2iNIwaH1lXCCHxN+Bbl02hcy
HyeaxN/gD/irV5dBa1fRmFfcwreWWVgTLF6s4n14Wio1iHlUMuEPfgEJP+ZrHaRB4T77pvUyxO1n
Xt6S62HuCF+CBAB/InkBZj2rD4DGvGqGTHwbsDTfA5DtnXTH2wZbBFiSNofMAGtfefWmMuz2da2j
M0HkFbAiIME/tThGANPF0TqxF51h+PcBGIr//wrAhmiAAZE1SEZ+KNWyrE8NZVYIVBDv3hjXIAd5
LE/s+iOYnKBioDET7rzHZgH4LuKZFItgmzUfvlU+AnbT87nBRRb5CHMD/H/cL9aWUAmCiBn0RbcV
zy1GQNmk5ZmowkmTisfoq4W4GPXtQwfZm1lBw0EXBILWbHGxZ/YODA4tPMsZNarU/HWU4dTHckfJ
dXNdgN+FjCYPSGWLOdNk2UlgcNeuyZpvoaUKvg88oLg1qPQ0rwYIdn6QW555ZGKLWAcRudrsQcND
bM9KtQ5LDRLLlO7OZ/bAMFWrHuM32lT9KV9Bvf8PD+eHkq03BTGHzwm86XFzu0PlwWIRNRPIatDZ
CExA11d8BvhMbIz2UC7Ute+CgGQpup2y71UkTeQgbwG40ysTuEVbD5JBe9K9Evav6wnPo9DyMFka
aptd/vG/SArih2cTkfQIl8UZ8ZVHT7nrRhxFJHf0Jx5hMpsWDShccdJDkwrV28Pqpxq/4DQFQmC0
ZFWFFCStFfmo1ujJp8O7TxQbI50m40+5IGU1lJxk2JA8LNYzhYbCoNJgLPr7/YBBQv95yw1MPzMw
msKQfzKybZjUZa/ylmNto3oLESAaT5F3cOmTZjff6EfO7lZWgv9SPRF0MaHhaYlnADg1I6asQQhX
Gtjpy/Sq7+MPtbRZYKMRJ/oGjkPuwJSBsU7CVkA76MLbHfkZ0wCKVdBhMMcOQucx+OJWIe9NvT33
D8MWQz//S5DTI7SG4A9hzstcA3F2IY4J9oh3aGrfoIyZuk/ay8ohEvpQ3pjD326Gtp91zBDG2A77
EyRAxcybbiTQkgrsWaoHDZJ+BX/Cu95lTXttvEY5TXLBl3nYl0CM7KkgbqTsj7w18QTJFyydh8qF
vvSswu1wqUBsxu9VhZr5NuUi/CB3ssI+Rk645X1ThkOoAeEyGRcQyiEGcvETgowZUZZwI4Vz2JXi
u/Z90Z1saNPfLImutb2RHAp4IDv5ND/7ZwlbmqwMzYqocWNKBD4EXAaPLxNxq8aIG4avp1DApEr5
jUXxxaUOa5BGfNKvvrS1Jx7t3E1r4WDaMe3HJEj68WG5iDdKj15H1hT+/+N/3EkMbz/+4/plfosG
McxeNJB7kUth4GScmTAQDX8xAavoif0/M8AKf1fgcUgr/n4X/GtgiQ7Rh4FBZLDHM+FI8q/JLO1Q
50nfdf15kJ90ObfVurHrRHQ6zPiRZkx1tDBoubgmg+I1aOJJVVuWznFwkhGE+69OK10Zo3EmGU0X
ga1i4s+ECRnxQ7jHwO5huoTqaYAHPwoPiOG+mz20PoYe+7dGnGyspLDb4Nko4AfilxuMRbODGtxF
jOlJ3SnBZHQjeNeVQ4D2pgaLStC3GIMuC4GjdydN+KzKo2CFTiFvfByIIyYzj8LtoAt20p+G6b5F
i0cWoaZcfsXCNphhuDceBAu3OA9sJcC0pho2rvqLmUO2adrZIfQvnen6gAupiYq34STjswj3lS48
DxWqyXBSkWG9n92Nke/MwkdoKZ5g1BjWBt2gODulab30GIlkZordxDdVfcUALgxS380B7Fm62glb
8yCUz8YYOd0IBFc+DCr8LqWXMLkx0IoHrbgfOUJqui1Ud2IpnXRxcnIwb2WNgWPdSRY/0x5eJw0E
SZgNll0US9jW8JJS3MARMBd+yCRbMl6yadxCbHQcW4znij716dTiWtPxopWfcwIPlKuYY0BRzqHL
42ZqFLzItdFdTMoKTa+RXrq7AYXUCB6ukxdP52wAnstfsllw6xoiOITtP6zDRZH1N8aO6xC+OPDy
0jQFZ/FPzijPzFnNGqE/F73qZvXgqNKrlcAHRUIwDnR77is7lFVvRAtsAhZ2xu7X85s5MG2rsdxR
t5465dDkgj11n5WGaimGGWCUUXDfB8DoqbxvXbmUdkH3lcWTY/V2WKEGmdhj7zttYNj9gFRvzm7V
KHEFsbKLfvTMBKgwezV0eBX4t5YwP7fJQyvHnoBTKeprV4VHLGZzFeH0EceWK8jjyej7B6m7meKT
VIbbYUo9vd13IoQbmiuGlmegetaPGHiNDlpqUXVIj4oEFfFnDbWnXrI79ItP0MSZwaboUBAQsMLS
hyIa7WQ4WSK5YRyWk+v7515HCweKEiP2VL7NxG9JPeY6pmlhJqfp5SgdDpFjYiB2o2LsXRC5TR/b
dSS6vW4604x5USksO3u3BqAPMIyuLKHxFzF8vMCcPVO3Gx2DyZFE+GdJvlVTGEl1u0jazJhGmKTP
2N6dVjtD8ymndxFmfnUIcXIpPwo9lqlh5zlmvQnnKGxcyQ/dUuw3lbVRLOVU+NusFrzM+kiy2LXM
xpnwHNUJA1DHtzS5jjCLGMsbCzxZI6BEmo87uXwayjcjRuNXAziNu+HnhVt20IvgxwSt3RhdiHHs
GKM1we7I0p7DIrQH45cpvPqRZpvi5E7gziUNnFkBObZm3P1+Df+c/cQljImFVB1KHOGyAI6/MVzK
nAZGoM7tuRFeouBJsdXhFDf9qaPRRzFtGswFTJvRNh50X3ObBKLmsoL35mckPNbWJsx3lnLptRPm
zCdY1drXgOF7RSLjxL1touwgWbAfDt/r5iseLy3vQgaBhwxZ/Xjty88+vBbxtAmCG0nrHVOq3HAE
fT0Ot+1ZTm5bPP4xjVw4pJ71+EkeUYM1YSSZY/ZXGGEUIcSZ2qOK4WNpA8ljiVlv6XUGGvKD3gmD
4g873vrhSbreLQMTh6EIVFXjX7rHvAt0OZJwtxALjTl3jCrbZTWWTT/YlvCmSrndy6B9QUgN13B8
gfdQs1WQsvYH9TkpodXKXk1AqSo/JvGTaTRO3J79AmQUhhKOGHMnw4+kF+67KHRGHxrP4SZRDp38
KI97uVdsBfEBUxDdAk2tZvkedqJnSYk95S9T+jw3o+vrj2n0pLadV1a6IxiP4HrdWYEGFDsnlFQH
h3zSQm9SjHjUB31IUdhGkV6snEJxZ8M4qjK2B/rr5Cr3AhwtRuv0se8FY4AJlN0usC5thcGeinjI
ivSg5OYmDWScyaorYkCblos3Vv5VTJjGanzM6n1p9LYJ1KHf+HrklNmEJjPV7obwNpeuSjm5WlS7
Bebm/WFh/+Dz10dlabpuwEQXU29/VM7jqI6EKRbbs5pAJj5P19LH+Ng2sUWzOJsYgDji2EoKDMQc
g01ZYjSwCpsrzI73S5hbVYOTGJjcEzyEY+JYbXiyjNkVMN44SO+GFkf8uMdirzRx1wnb0M9tzXDE
MnMy86PACMPOl26m0HeqtMNgRcwf7CtnNLAVtNALDGTRwuBFaX7XlSH1fhm6hYcd7LqcDgeEnF1h
/DtX/V4RuyfF8p2SoqpmXw8wRytrR5xe6vwzQ2APG3Q/q7WjILrJ4R/Urz+zjeUeqriBMobyqhDC
/si+82joxL5XmnNlwe5MSj8nEXOBMAISk0kDjGKci8YxxNxpZ+wCKXgJYRAs6Wjk7c9p3TlB9Cwi
xIVRuR9LFFAxV9TKPTPoHjMfWFg7d+KrdDuDU9WGXSFN9wNUoWNrp4UC55T4DysCU+//mTwtl6OJ
smQqooyZ4j/tN4PSNyp/jrtzAiA4Cm9Cjq6v0nLVEFmnImMoYvNu9GguMDC5BfaBwscYvsu4dG2I
nbjAPAT1s69ynHKhWxejE1cYJV081xM8ZU7SsZz0TaL5pwBORKnsBhHWF1yDC/EtwYqvpedRfqwx
I2EIZbvWcAMkOEdNGN5bDs4wnlLgHjlJtnmPKrMZbfTZ7jCYpYwxZjqZMDUWg3EVY5N123lwQ+XW
6kAVR99RLm30BpPZi9I2nSrP3ECbXKNyWwyRnyPMKO0mb5JhyYdJj11jRzF6KTCjtMcg4QLosFVO
5n3n95COmF4fNW6S9WdJqB0TEvNhaN0xaO5ws2JoyrUhOhiKvJ0Tc29OTjijpp1Kj1IBaRkmQ/oB
0lBMqhxq1TEHEXNhMdJTcE0DbU54h0KrOEGdOn0pbwJ0NVrBR2rqhx4DTSv1vpvrjaXCHL46y+l+
GFQMPG9/TZHkSNqIQa6iPcP+3IKbIPaxb+JidEyV055l3I00gD2HgJ19McZLIbS2kkW71IyBuTF1
Nff86jYMatzGzEkzQKogh6U24oV+X5mXyvqKh3ccfGJ3EwZPQy84g/8xlsGL6QdHtb6OQfVUBBjY
+dUGD2KgOOMgAdJhIlOKablY5a8J9FxF61RxfjaS1lV0+TVu9FvJHLYRpiJb8IsSW3eQHgF/gKis
u76H41uo2L72NWKcZ90ktm5FtoAbOFQwl7MHpdpnebHJEUmFHm1DKRpCheheNDG4U8VbsHC+jpad
giuqG1x+CwDB87fFCOYGhXih+TKqu1pDWBpdFa6+GVaXCnXCiHI/JrdEWWfnUrSx5GsBsC2OGK25
8Yvvqk5sHzr2tgPMK9GCBkSACc8G+tSk2rMKH8tL2LTCy4ChsBludQJiPi/TjaWJTgTBjCgCtGva
g5LdKFXkFtVtU6I/obaryJOLxq0jxQsg2yo/G8gGsvBBnb/kFqlq+lyW3wVmomrxt2DpR9PyMHV1
EFxNvk9iTEy2RHvInyYf90tBB3UA45Vu9BIo4tOHpOwwCtT0xBBGAulRw7ixOoRh33uU3ITw6E7H
58Z40SPBMczPUH+rpFORIZt4MIbUqZXsYOS9C6A7WK6OIdFC/orwPANTDMi9zPlxrp6n8pomMOa0
IqcZCsz20p0ieKvK+qnLJ2CPr3y47THP3Roxy2M8VQamz3dPQRzu4uiPQET5QYyuZ5kJQRhchE14
xBOp/A23lVXRjdMkt2exz05+iybZDjfesFQnTE1bV+NtMWu3fvdg9pHbRemuK8pjOgHRhvrLGKGs
mJu7SoHG2DyE6b3iXwTtksW7Cbs+1gSn048lLt1X7gfpEgrPQvkmlBdLPooDJllnzxn8OyycWIP6
VvjHIpV3o/JpzFdFwhRa874BVmnLPbAJYK6xK5GfRgB2OWZuTZecCYOReT5kTTBxisL3WQFjFBcY
0h0De0TubMIe0L8N6tMIZg4ZR4cfHmU3xkGcjzdIAN0GiaCoAoAjww9kEK9IaUoT7p36mQnlpHjW
/DblT+qvSviU5VNnwtRogmG0cpvZ8/gSwXoMUqf0BlvY2vfDvZ8dB9lLrcHOrNZ2tPHSVHtkk9zi
4Lai0s4LJ0BVugODYt3082MEWXlXhbZmJnZvSr/UGfWKDkNwdO3FECCs8YRJctBIY+dgDYpQe2Gi
H4yCLRXa3qwgTMvAhJVx8RaLz3lySgPTFZt3Yb6TB6TjqmrPOYabtrVTSjetjicTKo5aQKcdY4p3
gR4GDJFOfPBqsJ4I8TLzyRA9YzDsSLivhZeJLbY6OIzOBDA5pNNFxbBe4T6FFgSgoYoucXknIa0s
tesAJZn/bZmvhuoAH07F7NTxe9diP/bXHHEQVeKifRC1+y6+xpjXXGQ6ThEMIsMiyL5M1K/C76y8
UVR5EzWRF4mXuHlSUnQCz5EjT3tDGoEOQSrMmxGEodw9pgLUiv2NZUfdw9CDbWltPY03xfCV5a3X
q7YavfaNZCNEzWilhw3oRses7bTq7L5Qj0yCw+AYgar/mMsWd24fy5jNjTMvMttDElmuFAFHhbWj
dRiIE38aNbzDotlpNFaQTBHL9B09P/bUdL90JDy6Mm1Lfb7tckw/Ri4StIgLHyHkWIp803ZXQTwl
+jVEJByiq1Uj6N3nGEYd1MO26PBkldswfpaNez5mERBTyouDWKCjXm69xsfjqluEJfjjZOiVHjE2
eR/W16G7zFK8QXZ7UmrxqE2PbQXJqurqEBDMzUnPw/sKB56l1l76NEQ4v8unacD8D/HNx/jjEHcn
QT0nHNw+8Q/h2D5WPixvOhmL4dpmNwnzlGgXtm+qoIOmwLOFpYchnUIRhHYb343jdJo7y1VC4U7u
QWXqj9UE7TEa/ccR5dMAjHF+9eubobpRNVgf5IWdqckuz56kSXUmaRPr2LfSuQLyUDGAvKkjN4Zf
aAgKMtbUrTR8hRLWiaBBLVrKsc3MENmzC+wsN9ehB8C0a4wHRFZjGIdxPDFbiYOrjmAoDqHX1oEd
wSx4Un1PtqXhA9FC7Q6dihqJn3mCGrhNmN/NOeYsIrOW+tTx42Vlx0ntDgCeSv1rxDvItVcj3E3D
54iIoFiaV8BL0H9rffi+mF8zzpOyOs3KfdajAxhjMmtbkm77GT8vPGYoceNU9E1HB9UTY+ODxrCS
zxLHYA7xkuKUglNi6Pc4PMfCizXuEc0OlfSg5R+SJbgVTIBg8pTlTgOjFXCJTSG7QAFuU2fIPLp9
b7nthInbTeil6XXMsBUwzAe2gtjtYqc4EkJKEzZO2H817TXr9zpYQGvIXBm/fTJORQliLbvq8V1R
fJQSvBrqbt8pGM5t9Ru1zG1dH+y6u4k0IJzbfrpPxWsTPPtYfVX+pmDR6EbjDuMmjGZXTN988ZSD
0DAeR1WxpWyPGRi2XodeLr6FkFCkgm05bXdR+ysIWacC8doilxP6fWbeh83nK8wP20dfvxeV98D6
VGo0QOiXYfzOgU6jYXR8XfL89n0ANpRgIF2dDQTcWRzAhjxa2WszfnW65ojNzazte9S9cQVhd9Vq
0IVoB5lg4d+DBOwAbOqrrmeYex84TbkPO/g1d49St8sgbzRAdIl2nyY4qmtb6Ux7Hl6/h6p1zBBe
9KnXwYgbbO6AArso7irVM0ak15jQLXtjsstEjPIJR5sp9Jhdp6HHgXsbgXtLEm2DFgfC8/Cz6EXH
6F0sWQkCFLSGmJ9K/hgbsK2eoP5QXFHxog48NJhpP4HzVPg+qo8zgq3SXEbxLDaWLeKkLrPjVILa
TQx3EhInLA8N3Iix0A5NmWwb/77KHkbIDyX9PldMhGd4lQVbwRi2Zeh2BhZPdRc0kGKH32arbBVL
PYfycyXe8uA05WgzJv6j3lq7tgmOrRV4cvtWPqYmRtvXznyovxIca4p0a8WPYuBmIuQi+EJUPIXB
dYyfQlBsYWGDMHLq9HHCrZf60QVTncrfolg6dQcGotEQo79leEJBvBxYnhTmrjhCyTsdjelU9YU7
dSJ45Ufs/mGOb6ao3yZytRebra7tavHWLGLX0KOjgkgZtxFODMM+qWgdkmqAWuE4Jy4Wt9oUh8TI
3Ep9wWksWJbXW5WnzKUbSLrXh0/DWLllq9i4ZWn1iTDeDY3dG5NTib6tg9zUi8FuMEmmrR6UIPCE
vN6UgINpOlxzQPzJQPYVjF4zKQepCfbIEoDE7C5HJ1gquaO5MfTaSbE38gGnZGjZXTChGnA15nty
mKOiHtEbBL0yIrw9J6Wr9RCeBp/D/GEoNyK4meE5LX8VEELP3iBErjz3riaUjhGmuz7/FpXBrkAn
T03iiIO0zwPHTCDz1kN77lrXQAzrTXcaX1LYCMnu/xF2XsttY8safiJUIYdbBJJiEimKSjcoSZaQ
c8bTnw/aF2csu6zak/aMLQLgwlrdf+pMsEODJ3Y7+DVWLY618N00W9uS74IhcxpxcCVzNVWK44cm
he3sRCrYeXBvJfe5Ge3E/FlrqGYm38t9dqT4Vz7HdjpRSEXO0qJ0IVtKBLmsAKMMwUsTdXaAwHf2
RrqvhF/c+Ff2z04aPV9tbV92/d4R2l+89nlHloFu2DoVHM1EWF/kuHY6uXTZm1oK6NKsHSmG1AAs
kfZNRAtDW+MjQ5j790jtnYgCJ6NwkLgSsznQvEUAfHoXO5W/XRAR89iKz4JOlLx86cvK6RpPE2da
JERX8YZmztbDwrF00Y6HF026+uKT+RpMoMXqVZx7OoNyFw+Il7nleSnt2nu+zFrq7LGe7EZJtnO8
trLAUSvaDvk6TA/LITDmviuKtTdREQ/6HlbInsTWbsXt0j9oObSx4fjjjcGwAOtDYOZxugutkrfR
q/JNn6gck5vJ1B29z9yQJzvloTu1pyR4CuYbJXpQTC+c4bgOYD4VKPCQSPspxdxb72eTvFq9d6Ts
ItXHqSrtPh/d5RlXomZrM/tBVqzMaXa/uB3NRuQKW0JQgHqs+xUvYIx2cTRMNsN1JqzNsvOM5JfQ
vrY50lTptlUHexxvxvwjih9yXeFrf7XC7LYghEl9aCTLlsvG5Y6KbFcu6lfjpi6van4qEx9kbV+y
UUOGyFRGhjfUPH7SYQGNe+nyb7xPVf4Ad2Sc84DZpkkgPJjf7w2RNWV+mYZycxA7/UYkwUvQ34Vh
G7X7psP9IpPDDe/Ugb2O0R1E0lRZTpJZTidcZjJp08GxktBLmtlpU+bmgarAXMzjewe/De/G+evG
cet1SexqQ3CTiiT+FQYdael0vezb8UKQJSSqJs/1XIKdj3YvPolT9kVKwGb9cL/fxBc0gLKoypbJ
UCjNBN785rGDH41LpZ3AN+elCxOfjKg7aJG/U+GjCL1htzOo9I5zQcuE/zsmi4qbBzFSOJ58+WUh
SxuNDhtTo7Kvpb0Ge9bTJWnyaOsQmbXJb0GeEX3gJG8EHpl26ZOnuVJoglNvKK1DUhuuODDqRaPy
yFEbRW965Qu2mYlOXSoPYTl7SnUSImMDor0zBVRi5g8ZP9Y3ke7/noSJQx7fP3kyX6PU/tMK93zt
nDkgvbM4u4Pf3USaDAGaNzdTKxx9aTFu4UyA+6RcUNj7Uy3ZavVwY4XTyrRcE1RMCjxd0Fa1Prql
rzDlIXiSW44EjoBZCl3VCNy6X4+GAVwpbCoj3sYa6oIpXrU88qB6w+csq3YgcRio7x0QgjkMrh49
CPJL1lVspsegpwyht220BQZtPc5SUZ/dmCcdqXszDG+7ACm0imFzrPdlXO4SQORsDN0s7VcDOmwf
pZVBksZcbodU+dBFjf1F0VZDBfOSf84SOF52iKUZ5A10X8l2lV+7c7CxeuYG9s9BKVFr1l4t9LY6
zjcMhrih8BPl+K5QDRDGxtbzUwIRl9b0LOIPBgdJ/ROAlUVGqZmGyouqYab8/R0Vw3QOup7Ne2ru
FAonufHdyh/cQvedPDgV2qVJaAUN9seNoFROqBRP8dDcSiW+DIWoe1Bzo6+vfQcWK3R7aSKPcJic
yC/OqsDB4T/FxWujkitGuRZb69iXeXOHlawR+h0Udxo4/0z7HKRnQTPvJIQcnfghlQfRMN2UEDKD
I5airCqQV0x0A41urnThFCAb9Y3V/FiH1VmHvZoL8Df9US9w20OY9eVr2jfHPAhPIhImJZZcAeN2
lHvWoDqaOO6zkrnQyg0ToJy5GVa+yn4jak9jQ+6skZxNfROEmSMmL5ng0rw3dXzsyrtRYohSlp7m
HooYOiEU8N1V4Z3ZCG7X48rr5WsZqhtt1A+9Ij5VE4Kf2l+3oaMKL7KZ73t4pbSUzk1JxF6YgNXF
yMSAHkaleI4U6itCnWMmnQQZIgYkqNFzUd+ZOcbmJN3J5suQhK5C1VpyxVVn3LVFblcwmlZ0oum+
9Yt5Y4WlWwb9S1Pm2wENpkGJMZXIrJOXQl5MKqJpIdfLAYM6tQIx2IycjME8oH0Q3abSvYGCUqYL
jeIMdQNyX+OH7VL569KTLcmUVVUSdfWbAyWeqjHRW6M5+EruBmgPQuEa5ldtPPWx5sxtsfpq6zXG
Vw23Rv+5QExltwaX58SmPweR9bexpR6Fgsi76E6rZNesextQGwiUmEUlfGoyptlj1JPoOUQ3sp5n
Y5+G0U4WkSsFH1GkALn8sPuZf1KSMvJIk59hwkIzLPL3dyoR/AmelhsTp+Yod/FbTn5xXVQeeTL2
1NIzZUqyimPVBpKG1UN7ooGaoSnNb9uuplfnfRgaL2FNDMpQ23kouz1edwM9RplC3l8E4IpmJtoH
FLftt3p/MC2a3071QvlZmKaNmMXOAprJE/6+1rX8XS5fexWvKBLHQjzK2N3Q5ndHJc/RSGCSFxAQ
p+/G1qxdabqjJai6Z41ofTDwZmWmJd2VZJsAkGND5FR/r5lP6UxARgTaMhBkFpSenARuBc+iYiaO
GS5hdO4cIXzMxb0VADURhJ68F5y/QWAC+0eOkslOKMa4iTD3iG9AOv8+ks2vRfS7HkRWFENiOWu6
bMrfhzUqKg8wGfrmoOpuUtIwmx2jkm8asXg2dWYIun70kdKygFm42kh6/FS5qgbpVam2GKMlb8S3
IA9WdW4uWF6PBqNiJA++Lv0pKeZtJaJtQ0VgzoZdKYhzM4osTCcGdNyMaEgkvysDuPGRQU3WqpZw
lKMKGXIzt2NzBEqpqYDqlSwlq7nR3CosH2rF5RjjALReRItZK1k4OP107LSnRGscRWc20Zi4SfFu
KOpVUmovGLRbaagOSjq5ISyC6XsiNG8DQJs9sCvgVraLGmGeAgjRaq4fzl7sM81mpIKSu7VQvAzh
vIoSzOIqrXYDtyz2FylNdrOgOqmCHxeTX4YYqaKgjbNw1Yr6Vp/mY15XtgoTnqjSOQakFOva1azz
hO400N0J3k1JnIKqrAMczrP0NjciTtfBPxSR9CSAr8Qhazt9pptfi4n2VCrWtk31e0mrn8PhXIaY
oJtLGH7K5iqQargdmB4I4F54mWLVSSQK5pSJ0oPIyA1NtCv5XhvFh7C1gHjRfZhYgMpGOc8x4B/X
MrwOPhXVpOBgrajGu7G67XPlNGeQWa0EvtyaK7PVdjAabk5LLVbiXi0CiEB5N9F2DeDY0SbqZmcY
Ipjkj4CKrRplxxcGe9bftUIEnzVc37IWsnhTiP8TA5U5VzO0e0G1rkXhH4YIi3Q49mxj6Z3MVxzr
pM7rys1UMaFrPhWtv5exorIoCxF8Wnlozdp3mnnYhxJSA1ZxJKIF14qzDB/dw1Yqjq6PThC0TpO/
Q/vDU5mOkhD3ZIKroBu0yL0DaipMcxHj+aK2VYthBucr17oAxjEdA0N3wwgSVX/KTYKI5XiV9jCk
lk9ODiVsoe0E5W6QDJZzbfc1lYJ5oaHGFDoSopBMXsuTX4DxvO49zPKeotHvFqq9PBcpPKq9tG2y
+RJa9bqg04ul5nWINt1McgtlYROnjoIEKteMlyT4FcFdGH3lLUT9LH71zxOYYabPLxJav1aIHL+Q
7yGSUBF9EWQGnEL9OHJashOtYFu9unobZDrBQq7e60Jw5iw7mbrgzgJdGgO77wWorFokRHicbiw2
bJtttXcKoXdLgHitaZ+zrkF0FV60oF7rs+DE3V4NYraw3k3M1hnpKMck8KSs/ZJnUd8nC+FhbpO6
g70CSmgGp/ElL4mQnoXNuSzT9Rw3rt7nG8nMPQWkwAz6qxJjKM2JlUkzLzQRESfwikBoYPZN9DDR
a1f+h57dKqAVoR5w3qUXpX0HAQUQF19EJVj6UZBQqGmjzzwQz7L6WBLMZFgvevWVoRxKGL0AHHis
nGa03GSsDvFrI0pOJsarsOE+hmZrzk9l1DuZb7jzrC66J682+RLyG4Boxw+QPMgMICtxhuh71bxr
q2sjvQcaKMx4NSoAls/MBD+PUQZPsA1wdKnZO0OeuvOUHgQIz8bwGh6VEE53PqVnY5Vrn4feStiD
gekndm6bdsVZKjQ5BWjVOOKMBkkX5eOQbToV4ijsOFfMbV41h9JPd12gdXYYjZ5umZ60UF6VIwTl
mTa6oKbY60HKZl2bAAJMv2tHV2lLt4Ibjax1XtaXuEjWsdjYna7cVpm5bzOJVyy7JtnU2X7YHUK9
2fJzuJdDr8WJk/uNE+QvDdC3HBwMTdoF0KExqS4txojidW7IX9fKnSSqEKQRUlLZbXQZRLVMT2qn
baQ523bB3RCCPmfNWsqIDskbTzA5WPJix0F+LdPKUdFpWHyjbTfdG1bqDqgegiTZDYNu177sWdQY
cfAhqQTyxdXWQkgQoQER4vDcKvdjbxwrWWd+HDHKI8OAACpG0S5w8/uCb4fUgIlK92RwfIUZacxl
/MKnfuIDAayyTvGI/TpltlM3P0vNsQd4CR3Eg2F/zJPUzThgTfbNcgw9A2oWqqAhBk5iFpd51PRi
11WWZ03aKo3hJ7oVqM9JysRDgnJMpAlLO7qubieXn5kh2jnnHxvdcKmk3EkaEJTpRWsNG2Doxsqs
86J/kpU9fHXISmZ9xxygVOhGjgkcWqlAzyYIrWsq14SyUZhuajXxOLXOdbCKJPOQa3gP8v5sBto1
V/KNntUnzeputGz0Ir9bT/7tdOmAYPO8PYmqV0XvmuLf6WAJ7aisgKHF8gKkBoQ8MgZcXJizKX+K
Au73jAygu2FgPSHtte3beP2dEhUo6QAa00wA/AAnbGtrbQVyQgNnGVyYewwsFLY+v9xY7OHoIjqe
Ltp0XlKvtF+lh8VunbnlOWSiH3oAdWPiLvkyYgvbgdGz7O92eDe4iiO6sX31d6D0xMpCnvDB9KLr
5YdXv/QVuzw/8Rhvlosr0bgrjrVVuAzIP8wpsBM3FraQm+FmXJITCA2+ira6qx2mLK7ZhW4px3F6
LRL2ZS5i7WY2EOIatx6O1dZd4sW02yVgLD50Nq366ukhWuXOp8YvfGDEvI0NbZe4UBbMbvzMVkjg
bHEjblBZyptiVa2WqYX9S4YEyJ6YLaFwtaz0G9X2ghWjHhwyEPgtDJzmJwz8Uwb6udxN4Cx5McFz
+HVn9V3AfV2FLSbeFW+GvXxS6aib2oFtc3mms3ddkpu4GyJZmREZrT4Rft5yws/glTCPvKun0p4f
fP6ESDrWR78jbAaLEQBwj7I6rmZnYfIiFIDU71TcqYzdC2qriDJbs/pNhwZxSO/98kkPCBmPd6kC
IKdUduUHThmddABaudZ3kv8Rxxw1wWb2rb0WEwEsRWu/R/JmzsjFc5DIzySV7H+Xx1+m8u/VsU6V
qGmyLqq6+U2RpyZJnvh6QqeSupS2DV9Cm7KukFL6JPNPMXwqNB8S3oQ6r4Eq/vcFyH8BiqjO0UqI
liHrxnf4wciHvogjqz7I00uevwwgL2V2NoKXYIYpWQUjryyagl91u/dv0+RDiT6mx2rAeIpVn1xh
5frvCzK/ZUstyJUGHiJLUNdLA/cND4nNqAXWistDN00rhggmuEz05HNilau824VGt85sBX1xMwBM
KPqmE4ObujbeBI6sUf4QQ5o23XenEAFA1LoBbGLqF+5cmHeoOA5q/gFYeq0SHEmZvK36YVXvrXTc
9dNSkqC9JBIkeZMMxJv9fVcpu0on7cSI0b/Nz+NItobvS5S0watWXRK0DV38gL6m1uRtQQ/vS0/z
1F+EaH60ZA0dVbAd/E1laq6e566vGrtMD70uZ7zphBqF/T6e5z0H0k2rMyF58qGsSfYZlecIHU3P
sd/4wxpR2CKmX+CqhfC1onid1rjbFEyXsgMi/u+vYUFKv61LA8TYNDilkfXq39K4iX0QGPVelIeG
TGwV9YCF+cIAin/59+cof0pSZVM0CJmQDP5qfJekTrmvFLPZFAdp6HhOQATJ4AgmMF2fOTOn+EJi
LZVmPRofRspkLiz2nUS8LWyGajCFA4pJqc4+kzry+76ilm7J/sCoYtWzrWjmmyWlkM6ekmN3HRpU
hfR7+Ol0qt9U4oEywjWSf9JV/rmKdUs0kYhq6KJZzt9W8ZTELDWz6o/GUlCsxqxCWfZW1Ve5uUby
IZAOorab4MIYiMEKZuNNt6O5keRr3H1I4Woor1H50lqPlnDy2QGy7CXWnhPllLSP0/gBcmOHyuOQ
nn/4Ov5E0HVLEolVWQJUdeU7gt4rhimqRtETO3HtXaE+d+lFV85T86LCrKEEVoOL37yY5TWLdFdV
HgV/dEztlMWe1l5Lgu+lK9Cdrh41eSNLJyn8iBGYqHEAUHYRWEgGOiD23y7jEKtvh3irFVck7XYa
XLLxIy5+2E/0Pzc47khS2UpkTQZ+/YYFyXI5h3Ob98e22fgkoxLTWD3lwPodA9MwLBgS2ZH1BmGo
RLWkKHThne+yJd/wJACs3K4mWQP/I+4LXSNdMtoM0SewrZMw56RaW8sJAoMegCdPAgaBajERofkI
r35x/9hwVCnmRTDwEI6Pg/rLOvsqmVtG7CiGzwomyArJVa6gSFfvo7Z3/BrbZtHaE6Y8UdnM5Bql
5WyP3Y2R3cLe+CUq3B+OgS+R/u/vO8J9TeVFhy0yVPnb+56MQpmBd9dHFmSsgIelW42js0SfNBVe
D32hqIVjIMtRsNxpxLxi0Pj32vtzyyHgWZUUUHAy8JUvUO8/lAUdezGLkVwfM9QyAubi+TSH51E7
/ftj/lzh5rK4F18HMm7O3t+xQSDPrOsrqzxW9BOjvFeyJ8JawncZEUlZXwvpJ10i2vo/NlOWigr1
IFq6tsQW//6RsdqbEeddfaxX/VPsoCVxtKfswbjUCjpLZ5ZQF7hJshmf6OjBrqT3Q994CIqUG8Ot
iOjtV4o9uqEjEPNRectEUabqOvp2BMTHwGOXT/W7elAPBMripMcRuVUJuccBIu/ijUy6GR+LQhHG
bi2nrnWJa5epJUvopPXcSI5wj8F9q7yntZsiHnmisNyFH0umjGAPZ0tC1OjUT8qlfbKWeW5nUvIf
qofmSLjrgRhXpzoaRNX/L8Kov6kzp9ApumxENvoZmaJdMTYbZ5A3r9p9MNtZg1jSSUNv7Jxuizjm
1vxsjgGa0g9tozrdeUmVJf9hNbvaapkGhZ7vQOu/q2+jXVc/ZMkNQDTzoQeP4WFfIQLMNyYVLimc
6qMBmAPp3DTHdl71pC7otv8yEQT5Fd9yosZ6HbzS7TwILlKB+0t3zW87cHlHe5Qps2a75HTGmfC0
vPcVHKbjH5XnYqcfFyunfKzepsfoTbsQh/yC01GzbBhfsp3vpX19S/P5gl59uI73/qdMlgqRcwY4
v8ykCsMt+Q7NU79Lqbjxe5ybY/os7Ye74ZWolty3IZv4A1BtGQ7cRI76Gf8KAXYIOEECoO2WvBMG
X1XnYc2lxjTzKYvFeo9/8ULuhkP7i6wo1sXk6E6zLm/1hyRYtaoz97bRbKojsionvm0f5VMApIGn
iDZBZMJAcfWfwZWRSQPtDMf8EroM/HgQDu2W6o85uFibrYN0Br1KDvXb/DYSvj5dhzvA43sCffo9
X9t6OPDihpeCb1u1T6HLlQIJ3HJpK74Y5t1L6+I+OJH/QnM16yjvwRLtlsR2Ih2u0k58rh/ofFBv
L/EYLerYCNzK7XO2ITs/BRQ7SEbum7vsRbx2d+m9cTveaDsk4/kzZGbDyiJLRTpyXE7xetFxv3XX
7KUWbTRAggG8x15my7xWXnp+vuLcIjdD3ZUf5Vlh+Ed2Uh7qu+a+PYr7CVAwc2hAxH15J++ne3n1
/CE4kfMxOldcyfYzG76z/EkvYz+vOxfdkb30g9gYvnqdyR0duAI6S2P9SitKCAHKFJuWqzz84u9r
5/L5eb34TLxHzOJW9/Wrj3zS7iizu311wyEQihtt8iQkg7wApPGK7uQu+TwMLdZXpZOc6sjp7+AV
EOPiHGDI50xQdfP2GAPikiR0sl6bZ+WAi/KJcbvb+GFJExYO6Y4amJfyvV0c7jx78946JtfgbOD8
p91dR7daTOlr++/RffPE10VO02eK94ojC+cBgQL4sJmUFT/oiAIUp6tcA9MEFmsRA6at/vJRVwt2
pznjXQVljjjTxynjgVaweh7jRyC1O495o1xtalsvvZedtE/hQIO3VV47cPvG1UynfFXO6S64j07N
iX9JA89Xh6W4HN1kXi3qj96umOTQfgy3+HIRzFHwlQ2W9IEHpW/0N8q67tQvZloHggFbEy4dAnHj
w7TMQb6l092kdrxrLta2J6fyobqdr3LmVHgqcDDLpDwXrnHCwleOdvcIVNpfE/I+obRBr940AWmP
G13UHYmG1/ilaXGfeQGypLd23R9w/d1kJ9pfUK3VPGAetdtrcsuMLQQ33S6j9LyIj+KuvdZr9dF8
lA7job/GCU24/JjdApg96hvEBqvOFd8x0Y/e57iK75eZhwRTnZeMv4G1l75sn5/j7eBEq4GgCXzW
5+RBXVceLo/jxA9Kz/m5fumv7ZqG1z7pF3+zDCRGJL+p1/V6PnSX89OSmCd6g1O+B59se7SZw3ki
Y6ixLSbwYFgn7s+4CYh4YBjchcwZ99+H8p9MpCnCylNvUjHrxtdshf+c/Wk4KYSNVfUxQBg+p+dh
WLfKi+qjEQ1/KjOW0vu3UkdSVXxQWASWutwSlzrkP59V5YIyi1XYHa1LcFQIQcB5eh4O2o4hg3Yo
kt+aA1bctXtz2zGA1HgKT2R8Ovl995AcSeyybIaPEJaBWo1ITONQ7It7cAq8uT3zp4cn+TZ+zV9F
eBfmPVf3MW9oIjuf5SETEMbZ8I2ECSilDcxw/++n+H0EhU59ywO0dMnQF93P92Y+ysok6fy0OVJW
F4KHvNHg5FARjcuHirj3aKXl2zq+dFFu14wVhMWerpp/6R/0eidlP/DLfxaVXI7C1SiyQSaB9r3u
yQREdx1OvKOgMTHL7z36iRwwSdtH42EUr5MxOK1/RL93AHEXw9W/H8ef2AafrzKMwkRfgArxe6k3
TUVUh3JRH2V/H2MFq0klHtDAcjR1sdfIL2J2NxvPMWZRPzqG1Xtc7ALZRbHgzBBZddHYFW/q+PHv
6/rTc8d1YU9B7WFaFgvwW3OYRnppyUlaH8tJe24q65y8il20ERoCETTLU/znYTr1mghfKq/GcDx1
+LVE/T1TlZ2i3Wtg1z9c0R9d+HJFdAAAQJrGTI1v78RUZIisS7U6ovUnH8anxTYvPU59DGMYx+k/
w/tUujeCfGXlidu1pV01P+wB8l9eTB03G7CPzrP547E0xjg2ad5Ux5QqtMypjeXPKn6sZhwEKbYO
2cv0p4bsNzS10d1UW16nvY1Rdx/FL5nhPxbw+bWBqgDDWLH94Qn9sUPxhFhIMio6VYLOXtqK/+wa
+dyXwOdBdQw4gtrQw548kGY0PMoE0+mUC8Gnb+ZOLl5F8aTWGrYj3I53+If76Ccf77fk0OU1N0hZ
oKdg06Sf+PZtNcWgCmpZtCRTEDc4vyiLFz05C0w+ReZtCD+t1z9aaD4Pr6tO3KOh8j/593ufYn8I
cqmojnJt7gr5mf1RaXpXza9NwNQdcjyG4rBQoj88c2u5kW9btWHqCqIBtjRD/46ipL6uZsYslMh+
4J5saVw1k6NUriTZMBCh6oGGhZ0T4fKw7GoihOQ1no8yYzMZNE2Mzrij0TDeBdULUOvSn9Mqff0V
K5VIoBSxJVTGFKyEdDwspTMdzXYgV2cZG7e4LdEOvFlvzUeGeh7EBd7zw3xGkh58BNewJQMoOaAf
JCpIfkbtq57iR3OfUspY5/TVOusXzoZ9tv9fuFJ0DYj8I/aPAKWeGD/GUlBlM9XEYP6r6r53pBBG
NxUTrDQichiBQhrcSPCcts32OH+25S7fVO4S0Uh55JHJ46xNCqqYxOYSQcItYywQlvBH5/APHZ6g
zMUHSk2Yv8ZHYX0lIBZAH47omN9hOV5N++CZY4r1PC3KFrRuDhJywpTfG6ZSxHfdvjwOlKIK8yJO
+qreVhd5J+9a3SEoBr8Pdpj8wCon6j0ngrjblethB1N1MO+aR+s+e6seCRmWUQBDMTJIzv8JZFP+
tjDZQNkzGEVgsGn8vjCFOrXE3Oqq4xL0IzPAkK1iT57NCtm9sGm24plJJkRvLbmby5BDzE3EnS2B
Z8zckW6XvKhmS2ztC3Km2/K9yoiWky5LCJp4HG9J6tzgYpNurE3wKOyEnbWRD+NJuoy37TON66p/
brYNSthH8t/gWwzmprBgLs12vJVYnrTbZ5wkKLNf6ifxXD/5B+tCyNdZuCxzypfSA7UQEBLj3w7m
CQkVLMZXQFT9aNyJEJRH4y44+PcJ0YfRWj5pR5U42XqjHP390pKlj/69f2/mK/k5ck7BgakwN9Oz
djedlkhEfyPfKEdavbV2HE6kv9/EjyLrq9xYzpLs1G/NfcXQG3NvjczD9jcnlqJD3NdXJGjv5MRM
LgOyG7dZtdt8g3ad+MOv/8pPaVi9hILvUciQz9uslt+Z7OdlpLYXPuYbv6VnoYETb3TCEVsv2vfb
5U9G322If9yLt9rLeCYxizDQxkWg4BGlZXkj/4C05PX1GTODS39jv3+s38EqvFPP/6HE3k+n9bvl
vMs3Cf0YEnjHcPIdr/dGO0a8VsjOnPmo7+XOJoIT/zeWXLih2BEbRxZtc2M91zhlSfkzPYS++MOF
vbjW7oWVtV/a+wUqSJ0lJrDbLRFR4Tp5W+Lz8ExsSle6Qdbn1iuDGLZlgE9GiPYyqHJZdv3zV8ye
p9wbhB5q/FpW080Pe+JfziFkvaaKa5VaT5a/nUP1SPpLkLAlJjHNIml2w0FeEluMatUn5ya/KoZr
JZ4/EAaTjs6wkYazAo0oX41w98O1/OXARlNOyfA1dIy//f76GaUQKpmfVMc8XRkWGWOWz6ooms3k
pqO7SGSyn46Ev34k9btsWcQ1o27/9pFGZfTTxEcKAmrS28DYLYdR7cgkcjGqsfEAELjtH270L/sM
xz4nkLZMd6NQ+v1TQ1kXxBTy4Zh3a1ncNOm6es9nL2V4ZeaOH/2P04j/fpv//4HfT1yrkPw4yqsl
PllGD7G43pwSPIzjD0k90Fi8zpTND7f5B065LCwNHsZA5awpX1zNf2ucOByrpJ9LNEjJpmkJGGzX
/nDNhA/lqJfZqu+mzQyQ7ePbq3lTo/W/L+APaJbP10QN3SaZVjLDZX5/zHWJ5Kwvaux17Toc1smI
SNu1IN1nW8YIVHr//rivuuVbebHYxHWL0ka25K+C9D/3K0ZKUYV+SXmRhEBRM7wQ4E08eUhEvtQw
tqB8xukLurRIPcMrOWW1TZu1EIMdFQ7JBhqVVyncywGGETFxS8Et5ACbbOKmyVkSrBOMj5SfW2u1
RLCN2mjL49UHVYygUXHN6DrcZLytRnWXmakXoH4c9zqWvVlQNgUlsNrVH2NIfbBoRLJtQ4BVqSRe
WDKAmGYyajo3apI1PtEYECCON3pOcoYmEVTgR9vCEH+V4lOG5trElEoOAkECxbES7hMpW8R+dmTR
dwA61GZw+PfT/TNFiW9zqd1ovOD1/pe3/p+nKwtJAcmD26KuU7Am6gWFIsbXGxfhsVPlD1Zbrdok
RNxQoaRDQdILz4n2XAXbcrjOEUF/LfoKSu1qa6q/2vgctZbnkzGS4gltrwIWouWJKsPCmZtHMKrk
0jKCAZYq05kURUJbLahuXdHOTcrDPASEPvRunu/6mVRpadqFsbZrypeoS9eReVP55DrwN23JEzIB
f7Br1bTuYaq7ArYqVU3cZmFByqteI3KbMQv5TN2Lmh8WJuEUrPTvK9OgpDF4hIZOB/37m9A3hSmH
UlgcR+iBFJ+646cuMRdz4Prn24bpfiFDw1J7/qW8y2fpVyPa3Zt5HvfJS0KCLd9z9Zg/iaFTIrT8
ZBvuGIcSX4gfpal8IB0ATIDH1JIG/RqSgtZ5U74hco1YlOAxPglvhOwN5LSlzkygmOWlmE0JXxV2
te/6yLB8t8XcjFadDFCZw8aDjkdEjDysRtqEqLZf4XXCPNsgu9/78roBbaIUDz3ZdBbHCSAKuSgP
6mt/mx20vXRjYOMgGMXJkE8iwkU8tyk+LD5EsGUOYWqC2V3+M8pdhLkv/WeLTW90x09lydUnUzs8
Dih5cBg+GA/RU3RremTr7ReAeSvdActv8I8wGaKiSoL2Nd05I17Qs6o11g7Mg5ymReuWBA0xaT53
wgnZIR5Pp1vwCnwjbm8QbuhNASknXodiN9niq5dMR4U0edV8T3uRb2ULGtAZfv0fZ2e22zaWRdEv
IsB5eBVJzZIl2/KgF8KOZc7zzK/vxTwlLiMGGqhqVFdSkczh3nPP2XvtEb3PNniiGQpLkb60TJGC
MJFGKO6JMyeJ8mY26DZdNYIE43pIhT5wvzH5Fnu7lpdIn5lHJA+M3Vj30bgBvn7oW2AmCyqa9Jf/
i0HVM///WX2eDvXDcDHXNRDv0CazEApuTrxtRy4GktQ9LuVNdIlKdO8LbAraJb/T36dbhz5oi1cR
kQ9y4PaxOytbTtd7c80lOOrrflkgyKHA+Uw/TZvRLo1JglOFE+o9wp9KfLjX3ESTAbLGhpNozKFy
cxYe56uN+Ig7HADcWXjNBqYMNtabIV40t4x/fSuuYAxQmhYHnCqHlhTOYC/fI/E4izOIOX2Pn62P
8tl/716tjzZdKB90r1AOTRiOF9ElobIqacWyaqkYE41F+KxJC+/GyDS6qc/pU7XkgWemGr4LH/WD
Pocj9AC5XjiyUIzL98RAGdlPhck3JQJRCfPhGIvKzIX6+401UrNHop+0xwEWQLsVaL8+BpG1ECw3
y9xIe+6yt38vsNJ37T5LnHNYTWxeFERfqgQUcbEVVG1zHGpXPwgUYTWsAImD3ML/pM219ERALhyW
vXkGZL6FSE4kqIl3ODhaXH7Ksi123TzPrxG3JIeqZuHcGdJyyO3wTZPtCNB8yDN5VnjvEuuR83DU
bko4noUVLgKoImBErK3cn2P5RQkRK1WcqCyWBfV+MN5HwU3q3OmjDwz2BhjGiQUikifbHONmMYF5
Cn1hqyu8MmV88k4WBgZ5X4NDRCoqZejjPAn+v+cTmYUipBEJ3IhHOy7O46g5xiBu+qZ3wkraRoAq
xnTcS5Z17uVuX2WBDVtlOVbMuXT0f7K+qkOcKZFPpyR2a79c5onir4yAVvqUOIpCZfUhJOgyBO+o
deMtBh6EAgZJ7vtoFBtNQFQaC3bFs24On+w/EU0Ba2o3XnyZiuK+Gg3XwhmaMPJ4Ki7G60/JG18D
Y+a2z+zVQfFJBfpfZZQcGSlST68+qvLZry9DetXETy28VBje82KFXoZnr9FuhXljsqPXGzk8Cwzw
af6mmQYqqVyOeA9CU7n1xHbh5FLDZFb5ZSPQV0Z1QuSMMuNG4dWKwJ3rnOn4G3iPW9SFHcjEPOSX
Icl+aPz9NiN+2e0s3USgwVDeUBX9y5kmMU25okvWHMPi1jGY7rqb5r3i6yKFM6zWgraTn4twr3dX
2sTm0C/y9DwIP52s5mbB129Bl0uV6FTPlfeX6lNIO5/DFd3qpt5CiiVlzuViqlbgYNpzdf+pK6KV
iotMmla5vtFEH/YYKN9/v9XmNwc8i7oJViAqHIP69O+FRKZ9KXUmYoEBH2kFB08E5hKN2L7DQyU8
5n3iyCIgVPXQMsFtmGsWs++u7JxOuwGodWLAP+ZsRlcOyHTiaVjMbwO6nFFsnUHGst7EjgxvE7m3
LVAgmge/GPBx3KiBAiaDbwXvf2UBNq5oe/WCG/bVMeH1bUW0rHSDIlToY70wPIJV6JJR4CaBspMG
WA+B3cf1Ciiwbeg1jEDZ1jrZaX3UDCy9kb4LwltdaE6c6DuRTpJmGg/+CMvMlA5JKp77yi1KYpBQ
CCU4oLwUEUI22BIFdgX+pWUj0WhX9Im0ogxDfThm5TL9ldW8C/FGTlQGoOpPa/u8jv7nySB7nNxr
EVWcMt+yPyrZOjRHmtNRfWzHMyyRmEN1Wy1TkA7JYjE+YgSsDMZ3/Q/Hoe8eSIuXXpUsxCP/CRQP
E63oawUPu07IQr/yigOX9t9P23cPm0VP2zAsCfHNV7nX1Hi57kfT74/I4ksI+FK56tmBkvvfH/Tf
o50mIvGjTSdLCuf3eQDxxyVM9KmtpJ7nyECsrs8rJztKaWyk4VJq+N+816T94QDy3y753x85X94/
PpIZl9emTVfNy2UGenOgdC0Our+S/UtY/lCy//dC8mGKKbNsaMgllS9bsWVhoxSjColPyeGOA0NL
WjRoCB+chmDe/n0xv1kj+DT8wgoZECim1C8LplBLMvJMrqYGgDFQKkweCWsWPClRuevLWyrky4Gt
z4iz1bxZJOMmbrKHBoIuIgoidJVQvFOZQ4vATgBttZ2T5OKhj+LHCP8YSw3BUnhOJGSGGtMx6mNE
i5burRGc0CFxItjKBpEjceKKyaVXZuzb6NYFG4ifOBk+rExTmcIcMparwJg28HYXWkrLEBxrRI0v
Jp8hQv7Mu+bqwUJ8veKp43VGaRvP2mPkHNXKqq8ihaTkEYVinsqAiFFOKmAP91P5S1FeQVA7XXDI
qpuInXzeL0QBgH7DsCBtnRlI1wLqTyhDJJYpcUwgzSI4pzSTuh/2sG/vP90Lyj/eJUP5smp3Uj/l
oRmxTnLo6uvBNvJtKe+5OMb4+u+7/81YlbvPuE4DQIpmVp+/yx8PthdJepCUQXVsiY0XBreqDsbM
F0AHb9308AIshatilvkCq2D80yRM/++yNH88lQjbsmiBBvn744POL6Ht+NUxKw4WmS0BijLpOGSv
03BsgjcNXJexTr2d2UHDi3ajBOFn1UaP4vRLkhAWDKozVyW5MMCljxd+eDPywK7Kit4E1ZblRkB6
R7RcFLP97E45lKq8oOJ25Xl4zEFjkFFuvwopIPv7RlwLsuoo/BE+OThKvEize7U+aIYzrIbRsDn5
m9VjFOMaoXnDAUyNth6PxcSWGvtw8jS6xsp9EFAzRYdA3Rrxrx9u2LcPxx9X7MvDkSa+lcZh+HuV
VSbatqSq6LgjqnOg1svBu5TtFWFpea1KnnazsMOx2vc9ZkYFzmr1036m/be7oFFeWKgsZ1QGsv+/
72A6wIvO/YlZprr0wCuj6kpXXKrQQDrnKODiEAbA2JsgGEP9cNCo4qZV0KdhQrHsvFx6nK4JLGWG
RDK3tKw4nqMoeJ05NRwhbB9pTGLLvguFcVXFa7FZFzj8Jnc017pim/VmEAFRrTUsDjDM0RBaROps
ddRtJuqi5Q/Xf76+f+/ff/+8X1+YRDbo9IjlkeOHBIKttNq3ybgVFqK3m9rGOxwjrJMnRrk/fPJ3
d/7PK/21Qy5lSVz2Unmkg0MTzpAXXm4rngMHzyKega8io4KGjLyYroiMeqINiA3R7B++xn8LGC4A
ylrYKLqi4vT/+4aPfh5qWoi8puTYbwSjDfk+N1m/Dax4QuxYNNUqnKRJyPsivg0gS3/4Bv89HvMN
mFeDnpaJB7S+vAIm9rexD1g0/PwpwWLYgp6FL6e1t9ajbyoOIOvttP9ho/x2qfzzY79sy3qChiOL
+Nj5B9el2LWYS8Y3Q7ua7VkrbjJYl8wnTzu+5ZYOEOj875/7u7KHwbmmiDNNXpbmtfSPpVoMk9LI
GoNxRXWOlUMIqthGvdE3h2akl/HTpB7azX8fdeQ2uoGf6LeO4sud7jkfW82AhiLIH+UYbxYOgvAq
xw+idNbiJRt0wIFKX4MAakqA1Id89j4uYbj6HNvpc4vuoLh1sjNQEAu2Uj2E0k4T3WnEarMY+00O
t9jaD91SeKorh5lLCQXGcz3lRM+5lZ1AcItoHXcPaNfReT76/g3YYUqrEK5o4YbaaVJXTXKelDcQ
W+BYo9ItryFxCowgg43SuAWgMnFfiluQbYFxR6NC7eFYLmOJdjtEcrsTj4B3sgoHoTMwkmPkzZSE
ooRWT3AUmldyNsxdm9pULqDGdXU1mYc24hedSnBo4lrwfDSyf91AOqqlLSKAZZBm2SnTpOrQTEeE
PyQNiLQXASWym9JEraktXK10xBF6wVlVwEK5+au8671n/TO/BJGN+7LTVoXGiGRRjbZvuEG54jgl
pOtEuYPLmaGOZQOrzqn8itM4zI6lcVbVu6Z4M8ATDauq2BvBNv3VPksP9bQ2deJD+AkWE/B1aVeq
D0r/mcFolvzEbd6V3DEtnMVPFlZS8qLEQ4vxTWMWipV36N4mOdzFSHia6lcavnXB2ZNPaXDK6dzo
5q+ceUQqPXtevQjAuxry1VNGPBHc3atnHJr2mo+kSetoDFndK6wO43wZWqJj8pSZx30bn9XmFOQ/
LdbfrBScwOmv67Ixp4t+KS9SDa+WF/DK0KObuw/QL+RFHjsahGt4xmgaph8Wp9+Hjy/7w18f+WVx
igYFkIFosR9OmzhD9FVL655eZgAcpz8P0U4g8BsLrbY0IMj1zaWztvq49sPDON9rwI7BnQ+JRka+
HxANGqHojd/HfJ8AyO2ak6pvrOmggKxtcVtH7S+FE2v8A2njd17wv36KL2tdLI7ykJUmrz6WksCJ
FJe31ECTUR6GZgneVTR+uFfmd6sNR1ODkR2HSMwNfy9v/ihnQ5zI5ZGmgjui11pkm1FcZ4/aCxIp
o3abwJFosrW2IBzGt/oNUJ+4RsWd1U7AKb9cW+njWO5gN9AxGPsFzYW6syuGx+0e6TXs6Qd/qZ2I
Zec6H5qzxOQCbYvMwrMIjsPWOghotxtScNOHyjY+i6fo3lyEj/qDdh0/CCwj+4c883GJ8FvMF/h6
i6NmB7v+ITuXD+0DzRG6kGRK4JWIsLO2P3RzpG9KD8RTwHV0ZFqq+PWAbTYE5RA3Uh6RaYlQdhNA
rNgxhsEGg1r7KyyU8+Ybsif/e+f5RmSIAJSziEJjjQ/+3XT7Y+uRA0VO+2qk9JgOQnyl/IRv5QER
TJ4L+Gxy+JnSrRzlW5lnp9m/LZBx5HFOJpRoO68IWAH+/ZV+t67+84SanFqpA+aGw5dXO1OarJxi
vlIXw3PUb1go7TCEMY6AK8AcbbAbN1VPazilM6UEkCkDMmRAXKeMGayLxK+PCprzxrJrJg85uFdF
vales1SMD6u/hVDZTfwwsyBO41DbUU8XIMhw2AK2Jj+7nNZa9pnlJKeVjG/k6YbjnKAm+cAgsTdw
LBi+t9by4ewF4kox82Pag83r71T5VyeLhE+hcPF/6I2o371GNHh0RZE0noavr1EQ5Eqeq15xDMzB
KRntF7wTVoxSeORMn5UYcPqjVNcAmKaDqdAOy6+h5tuRyMbr58e8p7FnpCuByVv9KzY2qeedeiVy
g346ZIXuZCNJzUyZGh9DekRDD1t/nV6wD3ql6eInNHOAYREgaNgOrbpQqFEskov5KonJkX9ScZ9w
MivD6YcX5JsCSZplLKwezC/QCf+9guie4ilNqSI0Gw9a8BaOEHM8RwpwGuC7AfulXv79EH7TbNa4
0uhM2WForX1lQxH3YImMbTHDGBfYeVvlBc8zjoILq+XA+GZ6lSkixEOufZQM/wRgp2K11eMfKsPf
n/P1Zfjze3z5yTUhs0ZB5nswRakWmKzQL0bEwnwaL5iBotfsTrlXoQl7tgDfk3ScX9hA+Esj1uGO
2RdnhVKwWUjAbfbvP1yk7zZhHQ05eT7MtBTly8LeozAyK2lW9jQcFkrDtqLRzhsWB+HEwIApOQpq
SLvp/3Fgkv784C9HU89qzEYK+eC0ktalH5w52K+7KHHi4NAVQBVCdyi2oAbxYhOGBMYx6ldRHa7L
ajo3mNfVQPth2fp2DTcUXkwiylA6/RY6/LGShrQ1E2bxxdHJwnCjdtcKGkiH6EfoL1mBCKG8FN2r
88MtmO//1+fjz0+dD/F/fKqi1UJuouY4KtU2UG9xKS17sorFLbQxkaBcBOoNh2yTUrNAEmRt9A5z
WbWK/E8FxMRP45H5wv/n69BxkngqpNmi//fXaSGfGGEpFkcdGKt/Ro2B+6jqf+jZojT65nMYZ86H
RLpoTDf//hwlq/Ny0NDkxGDn8rDeKSbAn01ItoMtaj0VcWBn/TnrlLuolfbGxsovtApVBOpqAs1W
2FeB6EqCd8pD+X7eYVKS8GSm1p3XOWYMNArtw7yIwqT6/beuwAeWSNEtbfLFtt50hl96gvxnwa0S
HgNOEUxIpZ4+anhTUo2C/tygCZgyPN05DdBuOipQ8DVSAVp/l9dXNClhvJ/HM3niHeuSlWywXNBA
dln758nCrMV624n3ub8RYga3zpTt6Gca06Wue1cDTTHVxVLvIifKVnHzGlHH5EWxqGvXz7JVnjcP
nSRuKiQvy6xwJiyc9xwHJvzE1Bc0sshiQj7KP0wOAz3+pf6Bzoa/ZugPv1LjDkvGX00oYvB3zemE
DCgpmIuO0vsoCRRb7JzDDH+QwSOVvOp07FJv44uaE80xjMTHsid75TZKLEbO6AowS/sKLFujwNnY
xTvSKN2puc6TnHlLiQK01Qbnu8HtwMDW5Wg3QNEYnloE+ehk+CFgUsprELfUgsJuJOmTHK6uS6Cu
f0YqK3GsMw86V2PihNlBZovXRUDU0+AqGLykHPOOrywH/5PBkM9No6Eg1pCiihqRr5enp86niqyn
n/y9370ZTDUkw8S3RJvlS91dppVSAF8r2IYvcfwZMTQr87PwU5UgfbcgMKuZC0lUiPR//34zilie
lELjDeR6zAVUz5BcBdA0z90CTps555OJhmqVS+uW/ndHA78Aec6cysuprqtkqTF4iX9ssvx+97+s
DYypQPyBUEIF+lUe2RMcmomJnB+TuZdUu4iOlAe001cfjxVxiAuieByyjK/CL2XP4UiHKYCeScgw
UrFcx2p/6sPg0RBPQNl4E3xXRMdOdGmyEIgTwogHj+dac/ZFqW4Xna3JzIghK4K9ibH3vQ3dvHVy
uC5xYYW2jswZtCGhCIo966TIP4TrjbE2tVXOjwCYZIz9Nm0AlTWMRGzLHRn0a0DVQakuJ0RNEnPm
FRo8iche7Wjueamq5+RBcDMkAADqSzc9mxvlvn7xNtm7dWgW6aF5vy/eIwmzMh0lkwuxCO1nfWEu
XvUP5M6I/8sbIGx+B9OTmFeCkwqZ2vGqWGsYWl8RGLCpdp+DMLoAHDOtdhXF34w+rm21e1J9pDwi
Q1QSqHh9DbrYoNDFaN2S+o0ppx7jeSaaG48RU2Nqu/luiyw2Xbzyo1c6AVNB49mzx/YnT536NfYa
bQJwBY6BOspRBafGl75T6qd12cg9u1VNfiUGKr/grOW15yC/w/+SCG9KiM5quqRMpgVg4oCqaPkF
m0pLAC9zPE1WLMAppkp0WtoHmgWFal+rccIP67lCS8YCFRmjcNy6/lPUnybrHJrkuwjEg0G3q6WD
yimmFoZNKY+sZv6Bvey1JaxnpIdR3smDsklrko172CHb/EYpoeDznspDPlxb1Jtna+jssrkRLmgV
r/MP0Rkrn2a9dUuGOckOVtQvFqwB+0PKW8W4ilmVBYGFZalHr9gB8WEjpkDCpaVSY/fjZxaP0Kzs
0duxjxtQCeUAOUWPIJMCR5nTlSjyPP3EeYwV/tSNz0lJLwkUmBHOPlSQfapkM5lz+uQ0zn4KLVpp
6WjzxOZ6SyrDJ1P+CGigl5CrcaaNsRDp689DtnntpawhA6x1Yub3gh45GavEvB53mUQsChe5J4dP
gC2lw3sLfNszPCzH6gJ9dZr6y0y/VEgeu+aQY6RHMMMthMTvmvzR9cg/9khzxgVLnx5thRoBPyE7
1SFDpMFBxwH2tgxki2RQUjLYexs26/QzqA89vpeqgO/e5EStYEf3l0ZHdo4bojLpwECPfnPfhtuI
jSEz05UGQMTP86OUEiiMYCgwrp1IMEDXvSPJWkqVCF/UIjsMThOHWxnuqdw5IZPzaOSEk0PCfML5
Zk9EePFQjRGuhLhc+iOzwoGeDhqDGp1YNh1KfojUJwCAs2IS0zWkYehJtBEzcTNM5NNehXI7lpeu
WvkjBAI13ZmgUPrqqiNE6rrO8dP8lCOgaVOStzncWyN76eitM5XXsn81eS2HGJGFsLFww/d3MilN
LfBgQVikyE1T6K4NWkbYFTiOzi2TFSNR7yzAIwyfmbhgm553Z21caQb+HqHe1xRFwRS7WR2AHH8Y
SEoYPWKiyj2AnEj3t7LQQedfpNp91Xt7cCkOZ6uuupboAj2/gDXVOWk+rL1cOYPaJG3XOMuhvPHo
rAbtzfNNntttZ/JUI71DyhcnV5Hovvm9qKpwTU3AHyiWKmERh368yaTLZrbCV0qi9j1NMAAl+LpN
70EuEFqx6KcQ9OcnK+QPlLLb/O2JOHyMFKoKBYUnYBVe6oxgl/aWA4SrIkehVZBorzN5JMXeoLdz
735bsAZIdAnbwKdUyvce/y0l+U0t830GvKiOrwYlex3Y7TjgDaBel64GrY+8D3b8vmoWy6reSujP
WEXtYQ7U9R6jLli1CkUjKDFvmSDqbijAo3m9wZssBLexApLC1Rt4kP1QIU3hOKTIaytyPtKdPpIF
VazK/hBjRUp5WebzQsLNGKRTOKbHvjWPyvz4hNiAPDwoGjcCfrWek6ALhorngEIlms7SlKwUMuoJ
n/BPKnHwfbUkr7CwdannREaqNGhSRq12OwVgPV/Q9y8KnV47EtrYB0o3GstZvOxPN39AmammqywZ
1ypsvangeCkLDyqdkigJlp1EjEMr7Jvx0Ma8bhMa2G4z79Ci99rqBxF4OjN4bRKvEjB3i9WnUV+7
Xkd5dAqa0U38dFuwxhS0HEoCVOfpZmhCJxWoluuEIJ/WUUR1B3WHphMDMeSjWuoYariJyh/AUtI3
crm/t6QvZ1hJaYtKVYecaFcD5OgyaNco7mei2txxcgvWzmg9wAICbllrhtsUaMZJIi1OheYyChD1
ZQTb0npWSRFMEDm/5v6zGDyMd5K4Ny9k2KYcOb2Vnx69wWknsm7fewqQTL2vpzu1uY+7d294lf1t
natbKXc9702Yb5YIi1pJF9YIDL1Gbv4RFU++hPAYw0y/hTYZ6veevpaNiEnlhU5nVIDM8J19SbXf
7hvP5dBAdo4OkkPEzv0cSLgvVzUjgsidakphEnsI7qPD4QzazmjeBM9tkIy1S63YTvFd4jtt9KHl
a/wGxXNcu91nNN1V+S0EgZ48mdGSdIjaXBckOwtLXQHOnO0k6dCI4EIdklohBucZoxgyah9jWpdi
CAg2gKp5FaJkZyEbz73HUSPWkneVIEwzxar6LpJ+Jmyk9uzr2wrcqtVjgg9ONbbVKl9oOMak4OmH
U/RcfH8pTUk3hSvAFFaZ7Tt/F809KWPTJA/psTMvuvYKgf1BZ2fk+EonIwjPOjKk+bkvpXEzb5f/
x8fPBhNVVkQ4YF+VY1kjlGbYxemMAWPjA6tHlzJtBjvwXln1FPjw6WHIexQpP/S5fiuOvv7kRGFA
9GPyqItfPzqShKIPyOU7AtqZPoQHWu5WujQ5oUluUQFxtyGkKOayJ1SNMGnE1Z8ceFH6iLQBmfLU
izlxdrBzFbWbU5guqu8U+LUyG/UBhGB8/PfFMr85+s+0NE5RAAARNX+pIQc1j7lZQnKsXkJMq8zK
z/0bSJnkob61lCmvAlCsGtC3zf+ylqewlD9IUoZ1ilcheoAjRmvqAgqGt5CsGt5KKpssXMqGG8au
qsEVd4ZdvcQj1p5o/eeM1pj2gH3kIHrPYq4yOENSxOZ6VffxI1IFhZoEhO20IJsWaXt7kjJHfab9
phoYT2ak/Ryot1Ch8UC/doMDmA8CLPzSzc5eDkFkugiv6fO/r5T8+6z39eaqIBWwaSGbtawvZ8Eh
04uqaZP0KPf3NTx5BRah8REK2EDiFkw0xRl0PEZZIbGzLX8DzmRESuKhQMpqg3OoE7YqZEWJc0jH
WJpAuZccGTC9jLb46H3SVkcmVvhtDFK7txI5cGWCPsARhSOkdYbB4TJpUFyiyO2Vc91cJswPZoY6
BJH+QGO6ZoKYbGMxZBkhaSG0BSKtkmp0FXIF0kgKSHclvIionawpSA+B7ULkWVm49LzRfFKmgReu
1wTjPNaCzABHdwrlViJNrfkNgojX3xJAU2OgLZNd82CI/U7uk51ktmsVQ0/JsxuIHL+yFSsGo176
VrgxPCZBCpVf1t+GeFvpyjKKz3MJlMcXkBhmJG8Exd9mYLF8xr0GroK4iNxQ123MJVn2gHYaGlEG
g4XMSySadlqBbaWgF4bwbk7CQb08iQcE4jlFr9AzNf8Yoyc8SwB7C80/RxRtXQ87xHytjPzYT8IJ
psJ2aj81gwcyq1mlp1UfXSBsthVSKNR1hNVt5oZ+JMRvfU91nI0HSrC2ga3MaKSeTwAB70UQbpps
29IPqfP7tL7ipWppng5R51LqsOI0IvGzpv6AK1xkwjHQC8vWdF7m1qnfregEaYluF/JrM0eS0kCg
RpCkpUe3MfDZMqgcSBpjLmDlqTv3YGZdr5Zmy1nrZ0p3AiEb2JjpyJVjDAChuw/IFlSzA7+Ovpp8
qEMIs6qA0zyspwjxMuV2Vl2C7irWMD6R/Emwi5CkolPpSRZCx48ZMU/Ew2i+WmpAStyKRvTSVIql
FR6IdoJIhLWk9NbVjl8ra1stXErnEmiyIDDQVfp1IiVO6XcGd/9mUjbOrRFJPLD8iuTj5sS9WOcm
5q5T0tBAysGN9TT/EKaO3SUwLi0o6DbTQQgcDGBDmoZCaqZZk25nIPdHOcyhb+nnyXKuJusyeOra
Zjmux+aHIe/8Xn997zWF/YzJOK/+1y6sprd6U3RlcvSmA5uJpuWchJzSyucm9L8XGem7rVNDuYJU
bEaxGl/qp0nOqryv42Tu+BJwWFCOp8lWnLaknYDGcgf/PMJCqoVXM/qp5/5NT03T5nkYNgf2LvNL
F7jINXoMXJmjVpy9aRVqeL9OgvUDoOabjtqfn/J1Hhlp6ZTJJZ8iimcSwedTblheCxgPdYH64/bv
C/rtvUP/xDlUm/flLwMfv+21mvI7OdJuYIA3JGc5uqJFrvWfmuj4f/77nMiSwcRCZfrLce6LokGi
CavKObVv88u7+m8JzjgZ2SRyILuEHQZVHjaqjBAb9yjtuPkvFuAxmfF36hOY4+ajreddTX2S3e4O
g18X7dut8Uu9kZPEf0PAJvul9kh7Lfmgibxoz+lRuxtOwTV9kNf6M8vS+BA7yqueO8NriPstciHq
0hwmNo0N+9z9Uh7Mo/SgvNDHM/ZIJwSYCZtso5O38abdZftmHx4JCJmj2BnZ0rGwjUfvStovNBDl
zgSPvuSgw091NT/5ysmvhPxKjlHb7LE6kcrqDhv8Vy9E7bijK2/BH2rWon0yE2By4dpfy/Zo45Nd
tItkZR45HSyiPfX0798mWIv6s+hRoCwGDjKmC69L4MD+gUFNOmUvMwbCvKSf+iX8rLfGvnDQ6C85
mO6oFiBMDL+YR5yp9IW7bo/gwXrJTgq8smO1wZG48Vaja66qTb9SdqGbLEVX4/K71h2nZGmp2tZi
tHdQ1Hb1Myoc8xC+cVUkdu4NXxCYt2mL2+FFPvfn8lk8ao8h1+zTAgf+mb4ZL9lGuFNe4nv6DXOk
BliT+2EPmHHDYEReo5rqixW1yWpYqttsMzFtfIzJJAP0dhJdPBlrZUcO35FG0R6M4QpkZQ5+Mlzc
wy5zoiW7Lv3c62NqA3JD5G2DWXkYnuNtfgm32V3VHAzCU41ltsS0LD16plO8tkyaGVm6GUDyadfx
TcACOvPfoztDHvsDWq6Njn3zkRnsh7bXn/x1uBbfynt8pcAd9xZfYQIlKDnWogDjGB/lrQCEce4s
Ty8qFqiFbCeP5paqb891evK2kALXxpKfS9+qtsFlLRfvvjsTvCx+9y5e8ENEy+guegCwt/a2xKS+
Wvn8zD8RWGr7O23f3fWXO/Hg7wp6VDMkZpnz08t2vYA116xHfZm8wgx3+P8OJMWnZi85mUMg1fod
YN4+3qX3Ki7X6oQrjrZV9UrG71P7JoMhEVccvPiBpt//Qb6aFkustKucP8Pbltv03O2yZUG7CKLC
oiGhDVo80akI14BaQr4Yduj16GRPrV3G6wqg/uCY01pFxfVp/eKZ45qUT7lr3EX7mWwCLqjYKlhb
KScWcW2nz/HzcDI22UuwefIdsr1saaNwPWsootF+WKJ94/uA7LwXt4R5z9d+wfZuS05/eVeWIZxH
Dps809DjbOBM68zhLXQy8KZULS5cTKc963ACniniId8ckwcc7AcQJ49wTc7JXb/qb/65eq7t6WXa
BHcptEbludmZJ+09XUcPHrdtaBbds3+uD8Fdt7TwADsVQbL9miYVA6jmvXR0JG4BTT07v6DfyGIb
00KJze1MzcI/drhnby2RXYvoV3VCEnevrdOD8mzB5d0FS/1knvJbeUOcZ0Ahea4vfe+ONxpstOmm
9/xGctm6vApg+uFIrpU1AeXvxtzAsKVmgUGY3kpSz3+BR1Q/tIN8158izuzv/KtWnacAxEuOtLVr
20MF+R4FSMIWw+ywZg5WXhgMAoxD2lYcw2u2o4om7MV7KHbl3iQFnNL9ReOgw72E9trY1ht/4sRF
6g/CMZJdiZ+blpkA4HKRXswP6Zjsxpc8cPSX4S07BsfqKX7sH/HIi+9IBohrx4NblBy+yQcojnwc
DMbpU32R7sUH9IPZJ06N6TN5AlB0GrbyC6p1yIXo9AGBsTmQWXSci3kU+0CH2gV4SPmXaOGyWNDx
h08BE9LCAoGCnK7WuLDMOW0BWiPG6JEj3Utg2bI3u4GVG8EdlG+IVtgVRDRzhKIwEjFhtHT30hNj
Htc4TCt6qyfxDqRRx7ynWU2GQ1tLFmx0+5Vl99Oyd9QJfOxyyGiJXHrsZshQYRllLu4xDRIq2FWe
A7oraM4X4nP8keWst5RM879E3lM+lyeZYwH7kLjhOxP2AOWQXap8GN6mz+gNmsxmOk5HsJAWHUWP
3s3CKm3mzZwq2kcRJgxkB3ExAVwh+vgDiKRhuArgDhrqvDagVRv+bKYxC45eEON1Ys15JbKTABNv
4e3RZDZwEFCobZjWPaebbsW6L6AWhcCbLrIjaE0yCETK7IXxSTYC9yGCtf37ZPoZvCGVYqjD9eT7
VG/CE+NSeckMrd74Fyim3K14P78rYJ2eCcINTtFd4db7cCU9xwfNNtczbHLcpfjB19wPTNsRbB/j
vXk2X3ktlB3vAAzMKyDZ6KW9DHZ2jxSPu1q91Vy4AqCndI95fNE66h0Q1U32UNylLoC0dbMDAbRh
zMCh8TG8mY/6KbTLbbyFtADDqr6VF5qxA5Ct/FqXC+He33uPwGhRnarRApRvSV+bGDW8+iNtK1Lu
MXtwDF3ktJwX9cV8bd7VE5hanJDDLkDjb0uHdKOcJcMh9zUMXbFx57BeywaBwaXj6eFZjnb+Byd/
Wh4ei9bnKC26asGQ1BlgU3TEIBPHYT6TuZBcZwg+Nj/pU3/wN5A4OUGmr9pnx6xyUZ25vNyM8nHu
FLBCI8U4EYy41HfzRdxWzwzfacn+j7HzWm7c2trtE6EKOdySAIMokqKydINqhUbOGU//j6WbbbF1
xONd3nbbbSGtMNf8Eo/IKGjfTBaCHaTRAIQF15py0cKafg6uOUIzBB4JKGFZjRbK1fxoPOJCa6I+
tTHD80ZzwbRBupXXHEqWEk7FitDzN28QkS1GSUNSBdxUfNRFYzVwg2P2lO/nv+bRdG+0Xb/Ltiby
za9LhzQpyJraZ6ELB5s0OH2pUxxqLgOXYOoYyQdnXaK+OMq/0h2jPwI4g9mBjDaEQzLEzmbVE6oE
MZODIUg8x/aJLqEQ1md/hUP/bn4gBsnslkYFdWEx9OuAFwGU4kNSISF9QV/cHxf6a/qsvUxv3Rvo
i4W3wZN8Gz+EFV/JtVf5Hk411mJt4v2tP6e75k5/g9H2Ohy1x+qe8Z3jzLBMEfH4Xz5P7xNzlo/C
DQHD3pV7lpQNeTRkRhsv3VtaLLFKAm0xXx0GQb2a33HKBSC+a3bOnbm3nuk47Zqr/GZcybtpR5zK
TXSrG4v+ufhrXAenfmNf46ZVrIl5V7ZQQeYP37M0OiuLQAJlR5+Ke/MCp3w6oikmMAFrhFgS6nqZ
HeM9sjYq4XirvdPdiji7E99CStq7SunJ8kR8iU7jnibXMsXjBYKfACxQKpHTCXePkPRli2s1AzSD
F01e/SJ/heNfvBG5XbaIhb3U8uTb348tPzUSOUvgDY8aGTeXL5fN/xCRzHaolNoEe+vYKcRhXDZh
b/rHMqDxpc7HJiArKLBQkufzVcm7bxEXTGayhXzqGYPhKUl+ZwNHCM5HpMYbTbJvcF0JQDzBLwTE
TQPA6jH+IlWpc5QTwOrgr3HuIQD1AtfyJ1os5AnVxDFBaGLOn8ZO5SHJK4DqKnMpz0MsQnywWIht
rml5pfbHxhZldu10WToHaV4DvmpY92cXzmg/HHAhIGoqGk5H08iJ+N6XlhRfqgs8JdHw4b6yLqUH
aXxtigskwx/YlYLmaNq43eLq9MVs+8+n0+rRlDjglgew4bHMNi373WQMx14VCsyHEVqnbb38Pl5+
Ilh+u6joK/znokjBI5vEOIjWd4Rsps5DJL9KWOpkQbGOknVCfYEeoqaJMs07OeYMMN+TQ7sOLqmv
NNGhOOuWiC/M+zVsQkbUs1NwMM5TpQQNDkTOHrSVc7eMP6bcYZlC4J0c2V6nQ7cSe7gFl6uhqS0N
rhViQUwWCXUSMC+6eSAs3JsjYlxzchGyjd1pV2GFh81Na47bASoOjSQBIkw9TWmjuvaneR2080Yh
8gXm1u/v94emBVIuWjKi9Qvj4qxLng61VfezmI5wIboTbFlb+UTvOZQ0Zi71gH4YphoiT0aQ8CLg
s37/lr6TyFrRS1zMv6mUPch31us7tK3EEuJ2/eCnxW7KX7TmwaQtKORjAwimCSRktIP3+4N/Pdn5
50RbDZRBuDd+Umc3Y2pwviOuSEHK4avapjZiNtKOYZJPrJelle1UgjiisuNbhlvFfsm2M3W64wun
e2OVcJKfOtvrh7VixmzIgFNTMq593VyqeBBcuN2f3h16d91iqbGRvJ3dbjAopCY3Un5IfVKHBzrQ
1cKkk5LgRhms9KhcHdXkgyFm5XshhK3jbD009JTh4qlpsgnoo0K5y82bICOoTX8wijf2/HokvgAA
4ve7/YnDpRO5ZJtCIQiJ62yu1EgIJqPmS5OPsWkD+VbisFHmxiOtqoGYVdnqoBLGIAGvPkWZ3Ep0
UUn+Ilu7O0VwwwUJgjDjYURANXpVMT4UquPpKbpbpoYF+WN2wGoKjqfaBzJvweNLUnllNLALQ0Jk
6LlZ0XQUhOu0aK9rPKyr8mSG+CMFj4VPy1f5lLBJnsvHfjSe0WuaI9xnpOyvea3dYZe3yWLrWaB4
Ji12RO8gQM4F6OUnMrAOUAIBFqBKZl39PiOk0IkmqazorNksDFDlWT3I0HL5jkiv+2k/46VRs1hA
KPr9E/2wmMNXN+geWmj79PPeb+2QLBi3fX4gpkvGo6ejHzGB2NuYKJyKmJbOhWf92oTOJhz9QwtD
AFBEMMwzvcbQZGVLgGp2kKVip+EVM4DYlKjOe1xEIAJpHZdvWphHvtfnOXbWyY4Eow75qGIGp2o2
3C7qvKA5QaZCE6iuwCLyyDnOHc6ovLiZrlY5QCb+vIy9/kRJ02EkssmKYCnrfO3K1bLN6rjKDjZC
c1L5ko2OYjzCkGQ5fkVioGXjOTDYqkuXKB6Y9gjtAthC0gZfrvQp/8vRgNDagV/Mbi8v40mcETsO
sqZnw70fNgOZEMbWNPcBFX93U/f3QXHhs/9UsfAcqEhtVmHYn2cLfp+OSWjUTXaIUK7M4RaHHG/M
U8oqmN/A1jnLG1yrJSHeoCkWpbu11Ihb7FBSaSHd2OBBkFV+H4z/j7uyLFnHoxC93tnY6HG7KKUp
B1if4k0v7ecCsoEywv+gqLdiV2FBTbDIEUwRi4SKSbK9pFGFzBqowqmmDUb2N7/flCVexT8DFiou
+iKNKLHzRaz0CQ0LuiSnob/HaBHDIEF7A8ARnO/KiTFvnLdfGuicSN76k6ULjJI4c8hKMo1MdaBr
bd4UCt1Z/Ok60l4F8Uyv0arJ8yaZiccoOC7x28wqvpLbV5tYTcGHSqV0LYi4Q7sv60+zS9ZdAfAY
nppQX2XmQw89roLupFsf8jBsO5l4nUedHJQe/hCcwRjhSz6iesLYLX8VLCjh54g+xx+X4C9zsRY8
H9RifplBRdsT2ofU869QqDiQk8LqVRDjxSwyWhDS4iSAsd/f7g+FB+bnjD+b/UxENX1f+RT8NUCd
jewwpbBp9dQ16KFA0cvYhudquAIJ/v2CX+rofz4nNiewnrFYQkb3/Ypjq6td2LD+VOjD5ShYObHj
SdgR+lDGpYGCY/gMgwfKEQEBgoca0FrkEuNI9RLJ+6fFl2MDowr0DVxKAC7/KWqNRNIkxRkyUa/7
w4PJ5wJohfYGA8oESo4vPPvX2vrPs3PeYhAzwYzzYifN1DacLGZ9zXetZ06RhPUUPHcBGyOWcREA
fFUUJpVOjqdVrJLqtTI/ZlN3B59NktqmRJsSEWYY0O6DGHzh4/w01ygKcalyWGIhmXx/I/nsU9Qk
cXZok9cmpE1XflKIBc5nAr8Gox3FmtZC5O5Qq+BWA/96DeHw95v4SUSFTez/buJshAxVa6mVA7/G
mG8C9UrnvZT9lYEmBjpwAuqbqCDGGUxeOmyWtp2REhxkAHRYVeIA1BMEjv6vnzYDbCsiCVY+REHW
DZGBZsP+jKz7C7csRsr5h2VAq/gtGSpb69k0Guy5qocw/FrOKeNXhvMQdvWXZDGAd2vl+goSFS43
1hqKe4inSfZJuSTOE+JDZvOtFL07MUxu6QVXQK98yMdi+/tNfg3n327S+P5x64pd35r19KAE4nga
0wdr8isor6DmXXyLtyLRKf1rIJpOq9+v/QNMiknU/97PWYFVBFFqN7YF7KxF2AqA55V7QTIQJEaE
P79fTBej9J8HxU/PEGQa/jwbxYlqaIkeORC0aNLQlyU6yFxUp7LyVMOFSzegyMG4kw71UrVdiLyI
eWJpqfQrYrVDMEGyzP4Oz7HFvHRxU6L7ONMIJBecxEl1pfc43Hq4TZk0UHu8bFah4SKeaYcLizMh
FD8+Capaclbw0XPEe/3PCjXI2UQCClWYsNZwBL1zivdZtA+ah9SEaaY9C3K9k9KrjZgbOL4M7Elq
tay1zwT2CgIfE+FRE8NpCP8wm9WwPGRYZsgYxVax7XHwELUHvax93jpi2lcoTcKCNn99mqjrQzAZ
Ds7tjGDjM8Fp0Uc4BH0fgt37ZDj4YQlJQO8N1TtcuWspK1GkZsE+ZjJWxjOCXMCa23TCasLaBSYx
17ayKOTwVoXuOLlx7A5EueYppkZGv7OD52z605K90JAFVh1zOtz8p8nQAVHhDyENHwrE8vkUE/ww
lhtJT/ln/Cv8bWTnMY8xwTf7pzTeWPOKHrNlCW70AvMofDGhNa1K3EWzYevUd3A7C3Ta1ZUy/IU1
qRNYlRBQvMxyDzsIO/OAoKTCw3t4eqUJx8FG7qlxb4A/W0zngcqPxrTK2hVUbuB3zC5mYeV9p47b
MhuwxdhiHN1IpF1jWYvhwICFNOfaTFBr8Ngr4OHkFmxguLmwBpqGDmOvo3QyTgFWD3R9SQyGSyDx
+8U5SbXHTT8kV1GNq5/RvDkBqqrl2CwbtpHR5JQcXpm0X6EkDRYjWrmh1lATfmqEEX7zJ0xKyEHF
jgbVmp6fm7QUmNB3C11dSWq2o9eO1xS33PU6HsMfRVBe2dB5fMfEoPhksDfWWDI1aXoXwJHilmVz
3mBkR6pp7Do8iYPzjWILyypcKadrw4DrPGDxESK4znty04kOrzkXNkX9odOBnZxwkekfQswiKSXn
xSlahxRlUzR4QokRWNhcR24LOUwp85UQaNBoJCQ3XLYwCE9WhM8NVtuC0VQZ+0nD6Jn2/DhGLqSn
nk6PJX1APWKXnKqTEsQbvqWPigdGSEszst0TqXbjkG6vpoIlhlnmF2EdgAYXKmUGh6j3gvGeWcH7
F18rn6ES4v1KUZISmtmariP1GyWcXRKRtj7uyniEc266yXBRFlce18KwO4GcpKHsVsIArQo01U/N
IhPEp8EfHLuy9bCeY0clcaB70aJHC60DUmaQsT1FdV4oVwVJuVl2iqhaqTqV8EqYWscoHBF5z9kh
x8ExIODPutGbP0WzG/dNe1f2eywMw9YVeYyWK43g4xzGhcI+ZDHro/AzqyOhMVvOEbWelHq5lR9i
+e9k9H9SW7nX85bMHZsRK61kKb7WynRdjs2bmlU3eL5uekXfydXwp48y7KKoTFJy+vgxqKqhjluY
+/6+rP/UKiJRWPR4YcFgm3q2yYZVZyRDpmcH7Q56Q4d9Ni/qdX5OYRe0aLdQfyrLOFrJ+XK+rWAz
CymYsIeQCZVoBZ+ZN3+ppvthZzMI+cYdGBMkmdit7yu0EzTD3BsQgCDBcezIg9fZPKnVkdn3++P/
YAwMr+k/VzrbvpU+dhTEXtDEkissvAbOXzaTeJK2QvlUrmEjx/1aJpMR+nMKdglTXFNfU3IIKTEi
I9vFznihw/STP8m3mzrb2LMZJ8PQKtPDCI2gPMbN2u/2Wo1R4fX8x7ZWoiHw+3u49MLPtkTJdJps
MuF3McCs9DUIr6RyzQrFBPn9Qj+cDr492lmrT8LALjM03jcGvW4Yun64QcAieo9WuPebO7+7UCT9
dPzmiuzymBgIFvBZk93PgnGY4hSCHKdDKrQ6nVh71woRLPMupw+NRICP2nXJUsHvTlWWPUA36yS6
1J4o8t+f/6eTGnQ9Wu20A7Dt+ceQsvW7UHec5CBK7xh5Fw6IkhmAgd3j1swOQ+/ODtaVTPsdt1jc
+QkypoX4+22Yinjss3Luv/dxXs6FTSzVuhVBegdpvx5Ok+wBShorG3IfQX+ucxN+pg9+vSwoYf8K
sgtiKkDEh+TWYgn4Oz2Gz6Mgnt0Wj9kf/TRCaGVLdoEph0UG5fuj1N30Od0aLhuEZ3qN51+lR/vG
Fkymx/gju1KX0S7YdYfuYTABWQ5htG4I9CRQIsjd4jbPF8kV+/yEKgm7pYUgBX1M5MJzpgZ2Db1B
XUPLk56zW7SKc4gSdImYNdSXUboJ7Y2s3UvjLkac0REb4YbyoQBynr0g3djcN3Sa5DqeV2OzcWCS
NCtZPdVVvjbXLO69tSmnVQ9fCHXsh4/QL/DCxaiIMGB5E9bERe1EqALbWbAonqqnGdT+RXIh8i5l
t9umHlmXR33XLo1lwT91XPtWWlUehcsStHQNN47QJWMxXZXE4WjHNBI19fxsHbPH4SrdTmRMqhSn
7/ojpK70g0bznbVDB3ZMV82e70BAlmut6mtzbazA9MldnAaX7tsfKO7Bvf4+EIjhjpvklHhQH7YF
LC6EkAQqUy+s7at+ewSM92bCfXHXXygQlEhaXjnP0nt2Gy5j95WNfhERDRztjJ2WL9qneKW53SFf
ZZ61gUmzjo/KBo7QDhev63nb7Lt9fYR5tEHY9AIhSNk0n6Tj5oteFoQb55Bv9CNovOcsiS3CR9FD
Eba4ibY3+CAuSfnaAofyP3bRhfg1/BBXuaISlbcwQhyydVs4VCOjENL1sbiyoMbBo1pJy8aV9sF9
QB27hxIQfBT8MMKMbKjxron8GXmGiKDAi8Gt8iXSYYgELXeUuyhrTLfeZGufwKh+Zx2qvb82uUjF
GxiX7zdvRF16nK226V17jLjve2VRHuddtp8384bgAfr74HURh01ORNj6D9f1o33kMPhoPvvv8xWP
61XXyU140E64Kql3EN2Lq+IELQrdGG8HoTS2/QEkqPbN3/Y7kpy2yprejVc9NA81Ncgm8UY3XaZ7
IikXOkxIqIYLY42t28qGKTbe99v43lj123wlExAwr/ItPVt393gUuW0LtvBFcYg8043W9tY6IEHz
ZNdamttijc55I01uMa5rfzlyPHihpg+fIFEVKf2QBfbzx1ryZqS/0CqI5e3/4KkGuYhB1rw7t3Tp
aKsPn91LDj9MvZHvhvf0r3Yr3xAH4smktykn7dQ9x39N2sPTwr4hE+t+SlYKt5E+5pvkc6Ir98e+
G56VQ/6E4F2ZXAOOOosQNtY4bP6J8ZaP3Bheo7Wrmg1FZEK8jnIaoTGKBT3a2LBL9Q81om4hFi6+
1gNPuD+05FCsYgQA71kN+OKqrrNVXQoXJDvJdQPdwnLN1jPNdWQe0/RRQXmAFAKiElhvDHsoZJpZ
fbNJMoiUrTuTi6Gi8j1YRAP315W5NedrdbjRp0dktRFu3JA5sukx07ygW+C+HZ9mdcWuEjxX8GZx
mAC4fWlu8F2tbvo1ErbgmeYlhSdyoZ7qHHc/xGE6zJLFcKJQBlxVXn5f9n/Crlj1DTrRuobR1vlm
mJrUnUClycGC/lEv8muS0bfOatpPDw0u0yhc8Bx4KXcWEdbRtXPyj8W1tYeYQLqazQiyPBhTLvli
HjnnS+OxcENPRIBB7jC9YjNdkeewkdfT1cBfw719cF7yEyQP6SN5+/1RFFED/ruB/e9RzvqM0uAY
vTHxKJjrRs3KhNIVRCcQQqFfEf0hU/S2KFsRiwr8Mp47wkwvkBN+spr49kLPK9XcnlUj5y5E07Eb
Oc/V81rBIbrWYEeg7EzRo7fpWmY/H/ytUJGwrVsIR2emTsAMkknrABO9sMH/XEP+50ufFbYJEZwV
4VXJQdTPztppt2MECkIK4/SK5h6wmgbGheLuxyoSCYJMNAD+FucNu3mSgqCYeRmUWUDeKB+wTGGA
X7zQV17aPx8fqaBmazb+VF/dzv+0cBR90CZc2JJD6VbecGWe4ns0/3+SXXFyduWL4sLivp/vtWvt
iUXnLbxDtINp+1rdGuv4EG2L5/ebaG1uy03nih26WFVHe+fv1A1OzTflZyLSsvftmjXvyr/NjtFd
/iC/pfvmUjDcD1CBwTMIi2jUaYBX30865ARYSulgeKy169z/oxnvrfTHkFGSbIvwqSxOhX2NYjXy
MfRwfGQlR3r2mucMf1r4pL9PqZ9QTAO7FJMcJRsajCEaZ/95q3TY/T5sMJQMS6yHcxwUTHthQKXW
qtjNEt/TBMY3QriKby2OilqQXlcweHE5kojIiW7rzM1DtFvMRQNSV0GyUa8acEfIpi+dJVIxr8Jw
UQUg1Ugb//32f6z0eY3AWdhuo/05O1ukc6vMjUrGZaFioY0n1l5plwNrkINZ9WeVPaGqsodlZW0s
5UpYBwXpqwmzafbji7fy01SAygBPgBhYcjrOjnCz6ZRBJfwekWrE2nLAXVE0TN3mr4qHEdmaKcW/
ZwMUw03hb6LtZCxIMYMw5oMSPmNt3bDPUmYwltE4EKJQfFRFtLE0hJq1W1Htbfk/Q1oh7hjVa35U
PK1MYs2o16RVNrj8nIaQqmCPy2UFTFei6CbjE4YA5DRo/GyJJ2ubrOK9fMi8+MgUqd/yt/RJ/qBv
BVymQFrlFCgvnQJzgqX60QhbleWgLUCyHTiZH5qDeebR4feFGNQLkmaHg8vwsrYeVBpHuMxgZvGB
CQsVjula+MaiTMGr9gnPF9oJ7NFS7tLC4kf28pKAyxL8zlOqVS2YQm6WinQpvV2OJ+tQPun3pUcw
57CIPimazJvhxSB6ufvTo69TXOJG5JWerAyFkbjQDkRw+Ue1WeI21BPViodhEnqhjH5SFBGV/mnM
R3vcGfkah+0y3eAsbWcrLXeTwIUzHUdXqAlLcqv44cuIdabYONEOaY1MRli1hpfZYZQA+/ZixLTY
uc4XNxxCNSJ4iPZjlfs+DYeuGupGw+9Op1lV3ivVXu2u1WjT68dyuu38q34+JpwgWuMuSi8s4T/2
gxyLqG0iGmQV7/rvF/dl2Qq7kDzFmWxUDXr8UWrv8QxbRN1ti1+LDf2/aODzz8cYyyxpm5CYiyxB
9UrjKqmfy+SOXrREqG6n/cUFCh5jdWF2qT+cXQmkZ6USZqqEL4omw3/WKZaPNm5NeHNJsFdLi5yi
nrxBG1dVqhLgKDAfWjgs+tmx1Tl+kNurxm+1TtYYaShOG3lVInlFMLg5mLtCuvn0ObV/f1+OvvJF
zz4jJ3xSwgFNsIE7v8umjZ3caXzECmRPhwwTu2LmYD+CgEtLUYOhLFEiSi7bXxBIk5NKbD/aJBKF
Nka+MgWLsPXd5g0HMZ8oGWZfL4yR/bt57jCMRoYqrcPpplXuZuXuws3/UF3hKawI/zr+wErr+yue
SPHMpnCmydzRsa+w9nWj20Dy6ZGwSWXrlQJ4DKUJHtOIxU46r6KZ1jY+Bxix2OZtD+HHiOadbVLc
xuBR5o0A6C/c5b+YFOJ3+LassZCM1PNYVSVvNH1uK/g0nbIwBhpyiFdSOnWqPiz1AAd9iNeZN8CI
r/2tCPeBA0RARjGOnhHgOdPf0I6BS4wWWVUubKe6WOO/DwDS2ck5w6YULrCinc3jwJ80zDtAwjXY
HBaJ52inS0sk+DzUU0JGIKpqJHpGtqRCRj6LzdIUbwdJXlr2/EgNNde1J8Iym+4+rADbsMbTJahu
IB42bGmCh3azXaMcyz9TGNvpnDLGVE5KGPfmf6U1Xrueqo+MeIpPUNsctnhpCLtuuirRPflYwISz
Je9ilMaXPs2/I4glhCUMhwLsrqgmvo+gspMMuWu15NA4N1OP5gKsuAQ6a5OOeKTlTPpHr35anUFc
6bAuEuHCRypTu6iG9562c5RgCR1Tw+OY5NRXKjSKYMQNDAWtH0NGwYo+A6mpBpokMN1x3FYqSHQT
tHBO/w6Sryc6eDSQ5QI3JfnGyWwiElXMJDTU34Bgnlln15FCQY6FrXplQAxJXn0c1BUqcznAMqmm
r0H6kxKYX+U9bcarwiS9OHuIsQqkgFC6bJMV4aIM3uxa8+rnJPvMwO4U9BgtAEFTfOIHftXmMOfF
VtWStocrTRXndwqK1lm9qpyX1ICohqtQU2F8M2Jhlmqocax6n9Qfw+y13UDiD30G5CXBRo5pkUT6
s2mgWUj204Rd2jDCjQH9bdaRxkiX/OtOKf5KtrEbnOwlCm5rTtWWdKO2MDlVZV06Dclh+KGWjdIt
gpaeBmaHWaN3C7Vg3qZh+aAOMbCydiS5ypPBfbHNzA/Z1LzpebZQ0eXoZAeXQlGfa6sUOU6snIw8
r5acPtc26lElQl2jmvBJTeVeTptrGV+VlLxx31mGWnn7lOfWY+DM67ZuK1cSjgHJRp3jlarKjxL6
hlmzF7FhfsJhWgSQtopM2tbqSczsBE4SA8Oor6sEikc8ergcnSYdQbnVb618wE7MAHAKTyTRQsDc
VUOyHmFdSp1z3Y3vZjY/tlFx6E3VS3z7qh1x2/E/ZY0gHRvf+8ITn0LHG8xAo9qTtZKNr6Uxb32Y
NE0Sb4uCzqRy3WDLNfqhe4r1gz6+T/ougmqoIZdI0uRKDOLfJ9UPGPz3OXVWVeKVJCshLOyD3lB0
lUnwnjfjajT8O8v3n/TuMx6qlTOx/gElwcFZp0mGGbxTrSIDVwnpQwedTTsEpvMIPY9PGpod0SXW
wnA6LCX8a+m1srrrWC0e59xhTI24faLzsRMUuThvhUO/0Ji9pY2BRpT4z46e3sWJ7GYRC7BCQytG
GfX7U/9A8OGpHXYhpBUyPfOzvaiJsjmWwy45ONmxaaONCbMCWj6IIxYxsGNpSOPkVGNirdynY7TC
j366kwsxZE4DthBzvy/Vp99vyvhheYPmSQHC6kaNdr686aVUOhb+uwdVeFo81NY2RXkdVOV21t9w
Dqv1d+091P7SwGYUL3IVGQucXbMPvCrs0eH5xKJR/s/TRhj9ZcixC3k+dnqwL4QwhvDfxgchqMyb
li4BkTczhOyq3EsIEx0c9wq6McW8EZxGFP8Ct+0lhAIpQGUeElL1BOrhJdBRRPOjw9om6bAEb5EE
VgsNIC2LnZWM5Pyi/eZXCOHZvkf8Iuxz7H4dWz7flXvLzyUzn+NDYKOvMhvnZE2rlOYHMfDDBoEF
nFC2YpFvZiAgUbOOGuIViqBO12bbz/5GiUuvf5J8DG5sHzs/2QUeX9tKoi4SjSBY5c4Yb6cxPcY6
jkCmGixyUId6lrfFDIspxwgvwrfcWNj6fEw7YlNMTpwBPblgwE/jxena45Q/B2p+lNlTDK24bYJp
qcM1Ugl1qdmRtXA9w17wd3XTvGnO34oFZTDh6+po6aYQYI6edBqPW5v/MCTNy3rpippOE6m8VXiB
ZfTDyZxilxKHY4GKc6R8NvH1PK8TO2/Dgz1wdiHXwWKwxWZ+pc9XzvQ+D/4GyDKC1ImMFIaGXRI8
NJ8waFA4hw/W7YwEVrANfNXLO3Pzt5jfQ7O4FZi5hdFlpBIj3R8aPGd/nyfKF9nxbDRQrJPQKOoA
w/6nDI7Nocuh5h0UC4MdSmCtv7ORf07lI2XzAhfrxdA9wDfa2vrzrNEopmLTGAm+7NwUlnJrA6M0
Dtq5auvPhhf2pNqO9i1tvmUAeUJX4H2Sz9hxfs3zLQw3SDYBSZCYgmDnYq3CitTUzLkxm/SpGXES
iNAah9mNNSmfWmMeKzgBfO67235w1o0eseBBzG2Nl5GdvNGuI36pIsrqmJZRYiwrNPo2TWPSGSCH
IPmL8GNdWuZLrPeLhsVyoqg301cx3qbas1BihnJ2X6KFTO2Vaac7kqH0YZtK15a+Ggj16YqHGva1
Ir9B49yBNL+1fXaT5KYrx75L7+ch0en2GAm+Sw8SPariEcM62Nav6kD51OoPU6Kx12n8lqspwz+s
CyFRxc98crgoWMIqT840LsfizoZ0HDv3lfmiSvDl1lCy4gelM4mHwddVUZbmVG11zeGjMHelrKI1
jh5hdjYtHBza+DoSn9hxvDpG0izC7ZLZ3BkxxyqOVotgig+lna4lmW72bGz8gKRsJObJbG2xt/mY
imZVmcp69rNNqBds9nwXq8SqcX7RtOYW1iwqTgfCzQNNQ2PAxFUm5GBEHQhX2+mK2xlRliMPt1Nz
o+ZI91NrINu2W7Z5iWECnRT8lHroPb2pkXyKHVxdDnzuQy3h99hcGzZGyEG3CstrY3qBNtyH+JUa
5SpMcreFPFPHF7avr576PxPAsUyaUpi0cFD5XgjDHascs5SCA0ZTs38vybf29GAjxtHvMF6KWE7K
AVQiJoZa7l8yc7ytxwnvXIhJC4ePQFwJrkIcp6SlFWBGEeFmSVA7pc826BFRqKc4CXZm0a5sqbiz
jO7YJpuUI+IY7yWWR1jSDWLeDOjJanDTAxbY1HoE9l0sbefehAmaNq/otJVkM5YkwW1l+SaolEXX
PQ1U27p6YTX7t+cJ9PCfF3LWYrCjUJonyufDWJ26ein3Xj67QpyRetgl/b7+/NuH+36ts1aB3Jmq
WuVWILZpKH57RGAtHbdLPBJVnGZ++cjWGTtSkqRKaVMnONBjFNz4sls36klWX7RwgvaUehY1KyR6
4XKKbEd6m+AX0SAH6vfna5awlK6ujWGBmuNvgguUkd1WOLwkF/o7P8Am317IeTHVhX6kdK0dHCbf
k8v8birWCY06Yn6FUxF2WLToHFl3Zx3pOmLwnlh7+1IG6FcL67fXpZ7NiW4Y8Cg1uQvlCltiN3E6
T+KUZNJhwNC4ItupfrVOycBQVUvU0Mgv/W2B/AzDL7htynCPcghpofOZwZIrOIj8Pm5+wE++v6ez
w7tU504g/hTwktneqtKT5q8ZrSXqIfJChfdkfglMEj/zt7dyBgaM4SCX0sBghYVTsiz7e1Mh4qS6
0mBOTi9FfYKTmmo+gAW2YRceWFTRv1387LxOmktWNh0Xp2nOMUJ42i+jeZ2NW8hHzE407xGugHCp
L1xYfOvfLnxW21hjV4fkOHPhwEvw18OEPITQOGwt7ajnD7CQ4hwuxv8PM/+nWasCkmH1qqJUOC/i
UWLmLNtG8MUN6hvk6/KnJcfCUVFohuBA9f4NDM7Ez54021jK5pYgh9S8xHf7AUYkPcTUZWw3dVnm
r9/nQ+BUJQbLdXlIyTqaHtp+Iuj9k/XRGjDPgC1ZPnQqzZvUICc3WJYDiTQGeyISmocJp0ocOC58
lX+HA3dks1sZ6MJI8jgb/2rmBHFMHX6wypNBTxUPNRHLUESv/kjkDUcWcgcGfZuOFwbiv12z7xc+
mwRSD3kzK5PyYMMGBU5O/sLOQrJ74fn+3RgQeaPNQfVsEfZ43pzTrS6FLBvnBwN3oO4qBu2Tdjre
lvpr5G9I7I1x3WNl6dZ6vOr1J5+xMACGXAAAf1Beo4wUcT7IX1U6mGcrYRNovmkk+By3dJsUwkMh
MuDuhOXm+NqPQOnKyyyr+LYDikSsO9DMsU0Ma3sXwhcXWw2ujKl6j/5VQU8pdKJd8oriRqhfauke
8qAtfU6E3zaY6ogsGuFFSJxTNea7yUrcCV73hXf7b1sWKzobFI7msaqgxfs+muM50KheNGkPbb7o
ccZQ6gVe8pCD67bFEN4WY+fiufMHLqcNz014FqgO+N/Xkf0/sICtjHMLG1vao/dW8IEYsdaJ6uEQ
ldl6xlyEwGEOgK7KeXiUH+AbV5yLZug3jPKivm/s4d6y0QS5v7+Or5DY7wucsFHAVQBEh7fxVTv8
575wcXUay0cHEoDBiUO/PdYro70yWk7iHSwuWDeIcArzxuxQfVovAAB0L9jw0mgJ0isnMjEoT1pF
bxtrpTRf99isyNW+b2PMXy7Mv39xC86XKG5EIJpCZvG5+54/j7bUpWOLJQiW5e1zqFynsGBgyGCJ
kuFv7kxEw9SvShS6bRkuG4tcEwwdS2CO2aDTOYTeZILCoPifroGRopAVdT7kGHihPNYh0RoTFjnU
napdXnrZ/xSX4u4dgkQxE6bvc669i5w+twcAqv2cIU5FsqrYoRsUqCRcH3KLHv9NkseEkRFLwm/+
qOM/bk2uCUKZBB9pUdEVBebMEBpIdLTwDQNNlNG8THO3CmicltmtiFtJ2wt3/s9eRK6ZDOIGR9W2
0eCeVcVxIWfyEEkQ6K0PwhcWWfk8p7e/D8V/NdlfFzE1h2Qv1USa/X1mNkk0B77vt2RFnNJ+W6qu
nFuLYTyp8Nrl+E8Hb6mur8l4uLCfmP+sCVxZEUC4WBB0Zuj3K4cpIea2mbb7LAfXVN0299dE1nhj
07gDeasRGHDN8SO2TTwl/o+wM1tyFNu27K9cu+9Y0UlAWVU90DfqJXe56wXzFhCdaCQEX1+DrPuQ
J+rayUyLyMgIdw85gr3XXmvOMb0Oc8qjPcV1gp0BGNcAXGxqTXXy5PgnvdHj0cwKhf+VA02vXQT9
2Kmg2d8alW4cWg/O6otxf5+ON07oqTI4FchUTU7skWCJtl8GDxxKrGB+kTKAS/c3A/HX4u7dH34b
v/QNg4OrqxKdgao1ZUiSkpn44JkU5OhpDCvtuRZSdVeXrdOWH83yn9x6/+3VUnEMznZmGj5/3AzC
rR+uAp69tcEa0c+wKYGKjLlE+7z7BgQ55UsE1UMi/ZLwQf35Jg0/IhMeDTZxvNbF47P5bIRQ4eb+
93eQ9pch4G+rGQcBlVJHErEMyHR7lHlj/dtq1knt3WhKNdunulfdTpFaeOSNjCAEyIed4Pw6LbhC
uKciKGAeJKsnQxZFXLo8TPqL/tw+1EOJ8SpJ16TMUEuoeRCThnDqyFf9hq44AnSYrCT3DcmM6XLT
4iEOFORebwPko01xM8KSm0T3DdW59k47uYCun/V7M4dJBPl4ucZ097wGwWDliROT0/UIpEwEWfqd
axFi4aUWgXrJ603zO8Wh1uyr5jQWR5DOcX8Qjc2IXGMR1cs3pV2jxFnGG+N5HBENG5unhv1kjfaX
Rpwcb8obUajbBMJWvEtZJZd8VqRw/wrOEx+lEJZS0D+8Vn1tieJEgYo6ZjA7OJEiWT1W+2YUcLeh
5jAAtCE89y0GeZINAz6wW0R94qCzUa8B8St8zzqRWpA7oQ+iD8wyt5Ls5Th/PldSyezxp1uDD2Or
Y0V7wLDnuBKVGIkqv7tDQiYr1Jp4QARnOMQh/wOyE+HEe6U6qE9ifVOBg1seuKBwWzKJZ8TlPdAI
De09maZcswYRHUvruF+l8UssIyz7xGlTb65fXREa2Qt9jGEM4h+h3j56v106pebGUsBfqObHXgsa
UmdgijZbSJfzndHZTWvBIiVEaKysuwRw2RGvTkPkREIvwO9vHnOOXiZ40UKVKZzn+wa6ANzy0q/T
t4qxs7I3skNZevJMvV61Y9R9qGCQEXcqXlP5Tw1n0b4VDprAC2PoqN7gF6wzwXm8SfixY7QMrRAS
tio9IxVcZoY0yVyQy4QBrmX67jAglvFeGKbKLPI3LWnGuFfZnCRT+pY3hhg9yH5E5KaFouon4qpc
Qis5LbJdfXOKZzjVL6Xsk81WnPLRSWX4fQGp05oeZLAtBe+pHCu+t/7hJHVQ3gLhGtVVYLyjH5QS
Vzf8hbGqbq4Ax+JqixflTXoAeuZusMfuQ5YxU/mLdi0WfvxcV+hcKkQuO5FW5COHzFZGdermEDdj
vioIMB93moD2lQFdYdFRtXVIpxkiwXV7tzvae62NqeoBm5m+mtieEzUgFVrkmiP0JfNJOIh1KD6/
un5TgR1N3Q7hb8sEkMBeCFDBhHf5VH2Pt0itvYdi34adpNJWQnND+J4jSc6ku4oSUBNAWPQ1nIVX
DxDO4jwb16UoScL84XcLS1K9gama4Bu1/4jnu/iRbcXrF8N9SYhE8p+rt2Xq33m1Y3+RunMmv/XG
3ihOGpLw8oshmNocjKUHieeZfk7yTkkiGaaF7hfixnCv6sfURUhqmsGXyKcT+gjCUdo6xdLpJ5eX
Jw1k0tAXPFU4oR47dFdY+MmyUBWXYpwvZcg2loP0EQ4HPeOt5Dg0534vpWiZ+OUYjnC3h9/cAKvg
XQXbFTJXAtlIgBDRcIMnvwwT3j5zcW9NPkjqz7ynHVLRiVEb2Vt2UXrdVzkQmnNJpb3a+JWxY45X
o3F6OlPpNWj8hyiVGXKxRIVx63ciodVeM21UebUkUwI1gR6I9bt2exWr7Siv7qy9uDuyIG6daRFh
eFElkHBhW23G8n2SwAl+56qT6J6kuvwirbz0MKyg3vF1xdY28DgqFuLpsXMkloyMmHgbd1j+wloj
MgKkM5FHUw4jwikahxQg+iW5YYqdI9+9GM9GCYyNp+723ozHAtRw5fUIDalDzVZKbFUBLpoMIEhA
QMK3LPnv4/YFc8fseSyX9T6rT8/leyV+6AtwkIInNUduog6hbePkisuFJBmWJPR4STRPUOebhLgc
3R1Fd/xm/Lws3KxjShNSBmjpDOc0hLOmvWnDBzJ3sP8qs6alV4yhXpG6g3xvW+ancrm+Q9+S10/D
ypfOMLiPdqMnETPHKlvH1xfyepCiB7nAYoJmMmvXcbvPFEd5msmX1vC9OG26H2Qr7iOp/KyN/SC8
N9X6DoZv6M+yxNbdrNJ2pQp2qqwbWkBkoIl2U7owGYfe4RdV5fB0dtB2l84CcGNPwprzGJ1GcJXB
1n28mWLN8cGprg6BC8bNJSN6QZePJaxw9a9H4dfZ/HTrC095+ImKiMwf4ne5etPLfREiZL+Lq7uG
kYf4350uoK6HDQX8uheO2QJmAS77wTAX+o09+zIiDHrcXmt51XeHZ7d58pASpSe/yN1W1z50Y52I
zFFwxWs2ExjeZNRjmWinkDnYsKYZJwrKVJPc2zUikUcZ1iyAhnKUbh9DfIpV31gc+8e21NZFc8g0
r8ecSgo26S9OZ3hDvOVemipPyrCO+XLpjpKdsbNwp1CkjzAgQ0N103jTZusy/2gLWgkhMaxdT/s3
uOkWJNDsO1FIfnSKMhTk8MEEoEabsiqTixq7UrpfNJt7sEjftDKU8DyMtCO0qDQ+lc5Vcv9aOdrk
9+zM4CZhD9/M+Cz2lvJxl82bHMbRoJuzj72IkPdTxtxvzpM5XfUPrYzl3CL4oyLTkZnROcLTKi3+
bOkuW520OdXI9s8uyPkGck98hqloc2emYUWOzUR+j0OUJ/uUuu3rUFac+3AWsIDfreTuET9JzFyx
reET9ZY6bvAc19dLcVtVqg1pHNXJw0YuerPHSD932MC/kjMFGXOIh3OXGLYxYyMiZPMQNzRuG69Y
dZ9Za36j+wIG3jTOuIcZ2EU8RmUZ/PuC9M/xylyP/st3/0cD5Q5CbjH2OgE1RXhdcXRIRKLp50j1
a+93l2J1z4OqOLUCRlZYma6K42/hjYOVODXESMQ7glUnx0I8MC8Xc854Abze+caqbHlwwRVdR9oJ
JsvDtXuZ1pOl3T+SXRU+2ZuGk4JOe/a7LaN2iUttnSk+d2C2+/ffpaT+cTz8r2+TGfDs3DCIyvvX
sntRqM1YK7zJmrQiLEpDwOPmAo87W66TfBqtg3WrJNfMl3e4kp9uKtkdiUysnKpx1K3ntJtrLWbX
qotVzMAzpZ7BD6O74k3PPEXxMfQ6Qh3kt5eiPeeUIQRAIfIm2qMPi6XXh0nJmNtmg4TzdEuQONgg
xx4KzRNXwkXXev0tFDlVpm6GPw2XuWTd7rsOb2fjLXf3SwuEedUjpcUu/XztzwyEOVjLc66K+VSg
c1zupG/w2QImCWLa7HsXTh8agjUB9wmCYI2J6MOjGZhJzvNlsRvVn6leCbkzxna9E11EQcVBStck
XmQQOEhP+eSbvAChiike+OTNYjAJr4pVr9RdJAOArJA24VZQmX6Yue4vsOYojvbyZKpGmN/+qkc9
aTjMFcmwZN9i5Xq+tIiEdVN7jQWrGP+h/ULv8b97nJEMghCi/8o///pO132si22jZXtDtlB4Kymc
KrPGlMeuS+Plp+mwJcHjcugRMRe5fyw+IQBPZ1xoFD2ME1VCWBA11EyGOd6vsLUPZN2qnFusB+Q3
YfZ89Quvqw4coptQQ7aSR/3NkQxEzi75PyJiz4fT/HBElq4EgmFApCgRmKW+g/6aazhk1ZIp/5UW
ygGkMLwrS2BhIVNdshLAYlXMbPlYp3cLp15pPh4sylbXwmQBZesgSL+1QVN6DGPnsh3YNY2xzh0B
wad2CcmOSDWLVkwr40T7y03K362QIkd/08REECWH5zm5NK9ECC4RFtqpbGNcLWB5kz46sG+hQEaM
wzSbSDCzwgJJLYGonRvvPNOh0LDN3sRFByCf+hxqAzwPtn/Cwyw+GpktwyjVyV+UlXHkl7e/3oSJ
qfh6+F1esqj5Vb7oTaTvnPJI0Dsp/vir/maH7APbKlcMZSK/0K94IOwcunVMoeBSu9YhpBTdKWQL
7piu2gtK8x/S0HhNF3jaUIAT2R7faXU0AjhbUNgEEpnsMchTr/x8d1i8Mw5KNHfRnrMmMRl6uhqG
U6QGRCzPh2SeQxxQhAPPVRAwllvp1hWuA6JBbOSkSAAE8G2gBmnGks2C+FT/aR6m8Ivzj7Gk8DG8
pRGz9xm0fPMIi5yZ0dg3Xkmbr7/pRAgv8MIkazzxChPuRayrP+y6hGwrC7P51gY7k+2ETXrhXEUL
CrgIWIQ7+KM8op6/ET17M2tsWQygY7u7ukyzHg/AeKAtTAaRgwSd2xExFLDMHRY3Cw/njcKOUAPQ
ijkRgHP9wEic5kgN1KP1REoadi/A1Z/x15P4lYeb1xQFECBwIlMNLZ5ehhK8t5VvmMHtbMYiKN2q
DPO2wevX6ODw7Wppzlt2TKuJmsKKsVl0hAPP117OaPyBu7XmvzJrX3mhkBjHFV2rBKAc6lbD7PAZ
MJu7Ws8f+DEyMHCAh3fbuDpx5Y+1zfPcfdI3heVCRMM2d0FnYxqO+hf108CJN3xCLm6QJHLE52yO
OAxrnQ423+Vi4v5EeGpWnxT9V0sDY31U3/gYjRKU70M1fFF0IHsUax2bbJ+6k2I1IsBAAO+bEnrE
1QaJpTB0HldJjvjArgWrNGboDv5DoKDPh1MvvF5zujFYuspvdmpxBJLui9Gjh5Zi5xXBRiZgZsmA
5jzhG4asNHPY5oKTVMD//I//8X/+19fzfyY/9GGKMamr/6juJeHiVd/97//8q83896oGXqtIiDpg
LlHESfOnbkgkKEqaqmu5vYGfu02C2z3sRnxbUodpT0TO4n2TlXiPsBgU3NHF3bBzortiVDcqjZ1H
AWB1VY+uMm4VQ/VnFdiYdvv+XsNp+p1VOY3+YLr41rGbCaC3RBwey3vt3xqm8QuZBXTV6Wed6auQ
rgtQRh2JaCLZHOXVUp7ZHJkdKC15BL9Fm3hzuhH5rv+g+PzTpg8+c74KzKlmITWRwX9UN2lVNLXR
JOV2ePJskpKgZeQf5OzCqBy7nOFsF1vlI9Rp2gwcvhed6P77N+LP7Wh+BYrI8GLu+vEi/ngF0jPr
q3HJK9ByDsMrqXeIxePS3vs3uXHuyj8Mj5Q/e9SLJVYJScM0gdRTgUX8xwBQecZVm1aL4bR86d1i
1RJRojp60PuJN3mxe/Mzfh7fOeeQY/XwjU2+rrE2P/35RxzM/xLOiD+bXdox8KtL2MSJoAzHjewk
PtItuosbbUuETKAT2hF7c7yKjONeAk3Qr3SPNO1qBdL8bU6qub3JnuBLx+UlDWZnq+6J/Eg2uvem
8guIRHyVOR0GrdEY0jt2lQBT1lvrjp7Mx9M9CR8ukTq3t9qZfwOorZ96UtC6tZN6xEf6tE/9q9N6
aSj7OOVwHbbe7ECU/dKdf79YG8EiSHkxoze/pGI1f50xlP/f/wUFryHxsed7xKDwrRJ+6UqR4s8h
KRMRO52/dKRg6SAtD2Bs/cw9c7/1i8+Wa9n6y0BzNGf661fLgFvMIdECayRMI1fix/X1jpX77nbu
4D7Du3tzsgB9lhvzewhFPI7f7nPf8fuag335eHMSvkrH5yr8K4WKB9IpIHDEVL8w3nnP34WX43Kf
bZiEcfJxhJ8G898gefUbRys+qwzKwOBn1TW8fDc55F4HEj9PjuqS18CfiaxR88eM/L/hPR3+1Ebw
6l7Dyhuimyefc7cEJWWxfHKF05/GH70mWjpXTwu04OoN/j3Sgi5qotQbD2RHLE7//smhJ/6vpdz/
dyvPRf3feuVSDcX4mojDaX7fRu+OPRrqlyt6851whQn/X28mlgR93YJoCJfejWSl22q+oWhArG4r
OWxXOXdbH0hucyjc+V6/OXnAOpgHeTB+zRkKkAf4QZaDN4XzJa5XirfgAt+5mI+wIm7EaXk+HjwX
tSd9Nl6NqVt7uTlEWD7Cm8MFX03hFA4uvtMABSD3He1lAgU6rtHVa3zju/Gnd8ElU+6ve+kfLtVf
h9S/Lfd/XSpGpCL8VRYAyJn/eqnqQa6fU6WOJ6YH99bV6Dsfs8oTEvvWhw1lXEsd5T/ukFEC9YIL
H5mSz4GkT4muXNdw2ojnok8OcUGmOrd1wWkutCji976LME1kd0upfQLrqXVRt6A8y1Ec+bFqjzQg
CTE7cuqdPhl8NRfIUBSBBv6RORNnXGsbjTHURUb8+2LQ20KHjZgS0O0Sy5MF7+B7pHNKmfZRhCM5
IuqJN2c2Ezdv6lf+nh6oouVdR+MNkoWDbXFPPfD9nAKYYuNbrlqK5PVA4HDXfyY/KbkHv91qmaKC
NY2f5ws9P3GL5eJBuuwe4CqxBthp8JVXDpBdko5JBiY5AX870E9SBUA90+tNDwbavTv8UfYHbzhK
HwQhFA5adIFjebV+Xpj1VbOWBD4uuHn4rfaCU7Ea0LeWD4OE59Puzro/BNOFY/HCG0ijgAvxIQlu
olusaLgfZxXKYKYrPBfCPRhUnqRq8Q+boDbLMf5ocvx1fzAUxVGksDPoxh8mgDJTOkGRhOdJXcuj
mR16W7OZ8QukiIkOBJMbYWI3Rgq2vu/2JLAAJxwl70F+L7GZg0dQ8eO2rUpr8YVx5EgBCbDDIzZh
l77fndLUrbwOizdNcUaWVk4fINd+SSz2OT4wxxBucM4YI9sRvXJTRHBM/e4VOxJi9NeuRI5lFsSE
HA1Kt4WpkYhWmp2DR1O3mqi3c26tYx1FuEOeCiOH+crlZ+pPuf4pK/sRk6RVEnyRWX2wrYn9YZxl
Dg4+FPpYpRNpjS99dR/GG9TFgah5LNVKmPjxnjhKy5/l4K8L66rucSTpdhypq0khov6SQje5APaw
bPEM1IqV0WJTOXzXUfozxJZ4WOZWyK2kfkrXOaTuGBWgQC3MN69cT+29WC/dp1WuOGaUD6s+QTCZ
HDw+xWtJ0W/DEQG1ABU+t6jCtcFsNLxDTkrMzU559795RGWOj3hTXJ16OlLX3CrV1+NdWKltpCrr
gRPZnNsDT23upCe8qcybBNY6FyBOtVpofvJKrVx+5JvsaT9BU8+uFT4Q9btEacfkCJmrC3aIE986
opp/9B7zGoV0UMm2/Uu8fhim0tLp2bY2Hw4HZ+5b7RGloNl/u4dduB29y1WyowHc490XMgeD9pP+
rr1N42DxRsbdfO52Js3nPdsQJyaHt7t1bcl/tgaunqXPmV8p5Jn2M6MuU/6ax62Sj5Lu65Hzqs19
yClx25IpzKr/nfb46F9wrWJxmuealAxLf+6Jfyxhaajr22D6b890N/EWtFuC/LBX42qOoPmRl8cB
cbKYMJqvtJ9W1zUZUu8YxZHUfBaDr+2EoJvo0908huDvtCu87CS7u2KT77L3seeUYxo73tkfP3UA
O52KDy18eg2Akof9kjCLtELuUAwVpLT4hj36emmma44b5acU7HFYyZvYun+OeMx5l5vS5PgyuqzM
Ci+dUOT+kH43myfA2JbLFLFdhUlhd5f7zI51rzj0SHC2mdA3iR27iUfkN1h8dOvW8oPwQcHJEhPm
W6ic75K7m/aEeSdebwbxqvaeEZkUPS05p1zfa5c7HUfsWbAOrHoaB/uFQ9oCSJ2vgOhdYgnphRXE
uzIbnkPX4pD5D4yeAz8NHyW5Ak97+JB5djfuUNmJ4i0fq6w0G3rmHkZv8NSGn76zZCjUgYaPN4er
QmrsV2mqe00LHs/zHSRCT1PFYn1PXfGgvKfrRneFNOLSRej3u+P1pdNMcRNviNU5T1tSIBkpRm9y
SJCk2oBBOoERYqOREPbYrClkA/70fnEmYcV/7mPzvtJCMtIOsTudr3Yyb2nTmT7H0xNrF70+fqer
6sdI1lpLsDieWfH3M/hUYhNQe+4ZkLiiPOxaa4CgRXgR/fEFx3qZv03aUaNqVuNjdgNHQFgsQWc8
/4b9q+w4LUeFtejX3AtdpDwCwV6Qt0h7hS7pZTyQXxmM4t5IiMakZ75OE0/Ofa66PgAs8NL8MAwH
Jn7cDB3TLszyQR1i+Qz0kAQ2ZVU8GF7ZpAFY3YHRmXsiVpuzN8er2mq8bs2gKRxe6v2VuKkUo83c
fpJBVNW63XKLW+lOD9XXeUirfVeZXX3rIW0ykgdZnj9g6iMdsLiXVL680vv1gdQPJi8uZTIRktXu
uiPCExTj3alxedjPt3nBect+UWgx7BY9wobswWCC5kpmjmYebwWuoFtmy5WtrAK6KKQ7WiWxfyc2
9/InhadDL47jAalkJ9rtB9MUKaVFZ0B6z+xoaT4dvCFPOmRvmDRDg7ffZ/19XNp9/k3zkek+x/11
+vso7HFLTBsnd9H8CbIXOnII5LlH4p25YBGyMt4CnkjvabiZDg0K+/JU2xgI8p82tuOgXNOTWNww
Cx8eDFhZ9T3xvk5ecq+8RsV5ePg9tpLcxj1DYypoe5OkNZ4ngT4sbSEGt7UPlg7bFf7Ndrt9ivbA
VP1Fc4m45vLhfJzozASajiml8wz6Z2MZ5t1rUgRJ/3WdR63xr+LaF7F97RfO7ZQT28mgge/Rmraw
Z59vvU2rDJDkV7eRbPVVW/g89g0H7KDbxMp+Yn7dBfQ+mSz30g4o7G1FHnf+Ou3u5h5mkvVI8PkT
22i0tqC/jBYQOk9fI2YKAbbONvsn6gl72gpufhbex086zQ8mm7FDt8zU3kbcwL+s2jyN5esN0guW
KpM/XFjP/POunYyAZpF2aka7epsHvhBGTUQFyhYbccsKuSlhwyCt8G8rSFNv7APja3XK/OGSaSbf
/sAc0h8+7pP1+CZHdPxo4BuW5MKbyOWEI0q6wl/+Su1eL3zVIkxWD2ExkWc2lxfZIabWteM9y0Vs
bBQcy1YV9IsvLkHFkZ8ded9eLx3SBkoJrzK2bRtwWa+rGKtv6ybnOmIh2BCSNZuWXHLWK0/+vK05
sTOdAPF6KGt7nxzLyqyPo4/A9nw/C7sU46GtDVYajr4YQaQSBnM8Z/bjJX7A2jYHP/2BdKdb8lrF
V3rJXjmf7F+TMwSNCwgs3GVz5YnpN1IPsWMLp4lh+CEGf2ep/rG0F4u/ijbEK2B7/ME3gihNQoOz
vBVD7oMLbV4La6pnQIm+BpPyLm2Feee7WfInDajlZ7u+hn4sOcou/5zeB9JyJXd/fWl84fsbVd4L
3a/igqaDrWr5Mt8GnMrRbTjoHiRGQvXqznl6366Jv8m3w+cVHLxk6eAoOROyDn4r323DSmdSWCBl
0t7gQ8wPcNg/zFFe1+Z26aF7CqhVaMjbyLIpto/RNeS8dGRSkLmyib6HZ/Tm/1aXAhj0ujQZs9q3
9Q3k1zEbV98dnUibVpw+EipsMYmQD2jP1dKm6hPD62myXbiDVLBV5uH1z67w+gY1at+ZXT2P1zQi
qNfqKFk/0HEQho5ELYhooTNzK950fLCcJLlhO5seJidP3WF+S/QoIITUnzvC9Ecv6t3WzjBqn+fp
zIZKbLFP6/f2Oj/SHBxpNGud6ZFdxB9yOjCTyVs2q4dsLQdmDcrnoo80lzuZi5P5KeLByeI2reFF
YiSOZN1hELG003MGqK60C9OU9lMZ3X45kXSrjiv7K02+N6zyb8GLvzTSTbCLhxld99YhbJD2Lo+R
gw8NQY4u+djxa4xfkUh7JYnEIiwY7jGmWykZ8bzrorVTxl4juZYLE6lOumPHWHqUixNlokGs7Scj
8JlbD3TAqvr54oqcLgvXdsvNlZ6wWWzHl5EIHq/KnOv7sJHTwBabjfjKaQmS+4YiRL07Dx1/m0Vb
cbkdvxb0MBRbCMWOpdDKd8VBtPsPoQgbuh00z8u35+Fh6nbyA/ZyQMywSy63Lb3/QjeR7XUwEJFb
fua9/bXcwULNrLr/GkQHfDDe8ftam+wTYMabD5kWXQ1PiA2/KLscpufq8JMQRW8mP4PkLmJb4S9a
OMVH+5Gz83vFht5z7yEKOqqJXQYMEIQ9jfIANQuiPBQSYwQ9fz1+Jd7zgOD1SjW6SdYLmE+1e/+R
5qjjao12kpKr5jbmxZr1fp4ZbE5scaS54kbmNmKONNCIolmnO1kkOs8gfRcd97G6qa/Cdrx9M8u5
O4BekV3RkpX369EfPieKQBCQ6Kis7wh6M5TtcxuOx4c3HuMziaE8iJxCHpLbvwMmlY40eq8WK0NJ
Ch7qA3pF2rwKbdLBApkpn5aape6XL4a/fGFk1r/V+pxYjZZJ95WWgmF7Qb4GlAo/4Q7E3+PhYsRz
lmxhLDiTPXFuMa/jyuhgHfnKuZVY7pk+gP0kxgSOpm4vv7knu59+nrQhC1qq5yR89iZcI5ZFbZX8
tJP9NJGWu7yr0CkN0oo5J3psqcuX6diQFIWt2VlOlBxb2hj48mLnkBFr93pfuHd5/5BtHunqbt04
sqQBpaUQTYxrWZGrNSde0DsxpBJziPjJJuxQjuY5hnrO3JDTe+YmM5d/1keOZhreze6TQh4Ty+hh
0Z/zv05bFn85JO4Z0pSBUM9UFEdNXZVVLd+4C18nf+YsxYRamsidFEKZC2KITtx78C33iKc1B7Tj
yCRlYcFSv5qe9BHL/KWOvGp2OX3Lzp4s9ZS69Q+b/bBH8BQjoWnOXCgCgyT5pVlfb0A5I6J9ywty
QsSKV+a0ts6kUn99MpZ7R72IdpLa1fipooUYKvtxa/BbKZOi4QRts0/f28w1Gu/T4V3j7Btl5GC5
NGOun/rDMneQoPDPLNkSfs5JfZK7MC8PouguhT3zKHZwElgWZmc/6UzmK+Hl9jwM7z3ffUdc+AoU
Zi4EjFoUQiZl5/nZIlMrzZ1U+Y+oPdMzUpfOo9sQ2LE4qJrDDLGk/cEJ1Jo+DB599U0pKIbs8h3B
SxtWjtMqXhqlvuBNr9lOEn1yigvTUazDEU/5SlwJnZuEc9nG/E3aKHf3KSrmzRelBgglq+iUr9XY
Z7SnE9m5fH+al1XG3nPfwBfMmVIzLjNO+eA0ZAl832ROQ0B43e75zsMrsWOImd8z5Zt/VKjIhD3y
Tz2665FCfxlI13I+DwxIQFb7rQ4gFGVgHObSfiGtCARpkcq79SIKLxX4WMHjwI7eQd7QFVl1oeE/
iS5EIgqCafbNmLTrhMbnRHgNXpeXe7/qiuMg7C5t6lTJ5zV/SRGTbexi94wpNk/yx4MG5HuJ8pt9
kxCX2CsZbFb7IYOuCl7M7Hd12HBY2E+wYax+IsLPvK87oLp0oYzYHhebeRi4zUJClyk9XiT0Lswo
P/vv6y5TQnRjD8ZVZvlTLS7FuGLnW2hrjSW/8bip27NGAe/x5OLxzvYZ2Ig0zPeJsWLBAHobLXP0
ryZbJ5sHidrSWR98lm7C6G38cB2hRwJuHfruyXFxZqXOGDDp5JCnnpDeEfhRD2sgze4yDzMkV/at
j750O92uBBbzmGlgsGDwp/4CypoWhGiiUNxdv9VkPwD2NxY/FIeLkfDA45XU7mEZuwDpZ9GTwxFy
YjFQlX3SoFmOqvxFtm7L7044qiTP5g8eO/spbhLDuk5ngtHZH+9GaRls7QngmM6PyWludb+jhTTk
CBzAmuI+RSp/l72mPD4ozN8oSvFIVfc3POY0VqHUkzzNnryWMFawME7k/GRwfYhGjo89J5mhjooH
J3y9tGLEHwM5GZQjAw8FSqve4ejVuf1q4iyJpDmbnHjaPsfzUADA8K98Yi5VJN+dVP4TF8fJeCni
F+BTZHJaWDA/qXO2mUuKr8AZeyTtxL/TYznc3nBNci6VN8WqEtweB0XJA2PJfIdB80q3vWe609oA
OBD/3g+8u+3dQYLJ/UCWIAHTW3rJoKAvt/gD+DP6WNTzhhY8CbptXQ6G9e9DC5LRyV7voQJgxMk/
leAIuynO3Fox610XiHbhV3sWep6PprDj0e9VR2y+ylfEw9fOXzQnNXkrvtnh0SuiB4i/cUSJtHJG
BvJOOeey3z7ZdXI8l5x5N0zIdxwE2te0cgm3Z/HeM7XaXxUrDZaX0pxcNpjnKn4VPpvbxx3dRaw7
aEspFL9v38YYpfEn6viRVGdhfx+25WKfR4CfT4Q8og5vt1fUxBvqTkQa7jDS+UpP98sitioOlKnL
9jj5iK859S56h8aBzLP7JHLCfFxf6k1qFUfurXOJtx7iss06jyeDWg1dSqM58KeXlKE4aohX24rq
jlVVDJadU30UVaSE5ak17w8r3TzCxOm3xU5IbXHN9hyB9dHf0bG0HGIV88fYlC/psbKLoHcXds2R
QvpWw/IgJ+7NuAzXNSRKs1qslFVJST2srhmgX/9OwosjbLnlqiEaJ1+n//CpUEbPhWufeOk3ollO
SLZxd+XcnuFm52x/3aboi9bgpB3odjcG+tUMpw6Xxlb/mjpXRQ7x5AYlZ2LP/sXHdBzNU5pD9XIF
77RWLPrsZ3Y0+V1QXIMVzc5CdiqKC5o3Te4ptxDBDtElNDzUl/lt0H3q0ZIMqj2r0YWJ1xy4rUGy
iJ2729QrgBL5Goo2m2hAzwdLg82XgsRA3KTiC9NqmUelEt0o+jplrXHQqFqn5HGgu9D4w0aZIdUJ
CgWiodFy6LcpHD+myR3pio2FD2VJZSbKnPTBYsSbMMnmU6NCrlmquemaze36UbdUMpXDKtKrALRy
AI1It06DeuJzaxIwYtKgk+67wZlo8VvYQdJ78Hy4xplm7TfH56gh+MTJyYPlPnLATjGtvNmJDA9r
I9QsLB66G0xu1/6cNqGoROki6GPX/b8snddy6sgWhp9IVSgi3SoncjQ3FBijQAZFnv58vefUzE42
FqLVYYU/cLbvXezAmQ9m9L1HD5w8/PbiVejcNJpGNP0HbThbDnWPg25vP25xTiL49UrDe15XEtFk
kW+ZvMZnXey3+0BwEFLoDzlYl9K/xdbTeycUdG3t57GCQkFXfZ0lrKXvHl/6dYZZSp4nb2n1oLze
lK03xNjJfIOygu9w+N52JY68JTVwnmIpD13YAyVd5RwSxmXgy9UsRz+6fxy/2gpwDiXPVWG0NogC
VUootdz+qNIpANzJaqmvhZOrvdQ9HxVtmklsp1endlv3EelfyvsOs9s2E44OoBrATRxqHITmUTay
HH1+raedjDczCp+E7n0gNPT1hYqJCiVeg3pje/m9xdcv6vv9H4mI9X64uqj1RPIGBCCSNlSBLqN6
iBKdzTbU0t56Brd+KiPp2VDgVtZy8KZg1DkVWTlKj8aC0496LmpCWMzkflNOWPwwGjlNqwTcV3xH
+Hs/YvfAv11OlWU/vYEk2KgD70KDCYIEOzTK39R76UsXlCHpMWUckX86jJgfJBG4lUsW5+bs9kcw
CroMsSA1uYPHb8GLTZAvN7OTWY6NqT4XKSecxCbOKfXm7t0uPpEBjRrsstzbt2i/eLE+AbAQ91f2
JYDc3T/8HkJF+2M51Vn7bdbF6T1usgny4xY2mHL6SK23LQWwsIa0SSDqOF67gBPiol72kbHUmZnz
ckT4/UVLTk+vcQvchIJFKEWDIfWT28II9fgRGRNrpAaDLT2c1KyiTPdWCIzGgKAlyO6H0qY6H5XA
A5DeSIoF0Z/WkPTQkC2WAP+2Tb2SdRpxTmFiJYhEjX39Qw+AgjCtXzd5zniWzqVwO69SRqh4oZh+
V2dXkAbrF7kgNfoALmPxDqevLS3hJyhfGeWFCWh/PDn3YHMFCPKz/O49RkgdOEvSdiAn9Z12CG7Y
c/TCsmUzVoBmDzex/pfhZysi2IyQAFF9y0qYC/Lu8wul7ztVirQReYvX4Xz8gKeyhpDyodM9wXJ2
Oi7n6uq7AuqlqdFw+jhSbqOlecvSDLoPYdlICbsRzqkGGaGCk5U2nABJBUev+zIghI0FfQwcu0t7
++Z9336xRL1n2b38vJnDfvkWM/k97b4BEUI76pd7ECR0MIMhjYi4TwfDOSjO+1yr4nZ5wS4RfCH6
u6ehQryCgpNH9xVtp021o7e6aNtt28QWbdk8sJ9zI6TPC2qgdNbAoWan+ogonmFCOvqrJ2RmaBDG
GfWA2rc8Ugeatwpo911Bl2aI2VdbzV5lDfMRMSsXQfjbZl95++tqIMMmmlyRfenGxmuSXeb8s/3M
7pZjYInAaQCKDlYWgD724m6wu53Q57HO9/mLBkfl3U7XOTp6w/PACjQiACnAG9HuiLuIKA8cMFsz
JZlwaEijiCpfBW5Peky783BWRN/ZxXluWIEWOjUgmXBPsG9ImbC2RRUI9S4dewdpjrv1Sg7LyvkE
z0eU+1WIyesW9oecdEmTPIIh09ljCeZXu0Ng1f7Gn61enRDqr4TunDBVi67I4RekSK8WVhhQQNrQ
JX6Nv3UdknfLIJqcLsy85RKGBsYUdKg1756OKBjQQ/cZ0tc9VU7KLX2QQJ6+5VJZBiR0pjV5mceB
GWkyre1P6xcsE7VmH38//bamg8HO9UEy6fGw3zyk5xUNzc3Hf7nq6Jq0U6vcfoX0ouXUP4NFFmBf
Jdn7ECzLz9OzOnEiPz1KVys5kHeUtUEgvX7lQAfvAgAAueT2pxk4GWR9mlbXzRdRRZCHlvtOBMyG
nE7npymY1A7AazkegFvh8FPY2nvXCvaTWzQEzgKZwadew9mrnsVLXpEO0GUY6EBpWuY+YgyDhRzg
hjoM8gKnNpeiDz0QANM2kEU0+QL93BzMLZ0HlTdB9Ogf5GZgARgRX9DjTzr8h7B5pR2XBkTi6wFx
DbvD9ayC+CmId9SgXD/YKIPhqEj10R440D5UIvpQAcEkEc8GxBBKtoB19pMBy491TVWsiWXgWVqE
uNIPjm1PAhi2nQi0EGfFy72ktU8GDbqI3h8Ea69g+MQbvs8Nt4ItF5/UCuh6ASu6Js8wP4rGXi3e
NXp60k75vaHhLuBD4rYfClhfCor/gYW+5+uBhGYYMIyEGP6AUf1Ee8qoNNppptrNGXvu3+bc++ak
WL4AukjBkLe8scdeBOJoVETEosBmLnzkGrwTf+OrTLRUjnuGUtxgT0jGUIp/8gALm9WGDtXY3HZr
zW/Gr6ns6U49hVGjR02ghTBeXpOVZCIsiQ+JA6oD2lb2HumP02e40tWAE1JuDi+F+MzNluVBAKUq
WP699/aUbP5xrRGLaQZt+zsuUrgtwHvedj7OWLtMgzQ/DIpV/eb6kw7hio9tAX5Z1qCAdcFn+qCK
TIjwCRDa0XFdIt7x4SvdCgCzNiWHKpxj9on4BTX6q+nm6H05796rt4U2LzGF6QXCWJlQ0GxmJJAD
7NrsOgRBenGhNll/OpIAgzBjo7+5zQ7Q0C4GkeuyhRA8ON1ZuoRwc6yP/ybI1BzIQB8kR7uoGWVb
ykexyTCziWDyk9ZRi/XLzRUA4LAhvX9MSyb2NVKqeDiDjhogSw4Lodq+oppENhjST7OC7MQ5xNZY
NEGlzeplPLix/YrPQVTAo9KrAxVmYAyvlCggn6uCQ0WVBpe+AGHwa0Z40pmLjrg8blhemdugsNDT
Ic4iALblmuU/ej2YM8ytMtJnxkQf3cPvuJ8O5/cNWNJBs8jNH2A9Rdq/wGiQBsz3d5gMc2Mp8HHt
doAxcjgAvBqwgB/WBDEyGQDgsYBM7Jn1TKDxnlSd0HXL5/XFJ06x8IlHF1abEl/taRdMm9qnXyv/
lUyhOlK1oPijn54vBmUilU4T6iWGxv4vUuw55b0LO4eHVHuV5P18f5vP7+oBZ566DXu6UwbyW54F
vKuYlL4OhQfSLXVhKgPd6IbPGQLUmYs3SB1wGNyl5XOxb8E8kB/hLon4otstUVy7T9C7o0IeX/3M
Xma6Sxf0MYpKH8MyV0/lVMTSPUVP3EJSq4mbk5rqvkR2Y9r5i85XbnikE95rTh6kviafOZ70azU9
XjipKGhisRP3IzWVWZYY2ciQ322+qxno1vpavqU3aL7WOUIeSAkWcw3EPBDgEa1A/IyU9HGQ/Wsd
d4+JpP5Z1qpawkuGAY3m24reLv6N9kN3MyD8lL2JyQtcLAdzBokzsO0DSYsoq2X4D6LMm9Cif/3l
k0vcha9RRtHVxkCMejAohwsXoUcSA7mnLBx+kwcOQch4/IPbhXBaAxyqki7MfVgHWBP8UTlnVBlc
+BHcUBtgjel0iydfgbPkK53DicdZZxQOPD5G8Uk5fEKgs7x5N6qdtFtFYf6yQ5SV2qGOGLLdgOYs
gssoC96CzlGMrPHzSNiTAAowTvR9f4ZA056AdDbvsP/RPQT8e2Qx7euxCNDzv4zMyBrvI1ADiMsn
EuxbUnGaxQm4NTSPBHqQGXYJMhpZf42oijZJFVIAr/iD14Ul+oEYmQqE7qkIWFWheRJIXe4q2CNP
KXrWXES8lDIYXUAMZTLumTbXD9kGQbkRFcETbOoQvCJdwT2naRF856TdrhlBPLwSb7/IkaqEq71B
uhOO4890G9GW+ndH0Kq5qAAJayRRgFz9N+jYF9oEZ6aEErfr/Ifahzfc0MgPPwFBoK+G7QrNUFdj
aGXaZJ+A4Af0cPzgrsWnKTfccHITqVsw3EAuorNL68nVfcWrZ+KJQFegxI5FlrV57T67ZtFMb560
BWwMClfjgamAkDXS7Woi3pfk6BWAGfgyGgKqzGRhXiSPv6svh4aj4u3Ftal6rpuoYH4onkVTjJOM
pQe2lwlGfPTfROMWYVeRt1Oy5ZXcgf/8of0fDjev/4+2MOUi4Y7ISf1srpyRTQQ+AWi5Yi2+6Aw2
U0pjE6ZXt7A2N+89ofR2857+e3H325WYb/KxC2X3G9KJi7FXjl8BvAGisYyPBzKHR9qALH0EUMR9
1KKLsIPQoPr5lNoU720x4v/9mMBZa+uK+hP5XwhbSP43IUAgEiJ1pVOFl0BcrOPZiDfQxNMIGaqb
B/hjXKUw5H/NQPpFJSmulqqbcaxP3ot6Bag1gEoSvIB42uJe9hGLlEERmA+KmE+E0oF5g+38B5Lm
wQP7rll4wtOM1eZfYhlIx67YiZH9bzEJyCzp5wtgNfgvygtm/IyaCIh1DnRHGKYB5AnuaTEGJSas
ye7+N6T3EbbQkkDo0XViBgJFF48aWAvYW+7JU6lQ41Lr93+o73nssLydEcnh0y9PtJsFqjAQWfEJ
FzhiFyalKhyV1RCS3u5G4YixLpiLUC35wLLA9IZF/P8pvfrwPtUi/wX1yCBTpoG+xQzCZpmPOyTR
wleP3UNNxGXUBIjL8cL+/WQy3yi+LdmO5vlWLIVmOvQ/M8OhdOKIzz9YMd4Jchncj5j1fDwXp16I
knxOiEgcLgHoS5axA/ee+U4TkL4ky0JnPjdLxGfFnsb8FpPiesqZ0VF9LsaDmMYUDGR6ts+U0z6+
p3dg9U2q8nOq/8bnDoAO8DdfRUXBqX57Xn6NxC8Bwlfi/nwZM63btZhX7ZiPzRHuincSo1ctNVRf
eErXqD33vJ9J8a9gYuRYBTXTu1vPBiOc8nhE4tkLKgFr5o+95I/KNx3+nYDWf2Z6OBiJTUJNLyGb
CL+0tVjgNJuz8MvH05gTGoeZ6ooR18HLqD6ZPo3Rb0oO2/Cm/24tuoPIh9rHrBYbDiP8dpolRFvx
lMTS52f38WeO6ccSKoqYwfUBwBOzimmmrd88GFY0eBNQoKBUZQXtFLzrmJ0PPlx/pn2n/BuYJzBy
/vn7TL+/ZQSpwa9+B4HgIrwZy4fnZhSxBQkB/y5A6WI8e9aCWNPssNR/hW1cEVTh3jciThBP3SHI
shR7uu6R7kPI8Pa+uoNHSqyPmxvEAEEA0L0WaOZ8yDehFIH7HHIlHdkC/lB+iuB6FFs9xYUfAUwX
x8A/8sBSJFiESy+04rmgsgCgTltp1cTCF4867RUzapIfmpcBGWaPMd5ZDj7bjAyj9iVKnr8VaHeh
jXAj/QngK5DXRMD2kLDbPc/ihwXTgAietDSwdqqOG5yI0LJI3SkL3XtxLcFhECmHyPHe5Bd+DemG
G3ueERp+nos3Ln16IO0MAKdnHNICBM7UQPt9pA8zQrvpeVZkV9pxBz0RdvA8//eHd23dAUK42Pbs
PsT1N6ISLJbn/eBv3ySyjBit05Wh8uGyg5/ivpIRDqGlVufEFnVDp+ZHqBnw+LipZ58+u/W3P+3Z
HEv4zB/YWQMzZWfSoGBdqeHQbIKVzCn9jHs82u8jtDDu+1nGdmgEn/5HqjbSDc4EPcSaqP9zW6vt
VEXubuDuzenbiBDglm864vAzqLsqbF72x1mnzOsZEdSNwNiIbuhxHkGU0BwbCBVdn2CP4Mmihwed
9PcCfsZCaYGIJoYNCZRNYo0Np/VKz1Ll7wIZNHMH3QhxW9QCTDQQfofHoRYi6GCSkpB6wwjWgjKf
ILbuDK0EZZv73lUytI1+NW2ctZDTo+xvXyTv50bp8Koay7SlwRm2WBR7HWifCzQ//974tXSiE0GM
quvBkA7/y7sbk7JOvnqEeQllAf1otGH5Td/WTB/GEw5NMPaK0wzSDg+iCKyL9YmU/YJY7DZ6J2o3
hzjwkgSajlYbEXPfLatNw0zp0lyffC3fekQlSgLdFNhN9lk1JrBLVM833ROyYVBl6aAPugpZdNrp
C3WDSs9ndScwdLk/YnJkHg1nCWP6G+pHNRQ/R4t1ZuYhFo0gs0cW3uzlxMKGz2UGWCBot+XYDLsO
xovyCPdPEjLmZodoGYjrZQGQqInQGNLy0UCNvzeQrxtJnrKvXOj0sleRaQyz43OPoE9kUNR/QowG
bHlqKi9HKgFahU1Q8J7dDpZlDzXcQ80RIDT+N9FnpumA2pLHVk0XUUAf3unAqdcm4lDBgCh/grYn
+99vvpR/W0ddtENHQXtt/iGcAHcQgDDNtQ3oLb5QNaFKhRnwFAJTwPWdfHbxtc131YzxOaFqcXOG
MUT2eCWv7qvXkT7cddZOTFv5pTbYSrsN97RQg0297Zwvpnd32ipwO/XVHfQgRmWU/+eZjwgyUlFf
QRw+UQsmvEXEzuktV5tXKHtByKLJFd3TxgeU13OWPeyKnKcNUAspONn5qEAxEOfKsSfVOH7oaT7N
SNBV9tM1Bt6AX0WNtvARkPzDIeIXYBIKIS/36Wibt1O4Gu3FYHWBD5phILtIkVwZGStA4wX1RSmS
pi2Aocwx5sNIhQkCppXG6R7jqhQ33Kj8u7bMN8cMbz89PAKfiP5KTba8hnA9s0CKD3sb4cPCBSvX
z7Y61WJO2fKkOPWBXgjqvoK8Xb8AGOY3UDOPNfD27w0j2iEA95oTGCz8NQLw7UMbczt2dfPvu9B2
ChiKnWzPj4+AZaUtr8c7hiPx7zV5CYCQ/0bhiqSBiIJoKH2b/g2k0jwIMtpWxhQcwATcaGbfFw8H
lDjdI8T97cY1RqDK5aibFsfXHnYK/ru0WVS0wAxXvwpW+HUJ0aPg3LufBp4u0qjXTk4AyZLphPJx
+doZhM0ve80B4CO5grzOuFxS8iMk5cdbDwgfMW30frtARSVh7qmMpXC/ui77NewgokhwZygxuu8f
MqAIy7OX07gjjXyKlnkAVaGeo9R8ARurbmiZcIpBnIG9o8XlWxwkgc3KOWuT0nTsAEdbusxXmCAf
Lz9s9gssBGIq4/jE0tUNKoRyHFp8n5CFKmGETdmj5kTsMW9A2cdN219pjSeQgSVtIqPmYQ/+luy0
DgijVNq+DkiCs74otQoDMxcQ9HGwptn1jgCz4+xBXo9YuM0ORq/z5ZAy/QOfAYe0O6bsy/QyDx0Z
IlB0GxCn3IPS8tv0sezdPLls6XrkNKfQEuNMcpB7EPJi8yBbZVmc4V5Jp5vixD2lBZy8Gm8OsVD2
BBansuf7Nm7sKENw4O3kenBFyQnXkBg82cI4mGsNp20nu3sw7K++EaB7jdYMdQUg8qgJSLGYnMzV
t41NDlX4mcpaoKCrsGo+QJT+Mj9kYVmRMb5twIZdDjVY18qnk4bUBM5P2Li+Ax2cHUUAeuhiPyrG
kPnf0Xs6WBHWtXNmR/BsnAFbH6jw5YAkafcYW1s8YaKeSGz3hVK0hxPwzqajGl+akH5o+XGfkbrF
nQPpJSgp6PDSPgdwkJ/qg7TdyTgYCy07ZI+4sjRpXIHSBAAwXNRoWewetNaDc52cMzffKSFaWzc9
KmeSmVK/E4SaL14eu0eDQUisjB+bOlmgCmSXnpKc99Av9J98RWLM/dshrcm7A+zrBRStmhbsoyBi
CVVjjm1z9fFgtQw0PzsAeq7t7Vb9sPYokTQpNDLNYQv35ZRxUl16oV3auR/QgaioIacQ5FZk0ctz
Wt2eUS2L9o4JXs2FSmnf2DywevFQ1WNbO2tJHheI5NogdEEMXybFJJu0ifSTd7blStNFvZnV9HRt
GAZgVL9bnInfuDQzP4kv8WGeE/Dw5tyatZ8Mt1AVTHroYhXesV0GJoEQr2NGASd5+PaI3RRfLWDg
4RFNC3eWf3zcULTInEpeRd2K+pKPNPjRkn7YApL3AloBSVcIxJPKhVf65QIqxYyk279dAF0QZoDC
0Dj6eIwyvV4AiKCZhIDO8p0Y6YPKp0dFmWwF7kj6b4eNoQQdQCWGL/Ql6PEskQ2a/gz8bKmypDud
PhgdtEug6Y5ZTUR2DxgnASAhjRtywAYc/gX73ROdTd6Vlrs9/4ai+iVNCnoypDI9wGWvKdKvOXrQ
Z9bt93a4QIjia0bS8PiSAKwws67+gEVSzBEaW4NcVk/3jAoMZlpLFEqT9RuSp3X6IkCmOjup80Gw
bmdDTBFmlUQPaPF9uUKkY908JuoWYIcSD41fjjDj/ftgx93eu+T5nZoG2wboy+pQiTooOoEA76Xt
Rbfzy2QE9ofJgCrM+3fwBjsGxgbkW6ZgzUMdSgBSqJHAnXkEdxX/wCPFlXpGdYJkuQXd3NkMOGUj
yk6We8OJ1f1+w2EfaurfUxzh6L+0PgJF4GewbQ4/nwkx4OSpBRPQRTbw11abata8MEJTceJ+Qssc
G8hBdqBt4ZXXkVaMv9AC9oBqnMGpXE8tuP61B04CQRhSPTY2MoBPrC/e6RuUN8aAJMhDzooA0aDm
dFGCTsHihczYPCAg1GDiUVB/of5ILEOlH6ZkH7xHRgIbDkrmStGc9xMGllSPFH2UUXtIPuVWyUXm
yo3M7nAPK0TciBhyHzUItPne4AKn0EpJOgb+/kKX+4NKQzyBgmAgsRhrNw/z+NmufM0etLGJ/t1s
o6vMBTh291g+gX8RR1uBuym49OTjUEHMrd2FQHBS0Ky3lmAMRm07y+xjZhA55gtAJVoXD+ESrx7B
7W9+mWl/wfYOGasKsLfHEXNBVf8J8Idhgkyj+aiPnW90oKFWnmUmHdUDrNomOdTUqyOTZgOIQ/QC
+kF6S2TGiKNhmCrl6AU9o4VQd3NKLFIGqM/Z62G1rQjhaHpQ1KKfpN29ds0ecCjG8HIILRtgIi1K
MIfHGv33j5E0XaKmdDFA9qgTHYMuqiGEVzGNHYSsVA5Y/1L6w0Oz/qToduPGg+gXa5kOmvkemVv1
69AXeDQBfNmqcy+n6upd3JORaCgXBRf82/KNBqd40tGCfRjBjc54fCfqvPnf29oc2N7sB6YoYdQj
LPyOz+ZWWKYFL/J/attI4vjS8rMps1jS0RW5p1/rNEzl20FK9amiTrpirADlU72ydih2kHgi+u1K
C1NHLMduz6To+wnx5VBxUSCAoMKzYK/ybytjSasr3f+SC51lp2Z4cOaePtIYVvBlyMHtmDn0egWA
TXoPl/SRPWuMzCmMYFpuX3srp7tE+oyA5UCseWvU5dHxZPuYl9NEIwKsD+0NBK7zWj+jjma0EjxB
XrgBmY60ff/2wXc6KAEW86HzJ7AWBIDgJkeL8ZqdYT9cWK+Rbh+Z1i6RBvKTZwIlPoPKcwNjNDN6
r0sl7jW8/8ChSrBxqZya4kHrWSALCUPkBLgbvZJbaiwHC9KqLw5LEcquM2X2hnQOgdTdj8mDOWI4
MJVjBdKz9AdLqDE358pjyYPKIbCuZgpnghXPEKGR4guwiFi4G4b3GvnPrMGC9rn4rIfA3+EKq5Mv
3lOuxcdCuuj9TUiW64SO9MBywfBlfimFi6sUliOdfYwgDrOpNwkRGbVtQJAIsso+6S5+N2k/5+9A
B1q2dfsOyGCJgaZ7qfZotgzR6SIx6iBkoYPnQAtZoThZo8WEkgix7ttI9w9Pj+5WG6lTeeghxqz/
PIcpIrHoFEBNyu3uV+a0RkQJY9/RZY1bwmOCtgNM1KhhQVCkoMDR+SBKP+kdaS7vAy/IPMCLLb5R
/vGwT7wC7RJ0oZccP4sVL+rHl/XjrNOywjRH83WcJR2JwlTt3e/Ok3twa9w4IiCVJdqtHu+AQ4LP
aOYpKL+ORW7d7aofs9XeA+Qvroqt0NiuwxYxSHNc61vBlO3BFdqqPanlWYX2Hoc33RfD1fpICr/I
se+EwsY987bqK5qYOyWGY3KovqBfbiG49U83MdVgsWt053YsNjV8RUlPoeru/z5Y5dwd0oUEGsAC
Y0XYw1CIL37rtQPIyZGYNYj/oAm7qTl58eqyYa6WLjsH+wcJEaEUNVuHhyT9ZP55kCAbNkjQngyV
xqZ3+EusMZzB2zv0iyc0GMfYQ+hGMMCTfB1NDhYcmXioI65heEzZ61ZUKAXGOigOhIVkGEE5XF+I
9tXgacAD8oa0B2e5OjeCxzmjuLt6rAwp0FS36p3N+Duj1IRk+j9uJ2VFKDGtqwX7kUX6InBzmi3N
y+Ocyhv92Nd+8oqQL4J4k3YOQhDudf3xrZV1eGhuMUyvlegbcrZqU8iI7+8c7a7hGCAhPZTcN/Sp
NbZFaAIQWuZMWL6yCHfq43Nae/vRE55T+nUR271oRgDGcC1/RgnKxGQgjt5sEfeXmgUHlYx6Nxl6
OhkglGIVLjRwRqXDwyMh1C2Oewuwsv21RtBxtvIvjqBr4j6uQly3qjgFR4RlPu6deY/7hn3d/965
aT4g4l8BVuG8IccEG5cZvIDXKi6yYGwrcPVblEOXGVJbWdg8/DPL5VyOTNMvV3WCbcvDrbH7QZJE
G5WBpdrG+EHCs+EH+qf3SobQ+HK/hp3LclYnphwrN8Wu17vbvOC9JeGdPZwoPUA6CAk8CIjYnHrr
25p51qjAWhELeOwdo1lj1fM6dvszAS7vU9FLnDPB1Oneu45emz3gXjf/y1ePTa6NCdVrQncEr0jk
X0fOiDu8H4DeTp1k/gMyPRsIGBXCbBOhLLffQMVbsKVUfy++80fburJD6MUETrMiSxdP3aWzHD4R
0B3g7wrVL/deDIrTJkaNAsqUOOWhhBZSh3fnO70Sx8PXosLCkXKZXfrfemMCQDR97owN5lgnKiXb
473B59J9XbZUhsP9oX8jeQCaBmMYb//GXs49lvlYcfwO6hVfdo2gIHsZ6QTt3KZMoQexbUyeaBtZ
8Ox1wJilx966R2rWfhyZH0zQbTsT3B7K0m+K+4ZXHBkU8PVkFM+/AQxBxgDnJoBtmt+tVTAYOsgV
Nb4jwSjQM0IVhpv8J5PTJi1iJYb3CUvq2XmgR4+Qq+WBMUcSEBe2kYZgRWDB9GPY+b0VQG0pugbk
UlYXMEciKwIqDC2Rr02sSCjJCB2Zd/AMrl6zQkDAVVx4HIeBO+BPiyMWEIIQqgHnGRu/QPVI/oCx
AKXpKFkL5MreL0GwsPwAEtHLZDf3DBSKRBFctCrFSyBhxdQkuZDQsvl63VgQCu9/5R+3XfNx2FL5
7/535xYpUe7a8DrK45YwpA8hVIVtQsTL15/B4Fit8hgGA/9+r97BO9A2IDgJk4SqEIqI7s3nMSku
9s3IgUDN85BmFdI6MhI6A5fMai1whALD8pzrToZnrHflW7J38/NYvMTwwQiuDX7g67Wnu9eNKkKv
z+Q5uyJWJMKlF8WsKz/18JuVEuIVAwwmrcZaCjAKGq0LxIlmHJeol9kPPrGBYM51aytGsPXOyH6m
3MJBC1/cLvrBYlFcGQOh3JMHd6/4EWUuNk0fzdU774Mosq+AQdzdfJAuxkZ8/Gdw3yl45LqCFBUg
BJ/wNMUlILujavMJQeNHKvCyPzGk2CeLP7JJT9raC6IroYZ//6seLDtg4AFOAU+uSSGOcUVcqOrs
e8y/KuAuNx/aZzIItc2DD64k5rGkGIqM9hjTCJphl9Wr6miwkDEE7RWKJ1z4sA7vI+34DLgAj6sa
4djy7yERk/qsY4WnRlwRZZP9GMBGaEEaP7FnRawgoRoF8HCIztQXZUcKiuM6pIDZ/ZD9s67Q6GHB
qkuyEt8K+zku0Dt1id5U+PabH8qIaE91EzixQ6KYV/gKqazwzeuWY+uK2IESaO+5AZQWEiArkwiD
/j4KUfMntCq6Yb9oPgEHQ29hK9BiH3+wEMpc8JZmNUi5gl4Z7SshjZW+rgijECKfZbpP1kRB2uiJ
pJdGo6mMpAXvxLtB2UZgAW/gf6pYL52YukcDxAoRYAiyYw9WF9PfjR6JR8ZWSRLI8D2Ow6hOwGH+
mWPJL/8pacHW+NEAkjBNDAhK3c/wxHigXpSK5/3icjirRYjVqEsA6YMx3LfwiX+0LbH/CDggb5qn
7G4HKemDV1hsJB+tEHG9x/ElBKNOhlcTtUVXYvEf9qtNmZapuAi0a5mXmShCuCIw+AL3i9iGPwli
RafuR4720ITIGvF/Fs22RF3CwhMtzcrPI3N0Oxdr2H9EV92vEohmHWPXx5BZ0BLp4zLKo/2O8ZoN
qCFBRqFZp+wu58f5iv5XRmczX9IOVQS9XKPGQss2lt121/9lIXWVcqrTPP4E7VxORQtR9Ultls/o
NoZXnlJuuPJ0rMlwAs1epeAtZM3AU9D/eqIMZu06YH1qYE6kkRxfgOgNfKQfv3F3JjWHWzpCBVJg
E8GmfeNL2v9iV3lBgwrT65hdLxViYcDVT+DKT0J0jFZaAsQjAR87zgGXoFcZDKbPBIPsfWqSw+xT
gWQBfZGAN0hkeuqiT0/yHYnG511zqMDRXb1OM1ry6HXQBy1ox+bTd1ROoeSDwF9SsId2blLi61zZ
p5/8pvB9O5TL4eQyzpd3RLaQAKJLClt4mU/3szeuMOhICMgFZVTIEFl4n4qefxPR/nI7eid0ew9C
RZ7aq/rvF8XEdD/TaERDO0Y0Ft04lo0U6pPKHy502TZHeFIASpxQ6eSFaLUcDMS96jX19ilt7QgV
HxrZxtO5rEWDGprJDCLSGx06LdZJb6627D8Odx6Vcc7CZ4Qc3rlJoeGk+VTUIZ+pOWpRg8tTwhi2
BTR+xXISy+qaUhRdg5OI5DSzwI6oLmhe2s33HzGciKgDAUGF4RoJgTIhS8eWiBFDCMkfxioRHFsV
yXsZaaxHHYUrv0fQTomlRRl9AKFx+0jaRMZsPwKRG+zLUAjnlXxRXtA4yc4iJCxTtKKUYLjoKeXy
asZHKNihFRXfhq54ufiPNiPTvWWiWwu+ATo5+Ir1gW9qH2g78oY81RdI5KTabrhAkS+SJ+0/2aUt
L/nvTZEF4iZAf/GVbPzdciNc70nj/4nMnzURUn0Sv1NTFmvGDEye3CDOxuID1OjJj0qFajqtx9CY
6ZNsLNZbHw8nghL5iV+osvKTrEhK1ul+xDaFCYiAf4hNnS4lCbBvjK4iIs4jYuLvoidVMEYkASlV
8HAQ8PcY8LYAN4gliEg9iINv+CSrBdaTAcMAsRLfPPOftKDGDnAof6rlleY+sLltwSLGxgPchhA5
RAgO0KCxNE4I9rlDr2Jlof4SlkS8dEVU9A+FGCCYDFoaKqpv/yGVBGpDAI+AOABjEwgnmZ1h4OEi
EFN6wTQg1naoBsZiBxQbXh4QokroGpreJ5GI0phb/zayQSA0EW9nFBJ9vk/iQ62PjXYY7ZHH5xRt
E+xq2KVrqC2nFruRn1f4AGggTiZ8QUL05CIxjhTPrQlnDfoXEKA5HsQZKYTylJ2ICUX5+ZWwowqg
AlpYGJxEaDVFhS9xaNMtxnngX8QiohuZqAeZeQIoVBWJ/fQpFKjMfv42vy10Vc4zFsw1bR08V3j0
YsIYcb9uUiQepIly7gShjqlxJumgf+SVJ8F08m4kLOv6AGQFjASHFvI3SOGJU0pdSieLEOG9U9x2
yc7oiQjxOv9EFlXiPhXxk+bfyGkIjQgbp5dJBUMLDdpQqDwaInYX4WUgwh08Jf6FgHosBZDAHiCT
qWR0HtFRYG4JdiNrRsoVCyA36PCZtr2O72NgrMRsBpGJCMBE3EAMzSnDs0vFAxMiKOJ32DUcqv99
Rzxdc8SynggYzT0VepLMWkquIxGL96ip/PcM6vhy5iBiUZsrDh12gpLzSgrzCHF1Vmzl33/FGVbH
4ggntuHxih1owEMW1+k51p/UkPYrIR2oL5uf4khNhxWh4rJFCMIAEn5InLr9vI7FfTJLmCciLBGx
ilDK5AznFXyVTyXOT3FgM5OIGsRrPgl90eLYIS1GsJzQNXUZVZoTyA2Q1BPAA0xglG+MN5lFUIpf
HoHpZwKljbCY4oKvAxe4ttFbKDFKE7QHIlBX4//xdF7LyTNLFH0iqsjh1kjkYBwxN5QjOWee/qw1
+v5TlBMGIY1mOuzevSdFfZN24/q9Qd1v8rR4yw8YoyngxfhVw43hAwtl5lIwrydMJkyhBuaE7sa2
AwzG6GKIeG7NzJk26QnCojqOacYJIc8BhrHyvX+htY3S9r52IAXJcQdRCaUvJfWAOHCsQUdq29vz
KiDGFkIZRnwIyFk7/CFI0vMW5euA5RxcXRi6oL5pwG6dM4Qdqfa+tvgj1VpSAfpz/hpQ3FrY9Dm2
eNpc/DFXmNJZTinXX3Y0ZL7o0soRKSY3cvFOOlXsmSfNyZamdQAgeHCeslYw87zsKHNpADXvTOu7
OVgJtoOlCtxF5P2Y5e0x11T5SXP1rL737CBdn/0da6s2LvN5XzsRCh621RKHOLUKKLSiqwoV7AYv
SvUhuIOxFAa2emjsCQVmDTTx2O4B1hJiOcy3FAKfKETcmH7Oe+OsLRo2dXxZhtnkM+DuoEZOUmcY
gWK8+NJ8VdDFM0ZP5tW0o0Irs/H10HKqZ74nvdlTjirv5PBoH8oZsq7KsmxjJ0OMvCAfbPjBXthl
TU6m5LxCY/uc6aTjdGlfw5zPCFOk4vl9N9A6wzrE/u4g/QJnx6dfaIy/c3oe8QMj9GvfJeZJSaX1
PEfhSMof3wcyhRcxPZ81uZVy9wo1CHMLfNmf5LkKMkuUO++QkYgY2PX888zOIfBWaX5tanZoVju/
sgE1OdvVzjUXxzyGNoIRuTWKrIhslIn3T2R2j4XqGZO6IfMj08JEXWMaprTE+IUgpApHw7To/ET9
Iy7W2Kmk0Ly+VlDoJjPbkIrm30mgsIOkTiQzCttuarnXYm3xkcPwZSNTutPLoXlqbgfpxppJ4/zC
bGsLci+UN4gaKjvUHXd/iwzuYUucURxMX4Adwa0Pn1Lkph8T4sBjH3o0Q5yNL0RNrLp8Hdmo73IX
lVXXRrbOjJ03c99LKHE4nmyLIqfTTBbhlql2bG6J+oyAt1BmJeWhBsPwznpGGQZAaDDJlBPzZI9m
NIThufwp1EqJWdfuOt/XLlwHCrS1a1fNWntJjJuz4Biq2OYZJXblIM27fZnCT0e3BgpAPcadzFpH
xlYtc5JuE2Bfpt0SiCgCCo+8V6fn0w+tEt1z79BEQoOWCGqN7C8VbZ/yHELIBJ9Qu78tfiY/4+9C
nXJZ+ltFXiP4Ek1BdLn/0fCPm3obD4UePD3YbEQTpnMpThx5Aj6T3RMae5D1xc9qAoywqh1fV0FW
12yf0/o1OcdEN0s/UGhY5rv2dU7cgIpcqemy4l7SrA4kxl+mr6ZiOxqCrx+XSpT70a/7NCrfWHjv
OWyT9jyDpt71A7ho9gU9QsXktgcjAmDdnj/0BZt2gXdjIem+AlYqYevQX6D8RwkT7ZNizLudSloi
FKPMmv2wwQ6MademnPEK7QjL4Alt2itPrsunn4GZkfsk9TyuqweqUySKpU7uZ/IeTm6GJgYQINIu
fkThxbwxP+6MP5X2JUYE70w1IFmiChacYLFbHBVHWPAtffuEjcyhM/OvODKy1k+GmHjK9IJJQZZC
ozv5BRlcLQ8zVu+x7Rz+SAgh/DBTDyR96f3DAbdcHpgpIBXcNIDEnEDVNMOCl9+ckGehFvEBE3PS
JHcnrYLUaKy4GcqzvvP6I231lUIj+1qq0fsBExarcm+QlwFLiWoBowfwhz7FePecAGGnZyfphWMp
HC0V1D4HpFv4RLrcDERp/W1svwxHUTgAZiDIpMAzg+PtCcIthb186956kmaPLKE1nnTfIRoLKVli
9oUJZHnzX4BvHIaRgAGIazjaxduhkYjjqYM6YabTASgLeBAb1xSq67COQLlqsCoJkHxmSYR6CdkR
aQUpchaXggQr5PcSLQDGxhpTWD5MRt2F+EiAioD7FeF2kjrxnAdscPflLCY6Zdru2nzxHNJoIcpF
b9pYNxWQDQOj8ki3RzJA+GS6RLKjwyTu0qwsO8mjjN81dUvzXc+MJyOFMloDDCHU1l/j77F3e0xN
SHxas16RLHhPTmxevG+a4MOa4dMBLTh99DAYOYKUhF+9Rks6S+lN7vgcT5MQ5xFagmm8ZYaZxWIm
yciM61CaAFM9EaxuGV+h5vlojY9It0GUwdY0TIZYc1A3vQMtrs6aTaTdkrWCuQCBFObypSCWX+uA
wKG+DaAjWOswG8kVY/KMybtZRba+H25C7pRkTtz+oUPnYKWJOYngGSTiD8fv1toPk+CeSQPvXpI1
ITttGffGilxp3KQThK6XSWhE2dXZy5zXKLCdbWGzy/Ux6Vj2jW4GEmKYjVO0tLjuZUhmDY/vLESG
T2u/F9Ry0Unw1z/kaqlv1LqZrVMuaFu/dsuMw6kvas2ioR3Qxz3e/KSjPIi1XWd40LrP3fkPlpxb
S8zEyBeZd1DIGE2gTAYNr0iToU2R6JgBM4sS2wa66UDTaNLhibOg9M9CLfzZz1iqXwBaJPZDzyJY
sK8AOjVm3c9Z4t9TTbzNFxEyOCEIsqCojxRgt4C3EDhb3NMazd5qnFyhyolrB2iEVF98TgvsGZl9
hN9b+ovElSUXkuXmGySI817656cN973yeya3EX9etsSfjwTaYUGyKI/VgEBzlUyRVZTjwzIxsQN+
MEGn6VrnnP1rw4HXseNabnha+fDBYtD+XqGJu1hbNm4vJlBQSGq0qP86+k48j23E4YjeGstRIGIG
hwqw2+XrF9C3SfGIkiUQ37ybzXBHxr1Du/RIJhtnUDeol/nT/0+7C4BAco6PCtxflhb4Ir8VqBjc
2uDIjO8JpHmpHgB5L14G14iQGsWwxVdSMtx8TbvT7qlR7lVIXIh0gCTnXUSRnw7kz9MuUCXPmnpX
OqgQ8RpXnwdzKRN5d/GuH0qxa3fC458N4rWcms/j9XSyGiwNk36SF/rFVEuxeMj7alc6hww0bUwR
XLPBZYuvGQ/MBklKkpQwi+MiQCbf0ZxhvDA/OXgJ5kRXMIvV7709btqRkqGBwj4X55643c5olo+w
wQngAvtqlGtYDFFt5KvRzej7Hp2X7utQ93X26Bz7Ym7Hfrp7CRs05Ojm4BQbhcZhYJvTpX6jcykP
mJV/85XYMxIEe7MM/vy/r3fPB/preB07kdKQdCRpONKQAYuFfiawxLekk8Nw0QeAzJN9PB6hhBgg
/gDfGI5P0YQ4Gzc5uNCjh6tgx4XQ+RLl3zKRPRt2mgl7jzEngIad0vDc8bliC5Sw6e/JfhFjEMc1
f9Md1ps+5mnaQMwG1wf5CoQ8IGxEAMuO8YBpEugv3uCIizM7O9b0Czz4jsHAck4xyxhkpt2twRrD
9qLtR8AOKkCYmWNJuXxcd2H9sZyyhOAacIy2z1FTOfO1BjNhwRDYueh8l8mxiyfP69M4AJGKOWrw
2/r215rIirVOAYmikJ+4YzuGSr1we2hp4s6fRqHIZMbYGc6NwkulCQsrmcZj1pJlc+YnrlS43+su
Dk5MME1pqQ+eRlbr74l3PAdwwTjAL8EG0QDiQITbOJQBZKj8UZ5PVsulQV2fhUgs1hQrQuw0+J92
/t3w2WTk/KqhmZGEzBuW9IrEO0fSEUaIEXOcxBCCyQTLQl+0i31gXZkn0h7aODZXLftXaFr8SvrW
VjR+uqJsKrO559hMx9MPZ0QOBjLqx8g7kqSkSWNNad2uI/N+IOiyFZGELnQD2Y8n8HQGtSR9I50r
gl7ihYCY6yhZhQTf9D2ZDWbnR4oRCYqSoGszyiXlWOOSyjHucNyJi4ucBqkouYxRz7TKErs+kyex
QGxjpNuOmXz88axRBiH2ZSpnwMShE2+b7HrH5iljLsDklQX2ev3SABQJJ1nBYfUPTgPWG2vOlbsZ
0DXFEjGkRHrGRZ/0OtK/CE+bZd9ejTzC6peAkK+k74+O1RAk2lQa9HC2c/any0fFl0l9d2G3b2oF
BpFHAsxV6BUksuStkL+PdCnah3inTU6rYlubY8vIQtHk+ipDVGYwBg6va7aMCzdWMmaCqIS0q1tt
+JVvncjobmzdYu0lW5+9BSylVgQZdVVaItFg2C6bxNy2rHoFNrBS72WzJ1IoN9TItOj55qtUP3SW
n2mWxvbTTHCFhIDCDv70FetPa9uUUai00OnElhKR261cKHn7tWkeOjuCB3YyRYf/Lyf568IB/AC/
l2lPXz9cq5daakRlhupzUEnohAMhTnFsjRu7SHWGVCjn2AalzINNUgX2DclHCDNQobaVd1EnYm8z
o2l6FSBe1VEGtSmOyjWFG7QbiORpMOaS6du1m8ucI/1RpJMLgQyq3RM+xw1hzEHc1GXccKMXlR78
3BmRBGIU9WIfASvOoNJNdRfNe6vY97wzXC/tVH1UZ1adSROVnRqdZdv42KK42DHfsI/YmSN4Ap2c
BgBucq30LlCiK7BJj+3bAFtkOmtft81Zj/IKMbYJwxRcq9wt9FPE6BUSNcNcQ06CTLrjUqQHxxqY
g7dfDNTU478olJLAqPi6H5KejjQiFssxk6AlKMGTKlOJZSGmMeBFNga2CdKVfUPlOrgFDpws0BTr
EdVfXapJY4Jo6rz9uj1hXUI8LNguZH1pWfHbD7X8zkitJPbxc968fycVwBCXlpGH859OWfhHAt2F
/pkZK8xNSP9m8JwP5UVoRR6IPggOtMThW4X08GaYgF3KTt/JIpztlf/D/X4WdSlacLf8xmZ45B2W
VYQ8yG9HjGPLdyVZq98JacleL38Z1liOAIC7xoqR/EDtgozR7u4C9zb7whxBTsX5QL9ea8sKR6BJ
LYEBgBvZsJ8jKGN+bNqcpNJ4B0aoDX2Ii7SCdKxd6Q9d00eKmLIvJH4XvSbL5lIET5cAKSYl2/rx
9aZLw82xJxo+hECJW6FTdfi9GeY+RmTSvvi7Q3wWfiu8uKWSuzw5esKkIt1H3rV41yVDYQEayFFs
F2TcNQBFQCDeD+DbBzw30g8A4KT9jrvvQk6oKyUlIRuwj2r54dZYsEcubAZJHrpr3G54ZDlnYaF5
S1RtO9Bl48x+iW8BuxH4QKWKN+i3oLf8LqE/rD14e9wT/gDleBmzoVAa++VeUQFR7JoVGXhRGWQF
QRnqpb6PtMxoIcd/2Dr674iMkq5frbrplUHjoW53LF3B/96sD7P3GGp9bJ6vJWaZYqoX3SKuMs+X
igAzjIwm5vyFvjAv8AAhAcd9UK517uhlRVAonBEpFODsGNEWXiBfEnCbvYgunwi8+Rkc/wEvTWno
x6AZWkSJGP3+QRGBTQdC2m7ILgTlUCcRDTv38gAe+Lzj9d1i6h7niGBMma6fY2ouy/jeNS4ilSCn
zYa9uuakU3vOwFthPOTXjPgI8iH57fbXLai4ZWRWQKqAn8fXdGNKBmQMhS4l8KfGQ5rMoX+sH541
JMZigZADiJoO6ZBRSALEJrGc50Rtq6GYrBGXaZD/30T5zrxBulM9Dg59a2DsPR1P2bsnC5mGhpwn
yHI/h0divBANiguyrw96NYfmPS61IOR4BOKd46sg8J6knrl3A5V0pnmihd9sg1QOdNaeD9FeLzrL
Zc5bklVKmIUcUfX55/K0KFUPAzY9YB7ROM5dNQT369jXGdOIBIz/7HQLEXZU/qUZmhfbPB2icqaf
7jmPTqfPlH/tHF8F5Fz37fQkhqHbzjReMYEcvyHu0WRLiEi0NnR9PxrHr2L7zkV03d7NyMToB27b
k6/xJHEUOA+x+NK7v5kO+ZfzeTdI4VQMjUpcm7k+XdaYH7J/TJGfby3AKMfzlPUi8GJYlmW7r+JI
KB5smXyJPjoWHNCMXWmHTy2m9nuyQ38zX3cPIi0BQqNaoJYOi3IQlggKXGSSXSDdNuFGB5DJqTDU
LZL9pt+Bf/XsFHY6gcFg2byJ5pDaIM9Fsy/GLXaoVdSZUP6gq+4Vk4fZ88H26BisClwZDdY/8Iv1
pHHSJLpmyAzw0wQo38Ymtkmf8NVpwAhDmXRNcSW1kVbNac+oJQNlT/DCAMfv4+8Ks9Y5CzgX1sK+
nv8S56ZC1z4681hZeXb17EsZE8qW3YXmD4vdlKFA07pWeik6hKe9E/gWX5OLSCyvpkIbXfk5WHx+
x0yQ4SfQ0576A9a+egDSIFUh7LkSVGwJWDL1bayWF6JVRpr5KBtiGa/QaOVAW3imvosUhMoRyqVr
Ow6R5bb4HZGiQ3P9JBqxYbltaveuC2oVCX5sWC+aDu+KiYdJlF+aDNI1QNXDs8bEu7evw2H3Vhrp
eYulA3r7hS/vsQAPqOz3jbzOD4Mq+Mn+ER1cAYe1rAM4x0GEOgTm9jQ27AfH6rPxiTUH6H1/okl+
HZoam3zNG0arOtvxdW5MrGztiCWUiqgslm/LxKlWPiDB3rUT+ziYS2r5pq00ts3ShTTKGS1pbYmV
Ic9L0CQIa/zH7ycQYKglYhspIHunF2wu7iTzE7ZD+s0Q/DCjFU9GT+Lpjx16RvH85s9h6WFiXGJK
Hfz32+HzDOZnbi14J3S8hp0FVEd15k7Vjh2EeYJ/701q8FYgz2/ChGUKN65i0WdxZ/fcW1Lom74Q
+NMJCymH/8gXSUIcuwNXsb1bITwmTDY4Jvhvi3YjT0NsrE9TucZHPpLbaTEFoPwVHtWTMLhha4Hd
CPSLq99Zi1CWdyl/YCBkkOw8zD7Lq5uwvd+kOSa0PoOVYKsYqS27ARpe0UzC70WCLUMw3XSaBIZQ
lxiIuA6AxzVPtApgmeqn+rPev30EuWbLxUhy4la1UtYfgIPCdphbBjoDiMx2L1x9MpiAy7xDipOj
ZV3crFDdCn3+nArmPHh+LbiuW40WQzWjLsl+mrmztA6fYH8GQ0rxftlOHJGnudmhiGHtTLsnOcaU
TCkMkHiuwkDA83TWpEcGBOm6sbmRbp5rTLcOf8ZhxoC7eD/kP/y+xkbo/eXpiQ74AH0zmOBdcDwC
epvDC6D+wp2lqevrCEg8ru2iG9rdrHptHHTH2Bj1ALQ6qaNIyr45X8UXoxh0MZor4hsinPddPQOP
Jht4NKYca1IOwQvKjWeyCtMIDbEnDL3JqE/bLMyfhLLE3U3VnEp8ULIjppbJj0YL4/Bvq03qOTU0
MZhZHxZzkE3UdFGva6i6MWnu4xMbqFDCQzCvc2wpxuG/mVWNNVdmd4CHMjf1fx7Ouacy4b1++U4D
7JrZmcgm6boY3a4+I1GHhfdqgKavC76RlaSEVRIueqfGKLa4hix1GIfjUrCmMehniouHR9Ij/caP
ykyick4PzKuwX4bCN7tUxUhdcitQjcFJ66h9sGFHyLMVRJpR808qHNbGRNb8q8jGOQnmdiTX21MZ
OTe9nauAEVjJFAAvYOzd2MSEHLVLfJeZhj9DPhokQLZxYeTzqpcExjYL001lnd6Qf4ljhA2d2lga
7qW1P+9rwmaFjOYtLld4rkI1w4pEQGtWf6nGBd9uonf8WA91tLTBEvSTAlKEAlHQlTm5syOJEJpE
6TKVhihXipQlYDtx5sdY2IF1MYgDZvqWZ8i7SFLYPAm/bZLisWQxUFsKs85cUlBYx2hakzLNaW+H
xVdLZmUoaSJsCdZmdgiHgMVr2mSVXQpWgjJa/CpA8iq8cMYkSD5P3ZXKaJN9pgWfLYclzTDFA6wQ
16kXZ5HL0y2OgMwYI+2N26F62RJ+TIDbZeixXgbVNEuyIukG2Sg0AgdY83CjU+EDPfa9juBGV9WX
NBRTdVpOWEus5regg/MZEcooHVx4AkVY/HQxJyvK5XwON198wZteQu/R/9E0iYN3siROfto4VqHF
E2Kfg4eWSATGTwNBAmSKyUOLEXrMNakvG3MFDrY1513b5M+L8p449pP32dcmhpMDnsA4jF9d+36Z
gftTBmRkNdDSpvfWIRSfYMaN/O4esubZ/o+MXi6D6b3f79+o1rMTH9C9h7HOaPYOs1FLCXOyLudB
srAJtJ7CuyIfjhfRYFzLQLA8E1A5TyRpeY910f9uJOEXwo8EqWnoPntWmxDmpSfIYZBs/nYRyvwN
2Azmkcrw4MSN0KlpPVdqvqmkJkZnjI0PDBDe/H1L2RqQSQfJZs3hWIDvNYibXIOFPy/S+W+13a1e
XIHpQQJY7P4cI+EMR2Xa1N7qNMavfIf4F/Zq9KXs2Mg1k04y7gLIzkQuB4/igFqg9e2+1RWbrt9P
jAqIEN1ejkmF9bIeiscENIY3h+k8dFonU9l81fUPRFTLc5c8IDwsqHQe1vVGz2jmWWvgrU3uuQvQ
GztBrJhqb57TYeV+e8u8qmBFYNkF7wYLL/DynCn0lTkjtCQeW0SYf49gznra2Xp7G3mBySVrhDhS
CAykbG5xkl5omFm82znnZQNtvYFLWF+f/JVHt9aVE0lmGCDSNjBoxJ18HCPQWNS7AodYX5dgLX53
RnpD/FBBfLEZr9gT9VQd3wq/eRs9Eae52Bp/kXwkdXZXyHqY4DbiO1qNYNoA/r0w76QDDsuDm+N/
JLDtv30l1GtvaPJBfoAfQ4Ag+fj8zQrh7dAWb3XHwstzeF0UnDqnb4jCLkHU6UM41SSKlN5XrNun
m8QcyRDAbbbw6xHu34aMOrk9qZ4pqYnptpn+Qz+1VWHrMK2qr5F97CChAEDoQ985dWhi2LDZM4Eq
YR2MrTcYTfB+M5SefXhWBn5pqkTQpfv/GAPhPnhc+gR6cL6I1dxB2iJBgXZKz8vrS7fGo2TRu/jV
A/OvHLc2w1l4c5yMzhHOkFsBldr7QeyG5p5R2dgWQFQp8/GNBQ8LHleLzMW4vnhaPmZCmEba+nfE
/5Li6ih9OABWMZJyl0WwRW9cXwGwGy0kgN6eCof6cGMjdAbNI++5VKIn5k+SteYYWmN0T9641+hK
moO5O2aiTRzy6leStxMrt+kpJPUPhRSt1KwxaUPrr10AFASogjd/94VJSVKLE0qU+HmU/WBZE4uE
AuUZwLtIL8OJRGkHAm8O5oNsdjD9PIFs63Kyj4hSEvgjeom0Q+DETB6yKKYtsWyFXh5PtPxK/6jN
WYaOULZeisDcBO7FrIWwC6UUcQdCDXYAoSeyvlHvz8shNgo/iZJa/rbgkr1oAzHpKusgOzj/Dtqh
lEY5c54Jw8L/w5UimktApZjcpbdrhViGVoowNv9irJfK0FtsSmTtw4SC8Dhgu+ZbPhMmAaJs3ODd
k8dLQrSk9Hnpsbfigu7+3LcCcqrwCXiTXjS2dKCJjOE212gtSTa40SxlVx0Z/RfQHa24uFT/ta7v
2RO1toRfYnHy1iatbZspB6hAuCAktia3ZNLgonpjCnwgbe+8nM8ysRb7nP8mTYDySngACEsX+c8O
bP5MD/CLRej9Lkltk1+JVbYkSSWdPHbTHscyB+BMADLKcktgSIuAukK3MJwTqYST7wKz8ntyMXSr
Q6/wdFLNBHtY120Gtx5p7OB77FMjjWbzn3dhiWkMScKYh/Sa1P36u2cUSOgRV/EooLrityK4NhhZ
8iSylhfAiDJ0drk5COyKw6gKic67wJCcVf5LYICm0guG1fiMqiAfz/D1zeIZXnBmWql8rX2PHs/j
SNhxUGcRjqY1pfDr5/jc/tUbKmSToBjCN+vBfPC35xQkWOxBHv5dSsz+hd7VY52dyXd94SlPx0vn
Ar2llNa50/tBvr0D6CgDNWyfdrBOKWQ3LEBzgqHF1bNKwV71nMAmGSPBDkvTCbvUg3pW3gMERIAm
xFTuQJp+qLwQGWGUfEFl5vG1y0hb5gY8ufJfy93Q8Aeywf372lvHtxda8gFSp0834Fa5ONna8mny
o0C5uuEycirdLHrswkTXliAYNMsU6tDbOI3M+Zi0i7wiJFqHGjr1paqAWakuoJuOCq1tb/KYpCWo
ndDTfWjmed7/nZqWo/l6WQPyelYbwFyL7dkQj2aAeM+DMtfk6xP65o7zgqnLVQsiifikqDqmMVWp
oGeeQ7Uwh+laUBw81fZ/1hsLlOKA5+ppNt7gyW28wtrlSCFzBN7b+DrYDEkOn8DEqMxC7msL4Js0
Qu8jpDb4VjadKt6IhLLhJhfKvPvlfzySrzJHNX+eYQIn5GYBOGmMf6yeYmFJO/NUgzK0TFh5dzKb
rpcBifzpdxZdQO7puq+SAjOPjar14UYxBeJ0ooNBuXqsSV1zrRtezCGmW/SRSDOutsEDXoyzD3Ep
RM6w214NskLMgocRS5g3S/2kkcl0yJhF62CQZaZihef2RKs76Rl/JQaGUHlfs/3fMMPIhALim78b
kkLnFPUtUSxRnxeRuEB0NOiDzdddkB7Lg6Po9CjhaTtY28FJBJnmA68AGBTvWbmTd69319hGVjiA
0egLMMzLPCcfWyIbHHc1YyG345XkJDQQA+EmjH0R4YSD5CFpL2AICQ5R/AqGj1CY3IFfNZkOq4EA
yej3Jr6GmIpOUHuqGFY0cQwxzWiMxo1rPdtbawc1VSZHqV/mTMxlfZ7MAo4t+4A8mcveP2h6p0WI
khpUJu8uXQHP2+GN7lMzVRuIEgxaMq8hn0CJGW0KeFwLNqWhv9yjWU0+77wr3puG/UtTP18heORS
ObJjagFODtTpAY+K7fT40KMsJtHPaXMStv3wtexiM9uo16OwyXBp2DXwPg6NoxwTD0ykOeGtbCkc
6J/Y35AUc1i6Qmn0jAYohQiAzjlDup8YenugEvehY5i2Uo+Y2d/lL1Q0cFG6IbjULltZUluEygz7
K6FEmgOvjg8b61hcU6aZeTZkJs8gwDMzF5wDNv1D0cxwlXlqTBu6MbwhyS0JWBdHsl8jXCcnIxGa
m8HicWgF/50NzPIQYTFT4SUBS05aiH3L7AIXIj8W45RIeUUYfAx7ELltmBvU4YXNlAlfsM6R2ifT
s8S3/kI+1Jc37nQt3NuTwaa7Aki6opwkWaTQtipUoLETseS6ytiUgx5nDRaHtRYqM3wtH5MY0Wgv
XLZRrQ8b+oq08pXrO3oY/8N/khjFWNs1QC9MH9EzVy7pH9FyEtHSF2OqneRWNi25spx1TnnTFLKA
FlK7LVTSIqLykMbATKKQaUxlCGyIOmksnmSPLBoEw6zqEL6SGCSQqRE9Mfv+oXuKFz3Pc90kLxjS
K+Dwiq0mAb1FdPRxGPsylXvvgBFuArzA1ulKCfOv0x8b4NLPAfDkHsEm7nToBULgjszNRSlpV3vC
qmzQ6JM084jumiW5olMBThIGKrP56rvrgMopEyL5brX41s5+gekjcYR3PZbj4GgJfG6Nygfovn9S
DRxRYCBg4H1FtlbDDNDW/AHKM+DjOQUTKlMKaTSG22o+owlN/05bMe498MaSvGFGjM2GbfH4Lf0p
E2dDYsCjNWnDSmpmP5EMs1KHWC2cvSR+tQbnJ4iZcqHDQj9Hm63WmrSI3Jmh4t7faLY1bcOOZ0mH
xl1p5VYFyvUKFe19h3sA6Zfvd+AF+j6gnVVoRT+TKN8IdHeg+uUQoUse3nTlR8Nv7P5jJxJU2zWZ
+QrYJybddMFyp6jmqmX4jWQ/k9vquKnGrEWDkGRHDxCwTvDONZdyeGX+0wRkKaDwtX9W8dw1sa7t
+1biZUsUlN3uCrL6XlIFWS9xQpWEvB29LNFqRqEf5pNkCeX3KU+4JiVkyYzJoQqf5AtmNuzsCsLq
IjPlEox1Fgu3Uz5oWValUFq7fZorqV894/NzcGwWsZCNx53C4PDo57ZRvq9gM8zWC5trcJJBjJq3
WVv1cr37fgxM+xoDXrC0AMprXuKASYYTv3XKW5Skl+2f+Ut1rh/JpE2cL8gEoaecxMmHRc8gk4AF
LYBG6YbRDgBUoR8irDSJbkrcS5670R1nrdXj2Hfs2qH9h5PbMN4WTRBvoeueNkINP/QBvILxs62r
mPQmRp7CIvTd9Aj3b1itooTlfGkVcn7JEwDJDEdYaUNPR2MCCIN0H7AFjD28LCskgK+1LYiGr0XK
iK2HK293SqYVOGHFYb6W9F3tHuftTEz/jiz602P2HzMxCQ2njcOYvZ0sPxqNJl9yxK0Pb5oXpHJi
SWaKo/BblIdCXoB+lqV0rM5HCqGscz3UW7nI1E8GjErkw1Qbf9I6C2hoZAMIEgCoJVQVWOnvuR+a
yxOPrTsJtGQGCV4Jm0gwCpoSWCypB9Mg7YlpkbxU8o6WPZcG6qFhiN8WtWmckAmkGQSeShfZSM7J
7EBlB7gT+ElTQVsLYKWilmkyZkpEovOwRhXEGyYT5IJ2R6UJz6K+HfCqCHrPqyVVkoNAxzZ1M/Tx
nGlNrjQ9rS1vR6fS8+YyCBeMJAgVgq/kvq5/mXRdIwMY3UqNLruVJpLEh685z3qtP5PIyuZ/0cKp
rSoFrY4EBAnqa/wh2i4y76cbuSR2m7iC6MBYZ14f90jVGiVkrJh5hg7+wy/CA/njkr49qrGI424k
7HF4tCUaibwbJRgtyHAhTYXv4yfIdPGnBXHfGd7Bu5ALIe+WOeOrjSU9SoizwzGKPcKRl3DucOTK
r6m2q0YQZoJFCJs2YGcshP73ENg4Ei4YC4wfN90KDV+NyYgN5qklsXdN4ypLvMvu0j595g8JhQYV
WBXYoDn2JdUSOe1YqUNnZYKpJVygxDWKnhGq23KfgJcGmwnSaOSePCxhJDVGsTCcAj7QMrT54jKu
/Er4YYcd6PCOtJPSJLjC9DDaBbxlpToczouE8OuKFV00ajQ4TGY7Gk+B0IytCGGaPhdJAYJOPCAR
C7RRtiJY/sCW/7FgjcnDqEIc5T8iljl+M88QirN12EvbDyV7GzhbAlCdIzHPtnGKp2nU/us+SWQo
NKKwX5r54G8u1IklppcIrdAOxMxq6n2NRt7QRWhGNsxCB8wjE7lhgc/4Gs6u5YQm32fUbETzvVm3
hvBt9t4mb9KLUOx9PGHkLQi6kcUahg+bJPARe3iHZiXiLsKIZ1wt7pZQxrKrRV5Du6Rulxp6gqmh
g2PYp/Og+RpA0Dqfr+aLeE/vbnLmkKGkQzRsMGDNgrnC+nIFmCkZ+zkZEJRAysRZCwwNbEs7Ge4+
iSATYif+YkRSxxSyTG5hnd5va93ArugqMwCuH0tRW6aDZkD4wO4mxZOmkHPMU47fmntey9l4xWxB
n6LV3hTB4N2MylMM0TY/LZ7ZMEgmkTRWiea4bikjOb9cricKR2Fps+w1AC78NT0jLuOkpJSm1bGd
+9BwOR21QMBp7WUXs/EuB86XapucmloZ2zOlxJA10SavZXAKMtXbaHMQNZpJeq/0j171Jp6kQ9O0
cz+Pmo7rIsMMN5FL0j1WSYfr4Iok6Fk+4q24WP8mSyQYBemHG4npCNCbhweAp/ROTccKlTaF4I1E
U/KT45dqgNKxrzjqEPCSrDJWUDCAfslS9Hq8CziarzzZO1GtMa29YDbUHZs08Lf37XVgKG8hM+cR
xYCfDGbRsLwkR7mE8gy7IoA15EEc9o0sJUSeA5fY8l2MQrpGrpvuHwJ6YfGcTtg38V/rxqZCJwCc
Q+3WZ+O/1ENOYITPWbYV+so2sxSPxXnHNX9jp+1ssJCV2C2TpIn4pbwN7cDQpxfEfhI7VCGRjmAu
wQ4/0Z7URwPivHJeW0A3zk9scDJFXRfyXlw1svON6lzsAu+SXcb11JCdWAZLSBrEjnHYqYo8xpYY
qTALmnRW3Vm90rNS5/X7WABjwSsHsAjpHJcadZKKOf+jTm4lT/qATKjLcNYUUCo3M2RxrljPp6st
M0lJchlxe2K/FDoTyXmTp+FFEkaPoiNlsquER3whVjPdKfHaOaUH6krSlq1U7oc34iqieiZPSOWY
SGYBOokkRPQzC/1QLsRNaSossGgqBH6tOW0CTLGkeJfkEA4v0q38R5TmjO5SMCqQxBMUx0kq7JAn
E6QmxwQHYXGNb+Kye4x17csk0Hv0gOMu27LGRvMSIkIS0NmGQFimglWdNI5B9qcsqmlDeNOyMuQ2
oEedvdVF115SaxRu0C5oGQAVoF2K2RJ2BPckImK8C5NEU6dx1I+om2J5/4T11vJYsPWAiWtP1VYU
nzWRCSjjJV0K5NS6UGfbHpdEfGTfCBGGb0rIy65EB0KMxqXt260Ykra2LpSCFjgbG6astGz7BVKj
LBI26Btxxy3X0M1DpfYGSZo7yhT+NFfSYVwb+3YWiNDllUCJTqUtlGRgAqo6hudUswA7yoOtdS39
4RMy7jgQDTo3AfkkHYyMb0V5HAX9aVJqM7uzNJZu5b5L/RnbwXMw0IOwcvBZIw78ql+RhGSymX5z
/VlbkSpme6wiOWCdZD40rVGqYTcnytb2sMxIA00RJcgkuR3VGjIl87N1ZDnHvbr87n+XfPd17ApI
Qnll3yV2lWPPL3JLEipgkXPopXO7K3Yz4OPUl9jQloNcE8mf3j0wcZALssMOswGPxkZXmaf35pdz
TueuJ/bMSQwHyXlKrHVtuv6Q9aLYpge37mUtDI0K/jZxM2RBFwutCEtr5fq1k4Vcq58WspBpQ9mu
SzYjxOcyQOPkc0PyvsdjWic0lYIlN0FGnZp6Uk7V71mh1VZbXbHgqUXgZ6DvXFUqk/NnBnpsnl+g
QNFW66cW6+RlyNaCvoQpDi2Mu6KFFH+ZNIRR7H6ANgs8qZlwAZv4awnP/eUHs5F7K4oD3WzJWSX1
ZhAK3spUIAgx4PDlLl27Zr0PPNqL0N1SBJI+wAbT+G86d/B9SUOL5pym204RHc+A+p9wCrkAcx++
TzW25KTjZQgWHrpe8BJsF0v/Me3woVlGmSZS9OAOjuyai0swbOZZnZDQuNJOqq+xtzrOiGdxE6bc
dlOuYA3KN/MsBdF1av99Ld/HjWloxbHVWX5iGXaa8BxXRkfUhqQ41W/21/1NnW1822irVnPo01Ua
pWh6ipDbKEUGBuUqyA5qeEdIPcXXXb624C4OqM3vH9ol5eXyrVSfe3NCg4YoFr3ll+hnWc0vh6tF
VehING0T67k1PnYnIme6pWaT0FOXI7pleWh1wckN5TXxmz/DYW1R6dmlzf1ktbqgx93zd5hwLHH1
YK65KvrZ+6hIp+r1u1hvF7ulXbQedgto7yHqmP06d/Md47UEebU51xohPy1dWQ77sr36QG69oqQ4
q4F6UcqyLJRQcS0KQbzecdY+Lmi6hD5HRJ3IpJXqdBNdG7YspKhu5xTQZeaHigmpzEkqh1VPWknQ
qSCO5BwsdKFKZLKc1CZVoTGyMYqDSgQQrOlOIsLLgMgsais5JjvQhSp0NA+WQETKjREWuHQthKCR
EE8CFq34mZSILQFrfFSS2T+v4s0g09ijd6ChMvhIOjSOz5gmmewYPzMBTUaaxeYKOfLJfrYL1Bzh
iHIgNXrwhWj3QKg+2jzd4uHlc/44bi2BXVZPmVqXrYOQ/B7NEM+gaeRQfantuuh7sdfBlV7MKju/
HKps2d57Kjz9/lYooK/qbFtbijcjPPu9P/7FqbLnwMO8mn6a9Nd5uMXramVev3/Qs99ho4rx4M6x
eKj6h+JfsVVCBh6V8Z6a46llFdORbi3e2LTmG3xvGaFAV0U9kfII6N+yNkbeIDpHkdvapKuAiXnE
ZYZsslAesX0DlcQBkUJ6sMm0cg95IcdTzL6p8DFUItpVM0isld8QZbu8YRx/zs0R6PV+/NDNLxrI
Nc8f09VuqKUPkFekrTX3O+mhPPh5ibed4b02HpBK92hQBRVj8+j+pEckG7GbCPa18NCedhZsL5WO
T7fo7VB6Xu6j0xk15hE75+2wtGxUgEoBOs1XnmT7IVOzwxsy6AN2gO5eqpa2u6dVHS3vdH2xODwA
RhXZG72ZYlPV7/ygQpiNnregJ/L9q1WdN7CFWJzfUiGjtsa2QDD90e3OMP+glX2j5B3IZuXusNJP
V7/SYLRnho2qy72JevkNEU1obyihIXCmKkS6/YyCcY0NgOlILqBv39zfH27Ny0uONv4ijYoItbbZ
vj6ugvdcT9Hs+fJ1QXJ988VeAo+UuB72RZhQnMzk/Jn5rhxVJEdcBuDiwmOzjacjQCTMSjk+QTBo
7LutbKMK6lOs/kFA7z2j4Vtjp7F3CkAPCGBdWm0IPWp9R6i7X5A6Lva27OmV3rzvyO6KEeL8a3r5
LtUUqvcI3mVqlY9xj6p7SO8P1WV1UOzl6cx8QjjtafK1YGbW812HE80W9np4YJBKD8dctdTnxhDx
DtPV7eN4Vx3rkDqpB3rW2Vs3prMzXjXYxIHtSfL0x+wfl49d7mHtynbtUQHLfWYyGx+PeE9cytKI
u3vo71+yceWhf3zJRP1dr3ZDoxo+QQQdmWhl/3FvNi918GI2LkLVBQrslo19T3Wo5optYwomzHSK
Gqfq4o+eaZLNv8N77gG7jZRY7qFKr1Q7u2qUpg/Dt0yq1o0yw8MbOopP7GczGq0amMLa/eG0qbLP
+3v52tpUn1b5h03+Yc5mH4P5M9jOtDZ/Hv98n2/R7bFSncRoi69eZ2y0kntHPD+abav9r3m07k8e
2MKqW9nGZ/SBWAJ9aTCIyT2Af12hpfQXjdI3u/w8X97Hhx7TahsVIuEayjmlWmoWnYXFCsRlH+yB
85eidTUPlkVjHweYV9vnj/bk2s9CEkH4KTpGSH6l0h0EzdWvTzXYY6dfRusVjuqqfYzebq3D7WE/
ifffb5V0bdp9UzSe3fOqF7aveVtWAckqnTJ6r/POdoh0fbq3RUjvPWrMq1Ps1bh9zD20D+s3RMbG
1YityKLUSw7VwQrq2EjuH6NtlGq0mXinRlTusdlA5vENcOAWIVzFBpv7p9zzjSUTIRyUHmCfRqXO
/PxCZWW8jtpHdhjPLlPV7DJWkNc05tbqYtS6hNKw6XfzxuxvF7+VgSXQW+6ykeQv6+KZbZ1t4Zpf
kbzvzFKIgff+GB637j41BvP66p1BTF/j6CZjVBtYAEBf/C07u/h0iSJtE1scRSQY9Hmyy0I79zAe
zTuTUrTpsdMyUZUojsG2+ImZKdT7P4VrJ59JSmK8KR7PdmMkYqJ2AkroS1CHMTMwe6UA9uguTPaU
igflMKgUTVqszr/D53QaATj3KFLUUc20qmdcIdNYL5nF3kEPEKdCJ3Q4eZNKLe5we5KmLI3VlwZV
Sspc4iph6/KkLlvhjbN3xGY4ki+yLQXg62GM+Ae5GLqXtye09oaGKBnKQ2IlZkQi2fu6XUTgiato
Fj0LHopZz+PJEIuHDPblWSG0G1SOTDz5yELD2DXjS1RqydMQgrd1J1XP8X3aUPBR9L7A3vJLdgQI
HYgZKB/QUJADK1QR1EG3n5DDBiqackh8IURL4ZgQjkrwZ7M4Kq+rJvyRWXPXUbhp8WhTn4wWhDAB
0xPCz/41/+V5y5NRMgLY/FkIKeDONC0mzJlQCsQsU/LbQvfxAR+DdmerBulQQiYD/B9RZ7acqtYt
4Ceiika6W0CjJvZNTG4oY5YgqEgj3dP/3zBn16m19toJIsw55uhbbCZR+zEGpAOfKOyS9vinOYi+
IHq1lJaS4OHVPsXsawYyk1IvBeZSvC86dryQn3FBSFrJF+n2SzLjKEUVs6mkrlSl86LYNxInlSMQ
R5e9lGOQWjCJqIjpTdBb7BPJXRPLRWpbpXxEClX+4ljSAa+ijkCuSAmL2BbS5hGv3yH9FM+ZJGv9
tQ0XvQ2fnyRzoadJelM8vdyJfVJbu6Aht/R1EftYEM/cSv6DOMjwVGG9i7tA8CWkPWZD9oMg5gAH
hixScFcyHASLmFKwtpeSYCbeOZdsAcx0gg/WXPBbnuhiLFGLh79OHIDG5K5gvaAzY9xIQjHDfsjo
pLHsX3epPw0ymZVEHwQ4g3n2ToKG+NukePvvkaJxy1L+smTFfSBeDnEqif9DbGjxm0sHYiHp4pVg
IOa7JJ+K6ZdBh0y9HTYzmzm4kkAphrAYt6Jfli/jDBHhMC5ZFMtXS5fPbidNEuU4CYOivIpyKp6C
6lenCJMhN46YjcIlXiY95/Lnwhc+IQVCwhGES8hC5C65/lfazajC//NcoOFIA17Zh+xXPCBi6f2V
MEoCO5wOlwhwSSn+EWesnJhkaL/8LZyX5AeJoyR/H6wHc/Hp0GFMXiYuaYZZXzl/YEctMRNGcDeK
u0GAR7r9XwG++CjEhSeQ+/M/SEXn37U/j0T4/ZdDM/hu/L0A+9UI+NUhnZg1RZnCQ3tcUPLkP6+1
RFvEBpJSKeGlEv5n8Kaoimf6yIsHRHweEuv+q3kXNiu5ErS3XuZopdJgRhgzFrcpzY1fBf6yVIG1
ysBXNOTnGUNOFk3fY/RiKfXSKSqT/AWBvfjq/osS00MBBJCIbYUJz0wSMpolFVeKz8R3Ij69+EvO
U+rGpVOWnJX43OUpf81MxN+HRCg8+qIqfF8WKcnA8jaHjA6MS0mVlnUJSOTf/1z2Ur8g+Ir+Ln1Q
tM1L5vA0m6i+7OgvQiRoIFQkIZ9Xwahk2Ah5yqH+nYWaDWkGI6FEyQx06D5Fdcdc+l1SAg6zlipb
MexScnkwyCXDTSoYInzG4v39Gw0sQ4LD8Z/rSnqd05SLpucT6ar4lxvovpF395ZL9t2bxGn5GS6f
IxT0gP+4Inl44jeQL/c04aA35PBJF0cJc1er61hy+KSZj6xH43O5W1JspAbYfUssT6pPW2LXyBIJ
Sij0FWMExeR5kCnN4tammQahCjFx6RKAfiDl5DktgaTbloSVZR1/8ieZX+dkAU7zD/O1rmbkLKQK
Rlpx8EY2KE5g2a7UzIq/7jHkZ67KtctEkhylpgxB9PDlK9KXpKeDB7mF5nQwqueyG8lq1BGKsvCc
bEqBEZ3Q+C1a2m/RktlWyXxwchmOhRyzV5fJq7M8W+LB6Ye0oU8/0g9lJ2+Qa+KFZlwdt0t/Mlms
lAkJYMU6l+pjSdJsRhY1s9KERaSk/ea4nsZOn8EdN85LbDJgazI4yecFXVpZenH+22tDvVGESzzi
VXRRxPlN7dH0zvwD3OHYIeRGSqDhLx/y+aVPJNU7enN+n3DsV1qUQ9pkNHWltoWIaebTupvWNiIJ
/07oPxz4O1ul89tzScReDkbaFpYL8RKLuiE9CKRpqPgmXomxIHC108cizutmqKLbYhpxZIoflj49
XVX87Nej7mH0jHR3MjSanWasro/5nUpnkyGlNcOFMm9O171VfZ0y+pMpE6v86VvaB1mstjsn67Wf
YJxhVbYjxPwwYybRr9t7kgMq3V5kJDidXshxFdAIyB7Dz5aJbK+zEKTupxWWETfpG+fuRQRFSvwl
UpfH9scSfflzX4nTS1Ljq3emqUozpXTm8BImjIqDS0oWhf6ImkBSgjhCUFLRJ/Qo5JNCXKDRL+rV
6u/MpeWqlELK59kHMY1JPbxRmw4OiJ4kOCwL/kMldeQJKvJUkNE4S5NW9804KyTqinrWgrKiusnz
hSDrox7oHzmF1RVt5kx+4+rrvxiypXEuJje85G+RL+YAnr0w/+X213i46HvtHnMQahfakGOWh/01
pJBZMxJsFIeUJDSIilmgudEZ5NUkIn/l+JKvPHdG8bjnKUzIGYqxwEvFNyUFc/UQjbB7kYPmf4kK
mU0q5q3YvFqgJZ39XjRBhOcGhAQgAkkGmfO5MCvRQ2VhBh3IIdmJKJU1Gu7/L44RT4wD3dT9m7lr
mAgUvU+nTvxROULs9LZILH/FFBT7IzrXo4q56NVbpI6ZJSu93hFjdFSPqbc8ZXu8en05JPx8Nuxx
dx5QBu2bxpkK57dbccoJOzW7ugjyff741RgMZcE5D4zOI5kLb09xHWEjmP2ysYOmPloYZem8fr4x
hpWBLmfmYuTMRph+7xdXh5lvBiOhDwtGPO/vREfzVUg5s5fdKVv8UO0AMaQZfoWt/BCnDZh90hsc
TY7pReEG7SvqFxm+iac5Kh3fPMlY2Zh0wRlOpRjllATRReK+xcYHQ4U7T2GGuldFb6Y9Jr2GAcYM
yKyzL6Ji+K3uDtC4GvvUYjQq9pkI11kd9IefBI3leFemA+LnAdtKlSHNKZUF5e00EVdnYewP7ODw
rvu3fG/ijWVy8+iJ+MaB9nxDwqrNLlIn2kGvJOlNoWJHGZb3t8v6yWi0qwpE7uRj2CdmcinD7v5m
Ub7Sz1ek0zX+ggAzLSwZpNEQBJ3OmErBFLmBP5vdmXkKuJR8tfgeMPBtxMhPO5yxKm45GAdL/8rK
ETtLzKF2aLAERjNttLLs4G58sOYy39un7DG/9b7V4WBAy0F03rd5zijCSzi/msP9YhZvb/PG8V3G
kZTjbdcvmCJIUD6/Tq9M/BMPSbjKel8hdDJSmLBLiQAHIU2w3V3e+6NVHwh8Y7IdGVpVGH50G/gd
4+nDaAaoecihYxj0gS/q1iFm6uF1A6YAu0OF8y1gHED3qij++N0ye83w8Xc2QzRWxljqdgDS3UhT
6v0MBySf3ILtAUAyYxIfoX4uOHxAW8kwxOuWMwH/WK3dzy3NHBoHiuAZN3DiKZz0iKNi5m4RLhQD
3vvG7jilpBriFb+/zdTBQMYgX+iDjdrTvkfrljAU81nh3WxD11dOMmmjt2bIeBHjsLrNn8N+dKMt
5V0P+gJFFowO6yPtrS9rOSjjoytOAvpWhj4aBBsYvjLBTZnvmQXO5LNQyIE3qGfAcbtOGxrtxIR6
IBXt+VZjlbcb3lxf1sxiu27dAu3rdqwD+kKttuSz03/cyzzzNAP3n9B2C76jj9rJzkrHuuNf+uGM
hf5wvulxMXP6MYygDVBIifGAjcC3MBlRTgYHqaIxDZXR+FAqKWtHOAn/YNPAY6/60bofCdmavMKq
1qG+AnSLbyZGM9McZAhWuWcxIBN20F2nBt39dS96wht6P8H5zzj02u/bTbhyuxFzxUFSTa4g/Tz8
HBZTgUq/+siiFQvuR1c9iB5zjqux3iMmxGURB4e/NjvCKOBatj2WydDDfM8TsGAQ1zefMZg1zvVy
3F8Jslw3fYViBD4+6Ha6NZMd58Gp1kyD5JDKfW3sm3TcCQ3ewo37pLs5+GwYe9o2aK3/uIE4GzNf
tcZHvu9gdoDi+aNX62rwrw4XHEZ6tE8o6IyALmBnsXVyZEVArWHlbLxtN+jMNdMenTd4r3vSiBMp
Q3pOt3HwpEP/h3bAlw64wQnGroK+uvT9vIQbYbQFMUp1CSGbxGXIZ+7H8L6cYryp0y8MhljL+Brz
lOv5EIKCDYK8Ctnp2kGJ10b7ebNx/2uziInftnkK693VZRwYxn7/3Tft6P74ipRP1X+3s0XT3oZJ
sbpcrmODg8DWaC6jgd6NkoIEM2Y0xsca45yJxswGXifOjxIu2LTzILSqLp1+ho+CmkjMTMeHnqCH
Oz0FQ5AhY+wZli10qM7TcG4VRQC7dcCUfmxW+OgaAj7I/6ufY0rhHb+fE2qkE5Zq96kPUGP3zXn8
Vsa5hsurFMpwgKVbT21CC42wa9OedGY5DPNT3H2+sryjWYO8elY/z/Lqw8pBTHtArS34q5D5PI/p
hD93zBEChiQiwm01LchXBqb0oWdYsHKpl66m+cxfbhMaOvRzOzrm6qyndYq+1Wn4r3XjVs2C4hlS
qKpnZBh0qKEkFR/yfeM8hw61VoW5NvR9o6tBPnhMQdoHIgweqzADNSpOBwhbxCIInO81cke28K1o
LX/K3AddbjlsexhvGV6bbB8cNKgTb0FyXN7cwXTHNQIh2WoHZ8VG4i1P4iM9e0/XxGwO/YDBGIjW
bJ9sDXzMcCimSeP1NxBjL41g2QwZjZnvw9UNjtBP7k/i0vEW2Q9twwHke9E634OdsHhwOjsmW7gs
rsptvr9uETlAloduWrmZoQFchGslfFryVEY9RW+8MdvDy+/baK2SaS6DX5pypJ7To7uxo2Cwwhwu
kaGOj9jhniZQGJL93Bsk1jFHWIGLR2tkGNtld2cVvQ0Gb/jAjKsxr7VpLrW6F0wtMA7xwNfP8ups
rx1yGbXLs0uGOmf7bC+Tp1iGsojWydY8sKpbOZJxyVyUnSsbIBOuIuBX7qFk7kJYRmt2zHtiXqbS
O+dMkXK8zfayLuVEJEw5PYfMkuJFsEP+ZdnANdle1sg3ASDKCPUEzD9gc0AyBj7RenDW+SP/JltZ
rrNizBGqQLbnFvZgB/r5soYxg8D5noVBOryZR8ieYQtgzD5elo95uLpuY2VmPJEUBB4kC4j15T7n
lshpcfW65fhZF+M7tjwEnzZKHEOg1w0g/B2cn0NUlXzPk2mWsGK9zko7sGBDkEgAI+AB4mhnApXb
Y55seVyyrAP75C4Q7rKFeMtXEG5b1JVY3gxU8r27YCHRuo6HL9wBQPHWep1HuHodwxaphAAUsOMk
EdyVHSobAeieQwcGtxbf5OspzFGIhpbcCEjDVRVwfuGKd3FSF4gn3ibb8oWHQyERWQ0oSEoKig6L
Y7ALT5bdDBrWxjk9ueNv8cCtUKTyozd8MBrcjreXXqgl2boLfuKiqr2xPdp7CuKL3JFtsj9+Ry3k
ZNnANdBKBIFoHKKOQAmsTRVfErQtBM8TQXrtdJXQOk0CV9lRWaDbQjuCPlv+4aBMnsE/kGOyZWn8
P1x1sugXtXN+rIiTAi14qRtOOVfWzs9/BMWKovUdVAQoguA8QlhFvodPgUR8X97MosC07hYApHDF
8UFH3Aki8y2hDLZX7jVRncA3fSrfYbstxMdAOgB7hJn+IOB+UI7iy7qtpo06Mwc6T/9xGqYbot91
g6AIfrq49S7QY7WWUyh/NMJzPQ0DSS4j3VBf/SAI0/uQvyhMrtdZ71Y/0REx6WNpyXBric3rKikC
vPFhfMTOGEF+7ee8M7XQ1Q1RNdDBDEY3p58ZRcUEXQzBYS6iEBTq8vpIgj5buPaYNfw43TfE9YPe
X6Jx3/al/oUZQMya/bBDTkqkGts5uaCkqFE3s/ZSBljQad19QwsQ7c9yHoR2gzT7Z/XjH3yIZ2yE
jBY/aItYCvYYxs0L0/bmMVwaCjILVLOjEw4H6qzOaBqlUE+C+idGkPGPdgGgX3x0mQ3MvI3x4A0q
4sh5MjrQU1n2I/W6gSxUZjWeftp8y4IsfcsVWOQBWGbN7kF9bxMkxdaAmR9ZT06PL/vnSYnMvXGZ
govdrLUMx3Yx/XzHOlz46QfkVppYRAEyETnhlhjY4wbCgk1Gbwhudt3HQ9PhXJZ6NCuH4FriTDDE
4KSh9X5NP3SVd6eEjZD8YJDdjRYAMs2J2t3/leqsQpFQnxe/dVFaH7+69S5miWvEftPjNZdV2ZzR
F2o6QpyTU/Vtqq/a9HtR0/Lg1n/DxiPg7kQzp1obPI7HYM9gnA10MQONJyoXA5hexil2niCH5W5u
GuOBL+sLan7LW6iVyb6QLMrQrKZopeQTaO0GmzcmYx8V2hhYnlZNK1C5zRYom8llDYB6FHtlelEn
RXwssHpQC5yJ7bz1I4VkT7k81EF0tITOfvi5OsEYtZ0USw6Qo9W4OD2S3QPdlFl4UFVmjuoAzc2M
13CNK+/GZLtoM9jTJR3DjmE2CH17USpLM/vSFdStMZsShXoAKTW70DpEAAXLNpzzMpgX9jCiNsN1
7r6JwqMM4WtKNeU512IF+dzDBZq1k/1GrEDwl7cVAFdznm9OSxi72fFaKDB7/CbGx5PSEhrmPbB9
+gUnoqXfLg0qzrny+agOHQcNX3qAiMxe7IZV+wmC6tdNd0YRRTRAiaCfgTOQ5sixTzqJSj0fxYi3
Id5wvorWC8LesKiLAPilDDJCj2SZ8TCibyYISrP5blg4E/gh1wEzm8D4hU0pxTiJh/dsoVHeg4EU
Dx+0NhRpDfJhOuaWh9F5wephbqVoX1OjHAr9MrcS4iLCQvYlHbxMcWugodXBk20fzSKAMAZUSlnv
bT9XrXcUdAOTE+vYISeHLHLRB6uA2sdyz6tQwcG5UJ0p3ciB9VjvxFWpUSLZpgnQJDUeOPjl9TCE
q0uPguFdXWaPJX6OpH1HksAuNMZqEuZxJkC+4is8yRSLGx8/LiUsn3KomWvIwyQCEHo4DDI8jOhz
F/GhPMjNIVsL8hSduXmQdoFl9GZ7nAJIsShx3CtTsHWB86E212mzAwiYqgo4AK9iVrzXKEs9ncJ1
nmeojDWgJVfuzuKMKOiM3tAxgCyOmh820GXz2l0M0ml6nQJ0xZlgYsFXkQycWSPK5pXUoesI0YVB
j3WV7zl58YzcSZlBe0Dja4YgP6Fx+DvUpbob5MENgu3xp6XjAv8K5ReokYNhUk2hUR53j96Q0fzN
ZwsqjOltDPzB4PI6Be3ROR9YRiT8RfLxvVjxggWS7UbXBeLF6Tf4wqMRCwgWFoqXAvcFyiy4luOf
gdJvIOkQNZO9cQWZgNugSqGA2uOEnwOMzjOIhSH9wKSPAyOfGeY6Kr2LE5R7Y3TzfkZgNAcQ9X55
P5vNu10OY8abdEOcKNidIC8mgTiMYqF+jGjOjCeBaEyXfZ5B8cjY3voFdJToXo6Rq05CTWw8QJll
/yAVzgatGcgEmI9C2gEeDS5C7C/lFnLHQkI6oo5B55z6S5LsW6GUMc67uNt0+grFDAwBcg0tBT+Q
8QnDP4go4z7iq7ch6kACjLMFzJ1NAWgV144ybIkh02uBor37GyYqUhe/Fj8jLLKKTtTO/R2J2bfv
JZpT7am9r/WY+h6ML2RL0BA4AB4+kV3t5oJKyalzOoaMhrG4gwO8uzu4Wo8n7NLs9Me+vqF7mGuX
en64TlWOQ33bH6AwgIaNjsyDlu8u8+zHoBsnCANVtdU9DtLiJGpXvoUJiMwAwJjoRT9Py/QlfWJO
kon3jq/HtF9Jv9VsDsOBj3PEZi+5zJ2P9R3CqwAY1r9wxPTbAf2R7Kg5PBsHAJYoZ9hEswpPDguo
KYzN90U1RacA8TBxFf0DTxhUgATJjig+AJULbPqSvYOYcIR03xUjEWHNTtAJ9tFUxEuolTD2eAlM
45/dblqWAU89GMrohuuQXOZ81mDzq+68QKsIp5Y7j7L3p6hdyvB2tMIh5NudjROQwnS8HdEzcQY3
ZySXXFY2kCuqIf61IxATX/E1Hhr8L6WtKno499j8uW7vWIY3HF3Kpj9IQDMOcLZguzQIrSN3Gqe/
2w/YHQd3ox3+XrPhO03wFIPycgzI0cNNIrcjFJozVop5Mg7agRmAuZ/uSSo6pMfb/nZUz4RjT2D+
TW4GZGdZhcPve76OU/REBtXxBjBl3cPbXrainTCB+cM3eMYeU/C1KDj7CVN6D0Nszn+fcqWAQfGb
LD/35bUZDiL5AxKZ4rqUx/cHKI8lnpAe6N3GiT2zE+2ARHoUQUtPiHNzvhwvCI9XJwqBMz5rBBqv
yPZk85D/1M9ZODeYJyANZPfOA83TWhkn82AekmW5v4sN3R8yURL7Q0R0Ahax4qkkVnEysnt5oHzY
nI3Dazfh7HLEet2X+JLgaMcHtI6fPOWe9MiK9935Bi0KNDiB/mBRsXYAosJx5MAFePLvgKJB7PKI
78hZX17bZqlnhN4LKdgroGzO2V7e+7JVETe0buBggLvAtD+g4+JeBD+yIxQJuaQAhcVRChcHcmjt
gT1dn2842E64dPFcChpxLePQTQGscUDPkO32B2BtA0UwC7nEe/gLsE7dGbWc6ZT8CB7Lby/0wBwB
dnuNyw3HcQMnLuwGNJET1g6yEO3wCse/8J3RzXw15TYBFMBBDejOIMRNvkWoGRCYJxHOQJuPuzOP
6nlAy1sEuh2eDJgAq35BVz4GQYAqWPQ6O7Yt25C1sDje9zLiZXGyZH4Dw9EWz4AWlmoIzaCJ7MVl
zONv++aMmsPiSpQhn4UgjBEd2d/y0IPslkggaYSGvB+o8URwk/ZyHEY4y0kkO7InSFjhXNHX0YT3
7Ys2SFCF1TC28XWzga8a3YFR14RYXp41NDx58wtVb0e4hOwClOT8UEJ4G/4yjsvGprZP+AtAIRiG
XBSg8N3XLa9jEbRo5clQDLABJoJjBGI2XEhZD7fKOQnVc0wQMD8f+Yy3CsaQuoHhxCV0JzkQ5E+6
14WxvyjbWiEAS1yEvrsxF+6GZWFxsZ7mDHLgTsKVfO6gHF4jMH2xnRSnpseCuUPM8RcQXsiBM4Gx
TYfw21oBOVkU+CAExhkKttImDbQuAA0LlIPn8bhy+UHInRu0k2aPBUU5UzDzwBv+SBFNlyf0B/wC
xoln4758gVhWxBog8efZXeCO9MVjJdsm9LYWf4bgp2ycMzJOCAQYmHF6wm4gNwoVDqyQvcka4FVQ
IqgmaM3pUOWJ7gkk5IHcxiGgB3ENgofxQHhMvG3wX7AvFoObjBjWRsgGtEJj4E6ezNLKM4sDtK/H
9YcXebzgid6aHtnxH33et1iMLy4rb5Px4DeUvnQcdgsH8d+1VFvY40tMqw2JFuQZTaCjx7LF3uoH
v1Uc+pdb6FWEsw2MQnr4rRuGcVbtRouZdIp9mhP4MqiBHfTBs1o/9HOcOB48w0Tno70BgrWaXp3r
yKGA3Jkom85UiUUgP7FBG31rWi3plhujxwsqsQdOLw0S/NUZS4nDRUqKbjtQfFzOsRN6g2z5QEM2
k480IhCYn3gH5ikR0ApFBp2gR5m4nx/gIdu94Z9onR0muckoCvQgvd5Z2LdF+4kGiJH/ZGoDeU3a
2w2FU51lLLj3UT7xat3bdwyOJ7F/aN25ndGecMqH3TfyUCPjjLml/fxJ53M0fsKN+ap6bFHFrGxp
1Tub9gBiJXkxvXRRqopLgMILX0BbouW+i9cEl4yNx6Zax0bsXbsR62hf3mQsumIsSnpC4vqXFkIs
+MQp0bWZxownO5z9QCmkh4ryshdXemycsVYH2RwqAIKN9QrzgZstZdXZPMMrmjNiXqHB4dcDtQRu
ieUEV8GlI2E3JEH2lTORPZyVxQheiOHFY/Vr6HXhJ3aWU66hBXd+bzfiMEc55tPC+8GC4RUp2lDt
7ASEjs8Ueswk85Tg1BDPEiXUkZP44D2KrvrYhxGbgQ7wsLmifBX0pLovuti3KrwQPGyP8kZxLmm7
G7z8GKYYbUSSAC2d+wdF5SXocJjvNdZstkw416isPJvySMsi9Rzddc8CsNZTrMkqD1hZlI5Rt+Kk
lCACMl/pl1a6MbOtmozD8oNqOmwzzHIcC4/wo9Iq38kL37jsSneeEjzI7iQUPX1zsHZuUkfxcw0X
/G5rdLWr3jg4l0Hu9jgmopb95tdN485hU7hRn65368gd6HFBlOvo3vt3wA+41HSTPvbkMRaTnH1r
3bw1LA9Bgoav9zOHVjOm9QPYn7jly8bTw2EfDfBj+HU3d8DJ7v7+zH7tcHrHm6GDFpd0Gl4m4AhS
BqPpoe81u/Oc1PWz+z8l6z56hlo9Vnn5Ydihl1rvPSffpVRfJGPX2oW2jzss7xc1vOuFWht6GpLK
Gw2xZNCQHmA3q9JtCljKC24FI2jdY/V4ePrt3HbzmpFh9pGUO8t6fxJ5K9d3gnjVB9nMWT/jlFHc
sbHxql+6RVSSk2+j6WuoftVQ1HUIYJg99slgnXULnL1XhnTd/qkyFGFQe+3p1k/6eBd38yyaaeAW
mnyWTut4VxUTNfvtyo9C+8fSL1Hr3VHAQEbM08uOR82USHp5kblXpkP7iTzVaNDiDvw8jHy71Lwn
GdJGGI0TpcX4wlFBHkcJkB+kxHZz0xpn/bjLfu8MOQUH7s6u62cJfRAKpfcv7sYqqZXRvu4uLgY0
uPIyMrMHxTb04yfd4FL+hCgJj8GppqYbEKbaY+p0NDK/L9SIdGwoJNS2ik5GF2WdOWGUhojAI6Vl
ftbQADHBLrJ8zaS0fKBuY6ZuD5j4blBFx3DnVCEGYtz81qFtljagg60dOV5nXoNeuXmRUXsxtijw
/fhJJj/NGY9GS7SjeXpZofuKBde9fLaMoTffkbIYjqKLPNOpgsNZ92CS5VC+yBMKPCX89RdddRld
9hHp1zpzN2LL08m61cj+vn+ZhekpRukl19p/WonPUcIDcFMSCcDr99zp1E7WO7wlg3CJLt1CGIn+
T1NcP2xb33h6OdlcBYirD1TP7Sy/D5v3/kmDX5VxDxxZHEvxTuS7uTvqaKPMWm+TQWX7F2CWiXax
qCg4vHKKd1rK3Tlg1pPyVOdxCSLc55jsSFdqq9YpiAWVKtFlqq9ct/c7kzzXWB+lNzKcGt9I5s1j
iFS0vptukSTfOEYeVFU7Jh6id4N6icqmU3h5xbY99ywa4UMfBgMUjm5v1OrdL8/g1i1099MwiOnN
6hteQvfzLqXc+YxoAFk9Q0IbNPVk+DLjkeEX11sS2MpIncKx7XJqxzsn29cUlVz2F+DsgnIRMq7t
l4krTKhpv03AFyF5OH5X173wudOKw3VgLUvIW8m2Gtj4BOX7q19CeN2dhI/nfahUIoZAviuJSgxM
PEGkvc7E9RRZUzG7jkRCCCRhtQXqRgEcBiOHsiqiTLTy3rjAGa5WaYSP6VWtf6TaCp5eAtXL8cGw
G9LnhjpHYy6el4FvWcwObb9rIs7DAUsktc+l24RJeQsahzvX2JmiefWVnJXAWFCoVQeVvaMnb03g
6Nwl4zpA7ioXnA3Lyp1Bk5QelXjHr4FLXkdD09LnsT8Vg3VdNB68y7XG/UnmpzOAGmbDjmKdxcfN
Z0wYwCT/qF+yTkGO/sT7WIeUotHq1xs86JtXTvPBoRic5PycBQ/SLxPr+0pgI/lGJMNxCxf0iXeq
G/ndc2dqH0BBDrcYW/e5Sn8IctUphdQYUN754T3zL3AVqvFuxc/g4fePWdYNUybc3f5l4LtdDGNm
dsY7ROImug3j4jlmNxUcCkZWP1aw+kb5uNx/20VukRhwmXTdglO1cbsF6n15VUZamXvKhR52UdDe
vhRlZbYj5ELLMzi0unoL8W+7S4V+obHXO0f36Q2qYyPf/TbincFXrWePbxx2QvwfzTe3GTIOPzL8
OxKovn2VjTVRnvR0pMFXFJjdku5y8EjWkUFYm1u4dFuCI7+6OiDN69jkFY+bJfi4zHetW97tCblJ
1P5Qbei0Q6DUlmZQ4PQAXtRodREoXN0InZ/YRM+cwy6Phkb9mVLdOTg4+SjhtIESyw3bOwleVBKW
rtfpNf+nTsCdOvY8ad6LKKCej1do7ejpD7qZent3nZldv1vdJGGAUTRsKERUk5I4jokj68d0p7qK
Cj5TLpg6DA8vyAWs/FajR+kkLfB8Bny1dOaDjqZjFFLdybjQvAv4ePl+WOPbfZlyybGCnLII9/OZ
bJJozdKRgJqxVtWtnjNQzD4OKNFsF0m8u4Bnek4g8/qPqkMg2t4WXTI16YvSDu1sZUFr3M5Yyvjj
eZnYl4+s81N97KhTJZvVDzStIifYSi6I9qHfEpL9RlY3izo1qOt3xZk96s3BYpf9bfHMf+yS8e8s
PKk/QzvyW7boxjQ8uX5dslOZfRYcT7csud8qj++RtaJUC5kjb9ZPqf3lxt+W0CgtKMGORNEmibNo
uknEAtX03OU//GKbdQCc1bmuTy4VbZ1v72qx7nX01AoWN44en5cnfuxpTM8EZ5FS1XN7ixXP0icq
XXTtt2fz/bz+07TfahB6DlXIdXjKunGdT5R344ZPVPXiazxy22UNbIp1Fe9s7ddB0kRXmHD99OI4
QX37UZSgoxysqD8tECrHez+t641uqrCxf4Vr+SHfyegzoRXDwmY8dV0QMqm8gv0BkFb9Z1lfccWh
V55lfOfxKIpHeTId3PdRj5Y1Cy+rXDnUzRuvAKYWHkc32itUvRnxvFYGI4WJ0xTiPTUyOy607noM
yDbRfVulSC3BW/X0lA/t94a+GkrxqXMPQEwGJYStR6UlHQ1bknZsL46GGffEI4PRstTvgvGVj8gw
kVN5kFNHd6WG0xP9hLRUMrMKjwYfsNfbHFrTNrTi/ygfvjt2GfUaBfe7zx3VSVtwUQknV8rYe68m
de5kbnnPqCGjRvNSUsJhGxhUJBehYZ7tjbriHS29aFGySKq/Buz98sl8UOZOP4dAnmVeG6+ke9wP
z2bixwAEX2tfNxcn5xDw8Zb+t/56RAHrZywAYoVNUe3cgSje5Uc0Q7pFFB4XeG9O4zHbo0pVilAQ
FT2VvMp73fB8qEWwpveClpWHY7XwebVVei6FqEvWRrA6A4jm9PKDEKeSNgoFSrVBRO2j+op+bvRm
lXoJ90Of19RZ0w4sp10fWQJDuHagBNFPsypOLk3BJDkKPOHvRP1ul0As/Df4pm60PlDhFw1NyjqM
E9kogGqWkNAgSRMG0eRofNEpNVyS1vUer6JFsqPpgDOnDL5BWaNcj+an2gaA2R+DWbdS19qS7qSk
NSpq0C6Vd9p4MpwixcMwjM4DK0CeXM7sglcbWynaIQJKtUv9NZhB+qt+0Uz35TT60WeJ69Uf0Z6D
7NbllGoqakUek8EMKHA0gC6idAGkoE4UO4Z8MhLVz7gHCtAAaMthYm6gkpny6dP2O/7WwYD+g9ms
A9iu92hHlBHr8Se81roHrr0wimFy9VUbHXYPpnUtU3BHOj0w6CCVka0fXKNhnQeaEcBMuRmRQcFn
s3rKOtI9yt00wSl296gLtXW/KXxnRy+lk7ak6s2UXddf+tpaG9TMUmqKD6Al73OjLdPP9DP6ZM9g
FkIsJZS5uuxBKTjxCiQBQYAi2Abs1O+bLSTGju1LAIbKFxDotLE4gN8gH2tiw1EWhEfOydx26+qr
Xdof+nf/C0rq39EZ7OL7/a+z4+l0kbB2JHxf7SGATUyfnoGgq6KOOFlI9EEf68SPfoTGDu/3E/vi
FXT+pexTGKkH/RWn+4FHFNLca6cXPpW1DvO2J0+XcMn74+Q2b+E/9bv+Mn6Nbf2ldoHyTgJFkgTq
t7Glo7IUt4L+/aZbM5Hm1/1lVVBKWwUVo96pi/mpMffW6Ef3D4WqT9vrvwbQnOpRX26xQ/sjrqXt
jrlMVS+F5z1HlJtqENXc/B1QvGca3gVp/lUkQ+0raSBb7YtOkQ1KA40uiP5RO/SbfWrUAcc7BaiZ
AYXoS1IC3zsUWOrQpPKProXG5PZOm7/bp7kM1/3SWDK4eU33sA9aJHO60mlQCtBpQazPunVDP7X+
EKLCDWWEhLmR/gH4FVHe2wOe9PZAH6kZNglSxStcDw2Tj8JvczP4vlDp7Mz6L1T/9lCfCBCH3+rK
WqnzeILTeAwXDr85AxQ6mmqkqGYMrmpWIoqfnr1pT+HOgKYun86OBVQH8np4u/2BPnQjS8yZAeTs
TMbbxwON9pDBJLVFurdmKrXfUKLMUG5PHb7d4nA/xCiHJ41lNSv9+34Qt8c3aA4i1Ngkj3LYEQUI
+oU0v6Bj75v0KQtnxSigsns1WJkbYwG3v52f14DALIGalb7qVu3y8T+W7ms5sSWJAugXEYE3r5yD
90JISC+ETOO9h6+fVboT09PdVw3HlMnK3Llz5zhHKTlbu/dWBZCDiCXdmYzkKwepXtB4yAz3P1b4
7C1DSTv8jWFfTFNDB8h+XKpfZxg5cf7T3/KhGP74Y1i24+ynXcg4uPknmTMR2K78GKSGa7WpP8nP
mTF5DlVWDpxj7G1maAE1QkXyUrnDprbgpjlQKTA46YYum/x05/3P5GsbHuH4Y82Cou6989hw76bn
D1oqfyZ/QX0lHDnXe5VBtR+Dl+VfcvababGz7noFdnZhE25/jIOJ8+++fP5A8h7tuXaD5CCoA4fu
s+jRVtBeGe/gOWQPtz/r8X9XXIQruJF9d/7hk4ZXegwyr6dHZOVnGkSw8iPdq0RUFTcwDIe6zjp9
qqhBSKIYiDtlso2fJ5WYectb3f5zH5bO8V4NshPe7vn7/F1MWZ5Ea/LvNli9B0vPut8QUlSNicJ5
OBdX2cd2L1/AGV68h+O4REBpEk7i0qLid96B2mxn98SC0f5xVWaCWbztD4M9nH0/h5NMdfKPTXQd
V2CJ+B4ZpnboqHi59y1VJs0bz76ZqBl8KVg+ExMuNU52S7SnBucP38juKrmYwMVL+Mr3ccwWUbx5
lOLF9+LdUZl84ZhkXxbfpfq9751t/NKrQ9ZJvHon3xGsqGOmFPNM7x9Mn5Pz2d92cq8t5pNHkz9G
syRfH3pUnjzLqY8bQ3Qu53437w8S7cwWI0Xe3Lk7O5dLvxhG7Eu+m6JXScrvQvvTvxaY1ffToZZ4
jFffLFLn8M5cz8lKfAR10MJH4Rc2ePp2k1MKxTsYuhVRi8wwWKplmSwBp9ill6QCVCbHgvEXzl+p
n4sVvZNmfbznGr63+xYoZ8gFoJh8uEihvx6tR4mPZXP7WVSf9ohLXzNFjkdlh8qayseK6jx/PitK
6VQT8bFH24hj2lF8WMZCUITXnEVfj/IQSlLJT2mxyKXHg1CrmIzX+m9tPorjPG1cciHRTc1GjtBV
kA3A/lcTpdiKPCx/v2Ig41NlG6XrodLwWrFffOeo4goHhgpDBlFcBj86EeOXJ6XucKx1Q3XTXUOI
VXUWLeJJpRQn1dfvK8hg1UejeyWIN2uoiVrUfk6xerNrJRW1Mfe7+eooiESso3m5WE42St7k0EBD
jc6Rx6kca6U+D783ryzIgYTq2KuHY3MjrSjivREwiRQpJtFumIuOxEpWw2PtpnpMiWiLAaWNsoop
vkXp71uXL1t5VOKViwAfKpZC/KBayjn3T5/YKq43pbgiYCw/xmC6ajoeTSo5Z346SrVDt9204iCa
NCklMg+IxDm21+vH6C3XSJCfo6wb/kC5VJGLqxw9QwecOOjvoOY1l+X6Kj6Wh6syR6hdlTRpnl8z
clCmIlPdv8o3zfvySV1kLYINrUnoAhN0rlXlsMXVfFSMC9HSA7Bit2apTIpacW2hkoiedSdVtUD0
Ma8U+Dsop9GQVR6pIdjnubxRYMRmjIlRVbd9gnDNe/vawNaqYjVRcA5qe+d4jOJf0e6pRioEdSeI
i1Mji4lWx1UslFuUU9jwjDFn46L/Lf0tHMgJHLdPStd1WRUqKenoWj3Vx6lh2Jk0Y4xQhH4SoSBF
mLOUVlrYPf5DFBk/KkHsPRst40RlD+xafG3bnVQZn6eJ1lJRvhypr3otWpShxO9tES9hZosXDGZM
W8X0kwaop3yKAEEKCzrS4OROQ1+jYi0MO9krxdjJJryumWpTU7CGmZt35WreRSa/EVpcqU3pBvFE
ineVxHRmd1A0a89aQQLhEeEylZE47AJbTjpr8bIxFkHJXQFf72jp6djaKzbnH7P6ppt9u8eFXos4
USf5svqekc/566ujkuXwhSaU1e3gKHv/bJ97eitHQUTuSliSYGtVtq+Gzdmadyzc5qNuHyoxlyQj
wTzpJmjuHC2VSQ0jvEPcir6AEgX09yd+AukbYBM5iqyNG77OXlLDSnxQIbMk1LFEGRJH9Mltbce0
Fi3FerqVaW91DHhSzyz5n5grPlSK0eBWZwpjkZunWvaP7bukJYJlkLCwKc9R/n1fuxnfpfKgxHtQ
L8hH+egzdCq6q7AdrCNpDgVUd4VTq962Fnytm/EOMvXL4a4DYyvn4tkwTdYqU980v/d2qSKyb+Gd
bpUaXsWFOFqwTAnSz+cYmKHZEnWlutqWRqk6q5AOJCPwxgBVc60Htym6dKh6xbTfyn/q89btoZbs
52khLprzYSiKPao4PlUFPVS7dhxH811VWVyW1KC8ICsc5wkiSIo2i/GiNo8leBr7GC5KFCO0KkhW
SjqzatfVvSvOP3yRFLJysWwrW+6gutirJE3TLUuhoWyzUJ2zLa1D9/GGBCNHeWwfupsuNf62DJJO
nkHKXzd4MvGFn5CDeznPFGksuquveR+7uNCTDMQUCe1qKWN2woPMX2dfZ6XZbxeFaFzQgpK+6BD+
HjL/8o/Sln8N1/hQ9ckg2ZRPGBTX8X1M32HyeZrmO7nesi2MX01vrJCV0RMgDmCEF56qDrZtHnhq
eKEzyfF7JqoXqS5N3y7F7jKElDVnd4oHC2gFXcZzwgiLPxicbxecxj0wsznp5FbVTM9nOM6hadQy
fGgefFBqBpKC2c7zdzalxBEMmZ9xD9vks9Zt/HrX/us9QABkhslZ5gu1LxyuYiHatgGM23AtUOGl
uUTiNC5BJ6RUP9iprqCcr+1VvTIl8OGO7zoIGSzNK7jUsNY2HzXf4Z77ZHgPBHXZmoZLBlTjQjSX
KGdti5EYHshtSphskKDyMkCxvFdf0PHi1uQdhufy2ganKQ9waYpBlWslX3lgnDNmnrQIHzc9YK9d
IdW7NB/U771heGiPArhs8lVdQ+PCgDcRbTNccp6dvzsm6q6SHlAj7Sy0xiEF/ADhl0vwPOR7/3kx
tmR/2f1bM1HP9LKdu9C5M5sKF9ZtTx/yE0RW9wtPne+EV5y3PbkBSxsG93YzMrN6XSDxaezoMnTT
zOyW4Ojh4d1gwbcmDzTcxsuAfY1IbzYNYJP7cztDN83wXpdmuhCFnj48YD66KEeOe1feU7vu+TOj
3Z4fP5qLqakM7y9UedQ4i37ruAOIJm9cLiZz3t7/CKQLuox7JEIit9Cx0/N7miCHHdSKw9xRXqFX
emsewNv2Cnw5XI27/aiFZwq3MwfhAcMSCTPLLa3Pptp7eDfzWTc1xtgHwyxypH3o5JseToAxcJFB
WBXhabWTFUV0hCFWnkqVsI58iHt9XBDABT2E7ZHtXIBg/IVe0IrJds2bMmcTaN1N/j1q5hVu5r8f
NUBVqW78sp3/pi8ROtQ0jEKAycyy5zZVs0ml4N6pBiQCZGJt3ZqFIJsbMgfhH9jltly2qDaSp8mY
jnA5O9zsipwuTWNCEnqcdhubxCXD+3DlxcwZ+oAv7r+PNC38DAGiEXFoh0H4byBOTW/dOjUDtGOZ
7epU3ny/tSFvuWuFZ3QOhTUXompra1KxoWtBsTqsz1TPaugYr7+1Sk/mEblx0LsGnntd6AmLcq+6
W+u/Kct21vfu3+4RblrIk3/Qm50v/L0FHAZKEj65l4iyD8PAhIE2kH+zt5iGz7pRWPfP3yC6a4GV
6m/P31NTKAU/SX6GXR5Ut+dtD+OHvp6MPbRsk/zVvzALk39WQguymdJhMzyvjZGI9blp6yr1928X
B2mnpM7REt3VRUGXsLovzcm/tbOTfBCoBYJDyLK1A7vsSkJsAVqyO5tewiZW6VjyDO5MjyzhEYVP
4XFL9clXuKVLA7ux72v5XeUi4tiYMN+zDP/tf9yPtFG90HblurEMP/dhkzOHo3RNFaQloCLa7xXa
pfZRFOItfAQNtQZrcZt/YaiySdN4aOEjfmcaPpVogzEN6j28xOQEfo0goab9b1caml9LvfX8fSRd
IhX6QrXI/Xm+XSv1O1/Ge26B1bg+x0UDxFXVEo5r4ml+1/eaCE1YVkrUiscIYBR+gdY/cq9aP22v
FRVD2RdtE7Qsfi18LEeJ9uNFlFgcFUPDiOS3NOJl0zn/S3xc3uf/Uh+l13w33Q2LwjwOk5/C8R7U
KtN/9rMvwaJ8Z4bFTlpbIC11Wqn+pfU35KRxirBL+jy1v9bis7fdNIj1JB2RCF0b3YZWHMLFS3AK
Zy/r11kXYSY/uJBmO8coKUhUuVklSf/zTRKTbPrYD0Mr6WLniEEXIn+4ztgcyFZYuGxGiMoPcfZz
/2NVOEZOj4ZJy0M2eVZvheEZI23xVug5iBI4J6uZxw5CRYVhoEgON9OVgguAUQ5DpJn6KQyPhDol
N7sQXXudfiLo84t5nH3pzNjIfuZeUz3f8AvbYQomAnSUgqG7/1xnFfkg/3KoPADsl8hfnUVMe8hD
5oCDlp5fdv75x9D6tZsCg39W85CUe/ZaC8SVMQtIMZYpPP4cf8AEOvUO7j94e1BTKYAsYBLIYaWm
P4OJlbDZhVSCpO5+7GlYORmc4w89i/TnJa+uKKAfzJ1bzN7krGAcLMt2HXD9KyW1MAB2v8H01Qc8
jOOHZ/IHKd9X1QCdoFmHw4UDoEzIJW53MHfyc4+jXP7rvLIdA4umi6khk4xKQp8mo9zQ9Q4V+Pj+
Z3trQq/SA53jHNyf8Fq47DzcMw2r/kyjhMO/wU0Bc7v33NwZ5aQCSASh2d06zsFOoStOKDnJoX7T
Z60/Cu2AtE6+JoKq8eSfK6Z6ATA7QlqSkLvnbyZTPgibtawYh5FH637zZ350G2x//rDCVOP5O/li
Kei6fllKk9HsbTFNsigQ6YweBPD2dzbEG45n7/febVAsRQuxuITLI2BcDA4QCOh1CYmUvK2dKEui
5K8hdbLbtGQ2vNdmKZcd8iQwbdY58+u6II2ity9g2DegRqVrtKEcJhKa9/xu0Cf/JGTOC8psBiqA
sWYq/Wj4F/PqNQ5IFRQNbmExuB5D6z+N5OSfRC2s6S3bWXwzGav388dzGF4ZpAKje5StLmPim+bB
GEONsi/pl/vHs1+qZ4ZZrZTbSGpv1hex7ERI0LA5521Au72D9+EATUahM154dwBQJuBYEHKrxYN5
jNXUCPkzaKVd4Z4bXc5PZWaMIfE7RP/UDFIfHmv2zn7dPwJA9csuzt73Py5T/MzKewq5xkCnWUDN
rx9+K9VtZavUAeG+C3Bk7nXxXUhWzafMAWiXgTIe7FuJc3YdJ6SGOdX67Yichhmj8hiApets9nMb
rQLYz7WQkwownRwQblTgsPnzeamQbfzQsbBUMcuzKTzv8zGQUrunYl+XUbCEvnhj7XtvLhx/Tb4w
wHu60385EQlAyyEcdp71EUvDJBaVWz62BFzd4Eu9yB8aO7kwu1Iuo5SJz8V/waKdys4HCQiLyAIG
MN5KsRPL+QC4k02xYHaPWNLCZ0oLyYU8IL1l1xRljscLpVxqZoSnpUh2JzW0+b0lo8ggccB3U1Pr
LXlFDjYvZyy9PK9J8sdODeegJCaFAWaUulZIUhyrm03jTjBsTfdVUrbqDhavy3oDWO5kXbELEidb
lXNUCCwNZiU4YjwFFaimfl8G/Hl38Hd2Qw1nKKdsZpz55u7yCD6Fz7iXjfDIxztcAz+5DLyCgWJ1
HHjWioH+lGcOLhrxcolAJVyG8n1eevHgyUfYanmY2yGe5VoGmfP+vFfl5hAEJiW1ch+3ZI2DGTaS
3beNGPnVjvBODPPM/Bo8R42XN2/ezkt5qOvHYR4JqAwecb2e6XfO2D3yMkdSuKbFoUygM1lzyeB4
JGNXhRjLwXl7MZWcMYNo0P5ynNDPPwuXZGozlWK2yZSY9LS0Jdu9Dg4pE73/sYhYk+BDSSYkAn7O
iHke/ub5Q45xbPz80EjLuvIX9siMFlcpmCbT5O+sYvjJz3ocIgFYeD8NoH32liqJLvXkiz4mIPCS
/AF64WLqde3v/MhvLiHhAIS2VkMkN1pMS69cL3NqvdhYBtnvdt6JH+JYNqCyDozXbduEndsGd0kj
gJ1E5QHJKli3cMKIac+RwXBc+CVgmLe9kg96T0Pm3dzdgHrg5SG0T2VTzIc16+kW1mMKna1i/YY0
yyMMt0GxEe6H2EfWsbVj4szj/x3bY1iJhU3b1vXZxS5sGslh88X/NiO2DUvDuj4eDVi74bKY3fxm
cg4xWyXy8ICHU9/9w5559D3gdlUNp6iUARhyHTksHMP+YvGYeie3pzNOfjeZBt4WN5C2tSVx/gjW
kNlOVp0Xwavch//0kuGtKraDXIbB916Pgd6nntPgegvbkt3ZkHc+/aVFTbqsiARLgtpJmTPNuqRZ
rbBKUgHDv2+r0pb78YoaWZL6WrjNonjqmEfH4DGyc1yTmfHzYI0u3M+5Dobe1CJnNHOLOMy/OQFR
b0PKwrryaF7fvPsWYoyEq8USwjeukY5ei3efNKqex1MwAF6ffPKvsWBdLptf9AeneS7fYBaMuKtb
Dq4rZeZR5qWO76d6KUs13wUWtK3+DV3YbVgJSV2cPsNQYHQQw76GNK6B28yrtoDchjuGbI7UK2t5
30ayGBK1siDHit07+WSb1PxkrL3h02J+xCnibN8ManJwCBmcxbch9SXrx938ClvhY/8T/v/8tVwM
Mb77ell5Xuru5xbMmlk5wO14P9SUC2UnkrG2IT2fHAoZaxd6ZvjO/ropVuVLePJSGw9w5ymaGNuG
hOpoWTtrm5HRQAOIWl2TKll8pTiCqAuDUEiivmTKDDl/Z5DnxdSynPzL/TojRVwS2xa37Nu+nHwR
cHKP+EUjMVhtL0n7siMiOv+3eMa798X3Y+Ai2cFiqhrxvdDISZ0H0fkAKB8gscuIKDN7XiYAox0l
Vdn+sgFt275uG6QvyufRWVJiFaOIQEiOsVOv/6iL1ZvQ2qle7CrqZBFuoV+J/oypODSA2Sru723e
SqosyCrY4/h/YUJrNpVdr5XNj3W3RYJuc2z5xayBNzzKS4S8qH3kPcKOP4ctbHSdR/7dOnRQnJF7
w16cTWfvzKod4PP8nYBF3JnbjikM8AdGhY3t+zaVW9jtwdDNgwlwkrh02DjuwevdNBjr4Gf8maP0
tmnX2b0OzGd/9h14K4VgTtiAk8M48+cP0riRgAcGJcPnHo+YpXGEWwf3S1BpXSdbicSpPMnUyIUn
0kqOw8613vkI3oK1sbZtXAedk+WaCKbB7kbE8zpyfTlYz1GBHW9pZp2EqbZAub2/Hs7Zye/GLQh5
wrJ0GDKAcPC/5Wd7hMwxKrUuAr+eUo4Qb0dmzx09Ko/o407mTXGSoGH4/JDgSwu28uG5tj9R4ZdV
DR1a0Q7f8y/GNfW7O9RK5FGU5GA0KgRrzWHeGRIWFRvr8ZL+LL2GV/hLPnKOsp+BAqLNoZP8IkOa
FdlGuUXI0aY+VCBMqMqGiJyV2DypUvCFPmfXf8VFb3cuC54XaapC5dO5O7sK9jTfSsHfV7H6mO29
ebw3S5T4U5Vrof3kvXMz2/cC9biGXnj5c1mjxPA6zvidIgs0z3qG5HoqSms6iC6i6eGnHxz/TfTg
K5aXjxpV5T5lwyj9kxzv2qVOKhqlOqs4WQ7KhFqbl7VnBujsWryPqhO+omFjC2uZ5utZljIoopd6
z2o6OsezXrqljXw9GYfOlzJ6Z2LNj+9sKlrF++apfdmV2zlZZdKHIrt2/nvR29cOvXmr0EyPM7WJ
wKq9/ko1Lz+T4TM6d7fdTDPVzXVFZY1T4xgp98lFzwrYpHdHpwYLX1+SuOFvGzJs40QnOaRQOi2K
KvPl+zQJN5R/l4KOEst4l8IFKue76+b106FXv8rDnbpSUs21jKL2g/Gx/Wzf26Xeg5J4Mpaaruqh
rfnIfFCIM6xDQqe0/Si0aciN836WjjNRuoUsIjSdwkBz8cP7vstMS92nhuY/O8hPoodUSf4901yu
m/PupZ1olv6d8pVVjwNaW760n5Uiipf0blmiSRycH9yrEgf0TxpLt9K2KzpXiy+L3top+T4bFkPX
u0rQ7OWBfAexWoPXSnz4ruSNHOqhQpxAPkTtsSxx70zphS/89WjeP9b/XGTSPY8hc9rnLV/S5UT/
9q7VZF/NVCnVyvWTA4oxqr238aObbb4lJWOd5QMVys9G0U4dHr6O/UPn+j2rrXuXrmym5n+vZwfK
i65BA4WAlSU9VrqgWudUig3c4IhPGV/+7UbbXqY+I5+HiApG8ZLxvDIpr7vJcvElh3dzrMrr1FVI
SM3NqxroSs6N+bRyjIumrk5x6CC46KrNaiqtUOgm/QGgp6Nz/pHreJDxaS7PUZor3lOw6kcqWcEe
Mn9A6WwMCSq8nTtFTV3fU8XKCvf//XiJl1mi87g+csfVM0acjd84GlP7afFNl+r1PCnnpGTf8joz
HnppSMKNOFt0jsiKjVJjVbm6YIpIB5IyJqC+fEo4XT6PolXuc/vRPYXUZQ6nJ95+yDblg9j1pyi2
oJLz1jm+p/UzGJVesv2Naf+X664GyXyUfJaXH4mf0rxSSjNXre1GYjEzDySxcH7e+05c1TKbSvAW
moWgYDhrHYePRSTbvNU8oJz8h5KuJ/LtZaW/w+LlWr2mQ7X/M8FMyBO/qfVSoCNvElQQUrUZ4U1l
/UcMrbfUA99GkBlAd+mdbLb6XIwSePZMM+L7s+eUu2WrSjqevfu49LBwjvCjFblaxPKzbGWpx0F0
8Ilr+Ovq2x8TGeJCSqVfDft7KxmPxJ+PJ04hsjspepMn8eiZ1GFwAMVe6eJ78cJ9JCg7RXsvFHrr
7QgbtnDvb3G4BwdlAalmASOVBJ6KtnVUxLEgnDI7v+QO8SO4xrI5NbcHqCi++gpkmsFxnFm08cRq
53PtQLZjeHg2Tt/K4MJZPcV0yX7mc630wIHJlSqe2kLrEAzfexjsQInTsj6jEDLhQAzyHH2P8OcH
eh3SPD8GRrWBlhZCiTfOOpiM++l5gjenfPpeXWWrUgjna0tA8oR28YDXlfus4vW5eAHkvEaJliAV
Q17xdvkwqSzV8idrE2EvoC9PSFzoldsNENXT1219z9ocX3alPkez9PrM9Nf5ukgTlGUsBcPCw+Oi
hryHPmGQzqNVqT/T1itZme+qMfBE9LXYdq+s3IdL+AIh83WFy1nsGIXTcnBqOfp+F7smpMeRtqKM
KUWpbW0B9rSoElaUneZK+zeU4/0IKvx39j1WnTPfvDOp7C36ZSOH4ZGI5Zrl9BkoHTNvGluEzqR6
F7av4+InL+YwzX9yA6TYkK/S9T3V/0kruRrvZ3W9YZLd5b9lJ9U/Vku90xdhuTH/6dTMvbpnhc9C
Ij9kpddtjC0p0307Ndxy9EKzgqD6Tq3qa9Ut/ARx+CsfiaqcWoF4U1/ID3tdzLxb8nWlVkbBsxO/
Zi0kl01OvbqMUr6xjQRYuPeLZX2bqPF/TnhLC30wQoAhYX6FpqGzS1khl50ChBamflIVdnBQHvVJ
S3XAlQukTfPPo0nBrX74l4kpiOQjxaex5O4zkveoB8E1uXnyoIf0h/pPRWRSI1M1G5ju9s1NF5VP
OGVeccPx3t1SLm+YNEByZXN8yV1Cr6FsGOPCbyicmL8ex4VjE3uJ/xfKGRBC38UaPPwlTs2tVnzB
cMK2Kv2aR672BvFx20gUKkuyq0Ii3R/UmCEuuSy+1OtqaIoFdThILNDphbRCz+xLTWz5LmU+1uTf
4svQpAOlicP4tZV+wDvYhAb0vDR55w98zJpoE0uHeAAuT5ipSXQru0f5H/p7xeHw+2b2pIM2rQV2
Agp7OeOkDD0EErFeXvpQnyRFxc2b9+PYGN/POjApE9vU9ZoYwsiAEKVfDwMT1UfVghbeMUzP8oJa
LJW7JhUttbs92QOUrVoQwWvvVRr3MCyBXhCvY2052rzL5hWj7+N7qpWP9g0wOmC4V/jJXNW+VdKH
SFGvYKOb6l3JGB4bz3fs64Cyg9gcjdtXLYMSWF/YDI/O9nWjY9StcqWszatZBDPxmB77m0GGCGui
QfNA0PJVbO6az2CDPTKqdk8s1g+SL9GmW8JRcwJEpZ59nnYCgOBD1ZNqDHj7vXosNW12p0V62dyx
ycA7LqwPutMCNDRMKzlYTbebXvLWFsMer/V7iKh5ADhP2mOFECmXik6DG8WAK/6HPspZnNBST+71
nwV7HRKeg5IrhflkIyXMRQHinOVhzAXf/xSvpbowJ/XLD2ZhAHPGHk848MnRtYW6EHURyKqvumV5
HUC4z3DI1mnzK6LY1Rffu/d9J1DXnpWvGWZQquEox7FaRxfe1tu6YfeigGn7XU/0dnrpIL2ccBPE
go3Cr55yvObiy0kCClkv3rWWI3Frrn+o4DfW7rF+BFFG75ULhgxiy+j2ru9VU5hT33bi+YDSe/y1
QS4JvtIqPtQfWvrqdBNLcp2+MVGdkMI2UePjvdTX0CnRzhb0JqqsRzs8s5dTMz9IVG/fp95iFdl3
y/b1Q2oBmOYkSHdL/YL99r12eT2TB2R1v7QYaZ3a/AoPBJAXksWH/u3bkK1HWnq108XybKkjSfZ7
NYkf3+dlq3gYwjjuPwwO11HE89eCrVSlchu6PIR8k8AshZso+HSyQB9EAZdpSi6EwiOVAlu3Lhwl
Dl17Q/kQCaffriQVFfdo76OD3KryfSg/EGl4fg0RjH5RCZsDT8qpjh6n2TFBklx9M3rFNEfzsxTS
Ax3X4m3rrHXnk+ZR9pMSS/fs68CzaDuaRK1T5c7dW41Dh5fD+20CmuG4YrE8f7eN66G2qRGRxCoc
a8NR2Y2OenSWxvdv6mCDUjl/rWt7tanTX6wfJjCe4sDe2pSz2+jZ2jfEjTw+ashNbJp4w1fWYuX1
xjtHWzllyzkqaeXlD/EvqTuVbM7JFrXoVStFB1vt1o/l0i++CwpQID8fdHWiC5mFROtylqLw3IxL
k5HZ/mRreLLRcoJFl2YTnCSBx0b1TW+eMFbBmSU2heCtliPYjWu9hAOntaYGGZwRTDbJlKra5WIT
FlXBWok0q67o/XepHCoCNnyjWYWzVg6mfB8H/tf1D2YgKFjg8WUBF8hWd2W6kXDxeS5n71Hq9bnB
nPOlSLlPtK1i9JW1osSAJNqna9kDMWQN4lXy1si1rm11+TNo1eulSzo+1pqyfWzfOrOBTVIptNbD
6/dDgWhAStCfOnvFT5hSZAI+IPqVBR7hrPLNPaZhfMcxfOpcOtOoUCSDhXrSc1HN6WivlXppPINT
uuCcJY9W2rNfi+bxNMq1SRBmR5l68Sv1XaqqR+lKDHZvL6fO7e3RoWvXuL/zqJ9igocD/lS7dQKH
jBGpFXFOjzp1Qz3iqeitpoEXrfBcFQkLzgQnV9qa5HEZOzNcqiIzV4/vpW6mu69vxuvWPdq+Keka
hM4Vz2Yqyg3UeZdXApDFobwaPesc5lz9ro3BNS5+LYGhSEcNuhY1FdMnkq6E1hfly21UWEAv9n2a
WCsKlIW6UlFEmMejTE9UjbjYkZTrrDN5Olpb27kCbhlZDkaiUOOhMsyyH5N8nCohNslK+BVA82Ar
IyXbx0tED4yvTjtAcBMUI/ZkGkO8DzelDdWYtDKjybk8l5ryu5UB/gDTgw7/7RZV3kDhN6SR9+PM
B1GsbrJbHMy6SxXiioMSP+m35CEiPyzIoA82mUfHbJT9p25OMHbnE5b3aVkcEVVQQGWHBQ1v8L/c
VvY4JIdp7xpdFabPsvhllaUiUN4+CaK0imoKHgrKovu5/Ag9KRUfrhvH+Fxlk2Q/FBnfUMU4E5XQ
Rz4sKhrEdbpjE1WV8aob9utvgpYM4pkSylk86S5rkB9Erd5fbyIt/vJW1AEdb9ZM1ZPIoWvt1KCI
Ca3vZp+bmpYc8a2it/weUsr6lZ+NTNujkA7+myJKEESh/xoZCElU/q4M0aZG2XdByXywopKnjP7c
RKy7Wk782CFPQR7dwQvHKymVS7RXBOyYJ0kAkpmrqs9i57vjibSH40LlmAScZpIbubDI8QydvP2h
xHAmWQZ4rUDG7S/bliTu8KLgaaJEMGQmRBQzfgr18XNNOAYEK0iwBnO+pdJQzguhE6+JAJIudW6E
Ro+4famtXFl0Rf/lftKQulHe/9glo+spzk/z09PLrlbqllpBvZUmzHjVKpgpE97H3GodR+n6tbYY
T1qXfqrDZ022eGyIMM2AWwI4l/3E+NA8Ot88Gmm28np4eCnSkzmBbWH8HPPZtzBVCqmok9i1dfu4
4yP/rv7t1aOR0fnEuZFnzXE2y8m3y+d8eFbrA7sf5BAXww9R5Mw/R4VOoLZ4uHm20FNV8zoWeyrB
Db/nQzoPdljI17kfiwcdx4oiWSGVbI9RlhiEv1/AbgH900TPYP9kYNzEmDCu/9h/16roCFn4Efxj
OD053e62/6hY68q6UTYCqim8+sNPVQ8CEmfvIfnT373dvg6D53d2lBuHGbrohRHJC2yV3JDlPVb5
TtobSsRsnh00N3l3t0xJARW7pUItqTlvgGWdWFw0ESpYFwcCvYPvFMJY4TlRSJ4VJJe4ovRlqS+i
E127KrwfHW+e/14S3nzUL0n5/NFpS8KfWk5tk62iOTAg6WcwETw4AaF6182ymT5UwZnwaIgsUFNC
SR4e0ntG3rFWfuWvaZPIS5BhqWjfqU/eTKzPspRL7eUItMRnKDWONSusuxfWJa/NZB0+hisTSjMC
06gw1J/TKY/SO8SkFxUmGslW6r+mKvrYHd4vLbonZRY3Sr8LkgHsIkXFDqH78FKzlVk134Vibjua
/A0VbWgsuhU0PvCcLe6qI8ZZiFFdu7X2tYLqrcu+YmZwoTkseNzdAEqp06qinjj2Ns1tdT4uOBiP
WGUocAPEE8zxu/bGpTofP5RN6NOEsKbqIpy2+KtQ/jOjxrq8rjqT/qFMFriyd8CEwzBVT9U3nUUt
003wdDb1G2ZuoeW8rukS7Et8Epzy+S91le7lC4RV2TuWJM2jI+76LtJ9r6zBSujnuNK+7I5KfIqu
2vBN6onRqq2hk25ur3eS0XJ6jvP7O56yRvef64ZdU/5kdT5mzWvrFIlegbE6LmKOKRRWRrBX+HnD
upcy0/8PiBpN8JJPEWY6RinGtmGp/gudtsUucfETV9SDTGpqNV8KY6wNrOWDEzc4MfMqtsI0jKjc
58u9rQfuK83SBq22sr5r6FAlXVE3zScfB6uRo3GM87QlX+/4UqFuoIB0/yzn324vu0HxbaXCQA1x
da/y9jf7tZDy5i61978nWY5/K+YsX97+7l/X/ccbMn3PIbT63A3wrNu3t/WzCjebbo9BP/U0ZTc5
KfU7aDDodTMZ+Q6ZJVL+TJxmZhZ9dQdyDC3IqByEys5aXrVtjq8KUqom1EUEB+uTLMvfjCjLZ4I6
3F4diCtzTNFLJRRkXCqD0AkonoNqb4O9Hp0PPG5zqhlgQdA376fJD8WYxuVvvfmik4b1Wi/zebVy
F2puOpsRrrtuG2S/Odmbeuguj3ki01X12IoAlTLQrNAOIZwDbJwCPig3iaPBacocQuTgVIQZBT1v
nd1Cojk0wHAOUesKEOiGDDh5WEbL8e3ToZ/8XV1A+PLfHWb5AMU9fxxFT7mfRGWxicklcXl/Jtw7
ASMflqXAa/DYVF2pbfnc2/kH2IAuBlOnwRbK+DZvNCxwrMFuQCzHHMsE+DqWVHb9ikP9EMVLnM2q
kaJUjgimkU0Z+gSkzRnp2tkQsoS8kFMw/QmZqU86UqI9xXyh8I+3AYJDiJPxUumKJvtpPGDEL0Jz
mht+d+M8L/NRdsruqS2i/8i14+Jg0OQCz9x/hZTbjkwcZq7ZeoTnzY9iORI5XxlFAYsDGYt8WkLp
2v7sTUldrrK6qW/1QhAxwyWONeFtI81ndWK09nEQHb+3c+3sdOIEeyhwlgIAQpApIjpEXAis6rBP
4zjbJbcA8Gy+NFrvpG2lXz8+6ePwNwwBfC0GFLCwCvWJoVx8BsKp7pE+nT+w6X2EKrhylhhkZ9Eh
PglJj43ADVGn6VJh8oeBt43eojQaRunvKtPZyCHAiG/y/OFCYKsoGSe4/c8h5Ti3Dbajw/viC1hM
sPNvOtD4Ji/rbMhm8SuVaQIiBKKL6PIttaQof8inEi7Mf0HvL5gNq+lkZJbNYcDs1BcGXwVHYAwk
XCOspT+T08TYEn0MQuVaz5zmfOsWm3hTIA3NUZWOm7lAcxMTOmr/ZWD1zGjtJtjbiRb5+m0/O1XG
PquQGabFmup5jd03ZweQbU07dwEaXcVx3dDyUIj2k1QlHN5A1cbn5vveNzeuc/syXXSREdh/t95H
/9vi2/NV+dDZMskOgBjXj1DhKBrLl62vmapZSd79L5inQMrQLCeErEs4we4t0XtMSdet+6cXMrYm
0sqirt3AVXBANW7f0mrlWbRrTMqoPDqb5avCyp4IvjsZMbN1mgWVWTOn5gd/vH3Ua3OnF/OseW9N
+qmWnKKmickXjTDrzzrGXC1UXk1kVnbX8q59iim6DpMjPIfeqrnsVXNtXvA9PqgC/9x8HnBXt22J
eCIVnQt/e9kv8fB2guLU6+Gva8YgtgZqp85yyDF6v+kcv29w0Jqrl1nr1E2/nQZSLdzpY++pcsqZ
2cLfhroG+z/rHr6Wv6nXmy6ymXp2tB9e+2sVrb/XtoAaUpaFnr0mO6nvbT10ZFxEUh3986vYaTLN
jkSsQvi95rN7dYGtRPfQOTTnvdkuyrRK1cJ4+at111R2ZVHOTlW63V+3H7MNyYQ4OS0M6T8EeYOr
smmgKGL2gDJSi+yyKoq9Uq7QK3PV1V+2vRGaLqspiadD8y4ql99Htr29QQneH9jLEJJ+QApp6lOr
cC62f5K9jEqgbJzpvp77VHkqmdaisqvNq/f6RvBOM9es6W1UlaCXotuYpa1/29dzeulxVhrW2bpx
reYcPcs4r0VetnfTm9HEqqtR7zXSr6DyeJMJeFNiMhBWJadBSpFhLEbM8OJUnn8c+7taGDlktPH/
SDqzJVWxLAw/EREIKHDLPAg4TzeEmpmKiIIIDk9f3z4VHd1ddU6mA2z2Xutf/yDZZ69K1PUzFGM2
gwz6PiRpIenBWQd4eTjV2+52Txo5zJvQdJLVC1kh0/E11TPeDEXRddIz21SPuMu7oE0Jdg3gp68A
Zh/pZupGdPp35nlMQBlgTPGF/RPkgknuFp7007gHmNhpR6Av5mhQRBGrEBvduciDANKRtWdwQwY/
pzWT+fGXg+3s1BPiTycEalApxuHFycOWYuEioImK0/rERaeXcz8ouMJ72q6Ij53SMQjGP+bftrLi
3vrl+kIZlSb/PyhcEef1W06HwWcnLyWKnvXFk1Ih0Wp/qYf5jucJe4rLsia/lwn5RCZN9RQQHAHA
Rf05HjqMwaA7gfbwg8ynGxR7ZfANm0SPvwwIJM+IChdHrGToVbPbOJ8WKd0gGhKSve4pACtnGw0r
hhkEc3NcCg2pUK/Ja9yzgmtCUcxcXBRAJQDZl7TdEScIDvYOMxQLeNO+RyrCtZYyCkEYKtDRjM5t
ogE4iWzsIfQUNJG1g8oPnIihBgjHkN71BYxx8RHmoRglUwT4Bsc1ZhcXByTAryesOVSXVGsxOuQZ
1UaEas69eq9kQLUmdKvX5ZCksSZit4yraXWyzxlR0LHIVUWcjOFIAX9dzURWOHafsD03HzrmEdoO
IPi1gFF6RjX00SumrhGnsCtBCwWKsKH5UDWKqPI7k4smVkGwaHsmTSqGMRR0oAy5TxGIY+msQqop
++BCtA5nRtH0t5y3wMPw4dE6UqgqC/YFwn+1feu3/jcmvGaiLJkQroiR6snagOIHT/ErChKOgw3V
DqrON5s+OOzjhX4hTxAhBVqscUXJm8YbbtW6o1kXi3BmIzljqIu+MH4ti6l+kMGfDFD0fUMVWtl0
ybwH3iXZecw7nXjbEzAdeVcIIJlluJjITfCiTHJCX3qCbpEzbF4raQ0cBNWfJsoTsA60AAXsrUlv
1JrMBUK4IebC/FFmT/qWAXUb8sjhhv0ybfzHWpsM2UriO/NxaMsAvmZocjB9uQzPrN31pf1ZPhfE
8dqYCQUtUmQS+tzLz2Ny2QLHVDOsDydoVYHd1BBQlN7kDcWKDsgfeuq4Z1x//VEgKJHVwLgC3pLY
wWSCZsrZc3H7aVOOaUgH6ECZyjEHESuZGr2MPymuSt+xvK+3l023lJcGkmITrjY9jNtMmUPuDF+A
iWxE8RPdJqaY0tqMbxMu5p0T5AyAyJwrvRvOYwFIlP9RKbMY5BWHhMnGOJqYM3GXh2Nlb/wRywY0
ROfI87JobTPWXMw3Z5/kGzJ1rb0mAoNKaPwi0vACEpDC24Soj5ngT7yFNg9dsA+IaBvjfFzHg4CT
ZfJEV53ocwAbcb4ZfyZm4zO6jjvnm1DGPsYAFoE+K3e3OauB3yACISZIye1i5cClSC5QL+BsLQDQ
QRqJC5vgssVWDR6IgaV9T68LEs/5sE2Kfx1akAsRRD4dgH/JyuWJs1SndwRE9wccHOffT9AQRY5l
FP3kS4SjR2XMhdZWnz0T6eS8pczSkOOxZz4W2kqhR8z9+5TVsmeFEk8gyjbW6V7eYzYfyb8dseDY
j3HUv50yJmMqrf7YPi9EAlK4oLItIgGSFai+TZEF74pp0yN7s7fA+ug9WLLbUe5I2zNR0MKXb1Ny
dl4ObdI52lx3TfcGysaJeLIGi/vuBsxapCp7i8xqg+qd3KanjS6ejD8KZzZ0HYmP0Er3njqnFnWE
5rXjSn/cHZVcyHq/OG1y4vPo7mBW+hfokjH2p+TNlrRiCGsl+zOpYxgWYNkU18FQtzhGXcDiBlyW
U5GhOG14DTfiTOg2KM6axgloWigtDVyNKJBtXNJTUUcgv1sZ0Xuhx4O1AJKJf+tBB8/eiIabKoaR
wrREYCw07XStIcxENhX6B4BZ6BQ2E5DFKHot8UDkfOKOjVb1BC/zqWbnnkx8Llc1ODuvpGC9tsEU
vgczTWhxY6huF46fB3Y8my5CtoLuHVaeXfii9T5vNTBzHBKDBlREIsmPQ36FAV9MGZ/loZ6SXRE8
4nd8y6qoiYY589b77LE4f+I3iXApn44QA9aiEB1PVcocDAa8H6i/VCdU0/1kgA4bTd3D7Y8VO6IZ
wiOC58OUMvwGwAKehsi5D77xKWqSKviO1TERGwkHC0GNOT7Y+w9pDQpSB2hTBOAUFnEt7LoojEiG
Q3tMCA1EhVRYn+1FrzOiJXXvdxoDsAyY+kMXl+DTjPgZW9mizkC2AKPqMjkhyJd9lI6T3ht42oqe
iKaHGnrgPedt2rOIMZ9m1AGdo42uFHzdgSkxQyfhDlA48/3FhepgPbik8Lsi0ZB3KWeDC1fXvfkw
cjOWKXQyTIroDUJ2H4fp+aTwiWDxm0h1+hAE0IJi7rSY3LB/yiyKBhCUg87/WnfwgZbi9R+sw0FM
0QAcgCTJMZzGKSgTWODMHu/WwuS5gv4EucEQT5rziC/Ze4z9xOYRnuK7TzUtLBlgQplpb7ceGG5M
8C3E+vQ+6xcNfg4i3Z2gy7D5UyKQRbdbCXH5x57yTHqYghLg/uLt32df/hVF5JcmHBNwnayDetz+
4agacUhybogBm4CU4O/M8YPBCRMhOBaYjIkZi2KdxUZRE9vBDWUKDiSVO8cak5CHi1MxS+Ls5c47
EJyt2qtukSwCyoSCHcSCAxo8lO95LtzRjbhVYAhxjykPQVAJA5T5lqKcOLE5330jPPkaBeDbKfC7
SoUW3TyKrFLaUT5svSADByPWD5Q6WgZHZryjYpdBKRMMxy+h9llfE+xDkFezQ4EQYHY0pVg2iQ1h
iFlhwUpcLUU3uD5tQcE+XAg4jWwhzk7qaXrbKR6y3yNzaGIMOsbwLpU2AAjpNZVObhDlMA4KTKSe
hBr9Ql/S5+J6iQ4PEkfLKFrZ0WmCeJBORuqJwj7uYfMEveQyFsxg2rToidxH22mQs0a+Eo3wWBj5
gyMBD0QJYAGfnfAEFSAIMMaUacD3O0Glbs6vY8UHrShWoCL90ZwDFoDcSPNLqGaAGfgv8b2QBP2z
j+p1yj5IUuLwg+qxU6awZeD34/T6cvgHGEjM90g2S5VIOLGDU0A+uKUCJgeQ4NhEAkwRDB3bpLZ/
AWsB2DBnbKznPKvn78CYnBJppg7s76G729XbujIrBuGs1wQdHVqoE14Ppgf4xdmAiYgtUsTP62p5
nsPKa5Y1xN6d/sSH21IP8in8sI+vX8sKu4JmNzx0vxUZ7BPxLrLgu/WH97rh3FIF9S/G3OCKIbwF
c2OTT/F9Vlp3w/bbU5lyQIP7lQPu9QdJocI5IvwU2NiVSMQ5vMFHORb37Ec0dWeHedRoCu4AYiZl
+NzjRM2S77kEzw3kf09EVTwU8CwAMQCzYcZmyQhcJDpQsHPHuJJc+RsqMXiYtJwj6IegNicT9gUI
A1QI9I8Gpnf/wiraleB54Cjri49aj5mQuuA9PoJP8a/C1eO54QHmn0aR/PfBl+XF1Jj9pmB2fGO/
gyOiwCLkz6mEWXrzblUQf23OhbaMqRG0DkzzB2DVQgd8ZpfnkmCIAkZgTCUeq8J6oRbN9AzEjRp0
MGC2wXfi9E/5IqcUcdjxZfNVMpSfCj0JyUAilgySigTajY47YiwlHOf/QW/N33PDt8YTosaZnPSP
FJQ8+39VQ4gz5zVL/8bCpkgFFORyAcPcEaSqGWZ/UOB5JAHxkKEeNZYpVtg06HzGv543mfNACxIh
f8DjJhTgI1fASCgp6Bfn5AkQ/oHhmGilxKVGfwf/U3h464DhIHusaxwk9JBOVKQp5QljmuS0F7cR
K+MI6p+YuuM/HnKB8IU4pcKhAmFrzOiqgzIJaC0A1uGcTavHg/G0AoYb7Xg3rk774uN1eKZUvgq5
bM6fMlSCSYjmM+MTjgAuGfTt6luGlVbExROGH3jG378IhvEDhTPoVX8Ag4PT7DFY4Zb7gDWMtiHi
RRjZ3P8Qxot/Bi0SbtDGhedZSyosFFpE4Z+IW8WujGfwknESbwQzEKsemiucGIHQcD16u5hgYtT9
4bQ3kS/DvkdQ732P/QZl/PYz7WG8aT6FF/hfE/IybDRCgHCmEqZPMddCboPLyRwCFUVNNmjC73xI
KcNKOcObG2S4ADOF4sfQmcFv/M4bV3CHucSX4DNFM8hc6g6A038lKIsSeArWeZ5oAdkKU8IWUcKj
5UNMvWgxflRSHEL0MSK30vBUiAQcRWtsu7a4BEJfG0zM8QeRx093g88HmQy8EI06c1jINQ7xVu6I
c+CHwFCOdXiFBl2gIBcJl78WHfr/cs9T7aL8P5OUlgo5YvyC8alRrFJUkJEISxVr7joBFgal1CpB
92KdQkHVAA0S0FKcM5aASujNUNUdi5UYbvBAsLN2NulBGWoJFio7NiA551Cm6kukhksGmfB6gPQo
OPsCkwmRzYP7JoxdwClNWCZjpcHUjhP4ewQoZJWBUPNpBHNL2DUgFGTKf6JuBvGXAgUy6Tfjci+h
mD42TDmrQWQOD7wR5EM4AsCoiOhk/wmCDr655AWRgs5ZnAneJhWBAQz3OOUi6KAwpIGpS2Eyx/sz
6gRIxhhOMdHoDTn+gLI+CRL9LgA3hlKEW+8XhDXG7xWzWeQg+S86M/xHMTiA+snYH7lRvof/93oI
GSFQM6NFJEtj+Jkv1MvFGs1IVbtmF/K/7+2ARhgrSADkBTLYSXl4CUsifh/GnibbD1gnk/ta/+H3
ygQHhMllaQomImLZUg1ZfKQb2M0BmBbPANwesVnQF/meSawJm555KsqcGU+P5mhKKD0iNF2h7qAc
yfefKYaBGMcw4BrM2RfQeqBJJrI4ZK4HVgkXQHMHjCHpcE83R0yqUonYpWZ/miHm/1iUtuCd3x25
lyXQcfRaQbbm+sK9F+nLkNKpiL3bQv7r9vrZAZagwkEakQlPrjM8uj2tB79ikIS1guC5p2sT2yo7
RkiWyqUN+RT0c9TNFMmE0JtsLRrtcRkMryhNbEhJjGNIDuPEEmFIHdMKzCNTdC1T8JwVQwnwjodo
fqn22Ro5GczjDRoXZFKiZCnzWF57oja+HA3s1TINFIEzbwaZTNFw4gfzq1zALJFuo2ZvDyous7Rm
9SH3LOIAJgGEY6jj4v09saYDxWTj5oQldQo4nN7KB2hUCNQS8B1zEkw2YFYQRoEj7Bm7BDGZw52b
P+01V6F6YHJ0zZMvWWZ0ZbzsC/0BtvUBjyPb65uZE8jkx+Mxo3KjsOHH+IHTHo45Md6QQ3j2qSjh
6LJqEfPhTzktV9SGWFnhIMIQQpwPUqDPJeF3IGjfzw2kkDFWnDlW+uLZM2Bsy4Jvjpc6t9ghbwhs
j5ON1qEQd2iDO+NcnrKL894EFjAIyHc8SP/mXyQxcAyNK0wChHsDJPQGCIDdZFOJcRuVHjwF3kLD
GZMhGVvXptU8tYQtbWO2wJYySsTmjQydem1oMdnif+vbFpeilAMTKu8Ikzn2JqzBp4wvGKedVkxc
CFsQVeH/VjY422D+wCc/4u6J7QmwJGKlli7pM/RJck6JwSMhVxrDw0BT5QmDDvrRQ8vs3XDN8LpU
AbFhC2Hid4XoOL36SpGdaIaWS+Sa1p6aGootvdFaybFu0SGGfIA/RuiHaAMgBYC2M7knopWjWmIX
Zv/A3I2NCUWAbNPjvC2h6MCpLCn6MIfqhrIXND13rhCCrHLaMSdFoEMrrAYKup41zKvgMRfD0ZeY
eKDTdr60dU8mpoOFCqAmu/XiQRCE4K29CEbT/r5QcfhnelTuHkEjrrkhqrMtw0qPhxtqrJQ5B08q
FTwRVdxg8r4+dhvDXYIualoxxEifbgIPCdXikDJspmHg25zzoniAwlExHZSZ1qKQYPAHBw+I95QS
mEj0TK3+KT1yO+YePJvi6YFRwwMu7DTwkROOc/gNi7kA1aBJbBpPMe3UcCNY6CKIXadNICGKg5t1
sD+lCvtFGyjAzqu74X2liC4GZ/xJgxWdjo0Z7ls0GM0Mjz+mGs8FKfK0OkyUoCOm/QLqJECqDs6H
R4KDH8hkiHXiaTpC6ZhWbrUUqO8g4PH0gFODDpSB/8ajLXw5sGAIBlE+hngOyKFhN4deNa2WF8km
ynh7NqySOp/xIYSHoa/bcDWT+78h1CnUEznAkX5SJDeaidLNMah7XljxoHb3KZjjiCuUc4/kscws
jMZWQYbh3kceNDoSwzkVmZ+6zPUYoQ3mlynYW3BmMz/N0ONCLyyjwr/PdDgXIpSeDeubwQoGtSb6
YSJBTtAAY2DMrFqs1SATMStY33/Pjnl4TB6BCTxWZ5dsEPfrU8wqova+eLd5OZVSjSb8Nh9wIaHj
gEvB7LAK/7umHoEmYYCxg3Hj8vaOSXiFYAbzFChqsH6sUUaFbccRZUmznP4cgOp3uL5m77U5M6lc
QEnTPG3hj+PKij3023suzM3Lb+CKiM+goK1PSj+PsPqOGeu4dVwzUaLB8RishUo4As2jlRD9Fm00
8bY+GxkyEdDm8OkOQYU6GFUF9w1K85hrEt/tx7yA1gEAH7QHObhjxgcIR6n5BSlrY14n7MMDMglH
D9QYo8lUhSEiWeAULt/bfWT36WnZghz3wcCuU25eZBAxJ9AQHCIfWRE91vVaBvVbsyI+aTXLDZv+
iwn7/1sWhsZLNreQw6FJv/F5Xv7K7mMMHudDwJnV2OfdsMTrwZlkQHjxJPAZMVQEBjxAaNmRX2CC
xacP9khwyAx0U/RR0GUVt4OnnpDJ9gMdDaY3tH0YG5X1+DmjvBh3v4Rc7l+rbnqZyLhtAiMt/k0S
lpfM4AB+j7m9yFcEv6Txn5DWzhNADsASxf2iAhyMm+VrafB3WPBFxa6bcrszdHFzfd0mAvDufsug
CroZAWfpO/zs2p2edjhEMCknDMjqfHi4xSt8HtrfR/xgdvZyrwc1rufS4ZwNZj0upOsHoyFYRXVw
ZpGf1gUSpXOYl3Sxt+jbUxER3eEeCniTz8X1DDLsdc2E7yeRHnz3mWEDaEeCASFmHmZGpcFBGeF+
gg6LKqDcU6VKC1qEiMi74DGRjq8V5cUromP+hsDbaQmxhfhFns2aGUCdmZ40G64vcwCwZ4kpIo3s
/Lt+ixC342lq/LQiqxsIxZIgU6EsYv39qMzWLh4jPVua3RNoRClKIOYkIE5ULeVeXhkky1nS4TYv
EnN2CvjKGfauHgPu4JoZ4X3JPGpJwTu/ZHoKo4rKhMCuGaONcc1kzozBkAPVBbHg9GCo1UHCUrAR
mMjEtuHEOgNPBzbhyrz2Yh0OWf21Yb1RiT6j89OSjxfIWdKBYyPJp206ohclmYt5HpWN2654LRyj
s9ZXD8WYVDQPInn1KzHFYVJHzsi4mUGsvmX8CVAVDgn776Gcvg+023JyXUBP2BTxcE0vC7QvBoLk
nMUyQvYTeB6iEn1yivVDizpQTIIIW5zirvqbh8YWKnNUMQ3DhzS9QDGGUgjV3pEXl7icFDa0ykHw
utunX8X7NoQuWPD6oKsgXQbz3F+B2O/Rk+cih4M1vs7vzEYgqGOvXtJ8UujCoiP+60bwrw2Bgwry
tI5VAkigNK6Aza8TXTTtIMjAzduRSPu2Kpgfw+g9vbMnwXLqeWFzV24VqEQUadCOaMdB10hbcKqT
W/aw7QKyhTTptzz/Au4LpqlV1YQrOLfaIVKdIS2CAdODBwbxwmXzWZ1W3cAnc0gXWXIXDqtOnHcM
PQ/MFNM+OO3eMcPoRPDciqjGvrdyJfb/QWxOa/eaNVFO0qWlzQdpMWUakfSCQYE92W++7en132De
R81hs6opkJl7bgVAe5krk3w8WtyyUZg7l3UdP+cP7Jms1s9/OBrQUXpfHMc8zmXE2R8dVQ48HwUI
AgABV3f2IUY5T5TZTGxoredq/H5a+YJjOx5SXuAhTieqel3CwvY6dmOA+2Kps/nmOzLZMmZMlEkS
fq8tos+ZOmPuzmSQg2RVujxtQbPUKwu1njUk7gmSufvBEU1w3/T1cC3JFuj8jjeHNaJtWaTF9L2o
ks92kOb//AjKuIhvPx82W0McicfrpEwZnuJGCygyvR7FSQelP77vjHEDd+hvr6MlPSh487CBcM6h
WN+2XC9sSmJprXPPXjwzmmtQFZw9se9e0VOYwMomX7+CPjPTfm5wEKa39SN7/b45KgYU7zFxtT4f
sE1qONai+GeEHp8zBf7s4bYoZre5IW5PMT1N7wzjPhR+mq0C8owcDSUDHNWM026O6HWB9jQiW/AI
8fmSkam0eYYMRZzbumVoyPnSUwDC6qAyGq7ZtXkEoOcJy1WoighEstH4Ay+3xcp34DBB8E/+YFra
V5xraw9XUrbQPkTht/xytNNtZjzDGMTmWym9Y2yY4ffqq+vTUtsaEw3GJs6rFBujCA/Zf9gdZA8G
KKOw9M/zhjpWpVZ4xs/DyCeRhIQbS58VkZq+sVbafbAj4hZdIE4qW8qMkLyz7Wh38/QUwmEFQ5o5
LYVpyZGHf/L4zKwdhC8Qtav8x0gieWbvOcWXvpbcQdz+dgiZpJkGtWKr4FGKPo350yC9cwldHoLv
Wk7aZIh38Z1qCS/MCGlGwN9SZN+22v6Z4b+7ldk0y3g45ulDwgmH9cuovNszmL0tahyWizUK73EL
pHOnsgUPd+oQiSVIB0FSDD0uFJF8NkFLgs0hxgj8OzNoiTqK5swRjRXNO8/wl/H+KSAngpm0zDNM
RJ6lUD5i1QH5gIRhbgkjILx3hwyDJcT5ha9Zxe9lLsYx74Ng8rM7RDdu1Su5zclki+9TSj5fYgiF
n3GkRWJ49+Y1Oiz4vs5OkB6+EHHv0H9le7cQo84eXkbO5iOUKogwaS34QBNk8n5JCyJKZrAM9oXc
Q+PNlPDlvkO6P8bJuCkxCWoZJY3cHesifjMOvaNwZ7bBJ4cnwVVRmAAh82sCfgJ+zii8cDFgYcZk
xk+vWy4UXRibosdFENCla0wGrACqcViHWtom/VoOoUZBaOFMAhL/vTkHnLaz67wkUSvDWYKiA5Fb
AB+L6YySqF6RcJicrD5sfuVtHze/vGrCcC7Gi27c/PJ7rEQSAKn/h6DsGnPzu939qofRb72gdDJF
t2syAH8fVPZRTjU1HgDjiTr7e8CtPShn3bLa62vBKeZ4YaSl2aN9SQStONJu3sm/Zc00h7M0mp5o
GdpESb7Hq4eARttu3qG+LiAhPSnv2G63gjNEfwu2h4jTogJIKsRm6sRI+RNbaDWkFBokkJ8Cu1sa
C2YzE82AW5TAaIF7xiVkPMRlxT9acJzb5EAd7JVLuKyeGE1pMArg9qIVbSMwLpYlxzWLDenmmLPN
vbN0AcL4d9Ml3tXTHHPJyTkl4H5Gfc05QP/DTwhf+QEclHxBw4HykToctzcaSa7u0NtRTeHCzRmd
Yijh5qkYrEJkWZSxnKgHys0tRjeOYAJjERM3OxXtEwblWZPIS1oiSz+Ic4Qz8yb2U/ytlzq354pH
dJsiOZoP49cfrkqMZhlDWSPoqLDGebXXTIxfVJg+fcyYDKt3xuOEJiDGym4TeEzLimchx9yf7HLW
qGi+aLsY4YsOlkINVk63LH20KzaKN2F8DZWL2ZtkHZiqI6a1n0yfoUQ4YvoCNIODvEGeEj1BwXc+
NDZNJz0Z26fK0u7gNDxiM6HdQ3W54xyDPsuF5WYEVMOiC2Wo17ENMxXhebmEMguUDAMIe1jmgHjA
S5ie55Bg0isrnJGrJ1ElMpkFLoIkyUnlfIM+OOYeh82B1bg7TdmHcE54xlQHUL6Yv0CcfLOCELgl
I1s0FpS2mDGMVgyWV+/FF2sDu4DP8px0s+fkOZGLjSFnOqE9Xx3PncJROD4uIzi9K5maR9VW3WNS
D1dc0mM5FSYf8Wh/ozivbKbgj94GbCCbVlCDfgAT//0A9X8uhDb6yVeHdCrOoLe69/KEu0Tv3/TZ
CRqYNh4Yx7JaX6j5qhGq2goYgtyi1/WGGeXN7UvZVtBSs/cMSrtoj/IdniyTJMjWW8IemH4DSy4Y
+jOtQSEDGALE9JgYf8xY6KKNjzUi2Lt1e6LLbDozBlziz1YqhXEvAG9Grcz2oNMoGuke9hf7Jqw5
eihRQFioZMcdM3UoRw0GOuIn2dIMzZkVfNa5Ct2Fz0jJv3kZjmQEdSXe4HZkMAHSyV/QitAF3pkJ
j5+Qc2CqzSAUVwe4+jiJJ5/knmq/w7G5Ln55Z53XHl9vtrZ6zGmct9Bj7n6Nyze4iQJrBQCptUts
2vmo6/LltgYj4sH8m2krVGnmenjsDxi7g+uP69bm1SjpG5R5GMm/LcaNL5QALKBmSqet/L5m8l8/
ecyVP/g61Li/VCq3hUrC0gsCNzfM7hu3Qef4T8DGo4FYlnLThF1AzjQiih3cVcpnDSYDvjZQwUla
QRnHzAqQEs4Pl/MiOQqIAHpP2arJWGBaQzWKIchR/P+kF1t58SeTAsYBslf2L5AwajQJ9SddF2g5
Zx1YCDr2HyZ3jFCF+m7z4GRZG1vV8F6dUyhwfe1hadOHjJZcdmUJcnwDQG9IJh5/5/SAj5/3/DEn
rOXiGBhb4s+ARReui6qr/bzo1ShYIQaQYboZcBfuBD2D63nlL11Anb2OBuXxsuSHZh0ft3T67GkA
ukkbDYxsIu3RnmJt0s04onGQKh1S9LSAqzjEg0ayq9933I8i7ULgrqUs6MSkOxmClrw1D/ClV1e4
PaJWKUY2dY0CVJOL78fvcxnO2IXBpGD/nj7XVMD8nETfA390rfSJMfBOb9vEF0kWml8WpYESm7qZ
W3/8/uVzutNuek/UmT5TfWXOOczdknK74qyoXX6LK8K7DAAxNeQyUMjtB7dgQHqp3Vzto85h39uv
yu7EAqkI0tDCG1rcd8LN5bFgPcKK0VYlepAUNkF/xkXBBrlj90ZctKC35+MOYqBsXOb+eKjQBcvw
3h7bdmceP/iTWV8DVNnlxa7HhpoOxqlpn/h5xR1Biyld5e6JM3tI8BjNQG57Mhyot8Xrq5gk4PJn
iAdHzgxwB74f/se10KveDO89cPP7vmfQXUcVVRWsKhoZnJuq8HoP+B4GuiqsgGp9ptOHjfqZQms/
6AV/7iwt+wFT79PhjXmJdKq8Jyq2i/l0X4xBzl/vCYZXwcG54Wj3fJC0VjmFUdka2ezD8/5qBC9Y
InBtYSbU6QNf4Xyv1D9lPany+VWeIB54RhXO0nmER48YT4B50/3zHKMsZOUiSFAXKDU2lwlIJYvP
g/2tgb+A/YB96kG3fEE/5AG84GriyTj2sGq3TDDADa/z4XtewBd5z+/P8dMIJcNvBv6DV4WRUUZP
NLlmOsrXbx2PMIcBQ2OmBiCSMQCqEiHbZUCWN2nBjCnIwv6iqqvcC3ZLn4CcYQU2eUNkmodgB7UG
acVA90SrYu0OcRtPTnSdAwd2E+NiQhQRYjCAQ5HBdGwI6C1bzRpv7hAEfVYdRrMPo02TqsSwbz42
ii7GKrhmfd1h1Ibf5J08kiq7RhpJZU/nAGsEfqX4wRXTa4SZ+BOgpEOsFl2jr13bPzgD2wRdocvD
dWd892TorwaopWAbAtgLlTQwvx7elnAZdwoIlTdwZThqpaOibyk89kG/DUdeIAdG+vBxikr6pQL+
jydk2IWX4I1b2Is0Ilx6Yy6IfYE3I6ej2QuH7yFpLudQTIcN5rNtfIY3qeG3ISj5OOeSqKYQdPaJ
nkLcDUGfNA/YwHBfMF1we+ikTfYKFXjamKZQlGCABATPdsXXwRkgEX9O+RugfLGeLtMs2F/Mg/kz
DMmd867wdCdnTFFkkNACQdl48Ma9I9xCUBZOSN8ESWMSaBnr/vcc4H8Guj/lBTwtaOct3wdjGiZn
73GDycY54uMgkacS5gl/ejg2Ud3Th6Vk2EHwxqoyugZXUk26oPvHHoXdTPklZm6nxrlCOvIgF0Le
bGEyMVt8W0+oMxtYdCSwkeQScgCfd8+dEd+iAo+rCjofY8Hzz2f/2EKWvoNJMu3332m+RsYyODYr
RAobnOmqGGHvFfkzpwcovINhnANjxlacL75tRXaOfq4+lDhveZt1oer+EYWE6FWxD0yv3L/ll6sH
YEpgkxjsvLiiYoJDPCGNjIjWkaxVJyozazVc3Bn1/7AhO1NYb/9+a3txMReai6wnQWcvASO+3C5y
J6Al17YzxZyFhbyi0/AEF49y05oqFpMMmi4myFShwvdARBzxjPD2QwKZLvhroF5zq/iSSFvS0WIT
7SnO8dDtEGnAhpDmb6gz4rcpuGwGU9jF0Kg7gEe2uPFVdp8bsbHWMBvAGdx94INrVaEMz58+4oe9
L/qM+73qftZoVAPszFwjwFgow8xp80Vemrsr1Bl0yINt7dfL4RZfAYbbFtZ4CZOzEE6gP1rynLja
+J3UuIPAopw8kqv7Gl9ikbX1dcXjoYd4TKd8vGAwuS5F8jht10zCRx93yVCaDOAglH8QPVLAdgiO
KArmJ1gi6G6eiyH9sQx3BzGB9U3YWBmsDbLHBlmYyNAj1iTTFysZzTB8NRqdztWdJw4yazDXz3o0
exMkNrkdOxLHkA/gacel5eWk8TnCh2FNUeLc+DYP/kwVuhBuG6wE/m2AVuKJGwZ8Mb5vmeUzUzyZ
fByo0VGJTkrB/0+ESQh/CEZwPNZ/b2FJ4iElFm5mXkOAlTwjsi5s1/f5eXr+5SkKnxvAM+72G+QL
Cvw2Tz8xWw0ijBfLriX2qhByTHq/CvIjAhg3dzGcCzpyAkhNci/RxTUnMFpFxxu92WHOvjIbhjcu
tRzfs3dCQpA3iutIcuDX8siDMSEjZl+ywdnIVJI2IqvMpN1GE+xRp3hvNMswurz9KK62OA+lhAUl
n/Du8aCEiEnZgzEC4swNm2A414+jab8x55xqwExyhKTMlvwfmBuwZAXTmO2COwYSKiOQ54GMAFqJ
wJp1qycbwKprOb2K6EpXmruoysC6QAeTU9Cl8r6IH+PLoqEfMX7VMXx+WFIXxkSX5I4MWYdAfUuI
mhOWKFxApMkwbIo5SLA5gRQbCBeRYQibU8SWZVyBgKsECagHcGAncrHZ3G5IaaBfZbADUk/TsCw8
ZpqERuGr77aZuHFndCsmuBcuKYl8gD1F1JI0f/1RVNYLaOwh4bRjfL9TbUa6NxFnT/+ccPgI2cvy
tsQFZ8iu8O9IwzFTttQJwZnLD2pvjO2gzBczQH8LbJUPh48QG+Xd2jyWTFjtFdUNolossyYYtfls
HAA0i1cKyX06EBFjWDOO4vzQMaSP5eAyZWNmu72j00BQY/L9kPJiCvQJ//Ck87W1golheyB/wq9D
RJicLqOULdouVoKE2866VJC24XAwqYbaD0eYb0/vy+aeDhejBG9FNnswYOS8cMU9Tul4AEDg1qxa
7GuRpbeBwerh7PegUi3ob1Bb9EnN6L1cXRfDI8Rzu04u8Wf99lW3mXMGMjE+0ekBYvC8QYFCTokH
EPsW1J2wTpuw8rSZ6dSRIBc3ZEThbWL1ac2jh1MR3O2XpQSnY737xHwdt4iRU6BMtfL1BQXXCPKF
FkHx0HwQE+fBqxjskph14R/L34pNU7b4QLCk+S3hhsK3f9o9CnvCfO0Ov0PUuk4/pYzd3bPGYytl
Vqf5Mk+9Oc5nIsQEuM0bEchiOqcNhAruVeONghd3rw21QAvYgj2yUBj+DKEK6mPyn1hhJo8keR8M
gNFRD62/RwoSxZcjDIzPht79WOyvCL6YfxO8hkbTE+icGiI2rdaMMxlUojY5irTBEvwRlu24RHUm
iIaIqWAXnHzaTUg5oFJU/fkEERNAiLpWA92t3UkZqtHAHybX+AQY2sweWZ8BRzEFfY6RTjIefget
QzgwQGZhMW5AYtfuc18FNlUBE4H2bPzR0lugZe8IYz90nEcTIAk2rA0/JXrte5AQkDJEXfUWpVMF
xLCr13QS9BwVAxFmVJr15Uthh4wxKT49PxpykN5VffoqdD0wbFEcrtTo40GfR3FfuIsz8IcBgMPS
A5dezBYJXkzYL/uFdRhAiGjZSSBZi4vypEVhAgDNHwYEWiq/3Z5X4Hh18BHjTeqlQPb6fe6NtnQO
wxloE10HNcZ1y0fqW9FXG3tcLnug3O/UnBqQF+cMNL0bWJIRfvEZxpxnM9o0YznslneQ/aUAfavo
NL0A0bQ8L0y3dh+QF6Z3gEElf/OOn5M6+2KHcGKqDfRk6wxnICQwIKhcHfDqvnkc8KnfMjcAOEgx
A8GdCCQYnP0EYIfRjSMGx7KgiVuwfrzzajhuU/NwNSyGXafxiUIgfRxKmr/Vm03xwGbb7foDYWrl
luao2518fi85Y5g8vgPp/ox+tF9laeKENdOXz7W2MKArH9XcHjLYxGTgd8QdMSxBWHh5kiHAj3uK
MIRpfSQtNcyCPkvcNYdAe+/ZdS/GYXDINHuvoYRnSx8VtjKy1Mr+ajZizGsB49VhpMmHYbZ3jTVU
Xwglqbd47HbwVaovbk2K5EKhV36Zw2jhN4Vpwes8DOtM44y/Brw+aMccO2DrcG7AmcDlcutLcUHg
AIgytxiRHWhBbg+ujvFTr8+U3QQrfDzSC+g+QFHOuIf3DmI5QKOr7Gio9ggy/KIexUyIfh2FTwt2
QR5m5+SIdcmbbGxNxVIHJwP+o6ORLAj9K1BJlpAOSrSH0PRBNwdO6Y5q7z1tS0c72fKe1pivUwgp
02OuJnlw/tOTG+TI5X8kndmSokgUhp+ICBUUuGUHQXHXujHUsgBFQVn16efLnpiZnpnuKkshyTzn
P/8iL7tDhtoAzAKqMtVxIfjiPRcU+StrADByhYiOThOXgJY++fiH1OQFyw4YmQRAluuv0FsBhjGJ
R0sJKFgbdXzHEBCEpEWDYHBlaYOZd25uA+PBfBPKYCMgTp5FiVZyS2fOQFe9m5Pra0FHzRPJ6ANI
D1xnhJiyMAdjkz9uGGgCC4GPNAAAmlHuBgAevQkKAW6mw6huRTeeblVsOUdOmzlJY4EktEObe1Th
4/6n4++v4Jdv3PBBYjhG08EqAC/a0a/fvwYLmR/EZcUolpWGyd9J2YgxGYx8Rh9sSr+JsfSX6/n8
/DXWkDNw7HlEveEvr+nAOqq2guoAAjE+R29D/prKyJKF1bX1GZKe5iapXTyIAcD13qobB4inWWIb
8GXDYQbPbEMNE/ZeUBHcvRiVt7bK8YebJ5XFyH4Ta84HIHPgPJF4o9hFGwqkWPoylAZ8/odFm4wD
A8Tpcl9QEsE9IdXwBavYKGgE2J7gBWN+jd84mC9Yl0Q4hzXShTU1fE5aY7jF8AJhhKN5eD/NVDZR
R8F9Vq1KMYBDcA3Eu+f1MtWRkXDjHsIHR5nxosoypQ/LDBWO3j11aIo0aNjEPICFA+ScoKijg9Qt
BaJpZzSn7grYBcFPurRrFuMHKhIyxfPo+gKmZj38uxXweEB4mmt7JH3F0MHjwM3O3fI5vW9Gm/TA
Zv6km2N9/uqHak7CBMtzyQvJiAuQtO+Vze2gQ2L/K+cM9XhcBbq4xV1udO1B8hg3X8Elv+fCZ0IH
KAcz4B8AW6++y8GJHRzIAzIi/GB8NwATIWBmwZBTZVMUpg7yhIXvL5hwKS6XUbMvgNXxv3/tn47y
b8cJkxG9gHcy64eLjH0DXgHY7sFXPvCAQiBgJ2HQrdBGcZeu1V6LGZJCfAR7woeFuqMyX4rBLg/Q
3fByeFZC9yUbgyPZZp7/vJvQ7bA1B/Plb9i7FR5TGd9n49cFX1Zi7Sni6b5VSFlMmK/3HSYWrJIe
6kmLLoQpL0/BGx0lZwuHI8gIyuHE7JDs3e3vGmkO91ucBS1T7y+kGSDdigTbJ5olk+ekYFqLJDfm
Yb/RSf7D7phuVyZWD/AFJcwtQMhhO7cOT7jAUIEM4MrMeAdgb2ww331+ALblcylXtgXtT7lixAG+
drdQqLOFwQZEI9ptOUD5uCDs2omNiqvR/oK6MkRn/A5HSUH4wuMKc+aHnUu7Pn/TC6f/OkUmhQk2
zuuSwOf0zXAHv6JfsoLYlIpfGdI17UGB3YC0l/YVixBYDxt8DJLJsN6V7KBX7iwIK0SX5AqGPOjN
8qDi2mrcLspFiiThcc7f2krfwkBk2Aw151pdNYZuYCX02yfw+3SXhCU8weQqczTWu4xHhiQqCl4G
/wwoE/ODNT+APa5Ep++e51CHqCrqEmVxRFeTbd+/jyVA9uPKmcxq23P28mTgFoDWN4TjoWHy8eQz
1HE7NPWZ9MeS+wa863pXXdLLayOIJRvQVcZC2RWw86OIxcQ8vP59H7E7ZmL02ghnYYNjlI8nnZlX
gszy8SFUnoBv032tiyePPYvvGELWI+4Knf9vl9oDJh/owHjyEUDAxCZjqjfV3n4BF0BWJHgXasvN
BkgVs/IGe8q7U0P2aJwCsSYX4Th9l4H8wW1u/aJTWitgVLg4JiYurAMCpYcQnpwit8td9jO4dlfm
LDGFAVS7mPc+nuY7bg7uedfvWU2XyXkoeLjLW0h4t1+cpH2JsdXhvpToDHDhAGxk0gfN6rg5Bs+D
fOEw4Q5A3uQpn0CyMZgkPcju/ljoRUXwBu3lRYnGMOH5MUtkCJlqDcDyFJMnbXA0CozpUAML8SVD
HmhXbJfDy+fE0Vqfv/Yn7s/wr+aT3+e83Y09tO3MwDoDV4D4GzLwalfND/tJcVU23BzOy++yWfDM
F1d4dtJIFEFQ05lCgOED/ePs+c9o8vjHmPqIl6+YBzAm8MuYX5vTCAXCVWVLgJtxan5QYJwmhDDC
HGReSAEqlgzP/QSIrzBbKHeIDSnozgAma+SgQb76XLV1KqPDuA9tqhd9xVbHl3TQwGGn37Fqmf2y
VX5OY42QHJPdZMQ8O1IlkzcscPZWIMcjdi2agvrfbkZUzDpfZX5xfUGwYtYKj0I70FjutcN4mU+z
8OgN4nqnnlHE7rsTMnz763IFm9Nj9kFv9sT9iwEz3ifdrF3pU9YwEmR6iO5KQa0ceIts7K8rpnGB
tngv8NSP2Ddeyy8q/8GWeRRHA+xEBjY0M3xzbz6i8V+5bFbPGe9hdlviPXl6e7c9ll7hK5Rm7937
/GDf2eeJAWtlMY6e54poVob4DF8Oo83g+pnXs4dPwLXziCHe+qqb+KM1lNG4YMWH7+YPXL7fDGfd
deJX4SDmemsqSVMWBZ4MsOpIe3WHkRHM7fDjZAsMDgV9pBI9wZi0cCu5VrNhE2f+IxoGj0sbMHCh
KM1RlpwfP8y+FEu7jOblTFvfdg83CZX1E5mqCsbB434EqYLeL7ZcJ99VIQeiPnuevx5TRhgE5N7B
kz9iIIYTjxCzTUymW6Vdzjh0Z+qOwr1yKsTefv5Tn0hkZ/e2j3htU9+NgDzevdFdsuDxM7Y/MxiU
353GmGqnrV5DIPCPr+16xphubU98yS2wEP4A/tbX5897UQYKhPd2+Vzcpq/f7PKeZWOmrUH69ySz
Y8UqYtcaR1TK/j14e69YxergvWrPvKFYYrbmjd0G+TgVNOzEjw+Q4veBhGUd+iQ6+nIHTT8AqvYK
d4x9TxJUFu4RMJ8664mFofFwUs5fWIvT1EOydKg2lZX4/7bKNtaddGzykOhQzm5rZP0QnGuBNwGR
0QismhnHEk/qJEw94FyHU4KitzULiAzNVd0pJNB5qW6WQTvDYz9gKJ0zhITxb5MP5gGirwZe6i1r
D397AzkKfBxYghBjob9K0/e0gWlAXUn76h5Pk4eBImyfrsbwcDl9v64yfYnKG/7k4glEiv0vEU4q
btWC5kHpKk8H/oeJoPPlCx8/d6g9FEJviMU7thiKz+ZOc9urQWuy6U+ZyTHbf5c+BTH6eoefIbHp
n+XrYCUxmrRfV17EfMQAQHSfJEyt1eD1y750NAeARwt18XRKr/PvIbEOagT/k5c81SmlO+8W4PeU
bbiJdJotdNea5j6bEdcZMFYfFz7KTl4K54EUA17sJaizjoXZ+xCl8Klbjm39zDNZmHe0Ss6znWlA
Ho9rO58cFKc+HQ9Hnr78XGPSBe+hh6apYuJzafb5iZM2V62eXiexu6GRqfYIB0nKE9hvrta7fN6U
XpwItQgyIv/mV7iY8RuToUc0Odw3nDsdXN/rDcD9BDiEQSW88VxYYbtwYmIO4yEUrdGMa21x6sNo
ongCzf9skPIIjdFIdFcY43noSPccQ/4R1YU3hj5CvwSflLb3ZwzdnERq/BIRXwyMZgOF5C/DBGp4
URBYcKzAEfrYr1P9i1TIpQVWQanrBW4oHmVctr3hlSlPcR67KqApsAWZwM7lAL/jKYgBvBe4GHY3
Z2KRinKo9oZTuJF4UBzj9jxx6NHg5Wde9oOgkg1AticYYKWY+cP4x98KX5SIrsFqA4ac7it62yOL
eb/9941OBNZPx6f+hyhlGw4gTKolz+/0bXNPDfIjTEjLMK2lv+Ne3tSR5mjOw3//ffb0MpP5ODoe
cGZWmD+PTs+YS6UygOscqISy1U957OaCsJDPntCdQRQym2I+86QzpSlsJEfQSDoYq5VLqed8I8mt
8GFi/FzPtfi4HjhYV3sQKayxK80ycxgxmEh4SKT9GHriN6iXMDHsZgGjbU4coI85elTF8mmyfy4/
DJN+mWEgb503/jfA0j2wU0aBTwtmGsAhnsVg+pJ5yLfc02kPzW0Y3lnI35nkZrFkCq3KwBc/vrCG
dudrl6HLuB5W/33x8FDHzsESPhucv6dw+lGMdgSYVIu3I4zPJZBb4X3wDs8XNIqkyGc2AECQ7tsV
Tys37Og/ggxmc2/KONggfwkbsMCJV8+4+uwWXzv18tnQpUCQZqx9p/MVWNlEwDrdsok4tH/KA4c0
p47Jbm1kPwLgSoBJOWshhcJchO7B7VQhhsB2mml+vcqdf67E8hlnL4Z4cP0Fr3MJI9W9zMjwcO5+
57xAzoAoItUkPgRztNaXzKHJpmU+/Mx+zjs4XagKLJ0n/O72i7Ww7YdPhtE0q87s0ZkkbofQdpEL
F47wuGFiwvkUsNW50AHnlaO7KaAgjqDuwE6m32kGmUyLAE38ye84wt1hfXcHcblVfl9XzEbW54d9
QeR3ogeefnelh9LCaS8pKCnUqeQqen56ovMY8Yt3Zwz7XAztimCxu6va9EtzLrN3UfCSg+QJ9JjY
uFeHusu4Ok63R+dCv4lLCNYLLSzk1+J1VWAEYZbsdcv2dwLLVT/fYkHBw/gUT04E5bhxql7tNyAp
8HQ5wpiVetXPEVv36pyuO+FFYr8PGJuvOXtO7zn8WGigfCczR5ELpSHCJ7sj6C051J092jHYDIw6
gFNxXYbxBZuQ/lXz397RwwYPrw1ObHhoKaiR4ILiubVud2dy3rDFwTjGhcYqbF5hQ485OHWO+ydR
QOl8sPiyEpmr8A14ffi9Dz2Mwc4E4iklJNxkUEdXt8+NMGyDrkwjgfV7al4142WVBo+mObCo51l0
JSOMHal4DEwnTicAXpQ8eKpYH7au1nx6u5EzMk4t43WSH+zD0Ma9z+2xbkc364Pb2lAg4MM957RJ
pGSJggxCnR0KfxsisjwlfHENOHdYcLwie9XXhoAYaAx1diWkYpkYK+DMqTB2w9fF7BwQPd4Q+LnY
m2ZZTHSow8+5fIPW7bHsKQVO74z483Fw8yYrFgiXE1cH4cDAW5cWw20Rou72QQqCyix52A7YICPv
qiz4HFTtzb8xB0QwBDzy9IqPHSZnZKdaKnwD1GuOeF5rYHPdZNFR8+B4aCYBRGC80B9UDmLw1YWM
tCE7N1zrS0w+ia0ZEg9Cy1KFcRZNDCk6+oUrSpc49eptR9k5XAAyOvJCc5Tw6FDU3Rc0PssJsyfB
LWf2xjJXmMCpi8SUg8eaStVq3Uf4mhd+DK4+1d2aGLDPTOVhzRY4QXl4fwGQq7sa6n6FuRyiWxtr
9wiPPIRPfAR+hdBuD9eJTSmFQw++BoiiKniGl6HA9N2XVU8fCBOFA6yMtRyFpcd2SBPz+MGiZ6Xv
aKPxwIXjSOo8C7JZUMDYinPB1ApfQW5vhCYIMxQ4aOKAMlFImv3qwiWDC9CGtffhzsO55PPn9lWY
weJwwr0EIGIPJ0LDpMuKRtAYERRzFUAEOCcEzTVjI8FE3aPqupRzBZ/aB85FudDTERxvqMiVQMam
MhW28Fm5e1vhQnjbI6qft96ucWXv2qwBN5zPiiblxkkKl32B8ZxLWLo9YHFdqlC1ayovifW8uzC1
nlOkYNciPJjAYvxOo/oG1CdxlES20ZxSk9+nvQ4mBuPeRcVd/oT1ifZrDlcaIc4VJDjkTtkZxmc6
O/wdA0bA1se+8p92cRifXiy+IlCntCrm0fs48GtNdfmDFVKYe1zKiDHFvjiMQiWMdfqJAclvX1eL
YSxHk1immOBBcu/QlVwG7lGzH/OMjykyR2E372G2Cvbn0Ktt+CrTjgd0EnaOPnvDU9DFY4cWlRSN
y8hJ/IePs9SSCTZBhdPjPmXuIuo5Nhv65HMPfrNhf/25zVDQ2x9nEM6OnNDa5cEaLnxCUwIVvqkW
dxCA10lNqB01A/X7/fNyZEpUzI/kHD6yHr4DzUvhhMcaZ3n03dwvwn44+ftncg3URrwOdowQitza
7abHJTECd5i75/Gv0D/KNu1GJUyYzOQXUJ4knW3JNurlTJvPYAJpREx4XNLgdOvhiY/TUj1UVjsb
hW9KhJIgk/emEXQH2uirEPFTUsdA5mKkyV/C/GjDjWWe5g6BH+CuPkDy3Qc4xMiYwQu7Payx0Gk7
N7xX8dwCQMGoG78cRomv/V1eDkoxjhCnNnMxvI3eXgn1z693xwOIN+X/uvwF2UCjmyBXfO8a6xHe
f79/5fa1TrfKvPI/MbrMJSF+B7Cfx14L1dkL4Pm9nYTfheIDbTG0ei2kJX0qzwjrliJt4txxCrwH
WlwhvMBjap7En/ljM/DVQHc/v/kZySpEenVKb565YxZuCledIoBH/o7cTzvsMrsNdLuzNAMYlRKP
fd5lOjnTQTa2z9MIdAmzDzRFUFkA8VKGgsJt+jX7INqEFucDA9sxu2CQsilJUYe1jUyh8nLL8/no
62YDgTyh+ACmKdbCIir1BFfnNf/ApowoKwf4iXkvSBdSeERojLEW1RbitpstQ9XAZyHs2nUj74b3
xR2lC/x6DFgLq6f3wRhZab3ne5UDR3MaffHK8MBeGgxCsffLnEltPUZODekAz1PFH48j/veYBAUW
Ibd5kvhJF32gqiLmIWFkXhDt9171K1Bl/v/psI9Y+XqwrU7omEw9ulO/8cjC1RD88yIQtqcv9jmc
ra45EtR6Ws4/V+YzFRMnTt57/B3ZEtNSoPkfRjllnGxoYPN4gBN255dv935l3CiBJny9+uvx36Pc
eQ6jN5wGWDVj+/m15ac9YinGL9ptHG4Tq/7rQKWom8GS/0CxeSgKrHPIedszw2phw33NFrYEBAco
IW/r/TfB0pf0UYJ8UXx37mcStkr0lP1EDfX39FjNh7JfYLgJAQa/Uwbft1n+Ce+ddx85wxHk7dTI
q1Urb2i0O2RXqfesdi9pK9fTtNhn6HrwosdmkAhEwpBIqES/X2PTNECqC4S8FrEpvaOGiHD3o1Oz
KHeARq/FfRYBhNzi744Kh0ERs3EaMjhYQhxebd8UZaAbRDGhpyII8+VqvyogJjeq34nRW4aZ7z2g
9Zg2P7lsP6FnYLKOOBbeJIvq1H2FsTqV4zPG0W+bxpTKm34HSxo0D/ErtzIz8d4SYN+2PQDjGfoL
anXyB+UI+8Bti1g9EXkOQsGuUehWwuwLg0b0/SRcX+r1Yzn0VNDBiD6SOdtoy2vp+8cywWFWM1Ws
sRArUeGmVvUl7xDGrESID1wFWJJktaSRAp2nROiGeAbkDp4cTbAsbHDJZoBBPuSs/Kn+vpej4ryF
7QEybAxnBJv8C6dyl2/0g7ZK1FPjvINhawea87TBBFeTd3BQsLoiMqmm7mcYRIKeq21kapcUq3fO
VpjtAgFIM6HGB31iIjfea1hzwS3koNbFFJIZQrbFfYeA6ckGjio3dZbtOobLqwyexcBof4TL3boL
cO4ex899C0r4wTf6tu7DlLy0XwAK8Mbip1hikIZ9I1fr7mksWdresY1XAXGdAzIO+S54EkNZWJli
G4NkU+mguBryhQSZ5o+5V/H35SxmzAMlD2kT46vWnCwny+EBnpLP9APTFEGfJlXYUJbPPSvp/StG
8tGL55oKZtnOGWB8uOeVVeByinYRCNzWiPLBmADeJc3kUMx1VOxGcueW4uMgz/U5jEAidUwEbJAz
ODIQkg9QovSCzoSUmkhYszoxrsl/QQpQQyCEmAC9ov3CHwiCLxPPFRG8xCz+PJhjnBvNuIE0w4ME
LaGwxcSYQQUyGjAQqJyvlTCTwEY/Nfd/b9Ih4OmEFH1Y8+brHOpXGsmYG1QoYgJIJMDJElya7xpx
N8LezMFgw0EhMH/8sXo+S44+uG1NgEkO+a+aDOGVExZ6Km1ovjq/tqLhkCDSyDCZwBdWmLbvsi1R
ioeegYwJvW31Aq+kXD0+9k8bb6FtOmO8ymB3wIWCSvMhnG6iUg7DFOqMLew7swiJtDUGjhTRHZvp
CcjvY33247HB35WIq3VS7xaUG/VQMariPuMuxWhVF4623ItkIq6kyKZjmPyHae2s3ADE6b8fVxgL
l0jpVeCeOyqct5NGtyune7cDXTEUWqwGolaweNNTCEIQa2z+tKH3wCFL8cXEksUcGRBfd+PfKhh4
GOdA2+sWyJZRL80kXxBxhAEfnkgzDH42ygx+xu4NoEcdCfWIx+dOXhUDXpYAcBaEAASdpLqGfIIY
/6rFZDmCFHREx11hBcJOC0khSlbPzeicR4vGA/9DhKeYIAF4pO5/2WDt5wInIVYXe/Sy3DNJhAYW
HON+MVw+eX6H2GnfXcobyKKCJSSoWDWN5CQW3o8ylEgMt2FtPf1fzaZ1X5NsaQnp3nsqLxEksIgq
6E85qAIQtfPhruG/isPufUkpQyH8WPCwZPaZ/YUXEmYzJPu6YzAk/xZ0Hjc2W5FUhustA9UFikr+
3f0I+IExKIIyYfgJ5VLIr6spEg6sl5sIeaAv2My9j+aTznkcfq4EEgGE4Ze/G5+ZJVpjZBDmEcON
ggIHXRMUGrTSHuIae0LzmhCj9YSqRRmIJUoOMjLE2gK0lfk//FUAcoLvr1oMrwMgC+fq8AVTaM2O
ZR3JtxD+nhXGjmSjOLKJbZi1wwEaAg6Q/lSJsxAEdEWgLzsBtC4eChgQMZmU4s4EtCI2Gl9mrxbg
yxSdHA2QYgkwasKa3b7iLz1ePxuEsGNmGr0211I3HjcLmC/BtcZBBUTFRFoILKnex09++uamxEes
EqV5gilChmqNvXNaI5J+UOfDK8JbhIxVKMEE2Npikdchdgeu4Bp9YITDVmCDUFw6f0MCxRHxGp0J
qxlOnEJmpDhqIdRixgH++m/b4ozh/JIdCw95CzKkweaOyrYWYZSKzRYFIJwtscalbcQLHWYsyabs
G8IIBpSDDQ/HPpxFcLiHE8a75KrSzpsAafTabYDcu+b+HAEcFePCSUeHSaPN9qjgrclWit+Nzs0k
yw9MpQHpoMaDCSN+IgA8kGPOST5BTAd8MqX7Q1BJjt8cqBD7TBkGOIFqBa3SwzxkJu+SM1+Ehwid
Ik46lN2QpZDUch3sHpE0BIAt0joXb0Boq+9QENkfSGuxbzVTDkPsUkQizoRLnAtkgHpOc7EIBIVE
9s10RV6MBl79+PkO457bNHEGOC+mpPKJoXmyUCuvYxd21KFsIdCYYPw5bYaRxgk55mCSX2tGhjcJ
qY47bFxYDF/MBkcWXlf3ynkSqHjiUGOLUyG2t3C6+2lezI88Rh9brWyl3WAOBbUbdS+ZR+RefIhU
EuoD2NR8gOgb337yn5RBKs8ViFSko+gmLwwD6tH0tavmDdr9ZIWFNiVNBRdbJ9IvWT3mHb5H3U49
SGuI0ze+/1puHiu2pzNF31LF31de63F5bc64IIldBXf2I+P9pykdnldyeultVwWSDOpfFlQx1cN0
o8f4OOK4A1H/HU3OHzRjdncebmpomwuM2WN5XRBNZXDINefujJ1d9acsWirDYySTDETCqE/0WYhK
czv6aaaASryRml0dT0ZSXpaKN8ZB5MrSJqHAf69bKkbaqb5jbaYbsm93upXD4i3gYwqXF2jQDKLy
RX59rdrZy4FHNuUMJK9cMEHxg4Fij1wFxuzAGk0Vr1yIE+LFiVijxCixmIexMSvEP+c7/HF1TUSU
0+0SmNI54bRILZfVFIMB6Ks0IhBV26iO6k2GdZjgGWOrYzLVWTwX5D6x/w2BQxYJjSZ5SGgLnuZq
RMp6TkaG9zuyLVjg6FPgkYFniLfZR9lqMtXZvTE54oQvxEwtmEwltFWLz6qaC+2LUMHwF3vfit3x
Z+QdmVWhxg/x8TmMbHKyOODqiCw+mOLpYjCtXb4FmU3pS3AMoSQ4d8I7h0h9P2wR4lGCzcmCGvDw
p+Th4mlGcBDpLchi+E7QJQxrVlB8UNYyu2QzoV9hUif8Xgk+DBWThBesamoH24mg30PcJAVKso9A
Zt/lkR4APwtShlknANBZMPLPaTj4gWW/GLH1w6ggB7TDrrdYjrbdtkMifMFBiEuGy845m5HqsLrF
0Hn9difNELDBNcd+FLa0cCHIdyqK4YGJHQLDSXKXwHt3jLw4bzhF0Rkgqxb8Xxy1XhgMUIoCRwKR
2YkLrjjXjOeUPpMNPyMGChbESgIQyHwxvwCvRPRC785WvBH25mXcLV+MBmKsatmnG0cUYsJHmu6Z
RpfL5BcLzFwAQGENG9oa/494tADdJc+J+Z/ml+fukFLu/xYB21xHL92hAq+YeCVX3jLJBzin40yU
uPqS88kamuNInTn4dp9fP8NdD/M3kMmovy+Rbs41uP2MATYWgYQzNFNYbaP/wQX9hfd/Yd+Bwzh3
4U40JDG8EOnUnM853HSRuVL6ON7AMKqgKGPoRWGiLIdAA+hhr8hjXaGgwB4GG4MxuwuCDGjpE9DC
F3apoDtikaKfGbGXw0hg++SAptOEtosGHh3zk954BMiVLB4EeuGcxTb8Bg1mLUAagkTlbzDIDEEE
wP2IbqJ70bjQ5QpEGei25tRO53zhAVHLGUUl5w2e+Rs5ogTQ4scPRwNT9w25cocxuOEQU3QGDB7t
psA87pRPFW+K24qOuvQrDyaLUF5Tkgib2TTufaFIL8/yKvVlaoLEa/EVwNeO2maIPdM7znBaF7Mq
VOdEMbAPEa7ywf4Xmf1SPfQUXYJSjurrAsEaEyfuC8AUlhPPeSHmAB3HBNZwDsyNJYPKqN8LK/4W
lE07EMKIgRHTUt5XNp1EzF9EPAeHdoLWA/fRWHxdfoYPHJerFkBonloglkAQwmYC4mXARAA2NIoG
TmSMMj0NZ518JYoXSLucdsyScaCZHT1Il/YtLmbJssOqpw5hjy1ZN0uAKvBwxk4UAOC8uDfhVXmC
+k+6RRp+8evO5ziAGX3AUc/hTQKQXZ453bBFE2yuDd4l1vwMXgYUe2PtJzN48kvMv1eC/oDnFZWy
Yn85i1I2NnZgWNAFkCcjUMT+yPX8D57r2eKNeujD/Es73H/wq3THU7gHbIv4XZvCYB9hlPtPH8e0
Q3c+uxw1xZf6l2HiKl33045ac0LuhdpQv9bzH7Rz/2obaQovGGEa8hCxflF19ZE0Hc75uEQFYTwG
ee+zLZAWPJYZbB3s+lwMF9Z8DqxqEnt0yK1liiV/fy6nELmwJ3uh0GAV4OiACZ0DwsJjgCs5jwgh
RtaXfJgqylcNBoMoRnEz0LF2xkgWprA46ahmLIYUkTS7E6MLizP8p3QiiwD3xvkgulkiFgkrns09
SEFva6yGU2BjWOoriGPDM7D/qusF56snGLgFeychCTIa2z7Oq3n4+hNGtdWUNJVfqMNEvIj+r0By
hPSXQj2NOP8SIzsXLBv0SehnSD6nROx595KB5RUpKrwzJAzCWja31Vh0v3RC9i1i0O3IvtAoYaFt
fnbAFB4eVVRP1O8MwZkfsuywxUJnBBJn57hX4MYOWMO5j+ikCyBpoX20hClEQamPLtWBei/mVv/O
CD7116inMIpKBjh39BOY+1MvglSaKDYdFUMHAc3BPcP4IeNpx8BqNmFMjLgJcL9ntgFvBV+/F6yo
+wJRMjOaBrGWGCKTDwRSOmIKnoUKU1HRv7V8aHorBKJJOCZTI8Wf5OaobFPi32KpI+Bi5gXUCFEA
VAGAXcygRJix7PIu/crqmE7t2qlbm+gZxYyNHlSMP4RdBaYMjNkwlLVyJD01lJkaWLRz1E3GznfA
fkkU0pBH3t7TeGIbyLSQDymZZxoeansycTmAmXjF97BxKLI9kJGpbvJReC5NymrcJnCI8hhokWxx
DDPW1sR6eidmoji5fIlR4mp6uLxAKIBBwoAoi1rzyjQpQCPIzxJz3WOsz+h2fNit+DviTMLznmP8
IvRrQnsh0Tc1LneSP2FOxFCM4CE2ujvvNqdBgGvC2cbuwc0SvHkMVdimhHsgVG92/JKRm4Z/0c3a
s39ZzI8ATBMxpZ7itsEWBAmWWeabNcyeAgNtyKODhgqfmDfmlyQB7NmYt294QMi6aWZ7PjaFCZkj
FD+4dwolKClyOIhDyuWfEWGPifWO0gB1VTQFXGbs/eUwx7El4MCKJut03nDyMsjHc0Wyx/zFScH2
AoGLAbnK8Q3phGkSbYsI13WJ52BoBvbBBksHR6Ac7QMnEN9WYc7CzgfHB+8HAQ2v4hb3j17EZ5F0
kDAsYwlN0Xw7KsqoW8BUwsKuZpPualtyW7hXo/lxdQ8HqyT8BpC95OC4GrBqM1/aVj6s+hcS4bEp
BbcTSDGdz6FC23xVAVY6c3Jo2LUgEGALVfhjeB6Sl3W2zkANV4d1Vi4f/UI6rp/gtJT2ujPqbDVz
Pvm06b3P5qkFxXg16aPbaPlCQYvt35zNZnLNeljxATx9iAp0rmh3VCMR7un2Cz0QOapM9BygV377
CJaVQxAh9A+Ko3OntXpaCSx2Zksf64kZDZodlHNaJIfFEnpxfyGkDT+fdg0JeEVM5gV7/1A+YyI2
g6cNSKzuOgGtZuAynXtXnS/Dzsx8cNepX4HsEW5pgquaYaLMaA7udwYyh0VHwUizhPVYfI3jxECM
AhgJLqwfjQ41DUX2CO0opuKAdkeg58yCxf7AW34p7ztsDWCizvhljD8AUL4s+PIlFfLHf6fn22Pz
aUMY3PVrrqBnU4RZSLV+V3xEK22Dd/Zwcvzj2l7EtvTQWmETIhbQ/ebLWy7we0r2g3ynY52HY1A5
e8BCHRfzGv3190IVwIHOtAEMSiSo9QgWgZHZ8ihNP8ZjCyxD9S9SQOj3DLBRajORv9Hh7w+yQPnw
wbC5C87LJ9/a8Pvgm7gSNx4+tYRJeg3yvwop/gcPLJG0JnoD9eA9f5i6oZpn3svAyBSu6iRqRQni
XjV4ujKZr0WQ0mSKWFLcnizMiuUYvssMV2WMuoBUfCSJgLl7EqSRzuZh7m6Q8sYphrHo61ccc7zk
k6w/oWLEvAkuRYeVf3bq9/18PNcRxNKrMgbYUAjQx5BQ9VMtirFFTXMezwofCiHifNx5mQP8DheN
P9nTbTI5bbAChQAxRXvmoQaOXxyJ1CuzfFZvW6B6ioFNT1AQPGW/3JbbkT8kuAFyC/g9DhRX+KwM
b1fHeYahGe4TzNVkS98RLuxcyUrZ6gtlX6yL+OGjD3JwUWX7hi4gSNF2u8qgST0JXkmuNTzHlNEM
W+dkO1mk545xKX/MQJaRvQdDDeTL0yhtKwdknJzsDXEjbjbFX4jpODMsD7T85uB0Rso74AfotNHv
UAGYXwLoOFX82qNCotYFzsZ+tSZYVczKwZzMAayQGlmwZrS0V6pb8nNvOCvOSubFoNVuS6YJBWKc
LXSTAReGj8EYxVsNK5Kk+ei1gbPs77gQkHPJtScNGAYIjLAkwMtB0BWM0eE2x/3Hf1n4Hl0/lP0J
X1eSq4gnrorKiLP7S3RO5SLAYNg33iEgElwjmLmV0+BiRSrXbnSHI5euKhguOLA4+voGGErBYzJ9
RLz5opm9G9CtuA4gVTirGVvhFMFVFweGwGvg0uz6nQYLDr42X8MLUe4CCm6ABiAV0G8weOXUwygF
aFGUsLr5nP+Pl6XODsa1dbgQa7jCphdfNe4is9EP7pwxj96MGpCXzulFCgvdONjtKebgorfQBMNq
c4dZdTfH7gVvGjSYpTfh4CHfgc9cB2KUCs/DK5cvaCxEUXOyQf+ofB1/CX0hBzAcwmHAu0ekTx+k
WTptI1JgY2wzjgGLxcPQGsQDPwmB0I3Z14X86Uom48q44DJ+2Wqt66yCN1jtn9sRLJvbUpBhKrJ9
ICGd1+56nXBldrsNiDfrKjPLZbps5lBQHP3a+TB6uLl3R9nV7iPufx5oCHHaWN0WcML9e2uosJaP
RoMu7WMCaVb7cns7QSi9g95dmEEqQ6PYo0tjQ5OApM3qImW7iYwFT+Fl9Zg6ls4fssYxbHmvTL8o
1uGHcVG/NhihnzBI7BZHfavjoNb+3RN/LNzmGnwBBIUBYiRdeERUCKfxMHz+DkVmHGUQVnbubasI
qsi8N87kirgIJO3zUjW5VkLKWs5GTs8/WKr8ywLEnriEG0qzYoXcPmvH/TMPD+vQmjtIQKxUSksA
XkGqllHQ9GZxt9Sx+wVI6Dl6OqRlWgfS4smZA51++HbzG/5rj957Iatlibcxlj+5FmidneX2qFwe
WXhadGesnnkK3jpw8CNZ4gC1EwpAjvbpJxfyMolMbwzsX05DINHdHELS6ekj35mt5/Obdv3W/q0T
ckrZG+Tul3bq6HePgMOnBJLAjpFzFZsACEfadNi6gxKII3VVthhFWmk36L/lX/o63Ag3zcEmlO3x
tf2W8wdMDCn+winPf57lYQKgLOx0H7BdCMjDp5BdWYrl9FS+1k05y+TFsHbvVEfIUxSqdetByjfI
Cba6OELAKmE8CDRMg0OgiY7DDYI2UDMCD0gP4qGgbaA2c56Ix1WSAPGE9XWSWYFQSdrT8OTw8PWa
L3AAtkEsMNKQYwliLfxLnBaGAFBYGlgdKnaMVGwhP/+gvub8ixZ5xI2ZChv2fIEKHrATxbY4GwcM
DUo3X0D9MKSYtYz5SemmxgwSHK0kXif/TGfEl3qZtXhY4IUDY2NDIbsxEGJ6gtdGxYG6T/EDodAU
PR4ea8bvBwZvEPwmlJpbcmIsD46CuVmMeUUQBQ7kpzm7mdM/DFfEFzBM+3vTDsxms198xTiOx8b2
Lzza++2iNv+mDH5Wiy1ZaXhm8IdT1fgLcCTk4+buAgz+P5rObFtRbAuiX+QY9s0rIAqioCJyfHHY
Yt836NfXDKy8VuatyjwqbPZebawICoZg3rNwQG9e3hH7WtMPxD4iCjZm0dw1HwRLB4vISpHzPqz+
etwaexkyxjyOe+zsVpUT8+dV4JRIzCr+/jU60Xtsvekj9UmNOQFMtdPuREKZl4KGKkw20yZrStLC
rWxa7ZEG9usQH3x4UiC4IR7QlSyhoCJtoS2nnvZSwp9vo5+zyfPUUV93PmbUBrhMzmQQDjyNSY02
AXw8FatEyE+4ot4UuWLFoM6EDTCWzHUR0ET9DxTs9HL4dz6DsJK5tiOuwEq40qhukthXrDUsJUQd
S7kSSgym3+BL6/zsesTasujRwVzuNT1+s9bLyO9GT2O0vFghhTbeAlKctZwNSwZUtxEXDt0HCWFK
N4gklY/RD9WMUGL21HFQzFWBpsL7Ynr0/A0sJEaHPcFB5a9OXlQ03OGwarQq7ELWRpuPKi0LB7sB
b2RKhgoAD5O1jpDkMiZPM0KlD6jvF1oQtPD4wniyJR7huRu+nxhzaoRdMJ30EgfyaE+b7gVSh02Y
tayEQiYkKFmWpc+N9a48CXfsy40wcGMM8Ihc27PJZwFzIptODR/CGxhD5/MyaWyi/1SVmo5zEYCb
MrwFzDYDcsSvERPPkdIwm/8yVrwTVCBlxK7PDAg2vtZiVJyWDL00qrCilGQkrwWbDe0cQJO8i0Z9
9mREaQRrS48IAVf2AWRKYDIcPsze3+JvQHzCLoRO11zxJsIH79VsPgy+XwvSMILg0SzQfCvalT7C
cx6kvFEJZ7p16nDFoi9PR4IBwgczFSClKEBWWK7VF+b/MpzHXB/1F3A2NsyI/OS3hegfbplhTtYQ
IUBqfSSYjBCAiLcvRBmMQ0J+mevuu3dA9cTDxr0LiyvVP3Ql6Eb5IUHE1bo1GYHhhqDcIaPl241w
Dk2wcl5yYHw70RarMw9ho4SvAZC4faXqyWQa3yuPVoXYUeFQyoOCcJNaIA0TOoYotsIPK5EUGE7d
+2hDQluyAC0xI4CWGWMO/BSozqSLYh2h5bELZYIjhuc3o8qL4my3wHuRkhVTSOpuF4YIAcOIrc8B
dByQ7sAvX+TSPXSrX0sYym6Cw8DE9npp8LmxuK7Pa6QjYcoERwqnDGgY+rysnoP6CvMSWZe8/6QZ
gUo73eRiv0Y5WdxJYuZpOJSYqPaZnyg3pOxKHUrqXzAPh0XOHBk6h7pMUXbzBw1u7947Bcce89RI
67J72a4UwV2YS0MUwm3OCeSFFBjhJbOSTtKZulOKBJsAAoFTWDNIu7+w6sCtDL0w1BZ08/I0Xo49
mHZdaLr2xpxSETzaVfhAKxSS7nbw6Ezhvs07lFVB/4Is5gcAnxGtM4VjPe0FXWkOC/A7v9RP+4kH
CE8zJhBIYlCZ3KFM8weSFNuqmv4m2joPV7ShRNggGssg7W6YO4D4iUkWCIiZuJxS+cU7PMzk0Noh
wn3o1OHwSax61d6iP3H0Kg1EPj49/Hs6nK7zsw0NRY8hxEdwa8C4X/LejDquEbPNGQ9HGfSdpqL1
/doppyNLaRMSUn6mdd6a+5N1W9qTKu0SKDwe7TJ0ggyRvlo5OCuoMF8MBCg2B29HnZI+592Bue6b
7yWXTvHg0t8sb7oflNwJBwrdBvGle7r1i2eaCrWYdGPvIIL5KHl0Nx909uE0BdfDmueE6Lnv2wSD
PHZqjn02g7WD9FbwhhQzRum8W0dt+92EhbGJdD0JGn777hE9bIjllxu3oTTwRPsK4VD4quCIgzzt
2Jn28p0teWKKnNKnfWI/gZqi7wh6Y4wLHu1WU+qaPjT8LQALyATTKR29zdSuo6HxpaYOqzKU6fWA
5syYgL41HfDxJNI5rwCbbolJs2sTXVq35Bchxtl1twiXkHVfwgRWNViDyGmo3x+wtpdOrY0IC+cX
Rgma20yLxxcKhFhpCkJ36+pRFqT/9VoTPKNtCLKc8JR06WvN65iNTY/+CCxotkZD7qQOyE0inKmZ
AgqsJP5XsrMR/RLnEVVaZeDZVGVBI369E9CqWrtAUa/kXqLn2Zjtmf0p9dC8bk3tXY8hRKcY3Nil
jBdRfhpBUzaCT5zWWwOFU2AzfP4Dagg4tJTlfSkhJ/IvNOqriEsizA2PzTJFNwTNL6s0h6J6tQXv
TI0UBG/rsa6Nas1S9xPA64iRJG3hiynsISKAIcakMSOFQXNLXDYE0U04Crj/lDGeEhcN9h+8vm7p
2ApeFHS/zTEwKtoKlEpaize3LjsISTRZwxaamB5DvCQOvB9vKRps0lNVcVuzPS23BIEQ0MwmK4nu
Opa/+lfHwF4yODWJFYiKKWnjFrXZY5e7R7ERZsfmp1lhoIrkH1CPeNpYEXpbPAHQ+wkpYYoabKEz
pdzJIgHrrDuFAXgTXO3RIdnLGqfQceN28Jo0jujds91RLGAtUAmmQ0aNsYDKCsJK1PtzAB04ssi0
Quj/RMplDogE+66at5QS8eNEBstNPy6158yoIYxY5POSAcgZnAgOHtSSREs3WCA4AxFhxCpS+qW9
A0WQRNwvBKxlM7hblLvNPSO0QF5mRZtJ+qf9MkuMYXCeaDbTOGCWBEdNd63WFU6r1i2H03ALHAZi
d2VY8E/Pb5RDTrO8taeyAqB3iW9dFN9miaLtlPHZ5o46YrUlw9Zo3r9AXB3czSPPWK29uZIatUht
qiW7Xrc2ufmn1ts8nde3c0mC7a5bB2GBcH19cCkGZ1HV3Zd1hKqwUNde4zt+Xf9qMLiiEEPxjoGY
nH+/RU9WvQ6atwWAsp500UvNsY8LVuVqTWffYRUkQI4U/MGY5Jb+esm9e9BqOBUotPKQ6EnVL4JP
D4DIzqel+SdGJkS6HWT7mnXEMLANQFBe0D1S6gJEWKG/B0t0s9ojbrERjjg2aWZ67CKqeoxNlM3B
ljII/QPwlszsUgT/rLdNkMtJQFWmatR9jIJxpXHgJeHRQz/L/wQNMGlvsw7DChrlAU4PCN6bAaIE
fewz2CMo/ynywHvQouVNA94s+x/7CQRrcBzd0cc9OAU0YAHIHNsXJj2gd2U6BFdbcg8Hr1ZvFwsO
VcwnJYVkfj2OoXdO7/3uNrE/jMxAr/Swtw0Q3U1gqY96u3q3j3WLf9kxgryx0kar0Gg9D+1T2aMy
eS22kJA6Pd0arUZ6d9i86Shf61xuiAG6+UsPxMt030aTvl6xa3W8mXs+Dou0vw5urkpDGYovsN9U
X0GN773d0wUUs7lTBTV3t/6dwVC4sRG/ZZSPeRpal6cOJBoHeDTY7OB/mKZidGVcJw5CRosj8GCM
Zjqs9M/hMXiQ3dEusbetQlMdnbRbWSUF4zl+eHS1erBUQlf+GD0ga3DybnV9Cck2h9PxoUXDDTQM
GpBo31SolALUG8ML1BNpT+8eVMdvQC9VBATszegDIiG1StDfgSfq3ZmLr8W5xSWsIHjPXDuNkRSQ
BAu77Sz7u7/LkkZm97k6j/LAuM4TiJQYfiOseyGRqzCY4JyGIh0FdUFQBKe21gCkODUWwvZpIoa2
jd8gvCnE185rsWvl2zm4Y1DvqjZBCLKhX0hdveH6I3sKjtCGwbvUoiHC+BFUFhkSAJVizMeByysF
JZjTqvYF4BjYVRfaKSI04F3oOG1sCm1kInsa7dJYYNzdnkEm5+xCrIx3a32Ac23FBugMn261e6P9
QBVzangoVnnwqtOOfXYelKHPeFAwkWC9oXt1P2TL1Iidaa9uvmjjTum4bEFmQC0HOgRiuWXFO/iw
nUwJjMHmwYuFCezeuRDOaSfHSh8jFCHpVNHpLpG1nTwoJVoNu8H4rqRxN3+ppM/ug6RDGRo5CrWg
ytTIStgvWk+tM+dl9mJgle0s3WMIJ792GU5+hPKGdHtruFGx4G/Q5r35oIVhhKVVBMjKhpd3dnFE
2fVsPQoi306amyH+fVlHyqajHjRaTeaL7hMdjSasPNaBasSLkeo5qmNt0MbWR8ypCKZUyHUghajS
DWJQuX1ZVcjCvKqzgXy71N2GmyH9fm+PttRmkTAp/FndJ2/qUTS+UJ7e2MGFzOdIgNEYqOI4pcfz
NqHrOVPSDfKM5sETR2wL9S+JBqlBCP6qd2pCwzg80WF5Oc8+xX2iZzrA7b2/aV7/PsM3yf+n//Ig
7LKIuCntgrUYUqBrocLF5Nx0UMxT9Ny4zGa4n46YSy9Ult3iGnFogF1ptBl8nML60mekzclziC2h
JOiJm+hosH5vcKyJpRneQzO3QO+kYUKj2C3AT8KETckhhHq3cgMkJX1CzR4T6dtewTv2sfa9uvug
E5SGNz+dX9uPv8J4umTemKNPk/Q+IsVjNKk2yLXy4wol4515x4tq3KNZG+/+8u5TGDQE/4hkWqU/
mIgfKAGTdDMAeWQG3bhTnonLcIxLf+jo1tRpKPhAydi0lHeg12RSb8DENugbzW1BFQTJgFkJGv4h
eEYQ5cApA9KU2j/Jg8CKFTRucj1ox/LDanhkFgGcDXCo93oTaM504+R7d4Qy4FU26oMCNFLLEo2Y
Gll8XIjPg1yM7fgSbiNxjTIlTYTq3z0C/n4BwlSM2Pmgwr7OBSFsEFdAZiATArYgcpEiAGn/jeZU
eXLtaPyrcDfew+r8zpQTMJTN8hrVfIgPEJyc1N3i6jMD+852Qk+E2YqS/R6BraoNCuMdtBxAGNdP
Zogfc4YtMAblSZ3HcQpzi3SczstULgjdrhPoDHhncfWesKUA1aHY5ZbXFaDPo+14F359UPvcCzAF
yCPoTSGFCocU9TYidHpFxwcijDCd5IzKcj/nbWVKRLCEQm/9diuL4+DcZzfZh+D2Ry+wUxvceJqj
W/yMih/2zmFYpHnCE3J1LCc11rXml3CsJbgaUwL3jZugfwxAzP76MGS5N7/gMc/dBQkToVPd5vnV
Yg5hfnZX95EuVgTzDzvbAfj8wXzSpEebou68kXh7T14B8ML+oU9bDKZI6N9Of9ceLbrM59OeLJFn
ik268gdK3C+059/xvg+m4jQ6ddEa7r2c/Az4n3u1OXIME2PUQ+TZ4Q5tUPpMUJM5BFVSH0QarsCN
UFtDs+fNBCPNJKK/M81qQauRO3UgpQcSDVVAcCUZL/bTBdQmUW0hFUQkpTCtb5Lwx2jXL/OQOyDi
Q/igRpVObQ61xPjCJBYlcPuynIIehVe0y/FrAy2Fq3bvQ9YDYcmnKy2OaDMp9vb+B4HAYxu0rEj4
4IToo0qFRsIYdoPOeVQN2IagERCn6lc8ouoVSZC34FC7e2zgHTgGhDI2JIzfMZojf9fVE+5enoB/
pRYApSp5YI4hssvyHdUQjkmInY5M11yZBX3ZnNOXc2YLw1FFVlbHo+CQG4D8drSKGaYa7/zTsIFe
bsUvBGDWtoRstQE0BauLqO/3UMtgLi/DSu8x3jOGV6RRnvRBccMqCCcLHZliGGwUcLvMC5ERE6Js
1+LbvUMEu8EMFN0yo6BqSpYH5IAARdGndt7jXMbAm1h7qxDoWL/ZFp9BIyy2QOFRB0FsfcOs5oHE
CgVk3TOtHRhf/C8dvCPD84XxEUd5s+u9nVsDiUSZhRIoEM9mfVDnq+AOokmH8Le3CZ8zWAkorwFb
P5oDFdUozZFdTNunzqWTX4CBJ8uSKsilWePPcegOHQT6g4/2dZWOkQPYMJTEmaMav3q5VQ8JsCVQ
tx5mDAbTN5X8jbfvfSIRTZatZFQnc4KyazesOml7rkBqQ26Bvh+U5lR7u8UeYKEWM0XDhncf14ir
gLbhue9NJpmYLKpQzxreP4b4WHUPgHqAWVTCeg/Az3fIwBPTKaU/Bnwu4dltwCxC+mm/Qh5f+7As
dRoAq4joujUwf3A0wYYAmAWwachNIOEEjQbTv121cweMRbr5xaVddMBMUB9797BhDX1F99BqeMkg
N3wsp1GJRnaBdxWdJCy5cBy2mDqD4QEBCvJjUpoirVGknG72l0Gncc5L38Z1nguewJ6SB16kwbm9
ERlUaDkj3oKMekzLDq8JiHxxco44bIBNgDMpDZLh5x2AIs6T3LTiJgHwRmBPj2HK5PATDlAE/SCa
OQOhQpLe3FH3Og7yoyenbJ+oRgqimugEmCAsiT58jZfOqf2ihUEq3Pn2yGgRQDrPQGI6x/F+/l02
4PHrQId87UgynpyFieDwumQC45gzb/1bDypGPC7uMNe+jqeD24jZh8soGX5cThX1sVvAPEsv1wOb
Ml+lDvM330UjzC2vbcrREaBXm6wrJXCY3ULonJnL43d0XhHagduEROiM6BEsH0ysAJdCQa3R21HV
ScaPPxzP17gA0oVA+b4GFMThvKL3dwgJMav9d/vRT4bI9r4tlEu+JQNkwmV57u+9Ur8cPKGGLkNq
ce7BNzovAwZ+974Qo+GLGcQcwUM0fs2RgVonPeRlIUUF95YYAM+neUAZxuvNfZx74HgWpcV28Ea/
E0cZVOKbd/MZtBgrhVtz6sUWomkTpOt7QDAcOMlMUPaimN5yvNgIOKnv02A+7utwooa1RW1M7DQG
kRQcluV1wXsPbkEZQPkfPgmKzvEnKFfMxigfT4fACSgrFsAZ7axQbP8V/3kzqKm28ToPWJREyJmG
gAk4kB/jBbMZJfBZIy5GzKBRg4EEMId7ZKDGgc4sYIkKC2YH3/ROJ+UVs/qAYDHLm3mV6w1qrdR9
L6beM346aWrmKcCo2QyBT78AOQQQXwumZa9OdYiNXwbEVHeKa1J9iiH0y8THlOvDVxpviNC8Axog
J6a4ystvR0QvBDqT46ocp1FeJejOlNbP4O1U+mnNAIizG76iq1Nb0yI8RCVa04V+3X9DhNesdl5d
CBLM4jA342BD15tr5wud4g5VkE6u0q2+ulCg3emJloffExLAVnp2aLiWUVEG1HqFc7Rb15h6a4vs
cOqUQdMlwHdgPrIODDVDR1PDYVAIraZWA5zkzawe3SsDXKfmtmZvNh0S5XxiA+VBRDQHywOJHelh
0jkDeM+39/XOAduU90uEo9vuAzrmp3d7NBGGRGj0zOeAN7qYaWVFX5QElgcASzLhYqFbgDAa/jlQ
cdDRoVaRMrVs1ic5AKiQUozTyWn0XB9ItmGPytEgWDMEWFg+GJsZFIlqJ1IfYSqcMgzV8Zkw1Cp4
oQ0dnJjSRMrNq/drwzQuISF2Q6O0bObfFsHhg+orBU/2+23FqP0F1Mgf86jYDpDz7gbYNnSP6G1O
yUWoxgJdYnMXTEw7s8ivl30Z4werw7d0bApzmHpmIJxOFI4IQ41rDq9UO5iPxc68jfiw28MqgueC
pZ+CLjMM0PAyudiEyygp0ghM6ctuQPe9hkWqFTNor7ARoqcjEJlfUOXm5h7Zjd4WR/tDj4SiDrKf
CSzglA4ZCwnOXO4av3Gc7f6Os/c47R0X7zA/Qcg5bNDDgD9qVo1eMcSmRPMwrpZnR/eRRZZYyWp0
gelnyaiXWCKf/Xv8ZFJ6vaU4jk3YNR8Hg9HpT8yOhXryRoOUo102CiSwYLNfPXi3QLcV2F8o81I7
+Db3Bed+alKmSHPu7YikBuOJ1yiNPwy/Jv4UKDmbQLRt5yajNAEErDYVj/C1uM6fw0M7md81hZCL
GeF5QxI6qTg8sfrkBXPuYNfS5M8TOXNICEhM0Ie8ilAUFEDCvM2jmZQN2LceLyTarS0kqQBWmSXN
iZYzSQlRgdgk3erw2KDs+kTEFuSCyE1PY1Ah525tfAhv7IM1JFEwX5b6R++zNSB3qMdPrz6ErS68
QQ9/kd5R7RncoUQjQEjMG0oowHFo5JFGQw9Ag4MZzrzJFiqD/sQKwR1AWlc1GiXgdwwIOxwlsGvP
vZOnMSNc6KsIoVunGBGQpdDu3gUUEycqyQp74Dzbw8HVwBW9O6XlI572rxicYSU+j84jovpGh88v
Ug1p0E87N8wdUUtRb7z5p7/GBr6FVvoy89/mge4NGVDRuhe6ITNZGFGugCt7gKchyVTtlPLxbLfc
/O2Wz9mHWq9eaujaE9oLNCHf/Lfa3g9nos4m8gJk5meURK89/p8/uUhygBk5qiVrKH4Ivbhy3tow
JqrMnnu7skkmgR1grJ/dwL+fQlSJT6GSpis1BAVsjLllX7UdlAgJPxFf2jui7Fh161D+VIlx9TOU
ebdUkhgtCIm4I7icwi+IFZqRRAn0xvjiioYM0PdGMxFkTA1J9wTByC2/bjhpXeCFSI3p4JD0GzEN
utU9/DD9PuhCwciIsICewjKhcan/asQX1J/3g2kLql60ETRBCGQbRiE6EMDaGRBAZf3c4yiTz4kR
/uacWZqUP0s9OEjfEU+VpxsiRe+wBFUgulWXEhpFXwJ2puD1EN7ITe/x4lCXXuhPsRGTThlgEKWl
7B86K5X4EN4jqmvRtD/tN/w6v7azwiKNk9l0AlLUrxJJb0AMAi6h7l2jILGko38ygVisP0a/Q54J
iGCLMMDX1v1Tk7N4IjeWATwBAwxAGT/8Uqx9NSZXY47KX4lieS57qWhOmsMvQkXDUcPaARuQ0X4L
eUGLv2bAAMijJ4elZAdB1ERv1ZuKzXnV5PNUyrsbAl2F4Vxfw7eE2X+uBqvBAJwOf53Lflc5kGkL
YxBUraABIIkxV+pgsO8BlVaxacfvmgjlIkJ/PpnrGgQdEEQi3xOEgCa/uLjAHrN7Y8CntBjio9Hh
T7tXw5/DlG284OIZDEIhrxNAobqtwaAVtFoD/StNMhrceCMtRh79ANq0TUqgLB5jSmBy4T3kkUOm
QcO2SJD+RoCdRg4oaJp3woOzyGww5pup+1sNOhkMGmRreDe4Yr1wAZw5yaLujehtrN/GknWD0gAw
a9GE0L/biaKIPcHFhVvWxJ/PJ/nmhL3IF2gPx1p6YQ+AeqXGipvRIuo86CDqZAi44r+MAQOpfqhb
p9zLF7MqHRaJ+gb/SVcm2/3qqiFBRAGDPSHKMqvgcffaIvSWuSRtHCzxm6vW68Vghq5Ct1az9cS3
bf1O2xmEGuyzvClPX1JAjN++0k1kK/rlFtnt6h2hOnLgI1+s1oMmjqSZBCDRDeiV4duQWsjTFlQb
XDN/5TXlxRknZBdsAqa1QF1hKbS6PAUGPvUMcNFsSr0EFvEnW+1cZ1BH1g24wEEgnhiWAi4Q5UtP
00q0rrE8FC96EjpisjR7ED/UDD0KoxPtzCgidcheLzpVegzgrsEaSG1I/68jxt/oztS/5/95enSA
hAlhK04YOraYiuG9qJHxjidqoL9PoDKcvXYIvoBdo8mGQBK4DeXZiKhTpNFkXZmCGXL3LDHf1Maq
sNS60g8hCThEr8ZKplZu8f/acXcvrorRWpQSWyUDSNAy4qmzJDqu2ii6SIIXmvba9HNO/yTuPIU9
o8ETRRgP7TECSO40jvsfQ3XvxF4v+8gfgXqQnOrXwomzZpMl/4vibtGMtbDamiSGcINWWDI+GUtQ
8AoMQqqbyCEcBK3AG5+Mv9V87odP1EhPxrjFCRzIK5Dr8Z0URbjSyVw7Vxen58GDaxi0UzEAhPjc
AlCN/181hnCKoKdAlfWZx+9zn7pTbp+VqjG44rOj53oUkwkbhpea0xmEhtPOc8KgdNuqWZPaYjWw
pEIovY12xehiT+a6jCKrqj0KpI7aCLxxTOiZ7r+9IbfJlQJWZxtCaYwfZcl57iwFEDBgUkgN64eE
reLvYpcSm0UbDljash9pwW8ei23xLpZtIlP7NeZ6CNIElk516I0XwcuwgxarV/errBsHHOmPBj8E
EIDdceAjHlY3zhk+FneiB6hP0CGWhcgMbGosBnzAx/ZoWYzHAdUJWvja/S8Hk02jYOpAcGqH7HoG
3Rl2x4JC+fZtw/HKbjkbyx/SDtiXFcU4k6tB1+holFus+5ziPJd+Ndn7WGltEa322VwFi1XLCRmV
4Ju4mm69xWMl41S/Vy9ZWVkEsD3eyQM3AXSuCjrsd/aimhHLWuinjsZyeQBpr5cG+bXR9EvPnKIZ
v8v1aSvqrMpQ/dvzc1yRExATNWE3AloOqZMx5pqkHi5vAI5rtWIKiBf4sAkPTI9MMc6cG8NX4LcW
mmc9GMGRm2Jwf7hlxTBwIXoAfwTdy+tg85dHYQp+pK0JhPR1NKd5p3R3CPf558NzxUJgFL8wOWFb
ZUpTlNgEpYvZ5HsmUqzNchdsq/Y7atBSazxb11mJURA6GRjKiCPNcuiw/ewd2El8SX+5RFenI39Y
YjF+R3jSnYc8CdwK5pCbHwyQpwCp8zAWmYNx5Od1nl9WfG3GE+Sxwe3FbMKTpwiCi5MTzGIFLYU+
A3AVmITBwPvjNWBDZGeIaopcRqyYUpe17PcVhBB98wu5NzqBnc7L7rB5cHlRZoq4qk6fPwepNHnz
IC+cve7H7AKPXA83gCHZ4n+9IWkBOFIaGjh77Ycf9lDP5hcCTLFvnG12SBYCcNCwHbIP8jvai4QM
Mhr/DIfNqAsveU8gfpyTeCmzEeNYeeIslzxWqD1xQNBmS99p636BiCSuzPoRmMXZdFDekAFCG5Ag
Ry88vEIYfcmcbjrU1eTM7j6qwVO6jSjnvOwXXanl2hUCcw2rCbBK/iECuJj59scAucMfcSH/uxuu
gpao1Kn9ySTugq2Fre3TXmuj85ymjAlwy51Ov9OXtQJPy9uXJWPJKhQMwgLZ+N8vbkuuBnilsQQn
yxd0Yh1K2Rid398vJdo0HflzCLmh9AO7YzX/Zj1Pz2FxMBYL+FKYv8uZVFn/30Mbzs0OJHuKHjWn
J2XgYDdEnIIxjZM91yPQ2vB02B28Qj9W0AZC9f8tKmPI32IstOgQJfIRcw6CtgO88dq2+yY9a36A
o8sGxk8wFz/XqZSF1+dkPj/Ko0A97co/6xslWohwEJ+peyNliBRkbSmYbuF6/kW5hDrsfIIas8P5
0R5Y5hyMSiBMLZHSz3TKKjZw7ZPJfA7+AOF1ro+HlqAFyTu0IX8mSpR2bAk+nPpKFgfZsiAk8Ozl
m7nhUfeXEaZeVkl2CTQadxDHNyuOuzVCYwWlWdQAOJhOruHb7EMeJHeu0+r7+nm2t4JlWEQYsoHt
lvhYw6UUHtUizW6YdS/ZZRdOAffipXSbX7RSbtYSOUZ4/rJjhI0AwMbvehzcxP977kQw0YkjPDqH
Ut+VMwiiIPnnEfOQO2mHMgFMbinflrY1nqrhVBBDvJT3aOpanp4SBvghPXhuEK9ABYfLp61u1JAx
uyr2hdlWPgdU588DIYXXygxuHEc/K1Gz5Bhl5WQl9TwU5N8AzUnoUx/2sy16/lGkm4jxQUudIU6R
vK4irYcVCaaeWU15Yxm1CZBfLWvIivKdEx+ZL/k7fb64YLjkLcaedZfUubyJjB/lAkrXOfYo24+g
i9V7cxn6y2yDxGCoycE6E3winRo+4sREhH7R+mAKdQfsi1SGT4B1kzP2ANgAtIHD5bqjoQJGrkI/
dOZY6ujOiZDgkeTZMorZAnjGwLXSHwIaQqC2EhV5Nu13qklk5jx42TxOv1w94Fp+UySv5F8y7gDB
Bl8KwwfoRzCSyYBQFoeqIPij2RISe8bwoSYAZcUWxdX2NkECW+lOOtJTUCEAF+GIhCYK9B8hF9Vv
Bu1iKsSjd78+OnbqGBTCVblqMF+AhP4FpbiU7FD/nBWDkf+772lz2YnIz3QjXL7wwRRLzVM38bf2
+mIq8lyzDbTOBJjyxdpe0mXTLRI5rgZE2DG/upgR7ISepf4Od75SqIlZ2rCoWhi5KN2WaIOY0ysD
zvi9eOT93Wja7y6XBCaEOnbqc2ofnFpCQUJj7bbsErraj0putGsps5H0UHEFr4anwGCzzWUumLuk
2xJfQFYco4r/iOsTrdA32EBPpV2iGYs3tuHD4ATw/1dL0p5QC0MVtmcq4wAtF5yDFpsZBjKDPjC+
r5QluwcTKQJeJ7MBX8lwOJzNUDzj9bEZqNgwxQHuGORxCeS9NiiNtP8TN5l/eZ3E0jfv7TVWTFK4
+rUz63hYTRvoyGpDF2wm9Pl/xU8VEj0FkV+LJzX/Bc6y1SDfyxaejYm6jy2k9+JlBJlX1Zl9M32d
PRGFXUSARzMgeKJi1mMmy2Pil7h/oec4h4qCrV6x2dni4Ra/s16vociI9FJejglsHs2V5z0tj7d6
LWbSFJhmgYzOgkLv3/NVHKkcSHevVYCpjlcJXglEqYDZXqxPK2d/WvwOAujA2A1GcEndZM2l1YVb
Z8AsZyWoPiY2moZMkcAjRYahZ6LlVb2FYARoEWP+bSqgbCh9pcy6oqSQtJsdyYZUEpPg2CC/Y6Sg
AZJpyy+q7t0cfwYrCwRRwQBs7N6s9XLc0PxfuIoloHspAKqO9y/UE8MZFGkE5UA4sGpKP3eor/K7
UyYG/4WFmssPwREFau7KUadGSC0dWgVNCykO4CwxK9HkaJyZelgpKCwrKNxTeRHidK6ImuSHs6R4
QJH/JOJ0Qx6FZK1FY0pmfTIZiL6qbg0UMV6b2D/5bJ0U5c7aR2yXC3eAy/IZM1SkAOUtP/Hz7p1d
K3vP2ySgxb/OrwYm/ODovSyczznOYgr64PtuYnSzqxoWoaQv4tPKrSo4+w87bT7/mYMVI4bth5t4
mNbMAsQ72DUBJSkDx4o3+G7ZcTTtzKKjlZkyrbFg12LrZXEJDhh9/BU1ZZG+lu/Trg4bRhzFEw3K
gSH8hT8rllSmnxEaRcNa6q3XYs5Gp1+hA47EVutwSv9aLw31IE+sgIODkRWGyEIVgmVpFYtMWCWP
oGc2GCRKexsGq8Z4Jn9K4diANYQUVnGPyq26m8RoiYdt2l4ANntm257pdjwaR47CWUaFIUddkJ/T
E/OJp8QNoce6WtztRaHX0PfNJ19P2XmO8VRh+ReLMnnOE2x2mTsLBvLWLk6vCVbMwn2uCAZXWQaE
9btjkbXxSzwvToAKEMLzfrjEUFcS6hOhQAv8+aeJooNqfnq0tESYCj2NFVfCgkP8qWVpsLUvcG9U
mSHiev254o9Gjw4L22eXrdid0EEFEOW1dYYZVBmnF7+1ajjdgP8CAMKLcfr4OsuvLxuL/sidHlVc
c+AMDApo6DKOzRAep1qwc7vSKQD9AFp7KZvTiAJxwrIvGN9NIdOmhH9wynBQEKfP7ig+RIgghHf4
mUK6GRsKzPfoGdWExIP79BJcgmcP6V5a20f4OxjfyF43hxLwQO/Ui1pOnBJ/nnsMMkEN23/5nwmS
obw+EKkw2hDcB+WoGEEPRYU5BTQLFcuZF43dII/sAaR06A/DoQdejnI/1+2yuSkMUT6jAqFQBith
/ww8aZdJPgaTTeYNVDH6EBH8jA2YUEcRdU2ZJQUgnRXtbTiKVJrk152ZXEXNjOF3J3NyZYWePIqC
sp4c7rDsJuDWiqjj0uXK6mFWzlc2X3SFgSy6RyL0my22UABzcIPuUAtX1lKH9oP1Bam5yxx9atM6
5ac0JRdjfxRH+WxeBRDwSOrlRPXmMtJZqi3Aq3K0n9ytBuw+YDOzNIiS1Lm9JG5QuAcRF7aZm+KC
3s1NkJW19Ialog+SOBldRRUKfHRMmN7JNrK8H7FltckH/U47hjMiPlUSe8IFg/HClcvkYcAUGegU
cMWsTUJE8AvHdToUEFds1oo0Ud+Fn4Jr6BOp6Eq4yKkm+/wZTOKgAswYioXId4IgGAd/lCmy4o8O
DFEd+3WLyips0kMyxO6O4QBVx6mPD/VgaDx2N0Alf49It3VmMkYnRlVa1b8IVxhyoJHLseOns7RO
th9pQkLUHX+3bT5XtxBsQ93Fiymm3+i9lErEpsDOJ6TiW92ziW4h/7ajnvYrWikc0ndQ+fl3t7CR
UhDWXlPqopxU7lyR8NEksYQQCvuwNymv4B14W4HfSRb5bJVkMM/ZiJ28kNZExTsWkuxVX6zYjgEl
B7AU1C2Zu0OW0ADm3gsW+DZu0M7+/FfVKTIDseUN/2wJa0YWA589q0/15ciTAcRi3fsho1FcsA4F
pYVfGHtVWk2Fi3X7gs5SMUAG7JV5KRoKGFz5bAqrHd0cVx14QaCYh4DlQDy6ksCCJr+VR/OfwUqO
9+jJ+dLhZHSdKTOnrN8Zn4f7K5sK794QX9qCwIPkgMHtKWokaockTTJxfAYj+dkLjdlWlXlWD20I
HIYcCRSg8dPWfEYN0akGZBAr2OMAzk75lKmTgtfcA+lHhbnmlsrtUsO+ve3Xzj42mk9Gps0N5P5E
LADZkIml9A8NM/qMMALdjAeadRtn/2nXGm0A+Hvo6kqaxt4fISLVP8Wq/fvneW7xz5RhzLv9wjR8
0Q8wjoMbphJjGdbd6pHTsEflbQeUd8/oEmZBoTGUSJwwdMV4acq2hP9Enxsv9++BaFcrAD/3twr6
w/D3SGgK85jYhGz9BjZP9mSXxcxH++oPFa3EcVblpQCToaF40vL3OoGI3FKWhQ4YlDfz2eaS4U+9
OD2ig3XRGwB/uKHloI4HdKHgU+/m13lxjstN5Wxz7XBGZYxwQpQUT9g0WVDczb5XEWGIpyW7hLUy
O5JfI9AzvzOOrCOhMyjyII0yIsJEfk2MjNsHl0+kJztRUstWXVJI52hz4gNgJ/mC0FbUrQwnpZuQ
OjD2tBs2043MHrlnyl6AyZ5wcH2h4N9DsdFA2kNaMinVLQhGKdvA4Kvajc4D30fYn1kMFpb//Y61
jjbCMMGZB/iOrjP6Hu/1g8rKut4vQTzj53z4/AbP/gsE9bF/GN4hn9gNiTPn55aGdX92qArqTK3F
lBHWgzFeHFsH/zK8gYbSPSdtvDpgUfhXezn/4f0SkV93SyNQv+gF08FbqRGejIAZCtnAvuaTSoD/
C1YWJ+mB/oKxn0cD/U8mLFuctJG9AeF5xE7LUGrA6cXM157Z1mOXuADQ5A0ALPBzQFZFqpNgbDE/
RI90q5PBlinKNzxlv/xClSi9Ilp6pBF9NVx+j0qPiz4S4+yUVH6xoaqe63573e63cRvazRUaTR2m
3hn97VHm/dUc5Kzkpe+zl6cGdBEzpXxTRZeT/bOFMj8yIbSYjdm3eSF3eUiOxPBCRdOgR/8/AjE0
mpn/Z+sznZG5ODksNTkVr/2uQ/+uWoZW+ksWgTOjYc2fUKDGc/0zd4TitBxoNuidKrllRWwiv39x
rbgqZMJ/NVZdKnGsys+rFtXEC0ZK+fkvSx8zl+l/AVWprI6thx4Lk46FHf/7Gfyh+nw5Y/D3N/YI
1eUYVB7RzdHJY7dT++vrUhQKaIZbrfoHswbytYo3k468j14N0k0Vf1dHM5zTKKG/iuFQToBmPE4M
b/dLExSiqpvBX7WEHtVRSdvaxXXOKUmVK6s9tbUJT8bsD1Zw/g1VV5ILHgq6kcdRnXOVl/okE2El
4JpISiPOw/wrvY2Io81iK1FQLEIIkYDYa/g3b9v7gSQ42EAs9EoBVWvjAq3O/K/87e9hEKkTX3PR
Cvr06PTjMk9yw3JyoiSWx9FD0C3NiyxRSlKkETw27NPou38gERjadN1Nxg2gUWUdHL06W/ti9mFj
+DB4p6D+ZUHOy3bJg5Wk4lTgY1Vx4gq0cJg7/opy/MOiX6MNf1btdy6fXmAx5bXOJmU33fSRcDMq
xZh/CRsA6OfMwBIEINW+TwAaMVfUq8d17qqzWZQ6R8IHGPWCE7R2+9FuVg23AyCi9YuRh2qy/VjX
nV3AwHe30q6GpfHRy23M2xoFiMsYvXYAPQv4kRrIwhMTADg19+6OgcbMDyIrpQoRVX0CWio4864e
jF6Ulg7hDlEljBfRRpl59bfdIBkV1ISVbfvxBNpGdQegI2rvJ++RiAg/o/+IOrMtVZVmCz+RY9gr
tyKigoiK7Y1DLRX7BvunP99M1v7PxnLVrrIUkszIiBkzZuQ/4GT2AeUO0HT6GX5aEISgYr1iarpv
5zbF5v2i8wD/VNMGtNO9WxsFkQa0nsYv4l/6fiH19Gvd2nrJLodQRwptvjktbVZyr+RQynXRgLKy
e3PH4wYoUtvRCwgwd9McDtptMpVvM+QpvkkvNYgwyh1b9Tu8HAsAijoRdPJjKnzKNF1K2HaoTAry
zQ9WIHiN++tjDfkMl2hOizocz2uBb9ASekqAYGi/kuuW5v81DbEXQtoTeJqcI6ZeS4lQmWZYzDW1
n0JfFr82tdzHQc5LOnRMQsFcQYd8zQoL4GdXF/lq/WbBvvPzo3eu9Qq39/CrQrowX4zu4JNwZGN4
es7pNL7lyBbRKpIBfT2gGFZhkNjlDPnNao4EtJLn2c/w+kfL7LKdv4/IE6BT+9XjTldV4gfeGCIP
OcJ5jbgPUg/vz4Oo74aaIpEKxEdR5v89UwycPUvOmucCeulEpTQV++m5WrXL9BwAPoVz5z7P7mPr
omZdYeem4RYpAov+Mc7l59zMo5Jpo+Rcpvaf7OB7QwddivIkVQ5t+UBvDP8Fx2xIdXkF7u7ecvOt
8yBGJ2kEEoxSQxzOqVLODMq9C6Vih1Gxl+siJRwgKhMOh8o5/ResvAG3uDK+4tqfIECQb4Ow5kXP
eyG0peSDLKcsyhuXq/jGiD5QkkDjBGERNj0gdeQWXrUTatZzJ5erwaSWTjd1bHe7WLUv8IIa+02B
ojla4q22FxfOLtMOEUhK6rY15Lvv0+LfOwBX3nc/vVt/PnhOEU26E/JRFkhPmDZORRLgATNuKvei
a5lCGu0FYj9ALAILJzmDWHkkKocyDtoemXKEBjumG/GEuz6Trs8iOflzgsU0QLVUf15p4KZF4XGU
1F2TVdEKEjFHGCc7BStd/oChO/FJclm0WaUbWhk5BOl2HfiZpukSNAQ6GPiMkDblDUG9xF8HzszV
+6yYPmHc2Peh9Jf5CcXjhnojsP0MAH32C9ypcgel9WNtolmx+RTsa5b2K/SfvFMdRbcBK+xUy3Uq
y3ZtKygQcyLcxwSodun9tMEeskrdMqBkrA6wZGjUwlIhlonSnD38KSUztbLSGyuMKk2qQFAstqpH
uwpB9wBvtMQKAj8Y8T5XVD6hV4OGhhfCOfh4r1quSzcQ1A3iv++UwvfzqNq4wGtGCrj5GdynJb9M
5RAl/rNkCBvw1S3FzoumBxXkoigwvP3sd86u3muf1dw9Rzd3TO/HV01dkZkGhGpVt7Lago2WmvAh
Nq+lijU2LEoE3wh2Z9CGqv6Oxj9sN3ZmybzDsMiPTHFiad+mrEbhbFRsCZdFpqhUr7SQNYAtx0RX
ojfNun+0j7GL6VlEP/0/MMmkdxgk48QrTXbIGWACqFZ8DbAG1GhUCEOYZ+14DNcTPB2c0avE6ATT
DrKFygQRKDATtYhd6i8X9JIDeGWUaMGBJ15m4gGPlKtKoVwo1ODCth2qfR/NLZXm8Si/+nlP5A/q
uRNWd7ckSXFYH9bFiJvBWr8tPzSN637YPAmDAWIUVt8jWqTSSkEOzxt+J8YPmQIgIxO8U9FVbYui
mMFQ3cRAiMnr4lGWMB0b84TVqRqmpJ6p4KW1E6RMqAdfFMepu4tE0RJJ647WNdjZxOoWVjlalabY
rJZF6loo+1RBEOPln6iTg3fYejpYMVoycCB6zOgqFbAUnJNCTKBFHG/7L2gHU2cPZrmt5THCWNph
MrquM3/7HhavBEZDHhXKNsL9g/sQM1yYYOxW2VnB+/YutAzoHnq/HjHJOJmW2/ngOSrOTqTPf6Qy
uvNZ0vxQDLzP15hnUMggQh7DiMLO3hP1GlhM7eKsHCD02Xwvv314U1nuYYhpepOIem/yvcJqe6ud
p9y70+b8V/Y5GwsRPsLh8E0VlbU6zlHdrD2WlPTcl7vZrv0EcuxAfu1X0S6tDiret1NasaYf9CRA
gQglQhap1UW8NXw1ykQT85Bi/IAzy7N6yJf2EUFoPzsfRG4KS7BJDx+Gmh2iIvpg3jronWNQvdeI
wJ2Omcg5TCxq1SqrH/oXaLe6IA1N4hfK7WZXshErynJ6FmrbANiTL9ARS9S1SHXt2tBSwUNCiM7E
TwVt979WLlqVafaxD3atknsflHC/Xs4cyeySizS4Ey+OwXWx713817I6JdTsX9Ds3XJbfXVsudoV
5CxKdF78wNdrPviwCsVJpYDmNt1jky4A+MiU17RfDv3mwmqjHO0hXzc+dgFJ19e4PPksXqMSXskc
rs55/Y2e3bxhrl/a3y6YffM6qthHOlZf7cFgGATtaRW0GohF0kO3Os0UA9rDjGPITNF1rIPGaG8w
Ktqj7esFhHGnUL0fY6ligIncgExVpauYkPIC5O4rjYgsKpN1144SNhWRjJWFTp1ChK5GxcWvWe7G
q1PL6lQm8xAtyVF5kemVaeiStWrTMdyqVRpUzFtrjDE/l142LQx/XZrOWcPXqeZs/cya7S1BNAyo
BzkiellQgAAnvlArEn3TTwInHkAAwTF6cfeA/erE6HrMcoQV6i7/+9Vv69wyDTFOnxqagfdzjSLX
7/q7tpbPGQr+GJ8TF7UnM4uAGBu/HEGlcGBLO6jS0Lru5t9aB4/Yhgwc4WZrN1QORYkIoiNMWPe9
liI6KRJKM1PSNSl+kBbSW+Sv+oI4yN8QAXgV7z6iq/utQzTeFIeF0m3tPxziiCo7kBCDqIbzCqv6
uXiPYA3hpEnfi7zKyBuhpM3FSTzemhyn15GlXAatxqnpGWmECP26N/raoAL4O6ijdwwm26mW6rde
tnNA1fgcatembwlldBf6pVHPBF9X5/4N7gZcR8XeO5yoMM358XR7rudHj7DSLHkJQ+hZy2SWGWfG
+Gsewf/ppPj/nehxnt7/7n/Xv922hphu8mjQn42ijcrL5bEroASi59IJMdF/jzyqQyhP7pzH3+OP
koU3yJx5lJFbgwaYr1diBzZ/8qnfI352j+6RRdst88giplytw5MDNWMPSp+LlIehj0y2GCwVu/to
5CgrMo8TIC3SA2U5sTygoOGy3hb5jbWyVhhTpSqOEPJFLrtHeQTCA97nHP6oTKDqJNCOcaoTlFl3
PX6x2pGRb8KpOzu3s8Oujpf7vwfOMHoY1K/vjk28arwJ+Gp4kjzYJf9ui8wqs0qo36LmAFqcpVLj
2+LCUVlZiXOGS4+NMEQCjCe9C7cbqltwQfeos0u3PYsg24OCVxYner1Uu1JpRzZBrFtqlv6O0/t0
v8osS9w5Ss2RazlBmJCvuDfujgmfDUJA82I8PNGexV8Vx5hONwG3FFcNpNBRRPdfKYBCb6llCeBQ
QksgyLZ5w0dM4QEAlBG/M1Ro+Q8GUpT2xZdUY7pb4msoNYDkHpx86oVr19kAThwgzMOfQcvL2h4v
8GCxiA4jF0QnZ8H3FEp0ZWdX5kJYREp6WApBWZNHxoigEdEk8qcdrxCTigPQTSoX0ERAYQXxG/Fm
hDz9P5SB91DrTI4okQmSnC1nvE6Ilbips1ljhrnbOqx0EWNZ045Ba1YVm0cZxWo6WANq8KXU4GpH
hjUFnZM6si4iiCE5xo9IVxBGkUNGPElJVWH2RNrYLUKotbI5S4WuqPWEszwZJTw4GZA1IXlfZDx+
zw/xnxXWGtfa7ZN+DJWUDFEpgm0C5JIgMnab7G/ojBwRqFLQo9CnSuhDV+ovelW0R6BwItNVmccc
3T0xyeXW0H7wO2LO80AdhucTcf1PTf6Apa8RgnmUnbKeaP9K7WG+hm90JGO1OPSVubsiOkoVTMnh
GU8iYUZX4vp3lIC8UTlS2OF8OyxN5n5mld+gIZrdFBG8YMVlVlDfEYspbhCZgQRK3Qhy3CCJyYL4
mxdD8bzIMaE2ZGfzQbv+cxH/ZfBd4/p7pOVamVCfTs8RRPkIVDP0izJxq7XKbqjAZHHz17wH6wuP
+kVfpaJdmVTQCRC68sSTI648nCn/zG/o+0mNio6E9Sn1FmtFpyTQRBy3wuSyOEE4LUzwtrnM4oYn
/lZvQ9YTxOY2Un3OZZHw1jodc1a8Irt5szg3fHdZlMi8KieqhauvO/poFxre1S8LWR/iZqIBrl2v
u9Aj5+4nDFwbb61EQe8OhFUHybq8whAuTaVDuM1xeAiAeQKicYTuAgJ3/MI4RGNhx6vRF8D5pMuy
r0uyGJbshg7u1CG17ipnDRmzQ5BjVCfWCncOw1NkzIlHWNEwWbhHZ4dnWiBeAKBUj3djjwP6AePZ
2TpZDGFpQiTApfJIMg7e6jbbJLKnaSZFOz9bI07IoB6aYJsm0L+iicLLzIPv+QQ80+yGJ76lA+aP
Npj0HJyUJnJ3J9xGHnwIkRLDsg0q3bNpYlHt5HvljoXc647+R6eG9G22S9Y7fSeebS4oEympvPVK
T5ttSy6HGmfwxcat1BtLC6iOjZ8gSJCReAlMcL4QvgFlwBx6VjOmjMmN2zNY/TPB0Gk+X68lP9At
wPUwHBLsnt5BjRn3ZGhGZ6Eqx4j+8gN6f4GDDC8LOGcQTetvWB/rgOQUCTHyXq6sBzQexw9hvuyA
VGEeYAMuLgQfSRn+SG3DShs9F8xOGpmRY49DkDhzG+4J0jlmvh2jCm0mmd145Az2JxvyDbOEB4AL
1LU5UT07Ef07ibv+u9MZkhT0G+NGKMGwCxSJSx+INHLrZgg9d8OYFHfkQ517iiwL1FJ63TwzXwXX
/ianf8jobQR6gEuTGUBCpXdGV3wMeGQchoLSpga1lWnqYHwRjFfd1rX+C4lNOTZp4gChLsS6EP/c
14Yle9Gmjpk0mGoR3iDENMVFRejBuaE72VDnQiWEUtRCmZ+sbXgXj3oBEMGgGchimHMWJGIAOhTz
KfPKO6pmw0EnGSloxQL6JpLm4gRNCP9VuQpGDluurCFeA86U8GdtnoItygyXwHZEM7DCB7Mdp2Qx
5QBSapw4oRoFjYO2XsXmP04zLflh1gBB/rfBplVRKDZC7cnAqNKRG3y6IoK8excUMMR20s2AigtA
u8RLrIoJ5RSYgdrsWOzM7pmAH+XeBHgo3bQUnSBNzgjk0QHEpBS6qT8XRexuyEECqwV4sTygV6uK
Q5WaiBEBCNH7RIAQYmRk3RlKIQ4g3wZrKE0+8CSVghAbQXRbracqh+VTSOoncOtoTZh4tMGL+Z0+
J81kwZqw5Xf9IP0LtAe1Ah5XJl+wrgVpR7dNB9DbPyCfohAx8eSZyNlI4xGh7HpTFjaxyom3FW9B
F628QgUi2xsiW9XUSuin6aUKCBLekVZ5UETIMEo4vEizTFHZ4lALn6Q4RWkiSQhYi20L6CxN/29R
EmesiUKVmS6Tmdbg6NTFjAdTZkhEOxdpLaEwQcNCF1ZYHfJUhAb/y+Rz3nhCN0+UD90PJRZgW9VA
j8UZ45JxvLhc3V+Tq/mX1wiVKlXClKyN5pHcNN1+EQLItEsGhFlAilZTV4VuIrmqTFS3lTEE2mJe
ijtiaCU835G1yCDqyprlqpkJUF3Si1ritZpR1mmkY39KS17I54oqoIaOikZSQEoA9otiINDkxlID
LWLil+Fk5+NtwBHY8jTUFWpDZYknI2aLCrWovph0ZkxSOFwtZac4CwiRQJs0tuSkcBJ6uYk4NYna
W3I87fPkCsQlBqfogRZVMZAXOXY0fN1zLJTfuZJT39DapHbtYGz+DrV6T/ND88QwW0WC7pIx8EYw
0rU1nFQ3IlIt9ztaIidPDk/5dQV6uVp3SWUc2LHOCFqZSe/hna5W6xjMU8xqzUmuI0rz8ibjRiz5
L64mtIYmUVuTLlMyjQi3k3Ki6cTuruRdkt0lIY6MoL5ELoVmSpL8iftbLJLpJOQn8SudYUOuMLlD
Ph/nkzlh0WxdZ8q5spyo0+FQLUAO+iqYcZqsShfPqRadQEtEfpF3S4dl87kP+ljoU0V/06Hfpu9t
lmI4r9+zJvAVwkrqRx0XtFRRWaBRUuISMztHuIM61KFVi/nSIwuC+Eua92fx/ynBnpaMyX5bSMT8
Gtz8pdJqej/ehd4RpuBB58z9oExnwisgl2ZULAMVqUf9hygSFbIFIjxpdWvc6Q7qKVEITcdQUwT9
2BUuJcNp6nQEXsN5I5lMjUk3Ysbxxiw9E9AgUs+7mbwk1NgeMczgbrcHNrRoSow3YmZAdt+7T/6i
saQ8TRccdRuRYafD0GlOUo5UhmmouOdtU5Rb4hzNwjL3n3mCkaPiBqwc9gRcQd0xnFfmhhwWtLap
3kRWktXch8QqHOJ/ODwEHKBHoDCRlXSVTDQtRP1ZYphRoGZ0X4LXoNWpOERkJ4qLfQuPQ/QcnAlO
WlEKn8n8Qthbk0RcD2W8Wa9Udmsa02OWxWaqr1iqPJjv6dCyF7i6TcwBTiju9lMwVPl5cZxkqQTC
ay4KDEqTttB/4Sp11qKTljmYX3hAUkMlUwu354YVV+5AmNO8PTsyTVQuIn6+ypBl+KtQXy34bHTd
FL3O3dO/UOmikdkVy4En3qqpeWS4l+JLGDOqmaFpP0Lqghv8aEB/iyTCiWIPJ6wrkXFXBp6kT7IC
pCz78YjerpNkVnzr12RKL2uyuO4nyqDE4EMegQxPLqF5Gq5YX9wOBht2y6dGeV1QwGGBbsLne4Ux
3egol6YRpk83Wh/g4uef6JoYILcdXokKAKmRNSPqKPcpovl7BkAXmVwI2BDvHEiRpCmPYyEggIGQ
eGPFKd9Bfo8ep40r/wMm0FsDQdPQMrFsZIFDOlvOgXvvEX9R5nZlu7SeP7z6VnW565cPTT4TLxu9
2qhwnJV/3Q82Wu6mojbcywJnRNwTgnMoBIRaQByBZI7/dkTj/OAA/ia/yWVUWn03J0ANhRyXRQbU
6djeR7iahO8W+tLy5Q/BNWmVc53C032OYvvNFEEBQHEWiZGYwmYdin4sGqyLUFnp3lDOeEz3NkLX
7KA43gO5jdQAoOW8rfdS85umg2VYxM4TH1BQAHeHAk75l2wJFExu2T6Wus2iC+ol2CmogNIA15ap
9REJvyMvr/qEM39i1Sla8jxsBEbsxuYAdwUvtJ4dn+lkR7cjzEBvItOksJ03kUqwUvzbnniIkCxg
5WlRp0wKilxgDO7abIkzAgulAYwHyy4G3AsbYFu/unf30LAg2OvAW5gs+U9T80JLH9BP7Kv+zY0v
NtQiLpfzxg9J2agaAAxQbM+wBqoOUJGbzL8sXkpkVbk+3e3YnG/91KlhuZFGo70WNhGHkTm8xBhF
Jk/xn+fI8oACJeKexSW1FD5NOmSsWNCAMOUWFynrxPBitCgT5cphLdTZkFKcZLXSotfrDS8T51QD
xrihWN/4kDFk941wMQWAsg9LxYDYaxld7IhEBalOVp05GGD4f7JZSCiU631ZlFudHfNRC9l/aSXE
ZpoaHZkf3WgdsokUItVV7Fqis5kKlBLSc5a3LA7B+2siHhdhBKOGCnJfwAFK2TSqotCMMMTgiTwC
vG9MC/Q0VN3/SyeKIA+hTu0NofWiQk6hYg9XxsN/4A4kGOncEgjT3vzRloT4kGrrDpMYd6VqjzyU
0/Eh2BPYAPbqeMQoxo3UYDKBZD119Zo8WEeccHEfXchEbjAkUnJ819jz9FWf2mMZU5EYDzQAuvEy
6uA6cIAqDLuuUkepIf5Q1j7gvItHJIZzah+z0Ji1j6YuJ9CYDLhWVJdSTK04bY2qn0vLS+Sx6tAf
aFJzMUwizTu5AtohmIUdWVY5IKn3wYjK++r94ZQpwFM7DLbWr00LFJXZM+fT7ewR10691K2UddZa
CsHgQtHzxZhiyjAx09pAfTR/BljP9kMnUT6R97nVZnLDE4c1tYlpW/KlH8zZnkCt/1euYE4ZD4D3
OeDmMftxPHH6eNvujA2dqSl3LVwDB9KySk6RPn76s6du2M8QslCGyIgj7s6deNUAJcHsWBLngxkE
DYSGQrbm1jvBLUWyj2dZnwfgYZdElXbxHb/XvCIr1xYV5ASzAYT+15qPisPlZ1BBDP4Oxy3SkYvK
ow/6k9Ab0U8Bzd15eWcOhtO6/72Q4BSGkCBe81Nug5I3pFShehiFmTTQkxcv3BZE1mMSYvm6hH3M
bkUZuAwq+2UeyvZ9BrH9pUUuqUJD6Ec1nnaIRVpeHJo770mvJ1Ts525yZst+RPmRaPlV0qp60m6H
OgwKMDrAvYr8k0eaUnwqIQbqZcd0YDLg+LNIlqii2tSfsnGLRG5EEEQkFTv5yRlrcjG9TFU3NFZP
lgMnvUWF/bqvNQSv7CURFJkXpEOS2oz4TUGG+Zw/5teAvj+kzmInS9Hx9x/NlqBgBBGdqYTKZupq
8c4yaApLP03ZnMAJfN8F2NUaPWDl3D4fWKgzdTRDZIz7fWZEv//PHspAKKAWsULhpHyX9JjkyQwT
7CjAwHDyQXoPzNp5KQ9Q5lISMOJL8wytGo4Wh9Y/StGK7kkPRaWxVpr6+qJwCgFWTTCI2f23IU0m
dnW9ZGZwO817iw6n8ECOvHh66VEKSoj9lYJK8KDn5oNw9uXBIwtU77qjsbc2FbqD4qoui0wG5iCU
30L9FRKGwJd6otVxaB94IR4/W82ldzaU8ox2UtkCgjj5TfQy7ekVImGkGw+kBwZMe296tTq1dHvA
XI5zS4yHee9C8wr5j/2ACqg601UmaElzXyiM3HlVbZiQATpKAy9+Bgaiu6ZbZNw+Pj9qcf39gJsX
mjujpH2Ey8zdC6mgtHA9q7ie3FgdVDyZgjoGLrEfg3sXHcez7CNrl3LfhjX+DkkrdtD2lWut0ckO
Hyi0Aj2wPlT4QjqNjDlsOeERGi39ojzSKqVH5I4uxwdykpDYkCNieGUf0qAkqSHtV8QURwQlmK4J
0gHeiGtXLLyM2BCVm1gy/WcMLwUcVIViupiFzDu732ImRmGodKQqaklJEuboSFlDygOoQAr0qDfY
DAaX+t8kcWTQVbMCdRlIS7xFCblIeq7L7BSsoJiKkJYdg2QFM99W76MOBSmIFfSIwTzORVY0XXSc
ndkm0vdi6WrJ6mb0lzM1amoMEPnB3OTqJkzmBdroTXmjQhEXdHRHKEpqp3+zuWwhO8JmtFvp0Pmo
w5JYLGl1tHI+gkc6hHG608R664pD2kQeR5/llWgJuGMyNGbFRnIylt1I3Gc5alLX12JQeLh1ixRJ
oKNGPv6NTsa5toZMDCtSGSkBO1weXBaztXDTjHfh/effyfPA7+v7DuTAYBhs1eG3MVycaz4J8T4l
/FE/OjncJN0crXcFYYgwaOxES8YVYLwiJudOljkdUGwICJyRhwdgoXKNTXDFXfYdP8cHCOUIAABc
oGWLq8HJqvfxGsJwNfav8FqD4ZW+U7xoyghQiFHmOy2FYovJn0Zs3SpiB/rpineWw6GDm8I5shj0
Dx+6XssYacnKGWExN2C4AzNybvjc+4bxVHidHA6JaSUs0Mh1izVX1eQ6zDBi8XTlsIO46QSv+AiY
DdoAX+jKSFlGMx5o4WpkE8rGGQqoqtpEBS78ZzLkk0DuDWUydKRVO2k9vgilmvTQzVjMWuxpCLpe
FSl7LDkysLo++RMqQwnDvjCdNLepG7PGlVzrKjU4+I52ixksv1kTTnXd/2UFFIHKhYcLdVaq1q3g
wwDIqvFZKlXFPGfZ9snmF59moYbrfn43fJych3o0pwe+ATn6V1yD5tv7gmJ2Lz10mpuQX2Mmm1K0
50HKIKBvJhr4MrqWZyFXiUaeSg0wQHzxNx6mqkLnEf6QPvFYHtmefzpd6CqVmjHUpTekCPUzlqcr
ASzlCJXxVfJ10mHeEY3MlRmVafDg7ss9AItbnpxuTh3ZeMxYvDNan4ll+8YC0HpJA2h+4G0ONY95
w5Jn/mBEJoA0sdFlo4Sa6S0jhhpGL2n2qCAlv1ZroeUxQkiJ1Cy52AvNKgkFxK/oR5gE81BGFS1d
9MocP5hOkavvu/7KX7kUFtkhjeza0yn1vNhBsrDcQK0DxXVxd0c4tu2pA6iqPG7uuYtTOlMLUoE/
KtZK7WO6UVOVyIWcsSi6mzqkiqAEtfROZASQ2EYbUJd7CCy2d+VF9D7aeYR9UTgpVy6pLSuq9vRy
tfHijlD+nkUo9qlJb8DAYfF+XNZnMMWPlXOve/z/c1jUaOiS9euUZ19RI9BtXQ2toH73qTPBv4Hq
YQ7VhUQKUyleUQ8TlgBqhNR5kNmBVJtrkEaU8hjlXUa+6miQdyp8i1h57i6BpmpmsUsp+fVFSwhd
mNrRqHyvu1SQQ6yLAZx1FJyi4QKuhXDMZNap2hNKTnINOjVryvyBdVVqHW1YXWaTDv4WsAVUBrvL
lCHo0aZibAsTSUPNTMMR7c1tkQRkDXVc6zMcPOO/4Boy41hPZoX2Ec2i+Nf1xy8S8N/GGOn7mu8H
iEm04fIHgYN/LtQyQ4SYoXctirtd6EEFDIBhCOF587gOELp8D6+DF8e1UfH2OYg0lgc3rvel9Vje
efafwa1/6z+iJ2Wpj/Dw5V5cp1dkyiSEV0Kafh9Kn3EflV1aNZMZ+pGDFMwufUValRqpBAnmyTdA
9Rirp6ykCc2YHgLnZA/1Jf0YWbOTXemDJBPrYs2xR3uGDe/rB59Ha5gyLHyuHDrFBe/SU/nsFomE
bT1H9qlov/HYk/ozoPylrw+/onIFjiZyF3geP05TAYhiYMeU3lOUrxwAPeIA0Y8mXVHuq+IMhHvC
3QCT1zbOA5S0u2S3h6ME1MavqCGRk6sok3LFfMso8iG8x0m/aldHNY3Gh+byaHXK1ozgoM9iCFzh
EgeT62F7ZnZpf5W+nnSMmGTcc5Ex8GtUWsLNpt8t+xKlHEsT1ZPakJeGMevIySrUrQyByo/00KA6
4qZRAP2JXhyKSLKwfWTglOpUlW6aQECK9V8lK2Foe9MccGFXo/wUgye+UQDXyMimKTOmWcooQy5R
wkD/pwkqzdAJ89aUN4mqwqQXMRoHQ87hwVFZ7mbDQvE6KDmkykrMaLYy/V6LbVkSER0jKqKMvjag
B70JQ30B3U6j4YnkKjY3CJQqTiOONd1TbfoUeXoxgOYkBc1xdhT4ZAgn2Hb+bdx9/AIMoxSE1kwr
jZu0hFOYVdxhTRMBrsrHyOfosjDxSqjOVV7ORADSuOTem6WoHTJcs7GrbvOKhIASBPlWETcq9H0c
CV+TWwG/zkX+G4dxlmSRT7bbBxodPnBK5JhQh15jRkjFw8d+6/yENig1cAGj0tloPrWYOms/nLIL
CBuI8C7WYxpanbkaTTE5fnrz/vhak6+l9zDjrT8ev+uS3GAi+a42DOlvoh7wro8JALTyeHfZijB0
uIBrbdgW6B6u8drSWFBDB5Hz0aazIn/JW0YC1JTaSquwpBfC8qNc8kPLNlVlyU812AIOT3HdnQyA
E2mN6nGzVKQiYcQKnb9M3pY9soMl9SbEp9xLzawJ+Ccv1OhpcXie8uAbjztgrku+JMAVQYLkOYhe
xWGA2cHs5M2Wyp0KBdE0Y9te4nXyjW6IxB4l+4iPoB1K4akBP/CFUjKzGRk/pGzYD4LhllacDDyh
xc3mMxkVuUQu5AWIp2y+DB3xFfcGilLYRwTlQyJBVKiV1j6IFh7leExv64+NYhp1ejk78LlpIClX
B/FRnFaFy5HKh9NL07rQyIJVMfXO8HsTW3mjEiL9O4lp3FBj5b3dlopyuCotI4qXyJa48rKjfiuU
LEt4wHTKGwULNn66fEhVO+cx62k5YTrr05RyHEq5UwGGma5k8bf4UZr/eheWD1N7yomH6yy8WfG8
YuLoKl0jqhJtVfRwRpL/F3xoCrez6XtqF+vvsAIbGGdEHgn/rFYoxKS+p7xa/F8WRgmvHrxJH9PX
7/RK4h83HE+DnD391rN1hKegtLKiOnQcpcyiCyGVXqXF2uVjQ68/dvWLgsfRLEAQhhAIgLSr2PiU
6SO/Lq7zw3hSHOoo+VtAfwAh1v4OF/LbSY/9qpCt39rEoFSiNg8Vxj3bKfklPy7ZB0WtfOVJRaB0
bzRq5EDJkpSaeCnsiIemCrh23uUK91S75QMZh0dYHO5X71kuOv/JgVGlwUflM1rhwneWOg2hYXJi
jvVnRyI4dLv+hyic63RAgoiquXBwwBcwXOm+RoaoJXFIaGF/cpTo/MaGK2FkItWmbqPeV14R0BTS
7HjycBmo8GAmffHIaUOP8IRFmZlxpUWW1deJWo53vzjMWE1q12j5MqqOsmTORvMy/3dmqwSxhqAO
/FWY124FN5fUK6/aEzblI8Rd78s10HmYUl6kSdIw4UOTsQI/0znq9/IvKBenUWvrxKZiHu8AnPbF
m8ttf/bFzqXHDNxbFDXSY+vtmi/Annn7FUnn40URGPTa4qK8KC745jh9WnBV60migl0yTKCIXBD1
0MVRPH0vvot4SuoJxjnEXZ55HexaqLU8+Ib+AvG1BpBYvXp6CxQ06HJLX1Y6vf29qwwxDF6gpps3
31HM0tqh8x+7RYhilv0IX8fhvNB+fuoUQUHheo7I8Ryjq/h8e9wkqWnT3Yrz33qv1k+aHUlA44OE
Vq/6KSO6xadVLZMIqiKi/6IEjUy+LVFaAYwIgnmPUrlejYJgrzktR8AUEa2+k/syr6A4xb6Cafhn
St9MOaw85VtfHJ5t8zsqNSC6C5x8+WJIXlviyyG9//DJVNHUitIPSNmjU1/5NMGZL2ql80btWPSh
dMtUvYyiPUnbQHpuXqe8Rur93xFyYxPotCRLGDn8rdQJ1wkSYuGJkMmMDCfIJBrSGLI4O4wzyAp0
SMX97bxsmUnNKGze43PvzvKhFioXoaNu/VnN/SoXnUY3WtRt+HGWLWT0Q1aKGX+xS+jI4MVBnaP9
9BV8Iw2yUxaA1peUAeCIG8N4BCq/Anv/t6ayTgM2qAaNYVrQmW2K1jPD9QyeAVM85+edLPnabU0o
M7X5dEtx0rup+6C7xBzScInBpjdJh5fwA89LzKkqNDOxWUS91SEPa0+ljDK6dDFRavZQo4lJ1h39
BvHw0704u/6L7iB0F0R2Adeq9fY+Qd7bMY8PHvYFksnwMs2P93ROQda4E68u/ePaCklvLj6RtaLV
Rxsd8VDppUyAtPD4yhtc1q+wjEy9vSMNgkZ784z5tW891CL8xzLhHLz7cj+o0sXMAkYDlj300eGm
v+Oxm+08PGKML2z6Uy/fmKNP8XbjVa6doWf74EI12JayiHeLbi/ez32uSS3VT+Hbn0+tYWYIw+Me
7OmL9AyzcADTBJn2K6FPSq/txzkIzJfGfd99bil7BaA9UtFL+7lhaaydouSVSD6lXq9iihRQVQpL
cr/7dw3z5RaHFD442eGVsIPApvHsY5F82kphFVPHX7dAw++VO0+v0q34auNcJL1abmdCdGXo5exU
aUxBvFX/Lu8hW0KXNnzdJ0qm5CF7he7H/bYqLYzFbwgzMnrXHjSBfg2yzVvz1Sg1Lz2CLW83zdnx
6tk60GXn2YsHX/85ONjxpDB+OPPlZ3kePDbAEQOMcP/nWlDYc+Ozl4VONW+c1kb8ZawdUeH8v92c
qEEIlLKbchYUs56cS7viLdlNdMhhkuuVhvDEmxMv3y8Miqzci4O8hrvr043QYSaRzr55MQUoHm1y
kPLAfpadpI2S0rVTdbjTtI9oVLtbBEROg29jj07bdUAdxrNV9iz3Hc1DXvHu/7y4OafVR+MEUFRn
Y8nSfvfZOqr51K9zpiHJlH2H9iezQvs3pvu4H4+rUZ6eVie35JzJle6ZTVaDpoV0cNehzZYWIRSw
FIefSFl9RPh9kijuc/PDzsjdFxgGqj67kBG4alpS2bGjC2l2Md9UN+oVvWNvAyTin6g4+pAzKo4U
E5Vo8z1KEwZfdoR0VzhOqdE+To+o76apeAwrU0fFIylvYU5tYx51C/5aNSTlMgVgNzYg+lEg1HQP
Sw9nP31Bvxvtp8VRltX3QRjYUkFM9969dgtNZZUkJ7vvxoN5mAmq4RH+eYo4yH3WRlnuKT7LQ8Mr
uzf4jaJ0zR21WjT/OqITlvkqwY3cbjJe0kaEyhcLlxq9FT0Q4cRL8JGrBNya00mMSo9W/HdvqcCJ
kmTTI+Hja0Pa087th+JiJHZ3MlJKMw2FMw1C300b6tiGoFB5MjJUxISQxrKwGE16ithoSUA8Iyss
j37k9ZTKVJ365u+P/a9Wl8yotFcozuEQZ4Gv2iMohLsj/RphsgfFXqZxWp4Ci+1/nV3jmA1/5Jq2
OIeGuPwvK3inoFKHaniW8g4Ontyd9BDBTyUdKeKQa6DfVRokiwIlASRwdrKaJ+feOlErzbZHMzJB
n/L1hXrKeVY+Zj959qyG/IRPS7ysrXcOtfNpB/yIdM/Oqm1s7sp7E+s2TWilEMKXYMYkhLuYcKSl
/vbkt+dO71nbu1XnuXmtzvCINhWymT86tcXdT/tD0/BPv7gnj4VP0LnCk7cGVv+LWaZIsHfw7oPs
ohpuZxhfPIPTets7deYh2mHTMw2sK1izF7nSArvXewop4NY5t9SmuEi9r/TSBOujBAVyzCIRz8tA
YkIZgPI4ExWDSFNG9xIf1ARVmoxwg0Z7kg+pzRFCLyT8g0jCfqDNFIaBgmmBdeibciuWGZzNDIX+
ckXFMSDOALeWhSZpZnxbxvPngzGqbXsMCVZ/iQOtTLBwWHkyKmJVmw19ady1iSqzWwH+hbSBa61X
mS73UMM5UXr5tClylQrarb2fPmnGWG48XjZ5XtK2fT4Jvg+nw428GqHxG+lblkFYTho3hCM2B++S
a/3ydXbzcxTDmKYoC7kPEnwFovA3ysw0nAHFP9ESTxhBgg90fNBDqOhcqhPqNHL0fG7hqOaY37SP
KduFyip+ueeXvWeB5us3lJ9smgZfr11K4PNZJIMKk+Mffxkfj/V8Wx7nZ1ihQpRZhsrAy+fc3yPK
T6jGgBnUyNDM8NpigT58ulfOKYEoGxsId5WHZuO9deiXNz8i7hcLWhUlNAiiWbr6qhQa/6WdkW7d
sCjUh0T1HrIHkkjRr1PPRLbmQYWvpjBROXNEgTf6MLN322rlpnODUmupEK/hoQrmIVypLbtkNGaf
OU2W5m3hbDT+mv1WPwpPgD6X/9ElRFgso9CMJSGz7e39Euvuj0IvkXCJYHf8HiAOCtsTWloKLQkQ
PWBsUn7qF1IwpEerxmRbLnUa2vRMaL8D7FEkJf27BzYOTUAGRLAEPD6W6qsutpa+U+Alebp0b9Qe
qZ0yQ//THVW+5+gwpFsu9Ne0pmEEtjSCpg9rEVsopTdaDntXlNgPdNcudqptOmr2LhsrrPz9Br/B
Y/rc7H165n3dZJGDgSZ3rzL5YvblgxTZRrYEV9sg6TzaMc3Fr41St+LtWtnWeApY61xalMfXp66/
RpTp4ZWIhdOcOtjLuOQqFUfW6u68G2Of9Yl4WiggAVGFGiKwwWJrL0gLTB+OkB6qIXhO1dWKtRUC
Uybxc21mbOHB+nNBTVreStoDH+l+d+uMbasFeAGaQSOxQKzXu7cdXsfbzraTJszFhxUJBIkxP9/V
/1m0ThfjWocSYYaT2aBGdZxr4s6w7bH1LZNSfX8q1VAVS2BCU/pFv/R66dW+fTs3QNk6mifY9Bjs
Q8D/PVQGVrFbauyVw+HnJjehmxiHmicgRSrSiE2yAnwW6AeAPZ0dmppgtmgP0EHoSEbDv3eqMHeo
1XpCmGIC3WoIDOwQfMXFI1W5KhE+orksgF34X4YREYyFyBAH7QO91RaYhwxf6nlhGzhMHpsZqFmo
WoGy/ey9Zz8Mgw6QFpuGAKAp/1VFpFo+V5TPVBqlNRj/aXama04T/TO9D9nFWXX4TxiHhNuj/Ijm
A0gmn6+bBiJIQlE8ndQH1ILAjmdZlor9TZJqSaKKBAymUzTjeBpPVRwgSSRpRL5hPapZjVDPNxoe
xXbBNPgotvO1jwMniXoGlD98wQ68zs+7pH28JzvLB6IM/LEma6kb0QVkOQP3S0sXNeDUDdAduHVY
aDGLuDKpk9twkmYFoceS/faIgqgcQW0dXYavN3fKhLBfZ2/TQACNaXyFbHtbH25JK237lGtCk8kD
IxGCg5EK936jLg1xhloUiESOhajvDAUbByulM4N6BywoPBCiYOMKJy2mC27VuUP7p6UK+QmESSii
wWPC59foUTDDaQu4zDUALW0aCzc+KD5ByahFmc638a7f6jmXkkOakf5AaF5tlPLsNQU2UHn0mWxT
KE48ML1MXxRrsfEg9MincNfQ1ahNCRLYGDNOzs7ZL5739lCLUuO4bY+f9Y8dXO25dwFD5q/bT8jv
e9agXaXdSEyC+YXe0Phh/1h0N9LyL5pYfBEkqoKXX91tIwHfPdTLKYEY4n+WLyy+K0XjKtYAqTRA
yasDJshVrbadYqsUVOsWgyryx//RdF5LijNLEH4iRQDC3sobEAhhBm4IWLz37unPl+I/qx1mhgEh
011dJitThe0ftaRmLxrOAGtkWMfS0S5ShmpfaIB5Ongm5J43CW06mdq3K5TrvmAx4WF7ApkH48ey
JY9i64yqDFPtBVFFAA2kDO0KP6nd3nvSczQ8c1kanBAkMrzyRuQnJmLa5hzczn/wOln/NOaVMhcJ
7ki+5Q5y5v6Os4Z1iKwo/QDPvMLAZXGSN6aojt2nOgz0pI5HSOqGF+ATYKKO1osrpjCT+pe41tQ6
cOK6v+kveMDfAhYTB6Yele1m3RouKBU7wzqn9eJNcqdIqlJtF/sXLQmwgVmdfufiVKG6GS1NjuXL
1lczLNRxnHAfmbElfGdD4fQwwSAUwGmqX1ew799l3/nXmRqW1UL/Dp4zDCgy2FRBgDttEdTejWVK
wbHv0mKgjGBxKDCngmCBAnG0ABfStZvfM1KS2TETyk6uF1mQYakPOSIC5q+W/FygNqoV3Wy1wZfd
yhFhwEf3Q+bpRZ3s2pGxqjThSXJYV4XPke1gZR3AkPqGIVZlUCWOzr07pNNfwuRnvrBKmE2/yTor
bffuKdkE/D414LVogAfbuM/ZAYADRPYt0LqtSwl5WkHzEU9xRZDP5pwpjh4dqgrATdAQmwkeJatX
VNoXB/0QiL9pNuNEKjkAoAjFwav/8D+c3QbQI0c9a8sLHTNgOUVgSGy3FLMYvfxLpFyoSjl6N7l0
flI0wbhzf7EFnJeeJrJhobgODi+ZwagImIwYIMTtibSK/0y+DKiSx3rv4VfCmwHnwTAgsKoLRa1y
JmusC1N0ZuTuvcY/8eBuw0b7q09wyv6ZoaoOLEQjwSQR+EFWs8cR4y3xBSHSN3rDzkwdKZpHpO4x
FIubIAWk+Fm6VNnA9m8dLXj6VEX+Sv3+dwxcKbFpyfPnYFT/6OVtEm2MIy57rCoJFw7Z4V6bXBYd
D3h/BNYcs0lqBMSDUlUIt0P+ghtFN2SB6LuMbgX5E4qnyucSEKtcQEiB0BC72EAuLYq5EssTaqnM
myeBAxlqbjTRV/CFCkJw4AvvRuOc13xZYFmIaLdADxBnTdcB1hz298f5cQSY2DLOqTr+9+rnU7oR
pJauGLJ9mG0QCDoiSrksdZhTrh8XBd+BnzVHkA/lUq2dtkIRTZ41h2uoJGHYM6Idnq3af1/ltJsH
m2qkLN6OGnVHV33tcB1vPzan8UzFI2HxWBZZ97TR6YXfqwhFqnB3NMV3XeEhuLD8n8nDFGyiAXGk
AMfQf6GwoLIZl2ouNUN1Rf7EyIRLJ3jhtXq9LrDWaQ3GOyGp5iKQMd6M+0PXhPwIqRf+cqsECeIk
EJYZojneqHjrM9XiT8sFiw93VZ/ONOWRi/ZPBAfybThbTl2xs2AwRYKGx5Q8LTw56EZIkUtVPC2O
WuhUv3gQW6i8jxoeiRAyuuJ4oG2BBuxN90A7rdQU9bzavpVzgBaW3gn9fdtDAftJ3y1i2Px5Rb50
sjzRbk8ApGioKwFG7YDy4FIM0r/PVNXg5zYVSC3/GDxVRSi5Y7l6wjGtqUgpQwb3APGpAWsBhSce
cU3ZVE9i2sBXH4pnv5GgwYHJVefXuj3pQJfcFjrm0rqVYaL6Qr4FWoIgPRc6OSwMEty8aJVCxJQb
5jyR81gwT5Wuy3EIlYBC0yEqlxk6lzemyQw+i2PbKABwfrSumehNTyAVrgAlf1ubrF+8YtL527/X
eP8PKWiVXvLagODLv/M0wbDgFAt2qnFa4cpq06UTouLR3QXiFXmHlA5UDxBcqpFn0sRpAbUJIxWC
EJU2YD/iOiNUzYoxrx7z7lYNYbnbwowJq6GRKF9Mt1coDjJJYAdgOiCk002XfCeeGlwh3yd9NaLw
3XVfg12XRm0TopEjGu2Sv1Lvtu74CnVr+KDg+n3hD3Q1NDRkz6Faaa7NM1+1f4ecD+Q0RWf3mze+
m3/3knVZIpwHxVL3GbBwkmzqMRN/CDhVDtfefbj2nkPwcqyWojJ6LH6ryjfeExbFuPfQG5Fvu8FA
I9yYFlBSkeZsNz6toKWglAi2Xqy+1O+C/DbVuVvVuntID6me0wZQnRWK5df7XKgVHNIz7VLX9qd1
xGekcni9+TQ2rewyARfziDRZ++gBmV1bpZV9b7P+UGOrUZ1IqSeS0Rx+1uEWKhZr/w8NZUmHvbrU
C4l+yn2QG1eeul1tPfvtrWhfZkS8kkrz1lWyUVZKTPKyMKQ0qURRcwGIDjamp6qa2OAB5IBHF2s8
22+SaeHOy0uU7JRqWWF7NIK2I9IuzPpfMktkf9AueRTiKb/LzLfG6veAMbUnEzCjRKsKN5QcG4tF
THZKloqStBr4SJGjm9qVE7Ai//32au0P6T7Qu3XWEeCLwj0iNvBLS0OtLARAvlAQMNTEondC3Ygq
SNVHtMGaFqyBnqc1w/43E0z+4cbR2coG5LOjuYoo+VUgOFDJWoE8FldAAiQK/CYGwYlngqzw+hfL
0Q0JGthWyiRI4STjHaTAWEpI1qmDHDQXVN+KodS6/HJX1sAR/oWFozMTg8iMIEykqSYvGCsCU9IC
836xhtgMHAPhiJRz0KK+hMiJMf5VGpYVEluHWQLjAbckvutC5t90dP+0tBBrk5NjpabrBXEaipa4
tQ8PH9Earrm8WtcU2CCeICfzxV82LJnqh2e1TyjXMVfJC3y8u7vnUHCXCAam0ysyhcU8IXezfVzd
8IYcjumJ/JMFkdPZ2UNK9/T44RGPppRgWBCL9sT6EObQ82+FvuG/PMM/hRuir3Ncwe8teAa+rxm8
CPQ/3se5Ttfdt5uQh2BsLISB2Nj+PzIVSb+f4asn0C4yqdho2K0TvpURqhH+KRkyqReda1AaQYbu
g2icJlPkcPoJcmOiefmVg6SXMmmuWvtZI0fui9C20aVopV5JGs6iUOKyGoUlQZIZql0QvEPISkeo
l037UZRlwdUSQa/wvRBzdaoOVzzvK+I7Tj3ePl46P3xT4AkCNiw4AJAw0/7ZcoUU5nUb/wfSh3QN
eiEUSdD79p6YJefUytvc6PVS37I/fNrDIbVLl3hr0+Snj8fehbz2Fz/mWaUPCOjximXMKrNfZVLA
uFee4cbHzD1VlbUM1l5F88AUySy8w3OpqwbAqwNz0GB/bHilRs66RfcOp12t7Zznc+UU5t/uOSgm
jy3RxoeYH+OJD8Z2Igv1Q89RwfJ3Y7neqn2STkd9HUcYpi7BDgAgCNvwA/AjZA62n3QVlpLK4CFS
S8CnRQsMiFptgvUV+k+DWhx2TdCJEx63yFzJ3eYm59uU+dHapOaA+opT1SKVBwo4gr+SsnInqurd
QSIqMaxy0Itq7LTML1qilG0+euoM+q2TSvubEPfIrZErIzCo4h/SFWMOFjCDWoRWgAhYT/lJX9r0
TOPp77AGsNPj0qleo9I8pf/C9HkPCtNTtzAokmbp3hLziarIt3mFzu8DP+IJES10p1E1VX/RJVkd
Hei8NqVW6Qj1gjCROIcExqvgMaXpVLaanAyqHUIiynvR8g0ZahcULa1JN74uSTWCr0dEjW/6lXCI
LgmHop8VZN0htVG2iJa1bpvVkwPVQp5z1cGNySv2nRuIG9wvaDUpMeurQVKHMjuNT8LByjeV2ZeE
9Y+i8dmEW0dkOVrrpd1mcjfOUFGySUBbDpxcS+MfruWzWTo4a0C+fFZ5KYiBNK91fOyG7cqESn6l
/QlJEGKGA+IfMvQ6EK0SEHERtU4hayTXTtWp8Q8wyB8sO7REceowHa03oh3bFIJbIWjco32PDtrK
N7k3fCQxL4VgbUzPDb9KPFCKVm8HdpfTzXud4nrRvxrR+R1f37Fxc/e3EO6XU7VunUi4w3F4ab3v
0X3vXYi+Ju09ZZd79NqG6Nef0O88+ut6+Hd5OYWK9d7b5spp3EW4e2LlmF/O7hF/zrm2yBx6de+Q
GSN6X8crEFNvq0SGBceQRHUBltarYe229udq71llPvakZkMtBBvnA8wMZv9rmTtBb4rQ1dH5ViAr
FFPAJ7o7OPWPjnXysa+mvabNHNJXqqbtihGuMKs00N+yUpPkhVekwEY+xT23XsNNduwvjc5l1uiZ
vfNfKS12LnE9KXZeYOJ7l+Herycr6s+dyrwy57nq1X6g3wtFAP9XFnQkxVGjs/eviw3VXPzajVdf
WQf0hAj+cPePtnkWIVthXMel+Wdmh2Uj2/fIfsN8tCzC/PSaXhLESXHRPtPyctdtYCB6u2CFO1ig
GEBHLWywlM46pSkF5mtvApaKgihUC2e7godOh1D2jj+PtnkKnuVw8/G31Wh18h5kh+jA2cPxY1d3
9q3k7gkmIUZCiOJl1eerknfeeLunWyNahOiKgO1OdYbOIbvcfM0LpG8n1rFuP2E3KDqNi1ciHi3E
1Q1UjzAqOs8tBQCjaz46h09UuPRfn2i7atZf4f7Yquza62NaPLb2JbtSCcuXZhVqUPJc62b5ODRZ
yA/BehLeqt7k0rneXSjyzKtDh/duCgTl7wxwcfmAT+qvHK2MZgEP4xRXwsrWWrv7iM5v14hO3sWr
hWfiv1P3CQHwCbm2W1BtUeFhAu8SnAynEd39Rm/fPIFIuDfr6ZopBS88QVM5vcMxc8BAPDApjfjc
vvUvrQsUypIqP/Ea7eHkmiG1vZCwm1ZKVbAPFCHIoODtCbCzdXfeZbj1S+kXIiHSDriWmxixAXeL
CvImmyBvQBMwZoT2qEEB/+LunYJCJNGaglr0t73KPxIFME4FW7+W0QzA9If7Jnt31uGFPO+2deWe
O8DCn1YjM9ullhGXk91s3ToNv6PLsDIyR0YA0KD37WybhPjuo3UD37HGu3l5+DidA/FJVcTcdvud
FYPnsHKAEdMqdk9AiueHv/PHqpCa21vvj1UmG8AiUIRb2yqQ/WEupx8yfCenjFrrYwXZNzxbz06B
cBDQHMX4jXNCUwWU9M2DmJuAdBd9qfffInMDFZmD6HnzU7OLd02aE+umd+kcOsaI6uhq+nS2W6cG
uOUyX83XgGvq9r777JZamMPeZ3ruXKbP9nW4SnfP1r5og108t1nNcupfyMdqEwq9zPb3v9Wg3PqO
votX1sjuvXry3lr14D014C1A98I2okr7NW2EVc8Mkb1EC2Ofnh2Y5MBwROfWagoJ7C4GYvX/mlie
7YgmoytgEojo7jcmY4VP2zTrhXTbwH62dsfkW8we23T9dM8mNHTpttY84q/TLG/EO6ov0SfYtEnN
I4WKMYRrYGKTD1IZX4V8SQ/+VI/El8PzPclxyiMhUwxLhtnOGcXIpyOqJ0i3dBTz/iuBA87+Mlum
+WqAlyznXBQjP4GWSyDEvfYp6ec1QnMqne/tywxt8hgCV4gHttDLrokNkMIFNo0+pP32r/a3f/AO
nogDdt7ZR7UFHW+mHEqHsUhI9MI1qJcCaVkljqEXJhkMyE9+6NY6eIW79RruHlZ1WFtUSQ6v7A/x
484yKFkMsZKknQdQ19UY7ZQz5tUFpstsEqFOzrbYh8/OvRbVS16p4pTqDkkMipGYa+oFH/eOkAqV
Q9I5wG5oLCKSp8FgWYPxCIgEkJj+FzM7357scxkeUfsOqBwE7M66wvn6tkuGvaeuPMddDxtk9R8O
DhjWFP2dwqI2W62sd8O/m3axGmyJnOfXl10uui9w6XTC0P86fLTrpH2LdqNi18fM1xekECULDCMo
y+r0NqUudiCZRob7bRWJRoBEkFMzrAOGd1iEXxo5s08EDOvWPkKncrMe7Q0patMysi2c0sAVT07l
2GShYtQSbX4ic3SaraNrax8Uy9YeR32MK0M1/gvPxPSDJh7MERUILE7tzV+BgKN/Wlu1qYG3TP2v
bNVnheH7ZZWxaO95fbHtXT75Avuy3kRFSPyBHT/jtzmThsM1fZISGO6O1jX9lnXNTjp1Czv8NLAH
7o0uo61bL9iPic1K96/BnqnD5OKlF/A7Gfl2qn4nSnyzSboVG1950Bjexq8L/Iybj3UpWJeLy51Y
p7fY3Nt39gzlwgoyavtN4EAplT5l7l7RmtB1R3aOtC6tTHi0jEARlZCyeL3tE2y1pm1yz7t1bh/X
82rfb86NNCgcrFS0kgKLxLBwC7BljVYl3fRfnVvznFwjg2IQeI/hvv3t7UewWIJ4HJjBtf3FGDUP
4SYsd3b+pW8UiZV2MLK8Wuc22L4/ZDaTQ//QL8E4bPiH0OjXuVqOmT6J+eZGd9MnCeben94mfc4a
43OyC88AqPEyyef9XdsAusgpBZ/O5O8woSJ4a26a8DgX7CKttz1isHWdEYEU8WFlG8whaqRQXAPM
6jEuj02jXeduiywRX3dQJqYkIT2+ve3rfEWwi6Rs/0kzcNG+Fe1Xwfoi2uCfo330bm0gbDfDqxff
PbpVmm+M44HUQQYVMIBLgMuDnX92b3QJReV/hfak99g65RcM5xZJMFZhQvPxZrgbnoD1OR7EoN3X
tDy4UxzgTAtWD4R1h+R8E2AIIBAa4QDX9AthMS2MrvtW+dZ+Dh/MRoAb1gseKijZm8WwSMKjx/id
tJROhbX/MdyO94vNUjTtON4n6DguC7iIAfTWB0e8SHIO5B5wA5+IGppC1pRXFnNz38K1OsB3OcYR
w7va9kopfz9X7DeJ5ysQkHdzk0L8ziQ/2rUDUwZ04blzGH/FiH/q1xAJZO/1KT2QTNj0/rHQSdlM
rAMsOGv7CoADFsAi6EVvw9DzDzvneA4e/QLwcTOuXdyt6daqfqGS4s4ce9e1v6p6kN9wpiUfd6b5
fdn71vGCWWSGN4IjLv62d8TjY1GOzeThnelOB7ZPlQLmLprlUWDzy8453g5ZoI0FA7mzH35XViX5
dj9zsA4BGL+ZyXCKCZonL5t5d24/25OIDGJYAvp7ZrEIjYwabXhpHQJgiKRL4Mwx3OrVA5Oy6k4I
ed/c/4+Df71iVrXuvVPyisotSJgRStkjJGsMi/FzOJmXRwDKqp0SKXWG5Gx1AZXoG4vnEDjVm/Hz
nmOp72AgYIqc3jfghwusT1ARk1vPZNWSy83eRqa7dVftfWvrn2JINp1KDx+I3qh9SFEkRP2rc+oj
40Kq6ds+xNtWI1xHx2ifrjIjfMSsaBEgNHvb30LW+YrXrbe37iEO3zOtU7AFWvtKavExY/pDKkTH
D9K0paSBI/CKy8E9OadfcLwXbKrh4biXkm8bmErT8ACfJ1cg/u193wSuWQJiLxyBAr6Sz9oZsSa6
Za9/XVz9dbwPGiEI1vjAYuyDnQ4PifGvzOkujx3cwqzSJDNcaTITqMnRVwv68O5VnO+IM3DP/rFV
xPtAMpnU8ikym8oRUxaiHCT8AosTpbQnn4zfyb0j6E64g9GpD/v38AzAhWQrPOybphmhFREa0Ta4
AiY1kg3Nexdqn8hIgCtxD7zg1byn5/SZXDpf5twU9Yl9XO80km+88i/N53Sydsoksf9tWOrSbwTG
uFOB3IgBNbr0N4vdjmz+M652Vq0i+OJDA/M48SbNGjuAH52pU7yzsKEycu+8mzc4+Mo+tIjOJ1i3
YJ1MS2P4ptOrh7/6tyPdinQNlWT51A2ML43GbVog26toElahPKzE9/YuPs9BAAyKTbCezadj9krj
ciq5y21Yd19BvWsC3a76QpRSNGc4T3eQkXxa3wAINV32ZrofFP1G/wgbzqzWrWCTWR6M7nsIUDTd
cDPWc+mNEWBX/r1pgajRFv2i04WG6VZ5ZEwrLotFtzoCkkuPNSQpAGZJWHx7b7ATASsv6QkgaE+6
vktQzsKSWvx7LS+stgNWsxWW7GFNpmannkwSVvlHbPSOre3bJqaFpJRb3uA0LyRrTO/YLLcavUoP
NtqQnouYNlBqMMDWvUKXgKa1Ty9e2TPtUrMUiI8OeeT4TUfKqwshrUe8GJWTQlD3KgyERsTEoqZo
ti8xLCTROt23DvGxOWnVk027trWeIxAknULrMObMPv1DWhyaSGjxA2pyLao80TEAMhkKol4H1MnS
0qdtlToDTGIQWASr1nVIUxU9+qRcjgCT6nP4PKCHJ3nfASwM+IJOcTAJwF8RL8Bfwzvsv2Z8NqD7
QTXdUJQoDOp0DdGackp1yxmsY9UvOSRp22kVb136+A/XGYv1Xy2tpfW2AZSznG3o7qowPidexf8C
93jD2b2PcS6DDUaTxtY2458+hgNCSwZ0X3iTCN4FUmsvQ4Nc+0fmwC3SHldO6/RWAA32jrS7UdX0
qu6FhZFbWE8PA2T3AKVX2ttwHX5yLIp6bndUdKjbk1ejdYAkI9Z5C/EVASFJVASo+9XQoHeVcljV
qbhfgC1l4B91Hmnvsysntw6eg5CJflR8DOoo4xN9BaS5SGit6o5ERp6i4L0tAXThYx1m95dddfcI
mO2xT5/gRsauGGCOQLrV04uLRnzrFRlBJTOyy4D+FdRrvvGnc5wdQLqee9XWDZELqnw757bAV6LQ
ZiY0GLiNBD/qsrhmTEC0ihtb+/ZwMOHb0X5Umm7/zhmVxZX1GPNgBpzUkYLbcDsrdKrNe1TIjstP
u94rdO7IJfhmIn+pljaQnUCyIpPfRHT2ne3raLRByGaV6OcETRA0wETfpnTE4Cp+0j00qQQp0I9j
eCj2tl+UFM72AdTJNrwaHHVUoqIIIRb21rl/HADzt+BCSxSJga1zf4AbJVjAm6rUoNPp1WExYnki
VYrh9bfJy1mRQMON4IqObkf7QJ2KrvsHKlOw8OVJD5YzDlKNYUUSTmGRyz4CPIO7c7UrrSPczb0r
RJrcrfE5O4KFf3Ze00lay8xrYP4RM6ryuKN4hNw8Ejw4x9TRCcE4DNO6/N0xtd39tGG/WJpYnfHI
ts6z6G5wyHFXC7SkhMWvU2EKEhfdrQuRV4ZsmSp8MfPj3t6aOGiX1n14ptQ8rAwphNWGlD3bvKEW
k6AYP8a7LlK02SsXCwaM6q+GtdEnXSWUjMA381nfIaVW5jmfUxp9/riCRdoDTuGDVou6Z0TIjDon
WtLcY7JOqu1vVAQvjYuN77whSwWiZSwHLHl1eOs3uqMIcG3XQ9OvtifNZ3SOGW/NkvfxNi3aJ5JX
a4We0sR7xie/Ep/BMm3CC0Ltm/6RAQFVAno2SKPRXhBL/Q+YUEgcY5ezm1NoPmn+WFNxdyv+5d8d
l8Hwb2XnswqqozeTtW49QGNA6wH2StU+bMaT8A4TUPE/zXVSnmM3bovdarhujHHJbqS8KG38Axk6
3izxxEiYx5fxafwZn+cV035DCk6ITY/mw/owIyuJQVsf8AH0KsCvN2h19MmSPq9OFaYUoG3kQ1C3
pEgbXmX5zX/Xf+QaDDmgl4q/Jsgm6de+9/cY9d0Md9zDUzf/bTuPlCuzPH3EWvgNH/337B3XmQGM
GfxJIqXhAXmnjV+A8xcmhhrrfDFZTx9/n86uL8Q5d4MVh1F4WNRZKm+je7xKqYp20NYhJGDouuuw
LZKRrnpeezO4L+KYloFUuQDg8/QCUKyjs/ynRDieCaNXDFDQ6g0aDqW6ecqr1IYg8jWYFARRoP8A
RsS5Eg+otc9m6o3pUWeh0iIovJgwetQS89eOxUur5nCyQ+AoAXv2gI2qhHCynNaA5h2aHcRVCtOn
yAVBosDbwfj3VGikT5l/v7bjNNWnizKD0xFAU2cE8pkCqggd0jnN6QPO5gQLEG3I6jUQJdYBMpA0
zfoUqOBTVYf8klfmPCO8U9BkVShzfiA666FQgYqNvUAqoVqrIJ86KJYuHvWZ5AHYJKYqAiFYBjgI
/ud4WPGqNuyusD78IWy32NG4xV4oluldb44nvjsiHz7wUVw13HS4RUCXtmdIff4BxEEcgiIwH0u1
iUZtWj96OfyaWigwIl2Uhs6ayvGMF4YDqIwv3FgurJI8EImHC46C949bgDQFyYADFRwSVzhsVtsj
tzlSH/qC1nMlZii65dISyOhQkuMPAHMd9qsC2u8Sz8imUVqQGG7eLM4n/yrWtIlHfHp+yfV3VWgF
Jvttv2vV7S7+dRf5TZ0tOp1f/1gPZoaOOsrhdYQGicJszon8aKnf+41UoYqY9O0noKzhuSujTMel
bqKDKFr75jTjLmYjUI8QElPvU0FxQXl1lGRRhj+UFqyk4ev0hNVGkS/6WLDh+x0BrKHgMf3mxh52
wBfT/qo+8xI2jdLi/5GZk7yRQ4NRiBMzVoHut1XAXEkzXLQ3IuESGYSQjD98kgBGjEbGtZD0vR8r
wEw3czxrjSWOLg00sLNCAxEQdMcq2xyhQRCZIQ4AoQ6w3NY8yCLqoRMrE/3vPJ9nOyuIlFGjTBrM
q67h/TfUGewMi7WNNiazVAm9P0aFtnGuekKHEGBOBJz6InwQoXAKkeicUjyv1C0TzA6wh2rZRYtb
DSDMr3HD+aM2ds4o+rGW9jheweD4P/uNRk6OX5nrGl68UsZDdoAWJfYfM+rQcI81I7nF8GvQtg/Z
kebC4r/bqtJzB/Xui0OagfGnEUBzLOAFQXa7oiTx/72pxT8c0nU8RQoI5gXtRC/VUBM6gnNQSR9Q
kt0BSfpxJhraKkRT6OYKvPKNHGUEfp+/fO3mMOey9AVNFWYXcgAdl+8C7pdqpgbPdDqF5CXLuGSc
zuDHA4kTQ1/lOUCb0BensJk03HL4JuMQXmNcV74oq5BUB2UrmFTeTEgwJGiTgKcSLj/BrHfpg/N1
iZSA8eOeAKspikWd1ktVis91rPCZSANIzS4Sm+MVAHqORo2LJNMEmxP7nYq4YuIRi/HartGWKQkq
PJJEECZwpISMP3CpYG0/gNvsxr0SEg1BIt1gYJMzgIsYMXJWACRgRckto24rMxRClG4XE8YLQIvi
JpGuEZiC3WjP3GMNa9iWZsCmMFuw/GDJxj2GE6ZUg4hf3x58S70QgkyBXUjWMeIRvW2JkTRvIpjp
0wTYU1uJ9jqbzWhA6y182ByYrwgYWlgqZrtMw+jlJMPmkGksVhA1tvL01TXGIt4YmlExAn7Au5pD
dxo1E2g4FpDBcNsBIyfc1CjrI4Q3YTigkulEwCqmH4ccddGtehJxTWx39HbfLk0e04LDmCH9Btbj
bTdahNSuVUKdPXxGz2hCw23Z+XbLOPc3T49lBz64qrMfFrsb/xpc4y+OX1idV+dFohdGB8xgsUBx
YOfcRhefm3Hi47KKfPHgHzdgLYTmXbdJKF5gaV3TC/YdbsaglCHh3jMMQFB5RJ8MjBJJAUiD1VfN
GCHyKA7Ff1gMoHAAUaV6FBSfZMtP6YkR9EauDMiAMUQyj4EDVcFClAcyaDiOdLUW0AH7tYSqdL+J
AbmBuxL2StQFKuib1OIFfLpQlYbpE79tEyCN2psMThRxeoR55M9Gx9EPCiBwHYBcbqfkoX7c/GD/
wUOSHwdM1GJ9T+s07wWlg3ULlvyYxhoj4mIKYUXp4jNXgbJ0XkQ9Haz1ebjzyyMpzTHtRuWRftOj
5t09Fuskzt51uOlv+oBAulI5KWO/+LHawUfa9K/DZ8BTO2JDalx1PKu1t+urpwbaan6r5jhqduSS
56yO8OKVfvUm4R0Rj3DX57caDeA5lPzMvFZeZUFukFDzyAtwcPNJXxdJsO9P6Kng3d0yzZjD3YLA
gc/BAkB5yU8aAP9fdeqd6ou9EW8H1Q60bcNGdy0f0IBRykgIIDikRJ/DQXc4OHzELc/t+g2iFGKh
OhYHZkOYO98YxrAHPQ3EvcNmGceeRXI9aLSYJTJ10o/Sqsm/BdeIGkhwn+36XKTgkHcBiNJfOxPL
tMhSsAFdnIhFLmHPcJ3QP00aMofqHxaHBdlrIW3eUCLnCwKunFpHBKj/eYUnPBz+4uYrk7tYgPKR
C3ewQ0hwoHKx+MA1mXdpwnNxOUtdBB3ahMeuISS2vEdacPLlB3T1CZ7zE+sAvicER/xGu4Q+7Oeo
MXrolsiVIjgKvtMcjmU6jeWqCrlygDtUq9XRw0wJsC1ybqIavoEJInhnev38GNGRHZI2HhxOy9kV
gR/ekxW2xzN+lKsV9npYasJFyBl5j1ICM3jZTgDH2CHshQDte5C/y3fAyApFq2Vy6wGo6o2B8+l/
7qHlFnfWDif0Pd+Wz/LGOqAGl22cc2vjoSkBFZMjQibyi2d71/5V4ArDTfvY+tyto/LIK0/849tF
A+bh36bC3C14UU80nKXqhB+LRK1/tvWlbQfuYeNteJveoBe+aIXe2rXe6p7XIreU1n/OhZqWFVS8
pdzBFF4+nTpN1MKM78k6GYG+Sv6Kjj6yXVSy3ZM7n8BEJJj7nl6Gly1hnuMfiWYEQOj5gzj9EN+3
fI6kNUrkZS+ox+qLPxJgGF6xsxkapGJq8KtX+FK/s+qXcnbMnuFVelW36u6GH2L+eT0vZ64pZ555
4WT67tBolfdaK365Oy2oiOES054bVD1Z2eVjyUdiy+52dsu2Vh+KEpyAoguqrgRBU2bL41ymf08v
oGJpEWjg1dRw2Vp/rQHRG88tqT/kjZOyXG11auMYa40TXl8bblyuAY27TE+VNVCJF2UP1kYRe8kP
rFIcB8rJ5dWuoJcVel3Uo5Q0bfVmocVK/nnTFaWxOrW0oeRD5xW9BHwXNB9shId42BHyiwY5rYdr
/hNqEx8++h0LSdQaiKHdVMxk0tHZTN/eGUrJczNPdJGGgaGhDcUkzWIADd6ctYSEzDZomad3cVV7
LqAapAqyqPLVDS9dqoFK1ho9Rztd9pN+llJOdHRd8T5xwrO1ZS9F5be2pkmWnW2uqK77ci5G8xQs
DWdNwDdPlxnefjNxo5elJlY44eRdpsFyQNjKE2IAl1M5JvIhYg1Eagqf8lhu+GzGt9m4d0Q+B1Yx
IkmFlsCidNHU86DRarY/EVAUtKCvDLeCf/X2jMhvZnh7/AGEqUg0ddFtGDI4h3V4AOhHDYojPR5m
rFdbf+vTxMc4opL+q9HLJ+eWcj20vez46qSMGhHdabjySJ2tzgvqGtj20UwmVEW/hyktc+7Budor
2K+KNlA09+OcrUt47D6nq1HZA9o0r9NyEK5sk0GJvhmyVXqcWEakZ/Qc84dtxU5+m6gfS0FBVoKu
vP5UGi7Uc6yrbe8pWfBHNF/1tpOnNzLW+eQJP2FrMvnIBY+H6bTk9O9+xPusuieGWao0TA19+tu/
20fiiruPB8vW18N0WnQLzqgRFZz+f25TwxfOdRRN+/19pMPRy3/+FC4uf7qyMx0JJNmMEKja+tRw
9CJa03LcQI5mYIatdQpVPLFRn5Q2ByW2WXb1HHycER7dzuH9TFfmMfN5qTmNqTzbpeDMu/8fA8zV
6/w3gPSFQHzfJPtASUkex2/b9kSxAK+kBFQGJozP6TJI04YzHzBCeYuwwH8DoSkkJ6mxDz5Upuji
DoIMDjN5ioLgnkJhcJckH7A3JDPxgqhQRjVE9/RRjGC4PgEY/aVZhi9atDm7lyPeMn58OKOEE2Fy
QF/ZIofwdvjPmIfdj0QHMyfL4PJMELocaP8SM0LQBlqJPDgfj01P/ULgwNxvs0RbWQ5qhYbtF7P+
8JHwCajzjKwS6xFNwqTYtfj9mB4UPtwzMRkI+i0cyQ+5Lv6cM5JsT9qqymk5rZATPwyMTI9Ykr8K
5cYN2mp0nl+D8q1roMFYPSx3g8IxXpE6x7c4dc4ky7alZmXlVtE9NrzGqns6xofltoRgLnnxcnfy
bgMJOO2dgQmFhfADOKPtJ0AjwCkUCFW+KyV1pL9qDotTx2hK5KAS5s3jLVkhIWq0or2sFfPQ6DAE
Zh9R/19tLitk1yfWmLo9eHcA43AH16HmaQplfzqHkpblz4nnaIvOU+YEKgtBOt9i2FgwDEhC+D5P
a06aLuf8nnE7BJY527Aobu04XdoFfZQC7y05iYgYI2OlTb8sKTSPR9xbO9Bc6Pejfp+R/nWnmurT
rUWWaofVzA4OMQpmNBmVvEx8tX8wYKcBzDDZXEzYpjWnsolZmWN4K+EtmCvI3WNVmcLLo68BP38Q
8qZyCFbevEEHMMs/QkI3kiSUjbhY6AohOsQ7UoO+5GWOQXKryYv6+3wCWk62j4UL9u95w2FXDNVI
SRY47QPQ3nubHn6OSUOxH3DCHP/OIWZ+Y1ySoxtxOonSbkv4/WxC8Swj+ZYfPKyeUHYwG7U2aoKw
KmpljgdzEEgPJtScWabE40eLJAOb2Yhwl7IX80GskU4iTQvTf5PR8IzYiC+k5Ydrls3E8J6jOuUV
2gyaFHYpZccCmMVmuPZh6MFKsz8apUGv8P80AxjYrXRwMsIqCYyQ5OctLnN40A7d4kfcoMrMI2Rn
kI1s+3sagVfAnwy8qwUXOzj3pb8ki7Omkn21L+0rjpVMLWzYEBFyHfpZxMQVSusA8LAcH6NnS2TZ
fRQIsXtgEsYl64xhk70FfsdYAd/gydrKHmIkqta/YYfECI2K/igC1w+dAa86Y5NlGptEtkuu4TLK
ZKTV3Z0um/AaJdEUryXDFJlWykUsQNW9JK87n+e+D84fQ9EI5cfIaooqUyAuCjmy/wdHC4dORIfD
QdFYXsi/Lp17UiBVr3YLbDW1N7KK9BckTRIs0Fs+oFDuwDyFxY4i8Scc8ab6LEYJ/kCCYwUv/JLy
pVaPYJlhZpfzZpMBk3FwiCegbNKK5wFvbQ5HzQR3bMnkVMZxoATC31/KWEv4l2UVuL3khuKTSVuB
ZMXGxa3GQRiP0XgZ/xhKu70eDabEncrQ/T3EagpqyOWyxCR/kVaZy+jSSBExdAtW/2rn6xofoueZ
hrzrD2DdMmVM4oEgIiKYHezE8kdIlxA4jGfqGiT1iy0IAElyf5eDv4eLgd4kcrjuDkY6d1lIoZDD
wWHs5RkPUfeDqPJm7InuRZKuuKvKTv/SNfdQ3xukYciqKOOmDQKAP2Zm7lpy61EcpitXx6acovIs
eXKmjPOn9yj2+ClF6BN+jqlerI+YcTSEKeoLzgmDye6MoYHGiaLazgSUX1NIjeDsFMZiS7o6jeCa
e+ziR5IC0u7EJCtjlYudulvq1nHZZZgeQZmwNdnDroQaDco1LM2ENEwPgHduP6NzhbTMm8T0SL32
Q5w/OSP/I+q8mhPnmi38i1QFEiBxq0QGgzHBNxTBIESWACF+/XmWmPd8hcczYxMU9u6wevVqNAPZ
B7ru/wL0dnv5CuoNnk1Uzv1ZFi0vc7pYvkaxXyyPItL8LOLIBfr5BrzDgg/bLLs23THaBoWGrfT0
uOEHhE9lfOTycfpYl61usS4MZQ7AywnZi+51DwyD1HFg6JfKgQqTVQT80uwVCMvd52uceqRzYF1j
UUR/CQ9Yrtz8X5y4xJ2I/CeTTRlnI+umpazFwFrmHeyQVaFgX58Pa7WgHxcvYVyXW25Nagg34AXn
V9Kgo4cxFqj7s9SG+Uapd88FxZbDVy24pJWRtKU4fvyUuKUIA6vrbLZhj+slW0Xn2JWiRR+l1O66
BWbBF109IOtnOvpvPsQ5Wva1d6mJck/0mBMbKv5MeBBwQQx3aXHE5CM5VDgvbllwCS/hvXFvxG2z
cwf/6cAYHBDZwYfWYw9/tOK4p0ozA8CjEQL6IqVQVw52ewjj4MgjDirN8l+lWWmefErfrBYOmbdQ
Jiyiz8Xnc/gpYnhe0jv4p4FMLtE0y6dOcLzgMC1CYg4UIjZx9iDpybzxp3dGx2BPfAB3dbrzHxji
BtE8BJ6sycitBnNb4GdLB2zBMnY8TX67dsl5Jbpt5siiKANzGsK1VGoCEQWJENOvMt8JekK3eKr4
thBQ+E/hac8OlyClxjrckAtApog2fg07QbCCLlo9YDsWcIqwDNzrkwm0yuPUPKLuOPpKxBXhoV6g
T9sQZoPeIHBf+l3o3abrTp13GoQbd40m1BPl7RkL6jPM/U1nGqIuKHSr9bVMLz2kkbEkO0uTbKl4
T+0+L19nqGZ0RPhYrfDKSdkNJneayhzbzITWeB0iYOfnHuajC5x2idfL6KhFULq/EY1Qmowwhm3C
pHB7AJOaVU1X4LDEA6UumGgAAqV/s2gPNqQwpV8GJHgmBHeMrh5O/+OANfAq5s6/enFw78XDhD/3
ntn8rLSkce8dBiZea2B2UkVepc755/hTI56YGvNsir5lY/e9D0udUieGNwuDDD3CR+fYM1p7WM3i
6oOp8Iw6G+wBEUQz/97ojai1SOeDeBlqWzKPqjooKlbOvRhq1MkKVQXB7YcCkFdvv1qQ6BscCdDW
lRAUr/dQ1UX24tNRrkmDSkyf5Ba6mopKgS687c4fzgQOMREHk4J1/gWu/xiIc2uWM6Xm43MYfKPW
eBrjlzSvah1i5akCCY0zqKVIN+jgqXSiaoTa8sVu0aJdFVUAya1j5+WCPsf1aW6XdIHEF/5J5TLK
QHCZEgjlBPIeH0MVw4QzmgkITYnogYB4s7n6RhOCFxoGOQsePVyKDYKBhe0X2tV6Wx6CwSiUopKi
tnG+odZIEUfyJF8g+431yTtQmKt82cG+sW+IFiT1jl2bGZBFp7G9ktwBEyuQbUlp6ZPQWQUmjtb2
8euzUdSToSKe4HEJrqhVTc27atvfd5Qa6S7++yPhIykRAuLRn8d7IvgxvPxc6PywOtKKpVuNZ5Rp
AVZrdal97gpKQCoU4Cvi/7qPH6hBsFPcReehcdua8PxiPKSyigUmZwfpXy4wJ39Ghb2OA03YWDUE
dgTTiU9/bpC2FBLeM3XNqmYIXQlfo7tTQk9Hf0MbQzxAWhQf8ITQ4tPJL10C++gBwpUtr370nnNu
MnERdx59mxOXgqgDxWnErqV2sHLaWpAyBsWYBtgDtKThkghNNKPqA7tqShkL8YNxrng1N1NNy58b
+anJCfwazH47KvwR38MQmBSrFNeo2i5seG5uUXpdc8dRanG6/INWTkpwspK2sF8B0Nxsni8sG5CX
gtMebloZ5QsdrjajSgq6HJ8NocQaKCw0vvd9ib3KDGmzfWZxj6nVaq3pvRj7wiaOBoySXanGq4kd
LItiUysN5mSKjZtP1J1X25o0SxdibzCpVcOVOcANnJbvsIz2kh67/rlbG6bYP0VJHzigFkBKJcV4
AdfjQgh9wuPPLnzQLfZoLkir9JC0ZAF0ggtp6CnqH0SHmgiIui83u+RJBOCF4ouMDSFmgRsoD2IZ
weqLlGQqhQRQ49+gHuR8itMUoegi0BCOnZYeBYZkVYQmRQ9LSuVPK+a/WGYGRD2ica+oMFLBg8mI
jAlFxWKLSpdcWLtAfu1OShI8uEdA8iJ06J4TaFMEJPq2QsxSEfJw3xHyJxQGtiBH3QyJ8wUiFakx
NAxlq0r0HgqKiEsUUmkVygzVcR+S4vgsb4JT3cqyO5iBRhI2saYImfR0nSP7GCnSGuJYegErUhXx
1YqDb44nzY5MGOP2ip8DFNapPAGtSlnks3qYS8OnfWr4WlfaUFpd//sJnZAeKs2f6r5DfZyxUDy4
2FxzchvLA/FalnzCWEKjedrVPyyPUnI2ANezSP/I+AGQlO4KSdHHI8IS6ngF1HAyE5IQtePoahRn
xj4bf6J0sy2AqhiZo6BRDUJHrwkKRNRHNvxA60+bW4NzBHvSRF9HMIKOEqyDVEh0Mtcvo3gHbRcl
BzBnFZZKiOazWKB2EXdKypYsgyREPkJCavvObVQmLRE0JG1zu8l+lyDIirlherfeTKuLrCTl1Vao
a0cgTLGXigkVEigeqnnox3S/DPBxwYJeOE0j0BDlCqyvY+uxLbUXPRUI4J/rORwU2EuHfyAPjIvV
3+eLy5d2CYJmzYxJrboaB1bRcFiCjLInkdyH4D1KMwojK/RH8LwaqTpbEAvCXsWH3Awi5W95OB2X
Fl7mcR2FX5PQeznlEmFHMPN55QNM6Ei0qP5QxYv6mdYuYzh5QDrnX99bkubpnuchw2Dxjp0hQJXq
LQ+mx37eU+n1p+Ki76Xmp3CAtQ8/aMKjgGUYc0NORxYiysFnlWml6d2Y2DDZ8NbFuqdooJWMVGNx
vbVXWTEqz39KYKpzrVZgjdqU2lIf46ZcRXmIEt8euQyZsAxWVdoNyjm1sd4hVXltLK2FX3IeDZYi
iDtqaA9aP41bEUWovkenkQfTRVOzuNewfYpCXVH1E+WMLxkH8cxW2H95gM9Dk1UbjenbmzaK6Q08
azwo3mHwKzqaViL5GauLsEfHLgMuHqRiqCIY+m9ryA0qYBVI+TFpErKQuFJa7GCJxSlmr3MkbyRn
KGsy1fTzxxh9NMulVa4RMURGyF2jn0FALmYPnqCn72U+QVtWARH6FMXn66BkL3XyCloKEpz0nzhE
1Qz/XT3sLhtTK/1G9wJzYIafCy7+ne7uBhBOi8pg8X6f3e6PVpYAMMEcRSqqk6pzeRTOfQqsA5Bb
aB/FzZZj1EfLRusEP26uOFVGfmlKMBQT+TyVaymkCgfhLn5eoFJmMe0R0865Qy8YI6CFwdQpDuRr
dSVBUNDP9auzGz5Po6k0oEpYts5LsJxS5ncISKczpDtNkY7OD7Iqu13Rs6h4KbyRTwQs1FkXT0fL
37LX2GX1rn/i4Br5Gk24gplfCAguehW0LKnJDcgieikFKGVFIPi4jeFmK3hRSW8OCv6ZkoM17Qhe
iAKhhUDmDA+EsAEgzGZusrfp0gi3w334DY+R6w+8mYE/bbcKYOWfyBaLyogCtMJRcZd0s45eVAzT
VXFV1kb2RakRtc1WYaUCTemigXik9av7l2tyEQn/hE/Y6C5/snQNovlgbAIreLPv3WBPIkoPvCyP
LE5hM/jltUFhBMul7JoqSVt4E4bA8YwQJA+jFQN3A0iDmLFiVtw5XU36H30jjBpRA6PCk2i5DDZR
Y6NLhEmgJrZSnVKbkVyVJVF20WeT25f14P/Mq5wmYmSJIjACX4HgKSrkZw0yXUQcgjXBO1wGlp3o
WITYLEQmrmkyM0w9sElhBP0EPg0TMfkkRQz/0ba09l4dfcd1yNWxHLAsBNz6IMUUei+WbXF4skdY
MaFevzBOUTGZNs7ufD5leoyeoFfpyZpyp3jucyyIzPJ5+p2GTss2Ug8EC/wwOUfo4MCM4PVIBnTY
9UgAxoyXhwbxR4/uBYYBWkdQBST6N5JArF5HwCOlZ/E8yAs4aA6eBQx78xlmHpdXl1D7jwNi92nT
GQUJ02zZwXtEfo++yQuyGh9RjFnVIUs+WWkZIxMQzLOggtFWgbaWOgUM0jclcXBNiuyoODWdIFOm
ITastIck/sy8BPqEaB75ytlzkgAGafrnQ/hb4CgdDdSFtWJpMP2O0cP7z+d9/N61oAywP3yHOrpa
jbWFWVYHYCQ9aqMPSiKn9phSFaOg0DM2aVMrDVIip6/4XGGNvIriXGP88aryxOwuVUpA7goYCY7W
tA85U7qhZzYYJIEGXIOm1aKioUp/gb2AwfRVmBCUpWKqRfSSFyNPmCWPN/j8Aa/oKmSLCPWQZQRW
pelELDm6HojukVPBLusyyZpL/EQXTSElQ8lBUT7pntWRIyssZaBRrQYzwOmIolmL78Hu9/ITO9xV
kWxE49Gv/59FVOVSdaATfRkjKCyidfUUJ9/JaUVnVG7D+tda1Uot1rwc17twLrXC5SizVieJBros
4EidlnLCH31lnZndEdFPumSSo1YPGv56iTQgo/AYYMf/kCGhpp8VzIAnCYUiqayoShcJQxFoCN/S
3HAk4gEKBRVGFMCVvaqvRcMl6Z/CtqtOiZg00S4xBhD6rLMt4iJFWKEyGv0BJuFOF44MVPcQ5kRg
WEZiG9kv/VGcpGLTgpxF8RIu0GMMBO7QGt9ob9NNq3FqyGWSvt+QAGMXsuG0LZTmwyriAUWJgcHP
jqYjf3a0RrPJi3/4Uw4bBU5/IEYmUnT0Tooqt28/O/VALTcVtpFSGG3LYlWQ6ZrB9auKoqa2i4LR
zwOo1TNHV/81oPOHC6lc7PhFPrYV0SID8lNEIb1Gxc55+8Gj3Dp1Sr/K4C/0aAl7E/bxAQffAH7K
ubRMFcawZaeMiKenUusSWU7MQBxhCj+SnTvYTI8fLUOYf0Wg8mouWvu/Z3EZdCn+swiiyNYoGWdI
Tz0QR5V8pSpDYsvqj9Sqby2NtNMDDDB8elcuhu0lBWPyEcZwwtRFtRi8pUa1PpK2fJ47na4RxWoB
vqAiyjWkC7lFT9cfnX88XpBYpSiaoronLTf0RLnU5TIA6LszXsnzffB1QtMbqRXSnz1a7JhWYpxc
+hsQ14cn98K6arZTin2l6YjbHXELaW2FYJn69UZEA9uLXpRXo9asNc9BBgr94vzQsiLK/DzYfS2T
Vupa63+Dqy8IBb4LuUBNqkp7FzKQtrWSNvbnYGmqQVjuhU/IIEfC1NIcKyadNG9DTfawJdB0Q+k+
6z1ejGi80HlZZ+cR1t08NIc/Uus5y+RSJPBCdFQrFYPpDlhrUuL5oEBPIppqCPolSEnA0h3lV9Xg
ZX94hKRrcksHro0wpsvPnjiNFR/56CYWE6rlywp8gh0hs6YBWHWwX2lBwS5T/3nGaYijWYjk2Z1q
p0I3sUZQ0dJPVXBLa+/1qQZfWpPop64tk/lzs8edbUqo5W6jTTRXSK1R0Gn/MkrG13GitnLkY/hO
w+oD4V0K8OT8KB9RqiZCQH+YJtrtEbYniCLFPxT/8WEL91Rzd+CNew8R/HPxdaWSs3D5VWVrbnnV
MwpekY9q0aLU2x1aGX2RIMY4TK7D6EJXofoK+Y9+WnwBtkBMupP8gUkcXURxrEGFXrwabYxwBccL
3Jj8QoK+CmoEEcMgTfdMKQLZBegJnwdYOLEhmaZwND0ESN7TuV2b5LTys3tq7gItk9lzdp/tJ7vl
e1ZdJ5F/WL4e3gFF2Jv3LP5xg5DneJ/vT8srkXfV3XfxtYibRtk1EcnJ3XrZfa6f69P2uT645vBR
dXdop6h5ucwdz12LOP2hf9CEvvhLoazS+8VUFzrQ52Uel9Vt5fSrX3WC1gUNo1nHaCHF0Ynan/KJ
qh8JNVk9dl4tNP1KuCj4NOWCEkTvWUP12urEdFVJSYaqk9iE+aEV0B3MQ0RAOnLJKw1f0NT5ZxHL
YkMSOHv1VrqSyyUJVWiQuxpgrxAWaJwKjeFDROBnqhZTDCUMGOoGyBNADBBv6+iRAsDppeAEsDGB
DqW0XfnAr9KZk6s6wA4BHRL+f9ZCNoPea7R5xdVTfU7uT1mXUAVBzsh99wWeaL3+457PiLkEmemd
dVdXxGIKgEueJuxlyKd+QCWc2W+nc2mCHP2uIm9wDclrhaopawTV83Fx9CmzOu6gJtt23wqg/8Na
KtAqxdnKaJR4vAiiPqPNpbYqoHHWGU702cKeiFr1AFnH7o1RAEUFUnJsGgikTf+h5QPOkgNFaLPJ
LQjOVPSiJFZAFEEKuRLigpww/Z9jHaTTIMUivNLnfEJ8IcE1cjEc2BK10LZQH52rnqHag/rHPync
59gcFL2KkoVwLQ6oyI5VpqFvBYTlDPhCDyyeTUkeF1Kgz0ehVG5PN4fOdNqGEaQGoVCSvSoIwkTF
guF0F20ukArBQDc3XQTBD2I5fbyBniMgW6Wl/+hESvhO/fD3F8MKxED2LEN76IBAqt1EL6SVADnZ
T96h0AlUgVBqhMVvjNZ7lQoc/2tdp/GjMe8S0b8bcJ67jdYIXOIE8Zi8o+gZEPvgGTAdnR7ccmPR
LKJqFNrVsKZhCh/wUwDwBzgoc5hEZ6B0aOizjnQXBKuPVyIJE7Jg0iveLAN3ShqcL4r9LS3LlRJz
jX8UhGqhV6xwDoRiQgpMw76u+ydo1c1XFBr7ULCpzqwBxMXPLjhurD05Y1UPq417UBm8cPJkPEXg
fA+uPB5hElAxn84VY0p9Fxwd5thUJVt1KdDUn6AUn9EMI9aReCJvxkmUBk8NlRig1+4JgJfmoqB2
WhCkL1FoTEinl9E5+6G6UvbtBKX83yq1luyPPv1CEvxBnqJ5jIxLZBKYXJrlq/pEM5QcCad1ZytY
TS0ORadqktI6V2aiqBTdUZbDg9BLqwtsXRtVBfR/bXGkm6RWv4SeEDN+gbBY+2xd8jeaUD5vSV4C
akzipS0saOYxjCXtWp1Cxy47bvx9atcwvCyBbt5PKAiurxAL3l6MbRxXH56xvvQZdUPZ5Sixvi1O
KicbwcV1nUk8O7VLPw+k09CPpf38r0oY/x1/H4a7obVzza/8q/p737nRajGGWt83u2jIBDX0dtZV
ksA9LPYGOr3mxNx51RVNqik0CWwIQx0c18L4Tsyt00i6VXbtyUegb/vYMrPm65C6r7Xzi17XBlUD
MqDb6p22S1dPThAizph5Vz8oqQSlfjZM8Fd4SZxtfXZBoHB7mxz6eE4m2Mhx/9mrsk708GZgThOB
D+v9tWOsmNNwmJ6GiyJCnGYruOMO7dx/BuzsjIqFjyOwGbF78M7U1IFMo6ZJmzCehY5fNBPox+g5
PxcUiOszhjh9RxuUTRiKU0OxbNcvDzKWGm40j7xS5h/H8VcyR7pz59mrU81zLBQ+76t0mP0R7RCG
paDksClfXKXjHCUgCkCEq/A+HDfDmq3KXap8B2bMlxi2/Pw2mT0DHYG7ObuPbc7/urbHSEdlbl5y
0xT5Ib+Msh2dPPgYNJoIEWANehYqe5Z7zrw3ylaGe12XcvRI0tRNkHSuIbxsr7OJNdstdxOLlpjb
hGlWFhT2WyuOfjLY0KR3If33VRiKp9EOsaPncI+ZfYSkuUO2Nv3YdRSFb40KrR6oD0CGutOi4b/o
ktdr1EbyXKEsRFNwxd0xTBX2A1PCVwa6MsDI4xfKFwmDsCBd914D54fyXTUPnYRbmy/N5X3ARdA8
qx19UtyBjfEIXysHojq3JqMn2j38lUhz+vcpO/Tv1i5P7wev9HNb1r8rPUbuoewX7BhLgWDuwd2n
XkIgPq0Mj10b8bv6AEWEhZuNjvB4Z6WfaC3c/zo/hggaGDMx+aMu+D2LaoTM+JAkcUuw4wzjMdN8
+jRS989fDhzyI3p7lDGhHVh4+clB17NV70aNUx4QRBEl2p0HEktM5UP+AK2Wv3T46KOs9iDConu4
6rJliYvKmwcDZOA3QwPCizlhfPCs2EtjWEae+beY8IsyUuMgKSwFGNE/5g9CbGkOsFFFjPWrgsYL
PDWrd+duz9AXQHUC+cY0OJhtYlmee75qbmkZvY8c0W7vREjKbATL49Ov612fcTglNeDvOB4KDViB
eYLOABFogiD04eRG3GhCXEYGPLx8y0UlhjtsD0vL8ipbavE8ecnO5BWPJR1700og60J53/aOx5Bn
IYlzjYKH4zsUnSZs/JijfHsR9hmsrxrQxI1imAGP98/+RtGrd+slYwdO0XWWgP2Tt0ImL96D/vHK
IjicAnsfZFDhLGyci4raDo8LjYZ57U8vvTFn7Y3cQcdMw+e4lHB70LL8tr6RTxwSVt9b0VeO7Chy
6sgCYTZJj7FkOOvJ4/f5hUr57A6bhhEEEfx1rwbDrFkLrlAXnVVlKs0bzAMk2mk59i16k+jHoAee
jJ9c4uhz1sizVTAN7Npk/Eb09DJJ2+cZom/X2Smn6+BVd9Nt+dvYB7WfZP2aow5kn9EdC+04MBFk
YlvDFUK9MfOeSFWszuvq4LCidG55EFrm2IQ9EcjgenZPv2X2wKVHitc4j43ZhWX3UJhuRt6OSJ9k
CINLKA43Jh/GXW4MAt5E4cxwpzvuB2dxw8kAPl4Dmwh8c4KtcVDvFXqZT7Bvpo4xgcVwk9W77JkX
70DH3843EcyC0uw9nx6TCq/ozD4ZVbsYkrmganEltqQev6lu3rDox+fZIQl3UYgKqvPLdVlsEab/
Zc3dHTf/RckUvdYXHCaC6pNb37znL7uhALt2bdiv9p7SbtPBgy6waFISjf7OP4/VaWWMo59HMxme
BosR/TsVAqat/W1uD/0HG+DhnhN/TwITeeQkNoM5Ii2VGu55extZTxeJ0QnCDnnvTuMbmgqxi1jE
Yo5zpyBTV/ZFgmPSlLDMiVTIHmbxF0K+34xerkgtARGohO6DWDNh69RbVsfp5ceiYfCOrBZCvUOu
a1X72HUWYQZ7n0CSZ3LhqFnuPYvUCTgw864X/xoP4gE+4l75iUpdaxHWT6Gd9kp2x7C6ZIgcBe0T
BMlL8weBoF97Gs9JR8PqPTijHDN/1MJ6NXiiHvHyT9eOjaSt2SjXW86xvSj3mNe7G8FnHBtf8Q9e
YrHk3Erb9xhF+j8kSoh5br8vLkiNbNJpWk7r/urIgl1xJLQb3fFDDVQihzsE+SyXm1A6uVdaYwgJ
WMeSEvPgtaEvReteP/rLIBqV58951CrPbv1kkPbPmze9Nmv8t80Ipwo45H6IMeOqm3bwoo+TPAAB
EZyyZ/XXi+9at97nftTmt78reEltQsZ/qLrIXjz3QU6PXZmpos1LLeQK5a+fB1feGtZrawMZwUp7
v4dMic+3nZ8HGphYH3C52Xt+WJFCJ95jdbi7ZaZnVT2L7OSs8zgzqjLaVLa25bFB7IcUhJPUv+/R
GYWgj/x1NQn2q5jiLJwskraS+/p1CG9JbhGTxibtC8nQ79MM+RXr5pZvSKsEb2K1hy418hoJH2KD
YwCe4KsJ7+lU3Fw3mHHcB0NG2YfAdhh51BnB5CpNpFmyXnWFtlQ8Q8WjPEu3ezzHDK9hko0ybAqr
h+bSFuL3flKdAduN8fJ3UrFy9/p9+2MySkkrsAKblYBgihPJLp5NA4zj2nc3/1ts67PrBujklroM
rs5+Di83JnCt+Dgfm7TzbzFeUNe9duuVVsXp3i8t+9I8DI2F/776Oc1d17AEsxz86qw+QAMi9RWc
HikdG/HHHY6G+KxBKTy8TBleOarPq1/WptJbDBk18mNNz0gRHzQyrcoAoe/47PJFp+lz9ajIsOlf
91VlE02PEzSK4+WZPTlGCYTA4MIwK7ISaj8HzyhgGYe0Bp1GZi0H2BiTng2zb8+zYR0FF6BUROaf
SP+ClJS7xFzgc+WpPnkVrW+jSt1bTBhe5EzqKx3Un30JEDTMvqJVuRxE36V547yiibac+ztmAWao
QnrEZoxnMJG1ap/QrN8TJ3kn3ifXGLjXLIbQgtXdxns3mcGW2exX5Q0YCJHoLglvWwCc4xghz1kG
m4AZHo9R5Y9QAUWXAZdyPzRG16l9KtR3fmpda8i6SiDokL8s78vDV3l4BaWsEOvB3JveQXRjnwM8
NGJIji/ExN8tAL0f3oGQyeI7QcTvu1ECijFCmyCz6l5Re1rfkMNhaeITOTT86fY9skbYNc6xEndY
iQ/630i8qboAukLpHz/RentH2hvGjJCXqGixxQShXfX4s6aPYfqX/dkoAF7H8NWmGebPx/o5/pMo
p7P/tdk6BnGwX3p5BtAxFLI4pDM7AziIDBLFQ9ZFR++6aDg0DzBFumVtDlu2TwkKZhoukLae8Bsy
msmNgiInd/NTJIkAK4bnKEhoFpue/lDpTfDKjcr4CVW78mUgEI9WO1PdMhZZK0IxB354HuDtDpDV
DN/B9k+cXEM90UQ97Lw7IkoH7RaHJe3I35bAOE3/TYH82b2gTw62kJK5ImgeRx6HhK/Fb6SsvV/E
SJN7Yz/Jbb8OtJaG3G0ixTOK2WE9GlVsH81e5qlbJ+885psJAKFr0TxVUFfAD72SRvoKakYfg5fM
3w56PE0qMpVnwNoHonTCMh0atR867c1XY5c3jkkjqyL9ycX1a/t29v7ZAQzhnOqe4/gMRXzQeHf2
0SiOz6hQB9EpNN/BDWCF8iY6fs1sebuHFuKCVpcxLqSPHBYdTdm5sSfjfgMDQKR1/IfdOaGSbgTJ
kUqKcyXkalrjyyruOqdG6dA0Ha+ylJgT3dhc57IM++nX1Lzut5df/9KoV68EO9q6wSDni2mVvIHS
8vZKIYsuO1RX30C4tv+ETZkgbdXanQKj5L8ezefdj/5KHdNHM5Zn7rxbuCBRvXgPcmB40UXGdpom
YUajFJFP21kaTFN33JjhP8dWSujyk1VRKrO9G12cPOObbZNc0OD1ud8JYo+7rln1b9RYGdJ68xhm
zyQVevboHAvLEHKyWz+bJLcxySk+lQmlBijUcv/o2pAilq9Dt14dme/BLqaJ8DFKF9/ZvRsbbTWJ
nefv7DuLmzmUt/m5UWV03KGRdS4Iir4HldxjYGSNr2EN6Scc4yqdRrwJfS0U86zmc/4AMMxoQbAy
D78FfvqmpmcS5tegiUIYnNSWiGOdqJocx9dar47IGbRo0kHYEptK9/Bt4cTxbeGhdZmVvkircrt7
B6awiNnNsGQiGRlfm+9d91YPkssQg1ivdLUKDjr/GhT/esuYoROI6BzWl2wSdlzSSpnbe/Judlif
na5f4OAsosfySfaeh+lRIHkVf8iiqwa1UusU9ex8ii494ZRlogOHK1oBkNfTJumD825aCSPSW+f6
6sjlXlw6b6ZnHdsl6pOk/qewVu/nJPXgAoQy++X73kau3zk3ZIsqI9aV/WhAqbC5csAcCPrn22ca
LBgscenwWlbt5RyQA90OzfTyR2oSmX52DhzEHYBvYe3GrTJQXBo4lw6zANKTn1Hm44X30eHS4W7u
sr2XogALzTTrvJ2Gwgy2NE7cXODtQ8SwUxgc1MAqfoSqVdZcMDcBrbgYXupu4Z/3X1cMEJVZwuN1
9bt2prnwPq8NzR4YAhcMmWdiuLxfR7/v6Zq3bv4gOkQYHrV/r7o+TB6d6wVncn94SIz3kgvhNcKQ
BFaMPSoPDGZmoCFHkQACx9ei3Dy8G8+Dx7h7BFvRTqS6HTfMQ/+C3NhfThBie2neKy25h4ykRz88
b7P8gPQB8B0Oyjn6BMycEuWIW5VqOWFhcejl0PJJ5/fP4G0jQHaT5KG9rv1W1+jueSl1JJQjLt17
2iHzL8HEBuIi79UYY6CUR78+M9jIAPSoAzYWhXhf1tv/8qraHUV+71T18jUe9ujXGUFDHQbCKIgr
RUxSJ4fNS1L5yPwKcPChWSwILn/7DZM9aVWdxo1YAO4+NILa+pgMSYT20KRJup9L25qUoTksrcEd
eunoCBHe8jAZ1/FzA4tiZU9J/Wv4yaexXJjDxPTNY/v+nmIQzvUfzObtHJTjCsEOIQBSDiAg9ToV
glontZVvYP/tjRE3KlbzVQ6h+ZN8HNALJiXMQUmZ84yCpSQF8F7kglHjtb5wWlA36NA+s1ipm7GD
nJWVNo24m9AFUkXxmw3DvE7EPX1qi3BsCZugDr3K7iWindu8EuGiDE6ObEdBqRZSyUq+0FPEZ6Ei
+CgNKDBgmZmLy6vKtPrRu+p4+0PvQhFn4V0RUli0j10GW+zPAbc8okOLFujGIfIWb5f08yFeEmsE
ECH6omzIFPiqfB0b4Mp0VNK8OfLezyNi6gcH0UG6GrJrUKr7FlyQ5/g5B5Pan1pkHim1qSxulU5B
texWUb9+dUymYNJbM4gXoUX1sAAjHow4R4aj5hNklS83opVB5RoiNfVC78274Pd/2fsW2oSG0Ynw
1CP0JV9mM8KonVv3hXeLG2Am96ld8q5kj8KYvJPpGuTlXBQyVnb3LNrmcwt5wA5X57y5ziNSNQB9
krRngOCKn5H93xvPPDCAhH4ts1WG1jp+QYHBJQz54Z2Ak5npDl4QdfPeYmIumThIeRCJI8DTWjdF
5L1nv/14fW6BVmBQHswxGTt2J7UaTCx+HTz0rq+rdL4gNoMRh+7NeDe+MPOZHHxZmhEOIbiH3cHM
r/OvPPP43Xlb2ig6ZMxDBn8me/hlajVW75r61t69HFosTWAe8+ln6PLMazY+BaCzCsQfAEpPCDET
h/mfBANMKabQ0q9bExYa6UqUBmWy1Ve7uGesD2503n6RRMReEpZjNyJP+b4gmlZrpx3HapEPHVb5
K2A1E469WI4YTuE0bSKiiLlRQEeE4qfxMwlqhSLma3otudaIqPOyvnVj1FTnpICHoHIflJBFfgbc
x6MTnrmV2SSGBXdpkXMTE8VXf8Rpv/vV3D/CYTNaJjoHVqvcv83OjByeWpCmp/kfloOysDkpsx/g
hkDvSFh31QGWuTI6zkAp8DRQwzEZ8YhAh8zSiIJ3q/QOuCLkYmSnCQqER5ZM67I2giqjOynglobW
xiIy/sUZL4aETsxpJE17eQIzmMDCgokZNWEDZbbLXOJ6cJ/g+YBwyBpqQbnQuQFsuVT7t9JMklc2
3CPM7a1zqnQYI3EsT510UkH0en4eg8uhIkuyXbsyVr556Dhmo9p9Vrpl4s5a1LuTsDPKxn5kbs32
I5Kn/X31zMPoMkgz34BKgK0EZGf6x6t7fzU4chLXymp/HFgv9ziM/4BNLGYAbawB0MiZTPsn9+hx
AtaDaxEFJr44CqokiedzeAdUJT80/Ae0IWZXEIV9Zb9JHBLOC99uAP6ScJ6foVHplfvIh5JS7Fi6
KJpWvNNXdcllSfCU4zPaCUBdo0r8BYpsPptp3Hmi/w0DAiyg4qYWycmUfOEOAMTyrfsJvCameSAH
Oh2xBkpO13wNMRWMyHvVwx1jizNeARCDeFJSbSPTU7/6EWHMETncu+GB85QpsNLiVEEv+c7KCis5
+U5gI8Xaj6wgo3ZNok2f27Xz+l4YffMNHtUEqbzeWzL9BKVIwNcRqF4ySIcAzQkR5O4ufonsSxC4
2tmITP3dIiaCbPBoJAhQob2E925efoxTr3QZVebZg/l9wR4k9NYyWNZzgDjW4I4DyrnjpBlkkmQ+
5/Hx2S7VQDSn+NUSA3U0GdF2VtV6g98QJCDeibLmAlT06pJ3kidhVdJyjwWT7IMXZZ/UB880BnF9
UKPBEl4vVdPvCLWdvrCB5y144rhCDD4lk/21Q4QU5R1wWtxM8vq+7hrlR6N0bF8W/cfpm+UFePPI
3dovuOKNSM9p7hAGZYgKCm7vkDivbv29829hL0CQBmBQ7tXy4HZocc0SFE7N7uO6ScB9WZ11mvcW
AyNp3hZ9Vtq+1jkwmxy7k4eYLp4TX+bXPFzkg9qul+Zw5CgZQLl/fyXoUpfbj3xgnulZ37kasYIW
q9XlsAkT+U5sZyYhnsoBlHv+xEjvu+QQlmumS4NGFQg01CBoWT+3qHQsggeVzvA4vl/d6MFVCOIN
IJAirUof7wq1wvkV0LL3sr7g1gqwolvuv1HLf3br3QuVjx7BUTwG55iyM5IshI/1TQZ0Z2QN4g+Z
S/zwSn0z6uHkLToSSWLBujVCCg9aDaMd1b11zP8pXNE7hksw3AsspQAMFdP9u1iCKJfXvLp28ol/
z9009w7QrFdGJ8ZNMR12VgJ+W1BwvvKO1AWseZ5+gWvtt8DTh2kVYP2HG3iBrULk3097toWOt29m
ELMAXnDct4ABakRpix3lCs2iOH/dW+fj7+kGQdg9GdOo8mfmv0QHyaNxf30fbca7BES96BTb1l9i
AM0AsF6Q0yGuJswo1XxUjPN3j4DUojODXcnEDIh4M6t9APfvvyZVUTHgZRI6Hj2TICisb0oK1lhI
1PIoNiR7NUIcltQSqrVmhiOCJNzLp+/f65/ZOxT0FJUGHm3C/sMLdkTcEimNzJOJ1Azp9fOeplSe
Bze6kGA4goRcqJIwQpi6FhB6896OSM9cu3duVtHLD1+pd8MR/b0ZjglprVdB8w5KR8p8NGNU7RMs
bysT4w45rtZ2WLcjJnfUEfxvVNiCbPj2CXITxdIDdXcYXmbDCiCUjB6cYy9dP45LUtBsfgBmbTNm
CCOxSRji0q2RUVBcntVIvr3zgjvjpne/jKtzF4ZrtpyntxtjPw/jlAayfuX73cdBmvOyPSyxBCiz
0Uz2Rm3vqeZcAorM6V7tNk46at4AOOgLWCUGuQWVJj8218T+N+++ocsRjTwM+PvaZHgIuqd1L30H
3AuTQoMMEcxTqFx7BobmYBSAlAjCT1kvU4P2EtpIG8zTggFKdkmuCJplMfqJucc7shVQyUuhFlx5
+NSt+HgU6quN5ALreBVDU2cfHl2wiNtk1wFjx8zuqY5zL0stikNAeUDfMEfe3mU3YyiWyWyqV4eF
kdRGpXvXQlsoCjDj0T241ahqRACD5CgrytdAOGWobbWQSTYYFfYbbbjtyrB0oj/iOHsxv6hItQ4t
G7JORKzrIQSV+axbCgdEuvkW+8VcMiPIGL8NjrlrnkrNA1Ji2AwmltwZ0gOfgg0Pcy6yG5drgzCH
zIH5XQuu5II6H7vkRG4a+RgxFE+3r1enQuwbO03OVGYWjk3WsTgSvAsQfzTeQxxlEt8gYmqUiWCL
2iXUHWyBNPSiDbU506f64zT3IyJ9a11pP/c/0DbRpuiXGove2392F8MItG0/td1sOynfkOkpNbEw
+2YOWwGwhcE4CMjpE6Hy15L1hWkPAIDIMhPqDisNBhWgCVV1OX+gy8UvRj8bGs4AeDX9P47ObElR
LQvDT2QEoEy3MuM8ppk3hJopIIPMKE9fHxXR0dF9uroqS2Hvtf6xMzFjJi4vJgdV+5ggRphQOMgc
SKAl11Ac2jBuqeaytYwXh7SjQg9QhMFyYFwbLuG6fdThKp5YWX/SgBslE8xj8AbpwcTCAqXwAk2Q
wCTrkmq999fHFzrVeNNUhfgQk0K+UApDq5ccDN1FV4J5hzAYnAaSMF8ICC3iZcxUydc4fys3frn2
MQpqB43sHNIWQoJBvm7xVUQcprsnRWvosfUN01zEUZDYY8tZx14uONxG8IzSSjxgxxqFxeJvuShk
U3luqLRjlU9umsGcLFPgpYyFQATJQInwurCqGElgljOn+Ev/CmzYI19oieR4A0oi8dpwr+T38DPX
iDjgTEt6UxXNMf/uoQRW1txCVMmMziFU8ZVJtj+VP6gWO2vGSbBt2O9HFKtr1pNzyuqyZ+okoF7a
QozreworMFJmgqVAvXzL+HrBhUBbwRE2nxZEPYV0UhbtQz+0qjnTDIoQgx3vfNFYAh2H4aUVvBmg
3575L4DJru2Qg35GocSGS/Uyjk1c+Y3/pEy5u05m8OTCqlFvzNTl03vphx6aPhFWDBFPDwa6u0gZ
mtGRgZ3VS6SF78p70o5GOvwL0wFq3cwKBxeXR/ZdMV4FX7ykcfb4JIe2YiY8iR8Wq/Ht4J8/JSoN
zilvK9VI+ZpuRD8EFnsePn5hAgEn4k6vYQEcpAovZT9Q3sndfc0Gr9bWE+CGVZMaReM0tR+hwoTW
c+uaHoTSyyoUWM6Mf+9F8PyRwpRiL+LPkw8Nz1nrTypLL93kdZbQ8gGGpAHVHsXbzjJHV52gUo0M
mKbGIw3jkKvXHutyznOLK7aJnfARRafp9M6dLji72mcuZwh5fyeiAYnfo1GnjfKnLf2Oo/Qnquc9
CGNrVhfYXChg1i6uz9oPb6T9oJmj1rS5juiMH18Zg5TELB8CJmz5HtIGMiNfj2+p1vASUjN2v2Tn
EtJ8ZrOf6RVTpoL8L3aeZBCmQYLM81ubAS0CrBgRlnB+AUkUiwlo0VFqN/0fBTd0mbCtX9WzaJV2
Ct1gzwi0WGQMYm6MBrM4Tb9r8hmnncVL4Mo9GKcffTiAx66yfExnp2bwXlBpr1PqIj2CM8jwZJ8J
RnOkoHP0RiaPFNjqaYk4okDTjUo6dJ0rBMZrMOuYBWTe9JZUuDr6YCpxSlI37tzmL4JowX2Ix/2I
5gSa8N4TdfpapPAHlAfMI56xwM9F57XUf/Q/EHgzvw9bNtpYtPTfgu4hyS37JV8GHDhpgscqJDiP
YC/xDsbagNEjMf7u0A5IXK2WHlrMK/EDMh3vCaaC0I1Fg0lQBITTwMaNWAAc86Zo03/U88fTH33t
ys4UdSTls7WXtD5YLBNBtOp0Qwn58QG0HOg5kMd5cU6vNZiqzQJlTE+T1pyih7NAxkk9KcywcvQt
NGuICBt4n9Pw44bX9iHeqyWn+PNOMC7RwrxKMJkyYlRs+zQvXRI7uIWkJ/Ebp9Eu+mO12rIO84kr
qSOtuCIgHJEKwQ6MjUXjK8QhSaEqLwyH7ZS9ENAovHUTfFiRT4Ho78QRDWaS/LpLrwItdpCRW/1U
3/lnE6fmzEdAQZBFyudk5DyrIH6WsKR7j5w0DujX1H3NvOm2WqlMkqKjqsvS6y8qgOM244+KKBuY
q0d5w1+U7OIZb/LsESD4mA+P7pGepyx/zvg4kmQ5ovRG5A6gMQE/xZtLy27OFTJAElvP5W9ivmuU
LS7gaclxvAtHMyrmVKz8G1Gh2MDKLZrVeHqEIwoxgjSgwKjUbEnW+BwbY/k+zy76j1ZBnBCOPNnr
+2Scx+ql9EuvUPDFjypiaNyJKx2tow+3Bl4z2SncOMhmpsdwK/sfc5CoS7VLGh8UIIgdCBLVnf0C
7Q5Ss46TeE/Zq0LV371aj8QEf8HOie9J8d1lfrAQEc1vZvSB+BDdwP2VQ6QHaaPSvr+1y+Kn2iFi
2Ci8V9/8G4dJ1FtPjbQcFG15a/aild0onOKDtaYqtU0iTqO/or4wAHChjoM3WBYj9//cl3HQWlKr
61PYqcxbWnUvVDPR9QPj96zdDcLz6sK6h7pCnFli5XFfETy5nFzEAIywg/w500PHilGTIkFH6A2W
F00E925tZYn/6s3syuonAbrbPLnZlPaMGOhyYmk/HG1c1qq4hPgLZgS9QHIc1Ls0LuIKVifKW7Kx
3mpCiMSBWoUvriP1Xq9hHoip/xWouwKTEEah/o/kg2MgtkPbROozDrmfWXovNi8f98KjVVnZqCVK
HtJqCFZ6Sk8mO5tsT204h0JCFlufUTfyZjzGFdhiO2QD0idMyM3sl380UjcfQz4Ml3IY22lADXJn
GqwU5hjyK1Q2P6PhCxcdhccKS/txIprqh4xTkW+iCRcNNdBDtdLzEEKUV62gYQRElP2+rc6QbehR
SCK1+Nty8aHhV7Nl7T/j9RQ9Ufo0efLe9EJBnGHXEQ2Bb5jKzfQP3qgvDz1ud/O5z8+ZdxJZXk+c
WQS/MTdc26PSIg4wOEKBRj/iumNmddpNcOOIsOQTyx9Qy/6DqrQ9PvGVlwsEEHVrvxoSCckQDfjc
qTNOV6/nRlgHp9p/AZ47+V1D3z0Ghoj6irVYnwNq8xHSS70ba5Mk3eC0KbYp+4L9/gWuT9bg4vBl
aEOYiuBM76MB973MvyUKW2+JsuCSnQIBG2AvgjMoTMRSak4mv+LvRPGmm0R0igF04wh88CmMGRIk
hJAbLbAYIAWnIHKPdO3MYpdcwxAjrIr3kvgD4cIWUarmsQFc1x3tPc8e0FAA8s3948QstEYFB7Rs
QeXmDScfbnYz3b244O/h10ewOrQcgsOqwuZSHBl+QYz4q6yTPX8Txhr+ZrqD2m/zBpiBZDkiR/9T
99EjZB7mvUBw7Iu7xJCtgKEOt/++/mPsoyIMsSwdIET25WN1dPgoQUmHfN5csHmYCNzIM+pLg4Jr
4cpWJ+ijOUUeN4NKtsDVEvhY8/lZUKuUXcF+kmuAi43zHG49n+D9VEEojlQoDlZUeCXIkVltCTZv
nQnKObdx695vn2YFlP40hn33NCZ42mQ3pxHmmsADx6tBZ8Oe3iCCvmQKuQI/2mK/Sbew6LwbG3SD
/ZUPmz8SBajbYjX3mspVfpIHU7dmhTRMjdFIzO7QFzNH+Wk4p4iQeQNhjdBUu6hFgMozPToYGtWV
sHr9RAHdXQveUsqv3zTPQUtrjlD+RYRbIgThDoYEEGw9oJSW9AXOsMLjTAAaYE05J7qJKgrFsvax
oG1lCgXNt9cqa0QJL+xTRrDlsyl3souUmbGKMXoirJ8hyiZAemuWmUgYaf6tqRBLTmNkOBoNLrYR
oLKwtnHkzPRlP7oZMrdBUUX8qKmtnr/5Lx1vCI83mBzh8hHs0AlE9TRM6o46HIoBR+/R7AFAA3rW
y7bM99Bik6Aeq/qVQjuJ3ST50puF/CUgIg/H5PAQ66rBzkyOsmRrygW0CRaFknt5A8LcG4EtwBVI
vx8YjYofMyeK2pd/pvvpjyi5Azutw69CgdURyzR+AMgmIirPaCHND4oR/gieTOYE17Ed2PGyxK2F
4rj/aUckjnkmPQcY7g+f0AwOM6hYxPXk6psasjvoMpOqJNgw0Ap3UOblUSi/p+c3ZDVvUDgcwl+l
2FSKnf3OLhLnuLb+noIEeinrJdubhoaHg9PKQ7tbR25yQeLzxWgcmy3aHVOqqVpmHMDeh/Y/PvJf
Oakh/bYNzzNF2jgS79FrS7XUPQXgTB9vJKFcSQTFynBqcxX84843yVoU69BXrsgI6es78RphuvzS
OGnwt2rrMrRyMIWrItjIYsK5TlX3m3JxK0bgIIPqaBNPXc+Q3z4tnedA+BW8+k6NGAzoVbWgqYLv
bDWGL/BVG5PQVpEbGnJgdBsOQN6cka0YJoZ0rwZjPvXjbdZY0j372MUZ7wM7Ifcaporje1/f6QEQ
/waamKjztDuQrJ5+W7Mmll9AeY/ISeq8GZ7TWjbk3CsJazrAh7xoEQaK5qsdyFcLD71kF/UBKHKC
do5KP5pehm6bvY2wQ6cVem1yf/F88Sq5rAoaHxDuS6IfRi2jMp4CBW8jGomvHt6C/LIR7Rr43avc
4b9O+WUy/XvCYiKemoXUWbFkvxN4SsXgNS6Ul9E11Eb6EzoeQy/Pjn260CEqnswtF47OUyWYHORs
NLmG5gZkK/JkYR60pnAKznU8RVewHXF/OGk+UckKQSWkdQLQi8gb1/HbA6apU3d6U0cSYrh9VonP
Gg2mGc1gsLLzxyKfgQvWRh/Dg/LTjX9A5kp+7PKtogCKdwoXTOTP0nOsGpFsvME2yoUcW7O3m7PM
LagSxS6ij/Jl2OkZIgzQVZrrRwgQSXHmJyfFIEiH+tp76yASHWsqzGbZbILtdNGuCBZjxrbKy4RJ
+CvBe2Gz4MMMyRZaFP5KqhoCoc7zI7Cvts+9D817kRGvua7mLMz+7IoG0lDvpK45CayQaEMwLnt+
VUg9x4uIvPYvBbmr+OvLF2adxfv/hJ9Q6dKMUkBS/0ukfXPYT0oe+bi1K7NRkeHopOaev82Cixvp
B5gWxt29MIa4pQfGuPH1UXzp1OPgWVZe7CuHyBz31eMTY29zf9cr5ARJdFEAvzSc4SyubxoQc2Fb
XxnD4Apmu77AeAcky0WH3m6KRnycd3i89uMQmS3wdnhvRth9y0M0uyd+d3i76i35iw2cApdqPfUl
pBdmDr1Gj7HRPfIv9tVwpTUrVTc4FBpmDqc8qOcAjxBaW+iP83DS/yK3sUTh2DOIsXB9UOOpy8mZ
pSNFu3ePztMdH4rY2vMi96TJPNOW08Ka5O4neJTBXi0PjcZpfH9+9mWLbGQuabmh5HYYwmmBtlqx
5gzrIqDv7f0xVdojUEOODyRv4CbS7ZTuusVUhMH5apPftEWNduxRNIGHBpHf/ijAR7WZQTTLZxA1
tfUZabgWRj5qpBvlxdg8Am7KVA1OypcgNtiSPlNH1oDrahuHWup/MLLSK3vmKxiWXDzCFGvD+AF/
LP4F5MgYzUoHuwEHoo/6B6DbyU2+1CtOEzeyNS8HC+CLbufVrWHTMLVjTO8ajyto07V5AX0yII8A
aBUuVZRp5/hj9rGL8w/nUWYqQLDDZ5Fu5Y1IzgCGfhR8Pakhyhox4jVe119YiJfI/XbCOWC9QW4I
NmEkkg1zyyMG5f8W5u13TH8FwKkZrfkx/oTza6WvQ56YlJNtzd20Sqnfyxx5/fbZDdH9EPbASzwe
BLgGlnTQKoDIFJua00V5/vBROfUZmQPn0JbPtdlUpZUsFC5CyiPARNCJIOiZLqjrdAD4K0SREs3P
AkpowlJiZ3YeGuvV3macwjB99TzAddNfo1+68uCh3hNfmB7bYZMi3IAmUC85itBPeX4JtFCMaMjz
dOvQm0TJqYkDlMAvawBBp2MPm0MYjqyPwzclhKsRW6sLomGXSbN/yxnivZOOqlAhC5XpsVpW0rkm
u0xFnjzB2YpTVv6vNWWtD4Tds/sClax5Tktn+lw8lS2re+1DJA3rRr5Los/m1azk0+yroDimNqpT
9SNfE2l8V7jqJCjGXTRzNNIeVENCHeWBEOCHR/dF43fncrhCdRDGuBEOfQxYMfGadU9qLlq9db6S
Dx+Xm53k6IWMzvqsXEqb+4/8l/ARHs4kdx77Hfat1/nFikku1o7k6d/nHjMvR5Ld/XyYGT32s3xZ
LuDEOSzCKz3y36AdnAKPdImojMZst1qiucA0vUVMwviLwrzfzXx4hXgMGomO6Hw4UlySuIz+Cygd
EtZJ/7gLpkegHB4jK3UQsLCjcXcOfILCWof6gnJDS2dyTK3i6+Sub7R1dR+AzDEgEMrDVHyhwuM2
W5UQ/+vZT3ILbZYrdi++hpmDRI5QO+vjBgs+C6+6ZAt4wtcVQTIjIU+OvOS3gmrnqOMpZZLea2h7
syOjCT/VFqckkf0o6nktjORY0n+DfNaX3WCbGPGR2hjwe8lCsv0ZtfKIiFHPZx4XGHP8LjuBWTW/
xUZEVqveeNR5nTw+pfcResjLj8yjE9QG6Bd1Oz/QbEMmwfP7aYr8/orxom8W7pqCSvpTs1MMolF7
jJzNcbbVOguIVZDN4PwEQjALcDTd0jERRLs+NzXy1nJHp1hY0wx4YxVpnsWMn9Yu4jEZU1aBALYb
8LaRsfP8gmoozDqB06VzivvyRT1FalTiAydNKfJkVIH/xFCE+LlpeUXft5gPL8tdPVqqZMzGXlf8
PHu/w//BqaY9v6oQY3V6EX7e3zFWLQGkiZiKDsVxa/NovQorBiD97Nm+pxMvjc7jEjd1+Z8KHUar
XiQ6xmudS4VvS7r2gykn6KTBRW0NBL+HpfVC2JMTGgAV0imWHQHnF35Iya4+vsSkU748CWxVBkrB
CGTKxNlS5UvXjcD3/Rs08/QEFBuFTAZelv+V5blND5BPsECQK/z9IM1ZoxBIgh+gfUMs7M6ersTw
FU/nrqgbKqgDJX0/KEE+4TohiC09FSzW0ULo/Jp6dRyWNSJnq0biIF6bhK55BBTL6YgW33vpjJ4i
Y+l9k8J36YXGUOD2ZAo5vXc4//wijY6uDOJ1APRdmU9X3xbkxXAgc/CAv2ze0F47+W18JDKGU9SC
lZOitjLy1RD5oYjgxpEg4RiLSiAEkoFCY6CHlzBR0LW98PMEMV9CV0vJKpW3LOziVtLs2s2x146G
KjRDq9JNHaCIj5ODuDFYHcILVQJPN/WZ87nZkGXsVKICJjjJKB5o0E7zFH7PvnSVdR+I7DNi+lMO
0/Uj2GPCAEMVf6ewxOkSSvBpCLvXyyQrYVVgzkQKA/Tc7pp8OSVPlYDuYKFi4IQzi3EXidas3QrP
yAQzVOmtUjYxXjzd/riV+jQLyKyIEuS7yCQ+w7SIQahgeCI4Rz+BE0augNobYQhsYOX1/KuFmDnN
pHnIOwW/HM/lwGLYL9bRYsD8dNSpVOO2lWNbXYs7ifMNzTCWhMbKeNuXgge8uUO5604eb6cHFgFm
PAXIJJ3kWKzJQqjB6Otlj0LK4IGrl+EFmhAqH30nE2NndadoV26mV01g3zZENqnMn/pvGGs/uNQb
6Zh5AM9TbB2DJabIr20VCrDaKWD5yA1gC8nUidcYmhgSngc4O9zfYHbMuVtnsoZozP50iPav1pzZ
pa18dXh8Ny8zIqBhHNhmduRDhWLhXQB30tad2YCgb6eU5vwiqt6cyp/dgj1AzqXcR0eO1nnPnI5n
/SZfI5TO4x8sro/DgvMvXoE3U/YuucFBd1AprIafhlZpk89FOE5zK7sHl/YIa4AE1aqpwDoLjaXy
bQ2W5mbQ6/L4TrUs9s95Knra/UPeB+Q23jOE8KSxIYdgkE0J1+438rlAbPETdwe1sFOE9qmpcj7R
a6/DRHem8tUfmsQkzkXbt4LJ56+xtC74qAeMQdU+KpyGXpHCHH5mmLCtwlek+Qw1wIHP+7nO9zWy
CMRef9QtQNfPtVXwBxDf/ILMwoI+EGgemSUQPcNvYYDAbsjLjg3rjw9ZAWB+O5Pv3Hqugej/3iSW
91hnKYt8Oyz+XEyXESd+IoxhJLyUcGkbkSidU/eYOLlfnYQxCJ0HJL3OA1cAX4dFPyeXlx2as5+J
S0xdZs5A6CZ0i7f0OU5NpLbYCZJFupG/+n1/Rs23Vk4hcRCFF58RPVIlhJkWYi0rjcpjXr4GJE6n
W8Z9F2AZhGBUT82YzTig4PpQuFxnD0Zh/ijuyfCKrZCXjz4jMrGKcUGZ3Mt1pi/SX1RxA14tBXek
lTKm8UDi7nJf+3CF2nY13UfXMQqJyy+ltw7+kh+Z1ave9x+KIBLBFG5tPdqmOwSYmLrDfbJv+Ll1
lz+ladGxGi++3+/qLwM4Syx+MQodJMDT3tOosw7MaTHX3WH1OgSj8MtULt11mDr1hlmg3gQ0NGMI
m7jZF3i78vRKoAtuPa6fpDZeyRFNP7TAexsR9aLthfVwwaYkwOEgRMMCAaPfXqOjtFJ/UdhqN85q
NfF4ZfiITsM62ATIhBK3hWPxq/V/KRAmiHYRy576XaMQwLbjlAoJypUdH2pe/7eBWeLjqvTeqEbx
04WeOkLg8EV8jdA+O/2v7e3qVMrO8A3bKHDc8L8dh9YPdhKpvpU/YcTct8ZwRzkx+5keey4uD25X
n/8vBkfgvZG++sriaB5/XiArup1dccWZmaLcme1EzXtZ/S256BwqUJwnCL5+M2OH4UYpSIwdJbjM
CNab5SIs5hlOm/n0rL7nyi1BvPbzWfKqhMLy4wF98zg3hqCsPpL1kTmYF7K4mHD3irO1TtnucOHm
mq1T8ZxP94FiIiCA7HjBBVeayw3LeEIqTsLEwDs/WYkjgpq3/ui6+3yRwLbsT68CGToZTsSGCHw7
RJY9OPIB60T8Pe0eNDFMfRR3IItPed++tnwwb95pDk6yUrfVsjAnv+FX+rGruwCcwSR9YCyWjyPI
DErJ+R6ZsOxYKDAZfR666qHkHOkF3Cetj8yv3IEMCC8j/Z7BMWupwxWXzvHNztjsayxGaC4GAyS3
+BxUNHQxC0rISFojRz0iAgenEDlLEZLMLKwLYW1/ivWTE4XKi8XnUKQepyHoWnJIiYtlrKiAFk0c
TICon9waOdl+wb6gW9pN376+wMC4M1D2tQY8R1S7k89WEXcAK7nulKn/ZOVnBspWHUkv/3HG5oL0
Bu4jNfDUCi7kCm4Q9Or5tMLIPc6TI26a7T/CCpEIkFBmIHWU3iYQ54jrHgFcUPoEygLlLXJNNMGh
LxW2RjLcmBrLCIBvK2HpmmP5ZyuCPJIe+HQGYq/xJw9rZir+r9o1+DiTicEMWyJginzALtVmAMjJ
oeDGoHqCG3xXnkF3NJxO9I9CzdX3rjajS+1gN6yO2fvabZG79lCokAQAgfD/5xR/mPfirCPrhAc2
XYYow1EXf6F1ws/BFwl7RsLyvlvSVbdm+c7v6ERAd7SrCtcBUPxav4c112hVzCsW/SsDfvD72TZf
xYHFGBgGqXFGeObTRFA8Si3gAeF1aqMjmAvjxw4aVn+Udkfk3YRE0kOIC4ADvNoxzvWb5lxYIWM9
vxGPk1acSGTADddL6xBtfWL2J9zdfWjTw3oqVYi2sDBY8mfE77LCnDEpzN6IgvEwnnreRRCwxkj8
9JDRy2hSkYkO9qn5fETFBh3W68QKse8vwYbZ4XVRfYUPYYciBfah+kY3V+PZm2eJ1bDa6F+z00Cy
XOHNrP6PO71EKqhfg++3yCmAdgm9L9nJvL/wxYXmIKGMz3xTKGlYcYsec3Hw9GDSYngkJprATr8D
wZ3KZ0wLfA1Y6bpmFXLwcaGzdXMSvjwegHYV2Urkvw9obWMW2KQ5BPvmrje+WEIAbGrKH8TDC33t
vD53HBX7bpPsoRA9IMUPRIELClNfhRU6KB+F057+AIg1q/z7n8US3UNSr/i7RtvoDx2eF69fiB24
+81kUW1I2DO6cW2DHOPByMBgR99SOXr2eZBg7Kp72VAFFgOJaZjZne5L5PEDYVnHBRpKK+xPis/f
qUE5SuoFyeWEHEn7SJ+Xj2qJFICoLoTcM9HgeH/XHuCQTjkA0FS4YrskB248z6p7U1vPY6jY/PBl
4o8HJOqHkgJfIgN6huM5aZXW50wCyaE+c+vxptMWAf3D2dXOOSxBp25spYfmVx+nwKA35HW0FsjT
I+EBzeAt6I74QbHcAbEBhKPc8aINZhJBw/LE4xScBQyfeEkWPDs4AnjIsTnCzKwRRk0nTss6GC+Q
23McYkkUVu+p2xR+wKM7YQlPzrzIr6n9PEwrA0kU9Aq/yftFuWvAlCJs8RZHZ5V+heBgoSH4e6/F
jOg3Psf5CIO8f7iJGB5JE6Ii7p7084EoEXWpES3Z4WXlnwpvW1tqh5Qyt/3r40g4UViV85Jm9W22
G09pckN5JSNjsEuXnBUTixbs24I3tXI/F24W2Pk1s/lqegNzhLCcU6XCOAGVYr+dYlxtSe7nAwqW
nwv71OgBsWtvXBAMXu1ThKQK8GA19SvrreGSmvyJYKUPcSRHBnwqHn7v4UtAA8tIxSfTHXh9OeOH
ef2juzw3BmA93x27s482FsVbTs0KvQ8XMqTIKlToW6hhfzCDOMIlALoxOqv5GXAOrQU3/WPWFeij
iVY0N1ix96JRVVm8wCc2POKAdM1Zf4ir6pq6qv9+FGu1N1/blpMUdx/rjebyV+mpQa+XL/M5GBM/
2NTH6aMxGPylZVcsWKIMicyvW+XHG/34Wahvo/x9ZYa80wC3cSa9LY2oy9RIPDaRCjMo6UzISGtX
uqsTlhU0NL09oYhv3GpZuXjSYnxckcmE3y/Vc/zND4mxJTQTbYOuqX3bb1+hvvb11VWGLvDIX+rO
C4eLWhkNKLNmd6WjFKc+eMhEgXIlo6UsLHk/TD0hh8yWeF5DvypxNuOa1o/vYd9HFZq2ucgW+TGV
fvQCyLKD4a0SbqV+5j+INdobeAjybUFiQD6V+Lf8OPpsQ7Vg27uSUBsq06Xyo3TfIi9cYo68JEGO
Fhb8CgURCC0GVy27gZUnu8x9d3yt8JgT8FxtwATBvWePQE5hB9VPeggzL0+M4FudeoXsFNkl/hHx
06tMNtXX9Cb9cSU+VXUeoZaRaPdlX1ZGA2GaX5oJjhCcKHaK0iDZfNAYSycyADDAD568AJR+/05u
ePJfr30duR1gFk7kyJ30W1XftTxnRsCbpTMUKdVpYHfWzBh0TDYjFAYjUULr1+CIxxpVeIm93IJu
AfJm/gl253yVXiIm4dcaiIRc2APz2my0bHbkjZFiKlHmjWbXKn/gIvbVMuMAr5bsJQc8FwNY2WAX
F3jcDzRn+/3mLop9FTUGh8uML8eY/qBFJKZz9jvbZH+ygmMak8ZcbrjjJJufjtVBg1U10lGqXnB6
AubMcvOFAszKeU0r//X2uPb5Z9I5ip12cADG3rqLMpjwOAQ2061M0itY8YCZfKR4dMmicYaCHdwx
BO0woPSOihRAo64+yZgUmG+wRlJvR24OJDjKFxS75ZYfBer0O8PNfeh/uoE9kIRcgE1syZjQVl19
LHnNiWXpIQhzM/BDxjlm00qwoZSQlky5RCTz3ZAQ5HTP00TfMLCisMGeixMsXNfkLf9FHkzN64vl
q+jHJB99C5Am20w0wGtTREAToivt1scWpfwRFUzOJhnQ6aK34cjc1xIUHqrpzGP79z5WN9ItVKvm
Z13Dgy3SBUuQsozsLjWnOwZYKNY7vrbezl7AzroDmryrzcBDnvNQDYixjz56+LjzWJ624R8l9Phf
vH4bVyb9855czVGYbLpzaU99YcuJRW65up3slqpTzGnGetmJ2Tnw0VgkloAxOd1DPN798vV2nppN
NIs4WxQ3yJ7mFsDRTjUbsbqOsv3Vu7p0Yuwa7fQrXs0Pe6H2dvTSyVXch5yunPAk5/4R2TTsPv3H
xIDfr7AAQWnygMNKvg+6VI7pR3hQo8PnlN4/RHA1Z1FeqrBor90kRlFpKRDoo5dm84KNLNkEIzSm
8vHJ1MdgGBmg70ueWKs/6+Rfa9f4p/mFlE1G+7R+m+0QsHAq+8mhruDoBuqixRXv0IsGDOxaWArR
0uPOuev2ZM+9PHjclyg/5PuYcqTSCyBfZBzn5KH+YE2i7+XBspyvKn/cD9mSWKEPI/ZQ+7O9ssJn
u2A12X4e7PXdb09ElvSX7KHVM1BkeZH9wU0ukpXALY+W4GW+fX3NjQw1NL6pLLf1nkpoyD6ccPsX
/9fPahhFjMwOTrBDh0AL0XlTvNz60o3HOvvfg5n4mxvp3Ht8deYryFbhO9+rVIZdkqU85QF97fvZ
QVQIjwK5xeoo2dgk8VQk2rJ/E2XmpIcEceEUUCxxIsGU5K/yfexwB1LVUHe8dNgdlZVMTTf3ojO9
fQA8XYx6UyIMJH35iTwp9Pgun/mKbz+0ptr4BnIQojALwC/zeYBcK5r3mGQ/35PAqQ7BmeyMJL+/
VEKfyMzZEggWtR7mwfcvByEO6Q9dTUjXKGuxahhxsjEZAWmV6aTtlCkNTV3euPy7XDukxjHrpflP
ikwocjhyJsTEMJMT0angfgWsdIfmKHMk9+t0AsQyu6XfTMAwgeOZhe542e70BT/e20y5WJ9oq+w0
uSLGzcmj7i4xL4hyjkfBA+MusQ9jGASRsordK/bMl1QSkCxtsobkUOIVa80LNSWJDUa9V9DVNBYg
/egGICyDAG+2r4yhwQgrvlAoglx3I8TGtf3EoTO5CUhRmPmHKQwP8qJststET8AfY+Yy1CuyT0Y9
SLwpEwtuRl7hgSyCe5dySuFjnEloRRWbAKrcG5TfJyl74/GHmB6XkLCuzzKiRYH4CzVGjlQ4LU9D
S3ACsroCPQB4CxhaCeogo5iuQjsabBQfH3sma1/YRwSxcdTpI/nwDqGwZ90veZ6JklA5EGo3DUeH
hxAcqs+XNP04HXgo0/VE3iNNHC3X+YNoHiZVtJuKdGwIBcaQ0lQkJLrvFtnd02vD1YvgXF4/jqDf
/PUtSN8tevt8gyeAFbwR4Hjkt0furL6pUU9fYAQY4J7qLUaxXXOhKPk2qJctQe3hfnyVT09W31wf
zdZxvojzX8CmiWAHsxWiTmS2zJj56p2YSx0IgggCaS/CfTmAjpEfrE/BRrjRDZv7KWppZB1Etjj5
miMZvQTtd0+C0PJz5wCno0YnBR368jHxtRtvVbErGQlLjVFu6pcm/+WAdvk4WoQoMIz2sIujQoWG
zHbR2ICizLjIDHv03LoPVDaBu930t/Ai4KzD39fx5ycP/ppPK+R30bdcZTBEUN1raZGeki/+p9eB
P1g+toto9z49f+qA4TT9i8/DIbBi7gUPRN+jYWNDGuRfvA8ac7qXHbC0fl7P0V4Ui3TMH2JIJkx9
h0XsDW45fAWuvpZRxysmJYE2LW+AicR+brEk/Q9lwDpU7rC28FVgkunu4GfMXzyhi8HE01aREcoI
gU1oFS5w73LvYffFsYKL0EkXLAkNOi11xdjowU7q89mVK7N0+n20Ua4lOhcBOUS7SolcD3Y3ohGa
XyQbLArNb4SOiK1qnR6gsPUNXy0b31m9DxfEbfG1+SblT93gYEx+ZK9hu/2fswecgusoMsmveiT7
yYZRJnlUtSuGDoDbGGuC1h3/EK0eAO5MziVXee88f5NF5kjbjB8NFhTpB4tFd0MtwiIBn45LJt22
zsvQaVukRsln+5s8bWX7ND/A5YKJ0F9eZjtYQ+W7I7MxPtHdgCQGugppI1ktOUMFEg1kCUSNn0FU
bES1MADIr/UlIAxqlLMMXoRK5oWfb1TBYIgAHAvFFfbcdeFF2FAM+TtFgsF9MWK9pJchsUFVN2YI
oXZgYAmv6Vb8R9OZbamqLUH0ixyDRkVe6REURGxfHHaFqKgoCvj1dy73uYdTtauxVGA1mZERkSlP
84nx/rMUmHZr7MKQetHr5jStIn3JCqlgwC5MWkV+BOlTwTlHcHzKv/Yvwzq5mD8d4NoO8vLkB2AP
y91tVJ+c9+62R7dzo/yNIJ67TdmC/VSZIRQ34df15xu/H+YTiWaI4ZmRrsEH5CpTLSKNrGgJenc2
H5uY7bOA6+MUJfUXB6MHyEpdQ19wsdGiQVhfi458VNzsN96y9K6r/2qwKvDbhf4GMqgDQDnWihAq
Kn6TLqroM20TO0k93ky0SD6Q2SMdJcBQ/cscFSybFlSGNVJUdFNcKsH4gTQg/lW9h/OMeZahRINe
di7p635T4gOiSaxQuIlKuyIhwIkKj6W3gxSJwBkx6bemzFj7n0vEvlkICMl+nALt5G6unvx1pDn+
B203PWGy+pa899du+7DMek5Hwvbm5g6uC0nyz+20e50SrEraMi+m+Lgw1dCU6B9oxmGRjYDdTimu
k/hIAuspkn+RvDtibAkPgW2lYHDj6J0RT6siOMWuqXDUM3odLwsk2b1CEKA6ixoVgPE0Ym9/PqKH
bDzJ58G0vkMcgwbdcfsIlX7cK20yHER9RQJG8k6AO1GW4YPedh3Eha6luKhElfPwpoJgI2VTJjeE
/zgGAG3QRIL9kpiQVrIDW6lXGUblH9h3RjUgKcNkK7/Y+GaG0OU1zc9BVbp7CfbiOfmWw1c5e+nz
93l8JywpRg/E6opbXUJtg7mfi8St6e065VKrp312XyRWnRHhxPXsVPW8qNPnddn24ANPWrQEHvZX
8OvY+lgggprA5QHYQ4XUeZHEMVLKftCtSVfMe3L+IHClKml1MHHqjcAtIDTpNPCqrAdfY+vkUd7T
e35ezaByP4AZuQcYcz5G1KieA7cro1RPoFjclvJUng5mah+uoNUq/m3gt4qbS3ZbOU+UoSXv7FaH
g7ddPfCAwh8QMtrLuF1meBi/f0ZwH0d/me0YB9thS0Wotr7C58S4rsibLigEicI/tv6raN1ZcLv2
A9No2rhQle/6mMWpufOCtyLsRcD9YMruX6WpP72T7hI7K1uMP7BC7CSgReedOFeK1wOe/kTSI/so
Ikg4gXLQ23yl2ihgqLzohAjm3r94lKhYtPEXgDaJ3RQRFHDY8Rucp8TmhSdKwxgHavYVs0doSD3z
q9m1Zm7WJ3ZDcnJ42hAHYGWiZuUNwcqDpkiqtaHpBf2laPNi4meGj0mffYd2moh4gZMz4wG5GN4K
jiTY9xb+tU00+vtMTjgmvWxgD5K+5fmdZhhr3mDS5EMoHn+XtKJUePFa6F9zArxHS5ED5Par2F9s
Ci5WVZkYQ7NIbBo731LR4QzhP1JZkyXL3zwcZgeXkRD3LZzRnAqnF30uKXgJ2JjpXscX2hS3/rPG
/26cKZi6+NcNXlTICLBmJdaTyOMGghSIWSYlAJI65OFU/hAmooiEwyW7veml62qQpfXkA1xK/Tzl
oQSu9dUjzcUZGeNrSadgwEtyN1nq2PgwRcK+fLBt9lxKao76HqAErhjYMea2KLNpUktUWWvo08Vg
ZcjiBYr99kAY7OpIjMDhdg11D7eXPOkVbOv0zoCbhKNLtW2X6t9m2e3iu2xQewYwIofoDWHDSvUE
CB6E89GL8KK4bmCEj9jL7ydP26wYFcSZHYoPW1iot4LWKNd5oToa9sffSR9CuYyV5IQ4t49RQLn6
4GdNaCGg7F6i0kPiKiQx+CwQn8LhV1+2RvZEn+aXQ6DJZblskDaaJZaiLHEMlXrcR8hNDIXpmUEy
QiZCo9E0J2ttH7PLE6oQBaN2+CTI0dPzhy2S5eluBgVLWvWJ+01ab3T4vKPqsvpuGF4qUFHY++CD
E5wxN4fQgk/Nd8SCjCWDCtFCv0d92nF86PXYBHD+T7efiTfNhz8TuTI/bfxdfpfFfX59+iSgrzU7
WvfukGs2UwUalk5GZV7WyrFz94gjIJ/1TOxM5Iv5HudcbGpjtxcuVIAuBLn6J1A3AoZxc9hbufOZ
PSGbv61yQ2hF5gsv+H33KqgY2kEDPJUmzDFpTjZ1H7HSitZslNAJIY+y7HiNspBhs/SZkDM2F2TC
A93ulJSBcCsa6l6Ba2U6kFa63xOuBKdVQ0HygmmF0Puj0D+XU9wFVZyHAGa6zHJ+DV8NEWgN4/Yz
uvwhUD5L8b2YZqTff6fKyuRh1XG7fQtRBKJVGItAgMsOlqVw7j4uxYsXBRyarbIy9eEadxb9T3RF
BHTfnvFaZuoUq+vG0/AW2JgZeiHdodLZfS5e7b45jwcP91whUYLWMC9ZS4TjEkriiPXiDbmMbGii
EoeheP6OS0pQcEE2HoYSLcxWLAZ6+Jkj+CLkIxw41COggjOudNHp49S4pb49/FtYj6quD8dDmbd/
CDz1UAP7ls3uiQXdgnxFo7iXB60Hy1XspRTn5fVp1FCZeGk83i7kOzh8vQWE4vCR+9WiyYVmWTm+
mbHjF1IYLNTwm7mbhEMnpAbTdssYeF4cIm2MRxD9MvhOulPLIWthH4+79ySvVgRM34fbGeVU53M5
7oF2bbY94oa9/DSBA140kJkRScNx6j8IOCrzXFhQ/8/4KF0cHdiP60lTiUU1bagV6KuXFr40dCOj
EjjhETMt2hcuIxaM32IgKu8bzcXb5waW8LaU7/LNSohgfINexXy0dgP1ydDLwsohwWRHbPZYOfuU
mAgtiPkAWnOHt5PhowrKyL3A4BWm3oUYmgD3CzaRDyO4vST6srXp2CUcC/7H3TtDVue92nVx9gfZ
6AzTtDSpRcmPoUJNlGQJl3TCtXMI/XAOT+bboE+Aax1fd8QA0OTcgg7yGwf2NbOs24/7vZjCzGdB
QQIy+CfdUJf+xi8iXdXQgSUrkIAtgSIYBVj129I3wQUd1Pc+pPrBHpB+sIO+PNfALd0mPat2Z/cF
bkehwrgeyJ7UUmbadm/2e36OSZkfmvAReKkrRaeT4FMNMQBA31aevQE+3puhRN6KnYV18yHw5hJt
jKxBbj5W5ZqSHRS7imm5CQoMrV6uIlsnptbJ+nZC5BqvjlNcGYrDL/QjZVce35+o/74Zpz1Wo01l
ZhieDESYccBoSdJuiOMFOraVyFSf8zuLxUtNYaZ+CEbZ/IQoB5VyREg8oCVbi0Ya5axdnpIGleLG
bHvmkYhBObtfPEMZE/rHeTy8ZynYJkNSvMGE0E1h/kEF1wUHMRxgB9WLP9+kQG1w+UCTMKToqlmq
7ErI4S5MEntD8eCr10ZL1zbV/6ID7xU+JgKHF4tvHlLT6LfOG11a7+b2deO0bfUhFPiqQJNs2FsZ
e57SXOWXsCjM2nrMiS3d2dM8jY8J4TJIq7pmFDdd56IfPl24GxMmosdYMLI3zGdfmrJGW9hubRYP
tp2RNJXZJAry1JR1DzH1yzrPKePQgQMuYkRNao0fOPT8rqPO+kEZVTPeioWzpkHKbmRml1b0SFEN
1e46MmDA1WbNhE4FwE3hipXPppVBP3kSboHlvvy3P3DwuhrJPIK68etwQSNL6UUgD1EzeqUggm14
d7reYHEd9smuXnhBRJ2LpULwoheIOCQHwwcfCQqEL5IrrkPhf4cXfzBV3bez8dQ1NSVos6FoDIaf
2xP1Dfx/UzW/dh2imB8ThNuPMZLH8DkuYn0o+oudxhiFecw1usr1pQXVEj0DsBs1Zz8PN07mf7F/
kQH66WgojmuAiu6jGXk2hJ/eA/uHudOdSkuihXt8ld0s3Uxv28H02Ym1jU3AoaluRsMvdcxm2EeM
gmtMl3lEQFK8V1Qj349ZlxYg+MSw5YBEl3gF3IzehxbYkeMcaVltxIa7Aim0GSUW8OnQPs8fHp50
eouVhoHrObAirl8GBbrN/jPvwZ6roZp77/Sd5qts1Yyb8SsSzkLX9dmu3FeMOgqB1wkej4K4Aix2
C+gUan8STczuoQZTfjOUNzEof5c2cvS4+6TfFt2ZUGo98YJ+QYx1PnlUfEZQeXEhbiN9/fxDRvXc
6uSgUJXGsCar7TMpVt2wStr0zvpIHcu4RHAFfRjkh2cC8W5/J2Zkh83DzkzfPq+oe1G10g1THV+Z
KVylW1JX0bthb8VLBF8GpPPE45f567W+ngH4kJYzdWE49ITfm0yhNmY7a1uBCA9w0h1YCvZVhdu2
/kZ16zeBRoTYmIVR8Yovdljh9TKWaC4M1IXZ4AYZ8bDTxOeO0ygHmPp3iF5txGYLeqm9l3XHVu9R
dsVI57m6nbYPlJBs/uE5Qrkgmd0MiukjbEphIYk+WAcuRGCdbcGvqsbVQspet5RlSEE00/Hux0/P
J2btKosK6gOOL6qyVWk5dE3wAcm8h9ePMphcHrVVAnj6UzisJERiZZ4+MZrY5fGnu5A2VtF3zySm
KhZ77plb+TTyzrD3UgUbVe2ElR53C/wiHa2APD6kOJIP7OLD1tUfKUqwUeAJIpiEUaW4uId8VTaN
VIKm2mzw7aJpgBLil4F6gFY4b8wOEnkw6uRWf41+mpiVphKDO4E8Aj12OzirMZJmwKprF4rtocS6
r+hMr3BC2MjLbUFC/p3iPKOVS+pRGzhjlI8JEVHqtkOthOxTm9pjwWbM/vR6hP1mMqBc1ALpS5cg
a7yzQn+23vYqhZiQbDCvemhwH0FN8u/+RVxa9Nx2gmEChBAW9D6AkOrJ6raqYJgGJQ2BCSyBeLHE
JZP/2JiA03PidbHJ5Im9v0Ss9aZG7E5tFMd90HhwN83r9wOSVV2OpXzUH6DDoo7vXGtASzJXIdUw
z/T1Kr1N6SDy1erFiDCfq6PTabgCF3cRMai2mq+u1K0vkYr6s9pYZMo4oxgFuRCnTdlYqb0KtDjv
WVdt+KRcU9obYul6XEK06zvYd8svW+rY30fUAecENSdQV/fNEhRl84fnPcGtvj9h239KhZHvFviM
JKnnIOq9I9cY2D1LGcl+/oddnc+bFr1hf72l0CDRg5FNxepauYso2dmk6i8J6AQA8EN0UjF9VGnS
C9kXxapQRjDuDsiPMH8BQelLLg44+QXTR7ejD794VUARAoAcYpePo0hHozTvnHFw1vF3gyyH45dV
oCTAWApQkXa43n3RwX/kiVau49/pfoYaAEOT+6I9m4qnhGyZ264evBdfZ+ML56Mm7o/5w95K9ft2
J6y9jl8G/TFWcG4b4P5ApQSpWtAdqwcpUWPROKQFGcUEI8QU9orxjDLsT9ohDZuEvZgW5MEzhdU1
f20fVAIJ4ijwg+6Bk+iVIR251kCc1C+uyILxnCL0aW2cZzl78gAMR5onsGNcN/a1JzphII6ZnWtY
R670MyfBcafJ3FI3GQriCjp+6hgRLRycdPcyo4ifIOYwU7pJ0Zj8a0SZkfLPzfHzfz+owVMvpgyU
v8smnyAfwczyRAfZitzYptxvX7wUZuyO/iz2e3Se9sbdWHOVoNhp8Stq/XukeGbHHQSbceV2QrFr
5672c6gHSN9AwKNBx667IqQlA76xm3JfRuSskDOpqZFa/9QqcOb4I3CL9oiWBBRYDUA2UZxKFxtm
DyV0eQEWwSR7rWVcqaWRUHUjmvaKCWMdk/4G75FEmNQl0vyRXg9Vek3R1mNSoSkWHD0KYJhy3ddM
3z1D7Btd5lAeO16zr+iA2lkAR2tB9+winaTA658mjDEjh8EhH69oUOht9nF6FIVHcvwaUuszVQ9+
TwKiCV9PxweVZi0P8iNGlzylK9OPV9mlwwk2obrxgCGHs8XNhTyF2uw+b136Nm4F+3K6GVEoRfJT
Q/XHyu/r87cN+XxmV+XoO3DBQrC6YiECxETppRQwnpid2LF8cLbBCwwHA3xoPc2/hlDCZ+fwupQz
W1j8dDxsDqwr56NbASZWs/4Oqu9pjUUVC+5dt1rJZP1/MD+xpzpRNNBSjZAW0YpgIt/28sbf6Gbn
6iMl69DkuLJ6qgP7uU+8YtAyipO2ajqEnhwmBpavXZIXkhqMxn34op9jF0kp3Rug2c3uh5Y3vdAT
ZamEzejiNH8qtRGyWnCqCRz+L92bDq3bO1RQlVasQBTWQaL2t30Ds4D9G6tmXRaEZCyBcLMig8S2
Gk7LSlt943qRTYuAb8lMoHCIGcxs5e0MO6FGunjU48qVAvSJo9vkMXxMNknfVobYbPiPcCBmfQvJ
k8EqOxnQ5tkesLmj7Tk51zM4lY2jvaYa3SrO/JxAbjDlmob5LmN1mWM2ss9hs2Oo8drXIbu2mt5p
zgn7sFmB+gWcURdw/hSSpZPYRR3rT41Z6XWqlk8bhnmFD/TkcU/lzHo6asxp1MQhrXUhPTIB3e2n
R0OyGXlZie8X21Yg2T06Cw7MPxEgDxbMSAsWtUubzPgddMLSUxItZVDeNyZpeGaRqZ2E0bBgwFJQ
0QGccBgj9hB9RQkvaoGQ0HpNnUKA1huHolCB+w0pwbxNTrO7n0XdpME3kpADUiW2BqCN4Zd+1LFO
zjiIM82VOthteS1LgJkjg+PbE1bdlBKDt6eHjBrvs66QE9MXhz4LnqqRMRskGaBp17+3k/sxgJkx
tkPIYPxfgquUZn/6wL3gAchnQm6HWStiRvwOzP4BiuqTCTruLvuHNkJOgYgvunSExWwPTi8MZaFs
sdCpwqBryDgo6eAw6H8nqIFRAF+53dg+kfm31oeIGkNCoL6ycrEwkFY9/KzM/AgJE6x7QLHld4gb
ohmkezTOWyqUVmmJ+d2f4gvFmYGv26UKQzVDnIWJWm6Eg+hl9bC2RKoOVcjA20DF+kD2lS4WCAoo
9er0NKCyXfGtgo5CjvK0N1w6eAHoZ+ro3WGOYuzNfmtR2kYhx5zohiW0i9eAQsfdVgvY1i1lF/hB
8D/0pdrOvhI7Sf+vYCJhCQ4LCTmEdX8vWwghr/mDXjk9xFT8OXEkOL1uqpKng/Aj2mKVQk2KI8zF
Kc7r88UbAD37PFPnOwQ1cwYrsIAP4ST62/5UniDwf7Fjy7EMgHsFT8k9+QFeRg8c2ge8GeoVoNrg
tMLlk2ZN3VuHHgmJCoFwBbFarv0eAueW08VgSSqHzeWOEIotmLZFg5sl0dwA1yd9s8uzNKe+1JeQ
luWsshrZ8DnpEw1eIEP3IHZWz45/Aib9PFN45AoeOZsahAHC+6MHm/GWJxRizyuYTuf4LrQTJ9ot
ObVoVIarLX4QIHKdAFuWZ4y/O68FJfYsxNZCViokTKzWWOceOkuAZcqi2bYz1QQ9mD2GMJX2wijz
gFPRslAc7JP3DAEpoFSV23IrzUXZvxXd0Fje3/PuH0oVKiNPYTksMVgRLc/h5SiYPQ78+joEwq1a
B088Db8tkXoHPFlB6wisnXE3hOH48m9UvUB96eyZYvT7b3fJb24BO+DqQPsXOrs58R3kBVoy1LXV
IJyshjgq8kvhw0vPFLBwajkGQTPaBPptUKJpceTcjNDe3oI3TWkwTd0Xh7d/de+LLLoHSoKayHt5
utcfqliplhMkdw7zIlHJyEq3B/la0KKstybsuroIjGg7iGMqtux/+ZxLXJs55PLJBk++CdtUxDJ1
nt1pS71/LlHmxpjHOvjmJnRrrNBwGJ1Dg5dG0kvBThHZ3Bcafky9RRPdMW2UhrqPJBN6nTGYXZPv
/BV/UKLybIzTc6CF+UIlJq2NHpAVFkghbW7/uGv68hlD1gesZAs5gJiIuqF78u/jeiyNSKO+u2wG
HoTw2uFuF+uTAyA3ek2KtZ6o4wGeHoMQ4OMN+gcKRuQDjQ25UkIyfZ7ej/DEMjLGEUUADL4hEVuU
bc6O9GtRpEGxAvbZQbgns7xtHDjzlMskCKQxvZWw8Zqz+hhLBrqxpNBtrHVjBOeGxUd8iN6hv9ax
GKuzD9NNAFnYVJn0J9lWYWlFR4Byn1x+hX22Em0OAKY4zz6oLWv4ciSieRucQ8jbxC6a4WdA/ThI
eGinvIwIDHnejG7U47ewzroEn6gY3UdPSFsQlK37VpkUlJBPkRAfwzzIhu3xMoS60PUHiPhE63as
yd33kYsr/DX2wiuwaOg/4hUPF17j3VYU2nX5VCrwdULxAYXTvtKZSWdQMSAc+gavL5NrJAd3elTI
NPWm/aN7iyALqN4zOk83sexhvuo9on48oKvfNX3NrogTtAQEo8UUEyIApWaTd0eFvRz3KNXJFInw
i3NPNUVIj9pz7wSN4GPDnTrlaAGOeGVMcf5Nruy7jdNicp8BcW7e09dg1EBbkr2ij/eO9SFvwtB1
CSpmSZbqP0dVUqd3v/A/JvXFsQqT/LFFh5CgZpvSu3dCMyjsiozCp59BgDnq4Tl+GBLBqv+c41yx
h14+LvzKgPKI/trC2CJ2mgn6k1mDf10I3GYiEcDGATWUjSHRm+Zc8GKsF52qzRd2UGxkKDYQnmj2
MyjOnJAziDdQV7AwnHSRVPfN7qpasFtWix7pq74afEav01B5rZsqgMWLsw9dP+CkibykhZCMcZWK
mATPlDnVvYZ9GuNXfXfdZ7SoxJlExgPdbBzaDWILBSEXoYpKeqyN+ufb6iV/zFPT2DKM/xGJKLUw
LDveoHwg6SDsYo+sZQsABGrGG6alCbjJ7s1nfd2PXmusa5DY0vHzCwv9usKz7kCpFbAfsRKZOYUu
ls1HXK7rYzuDcPW9PSAS20wkbGiM9dP/xKrz9OeV0x2jXY21A3RBL4veJF6rLKI4RYW6MNb3hPZL
OUYSbP+dRA7RuICqn0rrUVrnNx3MbARLVMIFSNKKYsVpcrnheAWjQmg3T+6XArCEnNeDlIGTgC+v
XsGwvDl1ZQIJlSRWhMO0D+Z6LBSSPJKVC62XOoSy4TdmR6mAvUWPNKQKQOiPT9DFbwbKHLV6yOMg
w5T9vC4pwwD0oN8Aepu0q4FDgEdjNcr3g93N1ZAeCMc97XCbldOS1YAFuGQH3szLJ4xlTJIJ5Qp7
wIS83e82mWSmfW0KruN3doN/a32n+V+2u228ASwU0UQlbHL3JgXS3ZbgvqOESLOz9yIkvg+f0Dlc
9eMhwZbuHi1yaf3QHdHJd1fiQI3bMLfgYX/vFhbshGqq14UzhbKmDh81THsA3NMYoA91EADJ01W/
YdV3r7RjwhSQbuc9/9LY76v75vPdhiv0nkENLT8WqEreF+Sh89PuNfGdL8A5ywBpEn3C4FC911iH
hLcljQZAMom7gcojSEgjaHdbfdadImxVE/4ZnZ0LFTDSNdasC80UTEjVZJNUAUCOUPJB6ejhfYWb
FhJPlgbQb4DIi9Whtq7Sf9OovkF7s+BSik5acw3R65NWC8JKvYPmdQtVCIEa6A8CHJi2X+KOA05s
mKAQlPHc+BoSxdk8lhH2OfTnYF7V9IRn1gAjJRpPEe6RHBjSvN6qIWOGcyzzUYmRAswRqMDEGh90
QfzZBWo5cQroNO9zSGTyeSAudZpzUlIVFxk1YxgnbWzQgZh4GSIVROHI3woTUjE0B8zuzodKEL8c
QgmMoWEuYFKC2QCVK1j06uHA9cR5lfSeGG18mn1XZGOYnLPv0rAZ+v705bXJh+7BOVKRbEK7CPaf
W3pCAIbN75zOJ09o+lhN7DI2T1Ym1Dykb4u3EHSdFnc/T7XJdXx1zpE21sYI2OmQQEHHvVpvt+Y5
smEV9C3ZBWVvHXms2T2UFxD0MT2heghoNWVFd56XP4nAkhnyyxK43QPWKBp5Mjtq/0Fo5QB1wEwi
oKfdIV+8mFDrC6DAl+YKhFGIYefFFk4r/Zc+q04EVXmmpA+vjaQoyw0lVTH5x5XOxhB72Y4hYw6L
STmTd7fobBE8pWpI5/qrDYuNAQBVo7OE3wDFHi4/tynHLGNPiIjDMpTmtD9vx3qgzD7TfNg59g/X
XT/MhuVETp8r1VPswez1V8XnVXeus67dYhbrgEUdJyPFfB8Zvxqb6de4Y2/CUvGqHEZVmeh7OeRS
h5kmQBF+UdH+NAMLv1mMGx58eG/z7U1aZL0UopNOrFvQT3V0OiePk9ugmCeGhR5MY2CACNrlguKh
MqBoA4uRRAawoms+hP2QNO8OQVt8KMMwymGsPEfdcg5dEJfB97bz8mj0QCctrIekx5jNHn/LLMnB
0OkPxpb3oruDR1tSkBGacQLKADDmVw/4gUogRe+GC95zMOpECIqcdIumVB7gEGHCT6UVAoVRXFtI
Rm+pMrv/VcRJ6zRKL3b6xcu8dMl9zcaI43ifEPMYubEDbTHE/gCRj28JKBzVS8EtDNBDalzMSvOI
GA4pKHVoYKNXY8HlITrHMJRAiOn7GlcpJ875cTq9l8fFoCRY0+ZPGZJE3HHJry04vk9yspMF6Qq7
E8ran58IGgk3pFCqn3CrU8i+vRe+S3TiBdnnvISBdpgDG1xC6FsllK0LauuCOLYjlHZIGhXuMaE9
gio29ultp/j9OFt/pmgt7jPKvFlAcaAXQmSHoghzbU1KAqt/v3G1Jcur24lOsfjIElg6c9kBuh7e
fJIEkiMfX6OTqe0h/fsKfawlPm7Md5tGOTSsF03rsXG1GBri4ToxZ+PQwsOCUsSBjsdYX8ayw5Py
xDp8WDAv/04He3DIFE1bRKwPKVQc9O+x3knXzD2cywlkYU1hZSq5TGfyau5iyRHtxH1hieKgLE7l
qhihmMHHrDSj3Y4HgKLj3CduJXCVxSwwj8hI7ePxZCWuHcpmuFrcjDA2wmNlxHicm1QuCaTQXxio
o/hMcsbPqAuYbMik7yf0D5s4s08WmIHLqBhh1GENrAuF0cakqGGMp9PpZHLAgseZg0eZjD0+TsYf
oJoxpQUumnNEPVQYBwaVWIyGm98hXue9/A67EUEMhc+Hsd0YK/EOxHuqjP2e98cBxcTury7uwOol
4j11TEKH3xUQ4xcWLeMYb8ffwE6Sjhl/+NP4mOa0RFPpt3Y3v8ZRXLiOfWToHxeL7xAcfngzmA2R
jH8mV27HPBDzgxmCp/55erbS0kxSJkoco0nhya8R5HwHWIgD8ZLNzRstl0FQD+m1Ya7RFIocZLiM
dtCk+Ask+b/DjSg2cejcvl2UCmUUnV0scWZYcPH5hN5LnA/OL5wZDkYm1SquLVneb/aJ+yxmYeUV
pntkawVJciBh4VoJdcM8O8JdU9yoxvt4BYYlcEHQzvzGBSqYyUn0SwZL/gbfIBt+g3IkB+JQg2LY
71nv2W36+B3FhCjb5iyty0R8LmxKDmNGO0I6CR5Z9KZ3Nm7Ak2f0jPqwz22BH7soKvBaUj2wMf5M
4OQX+2ad9igNTf410bSjovhCy+ialC4CZB/WzSJ3AVsWj+nayu9QrdrFC90Dvh6e4Dfm9rfytQLv
tAHq0kCQaGPWmCeGcCjZcporQsagYQ0Jglmz5z5fcHZsPssYyGI8xj4ei3mNLAmQiuWbQ7B+RSIp
JhceKbCCMbfxe3y1nAcXI5j8zYazv+AQLAMSzeUvyxRz7278tcZkEsyD5VIyR/PgLxDfBBP++2PA
uzfzgO0vP1k2Dk+2XK8ZUP56xLOM1iNqDhGNm40dIg+QSxqiWRFjITOYnfFiESqrZnc/0qACwIAl
bSVuUzbMhzjeBiqXFh4Wx4lDRtotw7KH2u0NhuxFRDi3mNTQk0NyhzGrJiq2JmRPKseoUa5xOcYk
eyjWl9oWl+FL8xiI6NyWC54k2BUiVFZwrGafUR1kQA5VQz6ojPr94YNFELPHgcVyejq8tuKAJY6o
AB0dla0sETm3OBANOOKAnYiTsLg0unW4urVx2JjiegLe2kg8+bfH1T/Me3gazg/0oLJQSjM5mK5i
uWqM437PBP63zInvRaVG3IARDcZ+d25eGj6d/AzqN1wVV+xdYrn7TXQoceKrkinfGEm8iBdTMHwH
lpf9dImLjHEYx8djIko/4gOBM0sDHGCejy+OyTF244XLcoPAC2+EEldbA10/yQ8A1rpOshanRXGR
dUd3cJVkNL8nTBBP3Nl/IxzqJMv5PaHUfOc1SMnpCcP09bG+o80EsYSIixmY6CMIVcdsdyCl4yzZ
TOD131l0U5QFdOM1kL6HuF7NX/bH4TqZ8/lh8pdZE6Bm66BZG34ghjI1GD6LzhtYQ2ItcvdIusBi
xe9qI3NqY3LhquPpzVJFMZ/jbqSi7PUaiWtORM9RmGmBMuHOj0Q1SlxAcSBDmyVi6Rf3AoeKoMNi
JFa2vYClxVpO1mW4R1ZJli6Xxfe4Ly24faxsrMJsPIxxsaCJhy8qO14kuCfA9dmwRDXU01i9EHdk
LFPiEBsNohQ+OixiF5PEnQWRbWd2ZPFOeM8pIyUC+REnwSyLxDTi5wMr0e3kKJa9f8/PCx/38T5c
rMLF3o3dhLP4d6Z3SnZiU5A92WPjsAlSWfeuloiDoKc4u74ptgO+dcVnBtewdh9oDvFcJUxC2WSV
/LuDYBNgJ4ryFK2LKRY3Mf9oJMKCIR54CTrs7xBa6bALGiMQmVjs9Fh+/4bKl61aDBnxV3Qi5y9V
QB7aCSUD8fiDzuABPjNou2V8fBaNEHMcHnlPvkhYqKKLxdOMFJvti3KIsXHF5yhy/Ijt6HeJNN6K
jmQDsxmHxQzoTNz/f2MAhoS5lsz1es2PnxaLWrAT1zJx2Qg5ZGPEkvinW/zhWlw5IfqLeKXdWgC/
Ykdb8ytWuHVKlxozSfjr3Y7XRR7Bia873Ceehm9ElaDh3dN7Bn0QLwy3mL8mYFnv0h3/0Tbb1pat
PaLPNJRTm/qT/9pCYLcvySPFghr1Y8MSBhmMSwNjZjgY4pe+zDwRXuEjivX8x8rHNY8S50XB0mh4
HJ0osNWXWfLEgcV/KiI8vD742b+wC+dWs+eIJbAJP6H4G5JCnuPfqiZwxBbH7WLc/o3Wb0JTUxpS
7+N6iQkpli8M7XkIyoYha9R6HeXGzSLe3kV00jQ7WCZSteTExQeXjqDkvxiCYcy15K3ygmJKQjRm
geSPeLjo+bAxSc3MOdee/3diByGE5OV5OTaqw98kWIrhwHPAFTIicSPeuLZz1TviZbgXvMCJONNn
BV3P58uLIZ5PYzitl787jpW/MV8G4vbyBDmr31d8BVAkXlK8ix/IKm4bQ4cotOb5RcgqRsfAXTtr
SNNsZEzJNGUKFmIt/cUdTOs09aNox9Nx0ht8Wx7+wFWGAqUtQHHFABJjkRXtcPB0a3Jg+zywWQTL
kSLCXUbV01r2jGBuXc0Jf7HkbDmnzOaFErG2u/HRTT6Gfyf0FTOOeOy/d/3/t4gESVxzzkh2GCzi
Qv573TmXj9d6G/h5cMueVmG0v6VRXAfeteABJLyOP1oCYnB98RYi85Rs1szEPbpi4UrYfsTqQMgN
ZvGb77K1JrTvQzFgPEff8MvQfBH5U6AZimEpamQNNQFcqkgOxAeqKNxNkGVHEEOx2qvEIn+AZQEB
pPRO7J6Tw2ROKLJLrxYvyBy0MmMZgH9ZRCNiuPxukbhBd4bFmyEX8B+7LKEpUQi7JEZBfHP44xpq
RiBiE7Fli/mbukksVkwST555vax4J7+YR8QuScpVPjaTX+5XsAKLfeIXU/NLFkjQA1ZHRqWISsT1
7/w+1vDpGS9iliEB4YfijWEB9bvbb+737+ZXTMv/Vw7n8/fvHfL2GMS/0/nvOaPod8fwoP4djSND
SxCxGl5/xG9z+kxMJuIJfxfiX8J187NETO3fYBDDnD4fw8KakYkMVXO75Yu/ycbk3osxNRIDzZqQ
d4jLM59vZ+MpJP6hZrAwjn6/5dmD1hhOp7Xxx7xjIozW0e7GhrHmV5PJdMIgwjGZaUXbc0766yzf
NiNYmJkwnsQ4F0vEvyqFSAM/IaW2nzyQ/NMcPs2pYkyns7+WqIgzEbeNsc6oFTEfc3jHDGJpYar8
/U1zS5xzYYwaaymWA3EfeSg3OkmO7mo8Jpq8i72NjZIk08/Ywjt2Ui1EDpFU3oDUTWzrYosXvyuI
dTZYaBtSB+DPrUf/Zvu/AYXOAh4SbZlcxlNpM3B49wxacYfFO+RFxUxMXDFX0pQ3yhLB+t+EPYd5
lDJfxSslFzPxeUgK5M66EKUkXb+FgROLVGsXidWSk+iwUUUsXowtHsyVZrRwkuxS8wl3crkrTVYp
cTnE3X3bv9Eh3gf1ogOOFaz79BbG6xgjjHOskFkjvcONSXgpd6LNJOdzJ6pp0yeW+HOKCJpu02Jw
NZZYKsTSL+Sy7plEXQxQcc/EDOu7YsX69zNxfUQM++8g/qJkwi3+ONyUJ5Ax4KAb8OOgcriZPCrq
GXM8ZRgCItmA5MJXIhHx/sfUeW2prgRJ9ItYC29eZZGE9/DCQtB4I2GE+frZId0zM1e3+3TTGKlU
lZUZGRmJI7fZAKvqtUEJ03e3Jlq4+iQ0+1IPTTcL+GrMSI8GRHYMOa43O4hcVoy8pkf3Y7i9Vu9K
eA2aSmQvK3HAI87wHMWrmkldhhiGPZeUxwYwafms9OeiyU3v4gXMOKNJHxPdj+0PRBpMFidDdokl
rSaHGh+tWvikPKp9BlkOFnmB/BNSK6kfjjqgpb/ok1L7qzlDcxmgFE3WX5dh0g9nT3smPbfOIoEQ
NSAayyBpW9VP2nfPxGWZxy/DBj8NZ1b4QtyklsBEwosD7tt/qUDmj4Kqix3yk84vDB9cucbgymjo
YFKlExJzhy+5tP7kMwJCLJt4s5FN2MFsRqwVN4c/o9RCsiB9g4J8vVC9HbPLproBPaBDEz0HDI1m
yhkzC2Duk0ePErNC3tM+0wbr2It4U0cmV3sz83k7HPr+qrNi+5kQTNZ4DKPNMVEYFLW4nGxgmCrp
axhGLTYM8l9v0OgMbhgI3LLJ3n1RUi4XX6OkOaOZirGnF6VAJhaH8CmtG9lXZqTsv97V+sy+iIPp
1yx403Rbuh9rIXmM1HVcYPq0Y8k9lP+pSZ/eTawiZ3j1sn2HB3VprFH8HvmCevvUoxzJ6dDuz4P8
jylbdPUx2Oy+zlaOD/cpLNoLDMWCS5TB1COabpo+GJCT7YRYBOY4O5/NbOf9FjO0J+Rv6FWpAdAL
uUqGcfM1huwJb+aJTGQ2Lgs8J10OQ8GZ8g6j1FUKNngeCpqCQG6HNkuUr9ktzH7JYDXqxXRVZp/k
ZQzNzBI8oEEsEuC+tTC4LL5PgCy5JeQA/BktfNg/2X61sSzwiQSKAObv+uAwAfoePliMTaM1wo5u
iHuMiZaTlG4UUp0+NIEFNCAMQ167B2sWRxpvy198WrUmSvjuxW/Mfg3wxjuI444ZWXE03QnhicmX
5OU1llrYRV8LTQ6HZofGVNs0zx7IlbkMCPw5ZnWXvURLm6rMFKtRyPJjrqPcdzAB5Zf9N66KvGa5
MvrS6/Rqghanuk3pr5Qbv7fnUbzKzVgDgOInhIaiFo3WwA/oXTBDzs2R46ODcj73MhGEKngTB8gJ
JrprbLEvxaobkpAsRJwXJg28Dk5bAUxRgKmWwi51RhS2ycmtmphBnj5II/nMKwu54awlbV4vvGp9
EVOjFYYletk6rxywHDeJGcU+LtMjgy5PsIix179BULHwRvUs1tDJ6HNqmgPbg3U1h/0t3MF0drMc
gzY/YywZTbkj6Zzhj6j8GfgKHnGvu167g4v81R5WSMbJwxZlDt3SOhAE62fZHV00buSMOjUOhYUF
QZEj7DMeeJWdmLNmihyM9dQlUmN6y/PSDnZBDFEHsq8AkV+Iw7r5ik7kNNFVw6D+q8NOI6BAlyvo
MkMGcDhyPA91EYsNCvInM6fB/Czx2fI+dHmpY/PPM2fmp3u2zI4MVsXYgEjgyul+0iExdUTxjlgM
igU1OLJCcvc1RPKHwCBwaQlN8HmDWYI8BiIAnE/cPJoC2bgyxoiFrt0+OwVyzkzvLutFVzkb9dZ/
I565kDHJpbBaGEIBl5uARwIo4WLjsfUX/Fd5sEKThGxizVOjMQvexrDf1BnpwrROZGxTd54tk+6A
wHPCN3oUbAkQB7zFz+mGcr0UzWiUsu2Qz033W6xlCf9TN+8OgFZk+vwcreSDgd3SXR5kKES6L7Mk
tYfqIzXHu8TZvcEPd98juBnxmm7NYU8TnpC5BVoL3UVBhkFIIj4YxjkbIM2MNKYq/fNt5f8yZYEo
oe4Z43f6Z4x1eMNjl8/o4rvJlrKpJA52jKncF7A5efuTIh5nMNnA8zQmMnQy8aMFwbvMqH7lzbU9
Y2+3G1ydmc42vVcBTM5JLtuF2Rbkxmmn4zVh6gZiuBchd5YNQo9qr+e9mIIsRmDSA8BygZ91Vfo0
/hSArIIjbrGsX4pvcf7RTehyZUO/M/YjszlEfF9TkW1OQSP+u1Y2XjOfK++hz7trOAXN/8L0DqR7
CKYWU6097WETCjOLt3sbV38zwYbLwT1aLLEJARfdAzeAvJtJn5gx7ghgCPE42JW8wcHN/Yfcl0H0
wbt0h2WIWMdYjgA0mBXLp+Kj4wy7slQ6UpdEpxWN7h6TWueSjldJV/HE/EzYabgEFgy2JL2W7ZbI
XxeGzeJAzII9jM1cdopV1pY5IlCQB7rZ5nAxiZAYNkZkRDOE/4ZV76jpTvjG5vGzwgVeEv4kI6bN
nKGbMu3BzDA7coL+PmYrS5aUgfZBNogxFyxOrqg1ZT0wBksrxdcwxfzPniazwKe2NVdksz/BKEew
nd0Sje1IbhlpFPa3xWxiyaeDxoIkyNGtdhSb43XKzHngejtW8GAUfiz2zK6Hv1tmKPk8BpLT0qqO
iXl2mERGFk+Zl4BXUq1mkm/ZW5xpOoO15BxnlLrSiu+ZApwIgz4DdB0qi6R5lxlQpfcWQCUsDYzW
hCmlIZttJkymzFIoiJZRkxPFrRPyg0+Soaua34sneAD+KGlHW4g/0N0kb0eA9elMz+4hkxUUhmBW
6bM8AqfUgAArkf5gx5VRb2tN6aNJZPNx2tgzf5APSJ06Zjz3nVXGsq+bFQsVYovq5dSVLnUJmLtv
+dk0ssxcQPl6WnbaGYl8UvdAJy23QW4C/XKxDs4k6G+EuchvyJxnDbTyZ2syFok9bWFcYVdgE3Md
obVKTwmdwKQTfJ7Z1HRo/RD08aDScUyOdEHJ1gGikqI8+TyHbBvP5WPCMNTYKGKQwT96M8Fw3KCG
0dXuMWE6a1Zv+xuZnmyjVpamvQAIRSCNF8lBZkzg8PEjI0Py4cjMgu4EYM4AZfEC91wYkDKV8qEj
WMuV4bF1bFGT0GZFsX0wk7wwi5eUKDBpJqK0556Q7L8zzbzWf/7WvxtD0NGEwtQtThpMpW4SXm6D
Q2W6q3aObI1gdjtUj6roNyD1+uZymXW4cjs10f6tqxe0fCCfxCR0KCa6up9ac8nAvQYIX9XJYT9b
lHPXqHl7vVfF+Ijk3oquRE94XLzrF5GbKxCnoNJLR86aoE+BMa/JP8gTOgb708d6rMAdcVmWKBp9
4GwCU5dNHHKubXTyR8jgUJwvrPv7M5yI9pJkOjoVMhdU7S+rsz1BDgUc0amOmuLkRSuT6O9bcapV
qx3RkqYAU8wtzN5+rUv7yUoXJZJcgTkMs0zA1iOyqyX3C865qVEil6N6gQpighLCr71YoBQYLieo
Zhc21UXU/qCBtkBHiIqg6zqJaI/+8+IO7LkRRF0A41cf2go66thElPIm5Q40NglxUAiZb55qsDUQ
tEqgofy6sHkaOT9Xseu03qWj74LSgiFN1WI7sm7bSn2cgAD0oeDSZuPYLm2+FKiXDOoqkoKBajoZ
+a8RtSB7/Kht8wFre3FAjz6pDUBT5h2R3q/QrVHFDfCX81uqsb8NU113mMZUPN8tBC1PQdw5lKRk
UbjQcCc3LeJdP+1rsSM2jLcLqlsIItBLIFm8Y3OZmz5LEwqd6uaxAI06WdVvnRwCEVzMsVW/U6rt
t4tfOmyZ1yKVitR127SrhmFuxlHw2vWr9OTuX+LO9YJmdJWmOz4D90YimZYy9FnZO7SQKb9zBsLG
Bepdji2UfgeRd65srvXwMEDnMjZvHXSeaZSNjNlWvbvp0fOpbH5Fq/7rRvBlYA58h7BdEpqglLel
GP1zeFcjYpXdqkyn5Pe0gYBNo03PmjxtCahQhhl9p8cAPbOMOru0j7RZi049/r1VJvN4Hh0GJ45z
D5JPp9BC34IYCmoQufW7X/9B1IBEXlM7eKwjVZIfNRgv1d39vU3+t0iOf5ab3gOEZorUz8JfTths
ln5EEU+84jZXZvDGG3wylYh3cXgIDOB7l88WVTY1nGCY+Rg92GJgItR8igsPtZ6F+KWEaQJv+jmH
V1jqJnhFhNT0sPGgntePTTQxCrEFV5Z7cI/afERxsLlNmcb7NsV4+/YjqHeWnZpmmJdzkFhvolgE
SL2jpRhbrENBsHt04j+KEvxPk1LokEpBWp7uTghzS4HkAiUMwhEanaDGe/f5RHjGYHqwSOKjZmyF
2j72EqqyzsBcV9B3geBL9ztBLm2lHIqy7nS24dPeq0MT+ZQXeRsEnYstRIly8C37FwAb6mXfRoke
NBQRUcLdSL/q9oNFjGYmwlpaOOLDKOmixP6JUEZZxRve9uxXJUUwy92bKMTTw9OEUEev+8NUDpwO
dEKw4gKiiqTCdgEUdwjlDTLQSlgrdX1ownYivQ36Qt3424BBvKgEsf9L3CqEK7BaZOHLhdEu2Unq
5VixLyvKwgrrXJdUNNUGq9MtQDpQk54OYcW9iQhEhaIfMjxMw7L7vKNSbDPp19FNncwnlP68/WOr
3EdV52QcplU6e1bYPzSmiMLQxiY5mFCtXnWY78UBGggy4VNRniiqN2ojtEvgH1KyOj3l7GidVRXR
D4SG4oMzNKA+1UafFsPKAjxvrMfSjhERoS7EPII1dvL9xHuyP0K3eM7zwaHgMifY1QcVVkq7iBbT
8BWWFxR7U8XwWcf98te8BR/SbuLoYGhrXjyJQwSJLhTA3R34pbdBge507M8IUiGmqRKPQvO9/Y5Z
opDamTYQJymA+BqscyS81qQgMHc2Q5ELsFtlG8tFBQBkDnQg9zaFAbEff3GYai+DQSScayYwZN3T
3bk/7AqLaUWtBokBclgqB2IvY9s6Ie0GIa7hRusd1OKgTjm9n6BgTO6CRmnuDuOCH9gvgaQHn5J5
UcfbA3UzLs4FkZtPQUeD3hrmffqqm6hTVYavztuHupmfn0dVidGdMEzVqtMYovFHUnj7hN7fA8d4
+/uKnd+WZg+KeuiyNat1P+vtb1KuGY+9Q8/FW7ifc3OidkQ3hfHv7hWColuLLXTy1JDFL9Hjg7q5
Zxl35b3ivSlIH8UpD4+NX3ociYecHjXa3MRn94hmh5QKL+Hraj8f5kmlKPbZYythihj0iiqgecE+
Zd1zlOhyT1F/AwsdUv+SEBM9rTpVeCF3uDFkhi773zyvjVfVBe3sr8TqlJcc0LQgHXn+ixZCsrjT
ZqF7mNSGH9oPlFE1r7qV9cuO2ThyXcwz3zpVOqfQO6XdGF5bEVYedl2nTMEfOA//w8qrzeIVpcUU
b4kVl7SKdACN20eKHU6AGGuwjNf6+4Ik9piXN1XvMy1NP9OqVURAOizOH6z5O/FM2T4gJL6t4oVR
AHyxoY/cETaY3r38uDDj/Fk1Oa8xvDTzHzv6Q1PgOEI2H93NmiqK7okdvY1d+N02Pj0ktor9Eqlj
F85jtGbPu1CLRlPMxt17tFkZS+v3tCsdSrwbzfrqPi1uT+DCTYq5oUoPLy/nCyLVxzhikGPuN40D
5yh4Dhj2eIHQ/x5e2tc+A6Iw0CREYFb+/RAZ61Yj2rQ41Kp8ny5EVzp21KAyGsjQvKHfzeu9uGLu
3IdDzcg5vAaUkhxu5i+kKgbwgO4WP3xnHBBUoCbcf2ZXqWrHwaf7CGr0x+ru28UF+w0ND9GyKZl4
O1TeEm494VGaWIt7l0WN/Kn9CHKUgUaCb+xfRXVCDVqPjosq0+skf5TFV6c31mZNLNVyjfaEly9w
jS4EA3qAamt9V+rZDNHugEAv1Fu4BhaaeDejX90WxwjGNWZxH+mYMUaDpuz5hvl9G9/JeXrufkb1
BT4g3uqc3eX6gP5p1dAUNKojWo2c1+X5t3PuPVHQIu8zy5edYge5mjtF7ji3i0NrdBqADqJZEyOE
W7UwxLdtAqPh4qCxjB1Anyw60C0JiUTck5pNu0P0DciF7pGMw0kjvTCsskVQiwnX1cO9gBxFdD39
wARrnyoGjPFS84iGNdz9q60dHCSvlEYQiiaIy7grVPkcLUJHwj6lLUPwicWuCXL0hMYklPHqcZZ4
ZnAIhEwKm2RNpYEUVYrkGqjkU52EdW4rD0GAQQzRpzbZ+KZhhCDnLP7oojhsHUUYAp9TekT4LWeh
Q1EqO2NTcZKSC8qfgFcpJgTvUiYF9EdZe0gsBE8XsnYuUmjG/O2IGUlU/veXNIlylRmCDAjf2Fs6
MCVT1IEwSyS+Am0hEJ+DiCLS2D/imCJQkU+EWDXQvF4oR6OtlzBdAWZAepFsJj8Ah4AJLyjYJ6zs
QxW3qDQFU4cjx58UPBKMBXUT7PuNZqvQPyVttJHrjyAIXK3GWSnBEExDKOTd0VafuszGhrnFoOFk
84Z4luBs2fCEoo8ITxR+mSGXwi6phgVYFJkFON8MyRfyUxbEBpM+GVFOegZksvcQbKUAhw0xvRfd
DB0jg0jOoi1cAzz2ZANKCRTCFvMsqitYpoSsgjOIUkEZNAdKACMkvkDJCdbSVFoG8InOI7Rck0bM
ENLFd4m7Q/MAZcaCV4DcmbNlt0hOixYlGCHqUUc3kvpymKivHpymTeAkUsdH25+3uL+t1pzU7XAr
rtbwZA2JTM9mxTubWx5C5J/RFybFVVLZyVjqAIeABNLfEPS/8FMUDWdUMN1NkhlgQik+AAYNVpu3
wwLwBNYvpZeIaoIAknMy2mzlhLtk/siQTMRn7F/NLeH1x0mzR2SvgKHY/flASqjczUQ3GCxYWOGW
jMsk+LpaHq35cMjvW/gKcsiZJgJIuPkLkjw6H6WUOBWANd0qIf+CpAWoCPHQ+R9b6nApdJjtCzfC
yLuZeyi0Igu2M6hz1s9yN0CPQzh9HcR7qgg5cQJahQBPfA6nxxgD3XAtnHO2OMEwu6MwvdWDP2hr
UwbfnQ56vcEAZLch2G02uQSTilAhYEryVnoptImHz5yZbZY2A8WwVaxNsOlnZ6d5D+1TfAGRMHgx
IOVsA2bJIOXNfx858P6gFmJ/MAhMKHBFEq5LmxsLZpeCZYKEWHHESh4DyBLkHnKh2cqqu+Ac/BV4
jzu0gcRAR8dHkL7B3tUECAR6svK4PPqTkATmkmRlQiXK2lya0lRaihpOngqOLdqOCM/KO2SGUQR0
wUDPlr4LABWhTjoawoJEYdYHkMYXEg44r4GezboLOBWsZYYAZC/FNf+wToChz+ahPYBxyUnxuPi+
Auir5JhgTE4+XhkLdWlW+V4UVKYP+VlPT1wAukxgrugBRQ5f6SnZSi1CWUyFB0IxlCaW1eGlsiBA
DBiIghHqWSFWImOZzCYbzWBypuSOX+m8IzBz8n2lfYTh/d80SxH9LWsbOymgBJcwy6bqyhzeHBJ+
U4CmbLlyClzVAdKgUuy6MiJuLkFGJbMQQrC/AHDV9hOCSLoLkODJbCh61eyFSJxgRlUtoNOF1Mfr
s0ulEMSKAfCZ07QCJS/FTJalS01sthJ04prawEoaGcZIJ6Dprws+wxBlIfICpg7TudsVIRtMMtRq
UkpaGZUE9xJbz1NkOmRbMByNVmZoZIaFxgl01GBCbuGJGgCo4kb32ePS+VyhezTFDGijy2/KhGDK
Q00lpSmBECHIajMummmmGRvAhZDp2zD521gTWWxOk80IX5bskdaRng8dBFBVazDLzvEyTnXRLjlp
PkyLlJ1cV6OTyxg4+omkntLR/yGEGm4d2j+UOM6uXbNKHymcuZveRlj/LBYNhc5b30/k1GaLr8wA
Lxbm76RTDZ5o+koG92kBPPDmWp7pGENw0aoaFUARNTnEmcwSGXoTrR/CemPAZv2DNpPem8ksHS2Z
+czUKy8Fc9ki5VHSqnqTNBXxSO9IUpS3CfUpH/7Fh2mD348G3kFnCK7Kn3XumniYblLcQMPsHDNt
pOzZ4gtj5bCuF7YD7jYI99JkRwJls/vkPdkYUtsvDhRdFjQblVITn8dTskgLzqqQV4KHpMGiswvZ
CtmWNjZBeR0g/X8wuqYRNzMzY7kXd/K/mTzBQqamE1uXpp00iFo0/M7kwHwelevJUpGZZROCTB0G
Y6D1Dfkx1DnJDD00rrUAJWRLgHm3BJdWOTWskZasTggDSBDsBEw7TDlOLBv38+vEYYW4Cd+zVx2c
toh6H6gNBDLa1AFEEcpizk5AMart+0sTCsFV1HNmPxTV/34UzmJPVpQUPdd3XIlFYVRYfyioxMdC
ym0iMW6jjLOzJQBCExx3tt5+4aGsadM8yTFhiVhX+J3R/LX4tQj8auvlouGUpr9Wji47lRkoJSHa
5ABf7DWpUmU2pzo3WHpIE4AUFrdw///OrfJXtZhUY+QQUnkYREyouVf4O1n5r0UkjWAVZ/5CBGrW
CAto9qGQvqNWkgAS5Cv3tXb9Japn3olPCMtbeoUCue0mpSExyEWqv5/RbXId0Uahn6ARvEnmlwE6
VJdFblLvlaxGl0S/YJtOeAOhKw1eTjL90TUjHtzGSJlNL+NLO/47D+N+Y1r3yyAq3crgQJkg/eHG
iX9HOx9Ld5tCokMTK2fUWkgcuXGHfLdTQR4eorb/8eJ+ro38Nx8IvmaQ7jbpx+msYUG3D/0DytgR
ZQjoJHRqwQ+mBHkJ993etVETdRL/MF6OYN/njTUVlHQ+L9vVzmFVc3Jo4r/b9NYruELDknWBAoxn
ExYQ+maV6cEtterwNuoUVbxXVPSPf/2XQ80p7IOGqRp1uvj4hzb9GprLgpEPfn6uffTLzaRdcy8O
1eetKk2l8KHRVGSKtotdaB7l3meV69ApyE3cQ+89Ow8S/2g32g236tTMX9DYXnq/1Z52xsk2P6Sd
vP1qFTZxkHS+69yg5j6np140OPeTznlxpwnup12cXs2dtf/bOQ2cCvGjqp0zjyg8AbE2wSXIAdMl
r2QXKdAv2D+Or5UdHztvXXr6mSrT9Pg6NbfmfrbH1ZfiUsJrt9IvcdyhrCsW3nkMlxXZt6OR+/tu
rs3cJLdCIzWIggYTMKAAgKE7uFQpjb7oLIyiac1GWZnyJBJGpO5O5pSkYm9NaQG1T2t33mqJuXbw
lWS6gB1eSKm6VYscZMh/uGdJUw/C+j0bLVG1MpDx7y9H2UFWI3WiggqxwE2lI5pjlftTpVYqoSIM
scq73SOlmZhAGDtPxQgItrmKp9aETrDn5jdvadRcu4NMh+mD7ZpHYwxdVPZYeyk5dHiiBXNJc+Cv
NS+YeZRZKVqLPTSxzQgvdGfOcUSPK/QpKS8rUGSGyh0Fci39MOWjQH5MAJTW/GPPkTrg5fxDuzyY
e0iP4MKmT+QZU50fBRaUUCRGlZzyySzBHVHd2xEsiVHNLpGha+fwsno9nmsCVvHSlzWdutOD6a5f
jj6y9US0c1o1Oj9Ob14n1vhj55HjNxj06pw21NiTg54j1TEHB/XKNvE4O8/eGLdaH1OedavTWq2o
SeZ4Mxe4ccQ5aUEHnbhQzojsir2u02ibM6xaiGzajL3NHeipVvAEepc0Ve6R6+ytJEA1OAkSaqI/
TeqiffI9NMNETHKII+qjTcH/v+CAiWAsnUOfTmC0Flp6PLv5a0L6cWhmQ9EyCPPfjeo3+Bw8gtlf
+vgemV+2wy/LyulOJnf9bq8fVMyp2E5BntxTeBY9JgNCT0bJTYf7wWg9rAuXLMEKZskawSbK8Sqd
7BZwJ+g4Zj/VfLBPwI1iQ3q/VDaJVuKkuM7Pzqvr6uY13NKWAt6ZVlLC4Bd8lJZq/ZP3tCUvWvJf
qIe+Wy+vhNxRiQmFZXBeHHf7adPGGXUkKa5G9gtpoSsdwq7NvBcFRb6iAHPWXo6K8/L8dbS+qDgO
duPD+DmtzgGk6BnCWP59wh8H4/j4e/xh2UphKay/m6VQ0cBpoSpHMTbJsemfF+oLVJqp8K6CHd6v
KeZDRA59kahbCq7ds1N6As6Se2w/2iXKBlWRxsvcV1qs9+ZfQLImmhC0fkInD9ER7CO9nUH0K+S9
d03Yuc0CNy0ttun+mjf09JYexYoppYbp2+mMx6unebMu6kxLCzIAK4zUY5TQvbyAfixSx07dSVzk
DSjkujjnBU1x3W/zC4u21gMHY8LerEr6Dnv74AAaO3sbCS4TgNUs0gsyGNNGyo/aaAS5sbNvNmii
06Dls1l19OZ0VHIQEndVK7a3n+M77b/1QU/35lz5G4oErsmDCPMefbp7c4Yls8SZ0pPH+rT5cr/e
Gd3VwqqYGtcyOrqaAF++MAN8zedfC238/163D6hNNgv/HZLUjVsFX6ZER+whLoBxYW2K9rrZHnHd
0NOgoCTniP0v+qvqQ+ocyvaTnFICk0Ix5WKyAhbRB8SDFn1PhALl+5ULVib4Ciqn7HDZl2+8GY7H
HWxDhXCYMlxUfDmPj434VQ/xA6OUnpcMn87tjCV50/YcGV1m64EIwv0BglZs2gOy+DG52Cct/swI
SxxRZa1aj2KJ8BH2fLsh/UjwPsQEtlqyMQ8LAzld6+MQFsNuxl7NR7b4sDkPcGGQ5kWWii/MJSrF
+0CjvQ8af3ukY342eTz3oy6cjP1rxJdHEs5/8BYV/0F7JXZSlIwTJNs9mfmK+fWKxgHtJbMyeZp1
hwJ7bj/t4Jgt7JXMnIyPohAqMrV/orZBKaHmEiJX3Hmt21XR6axo9uTPWdgy2bIJSJBjVDDvTmS0
2F4ObnUEYwJLr9JrjPpaEjmyRRdgr6xeUZFkVnB3wZq7A+m3pTV2GC3zYemL4lbULigLPnlZyV0v
avawUiW4MGXj188sMmoK7G0f/59xYttGbviGWM6Bl2mjUR22vsrOy6vOdpRmM0xFY0mHw96zczdW
6B9/+dRL62mct5/+r8ZeXL/1fxTfGo0xTeImJGXAsp+xlSTTCEm7ZWRW++S6kcuhe5PsAl0f3QvJ
RTr7WM8ePb8pk1Ra80ShegwWK1LO31/V+qMkm4YN+PLAlMSGilsUAZSplzl1KDWg9EvzlRQ63xXz
UzlHKbHiNsUFilWhjoL5iSdCDEmDxf4HJiEwGYFOua9afJVsfQhbP4B0L8rPKOqHi0qDK/gJh86B
/ut070urV6uATlmlZUahybt5MrNFl+whz65ScVZyhFuoaI/vvIcyLPFE7ynQMcONRbzMPiE76Rji
PEgCBIxzj5ZQZDo/dEBvHqp0krHp8XnqoNt7WxUctNgUtsWTy0R1Fqp1EUx5sHLYtz5lIaA4Ch5T
tDQk7tWzxYgjsENyEBhNdQYCcDUet9USLj/sQ5ATnW4GKUSORjtyYl/EWRGwQoEu/xcyKqwtmnVf
AbA47Rl+kRsKlJKpUFAlqGHUo54ER0LB9Czl3xKI7UABdIf1BEAYvbM+VuHaux05F19Aq37PJsFt
DDMa9Bcw3xdnphQQa1JVFJtOSJiuQqws1tN33i0MVWIlwpr+DXkEPCOk57yLSBAXxnv3w6ujwiTV
SAgtEkghZtvPoLm9cYXkpZPR++1YgWzjcpGwPFc2YfKkmF34LK68vGglS9RwM3v0M/MzWgBNookE
DHCJtPljnbwp2OGfM8CbkoczAPGKAiSNmip6dXHL7lTCMiuNXFs/TVMfTR9HJOOdUMequFJekP3X
l3TYi6zPHc5nwWY1Yo1xFnG+UFGA6IiaJe77zWpMaNlk8leJKmBQz4aNn4d94We9S2csN/9o2D4b
Tke2pzV/WSQRUl9UL9E53O1p+pK8g1v4ttCG0LnuvATlduyUTns6n7ciw8cPxh/k8+TPylzj1fJq
GRTYOCaDgNdnYvcPcrZFBKOBDtQv4YYNh5iBiabv/0oxlNuQbIGwxSUlfMIZuXs8Q/BVyl/KCOk7
4EgRk64Wclf0RtM9vfhi8OrIoLaMcZstTfHX+AtgHM8hhRIrNcRbi2sGoRc2o6rpNQl1CJMKyQ4I
2soI8qFm5wmTRLlHKJD2H5VBhpk45V8t83v9sOSsPZk1yOTjSE7XRQ/JlECe4XSqnfSD2S7izH0w
pvIqZdGvzXqLVgEc8f/uGJkfKT+RbZVPR4iXPtLa6nAWmQioOLbzmgDG1R7TJi51xDfbKzHdsNOp
K4hYjYff5hBinO8rBqkacyqCqO2bC9wduPw3FwUYGTgOXql/2PPHY5wvKvy0CG/mJyQr1YzHeNVd
PG6LemxHN5L+LcseaHI705WQAoe29hMB2r0ZBXXFwTySln8KEaW5BP2BUZy4tSHRYRbIVBFjadPr
tdyWOzfmdqfT0fReFexxvUn23SrZx+BuUKlH1JXOfC5jOp32GHFpafByPPYpcYzmX91YkdvkcshH
mkiPtZFvTXfpr5FvInbNoB21duSb03iD0ZyzuGlckDnr2gHpQuHg8fAh6zwic0vnlia39e4192Xt
ARe0N2umdLtUHmQThkp/5oakHUvNE0XsKmRHYwVOZI9T4/0UEertAY74UrQt8RNO5Uu0p4erjtY4
ojmpqZGPhTqLhFUIfqVqoJXwcPngQKrh2Y3Z2fjL3IE9NEv6iKXBH4ICoVwqjXymGrIkxJFLkRk4
DbzIxho6KSrAgucTVE2m+Y2NxUjq95wiNibnw+LsycUbN08jpjmkI/NqNG/litQJi2lVjBMzlTPD
KxT76EjvB3JgRs5frZ6dbITlK9Ksj5hHHiOCRvbH7th0zEo953SIuFPyqYisyw7UvVFm+mIHpk76
NLnZmSuqN8gMpEZUf81rjPl+xF1TxHo3xxjKVYvBhCBlkt/RVchavwmtskNOq8KwV+rKyp1VTB/j
E6K7kb6b7tt8XnO5uB+hufJDf4AIxhOzvtZNrrmdrzWfY/xNABy8IwjQYfdPEThtZDl0sfrUNZ7e
2uUdNCX0gj+spFaNcIrEiIZV9eKLRtdNwXk9jHWBNrnGw1k6tbaMhg7dApLkI5THvtBE2aSe9nEl
r+7tECniNSeYXN3fNaoLDy7uPFH8mEWaRUfdPBR/6F0UusskyRRJOKbMTY2aO7e4idCmL3oKdvdT
mfAa/adpymPH/51Ftm52tCcpMqUVU52s6vRr3Lro4QIe3IZ3BDYIlrRtpjN7ySa6WslzvtJcWtgT
jclY54qWeLVzcmhKPKJPCI+XWRFaNroZD7ahF/e2p8nyto4DXcAPdIqoaoyAsRkNioR5ulNF3gzL
aH5HH7eYnpgwC5mBnAdm06RIZ+VrewR7G2FM5m9LkzVd8swQrQSthVBekJJfl/YyrU4Y4WfIP3jj
awlv1l852EV4elqmA0fVQR8yUN30wdbupK0NKzfQm2I90+R/bCIi/wmKb2glZm6M7vHPfc/uS3v/
ckoNq/4C0biAWSZouu3adYxjWQtKK0djqCmZt249dO85b20y+q7YS3fywfYR2cXhA4RAoZfWsHZg
BV8Ht2ELZ6MVg6cDsEX4C/E2sPEfBt6N6TZ9c38AKug28Mw8JOj/XpZBZoLNHk4ZbbkUhGBiZQGI
9iR9aVJpcuXcH+6G/KaKf/MUt9VpGS5HpuFqqGUZuIAWlde6w9qnKMauYqJXeFdyMhTLfPwpIWCE
9eH6b1ynXhh7PxunBVSwJRwrv8mx0lTylVIrkDVilFVMx24PXKykjHbraCg4SL7FH5nHPy4+vXCp
lrBtAUmxWdnL0Zt8HD/SbcPbh5JSMr706/0PLwQSYGWx5Imi1kCvfCOOW0/fKZzWWNDNR+crPzEy
zh3N0/NA37XPyLL8E7gSniTDKsug6JhuQOnO/+7VoA295zV7564PwHYPRwH0wSu5Mry19Lv0qYAR
U49QQ6m7D0sQ/Sy0IJhwWRyikAhv2JFeBRVJLCYXZBvqgWTIaLprL8c5KIBf9+vSo5u6gMJGNQLC
C97wJKAouwl5kTKZ7IzBoBBJbybHX60nlF39IOuTEDxJuUOpTdFHFG+907oCZVWUriOFVKOenUpW
pXXIBSv5p6f+/xI0RTQ89WhuqPTgZVDreIWYAEF2TvrxZsMJUKeBClnbRivXogYRsAMUmWT5q1mZ
P4Kji15EQ2xUR5zUWk+/6cP1AoXuKhJWGhEtHDSYJczfVk3Zlx+yFGdWFHihkNYjg6eKGhWbjBS/
dL0sIGpQXikJEamwEJZxhNRzyAHInAE9kgZsXKIORaTPVjUZw3BGu29Hy3aX1u8fJEj3Ox/O7DSh
NQea6SXMVGODEr17h4VMyGuTQbomil3J9B09hEsfO2NJ8w/6LtlHhB3RO6dtGXT4kr1vFdslUlH+
D8Z7Y4bI+QHde/QSu/cnEkWkx+itiXLTHvFtCz3LQxRACK8hoIiPS8/W2ZesNzLVEYR4BoquOfc1
4tg1yqkglS0gW762WbYUt1h1QVYo91hf2EW8RJYZOUiSbOTUSH9K7UDf3vYBGLFYRhjUgcq2b6HW
APsQRnxphrjeBC+d8E4rljAxO7CXbm+dKTCJDMVXcHZOpJF1GwqY3NhEAgt/S7Fdmoc0OBmRpbTc
iTTbVI5QLiYbLZOeoSrIxYE9kRZgQyvj2/017L8eezjNpcCq8GNwjPCFRMHSO/OOunuiAij5rwv9
tVAW0/zVoQi4Rpq8QEpRNa9aeUQpfpQZnSvRhT4/TnENOR64ZrhJcsZUmaS441+0UYPKXGTH0LJA
rXJSR5VE60zyWQr465AE8maYXS3F0zqrLAOqyh/lt3V+5MTh17G8XyzAyjBJdbd4i4FgPpju7gtY
hK4AwCZiKkkOo0Qlacb51qQVqKK+NGjLjvRXwSq0X0W3jQ2PWlTS08gweQDIFPTw2+W/I8fPB/84
TOivSAa1Th+B5r7sfeev+XmaTAvYJbpoBeUqDZzs3cPOtfeQ4JwnmZBlKwkyOThRPRRrZUdmIj5W
Ng4Z+qPHsjHKiwkmLEPXDPEry7prxDSCYhXoJsVUNMF7BJYR/UJIhyS4kpHeQwhItjrzaXV99kqN
YUykqDkkPFuEPWY1l047o3T31i2A+Er0KHc6yySTSx4QFMOCxT0iCCJxmt7t8hBoHgJquWJ+Lt6h
fS4TCL8BbipmGdAJzwY1NZqHLBeVnU2njsL63uh+7/QHcJ9evDpvkt69+/hL8qhcncPXfIn4+cP8
NQHmEWBHrBv9vRrybW0Y2NQDl0DWJdNHDI3oH0Vu6d3J2XSpAdNofmpqUnpaXK99yk92aFXbiCkf
/BqbdNoagkRvo0MulA7AB+MLq3F1w/QQXcS988HcbSrUihgVJSlQ9+y8Ww2f/gxA4N8h7b6HgsNP
s4/7IXOZuIVx4l7tGPxUGP2LRnRCXRv0RzsPLqNkQgvdyXlVhLwLqPfrkSHp0DaOBUZn+Fme7mN0
kPVq5lShGt6BYlSRDemd2TxBewPKR/EkZ0Vu5F5xu+zTUG3w7uAgcv/u5tHPB9d2RMJVj+lRvVju
n0T5SLwLthgDaKf+x8f+l95MbKGiFw6+eyRqvd821/8QcCvIKDAKH/s2Kjpf64FoZuZ/gdcQOnly
xuUFZSGNopKa+3XkkpMn9V9wKHpJ8z58DYpVeNBk6R3WCh1va7Q4xb5QV8R8BoDGa4GNh0dAk1MY
xiAkXQaJMTnFxpPY2YWwi8jOqVf40eEWsh6ZtK87y0fjKMaZZoJcqPe5QrG3kTk/Tj+DUrtSox2q
9by3YvqCtni7+zaxG7Rm6SN+3F+SScQ0HXbolg9zT6cIPEY+oU2vkC7B49l6Hps18wkllO6GKN6y
WSIp71e7FbcEe9N92vvVfvUGhlcsVejfCRBeTvZvRMAQywk1ESLGgYJGQaL30D60o/AZVC5Mufwb
JZo6IBkClrioVas0qI+UMaiZ9ZaCDoUlVTzCn99o34Anu5X+B4VRId8t0poaat2d/eBIRiDLoxTw
jhVhKmTV0cAhlVOaxT00yntSLuFW/IZbPOBSNkgT1NwbN7zmlvySfyEbUPGLTsOlxyz6yppAClDu
RJPZcW9TgWFpDtJLx7m6pJUWh/Tf8xhZdBea5nz/l3oi+CHLC3J7S1sZ+P0Y9d62OMPSC9jbyh18
jTFl2CAc9ETDxa0DCig4flm5/lHOI2RuflEuRIBRydW6wdXPwjYFd9VhFTJA4id+CXwpy9luxwQ3
tFjGN2QGs8UBJ7Dx9HqKHXUoV/O2lt1Gn2Y0OO/5NCZ8Thquxu7Vos3L6s13zfvEBvKjA2uD4AJs
7IdKimo72WmpbaLYgfa4cGLgqfwPUee1nTrabNEnYgxyuCVHmWDA+IYBtsk5Gj/9mVPq/Z+WcXsb
g4T0qcKqVatQO4NPPw3OJEFfx8V6M16Judu9tUMzUm3IyHdG8Z9AvWY4Cis18JrgaPvPlLOzUPav
ku+SvwxRe2X2FXtPT5htSqKSJ19a/0wRQ+Un5FmievC5lrDkiGqxkRlTltHHfPZz1S2iizQN4dxQ
I96rCLQPHu3s4j7boPS8+WY8K6PzMqR41CwoBYGJJ8v5K25y9ajBluHTQW5ubhebNk2L9SedVPRo
1ZieVj/Xz61UI8N2rfvdfka/K9pF30w1C9/3VI4R0MaZ4JAa3KoM+diO6Zn5G1yYrta5NwuFTp4e
q9/qphFvOmqI+iE1hDuFutibwTcS0kQdj2qyhtZ87UL4nRpcGc1CUIuEOzPvrrW/t1x8kTzPlZh7
ZhHoLP8x4GG7iK2GGxpCq0cqYNfalLbh1h4m1bGeezemVjXnXlzw3zfRNYNHXj3YYcf6NzrDZAku
1jhGGCzR0NqWryVlRrSVq+uZCg1o1g8UJj59EN3R/OUGA47tFUZGxhEEZOC6WzObEG65sebijNZ0
bYJK/RAcYUBD+FSCg550BZ09IpoSXePFOVn8riAUgTWZtiPIEbweSEXYC3cFQYcJHGTb5ufCtnMi
G+Mi+qiPlewncuVVut/apinWZjBnXyqRWK2xQiQ/208iR/tvcPp61Qp1Kqh5KNobRvgxYrabYcux
3evpVP2Wr9C0gm3IFqpJoM+wGKjFmFlP45ugvWVqwUeTeGnJExwPwAWg5jBTGuKl4iG5QlREvg7Y
5VB/ZfqSKy8K5QUcnsr2bdU71F5zS7+H4ZJMU2/GxDJMDMhBP9coNHJs2Qq0uk17uzAc5CNzcbKV
FWxsmnmCTDlWvVAtzg6ZGNW+UyXe8HuTqcx/HeL27aG2XYsNfj8Y8/dfYczSWKQPK7JhhASGHApB
g6MDtlV3g1BuGDRySRAEPFxLN5a1TOU+SZeZzlFiThSeoLKB8APkC4hlDozrjFCt2OcmyovPpODS
RFDthNVCpH/mOxdf7JPLCevnn6AqCW6ZQQGq1iRHdgNyYDxgI6t7cp29IOlKyKetCsqWt090ue0h
gJ5Phdukj3rgjZXBVA3+cSEVpun+XmLZ9/YwAmEojvhFjyxWyjiDMZqqK23oqqLc3k4g07dvRW31
CvZdXE2hiBXrit1QeoQTb9pkU2qiCiPV+DSKM6PqZsHiFqtU2JV8AW4oE5ajf1H8CnMiy+MN8OZI
BWP+7jnxrJh0JcoPKlFcDRCP8AR5ktwsrc3XBLNzKKymZoJZpkPcIPy0NV/bUPfixvsNu0b6Uq7w
zx3ZMD9r8h3I/qjn9EHqoVLyLhFC3Kde/ytBFYRb8IvnyZvSmORCINC1Kffbs3GtRjqFx0FLKzsp
9NWUsN7QnlXw/8TBUHG5mO8NuK4eDig0x9hDleXnp9Gn8kPQzQG+bxBH6VNRrDW+YIbBzenPP9ON
ZjNZhFY1jJeD2cSa+3pyJqIEJuLOAot9VQGbKpMJiwOQk59/S8DSNlNQmfdPfvr4Cj4cqo39sUQD
IKd0kRoE++Iog+HgFCQqoIoUE6qTKTTBdPf+YBrk9cwHeYEt9R8o0DL9lZNwtPPEuDu8IfgVo39I
AHiiZsVLRxmBTJyoUNuWPf9CK4kxLAUj5RuASm9x0R6EIYvAsMg3+CZcgn/RSabm57O86CYvaUc2
SeIRJRyhFjj41JpYTkkC+JKOWSv/nOpfXliPCd/poUzpa1Avl/XBF/Sb8Pa60kp3bmqmoelUrzUm
ieBAadw9lJl3k6vDCzJ+ztEAVS8tpmFArStYl+NzZleB54bRjBF3vPjobAmYNs0koJ68G+3UFCPK
BFPM0TlUw7/g3bxnbClhUit3iVJFCsNGZXxvVzNWa8zqnhxo/gq5yja23KHt+/1YEWWS2Ljq+Njw
05Qmmdx3piFcpHDI9kotKEffTLYfgUEqxAlH7envvyCCMaKdAkkbGkOUpn7ysqn+UP/WpTv9OFpx
jklP4FDbMcP/5uaXYgJm3/KwH7g6Bi6QcUKD6B5oGtH2wFgGBzHEobUKeoHAyKhH09SAnrYMHG7i
oMmGnHO4+uH48TDTCvLY31GysutwOGO6fji7IRVv4Phx/gXpcF0d0JBTty5GfrTgj3p4ih6/7q3L
ve8eYNryFvCVizX2zHAEurzUlixF+LzL5vGKd/k92G4PKPPgNAPMcU8+kAnoX0nsLu+MCDrfqky5
yMcbB5pkSzy/6qanQZah4Y8+Atat52wzMbfG5oTWJzcG756zCXpYsdLuCITwi015OuFeb4qEY3F+
i+lJoULllImqAYwPKmXnMpw8Ss0ZmDLm07cm+nvUBiN7o73y7SLAh7bv0Oqh1UyOHmpaRg0BEUTl
pXkHTpWbh33q+1JMaX9V7cPlRzmxtKu+W4QEubAgWaOPugF4SOQzsgcK/SfJPTpaWZ4sDr3Do4pQ
FR0+x3rmnTXj8qHvpsc8vvLAP3PLlJMBETBjb435zpzV6pEQ8FXbfTj+8lZNECbJtb9WdA+KscEe
H4mbboMci8U2h2MdkBMevtiTPVRuIqCK0tPVXuMVPC9oKgpk2CwyEl2J/5BwzndYaodUF523vxAP
w2D3vN9FKMPWhbDa1xKmkgjhi5TBVncs2vQb7toHAGoFrLW+qx1YpoKshfKB0HBD7r3l+576zS8U
ueuhaClnTYjoI0Zr5JLJ38s31g6rklddx9Ogt6waRkpiKQDiLnnsCEEV3eIracb/b6NwW0kW862w
slO71azq7d9OUrKKyfqm6e7dUw+dPk4+Bwgzrub9zGVpLauL2MbpehgqIi79Bbwx8hr5Dczdon5F
lGZ05q0VQgOb0ABbczEuW8OWNkKL8z0s3obFQZlevNKYzhjP3O3OeHUGa1WG2TqiJJR4Ce42dcpj
ZWqHdJyHfL8XbDU4t5UZZXY8ljxfqwMTvBC/jup7FgdMecNSSHMLTytBJcCiqxU8WRqESUXgEcCR
eNtDIIEEMwkxEsr9fnAfVP+x2N98fYuGGyYmsOCNO10doLOd70FzyGcf+qEhAESENrj+nONNMduS
VIDMBQDLgXuBXbAn3hV+ZXEAPVf53EvNx6V0fHtSwKTSxsZyWFW8umQ1/63eTDlbcfU/qk+EUONN
FAq4A35RoTE+W/dpEAaS1Ga6ll3NxkhTgFnGF9AU3NjWpXVQbjcHeAZihREaqJX1PTYohyIfGKaT
xnqFr3hJMFNkz6AQqRDMtluE22OmbAgBrtZiiwZS76jZroLNtkSQorF+o8AHt55iFlFOs2JqTJpW
J2bdZAvBmuILVj32dh25pxcIdLTNY8Bz7/MbksXz38Z8zkA6nrkH6DYSohKdEbv6l4cuv6FrLSrc
UGmgZuzvgfUROSdcFAomreZDQzHzDp8zxJI3oBOPZrjwg/l2PETKVV8OpdLeKTv+r5Q5n9sYZ0OQ
fVF4I1vOTm11RZ8VxgmGZ10YeN+nqRX1fn70IDzQOYZziqUkWnib06YHL8YuW4LsNTsgUIMEIZoM
EGuA+PZGjUa3y2n0LST6zt/ff9AC/kw3de6mhP+unX3AOJ0Rdve7RVlheWr99pELAVOXhxd1f0WY
gCHto0FB3TrftWZR4Fjq/4BQNgqYeWS/sPMcpmeGIzGidHvU8xyjhX/TB32GdAmMHIEZXjB0U++p
chjcYgRrfbhHvJiBjVWnsctgMcgLU9AO4zd4o3C8BMtQTpKKLIZKV4ZvbcLxKBLQtZxWKo4QknZh
AovTq23oQIJTxHmT0eFejJ49UATLUPepE4D7MxExYXGokoyquV5qjUYdjD46n3ovfU0oZsoYDVw8
jn7xqpuUL4jIerRqr8sDEkisIdNkX3VwUuwwP4VBGH1jg8Vi1zl09Gz3eo/yFzeAoxLcRnhATfKa
QK/4Gq8JMEgwQ1PC35IBuc8cd3X4O+yrjWEbfKeVNW04Jp1v30qXAT6gMEczss3KaNONbFMewUjU
d0XSyVY2DOjsFmdeTjHYsFuqjiydKKzyxw7rY07uw2HalWYkxWSlqnUB/R7SAc3PaQ31Uq4GpoFH
mlUevV5joJukfRmLaDLnvzwEcPbQWPyr+l3I6WLQqEe95qxQm1jBNVNnmHBp08pg9O8Nrbwe4tJj
NDZ16llE6pnN4BaPsmsEIckwmHpEPhIE6+66Own+KkyulHdF4tG8FPkHHVZN2QyTqG8CVgqUmEpl
bIGKzIM/mzV1RO7iVgIZkBqBGxmyF+y0xf/I20Dja8+CtvvkYRkYT7AJXaZOMZhMoFLBQI64Tj7L
OyeLzUNzuC83IQo242Vr8AF198Hwr4J4YI8jCyDcSPaZDfnbGYX2yiSYoaW4LVdq3S4kwUSJUToc
4IKEGKLYBc52AD+Q0jf+LV8Mu4dgnskMCdkt58akOYQ+PRjOYGrA3ik/3/KtcxXfN0tXeT37kbB1
rOJdKGJygg9gozlW4RN6YbOJa9KzhwVkUA3j9NChLUKem2GakZePMNjHct8mRGFca5dKtP3LIGT8
Gjg9cUqM6uMVPsIBA8Z5OkH9HUfllcrAbpefNf1wOUBDGMl/l46Q/zB+4Czxn5/apExfvW2wAHK1
R+XcxrHnwxYgvb5xhtR1UWppoxCXRjPfgKWBFyfWtabv3gCHwI0q7XatW5l4cpIcD+UWoh+v+7RY
gLoiTereoJrLz24erHzUqEwBnDaTFLJnXKqHcGzIF/wrsf8X6eTRdQS97kQJqTi5NoLow7lOJRhI
JvDiHcicw+sYEaVMNQHZvnbQGEkFGhKe5DzZJESUwRGPa+hdooxn8vqP6uZKlov3bzP68uNcONUn
miikZ6XrNyKIDbFSk1Uhx/7UWcMeIqTj+YjeeCO+SNcN+m4djN+ayGLBKsBpbKArpDALKeR5o7tb
gyKmdwfAgrMNCJZ6j+5yqirMP46MTxzI2tlsNjbTZR8tBN4vXAuEuMUrYdO1jpo22oAVgJ9LtecK
c6XZn4DcPuuPmacBncoU3dn5rnStG7+SGEQ9rTTT0qbIctsxHO63aqSeITVsaHtyoEKKQyDdVlF6
PtJ0tOLqI2dsHg4LsBYbBUU6SsOcyKJpy7RuzlTRDCrsFwYgnI9Vw0YPaBihvL2FTl3uvzCJQAnz
TWBdPRHSRVeGBZ8obaDkpWhfYcg49i5bZZlcStbN7HywerZqGl6eSvHWpjKQdOzFJa4uPTDcqdG5
axAaXV5WWMTdiibHhWSeUqxjLcLFRdWBHRqHxyFtMa2a76d+5n/Vu/8vsxBGcusXgCjvqm/nHpMj
vZxU+DoDunNzjTyWggsTmQAWonlxmTCWskwx1vWWNqR9dG44PAssQ+7XCZZKozwGoUpPhHH2JXvp
RFEkAcS/xVDcZN+kWe9fLn2oU2DO+XKXxorfUv7t/wN1w3KyVsjWr7c0iIzsnl+wTdvI0mXu7n/k
VMlMWI1dP04TU4aPLxWbo/r3eQmo/c/bwQszG0KL+mbpsaTw9HhIPplP8D/zfepOJcJwMg2M+Aqu
rK4iQ9eKN/ls5sfEPWCzgsG0MoAypfYpfX7TN1ntdnJirsbjG7OXxhSvwwOtaYkeFWnsA9jsWiWc
F2/xKqerMvLOjdca25Cm1Un75BLxFFOJ5dbdD3a9NOgT7YKsk5B055PUWi8Yc0KPwYJPJxmT6xBt
dNqEeJEfIcwbYkQrlhgomJE9aNSlLqQw2rH6rXpvCr5qtuOBt6M3PfECsErk9L1NjOXNqs2ew7sR
PNy/5UaNzDwOhGCkpbK+wCwoTa4I0ULQiVuT21O2hbkDyjKjac8BQdvZfrQe8cy9mD2UU+fGQ720
xLKcwIFk68h8JS8KKwHpECMTJROwGMUjBUwbHbkLUalpDEIZoqi0Jb7/QD75eQdTJPo6IrdMA709
E975iBkYJwL48rsOs5DMCyLCgiodRje+/VxkVhKyacCbogG8RhDcWTWQXzwI3tFxhM9irrvY1eq9
BTYOLZfBtgwTshdaM2+SF2tusMCWR0n4GVP2bTD3Ld7RG5D5ss4GqMp8jwgze4P6YMNwEpZiHVlo
JF9OrIMgYL3yV1roHmpI7CC6/8K8mfXgEknWb0N4oZ1p8HhitHPlZG/XuJQL+dollMKkFW0Q//yl
byVW2z16mfJy6knPI2NpqvXxvLWX6xKCb5zsXPtGdros5qh2txx1Wk9BJC0mO+cX2pJ8u5O3N24I
TZwDE8q5XJH3XXUetoQQMHpZxPSckGVVQw5KliBSORI3VTFkjyTayJCMKNq3fBsFQNQbF9ifc/Gi
TMOmBYNocg6IldQmi8thn2vcH3d/S7VcCWtTixXK3fHXgSJs9Jf2mkj7LZR+6Drl10DSsknP6CXQ
aADLyi2C7UMOR/Ed/Eq26UZKOJRN+1x9L7KEPVLIUfYixCb7w4LovvQn42gNJM2bm0dYbXX2K3LI
tXGXhfduyvmGon1O4GXEP0LpDHNP/ZTQJkG47Co3WmzMPZcMCWRWa8PZW6bUpnSS4qDWjEzipexE
D9p6/xvx5bpFajMa36NeiHholN5SvuHP2X1Z4R98q3ZDljD1LhYnqypEG26dC9b81Ns18+Nd84Ex
AYYAGf37MT5ItkQjNpXwFXireBFaCtR0fumb0RjKGwqOiEockSN6opdVsmaLSQmzfVGuxJvfsyGs
rBwGiHOTnKG2ab/4v22U4tWO4wJawHgweevjl4R6HXi+/Dhgj/4nyyjfk2iF6m4/6lb7DeWbzVs8
SdHJS7TTdMhJH0Ort334jibFoX8dkZh8zwJjmUtPVBto0bxxjkN/H84AyKKP42UJE3LzYdYQDU0s
WhW9VHMKkcpCcW7G+r7Hh2U6P2HrQihHRj69DjnNZr8mrtaRolLbfK7xQuKCsXfzt4S5PwaKRUKA
Q8nLOIevJJiLMoPCg6KWxDlNzprxiYPEwEDBTjTTBkGbhki+dTbjMDdWlqcLDFcMI4J3wIxpCZS+
Z8pOaQtkcs3ffubCl/hxvXMQAZAxT6+gd52+LTp+7xnZmPtQjejnUqe4FOPZaEsweyMVDzN0xtJF
IJBL2PWnH+EOGEEOxUziZqlbgFfia810YckOEJ34D5HVN0nj+LeRmEQYadQhGkKZrxqA8bn+7WLK
UoPlhOmSzEFMY+MlwWNM5qqIJe5RHilhYN2Zpte0mqEIH2ecgx+Zc9+hYOBSNRxSCCyLD2RHGGtD
nSEtFvfGq01lLJjFq4RgVp6JLxQtoNeZxG84CybNPZVo7pyIHn8pnasSr2GgqErBM34jgCN7xcPf
TEH11DkSDAQ6w5+patuVYWpj0pIvwgZj6n2TiAOCPzknmXOVmAFg0YCfA4E51TXiM4E5EU7g/mGD
Q2WmdGG9WxCYKGFX4QUhompsmW5dOH6znhiscVurl6UV2Ti9M3Vi1H6qkqADwC4AFSv+KiuQ1igj
ig7UMCiYVOS6GNWY0gvERglTlLetOBYinEqA/yaWMaaJnvAzcGxMfR3ywx/NKaZthq6PCik6AXB4
ljw3fBbaV/5oybrwNvtuktBoxlstPec0vxPj+Y8nGVsmPH735JZu7cun3oF328Eg4BKVkUatp2HP
X+HMJ0o0NLcz5HgA1eVs9cizqcp+EobJtPolOsfymdYK2/7sfSCmbCM7Wfqt2QexpJPZA0iC4hqj
GWkG565P5atJTq4/nZqui2zdg4HeBGRvm7u5geGXQVg+EDL2Cr1ahe5zDrEpZBucxyEzoWuIBpGX
YMxGU0M1FyTXk1rbEpSfm6N2pfjfzTWWLOcrsLO1DI2StkKzIGab4aX/Nn+vxKJ/EUNgje52pO/d
8qUE5OjM+2/3tytXIQ//2aK76Z5OahuI9cpFn4uIJrAckfMkLNK4pBljFI3FAYulwCyncw3v9tZ4
MOIx31S/KymZVEuZqe/KR3Te3NApraHbCrbqe7phbMAC11gvOgZ63sl6A6MyQzH3rREiNmjUmKXR
N86IErj/Arc50d1/lW9+IIT75ywxQOGXkailzyjl0wEkqvvA78YeEXFX23xmN1cel8GBYlscMXbh
SHDDHwBRTbluJc2ROejQo4PwhBrDfB7aE/BlEHXbIpSR/jHNoWQvNmoDm77gzHfOXe3eOSDA7L7m
EYwqAOvTnkKosQQ/mmDiDXpoqHPzVVNXhQEphVKfKl7YaaZrSrTWzAT7732LoNnzMF72o4Rw/NHK
Yl3I25TVU7sOCEIWd5BqgxfTYc+H8ZfqBb8EKLoRsXeeRyRIF2wUTe3tzb9/8gxOxtPlhU9wFnS+
LhmbFdz8Y3fH5ZdfJOQL1IuJTjOaCImlsLrruUcfFbls03IpWRrxHCe/eg/y78tWsp+lRZ5ZDaNr
KbMt/uFYeW8QzQzzFryies9nBcjVSaYhGh85SnxpvJejQBxmMXYTcFKonjK2eAWeLFKMQEfTNuUN
GDEnl/+EtG1ihdOBOKj/UmrNU0snD4ev3if5wLX0eMvR28r4bByq7pRHeL4ckMBXtQOjhvPjKRdf
iBAGxtQJrZy4z2wNwdVc697tbv8lYCRlpmVPoqKoTu9HZDJDB+1N/VH9lCoVlug34bkMkARbdPvs
M1dVCCw6IcZL3A4eKuUDB997eMaOWU60Z8XLSzDCQuQvXcZeX/M7wR7f5Fhk2N1tLtT/aE3L2cme
wUjsgMxwS2HRwtd5rF8GvR7h2UWwddBPfP0HonHF72Uo37rG7Yol4F8J+Ey8zSF9RNcPQTp3xlAJ
BntQP0NLsrdwOCP3LMcQxlLkXILVnNdoTKIfj3+J3nh+hLwdqCnsrUlzMEe6v+r8FzXUNmRG2lY9
IlD+It4yaD2VBvUgCNN1BmzsKvl6/it75ZMnmwClJWCP4RJ2x6uyHNBY8YIIEPSDQRRDM0OSIIPG
WkqO4HXNBBztTap15kVxoKwLreMRSIdP0+EOKLYyPIdWTrVlZerRMwwzph8WIqiyC1KFYRtiOUzF
BuosgWJPQQUSJQID/CFfu2DTt1/rUDxz2DZ/pZq5WqGnmsmdzrXs1/pdmDJiUeOD7+VUU6hcT6+n
xNfjz40o7PSc6NJFSyfjR8kWakF1tFGDptdLPKAXJwENGzPbxCFAnbxnrAcpKGIAGwW4N0CRiCIc
b7unLM7aKOJCUyfhAVHNOUT6iYIMk/a4XdtJlyjy6DH1l5fmpTk8gVoPLfmiGM8bHULwDIi/abk3
xVu5ReCt7l4c0/DqQmEVZL+2a5pRR8/7nMnJqcQeK9dBPWqE1BmfkToCFDm+bXhQ8q6icFMR5/HE
UBFIhE3/+v8jB3rkSeq2FcqxaNU0zYUE1smBocmfflaUyXe9vyyX157YSAInW39Q6Y0O1yjr0Pes
0F2ODI3nPU+cJiYsKVNed04ilRsRJsoDYDxEsAA3ovjDGRHTgmA5jJezgfeSkanVItuxXdCkcs2w
kgw+NUNSy8XtMiXQmgFQ3YjkCFcJm9Cd4apHiyE6/0twop7YUO9ej31nur3Fs/5dN7QGpsCCalxM
EGxC66yJBaxw4j8YoHBdWHVKNkMDq50Lb+NwEJs+AB3FU+PTgXJaPxww825bZCiI42Fmokjd+cpa
Rt9IxuCRYN5NYCnXQP8VjgMhk595GoKW33ARNqXFoabW7GiUJz841kMcKkIrp3AuNyWGhBBE8RYG
+1EaJfHjRplc2WLrVf+sZGRAI5RbKkh4bAwzEOw6hrl6RAq5Qe80E/G1fDIGGRfwewRF5NdekG+a
2mTEgiQh8uj7RxtK8GgE3juJD+iS779fiKF/LvfKE74Wh3uxmmoDawzATM+l26Z8H507heDaXw12
pOAEa5NnJzFOjk6tY3/6eXhnDkD/PrsuUtVT+YCSZ4Yp3PlmFnyYKl8nCVY6AzQj7a1tJgXCNCgU
QbZJefgr24l3rs/iuX8guwsuKDYgbfYsJRC/ATFYFq/92A9d8G/xUSbI9ROt2/g5TE8ub4U+C3Rb
XjpQ5Q+V/cSY1up08av7TkUcf6r/MH57VCmN1vef087mOzfcQuwuxoisCm9/rQ3qR/GdDTlvjIFt
Z9q/40ScA0tVaZUp9P6wDsMznYGr98zXA0H83PwwPpR/vxgA2qL/Ltgxrwv19960GWsdR6ePTDU/
2QdPWDXdWxu/oWNTWyK/yPfYT661nv1Vl0FGhTs36+HnUGCF4cZwPQjUF3DPeufRk5cOCmPO9baX
AmIerQZHXhSj7b61p0d32j0PuQrHTi7Y1uASMnuM4a8/XdramBj3qPeRs5OMWKPz9bfIcN6vdakL
5ypW6hZKXwnCRXmefSr6+xJY0pxSDn/vMUnFNLQ4g42ZX69h1dOMV3kOTdLd9sTQOcaeWoRVo/ev
/ECPw0BYSOiXG8z4iT5SiWZMb3pnMAng5L86bewri6xPFFJJ4zAhiLZOGBYYBSGrj28nLK0gQcFh
GQOFKsZG9rTqoeUJKgvH3/iMAGLmuN9d98zjGNzablv+T3i26kr43/ePbIfu6T3LkIM85pTUq+tz
zkK5NFJ0Zokc5hfP2Y3BSKxiJqWkm85L8Y2e+/KVRm76GZyeYmBY+Nh0N1zlVXcb0LK5De6Ic277
Pu7ofaKR+XEfoTtZyfD/zMdxdmHOgjJDF+ZFxN6W/d27j8O+tHvf8Ytpb9rbvE97jOVh5s2lkW5e
R6kPZgKMEh8rRDf3I7/beoHEZuMSfsSUaHY0oCH5cuzQlvdfB0u2fKZ4X9wXu8Z2xpCkD4YRvRiL
xRIDdOUcfl0X12eZb4vkZsyEkI8lj8fHdvT4WI+2IN+ZQY7t9+OIzhNTUs6j++ICylI8jnyRz6VP
pdzgnmhuwLdRL8CkEj/DVTl2/9AufXzkBslebrAepd4A2N6SPeaYNLP0PKzahTqHkP3c75m/kEky
einJiLRkjQkjBfT6i6dbLb0rM3IjBdrOuJRc6YiLvVSwqE6NApmlwhMORkiuG0/CtfDrl45f4gRw
BmbmIFX6DWwf/0x83ybL+XIeS9HUVHwC7oVfKQKGZTGO/WT00PoNKPn2pE+X4S7HeY6yEzRNKow5
DuVti0/sJ57FdL56QpbwOMulBic0gIAS18n5X76yw0+sS3vo16dKAdnEdJmpFykGXNDLcSkzqeoK
D78TzxXTn8kfmnyvs+yMdXnlNcAPcMH63MeXXHF1qlwJMPKlFc1ZzDYAjj2V/vCWgC6f13gxj4To
4PKZGV768XF8fiDbb+fe16PEV6aN2Opoj/ZqrJ1uL+Gp9O43moixYcsxl2eFZ9yOzlDwrgO6GjqH
7noQUt0Je/EPuqPTk/j4O2SEMUoxGOKaiHKj3mjsor3cBNMjctf+ew0SNbrFJLvvYb0hGgApjAZU
RmUWsWlKqNQc6oQKg6AZUGNqE4uuit+PKm/1fSipzLDINeCJLNbVxfLtWVy/vSgfiNjqLYEZCfAI
ZMHKwIbhHxI00OFHYCEIGa/kvv5aq/d0EGudhvvFehYPEihw0pHE0C4oFM8iZ/DyzZr4+2Behvha
iDhVrGjKXMSFlVe9QptOkM7vW6yRK69qJwb/UEbIdQ/BclBo8Lp1FRN2C86zV5vC8HA7uzAdYtd8
jbNBbJJBwBBuZoU+nlHm+wy+9pFp5T9vH9Ofv0lsAgNx1Zy2ri3sOvMwBilmGlFxoh17ijtJvV2D
PMPqFqv38xB6WXP1Tgce1bxJXhpj5zlKMPfqVcv36QFf7orMDor3uJTTzuUdtZBe4S3d348+R9M+
ND9CCVXMQ0CF+jVkaASo8T7gyaIZCWIkIiUG8GAgTE1wOmGCYuhE8GNMIDTT29Q4uSZYxkBmZIhr
m3sLeZPo2ToSFeNSnq8OSLqREQm5pD7e0/c1G/c1Ft8Nms7U3EzEwRSkUEe4yeb9UYYISxVcGUJT
66j4Ztr4pOEsciNm7I7yc+cR7n5jrsi0hgYyUyuyzXwz9wF5bY9WJSI86BVt2tneHu1KDHzvxOj5
1AdW5YEyMA68ho79sXj5ThHdrErcWayNa3CnirLIQRPnfuyvl8UEV3Ge/skufgl7EHahb/xcegUb
mmcd4fXHiK3iXyO9SI3vM5xIIlWKIaqWrmaQmCJjvapJLs/RQWChBPj157fBH27/SqRpj25sXzz/
5A/UnID374vrDHE75nLR1kvFq3dovzrZEUv4/iwzEab7bJ4+WDLxRXyU/jkPV5PlIjv8beyHr1Fy
wUi303uuykAktMVIc05lmgtWCE/RJQOVFu7UtnhIlM648VR5iUNnbWtpUl8JwKERH3DzlWonmUa/
ALfgL3mH7AK2I/tPsqTz3+nvFBYRWbVX5xUcJpdb8TiMfZyDvrUOPu6aFXboEuN43SFrjS6wnsNK
AOMKRJN8vJPgz0XSxHsEdwRyeI3AlMEZXUUqpuHjK4DeTF+FF+q63AefIib7vqiJ/3y0qQZokuQy
hmE7vUp7ijCyG32wiNqFt2u29ZpdvvFVYdD5AJdOQDMsPeLFKUhj9YCWRv1OxLkpFxBvoUEQc5gm
xDmhwsd4ljRyKI8uTbel0xsyz72/RtT6zlCqivW3viXX97e3FELU+c41yBFQpC/UL07v99lvIzO+
fK0GlxYk7DGx+FuHnRNDNZZkt3BbkQ+4FX8He0aKwDTlXgGFOhYTEH5WxXu6mBzuf86EPq/iboLj
ePGKL8n3KNd+MxGRtbD8XP5sEG/IE4KXX+liqr//oT0/Qyfd23Rx7KTal1UxN1/RetXHEF6HudZy
dssX18gxUI4e/E64OVC13gxoVO4ve5yBVmZZTHFqS3QA7Tv7Yao/rcaZSUXZhPnknVylhsHvc42g
TPRvEPrf15+n1l8tXT7WUi2IFATkmWDZWdbWlQJOEa0bSpy9G+yKNfco4Wfl1mTfSMVuW9wAS2Q4
9w1kaIAI3ezthB5ZeYzVwaHziWx+BlXJpJM+FsmboIyl5VDexr6zoqUY4UwIGDbPmOVnarKxfpsR
QeNOr6HY/4B2RdpuVQUBMSHHpA/Iv87yKhuMfUSCbL+l11emd0Mx6UVLczqkc6iOFFGjyHxJbyX7
fK9qvUEEStCY9NUlHKf8JhXEvtvf/zqU7+X1+51XS7AIPx4B9tcvfK1nO0cv/aMyfZOflf2y9zhe
vbfvDyopqeazqpKPolTK5rzKIgxuJ+oOJs0g9CBEYhNuJtKQouBWJEqxHpIzdDtbloh0Zn8X07dz
G+myttqC28b9o13oFDoHCuQfahUmaina1G/sy0OBCsQ+JMJJC/K3Nhv/oZO6/m8Llb4vgAaVDIpU
27bnbtnYf/zVErRueBXWjbCuIo/s/zXDItUbhKnadCqXbkVmfZYTgd0fOcg255A1k0WkShEjlHE6
8bcH1Up/9vL4/VS/sKUbUtBuvIf95unBBUHkE9jEqXKis5BOpcqrm24wfOtUp32d44lBBuyE74DO
zm8//f7XV6kh1bfTEEUQxKhplqIOX4Noz5daZnyitjvPQeRJhgciP+jh3WEr1QNxoN0YejCfQVUk
ST7CZR7J/44DPdewl3FVfRLFgIktTpliNlG0tV1BXJTPy+luvmy/lm/po/qDCjLi411Un/YoQ7vs
EdZ2mS4bSc6On8Pe16hHEv3cUL0oVmGoXzhvVxUTtPTQEudKegHkYO1G3g2eWl8esZt8gyxS0TCP
T2O0wyunsV2Xe9rXYhyOSSQ1P2A0tZZc/H7GL3I4jl+li5Int8B1VGrOB2fScizH4WPNuxQqCSrs
3ND8QYASRenSipHLYTPdGv3uuIuEEp8xkDcSFg4jdGmMslMjOSAEruYoILhNEZ7NVNRZtOfXprp1
6Wf8NUai/d8GraJ2qL+62faWw3ohLyyfaw3zgo/DdCxV7TxIW+3G1ig5w/uG7YJ2VVwqkRSjr0LY
mn9fy6587wxFHKRHrvp/pTbIu7UPU09JI5ZfSJy59yl47KC4SZmM2umVI7A2p4A1HSz1V4tIt5Wj
08hu4jzFkMax/vdti1AS/1iJB0AyZfKDEBaW+HboKIgk0PSC+fRvE6FmtiChnb8RAMrWTm3kVvH3
deaTQJwXvDcCZLYNgBRF5ZDOY3TIhFHmAKx+8kEG6ClXpm+dBqUsQ+mqD+5aC24cgDuPpJOcIe4u
LFUAk4fAuS7XilI49EXYifwgCtIhpA+m0HEs9Y3sxmN8JDKK0MQTkxVzovKVRJeka3qlU2pV248t
iyPNRCx5pzEkWfv9SjJx+U4H+Sk8ETmOOOeR0G/k0ZOdhNu1CaIEKYm+ZSvyhLM8/Dh+D/+YZugn
5/sFMSQNPwnCUxk07lAj8q+dhrYtrip+pzBJJuEmUnrpbCoIrlRFwFkeSm1FzUJK7HErfvW5/H0u
ti05yoHdmjv0KT9cM3ohOY7Ye+49xM00oRrSsJpdl9INsAkXDhE8n1hIVGnOouULb1yJCbB3/uDV
HkaSeMeB3U62IIl82kIpS+Dfdmd+rK1mfGYuqdT9GCfJdcEF7tirbnnBE3mn3ID00iAPlwc6AA3P
igd8zOcRaUIfihFrpcuvt+Rg2c50cqX42xnDluNuwSSEXRCR93X1k+gBJ34Kij7D4o8yY4ZzakP8
hhU0sSIivbmxf8Tyz1t3EYrmIlh98cHGUrUcYjEp1wbJ599E7h1/FyoX83eWk591yzjLt+jzWYKK
AXN69X3tpQxY4JqxT4f5av9BTsR9VgmfaJRFE6/tP8k37TWKU/RzQA0osAcABY2mO4XBkAYrrcf7
Fo18EdvDG0kc2+ug67WGHd1csoTFtgcL7FdzBmItyQCUkKpCky9iDOUg/xSX4s78CzSZnmu/jyew
FoIJcqMRX9rFsp+odr8CBNe/c69RDaIiVEmT1w2QcA2og8hdfdHWHAw8qF2JlJpBDLpZebZA9eyL
GdQNmuz3xceSznvd6x1xlifxjFv0U+TtFVRMQOp3+AclBGgClgasWNDPR3GIjeOKeB9fWvnl0A5i
IzNGdtDoX0Dh6NQ6tGgSrR+Y75HBs+aw2yoEuqUwn09a3l4fauFEm7/1ed1snvBBi2lVJl62JDJo
cstGixkdBIoVkiNQNf53IMq4KOaCrHs4jcT3vIS+f1lTW0Af7J6f1WP7zHZt39vpUM0/UcnbUSqV
t8BZ0b+fy0jgUBMzvmESA/lj41ndd9P0XkfskmT1CXH/hW//8l45s/qpxXKG040+WU6cxXRqu5yE
bqO6/18xB43s8wlJtYHb9/TrsY0W3BRr1X9NCV1zeLSuh7xF5c8P8qruG36sZxUv3YiVDvVtL1E/
MN5nG8QGx1nm4zW6BnIUVoCyFKurhUp8sq0prmtE3MfrdceJGrFJV0iXm5DETHdL2tH/oQN/0g4q
UHOWJVoNhscyhRb6DVQF/um2x9D6r+V2G9IMzSXU73GULDf1r21+oKTmCBMremDrWQJAQ20LercK
z0yUFD0QgL/oHXDDXrYhudbkFODfOvAVw/K1jEkL8fIJKPoKG2NQ5hxpgwCSV41/ec5BmRaxwQrg
dJBURoVf076obmEtluxRRQUYi2ckU18V6hxvWB3agCr23jkOS5RKyNhzTs4yrlESbHO4NlJKBp/R
7j8ctKFDdoPz+yxs2Fm/S1T305EWIPi4R90xXdwsjokyI4NKKBD7asqf9Nf/y1xkUOc6awIKUxFg
nl6mw68sno3HXf6MOX+cYPco5YtgvU0ANJ6wsGkTDZ2ERMXFobOwIBung1TZoSVrP4Vh+bd5WKph
Ju+l7BfRGad+CFYGOuZFXZYwCt/fvDkELFRTJ7vA5WSeogxC9Ng2NCHRZkgYqTPFBy5EjYPPrBAH
rK0Zodrkpkgh47mDjiQh6UwWkSDSX3O/GOYo+flbKTRJZxr56pGypR52XbWWPLvSsUT801WvV52l
v8WxkaxmPwrcu0ZJDwKvexmyxG8/yYAlpvKWGCbQTfW3t/LmhHbZ+lGPP4uX+ROx0kNj/5Omj/xZ
PGa7y2T1ziylRGWKPAicEqXimUVScwg425ImUaYWI/hTqDKmmlLFAaU0548UWn6nrFS+Qln53PfO
1DNkBV6HzpRBfQMBVCRQiVwnq2okxfoINVOzjUvrVE9i6LSxseGRadBgjJnqPVk870tX5k2/Wrkk
DT+5fpIEMpgO9u2/2qOJUhKSi609WcBkT8y4ClL91fwJwLnt7JCIuxZTnT8yoUSfnKSxROgL/V1t
wrGdIRgIrVwcHQhodkG8feXqURqDs4PsnjTJOtOy4S9RvOjF3uBH11cwl6NpOCuym9DmVG71w/yK
Iijic10mnQf7TZm5MXXEZzGU6s1ztdHQuI223Vf7UUu3bp10PV4+sdrcwB6KWQ5s8Ozsezdigt6z
ky2lys8gVb5MnrVnbc8gGORXB5tt6Th0o0Q1nHZjp8qy99tCJfz/mDrPJlXZbgn/IqvEhHxFgmDO
4Ys1TkBMiAnl179X47NPnXLPnhnHgHCHtXp192L69qLRbhCNotF+kPaMzo2vtHebUVWbHSen0WVw
Hbx7VueA0eORVvcJMkyyE1rcUOGCslMJsbYE186AYbvyLjx6eafUbw43wX1L05vmMA4z/9ZP+/Q3
Ce9eNdj1St20w/Y5rY2N4SOs4FwqMyq6+s6z+Xt+nV6ncRsoFljwGjzmydfhq/qNw9SoNDEHp3l9
UBvtAhk9XQhXQqtdKm6Xb32nHTzlLKqp1CMG+26zR2/4SW10mFuTcgiU45VBgrpASN/5tzmRqc7N
3VPuMJn8XayjsPoLr96t/WjTtDqgqj2tjPOhMbSmdCzui2fTcFUL3gVlv9YzuyWKjM2eBMcG0qL6
9+HrGKQ1gNgmmtlVBrSbdC+tdtapEIuSxKKJDN+A/rxZk9iTVmOzHc1BrVVOo3ka8NSXoICcU1pn
gImYk5MitQgq2AuWEqDf235hhgDa/PI2R7Bea5LOzWubRniXIM5dLG2w1CS+RPg+f4yzNdbI7i1r
32+t1zlIzW5+bkc1skyGPO1grn9HjAKnanHuHn6wsF8nJVxN7SsEf2RlFUQXj+C096MDtua3WfNA
/KJW0EdCpwAj1Mx0TnmrTqDSuj9t49GK+hX8Nr+sb3aPr6RPlUW5YcM5UzAcbpwqIYyXg+yH5dl+
kPWi9YvAkFQ/dZnbFwgZs0ZgXtzSuPzslTDgxyjZcHFJBaJaJE2BV0nUPkRhadwYNobW2BqXxpvg
8KsmRZiR9bmvT1o7ZoyTDQ1L/LmBSmXMq4O1gWixSnROvWfngN2d1b/zXQ2udA/3wc5XByx93wQC
ysApxs/F3RB1/1fLzp22ToqsKkEjqHGLkCNVfW2/H3c6qXAMOLC7TqONwUf48o/tjAY3anFz6b+7
h+EBGaoei+iUZ9V9Fu6wjqmhwT38Dr4THp52AgLHb6HJMOYPNwImPaE5kNNefWT1agPzv6/L27ZA
jhoDXo/8F7s5kUIEvTyx59Ob6LnaOh9EpAnuiWp7lQYlX8RW6Ks0TsKJn5sUfjHJikLpTwKgcFxh
upRr8iwVKTTy3m35TSDvIFkQ60F+YmUcxWLobBktZVSM1lKR+ucJHs8seyo5iBjYGO2Dig/Wz4Q/
Urc9B7l3DDQHZcABPs7rf8L4apB26nyl7Y8V8qljUcx/Y7RB4uDIWzPv6j1VgXgU5h3yNpOb3caP
2tAB6eDypjYhi2W93zt8ept1heez0DwhsD09ZfTKSs+tGbMFxtCbeFuEZsmeMua/IAElaTJF0Jmg
FqJqrurDTb8E7U9Ed4EnCjNVgRHlIy8sXq/kd9ByA7IkfzPOaMcszxuYbuJ5pND3C4X6bCovEWXI
Ipdd6WiljRq3DJYY9agWAk/dCThDraxVu78CS59bGUne4Plt/GWOGYqaXPLrf/qJNoCt7yHhq8JO
Ibay/RIUq0SY+a4A/O3B8SCjUfwenQvm9r4Yo4/AJF4j4L9E9jFxLdLmZ2tzY+0gtK+aznnXqx8W
L3PZ/KarE9U8nJtKYSm06JcZigBedemTQyhR9hIwHMKVfqlX6r2wiBSeefOiANO+gKSExISIjViF
Yc6CyyFpq3uSPezaYlWfvEvBTBLJDmKdp/ZfahCVMSMeDObS6DKPppoKzzAKNm3dlOtcT/jk6x0i
GtyVg/fwPSzzlfd174bebLJjjLs1hm035lbv4WcTqiXei8Z4ZmuY+zii5X4F3CmMigcQPHaVBch5
1PQ1vR9TZg3Zmdzeq5DVUuZQ6plztR5reLlr8uiMOOEN3V6dKwqkePwmYWFOsnFeOzuPmh+iHZlM
MJI9ipdI5uM2pGf6TT6n6bjiHiiXbdB2w5/Q7UT54xDSq4OE4mUrelBWpc4kyrKKdjVPAKa7HwUH
SnRh7lfxCi0PjT4J537xScJ0Po6c+xuJbFeAQjlodq/te7vBXh6REAMk4iUvkEGJ2OcvCnuG399k
HWqIp9ASU0qAdKsnr0tFirrpgmtRUbZYIV2tdSrtI0ZTMn0tlhVI7CmI+K0VsfmRkbz9exaUtzsa
RsNNuXiJguc+Lgd12HHkjlQ5tzhbcWMX7mSdR6fKLOrte+BXvUY/v1Pd1I+fuxRSRACEneIG8wfS
QEwbsE6jX+tbXaNq1/rnveMk3GEMS9M7Z29snFu1cWOcLm6L/axERGy08H2aHWfZ4jzbQWdsuvGg
NDxjyckBKBxQQNCIMGlItwIMX7vwhOHfns3YTzZO/sSiqubz6QDa3v5lM6/TWRrUJ1++uMiNMN/7
FhpYUItZg82VhBW9cuxuoo7Jlf5qLBtPqJVR7l3P/uGOHTegVH1enj6mZcwvv/aY1B4WTzhob6DQ
3BpW4KjJfXVjONgCv/4saKTl4Ji795Ib193m99OtZHadDRR6U2Y/t49sGmXt5tDwHw5a8jaXwzwd
PPQJx361EjaXD/oD5oNjv7ZzCJ4PG6gcjgH1XtWLBsazBiFfjjyl0b0RJHTivVvt3Wg9wZ7//V7u
x5uB/Es/Q6Ko+IBsy1RQ+1FKEKDyghLv91AdEKAxsRYOKEiXsRzP0UOr2iwVtgrTqJRgEl4JMT8m
Kw2+5zQUgztPfyIlqfJBU1D6cXmLKBnQrRSf5VKLFI9kktRYSo0IuARig3CkD5tCGI0qNW+EySI+
Cg4kUZsJKAJhXPg40Ck5nQpY0A9aTWlRUmTod1DLiSAmkELBgkoBkeaq8YGU1J/+KYInX27UmqFR
AhlEEk8Lnz2c3L4SUdkpCqq/tHGBvrQNbCqd8hDcH9QhH2tSl2Y1OsVwEFrDX7SXKVFkQwoNkZpK
ADWF+0LHpIrDe6CyhRx61VCiMd0vGryIMa4FakKpGAW8v0FviRchmHAS3Z5MefoBMbUtgJCYK/Qp
6JBQD7R2Cbx5tlT0oKi4AxmRD+Hn+4EmFKpMWGQvxJ2sGzGGkrQmmZouuwx9lcAnPmhYjeVE19ti
CxJeqUMWzKJyLUZYfDSldkQIk3gENWAwJUPpqQo8JDPpxdiSGcSLA/qLYlHG7QS4RY2SBITupAM8
sfhK6ZLB0iivbRhfFNZB8fBN5vPEAGO08/WbzsnncT2T5J0nvAj2XuSmGjZiyomjpqUXB1qG08F9
0BLzgUettBXnIk01+elG3vPCt0ZetkbRUTPzK78JnTj1dQohHdBSvQ2fiXz26NQ7iDMGt96nAfYN
0CQJC90KQmApWYpiy4gUl0urqyJr/BsxkrZ4qBh4hp/VMIPonWhKewXY0gdfksZjKoGBXkJ0huKl
+F/3qFovMsmO4sDTuXaVU70p53/q9TIlkLORIglNnzQUI/BJBwW9yt6ZUt2XZEaVe5OqveglKu1T
uziJakRXOwAfaCnie+QeBC7P5Oe1qPcffYeUBCbp1ef7w8XQYa4O4iKwZC1RDuy1qu2gS0KJ0A0U
r6ZD5If1cj3Abwemo8JFZB8Cn/SxBE0VxRwUFkNqS10QlsWwtFYtTVvWpk3fYFCy7wVAouWi8qVL
S3WsBqy0ge2rhEeZyR37q/Br5gr10bsgt91OgyCIbGQ5gD5D9n8Jg/wxyUQBiYls+auRL5rjDgdQ
1LpNBwEvqwz5BN7h8iBiZPcQp0C3SkgQMOhsjKAVYK0pv6fxGEnkv0Lc53N8ZJFCATmGPPJrJYkh
KV20hPuqPZkye9X0OM7C4j5GOClsUZdO8e7L4YCB+fgHPxtOaODzeJt6t8+UHYPqcStTHNJV5Np5
KLrIGxdjLYkyQulyYqfjbheQ7W/09vYEVEMZaSI2lcgo1QcGyNCXGuc0ORtBSdJ3CGU6dSzcRTMt
VkbeUL9rUYF18ZGAqPQ0+htRdupg5AHQCVOVlyafkjxeD53iVDrlxXSGJZ77Pyz5a+X/llqc3z35
A91hCjlYqnnkwr+Q3/+tJ52YzD1Jf10suAQpluwTmEx/SAyDXoolFMNSDAiZxujF/GQtsqwQpjQU
ylTvaC4KKdGX4jDDKX89p3UIs1WvtJScSLphWINkNx+elRilcsEsLEMgeomHjgutqFjitmgaMDme
XZiBGr0qQqLKVoTXkx2ILp2SFYGqMCiRv1daMgu7BjglaS6UBpqksLlMmZ90Cs6XpqIu5cbn3qbf
k+8SmyVe2N4WbNZg0eA6ihC8c/iPpbo4o6EG7JjxvmRabgdoytVUaMzUSpCGBdrUYBM5j0I/h8hX
M3+7vkOt5RpvBwMxfqaiBummq48JPOs4J3aoXfwZFkTlBb2xV24fSHPlA0/TzBDkdtGc1Ees/mwB
iOqHuh4HZl+pWP6f3D1cqKuiHgBnBvxeX0R+S5XoyGHtFboYiCWCqbukwYxwawQhY6UWZrdEr7uo
DU7dLnP9A+ErMAXCXZDaqngCiatHv7BQaLfqhFglzZB1kEfotoHg0DqOZGpBDQNlB/UUqnvNzgX9
yL5DR2D3q8hoyDSsUHaEWVeKT1Ur1Jx231d72piekdTCqZ3Ion1FF+lVErz08YXnMicVGPuL71/o
0VyTnHY1VKPHv4XBgMIJZhZGZ/he6tKJXTV9bZ/b3STHKmsiPEO3JjG5Shox2Ztun1hbjbE+kpkN
5+kjV8FJHEGMPp/ad/2Jc0IaLwqlNCUSyJDood75dJGXd62SGYobFD3Jz3TCPrb1Vq9K8UeXBmLM
L2spUU9kex4ju0FJRUNROwO8NUQKwuEaI+jKp7mWvI/i4d9Gw8CT04YM9wD/D6gR5TKuXf8EGUHU
BKvYob8/bydJE9d/BOpM8sRBHFuXvyMvTfU8tp8nNw+vf/xS5ajNkRGWi37dYPayY1G6oRPQXnba
xGQ72mtiwjpCvK0yPWEfRfAfOK0c5udWDnN4afok0NrnL/J1iNik+LIS4EHzeZ3nddq8Ag4cCgwR
JHNp//UBpVzAYCwuMw0bRhIyq2G8KtGqmX3YNbKXkteTCgMqAq4oKQD+K1iE7sb/4j99vGfgc5T8
0xCghzj1qyqrSjmM/TdsX3xXoVyOLSpNYx/nHM7i4vLjzi1v48kuLC9k0HSZXWmGuFb9XI9UxRLd
cGHJqSlw5cNUOD0Im73foQWxRtullvNPeRibaxJMo8M9n46fxcqgdRhIm31BUUo601KfYuQfhcKP
AdToKQmcrTIajbLkLZ4XZcQql1FxpHIBOFukjmlwC4Q4mWE0LI2sUYmbWnIZrjxs+mZYdCKUGpzE
EHQC0G/c9Ii5r3YyPKyiFiADRRep2j6nULJxdOy14nx+RO+fE66TLsNaVobh3R5qldwSX7VY3Fg+
LYRFjVBBkbiqEkOIyyrTEcyfiSA/BokwIYGfD8D2H+1xEYm4n61Oq6L2fXZerW5MFr2XWGkiBWHr
Fmpnptsnl3xmuDrxKiSrFCQpWl8W2RoDLxdCEDu4hHws41p3Fb0pNlNkZnoGDNmKextHnRf14zZi
oaVsakG6vDf9kg+FGkmu+VmhYRRkhHigAcilbmAN/9olCvgqDSSPQBaNSUUjfHx9DK0+ceAnkWIf
ZYOUXbZSKeUcKmHe2yIjkVOQmFhE+Ir2FfMLIP2ApArICa6xNSm6jyqgR5MidTLlPoJR1Q+3S0LH
+aiDVyG+g3JBPPfox0H6BWsA4frpBjVEFssf8XjdKfexEYJ78nFwFy6oz/cO0bMOyAthEcAO4JPm
D4LQAm/jV5lvUPAFEDTY1D+lpE/jWuElSjxKulKq8n+WU0VZWqw1Yj7+b83CrE0wlIrjH9IYSDkr
1T9CGpmLpy7Iam2ni6VIXidQ4bSKoYrOxJ3V2NIRCjfkWLk2+gTwv+HTCN8EGhTNAosIVKWI8PVd
7taiEBXq3eJ6SgWmRQp2CK+nMap3+ITuRbPkoifv/r9q2MG/LpSW6YvcmgsnOhjd8cg0BW0ZzEqV
4IUOHyinC3RThUltVVTdZs1hfZLZLZV8TUj8Dtx6i9X1a7Zvw5o5M45nmp2oBCmXLlZQSgiJ6T9V
hH7kakwzlOwuyuWKW+1K+aMDLraCJwUwCflrf1eoUKARoLg0ihrUQmX8jZCR8slkmAYiJOtyaYhB
RhwXhDVGHTxWEnxKA4w250WJ6dnRhsJyNVKOrFD8QwBTukRcpChWKxsMZDYn6q8/arQwh3YleggY
z6/oOxh2+eTysk+Wkbrl5Hu78Iy70SrECH7Uog6YBVe7qj36STv8gPoabAJ1BluLAHAMuQHG53Ck
uGL7ICfizj2x5UWz/yDjEpjdbLxaNWQ+t898I/0dKdGdyhuKbsoWL9EcQe/Hg9ocmIOXZz3YtjTq
ZY0FbYbRpLmwWWtOpGzEcvScpx2i7dGkNfmPELBSU2OtR+KCil1yAyiEMzd6FexRhV3afdSzUMto
0YxVTZpm+EdJ+/nmJLGDqmytj0iXsMI55qNgfLeO9EKhG0rh/X7k/9pI2sh5UyJOpv7JHo2uYB56
uAZ+qa3pzMnHbmVhSIICCa6HGbxIUpzUprvzJY/8PF7P0bDXJNLyrIhZ8UQBmxPEa5USzCN/BMaD
azJEiJX85jQ/2eAPlWG1r0kraKOME20BiLNW67ZzzotxueXp5P1Tq4urhGcOIhPxnfi8WomQ7WxF
4ip1KXFtzZ8GtT+dElUMACS1fgEgUePXmDG5iSMoN5nCT0Z+OoqI6NLHSFcdgjAoZVR6nnJ0pUDa
RD6Jv1gXShS0+ewASK7tAlwToRKW5rDUP1Gy3U0o0q6j9REJcaklIDinTBuHt9Q+Tm5Uas+Tw+gx
qy8es2xGS6ue2cl6aWh2HoAjtHPnqwrSUQNLfow/qHIdVZ6MfaFozOVeoYl47wo1kCGQzoVKMT+N
cSHmhvhVjL2CUvZiTZJ/4WdNEl6hxfbXh4GxoOHwcCgWnqLXT/RPgY2gr05OQgNkkmTtGlT02pTk
Xup3CtYVQU29LHQ5hfEQHdOQlZrep3OQllv15js61519a9DW1KiBmB9BcsVrFMBGkKfRo9OuvSDH
oppVyDl+WyR7dCfpGht2eKSQ3dpf+tVA2bIfNv6qXdNrzkFeip1eGbYuhNZxDbzDWINuCkJAUiQy
i9SUCiCEduwRJpKQXVjP1rhCA5KAu5MgyqFCcXKHZWBZmOYW0mYN6HtsWxDncAqdUwM1IUWYsI2e
8t8i9GCcI07ZhDqGbfBGcnPAS0J+EvKQYElzSZpZKVgfNYYwpDizSRuE3BTc5COBkZry2c8OwcLL
gMu5TmLjDPBni+FzteDPcY7eGI0X9gjKPBX7xB0spEWbzXGU4nAMDmaduUiLKOvvgw0NeJCdnLgy
dA2s/Na+Kl8peyflQArd6GkYIVX6JTSMVlx23iWSDXqwQE+F9ECqSWX4ieaPVhbWYgNnmtICUCuB
nLz5qFc/Tk6ZEhhqOiC09PdBioK9YNmP/pqzJl4j28PicaJZaE5/CbSRS8U4oXRZ56HlvRvsIwi4
GixHB1xKzB39MSnyoy8Kbl8J8X226HAtwd+ab7p72I0/pKcEwsPmiDhprUrghqLmjnJkPJdvuLEs
123kvYz3xjr940Cptx/+Nutmz5SkXRnQC+jrk018jEWXyV86PwYZiwJEuclE5F4Z9oH+QqVt0mSD
ez4+PB+r5vjDFPQjB4Hdzp3I7E9Lr6J9anD8f23htYtZ/Rc8Rv1lhJQARiOeBxNcWeHxhNSTr31F
kzhBFo752A9UsULCO0H0RRUEVXYiT+fcO1/qzqxW5qtHl0REZSmiUHlD8Ju29S/VPjFQwDEJzwRc
CpSK11v9WSjPeVItEYagR74pOlYUsmv3COVEWTBrV33LN1qH4cVOpp+3L9KdFc7KBjwjvePZjoDv
FPpWiqBd/cuNP4XuHJXi4dP0NK2/C5PeLkn991Bux7wTVpV4GfJeHJq+aBCN1YQ44lQzwzSo4gx8
C07TeKjgJQ2o0gXYL3TRXQTU5Obn8bXfWG4GCDvIVLCTBjjk8KH0Obtx8QlW7JjV0P1/XM5V4X0B
WkZLaoAJDuTp9lXe4HzyidR+UK0JeQBYB4R24mJi5LmRr6nWlLABq7cvFc7Iihynf4Yftmp2Eufs
Sh+C+mv5/OUafjwuODdEVxHaBAtjwFJ7T+tC6kz3uN1Mwn0WPqPxo2yfCWzffp1wMWMg6Db7IiXC
nxrQZMYwImHdUCJybhd3t4pvnbts93YHkkVtVhmMapHd33RhRN6JexRwwZpMsWBaPxaygijzPzUp
tjcl0iqcSHVy/tqwPpFNHkfXig12ddtuviOH6ctb6qF6koatKKoHJ/8liJDBH9k4PbLQKbl0X2OD
pFkw04d04IMPs2AqstXWrlUobmvVLbNIPSEuy48ldfOBILYrFuWldnnUAIRCCRQi5CQJQieHGVZv
amdEobyCVlhJ2v9F3KwWd0+xWcXXS1UHSpyqdPrg3iU3r9nLQhSDcIbg12u2a2kE3Pg7d00yDTSI
tz/U1hjkPem+jC6W9q03VsJ4XuNLlGa1H1DfG3qyGUG5nw9kfaU/FG+IkkAb6LF74zTCLTIKhXWt
ZwzOS+g8b3/zVWrvePFnQRmg11mI2WCQB6/A8kxPHLlD+yPjj9u1Odv1V0yDF5rgdXdsnLRfqG7s
I+1wplvIRgI70/XZK23r7QfULySoBcSprgZqx1WnPKLNQDezIGNwYp3nkh5rdQ/0L2pnXxco9Kg2
pW2X4v4SsFuGahEgloZ4Gmg1OVp96H9agD1LnPj/F+fO/ZWCtiDOCLsdt45OhOQEDTfeirEtRjzF
TVgOI9pOfyI7HZHgVsgbuIMoKpO940M89lCxoOIQAyO/EvLZH9nx6SopN9I2W27thlVCExewFF2i
WOVKvZQR7oYKUUTc0LDQwFD6qIGlW6P3MY78mP8odZZIVo/7sNOVmEB8QYOJh8B++ObXNy9VWHIq
tGuQY5vgsfi6UklQAUchvDDuOtayD3ZkbcZnh8p9S3RXmhF4EPGKlsk0Xw7VPrkofbmHkEdTRdJz
Mh8Vce/iiSBy9swFvRJDYoXaLxeWXy6e2bG45YEMKlFFEisMcCWVSarZUafjUzvuJKgFu2cq4Dxy
R8cD9TyQsaSc+JWFCQYQn0eBkgxWhYyfeYRuDwl1CRbRW7asznWVhnnQ4Cd9FDXMEBVFURFIPyeZ
7mmyVhoBWhA80I4qODFCG1/n1QECX22eT2VCoVbKn0EIvi0QvUiVCYmrKO/7WdNJb3YVnBLeX51v
DEUB5BYtSGRRdUa+iXlJM6SqQkjCG6Y2dl34+AJXq3cHyWOVwKzIsBBytT3IxkqUKS/lXeIg09uq
wSRxEexToytARaYUgO9TfOGYHqos6/uOddipe4fI1vGmhMmXoeHQpKRbm0PnnALgu6Z3G19/CCe7
Nypo1Ez6l+GZW621oZ2je/y5TstwGBtp6/L00z7RiHTK/MaHy+bN8MI0Pznczcg6cMoSe3dzBmnc
4qcIUBTOaDO81lpQR8d7WHY8qfHXIG0mRp9Xchg7zuZv82dYwfnHrDjnn/L8+sTftTw/D6/TO0Eu
MPuTp593/vvRpU3meRglPuw87iWUqZ5aWQ9mQkXuBtVulNuw9/bUffNW3PDesD84uof/qjjm1Ykf
XasZFBYvPu2mKsfweuhGFb8a+dlr1shb1x+LxjnI/iL/kvfNSnefTvNSSBGkUfc2ZHcnv2aEUdLP
6p132TfIrYLq8E38BBY5vmEffnvfw3Jldt+dv8vgdhdnd3Svr3aWeZuK+4xalyuqoibdgSBuHOi1
PDsRcQMPvuxH2dlRqWEnxl5/fSWnPLiNatuEyAGnfe+Xd17t4tfgUqVe4+VuqMnXvPPNvT5aienk
UHio4ZD1N7lS9rXuJrRXdTdmJ8ntLHGbDPGji8dOLUE9blvgETvapdun0Wl9+N0vyt+Pip3P4+EN
RL7k8wrB0SnfnbS6OBtJq1RGl4hTzRb/HbD3Ev1XoXVVLPcGjxLc7jvqXIbmIzT24yTuNQ/Bptxu
giL+ME4KExJjUE+dw23MYZeubrJxH+F7FG/LVHjwjcD1YZsVDd4KNs0b6k7UajK/UX5k7iX3G/jn
QnujCOw3Imr79TtWGpDNRKXsRTWzZ8VEnJabeC+/6T1+rIa368Bgauczi7agm9EBx8L30csgmEz2
o9q2RnOyu/0wWg1gc8AqzD3VfRTuZ+siUJLV5JtiwLliJzn8EJvBionGk0Cg7JxeDzc6urW6c0ta
MMVvvQQK0m7jVetWK48qrmVaK6GdpW8C89scsXtKL2DYpHHrlrdOxE59/Bk8q3PxcmRPsIV2QaPu
vF/uY1FnGclaZejBbrbX9ycr+t7JEMvRfgsIC6uSvkXEiTwPT+q7ff4tw8dAuAj9x7SPvnF3rBVN
mzf9cnN63Tsn3IWIYznL+BotqsNXvXWGhE/6D/cRCRnxTP/Su21Lm/aL5B/2D4qY3/vs3nv2kjIH
Y5vcx1FV7XzvGpSYCDTRtWPIjwK+5twTrwLFbePccIIs00Hr/KXW3ZtOtih1onGpXV+dSepRepND
HVo3eJvoItAeUF8ggKx09th4028hSLe1cTz4g1Q0MD0o02NcDMxvbGrC6zB3MKwh/SgaAOfL5vqA
N82LPSpuJTfMLuI+a5dKxEIWR4b77ooUGCY/1XkD+1GE7VNjtsGtEVXzIj3it5T9YeLCqMSWZXv9
pft0SKzr37oojNo0np5kXnkFPXX6Tih8mGjSK4PmpDyBmDLKR+cdfaMPM7NfmaTLt1NjaSlKO9jN
/mUer/HaxkF9/RrhJfXaGp0LbPp1jPQ9goN/RRPNNkCJ5UhqcW3Yp58m5LL8l75m60v4GFZn99ll
9vp9rk+rGyr97WZ8I/NdnUcRnZff05wGt5QDe7vRu0m4y0OaAKiV1nn0rtuVzvPSOybZtHI22tY1
9a5r7n3ORrcEjB+C/H15YbFZIviHSIZTxp5+9bta+7SPZ3Gl1rrTXJwtcRgvr5H3sEBAnVMdKgmu
NRHw2wV42wrebA8UC/zn1oR4iehwa1EnUXfnBOLnvroJaUd97iXkaVjI3O3mCfcBUMfL3q71XjI9
keXD2978sWBXKeQiDMRBFMtmarlU1ukP33QqJ4cMt0YbSkhGf28Ki1RPvy/SQVChxqIo9zZv/fHe
JSW/EtmgA6FbBSLPP/CUU907pS08K2B0m2z/zdYjc8o5ogv3VW01a55p8PqtFHiQX4Fibq5hOKYh
45MEnh6hE3k/TpuQV1V8PPb4FFcPDy/iqjpJ5wNTb7R+MWW3B/UoK0gWr2GFzzMxft4QoaA8oW2n
5U/TS+p+yXRTpmHqbhInw24XoX3CccFIs48jK9hRN3p0SasyypRidCa/x4nRLgF4UkfzT5hyUWWe
lSEO/tShAhGaVW3rat8xDqbNi1sN62G5e/cT+mBGchSABY0EMky8S48lpR5EXrMvoz+4E9hsCghE
QNt+k4hUAzSesAqhH87g8x1/K4vjKB1cfhlk915CctKbPefkyMgFyT8oNpWcy+z8ewzvB2ezraa2
8RvDU1oncGEIfeGr7O08b92ICPBaoBMErM4OEC2FuIsnMjoGbhQdxPKKp29KY2xxQPai1n1Z1JqR
3ztDIooWwBipuIB+aO4utsJ0Cf3j1DC5RelE3IexIi3mefoR4nO9RdqKWTHjhkyfHjpgwqqLbzD5
QdoZxJA5q9QeI/JGauaB6NJlPxs1eym/4cpDQJ7CTbnCGMdgD/MicOr2rbPzj5SeH+0LPjlwqcML
DsUCfetBDKZgBVgItd/tCB45SyHfI2/fu4zfkB+pmq7u8OYsvzTCgAJWXYyhwMWdlR1cay8do32B
fFoNyx7tn9ptMXB9jCIpcGNFzw6zPZFdRDCIaS2FmQ7FpLGi/ARMhlo59L8SGsKGZzrH4O2/6A2a
04OYYFg2vUTRhF7MKti5W0G3+4CWEBIhPYgWgevpT6m6C5wYqhOWTkjUP08pbfTvgTGk8xYYakLt
DT1MuxxakypGgE+uv7Q/zBv31L8Epy8W6g5logEzYVmflDoIqyP7gdUImxIdkPmBshgN7cGaDx6a
U7QotN8YqnVjnVmlOtHev1EFhjKOmcuGpFs96xmSksH29tR81VcLKjqGoCVmJl0x/IjEfE/l9+in
UFmZehnM3IjLyxtxxnZhPKjgfI0libfviGsNsoG47NUiMAE66pq+8CV4AVELbgYqaswnOOU5/F/4
FyYwk+CLMnXeGg+XI2cfkRyq7zMGmk1vtRKCdBhwDzPqRgeA0nDfe5PZSVLwwF3zxZAAf7isr/4+
rC3UZPUwoFAY7sN0ok+NTqErxUMZEvs0p2fWmT8QWjCI8VUHHGEcV5n8NvijV6V67tVx5lCh+FjE
AA0o5YwTTDihk/us8v4fRfEePdTUsXU0op03Xds46RO9FmJ9EsWM/VGms3jnYnX1o7ZpDraR4Lq4
1bmnsdV9gmEouVR3LLUAVSK63NPGDA00CiWLl+DzcWN6eHXAWJIUBNEpl+bBe1WHkwepZBPEAxxw
wl7QqQ/vfnWYLk6T1+wIpn22iREgP9DZvPbN2nfrJIs6DjEPohC8575YfDGAJOkMLtOLR+UUkRQS
m+XBjfqYYbH4zxN3N8XTbXj1WPNFOYEvRAZYY7S/AgpSXnO970pnAS7qvXDLqw9eQ3L9Hkzj3xTl
9bWHHyoSgTLyyoNzJNJJAH3Q6G+NCUZ5YAbP7j54hE+EaWM8XVhrFzCyh2q+dJrU5+ze8eq2ffaf
63RorQ4gSsv4Z/PNoszqbbDyTVmZn738y1xh2kn8ubjSoQWR0w/kakK6WmRby/oSe7i0f5i/Jsb3
fVp2TUxBp5U/jHQ2XaRvKXZCcLcuTjbeQRX5Rl00q01vX9XOBRL0trlKWVcQEA6fn9bA1iQLUaBA
/jwOL8ukT9xf9Y7dPXEa5YP6EnlThUS2MjO6TyFAvdLk8VeDZuZm2Aha7WavNMgDLDMnD5Jql6A1
u9mVuJVCAJ0mZArow6ghhcegvqyz6cHom9Q4yK/SEgVV7W2by7hziW3yw3i8ZmdmL8/6VzRh4FlR
i7cnJUzHu+/6liDiXLZ5mwtFatyJoKFR6iRU+rkOm4TUSQsTSkR9B6JYpiElSRKw0YGiyZSaA33m
OYT71Ook0uB9vXubsP6wX9/ZPBlXPu5cVmLXv0vLZHTqs0FfA5JGot9++mt29subv+lVZs/FmyYj
nbi3WaVoBetquPv3fttAlumWdWszIg/20lmZLqWD6yQbv6aXBatdWF+c1rsJ8mukl6N4hFvLhvbz
xNpo6zlpVBaxxK3Z5t3OfuPwwVuRYnfNdmyTe4LgJH+4K/E5yFgubJejaPsw7XySdY5d3Nf83Mlw
wRwC11GH7F2xTTQHZCKMgSvDwKutN7OMqwZcU/dA1iZlbaqhRTk5/6n/lNpRH3i/QOSe+BN289Uj
vH9TCRikfWpm1KDqrObvNjKg+WG+6cXzuL//Sah+/OEmNcn6cSed5d3a13XCKy7SfuJfJ4SN9Gxv
U6teQwv2dgOV8TJYEmSmk/3gAPUXs9b+uZt+sRv8RqM6tYsy2p4FsOZlQnsYmM/HyZ5Fc32ijLOh
eEbaiDPdaZYvIgjRs+fg6KFl24MJRWGNhd7Pt5uL/VwwUqr4gsyi0bO9H7z7jHlyrqyGjex7Vv5F
E9SJsZRivjDKEIamvymKf8RxQP4pdOtsFkFU3UZc53jNo145nce3adN5YxTx8JssIwSN0103mpAI
pggLYRqsyqzZiDLVnDufRItSF3mkf6RY1s3xjYaRTQljWwKWGeJMx5Lh0+xvZeztaHAmSiZzBYgd
7kLWBvgQ4a7iGSUC+fMsGei1DZIq59ahdEwddoy8Y7r53QC+gNRgqNI1vpvQZzrmz2lrrE5/V+84
4xnElNi5KAzB7M+r+M2+Maj1KqNSd/MVL+6r5vjqZSMKVMglWSfDnYOhaFhncW+00lGDHOxi77/T
MBqn/cbv+7cZpIzNA0koae0RLi3eXttsXePRM359Tt5fTKwOyMFtVAXh53oNSwvMbCew9yd7YiuG
QWNlQOHfdPdUICZYkQWQbrHFZfyfMSvkinE+O8noOtz8vVHGQiToRh2W1+Hh7NYprn9jgxuYOFyH
xooAwqtA4ptUJ5u1OaGARoX2B2wY+NZByPnm9LqSyT0HeKrFPXMcv9BCskocXnYV8SNDg9FCznWa
RWtrfG8jFGmsKvSrwxYIvzwU/0QSOJ5lrMmY4JZaDI3jtpa10FFeml5aauPY1qzab4wtTBIXx2Sw
3R2j7t+i1oOi+qpBbSB1awf/RRTD8/eta+yWcC2jv4PVPj5DA7GX5HpPwWXPYzeOezkiMtMBp7ks
48VeMcypk7SjiSxl4r4A9OhvDxfMo5pXxpKPJhOkzVG7wVnRyeLjr5ujJ4EXhPYJ+r9pGV6G8X2e
omW+zdP2ZoSh4GF8DbK/uJ0HNIb/bo723YdPKBge5lgU4qX6QOgXt5MvFf/Qdsw5+1fy5sv00D7N
mJklaI8Q9babFSrWRfMHmz/tL0yjJjv7FrelGZNYvJwbE38/oMLNktqjYrm6Qc5pwtRYRTNUqONz
u5KJmxT1uCeAQ9evrB6r+Pe1OKT2DnGENT7MbszXg22jY0A1ABd6swKq9aJxpW47jOGYBD1eHDkX
m95yF+SD+ndtVOtV0TJUnYHuh5YT7idHaAa0uU/mJubR1+5jdB9U5e9/6gNGD4CNh+/1a4sIvJ3N
pB9WmWWhdeh3s2rQhxxJOOvRtrrAX26BFmWs9YtcnVYI6CBgc3fSUQmjp9mDcIi3nAOePcbnCZPq
i60ViVf7OgVRNJdsHT3zezPDPZOF2vymqnv7gtzSr6P6xityhCwE+Xoys/onahvPdtzjt97OMxaM
vjv/WKNiuD9NGBPl4RGR2yY4DtBG7IBxM9wkT6ODjycf2FdpW+3EAPLMPuHT89fiMjnhWH2ZPFig
maSjFx4CGxZq4Dk/gXBJwST3MJcEo62krRosEzYAWmtUHKre/KviBepBixkSm+Bc9IOYvU98cg20
tlodY5thZSxcG5vh87SGg3FpaU0eIVeCJJL8h58aWKLvsaemb5cn0adeEs5Yl6SEpOLGpDC4fKYu
IZiUyyrB58dVGp5TSoM0J5lFIZM59eNRMjsO8D8MGWbr/xF1Xtupql0YviLHsKOngkhT7O3EoSbB
hg0bXv3/vLD2+DdJ9kpWlgU+5jfLW75w+Gn4IwwI/qEfDyvz5O/Zrrh0Qpmn/IizXqN24Av5N8XB
LuBPV/WryqhX8/exz59XvebPgE7ZZXZrG/2jRY/sF7Ld5ObD4NtRMNO7VC+SjZU42oTRL9Xgaoek
tI1McFBH2Z3rGjmv4NJDB9YDnOfderhs0Iq2RJ0AnG9ia7+Mf+uMTwCFLYg5zWH0+4Sf/vEh2rAQ
4JB7CT2up3+YJGTHCbJRJ+cEP5cuWw1a/sWPZwB2Zzfnwq8AiHIlotUY1nu0IRgxOekw7RQYCr3s
N8LGBc78Z4siNNJeKZz5aEgeTD1bRfkQzj0YBe4v8P+agdBWAaA2/HCLcwfEv4UeHSHv2ONHZRZw
EXYJ6gZYCZYwUxuXZgVyNDhPG2EGoZ8n3V0Ye89eQr6lRLuiCZCFnmSjz0ZbCjg7mmJpdLUEpBFu
xPFgVFRq2eNMCoM/hYxXmGSEoDJCJhYlK8Qk7mDZYxswqxxrhEt1QYW4drEbM3/RFHWJHQSMhown
fR0LVpROhWnRz/Y+IA8cOT+LHI/NPww3dvZAm33LBaHEow2hwcD/9/nT+NapzOJJaSPuhQhbfI7g
4tOPELtYWKwb9zkZGE/JNEkUB0hDvdPPh42HuQR10qlf9wzmORqYaXQmrRh9MlKlHHrZpPR2PAXo
pr9+gtuj1P8RElZjpRNkKvZQngHKd3bosiXTeE1Xqg6D/OxKzlXwn4bpP/kSzxhKAicVcZyJL08B
8JK5HpNFpoICLXFWOdlcA8lnEP85L59sSCgmun5dcDXGBE4RjColnNUMjCAh3rcvbSmoCpwi58sH
WUU+EhXUU4eQt3pRDWxSRGe8tLqWb2FdYHcz0X/SFCgZXaxWkLmymW7ZXTt0w5ZrW0CIuhhL8j+7
y4RL33HxNxv4GO64NXy1rhthqMRwqvY/gml7qHmAJWOPb1EyZOi2l//b7DFz4oeie0Dk0HoiLTeN
Gb4+JdFFIIJAe7JdgP0slKW1NLJn43k1Vdt0w64cgFg19vLMbGwZLru8IP5SZJuxG7qumA0AK+EG
fFkvoR3GDiwcd1NxKk7IkLC7M21wSl+H5YLgg4aiCUKk3B+o6jLcQ8adTVpN/YuE31FvrszjdRk2
+5eCunyY3oOIujrqrYBUvq3StrJ9WFc64swFWEURHgaHuxWtS1talOj1bz9zyZnvp4/5axv/Pbav
IxAxy6i0K/X2C65s3yjZyYYk8UxvsDG7dnaD62+z2mJAcvXisOp8u3jnfsA6qE8Cygahi87IA3Ti
eeYfjQn1MgQ1Q5HYEUDwh6H/NGn7/ABgD0LawEEFkaSdkQOENJ3+jw1xa0U+15LQF2j5g+DOCBSs
WAEhwI+pL5BNLLnqOvTjjE8kXIOm3PoR6SSPrgfYjSWS9s7mr5rhCsElCFkCU0iOGfJRlhyBsBWb
MeQy0azyhWCVWpAZWRLFLo1bIoo0f4GdRQ7TVL0IfbcRFjft1gCfCVG7H9Bk5j7XADnhXYCTGn6C
lUfRw+AUsBrNYv6VcHMfIObQubEbYAPn0XgkFhxPfmzfZ1+U5OY4EKK+AlpOL1ljZ03JKztqbglL
nbHryZ4mg3DTilZXTr9AcNGU9ugcfo4MBUEgdPXaZXCgSW4WOnl1vF5hK4HpgxGOgRSSDfBerjws
ryC8hskSCzGqLwiWcFTZc55WAfAGjhF4MjlfZ9X/zi6Tw+g7K0HhfPTBTPjCUpwQKjoOzqPD9jt+
DsmLve8G1me44/HJ+KKBLBguXmmcdsXZLK9fwZlwX/GrE1J3h0Rm+ZycR5dl+Vdcf3Z2i8yjR5H/
Ab4fTx84DiTT6xjRcC+d3tZXt/wXT4EomgnEs6u9omB999hLWgwAENC2D/2kt0QXAHHqpo89QZ/0
txOTzEKF5R2DOuCrLmbJAhXIqVmW9E126CTtPVDs3L66wDfwm+MS9I6cCpIDurlleQRtL1SDHDqn
OrNs6XyerfFm7+sh066+0+8KcJjBJNnMKniH0i1wtT5AX3LxcphB3JZhm5wgQUWE2vbAUKQmQEqC
i7TT6F3xlILEikaw0fLMHpbflMeXjGSS6TmDB+jmyJ4RkgHmunpV/OOELZrkzmPJ6aXyiFmQLNFO
0Dult4ssEqf/6HNaAGGSolmb2Nloc63Zkc8YvyUQprC4m7hNAAYwoFdBk9faVFmM2G5mT8tLIkCP
Q64Q9weh1YV8+YuiKcxxUdt1FfInJSObEA9BcG7GEkCr2NDs+Jfck9ntodid0+20WnXO87P+H7ty
iN1kRpbnUTcbQSNgx2pzGLM54LKx0aXmHWQ3cI9Cgd/IoExtoErqS1IXWm9Q49pr7xW+EWfxGoCg
BKYuxKz2KkFeuXC8KT1SFXyGCqgog2WhPILUt86/DgWbyJfrlLb6B38j4oNIEFo12q95nTppOnSR
JIyiOCYjZ0UzXUCxHdO2wqI4NyUIKmw/ZjQUolbHXIgd+S6zJeT0Yvoj1scFbbLZo3R17VORGYBc
4sFnk5CCzN/DwrzMYmZmQD2/joe3AZ0qmq/T2rmFoQ3TdOq9tEuYGHxGF6aSKqnIhiJsJkl9t6iu
KzSJxUpeZs6RhoInBlRW2Uv+GhrEVmnMkDVmAKCXxa/r0JvUeiAe6hLyhTOAyY3gMorlettCjWJR
tuyG3I1cedYLDGOS3X9kS23YWdbD0s/uXK20h3vjGx4PvBALGh9ipUaxw0quOLrXT9Zzon+nO4u1
zbQB5FoGfVHA1L5ydFgq0PAE0mZt+cKdozPPHYZLHbdMawOshTtH8Vhgbkp/sjoCMRLsCIjBT6C2
YDuHAf9q7wh6bzpQdBOrv4RQalT6TjWyIzSR7iPSUGDqNzDop1GBOXd7c9eFOvVpUsux+9Y03zRT
ihiwfILz6MOEllb4L0HUICdUbzDi4j5IKa7Q/BsB6H62Q+8zeg6LvzRRkGlvEDEnj8TkOxYZ7zwn
qqK+ziFNQTYc9N+zWGR/A/4gfNAmv9sgeyOWDjsMBYVfKMsYPTYBAy+Xmw1XhL9E6KHTlwvzkO9v
uCz+ty3l5zgkUuqO56QRCDbKsrm6p37DU8RTFMkul25MghCxV6uWwvgBROjoI4iFD0+pteFydfXQ
isVZRx6s/4duAS8hao+HigFjKQmItVY3Q13n8+jMoyKtZPFORGritycNq693vd2CIDKhIcrCVSRE
CV+L7i3IrRSkGNe4ix502AgOnZzcJoCLR0VnxP9zY/oeYFQoPnkCJPogf2JqI3EMAYH/mcAyHQGq
qmlPTlgUIjhFCb0ApFbcE5mTiQiZkSS3ONlDxofl2YGhK9VKIX+F4BXhJHtEYYpPQxH7Dk6DmU0B
jVZRVvUJZ5FDIyo0Ongp1y4v+Mjo5uDxDaOFlPbh45fqdAaFzDt3GIEty3urhGIeeiXzODaxtqv7
+4jLDfGlJS/NXzHaxZLSaRMfbMvHDV7zB45UrqonCqeBssf6sU7Htcl9cBg0mb/EGxEhMnuxDKF4
B9Basz79q6W6QAf60RQLhlW6Mt7JxXRhemV0oporfpew3wzfGAfBexEJjK4nirkSmRIeUQxU8WWY
iIcyM7ta0BqYRc3nUz0e1BRyzciGqASOFx9kFB2ZC8LfP3gnjsbmgZedZtqktkn46bzxmwXY4+iC
NdC/5aqjL9YWD7QsRig/oO+bgY/Xa9nRgjiPrVMb9drFyr43/IZT9h+9txX1i3ZhIOGlpxW7T+vo
wgMnzGxoNN4dkQTFxt6u9GNoRrP1uQNmWkRvzQZfaCI9MtZZHXnSxE5DdDmgd4iahzMkedJG+YPu
4lx2XbLkCB1n8qtS4BdJVKtWRn2IMStLX+M5zMvHXY+vabDurVNrpcX1YbTf4Gm1+NdQhOVEjCWh
N/JGIyapDotmxPLpgawXJTe1wHJjWsi3oMwFwwZrPuEp+HX993ZGf6NRHD4oEPAy917yCQRBvQ93
HovP5G0i2uJ9vRd6TF8HDAJ5Y0w/5ji5bvawSGfRkoJ5E0t8MVM+UQjWZwJtA9XaNqohtubK2jSz
3IefQg1CrYU5HSSnLIfhqxxGIzQ+dYp1Uq7A2JnkIyHX7Eon14BTmwQ3V8K6Ox/sWvsxOHFbSK6a
YTh4fpH4yq3XUK6JdacMtp9bPg2uyHcJ0/9tEwgmCNBOwG8rAOBRmHERoBwRAibrdm8RzN7sxp3D
OuDOnvV/UZLVNqYaj3IUdndMGi32Xh1PBdGtlNiInIfeS5jVpLhDiCaq498mIxtUmoc5pzL/G6mi
ZL3P72xn75eXDmnhBg0JPg9Iy+kTDQiv4vOJwihOu2T0QtqqnmB7pGCQatbeyXHPhXms+oR+BCSX
/GD33Gyy9IsteNhvIcIrEAQLRlEMPyKmT6yiBrKu+7E0WkG1BQjT4wkh0qSozUeIk7KS0IoXZVQq
rQ9AFAqAK60+kX61QPM49urkto5yqNRapa5F8QP0EJHnDsLq45ffvuwAdLwYZUuUx+BTcUvH0dz+
t8XxmncWOiW89N8hrgBATMX0bKOAspjB4zzgBVlFA1aKdtzpXP8TGmWMxi14EMguM+ZnZRxHq7bh
XrsHD2GEc/eI1PTzR3uDCApfqlPG64d2tgbouu3AdByt+ob+mycPy93g3C0KwWGBEFyWZ+nMWICG
i0YrxOzPv8RmoP+qm4WfQXChZQygn7ZfneNoN4hHyDAMLoBDDnRTgJNAs0t9UFULjFDZogDigZm/
+M+ZZAmLTonA2PohaBqWQiBfRHLPWQfc0eja8gSQVnDPVkyDCAOxpWqLjbL6tw8qHsEIHzbN37qF
7C9MlBkUkmxT0m/paumN43lgjgYjiX3/CXmhJ9q1eBJBY1CotKpO3Wcg3nqR8oXRKAnrzqv3duP+
a3oY7gCAjYGr9pL+zn+PbuF9sif5XKy4Qc6teLS3qrPYrvrHUJR94Jx6Q6jhM14H09Cu+lU/RVSA
lQzuNA0MSvDYvsFaKbTL5Va1zNK8MmMeGx54mWbZY50+YCKz3VUw0HHvX9yFzADAbJP+2l/M709f
8NpOZplZPFLPqKoQZXb17mEavduHnaQCVy6TXYZ4OEehMIyssjmmA8i+2MF6Q8oaJROdDDaPeovV
2Bal/2ktoOzAwln3ok6DSoctegItSWJadf/VVZyW/huBdMJ/GN32Alw8KsQq0Kg8TLX18ACALqG8
rPdmDQm+52KVWPXgfW11ZBchF5Kq+zy0EkoXJC6qVqVpMdHiowRskVi2KS9WP9fNdXNA42vScElB
+Wi4ZRbh7wOS4QNnC01kNHAj9KpWjwmuSrhuNHipv8Kx8i/KfYpbmpm0bEmRCS1500AJsxIveLtZ
gYU8q4+/lIusC2l9SFpG3UK6J2IgxaCYqqSRZIOMysZ5TaSKQjLkF9SUdj+qsBjStUVVmTc61GMW
xYUY+ydXNVnc2o0x3aIIgspwGMuXUZpLiE4StSTdlAw3JLKknjw3Ra86w/QL38BJ/tVMqojmRW+O
/Lk9X87p24XueEPN8QMXZzCYzrtnyiuVWrny01LZL7/H86lGo5bh8fhhVrUoQOYNAKb4Y+QHVbMM
UUDSZqRqRFUBuTYRnRNL6tyZBWhySypj13sRCVkgNTwbPm0WS6/SzphbizZaGB2gnKT7x/Gb38bJ
oxGyC+XKGRfkU6ChLyYeyUhPufhMYoRp/+xDr3KaoMCQSmZWWesp2dcL0EEoD8mSdW703jgzyzn1
23Ks10kdz5cvlRJvIW9n/NIW6/+Ss2y3te7TLofkzhJA7BcR6TdMMtfF04KDlis7KHYonyZeYI4i
fTH9rqTZ+yunslQyJN8bxX8JN4tU/2JmyIJCF/bmakNBq4LNpccW601QFSGPaN8H3rqXuClhWRsC
5yjP2JW167On88bve1m6i7xLWHScP280+DEgezvs0gR6pW3ALgHniLWPlIjXY+PR5j6ZxBZhC7QN
Wec/7wIoOLnKwO2femvBVkJbsAc/tEaBdOnAn6uABud9oG9kfqBkHHcsXxmXti8a7/vWzjn3DlSN
NKZJlYk6xI5ac7S70b9HDSWin2dYHxZzKzvXw/5Mmgp9cK8re8tHfkalSxuPG5we3irlh8Rqchtk
7Tx7607eVd2UffRpW7DvmsvCErDnC0U/cK7z0qCMN0bVWjnJQkGD4FEfK3a8F4gxRpPTRnU9lD/y
SeClneoCZcSJ6Mdwq7MmNs1z9Djzuz6XlIKkP0/M8gR5NJpWahLBrbF1B16ZlS1q+xbYP74+INAN
q6YkO6lCh0AEf+iV5NKEpMY7M1zyWaJApeVIJuSyeh8OYkj/SWaMMgU71X+IaUmdj6ZlyO1ErV5u
03UysqJVQSqMfN2QTGkUvfYDJUlq7/PPsr6/ikGp9ZAhkJV1AhQaZp3DpbftfJBA0cpuI6IUBM3U
6deqLa7PlaH21Xw+W50KjlSjfasYHvzrzqwtb9X2FRrqydzjjFnqNNK/Q9x7NNt3MojF94vWpfWg
MI3s19481+3b10YmEhA066DWMLmvj81OgyBHewdzcaRgg0L36308o8uFwnehajGnDWDqs+eciq1V
zaS+/yXRHcXoHW0VqN+/RF7vFGK+eR3dyfaJeVlUJbbFpc6DuX0bSLRMlMW1zuNZ5DSZvlKM5w0X
zOkUMBWLiWgKCUvC2tUVE58R2vj/DbZfSbeRmtqFzApp6IJSQCCRvPZ36GbXD8msLOSRalHSq99G
AR61XGWpeY6OJRp/STjhA+1B3mZ/xr0rgTrFNfka5Pmc8jgm/ao8aUSw9fZXJfsM8Yg8n3Eae9Dy
gpMhbJVsX+nSTA+a832ibtgT/BONfe+K+rCOXJJMzH0JDNRsUazK6BmmcOoPDbNcWn7OS4PGSoHV
SmuHfOEH7FvTRg3xhrXdTKAYbT+ckSwTvkBVkar+A7GNXNqRS2VXrTwyKhLuJyf4NS+sjj941Dvl
atO8Vehn3AgwFAHDT2srUyvi92pX7pW5+4+3gls8WI81wD72ea959h6fNGgU3WOtX909fXpHx/7T
fxVJZlnN7M8qDGinq1VLONcV/MkpowxZFbxbV79WBwQ9pJW0WpSRlUr/ngUwmAfugpF6lFfaizIm
bNLZ1J81ClkNikAdm9uqp5/q7yN6Y4z/shOt1aOfQttBd0IUVMD8Z5gSTsRDlJHxeP+TclARURSU
AFwL/5qHgSxOD4pIyKFXq5anVmXKlqoNWBM4FXeShFRbm2SDm1737i7z52qgVCHRSjDbfJIYsdVI
pEZyov9Kb4SHY1rSINfh+0b84QHt+wQjk5LiPKoldo2uRvs1LWLjIHVvaRVLTkvJWnH73j63t3lx
lCw+kdTdSZ5IlPa/rw3Yye+mtJFyhHT+DYiFFahtV4YLDzfd02Pd+x8XmKOmICrSNBHCVAABKH1+
GWx8EWuIvJVLujWLO/UFgBiXvrX/8b+OG2EAobouFxii+87lzTIqtUbvhYm6qkWT7jOEfxppouFB
faPzrrmvFFK4xToK1lKO0FhdbQZtvkogpYmmRammDY3DmsGpm0l8vW6X2gbNh2GM2no8XoXNgcER
jeU8c+glAf4+/+mf63fPsDAeFCOe8/fHVscKoU8haan8DsZ0425XG35KJnPzYwqkQ/cRtY4kyuys
teAFrOfrr58oIJjnnU/K+nkFfNfYd8s/x1qwJcUeDpWkEHeI7q/7olG36wmJO3pd6n+2r/S+DrHb
uV2DO7OLk7XbQnxq3pmqStWihgCMzOHFjk1Zy+rZ69SxuAQDoJc8HsfcXvvJHbAwJqC7n/TpPItk
n3Xnfbibe1h62HhUJk+oWg3zM6t+AY6Dk0uKFg3Anv47uoW7Pfw6RTjpfhdc4Y6eHOfXXlZYz2YB
1ZdWnLRPsF9M0BCtO8iaVimNTdKD6c0GFn6CakeOBQfsBrsoIjEIVxguANSr/KGexs5bgSvUia+b
5pUVIfbyujr+VNgkSt9OOvx2k5VN5pIuCp/uhQ4CUvXfGMz407Rup6C4aALAWdaQ6KaauiEk5d/6
CcLRBv6pnQqw/sbonKqmiUoIvNVqIRJyxnFdathHMutK6/ETntH5Dw8bI7EegN8lvBu3T3g6mG8B
6I8n83KzC2Wr+qQTZNBeTl5mqdKK6uS7zx3Y3Y8PSI0zeDmPbtWPWV6Uy5ZR7XzgXJwpIXu3/ZAP
ztCZjYzZyO4cdT/FyfFW5s5MCLUvuz59uPXK+H2aKWHNyxGS0V+auLP73/Gxa6/e/mU3VL6JbY/1
rLnfT+sKhq/l0Ilxj/Z7OwII36qG0gbM+wNlN+qix9yNuu83q7F3Tuz6u3UrdCv3LbzI646FxG1D
hj7jpJrn9QHqQOu9A3OLd0mFbqdhDQZ/b7JFHc1ba0SbddB2o3HqPoZF1jNw/GgUhchjO++ZZKua
aNvL/ezprNoPrkiywc0Tc6xVT19PHWNxgouhJqUY33vy4tKxDWvwfXHf/LHf+DLP3hfMyh27wvjY
bpSDOgbiB2S+yC6P0+fDS8o2YFfBV1FTZwLGQLcmuevTB55ME3TnOVqCgDIwPNywe3oJVU21c94U
WSNHZH4xN0GnTlYmCcd5lAcuWdJQJ2w06shG3Aw4VBTqWiCCa27GsLqzDIF9np2Re9cd3uY8ZmPV
rRtOIW5//pLJsyL+3iU4TR8GLF7aXEopMWEdhxUmY+AArSER/TZqtGokB8wVSq0KbesXAoQ0zzsY
TTIuMIFPgmQHLtiVXjFtfHKsrO+j4mNGy/xtrRYSiHxtHpvjrxG17hu+lHmrDl80tRX7XHvQRhua
wkNKgID1AXFqXFkdrf230Dm+GKPQ+z10Hjv6q8jApb1Xpb2v4KH7RkLafT+CF5zoA7i/1/jeWwWP
x8u/NNJWafNNKkFt9toVw92zRCyK6pVObFivZviyKtgOr6rQaa4fuwy6Ed2f6+9N5tnNXXj6Wqzr
Ibq0e7MfpX1puorYfrLIonZgABiNkD1n+jdoueXuCS+UZtZFT21xKfsgzkKLRDWMeC6yV6xw/OBK
nrYch67QcXw+9hqmdOM+tM1laF3tVrtFwR/ZeWncBPJweHu01z0wys5/zfpdpxDUaOwbwMVqEBTI
ILq3WXko4NAlQwIhbcNBejWNYJArJRceAT1KmDKDe1hYoW9gVuIu1ILx59ZJ6gAESV3P9pvk/GM+
o9HOOqJ4w+2tG7zfv0GQ0SxCBSU3/AV4NVPI3ej5GaEz/2pjL/pXBV7NjeHmXUd1Hu8Yejztm/XG
J0HdR1l46KhhARW7yrNLmNPmOabyTJ6FA76Y+YpAVSFUWt2B17WwPSahnL2sP9RrSBEacNOw6x2n
DZKoqNampfOZLZnyva17Y/Nxiqv18WndDki5OydCCDchqEOIhdaLewutuJlB7gzj80270KFWz0aa
avzeMRgumEj5kgu3DcqvM7tSR/SToW4pNfsRHN6Mx1iol5vTCB8CFBTPZml2dWFkp8lmitKaFCMS
R8gbog39OI1PUv+NrS5Lwl/1GK10ZJieNVFUENARoTeTCDZH1s9P5lM6hj8FOomFoOQC0Lz4Jdbq
05OqoLBe9GCerWs5gtTsQjaB9dS5AiYNuUO/PjsZt5Tm2mr0oPLEdLxkF/t7iMpcvqpmR5J9xAth
Z74yKwo5PFRdo1d3H2TSL0LCx68dB/EYGLBZfFOB4OONu7LZwXO4X7e2lSFYYEpT6ShSBPKVcpBl
gRpnzBCBRAos/34Sy5DHj36NlAvgFmh3MVxNBMNT1Spcg8TlBLWomhL1yjWMhWqTbwlJrXOmQYju
mQQ8kGq7E3slUEU64TFeeuA++eTvBEnCoyn7LDiymofc/aDvS/GRdFLGgHbxj1NLo4h/DXM6FCCp
DMTgH5QpG55P5z6QKEHyXjZAJfM9qLSmLxvuFEJdfvbEXXpSevi3iQ4IpRpXDPATLSEG+ZA/eecs
VePW4b6ZqW+odDi/ITRjrHklmpLqo9Nhr8MbvLhJgC5viipDu0CMba4Rji1/7HNqnttnxgRkZcTB
YBdenSIUpR4uCZhqAXMiL4cT9sBXZHCjT52JvapmC4KPSW+4kYkRvbk1cYXEM2GupnpVqg38xWcq
OimPgyqQPqVOShODj2Rn7X/xYjMbTOsSyF+sJ/zQ3CuUbLKmnTmrYNXyhpCpXmruunZkkvC2Evqt
GtZSRznkEelcKpVHF75JWOlwk2cKjkU7MAg0CVXFxyRdtc6Ds6cuh0pL7rvVgr5nplrOsF5lKviT
A9BoIQM1ncnmnqrU9IySAATodu9wUIFVuAkYp/qPIXQrm295Q4s1rbyUCCP9I0bIPcRNZVt3DLYQ
uA63VtCnz8B+tbp2NT9ZHBhcLMsAsX9PdcRpY+iFtLYdij9zIk8kmcVo1HanEI4YQCExOKp1S4PS
ALlCUlLJVRZHxRBaLnfYL4+GyG5A4+Lr0bq40GV8242RFKOzflzeS0KROsjkoQJ+OCvh930LcIvh
Ip4XtKPanPb9k51IR3/2Ip9Fq07Vw7V1GL4wWbuM9z8JZjoaoKWujp1/7136p+FpuBue1q+/4ra5
TOb7AIdZ/+TXyBiG32FjvBrr7nzIQ4r5lqZ2Ku0gdmVlyokzogag3q5KtwoeOzLhU9dLRlAVXJpw
8raZNlh49FUh291pD6JQQVEnI78SeSwqVzU4y0z4eEu7nrQ7NYIi8eWAiM/KyN+ZhPfkMQ5VmG2o
RXb1BFmffVTArYNeBxAKmz1tBYn98iSej5/VGEcUOjNVqNHKKTGY4uQcadlrlWgipWsvuS1xjF/t
BD3s7FWtTnYDb9aH8w50NDEcLAMOyAfM6a3Uui1q6+Tn9rNCFOuv+VfDuJBE6MSoVneL4ANqAeYN
Vv1p3y9AkzLaBZAOTP2cnU05GZMsUQC2Kfjl5sCRDQIZqBCwsg8hQ6hDpRco4zm6CgW6r5OrvxuW
ptGkMiz3b/iM9JvXToGATs9iGOGWocv3Gb6xCGIs/WydOVlbDHQed33UoalDqMdmqB4yPql0vkxS
+tKvLi+MXnMoUpfoGafRCWjhuwtkMqjgUFKy4uEFavBpjJxDuBrARSGGrroSnHp6h+AUnBE6QhOj
d+VPZcDE13m5o2io7GTnHtzqoDmqD6KbWRjt9aUwShFlhFjJP/RW3Teand1TEBnWLW01eFwjjHqK
87s+MK7MoEqPXB0UOcrdcveCm/Sb2l8qek02w9i/Z/SFh/gGgLhyaLVGFvpOjQyKSsHw3CEbdeRB
LxQ5iU4qFdM+s2+pZX6ymlHmMqPKTTQbfWPdKpullb2Clq6hZDXTEG6yy8EH9JXo6rOe+5I8/Ao0
rcyeRLsfCHk4cntP0pYlxKilZsnBEqTdgJ8YTa68Z3B2tbMpAQVwfW8VoVPSDOQcZf5iOIEh8AUV
dPAJ8bz7eS2iTTSLZvXJed6YVJf1ZRlbwA+03dF9riOaRuvK1tg2W9GwuS3/VebINCbT2hyqVWVe
mcvH4uTu18+/k1va6mkO7mebekZYQ6XVyBwQDWSyJBK1dyARYHFZg3QgVSkdFCVBBifTqxJIRMKA
CJ/2lH2qWEKrHBCL4cJxcHH/9nWNCn4CY6HO9YVKPqiFl78DKlyC7KWA9ZQ0SxEKVcaR9JrKJMaZ
/Yi0PvUphKMkLcssNVz27ItMdbBIlGFi2lF6rURahm7oE1ChyQda9Vqz/5m+3uaqA04ly7+VhR/E
beYfAK0nGZMTYpXJWuZmLd/0GhgY9ni4xhIwfoJjOQWUquQR6l6oczFvKpeSyiWt7VyFKs3W3gfe
vZjqapu93CXtMnorPRqVVVBGPRFMw+qll/pfcMetb7N1JuB9neDMsApG098VqPgdMPjm0ALLWex5
Fyfkvm35wN5aEEWrwyMtS9pObyZwMFaOxGwHng8CMEyNy94CYNJsq31TkIUCuWtMX51CUDNAfBHC
5fKBHtIMiUnjPjru4P9fJhL8gdSXoRtytKrmiGrpuReACLR1bu3Pw/tsIpfudlS2oNIh/QkbkdGi
McCyhoKNJX4Kj4V2NFgBjSilUKhyOANqn6x1xbgL9ZIKO8IoX5neZrQLus6ER6wP6dZqR9coIEeV
CM/Gfwh+fJnAMvev9XjmBtGUocO+btKJbQ734MHrfUakfqG9+pFjtLRY9XQlNMiYi1YckBl8C6uc
+hVVJJhvEaEDqMXkTRz/Lo3J54cWWGG9m90qrRmIH3A91izAT5cPhiDM7I5dfgG0IJUCKNK2ymsq
eDxhwcegeAblyzGcmHvlCG0FNPk/bgeAdvRC6p0PLRyiHz5uqHY2nU1eNqjWxW2WE/+LCmOWn1Wz
zaMxYjBQYyUgnnFty9MbJUVzqGel5lBjVY0SOdBt+3RbbktGUXE5YF4OQilTw66xjx7d+9+dTV57
qvKDzj54mfpHkVtZPoi1o8aI/1XIj6w7blspFpkkoXJlUCZX58lv1F3sos4Drnzw6dGTzAbm2kYj
cjL0QmZPbiQkOmbpnCshONqHV7kLdX608kB2qFzcqrcpwMKl0/rN0AoClJg0+BiRSQPkQXIZmeuG
fXIEhoK3zoYagcvT/AzCVipeLSQZ2Iiu1EuooGz0Sgxm/S8yUhQgQfmk1G5UyDCkRGwp2AVfbS/P
CK5Wqa9COPHAChCEdsEHeUOxarBmJEAlvuHeHq2nvwNF3yMg9FB0kKQkYzsBXsBvcBcq6cHELLOw
vLjPMtu7PIvxJSZVSHAEePQOfn4U0GMpeHeZZP4Yf+V9CxlNsvPd8D4tDPbjaEyFiMElOkAlUEvb
9/wwLTANfM/T+Wp0nqbz8/S0lg32AxnYxGk0mID5sr9UwqSv+GmyP+kyv22mUWEUnPyHJ5H0PZ/Z
/xEcb6IlLUc8JXMNF7Arxw37KObfMSW/WuQA34Okd0IVUHwLuVgSmnpRdqRUlrly/d2i/MDf8gKY
X8fdFSheWAEBRQUXLeNAIA1cbi8qZh6kzGwn9SCcihUllsgn40bVMw3pXKPuPyC9CA1ICmajEu59
qkVZW8EHHBBTBkcI+iwkG1rxh1AChws0bbXNaI8GRk6pQCAiY3PtZLFDbTdGQJ08KyYc4PcCPrIx
boxpIeTLOdvs72jNaJFrqStlWzDiJ9dnrk3jgHtxlkgNJOjoe42JVQkovda9hEady2TMo6PcOSMT
EqKbdrSDemgMCt1GKP9Tg84Gs8MsVS501kw6cFbjUanFSub6ScKsom+BdkKWlDZavZ5uA1BstOoX
yLmqlEFcGTVYlGNIWXWAh8kWYd7MV82SDw36IEGTl1/ANwgDW258zN1Jpp+Mu5SpSIb6gRw1U8H2
a6YTw3liRKfBIf0Fsemo0RkVPfCZp3GGbN8Dvwj1hqCWAE+DcsVpx8CaQCdg9l4ypRqDGPBDL2YW
DLVnAEnxdPoBpCz1+1xV/nUmbU6eKQ1wuTAxDpscrIp/I0CwYXQK04grpGSMpg5H3gF4Z7Bk1Kyz
8dMFPWIh1xkQWrIy42C95F4sGrTRbhDBD6geHSPNVapj1Vo6ubrEoIjAbci8T/ALw/xSOCmoSqWn
NdwS5Nwy/Qv9lYqGHP6QUCSqQKBeZElQhCEZg/Rzoz2ZZP4BQH7XWf3OZdaFVg0PQvMO6FfqwI/L
T72+aWKWy409W41268M6tYtzheiSx20vk9w9GsE6joxzdHtXvGaHx5hcqa14VlXuZ+aFb2Cw1+V5
eVjuw2Y/CldDItTkMNlxFMa5L2QTqqsSG6U2oG9pmmYnDK0eOKy2VEuJdE7NRf/JJTXDipLet1Nw
cVzxD3nB3JF9rsR5ikDkaDzYJ4ZJCO0QBQFdepdQrq76KaBLi8ECBqGfffeG6+P8BFWCHyqYgxKc
pLxxYcSg19KIKgC0p4EC+pryZsdEp/X6ff1ewirgKn0mCA6wAgGY/tLaAyo8qDtgpcLrAL0cXt61
u/PK/nn5mXwnFQYVCMmFdX/y7d691F2DAw12IHtv/Uv/PLyMD8PH9D5dhYvrdLdWjfveFiaxjESV
zEuBCYjMaMvmqY4Id5eLzhTlddZnvFnMH5e3+fXeutKolCDcyobTjvR+pWdQMmyFr1lFQ9Q+7n/U
8IcMLRAxdziNDGQ7avaOqRDBic7QPF0YJm18cqmLxQhDVs7xrzzFlf1ogqhAVkHIPlW+e7ZrECEE
sRD7OfKg2Gv0iPYin9Xdj76RrY3yDpUQcvaLiYOalKNQ2XkFBGZEbg0S7EqoNPtJypxZhjNox67D
fcyNES2r/QmZq2h6CHYMcRxtiHV0CGQxjuAfeTQyK3yvLL06eEDBo3rMPlDga24LHMv3tADjQSZb
Ysgh3svoiSSdaEGM8BCQoOIhECgLoF+87yg/I8Xc8bZ1ewuwAGRR4FKSAtKsIb2OB+mAgPo4q+Id
p9vkFmhu9AV5PByOw8vgCxuHTTNtK5fIGpbckEZ7NVaviKZiJr8vfiBphsKcPOww1O4YMBYctS+j
uglEYeWidaBvj5OYY7VQVOJ44r5BzuLDpmNg/ytILocDopdrpEOeapHTQFVYikPStsSUBu+IakeV
mo6d+yD3UF2EXBd9/Au1TwFxtTq36212m11mzTEgeffirNaJV6AqOiJWFr4HTw+tOFr6aPZQUjdH
8bTA5wFUGOmjtGlVVYChka495axGJOo77yxUUzLwjNaTMmuaAbx6Zdm6APopZHq+pycp8J0+V51L
dVTFMxOhUz7lLhzRBHrQ8/3iuVviE9Ndjo9XolcZucJM5OUv3e+seyG+Aal3h9PlCAOdIbz5GrXr
Gb1SfdwrE8Eamr1PVnm+YUc+MgLkGschKkKQZOP1cZ2aVzw3DPYfDc5VsZ/dsldGaei4zkWMhQgU
8BDHoJpYBBobq2L+oOOsYrSKTjOTYNrBlIbsYtrDPlaCACiyzxFumLuFUA4ijD/CIm2NR//Zuw3v
iNhKkbb8V/x7gIBiU/uLemo+RL19L+YQpxcRFNvIDpQ9gWSQ3CPpwD/9sE8a6Hdhd6xD26eePKOp
ZmDsHJSjfPhBCJGrM2Nh3IgVVl5MQcohMUl7zc0qkr7lINESZqfn2QqxIfXblbTxlYJGTqG5TXKN
6HXnUyj51DY6YpuITqAG22n4RRZfefPTpW3bJ2MP7sPzUBHxOG4XySovwd6NA7X3BVMVCPEOuFQ5
gjZnVSQqFXnt7379NG3OXge7mZhfw4sYRKadL1ojkKGsIjxk9OHlXK0DnNztaRpXs86yoy1M1P9N
f27cZcyqN4dNnd0xkpJP9Lv/pZt7RH4ASDxjQD+eNPoxuiIrixQvISW40fwXVmLYJyzsaJqBG3h+
O4LQ6CCa/jsys0GV2kJYKNXQADTv9MiHLquV4B+J16+vEYGGyCBNjPcvLqtkKIDwHRiVpEO4fjHZ
ScD03duKS9oXAAFwVvP23/ussITo7BHji7+qX0G+annmFCxXs9Ws9jGR7gxX/slRP/jkJD8HusIH
ByQjBAbgGytIY2DvkK1JwCm00mLvEttl7mIatHnjvrF9k1zRAv97/dFfP7rVsLCsjzDPHX0GxdG7
T19veJg1xoIKVxfU9x06g4vDiHFwtza7kswjbB3s/SfMWqX0Z9Qy4uEVwY4nrR9x0otv6wg5PYmt
yvxUtuCw8fHG/e/vCaUehZpYH6TvsAHRTV/xVSC0VUfESeleK+U+/4+p82pOnWuW8C+iihxulQMC
hEjmhjJgEDkj4Nd/T4v91jlbxmmDjdHSrJme7h4cPLT5aBNii+rsonqv0cHtxerBZlLXtwUEC2SW
GsamTX+A/dQ+ehTY2kv5IEbqu6ujFFcAI5scaacVA4WX+QV5XVSc7DB2PI+Kk/PonVrwMZuLdU+L
+DraDOqL6qK8SH/riULXMZy1v0fDbC4bHT0lRsx02SdZRWLesFxvG7g3wuOUkEqIdubPkZ23HKrr
uFq9rE1/07+NsDAhg11RtlxWONFcKWegqVGGQoEiZVt8/h1sp0fc8kepr1bsm03gii3N/V/qXLG0
N+M6nGN/ORACl+1LwWw5SKi9F54BFEwxtgDxjjhz6wC2UozhdD4VhiDr/I9/CS5BJoQhqoT7Li7r
XfiSXTAWxrU+Mf1K8QvLoIauh/UfCVRoiMCS/ENL53LFOCX3Q0657Ygm9FrpaC42Pc20aI2e/Wc/
G6Re6kFMhP9adzJ/h62iVwgOPQWMJ1YYk/sI4dioOqkvPqvPqrrY/l4gcmNIBjWyaucAxXih2nMf
VjqVjgKXun/NnwJuWlGJXhVjil8gJR8sUBBJ8X+Es7yRCJcPyweURAJJCeelsHh6w0Gbp8UYQKsx
3uCs7fMOl4/OOqwAQVbyQ/XJoaPxPrrtOvuBbPKFJe4BMjlz9ThtC2rUUSFQrS1+MJVsG5PXxQGL
qcdq99tYsAv9KyOVeOm5yrxe63yNJh3bnv52wNWCP558CV6CjrCcO3Db9Nd97JzT3qmDLTMhiQiE
U34txFAIl5+jPNG4fc/TAXCr3qv27iE8UZXiYoVq/LRqVOyyIJ5haT6uEfebg0p/P9+PjzNzP4bb
9mW4YWlF5ITFSL0ClVEYNLnPw1lkyCI1HPDO5I5NBvfCKjMn+x4ccxZ3gz1GXQ4osbl0Zl29497L
4DbI3Bl51n5aWdX3TWNd5PK+UspfkRVhALDufcrTmv/exvdit+aWxZcGIoxvvSOCJOfOBg/ZFcpU
2X8UnWJ7h2DQKpWm4Jg78MgS6lt8ilqtqrMvgVjSZrd7/UVf5ZZh9B2n60wjKbQF/U4y24rCcHm2
wiiUMYcPbOljw4GfB/8i7PVppGo0cxTxQL7vi4DR6z1N1zCHGqWCGgNy+4+mgF5HVN6klCf/bBi2
7bo2gz/PYcP8uxufTk+iox7NkYsFud+HiIxLxNN/cAqdCNsSZ+D3fZ4h/A7DbZPHGE/gMniWmNpG
h80SOzzaRhfzhbvhvvBboUmTFTC5rlU6zTXuUgCLU+QHtH+RTcjjBq4zTFt+KnRalLjocHuLx6tu
Z89xUQ6CdZSoB4NN8o4EBPHeD2ynFKQTs7z8bYbPNv469EaBO+mar4ezQa1f6xTZGM/ezjwTT0E0
2pVo3S52i91yt55U4mp3P6rFRzbmTetpVw73n7Rzap/aB6jLtXg7aia6V4kum46b89lbraFo5x9X
XZDCSB0k7TWfPk7D7VZeSauWfppjupZ2u8P6q7dbR+uUBc+Gsd22jMvDzxAGNFy2/+2KJQrPj4Km
0+hUu7TstqOZB7hGDpT9HKiCUBXRmgCeqvSbR6PSr4Md6busq3Q8o5qEp3Y1Sx24iEX/UrTLJ7uB
Z02xo3y5Pvwkx8nj7ZUxk0eci/dRTW9Phh2SF9OZzt8gQqzfxmx4zjsijF6CWAXV7g8TaogT5U6p
d4Wv1DtmZh0IEvd0cMateYabkxmwGT94opCZ71a7VUqNB3LHXj2zr1iy1KfPRXO6R/dP9sd8z/yt
Sh8cGi6+SBgKpDjiyq88bjFUFv9RKDDdV5WtHfFURrt93UJSy8ca7mI8r2UVTLJmPNpCisGK806L
ho4IOLvYpUTOP7VEg0oKoer7L4dEY28KPYBP9GiyIt5ZaCgKUEua/Zalwp7aW+JaKdfEN0Gmi+Wc
KEca/0cmQ0ikMTJFkWTOIpGKLqTROVpAR0XHnUbT8+fkQU2LC87nbBzCFkXKnfFSqnU0cBZQmynF
yalpviYvPGv0hHW72G86JVDEOCVvvZ0XV1xsDEysDg0uH3obrXYd3SgeSQ3jThn5c8Lu8DS/jUtY
VkC6W3eF6mLni8kukpGrGVCCOkglOKD2ZeO9u6U2cbLx2sGI14X/BMhRcHJazIMoT0/wxNjDG6yq
o+mhe00SJHVB58Z0x3KHaou/X3yONw63cjqCGDK+tlWUNBYfXKCpI/ubTqF7buPl09z/xeULEDAk
nj09ozUv/TY+dY/xE6f8elgPkRjeEUVivA1ldwY0LJPhHWeHCXveDUPa1D+tUr/kq2WJKW5Y76cg
OLhuH83aT5OeUMHPgKE5qB1xH+eG/3ggSCd1m0wdku2udIuSsagtLXwQlXD+ipxFJgL91t8KKu63
cosf9mB6pcXpyRuh9vbPVpH2LB5nvFzchQPbsX2UhThio7iug103vbf/jI/2M95mvzOAEBirHfTi
BcTp2z94kY/5e76NXyAv1TYEFQp0Wk6XnwN84bDc1tjpOuQIwJoXhsR7jI11OwafaBZ+ok90jDGu
BtF5ew9eEvmXqX+89mYIAIQra0JPFeB476d+bkv183ZPmJSfgK5KvUqv3q/0GnAMaS3qpYJxTysH
MEs1t9KwlG5zjTZmNa5HqNDLUSEsR8VObfDu4/A6Lv1U8VPT0ehl4+IYs3PEnttpyvv99D6cze/T
zaQ4aIyCCqdRR+oVIKwX3ItfBu7Cz5oa6+LoqHqIKOlNCDD7XIdjEdzR/cQrJrtxwr6OXQLOSxxN
9yHPrvzKw2LySINPrUSqXfDMc57bHBlyq8as0AThCWpysmzcGrUtBtv+LiwyCFEA0SHI1lQ8msdT
wWPwYLf474M6UDTblJaLw14DBRg3eDe//ZXmlXk2VIdKtmprxi7NsK+TkxsVF9IgSNA9sl0a8Ie3
sUYasTouHpxs+HD5eJNPJnc8OiS1zLj+zia3wWPw7JSiJKmGwgS3Nid7+mYp4up86L5W6/3gETYp
/rC4IuthmxtX8EMY1H7ET6RL3C8AY24QzxZh0qi98vDVR3m0Z4Do8BNmyan9CU6AooCkvXNHzBXx
WD5RM4RB/EgeyWf4GlbHV9Trm26ht49uYb0jclzJLy3XK4ZhEaOJzqBXdN2qZID5nADmIIJAHEj2
tdo+dGaDM+w3LKXv7SqmnJNsdMDt8EE+fj0brZCpKZeg1FbqOXM1Y1LVpg6mWwYnks9CF+dbAh5+
CZwuzP244jV/tRje8wtAACfDNLoKE1VPwum7m/CSxUzNG+pQgBAYe8QQ4OvZNWSJsWUXolMbITyq
s4H8Coi/g9PgAp1VPP8zQA+TLor0boMMDrJKz4sjj/Fi6Gks2rr7YF6ArpSLJ/RXwNTJ3u5NcQYL
GBzeAuJ5u8IdUl67B17qigNF4pD8bcGGW9g8tHCA0M7BuWQ/+YK6hIE00tHw3yjZAHrVpzOoHgi0
8FqNBFFgIvxYnfj3WCFcthcSJM/GumQY5e2IaU1ni1iUh2rGbc1gbz5GR6AVoVyUy+RezI08HyOM
V+ZzsQG/B+RgdVAx/+I8lMDEIH2wa2agMCpWhQnAdNSq5gECljQH64lD/uE3s0PtIEdmHGCLRpDS
6g1SDvbRIOWkpGi50XR3d91D91M1tgGAdJmz+dYhafl/rxLEcCgDS1z62Jm3XNsivdQA7ARb6Xha
Ob0BhyINS75axVisBfns/beFwrvI+8MqYMS2OFBqvJj1JRDrY5H5WjOahexvDU4Dv4ZNG0abfYNP
LCajHNTkQ1jEDUnRRL4aPBFOQ5BAgsP34SvzZvvN4fyr+eiWOV9lttMymxM6c3sbkz4kOkXfEwRL
znr0GMbEHvDo4btgbiaSTcI8zI8rP0k+JjRFgyJX7omrTy3SA9/ZWUO08bYmnwHo0fTTznpaqR8h
rxFtntioQw/RmIR8ZZGR8Iex2Wlt6rXBtH1Rdhmux3RiEZfv/BS5EiosagKBWB61Aa8msh+s8NSd
vMF8feS3qissdk+fsoTj3545Z+iYT9AIwKEj8CBEvwJ6gdVBh752QdTKX+XtAJSINYe/d/+m1nUF
RMeF7wAaYMzhiE5GobKF7ww3jdljAoeHWopfrLl6hHL2VjFqFMKFILaIC9/IoPFykGTyweAPj5D4
YYA81030oPFc87X8i652sCa+f59FabH+PSihwj8Qf+5NZ9e5tu9g+022SI2yk/mDiFlkxhyVG8tb
L5K4OEvGPysD0EutNLFlbSMlf7SyWfVoWrgAdQY3Cc7ToNHVfmNQG3yS5rBBC3eK2SCW48p6dpS5
T2DUWQC4CsB/G5V4Pq1EC03n824p2RP8KtyjCd8DB3+Bn7v+uZd1MI1tX+Jj+KD7VwDFUwuy7p89
6hvKWQriHynzdi69WXpuTM1K1GU5emiHhCBx75b9ddwomD6mUhvuCa9/sHFLHT5hLrIv4fLMEZuB
IkZwBy4vM7CmG13PGmCeBg5TaKOE1C8W1F31iz39eHEaxA7UUfar/G8Vt6cGPK4C6FGhox6Luizq
txyiXUTVzXEO82aQ90T92YoUm9e1xY666hXs2rt2nSFQo3Ly6eipbmCj4xIN3iEWn0DGC4INQHFn
F1/ov627GL6jK2n1ZjYjcwilX8pCeVpA8EN3A7gwLzBamBuytJjbAttRpqPy4ySyOCxGBo5dC/4D
Y3v04YzyUwJ/J/fm9EBZupN4UDjDbp9ktPElP1AM0spV2BBLec7VofaCriq58cBDJ+bHySovJjYQ
OKFwcuNrHDNYP1znxA6F8RUK/HzSOFk4qbd2Po3EFBUMl1ESZC0/Xdv6Dgsz/39dBUrnmP6F46jK
hJZXH+Kz23/1KgMNAkmjw1hpXqlX7ejQZJoZPWD2KhG9Uv8LtVE6EU40walIKL06oyazUGBycDHd
wm2u1eFZRYX2Nx3IySBekbTqQaBQcHhZVxg0V0Z9Q2sYvIirFAxMh/BvD5m7Q4WpoXqbP5jHhh+M
X3j6+M7gtbNK3SrjadlAi249Eid8Z+DMa4gKPsrMSchpWYaj0XJ585iwEW/ZE8KQ0VfGcsS4qyaN
rad/xBxpxfaY4Mi5t4fE6KE20UJ05XpgY/yGR0mRHiyVh7dMMsZyx0zzeGMrj0YkwxeWL9/zHVc1
VhXDRIr2YZAETe8c5NNun+4JNrnyKsbrOEGTeSgK0KWXmaw2mg6C8cgyvjrN4dX5ry3MmCDCacm8
1Nx0bb7HN64wBzqNrY7vAXOmlLX6jdw65yl1hFyidAruzBUdwZbnTc6ZrRs73pGspua97kzPs1AK
Dqbq5ev4NqYbnD8GQ/ECShiBsGPjUpDT8u61IJxpDrlKofy4eVobNT91L3kpcPJOJPxXgqYcbNVi
u+RNNt0vb24rARP1b5YzEpuder/er/ZLvVZ7dJdv1RW+4n5LJLsStzOuCjWQtI38v63kAmewTqkF
fxYaKpSBW4s5Bg5F2Tm5Z2d5sQe7UvdZpyCcnxMN+NiZmVtc1n/PP7om4Qbyxj/JP0X00nvxXL7W
dDQ54Pr1XqJ84oyvy1WuGd86nJ/r1KfIfLioN7+8xzIeQY+rDV4jSnUta22d0YuMmvhvKZlq5oZd
ml6axSr07g4XWpqPt9d+tMujesqmmMnmjQAwpyc4x0+ZL2fuEW/lJvacSlt0iNMLyRNEINw1rAdz
ZIkqgfapN7eU+owKDdj7yBisiqMGm/5OZjTRYs0ZJzIloHGF8kYsZmlqmyD/n6P3IZoy7+dXLDcJ
B0TPqMOekKEaQw2lIjPU+X04r/4L/7HULCOshd4aM1oOWYKcf6DOMMH4CL1DXD2RdjXGGNoO/WEo
4Sc/9e401jQo6myr7Q8PuryDVp4Td+CBqAPWig7UGJri9oH287NnGLSkFydESKeGd6F0W52LHgKz
KzTyG5uLthG8sEGuz+Ma4gUMxdnM8zbdnT6aDkgk7D3fvaXw4lFyYj+ioin7+/lxPlte/goPp39+
L2CAAZizdd0W4GXwtdcylRGi+wnQKEEMutrPnN7/JS5pU0RjD1tQKoidXahFn/mW8XvmbR1gxA3G
TlazRyclpiz6ebJiHWqrio569XM/5uhgjIqm7E1ZAR/nNvriqw/wWNDYDDarpPgqi3jFeLimSH3l
zEqrIbTOsezDprsPDxH9E4yIftUHkAzl5YxIkM2afj4KioaJKqG3wEpFfNTtuI6EgP9Y1OxerwQc
vIOFAy1QHX6qZtGsmthIiXsoWtOXxcN66bDts56Ukn1b3IPUhAtAu1+iLCZZhte5Ov1fJF10a2lm
1cf0Tn8pd/yg82bMCDmf5CK0cOnH3j0Rjni2ov5YyiR6vR1/StXCLJx/a6PevmQGqSGkRsDsDnRx
iKXqd9Nzh8FCDkkvEUd9foi0Ers8TSj0xfAowKUXs185T87zZ0E0oJcg08VaS4wiiW8++Xths7t2
K5p5ZWqdY6e3QHoC54dzzxXQbmPm1gk6a/pidvXa3RM6sjTXcPLbeTExyaqTujS5vE7iSzHvS/p0
iQ3U1cSSE+4lFts0nQF4Y9Hb8+eBxc2RPxnDs5yVARcMkhbQ+33eZEAk2nWGPsJkZ1NCm4xPv+i9
N3pQtX8HY3LoGlx4ZWjUAK6TLomztw6kGaGnC+8ALJzGGU37F3uDKh7sGZgiJsxRZUxNewWZtTpx
924N+ga9RVmdVX+/lL46Cxe+F8FZu4TwsLwQtR/hBrepXbcYUqJRwaiYTG24nyE5yc5ZMaR7FSPO
UpJzwHOoMpnFzHxUHCejwmAUKVVM4oCYoMRgbGGecmbVvDOxaJgu/YuyJmyO6hwwBgZiDrwGj/iZ
tMZF+PuNcTascbtTDs9b88K8MIa9w9tr+VxukdW3aRzRGcJ3lz9JfUDUBmGD7hg0izzbJE7Qx6Gn
s8ZbicWHLSr4NzQvWtl0Ly4GrYXNVAfmsFPRImUyx9nJqYKSjrG/5mHvYpW7tUj0gUr06lcHCND7
xaQyfSyOq+OKWPgKEH0oPcWoJqcyEYh6jE6B9oLNc3AIyn81fM4b49NULggXGrt7pwGPWTgRgxxp
tB06OR2Q7tYuVs2krlar3+hXezXEQtvxp18fFH+Oc6XzqVNSZUXRJH9zxo3168x6BXhvecrgmDmZ
w59VduMq8GedGuTGwbz2IeZpAYMwy2HZew4vyXN4SorjNF4ncqtMJfrw8uHjojWx90Jw+hJ5W6QE
2v/WjlJRFZPsVqwWJdQ6GJUT1eMGyhWN0BaAA/C1EqmjakMQZ1lfMIOQ5lDXD4bL8Q2F9exnN1R1
ooOCRTLI58Eo+3RrpE6vdRq8AppkohamLLfQySKbaYQXRi9swnuvPHoOyqNb/967954MLroxm0TH
NcHPGUrrnoqAUUv/Lhw6oj3CygFAm6agUgWeVk6ohKKgEhSyjxgNBD1CkLrYcgis8/q+erVBY3AY
K/vVgQiDHBjkx3uEvCRD1dl18ugGHdEMMU0K+QbVv39kGpSwwgrrj2blhqf01R5lf9nflbmj0WVa
GD9iJcZlDATNJ/Gdnh+uxwVe/Xr0CJRvbJHMg0tbrZ4SfmamB7S0+5S+ZcxwjDVqtLJRfzNw5jx4
j66DUz/90SvzGtx78uEQfzSLTvE5qYwZF8UrIjrWqWFc4cvAwl5331jxbUFmBdgIc35Cadng7tSv
2Hj1QbakHmHg3hreYdGCBoMkD9dPEmqqFTL299MsDMtdkjNImO8FrAJoTRKo0ZZCT1bDKgD+1R7P
p9ni+tsE2BTIqDS6Gp66YCPxDr/Msicn0tn84LybxgHLQcARt+qBCnkinQOZotaQM7FYyeoHY5XM
/joCVQEj2ceg8zEPw3eO6K1mQXHGZCH7BNES5mJt1HQqYCtNL3i5Z2B48EJWv3Bpbi+jWDSOTCJk
HgcC/bsg1QZAP0gU11hOnASgms3fSRO0Gq/AG0AqfVmnvtgMmKuJJhKjFZ7vHWtEJiXm4hdVgyfA
vxOQ6S1kICNY1z0Cr7Q/EZMTSSVp8+zNavS9bg9gqhVo92nEJOHCQES2Cxct464AXxWKy/M97NTX
sDm+x8/43n8PqjODEXkYu5StS4/eSBlWDS04No1i+4XzI6wopi9hRntgIvM+Rq3plhEK0kIBJn1F
Z0qWd3K0KzbiSs7sV2XY+f1Bq7mn5X1EcoeNKv4oHMjuMo5ZV4foJKIkzZJaXIsZPmoXu42ISd/o
V1FeklAxahTxqhbCDsvL7yGR6okxpDuyK6YK+xk5Vl/Un+RJB2o7Be/iGR6nV1xEhZ/IzYs6hRJI
uI1sb7/CIEGQmoHyZO+S+Z1AIR0oEdCqqZxVUapyRVg1jQicVTrp8FQy0yHdDV54FVVnq+oiZlZl
UHeZqlfM+XBHv7FQj+D/2Ib66UcGJF2tclyOBUax7UGD6J3Brx8d9QRKRBW0/i9cuM4QX5QbZBco
evKjUbr+32Z7oJvAIco21OzDlKk78E0ejLhAulZBvCY2JN4bXVwvCFql/KY73XB+roX/kVsYkpRv
omuvQpmtno5sEL4opTRtRcaWaEqz2IxVxGW6WKT9+tqxywqmGOxQDHy6QjIEABY7alqusdwQRokR
I2wDXfvZoDTaLF+/r9/WPofAX8Dn0pOUPdzeokNSZ14VRasg6CJj0zSntcU5EzLGJxKnKnFI8+o2
S7g8uVSLAOBqxOEGEtHusm80F/H9SNSGLEoKrTT1DCHiROYhN1Qx9j+2bHklb32OML+jLZaGafhy
hbR+JS7PvyuzEvMLmAaKAnQaMdM8ksUIkZOPgoD0XZW2ghYzHCA+vc1Y192TuclgIXfmb6tpzdvW
Pc3VFwLrie+L2uD6V1qQNlyZ9wceSD/oU2EmZjMo4svQPg4Ey0G2wzsKzT+YaKTXP9dWQaaFjaS+
UI33Oa3+H71L4iyUIti4SZy6hW6vmkK4o5a2ineV7zg6C9xpqB/KAaDlqz+qMlVAbaZgw+f6niAo
cBrWe16/CpzUqaBVDVytHrXiKAxxbmBLq+UKmGNPM0WmLDP7Ms6YCio1YQFu7cWu0BQ/0e3djU8U
YbxoJ5SAb7flZUGBYZZfHeMGkpAYnE1Geoquy7wzCUnBgYQkb4G0ylYK6LOGfNH+jB4Hk7f9P7ak
qI26iT8lTbOsHNORcnhZiGbWo/22Dr03BQv0JrMxpK6RjSIFDbvNGW7ldoxWlJyN9NhFWBDhAc0d
d3lFp+/qvpJvyGBcRGhVPlKFnAYFN/UUjlpulSB3ArkRBlMfM3OZIHQ2GcfHyoUoRfILeK8Xnq1Y
usXN+MSrACbinY98A10ssBfvc4yHdZejI4+QbhPdnoJf8NXLOLsSAMjgFOfcS1fHUFg+Mc4RyeBL
GxCUd7aOi+NCokshjN9j324kZEYueToKz5ZX8r/vK5wtNWnpKzHfV467ZeYuq+Og92q3qOGSVL1q
KLvvMn3Ec74GVoyvXWK2+NNgabAIlrpq43AZhmE0pSM5+0NKNCnBZzxBZmws5Dh69CsUrzAcqTfO
8IpaaBOlVxVJGOAUjC4zv30Z8Suk4NStQsAUglcZoPRMmtPZVOD7sc3M464Qd6n4ZEAB+Ysaetcp
m1tSSAFc3x6guOxSdecIByooMgCGOzEXEfobtR9qFJkTqK6kVM0B7Z6+L6ItwHQi1rlkS6rUDkwk
PWA4JmmOfhyQMUleiV/07Xgd+rv+Y3T6vaCDEeqy5f1l9SAHjAFqVmlPx5aD0XSsdlHkmPnx82Y8
i2YSMaGI1U8SzJVxWj3Bj/O6h56LLqMmnQk1IAGTiYy63Ga2QEgiZB52afOoP8aCUV9TTkl0Bu3C
QISEPd/hBHO/grUjF9CjFFtZm3nCwzTkSCaYEoaAQP6dh00cqtAOeiCht6LUIfAWWAswOQgEKwHN
gi2BNbFMHRIKPAUHmhrxxmIhxYoL6oexJEYj8WKk/BXxgY4lgWYZM7wI79yuZnIpTAHLVnwFIxnU
Pq1CV5uMjAK1BTFtggEa8zkWV+jG5kVIWTw5atG8imamjCB71fzi2ItRr/0KmprMPYh+7LbfOKiI
og6V9mutuswuIOYurzKmJH3jzrqj5hRs2AoG9l+YI7Narg5hAeIZy5JUh3gdaz7SpRPPTqKaAxeQ
LkjM2s002CB2zC8kxcuYnj3bHIwxW1asZRKuzU+JDRL/0Sse6XTo8Er/7kNFRrqrsak2Z0aLWE0I
2vR5G1YtYuD5+EydvUU6zXL4yQNzhDc2u6dOsfbRC2uaT9la6ePezWOg5l/+3PJfonMn0+qS/VuB
NijeBMwnrFXPEAcuT8k5VhsC65FjluxH21EdGep2hBJSVp58gAHM2468foKXLigCo98hVeFug5Qw
p0hDYGRyNnTpD9/xPzbu2HjHavfPMwAmgCu0gOMLxmbNsBa7ipKg1/zZ3xWaxvo6p8mwmIQa6G+Q
3nNDb1Jz19VKFVOqYoRXKwTSXy6/XZVmrIxGsNnHqeF83CTLUfNW2JlMexhwB0KFmXGRKKPokyMY
gmu/SPeSVbp24jgBz9fLha10pg3Tf+RtO8TzPMeCtSdlCFn/WPVzp7IuEw4e+zAmtBneZjj57q1q
tuD1Nt+SQRzw9Kb2QW+iSlg7MzwiRr3JF7dpY2OTQWxToghbyZJhkFgp6okoXrJqge/lYEX3ndim
HFH20WBo9E6fe+hcM4vpp7vMrp2Dp5Tv24L1Kdsz4HQyBOWS9CRJ8TKuAXhUPMm3OSo4I12MWXmA
Bnvxsda8tpVYjJ91bmlfViHb0YNVOF3e0YvoJaotQvmL+RjtB5eRLp7ZVJeZtm8pP2QZevttugA3
uBmZ1WC7c3F9T4PKj1SQ4xnO/iWz4W47b4eijc0UdLgIvKwvBTkiySyg3BP2LL6/GAziQn+vv19W
L5+T9GHy8ssapy3jE3mUpNAOS0g0jV+1xCCjJQBPtFPIEfXVtzuujhmCAcPWRVzmuQD2Hq1ZeN97
PCzZDJpQa5/2eZRZBRefXxDrhnsakEYCc79IJWUHpMCQUv7M8FCZAXEVrDITQ7gQtZLp1W2jNSc3
j9mkWZxuajqZGmi6sKbVqySXHTKZTqQlorje8OGosK6/DAM5rM45reh2QFRjZe/3XC30yYddVXMK
BRPEjRIqo3/T1nJnJpW7JcIoqj1///PyZRxcRHCzoVUtDfHHwS/EY6ZSZNEmk6GSrpkGgJta5fTx
6Fa/3S1PWdfENlLPGgScSI+p/Nkc1gJV8KRnvOdlV+sR8p7cn9kFntO1RXdtSTLYnpk1CHMM+STZ
pPcuNr/5joSBqxIHQ+EPEXGE7lPmMi1LIfzl1xxaH9B/mXlD69TC+W66HXwyBntuTyZdrlmHbQ7K
x3gFf4C8nbO5ceJl6K2gfxBRVnp2ndT43Xf2nYb7IXPjPhjHU7nGe9LWGSP5Ns6bJ5z6r+hh3EeN
1f33NVqjGF//pJ7otA/YYuwBwQ9CTzniSGJOlNS6upqXZfmOJ3XJLgRbrwHKcesRVql272bAemBp
wdoP3ka8osFGgH8byyLKebYC6+Q0HQSq9GqL7T38/iaowGOw+xGx/+YLI2CK/QCxPZFxSILGyaHP
xr6/dmglAeI8KFvBzQ6j80QUzYAm9IkrsI7TCHRVWdLBZKOnvBtlAa+/MTovsuDIQLzDGKcIGrFv
dHA14L9bcLb2/AIaoKsiOwv/52iMExTf3sdr/ggrvyHC5hO+Ea6na2zu7znCBqwtI2xIASe26TFG
2Euk7GGTx+GueASLvSaV8NztTi7CG5lqJuHYdkmDQoVKwVA0lp6siTrsYdJQixqlNlRK/2LDCiaV
hc1h1/H62oyxD8P/kU6T3/LOllaSIiPddhof2s2VLVrlYPpyCmBxdOwCrKyIkfKsv0H7xo55FKNS
QnLIWIKX7B1Uz/ou03nNA/zyyYfYqLafvHbFIKsSXYV8gxKVuIbedq69j/ftSrfgfbAmoDFpjZY/
K0bqWPh4EXR0hSj8r1h+iFmaRoGUSBuAvs1eeGgEV0z3FrfukQwDczqk0DiEhMNN7l6wMYOHeY81
BAktU9UBe3rZ614t2PVIjc7ofU87EzpoVu1mRpGmIGwgyC8lm+qzBUk2bJ2cN9hE1zp0MZwblqbX
kzlZX2zvOvzgQdfevUP754k7Kn7aVCveM7NxUsSu8zGv4b3lYWwHlLgAeA01M287KTSNsp11on6T
+WNPNB4S4rBaWEEZIaJNF/NJT8hOiTzY51V5KbyvdTKUTw7aV8BsmYscabgLpog2ryj0R3jJfOzj
kj92cO1WvEffQEJyhyh0Xy4+G6sVRqXUeoyua9fdymDIfkfLRoFzAQLCq2i8g9bYiSLLSlnQ5Q6c
5c9S+JegMiAbmdwAC4BYc9ooaNQVFzag/EykqDrjfMFLE6mmpZ3eLV7TR5e5nNY1Bmx8maUL+3k9
vCQnScr208xrRPtWu9a9u7Aoh/Tf6yV7teY0hSQlJLygi5bnWaFFRCdlm7+l2d71jtFyxAj6/dB7
fcx9YVl90bgz5hWr9Qk19m4qSgi6CTVg3rBBcBFiYKdib0hGzMkIRxbrB7eLPif6NK4d2zfSRvBp
uNXv8f2v9LD2DCcpX9zoOLkuVK5P67YKejzjkHHRvsC3ULlJasTK3WF/Xc0ljoZWkhQscZDibZSE
gbKPmnL+0CMRsIiGYegFMfUcfAnLi5cTWkEqc+ZdSfu4Jm4GI2RTINZTZ+dOu1FoTSe5BaLDiD7k
FQN/IHbcDvPLVvg0Gfk71yjh8FV3e4wWZmzdAKlsPuYVtYnigLQeX32GZ/6aXoNv+NhB8T+IYY0u
rxJ71TSzmWZrRRD5TfYtIgtfHIxowi7meR6LYi4MJVqWLIMOad951KxSg/lbzB914Ymi0Y2YjMvj
ncjq0m11GCqLiAXZyjsYdcfO2sd+mhCCIc82QRgyYKHxNHxqfT4M+nzmu2Wzj5yUF9l1Dp0+npho
ps5+rf8gXZjDmmKCAbtgVdNj0etYr/m2BkbDuHsYTn+zQd1vEfrpL33maK7oJyDAqQxnmK83CD90
NK/huPBiDRQDZbgPozVId26laq0o+qCIH48aWHMc8hF14PtlZDtjUGPkONrKMbig9Ufr0WgPBvjI
0ge+mIyp7PK5byDN8Qf5cABqWrNPgya5gS+9L8S93kudLuYGHDDS4aEobe4eD/L1hb7s8zL+/Q3q
CNuO3cqcq9nZBMbsOUwLgTQO3ERRpVSMGf2x9JQAQIlo2mQHrLjMgz4768QrrsFoaK4rXvFkwVrf
/7V6nunpzaNq4n3CTdwc0uiQUSETztiEUZFIjzSKmUvDm8XiX7+Dp3Ptjcj+R/HIInlfvjoVYuGS
ta+CGWfimZXN+cTODA+mT8MKRdGAW2PFLH0r9MKY9DvwDjPrvrOrMToNyRDYuQObSbxJ0rISOhmA
OKW/sjtcBQJG8EEIVolI/sCX6mMkYNCJGXjcLvwc44ktZtnJiu0S9tQnc4bInBBdBCIhxDb1dxIr
HgbxYsKqZiaPvo6qfc9SDGFZhxMCMWqrMNLSdAanjq66CZ/6pGx6PQgeZdPhWqPW7U7nVDSMQI6Y
jdz12VxvOBXUSNaZ0zitzV+wEUjcx74/gOlxMfs3GmHc6x74uEyzJu4OO13Zz6aPnZEbiWiu8hHC
CB+ZPto+c0XcTK61AQxNfJQQ3s1cxzWYKoo1hy6QDV5Svl/z6vxqODhG9OczMVwTn1+Gr0jHo7ge
zcGcLdmR9IpMj3FupHiamTBniMKoyzXYnXIxzqPp02c+pK5LBUnL4YJ1eDEo2PSCcEniksVdudL5
xpzHSHjGfZgXjUiMmeLcrctj+Q8mSPMCcsPvs+tMLMeZ62rnAd1ujW+eiHbYuRL0npCNwC6GybBC
uYzzdW6pcTXjINEQN7I3JfBL1gN0O4h1S9AOVtGITzcOyhVygCD4vSJ3+w0wiDFd02QbKbKUqPHN
5GoG+rfWl52OCSmbxpS3YtwbtUkMu9dDHeSRUyesu4C5K4mGqWRGkupejF+hcOEXrvjI+skfs3MS
k58R8JQQ4JgeQ+fMITllYv+yGqU14ncF4dLSj9VfxROUOoc0fdgZJpDR1MjKJ7cBzDNgQQh8eB4C
WFDVUh+hoMYmBLI5cINAwrU161ekMzma9xyZGK06/B1cVG+PBP3AZCogJtDIm13yMXrjmi/03uEe
HFxXo+iLS1Bj7VNcDAeag0eG3CFsAeIQYkVPVK5RVvpXukO5hKBGLfH2xCWAuM2oL3ARKIMpWHzt
p9XmQcM7jYm1kexwKjz6fdojSYPdaZusyYIjfFqZy1zovObkpQUYHmOID0FpDGcU9+z5a3yIZn7V
6M/9P4Y20enAp5vMdBNW+EpGvKKnazDoPIuoVWjNIEmnJ88ydxkg5xxQ+t7+PuOZXwoRXaMCTkmc
Apxq4dfgaoZsg3Hy40twTy6xlCEZk8p3XtFElQXlotBdQyZXHiysAgYPYfaCm4NKoxfmh37J6GpY
sE226ottz1+2t3iHR1ykeemO70ZAGIx317p3ylMu59Nko4AteT3zf7Hq53LYBd1Bn6DO9/WG6JFB
7fBuBogpaVWLiiPqDrKUfHCEbBFkCrIWl4hrX10pfcbzGQwYTpV/0nVSfrFPyOFH7h3upp2Gy8pA
Ucnz9Tc2o6D0ezC1475c+Y5+yPfn8BzBX6acyG/u/mVtq1XxMMm0rNnvZykge71qYqFYneoG5gMf
xT10qmo3nZe4JV0JIMoQGNRCjQPRbvmYmdmhfYLlLtBGhxiYKtd0NVDw6yiDXIK6/eIs+7Z+cTzF
V7dknrF0eluyPW25OCbLERcWh/yWN/QINnQFqpiracaMPFLlNCYTNE26fLn1HCM/D1moNEvVMmUM
YrTGaSdH7aX5UH9LKN3ZVSNXkhO2Bwmv6DajOakwzgxlGncX0v69O3Pjpyx/2mLsnEgL1JsRpC+u
vUzAWvzli9aCMggIuR68EX331v1dZ93/Ys3CmzXxvjCRlogOOLdZsAlTXB/88u8Gx4C7Xx4VR2o+
iVGmAcwCXWnKWBX23Cw3zhByVl4JMxB0KjGibhLUnPOOw5fqqFZRRtsjn99HjBHICDrqFduSJyv9
VkcWnDhvGawUKMimCZHYbjGniqJaj7mbnYBBeqn3qy7ezGD6CPiMeUs0s44Qw8kMAFF/MXESkjo8
WVm3FO2990AsA42hKlKzczJ5LD0jS31pnDdyF9wjOFmvRBuwQnuoxTwCWTipNXhncQjcEOtJ8o2v
VAEOJg3SN6qPU0d2aqgP+b+dwYcrrJXU3Yy/f78847G0zEHWOp7D1ZwkQ7Pk35FONZJAAU79HZFk
pYKUcIKfw4KvE+moyrvSZUpIsf6V2eeXOttqVzt1jkZPww9aP5nEGTQBxDue2afx1i0MGoCkgkn1
/e0f9zChr4M4ChGWGRRWm1SVBybq5V0xPMrwN+sMAUd0VlSr5kJVaz8U/CpwlXIpt5cShpIMywYJ
rbUNi+06zLzO4efwc+LWGNWBMSq0+JGgwLX4LnVZRtGkgqgAZwBxzonFjhVHFS7Yd47pkY6qKEN1
8rGekN41h+Sh3xeFPhCOs41uE9+F0uQyunEAL/7efluTwuQ9emJ/MbhhnyFNHvZy2M3hQge3bxMB
TJBif0lOOUGHcl6NII0Nl/mLYFViBEo3AtRc7jyKe4dIdB1aqcRq+EWsfsZqEfcJ8jweofD/iDqz
7cSxZgk/EWsxieFWIwIBQoAYbljGYOZ55un/L7aqz2kVbpfLxiBp586MjIiEh0QDFiMKka0wnKFw
bxQ2kDU3pEdHYyNBD76xwcZmv5By7dQpgAXDpzmWnfo4M6fRIHq6RewJpwAaH04xeB7J+s8EFrUc
i6EoTBUIuSJRVrGZugVKxN475wpDoCnjKQa1mNdU5TV9fuSDoEO+R6LAHQ13QPYZ/MCFm7VBGonn
CxjSNnjT1eYeseL/RD1Zk1e+r6qdb2APYpKoMZkJHUp2ZVpuZ2OGdX8r9VUzU8FITSZ1eLTyJR+Q
jECHwEsSBbbx7E6XoVnFS9EK0QeSO7sFVV8XQY+HXZh8WlvW4AULPSzfW6c5efIH2t9savXLKG02
P9bvpfMN3+E9LHQxiIwZ95mUWIqV5qpV92mhRYXW4e18iF8kuQV3lh4apegEj96t+vMB0ypo520g
iu2CI74XOa+MTpL/5Uknlm/DNoVZCVtX/D3xLYSSc+ptcuobN4p8Vep8JjGb7hglwOye3Ham2WSs
nPgm3TZStH2MzxAmi2+hUP9/fOQ8BNnk6896Ujhovs6sLWxfnPKMV67Irk6ZRMWqVaosYWakkOrB
mTSrtK2ZJC4rtK8CS/GKPY87Wrunjt3BpauW1n9xjEGVlFpM/f47/a1+Nj8baNkFqhEbnnyu9WXg
M5spDin3ur2PPr1tVJwefzfzM8M25tV+sZlncm3+55ZYkVWzX8lnesOp5tR5TIuck6lGrp+5Kafb
7m76RLUEWs8tN6U7tz06+Wd0euNLaAHYXOP9ZI0Oi8QF++BauwhZ6qfOKJjO2ayrO1dWzlGay6Sm
hE4OgB7Nz7svWb1OhlRTirTqlqiuk4ATkdbwhnB+5lQS8erVRZFITd+ne1bcerlNZ6IBnWKdZO1f
X8OhF49eQq1ZUKKcycM5zHsz7G3gk1qkVh+4psikBor+ahtlh66bejJi/Uv6q84s+gZ+qcK4GFs1
ps8Wk+9E+m0UNBDxn8B/vYsHwVKkCL0cGW1m0h+9iFqQYwMX3UNUbm2+ClkiOurBLUd/h4DQJkAt
CzciFVTTnm5WmTtKYCxLJd24YHAwfr7EtNVwg3eSBU+hB5EItmAbjxcSIVgQjM/iWl2GhCFI02Jc
a1aIRktoTkjZMB2sgAkHJBt9Bg7jn4NT5fonmzd8h9F69epTYz6GnutsGBQQlw3rVSIBQxPPs9Os
aCa/A7WUKwhbGB4EDGXygH/qgA+79AT+NO5wWEvShYeGzWMVyPNKCrGbf+ajfPlviJVwPPs2yeui
L/6lAYKO7c/LP6YvfxNu+Dd9I4EUL9zonYi3ntklnzDH1zQv2bmL6G2o3oCuxRCboyZGK3cZhzc2
kG9XlLDRruTccBNKC3+bxWXy6F/6yPhdy1HOoKwB6hCyhpebZ+6mnMfvyA5eKBZezErZYc/2xNcF
w48In50EG5BELlDX+WZ5n9c7AOk81l2hzxl9YL2GlY2QDR4BpN7RJbjt3DfjiUYMlm6/2vLAwtQb
5x7/3b84J9yNn3be21Fh03H9MPoQpFwgiEy6NaVLD8hZZqvTvfRFf6hNgfKFrHugSw1Zfvn7Wwjk
FidBHjNDfSwzmYMoGoRkC5m386b3nw1TpmKHcyY2qzZE0Esgcx0lnl0htxDpI842mX9b+IwgNcmX
Sj58MyHH5JFaOnpcOeAGmVQLZEhwDECPWriS+YiwdAc2HG+SEg6HTpk76xpcd86D7WFnbxpb0oRm
mad3vtGjN0MD6u7vnLIS2vnT9NzXeM0cxjcg93Po8edRJTo2rPa7OeuXea/mdvIthAVollt1dt08
rpF3u+ZaHd2ATAxsSy+hcyHaPeBN4eOt++QHeJAVRqJZMWgOOYk+rnrb/ra/64l2/6AgfAVlgocW
8KOjBi17NQZTBUi8j0Cnp4qHQNVfQT5+h4XoG33ST3ojsamOy39fGhL6wB8MjGgIkLofBxsYJZtk
TxgSK9oI29l/8D7hWupqXhtL1oytl5qT7IHLJ7qKgoSIhFKZmK6GSTwkv9g1idOFlsyeDvj36iHD
YYbyYDosHmGBjOMRyLRA3L8SE4h3RInwONEVZgahKwY6eo2Kw+LiJ2shkkyWm6hSzKtlCjm9Mdi9
/7lfbBtX8vsthmvyjWZsm/FlQPvmq+hRrnxswiRt1PC1oGGdZMdncIuviR6PAa3ZMhbpTBkqO6ey
A0/h8bRvT/tBWkqV/UGIhBSpy6BnlnIBfyuc1yaHIYHOP0whTCN+gKnd3kzfc021qk3quI/h8vZv
LsCGyQASANVRjDLY3tj0VIzVHwhtdjBXIJOHPHyMe0f3ZjGeMYIjH+dj8cfiUSYYUYyghsHsFPFR
jyrTlQnA18sFbxi+1/Tt1QMxxkSLpZVNuZCnRKLwUaXDJgs/VkzXl2kq4x6QrBswKPlxdcBLzRfd
oEyTksdT0OIoBVeJTpDHyLBNHpBvSGowQrr1yX75GNXDmqw3oJGQsKkIkYHBY04tmYjLtyadU0oH
nEUTgbLM9M4bPWSPVC5LuuPYAqh5svMvfRHcTt1TlzHqNFN0UCv4/JBYSAJ0lE6qBBFp7QV9DSIg
qj9x3l9g2KYtJgllxp7J3rE+Vnzq38/OebdVRL+DV3gJX0aFI82Y5YWMOgVDZJdgaKtry3vqGDN7
Tmg22pkw0UIA2QTm+PLXMAk2bTtIliFQNQhKwN6W7BA4Pe1Qw+yXS2ymyrQv+Y0YUGFN6mxoCSr6
/W5IyvF5x78+HoQ+kqi7Le+UvTQ+WKAybNW2caCSRIr/4g+v/W6jzzFGxYIIFDfKdozzl4ycef4Y
qypJ11EGMGuW+SYo3epOdGCw1Sj2EhRx/IIXI6mfGICdmJK3GRddMAdn4UQTgD5JQ9XWFk9AxXX/
anuMqM5G7+IByKLPrSZv5gjOt0j/YUnwj57VLOJuUw9W526eSsBhV6stdid//fcBm/0r7e1P2bHS
PUqRg4unISOAKmONWJn9vr2Set0XyBZfx0YK5U0qPCPzQeu4aj+gZZBUhLlersegvFgqqUv4iC7m
ppY/3RW/untSaNNIY0CQAkGx0QA2p5l+YW/H9K5dnlgYaJba3x72g/EjT5HutZT90fCR92neuVJr
G1YfX9I48un0uACLpogDJHMajtsO7VD9IPVm+aifmvo0nzSgV7Svt0t7R7iydkGTySu3lIJSGMeL
QkTkl7aycUZAaNQU3TXaxDBvUZTSiyS1AiX7cpvIVBUD+CBgwg+u+MuqYwe2Zwe/tp04XkJbz7ZH
cXbpn2wjG24BhmzBmHYrYbvu/EAxxgqNWyNuojt0fkcaS31BH4TwTsRDxuE07zY3XcgcpjzzmfDv
6tw9TnoUeU5UDSZx5AXOJOAX2pHT4S9+5PMSOvBQynJBs8M5RSTUhNLVtgk1R9uO7HA52LWPIHsH
p8PNGtDG4Rttu8ttyYoAmeccxurq8E8+3mcUohfaWXyLnWCZHgYI+Ecx2jsM2cqsO4+3FfAcKxDD
wCN9gEqrc4IleyTnNK2gmOU4CIH96amxKGkMtP3fC+q+wY2fA24coAvUtijmFR3AojPVkGRjAKG0
ZazpynwQF4VZX3d3TGUzzuaApPLUws4E6yyRXZXqPwwPItMDH1I4z92srtrjzksyYQT2KiZEAlOd
JVRHBYFKJouPKirEpLgBv2YHGKKKKnJfqgzaSSoYRB7T8fXPRRgymXFIBZsSqWo/bLHi698CWi08
9j7E/OYNeiOekFLiwV0kcxc5UTUmCtvOE7PYi8nU9EbzcA2USa2dqRDuKtxswmbjuzi1EATxNuuE
Z6E4F1Rn/cwKRHxieCC8+rs/G67DDUaYkIvVohCeI58pvsEcmEjZ6Toqm17w7Op8z3a7xJ2us31e
uwW8Ic7YIx8hbX2c8fjNApCVrxINi7WhZfLwDvxA+ieeXZVflBb8KhS0SoClG//QlhcaWn2aJ5Rs
rNGL3fvYJwiK6rjobBV8BPYPzvnJLkH5bGFO6TBMyDB8kYDVWI491idPf0H6Uu4UoH8IVdg6/b2T
i9Jeq8ePC9xtQQjRy2Tpv7zxtN0FXpbkSoa4VD18VjBDnbmtVdNoFN4OUKjuPVvnxsHZst2Crifg
0wPWQLIc1HDiPFDU10n33lga6iaNaJeGyR692I33C+BD7TogmyO5wjAwZ89peunGprtUIM4IOVXU
EQZNuMIMkUBEh+6NRQzBZsrNTT+6S8MO2J4fotlN54ofVuNOfTx6W8Q4fQKgz8IogLN3577geRaT
TzeL5H3OpBmiH03cL/I+XgIdAHB1ZPw2jTK9AkVQVoxejv6qhkJdJ0txUdU1TzN9ulOCrPru/Ebc
VNU6VC/RCYHR5wOuK535JU1WMXZKPmCN6Lgi5d7dFpVtINhXHj0ZLKwY/e/wXsHZz9EauHalTzn1
BEKRKmOKXEP6ejeTnJi81uZBf1sbGA0GatC1vxtKT3fCAltrRLp0aZStjgKKtmAdQt6JdVWHy6dJ
zBky/4aexWwbs1dJk31xRxtcVX+DXwJTkARkpDF7cxDES5tQSpgjNiU0wENlFPyhrR8kJAbLhAQh
AXhL4gQPFGScpASI8IsxDEO+bekz2YXvU7FqEReXQcAGUHdIMSQuTuSPQvTjGymopKXGSHIZjyRj
OvoOAZYfjQIn8ngV0SiIGQB0tD3+yvb69DrNpsDqq+YXMN2iBgMSGgHJdKfDJsBYBL4rYjDChBdV
/l25yKv4Oj+vpyLy2nwzXbgm2aRfav55jsOwInukjaDjdRg3NCGF+RLXKQzy3T583PHfh01rlPxu
NhoOhDfKxV2adaHezcAP5yF9X9gavHnzh7SpWLI7R+Y3PJ1EOmwqUQrvh4vHacWO9wzLk1rid6Rp
oJz8JSJpvYjRqMzF41wED6b1BEdzQZL44UYjz/a0k9osVLbUd/PMexoEgzngmgrNjZ0A3s1VtPJp
F6c/Zg8u2UOW8YmNhtSvW3MPcgzibtF9c28NOEHLzVBLWrfQFSyY9c7m+xvVwlf6MRNe2VEwaLy6
sAaEtUFKNJ+lKZz0RZrCYkqRwDzYIDCy4GOjV49AMGn8wsSxQOQWMAbcxQyCims2C1dtGXi+DvIE
Z3Fn0RxSVtgdvLm1xyb9waB4+ThCRLbhBIvxjkDg5uH0T8xMtdexRBU//2bD0oMoCqkBIhDzp5sr
qJrq84iIKwMH8N4yZfjZzPqQn3sO31Ep69dIHLTk5Jctnb1sbdRBlJJBdW2GYxKOpMQo4uxy9WFk
Sl5h6m5jj4yJYvNr2h2Cv3B0YHELRLhC2dTIgg9U+bHimb4oQZjQAAHSBHWBuTrw2oL70e+D5m69
PpQ4uipw/iU90pZEH5lkGLhf5Njs0LhmdUf4Kj0MdS0MPs3+KzzvxMkQ0wNGMaYR7ee4DOVRO7n2
9AwrU+gTrCCYsMrFACziSSRwwklNFBLqoT7oNSUOBHJeaQY+C4fQceRZ8H4sdGsGc73Qy5YDlgjZ
Bt1jMB9SDCyv/GoXZQdW3fsYwQZ2S+eJrLzrHBdE2ice0uDp/Eszwqh6D5iN3EBdBaHHIm2TgzZP
iealapvFgApuk5yMhQtcErGsd8YKfYsjUxY6cZc311LXVD7+KvBlmq05Dkoc8iADBX87EJqpfYiR
Z9woRbCCErY5NAJhZl9SGYusEllfq0+gMh7ckGp/2z1hHXDcOWqiYA4gDftQfkhPjrp3x8lYx/lv
97Rf0ZZtFhBP4N7XmZyZCalm6NejJC/6+06OuWJ1HnIEXD3tdQdjQMZj4d+Rmz7GaHz78rBd0fYo
D674cGzA+spkwppDrMK3DoQNqDbrv3zBjFf+0fJeBJsPpqROUFtYrCP2Ae0BlFvNO7kOEKHS6YeP
4bX2hX8lsGGRqxbahFavPi3b6/mOtxbcTv4uoFwuAZnUO+fGeaTxH/et84Rg65yZ9Y1Nz9VVZYKq
rtK6cfMBmXcsmI536J2U02jpMEq0LXgHbQtnpnX4YMjiq3nCkKi7j6RjX3XkKzvryWCMpJFJbny8
oFehjViGQakCR0MPNo0n8s8do/vwMOSK4Ndr7iLBFVuf0bdmEWNqUfeOczW2LGymSQGwbI55Cxo8
sOZ7dkMsIDCCeI9mE8wtJtlsNcIAZALMNgj7angsMVomTl+9ApuotsvORKOv8BHfDWbdD6x7M+iD
b3hy5H04v4hyrbacw8FHonNrBWaykwhq+B69RxuMq/NMe3oyMTOZhdzvGFvSd9L/gDPn8inIUmPC
EhM7lAOvCFcIqww6JQTxG3466PBhNc8SBQUYZHOccGW0iJw0Cw2w+vl6Ruun9QTTBN7rpg8C0VPM
0CESPaprNQb+sxdQSyol3PLn6ZbgNFv+qgGKRvYqHq98yKUJgXdEMvShkJBNkYxIYcL3tOJVFGAe
DHUYdtDbl3xOPStyVRgqJOqxkI9CXCVoEeQg8UjFTyMikRgSrQUfFdCMSS5xT/FPFn/4LZKeZ41w
Uekl31HEUfRZw33GIPcryyO33DYlDjWBApqYmrd59pnkXdmPIUOxFaoEDeipBBOwM7UWRRgdfF6I
lU8vEA/hZDt7+AtDqROlUEQCbX+K/tQdAMky/VDJpdAqo8MCe1jem6oVmjVPs+pJXOq5+qZwRBqy
a8HqnhtVTukCHtWsOJD8CZRRPj4QLkNZvyiFbBHwFlSBMUo05BaG1CljRP1S/eoXG6E2Zh2mq5Xt
Key2DHbuMYC91qEKWNScFNo139CC8cGejc3W3mmlNDr5NroVlPKVtnpjrZYyZp7THr/4JeSvbNMa
Ek3/Vz8vFzBxlVVSTNvsw4qeuCmRM7NPlsjdx5SicCAEO4zr5N7edKruXxe+qVDqP5Qb5FywTNQl
54Dqn7kuahpevpXHBSWHv5Wu4Bb7tTVWWGd8YiVA4/572hcmGWwH60ER6fh1IzOGS/r1Za6bhYjM
skkBe0eQkAb4hQ3GjYpScm9mQ0oP7guolVGGlMEa/pWhwLpANzbwLz6d71CMQHAgMHxtL/IqkZsM
Fjiwz+lGz0jRayBr6kgrPNM9MseBQQB3KIN4xRBM9N61k80LVBja0EC1oBjpoQaU2ucPmN6qBAoN
1bzqq67d+pRpTGQG7cfvrPEmeddslBJxnjhb4O4LP0w/ZJZw+PCrNJbUyfkG9eG39+nuWwJiKwSg
CzeqGbIIA8fUA2TigtRkJ7hhB1++e1Unm9yiXYBBiOTeV9gnuDsZwS/WbWTBDCUiB9VOodpCfoFL
QEVeKxSAN8Mm2XSB9g9Ug88WuPAEtxQXa0SmpeOFQBS+8m/3RuaRtLy4MU85GgERIlsayclKWxFD
65ryHjxgZ8BboieF139bzoclklUyUp3dZ0M6UowO4xx2UcpYOcvQbhOAoGLIB6GGqkmV/57kMoK4
J+tPI+kBP/iqwPmt8y4xyWvat199whtD2KzWmeXVqD2watRRDtnkqKpk2qjEWC5V5M4UtHpcgO8z
H0Ym7277jEfoHTD7sOYym2HqAvMHS7R2m9R2kNg0SVNX2vg8UQ5AMRto4AtxtKOU40P/dMUApiyl
ycRJItGd0axD+N251Tn9BW7hUuvWzkYw7DXRGL8mep2yjOI2NHXfc8WZWM/rP7dJjgdDRBo4zZN/
DNaj9ag4OMGoZcKf0gEdQJRAlgc8I3LtjLZ19X5jigtKBL1YeMbHNmOIuIV1qIEiiBZ6NPU0rX1W
u5kQn0WdxdWVGlVxSVCJYiB+6LTEtWtlW7XWEv5CIgxoi1X0O2HMxTYMqVuXjEyQ6hGYIQnlt1P2
WDfmPUqsqn/S1V3WXJlnMbXMy5k3z4LpoE6OmX3F4iHb48Rs4W9v3SOqr62r1Xhv1Eq4TeKrxdjp
EgEPOiZ+WcKvj5TAJv2k8V9G7oIlqI5L+mYzoww8mXkyiCHk64EU+BkrFddDtoZSroEu/UvI4Xui
HZbDAsn4S9bSMJk7eaadGs++etXbDh+j7bA6kf4KPpJMdsHtiJ+XINevMNGL2J5peuXdpPuj4Bug
D5vH5gGEC9EbMk61JzbGBUJuEDClTCtBc39fiERl+pAZPsBvorGwHYouJAUsFQKK2Euj5uSTb4zr
LvRq7ZEYRlB+qLVxwn9KolGQMdi2EuYKJZPsWUfWx9ju7PX0wCBw3vZnBKe2QeeD71bBQuuEhOMc
IIrWKxzqo/ohWVdE+vgPtFgJVm84wATKYPQ0UvvL6oiCBiWgNCfq9ZzgmRVgm8E4w/tFLRxmCX3V
v7Kab/SERWRfSIphxe55cRvepN4ehBySk4wYVgyImQj0dACsgddptg2etjgqXOA5db/dYltGFDDG
EiveYl8qn36ZmMppUZdP/LPMzxZ9wRlTEu23mU2AbItFnxCJQvOU9VWdXrmhkmbg3FidKMNaB4UJ
bqHhpwrVvqZyDa92ijUptmQJYvWlXheFQwRBPWrOmp9Tg8kQN9pWjOEjh2BWuVTWvA++EIgNIxyk
xleDi4oPoVaqDvSBZs0qGr6VVmjz6c75MvSJGvvpfyjVyyQQegOGKwI3pAaeitJSOZZuDR3YmvOx
bihyRwfOMbeNEiEdQmRBt6SJJYfgj8TBCgNC95QP6hv1QCmHBgw3JXgmH+NoLKzsDeqnDFNqMbHO
VrCI9fJV+dHNhkv2j7BKpDQlmpq6F9rFFyBV7dWKMHpA/7IVZzR6EMEnOfItwS+Q8j9jHOkE7P1B
tqXLZF4b/HtgRfp985I/BVAWY7iIPk6+2zijY2C2pZf63uMP3xLfAswEVFS7jJI17ebgqdkh6okk
cKpZ9QJXDRksZCb5Iq08MSyA5NOp/WlRizJThietdykcUgdpFH/oxHN7iR6jm0PXpUq6+yd57lAL
BecX9RXRQm7pHklIqyWgj6IWXnzTJ2ZYgYyP4Mw2dBQ5xKRdT4+BnNS3uGIUG+pMXofn4RG39hq+
ZXIuk/MVckk08/rNdyDzRb//Q8NC0JTSAuYBZIfV1HzQU1ijI1lHKdcRJ5XO7MppOh2RSh/xlTb1
ibUpO5l/IzRZ1dmhEAPzF5pLB2Z9B8BOXiG4XR4B9gr/9MrZFAjFHwqGBWpk4wP91xfzfsVTiuiK
eCWF11ryXv0LzMp169p5AA12SqmVfgaP+N4TYx/OvszP+xtzrHnfiklbdKfM2STIwOg3XNNqWK7a
OhFv0PXJlTxndJtXY+7/PrI0MVIVeXe+PHLyboGRoaJxyjJr3XxwKuDHsJXWbP7MCk7hHNUKDl+p
zDlG5+l3iHj28PudvhaPxWlS+jlNLGjDP5dFgcdpsZuU0t3kzSyCB1Motp2vdwtxm+LUAmFqdtuN
881pGu3h8chiRW6hEoBns1qZ1MoVkLyG4grFAXGWkis7aDWzA8gCQ8XUldcvkvAV9W0W1VVaIdFn
kcsywzBvxU1UVDBVj0KbmkCKElXuDaT9GJAgJiRI/YGO9iErwfK+hAV6+RlnHG8hsuVFrolVF35C
lfHXW5nLn9m7ZFWoWuB6VQp1qsoWuO1zlk1tpq9UTcGoV4JOSb9KxHRwshe7jx46RIpmjBkc3Q9M
3W0n19bQ4lr3iUxM0LA2D1EJ6gHuNoPa+O1VSs6eZiBg9S7CUAz24NcBTMn+4M1gfewCuSHSycVj
4ME9QJ3Coms2uOsoX6QOfGPpdWRYihbRdbjrn4fr6WuUm9Rj4GR2VLufwrhDDX6ZlynsJm/sIxaz
n/x09VeensfumieHaVjt79L3+JAKpDulosqd3Yp3GCkzQPvxl9We6GyYEQmYwmifYpJPNDWo+DTa
3kKI+zUDR+4uvR41djcrBljvkgqz0AvB9WmY7k/MU57RlpzzxyK5qTNMxMI3ZdYGbonKDOt21OZr
9eiJgbKNdbEpANs58pFtaMQ+4/SAv5eulrYCGIsAS9xrYoGrzyWCknbFGsTsWjvPrqtdjN2yTSiD
tP2hlKsNtVua/Q5BKn0zR/9SWog+K6+jk2x9DFdQRXWRMWhyaaw05f+CnsvMk9NgbxGB4I6WA3yS
XLlm6ag3HyEzCHPNgtwFvAqxgEW6vDsKkw8E4luE5O+OmGllv9q0mutGkeijUlR6QZX2suiS6T7+
sR7Q5V+1e3d1XnUudEaKNDgtbvqzO6aMbrXESKWBpcJ8nI7TC20/MoRW2tKqEXIgDOLRqCVS9aFC
wuygQexCq8SIL1oQ6lhcIqA/gqvk8sYW9UcDhxFjYHwiPTx3e1Cek2IJCuljxwCtVTwU81ftCTyZ
EMYryxmxxsE/+YqJfeQKbRHY+wqucdWJIQMhzKDvENBi4PdFxNoOAabD5G5vcq05r5j6ixbg77ri
HzvrRoFzOBt9lzeGSWAwcrj1b4/O5ojaN3i1ZitGqiFbJEVhtYpuYTJGfvNwSLD6ETsH97ekwG5B
VJKESmeaOLEP1sMdA5gYWfVJing4HlqYfg1KsRWWwQpJFOJKcpuXk5xfZeCP7A5PLPEHuU4eHJ5B
VsxCMsuqUUw+MEYvB/v8SxbX+cByxoFs8MVY84GeXL4uL0ZxYJvSW3Wx2+SkFRuP7ieUjAq5stEd
ZCwdE0GcJ1YbmeZCcJPYOib5UaLP16/tnX8NnmS0+Ub5RsKroT/aSIvw+LONlq2YELduPXtMdGHj
fQ8fzJKBxBUXo9cA25hBGRLXBxdIibK+xrno1lxHd7/cA7CPHqxEbvtreIze/oUBl/fw5lhRKcJd
oFVtIQ2G0/4KpIn6z0UJ6uvZzpHa3Nw1/B+mBpSc0wvmdOEe3HBJ/HiX687+omkGGuXUgAJ0GMAr
N6iHJ9+gzLoua11kiRe/ismxYZWZur0XFh8Mh3xOCnFhcn3Zz7N9q/rVQX2y7a36VX712ba29o5V
Oqy+7DLCDkw62pvRegACNBUSaOpBsbnV9FC3pwwuqNSQlipCTL6LP9ITClgDVKYDTMP3lGSJ7JqM
SrxypX2iGCujUgOj+q/VLroCK3E85lnm80GN5xzMGQLQ1ug6fj2lFR7Q03F3Ti/6GSNOYHiv3K7y
mMmp967ePXnxDZtzld2PjvJCfa5MTtYxOjX6/MCZJ8szabUKbx1v1L/0jAwbKgYsZvzziJXc4fFx
SWmw/DGwyYHvyGyuV/SX1DQQIFFQl1pvT9Wyfo35q0pt2dMYEMOG/dGd7ylq1cIAdYjVzpCxibAi
Pal+Aa1UFjgNVxXIOvT8jyE8Prj5/czxRiX3FiRZrS+6f+FuKXMupuN6G8jRM5fCP+bPKAYJYs47
iYVYOqBGkKWGh+X3bj+WiYoJNTyz17ZRWXFz6Lbrbew8zXE6Mdyz2qhjHaquCf9ktbZQPEooMfw7
+8FxvtvzFYYqN7NjBib/bJVZ1/Tf+2nD9eVsPOud6GouHxpwevPLOdt6BMWXk7tHz3TbTp9piBqk
DiFx095jANWwDoD7lTAPbGMO+hwCloCWaJbIXHjd+TryXycZM02PMm8PtAPgiD+8oy5yYF1dhoLg
4GD6QQAzR3ran1S+j1eDfgsHh0sst0BABEw4BHofdJ/pf8rdUxIiSip2a9nYUxAZqVNEC6SRbtkc
VP1kxd4MtYY2uower1IKmFWcwP9aggR8Rq2RzPXqGpQAd5BNBTMv2qM8rxImQaXC+UmK2IkvXUVZ
YqyyIzJmkzMrVArCPUEawbY4o+vsKfOYWUN9pxSLRJFCf9OncOf/CpL3oRR1Uo9Jr71Hw51JnvSc
+onFgg1O2SQhm8QMUzsJDLZLWRvOHIaZkXSy9ZkqEgzZeCEYWgfRiIUvJ1FRebLQkPvV7NFD55EK
Nn8znkWjjbLzom1XmaY1kC9vGSKTUg2MTQANZFBRxGBPShvx5IUlax/qcw5QELA15zGBYmOzUw3e
Lvze/r7j9y9tUasrE0UkatF6sKepfMSKDDUaqYdoGtu40rwBClLLzB/o7UOLDYX3nPVBdZVUp41p
fquPIFMiaXNNBku+LWidJrkinMyB9EYecILerngmojqD6WGEw6I/T7jjBtfQRVMpe1oz5dCQq0QQ
+gCdSb1EXxMCZFWgpRfuOjK7kAHrmu6AEvKr74oyKvfVD/AfOorD/DD/bm2NDeHqaJyVBlod/MM6
eG1JkO/lwbnsrvfDgvvE7rPMBbzNmDd/vsHhQu3SvbPX0ySp0D8XeI3pDYnKsmrjQF/rFX5FuBIu
IKCJQVmCm+DJbqfXdnZsm/chQJIvSF/TOTTY70pioHTxZ01XaLx7tzao4mA/p7XfM4HKXbEqSXft
2skOnunbO7NGL44FPBQonHrNxtFmNCpaCat5T19uHfspqFRRtblNDvFlkHePSZ4kUMa5JWqmh40b
7xZvRu4PDIKfMHMjr+n8uQ3HwfSix3xVpwP/o6/EXqJGZV+Ea/6Ytip4KM08chjVuqpwNb2BPIb0
RkmZHqgytdCyDHK45Q3KW6tO+nm2864qseGQNakM7q+36C3ooeiGVLGfo72jv2nJP30hKf0x82LH
vLp+A4uFtuurLaM7TYwxHHLZ6zKMoI4RO4xUWi0Zf0o3w8FmRIuCD7Jm9lFx0E52jV7R2739vF11
R3SokToLdhvn9nP5mQWvVKhLCeGOYlyGQkDFAn9oKUun6GOE0zo4jKrQOphRQj9Mtzt3U0whTsjh
7TeHEvT+MKtW+kh4OZNOVryj529ee0qymk2NZ5JGH4cIfmLNQt1jFME8l06TmfC1xg0GHl1o+B94
LgSfl/sdl34rgRo7mtshd3Opat+QqMR4VaWC3jN9QsTD2uYNzUABVKCJoi7Mvanoj7j5kLNLDJVB
WziCRIszWvoshOmy9Fl36Dsp7oaw7+UhlOWwww7vSJxhVA0iJDESIzihdQlVdH9QsFTxOMv75XF5
TJ5FM5+ik4uOrRpIh/AOoZEnRKSy1+ZwbrHcTpVYCiKVcJQeJyklgaqpVFRAwjfNcbPXMRYU413H
IdyFd/jEmvhxRYhfhU6qQ/0UYVCCuqXWodkC0TuBPsV2LUqRWO2lnmZQSGZEr0VAgWACiFIqOnSI
Qa93XiRhrYEZcUeX3CqkxLyzwfFqgsfW185hcY4qyLLfyYxRu+GLThznNi5Nd3X7MFYnQRxuUc6U
hpgXRYPAbKf00uis0TvT3spXvFxHrQrAe8hQcQC9KZp4nLUaAycrLYYo4gFLuUy0OmrIDyWFS4Ic
iw2NfpHN89R6bJ3bCASU7mmb+YLxA2r+2nvEFtaN26HAeECg8BTrQpw7ZR+OxTOd0YFb3vFpWeLJ
eWFQGMR6oPwlvecBvfg2goolqiBMYqgCMUSn2mpJPQ587uaI/KX4MMLAGOD9/lvq4lp9+yNGkqdT
cywqw0dTzEsQukAu2OWOjHrpRfPaFm/wSsnlmPsHTEJwD2vsubnBq2GBCbNtJPVFfcD/V3aZsE2G
vbhu7WrEMNlqVEw0R/I8JJT2mMk6LB7sMva+yGSq9iZv18+ycDjW07oa19ihnOanEd2Dzdfd3BxQ
5hvRhdr7GxcWuYgsvQ58/I7v/tEYpqJj3KT33wKeE2NYLshD0ioe+P6mUwvuuN7BzaXTf2l+2rU0
P3x2L73tuDrf9nOde2vVLI2OaHguzBTftK7Y4Wx9+Wh/salanuN7WCPC9LaTuo/IqQkMUe9oEjAv
/rcK1rAfnH5ObL7lJr+6X/h9pE8mS8yCfWxR15ciWcKe+agUfwNN6NX+0P/sHGM2cH7PIcCBZG+P
wYojDaI/0Yh74BKx6216l6GFSqgUPVC/rvCjmJHDY4CKrOfoooWFzYCH/7hAuCBSHHHLyyIiM7sJ
gMDiAF1SKFIwarfipmLnxzsNzkr3w4wBibLgNLtXnHTzzI87tV7kRivXCplCSdry+lm1rixLVEjK
fEvuqz1rIozEqvkK76ns7Rf4QNIfPHjrRQ1DJNkUvgI1q+/wxcSLzv2eB8wJprmdZ1rs171Hl07V
V35UJ02/MnDoEcxgUvHcATprNEg5MuBSwjiZ6Sq6TSSzKYezBsqWyELn8oW4o3B1o1v2Gl+ZVVeH
IYQtGvxQaFaSQ+IrM4dAq1apyKTYIBFKfsUvuhM8Rr8nzMgS1UUSRmlGDnRhKArk9VRvKIipxc6h
9qI5fNj5IPn9FbWRP4j84C9OJsOf5qQTwWQMeG4dTBDvducFdzpXoaOuN9QdmKzqsov6JYBe9HAq
F07VjV9cS3VCrahOz14o/oXYl5VH/FKRri+JKjTJP2XvmQlAebrebSn1Ji95Ksafip16oo8qnrJ3
/MXKSdWWXliOxrxotlfCq+bivPkKrW56lTeIACLess4IeYjXmHExx/qjeWizFPyaS4PP58ek1vDE
IPrSqoV65tMn5pRXeUp4YR36jlZnPXphCbmxy2PNPL1PD33c0t0/GbGS1Eu+TKbv/vEfOybbZRFE
ZciW9PMjIaVwFRAVyEc3t0CReEjOjc1zdGXAwd5hFsvLrkyejSoRFMYPKcS8hMzFfs/5fMXcJi7Y
3BRtA94wNZ+62pByVfR5IMxorsiz3k6g1rAITxX786tySe1ihDtS69RgR9b4QViSsCBU04oYMYP8
pUO+zytv3993czBXdkHh0P7sAqTm+ZdXfXZKlW4en8qjjZx57/qYEu8uPlOD+cPnVquad7f427Hz
lp0VaCY2AszJWdtVWMTRHhv4176xr22o2G9vd88wBoMtyHpfRQOCGwMOSMXy8jYWPg8wUHtpxYMN
T2WmHElJlbTIpDmir7aQsOCFlbaEAUIo/UA+1awwiZe/Ljp6siNcD8nFC27XivJtyGdNqVK3XRz6
OHa9tf9E2CgBIAbLuvIMsJAateKgG9zRyWzMACt79dbpy9KuGTRT3tUVgJ4CSSzKIUOvkqeyDhUl
60Gttx5UmOOnWZSqMveR+pYvRkFXpuq0S+8uxhYf6QjK1KLqUh55lSQD+SmQyDQ2bnF06CpLxWOV
DETVncBb5R8qWQS9W24+EaR/ItOThECqbD2/stPs+IB/6kzrUI9Rj4zFDpKCE6ksHxgxA5+GiMK6
LUG4V1MsMwHXTaEj49VtPGuODwDU29eQs4dA9d07wGGBEbWh54aJI3GxnJYiBOa1dIe0KSYxaeUo
zt609z4rYISv+5qe2PaInAoMohcYEEKL/8s5x7DFajDgCeLdfS5mB+THSPQe0QnEyFGskGRcVql5
75BU0HcBLWm/Zk/4O4clXxuFxE9cITXgH+mHhBBiYoq9plxjwMUKj+BaitYxn+b/Cp++NevicXHK
N55Vyjn2bAjBUNo6oOkAVGis4OXe3Vl71WHM6M+qI4tiActS8Qp8hnq7oNC/MTAB+lMbPM1cIVF8
SbdVbFDlA2APMUulsshqC/4lK82ZKg8BUH1+dVNUk9J5YHROupB5rjqyKjnQKyiCEsiIofAsiMmm
M3zw6LKCP70HROb9hLWHp0crh+eN4CkG/RhM5JJY7PkZpUO1KYGavTV3tz9cS5FfdFy7n/annU3x
1sXRnZIhbs9IKzOD886+WE9rtknUtlxY0XgPHoYdXBpdIgXl/zu4n3QIMpOHhIBBvTAunl7XlVav
did+FI80838+x0ZJTKuMM5JxKPU3ti5dfyowoJbFPqCq13hL7WBt/BaxTR+IIgbiZuKkyGFKtYXz
acfAw4/uD58Y8A86OWFwciUHbmd5r16mTrDsMLJXJJFlqSWrwWNfL174oVrSZY8rIcKfmeZmuJ76
4Ru0MZ1WxqKxkW2ZmKRzoTpchhqAm+otT68hH3QaCiw9nV7u/wEA1iAbPXTuHnqU1W0CkCjuWnts
7mxfoPaEbs20yxnUUEwnoYfs9Ar2spFexegZ2QXAMn+XUn8uxarR+xfmmS1sEeeg8nSffV3GMlKW
WnqeHCd0nu4kMCKOrhrq12imb96oo7LBxa+vswZULTkvnsx+sJNRhypof9du+eVuacXyJtMCQwqh
BdxZXIrroCcgKSqBtRgB5Diks1JUEq6MORi0cCL6kaG9rxRvp4CR2wBzelSCwvhMzTwdj1VUHuwC
YB3qgejEYhCOR9GLok608nbN2N0//bO8Bhm3phJdJiXknGTH0/maW5PbYmUnoIYoXyhkuOyNRJ8G
MZUW6pIEJpzOL5RAq4OyllMYSCo4gkaH/iQ+E42iJ5rFb1Pz8EBZNSbjFB5x8z7wUVtvxr+jbpPM
VRMg+UFtwgggQWTjYGSe4OICZ2qfFkjBJTNGEkYX0/nBDIp84Yc+zDrh6x1sweXcpEqVIrCCdf3v
i8ZovVfcRttEdvOIX5JXOX3+7aLjiOyhvPXqB/uCXGft5lfuG3gBFnoMboxjpm6FixPe2OOwiliy
fT+ms5edJ6j2CywZUPizP7h3yd0PPe7DvtK4uRYo1mxdIk6y1bhFRWOjluGMIqhEUvkbMzDV4R1O
UFqiWOFLvFvySA7ZSIhlgA3TcAi+AI6AMD0pjbgkYP4os7pT0H5RW/gfKB3DO+CoTdG+Aawa1Uo6
nSfw4pdiuf2PpvPaSmSLougXMYaAgLxSFEXOIPjCAJGkIJL16++cVX0btZVQ4YQd1177g0RY1OQ0
yaPftSIpsqyp37c6FQZf0qHZUg8+mfhA4wlkmMvVqoe8YB3RswHu7NYYCWsI1lyR1lsc6flq/jv9
eBxHhPkrMTnGDQC1VMLEtsh4Qgy1hwRKyGhiNVvZjm3jAqfMHCskODR/64YSb6RNXK4JXYXtPvz2
fVDsknA9xbAxE5JuDLfGxFQkNTYAfV3j95BFbnynMc6ZpUTdkHVizzBURGahieUac9wngWt+Ywhh
CPV+AEcTNBa9Y8ENLQjTXWEA2E7+SzUxO4ly20Rc80ra7TGoQChIG0S+l/lwaeCZGsgx1i05bd77
D6psONXrIDbNgcA5ESoH8mRBypK3JCbZmZPTVY+6ThriYKTZaGdPNZKwb/VaAkPKQqwcXx21kQHY
qzLxzwS5AOl326IUkTS9peZPAk0QP5KDim6w1MTxMryE5UoThwg/4bMXgNa38rrtaEL7g48zIVp/
Xt0qSeDOSNQTBP0KpaRzwhtNiFxqjiFDyAdumKRG6hQ1LxHyhwEKibA9yhL/8h7+KpSEdiurtBHI
YlBkzZNJhiHDRRgC/P8hVNDcNBm0jogrSifibJpWbTySzJBAazMQLDw7SZ/DPKRJ0udcyn+0gfH/
O8zhrhgXhlDqGzzgx2YiUB0NCafsSa2F4oVw1Akxb+7oTuDbhdVghu5E4jzxpibw7Sn6CSeNU2X8
3LowNb1ZuGyMr0HP5H6Pjz9xuYpr8yQWcwmOpz1D8EvRcSKGDY1ari4wQHJyd4UtbriepmY6qLFe
qko1Gi/xIXOJx3dtVRQ5ayb+0iiG7RKcI6EPukwBVKS9sEPDivK6XDymBridGYMH5GPwS5mm1+XZ
DTvo12qGyA8EepSGqMBLP4hdFQkIvl+AVdOlrpE0wJGGJ4UyTQWW/5DK4icMG+SGutsWBJk4nRYj
mXWDS2SBTzh44EGve3i+9tih5ypkNp6Iv/CC0dGUBpBhI8eHjx7j9jBqSzRYR1YaUsOuWWhj9D+6
+XL3o98fmhxEIfGlas9BLi3cGgl3q1rTC02DZBw45npxn5B3CiaPlQu4g0Th+AoEN2ojfff3c1ma
m7wJQSJ26AAOaUDR7y42ow8ObXRUukdzap+1BzEG+TWu+KbmK7aELBWksyYc7EG2BWKXEKaqsRjm
+oU2pTHguSUY+4RwqBj3l021oaK5LXS29yRXGZ9/aVCsfm4dktK6PExaSukSlMoQvAGLjnjx05ai
jEtsuPle37EHQbyOn/Ilja/nEANXWOAZxm3jQ6L2QEYO++Q0h9s6Ckmsf1wHhLUo01A8VdRJAx2U
yzveuQ0yygSCZO2mlpWhd94gieEcC2cKoCGKDT0SfTSbFPkPhakPa2/YfKo+NCAFyXAAW42dmKje
6Dr0hjHSarSEPrTbTRMPNgdsMzNNCkNppcwhDfPShqkvDL7YdpzMB+86REWiF9pKiKwmNOzP/Ycl
RHATEV5hQcUdL3DBwLxgwZ5HArExS+3NSQRmHUJQ7bXTE69OZ7zqj1X5+zpsZbRUfS6liNR3Cq+5
xfdbYVF43dcfGC2h77jSLi9b3dcPEC+LUGhdI5z5198Pyvlh+eGbvshYOdT8fdev6A/6rhYAM2Cu
0qWNKo32tV+s7CYwxk5u9Br/ev99y39IAfs7ugxopXvp3tuZLc5grnkiH9i8x9Scf81Dd4Fx1r+3
T7zhQuBtly19TXEbj9kyniPvu8D83r63n+a76f1RPizP7RMwifaxe6Kb4E//u3+dP6+eV/nVdf40
z49fxn/Dy9BCnnX1hB94qqXen1eb5WZ5n+fo5LM88igwSMuX1csqyww+yqlJcXKd/455fbb6o8XG
+AQGdAz1ImC05+A+LkwwfL8oL+jm4OGB7hCew+HX8Dre0RCFPQUVqSmYQ/evvOt+8YqPz/5X18cn
Qcvr/LN/nnOQp5/gMCygW7b94vvsXk69HzjUZ9/DfQPt2s/Tk+cedhtYpLEREaJ0C9e+YS5dEXZG
a8sy+6DEvySXYtR8xbgKm91X6yG6gIOo+5BjpZLvPEMRZD7sQhb9QiWItB4swnobOXEMu9fKa9ge
NaM+woAK7WmIcCCnHgk1AmxEB+q47NmO1rfSsfr62jbR0q6HrOwpp3t9Xze3UmZAAY6oQUjY1/z9
PV9WgPWthYKgRuFKfTjBJ6xjGkfTzzzppt7kja/vCi4uBJIhAo9bKlou9Rum8gz+FDdLkp5AgBmW
ZBNNp5jqzWaTYNcM4Rd2KQq/hSFV2I8AcdiM/npdTOR/yUCMzV+ueF4H0SqqkewfKUCTJ/O0uCaR
reY1k/ympsUICutRm2+c9DlGuYfyk8fAV+dtckvzEXg10mAjPwvSi7cDma0HYR02XdOM2vDir7zZ
6W+F3CQnJWFGKPAUjMw1Vue0EI2vKDn2BdpUYoUj7P35iJAA6f86POubErwoTZJZpnxkxpnPaaU6
5554BgO6Pg+lRHmPY4q8Rd4kEqG6EvFJSdjOXxile8Wf03Ozve4SI2yH07DNcqA4fxQGHMEBu5ZN
51Cf320yIyGcLAyx+oVBnk7bYanZZXRxLIGX5Etw5EynahOTrByagXZgiHKOyBUydvV20IYSvL3q
kbJtz2m8RccYS/55jovXF+BsugXNElwFgNx4YNAFXASHeirXgU005qMj8xGQtz2WRuug3h7sgiqj
HQRhyACUGEvGnQMlUziqE2ANqaovQcA7D5kthilmrOcDovQQyNM54zZiPYxGBGgBqzLuzA1nBk4X
sqimEBBEIxjQg9Gqx0Kg4VvItIaDgKuEIR9XbO45k4fcvVMQfPCQA/YQ2AzrkPM9pyFOvNHUytfy
dDr1zgBL2/iME47YS0F7NANw7ad7IP0YPV6YGx6CNH1X/a1lQ8iA+eK0v6VBdTWgzxDXIY8Ca88J
Y0utUTGskWIUIwIzTO+xFLSDDXdUn4a89lQms8sdtEPWVzaYzpvMeYlUb5tsPVQETMIjnHJqQter
QXvq1EzJwTmtRpTPDFuzLsywydjo5Gp1sN945zSKupBH4PHFq86XXpFF3S7BqW4f3CLFdfzWxTuE
1oqoRLQQQYJYU6qRicD5fsX+gWviHfFVhDviA5EhfxVi6V8IiCALwCe1q10KUZaj2LncR/2PQhtz
JoloF4OPfJnG8oFRsX5fRfw54iBkB+LiP55MLB9cfH3VJjmNCNUP0ULJRx8mDGMlRMSxxIbxAbDk
UNQdjV7tZ2I2WhAEb/7KNJJaEHHiJsRnDYfYD1iCXLPH4vIjBBVC8lrpvh4QZsivrqKt203EWjHA
+Ov2yf5+B96ql1tbSKXi1xspln5fia3lwMCHTWaKYyJXo3cysJRY8SHC9sYBE1cbQ+YWW1xqCiNF
WhW1n0hLhnNoZewqQxgzedFPxJ8yYdLPkxHoprBDGLgUo9xPIot/Vf7+4Fn8bWdmVu0SB1Hf9Hq4
zb2xHSuk7QcRaxGAQpe1yaoJ+SADOsTYdVwR/0ShvAIeSRxrQ6JZC0vj7AHFCxPcwQZjMPze1r/g
omJI3v5gsKHi1mtOYnPGBTHuJQPQSvRpuVS4Z6xtMtZY5lpxP9Tf+RP6Yf4y+rbnN2OVrL8fik98
fFY73e50CjE0CFfUAqJ12p6iWy7hZw2JSOACi+012hO/KYXMIawh72g89A8rX2QJMaM/oCZN7D1Q
L9h5Cdmbgq7OXgc5wZZL0F2CahEJtkP4LgNggeOvIsgEFIGx4VFddTJnk9No7KWCUDCJyZuR+RRn
uH2RKRtgCqO68EQkG2eYsq8vyOdpMcrVc6R+DDQZ96t1m1EzYguzfPjqUqwZvZ4rqP9us3sGG4O1
X8FXgONNdpbDmN3AFCMt/mHQBvNmmyjNHBHqplaXzd3+zSaEXNMAkUdQajQAn8xAzZ169DA/HqgO
KLo4MzUlozntv41NIh2mjJllDhSj5FkmSKVYST+AYqhkX9VyaLg2Mn2gMvmGUnUHdhi1qDhMhwaN
eA966aX0U2tPOTnvHtWncQSu/QgxawjQcbvtaS6gSZlYlp+aZRcM0L3cjLWjNxLrfEaurUGDOmjX
uRcODhgbWTyaSuioKkZKI/mwruaosin3yYBR1VsBKIofmRgnn2y6hHpV29816gI0VJYJie+yVK+g
TvPB/c3WWr/kuo8QHB3KeCNGil85T6Y8P3LHQI+Ko6cOIqePAGFiuvDzfTRZRvV2s3ujNhReF/cr
6c04pG1KxGMoSXWbkv3DPsJxwHtqkMOhe0JFNyGu1hzgSYTGz9mX7C38MIucdXd8FKpPI8CfhKKv
EVF/qrAIcS/ekEZmuvb0Y4H+G0PVTItwI+K/hGrxxAmCGAwg7NHosdRR3ERizMkl8KfWQjQwfnkc
1EtYBZ7qY4vNiCkRh7C2LH7AqmIkXwiUdRD68nzUa/M++x+5Qmkt8E7BlaL0l2nIdLq0qoH86AeP
V9/3r57HnFRwvr/HNjJANVzoUxXiypr64T02V+uMJ+DRFOyHNHwrI+SSB15cxDAO/uALldaBB6lg
qoJxVZ3Xa2tIaiBijFpmq0xZK10oBQkX5x7OUPhLZzVj+nFUP36BXAar4cnVUMaaN4diBu5EmOqJ
APqx5mM3NDcH7qsuTxUwMUKFn+1PwlckrwjiFAkTGjI0sPIEvOCpngSwDHuYwrdyMMntGRRRW5ku
MkqehKeci8YdrnOiVnZ/EQJpKCkOY40bP2HRmCYNoQgpXonPPBE+JwJFwMigpHNLONbEJTEhm8sr
/uPQopmvxjMISugBlmegXQaWmPpWg5NwIvyYHaksY44TUjYcvDEGIAulgcFLXyeGFSygkh/mKmk8
O3AdXYP2YrszjI/8iK4083sCFm7NY83RMXTnvUNcQHlJqfW/jhY5lwIbP+tJfR2fwXXFjXlBvwHA
8hMY1Za8A4eYrYgnXb6MDGFTktGE+S5l6BG4c4K3XCkx4VOFETD8x5k4WG/5U+0lhzS2F59g4nLm
NZIcDKsgwSeJFfgczY3sJpYMB/NWJwzIcDbGxTIxUVoG23jSEGdjyUVwCGiZiGgyTiJ/l6s4nirw
bfdB0XF5pfLFVmOb9aj4Im9IilEWIROPVPziQyDAfikdM404CxvE8gQkbMIBNupKdLF0I7wfU7tq
4G3sMuIqi1UY75qcmi+etpqQ2C5XBB8F8dUezVobcYCX3jytHsvDVWFsDoOgx7Y3CkzmxTgv64Th
4upZTXFrZEPlHAPwabSiPzOTz8d2LYlY+aNHTTMxQiP0tv2APh2WD8KPVOUwrPbbiftXkRwPSJiu
wD73nA+i3MwFV7aS0tXRsn2cj5dguxAS9BI2luNlleEC/FjmNL1zVXY9I41jPG0G2mJJT0blDwwb
QhOJdyqHzqGz9s39uaFaE3qoxRKPFl0KNHIIjd5EzCa9lHqAvLmQ1b266tXR0yv8FxoG9AY9EM0U
uTHYu9A+0oMjNXsofd5CsxObHcHQQ1PEwYXmW0xRHf+afkmZMv4NSqFNl816nb/Qi/MQ/ecn1cp/
uCN4YXHeSPWEG5IABac4om04NJuYGNNpU884jxZrhyg3NBrTRN5jEy1nwXIMGRhcgz2Gjmkzkeq9
FMqM/ZhYq9sAig4SAIoUKBH5m93OZxotZH4S1Z5MbCwGawizcY65/T2Kr/nT76f6RIaVv3+o1zQs
TRSGRdv+g31CuxaS91pj1tLKwwV/O+nBRAwmh2nxPoxizG5M7grZX/QSPH7UmfD3M2qVSOBz0FnA
M43EXSxorBo/Y8p1E4D02JaKKF0lNWnyFBhcjHeyJgQBDRwbuGfjcmcMxVLt1Yuz9QDJhGCstpW4
XRX+PxNJqTwTeoyYt5VEK0Sjveuboj2xUvEIODvALNps0h4s1g0LzIEYNM67FmTXuQmvHEZDvIfh
ggaJCxRLp2hqBxEUd+9c8KGzqTF9ilDDGVYFAU9WSZPqji1Zx8XFyuDAT11Hu7zR5OvRlNHfzG2x
xFghJGmfxK0niE4uELseD6JAkpQEWzL8NDNs8c4suVLrm6U8owOd19Liiib0beQdirC3WfS2yEIv
lMKAzoQLx5y8O8XXlES3uC6oGocMwKLjiTsgxZxdVdqES1hwk8yaIVv/wOiPOrxBZseYgobz0Kqa
G+eg0YJMftr7JG2+6AgU4RN+lCExI057Ju+YlAayCVQ7/sgS6ZOq5Cha/ELAJJShWTY348qXmRSE
1i/C7o2bIV0juSaVTu7nZD2bQEiWHS/7C22+g8mYBYIQ50oJGeqiIQEaEzYJhgzbaEzBAEoSsjZF
w+Jt0aLik8xij5U0GLCzxpNygzfwwbFiskyfSbcGuqSxYimx5hT9ahKTgm9msnc1czK2377CE8qO
VNByQm0llXyOu/LOVK8rSOjGblZzmyKmLV1JiD0YmnhYyOZQIIA4t8biGGQgW9a49mWkbgw6ae9a
Xlycy+N8pOqQNfYfV0RP6FulLmvwfE6rL8nQM5bcxoLJLHBxkx8sQa7iO0QxqBUZZuCCh+EFlKjl
9G/P9XXfLKhZOfsv+3FFCReOVC7WejP4pHowDdGKPC6TBEqMoERq/s86NGD30VFxwB3zLoju6BRn
npNGcQ7lha5JIqu4U9SoYivHSDy6DphXBM9B0l9DoBUNbBN9GOsM9UaS1GRs0SlE4pgnFid3t6NP
6b9tJjBEijttbkjAWBFxI1AStJp+QkdcqQnzkKtUT1xf/Af3QAiJcEz5BP1/E1h0RcXbsBZRfIZD
Jk+oyBE84cpmIKpSJ8KRZBuwXfpAYNz8iA78vMj0xa0KD2Qcu/3oIxvZeGRvLTnCPngJx/DPKk+x
pBc64ARdECrbOl2KzerS6tQpZ400cg4aBprrPoF3suc0W9lkbgo14hii1AVb0LTMcFjqniOUKKYD
mellI8ngd0ye9Pus9WRXPTG9it0YZJqBY5/D8aW5+stLGmKsfJbBnOY2yNEjww3+pA+DQ6TakIL4
UXH2nMNP0rN23VXysqMsl/hEm9hvwaSiFpD1VQXkjSbjL89r6Ao2McOrXuHuYIWJS7dYq4MB6ppY
YBUdiHjDSiRLPlakxGrxTteaHEv7FxR4soPfYoPoDdQ0U5OY814+423BvrYNtpPryFSn5g8LSaOL
7Wm2FAOaDerBHBSEvBtB05rtQ0xjHSI8rVtEIJ5L/W1AQIw0JhESXZQuOFyCQMRoCOl8EO1//cBh
hAMe39DgvyG2/pDo1hfzTAQqguT3bfgB7KTURwlE7x/94Ru5x1OV4NmrqQH8pv6DQk7nDACM4R5P
xDphUlhya/4wAhR1jeoMCSUN+0jeIXGxPVys1BNKEO9LaLMkttQhyYzpzTBDdd3JhKbNgNi8Escg
MkjO892wDThL1lMiCSa8wxW10EYndka0jGQEwOd+iqYinx854lk7v669XPV4KX2PZuPipURGtn1b
5Kf31suUlhek/SaFnhnNflcWUO8izqaRJhPtdqB71sv4GYCyKhSwY4mhFnoG4VP52s+Wwas2MjEs
0aUpCxKYui3wOHgu3YSwTGZg/sjBXWn3qxxcLGxMiNbQAC1RK3GbTiWCDQWHglmSLXBnndN5d0Hs
CvcbeRITgrtqJshHWdyL7IN4vB9EEeO/wcP4YTd7h4FM8zNWEYkYuNQS0qlHrUAC7lGbgUBPV7IT
K88sRv0Gc3/ontvm2C6U1QaX4ZH8GuB60qcv4FhvTcgxuTy2XwxH+QP1VagcpwVuL8sjNdmTwRLP
fxjSCw5k66FmafOpRp7sVEvSW6a7QLtTiFIXW69Mi2VgfPIDua8cYYNb6RncBqh8ghftfXvXtV3f
ur8bpjpCZfPRc6ztrKo8lu0zjhs5gQXVGnyLsKjsGWEMt9v6KROwMhMEwBK3zBBDAYGAysc1kf+P
5rbgAN/Q/GPNQ2Ab4eTMSpM5TwGC9mJvxrpWlu87Ph7HuAdq90TbMx1DDLKFcgXQzTf2k/PJ5iBi
DDyMzcW2IoxGADcft0kk99R9tbSWF7pmxUAZEH0j0WZsKBXX1UCtCbD2HBUWBg8IRJJTFUApJP45
fMCt+ln9a95qL1Q1yvTwyJAh3DJIRYboQUpQbXqrACgKVqDLuYOY6hElhfIbJEp7ia4SHaQlOwax
Om4sreAEk4qpj8MTsUhVgLowDfxO/PvYdePGtfobqN8Zpn5ZJwhPGBdecasK9fHvw7dKfPhYgmob
MrRoeKw9BCtriaIN/aFrSM32xOPEjtJCADb2IAUG2J67wfbNkK0BKOXFnqATjRkI/hJ5UQCiJE3+
+9O/DAwbNEbpLBaeEfZKzk8NQvzyxwdRMhDtRri/iWH7oSQGTDeUusSM6lAiXZzimxPxQHCD1GQa
EFpD67FpdyMygb9pGz3kSokmYOx1FjEhNLpyiEWmFa2Kf2N10GWMeTy3D0Na8HR2NPX4Ce7bACDy
0ziNxsovi0/dQ76/SXUOx05uM/85RPk+fi4N55cYKdQJMoMN/Rc6tuNByLZBEKJ+aEr++xQldcT2
GFFdyKqBhhgkpcf6G+rEP0BkOTb8A1yMpq7WIZwiwDHJRlc0qLDZmRe+EmyOMsaOloLSb9xtP/HQ
KNcl1+zvLg2XvErN8KVqXzfg0kT+kB2HuTcDF3OWIaQRtq365D9EIlfAAlT/oHZ91Lb03LRZISwE
MXtjrmFbWPIQzrbdn9gJG+wmyDQb8vG5Sd7PFWAu/raN8nCnQ6ULpuYz/CXK5mzqD7i+WFPcFS69
K9IA2LeuzA9QCQ0bChcgjHuUXk1RkRduRjVeZS2E31Di9fcjap0G2dff0U/vNrgMUq8+nkeZEfjH
ExF1av5JE2Bl3ILvY3AllfcUHLfl73Mpmyml469zvpQh6vhVQq4VCFzBczsrXQk5xl93sqGrzz5E
B5SeZytJ6SPlRAkSHQ5ntlOWYMYuwjJNxl5qTHcfYmkMtOlob4Yrbbntlmb8ztdakJMAmcO0McxD
/2UccEmnSZAuf7EkpXm9CXnVgSc8GG9LNo33njDmY2boZw4PiJttVUJteKxVigSG1VTuGs1Ktm7i
NCglNDaNbV/43jOsbq+/Ur73GyAbdHb0dIwmW+TsPhP9pC3S7zdLXXeuEGjxObZWkFP7mUDyhQOi
eSTTesSkNt9tJd22T2XrdQykuDChkHz1PT9C7wKUn2UHOyhjlMEZoqMC367zXcBWkviUaA2jh9uO
NtDDIuhEN+Lxg2eF6+MKQiH6aP7y3AXW11bvgAzF4p1RMoHDuNKvqDenkLfU64OB60qcG6ocZ7fR
o7mz4FFCP7FLvq12Wm9ui84ChKSz4gcUq3hAHeSlEvhNGwlhZQwYHRTvP+xo1Apj5aoWzJPUQFHW
RAZLRL2PLQOdB3oFffwi3rML8lsx3Tk8nXbpWbdE18bGlnF5LoDYlgjQFr7spoad/0+HxSY6CCm3
C9eGARH7ZwWuXNOETA9H09FwRrVskvorL+y7RQsShhj31JCMV8WEgoAycZAu0aSNtxdoHK33Q0AC
cHqQY9s/2PxZoHGKYFfKNrayJF9F7I5odsByQ5FSW5Tcvu0kf0xDUKPlcCFgiRXEl/cXLztus28E
Qb+cYey8oSni1IefsdAMG2oylsgAja4GZGxN4M58YcEnPvGcqaYIxs7BAtPUvEn8CMmiev998qOq
igUNnom+MFMX+rHTukI5SNivvRmeoIE3im60+ViD+KDJJQkvmsF4p1x1NSSCkiKmG9LSmLQAVCPU
mbomoIjm34CuI7i9RPx7tAehfoigyolqzsT7FVN6qMmQrtWhp0XkhTXnKjNElY8UfMAyG0865MSl
uGu3qnDkti4H64CoMpo/zw4BZCme94yJQ5CS3aEvi3fLztCQGGMT4Bw2CHTymrFmNX3iXCWHdZNB
TVjOYSzpwYChxr1p9LgCpZAulsBhHyh5DC4P7Ic0r3B4oKLnVhVejQZACNJx9UOAf2UZfWxqvS2w
BIbfEd88MWvpyynQ8c5XoijgGlrmMMx8JlnUGssxIgpXQeFiHIaA47rN/RB/aTRYPXrXHc7v1Y1x
DVFZcTfEvieRusZyBO3jAnffEwhuI+lEqdFUUj0D4lMYqFzeZ3RbFh/A2+C6OA/2FjIP7T/EpqVL
NpCrEihAHHizQVR7cH6qm8J9u0Ouns3tmqIyheGZxIks9BH3zYXr/Ckt6aX1SsaSpBPIMFbuH278
a1MXzHt0k6O5cCXUgu6OhWrQ7zgCVH7BbCA3wrPpxLnf4PS4zfw0dmq/L578gVO9ZU9acs4hXKGw
GFhKpD3mZejk9S0ZwuIhGOHkmWkSytuYUG/JTapW2Im+d2FFB3aHLdIXWk18nK3vNZpNxE0xvr7j
AETzyECxYojyE11VaatYhkOc1i6uZ3ORhgKyg2kdoXviE2B01Ya4k3qUSFENpDdW1KqahHPs0OI2
4kLwS9/7FKTiKLl0XC4e3v2JhJZRWIviA7ZbSTionEHWurM9wFDfkGEzLfeGdF4w1JKCu+L4Nd56
lJC7jBpvmwrrhQ3mDkM4sowRtUWOE+8c5lbY8xicesBFM2UGD+64/OtKbJobMWFUx8tkIXMkb5WB
K7J5nEciXSx35BSGOb5k0jX47Sdq5Wk/kdIz2Ru9QZxTOUSAh3tW+XHiePogRxr2MVidZDPBQ8ND
RGMYbtQSAVYy4nGdRLL6zMYqUpkGxtad8dbpwpWfrAPkPKDYOKbQ3Ue0QKy+dLej7/dHg4X1GX3D
RVX9eVAXu+1dzsHpVqGvYKGUprR1YMNVzOv8D8hlkMEEClztWMtn8t2Gu4kEcsFDUsFcOoPGC6xS
F2q3zxu5LkweJqfD2sTxJoDB9MXtZ+hSw+T1WVkuTddXdeldxF3OqO9z/ovGS1g78YLmbkB8qyz3
MbSb1QBaW1vnj5S4Ql+LkvRRY8DidE5Jw/EVj3UikzmecWq9jPiQoo9YUhF7U4hQfG/ZstfqsH+j
m8wv44d4Rw4tAVOSjWiihRJLQJGqkaRztxh+1Iaku9kShFRRNws9EVe0EuFjrUMTj8wQuAvNexgH
ERxgAoCfvB9DwjkgtME9ic3cY0Lvg3cb+9l1bbb85AmT3jFGgXeDyeQLLmNKKXenUmp8rhQoeP6z
vvlYLT4F6+hFrmmoOPvP5b+DWhyBpEj6KmeFEQA1pnMG4onf3G9aH0Ws07i2CwlJApe5dFSNFYG1
h6uMzysS4kA+P4+kPI4kCNIECdLkeVx5f+VFApEABw7H9hkcsyYBaPqBvlqygzU/6aHEkRPacNw9
J1UIhBaMwVVduF35OiriYT/jn1wpssMy2SC9s7gUBKaJCW2D2V+4gdegWCE9Q6QH8lb50mxibpE/
fg71bpj5xgwfCHFXI+uUJTL+ClCBrjeJWnKE6lJEJ5JwsgreVel2RNcaRk3CyBa4WLaZokysvGvS
CIzaE8kTb7huymS1fQZxidJBzL2x0ZVeOewCa1YUUkldg9fxTJ8aPDafTE6kCHQOVAZFrqxerOQ/
3lB5yr4F1uZiuBimqwroRUf7JpYUtQ1OgF1mlftOl8OaOABrFjqWYPwzHny2y7b+Q6ss3qgXhr5V
u/EQWydyIk/5OAXkNZfgO/+cJ+YMxniXpd9WXMyaB9rOZtug08D12q3EQkWLDFIFqoeDx2uO/98+
R/HvADz6sd+CkmQ7e9mcP5b1hbD78dTlLAiFD6rfa7ru7nK+2B9dAjK8wkbqFCtsyltj/Xb9DGcY
QhQdx+F6w+o6njQPsWMItRsX7NdNjI7RnkxGIPGWlSgZ7CVqsCzrN6Ss32FIt4AZYRHtme3QRxq8
P0q5Po4r5C5Q8NMemUo/hknUD0ImHgZrKUzE3subvuQMh/F6+EPJEy2eYWZpftZ+wFgWwWvJ3PYD
H8EzB5tVHNH3IgRZL5XH6+bSSINf3lWOnQtZ30tQfCql81ExFWx/a7Qhv3Wen+s5SKXfTmDcf9pZ
6utpP4Rju1wDu6G4lsbIyz0divdV2sivG5n5D67tDMqQdePRfNq2iuzf5rpxXg8z830x+OoS5MQY
b6bT3dRkS0kwm7l/qu37uTM/Zn9BbpIt727Rpjv7LX11D7ytAzj+1AL13t7/hTmaGp/p5ruGXxFL
fF4Ykm9J0coD45OvOKemKiwkWXgqgqZJcdimea5vcK9bP+GjQ61YI9XIQwxOJ2SIwakWq7m1bD5u
lZh+XAHKKK3LOFfN/hRw8lPNh+TClgAKNB1ISImqd68uFEVDJDe1PUgWRLULW2/IOtlHKU+rNPuZ
Alo8NV4wmnQWWDEIG5vooIoownlV/qTaSh9srw6yzL3BIcQy4oVseO+eEnakbJgCWiqEFW8bW2Rd
p0II9gkiIC+VNdXCm1KRC66DdXypnW/T5zM9hgv99K6VyYaHE93LZtB2tmZ0i6DnT/f3K3i28cIT
TCE5mor+Xkt8QRW7q36TN/wqQSWxrW3m52aKgHUnF62XP8ss8akX0OrF+vMCGrHNI9hSCQftm9QB
MQCC0Yx7z0u8BEBF4lSSjVAukWUztMpP4CXZKW1Z6AfDjojoels1RS5d/FHmnVfqlcMjjVDPnUzp
FmVKL9V06xLsha5LKS3n8qX9s9w0ZkCpasV6ql6sw/RTrN+bcgx/9Y9twMbtbfd6K+2KEIhBADwN
ab8Kt9KZn3u453NhHpOyn6l8Ln1aVo1nFPaptTmXrs3svsxfh7/wAi6Tev9MCa6xG/GauiTXNm4t
1A/UPY0zFQCT9cw3r8Ale47/g7opUz7O0zR8fZ7IEPUEZ/0LJmO0h9CJo4hgtCYgQUAXW+AqbCME
vBC8I5gMMIN2gt9PgXUegHMAiR98VijGhYnvCIQbCoC338ahtXlLYDv6UXor92Md34KqglT90j5A
fLtp/MDq9AUvMuA/QBv1Qab0GM/gjz7XiqsnxurQd7z23WfAhP0XYN1ZsO9HCWFvMdOICPuv9p7i
9z6lwVQm+MS9vEZgo3ZgvjqNP4dPFXGrm/4TZk7wCHn3NP8OezelzXTnreUnm/6FkXqqnAHFTqVa
44QwZnGfU+nSpKCSxNv6ie/yX4vfINSWknUD1kWmW1eHEZcVLZjbd8pvvWEboKcNwSRsF/QNQDHw
3At0iIl7uS7bRI2/IiFPNhYQi7SDEeReKg7zNIWinAKGWyJAmBlsy+XLmuwbB/koYHk3gAPxecxq
8sTyLlR7G7imj0F8LVfonVefFSNoAzwLrD8CQWJx6HEAwdcJfM63H9OE19XedoAccQvS5HI/POtr
sV+8Qt8bZbgSz40pEzmU+KWYtfGL94LY5yoGQHlSdfjKMtR+xNwPu9KFE56CG/xiXyE/o39eL8n2
DvzdcH97vzA0Qjo1Czk8keBStmbqet/IDZ9b6zHEgdNGOf2eGmzHUCJyiS+2Q86wPt+CHzP3+0qa
W/kKCz8sD9fNhrIUSk/C08ceUt7yigE8tE7RjpPa+OFePbaKXfmzdm97UEnP1e9KLsjznW59hXRy
YpfDSlw5QdzFIaA/fj8CtXg/wcQX3aLzAJoSiANfKhduTJ7eQ/gCkRpFMvaCuHZmJehiwgz4pS8u
46uaqt/as8at/VXdNGj7HVc90LoZWvxMJRXBxAvns5UQ59pTmUIeBpTAOLkfgUxPHGsXyvh1an2D
rtp8hkwm/bTAVTHwkPuGp4jibyYZLmHebu2P35byODi/fDtov8w5q/G393ctZXKlXZamTbNPUEtp
VT6BRqInhRqYNZpxvAq1s1RcEEWMzJoztSSpANax4xlB22ewy7c0vm5tek/Q+MDk4slssGFc48Qn
rUk5tXye3xteSFI7kokv8xuJsUNm+D5fSciMgflVeoXyvpPGtn6a9S+74P2vdyKUSxuE/qmaGj8P
70CoMfdzmVoh/OLDl9LXrfLdyu/et73bd3X7XErva8fq07REfxxg/1/poEhPoF2w3dFWblb5mVwr
eAYHnGn+zraiJgWgoxvV4zjX3eellh6+SIowBeHewWd9Vz5gqsdhl2yZ+KZ6VPDx53eQIyTUOFxK
J4qiKMvATiL8UIEsNrE5fZdkGWlyYZ9hrnFvWeypx2Hl7r5+7OBQYpP5TVAh3FMfymsj37ONYRaL
BZYuSjeN0vW8sYep/7swbKi1jhGsTh7if/He2L00vw86iaiQiWFe2xOVJEHBr/B8XLgtI9npxlcH
65C/TFKlsHfxSogorEufHzOiu0Zt40cc0kzsUx3Ay+tpoWOS6msxJDx/+p96Mn2aN5FBBDxPFRjF
W/JqIjWpBjqjvWEChZoeTYFlx7py5xzCNAL17+2l+lKdNWyl8ty8svSxZquQ9fM4xofZhbfWAQLr
ZIVzTPYFR0tevgQvDc7DlldpoBnQUg8an0tE9VNDYyDTLcpKCqjcV98V2wrI/un/NAQcHCxkcCm6
PIEhsp2hBOVxYXPOk2OIYH+unIfqCB8ej08dKb9KFrVqMKl0iEVoVagEfd2gyHnpX1+LdCy4LvKX
Es0ePmDjx5qj0yIQfar0km4SiXaNweUI9vkLNVWSVlo/9VJFsJbBQMbX4v0ldQb+tOb5ZfD0TgkC
9Q62rTqWplQ7ocH4Ggnxh5LnpWpDiB0jpby5D3MxD2S6devlglsvHmyIFjMwlJ76p34eqbqpXmub
qj/3y031b36trflkFgNnfYQ/9Kl5j5+giiHDVH6Xdw0n9YQcQErQHiGRAY43sE6u3KpBi/e8Zu/s
iq62TX2uvtM2uY2L0YMmhTm6iPn4xTApRtsu+zc6N7/au/ZP8wc3Yrul2O+34uirmZ0rFlGZCypn
KpZa2O7ebpXp+g+lGvvhA+KQXz7xNc5Fv5XdvBDRvRLCEkqMrBOheG0shWWxdYH35IzVCXUJbaei
de2PpmUzjNBDNVN7YhE0rjmiCbNmMTg0LI0g4IC4iT5rp9VnzZZo2ehIJ8Y0H7Nfl8We+4khiWPV
HmG7RTE44ijK2Wle/cb/SWRDJ4gG8++v08TYyHBjm8ZvzR1R+LD/B5SdFdQTS3bDQkc1RT8v8O4f
3mJ1BKX+qaf2StpWbJHeEt9fq9+LXO3coK8D/1X3izM0qYUyqGEsYg0TfQv7ZXxB9QsFhQQGuVK6
Y89CnQ9zs1jSxWFqCCEkHZpshOQ3tSsW6CTVkdM56p6ikikVMK/Na5muog8m94ovaLFokeA4BTG8
mUwi8dD3ArGdbJvR01VOCvY/cRBt/3wtv3T+gl9oXwrRdmgDUb+hiGdysyzcbLDFKDvFtrZL9kSe
IFEhT6U9u48CJwp37dDiUaxeumM7p4Mrz2lZ8s32PZYK9SOLh90ak0YjSrjCOxVDdnaZxXbhD5hW
yG5yUYHHHxOwr8ilj93Q+GpdGzu+i1MftrrCJouujSxWXwvaMkYI9Qlob9Zed7hBLekRofjBqM5N
A2Fi5LCXzMlZfcWlsRaBXhDDtObKikPW5x8W+h/2LjS1oLfmWaxkILqalrGN7cVj1wkLwXW/YqwN
KLR84ernK0J9gMfdgtgKq9VhhEkGqQ7si5m4IahjbvISaW3/TxfkEbIIFiQ115X8PSrCjgAG7SmM
4lDEqfruq9YrX+rPpcwgonj6/dGTXdVZS2buEm7mbMtVqnWjABfyvP61mw4/p4oUu6pkw1eodrCb
bbMFqzMPLS6l+Oz1PNi7vLHHaIFTvlceDxI2X7X192TbmYGvIVDzU8scCQn9seWO1+rf8vgHitTl
PAv5chp64NIH9QFstUnhmKXM2C0UMVN0NfqqwuBXkZSHgi7rVKlFhRE5bOOKlJD2jBLLh1a0FTwa
5kdQKP/1CFb9mpXGZXHBad8khlUMKMT6EvWObQaC1E5h6/IFJGW2cr9E13spewyen3elv8/yNVVw
SoD8PQMHB0VShBTjJUxDsZiL0jNBu/AIEjNG46dKeTzXziwqLMjbExAzw7p4+wPyTMHKtU64DjCQ
JSbL1RJwKH1WAcxwjVQMLMnYYj7+NIDnjYvEB4yRE9UnIE9zTMzHgTadknqg6a/xpRocDFaDQZXs
cHnACMUDOZoOlj2KKcDfsLrYMdPouRS9UCz4VYr+KIqn5I4la5U8cVtwQVQnoQtJyGAGfdILcN+8
0/KUvGj5tgn2mfInwo6ulEH2HrEFqCf8HDb/QlQVDFKsekqD53VdrtjdYpgHuC4AbK4iF1dk9+gs
cocbcDnr41ixEQplmePGTAGTpefSWw+u9FGlgKPUIlNN5q+nMmQTzesj+pCwY/ha9RI6unpIreM2
kP8DpcxDQ0HZweoP3+GF25Sed2Oo/ff3j5fgUf+BLPDEWXaUO2QaWrZbpGziLZmwdF/iAkJuRxO7
6ffCpiOcku1LmgQEr+mixxxhUgs/nm6lNKS6sJ6Ufm+tJxrS3JfpLnL6bX/Evb0QO16miP1Pf3cl
cuIb2ta1+rdhqrLcRHIhxn3XGisSBKwMLUGZIhEEzBXzpUAALG7Qn+z+urJi3ChHYgEIfuBZ/pYC
PlVbd6iTp80JD33RBuUlmWi8HIOkukKhA1Z0TD2JisKHfDbj5cAyDcohEfW5KBvlevJ+IddJDeTC
dNvAfGYIfSvh0SNq8n98BZkwaD6JjH7SQzMR/eeyevkRpoM5phSVlAgwp6FdZ0IHsgm4GKQyd19Z
9mPZR12LxuEeGGHjZnzB6lI+GOsitycTFNRXxdE2WDd/iUnBv4y/pAv63XFf4+4OKEeJsWWg19nL
1f+IOrPmVLUtCv8iqxRR8VWkFey75MWKxij2Ira//n4D9ql72HpMjEiz1lyzGWNMbtMov36CidGa
lj0jb8qXwSuacrWmCrQGHBnPvwBZMOm8wzTTTMtxEdwBytSNYEH2QNgcDxY2hD1oev2SM8T41+he
KUkcIgV1eKaSwG/XFCIC0qyqnCSktTbY/iNWbDEML1wa3Cx8Ee8ZHe2qu2am8eHheKz6BPW6JQiW
NQXNvJQS5LUGhSeUHruRcsd6h7clGii/n8KWyNKEMdQd91C6h8G/MsYaRjvAWdiTmzCgOgryIVh3
YY/TZ6V36YE6IpIgTqGIwUc/bb6XwyfqUJGJanGewkYRUFRQ7X3DgCAiWKsv9G2iFPSQYyTXrYLT
518mssD45hEMxQ04LIlT3ofXibVAt5a69kQZRSGfdvo0ie8+i6QimA1oNyBzFKvwIsT4f7PiyK3c
Byizxq9wz6IBw5kArH2OSO4ED+eWoB2YuBK7WXOx8z4oynZ1R5QHKa7LWwYhA1KauFe8YyIJVu1u
1ZmM/uTu9aN82MkewrQVaH+EODrL8rN1IWdAfNk7heq5ZRHZ5264kt1RX02TmC5aJlOHE/iEMzmO
Fx+qNZcIDQEHp6jhqJRbYJEkpN5HZw6YJW4hlbI+uGX8e4krMMwZW8pPFS2LGJJdjll+wZ+MNOOV
3mpakkZMofyqce1UAwEgyLNqITgbLeKFon2AZp01p184uUXJ96IlwqW44EKdfiT6J/E/PLv6nby9
2QO2TNNhX1qhdRDpmB8K1cpwnyEZXVuAVlwC0Rt1GwWvGhwMVIneiQwH1CPmZQxK3YDZyDvUm1St
tgYNmgjkP4AbgKAY5qJ40GVyxTI+wyL2tNHvUvFUhdXc8rEu9iTRCTrz4uaFFIYIHe6L6quoR+gf
ctbL7w5gWqYpe1FPjxiyTU7agSHzHbOTfIoUBVNV7QQZZtUFTo8NdijJ8oXaG+WaEsUz4SWYe73l
uo9isSJ1fi0yUgVAXANTS1y+HqowmHciN+y44lIBhfk1LbA0VK9IqEM6+AbeMy/q+T1JNiBOwJcL
t6kHEEyKU0o+5JVxmAmPtmhmguQwi7WNlypNUm7+VWoGrQ91Ym1SwxD+4TCGaRSsgcEPVe1cSzIT
PR2zdfJrziZC1GYGq5jnBgx5hHAy5E+82Zsgkkjynfel4wf+9TmwWT5OGAlDwk086C6/W+O2YsHq
bTPIOplPMWHbboJjD16kGyirCXHhDLkavOjpxo8pZGFplOEQ/QNhBxTAKoAoP2C8q1KyUu3KsYiF
8smhnpYrdXZEiaXYJMSDi8F367TI1bzGjyP25vTp7Mnb0bO+tXrjf3uXR3iCpencsvEnLo+OmVsS
RXnjbT9Iw1ElKbWyG1iio/15T4ZZ18QPaDIHqQlzr0FrrNdLlW4DkiGaPySF+FaqIC2+myQHKP/V
cFx1l0sSMlDvEqAaXGTIYEvMIeiCYowyuGQQlVBhH1z8NdaGeijyDkLbq3aszI7mZm+e43vO9nAV
gafi7xjS0n8IvEgVVAHVVGIfqtQHNBfHSh/koMBycHXn/G247e1NzKPY8CrP9BFBGnKZufMIZ7Ek
q365kc+gOSuNtrXnIA2gtQr6AhoM/X5KeTPLEzqYV/6z4BmUHJNaEmhWgSpIH23Ahn49locPOStO
mgPoDQUZYCKx5IDoe7VawaI9BtAxX3LB1PmY7zIDZgylzRaLmADPWkKodTcdow/7n7WRAr+tVt5E
QGgRYDX7RY6qNZQnJ8h5HwmG3AYSXgezmbRnkAsRpIB81AVcrQ62ZBtwKdrpsgQJNuvtSjCNnnU7
s5Be5q7mPrYKyWIBLBBS1KO5Eqr4FdVPbWOqGv6Jy7tx9s3upT481RL7Dbfw1r4ZhBvnNF7Vf3Ec
EdOzckk91cQk4i4Akk5W1VvpFLyW3JNc6kw3RSlB0NnccLThkKjlBle4r/SQbblSCK9gVE+BIMzC
OC84rrcjJkMJgVfasaJYAIsDNDLwZFS+tb9AwnxQr2Jp7R/jBw4X3JF4E346ELdCoQVeCGALEQNz
TSgvXvCDbHNvLBdgPOQusCYwWzVKdxQIkKSv4ClImbcQVngttfRrHQYMGY/PDCKGWQGhADrOYSCq
Yn98BBz9UnzxsvbojoPMmFM1nLABXIeC35miha/Z1e5bozRmXXx4IIZxDdE36NccbwZfZx9UPYMy
HL6lXt7bW0jAchzNXm1w5B7QdUSqshlN0dkn1me1ykLcrJur/EIjro+yxSBD6W1LSrr13FCnmVrL
Req8fPM1es7uwJKelFRGlZb1ckpgsM8tb9vr0ardeXVwIvxWCQXRzciYk1Vy63PDRXvk70zfk7xI
9sczxT/HmBvzdPpkb3lXlBvZsntw/qWWgJKQVDku0JMvrd1wQd/RDz0d1Yw1D4fJ5k+eAQUSkpDa
CIrJ6+Q9qInG9JMSaWrVTcGHpH+HOmTn3TmWbKqDnQX1jvi9THq/U8sBSlUFX1VAhknakM1f2PgD
uNM/irIU+vCTPORjj05DDikMEnQicYOB5R4pHt4xJ+UtyraB8FJpWNnd0vAxy//vYGpRYeN52wbI
pjz3EJhuYouUNWSlEzgIu4/BQbGId4ZMeFBAzHOcwHqO4SlgqXQ3b6+bXf6SOYoEUms9+0qEasD9
hDjF/w+0p5tdkeCZUY9TYklxt5rgnpxwpGLhBOUsrh/yM8iJqDxHRZA0p5ieIpb3qViqyY/pKsPX
nfxNB6pNIabCVVF5ZAKJPCIeRNEMRRV8qa6YN1VaVw4GkwhGC51fkE0heev/hj9YFkSOonCU52pw
jGZ1LupEixHfg0libUJFBrUwadREBEUn5H99CLEDiKTU5EbELBzhlzNbeyu+jiOJZjOy0wjp4K7h
x02Ic//QZkEnjK/Ccfv1R+ypq/hccjBNDyeVRkacO9+PWEs4UuoC5Rrcsk94RxeENZz2CEQ/BDEM
vgviXGQ0ENaBjqbFEvDNsJ/zrD08Sc+TIBCXAR+4Tn/Py/SK6hyHiefHUdHQN/zDfBIMq2S9wL1W
WuwLKuaav5JSTJVuOIsW698wmoQD+L0bXOZutx+F0XoY/Ux2sw0oahoS9CDVLcEuWjZ4wt73CYIi
ROtv2rZqcZNj6QHUkbOSO3SyTPwT7EfmmZdoWsffS3eMqySuh7A/GDCtdvJ09IfL/7gfekcYI4m3
gN8S6xsABHv5Bl3pD/gspl9aywpA8oIOQcwwwPyh6twA2OgoC4eqACMo13ZGjwpJUrIBuByNidm2
IkkHorbq7GPGNSGAPdyg/kVAoeWHpZk3G0S9OPQ1HPpVf/XhbxrIKXG7u18McHa3qtX8XaD+aAb9
Qgm48S81fTWRVYyz7Dpd1K+dvHMC6dlGpJ4HBRBEAAZmPHojBSmaqU//KDFrrrBnEOnvqU87bftc
AZ71EHcAl5dn+dBa9HWJ32BCARBxRQjmxvLYi1sAi0LeLE4LV+7eFWuv963lSoRfEPbgG7me3Ien
ZEcynF04aPmOyFvRmwmRFumQ8zeX8UuIM7A2As6zBEECOwJcO7l3b490J6pVoSBtKoap1YEWQbmy
eK+rFxwr3f4SXytmk7Yby/GWR7NTi44A768D9WBBMhTU6wZb8pgltJopddGqx47rDguMLwT/eLiG
UCp0P1k5oOcfWCpPGEfFQzDyQs4376o7/bgi7H2gPUo75RLU5lJ4lyKQdOLVbpHevoD7JAl/wv1r
zuVBSItzA1my5hpOwXn+z0MrSntyd3MOjxwzelmyaPewmFjZoXT5hfIj/KcjJQIF82nJFSNqCtSn
EKYQbVB3Uny+lysJFyXzpttgGwjto1/MwYlvg7nIMWB4+UF6RXQA4m0A9iYLMrAk1FO9F4BxnAsh
84tQQS0PCti+AHdlm8byrfMPHh6N/CQxU24A1PvQeElC0yIZvwHvMQSYgTBBpBCjgyIooxja1pHt
AnPwhOMj+WbxujRKtOl9WjQjtiGZDQZozmrsMHA0cbUb/c3bTvhiHRpEU8Yn/5pykxio0NHz9h2K
YeU64l6F2xGQJSqur1Y2I/qgew6YJgCslH77tLqBk4s0MNOObOWKLPZKqRfBLI+AmLSPFy6N9saC
RmcAQpkSmZm8FwO2YSHbUCr3Qex9yiJa5Q7rChvPVMa7BUOV7274wmMe8tPRA34Y4K8j8ogs3scn
DBi7wcmtAF9EEYMoFZyiS/RZc9GScHv8+y130a2R9CGMlA5ZJ+XpSP8yjw2voCwQESN0LfB3Qd0v
oOcHuxaI+TgQZE+bZKZVbVyAEsjsVSUuf1cRC2jTJ2QuzQ8yeb8YDwznfDAQ8Bts7gCnEHvS+aam
LIw56iDgSn7vremDD4mIfgcfTmGIG6km3m8vze+cKg7skp2qqbaGG+bAVf6wYGcCnmdaiRQieScp
bUAcVKPaIlxVyJqb5uUS82HY8BP4E3Eo9dAMUlj93xxSX1lmSn615UY07U0scWuFCwt8QO/51bCN
AD9iVvEAApttFeEURsghNJEFbRcZyhXORdWLnm7K7+lKgJKWshsqFIEoYTk9UnPB7aAE0/QUexBp
DvU3KmTRjDrFiiP3aPdX7D1jRef2K5+yXrMCE/IIRofPoyNbD0HlS9H4POF3mKmxPGkxL+v2dw5e
1YDOc3LAzeU9Ia/IX2mQDQG04wl5F5/UEGFuTg5VPIF6Mri7fqlL6SYvzRRI0SQ+UkikhkRv7IiP
UIVXkKzEIk6WzRLMWkXktCKH1X8wHR40e6oHG8/Mp7aQuKWeEguiTNDyhzBIfRc3ftlRokLROkGL
T0QBtxFKI3IPOdmADlSbtfTE1btKsVIR4sCwEtSPT3HAWDYAWm3BEIEJyL1DXE74CvS0OTyCRkmC
qwCqt+VB6ncNJt/JRqHcI5vj0xLsAm2y1jX7FrQMGbYHKGNp7GtTV21tV/84o5+M/yaE5383v0Zf
0ZtfAX7QudFrtJa3iyy5yUyd8Gg0DdZy623pzmp11dJWi6uW0avT2dLjDF6VGtscvBO1pZP3nhUP
za+cWwQYEw0GskoiKZGJZorR0lub5kVuF/MKBBU6cZHFNmJaVYNfvZYOVJ1lGwV4XtMvlofhKUfG
DCWbjBGFVFX3RIB9kquSkVSPD02WHE0qeymL+clXdr5NC1pxPTgsWtE68hgKfStVDf+/5fVCmZBb
WHfkgPB1nPJ8Ks37Q8QCQv0k59yKmVSIvhQZsG8dh3XgIPAasMmYSOU9xF8RHYxVf8l81g/yM/Il
QeZebk2OZqWkLCulr5OVEIaVngl+BcjXzjbiwgGqUYGgdqN8pmor4i3AAZMhFDS8WKNE72Fh6NE7
DxdB2ZT/ks4CvGi8Kg3NIkvgLeFw3AAcCA7zNmRB2dpLEN7kUbQ264MVnNEl71c4K96XByPnCZeJ
MVYrKDDqRLGIK6PFz6vfjOqTZNb4LQtadpudZ9VL6wigyWzV0XshG0xdP2tRoMQ8Dv46v/kdj38p
xMl+v+345EG37LTncczarfxn2f50RLZbhC7pyG9kEpTSwb1tf7ch64msLMC3fGR1Vo3npFwhXX3H
konDnpueORATUg2ctIZS76sxImrw4wpyNWU0UK+yzrLXeqew6XRFgGvCrcrau0DmurDMVWgMn7bu
s0yIZqCE8BtdDJMRkCkkUFtHXp+wYzVbEaa/7Bmm9UYXUAkWJqRwMgIkahsAsJjciAcI1S7ckPaH
8QBXz2unMI2yflQXYNPwTymSwkG/kvrU2ixw/jEu+JWkIPiY1mxJyKg0wC5CYMeFpYFegc3hb5WE
IdeYE8IgdxXfoN31MNaS38Xers2cfkUS8cw3oT0ipDQOwT+jJUQTA1zGTDvCCsvYY5t7rVmgBLfs
PWUOMQWUOhH7EiQ0jgXpwQTcGL0KtTisCK2H8qE5Ow7p1TIx5Hsxh3btdX6RAI8hKU6qYIijmi8F
kNF6eOI92Li5IA6CIsqtuRB2iKOQsOdIG7PTwt03o3cXJY+pmJz1b7WyKP1Wn/ZmBEiUxvfbmMa4
oD5qAQ9ahb4BRsc1jKWMX92pjiv0jyy2S/vVF/j8M0rdFBqHmPgGwhWPXD3jgSHa/CQ/h+CVE+zr
ZMwsslOFX0yefqpc2n9e8nloONkDgr2kRoycKC7Ohx6n4O5UVx/XSFvXKazn1QlTpzGrKQ7wfbyI
jbiOix2fnPrymbj7WkBit2cuD+EOzCIZnRkQTTr4dDnJfr3iANYOmjDbF3a5a9FNBfzkjIKtWn7n
VWIVPykU1xGAlJsk76rWe83Bk9LIpjGq9czBDlf6/GfQ+Lx4GHlHOzHU7//aGmuaFdSVJ3TDou2K
BKI23cpKTo4WJTlC+OeyUlpNn7BsFG4UHdTVL6c5kq8moZ2i7a/QN5U+Kw9F45vfCED4NnQqO24R
FsQiDixF1eCMmaaTCPxnxYxvzerGiMd1jDr/7hciULWNokm7NDtxEztHUkjl9mu0SVvZqLksgXu+
tJvuC3RIsP82zxGtFouxK2dDRbckT+zxOnxiYHCMZRdlVGVI9VqjW17KgSLI1iViByYIwR5NN6oY
WCcCI4mu5LpHBN/EjwxeHHesaRFYMnDHcvPlJ2I1oRkXBR+px8j+aAjIwUU9iAaCCsgUSFAdx1wm
Pw+Mk+mVKNSpOFTkB2BkICyqrjWqf0u3Qs2kH0Q1ev/OTeK3RQ6ecJfVQgf6rdh1iaclU8BJ+cQM
vfrLy3zcjQZpKYzBeowPrzQ2LvE2187hPOSs3ihpjZnG45sXqCnKmKy/WE3stmh3/UGv4uNeouSH
BrA6Um2iVG+GZiipgzdDqCBPGxRzIaP6BNyKGW+trL8ldKb9amt580jvor6xrPBa//TVOkl85h7x
26O97xp5Txya/ca6ogZ719zSanDslu16KN5VMWTL7FLh9VIt3bb2PS8+aM0TE43EMWZUYZW2c1il
ssARSB5HJN/DWIo7yVB8sbRoNTHf+NLIqHLQWnuVxs7TxO08Xdw+DxSUc12DV0fdZvaxRWkoicX2
ixeRESwiUfwvS7qNUovpHzpJxIIBJCAJXuErTAKzV6enQ20AEiyH8J2j7fSQes+7vSUX0jpNjiSF
93AtcFJT/wGy+N2qj5qTDZg1gHfp2yk/Kq1Xydl1efOFLcOFAbJ+9V+sPTv7AuWMvgo7592aPVgk
GY1swkQpVMBFVvOcohgrgSUFldD5mSZjEuZWv4Ib4HICNJFxkoTmgCbtrGEMkaOfK0uvQa6BrEHd
wJqVeqXe8Ucce92WS7Dw7rQ2R80W4Yd62CA2+y9/UCPDsPHzG36DZarBqhsmCp/YzYVLhSN2FEte
vp4siWqi6rL1mpcRVpFo7iWSaf64Cz6KHIW6qktkIuWbZY7vAz1nQeI3DZIYurNqIqlPyG1QRyV1
P9KzLNhhLHO3IyGCIWQMqCExqRF2qFeX4E5difPQWShckBm4dYU3wNm6tk5j5fEkA0whI+lVmt51
1xX1cG+1m3NmjfSnDDsL5Na+aBWiE9XgwgphTph1dCmOljIiZ67yvvv+K4iwZD/k8cqz3GPYCz/e
7JIWaxld/YSbfZxZhLb3/E/0f7X2Eg0IB5uPS/dWK0Eh0IXNFtNWOr1cdx06UdrTg6KrG0D5hLlY
VG44NcJT8HCD89t7zUrD3cgq+VUCl5pEX2qMnWUS1lLI9RgQ5EjuqCApe0YP5d9K9Aq0HipRVGxZ
cPituRn5VdiZvBhrDBTZJU09mgWy/igNh/qobNqdiycv8MOzbNKy0NzUdJdpkYcp11UAFtBPxOjA
In1h8N+g9J9QN/D+Cz9bND9ZV6Va5PiBtMpHFu8Sk9AAeAYJAxU3xUQlv+SrvesBkRx9jW7C/B1K
s640kl+glfDFACriBV1M6ZlcMHjFZniGZ8XyJ2TIZdi1NamlS/FAO9QY0jDJxwHv5CYLrRqMVgUq
WwXxblInAsuzMnFx1aNVbqKwJtqW6gCqmCRXasqvWJ4kI7hJXcBMEOpGIqmqEd3NqfYao6vzocVY
QVaVPljy83IPSAdJpOLpbJAVQJuKI9G1LfKTNwIDgg2O7YUDqPyENpCi4XMiQL8EkzjggZRnrqyY
14l8Saky6UiVi1TWUGAIxpvsttY58dAkiIQkUlg8DsEhoB9ks5UZ7RrIU/KKr1+IxU5zeZQQlTiX
+nquALmCl3+cyMHVVxRfhNM7UvR9taU7pUOgfXX7A7v5NjmN1D5AB8faPxAsR684MNRZVa0p/EyK
f9SndWo3ElfqBqoT1R61N3TDv1lBcQeUtXzM1KJBznODxVPeuJ776Obd3H4SqaDbsG+rHFoNxLbI
tQjVGgKxkeGl2EMd45K2qp55cqEJVmaclsrKgJFImnIUCQljHTXqRm2JVqglaSPrGlnbwHKQYOwG
e+9GD6YKOQOz4aQdrTki7ypdJMp4Qvkx4VDIAF0cah5tgbVTxxhd4KKaYAr0B2KUKwthBRYfXQTg
GYwv5S2KzI7+vyfLo01yS/q/Mj7kCElGKdOi71IWECciZ+VTPiDhIfQEfA5OiKiJN3La+oojubYX
0Am5BNWBVh9Ko7Q2UDpKsKQLcBwhlblGXB6Jv/epHdCUE7gwgLJGN6PyXA9KHF6xUX3AcyNK8bWq
E678+yYOhqMk/8JyRv6EGiIEM6fSIKOifEoTtEUCwCzxdrNKt06RgyZWHHCeUEu4cGq6lFLdTai6
CjEkMAZkO3O+WAm6J3Zi1a4DrorS1rstEKUO3mqVRRsk76pclUHTpeKMlYjTKQsNte1SJFaBWOh7
5ei4PwIMEioKikzm52jvY4NsZoeE0D6+LLk7/mOm9mzK/xV3TZXglw1liKhTe9VR5syJEJiKp58i
b0YZBiQDuWCA9vmwEMiBikE+QARbKW6lhreSVwpC9UpTaqm2GmNB3Ipbz/XkJtKxTrisfgSDA9i2
yn4RAbAaVJTnl+mRi1UNj8Ed+Nmdd5VgFMPwyOjiRZFPVNsmgRaBwOaAK56FQKaT0KKVUsK0zaP9
JimGEppnJM7rO/s+Q23uNTbBgbzB9PrbPLbvoLuH5a2z6F26aWMOTKK7t/z90T7UoDvdTl/pG+0K
z0Djt3eMrouQV7uT9yyFpXfr2jcRAVq0GhgzIDjxsQ5KPO0sokO5ZT3t3QWdgidpAOBNp34TV7wa
WfAwqfSEybyyPvh3QLJ7lHabRMGWk2xg3z6DeyDO5RvYvgYH58J40In9iCsnELXgxyIHXQaCze3b
WczDM3zTN/JNEGuQya452+dEvL3LBneU8qfIbadY2FsVzC/0i6KvBp1jlE9Y9KkGCfdxpGMf9P28
tSEUZLaHr1tdqEnscT9N+rKapZbVF/5do1wT+F+IL52AQtNLIKx9CEpCzWHV8xjMdp7kLAQZUGJC
QKTon6hEKK4uidViUgEmYtNk0sYYDc9z4JzendxzCt1EAKsMckNBcShDedBWdkuD7S3/oelV/sru
MRBE9gl55elaI/FUPvbDuaCk8/OA1VIj97IPSt/QJ8I9j2NUx31+gZ2RpdVjMxaBAoRtmMFypNBN
pVrzpskxSd9HM6Y2KK+e8OJ20ztfBagXx7saFvsWCOPuVrzrHBJewkWSTdU0Elxs4TZtufG7ZbVb
7QrDuPFqThXNE5LkDafersDAE89frwUj0ta04ePR1Rl33AguHYUEZmBiysA6p520swXgGes3NVwT
osIu9VQcDqf8pS9o2B++aDtbAPHCaJFp10OHJeSN8j1KLetmF3P6Q99qvaOf9ZvzWjXCPak2QRAw
IwJFYXR4yP+XcdpgetQJkuy4LWkRXZSUhpS1fNNNejnqRizguu6OIMwa8LKFxONALyY5F6MCkBc2
CeP8AD1K7BVtz8hwxc0Wi7pAulsdkSFEfxCfM5ssbuDLyx2js3XqjEPnuAWoYfCz0bmjtAEdVLPk
4Oxy+lMKTFqE1QsEdW2QkclYCzsi9Mh9dpjI7RPBfUG24dOvjeUv37n48aX9Hl7amXsmc1HoLxoD
Y3BzrG+lYE+kggnH7ToSBc1t64zuqV/2SmSLikfaruNLWfb0F86mMhmXdrnLrtjdZ3Raacd6LCby
H7NNu4Gcg29+LyaZa6nfrlxLKXn9UvPKsdbAVWUpBMEn90t2gcyDc+jextng6D5/P5Oyf4IcAozy
BsG80X92zjeYGWXLrZjtZ2dXa5f673O7SiRPw+Gte4GVWGqdQnoSuiXTfd+c3OIdnNq0St7NGNSb
1Cw+XUQ6Kpk0OsMjlZmEZpG7Hj2k8mLgcMfh+GbNblwcq0/F8Uw2tNRNOzWEtboWi/QTuQSzbaDb
C44e27kx24vEqRv2nvLrwX2U+jsIVvdJeWQQliKKhcFlsN5a6XBxtJ+wik0/9cpWa19umxW0I5Le
E5T6tlWZXAPLvXQzqIpQimEeQ3Lajw+l4SleIFewBg5kkSXxqr8fVvRnazuo4ah/5mXmN1WDzuPp
N4C4gZMjkPyUbAKW0hCYJMua5WL3rqNS9wHD/De7u/XfO2veBlDyBsqb+YsZY0Ze/Iypmvkw30jI
ONm5bX5dZngLE7O/mVSH1a7mB8nfFx6CkDTAVj4YlOjuylGJcFSGQ1xCuXAkYMjYkz+62iqlDodH
JHmY75jiy6zcL/d20+f8Pd/+nKNSjdLczU2w10xkCvzHyXVy/H5O0tF1UI5rpDxrEa04UUjezrfz
dHQeXEZ63q12q/Sr/pP+br9K8+fPne04RL/y0L/RjvMVCGZ6DY3J7bu5fK+fjKZJcBxUZ/vvz/K8
Pq7362yZLTdr8+u0PM1yG3Xx085eyLpyq9RVqRkKC3bebIs/nGAba6DCjmDDmlA7TNeA7nRuW/4r
vvaqZuvau46ee/ph9Zr39gYIdWx29HjEdV/by7N8odff2I//7IlMcIpbmjo3aJJVKI7i/RkIT3xo
rQcxADr5tX8aXseLFeiz7NC6kcCjHRh+FQ0xjZ6OTaY48VLKfNVNK/Vr3VPnBNlL1N4k9+QpPoaV
DppXAHel62IiyaKFqQzutz5vojvx+CkhKFFD96T7jO7Bzt/BZr8Fu+62iw8BbigZp9NsKgGFQ/fQ
vUenLioMzvHLdJ84c1pljCBlQNV5ZtZgk5P4hSUcNoZmX0vlnkOUSZccTErZdsMBazPbSfAJtznj
8zK9TPVF+/F2mPR3PBa9SvgJXymD5Olmf9mfaGjy3smYysb7nxmNjfIGsYQNFC2ZykAalRf9wHq+
xTCfSUv1y30t0YdlnZEuSdaUcZ4d80VJ9Q61AVZh8+opIUd6i/BJHoDk3ZH6/KuH6hql5yta0Pdu
0rmG7/jSu0/gO4y2vUXf6tf7zW4dX93s5zfAf7BKi+yo9NZm3Bw0B4vejpaVO+itW7ZSvO0eoyrQ
R8Un8hG0yTvY1VsbPHHDS424cWjtrHnj71Px31WWl8m5DZwL7pT6hdKbEK0xTTpVTrgQMyX6WAbj
nZsMKrPb5E4UeBlJI7ZG26jRe2Nr/uiwK8vP7Lx+zJr5HTL7RAoqFKvAW/ElLX5BFlwwd5WHTZJf
wrBe4ZkfuccwY6G6Ko13hqiLD5G2Tle7WfHwVt4bDzv0wfUYZh4SLWbrWbLr6HV09q5FTo4KK56e
OVqcfVEAYS+Ehl/u3PHWSdK1L99PSqX7/mPNKsm7JTJt2Lt9KwF23n5W7NRyzFsnfdrJEul8y67v
w1KlVSb2b/ilqrMgiUA5pGafUL7xU8O9wvQ0fXPR5qephdtwp9C7sEnuVU5+1myfqft9I6cyL8+v
wQkUErQ+L9u3OPAPBcRwg85E+EAFzjv2zju3ckXrAuYieM7eYlm/OqfwEJ7C2tk2DEST25WfFBAE
3j8EEcM/hSzjVs07EcjPThPO38y6NSpxN/vz9I2OmbU4wQVljfG9Y77b53LrbgajjBDILldbi/GO
gGdnfwwmfqVT657N/rVmy2Pvb85u86c6qG7ttNE+oRLVLNmn3tWrzSp+uqUTMIyCaqc6q85eqde4
gYoWEkkStiTZTn2BmJTIA44xNaev8W14Hx6PLY1smrqNTqPKLPn+zK4TpJpYTyY7q0VIzoyifZjb
nJHs0t5pJ5Yi18KXVPhTNRYHMfC1dQWRZq1dBOIHPDp1ZkdtWOuSEfbAaaStxuQ8v7ml2OppKix6
5+Cam9UqMA0cWtzaxiDL3eTCB5O9JMj8aXhlALpl18BuIfNSwnSVNNxMRDa20N7FooYUKvq8mUCd
/7DJ9xLBrHA5cN2sVRGTKb6FQgQ2lcFfctKZ+XU3WYYUkJLIaGKrDp0rwBNZ6A1Jl/DM4tZfbNtl
084W5879bPlP8lVbZp2AIPIl2cH0EeIS26mf2GWQF7u/kw+W3L25JqZyttq2ViCY9+A2HuHdRXsJ
LnrmWD0F3oK4E/U3vQsdkUBehjoBaj80RFpAadXJwA+GH+vqel0DRefbIbJCZxIreCjtWmj27kTj
pLf5FkCfTbsv398L4KR2pMa7CTbMWxndqlchMIQ9PZwhTYBIzpzlvBIqpFCootzE858sARdsvsOz
cPZ9rXxbv+TVec669xED/LFmdeXz7eNYrD4htlmfhPYgHFMt9UyxFpPknHM10qyjbAYrRSfN7YhE
xuRwy/oZbC8HDDUonCJ/pEbACpm1Z3GllXGgBt/f+qyiTwKZmmesRN4+BhI44tL9lF3JBCEOwGpb
sMmfC+BsTdKsLQ1aWUhljS6sk9D9gyTavVtJVO5pq8YWrH/FMMUZqLzx4og3E+PLGn+G1fhB7JW9
ITeqilFBPIBgjKV7up3uph/eS4Jz9CGmEqf8iPBDBUyRJA8qf1pqFTo8oypEdeqYecwsxK2UH6Rx
gS43WjKmi3fhLjjfKpmNQzf9SX90ZYQtL7crPOCpu/9dFSm3Xnlsp4rwHvaRNp93+JaFp6JhUvK2
vu6aKLfP4B2godGRSkR1Uh4/BpJo+sRHwhZh1vl+u8stQ6VEkEtl+UiY9PbMboHlFl8YBOgPr9kL
jxz2gLbqco/AJ3wBHtLhBsUlUkoOHip08+r/jlFhrUIppvO8kd/xagjZ4hwog3IMKqGCXKWhdEpF
Js8I6uOH3FWKMXl0XRncXMWpxaqplfPJphzfHVoAgjG5e9F0UOtjNgszqmNKIUFiF4Gj0g1R5AYR
DsU/ImS1byDTdQkxTTf2XISBxZpcBHt5QEfgtpjJLZN6hnQw0nDRaVJAKLG4WP4BF+/5+/y90MOX
H+v+JSwe914l1vaJ09AgD9qpd3AWe6fBaXAYaEQXETzz0buvEJmIRGs8RqW4gq6FIvSGF+Eqx6WY
3BnqrKs9I6uSX7BrdA4kmXGLbmTSprvhY3oYHoa38X0scY9H13KrZGIkVHR2P2syL6gmIR+WknLc
Dc/jw/A0PPfR0+Duy5tFos25ojFxdrWuGZ00LncucdI7IXewiyWwVoOJv0AiCskTtjtyTg34whXE
+ms2WKwONexOAy01Uc0zNiV/UsiTJH/ctw8huxRcvHIe9IqRfgiLVIGkro+2izfzYFxpxL06WkmO
5HcyUgUm+QO0fvr18adbj579hY9uQRJl4YvRUB5tnPqO9Mw5T9Es8PAkewx+rfcSRWY7AmnW3462
Izy8tUrBMvDKdT6oJGqe7j425SrKLfgzyohUwlukxUbLjdSbNIM0M88ks/DtN6vP2vQPob037EP4
iKsMgs4phBWKWpzVScM7mTHyY1Ej5Drj8d143vT3Y3I+wz22qxRa7sG3XDP6aFgMrr1zL8GA9sqd
XahLXu5sw/0J3jaXiqCRIJFcwAx/AYUYl1k8TrulMO2+oxM3+zr+TK9jFsRj5tT+ki/tu64UG5+V
QlvBKnlCKEGMS/pkDQrSUjDgviY9beXZ7rs8M2bZBOkwiCOFboP0XiqsQIrUi3G6x628Tj6z12zx
pQgqXV6WSiyL1mUQEr+QVZFHfZk1HbzhYXVHmj5dktNN1pdldSiIfDG5i4xUM34TCV5pkPCT/aV/
5VV59fjbduUs3yKZSQ1LM5KwjLIfRMuIcxj+h4ztCZY3uZHw4T2+pZhCcvLWL7PIMIw13h/eGdU5
SXmU/W24DRmsnTuPRlAF8M7IZTzH+IrFP4t2YY2+1W32G30eXJ9eqZ/0GKpc/dQjYdNKQ9ADjOhd
Z8NhNaY1JNA0W4oZc2xfGOVir2yQLSF9qYVKq7kWxBd+jVKAhc6JVilr1fBKA+lnPJxsP6snkfl7
vg+Spnf4OIR6F/Qow0qZktTutzE/s6ZWB8eD31hVUN64242DfTt5VKUTLGOl9Si3T0/3w11CxnMT
WkECzsGiUpKDMfNChnpQqDxEmOC/IWJeN7aKa9WZqvlXT9r2pxwcUKUBxt27oCx7BMhvOkb+eIyN
/NWF3wraL5FbQi5flLctM1chnxJ+8pvKWHA9nv13r7an0E50WyxNlEiobPQfeAdAy/gfzZYSjyLA
SoR5HJb66GEjykMxBX7FugTpgtiGChHhjQMWhX9JC0veWcO9YPU3Uh+D+CHj/G5V33YFbS9GESWB
v+OWaj+lfsiFJrbhu0nNk95LY2vEYAMYfEE4AFzXojdPSLNCrKi5x+li0Bidzl/W27mBaL21958W
sUWTy0018QLq4mmbkDkqvbJnxpRD4z1IyvrCeZDluv9VdlF9oCasB+p7wLjZnvnGX3+XQVPrcZin
5MosavpCtQqkpG6tGXTATzsbFxTFS2ABGziMVYu//txqbpkwJxs+tu3DeDM8jGkvMbRCkS4WdNgp
qvqq61+iRSxt3kOENi9AQboO/as2HjiqAiCw8OqhIAw1qtJNt4Y3dCIDpuA5Ae/L0OmXbFOuGRZX
1QFtRkBGgeX3vMKTlVNcj8zxdnb/Kn6VtS/RKTIHld4TROcAXGnPihdsqnKeCWDBkT3cJ0urUwPL
JKCVCBjCTQGneLRu0yPd0YQJrxGQVNo12lHt/zVheNHL6tFbTNWjgTJozV1KmVm6BypEQgLA8iil
QdoDqbfjvIw3zqq5Qg+XOgFq3rCS5YnAG+FZKSZyJElcfpJ/TmKdZJGAFsz44apGvA1S9w1bBxwW
tztrgx9zH1zMPV04GvccwPm2T9E93KfAfA9UmRfxKdp01YhGJ6WKuLrL/DEzm0mrwXiFrHq07wCs
aC5BtDk//4iV0WxB2gZGIWAd1E/uuEVBWrCRqnsDOALGaSo6igrSOT1GZeW8JCHHClEJ0hYqjimr
fSLWkP7FaygnqUj6k+ekbE04DIXlA9hCOFqVuE/5mHhzb65/1z+NkFMCENfwBDJRz9wq9fIH0Ovi
NjEwuVGHsSAJR2ExAFUowdyEftBol6IdfCULgLEZG8ye5kgF7VNwI+tKvopS4R8wpubqOaWLzPT0
sD/R8QRu5DLW9p6e+o+gwUBsuA9wKhmNv9LgAYLGoE+FJtEL3IG2otUPotF1RrkB8kXbjup5UU3X
aMtoKy14HhjqnKYjiGLKFaYQD8NXtfQC4iGpbBGQFqHwNtX2EbLSCfdQ5CRtT/DEj94ngJhgn6iZ
K4emAqE2srkSwGUYqZKqjJaQ9VRHfNUVGtwBhVgsbTiRKv7M7iuSCwA1Ym2HzoeaCXx88q58TmUR
M+DmociE4XRUUH4RsBFIypQ6m0n9y/p6LBdfx/Vr+WG7riVi/T+iznRLUbZp1kfkWooC+hdxApxn
/7hKqwscEAcc8Oi/K+B5925Ku7racoB7yIyMiBTiJZK+sKqcdAKBPcHb5urUYn3ZPWtijqxBlZvY
8SZ0ebFFC8D+3pbWqDjwH8iv9Kt9oYUg5M/M02De9j/7E+UROB2vthYnXXud2KypE04qBamYpa1Z
Hr9RL6VUFNSKlBfvFNxOLWs6Cu6H2B9vyCwZjKHzqCSfBX17gmt2HIllkpNFG0N1exLhDN4UiwR0
+LE1hkY5NMbSuqXMTngd52b57Jo319rcXaOz3RQ0E4O17s7bkJ2Zqg4pay1m/gtN6ipEIf7xv/kp
Jmsi4o9ITCLkGaimG+3z3u6+wZqLI+sL4AMIIWnQrCtmnvh/q438+nPSTbh8hw7VlWqPvxuQN6NO
6EqMq3AJb2xsj8IR+WizDL6VK36p3FwwEJP/6wN7VwyHc7NhVAcYlirAfvpcuIk1kGpBy9Dhr9Q1
MVTuxsTV2LB2CpNjY2IH5cF3+B2Gi/rmuz/8VFcWm0Hoh/7WY8nZIiT/BKVV9Bv9lvbG3+X1X8u6
LHP4agwbdNge1sfJogr/ZmoPYTGmz+YB0g0XeLupb+6r+0pP/d0ntvvdX4IY+hcz7wxl5h7Qbxzq
2Rjjqn6dLcekuhMvLXID7OU+o9OxWZ6Ys8TXUe2JjSWdIwTlvjnaDmjx0t/yL3tWndXn15W1KcGN
wOeYnRwreljtppPQktsc6YiXn/Upv926ty4vFLGL0toi58Bdg+TWfLHOwZQPu9dZSM4HRrv1XriA
V9xsoMWvzsosJpI6qIvi9m6xLkHLOQcl/+E96ccEuUrES62PWpdF09fEuDLCbi3tnXeWtCse0trI
tDBqFytNi6Wpwd8iExk8Uc3T6iM2MCqovJAssiXtAOCQ6hayfhfbkbQ0KiSjZ6PMEKPi/xza90dz
m7TT3YsyxCmHKLRH6RCj0qTwaozwJATxRy3DcpQz70RDfLeMjsVc+Oy3m2PvUM/JtRXGx2dYZjCV
2lDC3Xh32kkEc+w0iP11kxRGpoDiylV696NTXDCzV0bM4cfL09KefUbvccJ6kfASKVIvdbdRpTDi
7GFk3i+PTRx7D4sTk43efpzrej4mtDOy52/74eACT1FnSGzFe0/iSZt594YtF3tm16RlbH6WWJWv
vcbQhLBFyzDmsNb2GucViwRGR+8wOAzywWt1jka+HmlVUh8yzL3ZszTLFVqVcPCrzHMPvz78AWWw
uHkr+wynx3k0L81qE50HhhKl5oHRr/Ut3jJEMY4rrSFTNiDB/dqK1OlLlhE6Lr0Tb0F9jvS/VWzn
RbUUsbOeL1mPXK0k9VypSwixIUb0r+69vf1JKKdavEJ1aDFpxPoS+ezao2s4HS0rQdyNgSjsJVF4
XkBDngKazECzOpCbf6RRlU624FCqe6aoclKVff2XXxpotAhrfRHAKZzHYBbKNjyG7pZl4PTA9f44
etGmrO5dRsnkOqoGN0SK/xubgDXAN9DaWA8hJnKFTt3Qf9HHkTLajB6j89Iy2VRI+V670z9rfZiH
c3OimiD7GHAiGBhGACJSFTmA8Ws3xS+i0jRq0PO0oQM4Jk8UKc5rJ80L+GT3pzl1VhGHU7/BqEZE
smzkfCRRD3AhQAvBF9NTpE3xFrXzIBoS9VGFZaLqwYcGMlQTIEKKIyrNkb6v8rMjirHPyEDU7P0m
LUSOUuXoskhfKRVCQY08QoLVodhNNP7kp/xXGipYUntwEa7P8BjFMNe6hwhHwgh9a2AlyQA9M0wJ
otT5szE8DUrDFKf2va6ZXD0U2Wo5qKB/tmA1ntH2nThUFtNBRFr/xSOOTw8VQoc4E5fuPcS9x+gp
wIWwQoa9LopXKauDrrpMQISlYrSAIFU4a66tEXdPhH6AfpEHuaN5oZ/QPBJHL9Yg8dkxAgaK/XTh
bFO2sgeH/nZWnVQmlUE2ItrvEu1zCGaTibIOaCFcT6BxAJouF69zJLdVwwmWM+xIpMfWONTTEXUP
yiMGQJCBp8LWAm3W8c3BPeFWgvttT5D9qRaUHu06oFbwCOLKCJt4sJE3TrHCxN6rtHXEsvVNqaCB
wZ9Qr/2/2QR5DBpTKVDeP1KTSy1eqMYrAZ0bZqfJdUbot9AtmcSTonms6sKn7uv30zN+KlyPanDy
y/13/4K4GCoj51RXQwS5nNrSjxaljQ6KLBnwrjWFNLN6rmrT7/ji11mOpVJUmq3bB1BJ4k1s1Riv
Rf58VSNBr1jI7771a/yWfoxf6zec25OUylu6BNtaUhzn+h7gzr2IE6vjm6uyYaOv2+uPeu9Hd+nf
knMYmH27n4AJYpzv3XomZzbswSx8Aea/26LvAP77qthrhipFi1cPQtBsf/9LQVfuf8VniBbfcbIy
Zh1cttfHHYVY9hhKYvbg9gK3YWpzGExe9YnQqKKxk3tjN79tmyElqbfDPVI4Y8Ix+I5q/TeRY4N9
nvafZBXffX1THmfjFyvUsLapbdJ9uk/+bplTM6mHOWbDuRq0pGOmBNEoZXU6TZLBeXQbvCBWlx17
q1Y98yqFLgud8HG0wrkcq8KnX4L/gNZTh4xua5PKSG8h9tmMdHzge7KnI8D0rH6SOXXWduXadygo
z2YjKAVlrKJGjZneuj37jrLJe/ydfkZlrOlx2uxh54+bbgMXFoVnT+SkUf8BrmnPTsvq7DslvFRw
fCW/zO+jO6xeC/NPdkd4xqPKOvoX/fseXYPeEsvS7FKi+YMTgWRVoFUfYYfSEDXrNAjJUxxPjs4L
Mglql/xr+3WMDIA16nzXt66gVB2fqlNmGdNNu7GOM1Tl/ndYITiWDkARijJ8CQ2+hH+5bIOcmkPa
UX/xJ5HlG3LRsVX3xT0C1voXeZizjmXSWvaButgsD0OoNQccZHbcyYmm1NOZwNIacaz8LiWJtSaM
gu9vFLae12YFqg9w+ODXrlK1lkbrYwc4CVuZm76d47vJ56lR9q344S59OqUniqiEJPtC/laHAl7k
tg80MLgB9m99IK8jXkrbdbpMl/V1MpdDEW2GqTpiqY5SQAIk6QokuFJGIpGw2qEXTyWNgYI0ZfGW
vDPBqNXZwwbWs/N4sjZgxHCrDZDlcgNaIbYRealMDkx2Q+BxbytiuuGrjBC4W6YNAAggsKIBvic1
SQmLBSlW51jT/ODWQnCf2yUrtEeFvMarlqhXEYaE9EpO1XE6HnzUJbRXJuVAKIekSgGQQqDEU3pa
wfUi3x/YvwkaCUeHm1+1MbYmYJQPn7svcFFXozHegbmPTKI44bgYNQ/xxsT/P+eDFSbFD1+yaCV/
t+5hqdHE9/yqUkLppvnxtmmFqJMVvougJW2a0nodjD3oX08v4ffyx1d7peAAmO5LT61hmI2rTAbl
CeHPd4VpxOQ4SgY03aZvlVjcOFKxtD76z37skVt1kKX1/n9P6FeeX4tuKdmFLp4uXQPNq3AKRYhx
68lFV+FQMbPEAOi6cCZDViF3gQy1hKI/OVUoRy0yTpPxeVtKcF3ErGm7CO3qfXNYYDwpO7ZNJKXd
PSS7n1x+Dz4rj1c1EL8cZxbZJpEsGYOcGApbA7l1HfEGkQBN0hEbyww1a5O/St07dONuo33qWgtB
pXbbQhlQ3IB8NunMXO2UfCpIAJdzwZi0HAHOgZkpVlboafVNWPe0M+tGWiEMxJjFTTS9MtDad5h1
yDUzlg4eQ/ojeFHv8kMYomAyDaT8kaoIXwtGz4cTrJ3xQJNj4WpSItV5JMsEnwzhHdCkiUxmak+t
cX1Mi6NBMlDqlFOn6GBg/MPGgon3oKpS1PW3PWvNhgAnH8M/wguMHHjxyl6YKEsbT2kPlVVux6Wh
ViNJocAxR2qlrkFvI2ywiTAVT7NS8WYIb/kIkp/qg7EysCrGfp24xWt001yhKfRQ65jydgkP1epe
oettXHGSsbo2qyNzLhVmH9ffeeURfjC+om+QcUqZ2sXivERfo9hXhzekKLlCdTpqQxQGSJNx1XIJ
bVx4cxGhCoyhk1+T0BbYB5BbMl/JImAVofpIIwgWJs3IpPkp4q0qCAJ9FWMHFTcsckJ5YgGsj1xg
a4KC/BnaGK8Ctuaw9gSy+kR2QlIb65FQkFu7GervDczHFv4wgk6qbYYZGeqjs9sdsBucjIiA/tNM
4HqCxyJoOd5VE3wzkDKi1MfaSOZGI7jSmBsRP/MjnCHW62UHM4vRl1BO5ml7SbiX2EoFAFV8J1rC
f5z8mI9Mn04u8oxfP7QQ4LR4Yg4+kfBXGujJCBGrCzXKAJFZKhspQDSK7LmJYeLtwNM4NyBpMrXe
IM7c6R3yeYispWzCQnG4ozc3IOno5dKk2EABtVqhaJe8qQ6MoIn88LY/sqnXoWmuwL0I1xWUC55k
HuIeis8Ob5qiAU47UTv1J9jCyL2pMZAgHaQUEcC/+ugDd6yEBLRO2aK+1tU9zJW6qAQpCuJpTodi
0GIdcMx16XUIniMKBx5fpz6q8vmJkcTf+JOI9WYO4iaPUBDOfOGN1CHzETvBUuOH1B+RgotJIDaE
yuuSokf8fgxh64gindA8/6lOvX5K9WYeWvTk0mszQLrFL0kYoeEoWk3crLGlk/sRp+UvfZTYlXbm
N41Q2GnqDA982dGN64Y6Sf/Wrbj/dk8b9Y+ENcTw+mLKmXQOGow8BBWOPguvlpeP5LaQ/xsPIw0E
PTTBCGr33yfkc/FL+ejgAWNFjeoyot6H+lzPuf4Gt88NJcUKYSjnY1MjnxPLSJa/KENQQxGpUH14
wpFWKhQLeoBEFXQhmBSVSGq0NHgSTyRzD6+micrw0vx8Hap/1R94KukZvzhEE1BqLwMid+KOo8f9
kX0FS1uqpe+PD0PYEpkIkuUTnakakjU2MHzOP/X9M21uSzB2o/MvBUZEgiWX0muMxH1+bFnkNCX6
Pxy7BgHv03kQWy7eCB1S6DFpqXVVpfe30jKCednFQFt1dRUwz9QK58RKVDJxqPcNiFPAonBFb95Z
7nGYUtNmK3LmALn4KNACszXq1O6t+pTXqZCdUhqkVQAqFB4A+wO5EHxcnDP5s1xSMMMdWpI4VlmI
i/5uKBkwu+aBFjoS/BJmxF7iJeMn9cut+11qpHKFO6e+iV4Wqgdz5UT1R5mI9E88Y52hR8qnaa/L
pKaVL5+aSq6LeVFEYYnJVTwsrC21yyBfxZpTZNQDteuqC63fQE9KORQ62+hKnxYonMvJ89WKaKYS
B9lv9osSWIQhmn2IHiJyiIg+os3kXQ7U6Mk8Q5FRaxfZLC5x1YP4yJhBBUhjSKkEGU+qEIV+1Hyh
rxbET7vX9mUUrUVzU0QssCb6/aKFfVIn7YZ4aOBZJs2fAo8ij4yaX/R+edZM6pIfGsqncdyqLtND
uwaoPYAudo17F+h6NNNY3jZ29x4LCe9d3QJR0CIl8w2Zneg+CqgrBezs4BUudaMq3yC8BHHIl3aW
QukidSjiUESjm3AtLXZ03Wwn3dX1RgD/JlyjtRhc+NAtXFPknz79w/2FzlrAeSrHMCQ9iWEpzLRk
EB/NzRHOCHIsJ54k/XF+GW8/KET0Z45d/hQ7G8af0cUR1CWSVK6QP5iOg9IU6FeP/S0N3qS7XZiE
jFWHRtxjnBRZgnjOXHbL6y+URZ07EVyR6rrh1omwj81f+pr/8kTbQQ01ZN4dTR9E7lUZhtp0u1DX
+RVed+PFVB6VKCv06TDkyXvK2bQQGzfoT6DGB/S7wOthqqYBf7/1Fp+IKMbVvYXawRgI5BHMo13i
7eUlK+VAkjkLwaE6B1iM/NcTolRBpYlcypOEXoFn2FVcaPFvSW4LI54DKBrigpHKSHRwPhOC3KfS
SD7nQlokBRXmIlTry9KL1lIrti9pXmkZTSksDQkAYgC3M2VzGkR5z77WX4ExWlS3vQZDkfkWsSGJ
nYzVLPPwBeWJhrbU9uStLxUOO5umIqZJkdtgxrJjoYTiJmV/cWgePHIRrQr4pX0C5hG+JsLGb4My
CStqeoZ8UZgRmCYcTc5AWadQmBcQmxx4pAynYjtU+Qf4nPWNB2tbTkBc9R3eGtyrAiG974MHEWHL
V4a6HQYgtF1UVUgKXOaDRybErCjzMlKc6CjehLzAv/lV0JnfdkhfLzNU0LoWWBmo8vmgSqcIy+wW
Wi2UG77WNjybcbTjFPpscPkvAwwC7b3a+Po3fYuJNkz3WH7M4E/cBrG61OqCSwmPwUdbOUeJ30vx
MtTl/l8uuqsQQdu8mHyXIVRTbUbTe9GGBsYDUk/gCNyaC8LqazvxiAcGXJBPN/26OT0OpiO/QTwi
J0AWkFasxq7awWd0sk2cX/yaxk9/rFmqWlKBW0qtbjKK5cWm6yIk8+7qylxWBYYhxySNbOM/GxU0
3WIbROQ/yjLjBZzbfn0MNWEMHqnESCgpAvGVXge+NM95Ir/QTwtJtMBUXRhdrA/ZyRutsvw0NB20
DAkUlZOLkp7CmKKiYcWZgwhNumG2k8mXrudacuEgk/xo+F3bqFFwDFFQKEz7gnf2w8EKlPju2tvU
OwSDww1dS/9fJMIDC93ITkbqPJhLrqqMXkevq1QPJwRSfSnSi8XymZseMsNZ5GiDw/KxKE/U26jk
J90FHVOmLBFjrHNZ8YqFuYgbz1j68sEw7MBCRKJ4I98vtH8w2Jrp0PZjNswDA05ppxBbyDFwqomC
ZWKpf8pxKqdU84ArobDmf054bAoC1bQsBKZi5H/gW5AimlTRK6uG0bxg0EjCEx0GXGeaMVGaoSOs
rpBgaV0jLVc687oKmCNuCJbYqslsZor9BMASqg4IUNH5grmPtAjovoCVGy10F4S34O00LFbLH5ju
rCBnPwyiI/wrtdVrzD/jal+Ex3VlI86OGATQzOllhb3yfj/B+qkjP3a6GRRyuZeX2/Yq1MTKXZgz
axgXSFNKJS8U/SjqupQbboMQmsadJecFKxFYEwcDuBWDyPwDt621SrRAbMWTF7khRf8g7L4X15nR
fAWvIPo9js4jATzMyX0apC8u/sfFhbTcPA2KcQhAz2g8DJKFLp/egtYCbeH6rQ8gwVBN4zWhtYqw
ve42ZBnvDks1qazi/zzizJdgrhyyEZZVxewwBvNY+79aP85SWpNpTsG94u16rzaSY3qJ1RnH9T2G
1HXcJvf7Q7CvjPHcszEmXOISPH11pt48IKOc5KHujDVliGE9LlBLszVCPsyZbf2oKRK6YM6r+ldQ
51CQNSICxm5LNu48ZtAasNX9/Q2w6h/hUQgdije/p1UrsWqpX6UmH7fqlYUVtipoN4CQiHYZRVn7
mdO3367dEc1MbGHZBZc6KVxy9GaEUoqqv83G+IZcWUS1FAq6OX644r8CJa9q+1NwWVjH4EtXnxUv
dTk7FdP/xi28V2rQIOnD+ZNeO9BzM/S6f9bwkjnwMhP0iv0bfeG693cQ1VbY8SfVwf3sRn9W8LJc
MZYfdCMQE1B0CWlUkefuxQOr8VM1Ljhwr22woIiFBKMaoLCbV2ZfZF1R7EXdtdzvmNd/H4Lv+AB1
7OXpOdXBqjEXKUPaV1jRXg2Q/OVtu3oGGsjvtcHq+UcvD3HQqfllK0MgXOhd6Q3Qqf0emg80yF1R
OvAY75Z7+xGtCujWgX9+BMZELPXzDir907sN/xdeHu2x4TRM7LPTWFRCFCJv/G5HpUvTsJ1P0raB
SGH0BZf9MWw9LPcIhnx3Trb7qrj06HxcOw+7Dawa/pU4PzFRVXLHZoRNs4aUgUZvnj2NgbRpeYhS
AxLOyamNz1svrnjh32Uf/rG28P/8+PIdna9sCOfgTDzAJiKqhKAWFa+tMShsQeIoYDPTiWjpUXHP
mOHf3As9sdn/1zUq5Z6d9C+VaePQMsrNY8VtYBj2WfGmG93Pp528Kb99Vlmnknaq+xu8ikX87Yq8
QU2cUjAb/XC7kRU9OKG7kGWhlKAnZ6GfLbQVFRuglrwjmxKtdX5xAFwsFu/mAmM7/+9Pajj2cSiV
Bunane/BXO+DW9ugLNSrs8ktEpdGy7WmGa6syMWd4M6Hjdz308uCG9SrQbl9Gkm0+0bWoNEeDSRx
KOQNNhba8gVV7zZNuPWrtZZBPanXgcgLHZ10GsjN+BlTV5phvCu4x9qSxGfSU0SmmIzUiSHF9M+G
+Sr5cqoIXv7J1yBPkaC9Qu25Ahxs8R1XnnRGdKjhXeirc0t7RM4dPWvc3M62M9k1KOhDPkVp1eqh
BZIJBBZzOFMpH8vXJtAA/pNViWyNgTxq5LlZicVs6xKXgGeAfnm1XqkP73jy8czxs/0ZfzzNFrsp
rvlen6ewVBD7/v5X7Tzc+hST/5yELnnagZ6H1Y4S5E7GOkNJj3yUuh5hLY36VADOK3wf6dAl1oPx
ihRBFN98+h2992t6gqx9CuqogSDkDCumQ2pLt7DP5E2c4ccdE+5a/a5lpVxx7b5JlPPkqb61Nu25
WEEaP9boAe+2aQUJIfoUk4rpBZR/OBphgaorc0ZLg/QBHAt/jdH+3561OAhqbaSquAKzZCAM4Kpi
2o7bOtBbbzKcsGLzeAFiYF9IWHc0uGDlKbbDolde58VV6XBuJyNWIV6JYaB2aLjH/gzI1//+MqdL
8o4ujPpAStqqhlkk5bJ/xxVghDsKVu6IZGU9xZ7AWCqUCrIBYVjJiEoKhHIPj6wmYJ72B4ltIcKS
5NKAth+BNtacaE8n2vYW8j7smFVMscw1wW9USTuPKoBnMIDf82/vNIlGVOLqJBpx2NyuE9Yir1Zv
3d6t+tFPPo6BlfIiRlX1e1l/gyeGhKfAJunnunuQ7LYmuDiiaeoOcPqtudVs2M67f5qAxw95Hwki
4IZb/jV6r9ghj39dW2W4GeSIKSppJ+Y09+9dUn8zdvYlsiykALDafo6Xrj3gPNbWJnbzx2ZKhl9p
iyTAL5aPrffRTx9N3CiMFwq6OfLl9Oo1ts0L9C3sag/ta5mev84/3Dcd2p3g2ot031lilE/zH63d
zDfhubSOMPs1CH5T6+YcusQeJkzExXXbeV/c66/xcOonNHOXtpV1tpypDlhdZLh1JFqtO/SR8fvT
fPQ/39/DONxUl/e0GeEKwDS6H9tZ1rG3zRqZvw+kESdBbVSlkwj+VWYz1bLc4nNH534DqcD8CmJ0
pRLyWZrdZ7UddyuyuXJKEPvRLL7cxqwy/eIUZTzdG4obLGEgsX/Asxvty9DubjnPaFtOHeAa7q90
xEJOCBsTmvkQ/6kEzxFMaDhF7rYeXKnvnBybVtKZ9yBGuNnN0g4KCJ2vW+m2zeCxm09yjG6ZVwCM
Qj/BLIV8Q16DD9Xg452XBvVkdvEYinRtb7TrTlR3q8iQSJ3K7cpPGXlde3twyrNKK5seqg6gW7XS
y6ZPY3R+OJe4m/ye1snvFZQeR0q21KPDN3zRLuPVfPaM4H/HY3aZmOTPs+vEYJWefBen0WVwGJ0P
KNqiSYwG+DSTeMpmtxFhnpgloeKNWwU3HJx/rL2xsvYoNzKQFLjU7C/PJgEQXxlcmcoYUng9R+hY
cbL9c2We3feepWesm0Xdc1EdH/Mif3lv7Gv7qicloumVAAVz5QHe2uqboRutrpneRaPjOlKqZ4+d
Bgl07UDb00cvHUT+C6cm/91rsPsTJrXUBETHDRXCC+V/Iac5UWc9Dc+Emk83TaAGnsm/se06jnWc
hvHwNU+myTS/R1oH8QWhA42n0aJywSInvOhrCwI7307qk5gsdUmp2VyjLH3sHjv+57l1n7vqOpuo
Vm1tqnC4xP9CeEsFs1CxGPRGz3wKwMR9d7KB3BuJBreK9OUKknCupYvRhqC1StGWCDzAhmw8woyF
MgvuuPVP45TcYqq5Uoewaq2ZpelSLrKQhAb1QIYhzG8cFMpvx8i/rPV9V0U/tbMHVduRdBqiK6IS
HfSy2YilIkKTDjXdYR0Rz6W6BapXYVi2+sRJ42ionAtovV1Y12JGgvhEbh/SqolQJK6ttJcVxFVf
6BL1aanPiksn4KxNGEpAKLb0xS/37qHDp4Rbd89ZOZGw9DwrxYJKNjMg/qRapFQ6WM1Ipyyov7IU
UXigJnJXxiio7AOmzLULo4dHtaSG0S5MijYVbRt7JlQZAlflQKXflu3IgfPMPorfp2uOzfF2ShgO
lXW6nYaz7fSIRFYqIukKcWnBw6vT6Ms70e6fAkmxSz94sfS/4zKWANYUSfO1juUStJF77H5hA2JU
yLS59eQ+UKgiywGqGoRKOAx0LgiYa4jXqoxWdluMDeRRggq6o78leKPxMsLZT+s0e7vS4ZYB3k2k
XTiTcFznj130D/PtyjpeivlZnYl6Fe7C3Wt92GFaAYPzu453t119QgfTKS1zRxp9Okq9os8u4hw/
2aHKgX1h9wqpTqMnQ+738tKJ6i1GfZ1hgGVhh2ehUF1ST86OmhTfsVk4exk8GDQ/4QrvIfR3We/o
R36yrvwcEaqGNLPGlwUJl46kbeHLkPbPzLl4Wl5e59mytH7vzv+OHLcdFIflY6le3sXbveCHOg+n
l/llXhpd52d6No+jcbZr8DvPnb2uc60RlNPnHrMV4GKYk+YsmxyWcCr5qiUtu+qGS84GTNYazJPq
SCzE2zKaG4ehOTr2v3iJ5MxYdfHUZzq4jaODEknpgz0Kp4fhaXgcT8vdmp8QB8/zVtHts9Tn7Od+
Rh8s1HrnTXl33Nz/lXfJrXXUe+zipCsOw71v+AaGFGcv7dw7Zw9lH3QQ9bgtpNFGm8UWpSFdv+W7
1Lz+UyfOnFsAQeQ+hySyO8ChvHSw4OX64F7bq0/sS5O70fnf5V/5617/NUZvGZtEpLTfDuwxUkkt
HkwpiGqiWEkuKkqHJlTdZQ91wTv5PwS2cNLQI+2Q6GGmAYz68g/44sumpEE1jspUq7I8Y2cgS4N4
bC4jo2lKeY5y5eABz23dCxFCpXl6d68nwuRtMnmeXPPRfFURoQzBZYfmkWg6uWDoQrpNcluNmlsc
c87Nq9nOVnGvV+MN1yMnguMU4hszvPtvqB6H9rb3rvh3s3+zA+PVfV6fgH3bkpMdOwaFHXZPMlCa
DgdExKWtupKzfuoo3DJyVw3kbPDcaO45wr1rEI+SUcljYyx5VvsnCw4PN7q42Gn1bnl7ZDF0rp3G
KJonkIiiOd2muRjq4YQeDkFirc1jA9HAGh47UQM23bMXFdsvUWhuMoScUJtNNGZk5JNZus5Xp5CD
1roP5gvgCU1XMVrGeIART6VgrVfUUZqd55qgZ+/GA+l1eUXoiK0BGxHWCHx2IJiy82VIm1CjGNYI
DooDqoqM+M0efJE30+IqtpiJaJuIpUzRS44OfDUQ2oXTBozwOr9aCqI+jjjYn5zo6iypn8oAaGyc
hA66zRjTwU6CQDhBCktWkLtrKKMv9ePeDb7gM7j1rughdWBlQoxQyImfK2Na5ijNY2h1CbcPi74o
jikLfsuayZNEUIkKiojbAz4t5+Rek/909MnPDO8FzeTbueF/924mVKYATEMvxQ2UshFkJ4QcrADs
yf/KS1wt2vI8M7E0IpJgQHQeXJkHKmzT+7TqVDMlBdSuK6UyOo9+7ZdRlLCjHl1rZvW27W25vQUC
2N8QkCImJSicEk62qzitSY8pte6HZfvFnCZouOi9lQgrq84Dxly+SHK/jSl7Oqfpcfxgq5miPWAR
7Kbz2vKyqS1f87R/p80vBGkCi2fqREC2bM6EsKkDvnDDLpXneNBP/gaTqDq6+bVBKWgEtcHz2LRn
MQPkhuVUaX2dl5d6eukkZU8FR8rBgkxy8gOsYR3YqUDZkKL82H7ldHb5gZV7224I8uAZs2gXLaNl
aXHbh1Rg/45/xgzHIfRnYR93x1FJ3kJyc5chvTzdld9Sl+RHOn98p4qlPIipTia4DkFdcMAAh0KR
SVJb7/l7nmyoiG9Uk8Y9blyaSL0aokoN/5FTEJ1wDwjEl1r9idP56lJfb8CzLQ0IS/DDqHB/CiWi
HMtcplF2Hn26++SiY0Gv0HXZgO0+2SPsXqkvt72Qh8bjePyEDFX1sedWCSj2RD6BT4PG7op0DYMG
ua/JxkAN1VX6xN8yx+R0XzjsYfTdUlSmo8pIkjJZh1T9xU1Kf3FrDQpceahcTrAmlLi+6h1xYJSd
A0rxgJD6OEB4r/994N6knz0CIhdO7//YB3FfwgSBngcuQY3q0KFT+jlFixPaOWbPoROXnPK0em2S
8VtDrIl41mu5a7STlJiXwb44DvhptMOXCNdvfG2GL99AcQUVgoqN12OhRwLwDeSpA1Lck/qLnK21
48/B4Rr2QqXaddxAzgvac3NY0+q4xgnWSTYgFxtDs38FI9t8sSCt9qt9KxCFWQZI5iCEh8z590Ia
/HmlCQRlOgXR4nGH4dOuMsko44uULIsGg1jdaj9HKPb9A95d/TJ2Gl4dk4S7d/SP/uvixgCczA2q
EL2f++TYZZVB413yTM6+jN/CptZHBRTRWOqWKmxDfOuHYa6vxtCatYSvE9V7TTnvhOblpAX48GmT
SJk/hC9s12UnnJ5gGp5JHDUZjxuQBbbktENN1CNeL7sD/E2E5iItckpjUiuQCJXK6w4GN9wjcs1x
rDXkRKBj1VdpGPx0ugBrRV3av7vfqWq2lKEo58KLVwEVJUhLyp3TkhIxfqQUbtV7PW9AjqgsHKTN
V6X9eADgjM71gNAt7KLkYRVl58uXvwadzSuj78iGIlidhctwWZ/X58egkMGqAljpqcQhZeF2/Mp1
oxe0o5fg82ht+8i9SNTgS2IMHzy8kh/7pQBOLjpDxXuy61CgXu7d9nCeo7OTMM5RhizOi/IqnBHr
JniAEOESux4xL+DW1WpO6iUbLu1hOC+wA0oc/tl8OlbX/HdR3HjBqUH0Tt2Eydd84Y4//Ad4jRhf
+foxvg+zvqRhDV+MP92yjcRj746pKe3riD3Z5du+VSMxr9JJh/IulPiwD6nflbVEBauTE1O4mMpS
vL/3j9UJ9RV+UYcACzqAKpu84XlsEa8YvG3Ahmr3VnMzMqFB7eoAg92OghoSyhZZO5yR4GJAdy21
yJ6PJPIBuUvXevdOJ+dL0gG2/HSf/7br578MAXeH3gGPGw5zLTK1sP+kq/bGHj8PzrMMWIpqGl45
ECQeJSQot+H90KxTI3et6fBy7lcn12UI8QcG6eoMckYpsA5C9h3HCJnP1HpYZAi3upU+bhkxfqEX
fJy+mwqYK55GkGqoo1LwRFkp+6fojI8hYdO/Ey7dbCuZbH4hWQCIAHVAGi3j797MaIx5c64MbeJw
7CEQQ1U6xx9igouF+7lbtvcHjMC/zfONlPyLgUCWdoQa0v0ADGJ+Rn78RkwBioh1H0kTVTRMiBaP
3g1aIDnvq1kBE7q10k3UaF1rYPJeA5HT4LmDZL78lBTEZ3hu+xCaU4ADGgzs7ghQYfhjLnTyQ8bA
MrZxomo/d5jzQVon1P6C6lycGzTH5YeiyNOJ8eH1eSXISHg/YLsmdz8NxNJfFW+Oyo+wBgU/MkeU
PVHdGcQuuqW6k2Gfpe01AXDEnMFZA3peUf0W9iqUL8hvy1XndiS5PaooLtqYMlOQWep9tR7pqIQl
8u6UvESprhQ6kSviDGVPUt1Sy+hR6EAG8aRL85MlueJ07CbVcfo4Zs3VKnSQ8xCLqwQoAJoaNxEt
ZFKV96OeyM6HP+PlHv7guiAfZSpnXjiI4uatPLz8xt3aT7Q/T+32ZQqKCCV8U/ETgknV4ERP8787
ypzjj+7zFwAPQFPB9g4ALibaixaXdTBw4EsInjqU/0e5S0ihh9an4hO23uvozxxbGDMGp47sqhUz
6F75t+AFCZ5EP5bAUw2vpAERkKDSqu5VuBXbU0ADLzAHYoBGAuQRkm2oJa+9U0xjYKbVzuaiyuYO
OP/Y1XBXOPPvKqdRpfArqKKIr+rpqxrkNTeKf3ds1g8Y4IitpH9GmQI9+puL+m9UTwPhgno4LeVy
7aCiG7kW4V3Hcem+nwAXqXenWkwVpGV/u6yIjPgUvBXmQOIc08k5U8+EOlSmb69xJ3F/G+6t5FWR
Zf4xqR7YnLXvrybAZ+irRv3qJR4/TNAuvpuNyWvHApHBfUF/WIGc9HYOY4ylA0yCo6iJaZJUzSrj
ldEMhZ1/Wp+/g/foO/iMs6ExzYaleWlem6Zo4KagceaGkSigPexQLHlR5La5wcxZZHdHOoYbfgqw
VB70uME788fcf1eV/WmRrkQ1P5/pHCVB42dY61PRKvjBRufM/vGGUxd8aSWMIKIylPyOqlSPG4Q8
Km4mIavxXEixLrq76lDqTSjWiuwIHmwlC7oqoPRMqZfR2Cj/Xn4KOiRxpaaErlgSQ5XRdORqvpy6
3YjAk5235YZ/6b5KBW31nSYIrkWxR8tBhxe02Te/srZnL1CTpf37IU7eHXaxb6OijIJav9x5e2Vo
1BlLiJsZaFitbzM6uCFCq5mJpBBAM8hAcv4epy41vcq5CYJsI5Y0h1TOCLP41ULNn3kY5S3UlEJU
nAxmhwQSUkdLFSf2F2kCP9EHR0LRVOexSttoKujSoWGPQxasN9E0Z5uXa40xWR2HdCKprORtgavD
X21sIfg/wRmj6g+H4WJ3raj5pIaGqwfMysxJoafiqhakvWjr8P4bw+fbrR969z3tJW/QWi4BIhhk
DCv4ePgGHughdAJlP+BBIXc0FggqbSrwZhRp/pPD4WGWg3pg/PAhCmE2sVlOLrfpiyPOjhgbUlKI
dC7FyM0z/WT8Zt+WxqJQkMhroDgww/irnZ33j9l+/8TwTqAHSdQpK45PEENu+QaiG2nWPpnTGOwP
gR2Hmowpuilp8i67D4HTEQjAjeFz+qfBtuK9ntBzkf41cK+2Wil+W0i5AqortFx5diBIpHH7FDom
dAy/MjPgMlx7f1eS3rBVQ4NwWtRol50Nnl5jqpsxpqkQXegipWWvtzRYWArCkSp1zpegUnWp4dbG
tT6c/hdcrDF6+tXD8tNkaECJXH3fPv4Mw2raeXrx4kG/oIZz3zcwoh08/BiPd7Qg+dfRal7mbH7C
ut47UsOQQHV+89WwQMLXaw8mVbfh2z79WfGXo9dA3uSVcYMkAPEHW4n6JaBpWamVgOgyV3wHTUha
QlS1c2j/EIO0hv0L9y7Xtx7QQPfs1/I9ixVCiC3u2MCjANKs6Xv93qzYeGYTNYQgw4Pioc4Pur3p
eSabYlTImtUqb+sQGQxTGGghkFBZEbRNSQOB9Ja9c1/JxRMSh8uNJQJ6zK2Sys5hWgbsWmZLHCSF
qJV32bKxfuyS3Xf9XaPEYrdMm3boUmbbRk0pJx4c2JUEZbjcqG4/dFJVnEuki/7tsjqvWBtQ87Ca
MHMtmEjMHZZnXOKZK7AbHs4JX5cz7JcbKpoiqHx2sn8J0RsbOvTjm3P6B83srgRmuW1/8VIEZaNq
GpRHxggz8lECHF/1M4oGm/+j6cyW21S2MPxEVAmQGG6ZhOZ5vFHZliVAiFGMT3++ds4uJ9nZsaPI
0HSv9U+rO3SHz67c9JOagzcl1VE4HcWHyGrL0cFQVpIkqcGCBeKUiG52Fe400owYves9GSMHM/Gc
rPZDdwDwT7iAiG4wHBm1lNuXTvjk0GCLyuAQkc2O5qU6jjOWeCljiKknyaUyHOQ8zNjFYgIbOSad
V+NlTLz6s+QS/ZA0hIT5lAI+PVsktd4Q7Pmr4/ALrBYH7QoXJ55wwdfxXoKfcEM9UNqq4aF14rvt
hqfntS55DOtviseYJgiR8fyFSd2Xx9pO8NpC/CESmKg6kZOD8oCL99D/OtlLQmcsGm0dZPwfpiYQ
clhRkKB/yUydF+6zY/8Q0YTi4x9KJKQEIi/sn4SAZluEOFWq/b5Z7k3oaruJiKTqBnOSR6kA1ZHT
QgDpmiXldkFggat3dG18uXYWofkJobvip/j9QXEOF+Z1tzaEsejYDV79n3JHZEIyKkAai9hAQgSd
9lgfn3estMAG6riAlxcDUZ/zGHfqbS6aXwJy/QhN71T9hoT0TWp3TL5bFYRC5NOaeEnFXxb8mk5b
8p7ANkL3l1AKwgX7HHfrjtO8W6sLok0WnPgh85sE3U/F8EdrCJ4FoscVL/ecjCA7hDpS2NBFe/+v
LApWyCNFzmwDWIbevLfQd4rTl8cWffS/n/JO3hmHbttt4ZsPCbay9JFiJC0f1YMTmc3T/JF+OldM
jxV6PSScDKjKcFcZcHk0r0JaIg52cZwGhA+oq46KgvyhhOAGVFJzsRfkRBDVJBSIxJIK96BQ/4mf
BekzoS92edzzVILw7UxXw1QPCD20jIu5fWHaFWHGwvSrrQ3htvc1JhCs6UmoidbCwQ6CBMUlvoKv
Xep0xgBLkfjB60W7CI4sZioLTLFuR4aXnbITD/Le2AsvsUpus7qMZ/GsgrSE1rn5POFI6Q1cKeIy
U+5iq2t+2W4hpV9XmWSYF+CYhnSKhoho8hwtlLaTNx1NZfCl/Hwe8TEMnO4cH7tzQ+B29DUA5WbF
CnRUpWUQm6yI3xbhNSE/b54yEdAckfzb0VYY/ZU1wXt/nTfx/ayLkSuwFrQjhBFSZ9JvoCWZ3p4O
8ahzLBtf2rn4ao/GuT2m+5ZYunwvjN7iI/JDgXd3gNwKLTdZpkBPvGlBLf4jF0U3I6K20/mTiYxE
QRcEQj/3BpMO3nTHYrMbTnDccGOwBP75JP95XDBHjbx6/tzecJ+Z5DiInIXXsuCQH3x9Jsk628f8
fG1JdODMmRvMKxcjmsJZPx8cm6+Sj8HjtmGK147zklUjFg614INklBFyE4iCwGZQD7XM6Fx+6Wf9
zAkiciAYIoTuPaGP7TCK0qVB03r6ZXSv0D/A1z4yk/bdDt9OEpAoZheYwYgcQ2DGDGfTMtI1YW75
8bnVHtpD+AuFFv02/hZaZ5kWWByoQu0sNI5CCyvMAgWT5sQMOLGrxgSmMJHZEeOt8BcyAQlVFWL7
x+bxAFAC+4FKEpoDgjEav+G0TybvfEwlCpDdkwQJmF0SezTrZQ8nKB34EhNePgYC6u/FT5ztmQdA
LVB7KQ244lbfvNRzRTh9RqSkIP1SFBo/2qILbCo54sqSkUv9Os3KhdB45kvU10hMnmTZnuUKdQJ1
q4Hl8LYp0LKGjPVruR/1RCApOmEgwssv+qWyt6pltZQUK1uT6E5nJPz7b18HaxmBs+AQ/8tCEoF1
oscKESMT8frnFeRlRdQL1wgrZ+mauwF9qMiNEoPZjKkYivYWGt6/tGIkoTSEVNosKMZtrGRaugSV
/9tlTgDBY+DI8l6kyefTXqyYSXUkVWZ6XWSThimZqEswUZporqnHzT9v+zyBwOiYY/ZEiROt35QH
yfoqz6ulOm9oAAVcNMITm+PHoTCaEj3AIwc2QUSwM2RS0fsMxuVp837ZLxNE3WSwxanDyZb51aXf
ii+rvBfUleb2lJ5gJpc/nxhYO2Yynx3ndsE3/Vv+VhQDrTWgkv7uyZKlOlw11/dUOrUDBykJremv
clD4CnAvMEDS9n+qa5GITu8SQZdRBJjWE+lr5xUkxR7NaUXJkpJK22ZIor33HnfTNnFj/KrGJE7G
9RY71bRFQjht326wHC2iwUJ9TbXOi7bZkb/KC/C9rJHvodfjD/mj8GYN2hmPmqtvsm5V4s60SbjF
VuWoj1vFbBOThhMxC1vjGalMnVjynhuuWOky7K1sUmIfQmldW8T2IS/mtsE6FfZrq3tx6UTva7zn
wSfK7xnaceDwyL05iFtGSbifkdup+7jYPH1u08X4jS/xXqLGYbRZR3ya+CAaO0aGD9i6HVCoUbB3
KGncF484CA9SPGwgGSHcI58AA5NsBJjK/oSEiS6hRl72Jks/WhJvC8L3mYrdszr30+Sob0hgLngi
FiEcPXAVsBr3zkMYFyxButM7IxP34R6xApccMPzlSclyiBdiMdhliNrF+bzlhF71G3mTFR4EZPIg
Mt/WNyKHmZAhV6ZWH80/69cMOIFRdzxZrMbmmBAmyHUw3m7N8CEmrROgCEbSWjrRZKe+pjuxu9FO
xDFAcDLvDKkRLii+pkQRlqzebthPQeluR7GEI0psGviNSqEaTFvZHm0VEhKq5rIXY7eoG6geOVvi
79qKTgoX81R8Bx73jI7mKrCS17Rk+MPz+kbiwVSGU0ytAieE2OLGlmLBOwzW0c2BSSi+P+x4kHRI
Y0heBVWflcuGdOxZsWswNo/LHCTgHXgy419E7F5KZZ6tFCBZP13y/xIxYuzy9I2LnHj19WBZTnuM
GMKH3czCLyr0tvBzUGe05cqKhAMdLaI8/yR21X2/gMWhPZ5OYa4Qx65awPJ9jd7/Y+n3InIHFJEQ
dPxYD69P3cnfbk+aceSjq+XHS7cirCZen3gjkiYqPwQKiEF9LyHkAKp6qhkoGWNXnmtaeDoNstxZ
ecgmeVuRLyiQlhGiDKNpnPhLQ/cEt9wQpEiK9L4fhybZ1MgnWVZvfkv4GhMRKQJBhKBQ3pQ+7tC0
agTMP0HitqglEbWmM+KpKZoDZ4hPAfFEdS/v+T3y88oqrsnVgOsKrHQHh5ggKCCMlvCX1kLIpJyK
0RIW0lH8fKeRhQfLu6rRfkp2PwS3JO5emqAfULwYQVlkh9LMYHoOTw4sdQt3WH3n35yViOIGmZ0+
VLTRD/knIAq7stMvkeXSz//2Tmg8IAynn6fLjKDbwFEDRzrHwE+kvHz2xbpYGxh9tqGvA6ESrvQm
mCA17Nv1QzkpKbaWezo7W+CV5FikbheslKW+//zdq1s2VhEelAyB6abKidExrVWkbr1JLxTuoy8c
iCDjCVohjjJUOl8yaDHfJpCvvlbXEKU9NEC1aVeEO4pvmsx/Llb9crtq2QdTk7IQJ746i2K3vhb9
WCLirZ28Vx0NCLTMpb9TxnI+AuYkRExxgogkKnACgqhE1KHwDwIP7XpchXvWsDjqiDL7f1giVhYS
0UQoAIjrl8hta3+eRxIFAAyoQsCvYeKlvbQfXXRW14k3GJGFJQZFq2RhmPAtIjFFpFmaq9vmuQ23
EQXTe5utP/uUBB0uKZuG8FHly2gdrEWIVcQY+bPAxBRy0kRwhogSM1wxjr5EICIkItn4JWjrfeKK
eFxB7kdTIT0T8brRoTzl3+LBOZV/uh9jybJIbNIsAmJJXgxJgkr3PsjnND/3RC41h8vu7aUrFDIA
5ZH7wPE0LBiCw7xcYgdwy1f2R7FEOfdhpkGzTLEmLIOzwG6gXIFPP8CkFJDBClqWppjG2H8BZajz
Eg2tyN6UqB3To0D4Ps5/VzQhOuHfAOwhwFJpF5irybcA6B35+UZg50BDICEhxqoDwkwRzjj6Zryy
0KgB2K9YqEAZH/fGYK/gqOxEtrzQgkGO/1UvL39EPcrHXmmdlHsuuXAa25hou9ecvhugqFIRt1gm
yW1eDNWXED9AcOtidMJPA5SazwagIb6m2SOC2BGg8b8yVg6MabOSWsYH21IwTjB/XqF+/FcAy3NB
Ywn6ipFPLDRpFazx4ACK52MOLnLyaR1nmSc+O2BPxUnb7vPtaF7chZ/26f+bkkmBeryhvibQUz/f
xkBuvJN+n4FlfFjDBSd1OAtnTGymChOwjABoauI0eAmAfl8UZSK6JmPwMKc5+RDYIpYihC3bg+HN
X+7o9F78aCsUbTjCqVssmC39e3gwPQN3lx9uBpEjVZ4Oded0F22eMEP6qEYbMe3Zqxl6pABLw7N7
ZJbtX5GTtGTv3DBQapO8HYfqTrnoUAlzE7Vwy3xxgIOz+ZoSuA9Qc5e3vMTwUhZXud+29MkY+xq/
Tn2ZOW/1Uf4sFVxOiuwFDDbLzIssu1G44izPOltq3RG/djTzcgFnhkOGMmqc79e08i8rnrWnV8ue
tBOHKFl4T8rN11Sl04BV7UUuscZnzF3EgKnKVp/jFOQ7dEuEGTeMk/qqxMINJ6scUiR3jydAzrwj
OSxn29agzkwvYzpDaWeVE31W78/STDCy+wpKlHwmkZyk+qOLsiWIKEhXzBkP28MtPjUsFpdyJ77X
3cw85xmSni0GSnmv2VHiNSGPQW8SxWKqhPuxQ5WQu0/GYFj9uTAm5lnDpcGIGLTJClwGla/4G/xe
ZbeOxyzMD+rLfW7MBsfgYlIHkpwo0dUz4+lD4yGtVE+mcwVLbFglrEgeMs6mzg1QevwE89svUZP6
veMhLTyymQsS+d92gQV/2ZVeNmHssDxyE9OPiAGSlzVSRNY1qZj7fvI+ttK0khdSsQnJAMWEx0Be
w0t6gd6q38D+G1Ds4VH6zsmTqeHLBvcG27FhtzrMPKHv1m2lAuMknIoByU036B4q10dFeWdOImKE
tmrp5eSBqtYHMGWa31ZhuK3anfrZ6vnPKF2b8p4xjBzgz8Btkxl8pak5I+jtp6PGDgtDqDwX/Hc0
uCi7U7tJeVZNsi4pDgN1wjrrcPJMKvZy/He3WY8EX/KB9G6T3vCC3mHIF0MvUHH4Tfr1bHz+5zUu
WPAjGy70g7fooHsSvEe6VL9j5mTXzVGR/Bul2pOY/AbuhA2WCh8hVOObhH2ir+Pl0Ncd0ud0EALa
Dnd5bSXbN0X5KUdENry2Q6IOUpS1Pdtd5QxWOjYRnkTQhi3QiOnWQM3r90JL7Bz4ESH9hSA5gCFE
sscRBn/VTmuM78fBT/dz2w6uVE2Z5n9yx8jGBn5yHauC9b5QtSRbzuZaFMXdpTzAiB3bjDT/biYh
yzdQxA1i3kPwAJTRFPv5cnBZZ7MWC8xgFxLrSFzJY1j4DMxEC/yDaQxMysOm0OUTQu8Y6NH75mK4
Ag1DkkvJBPtU2bEYEsDFUjwWQX7WUUqSUnK+MUWLf3ya9dboccNEsKj8gYgm5ESbSWNKtQxJGJoi
OAHE6qXbb36GO+n3OYQz/1tPu0KZqo2TfIV0KWMjpsOZDYmPQ9s3hMg9Ru3X8+0p3U5KBNENGKk4
bekpitUpjkSNQ0YMwz3BF5kK+oRu4sT9YDMqHHo3Qi8Kvk0VrRUkYGA379VTd2s4MW4JoDxj64dO
imeOUXbw5IEXsqZGU9bJAC4VBF85qMxkxQHBjhnVXjV0kEnp9F2uTBbeILFZPLX4dCZ/rE7sBFB8
OocQrSvH+6bftxHln82p9QGn06cJBHu8GdaLDG0lb4IinAA9jk+J8T3RkmkjLztF2lTaeFcyaa9A
F+kM7ZMZQ4T2cqc62nH4tAttnB5alK6U6ZTzVkhZNZrQyLB5xmtTsunGjKGlErLMsMBNs6wWw1/M
bCGbMP3K4kOt+rIUje3DVomTXEn5NFOR5SSL0cvOD7qf5nMavqz/DY11QBsA044pACZ4yndKw1wt
S/wYzVIdHnglnpcI1W7kSdUseTrRD/WoDJRIIKlXoh+onW8Ikzu/rUPnRimdc4T4uE06gpskvx2O
8dVw5Egj1GhOwkzP0n9R2H9cMVREqI9MzZNap43dkErRGzD6gwE8+mgZ4lGJXYOZ7CAJ2VQB0za9
gemh7wYeBW6ytZGvq7Nb5I2Omexrr0MxWBXs6HagXiSiVhO3aU/vSnckNMPlvAiJGzQX0UOS7Crd
RQxuo2RnLxR5BGIEGOHpgJ5k6gigE1EfqbVCo0+FxafFyA50jcxDE+IXaSkyK5nE2fpxg8jTwMBk
IWlkehaAqzK75eP2szLXOc1KHK3D3kEnGv0OuTV4H3GKYXDHQlyNdex4H7f44xDgGL57XdiPwgMd
+HtDuXXo7kDf69H3jaXYeHWzlrEmXEZnOOTVDRlsPg1GnH3kcsXxqjPWMqcDLhYYKlRiIq0su7w6
h7tGbOSXSNX7RjCxJfBhn886MWwaFJl2b7STVu8lXmaaj5R8G0Z5rJW7sS4mHBycQwoPJOgdiAeu
osJ7U97JTgSbAO7/GHHfcKKQKalQtcpP9/N0axUayNEjB01Y1Nq4OkwkQE+/kmBd5vJwp7abXrO7
3NU1u33R+cAvOmq7r1+zTzdNXzbNWIpYFFf+n3L12XhJazfkHHXj7Nq3nL3eTcZP5bWtHRFjlHlM
8S3ICKSQ+s3isaYvauxArJPbpmzXIwYmPMnMJQgnc+p+bKOIkxmH9d4XsauiUgFod5HFB2ToBT4z
istm3PLUS05BNghzXRh0nHsDIunrVUBRHbMvSJdP8l3E64r3iRON5rR4zQL6onL2jBfBZ6XetlU6
7VHaJVumoX0uN/tdzFJ11ZLh6+g8GDFbErlz0N8mEWP1ukaw6CZ3Ki97iPN1kX6PEhsl8q5CcW+T
KF3Z0mywITfg3JHqR5hFT6EPxQ2myJIiH8KDJXh7g2quvZ2SxwFb6ccjqo+Q0PiCEIMLek9N+1Nj
Px/9NJshp8hk5LGQbPMKiHsBv6jYQ0uHfSKiOAdFWZHpiBJOpNMIvDZFjMPATUJwXnQJt2nnEtEt
4TSvEREgwZjrd4J/WBqaVcPFK+wXAFcy2W44rSirbytjrJ4HLz9NxtXx9poERPpQwWTLdzwFVhW1
VjV+K9MRVJ3ufBhPic4inTXZuvtseWqV+a1f1OW0JsKEiKPJ4D3j2TIGU+QPqJKOTXqUGHGmnesf
Zot0oMpXUmokyRlsjYPK3L/Zm5kqmEDCNQrAGma/D2iE7UE7R+kt3VURBMmlSZ1E8lMiUT5Wn34h
Qe6jNcrpSnbN/ixhCPt9o2SEldUtPXKrYveu1kiLLfWiEwFGtMMyjx11lc/i84At0ksRiLDNiRD4
GIYW5JwgiJT+gHv7WprnsrdfoD5/pd6g5aQTjb95bmhDz6+vBFLdBGAqLUjUw4eubYaNDo2U0+qg
6f+SB9GjinyBbC19W+BDNXyl6gGI43nrTkq/4jalww1h4mgu5hT5GWoo3of0IxAw9ozRTDkCbE17
T4zV5eJDNxNHbSFI6c907FyZ1NeZKbAuXXVyWybjDd9B+iDyHDXZL4V5R1+4MNDEnCtsyhpsrGOO
k4V5l+9hYGMSlE3BFbMW1DnHj8az10IDjGSrO6gzmHNYvuGkF3Hnjw7AbcuwR1CYteyEAMApTyMW
YH1aRgZ3eIl9gqi2n+c1wFf+KzvNAuUAooPQyUE5aK/sZD2SnJIN4Su+GwgjqK+O6RQfauZy6Kvf
b07zz1070lkPEwdguTkMXpaGO5UjgrChcwhFvc8mQK2MFwJBXnG3V+G2vNLqHcwtzAIUfbDXkLuM
nOGi4nWuIwCDmBTN9ETmph38sscOUd2IkQBMgf1mU/AIjL+DsD2BS3RXumhLk3VsqShT6V0owjss
bghVyMQMXe0axaxjP1Ht/IVdY1mY4+HjU04ACWsD1lBLxsAECojEEvqdBChmuDtxyD9X71kQ6jkZ
2jf9TBuumuOF8aAp7+mP31vgxqkhkUFalxMIHEOoHTmgwVfYJLpFS9IW9LDptvz9ZNwHzrP0emM8
6HwDxxjR6xwe6k53BtdgT9SNPnKVbFZW82BfD90XjzhudG37yte803d5rGjz2JGGmzcSm2asHQtg
V4MkKDTRTv9tSNsIrv6as7/joNVOg8NHZSa3CqMeoNfNNuY65hjg2RFA3XOlTlAk2Jynry2reDDi
0UP5gUoKAelJXxdDLI8IFxeoNFmSmk99Wc5RcUfbZleeXmziPmeQkkP8oLDStoNtTRt26Xz2/kC3
JCjxGpsDamgZO6h7Q/sCOPBjAOMn7vA2DstxzNCcIUOLZhWHXDonmlXLxwO6BcXteOR3OBK2jAxj
smGHmhTZye4z1an56Ygf+sLYBeRAjmnHhDG89aCki8dbsfCpvoPxYDgfVNMSMRuQ508QLEK65nAi
GoCSCWWWkXjDkV0PEG9QiwDPy7MgcynkOtvMjx90wXTc4ZeO/gtzUrGsk50mrTr0N4/6K9u+10xW
R0FX290+X1cBprNnM+3fUJn4d7TnGN8qMT/yuFPtAI4PGyj6enp/Mzohj5VCiJHQftPXFg4KW3hY
ks1wh2CttdvNjd/r42LJENIbHraYILniQXujX2kDORrcGLPUEVbkETFvG5OoHjrR0PQb7d5GM1Rt
Uyhv1HASsa0NWJ7kx6Qgq8yI4CRikf9l6g82bEqM4WFei+T3K3WXupLXTPmV0PrXA3md5vBE9rsR
Cq03ryrmvclrQJb9aCICtt4nZSl+J6Jlja2BasmpGPN6H2E1MfdGjlnPdMLMiZ6PQTenEbsZXkdy
vgXQSBDGlkFbjU8FWAS+1Ex2lWG1gZ8sqlOwmb1xA+mXwTUFJz+pF3xGwa9wKYRz6Yjgf0/iSbYk
IFxMBi8J2DMpEcpoM+CkvLThWqXf/Q7Q+mdW842Svk5pjsWyrHZPUgVmz5ddfcNY1jSfHTFWQhEn
IcGjBavOneVUBD6/mKUebEVUBOPmgS50B4JrHj/IDriETwTGbh74Dak9xAS8FjmcejmHu+JcAnka
3vGrY20fMk+XeBqmBEXQOc7zV0zj7XCG9+5HGbO0mj8yR+0XGSr7L7PhnxI/APPPt5/2KD96toGl
UlFSQRx7RenhI6Krkx7NzXpB5grNMi41Lx8i3pxEqRiCqiHagE4f0t7ZESCSOZFGXrm/WcHTktmy
0KnwdwxU5Baa6ZiJ4Gx6Rz7ZzYsjfyFFC91Z9VdHy3nO2EUuLw7fs8FFJ4IgdELygGk6xy0CFJPD
3ir3vCai0+KI70OVXOTiwdZ88A/XKOmcsh73yqK6G7dxuYuu8aGL2Gm6jObsGqnb+Px8cIhR15F7
BH/2Ht9IcR6npCulzBWiDmaiH2NtJtoyvTm4C0tGHcJAe58r9k6Ir3qZHQwyV1F84VKTkbi5lK8K
pTAa/222wZs+ap0RHbEBPorN0LRB8kNuNt5X9VCPs1+tB4O3dOpeMf+S0JmzMkcSh6eA68dO/dVf
q12xwQ6P4OZj2MVxAF95UMRouod2hsjMlorXsE4Q/ohQR5IVp8sl18gdnoOlvriRNpFNb+gtsKdf
xBRJMQQcyd62YkQjM73GxQGPhvBKJdtuLn+xt4Saa441xnMHM8EysNfms+fPh1ojtwzJHuxpnhTU
4Ui42dQdbqB+pNmPJ6k3HFgU001xirV1z7xLeoIVX53Uzu0ENQOEMhrTF2LQJFmUHDyhrrcquLSL
cn2y09DPwniWbha4ygO51oDXZfRd6AyB70DUC0iWjKreHv5W2+hMgx38aF/EdXCWoLWsltmaInZw
7AzxRwbWQWXM7I7uUR05UK8VVZWX3akfi/0TYb5PvfJeypyfvdVdmbJA6UvIXrESTbLsfO6vws5C
MTwBMYGff1HYob8QJRiJUjkoCEpVSnwhY3U/vRczo7l1GLywaYkJTC6Z+NyTlU+m4yNjDSCRfsGC
LegwQsIMEdhUkw+afHoV6IbA1nfdRr9Tt1JOxEJEDKQ6Ylve44I5MMNDt3EzrrqRkO8pAJZDBkQB
Yju5r1jNZMAsTOQXL+tuks0YTcEYxij3k3F7aE6oMLz3angS4xw5Q/2EIHFmX7sd+17jPxnFgvzO
CrJ5/PoJ2g1o7XA0libRAXPtOKTXwsfJF+OVfln0cYFLAqTwYrLBKpyU3NtDN/RxMTd4/Iox9xy5
RzweniI4KM5mt1Rc1Gg4QpPvYb2sSRu8MlZSwZyhKKTAx1NcGvRvPfsAESb1KsduoKf2UdaWuDbU
A+iCfPhcn0SlMAdREXbxX/G7aGpSNCB/hh2ElfmhFRRzr8VQ7PfrUl+reFXHrpZNksw2SToT7khe
OhuH2JyREPIh8srFTKR/kenhiSRyGKQbSZYG1+SYurSjjuSJtCAElH+zx/5drpstBNbCyMRDzUTL
518ue2aLuAbuwJ+HFJYYtQHdzJQIIUfMN/37mH6u7BS8bwxZ5uWVuUFuRVCU+M1FiHroiRDMYtyR
9R5ivBV3AEiCD+GWFlyUmPb61dcROQVi7ijR0x6pYQw6BhcC8sLAIOLiRCbuRAT9Cq+CODNuznZr
4tb4/GXOCEXiEodn4v6XcTRlOwhEFiyJ/TdhpDy042mB7fdrupwGli/G25gXCR5NvCVs2rzFDZGa
6HcCl15j9VngP4MJWCXjB7H+zsbvuPsA/niA36vQI4DC7ogKvd+PQi0nNEMi7lwbi/xHkSvYiDTl
1TfJh5uE5DvhkfBCFDCYELBvriKDeF/MEWOEBpgj9uXhLwrPIRJcpCP21mTQFp5KmfJacm1x1Gwo
Al1h7E13qEW5rP8+DlMRp/+xSaSkXBQT7f/ZHsXUaSqn4TnnoXLEWSymZpoMym3+0guEj19s6rEv
8mCFDhIdJ9/jstuzA2+kdYC3ncDeNzFL66SZxNMSkg4/X2qr+GvViRqJnR/3O98JcbfLwrkdhuQL
rVCAyxPtKH1ckJ3nLIu+IKMoyIckAL7tkby+0YaZY2pvFd6JcBq+KdNWA/Ti0BMmKiyhuT8eN40l
flQnEVTKfTzOrmehRUqtxfdejLS5EeGHmMKmqXoKiEDE2L2t81kl/wrlVmNVs6cDRW3fxUuKtOzP
nHxrEXGdk223oqOava3r9U8BLUbUrK4ivlbYR3RPQdODEB6thvCOVNwn7B98hC6r0Ip35FeibMT3
40Y7EWqJz1N4Y1iVHCh/OjzMLzuQKAcG0TgiBCY0J1+aHmclCMaMnjC6WdXI63+YinGB4P48bUff
5cf+B3UDZojhpnloWBiCc7IiogbQl1cwUG/dpuzm4GsDwINLXs8RnTQ9gncWmZw5Mh254mq6i88k
oPlASLPA2Db8oSopQ6chIHDchA4nY7cb9ZjsB+cM6TRDuA3sl7S/90/nlCyNEzrGfSu7Mbhn7oKB
At9BAw3tFA/LdegCNGnjQUXemRtudGBfisOQPY82bjny5H09yWRULWGzkr4x+RuQOCl8CgbXGUlG
SEBHU3PLoK6I6C708YhGVXJAUtR8Dta1Jyk+q2iFCBvAW8chD1fpoJ2Rn/MAcahH+9+gzDg679PN
NZbsOxIgBKjxBR+leVcbBi3IRBliu5kHZxBwVahriKmuxLPIu6Z2ZmYdP+7waRVdJ2+aMJ+YPX8X
SE732y35BMcvcci5LVT/JrzxipJXSCyYv7KR9ImENoYGbtM9WNTdldyhD+Z2YHjdepUrQFWopHBD
YFRxGX61iCbtt19dYabhklOS4cbBGVBjT44SEHuJ/wlcP/FQhGk2cjOd65GRexnvCaKamlayF0mW
//JWh4wkEKmuQuNO3J39uRvojPAt7drEKnZ5a6EpArzND8HA0evlZ8c67F7sOPIJQfvT5stgmG0u
JtfNMQ2/R2G1TKozXHIuaEZEwaCwa0hcOXRolkm9fsImzGLTs96/BHnqMzAK0J4SsIDUCobNVMIg
iLjo6YqoJmV6c6Nf888Nj7jxg+8p3/XrKhsjIinfrvYSM1eYQO4pU9AnNgEpW8nlpBg+Gspgl6F0
tPItOgd2DbS/wAotXcwW2Go4AMVz3lsEHKiaB8kMEBjlBr+8/L6gnwPYqqvpMNgkcDzcZjsrxwR2
N4sYWv81jlERt6cuteU9Yoy+JG4vWOur1AdTq3yCRaBKbMxAPIjz9tI3llbYOSwMUp3izDsJqGaZ
wylgnfI4Kn1jyjxSgg6hbleECU4KT9mQI81h8K1R/OxAkzNswVDGdipRWYNbWknhJHTZAx/scRRu
Q8CRL3QqXXPA68J3hzOAJ81IhETHRKUb+wq5e5X9/nodJQKgXugcqVFSN6Ns5DqwG6DmgHHG/fVc
4Q69UdQwXuqoQVjhwZu9A1SmmF9egJkZz4KdDdwPfn+eaKTgwAiMvACdXKuTBHyYyR+d3YysPttU
nQ973sjT+AnDMH1Szp6ZXIPakWA9pJ7toexmBUf+20Kck652wYbIhNFFHdnMvuMClow2eBFnqGX0
WdtM91tjoh1u3XZIsMnIRjPGlUbaq8vOS5nqpTt4RDW9v/dcEtP2geLvZmCSXJ3BVDvIZEKoy7cM
SueDQ/6BsKRh9j43hJXbAN2xKrtFM35ujUUMVpPdw+2QNOqOg2gq7INI5ADXofA3fYDlDN/F+LV5
4fdLnHb32fFJdgycIjzN8HX1NxsUJ/bLbiHHVBsTKAOekNVxgTVoHZspFuaMUw4Dygd19O3an+t2
x2owmkMxIQF72Q6Wb2Wc9V799kbzgas3nkQ66BWIqebZWT0ptg6D43vZMCfHtEMgJUh3RN1AlYH/
AWUUHLallrPC8EbskCTGjImhnOm4GvC970iE+M7ABxFc0w6ARbZ39jFyLJg/R4vCY2SN1uyGymvR
4uuYRCMbd5MvMyqS7c/GNE6w+0ZBsc0SdG85G8BnL++5nl0xz5zBRmiqjqx3Nt7hpn19Z4wrXJfm
WBqrtBEq5o/+SHfHmGWQYLSBDWV+4ODTkLNluj8oPCy75w+8S77jDOLH6DcvXPk3uo5g8La3VXss
aSgGTm+6+Y34i2zTrEzMS6+J+sBTPiknipdw1NtftvkwzqG0SPcDR5lXK5MAt5ddpLZGSg4qTBkL
7enGTbWfVLA8hx8RG9DfMTFqzC3EZS+v4+XLzlABpBgbyb3o7BK3O1rjwNVYflRly8EejhxpmkBZ
xvi3f5Pr4FvrneabfDEvX1EMVfd8/Qdk3bJV9fbM3G6I2d/EL/QOj+hg4OylVtpCdgDCsBEeqA2o
WzxEiG9ksTviabCukTODNZqZPDC4EwSC4JlXfqmPNx++BxUrk9ue+9fkgwU/sqNTcUKmILNRoUFQ
ETD4pEdg4C+4d09o9gGha5Ef9RPpVx0nMwXCgMlRHPT9w/DqBcCjpoMIIg/rG2Y6hXwbM+gFJnRp
tmF4EA+DEwn1MxqAQ+h9NtFWpi+ZANB4pHFAeNwJpoXy5oGQeKGMxqB2X8AyW7SRCtqxB0S5xLm1
IQ8ZbRNh54uW9jl6XmohDoqRjILCT28/2baYxvEYbeTgB0nPrLvIODi6dX5mcgWhvfi1f24/EvNN
IaFmz18iMNgBCtwxFW4XzvN0XG4+a7hf3laA2ydecMFgzVXT+RniKNz2NxvhWEKYWMvAtGVHYKk0
4wvetd+/J8/aNUQAx7iO/D6GRjlnxT2M56/RUfm4qs2yjBiTRdR0s1KrK8sVTAhIZzl93xWJM9HN
Oci0VXjzig2r25Y3nxnvaYwE5+XW6xHD1zLB+VYLNidYHbtfhpX9U8/0ZEKu+SI/EDLIThOQXsJ8
Q0IBqfJaaNx02kTiFicQwFxt2m0WBDKNT2hXN6v9yp6e+YA8YnOEPQ1tsgLK+au2gZhuM96cpZNs
gj9fnbLzhyO36ZfrBhucV84zKw1cXXee9+e9ougeursgP6YwC/PoNQF9zbbNCv4E6BqN0GPwP5rO
aklxNYrCT0QVEuw2DgGChsANhTQSPDhPf74V5gzTM900luSXLUuW5d4bHJkq2PVz8EVy7NsBUnG+
+/USynopk6nk5dl5aiBc3Ku2V2tz8c8X+4hbDBsEB3Knjkneb+bHNYJ2r9A+NUmxLFT+MClkV+b7
I4gXOPt+xd+i0CFY0G7444k9o7dDFQ9KLUvAc35rzOJbQzUg3VLWg/wQexA0L/mBtE+5pfS4UtI+
ZbDS4bpg6qWvT0A1gY4bzIusVFC1ERyS34Oy5Kpds0Ta+HhfAFEVBwqVU23pXtrQODboUcomlCBL
R+pAgwU1YQkE0al7LJAosSW9pLdQfoYaYTNvHvjiw3jK14/SpLKLag6Qiup+acNJ7vRsY3gsjtrX
+iVoEpiTfCI4NkqP9Om6ukc/Jz5apBz17+ipITYvnXdUbVbRbmJLVPanF6pxvfRiFCebD3s8obwK
pa7Y2gZkwyULCZQRiEpuMqZQBUCc7ppT6EJtblCnxq6MtYZDz7xggw+GXjC9vBKLVeu7d9kN3hun
xp1muqQqE6L3clweQPuTXuR9fdVcZBkpjFxQcL57WypwLPSgTum3U1zRI46od/rnV0ePI/tB3nGR
R+p5VUZKg7p4aVVj1j7tbW1EqA9dm6Ap3xkdESoG4ERHBCVjMj6aF5mw0wx3Zpcy9ftN1YhSgLdZ
Su3pJJk6twbiZFQYScArhUTIgu7eBiU6snqGVDiRnUQ6gtoy7RrSlOEVLZt352y/kaQk0Gol9GHO
Nh9AKuKYeqxW0phnUybfF/l+05HpCM10CHGErmgIvDu413qlVWUEbX7L+aQ8Qq3gZW3fHi03+c/R
sUeotX+9OCj9tckDYZbDaQ6K2GGvCDlv/r1k7hbcLcsQXRH8UKjgJNaaBHe9ilaYEvQQ7A+iqhl/
XbRrz2bEykQQVHSk2fRzyzjAx8vKCngTXWEIyM8MKnzG2XvikWU0QSq5AGLsNjh3B7L6DcPmp9su
YDphtGXCsl/nvYsdEC5YUc7FdgXo/dbDV9Ev23iMYTAVyCtwM5YxoTohgdzDERKYRhTa3VNcotuB
BySqhC9aZJh0+3a9u8Wre/Xwb7zulX9pN1nYGmJNvRnfXZrgdFUAQHcPmCrmupswadcnsveedXQv
j8++ewRIDAav8WucQwuNwiCeGlCOaVUwrQBkcs1OPc02FZ3QNrRHJcRpXmENURVWCxaeJ8KGWkkK
DmVr13C/TnPUnFNwJmji359nztaf8zzqYBtrP8nRrIJ549ZcaavlW3rmp4Uk/Fws0wLF8YK16xbd
TsmazCVlPBkjYFy1ul3+t7sTtjfdLuZEGkQfuKl6V32f8whLgOXpzQHOOpOvM2fmjlR3myNyN7pb
uKMjXsShDZoDRFHaswWJDwveoXnxts1T+zSadawqvp45+BSm0fn0U2zrDa7mg6Lr9LxOYyEmUBRC
1uAZP2MY7x78+EzF4evuOrQAbGAlkM6+tL+/9qIYgeGA2QmrzoA5Ct6FUSO/H9q4Ymm3aHsnO+fo
f2dE2Hg03I2WAUyYHatxv+PMAmYUs0b33P9A+pKBvWzo8s6tU4yK1r3xQdN5dW8YoAxOk5uZdkGm
WeFC1L2fKVzdfTZKM+++ukDDps18mlA7wohldXrAkkN+A9fGyY6DrNmP/nfrHVbGfOdLlrkWPRs3
juOLhEI6nK1loyeWKlDs+a2Twz7t3lDZxyDRNiyslhoiCn46lH6AcxedOzAV+UwuRLxHjwXp1uFx
+vMIA8BsDffYt0F5k+sckNPFbfpTT5BeWsEc7rLnHAgBMmb/cGuF4VCMfnj4VP+acOWQUNFNIiqQ
5hpXHoHNWzgMh1JOobJjc9dwIT8G6UrIrGmxoIRVdKhhyR89xMXGeZpUSGG2oMBezPKHAK7d2zRG
1LHGW8h43WcX+RKwZ/XG9tG8Ki5wZ0hi92sz50xvhpUcSi/FDYznC8miPEBw5rX+UiRg8WUFKfdr
ZYop4icCpCEra4K1RLIe2uVNRsLArHcnGClAtaLSJqjcl5/78nh3b8fmF2EVymEMa94etiIyw8C5
4NvWHaTyP5w2EnS0LdhcYnJE3oIFNAWdVDDPcyhlkDVIckkFy/FhVaAqEyQTkuEcTyHePFhYtUOS
ql4bBwIHkogF+ADif7QnoJVkJi3v8DmRD+kGkQ2lmx6zgtULv/ceJMpSXMw3SVhS+B2F5rvqG5ya
HcXRpwcMCHBMHi/I1LytOUmVHjvRx0K5JK7lxlQapluaRK3i+l60gdQQe4IuEn6NxZecx9r0vxi/
XLqiUBCwXSaHMjBoc1sHz6q09wSl9oP2G0iGIoMTGGQ3v6YzAl0U4M7H248huDYo9ZvFg3Xb2nmK
A0jOJx+njEQmaF6ztiCjISe6123ocdP7aL8qch7WpWaRbgIkKju/OCD5VHQfNLZalAPyVX+SpKlI
OFBbPINAkRB/QBJFzHb4MyBVj55/7PLtzRABAGIaKLRusoYL9XJn1cYMC1EKzDTZlkYesA2A3O28
Pq2PKnfw7IMEFSh/v3MQu664H3s/TCIIdd+UNMusC218+posv+M7YHqwK+P80yULQRxiIVXWzQoZ
vcazfUqndRYdaP79KnYrC8SseN0WGqE1gi7k88Af4PK7c29PB7xr6eKAf0VUXBoPaiK/oPdNSbOq
lDFQtaC8QkmB0gwjdfCFIENxjoTrY+f45N8o30Lgz1E/BTVes9znEZCjHKQdTnQiblZ1RBSs7AYC
C/ii5XtdIuyIU+FIbLq31ZExfCzr7Xvz04X7AOAAyni63uBw8gILCvrWgRJ26ZS/9BvtmlsympuY
xskT1KpUSt9TmtWXQ3NGMQfkjUGcd3VR1Dq7cNkosL/GhapTNDxMgW/jHZUIuLoB/SdUqmcd+i2E
o4jL2et1Ts5j/E3kS3YxHbYej6wdFWW5INRsWa7A3Ua0k3/pEjfML4mvY4S3GLUQaJTrPMbBPoz0
0xrkNqUut8CcQZl1kmIEP6nmwZY3NjQ8Wf0HN/dV8zhS+HCYaA+/VJMLsIsNqoMekIMHILr57d6u
uK9wT5bkpVMCxV/0p9jwCLiUpsbRBk55vPhF9uhH90PFJQFGULaTvzsnpVMePdhI9j4N/C+MHiis
/aqXa2775Zu7TekDl1A+31yIBy+dAuQc8sm9RXsvaSa9HcKduYTo4DQqnelMOEbeuuc8nKUpd23f
Fsp2X5p1bN7XEA1eKnZ26S9plv7eJEKgBGo+aIDae0xCC6F2Uu7kL1TuzDRFMI9ECiRJnBcSBQYq
zNNGnZgbtKO7vzu77nX1aoDXQSwPBCkdxHr3C/mcgyPMxhmYwdtAjWmbOKcl/1fyzhUCgpkU3Nmc
X4LHumLMeBnwu2vdhnhGMQG10KCE8zKRa1CrujOKNZjcoRMLLa11DATa+vcyewIu8VEo6bGmH5Bz
qBxkbwXGMKZEuo/wlm0nvScT/a2u1n16wMj6+3dEmK/Bh52VfHpOb/Rl88QWtKu/VDY24ZVp8lDt
4+5998FHLSHUbQp7yJDubEzwlcsSPJAiSfMI4xQAzoMrTrG5/WHjPYyA+CRU2WDw12IATQXnubO2
FBtXOU8qdE5tgxj+leTnRrGMizk8sY7VvQKWGhUX1V/SQKT0tj6p7vNtgwK5DXc754MQ4D0fXhv0
vKjAr1H3ox41W95aL3diOUAODBeIASAMMR74BckN+3xjgjQsVTzX6wysDqGWWmE4SlqTCQwAblBJ
TcfqNFFkcfIufhTIRsJeHMszE9L1Boe9hpNrEizmbXqMLLj54W4C3zqZzwAyMlSvVhWCbMxSu++S
ffPfkCW8juS2l/gEdvwtE9GpY6lYVZmjbsxhOARWjXk3PrT5dqSkla4lN5LXTM6xyvcAzVd1LLi3
bfJrBOwbKLjg46VS0q/fqgYxxRpPDbEczc6zOuCoZyI8iT72TydbaS03p9JJPF5weKMfDJfQWm29
nKtbyq3UAOPTrw+TTENZjV0+IxlkE4OwrSlRTTSYyU8Vp34aUoFUcIzhHcufh3z2a1w2wCcS/TeS
T/PkHdpU1i7bZhGpP4YeAGpQhJX2BZrsBub4ZOPOEBAyUIUny7Tv3j6kAy+F8tezy70GwFxUdIKd
iuuvw7DehY6B8L+S9EOWpBMSkogr79eZ1Bf44ONg766LiwtEE8BLA/27H9DldrbIf99JD8knnV/V
QAd4sSh4LE6ZAzoXJGtJguR2T3BJ8148RUbCAReA3+60/bTbVxnyLsLhEFUtkwguJEwjSMmaj+BV
4aIaGCbKqg/TIpqSbDJ23nOjKI5z5rSxkxRvQ6Ehz+apVdMO2tMhP9Pg5OepO5Uc13RBZzm86VFE
hcr51OCUPaM873RTZgpiGTsgGQyyyyAS83bjyO8FcQoe9GzGC0WzU30IdM4o1pi/+HJnto8m4hfY
C8VtfdTpWf6g/bfZH+o4uEMHVHLr5rPF737vS9uVg4KwGPvYWQZtfmovpFCl1mz2NhEP4RPvMcRV
0/v/21A9VfW7eSByLIhR9Eqtw8RY7y7BF7BAukzfQXWJ1Ad6ImnVJ8B7GS5kPeT1HFSAyUOLnRyM
WTAtYB9WRl9dfF3tbZOL9R594HXwMZaZiusPErAGFrBar3qrFf1lhoW3PrTX64u1Xvd6q17UC/Zm
0BwwrEnxg+hlfbENBx9owYnlNL1j0S6PpMRVc4ql2s9Ir8pl0KXGa3GIvVh/x/c1fM5z3BgSVL8c
/YBOrdnQOelzQblfT8GUjVMccs/GZAQsFgV7WiQ7WhQZWbweyTqpxYIuNb8hGudJAsPrfXVBGG+L
ioWDNkMGIhq4Hj3r+k/ohAvN3yMd8YfZ49u6GZK/4OUX/V+4kIckJO7erSnpL+LVzgsjw9Vq44Jt
WIHDIX8vc7rLZq9HnSGWqop67cWm+u0ompKzsZP+c/27kbFQUmv0BWcAOPhHZhPue1LskViWvjZc
DrQgCTJsKUmWAV4hh1kDKSgD8Tew5yrBihz3ZAzxMzYzzCHJEGfIwZpa7sfZuGEQAQ2Rp7IG2e+2
IGPkbDJPQlIor+9xXvX7xe/MQkhw5E1LdZwsTzprytJ0uwIFpk7Ly9AkIq9Tm5+M6nSeiEM98Aca
K8EqejWvaKA9mlAjJGwhZsJ0UYX/W3ZrJMPPVj0+d9KhfPg0RfDfoypTZNWKHpHYuSTCZNFI3ljg
4M81O/m6p7pXfg8ALRGtHrbO4/T3ODrHNS1IYAAJamsslwW0hlFBbOT7WLpTs9t1YBIYEHfaM2wQ
0FNHbC6ZslnX3ffUuTWq2m/YMClkgT+mQC4qTAK4uwb6lIYtONUX+FasXaNjVB+83WPEEaGD+NN7
ey/RRMyWEC0leQ9eu0qkdIK+oIi2XkBnReWfQoO6D6htdBpn89Qtl5iSABxhwWvG8PqMpTPn6zsA
bEsXSYvTg9fRqxVWoBazquPMAUfGq+VZx7rPpyCpu0UeHS1JW+kGZdeUhDE4IUfb1K9mqwKlLDI0
+9m2EDmuOeex8E+A8agicUaAyiYWqGxHywJSPuu1lrb/HdNQasET1+jUnBKHoJdbYYVLZW3LDkwd
mjSycLLqUDdoG8Lw10tvvS8Y6DJveQ70DKOvEnGV4371So335PdToZtrKSZX3e5XJnw0a22Qps6V
YdMGIlhpn5ZG55JD6reZQLVGe9eqDyhxlsLvqpi3ymDyJ1zXahfNh2Ji1f19dJxjGnccg6GDT93k
HZucU+wvtdQDtwP9QnBuUta7NETH0Gqt9TlplGmc/uqUdGy4RwqWiBFS5oVNwcpZ7uZWKgMDgGJF
Za34nSWpTGt9QIXGpXLUg/AB3Bej0I0dx0yvIZJymQAZuBzkJLgJVghS4YyuoIdeu7NFFey9pAzo
zdrUmQBGCdyjf7NNSCtT1Ivo6L+BLrHS1nr5aRa2wlVhaX7w9CeUkIgqFIgYJ4HzBpn+i37krV3K
m4tDmG6VDNY35uPvOAWVIIoieqy58SFvFwID/7QR5O+o/gkoUNAhr0RvQMbrFJmkSvONhyMVo2Pz
+jVPq+fdT+gUp3jEoQpxRaOXqnVUcrW7/pZbzfY6W7EEGI+kUXyhcv/3y6j2dHZQ2lwuW+PTehuh
GmAj2QSy6mvVDKdOzSBE2a3RXcKgOVnHP/rOoE32zXrBuiHhXvBzY+yGxzDG3Vf/6Fxo3EEJbail
/UXCIwee1rDQAhgmq8f8DGHMBo1ZOLgQMo5zaN2zD05wzotgZQbHatsF5MnfW3RGnCxCBEC0mzeA
Fg/WGGqlcoF9u1IRuLRyg2rORQECvg1wzw1rR2dzd7dP1nfpaOFDTIn756Wt71UdBHfkIAhDMQ+3
Xmpq+n/WVCVNQg5ajNnpEST+mYAihI12A0givCmX1HawjlwuDRvnTa8+KsJOmNFxojri0B+Farz3
Cp27X7XKkCGoz+esU4ndbYyT1+WBSuneB3HJoHc/KFOgpgBKBJlUZ1vtH/C9RbGHK/5xHut6ePs4
Ndix5jU6tcpgy1Czq8zGhWt7U2wC0q3ziQt2Kb5BOfp28lR8YK0nW5tK1219jBARodhzBBa0/6LW
CtMLH4jWPb4BOZrmyIAGtfYXkFO++SDX3FD33hbsCFAHsInBhoSQ2AyLn6IFJvuq+4rTBDndvKev
/KdNNANzrNY2mtTaah8TUQLEWL7nECzE/WyiJYz2+RELXfbsbM87eoyKArVRKqOccwNBCdkuP7u1
5rkWHPt5p4L4P9SbZAjl7dxJhsZ61pSwi4q1FG+Zm7+ghHhC/YF/m+biF1VsfO1NaeODrSyNT0db
mKxgpcJJHYuY79hR1HFCOO33DPZNM3sy8wVLcEGIk2EyfDlfBMTUCXmDigQXydBi9R4C4nhvvSM6
IwRpEhRE0wfmJrWLkjOrWwkqqLDfqs6XLgmE4xUt/OfZLScOMGsaiWxh36eTvzjcWayyH18XAn61
yJvzwce7+t/B7O/XsgKTyZbFjbCG0p2MmmdIyq0r7Ur7ZdXagHssKLHebS2NErS32WVKbAxaE6l/
Nmise9nzuZ/YVUqH96y1w4JHkU4VcvrMHLQWO4EWtdTqJauDXSQXb00tdIeaKN/lKK2rvF4faLYd
WjdHzp1lM4rKdhRrdaH8OcwmEjK5G8T0UAA1ItlBQySjMIwPHLVlCshZqXjvVAP9/EOMSmNbWtu/
r+sVWECnDtk8vOytDw0ERtG+98KDfbzvVTt4awyu8bgyOMaVFmIByGRVR7l5cfWZGF2cQlb5FzqN
xiRdHEe1xESne/pCnQfxdpuSOPBMRuyHvBxXHxNIOny+IyV9VeK7JXc6vXRVo1aIqZhLkv/pIeew
NxKiwwyOExrZzDrgiFMUdQycwS5mnl0r0+ItrQhs3nRjaHexDbFJkEuOi1Xz+7Cf/YJznJycAk04
fdWbZ/tGcQUfhyJuAzW3AvCVhl3eL4jkrXuUgaZ1S8+5978k5/tBuo9q/VwDU53VfQKt9bzeNqp3
gqKk3P+gy8sHe+AOu+cjFilF39gs6UMSzwSl1ZkXZgwgYJU6BgLHq+9JjjX+bgBEd3duGEE9qiKj
DQb/DkwcwbVDsXmWu8R9vl89+1VQB65Bj8S9o9kClYwMDUcghtKx/dpN9hWq07Nj+z59hKlHyYTH
IxFVGKFLAHjy4pUbVfYFDu1MAZIFZOtVEfGkd0SfC6+SeI9rCeW0fkpzpL9DjdzdFhFVoyhNfRyh
erhckKUO6KfdIcogUUq5m+Os2IBEfAAjeYJglDxxaLJRQqdXddD/6TrXvlDC+FB2KfeqkECkJd2d
Td6Lq0HKdmtvpmWj8UIUI3ErNSJqoB3o5B4RBIJWiUmL8ZfW+IG9zoXleB0d2w80lydftHsiI9y1
wKaiSHeKeB+kK9zbA7z8H/yaNIJRc4WwSCOfRh0UpCduXduPdV3tyOgpItOu/7iAIPL1EbQQ6UWs
Xxjaep8QRM+ZXeZzte+cMMl74I5J0xiJDAuJGJawmYVK1XVECAHjDxDyjqLBywMciMAC2lb7AHUF
bCcWOF3/uTCWqvDj605uUa37VWIQLw/9myGCDvANNPrbu7W36Om3N6McfWQS3yaHBdgaFUfMRd7N
Ioj7oi7B8eDWK/F371dQ5UIEdO9fDy5+0PnVZsdnzmMcWdpax0naPu2dSp8CZWGSXIUxqFArQN2s
CxH9YRe//V05zBlUwdsnRFt7ECJyFmZkUEmaBYCeA1hDFE0oT7DrUqsJZv23gQ+RxS8r5Qa4FWgw
RbOIX1beKiGSEB0IxdulcpCDVI9UjH9Lex+AjbRdcvZ1RS064NVKf+cVGhlAiUv4J9GifPZzrOtf
5zx8oj46gZhMCRJBcixHsGsjjL0uXgHuDkbwGVDthixfhy8PyDer0ajuxGRsXIOrL8TBlTRCN/LR
PiVBEvyrUwhT6K0VtGYV72qRJhWw9ot6a7VSkA7rnHohJmzUz5pA/Onv/ypo5Gv+GgA/9R81R1kw
aJfKfJLe7gYgxa8DK9OXr+TbLp1KindpAwuZFvjoTfxtp4QbyNJuQOvCw03djwewnCoQZYNcxmZY
++sV5i9ri/pfcwAfZa0K/MBvUmGgDj8YqSoItwjER546GIiLvU3JafDxKTnp3tHo6PpU6ik3YFrh
8qvBCJdXa1S2moOT5fcorM3Mzmg+Ojh8aH4aqKq1G6xJSfkkNNPNNa1hwTj4yV6VbaoaB7KkoEeF
hA2JBZc4j8yfWo3CNuj3WRlgWnLztGK1y+/8sA7mj1Hj6H81zX7FiyobvbZ7Zbj8Idj3FDXQC1Vb
9uGp9bkg96VrmXUob9ZQ+f/wSIFH5arF8GAPwz1JAD+rSragmLFoU3QKKFXcKFygZcE2qqJJiFNR
uDibAe7VcXyhRqX4lLi7qSwmCzJmTZVPNgTdw8T+q9hDaieKT6Ztji1tKfWZtoHx6zCnGNa/7WNH
hyOt4+yXOh/KOEpkQJRlOAo+pM09nAzV0SjX8SFUXIkJ8unshWTvHP+XF6zHEAcKREHZCZk/ojfh
zNlEpwAWAa+YC6gW1UgzCRaU4ARRcLCoJB0JPZRxpSRpR7MdF9yUoIrSz3RPE1qlwuGQ15SQF+wG
Hatqg7oBV3U4ht9lu/OkvPXKxFgVgejxii90isB98KFC4ovwhSGQfl0hplEI8naxEek87Vz4JQdQ
XKbI7JXFZQgfeQ8HzPQ3fjmK8XUjrySGQeRIHxh6Vgf9A6IiAV7WjPYbHAwKeUGEhD6BLtXGFdkg
5QhPeSMTlOlJoalHJW1vwkTNKmR8OmqPVRIPwCkknUFQNcGZLIgUhjS6dYCAUDgUfQCifeRnAZT+
Ows6a7zjgVqn4lXGDUqyFhdJN11VInVOcIragE6zgike/itqRcpblbkqAf7VsJSLK6dFEwVjdbZ6
jvXT1H1r5izlUQpev0foMhLNmYdGPdwO3wSzdGMxgtBFqmUpri4Sh0U9kHfUD7qq8AbQDGOi92gD
aYxrKjAN9s0hZCCBGYYnWwNdaRjAXJ52jZQNEyI/7f1ceabOA3ZW1KBodZfZxwV+l78Tn7jAweSb
zApSk+wbGUkkYJyLKI3MddVREox12LWLJV8OvZwqdYpOdY5eALjwm1EcqpAWaB4P+/AimzkMppi1
QhFs/mPtonvql0K+u8coAOR2rcMDahPBdA1rKX3RwJ61RXbi17tow00Fpd0651McHbBgD66OqrRi
SG0WOTc/ZWn3RX/+UaCp21CKAhef8dauC9V2ypODV20YXEncMcUjE7ENJplWvRBwi6XFnXWQv51R
ZzKfdKA+OxR5PdnPgxv98/rd/skc1whVANd05nOkPWglXMzxmJ6mCQByPgcwKFSdpOJRbnawBKO4
CZZKBQ4GDwOHbMJhLEAm9JjYWQbAPxF/foNMAT/xL4NhysNWMAgoMN3wXhWHTjgtNgyqqWADHY1J
Ti6nGsnpFjEWJ1yjNGICqc4SsB5M22icUyt6mMGc1lNnxAHqOPX73zhkjLFEaEE5O7+qzG8c6zX0
3r9RS8mrwSXNkhu9vz6H2H6B/zHZQAAjypVUrSTVpvyV6JJKe6jY6V9T+KwbuDT6QN13SIwexVEU
/FiBbIqSvqYroi9dEXVItj04zWCo6DVPTjqtP7vJZuenrz9pyZmd0sjBxL290xkwz/R0NsAiUE/1
XQYryF0snL+jUoFKp1Z5lRZ+qFpMK00J5V9a77RwfW0mm3ooUd7T8+RR8VsNdbb1C+4hWtA5p+HL
6lmhaq21e8oThV16wfjQwq6cV4+B49rRtdL3v2qHal0aulAuYJUJ5KfVoMCU11vThNEKRlq+oBmT
rWNZsV2fXxvA09Vk1Kf53fRqV0ef0uUTlLJtj7Qcvi8dAygzvJLWw8VCW5oOG6aZ+8RmKXG19lls
sgtV2jkZWjGPHfYkWkwyYeL3OkfT6akxS1HCAfzRKsf56NEjUP0DeIK0I+4ynYIOIqU6YhaIktc7
jDJmUZFWL77kFDBpRZNJ38Zg0n+DikrgeuMyM3Q2PxbyNgOtJawkDichWlUblEuDHiEIf1YPs8y2
0avatAn0BObR3aa6x4KvEaYvrdBaYHQIaohooaemwNkkZeZuYc44/LUqDjCoOET2PCxd/r9pe9B1
yD2yD6TpRX9GiX6FadJ79WgMPRBPZVGhPvtTZDU634m6meRLdDYp3LDcUBSGJqvlJvG2o1qfVqND
K3VCU5K1hp5ouBuc2oBa5SBMvxT0MAKs+oI1QqSm/mA1uir5+Ni4PcpgZdzqyubuKOvqyVy9Y6H2
OnRFO3PALW62FnFnp+KCv+3MJy26yQ4rkSYSE8scANVotbp/EBq7LSfppNEsZE5pCRvNAbQSE2az
rNV6Wi361l7SqXqTjiLPwaAX9Fi+kFziHKuy/9v3UHX1gJ5IFEh7+BpYSE97mmYT6BWHud1jIvrS
f9V5Jcvocdm2jUgdKYYjw0rnHgJRFpqgE8ez1f0iCmAK8JcIjOBMFVGV+r4mXYM215cAShOYnqJe
Bb8jbcBFj4VVq2VEp46VlHX1ZbHsMkI04NS5JpTga539PXhBT2+jcfEvDNASzLP4iwI+RowqfbM8
r65BBfPbSj831GXVniINXfULas51nFlI2gV1wc8LQblXVxjADFidEu0nZATkBpzH3orO2JEWAr9W
QdwpA1EtYR+cre7wfUEW8nx1QLRacsLV5ti2iP98xr4/GDQPUFd1aDTMGfEa7woGWWh5PxIg8LNZ
n4GnBoHgWRtr5K/tVSAIr+pqvyOOox4Tpxdxnl+OQi4OnEPlD//FhFOK6tFtob/LxOQU7Tt6ss66
AI5foIywl2gFqolIFELczZUICc5pi9GcZam6OYGu33RKtWYY5q22Qm8mGKvTInMN3RDNZBdfyzAj
gRfgYmrJU3GH0O1t616l/Oo+8jT1gKe/5iNrFQ8FGKlVK1u4tJxnAZNGEI5y/Mvlj2Hr6uT2iC57
2glYdLJrowHysNSpjLPlhLYJqyl7kdWLeZ42xTiLunQQWjl5be6C507pj5PoS7NMWyXGP5Tj5M9F
tzZEPFrrL0MXHlOTGmK2PStM0tLfJpegsT5d6KGKN7PkZIN7XhjEQTxlyeeZmgYK3aZZ17ZPaVZw
UMpxsj0x8WuxyY1gR+rEF0ix3Gmew+USculICTTWV3SygHcXN1SYHowrpW8bV6P/5mczQMMS50wS
zIDDZ6m07Jyvxv7FrjjR1mMCMIn+/XPz+a6XeL0oWv3GNueRnZq6KpOAmEK9Mw3/maNtv07T69dB
E6eBfJZl4WWCHqQnRA6py8E/OvurXt1e0wVWFqOP/wtcCN/1LTVRt8zpxRP14PmMTKalprnWEZ1K
Ts/wbL1plQzZdrXqaM1RofWD2aHmxYH0koGtOWcGv9A6y3gYQ8oLqPmGb+WupG0alaR6WcOdUICh
xXBnsHKfdvts1fnFZCFw2A09YbWJNWL5IIwPejR9Bm3IVeBv0GOaMs7E7NDhJnzkf4Op5gnFCfIi
ZttK7ZiFT4PAEDY3DDVx4na4YC6FU7ZTDaNahjLVcicUvUL37KVIIOWUxhTRoScNHf6vlfKvAp/j
GUGsxSNaqI6ct6YLeueEAsycIecMgAmD7H98h+HRQYg3HWY/HyLLIZW/KzUvgKkgsbiRZ0/j+Kqt
tEqY9EthdIm0/bKm87Fpar/9/nBr9/t/3Z3lLbsFTU9gDMoFPpZWgz44Dt7iJtQHH+aXacWxzhtT
E6TKkBdSU2LDki8PsiMLf8FP7DLi3ZJpwGHaaxlmCyUbOyHIw9x553A1HEyBeNoR58mNSdGhHXPx
mCJ6h5qny0R23+43hJ/QfVx01g+9U2PpeX9MNNagqa45B63CeMlXu18nT/2NX+S08RVYEPD95cb4
MKYIlBbG+Cz8LnA7ezlBNBbDBe9ATk6Wyp16bw9BiT6WOaY+gG6KqjTuWZ1Zz3TuzL+73+9T3j7Z
oHwES+BUs9xYIBp4IteAtM2C3Axkm7xPcG0y/L+/7p8+/lA4cWEMOOkZPHzjZG5sOo0YnlmAvxeE
epAktULFYmigj4JGSsHVvpA1DZhlTDOm5sHTdoAARbbXsACsemg2wYVg5jOdcYT/x1O52O+Qyfnb
WxVqaMtnZZlZPVbZfIeASYUjbTb6i48wI+zLO/LDw2L5+b03oCOOewiUHNWDBYnv2ewuq0Qrf09N
r7/+UCcrjgII2+3sWQ8rBnhIggi8QC/GWq9RNI2nOZ3tfrehHiEvuwMMgs03pwssCzn+1WznmLh5
h0m0OPohqHmdD2JHBSMqJCBz01B16tJSkKOgu8L8UItSYfpvr5l5TKlsLmgmqBCgGwnXimLN+My+
Q/BBmgcjsq37f8/XLOCzYgJEJqyoSBPvQ351d38RbJnD0R5GPz+bMnwwLk30jY9MMbriXOaQE6Gq
h5rmFc1i3ah5CGOFlUG7YpE1cJDTMJ62mdAKjGuk0gRkWuF/xSKdMh1K3QwFMtNLwCziR61HG8gY
AIUYxKGWSv2Ct+E7YdAWC74hG9DJUn1Iy4G+4+HMJ4ZsOK016dfwUMHMGKhuSGki6+IqNyrZRSwK
6MRCkK5tm+f2BUupvnFuVbqXT6vWfaOFiOKjvQ3zCNhNat2bu0FSAcp0u9LIdSot7ZgbJ7u6JV/I
GvWq/qc5wHe0qnArdKPsRj8XLXxc8GBgIHFP97hFSxaOtD7Pqbvzn/XGFV1WVARrYI5mNWtTq9GX
nb9ho0Oyfc6RDtx0EiCnD4DEDI+kcWqlDxgtr0/4KAy3OyjR9h4U5rRkVhx02W7spA/U5YFSg3Gt
cG25U97i3hu1iDYcrWu1twMFT3rbOuDNUGgYTzDOhKhVct0GzWNqH6UQonedjShFtyz199AVQ8Ab
MU4dA+gI4Dk2CLB8nBs6BnWomYNyfOs81vigQkMBleBveq/RbVTrXttQUOAdvtFDLfukhlauky6u
7QKi7LnWrH8Obs6++Vwk7IYYr1Ioz8FcONm5Po/x6VdsB++AOhFZU6lLv8oGPBkeRoVJafJY1BuG
x0igl/uA78KLe89w42PrNae7vYlwKhjur0ENLiZIS6CNT/fLPjJavGBU0j0wi5MHSh5GWOyiV43I
yR7PHhtliq92nZrzWefXgAqucxrN6LrAeIj2dASP/TO3K7dX59VJ4uIf3oP3rQwX6CeeEGGmmg2j
3jDPLP1n98j4hpy74FUXh0EBw0jrnFqwiRAR3lGyuFuPN7r05gb9XfzP7fty0+FRCE//oQc0P2KA
s3y87CPEAjwb92/zRKEM0gKzCY4/Njrolj4lhF2AHokmCPkb6P6ZWx3d3Jlbwvm+BkgamREG/RRQ
u4tNmjWj7oFF37dTxOYA5bR3D5Xa0viIuySKGzJILdBhk6pAjkrQfciGjt4bIT/+amD+EJkH5dxI
t9BjMVcpRjsq6Ffrgt/2EG1Fz0AtAk8KKXcx+NcJuUVllQzfRfOS9JMN3l/JvgVpplCWNi74ACoW
mzNrGvriYBw8cvYZbrljo1M4A2J6h5f4NKzMXd6GLvg0V4BUcmgYEUO4RWcTHA02Pjf0mB7e1lgX
HhYSy9QNrV3/AyAYDAh98Hz3UscpAB1W9KWJNql6Hr09nbZmPcSFC5RCzUbCoEh/rvHdmZX1183x
/KRRmpys2QfRt+jxbjH089JQQ4tin3POzBtKw9tmcvEZOEiG73wpxcTwd/hQl5pZXzymp259cX82
6yW/UgjScT1v4QkL4J0Q4hzfAQI6xW4FzaKrdYYX7m+RMm/P4uLWSfMN2AevZQEyQ+scY/xHBapu
l+CJUFJOrBS7EMwHw5tb/6oBiFz6rrl191OalqjxE5+kFxu1lQdtNmwP0Hs7wclHEduugWpHfAGn
01KwD47OuZlO7iFyDe57dVjmxh9oZcb82j+xfe2sc/N8+ytzEev+OxfW488c/Exlfe3kESAPkpm3
CUB63pggx4OPGMQJgFA1qIGjxORACJpP2d352y7DooRQn5PDOR6uyoegDxJSLmS1foElwGrqI4CL
cceulkiaojF2feXYAM/iPD/uHXWSmg8O5tyvgFzFHmQG2Zu++PLGNgZwEXomFR/kOb4EAkdQOxcI
Du1yfO9e/3A3wWZuxxp1CU9ISpQderbFEdoiZwY5jeScA8ro/fAS3NMPDxmApcD5Mj2cin2mHjxH
7Jf4JQ0vkyq74txABrlJq+lIZBulR0mkVDywAOE+oM68PvceUa6BSGevPjwCV2F4ovAKIKSAvDfq
KxDa0K+az6bXHro0L+jQ2MoL/csZK2P+xLSLv4uT/wCk+jXp0n6HFShF2LLm/RPSwy/b8GbfBsV1
xDNpH3evc8rtV1RBsDW8TCoFrwyiAbrKHVlxvKKP1PdLS2MOKRlV5Jzz+mBNZJ9SxCqDQ9rgx5Lh
vF72gRN97SXwnqr+DUXDg2tcrBdBxkneSCUk1PZuhfY9peyPWU97l66Bdw/TB4HE1H7vkc9eIC8E
JK1CiNgvtXbzU8nmyNJhgWVrzGW/9bYTZIPWUMxuPMvkzS4bGqMJTnn4VpMlIjLI+jGvMg+vsN1q
pz/08TP9QTaeW4TV7JLtsEQlGmo0GkYSiuRMoFuL6WJp+R2I98uzj9Z9nF9fwls/WR5xTxtw0ble
Ob/AoJhNLmPUSdLJln43YtUOqzizuB4/WGjrrPwgdPEGhqNCEAaIvmo9qPRMMRhhPzBweYJm9vRw
Xd6ZKP9/X+4Jtkr/9UZn2gSpl7vYRs25teEt1rpHQLHURMjYs/AixxR+2NdpXqYAvC3Lt/EyWVrZ
qh4oq1KcQp6D7RwkAoQQJLtILUEGdauLy0Wk003FLdz8Nw0aupyofpdJ9V5+2qQz3kECpFVyv1j4
wO3zCsF/JJ3ZkqpIFEW/yAjm4VVAJudZXwi1FEFRBBT063vl7ejo7rq3LEuRzDxnnz2wRN/OC3e9
v98oO3W7T6/frKzNl3cFwwvV7wFFH5umBkiID4bik5KSVXiLcASln8Akv29HycTppOxE5qa2lFqI
BFhIs3l1GxxnVhouXrVvf3zsbH4KtCTniRMiRNUwDe5T3MbRTz47F5N0sxj00JBM7S0+ODaN9pDF
ZEIs3qecMBACsTTq863s571+Hg+oFMGThEXM8iQxpsLUjjQ6pt1XT6aatBxu0syI7drDTr8t3Cd3
I/SDO4obscs0oDEUMfmQnC+qGRhwRj18IwbjegEYwteBd8HJkf0z3Tqw7PWtftK3/Oj7ko05OmYq
7t/JRR2SIrmQ48+iwZp6nYyzAbReYtmzcbms0bqtlIcLV5GtnzuE6omLq8zeLGgIcfsW++RMdiQi
tFcJ8MukmLacEetkc/d1tNi7p0zMXLLnJtdt4bwE0l04aE+TfXK4HZppziuF18Gpj50WfIdSSAFr
ZDTMQPj0SAiiX8QKwBD+KwXsCdu9HmvMHnMK2vRGj1qMuAkzbICJXYGB4dhHo8NzY0sgBWbUULYp
cTiIgddgxQA4vS9kC6lYxlDNWkFR9AWeToobVf65iB4TNdZjm89a8Tv4mpjTTt8M0Lq+NC9KL39i
lMKECQwxZe/8OmDwXGPlwOpLuVnzvspdf0Xvej2xVuBGFijW0v59ZxyokCqLZU1E5f1kboqbd3M+
kMAonHSccbFFFhFVre1QOsArtCA5FANeAxTRG3yyr5sarongApZX8pcfs+FjXR4eB6x7qgOKq8UL
Q5p/LJl2pRKrVeGF3XoYnGG18ql8dcOSxPtOJ0E21wLM0Zl59lA+9/EyeWM9vfiF5SLjPaRur2++
vJpIhHIQ1sAyxIWGxSgEFSDS4jrhBVi7ZsN5rf3VeJGBXBDQ+fINuM+4hpG5JLMe2OpcVJ5GDsd1
UID8t/3iDV3poaNMHnTAK7KvaLjhh9nb1xFpUihTLXNa9AiodFLWIlQzAqKfSxKjk20119ffBcFJ
2M0KS+pqbK7Nc/vof5fVrBuVs/u5WKSohov+qnXTMB2+hkksr5vxZ4wmbX6bFlNt8FwmWwRtCjsw
k2iCJbdkUZMmXR207WP+XCoEy2C/Db8HrnDSty+oBA2AhZIvk+01/oav8DGul5/Dc9myosfWoME3
4D63cJgEGYyxCCGoA+tmZYBrxLAaV1jf/rx62WWwhNBWIlhjc19ioXJoDvd5uvuGj7mk9O/z+5xE
CYyzE8yQ0z+eEjg+UpGCrkv+fcx7o5xXmMEyhDBBlcEuIL6pbYkS3ebjl9LXoHOPicZG94ZSd34f
q355KMd4G1waQpDvY2mbLe9rFZUX7mfwnb4umT4n7VQofcxnKqJBWSStm9NM4hoOPLNFawe3hDkP
Mj3MOtE9nxp+ZasOLeKK5Eux5FoWUyTD85JraJ0S2KYH4/TGFOnLz7e8CaIhOIb5pacaiJUYZD6s
PRIHZGe8znZANtkTP9FsVvhVgO075gy1gvHDe5nENkSfOZ9ANcb60NmBtdQASJj8x/aAgGMqF7IO
VnQhnAePiT0ug+taOpW8WmITB8q2tzdk977+Re8t0VKvE5bqkM3eaM6ZN+4gwlF7xuroW4pOokUl
oFPGZiOFOWQrbu0Oricdso1OnK9Uoh1IBqFM6KcYIcJEG6rj27mFg0nBzJhUdgx83P7orDUdJ3zx
WHN8Ihg1yCc8QXpOV2wKKZ6c+ACDRKV9iPAsls9GY1X9Ga34q0b0Sdkq8x9HnpOHYZKk/NvzVEYZ
OdAT4dyp1v/X7fEAKj4Gx/++RTQ3X8Oha/tljSSUs47lyu/oeV18XfBQfgU/rWEnRc3AyZz2+ZnP
0Z6n7A/nZMr/kh1W8R+cJPDA4mViz+J2dHKd88HshY5aH30oty3h4MQz8LUO4O0h/2F03OIQSym8
PiWhHANyigaiXb1XOBvUZ3XTBXhGcsjmiveJicBCCdDgudNzaCxRg/82IlE82yds3keI5Emvz4No
mAnfgo5Jqv0mJ1WdXymYftnMIPgLMcv5hYvttb/kVcpHvpA3MJr2xJ2M6nNxtsc8gRCrvVYkB0bJ
9LfhLzjmeWDiypt8gQrhfa7JFPxCYk9Hasz3UaW/Ro8Fne//rYYocoSJ4nMmNADQRp7Re9TyiCOy
iZkcNBMMp/Y8Zz0rqZKOetws2pW5qcEMKorn71imfQaGH1Pxro2DROaOiOJ+zVVo/wSncLoOf5jN
KX3r5xQPWgAHP2nhQAl2OXiNKfUpNFQOMgiWqvCO5vB67j+TN85RtqtTPYGNfmg/r54Fn55OgV2F
jhG/RO78sQpNpxti3GFjjkr7QugCBne6J7oYCm2slakyAD/yjZ7DHPErbBmvbqU6xr/IHsAHecLk
Fj3LBY69BTcG9j2rW3hA0K1ShWj7FwkLsOjffTkVLhEFZqzW+IMrHmgvrHdZtJgVrE4cmhmNZ/6L
8wJlxfFDrBomqyQSaO6HO52liLNCQrlEKqRTU14Qagt9VyJMwOcLVXOxwxfGTvpUGDwJXiIjKaqN
u9PtXlVcUSps30yWZA2/kk4QlB2FWR1LUKLL72tpvzv3dtpGPldkTawbdOdfYh44FtE/8Pnt1KUK
QH2n4nOpHKgWKgYG6E5B9dbS4TPtNs2RpVUucCyZkbY8sed4aLJ4Ofmwj2PxsfSpmGGuzQmUj9gg
sJpFApa7FZAGW/p1wK7yBeSNtT9+RE24QN6Dt4vLGeNo1j6lnYuCpolf8kBJAomVTFRRX8Nagov4
V2IT8k9xQX7WBnwGrIVNS1uajjwHmDgqy++D1JA+aMjjCHEcVzJ2ffZzaqn75Td/bHiN9wUl+m32
2j+jZgHs75gjHV3wb6QE2VCfd8dk99Lc98dj49BYblxY/BqYUa5es2Ra0sDNkj9WJrsI/2U7Yb8S
S9C1Ql4n9rDsEh21CN8Dd2dz6VEToY/Mok++M8uop/tX2G/WkCWI3Rt1YMmmnmE+dZS+fktC657u
4Xtu57/ld/wW+8DrrGYDXgVl4/+9zW3/3Bvr5GKfkhlKufRY9pgTqu5nk+Al7rKlyU2/Ry7PsTk2
E/xuWOgp++7WPtGh6+h0kJ/P31yEmkL9aOyK8/PMBmhMNbcYcvKSiH6Lb/uOsC8j1Mf17gV93Njc
9wR4YIq0QlWHn1JveKUGUY69qRKU0Tes5h365A+U0WtQLI0TVguRsXhuUdnHvfkPSDom/29+W903
1jAdWdPMv52rY29uz63pdWFwzgQUj9aBsuy3fPxhFPpHj4akg2D23raHZMiqiBzqX5fqkgDAIFfY
Q0gJ5rgc/HbSOF1L3I1TFmo2vo2B98btuuMBt5in/Sy16LN9cIZ+AoQCWGGyw9yTPnIc44Kmn5KZ
3UGxnDviqooyVDTCjzqgYZFMl64Ec1EcXxNobATyoYqaoJwQhEeB3f/+bSGJNuiqsMYBKw87Amtw
TyvR3wwNXNblS3XSTIf0N5wET6zOkUm6rgwY5thLffEMyiHqMrYL7jmznxM/e9SQyxP8CNqJw+Mo
I+OOd8fOuSB82uasNSlecRbLbgPriC882wfwIeAj1hfcQYvmbP8ZZBp9JtVCPiaW6tP+grHAmsP4
BetRvwhe+3zCDQxwGj2C1xkD5JvumCtjWGwRN42zs4nBqCWsFCUSZ49gpN999afiyGn0CQ7AUpaM
UPZlbXVtMVkYauAZiOqu7guvHvpUaDOv1pWiK5SgvJ+fESSoptdRfex4jXeYTuDa7A3wE1zSI2YP
zZV3PLKmUV19GFhu6SP5eDBkCIuzsuPkzV3pjPnvAHNevKp7AtgcVkMB8eJYjUdT6rH0SKO7Tji9
Cu91ptzGGbyfRJqXBkQk4Ce+xuOYQiBChQQp53kxbYFUNEPGtzRrvRNaCzyFyKIqp2T+jhNQApyX
BwBvWYDQlcb3vWYZKRE3ihZ9Ia0y2efGBPICYJ5zgtaoIxZE/cTtKttzfjdHLiMLODMdYeRc7f7B
DsAbn5DM1PeaaOO6FvbBieznH5+hwgds0zzlz4kF5GMwqFkJuagFzWDOShoiEQ7A5qOJyT82Xocu
uA7mC21fIrl8x1WcEjiXECkzUvuPr3hq3qIxw1SVDQqTRew58CjoLduZuVBP7wsZq0Qq1OtijYjX
z0fV6I7PQB6aE8wVfDJept+gN6Tv3fOkECrN0zXMh7+tMjJIe7EDRhpstn4Km0XmuGZeBN94321b
tqn3gSP5vrwd1IFA8Fh3U+RfOY5rvR0GfCBa7QWpTn3obdM5QG78nAkp3csl8hjkslLdx5R4xhBk
EaV9Bgq1aw/sd0MZWNHuJ7Nmi3mIcmczFK5JFuBJESvkO9/m7aGYm9vH9Pbrb2+UGAduWPEh7YvZ
a9Qt5CH3sCp4IeXfc3+HCJjSDtLHBiixHVHCBNDuIrynP4tbpIXYMi+wuqUaoeF+wTXP+lh2if+w
YUYGyOj3gDYmrvmoo1Jy7wMxQjGZHd2ChnT3zCFT7KKsijkUATCTdg2+BSTaO/HeuATGxRblS40C
7WRvUQ0S5kw+N8atEUB8DDL+x33WCkyNW57JmS3UkEKtRh2FizHDTxJMfU7hBaG+NDWQFa1/ZJTa
Y0jDxK4VA1N3xNkOoRuAQPw9Xk63avBmzoTymccwUGbC+PJi+JzyhMksXFExW6zc61C4svF9eaHB
Ibo7gCKzMvO/82wjjY0VOMm8wzwGtQTPK0gwj3/K6R4uy+bSJH/cGMHvHT6D31QOu+lvWkd19FtI
sxc6i2QMg/b8IgGcmg59hcl6Ex0PiVKHOpLGz40yt4dXkoqe8XUlKqF7dEdt9UXCyrwGttyLOZJg
SJCpCIz8JKtDcIKzsRANpAEmovgGtt6Xw7OcZrG+UYP6LMfZrB2J+hZHsogA62UT3jE074YPZHca
8ZAPRMOsskkH8V/FQFueyJN8KPnWiFc1uzOE5oLjMngdprhiEQ/Si+tIgXMw4Zp4r+DNP21ADjvc
mMR7+P928zZgP8QbQg5raNsqSnl04UK07SMxAZMSjIyfEGRv6sAmV0HChigdqFOTj0JQtwgMGTBK
Y0k+A5HO3g0EHRTrRaFWtzy6M38GgXCETzP0wneA+w6LlOleiC3+P6EKiqsBvBtILymjY8xEUHyQ
7MiFvZLuhFcfbBzhzfFjMC4m02KyU8PtpKpxDN7YBS4xHOgnn7TgujR8Tm//5RT+fcKMzKVjifLJ
j/D0B+MoYR+nxjJyUTn+xYiKICMJU/1yhyX3/heEacQ+eRupcwUGSOqZx8dEWhUz7BniZtLFdDGT
75l19bP6nENXDJjxwRYDO6y/Vwbiav50i+6D71neCP5GzouoVyoS7Hr0cBukUClKQ6H2wKlpp6w+
3ABiTo/iAMFqOXi49kYf5gNmKTMym4dIn2ZIxdga5IGQOoJKe0TLwBURmfIvYFkyX3G54j0Q3Q3Y
9Itp/h6T91mYUyOAHBTIzPSg3iPLQnLGWYA8EldQxoOozVxutn6GdLGZNtMrEpDJsVuSmdMFo6XY
LawLJc+C69bXA50G5JLvmj+A8hEia2TTrH7jIq33yogB9vwTyoEcl8d6hlD8NeebFHr/46aqq63v
u4fb8l/2rN6RsvVFqhWqSa89U5u+ZrcZSDa93YTuTz4yvaBhXTQbDtt0r4UAxeE9ToYWJceOgptm
GW9g+sdbxEiqWBE3jp8YKnc3W4kmHBoofsYEiLN5dmKISmOKVpYWm/IjJYzFEePPiRpwUXDGIcIV
7SboG1ISRi90Dktpdxs1m4IPH9yd9hgMbpdGZK+4hdcEIAfZzB5/4rurYcphTB8DxvoO1vkTdfMe
WTsZJWk5MDe8PqJ9m4W1/o6l0XvFrbvQiaFeM76CsKJF2EEK2T7HAdUAp4rFJq661VS7lEt7wG0a
FtEd/nlMz67yOprpg6z7m5dMn6Nb3CG8KHnEbdYwmUgDgPGpOtSDdn/doZPH4xh6QEYvyNjBe0Dw
D4sxaDD7vIY3Qx+slSOgeftux1ZSCaqkHF2rUDcCqAA4T7DrCtoF8YksPaGN2KbA5FCSub0afHrK
OgQYa7FN7w0bpC7b5nRb60sAW/kP48IMP2TSPg8/W1RGyDHqyx1yfwOwXZM5K/wUUdMzz6Lvu61J
iIM7hbNicuhaUB+UNXl03z+wb6Q0BnqnuKD68JVxQ/4jcAXJy3jY02NgWMXHIDzEMxSo9LMfryC0
bZRt8iGviZojMrcMe3CdJynNEaE7BBS5ysJaPBgbYSrB+Lmf/T2X1rYZax/sHfvEkIGBNeM2rAT1
mCXaLIUFp+H9wANACZI+Gu0S0EwFgPXKbaynxLtY43TRw1aK3CWvmHaHnE/cK6AcbTu/WFQrI27m
xlE7mlr/PmNoP7ttwdsA2/H701Ba4Ob1B6ZocZD0ces1z6TLXeno2FcAuNI+/TYSHFf9hDoNF7mY
wRuf0doh4VgGyEV6eq6ZApyrmQ3YxO6KRQacA+S1/ILnX49RRiJwzOwPf+CK5MACPDLp776uAQ7L
gAlyFlU+IA2u/UR46f4Tp9jS0+EiJi4vRgFspoJeacckEW17d9ZiXmhx6vbFopw9VjhY3WkdkFcz
JmaF51SFjkqm4MoGLj+rZDjNNKgGwKVa/42UnfYWBig8QX3ADSmRO4SVSSEwGDAV++3Iivs+KAAC
Pa/ueeVH5Ki2h3ynnrK1tbpdyhpnZFcyHcRYtDeSX7mQJqHU4SGXe8l7gIEw1SaMFcTUKJLNnYLd
a8aImcHgv0EeHJvNc08YCNt3PbtRXxdz8r1oy8jkobwBkdGAVlrXpSb/vcVAJuHIfW4Y6TU8GIh2
35MG3Ir28K7hNec9Sy9Tg6/sqagxTA7c33NwS1wbfYbsKKVXM3R+ujhOolrVMC4JC+STNPIbssHk
yvsfNMHdOLFdLv715vXgUuG5jKSQT+En8psR/3dYpOo4s7N8vQ4TSO4I5NLcBqWbQQrYc+PgWTKU
xoQWgiyDq7PJX13t5zRTxmo1hymjTBjQbEnMTgZgjWRB59htl2QB0BltKujYu2R+TR3l+AMjIKS5
r224b0mF6rnEfVvNpjEdxeqrh9vp9Wce7HMbvv+SbcnF+zgf2hZ01hAH/7xy/RSYu34RuH8zuwct
VnNMRp/9XTLJlsDqA332oi3cKdssBDYB0LZnFvlMIvsLe+n5M6yCDBukJFAm2ul64DZ22oFXOcag
DsmtAQotozGpPQM9QoeN8bffXa7CTk71DVeeXdcmr3VCzPUlm2pbZfu71GwOJ3ToczHo4M5vzt3o
tnhOOl9YAuHdh8EyAWchizXamf7PM/3Gs0dYr2O9dPI/BBx1Av/szUGYjZ2xw21l8ViYwlk2smPi
2odv+D3l9LOwY4kqHEjg0IQ3kHPCPEnU7Esjxns2Ccfu9RX2jmqcbx87XEMEdYHkufbAJ0UOHp1k
RiA3UO5ZY4fDSIRlTsFDn4BSjcP29JX732lzlOhfj5n/mzXc1isxDMCXI0ynX0IXwRkw08aiksZ3
nyM3Zb8qYT8z368GGf3R4Y31+uWJHhcvzu/gRfkFH4Yani3J7rfujkSAqelLTFMJWrEA6RjXDt5k
Sn4c/ApfolkQ0ueUzwJOMs8IUatiuk/oKokC/dewXPNnXi8mhOWhYzmRytJPGeegyN/V025dMjvy
zIgf53bRv/Q5AyJoM+cHFSiq/BUDim8f10OVrCjDa8bSYPUpx8bV45d3a0lrHIqz0/Q5lYn8ayJF
dW7qulnrPgDzhd/KXaUz4MezH2lIs5a2j/WbthlUJ0oWDFzkqyOMPTkf4RHupYk6a12TuNTvQEU2
jw+AXw/kyHbkOAmTkFSCkTFsIm3SRPeLPMeTJfqNzRVx5I46YgFECXd1vv759S4FA4zLOB2qe2Xy
Jk+0L+0YgaQ8QYk7C0kGvcMnfq6q2PhTdo8YU1l4OvkxWyW7nDQtMV8ctdP75sE/6lhZdvN6953q
4/tRHaVDCZWNFhIpsaoJC+3tpdN3kg7LOBu+GKL4vJIAD6VYHpNVP1bnVRxWsbIrvZerhJjKzH6R
NWFEJw24uXlHFcvInH2ij4POhts9CaaspFD302EVE6Ue1m7HQzpHOHCTfoAbqY27KjQph7TRUek3
Y6D16W1j03WURBPCNmFRlSMoWWNhU9Bf4YlIhd9n2uouKoc/BTP04UHcBtAjCHCsYIqjI81Ar4ni
hvd4kC7fdYsXF7nK3Bn/eByxPkkvyQGz0BjorTgWR2P+wvQ8XVhjNbwO31igk/NHz4H/yqH9ksvZ
x9fitub/+kLAEEfhkS7NlIho5OEXZ/W1STgset3oPtQnykxfCB/6IHYtB/c72yW2CN2yEMlwEMOT
nyEPsN2/mVAQ6CEUYwRhkBD5uxmPihNv5r5xKbSR3PwfjwDn+DqakbwGOdkcvGmObDf+m/3hgX82
qHj/YWicuOBpIC0Ph3CIgpMXzxWAgekXDQJ/YjzG6OrPhp7770/F8QU+C1CMdbgQ5P/kmBVOtBLH
gg1qPjI270BobjABBJ7C1RsBhETKCYGOvRbssW/IdGwYikCMdOwdZ41KDYZLmAjc7rf/npy8PxAz
s+23MFQ5XZhsWRRffRw+zj0mR7AXGJxRsrBhIVzHDIymjmkWdwljWhAwifwg8nGcJ/ldQFI3eD4u
h0zOBFfMoIuJnEVmM/hKWFDERGjfQubDzGq1OnxD2bJcXKsRCSruq/EsYDVL5HrojjLMaTpItcDk
G18gBi0gpU30Ap8QW/z1HlXlVCIoXDtLXaxgrba1msjY1t8F21ZPCmwf5+3riDGrgn8xmKDXReSb
gDesZ/dDjSl43ybZ3uN8MhG5k/LYAVkQv3LD9sc8GXeytyELuvy3sgDg4awzLPYwUSV/zCeMVR3a
so9NSGdu1YjN8wrLEX4YEL2DN3Av37TCWsnon9goGT0fMEPVBnlAQfig/YJN9XLeqZ+/h7xLYj/A
m0nmoIQ75Ey5HOtUvo8p4HgdkA6ECI6Jd2mxQyZ4+cvXmX7QBmq6bNLlNeh8Mm3wguqNir+PHKaZ
W8CE+y6qi0waMUaKDLDgeEmBQqlFNjiqwJxZDMRMUR6GNYbfT//dhObPu0oOZsLkvXev6d3C8G5z
q2eGfiYFpSJH+ufoPqlejPYnWKrgMGSyW34BGHSP7Pk3juecpzImZUHz8zhisOSjaibfGtcNhdBf
Jvbkdvyo1E+PnpcxrhNbFP7kTzIELjijOA3sicL72tHrdHMe+bZBP9L69X1uIPWHJIe32lecIxz4
fzjpZn/Zn9nzcNmlJLk/XNK9cvYMtjdhUE1J44Nk68hmqGtH6QNEyjN6zm/PWUOoaEIYYUZAIzc/
5TFDcmw+yPNKjp3hCGPUetGNonahxK+JBivBTMPWGlWrmskns1y8TWBfDSmU4WnDc+C2FdmTEArS
v3ZSUXCtODt/6/vXLXa8VwgC1UEefUa9JZM0BnlPykzUQZYYCtAvYigEz+Z9DwhBY3BpQYl89Knn
oPA1f7LmFE//aTsteTXI4BPfuAe2tm49xhAQy2jyKauJsGJ4+aWZuzoKE1A04MwtGqbsnqkwy3QN
aB2WS+NYwKdYg/pBlKsh7KKeK4SJmDWjE8Rzb10S6cWrYYBBXCOEKo2smsbjEeZdGFsZyQL8kNL+
hi1xQivTrygHMCz99vnL33dTkHdzG/JbFIp8gLR7cJsrwLNvX/uHcDcUXapTEJfwJunW1RkMcoI0
ZBk4vCSaBAJ7+Wmc3nLF1SEeAgKV40/KBhE+8EiNwH170acXZeT4/PuZcjiyfOPCNKd5LZmkwvPq
4Z1q+7YmOF+yGUBtfEOkR8yKz+UPpwkTnbjHC4faRd/35aSzQiKMKwqw9HEpHj4M76q/hQDXgMmL
+Uug/QIjD4noK/TBU/bvV5c2myeDIclyl5FDAJ0a0O6vnSB76UkkEzYAzIWYggtpkYKCh4wHlfRX
YX9AdqD7qz3ojbwJxqSkLvYYyZru4+paMCvvA4h8tRGTPoBZICNixiCd7Camg4UY5DTSlj9ArNRc
mGsWfmMeExrpmvik1+Pc5fu2ZsgJh8+iEXrRZiXlqRZORyTlmmOtnmaJS0KLRQ30nHBQNVyq0xv8
tnQYS/8WhRhicUUxiztoXnH++Z0WVvSnWAthG3DOEc+bfFSu9fAy26khOHJfqcuGzee1lL57CVKX
8T6QcSczuLDHeCiscFN25MNnxJHG+Iri7CMImg+/mdUXRugf6HeY5UlQVJiUMQfqZOjQyc0jp47Y
VCilEIELJk3XP0B/fmXHx8PQjjXEDfXDXtAlIIHJOyRUCgqSDogfXqjMBGwqCvK/4+veBhzpd5RG
a/h0k26KjQNUOn14m+UnCc/S1x6+/I+E0/VjWv3RofKKeJnqpPenbGyGSW6xySZC16pOGCACo3+2
dqCS1qIwMLQnTyheKaZ0WNExjhkUHlrJY3n8bORBPspX+ao+pgt7CEi5uo0B3Kf56gasi5Zmnk8+
k/qiXbgk0srYMQwuGekfS1ARLoUYlxPulc2eZ+bA7dkcSEBU5THdM0zS51SXZuklw2RST5KYLbEc
q1E6hMPSO0ihPevWdsT/R5gezexRy1gWGybo/rt8IyalGA+y+7Vi0FSfSe5Ez6m6PdIAbs77rDAW
Yxx4Vgi1f3iYjpNiTk+X+jePAXcrUj8TXNkA0vZQeF4na6JxARfSIBtZOLtNMTvE+vB6+CA73xvu
I4Y21Ct9FDWMo9OZGIbBhSGJ5AxN5DGo50z/sHMZsnuwkMTiGnBLCiWFsfsE3MOoqWi33f+FdWBt
3hlPXfyoIHY8ZwwgeUaGZlBvAJlAD68nmMb3EzihDJRB5OgVLyz0HEKSdh3AjfdvvhE2Af/GHxgs
Ipq5Cz4xCZ0eZPkiZUfu2zfn2Otzb0DwKzwTuBFaySgXmgjrAMk332Wg9tvX2Cwc6XyL/olhFa8D
VaNXCPNlGuTT7+i2h9AAS4Cx4dBalpsPuKIcqxvpXIFPP/H6TGfCmZf0znvPNTHSh8ScwZcMkHi8
OW44oIMu4A5tpGEG0F8TQc8IyifqhCkOmRtSjdOcB0cF/nUzVNlf0lnCFsPgi/qfgByvW9hHlWhe
+nHdvctEyRKNEWo49vecZlFNvnsh9OAqo5LMXGBLfhRzcnhWf7CM5X9UGfji99plkgrajCub0e+W
b5btrlv06LU4pVMfqjRaJo60vHYLdVZzpj0Y9kEP/Xau8q4AYqIOYM4iUusNxbtjSHAjGkLpp9y8
baxnXpXNezxCh7PffTdSi+/n4faMSxjm1G0tHMOeDjqCRSWUmSe1T2kdb5Djvy/GVr0Nh4T9zN1t
yl+RvNpTL4yT2S9rCSUxTm1vWJU/AMkvwca60sEABL+EmSkrw+o7+IGTG5QPgFmmPWn00zsd5TDf
sdqkZ0V8Jd02P9jmOL8w8wL+RgZS4K01+HLUSqFixIww2ccfTWTfBmgQVJXajIH7R/DnBCrai8sT
9gxo857rNq4hxM3fk5YoKZmWpd686I/qSMd+i3EFzC+wCemMYcWxpiKBLLvTB/kC2Jtx3kVMDtcY
9pzLLc3Q6wJnniEwxQCshtuBemz9PkD3YMHx/u4L6aAd2N0BxKDtf3b8ap6zh/4LlG/CcIf9n3OR
M70+PJbwKNgHt2+UTBAnoDu95tIIenC2vi9hom2MpTn/EAELpsmbkubyRBFkx4Bf8P16zUn/++0g
G+B6H/cQbqknhpEnxGS8hfB9FD0N7csGapH+p8Cs4Fv6opj3tvYW5QzTTUHD3acjuHvqI5Jhd+gk
nc0ytiqIDx8PwhjUGrNyxL6YOuUOxBGgxVQdcklPMK+SPdoKrni9ES4v7wghBLTfZCCDw5P32E4B
DXqrEhJaNdHOCCqK0lGH1z/7BHa4tv+eDYPM37BYMdf4rhBFSWDIU2kiLV5tv6sdGO/szDo2GWfE
UQ1zpc+fREIU7decigziOpm21sNH5QKdnpKK4x5KFNqQBiuPvbx7b0STl7vNrtre1nBC1El2ANnn
29ZKGze7YvANcX4LelPiaoa0EiOiM2fmRN1B8OKa0R7D7zdGBLmSWcQyGJYhTqm4b9sLnmlEZVIO
jGESQFhDYEvm45yJwx+79479W3/5oBIT5kko7iRGqgpPf1/RdXPU5SPipsP7sCUT+yoIzQvKtpHu
9cblUAhjRNwkd9VHTM+QovXhmHxR/evTdvPe0KxyK5Om/prg2x2KuZgWYYUi9FZgGFekYdXit2En
9e8DbFtW5jw99+awAUev0W8jD3NytfNBh7TyPUPNsja5JdB7TW8jRYxe/duoDLIwh5l0i15naFM+
w2BGrylbZ1+f5OEvMBm3weLw3r4xNYaZzxINoX+QqXb338zls7k+fEwLztXbTN5gKjF8xrBwMfPs
jbnHUmI3OTAYOKlHfVgcqJJwxpUnKYkiurD6MNGViDdWDdsLtUB8OzO9srcVvR0l3Z24X5/0o6cS
wboQG8IJPgEfXgp8tWaXZu+gnrbm0uYC639n7m4LfZpyx+3SI8wHOntYLglNwTyZKyNthpv29A2I
0UbspdehGPi2m3SgjQ2/Ap9MYfaSJBI+I5HtizmsL9Lj2uN1xW3SC16eAkCROrhqwzUiTJTzNYIs
iODKipopujTeavwkCCcJMr8MkqW8MaYUF9nZ2D236p4v9X3FNAmsqgSrum4wefarowkfTpomEK+0
HQzV3vw5kphxktEedwxytfUrkgNc99ANP5b6SbowpfYRBV7ocXIxBgtqXtDLr6afSRKqc3mmLaHh
fnffnTS9H4CIL9KpPUk7KfS7eRl8PyF3LqzacsGnMiJzdcFlT2fZ3t7Imyvi2Mq56k7HGYLXbjoA
k62m1Krtw3+CXXFwchXbIBkDjEhzt1gnM+qL9pIPjXEd2zv977ZmEg/eCTlzy+m9Li5U06+1vrgd
3iD7E8ZPUN5e8D6kVcmMHyZ1ZMapuNrxY4QV2PiNFrReUQShKapXTDel8/1PwX0X4hAfHLIJX/L0
oBiZUM3TleAmTugWJTCfBaV6u33ibMQuzsDNXghv/dZXgyvOuRmDDSsUXtLm6oMd4uW1TahFYRSA
9jAoOiBRgsHB/G5BvsG/iOQvpMv2H7eQt4nyU2dyzNq9OgkHJyUVbddJCJm16HVhy2TQxtkjWCXa
7H2BMsE8wtfhjH/X5gmS2riEN14eWU+h6SenbPo4VIfbEjvPUW8P2/1+oPADaN6qF3PfzaXGTc/W
7nOkOOs2T+apMnzq6+ATd/go8MGJP7KNlhN12KJOsnacUrZDBO/GoiilFmoc7eaWqpca7v30JGz0
OlVREElYZbs/lEFQiPGbfTJGVaT9jxgjNZJtX5OIyRmTV/ZSiQJ3WqzBi8W1Dq/VyDLdEugbp+7C
uyMk2penB4cxliC6mIWBi2nzhjuMw4VuhTk1aBVDqciI0ABzSS89meC+IrD817zY24P3ikozC1J4
b49JM7kuMPXu11wzUBiGzYRCQCa4TuSAMtVF/IuahTIVYUkMCneNpD6qYEaN6eIhPJl25KS7Jsmk
jfvyAKFI9SyZXUqR8Kd+eclKxAjSAJHNItgSTDTR5t+n3eCB/lnwVdCJhNyvz5iJh4vkX7x0TBE9
TLGhXVThHdqG4LR0A3VLVYo3Fox/X/Fwg1+KsfObrx/Uftgzu6WoXsffSA6TEd5ZF0FhKkNy7P0W
HZ7Mb8JhCZ4MQ6WgmAuhvgIt4nrCBMOzibDIYbMi08TVmXKZiiKHM/NCjm45ImOExNNpvrTxzI+F
wZoQ9zdhgkos8YkyxP/wxpb2cKuJPbCPGfvJbXS2wsIxvUbA9qjy+dcF9XBANn17oMP2FrQITOvj
1+iJodhv88OZl2juGJU02YWvUTZ7TPLBmzvt7h7X/5F0XkuOIkEU/SIiAIGAVzwIIe/6RSELCBnk
MPr6PTW729Ez0y2LoCrz5jWTzM3tEh9iy73NALCCKiA6N7yNukHhS5G2r4YXUqKE1R1ySQwLFKyz
5FWHmuYLNZLZrfBcle0F40TsXbwjOim08x/CH6i+6RjEu8DZAQcRjFqEBwDED+gfvBl6lxseogxm
hGuAzxnin+rBZ3AfcODCtaDHyHwmEDtDDH9xCRBuGrnPyJBbC1P+OY0wdwUjCnK3odWy8FHbQlss
2aUlNj59wKfxSvC6Gj48izYKwMaFEctzmsiNLWwb0FDxalDkeijnGbni28YboJfiucCqnPmf4uNM
ITqfJ+9eWPQJ2wTBeeDDpwvKoHC/cBK4D80ppgAQ1tillwiz2Yncx7QaQQGhG+M6/82vs3pfYsEx
pb81pp/9N0CVIAsRVLvvYOw1y+obQ7ynqmUp681/I3VKpVju7wm58isFovWKQ0BU5WtMk88G24et
ZCRG8tjLf0AgJISVZxgM/b8boyqkk0go4AxcieMWmoTNe/E4fRfwM8rgB2wNosdCt0W4/JiUA3WJ
8lfeEchE7Yf+POSaN2a/TblqEU8aK1Q2p+IPmrW+pyCHyC3GzH968uGiAadAJY+3+fgdfMYGzA1Q
Ckh4BgrDowyegO0BIMAbqrFQYX5otjjtBrDHJqyzakys448eL7OfAFkHSHS8mfrAj3gffPFTFihw
uznD6Y7NfMCeP32v+HMokZLWUXfnkbLRpvpMGj0mtyEduTm2/j5xtQI8yP7Yl1ly+Gk9KE6/AVxd
+Jzje6hMzNGVKOrP4jH+LFucOc/aAXjAhIXzcVQofJw3fYbmgo3TvwRlhRoY9NFhK0GZcnV5H92p
nRV87DUWDmrcsioIjZHCCOwyMzc/PuCJPAQGVL1qBm2KghHvXCD3vhC7vQZGeh01Ka2G/76zjqnY
+KtLMtqj+/y7s/YcZTreHylUl2RPq2P43a5Ii101eyzy0WXNdb2R1UB4/+3lE8PSMqnLpHgtqS6Q
anyyADjx/vHoV8nkRGquULVkPg3e1xRSkYwYXod7GyotbP9cJ+wLUELuoox/zWEMyyHzW4olhrz5
P00JlAY6atVwQZ8wGQQMpd1mr8ZGoMboCpqagKS86rLgxKEXQ78lqt1+fGOw0PpaET1LUFwPlA34
DBgX84eKTD/xpLxEzn5qRWSmGLJvMwZ5twiqy+oaUQT/S2nozeS0HFWBFfUPiOSGt91jxz2wDFkC
Wm1jgmjn97G2vM9+TK5vrNdkXEClhqGmjGjWPGTO8S+Cjzo1WDKvyNFx94zlYY8BjdeuSDH1K9iZ
ZJnByP1ttAALVEGKoPQJs7iF+K6Bgvyi69xYw4tdXsaAjO8drOAedMYWxmx/yKccVXMyTfnYWH4Q
zgfPM6+E8qdmn9chmeFU4j0nBcMRJMcSzEMooRFyf3Ji4TIPGasj+TcxE1ASeoIJaq45cCLyW81j
cDmWx3Wor14jPfmm2HCM6sAgqtcMvnsIyImeNCd9ADAbfoecKMg9BtsJVIxqDOIurRERYZaAouN1
LhkVIYYGiRKpn+2kv0ERch2ZEZ4ZUFn1Q2cu5HxaEIGIgP3j3X+eDm6JynzEdJsMecKNW7zncV7N
br75DnWu549HLiYtotVOLWOjfZEXOV0b9IoR6N7wtXzPq2Wz4fzfung3QHYzsWp2fvBoEPB2zeRV
xXqXtPg4GHQfST/G9zlSUmWSCZKvU3U2lh0UjCqFQs+7qOHnHutqZKmh8hlr6uwKhHZBp7fdlxvU
iTnsL40mONt1Qp4uekL3vmix25/SfrboRVMZHHAB+YBJi2GQhSlYInf06rVfMS/bEoPq9GDQAjpn
webFdBhLdIbzwzd5mAh2zjkTBts8oINk/rAVw74fabKwOOaPj6NrNl/yvje/TIz4tbzNH+7vBFGj
hr9IcA3MpH+zyzfUP5g1+AOuH2f01lhgMHYSyAz4CtJvEAoic4F8ueJgUsu7/vJ1ZD1XdyVLCVcr
pPBiUIYNn+YmAwjgvYL5MmBJiWDeMTAmIRIEXZ9bil2ec8suVvdDsSpXKEOwPzsDgJusjLWbcYQX
N9b5PRaxzKvKr1NjOPnHNC0lkoGPr1ubYe/U3zMb/a4aBFQwtfYIsEoCON+z3uJ1AttoN92kN8vE
z3lXaC6sYw2oIyG7+vgY1qwQnCKR3b14lRP0lfn+s8UMxrkbAtV4QpeGZpGAwTyoVkU2sHOrHSIB
0IfST07rt91F37EZMojNRtqQR3WfoTaRBh2BSdrkBrtRw0SW9Bfg8QzCreTpr1AxF6RjQgIURPeE
OfIFHmV86/wLeBLrTbc23vsGWzauxSywAnPEiDPDrYVpFz3HJ7kxs6V/0KaXnTaSJnh+Gt5rUEBr
AG770j12rohSnXZfb4vGH3JIAKOjlPzGinUK50RJrRd4rHeh200Jt+Vk7eFL07uu672iD3Xka3+5
QteknogF/doqZw+vUQFisVaXtQktw72F37/39Jc8WYLyzeUIbPlNh9WxTaR1l2IwQF/MpUhCUJle
ox76AUynz711FQ1viPr+BXqzXlJuivoYrvdEOVijbYCFJ3TM/4m3DdKW1+hOGp3ulx4sfTLDiZKO
Pj4bz80BpX9DlIPmC3zLxbtH1oVkpPQQc/Ou+kz1dYwOnAe+41nU0YQdvlNt0QT9Xf9pwxhVF08e
7OM8iMEi5aagGGz+7hnJ0inAcrVhR9j0+LiX0AZ5y6QsjLE2wigkeNH81iOAJkYVR4aDhDpBuoIp
zmg7FMbLXAoXKJWb54R8FNEVB4xVQJaYknFziSYTzAweP5fyx+EqkZ5el4e8xuIvmzCiwBNg/D3l
I3b42x/DAVpI8C9Y0uIvsl1yCtlVeN8zQ3j70sKabI0QhpDEiJ3CnaDlM+dKg+vNrppqa2li+rA6
KxGwIZVhh5oZWg1Yqu7dVLcXV31fSx5Ult7deyC3J0SNCvgWv4GfKCXLCB6QBiWQ1FnnDfiEDQhT
x3WDCS5uVFDIlHFO+XTcDr4UxBuEL2vNtHVw/9J9S8xbabI+ENAqyomFsiCbAQZDBgOwcqG96Yue
pyZ9hj27DlEpJpDHetf5WaTNKKF2t6OWbPcicRP0EXnEWl/2Q65w1PRo1Be30W9hDjoCVuu/3+J9
fI7fsyp4pT1wnqhNf0PgYAIb8NPyGhesPv6kUvyK8wErd9gOrfEluKHm7vGTV1xNqoAJevyc9/3y
8B0pi25ebqSAYNUUIX4CAaznvBN5rUqo1YXeSlpKTndkuWCXe+3MFFyQNQa/B0vIoZrZbX7fRUU3
Q8JPxYwwE7N0pySljA9rIaOdw51rSNuXMtDlBIKSgyJJhhLO6TcDaWlNn9M6gzy4+EX3Y0vlBMdh
fV33KFogPkGbG0OvGzcLaj1KzPdCHmIG5efICYoQv65pNVAm10E3bqe/ibT8TfUhLLXuQH16JsKW
oFYypcAdJVcNTb8O+oNm9klfcS93SEP22l1GE4BwANCU+UkniK8qkwaG3Mxah9qILQvCw31ZnzPd
w6n4+vYLDjOn+hRaCJQSFsyOi6OyG6bxuCPRQnB/2BC7DyTKnSC4wdgVI2dxO9gLZNtwMmzhrCTM
00zCx5jDgIRRSlOd2/miv6omECmqPyb+V5H0XKy7AjRFcBFSSAEAIPefI/e4Cj5TblPD0FyQDM2w
iIdG9cb4nG6cjheKAFAfIh/AJtgDf0afaZcDY+OiRBVqjLdfKUOmHc+IiOla8njZ1OcXyCztcjur
PJUt7lhPW4g3wEU8LGN+XJr/MTKVHe+rU20IgBUIA8FzbIAdPL3Gpcx4iSjwkTH+SbZLxCKCP9in
FrHDrMmM9XChwEGfRXfyHWebd6SP34Nmr62yQ3Ps7W7j29wM74sbqgnoRqwBA+viaqg60eX+MQGk
xmdxgcsw6IGkrrerPqf6Ba4qqVgVC739BhhHBjRYQJUp5o9q1JahtlZ+4s9nIm29AnbL4XOuDVdd
Q6ZNTFAXJiF4AsDOY5mhxGj/N17oPLzaOC3dFSUIRJ2PRzARDgmtQ+fAgvFzWufrKnHj68GXMgWA
fvd5wDm0tl4gzPJXfTtICFDuj4Rx/i1Zrb7+Kvj6rfPhxpvkFiWrgNtB1uAhG7+IEn5bO4eVuPfV
PojH4OvQt8cwo+02FqRWbfTyeJ+ueEzxpBs8kGzeSWTyT2wgIGIKC+1k07epA/ibwoNXZDRv0o3u
pC87XhDmmhKK8vPij7NbmP6MM9SeEZhC++gXBK+E59yezPhxiLlzCZgxKyHvXewFxLx0poUL1V7s
6vRfJEsa79KYQICXEy8udrxbpIQKbHga/sFXzE3FTXaeR6D6lmfnj5TnJ5el55B1nEKf8NNN5uzS
DTsLh3pVe//+vXAWmH9zu39eEyKIYLPjjsIBnAcQ4dLiYAfCIn+zWex29CL/3seZV02CxuQ8w1Zd
uO1PpGh2noRHYmvDr42LNyS781m4V5+BajKiYES05dWJz/eAH8Qd90DMLoCY/w+NMPwUQciMy90K
MqJHjMyMe8FNDP8PGuCAcTecxHMedQGy6KSE5TBm4ajFzr8DdfMXs4q3tIghwJBNIGNtHqdnDtKM
aAEyFHhr+CQ5u563yUOCshfPCOKZF/OmN5uA09sBMuRdc0Q6UrbjTc/ZUd04HO4OvmWyta0gVX1i
AlpvY9r8rnHTDeeDaQdp/e/g8TktZjEbrsNHyTuJK0cLeWY+PZ5YvJU+JvZswIQ1kbf9iHCs0sKn
6l1KcRmqoXRmtct/Nky6qvN+RXSDM4L5jRzkz6CneIje74X/hpXNZg4yBR1Zi/qoT3DQXMPmZelk
MewhcqS7QYn9ginsFpgOcMVvtjgoKOjmvYx25SMqUg1/umucQ3Xmrkgz+ukP1mhv/NBHOfzAL8ws
r1AdQtdfwn8ybC6+0XhFI3bgV+lCZ+4TzA2nfm9Of4ALEIDRxYL1wfzC/gYBCp4wrJPX1v3S0KuC
NFhCUWLOi2w3H9aQ0JBgONe0Pn+8R+ZRV8PNfbr9EWg3/yj+GPbPqXQpQ/YQAkAwHgFYXIxrxYjm
W1p/d8JgTpmjfYqrnmsNdD5D2jiGbA/nLjMqQWrGzJwcDlMon3DfQKN/8UtSnwQcIuRIt/Z/B8bx
T3G6cvnTg1JaFrxRrNqpQNihGbbiOCKLx2BPbRXvK4WkdPU1NOLC56Ct/Rwf24GOw9Lum142NDpC
PyFUh4jRi2kfcpUQ4Qi3e9BP3K9QGYG4UdUxqIejHoFBVyEZZRk6TtU13hE+VHczfErpm7QhYczX
4fl4VnewuOA6Xedk2tXOdgmUBxPB2OuUtQtKvnYFTMZY6DG5+yV2nR2ZZrlvQGYNJToPy05+ExqU
O97uOLWiFQScnGGTNEM5B8UdqB9jzcWLJY0gS3wBmSGwgedIHOIWrBHmGFolnvsADwq61P+2UN35
F23P8kJjbI2NBIPQ/5s9SEVQED60ADzeUsJ9BN5KD2uEi/t9uj9qzk+cGLfBW/H7fDEWfrgqVrsg
YTBUjOQiCd49H1urEEn6IXELaZcR48nWSthK+DcyWDCAQDbzQ2IixPuS5vXWkNdqA/pXaGQeDoAM
+CHpfGFy0hA+XTEvAeK5IYJyquPd1Zk5Vtj1gqOAijNuheaEQT+yp4ji+XKgDm8xZaFSBR/0aTmx
CdjCBgNvnXKIfGA5S8yvQ8kAsHOLFr5L/+FzolSzDxOSB4ZWsCdaYalmsNNDqCfq7sjQEjkTIoIJ
UoZAhtnT4dLDiJwGEgdbCkJKMd4ip0QeguE9kO2VLqcr6Oz9iZtclF98aYvkJ/iKn4c9iSdxQKU6
bE+QACy5WpiDguTyYJza+FWWJJxREKNfeeO34vHKf1uXkwZV3x1pi+IxtOeMbhAGrbDCcN5D7YRb
/4ku5E28IgXg7h8UQ5/yU8l9oxogcrxeSyO0OEM5qjESgCIK3b7FagBXwH8t6P0s0EnL1hAonFgO
9BM0DaGXIQTgrx7mRMS1TjOj3nr1BYvZoKSRsFvBGENU/NXpyuzxMvpgesZ0IwNycRoqF/zu0CzZ
29UXzzRN+Kd90mKjSY4oy2JEV/e+T1nGc1UTdXWfsJJpFsYEroR1SOn0uoAa8OMYDD2rpL4egEo+
1wGLo1QGPejUsptXTCQdjWqAbJyUjEHqBhIUMfsEnQA66rnfxJJEOaeaIQKvd6KB6rsscQ0hddIK
hnE7VetBg6M9rGqWcpuIS87Jp6PdnOYT5oTLZoMXALy1v70QZ0XmY3OlcrwC3j3uI+jSd847Jg9y
9IVDPf+qSVAmeeOqvHR7NaZw5s/D1ifDZnw4jDG8PvTd2pZE2m8R6N54DKEYxEpyxP83Z1ryx/j0
CSVvCorEuEB4e2f2KcNWPJrbkcmwHq5WMIUpLnS0rhJOTycCupl84KvETcuFuCNSWO76cE7Ypf27
JVRNj18M6C48ItazCWO2qZXKkTyiMOtN9CEMNGc7vg3VcY92qvqjkAVXmfcgQZzQaqM/cNngY3Zu
sjFtID6CSGRo5+zbFDOxKG8c+V8lJWqB88yhEnk5HZv9vw0X7jv/s/2Kzb9y2H8X4nfkB4gaSxQN
FAilT7l1FlM7h2GR24SUIGduQr0yuQdCQsE08fXX56RhzeVjpkO83Zy8LwQxYCnSn5enTh1cpiXC
p5x8yiaoBpdljjBEB+VHIYBm0ASGQRfHVAdF49CM8B/HQtyeHk4fm2PP58PRxA7FO/EhnKbj4DBG
/cyEh47H5i7OdGo5J40jy83+HfZ+TmJEg+lGdXdVFG1fd0qmI2uFYbk1CyrUdUwkqNpkDJ7mW4Ua
5v2OVGtUsJMUDnX+jQjGVOMqJ8F8L2n26+lfqLp6uE3erMNdLG4MSiQQgp5R21VHulw2zEQr77Yv
T70FGcmcGrHLUUYactTpox+gbSkEd7c7i0+gf4ZXbczNM4x/IAuyJ7KmQ1wg+vM5s7bTTxsrWCUz
KwrU6/BzcTueejvQuukWwjDGfDGXoI4O3YCaGl6pdfDNzEMdE6GvAASQNtCpfHjPtD3l4LXQgVtO
73HNmtgPPmBUhKGOe9XAxG2KvNLtaPtL6SoBOXS0n5fklruyPLbUWKAZWaDHUP2BhilP+G4FokyB
gABRBeUeSahqIOm+6qu5+7l7vbf/jC52k0jnn+U8N7TQ1hxSMMxowRJ6hx2aGWRSd8QC9oUB1yXg
dX0oMPwrjo+6m611WPnn26aZZS66F950G2AzxkQBAR0mpFZ4zfy673/g7z+CDFdD/JHf7i9D5VMx
/QABUCZjFSnQEAYTV7zl6VOUtJStrPk4Eg0r/IQZbgDsQ3pcZMPqn60ZGwBLPMLvemV5/YgtBkIU
d2lX2ULu2QUWauw6Pe/Kuctn8m9spC629EQKXEljoDwDFFaotKBTNfgRwdvCguw2kdDGhzUk/bej
Y1/Pa6LOwnC0cupjf/f8KyfwRDmlMCaetUck9jOGSNBtWQdMDNfZ6ilT3kP2TugKDxQ6bSCIpWhb
2KIwjcN6YMDUDo047FAGf9L0/UUeqg9KvDNJ/yVbSpIG0C5rGW60YF7qmDUDtdQBjEXjUDEdmquw
WrrTl7A3a2kVIzA/7btR6qWlBep2KpVDo0kKUGQw5Fk7persQ+BU3Iot/u7fe9H3VMlTJljvWYOy
/vGnVvvrbfHrn3SJJ13k3QFe7OWHSmht8Z2etXX6DwaLeJlP2uNrDPDXQ0Z7DTGmLqcCwNQw9Wb0
+M+otmeK/HAARyTzHz0wDc9ANqQFst/C5uyibXi9RTKfDdw8HhN81vBvuvPDtnYIMm3gtULfoA+l
DdLWyWzCCNwNaTUrlsVCNJWeaD5Z8sj+mYXMisIZyyudkfhPRHvSSfKf7MaJ6Br5ueiSSK4TDRB/
T9KYtjE1RdLTRoTW8Vf6R76nNMN0iXTA3oYEZG/DP1IiomC6eum/VpkbJV4i+uOk9pKPx6/EnUiH
2mgH45M0ZcJippssA+Qg3w5q8tjcY2v5+VMQoKHAbfwL1zTrlxpf1YkBs/U17N29zGJG4LR/xvKx
tT9UInfv+43vU2PpAPZs7Z2EwTJYJUsnQxI2J9BBRgzALDp2ix1K0wB63vyxfmEvxWD+Z5cbef6B
6ZE8F4xMZd25Um7+4XJw6jdUE27FiINwytZRdwZUP/jo+NcyKoYYOeplLqy3BAKJIw3NmXlA+aTN
vwtgWqnwrYfLEK9YXEZgbcRf9g3hLYW3EVMquPPJDWLe2/+dwcIeyBuAtxAnwR/6U4L3unXe7pbg
DmxkBN2YS2KgTQkqDEAlucDBw6nDR/0/DRoFJ+sI7g32Ztt5FmzDNs4WIgCZ0pYgnGxQplStEH2r
owxvCj/7vnOLH9gNl45ojISEBIJjd6MmDK9APBHmvYh6csH1xnq201b9y0BRF20Vfx5hSZ/xpqC0
rXvUewb5KwBuHr5zRB7Ml3OIK9d579Cl1M3qQsEaFdXbkK97sQPxfqc6E2qUrluhJ+if4T5hJH9f
d0w4v0EzfU+r40djUbFJGn/2bQV28FBj+wUMNNkIPAto/x2yY/UpXlgyMucFr5LJGK55jc3eCMD/
sdzn3dF6JMd5FlS1V8j15GyfLDp0eygvsBIROBvwHqOvd+G1iFvk6If92bzHoHCtMFiEFgPJBful
Hi25XZJ/hC4PIKcf42H33Vxpok7wwFCRwh95uA0VNsb3YkLSwuCgFhXyiJq52dZp6WygzlIhweJk
iPjCpI2ZWS7iBpjKPyiWqMKhZj4nFmxjpHqCZtX4RvCMbokFH78Y6wBoBbxIPWDOOcVlhZswVIPU
o7oWjiO491XMyh0EhDV8SojVNEetj+2XAhcGA+lfqLCmazElF4YCz6/A44DjcainKgVrMDDFn6mb
4kRm90DfyNPeGLfB3XXdX9wFNZc5BLMpq0VZ5Gf3oLzGsiEcA+m6rnwgOyjrSJa2Zz/v4WXJ0bbv
PAfmjfBl8bfpXPpKNLwcysktvGyApas5R+E73C63S5bJShOs9/YIuf2y5h6/jFMFQTopBk5+xMRk
/vUU0kUGcAbSywg/GIruNN8Ya65G9u0O9CFQ1YD3bX0crOCyKfxKmjgFtNh9gjFDtcd6IXOVIrjW
XrNv9q/eQPAMsetjuOUDejRUb6WjDIX7hIFfyxD4U+YOJDHTBJghIMs1ZAxRdMvrQkeyC7iij0FC
1KmcsnXREkEjpTfl/HGfqTJnd52SZZvslZDsnBOjIoZT7+AxBblHftX+0k/5B+OhIXK9A1826tWv
HvzvPgBleNUfQq2BUnJf3y7O2yCW3TbArr72xnD/rkBLWwZNkEVmzsJ1QtcdhmhgL4FceQhW+8gc
hOGXPsOCBOU3SYGMqhYQ8G/Z8J9j+EA20y92y4XIj+8EmQVNU3ZHXSVMCtjMtg/nCWlGW3CtIe/5
0Wee1EVlQkN05doDDlE55xVHukWMQ6En1suWXu4JmZgTrcWU7OFSC3FV4Q4Smei6bwld4nutjq6I
ouXNKzSm8HBZxHJX2TMxZCD2ilQijhnjofzQ8B+9xRdsXj/O5UAuzBYSrMVgj5sg3MAczBe8Ks42
923PyYF2/gW7Wf5exDCREGALZtTVZaWPXyZ+L45wicG0FObfL4KadFRcGK0YNT4mOPL51xksaYAT
DIyUVW9/n0FBi2uoj3UoZD2jYvIMflC+TGBiJVzLsRnAn5oWU7yEYuNgwpQVScqPnTUCeyh3yM5g
X3uXyMKKnM9SeLVfSVQQjhb4ri3uayCEsB0Vq3aMQRsTIFw7Cfp7Cdrrajs1Mb4bSpB1Ht5tpUT6
/LG64BfFsGYFzxhFDSqE11AeoDKwNuVIGl9O2axZlTMN7F9byZX7o9Wm8aZLhlIAlP13jcP7UJA+
fqNHaCUmobcTOiFGjvy/FFGv7jE8O+GM4gCQlaKBdiskP5Pzjb5JcumbaKfADTzNx66dvItmIPm4
bDhS8gwvQyOyou3UiC5DZOBMWKN88UQP3osYNscvX04Hj1CJlNF28Y57xzeprkILng91tqsLgTO4
hZGKabIgvZyaultYMdjG3JoTuZ7kczlmSXYLXHw0Eovu/mdWz5R5O3v/sZgyPBWfGuIrOtOLQE5y
IAI6U/opDgSB66hCEVOnktjpWbX5h0yKyh50CkyEL3zB9lcWhNkb1VQ1Mvw3gTHVHOrzHG+oaZF+
8Fp3b7vm3K7hR8J2GOmze7Idug/PnGLmtXjvcfzCrnfPuK0/va1ajA43b7hBqTHv40D5RVpPXsIL
lxLhq7dTjvrxRUU31+fl/rm6/GEBgoLjdD3Je9QW9O5gUDN1b22o+74ozYbPUT64hE//CtnxG+bD
38ygJ5nliTXvHTtUfyuufZx5FNwAzT91qlAbZPYHkO3u8B27H2gTLCsSc46F+aeva0tc/pc5AUHY
sfWnkPjW/BzWBQTafxPG7xJ23BA3vQ6OEp5X9gVGFzU6xX9zotRXIE2SwvXVaGOFbuX7oMqgYcSv
eht/d9cxGohDHxtCcFDirc/qsN78YM4jO/cksuG3KPuh8ye/8SPEeNDFau1wTda4rlWOOjExW9RH
InMdYHXZTST/uiAtx72M2E8h45guNOROQu9h87EiW15MW3vKnxBQVfBE15pK/C+olwK7mLbk14KM
eOIH8OQwqW9xpgv53JGazF+kMJ0a4TmmMAoCrSTLi+x5f0vCSr7pwSHUw9fxgZhABKLBR0yt9W2K
LI68nD/cXikDMS2i17CfFoWjuTRCZc5pOr6gJMJGfGrGkGNAhRsgcF87m/F13OCXXAxgyE/oU6Dn
loN6/Nogx8e0BItBHLGIQmLdoouetnMVK57+slsUA5qCkDN1WA22vrQTvhgoqjqciQGTa/eNDvXl
ZUjh2Qm/fmXYJ5xc3BMgji959w8EQ5a1LUZBrI2L3+DhvO72F70OCnIW+VKEWgB/glo2y4y6hqIr
7FKLixo6LR91EffxPhxcDwUPT9qHDWZ6KAbfVCVW6DK+RzVpw3g8omq9ufDuA/ARDScMkxNvJjFG
ZfrA2BhQG1uJyrmLabELXKbOHpa9pYScvzffTel8qBvo/KHlbIzp9igT7YW+AQbV8MYccBt+N/yu
O8pHuqUXAwAq16BGBgf/EhkEXKmL02AV1neIApBZB8CJgD7/fQfo7Z8ek3YGq7BH8obw9BPJy9hC
O6Ac7pphC6s86In/YFfAl2xRjaDqBZpHCvIQDGzxRJCSTYrFYwF1nBw1vMHiOzvUz95GVEhYhlPP
+xir/ps1oTDj4QVZ/EvshyATbO0DJkkh1Unwam29L0Tr235QABbMlR3zYYyyWg9Oxiibq4cfarCJ
HHH0mffE1uSJSQ9NRL3Mp8X4GT39Nyb1j3k57twryCV2/0ceItuUm2yjn9X1Z9nQi8m+sIWxJtro
smPmMtNGW78ZP9f9kRr9aEIvgwZawyUsNpfMfh872DNTNWFmw7icqIJxk7yWjG2THjJT2b+nl/DL
Ty7pl39dRZgBtl7Z+LLDDDh3aLnmr+l7rsGMopJnnnaud8CoPFx5RNK/NtevnRTjcxBVkN1ShlJP
vImsSQZemI3rZR/z/3KOocBcmlRpzt+r5TMpMReYX3bQvYCXOROKxBhuQ0xZZvdBO8mSG93DvDve
1lJry1E/kUdFUp0LSmphS9TG+a4XVF47aXy098M334XuqoyyqD8zhtgd0dkJ9LI3vL/ElM0HCIKD
Jvk05I+1znaRaMQ3dSMDfmIbw+0Y0sHhlgDoS6mDvuJsDKVh40MAbJ0Vk+c+ScxkwGv2Ctd+SiHu
/0jMkTn6xSgysKy5JQqqX81d/dIs+dhb/xXS04EAKVj+U7VNsY1fMGvClKl2XkC5gkUykJxyKJDf
KRAiKZD/YETEnx5ILE7XrI80ZzRuQCftXuxyfzQbkIKKSbu/iKWbPQ8GPukC+y8MP2by+I3RzZdk
R2keqAxnsrBWEr62BVZJr/GTTg2HYQiijIiKEFZXKsK/h/CxhpaNQ97AwoyJAm1fUICBfY9ugRlZ
6WdgjmnRgZoF+z1bTI0UrNNAP3IPDY/hhKMPy6jx0cp6L+/rP93OLyPWpkgKYJUgrJNh+hN4Pbr5
uLoFr7gNFA+IOA8bTh4sKaJe3MGJIycCGkARlZE0fLv3pQYSrU/KqHbyVA+eSeMaMTwkE7+q1rtO
VZ+2fyyyM/B/mr8juBe2hDtJ3+85DThwtjFihk/+m6AOjECg8VjD3+QX4I+IayEzXQBcK2Xchmzk
GWCyf/oOf6Hl3LhMaRz7xCwQ1Qpcx1alOwWAHKAvCk6qu3/rLd+F176FK6vs7K8rXDToBsljDJ7p
M34PP/sMdZYSIR5JrmMzIKkPm1J6UZ/K0zf/kYaFkU6JAhB74/EnKdIuUD205zHRtghEaKpDktbh
Exvc/p/jZDkloC5VEcm9zyog32E7lPAd3TOiINEQvGpSu820Hv+iYkAU0IC4K2EgiptyhQXidnJb
QnhJXsKHMWgH0P1Z+mq4Q/cljurDfIk10x+ZR5CW1LGVbpNqD0NSz/HEFnFJygryGqDhjz2Xc5Cq
m46DsVVuMy/TIIwxoX5j9U3XTioMjHpKpAq5AxY8x8tC8erUDF8BAVCBybRV8TG89RjguEyAUN/U
yBaJqGfDNlb6oBpluM83Hv6h9UjIXu5jlUY/VglcwqrXoM7xGwfsbEjsyj/z0xcH20r0sTltVhWU
MXUVPmbt0/4C2XFZsDdWrgWhC8kIzleokMafTY58gK0fo3AcyNnVJ9vJM2WYiLyamhGJwQURqG3B
goLXI0zNJ/gkj7KVqMioSl0LyfdbuLzdaaHg71PeNAO86bQWLrNb0f5fA3ObqC0uixoQvgEq5mOQ
V1F44zQHXQVzCnjzqHno/JjFQUlFRUKPNMb8GPSYH2QWYQMYU7qooq9QqJrBldww5P7UFeSH1oO8
H77qgfxKSjO9QIz453/+vnsYAZLoBPilk/kGORU2Wb5Z854S3a8GMioKirxPSGacCmUQA7eGkcig
nOKCfsoPfKom7F+Yn3OJlFRoB3evFBlRTsd2Yrrqjz7cyzHSRw0Pj4tf8YrPH9WF/88EXYK23Lrk
RhkvF1EAWUGy8B5x9KuPnvuJaQhwPaLFS/TpfOzYaxi0SlJsvUfnNC9HTovVFjXqi6mzaEklcD5q
FdP7dHHbhCXuz+5z1WEygxsUlEpsk0RWH/q84tw7KoeKmer5vUP8cTlaa5Arwb0/4XJqtUmNU/rW
JV4LMPyxMKBYE4mDZANYm6WWlbShmyTrESH/5Kc7MLZyqgoVLdFrVa3Ai07bo7FvODOBhQevr42B
3R9s0kbkAeQHLhKqUtDldtU1Hk2yWDG2iTSE/LQki4kSHzbHsls+/uVfMJslOo3aBWUCtHc0OwAR
eLKRoIN20HAfZfhVgu0t6B7j1yXB7qO4RI8y7rZernkfBeqHfRcnE3N10b/z9aBz43AgsYN0Llsu
tp8cpr6MfyuHyevdnV/L0F24LuKW+CRfkQlP35FBufC0AAoCo0DERIQn4jccy0i1ZdCrYafo8YG0
CMkIV9hAS+Mj0WCzKI6ALypP7kVtG7x4DWBp4Jtv8ZKe1HKJjMyBj6kZZD4O5JvLJGOozEpC08TR
YngsKDgPiCziFfQpHVeXRTXJJ7/NdV2sZNj1pe02NLetcNbMIfyaiALwSMFFwzaWZkhXjZ2GCW7x
b1LN1GPzIw3oOb9mtpYIM6KjmtvN6AGktufs4R0Yx+wMPeKMnJ+wrN9BeLOgpldGAplCnEpJkDsI
L+Rz/9ycIbV/LMFFwDuzqZxv5dyQtWDHCV2euXQhkuI5Mgy86OJuMtHzcISxrIRTrNhthr+MDZKV
cyUweKmdKwvd4dqwnDoQHejk6Nl4rvwI4Z5NjCWks6GcgJSBgnH6yoKda+Now7O+mYyK+ls8VP21
ufQdNEt3oq4ap4+bY4RNWHAR+XoRCsAmVsGhHx75Wm7hFyN9rLu80Pzhb3cfnGgVHN1xdwHeo735
rVHh2vpMGhRbp1wpxxIEa1P8x9N5difKdWH4F7mWArav9CKCBQtfXLFExAqKiL/+uXZmve8kk0km
iQXhnL3vfZeluoaln6ixSCGLANkKxtNQHABEE2WsbAfLoZ+nve3rzw8T/OJ5ZmJOJImBa2dvnGPx
gb8H/E7EXbV+ZSdl9IR8bDkEPSQsDkfPjC4r6AM81NuLI8ZyvfF1yY/VALIxqxPgSZ5wDr4ACVIS
dzcd674xq56/eY3Vt9u522rHrh54mZon1nrob9+ptjGV5auKqqH9/NNIMLJk9gReyTj7kl4jZnrJ
Lb1NtOAxeR0eAAuuYjeje1x5EOwX5/jsifFhuRisiriKB8Fr8g6bZYZTdxuefnxEfbjP98/xLSY4
c9fdtWZ0yn/GeRxa7HlWzS/zA0EX4cjfx1BvdixJX0TPrQgLIozSVU8bd9aduMY/7xMViwwh1C+Y
eUX3jOtF5T8xdoC+0oqu0xJLiC8psHp/WwptHJGXCj6yPYas5uNe/Fqek7e4xtxD+k5Ms79zKSBI
7EWzfpogbZ4cfRU5Pz7qfjbbgB331nj0BoiWtXV3Wq9radFKiqPPtsIx5e011mM0BCzRfET2jgp8
dolb0XmMA1aPLR7Uf/4atXbPnzc5lK/RF/78x+vy+Wmao3s6QWpiBhiiXaDg6FpHKsWj49RxE3Wm
7fUmpp7qbOnggSqryWAxwKunhI7/d/md4Yzt2HmaXwyesWLEwmA8GD3tgXeieb6O2t5g3psL4/Th
1rE2V78IPZ47CByP34zrZcbnFDNN1PDxuT4msFqT7FdN71iQwG3vTprdBZxgSqoJdXZAc306lNsc
F52h9dr21sfD+UB+LN3p+rNtjc/Jh2+cnFdwBGDUPCgbrFQOvrVcB+4lUCLItL+PnycRBAtldVlo
MzqOkuY07k6Z4Zbb+m2x+Ww03Knw/TUgIDGuuYB67luHbNmnHH0C3yo2M0ZaeoCaa8okiQeXI2Ni
vAKoCdVkleGgWSFPgtQ0quPHklrzLnGmdAYEImj7el2s6DmVFfsXrxMpBwnH48JwdX8adRwHYtmV
qhn9CcAWiYksMvN7vFnClLDwmBrnY6gxUGSKzHzAndpYfLw0kcb6BcsZoB1tC+YsSNbYdKgA6DyP
ZDYFn5NN2CGbLCF+uKc8fO0sgzjMcOD3/fPD4a6w+FGBfsGoDRHvYqlDeZduJVWcZdoAzyRBXqLp
kejo9hwz9TkR5ER7o8ArPXp7AyG4Ts+CRPtDrP2bvz0Srzdhw7Qowi27fFpoS+u+yXWENPDcwBMw
QoXgAzB58Lx/75SmbCw1qZx7YqOyeX/WjXCQSI8/z5+BXyzyveALQXOo03paxm0o/CKMBVzpw/j2
sSk6IZBCrPhWJOqG+hDlQprFRPdACoDnwvBy+6WKPk1eASIOdQqnjysN1RoHjZecSi8XYc6LtXp/
lji0v9Q3flR+Gn4XqAOaWwDdWFnTDEL267inlFcZlkBxKGfFobWtx689NC/mM28sgCRelFrvvggr
Zsk4Faw6DHFwu+I+wTHX7ZSd4ru/rbSJDFx+hrM/KQIXsEODd/Mg8CmYhZOH1qQ1Hah/4egXU9TF
hd9C2AP89RxzSaLuLOdEvyq/z7FN7Ip/onZEN5SvqvE7ylZNkq8eaypabdGCJKvqFIq8c8REvVtg
3FDOmM2peBVCuQDr/Dkvn8EtgZUCEbuKBvA09A77iPDB2NZPDPq3FPPvw+eM+aDsPNBhaMS2G4ui
OipZleEyBx0Q6866N30G92V2eG4Bs4FR8WrGkbMLmAoCiYv9IUvrjfmibDQbmCk0pUnuKy6lPIx8
2Ze2mNmsW2Iamh/Yth6Hm/zDL/S28OC05Zch5uEJGDVXRnngfxNB73HuhgQbPZfDUT+mvujlxpES
h7nPwGjNe9OucGH08lBERABtu/EFR2bMQw7amIrhGcDLlwkMWDBJvxxNXrctpZkyPS8poZ4+3kH4
B+J6EVJagufxOnW3F1sByWq49PGIPxrnvthpveLLmjgWxnfsEbyKrLG8Xw9NorGoiNnZiy4a43uE
9Yi2B7/0OhBYJdcXUy4+H0F+lNOAgi1hQeKk4Jy7ze4h5935wKbBZr6R/HMWKfYg6IqPt1Ao7362
Q+C95hoF6bzNcCohAFFba+TYY5DK2I7zFluPfKckXEaPOXJjTJwpc+bwNsWb/7IbBs9QogEYZT/T
OhxuBweaXzRoqvt18vEZnelxWrKHQgIh76kXdAHGN53J6xv3H2Fp96atkfQESSfurDmIyrSZQjjw
CGghRGKCQhoDs6RwGC4FxwncmBOWNljmWKewQ8jjkXPuwA7KvojEh80hN3KwU6tWBaVU02GizBm8
NuS2MTcmwSyGYGikHzyDx+Kod/Szh3ULoAdMlNnpbrdzNFk+SzrdBG0tZNivW5zcVtelee6OxL/g
xaADCgzdH68T/Qozl7/Wopr8EYVpHuhKMPA4p5hmB73oykYQ9xfdxfensyjoTfG9AoVtZEyegzRa
oEcEPLKbkei2icttuTzkW2Ki0hMyHUCfRqQ9fbRjWEKGpQVS1k8+jUkNgcldGTTrWmB5VD7GAegD
ium9EwDnsm6x+7yYkGSUiphhAt+yjbMldwk3ocDEcKVt3XMrgxHYmF3SVQBLtpQU2NfgPUtxvDxj
/4az0FhpjAdR4cxA8O6qh8TkvXFe7AFkGxB9IfUqZ7cT0bH2PqMLLT4B4VXwACUgtQbPOvYQd7hl
VdLu9sVU3fJrM3euWOp/u0OdxakOm9Vxw6hXVxiT7mF2DKFA8Nr2xHiLtfEMqWfHdUeJCo/1zpQU
GT3+H+oWSjCkqbvAEJi53WGrMadm2KC/Vsdfhuu4TNC7sHEQxAjgzCOfVPPLtMRerJy8JypCpDFR
rnOcog1CWkanxXfWSx+7ISPBnApfcHdjiBkBAOWC4eLxhwqxNTsvaPqowN8rcoD5bHFjJJnPU8V/
LtCRy/7ErJIj51+80zibn8co3CFjoOBGrgwzhp6SBoHqkb0aIAbmM9317yZ9rR4r7lSNmmk3pr0b
XZe0A4g/UPZ55yVGB+M8PEUYYM3v2zy84EnFWhUPxhh1usTZW904c26o0ZQp8y6mlTUG1Rjr08E9
lxqjGyw6ZreD9AKhErS8oUsMYj9WMASTyLnNmLkPhlXD+K+HMGq/PytH5Qq/JA6A24+aBxL7l8lB
fTOm316X7W2eHk1edSr/v1aywLwNmh5zG8pUjgQAHRql9d3temwBEPaytFoihvpbVmuxl2mtAXiO
OxyTkSN+Ds9ZTn7tfaYsMWBOiONFlNXHDiqblJPX9D1uvP6immkBCrlYC/Czh2nMVTaUpLzwuXwu
lT6zWiga521nfw866/OWDo/9pN4q6JeW32SzRbe2fo8zF2Hacf35KeYw/+3HlDf/lTD9m6DoqJfF
7MV9VjN2EXa314HORNvePnqHeLq0Lf9H83TGm4Nwa7SSpxUd1RH1KrX+x7ilKmkQKQZIivVKLoky
Vdk5GZgwFGJUAsLzsxm31t/au5ofLqsI2iPdMtr1FNZ1nxnqoeUrbJ4r1Gj32Z3kkh/G19f1UFJJ
arz6HJ7Wi5a7WiohYUMG22XEYsc+gPoNkxgKnxburjcHhTgNcXfWNnLSZJOSpn1otX8/Jha/+HU1
4xZ8e/CNCgMOoMCablHfHLhbKcIeshh/PLaEE9oS/TO0m4SOBNgaZwbQZPKnP9xxl4FvaeGfYHZH
F7sdMkurk3eAwQYjgLdx9tgAraPzcsuA4nrgDYj8eibMMQ/sMWk5ayfibPDxmDivS+/tZfYHYXQd
f8dt6nH4UH/IOkU2z4+NUTsMFmQPQFGbP6fPcQ4FDGx2fgQ1b8LCIdMGWxt42RjvwIrhISjeZtQf
05LEKF9YNNLTpJxVSTlTXUZVwKOEbnPPcW9x4nGoZu+nM2+Sd9Qz3l40DOALEQgknhrVpL2of9qL
1iqL+6sCV8BiWkyHQcWhEDYouy5bcDaDWClrOhaJssR/O8gKhNkFR4l1vuV+2YNrPFEZAjzQTuMb
NKte9mABZz2uQowwg+sEJ1rCzxgHB6AoDPdgO4+loRH4i6mlj5+aiTQ5ZZQIkUQ181V39Jo98KW7
h+oW64pkkFuEZxdY/9zBznlcPEYG9swtQhFRgAsvq+SBZVNEEM0jAqdN78h9WitqP+hkLN2gcrga
44rc1QEON5P3xcjoVVF/Jz1fJeXrHJ7ck4+7Bs5e6GOymRIf6cuYF6uMwXFUJcCGi4eqBHPNvwqn
fQCQrqZqgA0Lj4eN4XqAX3ajCMMenqSHh/XgQGG5YiL2gNnae7toKD5fYhlEwDGoQfmsHoROXCuw
c9bV5YufZ1h4PAfXxnk8zGcCDSXzqXWoeLiD/rJP7ibB5D53iHkh5QIlOpURJjZMST+kFBk0550t
zD3M/xjMtsN83Vo9odPuz9PhCtokTh1tIxrSy6Rhiv1T22AUE75hy4SCj6f8/1C3I+mRokKPWvo2
3YbbkK7plkrXw3j/bfb11V1f4QjXWCtpikK7r4fAfkYYrvi2tFVDfYWrnMX30pDP5Bf51TDEiMyq
LPntChujzeRrZ/OwtviR9O82QvPmcfPcCndB46mb4VVPzRU3D7BUjnpI+Rm3clt862uHpty6vLUN
0zRJAuA+7CiyQ94i27a9/3305vcQo/YDvVMAqfGs2NnsVCSQFeswn4HEOl+8wZI6VHAJmOQvozO/
p2Uk2aC8zvBvuHZwnPh5Ip5jkCjIGQQo7TePyzk0xHKPYyxMG0Zgd5+UAH04EDXaKcl2uN28l6SQ
pJSi6jhbli72dozJ4SNXSXGLqOqaPXynK2emjOT1gVT8LfPaxeWekdcJaAiBLnsCDjGTgZsHl+nH
Ysjpd/17fBvD8giqeTZtTVDJIaCmkUty925ulvUsc99koHd/KwU7f28IxfPmoNBvoYCjMKMSwKaG
AsCiaskXSgQjsjN5sAoUf9IgssSD9ocEYgxCKBgRkLEnDuQE1/bNmhWRIfFlzDAYjonqn5mj3cYa
p76dcsrVi5olGSecEYVT8JxSffNfoMyFgWnFh7IEGAcap3LAo4kB4YAtELcZEv+sHrLer/fQpu2N
dUVGhsE78VAgpn1m6hvU7SqslgbLMPCA7jDYdaYo0YkUTpq9zGrFkBf42R40rGKYW0HLhCcAGpdS
q9YS7KFBDuJKg2kxv+IPigXW4Yx3TR9RoqFNUPaNMVVbYyfM3GfgHcPv+LlTMRkcg77QU/SX7aS1
hfzG2ARm3VPa8UsjzrC3dnycwp8EWEdmAI7U8coTEUFW3rbLp4lC6v6yi46HyOjp1oUBCnph9NYY
L2y2yKys9dy/jfu/m+C06twNtuLkxe7cMh53TBEM0HBKkR46sl8AhT6jp2p5XzejIbDVXyY9sJCy
evw0o8dXV1m8U+oRqiWqziOFDP+366zojr9zdg/6juow3HbKlKLk0A4wMNwil1jStqKxhMqA9Sd0
m4dVUrgTKduP38zByCAKIGqSoDmmz2QTBiOlbBqMsQh1H4hEcb4NLvJgux6CzggN3E++n0dbkE6L
tDGIewjGDck7w7/vY8qWJ6AKe45LMDbXcZ8Ck1eNTDMAFf7K2230718xI+pgitIK+qOBIW0umSXw
GyX3Iw+xY0/IN+Stb/amknSIKyjfw2kWQjXQpzN0iSVYgZBh5ca5o/ccQYBYwXVaNoPhYW6clsg6
CZjcWOiUL7j3He3GlSAU4jCMG54PSeKX0A+ofHWxiXsYL0fkQxx55MO4A0C45Hb0JGn0faVPgv1i
EdB4cT8aHn0VJ1dlsWJFfbzaOuRy49jmYB1JusndapzGUfEVU/eqV1BsZg68N1e4chUpJUf7BKWp
Ifwof9hUZ+0lEIQDwt1w5B9O2z3bZ/uF/pmYq6iOqOcuDDxBCNYkVWASQJTTb/Y10NreM1MViEpX
dh/4/+MClOSvoXuAPGcBsMfngOh4uAbKKJZlmKWtmKgWCj+XAWjCaKS9LUOKvc20nHSSmw9a8kWO
z7KByyXF24zghMkAjPty6NLagtvF/NIjKbZlwlfcLL5K42yER7B4pw7nWtpMn/6nQ92H19v5B0ib
9016XpSrQVKam2lhZz6GOBN6muQLrR1jZPbz10iZVAum0CfxrF50IhYRcCZ4axSBanQNzssWL82v
gMVPHDxxjJu+5nX6jjNG7iw7i25AtOMW0OLKev90mMQdkflarN63GZ0wxmj/aEB994oJXD0dLD77
hojtz57uroNzI2Dn33i6Z8xvZuVU6SuiGsGZtnJUEi1VtzlwC1WoUg/l9jPBGNCk79CFdvrkiohg
EtHRy9n/YSPuLXC1Zh/pB1fuEQdMS6EkxWjZxtmVMT3Cb3P7BNIExDAlcBgbQVP8FRlMYHyj/v2o
/Mp31AHw5Lt81HAbRSwK5+gsxDxkqTm1GNUXEOMVYJHaDJ4afHajb9Oz8pYZhJSwlZGDKAa77hEW
GdYf3mcut3YMBEKVn+/xc+S0s+VdTFyp+Iq6k+/Jo6Le4Q2vYTby1RcnW8wgzdaM7lMu8NtIZjtP
ixfyY+PeT0hphWus7OVSarB14EPZWFgMSzSF/Gdfz6kO5Afk27JYiCWhXFRP62vLwSGSinuEiOBu
nOfP0RUOsFhkSjSzPG7J6rzi9q4diJEQlgpwNAXyO7padx+W191n++bgX11m5GaV9oMub/K1/Ka4
Jn7MlNZfCihKo67NeHNOHgR/VfxUKfpH+KR45ynIwn2M9Z0Rtq2/twWBHkcXrgumokeXKEeMjD/z
3kJeww7PhcfGMIznfGdqk8fX8ZV1UZ4SZ7b88zFPU/kItWLaWIRRp0c3lQckD6vH3xo/LLkpfAlx
Lk1fXip38cd/3moY4iHd1kkAtuuwTijWCTsleJ6/3nw6jePRGm0PqTU6hayZJDkmQqT3XNwLsTWv
cdfoGix9vv/QLcQ+CHZwI+ft63cnPcwz+pM+NteOsHDEQ0LcIcSmA8KKhxEG5htdR/wyjnMoj7zF
6B7xzT+cnY9+iPnWuk1M75gonB/W1QSY8m8pbcwbok7s/SDaAPj9/4b/3TdJafphhw8LVNLpfO5F
W/YYrqajzhOa4iRlYZTacheLFbA+Amz9NOYcFHKo1KJSAqOvRsQNjdKlzhWe5vYKCYYrmDe6AqcQ
qK7jVqIsF3qSGkAefp+RPWNvvRR/TzmizMVm/B7hEFQQVBH/LiMUCNx+ClCXyrVE9A0uZnA2obr+
e9MW2t+PZEb0lHdKA0MeuOMcdss4vuij+GmulxQe6X0lXs3SAn4d5vIwzLpihfCZavPWQvHQDHuK
h2271cegFR0kat4rbqGEbfAZsAlGrdjymmdo6U+cuelsabR4fk/MDzpc6vKX52fWoZiP1g7tl91a
kr7LdytxpaJ1I4NHboZlA99BuDxX1Klnh4w92uB3QC3xYubWh00r/SrAkHfoeTBIRRAMh4uPnrwu
0AUYX8H65e+HJ4yHKh6m0trJv/LDR8TIH1hqlOi8bUYHwvy61g4R83K3q2yqH152iA7GUs5Y9MDu
L/lciH05O/lq5idYoCA0G4Zw7eTHxIVlKb8EVY9ffJoailq5H4jIF1uI/zgb6LJ+qbzIBQ0P6ic9
ZQjPIvNvqQFIcMQsNdo+k83ikTktpoV3LCvLpy+4uQ2GQRLQJ2aef/4p99UHWVM5v/4wCYJujfoS
4v7zt5q2ltcU74CGEpggdfQ4fYaswMr4aO/Yy3IqCET1RMY31rAIsU1lNIuH4gGuCbwThIa/XQzU
MNyqQBH1x44xbcQkF+d9oEEoum1Q/9ypIJd1LIqyDVzzPIHnTT8GBVxi4PC9xU29ZeIzc7Kh6Oc4
LRiqt+iPqFVQj7iEvBra+N8A4V8tRcaqTmMrzCdMWKTgOTHVF200QhXqLgLWxEtX/kqhBaQZN84C
K/wEarQn/3Xa0iAb+xrAh5pKFATUjVaXeOoXkifWGQymlnyAuQSviiS2ltNZE4ZGMvXTRVLgSGGH
vXvgAvzhqsxfuO5Ita2zfSUPHHMnHJW/KHIexuxhcBaczFmLKojAMYe5AuYl0jYVMf5kPaK75C8J
hsZretx9DxU+tgfq5Jxbyy35KOTBk31jZCLAIxUW7TdV+CuQ/OvzDNAPP8DT7GgfydiGkmLsBcjc
WD2K4CyBPi+M3WK5sS7O0Pw92lAf/BPHihhanh2eGlSktGLuwCDjHmD0xlGgnAWjdVtu5eej62/m
5ZTPuceYEHgZNgYiLpYuzkQ6PGngDGaNXeb5HedMERwRQEB+EWqSMjMbyDq/7XGXcQ4h661g05hq
RKbA+v7dfl507Q9LzaE4qLProjdhBjb9IkBJ0E+oe1BvOA4F9ps4yLSnWebi5bi5e680GX6M4+ry
wd/e7eCPiH4KUjTDLlRpTB7TLs6ftd3gz4cRKGXN/jU0xveXi3Hq2+mQ+vd2GBsUj3WBUUADgyb3
jzNsGPUls3K4nSxsUW+XQY/XxCCmB0509ruEX3KRouEoTIbHHfYFOMaFGMTxsTfUcT3ATOrOzwyd
/GmLWI14nMHFuEBdgzsfSyQ3Cko4nzyVMZlecDeSzs8X51cwnaeJ7rPTECEUtIceZe+LRDhk++i9
O7h1D4w1nohtngINA2Pp0h5S7pc6Fm3oPqEgwf8tVu3oSvcO26pjDLjEiBur7UtKbtr2veCZKMhB
p+8zZtQgssZ1q00LTmsWEbtAxNAiS7GEUHnHQ5sIAHV2+kVeOfpG0pTQNnDKcIUUQRZCnSJUmMub
ly9GUCaI+ZRzzfmtdemCuLDkshJtTs4ZSKITGYeDMVYmMKWPmocdzwdDmgT4NiO5SMZVrFusGW2c
atB2M4SE39qNULltuk6HsVHP2DD/ZSoHe3FWRV2NCwUw9z3+JDP1oICL7OE6cSixcVPoIOh3mUIB
0jaiVj1juzaBGVEieIMSMHtCT0BHjcEZL8Lf6IgB0mn0XKkThd2YynMCAWCzu/0MduASbYrEu97b
bSgemXJTG//yWgCSVLhwYy8G44GzqKsv8x8+UXa82ifa8IGhdcwjfDZmDV1E0WY/vfyiXkREoHiD
GaSEG3k/QPR+xyGwruP3dqd9Z3HfH2nn5t+w3md9POCeM5YFBacA87jjKXPCY9Pn5cROKe5zNlzU
M+hs0ywguw0Ubsa4YUt3VDFHwLX28EkghT38Zl5FrwlcSVI3tSVEsheI0EDP2AOBL4mdC3B3sl/j
b9cE1GcNm6Eq7Bstknbgwd+m57jv1DZxhvHQAfOe3pdco8++UJnozLm+IROgn6IEZH1NN0u0y/d1
f3HeV94zPq7qWcOwmwghxiYRIujZhy23wziNAGIZXLwOl5B17aHpNfNGRtWAxw6dWTMHQ/oa1mCV
uXg3hjeH9vLlFLjhsmZipp75nIWGrNXXLfsSZCqyxxj599JNcvxlAn3eMvp/vMwM8glWuGhN95AD
N7g/wgPcY8/ILs/Wj/YVSDzG6eEIIxI8KTe7aHL/zkW4XJ+EJYPtgzjOq0nvR/1Ig6BYqo3SjTkR
RCGYym/wpnLUnzFOwCGTh2XQDbKn6QO0jrWO3tHlDfsOF/HjpNZNIzDcQPJCac0D1wxWAIfhCuDQ
tOVD+vevfBby9VXnX3PFRh2CLZrmKgjMYCJQo7k3Jya7E4q3yd/ngXy94BvyPuHNxAXN5G5537su
+KTB24R7dvfcrfyhOOXHuKGA6xcijBuEwV2P6JHsAbssqiVnATLKLMMTWJSHwOOUxwMA+veJubrq
f/8X8NjM1cI05Z2HiK37no98vghARbk7fv7vX/7hi39/+GV+UD6XX+fmbW6amwdc5W74wG8J/Ar4
Ksfj7zjI/fJ78gVHjX9tjqB8k9+XT025EUFowYFXq5vHTQDRysFc8IRWgUk9Ts4BT1ke1MQMFjzU
wKz0gcWRW1Q6JYi5D4IfTs3h/Lmsgn68GQ+mzM78WwL5z1ZM+B0WCseQmiagSvAVcmK+q4dZT05A
MziiMwOA7mdxozB7YKNiet03+3EedtdDr/9xsEAexsMYrobc5M2AjYxqri3hqVwAXKBtrkcYe48w
I2Ra45ID/skN5g568tDJkCSswKJHEkYHu4YWEGMKAvMALAKBcW5+YT/8h48tiNWhfXn4LWTafec5
+hqihGmhnanRFNTmi0ZK9Az4IPycbQX+ODYQtnumcLnbn/DtXGEpOE9xmVRYgBqv8ghystsm6wHX
aG0+TQgf5A4MzBfeI9TerfGGudQbxx4HgJSRXMPOVzoJ/mNRsIcQST1FGDpiWa7IHzy0PCgzdCKM
FilLuMCJp2iZCDYdVd+zP/Dk3uibodhbbXNAKXVhzWr5nbD2irgZQXkFtTUa8+5hzmh9rDdGjSTA
6h+rIp25jUrjCgNPdbTZ14mh+zIm/9TU5C8GatjNGReOUcvJXOalbuPdOQbn6JWc/oq7zK+Xg3Gz
bS8JYZncJhghjoyh0dNLHh6nfs5BIj4Jez2sNOlgfp4cISV4xtcRD2g+oJ7HyoenGtZRe6Qu1MUz
zgKsn17wxBFGAX0vhMqHZB5YgczkiheoaxTLYisc/5Zz+6HkKH+VVc7wiDqMbOoHJLXdDWIhAbie
tsb+DfMxGUox1l+KaEWg/nvS8zTsrjSclAeZ+ZyXP7SyOzhvnmaTq2q0WdI09pLabXnH6AZ02Y1b
AlGO2wjySJzeDTMYnP0Z4Egv6cxg58GwhijEj7Pb3ByF8TKOWJikUPwiR+BsFGfLeAAMeTVbTjVq
i4n3bYoehZOms7iN69ExfvA4ykULkUtlKrte1BBIfR194WPgGTxm4kDyHG6bg2gTlYtelC8eP8Wo
P+lF3YbD3vOEX3P1SarHC/NEM6rN1PQ7Ea4j9lUJpjL+KaVJkrjDzXowV+J8e1sq6/Zahep5CSr7
gyCGJhXfyQGBhaTGJ+r0SBFwCfoGkzBXHW9MbPbMM6zBK/9fgjDNLgtkORjTfXz29PLrMie5jjaz
wew4Eu3WG6dllF3dyQlbXGXUDvDudVWrHTy3w7ggvxedbB1AOvjoF1aNHM5OG07AWyj7vCsIrXfF
L8JrNSKGC3mypEu/7Gx0d+9QYVEU2+1JZ3YNCuBh9iV0KXQswZnXPccVzd6MKZ4wjMqgzRg3ADFi
0VNG/9fo5vy8jcpuOJsx6bWQg3jF7LzqIkhBhmFfwkdCxTBjJ55kTNkvZG6QTjJ5s/PB8YgoQNws
eI/rCGtYuFvI3yBeuzUsYhaeO1p0iAfs1QA+Qo9vTzUWShD88DQjCtSgxvFP6Js6TteBGwJ6cCP+
6YSOCwIn1t4fjPRby3bIhEoUip1pDvtogqhttplhzdZDttZPqTb9vgPWapKDAZyAf1bUjrh2fVKL
f4+sC4sH1FPy2s3XtPHOcTEqf7Huo1grKckwjQh7Ej/Rm+Xk/RmqD9YMXDTpMK4qvPP6Mb5MAZnw
nUWJYn8PHatjYTVgKLSYgMwpQbtnfbD9JOWE+kZNvuFtjIDzcQnupGjYfguw17ubz6A/b7bN/BXS
yjH6oIhqIUrrGUYfHSsDDCgYstR8f74LFJD2Z1GChCOEICZ33nc+XFBvGY+utFSdQ0KnipOoYG1J
c0OP60FOCcnRo9c8sTtr4+GoWIJs/3sfaiQUk0dkQAKHX8ckNsr8C/dLXcb0L+zZBaqx25QhDaWn
hkvlHbabeayQ8+DI5zMhhhzQB6QCKB+3phJf2bWGPo2qxTmA1Sv+QD+fxWPKMzmj7pCsVr/NCoHf
957DQrGqIt6HtMWMEVSa+wWPO1QRtZ+66M2WSK+A88koQZuPC9JGx3uDDEyN7A9E4dbrB5OTPtDx
0aZtu+K4BuZ6tD+sevDeIFXQdZE0Q7gixxwBFYSCtPUxGuydBwQF6xskTRfsvW2sipUVhxUbbPT8
57ZwQIdts+Aq7pnkJtbPKVQoLTM+yPEy60oCbDvk/fyaionFwFB3392JHAscTof6DSMXyqAhrBwH
26xOzAOrjc1PAYX7RuIwxhL2vQyKzB5i5PmhKK2ZSb9MFgnmMJn+RjQ1sI+IRYhF+ePq90/BA1dU
lDNHnQSLujSerHcKFkvwwXXuctDDjdFGT45EC6qUtkeQ18bl8yFuOLj8vEpHGYxUlqjK7CrW9RK3
uaBu2NqjUTv1zOxodvFm3+DvYbXoHnCVANp/2e2X3c2cN6nfd6sD3/BoE19WsWs/zTbHl5lhEyin
ML0OgrZ17EQN30LFvKiIXsjC8jLiY+9rSHD0zbrN84xDcLW/VxrfxkQCNfhlRoCtP/NdmgWa4aF3
HpD1BHkGd04EVPhNwBFmO+sTlHQGRxtcjbIm4WaI/cdlid3Qs1hsXltVXXBzXzL9yvMoZwDCQOVU
dKzBa0rUFpHNQ169exvZTdDahKe/EOY2s6OXnw+J4PEVwKyBdyYxEwRDmRQKVES/4szgYRdz7evd
lYlazLmtphdsNssvXuIa3Npi/r1H2mVWvEYDYlPl8fRWZ2WStWNu7F4sel88E8PePW4r83axK4v5
DWLeAw0sj/sYvopQspvxjf45M019DBt9iD3TdxO2KTeI1EXgUzCoH2wwn5xWWDc8Fr18qTwWA6hk
LBpfdsE2AIFKosZw9h0kzdWpCG9d5JpRkVsPBWnFo2qYLTaozIkGNXA8RVn21SyynvES1Zzb0bmV
8NQcJFStWYuF4irpzpcWyj36bpRHrXV+wNYBK4WHXBL5UEe8p6Ds5iFj3FXpWB8A8KgrZPQPRvkY
8Pw8p1AOWKRfYtSOPw0YD/cyHDiwz/lSGxhnNBcF0OEvMp7vCKoOJJ2OBLANZ7DfYl6JMYFyuXEl
tqe/ZYRN9E4Ikw2SWzOF+9ddEftEdhHES/Lv+tEjztacLq85w41Rd6kQQCM88A3qXJ4sTifYqLIk
1mhLr/5l1g+eEwaYoRr1d5p/HKvuxoepNWEqjJyjSHAuqg+QVmTojhfKsrQfxIBKzX1ccHqRQTeC
szLFEy5hxDRDickytj1DyWKymh59Un6rAy9EzDKQXBnK3JhGalPmqU7ffUNMDOEmBsj/UOlBN+5u
sfHAR9Jq7Uo7T+H62TmOIBoTsjuk84LY3v6WwauJnZWLxMQk/yZGuhoe0z4CiPGTZXrHM+GshruK
0pBwrV/4C8UU0yLtY757VgFkVbt40LVyjHnNqmuylFaQS+Lb28mOTo5vFjaHA6uHSlc1FWqnodFm
I/u5d6KMMT+lGXptm7OqhXoAagOMA7LDWANZ4FDnwTpekuPQ+xgFPsuFdYRuB0GU4mhD2JzdwfRZ
yLbPs6V0ze8WR4QP1E8iDFAlL1Rivd7YVUEGsfl4aZulYhNqhKMsjxTwT0ZnMgFpMUKkXhF7MPsd
ycySADBQefxr8GB6QNCCosXYgMR6h1BPxpYYrli2SCn+fpHz4N+gEycDTdfeYU5Vx0EWYxVx0cih
bV1smTMoMnK4wvaS6I0bQ6svPikVjk1khrIQIRltZhqeu5mJMHG4U35VTKd+hWVDUQoYD24DhotV
G1O0k1EseJ7qCoGT2GPwTd65RsiEyvZ8qvxyoWRzjC4bfhT5E++af/3p44tgoghtRUdcoTcTnNmo
ADHDwL1BQbR8mnaYIp7GbX8jnkoaTiTapD9jjEzKNSsn2RKUwSDSSEuvlOkmMquhanxmvQNiOo3Z
YUFAVlZa7bACAv1L9UiRyqOkZ2fvxccHppkEQFo4YACosx9c0reMLGu/kgGmIWl/PS426Lcw845T
QsVXPE0RldJkywC0x+LOLItTlBkEvK2IbCl50FhfLbgYCd2SV1b4VgOnhmLFaky+icTwfSh6K6vt
Q+LwKgviQTm6edzwfSGELUBKiLx/c8YjRyGFoP83K0NmzYGB77S6/zwXtcX8Uca4PeeGvFvxya8E
LWR+i0sXUAxaLe8xyhjJjVeNQYcmvGEYP+efi/DuGj7hQPETmMgMJvWvDHNxC5uUjOSQTzm30ekH
jyC2cBYoAPDLCLE0wYR+YQlNA6ig48F8uVtC6FDBO8W9DpcaHSdgZsCrQObKABerN3NaGfIxyWFS
ykgHNltm2Fg44UAzxX6WMdOBQZCn255n25kR2VGYplDR8HBhRCgXB8lzHDi5NXgPvrQI2lXQds15
wlUyOSE20NKgIIBrLOTh4dqG+55wS4BaAvEIkc+E9BamKPEsG3BE5ihHm6EAAxR99uu6rslLQdnH
3ckpCdS/AjYZCeNlOAMNEjCGZYjm0/naUOxs096mEPR6hh2lPM6Gl10xNs4HHKznfwS2kVdzxUkN
0Y5YW44Fq5gNIsMMgS/6POAV5z2gGZ/1eVnEfKqyQhhV3I0Qcl6jFBpg+ppjEOoKZScK7e2WabNm
hF8zxY0cvuh3tPFl0ty2opYON6EQFlcbZwAd8h0T1zEnIAwOzkK50doKb95z0TZ4HMPoa6t4I55a
Ipp6IPmC11dCGN9xlrz5CsCIKN6e08NKAAzYwTeJp8XB+I+os2xSnenW8C9KFcTzlTjuMl8obCJI
hBDh15+rZz+n3potIwyEpNO9et32b+xSsQ0qT5x2HscwE3iu4AqiOGFhE99lnHO7zjrk+9FUMASg
pvLxoteBE8JC0H7Em7Zmr5Dfbr3Ojpihffy4uHFe4ZdvEHOk8Txfb28uZI6ipRto+pw/EA6em0OB
7NjZHNT9JLRgYign03QtZhxBYcrH+bj1JlzMf9SlxuYO/mNATiQxqH7EUXOdxPuL14IIJIhB4ii/
HrYuRBzBU4UIJZ5XUIdeY56h+CtuaUruJ/sfcZP/MTL3YoAKRxofFdok2ZIDg8UieUZ8n6Y0o4sb
T5AsKE3oI6EfVvu0E8XLw/789/GPpwkRjXv4JS6AOEQGgWgM4YYAHVR85nE3ifvJmwlxHDTLPwop
cca+GGT5uMPvBWt7VtHsc0pEUxPQC2QLHIobhr+Vc5ygFQEEExCYuINLvi+atahe+F80bkUV/2Ga
EueCiQCWCMoQwutEf+rIXU5c99889Y9dotAubWGgZMOHg0/s9B/HA20nMCGGPvBEBEsFFIcjAYRj
A40eF+MeYUUmblVM63lGGQYLHy51HNkT/34Cc3ehoZkVlcI/LgutGV5fPBbbFBe/Oo6MXtkfqGfx
PsWzHWG26rigYJ/rCiQes2z+0h8ilFNEu/6jtojTKCg/FBOcJQBVPsS5EO9Y/IQN0t/PhVrnSLeF
LYIjIk/u/A4j5CLGJ2dJnCmGhELvTpxd8a5gH/MquDNDJmEpYER//s6sOI/iPf87vw3HKn6D7zJI
3u6/MyHORcWawhmHZtTjuQW9nuWJr1ixOQttKIJFBRemXokz/RbfhaQjfsZj5uJM/TvjX44f5yuI
A5SicG94JzyegjX46XhaMV2JywjYzQcGnCSAiNgPiXbtvw+ALA6wT/q1YB8ICgNEBhwAE15enDZx
b4qbhSEFC5DcWV6CRhDIF0/X/scL+mME8bm4t8T3mEK1ASkjhAbxcn+jDx6VGB+iJvlLRQVU5KHR
VFx4kARe5ci/4vUIWfqbGKAsi/tSLKPi7HO9F+Lc6ipIHloFMsfFOzAcdQoplc8Y7i4AKJB0eUNI
TytZuI0TBUAL6A+M9wTqDtHVxliNSySeUhyDeD1BkPr3IiU/gRTuGjMuPd9j8HH2OOGYo/HGxMLM
Jfj7Dqf63xkT5+wfDUSYmIGCwVEp/t6qWED+veF/fBUx/HX+Cua35pm/8ZUFufRetzJC51GMONd7
fgbjI2LWb0Dv8Zicxr5BRqnJkKzEETDo4L3wYQUKE6RK/Yfsgv8xIOBzccO33KScbm4MMXjFMo2g
g9+m2uNRuMrgr3IUg9TlJuM3YIZyXlKGPc/GwIY6wfkUU4H4nzPIh5hKhFeGmFbEoOYVHOFSn/3d
eC22O1jVcx7EsYmz8OR9UjrzLiB94BWK//qZsld8u+ZgxVwRU+ryEN6QOPiChzOqOWhhj48DqZ3Q
axU90JqfUOROxM/EW+R/JNXibeDsxeIpOutfRyyUwpNS3PHcH/DxxGfi33+PE19B9xqLU/XfYzgt
4rL+I8f+W8GkmbgzxSmrHWlGK2IsbhxpJgbCv7+sof/GiphuWdv5EXHf4l/Gi5gyxEc0NRdiDImb
QfjtiVHe2RjRMHH9eyHxGWPrv8eLIlM8qy4qnf99/Huh/31tTvQFl4VZWlxMTAc4SvE5g/gi5uz/
f2TNWRCzmhh8gjMoBhwhnFwKMTRx6fxvzhD/02rnO/ArA7jYDAXxnBj38Fxi3hOD7t//HDZ1n5it
xFz475XET8Vq8+8rMdT+3h6/++9t/lsB/m41vneciMB68eyUGFQG1AcEcotnw/Sdn0Da+dOModqY
iclGDN5qHD9sNzVx1gil4/z7dI/W5MWO2zqZ6vLF3cwKa2FPZ00AJ1RCx1BLfm2Q6x6CHggyig2W
LRO7atAG8ggYxW5a3StD5VcQiPUgn37R9gN5g2fD7OaP9nANi5g8vD1cucEHWoXtGruQ+enQQfLl
RYprczVpyl1cBaLCRb72qIJX7LhbnOfp4RbLePVWXQANrYHHUCbOPSxzO0tgOtNKBWG2kYmfYwiD
Qww/vBJqEf1hL9aGOgE6MNiszB1a9o/uDP3pzSSlnNZAmA734CwC9MMqZ7AdbiVn6qoUUco8Sd03
1q1n3VEsR395CD9TR058WcD9VG3Qiyynm78CjFR1tAJHGa/iI1BBucSojWZ6zup59z8kO39mxQYO
AcLaf95kkQ0j70NWTzyEufvY9ivgK31WWGMUHPFFPom7jo0hqowF+eG+ccav9gXyrjmE//RwY2Qz
gWQsm5J4/ovzumH5n9ZB0NE7KcdQGSP4eA9o0KG5N5kFcqGweuDu2Me5N2IQkyYEdrgn3mzITrkd
oA/CX0E1cMlxE2wL/ZQ7f5OPicSd35fffbn/zmIIX78YbXxXleR/4fEd0pqmirowsdaiReoc8tPx
8l4/5++rGRD2+hVhEzBjCAw1WV9kZOF2uX3WAx1PPIOOlQiZoxvchP2TKbqvFckrSB4uWAK+lh9Y
CPqZPnTvDKiuHfoaJ9TRQmvdLaNdt6gOytxkNlV8zmzvUtH1gHjvffbNJbuUtEkvFvT4C8MQbUoB
JGhBi7yImFR1R4MbFWuE3czG3H0nzwsigqA7I1IoztKhO2ezbJXfKAQpX3AOBuPWeinRMqsPjMpV
JEOo55uAWkQbChSrhWjae4HZfucFxDjv07I/yCmggxg7p2in32FLdHQsFEIODvFY9vsrhUBvnZ0m
NK68DevI1ml8iZCNsUUgJTlVSOrH4gLRGyplN2sXZbutMwyNRjUCZYg5kDrpQ4AlQYjNl6k+e2El
mi8rLUybOezfXZQEBh7q4J+YShB8IDnfnlPn4efr0/L9+DmEncbTRnHhQCh+HXK0g+YWKWH3hTYa
Le42ennFREzmlUevQPogeuboh8tDfOimXyBIUR5aI9GOaob5WD6pN33eX2To0sRO7RWCUY1R7aF3
81J5Seu+T49HIajGqWY6dX+z6d2w2VRlTzOGmTGPjLnehOajDSuRFeodJRxHfBUfECXAOiNVw3t6
eTARQ/xSkcLiddqrQzTYd3VKFkIJTTCdG0Q2apOPNpfr4BMFT5oXWjaU+6OPFIj4Jew2omuOUa8S
VCas0peTPyaKElowF6ip+6MU8VR+Jg7ZhMihYldUrPootw2vTRf39Hz0useyToEIHq58tY7jdmhG
KTHA7K9jYpEAFXwZQswo6/ly8wO9UjeE/ZGywra8QIaNcVJII5VgjdhX/QpvknSIlfl4247pyeN8
/zzRoonHaCoOmN6Ej96owvkGBWl1qDRb8rQ5dBMjGj45H7h+wmHBj3NZ7CT80eA+4eJASVH4gAc9
EtYO0Uwim0GmGw7ihGPRCs4MP+jP9clr/N4aK/UHQcwtyQICSzQQZPgutfttIG260F36NP5au1cN
8JN4j2S/HL+H1lo7ABv1VUf5s7uCnSCT+as6/Pod0bQ6wywY8fHLrlXnyU5CCkwljBIPiY401i7k
K4EAHoAo0IpAC3qHNOthkNtldbRf2EZktf3OhHV6UqnAAnYf0I8uW9PzJXpYvA/qCcMVPB6YmnAV
4DPRBKX6qhYyzLNvZ2tXC1j8KwTKxrY/bdadBlX3/LmWbDC2IsZzY23FIpGHBX3E76I7eo/c5kEG
XRe4i5ArgWSGEq0EBGzNrD9REagJ+lO5iUwhn6Y5/oCU9pg0ED6KUbNoFuqknfXYWFceqVTr9tDP
4Ss8hLC8t7Ai90FWOUZVSuQbe1qGHyRo2tWQhnXkl2agHqdpue7elycRTMTHp8s4OpMpQC8fLxH5
LwEOAQiSEcho9BVgLKN8aBUHOwSM5coqRL31wYJFXXQoDjUcAPLQxCMR9Rj9OwnW4FH2TcxDjYxM
KrtaVD/JqnDzOROAiUfFPhk9aED26IPjn/WEL9zR3bWl0n12ZL+BxDgFlBRMFDEt7jykZw2eHRDw
E4zx3gFIsJsdqq+IyztSAOQDHFYjYmiNLeGjS77WYdhhhAN4c00RkHOFp+kyudaQ8gu7N35AtgLv
IfSHNFIEAiBEzLAWmmw7SpxPaL7DPnLSmqrBowqBu1dYIYlYBGgQt0oKOtGywnq1Q+4GkT/yGtnJ
KrffOArQxjeQfOvpkJ7R/yKAw3eQ6Bo3sqVhg8Uody+CNHiAv6/WAUDkEPjz3eojzK7rQ7oh9ZD6
I7YEa9CayFcAiccO+ieNWp0Ig4Ee+axix0tHqqLx24PuQ6Vd2HhI1FsAW+3paJqni7M5OM4aT/fK
qbnn3dPBhBnIDrVbUVC1dJ8uhGXJVFWRD58wx/3wgtWR15GRJIiKHbLIrephc+thw+UQ7VBtlV9+
5Qty3vNwjnXggQBm8vnM2vQXjVNj8YYVKCvlGLJjD6booIclFaBp4nCXcIuomKrayd7YvmcaC5mo
EgbxY6QRLtgG/JvNZLqVNC7xo7+TRGJryBZmEWmc73Ex1oaKTUyQnfsP6EbIEe12jFaZ3Sjk07CB
e1f7UD7IcdjIBDwd8YGc6tW0Kn/kVwDTV67mfX38es+K3MfoRuqPH4qdkmSv0ZMiUKA4qfS4AGWA
zvANMB1sm8EO9w3VPUJJNg68rgkQZYMn4e6DOFIZ5XlADE19lcGeyKZDU72XKTEQHePcf45nxu6N
sFY7d51fwZImuTVafbWZoU/u8Sr/jJ50zbj3pfXzuz5qGEeMVAyGs1VSbY80AhgV1tdLE/f1diRO
ej9s2dZHIwkA4r3Q4G+bQfcZ15/hi0SF2M2UYWmd8zv4lbGvjxvS9vJ3+FV/dRTauuYd+34BISs0
78EXY9zeRG822v3HbDZtbx4dp5W1+RxXcbfTqmEHCRwDoI9PT18dgpPyp/nN3zj5h4RXHI+uZPqG
EcjVktaCspcbB/I1f0Da+JfuO2YYPBA50swCPo5tAELRaaTP/TFtFUHNOibL5AnHNuTMFYGlXSRz
c6/GqbZ8ywsLD2x4WNFJ1veNvL5no7IiQwVNAHu7ZvSxYARtsorRtmg7sjq8AndG96mPCmsaIfn7
zgBRpfTnfQ/k/tCKTiXqJrJwNO8DbJeOFXNTdD8ROXHHeoMHyQdMTT3uAEq/x+EDDwOcW7NR8p29
I5zbg5QdXDaN21XPWtXxsqW8teSxSH1pR228vNd4pRA/f3RLMyxAXameCZOwEFLPju9xTnfvOMQ2
UkItcxw+5XX13vP2+OlXplpTjLCWt+D7JMmYyBNADowgjpc6uZBYhqc/8vO3s6Y5iVz5JHrdKtV9
cjTChm+pgs32ikv07RDtAmpVQ0tdGtGy6WYgzBzbo12xihSL2DgX73OG/vm+aqPT8b5K5EXW9+tq
eK83PVI0chPN6pTDj/A6eY0e5iaqN9GfO6gWYYI1jM3wUUwsllTeSr74qpdPNo8VKMH8tmZsXu/9
5z6s3+RJXt7vc/7eJ/n2aU05nAzpAhktX+TS1qqoN22y0fvrqDfp+otYWz5pUCPB+4ZN/4Ata0mT
vD/kTrTeQ16RM9dXl/1mpxfYO77pTym2zGm1Zil8/XyiS+P3d/LIZvV3zpmt5G1kTetuGvOAfJ2/
DmmySd7n9jvneKLnL1UULIaNboKtceBMOVqDhzkkDr6UcSygrmIuU/n7qWEUdAL7REugUBm1Xs6A
L5wUbZ3kJZpXdx6jX9jYsKvCM153SvrDd491LC8d8+HIORYd9G5UZieAiW7wQgwCog1//umSKCL4
H1x0w1bQ+mHgBUr2DXqgihZzjxdD5e8TgunldMAUu9LPCs+NsurtCokDjbK7t38YQU5D7Mnw83uq
d0xCPmm7aUGrCgP7h9O1Py+RNoM3OvG0rKuDZJvQRiJ7Apfqb9AA0Tz9fsTxiKfhX4VOLvPh3x/m
xteYF6jK4GX6ZcnDz3kZ8Cf6BrFylbI1z86b4E+Pej8d8y+3jKyNCpUSV7LYPFcQRjkQtjhpydZF
eToZfB/oAmoS4jzxoeOBGplWYek1LGDJrvuctHwh99dmukq42XNxxBzC+/GbyjdFxWY2/sAwqqk0
dCBfCzMfCZFE39ZAFN8iIo7SKsMP9tW/GfqR8e1r2H0eE8gvSPGfLElGUTg1v5USdvTuQ2qKqBC4
Pq8jQttvUDa7Pgzq1oWv81XcxpqnCRs1rs1FSsYpuT798art5nKyy5gS9fBpsHh4EBswgo3YqAjH
vp2g7FCDP69vlpuYzex3YqZDuDXADcq8gKhyF2lDJFsIg7jUhTYHdh7QBfWEVEbojbjSdE4tWNVE
NE5etsSaJ2RL0ND/yHFILkZqPoRITqMeS7JSeLLR9qinpBFdQAsxQSUJtFwauY0kgNKT0xRjeeiX
ixgK0QTJCttgdDXq9p14ojQvB+aGsv/Ds9EFXdGVeIJFneBvYROr4MUG43bLA5VDghiZhVIgpUtL
HmCp9B1LU7C056kcc9skkDpR3BD4gzNcJYqZ0i5/kpmM2cIMP1Dpmv2CiUU4EOgDY48R3uOK1yuk
fkkUEri8zTtjANVMEMk4HnxDtW3OdhfI+kdF8bBo+DHhRZi3I9vLBqyNX1kEz2anFjO+/qA8tFfj
QAJqeUvn2GOGRLGCpJ21DfR/a4A1jStD/+3A/EAqbxJy0fEz8XrrAme7QLsd4fwnK3WSLTt2M4RC
U+6uyk2+rRc0IMw9CzEdgWlFYQtlxroae+uS/KI9xyxOWn0CdWee75f2JzkoG4k+7M9jc1zysHU2
63D4EXreeNxs37/AHB5jxLfW7N0zl7dD9/qED5xNoySwztWaNsvqPZWMQTERAP+2wGvcmDW/ZE7R
g2mZyYShK+ylHvgWG85IyC9uL3WQ3jRnQRIauSa6/xzRfmF4UMWxpiKiQeYnrR7jF9y9ebvJJ8oK
k/KvOJnJiSudHtRNPBctmhGyl3TIxqTgKbhpOV4IGtfXJV0gwmdy48Rv6QjREOgm1kX1v7h+rE33
M+IWpm4dHrlgy/csu9JCT0FH6WKhmMJB9lz+Kfq2D3wlOb+ZSN9Vzt0mCnDY5q2wqTySlTXAiY7t
5aGmkCGfzuE5jD/3YkXcfc9ROqddQH0RyotjZ8cHUrSM2q6JN6ROLhxtpaJH4030J8lngN+YjmEF
Vy7TUNZlv8WsV9rfPXM2PlNsgr4iOO+rk0YyyMgJ2jKEK+CLFbQREE//E1Crd+OYtWDALYBjcASf
aS3vvj/RzORUnOlqnDoy3KUQN10FXtlAGr4WUgobvF1yJ7HitJuutpVbJRyHGNqo+VbfLbq9ZbWb
s8m4O49hcjEH1ZZNw2tY0zNZ9xZs1vo47QoPsyoUdo4hJ+05vS9r9gU4VQx5gLKTJSo/YRKfj8vx
Xl5IrJ1/px1mLIk6E+Vjy1sN70TCgbFu7n6lWbo2d2zQmxek9m6cHFgdCb3Jft9gI5snmvqFNuyt
n2IZMi5HdO0XHDRod5kYcWk2luywUVYssJCVqEeSYbUz3nQ7mNO1VQKTJhlgVC4mawrYs9kKw3xm
8qAPKMueKFRnhM3RxNHtdPYBJVjmcAgKYTikApts8AvqXd99B/eozimI+8CD7OUcfzFMZGmOb1CQ
pZFJGwEtzkCdgpSBlX09BaYZNYO3aQZbWhfIFLRQwFxCvPAeiV0F0ZXIZB5A4UefRtCf2hY/XmgU
xwkGzx4KIe8nYyImRYc+L2RWoBNSugN5/h3sBYDIqgeG1Od3aH0glH9O+me8EvffS3QCUhyqy9zv
hk2gjrCNocV0jlaPiRV25xINZyXQ7SUwltNOVA/7ZVQapLMCnRFDNWuG8A5AhGxtAFqnsyDoO2jW
bgphfIrZ4mC8WS3uA9546fzgGej2/FHmorpA1ZDAqJCcTed1s8vbGyMlwNeyCHR2TrQoVr3hd4wD
CudIQALFr2jrA7APm6E+eYR3gOP3tCWsAigw7OwVepAZ6gKXMh7mvewLwSqOFQv6hc4TYbunjiB1
T/7pPgtsQPWl6cZ0cAVPowzfi3R2DHPvGyoj6Lyj2KlHCsaF9K33eE6NvgHaXLsI1KHhSWeho76D
0N19lfeAkMBEIoMaFOc8XEoHsP6EQnnUJ2h+eZ/cbhncbUxhAnbVCJj74H6sqksYgrhFfEMBDv0z
AFN4PcWDNtVC1qDURORKf3ZU4SXwndBRqHx0Y+gRO6SmcUhPuhSjAthlSbOaBeWqCk0GEpQNioNz
NHue5WEO5ASzZaxPsFv0XpMP/KD7kk0QtNT7EvV4SOiEnWGhgxeXE8+oP+wI/2U6YP5lR7oGIgMJ
w0oKOwCDG/tfhpwyilCvk61yWaqu6mqBsjM83f78CN8CPDRGGIPAIotnwELwEDgVI3IswePIF0E8
DhhBM8EDqsSxR/OihR5yYy6lKdb1E6jVya2mMwaGVI/kkM0sfmxgD25yIsXepQokI8Wa9oO/kQfJ
qHB/PohgIFpRh3yGyRYTeWOcEa/oFyP6jBxZ6ehTevHkUhMqjBZOIpUswnwa7zpQ2ycrG0kVPpUB
V4f8wnkoDh/0BM8N5gvJTibRJPGNZT76LoHHp4896OhVh1hlBJGrz+UQ/hwsPGw6uAXr0VxetaMq
OI57VxyWKE0H3TUfCbMjvOkCkh/4rMQIoLeyJuh+RijvhlD60VDU6CqKPSIPHJrcFu8Vwo7O4Gq4
akMVvTs1YZHHsH/01W0rbRRoaCwCwtzqLZbM9yDtRnqnO3VHGwXW7K+5iSGq/bDza1y61/mUOZma
F9Iq+1Mpcrv6lCpjfJApYtNqyOKrZDOs7U1tlORXS/Ii0IbikhcLDc23zoZDwviDsulN7iBDkHKK
Php3XDm5z0QMd45XZDd6NQETL/18k7SEgNkPiGDXrfnKZN7kunOHgRzAtGXHmuAw47HrJScoFYkA
OsmuhKUGiK6myDb6bJ4GtCczKmg28xdj30GTe26xK+rE9qebJiowDzdDbyGBRKOF7pDmaqpbZCPi
LcgPZnnWMQrBV+EFKjCg7aXAdcjc48hicoFiggcIPOlH8L0ep70FRSbd68et1UQAZEGbtbWlu6vc
IYg6cM7pKkNTRiTJaxkkjL8G1s6AEzQSZmm0ZsdY225aFNoYN2PaDPSHJm3I2gdZExQv6G0+E1Ih
HCx0vPv0g7mH5lVgtvj+HCKypAB93fiGxgEhZ8aO20FYPMF8za0R2mMthy8CxrWsHYtF5QscnWh7
94JwBhY9ci8KciTxoM8CsSawjVS995T21AjjAYI7qY0I3ZuT5BcISnADyzCe0/oN86mOTumLkKH0
2xs2CIfsxOxHYps+eaOJ760RmLraTTncT/lanaiTZNnbYJpIyrwF+5FlXuCcyVgNNYxgccauSali
z4g5JgVfs4Ol38cYxK9F2tYSuzJX2ceh+sM2BriBoon28hNldYTuTVMG29g/Qs6qg8fNwDcPZ+xg
b2ErWJNBpoUlRdrydS1+sO3dxod0DUmT6NsV+4zP2zYADTj1k6f3HIMDRuImFln2g+fMImzGmuMB
FRiUP4t2Ys07plpEEG46nugnlPuHEbtS73EVTk+YAzjvEHh1+GHdUBf04nC3AdyYvuHILCnf1NPx
N5/j+ZdNUjwkm4kcZuEjwEWYWDi2DeSL+HgZieUdEI0SCwt3l/rwOerQlffIOQLNeKwf4fuXUoV6
EpuK3KGIem/rMVRChIuXErNmHAd3aVj84jAaKiGkoD2BQIvOPQ7JfZ+j8J3oZz0AQyBEzaSP+Rne
T+0ewrQ5uC9nb7J+khEdQvYe0g6PuGTx9qXdB0o6du2zD9wzzAxoig1xV6R9XQLog3hFsJHtQhW5
vK1sNx/8nCCyp4i8/5zE8VEFE4G/ewUXaFgMI/sIhQLyx4pa7khIsEALGmAYfYCD24M6tXCB4Voq
vB91yd6nr7HRdF9YabGZmf0GMluLXUNQJm604Wf4GZoT6HBcCW4WQWwCFP/zQuHkk9qy+yywKzdd
Xl25ct5aunmCqwPWmd6dhd2DPILBEUzVFjQQdLiwJfD3nw4y5CbZfE4pAL8hFCXw97tIGGeDRSkX
XKm4KMBN7OqgjhMEzxaaDQw1IZ3gxqWypGiVGuHi/aE0eCJHK5afxecWMmXfb4Bqx9Ttn1k+aJyQ
yg6xRaXfIfx9CY1WaNSz0228IvMyRLGtb1nk6TK5IBkQNnolPIGer3DxlMH7aHM3RLvjb4mz8ohy
HTSJvTQ6HflEqpdxJOudXBoxzRgklbBCQTA8fc/MYxV0TqIamc7es2SFjrs564h37Bxf6D2leXbr
/SoGSwJNJuHhlegD/YxmLuYknZDPUQ4ugcDev/IGAgKhe7jUTA3Ik7eH7MY9Cp1wNgOrfdqD2xo5
JXMRIZxbAs8/7IsZbHtQ94Sy9EYlXbFp5641hIkfQUGKJZj1nHpasextv7RpDdYhpzBh3bypcEwX
xPSOnRODiCXEGEg9sSbCq2h/wSgiuzrJXi9UprhwSyQ/olwgYuBBtwV604fwD9s6OjFuJ0De15c8
fShAnuPnX+hRQWMzRDUxqWv2CAH/YnFewcBupLnob9G29ES0RbxWFxlrTba1sKC06YaSRNT5zy0K
pLgM2OzprfsYS8Fzm7k8FIO28WPM957aIIViU/lq7xSlwdEavTT7jXFsvUiBFnvJ7IhBBJQYqL/4
WyoQuGhly65Kbjm29uYHl6v3BpSY8knCxejjv2ZYW0Fbfw4t1NNLEd1I2QYV56D+Flvc/KUxM2n/
cLTfw/7lVcOp+Nwd7Mod86Cc0UAE6ASrIdG8zzX4drzHO2Lb/CQdm50jMT6l/cBfHsTmQuAYSNYC
Lng8R57UJyySRsSHyERhy445I7pK3MrRqPToKYlB8Z7IN5QSBD5Howqk6xH2Ts2Wkc5+r0Fpcc0Y
IwEXgNmHZuBC9ulYQVrTqfP763aHsO27A5v4Ok++w261KW41C9jZkJ1yjfzAdHpfCMM4OJ569+Fz
29EYoV/I8oE0ZXwvfH3DFGatsgCFaL4XD+iGuHEdhxlbuCGwuogMxvv2ONfnkHPIEwzYyuGNQjg9
24atOazGCnUCspuMnLVW+Mfz9rnYxOxtmd21lxOFH/Y/tnVh00HfdfZd1ZdkKZ+UxOU6aEH0g5TW
8MDc9pi8xjMEWaDwMXoNNgPcNdqULFP2C2v22GeEadNkcwz5uzYIjtdnkY+SJmgD1bFQx2bAnJaw
ySB8EI+U9/qBN8XDv6/wnnCg4mgJ1vPBA2oQqvBxRJT4d1mEfeZZArjQOoXaUOOLgr0PzhWY6xdu
HA/v7Nh/Gkx56HLJjvbbwmVaq/uxLFPf31XbjNwmxp9dmHMUlyOQI8sAlRglFdjy073zOPLQQGGz
rV6hGnWsk4X2B+W1NjCx7KE+2bzpwyGhWEunguLnNewYV9AK1n02McyX2LBxL5e2SpQURsVkbkBk
JlaF6rD1X2SyEidXuy+Kydq735C/ZXc3Gra7GqYy7FqYi9gesRc+OorpmZFwNj6iZUbIaw5y7LRa
sWARDI0SCe2foYYfGMaTdNYTz0Q9/cE6hiRSMlGwreZWKgZvTjxmSRgIbr676lzt8rOxaRfmKgmt
U39prpVJDXYkWF3Rw4Nyo7EjoZd6VWXyBkvkqxQ5Otjj86DoAxVyGO1f2aGbDNUr7gVmGaS/KfJR
9gSPc4dTJmOZ2fBacxZk+84sjcsxmDIiIiDpmeLX1N3wC/vOhguhua9tFKoIKs+vs06gJJmXBHBW
03barHpgXIM6H4HhCmRXcjPN7XpzwnOHILEVtS03ClT9+1r6Tu4Yc2Q4GrDrKT7BC3XP7nPgWn3o
XQmnWBMJoajQB1zHXV4OPmyp6BM3TtR5mUnqu/eAhxA7PcXWhVWO+yHwsvo1fvpAlsReRc5j1C61
L9Qrm0WA65zAEppIW/UTksaLK9vDucRTdab9MIYSWtW0v2gYkheCZyT15cD46WagG3gMpYuymkap
n1bzMiOhDPU0uydOG6V13/Ci1NE/rn+H0Ul/8uPBVXnWQZL6+RFs4tTJK1Oe9rXhB2cA1GT54MLy
ocFUgxYDoQwLtePVWnzw1GoG7YJvUGDVI/3Ar7PIpH2X02LK9B4xVx3cxzo3hhdvC/CBwfyzTwj5
5GvDKd2cOX+r5XaFY4SviQxJrsRvvBUpoXYBT6P1Y7RnOAuSgrPsTne3a21DCUmJm5ajuPr188Fm
+Gs0yMywd7rVE/YoyUG0/Jc5MaSZs6ThgJHb26tcLRLp1uaVQ5QP0QTDW+GN47Bv93tENOHe4r2n
sUh7SVkAroVt2FAoPJ6MXQ83efpyeuMpDIVfzj9uu1y3aH1fpyNlK7b47JVaJHOiSV+e6C+PnqSR
UABUN3xMJ9YYkg4mnW/s+unN5TeBUVFJ7ayrMkfzqxwK4ayTzExhWl8vqLujfbJvTBKuQRdG9SLC
h+PKwUCTSA7W8Dm3OmI5Icb9pjjosJ5THmHGiI88e7tk0JDO+Vi6mB9/6M/SOsQ+av391S/dvl/i
gowKVLyN+WunOqrXrPouIx3NenqqKA6xpyJQtdr0wm4O45feOkQZ/IGBmR0zrBi7JOYGfdwK7uEl
d0lBou+DW7yHYwTrHJFNvb25klfaJCX2lV7E6BV0e5YQJ5qo4TGMftpdPiIDeCtN2gVpTq506ubc
4w6pHeNukk10iJK1m5A/y8bf5Q1Oo3Wk2BqNBwrW5XENQ4XPegfSOAyYlsQlYAvnUpHpbKYnjHUV
UnP4ptnMpsg3D1GzODpi/mAxiUQT1UjtamQtH5pfwgmHqpn6UMeKYvPB8o1RcKcgn1PevfHT2/XP
oVB75oeYvI2WlBJPCRBAP1asQsP+LvuzJu/8csdNVY6orKDok1n521xgG2bYRyt4L8HjwPpriuB0
2DSDXCgbiZweNU1YG0O9CYpbLMMfC/Be1HZvvyYdkL1J6mnw4fHAGObC+R3/bqzwWSvOVNx3N0Vc
Ibu9lrk75PPipyXuIR7g6k1hwMMg0216HPAU4ylitOuwsEGjaAdBj7JR4APvznr4QzJ7rZjLH58B
rAY7Y55AuFjNZeHpSuteOSMCD6RzMTU81U0WFr3sPOiFjYNDRVAGVZD5hCXgKsI1wvJEc/MA/0bS
ZT+eAagwzDBoyPbywTy8yImlV0WdH7MmkB+ElPL5w7rDiW5Q3MMZE2E2Gn5+LteShj6mDcUPy41K
AQEijjAFJatjnb+hcYYl0A70U7zH9z8GoQCTHpVUrahr+QIeDq1B1RUOsERjTV6cvEVJ8eLw2vdb
e67PwI6wbOmbiSXWGPSuTMYmrmIfCEQDWbGFZTlterrzSLVX2pygEDoH2hw7EyoKsuhH+dA4QSFK
l/WJZYQWLmrqr28W+ybntUt+k1Yy26qWjLwFPg8/GAoXsi36jYVgPQFHAYYwld7YE7an/q0LBUqW
DB7LalpPM3YwzUBQfRjagw6nmqCY3w/mXh/Hy6KETiNzI6N/xwVnzJ2PXwWKrsJpDizE5eDFcHP1
geWL1N7XVPjVdB7EawweIq+0M+eJDSBhWI7sQarEX9LyYxiMfm/E/nrU0Pl72L1RPhFOhDl2gOmk
oy09wgJwYjivCey9mfAsFI3AEgpbEWB8SLMZo7dA8gxHCkj0g94GzOykgJ/fuXAUOvJ6igthiEmR
ZuCkoW/BHbF4TaQxq/iIGsN5f+AdNY5JW4bunZ/RdjjO4ikdPl+ZZGOWjN83vkDvMXYvS3XUBX8I
mxTs6wsUFAx/OsKJnlMVPE3143GO6McK2kNvaoSVJwy0hAvS8rN7bOLFc4VDDaop1lM8OSgUF89r
f9ujVWcK4yMJW8xRN6JaSK7FFUNAEDWMklpbZvtU2zIiBjZXWH+vlW2xjiInU20NAi0Z63Qhb0ee
ZEMsCvxlyozTfY9tmQ2cjUtZN1J371BaQMb6rFvLBhHKWFspkj4hqwrg44dpQgmNXJixAI8/NsY8
37zPrw3jpyTf5Eo78MH+KObkk51ZMb4JsFZOSj0zNOcuGO1OpIddPQTZlPAIgGYoj+h2XI4Yw3rs
+2ydfUIx7+HqSyaItMrhxqnrfi8st5RBrHzvcbPHiQC0WhtSQahzDcvQKYUPkUVthlHILf2Vbvf+
r1z50o0SJGLK58faVMEUH8CFkJW/tCemXMIbqisELWum0RyzgobOMZ0twn5oJK3ZBCrFAuXzm65s
bau3grKnEvLw/vr+f0Sd13bqWLeEn4gxEEIIbhWRyDncMACDyAiRefrzFez+T8uw3TYmSGvNWLPq
4GMD3nvvUwmSTaSsLkfUDdAdHupTa7M8Vq1qgQbrzYWuuogXJVafH1EZoTGAxhdNJIYDGcLmx5TN
VrunU5ifJrc/tbSoJPO2DakAlhBuaTyskI7Vfde0/K3pbvtIFOTHrxhhxEgvVJjT8DozeztPj1Tv
t7FJQ/ddPw6sbWD0D+3rkJc7tFHUoo3ep3/Jp6ZJTQccygszzo1ncAl8/FslzPqzF0ypkMTugic4
OapLvJ0ylVu3HOUnlCcOSG/dnQKKtOD2Y+5MZKnADrxJYkkwAa7QQA+OJmhHWh2zcvUyC+3hNqHq
mKd9+QTMajHVU2U/3V4QmmxqxscHKrGrvkJ+geV6RtzlqJVHhX9/ANcK4NbbNA8NYmhxIopJaw++
ZZv3MdT5p0vdIP+U1ST2VQGmDE1JYG6CS1J9o2wFLJeKJYiDg5vUMaW7nA9kEWAitEvY1JQhaNPF
oGK24FQBKTt4PShUwufSI7+m2EMbMDfCRh8HpPrNu1fySoCm22VGKNsEtkhp1qSoVYjsptXc02So
dIkGIOYths/zV1X7HFye0Yai+PbswmySbQOKLOXAuLpQWPEknRQUxMMnZr3DILo8sAJtlnapzfWn
3ILyCpyaLrMOx8YM20y00UIXZf3qsOhPow0IPCrJrHGmFqjZ0SglNbqizwiDDCMv1LuUoZGYFfuM
F9BSgbTSlM/PUc2htFbwM8NFE2MbnoseP+Zsovk4A9THiDiMG+61HM1u8Qt8WxZ9dlXr3cgXeqUT
MIZ2ikC8HZze1fO2e8w620L9dYqNs3/lzFdfsTin3h6+5DTYrWBcBLpLRUVqsYMNvFDS9TuEWFv3
0BG9raj/JdKHkXdBUjKhIKI4RC4Zzpm/PeThTbw3q8xwkaKOKrgRAhkD1mvD3bbPiMzng5dvhyYv
vI9IdiIWaHF8JIu+0ewJjZhvw3dA6Bkg3MUjmSuLti5gHf8wIsqL70ESHSHCevBz3n5c7BVaIJ58
gOINg97QJjgvX4zVICDuQ+1Uf5rO2YKiCbFl//h0kru7hxSReQ9SGYBD9Pdt9xFjdcjQGWEjlPuy
LLOW3cy/kndcvWXbdtul77Tpx4Wpe1Vx20sKSf7oEfOnVf7YnNqD49jyZ4GCGR1FyM648Fl1RRTb
tum5bRsVem8MaSCelLEkmCtYUbc4ro6rD9I/RI+fGu8+PA9octUujQ8NPaN2XR2nRvUKQ/7WV2vZ
rO5je3GCQOI9oK5CTRfqCGl50jMfv6JKgDEUF76m9NAa+c7VAXBhck4zq79DI28adBO9/BWKlu1Q
xAIFmnh0mTy7XuTPmbrE2arBi2ZErk/xs4oWMX2XMd3oT13DtFSJnT6NLrrhmgb8Tv0xmSZCDN3r
N5eQ6Svm1awqDDv8xIBkGtjD99Cp1o2oGXpCh11LfoXivWt1AQhw6HrMqpyWsMjvK1yXbYNHTHSF
bk44ojzmUqjgwgDwhooNHyAKNn6nv6240BYx51j27GYOLsACyQlFIlqI9CgWC/WPf6TaemJK6jXd
53zKfc7q4SyXRY/JFZ/aGceH7A7YuEfc6QEn4dkfvIpe6/dK+GKarTnuEQBO6YKI89vuVprlSJ8V
Sxt1j/xeLwXNaWN1dFez6OVAMT85OfWDsyTv4gB3HK26zbg5iA1fTKNEXJTZNQQMIIx7giwaUhrx
fC9EoQxUg37UIfzTj8mH2Yx5Jy47vsEG+52VJ3ERy7a56VJfgnoRImnoxECuM/CbuhgTti5IIGLx
b6DlnvuEW8TmtHZc2vocYoD+8Uofmag4+PBLewABPJHsHYn06JzwWMvd1ErgzjdVHcf2l8SMbPMS
iegRAib4hi/s83N0jK5I0SCiwnFf2lN7+ly+l+rF7qNPDN1eY1t/xDf21rniEBGHbDCFBevUh+Xs
sqRoAhw4ngX5P7LAYBYQwN6YZa9bjaS+rRdaRvhcGjDxPdx8dPEIEOAmvnrv5cul7cZygWfRr3Te
QV7UyJf6pvmwvQ3t7s4MbsJd89Ck3FcJfwcEiDw+I02hNEX6ryNHX77kfZo0lZE9o1BQospwoxUt
+TNpo2Guv3t7NnlVudUS4hoyWeTuvzOxpCksdlrQXpEldvHMTuaLmp0LhkU712UBrdDmOGIxZTVL
y2z48DNo5R4A70H9MqvFQROAcYCnV4FUsrjMY07TeT6wQ+kenoazHl71MAT8EZRbMEBXnErnGD3W
R2g3d82kfWg+ocEiccEk6/YOXozxahddPaNzD55BBi7BwijvIzN8xcyMfO2dTbXDdo0mvfZq0qBi
BN0YfbLqNjyMSp5Ozbtlfz9ixU8XFd/smt18+902mrSAPN0w17yGLgtAKPdBmsG0X0dEmZtuPtBK
sb+3Sniba+2IFnTf1+c015WQzhuf14aJ0oSG70ozPX7gPJhPYNVz+j7xsc4qmkp84cnjdDKf30/D
egsu3gf2ay0b3eNtrwhKzaq6zQItPJXL4k+4WYsd0PL//8j3CKr4f4kKQGe0oKpQjAroEbqwN6JY
VoHqv+ytit5yeWSbU4GO9o1HDRvQ2DeAswB40ai1iIAADNdwVthM3V/chcQO+lCwrFbhqI74Q+pM
5vw3c+aZwz1WArk55CLyAQEwV/zJm4SFkJQHz0q8z82OCwHhT12b/BqhT0H9iefhPPFQEVz+bIAi
wvVtSA3bhZybJ9ReEPeqLgDDHBRVeTwogJjVBSmpEZ+wgO+AV7xQ3yzVdvlo00yHdJZQuCqzEqEa
rcsGM+4XQm3KxBpTvi9oFqmfRvdAO4fN7EqoQYfIF38UjPpO/vwyvoy5JnAywnbJheCCUAbCheI+
M0pFklW4jY7htiE/Ki/6qFJLAdGJOQMJUOMOKD7eE5Y0X8RM1Iyq+NKBdB404q/JabABdCf+81S6
FkymY5S5fF8zLpMOYROH3fgmix46j/aEr3p9MgJsVX8Ho5EzwlbzhQnXIWemS2oszis07/2f+xOs
RkPuNBBxvAYqcmXIgXQTSVCJuTwIc/zH2OrRqOSbQD+gekr79VT/UPQNGaU4RMYSaprWISqGybxI
Xpwy23ZHCj5p5snV68BNSp0XVEGVnjy5HiEujsuX90esFZB1aNi8DP8+DCJ3hBfKpLKiDhCkOFcX
xQJc6iAZYP4FySUGEhFH6LeAkIG1XWm6XX3YPkmICb/5uf6CGAqWEklRwQ/IIy0OEkoydMgP+GsD
3vVLlY1BuECz1BFcY/j3R08CIC8gU28TWkiaVqpfOnd+OR3DnDIllqCS6RxaXLOYK9kRowhFH+Bf
NDIoEzM33KYqyM+4wj790E9tG39GSCXyRBS9AF2BCp2CIDQW+6lJ3xTBRfXynmElUGxEovf7mhWV
NbyRiXxyQyWZFh9fwNTJ07GC9NsLvtpW0JMBewFpBVEoUOJWiUy9lVEuUp2s8W5sUZ6gdXqJPxFD
I7V9zazvUXo063eE8Q7IXpBWglv4A35DH/j0p2O21pFAgDis8MFP/Q82WPRcNNLM8UXpoDHe9b1d
f9e/DMULdaQtWunlepddVOp8lsxv7qmnbDWuBDLi98VqYKYaZVrdijFPd4q0dPLf4wZB+H6opfZg
evDi2zh3ZBPUR90wcYnsdbvQyDcLDeSv+59eeZCOmXqJufp0Dsa/Yzs0W4w3FL4UYHTmSh2ztanf
42use7OXDJHwAEZZn9mQHmRj9HbHs6y+p2WceKVGqXHjiXYiWaFniMR7acoARIYwLiNWs0Gehi1o
R/3Z77Zd50tenlKR2VNhqFIFt1SpgtgtNCSIe0MbLF3u17kNELRM3MB8IIgD0SDoiBWETNh/TUoE
tKel2QehyeJWCCWhDxFNKXTS8dVJ+7fwO2BHAN4Tb/WeowTRCzKcGOBm9bbKBllIUSt8rC40UUn2
AOa+nTX6QvWk9ugbiEifu0Btghw9w+DUZqgSEJvhZW3Gk6CEovtFRC4dJQXOis73VegpAxC4Af1c
1geQ9Q0zjMRt9I8j0B58VQBItVVf5g/hlKbg0zxSSWgm9D6la5WicVVZphFoYIyMjqc/28A9dIMk
keEthqSXBe5PaO6BvbMQLxaFVCHeYwsjkbiIDQZwErxJ1G6JiRetae2v7LNZwYVol2MH7m6xQX25
IUYcLSAtowugec47GNXTOAswMEABUdsIUSruM8gnIDs5BQk/e56BDP5iy/KTlZI9EHkXvZIw9z0r
2+r96tybdL2pepyYaS05e2pkxNk1RkbpZVQrAdMFFJPR2ooYR31FUDDWU4p+DbRU+ym/OQW33o+0
7zmQ8JAgk4yoB+oTVyR0SxI8SQmRUGeIvs+5rUlGLEXvqfqIZjEFLqbOWYLcUqgPqX7z5k4SCfpq
Qh080SnJllALcCT0ZUB5wEhp9OxKbUrsMSdlYUsRc6TkYYDyaE8vlaChnltVHiRGHakqAZ2qUlzA
XUhE6NSS40BikiwKDQCft0jWJJag6xTdXP6eJ9IfA2ixcNmNR8v0pISmD6ePWIGtLUMw6eQV0Lu6
dvUSejfvBq1kDk4MOSLEhJ2jr0H83RJjBntiqLNUCRYKOggVPv6cKNDbtqkDExwSCzzoxt246TuF
Z7Bs+BSEAoMRUQip279U4ZcOQCRM7qmuee0ssmLv0qb17YqMW4fhUwgwRVib4igqfcnjSCpmjT5R
PJ9TMCAYvJOsvGmVK8pV+CHaazqDhHBHkgMrnPWUOgi2mBIoFCJCuW9SRmTPQQIDaTyDqQR9CHgS
ZbxIz08EEkrOlJMRgdPKw7egYSWJpWvIGEzAeeaAroIzbX6vVkJUJl+0IX1UUJf7slvBa0nE9oLu
AQoUUba0lENS9XFpUEi/CbfUYXTBaTFU/E0JKz5ZoH+j6VGC2Dur/iINJY2K/nW7B59OboBWhGeh
Ai8dpw+ZQBGYgKIzHec6gNXYbuzr6Zruwr87VFdMPmASUYZu0dmmzF3hO6vxiBNY1pOIcLaK+iY3
UiX4DTz98/6bVS/LTwjEAv75fFAJCwHDvlymApfsl+zlEVOUjniYm2zh3jiSJ56/GaEo7VFZbSuP
PHKJ3t6HRUEs6sFESaKmyEgRkVLsn8CWyH9+cdKyPWKBsbUV0Crh3DlnhIoGO39wiFFX66Vub71e
K42teFb7G4xofSjxXa83DhpWqYOG1Qj/S8BNCdbpmk2zixRWG2wozws0gvtcDI8zB6MmY4XP8cBd
I8rU2ThrfB0HYpVxczKS5NpySaK/mtXby3q9OWck2JkPBgTdE5tHNCdSIdCrMfnvhgl6aipfLGDm
cRYG+6zV6idOuFytom4/6vPLvmL4xUI/bddHE106uHW/N0bdIaXfOQP6/3zyDCjpISZz/r4hHmMS
sFPjJAdXQP87m3SQAuoeLupnvD4vwqSBqPigl5MsIqx9gLFlsxcotSFpJzi8ii1iuVJUSrWEwJvM
+FtmUSFiVSGOBqc087qbAE4m1n9tLzXOv+HRgSYSgBoDBi9v/OKO9iDLfLFoQQ6pnUB3zFF1JCFN
6ffxcdClXAG3MjFOGYG+EN2gXylhwLCHO0c4L944Hf4T1R4AUy/P9MQMcBPwADyi6Qm0rk/AmDD/
2rALnSIxEom5CRLHqT7QAgG6i6Yfzs6QvtborWUZ4bS7uO+qao+nL2mYhEglQzpnITvxnFdGYVR0
gNd5Fj19lcMouWLRd+0c3I0IvGPnbxC3bQDvLj71PJ5AN+QsAZtjbdPAqupmVjEPg61fAstPWwoC
Q5HmKqaSHJWIFOGC4qyfwxd5P2XYr7lQNSihFa2cRmWI4rdq9HFZ+4+QZjrFUShS2TqqLdy+ZUYA
Dv87LKaDLD/DF1ZPtWLUVRnL7pY9wPHf5LPiJ2RC5EUV6k0MQzPnQ1yMpDX0WpQX9990U2Gykp/E
V2UR5j2J8+HsOrqXU2PN4KN0ZgaMftbSnHJShjA+NVBA3ChQVflQ1UfVYrQKlrNzg2dCbzyYTaAO
Y9AFsb/qc3CFcvgOWNSs8rzBoQfyjX4p5EN7QHAyr88B6dfLsUE/wkzUgDANzltJ6b16BVIEhg2Y
Hw0lQfkMzzHDB7xF+auj/2iDJYTQBe24eycNTA8X1r13wUTC2YinMzmeTRoisD9C2RePW/1+2G0j
GRh1Wbeg+nDIcs5izGI9UY1UKgC0OTpMDOZz4TTa8CSM8kTpX36etk9/jC+yHIUiMQmqTJZsFhXX
UrAsrcvxHrAxwGRoyZ4UVNkt3xKqwiJJVIkqC9a3wOYZ0kg3bVWxRIL8dlutS7xQ5dHQlupH2BQq
g9SUqDjSgXJwFk1+wkZvtXjUgm95CJ9lNZl/c36v3ovdZnMyGdVHvqw8Q/04kWXmU45ebr+ZrKqY
Mrkywly0IiVP7fgyC4SiM/ve/5Up5NXKapWwVIEQ6Bmop35dj9kptlT9vi/lXNM1Is1TVYWWF6+9
pPhNQeGrK4i17lB4fFbZmRzxnPhhVzWHiTt/RhhTrpEz2Di9Xm/d6XUqXqfXi3vzuMknwJA/3PZE
9QWqn8gYtuVHqYsw3iFTysfPcYUVKlNl/t7uXDxdRNk38yvwQj5PksOkDJ1FjJyKwkZThR3V4WfV
TwhyDg8IPPdbLSSD42ezAFwKNwt2nbRKqyatioZLO9Zqyj0XvXb+04dN6DDO0Y1+0p/+WbA3HHhi
F5XN0nLQpTUASyv+1gVXpgvdJ8xpYtv/HUpwO8Q4cmGciY2DcZQb1DGRJ6WB3t10VYZRdWcScy7p
33WZgftmz0DwAWWjd4ix2ZIEFmlPi1C4GILqpHMd5SFplsnUIZJUbszcEkoxmUgtgTpBEeIHMDk7
Qdk9kjWfJM57u2NOs0CTL2IcrZb912WklNtB3kC9JAlRwDDcFqxbJ2hgTDkDsbSlMM5coF8lH/7z
bq777+p99xl4aQ7RMYoPDyqh7/AyQ0GMLGtw+a4bAs4QgfvgBL/HmaWOSWGCC6QHURakwgPRM6pW
JnemGpliZS2AxcLgCkC6zflnWpRt+vZPq9wuZBoakTeVyGdNLCOBBOkc2V42UN6XeBtm+S6LQygF
axYsrgsNSW6o9QFyYDIS17ymdKE3NQTb/fVbYGS/vKBKIFU7Ub0kgbL47Xz/Xm4Pgi9cesGRh78E
O3zq3bGYslOEK+1GhTSJt+5I73ALy2UeaQ+SSXFeMqSnFhoZ6WRDg03Z6Z+UEv9+RRi94E8NT6lW
sWG0Lj48kM6Z7oz+VRnmCe2e1LBU+hEvZpGaj7gMT5SJ5J3kUkWymmsZwc+xS/q3HF+aW3Z+1yT7
0yomcf3mpNpyxypkyvINP/9g9C8xgF3/AU250hGGw4DJ6Hdg4DGvjIdgg5kAl5yxqlOn+hu2cBiq
KT/jL0+R0lREzvGiJB2NkitDruSLBjBetRSWOWRrGdBBNViHEkMJNjMuNyUM6PdZYu1Vsb1a/YKQ
BVy8b3cKJfJ+ro13YD7xV2rSVpxOW6zarynFgh47FFoD9V8UEUH9RIqR51AVGZUW0psrVekS7hX1
VhbdlxO0ZS4U7GjBkYZ/D7ygM+z8/f2pqqV4RmKo4k9WOsBLBn0kd6Xeu8RP58jiCIPVHRPRtgI2
3vG3Q6Mg91d3+Ol+Ml2nJQPXAIdWFnUFmQusxXzenFP7HRHi+sSsfLXb4bJt+fVJc97DuGpZ6ibC
YMpxsGdwucX4XcBK5OM33Vz9WpW9f+G0Vi+C6Vsk3CXuSTuHZg7925raQUxD8khYhBh91Xisanro
jcJF1ykTDme+TY8aECB+Ycmb4qs+UeitzcO8L8+tpS51sTVjz4q4ewM+Qq9XlbOgLvOHNfzuAfYa
0ZDsoNSR1WRTq23ExyRyBlkAYZBCOvZXg/CS8C6FAShzb2HKTst4uRwTVI9mwVMn64Zk1pEPg+AY
e0lvYwsX64UhVVP3gDRGVzRjdo0rg4m6djh4rIcivt9C/K9D+oLavRhn9UKcx1IWwp8I5Y05XEGC
atpnX7P6P6srrl5xzPKH7Bgl8ACpc02FXsRaNGdZ6m7GBijyJ+hAdDm2UAmF0Ok8URCCCQyeESZv
gIIzI8MCQbDxoQGRHDIY/92XKPcyegqon9iaybrhc5j1qS/VL2DV0tYRWYKsVxm9B/sYsw7qOu3Z
ixQw/eK5shanFkEX3CtAioBq19JeAa/OHx07UPAdO/eGSgSqRoCTY2UXYpvaEVRHKg1Q1+ozqcQM
5715b2q/iz6S2YHar7pNgSr1Hm39D9xrWJBLs+BfY6K7muFVqmzyvtTDNzCVwu5N9xj1Pe1TFYG0
T78JzK1d8lpn6hkVv8VsxbZW7rcekRF9+gB+yOXQYTAds36oGVULJRTKyLMYyAUKb0zZcnVf1yog
bgFagw8JD8nI1aOUZj5Hh3dwfYtbjLjDVZ41//phgpF1J3XX6n/2BgOc8iCOzx77abD3mvGE/msP
ScKOFnAVrw1NGMHLMYh78hax/sP6I9y7AxshE697eYWkBR1eBKF9A7HchuqDPMMpLtVAgKmLCkJX
NkB+hzVMV1UlRqng3msHl9TGQ1lX5Ufmv1SGBDVIERLpN9azdo3+EkYT/EypqjSS/wM6Z/29AQVH
6HJB6rdplJvow5HDf7P4TYy3gSEL2biaDuQtG09G/Z5IH8+6NnKpyAgyNQqmeLRnIIXdbrR1FJr5
5qv17KjMegsK4SMADsugkejUZw3ELRPDPZy61rX1oQ2axOXLKPsKAacDhEwGSe80YECw0t4VHZ2U
bWv/PdIG7GG8pw3F0zd2UB5bZUZ5M5kocvVeJw17e28NN3RnTRY31lqZsnrEtt/CJeh7iqD8VFE4
m0ceDH7i9o7j2EzBVJ3aaX/XniEdIddSDi/rN2P8dk89kgN5Zn6NU2Lmg1/dIEeYESPCHKz4bsMz
UAudT03CHMXuCzmArbS6VyHgBNtd4YSI18uews4ZBTuZeMX42gDKpwS8AHqBg7CXeXRo8ix++gCA
MLRJoNGL0bPgVZVNnsB6K7zLOM3jvwphX00RRzFEpLLT6TUpTCBJ/XRqw+F6T1J7gcBwh22716zI
jhRlMF3PpLWihDOT/3naSLSEvh/6OBdtv7pNyk/U0OGPsY8odbB2hL79+Od+AT84W5rra/0O0xr4
wrBIFz+Z5OupQOynbtbMewNsdcGbZ00C/B3Dj5ab96iY/Got+jej0kLmHacOGCDi+rd36L6Z6NRv
ZM3BPIERgB0O2UiGmL/puu7/Y/0+tljfWHqod7HjTG/SzmllbmmkRS+8p0Ip7TG2yXenIb2tIA5/
uVYlXx5VG5EIj50kFgHdwN5GNKyIBvWbMz8jPpSTDfUkangp4vqpeCOS7f+iuUOs86NocD5PHb7K
DrBRPNV8U9UX50LHANvBtQFx2krDzT81a72Lp3OtWhE8ldqVoIOrf3LwT+afFcYr4JW3/q15CsRw
VVB/GYLWcjYIFaITosjTgrOZB8YK7pSHXHzCBKZ19RHufFydB+yLWhL7gG90EhQ5gtf6PkLbCffn
EK78DS2eVtwyegeU6Ykdf0Gt3ksh1PuhyB8jD+wo4WAO47sfFV+WffTPQ3XtFEIcF+rhwQHLS5S6
im9ldl7U8ka/XuLf+RI+jIBiHlaTLd75Q4gJY099iQtKuI/pplGo5qEyZva71AffsbQEzb4NZJmE
y8o8qGf2MAcyAU7RmKnoDdPatErN5aVp1ZF9ArL9B15zno1nnfP8PmdI9TExovNQXbEbczUDsqT+
xzv0oQb9OC9Erya0jyg9p08nXfLtJ0UAPj+yJ+n4OcenonJItS7nmDmQit7ehmaMnilNp3o5ftBu
oECRgAzd9bNocWCG7FODzAKtl9TD0AJsZtUCN8fCa8EmaN3BwVQYlZfnSR6dzmPr2Es7hTprtl7U
hmtd6gBhYAbetiB74kQA+QsPfbv36W0aGlnWFs4tyfKepdohF9/hlcsFZqt4CR6SeYu4T4rh4wqo
GD94imdmtC9WK3cI8pzHOajQwXyQwm7X9/WdWeqjn7uFn/FsjSBJhrMsexZg1CSwRqD5UySWoCog
v644j6VBOak7Wz2g3wRXRmeF4JA5l2v1uAdrDoVeyGiSy/kr4oCmJ3il+cApD6DIueue/xBRAzFK
YDaCNPVd8ZjvLzBmnJvse+fWobrrMpndyo9e8O5Si9v55cw9fmd78y8fQoHWo3OJ3kykgB8mH1gz
BlbsPe/UJtIh8AZknE/xsfUc5UDVMzp7rBUuQYY+/NuHMrpguCCtmRZ+M0pOOYGWrZNd4Rl2NwgG
apDlsC71ztjrjHAWFDzimMGx/Zkag5OfiwHDWEAaUsDxyV/WbAJ0rpv+tfVovIE+QnkCl4k4WF9L
9I9QHKpW6p/e08Wgswmf8DeXHS77C+dvzNP5lYrpWwzngKkZM6ysAWmLfIu5jAt8ng6zPZzFDPAb
F5+pIDYwc56UrGhiv51P63YXVUNpwF2+mayzJa1OSBeyJV3aFnP3rDI/i6/gl6DoHKbT9+hSe/DY
Lujvz+SJ36eMz+zQGyVOxjfLfnHEq25Ws25+AXcXz0DTlF1VHlznN6BnDP6wahjZ6p0m9B6hfyvQ
h6KuBhgEY8NVrjB95W3AwB3hxxDv96N3WCrwmqaoQ2yHOcM5keWsiWY1kAxuswnTz+yMbLxAskXG
6+nzVD8AsDY4TcZFIbtbVRaX6enOc1mEcVn7Pc8kUzVlPW7+bPqYV82078aX6X11HzBayIgEih+g
Y21nhjIYnMVd1MBePP+gjHb3X8K1hdDRL0AOVVuQvY0KCYJeU2rzF5ozVBDQXnAWe4q2Vs2qGYSS
wBnzGrnlre6LtTNTvJoEOWX+h1bx1XlO32efiXY+8WkCE3puvGFks3+e523vuYbpj478E0fXUDkG
ThmSWmiOusWTz8Qz/VhIQ+nt2+NLCZpQa7wl1WlgsmDGtE5EHNchjfzylOniYWn46PVLKxAHxcGt
fem+GTxFQAWHyt/M790PYu8MQdZyI16gWWld1t8V8UxE6VFomiDfHb7MctjgCsyO4tJFl4t2MNTa
27z72fpBYUustG+Su9aLHQb+vayEJaql09MA5GdihDBqVmAb3EPzAaETZbwqtRts1DXvMIBGzRD0
F3My4EIZdwcYYjDV8B0/yLln9rjNkqs+pgeA+EAprs7+T3y8m9or3CP5CUE2OJtFMj5krn3yE5iY
qFz+wSLYhXf3abrbov+GIAEHdhHp7u4DGbADohAFgiGU7bByvfum/wqNuTVPAMWsMDO7sr9jsLIz
WxmK+x34xCgaMTjR2Hq3zn58mZjkZtV7/zqDWBtyR2c2fgzNt3DnzP4W8albAczfvB6kum/3AK0r
kzHLzdzuPMcA7viNmpB3iHCHzxaGLD73SiNMAjj9GrLbMHJnpDTAFF7QatsT5HUXCZOuI97NZVTs
Hkd2/1JbwwnY2NJTTVyjAer6MX2yB+AVZ8g1DwPJOvs49sszSwH0uRYJQTzj6i+LG+/w8mbU25lE
2Xjcv2zvAoPtp527z/eF9XVbN+DA28J3CjNIHkofiKFQLLzVLarwh959002HfApB6kmfm/YcyrHp
ubeb7qbQSyOPy5wRk0UYDEjjed/vBVaDr/LiStIyZbA5W+3BmnFqRxlDdX8gLYwWfF6lxvvtzEYv
nxmUrj0v0vu/8JjK5DqyoVAYHSES3o8/QwtSM8hWoQZj1BFGurQBy0O6yt+cpMcw43tRgtwBXPtf
sQsMZZrU9p8vACKQTMBhyjYcUTYcHRrW38MA8TGbnodGy+plS9MOC1N4Ai4keti7JTAQewstgfdq
v1rYa+bV20nPpBdCpgpeGHdAiXX+oSj+dPOvMLcJ3rkqg8xM1N/LXpEuKBuG/gzslJ1rnLT4AAxh
1U5SCGNg/TqHLueUQDrMiJW1uvfSsMJwYXe7SNZP4hgmlGQKsobhv4aV9ZuhrbhY8BFt4Mx8+OSM
xoI96l3/UA5gX3I9YJfehFv4fks1e1f9MJ50r372DTMdlRDAzJg1pMNTgHgLFwES5Oocx2yRt+Eh
G34HIuLsKRnArbC+zc/t8uKSc4sz6MwR1WDcA0FWp0jqBhdOqkvLaNkM/rA9oALtW967RWTUvk1g
4dkRCE2vNk/tv2e1BNAGFO8nlGmRY5UCLGHF7uBmOy9PWwFqHajSiaFRPIKK3XLJ3XNMRFEpTLwj
vcqNC3kfTotIBAOVjVGwnU0zPjLqmgkFSmK1R8WBkWLDWRUA6nNW2cME21i/zosMEzA5e43L09O4
iNnHV5oOb24DDgztiav8Jl4Yl5f7KzAfjkr5vsE3Z6IJotWQaasb8F9OEVQqBL1X/wya+rK0DQ+O
4ufRK0EsDGHb0dsbEeKr5U/rkYQboiO0kXs2UGc6fjcGo8PbKcju1Qr9rUeH5DiCu5Hd0fm+MrTw
FcvFc/NuPpaLMWLdf0xny4DH5FIOHjdqRy8CS04+3DJPB8KwBC4m53iDE8Xhg23XnFZYngj6+3Y9
Pz2vKZtTjbvrjfANkqpHyolbl1GoKxzTx7AA2SvDy29f9P+QqBe85BrwmWyqW8D1LB8MYUrMRr41
TZ+oezg3bBsAFNDULWuDtNinB4Brz+mAN5ygj8sOeIo+AdnLJqjlp5aBQ9qv94v32XuD8uifa/bk
iDg9OIlNwPv+sGb6j8m7a08KGXrvEm/l/lVxeEouaYE8AzrQMfgnPu0ETBOsiQWooQ8Q6fNzvCh+
em85sGGA9wEc9wI72mHokuaOvcAdwxBDoQpPfh+Uy342856r3OLWKjDUBWfkqsiqnjMFBMcMhAQ0
N1vFOS1xUFLUpFd2i4gGQBEFPqakeNSa5snbuTGdPcw3UgKMQ7SFqAaTOM7odVQpJEFjsXHx02U4
d5bwWT27FJGYB0uYiIIyHW0zalGgRqkgEy0Hd7Asm3aKIgoALRKWQswHpmSHeJ8BiSyUWFgSIN2Q
OGwRS9H/Fsv6uUlecXZm6z3pN66YJ6X/j9dh8W+8lHRzmP1VgOjBJHGBqGPWBocQoBFAzz6/Kg+f
nxhaEgU6Vv0TXUrBqViH0eZ6WHH+s/kdwkOE0aDVAx6VepBrpvRAYfwooyuN+qn/urHe3SecilTX
MOVJjF16DQoQNT2aWeey2AxORGwIq91ctBJKt9pnVWyVx8hnP86QxzjHXkZCCwAnrRvoicM9tdgh
a4YV2KGawSr1NgMCzQcTFEw4sZZ3wJU9mEhwHCm9BuoCJOV5n8XGNOSNWRzLna1YlmyOInwlZ6gA
2J4KTYkmn51kwXojpi/cQGwz5km6NC+R5s1voIYAwDAvXgKC8vYq0dk/Q+iYhwPqDY1HwTu2jTjX
mYE4x9VXmlfILu/zw4MP3jVpXyBgxHugfE+IBv8D4RhCcTCabTzikM0+Lool4kF5m1R1TvIhPiZE
BTaEccMC8+/da+9YeNbKtWS5BSPKKBWtegrlFFvhkl6kA7wfyDhae2faRvjP8wid3I7woimpwksU
L8SyxRXDiZ+r94muXVL0OKPPwuKvlqoFgiYUxbHXTPpD8JoS/+B7XNxIeRsUn3/ZYYEnTlCIoELe
3PZLYwIZK8y3ZnXNKNeyIyyaN7CzJ2eG6Y+JAUx8cXk0A4tHWjdrFDulDon3Y8LZp4A4Ab43hsnW
dBNi20ovg4JaPNHvK6dOZEjYDTiSyQ7fVAqw8zC68UObXJNLhllkVZFtsATfHzSmPXxOZecROW5W
FQ/DJzc/4ZG5GgxVrEEADfloC2VI4wxX1yAb2VAuFL3IXmR/ebdEjRBcw8yZsknzcKXME3qjh6ec
AbIqTHwzWEeXBjavJv/abfpdLXqI2IVtJ4HeHv6pfOocMb8QTcKH1jxN2NSgLbNKRP9rC6UeIDVA
q8w9l10EdTL2Z65VHt4vbgn2OWplTw9XgYllIydc+ANmCp2G7uEE4zXRsrNnPNtEIcMjlzUZrGrl
LlGa+M80LN7+TtvatVDNoAQr9582xPCO9QfPbnla7FiAPUnHipraLdvEnc42j3NgrW/4lhn71bnH
7DAEK4P7AkbKWW0HLQFI6DYB9ONC3FQaPCAOTvu5pTWGridJm5DN4xhgBS8WgxNEohCfwZfE1Lcx
KT7mp8q8DAB5O0iL3eToW8eWVYnvFQCmNR52ukT5h1c+eefUh+GPvUslgPv3rmPla/eZWwDzUSNx
LBg3J9fnkhYOjTK/v7qq9CKN036QKN+b9q6W7X0asg/4Ca3wnIVQecHO8ghKiMDQWqggvRAa4Hye
/nkXGLBZ0sstEpl6NsM6M+fFRDvrH/JTlBZJxPLwWyS9DaOYmBGCFnoUZPhXEQbaaHJDq5qbdW/n
+gwTRwsIogP6UfTcoL0a3asHGjI5RGacywSmjMrq2n73XiEFRtM/2MGWkMrG6TmzhZUwvM5d1pjB
hu0XRgf/XWNTly9xHq6c1L8vDsgF+HbbxKdCJ2g2E9Z7k6z/xJzkGzj0qU46fyGommRcsVoyIiLd
D9MxduwaX2q5ySE+fJxNExmcmh5tM+a4LHWS4b6ZtguN/RCJdZCzg9NKBKTv9Sy2asV1Gdm4BC7q
PfE6Y9s2bhZL2ke/q2f0sAqfv6RbomD4kMm8QQFwCWdrEzqCKnP380r/0CeHTZglXVaGRIUotcw6
bNNrGSZEbHKFYjUBKYsqXzuODlMma8cVDwEfn1Y+TG60+msoxNyx/8sLSRGsEHjMWn5lG+5lkAca
NQFHkdUYcxnCOG8c3OOQO5u4wpMvZbaPfQO7OG+CsU8CgElKr0ycdo9JeQ3HJnlSgkZs0oQ4oCyS
4hN1vZKFGhmsz4zxNq9rGLTmjGCPXl2jC21Y9w57ygfvIgtHFeA8eC1MtAnRfAEGSwD7d+Mt9Qic
iZk/edh63HvOYdy4cGFShapS5wHeKvXPyy2qcwQtINoIQYg6kBOHpAbFJUs/hG34MHwiy7c+c2EZ
Ox7A8VAEPEsRC/ZC4LUDihQ1Yzrr2ZYzs6u4EjhsAHylvmH4V/SJcgrYL/DLsiI/MkUnC8YbV8+3
hMBmLT0vAk7C2bPHbAtvG15rllQWbtg5BYRNvDPD+ZRRceL4ERw6Aw7QZYjHg/3hX2iCvFx+CFUF
Hb7EDLaKTQO+obaxu4YUMW6Av5F09Bh8KFEgm/8fVfexnGgbYwH4ilxFDluTkw0Y47ChHNrknLn6
ecQ/s5hqm8aEL7xROjo6QgCzSu9WvdG06Wedel7h4hNvX3+mjy+XZXuaG2RXn7d5f5YuJw/1C0e3
OpnWcl8XwdZ0eYevijgOcxA0rLLk6EI+2G/x4JRnmVaCyD2tJNLN1Uce0ysfNbxV2Eu8CYT31XcD
K0zLueaEfPVSagY80t9TqikpZd8fl3324rg1apI5a4xbUiWKuf7Scl33qc3Dq6ekyuIzu5KBgC7A
Qe4W/naD+D2QR6O15HVKM6RqKWD0JxPaRH+zRTtPROYUFezPlAu6I+Y0oYY++JM82XL7j3IdOyw5
f03velLzkZezlfnXw3Omp6y35D4hWHK99s0zSXQX41vnPyW6pSgtmvtk52Ef7z7sK9n34uH9ipxD
+VG1A/qxGMrXlzEXicvBWh9mY6pUs/v6fPsLKmMBjse9SVesl6m/Vb2OlZ4qXwulZXpAxHjz5BPz
NQ93XFuuCc9HXFMtidLhoXkrvgZcfjOH5ohdPQDOJltZWwBnm2dQjg0Olr7eVyc75uX8bbuncw7i
++8bvkkuvbe5tFaL6km5kjTZrTnaxknciGYIu/Vc5iUpB3NW2CTRnU0qWXFAO4j7lF8EZVpW1DzJ
LSve8mS0q54W6ixU40mZ6uDevTBycy2PdG9n6b8pc/puRniUjLAjpaaZBPolGezKGbpvYtEWEfaZ
q0HuGDUv6f/9ykRJq/t3acf54QH5YajMVUByQjgN4PhaTdHPvla3m6FHBUwUX+EFqWv5eY1yPsRx
AXcrzKdleazt7z8qqIxz9urSCf6VVmGDEhQcUfRm9rZKDQ+bAfMH9DDN1KdDLlt4bcj+guC88EXV
owIbO9aSghBwpkmqrUiHH1KRjCYenccUihhNBw+XH5jF/kqWMRz0eL77fz8JXrtFdFf3OCo85Y/x
SedTMMWjFwufo8+CdBn/d7JEMkadQicrDydhR0n0bAY7eQoW3k/bUB6u83f7PbO/cCIiuX/WoU1L
t+Vap/hVish2pr6gPRtcZbIylQhyuSDMZMEualitCDxHQDuITCRtROBO/zY1CkjIVkFYiowxkZ4l
NibOUfM92HKf7+/Dc0nsKvvoQSA3mDn32G31HQEg/9iiEDOM2qEYnMELcFe1INTALe9x0yCT/RdX
jWwMcC564D1F2ywWer1hAMKq78xB9Gxkm28EyuDe+FAfdbYmXa/701e/M6hNwdEAapfiMeg5oSd9
k5oRB4I/yKdfYqDiIIB/HeziSMHvx+npdoMB/r19VOv9jGBH3Rh1qij4fCvnfyxrDxUT5H0xSGCO
PYQTKaT8t2mfIOMH0eqI/yl1khffGz8xuXXXf10vX6ojCAfvFB280aMRIyT6XuhsifQ0H+oPBIQF
xV4MuCRSihQqbUDOUpqPrj/9qJ/JIOCv45CS7ShK2uP9IiEKSnwFPzUyviLna63OBLihWJ8JOmdq
iwZdZHNbvDgU3x3y6qSXH8MsLsZQZvD+hVR8FMV8kNuzq06IAqd8M3IVF40i2Vz/JZpxzaiB1Uzv
FOdDQWKxIP+d7jHp9T3rLKLSNwy0iKlHOtSqu+imShGiD1r4qHatXIeRxBThelmSgYohlHGqVXrc
tXFlwpFuZ8TOr6DwJpAo19zflAJbYJ8s+yuPm8FuwBqmXF1oKnXl99RePk37EG58zXHdXhK/aI34
b2mK9A8/o9rGW3H+XHP7pZ6d/MzNna8WjLXI3oyo/q1MkB3nP1cijl7PfEXG0MH3/ovln+g8zwDq
s+5qEP8gD4D+9dOiu35KV5f9TnDeL6faCN9H/bVmAnlnd79MJRmhYU97Sen4T93ZqXQUzHx4TwyD
c3OSszStL+/AxF9c+ep38VtMlVdCn6O/wp8oxG9OVerjV4I0c2KYGMatnyUVbjRDnKNgoIuK9uN5
AqLtv0NjnerkmsyxU9uFBishKJTZO/su63yLj7jXVTehbna0TsFvtE40YDTpio5Os9AM9fz4d2lT
TZOLNq7Hv+tXSN2fv9Z9gYOAS1LlhXzHwt+cev7KVS1IfY4EVHe/2/75adfddTdeUebZbJZCJ3lu
1bUxAQd+WQN/56+iTSfaZtW9V7qwhjdywsKa8Kqi5XhdgwNFN6BnNx+OqFbXyrK/YQNA29yi5bO9
GZivq0HxPT0pF9/3X2A0P0lV1eixqAzksuLf/uvhJ/4VfxLqSYxr61sFPGSwBap25Aw1beGwIHXV
0gKyw0Kekm0EqnNIgEvB6LV/xZ8YqVjKh4pHTmtGy67jCUPAZQCP/LhQ18Lh/O9nO28wCo57fcAk
ucd6UqUdHvqtaotPVhFHqok70awgfyJI5bC0i6TRUqbJsnABl4kKBA9iUD+pP6czptUD7q8kOPBd
wUvC/zi///0CP6qbdDtLlZ+IIKlx7437/x1k1Shiu1ukEL1goddVbSmHQegjW5UXtytbvYK/JvBm
41MxkmQDVU5nXvI0bM8EnAq1FGJkTtrDWKofSvTkK/uDCPMH5K+kNr/M4R8cmWbxETh2P1Di0B7f
Kq3Oc4H503p/TpQ8P5XL70g9LVZQGV2ucC5XLQAaB1CLb50utT6rYltsApKnvezPyPqxwqprMM/l
8oGR14+t9WPVE4e0zXgOG2WlzRMNRos/4xRxsvvbn9WbzNHmYUd+uc3baXWq/Gl2jYp2579c8SnK
1dGAVNQnVVoACdADD31W1YbGod1CusIXgl7uWoHpMiU5Orcohff+rO6TE2vH1kRliV7gCXzqRvKd
fZRO/2MOKWBE9MeGAWqlLvp4fOgyiZSx2w61feu9CndgCDEwwFMlZeqOh/YCBeHQnH65D08PbSeW
N8z2mqjEpNpjxOy9sB+2kJvYVUrkQX/Pydr8/Jp/rLpP1tox0Vl+AZnXQ2e3F7C8nN653TcBaUfZ
qtq7fspmLObzr1XbxeKXbxcvm/YMh/7n/Gf0yNuQElZVyZk9qj+y/YtyYeUE7soW4DmpODEOuu8m
f5zBR1zMqn0/qG/Cn9livoJ2WIp9Ms8drSR/REddqNPd3h1IZlw6gOzlvK4JMEc1k7pxq5qmC9s3
dpUnesrOFTbdY/4Z2aTS0vgcYc2y/Eq/myVuCT1abmqelPikUfgUYmC830/AqW/Hm8qV368jruVT
5rtmkywb77CNtcShmf1J/4yfgt6e2VXjDbYiigmLFcOMm1wGwugwPQXy+XOFIkrKQLiMs/i9RHxk
TgEJti0xV7RSdUGLrgtyPhlokeOfe2UE1/Ivwh+x8+/K469g8I+fmBHHmppP9ysknTyx2R7KSrpH
IwHIeBzjjtOxoEedSEZQzUEEgo3hwMSEYwQBoR5d7NCpjxVe96G8HO6dFns8t6ydYdvKeMkbqIy/
fPjZ54ZHQJxza45Po6vk0t3DIV8X8nbAd2eYsjtcRv4xLnyuDUadOE/cRCgMFTpAxOCmL71EdOOK
zKNhtnpmOE81g6G0kDwBpVenTUV5dsoLsJNb7vMMR0akiQV9qGBz5mlP1TM1V5l/FsyDzjZ25dtP
tJPYktGOSLX/271vlxWj2/FMHRgfgN8VsqFlrkcQKv/M+JH31xZFj7+nX8FVOtjppdOCd422bBUc
iR2vngxWNUiAojWOmaY08hcNN+CrWuNYcUplMtRnrs2H3IvpkIirqx0uGr5sTLzzLMfl008qbr4y
4ZKwAPkJmZ4GlwBVEqYzyYZ67DkviCja5o4EOWprAVY8MXXN3pP5+iR1n6P3VoxGzuaUSbfEMPny
ovEk6dPvpyIjatXIP1/JGsiofrZ0p99Hncv7erhqBDFy0s2o4D62JEsCz7WkCoSLNP9yz2amRidY
u6qBf1FlFBbeDpLXqm4yUo2LfNlw8MlRR6/L3ieKWdIrkX3gJmYcK66lcn18tOrRINrxyBis8SYH
y90vh4anOeMYCBwdzoyKhmNRwSOGafpRwcrkD8crRpPvxNiArVxL+780zSqZiqaXcfCyaB/tXprg
RQpMk0UdozYanSZI9fQ+N2QtqSUXaOFsuZz5V6E3/np4mTRGEtrzz+u/9V+MLm+NOq57sdNTRlWw
4JDEX+gJ+6ypAhKLty7vZ/URDKEXE+jn/j0cKavX2t3aT8Zfqnw0Chk2slmpQlc51i5e4XQ4aSgQ
GsMgjjyKaW+QTBpBqHV98MFLVaLRUMsZV9FwLgNxCzq/wGvgKzoQZV0rBfU9qy3KXmWP6d8568KO
NUowNRFZQUEdzBoMo44jaL1r02h2rmikMN0P0U36YGOtM9+jpw2t9V/A+XHuxmJXh+tDMhfVxMwY
cmCNMnb77vL0HvMddYSJIwX1R5SP79bc/p3JQeSfudzbfT9Vu7xb37Z/jm5uHKrTL88sWRZxOayx
jMWpogKZ+baNsmBpOpjXYDetd4QC4vZgiIil9qgo1HBuXnvTWT31KZqcfcm/4ESm2la5y3syFgCj
xX1GWhOGXA8GCQZfVJ16Jg5aRO8oM7iUT2xnX7hgIY3Ct+ETb//+aymZVOKGlgkz/svWHSTM3bvP
gF1v4r1RsyOhdxR2jCD4i20jaSGzq0cLR1tfrWAOEFsYVz9fn35pIQ113w+8AfeYGUZ2nvYZ3uev
oyXCyDZwYrcovpgLTAPzIiiaqZ5SUno67rbwiR9ZUyiUa3eWfBo9HwO4+AIfsCrx1PJxWxr2Thp9
yeLAv+vxWePw7tTHWL0c3e5z36Yu7waGEtyK35YvWLCfDKgYNIE/IPw9E+dQybRjVXrXMaf39d+s
4a5TeQul+TYmmUClom79P/1kMKVei3ukTYH8QxXq65oSNTMmpqH5eFaRHmahdbRHmm/6txIaWZTd
mTKYux8gxrZyH9AKdKKoSjhRcFVW7gb54iLfoLbdVW3Io8q+8KLspgZ3NHPX6AGkYFrkX7Z/asfG
rP3xGhGT6Vv0mAsKK8C6JVzTyHTUhdCNEWP1QQ1mBxHIL29bCBAIE8iboewqcpiOqQ+F7h7wZKmo
8oVrPlXP9ZJGW7ncG1/D0T4hs31Mv6MQ+xbxDq0E8WT5h9Z9etz2Sd61SDz0iz/Jd61xjvVxlH3f
tJdfo45pzx1Pv2Bf1UJE5YTYKRqndWftvALvVn1aKAljIP8CGXiGF9uw8vL2MrW0zeFMcl7VHR+b
4D0+Jl/c1uhVO+9+iK14r/AKI7g9z4fkU2IHmbX/OwBRSZSvk/sqyqg4lRcY6JmaBZ5hZaKjCy8a
8CGnc6qoHjGEvL7Er/1ICsCoA/BzGfLLSvGZ+DtGis2HsEf2hTzNJz47gZiDFVcz+1yIEsU3Y8ie
5SoebAmFT4U0X2bty3Oqk/49fUzfFD8FUJlxwW0M0jGfq3v7EH8t7eFCoqkd5esFaNR0Rc7efeag
CR0ksGIl11o1x2jjwjDFhkjPuJrtSojCyNHGEuYMvPWQSX5Kt9e4+NLgVt1pa9tMU4CgByRU9L75
EKQgiUEQ+numGQ+mJ8C2lviXyHgx0Tk/jYDNpFsObe5t5flS9nNpf8LGW+PPWwKbsLl//SZKVHEU
Sc+SA75X3f+cM/tVrAVIFsmfKXJ32DLgUQ0oWiMsYIZG0vBeobN9hWl7kkYXv4ilJnuk47BoZAX8
xcodKlAxrkV5bG5Y0bAYu8eBnKOaTh0rtbemTwg7tod4ZTwMdMegODcP79EtsUw+1PM2tsN7qgbY
1jHxdZyqwKGeC7o6VJiNtPtrMTbVMu7pEe9FZzJZmvcONM3mwwdQaK5j2ACt/jtisLMO/9vlcQar
14uZfbR3xvpsMbeexvW6DYOfRnZnxzxykL9J23KeoTTDGrj2POQ6HtIxwm+mSDEoQMtWfiDMli3v
FTJc1AqVwlMRJV2wsY+Mc6wncs0CHR9U9RaqebfYLhKcmv+lG6Ysc9D8vLQFGTJfxVtrc2pNhNqU
JPpOv10EI7GhbZvolDKTevtLJfPvfbOt51uLl3VnmUMlUThLeuzD+HHcI79Kx66UR6uAE+rzJiGX
Y2dR3rxkRMX+0Wp5p/vymMD7bYslcfofV2aX2O3nBWG+XSRIUqzs049JY1z6v5oiClDQQ0v2ZrnH
r/ng6/aXb45LGKe2GZwnpGXy8HTX1m0hc2Fduc0PmAF/2U7+89ajbde7/l5/L6l6lgL7V64c0iPz
2q4eivuiIY+jgbMWS2mUHZUaKg9PbgRjFgRweclQZUDvKSG2j+sG8QNFfpwB6dfPYmPLmodJOU2c
M3QzRdZudP3+aUxlF9edx+8ZroqNj3AOhG3ZtwaiMbxua4PR+XFUv5S27w/D6WATBQdkiu8H61/l
O26lx4/0H9ZCOaJy6Sb5teejuXds7IAHfemGsILZ00NJ5rrf4OzKTZYoVuhm1oocpr9d4mFaPYEn
vqFdOSQdMWLVq+bN2cvxdSpETGkPYtoL5JhuvX4t4QFbode1Rbkft6vDP3dojs/HRUXnmPt041cP
5VkSd/jyUhjyAp6yRKS72XqAx2ofLZuZ13nljMctpVUwT1nhbDWfUWAsW+1fBtYMMQNyrbzUf9Oe
BWIw+ph3+pfH2fPiefs6UXW6KsgnSIJKUxf7/SoMLy+jS0koLQXo/jg0lEmCbJEkAO1Cs4EeRBlu
33ph9q3X0q1zTQkcIBPVMqXnzn+LOS24qaKdAKDqnt4qUhTah8ot9eic3rZHsT83hK11lXXtn80w
yeSppv2/lnzJ/sBuI0Uv+a5aHm0QxGnVGjjWpdEHgJkQxrSJ4+PYmdfNRwbyMG+to8CBWpSyB3vK
GJVrA+JHlBneZlJT1RWuH54BI0zGdeVGQmBaSuQekcfXqkJeK+BzZAp6T0eWcx5vzL6JmzwS1u1G
5dZrBbCSzln01vXcU9naVuhtv1LDI0XwVs74p8uBDVld4Q2El59S0t4CH/INEgC3fTjiMVIPqcQ9
9k9YZfYYKkDjfCW0VifPweY+mpBlVcLPfPaPzbScJGEjJ/oGRMkhnCikVMpKbG6nhlsFsitb4Yau
lMS7Ztf1K10t/B3R1fdPzBjlNmoMrchL6ScqshAPmVLxcfIREHDISdzao9o3VHzfSQwdU0sIYIsx
blToE+yoPMgy/I0PBz4Zq4Y7yTR9w30ghPTJXDyB+FYQ27V860t5C8N0aeBQ8dBk9eHRdgO5ugfd
U3/AqIMkDINBTdgSnBPx4hHEnnWquMXr8FoxXuVsE3xp599Tf5m/0KnYFyK1TqC6/xBB++NwrSbf
cD/c8mRP1QSzjBHjiIYP9okOoDpWnqtqJa26QqH8qhQaEFhhzMfvREwNtL+//E/2B1YGI+E9xVYn
M+0dVMNRY70G1B8vCxhA7yCLErvum6Jsdo5URA54C3ebZANE+o2i6HeO8iJVLeAQ8XS7So7Wt/V1
PZ+uOIj6Y3ZcPha3yob7uCqKLxS1CP2wfF1m7NIMeBXuJw3emGIHdTYVVKy3aRuwWqcIWFl/hX6a
No2irQNNXRW7sLApJjHtnd4ehrOXHJGXFrsgL04ELxWO3j+NqcbVGRODznPjuJIo0VaU759sh611
J2SO56/FSqignF468Gnc4BfU9XaR1h4Zv+KzGUgwsrx9EjuLpF0S0I/7fwg3BDwG41daleNHK0CR
3KqRrDiMW6hPVUMvT6okPpL9K7OUgubDk0yLqaKx0ycxneqf+RexT95DwOUSI6yGrciA3onE+0qD
HEBr9Vu8D3UNZYybO2MQvFwOphzliOiGUKS0XfeUs0UlXZZW3UvD18cq+WxEVTaCMPnq9gk/0uDf
dOX8Dz9Hf0auLACFvWRQMVyH6Fe+W3xMx8PsI3KoVY+1ciaGtnmYvd0ZiRzhtZ4bXgZonIVC62wT
PZUMtDHdPI1pyjkOnF/y1q08654RtpqnNnUKxNefGwIFnYQQu3mM7H+r/WdSsXOwam8m0STkI9LV
Z4VSVuXs97L5rF04fjdwGkgxX04b6baUauZvUjIFnlDQkkdydRfIxuap9V7Nbgc+eSvDFNN8Rxp+
0ZsgaOH5dKEh4i7u7poiOCTm/5MrHdoSScx0uRhbTFUUnBofkOvgo43xCzDwc4s9tpeA+/kHzrKS
Ni4/DB+gVutAjvEitQHOJdTHqHXTz/nu6N+lmgBvLBrb3uaFo/6maS2M638W4MPxaanWko3yi2Km
VO/XcY3i2PTfIz3jt9wLe4KbXcsD0p5GH1Oxz9PzBHXsn4qalpFGTpHAPlkcCH8sIgZNqiwFd9OI
+8DQFp6w+A7oNmGgdW4i/1+FmnDUUIQgEHTLyFfq72rZKXi8lU8iGigZ8ycFk76g0hjKUt3T75OB
RvQ3BkcND7J8GnzbBiy1o6bCMrw3NgPDqI/VgDr7QMNQKdIBPH6xr08GxySVwVBFDb3U9TAm/wDC
0jv/HZsjlNTH7GD2zxybV36Hr1Q7ykd24l+J18d8RIyUR5nBE+58turHvBIZvLv3k7VVcD/q44Tk
H0uO8q7leDGIyDRd2Uu9RrDk3B/VovBzspvozzEq77qqVLGk4tmFb4OLgbaqYu4oTnCkcDquXF/P
r2wNMYHy7uV2KPFB/jFY7EZ+50ybRDfXuLzdjNkCUwZHlCuhnBKjI0pQPrTwo6e95bxlRTiEzKlu
vaZaydb6dTkvW2PGn0tsOOSbUTnXeIgCaIe3SbWgcF2BMhVx+uG6Iff33xaNtPdX+lhWX/PNojFe
LvYmXxSZyYm+34jPPk6i6FaIcdM/HU4bk+GtWWDlJhrjV8cvdInslM+mPjVsojlqLKjk9D1qp7oz
rtafXJqUJawqE+JdXt3ocf+Lvk/T7tiYnxUCmzDqa/lOoqFKRnk0SElwwEwZnLgRfTocpdQZ8zrU
1LtZsp3/oo5866FvvI5OlVq/uv6niZ4Zd6sHdZWYHzhb016+xRprItDYiH6pew3Xm5LCS0cfFuEn
pc8cWs4rWKGHN2c81fv9yfORiSre/xkSUYti89o57CqH58WLNDUV2hrsM/qyrycKgTRnca5CHcRT
4N9B4kTpMMKOQcoq5TeVHIPigFYwRxyx0C+m1ZFVUai7iqHuGoi9KDnqz9nPlYxKXbc56baTbaUI
hNcyUJJhmu5BAQYhvN9JClFHiDyLIRVFzekPohOiUlgib/Y1pXuxOEprVQ8Vps139+rjTGqSxfOP
7/IRaE8cM9gNl3VdJZW02J4a5d+nNzxKPttYnVvezAFZsY/PySbCHDpxFkaNfH+qIT9iRKrWZIfM
dE/klFnarsC/3XcBU232FtW5kv1M4/Sd+/ihgd4+fON8k9+cPWufHQwz9TrlJWXfJNhZqzf1eYWR
Wzui5zSs6rfBsbduZqxMzaREvP1nsTViwuRLm60U08Z6G+7Y9fI4+ZmYxqfH3e9EtliiuhcM1WV1
xprt11Z1LoqtUhLLTivF5etlMPkIk2s9GUxbCsic20tOTtpS/cS6vl54c1NA57k2vZYd2JurY/1Q
FG+H/N/tz4z9fGi3ssmtfnHTMsPj06F7et5+Jl5zHNhCWR4kA+4wVWeKRTivJ+lSPm1X8vuR1S7l
sIqY5JU8G/d70wDA9tmHs4/p+Hn2cd/70OTGrcKQKU0yupz72ollVNW2tfChxmEZOP2psUSwu1Xs
c5tTiTXqlPZZ944/R/xImqEa86UIKAu7epUFlrGtXcpMvqHNW27fuC52rkxioazy6sbCRHVAshDj
7jy8fjkmjoAkw8lHUQESMgV3O2YkLy8RecL2WZ9dPyFHSJSYHQj0XYfjkP7576ZW3WuFjdTfNL6T
1ecrwZ44AiuQcTgI4qiVy1a9D2P1PJz2Fe0eyAp6dEVoguVRE9nOO7b/U9vp9k94ERIi5/W4HWmU
AgZBEzwPdXec015vYDPIDYZBoWlfWvyylK1WDnBy6s2plqgwIKQOdN1WGLpoHo/Lp5Dhxgmp5f54
V6rsTJAzpn3WqjD2LcwNuFAWCnaobKiTOsuFDmzYCGE9J6tg2e6pPRMVb18rcpNKriS6edItvieZ
0LGxR9OrDtbGS4nXmc4MLMpyxfdvnxYEgqby6a4Vp/oOW8VN9b8X3dhSNd+3fe1pNYijyse8y8ft
MDXiyZanIXtUF2wNqu9Rjd/ZZFirWHUXlzm1FwO13Yw+KIO3DL4vThyJ9irLCPVByPFWnatqIIyC
pF7bf7Fw3SSKFRs+82f3la7KWp/WDZwWc+UvDJq2Q+iHYVxTbPtLxrDA+tPDz39/55rjOr6L4rG2
8pE3LmXdFIeNjibwaBmaOD+eTpAZ5Kxgh9y4f8snTojcGOICQrYPFQkzl7FmT/0ZGwgIOaZW8ByC
TLCat9HwD4wHuTbmU5hl6Wq0HqUO/l6M+/WTcrd3hgTKUHTXLwejbMVzxOj5O1PCnAxdsmgarxfc
SeKPdo/+R+Q4bjhX42THbdzCoMwufDgu4WYEFHgPhStvzKzhNd8PeKva4tEyciirZ/JZZ2JCaWE2
T/ZfWKP7odZM1B17XOPpoFCOE3XukBK010d71HEKYZ8YYqu7PcWVdAdxQlJdP6dw+QqgALO+1Mmk
PrbYpYEEZkO8UogQjSUuLNMMlgdZkftFIsoBvZ/kKiRHnfVwtCD+5SRVQDFCdcg6bP8idpJvFxt7
dO+Pw7kkC1zShoSbB4DZVojbu8LUvbWod2Xaf55Vc134DsXVDKZ4KaXgUf3nDgAhzlfHCs+cK1by
9nF554pGLWM9mcfi64mmAI0D6i+GJHgONB+cALki26XiwYVPXgM/+C86jMRCfSERu2AVN0VKqZ6B
kYU/gvzmvPvfO6Rvz5u1I5uqziyUCYEbian0fHt76C+qRY7HpbHv7f8V1+QtiThUbm0qyZfKtpN8
lAO27sy13fPORK4yEznICCkc85x5wXJYEjjCOwDZTHsToQS5tWIEWoi4SrK7fCMrcahyNevZlr0r
/5b+loPOwJr/26YAU5PqtFbsy2RR5qXPFUszvcKsC8hkXduDg8C21Qxq2vVP9JCWSX/SvbUDN4ol
MmkehjU959rnfy5VtN/vVkcopapAtXwiatMJEZ0d5aUYxrPBBhglKaAWGyxHryWpTiy2sh0Whsb/
yu2E6TB/ah30JoEgmKqRhjeMURdFf65/VJw+1RrnDZ9NPR31QgHk+fpH7c9KpYrO0+l7sHvuHBod
FACRz49EP/9LHDz5K97RH5eHAayuTPcAtR8vKuJUrkonzgaEB3vZQaqf6a9b771ULzLbM8PzoqLr
QGDz0sU+ibuuBAW77XNW5ZbJz6hNJ0HF9BvVjuLV7at+G3Bz+UsfYLzK+vV7W6OfOfqILRYZo87/
Ug5i9bJsdkI2Dn+8yi5knKVHDDEe5tNJaZ/D2/hVPVI7Xwd2+BvmzqicVRhIsWi6lyTE/B0mULze
zagxVHxavKlcpriECmDzz+/UF/pAl8v/mCXZmq9hb9O9eehRKW9wz8vzWvZpVP73339OFc/60xlZ
53xnf6+M0c61ibO+atm9HmeQ8g2aG8miiiOp8ZV8K1YxIiKQj13FDSqDE+QlwwDItzLaPjKNf8VK
EZjzHbXuX5PClOvqal1WMKkSZ9vU14oCTUo/4oiPc/VmQ/Fq9LyUT8uWaRzeztgaAhM3nMl9f27B
i21pp6gdxbLaFfCuAS6t5Jsl9Zve3raoHCS/uF0UlG2w53egpvcEJCLQ38dpM9te8d4LtWfq60mA
eCQxIlMTQLNmaIN5KYkAc34stNftt3bzY3x67BKvNccn1STd2fW/jHQImD0ZKKmu5Fir8989SPP6
OC0qCbh8nZh0KH1pMktjml/34ntjcHLqmcBn81rtHss/G5fIe208nky0bCvEfUMpEhpSK/aMg6f0
005S2puOnWMDhxzqAwx72lmBSDqjBkOVCW/GqjjY6T+Al8HMnk6ytd2I9O7ydZQ2qxX/3NULvzIA
usvOOFumPsp65XNNe5lXLdG1JjHJaIGkMUnQAHCne4/71xEzYNS0byTro+6pNe1ILhDDareSLPpO
iobMacCXpvt+geQoUFoevx40v/y9h8pHQaXbw+NmmGxe1DiZLEoPsFwUrNdBYFhMcskvh5uWduES
3/TB62DfY3d+wQXsbZZR5SiUM50T4lLQZqkkDr5g8y3xkq6df5ZyyEuZkO/GPKtcu93dmz3pJU0d
+hIezozunYCGOQdFZqm2LEQtC6v1b4+UV9m8XHI1bjLvppcGnO1r0nbOrxuiv1ePEsV9O83iTvyj
2SM5/NoQFLae1fKzauofqD3zKspm8vdAD6nXFCv5LPaaoJwHnSQUJPVhKAesRC/jGTdE6QK5gzYI
RA/byLV2DwIjSj5aLvYlmPrDqmGdn/8bdU1/g5B28lqYzoVUJ8/T3rF2s2quO5DtzKx8aF2u5avq
lFLvCpanNVL453e4ZUUBGitCxBwUA7QcTGKN+M00rrNyxFRWb/lEqTA4ksf4KMJ+y9PXn5j8yf6W
pfJWrKS6p2LZlDqW3x7+XZS/uShWJ1hTS/azT6kPaTwt5bCzT5t67tcB0p+pxvVDfcENJpSKY0ul
r8GRDaThl8nTlIee/DwTimkEWHDNuC1xlY81ZVQclw/JaaouJRoKMcIZVb6z0qyrEwvTYEkX8dLP
DZLkzRTsKm1a/cLvtBMTQTk6Iz1c4VbRyIvKOjzX1TeflQrsipFrlPO/zBe1eGO23IV26UtnfpVR
lENRSnH7PmocdRLX/10sLYJ9+UPO+PDCfHcnLIlqsnfpn7vKsr8xI5TxHc1qy3+n+vIfj3Y6L6/m
4k7ba41rrcFA+6U031hqKZB02lup67Os3Or/jT2KhbVwF1fP+44OF73Zdw4vG6UQBNnsnmpCM9Ai
VBvCjHtWSr+r8Of+8pj6Ve/276yyYOp501qWfowBSWuwHglo/5JvxrVzqPyrRKiCwJ95tIDOUekF
V7DBGvuXf4Mc1iIOE9sUdeveJJDF2r4TF8s59upK+Zq46JDDfl6UV0RTtzU1KZRniKNPK2dhi+rF
iHobNylTd7L1ZS/LqIhMhvxbBkKkbEPcs3SHeA0G7/7E1lpmy+nl/KqYHjWEhzLQoCD8W2FYJPc1
ueIrhXwXlSwdapwFfIjn2S6K2EzeTVAfVhfwgUjOuAQWeXBr7JHWHKOutj7BRguX0lFWUK5SVCEF
78rqc2omd83T+PU46wjdkLD4EKxZfTwc1HGvjouYdE+XSC2UveyQ6psYHSvmcGaY+eJIH35PAxDk
EsrsewSDONvJYn0pI1WW/McDbyuoEjsOEGUavp5DifwQYxcKerBunZqFoU/lwhWXFw+PdDCO6Y2z
c2rIw5h8SEMcKvD8e2rwjcN12fH58a3qn0dY/OPhl7+8+uCOXhrXr6OS7YQr25vfqXgFZZjGuMW3
HrdUi68HGP6ZFKYt3qoTISf7PDrv0PdJGAgHPbnAC5gcxhYnAUIn+esXIAv5QQ73/VDTcNtzDLBx
K9ISuOJt3LZGjiPDzuQXTvuQ8Kfw0YKbfmHTFZocBrr08R5hiqeInM53pdWHFjwlqrmvqXFNrxwf
/sR/TSxcKU89FSj6Sf1gPIVAQWyXVVGjvq+LRcIH7t58thr+eTix4YEH+T6c7tHff38FRnAYfFbj
myJag22fVawpp5zcL/cpzqBN1fntJsKVtQxLoQw8w553c9RDQ1sCN8I91AjaLj631ijMzBofXBH0
xtT13hMgNLe4QPjj6EU16E2V5/8F9irl3/9rmMAv4kic4/D4w+O8lHmPgY3BOQI/Pg/tCoFLxGen
9UA6qCxdyt+MYv4fK8rdhEN9T2oQPmQrR7kcrr0ww5dyPQdRtnmdeOj/3fG0LsRWdYj7rQliOO0d
aQjEl3aStDvyravabNwKGORh7GK8ULqgjOyFTsPwjlfiYpmkpcAcuPrR5CrgPrraSxlkEfBDeMZc
VvbKuLcfbgqKsnoz3OYIXEx+//MkL+XcX9wpGayASQJa+K8xojF52PUYRPGViAhGwzjFFSAPnZB3
klqWE1tMg4o/pSBcaBbky7IQtqOnCbpGWghVn/1uWLGy3UmFlJN7CSD4onfFzKPBOwNq8PzFPApa
avSYQ9c2U+UuZysZUSx/7IkkVsbulChcfts5TWg9PC0Xzfg0TpbKx8empImzclR84PRw+1BZUwq8
PaG0Ky370Nmvaid1AwqlzbiWHn0tBpGvPMRRK/QeXjifkpKw+PAaBQNv72wZPHwspaMEgAn645xH
MuoEuTTPHc4HnZlXzIQK1h9ltopkK4zF7DMOGdLkaCXlKsFquJaCQBcMZNRiITGFsspSGIQYhI3I
a+UuhGaXcP1vbm1d/qcmLP6QI5Mq1voNUi8adrNYfHyOjo/gYC7Hfbq9bXviZ4OAcPbD6EBgjSEw
62aaEk5aDzIQQuOP22kLlzHYpumYL39KsBnw941Nc0kKq+CrBfH3ligfXu7SYFDCuvDw06m7qtrK
fhWgqa57XKQaLDvxb/a8fL3eaz8ow7hA3mA74Wm65l5XQcrWw7edE0iGObICXlczAyZHobHbUzqr
TkXH1jW87c4dnl2Uya0cxO3B/HaFW296LW35nOnHbaaXPNVmH4vfBU3BLotpt4UDPrwvfs9f1y9p
sJaLYunqebwyk5E0+S2+598Npkl5lC9rRIoqOlV0Cqny/sQsSJkIlkKLl3Vn8H6zIEj0LBdIPNRb
6OO4afJTfO9s6SlGzHDTFaM/dBOd5wzmDUeQLXwALVvEGW9hlKuluxUuSG0e/zUGk2pYxaVZMrxA
DD+NJzo2VgrQVmoHTRQrGW5o+Rtl5yOBvv4Sos1SBcH/b5z5Dl9Ga7UA+5s39hD34W16raFwHAuV
o6AwQwURtnrs3ANv39/znlfjuhjKtGuyNeHaSXn/SixL+SmEAwygc43kYrjBDLgSPoeqBfcwz7Qi
/Rr6sJMY/4ZWIXJxesn8W/c2rjVX8TOf9vaiBhzHJRjAjlgYxg4aCPioKaeOdAMOZnsPTIgKVjK3
VXFRTcJOuemmZUQFGpsITFiiF3FXQKnlkOs/sjXohkAiZFTfuQzgS0uM2ikis5TbYbuxmCWGtpLA
Q0EvbVrQYDoFxPUqCDSW2ngx1iVrOx3egE9j/So08frutAMXYhEc1azEw1Ht0Jj9QmGL96/hGvwX
bUd/iAk4rsfCKd8G0hvEAnlftIow3RppbTSIs52HUcKlYC+xdMcyya12kEA+jl/bLwliFj98hCGY
N8q+xJKcrRaawsuxh8XstQDbcRiE1vmbGi+OMtwV7AG5v/z7efhAKNLGGQv73rJ5rXwGAFp8lxS3
LJ0fKoKexva8L33LIglmnceiL8hpe7rJTY7ld/9F8ydue4KX5eL89d8kiDzX/yHpvLYUxaIw/ESu
JWCAWzKKCW3TDUvLEgwoikh4+vl2zVR3jV2liHDCDn8QDaCH02V3aV0Oye8uFI9bN0ZHEEI1cEOk
wiljPg8XqlQUtnn3GVRT/pDZQUgr17DVOHV44sMf6NZ3GHeqnb4n9J4T4Hxb5ttgzPoZdyfac0aR
6YWDUHWG5IOJGxk3HbrYAY5IKQ4yOcyoBoISgKwz7JU30ZBig45vfwQqSuufuhEId1iZdwv1K8Ti
PR0N3SFmQINpJ9SR9DCHq3RyO3Zc2lLEniFdyp0sfY9Q9IffLhhENgUIedwB/fczY/xf9tJso9Lz
BSg6B5VmDfBMxXOrpqqmr7xbOKd11XoRlutBhrgRgiCUXKlzMzwsjGloUaaSaSM7Dpar63y5U7Kl
y9Z+ZHqzx0ZSz09339V7TnGsQqDCfegAOql+s18QgdJyEOM8qSvTeBPGI8IFEmH6cv81tzywYunq
iOqtbHKVTX8/V+3ei7oW5JHRXshv9P9LYAwwynFQahHQzZbK7GohPoAkhQd7nnpG2rFfJZI+gv8q
/701O0NmrrdL2yUWf/Fz/Godoit2b0hxFcCJ/iBilHTyjs8v9Ri8C+R13Te0c8veQ+U7pmZbGzQa
G+o8XlP9K56GdX0vau03Z4vHMBemDlpX6iLrYeiJWDqJfYOMJJqut3W/d9LS6ELZ6PIcsycVhcuw
0quLhTxaXY+H1OBvfnP7EsSAwkE3JUVP4sscAhPHMGudGFe2nJbwc6zowR0dJ1RNOjUFyfTLUoeN
gL6tvhf7awSKQSl8cxtum8IFTABORtUffjmgSwkEDayqtirvIz3Lg69QvJqloWFG/jO8E2aooEyW
n2accr/ql1u/F8nl4eqf6IpeCBoIcqnZRqg2KfGs4Lr1uky5/qk32HL+lNGbSsry6TW2Bg/R3iK8
6aCx+5ypXAqg90U7i5XG13HtZgO9KJOB3EBT7Tb+iwv2VWr09FJEUDFOG1AF+oTveMYbpIX/Hfqv
nKuvH+EMfrpziFgxOUOXwOwNdNaYovVAtKPp/0STQTEa077wHo8vZQaVvhW/HlLK6YNVv23grQ0Q
Yb3t80L3YVo8Z3qD4gBlHhnZMWIUxmeExgNTMOGnwwIkw3PcqLvkjv5Ho4fFJ/yg39T/SV+a1Wmm
zbAmO2roP1B2AkjaB12okeaDtFLqcacfDYFEvRfPD8CADDyNfnyV4b1dduPuPut+omJNMgZu7Mpw
4zrCEIEAgG4mQDH6OvFheAuH2jo2KoCXmww4xoAtl/sHteqWz+trCNUxnw/VjzVs53FxhGgTt4FK
E5gVHr5RPGuNwzc9gM396P8eevCk1IQAUv5a8AZQZGECtlf6Rq91DpUJqeqhrTR0GrR173F+faIU
ejcQ4qQ0+2rIIYz2aX9bts96Wevgm1ZQDbmeTf10ZImD6nsbQXdJkd837lR/NtWoVdfv12qAPFYh
jSxuzmCYCysPo6/nrEeuIfWJWU0niJ3QGzbTbs8VW9PMrNAAApvidYEgb/qIoyL1oyjuMIwR0Edy
rVnoUzgMtjYrQG0GL+GwPX4MUvO32wUY3U5pzdS7+7+OPTAcoC1WHdvNvgIqSDFo2WUtuEX0xY1y
RACR/iSKXy9bGhZaMWYlNKLk91lNKGCB7jiifhPv0vuKwEXsqa82qpHgHXj8BJGB3k9O7a1EgQcG
ClC1UzsEo4YQjkfkiIDB2IjwjVwhEk3p7Xvsbdt8XFFWJSQAkcSeUx2GCIkmkwF0hrejh+oLYVbr
xXyxkFJlDqgDp4DEr4xL1Jh7mDG8nQsBdve9p+Rj5CPlmCug8rA4JxrppucH7iyPCZWWhKAfQeAB
VV9tnF2peixuzeJGZlJPimx9pzPasUtqtAnlEQQ5idcfcZBpk+/Hzxr7VQClZ+tFl1c/vbLRvjAI
zSlZp95n3uvtSPcpJqRUkkvygQ7qX+DSLS05gltkF9erISlr9li2GLTF5GdugWpA6vVAcORUoFsn
p+Z9T6ao2nS60xcsIXYr02jcblqLR+j79Eip/xIPl1go+cPOCDmcl25zsCcdFvIftd0byK9o6Kc0
40QJOqiAaItvZ/J4L8jG0nuo61SReiBi1EXFKlz/q6hCtB2YaSxEKPSVYN9L8GRfVrX7psvDzGW9
JEbutFP6NgSDA1amB0QH6mykrSCgGLk03FiiMzSqJKsjT2OuDXCF1Z52+7aVW/gEZpECeCioe+KV
ZV8YuchOxjN2yHtOjZFGOtofn+3ldfrUYza7Jp8+9KN955qQHr+ShfGapCwPKe3zKxju0UtNbIMN
Mb4vcefos9xcaD8/+y5qMizTtUqMoSOd5iViU/KctTZbK4k+0T+kt9HlCm2OFVFjjfqypLMpodxx
C64IGt0B+b9AXhDj9G8hJYUXexILWUJmqrDFamAl2Af7vV8YsSQkjx4rp3U9IR5xQ4mN8DWTj0eP
hVEVPEJyMklfaayLdw47IGUM7zmOsR0Qnw4IBkRKT2f5cgmigCJfPTVKJ+tqJCr4MDnouh8b8fa6
yrfTer0+oWiCecPIOi8WpzX9GqQiSCZNWio36/eXe4r7mxmGnhmIGkrgBZ6JiyW7Ln8386F7G9fB
nf5eH07huNyIsdUTJ25llnJC8rVASPjPVAyzTnP5bxRu5nfTWZ7FIUE2LThoIaorQ3sNFohmN0Er
wiyL04LamATJLyRaTuPTdk/5xJngl2NP6HSTLnTRYuH1pYmVnqRVe0lYRddlywpCrbg2V1uoYo4d
/EYBwNKtYQZk3aYcls4cx5FHro+B0dke8489pUUgSOPa1+1w9zB3YSK2divPm+am4wTBahb8bsJ/
0wR30YOJ8t/TA/Y/F6shw8JGRiRYVnugPs1aoBU37hOrEcXMmrT/664fLGsNYniVubiCAQTihPTJ
HwBqj/lY3xxb+Msul1wHAlgf5xZ5KIRSOzVJ/3nmSQwgHtZiuycVIirlkxBzBgPz51c86YQ9QK0A
gpNQRf+cmc5Luc2TWU3YCiQQGuXiaXq/88ic0WFzg58fQZiD2VqZ3m4XOitJVEPKgODyybLEN0rj
KsNQ2RSb9Hchhk299RGLkShK6PUiMSAJyulmniocLuQrt/4ddpjGHZYL3PT+IeBpY0hxhlXDl7Rf
93LiQpeGYIJVwxlP3dFoIbTLClbyqfRPtO5xg/9zivo76PkkTfQu93z4dzJ3nreWQyHLx8vgCXlb
bi6ZC7kJTiL7yJt70V7Skdnq5/cnEmO42Sqay8PL/5dtvkEmZ4a1pJwNuyeVOn4Fv8T8JSkyg2D2
d568imnAARj+EFHEZJX04+9iP61f3FMfXE6ZJ08rCndcQiB88pWYm82DbpXHv2VgRM4BbaKv9+No
IzNI7cCwvBWWyqOMxUROABgxWRZNenOsO7E17u1zIBFf5jiKM0AjnugFJWIwugduBQcnmuwn2xmn
jIhQNNdNDJBtBgLtVIv8mZEgea5YPUWIAnGGs+P+6EY/Pz/R6m/gzDwE1jjB3ah2/olW0vmcOwCZ
nSfNKRqd+9qWK4w2D1ALj1qBufoqtLtpikV1IJbgmo2zJgUEc2DNXNQjyVyHMDJAeCxpgV3N6b+b
e2baga41t2MGw4IUD4qYufXPy/Pif7ucDOeNxeksS0VusVyM7e147C/PS38NrYavMUvVvxQ07GQ7
maxPpzELw14umYwhOd5+H9Qm8GEuOmacLkPzInfk4gCB90IvjIKAeWk6zOLDLoi4FYEzGjmWJ944
wZ7LOOMJPF5xudwVYrwcK2DouzOoUxyVS0zKQbd2f9zLOgGDbJzb4/GW5p6MS/lIk1UQRTNuEh9x
bS8W/nhNgYhfTcC2MpZkqE5YPAPTdfcTdyVnfLPmmwH1rjDkpN0glHUVYzFX5iK+vOZqlgVT3IPp
11CmFiK58MV59xles9z4WKh7oPAtBqpgx59iGm3HIepKtGbF9WzozWGJWBR2wJgsVkdYrXgvbqmi
MtAQW7KvARhNe2H79gJ3F+Y2o2y1wn7u32TvupEXBfutfLw9n44LJ9cDtT4TWxEntTm12prTscJL
la/EDFsrdHAYXgWeNzC96P+Z8BuGu/Bv/wg8WVa9iLcIfn+A95s/zATW1zAMebKIZM29HRfEif5u
mTlVLMeTt6xNGgvBa4JoH0bD849TW5QKh6hvYlb9GUdX+9hF22Fbu7JMsCzOfmWWuhmsvK+7hf0o
Y0Vbrbcs8itQpHK/ZVfgerrgo2WwyByt3DCIUjv6xaV0Pudn/Nz0ppxgJHOebdFxdo7DVUXh1mnQ
F4Mu1jzNTUAT9skCrLDcy2yWWi/bjyh7iEfZ5DSE94fPr2KDwt4ygMZn5oOclOx5/tIa+ZOOud/a
i9N4lgPi65gIvkxk2VkFwS+fXRYqRiKOTtwGWajYm+bAR4B4fOTTyCLjTaHg1U5H8277fhdBG9YU
eOke/TSDs6Dr4K074WJ8tjsnthzWXG7t6mX9vknf5FT2eEUHgVfYcq95N+YFOYPJJvGbjJg2lmOF
XsCti6LVBNmCNcP9xb46Ov6Nw8JaJLa/GI/5gG97vV7gcImvssz08cLnkfxie1qcK3Np710OIHvC
2e+aFjvI3+o/skaWb+OltSUm4JVSJuOcPM8L3L0bEchaP9GR+XNjKPx/gyKPqePJdL+YwSqk2Miy
Jps3QA+2703LPJvP57/cQu6xiVHV1PFWfDaORpeRz+dMl//OvmIxIgf27m1ZIc/8bnBgBwDCX+ti
eRHbHVcIp16kepzI3PCmjP3gGPFc2QpXTDtz84dR8Dcb54DXhEvdxL7RGGfAED7Ibl5Zk3vABOYO
goQR7MI86Nnd4BKGqqtZy1HFoPEriIeyFvCEjjW/WM6u5xJzhUCYqaSLUe7QYiOiYf0ZAUIemqTW
SkTX0UoAqI5Bo8xAfuyhICZW+e9LQ3RJsZZCr0bogzZ7z2R4PJYNq6in+X1wPljr9QUVQXf7Rs8Y
zp+t0AR+YEssw7EPILrEgv4J7DxlCvX9anJX4G1ZPXaZ33yHDW0bXGCSDz4uSjwkWcyEZIzgqK2Y
DVZ7n7lO/yFx2xX13p0SJmx1/tBtQyDRZXRDRSw/ASs7vYFORaBmm3U8ku3rj2Nz8R9zqerTnhyl
uzoEKjrv/kGMX8h+EqhorA885QS2NJQ24ONUh71z4quHeJRFcHdO8WiPtBjwx70IsKnWUbWoLbOq
A6YOKa/SIUoeYFCfCkVkF3Lbxad8q7nXnaiCwfFbv6ZfarsxDGfpp1CP7a6lzcYGjfrtKxLRsVvU
XT/mf2VglL5SNGPTXXkopo95Z2tseZ34MdOaoJ8g2m2g6NgyCrTXumv9rI9AUH94dyQvArqDBCrU
feG60497C0gUMdkPde4vkFvBFFOgBZancRABUKM2R4dMQLvfEJgw2RxVUdyNYFwBQhV07h80mrDg
EvHzIcRlvziwI3AZ59LQy1e8bCIibYhVqdSzKZv8tTJ/aB1RFxf4cOL/IW2/XDBqjBDnemdaSaM7
4GqK1diSrf7v9bnUBSm+25yCqJ3xDs26OKBdKr5ypC9BjAxa1ynXb0CFdErRuOM+U8bub5MCPEQ2
/VIC+MlRgIEm0ZjdM4BVGH240V3nn3CvY8IqIRNYbCpzEJYUWry9s4joDUaUpl9IqiILOKfQDLAQ
4Ct9ZHGvkZgcnRk0jIkSJxS1pRhgd8/pHLQulRQ63Deuec76jr+mvPGL1gHlW7rTl4jYiz+3aCLx
EO/4B5EWsiKUu0sk/WvZe+6rS7Qv18C2zf4WmCslcwkvuRAEOdxb6q3WhAI8Ff5tBhpYUplLxLtz
kfglYRddVh7fzS1FdeI4VBLQVxTxV8z+JgKHdsk+a6DA9xXfITXJVeFTA9h07itBkH8DAnOCDg6C
fg6pCDIAwL5xWS0YPnCaPGhoIJWlJ1s5rMMdn+yPkO8T6l65puTebimcUbiXy9HfiuOgIZkFiqke
58QFoq7MlaSBvgaSzeBqUFIn4lFEB4v2JQaiyC6aSZQJI402BxeyYUAPKD9j8hBS9AfYTIJNO6Fm
QIOzPvMZBzA4RXkxowo+o9Ei/YzXoTfiCvDuDHJ6+eG17wx/5Mng1lDrYRSOQHIC7F6p52Jt/ABX
sDs9B9ZbsX7TWEFDiEMxTxGsjVTaJRTOVHp9wGLwPRItV0HqttYW7TY+RPfMi95UnKdJ1B3hI8ZF
XF2mH+Qd6WlwHgxRroH8uyYD163LlBfQy+BmyylKBZdOIL1DhiwiRqu/SwZWe8jbdxCvyBD34a/H
bebWyUgDRQ1ZT9lyh5zrSnTrtoDOi3XDuJW0B/bZCzb3yvjJppSsPGoT9FdijqL9qPLqBGFGkTsh
AkJzZdVZ8rhyxvfg2bDplNbiYYEBJQWvyLuQC5mtF8vlx4LiY5237LYQg2bZQSZ4QbyJ7izhLUIe
tqTUDXKaXTit42SD5K1tg0HzMrcx/wJ0NvRzjt0t+QMZmSiKjhdE7MsFYFxJ5gGC8yW2gmtqDest
sQ9bO9u+f4Ivba7JbrfuRDLMP9u+P6PV/WRMCG1PJsTmfX6jW5I4ipP3EZFW8oPlcklhmsWOPHgv
ZQwSIf7j2P+HJEdipf12fSLcIzaeTfzl8uyTN4j9ucSDEndJLiknByqPSUFgsuXH+xZ7ZHowcmCR
c5W0R4oLkgTMWHX27pFMakYWsN3uiXglTHUns4kE/vy3309ELlQiKQ5Btcae7MkbZ1uSmsmMjJqs
ooHc2lgUKSQFIOkgnpckYnsEIYYT7xUkFX0+b1IvDbA5AMQoSkBMEq6pCQFz/PAQezcvlGkX53yS
jpCP8AaOBgxB0Ceoavh//1UEVvbNtMdLYgqul38Wm1iJzNZ/SQrXZS9m1b+fMWRjSh58FEJiNzi6
ki8FgSsps5RWELPmjATlqy8Ul081oeJ0XuMCeuSzc4MaD3QjdaSnXMXFGv9EERdaE2B+PLI6PMzv
FiahNiNuuZgNXXc88on5aLOy7Zrjk03ywK3ltLgMe+IyCWZXe7k9W8ntaM6GM/fqHmfbLWcxOUpA
wm3g18T3XiFXWuQAMhNqKncZbBJzHmNSIYHjTGfzWQWL6JqsiCLet58h+Ma1QVER5VmmhH9mLDOc
BMoBaIuFprYJx8FImNuud4rRp8/tvt3jXolTdWOdAHWIEjAyntZiwCGlecxBqfnaKMfZkhksyxEv
3oPAM7f4OSEx2/UUWLES9MptkM93QbiUIcwyzGEJgVmDWe35EcscL5E+A4p42YFPcFwx9PCWH9N5
HyULwjsn6mRcKcHjpvZzgik9wGFiXKB+GXByRhcpZnShONUzvbv4cpf23DmEIKWnyYoFw+4CMMzN
fwvKKf9A0Zjn090MH4wxa/dT2gXha2NOv06EhAdhNS2xIDeL8OsIThI/AOt3RlWOhqTIn9OyJnye
h+EN2/IdqbNGDqhYnUlIHLs77BoXQyknDEvKnlZYui87fAH+hlpj4SlE6eIBMDoLCKA3Gzl6YctX
beV3Me/ue3SEoG9uqjkx+xAvjjl/oo6DYIipTD+j7+jtPHwVTZJ4ZaCdoAc6kiJieytI+SAFmJmw
zVmGo0XDqfyGQg/f/ASWdboE6Eldlo4hWTTVsXhO2g4an1ROdO6Bfma/9VHxlQ2SI4Ek2RfIk6BL
yUMYNh8zek6oK8+ev1AALqOj5qMosqcmgnyESoCwBwInlwprYAA7goWSvOYoIQyRH6ON8bMWOhyr
Esq4QwY4hTj3a85bY/WsfFRAp7cR6HfY9P2JsrifhxPNS3rOIDVrBgHjcg7BA5xtr7Sf2viB0NVl
VALEi922mnZB5gVtsHqRy8CnNOkzENlD+bUnQ78nwCo7AZEO+8Tv+xqW9wYYtXyuj9jpBIIxA8g5
QU2D6FR4nkgLgzkkJJrFHnsPSe2R1o/7wtQ7g6WugMYQlx0QeunA6Qv+DGgiQ70b1Ku4h7xtz7kM
3GujCK4GSMezpJxvqwMXCV1Aor0dmcIjPnKi/XymFlimOO/XjkQEaI/OTjvEJwYxkzpUb0F9z3lY
lHer31sPE2+vKPNvzypp8+KA9EFD4uYPem7nVZmfga/hQEvjIrU+FdhENtV8ipYgGdqyf4e3USXo
8cOCG2ijcgBmcZZzn2QXk7/cL0RzWBVZdwpTCm98l6IXyF8ZTQErF5UNpsRfHZGKCSNMMC2z1gwi
oDp7AMB/v5J8EWtmUenmKKvoa3nRaiUVkblHqYk6YzjfSJo/J+XLP7hCmHgp3K8Q6EGys8CxBgAn
sgEK/eV5TrJIgCLIlAfvDQFK2MgVuGLUZ6Ao84V4+ObqGpHBjteN3rlPnwb0bKuT+FHz5uzJRSlg
gCl32o0CNfhfzQswAKFCeRnB+7g5lxFQLkEy81VOMqfyHtCGV33dLf613P2MpkZYB1/Dj6Eg8d6w
W6ASrGqi5bfVG7h5Oi6eAOm2NO5S7/va0S0k5fqqD5zjJtfd51kQ4avDcR8JBzBuh89cLY94wGXL
gdUkUAWMUkSUU2ugrWg+MUcMr0ZQiWWy+Wr8nB9WA9kSpFWDLQjok2TRoxki7Sq9G2SkaLSaUCW+
vcJ7/C/rNdilMU9AEw/MmI73Fd+/GAqU0Rn1ty/WztJruj65xB0LJVPtd4EsCj94R9+Kk4qnw0pB
j45K6RffMBGcOKrq6FistfRwfNIUQz0ZXOGxYqAx6mgKgZ1JeU2uobsExCHIXvNO4x7pbwkiQCdH
QE0X2/FmeUw45rGvQvhqJU05EvceNbQOERUlARhglijNpvTUGfrdV3/86f3SLZInNaTARcDkBTNA
nH7kf1cOrgIaMD5EY98LHl83m2ejTRA/f40CdpkB2ic+0LE/Ft3gCJ4SBeoL5bbEA3DTQNEr2v2R
KDcvkbdBCqD7/O0AdMriwjpeqouTXg7XzkQz/gn+R0SpLXi4/VMNoLUEC0JyWWuK9XkvkA38eQ+p
9ncDeuPvxCsrIiAabyrgmucsp9uorjA4ArNS0/W7hsTyRX7iRB7KHB+kvAevBlRd774EswC+qG3f
dE/tKpncHgbWO3O0G4mROQ0Ee+vx1fDAeNa6H6Pr8rDjwn0PwGhoCI37Tbe21k2+Nui7B2hCvhn/
Iqf8zIS12uvEgM/9Z2ejPXePxKO1fh2ia2R3Clvro2coFudGOamGJmMlJajctxX4CxTMumda02A0
W/BG1aLs22nf0nQfVtz6DZ6uBhAPbJw8R5gjY3aQu2LBMRAhZvDXv9eurRFyKZZ2W1zIc+nYzz9X
PFS8i+oqPoIu+NB0cSv/zps6GLY/VR8jQxucwnAL4IVEFsWutQJP7G2TagFbTAGCnMvJEKfxD7sA
2LXmoHIYqJagp7tTSlKXCQMqbTYY0uqoKof5sozIa5tZSmr8IIF+UNTxX6lPsfMOHY50J58oe7xq
+s4l8Y1k9/nCNCj2n9WTLc25jT7HN8y7Wb7kPRA6ACmBRxsuMbWTYQ2Xxi6LWrFP2pFKRX8x/E4/
WIi2Fst2c06gcP1JRffOEGx6hQu+oPd70cYwmFba1lh2NFFshSEWr9/LIZpspd2bX7zrOV72Bdlr
DQzcLuxGcbMvekhbA0lV80nETMnEhlPA1BzS6oDiYRsHrTe5sdVpfi/1n/jTof+EdJYC+YBCV+Hd
E5sUa4jSKUyRE6tnJ3fUXXNSd/R+v6cCmbCpslKU6HMaENDA1f/iCWS9dxWb0w1uRIxhroonDvNZ
QKSgfj7cOSnDDSp/eF/oenjVcYcVHtOTtmgSxKrLKIipB0Rckt4L1zdSVbMPPmunMbVhD0KPVeGL
Pfyh8o/FuN+bvXBfHkwMlNBolC/j+YWKBqKNdt7e1/Xpxu6P+Vw11XSyvJgPkm8Rk6K4Nx5uXvSP
a7/bX9T6SYUT+Vx2Dw9tfk/HvCtoNIgUCbrt0wTWA4hNdvc+ivo8AIIANCxxO/G/3muKSw7r6SP/
w2r+fQffoHZ16AeY6sBXuM8z/w0bEpDCXM82qF8p89vHvbHnAvczrNTwP6zoQKJwTvt6WbbpDcwk
XVRliGcNLAvwWK98zPcWMPv93zMf6w/iBtjwQ+TO0eLeVqqn4nOTjT4F6EbGJt6lHjr/LzASVKle
YIl1ae4TRmgl+CPAYfT823KU8sa3y4TykUQ+b0p+FC1ohPbOeWfGcmk3mMtkrq6t3M/XM1BuFVgl
WQhC5GVEfaH+CP0akvH6TRoBLE3363xXvNfFOtMhP2cD8OvJuLqxe+lsK3o66Wthcwvy2z+ewBFU
p8V1PQG4iTAXs5c97d2ZsJVBi7/7MViu1fVywC0ItEAMkKC5j1gWr6lHzS7dIex1C0FqvJtNq4VK
ESgZNSsQOLqvkodpIeBPhe3nemUAsLMRUg3YvQAlAKDThtwTIwBgkZJ5wuNm0bD4EI/MTYbjLNm2
MRnUECr8HWt7anhg6wVYkeW/ly4CmC1hxntRliK4U446PzUg/C9pTul96TJ3vpDnMz/NZ4BXwW0M
fojaTIo0PSC/7wU3YKidZ2r17/L+KdmKWXg7rIFIVccDCENmSiTQ0s8Bw7pRZt0In8EqeB9YhPsV
gaKJWd2NMuQZlZ/TVyM4As2MS/adlRR85++HQTCpV8y9DEae2Bb71Flge8MtiSpsoQiJIQzMDJfb
AriU29inp2j8wP8gsoL2RuESdidlph1hq7a9ixrdhRUaZAkCK7S+6YD/PJZKjFaZDeXxdlCp7IF2
4q6AYLnH9hvbzytUP4Lmd8hOcSXhGMBzMks2QChT1An/AbX+bt6U2Lpm3DFv/4YuWjKApah9pib4
0evXhdfHQC52GooZzH8FfjsJTnqz2K6BUHXJ/eEhaiYYLWCjlbl5/74K633mVpHnfI56oFhvqpaC
zL8uh3TZLqQRI2Ct8ekxFUsdgsz68Fo9UyejhKwHSWob/3C0vAyd+uHLLKIpDOT44de9We/6g9tX
pbr05/A/Vwo+oYo9YIlvLx+ZsAlc1ARFv3Y4g9sWI1T6cZGxqwxnaPjdhETi3o51fjapT+gNtdX2
/h3XePd0wYZ1N20c1OgvCn3o8fHf6vSOmEszboZTFeDs3X/zEZmb98EFPCwxQ7GAWIakB5lF5tfU
wVtHa5cUC/W7qNrruYVDln1d8rIWWYkuDe2q66NbxQ5NUU0dqdh2ZKPM1z7OIxEEDjhNI560EKnj
UWfgI4VMjINVOp8WfN60mpS4yt+QWhkXFToFVh29rhToLH3ZTQ5Nx63mfQcO9IWQryJPV57Bp/dP
dr9lBy2A4YYxasCoY5Mp2n/9r1dF7+6mITVpprdkBriO5fMD3w2v6XGPwiA1cZABAF9Ftq7OXGQx
RFHo9liyqnLWJZ1XI2BFQjKFKzJoHfy5WBhYYcrpN4S0Fa/ZfIgsU7e5jbWLq/UA2ubhpQ50TA71
l3BbL69x8Rg1yMIbwesAdp6qO0Hc1bmiiZo4H+BFra8RdEB4a8zkG6jdcUskVNr1YFQf62L8ia2k
RxQm1+LZc+J8kcJ2ya1MCTs3VL6ycpYSUGjL72D/BMBfiZAcipZXu/mt+0EjXEW4299p1nqcE/Xa
8QujY/g+7nuZv4WSDveA2KGaZC0FcqDXg3U+LzUPMlwGnKko/3RzGrQXEoq/iDKUQffQPElumezf
C0yTY5O4yornI4xDuvr5jtiqqUh/0C3QD/ycgfj6S5y/KBZ5BVOTkj8X5cOe02NoUYk3jECuN6Yr
b8rqikZdGqlJ+6MM7e4DXkIPjA4+sv4326cnNihof/pYYjLNvn98hBIb1esqRMP0Jd4XKbbnSLQA
YlZVunYUldkKczaPzlT5aFYNXr0kC6GF060hbKTZvnW5zcNySzxOpbu6+wS/pNus4fcT+GyK1mG/
c6iV+edyoG3wnnRov6DIc/UvqVsxYTe3nqvs+l386cTJC3M0SswEjix3jIQiHfWPyool8dbub6za
Ko/ipbEs73b2dq+END8EKI+d1rWHWPWAvkUOKHeNC14x+++cFgYiCBuYW9sLzg9TfABbIisqV/5T
CgXgxLN4iQoH1epe6nb3rMfGTxs20/L3TZ8TGWX40ZBODSs/v5PJF1DuLC4AhEKO2nxITYhCUEw4
9WAVgdLHgPM90wza8blN5tzAJKWFuVFeo6v6kxljcbBlOYfR88UGQQHBVqWY6PUuk/uc8GaYHAcD
t+Ln6Zhh39NGwIpj1as7MwKSz+BjPQcucxmNXVE16nX3b5y8ByiJkUw++mdVezo8vTt8wEgY5a/d
u2elcHLf+DFTg+6QwTeG3YZFGb6m7wI8GeHj4Ts4iYseAPqfYlocePB5r56dJXEElTgJQwhYX919
QwBN++z2j+AgG46blrD4Ob5m+0c5gn9JLMOhojhHP4nh0LIqQkTpjOizaPc9dZfk+jb3ZMRs1WoZ
fXrnbpZ6nar2Pv3T54vi8mtV8BbcfAJOCAL5CipeZ6sBqqSBS6Dz8OrwplNeJMmLp4PB9lP4uLSo
3NmH97jv22ZjwPC6Vy+zD4z0fSOiJsZIWQPjGYnwk4AYGChskh6JqDHgNpT6qE9VpuQ39/eqKnFY
zJbd/HRnHe2iWlzlv5xE3OT2WwPMfgsS+ZfTY9HJrg+3ea3p5U2x0xlNPs/LSGWXpe3WqTdF9e/1
rjCeBmKs9mdJUjs6BII7UfjzNtL/YVVGqxAhAQq/CJuib42eHfOOlha7OQi00wcaXGPfh6BiSR6s
qrHuvyyW8bFGMe0xLhtLARMPSnOt0r++n7KpMvv8KLNy2h8PVo/z+/x9m4PwdmDhSB5YNKZLMPpP
cjowIoG6wF54M4g6J+2nHzJ2+yxm6ODbqKGTdSG+Uv8gGT9t5l94C6fnb7Zug1KEGYDkVaLpf1+S
NGhgJwFswNLatCcm2bnTofkeB+pciToHGHcorEw6Y3gDh/xHR5AfDG5hcnOe4Fh0c0CHFpzHKaMl
SDlkJPI3qlP+uy+HkQIb3pjF+/qHJhkZa66ZOQVA1c0HE+Qcsr5d1KhRyjLJtsPsbxkZF1aIWXJM
4JvQjHQLSjCpGN5gqLR9IFkH83fbOamQ/iOeA9aX1bhkQ3qRJSpHSGydI2q1dKnBTUVfqlRM6A9b
NVADyZygPRleXw/ABt/YuZFibWy9ZJLY70Rce57dYND1SUngmb/SZTlFsCdB5cdq9hCQxWitOtBe
767FamT4sQZ7bUYFgHYlmkc6VdquMmnE+JF17kICRphtvOyrwbLttsv+D6vrYx63HsmzlkJY5xKY
b9TY0dR+OmpioZCceNiYDdBhQlqnQx0D+oZNhbZVUH1JDppqpYQVtNN2wq+H0axDm4KjPhgZCi2c
zimhjH7FNFgjCQpRnuxjoSqF5tu4W7j3G1lvum035oCFD4UHygOIPNLBp5CFJ2xnXt+wp7ZVzLnW
nf2jsX+KatyDVrRWV+hnvOg+K95zGFzq5Q3GWw//0/Mzn6Us3IVfNW6JIFKYT4rN7clBbNJNrQnu
Bv7WVvryuiW7Qjl/v5cf3c3LuX4Bkosyr8IEZ7/Kjt8Wh1brWq11dvLLFdGmSTbpd8YGA6OOS7Pm
tJ+5+ypnzww0+wAsh9W2BBWA3OpddR8n1194+h3V4UMTlug63LNBMPjgwkEdo9NQwmarRlY6Da71
x5q1eiqc/gRlpLs3/DgpIfGFi9s+t2xf12Gk3UMk9746pczHY4G+nop+WBXdcG9OtEmm+LfeuKB7
mfkSHCTrpL9oshEMapbuuzqlNv1Kt3f6bF+LQASVAg0dpUFwY1mzChYGhtqpMyCQR6UKhn82GiDm
IXQEKz6jaCyyICo6QRS+feiL7ACg8qGg05X+48TDkCwL5oGEKJ/VfUfhpjyQc6DD53/m5K/51yL2
YjcGJkLyQeXasHgSiyH2fOXDIbltKaQjwUPLnmL8X8Fdi01+fhUf8UqOxst5EpExGTlhAg+aQ2f7
XTHLjPeE8XpJ3G9mGfTn8QtnW3nJT9SuL3k3/uKQy0BbwMtXvRsBHXlxalMnv0UcQP6v+Hlhkwo/
/+PpvJYUx5ot/ESKEPLcgjwyeHdDAAUSCJBBCPP0/7d74pzpGrqaMoCQ9s5cuYyUgN8CLzFjAlpl
qZ22c+usLTt0bJ8RfByUwZzrZ/B7ahqeL7ssv4Mf4puxiKay5dVyqSIxpLQkhI7Xf2X3xMjw33ZI
/4YxH0sYh+YX1QhF2WohP2GyvTZA4/hi0+JGZV87L78tekjIW+fyVgftjXpUii/VSJP9AprA2jqz
EmBPfSN7l5I+/xMaS8lBsMBuDKrHAYGbwBCpib8PB6kjiniUanwX2zfPDKYLtnIgBjx1lAEPnPDI
tnt4PXbHC6abvM0cSvZNDrI6pHiHVQQGrMJ8QEXJWBJdKEYAd6E+hhlBvu678IXgHQUIGzw1Pp5o
mUeOCYgqL5BXXIBNQIwieSt3TKIjhRl1ZRzxaGv7nkSXIo6XYDuwYl92M4N8NF6QnNAB9FASGS6/
AI2brp+hInF20uUXvVhoBc/wUnhmvBSWPeBstGts9y2X3PH9oNxPWXdNedzP9wjG0GdoiN1Q+AHN
IkVlGccmD3u6GlklxArwCLiJuWM1IuhM7nk9KQTe5PhRyCC3JqgXFsYnaouogVxDEvDT75MtwSZ7
F0CLzEKFNW6LgVU1VOFP1r4e8LRx1oHsw/D46z+cuzCDc/Sj6jKt8sHlgtLG33eIiwaMgifZW9Ce
8DK52mB+3IMdlXu3F4+hCsJ0tRk22/UKnQBDlY+PJypvVdxbUboyeZVg0quDXYJzN85zvXEePc8y
cjJYd6zcalQpohCWz/Bjls9ptXklKpSc+54yHoz2OsPZWAffyscEXsdVSv+OewyovWcFvB/QgGoo
OehZeTDSSpiUU4SirboO+5vvqDsB7JyytJhZUy3Jo3z+XUJSI7Iy2+KFMGK8Msyx+gEFEi+QyU/r
P+H/IsoKsJijh6LCxQypn1ziC5MOJph45gyt9Od8HPgtXt9+eJe0GZJz5e58TP+8Fp3LJJ8Jm1fE
+GuoCLSoLi5FSLPou+hxmPBIicbKitpkdDk9GSlJB9UamKR3Ayoxv+CS32p72GdcEdaymrUzBKaA
aCBAu0mfTI1X+PTRnvr0r6QaYBbmcen6Yp4nzK6E5LrvMmaCKnUJ8RBjJKVDd2xHpXd4OtR/QlUU
4KEzKWNrXDOVBJ9Z09ZLKQwbYkTAKhc3MoYr0NwUAJmYzPUVNmAR9kcZkQ+fFbVXuXhi8cjc2Wui
b6inxbRLH7NrWi4wTE+akbzZ/fWxXN68QNvlgbDtq1Y9z0q19JcUsUg0eKQgNdXO5pyBPoF9WXSZ
7Da7ceO/3Nvo7RZzdaLZQuPP4AznnY4NiHPlu3yAjKOZjim0MJv7Be/Fjzl7DOmRr1skJHCtCD8l
L4v0kApJtMrPtZx2YTY2XJOWfcDu4AKkjy4T4cFcn5oZKjbX5I3sTT5M+zUslbEggxgAh3PxPlGJ
78gLvjnljVV88N7SJbMx4MaqkKnR/lEIChYlSPYMyEVavabagvtEv4zjekqNw77BdsPWA8DwERNd
klvMee8P/Ve4O/2OHHv0Taj5RncPf13G8MR/QmqCBZ8lBubGN9xG2ADm3/0HA0VsDfAb+o2UDVOi
sMeYLPF63iVsx7/H4AWS3kAnrUmqw10JOV1AJEQ5ZEqM74O1f+8viRLnJ0SK7ZHeZoS3RLJb4lbg
m8kTa7fn4nF4bh60qUfvyRPbXE5Bb1VTP1W2ilOYfYluSzXGZ865jz9nObUiKivAM1R9gPbK6VMg
WRSmf3giEi/ScNo1Xs1Jx3z4gy5u8CPwtltpm+emaQb10QIlKG2DC4YpLKhWxUYIuDY0BDcO/zo0
FQXu0wjyIKngKzncMmqFM3MAJWKdgRcAxwbA28ZyB9IQF4DLaAlKo47VROnUqw/DDyG5Z8/Fihhv
3+/ilVS48sGgFfleO4+OGEuRLKnGXIUMhsoJUTE4sB2BLLjOdPpV1DGQzahXxLAd49JHQKkJ5UQ4
mUMBcBny8KxIMmCRxDQCurjICMJxeXiHpgK8BGMJVLPw2tq5b3FWeTv8u8bim0KVUoqTcudSuxvz
H+bYGCNdGUWrcXHSUnWiU8MghqdOZlEkTuYb1VwqDDMoESmKWZ8UUM0/ddJg301BGHRx5TPD7k1l
cX/nGKsMQzCmhHRPIJUiZYDzBkcwbu/BxzNDZS7tAQCywqm0wOgC1J2XzqG+fQXaCnv1Bz4XCDoR
R3fjUgsy4kJk4tyGtR5IWfBhsWEs+nbvcJp1r/p6NctONnyntTkt+0FBZJMxQjrcoD6Vg8I6XHgy
b66N73VbdYvSxGhbXzt95gqmSRxhQC1cSF6dHUuwx/aHv197KgFr9UuPUge+p+Xmz1HTc35t0llz
6cnc7rFXyQrmEk12eFG+4uf2c1Bh60he5RRz+YCR/ujHtNO5Lksepz/sg+UFYGXmz25BjN3PxMBC
joB3v0q6vbw27E/IGL7AZunCVTi4Mu0cNJysOh3R0ytxnwDU9q1AxX3SxXgU8n8dGPiPZIEx0yc9
p0yZyWJBLiXqFNu2AS7Pcetkjorih2MWq4h98d13RBtq0Wljmx7gUkgE0fsbwkjBwuVSL7KMsLkQ
M5L67ctcrDzPHXyNjBkfpgAwamixpvht1t+Q76PY8bgYMU4/FZM7G3s/lVK8qR1w0MET2tvTAKwj
rg/mgqA3XdgA85kAsIGCW7HNlnQUpa9WIZtwcHUbM2zwk6cNw1rrwT7Wjp66LeNFrnvvL6QEB19L
MnloNOtFbTk/IpCewnCU9QKzFjxoXnn41leglLt3cM0iq0i+hNLg3irbQN+u2niMYHPIAJ+hboZQ
7n/c83aurxE/IL991g5G7iou8DD6UNjA+cYEhjWJhRpWAPdgxFe5NOQW68V38uZSuboPM0ZkfJPs
r05Wkzoin8M8mMSF8XtkDCyj3NpeaYcswPGftrh9z1qzMG6JJS13vXVnbav7vGCw953It/FtN7G6
9K2sv8qazSDL6Bh+kztabdl8D4zP8Nl3ZBRpu0i/pRYbB45YuEl+YpzId7fkpTLFRFMBzU11rrVt
sMrgumN6bBWVEXAnPug4LvANzF0wcLvicYSYORvSIedH9WlfFD+7Em03ocm644yAMcq2uoGmY+nW
pu962j3mLzEdZStqaY4qGuqkp4x3va2lC5fubl5YWILstlrcW+v46Z1fS8yMcbNR3Ya1Z5jJA9bL
pJh0dP0X0j+0s3G+h016CakXQpEKco9fHg7oYQ64QS+LJdrda1DlNf4vIX7A6fwsKCPWdTm4jX7e
BdIdAu2B4uYjDc9CYiFiLYh6DjNCh0GiBxcsxnzCzxxj04ePxjpF8g3cLdSmo8siW7zd1ikiaQu2
YO/GDHf7QJoWLlVHHCktpul9Meg10GRY8Hy4iIRzvJat6Gbbcv3eRe8tNpwcuxt2fxudPKTWpbtV
kG6BBC57yBxfs6qGd/UTurw1pRY9Zt/t4W6ahY9UXdU1NJcB75fS/lmXtfZYKeRwNInMYnzBF7Jt
J6DfDGOkbq2KdLuHq/T8jnfZcKSWvB/vrXolPvUwEFF/0bTMIbhXA/edFCN6tGdST4lrwjb9nhRT
4Q8Pc3/OxDQqpveldKTrqVB6oDMYQ4u+JI8Aa4Yx1UQz1te831Al6H2r2Rc0dvGML6EV3AsBTF1n
RFL5JkoZFF4/Rqdid7pC6fv4/EJo409MwO6OOe1Pn4xCfi6F4GVvQUJDo40kAVHE8s3E47fOo1tE
WulnTd6QcBjq/qoN5y0NvGj/MD6kbiE2Eo8gFk+q56Tn5eyZudA2H+4LfXrH5RITtU15gg2Yz0Aq
eccwhfEfGxlU90+INp7ItP+JvthFsUJLslE5VWgnzwUvGWQVDBepBixaDhFM+R87P+z/+IuzYgZH
4EN0wckaJI8BVLAT2xrSH5A7dl/7JLR0ECwdZmAcCWBz4f0qyJ8o/U7HI8uhS0fFsck8fhjOLg6V
sA5wtb4GHzZ3EHeSHKk5eWK6K2xFLw75HBSJQoeHrzaf9Yhs2+wXe0foqcYe+j5UvtDQoAPPn8P5
Z7BC+72KImcTwSf1vL6DA47D9iNKUUETGxVhEarcqj7zsxDhWYFySKXaECJiIc7GNfgfmQ4D8MGB
hZBXjWfrUPwvimRxBHJ3DkuNSBkdU25BkhUsSQ4d2LmJETHuYnQ1pI0gPi35w3oJV1P4fN9jwd5E
VjURAl6oZ0jhPo5gqwIxuiCxQirHvzvu/Tj4DQ/YSNGpMhVdq+c3sAgLzPm1Nrf9BT49ow/Y52P1
WD2J5WE69m+wKsOieoNyDkR3AEwp7B/FJJSNjM2LqAryM3rMhP9tH3e2AiGoAsSqPfYSilqWeog7
EEFY9rVyiE3niM9YBCS4fPAhIcSWwyuIJIxI7udzIt6I/qIRw8eCGg4fQ0A9vKNJXIHJ3xOTlocq
pr18QztrU2zFJ3IMLShhHe7G2kJb7ApbW1yPgKHN5otXKEyhADtNkNxd5sL/4M8reWMqjv8uMxc9
6tIu1SNpB/j6m5Nh8THIIhu87z4/gjsmtKH/Pjo9ejVUZCi9vna+Zo7Kn94c3Ao4l04a2HAnPul1
gFWMJ0NukYZdlKDdBTI5CPix9Yc4JHDL59k1bnaBVXoSRE+UB5zctJP/bjULHxpH1ibc0pYUpQOT
5Ie45+7zPT+8NPIRt7hz0tJowEQYfpGVQFrk3eX2lblIz8gH4ku0Mv99sAqod1f/Ef4BZifpDniV
bIjFiHFxDyYJDbRlc8vHFVYss5o6vRnn7haZ9QaSKR8ifgjXBmhX/A5GzeKRxS2AFvsXSyS30GZa
5tdAanhakwrVDAsMTTL3w4L2dGF5YL4B81UHRWJzw4/rwpxZWKXxIypg+ncESwSGpAClX5FuAVOI
D+XmW4on5ei4AMv4mw/Eadgc/cAH/u/jBlhj95rYugPP0x3POtYQ3YHE8v8fjyeSSRwFG6gVtIUA
ceBDrMrcwrYE6PnvA8SLT5iN0zfubiG4mPicFyphpNRIqWCzYO0FeI5xDxQKcOV/xnns2Hwi8MZj
//jf/2wZfLBP8ft5oH9+ntNmzqQpIfGAUg/j0f2LRk+o5y6l9+g8MLQfcjJirFhNhGiGzfGfdAby
v1hHc9oYsZq+l8LL7YvOTwgMdHook88KX3zHf3/uTu9iBS/tE+Q4Hn0pO8UUvaMTIzIEof0Tdw01
VcmuJYh9iIsC6vP952RMlRGFFpwQzGU53soAoAw4Y0na5hSD16hZX1Paj2dCXKoqohnwKtlpds8C
baDppg4V+g6BRElQzJEXf6gqYN0nsiu7QDJuiG4mDNvhHr3x8WTglM0aEQgu7z9kBCdyFN/cCst5
sAt1pa4gIFEljZE9bRlBqDFL/7EbeOwU7F7Imid1XIT6CDIjS7LqS+SH0VCnuABCSxe9n1DBGJ4S
ErBMD8jGcglZz/l5oeoWjG/xp8UZuE1JeWP/ggYIdRw3ZcbaCsdXQCpMI8FvmSkJ/d7trw1e+MsT
vbOWj0i/vdVJyKUFvVhoisGquC3oLQsHw+HwyfjjR9gdU/LhFldUBKdcTf/eLyEKlSgmOFv8gzD1
O4j/cKP6p/BVwUPMCX7Rj2EjC+Yc9s9AOLc0uKWPtEqbtD9qUpgBoeAr46Go/kbMGQhAYn3lgqQc
qmScJMnVYOtXgcv0qE1r0TfXE0wtWaxBr5QTvsSfHOOVAZ9coctd19fjdc2be3eUBRWLAYcfWxfA
pJvTy8Xn7y1t91Y75UflJB3kk4pnsnwqF3hvLnorUqB456DovSh1+j8Mz+/bcquvaC62FVTJcvKO
S0iUOl7Ut7TEMF911XKt6bNW94mdYPGH1sZo6Yfwsowf7ZBmg3JE6aXwTWEov2H0oB1oHFg08F0L
U7Qcejb+tQQQ2pdHCM+E0oejmk9YZRi9Cc8mfAsv9hMSQj7pXljx2PlvBXJMlOTn6T10QJv+PwyB
hMW7w/v97Q4/ELBrPyjh9qEHUzzg/d7LM9VhvuFJfuFH/0K6GqpP9Jw4C3kEck2hNYKxWEQWLwG8
cKOM5VCEkqoj6EPs49TammjP6l1UZ6viMvv1jhaYLW7Fe0i/9Vb3LWv8zdIdt7/Jk3O8nGW/BaTz
or/O9E1fX+60DR8aI0kjXzfd+qqMt82YboZTD7HKaw/f8HrdN9JCvS3k++rzm7GE57g8Xuy2Fepc
3I2RU+V4zbAiStK+D4TWgzNHQ2LShEG6vA9fHzFYsHYJw4dGw2AK6s+UwUhhuJgQlfWJ5RybPWxh
4XYxCwBm537jXP7SXEqVPIZUx6BgR4LSFCY5w4OyxuTOwXusEA9CDRtXeK4JwVELyCOsMhDOh+FC
VC2jJjLhfSFaM1E/4duQHoS+fZ6ucfTxJ+/B6E9gTXjPY/0h1O40JAOsKIX2ORbfO98k/LfHFiPx
MFn4J0ZBq8Z3Tj+DqXAwuSBOEH97R3wbkNSvorEnZAkBYyb6M4EM96qQvDOS3DTFVXL/+lwpxagz
Yxa8kmy7T6w0SQHr/ElXOHw0Xvf0aBXf3db6hfiAQ8doa599/MfsjJoCAk7TBhc1bnKPjBRzyl77
psGXkh1sAWwYz9JaLgLM9ehG4ONgCFxyWcIXzluGJh47OW8t7dMPyuI9AE1mK/5Cr6az8SAKsAtC
adKfAVmqnFQZ2kKMQBmI8Nue3gde2dP7wp5Bg43dJmRFngbbD56mnad/Rzw3eD4QeWiKvpf4W3rf
asT9hc+eKCZTH1vGny9n4n83E/MzkiltiWoFSKeUcfHyppqx5LSvC4dnRIXUjmfGhwq7pqgkLjb9
8nXDOSRGdsinSN28Tg1s3JXXIPvuTXZ18qSeEI68/FGJM+3SC6rdgWf1lmY1zRWnoAqLBK9jeCVo
YYo6kXCMlbcPShaCCNGe/xxqgCcEoi9EPqtKnq/DT0o52dmpZXWj/dIrO7AavuUtj7PjDJaDHyoA
CEgAcN/Z5RXhHrarl7wTGpUJX2LiyhgJM+b+kckTZ/GR4g7Pcl2KZZpGc61Ck2YaxbMv/wkh9L/L
HrUIwyGs8qgfKhjfUEjvedwyUfo3GAM04/Uw32dMd2UMxFvLkqWG1XcF9bXk8rkxqkb8BDk34AnJ
cvBo5pQdJRSafA9fRYfSisMipQ0eZwxuuu8MVhMv3ipCDbg3m2pnpobPcz5nxEXPzIKEo2TBXEsa
a2dmWMy2UCFgb/lRlzvUTVUiKziV8YK07+DT2ARCvXl0fa2u0TvPoQ/CSNgL478zT/++N7F4Pn6R
l/eORXLfQyttFKHqQ7EBq12sRuT4UMp8BO9K8ltbwRj8fqI3QpETE/lAZ0UY5uTfGGFCwwAMBGyk
X7DkdK/SKMes9kUINtWrB6SGDV2uL7Cdq5r0cV+Ii0ru+ZpMFiVUT+3mF6qn9n2zw9zSJ7iiRj+f
HdqHxbBQOGlSr8E6eoVIZWD5Gk+361gVEUn4GO43WXJDslXWY0hQwAWtnEBtFvSjTotYBWXFe0Pa
MUdM9/QMtqcUQk9qdgv1tyqmbT+AJiQWS6xekXm999Zu9rjsOZ6FhU2GEsIBrp9HvkNtQxzTFJLd
/GuxoJ5mVMzYnnAtJHrUsGTGsNt2usMbdRX2ac5Dd6A2Iuj5fFefy1Snpe/UZcEQFk/aCHE21RhV
KVcZFCY0J9+Qd60Tp1cegGZg2C2taRSQFSBBs3lk6OGMdgWDA4FKoPw3MOP6P0njPg1j/PTr1XO2
c4xEol4UsltYPBI6po30J/19p4RUp3A/gLoD80+ZGok5fo30wjXT/O+2qad9UiHK6Wt6/aMA7dZI
wj1rLs9eR/lPTarZewHqGYuyAV9lEls+wQ5bCWakkgNN4Ovkm3xD+BhIxoWIk8LJKH0oM1kfERlu
PgdaxxSaQvZFgED9+T7RfII7QYODq0kD9prq3RAUSQc4oZRdl1OwmMeGnrCgixKZfZAV8KbD2bWB
RGnTbrFKId6CuNBGXGKsjmx3GFJQxd8hy2IjzsUJORYKD0YSuzPtEGVBNbe2vMBi2jSxmHkDviC9
Z6bN+vSysJM3MCkvR7f13YZk6X89VBa94WXGVGrIm4c3rhWimA67VIQ90vep9pHJqXsPsZjD4x7e
ipDteHlEmYqK+4ewo0tReSW8aWTEmgRlEEzFkjkyzq2bLTnQDssuoVT5+rJoGT7/O3yn3aTc3iEg
jN6kVwmMGa6BrU7fHrxelKdfl33eNlf9LXbWgbxQeBb0rf7A+HsQFZpof/LmsmDqoVUDZQyG9zxL
/cEbuwmICszKtJrQzVScS5RbDJ0gQ6JeyA40nLhbX/8w+5BCQflkZK6M2SMEj+LnKJgusuL3D7D9
4YkgRoAiYGEh/SKfTVCcguo3g7PAuQ9bkKuSBRwlCkN4ejV9/f1HKJDPPCJlBvfyZGBsQDL45nH3
hFQt3gpWIaj3ELt6bvGKcEjNLjFlCrHAWDYIHr7x8FidYUjzSDwBBWfEegjLgCPKfvId6cKrESlE
/XTfODpABER2B0OP7MqfI+9mQsXGg8NOEFbEO8KKHBikBSwmTi+YJIoHkRV6GPb69z0yOK5VnjHj
Y/gBElpSwsDwo4AMwHBUMMWoxyD7ERxg+ngo8jkkAjLwvgbPhGfEj9fLYo/0i06xnfLa4JUaX4h3
6vp9pgMlf8L0L0+3IFKrTF+Sc5egz+zFb+TRcofm7ncs6WT7JCjY5VJhNI6nJIdPcpCV3axAGcgD
eSoFxpTgxMBM77Y67h/fvuF1buM9UevWfpaQlkJrA/XFLo1RFWFP/QARAHfKXD0QpHcjhGrmfEHy
1GMVvf3cvy2+ND9YDOGAcYvRKMTyxEiu4SsqVyBTI2B0r6RRRWHg6dARdnGPs/8N0Gd40DXt31hL
6oMaWoka9MMr/k4wyv3niMGvX7oQJ2Lixon/vbgP5zkqkHA5B8Aa13Dq0Wec7SvPmpKHNiPO2bsv
DQcd57CL9aBcCSixNyOpcYQ5uZ2H2Esm0DGIQFT9ayClFVF8j2h9IyyInWvCShsPUPoStwVcBmY1
z4zBEvwVejiWJ/BF14+5ecwwi1O83rrcF3sDL+vHnFNE5Spni0QXCITqME0jaxuXDvpKl/WP5YSf
wfrSoQzq+e3htW5Y2b32N2xgcn7JCHR2IN94ZlIU+mbYnrMoT17s7HM5VWw91Kmml8zCHBLRBm8u
ev8eYSGCXp16FOi3+g7J64o6LDWPcNVuf+QyePTxCKTveL1/fG1MmBJzppHW2j0R13Vf/ybMDpiS
ozG5OqzjApDDUBWwy2sOSMZpsQLLzubaIcP+e3b/q5IcR+JTt3qejMkv1dfKB9H65ZkaURapCUzB
DsXIKl/14ElspGlDWtQBnFmOEUnAZ2V7BQbE8gMIe0TkDVs6JeMH55t6jDiqwMialHHdfSi2fEbn
gmW03xa2vhFB3n2a6sGFwS45YcccusDW8M3g5TRuOSpXvwUctpzsvGEN/4X1+PMYypqnqUGHc4UY
uQ4f8a5vWzH82PvItDPXGkHN2GKL207u509sgQvgVWLz2L6Bb84D0kcVrslIwJNsoaZ5zEzR7wcV
413ONS02tlfgE+6IdgAwmZvPWdMDoTDvXEodxyREQAQ0in/zy8eULUd9xmOOAUU9wMlltn8E1JdX
D4fZUJu0EYROgGfIgNjzAu6QbIO1SjO/nPpEJtFJFB7A3OSf3RXYjGu8h1hB46LQnzKT7k2zxe0A
zyn8rmu21LRd9phIQ9yLd/PblJmqQ2JX8Fg1ztOtcQPIYqW1yWtx8eFqHG2spYZtOo+RZldLKYap
NicexM39NinnjH6KCe1/G+oGHATgYAtHAe5gzEFqYOdXq4peWE0ekIisDejdkNlxDj4MmJ7s/gB4
3m61kseEZq/ko56YU6H6frlPVzxksbiueF4Qu0YNNB4eb3BZQGA1xmrCCwBTuo2YQ9la8JkS3gaA
zxKPMwNVBGMWKkmaS1caMuuFNXxlPGSDbSNTLLcKw34BMz1P89eJUSTJgwe8qy3qUQZXow5S1r4V
LKc3pM0TXTw9M6N90ik8eOZjBRJXj3wXZi7oLumDn1M8eib44WdvBykvE7HCLlAgMtfqhmQr34yg
5FDvmIWllD2UIk/gC2ylwKUpOhE1QlFpBOALJ/HWS35RQTMnpxgjMyp8AVIv+2vsj75gyAKXJOwX
PjzyBHh0D5vtlg0Qq9ZOQJUQUynYf2uYyi1rb9hu81ByJVQhs4wqMby4ZAfMWIFQb9i/dYOZUIx/
VYKrET01rSpDqocPfXkOmOixwh7UCGcBX/V3yw/TMIVRYbYgddKB1SgKkrt72Vdr9QGABqHbU6Nf
RJUATrlXlvk8m3IymymldtTrURtdvWe4WxAzMqHldknBY9CxG99PLe6zRTnUxsxwTaYmI8RHj5We
qCYnt7T9tnYfgmRyO0ABvwyl83Nmjb6B4ZYYcKB8+9MCeBQUjJBcPiukwbwZVWoeCB5hcAHfA9QG
Qs5nBqcESq0QdYCBkdwIN17GfB8N6H8oNxqpJ0/b2CqGzega1cnbyxOgHGG8MRJxdz2GdVmyiz9r
snPOUALZ8S/oRKPH+o2p9LCKoei/fWv4DBtXIpjhT4ryReWB4Nv98U1hY208FiIo/vqBB/24OjYT
1L0Ew2A9EjCkdQBk70SUWUE36ju7yHS6EZjpuDztNrV9idsVdJX7Qhm36c+nIr6mxoZJzufACOdm
96Luj+jXoAC5X+hJ4xsBAZBxTfid8EXFBN2GmjJR49fR5BLrJUaE3wc0CGz+yKHg6mNEMX4fTacZ
sWZw9WTxxbOiN/v/6XkC7Dtht8dZzhVkrgQ4KUNeoz9xm7QdF/5tTiGxv05a90miDNQAxyBOHcdz
92Bge0axC+4q8leAdXHzEHMzhqABNKWROcWXzf+wDEgkt1F14N+BdAfSj0Bs4cXbFq+FYVnI6PID
MRG/9NaWpUFgjAvS2h5jOrJ/fON8g3qZo4vcV7COH39MFlxmIhRdVGtcQGdmKMwzTLcdM/Lk/fuT
1i4CJjpnLLnO+fyKzWYA5+HKZfANm7i0yVtjeuYUW8mHIghUL6atnzl42B/Ok+9xx1QTK/6wv5VO
WfzDMvDNiFxxTL+bdX+9iBkAYqbza88wX4jjGZjAucVbhHGPiMWmDmVF3HMxU/2xA4K0wSiGJQ96
QmwZ5teoLIEv/x0XLnjSayjsb5vruN5fYA6zqTJl2nPy1L6WQGVak9pHeF7GURaOFyCP/FZjiY8r
+5WrQDkAtJ3SBJ2v9IwcmT+TEp+wXFrMhsAqDPdyAArFoxGm/NTOouEhOZp/kUNh8xMi0wHJFuRN
S2SzwJQF8qDiRt3LnfCCSZuigKXy/Dc2oRwHheBHqcjhJfNrScugPMX9ABVBTRgOZFmgWgojXjXT
+Up0HAgZ+mt6MSiFFPL0vThwaBB1IIQLdzUF0LtzGWWlmodr2JdGSzjRdSrsr47D1tjrT1RPGa4P
6mkda7xpll1jGqNx7pVDxhOePoUsuiCnlk3lwRnHhuDc7HGO8ha7MjFZY1DBEgC/pML0fASZEMEc
qm2Y4p2UXluf0wZhdQdCZ/N0OcU43xpcTEiO6HvM02hCWZlpxXkHXoYgwXGuMcei0cENnx7Bra5T
WnYAIcJIuLeCmcRJD0WbwSNo3NI4Y1dPyyMGcjnp3x6dFycG1RFrEOLj15lmhKX/xXJvAZgeSv+H
fkcf38/KRD2aaxjLlbgMfoGxvIyY315TKblsWWNH8M/z+SOF74gpTxEBOvv9rbqtVmbSlUwhoAw9
kZyYo3z9mgJZyDFK+h2UMjT0xBbYTFQgyg+5pOjCqz8rZEUFeQAdBE9X+x4NI6AUdDSidzCTMNFT
ClMb3n+BUuAJIg4KtoFoYOmNKlR9pKczchTUciEa45WLPpPvgkXO6mThGTKAW4/4ScR3wXxmZf6J
I8wt5oj/yO7IyOHNc3x0kkBynCBJMxwy2LsykvzXPGY07hdxlQGkiKnja8jRF1gZzAyeHyKaaTZF
dCiOOBM00ocYPQIWwDXg0ItLAwCx/yPpltwYQWTnKwIVu4urgRyzF4AAjSXOPTStjbgayvqPb4Al
Tx/KFQsAhLCxze13SAbFvwuHW5pSpAJ0f9gLceYfGVHUS/j1XEHEu8kC74FoTinMJclv4Kli9dfj
NaqYvIhAoQo3FGauWL3Qt9AzAhv1j6QZEV7PXPhMI0ISHL9VaIRpfPj19BgHy63iW2xNy0MvwP8g
NhZqANewIroNbgBvRiVu9Xl9sJJylMf98bV0tViLv9P+fLcl5+6gTdFrjVDU9jNKi37K+8HbKiIg
pfR+NhZi21RiwKQntmcMUuxsb0IEgi8BpLPZRSSLHJV5jRvHTDnm+8+Ess2af0LCTuIehX7wHTdX
AiRIEIWpAIv2d2CgxVmJMkZloSQ11Di1aS96L7Hy54r84zTJN9r5klyZ0My+tJFpu37yosnqUlfl
Itt/xuofX5SY+Qu4x5o8onZMOuiUysOKfoe7b8ZtqLTD/GxF7QqqRA2lAv8P8ghPFBG/ZoNp6PK9
5GRl2bz9ca0CN+oOJwNYAldyvuEU4wR69WJAP94oxA4SlCqSq+CKwOhAwQhuh7ns1ByXI65ibbqb
aEtSjmIcMYEcy+3v0FsJy52ZvGj/QF04MZjGEKjE+cJZyYnNPZwj/60GQL+/6wJiJtYsPB7AIO9z
+3UvpHnhOE/Q7RKAg0RAvq7g0NwX+XigBXCOvthGMEmeK0ypEn1zX/02zZG51lmrhr1UH9PpNCQB
0KztzXHff4U8jd22mutEoN3+KEEp9zi1eutHLEXaVomz5Hp6T3YZKfLvEIeBPuSpegofrr/Wfbhr
qT59HG4HkdNtQWYuwm6kpfXamN0jqEqLev3wL0ioB4Qx00qOvqmSPvTBBWw+MjiRaNIf9osceJOl
RtBZJFxFLOBuEq4kSgqoLFvUAE/LgbPCyUJYOpRo1j42rcGlgrA5MMTbuMMgja0OrTz3ayDqjKRw
YuCsomagbIUh03kKeyCAzw9prmAqXPpCxmJNGMtNSAGLDBIQH0HOZQqeYeDJ3bi5l61gasERkhNl
2oKtw+xKHgcrIuGbxqaM0LnEN5osxeXvQ75CHVlB0megAfUUSrFMhMuUiORCt9H+tZJgjkOQqSQb
yhscS/oWuhRwuHwAQAr9EDYYCc/IDUJtWf1dxZ8NNJg/XkKzgTXC00fF/WYPHbOFMnJnQV7ikeQa
S4XLhheowspHm/gHxJqrbLKc2YL58bSrcT2hmCI7FIY8LBB4TEdaDlYr9ntOt2rOFwSvHoUHG55g
RmDFBHn+X94bWhx1zeLDCQ5ezfJK+5TtRSAkmemsSSznjJVVknZ6aCTeyCUOEIkYYsPBRJPB6W+c
tIXQV1IU7Vn671P6D8iYr2k3ZiqOunREmqD/z4sLA2VezC7s4ayyYacAYwEM1rkmwXNvQt7VRRQR
kHCqPxRsbLKs8uSe7kHsWPJfyd1/Tu4Tdkrib+k8SDO52Lz//BJIEtqSLQOwGFMtxgTUBGxg7HGc
EwyFPOn4wBiKZa5xO3x2whz45kY+xI3ObXBzzv3ZGyFRJLkNd1LWBcJ2FJCmGspJ591iuJBMSn2S
29YMDYcKyISFYIQ2YW2MbkIMBHoAwjB5nVmcaSvArY4cl5srmB89sr9hrXmtD3M6wr5uSHRQxOeO
ntxJT4f+HgLSA7a9vshMaucWIDfCnQMmyv4/G0rmKTHtD4Uvu/xEQXT0gHoC5AwCwfQYzgNrHV9l
TSP8NYMI8g0/rrzsRkK27+/sI3HS3qEcHsGbuEZ3fge1RdDiRBMCTOtkJxipA0ypbitOj7A67Hxj
mIVKwPP01UkWasGLJuQbNYm5MLciVby2UeeGR9PbiBalPPK+QyDpkQMEEwT6+FC7ISMqJ93wNQG5
sFnTT8eDEt4dbN9NVNMEtqp0GmzWHgxFvBr5PHjGH5DeQRYdcpcFcrHze94X+3JcZugtRQbFZ3CB
Sf7lqwAI0dPWp7+Ixgwg5uKjg4TcAuI7QrklGIBpH8sMMpuWlf9b6WHm0KS7kveBt2s6uldHb7tz
UBCAxI5bpx9+9p8YddQAAbG2vvmQ+ciLv42kvdkMvxsEAWgGsExhUUMInmGAR9wYJgdbdQVvBtnC
m/g9C9+iYZ/zh0xvM8b1Ca8AqXYa2cbMDkc/3Yc219Hbd4j4ndfH+XK+v8R2WamDCw6NWK5SdeKs
/ISFhUyKQTxS+91Ak/6VoOKCfYk8x2rORM1Ywq7AuG5JaUO7wtXNWV+N+xAaxdi8QZUeGsgvtt1M
OrCwviZvT61s7VRPyOCsZtADoVSwvLJjIyyBU80SzHAbPSo0QHICcWQURDXBT2Jfx/b8KahBVLqQ
EHZnJjnIRJk28MKiJ7AqqZUhuPOoXMKzCz9H0AnnAoZ2hfTzciQft3Hc/wpmL4/AXEGc4rzuRfDo
aRaxSPPpUmS7nnI0WO+15X+gBo1j1goFKXMMSggcmuDPsVZw/wuy2pkqsn8kbrlPwA040AamBWzt
1pX8bKUGZiACbys7rOJvaNLg587Ne4dV9Nv8j6f7Wk5ka5YA/ERE4M0tpvFWGEk3BDKD956nP9/S
jv9ESBqNJKC76VWrKiszK9N14JLVZxifDi0pdM6l/O+6ch6YqwU3w81MwbqYGJUOlQ2PxdU/DNj+
BdBliF9Je7Eq66F0oQipALJ+dcJuNGbeZLXm6ptDhe3LQHaAUnPL+C4f3JQEqHW8lNFnlD7LLhE5
VdMz/tpsy0HQq3piti+bkdhM9tdRLNqVYqalMBuHjk8pVPqylA0kI9t/iBLHys+0qrtxLaEjav9f
WmdI28dxLHfAmu4Uirf6ZUj6X0s0E3o8h+jRZPr4NW/Pm9cRyx6SiFtTCl+6optnzWIsrt4+zpHD
q6rmLxzLoiQBztGs6ggDqErkjXOmF6PRXyjGRukeZnvv0uTLNsqX13X6qNME9EHfRpD/mZtcfhLD
wINmLds/abB2bXVG29VcFe9zRv0fDzScsCP+2N/nBlAqArAUSI5F4hmb9Hc9uuOYIH/ZmXeWMwNG
ik8W0+lOrCmjNrzuIxEZZfN1wgja1a98/NrHCqF3c1UH7HNAel8O1jOT4Qwqy0Qo4PUcQCcrsrE9
Z4kqMlQCWisRSbWSEtvYYEuScipSyRdZhNQPBuQe27nSsTqNLjWD5jvXsh423hyBAsbw/DNX2dJ9
SYRQ0rlRRo/GtrVvTd9Ok3N5M8vQHFLtlc7DVw0IWp3NS7MViVcrVr2/dda9yywBvytl30/j3bjA
6qK0+neflzfN68fDrsSAIYGNzv2Cad9+XamzjAsiqccyCqNDj7/7X+kIz4TUtHwATe3kYnlj54rn
dTmG34jfhHl7rEhPyAAkXGIQ88Ha61DjXkAVMUUprjGx2ae0h1eb0LIN3BobzjhDzcFlj4uEcKWw
CuxHOQn+kkUZdm4kXJzVc/m0LK+5wFmmeqbWyakEPxUh4kvu/0l6CXZzZ9Rd5TkZZxgQAD+NxRqp
V4CCIK5+vPmR3pRRvfiY2w/5rf15xWCj7GGxz6aYuDv3ATIWrg8DOg/sFku6nepWAOyiUCfQxum4
xNpHzShdug/wgCxrs2npEEqJ9YhFyuu2rHN4A5uIKVDD9k+64aWT4+tM0apmW892LY6M8f6THZk6
zWveTbYsExBI9c7oziG34ioqFJsSV/jzQ5warqt+ENW2YTTka8c04RaczdTI82yU/5eK+MSBGE52
nb3yj1Q5H5qe+APam5CLvPbstSXox65VjxMu4Driw7lz2bQY7fDgQSOLz9//auBoqvwvINmVsXxf
pNIKaBX44NRLzwKT1F6gralMtSZpJgAbTuMaRNbbVAPJ7Dnvc4BDEkZAkz9mYz3tdvEdZiSTVEZf
ZCMQMOeoFerhfmo0psUp49J5l5uJYK6bsOz1Huwj4vC/6bSTce+cU8N9IQMHGOwvwmGale6lhFMx
x+9BshV74K2oAumxhDO25esdmxkCOz/2svtLeXod8F8RD02pXGQGq1TpsgntWi/rwm95gzN1AfJ/
Fthf2Jrr6c33dFFD1VhCCXGLOBstjt27HsE1EzrMzmufbHtNQNot6yRXAG8VJEX99PCz7qT0FSTP
xvqp+Q/PpnpxCxzA9gl8IoygnbCd02twzx7mX6cUVmSShEuqf2oDPmLnmnfeBNhVCqHeVJPNxERY
aa1rHeYYJu/GCF+rmWM7T/l9FZq2/AIx8bWcq7ljvSAHwjIsbeifurtwcvXkZNkl387yiojufc0y
kf/jUagxrWB+R+c6Ch2J6qvFYGJKvX74kYMrMHXIJa0SyAKIPEzq7r+m5UyicqitNZIyxfPJiEPN
uPK9HOtjtxSTb8mfjSk14HyigkdJE4bg9LipnLL13PUtMYwBmS3n/b4a6mk+BehbHJBNrm8/V7UU
1RZPY6xrmfTt+2wOpDSsjhufSny3zXAhEM6cq207KIjfUEnMJwwExK1THXTCyS85O0Q0CXG9xGXE
97Wy/j3Qj3ytWaHUCpSUhSidb53bBAwnPqhYI2oiFYPig/iwUEcIYFeRj9d49+rMcAyC8QCZzKBU
mwSjJL2fV+UUm+GVPfFVr69umrHNqTDKmyTASw0R4B5mL+JLQp3CdOCxsv2Q/gWjAtAOqcoTpMsY
9FiJme38KBfATkM3IREe/7xXec1TA2/qN25yDVvBRDF//ozT8hA5GvaA/0W50Ll+UvS9zF7JPgNi
ZG4DuyWrD2oliAmCd82gseTn2T7FShfimcGtJtfQ5Qt0B28nlzouX+TVp4pKikkDVg2SNeupWHmp
aBnhbB3eGLEZfIw2dmVcJpszHr1oKg1EPVne1gwHp5xAmKoKBWA+UzxdKyEyOVNGe/XLDxHdXkOA
ocx3fpa5sGVmtJoKNlxClBPi2iE4ibcWS8Az3rvJfuKNnc0bX9Bj7Ti7d56f63tlwVlxlLwTsERJ
NB7JQppU7syCsL37snR3E/Lrel7+TCIHzoe1V5OTZG0H/lowc4sQE/p7kXZZXZxL89FJ//jaXRWG
nFIRzLabTvoxfOU+E0kcuBIHWDWW9ieFtRr8elfLE6bGd6XtKPWVfpSei4ZKpxCtyQTP1CCV5aJ+
3nS2jds9esR5U3SXSob5Jx+vG1016ZqbF1d1k3jjH0gutK1tMi2kyiwGKB574QtF+vxZaF47V++f
kRts+zEZdiWquuc5wC+V8y5b3DPwMZp+PUBFXVlLm/y3nSK0uq61+60loT309gtzXZir1TYQLYwa
DJkvn9kNv3QElddE8r2bVuOcBJw5a851ehgfSz/NTw98uuljFABx2klMToV8sgF1yx7+CdE3vPXl
1T5oR+dpnr5+Cek5ceq4qWkZLPJu3TIHt609SigTJO2hAMPFzzzdX4cpLwvo1+7ZxPh03In0WDjn
tCXE756T07qFWcw4yVo+5OunzDebqWQ//Vng+r+NLv1KSpdL43aiGYcQ0n3Firt3gKd9NskHuaP0
uH6y8U2CemqGSX6mDa4sZ95yvZfj/tspxxAPyz4xif8aecvMMMDESylmprX6gbVJd9X4O1XnaPd7
QTUqLn4fqvBYlLtUN6QXxfn4Dx+BBHIQsNCZbeDx2Zk5iQNrOEiumspHBPx17/YYA3Fg/Xpc2UgW
b5v5MsJBMXSdWRSZiVD5/Jj3v6YNokXzUuMdT0nTgmYymX6IpcdpMLRE0WCaeW8/AcDiG+mWnqj8
GbtYXlQ4lC9vKKx8LuP7lihyZ5C8aHB2ysxb/ISn9/bxUb/ImM/jS9TfFmv50cGMT3NgYpN7G2Uz
kakuujDY44hQbbRQghOtvd20izNR4v0LtB4fX8dqjPtAN53Sq8BKeV7fNhZhObI2XrsX3W3kz7rr
qmu17aWPo02/MY84E+VjneuF1unnQMiQ3Zf3yoxD08V3ac7pviDozjvUGcG21aPHMAY91bfPykPc
KG5A6sxNS3iLj7d8SNCQbHk5mCmGb+afn2cu2tWr0o0ZrZbssf8fgLqLd4RHVU2SuaYM/99Z7zs9
WLQUAckGjxrxHO3CgpawRDI0XOqPBTikiz+s/dARViFF189j1V/sGxPZogIRvJ5LjOfjR8JY21Tx
GN3W/JQquXpqCH3NvSspF8Dl7vkDRjH/nDcfZRgZXL2aHe1auL6n9/SmooM+0w9Tndx+yD0gfuT6
2NwokJStOYk0KuV/SRJqAIqdHpskCfA+yd+1gfMg9awm+WKcL24m1+9nT2pwvpYK5Ibt+ajQSfYo
fhIE51eq9Gg7WlYBkcg721Hv+HuHKdS+TudJ7Nl64Vo9G5tYzI1eeqCFoVlQAV43zQ3KJ3Vvqh3/
c23UDmRsh/d2eTc7QSAoryeIwTAwnsLLWiYM/+AJkMYwUsm098lomdZpvhl9Ma2ftGwniyi3jKxR
2N6ythwYsUYWuSubjRDshWaETfzvQASfr2/9jiT+VxgZsFyVE41TJWn0SH//vuVOW+aR0Uh35yZo
YruIE+FccUwNLa25SPkqhwWTWN5lsJNjlXY+NoDv9tkg3CqpflofSAqQqa5OwWb2aAVs+9D/BQYR
+yzcf1T79rCtp30Zsuq0o67jgt5tkLjUPuGOi0SHA5eUtEMnp9O2kyrrH7OsS9Q2K5dYjgdLQTI3
4U1Sxdq6lh+bAvfxap0KtWNci/XPGBr6rF9yMSyvxzJb55HMZcd98YFWq9IJgpDkbBXnMh1d6JDy
qQY9EzLUD8lBFjkxj7WM1mnQ/LIC4Xkdu+ywjPDwUEMsTGBT14TaoqehNpdI0fOxvEVshC9gHakJ
GGRJY/EdBjz3hkwCeydoaw2ETHS45PCoTVc8MVnt0CdQGfrGBaaxU3lsjDsjbzBrzM/Zf5zxAzoS
qmxDBhl6U0DaaRgx7qBDQzy8AjIvRcvfg91OdhgABsdKJ7joMXsw+UBCHHxieSBzJDOlPfedFGsl
adnGmVdpw3LfrVx6/7ppOHZ3NujHYB22z5uh7lv81fUs8UPHsQW2Zscv/p74xZ8HEQfFJNdEpKH4
9ii68GzkGr1a9kij6jaMKsn6XgdNoEdWuzAZr6sYHfHqR/ZvGlrL91O5+Lq26G16eh8dP0i8HvoP
FX5H2eLimqxkTUqIVXT3QpuI+PyxwVEaa+sVCjQhirvK6pErY5pmYSCmfcVjEx1Nr0pvs2ibBFdf
D5ImleFhB5v7YnZaiR2JY2t2xcMAzFzMv9sDFeWTfWXZ2TZ1aQa5Fu1pbzu7Spx7povasPKh8sSf
K0A1trVd99k5tB4fN5N+zh3jz4b7RnjXNbdb1+oVAW3+uWzkaog2tUMv8/XShd+Vltva57Yzr1Ew
fF//7SW5jXnnXCl0/x3KEPCF2iHxLkSjowNr0/XVRBDahKI+beeKboR/6xGuztTYxEfdO6lXGq7E
pvRqKeXU0xDC2GTZuH6+hoVQ/Zpe9v6sThH7A6tJMXKuCAYFjW6ucN05oKGp6NpXA1ZZ1p576kOk
3hKml62qMD3VUDnTSdTmn7daQq8N1hlGQR1rycH87dGlDCPHR4HqwCLx6k7iUqaV9PtCN+mqPTv7
0YkZSPHVfI7nzUX3VedfUmivJs9ow/Ib1UUllClWptePc+ptsVUWJ94hJWqoRjvtDqovB4Q1zb35
LZ6EtxXe3Q5+bMBlZ9XJDC6Y9Rp1WDuHzij9deikm7vBo7q0i1+L90WZictmQ3VAplxZ2aeZks7s
b+tVBeFyHJvddrXNtZfIR7fmalq+xmoHnjGfscFr1f2yH9/v9Vvuc3OPkPQLEfwm08QpisNL0HqC
OVQb/ZD/c4m9fvp3kzPnj+hyzNrImUkgqslRYiiP4q2x686PUaK4TTdfj5736FBNz25vuVtIDYbx
AsfIxLLiX3+94ckwL+fH4mAYujRt0PKn+xmSbfvZrZTj9Rv5IgG7/GhkfRRwMGob1kiwx5vf+V9+
bKOVMm1ZkuDW4oLUDcbAGOpAuK+3IPuOKU6zFfKm7cCwzr+HXuoIC6fbu/ubLBoJqGm/QvNcqgOl
U6chZOFRJx/JNpDrQmIL73uUP6XfwbBLSCRT1qVPttmTTb+8YoiDATGem8j5o1BBWKAWl7bw9kaH
IteDSQmiYu6tntp+wq50HRvC1d9LhJC0v7bwHWzv4dzogFucHlqismMRLoi3Fj1Hsu8E8Xbp1HPE
Aq14se2cx5aINH2uUR3rZhsAbIWVB8tS7JKDwvONNhvDnlu/2ny2GV7O9eV24mkFqrQWj6UCVU59
CMDiowsyQL4hT5aey5pe8Q7Og+7yzawIMUbDOZevgrBFR9jjbN7JXUqYhavWpbQtb2HdS8zWfS3b
zkO/dxqi6QaMvoYwCfKkNDU2IfVOQfSdeBeFxJv8VtkfpnrkYpF8x/rdMOU4EFFvB3vAkkbBcfCc
gbIk0f82P3CepTE1MsY/V6/42ERS7I33KWPUHuzqQoHLbxszdF26FSfkQKnSajBHJIk1TrtKwgAC
J9RlcrXffL3y0X40BeyuKsLPfd96TGQ9fveUo9nz9sGxPr+qFG7/aGwP+SJGgNKbDrCZSNexSa2T
5OiuieTmvxzKh0x98b3IN5LPamwqH7Xqy89rmSXsnmUzpWUpXmgxtNluqtPxYjeE21ef23Eh6loT
fDt5rrr7A6HhOlFffriBA0WCg/SqfUONKFlxp498Y9mc1+Y+JQiLeygBk7NYvraIR7ozpw+Pt73+
t65sznbZFONwXqbs4vcDgCmGq0bJ3zPY2o+9KfGA1hU3d66Gmi7ip15L6HWSRbsVc3yYEWkksa6u
PS98PsLWZjt7hWRC6nAahvf2cS7fPAbdqaVd6gVbgAtoW6G4YMwifnu2EMM77rRjZxG8UxyhlX5I
hL77wrq8cJWiypIQhc/9QMVZ0ev9e9GwoyJI8bjsABr5iw6TErlFsUA7yoWCDZYc8EqO5nllYplp
Newij9buGtwW5jXiKGXEib3bpe46nORJpzq1BOh9a7bsfzkLZFdm5Ci9JoFJ/RHvvAwQ0LnpUHhY
4ZRuAymMeJOoyvntwatb9RUL0iAKwp1cIWz1lqicAHHpf+kHa0lLWbqBEyaLlWlYqrsfMM2jbhxt
ViRzKXm1bllLB/YT6i2mzCD3rtwEUWufs1GjAyMsaYUGMEp9RUdGhoqxey4Ow+j0VrGVe5oAxAPt
ESspzs6I6Xy4bi0JKLMahaxQE85f1gkFALea8OsalaWJf8S2qZG5u57cxhVY3pA2/3fpQ64FQK1f
Xm+xd91PZ7kOmRUlTQ4DevvmD8BtWBSNxNCL/KV2fi+7O+Ok5EM2thzgGOTegz4YxaSx6t3HvG6R
robXc7Rwaa0DDKdEoEhpMc4fI5kRykpMTwU4PsjBOdpLhL5l9NwzsmpcD9X9tgIA4JrNdN65sOCO
cnaz3RsA42M7mvbyvQIvRFZ+1TPOMS7wdLzcOHPb9d9RhmgZmIjdu3E7V7FsD5UjWZZMjU/DRMvw
aO5jmf66pQ8XFUxbRnYWn01IKqc/Uyg28ypGjemuVZ1UxoYMlCA4Sp724s19aXxNu5es/16wWzWq
bqZUIogSHw/SZXzEMk7uuzqCOCO0wQwF5HqD2j7MmwMkZYfCiTzMAO7RfKPRCs1JF1rJ3/yjbdWA
+7y/l0u7sDFxBLEJhzYk0GEvA+vbN8IOIzGdJ9rHjbFh1U0r1lUpl3XzK6dysn/TymIHVr1wXXqw
pDQkr7puhOFsDwecr6+xa7wnt9YUUeRkUT6BJxprq67RGNT9jmDxnc1KC87tfDpc3NrcWEwU8k3Y
4mpoeMSg2DLNA0xUkR1o48xdq6rtAHZveQG4MxJtS8By8p7Y5UyjwHQ5NmKTcycLbhQ8DfqarEe8
aXjEWfYuQ+xLtMweolj28065wzS0e0rX9p/wDj4F3grsIXejPF6eOu+byfcofn/tJmwzaPRt5Z+q
Hvab0Gfd4GTvOAqaAvGEdEkeyfv1VvzKVwtXNyqaiFu3ZNoxyEqSMW86rzgXumboJF02Dd0gNN01
uYdQISBMG6EV+Krc58w1Yu9kQdaamOBBnK7Qbk1s5GVfGElvb6lA3wT7gyTO/9KaF9VF4/Eojs2Y
0E5rHDDxRoiFnWTfBBmm+/5kR1yyZqTtcXK2y9Cde6ijuNJZwlhASHCt31jQSwRQe4NCnjdbroCq
raA9avUlJqfmIUgpXh3QzKLcS/zjq9qbRgmTRWpPGFSplSuBI0dKbjcze/CqxaMnB/hCF6mtq5LD
aFX3pm2iW5x1KSNxTJRTc/6ZGGYkxHyqJ0cKMsMhfpGf6ntiwwNrC0z3r91HYaKy/Tl+rkeJGlbu
x6bJ1LjzCiIne0JFM3KD8llM967l7Nutcv5JWr7pYX64iGSQ1w4i/N2oRwYFzC7tA2/pClBpOnaQ
yye26xrzD3b/uR3dhvPxFxFQjR/Ge3b8KOMGvGd40aaiy4+Erv76Vne55Vvz2ddVwxEhvSP5dfOk
ZzvmWIokT9p2v38+JnxtZJzv0yiuCzx4NTMDzR/gSZfAuTNva4aCdr6Sv5Da+4vjl1E8utXXdvj3
EW8V3rrZvp5Z3byL1p5x7iKihx1MG/eqXLLrHv7Yu1clYmnSLX67MEvqqAtCpSyKA/4YFqJZWiN7
tlhs9Wr4ENHt5ba9EFcxnZ6V5DhEbrtUQ+9Cq8ymrNZItYBz+07IBh6h2Wbr801IFjzY+YuKOxAJ
t6+K8OHZeNwzIajFAZS8OmxxPVyoZT74ne3jn8kxywip5akVE1nLyXYqP8IYRxmxG2uz9syZ7Nxq
UqV51fv8uQAgVTV+0kGFkR/rzQgRzcSF2Si3HJlc/N+pp1QLoSvdkjbrPloBldsQPCA9NvMQ2wcD
GqFHw7O8Nkhj6GilA7wWuADof1LfjzXWYACUq0HnOVPoBjhiZgKULUz/kzOAgXsZg6qxkOUnZpVQ
1GcqtPD7Hf13xbIaA+EqhfKmkiqO7LnQ7M7rw/fzcrZzGj1rsWZMrO5tPnffDzUACWTjMpz3SZy7
Yb58IdK6GWBjTRwIwlSeaoIn2xSnrizBAkUtKOvJJsssHnXVPtWOkxdyY+M0mWKvR3EMRBcgM1DL
D/8kHapPOt3DmETnUlvNkkNWh71jtG4tDFwY5LVRmlkmx0JLzbyaVQz2GxJqN82/QDVI9nhDTHZM
aB+lQ819iVQ7nEYUDRXY4NMhsZ201Yis2ZQ7NpvrgQVw13qIkMgNkMlMt/B+nK1MnRcP94yQz7P7
vvSZiYwRaRyU12Dn3OQ+CKOqSobSVjKVrNGblmx3E83J1bgFgRankRB9asL5ThPzj/LYp4tgg64D
nPuG0291CDspMgWEDxI4syWapj3UpoPDd2CkdA7lPMox1wvFADKdyr6X5/Kfbs+z/f0c5Fl+1vaV
fTMWpACb1hmZd74rJZ/s29hp9y/f53G6n+71Vm8cUEs264SObZR1wZ+Bihzl3/K987vr4bc7YGAW
VarueCcMBTpu4Uyfr3JpJX7FsBy/DOz9cEJ4y73F23wfGUI6Uk8YelV6NI4j5srcmLMsWYrEcgPF
v5BiFAbAkmFolB/uf29NJVodcq+8MCTxMblovE3Oo4tRrdkPQgUzSGQeXYjf7kMSTkOwqV/qyuFt
LTnzqRHy4Yu4cKk/AXLBd4R26VoJvzefw98cg2Ozpngrd6llZ7YpvznOu/nGopQ+NMME2LQek0q2
afH52SvkzKuLCW+7MFdo08vSb5wDnehRj10bityQP4fIwQzQsEP/CVikUiTYaFTtuGh3s+csfW1J
sP+4pcKP5aeZc6vm531K4mcTLr8dPCu5iMPCCftCeCFNK/wQk1Lg9FWRXB9E1DZmOwItWBxqs6pn
epmgwQsE3D9OTsjn4DL0G6HxAZZRXYa0rj6vnLownfF+JoyQ1aLgzlF8ZMh3mOmlpTxvjbtK0EB9
Lb++UrX5gPmw+9wwwN9tg4GzbWstO1iV9RJ/1/hsLmr248vkH7OyOEwt6+DPVqx9ayAhLwZu7s69
nqreKmh9PLT3WozsgGwWw+veQFPl6ZrH8zNUm/PPFVxsV4zyyahwrNw4h4cGH4BZZRnMrkI2vfhe
N1ljD/8AlyBhA+MudViRXrDibivDbyjuDup6+iTvnTrrUb97q7cDMX31capz/EdIQLrXoObjYfhS
gRHP9Y0NntEtpNmVWPO2Ko5Y2FJYNq+1w+cIwI29VT53cm/X8X3wbJiHfi1+XVxo3kltjpOm9/4T
0NzC2e6cWO2CykhC0kHF5CBeU0lTc2H2yi3y5RVdZJ8vVUmF97OuyZGkR8vO8isxwo1tPE0SR61a
wjp54m+GqK1qymXxXTXPgKIC1j32j/hyse5923i0bsOHrkbPMK76uSpvKz++/F2FiGX9K9052aRX
nbRMIQEMKi9q8QgJpExJmiv2HAou+OWunRryylMJYUAr6lW7j2xKt5/0bAUj+uAzgg9+w9FBkOQS
hukJ53FYRg9e4EMKt70m3PhRTxnZyPguUt7BsgLAKKGFVjJQEcyyo/1kipcOsCtfXPj7ZFHd2SKz
GST7VPEevCTS1edYTtIlKtBWDlrokhbAjxYf9A2LeJzsu31LmM6o0jI7cGtL87r5aIWK0KJNld3w
8cp48Y7NDqMD6Fs0dvbEUO/kG1XlWQTebPmqZqJYFyAwzPa/BPRWWjoU7pw2lLTKsQcBrf4ab3uv
36ddyTSYwe89ml5LBpWnyRR17jTQR4p8tu0u06L4bTdupsKgbRRYWWOjiyHc8F1+5sacHxhpPH/D
L6ye19dx4NtsfV7PYXpWV68S6Uq7d6wfqonK+u0YHTqoKLf2sb6NphPiw+FpnP45/FuPmMi9XTZc
0FVXM2+xhqX3JmL7+tRtxalQNhWK6VMjLYzLkMsPucuqkk91ckR8Ety3dXva48D04OZcmn8GVr3p
0BQWSmV9slL49RptNM1gJTgdH5OyMZapy4jmIzZIIUO0rwEpfbaXNaqnIDBe9HTbDnW9PIvyON58
wO/XtWB8RJg/r/TwxDHYy4cai/thcphoGthh2LV9Qgno5rVVMUWjjSp8IfsHSeJ5djQFu36a8Jma
JIeFNufq3hUDrHXvnqS9n9e31S+aF+fxbG36dUaraRz6S8ld8YwZR6PUO1pxg/n76lx8exC3Hfo6
/J1bA9TCmbO7Zvtwqpl42Jjn6q5mPDp/JO94hutUR+aBc7k0iGc4b1++CJdHB4RMqo9z6XWoFPLD
7cj8R9oExQvbvHTX/PjVW2zwN5goMVnl2BHv2zKPVXclk132C88Wg/yJi/281xOmCJxxFxPNeYOJ
NNO4xyTYY6+izSXUuAmGDl032GLe8mPf5OcMDvWaV8cGL+xF19jgz5srRq7A+0b3VTVx5Ip3OWHj
Ds8M1ybrxn3REDyVi/FDJAldda/V3ZtB2ftGhh1MN5/pKJuDlSDbaWWskN5IIHb0PehwKSWaJm7u
G0cJnRo4fQTT/5kOlnXQTdVE87wySU41/enab7jDfhpLny2FutnQR3XI3+9uWTJVAh8tkkxz8R2A
mM/Dj5tkwUPBlplXJa++47ooGndyNcCXYQJzDWmbi4J+y9s1ritZiKB5YEEDffB9WYijvmQrToCv
3/3zWk2PVAUw9cVR9c1MNYX3i1FPTp0zZq6WUVt/HIwbyv/3JJka0DyAg2O/4RPm2/wYIo5C8gfQ
s2C4ZKSuEDnTW+7v+84fNh6fHVPKxsqO0DgI4mw/Uthl89a71fNjhmc6j8sgkNig1taA8oYUAd+W
WLY/OwhEAN7wM9HFWgrm/GzxPg9+yxKVz9MPdD8z9oDLD953OPkyh7yHPEaW819SIdUImcUfZpVD
t2SBnAqz43ixzqPsOYLGO+BwKBZQ0sgpJbkIrIT7mP47/ZmNQfvj++pajmn4SHllzLfFAuX2Zry4
FQbpsamUWKSDTzLAx0q/2RntNiOIJfTt1J6exqoqXCTAvfoDGyZts4jnEdqPXduwJoGKaL6vns78
2fsr2NhWOnz4yOvxkODF2qCPB/P9RSXxivypQ5HdQ+2BjYbTMIRTry3mHeNi8zVsHI5i5tqdx2AI
IKIegjPK8QE4ZgAjci9PJeB7omT64w/J8qbEeScCarmScA8J6AMBGJINzl/jWTBbrLEdwHmGLlzo
ufyHsOoP5AP1gXjrNERj3Kca52nnGuB0jTzdBQKzhgPnwKanupMTwm4L8MtOplBNnWtwDNXgmr1c
KlyBvxYCgxOon72K/FE+5kMZshoGl2spSCLSUR2CTZcdo8vWU4LKMOUnE+lNDgILsqPdGy4JFF9f
lEQEJaYFeMU7JTneHseJ1Dj83d9YY/wajFOPACYiHVQfCUR0zDsWOs83M4wsZLaQdplHM/EuPOOS
JtryZngukzAchqDSNCsSAGnYfELSvolCz4N5lQQA6y9f86LB54fV0Lnmr/P9aw7B226PJDh2cDi1
Act652fkfZ7XwKM682W08vj4nv7Y64duB+cOKNwQJzdZfKzzcu+chaW/FO76d+/Aok2HWpadsNQI
iXN1Ln8eHNEu0F3/y7Qh9zi1eAidv+bReo1M1vCabgjjlj1gf3bC/mdwc6aiZavd/1JM1J+p0Plx
8KnCXU1kUhNlkGrrVA4d8ZU5PepmTXc+YlWURg38dQdkzxltNR1teiioUNpURND4TH24zq7w/AZP
0pcbuENjLjpGzdaPbraokMaDfF3481i1vdl84m4dx+eZFlJSTCZUVJCf6/OHjtQZ7DfwxBbj4czA
nQ081FpMb99366DgddTnHHwDxcbNiG1zYZWtQk4NE9nvpJmR4Y1/vrpuXhg7LyyFpAV56ORks8l4
HdJ+T7ShC6kWQ17Xzwp9TjYw4MJWBsRXAiZvcoQO4HKWMyWCZnf/a+yA9vv0FKW6zieVr/NaWmVQ
BKSErpyfZQ/4Dd35IGg9c2YsPt5ej2agCi2MX5UNEP6yZdplvxcA/Mu8mu+vjcNYz6b9uUZVDFpF
UjfOsg4bn8ePvH9gZO+HaVdNA/kSLc+V2HKUCG4T6NB6/sfU0Ctex+3kixXnmP2Iq3xw3cmBedbF
erkLu8M6Pil045CvZ7oZ5kSa52eE/VuxPaTWQFrPDpAoU/mvFSeE6+BxbaS3b9gpuXgHvSowTRmJ
EK71iLR5iWrC/IWqLTA+EDpy6X9WvuW7GWoEuhFYBGBmeF20vniimu27aNl+vp+sLpFFtDAQyJ8M
zApkHDVq9AgDbR0kvYzWBxwBQAnX8aZFpttzC4oavPAD9ZVJevfR5Imf65w/boeSTni2ey+whKMt
L1442ajWu2JQURJ42JdDzkS3y2iwvW9nBmBOYLEhL8RTp+aX7/GsIIxxhOO6PXezipaPIjgvG3iv
puRs181zldNL4uB+rjz5+kbX0TGlQ9xMJAc23MW7XQ/jLjsTa9UxL8OKTfOowTts2UYiUcSEyWTz
KD2z1VtSNr0T8v941bvOAjHOrXngzapHadtmNatniKJ3NehoXd50q+rzX53qnibPMDnb1LOsdxpu
o91POKnt7+NNY+tQpyQQXnHjQw97FMMca9PyS7rjM3Vt5u2VCvLE1Y9JP5+Lg6lp8vZHPpo/q9mP
/KWEvjft0cZuukmwEFnp12MS+BxiLLnIHzCV/Uj1z9+KJU8QZb4etVTHkKx2vpsvFJ/aA2JyK14v
tF+dg3IdaN8tDBYRDjKwuWqqVu75mflMfKLd1KbRNtdKkntdKFvgVHZoxV3vDuLmFTRY+cJHYxnF
Xl9zJ5m9yJwDZfwjdSop3nIjQ0olpeyMjAiFM+m9lMHO5xlPg1nmXY1l7yjwVCYSZcQ/uDHdQIwH
Ef9+8/lnfVMqNMxFb2ruNDKNVWfPOG6P3PUoTSbVXg/cYvaVm8Bopl03mvflnRdWX/foFONF8bM5
65iZbiUzS+zI2VB+JWEZWH7pqEuzLvufVoxE7T0W0xlJ/qZoMA0EiRZzgMsRcmbi1KLOVrmQa99f
fySnsQoTK7sMHbl/obcdqoePxbLqLkrm0SL8H1jMGx1s82T4HhAe6FlwJnoR4mL+jS9Dru0zSt2t
89mfZVbQHHeMnotbQ32q8kfpGdsjccrI6Q69+EzyFD9bKz/Ajm1tnofcnD1m5iGaNfMmahiECYkg
OZOnBvAYSl3bvSw47dGHLqeSa5YPipbSKqUXh4fFE83wtdyiJEvLN7xmIe+ZpoDVquVx7lgI94oz
1cYNMI+VvUL2QRfXSNH4L30CmoyYqCEaCyLjRJDcAa+NbUoGaUoK1dbDd8dueMSht/hIRbI8jDPg
u/Kyloqg+/PIyhKmAB2ZMPAw+D4GqlFItOLZSIKrMYuyzjGiI+GxMh2WRG9ZAyuTZ4DFBDa8zpoS
PxUl5RF6VjCxoJHW+74FjPkyHfkRhGLhl+EPwmcqspe+SjgK/GzCCbJW8UPHouydBdA9+7Md8OL8
T0mzrIUOEuENOE/qJq/wsv89lE/YmNTJ8zHKLqNv+JN3vfu/H8glwMgBIMcfur5zNqnE1iMHnSh/
Pv7OTjP4OPD+eEl4fPgD1BBbmoFt14ZkOzyt1nZan+1u4z4P/cJIVHjcaYiV7ZGePJloSyKYnNqM
BXvsIi4v2UiySdDmlOZNZnYGkciuAlNtM7TpB3LcdKd34eIgrYS0yPK64WhEXvZyqfDazVddeq8F
JvGmy3OebsNXhne79u8MA2V9aF4OhvVEGvHARja445B4cmVdYt9gGmrH6wuf2r5mAUK4eMQXR9a+
VyiwvODNEWu54wRLbPdVWOU8jCYPqbf8OhaMGP8a2aIxzk4q2NSc4sEde7EAIncuPPslTkNZsytk
8k7HRNG1iUxcRk1nDImwI020Ly1HKg8lddb/o7FiwIE7yDN3Af3eWkQDOwAb7APGUAjSi4pECuAT
68rJM2eI404INEiFJi2wIBI7fN+GdqD9tCdtCdSBxfX9orq952wgQLHCKl56IOOcE/ykr8UFlPSU
RkJI2kavl2LBm3zI185PptiB0LU6g+vdGa+VdPQe6+dNvn3cE7Dt9GBvTJdWN9EQEdodbA895xth
roEeiHVn5ME78jCNixTeV0+jK+Krj9CXt0ie0X/fBHwLfRYJ/Rk8RpJ/X32TzunhoPIn/8livSk+
rEX54LK04KYiBTcNTp8nz5AhfPX93JrQieanhrcsyWNEUUn/Uyn40MgJqOXTmql4Vh+GgIe3kAmj
tP/vG4/0Eft2s/pbNif//9VTScXcjP99M0eLwqv4+8i8rxNtZ2D38CHpdx6Gfjo5rejjzP/i4o24
KeSF89Gj8TX9z2bOwmp4Hx/NHHPwPJT/Oe70vyNJrWwGM2pRzuiSHGdwU3t+OOXC9zL1cYq1uU5+
Owi1htd0Rsl/HGEK345IPfPfkcT/8VLIffvCrCVKN44zezl933GmzDhqZbms+GAY+gUmtn7mG5yj
GsnggqKvwr80eeg5n7/D2M9WQ+9zqL1c+D8zVMepUB9mbJ+SVW/CqWB+Gof3s3dmM9wM5bPKM24h
/iKcRDgFb50UPvnPHeIquFXi/3z57wP92p3OY9pXx8DmKW6z+Zf8l3t/FKrhQhxnnu7/iDqvLcWV
Zgk/EWshhBG38kJ4DzcsTCO8BwFP/38h9pwzapg2IEqlqqzMrMiI6pIbRjUUHYmH/TtR0kUpFZak
5XXOCKgu+WgRUNNQLkydmH0i7yiuecLB5yMu94i4h29+X7iefNGjSb6VWxbWlCA8h7jFh35+XV3m
14xHg8qL7KvyBYztct9NyieP0nUl2U/qr4KnzwdyD+jcAj2BQVdBKIViPP9GEzGyz4MvyUCxgLCR
AJybXPuGfkEFKWN1BpiUzYWCEfCNhdIHEzFjveCNlKvwTHdxBlqI3D09wkCDM20232EI+H2ZvAsJ
4OyDoIo5H2pHkQSJyDYbF9SPVrgqdS9Dh3tBdLQjQMrCJL5najApFDU9a0xgokBNZpyB7CbxAXw8
32u7k003shQgZ/Crs0899IsE4Ypn+FJkwVWyc8M9AReYfQFI+r+vXFWz/2cDiHOYqNDg8szpNF0o
sYTJGPkVLgXyc/osq5T7vYBnhgcx1VfjlZc3+KxTxA4yrDbELjwTa92HDDAg41DWAKNmnqYuVbMg
oYCCM8lnLXqKt+xBaVFbm319INclB8rVbVwq8vjiPvM8O2F0QaRhjCBiIlCE/rlFRP8pdK63JUmB
y5bNkh4oDM4A5zBcUZll45kvPpvoXqHsfai+/2QHeQiQTMaYgpz1E44ziOOKYB4fdVoNj5qaXqSW
HIJEGgJpr95VqZBNcK7DK9y++/mWh7kEBfnm3qMGhhHmNZuCa8Ab0SJWBNUEbh6BGCr+uykuDwQy
0ENXID5dldpw9LQ3g4NjTK6h2d40zPZ1ZE6M9heaIrjqdo7RBmaVq1u4GQ5YEX4wST86z1CMIndc
LNPHkw+SBklfNpfZ5ry+osg4haL9+9uf/cKExeq6g/ORFD/kS+xvGY5FgRvlIhRdrm5P2Cyo6tik
y5IZlN6eZdTf+1rBGqB0ScnS/h1vZr3ZGeZRq3d3kcADQOeyN/qaUSPmzcgATQgEzQ9bpEeKtGbg
ABzz4qQUpoN++DZzH+89p9AYZa/oSqbI/wRWg/GCQ0HCIrw3GdrlczvBFnVyK0pZ9+71Flh3GFXQ
DWjs4ePun79UflGs2TqMEpgA1paPU+PfLESXK8NDeOvgARxNQiovj9eDG1G718m5W8v9hHZ5r0NU
qL+Z6t3XsDjeOm+4Ml+1BwgUv1ynTHBLyXG5QzoWAboKeXPkWyvsiu1AhCDSSjsotjrNv4eGeXYB
jszc7StCtrKwKu0bEHwgeUYSekdu0i5dvDPl92ycAZSxSyTs4GYFwW838/V7vbKudhMPekxqvL4j
kNrwX5mDDcBWG3qg94Jtjs+ueTiH5ORJ1h8JqylqPSOldHUL/cMaWhT2I0080brV3xkk5Imb3W1S
uxf8iuVbJ+dqUmPv7oxB7hiCOKhUAU17oIGooNwOdljwzj76sOdfCXPwvoPKh75hbAFfY3e4Yqft
CtnCp/d6koZFwra8AucWsLmeeLMHum4J2qhFEFz3V0g5JqFdKe8lDJ11vrdFxeztI0lc/wYpcC53
f3BKU7MDmB0CutQt5QMcG4qJ8Ebib0nAoByZNWC6YVX7kCZjm32VJUqJofVw73svhfZt88w5AkdW
7emH2IOUcr1qk3jVPtkFMZKn1++3zvYY8Ci/BOycHaBjHNSDjuTQAEehCXp6BPD9Ts+tTmym8R2E
7KE6P57bh1uYAqEbriouWjwQ87BD7d4gyNhA21OeUkVQK7HJDAkKxWKg8mNKi22I+utUxJHu2EU7
5h7sfI8qtYv855enZZLP3Upv92my5Z1gg6YnUHqgv+5rSNWg9dOuNSQZbAXCTE15tH2v+rNjXPzU
jDM1vHZqr/gaDr8t2GftvT1crVad1dl9waLfOkIuMM+/6ld7qn4we7fl5xMeqpSBd1adNV4XhOC1
uenUPm5zY69DxqFwqPecu/fzRGOw3BeCPJTGRdFduMiBO5azHd0IFb2Su7qGMdz3n1+e590C6OLQ
mMQ/OCvSWXYJHqMShNd6IzzGTbNtONSUshta9szokIO38hoaZFc8o11oohMKmujMO8pe2QMCH1ie
jl1gEmLyWSAcQnFimvaQcLwnnb0Sn0iluw1FI5JXpUi3BZCIk/OHT0f3KQ6p8LURltnBImpp68Bs
fx5ero/XWYqu7JhDHALH1xsWq8/Y2Lb1eTMe4LW9Z7jeNQ6weZcRW4RDxalEQFRKk/uoMrkvZs0y
lBltSNEpApUoOdzmObcKqzQv13/P0WGQhukiDWFzjqrurrFrIPzQsJqrJ8xK+Hbe0+l00MXprYZj
ZHAWU9QHQHMgeVOumxSH4PZjC/i56HTYrWfOT+BDj+GqCKt0/NmLT8v8ND+9+RcXdeaAbXDftGOp
7Tzt4fnjvlv6E6qr9sPXcEvhyJwNSvZ4rPH09D6wVr9YXEp00iZKhuXGJsoONhSjT22Ds4HMuEWJ
c60QWNPZdDt8jSn7wYkJECHgLJ3BfGf3er3OyVnzWHVmPFYMyLhkN5hommqGr6o7w6eGuM3Qh1OK
Osn2uz4VDOvuoSPNyaSHgoQHqCJYDfNHr9w5WvyQNIEZ1akWuNSN5SEyl+fheQhMAADRtkkBRGDC
eXOKWOZxKhFgAwOZaD6MsQFTgOUkvjagRHlgW6lgXj3CLVrpbGhaqsBkxWJt+n3DlieGlC82jK2c
IOZgctCC5guRCjB7EDwDpEypjHajTEyo1W/1RXS793DgR/eAPD34EXYBobulCpyEO0JEWxSOWtOp
1N323SlU1Py8cVoG9ufuAIxc5AFuENS3Ck4LBiAwBrxNb+SdEt7s826QZAC2zzbfTFESa/FHwCGL
E1uQEEKjcvYZgBkIFluyYpI4g/kdgAClCoAYXoBkJDAHQwGPk3v0Fihxlh0aQS7GcH2aEEk9CUZi
NZgu8PhJqTUug8fRa5FxoIxFbffRZFIjedLfaMSd65kuplgYtY6MAAdBPAdFY8FWrxRb+WKhX7/Z
Qufq6Jzf2XWBnLapIYFhHsdHuyHbrIO3vumIP07Q12kBlPG0WPApNGe6aLXoSqRDajkSOPQww2mK
qtSYZizUSC5C78fk64WAF8n78BLez8+AK9BlI6Yj8sx+gWAUSKis5UT+gDR1BZxkAQiLa9RFKPcL
SIem6bEocN8WX1rSyDtcvcwspfLQ0eoo1Cr8pIPsOuBZIfYTwD3P6b1zVdlnYf41XUjuKiN4jIiI
vTfPbAM7j1i3wbCjVtHhUpQqQqYTOGbem87IdYAAAVGss6mTdFdaun8Rl3sGE0AWtN0+2E0vF8yr
tbyL2LKTr8P40X40N+HMrhneM6KG123OJ9Rrc2r1CMNBV7dxXj2GZXZjwaO59AD86tBa8qyR82gd
vSqaCibw3at08biRO3iLJBB4b8AR/Wxwsl/P6Wb/CQklOUDiOGf5V3T/lhdv2Qb0xDFzAYGjQ3xY
bAEtmN09v1se7Hq9PkHbiybaIIttcoz2NQKj6B66H9dwHHhMAuLXCDoFB+ycQ27Rvrp3dzfMgPU+
NHFr9NE6+RaM6pBdV7wEPLs+CFAenFOwnEEpffDvg1Pv2OF/RikMIFwVsAF4q/OMB6EIdZhj8X7d
6uZYBHAvABtWoFEO+0Y2G1gtGQu48ljQ4cVl9OrQz7r7pwgNGIfvYNYC+IS5IjSHV+/A78soAm+b
BHj6IpEEZJ45qoPpqFlxZxCrgApLSDUPsFiPxCGw5IqfzYAxomrrNbqLBw+Ke3cA9pZjV9PzoSZ+
wYuzg8Z6729Y5anydVifnGq0yqgJWX9YgY42DWbGsPmDbaky1GB5D/SdrDb8aUyYTTvpQozUv85v
Kq+FxH3TVivPTQ6bKacXswVjjxtgayv8B4mByw9jZBPET0iuHAEEuOhAown7ClMzD7hj7PhgDu+H
XqUlkV/ce0IdCKA43r78HdZ2WoD2wryIPAk0z0HqDMcI3TCfGOut/q+bd5Fe/GD9k28mL+WNK0SR
OJg5NrUh3/GIxqq9EyFhp0wC+Z2AWjteG6P2aDR6uiCp26k7a708yNA5Cj7LpveCNf2N419p/DfI
ahfv3akgVjAa1U92G9YVxjX7BvYIZsKRfvwGepYgh/5fkoTiWDIVb96S+gwYC0kGOEt2SOwl0jwX
ez6vbTA1k/3J+fSqxOlhSo1SzWi84WzE1YrBIRns2boWexcjdrF99DPAap3At6Wunmddi0nPOv71
cT6dcmdDMsx+w4p9jctF9E/KTXSrWpfGzoOiwoObxSMKgNrw4cHtwky5Q2iIQpCEO7rsxQwesQ4J
eOHJD/aBhUX62TuNiOLOrb+8rzPJsfUzc9l7d/+7ymWR1sBx7T5p7JHZShGL93BQAiHkOsKkDjSN
AckOGM8XBmeBYE2PvAsTV9t0cus8mD3N+gFDWJ5pWHXRLvCLzYpbwY/Uc7VeghVzhZN7oUR5HLHz
s3XabUC1dTCI0d+f5Xa7GHwtrTKcJnl22ciCI6yrppTkUuVNy0n/gM47+2dfNYwX8HmHzOfTZ8kT
LX7cx6uxZQuIM6T+l/jZqt8IOWqpveWCNM+QM5yjII+BsmxoY3mIQBJDN5rU7EFzQCG2Vxjtsi5Q
V+hdMmmEd5Ov05SMYW1N6V6cuAnu46939i7pJNBel6bpAGpoyoLn3ZJDYbpreq/O1S+Hv8fDOXh6
Ja9zoDpzyzY+PJ5fTAu5Jh1bWP7QtccrPeB6PuOfFUjc1D5gDWQFiKt4xWYKzxu9XXWVKZD3fRzJ
D58Bh9/6hM6MHmEZS3wYgax9Q9NgU/uEabjzbvAqsc6WG4j1uEU2bzY2hSwHePt7UJka4xzktxv7
QNYCZiaHVGZm1D8MYQ0YamgcDZ1zXY87RF/2uU7mHu5DrD1n1PEKimER7NtsIcMG4YIL2lwhSvgA
SVXj9JtaISTxzo3RaLs5p1o5ZkPUHqi/wZk5kE4y3H6Lit5ORQNH4q4RhWAoYEgHg0FzbjjNpj6h
Uxh9cGtrO3uuRXMTFqH1bDYn9YdXn/BvPh9gdOfcfr4m7Px6k2qgYa9pPTe8+aPJu3s1Toku+ckj
90sDcoGaAf2og9tZV9No38beeQMWPK6aLSuGkRa20cmGO5QfMS6T5mBQ29i99dZPw6yptHLQWa1X
1CIEu4CicFI+nTHrUquFQfm5jzg8mTOGW4YtblgBflUBZ4RfSzJY69QLSyrrn83tgIXgVtfCJUOC
vAWOP0B6xZ+QWDFjgLYSbVHoYTMbo4pLkEGwt65hPG2uFA3g3zqTc9dpfGqk/EgoqFgg3x2yPozR
k8gWmnE8juNhbDl46R8nHnfC9dbtaIm69l6DQlgmj/K2i0T4LGWMJCI4as+oiGH3AwKO6WeRLnIT
Hu2kl/SqPB+IrO7MrcZusBnosRkkKUlnJIpne2R3yqfwWJpSSkgV704ZsQoK4sUAivNnfI8PwQte
Ziq9WR6J1yCGYpjGtGnd6yRu2CGWJWDrEFhliQMtXo0pXY2zLkf9FcvLTLw/XFXgtEEXnhy8HtzJ
WlaW3EbePYs/Nvg7lS4oJRJw8tT+/g6Lv5f9JzcpgBhn8BgdEJEbQCHu3Lt3SqEXbOixOQqrFWsq
dWQO6+34hrKqFlHdTElH69BWXw7eaZx0imNAilOnNsdwNVW/hrtIViSfOTQKw2ZEtOy9Yh5N6r6l
Nv1saqv2zSo966Rk57Un8Bwavl7L4sx3kJ/iCLEBq8ocOaC8G9ovH1LVUGE4tKc0UI1UykWHDK+M
7kKOzB3la+VGH/VbPZXfw96lvA2dgCJuSpU5jS9vlqQAB5s0NPI3OrnkDwt/50lwi+n/ufeZd4/X
jH9+JPjC20frHn7gX+Dx+1QwSe4Ox/obg111FatQ0MQG8BfO5K9AVzeqwXThH9KsuNndMnq+6ga0
c6NZcIn0DPn13AB7QAHBehZUlyR5yQ0L1/alU77ol+l/vYciLHlDuk0vl8LWcTlQkK0j9ablWgoa
qkx0kMKJosSu4bNRpf5Uz6WoVcALw9wjANLcxNfhYrOvu4duvM2yl5IBIH/CDKyG/ElzVfdVH61q
38x5JO5lu5xrVDf+c8UJXuyF4hDF3ovFgip05LjuDiHUglgo7/EfId2OABDEOH69ulHrpe5Gjupq
fFI6WWK8ilC06OMXZK+TKjYdm8UO6BcOv1SPQPPOiqsok9iA0O+A+3pnlIJ94PnL8JEAt2g+BQz8
+ci61xpAIMa4IK3Zv8/WQKICjh4urgFNZ1B3dXLqIfq+WaHPTHhrUp6pgE59T2EXJ/i6QGCyqfHr
XzmxGnQxObmOe3BIC8kgNT7O2B3GnZ2zTtxO5+e8y2slqCPy7veJSCu2viXyzIJZXW9EXNptBx4o
psaBYi6ogHiGthG+hxyRpSaHynfYsadvNcqRGgjQ+4LXjKGkmfUhFa/ZBCcJVdl8mxcVD9UybL8K
L6l5Z4IGyHHofgItyIZplb9dcMQ1nXTgMpMIx3vWWNWE1mXrvpG/oN/UIfQqo5TSNkYqNFrYCdN/
zuHGwJe/wNeAzmK2N5w1gl5i7+FDwX3eO3cpHABuANsQ/Vnhexki2RG2LTRYNVzlTZVadzJJejzo
5J+h0QuLNUUOJYbkGySqfs9cVqbnZyGq9vjn6pA/83Ys3ntWZDrBPQ1ybo+F+Z+XAjtCllSt1GPs
MInL1YGEUd651H9RgnxfhRafrHHTX4DGQCfHgo3WwRYTAkMa1Qx5DayP1+pD8cx3CqOJ4/sLxatv
Ym/yNgEstHhyii4hIYc6XOv6ZGbPtYyz4I9GuPWs14Iayf174o2PgrTNkiXXf88iANHWLxh/22Uy
/ohrEoJWs/ATIVDIKmZZyK9GHZ1u9y/HrILVAh4LLQ1qw9nhJGzVZBNNtc2E2ti3n4UjAeYyJn9t
hTlYtI0u9QpcoeatZuTBFZBd3wETgxgTBHkIJykP+oNLX3DVVOdE/WhBeoUkD4h/qIVlJXVQUV//
fXd38KhbpEFg+gxkRmWlqTAjFIWHl0GhrIFyB78MU5YU+Wf9odpiIhCzZukpskTjaeankLTQIPil
erA+C2sIKIlzvLEflBaSwYIIggTL78hTBfvFOvwmNmacYPjfz7ImFfAzFD1y3NowZHqag5jA5rkL
fyw/A6qpK8n2imQYNCeVcIKamQGQWcSfsdEPahRhrHwiahEz20dRM7ZTPlNJZpgxWInwCIaKEygS
tfFu2Pvk0Pszc9ZT8Cr7rBUQ9SqZPT4Y3A4nGfJejDlulSYP04fX6dHghsqh6FLNR6T4S5AoK6Sb
3+ovPo0KChqwp3BOPXi5xooSPjiMARa35GcJI+HGSI+d3FZL+TBWFDxBXIchWdlsYcZDzDJjU3xA
/zcdtWAsFhobV86pDBRxVdDt+/3Fgpex3MRnIiuG66HHEPQuvWzV7QZ3Nwi6jCZ+XAawx+Kxsqdt
B9zfn/UpY7ulvluswVyFE4pSO8mqLNMVto627AGtVBdOWV808xasgC9fOemfn8pfpq0pb2ONIh/H
fSlk6cQDi5bSlGAAu0EQ1Ec45m2U3rWSKD34ywkuyJj2W791S44ZfPHkVKs2iYqW4eIm646rAXSU
XNTxtDE1aMXG7/fV7xrx6pfEXuLi9a+I92pe/JKC/YNPejGxq8Si3AjdLd1Ckqi/mdqSjYQ1CtdN
ywoXqvuy0DDTasZAUzKeZCZ9jHGLy17Ma7K7C1iVuftVO6YxqFFortQhTJ8Wnb3oH9xWozPzOorj
YhI5csOGCBOMAVOTB+EHqkAYn8N4TDYf3/Ntt9tXt110K97f31+Xi9Hg+bUTp0ApU/2QjaglL9s6
AcmOydubEN2c7AAflcGJ2QzobvxWuNhJpumAej1AXUEU7AGiBfxWFBK/o+q9+AsiyLUzr8GsBcYC
q8eBRhnWJu3uY2pcMV4YMcyU7JtcujvLKgYNk/BpUBB3a6UNKD78R+uzJ1sJQ8ef8mJ6lMADKuWN
AiEQMMoVIFWkNJWyGA5o2L1755fVlE9B5kpTgds8HlJ8ormrQ4vZv4Oxzpwe8iqGHTSOGOodTZEr
Da5Hyb+SpBM5h9wXzXxl5iBw8TXP5QDIhfmtlL/gijdpNOqOpx4ILA2FKmO/op0pbfPhhE3HfM/s
0BLFLBmPZcs1HxihFSW8GFxd2qRWahKzjDHOfmsykh3ZjdM91tqi7ExCmlP+L7jvkRYI2XW5UlBR
8Ax5wkQG0SDWwGFgsTjBXI+4RmeLEpqGvIFZ/+eC/YwfA4uqQdZZzeuCEBogqlg5uu8IAjl6Gj4Q
ynF/+WKD6iYDMg4jTGFTZA8qyNzzEJguLCMUkvrc/BDQh5/UkpqGxzdkza2BR6b1E6RDqPyC+Z5t
u+yiZJOqzWpzxl5g8/Kg8F2l71paf4cGGcWnUFRYbtX7HRqIGpI5hqiW3lK3bFJCWm2W29VujgM+
U4rXvjEVY3vPGF0wu2QjzhS4XSkUPAfSaKS58QyKSphc+PjfYQC02DnldrH95nZ0q80XLwENxHW8
FwR3HN9YhxFLrcQMCxRypY0NfcrqCRHL/mdT6B0J9u1r6v4bhuEZXCnxgvGlUYlR/anEn0YZAqjW
B2o288SWDtWK4Ixh7EQk/AhK9sswh4gFVfb7VOyvG4AGSN3pyA+unU+jGh+9T/NDHe2btA4ZYGgl
qig47uMq5eWXCSxdUFKloI/3oVZXRUCKx7QCG8jJaDWu+ICYi967vwGgT2ZPnIDseml7B7aDEJeY
lkBNepvsw/uNlyPokVLSems/VpSPAcv0vxFF1TVWr/A2qfrvaB++IhbjOvVer+jWfjbNuh5vHK7I
rJdAwFZA1Ra8bQynNLOAt6M0mj244L9sZsOTBaEnAPFSXYYAA5A95Bd8XcphXRzobFH+7XdVMTZH
EugsxdBMleHue9OAF/QteVC4Jeiz1CSYmRjN6hG29UKdUX6EPOvfwdSnWeX5nuJzGSi0czLX7Mud
/K1GBuaJs4lui2MzSeD3lN4S8hxcuLoONs/wgSdufbJYDQRWuJtQVnpv3iEdVL/zufQHGG6eaFpx
CIo4ggJNdu2BEA2saFkHqsVS36AG7NE/d1+cXvRhZZJo3Ucfz6eMA5OEMDGB675FsH9wwRTAR/m5
zqlzAxr5dbfeKnA1nDJEB+o9+UlwVmJPATjjZSlqU3+A9dPocG9t+JFZQk8kAkxiOUUgD9o3W4Op
/tZB9X7rQMtBRgOoLtDhu8kHeoDTipyGRcgKNId4qcrng37m0IbaP98tT4riM9R5C0PdH7oHUehV
RsODYC6sYE3A1uLSAv4s1qY8APnLi26AlAqcbffaRB0Uuq12OrfgJPrF9cDMGeOg6rFfEAOubhFp
gHfdYltN7PYfIIZ012eubISuGfFfrlrXrQdsMnShlDLVrod0nufQ8PLq7E5zTwC1M4ogQYwu7Uff
IJTuopUjDDo0BDQ5a1tKrpicB/QKAA+qDoV01+v6smnm1NovRBuHMHfeOcW7f+tbQ+hoJkccDhCz
+O0ZXWAKPO7tSniBPQ3YUl54tMixEaSIow+TvFmRowA+Cc87NQApPGCPvrUuC5+bwk80N/HyKJdf
5SjT4yYBfIFdYM2v+MVuwsAhKwufMiqpE86PDrcRUT1JcVCxbKNjaaI8LOw36Gtw9PkM6Y7WA21C
TogPAFsBIj/BECcBrN/VJfQuoJ9p03NosSuxqVXDr/9xvqCMWzBvekVcRCVFNNzSgB1tBuHL3UR7
CAZxyurP2pPsLqiccNcABUK4mycdCZ4blBz5PQbuZ/6qn9DIgTmOjQ12BLjl0vYEb++ccEppOguX
QtQy2lJASm3DewOPYoMjwoWMd8q58aotN5sSVNKdhJQMAMwuYjaYjnp+jimsHaJdv6rSehHNnZub
aIgqAYBvVKfYIkW5VrE7QdeDLS0q5lERtjo7IBXFQEFuwe3gpzHddfIvNqsUXrBRT+fM/gal8CWC
akJrPncWoIgpztF+J0elPNzoziUgJIZlKs5Fb0zTiTZeggRfgz1CmDUOEbgMjEq5ZnXe7hXnhisB
PWmwqIATwDepeEZ8QwP1hOGHNggvFt7jE02GwtJBToi0DrQXqBITfGxYY661C1q9dwn99koLEPYu
ETP0GAV31n71Du4jvjaohw4qTXSnnE2PJbiB5zcot1H7jqyInV/v0Tt3EKtpPIN7Q97JsfEIgT2i
nZXtana2MSB78UX1vlDiXdo4a83CMCVRlmtt2goakEbsEOjT89cQYT42HS5saqakj2XyT4ACTj0j
rCwZUq1cVIj3bGKQf2MBIy265T4xfKBkKoWVUSU8d3AzGxCX0gnfGLkyKD7iN9dh4vgv5I9sWYvv
jRnCYQxJ9yTO3GA2ZReySY4FHZ53CPUHe+FQj7AEvqCZ3dFVwEtwomCaxBxS3h1Ux1uIHtBdsGvo
4NAeBcolvD4gLiQGZITkKn284Qx/NO9plT3QhKeduDtnxWoakI2r2CsLysIy66skgd61vG9yd+Q0
QEWCZJJcjid6OjheSIUwrqjj9l/YqAoDBF1uSGzRMwq3Hh3kb1bs2KqWkeoXdLkFlVJMkadi59mQ
rwe3BTbQgtROFSsyx7doBuNPqXUCBZZjs4x5iEAc6SOo43JLydxTLehTH4v7ZoYkeEC9KdVTQTm7
wrik9SS2AJSQNsBjZ06Bj0MPScs1zppTWLKjGSeDShMfa5LUHsgOhgn3xwifPnxgPgMO9vl3ePfZ
nq3fHCTnW0VcqH4V4OHFzk9uAARH1gSlInA+m4zlu3VnYzQ6tc61U+/eOPTSgTFC231xRQzvGcCu
1bt2ciOov0aluDoCOHi1oYPLLZ7T2RCNqqYq0K+1LVgNaPiQi95T9M6aHZJBGOKD3Sbmy4GXtnXx
P80Z8T5ZwM5VVF4x7AME6PKltCqTX2FmspCw2PC/3CGgstGj/e4XRdDjcbOom9KCRwSD3MoMPkMs
jWvWt7gmqDVA3WWyXr/5+UYTWN15/bPJuqosCYLyWrKVnKVAp18cKhGjXF0Clwg3n80Csh9ARVnu
FbBSZp7lTH7+kTybTeYv/fKy96bBogq5KotG/jNAfKOoUXBZsZStqO+/rQzWfdZ7LYSPthbELKNB
MldJEuiACLyo6gKcSZbl3LXwG3ZtEZM8YAVXjlmZZDAzv+y7GoHNwgzzqYZWMYPxpkgqhYla8Irs
dZyd0i+RguqC5JfeSfTq0JbG71DSBX40F1Ixphn+xH9hGJVI/63QrGpqI85LHeZgQkU4gBQLQjFA
8lhnk18A75hStbf+ZkvuiVILfBO9SmJinBtv5QfEIdtFf8Kd5OzgacXTxAvNbgKXsPglXim2O5OY
5rxswuD+qOG7lWySklqKDzVL9NqSv9C8pTvxGZOQ9d1kvGxxPH+vmurq3nDD65cL/UBj8OeUodUr
oBDgWW47jKkuazLozawO7I0TrV63agpF4c9sQg/Fviqfq3fIqdNw+Dn7uMCQJU07YxZJvEbASZxS
jUMojyUVLUg+TPltCKbUw/+Fvsrd//IYCkjlcKl5uuMFzJauh7K4ZpHiBGrH6aNfXv+HSKvCD6Vs
tTLlCjNx9cMiA0BnZzIzbtRBars+RfsmSn3/cj9o/NGZOLX9KndBd0IPdgm4NG195YcbKHPVIeoY
/U5XVBj+f+vwd3DguNRLX/0BEAx4iz4KAmUaoO20Ipfx6yli5j4ejFqkUQ32yqw9zdoDDVCnxI7k
YXVa4V9xz0meUGKXSV1TtAa9FAXuEPNdHRSBzYILxwPC5rSWe4RcNDU5gCAhnca3g/DhAJTr7VKi
eIFNC24ZMpzklOpUA4Kkm1eXCRURJRV2yPsg/GCP7CM3Ds+qAlqnzfm+QKYYOVvUiTw+lSKlN8XW
lsufjk1+jTMGc0J5zesp85AS9pC2cBqqY2go5RIU1x1VCXXjFX2Qoe1PnI/TEYydSWvLPms6gkI/
THompQhmdGNFQCa09vkz8T0KbHEkBFjaW6QAAWDFie9xtwl9zsDWZ9GBVZ/b4QE46OyyfS+kQWsn
JEVLrApKeO2gUCXZQiIOgCabAqeGJB/hm8e3e4ddCD7JxJbsnD8D07pQHggHlFu/8bfBDeEfKIHI
jwjwipYV9wckOsRAQPjtxVivhqVHyW9vCJ1sCCrWXQkKANe+PWVke9rZgt+NnQSLne6C12fxNQm2
AXh6O1jeKs4tbC3ku+G94lRpXKF3GB6YG1p3zzDfbyHWR8mD91BMSZYDlmQG2GrnLJR8WeRsy0nw
CVLWYSx+eyXMMJgn94poKM6TPTixFfJwJgQPkM2QCuMg6nBvPshm1pbEw5niknWa+d5P2JmhCN0H
R0KzlEtTIpzqexqm0J38Jg3Ct2bn6wRwjwfvwFQiuKT1g5UYFxDKNXLTgiFClMKdONbIFvH/BhQU
vH7OUmjOUpxmPLEQcQQU78DmhG5voDmM3gW5H50MhkF2capgjmWNUTMApALFYfjom/Vq/IWlbIXC
Ma6OpjvlAKGJJ4RXQQd8pvfGL2GSkLDZ85icJ2fQBdSRI495rN+jsi+oReLkgFPXzOCyfm+oHDmt
0+VzeR3nWxCZ8+pSQPGgC5C2Xunc5giW5DpJe0Y5R662XZXIUL+InKBDhwzD3s0vyJ2OKamudoqP
4IzHuLG/gAeBRtlWfebfSCpZkMXiNMansOymPhlN50Z2M4lAZ9W/3d3Cqu9Gl3jmpzAJosmGasAr
LkAf+IJSlx0hhF8nuEPOPsr7X7RKqOztv0lskKKLKp00uteNgOp6/mbU4PTgVj3DXbD1N41caERp
vwB/7hatPw868zt6NpZTIMVNjfLR3RagG3dO5OwBhsyLywT8jYl+FUWWzs1yXgR8cNQ8vOfLdq4g
YCaUKyb2p76BMQNPkKp7wg8sbuIdqJjnPZAuwOHDXWQfmbLFCT/tU/QybAPmZ4g0g/LqikQC8rOw
FKEzAZ8ycnwEJosXIqx35wEQHyxcBa5jaxt84FhnF290ZFLDaeiMPj5FcY23GZnxPn6Sm4P0pFlu
GZ0CTg11FiM6NkjauY4Z4OUdFh/4bEnivWuVqntJuYd8guE98vb74pnICbOmQqVQdFNUSXbujVKl
HfUrXj7FVjpwuvPL3Ra8eptCmcrMScCnPVrld3DhjVBSBSk5O0pKLt6jCN+NTf3vY+vDDHHDm8eO
PN0zhAkFZnLuGiB4WTq7W1YRnkvADRLEk2AReKK8EbwuyB0G3xJaIAjtUOAqGaZ72XlTEdTaUCIC
KuRM6+zzH+c5XaHedvnzCUAfgPMdMoXOU8p1do7xS9qP/5ReIplKVlbwWmItav6YlBA2oM8BlxlJ
xLCEClkIneCRUM0ijo22HfinALLXvgsouviCRmvXSwvxpYJCSlw9dN7lxp1c5LHzLDUTMomlZq4Y
vSu1XQWhz9LLf8I8C7q2NJo9W99yo3IOPwX//fJp8wetHOw5+23cBqo6iBAu7ldjIbqgzLN9TDel
6AMFaxq9j41CaQSlRgpFVur1IcUvsdCyyZs4B/qCvd5aCaIGUs8g/3Z+2ZK4MWo79M53ARkYdF4F
Lmrnp08Xomd+w1fR8vhczpcz0HOSiOApp9+Ts+WbPLwe/AZMIYzf4AAonGMfZObSSBj7IR2DvhHa
Ooj6zRCxeM5UEdVuUEyLVGJRixxsYS5NonzJ/fzt2XY/eHAOnqdwQYJH4r1IkiN9hLoy0rypbSye
RF3wbFG3Bq4di5yd5gQeA9OBfOu3fk+cO/Sle+/zdsrwG/zl+R+lcwJsg0lnn9heeDjfWwBpHCfI
4ZsiIiWJrQLVXnvHKEVfcmQZxz1/p9v3FQjLKAUrE1vnXUSfkYF+5PRFXpkfaQMqRbz7vEEm0vuW
gyNRJ0CkJ0WgpJYCTgAjmkv1FOvu1T89KAJDBgwSQiepwIPlb9AhhAYHJYSHU0E+jATDy03YGsjk
mi12y0sQuIgi40oJDqy1cIVYtTOnYu6m/tlqFxD7vkQlbuo7vEGmgbTKIX7M/E/WpDy+1Tvk5FVg
ldQv0MiZXyTPBzKHwOs2uYNtMv3N3v8cw+/WvULQDVPi0aerHyf4rVwp2ZTkcbJWk2XIUdjmcVdO
bJ8XIqNLWR4UumfVt2EuTAq1WJABVgVIotcvvbQBHyEzjjo17AiEfOeizRA6s6qgUZbA4Aad9AvM
bcsUM+e9w63iFp9h1n2q6Iw0u3oY7CoEfFWPEJCGpdMyLjU414NjgUIEKTd+IaUOuwdlWeAHTAlY
vFYPhKCW1h+diKxqjuu5U0worjaEdHjNBckNNlTKbgVKNX8GH/ZNLMLWH9UccNRhm9F8/OMzbk+s
Q5JHc8Ku5Ou7lEq4M/teFbsMXo7EA8YUfgJalXZRq2gedrbRt+bPaQLTrOklQCL/NstjxeEDUeTm
OZ1yQWKWJwBis40dz4/Di2lckXqmKtTLxFjvFRLK+6NElfkD7+Ii1GRGC4E572c0Lw8wjQM1X9JK
lL5vlYDLRGWMJl3oR/oTiE73XHarVHMCc+q+V9WYqC9Iu8bdPVEv57z7qCJuK3CiqltKRNtvG9p3
eFUYDVXcgdVrZSByWGjSECYRJHrm3eUNaCL+PulOfEZWYj6D8+cJQxcEK+pXPu5rf6bWnHNC0VKC
wI7836lofxnFqsJ4dopFtH/rVtIy6FY8jrM3A5bJdjcpmVOvgvrVsQ21i7nvPspRNTcoUO9jxbvj
4EQSPuk/kqF1rZe3uG3c9c2maRKOP4bo2xUKjVmxv01as1zTSNo7IqmSkxRjU6pcncJxBDL9dZ2k
n8Ep37M2ne29XX10rA9omP28fB8Wzj3jMED+47npmLvuJj96Gq3DM6p+4+utmTw/0C60L0bzwP5K
pZvSLVtqf5NmDgfnVSvkmvtbe8tvn0nrYHXN59goDc+l/uk1fpCyP9ZLSfN4Xc+4fFSgc4OStXye
Wb6bJ2qmaoRwT7K52zmM2+V8eLyKEZwt9Pzw9oiex1oh6Wy4UHLZqGVRMLitPS7hk14gMWvF5qtW
mQX7XYPmnB6dRq68OiJjiQGAu+Aa341wVw2Rep6toSJD0fVz9pJLUP3EVyOc5Vt7cl7FemEvoW1q
+dmAQlQIFbySRSVjiKgajdo//Dc0Ig/po7wPCrwPYcqkGWHxoWEH6gfsEmZqctOQ6OCCoLP48CAF
vLUP7AZAb0Oe8IGUF21caBqJ5iMwiGAOdchvIDOkLZtX7XZ30Xv9Qnjy9SF9InPEp84Ci/QYjteQ
gnG7CN0AHFAYmHtzX+zwkU8kC19SaSJzyFU+u1CDwG23W1XL3S+teIlSiwCQ/DoRomrhl0/y27Ui
CLdZ5znfdj4QZaE5Qur8u0qVRS+vwQ6+eu/lBkR6xMqPJ9M9Eu4w4CckEShrM5Ex7XzrpcV365cg
YGte+oU/FkmEPVl0Nywp2D/7s5IDSFtdK3FvN7/KNvDOvt4c6Klu7IDsW6VXM1ftHFAlT9usoh/M
ZEJx4uQMJdTmfzydV3eqaruGf5Fj2MspXRQVezxxaKYRO4IK+Ov3dev69iI6sxJjgbc85S6vSa1M
OS6/YV3dnl/emweB05US/k+lPS4noxR0k4c6NGfn9N4csjG1kH/Z4JAMXnXJ0nMRUCNJlohF9dcB
Bd8J2J+w0UXCKmyM8mE6SLbXybHf6oPLR4AQ16Euzdod+B2Ig9TOdWyJfw4ssy08BNfD+7Sw4j/E
ZtZTCZ/20yEjZ0rQWEfM+WXf6VsG6+HbLo33YQsFWgwqw2zVWOx7jX7Dzay0f6BMSAUT6kgP5afR
bfoao+3gHPoMe4L9mEdlWKxMo+awwDHLKSFOTrSRmxgQY9b4ghDdfUxOPVbucwcrPFaFEc3X+N/x
atKZO5SBAAyKV58Vq6BgA2SXNaac7ErQEPdX//iY5snR5Lv03nvgJ5i5WPulNNjx0OgXLwZSjnh5
k100QSWmYp7SfzE0pQPx0Nq9MvD2rDJraOjU3D7k/R7Dts0ZqZRmleYffrGdznbfJgXLxiXGYWvH
yGw07NPFe70rxun+9ywN7igRlZFmhYjv0CNDCvR4GqeDIkciJp3WOt0b1iO3ySvPjObHdZ3V9fqv
wvVBfYkp82rMHw/86LoojV+ZWThUVwN6jbSPOscNiwyvkUUh73hfEAijTjg4oE7FvDzI8I3hfXmb
uKc3C6lHVaZMyjfES7Lcjkn1htekbEG1sbo7rFgwf9/hzcRAfEbMyWCE7rZKfi4hb3x1Q9QK2zq7
XHagifWz/mN8mdrVLvJHA6KEUzyL627pGDSf4Sn3ny278ZqvD7+VCl5OVEEaw9vTiuvdSvF7v2yz
O+TUfNp6OQ86urVetdqrlQ3ickIQRO7AO/QI6U/+iRHVLNwno20WT2q9J3hbwgvq0BdGl27q48t4
5Us/o4/eS4M0uA65x3eDb7PZbYUIGVXiRWtxXxWzZPIYEicS4SXDVg9zPoifw1OYsL8OU54ndVtb
CgaA/hoowjKCfWK9LIiHRC/xkGCWVy/vqjv9hrHJP2EyRGM7TCYXv0lfzO9sESNfPVelBTCboAx4
oBx8YTTDFjONQuX5hyYt1ewbr8Lr9DK0eJ8BVhkIoCGrq5ev8eL6JUHk3cdkmvcqIEI5AIYz1EHQ
ggce8QUZ5wkDILM+Wx98dG1TxG0J/q5EEL+ECXwlP+8HF5+7fPIMK9NnmGM8vZ4TC2AlcTQOR595
mo2z8RsS+fSB6Hdh7bnEscFkA4vwnhIAvAgYHhwF9R8Uq2t4do8IY+InQ94gpIHgL44/1GFKe1jY
XX+EQ6Cink9vCR355F/8r7rRDdAMsqfvHutalUYZQ/WGYKMk3Ko5wgpyz3hMaXYjsDUWFlG44DgF
QPDu19KQecS45YsyO2U3n5Lh3qN2SMtcDWVCr65QvjmKQsLhCtksWgXsaqFhz+Zf2PsnBI7wrinr
n77P6RJVfRHshPQVglrFf7bsDxRJSNDY2RaDbcXYqg8opjJIIJjGQI7AxyEqIMxbAOxIFROSTei5
dLlA24BwfpmjD6mK3JgqkKhN6OZxfzBfqDVw77fMNcrSENtytJ7O2FfgSo3pss16zDdsTKgNnm9d
pBiZHSTS3Hcr2wtEarjqUMKYDwh7r97bNS+/5fGkh52bx72SXBZQngRODGQ3nBJOaCk7MS0Y1Nvh
YQGLJJdkgiX86EqNwukAwD259MLudBoByIOypMqApPSutr0RRMo8Z5Bldrb7vvzjk7yVJVPBeAkw
z+BLzxZRXrG/j7kwPW4hK0oxI0zsLPCwib3OVl2kYvagu0QlA843D05nLD3p7BKSWjMpGr0WutFg
TD79JGlLFrMz7WTN7TSo9WQFF/0iL8gMJCdMhprf3+mYsYxVm2Y2a23vqxrgqRXzf6f7zkJzSbNJ
gDjILZQgQhjFnxtxMok9KCCfmV4DgMXbMp+zE40ssHVcdTrclMpX4izXV3OolNTnrC8AjpFAgV04
Mx270W+La01kHFYnBTwx4mMjQunHiu3YfrKQxnZ9creK4d26Y2RVc5+0JnOzn/uic+WYmRSf42WX
wrKTWeJU5nZhCZ4J1vlBU30sCr09prgJ0A1IJsA30RgFZEQSG7INQMjhdDwei848qrl3i+LQqd8K
sOzITRR0wGdjHgpj+BdBEiexm5PjPFtGm+rvcVNenjfN32Qeb9a/yeaxeW3e88h7do9elJhZN+qh
kO61PdTSd03vSmIVpsMLFD3okbzXrF9QV4Ohpv8R443cRqw32GsUOz4sNjC8OkCiizl3dZF7+PxA
2EGBe9muGL1QQkx24keQo4MxbJeNODdeRI18AS4nVSfLzs02shh+GXJedXv0j37jeabYFR168bXZ
X7+cqIU5UwsOSImZkGPM6D3oKvE9swhhYLqeke7zHXd/4QeoKzStDiFvBRgUWl8QY11rgKF8/UMo
JDP++K8woBHTqPb9gd8f/IjICPuMqqoh3GffHQkQimwmX6OfgX+bpMzGz1fC8KG6sWgv0sl79p6d
bQomQTqcmKxY4cEqdfcw1gY/P2djAX4e6ajZO6i3jXRYjRDdMjq7Ok5+e+cvM3oFzRcAl+Ag9a/e
s+CRH/EO4aXFNeNh/71XKHNwJEWkfHbBlYDCbxs/iwUv8ztSCR9E/S6yPoQs1/4ZPC/9hJD881V9
mWseAsqUonjHq+PEQFUxMc9cXALxmlVp6+sEIIDsAJujjlm/mJsLnM+O+WZZbluPtnVNDhRRC2Bk
VatN5E79teZf+HuwSCQCaDIy1WSbFRBmrVG/gHtHBR0lc9wTES9MrCvd1c83LyIZFE2f5uPzTWWN
nglF2hYuPk8z/3sjZlYYT0jiMJJFMWWR5b7jltzLv5L7tqtO2aE+Z9+gxbegxbfc4yAa3Ps6+DP9
4NZ99u/dlt/y18saAxw9LZiQR08ncYbLlcU4nsOI0ZgIPa4dI2HQH/T7i4fRH51Mzqrx45MM2dnk
5Yoxe3Kai4sTmxB5PRRkjgbwnCcqLFRkYdH+W6ONczTvvZb1aPANsTtgHfoPPSrJvKYOGB8wJWE5
LvSRKLw4v+JTU5kH+B7hkLW3I+e1lUYAXbNxZPG1N9zxyB4MIDnDSC28xGXEM5fulGN6zKxq77F7
7JgNR8wDjPriNjlZ8FPN2BdltDA8D5GS+lgI/hYkReOPjzoZLEbu2B2L9zQumaPN7Pp5dN3LIKr+
9wFpq/GWCaw5bdQ0jJRR1/E19kp+pcnd5ujV5ti3OvG4YlfmDA0rHqSccp32ho8m94B2A+WVJRYb
t27Djze37vvvNC2Fp2kZKBNrzT6yrxHLA5htqwRzLJ8kf8/UpiNxIYzF49Wv18f5Bccq40BnaY/U
FT9TE4TfXwnLw/M8AgsVYgvcQuHKeuEX0i3F8n1fP2nWUOT4pQXxW/6NNqUVD+jEZntynh/nl6d5
nJ/njbA5bISt8Fi/9E4IVUEHod0UTfeFjdwWTi23v2xtNyb52XydTe5bfLxidPl7/Z4y6/XbRs6o
vUqWzdV6tkeR6IZE7KSGXg9S2UbmA7/EXwmNWxCS/eRUsdF3epNku62QN1Aq+9G8VXgvFcMJZ6iG
8cDEKXkSgOm0JBfLHnp3Ow0Etw5sOIVDhkAvhsr5cYsBBeXyeEQfmOy4LklF5mg1MaqRpAYIRxC3
a7tr1C96tW6BUZJZD9chWuaDN+aAhzCyKjFFZZzKjnPhwIBE2TmzhfELavYKymMRzZrj6phA8997
8h5atckeNZx1sMc1+7RpoGiIWOO/ePqY4l02AnIbqlFHSGwPwYOgdl2Ae8Pzdvz9UFUfvYRlAhwT
yKYDCkVhMw5tPZCF6GKjFlH2g2Z4Bv2W+rcehUUTGe/eelAaxUESHJYdhNCI5u6IBfyUEyzDish6
/3WY2cRj5cEVne6Xu/95g3ZL2L8eeJqQOrhX/02GZFQm8/nNrg2bwbFfhMnZvFB521sxV6989CNI
CDwRvI3la4ku1WOJP1oLujghL4oGIJXoLBUGWqXnp9tOnAcLHI+ne/qRtsvZengMIoTT/Vg3RN/n
NC9Z2gUT/VLVyqCHSoSctEUAcoMDclML0QYDVJuDABWs9w3lbSQ/Cqvj/qDSDRWL/M3ajzqQAtgk
3CMdr+PmuCmW57nmxLxY3hJL/5cQI/in/qkvfRCcZ2kBj3YiZajUWINtSr3Zpk0CSB5hH1qNibf2
Xv6h//Kjv7X3dvfd5qQ50fRYT7Sc0iC896/zK9NEP2zCT+pf+i/mYjf33+yNJHd4PjHCPzxUSaY8
XeGcBdAkHhcC40YZ5zqF/MdkGusSY32FlC7mSnPR5JbRKAMRSi2Is8cyscna5g22oM7W2n2hhqrC
lu7lAqgnTabPDaZ4JMgyxx2dxjUwu6IKCiuh+jjMquF0p3OgMwBnA8UVcHgn9+HtXPQvxGzjzDJL
WNtIyzjDLD5Baj3s1EpZiF52NBZJX//Xotup+P+bA7zd30XmYOPnlp0ObbzvFkNfsY4cZ58infmD
BN95cB3QtbwOCutN+FdBqIDh2EMd/3OwkQWl8DFvLtWQpZ9aI9QiqPfazoN39X1PTUI9HfoY9Pf1
Ufpng21QW2Hh6E0u3B10txA2DjACSG1qmm0PxopWjJs7QAFQWyEK4hkHkmJJ+jFVJwx1AVTIYpez
3fw7/jv+a/9RgTiPBJYRRFvA7YOXDRqYhjb6lNBG6ed2HR1/8DQD+pttCiRfsUurm51l9C8FOS2W
cALPOe7rpQBiLo/T2jLFj+zRL6MyWm9zhxqnlotDFbXUxnI/TueaJZoj1T/4nW7cL/tlXyx8pLBa
2EfuNyVUIjb5cj9ADItCar81eTlSEGuba1u77nPRoNXqPj3I+d3Uu3sN6Gk6eBBI0BcggwdqdfoD
3bCqRubsvnh6JTryKZaYt14HWTFsAMCrFj5m3n3QrojVSLCm7X6P7+wVhbSY38bYdU+TqWCFL0FV
sEBEJAQY1RwsS8xvLvz+Ooo/8P4TDV8qElTZIjqFABRBsgH4Z70TKm7fo9SXgnwX/E0Yc4GyLwNR
XFmGASiI25mD/RD3iWSB/I659o0YNJSUChBOM3o1hr+Bu4L3Gy13oqDrpvUJjsqoOJTcupOj6lCx
I6/pVGz0LPoNYvyHWe8/zKIrcYbah9b5HXS4Q5nimIjUtO7egCjcAxgbTPBbeIJicwhFrhGGqUM6
L1632OHKxeGVC4AqVJnwRALcNefUWcDI4CzmCJT3bWKJS6Q9j5qHvSaRxJEcEZLWtNa9Y4SoQ9uO
xE9qrNt4Gn5k76SGx34AekI/weTDlcgbjRke973p/9ezh5M4N1u/rSKk03TPXSQirzg66pIC8XSj
fwepnH9J+IK7v6YC+us7YWhE60zDLx0pN8aI7APfN1QpVUb3yZdQfdGZf0L9q5OSpSCwy58V8Xtt
6p9r8wBvnX9qBxLDoQUKU4n2PJGeWPq6CZlzsocqddGDA9W6EsPkSySiHoDmlFtZiEKWA0cWfYzB
AJSXooX8ZMUpE1+Hln6X5h4CNQO9gLixrZ5a6Ri8AA//cloEDxZFSxrOEJGXc0KEhzNH2GFLS51d
qQImXJyoLKAPL7moT4UthWtzJ58+QasRGZZ2PIUTojbGoxiA4l0dAZ/QoeBvRetRBCDuFZVerjY0
b1cDWgUbYNcIQ0ktQETml5Uw2OlxPPpn9gipIbU/nG322DdXrcm1o+roIIMURv3vHMYW4D+JxFaX
PldX+hVKRwGMg7+KgZIkrrJabf8a4A2z7tSd16bkKgXIN3VnNjgSkutA7kI1JikHip4qNcmvsIPy
ML3Jr/jDcYStOCMbv0LOnn6upaVApRA2q/5AI5G4wqh06XkS7kgwREfqAWb+KohITQQ9EZswQvJY
enrB+05jcc+hbkK+bRi9ufI+YFNhTzmral0ScFMI8dnXRAZ9G93bh6H5YXULoCgMKWDQLl470HD+
Rx9WxUvXlNHGoWukm5hudNEjhtA9bNAZcUpbFWQKXXGwYslQEzxlsh8Adt9MFh1JdZi7HUmm/Ip3
4zGYtfA8VKVFRw13suxTmYmHxQ5UHGP3Wx6qeeJooaH6KY2KLAcx0RPNq5zjxCdwNK6bDBjWEgae
4NIRcGpWQvb8M2jH01gQ8j1vQwuflr4qRTkxMrUeCs+eUt7LqDB9Dz7oUB9WrHDIYdTJDnbjAWJE
swmqkidFRM1AoAH8CgQ/YhF2Oruxhs7SHV21ErUsClpJ2+Dv0lkG2BEpIGpr2LGj0S8vF1b04Djh
hSa33XfeAUsBp6JAi4KjuLma1l+6+7eECD3+QOEm97Ws3okp6pbQVIo4crOE2laTtQX6UleUe6Ql
ETabkKrN/1Gz+FJ1qVwbPQnIMDqkRYMvDjcvMmaYG3wEpQqrTFJcOApN9qMnqtfj4yCex4SHa0K6
+rAV0PVqBRXlHY3YfC6/B3auE5pco/c4D8+95AxykA7ZEOHaO3oxWBFPIwz63uNi1JwWPOoFTZmO
6lFfVbSrjiaiAcftmWM9bYwb4/2sMX70DsEhiLc1LGkhRbS7pxnyWRNRD9/b9/a+q2yxUAlP4XV4
4YadGwPpQgk/FgttLKR56wTBvhi8Ru25k46b8/oc12+Ox/SJeVgLQzeh/sVcE3cN6wwOfGQNodsx
Wf5AiNC8I7HuDKDjcT1uwW3GMvU5xNH88hC1+H4nibbXA2kx6Tc3BAsglN7wuG0SD0r5a6zF9atq
oxD6O9D4OLLm3oE94gkx6fysmFp0r8wzyQfqbV0+ZAfNsC/RnCmFINrBdBd1rnvT6A/I8KkozI72
K6A6MfP9mW//jOrGQloM2twlDaUFTMEiD2SISFzsCoSx87O3KGt9qkVXV1pJPMFsM/v5WUhbiUST
coji1dx+9gFEkZ13/Mqzv069Mjpgved0TSh8s/R3FN4LIyxZUgZ7elJ9VcDUgp/x1ZyFiIocsDCk
ik7iPkgb1ibGpuoLkte6L85ANDMoHTyJOeNjbBIG9RGnIyo2qtuQPrsP4NHk96OUes16qNqN0Ion
PM7CI3lHIzFsIHzRYD2MBgcMGfx7/9St+A234qOJ3624YB5dTNeEbllV+C4GmlidtkAZ7smueusy
dq1vtxYI1FiflIcVt+Ieute/+rA+7ATk+8Gpf+hXn8ahX5+UZqr4avife7E3qg1qg/IIYWim7JvS
LumJCRBg0LYSbwQCOd5qqjOe0AsQxXwf/EqE8dDFV5heKnU5p/p7BZCZWnqzT/TrMoeMyVzUQu5y
0335L3/hdladQIfeC62F4JuxtIJoTqyxGNibAqykEXvp1Sl3G2Fm9alTKqoosQL273urgvcQ2EV0
qa8enc4Yls4RCXebR9v1aTbCt+cR6Czp3OTjGmxCG1IJK9Drk9s8nexzFLxDhMi6p6mGmWqLGmKq
+1x+qBh+KmY3Z/YwN7652SD8pQ8p6UDdNKxKri5t2o28yz9uNH6Ny6iMfttjUIH/hTONXeNfUiL7
TaT3NF7uC3G154ROJCuZU5klIap0H9mzG3+GcwFV1a+AGMgDu8wtR8cvtxHXXz7muV2m+FdYdSJZ
vUCNeLZhJn4lyIavEEk2PRe3vVn7iJBJb+w7X2Kq2VpagUramYF2r0evSfUtziFlOZySPrsLarbk
VFxhwhxvrPhvINm+ZIzO2Ya/+FMh7Yp0FrUDnlECf3p+qcWpav4aVC2Q7xsKBV76T99XePf6FAVS
i8ngwZEMSnTCcHUxb//u/45e1cqm+iyRt7mNLqNkQAU1nZat0p/qljqZ3/Ozh6RhJhTmVZrXx647
b55cCo66LBn3l+6pSwWt4TbcO6zEzqBwLqQEBZNPV4vJl/LuuHTMzAEulnyyKmKp6WhvbrhSLDFK
WiXwlzI7MzJi3IB5zhotD3AFH9VIyJK2atB6tPQMfV3eG+JzCLyZ6fDmlHFYpr3gnO09lUfQc9bV
10+Rj/+8+aKLyhr0v/XLVSY+uN57+er7uXQSsZgxS37J5xKSo+sRagr+TdgVCQDNXg8N6VnDnLFY
Xv0ZCyK//YZxKGUvA/UBAjFrJAYjEpAOFHS/vQFZC3xVa0G9uKmdL1Ob0BSZHqWLzVBdRoQxKKHN
//11uuGZ4kyo/fhizPkNJfuOsVXiQ+meLUcbiCSSpuosWtafRxmHrbmsii2fVe1MklRWTeI//4Ii
+UfhSmV+HWpmtobH7uv38gdWEBOQ8AndxqmGSnXvNn9kdoDtS29dQeTLkURoYUpQ7PuGP2oi3yeb
K4xlM/hHj4P7f6ftaUGubBYXgoYSUpLVsVLnEgKHxzCyCw/XNTdDdhJ1d7s5bg/aSE+m3mWr7Lg0
lSy40uwzj7oKnA1KH4zm7OF+Ph4TFuAPRwlt+Oagw30HGPyaTWkPIP4WcxebJ0dqkNdQYwF5QmZ2
09PwlVSmZoZua7JPzY7vzH4xvylyctBQWxZLLVPl3wJ0NiOw5mrJxOG3ZkbzODHOhdEIGsG+r1uT
o1yzslE7W74H5e7Ve/jJ3sAJAwTf5//K3cen4vV9Kt1XKXXGZiO8R+NXZ1AKokc/boEIWqTLcuXv
TY0FF7kSoEeHJ2kKFH4i4WXt5xxOpGkUKaT4jICv4gRdZh0r9PiVvUsJXJx8xbKwz4hy1XEmiCY6
UWz71XqASMp3RPcnu9aT+Iq0KCqEMwSSjDK4r8OIrkaI19ry+cueM2oNxuPtFE0XCpawfFvS2yCe
NbZwgvkHqwfuaTbSQUjSHvIlHUoYFFRyVCNK9i/dKRCTWjqsF8t0mdKjDno1FO/T/nFQ81/Qe7pa
TXQB1AKN2UyueN1dKRby3V+FkuH3pFcGGekP+2ZtDCRvES/qOFjDUdxhMbmtbNMdKG8a39kuI0WI
STJu4DCS4WOYYpeuFrC6x5gW6p8qpQFSBukSt+CbkBFQX1DurqqW0vu7DdXYx0km6pY8XBjtkiOl
fKoHFv4f0k3tTL969h9F+0+8AkCJ6VJ2qUNz8C9loWpIach/+o3IwEbGffxGXTJNP/ktVc3KUEdt
2Jpc5vnyMu9Myj7U4hBNXv/KeR3A/YEH1HZVxaDG7mJV+qHKAwaCLViBRyh6l+ppIs0qL5YcyMEW
f/US5PAk9qFU1mF6EnkSH+toZqDaDjsEPQiam10ENzp22zIk6qHMRQGtcrjvQZ6mKgU3kcEge2Es
F38YXSKdQU6BnAcwH/kLFDUoB6gMEDvK8j7S1hNSH9InsWNA6aAETQLMI3SobiNZAkErJDuXcfIa
UHsV+kX9eiD/h5Tj5aTU2ST1/IJV3z1sIroIm+b/1800Ad4cSuZUCcJX8pPuqf9NDYTxyXD9Skgp
x5VWWofi0ZCsc9wxf5WK/D7+q3IRCBMAZmxjDbLEJTvakm9dqfpiYGZevc6nYlXjDzvmcdGhNPH7
MhAjlmRZy28z1tVOfNlYtdFISRnMKXxbKC0f2Z6Hr3VBUWElvEPwG1aHT6e1ejoEibF9Jy3S8+pq
lMxbSOnvsin7WE3STYj7+0E7wMviNIY1BXcC3HUANuLixaPcKZrYGmOdhsQdmhI4UFnrOT7O8DQj
u0W3EwAXMshcUQpjrB+UBP46cJsoZcL9b1mHAXIP8Q8+9/miiW4rmmStZW0ZPf3zqCCao6LyFZBu
Vaz9m3oEA91ZB+mfVLZU+zz3G8NzX993JsfuekU3A1MOip2YDcwv82ZYmlB4xe+BGlmBhDuGq4gr
s/2psKGahQwwCpeShvme1IzULw/yURvC2E/JeYCv63b6t14UpLB3ot3TS/U9xbtj0Orqdg5wEv/B
HoNtZg//TBtJ/NlKpNWrzeMKXfxk/WHrZc5qyfJgl3K8K5EgiCZ1OL9nM8J5Q57U9XmG6fd9uAbj
55zr/vkxv4FfAgn7W0clLjeuBx/MQXKeVyA3EhjYh5+G/2g4OTHRwSgvuZTN4Y8ingeSuexBwKaM
uwPQ1tKtat1H31BNUgm0XlpYhNymZNZEbQR+JDOTmfZVYoFPHq7N9tarD9p0e7WBqudLbm42OGO6
IWfApp2ZjUnmtwNx4/UXJRasK72oLmS2jYrm30Oi4zKuGtEJoSVSP3kYSjWooafzR/9bFZbkZdOX
IrkqmGqQqPfxLbKqksKaOcRtmYy6HHkvyqEL2CFPcDUPidTHw2cAteNbrRGeRkg3cOQqUj8Ba6kB
UKsa6cG8jC/jE8d1GmOSNd2rUCoNdEguhZGiRopxBy71qvOIu0ZxGKUD6ATXyR1ZR8A+d47jcB/e
AkDSwzeSSAgd+Ww86FCoanjgHryAAXqBBJWsDgtvzjlxLtFjYvqt8NAtjwA9ih4WHvot9+xVZmtz
UHeKPu2nn6bzGNxT8hW6Skz0Al6z9wwq/UvFK5cGbRZetDxQcQQPHEDXOgJtV12mgpEWrhIJjLwO
bmCLJ0O89hnoAt7cUFpH546GuQ+Ug0gvoYhcfKxgZAcTdS9/NAi4OiQMq/tf3eX/GFa4hLwcrPGC
2iRe4h6/LHlnbs07VrQ8RdmNf9X8ZArRvKhN1JbBgIR52nQp+kkYODN7RLXKsP82m8GMbqAZEaOp
NPlNvKkq2upPqD8iEX2tsMUf3UYsdPs5hVLtjDmLsQ41N1M/6mOoU14VbHi1riRUNUE/qfxMQxX7
Lwv/GKpIxKQ8nj5m//ELucIrQ+vipMTslTr0udlvl1W3ytZ4pDGr+7t9mN9t2o48PeY7ZEOAWzgk
cP4trRL9DiWBHnqaLGdQVyejg7TzO3gPj+4jeDeYViV6J3TY3Ebzpw6mSkgrsFXLJ8CmJ202tdoe
xICt8MHaLc1lHbxVMi0IJ5+QVKEm4ecg855YziAM7WFxQ2On9u9GaFDiCpacVjRozt5H6BwCVfdL
PSyg1fX5dA+gFxNUUL+gP4SVLMHy/5TJvb/Co+MLbuJGwFHlUahZLD9lXB4puJMVVN3L2k6WFOX0
8/tfZwL8HfWOy1yLbBkFD7XEdJl0RHQ+D+PLgAXuOJJ87Q2VJTWWFDKoNSyhAdQ0gGHTrpUuhQbr
Bfe6FRYwxr5p1OCQ/2OfeN/o5eHZVvcTmuyd4WFAf4M+9POvjSe1fKmbYQf2hNmZ0EcbtPCJwdKK
5vmnvN520RhxmdxNjBeBHR9Hn3d05M3J7vQwPlFpQEgj4b1rf6H7RkX+WFUHnC/Mag5bHISKKufw
3HHX4bFYdO5uG+bn9V/1Zme9JtWW5bro8mcapsB0aJObNWAgvJF694K4eBw0YNfdRuXxu+RBtr6d
kKYmiqHS1c/vuzUt2rtx3R13923pX22U1Z095R6WUMx2UHAf3XBAeyxyP0YTjF507id/x7fZCQnm
qcTkdtJLethJB/vVc0f4s0ipy7YoKsNZqqOHbeJb1rTqrNQxRs2X2TO4hQ0KzzEwXQikVnWF8SWc
Gby8G9YDVZ6j8d5VMtxYgc8CRbHz1Ib2BJVwvzpvWxSneU7Qlx07xvQQInXcK70J9o8LUgvcCErg
31rW/tSvroMKnFwocLhhA3teNJKnHfOW9n5zEEMm3/871u2obq8RIEMLm2Yy8UhsvrJeQmmGa8kl
Jhqjf7uKYe5j21YzRYBiF5MPN6j9cf1P6g7SAwPAMlAPfZWOJf2AqEFf3cd3V51JCXfETmnx7Tp9
lM16tR6Q0cYNgoidUhRgRt/09dybpEHJJB6+AbjSWPh8tWIsm1EGqe/gg0HpgiLVgeEFAJdIQZyp
+EfH9Sf5x6DmC1oKiGBAwGUEb7LNk0Pd47Vb+h1+Si/QzessBGK1l0dtWpDVUYOQroS5ORVh43fR
/yIgcZXAcBp1HrBTdDbIwlDo0b8q3bbGuKrsOpTt2p+f6Leq2Eq2TIcEY6nVp5+gmRCVbMt50sBE
zjqxguPbYZ9T8+UrtYsfWNi+jKIyVU7VOY90H1XrVKWThe0cYnz1SXtJo2lDN2hEN7hn2eV293Cv
4iiwDKtheE/xgM3zAzn95bPuZfNDnxQZ8zeB9kq+h0hmSq1eL88GwMK9NqPd2tQCnnopiQ6EJBR6
mnaZZL7VB0bEon360+J9rUDvNOOlvs8JXH/rgRSjsJD1/9fe0k5HrrgKMDXqAgIX5pk34tYNd9EH
zfoyF2/qq7Q0K656zL91nMm5a9GxuFuNAA4ytz1JpzGquO9QSzaX4tpb9zH5+1wIVdulbVij3o2Q
DwGCbmoWxWUL2iixsQDJM7SJ/EqEjmTs7GsuQjx9VBiaaFMgmo0ul+E8JtBmIRK37qx0sBcvgkSn
Qiu3TwNgixBMStZuRBjRNBZAZchlqWxROGo7sHHdnDJjEj5P5n5aW9vvMLtbJyqfzT7owhIlPiqZ
wxybKapM/CSrgrO90LC08tyujl6xm6BZebY6tH1cYz08z+GUH0aA2R7z89usglaBdNSroWK04jVu
/3JKdVSr4cS47TtGfiCH098XqoUIhGYGbAm/RhmGit3+35MVhFgntg/QyCstDFuQOUNT4QAme/jG
FxanO/LK4dSVuuypCymjTpKGQ9r4zsADTWFd5510vN+7RxrPazHj33SoMX+kL/N+skueu2cEZqDg
X80jmYzdILuiTX+Ebw19i05eXgWBdGrZBUbKsdHBhx4fyFq3dCT9RspRcR3wcWKwgup1NHk9B8Xe
B5KbU9/O3TNiJFbSe/40/zWrmRFvO3YHbLqXg8Vj7PVAF5Vp/kAuj14jHgDvEtNQQL93eievBX5k
a7N6tBsV+8p2cjtZkFJfvcu+2/7hFBWv4Hi3MdG84LYxgS1evTlJamZ0BZ40yOspv7BP/I6ia1Bh
0r8C9p89jbpol9e7/O3xAQieIk0bA/QhuL713ic76PFnxKiNhnvIvPjuvsoGqpcZYosVWuFP+sZt
I7r7j2bw6jjHIf3B2sup9Ip2v15F7rK2uPOTxY32aJWC96nHfhKjpklPHDtwr9ILbydXIPwZ3IBO
BVjOJYwcWlsY+Hng8xm9b5QxAehnJ6tuo+0InJG/A34O3wk5pzva6jwuagVFBTkUFDyA/l/xYB9R
EmqQzZ/8Ol1TZlGbJi024Ommbj7p1AvS1ewm6DW0ghtFWXffJ3PeIypUYr1bZyb835iFewghvXQJ
mEEtJiUuCBHt2xdyHekigzPg5iXz3aMOc9nTGqZOszqjWwK6PmweMxGlYWu/zn8MuDrje41G0lVP
fNmlaUaHrIRml9Lw/xJl+4SomGRIG+MTVlQtGzW16QdU8kmkXx/h0q+irmRMJf58YqZZzS7yB/Tg
Xl67++pFKG+oNkY3jrat1hYq8y4tWFab8T3yD6sUclpw352r6MuM7i4D7n4zK4t9qOvn3YJH4r4X
lZuXgiZGSnd0nPCmOYMJKCH0DzBTDcr3GYTfulGhazyEo09jssF2kWVeuepsI9S/yigYOHesvlis
wmdMjl1DJUxWgcJqIu3HhouOCCsMUQWLyMO+dFWCL5a5+bDFIKP4wjpIFJLtGANMDBOaP4QpUjfa
Ls9hk/FEGjTh5fascgV4C78As4MCcOdNNY+mKR+GRbSNWLDWULIsHhY79K9b28uKZE9d9BTOPV2W
G3RGu9Y27oVxmmMjiK6pEjVg4X/XeXvYohd1HT4QsqEQg6DaqXdbwR9ji8fjdfecSRZ3C/OEt/Lk
CZmB+PyAwZGELfXJk7+FNlJmuaKww2LOVvq0YKW0eVd7v7NlbHEJeOfpTLx8hA+QV+ptb7DTzly3
WJSWOrkVb8ogd0R+pEf9I4AA0mEQ+IBK2kjYpTNU16DjEwnlIJxLFmIMNwYMmenHrB4FKGCf4/Mo
o3uOiJk4RdIkRI+5C+mlfx1UAT+BWu53QCVfBy0fBDIto2e/cKLxYXQa1Z3r4DRKu+1q73RgJK+N
B7WZ6cV7libIKslWEFA6BTDeJj0KC22BCee1wQeEatsMYuYLHJMdOmz5Vm5S6yk1UBzYynQpkZuM
/T3KbKMq5ZPYQOqj/O93N8KVzTv3stEZcZWWzQ1YEGvABVUZMBeY5LZRvkBE48FKs80iL632MDi8
9Rl+nbV5ggtRRzC45qWRdwqnLC7b+BLGwzQn20VBqZcMI9qGiAijnYDgldHZdkMeBZ9nRQzXAo7O
IC8aXJQzMoc685VejU7mFXmDFQNLvCj4slwQd1sjbibBDu55cOQlwVc0PPhGjNmr8eIa2rVF7Ixb
VfQNeTxKR0j6C3yB/QBPS+elg8Rg3YaimBtJianL1UZh50n14IKGY50YuIxUkP6q1oNEW6Y2zp+u
kIhgg+fvKz1e5kFA1csnVegP5HONn4R8d5vZ27XfYaM6N7qn3bPkPYC3EYYvUnd7tOq7bLZmDrsE
qykUcLNRNiAi8ZkomCAG6az2TOh4wiuASYGMxHpMAOtXnIuEghcsglTx0fqpea/JdYjsRY2BiWAE
SpUJyweQjwv1FmSYLMBt6K9xAULiG6wmqyw7YFWYjXefjRSx4C2fYnTyO+h4nKioRs6Wp3iNds26
wetEZpsAG7kNu56bQ0o2LgJ7qC5w5RZ33heo9C7njtd9sCqnK3Qr+Tw8AOvqnIgS1ArrHO0ut7Oo
g9Cr2xXSqZCPkwLsYdWkYvnuIjP1Ygml3IpZCfxMVADoPtTtDj0mFBUk01xaQOZy+XndTiYocEC7
BFkxRC/jIpEOLURAbvh9wnbkxxXaCw0HYRCGCNsUmjQIIMd8AF5+dbbYSBbXCROXdwoWzFUNkyBv
cjNXtTuYpTfiaODfsoHOMeeaPILczObaYVNAyoZ4CGKmMMJOvWLWodeuNWB55DxcU3d1nVxZiRh/
JXPHxOG7Mgz+Fb90EIc6gYiqeTq97NecD0insMpYoZ4uZ7UHAAp7BK+C8ockPwbH32iJ5gSEiRV7
uV/ierUYWHX74KNbAqvzFjIaYcFyTf6PpvNablXNtvATUQUi34qoHC1bvqEk2UYgQOT09P2x9jlV
3avdXsES+sOcY46g86NiTjCTXcLZy3dmPV/iSogXJbcXn8ASOZ6qeZgTlsuXz1Jm8aPy5UJRHH+c
ImfQcQJLPdq9jAHI9InB0uYFoZ5zjyhYdVf5/e+P854HDbo+W2vxtDHHRhBXhCy/yEGxzXmMlTR2
bhygfGiIy22x39SnCfJXWeNQYyp8Y2H2Q4rBzgEyHpRCmHzd6L2Iy2OJv5YIuWFxYDk/3ToIpXnj
/CmW/S5iAKOD/37DG/ewd/BnWCqyB0DR8A6Ylsm0xGX2d/Gt/cL6WkXMOmbWotqwIMrKwywDYJEz
Hc0y+AVbB0tU+IjnScIXqnO8PoB0r7Fr/E7PpvjmiTv6SsK9AjsZWE8uBuHM7zYvR/mgeMLoECbi
/A5pkjgfotRd3vmwbbAIwzsrx4KXlYoU9Tpm83997WThIfk9AxFr9vEeNtMrnszJkN3+e1rM21bT
fjhjm3F+rRhLPJ4PPko2J1jTxMVGfo38kd0z/QU0vLwH9h+zHSS4/Fsf7R5Gm6sRJ1pgijm9/2kj
gvhDAESQw9J7UWZjXc4w786+mawzYVk5PNSQD6Y/8ca57vgguETZc80x4RWqwH9wrNgQ0w/8b/ua
bqZhds3p/OCCxUSMBJIvTq8GU99fPpn2hwlhf8rI1ZtyT8orD7Bmo+aWJNqVyE3bAHbzmcNg3EMq
2fDT6NnRQ+ONWiJ3sdnR+Ojp1hsrhsnDhH9gYNbNBziuCBGQvfJa11TmPgLify8PqiwjBEoN0AFO
aYlVQ1KEyXiHorHG7cKXCI9gf4wwckK0ZPsYBKz+MC7v8YBpEOcem9Jr93yCgo3zyL//1S4yDBVI
ALB8bRHvKZgGaxAOwANDgn9mHDtCG851W2JSFLqvxFb1H1HhOJvtgvfJMPStksJP5fcHXfN0OhFF
M65tS+mc8TNRLkcHoakWommFPqgEcmyqt+y57dTzWADid3DyAC+gePbB7mUgf4hnr4NC7MSMpc/F
USCzLt1ASW01eXqSvOxrfjOC2jLCeWuX0DTUmwiSChqqOUX4kTMIfyOscRA+plTmnxcw1wRO44i7
ajE5vuirydlmpbec8ZP7zAYFOKz+aRWwBhEyh9P2H7HA4LNmISl4gaVOKXNadtUcvBtz8R0QYS1b
HIPQC31hpbHaFEIEyo8QEjH2L8G2EtflJDWnCVyX+GikDxVnhoUKy1bo7XJ0nnCIuCZlvAZmwE+O
gNiv5cMg1hFnwtXUl5BnKXjqLfHA+nin4RPbx0WQunLEcK3ktq25dRGtyFhNFYUfDD8xD7XGxflV
erNyWZqrXjq+39TV5L8Nc0P5MJ8V56wl6gtBt+JtWh4imEZCP5lI9pYM4Gv6BnJCNDehA4XR3BQL
bO3SK5mC9JZW5hifM1+RAAbFlbl/LiVwixXGERpkZDf+DncNYzmOSZzLXOSkfKnR0VYrHbcp7HQs
rPwnqBl8AG+lXYPl6LK+9359N0k9uHbxvr639/pOOafjEfQrcCrRk+JjS+ANuJYTXIMasGq2BySw
kKzJw1z+62oHnECc2VHt4+Sm8AlgVsREEJSwtVPZiWS6XG+UV+24FLqNEgJ9ztueqIUfpeeHhHON
7jTf6Ew4cFGEQcCFY07gn/wl/mnvFYRq1iABeTOcS0vy6mZLTCSUcAMufMsWb8NK1rND/tUdgpt+
ln76q/itIPj+qiBqL51iwQugrFfntVcF87fgjoFzbajdp67VCnbbLgJt2ZlEzsrncrSSmddfzL/x
hsTKQlvVRQ5mfU9cAGypt/LECe79byfASrOVyE1/ymNBAa9Z7cxNsaqq58FWUXfxalZ8DT9KY0/N
TE9rEzmzZkdP9vrm/1YYdZ1k5saTHwuOxpQhnzqEug8s1Pjt1zej6/5QWQYcEb+EhYJPd70Um7kH
1mLgzpQf3iyUfDO4wuBrELExNwMH1231Qcsdm7eiuZFJMoBlz+sZ48XQx8uD+m1yVSEixXAU6sLY
Up0niDdzDqaTHaMp9plOXCf5zOjsTOpLFpTmZpL/ZrTot57Bifq6jNqqUX/T4fCOlniKdTTAAK4B
7YDmaJz1o1WukcMwU5v8UokDnLQSk2bifSQUDe/PKYgAmHT6gjII91MvYmhP4gpNIC6bmErz38lY
dGK6VpBN8el0GMhhZA7p9ERx+F9COh7XtCyL50N+zrEnvuQ/nNoAABwNj022qLBYX7S0wOb6G8NR
PG3sf5aeXNbNlrugQoBPw8WD1ngZuAFQdCCYe9Kxhem22+qwtsH3MFPk5cABF7nnosQrTzoX6T8/
JNN9HzBj/5aRvuBqCC1hsjnGrBd3oDWGrv29ZMDjoEUqEBUxIleWk2ok+MuQwCLveqEdOGTi9n17
8SgaXiKEk2OgU0M3vjx5jYqcAUxNf2bQBckEuGCvbPw2Xhm73Fqk/VHETUUsXc0LkiJv1aXe5U7h
G1MtcycRW6TPmOpTVfGlT9otxFTZvVcX0b9i3eAOpwCeTJW41Us8wAmDZuxIxo7x5NWmKCHRAwHk
f3BwTO6rr+WE+YTc/IJDZ0uN/Im3g4I1KYErqxI92AIsi4mkCCpymMU4KG5YxH1MK7nSUHLslc4K
QwvyzCbZnSO2hx8s0sNCnXGToItmbGNQBaGCwz9rmnm2TEcA7di2LAbgJ25jvwfAskGp9NUsXBTh
gi/z1+55Mha602C2jVgE/b734iyfUZ/is+jytFkfsv9En+dRmokyJexUOk91MBxmOzJttyydHReQ
pFhhOg8uisZVgTV67jZTBZIe4wcUJzijrAs8/79pNa94Q3FvFVOFivZ/P9KnQ+1hUkG00YKlifex
sTqzejc4YhQb3gtvs/ouPHBD9ekqoHdvF1vGeCfz8GiOx4OEPZNot9KD6p0ahiZAzjatQegbtY+J
X/zUlBBGauwpRIsDZ8YEnGEWQQ839U5T29AcQCL3bCnGkgduuht3LPYq/jvn/TSH4p8BHGq4FHcQ
6kEuxysJJPvIx4tLvLxNSzcXggxagOEchnIMPU492rPYGnCsC0F23PRMPxpsWO28eSOcCw+TL298
gu8VkIVR7cfu9FSYaMKqwg8ank3+nmPshSfcsAHczHOu7DnDvCldhDLkxjlQtksMw9LnwWjWSKvM
ryy8YDqWNX7ermS4GckKX7oA47vXb/66IvIQ7gHOVtjOn7DLCc4lw5QpnCgrPQy+3KK3wm/5XcyT
079VuwKMQONAR4jrVEff0OHjcEhghX5EyRaaStXtxOHcqquXwCvCrm4q3dladsdjEm3tibeoLYFi
TWR4ijwcc9j3OOX0oFhOLEwIBCjNN9i9vioh51RsmubjyesjfAjDE7YSUidspry8wCjRTp9TXBKN
a+f3zP+rE4goEAiOnYYJX+ZAZ2+27viJ3ckLKKqf17u4oQ9uev+d7lV9gz9faqzwn2k4K3Aul2k+
VacxkLRIBF9IM75ZbDnZ1S++nynrID1VxR4MiEwPJXN0PLCghNjaJYYPzZT4QoPEuQL+lRROoNhc
RNMOht5LXZZYM7TlkWUSQMEZs3/mS1PHo03wG/z0AWe1FWsjOucwF6Wljj1JdUeIHn/iYFYiDhqs
EqtznL1WEUtI/IPcrmH153TNIsKoGrkwj7yzMixLl2J2VEL4Mer+yTonn4oR5Ar0MxFWHdkFvM8O
gLiwBYhCPM4MUz+Gh5eE+AXTVlicd4mPGGhmE43rBCV/tTNBjoTVE6wZD+LV21FMW/gpsW4dAMNA
zHL/9VX9pPuOSumvNTBgx2Yg244JpoPb+vCizeCKqJN9U1tCZFU/jCJSXI0p5VAlJgbj7W1GKtU6
+ErCA1CyWC9bas3ECswNvA+YGUhchG+jWyWvZSx5SQ0NuSjOk95/cBSgMUpLYliIe4l96M0yR1jq
UY43FHLEJ69kphbQOcT96IG9WjCpk9QZiWuj5JGWDwFu+YBho//i6M0ZRqQf+eusgqyFy+7KmfP+
Eq/qgPmhNdR2LOPYMuTfI0OUiolGzqlHhwePh3KGQJJfEWqnHdJaMLBO7B6KSuOYrzlmxNpXuh+H
j1bcQbUusRAyF/XoBPQdrReJp1i04vKYK8us2gsMJRp7Bnlk0ZMrr9JMYODKIZYBkVmaCJddbPEh
iU55udcxQ346M9VhFjWb2frMkzbUmD1XwrrDF5fLPt4pCJhOpfH5FDEgsqPIrkbXfK/E905BA2nO
M5XVvw78AVLZX6g6UgkXRzupk7uU/cbhTMbb1lb2+tsusQfOFpHklvChDK8GH4BXBj8G15t2EWv7
F0C6YKkfDVgy0tKacfZZM+78qYCBJBKFBkIXwn0fl0QVx6JFXXnlPv3mEVJxVd9s4He+ZvsqHW9k
xVnUqdtUmaeNTRX4UrmgW6h+vg7Jcoktb5OqjoZwRsKdH4ZBEy8YHJbn+AsIgHgv3K5Rb28lw89S
zBgzX4bqYTXPfi4aHOrUMQwTX4P3Vpk6+TFodmsLvAR0HZ81w6T3jRE4hk7s6g4zn/igdHPxyu5k
jsIIQ1qFH3KOt97mWXolfDwcF+eG1/2RrPVDEaIcYvgJ0GlmWwn7FuBcN1atNHdMfT0wEq3nPWhC
46pMAtCRqXayDLnCGjvGIHgyhKbIPc3+dStvbIejH7w+2mHZfsQvL8xtQrwH3S3QwMKzu4eMFb40
EnkHB0Jh94cFPog1PTznfaWzAefY7hfJsmyWLXVUJ8/H8aQJ21T2uM1LZNaa24JytLhn20UMWbI4
h4htmG5+oCKrHuoMKpMvGt6TVYfv0fL9wI3D7B15ugnmKhwtb4TH/JUzKVQtmfa3s2JwYASjHSgH
SVDCiQnElfeoQQ/nho3cCjcQbNB6N8t2EnoUiRVrvQNHjDcpwBP+GWg2KGm5ARlqaNYMevvgS3AO
ZGk+4NP9Vjw5xIO1oijG//RVW91nLa0aZcPNSmYYh9Ayg0AlW3aMOUBudbllnkVA9k9tm1D+fcro
N/xmZvplQ8DSbPIgeHExtwmgqoLh2WTi+mMYU7vlRimGYyG7t/jMy9x7c76Hz9ahPPV5iG88xGsR
3am4LYtdG1V2l/jtC1YDVYEIlKT4DEM6w2mxwTBdbkFMwVoMmQ23QlvWbKVkE4HBvRzTwPDXnbXg
wJ6Er8wdw3EGsy12vtUurlaMZ/M7ue6egJaYCQe3zaweHAGu6uyzpYpOm52kH7R6mi4PFbRIwCqU
Vj0cWcrCt514pq+KKzX7SJGX8hPE1ShwLh477ZC3h5IsLwAGdFSGm+m4dCI+8rPW12Q/lKyCAy9y
Z0CK9SrJ11G7LbuN1u7HcBGgowZj6twZXKwA5IUX4IRgKJ6EHXLvd8UyI97liWW2E/cO5lPCyzZg
m1NEGbZS+xXFNpoga2Q8g9Bn5pmpbTwpVG26ZYW5QcK7pH7HPNXRqpXKyGp2E2M4N3P1RwHBOapX
2KgVocnM1TmfV9kj3KnndjqqN/2uVmGvvu+1K8hTNsNn8nKR/uPE9JyXyNkKm756sCB6laEzE6/F
n8yRtYTb+57D+Kvg0iXPW4t+mKFUZOHfV0A0BQdIyG1U1/198leFF2JggO2O6OTfq0xY1vSkkmeo
boNNc8rDpuLn41+YsR8Fm6Bbdf1KpW03fCHlymDBLvQcKzeXC8z7auP1bFwkxSaDDG5YNcIu5H31
MRL2WemX3eqdrdoSjNuNYr8GDCZKpFsJqKIDh++rkUMiRvT6DPKLPpsboxVXdtK7QbhogZ5e6jb6
ZrwZADGofKR8hgZYvFuCsxYf7WAJsFlVp9BgNC/EfNFDTujdsXAJonRLZnAEQukrCppeXCT5NoMK
spUIgujtWHW6zOupo4jWMq2ICiHE6hz6N3bN/GdE2019wKyFfQ0xC0o31MreAfR9s1iI5y5p5ayn
5rC38EJnZI8/ffp2ddRCSL1o9VkbBABQT3O8wu7IrBE5YjEddvyzzHPZx+Sxwa6OSzumhSlsE6pO
DUHaVpDHU9qQkbYVX6uApkjC+3W86YyEdE8OOAyJc+Pl+3rgqeCX7+8YN0WEQXh25z7TVkH1mFya
zHaJeOzcgmgE8EOIRlCK8bElQ46FD3svctXC41d689BqcwdWiUkcO4gwpmBPgkrc1Fg0ut+iTkcn
JLpm4hjwxQkRgf6VOkHptDrGvU5G6wv9HBc6wZ5phNW1JAng8s2EWsaTDN9PniJyd7CEjxAcEbyX
3q2z0MjEEOEsiXtvDkgmmVYCzgO0iK8JogUYeaMr0kSPToakdoAAwmfKdQuiZ55UzUkHJwg4lxal
6mCXWqOmBpiHeEGMo2a5NFS02ThqR/T/ONdzWUdcAbA6XUIFc+hHNXjpwqw5BpV1iz8St0/OdmoH
t8d7Jl2xUkt0AQOu506YwXmz8MnQJSo2xg4O60CkNQAgypctyrIf6cwAjEYcUAOsgcZmegV8/ouJ
j9CCjvB5W/jgjdTb3yM3aV2dYsN9Mq7Q3usQJubTx34aD3ZV24j17tnv1OeuiGd2TPrfKx3Xeqx7
6ku3nzIEXUytKxdMtsp4HWQUOBq4xhuvGRpfmfClAmflHXbFuP/8VAd07z4jETFZ0RU8v8KelFIa
utRnUPVcMzcm4OPNCIfhQUQkpsjUjl6HUgdX/gV9DsO0b4a0QXfgdOVgmhY9iKIh+HoIXYrfRc1G
j4gNPpkJ/GUkbVj5Og0iLYUGDVRSuLDAcu6DA6VyhvobsCe1P+AgMO8W2XbL917S4d12JYDkMsoP
ucSNly56cSIpBXSbjeFptDDmUgBdDqjNcpgwpCL44QFkooFZjXHkL9aW/Y94w+so7Sbw8VGTusOk
DXKq4TWvE1OY91bPz605T0GT4etypp0TzuEArJZB0DHCjG77LK7wWCGSsiZSxRXfn2XBGsKCBRet
EtroVy5b2jd/oMP8c4AEjVkizCqHf0U4SbBQR1/bcOUPc6jWcXNWZcORqtY7BFujRIWmvDbiUQHY
q6z6dzgN6+wGHyvjs6bi6BK3vuEnZQIfLYWFchxPlaOGNj/4rUH14/3gOg0YSL5NNkNhJQ2wiRkn
cPjHVh0uQboGiFN7zDzx+XSqkR57U1vRLiWbgP4AHtnkdDjUEJZNtCc+QLelXqMSc/W5gr146Pbt
FwOAjhuFYn50UmJwODpDx4QbjcZVd14cNm8/I8oGckuOvGmVv12VO6x3nwzvG08l91pc6OUiR76A
RoI5Elg9EkqsI3KLwRdFIM7zMmozEoro/3gnU8Vg0daZ4GJvrlkXAu5AbJTqcRdCa5VkS8fojNEw
LvPAV4kVlS5cYoPB5O4NHNnZfNQwfkZAAdIxex6CeTXy7ZgdZGWREeYAEVGIx8Cab4p3vDYKGbgJ
Bq2cSMAQBkTJulhRyolmqNhDiMGaYhxLKi0dAlclhlQynBXdE3+dWlv2SuBEz8LSJqSaodDYjHuz
oVVuimFdxY1tJkyIBOWmPKNlKShLTcdxOcMc7FU5nXGJa23eMrWpdZ3oqXyd5oNbZCEjRRWKsojd
pGQmH5ks3lPtzW0qgWM05FcS1kvxNDxk3DfXgkLaInOnrkM/Sx8htQE9dI3dNwJm8SN70lK9QZtW
o4z4EQl73d+Q30bynyrCrXshW5WILJWjgxwkKOCXMOFwWSaY44m9MuBX4vzjek0u/Vx/0pmOZHwv
mBxzrwfgJ8GAw/yUj8WL4PdKDdIDX/ZrKJTl8PtmZ3E6csgRtw3J4IchfJrYw4fGWYUptf1mPkuD
fxf0CXHHUWaaysO6e4zTCUNPS+wgM7x/TU5moZrElA52Il2RYfd3jZGFhJYL/Crd9V7Z4aXY59b+
Ja81yjYmW7cUjevhOVqqyiJa15nD0CfnYTU0BSx2+4V87FBeRkd7pNSIMBsvkzaTOwrSylLAHuhD
P7QwiCN4X/TyKqxWmACImJ5uFzsNTMmU7l67tvJiXEasSis6kFSYzaVV+tEfSVSc+VTU75bw9A84
ipTO/YpX/ETFJm+eyobAmT75G4ddLOwbFxDGSKxs/GZgVnO2+el4Km/yBR/UCrFmalXn6ocKP7GG
NdfuPN4iTLWfWwVtNTuW/v7NiCk74qGp5TZeiLh7Frzj1bM7lpr93ufH0UlaEpjQUD+pGGDPLV+1
bzw0l+bVrcAwbslrwQPQVuFPEmyZQKGAe1oP7BEfHNL1vFk/AmzqeITLQvdZzhX8efNTnRwRG5wM
ilUlH2WlIdxpxcNKBzdJbQ0akJ1sH+m5xgaknBTfagAQsOmJnFJcoXBrJ1zD0E898/kp48lS4Pzp
jZjIaBTxnCD+opOghUnYW0CgsR8v8ltSqN0uSZ7MDaZl83+/9DiBz2lpqt/UI26C/04pAHM6h/mI
kUh/jvs/wrV2EggtcEX1PAHvkm5Pys21r06v+IcoIryWaZDYdbgTNTbhQnIArckmf6iGRWBlnyxC
5vtbQzlBYpK0jXCHORaPl+GXkTjD6YY9j09Ga8U/XGIJph6kvgJNJ1iJYJ0HUmW6Nfxx7GXnLdHw
QAq6k5JRIEqHJ9CK4kfCWcQt9AUpcN57M3Uh0s/QTqS0proHsPE6vSlnOLJW3U7Tl4GlEKTi8Evi
9d0iwFZ9QdAM4VQOvQL+CQEZPd7bPAwwS0N1YV5HkADTndED8tLnjf9W/OD4cpNN7MQYfwRwD5wI
2ZqwfjaAvIvivZzBAyHnEq4IUSnRXpIn4V2Z7mbDokETzy1o7Gr8rPRFMeyEQp2/ECQJjN3pAhcd
pKEaYzNGwuouPKq7tv98bTlBGTojMyNKAAMQR6UycDJ5PbswNQhXtE71F40kkPPSNHdN6nEl0xPS
LnLBC6uYyGiuxcITvztYFBQTzhMkFTXl0zEOuMhdqA1Z7tE0uJ7h/8RMBPiYHgJkEg7WNJYgJmj2
2/+QlJIxDZvJHqOHqaxpplm/lH1l+sZg2k+5AUXtNSd9oaBKUnfynVce/crVqTDXFPpy6SUI6XKh
ATKeGGrkq8I/ekLpaJiyha6srClEs6vwme/S38DO/O6KvRuUzXw95XRGEFaIqCFD/DzcQIfBbuTS
FrEqmFH9WTyG8Cad2q+Mf/5PouMQlqV8ad163X8xnaqYXFUODwBLFaaNFCF0O1NaKaNyCr8Qg/CF
Co+EFpSYlmlTEFrI0Za4E+cXXoxqj62LwRC75pd9JN95/c4oJ/i7Orp5BdSJ9xCRjgwCQCeb3/7O
e2Tzi9AE5Bo1iF3yqmcKWOYcHunbgGrLv8NOkRx+nydB/BFBTK8VcSOzY/Wr63PTVZbdkQJupjvs
VAOsnxgvXqyh74sCq26oZ8UUVc5dwwtssQ93EgAbhDTIB2GZhstWY2BNWrPJ6O6SwYoDFu1YCPTG
Mf/Zo0ZiFDEH6Gs4/GliKRYxMUcNMAUWwREJAHsvWJkzN8/vPB5ewul9ZJBgfgK8IdBpPvjpKnYw
waRbvGJr/zThHrngkaiOUlsE7CJVTVy8YU/UTjA4aY24CloOwiwkRHRXus/iLG7CCdmP6c0u09jN
oqyq7uVvsgFYMvz4KF9mn+VDWbKZGt0G82oXrFkelr7jBTRbZlS8OXJS5Bfg+FwUHCROxhLmFJD7
5Lu/hdhfIV2zuEGp12UgBce44V6OrrKDJFN9vwbCLNg+J/2TIY2gLzmfpBnXPkEn9Kt0SUxOuI+H
LXMGbukc53waW8WHnJMl51lk0XiGoVtlS8SbzEslR0P7zmoB+INjc2ZkBVSpExfb/3CEGrcpveYC
wY2H9/4OrjSCEKE/2jNVJtuSByhjxMnl5lDEaOn0q3DSAZKoskmm5Ia88zGNWETojGpBRum2xPaG
MR5OxcqP2F3b4gFyivdc94ePLVnCiwCJLhzm/uclbuDMKPecZFEm0wCZMgMXp9lktN0ohEJ0AFDk
a3H+mAn+o78/d+wNwsQxiWYyRxMN0wV6rc/So5ligQqhm30i/KD/f70cyhuwAzO1ZrdgMu0CkAXK
ncIquHvp6UkLBOxaklOgoLxiBjTOJxtCAGHCQZkIprdq5hFOS2HEswFjZPMRFAH9wbCLzb/ax3S4
bJghSeQEWRjaQnGebkRXwY/HokJF3/SSFlDM2c/g6/Np2YKTctcstD8dBIRDz4CXR1UMsJx7cuu9
np8v2JEaCX6YDvCzDk98j8+cKMBmz41E+DFJ4/Q3ynmSIjH/mpNAjb3Ba02LRW2LMCEOPVBRmc8c
WRyxSq6OBHT5uvQ7pGEVLEKocMZFWMmP/IuOJyO1juA7wqygQUbMrcW52m1ZcNU2rdzO4J1QObKY
cYrxoKEXxLjhI3cn8+YfzYB1x2eaR3aDZw9eaxANRkvnx7NHiPdEpnOIbpHgzNATcjw++xMaweCb
X8x8UysQgi0ypvTaBmkZrDsr63l2UXxge42MhVkjcfGnSWyAKR3NJDxlgj5jDz5NBNWc23CCgK0A
Rc9+8iT/pNFC3Cd47yve4RmkoGH+EMV9nMyFYRcuMHaW/hIoloeCAiqzG1cQEQAq5p/QXlpI9aDp
L1sCM9mwsl4mOYru7MZBij5F/uSxxI/ov8UDtbBtXUFBxmGzrlCGIDCBekLBTOLf8At0O1Xlv7AG
OsLrcV5gNmgunk/vfeurBWcgxr8EyuJ7qqIqlXFnvQm6H9dfULy6D/YweIEp7YvaxWeRqT2AkobL
c+jDpFiBiEGlIBAedsdkwAiG50XMPEY/sBuyHlfmVj0qaG+RgnFuCl9YArx1x/zsFDt724W5VKCa
NS7DBQhq2XKG3tLOMJjW6BzgRI5bGbMVN75VoImP50WFDapadPyIa18uzilZ5jeNP+rX3JxqfSbZ
wveIggBOxszOYSFF2SfJwMwUt4bA/AmRwQJOHd68ZJuEdFU2pDv4rLOvuiMCF7is5baitGE6TjgY
kAbh0liXMzPDJ4ksUMwcUkjAkve8S/Li+SeyxlbMJLg1dELkW5crjevHgy9txDbYG/sVxnF55aYI
pnCmWUjEtXhLhlUrLOPr+3uMrRzlHHBW4xrYHqnMIeadMIEnE7vh6dAvqSivvP4OLA+3m4OL09JC
8NjfFea7mP+tkz1Brv6/+S75KRSsuFM+8kUeOZPRjuy2OM0JLrlZ4Ht0yKGDcqD7SK4BrkYwItBs
HRlTYZebywyooT+xAOEvqH4Lzf4fx2JX+sWHDn72we0dcgdo1oPDZqoWvpsRrUi4zO/SsIiYQBzM
I6sUsYrNtA5e2hyXCZVqiPUTHtpoB0XEvEPIJ6RT4eOU59KdayYEc+XttFaCJYmx6TgFGe/oBG7P
I7ynjmblc3KV67EGkiQyFPbsVMVQ6sW/FUcLbAVy0i3+kj64sAGTBZIfeJPzDfMUjQlT4nZQ13tm
KlJnBb/h9iXuZISB+cR7Lvfml1R5wctLJsmoGGFogXtluubwT1ye6QhrBSL7i9g+qgXh1BKBE8+V
/BM5LF7JjROpW6itlK/DzBujY/9VYhr081pS9+C4jP3YuoUS31rwJyZSlsdLBFgZLtEWuJx2oCMg
jXQhihxOnXyHlycGaRH8hI0oL0Wa2iliFihkHvSLGUzQ7DM8yqi9MwoQS/kjFnC4VTcGNmjC4C+B
79KfzBiX7blcjPaIgpqIt6PSHoHHG0uH8EJbB0FKpjmEhnnDQJIFNmkNoCfoRwDJ4aE8gOPOjA7J
j+dhi7Bf9sZODLyixYItI1eOCvRM+AUf0k/H7MxLbtXaqGjmBcyf/pL4IIhkiOGWjZRZtwd8fvIz
0hgGDMNOHjYvfZKx0Le44TSX03RGz1BZWbTNT84JCSOU8F48BlIs9R9JjQmm3YTyPDC9J8snTXnl
hwqbpucV6H5EConiCzG74hYvNwiAnZAYXsYZrj0KNoJzPEoA/1B03BT0EAq13kjhgdkDasvmylV1
YUKyaRCZp3Z/NI/VNbm3K/XekixoRTMfMJWrD+dSzljuJSK4ptIZwjUyDUjQ5w7oCVEPggWY8sOF
DxtV/PW5B3nMFiwcfmT+Q9L3othgqJyugCJxHT/0OsQr2Fj0PeJfgY8kV3W7AgAQNok2Lx1jr67C
0iLM+RvYrEP+SdTnHuAdweC/OqD7R0Xa8BPafbhUj1QmILXB9YU5HBk81UH5I5uEO5xmCkcL2l2M
SyHvYFgKRTl2eV3R7T3g80BPErnAHOg/5i022XLtjCbsGyfKHC3zWAVxstZX9Z2tjoKzwvRCp7iY
TfAQ+uY3xDNKEsK2mJZPwDAH1NBZVE3mMfkTvNIBpFJRVaa++ZhA8leyCsFTvtjnPFbW2I0dmX5z
/AM4N9/NL3tuypJ9zqVP0yk+Khz3IK8kh2NZz4vNg0lDX29BmblijJZsT2RkHtYF0OvwUnk6eP0A
fl/Y6YJEQggGtZSTHAMBJML+q9j++4gqDKB5Z68b8Yg0UtNjOcJkbC60DuxHotsdKqcucUz1pn9G
0S+7DKgSGhBuE7AqP4GtFEam9DgUujthy1vHj9TpsUC+i7IDzoOy/htTMOFQmdN2mSAV1UMa2TCc
Y/I0B+d9Xt5rYx0e8pNyoblkvM+njE3fhViPVewPP7BHBhuiZ4JXok0xEsOa+G0wnPLDblHDYgQF
RuAh2wpOPwDwMG8esugFUNehQT70xAZY2gYPbPNZH/+PZhXxfLgixEXZ27ROgJ41syidT1Cba8rj
U4xIYfojtA6S4SbIDWnVTtHm8fImhyFYUN5058NhRBnTHCvyuLotqUrwKzOaDQiJbrcZ/p2skH6Q
Vfice7/xtSGO0OIMnCo2INRPrHrWBMtpv813vUfYVm3BEqnq0b6gsR4kX7uoa+4ersbyU7wSYp18
UnnldGqtQ7PIG0JCCdQSwCiiQpqLvxV/GcbQItpWl2ApfDJ8J8DsWJ/5xgGN05bG+c1Qgd6Zx4Wx
/LX+Ib5Su1BKb59X4Sv1KWjFm7lifCbcaWGGGwUF1KxbfVbX8MeaesrS4zDVLZhn0E+idvEkWQWZ
gGHH2wZV33MVWs1C22m717nedguMfKzJFmQykUvPyld4bghIN86oTdcjNF+01Jfmp9onS2VV8rdj
BKpoxhXLgnEK/ROQHnMRJApzZIKGL8OH8tpfkbXwKV/xFwLuAfH/zXAG7i3ts+F09zBk8CjL/eLc
39Lz69zeoKMbX8CaJJMDe0bn9sKqpNBitEk9QAYPb3Id7mdTZMqy9KAMt9uc0M1VudG2aAKKu36N
MDORrTUjQtw3972XnmJf2WkwevibIAMpUZ58uFvmn6Pq6jDIULsQD5BavQF2NicH2BznYYTRUbrg
XAB/wrstu8CHkks3PJPJQuKjCZpjWL3qUqYxvQLIV+d5SbFqV0A/12IJSIN+EQqTcOAfGb6qq+lg
jsr89iEtBQ92gKMS/LCoOAOwomBaw0yNzxvMZyFvM39SP/ZL05pSblprshGgj0VGH1mP6YvpG+Q3
AELKePlVbsgqw+9usrN/aQgVka+M81+BQ5CdaQAh0or4BJsTmugpM9KlbAVFpk+FVFnA2M3vv/zi
/AfXRA8FO2qs4Ce+z85vfaHht2ycgog0pOn9zUK7EMBIPbNw26V2GuT9k43RqFaRTARD2DkwJggu
XlKrKiiWw+XQMxYmqciOA5t09Sl7nUI0sEbJUvGIuvPXFRyAnovWfZFUA3o3dRW42a2Kb+nzhRBO
pztDQcatgTkS6g5OTRyL28WUyDE5vyCzgUAZTRUEFka5FT8GxMwIGZ+nYJ+ftF/lV/yVVlxNbE7s
jPrAYp4yXPsDQ5LqUT8hWFEalLfoBxMAPhP1AOLOXNbL0ZfCh0vs+i/eGtwF6YtpyQdNUq7/i8KB
00hzCARQrkMTtFjaKkQQtOvsTEglDjTtOYQZ2eJil+wTlCncM739/KFSJEgWeRGufACtuMh0zOTx
Ez13MLOPKdlbK3R7qCm2NN+8L1I0J9kih7hMF4y+/CP6H0vntaUqFkXRL2IMJSi8koOAivmFYWkp
qAhiQr++56nbo7rrVrAMCCfsvdZcv2wCqhsi03s8q8I2FcGJ6ZdUhIoq3nDJDpERuzdY3uuf8uLc
Jqf8S2PHMPvlJTsSc/jWlqcmeNGB1627uD6DNpW04Pn1Tj0xjojePOJ6QMBv1PG6je6h8S5aiJHg
Ae4GL9kGzeGxsEVckAITdVS24pgo2NJczhoEMwYlvZhWMDlC0rTPbPBLtN8jVegsUSbKhVJXE9rR
waGhnJTTrzFbDFjAuTS3clgen8ff3hRRc/182qypJLLp697bvNWjlno6062ibTRAtZSIz9G36lb4
6zVtiz36+6s+N+JU6mj2Kz+UQilhF6gBlUxH3pqvA+VvF4av602j8uRlpKDpIVYHwOCsqiyM/b80
9sPFa4TpzFa3TZoHBUAOEzg6RbKP86NFufcjtj00N5HTU2MX+t3bfMrBdqk/cP35vAVMjsMpR9DD
yYOil/ocyG5Q62x1mU3kPwkfGuCXObvibBTWvpi9imdW1heMn4PVymLjjQs1B1AA6sDHW1GkFbHD
DATkIs0uGA3ruQDUT7E4+mwHmQIHTHRIR6Asqd51hsk3VVlNCpT3xR36T9BVVcLq3TH4Pbgv7rhK
iKfEClFkhQU/hQI3bj0dugWmBSgI08JtU/A6FrPBSMTgtCvEiRRzWUCOBvFxOtxJsI4kU+MpMggR
vYFN3+q1JvZSrKpfMy1gb2HOmuA7DzXe97dDCDwQNhihfg9VPrYUCHwcKDhnlVNOMVV7lc8UTqUY
SgRwc5yOYTG+QAuYQQXx8dkwMnJ8eTp0G90rIAGSEhnAGBUm4Do4bn37NEN5kZClSO3ZmH0cqtv8
mFVm9OIeflD22XdRl6UhRkN497XzkwdHAhtzB2JB+aGxAnmgtnrbo49UUVj2P9iWxxUcgn4gH82W
Jj40I+wmFyms/c6l7KSBGWL9570doJsrZaejW1gYI3lTLliRrwdzeCKONPsQ7vBNKbOGDQOvqGTg
lpV27X64QlD8xLpyT+7eY4SblcXHYy/PeTYgIfVtPQGVyfUvTH7FmGCVyduwNPe6xojMSDsGXGl2
wdOB0AnjjmqRz8rI+nKwSROnO393vmPgXRhzRAkVLjyBdusKuabwO2/JmIpojvpG1IA1JBUMG+VL
pig963A1vd1ObBg9wk7xLbOAAmtis0cjOpDn88DvqRHB9XWlaS9kHEK2gXR4RNmKBXkfIThAT7id
vCsYor8R1WgKaSWG+ysn05XUCJKSwj49MY4FaHtiLwcLY/mZ3/k7IlIRuAT1HNQItTBEYSwUdSE7
Lh64cCEUW1QOOeuptTQuZbJRY9dZngDxtV4BG0vslqSGAssQQkW7YtnKhv28aoZmjgqyMVmbnmkZ
0jZdviqz/2K6MrH942OmjdLmbhOgQrfwZNIg/iguKgRjebn7R5lwIU72lmn4c8vNoomVYkgJcPdh
qJJYQAyHP1ImRR+2n2P1uXjTlaW3Gn9qG+ijBz/NQdqqiD6WahcjbSxPj2/0wlZNNUOkAdEwrTy2
8wgsqCFWlI90q1irsENM9QDOOGAbQZPpukLIJ+17ulv/yIkaa2jmXMxa9GJ4k1i52CijD7yX5+ia
lRttVHuYCDMgDRx/eupzGUjXcExj/cngVWRNVgDDS7UfwGqmXLAcLvdDMfF89t+HQdEB28vtclOc
Z/32+gamRLXpT456xaCpXX87ySi8vHfcH790FrUXXtZr4enI1rreaf3toYB7vpPrE9br5XSyup5E
Eg9y5A59RFf6KO1ggZCL9w5oLpJCVrAeRW8LIh1tsmrVt/RMr0O3m7CZKAyn0y7tVmcUtohdqUvS
Zn5Bqu/SrxGz8RpAlHutTtd5Q1fsuHlzcgtq/0ELTpD6plSfbijPqOe//OswvZ6YEerCuQ/YmTRZ
qQYF5execId+C4gT4yAbe3BlheiCUZDLcQNVBdXjXtqwS246FktpDyYm8/a3PI4MxNZ9NrY3xNcf
ziDsDbdgjYbO/Au/cpzkj8wuMP86CP+//NP1OrkkySl524Io3rfErwRtvZiKz/++fv/PGydt7O93
Stgu2IdDpRe3qALxl+uR+Ml66I3WIxGIgOQmwWO+ILBz9F7hyvREUAK7rVRk5GHl/UtFEshXVsB2
nsorAYcjspcuviCa37gXgZhmLVwFMvGALJL/0OkPfn1dnLbHGXsp52vBNeFD0O4heWQf9pif1YCn
BiKPOsI5uDczVXL76lZ7oOBVqf2HLZYh+HV3ao0PxR0cSTjesQ/pqnv0LMLbCbOKDnORmtsLi1bf
VobUCS7lotxjFPgUdjE9z4y3Pex7t7tfcPzgTSkUlmS/36N8EfcHq/53c+vDZegxGIG/bOmalGjl
9RLhW4B2jmg3bLOEHjwO7aFPNqSvltNBmmfapO8NUj0tAykWcQg5Jd7/Uwiq0SCVYoajgnYe2gYf
X0NQjgQOjJKyYqrBDPUig9TZA82rmSpMiHJt4PYVKsNLgntgwqs5j+7EhFtqtvxO7rvn7r37wu2t
VzrvIMa50VMwdbUNC3KQjyZFIPawqOb/PnYDavcIwgV2zNyxZWDsxEvunI7rvp7d9RCGHkCGnUpX
GjgfgCptYWikCxBKaBtOb/zw258/DJFjNssh6wPBHyqFd8BBKUDkHWxlBvEBYQ7NUl4j2IUgjltD
X+PjeDPytE+MY8pwrCLs/OQe6ajeWZxYLNE75urGIYJSmTRRLRjOy9ePMdWSBw3WO6shQqQBX0EZ
I67pu1R+SqYk9k8tp4vqQTKz4YtzT+DsyCTJkXfAWgUcSI0jkvhK4mvxe/XKJ9zSDlYbdkuUsoaJ
lrBcqlRumYNoS9S9AGbkwW3o6DNlemX3Lra7Q9YJjN8PAiEerkIYUk2NPnoa1jvnrmhNI5UFosZO
mdIeMvmK97Tx/330GqHnl/duQ7q1vD/SVmBBIXLARAg2UjQ+vxg9YfMZjkq03tE7ep/xjj3dNQJg
BbCPOVBFc0LuoMi64h0U96DOenuOYAIMLOgIYgTLjnDoFX52Mr5h7E9c9DxlrqRzAODSE2G8b/BJ
Ssj1lt4JP3zS3Hk52kElvyBJRFhO3zn5DKJskluSSwR5lFRXgY6lOuhvEWdkIGXDiRwhufYvziGb
/8tokH05esXZ4QA+1AoLAqBElmuVvrkfkXKcHWQ+YzZnhw4jLmghmBIt0DMPGfeED1uOBm5lP1Pq
UObgp9T8R4y1jqTVwnkQadEzr+GNjNgivIQihOpkTlD3UNy3KTjxYqGPpTfN14QTXbmAXa9gC5tF
1BKJ8f399uaXi6Nd54+4MLOzzZMmFEYhV6FKKRCZrZVHtc0z+veQIv4F0YGNROWLSM8ZYhk1UOY5
pa1A2tfdgU9Zz2utOaQBJ/kXeiVzLz3xmhQng8eSiFcYzh+WP89IUTiczCysdlfHAb9jFVEe8brD
13Q+130yPN5B35GwNJtz7uAaJn+5sZBjzHD72Hx4Ddw7r58HgK8ShYCdb+4z9akKcAS+3R/yHyky
AR0AAky6w2474Tm2xN34WWOVdjc/rlrrxtctcV5hKN4TshQckbLB2xCJ4IHShSMt8m9PYQ9JZXZg
wxyKekxp82uQ0oWD39Q8k3DQ8//eZW7E07X+hXT4h9JuAVDLS5KdxJ3wugVvt/wLK2h4Ow8vJEAx
Gh3ehBK048XK+O/EmyvOAGrSHLIP93e19iI6Aba1dXS5LYtRfu7bvuVPTo4IGdlDtRZn2pXD+Zc2
RqEp6lHvsXh3Szez7DfnbAPNLyucw0rm6VZ2iBicN4n/uT/VV34feNjYZa7hgXPMiPfl+aJG47d0
uv9OfY6pGRIRrLvbpDW37I0DjaCzjCo/NbHG5LIQCQv0JUhaEB94uW30HbCtW5MIkO2XlB/tIPEW
LjqTSXdgckNOSocptuHO1+KihKXFPP1vrhb5lEXiiH+oeIm0cy08zxqzrITJj0aEl+1+A9Oht0YG
kYVyln9wzHDtjgxvuf6b5s/B9sp6YEhMofgwJiPxzYt7rYPBDlQXwjkxRa+pe42Ygt0OOoP4TOuf
vPW7TenbVUAkin8RaQlXoJir4SXyeE+XNNRApjssboTLwKWcbtILf0IlX6hAPMzroXW6MKdh4p8D
HhYi9dtdLsdve7tFheOoO8NrtkQSsfDinqkdeCOFcKJlkQjK44BJdI10bjTmW2rb9khnJ/e0RR1r
aI2xXdu5r212IDV75CRgSnAgfnoqJbJ8xPALB2zZ+nSh/GHSEpnVoV9j1QrKtXQHIBJOdjeRAZyJ
xQ3aO1i1pMgvaYOTaVWLhnbt4Z09T1j3mmLfCxyP2h87YuMWN7dQB20hbOLx7G7Z8KduAL4IqeKF
oZ2K3hU1R/dd/6ifybdmJgfNv/g2AGegwWg+pcAzm3MMPD5c2IitPfUc4DkiuwKkDZiefkSKBUmQ
3BIuwJeMwo5AwmpOrxoQ65kQg7J2f9WZQLliq2DmpMm7NZAmwsc0OFqSd5o2yVaxDG/AypwTMklA
I1hbMa53CQd2XeOZckRUyDudM4KgQxMc3oOIrbyEoXNPjwYDlpN854ziNrOC2U6GvzhvuI6e+/nR
ClRbwenv83gWop/+tou/c9k+00BQnI+4X0bnndCFbjTEh4V3Yqghp4KqBmoiWhJjlsP1+kR4hPhJ
5yEBAxkvwgXRma16s2fK+MV3IrpVcYxw4ObmaG1tn8g6s0PoCC4o32hWxx4Alcz0NL1Ob3s6XKyP
CZMk8YTsHTJsUCHyAujhz0bbAXrPv2/J5oqYRWDRjs70KdPtm6OkcA1iIyUzJynHrFv5oWBj06Pl
aryP0AmybhXRcuJDVF8f5ngnVqyjy0FkUSLgZormzOeXIONsQXA9g9XlbWKKYuJ+cE5SulsLkOPD
/P2973asFMRcjlfLPsdK8vB3mOP4tViw3F05YBUwMCk69Blk59AmsRJGBusTtiH7l7Huv7D8JSg9
hmxi6a+26UtYSNgEQY8SEXCX7EKi3olNPopd+LRofYbeg+gQBKc0LERw2g2eGk0uAYnkYe/z8wZ2
Q3bePMQWHDUS5WDxP9QAvIXY445oAxgHvxAo2axXMTpWlHxsHxXApNTZyJWJ0VlQZuJJAIFiO8Om
OsAzfjNZKVYxGYFs3wWbjLotBX0hhM7Hx03DCsdTpsWytzKmUG8JCO57yoTBp/ugaOizbmGZG9wp
G0IyIFGeuwFyk6diIY5rGbq9HnRf/6PtpLPqV3i++uGdcYF8PvbIFB3vfrO4QFDFTgSxEIUmZQly
0QBKhh+ScW6DXVdHr54vYu5pChxvJ5t96BcfwG3Rngdmj1b46Yl9e9bvBe/BVKnsjxQ/qJ+wkGPF
RFviuXrrPn9Bi+IZ9BXWGaePVTIp9+xQTHpiGsUwbpVMgWKOg6DTZm8FvpIzqALCLqiVhTZyRovI
VrDIAqNvn00qRIUnubqFG9u6rD6YKrpUxBfRi0+f1sARmHTFnAyDh9sPFm9KjnyfqZtIEfYOhBU3
v6WM6FBE8t8TMAhea5/RoaGnJRczItWV2l9rCzqzYkKR42HyreFTI3F6nj7Bw6eYB9Bb8O2V2ZPw
ioXk0h6kPHHikT8USZ/WYjiSvRUyVgpfTzMaOKvhqEWsA50XtPPTWvXTKgJ+n+wXsofrFdEsNjge
seKFXqwJfyOYyovFnkU2Pg8eyuyxoLlxNN4UE4ErcHNuCKf87NoRT4FX53+oDXJzXimvgJeIuJj7
Qarg7Am5X+t/x+JBLVYll0aEQWk71urWzccZb+UJMVr2zR/uIRlLJqEaNk5XFkN45EhdenN88D6a
k2KujUUeB+Ipa6Imd6DRR95AXwqOLksZAE5g8nOymsiJOsUf8+Pj4R2jVuR1iJQqbuORz2GffqX1
278vD9yzoyfPaCJWXfn0MLQnQ26zNwJiAQnGGhKC9sfMT/ecKePcEjkfxRw0xt/SiQz3w30p2Yf9
MRVphUfW2rgUg4lkZ8e08bhjvE3MwHHuHFGI8UxYBYEwmzcCsc0DNJ54Zme3FIukki9FNsLfV9GJ
U1RdisxX5Ip2G4tFI+sj5/R/tMi/laBY7/XM44pTnMs65az2yD00T3E+lexzerg680+mkPPISp0c
CtkFAcMg+7dqdeec/7lzj77rx2/RWPIdXaT3qB3EZrWBe9J7koJNFEN0641lyv8yOm9HXMYQ/LlD
VpbnrLhGnSXi1e9uaXnCdJ/7/z7jCWeEFS0xNtBenzzD3P/r3DDUjDtr53nLO9tE4p7EYN0LREq7
smF35+b8b7BN/L1g/oTb8sGei9YKr3BYD/ziQGZngrQPi5v89soHYE10etbjY52byW2lU9S8sGW3
ySdEP45ZhY3EGCDqFyLXSs+37FqVnNRQBownVTlMG+/Kemxlt1tIvaD3DE+3X/UO04g6x5ia2nuG
JaK42L3BxoAhusRpbcwwHJ/zSEjWUa6o48sDY7qvQgkvRx+kFwiPzY4pvuNqa1FxRuJKlb0jgjHN
OirB4LUvM3Wq8EbUQLfsM3ClY4AR6kYj7G692AadmYnJnaMdiY/JhZfmKo5uePUL5lw0vCOutuBU
1WMdhaawb2PZWMtGWmFBC24rkQPU954GAtBA9CnRQMblqHF2FCBC3qvR1e971QoXJhLY8mcAKHz0
6WcoyuR9x54bYCtG7CMxjQByKNcGEkumRM7qo0MfltE/heJBTpnaIFBy6DE2EUJ5LcTzdBTynPMN
HhqvjL4Y2gQLMSMpYMQ/fSPKhDbVBu9FZO1ftjtwD3RUlFtFeZiiP/w71Ayv6BxLyct/wQc6x+f4
QXXjQVPgL2PKQrvdvuD3vtT0tfx+EBwU7GnSHC64+lr3+xZ02YIKah1Dxvb1/fXHsKapZP7Qo4Hg
d7Gnv0iXxKKvoEryL32Kpt8cCFQmWP2AOKJ8LMDM9IFoYJBEzSRKhBlRu2jziOShVCSKIvUv5UWv
M0HaiqRocmBiwasW4sYb3AzZqboJ8rdvya9m36hPcfaINj6q4nvsBndeLJh8Oj/8I74Uj00Bne/F
UQiCfz8hU5Ujxi/pHItbiWPUiSfAD5BT8DVKCX5OFQUkfSc46/9+Rlnn76iaHYdd/Pm/7wt6T3/3
SbPFQ1KRC2UqS+zb/PoZiXRY7zjRYcybJYFjtf2IPBSkeYAcOafLYiFZ1sc0jR1U9zpHAhP6zxGI
PYJYV2L1zNvWo71NSA69aIDF1W85Rx19NKVkYE9Nz7BGY9Ob7ky+np7JX4abEvepPnnixf2wEraC
2VQ8YcEI+LKVUVPKbaTTGOZZVBAL9DDUUai5JSwyc5x6q7vhXZJzgHz2zVplK0r64WX6JAmepfeW
IgELvBVX/hCFaohmwZCc3xB+3f5J12XKVU4uJSqJy9VWsHWNGU85zHt+XrunhD96eBIPmZ6H3lyn
sFs7Ov3Z5Lxq6TmxmdYrFvdyUmv+dXPPSmCCwCwMt2WVcd30QAahxO5MACZK4V8nrzcSeOTHlKpA
bcCuQnxDg9Vq/J4vUfCMnzrLJf+KKKUWpXWmMj46CHIM7c4lPmeMFJfOOqd3SB4UY1kmgpUL1ZsD
hAATdKb8ljuD/pf5iC8bpBxmwsFy1svwdAnaqazvKMaeiRpSZftRCt7/qQrrF0v7e0xUwO8d7/V4
8NNjR4ZYnS1pprCEgBZpDk9iRnsqFvWFgiIIU6efzcUSi6LS4TCZ+H6WhBm5Dn6WsdoacKF6ekSV
wEOHxlIKkzwdQvSHztsZppOSmg8MWU4ss51zfN2PD/5Moq2Mpen3otkNVX1M56S4Ua5bloY7p7bF
RoWKDoWB+c0V2yNX9il3cdJtP8GDiRXrG81u2vU00xbvtLK3WKUf7ktE2pi8wc9n+KCcX1/c564P
ys587/Jb0Mfpd8Cy3sf8yk5iaP2OKVmSzTF0rtEZl9768TOAzEjN9VsFytC9/DSFa2xPlB5GBtWx
N6AE+3qydvSzNehtIMERGrAMfjuoxLm62FLQGv8iw3RAmWOP6V1YTJ3ThzEBQDsc9zRwMPcYoTac
XRPLOB1SsiKISLyFJf9+ZyqGdxxDnJf11DBgs3G3M8JcseJ/o38ZelzOePS50gsCBIgcuE4LVGqv
1wGZ30DJuKbRc5Wyy5jE9hsaVm7RrUeNsbzjFrPzEUbT6BFxVaqsn1ieueh6l2BPjtRlca+3ERzv
HFQTaRSIIShIrY2kY1JM+lOkgDpp9I1He455goCGisrIUFA3z8DUx9+hpdBjw3I+54BeyKL7tlTT
sQVQD+itj5LQBAMn4vZ61guqvp2D1Tp8AZPgK3OLA2qp4qAic+LQFLN6Nyid4Qf97/TSm+Sjq8Ts
i3xn/O1SMAuLvgYeyaasMRxCr7AoAh2RAiPChmRAh5Me0Fp33w9LIx9OhHqaXzLJ9lc54Gd4YvXo
ViT63ebq7q52r0iQWcEbWldgUUmz/mTVvlIXuCu1g1gfSQ6sIYapphcjQYH41KNuSmwezeeLKN1Y
LwRFp5M/ILNpSCoEJZGCZqUrzTnNGB0N69qlH0gUsKyvTOeTchi0H79enYHUrllo6Uum3xZtPX1c
5gnkH9igP5aeaZ5y8vU8bA43FARwn9nSUWWu0JdZuDIVp2+V0I9/OzTxsvVgvkB1RdG+M5V6ygSt
gRumkouSJ4OwJP+8dbp4byJ6kIosKrf/oXBX6WbNWvZsa3AK0WKwVthCxKSocGa3AubAfQYMJDeM
Aiz3JQH/+uhex7j1cfRb0OAM7t/xbKMtUh5bBRjRR5tyZJXzTu7DNDqykhjfc9bxBlQWrIM8IQYB
lqdk6zLjEPEsdmuQMafK+Ma5C1F1OWSC2mrH2esBWsbkbmjbUStc8U9ebE/YjmS7epnL8h5UzAtI
V8Ap1Cl9wjfVBVTtBhKQy1Jrkg9jpfzHCZ3N1+cxpBvtSwGPGaBH/cGAgunrg4X0DTmG3VzPZ31j
xKjOop3Ll9r3wMNazVjd/A1Z8EaZQHQYsfDbiRqIGd11eiGF/+TAUUvFr3/MHmp2r1bSyYM9I9Gu
Y6H4Zbj1sEdq9ejMgQoe1Q9vyxM8zWvcWx4HXolzAChxHcAeZTxusBIBM/0MeYe+usNYzbtLlefV
BVeriwc/LZIRanOU9KlDub0RjeAWXsYvE0YzeW0gjbwSdN+LL8ErT+/TBsWWq4Yl/vWTNjB46Uzh
fY65ZOmzkM1tn+HbyeYw5sLn8n+PtRhFL32vVM9gFs+apWLYbWM9QBPQ8l2jOqWogB4KbXxLkfcX
PcKQBMYpnyik/SK5IUeVqnpDM99TLpM3xI8lDjDiUUA7Vvi7GtQEqOxV7sK+d8Ig/pUYqUwyLVTU
aJcdYloc4EPOCZZdWoTnR0GtAeEKmijOOCnijlgToip4MRUrW/xZNSzq+0Y5oXHmieTnWdXvnIr0
sc+Nui0gvI9TFCzwJOuow2Kzb5RmyE0ECspWFPMvfh/26Uj4hIoG7RjLjqDt3IbdSB8Tn3KJvvnJ
lR+bToEGVNSextpdhaWoKjoWrDaqOiaFDl4Pq/+vhCj/zG1O7sPY5JztN+G/xsz1vfvvay97vAz7
BhStfRDi1m21z6i6b3q3zaUugrLHRMRhOZ3Wt9sIfTH8iac07tR9X+UqkPDNKRgn4GgpUi9W++vW
mOvHyVWa6I8NnuUhDIRLh227YuM+4GQpmWESQ1nUt4WAA9VMDh1W/SEn1eBFc73zBtCslQIl7UCd
1Dll6RpE2W3W5HMN79UJovJQx47dL2H64LvGEyzIKArlc/KfWgOLyuSpuu1xChbrRrEDfSTCz7tT
U1lR3eqALl71hNMIdAqFAaK6AQGRQ5ny6UK9+uSfD2CS98UvwScf6z0B94S1o36PhqZhd/KSXuej
JApvsj8eSBvtg/9k/39HjEzNHcTIBZCNgA6/EaPkmMIG9G2W7NPkxBjljvGMB6r3JkSVWjVRFJHK
JpTwbNXr1baEAwUImLDlTXPqpyy5fq86YkoudeY86rSAWK9WPkXkcf/5cAINUJrk5HbOCY0uID/i
YQ1Y2Lxzu5EjmYUNIl/qWU3wbnx25+2GyefkfCnxoXyAm4GJ+rrRaOAPUgpg9qeEHQ0JQA00Jtvp
TfEbEr4A0b2RDnz8CsBKv6Pr7JYUlC/mDeWiYj3IQlzU0wG9DgCEv3pnIZxWcJLBux3+yFpySa9/
9Ex67QpIFTbDCGAqjy0auzJ4ryw8M0XAW55znSQSCpPAWJWfM6EngxAtD9w4odInEgXTI1O2LZKB
ETCtJCj13xFWUTJVhDkOkY8FV9YtI5GY+9yqHnukSX90W6DJhob/3MLDJ5lz4BUrsl5RX9Ozjkhw
HRcuYa4Iqu+s0V0cP48A8XXzCp9f89SY7Z50CkRlrOUqf/D1GmrgcV8HcI+/r2RpPD/iJGJ4pTr6
8QDXUABnjXSZNQwJEe6BcvN8rzkgBYHcb/A2Qe+0v309dIp0yw1W8lmhOMXRJqZhjbT7/FnrSNoj
8KNHCsHCUoUCER/0ZX+MdIaA7bDxEYlXaInf07thYcH9IHWvuKjVxe3iDw3vXMYlfOUae7O9cuON
0ANWHbvjTmat3LOK/Z2JfNogpUEBuOm7ysom4gzng25VC6iCVJMHIb4s2DErnEWnOdmtk72/OESH
gz/J6NL5k8nAiTRzoZmkcS5WURStNjFfxTcn5nNtRkN+E1P3m2STo+37USZuU5nUIflvxVdAquyo
MqNIpm54DZiXWYSxLGeYVUwy2z7CFGKff97WHvGN25FzuXxTuOvo4ixzYjQNzTov5eRZ2zw78UER
T8KMjjLUusRvtOiczFA/KfiAmkJ3dff1aamb0viYgTBQCdpljBbiK7OY3x8m9yehpRe1FKkfDaYt
TFjBvbLVm9dIvvbyZSK9fVgDNdV1ZP235Z3LuEIdHmhjI3gu7z/G+PQ7aJz3UhCuA8kraMDWNJc7
Km5cjp+oTK8xPs9rDHV92fNPjtibvP031cn3D7SySHRWi5CCYkZZMCs4D0gCFr34T8TN2JCA76d0
916WGffT/NIX56t5E5fc7hqX6TGFq3P1AMxI5uW3wJr7Y9h3//zDAS3meiLDSfVE6LAoSmprHQib
z2yEtcQ8LLB4RSwYsBDT8JV4URo0JfAMvxeqlOwvMRtHR5dnRlWxhHEOy+HiDU8O8ARzgDaiQlfL
zdhsDQNms7vPfHaKnz5gcIL+hoGIOlYTaaaM++t7KE9rfzgbMNNxjSbS6Du+h8psSBjrnTXZ8gam
lL2CqDGHsIwx0aRQn9KCPFIZ/Sdl3YwiUagOLTUuRkqWzxnwqURTnNv1cc2nr91xoWVkEcbklCOK
lDdaVh++aGkIHT0mGnFUGhHP1xEm3RsrFapdHlly/RWZwqi0sVItYA8vbijwgs13JIIgK18T4Te/
Q1dQvvtkajSZ9kOeVBXCDqcTtKQioa7zPWrTK74vszfujW8K8FCzpd2dMoNPod0fcaNjQUKO8wA+
5onWbG+M1jfWWQv1p/BWlvoISX8frcwRm/V9jZzfRJ3ze37wezloIkHO18iPnzZRPvsQDDcdjC/w
P3x2S5ISlKwbmYbG1Ivo61ASk90SkTKUeL9NCTWfgLl2+rY6F5HnbBic07gGzA3dfUZSxggOiN7Z
ZaSDH9UXBCsoxBiJNHTG1SQnZVU91Mk1N6vpA0EOFZboEcQYkA6ncTUAUt0jHLJY66GMWwJpTmVp
hY1nBRQ7KalsYltiWrFjuCoF5F6LOfoyEuRA4nK/ft8wRUI6PmmBNz/N5FAlPWnUC7X0/Ie+usKw
e6EqlkkSK3nSd7Zi6a0e884CxjvAgmCskGY5etubc4Ve8QlZkkm+HJ8ov1L/8AYxs4DzRLnyMZVM
8jmHJH8BQIk/IdfBo12DFPObik4J6AlS7mlR+JK/P404vXqJOCFFRPU7zPlfJA0XZF7CK+ahxD2c
Au6dbVnwTR/uw4XCSPbvDWGw+JddBf0KIP824d3INTx9w4kLvNCrD+/wQ8JyOsz0GHfYRo9P3PeT
1wewJtNSAsgrW+UZhGqoe9egHcGjJ6yUpjWZLtDSzeHP+7eeID+kCe1rkfEDmDyGwUhL+iqC9cLe
LwA8DfXVObx7aDxJs/8ga1Z8CDM2Km2+P5HJhAqXsCthqBYJ9O0VMx5cCwqXV7cCNA4CywcHAO4B
aRYxLyApvhEdSYlTTbQlq5j5h5FyLjXOKbvFNXFzeXAMT2kdFylir+i7zO0uGkgYWAhp18f5+Bxz
xj78Mi4YhJMBOqsyfpL7zUYfVBEtOy2RuUjaSA4oEAtJtz6WHC4LtGEgf0cUy+m2kmAE100O/vqy
4XMt5His53ck2dO8Neaiau2ZgeeYiTl1zcQyraXJTzber2pPxw+TbrSgOlFHwDbMjYmL5A+FguLP
hRNS9P7rBA9pMPBbHlB4c+S/gvjTXTtzCofji0kJF0cqWovOWq7hD3EBh2SMuBfTVNEbbdAelwEP
11JvpY3xCClixI8TiZ+esblfpipkBO/+Fnow+5tg4I+Z+XfimDT+XEjieDbB2RqrlJqbSHwjnm6L
KAPb4Z5yKI1gJHLUYFyPIWIkjhFx4tZwevnZYRt4+Z5Q9gn53JlOr1iVSegUkWXHvyifaXSAbKIF
Q9paws0S6racXpSgJ9qPKETj0sDlC114iRcBJTf6ChZoR0+cEg9fDbgzSw3aSJlidKTVRxVe3ECs
/PLg61NTnpyRfKecdI5w6LmbgEr4Tz3pzUWoTjM7Tp8JcCO8PnWobqWVAd/B0g8s0EjppXngvwLV
2qSyg1w/3nzgyqjWD5Y9k+9/xC2oKjsSSexsGJ1Pgpp5wMOUHCv3Y6GSR76/ktLn4szqo8CX82Os
jNV9gBGdkOcSlf6AsAKRGP+1iz1WVZvksjEPheoB6wxJdzyUyKAYhIMDAnY2wtApUKPTMIc51o10
RhcCH4xAtvDC2yKR/ji9qgdWnbN8wiYXfgjlynqr8gv0RBrIWQwSnY0chZzy/gowKmYLhstmjHhb
JmjtRFeGAiAPC4ekoIBGl4F3m/bERzi6IXreH+YzTxj836hli5nyAZqVuzec2Ha1vS3wW3c40FKJ
uKU7VpUBI8vuIZ5yHvcsUnRrruUV6Ork/YE3iDOyW2GqcPqrZgQxlH6uRs89vTM2uvkGFWgqEn9h
ihCmLg7p01FWZ82NVZrQ1D0cjekbohxI/yfLPX0yhBHb0rAV+eH0skXfG27eqBuzY6ZzS+wuHy0P
mMcndnbXxMB3473WEJ2Ge2Nf/7AjMgKDZitLrHlDfwE4xSD++KzbnstT3GcZAqwGYwLtWfgzVAX4
CTHqb2xkQF6ulOPs7zNtW2yhwNa6xtJ7giPivz7eCaTrjZoWYyfXzl5OSjAHwD9E1c3uQ3hDR8Y5
TytsUZwYy/FKQTc8JhyzlZp8QbB570W57R3USwibApID0BhCFvvkMQan4fypoAwb9oOvp+saQ4ai
Ab5hcc8ZTTXmGDfnaTMmffskxVobv7t5jo4D22sJCRLE47UN4G/1i7mKPodEHGboOwS90TE9kk8g
R0+B8PQGFB4+dEWR+E2QLSJLyA5VSnuaTjC4a3ibPpWqSZaRKxQVw8Sg7TOHyk15onapuPvkCzqV
q0YV3UGDvhLOb0hA7nl8W593lM5knxQENt9O6d7SrGcOfj6I7mT/NVfpQ8v+IFL9WxYOllRmuBXg
k+XrT2wEJz27hGJ9e6XJ//BesVDnCaGizIPWmYzMj39dfmsDp6ZlvSlZHF+9YwacRSxJWRSysrx4
t4j6MZN8tfxCL5oisODjMxUShgZtwYMFnq3Pi9FA0Ka8GuYKuq2w3ckeoZ5xDytPAEgbHQSzaw0a
H+FpIM5gscbIKdej8HAECmZ7CR4FZ/pAuJhYxdgUptkVcQWY1wC8CwtGCBdEvoPtvpg4LcqkZ20q
bDhyuMccdbFULDFijkZlIq7gc1ImX/eNid1/AacjFXI2QBTwifRWoBBa8qjYd5XJcQotq0oAN1HF
kFFylqDVaGiCxRi3faBLH7CKiIeaDEWZ+6UMkVKXh1H1jU5Mz6JD+Y3Yiyr6hAn3vLvUgYh6OI/Z
/b15fAItivTi/oiQRuAiQrDTZNWmSa8pVup5g5yGkxYSd3V7ePmdWR/7HhaYBeAXGSH0zIigJxIP
4snz3hx3PBbNxhYBZML28x9J57WkqraF4SeiiiThVkAx53hjmRpEECXD0+9vrl17nT6dtJUw5xj/
+ANVw5aaY6ZNSPfIeF0r7bD9zV4ripAD/hILIovwA5iRBYCZzE2j9To0eHHIaDH6MJgu4/cLV7be
hMkGVh+84ne4Ib/kswFUis6VK0+o5W/faaxw6wL31yTvyTi9kuI5eu2LaCCxHW57ufsh2JPLyXZU
1lc6ath3+PmOUNiX+4yennVLHyoPvueSQDkRx/CJQ2SPCQ5I3fbFpnVHQDuEVeKBNbnmvUtPnxEy
E3MTbpFd01hotPKscOAQcyDNEVceup5aqNpW1LHIr7qBolF2nqMRWps/BLOsfhU1prhUuQZZ8HjE
zNo1dDfSpOeqNNGCLZN7kq8sWHWxBOFPFAPBkpFpfHHzgwZDEfuvlszpNwAEDmL1BDFC4xUOVypo
NgUwsBQvDE2vR/Nnbk1ujx/snZ9fkXFNz8U3+UMJcg5tJvmI2vpHDFd5aoRqAzSS00YaSINvhh8l
vnOMWL7nGLUyzN5oZZIaZj/zYtm9JlFF6a3Yfz1j+n3rxwlo3097uUqGM4xF/5tMv4yxSnhkplW5
loZEs8ZKFd2PYyZ5xAiT/QuNHWUB3phZIPsZO15XjHEJYYuqUG2J2l6bpt85lslEmdOiBbiIBOv3
PBsZ+JhML0MhxOV2YpPOkY3A6krJEbnY244Jb47hWmJMLnU6VKRiVuSeHXhGR+hMR2LKF94HVVTa
f8mzVBmmReDJNePr5wtQujSUBW4qXwmsu1PobJMACwpczymyw4j781mvP6cej9fcOoUmiV1ctrz8
UUP83pQoFo5UVT/Ag5T7iW4en5mAUG5CSVxarFwZ9bKt9Fq32vYDeNOds9A9tjVmSQ5tTyzNlH6G
wfFllcF7gdxVzmP0qKB/2ufcSge9d8SA9l2a/YDKT3UBcXCV4q6dNZ9TYd647kj/Is6AkqQcv98j
Ca14NO1dZhbSP2I0v9uUKkFSmcLgmJWtKiKkc79XckSGL+RwOs1CvAFkw9B42a2SmU1OdAYdp0jY
DgmaozOoJhqzw2f2pvq3UbMbXOVDPKoI34XCiKqMiJtQXcu7ZqRfC3XZPLLK4fgAY31OwvwrnAAe
YuCWh0SeM9Rn7mWMctRNyEW7IVhvYrgN/kc9hF0OwUw4enxSZpuYjPsIAj+Kg4lRLvm5tqk/V+lf
NLvUoiCG6wcF13b7CioeFEHBO5+C0MHeQENhumiZrGjCwyF7mKhhMEZi3Rd6FQLpZOZRzBeIjMdR
hoh5Ki1coi6L8lkKOq5++NEWNSqS1LCHNvBkjS787S/AGRYM2dmGlCprVK9Y5+uwn+oEytLbf4Pw
tseofuiX5+tCbdweL59pVU+7bvZJkEyF73Tzr4u3QkQ3b07XP1NXa/gFCq5ywszXdE3MScsTkfAS
pdRrgs4F8X/IJJLoFvQdSxUUdxvA3zOnP2w9TQKGrWWJETQDDmFnApeUscEP8PLAoos3Orcq0Ft6
w7RJGAuwCQqPKguz4Q/3qLCSwtwaJQ/TWwFyprCnAPD7r6PNwspSBnoNIeXjc0JCHfTRgZCS1px1
5sI8OZlUXi9lcO+S/2MoE7UZ8zkx8wo9hOmZrC0lRsLDnuzI/wyZ0Hxi7p2bfc30EmuQmZ4Or00a
MZfQs0kk4Us+atLphRx5RJ7VqNcMLxwNXgwagFiwT3qXiURkD64KCCMJ02uHBPzohdsqWNh7H2xE
WNjxE0Enqrsy0RehI3xvUUtYHu57kGCRVzesXnQoLbywH/Mf9oxoHmebTF6+9oARcvwX7AECorHZ
AAoEPXDP0BpSPHz/38uVgTFuPQTGY2Bseha7z/Thn6GISJpWfAjjWGBi6UU8Ki23l5xFjyU6bVpq
hMd4+NA6kWrpQv1xfrPI3W5Hiy2d0gtWCwsS9yY2CXTpuH2+V/Emn5E2DmldsJBezG8IDw4Zx3e3
4CxIvy+v8YH4PNClOWYfJ2kdosuli0NEzrjfTWfpU5CC6dT5SvTrjZ9DceeH1BJAFm2fxgS0Ha2+
tmmu0EWGeCwkUI1FYn3hP5sJbgVB/7nGB6i/XB4ICByRd9a/30UrrPeX3OU0lzYSOg3LCwF+EX/D
f4J4jakYLWMAwUe0kMbD2Lan+KB+6W4Zle14GtFCy6PfHU7d0ly/dmh17XXlm+viUNEbm3O+dYqo
4nfvmXp67cw5aEIwEynj4pyK3hSuFoFzEBvGwUoUSggB4IzBv9qAUmADuA7OwSqEaIR/hCBrCTyD
32JYsaDEihf4hfOLIm1MuZFWDapGazv+QX/mL0DvbtBsUon9ntQvfEJ/sWgwZMh3WHoSgseaixdo
Ma339f69JglvzaDh7bdz0zfBE4FlZoo/gkA9izao/nc2HlDCxU6cMIA/35oKmjmpO/TSgs9VzqiN
fhhVt3ss3lQgunjPZEFvt3J6Ix3CgKguoqpGsTnLFpcA4HHChDN9bbDsZu7w843GN5E2I1Ijbcj2
f/hJaLPA2CZYaG5tNg726tdKxiASty9MaOujzOA28SVS7JAvUeD+fIKEI2WjNqNAG3y/UJKPoWZN
bRPjtJcaFRjWoYmnU5VeWwxKgu/OeN3L7hhp11C7NvVTY5++nH47yXrNMhP1qY35ZyVNG/1qqtid
YyHxCTjCwpqYOkRyrOzi/GBu1lApmh5/5XMrBFH+RCdOER+qsLMAHvA5J32yboibRIyEYU9BskQu
n9IC1ff3gpIU5XAwDyIaqLENW8YoEYD/pBkOGf3vOt/KFjQgPPTsMRJv/3LsvO86WX7mmtMb/0aQ
uIJTgL5Adlkt+/XU/ovX0MPYpFHsUHOIB8XzlEnOsnWZgbk1VLNM0EWDpTxg/8Bfayj0Q637KafY
3TwslL5od44U6oM394m6IGtqVSDUg2MrdGEI9GArJa5QtrG1oHeIfdQUyKIwGen/k0Hxl8wxr1QI
gzoPS7S1kDBFPhRGNyTGqx/DQB3p0+RUzNUpYbYIoGqSTTXvC1H1Kk/UcmTnyJyqW9bhSD9KYSLU
s3BcoWLi8kMMTucwfm2hxDOxIx8kH9o1STW+pvcNLDlC30KJhR0xQhZhFkcSzRjBtcmEMhrgHp1R
1eIvTFlQ+2TTMNaEFtKw/r8mhTllzsAoiAF5hX5EGv5QQzKkSdkRnIawdCbB6B5BH0iTa/oW41my
suAHMLipeAFLAGBY4CiAMxdjJ/yVpDvRmZlK/wYzfB64jxnAxiFyb7KzFTRNAE7hjIbhFlA00q8M
ZzM6sH92aTbEZugdxoQ2vzVdMg2IRD3qCBeQP2E3V6Kzr+x+fUugTkDcHuW+QbHeKK58DmlKsJpF
mENZCpOEGl3yeB7K2vYz4RI1Ue9XfZAiECPqRIpIaSNjDqQ5DL+/6vT3VxwRQ2OQb4pG0KnRq48Z
x/nQ1MK+P9mfE69AyZ87i/Nku7XO7LWgeTXpI04Pp8sQrXJS9lOFYmaQfz3rPYujSat438BnxzRK
jPa8EBfbrysB2LdDiecNHOiCPAfq7AJwk6zAdoh6sDiH3dbAdQ4PhhmsQcpatZ+2C0bvuWcwXIc8
VTKKdSmdv8dk/4FmAhfJg78MgA4SFLr0jvEp1FxtamMmjah4r3HJPrRoXdkjEh1q3Kg4W5w8+gEA
S7x0Yb9RzTEgd0C+OCcvONyVKCnhjdaIanuQN5yW1TX1+H6rzjDdsRHgI+ymNhWBc1bnvbCdIUXN
u6hD1DUXiGOzN1zmxDe7AcV4hSmpiuBjzpPzEnoFzzYMtGGPsQURYOpM576Ef9ptfvSgLCzR9a0s
qsuQNyMPEm38+05smufknENmasyRin0k2VEY3W3zlUp0MXBq0CcQlsCBSzjWMe6uveBFFh+GkOP0
srcpSNALvvfmeyFa1J+fkzXaf3TL1HPPgxEw+FPjnscwPfG/F+gZjpm7xhWbXbudFB3O3bgeuHVy
wIXmOGhwc1EGxHL0z5Mz3zD7RzHcQPr6J1SYNQPYxbbx2d8uo+8iXrbE7hIe1zEmIX8EA2WXmT5W
kEU1tv7yBoRkjA0wE3hhwwfyx0Cd4ljjzpwn1ay4OHg/xfqo1DeUHCUZSXgrd9MIAEnakkmUM84B
1kSTUwkbXa7N1zwBMcZAVvU4gk01bN67eGARWtmMNX2U93AUpyYilFTnFnqamLmxKyIcsIfZVoXy
bh2jZGDUPnWpLGEW69D/c5TpvyrbV0HjPpAMxZMo0SB/jUOScRDOQDSBPNp5Afp6ClpkOLMPbGsG
RDbsfRwDBUUQ0l1r+iE+Y7H/Q2vHCLOkV7SboV4Pe997Yl+xnOxV57xb6n6eb6G95aSn9L43CYpr
iE9EPFaDoQXQioIw9qN0aHGLNryS7/b1pvDj5i48Kcj6KJjeMuozCXlm69AJW6Sb2stSaVw1rqnI
cSxZtiUNEjHTzut3/mKlJjoIdXKR/orDug7GmXYt8eBh2ko1fy3RkpHprQ+Zw6DhNWk/eF4vKwMc
1TxF9iivcxbWBC9OtIKO6BywCCGlT/MQX9S4eXF6wAZOkMqj2oWALXPhSH1stOjhmWMmOMPqbo67
QzTRlQHM1Bydiu0SfHAhKS0llErY9zHu7CCgMH/uOZZCHJUjPaFhVqhUWI0oFanPPgNN9uzU6yG+
mX4n8hL6Zo3aB+KF7cpP0eVi447jHWhuCO/JpbmiCUoZCl0cmpZXNCFwQ5VIYFvxCEkdlXj+ktIG
1Y1li4MrMeF38afE9jdIBzZSPLS+wLAYZNDXsGemhJn6Rs/5qD5zMV4xkDCZsyTUZQJid22CybPB
l/ECuTEl2TL9lD0vEsl+LVU+hs4oqkr6PZdCwiI2rhBOivy5MnQvP9dSSI3zX5EL4/yfycxQRY14
6QNtpO4Xi7SM+J95pAMG9rETEya5InIhXuQQetjG5rSY7Hu0W7MfdRymg/Kxdzm14TjqHq0oZ8DA
BD9FjPeSsX3INu3MHogaL9lhn2ue38BuUN/oNIg+2hXp8UeNFhOhPCrjCYUb9wWt4QtuMgjLhznv
5zMIorGSYLnhRyCBBTPWYiNGCnvmmBDwQqeed/C0dNdKB/TjnerGNO0iwpWncjB0ZR9jupGkkws8
XgbrH9eEirVMUcv55bVcaZibvtyWvrQeMCiXZ78/SjaLMXRvgGsssAR5lOH9QoIwnhWxU1l4hLom
sSNv/9sNTG3Kx+heU94wbIGKo2I56MKsoTpBho0xBIybTPBrZGuqS/4v8mzj+YpoUrFxkXSIfiBD
MYgH/F+4hdo9/RwUA9uA4LVQw3osq+Y+yAe485cYpclQVH577JtD6foOCwi1sIY0hi2/Z9XZrsmb
k/WThEowFKMHsUZuRBwPrJyLtvrUGIPmdwsIzi6OF/Moy4vee2eV66qHQzGPlbwGL9lgwupq4IEd
H0KgVCZPKoupMpQuY6CubTsj4PnfRWIfQFapScdtDG56JhuLuQkANKG/Vw0hLEIMwOKXQ9V9Sbwq
9DhwIT6zwP/gvNPwnJ5oZBsErtdiZW9JLgLobOEZhU7F+g9ij1vAOF1x6XXb5lEwV8U5oyWSib1a
pXpBW7+mFNLfYyNd/tTxz5iAMKUdtGv3zXwaljzu1UyHucVC7LvdsnaB28Toih62Y4hH6vVrHYLH
XLKBuMYyyg83kclRNUX5QGVkrarcC9V9Whlkoo4TjWGSlMxe2nfcFJII0uiaza89p2gloG9oEvEw
KVJ3w/+aIwtShXG7VB1+3CtLAhAcXNJJaxxjNFxsXKi0KPpdUEAzcHtAl8j4OJ1Ud9aQMiZrB6CR
+dvHPyhf93xpLi+yVrhFQaiubtE9f4+lNMH4+1qCXH6Bd7OBDLqpUZS00JCbAXlcgbyzrT/BYYKs
+nZrDZ854/abNK8JTtfOB1R5hUaaKfMmQKQZDukVGeTjmtYwvzi1aDC3+aT3sJwjrDlpC4N0WB9g
RU/0VUEYIx3EwPKk/oNEi7XweeK13ctxM4DdcpbP7TrYJ/v3XwOARAEKMn9MAGZdwip1uJ0mQOUo
wJ0ALQlGfm8fhkT7eYSaE1zfLwe6J9QM7lCMil/ciwh+uLPJ2EuGPcX9cZW+fS0bdRa0zalmjnrF
kKOZgRjXk8xeWNbc6E3Ac0EkZSwKYTeRCYeC3UQyMOh9eU4Iw0Md9jyhXFir5wPKc1JERBwi6XLd
4Cf7FB44IBIUj1mznfoYsePGEgH/wuVj/ytnEnz1Bqqvle4+r4VRMs7YEmibP6vJLztn4CL6Z22y
lKckT8Mrqwb4vJkxQZK05yVc+dpBMKGWXMmIYHygHwCpemlgmZgj6GArHuV40KWDWvKNiqxBVpkp
2R6gVcgt4t5MRs9G7qNIULSiZU/xMMa9vAhzEW6hGk0hxc5Vf4CU5uzQjIwRy7KZM2orFrnphQfg
Oo1oz6fYHdjFsmlBABXKTbx2sgFZSxdgeDByUg1h4FQEf/HP++WeCmMfyIinb/ofuJhxP5qw4NhX
C9OPkkgBJ2DMqjHLdAtuJ7yXaDSuv0qELFdoLZlZYIBJwc4mjX8/Q7hqQrGBMz4lgaRRG6C/iNi+
q9FFGoLR6dLoxybZumrpv02PXwwpr7r1z95LmHUV86YiwsT7KV7IvLh133jKMzP/uXns2rAjmNF9
XFi1CnMlorx7g6OsC1qu2hDdSkQl8a+D7s2gGlMyvLIfrC0x8xv9miA9vux/5UmlyABdx3OUEoXK
k7IGvVBOrpPzQh741HvCC0KmhCuxWfOLfMIEtoAIy9CB8Grsm4HIm+GLJT+nhyJZ2FhaQFUlm6iM
cCmu9lllOeqhvEXP14bMoJt9gpeLeQnNDl4cRCfCNMUyZlM85RsqB35oav2L7ATYmdJBm4wPgEX6
HZoDjD0o6+DdHr/HmKdjDchF+inrmuDTUWzLGIM5PeLjiBwnEUNjzOvXF4c1qOB9u180P9Dbud1h
jnHyUGazZrDQhwSEonWgBKZH9OAz1z3BooYjZLSOztTCoFH0GFsHJHSgT+sIJPNa/HsxrQc7QfVh
kbKB490E+vWXmCbyAlTv8xsTGv+C0U7bRv3YuljoVjDWftg7E48O4Pt62tdwXZ/Y6u+X3e/vNVmY
OLaCOaXPzyI5q8KCtSHVmnFYjd2PSDOhMtLFycGZg7hFgqgJoueuI38TUFaZ94sbMzfwxZJBIiMG
jUczq3+LgNWa+xN6Mp9T3rxpiTzcuqrO5UsVbQn8eYgYBFesLuEogyXA4AyjQgbIwDegkoD5aKEu
Ln7YwIf5CrvIg73+3ADGsdJHGgCKx6v77eIN+5wMQ+iJ7TTPz0ulqWD9UPE40vwLaDFLDigqpH1O
Pk5owkvQnCNPDpzmhjKSIcjBgtK+0ybZLTsEZ+MU8ApTvA8YvTAcpXeGDfOmUxFV9JdyRJCaInSa
1IAw/yE5TpIVJo0ThK6sDgWryKOYUHeLsrocaBD5ttGhfdTLOOuziDDWeEPT7WZMy2grPTV2forb
w5aVsSEK+dgJsczjbQTRX2PRb97layftYvyAMTbA6Qh/T/ZbSiqxH4oSDYiDnV1CroK2hwaUSxhE
kFEoEzzCef7F97JiygYzA0d+2rxITggLGUexFaMeesns31yK1AbsIpgVaJBkQQkGF4IiK7RZWuEz
9uXsB6nDxVAgxuCoft0kXRORxnFiJceol7pciHnwMBdythFLNzMPTk3wpI6S2bZSp20c0w/oWiQH
LvaFwBwmvNi02qSj9GmfbVuEAdFuWzQdWKJR1IOw/SmVyA1KzvVTlIeSmwBGMd84YQS6yZbVFid/
9d3X0cLhJ8r08wSEELFaEBGKhxsDT/oe8SZNBDSCTgJZFvSAu1/4g+U4Lzz0bfACWO2/LsTL9esj
XmEH+YFJSAcbVHFsbgHomcMRDqPAW8DkqJhx991eyBIjloryqB/sShGcjqilwS/0yPm+0O3QGTTY
VjM157RkcBvqSYL3VXg3dJm7w/QN9mazRInxNXy1opUZv5Dz6Sm0L3v9wymScUo1M4rFC3DryX6W
B2NTF4I7th6cdVC213RsEWzYz0Rq2AbGH8WjIba59rB0fk/ydhsFZ5mOUkzZtcGvhwsvljvzrJmy
L/QaErgOsrD0p1O17THe35BpkB5B0IaAg9FWyp4A0UzxdMZEtWMoHsQVdoxOGVgYZkI7hrBWDSrJ
h1MdB2OQP9I2GW5/MYMB2EoRwrit7TIO5hl+uLBovq2AL45ZRpPfUJrK2sgs3KgZ8pRwdmpErK8B
1B9VgfflWVitMpNkz2YHwXeW00+eztkGTgxoV9HwEGrFvUWdRdFkENnRErTjafjJEkspw953K3ib
9lAJsAbwXljKsAYbAxUpLOQtbNxNp3cjzJhJJUZ2JuFo1DSVgJHQkWtQZ3ruD0jrSx7IP5TLouaE
zk3oIpYJeBLVQ0I4QJ+g234xdgL1lAntJTYbmam46JF8tzgmdi4Ky86kU/WYZYXMOlKnUISPq8n2
y40TOZwl9kXmf91cOCRQIpjEco3xOLVl50vHhYQVRRdnPxywL+Kfx1J0QRJCmZWKsdyH7l+xBjbo
iPOrR4w0sFjSA18UOyA3u/TJatwKbIbWT+faZINkLEiMpuSIbaAeIK5KyKijSZT8GAM6bheU9hKR
ZiIpiM7xC0GIKyXvy5xV6i7L46eYkCJqBZ+heMsNtECoT4ZY0ghJKgxmviQ3Fr8nfNrSMeskcAer
6gsVlyjIYGCVkJ1BIQuHw8epKL4IBmCRgFABuDnQeYrQa0na/IcDtZYLcNamQ7y5+ThABmKANHi6
5CmqKz7aQwkrLibAIdnSfk4uKJMacotpUETJ4LxBNHsezRCdFg0WA/8qH1UAiI1r4GBnCNRxZpZD
/qroJ2l1YsKrR6bEVTOE4tbD5qshEtuNKjAav4Qo/3Qc4pnNZ+9LqCrqSKdZvDDMKZEMesod+IhB
Rn24sDbT0uO81zkxOGvlVERYEgKFrAP0+dInlNvTqKzpWnV6Qo9s8zT2YUW85ybtlujW3dR2clyb
2OMZwsHAgVYlSvQYc5iUJOpJxy7LYOME+8eAEYk7LOh+7Zjckoy4AYGoemg/e4QS4Tnp6PgGIzJu
IWsPEAkBbksIt0AmYb8S+cmMg0nJWrNQ0nj5uhrxHY24DP78DC6FQF1u6gnHIWoCDVQpYH4vvIcI
HWL1Y18uIf0WbIobRmrKEulGeUhg+gBgIORALsi+w5c3pYbPAyccaP5DiPyJoBdAXm67ZA2DSWRx
EHEDHhuwlP3cYlOegT6s6xv9AhcPB5VtnrtRcYJdjzX0H16mAkxR89K7AP1Ql/28hjkNrRV6Epgf
/z65wKsGdrT65NHJxCiitObdoRHGuCIhlQNVvhvCCcIjKHFnRQyZwCV1vcAeFgI91EoQb9Qr1Hvc
SfAC6Scx6WDne7GfY7mfqLjqlCHkB6ZfiD6230d4D++QqNA/gXdhtY6jgsaii41ggCSaXrJ4O+UO
faJIgOLf14WuoFJ/9NT7xx7zclumWfjVcLHF7z38QkxdPvR+SIX4hAwSDL8yLrVrdVZ2yV1BqYDB
HU0HKbvs0igCELNgtVL7fCnTEpQsv30LBRi2zZSN7FZ4SnDi0IaxpTFOUGDFOA0lAOvPyH5q/DYy
TCD9Zb6ouawiVfaLM6ZlKRczaymyYoL9WGH+TYAUpk8d/MZPTLlPisWHu44OfviKfZCfEpFfn6ad
kQ/XeIVrEwcW564Lu38PcMogxIckgOELCQbEvtCl02VJMOOBiIXEPt10LVoAaHeUCgGNPYj7CECK
74S5q5RCHUJgiIpVPUhHbwASwr1H+cQ3ZbEXsA05bzaCxKVa5xJMlTEvSyucDuNbLgxMU4ACIaZe
nI6riHsaZ/kWyoNYTqjKIl4eD8T13oq4ArA1vScRIppJhD7WdCHfGrBt9AcEg0gnqC1BytPCtkrS
P33c1rheMgTptGQovZPdR5krDWs69z4iPvoArGmw9IDMDTn3j6MDZRgJB8gO9yjrHcQj7lSIV/y8
vkKi4IjwQ+OvwwZcwAACv+cjqTTiXy7ePrse+g5ur/heLN8XRqxlPkhYTixlFEtbCyrcTJHIcTNv
HxiG2s1WCKf5LNJVOYsXXyam3P2oE0yaBswgVqjud9R0+aqlmkaQ+ztrVOfYYRybjborVxR1pKZs
6nOzUbZY9J+qpWBbQa1C/obLwbpYKlvibA3WS2ZDIGjtB0XkPAUcWaLsu+wr/A6UaTMSIaakXC6r
BbzgZbcNaZ8hgFH6PUAGi+2P8KIv+VftxMSgi7whJRhIVDEMuBp7hgoknyhLdCQsSbjU4XiPYTsG
VfwD1mdTgzMDiHBigSoIbgczzwYAKfGWMR+7zXcp/kjhNyjJ4UFZbpSv+PMy+JghTgq/VTKKACvD
lw+Y8+UwdwKOgZ34S7imhvwyk3yQJ+sPBeYfpxLYkyqe+Y+0YKYIcfK3+pLC1V6rLVcIjgIcZtu7
PPIj9/7cWlx8ad+sFcyhmDoOtIUcu737+8pYk00C6Q3XWGmJjpIXFevUSMPPUt4Z1x8YFUAC4oau
f2Z+J6hcvCqwzj8OMK7eW+DH75KbRzZEdl/zwGl8mOJgu2g29qF8xne6SkvvSzcEoFQ/ODaWa/lK
7CwO+MVWnpkHdiVOOvUFyzH7t0lHestX38zTpsXDMgQU+UqhK6CPfE1oAKibXuOAyFzuts+G+FPo
shDtmB6yqHLMgJXEUPdUHLSbOWDSaIUzzBzj+694dHDKi8+Zu4Vjyr8qAehyuSV4i6BWVAHiapd9
FhAbTP8vWyYEDcEyIHw+zMfCYE0/53/vff7HpidnmFH2e/fqmLm7d3+CprM/o7fpo5J8TCaULu4R
ddFkv8cSqueAFbwOsDTNLTNa86Qjj71pox8gxGvTRcMCCwXdbZbGGtQgbafB149XCWg4yF8x0Fe1
bxwut26G08v3iYUKYsdniPnHU2N1gRkT9uPjay/URSImG2pYP/kr2z6QOtxykALqGN1y2CVV3BVw
7NxzHf0AKaAyfzyT89YKvcAMm6jAlTaXIUkpDBcLvOOA+ZgjIs0hHhdC6jT0kNmlsscwoEF08EHk
wFEM1g1rTY9aZGHf23DGEsMBYpG2dry8Hnyn2tUeKoAxkgdS0TSRBWdhecjo5g8L91N6M5f2CaFh
TrdEfvSz2/A+cpxrOM68GwZpsWPsksP7FmA0sn7Asb9cO5KCbOwQIIn01b/kStDePNzC2B2VLB7Z
tpxXC+WQ7ODsYfV/UA724TVR9zLc5HQmreF9noV0ivEhLc2T2la7NTe25B9FMc2kD2xEU1/u+MC/
HtqDGbsrKvnwXp6lA2sTNuxkcWD5tMZEH4okJHRay2u1jO8Vr5/J8F3f1eviIRZv9ltGIcSB7l8T
cwLkAbVNpM5TEUFCoXiGFgMJqDfv1soqwrcovMUCyLAAEw7m/HMwyIt6ICqUl928mzdreRQdjIf+
kFhC6CY9bJDECOnZHSJjGG140gS/bk9mVa53MMUXlF/mgVZZuhVLA0l3dIoen1N0IvtwQK/OJBHj
Dh7GAeAN06vTxgsARcABiE+GpK28MDNlq4cNcggXgN4TbmCIhk0IRgDsKD7Rn1/ZNRlR5SsWe75n
PClf1nCQ7uouX/3ODME4yrTE/J1khfEAanL97araIGi8Vzx82V6AJbk4vBDPuc6ph8jbo2P/93Q2
skBaJ+aFwMbYHchOVPchDFVEI5rUhgNlC31JwviBjLmEJXLAAmE9eS2i+IVWlM+454uX+0OnSGKm
fUEV/a1xzvBkm6GWc8HbCGMjSk3c2CCT3Fl6eOYW9BYQzreeBosbCd4WIgpivp4BDaEl5v6XfTkH
g9CfHOBNeJd3YA0cHDhIEMO+KiNRKEp9ACzYr7wy68m6x/Ehe27NW+Md6TY21wCForbUeqPfGLiC
rt2AvDHottKBNyW2OA4zQWuMI9esryycVKhQvXgN1SaInC4mVd5tw1E6Nq7ifOx4zoG6M30OIf1S
vEzPoBwEoPVuVEC8BeStpHdssxMvnpcsz258yYZ8BaedgZQEGa9Rvko3nqAZGddbPY/vdCxhvz7/
xiFELUjdfQOgUVTYxJWou+zL3uHQqTSETAkwEl5DfKflhXdF11tSAnwf0VG/6jud5IpTvhJ7drWM
TtxH4TE80i9wiDhL5dq4Qg5R983jso+Ov/FvTIr9CchGtyac+WZk7a3951SvOcPKltfHl8q028IV
YdnfWns6mmzJAa6WZJ9ss+Xge7KuohzQpuwh5bpcNxtad17elts3vIun5qxXW847V9L30TxgXUBu
enKpcCwFd+Khejxs1GyoSThZ1p59iCS6UXx/T/RdyS1fLKtlOyNfbpEte9PsUfM+wnvxaDYEfVtX
i/cS3sUD/j8KX0yRuC/o3wmKFHkm0ZEj8Tnpu+8jO3Gy+AXebdBikMIBYg9WSMakcYGfhPctjfk2
uvMIlqJpveYT9kNKnyvBMmt5lp2+J/1K96Hu67N1LZb5+nsy6Tbm4o0zzmKpFC+ZI7PnSSOa0k3x
4DMWroKXbu2zDU7JKyqxhXpN8362ka/NVJliAfSo5+n6R/gkh+9qXdvnZ8sRBGTkkF/2vKN2rk1h
l3NUr/9OUm9iXGVuoYRRyZ5aYFlt9H31UK/KlELi0gF/9NWrsc9X2DN8l0wH6XAeJqo48WX2kPf8
WkYGVz2UrxwpfV9TByyzEUWVeadQ/WzlP33+QVRX77stk814y/SpnSFV3tNUmguqYorZfBUvMN/a
RX8grUz4emCNmCLBFDwr8/dMYR5YnuJJfaJhfdQnGctsfWPh/qit9A0Q4OevuF222pxkON4bou/v
pKyxfVaXSXgzX2RN9PXBd9LiSgzU5qm4gdcYEuOkM2hd/GtdODH8hNH/KFi2ULqvnMs+MLInPOqE
63+JlbdwzRWMWvFVORAa8mj/c8M9szTh5e0AERNM6RyEq27hIbUZEpmHCpYeuS+kq7AisNsW6LOH
ovbfl3dUPW4xzk8ITD28ufmf8e+/ngiFwLIMIJLHi++RukCsAS0r/0HZnVlYABe+cOZTl2RKkD3U
mzMOs53soC/1E58iTIdQNWfLZSYj8CVGJaBO2+JQTDDr213g+GKM6MGJdxnhw1vG+4qMq9ezOPCI
YAXYyoMBewCb2Yfx1Z5AfB4sIhRHsStseuKB0CILi+IOVgQOZq4IIvr/65HgUws2tcKkFPBlUN0E
90/YgFvkFQnWs/gOgljMIS8j2PwuWcEsh8APFHBjic2gQyd0226hNS+bvnh04AmrR45nf0lxzzF8
LueUAXjDIv3YxocvAT+Y0FG5sB6BKKCihaPw6QsA/J+HEdB5w5xtVe9YvKkgWK7h8ZR4RuZPjhFQ
8Pffb7BDd7c37GoEF73590AJwvOZnQtYgEiBrh8GEAUBUB6VwUXrB0+p6/PLAhtDtUalZjI68CwC
X0ZYRvsh75t0IbQb2F9S0OZww0FnIR2/VkLPq/i/GSYKt3yWrMRREoeVGLOJJuqE7yIdt7t3Q7Bz
b8IroKGhqtnlTwW9uTgn0HDIKHthVg1nQZwbzgJyScKjOTfv8YfPTRgrUOtXxUZYpZc7wCHzwEH4
8VMe6m2B/+C8ByzqNsV/9QEmwl0TIj0R4Q7HCbE5/chPtAn6E7gxvDebTACl8LVwooE8BsUOqF/V
RXKT/lywxfKJZvVvCZbtqASZFa/UXX2u19KhWpRn48puNlOfIGJsGXxsHuDt/1cr2/bZm0oHpMRs
JlC/2eHYucJjdKSCWBvP6G7w/6xs7Tw68pNma12bBzsA+wVr8AOLHJkt/soKRdWBkqdmxoI7BnKF
LfMD5cz8FgEHJ1yP+gaEnG2cvqc1JELaqPgExyQ8pfP8ShgozPE/qnX7TnnbsNpwV91RCdrH9No7
2newovpPZOpJR1o3OklRnwCWnWv438WmZmGOskUvO6VtNe5UtppvAeibzQv7nmMw1nyPofIIe4JH
GXcTiiWzQjV1K9hCGSQmmNWh+bUdFvu0tzLhrdD6vp9grsx3ZL0/cvMhp6fTcfsdYZWlf9eBZ162
NkB8DyMlhxouib0umEq/MZVXQuhaPExxPvvM0t+U25SapLanhbTCKifVJ0q9tAnhqiERT5TfuAv2
lEdwPtMXD8SNzlXRFr42GQ2BSvZO/gSIz6gRKJegrkMbzHqggV/SDvzAHNDGcWUgYwULolxU8PTQ
i335cdtirxYPWcH+ok38j8GUe8D2SRnUIbXL3Xpdwuu0AH4EORWcXrogn4E5ZdJBaubCUs6XlO6i
edQKWdVDtRhogpkJJHUZxbBe0QJu0++QfUwDq6WAUXz7zbTefPSaJWeIX0i0IQUlCK4GKkLxiWx6
GxWzXjL45DOqlZf7gci5brZsbFk+yy4jzcCrwhxUxPokA1itUFezbmMp/n80ndmSqswShZ/ICJwA
b2USREScvTF0260IKqIyPf350j5/9G63zVBV1EQOK1diPBBbkopTh2WMOtFfs3uIPZC0yBLJUP8A
HhTydiKoqvHlmB2BxUFE25EIjn9AhY7VmGVFL2Kb30PUoPvv4wtm4r3ZVidkOaZnwKzVaXg/+9iH
JudJ/CNEZyVPwt6JuYzVhrMVDgLChXckl7y0HMLHMNtP+n734zBgn0PjVntTu9jkeFS2fd1ukDFe
2I1+cJeBlMWIJ+7a/DOG8BIXJGIW4UlUnQwkaOxCHCN/qAfEc4QwpB9u13Pkk4uDGNNWRf5q5Vvt
DCCNVPRAEwDPdJ1ubNEXNAWOKtIVi80ZjokJADscxJrHvjNM56CXa22Yo2mR7g4cSkQ6GfaTWbpJ
oYLBp34jvJ6IB4fPy0UBaAOZ2LBenmt8mGulM3n1vH0ZNS9Hv4PWwL7zOsWZU/MOvfkv4n0Q9Qsw
nDbBkhoB1/hjSEPQjLW+xZQDAKHC4X8FhXUPXwFeSUz86B+IcJiX2RDweaI1YjnhiSFthk9MtTiJ
JavPJgE5JuIoLv9Y5ED4rbDz4JbCVsP1yIwffYyIiFUDtB4N4QgXqJiYBsRVWKTWaMfEUCFfIRyi
TdG/cU04Fa6zIZMZfwAcOOCSCof2A+wWZykgBuTOGDpGkVcR7zG9M18pBYlOhGdyKTB9myGBj3ts
tNClQm/xtj/4IaJ0y/0gEGkCi5G62GtYu4jae1RpmLIx5L5MEU2JACb9Gxk1VSu72/QCWxIPqqX+
zaLeF03DD4y3D+kFS++iFECL8yZl/N0kd52KtY2AatRB9BAIroA1o2LzZiaNK1YibGqIi/mp830O
XAXcgldc0OVUwy3MHKR9ckdgFCMe4w6CFJ+2hTMFPx5LFy3xiPMHnb/aO2wTdCWuaTpdWlWbl39o
ew+wuhoByMKB0IvOQe+3lDfD/fQM3ieZH/S2Zp+BeTPAYByJHxmgbosFFiWDfmBQ8MpQruzIeC5I
tMUs+KGfGR82bp4CZ7iMIllWYcX4jsgFVQQ7NsQpDY9tshExRbDcTTGpifvobUR4jdt+ugDUEg3+
fQ7c0dpQL//z77r9Tjaa9cyZ/AZQ/iu5KL8jgSguqgxjOiBmNjZs1iFON3roAYCfGYDygFSCu5pb
O4K559HoSLzyjDhQz/uLfVyuZFbS2TT9/m0ioj4aNFObsCnw1BcnCxHFoCG6L+4n5YBdFGtFyR5L
bjUR3t8Lme4BWbJPWFYYmJoo24BSZN3g0SDyhXdnh2aL2RAN9hlh/Wd2QmNUBvvfjtU5xEAVZLFk
p6+ejSmW50AhohS0m4VUBOVuqNnXLROOSY9pNj09IwaZfby3YtYAScHKy6Ft/e1F3A8Ry0xWARZZ
TJEuhkgInk/5ibnEGpQ5fWJIWKDZiSLvp/vpuhWFZotWvaX7Gdz8JMPAoHybI48Aizxa3n7I8n8O
oPAk9/LwSf5zSuTxWX10J1fQ5PeCuVIGPAnKMysrw+lJ9BVgNzM9MWu4g9qYSedmyEjQ+3DEoSeu
nth57T24S2v/SxOdz+qzevunlkmAutt3WzbUSH4KkYOkVEidFbEe+Oowff6Ww/FJsh70zdYCIz7T
nZ0RkOPA7hm7AS8boXpBsrTx+r16wxO2PDIt7I3xczh9YZkTcXQQsCVX8LkcuzaRRcc7nXoN6wM5
HeC0UD080pxORppdOvoKOTRZJssXvHaYLww2H97RL6T9BJNOz4PsyYUpAq5Uoz2FtQVaJXIoAMa6
+hq5JnCAkl2CnNEGbSa/xgc6FsQLyU6MzgBdPJYwVBBgE9Uxc0nAYIKYRuLD9E40Hk4A+23qJGPg
fUlJkLsSkn+FuwI6bjJXfZjCoOMI5rwxNW5kLBtOayMnIB91RXYDaAjQrnhRGVOUoCG7kvHTxSfr
bw9PcykU0TExQ7ymOpLhnJjlfISiavNu10/tgNc6mUr7o8cEHkkSJj1nSOdwvJ6yEel2JoeBhWYj
OhV8QOBhoPw5LxvuEs6gtrElf16EMECWoilRLqMptDzee5qQqvWzq5f3beOyceN4wXtSBmVAvKIN
BHaGGh0Sz4/G/4ryrbp6em0fy0mAQn3Iwt6yWDQQLFZkl0UMlfdYZ5WF5P/E5HLd3vHW4FVYVb4y
UVedFcG9mPRlJRGQgy9G/eWl+d7UTuuETdxQZ8QVDfjteDjiVlfjMVJ3z3VLOOvwrPJJDLJbG4/Z
dY4ugp4SvkgrB/fXAvsS+JshcDlSr+LXC2Q2ACjzC/8Sonc9l9iPfsCCB/oZjLl5XrIOPGAzWD3z
tVb/S8cX4z2+koYZkCSZizn7Wp69XpgfP4RLkawI+yyp3jsm6A+jS7Vdr03MySjegsVsKutRDtNf
9d97MoDfYhj7L/JgvQ/PBaF41QHEEGksu/gB/Zqov5Ldwu4Hfa/cZBYmAwCMY8A4KI4gM3HTPya4
pRHJeGsBowCNxKjzRglS0u70Iyhp6bZ03oJq6zpV5lKdRXiFmQaF1yfr5GNamze/HN1h2bqPlh2/
Ty70F5aBXYcoNWSfbXrQanZx4lHAihIX4oM6683fuK7xVeCowy9xBDgZ/3R3Of6EQwFHxKiZKXOQ
J8zLDHDEuhtd4efwW47m7f/1f+uNhrOTvKEdgm3wkf174+zCewoQFTA3iWDYsNjGAJfjbmRpLeiE
R0gmn3SVnIAos8sRQDVsVvG2gx/CSwPubv9qTmfTAycBQ2Ebxc9U/dYkP7QPzSHj3b8qVvGbnNa4
z7zWxVBQ27D6SoQIVI9m7MB8CoXdwysZZXCgfB7h0qNzwXmhuOshMIBKt8Gf4fXvVJKm0ueN0/jP
gKho1qe+LW0JAuVOj85T5nQNeCpgOETOvPtOG3wTcQXkkobEAgTLV6XvA0bq41rDRGPst3xU8OgA
DiQcm2qIRiEaCrL21IZlm9jN7FBATZgRaQGDNzgWbK0vA28/Fng2zTuIm2mzBuX2eRjd4wM4Gtbz
HQg6+FTTeaka/SOWk17tscki4X+WVe4QKn4ZZnPs7N11+YPexr7pQGywxD+Lt+21BKOD3wMNH9jF
pHs8FiQ064+pWfCgAB4xGCCOg0maPX+6a2p8/pyZF8DhyF+eYkMAH4Zh4Frarx+wCThTCQtShYUZ
H0CekUmJOGK77JtaYcNS9oUPYVioe8PyB4ghUCBs1yUmAaxN7KGKgMAr4AtAili5OIWOYiYhprUj
ED+AfnfFHKzVj0lRcmcCUtoYHPvH6zc2TDveZtyy044DkhzA8yJ+Chw3X3NqEaKl7PFlNAtU9dtO
EZMACeEJiAGwDWTQwyzx2YkFYvecieEAcwJqE2oHxHDii8B8O/9zdpQ4MmgCNof7tNdnyS9yt7Re
QR6ex9kUGmnsyMxWzATJ8DhYo4p+dvmU0mLN6P1gQ/2RH2zc4ifoLN/zYp5NF8m43NU/WOrX6O/L
267BeUWIolP4MLU6BBL6XVy92LInJKgGh1IgfTBWsLLzD/QBTqq+5mKVwAoBwOR6/oLKALh+mNS0
HwH4s2MXpGcIw9sWYxyDrX8DOHL1FYaAHjiM+QAubZR+nFnw3/9TL26CrZJtrTAHSAL4H8i2yTwi
gzl9j/hwNtG94YYD0sKesEMn6g1EMEdQyQhLhcscah7FQw7NL8Eb7NvFRaqMnyKWI9PjcUk0mBrE
iI7YhbMBs8ke69hAhPZn1LcVzBpg55BR7mDMMfqbAyA3vPFxzeWGjlsAUSo/qQfe3fLo2B158aAI
vbumiIPo2VCPipTqUGW1l/cbMnX11SLFKI3+QoqDE46Y4oSMigJiI3wjRCFVIfbRfiRangiREtUJ
4Y7LOwdkTIhqcMac2pi9YSlma8S0tqEXuOoeI14icaFlcTP6EbU3+J7SLTVwv/gokDkVC+kTXQm5
HeWodyDgszhdRBpEFu0Rlw2kS9S6bCseBBwsr6jrx2OkIFHqKPmD4/GCC6N36DD7spBm0mSxz4d0
h77CAXSqg8sG+bH/HqETiyz58/QoPhkhkyOAnscknEM5UwnQFK2MVzJwGFHDwt4BBQf9lsFD9GZS
4aHAJvLqOihL9CqQMUBDxBy9vqrLw0LuR6lD6AT7cPtqlwDVWo2Na73omuhQV0mc4fKsdJC4qmDK
f1vowVyGLoQqwxfREwBLNBDa8xhQ+TTvEaoqIwrKnTZmL5MC6G/MJFyyJ/KdDhXJvI/lBX2FtnMW
2OUjontpaqcynyQrQv0kBRd6IMk4mQNPGwWF2BRCU1F9kMtRoEBp8bCXyzgmZwPIepTxBXQNqJJ9
vw6IKiZg3K38nvWBCVYn/4lFa9RVfIYKmt1vdnuOS6s4DYieRfHtGcoqvXxNCDZqx8ZRCYpCP0HJ
LgihGqEYJOP0iSMP4f1EAD0mTgQjztwiNKEiBQbxB1tkebHYyOxOvwY1+1hDomBAiac4KtBSmDsP
B6NHhzSLv10TkwIzmIXzaKEisOjIFE30rf6yGZ1rEjHNuucxLSLctvua8aAsghoUYzHs1+N2QRbt
eeduNYVzg9irR84LD8tG47Y2qD17mDKZ1aVsL3Sg6mGHys8BSCCdMGWoeaFCxIvzNBRI6TusXbxf
XQaZssm7ukCDfwSMsoKT9eY9A3VVott8rHPho4Cz69bpqLkRSGqBu4xTl+mlpCPkUhMT5G10Kbxb
NICRgrnasnhEBh5C7POYveDKNARZBf0lNEVC/8jsYDvog3k65W+rs3zs1BVqLOaWvcc8eafLlz6+
dSasAv0Z6sCDF/nAZUQHZ4etx+cJUbN0ciYq1iNAdX6D2oVbUxE0Dxh7+hBra7PQkAZJXfTFWSkr
5hz8f0ZK0nKCbi2aXjgsFgaAx6aNqmrrRKi/YLK06KaBzVhk2BZRbVHn0wVbnQ64BCJ9wFmfxmCZ
siHQf+Uhx1/Qm1XMX/bYjglyi5uY3TQkohv7F4ubsQajp8oYN/b9CWxOnhVbB3azqgHcxBK1NPu+
AC7LBpy9R6y8vq/iBfluiQWaOgAmLEafiFBqsUl0Jtmia2IsILo4Yn9hbjL5BNMA4B/xKGBaUHRn
Va+oM8GBYl8M+c0FNmfeSMkxov2qJ0YcZgUiIDRGbEw8ft9n5DMwWlhsDIb8JZC0ZAw1N4NEUW3E
RGJBMWYApsZtv1Aaix2RPpC5+MvHG7WMZTFisfZ+29/66S/wfAmxSHdiS4ENugDreLtYDP1FNnmw
guVl01OmxTlg5e4J3z4RRoPFq7XhHvaDrk/l+J15/ozQS0/sLQ9ssu8FBTWt6QWrFGjKc4ApQ2kF
Z26KGJIMEx9iK+aRi9X3pVntzSOg4wj7K3iRN3AmU1EOfjfqyr7zXrALsB13DhRPpzPT2B1P0L0D
pI2NYsG04nEKt4OeRY43XtYNHPa6o8NcmrudFW9IC2OGVbhvtz6cRyg1I8GVUYlbW2f4U+9sjH07
hic13eKhpW88iFB92E2teJRDBP0MYlbQM6j8iqNvd+8V7gP+Z44ic1RQYovssffo4b1HnKp0vJyV
MuKR/DAL5AxxZBTNFaO3K3u+SzKIvzPxaO81vpzn5SS1YwFzpZRnwAGeO3f/6oL2lflOSS/ptb3H
qYqMFfJOk5Irn0b07bcrj1vwBEK8+fc8OtGaVAk0jV9sIQWmlw5PKC39a5I0UeNeKV6nKAAnI5X/
paw+3+miw3m8dxS6TSixpS+kQPn2VwL2FenJ7PR2eTD+kiK/z6p6l5OUoEF3Lf0mQ9LFmdCYsMvK
T+Ze2Pb9nAwIcouUO+BKjaGRIesYDCrHdU9nWFW+3alE/lYseWzqetNFdBKLwKVD5GKm0V/L5An/
OljuOX+fFypzuRSebypoTEBb8NaS/cD6+/07wkgxAeThZR7JZ0q18AespC6ejMbsmWnyHbMMja2Y
DHxfSZf17fuJWCoL7hIeSqcJOvy1qlf40oEyPWRTRON0z2NIebmPx4BgnS8y1+RJZfbwKEi4FTMM
uwETmWdxpDC56nuL/Mdb92/mFvRd15S7cppQ0aMFJ6VCIQtufI2mfMugMXJURvqvPpw2zDvhNWca
BjpzT/fSUHoQhguCqfmTJA8ucJ1vd7JSpJXPQOZH5TOhv42R9SL3s6x5g8LoQg3oicF39skpeW4m
uBCBiXXvySRhD2d3ZTRJqhEUSEw+26jCo2KC5DUd/VXI3PfFNow0Sa/cTzJzpe6/GfG3OuV5Zcb+
PS+zEmlQhk/3VH5kOOW98p2DY2rDCsmlMlZ7jzXxXQlsmfI4aLUez3Q/sc6kFqxa0LXLtMLhRgfI
+MisYifJUG+uoUxKGVUO/0oX6r8MES8VDrBK2b72zk5uYZykR2QmSvuFNB4DPzdJAQqTSD6fUUFL
//YbxZLiGH24FBkDGgFJjqw5NO5Ra3iLKNWhu3nIymdjYnJIN/B+wNEv2wTEcCQKedFxssfIgMn/
SFKyEMbyI9uXtLzwoVSncQCE+GHI5MRfGwVBIqdrGWcpoWIYZHIwWJVZY73iAE1Jw5Rxkt3y75tY
u5Dd6POEJSNTX3ryfpL5/AgUXoq3CMxVIO+XsOJddw/lJ1/IiVuURDWXAEeVg5jSVCTyxsemHEAa
hgENOxuthb0FwN4zekAlhjSVL+RNtmXyUtobcjE5R7oTzG7P4MVdII+9e3gNE8q/RXiUKaNiT5X7
UX2A7YRy0y1qbfLFjSYwPRFtdggsQL6RUl6AVohxMeOuBx4W8Y+p0sVKE2JYFhDV5eIwSgw6aGSc
1bzJmPBIS8qq9S9foNDcwwJyPLIBZJgG0ZoQ7nmfdf2LoW3u4cAGgkiJNly8sycsQvovjlrt5SoH
ZkjHZBnDoscE+KQjlCYCptjLcC+gDmNOBo4MxR2p+0BjsKleYAf8P1QZUVh8EQiXK4rHz5OG7W+c
jrIqAzBtBFYR4Mcyr63bCilL7Q+TA9jWX9nZ2dFzYVUAFYWz45Q9tzxQeUgqotuNvo0Q3kZ4vXF9
D9pOpIgFfnlkNkR6Nh/e59z7Pt1aAaZ7WY/l6v6aqb9cwSQ6wee7UhIekM2AF76Cr7Dt0oEX1MSV
yDNgDok6WCXjrv+MOtr4BXdDAat5PCbC7I3q2XaZ6zsEg2pB7Z9Dj/BfbP0HbKzw3YlLR1jR2ARu
TE79kIaSV0H3ZC41pEm/THrQNiCYA8NBMaYjnkQsAjo/k0IT+oe3jdCCQIVXxXodoC6KhGEIwuRF
55fW8qx/Gx6r7rp9Fw4LhSYWH3nvMlLIVHgSELpACrLrI3yCqJ9CkJwTNmXuFeGyoJE0H9JrmsEL
CG50JEO8axFkFK0L7Akef4F7Z89B2ePpRUICuL7hdjr3AXNUbMAFJURLf+OK+TiJ6OGXaqNHtvIJ
34XdCYjPyy1X1MMDQijEfEVEJV9OzQSNUQVpOYopgQ3saZ9V4X8O7db0QeMack3BuS5+OHwhREzQ
Hk0fMftYL6/hZMofdAGYfoalXKGvkHcIHqGXCYMIjUJn3mN+R8M8sCMhqRE/CF8rDb+cYO1owRn0
S0cROIQoi0ZRNwRvOIyIdoF4wWQM+HzqIoRSeR/2kENN0Dr+UUwgFlIp22R5IOIwIY+DEjAJuJcY
sAb0lhiXpUDayfRntdAwKpQyWxYbEFk7mDHv81iCZUCYJS4aL3q58CCjwznMH8RXiuELU4bzTBmW
mzStJeFunZY0mS82zRkwOXvW7itM8YJjS04i7pJdh+797nc1+9GAhZKxyaThLWI8vscHMpdk8/sw
TetVGmay0pD0IvqZ9yVJWEBXmrhMa6z45XenFHbNyj1KdSDWz9Et+HBjayObGMLfJlvsbpFUhDrB
u40HqVeyu2YLgmzwweExG7KRW7IL047W5hlQa3qip5D+wZK7wNNp6eeAisk3KVfu5e333asHEgej
UJxCc3bSaNm5scJSIRtEyopYXQqH/FO/2YIOhOidHVz9zWkOFbU2TM2MkkruJOaBxNW4AbmbGbmR
cu6UJ3UByg7TxRv/7Of76rhsaf1gg/N4pW3i6HX4rAboiekCwpbBv3TxONzgEh9MH6u7DzrfGox0
i93Z6oez11oP9kG1I0GpBd97YpMRzOk4H+Pi4DF1XiPNfP9rkdBEfHwgIFr2a9x126RKv62f45bf
sk1SnrBFp25JjPIkDuIIbze4rohUEqDJaiN1dQdjq00oit2ld7v2ZkOsEy5ApodxBKtHUpKXAzkp
XEVsUyRvfpMEJeUV+3IeAAptCPXJ0oAdnTTN8QTU4fTm9p23FcKmgLs+DgZTiHzm+uyxkoeEj660
4Mwns0+xkdMqr1nESDGLjXpWF5ybDq7vanftGFkBQYoMJMXI7SxvHsgArwACCJwQg6JhY6watccX
O8HKSuXWos8zUAaSLfYqkqMQrO+5xQg1nsTikve6gf80SpyXrU0IHB3vXZJl48O2AdKZXSckfYkN
0ejLhMcd3lEx307ykQM7gksebMvNIIqHw9qyH5PbJHE0a3gGPfeZSMaU2MElCKyOjrj/2hjRkWlE
NCUDBsi8Ph49CjHQaTJEHJHyYm8QxBN8SGdHDbukCBJaVaBc9KNOAg67MKGoYRBapCX52I2n2Ptp
7JI31dNmD7/eJH5/pk/1qaXNIBOdaTOhoWwckpyQfqXn3vntBpBFOF1vT/3QkRBp7svdfcfC/DDu
jNUxKYkn1aR0r6OWU/p97xIk7vrhQvrB6czDdhNdxlUA7fEsmV5m8TSbxGZvdMd1Rj4GZ/mw1VHu
cf/4Mu74dyA4Tg+uyiqA7jK4jJ/hOyDCLlT8PHqGn8U7WAqZ5XWceznZe4bNpI013ISkzFf8Q8eH
SyC8jLMoD+5RFrRXt/DQ8mo/i9LovC39BHj/5hFKibWfB7eQvxaHNLqFZ4zDqz0BsxEcpJxIwu/v
4hLhKnsskrBYJWF8ui0eiwZwY/hYpFFM2uMkhKhtk4RclQ0fizjUN093oBucyyGsCvH9JdRyD/LD
bZHDrRETefRvMGsM6fHrIVuVm/OitdvP1+mqJmorXfnpSn7qTWuXrrDzrkiP+YuP8Ddd5aW5/WxK
LlLnr811tVbn5KyxLytl2lqSeGrYnnX41lecy6orGe3n4WXVmWqTf3AY42SFaH5a4KAjKfaZ7CBk
dgeNqE3aTniHdLc/2Y/UeQwmupnBrjzTJngDPUhYevPwI0we/Uk9fXvdSW7RW7P+RJnDTtOdhPW0
OynDdtBzfwSrzA9jTCYdLOHjKgIZNhrgLs347LiqqRmh4kKvzleofkdkBjA0IMTKCdQTP+1A8Mks
NvLhQJPA5fxaclSzMNYf5NqYO/i1mgh8FuflKt2Xv+X7da1ZXMOyw0a6VmmKkOnKmQFmHCNdy61y
EubhkEsBfnC1lKFZ+YjrFio5biCsttK1eDg1qxsNrJ92RIoiDg3kT24gVBinFNcODDlQANAxu1GY
gXOmUFDVGMloh6Cr/xDW8ol3n5rk+MCSO/+ukOulSD4Fg+1Ia8Eg0h65imoEdB2zrP+7hGTp7Fhy
e+IQEezQjSMpuodnJMrWOZe/eRLZCbiVLQA7H2jtO4j185KHDzlz4roxzM6LxFFBkGxl42gBxRZY
NmVbsJ1RvTwGlMrfulv81dnSMK7L1rEDrGAN9oAj0ppUGcqX81IaJU0jlZkkG8LNLkekMC4uSShE
Q5gcI/kRJLZ8UhBtlKtvEExL1YJioEL8J0AaEue91tlB965cQkEW3IZrAIBBvob/Gda1CG4i0niP
5Ey+Zgs7kuVoKcXR7Vtm4hEuQWmF4COgv6fOiosHcErzAljeeDGRkVtA49VIXm76ljppWg7lNE0j
kVUhx82KY3IFIfcyRPSBfJfG3hxg2H+3//9isNet6K84KfLC3xW1SF2CeP+vSG6SE3v3tqSOpZRE
hg5H39IVawYIkPq3wRwnmwi3y41ydr9ltLj3vyKLY0seQPD0lWA+L7ZUJy3EP0CltJm730f43aVV
crO0qhg9aCd/hzCAAagnHafBbTxgspTzNAwMOedLCpcSeBN8/ydIjp+9K63ltbvFwy0H5BI5LJzj
8o1+BsXBF7gtKIPDOxKLbQWQLkelAu4mBFK69ihF4/WhTXLyr5y9uWfEpKy/o8JdLtnJhOVbUP63
H3lUEP58Cq4fV7jcfLYqSPT+WkeXrHHCyxXfE992Si1woFMf8gLu7mb05NvDwXO8D4H927CEew0S
glTzoAe/DTD2YbUGWwsfOO2MPWltDJe6VCnfpfzYa3i8ZiSp1c9c8fdz3klz5ApSJ3wL44pvA6Uk
+bnasRd7cg+s72BXPYAA0kq6HPyQRCNQD7hrOuNL4c5IxF77CIrFvpJfiH6pxt/24+XlIBB1IP5S
WEJCt4T/21ChE1LBN0h2zh4pLMnTFntQUUp5iC2c4SyCBJXSlCsSHE2xKepKN7SPtIoauQ3akO8v
Z2EPmlIbMavf+IxkJ7U1cNRL0dLCGJmLunnshO9/j3qmRqjoqYWgRa6TDjx7gB1gsOeSv0/5JiMk
dPcvh8Qx/N/myPOHY8f2uk1jeVQ5KBfKr9yI6kMLns5/RyVMgT6TXK3yVQ7/13zuB//8PUDMAffE
VrKTUpBciaUxiKsl0kHiJhgbKwE1jBtm0gz5AzWa5/2rkZBJCOO/VQLB4IktsBBSLMn3QGFwiHAH
KY1IE0AlII+J8OubNaAGMmqQ9CUZn0kZThNpzpWcOhJQ3z2C+EgquQTSFLAa9A5FUeDnJ14CLr2T
ghaAw8sghgWwCDgQvl8GNmwqT/i5Cpt8vHXtKeSk1X0pkkiK0v0k4yvmr557yUbtHpk8IO8LOxev
PrsA+vvvcTIgU4Wfqk4HIvHGa3JHP7skyib+U0/G8Po12eieja66VxEB+BnHTz/XJmriFKpzm0Ec
9Gi8Z3dcTt6l/Ww8AP9aESRPv4aWFOiAU/JINngLQgWIHsTx+RlY9xzv2mKfhtcyOBOL3B/a/SME
nwRwVKxOsiH3hqSz4E9YcrSBrSEJt+DDGimNl6SkezaSwiwUkxDSwRPoDd5mP1cAMxtaCzAqxgHn
DLSJ/OJgpBSTyJH72+iPn+q8zwB0QbQK1h0UakMaBBAooD4I8ClM4AhtYCct4R3j+B4Pb2nDWgat
CIEoCUWqBILOya9ckG8RxN33H7AMQBMKnMuV0SX8KAfRY6VdqK9tHpR7bzDiXW2i3c+5TyhDGwxN
6hCywpXEbz5SuaZpAWMgrh6iqw7qDHAhFUwBvBQW/fV62n2ympfTogrTswlT2lVz+mAfSBG7t6s5
6ASw5jwPAHo893kbr6zAOgBZZF1oCQSgwSMRXCFYffALBCwRTPokeYdJyMRebCFAdiV84goPLrGp
VzvvWvzjlq4iN9IcwB9gR/AU4msEbAFoYoqhrPMFTgDhpz5gKoLUePqJZkCzRceA7wF503sY+fxO
jEc1BJMMnAaaMaBuhAGw5REVJe+MB8RW8U/Oa2VgdhYq/GhVdP0dzM7hYNadwLk1IAj4XwqFMLDT
bUmyDe2bSpJoLNJLAvME4EGOQAKdiJsCtYnIBlUcOTkB3PUdPRvWkMgAdgN4cTXUrpkBfIGAbN5/
2vl1hMT8/JdB2IF1i+SksNUQwkMsKo6/41lzQcE1IN579hUUKJgtDNJd4/EPvsoHOONy+MDK8TFi
wjP+1aDWwOCCTd5+ymENh30upMwwKN8e9v4EufbnarUUI7nKMYK8n91hVo+oDzSeckp/tR05a9qz
8p9oAqSDCwfea1z9g4vgzm4SJKtic3F7wWOtR+T1CV9jxXnDwF5b8Jf7uoFffdhFgXm6zWrglQsy
CUhO33+PAEMF9kxUfHXWdSF4sRs0pNKtx+SiI6MZRFsusiF50wp79RiVXoar5jzCGTwqsA62TOxu
nqQ0GDilicnOewB57M5Kuz+j15T5598DDgu3tbwcrsHHxzBLHolhRYweaGXi5wl8CuAVUgL4Uh4a
hG3MOOJ7huRkz6FFJH47NSrMqWBf6DwYT5s5X7ohHApkXF/0AlDJi0HYgDmujdfvh7w8sHoRKB4+
1unk7kiWZahmCJ6kccYb5IowDPSJQYCdAkTPqfcgrc3wc+yH+2AQnqfl8TbPScUFwhgKRV4syDzH
bliAOl3SUEg/CtBV67qyarzehM4ig54kJfz2duxg3qSVwUlMrUP4nB5k+tJKg8vI9bocLIgr0dvW
AHL2Nskuhg3pfcg+DU6ZBGFwVIMwhVIQwBRxfn3mLpmRYQ0f9rQhrMVVZzzowSBmtsjszh4/SdYq
QZ7r3OG/AoMSXXmM4SrgDcGGf0Tb9t6THsp8/E893iAVdT9TUjWZN9TxZNPs3pAW7lQi05Cae7TL
aF1GJRxDP/uxtsqDl0CuMDoPY4h9ANLBigcLCnLRUR3fTvFpgCUfJCsgs5y4NuiwB0sQmkTQXlgn
EOutm4AQ2n9kFkQ5vB5bwWPJezpZnpedUAnTde/0bA0VFgV9B7QZtK7ss8Nk96ExV2HNI8QI9OlF
EvBIWK7EnBYAp0G/rG9Ei7K282Oj2zmZCwG5tQ1WOnpHhA0JavErb0QDysT+1U2AhNxIk2DF2GyJ
Zf9AWGxcCLH9MqX2IUjVIJQk+h5OJkOxoQnNDzURd4dz+OoMz2H1mz4xCjNljOeGINptskTwDve2
NrsB5M0C1UY2Apm71UJNGKse0/Qy+hJawNbBkCSZCZAbEsO19lNO64X2q/9TNq1lFfU27cMb8A3O
QaIYmPDozfhLozZCH7Diaf/nvnv/8PVxNj+8hGAHfxh9rIaA5QW/M7ww3xZdjAyQOZEfpQMoY/s6
8e0DTBXnJH+Db8AmvoCp/kJADthoOGZIKI81wNImD1cxO+bg9+M//Kev269FtWp+K7R/wCUrsveQ
y6/j3jEPsUU7ezIyf4x09jjF24/7wR6jk8JRC4sf8osssqj2OT4lPYIyZgPBvtg/dWeqrwVvESYd
ZcowPvEZBZhR6Pzf6jdexAt1Cknwv/fhHoj94rp6+CkbLsTdIFlqO75YiuSFsGkxg3bBtRQTlmLW
mMQfLIwhkOYL9D86wUnDBicbwS689lpGDbHQ08sqFqKhMPP+8UGuOFxARFOztjcaF5Mcb3U7faC7
INcA33sX6VvtR1n01lmkb4D8wpQF9nfQWBoW+VW9qILSzZatRet0Xcbzaqk4ZBVd6A6Iyxkjgfmp
4z/CalWsmBNMaLfysPmU/sfV18k/EEdh19nPEZgM0r8fz/N9kGHyukZkm/EAPJNyc8ZWD2b3p6iG
xTKxM0kmX5KF/rqEP/H681mnP6zYXLf0oL1N1pps8Ot3kP3iXrIvu3rdLO+rFxM2IBkeXiu2kKAd
tsYVEAOJ2oWKheC65T74qN6n55YsquWNHiIVGglI9GGbjJ279/L8NqCcIRto8THVFzlUoVIHkTz8
8GoF/zXRg4F7BkaMGgl5KiCDAvyR2dkD/TKVB0gPMthZt8y7XMkZwGXwy4LhG7aBd88/ROnN71Y+
UcaZc3fEfr5QZw9SB8330BX/S34vvtAxDffL1rhcFz/Q8bIZg2oBB0d0E76xlQIlwCIxW+F9Ag/l
eR6TXVQd4fFwAIVnBx1bpg73WYhEQ+g9ot2cuEtMKv/6Dg6hMWPPaFc/ssvBQtcxWJ6Hd5Rs0lm+
fI01LCnbGjLPK1zn1oBdXDUeOnhmS4Xh1rhCO0joueCf2VcgibTPd9m+u+Ee7B3RJvTKseZVRUyD
jlwk/P4kTRs+SVTF5CNJ6nPLtOKfateLjv3ygWg5rVltMweifFiP/ur46Y1rwlHWpIRolk/YRYAo
LLGfWiqxEye6gIV+I/QLHBU4fghidUg4UARh2JmXGzbP1qGCSGLdnSjTB6IIKCMngUPTbAfwnHfC
QXT2yokWtawrVqaPrZzU2Ooh5sEShzrdg41yIrmvettsnFm8RFfdltX3skjdaJD8+KgsrBESGpJf
Vh+9ZJv5LJ72Z17B+TbumK3f1m/MOxSssi7z58XmACGYZAEk/V9Q9M29lU2YWw/kVzVgufbYydfK
GvLvsbJ4gLPCauhvr0MPgF4w8Cp8g8BchSmRXe3w8vdT9pLW1c0aQ/PeTAwsggPg5qCICeaE244x
qaYJvDe9kLjV4aHEkUwnjV/TwklZtePbljVJFAbcUkMyXvQIjbhbz+kb5ktGi2H1CjLprVMLjkyr
qlnSQFbpH0S8h92HLZnEVG7ixoszlmUEd96Tk7fRcvqavG+qxlXnZ4yRJCZ3XlMdHoiuc8PfbJHH
bPLCKUkwxAr4XvQP5he3v0JE8lh475/98faP/r1Gz2J45X21IP7kHd0jYrDNeFof8x/12BnzZk53
dGg+6UDNB30v/VdQqqvHdra7TZEKbMJaHZhZ6W8YznvO53hrjdNJZ12uH5A+qVGfpKG/6jiZsitE
g+6wA3MBLMXnUUWq3gnE2Ew/XfEhOARLkImZjDAJzSo8ust/uQ1kI8DvRtcZ28h9VyxrdNlh5njb
i6mRg8/WoFC+LWNSoF9XuJon0H8B28sg7rIhfZkWxz1EYiUQ2uGe3xtJjVpDzfLf1gXl79gm3QgM
RmKPIyuO99i9lhi3SC2OOTCbNnh4PgSFcVhMBxc7LMlx6MK5j40krggzMcrS6ISA9UlWXK7ZRliL
EKUqoepiL+OS2w8GRwxfrwloakL3gXhULvwtP70lcQ42uhJK08PLWsYns+9T/fCMSocMGrs3lh7y
yDrlcnC8btCUAMyCOXSvCzJKxbjWI0ATl1NhPq07kT3Ejk2LLsyZGgFezKACu00K9B/0e2eFwxdQ
2QWoOtjrBXB3FQgglP9gamNw+jcVtd/iEw/uJygjyTE3sEEVBHf7M7nPu+DgENZARwq7Z2+LTTiD
AAzxzSDNGHm2UUVeI33wP5LOa1lRbQvDT0QViqRbclLM6cZSl4IYEFARn35/s3edPt2nTvdKMMMY
//iDJQFJkDqC6Vfj9WDp0RD8ll3SzNm3F0KZkwFrMyr2XNSfa2RkLh/JaqS44IEN3ETxi+AGxZzb
vpjmwWv6GlUeFx4eJ82m5+cjg5zvufigno9ESBruTEvrPL7y7jh6YlzOPNnPG6/dDXFRVicNfmt8
V0xDek9bH7Iz7jhAlEwROuRIcxm7C9FKXUQzdmeoyMTqw6nJj5WQ1eDjMnnHFgL7FORF32WDENh9
zxT8G9hIvZNBHIJ9XUMW4XjDHmtmxG3Y91TmdkYCvvtiVXQsBLz+0YHh8OuINpR4xPuQJeO0nhJR
VPENvs5ySmuHeWUfBY/wDkUyfzJOSkBUJuAYK4nfc81/zpB/4A7mPMP3+QkN6RfeJzhewW+xFb+C
P3P+QQfg7LCk7XWu44FvXca/jq/wPvZn97UyKUYF0yvFfg6ZJ6NBxfN6+Nxy51dYx7yZjQxCkepY
IRWpZ5riVRMVjy++OU7W4Q/ypr6+79XGxSUz/1jdGbtH0xoyuYfggn0Eb+Jpq0d+YvqXpbrOIFSg
EkZ327cU1JkYx3eiiTK2GZNlaCo99mzpM44vzwVJ2PmYRCArm2OGM5P/mHAeOAoHYxIQCt1iLFWE
6t1/Y1ZI+DoctGNTO4ObfccSqHH50YJy/jlraTWnzCQdRO9EgkFN+E42rchY00PdT048LZ9jL/t7
wTpIOBpCLlcUrUMyKGr7Hd7n/fUvypJX9BMHEaCmEqCWaN3aoXGU6E4hc+Ey027qQ636AlI4CbtE
zEv6mGWtLtvduA6Qe3s8+/0gqSPla1fwePAWgWcLsvD0vgPcqulUvReABXk76IdW7Z8GUXvBbWUa
3BHczQ+XILxq1oUF1KGQF4ZkqcDZ3uZjG4YMJaAbxrw0aE59kmPuvY7mQGb4eT+S8rd9H572kza1
XTWUXjRB9ICarZBWwQKjV91QiYj+j8MDu6pInSlW3AQdHoHVjGuQipD/GEH5pyypUff1sPYX0uQS
VutHXDPSGO3GrA4frQtG97SDLOI3tyeS7mVvQlLA9H5i/j2kcSKjs4XRFMF2sstULVl/Juf/ojpQ
aI7LeyiqtkNfh+uFYtLuUHLheaPjOIjbh3fD5PNQrnasZsbzFNN/tLWYfCPIxIsbaz9KUZ3eVQk+
pGCg2n3Y1Ec4ItaI5rizSqc5UKq+cQyHVPrvB+5P38J30DPnH6zSKqePows70RsMMTnkPJ130dMB
NcOs7GCG5YH0hYfuZpX/BvOPufLV8f3gSHhrIaB4uuWqxs0Q7Kv0pF2AGfMDJMhz4KglXcSnnjd3
ws9QDRuA/WcsPsmCA8sa0e5PkPbG76D2Hut7Jwxdq85SM6eXmslNTz4vgWc8RY9mmwk/mDwFFxCN
PbpgeFY6VDT7u5mUwhJxA0bQm3VRERqT7oxHM6oZYn2KIS+FmEdsKUKKSbwfedcpHLUP6dzlqljw
fK8zmvXnVgtAOccUHLnYV8ZRWz8sulZD6LLz7ZMRzowai6G7S1k4p81yr/MNuGx5KpnLMSCemBx/
9yE9Nk00iJg8/vk4YN1iOvYNdshX7ISIWbZ+/u3MwJW5A+gyhtR0RqRc4holneRQQQQEKgKOg3QM
DkHn7XtMhoHQDLBRhn065lXaGqEn/Tsn/S1ukD3OL8nn/yYQAtHTptcbVfMMIC6sI406vz0UeNrG
+DyCnwAse4OAKr23pKXdHRF3Zn+01ktwiuwZSpiI77wn3nmLbAbiIiXtP0xG+XdcbL9D2YKOZb1G
Cit6Kc/vm926g9YEy2n5wTjEegNN9qyHqFrunnn6DC8pJTohxhSzbM0Ab+TPyIgzklRoEiixRGEz
U7Eyp9ihhhTZnbtUXJQWmk/jT/tjFkmTzFqnJl41i3pWrLWTwaam+0cBihDwdFfi+xYZpTG+4d+T
yCGAWTTwbkFJ3ZVkm0Z1L3/lGMuQmVna5xuPhecE9DQIuxVl1W2h/lEgeQ/3ganYZd4/crLWy2IK
sBfSh1sIbccNyOy4PPQ44P3rvoZbRygUgrFDHlXpdf3wd3CEgGs8oJdIsPfG0FJ8ebSjJcNzh/zQ
wTobV6KnDyeETUyuIxNeT+frfJZgBB6cfsll4P0BFiMnNOPHH9w0iic4vePKhs8aENnqGt5n8tsT
WBJm/iumbuwFn7Rh6HP34UIn2roXqZPfBOYKwtwxkM0b7IaiijkSYxLIiD58SGREAem0sIMGoYnY
ycJ7NKR36rlgRgISIs75hJG+zYVxm7YhBi4cy6pz956TfgBmC9dgAACY2eAqRnC5OH0vG+MP6xjj
bEtCxNP0KCg/q8pXgx4kJnQyLhppDcyZm3b8jbnir1vucG743cYcMewX1xmxZUx4yFubofMEX69n
YNrG/sIUZ7rTHfQ5MkUbQkeeL/xN9FfLeo7gJ2CEU7HOOO6tedpsTbzBtqwYAVVTZ9La4z+zaTcG
NLe+j2M0Pqh4URtbTsNRE2TOjPLVe6LvwI7nVB+eq+6vn96Wn/NzT3YdR0HTd3gWVQJgQvBfSxmA
I1rEjYoRMMYNOKtDwCTbkwr1j5YDz7vaknO6dks966yfM4SYi8Ov315gPVdsKUj6gssAZTZ3a0zn
zx2lRO70j0rUhHol4u4+PzdXIonM2j9gqc9EbuzHognMAI5ZrM/fuvXZ/MWfTXbGKDbA6NMr089E
8gdr7Vgvwerqs5F+XUa3nnYgCuk8eOOw41dsV0oELqYJGndRtpsjTCPyQBUqY1xWKbc6JLv6QXF0
q++L2wVHOGzLYAVAl0S7/XWB6Dr7zSddAAsBaVy4+Eqv1/mf0v4sOC37IFbalIAJriCFcV9aRCU2
EsC/JPgowG1oRThhuEpGeNG/jnrKs+LlCm/wF8Zydfh2lWMD0BDtTuQwcglxDxhus0I3SdsD5oRn
yEhP0GPNYDW+8VsOpUCdAwB7t6gLqtXTf+E7Q/PZJ49oMNKmu9E9NbGaqNw/4Fu/DXK2/G2EXZL9
XNEhPd3W2ys2SezOBfjcyaMGHPtpc3FBz2mRJC6VbQsbYPbEo4KLDZ8BUIKN6a56PieyjJs/b3H+
mA6SK/FEMN/3MrtuTutcOQPwA4T6+ahMepF2bEgOnr0D4sVQam5MILadrZbJG6vv0taYqsS0+6h1
9leYrc4Malb64nLaGjbVytMn4wOM42c/iTZ+27Uk5PoAsObwFTERwezOBfTbzajsWZeSYYO0haVX
TDA6Btt6pb1vNCDgA1H7P5hFHX/ovklSwrdscyaQvYu+KReoddkQDoexB/cxv76E0wl86zKjetTx
iICd1k+FZ9+VVEPgHas4vBjjMI3t7OL8jajLm7UukGwtZTc0CAqJfUgVX7dhQWBKOIMRctCcypGP
JkQq6GNAOITQh7uRNP9uemNlk3m1/Zm0c94Mtzcn4rnhRkdKG1xmzBwus8FBp8BjvvjvQNrFXfCO
1fA7lrAnEaYkF09bfbfljOs+6A1vp9vimvZjrsE2dIHcoITPSuB8QYIDIuT+q1KDkkAFvebticIA
E4t81ovLiXZiygpPEQ6UOvmc2eafJbCp4vJq3N0C3NyGsTsVOHff+uIU9jw8eVyLwotZ9ExZuIUp
fTgdInVdJz+HN2wBytPFoyokvZUUxz1yBGqi8/t8XWpuw0Z6LXar7MhNsqBKBNl7L4lofnL04XeG
8XfBiFOM3E0x9oB31uIleR+WC/hOXChlBv8bH0tObF7LisDVKcwNpqjwQcHaWhg5l2E3/nJ4anvF
CVNiNGm6oV2CIEBdcYW04xKImT1mgqTNslRba2PuKUs8RRgZiisjpU27ucijyYYi+urLylGdz4pr
SHe/E5mrcQoNCT6nsLQkLIrrnKm7Hjw3DwfTej3SD2aMhlJjoD4S8ib90FLpn5gi43M3WKABxoMv
LRl059aLe4IxNwP5nCKebzbdKp4w5KbNihAIBdDoTATOiviRoSnltwmGkPSYBeDAJ31u7nBIrcfy
tUSlCytufoW17PU9Etl8rYpoKX7/BkASwLQ6f8eZU7iVp7g/FxMNUmdBxBipwSCBj8WgYz3wvh+H
7RoTE+mVXh61H495kQUomb7omf4UF6NZ10AtzyQmeXbsJeEIYsI2eczaf7NZA2MLlgnXMejIHI7R
0O9bfX7Wr1XhaXO1n5rNqK/tgcK7BkgWl8QOcjdUL7h6hvW4ke/gMlnKaM5V5u1iPgL5E+Fp8nHv
CRjfn4IQ086IqsVxaUOvA6P0dDPQ/Tr1kCQbDnSrOnAU5afHIvoIFFEcRB9PVMl08TXdtsuEi+kY
WNjv/44qlmgPw7unLPqBLFtBEdUR7Z998aifKa/6lLrYQkzUzcN+TUB86cryLSMckG9A+BXtDLW8
3/foXgXODK+0mffcPqceeDnP0mytz6m7eAIKw73eMjwtFlAiUXGMsAAU7Q3mPKvdBr6Govr07PIV
akgOSwt/OqPwPzGhdeB0dK7XEyuvmB1fB6hTRBdWhvtjgklpc8Vp0Lmf1Okj7ouxCo02E7kXkhNx
aGlrcIYdbilrEBiFXhjoocLMQyT+DhnDKQFeDnipLoxxnupsQK5X3rLBsQZ1Cb4xdSAXIKE1lySr
gztBmdTwpnXCbyKglIG82ldshaEyIRh75krFXh643DJAsZefV4/kpArr5deNTEenWsWCwS2iNtBD
HuL55WAdFbSHndsfcVXyUU7myFONw+0xpGWLHyjGIGBPzBixJVY/TFzhCVhlIE9JI3U4lu4r0EyU
uLJn2LxNYK7c4mYAt3zH50GCDBeHZJwVDtxSD78mcotHOxK+T8zndiN9wx8D3VJa3vvDfU0oDKkO
mLLBaI7qSa6i6iUx0n7PpKuTrV9bGn0KfjqOd/qv05edgFkfoYjMkJ/DdkVvyHAON/6QRp1MLIKs
anLt58Upj+otCOy/TPc8Ujdq+PujSeYoS4ut+AiCDFbccbQj3JR6MsHACMveXfKKn/i0jEoCngS/
8Rl02PxgDjTqPBkfXvDU03HDmVRw7YG+tU7P7jOP/0WmrU8ptesKXAT6UHgsZjAYrV6Emt27/HUh
cHDUzRR7lGB1hvJA8/EvnamYQkG6+FG5ZOTOMcI1TcYEcribY0vEtSCYa59A3lBVdSkL64pY3rvt
qW75x5mH+qsOP3vlXIW3KQIliPrOSw5/ZXyDjW145C1MpPFu+o5bbntaqSe74tByHuMpc2QK97FY
PiPdZxw5ry0GHAwupcyOFPt3Fkukis155lw52NhWVLCVR0yvW0e//eXv7cBCFrT8XaoD11s1bgSQ
P+Eu7CwVf6+JseIkYHPXiz6gdzKlmu+oqU7SYbcUNldIsjLsKV0S7NCl/5MkDfyXJ4966SPpeWrC
YV9OAV8B9Egkp+f5hQ0cGRgU6HfRMjUjZGiED9BnTHM0MP2ltrzDF2PDlkPMjBPuls8BYotPNMxc
XT5Hzz0SO/eYe0w0m7DyPr5qc+T1PbAzekYAxruf9iO0wTig5fPdRF2DBvf3d8ys9VVpH5nmfJZf
G9omJLMZ+/p5nX9jUgqyrehBGbucBG1vBpHT3mie5ql0CD0yNBjprnANhK3BCPjIvnGalNmo/zvr
OxcZwKz1WMLUEuOFJPBJarKX5N4sUGcUd9cAGzRbSyD6KPgsSAF+kSO6Hh5HFryXeHhgLLyjC+T9
Rr/ji2A1+iDWZusI7arY0xrkG7v4xhkKIPq7ar+bEHuFlgMhnobWUvyLX/jAGAd7Etgp+uztDiK8
RfFXy/aPpNo/k+/xdazOyox5xhJFFjoeVIyXYI1ZAWmY/f01wKYs+PR4Gj0rGZ/Mp9uHUIFA4kfJ
x+Yv7DzlFG1OB3K9YOS2kOVhnI9Nu+frQzjYgCMzXHwgKglVxfARd1AXOjpH/EAXr8MvePF0PWSq
4/ed9vNia2EmTuxqaB64tqFyClsFXk5lY489bzc7Bc4Cr8b4e0FCr11d+Kh2Fmc1+PVlzDXiAOUs
1IkLRQgd7ZpmDKKWX1gLPn0ICCE6E3cQ1PYeJ2rMq4dMLXyQuhhewMHayEnO/CSUjy+oP+C8KW2V
vIYs5UDJ+iDw1fycaTo50OdqSX+JCDm9RyQmCtUL0qzrVPNrD1+91o2R8ZFMYNeOMiY+0sZg0a4I
z+hGmHGkbfQHOu8TOuXd96SNVEtcbJPPBwNjchC2ZJtbkjWF7ok3BXY70O47pnElMMDXLtjj7HW/
5yAIrLH8upKdoAl1Oo2qZJnOxbtg7Ne4zdKY3IYzBXFAgqdreA9xZ7HAmF2UhVR3+ENgAkN3h6iN
gg6jq8u/PNBSdUzsZg871cHWQ3j1UK4GZsxZB4szZUjz6rvlwkSWGncnzJ0y99gkY+xpwYBLG0Ms
WnKcoDRbAI3qLFtSAwMRFe4EtHOeBd3efKPivgYl8TskBCS0cyTUWad7YtLRVuMfwkX7NaxBUqH9
ia5c9rhjq3W1vjJoeg8vW3N0/7iv+HfgzU2Y2g5mkL6Y1cKgZ58xufqnHBATM0DyjLfg07/xzk2L
ysPtPAZ89PkW3JRuzdgFOGUdVE4PXAWFhCuNbimM/z99pCWmON3uPpbT9yFM6ZQzoRm2vkI5rxJe
tuSv9/hS7EV+inpUU22Ly0jtXkSsNLmn9NQc0DlDAQHr3kkjme9QrQc3lpPifEMk7FjCkDuXwYc3
HHk5+OcOUghGl7Cc4eGLSxzPGyw1EMofX6ATcvAwmdNPc+aA/Oo7+rrFjqRB7BAg1tRQo/HPkScj
TJ7LqAQRzOGZkXAuQmzEb4Ol8w3Jp2BAzQyGV/+Y8XcX6M8ShLuvHYmYXdg+CY2vEs3a6EJSds4E
uJkhOo1gk1AvMZngYTbUxIxBe0QuOLekdAkSpNX67KvkYdgbI8XNBcA3hSm2FzAifbJ67ju9k8T5
FuMwY/NgnS4ACZ9BI/Xpae4JIpyP05sM0m8kh91GDvUtClDnMbtOOJeNMUEcVj5lFsZEWcg8bHYI
4yZANxRUqsuLrUK+FNw63n77ttVhzzrgd/EBYBNa+E8Kd7Ya6pjv74Rl4J0EDWwMRnUCUh4oNCTe
4PwKi+ONrgcDvPQTUVOnl7EetR4+fzkTZzQmm+/K+80kb9LtdTYs48XiT4saJJFhf9ufwHiTEubB
739F8YN1kCcDvEdEcry0grqLwU4WY8fwtbl9vjx5lexFSz9ct8cdL0EOL0O45cgxi4GNMQD5hMiT
g3rDPYbuVOJ3aEw4ODdOPWbMqaHxfGITBz5mT8E5GDoCXTpjkOqPaBTB/R4u5cIg+QEuc0Cym68R
C0KzMdCHZuWNWf5iQs/1yThADHfz9BXDcF3tUol4KmSx82zO1PEImEQNK+EmDAbNgqCownF/Sm8K
PPaPmfEeg45h4OhvB5GMbwDpGTRf+9a9jB4h95qXJw04lhn0iIglNmBYMWajEjD8QW0VdEMA+MTW
d2czFQ2yvW5c2U7pPoXilgh3B4ar20aluyZiDyOvwbQX6gnOT84jlNI7qsZvKA9Fzor/Y3XiWOpm
KbXs7aQxQB5fUng6kwvH84Ux0fhyYFdWjCjkiIiL42MtT5k9DKZ3SlTqF4cwuxECZA59woERdbst
vgWa8HLnNELKC07It6OHlMVvNj2TBwMhp+hQd34+v+5vOIVA4+ksBpK8qZbQ1iAf81IHS5behPwF
601BTYi95BXJm/Lw7r7+BT2RRFWeawY3BD6RSHVmODC7L0m1NnFnxUcGL80Yw4dkADk54goRLhLf
v/f26XViwXM4vMA14HU00d0AEnS+R2PxgfmpuCW5dvAnkL5qPv6rzM8xviXZrgMDfBt29wurjoAr
u4+KDDf6tJfmCdObJxfN/OvtJsq6AXH5cKdw46lrOSrPF7z0+S6XoHlYES0vyxojg3zOUbVhhRYb
Ch1o756EqteRHFgvLkRWeaKnGBbbxLKhoQFp4uyp6fgdDd2samm1pxyJyiQ1qwdOoXpGDycDtyTs
BCUVVcuDSQ6V3YtelmED988F1gSppfb9LMG/DrvzG1yVzCtcrRgpBYMILwLQmWAnqLnc8QTMB5rb
m3FpYkqIfgUlxdVlrWkFqjPoJzNUnnuWNr05sJug7jBSKaYfoDZAoVbwhu5J9Ug/58GxzzIuDve8
sKZ8pl6QizSp8vRFtARZm5+W8Ki++zsw5lGfEb2qOeozpBzr06rnkaJZFg4tRItFaM4rfw7vtA93
C5c1R3ayv3/qS0AJv59uiGZHV7y+7qsRtK/0u/uDL0mrXAJ9vRYX7Pwrl54/+lI0K+zR/jEbS/7X
Z7w6WAnQYyvHL78v2IAwZdqd38PRjfHE21eTBtGMgRZXYaJ207zbKAGgWajBdfKNjU02hKLdF/QC
v7/JmTiOpf1v0tRBL/ph6yaYhdBAy5TxGc3THmYTTGneXaIsmhR6zsdwYYTdJkVEgTZSl824ovAl
XTwYtNbr8PqXZ/0Mdp45JdWUdowGSh29og/62SZ3zSiPdxiCkQ/DDxxKzPxv1glPS7zz2ZK9FXwC
c/Q4oEecM2bTF8ghk/aYny9DyhYRvVVO1Dhf33F8at0ibKI6edJ8Y94AirQiZKs9YdmHIe+++Ou7
mQjoqGdgaN/4uoBim9Pt+ujmeGXONdEXxiynH8ESNeL1hvDB3rxIBI0godK2dSC2Ox1siB4MOqrO
iCEhTekjkIZiHPhcmbX9WjHAgeFAWPS5wkOOHlEfofECnIoNMJHgFELExXz8EyED86nf1wP/Qqwh
nhODs7Jmp9zmbCmoWcNeWPjQqFg8FCCTOwXfLemL3oMzdbgbvjvEGAJgdpqosw/8ONQhTrUs5kSJ
4TDz4wzMVtmyRzHT+doIDjbgvTlX4WASJsRS5ZwD9TKgffYDIHaXwW03yRNmFIzMyKG+4zespoID
b+BKhDfL/GPQyYrURnPdCP4GCXZEEDBBe9t9v3Y6ur6aQ4jUaRvSt2NiGn0DXBBEy4IKbzwpbLUn
wvmyfcUlJLrE1iUV1gdOQ5TCdJDxD26x6A1j5D76C6sMUlR9itGb6e0cFWkqsvbZp3JvM+Q9/Gn0
vR5MtwkOqcJcVFrhy3k345+1InTItOvpz0W5d5k8Zs0W69LhPXq13nuLGKRv/+0EElJyN8xL5ggx
GE1UMJi2d7MRhPjl13njZoLXqInEaoewXMZhmlExC7n6P7PGVTH9PH1WTM4KTyOi+9CDWJUHoFnX
LfbFX8Sx4TMYzC6hMWcbLDRWkeTLOAHa4DOh5DwiQDiGhJSrKonr8OUjolW+M8wfLDV+1FFW8y0U
625I1gi5GPwY+foz+2BdXaQ8tvskP1Ko9xAYb8Ri6ejE/vWB1BVIoLC2yWI9qCbdSIInOcLiyXoJ
/3ZM88CtW/8bqis4W6LasJQjFUqGP8jPlo6q93brNf+FY0x3RoWI5QJuKn/P8ZVUHcBiqs0P/OIJ
VtxcHliY0H/D5sJt1zzgevr44+mxrgnWgvrVwBb0yYfWa5K5x5DqEr6WvFTw0twLrtmb6purhcrh
+Weu9TX145QIMg+sPHjOP5AoG/cKQfPtf/pJXjvcrdqi4RpySSqNHtHDjvEcGnfudX9ftudbIrZP
sYBQEmgLrgSQqu8/hkLJYbO+HghWw63b9C4T3hE22BSkH21Ymx5dkX6QYUwzUlgwh8xOhDq7WUJz
gWt1NgfwWQ6OdC3go9IG9v+QP27ua5rLNDqr+unfNRg5Gfyex/KOC6ZoVVpPmuyOjz2zXigGI4UL
sRo2b7oZ/hKsI8QAG044I2nTcncWvFWURJNxZfg4Djxbhy8ubS9GyDBgBkrHXg/q1P+6cNt6Hbae
wod6kPIpBsfrHNbzgJBTwvlwGsUnkTQkS3vZXyqAWcFjS/SJtOhttXZTBqqjyl7/xhhEvvuKiaUI
oReOaCKtbcnEY4B3inMLM4o9CiQwls65lJhuuyiBqneQH9Rp7mwLnFMU9DVR6+Kwh6JWnaLImYKO
0y5xhs8rgDPmeztXcJ//sqUUX0sHiUt5CTvEPQyWuGKpbB4xhUkOm7BYXV4Jj9u+MTIqmLhnTGpD
nA0ZU8TSNFsY825zOxiM3vPRPanJrLceMt+gjry+Y0JJwZDDvRZKDORKEj0+xOuX83qRLgXsBbti
kjvh/Oa0vh4ToHgNJKvk4qDco6EPXmeG4/Q0/VUdyfNmBu8Mhh0MaM4FffzbXFGRkDnGoH4tVU5V
W1zytde4AqdqT5xX7I8ru3M4AC25MCGk++CaRfXEjQKmkm3fp5JN+eO6ounhJIxx8pQOaMJaxCtP
XovFfaWN5Q1y+7E+RypjhrC7weqzNMNFAkheMtyOXGGKA2DfLDVc2NVJFTNIo43pMYvGaYdsAc6G
99Uvt/IJ0c3/bUwIaUn6uBKh8gfstp9DlbqXAlq174cmAmiKOh4+VuVMPdiM8NIwhMk4PHB4YOaP
xw5MREHtvDJcX+PHCs61r5YUeZF+fMy/favcczH01r1judz5l/ib5H/6Ue5sLbfLfckYhFKf1oBV
U9/sDwuYMSFx8bi6MG4VOg7QYzR6Ils6ZxL28tE27SaYn5zNdsa/H2yRrBGsyXriWoXDgLnLehc0
ngmMVcJVM6gBsPMb9UHM8OP6o6wso96KzuqGZh0VEdFtYn52xVINe5fhy/ul4HH9mugcsmvh4m6B
1Sbvs0y8BdxBsggMe3C+TC8j0YRIYY2ygaqdc2PKbzmSC++B2ug5zMnwHsKIs6tQEA0i1W7SqydJ
cN7QDvG4gbmvKYyWSW+Iqwdmw3NV+DQklRgnSQCKDjieRtzckdrZ68Kfe5nfQ2Yn9pPveCHPtbv9
RTGxG1F/pXSoqQY/RY6AcngwT7vC/30E8l/GiLKerVU97Va2e6SNDfwerPceXU0ocXTgeH8VAfZf
qLFIjM60GE8ludF6o0XAKwerifS67K37Z3PNfTAhwBPJKDGHySu57iX8aHIchf6ZRGGPZuixCSwI
ixJuCIojtH62QfUNRCWL0ClCSP3GBObq074dSbikmeWq+6PE1vYU8oPlCyRGCFs84aJrPpCp7g7I
IgBFik2HQwVtEX4/rD6ykr6cRbjhcnHB6jOEYWoN/HV5bYU1+wQdOMWOwOpj8EYQJYj+zBUpd/Xh
Dx1j6zSMF+Bihe04Gw4e9s57A64RreRiS2Nnvjp8Bgbk7BEJZeymV5+Gp04OrPPFdZF+sER+zLpF
f8GoleKAm/lDIeXmM+Vw5VYlrOfEN5FSo6AwBxlgsNoDBGUmxySNpA+qTo6H6xAfelIu2Po/Ziso
zA6K33pagg/HqBeT1UYAOAUNCtIalmNr3XoirE0FOYYARF4s00yGtixEyvg/MbCHO0p6xE1oHF5M
BOATPPbM8L80eJo1UJDQAnw6OVww0Byg+rMyhIObMyxnZ7OXaSVHyL9ym56I6wR5w+fMbfVCVqOP
iuVlvlvzzy5cbh2M4KNyliFqjDKGKkxv+S4x6KLHpb2mfc5tlj9fCgKOGoEmZPAkcrprxvVMYoGy
Xu4L6j9UUggPd8egOf/7+p9FmbKvvsM3523nD2LFLeKPX3DPm3+CF3ATkr6L9wUa8cuxKoxoGCcH
nJpcJw7aC4mXS5Hcd/i8DFOyjXl+TQdeiTUtaUDLCj7DuUogC8U0oPMaQj8qJacP0YanhQ3OZfym
Y0JmyoiNJg6zVR+G1vnlXpgCYzfstiLgAU5f3vNVZsKTzPRJ7HWK448YMIeqJYR2zEoDBJp1PDw4
FEv8qTL8wYD63mdz9nRerfUdl1zJT7vjzsJdKgNcXpb7K4WxKKpxHZNSWlxIg/Ny2dD5LkXyNo34
Gqc24BeZk3H8FeMW4fooCAYmb3KDRToG/SwnCsdmdA9EET3k8KOqfBVIlHwWKoum5jCZ4d0MUZKr
qHCO1Hw+z/230Cq3f6DxqBcY3i2ZMpVjzrfy75086J3dbxFWosD4jYj85MRS3h6NELzxN0wequGh
imc5bhG0WZk7vocM2ylIkMKvzW2+J+kuHPQpN212Ic4/5M3ApujNKXBeUcLg9VF7V8kjJHB8i+F6
8yK+duP0lGGbOXxgRU2zbo5FZ30nkHiRH0Nt+CCrUqBJfCdX1ZbH0OeYrsN5hFc97NYyWuF8xBKn
1NIn9u7yZ+SMUIARjHtsdBfSEpmpuJJzs6Ukg4isbnI8Mha98FsQzECZWYT8YyKdHDloaZvg3vpc
jNdRteyBT+hkcxK+ycZRziUWVydoZaEeY2u+eY+qCCAD134ifORt5QLb07eKxE3Uw/h2QQnBOXKn
ejpsVHw/wZbwL+452C9uGpfx6BRBNYam+J8JYZ+w+ja96p8byus4mMj+bpvtr0uwqByq2x4HUc7H
NRfrGuhttyjjAfN0h7rut37UDv+f4N7mSX3ko2jdFvX6hsgTDRmGanwj5r/ZCExK1AucdLrTUU/j
xKfTaQ1bxP30hTBin+KxcDG3qERzB+SI5mRL6iKN6ptmBaLk6jf7psaW9EuAu3GxoptmM53U+MkQ
8YsrcZF8ew6NIPASXxtcjUL9ULlljPCrGfMdnJ705ydp9kta7rnyIEcDvMbeQ1FmqemDkX02YQ/g
7igdpfV33sHM4MBEQk+5w/QPLqrCV7sOGR3351S7M3MIE6B1umM3hlUibDAIO2WCRbHLuUyl/5Qt
YAU8TW6OGr85VDlpwWbA/UfCGhOMjjfJx73i7wG7Lb+MWaiz8vxLMGLwMCjEum/HUPp7gPIBtvnC
+DAXNkcuRZ4PVchvsYlryVJCdu48khJ/DOGcQUwrr1yIydncgMsy7/W25p2yVma454xyj4Hm7DEW
QU1lXIB9C9PfbCqYqHm47WHMAQEv6I8NaIHlgg86cTm5hW86bQDrrollaNHzdnHdCl8TjN1Yy9qE
tQd6rsR0kcxJwhtBTrehSej9j/WH78HAj0W0kzoTHppkafO17ysFycQbuQ1R6unHM0FDmfn8Mx2h
qMJzbjDrQdBrnTd+QtcJwY6pttydke7ss2UVK+N82MRlQCrd7Jo+/dtCRzAMYAu71vB/69uYA4EO
JNwNb8nP64J6mEcXrwWfqFyqd36vgvcq86QQsgHts56mQD20Q9XkPRGGgDundIvhjXwOWjcAZTzk
IP0Xjg4qReprg8mEnXETF+5LFcJyft0BkjloRDMYmECnWG6eX0czYdxTgPmcAbI5jzlcn8kFl3Ik
IkZA0QOcLaoC7jr6uxErMJJxN3+Ob5uM0oe3N3oy/rzdkz6GW2xykffuSHSXyLkIdOUb60EOcvkf
HWxXRBKkA/c3TzTjWtKfdylin1sMVgY2r0KO/YI5lIvLQtsYRKVSrv24B/gkMRWQLERayJFCviye
w/Nuy/aInmnG6BLYO6b5tz5jsZJRS2NQSqdxEUNHKqduS5UB44dLeZOLCyzN4gcdfsk65gKWrQZ7
pwNbG6OQ/gkcHrmNYdWoSLbX2ACQAHOGVqLZdC5UKtwy+ZofFRkK8wYNWV5f/A3uIprq3AwGCLLL
XJi80odggfE9cE3Bw5EX169rlkFBgXOSuZQy+63ZsDfeqhAjqT2qEZsAIDgEOQZadIRPV0Mz4d9P
O8wiGntAVJbEYiBth7eO1AyWZOf/ptCJui/7iJ4LLuw7ybdN+omv8FRAAEB6IDHAcKFf4GsuIPRP
mRBi4tWO9a20eKxEUBJ4IdIMtPiUhFqCxufArIlGkk+itSRDic/EkEGyqBepJPn36qiPGaHQnB4w
+frhywG9k7xKOixoI63F17hENIkPDnNAyQ0vg9ty0px4tMzab460os6m0uvhVsNwW7MLwzKYClPT
Tvla/GlAP4DpywIeaMm3O/7uT7+mKrp4JmqSi4fi70uLXTjM3n9g1jxMiItbilumUxJLmLpdsOvg
YlCbFqZXlKEyCJu+15F3SvUslqsFcYB8KEJNtY/Lc0dsxQ3PsUmHg+gEwhsKYP4HnwzSdyuCnvgu
30CJHDoMnSENGDiGivNVCbIhNgfFIWfDyF47JgyBseFKSrM9XR/DdjKtX4cB6eJowBhMTtr1Y7k7
wujd9qHMQ+RHTr9Fg9D+R9J5LSmqRWH4iagCkXRLFBExpxvLLAgqwYBPP9/uqdM1Z06fDgqbvdf6
1x+WwJmQvQaPRXeM+IVrubRmyBL+hpKUcKCb4+8cQqCCCR/BQ54e6cvHtEi2EUYxQT1VuJ557zZ7
rHgJ345HqBKn9JNxJMsa3PkPpxaXmcGiYT+X3XVGC82Ak3eIpJJD/AAsA3nXYhunrH45zc/JLOc1
uOHwfKA8ep6N8acjVBZv5PpRN0JMlWH+KC9h5ReJuqC2rtdZBtBTHH/z55xHmoJW31NVG2PePj/I
INZ2Dj2WD50UrC8VvCMxlj2ZQ7Y0aIU1z4/m0ldSrEHnZmLwEQU2T4cjNA9kc3EZcwdEXEMoeEbv
RiVK1fhb8W8p6k5+8Wv07AvJ6/30nGcbcyLvmw24fsplYXpH5TjSNvQHOT0YTcS5I/k3GE1AWoKC
LI2YgzGs6W0jdf1YwkhTwqviVkS8RMzk2ZVhz3CUn6+cOKi5YTVySR72dkVByEVi+EiDwAcygm8r
Cur7me6BTuJxtE6Xwxeo8mbXo2LUQhNlOjphZFOSoILUGPru+DpsYmmkZh4w3xahrsNEUFlzbfTl
K3nN0D2PFGac1z1ywiEmNgwlqfnNuwN6NGIH68AJ3YMc9PMDkYoTNcLPItyuf/vLGEsewEs0IeSn
/P7yeOhlnwCBW2zWOrPOtDzIyX1Pr84+ABzM0wJtAsMrejoRD1afWPVU4vf1BxuKBQCqODD62YhW
1jrAer0e8WQGVJUXRKRwjCigKkCyO9y2uztaZ1yYrGV5KudVpAMcf0b6rHPM94phN0tjKEPGroaP
UDvDEpZX9HINzQDQacWQRE7MwQcbFayMeveReQa2EQNEkN0JZwRyR844TJ5ZFjTvnG0M01A+4mGO
KTpdJgAJ47fuST/d17QsgPxwYMAjOMWIB8MVVVXGDU/Zwpi3yXWncQouqPExrhrSMEmblq8+aGMZ
nh6tk4LBgLjgmCvShysEHa8n22NnjamJjlosaj6DZ9dXcyKiXZryW+XSGrzpfgDMwDIOzRnZbo51
NPDyQBHq2C6ZOwBjDOUXGhDtivtwrv6MMoBWaSaMjbp5HaxdzRQWqROovDIwOeJp0/ePeVejt//T
0G6FUBnjZ9RyguiHztbkhJtxIbfpM1EfnrS/06jf4gr26Jl3qCd00+xeHAyQMnYP9nucYjbloWIF
rx4MvAqYvczP6Ugg1atDzhb84KZiM/0KMRR7iSR27/QkS3bFnawwE+VSFs3yvkkPX7Tbg/oZ8lhn
OOSNJUAlJvebzv45B/e5rOoZLLQM4seqOWU88qw8qH3con25/HLAHNP9b8T8O2UcgIeQAVzJZu3g
0wHntRYFkY58yr5fnM5eZ7wo88RZS8hBOeFeKNRSEbjMvEyc2uSM+ZwRWNJd0C+6FNQlf+m/acbN
/pX2PPpNOtPH6iI8YpqFwaWfWefnsNlxLsY8Bvqax4ITN/tTzYFPALODRuKHx4O/EyGbhL52hT4c
Xtyb0QTwOv7ORL+jnST+BXERQj2QP3YFUCH+Lxnt4uEAMcUmH/xRwnaG/QSEIt+QQNPRZbwO4Cdy
KM/1rAfp9WP60s1vSYJ49rjWllPATGWcjoaLsxQC/ELxjEV1c+tuiLai8wy+eq9Ow7xLUHKsG6Q9
+3dOUMpOcM1sBG/b5BT/2m8S/p69C5Fz8E94zlBRQiIwmPY6FbZOJFYCeQknK1S95B6b420AhwfI
SuwGtK6g8rBwy8icg7GDf3bxbWtFR/UF5UHTInTTdPZf0gx4i1XT7zKMb4Vr01tzcvIZUf8iGxVj
cXBxJCYVuCkTkxYzMxt4T3o7+arDIF/elZmDYEdwVyh51kIgSObRQzgyaZn3gYX3cAX5ltI/h4pP
lWbTzxUI/3BAxYLl5TDFLwv3w5+PSFx4ZgAkV3KToM3+nBrPBhL0Xo744IE1nQafF11QWtgzCJvg
buEaD5Lgb2PGmqlQXv/4OKgHbjl1NXjHL5GHGUflgbcPjjFBy3BNtAm1V2fEBnLnuU177QLVGHM9
k0bNl+PH+DPRhKsgngjz7xKj6VM1Yk+TerfhLyTY6JStS6pdR+O7lage38avBXk3hLd+MPOQST4k
MU4YDhSEIAuaXyCRuKGtrFW5YFdsz9mxnmRryyfoYc1dgA/xVs/aM/nMUypk3iYrmevAJI0/2UpR
E4xBVLVpgzz8cy4EAE5rUJNLJ8YKFo0K5fTnVDN+f4dU4hwJtPRbEhGIgIMfKw3Ze9XIJ/lwovJO
HrYCrWP3PdD7Wytl8BeExFHOfM9sOUa+dP1rArWq6Wtu7qo14YXXAwPQNcV9PSESMNUQbgkoSGSK
UVZC5WSKHpVjRGmK+F+dBUg9P65dsNNjdndTfQZ2Bmo9vpod9gFdVcCLz44HEZcqDmo0YGZ9akzi
IhkwRVTOJF5SMmLaRg8Aygkhj9Zxp9PW0Ffib10Lv1vaf7iyqxdhXMgEWfTEQYFZfvBC5SfalO2i
1eDAPHYwMoQfr9IotXD2bXFy4BI353i0mPfz3n6+RaOxQWaEvmkkb/S5OmVG0N18V6AgEGh4kNqJ
iTWXeCZNqMWYbG3SCaPfBk0hPG6Z2QGjNOSWx61oQpC+eNjTveHxMkNla32FH6xvgPT/dvXs4VL0
yVPkYhxK1wW8qbm6r+fs7HDPtnjq3ZGBuRcKZxqRD62iGDVhwYs3GZ1KSivHuUd3YEJbbdy7qEFU
TiSk4Q//W0XvblA+fPakDq94jREfxzfv/ItInUeTDoQ6Ec5761w/Lk7UV1xoMdJkrFC6zPM4PC3w
ri8+ilC/XytGzaX7LLyCaR4GFCBkukec6kWyUSwfb0xbQGXPqeoAol1ZmU2gMKXYdJMX2DDnJYc/
DBsc88oYZ7Nt6aI8NMYAuqDCYLpcgexcM1xglAQfhQscpqd8iSshFIW/18rBzsbPn79Jd/o7U/Hh
RT4WpnkEJhSTa9iScmxOsjm7kTHApI+cafrqSR4jX1mSEqzuCNGlS7tszLU2/HJ7ogwD+yqCJ4jd
lDm5xgw28hMV7FHsfwfl+GNhjx4J4X9Jh4F7SjauoPwqG0qljRb/INYgZ7C4xfbn8KtQd6kErNGE
bcgYlW10BKJyq/YaC46TOnOKE3wN6AIMqo092wzWAKLFoW8jHYlZ5KwTGOETahpyJ3aXfCgztDrf
KOvcfGL068apnxhmCq+j7rCzpzrNYnV9RaQt06JRoxr0Ab8T1vEbqM1xN3piogWPOCr23T99K9Rw
KJr6AVbMROt3V8XMANBtPCVu99eTMfuMtafN7l6xRFH4JdsxLfBcWsqn55QQtJ0inon36nFWL94N
0NuW+2S8Mo2ZtlR4m1cPdBN8Jej6TZxvkI5UZMg5lHNU+nh1UXBxyxGbl1iVbFgeU31KBf06cF+B
WA8pzwI3Fod2vv59rhGB5j1GC6wlKw/U22C7KPo8IIBs+lq4pacDbWjN5SOPgbwodsUO/KQakcRL
ugSWTqB99MWMcRiMFBSnQVGJDYTBJRJXQETac04FtOqMVoErgFQAPDmC4u5cUB8twbrk10HQkm0C
JqzpdtM5KwO2MwoKciOYbSDyY5UQnbSrJ6KygLTAxgqy9xYun69hdydj+PaHyGZrvpFqCErNrGV3
p+sD2fnBESYr7O8VmovugnlUdyeyVShf8MKVd+S3kGlC2FgKAHgnB+EGputeJtmREv8HEMspMSC2
AKhsToI7MWOWD1h0ieoJxXaknz4xZ5snAD2Y6qRBAqsG7LxQOqWAgOlX1HwXENNbpsx4644tDAsn
0EYQK7nWRCxYSDI4xA9g4kcpdkEibkIeNX384IGB8B/Cd/3do3WEX2n4q6NQQGILwZ/dmA7MtaBO
GiFzSnTiuJPuoccg2b3D76ujdAnrwiki3mDE8Y8lOZT1wYyur4clsGOG8LIRRApzZqzuHCInkBFm
yVXgm5CoGq88TPa3RSLZI34qIweY9kjyDOQ0KZwo4TssbONPD3d4YB1xnoaIavm+GWUiRCrqducd
WegFCv6WeicNSgwUs5HimDYzbMQJF29PoQShnMHOCBXjhMnE3WUE6JMegtUU1v7sIwwJWNYQdrbu
/h6Skgs/hxkmrxhnpSCPjIl4/YAwKNw7B404DtE5GvMGZ43og0vWoJtYsT5gZLhu+lpMiomP93Y3
fMMK9S7I/ltXv9Pyigbjx1CWh44h4Klk3KgKGdpdszl2SOa2dp3Ko/OQgbPVGA4ZW6hkfwDmOMES
sZtC4MYTxhVchlha6CGyjH51Rn7Ca8sW1+GakrqXikKLdXUfsHFhKuTiAeYIbQEmAjME8vDekW1A
CcDJrYeAIWAAMYMLP+KFQFdmTmPCj4RJMeWc4rrA8HRviIAQVzOBohRwFiA0wtgeSvKNy//GMAjr
bxTO/gStXdB6CgKRxh7CXuC2Fr2DjhR7x+RU3MgHmKL9doYkkbu0Uc7+3UNf6ghFJtUdoeGeZ4dX
17dHAMjcNtM9rPlzRovEBWmPW5awtEDlwa4ZVk+P1pHDdXvEL/N3gzyPSR7ZLP1PXwJZbjAD1DcY
92jQAS/n4vxe6R5EQMYiCs/RHuMB9zuNQI5DC4dXNDKOHqjJF7oaQzm3O4Hufc8detXVluymYrgd
M7VzlP0vIsfF1gMyrrlEjz7Vfl8fF7sSLjRzhqiCL4WglVUfCBPHH/ICNrWuw0SWHESmaAyF0e/g
+fxlXiDcHSymZFgY+9jEunsKeDfo2iPQPlhWZl+xT9sejzEYDBROYXS+52ZFhruYNUt8JDyMjLyv
nYDpkugjXP25sDlqGzSDeAZP5E8sa8NK6xWsKQD1i29wI8hTQTBjOKfkgxahxjwfyniPh5dWNWZj
cBSIlGJBcD/oVC+bap+5lzE5LfNrMgntlC+6oQwqnL1hx4DN9tYnYJdGUItTh7wUmcF5dv4o8Cc1
btTn5S2bfkAbS+E46IQcHq1qq/hXWu7tQwBUUP4C6dnr9Bc0Lx+nXhAjzuoaAY/ZZX82+/Fa2NEl
Z0LzeN1fAml3c5LfIZvd8TdgdOgS+/o3GZAO3YBrfX70OFnZ0tC74WbTIAUgcnSAOVpwp6ypGMQ9
B/wuJdnGcPhZtiJOgGKTcUeD/mGaLm47DgHGL2+fCW4+sKYpA2WmXX2sGXGq4Xr2tkPt7ls3vxrc
JRKBMoZthYdspItvD1FbtiF401Alu+MOZn0wUrUVnBfrIAIBYc/QOSAmhW8HofnGWQ1fDavS848T
alTfQvh3kGtytr2fyNiiiSAR6o5NHMl0Zzqq4uvqZLEN+TpKEQpbWMVnQrtAevgO5sjppEM0L6fj
PaDB5tM/olivnoxKkZC1r0s/pos8M1ozfg5wZwIIDoYFLs1lrpb3peFBXm16lENiaSD/CuDF0bxH
jI6vB4Lp4B7vaCiq9Tu5rohAh755GzNoVviJFn7/5gBoQBQDcM1QPQnQjv/6emN52Pj4NYPnzGip
Hp4WXtxnnyRtRNY8CTsrLnLnp7vPSLQGbC6UnB5OOOxRxep6ZkulFsZvK7qE1k4UuvQlxJnIxw9V
EBTeFzdxiMse/pu4IyFhEkV0hy11abrsKFv/+vTSuUxBHLNfpxIivV+PjozR28KkhTAD1ac/gktY
b7DBEKfX+NYvnMNwawfXJMf8AArXNnwtPrvNw55bZ05/CENvBv9KL2mdqBkZdNNQtUnRwS3yIA0/
WEwyFGQpsg9WpJlIQzjNOEHASsDO648QvtAIKbjhtEf8wJeCtA6Mm9NMlaVKopOyLE6Q2Leh7o6K
PnMsHvsxRteOPhEwEXanL3uRjRaCOL6nyJPWgBPt0lpjFE/iU0oYhjiR4fFi1mJMxN+x/+qnIkRB
EVs0Sr+r6EJx7nlGRLfxhan3XZaxz24z3lLHOkj5Iti4+Igz7mv2OA84FOH27mkf+JxdECNSxgUZ
kCD/hJBjJCPSKuq4jBmNHApYTADrzYPwki1pTfQlAIM0S7yno+UA4OFf9xSuXcXgcbAw99gO+H4H
NkNAZQi1hCE6oz5irLqgXiHGNzJpJdN3ZB5L5hOzSxaYg274RQlkYtcgC7YOrDc0MfT24C14lrKp
YtLkpOFjgDz4gvvkL9DtCZtVzN1G4PgU9f+lb6FtTOfY79glhjjYL1KvsWvRGTsFunwg+YCya1+f
gJGnlGd8wEu83AQxGNJ55UM3Wn6xZPx44sIxtfKfPkfq/HZC2EWMA1/EXOo2f0MdUHofIhMKrDXS
vhEJo1E2PeHbcLFREFl7EgOpqhhOQCuMH6RkQSZXljXnNFZsH4iMV7J6JEpAOHUhfv5oqMS/LTgJ
MgkNFZrOd8Q5q7LkTAxMGZfhBERzhoGeNiHVK4LC6dOE8oUNmNWcOQZbG0V/HnWmJiFHhk2XKULL
cHAISldf7z/eBnxnkO1OLGoOn4blSU+LdUSvie57gmCGRQwFx4daxhGY+5NB6XsnbgyG0d6MHosy
sYnkkPfCXPHqxBpvluOs9iHbYLuCiAlIeCgOJwpiUaL0mVydpKGC1r92ccd2w48DUC9NKLD0QYu1
hTrhaMFsd0D1+OWycTzEQBfE5hTxdo0ycn4DwgT8JESkV4x/JLLBhwmSnOvTF7pG3KzfdvLjlOdS
ooV4UxPBdq+Y4JggVxf/qbpK1X8xCKfotZDoDT+s3LvfTQUt7j54sf+ymfqqW3ZEZe+RrYro6KtR
X5sTHkXqaB0ttRl/wL0WwMXOjWs1uA4ui+sMqQ7MO04/lWKB8p8gtAnjBx0h9nADPbLxKU3yDMZf
tYLEfPXx4bS6oYBfgH/oV6Bm/3zakSfjm+Y7VMNrqLm6d9m3gQVSjalf/3UWyXfaCFv4t3db3lfQ
V31gRX1CL34NPmOLvLuWLzFjfHJ7L4qlykV4EKY7aiH7NsGI7a/S4TQVbbAedFv8PFXYHnOtdIxF
xx1+mOsjgrIxWPbGUCiQ/ZtDjNkdfNM9sd+3mB3zcweNj8tScuF3UP1UruJX/te/D95uJ/jy/N4H
3XHlc4k45P8XkgvcxuhZUSXxPhx9keN3wj5Kcw5Sgp8qkzyAt3xAtp+9M1f98S9hasXjj1D6Urhq
iWjqMswCyZ0++9toTC6DOxbGBXm8EmzjO1YtFIrundcPFPS0szlk2HW9zGjedQ9RFyrA6Ol4zAj5
FUgIAlpV98VGAdOdN1z1JXd1D282AmH4szCKVjJsQHql3jf5cPQpU4U4SbuE/7N1fiM1fB5KT9/A
JBl0JxnRF1AemrkcdXrinyusdmkk4bqXnSQXcx2eWlyhmXjiJEmHEBRDfrD/W/2tDn1S4mzApgCZ
3RCdvnQ0eAsB8PVvChr9ZBd1mTThTNT6WJR3lvxMMhCEUxCuADa9nnAQBGsSzlB0eqj5WPZ+vZTC
e//mv5bPuFzmc8wnDKZudh68IrLsGHZ5FHfYQRuu4NzDK7TB2zBsqtH11d6Ynw+5agVRCrXslzkv
pBoGxWkshmYx7Jua7CjR7go5srnmuXS+UxEIxGPMGbWhuXARcDJjdkRvjX6EJ7RDEqRlR3duACVg
D14qwrN98husLiyibh9CiaOFlPosHUVs4/y3hG6ab0qJN4dAged2PgfzpgUl8AY1CPY19vjquYqL
dp6FRvvm4G7kjJlwwZsGAGQpMr1F8PaKMFCEIvzp3YPuZJGNuRb8ivZc91jogL3fEfQUB/sBzxgc
CQ9nu+PxqXvYWLA+tEHHgZjhigBlLLf7Px8FbdeXua1x62GFlAexNhBb4PtImz8X+36D3wC46dZP
49tG3QOrAFzVQnFKXYAJ7x+DCZNhzmYAyXQO1AkLz1UnwFmX+b2n20sDUICyjU73dOlLGF1Sf9iH
fNc5tiMVeOHXr9lGCXZEYEQa+6J7fu1wNA9/4ZvROF4pG4amYCx8QLh4YZ0CxaZ/myMlbzHf3a5v
fYM5w0uMVow9bBPwZxNnH8xaTVsBTt7zlcgDl2qEUAQObafEJYG4IHZp4E0eKJF7ANIDxlOP5fkM
8hwgNhR2IHYIQFgMfTjQb1LP2lkMWCD+GbbxOTAUhUv75JzDZhJFLDMBNv10nvb/RIDQQKTh215m
Y6YdDAQ4NGl6/cbhSdjf1hpeTh4nG8SoOgBC4aShJUDf5WF7jCC1pWfrckC57L93Zz/jdvSJTXJE
FNW+jIWXfB1oVLw5GMtd5JthJ0rROTcSJIvQvUQmKbHfbtm7cU8Ed3w74ZmAi/IKQd/dOuocOr5M
8EB1YpbNIsBbkfHQK0IzhScKa08JYfoHUjj98tIMZ3mYA+U56ggHuQH9Gu4H0KxLSsb3KPe3uHox
OVlza/oUy4gAnxxFVLnLBwuRwHiOnVh3rtPS2XcCdK2USLC/kGVvg5qFCrWPVc/chtEBlQdxfR50
097PPlAXsMrloOyZdI9UKDwPdLBKwJMyLwYC5TPtc82EM5kWoRVgRhGN8EZDTFjQ37jfoPmioft6
5HBOL/E3Orz7T4+v7COs8wGzh12kYbPaZbZmfxC5cL0oEIRXYl+QBttNRa3Gq6PGYiXFvOmcmRCk
aPKG3qPnSC18qNSPITzyS+t8JoRsU5jT5ECMHT2JXGX3jRlsEnKOaPs70FaI/YWRwvUoHm6TrQ9x
P2SpOih6MXE5EHPHc6bIs1/MBshef9k1g3RY03HiQ5s8pk3A1fbzxYed9ekcURDRCFyPDJA0pArY
wNGUol/JA7ALVl9lnxnYtgHePxGuDT6Iris+iyfLB+PPLcS0l1vxWEF0W9VOMLkT+5W54W0sDK4Z
thR9NCMzlpkLPxMm3wrWHggeNXxP4gjCH1Wagsicbn2AzQbNDqYm9/HzhDNsz5itFL+Y0NiObiwa
XOnAMMAujD1B0yI7VoAXp29AHVYA6Jze6J7o3MmHyqfKXniQmEjTifMSLK/HOE8K9PgIwW1yTRxo
P5Q7aqQutajoA5mO4AXy7R1PzGpE2H1zFOnFP85//MlUflmBcJfRArtz4cxESOuGPGyuudgajSXs
pB0/YqMtjV7Hq8LCowZ+INWQee3UjZS/Nev56z4HBtjmFVzzxkkBpApLlD6VOfQYU3QeJnFA3F0i
DCgY+0TBeI8+VFGm51ooM8sj+2lcDh+84xua65e3ygeiAgTtHzCKICLNigp7sReIzWeICwUF9ren
9rLDE8RS5DAC9dgCAZOGIIiQIO++waAKpSaFIL02wM6DkryO8wR9NSVi/4Vre0prsA3wjuOtB8ji
/KInCtE8+WJUlyU6ZBIiCXqs82KjzHhPG3H4UQyf0AWyX2EGT2n8HuEGQVw6NmtAP8z6PVggRENt
Yb1PDM+c1u5I7THym5fjzO+u8Rz1Ck5L0ZrkIYoMtg5lD5Syxr2eK4HNAtG6tL34GZCgTmmfwwZV
fCvpfaZV8LEjpEoIMIARStYzc5RhFV4iGv6+SZYxO+Mc13WOlXekDq2dQeFuJzj4Yh5kJaAzAZzH
2xgfOElxfkvO/teJ1ntaTduh6jMQkKHYxteQuXaCV6F4DP4exY6TSFxmFNnOHgSTbhAwjxY8ACwF
qsvYkdIIP/p5usFIv5cnZcATLDqi9QN+2waiH+bO+PkvH+BYzz3N3RyRmnc7YZk9wZ8mKgOaVImK
fJ16nBXwaIb7tIcvJhDX25sUiD5oFb7+HoLJZPn1TtmfjpgD4JqIX0W6GYPhB70abEFMAVmi5Bv/
JEdb0gnHIhz5TsQjZ9M1kT4j1K/gOBrRf9sRFC2mAxrk7sV7xlBB+CjIC7SJgB+URTN2qi5CE7PP
GTd7Db/HnIMv0U/QGiGu8cFSbk/oSv6qAEph+IbbNVGmEfd7/pgzwuVYq/BR41pIjBUB7UY33I15
Aoaw2koAhD2AM4R8nDexNtXOj1EG8rSQAZaxsKgWpAe9wNowY8mmguHceLJ/H0qB1U/D1NN6nPXI
Uado6vENfPc7STonYKx5ED8n5oCMcOnSOKzlNRAAY1cGo9nPVakw4dKBit8dPv/CiPrhMkG9xeR/
AqXzvUcGmzNrck3SkzXE7t2TOaBLChre1OUEQQCAHzIkPy/dYAE0ZmA3/p/8iGpZsQ/ls8QnC3uX
15zDI0Hz5U1qdCJ4Yd0O2u7rQXoclGxLBjM8a3n3q6m0RzEBvlKfyCR4DjCoq0ZGUoDT0MvDorkj
E3GEMgq2A+z4u/cCE99wY4F9lttT91xP2lMGdSbklrYBbFr6k6UyQiB91Jn4g/Edm9RtGCkdQeaY
HZXcb4BI+HJcQIiyOrIRPSVrjSoKHgVU2u/UJAuGr+bkg0sEwFLvzNFn1+7eSXZQIY1id+N/w2xl
ntrN+1iP6/FF5+mVltJe/fjvRJ6/Yii3LVMOjlPcYpbtvB4zSfuwu9RjbW8soQWMnwm4GG2LOFWe
QQdmXxNcPQpSp8WXLQ8VYDEuC4tb7SGBUtgcKKABGojvxpzYDG84lSPxmaZDpn8JQ6jgZKJmkjwJ
1KvqfXwMYMDQ8uTRZ/1+KBufiLIVnr/bWFDyx1qP4zwbVwE+h0G7bKN2f0nu8YuSQ4L6/hqqPW3/
+uMCl3POAFYz9SjDDfBVaX2f308SzFgODgAT9NQAmjN58hu9kGzDqlMdWJAp7DUw8okFVejMU5YS
K86ePn0N8+ODQdxVg5ftan8E5fZUnriB4hFDEECJABcZPheYA3YfPMH94qhCCJ+UR3V3QSWzLo8X
jIKPXzapnc79PKOyus3YNZ8jbrnBvklVgpPPSgS9ptFzdB+9Z9QrYlAJ4nrkj/8fJS5rd7ezeHcd
6l9mlLLpSlRlYBwAhaCyjK1B6yCV0QtkCZXolEUIZiqJVA1Vpx+ukgtuIl/oQLZBjMi63eVHSqHX
+BUoS0CrYl7OC3Yrce/4HLnwU/Lhk3qeJTyP9QHqT91r98+ubY26si2LTJakieV9HldziGlclOUl
gYeRlLt0UoWfXcYsbPc+comyFeu23TClZegqrbjWWGQtHoxhD/eRtNKW6KijlnNd72M8HZRs3Q3Q
D+ykoiv32KR7Ci5ZRFS4Gfbz7iu8QrXxxQGMnSWQ3jOEmMXRqvkZLSu2Jwxvakyrn35tP+bqEjtu
nMGL8IL+YpQHlNPeawyW9hT1Mf0IxGTWm7akpWlPVcKzUd+E5w6kdB4ykG1eOVwTJsQ6BiWesYLH
Ax10aB0gq2Wjcqlh1SZNL5NisY0vuuCvQe66VshR+DrYQfwJ5H5jB+9pQ/g6D4+BAyNSBNjstXBh
UwcnnQdIJ1Q33LnYB2DwHzXo+Rf49NwlZYlpGwy6ffdYgHswOjkaMVZ0PQ5RpkcObE8kjV1W1aTa
4x67qnaY6JHmHqLMYoTROW/PnCUUUuPLy4WpYmKu0BUgJQxFjN8uJ0VQNi9IBTG2gtRFmJAVaK3D
T3nN9HW2VDfWJh8qMYCSYFVDD4AtI5SY7ebR5cn6rqSpvmnZv8a/w28Fz20sIM+Ld7qFv77J3iA8
7HTmaL8BHrjhc2Alt52VyH+0L7hqsJCpJicdDq1142ILxbJe0lCdyvFjnB3gAMg783yflbsCCI1l
ynIovZR5G46uf+6wZP3S2ObnbCXtFUj0VEd0gV+iXvC+8YpTMYcPf3nAqxGzJ4AJdNRUEhAy0bo9
HbPj3CDJQKeC1Q412X/5H6wWGZRaLuJ69KJNYX+o6LxsKe2Q1a85a67nL2Qwymfcu+E/Tc1Yg06V
NCtC0AZbjMOAoLxqwHqoAe/gB9hwGTvSCM8asMBHfvoaQfsM3mIuEbAzXVobdp/JYBhcB74I63Jm
zfibOkKhTxgJmZYfkWKWz7scmGAwzam94XfTe4KpITRnIILeAvYDjPyrfa5OJaubXrffwGrxu1hS
JDWVB6Jl7S3IHtNPpI0ysLlQbnvPdF5nIc+61fXul6CG6YckEjtvYLSr163IzhUSsdYkgNDlg0kX
FMEci58SiQGrjAeihkYHy4GHANJgARBIrWeSU2bD1PrQQ9N1A6jBRYcrSK8Chejq8ndwK511Af3b
IOHAAbgZy9gZCJGjMlDRvUK0YWgJ5EMVjRcN9QgNA4dRCz+PIdKbOWCxk6UBzEV+AZdKhl0JlKW9
vIJKB2PmM5+3FPfNTa4wBKF6cJgD8upVpiqqo7demYUPJfghtyu8dyX8ip5XL4P+SLnZe8aQ4+N2
zC+77XjFzPT4FQY0P2yuQVXLcwvTD9XmohOXZ+aNzM6x9QPOlc+dM4859MAKluq5Am6B7Id/VkrQ
KvZ5JSQYtkNrlVISHdnWt7irIzc1wAh6IZhGSXHbuE/m3TBZ/+amPNay4kutC0XMuvrGLUZR0rJj
Zu6Vk6DK/JI5SY6LiPNVRBRHibhUd+W/hfWGBXqh0WRxE+DmmIyZK0H6fKO4YRYz6WzkCZ/8GLZi
eLBRIbc0tCGMUVfdSAamIhQULkg76eYet+YJOfRY4RrAb3zYTEbvf7cIzhFHTsyNuw+42uaYJUHd
wodx9Si1Jr/BJfqF32k2oqVjRpra+wtl9wKWYpN8WEP6jsnXH2N9/Ty+B2ygFEL6mS2STfmDspV8
3kN17DBA4oThdNNM1KeCOwhyBFtZYVqM8YHiqMv79N7rhEwsrQhOs0Yc4te5bn35gl3eo890nu/j
s4iXqKiusmtAVUQaQmqxiv5PJFXAc3xLQqgl66wi1KcuWpwUhnbK5WMONFUyn+KXn8gB0qWd2XRP
3RPMSuq4nDZEd8kefk0u1EHQV1ylz76IxSPqed2uGdVfmapdD2jXYhnqVpU0yfUAyxGZDygoPMx2
XvRTqK1MMEitudBuNj2BJWGqsDFjCZPI7RBJcthM6+wM0IZJFYSW7bma3Y/v2WfYbuBzX1fYiAnD
x6qnDtHnUexgpIrATpoqBx5BSP/dObLNRXf3nTW4A9PZnarjl3jr4X3YSdQBdwnC9WvCgBBMBgGb
uTMXEvlBykRa/CZM9ldv7vM8j0gS/SJ2AHuAlw3Lhnm56qABr0BWEMtNu74OsN0E8EKD0r8ioudw
8t49olZ8iJU84MkHMS0nzbkLGN0E+rRdIRGXzt2oYHfz07lC7J7Cg3N+UVn9auHR09WFVoOa2YKV
SU81uwQ/GK5M3q9HrCnQuyEu5ICjKIPN9kf6arpQcxyezu/qtmDisuWw5GeUffpLHyLnka/nYVeT
Trz13qfbZcw83sLMB8Oa0gE0Yrd87BjNm9BtDgo7I+SYHTZn/JLOGeWgz9hviZnWmmces7Xwjsdo
Dr7xFOg8wLTPM0aO0RFsbfHK3Q4N6j15IDgAUobUqYKwwRjTTYZfkuo0TP0nWOCwKSGhO+NEB8zI
Bj3jE1CCmW9gn1u4xQLG9jYuMVdjWfhYrqUQWB67L1/C1stg/cBu+yLc1CHk6mKKVI2WmTo6yvaM
5d7VK8UEio3RSNjD2RQxhClcxJ+k7RF8iOGvPCqIvgAB43mGxU7PrvkUNR9J5LIZrc8L4QDoOOmQ
3e15xH522Qy2Jw3/QodhEYwH47F+3QNiIx44JzPlwgMO09wJ5Ds62/sFRyi8zkKJuS8KEUpfXvCi
wizIwSGOWwn28A7Zsc6UsjTOoHEk09Y4Pcp0GS8ngxhzYFuHFASVL7xBSKLq2nAAwGCltWCiF8KW
YIUNcrmFvyHSlrWyx/lSw5MCVuU5PSB/xrqPz719UkfYxMBNwZJwphEOJly79KxN7ytIRlCKY267
4oOGKIcfUTqCobyvd91CmO79Et1DotRkbkdNdOYypq8kcl86EL87MqbfNcugXtRjahdj+fMXl4Se
5fpypQjzFOZwpCH0SRbZQbonMwOFQGr7X1ftsSPMmJ6zpkZUn61AGHGwQiy5UFfmRidBlRhEy9XZ
Wx0imKfcnPqcLmqPc7YZcIDyNjhPb6aD/R9vlrRfREkFZf+wIFLQHKTQQJmJUKz9fS0b+2/9GW8x
OT2zPCgU2kUedsg468w0igIe+hbGz+Cu0k9ZgqlJ1nxFYLwgaOAc+wlVtLvzD4XXGlcMtlRwsHz4
68kxHS0tICMC2cWkBkniV0hQvqaNZBR5JPWc+IqLYy0hhBaW95p/5q85/m4nFdgM9MJ/hldLUL5B
4iDVHSt6dF/zmSzfhqDoGwU86kbx02DBAl5wlCfkmWjHaoUFIrUO3BtpSt1BEeOsuPogtJ2407+u
NViJRx5zYMaPt/j83GugrJj7wpm2TZI/ZvVeH7Ku4PebO1YczR1LUXg1YLs8vPWewOhTjofXJh3T
XQCoo9cln9Ln/dC66ijTgV8u/QtGnT8332NgdInlqdJnaD3+APvDOLCEAzOHDwc1hl9dr0qwvB9C
I1yCLcc4iK3fKPf0PdUfM7lHhPKv7Aa/I5KSy/LHLOYtpCLorkni9KToMlRy5n0fsBUKY/t31GbG
iGhdZVrseDrzGVI9hl9nzjS6GZ6/kGebywtvTWw1rJvmFej96nib3Akk6H12HJjJ/cigZtslermP
+rYRCU8ATfs8tEQhDBSje8USGrRKEA63B7+WYQ0vQ9SR6M7oDdnpCE7a6CfL5/zmB3DTrxi5QcXv
yyfsRmmmsLQSNNtUWL7wP4zla86hzylcbzrzPMGBUQRk7Luo3PM1Czlbs5MBB+PTQTcnhEw4iVEW
JSgSxARQE8Qmh+uW31wTcekP9a7ws0Ha7yMTo7e+kDSQ+pexkcebp/vLPPUfS+e13KiWheEnoooo
4FYiKedg31CS5QaBhIgiPP1822dqevq4bVmBsPda//pDe0iZfBGn6DyIUnSicxHYiqdsKJzk72jH
ao2BGG0Db8ThkyFL2uEG/NykwKiIv5nwrVMQ1jO13ejr7waOVA+3u2Si3nEXCQzdx2j+Dgcfn9bH
FEWb7oCDGW7DVgT3Dmcg02F2swbdnrLdrSyHJNsfUqsD2yfqiTFDdjXIsQuDgaawffhUiPENoIz2
Ub/TApW0zJxc7MVgYLGiYWrs9D+PkprSN00RcKEzyhyjBVB83D40n7CaeNdT8ONisX1E03LPua7I
TrOR67284SqzkN8/W+QIi9QXeLVPvkyTYjVdxCz+HWXXEkhlgJdLIcxmxGpafb+PfC5YEktV8gEf
WW2MpbEtT+0P2bsoH4xVU15supPU8uyeZDzEEZhN4taJsDS6JFuzGBPS9zwTuMw7mwEPbN5MfWE0
ry3M5qg3rIABJ3IZKCxXtAsPUBAoFp0Dx32ggeAjc7qQYKpjnr1GHfYjUe9a7gcn2lnI/JzGf0w+
oVNxRL6tcV9PSNXKQSxniokjr3kCcwW6vPZwrQ4xjh5f5chTTpbqkDo3DVVH2JePhTO/XjrSDAhF
B9/Grt/Yxv/oyEs+TXsYIewz/r2m6l4l22iWH6FuGV/DPfVIaKZ3uvceinK4osYKZ/89+wQvro5R
9TnhZcCag6oFS1sbINQFbNLo4F0+Ln80vF6wZC9nMQPwZbbSHXaMfG4fX9RZDMIPIfMSiGqIQFjs
pxy7EdpbbHg+AgzOTlwiCDLJPzIntUm8ReUQlLqFylldQNRHi/Kf4us/zU/+r1Cc0b6jzLlyLUWu
BCcfPWhLWuFB2eX4Vlx0PIW3rGZoJnt4GNsI/cnq0xwJWP6XYD2/K6oZ8gCgbYAwIIRpTOSty2s0
njSMNx/b6e8vyC+sZeCCEFwAfUANmBOy4LFCHmKOYOcVF56sRAcHVQaMnVeuXDIedU/fJ7374cz7
o8h5cTXtufqF9VHv8rdMoibnGiYDZ6wgLXGibMt/iJf5N7+kYKiFINXjCPFgRDBkPnklfAfmJ84z
DXgoswhqvwXRAVxnnKMQwiWiZXfDnfs0RHD7RsVfns03mZpIlAhrh1mFSa+HJVPTiweQ8v5nvKyX
AWdAI4SAt6+7X4Nwp7U4wsVSwmLzgE2gBvQzBOWV8/WZYTdKKjsrs/vCJfhUQZL95iWyK9/uFJ8z
nWMwQ4mGqyQhB3wAno72DSTqObHTWcZtpCzbKkDLrlZB7VpUStQdqI0QTEb3thZesCUlNxUObjCD
V6/qgRY5kBd4/ve1+1mhCe8PXO79aMfoIAaqZI4H2cTlv90wCZGSzPpz6Wbn0U+CF37lDcwc9RM/
ywY3Jb5+RFbIsebeAOjlVBxaplxUeC95xa1dv/bcxmR8d9HWgPSBmECfqJwebn1/uPL7KlsJxcuB
bHSZYkTmHuVmX8XKMqfWHCtcOHQlL0xnme2wtKVnVjfOT4lBNegESrgWTg4eb76sLh4UxKw5uruJ
YuKXT5bkNdo94RGSJ+fLhMWlWH4UIjZ3rE1aNieijbZHr8WLJvHSEHv/lpOT5xqdu24c1YpGXkuk
jdzvKDlfr+kTgsEtir2kct+It8tp+PJrDLrSWUQdC1cPBP69TpJjGLoU7mXkPzGwqoI3HZvZ7ctu
L2Vfuu49GNaQ99pDq5V1b6CZwssEqrjk5JcI/2JP3mna+PlxSQpTWKRvHwrFUERbVwirEFQE6T/q
3L5zY5ulZZ10FxnD/GHZE9uBcmQ0Lw0OmjMsXitG6ZSJ9OsNjMjMtZsZ0/iPvqgrpye8J+cOdEpG
zjStEbS9OvQTImg+Y4sx6K5CkFAHPIVerPj9x5zRcYkPE8J3v+f5lGnTH3Pi9vQFqGikLqVLEvuf
l9ee3p0TR/MU5LMKgAJ5ZW4bCreKPsCUZi80URjeNv6yzVe4yg7Dqsp8u9hqXrsszwyWkA7IkHS5
4rM9R9uMnIZ7S9hc04hjW/nvAUB7xUvl0HC3M8rFgFoVFvAR+DKnEbnHUs02ajJ9pFNLndVAHlfh
d9qvWqQOJ2r/5hvrbMvpV5AD+YDFhKrjMyUphNaNAICW3lq+fr9wzvTUq8ReFOKGzPtn3FN04MsD
fElqxPXrV7tFgcbsEx4eVlILy0efjU8qOdjdy3t+xXdM8GhV44uKb/XLUyBYIsfbPR6TThdqXA4p
pa+A39HHA32fAJZ5ByiT+CHaapVmiXauWVBLhLNIWUadY/mh4lPa1Tjf2WuAtA6MDk04Vzc8JbBB
7KRnNiamHNKcUnKYPtU5YH1NvhD8VKRcF53UVWEpmOsu+G7/En9j8KhNDMgqL1ed0XHgCokMj8Wr
ctEBS5GLYBMgjr9VdCoY92eNL4A8niI515X7oNWOXM4JfYrMFs7qY03oRcULtA6oJLpkOjssGlXM
SnmKYWIhxOD+PCEr55nopulSZRZaDNQkV6UBpV3FGOyvlY6w4qddxcoYjieuhwW/jQ5ACrR9TxrC
leuDu62l64J7/AOW+Vzwapx85HZQa4YpPqWj7F5Vu8FeAllmxKBl8zg/wDasepf+uvbeV8WRrQnw
WPTvw6ZLK0lXCS/Re51olGkaFNVhyCMcczWmwhP6W2BVjBd33Z6uoSGvHb7LHapCNMnyWQd9ndn4
DvADWhddgnnMYSUAlLnFRd+zvGfXjb3FZYb1R3e6W7iofjKYY+RDASJc2MDY16m32NpCuOj7ImJn
fkXuiCrGG7aMB94MkahiJo26ih5zPfOG3Tv5G71C76OwZgTHuNZ0jd3bdB8gfj0DPnZ56Vd/OM3X
64mMUKyebEIjErF4nXUoeSPO9pW/OhzxQlffpxgYjOIp1SDnDhSlcdVl+09fcuKYkwAscLlAlueM
sh1tcdClG+0rD8U2t4V8RXn+uUvrmpjgN8MdTCozX56gvEZoUIJrM28O6Jo0G84k/xLLqYCctTLg
arO2DHH/rkBntAQDeZfei2gooTVQvfe3yEN9bS2w9BYizdQ4SJt8Br+c7oOuQGQM9Ds6yRjmHWWi
TN7l6BgWHn039M2fTPLols3Sff2TGX3SDvDaPwaJTeiQsJdzaMiw3MW6tMIm7w7i0o67L+3QNh5d
hbwz8vGDaRtDvHasSeO7XPj5EXsz0yXubZS7TDd7WCYM86MgsmhffBhDT1RGdE6qp98IGZu/8Yjt
Wpy/WttBsRK/PbragWfAOegd0L/q7yDrkHDxAwasxZwSsd2SxTvpAxJ4hPAPW4D+nDMwnuWtmzB1
JmOTZgkyESFxjXAOCBiyovUUdI2Ufl4P7I/bn2UAWKE1A1od89LkQYLbKhMaPnnX3MifR2sKBl3B
tOKRINx/Ni8tNe5dXzETYpoC+0T+R1EI+rrGluVLwhYCY/YWjJgUyHSjIuqbhqd6k7KFUWGnwG1M
QeFHMRSSQoeYP/SkiQcpQmVWBJ7AkBOLKzHc++UvJu5W61oQCdADMjZ5u8+Hk33h9w0fTgjNL5ow
0MsuZo7kfVwFOGlQLY6x48R/WHVxPpLJoYAthT0Vw2h8lYja4/kLEerIyBFmCx5MaCVwKOet/LaY
i3K0DUbyzKY+eL5ZgPAeeKoBQQrQGiOojuvWB4LuMK9CY1UAsgkIWrvRNhbfdLyYqcXjXHLgsOeJ
x+dWOTn7CwDDE2rrhI/Ttd4FwDejzkrguQKotLsnHTg0YEiP6ycsZ4bQeMvQOC/zfblmDt6vHlvh
VagO8ODeFDGzFN4r7ZgYcw46rXKyQUHlDaQqObjgyG4pOfaYN6FxFZFvuI++qxUIKmYAMTZsXJYM
5sh9cTjgzx/yWK7MX0KTtZ9R2KgD/ujxW/JRtsHaDJm1wzEVIguSyEDfY/xoXeYagsbZdBxzbAWK
b6xAhBOfw0uCLIHQv9iHUqdZWlz5NQbYyPggqdJ9ghw9Pg6uY+l3TPpQJvwiuD5ehUfvbzxcoOI/
n07svMArcJhE206X7JlnGxKo82CqoLoJPG+BR8DugSy9VK+mYIfCCz2aSGOKU7uTBZYp/7MBYUA9
vXyDdz3QLPRVwUpsvhrQVbihFEM9i8U3hwnWyQoswpzzVTSHIugCQfq2JWxXQbJHBPT2CypfgpJQ
MJ3fs+w+IBWEGvDQZmJXr73i47xhF4/Au4odRjEClAdvjx3VdLSfjGySN05TeOdMjcEzgXG0Q3JJ
QWtxzJlQX4Q+lJQ4POKXOI3vo/7IVFs41YEv59LSNHZRvrLNQHaZQH/YXzIaHKcA03PpI7NrA5JC
ruvuc2LfHdcXdV5s8P+CgLToPHZZ7FkGFMAozdlWkXBPcMOjmnNYyZpzo0+IsQ0nTJMUn/edXKDZ
VACbowk0Zm7Rz1lyS8G+zGw8UhwpANYk6ycbYxi5AEjh0oMgtX4hTL2lqfsmrOwUd2ChZpD+Pv68
E0gqwkqhI5FLCC9e39WuXuCBpe4qSKwr6VLvC9XDOO79y/3JEp/6MEd9ZQejOIv9WhEA0uikUyH9
qw/6FUh6R4LKtb3Gd94AAmWGiEG0VRbUbPI1RyN2Jhab0teEBfxVbqj8spELbe9cMXfFuimGdwMz
zmkSV8UyETMol0tEYeRhTgSHBfpkvmNBUKAgkVby/ehcLsDMKfxackaNU3e/bYe3EldktX9YLoP+
AKMJ9au7oQrDO2L+/laaVSSWN1JWk2IGHQyUjqVQ800SIJB5kXbgs57AmCy5QPPJBQS8D102vXRg
gs2NjC70YeLq3LyJw+rufTctzSUWfe2vnC/61mWQJjusP0rQ3UaJGx4k/AjwM/1CMDRnEazwL2FU
tsHemZsB3+pZfYbvlR5hqAh6yaxhpWYxoLyWnc8NbA3yItSN+JJQn+OA7IG8MheIGT6fwlllM33p
GQ1Oq8YxAj6/luwoptNXYDGCBQYutvkGHHxgNx88SBoxwnWhFlRFUk5P03v43L+La8HgxVF/n4Xz
XNOX9Qybf3SODhow2yel0ZNnI59Fk4nZ00OMAPRMvfUIOEWsj4+g7iBtvbcKzC4kdJChsQRYMq0f
e+tHcJj6/mjsTyGBC43v2pu67mLxu0P0M/Efk1/MPjkyRyHnE4q54Y+LX30Jhn4acPtNhIT9sT0Q
nrYm1UpbvAJ4VVBGA5P/6e5tygv84tGF5Mh/IlXqYJUq8wzqOlT0NVSJL9vE7iDbF1vB0NTGBUGZ
h6cxse8DqrqV1EGfAm/Sz/I5OaqUNlJGDhVLJFMwBfrCmJ2CSWN9MBbcswlzx7QnP8aU9OOgIRYy
R7uOGPr2mEu7ZGlM33Mo6BDOo1W+SEnZEjGGL5yQjDRe9zUSWWya2zs2giHT3+bFXAU9OuaD0yz0
il2yUfF5osZjt2S1Ul3FZh9ewsSJmd+y3wGpq3P2gEyFKxanBhQmrqF2SrSXgnngdwQ95xYLgzvJ
C1lMcfCX7t3j0PUOuq9nOT9bshcWFtKnXUKwMYKDlAF9iQwp46ZouRCpBnH9GacfYNTOy7vIMXBA
bbgkvBdl4es3Ivqnn+KXUvzYR6wI2YKEuxd+w/Qb989TUELoI1XIp0THMARSyCt23w+fr3ncw8ax
Uz3wOpTAAFSoTvlCe7pFRK4iixsgrOlCKJE1oV4AtuIbSPvBZKPENRGQ3BMG7xzRsYWOh3wdxDSs
hhAhBIaDQJYvO1k8Oz+nXjfhOrXjFOY3NFisFNizGL+grUncBsYQIhUY3siTcJEpnKHnUpoUNMOY
w+UuX9g9llqTQUeMaQqZX/UJqtoBMc7PWuPB04RIRuJLOMHEsoVNx8QcCZ2QfNTZ9PULVQYS4xwq
Gn6za2KHCNjQm+AJY9p93jpSVNFNAYXJE/M17bDhuQnYm0/MJg5vAQWEhCr39XGBv7FwJj4n/Uwx
wjFwxCDKjpc3xRcquiWcLo0JKR3AjpRTDTcoTgOt+4FIfFbFUKnqRHz1EKBjfgtLEaYIsF25qJBa
pt8waeOAioWltqdahsREwA+sNmqKXxa2kerx5UE0W3TMH2d0bVfyskD+QTzEkWcYzn/kOsq1ZG+c
yXU8GucOCYtM9ceIghF/6mDiWh1ZxanRtHO1pBzFvg8mP4xN6pbzoE/hKaLm/bNypeSjXGmP8m+F
xLNsPV4b+oNPgSlYrL4YbmTrYtbuml37DWehXptz3FJWxmJ0yr6YdGs4NLxmpJZBEy/XPa5S1VE+
fvZi9ajXxVYQWgXP4rPHEmaZXOAh1KjSwhOb1Oduz/M93HGu5iUGsFQlbMibatVfcUFxC4gJzUol
KLChd33titUTluJrZ2PPS7wluaNMzBgMzbJNeRBJfMOiQh4YrcgcQ3jVsnQi6jukq+Rg4dFcnZAk
kKyYec99e9QILqmWdFVedtBdfRMezIE5QLjIznBeuGjYKMNFv2kun9mw0xB8jg5iHEDGAkl6NcLL
7+ct+lW/0O9ad1A9OuAIZSxmsGxHNwLqj6h9zjXGjqWIKv0CIrbu/BXe4Q7Dxw4nEus4RrohVq76
ZoTlR3bTN8YOqp1YSCxP0Ol0RrZnrmxCrDBdO9u7FmoOrE8GKFQzmrhxn/yWtLJX/OZOW0rfoKrs
Ln94Oh0xsidU7GP71O6t22jebKIv/cIPgQkjwJ9tJrx0UtYP9lmYCpjdMI1DQUiu7U//YyMytPaG
b2xH63QBv2KNyev2OZdOyjd3PDNVVpGwct6XGn4WAXOAWyBCgHFX5fT6ktEkz9J9/fsR1E3Im7vH
Gq7MH1OMHo4/MbU51TeIKYotyC84W7D0tyQFTwySx0XSt8tYMGVh1uG9/vV7VDe/6b4UMdDG7+vr
Ayw749QAGJQ3dZMuNDfaG1/hrj9bZ6YzxvUdesrRmusLkNkR7RQiybvxr7sOp/e9P3xWTE4OEA1h
li+fcKwIsQArZ5fmljkrX59dttMZVIBXi7CB4V89YxKQn/OzLEGkxTTFJARNPo9uz601z1cxPqbV
Of7tz89t/UdNlzfKqr88NvKiODSLx+ExNZekMU6Lg74I58VXtitX3TW2J7B0p/oFijvgMNyTDowG
jjNkqGm9tA/qSlq85t26B+ayqUvpPkJBliwgmgHoUFeDFv7hKfGJUVYKEZXOdxOKcRuMQ+PPRRYv
NUEvYtILaUwXyu035HAWCbqQtyfvhy3uVOW/F/7TABimo184oUTYohCyhXOCBsONl3nAGx0/7g96
iC8Vls0pur8PNRRNsIrYwCs3ozlnbvAApgKtJ53AJAM+EGMMUG5gT+zDKK3geP5jc1EbAQTBewQZ
5eF88ezJ9wY24tsmb+4HciiTmlr3KhGHwHWXQW35F/eQXSckoqO91b7ZqHgYW6NOPcuAFaRdGPQz
uAIMRGMLOcKcSB+GCWNMJdjCpFP8j59p3xaaE6YkythP/r3h5tGKoAVkdMGeqHtdh4szA3/YZWJ3
ZTfOe3idY4ZiiYk71XSQr6V80Jsk0Bk3J9ik77gt9IOmrt+pl0Ohw2GgcasvdtoPnKqrzmQN8uo9
jz1u4MKgJHIgdybGjHTSO6aesAkKbu479xjTJT4JDxdrDhMoM3NM2Jrs4NDZcE9BHsojeFuUMfhg
sEPhQzCu2Nnv1D5P/DG5uyN46ahpnq6p+WIPnz+zoGtOIxwQ2Gi5uwaSvbSNavFUCNaUe1KtwpKc
0ne3UlZP2aeaAI8XRUzshc1Wlz2DkD0S7UYL65AmrsLUXdcw8nDN79aBhZn44pDHgm01gii+sEXW
iCtmIJaYgH7+KSQcUSx+XNQY2jf9Mb18iFlF9gxCTfC0Wg9qHf4YVTRjUl7R0sIv954/NKzVONwK
oJWr5RBiWKGcIeySHp28F+k6UqBWTSTVP8bg7HOxnsBJwE4UNCbzEZwLWpFMGnjvNtUuXlicn1Ig
7T2jq0ODBe2lwv7qBQELiOSWoD3qdy8B0pXzwWYIS5CEp+FPn47E6I8jXja/Eb7UTm0ecsWNw7ks
TT/MqXi0mXdO8oAbgq1DAypgnQzbEdVjBQtNmhbmImeu/DiMmuU7ukvppQene3czHFDkr+ymdYuq
80WgFLDMQLgIF1JEuUbsl+VRk3ThXAhYoENSAz9vCfYa0W+VbHA97RZZzCEmDzKcNImwW2jfXj3X
oOFgp7kp2u27InMo8dmxYn3KA/HWHvhAQ8l4zsNGAVjEzgLMmlJ9/E425nsmKceco9QkdJLOSODP
+dlqGVk68uPGRR4ix5lTGDJwjZkBwTpccyNh3ccoMZano/caszQL5IgcaDbgRYi19EPk7awF2ZFe
dWYjQ28IQUNlXJvfMpG+CIRDFjK4MM9bWUlQW44DtQuu3uk8JOMmhS0GIx+BjQw3nM+TitvlHaQR
g6lpm2fOW9cEhaLHWvrD8BqSH0Ldzx7p1Uw/pUT5lcS5Ld6YqKlO9FOkuM0FzV3MzOH7A3tsgGse
7ggmefPDAhZf83BlL391Vo5Zue3NmU3GOoPJazeTTo9fyrAPDaevan+GiTTR7xlIscBK/gO90hn9
611aIVvwFB68lT1MAfuL7qA5ncrMsLw3FoiLl5MfT805c02ffZV1iUOvrR9ID8D90IavSI6bKXd0
/rJrXGDviYQqQOXPVJCXAo3oxX427GlfGkgiMJmOKhXnjDnpM5AcfYWrUHEDDkXqSULqD5nhU0j1
QkYNLPFGWvmrzOn1FvHhlUxg1gNmsHm+JuWCGw8MuYS2vMVUDg9d+wYlFfYp5Su2dB8IWKhyCxq0
ohUsa+JVqcW4W1UXw9NdjVQNYDA5DMRgGmiZ6vmrIlMceFfeYQEP5KbZB67bGMCc9MI0B4ZTbjk1
K/8yXhfiCqiJIpAG/A9VDwij8E1rC4+S4QIxjYgvOuJtg0oqx2AOmWZPBBfX8D/pGgvhAYfyYzIs
uNCZxP5reSC/0Tj976OH5JKuxUVljU09ALgFHm3bpd0v3jFbW7o25no77Zc8Tb4/VCiH6N2PpC8F
oITKGbgUE1KVrILHF4XmmplFkHDBU9LzIWxprhloum9yukpncgyZqllRoffttGpp/LbQfF7pnGs5
inB7gts45p1J5ZmqGi8WsgTQdR4EC/bPSz/dGP2iOI7sEwgH2CI85p7c74b/K31Dru1c3iAy+FSb
vnTZeFp7lsEOKC1iAYYJ5dUiLGfsl9Aw2sjV2XH/FWITfuObnbmpJ8D3gIFR161GBEayARLVWXt/
Q6NqXnijCyFFmDzfGYFCm6G4zeYwx4Rkpr3UrKY9ZtVs0La1V7CxYzmA83VS1+W/1usmgxuaU9PH
AnSSUGPYr5U1rWdwJgQrBRE26C37V+lRdKS9R92hwtvvBVmIx7yntMuUCkyO/kge3Jdq40pX64Eh
G2o+jJbPFkanFNI3yjQiCOjzqKwNwn0VnCFdCgucSykZ2E+lK98usSQmuj4Sja2GdPkHj9guGMme
fu8zjy2VsyF2JPMpRkw1FY2LMZ4UodNg2ujRY2aWx472JOykHbdftJasAMS90zBErGZ4UyQO8yrJ
7dkuWYEkXIko5dU7ohj8bEGgSTmwaB8wWED/DtfOtQBQMryQARuwqiMYlzhShZZ6wqHOBUmPZRiY
UUUs95m2iM3whKIVxozTZJEWhqu091iIM3ZOmj+K4o3Tre6pOyiYFSyAcD4VOXW4OTMBpt3yuEys
cJqX4ylHiHrDhB2NG0kxpYaLkZpg3gDxnME31qeOkU/SaeFwbijcVAAJcwoPQf1hypYVk00nozSa
FOESZoPyXsHyKTFHEbKWKZ6e6kX+kUFroSpyB49L/LDx0p50ozlkKYJrnzOoFrK2+LycT74CnVaZ
gI3GxsgLMvDZxh1Yc1n5AASvNoQzqgeJoTmMf84xCrR5ZY2b/eiGMKWS4Bf53XtfUBsYTru2T53b
TOurNlNamBvECEDyAwW0vZdnjzYjxLO/1sBQCstJ7EAAP8xT/5kM0op3kF7KmXIsCGtlvpGd6n73
fJ8Kk9uFlQyEx3uafvIDqsW/WA9ygmizi1iQvo052nHovOuyPxEnK/+yomEuBQtTD3SsMzVMwDa1
taVDx9XSOLONsTxWFhEwWG8z4GRsg5gm5SCJEFYmSLVQjDVPVznoInNJxxiJvjr0kXCKkbxXfhCx
59VWxpVr+IuNgcUjLSGjx5v3M2DGq2mk2ju64TGThoCd1otEdZSnB+RuXT8/8Le79xrKR0mOJsYE
6iFsHU1DJ+GMcuzxoDkz1cY7JHZhQoT1DgB+9N6camJ485NMzpF6QMozgo33QvLlAvmK8usf5D2V
ym0IqmexCLmHyJcW3Z9NAHAELEg9RCkdBg9R4kPTHX/YbXA/YE6RYEAK28MNB9ixqeG10Gi4YgxX
ljaIgip12xHhES41xGmMyqcVMn9MtLJ5Bq1FWiC+fGTzhDlatahtICtyWBVGHcCzC5uYsknYubja
MExU+4BU0A8T8jm94JPHmsD14xpJXBNEjEYbD4iO9ohxbT8R7eJNm+ooW+4hbFmkGJMPK1i9ZkjZ
qkHFd5iGMRVk4BBYO3X3ljmFk3eg73DisNyawsUMQfi4YDFHnCLKesDnAPdjEopYR7jY8F9kMbw2
xQc9QhD+UsNmyBOwE7tCJzF4Fxm58bpXI2ncAuCZXvYjP6ZdQxdGB+MoqJuUmdR5SQLcRfJiO2vY
VOOxknoRisFi+tjjWW/DqlVcQxun472wShp+4sVziYOOwHR7wqJZnnF2emwYPjN0tWhdxBo70dlm
5gxbGvFpHfjNT9zv8A/hoyL3c+Xzg9gc9n1E45R0sOjfhxYQcqKMIO3szIefPFZ6ssSIWWvcDrGr
GbL2b+AVESDGu+6bq/A7hGiMtiCbm+u4Cj7vLylcfsqtCmOJKsXGxoAJPVxYhXKfyqv8+Opz9sKL
a6MZOGwX8Cvfj2upWm6sItGJ4KxQob/82DoUdNb6udbXVHCdH3+wWndNF3E3cKBJBaZLAQBgabD+
CU9xQ3FtbZqAiNWrKgrCg7X5f8IrLoYcv3UM66nmqLALhZtcC7THupLuqX2S8BoczaqE0oYZXfpZ
Rsvwg8g81faKNi2MjQYgysvAJ852YnegwzMea9b9hi0srjqnJ6VQgfmerBqVZKni/NZXn2FXV/Oh
vdeIAySyGdsoQLQOFVsLYvug6eu+JOBhNcRf8WuZ3146Go9AY7T/DkoxSXen1NBIYHV+j7yr3AUi
YEt69H798ayv7szmZFves19E0fStegIa//wLP1Mq9RfD7Cio+0WqznlMUvofaU7ZlKAMT8k9F3tb
hPdEy1Nz5N2n6hY9a5VXtVNFwS2AWkhgEb1fyJdX6qOxJAioriYamCo1NXUeZSyeBoVLlpBGsWQ4
Hd0B3OUOCJrBaOMMAwZ38fotwrrB8LVQ1JUPvPZVtzRnUYcwlE2cM1gQug03SfUk7sDw1LYBgdkU
kITeMujqbO+jurHkAOdSC6LhNB5cfA7fL3wAWBAURFkyc6OcCTDlLIYNxnuatB7DY508VEbwpS+3
LqIDgq9+QXqZISbkueBnTD810ygwRbEofOtr2TH4SGwUjHk7nIFc7EhzI0BJlfOEuKdhKs14uRNT
Zyb1QM7PRHSoFpOpwaHELbBrUd2PsTbfTBIcDBURpPPW36huKWbx6UAyBi2BjeWGgExg0Ez7IW38
oFxjq3pAkYHNc+OpOEEPEn4Qp9ICMNqCmNs5OdLomBobopdD+w5zBz0g237rsD2PqqlFwByb7wkJ
KKQ+mgosZMrU/7TTBFB8062yK4hjFbK+EJc7MQB57mo8tqAWrFExti02oZP0zJrG7op1WzKzF8YP
e4lq0GSOR+ztcBRWcGmf0HIgmqtTLpTPfiCawpx3QXEBaFCRUSx4yOjA7SrwefaT0yMCrZrQvMCU
KtkVkUKi1bQwbqsxVqZuBjgH7EGoCg1Dh5I35h6ehkiUGQxAYirAQh3IyJSo3GcgE+kMj3vF/w/Q
AuHIejdEZdILWINH8wHl2I0I7mTlIeSuc3BB6XuPoqbiAUityaFgVIdOu56gjSFC9AMrg45GmQhH
dBLeTkCR8Y6qvC8cTKKp3gRvED0l3q79OBmNy2Eygi1Opmg+XhngdOC5HBlq12N7U75O5uJ1MslO
ZFULx6OlvtR3zz/4VLlqpxErJO/xBwJW84V/BcdKW45hho8YtX+96SLnYJ3G1iBHXHGT2gmv6r/u
AF6PiJtDie0KTMVJRFQE/Rgu6lv4iSREkFPBov2niVB2r0WPMDcUKGF8Ug82BhPwiG7d3mYGAiMO
ci2QKjy32YMLrYTMOyHrFxeLHsbarN9VDIyw2qIoPQqg59TDdVBuNIYQNGIkx8eB+7Pg3U0iAwTZ
kU/WP8oYA0gbh4KRIGNwYxCA8AwdvOKxXkP+Zzrq+swqCqXsk1OUu+FHBC3UgrswGVb9Fz2CvQOH
4NppuXFYqTAo4g7lzmo9u/Sl1tMwGwewjmdMZ+NLeWc+TbWmwSsaCUcv3htKbxohGD74CsMooJz5
k9w03z0t8+Z5ly4i751pyTwLjO/yn0n/J6A6Ku/8xpBJWHi2LrrxN57zg9N9vJpKlJBdYRX+PkKp
rBgBg7yj/tzimUDLO31P2wUYNfh2y+QZ7DZz3wcQqBatNT5bVEfqEr2CPev+wdpOXgzhkJIGjw5k
YdtS/aPCZ07AxYzh0B+cDALNFUv/zHVnH8X0j/x2ReDI9Cq8E6p+kmSowOENcsQ7SNEIFRiyubkN
4uKaIydiyAw1AqE4TDKYVibA1Q0XBZn146sidCBlrrkBPY5XlTc6gMpgRc6077FEJwLcWvBRDu2U
2cFzq0jcW5gbj59LYspWxgyFBuREUmZ8k5lF4j5YmvEIBM5Blw8QASS2AbUFGGaUmN2kk0mHAohM
Ef/vQ2t6hRi8gmz8PvO2PqQ7KmgTvsWAgCsZ05OrCZ2CQ0fPCSlgz4sX7P/3cJ4ekJSs6hmX9KPD
s6HeJJv/uINo9fiCGprFBkGndGl28hGxFSsM4CfT7u/+Kz2KJh8NdySkhu0JJ0sV5aOyTm/aXUdj
/AP1CTmzdEAQFHnpGlpLzpXWkZzNeJruZUK4j3JHXfktBH4Q06EEERAVwXPIyfiDe7fv9twEXGhk
D2D3+BrfUffdUP7B9BvI0e5wSHqujZt+egpx7i7+gScBbpxNqC2qb05njKhToQN3M5iYG3jidUNX
ieKBPVbE9OTfVrSKofdywn+ts7qzg/DIY6rSG3E7cgERSAeexpzC8nkmRNoyBRRTcGOSkFXLvJdC
gMOF5JIPaRF6yS9Br+XPB/RLxMH0Jw2dwxjHktGJ1O3rg1NzMrGyBtEHBxMsWIruhEN9AYC4WbuU
tfw2cB9hSwzfB7tObmSKTapt7lmGM5Tyq+HIcaTP6EheQYf28HVmw0TV4W+f0IUzG/Aa9vl5wbU0
OLAaYdzxDKMzoyxqThiEa4DBEkIoExS2aWqe3KHRNLg+IIRBN5VIGIcqNX5paDomVT1BzMM2x+vU
LKW/cQkpTDCO6VGgSzXqTCkDgFjKZlANxVdLL8KW1F5jEMMyaxK+XFyRfI6K09DNBbUJM/Yp99tT
dvgbMpl8ApOToJEisjtIbPAAyGyvUIZ5HW7qA5y7N0Z/2hgHIsGKf+CZ5eHZrc8oe8Pezbo57GNA
dQsOjnJ/w0rGzNOctrpXoDmWvK72S2VBL5JdkCxOaQ3EMUaGzhSc7NUP+gWaVOhtc41iYltzW/Av
SgxrzLcpAIhBDRHC/xqnbmXjiQF5hMkeJKebyFDFoUncMpCxdN70l3TTfxlD499I9Y8JD3hkyxL5
3R+Ti3Hrhd9UQ7bIn8ljyuA7ZcUB23DZst9spD0YlwBI22bN/Unq5Eu+hFJAeflSvcE+wNkCOBQV
EeUi9b8Os8crsOj4a9AppnLn1TiYdMXw8BBJ4pmf+k+8YUbAQhNlIKRL5HAClgNQMlMb1QRzjYmi
wEDz+ZOzH/75t8DvvJmkVkKi5L3gCEfr/vdmKT15s2nqk2xmIz6kOhMUp9cvVQjbGgQ1YU4t9zO5
nfLbTTqn639Ab3ngrPZc24PD1lTzfqg7VQ9CZ9W6LeNVZXL46EGZi62Cirqu57ExtbB6/Lz/CEyQ
FkbL7j1l9C88dxrMa8SQgyGdz+9BUuVr4AiBpRJkvmarpRakdsw5APzk4eUcVvKMI3xhJhTClMnF
f28BPtjgUE7yAPYrYXjCT60/thj1exxApuE7AJmUrYpIBHXANThtys3+ez1epztz+HlSiG88L+RW
k9IVgaI04XDwhf3wilZU4Hw4znbb+6TYU/yzRcI4A3puA+mvGwBh5lxyvNG38nwcLThGIPI0IRTt
rQUH1QGgjfMgodq2vTR1lNv/SDqvJVW1LQw/EVUECd6Sg2LW1hur7bYRMREE5On3N9eudU7vjkqY
jDnCHyD/duHnAkwrZay1alGE7qInKfeKdg2vInXsq5f4+gq51iAxeUMautxdLjq/JrraDCJevppF
4HDB/QKNIm0AMUo/HJAp0g34x9Co5s7JtJkNR/13heiZS+0c8AgH9f9vchWZztK+54qK2qMKNISs
2SZhDpN+kNFQ/THSFoA2gUjltvF2YIDVDtMbcRqjLALyhaTEjJv8mJEkQFbuGK3wZIL7OPFi/B2g
XbTXAHiI3EWczM2YqZ8gN3b0T85AQuhhX2L8HoR84AyMFieL55W2AVnMy1T4vBNlDoCaq5l26vRV
vqAUUU6cF6mR0B/V612BbTDJ1OMVyhzyiQ8cOoCZasXdpSyiL46vLK/BHokvAhUWL96sosJIX59t
0U8ppshIVppbagk4GJR8AFD51DB4jRFXswlhAvFEcMnafU3mCf4mR64boUQVWM6S3yFVy1mImMOS
iaK4iBDQDKE87JQ+Gy4K652qVahX4X+9oh4wQ2Quv4oY2A6ZnOjBpsJ1BfuhEXrnWEeQEz229Ze0
vf2990XQjYlPyM6kRE+ISCUoUpA8LwIHtHQySDZcYQyBmwQ5coUOwHwMR4sJHAnjY9b/An28gqNy
M3+UPqby7qPwjLngyUjLdcbd6QWZ0PHstf58o4ZBaw9OagSrKUQfC4J4CcTSLfOQ20nwu+HEw2Ud
JzxWXKkLPS1pPfZxf0a4Bi4RUwXbDHlvNCjVzdM5jHQ3z1f0EkHfnK8/oELJbpFWugn10grxwjKW
wLFReB7Qd0MnU0vaGUz4caIrS4RSLqSAfeO8A2rI+qDSYQXTYdAFmtaIRgCFT+QNh4kwOYqeFwbW
LpWm6Ze3AJXOAJbRGyTGDfYuOp+yd/9EGZTKA9mtJODdloUuVzurjtE1D5QJMPzcMxFN8oc1rCMw
RfihUpOBbWO05HysRM/SDxnUb6Eenst29hqH73bS/jZKCiL0keMOg7XBUrmkxicQ67IQUQZnoprU
tTegoHjI0NJ9+LPo/n0xuk5pWO8B2+0xTZS3BpqfAENwuodG+Ye4tVujco5U03FuCQiLnyXiml24
BvH4OH1vr78EIyQNICn6HGH/C+q5XiIgY/7kiGvE7wFk1Rjocx0Mp/sG5DwCnP2Joc+AhBkygoGJ
9Y1Pg4NhNZx0bae4dFWQTFu9fCIb3FqQy+g9IgEc3V++goD0O7jOxiDDUHVwywNxYHQGYKZP1HM9
Ba7A3yiAOvFXMTymEb4iibKiAN4HANuv9jIv7Ndn9iroNZhDPQ9vFANcVOWRmAlZ0Asammvr74Y4
H+neFHAjYr0sa9ATQigQnGWH3Q8O4ejT8UaEq1qoYFEbZdGIuZj7Pps7qjaUDND9Q/QGRvaFBHxe
PL1iqW4/Yn2j2srYNaTlRyYV8wIbAh5db7GzhYx9AcQQCE5QKbKofSdDwvSY9UXnhHz0xO+jmogr
uIBpE+gp5kZPJhjclgJ9Rdon0Ax8IoLuN9p8cKHOIYwjoYxCb4XjJWmYl5XoDoDhF4aMIk3GsR3p
jXJ528ODqjCT4miCm1tFIpkHDRTJ380Y0gbj7EZ175ZbrQEg0+O22OzsIjWCAUkn6mS3S9nB5ZCl
W4Q08G9AsyFcir4IasSAwHQBQxvNsHhwkC6Ft7IzomxBrYt0gIchY8gTJsB+MUjSIWzg6v87ZgpY
7hiXoN0R4qGohxko/R5IJJFf4BMJdThli9vNoJIYfs+JdZ/pIGQMsApIUDygtJZd6ksQz/ThhAMn
WQ2ysMyCaeWeeCEQEcwteLnneMJr0GMCer4EL8YsoNvqYD0YBGIrxLZjos04kXbXwr/1voThzOpO
bK4cXxANkdA2/u7I4kKwpMQESGHGnFnA9klaTDutcUa9IzGKh84hVq3uVxEbxdW3kMARBT5ONEA1
jnIkb5l1EDPyxj9urwZFm4c4I+dErN/noG125E8kkxcYqo5yOoKYtOyRxyW0vi/MEeidFXCnHWD6
UzbP8YkV98HU84mSCVA4VsuCM7Ui8BfhGgA10ZFvhwJQn8elI56Tmy9cSsDe+zztTIJzNG6ZLPMA
k4TNIowfgjvX0eltQNs9/0ekIsrspfgCcVY7ornGoQ02UubBe8PwL25mrxmJqkep7InGNPMaJL0v
uC0gX2DPJeyvUBq2gYwhhpo7VCj2PSKy2btvy95srna6PyNp45BaMmo1bATWf87zuzOfU5ZxLpSk
APeIYWNeznR2ADEc+lIRWbpDb8/ezXfpvvJ2CBcWKDuhKZAeJESWQcHY7YSrStSl48r2pvLkj6F/
yN5U4hE5nXJ7eZomKJNFaFD7avBBagjwK8Sle6LZvyjcOPDPbMnN3IvXhRvNq4K7ixA50zbEPtGG
c8vwLUwinCs6/bjZMF46xqhk+000ErjR56E+HCXv/X0bfJ4xZClHKLj/9Y3XPbxqXaFQjJl1A7MN
YIdH+XPnXoqYw7PNI8HizgkDLNSyt8tpf1KvqXJMRn2MRN/FmNJuoddfnC/6VMHdBa9MXsHRLFrd
If1nRV7q/zLo6WDGFl1jj5SNQEeaghBqh9PMsKNmuaDxwwiC3GYtihOmzwmRiIaj9mJiEOZBeyrP
xz1dorGXkeSeaTf3p3zzhiF9Jukmr+OheMxe2AesnkH0PDwBDbvs4lo2QdMGqffeY7z4L3sG6AzO
tl/dwyvOJjv4G+/psce2Bxkw8DN+xS4ZK2tKJ33yPIw2NWQ6jpdw+bQt3WdjYmup0aJzTOA6zEOc
/svY4LYXj9BSfDNWyQKUqo6MYiMhekQnkGliAsOJ+E2YJAsikcRngKHzr1DAhz/IWGeOFMORfWLM
it0SzdI+oUlzG1xjDv61eRLLHMDKByrOMA9FaxYeDYo1yyZCCXrCE4H5sAPBzJfwh6wjMly3jjKH
s32dTFM0A6kDmtJjkDOwyjQfOU0OAyYBAsiQE3hyeRTj60xKqbhaqjuy6BF1VQxozHXbCczFREsq
KGgC20/DjTF+WIW3BEdWXwuQ549r1DuHWMdJavSbTc0lZ0EspTxaCXVyu8eKPAcSDMY28ApM4kvk
2DPw8eGD1Lhc3EMmqnMwlREfUyzO9vnisqKU9yWCNKOFAr1/VJlRTqfqmqGdERBPpve4WJQIh+ch
nBCcaW4zbADI5RDxBpldT6sV/J5EOr2DDqh0G2k+j0kg0NjsOx6gKhTz9KQ8GxFaYcnI5QzQSlEC
8B1vXzjqger3rlsab+S3+BwZc9QeHKbOiOdaWJrdA+LbVASfHGsg7ihxBimfAOZ8YuFPLy1pkkcX
v+JrbAqinxynA3wBgVIbkTE3MSxnW0MtJLMBVyO5W/FrxQaQcyJeqg0trP6EKRDHEkoeB+COgDcA
1CFqWa6Fw+ALh6gxMEnQs8cJCOsqFMGu9rONyjvkgZY+wgHZmSIqIi22HztxTI25oLIRGH1EDAFF
Q1O9TZ+Ml9gl7xC2Akg2VPhMScc+tZhqTRiXSGgikNDdT4+ZKF91F8s6YsPdg+bJxil0gBJKM+qg
DOYXEZ4MgzjMPO4x1emDWxOeTNKHUvNHY48yhFkCz7FMCkW/zkS2Qjgf9fbPGWCWc5yTnLsgQZY0
wbzBXi/zeIAAKP6tkewOZBL1f58gBP2cPknb2CPWub32ASUzbqani9AT+3a9yYkIQE25lU1Ct5tp
1/1AP4M5He2Cwi1gFKQ/aPYBMXKsuQzlQWlF64BmCfJPZ4Z+L2L0CDk/6f1ngDGh+ZWFHeZSU1ki
Z3G05ev2ZcHRWF714KIIgeyCBwoAGhU6fTRQ6c9w/PZ5cEAw5AviAG2Jx4o5GdGW5/JO1kgGUorL
pZxIIESLgo1kB+4gJE5QwjdUwCxHyS1LEe5RLUxaLBy4KM8liSg/Q8ALrMB6wJ5jdRwB+3BJBURL
h8oVuJpBj5JG3ASVq+A1ey/gqTHSIv+846gmwJzKupmTC5gJ6wnK2uWH7Ac2JvWKArhd8eCw1WpS
PSN6AwzdzDEgVxcUWAdGUPwTfqgsHNLPHIn1OxsyDVex/HkwQiDkPO05oogmO23vXZefJ9TbDkcU
z+jWFhpOH7cvmk0+GRd/9fAKFBP7O2R1ni4t8CpQvMaJ7656ytZDiyukzmBxWh/+KVeH1nwUseaN
kwR+/rIBEGWsdS2QtvRrrQkYUtwrUcLBO2d/3XZCgYaI+/ztD4/Dc28BJY9Vuw+e+86VNuhLY5Wx
A9kzfDz0RYPqh5k+MR+Ynz8KGP8r1InJHSg5Cl9IFsRvRjNZwMSu0f0MGGAWvbYFKEXltionKNxN
5dnb17AmhYGAfuhMhKIjRc09HdvRvPGyufH1+GYW1MoR7fcWqh/U0hvdFz9vuQ6JijoSXeDWQbnl
xegaaicyy+hX++b3gwnURkIrU0AgSA8ESOfoG4KUbFeL7KueaefhbJ2Ou+cKxcDZK34IYI7fpy/U
ibHSWhisr9VzdY1ZyI4UvNLBi3MXCIeLXJqNepavJq8pHkeJmhSr/EdOHtMugRdmd6jAbhUm3DM5
6U7Sb7u3qNAfC3rw3a7cXXXRHL4FakqHNjIomFZY2ffBsFXtW0y/t0uSxxpEVEgHyGYC7vHJbYN8
eJjvTe6dLQXoHtmAuHycr1b3GYc+5SvyIPHPaJFnEp9saPvbjYNEE3O5bxK7f9/k++I73xiYo22z
IYfiC8Yrbny0v//9aOQzF2yxh2Rt9fxIbKAVPzP8tMVnIayZ20zvMgEQpNRjoTvvFRB/ivlZtfxm
UhuNWc6ABFNuia4G5e+b6ho53sXn7oBYxsoh6vk9qfYZ59CMoSsvpLkYw4/ujhlX4BVJ8Qo41fzX
fye3zXPs5wzedjVOEozk++SC+NvVO394ED7iNUwQtyG332L5sWQBAnJ/DB8z0hZBqZhjnj9/eWgi
RuJfQr6zDSzUFqAsY2Cy4Utck0DAA8e1q3Sg34UAC6kDwF4zlmKp/vtcts/0+Q1yQoUfOkYPrAgp
be8hQzxCizUgjPlGf+ZHiAcyLfiV2IzQ4vUQd6MjQgDpm7DaD2KwS9koGhDf5FC4RE26pep0UHBT
JFOsX/Iog/IKa5ffmpgwoAJqf24etFNlfUP4FW705t2HdL9ADhWuQaZ/IHOhi46QHPU4YhYxBEWm
lkNADQzWlCNUkp59vATyDyJh9VE8JglrfL95FoAYQN/HXkIM8Y+WJ0/p1ym84OIKm00xEINSSSLa
5DWTlo8TlGimkjMZGLVvcf5wCzXX6nL3+MK/Wlqhnl5DqeYbozcnCu9qny1vqFU+0eOhMIcy6/68
J+1CWjCtY386jeFrk0Kqcf/1EmLGDkNbAFnWa37HuglpPkrSDH/GwPjGDrRjXE6ffPkJn9zh5BaN
UI/UJgjVjVjO6CEjfmlFML8HIbpj/jzVAHAaUx9c32YNU++liqgYjEa70RikI0CKginSyy1iUoBe
0Dn5K4oImGr7BegMEEGF9oTH143PrxoHuQVu4SLu2wSLO/R5WCi8o82L3mC7YJpV/I0RL+L9XMRA
81D9pvt4gH+XUbx1oWp6Rvb7Hm/zabNDMIiS6oIlZvOKM/ss0pYz99WHX2qvp1+0IkL3i36MP7a/
vraLzIXWSIm1qk/1jhmKQnV7JuDsddx+dtLa1AA7OOrylYWMqVqUNzr7ds4ZdfeOCqGJe5JU2C8Z
AeSmc5N+Vo9FH2hbbZOzUIgTLT5IdJdR2d6i12wT9hbj2PwuV9lsjJQP45FI8Z/0N9Yf/DVDZkn0
73eaBR4L4vJ9qX0dF/DW0TpZQX5+LmlHMWwYe2I33+RDMKKxzTAaYBZmtacbCSlTEfYr9awnlDxw
nAfwGBcf7hsGH1EW03rnw6xgrnEUaB1oExZMBJIUjOY4RSFS5twR/0EcwZaz82VFL8w35iJFGkIu
+ZNvHefgrvhVUm9JQV/M/39oAx1dOKmIf+ghwOZmVAEBmyqNBAf4ETz7C3KfZybzIGtBFw27+wel
djxf8NXku3hys4tzp4RlCrfCR+US2gA5VQ0LSL3OGxDtKAssWyzOQbaj7M6LQPq2rgl4Jl4jqlBP
4JCw04J4TK2+qYDD8fSEUppvYGRgRhHQwExB2D4b9wZQkFIUAYi1+qulKig/oR5HtvAvwx1FyrKl
vgrA58pzeY9EMrzjpWAiNvH1r42htx2UABP76dHHZYf+eIjaV6pz17k6pIKuPqV6IRFXI+Ftui7d
bCJH0jdEI8NVlgw9wcWh7ILJMa3ZsEBsbzIEIFhKVzimFJG+IA4i2OT0CyR+yMYZoPpAnrOI5pKQ
qO/FQdAWDccbFdHu1WdW/vAKvrT9mEH9oxzUFUQhDSNmcvo1WOp+oaRyhG6k8wMD+f4lR1ChSJY+
827OIMYUxCXdA3Xu6Ww2OKN2/ADysUKCz0jli+ZEQHEaABFGkvSVqNHLwzA0lGfWClloroSOdQbU
Ff4nDpljqX1rIq9AOnt93MZNDDFM2ox4T2hovJK2KL9gFgNabziZfIKqlAvexphNAlTkHEDS1x0v
Zrhjh6oEz/PcUWFD5RNjlbP9iJcZzfRpMelRvTNmoM+HeDRTf66pzCAzRvpxhYTeooAjN9ECPcij
j39NCcjRbflKpfg5f7pWOEp0R3ZhTbJL1RFCjjEGHhGb+ctZ/RX2YoskDwLNpTcKLlGNuNB927pj
CK7KT+N+QWcmIJLL7JlfMEFg/yWnacnjZMJwB4F7BhlEWhEgy22DjB4Kuwg6gZse4yrJ0HBbsBKc
R4T1pniFOrmi0AuygEFxAEE+Fl0dZrLBY2ItLmu4NIxP1Bj8Bu4CcjDMfx9OnI4Dy57/0K51fjT0
7V725kLSg4iCJ81z39yPI8sZTxQMgJ9evlWDEQ4N+gqXzahzlJlxEGdQemgmBKMghLf9z6WhSBGA
/YIITkee0mOGEV384mdQ4vh6hI/D1gUIRZpQRt/E0s2+dpFXAZpO+e9ckqO9if9+GTvGSDd6DJKX
RwcXNe+elB5MG4eGQVD/3aJqgpaZf4u+SFNAHbAjIDENEsvh1FbkWGCPAdpSN9Dgvax7oU62GL5M
xdVn7Zc+Y1iAGR9MGsSY2MhkG8EaZ4VPJt56OqLH76RL+IiNYj7rkg77PJPvmnSeXQ1J2sTwChS2
7eO094+LZnLQfCMuv0Fi2LLLCXT29jb5/f0rfD6DjDgRPTQR0zECCDv7N4FCbxsITLNAFsBGhM70
JP8GGi4U44CHerJjxOBLUIalr3Io0DXTvowAk3ouN3pT2NAhMGNbS3Ne7updnRy9h0NB4vwleT7e
ykKjS5oCRKLHPQFZGaNH+PGxUdxeUvVHXO7AXFwByPEg6fCiGoJQ55cTOrcHMDY8UI0HgASOAI8M
S87v/Cfe2hIk5Tx6+0dSu/cX4G2eoJq6vmSN0pyovCwCDkU8odpnH6VB+gyyBbM9Ipw8UwKetsrr
vniwiUX4WvAVh7HtfOQ0Gw/ty0MRyV/oTHOgnx+NcAbWZl5Ct/2WAj2+pZ3Lscc9IAkcmMkEARFB
eKAquv0hSUcf4jMnSELhBJJV06kcBKUCMt/jiLiUYNsZkeTRfhLdEj297F6JNaGtugcm7CFrCpqX
Qw3VX+FCrO6r5DiBy5coyxof2zFtDwKK9+IsxXIVDVfhSDikJ+H2TTxnP12fs+C4KiJEPb9bctS4
ox4V6hBR/wdP0lwwa3XSb8vP9+VPH/EbbGDO+RWCu/6B9IrGxlmYW19PEFIeOwiWTP7GDI+dJmlC
UGk0H9ijCly/7kG/O86lZTHVTRtKAgk0PjFsR1gXRjV3h7mN/bC/931sLkpWgRJ/fJ3KkISU/9cu
ReDiyfiWoMKtZ6mgo+AZIDRrGACC2PHYvrbql0oZaP0Y+F+7I//D4deT9+SVGjhPOlS/hZu7KxCO
tH7ldbOD9Ifqt8EbW+IRp4kyK+cwX3ClJD/iOgkRFGpowo6EBFLUGQKc1AqJrMImcGi+RErSR+T5
j9/P9zNVndu68x7joESXHFaZaBxDpStS4EQP1b0wocMHx6u/Sc1JZ+ji24yEmfNAjnHW09k0WfwR
cZA3fwSSu5LDP2FPlRAyerqITAWJkCIyX1XoVt4dPdrAnLHh2zNB3EKJFGW6HMMDqmCWxWtNjp4e
N5qt24cDQ+rqfImFwUdGpXT0tDlIxdTytIji6U7Gs4bCSRJ7t9dXd+b604Rkw7udbwH31B2j2GkT
asDOBWMEN3aEXLq4MIqWVipgdzAq/sV2mupu5hA5tCi8J1g3N6LmT9/YnOB1jGA46i3YztffCPNg
Vyh69lxKxQcIZ98iZJyY0M3WtKZ43Nligf9mkx9rRZnpyKt8Mh8fDqV9GJM1s2tEu3Nku/6bv71O
0EM+YBIQ6RAW6NhMyOcXAkNaubSXp7JzODHfmGWwLPM4wzovt2fTqWlv/Ssa2Ew3cTVdl7Y/DcfR
WBiT3u2vA1NHH8RuiIKSvfijTElEQVB6hf33twG2zOhj//bj/8vv3L3PitXf2KXZMTGmII7RZ+Ls
ex/2g/NZAsRiOkGC/w1KF/cmcefEFfhlDu9iHLmsaBoQmOOv1j24vj1/4GBrOvMOI3P8MOjOHSPE
YHo2ipPpVYlJU1/0U7Pp2FEjHf1gUjTGhGxpqNnt80D9pbc2pBV7C0v9lhiTNiYBwzjxGJIqXqki
yD/0FFZElJ1fCe7o6SOhyUVMxJBLvHxieqPo7mDE4QJc8JhnRT+8Y8BDEYjJ0N2hFcsRIo3IwkO0
OQ1Q1tq8Tsc1tDOO1thXJzhyKJ08dmNeC14Z0Od//9BOqSnvXgFU5KGY1nDHccuAL8L1A7x3sphp
gFZ2RkLRogrpC1IFmYKtrc6ttVY5hM0CxS0WeAov7UUIstajiFPC7D01qySbZsHlVNE1eyAEC4wM
rqZQY6nh/Sj+hch2DXLKehK9JT+5KR7XVk9HkfhXhXjPoAzzeHkdLbYHJyzPLRGYZd0ZYfLHZRbG
zki3mCkvmgdG1OywcbbP84cd/JwN5D74pWWTcA5mJc6pa8MrqC4OmNjoHX/z6fH3Tt6ebczl/w1t
i6azCJ+jeXZGIiyxoiqBojfPN2NGMihhIv/BG6n/RiAnmIdQApvk+FtMCauIkWxMJDrMlBcABIls
IZIbDpcfcjcyt0LAxuR46HMyJhGNeF5HW47m3D2ybuHOikIxeSI9GDZokM0puNkV4kP0igkwRCnw
2XxuzQ0upC9CF+4J1DbCsuVIwU6JKkoqZopH5n+iwS8RvGjDc7ZkfHPrl3fkf/lUYkwDANT5edhe
ZW8KtwkQ2RPPE9B6NwuoWbgFXNLwsVP3N7oR4hQ4xTEykjh5cyKWy02F/kgrhHYeP4HTwxU6/tYj
0dpfcnUsVGztKmmSfNMmYO1obtDo4iXFNdnRLi/wmh6BsWEWRwlFobiTUsnjXQ2XKUo0wl36bKaM
FoC44VU6grXCPabahGrGQIJBRfg6cacuzBgSXqTaMTSYDrCUAK+fzQvzF+iUAseRb6QlA1EvO/Oo
ncDRnv65knFrpzQ1x8v8zDQEwjADphV/D+Kv2mXEHspVklh00NqoYpVtrDmH9XB4IyFWZODbIEhD
/BpFJUIh2DEnXIsSTYyPaJEoSXH9KaXz5zkBpS4rSSctDWKw+n1v92Y+u4PBLqaMC6V+UnESNBBP
FkGTZmM7HazL4nZbXOlgXn4/GgMlWToPddI/Qcf3sW7AbNzCer/Jp/YzgZ/0qC9M6Tcd/IgcUWZ9
BEXG0Oed9Mc6YaiEYg0jH+Y1Xj6FRjOSzjkmtQJRebZ4AFdtIqZoQ0g/H+RkdsDOD1XtJcRrxXsC
hqDip9sVQPWxxtsStMWU4Z4wd+aO4G8K/OcRUYAf98D4QVZai+zQ5n62OD4nDz9fYDc7YrgZAB35
xBcqpbPQ3QLKUNKRJ+YT4gRkClL3B6hbaYOiyhfATZjbMEehXrNgfttDAkaQiSgs6wyV2rvQ9UKY
rtZTsJtM+vGrG5KBmYUZDwLPwHsC8Bzxjj4m1S6gSFZDBtzShlMkZDNDxiX0HKomoafA28LOLoVc
inHFyxYkPMamx21+aBOgopCmmpE4R06cv2GArHp0Bq4z7thxrmthn4AahWHF6D3DCS6LmVJx2c/M
X+BP0Y0DPRxakdp65GLVeE+MfpAfismKR1OBtWOmQ8mc7Rgp+qHdVbsLb8kcCDK8KtkZpnSjCGmq
64u5NPal4n0Z6dyYN7LAeiOmg8F7y88J1uw0XZ6UtSJA0NWg0wHhiwPhDxGhzGxgTKbl32ma5ej/
tX/Mvq2riwzDCzSFoGQZe4a5nCVYRX3K7JyGCzhiQfFiLAVtzKBRSXtLC/kbzlaFJkieQ66JWYTi
0xcx5tl13uErISQs8BN7477ZeprCAJRmIs86jx4NDBAgm9aISbefU+ZQbwxufhnF7qnNqdSvNOAQ
gbr45NYd8PQf+Vf9hcSNrMnjE2ZCoH53eQRv2pwmlcqN/nStVYuiQi3pUfz0VFz9GhhIzWROCbVd
feZB7asV72Tt9X5CVOemn9uE4+knnJMEaYOGEXLefGfJXNVa354hQYBBq07s45rTxhofE/QdeZi5
G90VjdGUi6lYPqEfYM6Zm3iZEbcIH80Op1nod0xRAW+yA/8SLD50cV6s1HHKa12txYhZEnzAI3Bv
uGJiiyKH52ZmZySh0n53fYaqFB4jg8rzypLS3/PjFdoyq4JFx9JgaWpPQj4xZ9ROxT0myTpzFwUk
IRQPp/rNIoI8VmwQwYN0zlc8HDDuuK8qdMHk8U55a6ByLLMjOX4o/ppe9RSnY9RFljyz/TPsXzG/
wjIGZs0S4lXKDem0k2PbncU3bUNIuqPuoWIET2uPOWIPfgvj6zNkw5JRIdQ/2m1eDWYGPWhoaUrC
EeinAnSq8MycKKjvFlmEe+bHmqBmdINLcoYww4OqAXzAdrRYEJnqjfjAH4H9RdXS8hC9zRAMXEAf
fNNcNKb6aXhhTc/Al/+CzEU+9vww4xeNTmbDxUKMF5k9IfkkWpPdlIjwhopCj3QDzDkvkibfM9nk
DWjdE1NAbes3tNqASueXmJ9oIafCSQrdNSiRMVhj5rE4sJDw+cVrwoHQnlyNMU1dEEiFwI04C9Te
GD/uOS5VFbKWR+4+91oMsKeXFfKaPGT0UE0Rv04gatk7AdVKCDJ8gu4MBWsUAWCthZwpnEaeItAq
JdAShFDejDAzr0OQ7oTq0xgpOBLGTJzmnZqbMsEBiEgmObDcgbmjjKB4Gu0/gGbE/EgJ4XsC34a8
WXhXMya8Ig9Ibpj7vR6o8teVLg9nuCIugFe4xJwfE1piJhPysme6dYn1OiGUKVTSQfVvKn7bgQh4
uucqMX4vu/ETfI/1zailmtFwxyD2hBzimbYoy/eM15LYeiCsVicarMOJ9cXitfbsJDfa7+DULkSf
fpefEdbAFp7AhjEnsY/rD8icNTkDsHYqVSQsWW3Fgo2iZWwIxp0CbEHA4kZfzAM+fjQEizk4cOzN
zbjXZ4yXh9YHtp4tQJBwQ+9nbpkWMsoSEHPwtGwxbzW5PL6YxwDMfvfr4fQpIPrDpNnxxmZ8AdC8
IvFBqeGN2zvrxgyZiHOYdKmLxdiMeaLYIOg4IwhpV5PKR+0byUxQH2fQ80OHGjWAA94QsAo3ciPj
asxN5hTGC7QBgfVlETh1cAAfOCozgRLXd5ICGYZ1zDDIBXicXcIKctGBdzaKtNPTRghNeT2EjrN+
6uGzFC4QAfBIrHdYCogKstQUJDcQWL1Pb/eFQTGCpMLYZ75/45zg43eF4UIpAud/vlz3F0DD/DGy
r2y7n8UxWzFtv60GlCO5XDCWXv77DIAxN+dM2dGaIzyIP210rvdR9Y+kDlZ8+QGBjsc9JNETGCow
pYitiLHWlKVBdCkJAxTIfP4P0QG5WMxgpsBT2P1efsMYZnbbjnwus8jTizTT0/5EepI97yvVaPfX
78Fop2NNmeGjobV1+ux276qKQCKVW+ULS91Nzziqip7D7AGXffQkSY0e2FQMI09qApT+h1ftAu1E
MAFbKEV1H/NX6ZZsvWhUsxTBxKrpaKpQZnEPYdD8qIsW6Uls9fC2yz1J8fkEEk6JVQ/eCKitMAC7
1ZjFhXzdkeTN39uHMv8wVe5cBZLrFoX+0mQTZoA5o84CUOKDBaB9Qc+DLCAAfk8usWGMcaVi0Faj
56Tr1g3aM5IQyWyuM/YmYhrfJ22VLJ8HEkQKPU3cen1CTQaIqFsTP3i8+cjjrzgvlRklozdUKudj
/XDTvo9Z/GB7ehLQcWNSUUW5QbphoZYdwxwmLc9s9f7ECnrzJhq3936v1iqUjXerIIyEfhZIUv11
pIn9HN9DqW68twzD646UmdLRme7j++PpZddLerFWw0MNn1XtHeN2WNU4Bb3VYv0BidKMF8MdxF6B
0nDN715VimLtTtd2hOSyhe7METmd1kKQSGXK95KHTYNu/qj4JJJegvqgvlS+Lh9MPZVBYaD9xgxE
Y63f5rd7WdBWuca3oU+PNXohZu525V+HMXRF9BhkOtLZPTx2LJAbEOMPkBilDbpuQCBVnT7rHApx
2y/7oePC9zzUn2dsIK3WlGZQIRA8MlFH7b+f0xrlhM74eC/14Wu369cLsqlCx14d1chstK72WuXU
05kGkvA3p6mG8JecX1Ah2n3gcn9kCD8cXFWXzud4WZkQqR7SRkdBt+u97PIJx72CL1JY5lKs0WRu
tfAO1078DeoDpQTkUuCc6EmMmnorm7QehzRHKNu6po9i/cZLqVS+ZNWMdThuGsqLz3JyvWTMtmlV
9J1zBz14vTRRnklxNqCp0g0baUwCa+XNr8T0tiLDNdAmPR5f4Vtn7Vs0xh7KRDKhVjMQt7J7LDGJ
bcGJ3SAdSFmkwv17K3JcYaWgNvFb+gafUKPYC69HRcSjb+ev90Q9wjJE61CHAF7UIAXUzacDBoRM
tfqSwqt+j6uK4a6JwUo1M7CLfL5oOfbHL7Xam0U5uZMDFfJJvdL7zlEToRVcFguzuDuv91R/46wI
NRHnnOM3qpfHKwrIy/ol+68md6/DZhgV37mppFedFPP6vhwy+bFW3m+AUqtR27tyMoY9rwUX9jVF
RaOlj7vRLq8toDWcTI4+ObPxO4Lk7Hn6CJmQz2JUg83pt9zBTMFYqJSd29xq3kgpofdtKn9SLUWZ
+eIJ5Bwhhkrbur9/HQ3wxsdvTeMpzCKJClDTYWnA5CBeXdgy8s8S753svZQAU/DktgNmiW1JFicn
gL7eDXcJfc4CS9ZhHFVaG/YjeVVh52VcABwZdJ/xyGwf2LbxCJtQvquBzo5Oe0UhRbHktBAGou9I
qjNbkyyeSVcpu6Sg9dzL1OGB/o5zC8ObRkcBoHGAbtEbGmM3XLJ5Et2qUWJSKFh3Hy561yzevy1Z
Q5X/mCALoeJeGQO9nDub5F/x+hmjdjMaURUj7F6ZJD5ssFAuqRjQRMqusFGYiGcInMIuM+BuXV7x
0GOFcxw/7fHoCFJiKJa6kuO1qIalwkQVWKue3U6ybP1Y5RUV44u2Kzo2nOfEGmCA5lJYXV/BuPal
izExr+mlPSi3+PGeWE0VX6stAVeUGFJ/8fpmrVBHdUV6RHQbI4IX1bPKmDMzATJhcmfJk4FyG2on
Mk0yeizljxbCqrB6tDDSMeyvNWiOMd6PmUvyx5b4JgV2usxHaf8JifOv2A2SMICEwSyZkyucijJA
OHXsFiPhBH6BYl836eMS8oDW0E2OiC2nTRNhdCFpHuNBIKPoPnwcHKdli3Eioj3dWxgq8hVORnwc
009ErJkeVBuUoPra4NZ4Tblms+PvNMXOFM1GW+ZNgamRRqkvahP0zkyySvKYR74SkTFXylV3RQ2M
+WNxaVejnK57PXyiu4zjjkKYHLd4EYwGCdFf2WQju9Vmcn+94raib94eWp5/EWDjYcREnNbPUOoo
UiEtyS4/646prMU4NMIMtaCSonnEkq/kOY8YMbDA6PTKgybQTXms3HicUIjJsDfGaC9+KYhweHLj
dqP0cyT3f7kqql0vH/gAdNEcRXHtMS+xxHvBLLl49WSoTub168gQlAhdwYb9IE9B19JqpsYTFT0q
jVoKP1cmqWiL06rkSjTv+fDPctZ9miQVOHfJYNYQh1I2ejbJsTEbmweO5ko6sKEM6+T/SDqvZVW1
LYp+EVXk8CpJzNmlL9bS5SYLKCDw9bdxbtVJtc8KijDnHGP03jrMQmQrEZE8W8XgXiU/bnSD4rtZ
CbTIkMu1FYhqBtOYcW8tz29peCZP1VsbYS4IPZFSJeWwKOEvlvSjqgT5C3c46+j7Hc6GG7mzKHtr
024wUMjKDNlfXopzfWyRkVSns2orkRLoyY9YrjqRuBasJhX7RU4fN8MYrUl0ashclfYfYhs6EYMn
JC0sMHJBta/feT+1iXs+EbeluVIr2npCulVbzHm32Imy3FWT/GxF/xQdTWvHq0DZLCz5WqUtHrmO
/bdYZVRF+ofC8hmNKUxIJwbuI1IZMSooVEfM2/ENjl8stLnd1Eu1ng3miiabXI6UctcQNUzMZyXz
c3garFK5hG9KWEJ1rKq3Z7yIl+PKGWQMc/OqLfeZhJX71W7ytMP6RInDlhjG4GMG6jM4KIweYBVX
hjgVNaaxoAoEtDrsxbxyadQlxbjLcOebEDKj7KeRKWNizi/SMlJWRkyvvl+V32QqkQxkHjPQYQMY
GqnDw8FRIu/MhUTfkNu++r6JhPscOSNE33mPEV0DQJuYDH1ehypdWpmxVdKIbr7y9tDx3zKm5ZHo
xzyzfGZWvjZ1nuosf8i6vLSsbXoD/8uPMUjZUqp4KXMWDa3XptG7s8nqmkoGMwjuLZD18Nm/u4az
oMI3xKawUS2hcuQCp3qbBdWtm0vvPd7eUse5rcOQug3fyWBKm8GwaDFAqG7pRn0JTJZQC0jHER1B
EPlHheijU4A16qJCQyRL8Ch7HdWAjDLQAuvRJWR34cTIWL9ezOok61oJu6xS+LqY+DFIcH20MD4Y
fLBn3TCa58aYur6+1QfjywDyNcvAEMflIb+lfmgyZv1sPyjSasmc1y1nuDSDtFNCuqBX9fE7GGct
qLuQHbiP3ds59zga4jbOpvJnmaAa54TwlTHF3gKFenqo2ZQLAFwF3jdLdsTibyi5Gzv4O+Fc+6tG
4Cownei7rUFqmBpOznheV9yNxBSKLz6FIE0j55v/xcm078hnfluQg2K/IuVLM4MXN7NG5wgXLWps
OoDI4m5fWgBA74Shcap3DZ/Ir+myxiaPr7rP3meVu9+S9gIjAwICWnUfmgCmWENu4gMtZ/ap6Urh
MymSExtlLdqmcpKHZxtxXotmXfVXi+08I20urEsu8F+ytRpgD0ziperHYLT+jQknRlViLOLst5YF
99vMIuv8Md90m7fDd0w4HbmgsPbVLdtpy6aAhZITbJLS1B3Z/2iQWrALiQq9mG31LfHYq9o5jqE1
5JpIjzrz363Mdk6UZMfouq8PWf65GHQovhoLrTwbCqLLlWTKvz2r8L5YoquNRgczEk6Vte3E4edL
xKH8Ij2TUyWu7o9VzofB9Dt51t9efsi4NyxIFDYpWpWcw2eImBxkBU0PjkydyUEBF2mXzmQWziZu
Z5qaB6Z+TywSjCDjZCLvPFzf4srps5fddT8WeiFFXuoDbhaiO4ejoir2ADajsi4vbezY0G1Lftt/
qkwEsYLFlNI05z1HhLJITKqGF2x9BOXsrbdhJ0Q43Uabk7D8SH/vF+ND+B9l+BNbQYk+hFLR+P4q
AGj6oMroXL4brEL0ONxnIdIsRvOojbnY1Vx5d+SJ4xHtUl/9dietfJPy9BQb0esNaIHjMp1TUtW9
n7IMjjc/cY2S+9Jn41kdRsRNUf87lr/r7Zu7rk85GH7VIEKVHVsWx2jasxzXP9yKUYagBAySbvqM
G1IkBD3DHy4rRyCVJlX7VhdmNOuT8jCgPnjKL8yilZeHyOH4ZQa8jbEeMUbiBl2kFPV3kinQ33P0
vZVx1/zqsw71TV7qUyVnfqK7NbZm+gDF0Liv8P7l6aq//sCEQtTfK42sJeEdb17EF7S7Ckjd+wt+
y+IZyDR3YAyB8rGnHxFHzLfbk/R9yK3mGNiTKp6lsiMkJiUPLyqcQqfbSDabyOFAuokLUdN8XVam
IZ/zrXH17uetowZnuxDVDyn0Q1C9wDYXg9/DJ9RzRDDpTztQjdO6GBvM1T85RoEPBCp9kYlanNWY
sUzEp9Vjh+vWAEr1fmwKAL8VzGnaIPRI4QaT/maiAOX41ArIGXA+jida6th+PAPrDBA+y6wLvnIy
jyu8tKMbuxccA/O7lfGm8uLlZir5OnSMrFlcYi/ky6LcIrOYdQZ0iKRwWkBBW9JC+cjXlPbe67sd
Ehhy4Wf2+qqkhDOAMSf5Sz0aeoYYtHG1IXv21iLh0ml5uK45T5d0H4bw98aTK7QPFSL0ywA0zar7
6eJNo04/KvlImgKp4Z1uQzS3jf6wuOvjEomsWB9e5sC6qG7k26yWtFmBSac6DFrv3fJ1XDdk2lMf
ZBoqieEDDIkpZL8Qqx9OTCJLMKBDbdCusTSQsGdMv8pjvBkTg7RP8BVdhJcO5i24qV4KRAMpIwTY
BgW/EjLzghQ2JN08UXlac2BVHJoEReADvDFqpVNWJynoJCdONPrI9Ol7xC2fKHjFwB9Pg4KQqJbk
S1umMy1jtjnGxb00bLdAWYm/0AdGqDSwXlUaQbtIFyZYtJiikpW+12HBR/KezE/FulMplNFcEXWP
VrxKymWF8aW3cMNl2658TzsJogzFlUr0r6iuKvxJkv5rIJnh9K8podem2SkTkSIBehlewacrt2Lk
1YmGBz8J2vjt0RCsAi35pdxM3kxdtUMMVVYBkb1Aos3dNHRbBWM8kbfyJ7bDQQ+yVz5Fem6G6zfF
40v8Xm4qDg1FybxsbDhVzOwA7bcMN/Rv8IqquagR2DA0V2PASdwmIhFnFiR37bZUJcGlL13ek1Q8
v6leKmYGtSMzl2wvVr3S2qdZLASNl0/WCE9OxBP/EuZMuPJ2Wbb/OtiFBmCkMS4SdBTTF2b5JcdU
vFfMgQuvYKqV7/Il1aJfqTC3mUiV5L+HEyAJF2ZrLaDYcMrYlpv3dZszfUE7wNgNAgwfBuvaZ3kD
DOaYf0xaIGmD91nTMxt7uHTcGDEzeFZ2TA55WSVl/JxvYW4Fn72hvzZVY2bpmkspzKmLCh+mL6J/
AofmYGcx+mpzmr3drFgqS7q30Iux0iNKxL88ZZrzQsp42yGsY04dXmFS0vZDcTGcYYDOAIXYwATc
YbbB18WUbMLYMDzQwDPotWLjm7yuiIvtjPkKhtTubtHmYzTp3ClIa1B5mwI3XMGrixyDXKhHilAA
rviy3FQ2s01+EbLsa33/Xjpton0dNLcT8fAhQY0tkC2EQ66Dj6Q37zn6GGGBHu9m+KQ79GAeuOGt
ZQEz+kG09UCexWtecD5EocyKMteuReeh30WnQyts/DgMiL9OdOZ2jm54LVt6BkiCEpIIR9SxtEoz
b9Y7D+aXeI23d2iLKIPkTRZ7ajDcb1MGh8quvZPiQgaGj0iDVRrnHPBxPhQHrzKtfZtRirKKn7x7
1rUQSxxy1RF+girtgSkXowlEJIc1lJ8KNzJgHEhrfxRsQ356jhoGDEp7rLdXRrIAZT92/1PO6UfZ
Y/N50t5xKm8EkBKMN8JZPu0sh8k91/05fs1/Y3KcnNacUACEFOS90o6dkE0/v02faN3xekZr0h/8
G03FyW3KDcOEEaFRwpiaXknOwNZiYu4RAMDrgxZgVP5N8AXk1dwC7V3Isa5+HPnCcoaOwZV/SIwi
wuYf+hiMQnBMYNS/J0ShItcgU1q94YFfVMi6aSYfamUpKfiuNEaeHN87l5XrfWyXjJ6Z8cxklPQ3
6g0iv38tPHH7FX3AIfSqdR3aY2/u3dlsX5fOv51BWDkoT5WPq29vhGdIU0R5OHKo37iZpUDaoruk
me0Zsl/WXufLnIiQODLK2CVXjeUZH2HsogAC2vxih7SrsTLAVpWfhYB6mJpEFMDVTd4eOR+0PU8i
GjkAuLZINNhDCPKT9VBAeqOZjebfBYY26iQTFtOcV+a8vb/oGj3J7WZWjoZE9sKWTkkM/3GaPAXV
SVyeTxYW/LroQZ1o+2WSkajoEWGNnDM8o3g2TKb7WyQzHEFOJXg1p4FB5jSM3TkMTBgYpJgFUbks
UehR9HJIXRLjiaA/IPSmuOve66nTgb/I82yZE24zh65rXPogcntzW8zFc9V6EmQXPFpvO6RBe0Ep
/B77P2BokE3WwNHQXU6RCs2QetvK9avYkn18LzP2xUu6pngxDslTCvDy2fG6LLxw3S6RqHjos2ep
R1FX+T136N5acOwWNmS8+bX3hy1R6GYUYs0rAOAbmxPtMmystbGhNFwDo/Rm32mrTMQ7TqmVtYhk
LyZD4r9WlNT5FZ92tImR+K4I+aa5yGtkK7Aj30wna7och0hAWMctvak88a4FNddzscX4EqkuYwRa
JyF6cdKLlX3oyM73ga7U0h1YhMlK+Pe2fzNXSzamLQTZ7Hs3jwJPM5KqHBsXf9bYFdby6QftH28/
/KeCdqeDlx604IPqgfEjK+sxcasADeXLhW39LPgGhpbgVANImfrd4qxyFA+mOmVAISBYBH/H59cw
YIMJh192Sd9NX1qAbGa3q7W4reQVUW7Ba0EzKqLM+StlJ7t8cW7OOUKMbZctqzYrcYvMdskJ1ZZB
OuNyUhAectuI13BX/asXrM/3L/ziksBOrD7D7+tX3JOsVBqTfh39fhbxJfwBk+Mn28/ms2CtY012
kuNRo3vLe2eIy0EOxMz/75D2ZGxRut02SPGkmfxTbICTMuVfDxsiNCeG3//0m84td0Aj0UrEl3bJ
DISdf2VdsAXslJCiaV5yZj5DqsZ6Z0zitXqWuWWo0tPJTJxjI1MxURJ0vqkQop41R9jQ0/Xzfzz4
mHBP6Vb+hyN/iSNuQ9dVmZdcQiyrT45Z83qP+5eprbWjBfC+Y2lZseTa9w7wHS0U9MJT0qid/tS/
fPIVEbbDuQsRd8+aKZ5MfCaZPay/U60m5lP3GazdtsmiZPFHO4PMl5xzbJnGv/rK0+b/cTAax290
B2We2frwuTLEBWkxxiOr83gPv50rS1KLORX57U4JCXASflBHJm+PKYjUTxvJiVYqClJcT38xRRRS
HTtzuQVfeGoZAp4K7zd8tDKfYVwvBMK37XyPe5FHzqevXaBicAoH4Gq5Y9n90q1kfWW18XkuseSM
DlCSLZa0fFfy0mRsEEAGPbRwrTYsaOt82pzU3y6HcFXuab3MydlBdRwwB8mnxfGeHJLAejSmHd9R
7+S4a9jtjsw9wrWOJBtt7t/r3/tU7gTHtLkR7O9lsPHJ2gWnEOOYDejR+7nqjQMQNEC28Qu+jxUG
jwuZtTz+0a75ichitTEHE+KUrFKHk3NaID850fewMM/SkXoCUL9ljrnKpo0RoBrHXmNxiRTYHSvE
ByExv9A8XDqqG72xKUcbprjqFCbzDRHEsnFPpc/sEAHNCG7zUk4gNOQnMedX1NEqQOf/9hP6Q2kM
I215m9fH7PkNvnfeo3yXudLQYT147ORisKr6wLZKRObPjAWicJIVr29VLETviNidAREOp7tByKaj
2s0/81++qj0jMI+Fx0zpUQRsRaeUHWtt+OnltTTX8mXYkZhz/GU6del2QJftUVnJIoE+kUqUD87/
AhOd8op9HqytONVOlo8K4r/VG2RpbssOTxLB6gsctDRaLv99/h0K83/VtLYm2qG37/RTW2jwmMSv
nD9wW3wms3itfMfk6obY+cw+8Rvo5/UYR/qp4aMlvfJQWgey0j05GBVag4MuyFj1f+RFMvEKSiwN
dr1MqM8Fpzn/DGvcL4i13x4brCNs9anlk9xKhJKrXVDf/R77qU6WcnDbyVdjTS+RjQBL5gGnID19
WC0nFk70t3ic8wPPwZ1ty1iEe1IUv5OaZhh4FzbRbjMnHX0x8BRnS8RwFJ36Hw8+7oZwE/4gI55k
q6N8yVFJ1/4HnjMf8srC54HAUA6YPdbXcC25Go0aeJNOLlCjT2pfvo+u7dez4nCgzrmxlyoJX5I/
eNUOE4xhi7Nqkj065zv7TlSQE45mTW6/6W/DuIJyjQWe5Y38mPE2xWntJna2SK5fBJiVjQRAvGaH
yuXn/hz7+ZErjYAS/b+A3aUrseGT5YuDmQ4xhggFh1l2p3bIztwLrB58sBpn2CVu2RXartF1O/Y4
pqGX31vesG7/Myi8A+iGHhtv6Ch/MfFYnuwCT8W+94+PmBWd9RZkjjXV1kw1j9gg/NdBcWK+SMDp
XvHjBhQXRFA4MoTYQHxt5qZ5YOsunNuCuX81CtOIIQOA/3aaBfvO/sbE31cu4ZrM7WW84L0rp3hj
sjQGlXNbh3TcJiIE6Wl/HpYxduS/wuOwk8DIwGfRUf0gzaJyeuaU36wRrykHavYgu8LfMTP2NBGU
BK+Tuo2HpQQN5+uOh8CXK9kzbXaMIYdP8hOxEm+PHNN2BO8e1V0/5drZSEVZ2B4da8wfNu4ZJNu5
vJMeMW+OhZ1jz79hnRwt1GsOzmGMM3AOkOjYhcspksWKY46cYfkY0/OImFPc+BD64R+DFW0WzYej
SLJS7+jTL46IaFFBXz2lGEcKt+MEm/wT+UZ0HqsHlRA5U2xR+qZpxgKHEBpBgykGqlz0yGSdJ6sv
x+VT82jdl8sFj1yma2wqRz7mlPiQeewcseWuaHih6qrPH7bTa3dPzrWb8BoeeEJLaUY7jQnK3jyz
8byfpJ6vCsyHsofChe1opKZMUhYAzvOHDxM6QhDZ6btkpa4SZRYmc2ZOBL9K8gGwAs79KkThdOrw
ZjHuHWoa4MtC8ZvM13QfeAYsNYtONvAtgJT9rEBjaOMlckdPcbbD6KVSGX4mdM0FbIQoZ7ngEONV
u1ixEUk2pM6RJ4fdX4bHpqenzwihvIyyq9n/K2BK6uQ2l4wDJlFzcdsoKE+5jQv3SyoiVdqDt4Lv
yb5Na/coqRWPyI+qX//RdrPpZyMg1JDOxp48xuYVIGWKWS9xnHaVa1I4VP2bzm4uX69KR5fRs4wD
+cGP/nBkQLS62XIZpRno6xeza9mXuPdZlAl/2abrwuWUayNydjqsGsnqV3lGU07mVYARFZco5cHr
WCEnJZF02RwIoKyvUGTcz4nPkoN+uJDZP4AknW4hsdCxL2k2p83OHVbFkcZn20OZ1jhwq6uUgBan
/0y1o8o0xKbB+7WJvCGIkO+HqyGsMu/VgEmdlZdx3upp1iU7j9o5INafudlOQ1hgDFe4laj+Wtf0
FPgSM7qs3IT5pgDkBybAUVye3sqJmVSSlT0GGKOp6v80dOnAC/Adb6yblxyAp0VvkoxcQ2WA/Aog
qd22qEd9yRvm93YRU1EsIdYNZpDveD2QodQTqdr0LzIPLtwvhCkPSAkYIeQC9MpoKBBJQpXNzu71
V+RCJbAAHumRxj7Nn/DAF8Mh+mMAx1YBMojeQPQbugi8/opTUdADdEFJ6U5OMwgjNi3UlWi/ZUd/
RhsaZiO/3wB2xvGbQp3xOhob/w6PDNUHBh2acYcaLPmoWUz2tGw/T+FMBAR3s6HRWCAx94yo+OV/
IYQQuUfThjAS+m8TVPPEVvHcrpENdrL70tbpNNXYKJHFzJijovY2sC9i3p60h+JKf/WOmMiHevUM
r8aK78qZSY8tl0V6iM4fYQxAzXYjFtMnROXw/jVO7yXAf5bRkqMUPdsVGUO/zRrdTOfXp5oe80QI
pEu34fxLNUSVtQUfQyex9D+Rn03rLXq2twtTmqbaBWU/UzE6GbyLG4kXNlWTKNuhuOOgiJJgfAxw
ZT7QnA+rc3pMdyj+kzmyUz3iU1MvNIlCn5gkiUH2HwbvklWCQy6qqscxogjoJgwjjEVljqXOsWKP
dNJFuTOgFUkHg8N/5vaIImCtFRuQ1CbZpD/ZuucpYutCBjuPdnG60+NNSwVMB5B3NNh3Wk9QmMkb
7C+MUi+QKS8RQAvuLXpYqjvIYwKGjhIWSu4VVC7QL8sD4EcWPHMCASQZpyQO/AitmOQ9qX29aLCB
yWy6f3R7SZj47eZfWDNjdqr4SHa3fX5AklYSMjqpdsoZNPesDKwpZeCwb98OQ0NhDe7wziwPkyFx
WwZuHBxPp/TEduKHFLjCBmPtUXfpbnicpaAOTwD2cHBT5Vl7IGUofTkEF0Mz2KqpbzAbP3L+/uw6
LJFPhFbG2AZM3eLXJJvNSfYskbObRk3H7NoO8zlqDuAiwBHfjRuzLO+gH9qp/+lAdHFMtjjM6Fd6
ANwNIxtbg52Jn3qFFuCH34Olu6FuzUGyxlvg95Ex6w0nrOf6Spha1qQq50gYBYyAs3AK7B33r/GT
zk1OiMhMb5ArHxVBoJ+N10C2ZLAITwk55YhPhXuEzNdnuwPKRiAEl8g1A3hXA21dpJUGktYJrGW0
O7dwyhtHIhz62T/xAVKoGXyw7+Fnsu7d5NJcwb1QcodjtouyQFv9rf6jN2iMFenDiT/kZLMawFhe
otGVg2x9u3Czedqc8vDxpMsqzVnnX9PPgqEv7CCx8cW7+INmRuUp4my6HytBFgH12D/bdR9NkXhX
4VNada/gdsDlQH7lFAOKTLfMJv3RcEcEWfqsQGVudNLSNnI7FU5m65KsN9ad6difNQ+ME5CaI5nH
MtVwYqTjsafARq6l6RhZXNrhFXKFv9dq0/4rZKwIOIp/gT8hdSd4njLr0MhOfGEPqldbTgRToVpB
UUedcrV8+TZhWWjW2kwo/A4lD3Q+ViObc25frVuSshYVNw0IJAjdg1M+Ko8xPdx3F0kfz2hQ7I9k
DJfT75gRUK3phTGenOkQuVligGkxRWWEOIIqRtA6mSUAd8jY8Zp7nmOBRASG623CbO0XOcOmW3ap
cySMuSsXmEVFO6Kn1eN/4KR6QDvhjvnJdL682KPhF3rltqOvLKOBpGo99ncTge1ImkRehd6eB+Be
zBk6vjlBuEyYTqGXXr7nmCqOplH5WlT31jnJHOHBHLn5L1wAj7I9dNjHFhTV+mNccLL565RNlacy
49pOcSxPpX4BruIp+ZE+KUfrCaexCAw8frfXiyy9YYdxhuEyJDEWjw50c+wPiEnH8x9Rwj8vl+QL
ShKkeYhsJQpJJDD1r3V6d0ucFU95iQEDrhvvmgCVZp7fP5sm9uk8bWis0vpncwLXTJeMWoSf+/NG
SESbLYDrjHqT9mp7ovIUDDraXL0Q34JNcvAvhahBN2NDXTUjy4mCs+ycJgiRE5/LXSu40m+HrA5M
xklajvXzNKblxW5O2T7S7jbKL4tdBUrlov12v7mX7mFFsXDVgXKq/YZ8S1QVcCRcELiH+grHHD7h
pHXB7HTos10ADVgvuBDh14NV5Yp3UDG0tUYZj4LvF1WJTiVGjiobJTRH7xWwSDOHiAKKceXvjasO
tGfrZgx9D5x6KiyAcXqklbx6iT57isWt5o7sJpvgvWjMqmNouMwWFH7J8fbsyLHIdtVagaLIpL6b
wQ5atdRp+OvSPX2gfMl63zyJodWFIOGJn1P3peop+my0bJoy6B3+axAby4oBT2in6YUegVXA7WZZ
mEimzejXIPXlGkFgxG3y9eB0WaOXFH/4GCeCaYWQQygn/Y8FeATBCrv6ScARFK77bkNYw2ddow2H
Rf010Q0gCU19Bd28HE2V1HJGRJNBP4M/UBCmoWmZFp2bkRxL77xxmX0RqZe6ud9fwJHC6oZrHWau
jFyaxsqxniZ78w1xWIbiA14QBE7I8IcJD6hrVH5dPVehwqeA5/FYzDOm7BvUiyJPOwpkNH+jTSNl
YMuMFizuGopptazaNd+XaOvROoPqeMkBHXuE//qnUTqgsvt97WEdcnRjEY37GaDDERFIF5pOG89c
Tv2/sMoZCCzGkfwzvoJqVtVJkyKWB57IEo0sjjUNo8B3QvI8unHFY8+het82K1ZKFnbKIwT6JZYI
AOxLtgVsXgRpWtG6JIPnj1xXYuh+Q8CNu0FcUPrw/yPV5uQlaUfJmgr3aA2aB16NTXOPsaqyeLcc
HNzoIazvfDHfQi/oH/1WascAfJTApr/6P/q1+JUWZC/uYlpful/sKCtWMa2pAGzgGrEKg2zKFKz9
iI03QH9PFpIiDJKM89BzcTyy0+9tgbKkgzz6qJIggrbZ/lJ8zxuc5N957bH7AtFAyNX6ww+NabpI
/CHNLHDU7D3tB7kranpyOG1xmcrLSF00TAZLrnG5NrjNvtn0pbuwjNXvCHWV+AARPkQzoV+8QUBh
xsCEM8yUdoOHkFKMdQ6Gc769wd0eoFNem89Rz8+tPM6Y2C9476Vj8OIkAG2Ub8ACa84mtVMxpmBE
B/FpTbFzVGe9b64I1yDnFsY/85ZTc/2U8qzinMuJ8V9NxshGsIh/sNFFgBrtgyE/gI01bj4yeQEb
h4xuYgJiOxuTGq17tWQwaSnHUl/iESHPAjgUFk1BC0IkVACfG8zJho9SNdto+RbvyHdZxBiVaR0s
dbZ95Wjdpe4p/efXqCCgEZ2AtAU1Qekh5Lj1H9tE/Nlu5EsEuiBm6T5r2rLDIkfHOd2mzVp6M04q
dng7AOnx39hCM20NAzZejsT0lu2bzX6b306v9aAGuE6Ncz+6bTCGw/DEREdkwysGkBVfivw+GjnF
HyyMhR/PaEehOf0g11QzO45MR1DIXQUbO1oIiKCw6wyk4Pp9xyhEMY8hHluamqwyCqkNs8Ubiq18
8kDCDHYt1O1zc2G9w1gMGaTxOPT0G/WS3PEO6LQsyXb6jyjFusLsMHLApPLXI302/E4wAuCDt+TM
8iztsA4+IOZiY+Vp651Bcjm25snmUXwPWCgfb2ZDI6eK2FtMVXd8iuOOiH0jffIdr/sYNj1Sxsdf
ZK1Yyz0831i6qLOt3QMGMZQBV7pLH0ADsFzxUnGsi5RfTkDYe6kgK7zIuCxMQm1GQGt3tjxGjyhS
h2ZjUpyZBTtEv5D4xtKlTLvVPLX8eVa6H3qr4wiQbeOzRWpLUDPnLXpR/8FWP/Efmc53AgChaeNq
YzbxZL3+KrjZx+N1uuLjQNFjMPEn7AMk4LXBibtcvxHc7NUUrFsgABFiAf0iiMDCxHnSvBQYK4tm
jd8OFCpJvNT1KxlTf7zUg9uFKoSDDDUgZ9qjdAc5gaHhaQbi6FRPwVbhPB/BC4vix1pqLudzkqNw
wrPwMJmiJUkH6NjA38p9kyG6HjBQZmi74RPu5nhcnXSJ9Pt2MFYwBbgjjB3m8AuUZwtHP3iH+Xs8
eY7fZaykXbelglxIPq7tZb/+PvTFRzrpe8Hq7I5GaNE6CXyXes8uwMQb37l7V0gUPRJPsh7TWiYG
oSB+RYhdOc2v5VpjCO68PFOevyuXkrpZUoLJhHlbd+bIzvc5sH7M+XqW/B5q23fJY2zMD9+OKoZ9
bgBHTPeBxtCdJ5MintwyxlHpBvgIdwkWM7s6rhuUdeWi+5zvoVvu++5wbzmzwANLN/y6YjuepXlh
/HcglsQ7EXkzYdbCR2SxnsJRUyc+g7DA1y/lGfoM4g86xfMPXWOVkDaCkVvSXvF+b9i3jH4BW+BD
58RVzkazGsNvvgHpLBKnSvbH75J/jsbkMd9Ej/+GM9ouMruZ30KjXb+N2Zj7jVBNOzeEZvBBkBZD
0sn9U4wmp3vOxWACcpfmDRmQHvmNqI6V83jxOgb2AZdeuffkPR3Xsas4rz2XDk4z3Wd9LdIh4N71
cf8drfONlgAVJyZG3Kr066KPX41bvhpNa04lDgJXfj1uOOWuE+U64yrjlyMjJZ6x7BCxw0dlunfo
tqwI68Qb/+KC6+mGwCdCFNj+eNJd44wXnggHAVfo8UUkd0Dh1nMN2JOevDM+R4JTRp+fArLeuo/T
nXe9V+7ErFTXxFl+MSz2/I2nwF0PaKFAcHMr9cviqqDKmKObJ/BBA13zXd7f1K8oYtkFDN3HRQRb
G4nqJMD6aU6u/dOipahNQ92hS8LpqTT8el/cFpaxDCfXL2dqnVSWa1Tx00Bp0kbiZMneicHba5br
A1+1pg8v2zqFfdEg1RRxx3bo2jW00YX+Oql9fUxqeBsS8Yhydb7x77hRdyJ2oayfE4AckjPeXMuh
3hFz34uMky1lqwcc0BCPAC4C//SH6vOD4YkuAsE3nfMSpwn40gfHx9QC0ekju0f1Ve/e/TqstiXD
LMaXNOOVuSqkaNcAysdB9Np/NRcRBRUUHTiSJBC9rVDrYke2XD4BfYPi0+TDHLn4lOyjUgeKDg17
1LFutmfxf0/W7Z1a24e2O4lIimiO6+SAXD2xpnQqGO3pxPNOGnJMSFGxs19aw4zIljRsWmojeR1/
MBaVK8OX95dRSkA30liRoe4fjYu4EDYQxDzIc7P3Fuoefa9+TrOJ6eQvJxpbttgs2G0RQPGdLyh/
z0u3Es9f4HT1iRRLi6jvf3KDCBxB0pgX07vcQLc/Wjou6T5+P+38cV0Ml6rzFJYgoQv/vUGuye4y
1pXLD7EoG4UajQ48GdFtGUBU6IDtsUo+bo4QH6SOCeWJwzCbfOJglWedi+cGgCpiz5jo0rCgVo6n
VBDWk2TDIoAFth5FS6zkM20VbplW4n8MZ3TCZiIM8A/CLULQ/FGMResK4bw4z4XJs8FiBCQPTPnH
i37Bc61ybLsxDmt1k1I6Env79ovZWP6b+03kjQk5/V9PC6hw3ywaWCbGQzddD0isDPEX3MO/+jNl
ZDyWCTy/Cpba0rOIYaZz5XQ4dx84VGgh8Iu+4b5mG+kCRXarZVwx1OF09p4UU2DLyeF2eu8LrI5L
Qni+CsRsjJc7pdsY7UxBDeaKG07VpbkMUQeHfSAqmFY424MfAF+b07wxjW0UYl0cpbn66Zt7sUm/
Rynx9HJOVX3Ux84zNhiRcHMjiZ2USpDHG1V325nVT9N2D6wR/8UPoxepPKuJGKR5fUjCV6CUPZ2h
O1KojubS6xtzfqeo4lyABsYSF5I+i+TjOz4Y4jaRD3qmnT6f8NEl6AznerG2WIqjOGGmObWKKe5/
qhBZ2N0QW2LsZgnmeYofQ+xxqDA5LdM/12kT2u0dG2KdA/a20SUi3gJTfQKotBv9MAt05LcPqd+2
/qN1bqXtkrtqTAXV62hdeIXyjE3AyrRO/G4IQF1fAdgF6bpZ5EiysYNv6n+DG/6o++KIFs8TlEky
LxYcBL5U8P7797sRfwDDHLQVHcqXKwSf2XumI0vOAGiMQ3ukbrR0Z6RIMixFZM6xCbYluFuebiOg
N8HioNFKWSFRKXkI2bspYpRrtXxUtV8sRjSm3zCuhAj35pCPAZC51xigelXdA/ffsiLylST3afRT
Ms06tj1i01nsIzr443b3lT18P/z1H9MRoc4H+q72X0vlgQKRJfoMKuiizpDsBu09HXEU0QNagDpT
HL5lQtYiV4seVaOCnxpThv/ILSElaoyiwxlrc85jjq0ynEgp9eEDsMD+argqeV9EFjxA36Eum2GJ
vDlcSJ/CmoGi8zq+d8psvDBFALiaUlz1Waao9uZjjBI693W25142N4BL7urLS/HE0fDTN6nhUszU
BI3MvlfhGB/Tw83jSyCKQ2mfKHeAfyhpmJP83jzLC2fpAekXqsctUkFm8Z6a2D2cURlBFG5x/81y
7NZT6TXiYmMbUB0TT5qxISsYMHVcCeR2i6zEo6n5rvMTns1O/4PuoGyF1ZpqtHpwqNPQprAoaZxM
x9AOAwbukQ4QRE9hpc5w5HOcmMcELGBZewBECTgng6eLr1wvwX6DUYCIDgqGKz9icKgiP36vjPQU
OPgU3QXkQGKLtzUTtSeiP8EekUdzzqrpjk9XsFUXpsD1/UcTOzzBdfvsacbYeMp4IdIBdn+xMzf/
4+g8lxXlui18RVQhSvAvGQxg3vrHMpIMiEi6+n7oOl/16e53t6Is1ppzzBHoKjUojUB3u5FBvgTj
/vdMQMF276+3vyEPewj53NDCYtnN2cdqB37VI8gmCZZ5bnXmjFiCylCMYNluD89JD/MA+qoGLrgw
b4ZEbSKKtVoCj10a2wRrWZt4z470FBB8PBXWjcrJK8ylk+TnM6x0mGmp55GVhiRJsrejZEKfQGVc
2dCXsevDKvAx4eZQdSIjjC/UdeyUfEM/QzzzbEMN11/hAxdwi3mxSYmXQW21BthVxaayyVzlh898
N498Ko70XK0fgYb/2sD8bunoeYwLOKhkahLL1i9HlieVJ4zBE8sRf/pzO8dzl1uCaRAvPSnPvULD
Tzys2bAeCegklxAv+Rgp1uB0CfUMPxRKGHvMpAUnARmE53VsF/i5Vc2scFqQsuZNfzQl0LvpHnjZ
g4VH1MuveDOUFnsJHnJCuBo2tPUMlV31BD6sYBYwZTq+WBWNSBmRgD3Jz+EeKdJFaJpFXEob6WUq
1Mze59Z59JNMA4FVvBa6BWr+P5AJA+vgGS5A0YFkL4YamE6w4WC0jH/Fd07OIkh3s+utXyOaVXmX
mv16LM7Yl+CU5LXApJXdZs5gLUywNMgZyFBek1XcJ0pQV7PV487qwFneRD3m+qC7JAyA59JUZa+e
p2F8QR06YvFwT94gs6yZ0hpeJIx2BEtTKGhNsnoGvBBNSb91+emt/9mk1SONWy5cSLodB9XXZKTB
LIL4ZGr7fuj/sH8d8tYV6Il8UaEh+DGKfnhmiFcIoMIv3pAfB9CLBxxk3p/vXDPeLzP4srSJaWXA
Wa4kDWGWPvz7+qy1chVtO3ad0pOJdiMVAgvBU/cwtHvvNx6mZ+xPoC4xYjfSW7uKVuDdAhlEmAPI
F0Lg2D9vZJixkvp3aOGbg5VyD/pIvEj0ZG/UBeVKuKSlr14GXy8WbdH6+sc5XB7Jx7ehFT0GUCga
IEwc3+EA7fuFs9UDCi8w7OFVV8WU+3YZ2AjxRlSTW/G1oo8uYlLLKjDh8FtbHMO0N/T8ZDDxhAcI
6GwowDxLqx5ZRE3LNom5YEcYiOo+di06F4tYDcx/LMqHDawR9pjYJjWIfwcozP/v7MEFu9+NCvEA
821WhYLfCzu2FODhoVpoWFlm6ri3sFJn/AvmKSdtP/6jScdTHptWFJWfPgGQLMVPM2OGyhisZzpi
kmCzJhuM8z5T0I1iNc49MLwUthTAMOz5nyF/HQEocS62Tq9pmeTXPtDW05xoUiJ72MJ2007E9jEw
vIKswWj3Rw38/eM2QhDFCH14AQEif5aN/TEnqTI6yIg1/o4xwa+gswzPY6ZPGzI16SmHoD849fvp
GSgIp73jVoK/Ommy9dPKz+OaiRIEdGaYtlbNwFIY1P9s9qu7hkt9NCc/Ebuq0RW4AkfCagZIIteA
ljYYSP7CKgdvObogwsQ4fbE3AbajvmGHmXxq92i/eaCniSWt2Ng+82oy4uQjt2fZvE2IDmWoMFkE
nL4+AunE/IsQbCdds1f2+xttuYwXExNR1tf5pXjf7QeZx88oA4b1/ZHfzrNdhGY6gm3DWbksw4qx
FxSNAnBxxMyO3nsSx/ZTYPyx0o7EKgje8OdK55Uwy3pnsQK+HKOmYq4RHtzzyUDIMOhaw5g1RLhq
LrU4Jnt7SgIAg+13wcmXX3kG3tKWIC0LHkXCwKENKxbkDv02eROdlXAkj43XRlgMl3Lm9m+Mys7K
gmL73jCUx+BcmA8VbAr7hE7U+nbjP06t2XpDiBoSPrWSB9QOTWy4BQAzChwYf+C20NmOf4O+8rAI
uoSBK6zUy9EpvRogw8A021csZUk1WenKgh3DZNY7IyX5jVEAjxr0xgqIGdf+/iE6+uTQi2Q+0HS9
BR8AMC4vZTnFJo35RGOQ//67UfQXdK7zo/f5n8QEWvU2LgzK3caPYpM6rYXETBtk8B0FaKnNyhIv
cO70p4mVs6kFx7+fWVhHCnwe6Lv0dxLtAQMaMRBmjLQhX1jQBb7rygpvMGxm+AUsCX7mSDtF875g
9Mio6/SAmwKhEW6g/j0F9bYCQVPZjwjroDkNimlrYRzCqXTGPY0PnTCUJsvgznBykaN3dETmTpPq
CtiD1Ra8YyAQoB6mXO76UKzS4LkZ9EFmiQ/PHk9HYCdiXM3UoXq3sEyjO+cUZ1x/udRmwa1iAGUh
/HL81UaYoSU3mMyRdWVMcGNYkp48SYn26y1xZyMsNjiKc4/+Iaytyd/PeGyAhyNL/vv4RaA5Smqg
9uYYMTpG18LqxShbxRqL+1DswI1RSmAz5SYbMRyfkumRWIdp6XLUB8yxp9pfNcd6ZMe45jhhtDgy
CMJJIE/dU7cujbl/YbLtEALAXACW5fQzG1MrUlWvofAzIf1/1uxHlrbF/YcjF1yvhsoGEyICXd8W
LiTu2NZveqNLXoebPBqW02tZLMeIKqfvMCOoBOyH+Ln5iTlxs+Wmcktrj+Jq8vmDJZrbh4A5+Zfv
JWHOn04xOV+/9m9UyBMkjBPmzoN5dX8hHoosRD56UIYoE3DFIPiNAcvqQOqCq2LqNePBf1xVd4j/
W3QDUWYs/EP1M1ww8lqrjpOlZuXT4szLLQkrv+mlf8k1xkkCcDGMVo1z/4BsBxo5hBioToaFy4Pz
82ufypo/jmxcvxwF/xhdCzoG3RxT1PPjjRZ8vV8A2d0aL34ekN0xGAXYHVwZc86oDkmByGYVnbhH
V52GCHlWArRFDKYm6v7tPjzuKs9Dq/8Amim4QGGx/m0wWi9JkuyhMAHidRssGV8ijMEGF4uMxTs2
vybX0mgGTt7q4gvfYayn+EqTKm8sGy6gppBToHnvji5e4dARGdCTxRAMdxGFato7i5HnBEo5Hw51
LNrRAP12Hxf9wPYum5IzQqFFxQsFx9GMdPO2kC1UFyiC8qqxed5qTO7s4SrZTp7b8iIkprZJIZ9P
GlTgTnT+YfXmP0+i/2b80vxVdnKqkV0a+ERxSOPntab8OC7sav1dfGZYylBuHtcv93Wvw2LiwL0L
y52O7WwDPow0SpMN8Ihqcsa3RIFby442Y8RvwGcXptAdF8lWwc/9PXSVg2ALSCDISemZSsSWbF4A
Tq2BvGE31J88fTAuDwzgoWfq9D3++bXuvJ8DFaZ0waNz3LxRM1f6EhcV8/+p7SEQwKTJ5etzQY1Y
8yEAx5VWaocqKmzAiCKvvGfrj+f3BLpcFxZPb7SqoLv3fHjcc2+J3mHx3NlkCoIU5UR5ihYsF7vr
Q0LSFX7eEIHDpMUnAA91KNGAMMf1GMdibN9GOjFlT/BrTAHdD1aa+EZZ6EmJlOsh0nXLoKtgxLt6
roQ9u3k7gTSvXj8pdHpzUFlfFyk2EQDWx5UWNUPB4OFBM4MFxx4GUQBpoy8R7vSFKrDD1FuZ/Yx7
EvAiwz0MIIihkIISjjw7gZ2A8WKYzmIn231ROcVO7wxNneIKlf64pvAiNipkru8qMcl9mtLWi1Z1
1ZwvlMPMLheC+d7VuiFBl7g9ZjVJC/7nPpqhdtxLzGZq/buDPBsfUDbFfJTdmC28NUw00zZ4gwth
yOdLtcahSd+3FvbIsSqnWsDPKG6oh/yXYbBFGinVEdFem+8kdkrYf8iZ3NYXAtEix4cEgDR8TYdB
Pm3vmNjeHx6uEjAwCImxidOZjnHRm4yv4vJjKY4dHAX9DCUfLi9SmAfKneC7hV9U3493ehYmd2iu
KFiec4ShWNa9NLypTILJ4BqDAFKVhA+mpHAY7eqsxVsafWpmZ/Dy4MjT/EnMenxxE78JMQTS5Ypz
EuRg3W+PuU1dkREvyxNNI9OaY/vF58Ytm4SFG8SswQxdWLZTsOAEzTMKPCYYegXKRsCqcxIvoF1M
XhhEIBAf6fHbhtqBbRMH8sDK3v4v8ZTF8z3pRlYr60Jk/fi1dEr8BPV8D3+8Laf1g2NkSRdOFS7D
oWAhEG0rs3bRBr2WOFdjdoqEkpkX7WRFTEV6wUQ73ZJeDk4JUR2glw0Hda24LKr5hxMAt4R59Jh/
ZjUnBUywIbp+J81HRCc5/U54hXb5BCE3iqs8eZng/wHUKUYTDCXOATUBk44ePu9t6kWQtDM5vmvx
NMA3aVsQhpTavL6s152vnoekQfeGjRv8mGZOA/ALCRNvbYOhGsO3J0nJ2Zz5Ik7CyQyiE2wVOKJ8
EsRYPIf9v6PTwB5YX45pWHW2J6dygYUZfGKDi+2li+1jAhuSZv3MKOHjA6HOOd/SEBEKGPdavMFX
eKzAgPmw3NDnL1hqwk0lD7l3wMVBu4fPiR1821qIDtp3RORXnckl8G768oF9eCt4GKCBHpST58jk
wLeQ4sbDQGL3mWkQaGtDDAFJe8lFMVe3BK+tOfEzCqkeOjAB7EeX+ERECZxnmL+rD2NJioUBkBwx
Fx8YvUmoOhQuvrivJngLIxOj8YFizXQqHK3hNT1gj8TIw9F0IOefNRDj3szKBoxg2EvaAyxFrMqO
M5PSpb2zECMyNcj9eE8+qj4kx9BQ5kikxgwGQBno/6EVTDo72QowmTBCavVAgvqqY+6k2tEi5ya4
sMNQDE7x2ap9taAqJYLSHeKe98azeDSEJWMKxnQpAJliPo9V+8ejY1vAci/ufbFyS3AFhKKfGp+f
V/MYkKjxx+mJMJxuFu/AgPQqYkJgDRJxDg7C68GWCrQggVhJ23N/Fi6ROfNj+HMUMOuK5Cht+wUE
k+1yFfPuIO80BCIDjunnr7UNGDuhRBdnxKjezM5ResfTyqWGJDAHTKwF4ywwnQqOgeDDnu95Rakl
Teup6sCLXjILZm1K/gOvDqgi+kRkBCHO8p+15uuZph7mTtRfHt+agkWeA5JwNDCMUdH1jFcParix
/fS/s8+MITPDEbz+BVf9mE0gcVhGYLNQ2fXfGWMqXFtvD6YkKCFhfcPMJqlAwfVU11C5DNnhFKvV
Jwtp3voabFCNwD+madeCbdq9Dz1YI8n5O8nRiVvVnsqW8m3jYNKLuW1KN2cCo7C082wNd1vDHgbP
1aBfVZ3J5JasdvMhUaogL/gdGL7BRF3BOubJPiSb+H5cqQxvQBzJv2yN9E7aKVOyHXiKDcmScTgG
ejhTM2nUyRYYQa+Kwph2vrVBu2EMwviYQlo8rpAOBLQagwWQs2Im3tuT9Bq6Hc/ERjCRANicHvPx
VtPVnuj9XDBN3ki3xg2ZBJ7KBYPkDRGKPWeqNBiEgbno+axyFLueRmG7TqlSX0G0UNaYBZA/sA74
zhdDJqr3mIB15qU2Q1aoK2fV/S5Rg1NwwDTCpE+xELFbfxoluqth8G82jIvKab6vTGLhEIBEd/ix
W2HV+syioAF2bkYTC2hvMrLNg8E6gqOE7ilbVZt6963sK748q9LM0f+27N8OTPyEA3QrFToipwnP
47cvD4Q1ZF4abk4QdjHRoIbjlRaaE9TMV9oNzz323NSj8JqDT23Rq/OG7GBqn3bGVy9P2M0WH8de
izVzWOiEPjSpvAoZBTWwSnQHQ3eMrYEAwh87GiWeRCHeWzsjTHtP4Su+ybvFTWu8BFrYxWd1gxXE
RWQbKjXSUTgZvKc3dLrOdfCw26sOjNJmu9lLZnaFQG7lYwPu22tewNWEo3Hl2Kf2wmDaenT6+1qe
8BYau+PYo409dV8b88C0Y0D27dt6oju6ZWxTZ1J5MVJ3le2YGOQ00LzhvA0IukLnpvwpNtc3D6q1
dM9Obw17Zp1EpWXd51++g3KBUDs+HK3YaULyPFCgPmyGm29EBH5X6a99fSAvOniS48knp90RLYxR
oXGP7lDhTrikmANb+Muhtk5VEqVjjou+MAwwe12OCP2W7uqFZzz+erQ+jdlN0VP+IaaN2E9dBXXM
vj+B4OhI3AZkodDCpxBzRsCSNlOXsmeZqD5waIkfm56mJHnlBWPPD54Z/zuky0sPY8F6rj+CV9ds
GhzptCEDdyyeO1FvoRkj4Jn1/tG1N6C7SR0Hd69kE1KXV2dIEPjTPzflmTUZf0keM5G98Gu+08Kw
PCuY6jf9QeosOZwcTCGwDDiGLb06ynUM2QkycDC8wLoiPoMqAEzDHEqxFYCBi9X/echqpEtjDw/b
up8ePDcYGaOL19i6nOcPqw16Ah3KGMxSrIOs2CDxnG6SIbr3wmUgOzDupw3jBTmtNshs+oa2PINa
jHIdTxRCg/hC2K8JD2VIzoj+4493rGV8lzf8FGcNPxXNlKuI/skllk3Y9KKiRXH6wdOzkwRuPP4c
nH9MS98HwpExbG4mDo4x81+tp/BiUb8TAYWbJyrKo4gO4niGgsrWVKIGAxUJsFPLZXMjTj6r3G/X
Wci+NQbblkjk6eiSiBbE4MqiWiBAo+8YhhOwdhpE5itwdsYmMoy+Gd8TO0GoSa3HykGiDoNEBVX9
7dJZKPXiN9pB3CIA8CiHOKpEkQe+997Q+9AFqNV94HbNdXw0yGf+VcUsReeClARXKCQUNaQjphny
hMKJKf+PgobIvJ4owWz4hoKhRvqJguH59JXB32eAZLYa+2qHo3vC0G0kIgFhzWnyLksjL0n7sC5Z
VsiuLPQoN1LpyER40oyO1kCQJm+xpj1qLs/f0xa/I13O2CwLpozyG+/JhAlKWw+25eT3K1Xjo8Wr
eJCdv3jtpJC6hKFofr5ucXxdkwIbEVy4v2Meonc+ixQYr8nDLjoFumVRka4Nm+l7yQVEmErJeVsn
w0XzUO8Zkv7enpSy7KGQl9Nk8iSTP1423I7x3NNq6Mv1YAfO9ToiZC/+k+PVLl/I9EDf7DZ69Rkg
L3Dg11oCZciTOBDhhHyqMVhvP9B5S1aVf4OKSIdhVptB0zWu7IpPpMhjDOArYXJsMRPGdkl6XI4d
FFZBNIu3yjVlz+VYUXVkQa+R3ZXtVOvpjZRN6eVdHQaJYGLXaz1/xUz55CTCYOOFSJecpMITBe1P
WOYD9NLr4glYK3fuqJIpN5WlPG484RVhAlGr62O9en4IG8XS6hzPs24EG+uIogskafjS7Cz6HXUZ
MkjUkoTE1FTJOqjLIGMvhL8/KfjNhIjHRVYDwgdyt01Y0uJGw+Zaklpy3D5DgH+8pZ4iGgjl/RqY
2A2vP19lPWhVlBCDDvlDXmR2/+Ja0tpVoZySfpwhwuj81bvPK0GEnzhpJbqDa5sN9NGnuY+rYp5F
x+n7t8m62QNn9Rpjk4f8mv9eBJnV44ncvFGmj7/E+CUDli/T9wZFmlyBLNewjlTGhooN2pgzIsJu
WpEcJMjNdAAxRKKf1kXAVuonpNXbwZTNfDDlj2VlVFdEJY/9kPnXXMVrCtcHSApP/SXanABlOMK8
j3kWx1DO0TB6uHA7qCjWyvYDKNFhxacXIXh3TD84+aACq0+vGBszrHF18Nzle8lBofm/ZUGfg3Hb
0/g0pvAXX/nrYsoQiAkiITmlJd5BGASfg5+qVpWmD4wmYLNsf35kPu12NZo8LCwf0FYisl3JjuAM
T/UVIQSUiTnuG1gJucgxGgeC8nYIRYikMXSyDGKvxfy3HgIbgh9eP566gEn+OqkgAJc9dSzAS3VB
JG0J+x8eSaL/hRTeu/mYfVcXOxUvikclcPK+PPbfpvw0BLg6mHiWdlvakKLf+NjakB6txqwtnKK9
xvsuI7fxHlf2mzltN9hYe9ec4V8yr9AzD3VghB0TAFg6A7MMvgcUTwfaRYYiFC0QU2AbQ7FfcKyR
WwD/jkKGjhJKHUNR6CsFBEoYruCpjKUfqwGhLLRot960FDdwMG6YzjVnRvObMxN5bjD8ZleEkksC
AIX9WgEcObDtcEbGVYhpDpVuxgFAwDMpD/jXoC94zNhW6TPpkrXIxbpfwIuFtBmCjnAzwraGWQ5z
q2YCSgBJUFi+e068DucWbnvDiUGbmOJ0A9u3p5+QBnjuDczJYJVN/Pt5I16f+AmKGY595FDwcvGQ
w9QSH/MdtN4IE1w+2OFzwxid48hvkBjYsBJ7TjUDGdgP1OFIbfGwGxgEQpCKt+eTf2mJiJSNGN71
uctcPzVgA8VAduAWUqw/sWOkyYGgXNn0wfye7weNJz/53CwFgHcz6uuF/EyjStggiDlbw4O0ayhV
BfKACZ4izaGZR/t4Wd2JAWPE5D7xjq9MWoJfH1LAOUe5DGvzvRjunn5/EdiHMYDDC5uyGkyc1AIu
Zzxe15AEisGZgAx1vC6b7Tvb4nfWR0JQUjXrUgZNglR93PO332jFx+O6x8OTJva79gUOm8Qr9OLe
DD0Ei5+7Bt34rPam8T4tPhUubu7ImGHwcAnNc8bxwsT6R24Cqt46A8R6u7jvvwQjK1SrVqC1U/z/
F8kNznxjaMb4bwOiVjivWKIi9oDalHdS2EY6Zcb/2shjkieiAIbQG7tEDFQjN5bOo9prCeDhA00Q
Q1hDN4F6SuzBCq1rR60Adov5wuKLNaZFvsCtoH+hToIrXtvQLuCsM8TJgYckO1XYWXDZ5BzyEiqk
BjVealPxw3ebMChTSEVmvvvCcRW1KMQSFLizDv5E3f89l81GXkFx74mmKaBez2/zwAwaqO1kekB8
hZcPPezGS4i5zb8ku4BkA96BK+Wt4CcMdxJ+g2M7Jp1QcSKe+2EvA+FKR0zvN+0sD7TY5VUUUnC5
9s2PvgPG/C07KKhTcLhCY9i4HTbCKxHGMxYmPPYYR/dLg1LYYJm924UCAQXgMrOyod1Q6vUM1eGk
CETE0Cg7SHSJvZxMdTXksjWCIJA3U/DA8mXAwkXFHi/IH6MKSYuj5DZU0FzE6hDXPbNh3ICdumCO
d0mMMZOfB1+nqm0m//w8loctPECyhCbZ2KJEahsMlr0xuXMM951cQFgDWmLz14+vg+JBuY3xZtB0
oQ5TPCEaq8BpITd5hfyHb4zPBVQK4chTrpy9S6u9/oPDrcPBnqBA9iUywucE5IzCQtVVNEpMQkis
xIrjcrRLVPSPbjt+PixxkW0ZED77yQMnScIJpJmvEV6csLHIbsB92WgPAl8Xw/bZG4B+hLUdmxbu
vsRMsLEayGHLodXEU34FdctBy0Vbu41u7YG5+SuCMbqtD8zdYenAVNEAIDl/Gksk5BAq2Q32B590
mBAvTxyMM4xxkzUeg3n/GMBo6CxJovuzFcRhR7zjbIIJUMf8iX5CDLC2QMzy954PpsmE6fGig+bL
6iHytTDLPYD/B8dQy0WOF60gD77P8nUEYJjYbW7R/yYs98UneNoFJGtdxSoCRaYA44ZI8uM83/w4
OoJuVsyAO9tdTSd0xv3HHYfjsJhJk8YhPgElIe82rY2fu+2IiQeySb3aB+tG5gtJ0cHOkrya/klg
XXIGXTBWe+kvFETRpDMxnif1iA4NXPGSQhAmM0Se1nNkQ8pHV06tNfLx7LMaW1v0GfKa0+NAgwk1
oTOgV0VEP09mUFLmJHAsVKZLsZ3umAnLYHiDpUTGH9wj4JMjXm59fYpdmog6hL0ZO3od/wWeMfLB
eBZ5RjvkNYRcRvaYpCNcS30RQfOv9xBCdJWpBix8aFYaG6O0TD9mii1VAi/QeO0VWKqFRZfCFVTc
ISS8K4p6cXEApqlEYrSZatuxDZuCYe6HNMCYz85Jumw87G1DzcctzuIcZNtiyvw2mLzixEMWkKn5
CI2hQLHj1FAhYmxlyJMlZxGML3JgafTphkqIUysywadJV+i+w4dLU3Yd/cVLpN5JeFxd0H3NHvNn
iG0KvEl3iMeR7Owu0wjNhru2Z0eHLZj5b0nANeoOi8Ic+M7GvbqgAPzv85A4fLEZ0SKAagB6pR/P
UTbyvo0/wB+OEFhwPSQNOeaxk59d3NsrOE0wnqGicDqHdGyiqX38KcaniBkU0dInuhnlIl1wsFJw
+2B8XtE5PpA0D9FiIxA3+IEPb4HjLo7PNmyCt7dz8tMz1ALeDUbo7OiSBbgBC/IpEs/ljqxDc7Qv
dsK3z1TPNv3zPnRGQbNguEXMDGRIu5eCLEfei/OFrrp3cVT091rRb8SZcBKfswNKIPwZlBBiVrKB
HWlHGzCaXRocCU/qdZSNBeY+6xN8jyvIEFwXvF0Uweud11GvDaZIuXTc2GbPqTC7oA5dE6aNuR04
KxCNhyUMVw+100DBhYmhsidV0RshuEtXoArofGifBL1zB3jD8bTuk1vOecLgySj1DrGBfsTxAMb8
WXNAuXxIXhbdEZ9XCcnCA9OGkpMa5fl1Rs2iWTTMPHbMsFn11DpM8s7dUj78LqCVxUbZnodTtHnr
sd2I06J3LgH/Qrvhvg8VAhHUFdR2ByAvahB1x6C8xNSucZ9glriZphcsvWrSHR5GeX0yq/iiF/Mz
nCWPuC9TwekpYtb7b/tellfZLqbjFVS50QIKmYo3RyhP1QlnIrr/LL3yZrDOmKEQ04eV0AuvAR12
Ndp0ntCWQoSz4czwCPvwjrC23w0zVsparEL4vnDcAQ+XsfuZquBKIvKhaUN2AcPT/eCAE+VnaOzv
vt7pDpHwzJEL8wufcGQ1kHd7n3kOGmWiKRXUXLuGtchYBz1XYjJbrPCSYdKF4BGMCJPQOR5UlFK4
8lX7bgifEysVcwDEz5yKLbj0FgluAQk2XyVmTuy6oyW+NsQFnmX2J2iwnY5mrjdxiliTs/sdZN9u
yfv2pJm8fgKLbJLKZi+WUezciFrCWVEHEtkzxXpzthxgNjDplER6qanIvHAB3/pWLKKvg/ZV4oYz
VeKKkGwyXUaYlvYyX1ykn6tsNYKDKpsF9w62xwoIVFkm0FW8jsme98CVB8UET/TP7DHiZ09ze9x+
u3Qz+k6wlx56TYhH1qwsnRqnHoYf/uOvJqdtJTGD2D+B/+7DFbEzqUFu8VLwWne4j7ibzIP5Aya8
jmrizWCV0+GlsH16we0A55sSbyzaMgd+ERCZ8XCEvbxX2E5Q/3hj6Lgp8VcGqR77FG3e0xoWFlbF
mIzhSzWGhgLrUXVGYIzkUK0yAKqfLmGp+fBlLBF/Bg649M4azDBLgsCIKKEw+R+/+bZWmxLdZj/h
H74ssph6dkzcT+v5d6zTrLMw5haGaKZNBbKCYEWw53AJ+0IA78mHg4gURl0RrHFs0YtiMD7WeQ3e
UjQ+T1PRjAHxEeti+sH9Cts6W3EqfpKv+NRM4+trzZ8aYA1OUAZHvCT27qS24wJpJPPPid//Tq9r
ve2xn0uJWSsWNy/iopgNMJHDk8N+PQnogE9p5sRCEEVO6ub121loAPjvR0hO8NYTQ46turNonRm8
YQ49xden5UWWjFNonWGuM6yGhsReipnk0BjB0HyuSBl6b0FfYebI9u8OhSonvQ7Lpj+UppA5Uc0L
ezjYr1tBn2P/NL1cEJXyXNU72Rwd8ou2KOwxUIUpQ5RCqbaTAfKMFoNGWRdB/wuvwTtrHY2JIaF5
Mj9cCLEXVGBjAjScDi8A8OG/6vK1YN2hKkOp6vKd0Em/Jae/7K/7VGw8bWLy0jubV5MePpXglA+T
gELRcW/rLXeo3vI3Bb4N4NMkjXeG0NrtnRomtiCbfmV79ibx+tKvCc0Yyfycm0NQLSytYTTxZNyf
BdihbWr0zrdxqIbqlV3hcctWBWTj/rHkmcQ9ZEOnb8MTxBeNmQMn6PGubZ+HxG9n0LKJZjG+G2pJ
NGSUFzBhoTUpG9Q/eJ0ctz8Yo8shqS9XMK3vFjWFL0zk4Liga2UGL5v5tOBuYUdyZ2oI7vrBxFfZ
AtXk66MTMx2fQITDo/Yzy3F9YWSCALA9QC1PIBIxr4e9DH+wmbZGEyDvtl5ht85cJsT9pMxS/+DT
mtlkRL+xAJ7RWELeyJ81f5ol8WsHMjSGH8v8zlEsBm6BeQZoNxGn6pynhrIAlLAw9bKQLRpKbw2l
C5PWmMT6qidKnPnu7MR6krwIv4sYvsdKWApQA25MNiExUSJmHF2kFKN15oGwVJiZOYaUJ/CkTNa7
NalNzCB/FknwX4LVGefvle3AfC9RfVNKFcHv3fOIKaoJRGKADll7n/fMDKYN6b49sdZZOiyMz+lz
isM0bP4k6BlB43J0JlRcEcUbB4hJfDwcpoHJ+9vIdJhXMQTGeRSVH7OMymumWBgDt7OAvRnVqpEd
vg7/B6dcdamhzOMMZxL2gI5li7USlBo2+xW80xisGgoapzljvQZYsLlWAbLDTaffHjD/xluQfaYp
Tt4b5urdIptGDkRKQ4NTpsI3Q0plaVRfhXXDjsl9zph+5LuaamYDRdyMbhAm+nl/g9aDqRMbKroA
PJLO0G7hD8R2skgpSCHFoaJ69HYCzAnoxuGH0yQPJ7/Z+PywsVljzlU7tH+yW88I0XCYTGzKFUYD
cJC/C+iycEuL/ROtymBdXROepT1b8LzjDuU68TtV2Kzr/yjggDnBhzJ+wE1gCdYw7yRwqHUPIr7o
gXpQLL+CaUaildGE7VmqypYIsPakKZQ0WFK5+Zr5+gtnH47CKY+Yva1Zdgl8Ms6V3NTgqePadqgP
2SJZYJTU054BlfBh50nAEV5HTZnofz8uu1/DjKWmObqBjw9+BCOptmpDxVTqAP2WGq2hWmlslnGI
5D54WpIBF4WI+MiNOQEJu3MfztutDWaNbmdOvm4PwuVeNx1Z9YZCcIIhF3PilwNXzayXfNU+InqU
NSmCmkdvWb0oZBsD2vyEBBG7N0DFUMB18XX6rPMluiQvXYJvcxLTcOyiaWNF62xd3b/2YD5kxkf1
cANJWTI9apmvg9YdDQpGYDLwrIQdC2oHPbZBRETTa9+/EKfOvWvB7L8Kha6CBpzWOuPcDWAdxzot
WLVqru2c0R2CN5qfA+gSkBdkOWKd0I8AGtCV09QigKuxZgEHYMHLaAVNuqA4cWQMm7JT8P5g0g6l
oJoeF18OstIbnSQsZ/efOWwrS9D/av1P4n1pDRP/1vmgff1QewE8cdzKff6SmWDgFTm4lIxPw9mQ
8O/M5yfY1n52jXl4T6UsSVQzP9PiJPZf3gB+wjK5vpad1dy1ANTEFu2Yfgjlp2jiThWKU5beJad4
BcPyKgxZhqfGeVO5LYl+xesRyygOdIstYFpgz2Okk5xD9hTjbwIdZgn1mCyWAJEkcWTP2OQ35LdQ
lE/7Of39+wfggOEEdiAXhrbv1kbC1NLtcCCfXveMAEL+K7vm5j2y6HwY8OIOW7vjK8L2B7xCamOO
VTzy9JfP963jzYV7rthXzOPgNQW3NwGb7HgCUG1KlxzuJ7kd+ez3h76tkmlLEq8O230yMr8MxnIH
Qih8mWE2gz/Vwo6SXJwIYJOEKTUWbD9GezdlP16SyR7ejvvyDOxK7Y08ByEGIsFoCr2DtOUQ6xAt
vDDFs2h2dOUPy6j2dox9dbwYw03n/NQTLJAL+l8cQTVaykdoFyGixBlLrnYGlHwarq4Suz6NFu+B
LIOGhNt/YOtlloOiOl1FMPKPVHNGuiJutV98h+6cspx09CoAPfQwtEUAkc9DIaAbYHvrTTWA5M6Q
rJ6L7PC7Qa/45nbbOl92R5oL+Zwt5B0/A/oIXERWZQ3hAXeeDxLwmhFxrwtn0I8bBcAbKQr8mo1R
IJO6Y+FVARQwym1ObAGWcM8D4G35bc0uwvGKVIvAL+y9M2C4nPIHBsYGvUt+tJl3fxY8NN/Ze4EM
T9Y/hcGuh6lWJhpnzmrU0DxygzUUzQ14F5+gm9J8bfiCeOJoepBVI8cB5M9OT2qBkS9ukwlSDDgG
9KLmMsWpoNnYlH+ImVzsVqvZ0zToR0bzt/tzY4iKpV3a/e/Fc+P8wsH2CVHHzmH7CTboqgkgquNF
a8Y3zH/iG47g5yEGGQDM/tAS7lj8vxMLa9cR/NWXGRMsVWF1JUl6tCe3oiEjqSeTjA+IQ5yf1zj5
gXjD4HvG/bynzcB1/eO4ZRZDrfxcMt6gYqO0VTEV4k3D7u97F53xVA2vtCMvX0Zv/7BU6OF0f9d8
OerpDkpsMpbXYxHNjz54+OrHiK7YdgPr60/o5bTVA1o52M2NSRFJqRcR8oBOBxJCjdybwv/+2FMt
sCVVGLtdjkiAp/iuIUGmgbjBMNRuOe0+1RFHddj0ZNsWE1WcfVjDmmbi5snX2Nlar6PEGRNED/aO
gDlxZIB2Yuo2ojPDH2/eV2DMUv9jolR44H0NPGb8Gg7QBhtsvTJb6tZogY7b9Od2FMbIgroN1dmv
mEOISYcmv6IB5wzl1AP0O5KykVj/aDqz5VS5LQo/kVWAIHgblb4TUWNuKI3ZooIKCChPf76VnL+y
k63SuljNbMYYk8xtviPG1ECNzmGxzMl1XbENMN6/hTwcWJf8B9XdaovXh1naXT4qeJFfyjITxQCn
pzly6s/furPU1Drvb065R5III/+9Uf+BUwVnUQlvgFAoRCTSSdbEIl7DPHydJTe4BshK0/0vJhFq
pyVMkwv2fwegLkddgv/vbh+wMBwIoyW1g+IOiY6ryyihIDfw0YcoDT/BF41PP1MacLQ/O68Zs2QF
zDBLtQWAs03DNAE5dyLPNURR/1HuGyckpbCKgP51CP/e5wTucC8QOgIEg2tKVkQsb1NChMS58C/o
OlCkHiaBbf41XywoxJRRncZMXb1/MFyIxJK8J/wq/ejGB4/TJf6MEnhhyUQ7sdFl4lzEl7BtCPuR
iOGY14p8WEwAlwiw1hEdxhJ9h+UCoaFHfPagE0kzUZ2MJ0ICcpYSTeYx4dWdE54SMyK0S/BFMx0F
B8+ATocaIciKdBLiOq1V5qb8Y614vTwzEhi95tO/xU1IXRd6YKTizoiXZOCQ/MXBwR+cD1tidRb5
uS9MaUwxpHPcfp2vLuboUPF9fkj1ZTF4CRhgEBcWzDqMQJb+k/tN7Co4Oc38FAs7soCGU0ZQlOIL
A4uAHS22LZc07XBofsbb1wGX10LA/Yt01OsAzRhDsbbIDcIsZrZmacgjnohEANLRkjPBA+o3SVdk
M+bfaLqZ8uKeZt/d5qJ7JZLs+ndOHQsX9jXpCiBn3+fPdvXQZwrQ2sFqVxTxBD9Btu1LmTfO4hyX
lAm4PGbd17WaN/ErvMfnuAinVhaNQbJ+wFcqqfr1AVJSOo6RIyXrlhL8gjxggHGBN/oQ8VVShOcv
+MonSJg/oMp1wyQBOYnrQ33IzFZwtZlHrGJDlccpFstiJ19sHZI5YnQi1Kc4P8RxP+HeTL4G7w4k
EAgd/p+UUJkeNa2KYgsGAHOLNCvSKKiNsCRgXJPHZZHDdsQDBPwHtY55vm/n5C+qtZgZcBluyPXN
UuZ8lrj+pxJxcsJuPMYi6tfE3mB6RM26sU7L7w+gyCZLwOdoisaLqZCQOjyvM4UsJuaBwqqAUAEp
GiJ1ZE5IBI0ftoQQoMWS1eDTkIEbib3J7pQ0EUNwjiYVZj0LJZmy2qUEsV3Nzh8BfsCXFICJAJKI
ilrQpfjmBOVxq0WmYd+vMSoHSmIDx4PwcF3AQFmeRNOOFjVuCJ+Jgual1VtXF1JfRF1sFGRGgo8B
XZByM1PQiS9Geb3Z3R3dOjtDMliEMyBcJ8/f5Z+EKkW3KI8IE6lfs5jDPNIxAFzsU93OwJ37V2Aj
3HyBIiSIaPwJUt+X7wqUsuTkb1HwJXgeeNK4XQhY2d/9Z088CDHxD0ybIaEUySrfTo6j3HwcsiNB
HVP91PT52Hq6tNzjAwbDSEXo58QVdWibJukl8suVAQ5I3k4QX4OnGTT6DFNa9nDgHsgFT7whQFx2
sYMAtiK+mSBnAP7iiUfBE6Ew64wcaREl3DYzlkj5UeNzMquWGOPtl7p+rfQtTwgIN2elDFqHoU3u
ibg44QS8azw5yqO4TML1jhqXAF5JZC/zT7FAoVCSdIDpLmZrdRFKEd0RnqiyOWELQlo+Tj/rmGlg
AV1TmjPlQaUcZ5SKNc/T+XSEliB0QvKh5Bm9gwwrbHAOAuTPa8AJSD6L3qCKYAK9QLwz9r9/N2Ou
iSA0GDTRY/qQKBmvxP+6eSDBZl9tuEZQHOFK4CWY4g3Fcn/3yqFh/B7NGTocKvX3vdh2grwIJzzh
zLMIEiQfqewkNpHq55U4vdj4d7mcE4vTigNGv59Sw43/rzafChdcOGW/PzQ7IodwGw4HYgsMC5Pb
POjm3/bRR3R4pXzriNAyg5bNIhhxtcVuJN4pzyv+wuDatOIOOofropa8px6b+XIAq4aAuL36WB9v
u7/NYCEpkM2XOZMA09jYOSfvav/3l02gklxOQlLPro+QYEm/EMByaLcJ8Fd18+IiV2ILlzHLD1Uo
wbaBewBESQxzIS0IoODGDuSNxigSaCaZqd+/ILW59MnO3DNXe3IR8UuSUezw8p+AS0it2u89N2aL
V5hpqOQWR/HZkwPPNrfLvv+dlP/hCZ9hMmf/1FlAqI3K7I+Ym6cgp3tPMMXe+x4rgnYgMvWEvYc2
OxcSF3s6nF58lPEhcK6/l1V4sjksc/mD2fZ7qiJ++VVYd9Brxr/Xr0K2nm9zcS/YkS+/TKrw74ca
veEtRjcgPlFPyL8mXL6I65SXYBMVq2BbFRKzGaB5vvwCzCr3couJ3qAaz663mIU1c4uYAskhN/3F
p+LyHOIbfHznlfjfcKuQGNLlOCWQ5E8J7yGCz6Ae8ar6+BKQc/L5sfg7zL+UWTRFzcBgBUf2ADS0
QsgTpWx+x2ImMIEIp+Lve1EmMDp5euKriu0Sz/QWI8O9+du73VMEjC0iZCq2kar+21XjVLUjNoqT
8gjE+cVVxJn/PhTHaSbJGbGH+IgOYInjxK5Aam1aq05riJI8/Yz2zqwLT7923ht6A4AvXoquMYhw
6t8WcZ7Jv8ziOcLwrp1+P/l3OXLEQpyjdsQBl6O4ktgTupVTxKhV//YvLJV9cRQ0XbGX+Cyz+r3h
1o7x7+9o8dlYoW/8HSC6aO3wVMTenO7vULGVQ+jNNdvBiNFZxbvL8QWIRmz9O158NsZ2B8t4BHhV
HCW+lQGBQdyH6JBixzFDmHZgDIj34pP3XvR6MWiMf2/uV4wDMXQon0f8XDwGUfAel23w6dHQ9oE5
xvfkxi9YtbgnOxzrwLuoM4PXh3WIJX9PZB/J8rRih2eKklnShE3YE41MTt4jfmD0UZmaDytSiHz/
VPYZ+0xm4OM4RPbrWOyn7MGKAbJrkjZUNnVc8T9TkTgNU9XZA0jHnsyzss8scLUj0DFMgphv6BW0
UNhR1GP+JQonXojJTExqWLz8kG/mF0pUiD9M9rlNqNK7uNog+BZEYjk+eYdtgs/BZgWruE9eZA/z
2dnjgrzhEsDJOWspWHGEvB+zG+Rb1FuYsMCNLhDrRFqjtHtOMuU25BTQvLik+BF7cSGTACK5uZXC
ehDrpshP6ibznrExNjoTrDgdcbffjzktK3n6dzxCF33CZf7Ooy6yTWkfmOcN7gTVMv71SEigacEP
MnIWZG2WJT4DCvAJakOUC+XOdVucQFzD2PfW2Ne5X1RHHAMJ/L/P/76HWEukQNz8g9suuWNxyr89
xJ7iNTCzzZXXV7veMX2TnU5fDiej0Y2N+HhKvOuF+ChtI9oZp+JvoXrGojHfKOioC5QUFu1SaHVC
8h/8g/hMnT2gMbFpPDf2kXiYd5YanpPY+e+vwnPMUOhY8AgEo3lMKPK3dUAEA8rM8F9j2gaf5rfJ
S1tOaXnROcSdi1JU4kZFP/hra3oLSfXfLiLWQvFUlN8dOkesj+IL6NDQREcSW9T973sy+Lw4e6Ib
cue6+aAh/vbBB2eBE+9B2RBMlMlGkIeg4UWnk1llbzuRoaAcykacXfzedihq4RL9rccvFrcXo/J5
PHloc5BdZyiTIxLD2JNYkP/WvTPDVyxIYisHZFhCjLDOkfZ0L1/jMYht5Bs4fbGrj4Tw6WUPFu+/
YxCe4SmKGyj4TGxjcSPf5ihc4vewo1heqef6N+RQVN4R9PxtAHFedaPsqQVDZkEYbGI3hTmZCvbO
QyQxxIfiaKwHvrMYtAo39qRVM6jvGbOV+L6ilaX/n1LcuGgB0VpTU4xq0UodPUv8/tc6YriI58Vj
nGMcefq2W2l0am4d++K1IvIO4uhCxHH32NHcezrAkYGGTfRKi29yQLRoAzb3qBFkglJ3+uhvcwY2
5VDVfR/KKUD7DXtjnqSIsIeYpwnB+1dKOKX4RmAAAPjHnVzAkf9BuRp7nUwGqr2yzyyyGcR+E/6b
qjPmoyF9gjBEUKVH+ADm7Ob2IFSi7iOKmZBC4A6B2qBRAUmxByWkrvEBXuPFY1fvxO0SZxf3zWYy
KuiP0un3fWJspOCye8Z1XBMBOmIIP4/K/vKt/kywAlHogmqwf0E06JMbu7VL0mUrBfH+Jrl6mahB
IadTTDUuDM0Sc/7IiV/cCWTm3TvoA8RxnLNHKw0p83rchjWNCGO0XbL3M+Yg2P2TfUHHorFfKd0d
zPSxi997VbSdxPJ7pMvta45mel/rXp8wH+Sf6rr/Gm3b5Wj7XE23uHrRHTpEv74uq/WwnezQvXhE
l6dRr5Ry3myncbHOlyVwiS0vqo8BJ/YDKd0H97tTqTqXTPCEj1ny5oEl49UIunMFne/qPWQcrFGi
hdNkAEuDhORXuXyuCDeG5722grq9RIuT1Q1lstU0VBw5HMJhef8cbZTVzUPWg24ScIvb/usZvde0
BJIHyZAqaxav4pvWIGpSLow9DQ4KnC7Cc8Z25t/4tzfRv0DdIfpD3MsAIoV9g2HGA0sfqRZpKTXr
DvLxEuvRBUJ5dD5QRwFMXKwG5X6I1XCSQJ72esTP9BX2N+XRyK8yRCI9ErbwHXrPO7jEpftY4VlX
oWGBLPtsvG4nHw3014kVpLdPKsGhsgUD8LyRlq/YWKuJnt638u7iw3BOCh4uUWVPjOPT4uWNUZ+5
JoN/2yF1trwvmzVZTVS8vk54h+FkpcSXiOC6j22ZIoERTXbSjpZSju3u9YtGQk4tqQ8UL9mely0+
93Sr2b+xKvoT8gAEGWpbivUlpfxcFYmQ9vMESlhFf2EUUDFnZfjIfbMAnT2kmJbZBo6dpW9b4Zsj
u+ZkMSRSUk/34LzUMXpUi1pYSem2ywa6WxnmsTDFMGiRcgmlAN3GUGbcbs/rav2IulW1vK06KLDn
H+OIsDL7fUvfqD8sjc82LRJK2EyX5/SCciSsoAwRGfQwBNtobN1siENyYqRKTzQK5xxc8honmpAA
Li9BDeLbRN/B5iq4XCLGUS7fPz06JKLEFMShD1xfQm94+pMfY/9aadvR9vJ5p+Mi+x6razFv7BnA
zVfJotmtoKN+Djy9hINIp8ssr/Cga3GCZ/z+4mx90K3k9P1lXOeANA12FebE68ggZWJgTBOXFdPK
T7fiMvRQZixcbFalN/gneAGEOj75QNkzt7CNWZBhc0NlBbsI+w6LD/ICYCwiUKRTu5mEy7/SfGwy
A3JwIqZWzjrZG3vOT5aaixkoL4o5gs9/hwxTLFMe27SbMFa6I1MzS+57+LjeF91YgE+NH0yUnuFx
ptL7B/YEeQXyq7SHtDfIZ3AzG/YnGKw43BZ7quvRoVmSZj6ODqMDbcLt4JaS3wc/wULAPxT0f0l6
HMBJaT9u6P40c9iyRISZonD0f55HrMw9qwMzNafNGMbMtEcuauy5vAixo8NJVb/fYDoTG1l6Ytlc
gm/KJX4nTk5GW6pMrzBaStHynIoPuT6vLyivg74qxZloN1YZDmUrbcDlyClzg9wAOzMtE89g1qCV
uQ2uhkVM0WwueNuhJpodruS5z5ZBb28gdkGk7pL8ZrZ0iKr91gr/0c1qShLJX5rqj3NLRXVeMt+F
Q1i+73wFrtob4fr6R27mtFUzhnA/AQLjZ6QpGv0EMHPxOiI5xnN9OmX1b8I44ualiVmq7vUpeC/X
qVd9kWXIYKO+5nyhF0TTwpYLX3/aBnDCfMmqgiHCl8Dm1zKn7mZnJRDZCW1XUCFT2v7q7s0a/JHn
4tT5ahU/uE2sS0V8nWKyoKiLWfNQN8TmAMzUg3mloh0o277HRx0btjFW5tl1Qrm/BW5rhbvSwTNI
LmCCx6gOvGdXZTc11g80hX8Ap1Wk7EbO8A36t9U/WuBgnAcrmMJ8H09sS7SPX1SvOt7WUPjOBFHD
8RHM1TUn/4eagN+Uc3wZVDqYy1ODQGZuZ79lCO9j7skkyDQtzbIyuzO43xYlxIOmk+uKoIvctqQG
p4crZS6TwlTjwWPoCTjjePY6Et+XFVCIAvqNSibPfKHsWDR9uZwRHnuggPea546o1fXwMarzj5TA
H2Re2B1M+Zz+evfbNSPqel9JSnAr1oLbBPAlyKnBWQDTwCAnNemdreeCeXVWJcJxAKxIyoqqmHzH
fT2elZID0IvnOfk3bRaAFgBglVTSvLoPNnqSq4KtnN9hOC40yKzXJYnADdFZMC7zkV3sSI8CELcQ
8XqisKGEz3WNZMtwzNfVvyu5zy8an/St/f5nBLpIjKE/IartGol0IOdlzIRmmi0jE/1GE1RZjL/P
dts7GWWhHRLRoFfRMrQGnzAOMMTZKT2h4lJmUXZa1IytHwCu1gMOl8/8MJ7lG6WeK2AMcAmISjPL
zTIKuqomGjrUjYRhWduGGkIUut8O2ds9v+zJa6cUsV6mE4a+pvlGfxgzOi+51w1eewkE2GhKouTj
pC0zAyFeCR2G3ehFw7eIpw8y2H4quIyt14XyzVRhRv/PqDCs8uGjQ9nnidtJUm2oiLsN5iOevNcv
/dg+v2/PpW58IwkoKZBfQRfADX+v37J969wrUvnUpsic/uH1T1CbcMcn8/sDgBTqv42A0QNBGPuQ
qC4lQG5Esa4UjkTV5RH09DDz9YxGqI6L6pQwA0DzjWq7kMIHiJp8xn0b+pzpkJmW9G5dL0jv8rYs
7Glh6mP4nfC/Pwgiab681Zk81woB3S9JdSuBorgHLAyQtzr/Hb7gIiBU9aU3MEqJ9d/fTknR9qii
YCEouSmM5znxAgze6ZZDiiPaIIIspg1mJTtXUZfviFwikTDwWTfAfVnYtfPJ3bnePuzGKz4vkMwT
5m14YqsB1XFKn0MCoCYuBMhFx/cBk8NCEQNyRGnvluIJMHczLVSb8zYDwI248foS1ITIUM3xdMcI
7pQP+CGsbEJhHw0JzB9C8eB2WSnwpUpXroTsqs0QKW2hrQRrFe4NdBdEMgxX3nI9lhCWdwyTVptD
UYK0ccJ1TUY/EwdqM0l/pZ2rfD/DeyNmDfdCM98hLDWhalqjaA3ojHzzFWWZGYIALFJ0pzdyLHM1
1GnO+oN82+SfoNaNEcNree6CEjuCwJSAZaFgy3357FBGmcOtfqD6vMRaYDltvt5XS9IFo1DM8lOw
pnvWKqagjKJBmi8WYMNW3TvYLGK6SfnFQ8qUYNKQpivQUPxkuaPFT5trKA2z6feL+9ucerRjRKlh
ikzgF3wjh6mBThqiBzMOMneUFPCoBc8pkO60qzCHxYj22+rdE/FVXcXqQNxD7Ae6+8bjsuhql08Q
kEvqASenpdETdcydysu+aqpGA+Qg8/VgTKH/EkKCq1caoiqkeULSQSSqM9EZQPZRIBolCkLXhEni
xz+qblFdDpIBgvbQbzaGNayYPm3BtRirNmsqFQ2/71COyCB8o6wrfcAmgz1F/4UQQWbnjoRAKPWH
Trks9GFVTcyBAXpeMMpyGrcetm/m4YopHEeF3qFqpjShe27ISiMmpEteN7IaMvDEaGz6HRVQvmlM
CerDP2P29uqv4keD6HiFDInpddbRi+ncPCFbSEWoTYbKDlIK7Q4WgYwh3H4BEVFIglDIQ6j+IXA/
uzrj9wdFZn5OS/wQZgBlIvDw1RMsE8LAWKcPD1wwxahe39RItF9e+62iIfc2J74MIsdGT/UHtSmg
/8mpARY+P+couXXMCN9MWOgM4l2xX2OerDPaGBuu9UX5hwAldTSOuMjjOQNlAh0Qkr8Gr0bItuIG
aZjZALYEY6sMni7J8JNVH5RVXiJvhWY/u7EEMX73Ep5MMZ9eUE40e6FdgA71iSXo+47ucW720NjP
0f2nfGA3AY4iz7efkPdFhAEMgURYaEamDwtoCJHPBrtk6LbWTywJgwIDC5Tddy/jlEg7BmI2oo6E
ArMSCAaJH5KDKLyRxX+QljsQbPHBbMKzB3ZIRIE0RMZ81y7PX2gx4OTJWxQPOiDdlw8H8RN8nZcM
3I0bK9cIjX3q9uuAmdd8MQa2JeONVN2YTIK6vqyulpLy+EDzvwmqk8lFCJBytuDXcRCsrlqgq4/7
oO4y/7KqNecFVD9DRvllA0prR5JgY0laacq3ZZ+hfjMVcW34syRoKPsqz0FlD4iT08wsfqMFUygx
W/jJMnqJiGl+3czp4OO2ktrgwHs1M9YZa/d5cVkRFhxIipZk5i6rN9V2hG5pzgdhvcP/X17tgliA
wPSyKIOnFCV/mWcWytvqJOSLR0EhOiLQV3jRE/R+MGeA1I1C1FwWU2OWgevevFG6J7aMWhxZBjKz
5Obfvh5KDtT4w/QwbNXd/VO3Tp8q1ailb2oPtzsqc+LinBZnAO1gRvMZSuj01M67q0jdg+ozqS9b
lJTP+YBbBkx4/05POxQJ35/6Wsecxt8Yefh84zbcUqxbyE1tpfl9dbEpH31EmBtcyIeGoBjdjYTU
m0o9VjuGVjdF42iR6UfttpiQU0W6dY2ySCdZGclm5l70zgi0qIFEyT1AdmDtxhRm+lFerjTS5xhj
r4kLx/aKjgVTUEhylRyqR96ataOUP++q7lZ5PVffKQKNXgkoSL4FOlCiEi/rTY3QB2uw6mWkZiXr
9vjMPy+j5UuDu/hi0KDuRpiLUgxkUijnuy5/w5kEcs12WaEyXblktCNCVqtm2RHyEe/om454R/AH
m2vZhN0KCRMC3INTR11UfTX8vEnPTg/dSiLEUXxj7osOIHGHZ68DEzKklXv5bJZTYWnAZzN+il3l
lnZHBVYiP5jdHvFvIok98I6OcA8he+L1sIZSnCXNVzcI9fuvVPOVPXK/icDQNcmNSBijYj/ZPI8T
Aol3oNYElQA0GZs2uRLofBEDxSsmIkeBjQT/7OqResUYJzsSP49tcvmsdw++qIjSoXZLklXZS8Qn
CTjtcGyfR3E19LDTJiSStpOITMGH9NQNIZg2ea1eq2xDjK5JKqJ2OGe/x7DtN3ZnPvkmNEDUJsIZ
F7HeNhQ3Lk6FM1sTNunJGuAJEn8mVJdtxiDNc4+lU8BajM2bb42/xNoHxA2bfsepCTwTGGwT0a63
nbERuVSsRRzcy64PiY1vMFxIwArx8QXx3hOtUcdRsVOA4gSsPl2Ma9ylV25mjKwQ3w4wr4hEAZBK
+1Bck0cbM+j55WadMdmZ+jjwmFgGwKziUaoicZ7vmEWNjQjOidt5rYiNh91RPOLfbC3qnKBZYxTw
2P4O6/gd0gJJu6xFUDilucZ+xbO87AyXTCPS2apQ3KFVBF3strvtRCvUKT4tqto76B6JRo+Q9uJq
HE0MjISwIqQSCrY+jiLHJW0uOxHLruhJt5g8E5aPeScVVIUiVSTySzmR8itwLDpBinH83jO1PdN8
pwrGwO0o7YVZEcMcmX4+KNNb7QHPYcUyYzZ75R/O0eCPYBaMPkVjoS4X1atnND6065dn7CpLs8/A
j9A+WqLiS5h6YrF8R694Epw2ylJZnvb6SltNV8ZSIwqHXSR/F/5I7EZCgd1nmfvmybQGN/XeNwm3
eNuRwcx37027h+K6atxxdN/jNm6roKOKB2BuU3ULv6aUkcB4PG008MhVXIlw5dFAiMmAAQh85NBY
qivAj409tU+UTp0sJfeUVBtk6v1LXKSchUD71bsvMV6hSxRzonrIFhjzC8gn1CXVGDqgQGD5ID1N
JgB74oDh81CsY0lAQnI2WSgh6m7gd4f44htB7lz83h1iKF4jU6EC4nQFHxnlxYszcdFEYiwqFnWk
PapGcmc334ATEVx8yULoYgvbdjWKc5cKjrbg1xoLmbK1Ah2JjCNU7yhLNOfuqcHNP4c35zUXFNKX
D/rxlJBUJ+ZMGgPRT+plBjIS2QQeF5DYLNmdrKiG6qDybWserR2OKec29kYLuFIL3Wp8xSzBShvz
EgE2zYLfaDZ+awruAOWdydxOP69A3GHqUcVBRkQVd6beqnHnVRYFnh2J9C0iw/ZjVVLR6ezrCXjj
QHKn9iuW43F0IQPT0eUb67ZisnbHJDJaazDftmKDI0PvogPDQE7Ev7vkz9YIHoCeqtavbYeCA/7q
84D+MAgNxEQOgtVoOM/D0706V2f4p0SqUwMJH7v3+JKU8Xknb26JznqDql/ZfTQ+YoJkSZASh5rJ
HBmNPX7wt9/gN0QqcQrfIY/kLTpPay43wrouobnqIXVkrLE7Bg8HBdJF8pE0z93VgYaNrdFSD4A4
ibwYFOyWrK0IvJ4ZC4YDozPWEgRnzGlwwuSwclq+IfhMUnZFKBYdcxSNmCJ7CyDWbVWtaZWgmrfm
k1jtmNQHy92iiySRzBLp3mtCtjq6+Ll/t3Ofoon2ObzyIy2HqHGXsuAixTnQZigLRIIZiJ9QxMFc
Y/BTNRzxmBkCBCZijPOKanNXi3gWMoi+ZhlU6QaxAbahdqaEyRE3CojuCOSQ/fD05QuuZM2wGDzN
RjvGo1gjOtPknKwaNIT46iyLRK0FsxkQ93M7QtImEHqeQKKCIiIbsM4/M7cMKY8AuSqPjaUejVaX
FCLWYE7RqX74o1X/T8Nn+EAVCfbVZHmzbpZqF8sc5YXV42dyQFDFa13C/hWoevuNDuoEPxeBXv/m
T1yZxVKUGVHWY0aVQQ1rxHyOSjKgokWWIR1201QNKxs7aM4sQVLt5mjzqSPZ2BMohOaOGE8PMATv
DaTVIi4pbDA2zy5dHFnlK64BjrRZmJ09Ss7r2nvZV7dfUEEgrjwGOtCjk4uSLzlJ+PALDXJIEWj4
ZkY49UdUV784lJZ0jMVpXhDt0eLRsdrCwh87MtjOfgEm0m5dxMpJZZGIRBgwagLRlRBECUdJuaZk
XTxsc+QQKdNOkIldbhCWTsHNfnqZX28piOsh3UbPRZ0eEn7v3tD/fhFz96h1dCVTJG+J55u6TTSF
FGLnja0HTOuBccfcaT0WL7dMpySXNfMO1QinxB4zcejLU3xN6801Vc2R26by5pEoOHZh6Rv+y4bF
Trk0tP9c2VZmfBFI1qgbLO8CZmpPQE5MPfkgY7heorNL2ZElUwSZGZbRqF2PD0Ke+ASYUiedRDWp
+LqmNvWK1EDBRHMHzCoiZ+AnFzj4cY+kTmbx5IgL89hP8Ae1+WRBF3LqeeE0i3OoUR0DgxwAskaP
bYRZzllR6XeerrSCQeMOoP0uGyMaLXsfVTnb8BpwsIQUAuTXF2eiZhCjQNiT5I1ZWulWCCmTowqp
8GB3voCI3FktBkTTRd69YgA9FqiHmkyZTpE0vracBpQdHgeXjeY+NqPlk9+KiQKErkXqCW4e7DxZ
OOzlGpBtRDkOZO0Asq25LpJI4cQ5UQYHgRqUOdzTeoTg/yjELg6N3YOHjTaK1QOn9+E8zsaLiTmy
JBMuiVABHC8kCqI/3Indrkb/SuZwUVTQovJLMCJdRMXR8FXNEC7i7cO7Oq2TfQ4gquLJvF6ocyme
+Mrx5mmJnEi7/JD5xaG2f6smEs8XNQ1l3NeE8Y0sQW8JNMnZm6LrfqOgB7OArYAkZHIljcV0SzIb
YIOGYk3pktMF7/byBd+OqBOxGZmphNUCZ/68LoPXtgyMWHIG93R8ud/Al8Gmiaz2FIwhiSvmawpH
wy2GVcJzSPvguhyTkBVCUVe7DR6rzstXelhTvjJzRuE54BvEegJGMpy4iosY0+JmUifZfIAzb/zc
DifmxWt5+aZWVOn331pwVj7uvu62Tu7dY8PsHYkSakg1OiPrYk94viio0mmu8dvMzHF42xbbcZgf
IGB5WgAJKYQtywJ+WcvxEEvhyGu9qZO7d8C5XhkZZuVk0Sl+bHC8qC6no5INZcK/psr3NMhDY9V+
oo9Kv1FXzae0ghmYCFW2VE4ANotXQL8xcI84VZetFuJfE/tmpakPj8MkNhwkQOyzRZ2sHy3hURFa
uwY1zxL/+XZQ49O62IqN9bY+UBRze4VnQjfb5itjRwiSYQcnsw3g8zE7TiPVIoKO3DkzBBVk0CuZ
i5tjRfWzVb55kMnEYopOy857eiq43Qk1LNXomhbhLbynVUp1Jw+xwD7Wv66oE779JlY9Zdutq5Vh
Y/Z7byaMqIl7Wjv3JN+w+1TFHlC899ZIWM3WeiyUrYywOeTr0Y7pslg/1r3dBVVEMcVk2D9CEiEJ
1eFOYL/j007eVykKZZs6vISnmMykvlSjYfk+3mx9BtA3yY7MmDwrY/XYQOKKMX0Ys0UiLxA0sY1Q
CqfHaSrH03REPZxGRya0/0CGdgUrHmzxKktuiqi0O0WtG8GU6nD5KX6wzG4/U+YkFBYBJfBuTUm+
Yt1v++1tfYoewTWCIYxqCmKD8yaSfEGTmZjon5ltrPhiUN64gYvdpBe7DlEYnj/Dzrq5b6d3UMi1
VW0xbJq0jF+bIqGwWDKlgvb5OHKLhBLyy6tDydXtk5QFhPN5FyB9bD/Xb/u2nu7y5Sk6r4RsC+U7
lgADVvUaE3P5e0vrB9QsJAG6QPWukbA8Hz/1GuFD1Ave3tsuUVSf2MTnAsmTvDvfJHdvluT1NFWz
1XfF2giN8F+WZEm+Pkftlob66T1skV17EH+1uPGq7Tgex1SE9/qS9mxdNZhG1KeKyo0WjaPxSgr1
9BXJMWl2DrkERZATeSZcPU2nx8tP/pOhCf5Y5+ssOa3O0UibcWJ+RsfxTt6picbpL4HuKIICip29
mMKz151LUGFlCxtUCRtXizV2Oq+4Hxt9cywCKRSjVBjtGrei86u4zWb6/XDyFN4/JEUCrbIzMi++
FuE4hBdKixjLm3/xZSr95IE2+mjtLIHE4bT4GRhmFgQDJBOItcJOzIRJilC94XTbPKIgbCiEUEpS
96UjuxVl4IVe7+CibwJRwrzZZyxwSAHz3JXmutv4w78H2dVYd+lyzEmVOWZ6p5zFYsKiNV6U5s2l
U23z5dtrt6A9UHs3wsobIjmSQjjoa2ARmx6MlykwIaqlWsjW8/yQoXgFNxeO/kn+uLhk9IwDg9Ae
bwh2U/rhzrKifJB0YMUmPS+mYGoS+tQScCl9TBGA0r2xNsOUDp7eyaoQgyGUz+wAlSTqXB0Om9vO
G/+c9vPnQp+VGMXg7lmP8xWeE06c4RQSywkLSniRkBataSBkW7y3CREVoia51V/KAAWCtqMQXwMP
k/AiK4SDcItdL5DsxnRt5jQbi5dTUv5xGtz9fq6afdrET4TKk/FG8etE8YeFPGspmYkGEAhwCQ18
DAdmyo4SM7J1tnqgNtWSODZYC7EGnYIsPVmG38cohFqvZcaDUaKSuU1fypS9OKXPxdQduXCRXN2a
AMhARNAs4175yBNKj0SAIcLH5hx3G/Wz9W8hlVuT1/6WVJBP67BnESGslT6AFDiT7OMZsrhgNiiC
p2oTfosNm6cPoILHPRPu0YU1/cwSVId1Av3unbZxFTfpsLlDEMMco3PE471qT7xXULvPUPUn3nNJ
gfZIDm6LZ1KZ1OxcFDbMYnfYVHG5K2xK+hybVPFRx9s3eExtet49Q85icj9uc5T3L4QO4dx5CsLo
TdowY3WW4ufeLenpiqpNzUEXlUR/6t7TEVet4sxrYiohzUbumQIoLd916lbHYkEJJRubJLwkvc9c
5rdR5slBwXflbAtIWN7I0Z0WnrTk4SvNBgbH29Tc7JsApK//vEJ++PZVfEtGLpqq7jWuUokMAY17
S7R/VZp9KsQmmSvf805E+XCfUB6DfmIRXu1R0qE/BT1cKeAwhOgLD+Lrgrrv+MY8C2eKxztQSEgl
Etuv23WJCyaYIkUEDzPHNWYtS97Qr3kwjmKi1ILh+AwzGvxCQyveIzhHqndbImZuI5KtuSQmQmFd
TrzeUf1H+PYL2i3nXYdfI+HZSLayvUaS96R1qArqNQjgRMVSPXTBsL65Q/AEefJTod9VLuUttROx
omVQQkj5I0j0NT2BphD+sPCNCXlgOY+S2h6Hl0PhFV6JGYMvTG0a4ATe4F5T1KDSFlMmDxvip3Hr
IEX8yNORHGSZvFCRFJEZYwNVWbTRoj+TtzEAMHv/I+k8lhtXkij6RYiAK5gtCTpQpERKoswGIUd4
X7Bf/w76LSamZ7olUUCZzJvXqLW9icz+0OaWV+F6lzsFYkSdWuRMcN0mmgevUKKNmABb8VRxuPmV
hdMQwsBRrxHU4VWPIXOU5p7Ap93g8DGNwu9DqFP4LDk7Wb/JcNxG81/SZVt+oi2rwygVtLB4VMII
VQS1jMiZG9H+pCC+dordm0uvwXy4h50g4Sv00tgOSDFN4+EfsrwyFv2Kbr8FEVFuUGGiAI+l4KtX
4w/H+K5cHNl5roQhuxnEgx7GDoa2aXCQKe5a0WPW4lFjTLgf5W+tcrLHYB+F5raW4N1M+KO+Ok4D
auvk3U5eMhUnq2KD3jgcG+r6z9HF/Ujb5KxFfnQcTp7VDwfrXwpR121U9WFQvXlxdITid7MdolSf
ignInFRJ8szXHXC8+ZzyEuyEbEUeH5aSZ1yEShx4pmuJasKGDHkuaZj3yclaCHNYShgYMm6pkSOy
kYKT7fJk9o76iZMU0l0OrXlLKlgaOCuml6DjSzD8D9csXjw33OUER7cO4Y6od9JJNpDyqmcD281b
66xahn4vEXgKqZbGBv8d1E//ZsS1s7VHuhFMVzZ4AznN0eBDp9sSMyV64GSXiW2DOrgk9pMBkI7J
Nv3muFOcbZecyZIF1NGr1c9EgAN02VuPTa/Y5AHyks8oOelgsYv+2LOxLw+39ZYMEVKX2z08mAAH
WFrzwmPKDY7uhbhDYZTzXMEWebLOFtaB8boKMLvjxa/i3xDR5kf5IV95mDi4Yrrt9MybSf04OcGX
/JKYzzRQNrY5LjiEQ2IF4DV3ecu50HHMgYo/E/MLzwhaF7S1dfXrfBlvbMKA2S9OkSBD0s+9mD+C
t6hEUhYTiqzQr0jjmj9o0IItWaHEfbfQYZ6QAFrpDU/NlOk6g22G0iF2Pshid/KqMarB64sx2Mjc
5shYnuGo4TFBh2VO/mbvXMJdsEizEmBenBcZquOQhh5+/MX6Uo9/BwbasN6qvWafEvcTBn5I/fxD
/Dm2oiec5d0Dy0uFatQ0v4rYziqkicfB2DhkeSieJDEQ0b227sNfhZD7+MyLUvCVYvwbtc/Fl5I9
M18Lpm3N1Non1my5ZMHZ4LLd3L/2mffzBPq1zZ7wN8RZbR8eHHEd8KRRSJtSnVd86p01MyOh+w6W
/7iw9cyTPQ03lKOLlBrLr/SY6DBuThGSk148Rf3J5nzG5QKOwHrA8yzylWqrkbqqAfPaa6hIFUNC
dYdfv0GDxqoPb91nZe3YIPLYDQtpYxehXnW2zZtE/GX5WeDhXxumXoX0sTjhvhcc7HhvDWcLP9Vo
36MKec3oBOVxQNUj3lEcYzN7bL61c/pqEpI67f4BOT3Ja90XRBjmtaAy7XvijR6EAdQINTYWyi0h
f1khO5j0KPjRyELB9DlPSThemQVkl1XWPApA27xYt4R3IBRsMNV4dfQ/5VVFeP1SXVTcbVKv8YFG
DaDZnAuK7pzIThOFOBgn7ftiOnkKn4ZHtPXTLn/unic6suyr3pEQWG2Vq/kyvKNvTWDIkBwXISEr
dyaSwno/pygsf5jwNShF4BiVeLwz5J+QqBCz4A+8sT1ULPDEwxB5Q3uwHo38GPdvs3EKnmvMA3g2
DitpneH1dMFxXMUTzwOOxCSH8QBW1C2WZDwbwoh4ze82kkAmV9Wjwg80EdXzSFx7xcCYmaVwPbvw
aCBNDVYpC4X6KgbJdw9QCKB5uDwS93nGhu8Q4JSCi4F1Sjm85xGyIj5nuJfAXuBpRQRNw8MK93Aj
Bv3ERdIWaI2gNcPmZXOzTbqMb/D/yNuq8Uz5tRuHgw6Jt1TCVVylHHKj12UTprav6eJ7+6LVVLsM
eKN40yCClGfRIg3o0P8R3Vun+yTglp2vweJEvhmCnzZA3kjePINfWrGUSc01cwC0+Rb8m9binnN9
F/oWvAn1c6xQ+2TM4/WvkOPNSPpPY1hTXwwn/uVQrUf4Ldrq3n0HX9C77Wdi1KKD9hQtFqPLsese
qjV5nJ/mj+1PYPUAaruaiTSz5YtO9ARQY7PF+CyEVvKCnGs5G5iW2nCpwWQhaGF+uYshiZwmJviv
xhd+EPwedyrLG+qPM9eHfGYIm37qRKgf3V21Ex/yBGaCn2EHrEA0w0/LmVlsWGwaZzbbU/VEsIlf
gvJjeMx5q+ex2WR/41/xhy0Y7z7dIeLPuwM67X4/7+Q9sL8xxpme1flhwCkWqRG+HcX4UeHRO6xU
PBGtdeU8tPh/9JtYnPj1Z3uTdR9Ef414WnAFq9h2r9PiacDpwIcPSUD9UXvROGuEJyH54zf+zwJ9
MV0p/kILg+lVD/qi+Qm1KLxA0m5wc1bxnWMsfcFXh5i21LdeinYf4tT2HpAjguk0sutL+DwOeF7I
bqUGmwQl/E8BWd3g/nUfMReDZFnNZ5cAUyYhxhvT7vmb4bJXHydjb0AgeeTKnKFDlvcSrvCXxo7m
RP1yyg8KLuMTMjW3DWQeDvOBSsbDgha6Eu5uLML51UQzQXBe/tTStYun6qe+g5Xr1a80/5QfrpC0
WHzrlvAN6jCqVOsOfHapjdU88eiRHUUevmsKHXnk7NmSVf6asdfqGXv6EGtzFa74eNd7Fe97zBEy
XxXageLIbIOzze0ZQFMyEwQSBl1sq/mNMR+dsTy6ItuYSXWynd0kLkrrnjOoq4HN8YQ3uhLTbJEg
kOsVb6CFBTVhSXyJkmtD8d3OH1GMf994y9kSkixYEXL9zUMEyRj6ra0+ZJRTCj4sGkh0z/NvmGOY
+dpg9UVNtk5iyh50/FavQg923pZazxaIyuWnlK98/By6h05EGH4TOVCSGR2N+tZjEaekN5VuGE5L
vZmplKeNq8bbQBwo7rVDmcISdaiLsl3scm9P6874CohzaRzhdVhlB4hy24uZL77W00KYc/TPvMKH
NHzNk58seVeqWzlYGw2W6EjshfFqwuNwOMIS1TP6s0Y2rQUhYMJ87IMHJpVTg2Qte6uUx6F4Tqxr
mBRbpfelkm2rjC64hfk1HAXD9lzlVi6qzQSQMQ4M0LCSK+U1b4ZtUNBhje/Ge5Y+EMcwt7tkeCoA
s8itcfBCG38yTjGJUSLvfhbRriwYSIhvnRpHRB995JJmVuOTgyNjWm/DOETQEbb33FQ3Aopty8Gc
cm2EAtIcJiE0zegyXYjw8KRYwmn2lgTb3FD3MyVY5W7bkrYRym1E8Jt61tlhjbwYXHAFN+hHIIHi
MS2cwmwvFoodXIeyvM2wnhIMQGLEGs3YbOsO6jh5xyqSmdJycVy2vSEnPAevBeEy1Kie59T1q45P
BCaRfswYifTGVzIUvpv8+/t8OOAQvyy/3mpghev/vnm/pDkAVGt/S6hmuJtSqiETx2Rl5xi0RWLw
K275iA0yIoqs/CA/NqZnGo+CUEBCXnS0dgXna1i8NrZYBYJ0Rnp/R1CfwX/LWRoBElJjk5XXoSO7
B606DwRXDQlTV2qfBlfZWBMDYREWLTnG8XLkHJG5TU7pdh6L9ZRilBtl+5gmq4VxPUZQ42Z8ENxr
admEVvI/df2kNa4/U8JV/XAMgRbnSwtriKgPjQ/SK9ATeIjLjh90f+iYHOjMZFpmlybKCFyQAvgN
a4fF0YcYDVT3CEfJoMo+5tQ6yAkjJk4FPhgPt5w2HRuu9hV4nvHM0DZ8iAacPSTxQe1R5xoquaad
5L1O3ypal6WNU3PkGDXibHiSnY7BN2bFQ7+S9YMm8Yzgoioo3nJ0tEWxyajljI7GhLNYzgwBybTo
0WkZN4dfgD5OXxiZfNZWv1XztyVP7Qy55LsuIj8VO+FiX6GFW2lMZ5PD7d9l28nThAhVBmIzBcx4
1F0zXcIYNFWf/IxF1Xbd2llkGIWNJX1PnVHL7676dlLtMJCysrJk9ziUEjtoAkrH8McwQzot+gkN
2oyDODdLcXa1MJcqSJ9tHiUVUJn+9cbdweLepmTQ0J8yiGz3EtZrEVyEJb1Ov2TtXoMmW6LJEKFn
BIhejjgg1mFC04gKiNXnNs6rVHynYtpX/vAKG4yESvNttpRVvliTxpiFfLa0MiNrYCFRNVz1mXlP
ew5CXORgzPFFmIZleAkOGQ44Sr0S2gp7/yg3PLZ4oMyXbBrXDRd05WiwtvCHwwrQwu03xSVmAfSZ
IibuQVnCTmFMzhUd7eKi7xdNvE/YDkmjY5ILPqdwnmc6i1Y9Ou6j2tUs8u+aXjEI6eep1URubcZE
vio6d08NqaGSp0RLvaQDZB/HhyCqsKZU8RId8yerVHYhFtMOCvZxxoOyo/8XZkL8T7Br9XQfmImf
4vqUmKVnOJ+avVg6ROtg2coUe1aGn29jH/oiWjvll6CeGIR6SMtin2dnrcc/KX8co11sMcbizImo
fJOChLLo3lg23M9jpTvPYvjJKeic+NSm+GNh0ORATozhSnYTnqihN3XxJqKgazB3t3uUQmpG3SKP
c0xucAC3u9HW9UAammg2HSvA5cuDUt/X9l5hcs1OMZSnAYKbhVU3HyMcTzPpTyZ0YhbmdjmsKn5J
W4d5WHGnEu8H9bjPA8/ASiQOnnh1rzJ2iVKUYtvmNu3XVnKE23K8zbWKjRklA1BUHVBCYxPT648Z
jlhd8DOppadhKC6I8kxMdTtjxI06CXIFFYqOdQJnQ/HZlKmnTi7v8u6O0BFq/hFbG3NJGLkDFpRg
JFXmxcmXm8LN786meJCA6+OdNRJWNt3bqQKccxaHW9sbZ5QI5DVq6QTD9TQ33aaErazeqowz1zgL
9xZg7jDx6y1U26ylC/BNM8Byb9m8ArRJIol3ID09952xp7peFqEx49kSVNBGs0PUfgcKm4KfO96K
HFQdXoJaqAdZ4PTFKTUbX679qX6Fw7cKhMFloBtXncc6EmVHDdP81rRwrVrvKgS+ABjhhEUu6Qr1
7zA0z+Fgr8quOs6Zy1U+7tXmcXKniwbKCVCWJ8ep8x2Ybm78ZtJsOKSPRGc78zvr5PDoFOMkYWAm
VwfSvgMvMuRmNEEM/iBhKrnmHeCOUu3W98TVdi7L2RpQN8UgHKWKWUz3Iwvg/LI9uD+q7X5bU76x
cxVTbgjJKh7vxtOEydEAU79nkgRh3RW4KGvsJLEOl3tEnObwnApAnNBAMIyMUUcjb71HmuYpzQk5
CM/cGs+ELrszhXl9M2C4mtBLygHbfINI9R3XrwqHdILNU3617aPQfCMgMiW7Ya4YMrewMEFUqGnX
aXmduQjSAa8is9zxYUJufb4pYA0PS3Vfx/In4xDu5+8CerTNJx6MWwlpWMqlxEwcKlesh7FUVoP3
dORMSN65mjNMttLId8XV0Lmq9QeBmCNE2pNACqZuVvyxvSQwl51ipPyhWCSBtk1mX6n9MEi3BoVB
3ZEczf7rWC7DXo/vY4QBgnE162qfA79WaOP58G32qyfOE7eGKUE0DPMcCKwLUkwXsm+ASQAs0Ew+
oKOCjmKPjIoMkUpPa9fhYjW2WP8LZxXTNDenrPrpK+2SW8E+xeA8zY4671ewiQYqsg6OQN/mm4Jp
Tk25BY94UMkU0fAso+AaJ9qn9KxoxiqakEvI63L3ZpmvRbiOqqcObCz9wfHaAFu1pg9hIW2xPjUI
YvxzwTCJul6tYVfM7wrhYGFs+Uv9DYmzOtTdNZ6/LNtZl8o1w0Au41ZzuMRAffmt2sK33LPqIkvh
xC7ia61xajinbPKF02865+KEnynLsIn9pUByQKbSstmrpR8OvzHefe+RK8C4g59Re9bL324zl58C
Q1g74ornvVsmYwh3OKQ6/D1C/FhrlMOsoLwiyDjbjU4KV+RL0ZR3lcaxzb5b7ic33uflNcNrORLT
IRj2liY2+uwDPZfIBZYLLc+/uzxai5zcj8qr7ORxJgFNxnDh1C1xQ1OBnYESHXOI2nXdPjn0MVzK
FfVTbja7zHwuenhnsCNxJB83cu53jgOBAkOwwT5plLgpUVMmhpRKYt1bfvGRUi5AiO9M3IzLnlJo
vvAuIJ1o0ByAThqbOd9IIVDx2XSeT7NhbvF+6DFQNX36MpUsWVHCr2+tx1zCQeIIyiN0BmVIARlS
q7VLe0HIk/JKAh5bMYSrLpprEH2Vh7AI1lP0NSBQkQbaOXnt6uzgSPImsoraDWf4iHo+eVtqxFH3
lyJtIgRAD28hQHNQw4YPq43ExMwNH3lEVbBbatvlfraxXG9rbiOQ9gCRy+yO6ziDQEfTVnDfNi1s
ShvyBhd+xA1KVRE8xBhJRvq+l9G60iDBqR1l9HydVOO3ke6hns+CqkPpsfwsYl8k2CyT7izMd4d8
ulvInlzSnEEkAhAr46ZqqPs4NWTYbOf422mJLAzR27JHVBXZig24JcmSMG5cM0qw9AAfoU4PoTcr
mb4JkyxpLo4hx+QH7UKB3EwiI2VgJe4jFqsJDVYg9+4AZ8qBhId8SSuIL7K0VZM9cd119h9Hcha/
ZS2Ro9mmzpMtI1bAWq5EC8yxPoYIqUrtWQ1OSeIPDrExOKcStxVfWZoOOqLsy3bPIeeQDpWDJddZ
zWY5JIzXCWOfmLENI9Qa4YVFKvJ3IGAtvUTaY6u8tIyBmwipxwCs1+yjDEf7djuLYDth17s8I16k
1iYHGwe8jnOo7PJdz/mybrFLGtOzleBXyRljBwdHYZrKvgxo62vcGcV4Vm3UjsNP2BAAgPQ9cH2D
zAk13BcO9oT2j5NkHt2xboi1wR3Xle1SAdRx+UiPPbqMLkR6WBAzGublYyflMZS7Fq7RwPxLq9eD
XT+0xhc1cK8g77qGTNiatzxVtg7XZiBQS3OST77hXo2Oedf4TuMkWVuMfBKn8RAfbUKOuOWGnQNG
HAZO8SQDjKcyxjxDuyzLWiofyyuwoXVWz5Z7w9FY65gVaz61nWeCXYEWLNtg4P7MaW5GFRPVshlX
SvW+FE5LfR7bp05gcMpcX5z4vF1vLfulc0ou2WWdoBJKb41+U2aIs+Wdyke0meewlTki05o6UKn3
wwDFs8J5Jnl3o4s+mlseX144m1zeQ8QNeuODuNCkwhqjWnaAwPmuhpp4M4M3g+qxBpFkTfLqtGpa
GznuLoW6slBAxpBwVX2BKCY2Yo/bLVXoysExNMWNSPy1+pXJCoW/EWOQPH1MDSKz4tYUsNPorfLp
L+abWX7S7saa0sK9Nir8FL6gJ2cv0vylhexskMb2r2hwV6WM132LYnuw/3jobY4heUGdz3Ew5f4c
gg8Ov5X7wXVjgKq2aEoGm3Ow32plsC9VLn7tue6hMvc/SYofIUwuSpCJBiKlBp7dpzn7M3mIvOxB
BfArRy+FDGIxPJw7hk7tKwe+iZouykEA6X5GfRGa515PmodyXTZ2ZpPiYhF2NPp6aR3zZHwGG94G
0j1SLHq5NfuOkmMZCOq3+GtRd+uX5XFk6Z+rZY96jrevQ+JE8myFtacQYSOy/Whv9FzZgsfmxTEo
zjETvOxEsibjyNRTiKoK3OQwmgQDYHIdgFcubfFgvUg8wPOS7Qof8N/oE/giI7w+lKR8ow9DAah0
Bx0AnipKM3wVjEebmndhoVUJ3qqMsgOnhiDSPOM3AN+otNPQP2dDsY8SiItVBoRPUq52Kl3YYcPc
YzDHkCtiXj1yppzpL10X+1I9XOvpy9LZGwB+bnhZ4AzWIotoOspyJk3hC/UPwDVq4gRBKgkwnP6g
DYV7ETxYNt34HXWXSanXLpBcLJ4IIZccMZGKhgDPG5Zk2qcnS9m55TnEynypa/iLwUaAH/2YAeYV
+GZHFUVSw9yKBB292dnS3EmpbQWD60l00JqDz17B1rxmWDh8mQTKFhquxYLLT9AeZ/BwibuWHcco
/21YKIcHZi7atOFsH9ATl+GHrr3GOpNsTqIGdJFMVnfdgjxTeGq8bvsubZW0Xiasuvk+6Thf8q6X
PTXTGCwHV4ruKUguAeT1zGT/VwqDh5WZMqebL4LHtYAdbPnQ+Qgd+vHkIZyP3KouNWcPY2EuGfeV
Z1m5v6F6Dbl2A8t3+MYajPjGuDT1otICJxEjFzKMFj6lZmAr7ypvLSMkpUZqWl4LRpVcZY11QhSt
aVj5MqTJp300mYytl5P8d+KTmpiLK68ONB7lxsw7NicsAyAlZ7s2zzDunPeJE536yS02jdN+5A2X
Hz0tPa9BWunSYGrIjdlehiv3nRJ5wITV0g2rm15D5z5fXfBpBVYL6dDmGSimAyaSMGIKXOKqUz3Q
+uPoUgIp5beYLTvm0U6b6Hfmvxnj43ooGBXystnJfZvtRPhrUSSwmPMu212TduC+2U2s4DquvaIb
tlr4omrn3L2UotoMzGoD26HHgDU2alc7PWjG3kA8bOCOIDMU1XX8ElNHNCXEJ8bSKiq4Mu+2US2P
zsSsAbdwxdF9lda4M69maj9V886m4eocDBlL2jkGs/GEkSX9b/7bVjHpjPgMSAhyCrxykR1CsGon
/f8Yjb/4zWgw2F8QrCvPgORRac5lVBjqMdQqJIIrTdmYGJCrU8Dty8SVaPJt5kI1Bu0xbf0hjAF1
VcIEEQim+mfPFTmUmwXEo7TT+SqtOHIsdTTsEjqT++oW06oKmcGo36my65Rxw/FNW+OU56Lu9qWm
e2Rtg8GXEnNOllbWY+7IsrDuS91cK29hQYfg7Fvt1CrZUY6dHzj9s1vHflUxRCqjHZGbLLLMInxa
41xmA9iYPHF3ZlyYcYG5LihIBvJGPA+cEy3HVSJ4LZFn9+AcrNSHQcO9Gd5hdG7whYkNhCvmhUDd
dVaeDZrofEDTmF6VHsvyqX10KzA2zvKp09+6BH4B2VFzTXnCMnLMOyO3jBdYx19RAeSZYHic4b/x
lXBlKtyEpvsWcAsqldya8hfCRtuWB9ns1PFSkYNgLhazmeNpAV9dG76kL9N5wjmTmNE8L1XTsp25
speTOwRoMse7zQjQxCbcUHdxDaIZg2mM5atqGRszAvJKeSjhmWJhSBkrEQTedp+58sNsxNOLYwHC
KM1rWzOsBPHolZOiwV9S+7eGBbcKjWclYsWyx1qzwswawXSp8SyYX8ai3KazMpCV9uBKa8utMbHT
GoNsQ6eDDa+U1yS2fkiwrIhIcFxSaW1OkCb2evfB6TAfGXrEaPzc5WBs5vItCivfdlBNYXOQIgNt
iQnPkk09wTDDbStQp3VSWF7W2+e04yCYELVyIfNCbwkdor3kdqA5ln2/bdoXnn1jc9Fult61nS5z
+2wubv3saw3aUBlC91G2UAM6+V5meGuiEFAemGk4hMxpL6Xwe0wCXfyFoGtXt646lyVaSt5CkOgn
m3OgJi5hvg455mnUhtEXMA1v02R/LficnqL6H/AZ59WGGaGoEfcr9kLzt8A/LMViXtc89kaedBz4
2I+4NmgBJPsQwelkf094satZ/5ThyaAELSYQMzGFLrMRxBB3xhYlE8UgJvadEam1AbqIKYEELXb3
VOSsKPNFZMqPqPS97aoLryrKk98CaXjTD6t+qYct5bVg4hy0WDpMH3ldHuPkrJb1RuXlRmyDOr25
4KXlgMUNp/QMhcyKiFrAtVn/YrlXvb/cnAPO5jz5jbbMHQDYIa60hlynyu8YvUgQbHVY5whMSvpb
CtLAvQRY7cgSKmPBKXscGX5wCpXtt40iHkKIjhsTXfRS0VFyJoZJIhOHLb5vhHxG9ZqoHLN8xiWH
VjW6UsQlHHiUUzrG1H27HsWusHyO6QE6VQIrSmWgbwBK9xqkQh5xYmLjb9fY3bOEpvjBBVW0J+bv
KRRE41kLSy8YzK2JpqLK7RO31NpgoG8Xp4ZuU8kvjHGko0AeaTbhuB4Vx5sbQoCwC5rH5lFL3/UE
SglNdhPGFzowSWs15UxpIyo5lbKqiF/gLVj51c6iw9LCAqQMg7qF3TW3MIWyp9YiEwIzoLZ/ACjN
HXMdqqTUoJpk/rJb1p/GpMzJQnx8tCcB5bDWvCF1LpWOR0I5YhIi7jGYJUiior+Cg4IdkobcXQKa
iCL8tICMVUCtJkE+XZPVVq6n8MKh2pI8t1RLM9bMbTHtexchM1i2xqXH53Nqto8uFHxP3hr5lAlt
F4Xw9UMYJ7B3DGLj1QIa3jltaaTMo2ganPsovCX0iXijBE+Za/rcwJvCttc2k564s/bLq1gWIxYZ
TUh6QF08LnWWHrnn2UIJ8LJAVfT5TH4gBGE60axi87Kgo6w833WYR01Zeeic4h8elOm7pfyn9k/c
8/QTHwrS6RrOrWl+16YF0dh0IY5mBt5mTE5ik+PP7vGlwPlseB9d5EFuv7YYmdPTW0n52ujNYiGG
tt1F0oPEgZ9vERVjktgS4Auwl8HXzC1v7cqaLBGwGz2AtD9129aEq1gt7fZz+PdvGAbvqiHZu1Dw
4kW8yx9xmHLNezt8J80blhpRtVnKFnv6TkAM+vEGRyiVE7A5OaMcbMq8qNII2AMk8ASGUrJDGA7e
kOoucQjmZ8hdQifIabxOM5933uEMJ4WxMoabVve/dh3DQsD7ZgFIGPRm3YEs+kTsahUGkILxDEqe
kBk0lds84NXdiu/BwjB4eFaWGN3QMwnpK1GJRHdJdkaeohaBo7dMi+u77O+DLf6oyEcdGVz46Qha
a/iiqvuQyHZrpr+AXynzvaZL/R4Qo6ngShX9+6hgsmOCK+IINDOWHHHFME4NLX/XG/vRhORYoZ+U
3TZP+tOCXAJVhLzokgPlwVVwVWaQ7CYPrhntcsIE+OHLygpdZreCeK/uJXUZj6T6OoHWqWSCISn+
U1wdtSTvMCWx/sqSZ+QhmCFm2sUe09XOzKBUEvrTBeOKeaN3dRQ68OG+/H8JNVSkvBod4Zs2QrjR
WqyuaCUETMr3ZWsvzWk1XzsHVVGHnaQ7nMI2OsmhxfmBuiCK9F2TaudGyATeSPgJa3Ut7PhaOPZB
4vQbMSiCvRiMjQfFYGv8o67cW0mtsXBUgt8ht16Bo9d1W+wdwJ5ac46zu+/oLPOv2EnXqfjgQj/1
3abP3+lbd9lgHWrKmky6+zlnwLn00qvBvQ86vMBabkWEuCPE58lRNkworRir5/Y7pbISAf479ZvT
Mp2s7I1qCbgMUIhMSeJKtpnjj16jrK3IHa6Rh1A0mJBxQHkenU7dFhRtMQZFCqJmnlwnbykEVtBw
04DbWkPzdHcJiFCVwVET1rcNfSk0nVNA/vRorYue3GOqvdY2twEKolC+ueSYktJoAsKVfyRbmZAV
gFICo/E1WzlbNOELl0TCPhKOOKbJk+k0XIDNSidMboRCuTM5f5J9NfO0D5Z9oEGTSfeoqBMzV/Rb
0aYXUHAgqQ6U4DSlFZS4AR8IvIBK885GXGkarmAKFm8y3gWwCGZuPbtojxQjaEu1Zm9Hwa+diMsQ
fgkqy3SYD8ssYawhyHVcT02Kd77eH5VY+h2ouyrFIeNYcBBhdS9WZm/V9jIB8+hlggkYJ7O8jHn3
PUbveew5zaXpw23VrLMGya3In2D18qIA6du9YmTMr8aTrprbeHY9UyEdyLmGbOt4UMj6vtnD6zS0
j5mKMlcvNxZ/Q2M9ZyzytNu6xGTYkw9KGZAMm0Ou/U6ISVFeXd7TJJg+8YhL3DUTnJckjJTK9RrS
rrgr+oGhGs2CI5I9AHaaBn6j8d3s9qE/9e24dgN1V7koyokZn0x4BeQOdRIOQYcVWXR38Wb7awN1
aa8SWMoh9pXWhPlKFeJAI5/yztnHIn4pU4sD21rnNyUMsETTNnVgMSdLjjkyuwy4QtjUYdPiF1eh
F6NfUvolGCug6wY2xDNYofbQ6sSv8VJJYdcMOvPqrmr2Fts3AnJhqGyCtDHyMcEzM6jHUUoZQfMO
NKPq+MNYPnOFAdqZXeHOLfD7LZDSD5E/0iGFGDVKF691cXZmQnGOGeT/JHjqoEgMydbgBDXbGTAN
F4QE0tUYGZsyUV/ETMgKt51LATYB+UA5UPrJC8lyXZJ7Mmbv7kUSLGFHIRaImi9CYwNwGfI7LNjw
kDhrkz/bQBDIrYQ3RsoLBIFNOz0Estw31J9l82wy7qYAh16heDbQVU1WBi0b9z+JlxAbGf07wCuR
/NHHeyde26J5aGBeJQlZ4JRAcXsWPQcSE8yiIg9QIIUvLRbHKN7EQAS8SoAa+gX9VVP27ujbvBrb
D0Dta+azxWuhu5sONr01j1sXFuYA1Lv8J24E5nww+CGNJowErPTUusVRy2J2gNzIV6tND9TVpeke
R7oBvTcPgo2lGbvC/IDgYvLMWnx3yumv6kxgjOU5FPiTQqFtRu2p6ZlwOjV5UcmleTVUZtkDvM9U
HOa8Ic6R1CZra2bax0xOmxD4oTBWiRYDo1XMyEtwlUjIwlb5VvZf3H9LMQsbvY9fU9gkOLWSikgu
pAY9MnR8xSTDzHKOaqk8dGgQGqWEvnNhVzkumZ8qai0oSrqj4Sz0vrBdNLTparfk5yrhXRUted0M
eACoanrUiiFbFTHcA93jCJTFfsbErXNIRqjkW6FT0PT2oYVuWP/E7p3uZBm6UcZamXyMu5cse8vt
T8kAmfIzjJC/wccFZI1VvtD1+lB/T1Me9JBvD6VK8h5u27AQbPifKS0LldOqEObZBNru9zW5J6Zz
joAUuNRy6rqFpJEZ8MphdsSZ6TnD3rZt6Kqo70WzFptFZjWpu5kpV1PjRrw0mwz0uqY78CULrWvi
bRXd0dCf0gnrguZmKjlZpBDX26Uc7KQ3lkCpBuxFIeS5UuE2FuBvxsB4gspKeNGofelq+iJa9lBM
ZrD7oZDNFHbEfg90pbbKqMeNMIYab1MPpF+BK7q+ouJeVvLriXXivhlLSrRzSRio68gLsgVxcvKD
CoTfa4TLa4PXlc2umEcPInic9qcRCFua2g5yy1jET0kY4TzTCTjL16H6j6Pz2m3dCqLoFxFgL68S
i3q1LNsvhO0rs/fOr89igCC4QXxtSzqcM7Nnl4iahEjBUpw5b/T1gEhzRLxWf+s8u7mof7NSga3M
U2MpKCOy8aZCNBo2Eg1skcl2L5efXTluQRvKSaUdrd6HCUcRkARz2lU6kNLcEhwWT3u/nXDLxGwr
cSwSn5ThhD2hXDCf6nfLugq+vI+1c6EOZF3W3lwiNgn/YiPZTeVtAg+z6H8FeEYR4zBGSgCbFnGe
hdZg+Alhqn8rR4kbIfoImUhMg2DEOjmZzLUyh1cMhL2I+50KbjHysGQJuaZ4z5rFTcxAZXoFDr64
rxoCaqAUbs1A35Qc27XZfwAW02x3TBZhM17rROfxbXoIze17U+VwcuLpNvb5oW1BAQ0WXZEFIC00
W+NnmWcb6WKmz0mHdexPttReq1AnXpnRilsxmytyiGKPJeNGyoubmfku9SecsTjIS9qY8NyUCOVG
+AaDjKY4N18K87XJUpw7z4dFrUkshXO4oUO7UwZOaQHqOtYjtrc1TAOt3VUApRGjVK2xlmBfOfo7
OYJ6QNvWpuNHQRGf2T3oI9idJbijNDFUZPxu1KcKoEIgxq9B2DZSJeb0qFfJ15iMTggbS53Vrwo5
J7p05vaagLcx/8rQN1VG/PAlEclIvrzLzD8kDC5sZKkDQiQsEJNUFSqlMVmbaHpWaXqH8GqR/Tde
i0ncmTrMroj0nnIWtq0RPvUEsLck+DsEYBlgyavqSUymfR6wZoyBM2dg2ThCfAziee188TxUmNWl
rN9x2Qr17l17BiacLUH0BBYNOmUjoWDppW3qoE6liCpSTsQdRf+Vm92mNFBbZeXdxKtK3PYgg9Fw
nvFHYBjslXIrsN7pJm/ALjjoO3jp2ZdPf2JKH6baID3Fvjxo96kfwNIh1gSPAUY9vVZ+RonGLoRJ
b5lvMzGLWKGrm1CKbjjOZdFfCeTODZvV36w59mLTxK5qXBocI2WDfLpyGlaxoJ8lCSPDGZdX86Va
79EkAIIS69EwP/lgRtq6RifSk5huBDBjc/EBie8hR5LLI+jIxZ6dZltqdsGP6ogcnTGigqVvylj6
qWsLE5RwdLtJ/hwkfDWpq5xoWysm+BpQegD2ouRPCAWUIwqbmW6rw5ihyzdYVAzwllSfKJso2ixz
vS5TCPCJHdFEjNc2SmhuZ6dBUKBTFigPkKe5rwHIVNxdE2H6pmxWZnoAqEuTa5OODzb07sz8wrWl
4SeAT63Izhpl6NLh2LEOsZBPo4bjNcOKz9u72OlkzE0uxL2hnJ0gC/7iYlo3FY9Xg7nePF1NekzV
D7ZhWO8DK30bNBVqaQGjtTsWtGQhzdFYqa4cR25UTdAMDPDXcGfQG0XxMdEyR50Xk2MRGl/vTYWO
mCF0lCE/9wYGGOHEzh7SKiymbRPsuF75d1juOqyJyl3KBrKGos4UNGKoAoOMBQjPag8BbCnebJBS
3rA+QIFZ3JL+Do40gBtn3PuphBAKbQleVhXej/xglRsz4ueIZLFlYbiDgVJB+K1LG/e7BfJZwN2F
EV9rN8R6I92QxM3RJU49KTcIqj3NJGxm6Erg7mjtzKzwxMAnU0WjNxn2LXoMSf6upL3fxzS/R7X/
4sSv4vEJKXmw0B6YXymR88Y830Q6xxB7U0thHicjLz2aI9xmLK+KZ8ASOmNUF94m/VT12IRDi87T
00jMjIX9fXb8C9VVkv3DlvijKmaOjOJMENLnqfvfeJrrRQS/W2nWRFdLRkrb3/pJ34s5UHoJ2y0V
k32TQe+wAoQ8/uT/o7kCt6aQATLrs7Kb5+pNQVyinyQFY8P4vVDQE3kqr6esqoshtw6JjTMMuLjb
w7s+1EDQvfkP69AJjkoRlXYFn67SwBgFN++YcyzC7SzQruWmjgiXNZGoVD/LD2RP74mKM5rTXowD
r/N/fItVy0VcFuW4wcR/eVB5UUAhBznohHsvnAV2KtB6zOFakmBfj+9JkTmhybalh8s7kecImyWc
0DIX+bavCY9qS8IacWhUiOCprItYGhslVjZNkHwH0M8mcS2E+Kuy8BB5v4uwOjZa5Tb4appZaufS
cECZExQkBULXqXowqKa2WR1u5vGh1N8F6+Aw+bN8H5lo5TJJ2NVC4t0lYBPsXFtZImVqpzTw90in
jZgr40LeQpgIWAsY+CwmGZNubUA2piIUpAhKGE6kl6rQXFDyhAFvoKvVuZ4lVuQxEvkhA2gYzm1P
i5qsfUp+N8A7tOi42hMHJO01eAkQzmauz6h5pcLsVQxwARrKWU3OirXSxqeatTZvmiRJbppFl9zq
vVrFPDQBY6GpkKLFDfimwmjUtE9fY+wJz9D0oD4dWg0Nhct3nauHZVo4su8avm6CZpThwpRittGw
14Q6EJWwBn8kFkHqw+jfO8pY2cJcQFcQ8rLt/FdGvQlsKPsMyLxHUDPjYd/7j1nfhuMppkSrykcC
2VfU4rPBW9yLwpYjG8enGnWM0JqrWRDsHJIFkjqalRFCrUiPmeFjpCIXQIc6Ntu8nHYzrFZ5Cg4l
t74MGV1gbdoX007EJFiASJMTIKpyuVD4Q6YxmGqLn3seqfiPX9WcTHHZnqGChde4u6bWFaQx81Oi
h6GK7GLhWZHIpI1g3f25M4ydQVltNfGhWxoEo0eXwshlz1HpBmj6F/eJT+PJleCKJVmknnTtdVI3
wkfKtEoFMzC9kkrmGWiTUbyDuOWgfonQrshoynm5okFXj9JE583oLRKMkcsJp4SIJ9uP7mZ/VsO7
Aqt4xOR2RKiW+tmthSZUJtpGMFlG4l+LLKA1ANFcFdYssl8I6XCIOxlOEt5fxe+4oO/Ej5oOO46F
5qPC4Gl4CmAXLQIFZA2dcpW0v+UjTeNDiyt+aSf8kmKUu8tp7zi8E0KY5pXA/B0Ygn2aodRsNwGj
eZGbAOIndhqt+WywtZLfYj5rrQq3CwQeUGQl3KFr313apDQi2pIZf9E54Nydb6yYAEc+lPpcM8/I
/yuRREs8dxDWBLgz5dOX7xLEZc3i2YIF2WXv6oK+TLusfvkNnqWJGyIwl7R3qos4+3CYgmdXIwwb
mUUa1vMSTuhVzSILZitvpqDv+67FouGpF/8CadrUfXVU5GSrL+I4jmsAn6wcBTucxV3RvMtwQpaW
dixOfpoRD8rBAkeasVouK+sUwiFv+JuZdeejXRVF7cjwIbTqIwFZSoAOmqF6K0wjXtHG8vsjKEGj
JufqZTlQJuWvMZiBzW6vmgsJvdwE1sWMIHmx9VnGolLaTFjK8/kYbHTr+keZwHL0ci8ZJwU3rZ6u
ChyuZhNcFv9EBYUx16GCKr+djnxWdLsGczwquzk7VA2rhgGZD7n09bvce3GwTdhTDvgnTD8pfj6E
lvG9hdylo7IhO/kjsxvC5Yw+R8UbR5KfMza5Zm6A2a9qdl1Gx4YN33ptLweO9VVFN1YQRd+vY/iW
8Xr+VI03zjrPAaGUvxCUQJ5QcONhJl8bGXtYBod4XK+m8FZPj7rNoCCyyZXeF7BvrLO7KaueoR5V
YICq+m5Sa4N6i0eWBQQ98roTGhfdm+AjZJ+EX2FAnaQdufngRB2jRajFIgXIRaW2s2Y1SsTFfnFV
rHjdWCjdrl1e2FzUzDcCYjXw/JJK1muPqIEGp6EcrIMllY+7saVw16/lwEX9In+3+f2FCaT0d4GQ
FoBNS4AIfWkzjjBmACiDWXVi4OJewi9Y6BGU7VqO+hSpGwnQTsVRXRwf6JdF4G5xYNYtZjcwHdns
viBLZv/fujClCwQYbH3zBujH6XRxa/E664ZEDLDSAMJ4VJL7rV3q4U3JIWLyCSuGcDBhULJAy0Gi
q+G6dBMalaSiQ63IgE1ZG8JaNRVaIMACGp1+imnsPKmDf+kV+MVBbYB61WGGx5LNzUeUXtlPFZ10
OOSRl0fnpcKoc7cvxXbFPQ4ZHBFegUnbbP5Lsek18iWoAc0tjvbmyAcrDCLTridBLqzm+OnnLLiH
X8U8FZaBGTpXXXoLFjljjoQkhjWMLlJJPJ3ZQp2eU13skiGzOa3TpG/zabbLCNpbvPCzMVvKgev8
Q0ZRCdBZjeHXcivH8m9cEHtWOhK/raj8FpgTNJgJMClFEeW/eePfUXfz4ZUrGJwHcHhLti8yP90Z
m+OY02Fw8qCjNi+BC9uMXgmK6CCInDaCh0VoLATksXgv85eOBwYdNFHX3OEs8LL4p+D2YoXaSx4z
dpy8DNYm/HdSfPtcVi2BdToEajZVdIz6FQ4HGR85B7jihivYdIxVzylaC/puMt57uFBcgSsogQ1u
PTCmKyytMulTqHgn81Opxhshny9mWTiIY1EThla+5fMzJ9NrenXTKB27nmVNSCSMgqGC0a5jYirm
yxw9zOXagui2bMWQRfPXAm6AXP3jgZg1wCOOqP+A10NaIo4Jftr9hMOu7/9MGXBNQJ6Fgxt720CO
N/6s/0jzUelj6D8Iha13ncE0ZgddEbrUOpNm7ZZLs5NpM4jmtRL1YC4aeCNYNyJTEfhFJ3BhWdsC
kHA5agYXQV2QpvsM9XY/wUcqIAsnCb31yKaDmBLaIvREvDDYr2mzE6F6I8fhPW4m1NiYHaF67t1K
ffottqfFeAoc5gE7pZUjmEXDM2LwMu4uQ4bdwgRuFc9meIrJjwYrjA9NYL5kF1CxSO0tGvOZ49l/
jVPF47iYJ8MZXyqL/C6JpjuxPKoodaVc7kS8JjncJolIDWT1cITb/J3EkMtNa9cwhy4Pe4pAmNli
fF8ao5FnyYcuWqre6BN0XLLhrtl2zj8LdWoBzVshP/rdBXoqpUs3DmUdXVSCvPFx0ST/p66exowU
scCHl1kp5bMtS3puGTn/98XCYaQio0ghSx6usM7eIqTBCYFeINStU8CesKqcwsIhg+JTHauXxbtU
Y3NuavhGADfrzBeRtNfwrsuxsfBHDmKO7sj4koovFYCv1TZLWBefGtL6PW+tv+BWC/4L2I0iSzVW
i/AqZboWJEcPdn6v7gUTEC4lcrc9dgCn7TjuhEWQJjPKC/EWt3GmEyuZDqWl72kPbB8nAwCALFh2
VB8irwe0sIrwcMB+HaOq5dQxEhbJO6c4nN4Xb5kUwH9QjhLWHV2HCJx2o2PdW3chG+f2EPTTuUxv
khXvUc3djZ7uQKrcXIz+ivm7QJQmwkMc5ltlkFlGzEiArGpwAsFGX588eUT+SnZUMGAAs7SVKHkt
TurxoZK8D8zPk3mToydqbaF9GzUkyl5Ns5/s0/4z7I7NeDaKN5UdGS3mBKzpjw5EUwrypJvAVuz6
6LJ4e+SyvGhZvVNylh/rkWsAKKJ86tqX1X+WmNIEWB7jkp2sm8jmiRjO4ws/jVlxoamFia1AhMbq
9RM+bYSRYeSmCCmDA5uDgRUOrqt03KqXqFv2DWmGzOSZ47I9F99jCHq5zQiRoqHGrJyFqAnuC73D
KVEpSCAsEF4Qmi3pVRwoFucBfsUV2TN406gQbls2ew3e2wG6wibccLCdpUcMVXVb0PAIqkG8xVW9
G+Iau4iuwXHAJt0AK5IuW8N0TfsDxFXkDw89c3UMRHuuUT7/TPwzdDgo0AMCfqrJwNUXv4JGDGYb
rRRzPunaAb5PwS4VEL/4jCtt1wjhVhVJNwI/q8yYxQ0dRKJ4Cbt7MU3gR+Db2to6YUAauxk6twox
+lJ+dL/ZqDEONVgpKCXex/HJpzfiW8OKgNJY0NvBdzjTi8AOEZHZy9qaFIQxZoqr9iljlFX8s+qb
Nf1a5KsFAMCV8pETZmyBg6m3hUj/wS4Tuh3UR5n2+1VzfCnMxcsSfySdiFHNWBksBsPEWkHTZcwQ
cC7QCdTqc8YqstFU2z8V06arJNatOYFmmwT6sIi4dNlZUb+WMlYuC2q/XTc9AYcWUVEojfkFdAJv
K/osixAAtNch+0GVTlQD9jBHbgZEQ0yM1kXC+M3A/Jc7K+ov6AWeHXtVczVRhlbSY2KkWQ3/yIDZ
oG/BrXbUby3uxIOj46OLnfY93U47hBn+kaCu4i0t0QanrAjAVAZiwzmJvB/4/wy5jRBjp8SUc+iE
AfkmVSABxWbOQPVNO9kZ9IklILrSXRXhLWT6XKuYzYhnXSRE07wDL67Kbp/XOUGr2j2qmt0yxstS
ejpDe7dnNBwlPFECf+GedMfo1I7EgpwmyLwK5sfjwr8J7GTo9jFVOKC+YoHFrxMcFkbEAgX52iHN
0N82z0TFwCqeyatGGue7VYBEL2xdH5om5x2S/pDdfc2NzcGrRSh+sW8DQ7GgZt/fw79ii1NiwwMR
rK+aD2pJHv6On2P1caVF6WEfaiBSKpNmJUu7DlBaMXH2nhaNeudWYHf1aVkIMBMqmKDCZ+WTXQD7
Uis2QysTSMQzr/oHkUrVZCOyXhLPYXr6AEYmm9KcfeufNv4wOZpeYWLQZ2DUN9SPRPkx2sFVqV9B
Bx6kJnZjejBFgtYJEa0R2RWhxLCTZlvp0xHviZYbvDS1NeJYgteepqLvy/YUa+RHx6AV7wp5KqFf
nkqyz1CXYEW/kCXHGnbFroVI0hs4XQDqy1RauU4ugnZuIuZaHSqWpsIPB4udbZgJEw+NEj9hDkQc
PlTmpa4SWaM5dYOXrT4qe62D5ZBYnqrexF/JQsM2krUxxE5OQ8UDwRUfcHgHqpQIbtNwT8I2wn0V
BLBLQXgeOe+jTqGCbilCMDCYklAph4tefBc0R46vIXC4yw1gdIVpWnpv5r2Fh2c87GTYYAJjQUk6
rrBLhJ2G0z+VDjkk7SwMRjzs/LsM3qY0A1Pht4Xl2sQ6APuepv6k5hjhx4RPVscWjYsd+KqDSxnr
/rqAT2nyUEeLSnaeMTW7T6CKhv4KfMYFxMMFVcTM/xoAMN7PuozXXwmMyipG0MINKGYd6x3kn8cF
4AOcDkhPh2ZD4EYkPydGNUXEgAPqa5BHIEYvM7iEkk7vwC3KrGnFHdsqGJf+I1SJ4on/CcO4kvGC
yEluCLhVZD29Reiww9artMV7i7WWGBAbosLNwX0Ybtyss1hx5w/6MbrwmtENddrSnfOnPPsyLE8x
YEPwrFvxtwrGPwIvh82x0ZHDFE9d2lnKO8XeBTREOdXgx0EwEoD5zJZBFr/SN8kNjH2dHMZJJVVv
cjGQsAoaRVM9ce1Ef9oA+fiFUmImBFQ/x+au1T2ct1sUXukvG41S+w4qt7z3uhdOfyG55sHB1FFy
nbIUt0Jex51wvOIqPjQitDBhekDrgpaj2cKTcKbhiK0GNDmaOhycJPknVx/I5dXEM9jfMHBzTpPl
74H+5i4ITon6IGfxC4mD5mhDh9bgC8RmBaZwgM6Ndn1N85JP/4Demff59lDJFY2hiE4SignLETd7
1D+W8cbjNlmcQkaxfH4uanIliA/4kvxIwrzsgLG7M6CBJXTiA09YR8AnzhkydOFPZBCMC/tWaeDx
6hvZgl1IEtNiIb3S6Yai6BnCcyccR4DC7EUNTc2mxthbcmL+AOhG3hCyYWHCjRCQQw4ZxhYAdMbu
17fj6sGmo008rUDKaUfn6VlXL6Bhbbhx9IsOjfdPJt7D5hJnp779KvttcA9ZYt3FJ0Oo/Ey/2Mfi
L//gvxjH8E1hPfvHXaXRtJXrDHxuMZBZDYz3mBCg7prXkvXNWyS9z/xyC8aj9HgQDdUlseheZfXQ
afhkmjRdQQYRF/qc2gOYGZshc+LWyaRjzAcT6SQvGRXoGjNJg1qjbHDi12s37REDigsimZvXmk+k
8ayV1Q20ThjSKZje/GHd0WSnGfu7zMdwTNbXTTA7CwpX4iRQUo+n+IjCE/lBaU52q6JH/S4ZQubh
HWGbiYXoDC/OX0JQOu5yPV/1i9DEeGSLSizQHSHapDh0+5h5VgZlwdUDdkYjxnf0Rb3JCDQm7Fto
JZRzBTaIgUs+DxgY4eug8e2C8JcUohlLizbzN5XNWQghoJUmrNpsc8prdaPVw2kI86MKCoVCymJ0
h7M7JdPnPCARpvZUY7XJOea18SvoKBcjAh2wpQ5+B7P3aDYS1rIwxceocIfMKyhckEjWKQgFJfNZ
8N2i2XeGbkAHvzKVbU3uUyowHv2OKKPgHpnLvKP/VKgACpC8GqIYRP+40Hgd73nxjAAuKvNdXmp7
xwSqrzLA11n1WbPu5BjAkxu0SgiyHX87VkbGvWUCDSk2uf7Qjd6VE7wHMQqzYVXkFvQ+LvwWUoNZ
PNUcT7/C8XmzlvYqYJ9aokySkotFpy/hdDX7ITQoHSMqdtbos2GupWyYlsoMvxZ6Nl5rGomXmf4p
s1Cpqv7VFL2NOSUqVR0uK2z/CdvGTkahk4dvHVu4pNp3/baQX5ElPw0NLB7tnk9IQw2/bKgvkr/t
eBTHhusr7pmn5jC5GRZRq9bX0lVIsvFCptXOgd0PMkZH9KvdoZVJGQ68snGBM1msxiMOi7YI9TN3
jL8Qk09O1WizmgF3ZjOI6cn6JBQvIDwDsSFDGyVl64MlLRGLuMWZ9Oar/7MwHF48booJjrgB+agM
EQESx6SlemKBleEboz2SSL1EDc9YE2GxP9d7XZs/8o4HnhDpvpuRBe11fUDSz2A/XlUw6TnD90/z
z1kgsS2e7wvCFFQfloKBqeriANn+lcY+UP4EViNCpR5q1L8IsMqN99u4I78d9lwuzgAYREqQCPcK
ZlxJ/mUhxjNQZgvvcy8y73/hZ7DAZZwVq3W57BGNlupTZwRUH1Z0HOezPrksBrXq7ovHAA/pdJ+w
BJb8a4ToG3EVuE0Knb6ViPsIg68iLq7VI0iznV5TjTAvXITdZjk9Iz31MnbvzXJFRKkX0vQGtHUs
KSEurIvsHPcP03h0bkDcAWaUxSFiHgYGa6CrxvMKXzVmTFYyYvcZcLD8z0CLr8N7N3yW/b6PPqcC
aY+2LgV2b+j9jJpQNwERNFsE5DbRIbVMT9f6M4gIhq+Wti+Sw9R74mR4qfWMAcryGo/FHvM06CTo
SAueubdcQ2D4QUMpsXbIM0RbMpq+6qDDyF2RGxnCL58N66JHFQ2XcuzSBCfrkVC4Ak2T76h+WANY
D5uR81zxZMdluVUL89gPt1Lx2L3tUxVus/yZvAn4AfmEYWZ4C+K6OfT+bhiQvUdr3kgs7rkio/gQ
TdpJIHpuIPuoS/HNpPqaggpUWACGqbuOKLXKJNosF+5i7mRWzlV1EKtDb9EtYc8mB2h9aOXCj2Jx
AqlYMLJnz30ilovP2fK05BbyeMy4fKfnUHc04zZ9pWCFmvLIIUa27bWWcQNm44N9unqy7uQxYa+Q
wwzGzZtx/hPj+Qqy9Gr4YUb2YXLMK0ge/kvZRs85dkbi3uEGwyj/8x/GGwwx/jG5hl7wrZDBskcC
MH+UX/VRG1YdFtxMK5/9Z/NsnvJN/yI2BRKJ+BM/FMJVV9C4hV/a9BN7uSe6D6zjmEXPJs8mav5s
vaROoeNA1rSqvtB/DxVns51sAysDOfltUIE0kJxC6ItslMNcw6YLMlNY3CuoTsg0V4bxFg3FaoAs
E59lVuwti/AWqKlvWfJjXCgbJ4zHhPxMb6kqw0pFqJ0zAsbdDglVjAzEOrUVQIR6HGJaVQH/i+HX
zIybJKNGZCB/1HzJSBL5phPeZh2aPoS3LKwwxMWYTNhQ92GhRbU39htJ38KJw3rKRncgazsETpzY
ufUEAnW42X2b7RpfHXPiTQKe+b9nP95BDlKkV5STuvehitc+PvA1SbztjDUtDbNLiZEGJKN0N7cf
DMWNOSB9iljo1ceW8Bv1w0peUQDOM/fPAWfzhJM0pP9SmKF5W18j+DWCcC1VJFbsDE6BILt5mDoT
5PxIKz1rMVPBfjGSWYNVzwFIS1G0i8SsMEjJOS8JWm/hINEiDVN+qfXmVHD/dlVjY7cEAa2J9U3u
k3t2Y0lXCCX2HPvlB4xdfhheYur63XlZD0KTq5L93DAG0r2xwCGjm4E+oNQRi1Xby5lJ19ETTUQA
xR6zYRvZHRtVlhh84njIgvVbzEhg00TZkvZr8gIdCW1GyOJ6XX924AUs97D+DVcNRrwiRLvA8FdV
qW2VGKfgSkBnd5nQHsn75bFvNJntApJA0JbaVBlqBo6LIz2SO67b3a63tHWf/Y5pvpEkmHo9OOOi
39NvlwDooyx6J29YW1mUkjjSkCJgMN4xupLGurDDRC57MYYrqriNILHmJZdYedAYUFmE+jCODp14
gBdKQ8oOBpssE3IL9gseqMA08ZfJoysU71GJby4ul5U7EBP88DH0ekN1aVtkVlcH6G5WczNnCNE4
LUl9Yhv+Wxrgwaf/FhpRFgtPCPW09M2PTAhCNTNIFxiOtuKnhfdT0JE7g6VEWv9myXselh5yrbcG
Mf1M6QQ8o2dZxyCKskE+yV/A9JEEe5kxb+1nvlNjrzh4XY6bCqZSCShMnBTbCsJvnBqU4q0hv0Li
WbRyM0uHINtqpnLU+Cl8Z/ZV7M/SEUxJZSL9gtjsFJm1HvGy7fCEbqGJjhyYivjthcbUE7IWx4ep
2QrlSbeKxaLITSBHlLQHRhvZcpS5SkxOuvLRtpM3fqlxd2m19CLVrJbCctP7qWdO8BnLA4LITQDi
omanCVR4qh+L/wx5ACKLVFzORnSoKoNiZAnHkPBklKqm5T9Va7ok5A93qOrlfsEKXC3/wqNyYSHn
Cb94+coj89tQgIUIes+HVUAeKPnYm6yGNPGlkTRHKhrGWMiGtFDBKwyLlfw+BqBRBlE1xNVaDPCp
+pPyGFmtusUgsqgfxgDlQ1pH9CXw19pCd1TxQ4VvqjTZkfjWlvXZIAVeCAI41XY7LpQ+fDHz/oSU
4jpVYBR5ejPQOSjySYm7g1pZrFlxK2vqo5olt6m2DhnPQ2oxl3WOigQSjce5wCksX1Zb2U9YpLto
8Y5Q3LCf1pIJRYsaZSnTtZoITBlkr5Tio9LtwYXUx1w3LtaVkvyAVMRmu/WwWFqVAr8J7OSi091S
7S91dJoF2QnkBz4CssUia4Ur6DR++e8pubWauNHnq6RCYKhOpjSfQpEbjfXmZHyKY7sbpmo3kh4e
yfVJkZp7EW4imPRxwX1VoIOADjI+u/FqoeQJhmat9uzAEifVBi+aDDdlss+WqGO3gzCa4h/FN0Q8
mbJpKRyjxCLupItk4CBOaDpnKKyNOqgYuRHm7smNg0mzyoqQi58vzLS3HJVVjlc2Xwuhmc3kKusG
R4wtTFlwRCCJSnmEUMNGjDBha9tiXx6WusHTi7cVasefntwt4x8IYKGfOvhcBnXDIlYPx8T8TZ4+
IfCOBHCM4B0ydh0z0jd40FgEbDEd1W4gYVK8g5Rn2SasRij7YADopCnJMHPwqYCjl1+a1EXOxCJX
JAAA8jP0pU+4bxYiUUjoMLHw9PuB8wTpF8wt/jY/2nRHQW2hwBkwNWyc4NXtyHlk8IMvBuyLJwT6
QppqYaMQMEhdiD20VrD5Zlh71BaSN/oTl0Babpprx6MVQoPZhO1eQc+Cke90QMIJMVHi1iOSSnFj
iizP/Ww3Kjz9ox5dBIR72o5hCmKoeI7K6zSe1PAik8nEHVHyqW/UcTfIe+jnSepRQKLOHlRbkRwJ
ctUfVmRs4skBxJqy36iG00jUZuz81sp0Y8EsaasCuFm4WKobotI3HAXW1LCxEK8RXpTY/Z0uO/8E
OcFL7EeDJg6PZIZDAz0DA1nCndP18IvGsZoZuEgWhTQj7cn7iGBPbqkPAHD5Ccs19l+Z27wtM7Yn
sb8TNjNJfgQmMGFqu7p/6fNHi8DKJEBS8HzsjlC40RE6EZs+NE34YXO8ULfa+UH6F33jB8Z0mBHD
mP7rCgehQW591RRpFT7ATrWcwgCJ2oY8+mC9hLr2+0DeDOouM04gU/0S5b1iV7zNFxQYdq5l7CAP
JzS1ps3PsN4MG79vd0ZVu5alTRK8JfKxUXYJyHr9jsosDk6suUDE/HSLj/oAbjZ3oDV3Fec8AI+Z
U4YpLq36nVkC3I+tgMxmcpw3xW/B1QtOdMJfQr+bb/rwFgw4Il6o1LQh6kun8xpZXWN9TQz87FnG
kdc0m7sYY0Ye+gLx914FATJdun+59cCRymkVHCTJwzgGbIFxL1gI1Che1oPgItHkeJe9C4WQ7R0t
qIG9Qr81mr1MxtcEIANKvCeZMMHusIT6TsXeRK8KB8ZsHY7vAVQtMbI2yg9J4mRxU2txxu+kTd1u
GtOeSOoxbZiYeObGNPChg3I4///PYnvoU7c1tzleHqwSnYGFsECpQPVos7NMIekyBLD24UbN0fvg
KeQV4hkr2baBTrbqq42MsuadQGm2oxI98BFmSCZtGtKh8JJH3AZ1KmCZ2VBWcdlCue4qLKSNW0RQ
fbPBkWOe3UXqg1nxCeZBBorR7bruIMJM1M2PkCqXbIXAS/qffNpnCowWD8kOm2HrOYN4XaO9TpYq
kr/RJbXVaxU2DXia0EDBjGEpt86JPQGEmE7GSLQ2QBNXoxMVW17pknTq74QPAm+Vt4wYWRkdqx0C
deKcVtoQa3n/gUq1Cp74RdcuzUCo/FokBwFfDDINjDVHU0V0clfAaK1Ni7weo4AUCywUx2uFjxdh
mMRogYUpkd8G3/oXOlxybf3FAQ2MFKCG0asDckIQiMx7JdXYVa9xRYIDyFEfgD5AxS7oSecSg6FV
8Lqpn2zewu/pQ8JmsrsF7SbpqVwHU3lPWgBQTIK8Snfao7UVb0xflrIeZRY3yNrkK9OXQmSAblfN
Ua6P0ny25CsOvGaIINzWODGiLbMQpzSodpzYGNbUfIiaA09x4XbIh4h9b+xgSUA8RdLuRuy2APhS
u+mfaNYCBZ2SM1w4z7nGXWn3vKUUaXKYDYed+tq6DSjogX1AWVZnet+SMQwXB9TL87r7plBIPzCI
kldKkGT8huk9lLsXpsmTsqonPujlp7NGwLSxZXEJTdLwCBPnye1cbIyaD3z5KkRwCn4gaGLX4c+y
dwHM6zYaEQLCbTZg0h4vymRnhUusN17MsrznIoARBWsC/APZXIT7QrOmHPLYTbEXgdNyoq7Mg0DR
lHTiV4JxgwcINJBwtpEcxp/yC8Rc1S/cLQrUfgH4a8taJzoCYGGyMG8x9w+Ifyu2uuyWC7fO4Q86
VGvmawZRlD1YaQFGghtHALVrSXamI8e81DAYss1/Gafh+z+Szmu5UXSLwk9EFSDiLUkoZ1nyDWU5
ECVEDk8/Hz1Vp6ZmTrttGf6w99oryBMXxnpX8/yTOqxraTy8SUpG3A/jbq4LDOvZu4sYxRlLDV2/
hIEWswPmZ16EYPlb5BGjj7HCT9PlIvPpMslZZof4FVMzsFLZhb0A504QrQz5gY/IfZNg3k6h2W9C
HbuIGv+0zTujLBcGmIBIGmXsYvgjgCpgPp0w8BZj9vD2FBVnjI+9/FNrX2rPlJ8NiJuAUcmLvIPu
UD1UM8DsJ/QTSJSF1Kxq7fxE/tqT69FcINaXDHY+su/mwiyKAcsUYDmrp39rcBNDy3mg5OWXxe2E
58w9q2MNsWfXQJSkVwO5ZJP1H1QEpA5qP8qi24s7+J4/ukup2n7El3oFAINoHZ44VS2nLSTol4yv
pYeqFkrc6zRceC0wiZIf8ap8mav0Uzhqi+GenYYt7wOEUwpRBtpweWiv8V/EX59OcpJ07+kR+RLj
T9QsSCV9MPWa2TTKWxcwVhQ7IdyFid+SC50Tsg/nZuWSifDiMTb2ZwJfCTruBFcouFwhzzQtdktz
bYhVD8h7fdrCTQYkt1RuC+kQqT/6iSv7zNwHOcbn87M5yNfsrB36bwheqACDQ0SMJdeETqYuOYm+
cUSYo1A83eCAIoJsLdo1vIR3EAzm0bLwlU1Ij4A7uWEXhq3iJP3Pt5+rHsuswXCwKSLPjJODYVXs
BEiojiR8Mwjnv38IOa+YotG5IHkm+BqZmRNDJJfmpbDE0gErkhcSs2aNFTmOFS+K39pN8LJ9ejwx
mFjKF8+s6ak5LNrwQfQZH0ARZKCifJFQgsVHGoLkv238l3bK4VnYqK1yaW5gLUrF+q3jXVB5IRVq
CfPeAgdRDri9jTemI/H1ucoIFzSX0h8gjvRXH+UpC++if/O0zQpIAajSl24My7lDSz6N7gjmdFhR
8r7OMwpXbnfNep/BwbEa6q4TJZk7yMGyEN2Dyo3JSwcfbC2Q27Pyx3kMtNpw0nEMXWcZU1WbYGED
FqVbiD4HYDetA/7V/C4YZ3P3zZaNvkrxmzYc/RZHG01eYk+REiFNMTa6QGzNVSvs5MxNj/WGQV5V
icG61S8kmQkM7HvAe3iCsGTWTYSZgpPsWVLAr8zLQcAasBeWIp/wLzmbDXcHdA1OY5dvjnUSvyye
kMa/f+Zb7uf3Ge37E649RR5NIEMs4MHpC16s5srh5QGHTFUntCYcXzQPcg8cTT4JlIocJytqz32/
xr5/V7qELfwFznDJgRxgs5JQXV6zqch0W8bIuynWgX51nK4vjWCrRRkxL8T31kqhT1L1wn36CjAG
xhVdW/GgWTSwcRoTIrYrXvHUbr7Ksw7IT2Ri5GY/9ZrkeJbB7VX7Gg8ZoIkIELRTKY6Bq4EpWUw/
wxVInwXK42FZD/NhMkzCvau1WYsaL3+aEtjRjDwBh0mlCkpouJMmLLSqC2HcBcWLW/W+Em76G288
J8f6Onzpt+dXJMPwcYTvzFyM/34P1gcEheYa/Tz/pVzw4eLRZb/zQZ5H8Sp8p4x4nrbxx0/FdsOZ
UmPhjvJrfCHYhTw/bFUfbTUE/Go7kSC++K05NWA5z/O5emwZWW/7ys3HBd9YHBumEiyPy1gvkMAH
9WcEOIFno68QuTYucXXAHidJvTT2zXyhhCgZ5saU/TTntqJZQsAZyCD1zoyiIPXZxkW2fEVzjL8E
jOOIOdSZFSxm2SYPofCukOdXG4Gg8xrX2bnZ7Ft180zd8MBdCJ0vfVMTLosI/3dv1nka8lT8Q2Bf
5OtEWUT5Ymg372SnvI4ih2F5qrpzmZ7l7oxNCzctP6mAyTWZ48KdaPA2WonGGgeOPN2jxkAYoPIR
ILkY65asXm2jIIcNehifmxDzkP7etLu83ZntXtU2TU+mhj184l2ezzZ6vajJYX7h/QJd7iA+lzrp
lPqxztZDse3iTS1t6VxaIFd9Wea+gGMoFhvFqqrnhnQVBY8zBWLkiPF82JxL+tJUOOYUr9indF02
N5Fnv47PlqfELmTHDMNRuzw75y3S5o+2yYkNRFthsIKWUuNT5ovo+cig6FEg6gh1w1XxtlokN2+2
PTNf8q1VAhFniyHy3jFDV+ZDPUydKsL/Uwrt4b2Mu7/3e/2i+Cqzb7Ps7Ub1gYmgMngRsThjtwiy
jZ6w2CnaUQviQpN7WX9u1a1IPdMvqtQGvwjofztSbxhqkYmIZzDWKDNtLcT7vNk/JVLb8B0aHq92
w2Rcz7135Ff0qcMcCBeFTUQ0CL4+eg3y4MEr0b9iUt4x3Sa9Q8NLA246JP15mOGGxBBTsOXknvR3
Q7CFBdR/E/JrderMdYlJwXKWe2LhpphkZdcY3m+FwM1Kvxt8W5J5I6FJcSKyfoj6IuKF8WgxTyJf
ei7bbVUxzMaQdCfkl7Rf1/EqbryRue+wF0WbL8RQEn5gIdhDcDZAeDSb876cwyKcMawgUZUrkTPi
s02vqvDbUtmU+poCgMJfpDIhCn6AFgcfjpCyzon/Sh0DkE2qifzxC6He1E5CYwDPSNOPYZ6Ou173
TeVY9Sj0vsOGyVDzexWg+giwczIZo8Y3ZpisNSsSl238E0IKh58EyI/hd9+fS/H2TKG5YaOwqKJ7
AWeq7rYmMngao3A216OvaLYO60fx/gkYG75mV2l2Her1QIJ7hoEzlsHcynz8a38AqsFAmrtDwk5u
GddHjtughVVl96GPDSSUJE230/delJf4t2RYDp7RMCH3rPCmvuPK27KSURQuQnGhViwdcBaXm+Xd
LONiFSFwBbYsyTwqoKY9y20oovaELWG4oC/msMpMhKi+DJUpmkEdx6DCM3DNRq/yPCSla6Ip6Fwa
wgg9pJxuu26j4vHdEBJCYMG6ELaF8aEMS4WlZqRbVTgXMfzeTzb8zDjIgv9S+GZnHZlndYqlW1nB
R4KL3S8TpkjTpEbBtFPhrRYBfFQSbJmfyKv+uSnSLW18lbDj2d+TYhBMJXIr5acOPsxhVyf+ZPQ6
28b0LpCGZ64WeGhRUVQCNjH2ManaQcQICHqCDLnl6H+q2XniASB/qEhWwRphZ+oYNmUrMZvrJjS3
PTUuWJe6CiKMZhDUWvUpYiFQRzdXEcCMlkgF6VoaNPOPF4YcL7oDLGAt7pK8d3gr0CCYgOHuGjC8
c2wma+FO+xYOew1t/jVfSTNrOAnZvqaxHyZGilg5hrRt8k2hL3ldPQ0cXKxxn9Udsy/ExWjbjK8S
Z2ZhoW0w0k4Ees51oDHs6/HtYrrsZwiYBgRUPg4GKRO+ktaETA06g8aPXrvA2K6MkmbbgY9QtIxV
ytDX5As0mkJZaMm5wGsN10ld8JjNtN8Mlxm2J1poN82q60j0WiRgm0RZ5YuRK0d1ni0emRZONnm7
KlsG4VCmmTTY4QUbnIFuG5/wSb69Ms5v4hDTlUgIeLRLzXOI/Lr/MQWfTfWKTln8q3W/0uxkxnut
Z+58MsRjg6+HXJHKsx8ZgeENMfao+phnf75nS1nnQLeRfSdQUbutNqyjQ5w7grGjzWlUKt1HGh9U
IBpSMxNPULHCgWCCodqyQotD0qXMcjmjs+JzTj7n4jefNk9d/DxbRZkzhrGGkOW77MefJ68DmpQS
+QpnZwUH7+0FyTZKGEYC19KO4kEH8IYz6osk0AjaD3UFx1gwVwkCbE7lyKGCLS46Kao4Ju6v8ApG
ZAq48b1XYrcr6DWrksdvfITlPq492JL5pECbT1GLAPTKnEuCYGvcI0vNVuptJy4T1Z1hnhQSynBJ
pbnO6mNSSch4yhVbnfTUhYWTT+rcHB9WRryU1ANq+dh9D+eEA2NYlPBn5TXPZVLk0n84NY4CSNTG
3ajA1Zj9xfJdjVZ6NX+2X3HqI8I7cMDJJcpvNwBrLgdIctVJZaW/0Ll7z+dUmFJpvXmskY089UWY
zQiaQQXnB/TrGYxgzSWApwgbok4WQr9RYzyR8hsik7zYxdIHVm/ofa2kHvCGRRgiXMLnOovO+tsT
hVVRrmRm2SYyhnFGlWDn+lmZ+RmzQmPALncNE51xN/PtEN3sbN2G+yD0svQioraMVu+W1mEx6Os4
X4svWypXlECNtu/HtfT2hSll9rArqmuQfZjJ0aRQmSVfYXTIxLUKc4wy7KvUfyO4oO9snTLO0yHx
uWriirKd71pCuKEdgXKY7EoXcJWH3zfovVZCP4csMF1tKIjxdJzeOKA96XXT7W54fMchfkMYdQeT
G9XldClRxKpuXPt4AXS0oSrwQiLPn/FX+/7Ts0US40Ms3kzmd/p4Y44NxwMGhkzW3Mwb9GWerRHm
Sa95G+Be7BLmBDHTVKkqeeY4tV5iHIpHnOGBIpptxBMsy0+zAVdlsE7CsrJva1bCR09CdeyHGNLZ
HbQm/CSs+oGzI7ME8lF/B+YzNQjsuDGf82bwnpMTjAU70SREHgp/+4c0C9OtiyDcWvOkFr9RfBjJ
jeoXL8qdDNGeV1IHGNTZGuR554lWhhMWuxFjni5GGKic1nQORBYOTjbzE1wHenc2u5XjEctYprkE
gEEDCXFYXLLXwsProZunOrxleNAYvga39fldjD8IpiJu0ihyG6YxLyxrKAtm8Y9Gw/G6JOFfzKGT
BfhQZmAf2BkL6OCG+Zhar8LuB2ifYBd0JLChkAKtccdL3lReMMrsaqUCAFaIq3w6Qb6FmeMS4swY
BuJfXlMr2AThyribCBPTAronveF3impbcsffV8e1YrEEQCg5kVpAeSCv4LUemFpwkoJUyCT5IIqA
yQZjCcNmwMqNDoCU+QCDEzTDwQOkxkSZFWiITjF4SuniwBrYKtrKZ7IHFJJmCyYsoDXKaw73QIS9
Vzoy4xjoB4wjhP2Az0h65JyZC4ajyUf4OoNymaXfNQ9LQy2QREgf9iVaajJi0vmzhlf8TZHEcUMm
KiRDDGA5lPXMD7O1Wh8RYRHcKr+XyF80goqZfyoYcrvaSFlIRAnuuuiC8OZ33s8NYVbAloJI1sa6
fM51bUWwTZ0u8IkQoPFB0lMcXfiTik+2FX+IbyPsNRDtb1yfBXlOYwFgzr030awhTMPJ5lwklXl6
tFj8j/188lAndjeygbN5wQQy8kLIXIPdl7BI9wKESvxMT1BWZShijsJsiNkZAkjdDr6AaHi1mHAD
c8TYb/Ft0Akq9oyniPcR/LBb9aFsC7926jV7wNVXoGv3Ej5q+dE8YNKYSIyYM+2wiM5X1Yf+AsP2
NES6uZO0rqx7+o/2qS7Q4UkvO59uIsaQjsGZbEF+IrQyn/lt6w+Gl0Hk5VelZWF+w8rBk22y8Jx+
/0K208aCUPS8DzIhSTZcqkTajKrHfaUqnIY+xDJNcspr4qN4QKZRMZ8hBfuXnwrn1qwJk0KhR/4n
LmEWXkeotiBOLEc87VS3aZZIlgZWtb7nizDDUKFRqnNCfqPJEcDWaeZ3EZv1kybFgB0Dx0NxsVjA
AgV/VpCOFnb7leBXzE6Zx5EDy0aPXAQiOERAlQYIDYz15ECQTmPVqQUHvNEdHOiYxL8nHGvch6dg
lZ7GPZ2AoeEe6cS48ZzLDfHhG4mp5b7etKi8HQSCFX7MGZ4f0G2mJ1WSTwlL7026pC0ByGve85uI
R9i+YWorfoh7NJ621niqBjv9U8815hYz2/yGYgXIVp+f2wziD4AhIEvkan9AQz5LO72zUT67VeWK
225pZrCo7fABc2sGft1bygc6lhE8DTDIUUOv/RwMTgKijCFltheWc7mFQQIngFMgckue9Vpb5fvn
meYI3jqIm4Hf4fQGwj0OjMp3xGOAJ32JsciB63lpOhytrcTn1YzZnKM08tVr0ltwkUveMdL1mY22
7wKrGNYgvzFHCaSW5tELVvfgZ6/r60gB4D13VT19aj1x6s/0Nm54bqynuGNqil8Tm4/+B9aB9Jv1
mG25dU3yEVTX+m+s0ZKdBsgmpMgRVqS7/OQZyCnCMvJcoGYxBYQgc3sJ3rgrMkdWvE6aU82QkqXD
CkUJZto11Z2GkZE7cso6YFYp04LXBM2q7MbIHhjKRA6QF/AXSBR4lBQ5sK+VDuKTHX7Fk78rlR65
JuoJV4ckAa2czlom9koJrGdn2PPYUJghKIW3/ERhq7PcY4+Gy2QAW3ozFqzq6cRE4VYAG4i+H4qX
O8M+jiRwiH2gz28kZJZ2wMShotW02EFs2egCRrSDXh5BWkbOm7jFh3wwCE75AuECQwIzRuA91jZo
bXElzbeztJkvnLkl9QQWsccJ1Axuac7bdN3eXjfgAe1CJR//4X9+kCkyOO5wWMAVhFM4BwufRsz8
C5+BpjkhmoUJ0/R+289Gm9cHEb5M5Ui8IOp30nABBOhJTq8DFnIpiDRmzC6WqpyeJAGHiGhucGnN
a7Grzs0uWvKkkHWUBwx3ISO023YzTnpVqz2mPwXdHhIuXivkgcVItimn0C8WlFG4EDo0nvMk2w6I
Fn4qnKWI+0CzzswHcjyjnhvF7RPVpeKnDKNdiGm5SGKKyxnGySOlbgoljcg75EYodxJPTbCYxPM6
pMRh1g0TKHE5P80aFIGwcexTkO06cYfcgAEPq83XUNP/ss1gCf87yhDLclbF1XQk4VHOYgEKLM/d
L1JbZDu9RbhWJDph6xhMHZmvIlfjFRNVdy9i4CI3nmFZPxd7pyeSrHVqPjLmQqTBko0JnYZ6FU+y
n/ijTOYzyiZLQ0f5Vy+mRMyJpAmYTXuf/3GeY4qHGBZ4leNwNs0N+DBcLaoEdgmNlqwQbpyBjv0r
n4LByXerdCdqbLwH1doWP3HtpiuQN7PaiT+C0oZBAqEuRiSxUJuD0TF7CkI7xzuAk4jI6Vb3c/kO
jCtiu5z6Q/47/eCG0RW9MK0aFpwcn+8Nbxk3mVFeBUQFjXh4MKr1KuAYSEwxTJrhDU03utQBp9TI
rNR82r35KMVTkO7RLmh75nggtR0VAaGNwE+8AjodBov8LjBFEKkeZmv6ZTZu/fP+mXh/qtv1jvFV
85aB8fBagdp8kM4MLsPu0gRbtvnArIAyjctuC833+8UU7oFHPpms/Yr3BoGDjO90VzGnilh8a03d
wkJBvYaukQkWkzYVhx4eHOWi4UYAXoxdohNfP6qkZC4w7SXmffrx+NXhjIYcZjVNIrXpI5W0Lopf
yN5EUQ7XcAQ6rtlNsMf0INmrhvfOMZV2NIiW0NVh0oLdKcilnRSSN24SWGie2+JDaq9ReihxKIGg
zIF8hwEeNvgbOqoyLySaYQ/PIRWnnQPckLB1C9jIlC5oKBBwq0hM9m9w38I17s/3Ua8+iuEwDehM
Ms+wLwCd80xyQdJ9lB3k15GxevtaFLpLbFuONx/GgiqGGniXgYzYKRzjQ7AubiJbATbSR3IyaLuM
6RnHl5zLBKsdO+C9PXJKR8Z4IpsFew5LQ/7yLcM3sgoWGKD44bU7vj+S1OZxZ/vW6754fi0HDZuK
plqYeIVY6wn44Pwl1+garMHxWUb45ubKSqQQ06CzmuVJVz9r/dC8LdAaiPYi7F6VJCH4qve36jfG
/jlbycr2mHY2bB4GwiWpDPDzcujuwYSdOiIJdyhgwk2AQ77kjybKjlNO+synlE5o/BiQ0QsxGFZ0
n14CXUWHu9JABDnIRt/AJLTxZWz4iaOEpIeuVlpr5j6Wl0NzKVR8aU4qYuP2/Sm9zqW5kUFajJjG
z4dJOzH3pzEUM4so3tevC8eQPLu1WChAxSB/DQgsWGnC4p9SfQY6aun92qxs7gX4wdIPibplcTCu
aFQZrUMiN4oN+BORHbkzYEuAdQZq0MgqDZRa6F4/e5rwZ/WZBI2NDCnblsZnjg32b5z8aNqeWOz6
DUqcw0Mgth72HewMmt+JV5QVFHz7ji7heecx/yOsz4V6Kyv7UVs2LXHfdk8Kj4ARo/1OILn5dbjp
QMKN9NPkxnkJH22whfVXkHMQ4cfoBs2cCSOFEf1VMw+gyXXGpSVGCvRjLgy7yni0zGl1HL5+dVwG
jDlNTtzSBeCTtXoKvyqavW6YS7kP68dIrxkCeHzKSVDX7OCailS+6IusomPiv2tx0tU+EaaNwEIm
9oA4tpmm94QU/D5mr006+Pj5qwY2ER85tm2wiplAd5Szefao+7UYQLbyNVz2XzfkUC0aViBI3bg3
MmacoPqM8WWEDgOwZvg+9oArSrfICe4KFzJjkzf3yxvO6gkzgBFbAg0f0WQndgDCPh9cY7jAv0RQ
Wbp7gMh9WuATeYxTdEgJv9tIsSfTvbN6RdmbdHDFCXK3VTfX0Jg33lMeCTyZ89vDBXkmc4hucA0n
XYcqHVNKVen1WWsQNVpnrD/61+ZlbIRwWybY253yYSGVE1Eowc5M3jBZ0pIrNL3JXx2iC1Xk+pXt
pPojNldvTEtIxGrWo0kPIR36+FJpt9fUtIS3NJr4QQxGnsje2d8Nujh5mVWbl7o2oqWZ+xAZJIO4
9hV2LGa1Egeolr7I4RKF1yaLuHzWRr/Qsm0inCP5CPdgRgSicBaBkLr7OH1+ju0porhHaN1spcHR
UCB0Eqj5wmgO79JLkN3icgvsQE7xtVf+NVuEuEpztfcUYF5EwL2FEz7lJ8zU0WcqFDQkLJK5OZEc
MTC0n3MSu4XBRyyFRBbqGfw7jF1U5PWvRfkGF/xM4Z/lvgo7hfNcYQFDBfICYy6TuNfD09jpBBVA
Ncn4rl7AkHj+Rr3EpX/UFNa/XZdMqR0Ut1F5bskpwG9jBVez+kEYzd6lZVQx+c6xep83OGRBgcMX
EG2quoFDQkRSay7a+Pg25wS2ZySnEopHaYsMfxk/3Xfikh8i5n7yW2v7Z70Kfl9w9DANY2DNJB8e
AYP/m7oXEf0I54zgAciv8nfD+CFE9fAEaXc7gpyf6uYVr8PmSmgGUYQYd5a4sk3Od5CT+zjDW8kJ
tFXMIDNfmig1aJGAn0dH0r3XAJd2PjM/w2SjPZc5xO0KXt/yJf1AKUKM1DQO13AKkYdaH2IMEcWc
caS4cPJ9vLAlHWmzoa5MgAW00zczqmYivOqiI6GRgsaKmQmSx9QZP2TlhPUnTKCehA8g2GCqxPhe
iMVbm5qMuRWjYUvc4vAoMUrDqZFGBMEo8nJrQFzOzI6uleZxqovpRUKsBBgxZzADoNxgmmJDW8A9
kLqN/Q4xKqX8Q1EIer3NVJfJj0eZ1u/ELSVWQXg8UM3EcnKqgIwguyKmE3IRIW1InY/PK7REpHpA
FXDNWC6EB4nb/h/yXKr8jIVaL4EKmN1TSFLPlZCRbrSRJZI2qoDaG+HtYP3Nl+D/D3BPsgQhFpN8
JEYNg+tAa0/RB+yYt01hp1fUg2jmLBokSHW9CBkS6TuZLKRl4rNg51Sv+XR/6/9PMUaHGQmn4Bul
1cTD4RM4uj6JNXi66Dw46ql2eX3Q77hgcBKFWIuegjtdfQjDGkpeApX2zmGp5o7W0rA5EQed5HUh
+599NFU+SIPl1s0Kd0BZr6D9B6CxxF9dIrR6olf2yENNLwa8gHqFRAwJH+dcdqhND2tBWM2D4pC4
iRAH+wKyaCg9JquzzMk6zOJsahUcWSC29wW8JqvCQgfWNOEOQIYTcy2H5EZ9zfPgLD8QAjRRgEmM
hFEOZfea4J/Jc2vpFxwQ22Lm6qlTznBOdXmLM+LSE2fqWjQuR/Q3TFDtjoQuyAqUfRaBGvPhgRGj
/DAe3Q5QBBUQkEoVU53a8sQuo7/Dn8hqf4MVs9aSvuEf2kAbQuPTneoDBmPqV4be8U89IsaZtElA
+4DXzFu+G6gkUPHm2QHolEr3DjDw7nHmtIQ71Tj/1zw/IfuQmUei0wJCNHGjs/85kzj5gs/BeZc9
kJpEJzhqcNXINWkx2ScyNfWKb5A2nACgcs0KF1YF5rRcU7E7++gwxdG4hHYGREK4jQrwKvIDj6mf
zrNsGXLBH50ohNQ3UENY6cMGvnYOvgZZz6Go5gxjTbE/3w8Rr5k7mVfYHUwVYGEtECQgQw+ucN/Y
8G9O4on9abHVa8QVtHqcFT2l5FYB/2Nod5dwrmZp5EyZ3AKCO4Rbfg2SIQOb4A0ylHBpbviUlP1k
kSGhuCI/4gzO4GywkVkWJpZvMNXAJ7nxLKVx3x885jlf5dB9w2NgXSOmwDbtnm/aHfsSPksVevxT
BXUvbSCqCrIcCPLEb0WVNat8evJGnptQ+EH8NM+M3Gfo8bUJ9KA/Jh4YC4BCiJ/vTTmnz0QTTfwn
AIzCtmscXNQgDdu05sI5fWhMMQA2mE+i5KPnertYzNHqAxUjLgcmg5yAyRcd1Y9yes7R55IhiWkN
/k4o0qA6thaUGl4GRFjtjX/bBK0oHA8Zne3EC9LZGRO9BfSCUZgK9Ef5tJaP8AFaqnouTQwiX/ib
ed2AdZlLznOLM43Tqi5yFs7GJ9QdnDAYJr8gh7tEDCkzj+kpieEsIMZgHAnSg/7OhD5JnVq4FXS+
3mawVWziqTbjRIXfOKvsofOBnYNuaqY4Nzh32I4BGYz8CWjfRKcEweKf6vHtYeAeoLuBiE1tIDj8
FBwJUhwOmq0MSx8+GklCP1wISLRmn8U3q2CAgDYAJDm65kCJZVDQwLLG9OxlQ/h/S/w6iy736Mhq
RNiMiIc5rQMtCDcW3SmjICPGjZ4nT5U20dP7vx4Lb1hi+GC6M7h4Gjp2V2+JCZrweKQUSef0iQ8/
V8CkHQ8QytSahGpPQTMK2s+LAGxTYcTRZqlbCeR7EV6aZK4luOZSSVkyI+UW/5x/7F0d4zCePAgt
A4aluJOO5sP4fcJSJvqRGLtvxrOUj/omWCNKWJH0cRwh5CEhxwzZhk/IDJ1JgPhVHNj+CdUT4Ves
mRVXSHWky20feGrxyKUHMZggav9wD/Hyvj8vMVxW2VZAW0NsbFCY2GCxY4iLFu5CDgNvfAJSwBaq
GK6SaTBBmWclvEFIkjE70xK/ou+GThrGPaEEBgIVewJUUOVc2Po8YI56dCOQQyN2AifFz4CGI7SE
K8kkmFpx5AzTk8LFgC+gOIgoOfBe6Kf5+0h1lEy3Et27DN8dCKeCAo2IZ2ITRw88w3BXSh4UFDCB
8SGEVMzhwaRjBiD3jerHwE2OeeqMbmw6L+GggktQFLcnPMhpoFVAQHwfWHbvadG8KVgmOpgFvsD+
y23TBRs8Q8Nepms+MhuX/x0nAvS9w9YFRsA0DYH+PyljppsV28kzo4xn6zNUo+wQoJfaOMpI1Aw0
KP+4tIZAwQCHxelXDKN27QeXwKL+kO/YMSW2cedUTx4MoqRj//E8dL/FAb50cWk2WG98sIFK6hzO
jwvfnCfOT4G4MGNuMFX4QAvZKoF2KxzZU0glJ2sPqz2/9ul2uCYeRqdOc6wOL0y/bPMGT/D4PA7X
8qxdzYe4AcC9dHPlUnxqd+HIL5v/5r/1CXlmkBBXARIw4Ry8I342r4mnzsvnBeHHwDNQH/IvWl9O
BBRgVH7dRcFGn6pqCuWammD4xlR++gcAyw/1jPKlrvtTf2Z0x1/of6L78CVfmQXA1O7P2GxDovl7
74tDs1VvgLpCROqKLW/pl3lR/4uXA6BAq/4VH8p2PKmn/gbRJt+Kf9G9PItfMUN7fOg8UIkVkFV2
mC0ATFneVIhQDcCWv6Tv1zTeBDf14VDfOibwkA/vxkAqMKXXPzbqFyDduM8/smV66hDNnvV5u33e
m7O+ZHuTovmk5b0RTbHoTu1GZDgRbZKLcH+5zDaVdeKPm/ehvWhesG0vOFLUMHMgeFBEcyYVln6f
pGKMCapToFsauDzUe0y11tK6+4JNugW2nTu4oGyyi3lvLzDW0lOxGy8A8e2hONXH8pCfno/+Hnw9
/0BEGXSCKWZrHRdOjkjgvQayvotNBZ5oXBkdTlXkgDABHp3nQz42q1HFNw2kH68WD4Q1fcB8YkDQ
sdRoRRAdW8wxcCz6LjiKOCCShfx0qcPNHzBiA944sE5vFbv2NwTtbWCg2+LDZPVDJGfq+Qd/KdQw
ISXo1kL8yIrQvrjjvsESgW/Ta3coPtSFsH+uZju8UOkNAA8ghP6g3qQLmXjzIA8cUUzMIARDPIVy
/G8o88YugHL/Q7oPj3z3+lQ+4pN5B53RttVDpq2+4Nb8C+oPeoKhI6Ac2KHO4NsTqJBf9pNLQKeI
nOaBoOoSxxPykOkedbhiqQ6YMUSJtYs4ZO7cxMFEhrdBONEd9uxw/iJ/HVb8vaRsBI26jmfsYhFa
cTAIwPsg0tySfGViyfvgnn5SoD3RtLE9npf6Y/RVn3CLTx5mfZN26ncfudzh8q/kS353KX7bR3xR
N+qncBG2bLh0iUxWeOiP5qivoKUftevEZf1qrrILFk0P4UFHZ8SibDjpmT605/KEHgStAudpfqAS
YyfyNKnv4CsNx+cHL5rnpXIEclxuqFcpgNXf2e9QuO0viI/2aD+XVKTFTuFo5sjZgNMD4/NfRTlv
f1kaDe0gRgVvK7ux/mC7cOpATm9/2O8vitZPGFZfAvPemR3+m5+OOIQBf7lRa0/DtT8kUR0SnJzM
GLgVvBirDwkARODP6YpDM7ksMD4cCHFQP2IqsydL1X7SGD5Sbn4gUM3DxCj6C+Q1FvERs3gZ49pp
ZxY3gw/BxnKMc3OPmWf/DHcO7vEByqMR/ARUqjioXNAOgnwZyByZ9yMB49Tll8Y3BYXUpPc03zgr
zaUAGqyHDlv+1kzUUCQq44tmE5Am0DQioUUjCUQEYY8J/MAKsl8GYMV0N0Sn94Nl0PvjAnI9ZDp0
KrG6TcclhDXMJvP+IGIcABetJvcp8AwBYZMXFBv6BkqR+k/gF+fehR1f2EwGK8z8TDKleCawxmzz
j3BbLtbhBjVWuESPlofK5FzHJwS1pUXPBYZIiQCXqaOpQ4UUWudizkZEb5zSsiC5wo3IZrv1NXXB
JCISpGkoy59ixUM5OGKVGGOtCyccmzgrBnieungmB+Rl2IB6wPdAk3jYXHWW2bRUp+MdH0mi9uC2
AlqRhMIZjIKJ6U0GQYXaFVgaZh3zcA8i3atxewARh74Yrh7xRIg4MFQiu4z/BDHlb/C3m9rjm+mY
o739Mxerypt7W3S61D8YV8lkXRicx2huoI9OYDV7U/nlHnp2+a/WvncvJV1Wvybcm5fEBSthZMwq
iUEzz2rMDGjA9ByrZSh7AsSK4oX6FMeO961MkHfVZzGn9IqXmnnRmyOUWnhJEpdcYcUSCBg2v3Tv
6LSdd2hzGJYUQ8y2viOKQg3I0AIcOuv/Dk02WPUQyJ3DH8niIL8368nyhyP6Vn8NJ0iKBNlxdHHY
SxccwPmYKppBthpzUZQTZ5WjvLG/eqQQwHmxC2GHH2OiZcReboLjrHgP+Iiud9NuXocChyDQqZTp
uzfd3iA32oTyC9ff9vAcvRZOJs6ODWxEgov4UE75hqK+qBqcK2wFPjVWq1CtyVoGwIUQVyjksW4J
Nf5/ukHhac1qFE72FHHUt4y/IPW36OEj1IgLLOGqDjulpQT3ufEooNG7hvE20HB48F4jorVlN3pf
puFkB0QQAbFC84RxEwQXmc7FrrkcwC0at3itSO6RYE+k54JAmhRHT2JLkEUsK6zY4DowCn4LLmbi
fbtW+IXhTfFYInkRl3epJZXoElaOC1HWrs5KtcEWNBa3WjPnZKTqN32VgdTzO6IOhOcVoKYxmY1f
MfYayo+RyprF2GmbHBsLONTQhRXYQN0map2ZsBVQHhwTZQU30qy2aI51zPH6lXx+17bQX3V13pOA
65jeIKLZcBrODsWXT0oAlXwpmku6CU6JyanyhE9a8nYZ8I+G3T/ML6rtLPHZ87MlBHj6GiJgXguS
EfQZH3OvLt4zG2/IU/sAQTHCCaW0woWYb167mHfDiH4zHl8+7Ih1eBe++MYyUL5kZV/ml+BmTyQK
a46LGgPl59xENDushWrTamRDbBTjIkMTG+fERwPywtc3DxheBNgImDIA3uu3Sag3FGaydLgqgQG1
eE4nK/Wu5GjhjjCom30BT7WI2v3a9sx9EdZgtGvBNhX+cNoDtU3TRzo7obsBFGAV5ToT4YUQOM3d
QGuBAOeDcQnuUD0aPvht1KVoMhh3lkibprYnWONPEPc+4ESQEiFi61tsnYfbE1PG0hGJstIWJEBl
m1aOSay3DI1Tu8PF4xrI+xGCe1hAIg2vL3Fp2qm937uKtf6PpPNabhQLwvATUUUQ6VZCgHJOvqFk
WyaJJDJPvx+zNbuzXluWEIJzuvtP0mx+YWrhwLHlb3Zxa/mZLaNpD4T9pBxFBLI3xjKqt4U/BAQt
Q0iwT834YnEquVmt4SldqhctD7xkLM4TbZHIkCcsffRnBiByAOyKyZxJtkfmAOOvYw05BHV6uPcF
lzYzkin6HGmwDBqYSNsgh2fOIXyx4JsYzXxs8Q7Sl8G432rZDgpV7OEYTsQKY97KTapb7q1HMitj
oG8RNRiThskcN/r4vf4Q2cyLuW/2YMa33Y7+yWefD3FmB+vHaBaU72D2U9F0PPGGeyPCLm0F8QI2
lNWn6wGz5sShXcUpONhipAKaxzjBmyftKR2+wEHScKGHCzZLlO3AwZW2DKijJSjfC1GY6iKWnC7N
Fb0PoeCwo9Hk53TiW8kivM+Xvt7SFkvdCmV0fmR0yMXH/qLtIs0xbUTU2WRpylbZcTfOozNUoV8E
2WNUiI5eP1sG5ITBmefCiU8jvE4nnlGevMtzwRvWsQgfW8DAMeMjux+mOPyDJYsiPD5QeRhpj7pP
cd6ZJBqaGCzBet3WOdjt1JQHMLM7eyAxxTG1bgNIkq1yj3k+VY74VX9+J/nq8xYdjwK6z2nimm3P
hDf90JBEexm0VKgC13jiRroqtdpS4L7FIqAzo6Mc18kUqWeMM4c5GCufDamTXJn4rxK9nlwH9puj
aOVfgn8wfSVD14RyVV+Rki4j6VYUPuuMpsO+KfxtGqw8Yh56RPj0Sgr2HpA5ZYyPItgaqjrMMyFw
zbj4xi7Fw2ukrgRHKc9dzEaBFUvHJOo9RmV5LCaAK6rp5qUxC+vgjOHqX8+4taGP9wZWYwb98Nwl
iqJACZ/jYUzqRajHzsREw8dVhaVRr98aHV1pBGXKi9efSr2H3o5ZL7fq4FMN4JUd9VbRUWtJ0k5A
t5IEqyI7CANJ3HWJMLMAy4RTaBdee0vKhdczcFbxhnvHDmrvjsFZp58+jIJHO5auOgwYBmUTvsQ/
2ltVQ2IponLwzPxWk3+aiNFFf+u7cNIlloBmvSmKLb4xLUnRMpK1UD6Ie0O/Yk8laRrstYrE89Bt
A8MZou4wvpEqo5/VYD5FEmI7OykYSCosmUVpG3jp4L+3CTtzmXnnvuQmKxVL9mDfu0LvrVuE1Rrs
yUB/KDIDRjwmjWbhwSqpV105WUMvmHT+KaNGG5pvhcq0EGCDBTe/G03VDtVH3CARGRIH/USISkmG
0oM7tT2eB9X07RgOYzzJcEGWHNLKbUUYrNGWuBllqRCnezT/vQg0K4Ex4syPlq6QcqbOWfCKPuK8
FmvG8sHcH9vJ1hyZpxOfy8THf5nUmoQFMM2BuQYmH4loIyXD7cwIzblppG70+W1IB84CSDkCwgFd
WBDfsC0/istbTBMCHOC9qgKey3ajo0HU16QqqiGkZIkZooYYeMBEhzzoy/ueyIwcde1U0LD0aNVI
78K1ati+awSqnBQBd+1UzSlPqVvx+pJZ6AM0bt61jsVF/r4IFQaiUMV0uoRaUd2I5JQ4vhQm2UwH
yI7wmrFxekvd7mM+YkiaBK9zmHXabsgyA8zMnaajQa/eW5PPlbA8srgQgUEHHhtk5tyAGMk2zxaM
laiRsPfG+4HajAcXbJPpr++fC6qWTBD3xG8tBHhUIfOdLFvI5TM2Ofbss/VyhtsqhwkKGEavoPm4
UEEIsPuRelahfmVUdwPRVuDVVtnqdiOsjDCxEAlPDNn2YSQD/41Xcjr8hJ237t+tY6B0MNp4k+WX
sOfmSfo1Hnet+KrChxYY+0920OBINHyw3aUYBXEYFRX5t5rzqYHNidpWaMylj+9xIDMfJknaeOvk
VhDbrp+UbqtVeAQQ/QFPMlLY7eD9REY1/+DOkrASicpdw5qF9L3pV5DIkGkpfrNDVQ1uTinS1Pfx
CXTtb8TPR/c7Mx9FWflGh+EasIRkxl1/tzC/yJ9nMCRgHxNggO6tRpusceFIDG0W1Q9BNbmBtjqv
T66TI1FX8qmM7zmYtM4bDzY1rva6isUCairc3GXuByEcliHe2rU0Vf1FlH5sHSKcb7w5m8dcHH2O
aNy4z68m65EBUE/w7EzDGwRHwFmfjNI20XlHu5reJWasGAB9et5vbDi5omwbGLvayKsFmXhUKWkD
ggmUAs5KoLZP4kOGNGVoL0EpzxoACeMcQV7VvfyS8ynI7GyBUQETGFOdXn4M1xK38MlUnEAgT0K7
fla/7VG+MN6kOkR2z7CSqUN381BHYOD3O2y54plRR9d+TwgmRT9n56HTJNAu/6oXaH4paTLgFatC
/wlxpUZO3+9r+vAuTTYGkkMxjAjPimhDlPAYFEQTaMU6g4XUZUudpSZrDKfHdx/mARjDGxb8x/FJ
kxxw1lKFyhWD5cRQF0awSjURZ0a87rOXwFgsQMYj2ESHM2onKTnV8QvEQhTYjnk52lxCBiwDwb5H
9hTIHhuWT/otTrCB06KMhlHG28FOGEYd1U3DkGPGbL1QUV9YGJDqaI9/TJj0OQs7C+Os6hBlfUwS
XGfq5YPxVTAH0SNei5MA3hZjXzg+ZgIbhCo2tJoDnVjXwR+ewV3A1oPmnFg8ce0Xi9ZzvG9c00z4
VPPJKmSKAZSAI0g+6rUStq5iaXwcOkgylBQVSxmreD8bGJCJLQ82D9NwleXIfLSgMzXZpsWWjwSC
De7zIJoSJt++jY3i8Gpe+awMtuGpXCtX/x6AudBeY8VEz8Kvvj41WQSczLFZhLHwiRfEcNPuCKKb
/DChY46TIbxkLk13zIvGM/IHkEWYIN3436uOj7EmFDWkn9hkamMTW31FlHiAZZMZoYRw9Szz1Rpc
KbziyLRnsinfEsT9M2WYM6qQnmF5oD6xcXxFtqU/A6YnTM14sA/wzQuOTwxf1DdtP9mYvjvBRKqx
Ea0CvDOGK1n32e2EWXj6+KecbFD171M1kJmAI4B7dUSAKQ6mKhpBVdlEoBxoac3OO6kMpCpYln0S
LYoPVkpassA7cjrJ7iV9bdoGd9rYadlD/x2Nw2OcUihBTbz5lOCu56vWQ+04wkwS2KyeQpOvht4O
PdLZwuYsyn+UVorK8EDFizeHr1BKwi6gKMqJDzdCQtayCVC95Hg5as3gGpSaLYveRaGU7KpgocDH
nEhQDXRtbcbRtxkkf0FLM4Agv6u2ppDMP15H7pi6VdKEOQYoHmk5QZJBNwEA+pSYGHf6PjKKc12X
lxhdw1tBB/qGkYbuTUNHbTDlGJ9PN4Qt5UScm/Me0meI16Fints4QbrhpiTQDoa+kxN/zlzG5ND9
CAaUchqEESVHVqPiRVr4dkUv400mKL/YtbMSWo4EMCsQWdEIInUJdIS82L/T9jWu2V6lrSvTlfwv
Bj51lCwFHHR6DKPzGAtS85HCDR8jnwQOrHHfKgq696WqMOvQC6Ae7JwghZF4Zmlwa33vxUZlCIIr
wr0eMxwMYCoTgVeSRMvP452S3c6a38M5mCTQcwTXoH0K2smGmOxkHEaOB186n0BmeK6dYnjnHsNR
IUASiIlOczMZgb7b3wFocAgHVwnMZWrCYmiIL84UFdlUYKnKTk4Z6UXnnIcZOMu1gKh1LIC/lHvN
BEri8N5GcesFCvJC01i4DagmmwBBmYA7roofj1CVTh1OmL3C3C4NDVOwwtIbnaCTDD4G9OJKeImk
zpuJQDS0wSQz20zSjqT521i6Qukds9GTXFhH2J1k5W0SPPJszYHi3pkakLWBDBis+lmykpiPZ56B
tuIQsW4N6oToE9kJTBk2jAAfm1FUjqyzy52MAQKsuTsK40i8cm5TAvx0u97CapF8ouVQK3ZQo1Um
me1wMPVfH0C/ZI4zuumwz6w/T/1Pvvc/3E1Q6sBFGMAS0MU0FVMiMMnYYRYcoU74eT+yrfxiZNR9
+6QAFlt1PbkI30wQql+ZxRNQAbjmO74AaVFjkosEGZI9VK1v2ZNxUrnNT/pNv3Xr/Kf/6zcgx9y+
Glyf9syL0bfy3NKauR6sHsqV0k72/h0ZRn/Oj0UzNX6YjLU7745nW3os9t1XWJ0ZsUpX5dpp9gCE
XvVA00DtV+Peo5WceqsGgj9EDiz0p97uzZV642bIoqcWX0rhS8IUJEg/loRAp8J3KsI6VOV6Ht7o
7btjzzj8zcBW0RmzmMMZY183KTAIYLDdYKgVs7WQ0zyNoDOWTjN+1fmYLickgOONQw+lp+0zrWkk
CyYTzsAea1QdJUCEAe6oOBQTx2gOlHCQ3Pwz1xOlS6KhfjAprVSYNh7C3HovFbccuCaD+uQhJnwL
DEzycZMJcR8Qr5F8EJhiToxHDxdXji/UosHkbF7y9qsoO65qUzrJ6k9G94WvCb1jMqJnA4s0ZFWD
6aZZZXAxfvrPrgYzljLcYANyR7nTwgD7+VC85ZBcWyg5rXqKGXrmCMQ+5tZoHpi2DsS3d0xI4pB4
TOFv7BKouVB/k6bcllzMk+5XayiVyLVVmaaCYcg08PqsYQibMNFP2sb5SB+sCUDtpPBz7uPwZJjl
d9CHZ7MR1p+Ia1H69AdP5/Noo1h1MtxcJ2W/1DgpmJtjl47ZPEPgDN8mQCk5Ij4BvkmB9sRnBVX8
4OJxY5PdvpQq/ahpFy8b/nJ2bilEQiV4By3I2MpUt8XdjpINnEsyxnwib64HHvsQ9p4CEl6zYmkH
YZNgJwOR0IskIH/jSycG8E0Hj6wCqZUwXTf5GImscLXPwoDNqTdfGmLdbkRBRICqZNEVlIo0cmFx
r1Qmk+IKc8tIpObYmNVxUM4hF35Q3VqkfJWwStJjqi7zbhd1uwGekqrbCGEDG/oY47TPG7G/RTrO
W7pIyi7Xlmyu1I4jtQfN5mtgwnsDV4GCU7E3TiDcW8T5schq8yZayjsmWWnxjUHlYO4HauFg1qYU
tNsQF/fQMblB4s6ptEMB/tyOfttwL/KcmQSBj0zDXH8zTvQRxCcLrIHlFIkP+NQChgWcWFn4F+U+
wXYcshDKHdQ3Hn68bqryXrfJcCfvELKbPmJSc+X9mePvBsfUYDtRZyA8QP4wlsQH6SbICcBoeEZm
Jqy7OyIaoHqkotsqM3XZPN9bnqVGAJVBSNpjd6atFadl+H8oEeoPCzVdQUKh7UwCxhvYiU0DoDfP
ZWaJEaLvk5Y+TtN99vZg3t+FC9MuxPmzi0ARiCfMtFz1q+pLmb/n5Fvijl3ueS9sNWJy1EoqM4bP
qn6Q8f/H4VBR3BYDw4lTEW+tktUypfhRx2z7YjnmnyknAdE4kqGYMASwC/xQupXRYHM4nVh0AvDv
mxtZmhv42TZQ9uSm/wCqQouQ4/0i865IH/qGWJ+dMbCa5muVFG7jgOuMUe8E46DF2P643p5l24HU
CaVEqVaIIxp19ylPkvL8aBuyDGFI1+0mgb+kbvWQHNh52y9x/ixHr4hWZM7/U3mPvHuV+ZO4ZLMF
oSNtnk4JanSKVQPjTbxCU/1r0rq5baKNIvRixxtgUnzy1xPA1GYDNRp4H2kuXCIxxSaZmpJW0QtX
1c00LUaM0a1aauexsqNLmBrIO+efLv8hRQnjVSnZyBxVM09eUN+5AsoGjczaf4mZDVUogswBb+UU
9ksD6gf8kthnJJ1aXrTqJ5gW2FB0cJEre0f3WHbcd3flaEj80/DVa5FBaV9Rd1WhIkGXDOyPctGK
i5C5EP+jZgvBpTFtFeJzecKyWUg272ENMw9zR1Vf9pccjar+PUzcXHhU3UuiEAf2ggSTlze2Oz6x
+uVhlBe6+MfRSOEjhOZKOLPbDc1WLp4iRwDot+svDcoVKJ35gilMEroAc1G+MNONIMwAyBA5JcOS
sAdEl9DRGoxuV8RQy8VazI/syEO6qfk9zHJzfD++0nyB366Fm89HvVTBOn/vtNcEGB03O6GYU4tS
UYqUXLi8GsUz6x9Bt88UW/8eifXdaFaKkCJlOAKUV14w2W5ywrTGnn+FCwvBv0nJnQ9zfTKtg4Uc
LD47E1rqaEYVuryalC8MWOX6Dksl31u/S4xdzlHhitHL6PCIvnnZd1Ecwfs47PZrhAAJwMDLDie6
c/12Cp0MunVDyQpxRpV+2s4Ny2cIlPCeR4XF8DWy03ZPGdIXK/nVvzCV7kkVHcV7OBNy7uHAhLPW
6tHZwzN8UpJZ2plsx2BGf3V4ey0x4G+LZjc/q2sWjBl6142KNdRUusM5XbABaAf1jp0lgdJ4b6FZ
JJmvvkKoQprVZqtki/eT8kNpIC9zYYOJFoaGi/5Z0tQnB/nCHRv9jgHv0/QRwdlR1tl2g7FWcSwP
RPyQq9bPce6srYSNftnTRwKNIjarbKRonztH5sMLH3krM5hBbvTDvhfBLOPh/NoF7l1L8BC0KChG
HweiQjf3QbZxogKfQFKnTSfbDNYuGlCuuSWVup8v82zGbGzW3ZPMamc480G9tCbLeCWtgl27hwOo
LbKN6mIcZr2deCrsCHN+9NwdlKehw0lloeUtdeeOyLGR6pHTvUOwnIMEAZncY7hneJB97OyKqAZ6
IvRnvM2eGD3vEpdz9l4AZkMhX0Wsw+hoGDn90Joh6cH+L5sGj9q3VbekwOKihuxdneE/ItqYpScq
bMsHIsDaErwDwjPnDbonp0u1uRClc3E0njhz4ewoHAmjlpdQTPu7uuzP5UKiFCDCmJaJTBxg2pW2
6L7xB8nPrBvelVNXkIRL9hQ6ttNnN1Ka0hPs2YHu04OtM6OtH+wvaZ0vMC8Uaebgvk9DV5ssiw17
MLZm2ANC3Jls+xW+8dmcwMg/8ye+Snu1shRMWGc4tlHyV/twDq5PJvQT560D0Ht5xNSNYfyeWSe1
0ntdX7tT8ANlZANSzt03nrn4KVF8TmGr8Ckz11j55bSdQck5qdY4Xpz6tgGfyHAwq78Xh86azKVV
OdV/kGUvMXGTzgGOgUvF4u60xYM5GmVKLmVWG1vmSickgqt307n480xNN9rrbnioDwNAJAvmk1PG
peYk7uBy02INYLFbccXi/rWgE/BdGAWR3X9Rc2Due06WxYVwjzvkhOCOvC+cmzcoSYvJHFNa0x5u
dL8PauTt5+RdR17Ci/6kdGCaWdG9fPE9B87FEuIi85HdcPQW7WZYYC448xeZ08+jxWRJJ6ziwD+T
98Kci+U++Uu+8LJZoD+1vb1xbjcS/GeumVHEN1N5qQJYdRURvf7eEUVxKJ9cv+r9DckvW8KNDN0Q
qJJ3YOy777fNtsyVRCPlmKP41LxxTCtWd4j6O/WuzTDoWAQ2DGbqRoyNp80JR5kV4O9xcmE//Uc2
Sua0N+qKJ8naubryL9i1PNmOxl9B0krRaEPWH1ZgrfhiwOjDLvbaOcQy290c6cMWufdIZ2PAAfF3
W+7o4pbk6WH9PGX3m5brbIfwCJIPiDV6KDrFeD04qlOb5OjZCAzCdkO5AHkmcXr4geNQmy+hagfo
DCj9kS8rJ3j9MRKNev8j1DbIpYcxlF1fmUPM4cHr8xaKJdwyhmwf4hFG9mACDaZfpjbM8f71wQmn
mONxAsvUxTwFm1XUFt0cY50OT1fQpnW5La+st9I9WfowhrgBv98WnkoWV/NYCU3bB1x3nBmypbBF
AkN++JRR735PXMXTuxoOa8J28oIoyOJDpOo0+yI1mg8s/ePIhLm+UbfvnYEmgTHgnOC30Zw42CFL
mlaudPS/GAt/sSawIMLdH5mwnBsu43m6aFhYpGPlovWY8zvbn94eKG5LaPNWMXK8ITibdufuhxtJ
dxzqWBnKC/OACwY7DAkiduiMi8hJzIF5URmtIG675N6uwyWkoh/z6O1HBPKmsi3vqIOwwFahnB3Q
jdoogr7AiYwnxPHyivoFAkOwJ7N08V4hQecyOYeLGgLMSCvFmtUnoWmK5JXrj1s13sbzZnRwpUMm
tRM0n+ps0blcEMSfqiM9VNnYCUgNXrAuvQEXsv+S+mnoGA9wA3OkJlffyVf3DZLTThk+m1s/m8q/
3N6IsGDFgQ0v4FA+/V95TdMpzfNjgCkwTiXL8EJ5+5lLf0zhLe88OPm1Xgvordk7d5PYnuB10cIV
n6vYdcykLdAPXX84saobpGsHzdvUoZ2wfAdh4h4AZfpzLi4hvgbLz6okpam7gcYwm0ApkVzir1KZ
4kZwLNb9jt18OnJ8ofTCuWY5TVcfombOPgsc7uOMvZdwjC4YgzyyNROsIyzyZF3YXMi1Y0yFJdFL
i4pOj1wBK/zao2SwS26M99O/cIXDstqhYtCd8YHC1nzWdnotGHDv/P3zc8UV34amQXm98c6BbmXR
CMOzoP7kV32Tu6hb7sla3GML/FM+0itDIae3U0Y7fOraj7wLz+oBFQzViP+rLGH2KNuS8hnqC1Iv
++MyH5sLEBlZop26hvJlqx3LhTkP4jMFtrdmg1urNNTQf7j2sWFErW5O43X1J1cOG4SNhLkiC2TF
cIZdXf4FCq1muhOviSBPQ5vxZEansZ6QavmZQZKEkWrhaPANru8EW/3IS49FvGeRQ7ht/iTiTeYN
IfSc0LabZhtU0qifWdUocovR8rWzdtpINc5eyhHRJBWKxF3iMSefYtXmufCUxIW/ARfHXKkzWJDT
66efaWfep/BEEqJifvtEKQW9P/8TUacaOJBaFT4PB/IbaHfd4VDS06GwYmTJKEv/AoQ+MOwbjsKF
DQUx0CJZjtR37g4u3XQV2NXC3OGqs+Mow1V8gHE2Kq3Q2VPoAQa7+Tel25FxFIQHWBEWI5Ivk7GR
pa6zTTCTbOMyWaJ8vQQ/mGcuGeaPPtiYpX3c1IWAGGG4gAmCbylO6iKQ4bxy5tHX0NilihuwvaIh
uL1P1J3PowwVn8ZdmKGauRaUD2fJYfvaala3lPfjjrrjmjpIWzri0IH4FeFpAQ4HU77+0RQrfrEH
ue8TCy2KsMrlmkFThHTA6WbNskQvvZHxXN/C06ETskBafUv8DbNx6ibuJerd/cftlukqfYbrZjXc
4KpiXgJKN9Wv4p1VYv8TbNkAFziQ2liecoMcpWPzN+Hm5lYZKZ42mNRwQAeE/GhcXptviDwHncZ8
K1wrvKnFE/Q0SA0GmUlTrFCqK2AhjcpC33KfthfxmmE7ysh6qnwXF/QAE5bNrfKZzVkL1/VdOjIH
fl99pA3wCSCBEHm6NV/BlvkapFeYz6zge/Q42HL6sIEb10D8Z8y7DhGSDSEqQgjCrnUlwBmzdjKf
CDBkJYpnOnKWS89BndH/oGMdzVbQDNrDZfiCgvdeEjjwjWEUQxDyqN+rtfddcOinzxI8PT9Aus6N
OXpOYx59VU46J0ze1e6Qi24QFszxatWmlz/IAHPgPP5EXGT1VLfgGc8ommirHMHyT6Elrghv5ANC
RXDAt3ke2uPfbKyzfvr3e/h7PkTrQq4a7mVX1txRXgbg2NqebHnTpWb7syd2ZLPns59e/3hKmzZm
9tdOQ+sPqhTUJ5oH6/d35T7S6Y2HptP9nmKag7n+4oE2W/XTy/havCrfpfKxcgcTPH4Ji6wZTJzp
4fe3nZ4wunEgCvEYvNCtlMfAaOLf8RG0oryQPOU4L5o7cQn54wxym87gX80u8r8f4rLCQ/IZrgpT
6Px8L+FNj/9VIV1AKp4BifK9f4cwYxzFE0OEsegN+L3xz8jm4sEwL3koExQ7b6wQq4DnBJIrG8Pc
W4nn2psCeBUe8LVlQFXD2DqxDd0V3ifoU0q1LkmA5eIZZjT083YNMdiCvMkpVGbcGTanafwRe9QM
FzD+HY+VE+TyFp3xaFNYZON3xuMHKlzCNeT//n8vmcXGyNGSzjXHxXaR7GPRJlj9L05mQEJhwmTY
qq4kKV6xEMu3Xr0EoxPP3agwtEa3rMz1Vp8vNIn4zGJkQcT4HkkT/LMwf3R/zKygD/t7IVsh4FeX
cH8x5EFO97Ehy2Hw8XyDliEP96x2pZxFcsumxjYA/ab4RQqJwZQyzA7JI/llJEaYMaZTnTBHIRlA
eSst4nqCDW6AA7mAeMvRsZJAZCHTNnbM1gOsPWCVjfYBRumqy+6ZbsEX1Us04mmz/KI/gUkmwxbu
TgS1cj5cmL73Z48CldDwJ/YDnAd9CQDcbAmSDW1i1h4Ag+VvvMfm+9KdMf6mOcWGw2XNyNaoxIKa
korqFNlZ6MCs/KpPzcVkQcAzY5bh//ag4jwMdJ+4Kv6NdGuuvPCIgfs2waFmq74mjGJ24MfYPxBX
sCt3BnbO8/6z+Rx70squo/7ahkyVMPD1bVwRhPai/kG3Y31Rr+O5cc0XHwx2oniuIEhRHz5Fp7rU
UKnePgfzEl/0beqaB4GM1qWazqHcwUxqs130RCk1MB3f82Hu5G8cBVGzKL8RU+1p8o1YGdIG5i2C
McfiSkPJeIoOKY4shGG4qDgatE/90vce0I0NtvLo3JlXD2/eCm7/1jfQoPaW4YorWDzI3H28H/Ak
2/TANkuWRh97lmbvK08Ng+IYsbplbCcwwnFIJGKAYC3jLNWLxrymyPVJEvK94NCipQ4hxYfDdeTK
GJtEfWYAHqK+BE+gxwdQbNdj7prIpAiBH7t4btw+IRIFIsZS4u2oJAdQCmD5gFrhPVz84aT4BGRj
k77E86ZCNEh8JPlSOZHESylcBzkRMEQXLdJsXQoHpd1k4jrq4PbZvEkenEBEMzeDsP9MHgGCGo93
1/HqJW5cCP1rfVOoi0Dfe1gNyquEu/JV0CpCSe42GT68+qYJl6RSjQm46V3oGCydw2qVKRepT1NS
xAsSqn6JgwL42mvETiaMEqu9qDtjSLZsFXBg8YoJt6LMJb+KlVsZbvOEMgWfOdYvNHMfomp4FzMI
mWy1pJJQTOHhoaIRwwMKMw/k1iQFmxgPzwyJdBU2D7SV83CAMmtBIMWaI3/Cx4RjC288fTNftdjC
Whi4o7sbODwqBhg0o1oWCkuOlgq7ZWk2ITqbnBJ6FBYiYVTi0QZNqG657eM5moaadJWXms2pmTkC
/m4po2kkFWaJmwHqz8xHTKOyQs0pBGFdAaQnEm5RBDTNmJEHBu4Qlhc6qCd6iSDpcSVgOs5NjW2b
DJoBjeUPaAGfW8hj8LhhRsCoB5lBqCToDOJ3KPI/lESUdjzBn8S7RYkNoIsnjD7VRBbsWYVkx3fj
zB3G+TcmQRjz2Ej3wadyxuAMWTbGnSKii5jBTKvByjOSDzCzAPubeTDtGbjQM6F7QHOsoCeYaf58
nr1nqK9TNL/8WLEGaFU9Krfxk+IEMabXa7uO5gL8Gd+CDPhGnM52jXI+taPCwfAHTi+f4AQ7C2W6
59EIm2kUOHuQBX/45DlbI9rJYQQ23RkC6PdNR9ouM+8qRyAET5oDDqZaffjUvwnEp8+q7nBOC52W
zwIZSGj5mV1iBpYiuHYynXoTRlH5KuRVlBwYXUT6kvl5GAOEsTHh+YLsf6p8E9Kle1Z8kR+fbyZY
u45ZCpE3zTAvd9EBl7T6lr+IaoJvpYE1TetTstNx7cOc35WR6oFa6jboo513ro5jOhwYFjRomjP5
qu/6Fep7r5zVp3SjLBjp//xvOnaiM1UtbHdHoj36CTzaZFSNnEwoxNXU85faYzRZAgZ6gLUjn8UP
nhWFMhymKchzfPlhgZq2t4n9U2H68keWEGJYegn+VlbiJcIBBZnmjggnSORc3Hw/u+Qr3UGzoWgz
aEAwUeRv8lFHhoqI4owxBCPpubEWtrT9qnnAHam/MFznRLbQYeg14bFIM8Qga9jMhMVQ7yKaeOWM
zPCH4ehpHNm3L9w4DjcQvugQcIH95t28umB3tvggTQ/JFdySTQUmgOi1K+a0S9piVLR+j+NQUi5a
dg3sCGVnsNu/910IfrnYVXXnZdd35CCIyHMZEysVxht5cqmIh8abXJUcQzt8sn1SF4mCBy9jx8Px
kqEUUyWmfu8ZFkL/UDluwalJ4UMEEdJAH8XBDDcBbFLwjuXr0R2EBuY9EyVyImz44KLxB5ZHjW4A
ZUMWpcpR9l74DdCR6FevJbHZpuTWkHxP4F9Xjx42z8R5ocwG/StbkECEy3Mue0PhgsHwSsBhBqtF
+GmjK0T6Db8na/HCdntMfRF4NA+iThmYMp4A7TGiLfw7neavgKj+ZkO5wStI+tFmBl0VY3U4cPWf
/hMfGXzEbJ8lfv04xDGOnE6YRe2M12chbooLAnVETz6WicTen8hBYPS4YEagaTJyCIq2zzJm+EJr
97bR5gI2De8N2nXDdw2dkdQ4P4jMs1IQ3myF/ktmvKayqs0TkpDehLcSr4UB6TlrD8pkByF3/GkI
jDXjyEHpsAuD1MDAiBkd4FPzOaG7mGC+ix2WuqlxGKMXbVyZAk5FVwmTarIjd93TAYpW+pY5sTjc
pZx71Kbv9jF4sXu6d8muyedTN4M0Lzl1w5Ez6WM1W+/lFgrHjtMI957RXRZd6+ZB8B2kFwlW+6OA
YJvjrtRshPedG615H7jGBRFnRt5mVjvMWpIXGfQ6OI04uUV4QQTS9yS6hu2jo5V+I1/Bn3rF2/Ua
TuBoMa7PIp4f7jVLbMtUxwweA4Bf3B2A031iIE6VcRj6tZyRhwhAyL3efQDzMfXCQjl2it4ReLxJ
v98hGOH6NXDRuakS458lWWK5vy6glBrGGm7Jexfh+KZc9Gavy9+lvte6B7dVKlolqiyi1zmJAVvx
TCSGYljicM+Op8VOGb64yWMTwx1bwgqU2uhVHqpTsdRXTDo2wKs34SZf+k19wBl3PZzp+VfqOl7J
HNC2x0SVrW6L2/mG4e5oz5KPoJa6NlcyK8qGZ7llX+WlvGQHhdu++c5eyVd7yb7aF6tKfHif0h07
L8PeCmreId/lp+Qw/il4lH7rX9Qwhxa1y6jW5x+ulRNj50NxAFFrNyKr0a4lV9nyQfA2n53+rSIf
Ly8KQS/ZRVqheDulp/bSX8qv8Y944Q+mL8voBPHyKBwTB+OYi7afLKSjeoR3tiVghTSmfFfjnsHS
me6Um3KrLzHPWl7eu+HG89746iTdpG/lW+Jn4XxAELQqDuM7SA71pX7FX9LNZwgIqZuhwJf0zeCT
ifa3/8q/q5vxqL5Z3m/6sd9ra6apa2PdSHCCmji+d7bhCD9ASdEZDQeY2ck8Y7Jrywf58F6YP+VT
vNbbcqvfEYhfZSCR9DzmI9XP+hn8tlRT5/oaHsnfwq73V7i3T1u+Nud222+bnbput/Ux3yvr+tic
6yPq2Wrfbj/7etuco8dnXxyL4/hwoZrn+5JHlscKHCh4IPcQr/KVL/79HT1Qm0P7fYpvN/2NULGT
xPyIHsZf9NtyhABe5/xMZnP51O/pGblu8NvAvwVV0IyZftfvHO3D+zP+0K4UoBS/47HyCvg7HP9/
EuGe8xTeMnFTVAvFkSgWDi/ncBUk/NhjMI7gVYJf3ea1wPWf4hOO1F5iOC5f00d5VNbvR71NH925
2rWX9KTcVPhT8hz45xAfig3z0+57FCT/KEtUOzM2R66J5lZs6ot6A2bjQisPza45xSu7WFZcfWA4
Q8yAPr2VMhgDNdVko+7uOtgUSJP6o/+YP9VCt6sdpxj7ASAWEoDulUVL/h9J57WlqBKF4SdyLQUE
uSUHUczhhtXaNsFAUFB8+vPVnDUnzPR0K0LVrh3+8HEL+1d139tbzF/w8YvfWywDxvoF0vaIy2VH
gRffDokKosT4rjXvteriF4+giZnr4SA7fzE/JKTD6n9tqsVzroYrjxwubuJ+9lxQcp3YWWIfsQ4f
/FutSlZlg7UALbf3pmFueuPkC2VaPmEdiD1RHwFr1cf+Uh/13WsljvrNOxK7rGff6Cf9BMO1musn
sdWaufgvQU4/Vfym//dmNdtFO7GDYRbxluI/9N3YxTTp2Q4XvsKOH1sar8Wc/B1pJ4FQ45vYZper
+AntJK5WPBX+IO/uxzF7S/xLALwehesYT+5Uc7FACOlLodYgwsj9KO/W41PJ1+sjE4wj9Dfxiv+C
i6AHXd4X3or3bi/av28TN4i/kGDfnHirf39gb18RpdBOAA0QRyVZ4upIek7PS0OVx89p7HJ6+gOT
+MRmvvK2KMHk/K+NRIxBe5GcC6qhgeYWEQcCsfgI96N2Eh9T21UrmajSbkR8k3fM5sTFany+9lIA
oTXyY8v9H27Ar4ekpKcRf8GN464Pds/jmzcRt/rGXeXiSVeZmghaM0DV4yU+fO3PbMbQXVyZ+Dky
PdQTV8Xqxnrl+/invjAmKvgSkA5+B7NwtLuyNAjtUYlyxmQt+fEhuAXTM050cb6ZHLqT8AgkTIlf
Akcvpjyf0+uERAfTIQxt/EcozV/BVI8UNIDN957Cc1qvx4G0V86T+WM7XkDzXgwW7bSfqk6jKj/q
Y7h91+F7JuLRewaUiAnVNXwu0PeqDt813/GDietB2mR75ZKdBRbh35PinhNs15y9zOhLBI15PqNd
TWC+L747fxy+OBnQ69F5rSHrlHNjQ9gWP8X9pNTk3vMc5oyoMTfgTInE4i/5afGLpQgR7JQfnxde
uSZWPFaACnIWpHaCCy7OQaFLUh6vi9FON3f0yVbt/rOoQuaMy9eu4dfkkHDT7pvPrjt9TzyE5wWA
z2c3iZM4X3DkiKvOj4gFsZhS/i/0gQamzKcoN6KLfrVrtEeYKqUL1kQJmh00KLMugGhkJLjfSkOC
SO5MbI4CjPa0dTaVsajL1tefuxBsV6P8Z7xq9um2mmZrzPCSRb5knipOiOc2WVQAQP/Qiz5nvhI9
pky7vjDXjP7vPmvWJaEfW6sl6LqKI+Sxvs666cen+e9+9r2N35jpmW+/mt28WzDwi0ifZtglITr9
PV9/Kv/ld+suZp1zVKIz8/+WhYQOKnV8un3p1XzW7+oHz8ux/76dB4oH+iUbLIb1VME+R6ahSN5z
C0E0CWJPiwUJTYAdfW0O+Ids6zUuD/EIJSPdYcY+pnjzsuu8lEKYQffjdTyTWLqfoJI9qfMZvKrr
ZITYvIFQ2RnW10pD0FmH0h/d9m+ISHiVVgcNeMBBRm0u89N8xRy1zYVh2RBpvFLkHS04Eiy0n5Td
lSe1x0SdZW+a7ck0LYK7EhLPKg2XGrOhsY1PMcMUePT6tL7FVEwl0BmKInU1vCJNP80NyqE7TWhg
cDvQEGOLue5g7PP5WLlfog6qEoCPrDv2B1h0MjcLHpMjEamag0giyfuWfgJt8h1/bnOSttIlqUO8
TkKsd4U9Lr2lvrW4bEBJyBrIyYIvgi94AzDCc70K7l+XfDBHPjlbQSTVdzUGkVNUPEeVdRWaOz2d
wxuq4/8iIG/Id9c3Qflcq9cwzwMIyM3gAEJLVaF0E6thwuIofOtmvHdeLb9YdY9MfTx/vu1GgrBl
lK40tkbUqpLZ1TYyrRp2b5OpdhOoLUBySCjwWj3OW7d1cg2z21wC3DKAgW/h4Ta+zr9h2whaT9+7
r5HiFjhgX3/zRR4wIgRc8CFz5CUOxSmJkVa7cU6zcXX0gX+4vlFIQ4e/oAKPqsblBvMJiKyQw3Kn
BmyUQ/Zz0PKcxL0QNMaEo0rw8X2gZ5DdF+nj49/63xEuePkbbBZEZAmXKOS5J82FhB4I3KHMUO1p
XJmWU0Yz4KGQtRVcF48Ras9I4/42rT/GpxAZ0lfymNcSg5niN/ne5gpT8aKjmATA+uEFqheeg89X
lAwyAt2T5nl/aqtDUn+BnTWAsPI4kbSjltHrpueT3aC2kldCah31uvdqpjBIBY9Cv6KCdwCjS5Np
8BhYUTG8pBFl5Yfh+gUR6MdcYroI7BVcHhF6dt+cqawoyikUNIQzgYkgGRq9qym2JjrtTJ7F3aQI
QRyzGYRgGth0lByykBcL0NoYGdeJfYbaVg1CLKzyDWM98JJ841CNWyoeGDUgc3BcJe2g1X3Bz15g
VD5+4bQR+6PPPLaL2MobJvNSTA+pPzCtwxrLpeqk8cGQ8oOvesI5SInJoTa81JGKdBEdR0GaBlkA
ghxDJCtS9enwc2ADcVzWbNdmQ1uJ5+fWJmDJiqadwN+cqxk2iF+3jFzYT4f7+oyqgYzyivExzm8r
oC/mkG2UKJ3Qk8H/gEmjHAIHzCkb7pTG/JmOCAuelU3IAKIxERgYOEYOk9XzTZALqDeAxMYJRxTS
IKxN5p7hAGLYMUdSsHUFzm/1CHnBoGfaOzQLR1vW5vrmyJRaKH+SP1KJgx2hr+birjrr73smBXBD
6RzdGWLNkF6kPfVc9af72K0u0PZQm6eZDakAPP4ISXBv1LvqbkLikB/gYgmBGeOpBd923kiwufFx
oR38tV5u9THV5PDNAyxcO/aX5NwWUAiu5/yXbpyYifUIMjCLSI05TBE+NLsVZCXYORnBaBt1PPnE
h0xtcqDneJaO9i2BOSW4i4kF/ZdnxvTPAtSEqZzqgggCatgp3gcIBgfeBLjTbQWWi0K4R3/QwXR3
XAVj0MqIgjAzU6EUI/WHYpPHal1z0FCnmq37vkAB/3qfkGa+9DL4OOgjRGjud9wcZpsRMj4mWsU3
AbFp8YpQ/BQSF3jNtwea8tj0v29l1bLKufrb8DwiQlznqlg4BRoNQrkFfaP6ExVODvDzSLfo7Twv
94D4IlGMZl41p6+C7oqO0AC+lvDaSpcIBMWo8tux9ap8rQ2xpFfzP4moAqFtQDMEARxvAiXi6n4F
Jo/z5NlZI0x/YpLvHQcLMMX2mIf0Zmgig/wKBZgUFp+JJkz3ArFy9/hMV/f13apsVWxkTICOQGCj
2yFfoJK4lT0aHKvmNw/qgOvj+OLpMcBXuChgLCw9gFyszWJPcu6OVExq7MkF1vEevZsdBJ12of6Q
mZ5eHkgijh+4MLxG2FEjcP5QqCBy9zF50W5FwAduLV2qJmBh9/etGgwvLa30HyQPjOY3Xb4cZIiZ
nYD6ugOY/WdLqhDAMVxD6pFzp55yWuT2IJ1WiSPTt7zZ7cSGhMMGpnyxhoRMB7uEBZz354W+QuaL
u8rBBamYnUsEgxKRg4KAYrsHNcfCmQRPENcYP4gehfVCwIS8ZEj/by9Ty/Bkwmp1XQwmxyObXwPt
g2OnqYNTus6b/gJaEs3Y8hOxXN7EtAJysUVKf6LFzPwN0ccRjQIWKzgi+cSBT7+l9D+S3SN2XQPd
o9Op73SmEjFatSo9m8pDlepCHxHg7fz68R0flMrqHwYX5aWPN95B5IVDuOBeFw4koQzA6oSJFi5Z
lvK2KVi4qcRPPj7M/+MD/C7Uc6hETF4ZzA+NOduEO0XrlwOSLxFbCPdXu4wQo24F1IwDULxlGTzB
baADRARhsc5v+kJo+x1gxTIwyJ1H49YfeLvs3BuzViE/DvqQWyQSD1HV6c4cewyGhw1O0JKAtJE5
i2QEXgqBnoNEDk+sMaaoUojBCB+pdTMNHQ8rD0incwfUC2B7+BnN6Xwo7IJKJbsw2exLD1WpI+JU
SMqeGA9xtpsvYy0Kt4hXYg/QEmJhfMzrMV2INNqtmOfv7k4TTU61MwW3vGDTYFrNx/93gzBc5EFR
9lMTXl2aU/UC6V/uJCkB94ihq4Xea2uVR8Cc3Dl0XTwWCyErZbswK9iVplO7cxRBi9V7Yp+KOdFI
RkgbX2+AUCOTu3FKjRMutbV7KhzqRJsXyhcnWKYfj6wQ/NscupDzLDlQBbb6mfpabfOoSrDcO9Rf
Qm4Wed5jfip5Jz5nAQnb/nooFSKSOycTeW+el8wEj0/fkScnl17DZP0dUVLMaRo3w+UYwA7wjh3x
FmNkkRTyFcG18lEqEkFWPj0QgQBhyNfvbMmKmic/Olw6gqapSYx5vEKeTof1iqgi5zTrxyeysBMf
nEhB9OXaX8T8Cq+kqJg/L98TPeDO4UBMP5xz9+u2ZrmqcXrEONNEFBX0PzQCudnl15lczJP0QlOY
/ljnVIhTZOLSk3LJ0+irabUSH8HialsmuMw9jpfOTAA1o1Ah3OmRogSt8xLCKRwlAFdk73sCzQ0o
RqmBh0CH6nGPR85QMU63OTeDUE9WycdrqNn1MA9OdPvhzO3m8un23CUS4pTk1c9VpXjYeSboQVKM
0aJHOw9gErA3wENi5j9yxBQEVg8aAcvKZpgAPGlgNx49xdplG35PaQQy2SY3ncoL+fjsQl6JEjqh
Zw6ClVkO629TmhOrM7uHC2sNC1njkpuQZD525v1NZtt2t3qHKAQeGAZrcY+5NTMTX2bMCFikBBtg
pLOn1+8KOI6HimoD2vFUnoFk3LnLye9gdl0o684D/msx0oFDrcGVN7ltaQQ27YPckgEe4cFe+gKQ
G1yWSKOQ6KF5CsBtXf+89tCvukOyWWCpZTbn+7ZxCIAeyJo1Fcz65ZB3zof4vnO+ssB58ogFL7VI
X8hMPpzcvG6KE6z77DlFwtd1p2gqQMvH6cOVIaUgjTuOauxlL6g74U+AVi7yCB2ddSN+fFG0MSYx
kxJ1DQEKdGn84XKBhJFKNVTZFWBAYCKKFafBDUAPlxBfo7gtHZBwskeEJVRksDg5Eh6nzFITjzHQ
MG41e7QcILACPIqXjLswfqBzRTrIlGYA2taZGCD+KtrhuXs7tSOnC6tQ6rw4s3TQN2/DBRC5A0L5
8hovcXJfpU7PLxRUO+b6E18zbRBYuEorv10AZ34Gak7AnqvOeYRktYhRVWE6/YIDtp9gBjdxypVv
qn46iZmJatyzHV+5/e10pljgPZeDmWYPop8YnKlCpjOtf+vKkAbWnwJeAfnsgY/Dh7R45EaIs2b7
9SjV4Ylf/0o73MrG7wPntSNWOvlOOT69yWb7pS429v3d+Ns+T+HgF0ed1BpbSFZpaxRcPi6Ae+aU
iLUz/sKf69AbixuQVMB4CcxNcnyIxcaHOS0z3d6ChTu8w1Qzvr96u5DjdHc9KTRoYt1iveROmMz6
JS/ZemN/ONMM8Dkz4Fr7v2Dg4PPT/vtZqKfFZtsSmwygZIiuru6JxWRrmv4MzdKI8l15GgEFApcj
cD5V5zHuZtpsAOyGuRqoq8eOVQIS+//BcrWrkPGlfgCLHWlAEJ1OtxBhgp02sBH+o+Jz7xvCzzgU
KvwmkFYmcTs5qozcH5mbtyfNwHWBSZsXXhU951xVcYSOrcCuK4x96kRFVIb8dkLjHvTIx8Woe2jc
d2+7Ncm9YZ5O3yYtl8e0thcYIOFn6GlW+pfuhq3TlI5uhSqS/f629bh9zAd3j/eC+8rPIr/PjG/+
cOtd+DDHsjGOb5vrqjvCQH/CHtqUiQNNHcO/cQyspTc0n5AwT1dcDg7kAcIsIL/0tRT9hYkJFXGN
j2i/uLnZVtsQcWzm99mssq9uzIEMK5X536EJgRaPTtmchcyhHHHMUv20nORmexmRSJCLdJR7rlLg
UUGSbLx2dAoxvIYr76J6nFkuRmU7RKVTmuocRcRG4o+5JHeIvxHiIoUQwkCRINgqaH8V5rZ/+J9y
yprDBQZcM0qmtOcxP2cR2CB73uoxuNHxwnat31GPTGZ/ss9DZrbL6Kkb+HuEM+XEu+9aT6bWsd7B
IMxKBx1nFi4QlnLA8i5K4tbfwMnJWsJXZ48U5Bj9lJYHB7blVaRJjGZbFAetidNP03XLQKAKXrPe
qL09KjoaGHj4BsLQcoDuBjAhYfE2CNkfMNYy0tvZ27ytabq4QxOPRvdMzDmUy2HwWt7j1cNtrMEU
Er9LaqMXWwCP4MseEaAe1IRNgRTEzTRGn4he19B+G1b3XrCUmsKqvfscfxNQ07hGBsDGk1NvJATT
5cGFQgTSsNhkLhgl2VRXk7kWlf5qdrf63e3nyXQ5uPvNkoholn5wuPqEQtIWh8G8deDABE88Wiyz
peQw/kCUVANNfaG9OolHy6ubBjkmz9N8DaDcRo/APwSZfbcOpVVFrf+20Ngw08VyAtR1sgdPJ82n
rno+YEi0LpZl/PqhDxQB/heeHpz0LNIfIAk0SKZ/XpuDPez+LgAtCGraIo0rY4XAtnUeLGzEYmw7
M2YDS/P/gBfOcYhdwp3yqRy56BtZKsCPKS0Dr3M/AM3LFXsTK/k36wO/6fspMwIKV08h6F4a44DB
zvqrGZwttuo8ZspKNdxv0NlnLICdj/v2CFYMUIOnfz3UvgIp5GYPw5ud7KcQ1aJdJRTvhifKbcBv
Moc6IA0X8CvJKXkSULh6rnq1w2rySgszinU3A+9hkoQgzjJn9brRO+TBMUQHEUF+8AY7XjujDz4R
wpwRz94FyLILix47RfBfm9pLltIM+477SUdKAHRJVrg33o7ITw6wVWaE9NaZLDWwMPOWf8BMucOh
uZfxIZznc+hoFl4UQEJf0QMOpsvqs4HbAM4N6M8Dah3Z17hqzD/zY19bW/VsdQIaFG8SAqD4jO06
PZD/RogcWs2RN52Y6bxyXxSaRsDhYlSSEQ6hg0SbgVsxD15rDJtpkYBPoDBDDAyeLAv9eF8F/e73
cXWxKoVDTpiPbhf6D28vsUfxmzfLFk8vB3KhWGPFClF72nBnAyjWpu6+OTxh49ssE6xRUiAvi4JX
eEU6edAqfFzo8Zji1IBkW2D+YN6ibWL3XhbRQgRSW3s3gDe61W2yYNMbYGI5lBb3OcFFl1ctth6G
BA5lBc9PVATmc4VF7/0R8cy/xyIIQMrYyu4q2ZULOo8lUAPR7uztYitibBGF9a7baECFnebYBM0F
JDSxbJFai+z4uYAL7r2AXV+9vfdpqx9UcAeFrVvbNx8Cm/rBmt9LpbVtOTlyh9OY4AQEuz0pGmty
gbgYKe9BXnNYP0/W4Jcz9MJ6MbcI7RSKEaIFitiVbj02Q5yezKISlJDaggsRAKY+cUhg9gGGLEJX
dPmNP2CJZvcw0qaLsIcKis4BogsGoq3vnW4N4l+O69eEbc79BEZsZ7xsFiQngUxiN/3LPBEJtHnd
VzRkz7kY0mAVxa25WgS4zDCvq2Qnhp34W1ivr9t11gyTkC0BF29XKeSD8kIG5OD47hLDZuCloADi
gWrI20AKwSI1zfRlHuQNjSckTIGMZ7pNTD9mYYvaNaFhEuJzsLiuSusWAGjD6mErUzHNr/HEA40U
4UW3Rj3AHcFntYb0YFa1AxSaiZnRbPMUTpg3gBL2OG7kbRPUVH5GK5mYhQ7EgTqIpZBgg7O4WfUB
6cxKysAt09aNnvYzGFifKFuMY/yVLg+GtiSOK92XPCHSZY/npUeT5ny7DEDh+59ZvUJLKAnBDiWg
11PO7LjWnSIYsjsM1i2lLdKMij88tZwISFdgjktL8ZKvrnv6WEnY7xQ6hEG1AYPf76oILEiBaMO/
6EKKBtwTRC9TIYthnXiUypTT4Esz0oQ3Of1s8BsgRbmTVuHbKvZPL4CuOTQVY7i+zdhj/jNQXHjO
Rr5OyfZkEQlYzouvDfAbB3eQQAFHDsMBH52jZvb9Y+EEtENNlXgH8pZoOb0tta0agqQK9OALXq60
AMOBYd9x19Xz0EF707rGrxmHLczOpyXAxjOM2cYBcdpBOVY2F+nbbVfIB15pzBijzcRpgRZjE/RX
/TznQO/u1i0qHXHSvbZkG3CpQdGrHpjYN73FoxZgoRfguovqMSQbeWI9p8p5MxSAc7yVTRbpxKuW
3BTEA+18no28CYkJiOE2ruNiOYoK6i9yTyuFPsq5IosYigbNQb+M79bDxmJntEnOCQDJu03LB4lf
0H7otP+97LeFAC1HAfD0CRSJX3mLeeZf7XcsRlDOq4kQJc6878QcQCfslp8tf37MEme07deTPRDw
ZkF4kxls/cDD0Lxqm3iiGhoRApsf5NcR/XA6AN1CU8V577stmifFIC6Ayz29SjXG7hOSwE/FFAEd
0ie4VANuOzj+ClPiEFfA4Z5Q79zQhscJyfrYLdi8H3n7BA/vQoRzXtAF4NoAXNxjfCjQ5rUJ1vwT
gOWkzH4I/pyDB+7rQ6XLpc/v+57OdkkZgGdG1MelP1xhVAOBpmmMqmREjACBSoDdM1E2uz/5ZpG+
lsYZiTNWW2d8gjtIS1taQ0sBLP+dQWqqOAgC+uVWcTPaw3OKXImjb0aQFbaCwvOYcQMweFQhlwFc
v9t4M3qKhaBv4j8tsPm4hbFuAkYnEUkdwuPPA/0NhEz2E1p7HDtI65xB7EOVAhOFsoWkeq3FCVrh
m2Hftg8cr4Py/EXRFEjIiwpveB7caa+wpEZL9CPXqt+xA5iZT4GvmZWXWd/FuzXhOsI/RNqMKhn3
miT4fOz79LHVjpDvDrzfcDVC7VlwAhDMsUQSgBuI/9jxOAAiftFbV5w6PaMqUn5YGOrzMIYF1JiU
uVj6ANHTN8pBSq3bTloXsxRA3QaKU9HGFS4xVBTeKwB1GTFbW2YrffcJ7x9XXmaFiZa4U+MTa99N
NCANZa5jvOPqFP50rOmh0AjvoC6xXyIcDiiOqhZNSOE/AyUtQxwDB0/SmX8I7LQIATFK1CDhWeXw
hjQN6zxG+YPiIels3FAHy9sJfe2W/gyDmWUapRiya3bb+UCAkzXLAzAkxTYNlKGCgJY7gY04WrKr
d9cRao7CBG2CfpadM8Ng7nLIL93I5m3UOIM0rM+QULbzC1/4aLjZbAAVnyWfW6GZE8i9IY5JvM53
Ka1UmOF/19J47zV6Ef2vMpdWrUBIG9ThLwizUOrZCw6p0RUhQiFlP4EJ2djP/WObxno6V6djd7DV
NXP4y83jJDrxsUaMjfpfLhRmp/J7n/Jj1ylCMgwWnHfcDN1K2RcKLIgZgPZiHOovB95m2nj4h5vf
Wa0beMPSX+bIQmQomSdOBgEc4G1yvLYmaxWljR/p8HTS9WcBZZTqVp/hHb8+fBF1ND4nxQeN9ZvE
9BnSxYRwD2CT3Brg5IFr0RZP5xWi/zdNHEZ48SR+qgxIoZRskeinORMN2QANXsBiqbcjSziifs3W
70e/Ff2+hGVcbSkfINXS1wJIW/SYrGgaTRHZfTrqx/1CJsfy1MVPECsBpHtSofecUSDuGpsOS7O7
XyR6FCP8ImzahsDIzwk7uTPvfjIdYpKxAZqa44Xw+3ZpiLFMnTMg09GMrU6XgUElbkClcfv7LBTu
lTeZJh7Uo2qL1Ah3vVMcQka2LK1mQ4yD3PKK+PgHfra5+xCkgaBCjKd3Ivk0Sw8s7ineBGVK02iN
Fhy6RDSACspd5m2VzZroD2DV+XG0orF8hVObWfTLRnB1Zxi6qjE4ebX1GZ8ip/LG5RtWWxIm3DMk
enb6EtzyeHmVZ6/RT1MJmO+YVpEsGH1ndf74+cI1LcFb0mdTrPf0+8YgJKeOgQwbwcCA9rri2IMI
RsAKeUnCLd3Wq8t0eYPXTAEoZxz1GMTY2YqOVbJODnRYK7iHb0ZiUJTZxbULaoxulT8WaidfVgC4
Wg4oXz0oa65IjnhhsGt8+mljjyNlje8O3eY80mcffzRXmQFM3/bLv1n3i2YOxOYfeac3VTfzXJQZ
jbtoP8vOtjtI7iPOYtq726ENnoxP8yasaGNBoN/fkV8yWvCbucb8nTu+gko7QieWLjKTVOkAd5hl
+jwMNgWsdFDpisponeSa4awzsdJF4hEuOddSK6MnqZlyQ35mwMavrn7euSwnVB2HiqkoZvMzAYLE
HLwmHLDaLIYP9DQx+6CH/gmZTNPBa5Dj2dB/ewoU1AMT5bGNVrBwJSndF+MIdOexTGJYP6vPDf3m
A0tA/xks6MgHObz0V29BfunBZQjxJ+3Y9UglcExJOmpD1FSwhRPnxXGN2Ctt7OXth9mwFGOgFMFw
zQ3IcvhLnyGn6gackTNkYExPp0M4FkKt3kaeUVnLx6/7gpFHdJgmcwSo0e7kMDF6h3MYUAEnEOa1
z2J6XaMxjkkGVNPhSmWIXcfNNiZuLzhfUTm4rjUS7X2+YdSNaad5w9nMaPAWwInPFdmHKnrQGmNl
bqkLB45MoXtSKmb2h+5y10yviZcWJ0m28ynR6PqPCti5dEjIb5oI7YPSoWEMyr+ZAQZBs4dQ6MD5
CtKXDTmPk1tNgoLcEii88+JPEGEiBaWJVqhcYbaGARuUxB/sB5VpA1i9Ndve0dx6rZBNTFZ4Bvjq
eeCSQqZreUanCcH4PGISAXD5ymg4wmtnw5OWYo43ohOZhXQmY2mu4iko++/dnqCunwycMZqT8hJS
cz3wYbSnjfW+waIHCGR/wevLdkK6DDkP5VXuNRfWFd5nuFBpfiIFAWQeMiKsXZQqNK8uD5Sh3Q/a
Y3Cu9Y36C1/pKbLkFCn8C+AzAmN+gQC/FunHKwJR0DsQvWajy2vBZNRMjyNw1VhoWMCTHPmmi1U+
5S1IWD9ezZhuBSZ1huJ8sww6hZygBq4jnPuYTDf/VirlxgQRS4IbnimDJRJOjx0dz4o7wEKS5/Dc
NuV0wOPF7ZdBT8fpb+tf57XuSNnRkKI+hx8LkuG+z1uLUSBSAEy2MSwc79jfKFwB+ajUqL0A3GE+
z+iLrYQYydtWGclfka4wuZQa0A60dFTbNtiJM3SlPTh+hgjwVP8GjrJQg0GnnCPgNDnQxG+9/ldn
lovIIYwcHPZAj9OlKJaTwWJSGdAeRhwhrcMnIW3EVPf94WVNaQVNgm+uMMQUZ64Uv07yUi6ihJxM
kKehY8A6Ipl7k4wqHPbs1fE1AMBx5mcGG3Qys/n57maIwyMgdWMsI/5uSMrFN5UsLfv7py3I5uDz
k0dz9SL3O0tneUF8ukpC2HE0g3rAc4Z8+vPcYw6vu8PWZWnzRWUvza8+DBfz7dGHab3mwhW/7IG7
+cA7rTQhO9Fag6g9JOsLZ/dityNMlCMnAdOebGvzLTv9hXk5E8Fb6edvfLwtpiDIvmaF3zv6kaXa
3X39iEQD/DBU2/oYd4DjeImK5kIOzlefUxI9H7AmK9A3D8I6QTZzZGKW+0RGjZasXa2YX42X8OYQ
d3oLhlayJquECffiEvEXD/Uf4HPAszlw758IgPXdZkLInEgkRj5zFusLJQtPNR7id6cy/GOkPTq9
QsYUKPsFutnuoV0EBJ4M/ISNGWAiFEkIraxT3j1ViDsc9eAOgCMNoHc6KKFCQGuQL7tehCiHg349
knyK/wEAz/aakwRXSchJnD2wEKI/EskYH5MWY80iwSVNOX/8TsjoRdnXSuUdB312GveeQm1LroMA
OnLKuE16E3ze7j9CGxKF6eJvdIePiHWKMUYrqwUbwAQqHBSRNATBJE5/5K4rjMxcCgHooO4Aq4kx
lhu9oT+dcSDDIzF01RiOp/Q8b2kOCVVoLIm2Obp53wVQojFCKG9G7F8gJsix2RgwbkvEEqGdfwV4
pr7gsXxothyQ6qqYlU+f0VNJMw3H8u3IeSXcX+x5rAYdJiq2zwyNPp4KQwvGbIQ2jgDlM7vt9NnY
rhG9a2wF+QPyE5op5pBRRZCYmK3T/oV6rP/cyQOpJCHQjs0UBo3gm8CCRU7RFuA5+3X9g/SnbR40
BzcMu+o9YZoqJVG9ZtsjCszIeaFhSYXnEjzGwZH98NJn3xkMP9KvZkfi9qZf+csgRq8dmJvf3iLD
5tz6oqA4mn45OdOIrT7EREBEX85JpqdouCBgAm8Jyw7UpzjeEfTmKUB85E5ybwyKl0/rMPsV64Cu
O2tEDDMe27sP0qpDz4D2yOcDSsinC0bj5KrO8VpyBtW0gWcnmeMaKk4gm8mJ7yrHZICr7kl/btTM
nnG19BB3Xh1kEqhtuVa/DgQtfFfv5iAoJ94g6CWLipraHqp4N3LrZD4eE6iMB8cmrWwcRiYYP+BS
gXTEYzA1SOOXcCV53KgiF97jT6Z1pjy6Yy1oCwj9wS4C7Q+BcTCBbpVgZGrfVBdk8oMmIjMGBPHg
1lGaUZ6kPtXUFzcceoYkUBrCl/ToE+IvEIPaef0CvxhOWwykUErBGZeBjUJdOva/FAs9Wj6MTSlN
mN8NPMb/wECA4bVi6Kplh27H7EYqwpoRseJXjz1X8qo8wDEf5PNUV3p7UL2YkCVbMLj5PZS2/QzB
MSFWONhMUnIrYUWWI7PmgByeIPpFo8JjvIs7npUfsBd3txU0E9xkUaRBmIYeC7j9HJ+MH31kyCS7
G41c90yPa5aFiiNO17W6LBtHQpz9BnRoKKTVOYoW6c/Aw9Rv1ANeEQp3zPGxYBQsqypIKwdsR3Od
jzhGwWpogoMdaMDx5O8SewB4vqzORuiITBZ0WzAj4iCcy+S1yEd2ynz4cdXObzl7KsoH7RkOC1oh
ymxUzOURcgYllrYW8CeN1VXzV8y6URTOeJuhMtOlzeC9bb8MkfQ1ngpI8nRj9N3IrZyxDu74SlWA
6CoAAFSD6Rv0KOihEELO6aFx/8kdhBYniNJpgX9n9TxbsL4e1tEIQ2VS7w/vp/J9UNI/kHDvKw4X
9YYjesz5CGRiQlsRifoMCaXME6BT4GAAvXjAhNxr9ZN0KPHF6IQ+wGdwUIxnLCXkVqbqXLTCssOb
tkhqShQAzAarecag4+mSKzyVAFQaqokA1pTUh3SWXLfgmqTxrr0R795RTUKVZJcMt8UW7FFecFCB
mQYAV0ASP3UoADy+zfwFlDjXp606S+lJyfc3WgdKcH8yIOfgA2EzThEb/wUmp+E2rHUzUJ46wHz4
MZI90p2WjER3MFW/IkypMSNxwWDwwMZIwOrIBYlKM0cRCCQgkgMCAdmrzHSKNXcVIM5bA5cOjDDp
F1kT3Fp7kkXf1oUm+X0FHZjsJ/J5iJy492dUovkmQRv3Jd4Q8mNcdEbz9L9tkNN3xzskt6TbjJ0x
Kr0JrgqMOAAygMiMnkMzCVT4TbMvgPJuCnVZrSF3OrK6TMNERSdP2Mnh11Mw0THkx5CmXjRMnbQ7
j1DmqYzvMxoQ+TYY/IwHJh7hwGcTv9xjWCPYkx1Yog+QLmGSPumRYzPAsavo08HaRSBmDef4i8hZ
3E08aTt8OR/83FByg2HODpnCTyq3meY9n9MX1Ulvt2MHd5Y+eFKwIUPHgGBRYPkZtuGNVs1HGDVn
i3bsyjBE2cacVnAKubM7ZlFFlPXuOB4PjD/5oK0RRXCHyDUmUVZYw7v/KJjdafOBg5Y+3wPwnomu
dJKA6B7pRY988HNjBjCGssB+Dil7UouPpU3RuYfdDhXDH6FR4zNv5bU1v6IrMpMTf0Rchz7PPZwD
eEC8DvIu1OObUfh09UiAwEgmB/1jwKlbQMHyELx6mmey1Q9Du2sIbWACxivz1Tx45wEQt6/7AAfP
GmT6c68wx658zFaIs0cMVPCBJnteStvnHcmF4Du2279CN4bgrw06CYmdcep5E8ZyNhro6eyzxzG8
mbJcN58VIDroihAZgAEDEaQWppKGTfsUyGWst5DvogjxQMxR4Avx40iz9eVZFyKppEz09MjKh3YW
P2JAHVWcLAhObj57HoHKvE60hj0KIBoFovnBaU7YZ+0wv9gLbPNshPSxk5NMBNBXaPO1dr8o1rC8
rpZz3yAfdQJuI8+Ge/R9cTl64/eLDEPHjI0GRbnMi1+g/JwIVzls6I2iIYmq3n9Enddu40qzhZ+I
AHO4tURS0UqWHG4I22Mz58ynP1/P/BsHg0lWpER2V61agQ/GgyEDmxuZ62G8x5tk2xyWQ+EVqlvu
1M9mi6xZ3YG+7Se8oxA8bSFJmuU1gRrLctxtRQY77DLrmUTCPxC+KUZ6XBIBTWrYPC/ShxwzmgxP
+Yu+kTfaDjvd0Kdutw9o+/HN65Hpahs6Dyl+T5Y/FRpJSJr1fMGcNc/2BiIRCJy3ms0ZEjgG6zhs
3S1SfYi6ewof5afwJlXrVfmof+18PWJ9OKxx8y6HjwZDqE4wTj0SeR2cYZ/aI+Rxq0RRLsiTCNkN
4EjGMJQar8OtPcY4t32oP/pn8zINT9nL0Ky1E0yam+1rXnhtUHq/DacMGHwFoE9RTIth+suXtYc3
m3jRanTxxKJYt4S2KmNB+YNe+AfWBMwM+0xsyPLK6Smr+9NwsHBGX1fv0EFfi/c5FlTb4Vac893w
hb2dKYLJ4ysxFnyaJMY+iHMXvo8fpG9oXso4YAUBx0Nu+2TtlQ0lqdd9k9OM+57xGhyU1wadOcZl
aEi2kelDt1VRJ8Vu33rNuYbXoWDo1x1g0TXnYvvFGZpTTwvphY5tLW+MePHZpxg3vpbkFNpuKz1F
HpWoIjDgIHG/uRJxGEaTnaxtrvTXBc9UI3ur9gM7rYAwzeKQmDtn/K6HTTxsSLHGQUJW9unsh5Hg
NxowTm7JW0LIGn0q8wmksiRc7aszEbLgpMwVv0ArEW5iaWbf2LPf8UdBOjjsU67K6ZKv6GcJJz1A
XtprfnyRrspV/bbfi9fhCxLvP7UMrqXOF1ch1Laup4MGM1ILD6jV2/VvWGGIhgQL7mDNkiwYrh+U
GN/GnmpnB0YqhKTRmoXqDKdi49geFcAMktZBuF8NJ7W5TwzJn9Lnac9p8DIfyXWhOUPGPYBMQtjk
Yv2Sd/au9OXpCUb34UtYRjpe55Hiu+fdsxmwE9jRBkrDullTEi5QdDoWUFLq3YUOedkmN2Szp+hm
PNHgQv3cRI3/9WZfGWCCvQr4gIYWcEIXIxMbsGwrAKxIuBBA18f2EZojTtgABMsXhPZizbe40XF7
42wVp81a/mDjqc4sOcsXNH+XXsfGPzXmjpSlhNm3H9CZPSogxB8INh76lmr0e9hfv3Ex2QJtnkHf
G9DsJ8zvN8ZzxOCT7HfvXvgM8feAgaCxI2/Q2CnMNLQdGQobZp2b9IXt/hUXIdP9ndiOGj+F6vkq
nYlOmc1d4SeMVZxN/k7DMvx+Wz7mMCpO5Gv9r/1QzCAQEoobM581PHVN9ZjDNF7TtqNE/2DU68Bz
6V8VetZn/dl4T6ocmZPbbyjsKMvR06xyAiITX4FJlqw1AqikF4miG7SNnFleT3vakF1TYNR3b5B0
3ObX4pJdBvw3YRrI65EJMmeO/ZSfltqjYlp0prZN+j2ML4yIPUKB/3oFc5ozsWW7w3OkuyrTuh18
S3I7rKoWzEO3tD8W391ewjX3ZPjR1fJbB9tMJrvqRtqGqSdv4uAdmkrAtHQ34oj9Q6SngucvEsov
vfaz9MHubF7HPdNhSkXbs2n04UB9hTKO/yT9rAJrV1yMu6FfFjbEklnOU4kFDu1LfETUge9X6JE2
6iQNmPgm/9O3a70DNdgYwU2rSXT67D57GKPUJ9ExYJAxru3ppqkvGMjLC3Ic57kFObe3i/qSlu9F
uml+qeS6kaSW6Jpgcag9vjvmBxnjTLxgmPN9t7RmEHzx1YHcu8VuESMCJm7vpHWCB7HW+hh1XwGN
dY8hI64M2ir+I3sZz/0IuB4wOn6X+AheWgxSrn2BKdoDzh9INOEC6Y4WsrvG2+LB3F124z9gONHn
hBnwQ9dWmbUGmC1fqvtMeAWz31VK/CrEzG+4TNOzCnV+b+x0fGRrtJ93MFNKhOSjUr3cg20iGavl
Rmy0xXSl/YBRQjxt5XE6cAJhe/5T47p0sb3glPxiRcYHGMFfLVyOQKofWeHiHaZ+E/hUH4TXzMXB
UJNJOgit6EQj4o/W8VszbaI96VZENjdXi+sL+vRH+u7Yq1XdrmFCVLBrUMbATxoe7dponuyAYCqf
AdjyTGvO4b7J70Ho1vJZy6lxHJQz9bPTgGpl92Y5Nd2B7hhj0glTAmYnk3wK8HWVAS+bPwb7XJZt
q+q5KEUuL6cvwrXIn9EwypRngbBm+VywQcuwApwP2l/uCH68BR0RpXbwjKub+aYtCNPIu77O8jnm
KiXo7tGVLDj4nFJQ5fR3+METdLue/iYDz7dgn8Je4fzHK6z8E79hdqQzRkFz9UwwHq+m3ZfhUOgo
WWpgYV8qz5PicwmV3/kbvFoCRhrJ1WPs//1IvcwoMrIbuaZgRwz+Ypvc3w8zvIb2PRo+c0qE6sW2
t4FBc3kuzWubfYAIhvwXtH7aJyj5zT0RH73zESu33kQd03+N8+uoP5TpU7bg7mX3LDxJwzUaD2GA
ewCeaNm1WS5DtO2XA9yTkp8642MZzqX0sFQ0KwhksuXRmJ9B/61GsDxQzs5/lnZ6ukYcd12A3y9f
c37VlZs6IvDycODKc8xvgs0Yn3WSl0i1sVzG0+ze8LE5y9rQ7aDYEuIBwEAM60S75VcLsgdvicnY
JZZqq7UHud6CtCfm3lpQk65asCnVD+2tCeEjOVrw0lYaqJjF4rAmkUUCH5LIQ4LYJXywLGFsxfwE
NyzIBTwpDACcdpiRaqUbAVK+j8TKE50xr6NafCs4YzJcnr8Z1obEIMKJgJ5LQD3pXogC8GJm2p+x
EQt/Lcx6snEtETHmuDJAp7KzZug+D2yKKbpgUABqEVHp8soh7BNkgIwqtANfug34ma8ZuySzu/BG
2HWsFVp20GGeAvjXmgUMBMgD6MYQTQCH7S+pSqR8ML5RJ0+Ah8ypxvVirjWckZR1lYshQhsfQKk0
nUi8VbBQuz011EMxs2GPTAuL8QPQ2LxuhscCp3pec1TEcPAJMY0Bv5VW6BgWFZ2ty0CKEkL2TPNA
0FwDTFvuut4LoL0qe5pgPoM58ZnDUmUZAfEQXmL4MHrlARWDR3WfSPs53NXRBh8dDKop/GfpR1Pv
gfY64Q0RvWfOO7CFPb70Kqzc85Jdqukh24fZOheYsUAFSPbOdbI9HSNpinn9E/AhAmNEa/ZklGuG
+WRzkDFSkqXZCx7KAsqJqudEr0DTmsJ59EtiNFR3ekWYFKHtRQNPTS3qA0BvdHkR27FfsTXe5B+m
gFQw3JEmqhY1eHbD0QL/qo8jpBkRiB5vhMB1YTB0JxbqHh4J4jEZYHuBtAW4LPZAheH8YuREDxib
8iNBG5jyQpwOb9UJ4CKdkJtcyyOWDXuwTjicPeEtLgY9MbAoNLVxG5Vb1K61X+pPPwFTVOYQuR9y
691KVmcAbZovZtYERANpQO7hDXQNGfI0rc8/rAyYUeI4R8cgPQFvb1pQcD4o0PjiqyeYGQ7EO5wA
mAgBM+0t0N6wi9FF+9igA3MCvrDFXSiNhYwB8YF2FSLXBlBhjTvsQkFpIckFc90qvn4qfgtm5WQ/
FrtFeFarOJmZJ4c9Py1YBOipIzP50AsxVGchILvEgdTMePDYarBodYbfxR5wl8R50MYayqKN6lyo
gvofGCDjVsPqirEMhFeUPZDpXUikmw4XwhkL9cD6GOWr+m9I+x4DfNIgAqaurP4A+gwoYZVPn52y
tQlgUmnwYBZuztznQe5oMbvVs44D7YsNY+6wl8qnp2572l5nRiL2n1i4a4R35pgdcxtFf4dFwGi9
SRygBchtSDAtGac5AlLGYxj8GlbrYpnAjFKSdi3Zvu33mG7z5/K5ZqcgQap6Nn+rzp3DNw1S1Vi4
KbS5kJJqS4n1lMCOwSceHiI04/CNzKtIQ+mPT+BqYQdkwGThxYuh2inUDzOyDIXQj9BqdhQpSvhm
SlQPRKrg04Rw+GqmiGgB4gV7qxv8HI6Ixc46PgDbUHtRabPIMXyimMEeAjOoBbkM1TkuvmDiQIvf
CaeUUT6Bgf77IdhZ89sbTK9odxpmV5iSVVt5Z93mfE1uEu0+OKV6rhn9s2iSO/HqsDb/pWSAHnWv
NGasHvRJvDKGW0xDtyzNZFY3ij/toGfhHI5r/a79pu1mV0hBe15LCDHUQROppiiQRD0C/vceL69s
1um5fuF35xZiMppcC3SEEOJQR19wvva7B8Mu8xZKHvC+/ocuY61v7YO5xad5i8nWPmFeswb/x/+P
fyC6wY5x2Jhb6Anz4UfIY319eP8JzgvBxX/NWe6hj3IIDZprH5lGPPebkeYSnsRK5vQEO43VPa0Y
l+oKMUK0/i5XXEDnv7E3zC2ZV3Jh5x/k2kIB4JRmMYAMxGm/woaD7BNiX4SuF6y1BEktt4TucC+U
kAhR6eWy2kVhieYfi6gn9GopkRX0pijVyFFFtlydhHYv3Sk02vwWvzb//qdtahRB+/qY7tA+8jDx
57+b/ru7JoCC1tdIDPj7KPHI/z2aVpjn/N9D+Nm/W7SNeJV0p6FjZszEPRiu8j8E5P97rLbRNghM
xQOKv3+Kp///f7Ow9j4vKn4GwsS9tM1fz5XeF88s3sl/DwUz3Q3MKf0cUaH4UyGpiJG2dY5xjVWz
7wSpLD8SL9D7ZB78/S3+1EmsEH9X/EJ7+qqtxf14Z2txX/mO1xYRgfwSD/p3196XcfLqfdTgfuVl
HnieuPH/n/O/O6c78Yocw9/XJYOAV/v3ShotceUN5+Fceblr/X29ilvFz3N3vIq/dTd3wbp5M0R8
aGvx1mz4K3+fDb4CKzdjrB3ohe6K23UX1OV/h9H7JMn72lrcWRyIeDL53vtEtfF/bSOeWtxHvO1/
f4r7Drd/99c2jFe5T8tt4kOpuJd4bnGreJy4378DEI/qr+I5xOuLw+PuOQ/69+L/3VE84d83yadK
vvZdPHi8Difx9OKB/45c/PTfE4tD+ffJCF7AvQ7ZEf59Irz4WbwMn3DCR6GtGTXy4YsbJYG7iOcn
Ke/vK4iDFDeoFDB//xFzTFCfeDgGIGfLU93lRTzk7xvmKMZrzkN0lK/cDeM4giL+PuK/N/nvIMSf
4mljXreBSvb3KUn45cfiKf+9RLwR/5pe+GZ5QfFi4lYiC/i+xQcrjlThFOLs/u9iEaeb+PX3+TE+
4LSPd2zvL5Vbucjv+L1cUTSBwMV+yG9T7Osbe2tvEXHiGoaMHrFrdBoArvKj+NmwZ1D9Z9jbhJyZ
yAGTV33NCtaNjym7tDj5xR4eKSw8BQgfgW2IpTDZt7wmR22/nifyMTIeEvrzWfEpe/3qV5spvLfQ
JEBjCw+uGlVdRdAbWzmXafQnlYBoH9n4mJG+hPceTg4rabdBmrgRf5rb6iv0Eez7CBLxvv//X1B3
cTiNCWERBxf7lit+4bbKS4n/Zdz677Z/P2Hm5eM0D3zF3NxpzzISq+UTbitFbY3xsUrlcoK2YVA2
cHPSPsv2bxmdq3zLkt/W6wZWLRISwGX5hSOWT5TwcBCcO0Fy+ZscXXVrC0HI9qbn9qWGTLtimJNA
vYbke2NerO3oEIvNyFgLKhotT/3EzoBKe3HWiv2KQhRGqXkgh2WBoZiDbOWX8jk/tt/Y09qaS/dR
wz3Byxph+K05booLrPqX4KR/h4OglgnmLQHlH2ALTU15/zS+1CdJQo9CY7wyv+giEcr0zCrJZbTB
pCn8FYWBPt4dq5jVgnEd1qK8aWsNqRRtU/eQjCeozUH2PpDczn5PM13AXqRiLAlmoyfHngAkJCKf
nGR4v2HLxXCFduN3+ugeCdsY7LOEcHvhrDlxtmBNip3IJfjb+wIEM/fQsGIJcC7GLGM1d34KQQlP
7Oo8yEeo4UhxtJoPyHe69diu6dYjXOKtlQUzSNlRFzAWZniF8Q+0QQ1W2o/BGVkQDeVSQmA22gNd
UWvQpl0w2E6/6bYAFaxcID6dxYG7NZB9p9tee0C/vEp3gJ5bSPSEgMR+86Vce4CiL5M8keAPfjz7
/so8It9EpBGCS8PQ6RFfqYf0jY8WfRrscob4Ys5Mtu0KVwscKlDV2fCH8jsEQfIp+kN1lRlnwEI9
zzf7rd06u+leHYNXnkLUkPV9RGwRQOGHmb7DJu4ILW6bH5z7jD0rVUiMWdnsMZ3cjDB7sY4BZgeX
hINJIPeWTorIx+BQHzGn2Og7/RJev+yz+ULaiOFXTExVTzw5OWie49bH+Q+NavuOQfcIt/xjPIcX
5Tq+wREsmHWDwIhTRvulRgIUmKmEI0sVrq9lIv/iixx1z0v6FlqHDiEE6S30UBUtxabRcIDFlIcI
Y5GFsVNf+BvWA2aqY/I8klIK/Zj6hlNDBoAs1zCiACng5DAaHI44n8oJinVXiKeZ9l5HjMnw8T3K
IyweyJrMwxQEJMRbQKMAQIeeWHc1flMruhXib3BMeQfgD3/SH5BizLfpXEJBP2O1hB4JYzLAwfIa
H6evBtcl51m6pj9g9jR2NyyaBfBvvkMapfalGWpoH0qPR9NsYKslXOXMLX0TD0a7pax4fgjrImNs
+GJezbfBCzA/+gLPz6mJwanWzjW5Ue+KHo0JB9MGrJxGZuO8rfQosmAg7SGgh59dbVvQjnE8wuvR
fkGO5m8x1Co9ucKeG+rNxpT3xleEhYixBu2mkgU3CbmWA5IkmSJCUdOSy1DfYrhG3VlT7v/+MdtE
Kyxf47CZoW8CocBF4otycOKEcdydCmUzE5xqA/BCK7jOy1ud7CdzZ2gbwYax4LHCYtiqRvhMs2ih
M0FkS3NO8AuDH0Y9RBvZzLXfY675TTxuCHUVIyFYPQwkMCHH9R/lM8Gf6icMsYivAJJYuGFRNIdt
3p8WfYsPLcyxOv5jk3wA08EejgGdHCsmLAe+eL5N8zxd7OltmA7sZ/mbll2YlFK56qJs5evPGL5R
N5ugV0dUBIJLRLo3ggbzMCff8kCiF5YJ6R1GGOnZjsyTnZ0BNDN+6YFD1fRL0k49vWv4wwGR3bWV
ZU+nwR2EBTMjxlzyA9bM7j3RPwBI2Dm+QZOc+LUlFfpCfxRuZdtH7wHMap4GZcduMOJ0y8j8sOS4
cX1xJSjP82mYVyykSE9IdckVT+u9TDtpzprzGjWCDM+x4voqhR+cGLfqfmsexuIQW679Eir7sT/O
mDZAM2ffk67aNWtuIYYR6PZJ0n7nTNQnH1ths7qH+o2F20z2ePiNtHX6LanWZOg+TVHiYp4GsDDa
hx6qwQgBZ8P4jOPH7SKQ38Zxm0bsYbhYjch7uY5yRkT1rtLv+J/IYEqokBfmtiSK3jDyMBnHs4+i
kLcPMhbjdNDZpf7hDwJNQ2ALZPXOy0xm8OBBDyReulOcFZZqnAaYyrLxJ+tcfxWGyfI6Nw+lEm9r
HbVlXstrnYxOE/BEZ1ipplDNg3cujFmw3F5666AzTzvDVman4nLEFk3pn7P8SApQHf4lXKTSLz4Y
aadD1AJXxOsX3cDacHCkEUp78B8ZTZsErLgWNgzWEzfRQAbkhrAWAai5JWijWAy0dkt6Wh5cYTVC
WmN7HJaN5DyXiKicpy7fC/d/Yz9Pz2MIN3GcXcmqLmFubhII3YMLhFUvb0SkllCsmpvSRbu+MjcD
aRVabrpOXGzNKr+hN5H0U4JSXOcakg35xE+S6cqLhSFC65I1WMs+ZnCHBKh0yDCq7OID5ucYukhR
yyAlJXMYd+0pqS9jkuyMWPX7H0mzroygo15IwIDstDGE4cPWylXGaWGyP0fQLhq7vpr4BG6TGC4J
qRlwDGIoZ0REpo8OEK3c6okFaVKE6tjg2YjJzRCkuuBVspLpSfUMyLYz7lF5bhXPCfYL8r/ar3M+
54YQK8a0ZRUyVQgPE+0u+Fc+oGf3p3kjUYfYw0ppx8M4kXGCW8JsfardKgi+RYxC/2PGD74Maa1T
GAyN3xRY/DPgnm1mGmRUFS2Z4YR8TDUqC2fYNn1EC6xuBswE4AN0yT4vr3wXjUhwCKptMQcnItWt
7iFXCA3CXStsHJXx3KuvVmCTo4ncot3bdc/JEGySgpF/xqAlcxjUzBfoXR3sapUNzJIHOE23KAAr
oKbSoFihSGqMR0SgBWSkEp6A3T90GMkN61DEGzC3cQ8kYPCOFN6/3dQ3A1pWN0Bg1PTPEXlMl5uX
gEM155rA0RTETftqhoYQEBr57FNDNBEjbB0RtCNGSL5N/ByLeucU6W5BIJ7003NX0P3bmF609a8R
7mVKorlon/M5fFGk9dySP1bOEEOU6T1KkldjCB5GJXMC+mZf7Ss9OWcG3DKzzjY5jDYbr6v2ueut
syNx5GXgGm37GkKklOeVVsqbiShVxjMNNE+lfVkkqpaQZrz6LQaUzlHNtAIfB1v1h8wz0kM9jZ6S
HQI5f8s1Crip3fM1Ee+D5DXsehZO66KP2ksORg4Kl+M+YNisWNGXLCfyftFKdgC4GJq8mzrry9bt
vQwEN43pvh6EH3v3mFMCd7qekQrwW1/6NcZFhpLuUx3yFISiWT/3qOqp2goD8ptsrR0ld7sRDNvq
WZyw+gjkbW86ODo6J5nwBYdAjlGF1gS+jz5EHSkHhkcMuUlDaS5ycSXF3gxOcI4q2T3meIjVTPJp
kmCy1SmKq7zbJPlH1kjbOQ4ZduJLbjn3RSpedBt8kBCDZR23YGQy5DH6TekBxVzWkXCaqFFU+aZJ
TPjDYFvVyAoeddNtnFL96hPyiHp8IWc/L9HFGYC4WXpKR0gOY0e9xbcelc4u7TU/VbN1BJo1/4bR
bZBWaiH5+pSS64ebSBOuZ8P+isJ1A5cVo3rYnS1aQ8hCDj8YTi2RjEb/UZovPdrVBdiwklpXDb+z
KfLjbN6ZJEHbMIXq/pgFNwOTc0o/MzO2tRUD9g7HJQPCHIb4LBnWIdXKa1O9ZsCHdkgfmxNwrsDc
s9xEH0iIlFH8hBVpWAgbipx08yx5c2Lpz5hwndndQWrS9zyctnNBDytl+E0r8JNLrAGHXpyNLM9T
BuzjKHgQcRkt2LJ0oN9p61r6rkvxYyu01UQxYk8lsaqEM1AGd4hcMoijDXVoy+gwtL76HqfKatpR
OJAqcC7DN8MiLhUjrHg6Bmb/mzEckY8TdkzijB0YSAf5uhox13A0V7Jlj+v3RppM3MsbyQQl1uAM
GotXGPAF613KflfC+CjDG76bKJektj31E9xzG0IPVLgZ1u9YokH6BCLVTPKmImfT66qHVnF2KGeT
60kvWJQhK4YTw/s6cjOmzQZ+Wcqu6S4KTd5oeJYVbTvpmC4Xx8JOe9zLLYYpOKNbpxz1EpE5oGPK
jFBVG91YZjIWEnprS4+RhVwFTR4mBLhMZEP8nQI8cxZlzQtYKnYxMWdh+yMX6lqKY3pIDv1pMNLv
FJZogh0sp8XQWk8T87ae0tbstZ1Y5SY7OWQpI9DcJLsahcExsz4KuX9I5nxFRiGV5memIeNvAlIy
VNnXs+I93OkGzPcScsdyN5CwEUZOL8ZCo1V8GrHuNj1fwJTC4R1+U6s/h9DbEy4nDT+Fuv/APQuY
QxwCYFLJSlZwiXUj4cYdWsJy5hP5sGPjg6GeUUDN/0yHwWcSpcfVYRry9VBL3mSFbjH+MVA5p2kA
CRhL0LHzYDrLlcpoFd4jBluiutDvqmkgNJZghl76khgU+c1MaU13nQzvflqX6U9UGk8p7XXQ/CCG
i7KLFsBQHyOsMHLAjuFnaaKdHUt+4sjPLTBHAjFE68NNzcnDZuA77O89n74MtBBSsC7V9KaHCCJp
aPX5OBL0WsXaPtSNfdwC4lnfWq16Ms17x8C2HO8mBM/8j2aHB62D9MG6L7e1azd3R3jn6hm+GF6f
ai7H4KhIhov5RSzrZp3sJhxmGUrpBESU1UGCW9n31xr4v0AIOP3ONgl5hJYO5XOalV8OV1jEopib
2bl2DuXwlSgReZFfrY21Eyj3kH2kTXxamh6qjgL5IAvbr1b9aHt9o8j2Jq72ht60uLumFLIxVjYV
lXlzKS3zGd6ajjJUBvUYi2cZXthT3vwoaqh5vWLsrZ6B10z6mUYzAM0g/5ANL7abljG/5ZnKZcRe
t4PQJKW+Lvu2jYSjls5LwcDCRgK0IwXAIIm8zdGOdD3zzZ0GUyBtaUe0XUXEG4YUgbrjzBsxQo1N
yQ8RmoXP+BqN3cGcP4ZmU7pJje3iE0ft5cjjvS7xguSBQS0bew1Rl1qH9MTKtTI4qfTczuTFBBZX
dMV29t1WwISNhWLelms3BiBvQKqon7lKtP6UB4yFufhirosMgXa2S2eRF4VPbfuQo0tFbFwpU0wz
ajYhxXGqa/1no5SuKWlP2rzJqvpeWAwhk+RZdg4a/KQKBSMnJHO0yR2MRyt1D4uApbg5dwykij7b
LTOIk7MN9BddqTemeoxkoiKPih2tdPrfrCGM0jYfVIueEcp7Rwv3WVe5djrjJ/JmIo5qrzbHojKA
MzH4i5WthZgBQUCmuRaAW+HH5U1NJsLcHjK7fMIIUOE9WA6pND3f32AcBroLpaw2Mj4LsgmUwiDH
Jo4S78h8cZOsPJS2wKgEnaBb28vMJ+zQcP46HVmKoFmNzjalqofEgYt2ZGkO4AsNMRQrq/A1Y3H7
Ltu3KiQ65p3UWJJKRJSluDq8cFVAaISjU6aJ/0YdFCjlLCf6q1qSbWLgtdsyvp3ijU0zP5SYYirF
LjUybxyZLKX60bZpFfngHe2tDzDBdFhoiHEx1oECIbPfzw0uDXB/5tg8WVqJNUF/Zc6ajRiG5aNv
aatZdrYSjUnf/ToV0lP4+mGPjwSRvDuyBzOMLsrfZpHoX6d1o02HBO/KOlNOg2yhrRssNPVtieEl
7LjQ3o0zLlyjdHOy8b1R8CQjKa2cjwOTsCVtVcrv8RixQ0O1z3Qm6RMJPLlXK5CM+vkxKTXliMMo
M7adTShFWHu37PFFQOdQy3uF3nUI7rZ+yZQBHQsDqminM31MZrbgltLbOupZjs2q/JhQ8EQYerBn
OQyn8W+WR5lu3IbWiR7eIJ4V7R1h5IHRbqRSZrLKgp7VCDGp2lmaxVkv26WvF4hKJhUzpwjRZfsp
Pn95WS5zd9PTGpcQKJB29x2kpC5S0XSZdMgMWD8jbXqP9BH6vCO/pTMHP99Z6TE20M+RUHfCpSjM
X0Wx3YUdIkDeI08wDNJlRI1RfCd95vXVIYAIZ9kYRtt3M4HS3xXU59MlrD6d2dp0lEWZrENjLVJt
7bTstlPnRWq0TZQ/NhDgFG3FWRMuLatCWuJqO+BgCTwxx7tEv7cFw+KCRjXWtn1B2INq4RzwMekt
+UeA/6jurFdKdax3CTKbvgzr0vSdrzFElCCRLMqH6SWFa3NqD4j06D5WKZS4WL/3BTSJuj3OjCOZ
+1nTJiGhIZJdcHIshGNXbk6B+qeqvrPZhBcDjIICKMBLDYxPSvJzjHnmCCkkn7ERL09dea5hIytH
hbvmwX0pwXSGaVXgGgvxKy+ddUD2N4NaacRhyJmxGl6bWN22kV9HPv1eHMl7lTmo2rt97E+CAMy6
GYebhsjYgMaaK02dobz3h9Ahso9c3ABckgZGqeDWXb0OxvbsrOzqV5+1QwPIQQxfEX7YtutQADKF
r9tvB5dxk287waNnKpEI6qqfo5iQrd8FKhwJRxk0mkkkNAMmgBbGZ5vBeAZNGSZgqLRu+WtBZh7Q
bE1tvTe7eVMP37FW7p3wqrcoJNSPJmtIgEQIkl8MpsI5Po4sdKKsUkro3ncLH51ehvzTaFAWP/J7
gRuv2PdoDqpoT31EUvxLmL6aUBeklpORiwfip0mThP8jqNdLBsS4ZJ/YUgtRFeWuPOylNNrn8d/m
FeYw9lTB2oavOUJ3qlYxe3s8Ku40qAg/OuCT5o5wMJinc4GkOundpsy2VuQAI1LJ6j4QAR8YDr8I
wHWZ0SxlQ8HNI3th1PWHMphXHYuZpS+rzgY1t9hf9M+8DA9K4hycqPPC0PS6WvbNfECngxfBSOe6
yDT82qh6BmrJrHjEDSOo7OHYzmsSpqekR2gY4FER9li6mCzvDbz/QHMNoMuCkIZEQqu3dE9jxcik
Sp1fQ8t/G9q4J6X2O1bRkjN5ghUbh8E6J2jmjpolnaHoCRvwmDA/wkqBVVBtKfxg7kooCdlwTYsG
2a6ubJUS/1kb8qADBFg0/SVG9FKxWegGLIAZwKP87JztAAhqjtceQloY/0pZ5S7AJ3Of7RuiuKaY
oBXE+yRKhhTaHohJMsFti36ZbFoYMZIK4coz43KNao2PUmfr1pAz5cGE6dZ4zvXnHIxWs2GOL1jm
4TsRmI8IYdo4ltu+Fwhoue8M3Ni02B1nA3YtUhANvymwuLpioaCSxktHOcz4XHcWHrHWR5Qz+qy8
mheEhKY3e71BVR0lxwaIVZm5JMP0XmM3xyqjqFRNB8PAZisA4G/npwm2WyUwAjaH4FeBcq6uu9HX
lh+sW/Wu8zIHfYqGsEqcFGr8Iw6w6FpPhEeo0L1HugVOs7Won9uUhLvmHtNpi5LEgjTHR6FqjsuO
28vZesxr11GgmpoQe1j8SkG2gEXJCTKU0iqti7VAbsrSxNdv2MEYGyXd7fQGqf7NaRevRGzEmTVB
tR5MjOKbcC9qeJIvWj3b2jk0DGztTHgIdDojtW0Nf0GFQj6P67b/mEj5iKWJmrr1ZRNfiqxHCIw/
JcsS2BHySfx05rNBToa0XMMPsbS3CywFUiVw3ek+DCDSoSHlvCS2YP4RfcN0UY3ytawgDjrxmWXN
4+JLHWgdFK1er5ECAE2cDmt8Y15HmYIVzbsqOwzlGAOs1Sby2W9d9tglt7wIrCYukhvfVACPL+Vq
SfpLa58llFeFebTHzH/hSBrC4msc+iRURnzuT8RixdmT/DtelS8GHY6Lzw/XCu9tPV6T5CnrNgXO
VgdLe4zYuCEfSa8BqALXG2arEOIplsynDI0dABHCWRG5AMNSuCUoe25HHYmjCXz7G60Isqml20hv
upvCK3pQDPZ0CJjYys9pvln0FU97Tc7cyMs68835nrAcX4fXCJhlDQrSw7wVgjIQZCn0C+ZOjY4/
EdGLHolW2nt2DuanEaJj3h8y6RSGb1K/Kgt0xr8krZgOsrsa+wTupEmSp+vGqWB5SZVjY29yeVM0
LzZz1F7e1kyiVLhKJUjOyFhrRvZOTR8qR2nCQGA5LcGprc4pd/mq5luBcqMLfZUPNCx/p+zjoXxn
iDB2DRDtHeg73VBOLGDvr4yw63zNSd+YmwIRXOOxkcwXeSepj9jcR4wGiZdFPhjg1VG4FLlUQQNH
OTA5WYQg1yxes5501VUt6j5oxauGuC++Djzo1c+yOes/tMST6dckN1D4JkDsPuEG2KTX/ii6aQlZ
win7a0ZSHzDiIF6i+0O8AJklbXSTjWe5P8ES0hlYQT1aUHpQVgP4owPC8oWABII+ox0m4lLgF/DQ
PDALB6hWRb6K0TB56i1i5Yuqv8zTvVeORKr9H0lntp0qtoXhJ2IMpOdWRRH73uSGoYmhR/ru6etj
18Wps2tXYozAWmv+bVZmRF+5s7R2PrJTmMg1sy8uTqb8dYPKCWCN+HoCNs8TbS57ySnQs5aiXcqX
pnp8sl3BhSqzHQ+ENxb9rn1Of0K3dvU5EQVsK2S3WOkPxFVp+RVevCG3vR0H3/pAphkhmQ0y20V/
wqb3m5B1oo09tuk2gcKYa4gh+Wyn/qqkhgg/645LECAsnfMjxekafdo0fI9OQRfDCTc5Ow+poagX
GaQ/1gT1BPrlHudLa8kFI8o8XBk01qMwrsECx47cVLU8Y848qGQk9NIe9o/iJoS/6t7kLZC0Q5g8
/1TM2aRZssrhryaf37SEfTZHzzcnAIXlCqr3GuQbTNoIMYcNKOOCU9Lb/y02lCjFaL6DqXTiPuNt
Iz5Pl3ZbzEpi0NWpDm3PcQyBzbsyj32IOuIh0Gnx5q8gOI/wEfFYgwq7qgMv5QvoV4CrjAxZD2AV
tKQgMQ99+gzGkJBsDTLz2I5FCsMKrJWknwwDSMWLPcJnoyPpw5FOdzqSBpb0do+382PjmUDNiICe
VVHKbUHeUrYLRUOwFzlcDA3sz1AqroLdeweuCzVVqaueCCpKy8g7pymEAg7O+3CVHOVyWhSNdpof
ITJICcCNhrr3ny/JeIbNrDuPHkDvezJvXt4oaa7u/h67GZZaWiuOIows3mpU8f0ccs071lsWWgJ3
IOVhKgN07GsuxDaQUJzy0xjz2RjJIBo1OW/erFosy2ucnz1pQTcKPjquZ9csyHUm5NGGcRzWhTK2
/EKjfUgCfQYAUuMnFS8w4iyhbXFXVodwz3NGeAgiweGujNeDExQYDQJB7NAGImEUb3eUUmN4vvJF
OwDRzGcoUvxoLxeWAAsd95aKoIWtByvxFdvUT3hGTLglkp2byqI+gMfWx7LrNM2OFH8y/qC9UX3D
53JOzm3Sw6aFFauP553MqWVwIYGEJyzC3MWKimP9TiKSHXpf7ShWkFZQaD90sLEWY4pEhH0nAoEw
vBNSaNL6JovwNSqH6qkAwIRFTlgMu1KZQ875d+TnsKnlZiJtKXwhMl5dhkc8Gk9VerTVWa6prZ1m
/VKUZsGwce+k144PMIBIbR75Z4HfFu2kwrBNLGzPR44rEzXylnEG4qWFrt6jf+jcXc4Efa9/jJ/y
0hyJPyhOVew0wwx+ixF96dGFcfjEV4PUv+akVRauHjQr+SH3ieycC04tz7VmeSXqbea9k01yYVlm
KrTlo3GgcPvRPHFYFU8EzbrjrnVxSzBgls8yEnWkuZ5jkJuPePg0wg2NM+bUATqrC4EduAFJYoma
uSB7mHYkp7sxRWS3wgHljFMUJLS7k2YLcpXqszR1yE8CFWnAaS2sJCDiPvGM9NwHeBDAVr118eRy
JcxmG2RANJQRL0m+Wb+ov5AmTH3nU86IsyTnwb8Z/oFBL+IuPJPs1BNZR5QUYWtoypE3oAM4SZ3D
YQAFDkqK4pX/9K4z5hu1S3KqWg9/hhOGezKRcmGK8geOj8gCHA7MwcqDnEqSBbx6le6cLl+gW3rK
wr1rn8YPV+UDR0QSYneenFCURKzBxCtcgi1lU1TfTdM98QaE77GAkIfn5ReEIfK3wcP9Z0LtsAP/
Tm5ebWmjnXuurTFVsYfshidrygcVMoPugKSbVByCMLKbb8yjch5T+NLMjH3/0FZFumJrHxXPItff
t2M2gmFqvqtdW8z5cd+qQ7zH5KijwRA2BqIZkU9I1XcqdA+sAyniJwi//rPtSFiA+Sd2hjih+1gU
j+8R0TWZJZNFX6+k6isv99JoBlhr8q4IZy1Owg8iehgXDRf4PMHJJsurRrYrPCT4/9oZCmT0KiEx
3vW4GPtnZtSy2SdgdQDaTL3X+ACWnucHb11fKfhlz6j2Efw3lXnlHMSOAwO5AsZnZ2yxDh4wHK7C
S/Pj7UQC+0gNArKsOMDMIlv9rCLiOyiv46CKJFld5g7CASylXHuPKArMVtMwnrVcAkx+tMPNqwTs
kyLpOR5rdiBkAo8AI698pziQdAS2DFjrjF4j1hv4+7gdFeZxNlaOcMSnNoj2l2W8Nr7AXPI34vCa
ZFeB0GOk0ATyyOKJBTPvHewMRb1jXeWQYuZLsdmyarIe0viBc3v8AcQM0YUJ87cG9PZgM6ZERAbf
MKiuQWY7wA/5K/N2N9kw7JfTmoQ5OpCFmU/FCFhSC4CSE641U+jjVZtd+y8Zz6FxBEkDJhbjkEAv
FUhBIBZ5G6RfbVnfkKIIIbsHtLYtrdofzv456BUtOpUdU0c4WAbhq6S3ojmsxmVLW7Rwi8F8gm7v
wL2MsSuRNkq0QEegfhMEGhD6FYO2EsnUkrApAVniKCNcg7oyglavRge1tARvialfNWbFZDWGqrr7
T/wtcayQtwYxJNDsHAKp0CFarIQomakczxHUXJj4WcaQsxzMZXoMbTLWRHRGeB5p5l0Dv6PQemen
VprKzJTnaNNWzqTaeJe71i0+m9ZnvAGFoe1phRwyvEF3fQ7+CctbYto50Za4mHXkDwTRcWjAwgUG
Ax8Vqwsln/f7RJ0VtroktIBzkAkIiSt26ZET/KXY0oaqMtwcTBFbBEK4FBPAp716Izq23rQr5sxo
oWyiL5Y9zKaaP+8xyZZb/f35/eCpoQIy39XFlhctiNJgRa83CnUnWBYRe4GtAwLN+X2rv/anI/d1
mp7yX4E42cuAWJi+ERRYpPFuygewq4rmkU/jM+92A+JLzjT5UrqY2lyCBTPAlHi1+M/1CP1yEnPf
MKcgm4WzjW+Tvwr3Y73KK2q7lz0djmN0MCRwi3ZKmxKvnh84AYMTeUFvRW+UWKSOcnrglo0per3j
+RKu5ajYG40xBGLw5qEyNyyM0gOdZ/M34BT8/mHb4FP+9m8dNp2CDCNOYO7B/SXiKLx71Tx/8Jkv
xZ+Ssy/wDHkbQLSjWzXKKVxa9g+euxV6iPZUHjHu59/ljoFtMlfGkD5sQuVX8ZSfREjr7/xQblJ7
BGHm6ov5QPmaLJGoaUjLH+KqTGf/4sgKLMgWig+Ynml48zCKdK5lfkPpsg22ut38EVfFjpSVSAJI
LhpzinxvYTx61cI6/dAFq3kqqtU9JxrK2+Ahv72fBhHIvHqafxhKMbr42iK/QIf5bGWXVprRW8gc
JF9McaFekhcJ1+mVjf3fBDEtbc7k5dosFtUy/JbICfj2HjmMziFgoeXRPpGdnm354As7eeNOu0an
cY/sl6yDyN3cQ7dGyIbAlsRqQohLb4k3kW4cNEOauQSeBKfjjqc3hbdOFJf+UoKn5FtRv2a/vzEW
YJiyCb9b+awv6C+d8hAjcHT0vwQYldufeeNkvuWbeuuId5h7X3rHucBVreFpSsuCrjTsNDesrf0Z
s7PwVxkEGLWAol8lCOdF5Ww6fgsihoZJ4ZnFqwYr4pOwpQaf1oKk6/oMzaesOwRhUHykcNIZ8UYp
QQCKTpMmF75dgIT3udVcCSV5dwyHqbyKdBzSFn1mDB7A04/4V+DKUdgCyclvD3u5NJ4m2CTF6DQY
BfG6QpZhe5TRDRc4tvroWQaZG4RrRKv8hlzqQxU2WmlOiAr52t1Uu3WsjRArP7k/Y6Py+HSIq+Gt
XPNrYnV7rE9jaZN0BXZg0FLoTmwLgljEu0DcbXVL3SW6iKxaGW9qqKtVfYp/ErQ35p84WUliYMt+
P68nv1F61b0t/nD3R41W8TB6LpHFIebr27NYYuDUKTiJZkJ9MJQdClFvPMxTYtbm148K9zzLlTPx
Bkw1Ec56fkO2RDIJ6ZJK3mxYcjyeVj7sUqOrjnM4hBFCURHquj3CB0HkE2g1JhK2byNcC1wUn3Jz
UtYtCe9XuARh2vIxM9BlkpUf0zMWH5XhvLXGai91N6yJSbHqnYHwuUQNPVUfTMbZV7Fnp8YzQlQS
Uruz9BaIUFwrvdPzXZIlvGivRerg4U/dCIyILz+fU9yH2voC8qLdGD6GVTux41//S+bqnSVjjpKz
unWsiYv4l6LyZhb/kqil/QE6MFCI3+4WKNuqqP1WxBXcSmbYk2n8m/36j2pf/GpPrmixj/cIvp9k
AukISgDwMLHTHun+Iu1FvbeTa+qCfzUAvw0S1uhkrjMbJcIfs3pMhpWx9Hk0+DxsntwvJEhAJCA+
f79gNZSVj0He02NEqmmDqgY5gQVTi6j5QdNbMBWPyrfGljkz9zfenxbZ9QmEjxrjf5LgiYVsfaYC
ARArjBebNHXi8Zl0MH6+VPLyyeOZaUuNogUTBwoD9j2d6Zfh11955WKU4E27QzLMG6ZBEBaU/prt
YvvnDM+aJliecMjEg69C7uId5kr5vyGFgj9wZyF96jlWEHHOB58A+qs27aCDwO1F7nXyzV1F2NxV
XcfCl/9oDl2AQ7QlvXByIv0Oxy8ZWPiQX90REphwkuGIQuQULDFX+nd80/iBUEODzozD69WcIWQe
W0GzNT4FD60E+xm8+hw3bfDGQd7ZTPY0Sm1HLTBdHSBW420br0l/flBdTRoqTQ0CWp6VSYNRDXoG
CwRRuFRQUTRnWrY2Ov0Z0KH0d3IK65fptjSOYCeTL607kTupfsnYwBYjsLpKqBsj9WouEyERW6xo
2jdyBv8iUGiP4QEiK54r8rJTZz6FLzZCMIW2lhWonJPvSFsa3gIAxne5p28ob5boToZtf3d3PquL
Th7PTZRYY9EBB8cKjeGiKufM6eDFJcE8pGwrIG1fPluHaJhITUYHMnJTdau5f+krGT9EZLhkUDLW
u7j7SL46Ab9iXukrSnQH4saZTXgF4q9Ci0WCdJxRQX1KzwRUi5xYuI+8b/ZNmWw15LfjB4YyN9S2
cTVad8MP7aA/yZtjKQdXJdpBOZu4DqMdZl4uT0cyFOpFFhlczNyWYLRmfZj0G/SugYWxQm3Jx4MB
xGXBBwoGItJTdtWUHRAAkIG0YDHA91lzCDmTn0oOhDCjYw4NKA5AeBKAGmJ43mV3EfgUKskKyH1p
Dv0bkJtTevdZ6S/CvpRVHXEV9mArhUChR3uQooP8WRnGJukv6IEhz0Jt2V9TsHLKnWlG6Fa6exmU
a6Kh5h/VUmOhIqWk8gIMUeUE7jvDhBA0tPXjKissEmZ6CqUpgya6Cp3SL0sUZOzY1EJJ9BKUR6n3
QDy8/gT4ptkiT+MX7Fu7w7qLsdrOPdy/9iiAmTQHRAdu9sRY9Xa1Q/4dOMTLoINAoQbKmeI35iAJ
XEzWFYLnjprlr3GEauZJPM9PQMTHoltwyN16K0UkaID0ZySYVwnr5wKJM5/kcO845b8EY/o5Rt/G
YQWngUGT35XyTNxUJCwAryPqOxEgQyUA9tT9D5GyaL2QNcs0FM9U1m6rBHlivB1PV1Qwc6Z4qDfv
ZzIOMZuane0q0m0knJJrvCb2l1hZF+Bgp4mLLCMcHGH5GECjDBcp37QZmlUWlQEKLiI8pXQhMwiW
vXTlmVbM6HtsGkQTSzJeP9rF0UDHlIpkCzYk5IfjrAek/CXfx6MOnwyJqsKO6J0FeufSh98kyqMZ
5eQz6TJwNck6fDST17hBRXPE+WHCJ8G8BeiLuFB9gZON1/dMMh7KcpU73qIWmy8USEgmJfjN3cl/
E98pXTbfE8Xm2voETWLXLLFZposYsyJVRHOQIPK4hunlQswRAyfXaDR5W/EisOixHP/qFVj5LJ6j
I8HumWNeHbfSCRMZFQYcQKHH55Ezfj2HObqY85Nuey05BJjUWQU3RACMhlpCFIuv4X5Z1cyOvLmJ
lb2Y5CdH6yee3sUFYn5idDckZkyL6dOfXrNZRgsTA8282lazZC7N8TbswhPVZVNStLuZ7AQrq2Ow
I+15lq/k2Y6oab6lOnmzKzwykTo4hZz6QK41bS9fdErOKTAdWxxm4lyckzY2lYgmyffRXLLTLeKp
Ec14lr9kyBh7aIxBRG60FkqmW0QtEl2peMwYjnnG0MTRE3Y1ZfLOjgrD3LWrd6FIzhVk9L+SR//d
lt9M5eWVZCy8FHpzoJEyFJE5gUR/ozCO44sMkUb7Nv1qqHW9FZeMD1jb9uoO+fMYbYn5tib2vOJJ
pQp5xCMzcBiG/pXOes0WEl84CdbFlQNJtI7FOdpJ/rq8MmPwR5pl3YjgliX9sxL2g/NE+EJ+kH0e
UPpVcomJXsWyQxnVdOza5dZCGNbuc6gM756Sxw1Hd5WCs+bDoxL+SVLuTHuGZJPTuAD3EJ8ie4JC
/JJ+dfpbMh8G+TNTDjYdUUHWS4Mj3cbnyQWG6uO0bzcj5XImYLTk/EMLPJ8qUjy4qhP+EpxijOzU
0NRzog1Cc/G5AoaNewGEqYw5S9ipOKL4jgp/+Cp/YFv/6Zhu1EV3K07NUr3RwwI6J27NYIVjku1W
w+BxUncs+GJ6Ak1T5PO4eZAEj+awoN8TctY4amSQtsodawDG+ZOpOW3zlYcHCN8PPJYl0/kBjP4b
nigywCIFdODv0A1ZDPlkUXKuIVur9n9dqFFsOoBMMUdKs/sFZlR2DbLqJ79IlzxYvj5jY0fsf4Hh
FTyTCrojjqycf+jAtRPfYc30RlxLvbfdBfUmlnPO+8jtM9wk4Q0N7zSM9phK0vLOzgGdG63FJ6/p
eQ59nyw+Y8votLmTU8IyVr1S+u8AFqn9FB8m3oGo+gbv4X4CRuF8wbrlpa9YvtKfyxMHLtk7+NE0
WE+oN5fECXTPVBQb+IwIFyPwPyL+5Ye7M2pRYc0KHJf3cVUsONfJK/JFiQaY4sNE91zLB0IM+bNL
wzgHFn6ZqYG27Tqw0h/GDoDPvA/XPnvjVfzKZJxMc9Dtn+AdEJY9nHALJJZ4AJ7nSIZSn+rjGV4V
L7RqIvyra024vLASgr30eSLCNA4GapV1sVbrPx312D3ybMgNkSMGgjESaaUVgdBSsp90+0lof7Ij
zgtiJZTpj0CCcQT4A64AhmYsshfTNUe0MHOk5guRLQsa7t7fzMbo4gU4fXFJDXBbHFLKMxaahCFm
JjD2H/+9B9PiGEdrSxwdXWlXg0fi6O0Jn77oxh3pay3A1UzpS/FGmA9lgkvenTVgiM8cEk9Ge47b
riiJZVOlUDj4/hx58otzoN0bzpJQKApqUCxw311uUVzLo8/fEQ/hz2RWj/wJ6Kff5XzcPTT/b6I7
wTencqn6psxYjJYZR3WfoIkWRmiCQIDI34+8nrxM4SshT6g9RGSmkj8caGeyMgOr8jcFHmiJXum5
2S40jhoYuo7mo6b5ifXcIzRwOq4r/Gd1hdCI57t/Q3egFeB+yhccu8stnKbG3kes+P1Tf3vDUvQd
s38rxNLI1mTYNCESKQRbMwg2tB5kIkHw0RYljSFyPEGokDlQS7ATcKUaP3LWET3e/oXluTjDFHPm
AkFsXrgkVWUc8TysHIjQ84pvqXe8CHCt4RN3r6ZjsItoWNmw4XP5ELky9lLiYE34JFuLtm1mzG4M
wf5hzPxhzReAaZp01bBghKNTj/GBCFifcqCA+4trRHFxisHGAmnGZ6YEGJ5XsGO4aVN2khfyBqrT
ifJ6oCzCHMHgvjZ6LJfTtN0xfnJKgNTF9wXYGXGoatwRpXVv3GJG/ZWQR8AUHFFbzNpIfDDfB03F
RtoqO94KfyNd0D5vUP9yYO5elKNzBPG/RMGOz+wv4QI7HBfAQPc6Em/wI3feqUsZEF2YAsUoK9Zd
uovxFfA4FB8YLVKv1jCVIkdxTk3Hqv8hEzmhIoswIA7OEqlimH66Q0eDMuVCMzfe8ba6YimA93GU
/kTr5sUCyaty90IO+rP4jO2mIQoYwhjaZvQuDtK1GU4c8YqaDQ7Aeoxv49f5EnAohqQC4mUdvXSE
wJAMWsLKMNXhQeSUyZT12+5cbxG6JATMh316QdOTGHfu56SzUcROxHjB1S045tDrUjjp51gPyDxn
iqNeIlTMeGuv1YuRDXaA/QFXrC7Z6jZ8Jqpl7Msv6kxfMkoQdrtZ8eKzcj1QQIA3hPUeI11nabjs
6xetTCm78cfBA1dwN4zJzseKoBgKb30bGXLFL42mBJX3vv/GE0UVDLJo/V4HxBHj0FungOCJo3vk
lgQj6DO5CK+ax0WbscH0lLpAFyorVivp4OkWQ+eIwOOpBTBC8aRdcw5/tnGEiAZ+vPQaZkg048sa
/hXuGeDJGw8ZOtmInNeRJSI6mJFJeNXUvRu1Y0zahCuPBIh9i/2U1KIDuyEKCzXca/gJmO2i4G1W
6/TfDENeBWTFB6YnRj04G8+o2dy4tAvVgY9y2J4kdIGwaOaiIR+WcKf04SeXAhARJpBEpvTFuSgP
oBeNUW1izkZ1kQgzZlAT+dFESwPen6hHVHrkKXGvFlDe2V9B2wSJVITPfNpjFF2ljOQs2xiHWzAX
rH9qYP5lgj7jYSuRW/k0oo7jxFrqo4vA4hn1R/WuJMZcFy5dCpMTrb2IxThC2IhuLVe13aeoTp1J
Tr5YHSK88DGyWc/0TxXmFDMXLOXtp6gogBj96FKJ3BYc58GZPFCSaogWYRPMBdOa8MtmPByfjEop
fhkklPO8FOZGcIuVbJt2lVPWwWZUkpUujKhrLJV22WD5GXJ2b3HfMruN+Ji3aW4aDYkoXUdL9Yfs
8UFkISK0qnWRc2KBLUF2sohWmOrZps+OGX9URUFsFRHGCGoJODChp9TZqYMkmHWIW5u2m6uqSWjL
wfS+FQ+nKVRtfNMSpDNhirYIt0Hub1OD/F4eykyDARbtfwotLudknkhLIr6Ixyp0JoGQSpfenijj
3ee65z5uCKqUVqUENS/k66ym6QLwSPZfidvPA0aOPmUXtCRi2RMHkVYgWnIj2KVeLHzR/StM4PJm
M0jQG0q+MNURoN1K7G8eENwQGjNDFaiaYj5mFsbVlZKeYLJmHHrvrynxjvABfHS8vX12EJ8fRd5M
mK18MDSNgIPy0g7Xeriaab4LB2h/f2VI23qHJNiKEHZqnrbPCKbyMvKfagnRa33PQ3krh9dGlR2z
wq2ZS6vEnPylNGObGsizqNoNCmlDDZ0mEg51Vh1EEqwNI3F6Pl6/kY8TSTnFjXH6RMLC5CDfQUTl
D1OAq8eViP6D18pEDM6qmFkCo2GqX1UmW7002IIyjNXj+onsqOzoZdT2vYfCRDqPXk8J1VthdM+4
KMg3IyZhIYrtnxnheUXSXKurIEW5zU1bfI4usvy6ADhAfkV8o/aVSgXSl78cuUGXOZr77ZNJZd56
712af8qEAYrDHvdyUYV2Qp5YhmchxCBQfXxbKq8m/lNZjghmc0oFX2A+EFfp+G78TEyCeUgT/AwU
mAxk2muzxLBCCRdCnzsdgH7tdtOiM6gKpYJNKVeaC0uLVJFgeDdvtqEQMG5ru1H634QJJQQCfB46
C/DMToVpJ9GORx0XgNmmHNTpN8aO2DbBuc4IHtE++4H2gUT5LNsu3xcB7TC4NDEfFQLoa8wPz9x6
GaKJ6AAKujS2AtcDKJJH+DyBPQ479pflxFy14/xmTAhUE/kdoJ98MmgzUBu1MacJG1NVc/76ZLNJ
OwacMDJrHTH3+iyp2h3PVireESK5n3cCCZDKHQbnCax0OlfE79FgqpTqgl2DiA7EK11v7s0U0NgZ
xYvj51X29GOigEC7j60hkdWtMOmsCqlmSlB77mI+afu9iUcUbbOXQf44rebNOhkICwXSePU/WDIJ
3ZEoXvqQdpsv3Mmen0gnCkrqfRfxa7SXlhm10b49uVn2oWyJqIyrIlr1GTV7boqDgU6NcOFVqEsC
UNfyOJE7qimIHCm2AimkdcvdG8BLIZOYqFTSbHWWY31oHYIeSvHWtjYhDHVw6IVbnFwgQFTYBB6N
gIQhHXUQGg5YOQ+dbaWx+pAgqta0xsbLuE/IWsBFSoht1kFEpcKCh11Na54zxF+UIWAncEr4IZM3
gNKz6379FsKJ1s0MJK0N/uQoA95GU5wQg1F389SXljK8gxjeskllq1QCuD5rCqVhbKVa65i5O5eA
hpIchp0lJlJ3NYSWltKk6Hq3kidGmxA7xKWpTPk6QXocsqL3LXu+LiNwRTkXVjtPyWwzoOuea5cF
4UYfOrxUwCdJz/TP9soIllBaFaGm6U7cnqYboM1zcQUS+9IQ+wiK3uuIMFHjSWQYK0jI8cNBaXGY
MsIxEjZpH4aB/GkVEMnSz4Xa4sYMnvGXeh/2zBQ6NIZMnDlKvr+PsOsJa2nX6AUN0dZpNG8cDJG0
WI9UjpXiyNR2OR0rhtN3y149c44hf4L2A3Ip63g1TF569xvhTKtxB3tOQ8JBcNDg4ViKKZsLz9Xn
pn0utGiBpBXVOwMYzD3AUWJdtDGgj7GBREkkWxNh/emXRbytqregbImbrJE8kO0Wg8GnR45Koo6O
0I46CjEOInpJmaQUH7RsnFGEne6udE4C7Zfe7gyKVAO+D8sy/zYO+xU4YA4o44fmNGPo+YBOdrAN
HZqPABW/woTaRdc+BkWz+dLE7mXBKYxfUVpOqlUH21s0D7pAFgrn5rSh2QBW0WShTj8s2BI1LAOA
WGM30cIltzpG1A6gnBEWIllqcxbA94ZLBRqhhhRFn3sJnZtxGj3Hg2YlcDR5jeqURhLEwXqjYeMy
ZjJHjRgVuXvll9C8e1c7/vD+vCvFtRKTSKZYW0Rok8ZFXPkb14VP9S1Gls9Ay0IpaGSlE4Ur8lQA
X9fyluGp85C58jhJ3VGF0MAviT5MWuoRUL+gPBXtYPTeaXzgpMY4FkX80klJMXppUxiKXXMsKCCn
DNxQXsyZiYlAi+2MjWPchNJG+3e4LLSekwYeKyyXOMZQHFmeq5/Ro4Q5FeRsXeObDRAreHW2VzId
B3Kzz5LRy+DnR7Ck4S9EmejpgNZ27v/ppExJe1NLSaXnBpbJHwLUpkII2TsFVClhtZ0lyQpf1Vua
zqrALBoN9MC2uwGqdfBPraBfcjiGmtgVUIcOPeGU+xYV7OQQX6Sj/BWcPwhBZs3mc+zmgi1cZHqp
snkM0ceTNIp8ob6KH/PArv3DusBjBIVB8dHd5weOx9uaBpgpxSIIdD4n8d1eUV23bzA9+AA4fPU0
2Rkrfy/f+z/Ot0Q2jb3S9+DPJFZhJiB6mWXQYNKpYrYTptjAeFCR6aNwIS8CFdBxUi1rpHvIEA49
IJADAnPHl6g9uIujWfgWFsI5Xem/YFk4SqfRDdj+3r6Ma7JWD9G5IJJas6VXfk9ZYuzs6s6Owly5
y1P+rdq2tnKnjRXEYppRNMAv5DGs3oGS2K0x5sxSJE/EgV7CzVwDRdanl8/01cxpX1t43+gcp/Ia
oI02MmLTxpj4ZJdeVODVS3LSp5CYx/4ErW5Nfj636ISr7Sf77WjYfFIwROZjsYYuZJ0U50yVI103
pakKKrh+y/fhRf6rBL5w7Q10zfPMnY5LM6ykRsNesC+d3qmf1R6wsXfgF5zIKp/B0z2qP58/Ck9+
PfIQ8/fEhpJZQXFM00N7w8sn8GSOH3Cq8AbAw2nJG98MtYo2sOMY++qQVTVDCGE1q8ge6cIWiSpa
KvsFaM6Mbq4/R156qdusgLMT8vPync7rLZ/TWb+rrxqglpWoP/s49X6NUepCgxtJl2F+LhH28mbU
pdvOgAhh79gXUMCwstBs0s6Q/bCQgl8yASAkvfh7fT2sPteQ6m2Sab6YA0Al8hbqjlzqaQDCKUCl
kFgJznwGDUKr9sWBDWiBWb29slB0Z+QDW2hQdMVnkqpZ9qjhJh/9GZyGTXEov3m8I9xJnkueFeos
nczz1OBApSMgqoGM2BxHU5WCw1anfThey+bU32JsnYl/3QZn7DoNpvLetMtbvMIzAvAB3gqPCSOJ
qZ1XoPZsIe7AhF74g5pFzYeeHVrHX07m6Z4l9MVQz1pNRenepM97OFJY2+l41Gf+vbCAE8dffjo4
hNtkr+bOpUbhhg6PO5C99Fuep4dJUeEkdR0v5IgyfCKae+5i9oo4XSX4QD81re5cPwayjkJAhOYV
0QlCSjU2Ge0ROucwVIB/jIXfi/MQ8F8qmmULxR0E1bJoDiojeboW8e6E2aUfVMKCwZui+bjrj4tk
L6DP7JVlxnyL62lckljGRkOwiwi9xA/F6oHZxBRRHlQs39uKEBtjF1+FBpQW5eKmFFfRZylrt4a6
C3FepOCE8cpNpH2uDb90DAnURicMgTu92HYiLcP4QKC5Q01DGxdQprKfbDTh0NA3rQDcI9OPmWt8
5TkKmkPZacxiVftwylQtEvCpEO/97wM0N1BOiXBLtB1DMhlGkymcVr4km+ENFCc80vkLz192qPbc
VeUSUAcwC9UgWiV6SlqisLVZVp0zw/FJKUAiUK8BxyiQyPUdDsAksesPrsIZgAT4FQB3jBYcLVcG
67sl2Dyld8G7qh1xos7gr6ty+YkPhLDQZkuk64T0GDTTHsexOjvKIvjbYTAoBGqOaj8nioJlgnMD
KnWw0p4stVVNa93WVDbpIUPGREjMWrXHpJYn2gX/t4yXY5gpwkhGEn98oNibjV+THq1uJcClFsTl
DIH1ESQLzWHSsP+EeJb9n2KYLIbaJd0ns9Ht/CYcXj2Sawf8RCDdJefrvshXOXCQO4S0wJGwhhxD
FBYYmaaYxD18kJFIxwLI/xLpS1NvdTpLRIvDQIgeHycpE+MHmy1uOigd6twsE59HseRMTRUZRtK+
worU+98GSUMyEYgdIXzhRUSUo6NnVyRIuElwcAll0XWKljuSnkKaIlpvoQggdSaBJcgO+t5gO/kN
1QnFVJv6owDSOkmCB1xuV7KBJRgTZBHh6CamoGhpxlDQXnFTDS0OC+oOMnBKwXgVEn02fIn0pwbI
2gvaHfCUtOSkeBTCiRoFbQacnEZjgw8W8nnrIy8LR5hNMCmNXKGIPJCLGekPEo3KidNRVSU7krvx
P3QRPjKBnX4fV46PIR4JQs/FskJhS+JI+SjbK+khZf0Sva1fWkJladqi1BbGsOf1gnBbN3vVIGjk
OHAB+2Ar+lv+W08UaWcrnxPgbxos4eI61W79tyo/yTXgLg7chx4irsDt4hL8h8k9RQxHnPT47nn9
onqU4n6IrmJ9ikTbkBxj4oj6IxSe4/upXgaq0KJ+hIB6Yb7Xmwc/m58B29ZldjnZ00tkKAt+4aay
+PumBiFZqu5Fga+qbUJEh4jyNdxDYyQyaH/bO7rqBAFBGMYGTmmItwXDgeZ4PRvfJGducjhzZVQS
GRfKNP3C8lWb49VUVp8S/6fq41fzkq5w/JDCbFgVFq1k+BKTnYEIHnzN4D7cq9q7LoJpATaK7Zuw
AERXRjMN0bnX4ndGV8ffIDwn7jP1l55yGYhnKJuiX4YT8iq5+mUKuwL64fnbaLwBqKmL+F/GxlGO
M68zAeHwZLihnroT9xm18AyNz6bB/7zeajSEdv9E9RJGSnSc0b0sinkTjKsCmAV4eA9MpveMAIoI
As5u6eEsNu9JeVKJA5WeHgH6NGaoC2K1lZC8OCcgi49qnW6fCQ55W7nqcKZKihP3FocqbpyOlEi7
lByVC9I5ffxoMnqjbVVYoOfjVYPMIhSHL48Si6/pClyL74byw8491ugjTICY0DhyYfz+LduacCNI
pXFx/GxlYZ8rDn9IoMjrB3cAl0pgMhf6t9fu6yKhh3oPDchKyFVG0dJWe1V5+rnNnQuTPBhH8C3B
wrHb1ntF34z/5AqqG6TaXGS+ie9mw69hTI58A5dXNy9uweLCvu2wi2TxSfx3l/7/0/lu/uAOTuqv
uTuD5mRoCwIkQNi5qsQEAfYV5ngP8apBsOURkXhcOHTUe2KAP6jdBocX7xQ7w/Om2rRRtP9xdB7L
jSNLFP0iRMCbrehB0IoiJW0QlMSG966Ar5+DWbw3MT0tigSBqqzMe88VbiTIgT5xF7KuqcE73cf0
c4Ccg/+ieAkgb6ZXojYjfAcliM4J8DkT0un8NswQb010jZVtb9Cs2yada7YIT06Z/TdWJ1vzKsOT
O+7gtcOvkr1BuTrxy+FC+GtT9xyuYwWdUrAkcdP12i1wiHxeRSggUFnPoxcIipzaKLbqt+Yzn2UX
t36OYmcV60F1SKxEHcdmn9svNdhanL8wcS35ZBYXC/xI75bKJbOficI+nr94gZQLWgHwuHWFTPAC
cW5KxQEEX45frFKNwzmxEVE8r33O2iHRNWlZAxvyTKZyF3FLCXfAsYNruVhFxQe/0LSZnxgX36/v
NQmT8SyOnI1Epr3QCc4wfB5+lYBPGiWhTWoPtll1b2Ch7kwa1Sj9o3QhZgfzxKXIVCJ8DMRURJ8S
UicJSKrcarmKRAhV6oTTqMNmEBafpfFUfqDaFIJFWX8KZrEGW4sQLwPBn48MQaXb6lf8MTo5rKus
nvNL+fy4sC/cCvOP6MzK4+HFrRXyg86t1p5GcgrqDyreZnRLXnF+8fzT4Cyem8/5E3TRi1Q8cyeK
T3IfRfQjTS+dU40lNJp8GiERV1gmlbMY1EM5fKr1C6erOt1C4lHK2oXAqDwm4bEwzpmq1pabdE6p
QKHRnfiqOT92zUfme36MRsEzpFsW/eMeL5RP9row+mFN7pL6jdW5mj4yVrl5z7NGZ+6V9EmKNU5/
O/kMt0r71TAQjNTtxILOnsITzS/ona1aXvPgA31Z8i2GI2OzgZZ0EUYIiD55iGOIbMm5I4+t0zaY
qwpUgHuauswKDwlN+RB+FlkVId1xGURa+tFplPOIjEdagQqyWPwxKWJ7p9NQjLAsN9HTLGqwCyzH
cxlAlZKloMUM+n5ytJ5MuvVs1Ak7VujTDIe04POMDBr/PXM2RefVSLl9ZAJ+jg4mvGSserblr9lD
zQS+7Ii/QDC4INIObt061hFFjayxQCNItAyjbm/EFtFs8GydEfRTjWhh3NYqutqoUi59DfxzfFTW
fuQt6AksAd7epMLeEeHKoo6Q0QbPP97xthQYDDU/YVvWykJkM+8Wshbt1fq3rXEm9KiGG0BvOrxJ
HgZ2jYQKpEhkL3QoMky+GfaVyeRyC7ZnnmF2lLnWaCKizPjl8z+xKVcFec/hlc/IZq2li5irmq4d
1p7Y3hYWJlrFnS9ZTy1SIp5vWj692OuITmK6xmNM2rPJbBtkXchHEQOBK0BiIqqcJhAr2SefArq1
P/uV9VeB6zgcHwVzDs3z26sc78C0pPHZ4LRruY4XnawgotW20DlThN23Dxgp/SXQYaG0e20UK85L
Wb7p8HNmG5Gt5fQozXwy10zOevo7Vl4cE5xOWpAlb8f03NpoSHapQ67VuUV9YR5kwPXylb9oxps3
WlUIcVpPB3CBeY8bzKZ3g72GzBYvg+tXHsfw009x5R1RoOA2ZuXnNWnMc4KgoZ8gp9Dm/4caKOPK
wxxOU4g7L1iXxlaXmNlxHXaQjZE959oyQE3aMjv+EMqx10nwe/B+4swhN2bNq/BHQrql0o3Ja3WY
zEONt5S/ZPo0gsnCO5uxp5qIhV1HXFN/pTuHORYw42i1melm+O/UZeIfRnaM+pzWeHXcAVlleIWb
2eJH5yP5B6e92p2bGThWPP4+/cGKKSHaYf2VWD85jtia2ekMJmrSJ6FCdYI2V6EjS9vFIFZMihiZ
xmetOZM8zluT/WusnQL1oTrscV6Iz8c/jcqywegZfRjp0vo29GXHTL1esU+NzbaBLh+cc91lNWOZ
MZlXqAYlEcPcOv8HjhRAZnFBtpVGMH5oudBQMFaFABKLXHjl5Gen+qUN7Cdrep7KpVH+yQgZ821O
R0uK0XDh2meyoCGM8XIUY7k3FQ91wj8+XenjrSHOkTryZeqPIvgHSRNVK9eempI2nEwXhO9MLrxA
J/I5RvyKDHCMKEu8boB6MNGhtB7cbrNoA80p/1I6XwXhZbzq/BdRwiNPmz5y7SdgOzDjX/5jDfig
Ya7qIK1DEVA9jETBSL9tSo/QXL7SLv6d/7vEC8ggHqQbN0TQf6sIo0rXaI4QnrndKWgmDirVhvKu
wFM4XrtkvjcBvkK9w1KLKRKFQcTmvywYApc0/wpwiCUtQXTY8W/IAyIbD2ngA1UPZbzyEnxWU3qV
6HLj4V/t35Dmyc08lFeYSwf/eMGOrzk8SxjFyiP3etvRBt9yo4fibClXEXoyEIcmnmGPUXJMq0eh
PYrqu4qPVKqd9Or7swPpXlvG0/yG+RqCYMc0nhudcwMPLLKIrqZh+xtkx250FbItwb0281ib6SX5
APWGFx5CNqsVd7uEsGBwFQ7v/bnrk20WxRspnh1loMZyLg17L4IwxiMoOJxlg6mYkcsARW1jlp4M
l8fkq9R4vHQEAWhCy4EJEqEKtbJWSdUJP538uwooqcPPrj5XyG2loF37ZbqNeGwCe6+Z1S5JYzgc
5q6pjkKyNu0k4fWzgWBj04x3ebspKK+tJbqfDmwP79dyFeWnJ5LRX03WDe0WTdg2d8kfwr39YJlw
in9Jsu6HFMDJpku9OH2U1bnGZJclV2n8jhsYVAoz8AguR4RiFvKKil3WLDmVNB4LQi/fTMhAjasQ
xcgFj8ZHQC4WsUo8Ne15TNaVA3/1lxtJRqXSuK32LQdXO0QE5LIoOgTrSUynz9PgZcZ55l9lHi86
P9z51QjXJXmA4lHZL604RxrRBEAFPdaUSjpgqeaxm0xCBha8/3bchBai+58+davkW6Nh4uj7ySdG
D12vAt1/yVfJD/HlYrzvzG0L/BVIZym3LAa/LE49DiN8ktSMoHh0NyGmuAt/pYB5ovOymQfIhLhB
YThD/47JOCb1x/+qM8RYPEoFvcEMj92E3ytm9Jx5rG8OV5BLwWJidMeMeqTguegiHjx5lenn0tiX
Gd8GmhnnVfivgRxglnoi5vszXfMi+hXFryG7ge/vDJp7tnTrs02KfBrzkyG6DwNq6nvIUE2PcG9E
9LKDcFmos+DGWY4J51H/FcvI4P7FtNm64V2P3gf/rofHiO6JfbBj0+MtcrKD/UDLMASLqWJo8sM1
77ByXFNsBqRJSXaENl3hLRROtLQx+7VBtTPSgwDxRKWpQfJxVGdjxAqT5B5NE6a56CZXOHMEpTAm
xma9KatjqssXgJzNSJMih0oKlb2dkxzp59sRcCQmB3nH80J+cI0GUtFpuNIy6DR4tDh4k272RX3a
IAFQVKU1KX7WXY6+9HHvKLc+d+n4OuM2pENdOX8Fw66cpSuUT7Vdf8rWnrXCSjmMZ69W06B+f4wd
X67/3Q5sxy8tPETC3gTqLol/+bwpThy5/dL6mDeHKLAuFzrynTBlqODkixh37cB0Qe62WnGM8MgX
J6vey5oGtXFamlp5UmlQ6ojjOsAoFoOin1b6GtDpFRAQYyt/m1eBbPqUeL+OAAN1awaQuSlzk+6u
cZitxx+7+k58lOD+v4zo05FJiGmi/6bj1KJiljNC5v6q+llR1DA+MMRrUD4V+ezbwGoq5VRoX0N6
ZowTq9e8fSdbeiRST990+bFsP51wb1pfo/1lFnfKcL0+O5wA7J8eJmS4G5MzWSeVOryVHCkUhEsm
jyWwLJN6UesZaP/1IX7O+SZ/Gg0Nu/Jssa4nTDsNoGGtwVipxLDQ3bTyHvD91jyBdEr64m3UHpxn
UZPK2cmhlS+OI59y1rIqnBfUu2K/Bwoc4pm0LvccRS8MZutyFdq3sfzmaAuYTdLWot6LhP6TOw43
aXiJ7BL49374C+h6q2O8yErPGDnklQsbOVdmzBjVLzsH0kG84TFt8deCElIO5rDttAcrwpA90Y2a
2qP29xiXB3MTczBsXcOmNzH3K5X0NONkBeNCBN9qRuePw10cIEqcSF1AwVqikGOI7eePLLzB5ghR
u1erkUhpNHsqiEE4YbOnbhRfMN9n21n3xuSZQauE4S5fj6R1iB2BediT6ImTGBp6UXZO1JOwTnnw
25gVz1wDYAWNPKZ2Dp4LrAlMHbpvEqJwwA2ftLFgNPftLo9W4Kw0Wqco3wbxJv7g6UQVMuJ1QJAy
GEIvyZcwa+g75f1G0kkWW+UcMXRP7TxZcJ3vhv+hBDjNUaLN8sGEfBpnhUwUCSZc0lFsx+Ekm++2
OOSypwWe7EBmmjPf6Z+zFK0R8zMfgN5FykGrQ+8549oYBSGlu1L2Wpq87Z5ZMpcKtBiRGingMmWF
EYvpjA5t/p/zLe9k7kIIJ4jk+cwvBhHclgzIEOIzZo1klxdg34P80/4xQhreIlahDjOg/KE8pCOK
veAyYwc+6IbTT0YQ2NMxZ+gFdn42tqqfGLJ5+CxiUc/VjqgSSqs/4bZP5kbSq4pXYb8O1D32ErE3
Lgqgo7f23pHHhhaJg7DD4AbZIA4OIJELjkoJqQJYOAr+y0ImbWnARYyxZJdTxSdrAPt4LjiDKU/N
5ZQpU101++kqgBlh0hyXsvI+ar9R9kU/YBEnPPUDBvQRepE/rBD+Wl39lsb8FMLaseamwVmjjMyp
eS9F26yCkbkTn2cAD1ZbKORn5wL4MUjxSckp+26ypJbxV4AjyiS+na4zoOwqJdMTdVhEnSJJNJYh
ZJWbiWoyYwgWeoX5juB5lqWjyA/BBvXyT8S2UxsH5KoRZLJG+rOQGkymD2P6kgP7QeYe3vuagxVM
wgOAvYkFPtCIpRIvZzrIxgDP+kL7pQlX5PdYSrdq7I9EesU54Tksr+S+6l6vX/LUFakrScVKH5DB
ROHZKoFbO4wEGhrmoZsyeA+iS8GJXI9eM9o//KQP1krtRkjnbMcUFrxfiH1l8KRvR21cnyxD59Vj
N/YBSlFJSTU+puHS6FiTsRFnJOSELiKaof6GZr4cbMkDBmJxgGO2UDI11PjVuWycNTpaaLdC5Yfc
ykZ89QpmPdmiM7lMbFBM9SGhDonQKPb0SeWdYXw7gIkGKvbsGSXyyhi/HNvGWJTdwrg66qhakB3M
ej8M50YLHwtxT+OiX7clLI2oNUkKNrNxyRinHD1HR74MWjv6VwyIrHBh1Q1dHdZTnd8p1zix9UMO
KoA28NuspGklIJjRPYnpKJjTPsSvELNlO4nyY5Zg/bL+S9REEkRIrBLa6/Aex78I02ZDhx1DGh+V
GQAS9grNH7hb3+K+OKG/KesVzCsLDgdJNCx3HMVg68GvoEIll15eKBwb411m/q+L5USAZgBf4Avp
lC3WIJ8FJDCalSNZf7vaoG5eylD1szVZyPC6p8wlB4nIRPD0qP9QzNWLkPREUoRY+dhqm1PR7WSK
Mvi+d8I0lJBLgYLxjfDmAJ8/hBr+pWq2NGMY8mKDguQSGt+6ITE1SsE9YQWNEQDkB6RzRf6dUJN1
zo7vbjnmhRvnDCbKizDLDWowOa3dUG8uCY2HJHsOMCvK6dDl8petoesf6HBi+Airf9bAsYD6ULU+
svxbg/ZYsRwnDX6u7gJJZaDaTRO8mmhQwhAbNfPFVIO/bNEa48/L7F/MO7aBVcz1gNUcMjqqydyl
QnA2dHsf5mCb4J3ENz/n5FKC5RKKj1L8C3L1C21KDt/asbK9OaEa5jaYJSx6Tj2kJPi/YMMTgaIS
lskmqQxEN2INvwQ0NQ0cr46CoNjGW8zSOs2hqfl3DeqA9htUqAra9nTlxk8ASSi1i7afFhIX5w8z
49wsnA80gP+ZwakMivF6+wvWuDDfxcYJPwHmvdK5mI7XD2d63YLuFnrH5ESy6SkEMOrCxhU4eOlv
6qu4WEoqUs8tzhD8SVSOQl+znzMQQ/E18IUrKxLktIM32/448DFxtx5M6e1z+lP+oGtg3MoPosJG
tIz6nrAk0FyzaB50Hs6yt+iG0SQkwHen8SYRRmFeizecpAi2yQJXVG47eZX8ydkS6b+CZB3BPvMK
0NDyutVOMtHeKgUFqi2g98S1qjgR3zhTGCgouG+BOC+0fCuFa2wCqA26wkPOjmQlxV1Au40rzslH
XTGNJx6AQxErGeAepppI4AEVteuOJG9zpaQHvz8ISuliibK/ph/hW54yZwYF0vJWQEaoeFx14LpL
BHccfFDjT/JVjAysy3VIzxb9aWLzsLps7WTn1LkO3OzqjBOztZvW7esc66r5akBh+oAGOkbRsAVI
pagNUtRk8oLNASoLvcLqiqkNRYXRMalD+Sij7qNgQnhf/0r+acA+3SbXWf0ZDF6Pwwf6MgxXj8uK
iWX+F9CnrMFg8Kp9H4Eo5d6RBIZ7VWwahQgCOmBjtxA1pDebpuk4HPvM2hvWNdOCXTgwZLbku9+P
SO3rqxOtjHrndIBJFhlRRheWWB0OJVm4wd6Ut/2MTnnDvKE0yxbkPNwasnhVfi3lhvmLmHUS+3bZ
gS3p8dbzxa1UUvBGr6Z3DOwCkGA2t+CGq/NArFPp0GyYFawA76O2otwRsOvsa94cEmXbQvUbWaXe
SIKxMXRJG5wGU7O1y3OnbwL+kClNv0MuPWHbXg7PudfwXu4Lrpn81v6hBgGoWUwbJsYmp0S8X2/V
/OziWlqm/qbS9o22rrS13a6jkUiyXdqfS2gvGkVKR9QIZ9NWnTYOazlKPhpGs9b+o6M+8PMnSdap
uanjXQnFOuBRmPDfq0tjZtPsAqCm0pLtq8ygi9CZCDBkqKRd60mzMf3oomP+nwZpM1akSo0L3/wQ
2oE9zdKCe9AAv6X1wTigQuWbryyavE3yM8SQiRBX1TeDIec4WsvW1DYUC6xb8pwIXB1Glm2bZyO0
j5EuLR0r9owG0yKCtpBkBpgc+NVK5doSPcBSZjfwKArEVzpLE45ildigXSCC9QQdRPpQey+W3zne
5OFxaO8EwMT+iR4qhunEOhbTl0WtaOUW0lv2/+w4pshiLxHwK/kBDb4oSLA4dOW9ybZBvS2VYqFw
rG0AyTPsqdsLCoqI9g/lEvDrRQRPTOmPVGWcJiXDfMT6iuSMLrxZ0U10z4o0RP1gqR9ERBegClCA
ZNm9GC8msGTTck4Qb3e1r7mmiSi9oIdr4OSV7NeYhhfkMaV9NWE8OcZWZSoi5BRmcX8OoZyZoJ75
5Ul3ytWfEaqgcm4tDFQgc2S3nUeLdFjoLOU/0MA4mUnm9wRILFq2/S/FQCyjECrIgDSwjrKI6XTh
9KeNmhUuVVF4SgkJ/5wIF8EvjwwHabpgafFrKh7Y2NI+9srGYuCb8Fs0A8J8uIow5tgq4Ufdbywf
O4U2FvTgDXkQhhny2CMt4hln+EKXBRBX2YLF77+VEARdIy0sjeh29rWANzPHnEkp1k5mcyr1nvhx
kGG24RdpVH7vdYIW2//iw8uU0xuYDsWLwm2sPvQGktT4Nigbv/kOGoaiI2/pXzMc1JzqkFVxOJXq
NfPVXThig+qcvd0dkGxN6EZQOqbBd8PRehaIGvQ25gIqkdNdwiecW+aWEr/JPpAyOrlZtHQ4lTsx
DwIiuw4GOuEclIiDRbXfiGUgLvMOit5ZB0I0HEbktBWnUo1WN79RwjwZU6mQdotwKQ1R7/9/omSk
GRWI11mHwgIPM4Y0n4ZlEgOaUsRHUvRfcqS9GxVRH6pY9k5J0hBDFGhDgXgIquhIjOzU7oB1sGNW
aYMuzkvlrIppF6oaUEJixnIdMh+2ZzLSBU3DZGp3iOwXpo/KH4xFDy3A1Bly4fABpG3P0YUfE1Mp
PcEsLp4Rsl5HLpfNlLPOAkdCP2C3OUk8FcT0ObhtoUzdIh+I2zLI6+Vlw/KfFNxy9vAAp4kELcqO
CAHqPnuV5BxmPHrx5VPDjBwJNR8Wcl6sG15SNuAB8lf66h6hGYuCDCk6IZJztJ9OCZ8r+Knx62ho
drVDPR4Sh+2o8czgmccMvnIHcTLHCeY6iETnu30gAPlFbQD4Q1c9Mo04/3FCnK6MK6Lm0+8xwEyC
BQMMkpKsh0E/KMIHxbWqK8TQzULSWI8CaoF5p8TEL/E/I9xXKDMclblalzxzwyGlMT83MivhBAxO
l1HasILPAjL9LzJ/WvUiN9uAoYV06KY9kWy6+uLUlCX07a9a482HB8f3ivDDYo8w6LpW4FjjCvUo
Bz8pQgZN3sK9j25qsqb4L819bwNnYGhDQcVW/mZP58r47aaj6Wz7bJtwzq8JCu6jVYqSjkQg8d3o
f458SfKvkeaEPILzsn1acrec6aLGtKYl8KZm/Sv8A+P3J0h/i1yzjIk9jqulmny35b1OiPd5T+Wd
lC2jZievzcD1jfe+Qp/wlrIYOhu5w21doULiVctfGsWj/expKyHMR2ACm0qIt2Y8yyAMW+srhCkk
7rS5YCOm7Zn4smw6A9niszX1xpx7IT+I2CkhAMj0xr5VNjLfIhxC/G07x/qyqZKUgXQR21nGvnT0
2RpaFXGvEyIMiHnmQSqwUZbjrxTftOqBPZxac5I3cQMMkWTafUOoQvzRMoe0w2uVrUsSX0W6pVpq
NCzMBqIwmFl2wFBxXIwanlGK21bnTO3gdttJwz0Jkb73zdtO6mCtcZqHME8B11OHCQ0DAL79esQu
LFj3LcxM2U/Hnk8IBHqGr5o5ZcKfViHohjhcVVTqk8+Rh5WsP5losoloUZ37JNTvGF4VKJe7PXxa
mooA0XYDHqJkKGmWYAUt/EuU/dBAiRT7NB8RI5pyocoOOxw4/Yve2XdAC8omcSVBGe0cDQVH7Vni
2FjLGys+RGNEFzjhQLPtboG2nBLi3BldC7JWmy9iJyuwd4AnBHHPCm3ces9e3utzWwRu+yKRXNPa
qOkXXVi+cIc+uOM8bAg5sKuB+A+rlOm4di/9Y8A9Ea6keOUrqIrWQrqGzr3MrnQB8nDbmLvB56hL
KaKeaQRPCrOAFXeeQ3mUnR0BnvlgRdwrLiVMVD+YMIeIRFvGp6zy3GsI/ouNNaxGPO+MTjA/truB
FSXcq8idMLhuW8qUno6P3fQLiWG/SfpDEz9paJOmSgjIwEDt1LXnKL1ZAIOK+mEAViG2PifqA3UM
yLL4ICwUKQwnk241guQMflTaNbCcyj3AUK5ek+0SghWTZ1q8d+3Bxr5J3F2KLXs5WG6ZblRQYDy0
8iqBJ3UC0OpLWAr2irZRq5iv9tMYP+iTZOG+llf8NaP59dn9WZYN0lKOmoNSl6REmiaxg8pCPYz0
PmnsqYycnnn3OwY/JcFTpFCmp9Z8V+RdysPaIi5ogmE1odOJ0g/ff3YKes6jGj/t6CoNH4z4xn0z
vicsdRbUxfoyzPpoE8gr390NoGynM+N2p/LVtW5R3+TpvWQcEabkViIYtPdp/duoZE2r/mFS9GWt
2PumTN2oVXew4bcGRyMreFe09/99mKy84cHv/K9H1tlXg37gSHkKyFWJ9mNDP2QXgDQfWZob829I
hvvEXeqw6xbE/UgR16jXPJNznjHD/yiP0wq/bhu7uj2xlhi3sphPDxm6UWSphow2kDMIrRk2lLJx
8Ko7pddpNcKrNNjYFXCbUmcmk9+zrHCNqP4eioY5FccAilgHum+l4YhXk10ZKd+9hRkmRZfotwiA
UnNfJOj7Kdr+11b5myha6dPDye4VLpEYH7hS/xgyGWZMFWAhwy7L0uCaWWJNFN4tUyPg0LcqspEe
g0Uxp6MfeUq+r+tgpRig5mzFfxdzGIpfD3TljXdFT161nx76TmXU5GxbXz1krYPVBPdRxg3rT/8k
WUHoxk4MFQEz3k6r4NWSQur7hddI2rICbWyN+HZn+hrdU22iExmeGFOpt4nlQrXudvE9YTlr0dnn
EqN20wLzHa6yebuMhqNoK89JhVcYTrJ22GF1H7SxqnfbJjnS0rFqvM/8CD7WEsfaa4Q1kX5qMo4h
IgrhaszztpEZO1oyWfzLIGoZ0YmJFBzVXn22AHmqQrkyX1/XHcUCKq5J+YjQoSoQT4TPcW1c+n6y
8MPfNjgwG7fxZZgQ/2w6BjUCN4RcqJT/nxAwFdPKrWGqJ6Oxj2MQ4FUPvyKHnoQ2WsbSzviTNIXn
1mYHq8hxoKtUIqp1nZwSVn8yoZYjElMNVfpToxtb3+34h/KPbu3/uM3uVDAMiLbIamXVetgIyprq
Q4z1ycyd7TSGOrgZ6dcGzUl1BSeTvpvT9b9iZN4go5pSyMopOLtMjvmUDOEFvnHQBuoKepD074KT
3n6TR0Ekj6bP+VnaIou2Y/wKKmMlSeFGTClRb82xAsKbj4RY6Tudfrxaf2SwgjEgj+w5DUe5SS7Y
1b0W53iB0H/JF1L1pyhXF9TePunCzkhcKUGUbt29ZyOSVTW99+TyRdUaoZnWSd5Um4tasm+q0m9S
uf/JLJCTESCHzAAYW4zcy03QPQdmgIbApNc6+lUNMX9z6pcFY7uEnyPD2Dd5UfWUUTanXlIfRcEZ
m6x1E1dCoa1Zprt7112N5Doiyne+NeCdkObxDoC6hvnLLW1bbmEAkhhowvTl2lfl93Kwgby1Syf8
8WufHd0AGen2BmybCluZZRz6nP6R/WeAhRANPWFmmYkEeYVfa3KV1innyCIFF5ZmAAqDT8U5Zv0h
0LBgO17aMgefCVMHn61wqr7ozb3ZRbaX0RWVdEeqgMKAx8kpzB8t0PZQUAizbsDA44+dvIJ/BJUM
ZFM+5DW715TXD7SvruJAZy/xsuG74CofSHp5r9gbk7HYz7dJAUwpHu8ysZgxfsMK+UjTDVjX5YzB
CYR6G2LaPAZIaDHH2Da7iq4EEIKQ/LK3zuKptpQSShO1bq8R42Ibv9o86u2PkeJ4toVrKQnCYw0k
T4nFuzoo7lgG32GBhq5RFlndbxVhI6jUVkWroqKv12N6L3GxZnVSLarWP5Zq/kncL0bq4WBGr+6Q
CRnh6ECXrxpX4TgXfNbeHNqtCbElwczp29TJG0syV9XEhxEowPxLiY5Gl+tdKqmLGs2+wM9s5gUs
JFVRPnx6mynU36nAs5F05DZGs02oBUscLCKYCnMESou7TRNzapRyLEcOfeXPQBgOUEIUXuIvTayN
bfSeERIROR4lUmVJGFzQ7u4+FAEmVcPPvrZrzl0Dkkfr2kjq2iqmLd4+Zrvpuimai84o1SodFzT0
wCl50pFORpg3Dn70Z5mn1DhFsTvQVWwVZx9juY9JDArFtFQC2K+gK8qwnwNvTz4+volbRZ+71qG0
zCp1mdWEazaXUnSbXEwX2Uf1KmFso1lAKgogc3rIUmp8KMZKJRK2781Hjzt+cMyDqMttX2HRAis4
0L2tyciyw3QtcF6D4hvqpx7i2yahugqh8Tuyq6rNvpByzGE8WVl5sDQbiUI8AhSS0XgPK73+XyIT
2Mx7ShaNEs4gA7t2wGKRfIXpDeDHiAk7rWeYJHUGBgdOmjpR8tZ+UJJtoUbr4tqTmaMpKCTorCko
Kkrr5acJlYm8SYfUVcJN3qg/MrMcOvU6gzCMb5b/lLPh3ZKYwpC7dU6iwe3b/ye2NMdaf5+h802U
W0ejcDABfOCbcECAqSJYaQPJ58V+0gmIi6d8r3Q2tyRtI1BhpSGQstug01q0n8h+oQ07UYY7Fx44
CYfIpkiFKSFkp19q0K5ahvDgURxpl8dfmvm0JyaaklH/SYiuJvxEUjbci5ZbGzZPEQBoSUsqKSUi
nlICxCKdW+OFyf7pD3BgAiwzE9KFcnCLEVti1vDBAA4SUZHaLQAE1u7Q3zEGvlkOcBgbWf/ULq8p
a5mRQXZL6dgpMr7Byk+9RvRIqL+zpl4H846niIk0zfCtVh59i9RowPzfTDTcW0YnRI8hgiHgQF9p
CpY1DMN5RspQTpeoSG6Okm4DvXuf81wTlC6lHfzz82uoKMzx9b1hqHtHHtyEfLnZ2J4lyb+SJyau
1G2r/tTC/AMma/p/eonmmqjpkY571/X8QM2zreyCtN/nikaHTdU9JfSUntZ2hpkTUW9XM5cRKvkv
AwxI/2T20ddUMxgWjG2rbnpvg8arOtMbo0vj9/uGuzqR/SN71LtiTR9B6JAiDtk41sm05ljJMU5T
iUuSGJrAeZy74Xo3kg+jXFSbISvPYTR7diiNB/rBEi6sWaVdmhy8GHAUGsSOKEG6AJ8L4UwLxYNu
mpvAswZq1yDulN0YUnzLCAfbZZKcI+ejKz4k0jbsjHxnGTUjQaPSKhqm9zwSmwn2iSH0O/yS1ZDz
vKNLzTdEUvaqz3V5NH67STKB0JJBi/6lsphnbb7V2Y9MdGZcMkHzKLE5id5GbT1Gn105uZVBF21t
pDAjw2kjYD47+LQ6/zMhHgwpNvScjd//RKI7jXilI/+9Ixh3QqMNSQH1FPM9HC2g99DEKyg6KfPY
yG55ch02EOpnj5G4BvVzNM9mvw2UJWAhEtxxN5bh0aD109J3Ik+nxm1DU5FaYtHSdynQI6yc3wp8
Jc0myDbyCvlckO7qP8QP9P2Gfmvlu4QoSaTAHT1EIrU4fb5h9CXSAXYI46jhyLKMqE8TvwRECwzZ
E7e4w1c6aAXojdDLkglZLeYiC7FbmlBo5zK8jLlojTnWn6ZqdeuMs5k/NQ1rxKYTO6FcWf+wmFbx
v3pgNLlL+CbDWeWIdksX2xSPuYPStbT2uPNGIDBJeI0z8oXPCWoVzvey5TkagGZVX3SQPxXsrwGj
I1Kuycjh3zpMIP6AQqzTXjXqzw7ga8sYK7ZeSvfIe5f48jA+TQJfrLYxESfx2CIQIt2VuzhixJnV
67qpFpESbNq82/p2TDnm/GaGxPyvYr2qd0B26L5wYpSdcZ0G3ScRc27Vy+9G2bwKGAZpJpcbUal/
SmF/SiDcAqFslXHY1SGPv2dFqMvnCKoEN5i/q3WkrDT9lkpyY4YlBPAoi/Agu3qrnV8JikxZ10BW
GczOOu+0v8iG8TkwloQUBWt8OnXWvqvOSPpj8zRA1QJHY11jsN3kCpOG2l4z4vDa86AzbhW32UXr
rDlm1BmuM26mhW0yncDIC+xgq0VrWB7meGxREaKdwpwcbKGc4s0r9W1WreGOMbFi0o4lcCxPQ/it
+v+RdF5LjTTpFn2ijChvbpF3IAESoJsKGkRVlvfu6WflPxETceb0tAFRlfmZvdd+Cf2th+UqQRTf
Bh/OuT37kK9ICO0WXJwhxQNcmkcon1kLlwFpORs1QBhXNo1Heir0pRYuNQPRSHFDCOskePZXhfFb
w2Tv04eub5rw1YXjHHA1ZIeu/xwccDEQGKvnzFyO+iEXWxDqg9wIRqL5oVobP4wb6P8q8+hXt4bO
0yZg0WRx3iJEYtRMA/k914t6KjYGYmpA2zYNL7oRsqfAk31W7ZJmHbqCceNDqH60sw2WnZUnakG8
QI67IzxElvD7aT/WebCw9ffQatbSnbduTSQadhtYBYITGSLiH/Gr9UeB7QTXNpNpfUlO5iiOFJhI
6axwGb1aYPQkyr4FuMF3hvXlh30pfol3fZ2uHAbIfe7TT8/S60YuyRntYvqSfbr5AYBJRXoQZAGY
3BECl4X8HdJ1fmg2MUu6jb7pds5n99XOJ37ZvtKh1e6TFy7DnFzlp5bhICEH4ZVQzvwf2k9/P9pL
+ZkTjeIgCgfEum6TLR5QR18OXxAwI1DKT+O0E/rKBVf3MTQvQwOowxg2DVblkPVbDB2rt/jf7RPy
GIRbi/EWRtvBYjubbGYbOzH6GDld0PkVJ85bmC6QG5BBgDN09X3DvQQDr0p+qK0mlmGo46LuaXyv
X/xX/Z6cgx/8TSVFMhINk5bnwYq2Gb4aHikINUTjFQf5lTI9fkJyySOBwm8tw1XXrJJYaep56nHF
QOONu6P4A5lZeyCJcAaZv9wGHJPDkwt3jYZhWPbsNbs1wF2HDSsBC8wqwTuAQNwxLEbIYwXgNzel
/j4w29X50H+dd+IUuPgxhjy5kKDojroP9Jp8cTiGgGNLknvHcjXFNLvPkfVSxp8wptj5439znG2J
gcQuvYObuOx+8Higve9Ma20ylcxjZMrDvzwDurwoO3jSwEuzdhVFiETVI0doJxAmA1AhNVVXLNzm
N7Gv5VTsOJuont78hBcBLWRJ5d/xS7O5TxtwGR4CpRhKqCGXQWKvPXBwKLwlvi1AGCuX2iWrcCkM
JjGD2NoN8r0Sn2kDF0iGss72niTBaqFxTES+Sz20jZb6YLNyM6FkUDpfb2cKSKs0oiaXNftWRBsM
U3mPu3qdOpeuHpayfOdx6/O33mOJ3844Xl5zaAP1uNMm4otehM2PyYZ/B0CBwQgIFL/bm8Cxp++i
OgpIR+mCRKT8m4FaJvd6dkKQ6Uhj4dRXlwMgqlgUg+8lWtaq/XOqw4fmTm0Jl9G9ZRybW0Hrl0zv
lHw0rw6pGCS2V6uEQADoi9jgLH7sGjtm7QfNg1GdI1G+jZMKPsZQkTe7YXYQ1oOcdG5aemvkr8CN
RHWZ9toBHOpMZor4F5UDIiiuaFTdeq69K86JY8U3nW6tyBzcwry6CDsmO4LyDUQD6/z8nBrnrH5W
NbZUSkBAOj2vpcOYlXW/y3LbJYjRcABbTo88v59cAXbPoRwmhpRvOA9H9+lkmseJOJI4AlBEVe+y
c2qR3jXzPcZ4ZYfRi8o4rhHbMWNbnkoMTB5mlqwvFj1BOolH+hzsGedNUDc6iOh8d9x32XCC27Y3
k3a9XI+Vt9PmVYgU2DEoGjnP69pfssAOjPdIh2mS3QV87bCM30azfCOBpzSgblZ+s8pT8dYZRFrm
6XPXvkY42v346nUSOzvLJvK4es58HCEN3ki9Ldc1NCBW2Mnwa3Tdlu8eqAzhft4rgp/KZTRUMe62
Y0R8+nldBAVjVPt38u1H30meI1tbagECBNeKOLk0iGo4RU05kZ5DoVYgIJqyh2edQm6IKv9FQtkc
Qpguzp0KGV7u1P+rEXnBP4hFvUW+zIA5e0qx7wwPZOVOf0Da9KShtUH+9SJy7xDFPNBF62wLxFRx
woLkb6TEBIedbYd0XkisdEHGEAqjrc5rbpORQoXy9J6Thab0aZ4OyhwirP9ksMpiTvaFUX6jtwNu
ReqZCmGIhG4D/8/YO70KZWYuTSdcN7ABq+7oMofhHb/XpjyVCaEXeByipF7148886SgGbMJKqC2E
v/Rqe9EDwighr/HRwc+FjmK/zWX4AhDZLfZWeOvlvDIROHXx3WpxCowY3B5VtfML75DADAiI5whb
5PcYSlqQC0oGp0XhqqZXyIYSOg9GnknZE7cMb/thZrkQMHC3ULH1i2D8lD6zFS7UdghWGuoT3XCR
5rChZ8zSpD9dfDDZVqftB/Jr12LD9mSylHSjat0g/p5tBv/9QrIe7uikXSW1aus1kyGNsltnlZmT
5FZw0XBcZ4eZVbL5bJnkSsCxupslozf2/rqN3UknktWwVob1pfnMqxGFgepZJjL/6evDROQdNqwc
Ut7AKMOefzKN3F3N3lUDC7iQhNxwy5x/g6h2yr7y+rVFfJJQcGtshMk1XwuUwkzMhfPrmtWax3Pv
YtMI8x6zPUObaTUD1ScvtQR3zS+iYjOYL+oGsdDvY2FsAp9oQe8uoQR6zltmEFYGNQEQ2gK6ITLh
adey+xOI6GQxrniHuA/yI+myfTsirCRacu8iD/QcVJ0YUxW82U8Wnl5zqXx78DtPrUMWBiNreVEE
EcWTq1xEBByJE3kUDXnkzXXWaAERrKbYSwmQM6gCWyYQoEpoUcyzyurNYsbFZQbmql+zsmCDc3Nj
Wipc0CDoICDv+d6QuGYsBJtQAhfqCPKFXl4jdl25er+LEI+iAnS7axfQ63Q7Ny8JG2f0qc0b+qql
hC+nFHtKhxBA1QK5we8flTV62gbKyKo7i65hAfmi4ekWSgya70dis2dKKoS2OZdTBCYQ0mMTfbAt
TJEZwMfYRIxtab6QxJ7nGXleay9s3njW9zbiKcV9yxEzWBpNnEU4PPtNz8shAV9ika04FPAlstDQ
UVzMZBHGXfusmbhOxS4s13322flsgrQ7P3Gla0jkOdFuz6WJzho1dE7IVIcseMi9bUJDx1/XoHYO
tM+UoPIT+SPpEoiVq0ESnPA2mAChYObGzV+S0USffKWqQ5WAva+uDrjkO6yYzCqDRwahmP9DOSrp
Ahn2RYziQsSkfvI30h036AU9vgcXf9/C0TyG5xGL2nuGLLmNMYil5tbAnzn215gVWJkUW2AyWcfa
iQkw/T348Xl66im9QvfKT4MvfbC0Lb/DkdcJ+wX6FTohK6rXtg0wGqih4TDbW+stJZ4zbbLgXlnJ
TkS4vuQ/PX/oc/MsLHcRoRYxXF7RpFlPFKfFUBP5ek/F2S7PFS9LY//5WrIU5cYEHeYgx5rRmuX9
7+jcRUxAr2QklG78ft5mLbQt8ic0LnDDmU6KQjgDKQ6N8tpST7YONHwWY+MQHU5rP7IXeJ8HOz2L
3gPFVKVcCGQLJSUOYIfY0Sh7ncnlrUP3zUyvsHwOHXJA4DyNz56qDUm4BSOa8FYm4Ub9TvUe3Usu
38qwlieTQB/EjT2LKs9457VrHWLc+YtLgL64Fm0Xq611DovvigzXAgUFp0HRW6zk+9UO4v3AWvM8
ImSDY+qE7z3nSshmdkAMdSrb5IACcuFH42KePxwOb0WDjMSwOCnrtAsyzkV8pEqB1rtykgFZ/lIK
3uZR5igzkfIgLXNKBu17/t2BGYQKr4fUvW85Gk5MKnE0VJ+M9PxIfQjZrqSaQtGj/qhCeABe0yPj
mFqECQ3uZR7ygx/Q7DfukWkpOwfr6Z5DpwNoagU3OBFxclmX+hUfy1Tv2uoWFX+yiFHeboVxz616
afCuqzc1OPPiWvLPVGcUPzAM64rAi4NuuKbhFzw+XGITNE0V9B79EX3d8lFU0lnMbH8jvDxlhr3o
h4ErqcZXEewa217kQKJJHPK54ib6KXTRgbMO42BVFs1DDjQ29p8RsyQtxuHeohSy7OI3Y1wdoAN0
2ODadGp+B8kjHLZToT03evPcBc1eiulQYblo2u8JhYXWf2MJcWjI+X8QZI2MnXlYOukeTWaXocn8
l3pkaprDEDM9nOXa/mzx3etUawZyjqZ4hFh3PVW0EaujqdaLdz8BSXRhKlq5YoOhgMm7xroqOgP3
27iFQvTP+9q6hWN6TlJGA+En1gaubRwU9vzbEgoFJW/qCPMzT8NQQaeMXnS0xZELRjc9Dm64t+Lq
FfsDOogaCHD6kYlpM8Yp86Z+KWIl0R+3pYkrO84OUYJUxCA5MAxvUUvhsUP6eSe5S5KyXj0kA0Kg
RQcdKorbYj1JQvFc4GWvE4fQhYAWPJMf8QxUKf1XOPVytJ6dKsbLMmybFFspM+I+0S7s5G9ud6nL
CQaKiWZw1XLo9YiFJUeHXd3LWonXGu4fZeWISGliQiqoU4k5E0jzkvRzju+phcy2vsR08GHLO3rT
p19hAmwhwZ2OxIskEu1H7X9Fsc/tFy3NHrW0dDfUYFxsh9aGC+WDBaAWqvNkpwXYNXQIKBPbNyM8
Nfm9K81lydIBKRpRIx4W7ar9KhGhO3O9c/HpuMnSh0aTud8JB86oG5wL2nvlBG9GaTMXbFYAFwAd
sGABZzLiSB2mzYTmukxM0M/22rzn3FTx1ADzWvnoiLn0g4TcvKo4OCxSg7jauo04dnI8RuCp8/il
iBGxMwEICkKAWkr1mslQfSfKWDNVYQjX4BFxt4qvjjgwVMuBvOWEmVH1qFUZUNzPcNrmiP5CREEy
yd7NEOzc+DV1ySlpv2pkVpVijiTGyWnc1cBKQx8fBbs2VZM1RKgL1gm25W88Br8S4QztN6VBgOyd
f2hmXsazrG4ncTa1uxVhwK0wP3V/MXe1a2U82/tC3qacmIxhafSb3mU2Yt5RiW6YPiTeOXf9gznc
PAIYbHs4ReSyTjkeF+/PcHfZwDQEaEjDHszs4dwE8WdaDvfQD97Qf7mqAfNLnxxX3zlP/IQdOjYP
CGMQmQc+35p/hlPslkFOqML5YqqmYjIPORtlL7JvppWyKJHrDmBo64Dzb2Jiiwkr5Bxj5wGck4mS
bTtbnfewF84yn61zkRjs6hp2uKxlw6R4jjBqt8NSYzZRlaQSGbiQ3sf4VGDfTwWdTvAwOAZKuQsd
inXZvitlPjHeKctuQ+0CRrZW0xcaSxyUKYbP7KRZrP3LCzvgHttnTf1ZxOF7zFtTRFgpYMl7E0Ww
xZZvVVbYuUZ6hSwE02dy8SMiL/9Uf6kr7uxjnCOJ80A7jjExb1m+5DNvxE+MerTGh+SJnFboHpUP
FzEWwS0aMS/+VwBaLKCtEeR12fIx6ywNnHOSdUdU1r3+PUbW2inGnVSV7QMxeYWtfrCaTV07Df5w
B4n93u7PkgtSff89u0k9fu9CVvv7IcMDPf/q/Jx8nx87e/zWDV7Gisyx9NJxbyQIvUJG5Lp/Hth8
OuFNuOVxBIfGcbuonUuNS0WvKZCCeo8pNehORuwuYHOoN8siY4hCcuWKcp1xLdesf9scNWshNgXq
ds4R2g3FjcU3mBh3Hzmq59AWjZsWqzxFIZPhNmnBCpeHLi2QqtzUqwJvEL7h7LzUL2gPEJzI1WBm
a30WbNl2tRtcWA6vjf4UEJdjVpuhwBzoPEU6VSZ1nV9fCtaUqTZSpN1cVOAhwFreKBI3MM0zlJEM
UU6z2tVaqDHY3qv3MONwYcaFZNsBpR58+qn7FpBcxv8o85XO/KEow2NYlcQwWJsU8UHGPlyx/0in
Yuo6Ut/oGsvI3GVTCUF7aA+GzF5GetPJobcfELqsTBRRSbF3smoR+ySVMTiyPEoCFCRF8hIhu2BT
iTyPTy9dVaw+zAJJqXgXzGJcWZ2qWB5sycePlIdWKCiv2XCFvmINL768GdmA6HgTsWolxGL2dpNA
KDGG8migzejPrd5yVWKmFM6E0h21ny13MX+dRKncOsQzX8C7AzHYzIycnTgGcBFhkWBJwsnPh6Y3
EnrGutJP6luuW3Uu1nFwVWEmlOQUbQPvGR/dXp2IgxNtfdpPXby7TnXkqQm1u5eMyy4k/oqXoIBC
UOAlqdmiBPVfzQLbaa4yf3Oan5wv0UKaHU4EdapTOvKq1wBFA9UhQ5NLnYq1yYBUSw4K+92p74A+
3klRUNOV6X55CMiWyNwIDIskZCHYGiyHs/LKccoj0xgoqBEuklveLEcVc17Pq7HRViX/sFfx38f6
IsQVAc6iaIqTerIjy192+t2CdTUXFpIo/1TUuGIxPFMnCNkfTQtLRF2MSzpOUAitRATFo2kQs4Nr
TDKfa0X3yiPz3+dk8Wtop2PDZaN1MyE9z8Nw06ht+pkacnLQ7/J897zjnrkX/X4CDDr8M4fg4BXl
KTROkpFMyvTLHbOt7GzAFMHRw4Gx86FN5iL+nHezxDFXWFvT/q0jIEEHA8tblsPCmkzvYBQDoXMv
c8vMrnaJouFr82bsJTHOuYqFqMNxqGubbkDBcxMMV6qo5REBVRN3/blL5HPMQoR3PbSoRtVZYBM2
MaJVT7gt1cNVNtgz+YND/GjHcRWnPNk491wWodxUM0GAo/w3OHLnQS8jn2kmM72oGUintEpZY+3F
VG80ZhEmuS6V7WFJBraRQ0g25LEC6eRBz2lZBwkM+oQp6VOwk8w4GgN8513i+ppY6wBBXIu+2hJL
52ePUrDmY+wd/GbZd+gbOxPnTUpHjIXai6bt0DLVY2zp6uCsi70OwWNkr1iN3SqXbB/0h53exbAW
abeVlC/lOJ+nAcVmdmZzfNAwlmA2bfqths980o+GtxMFa8Zpp27tjr6dzaaLQivTdHidiIjp5KBK
NhNRx9q9ZbDfpJTzo3YM+HOSBCcL74A+84RHz1jSZXCsreKzU05hl0QHAIJ+03zEAZ6nksGZ+nvt
ojtIXIG9Ci8Kqr0xjOcCRqXVkhGSGj8Orxxfd09WgHoB8jj7kM21GcezPTkvWSYPeIhES5w7Z1ol
sb9XyiYRhSfFI6iA1nJtABaM9mZ44jvkRK+ae4Suio5DIm8N0r36t3os8GxwAsb7efod8XiEs7dW
P11hM40xAUKaJ+Z2i5riy6U89pMvB5+jN7x4WEFG2sJeQXSd+o3f6PPnCnIp1OGhPo9Y+61hudf4
OQXVQBV+6HyEqASbu8Zy2uRM5P2bBOljPITqvf3vBuS1FPR+3ChVaD0BgJE49s7UWXlg702fCVw6
y7M7BVSJpEaML3PDdUiNxE7uY/RVTDdPGqpRZBw5HYI64Hv3TWgn/g71BU0aT5p9b8nFjb6FrCnn
Yf2a2znfaSFBE5sWoOuMoxNdOCELco1iCDvBMCs0FPrCiKejrleY5JUXhtYEcAYrAzgxw26iBbGO
bo0MnA01M7ydin/wL5pEGArDbx1ab5AJteGUJJuE6UAAXoAKY00+ozYq72L8gsoDJAqoP8UE8uwz
off8NqICSbMX9laQ7tcp93+n7Vq2EA3TKQZQfIjoQJ77/rMhZxYuMrVmsyN5s/+AwP1OhdTkb6ik
YLHp1KWfgclNvCyQ4aMpu1Frhekz38M4HVQ6RrOz+ydG+uRD9f+ch8U6UD/H7a4JGUyz+jkiNWzY
qzKxMZc0HPxHB8RhbyXHx6tRkstJ7g2RECu6iYDj8h/2Z/ODajHmKzW32oDQ4osYVPSeTrHGm0r+
UTAoeL3WXE0EofNGYgfIFtMf/MpGvtUQD0A3WAh9DPA4QOATcbSm5thRIElE1lEEttgt+Ss4BClv
KCw8K99ktBiCDK3Qad+9vjmO88h0l6oOJ48ZBR8Rm1fbiFFXXp16JNiT/XzzYMSnm186vCSSWeaB
T6Fol279U2ZvVY9fOOiBY43485EKIdrOOIxoqzKwVUzgSlrX+WgRwVyBZCKshufYLi/cHvZ3jpN8
ZtNHiOKA8tpCoNuygjQ7LGo3JhpsmJet7WEXoZHiUsDs0NfEkTK1dlhajQsg+PnPlJm7qKjsp1MP
ebRmNPN/y5RwuqtvTTtsMs/p8Ncb0aVNm3XKoDpuR+b51N1T9REyt/Kcfjmsbf1iaRDErCdokjYu
NQm5v+g2coS/OrJo2UaCcaaE2hZvvNICoDTCLEDnYnbHCSyqqddrp37PdDVVJzNrx1hDYKWuMfao
qAKwFt5GGjMi/i3TiRwbhvqYDISdAZ2o7n+FoGs5eknccKN0NccWNUNHThvdDAcYk4OyGrcBGs2h
y9+0iq0ApLQW/9oHPwu3DIGvsMUiGlkpoXxewBh7QbplyIx09KomxTHgLb9/tVGue5O2Tbsr01C+
utQTz3E7b9UjMBf2uoWgE47ypOf1gUlLNKSrBFofOMMalfOMUL3Q5bYtYesxb0WuzOSGdIVyF7lo
eTA38sjNTn4c8+StdMvnUYefbDb9f0Yw5TeL5Izz/iAYGgTMpviqD04XIS9lxVBj2snrR85VmRqf
uBxKYCgiSFdjCZTH3LoGFVD0ICKioCtu6CkIDdrlSYwDCh1SeUwpxSYYtgqst7dMfQ1XTyNIJmZu
NB0yEx0TKu1eAyNVsEQKydRz2arNnNT9PK74rCS/pMf9txcPyEx3yL6ZQzAZJ9RugNhdsKphyA48
v5hWRbpXg3eHnz7iKp92iwm92tjpHUME79RaHgkTqJeh8WtXfjym9XBzIN7iqEp+nvvl7HULY7h4
IBvI0XB1BBqaeWr997aeKYpOqfqzD2c4zeFI0Ie+ZoSbJvo91nc8oYIpnsYoO3Pwz1vPNgqSotrH
Ki2XMXnFteRR6SowhejMtYZTldl3G4O6eKhZW4GvK0sejYrb40fHBsFj58/Qy4jv9cxDOmSIcfZZ
y9ajoK+Frs/TOOgHRYIz0R9hjp4JQcGROfDiM5xprqLbsD6Yqbq0GjAEn623K6rb4Gyl913wjmkQ
Kwu+lfDsQeCIVtjyyyOijCS9a7wQUcJisr8GkbZx8m45cuyI+qrAGSI51UT6BfwdLiYJLVv3HBHW
uEHhSfQ1ozak+0UZ7wym0Z42KgMvGlAsyAl0s3Ix//UBMr5sqQ0NgYHT3qD4UlNx9Qq7+Uorq7XG
7pomF8eDZ6LBNKCKL7gVtYjjNY22c4R8wcfW+cAbw8BcucoZYlwz5ri4Dju8yGaGHeSeOvO+S7/r
Wm6Zh8upxrjGwhcwMeYUYXy5bGTS0l9MSx1dTVFfDGaM9PQVKi2nN9ZM0B3mv6b9PsDT5i6mYXKW
M0V2v2rEvo1xyxmbBuZMMLIXTa4RoXBtFa4LTOzQ/UK4x333PbXzzts2PRNr9C02czwxDMdyuHpo
KNAndsAQXBj9law/O0mfWw7PJosMCZDGpAbMCrC4w3wybTY2LvP5hnkDIejuleJpLoFcSf8YjJfZ
AOfOG9kjlGcTUdMDwbZmOmwAM/OQBRC8ajYrnc7G4Y0sRvyEO8F+uSrPFjZf1/9n8wOMHMWnTQ+R
IJJHrW5xTfqWtVYrN9PDXnMNiCXy+OzCgjVLu1cJJORxWxoJICBO9Cu8rWZ6nrlMjDr+8vmmc+8R
sPn0WCRGpMuEPas50R1p0zjltrrH2JupYl5fOOFKGoAuzbi4wDNDbTUnuSfIgOF/DHKepWYUXiOS
yRm7A3OrTzOyunY8R8mbAeOA8fcEE9G4cpi39YZd2YqXQSbVvpKfMD4FwKBIaHs2XHY0Qm1m9kgM
C1ewui9nk957KNeWx1ZPnDyG3Wy84pSpDJNaLT9QXAYMYtRWzefoylF28UPQ5wpxwbSqAuZLEY9R
foBe8BTm18a5FMyeXFJQag317XwJvOewOGO7DumV/GPru/BRh2XVvoZ0fy6xOAhvRLCSYibTj1dX
H8x9EfhoG8uD2ok2TXmuVVAAjnOGMw0byvniiXOQdNchJs0TwnCeYnIrNn27Iw0ZoEF+Uwdigl61
w+sWwO5LeIfUhsvE5Vnlm5TlEq1x2ZSLFqROhi+U+y6UD5V5ZIxX9bE101VjNaj8vrDVS8PYuETE
GL2LG6BkOBjv4w6jdchRS+JPvyabs86uEfI9eCjUFmjlaZS9MAJoBS0K+0iYwkEj/UY7j0DR8V7n
HL2cjHj22fSxQ7wD53FjsWKCMXekQYJSQjbI3ypYcgNpNWW+SSK2/CRgzIZ5ArDG05xs/eQ0UnkW
pMbYUXXWOm1bjf5qcFOiMtmfsXW3xm5pQX4O0FwJ/wNci6FsoxmEuwK/IncouwNjoUsU5chJlQW8
7x9jyHPOQ6zUffldj6hGIuBWrIaKGabWFngP9c/k6yi/WMaOI3ZZGIrmNeYJS+A6qtOuf3TlPcL+
LF5sMnLVWWpWzLzgPDDgtFykcO89WjRGegoqm1fZYogZcpbiqbHjpWBb3QYbWK8SNVtHL58g680m
1M5ISepzH3/b9Sm4ua/Wz/QedJ+1eBvtAxePRKHq8rPIDXthUgarc1gP55fAjQnGyZ4LdD2W/d4U
kNR2EcPcismLFj7s/3adCK4GRInfjdxrCdu4mJcYdQC9XqWfe0TMM5Mkg4+i8pLNFBKulrXGdzHR
2T8GpiO8M6VB0k3+3cIvmw38AngrypPJEzQQQYX/A2MqJvb/rhm0cEx2qIckXshkXqsC1+3Sd11o
l4qHRgeMZnBRjEIRPNdIoCtCfNJ9KItvGyFjzR81k4zWTawSrTIgB6xC/WGFMO5tNtGl3n8zS96U
CE0calvBsTNPQApCa10HjMx9FPqcJqqcgk/RGObBc0Y8OGGxNGiHKfEQ14QICQVRwDV74reRKIe6
KNch14hunat2WxB3OsJnSWik31pxSyCQAIxXg5hd7J1d58Ma1i5FZbSpMdI4u6J9w1Q9EqfWA+3Z
uOU5Q7arEBTbOLoE5YutkfZ95DSeiHS6ptU5Nk66PIGgleZRk691/RO7Bx2YekTB4fm4vnkHuvZp
RHEOAxL1Aa4Rkb1h457C5zqDtbUxGjKgriYVrOf+aOGhgSkThM+zeB7cV63/jDGE6y+688SA/8kI
keO+MkjhqPssy9e4PM4THo99h7DKfVQZDzmzidy+eO14GDJlIdnWKXFvM2fLj6c95/QfXRRuJiJC
9YKGgI2sniPH5tNu3hE/IW34zKp3zPaSr0RWX078mlVf+BI9GuRRO6FzQ67MYEF6K/x8c3F2i2ef
a0lziqVf/QXWzQ+8J7v5zYtVBs4nZlmQc6jbADnbmCFJBwIAd25Idvcw72yIKi2KO4bJq57FIrEA
i5lFWz/hmivOidj0MezjFXDgCfu9AdSKhxUxIq0QXTsP70A+dtKTsDHfOSPqeBtpIALfQvjHzNq4
ebXtXDw8EPYhX/1JVCnkTaCIwZmZTQEoWFsZPyxUk/AQobOO/IOPMBQSKS4EuM/+ovOip4neDkYV
I4vQfqhlz7RFvU0Zwp2a4/aRi8o6JnxkmvbR6eCrgBvxxmd7D6N9hZba1SjxmANULZ2/YFVRvbT8
IGckuIFHGUOZ0yNKtfiUycsrPjMkJulbVl+iYjMn+4Ef7aPg9+nQCk5D8YKJEfpe5WyVhjtdt/NL
WJ3guZIY4CEf+cd32bb/Kj6jgkKmQSCNShQnCItFCiGUxDuWl+KjQ2GtrTkaC+BICJmr5TgjJgKu
fY+6f6746BXwC3B09A3RAAMhfijxx4xRir07hKtCfEOUwG4JI4hZFrUau9tjeNHfaefMf/XBPoEe
ac5hvmCq2PivbvLQx0tTXOqwvOXYmycEO7P9lXBAMvqMSARFi0kTgj46p5EjmGxtuXyP1XMuspv+
QYwmkW5LJ+E8oytKu2lndSVwrRfpU7EsLBsRSbNslHSV3LqpJ/Z1fi75ZmnICE0JsmPVQ4A+E0Vv
umufas9atKc245s0vGPQcK/IXURYHg8VgU7EjTEIBXfgpK8EnkP/chOiOP1XryASJvwzvJvBi1DH
2I+AILh4Kki/bvtHz98fHtgUeD2gIK7cVR9eUmz1ZbmWWf9U2p+lRp9r/Ep3aw9EQ1cs+1SXTjgZ
gU8pFvotLkSuZIM+t7qmxrURG21GAmD+uN23aW1yFWjTnTsYx5Av7pM81IRp6l9m8DHA12gZbHnz
s4bYKJe7oHw30zfZb/jGUA0iALZ1qKfVYdSblX9q2o1VbZv4ONufhSPWhtk89XazyPDAKwsz3v96
3tWmv6Fb6TVfTe+R3sYIkY0T92w+Gftg5AapNNLgYvgcRjs+MnMxOqRjWyGQzPm5Bbm7yPyesjgL
Of7BHPTY2sbybBAyVxkdHy0BFnQotEZJeM8TXgYwHZozvNcSmUJmgOulzxnOYw8bQJBBnBvPlgQJ
L+Uu6ZJNDGCmHd/5ItYNupmufzgw5Yy0fi1dAvkYAKdl8mfmHlrCDFRkNTIYZRLBzRJNEwOsWr7l
Rv7j+PpSRxLlIjS1XdbiA1G5rRkhCQ6MI83gS15SVA2PQN9XUNfyEIUiY5+Ch5BhK9IBCs9dbBKU
1swrbfBWqiEt4JKrLw0f1bHVrUNA60Tj4xS2oiL6iIBG9k0jgHfaLyqXILtQ1AHdbVOUW1TOTHM8
SjA9+o9pWK5Hd7gnrIzYSxEuqLPDe8KnsY1Fvk2N7N6QItJ5PwSvwtkxcIXT1mku/QRJjAO5OR5N
5sw4zAT8UTTbmilmmulbj9Avg7l2D0/kW2Dvj5QK8ysX806fKPqWLharBHVBgEtLAWOM8IqmFuFb
hBuCKyc1N5rurXLLxt6BEsrsmNBUIVdD2huIdCgiyfkKPcaJbEiMANLaqHW7QOo3D5tpzspS44nI
/YjyOn3B5v8W1uOHnrvHuuL+KP3PXCD5SdOAqKdhM07ctonDSDnGS4gfi63PuZlw5NjfWTZ4fCiR
y9MKUVcfh/XgOi15Ooy1sedthtnF4ZCBeu7K6yi8Jwt/092Otox8YtBQQiMQEM8u4zyVERVcGcGG
EwvLvzlA6GbUtOVatOicrWOu+mT+b7zVAj3squQAOuHUoY2QbImSMm2U4W+t65kGYtDdhI6HXD68
mGJ6Zxb1KHp2MkaFDjbOvlTnmpgmjMCxvrdGta21SWf/OTPWZPW1zBJaO3pBfCQFN0Tk+/RUGlhU
25Qs+HF2OIOqlpRY18z/Bf49IJ8kg81X+7zN8uRwfU1aQz3KdK8Y+ovIerCxAeZ0ruy8QsaSToyi
A+qJKCRgfoapPEyoV2OJt5WRLdb+Eq+dSBcz3oMYOAeQhUcitdeYpPdBMsLAvWZSMrZ69Fy1/PsG
7YaHh3QK0wMMzz87m/duTPqdPkiL5TZ03wD8VG9jjbLre5cCMar88zjOeCCEH7EPZu05YVqJVVC4
ZZnL/7F0ZkuNM2sWfSJFaJbytjzb2NiAgeJGARRISk2peXj6s/LvvujT0X2g8CClvmHvtc2EzTtb
ljGyCG8Lsmu4l/WCLjLwP+QQfdnZJy5vrpbF+5cxhOuK+aX2lpW7PHhU8jW64OxxGF8iVELVXydk
WZYaHKQuiWgMSECgTEv22BMHEcJqyGbKI6RWBkR2z8FZbPx0CLWUt2Uk0la4+bKoA/syQG93mblZ
1dOEYHj56YMz+ap4baATHuvgWGBG6SaEKsHHmN+MfOC2T6nIa1Z33rpAS9kxJ5MJt7SRXhz0lkE2
nEWoRaa8uRLN0wC9z5sPLaFHTbnOMKnF/MUUz06Yrlkp7m0JFo+ziZAgUqcZUrgWoHzrDgA1I8cg
TE+jL9bGfIAD54vkUf8YIoAaMumcYkrr6J9Rg1AS6Q1NQcAMcE3K23JnswUCBRsy9g1ZXY+D2qfD
Szid4vBQluCUrYO0wLTbV8RFt1aajxHuOC401xvfRp31KpmvIl3yqv8e1SZc6PgfshTWQopumo6e
ObwDE3tkA/PuM41wQzyzFukNHdiq7Mdsq1+jBwGNO6AOh5c+AMwHeS8YiG3xV1haUL8AWkWfM/AG
mDjtrfRWWe5O++DGdVWS2eLJqxszcK6zAB4nhCDkfxnzEbdj47tJRbcpG/vJY+OG52GimJndbRCr
09IAcfbJHMACPRavszed5gY/0uIJvl7/XhU7p6MFATz0MmhVfxWqByaW20yjHpjrwspqiUKpk5s/
/+35kmfWkSlLGLao/20mooDObGQk8+SY/2ZyfyO1XX61uoWwm0PkX3WzjIZrY8EcWkri0Thheepz
ljpJhj/x7pCEa44YMbk8+rfASY4pEAli4FVdblT50jnuAyrGHeoRVI3gTPnoCS/kDrGQ1VNlc8Pp
eTi9DCnmCK8j+lQnZj5URukFq9Dwh0Z1K0BR9p36yu1Ljp4vCuftwl1Qe96mG/wT88W5puFXTnBI
MuqaWEKlExs93BU5FzqWQz1PTpsHHPXMjmarhzwBu1DuVH8x2CxWT0Z+k51B5CRAYp6Nlm9tu7A9
iNDi/WRr/TH4TMvz+kgIIiBgdofpdDDcPXlfODSHcC/8V6ezLiDiGoNRNpovnRnOXoA+004qOn3M
HPmxgmKqI4crwLch4khjsA+I0r117Bt3YDCQ78lVIfgqZifoYA2TH058ydCnsvusQeHGpfXq5D+C
MY6pyCiAt2SL5SAVgXXMqaePCGFf1ExHe+gvFtZDeP8bwcycVQKEA9r3dQhOTZoMOmMuaJkyZK3T
I0fui0wZ5BXSW/Foj9q9o35jlIwi6+v14HevojAfWkQBLtNDMQHhs6VConpGNGfGG93TVzMEv3rc
xc2w0sOFOZk3fS8uTW4z6xoxLNEJOshBUeGj6DRrlEVjYTxbKcyyPjS6J/6b1OvI/Bu+QgXhwqvM
B7d54W7eOAZmviGCyiKT9Ay3ZEhotkZg6SDqkk4RC9HvzTB985lSZhbluc3XroSx8/GR/PE9rGvM
fjJmez4sk8w1KtLxxnY15uwoiVrcGmWxswKEyfbW5UolMeBdZoTrOgOjIQitzJZbgk7gUqIDKVc2
zE38OWuLaOKM34r/yYYBQ8GMk7GaxyQ1g/yrOgbveSiPYZn8HRegbxwvwaKu0naAQbI4yB4bLMOO
+hGFwIvX8xQsp4Y4YcYplCnMlSPTYomAmMNq/hG58pJyMC/KPialdn90+7jPj6ObkqjoGYq7grHA
RMHRBQXuVnQprpdlD75rHpuFFPUQAleaaz1QyRI6t5pwYzWviQ5UDcOQsBQveCWwdTiOPREWakZP
4TEBUb9zj18wgtoVz+IS58W2qumtp47gZdIUfV5kWIxPUzYcyiG4F3VzLXoqhNQDt1euF6RRKZtm
Q+GNP41sTAeSBJTkojA9htNusi3ynou3Sl+8ID2QbbI2nB+ywa8S7VSf5cDNMNFAkiYpQdVs8Idj
mIEyN+6c6fukpdery7ewDO6OK16E62PsNgj1nR9mBLi+1UHEgsAY+aR7dFsP1L4w7GcOHLgIUbNN
ERDRfejvp8FJ1jPq1RhGUOMzzih7aZ6FR4xj/65da+SDVI39iMxE54BHvAw9wzaMYQBE7N2ZccoG
IuZW4O3z7/9NdOUNVc2+yz8zozgwmZ0ZbBo/BsAi0Z8D1sKob1AwaUTnl1jXoLmtoF77AQSHnFsY
OCzeZb/9zR0cG8joLLSGCxV5GtGqvI6I9VLkWhUS9kkLwNExqOYe0yo3pG5UKNUnyAytuXsF42Xu
TD3gBflsh29DUnGfnBekDT3uYZOF3Sz760zL+N+XwdZ69IASADfJoi9KX/e9N47gyKkR71IeI5DQ
1Ms73sZszKyVua5ZVHsfkYfTk5lsmKym5qoEtgCu61Uu32legvnvaPOkQXlArWFk3VsOiDyyH81h
eihFdSxV9RTmamexwi54TR0GI8J8WSVdY4yHEnkn8liX6a5WMLa/AXoBbFDc1MWhRY/ZxON1PuXF
dBBi/qy3irLV0tMIDkKbNAU9o6fSQ2FhHQayD/Qqq9hmS7zxYATHzDO0YaHMzScX+1AyMbnOwOfQ
OI98NyyMD+XIl6UCCEm0wjU4gAFe5meLR0fNfPr8dqOAKjubznrQ/0YUcGDG5hN1egmVq/fWPSMU
WOw5Z0qY/Yadu3OaY9nv1GzeezpSQ6AOx5lpsTD3117YHLVpi4NxQY3JGv+f3/XbofkYfqTLRgC+
foKbAbbhTOUZ9exO4nNFzcxf39jFqmaplXnR38UDUyb46CaPvsXeKveMovpeU0bVtAUaVUaCVuIp
tpVcl1pwzig+B4HXoZhoQS0YGPJ9Z9igymGqgDyUmyEo8Sl8tN5PIVjeHT0+lSJYnpBTJHa0zRdn
G9vuNg3jx0IzAZCgTHa3BhNjswhvFp4iV5uIjvKtSssnwWelUf6+d+gHuF3Ty8yW1uT12j3DMgio
Y5EdnPQnVhrqDjl6WC3xLig9pK/0l1Z+SnGiDgNDIwg0D7GGrphfLmiE1FOYmhinUAtFVfaMfjIH
Ieg53Ulf/z2ViW1tsKwGFGZsRViOoprbUf7jJx1O80JTwkIATG6LchH3gzy2kE8F669pZjnPLqY8
GtxwLkUsBo4G4/gMMQkpsIGYGecXUhpwXkN5FpxP80MZrVt5mnvQ3oCa6/FMTBUUMn86ztXW788F
kGpsXsMswz+TwsmcQPj1alLo2LKw8elXCq8HdWpHZT8hZ8MKoOZtJHaTi/OPM+u7sc6Z4V3iGs8Z
B6XwgotfsnmEvgR7smAVBzkX3/aS4aOLMNEu9fykCnZ20S4GhlXS5aVeg7S6oS2yWFpl4fjPYs0X
+6zFQpNQV/Ucse4bC8UpBogHR5OrBq7diz4EAubW2Uhi8vI8dRCvvCDzVlPA9DlGpiiXD/Uplvwl
Ax9dltZVoVs0OsAYUH3S9BxLzlRl7J3xbuEVlGJc9x6zWz5rCUwj46CcrVfZWLtRNVcRn2MErdmx
5eTroiuBEYoo5VaRmsrlVXZ4oRXVyrTtWZIN4wcMGFKrlv1oyX3L1aO/rTJqrz3zL39R7KjZNgA3
dmMqljkc7gvf9UJs90SZlk8fuilBrzAvBzU89UED1dX8IQrLX9sG4xCVQwuCuzzBVfOXvcWM1LDN
h4HgowU5hdMZ8EFQCeXZoZE8RdSOga8NSNWZJHvkctfaMZRE0g5TrtpCvXYFh6FsnJcmA5rcNerK
FO3b9QAJ9kLPRKNszcQXz5f2AJ5960f6Jvg5kAvArFhybHjyggnqGKAzRzAfs86AnkJd6JG0bsTx
qxzL53qW1zYihAB80LFvdlk9nvoseqYrOTmMR+rZeJCKuBFWyF3XbenUcdNzVlebmnzxxm4uopJ3
AwSsPekyxHTQTpNNPXREuhfZLzs3XpSOm0AaBLejOi8d3y5sJJvpYMVF7LxmTfE9V+nBYrDRhrBu
qnPJEC5pFgakA96h8WA1Duq8Zjha84LVj2KlMPCMeTy3uiU/KKHRUdOGBthJv0LJb7bCOWUNOpKR
cLA52Bai2y7h2eTVk+dkxmLd4HXNBkLAwwHWBvjKmDAmzkdqgeFuCLZ+TfNU1+uUlAbd9OdBcOqy
4uhX0dVr553vf8x7BhI7H3/jzNOLx4eVpCfY4siyf2PORtdNz0ZYa03ZaooEcyqPGSejEvqKmrjf
gTCGAEW9JQm2GM3bAHSihqubJcx6puli+G+co0Balq3v8WvBLgow6vpgs/RAshLdWtXWu6Jzq5yW
9XNFIR+2tJS1w8Vog93uB/lSd4zVhoqlEAGxKGZkEjyEM9gcOxlf/RrKqysB5BaM9W1mMFjYuahA
skoEq437PEs1szFNbiPYSHi/HXE9WWRs81yHYjWXHoRKbgGG5eiPh/Jqez9zxJK54DUU+fjX6OCq
kDRnhvUpi5qHfiiIBeGMmzOe3cXOpubN6Pt8GAD94r3kvnhsCa2v5/Hbt1w4jelwWLzisQso07HB
TN27lJxWYmGQT+HoDZaz6l5hzaziEN4wrT+Y5EuSwJ+aD0torshExPOI/IesUF3988gzTPd5qRqC
aFkVsZxrAgOqwZLwGCPOMuUBUDUG7qL2R1TqFQHQS+Wjaqx2Dukwf/rWeklo0bN/IiCAYV7YKMXe
b4YF3xASJ30Q/gE4oM91LDaRdvJYekZvci76SY1uE9ck9K8IU7cRhSfDgAwjRxpWrz0vNj8qnf7R
NvgXJACeFm1BPyw31IAg9jr717WyE2aaAbCbeDYWlYA5n3a5zy/O0vsF82NtkoynervU64onyp/B
rVkaBP65M9yviznkDAQUHsHQLK8zDIOiqjtKHx7AS3aqza1TNb+ZQx2iuYxjP95lDnhF41l9hAAq
UVs5DOcRm0efD3/1IcE4AfsebmVctB7r3/DmKXW0MsBAKYwO/7FG52LAifSD+cAHuG6wCRSFuw0J
+mu7AmLwWzD6r/PyXcE47QPxWnuPVqnr4lj8Jr3J/qTpVhn/43YhuaLBHuPLTo7NuUCbnhFGaDjR
kSBs0gI76t0gNPa5grhrpMdyPhrSOLUMQYoaHPnUnESPUDdr2BbDJKDy9gr56uMtWPr2exjVanDl
2tVC8HT626cYM9Oa7PGM7+gthyHklIpk8PHkLt+TkG+RVTM1gJds9Wz60auW8xZV5GaxnH0+M4Oa
qUmmCv4GMlUe3MQ2bXr9LMiYPPCEJnFPe7UWMCcRqwITVtg4B4dluff9xhUt9tMrEy1vOS41ydCZ
3Fmuf0nRwiRDe+xVczFhO+ERTAtGYN2Mog62xuTg0I/2TViS5echJQbHLND3kOdRCrnrPQKGroKf
nkMcNsclf40BVM8hi8U6i3FH8BixyT/ohicZF4+LSxLL1PV/Uk5mIISrQcCNxRBiUsT7T9kYc+Q2
Y7fx6K+yjrCwuodFhBBLWG+R8J/h6F4IImouZWmf5jJ5nKsXH7wkGG8Kuo1Wds1R9wx71MXX+Jsz
kTfrPQUbxbvY6BQoMKvAKcBGNMbFyHhcCuSIM/VMbY6MLVogPBp3DyO5aiRgf71+ado/aYfewlfJ
fqhKEFNZsm9HUHCsjkwv8jljV1PlXaee9xR6EUqhlncwO0y4uUuYQjCJoDYqq6+FsFSX0HealzsI
FaAws4lNaCHoTgXvzGI9ik6LHaMo6HzsNlvoPdRLTkxEHzYr4aSSYYt7kpM45/ikl0R95qSJGRWZ
MKHg3JyGBuQ0GpKsfJx8bnJ7mm9pi3EqR5OC6w/NTnYsGZccyuQwmf5v4rmIHDqm+R0/kXVyWKc9
vGoUGH3KvShrdgby1as/DeNNl3BhdlcQ5RvXPdo4kLibY6ZgtTVywn0tMiVnWpOZoK2o7qn4lln4
VpHrdBKAMZsAQCcIz54WGe1ZuzZ1wmdG3kppszEcuICrIPuua3oMlNV467KQmVhu8LrBsTkOQYjq
fQKoOJIaOJrfjehPrE7gfGB+sMPh0PoqXOcysLbY++SmNzqodvY18udDYbo7SXvcy2fDfcP0ULaf
ddhvMcgUWyeWyEbCh0zNV9Y0HDCGhiIhx5rlKQFJitjf/EfJda+podvEeSw0+NP4CcNiF6NVqydK
hlSBdGKeVBKWIZts20b2B3t4Pvh841eHGi9hKbcCtiBfdo4TwTzjNLY6FEzjWWt0C4Ag9r1Of0sw
C0gWH/RocIledCiT8mCOALDQvqbyeZsjwfNbbysgQDjm/Mev7HPAFJ6UXx/T1TwTxzzAMKR7u3lD
do1z1jYeqAesJEPxhhxwH1WHhEklRVJyrLz//09eZFiR4EElui6Etkfgdq2PYgxYJYK2/zORRuGM
7SbQ8hykNriWHC2wo9ZsP6emfyISlUkDT1R/hOgOFqBnhIQRa0Ez5PsA4C8g+BBBSyZVtKRmydqA
MVlpbqfwiSEsoWmkvBToAIv4NOLHfwsQffaK7Gqe895yz9NzAqRgYrEvR3RheM/x61ko4pmDjbg2
p3LtQ+dznfo7nbeBjZYBYYXtrPtq2LLE3CedcfH97teuDIy2qBQT0FQctPmumomgf/RY8mt1N99j
65Jl9OSzLWWsM9bnKeHH2wg5HdN6RyebjPvCCUpUD4SAQZ4wXQhEQXCEDfA+DC3RssF3imu4ir4N
P3+Z6ktvkM6rEdLd8Dnn4ArAlwugiFPwWmFY+TPYVHNOGTPhy/R0BlMpzF+YHdg9su461e3JxDhu
W8Zj378H9XWjtzKctX1MtuHJEQPP3vIQlulDYrabkWWsc68QQ6rsNUaWqEFZFgOEsk+RxaRINvFR
pvwCJoDoWg3pi/DmczsjhaK3o80eL8tHkTLYqOZerEUrdo3EWo9bjD3TkPxtxb4CMfynaexfhebd
W5y/HJyOpWl4H/UVyDQBJ95xYVDgd/B9hiJjHxuS/DtwjcwLIYFGDxmxL7UePVyHMANYD9wmdWoU
A6u8HH7GokF1JFcmRmWGbZis6K5DdmX7QtFLp7MH+GlOuDbjre9XjyShHsYewkFaDi2jSF5rUq5z
vu1oYHbpR7xq/Ip/bUYzK9NGu9ZD0AsC4v4sDP3lHPxpCgpD4xijqDF1BkplXZMAMs9UG+T8BsS1
1Y9W652Ker54SKNHMKKZc2eHck2blzEtbwwML4CtXxZhxesOZCLTQ56vvrcpLTKolKBq9CZCk0Ty
nlJLwXLk618SYr5DAo8YBY8e269IhR3tjIlrMp4ehFeOx7bYypnj7GL5lDqFc3a9HXAstJghdw5+
rgTlJfeEz5w5si7mcupHFDjcQKl1aAosBWiv9BbPoBjtHGdrCZ9ksQLToLUzoNi0kXxSsvk1CvuR
fd6BnCTsYhvVjO9tTrYv37NPa18V+c5F9BgNO6Z+Ox1bl6ptlUAMTImBsFi8D2IF+HUjQyw9MUpJ
hwn/+FjR2c5R85VnZHsa/jmPGKsnR1wX3SrFlRqxl22/Daw3NogHTF0N1jGTb86huagrslEtd7zk
4EZm2AgbyEPwO1qUbSmL4VqMzcE2HoPRtbDD8zhvLGaaQIrdGPFkyH5tZnA0pNuOLKJSk/YD6An1
vAZGA1OMvFvLegit7oMMDZQRqJ6WEmOPDbebeRNucCaID3kz3UckCfKhrTJiCt7qKGBAAuu4uNXu
ndUqJFz6iwBMhn57uvbVTWCSkjTkf7j0vYxIG+uduZphtw9OIB4qErsVAmtmkeOF/MrV52jCyUXB
SgtDwsytYyRdgL6JzX/DWLCE3cl0X7e7PPvJg23iiHdi9xhObaYK2zxT3jF7jkL3YoAdH6BW60d2
wfOkgyxtRecCbhSlAgu2EodByJ8A313eelav5czEsdnq/hi6tpCnPOX7z14LUNkOnaPTE4rsFFS6
0R+3JUHnFsQhpDsaXbaYxbxqhfk11Xcj+T166fyiUwtgzPXmT4H/eonMdZcy9EDCq06IJLj9MZMR
yyy3/lINzEeTP1bBl93m9peL/5WSkUPTKdgQ5vRfuOjtPw3wPy7zeGMyYEDnZ6PF+ImhZ6BgK1io
2iKVm41lgDsbApyiZdpv3Qgs27DUe8QYm8AsHZicFjPI+nFgYcfE5D4q8RG2yT4BKNXDADVg43Qc
yrx0CZcBGG4Aa9QneYm4S0ozbsiVr79NSDc6/2ye+xvCx9SegNyXmPmxqTrj5r97cUJJHcGmlhSG
yiPF3D3bQu71B9oMrJOde4Zi02eMR6Ca7//ofTS+fydj5t/edY+EWAjAq0knzJrFcjdWABulGZ9G
LnwDk1DLQcIpiwX+PEYwyZCbwZ0TYq+focncPXSEOXtZ4kMOlLdBsijq2uW7rXpyBMnWawZrp78+
Q5AoOuwspdPdOhtdnGJ/hVGdnWTGSVxR0lUKrfOQMv7O17RwYryl5o5rpOPCHykQHE6X0r6F0w6L
NKadTF5s96cJ2ouFJDQR1xhrLgeAJNUvOjeEsLCUa1KYlpRQ/XJEhP3BtTUON49pnK95Nc0bgtyO
+MKcsUhes+OMiWGwsY8ZyJtYZ49lzqJrraqQRmKT6dRFGztSTqlQraIeiyWPKlT1FMq4pZh43Bvg
uJ7nPChBE1/klMw7rh/+/reSQLSpYQzrVqK6LBkmJ3wTemIZZJuhZAZKBcdbKeh3cLkNrIPoteAb
3bi1zdJFYDE/x3ALc7oRJoBhu0r9n5LHZxqU26aNIZPzROj4yI12CxNtjZ9PAqup6rUY7zYLYaoh
Rslrp+S0qrdjLbe5C7oDGnytszIJ7KE8MDDHZ87Z5LGhp3vm6OmFCZoU+n8GSXV6QgjFcPmXCZyY
nYtRzH8N2Da5MTzz9aqE8QdJia2DcvFoFvKmF5QBjATE/8v8MXdoWnkyM/o3HeZn85lXZSS3mcWQ
Yxsf05ifZ4r1kBiwllhPRPoUxA0U3TLCt1X/N6/H9WKQKdmL+kRdQELkE8Bq2pN1kT8EDAzK+TCz
HwDGa4e/rVush4X6x5veM1NcpCUf8HzzNCivKmeaYfnBxVTBtWtfw47FaNtTwzaevR0677MtxceI
ZyTw533DMT+H+Z/E/OCdLmb/FuP3LsDPwfLUS21MmXnHYqQKvqP6JTVghLb2yDahBnlnui0D6vHi
WzUT3P6tEMWamFrw3LiUc/kNvUN0Yb1hSIIM27bwhfThkYjzZZ9O9bZe0grRncJ+PMMW4zv6C1EG
93HC9roFuKfYdwJi7cb2kLQPqQKOVS2bEbSmt2rja6IiyqJbkjVInDH/8YxNonmvxyYDzJRkQwBw
ATGiApc/5d+xzODb8s+5C1TA4t2Zi3dj8U6tGdyoyxsbCV8bueeu907+ZKyL79IVj9CFAb7/hsbR
CZn3I+gPaAxBvAd4AWjMzRa984IryJv6t94m/HapNT8/EqyhPAcEUccKkXJyIgt9mUhhKqiol/pg
ewszSY9EyhCOWYNB55Ue8zoreQ0T3FdxcrIs9YbyoFGvQsf8Nph8A/p0YTwYCm5rqYgA/m1QazsU
oXOCmSnl3fNoCEPEYqeqPJeEYzE3XkXzVtJVB0S5GIwJ8mNuIijjFlAoUDjXQvZfaNCRX/WHvgLj
RJVEhA2naVK5byFYuf2UI/Ez+vEdBxYlln+MLYoX63MpSa8l60bv/tGJWgRreiHfZvPjc1ijyYJ7
Rv3QqF3hY0ngEZo0ZxYgUQlTFrY1P8BZp6k6rfljKCYc1lPLYxNVB70zM5ScoJHinadf/RwAha+r
W+T60KtZR0PbJZUM4wqrkxtoQvrSByTAsYm0utuDRRCo5lBZoMO8dyZ7BxSXcwbN0JH9vQ0Yvith
rg0tIJBQILXuNAMcnbF55UYcmAf0yUeDTLzyXg3OoaxjHztYN7PLj40NRJnyt+Qljx57++OgE+z2
QKU2jpOeDK+6NA0piAIzh7xndI9NA3yC5+AwilsM+qRiaKC7RLpBLlJ89hnB2vxzgoy9qDsP8yFt
95P5qPoPjFSwNMHF0OkKHrfavFL074LHe9PMTz7/Z5A+52SyGvNnh0+XiKKXMDJWSxrvtZPv2GNQ
7585Hm3koTFdUTT/ON0r0gybY4ZR0iqpo7UbnTPvwfRIsdgsyVM56SokZOSRDFypnEyEmfpnZyIn
CCRIddPf0NJwuTFUIg4rBTlNvMFUMNXf28Y98+9861QDk01UZHcXyS8cuTFFrQW0mvt0JgbwnmjA
xrVdBAkER8l3NOzq+EsmmPGINuNZr42xqB245H8dRKzJU8xYi2eJ8FgDDR8EbwXG8wDFmT+WcYm5
GB9yymOBccf4cdxhM8nXMvgEU4A6NiTSmBUnckCns3XMOtERhATx1EabqlY8onWn7DNZ5ino8lQT
15aab/7q1RHP2Sro9ZPC5kTwtiG2JMnjq1k4DwLYMUrsKt9aLUG/bgeeirzh6tMhAk+QnR7t3X4b
dUAmNobz3uGEqJTJhj2hHrRdWoCOEzreunVhsecYv+UCrwXror57OgxI6d+RkaoK3mzH3szIt1zu
Yr/23xpdnHSOgD7EtSXH8Jj4XCCRT3FWa74zKLcxSZ59f7AQHxGPGoAvbL4Lc7TXIR1naoQbVTfQ
NwPniArVIDfTBO6TTsuTo9QTXsYk8H87aa1dHjBpG0uc192/4KOueNwsn37zbkp608RMH+uZ0UrN
yNVvPm3OYWtkuGrMFV5d33mM++YrrpzbGLc/0I6fXTdgUV6qe2bRwP9jSorknkeSeySy6BJAQTHT
aU/hxfDrbLNG9aNfsXx6fgx6BqoPYrhx3we7vOcttM/qrXT2Kl/3zjWMn/TBOdRwcEkbpgpNY/KY
kY5Wo1hXEvNPsfadZS3LkaN1AfFq36OeJ5PsMZsmlxBxDoHhCbLCBX9gOMJ7ceVDET56zYMffJrh
hMoNx9QKjgsRqjM9Bx9derTtXNu9qSJg6tpHY9mbRneqEno09uEPrUlUnoHOV0IP6fcZf4beGuPJ
Rgsvs7bTmT85/2iGy4lMQ7uAhNoLWJwldj4nr0kPW6ARhSzlrMk4ohTkXINYTNCVvgXxFO1cKTYA
OIsHaQlS0crdiC6cg4+NqeWwSFasY8gFZUJvqae0kTgWjP0gmx2xqCujp30nKrdUBIBHz/p9ju6y
jXlmRcI4d0pCN4oeBkvwmSZoHDuM3Pg+Q5jZG0+Km4qbnd3LM7Ht34b6SlKCWXwd/7gcChk/tf7D
lDzaM0nQyJBN7DAgGd/zgtvWE3DAmTDAIiJPLu1pL8fXpP/M4MnP8tVh01qEuwb6PeFvgE5BVQKq
DuYjEyxSL6jtFvqQyegPqZM9wk3YLFn57MFWAlFf3VpR34IW5QCfeVCP29DLt32KqM1yiYCIwGB4
Kvvsh4SengnRhIA+iN68tNtUsgWmJ25Jkp9BfS3Vq74TGINfRM4iwX1ymV/0kTgxdvjIkmlfL/3t
wlou4l83e1ZvLa30p0SlW8mNsJG0jwh4tEI/JbKgcTY+rtC5ZfxT43aAfFQ169x4a8Nob1rLWuFF
KqT2cUInNVEjdc4x5v7PUIFVRgedmZxY/zUR5lb/v4eCMw73VgeNq1ySnewdEp2tB9yzK1blpEmr
uaPYF7eyVW98VngNjDVtA60vyaIs4Y3xsf2rFC7DIT54s4Cqxhlp1thDPjiU0R5tojB/TFoEqz6M
b28lDRc4VWaaVBrFA+sx4IQct0lwM4X9/H9vfiqgb/NSW2kcGDxxkjYLrkhKrPBTv2uHgOfmv/t8
CgAaxjOMqPGa9UC3HYMj5b83GPAnRPnqppRuI8b71jwKQJc2lihFvKQENdOAh/bw1HEIdLH1x2gl
E8wMPixDqlEeA6gkNuduetFXgH6VBh8Hcz7REkjjRXhMupv+mGMP49jWDHdulB0LwPiuDsxZqu2I
vlT/8SUfsG3gWnHZS8dvNK2FG5GNgzEmfpqL7MyyAFczPVrcbOj24jZ/zKJf1xmuVtmt/AWI/sAt
11xYYK4TTg6ecfwcO72SPHKIJtZIVPhvj9w8Ih5Y/FreefTisxmNj8jZ7WFf+i4mynjHVpGsIIHc
K+ApHOAuTM0lX2HcI2wHbbKOp3TGYa9GiK5y0APvLH20+7UXQOtyKpQ/2sg9K+eMamgKb0P/WiC7
cqaTgy83oQ0bHXEY2b8a5QfAVvSr+UmhC7GIFDeZKM/0RRN5JsoKjP8+KdldVJlvY568xJE31ifv
Uw0kT7A7+ALdq6z+zvaTGT5Ot/feNvaoqtnznzUbMKmyo5Owj8nrnWlgWQGJJ7fGKuEWRxEPqSzE
FlvcmVRpwsfe+dXlFM/63AAUP2ptxXGsb9Ks7u0YXMlEBgeoSdmEzU+B2hRsnWeHQuY1cymqDIeA
lfAH0+YRwAuKjmYVT0ch6X8YGlWW/RBQyjKnHxP7tUPuUIfBNWPcqO+kJIw4zNh/oxDM8+emZE+g
FiYQautwPtTJZ0Vp/QJaoJk4wnAVDaiWKGNL69YnJl7Hp9n5tZnPuMQ8YvukRukyftmkskAvWd9D
SWvfb0co7E3HaJ1QnICvuhPeyS1zdp9A+kZWjHaw8zvzGDfdwc/6yyjOTevuZrOFSDB8Wm6x77t/
U4sIz5hONeeiVSPhV79gR/dcekSDEsQHO2jGQeXyvU1korWkWKaIsmW2KgNKIPuzR2eL145foD+J
I2YLcsOuBkUwLmE8FOQk1iRiWLiqjUttMr0efpdF0Z2nBC5MVx0HGvhMMhlaq355ivtw5+TDWxpw
70Llbm4mS9MyeWPcwGczTsepvJglcPTuZC6f0+CDXMOAS0FgB69ywfzm2QcxvHJENCa5Sd3fXvOE
gltAFTTHx1QfFBKyKH25gY2L+6nhRfIM3MDePuS4BPUNmBPTknbtl+iR7XNwVPGnhYCRN6n/15SR
SbPc9ewAKxfkKYQPKWiAXwOedY66W7lk0SJ0GH9dxs5j05xjMljiGS1AAWlbETDuITjXQfEbU5Oe
igzZ9BOoi3Ug1KFKGJlV/sZ3nwlDPJSPCJP2aeAhwqFG5nNNi88Dths61WjfG68YtsSSPpnsYR2G
PdJE7rNUh+x/LJ3XcuPIskW/CBHw5pUEvRMlkaL0glBLIjwK3n39WTX3Ts/0tJEhgUJV5s5tZgZ1
MHJztHjZSwKbtQfiNuBoYW1bOF8dmfQi/mtOchV7DAFw1auSme5BhCysb2hyPg9q494CVyH2+d7p
o2SJbxgaNvZZfpuiv9tFcho8dn4VM7c4OFtclRTdLftTbdwCvBdm6muSAfAMqp1fN84xQmF5zNdm
AmZIRiHgwuonJaaOT9XxPXUI5kz5Bm4c/7VhhceWlBJIoBbm35WY7lLsu+llViOirZZICtQUbTLg
M1cmaZS12DSj+6MIbHgGvLc4Z02bIK7pZM/pqwflA+qv9zE1hNj0ykNk3mPStZ5DfDm5ylvJ8VN1
41qE+P6SBQRIF1fWXXMm2N10t/jGKUV5tlo8p3RxIMKOcvero5gD1JF1JN3kUl1juM7GM61yBL8h
Z1vGKHykU3RrjakOwgZORVcwXcsIf+p+yzB9lBgrhGG/isMLYGQeXzU4yWrb3DITzVBScnuyXFkz
eOe2QW9J5n+UsbT/AQ2tQw8WqeVuTh5R1f2ZNiyyzCk+c7X6yUURLXFf2DnQPho8x0p6kBE2DPDW
2OFjFzt/dUmGYCnjSmMMUWiJZMEcQj+tflzyltthJLCWFh5ntgF3wUynuJyctzapcZ8KH1GhLBc6
1ewYdVdroN31UkJdoagfiPPSHQyVsijRwD0ciDRBA5q31SttH9svIYar1Yra7xCSCwGEmHE+x+/S
UN9IrI+gbn5yWwUGVP6Bf7uArFQ7Ce6MHRZzEHHl0wbttHfavV2Lc1nW2yEOd6lxoOaUvZGh2uuC
AHDvd/oOnAM+nFV3TMWHG9wZ3qb6UyIWEUIcGd8L6ewG4wCDk9hYW/259SCUGOKDQFiZ4giJVRyq
KgXtzAIq2ejUEN3RO3uVYL6lS7ZF9Mb4tpiPhX2Te6WWlyvBWWJlkCTwNJLNnI7VxTPECRVToGp8
QwElFdPz1rYmHLmwuMXo177JS556NOETycrzr6mCeM+0u86X/DiOZpiTrru15w+234KGN4m+kOlA
kEJ2f9f48hHnYCfKfQXoK9lZQwA4YvR+4/JstiF6AasjZTVZ9G85w5B4KGpYfzp+1gRmd9qyvggp
Np6xrnPtzs/Qf7rwKSoDEKXA5bo7k1LLFgY3x/MOdrirVQjQ+TWwe07Dv7x4utq7aZ/M7q3G9lkn
WEMxcGFGAT1bNwO/1ilwGStS5BgvxfRqMKsQ9c0UZO1142vXzcfRhSJia98mI6GUlMHY7c9YLYfn
IMlfCXcj4rEFIxrltNlEqUe2IMLJgPlg8dcoyX6GqTdY8IV03FPmnOsLFBKjqM8NRZpcLNSA6Jk9
QBVYhxfC6sAGRgevxjErc7WjV3yZXb/IRoTv/akU2GpoTAoz2BC4MJEhxEmdYOe9Gi1MAlzjChKd
QG5DIzE37U6fZgzxLO7Y+DEEBIMIOOCMzVbRmPpmfVN54Brl2bN+S2LgNP0W+diCAd1MkdRL8bNS
Miq/1JQJ5NaZ7GndiJ3H5DFtkpBzu2ribQ+hKIXMZBTGFdE3wQ6GSWz0RJJcDyjHdKywmUGwZNQv
ZoqE2WjSdDjCc+sya7yGls19uMoNvy7Cw6SLV0ejkTU19+JOe23UvqEpryanO4QUOzqkblm6tCdq
knau7rP+r+9Ii0kCdNTZKW4D5tn6imErqkJK9AoOYnWXBjYFxAd5RpEsN42BQSHbaeTnDKvRs/ak
Mb93dfHPNWmpNP3goMNoAm059ThQMQkm85pqA6va7JWWYK8FySZUPLgCaBVV5mM069QJtbh39Pzm
nkqqnSrs75Jr2RL3pSoklbB71ed6pVR0CIrD9gaJXwSbWT1NOI8BMPT1kjKjY/o3u6gP6g2Gk7b4
Z1GS15g8hka8d0N8tottTaQCLH1ynnCTFN5wcdr8oI/XuLr3yjWO2MOavckak5e8FBH1JJy6oiIV
w1gSPKVGzYeXyt5a6a5uzOheqOu8JFBwvk2c7oqi+ZZ3Y6KEEkxdhjWOlvT3DsEZs32Q8+sxpjDj
3dt4hTBvkLVJyM3uymCFM1RYKIcJ7flkIn+dATyLbDjEZrbXkwb9sB4wX+F6CGj9IlbuGQV4jT7A
hW1Yj+SaZVgPMdTf2g1+unrINKu3K9TrI3Sa2QQOKdNeW5U5CF1LuiUxDwP23QxFQRdknENIXQTu
QPSUTCgzzxktjFfMcsIOfpSelSH13RFbS95BPOxpRgGc7R45lPKa2/gbhTbMWKzVdsKDSW/zLthg
Xsc2wbVWGpBnRAeaDQ71kXgJadEWXiE9owswjR58D6PBgbdv2MpvGt/Tsn1vIiAFbDgIDK47wTAl
BflDnK+mJ6ZrrGccidlDh3VnwdkMyQiz0BUN9CM2lYGAxxoE3T6BPx9tTVaeW3M7sCEbMNseKNiN
Do1lsGUrkE5dxNmoGieLhwe6TuyiTsrHyoNg4SClYuFvFSR7tZM9Ahz7F5rCjCSCdXWMsxTpmXXs
vCczkZWml2vFzfSlMH9yEzMdAJ5/U/6KWrZrmUhea6/Z5u816vKchYElpk0on9fNhElyIhicJlVL
IpbI35HLizr7kRO12Lwhm6xsQjy4m7hp2MOe0D3svvYxKUaKNss2G3hkbzyHI5vvOl5nmoXnWfse
zTTJ44f+SIOdHUArVNiUmGZxzCBxW4Yd8k12DgIHwAHaFWSDC3I5THEJRJfPq1vjhnZtlZPsr8BO
BZINsR5bgEbN73pwL/WqO/hgKtbVcrmwlY6Bi9kg2TXWXO8QWpIhXDTQqBk+xxm/jThF6h9+/3c3
IbBSb2UaKMvJpOuSAVlJmp/pRohfNJeOW67JtgcfzD+qesiwXbU2kI2dtXPuigpvRJjcGLViBHc1
EoWivdnI0zojeNltDxQMk6nIkNlqeGbja8hao5/GKhUTmulYK6+8M9kKtwSAt+3GfdVDjIjVYo0h
Y+w1eF2GSDiWUEv2I+46cDUugRwZ9WsFjkaFNG0ECLGLnd6QgeL5o6P48fjs7c8KyUenUOUizA2w
7R0owpCql9pJDi8DZThEUIjU/mm6kNS/RIsQXD2xXco1LRuHjNa1DzDAN28uOHV2NenxZLsRnoLy
q0HRKaGRPoHGyxRDhvMpNJcJVgiqrn1aZIUb4j2xvZdAfLsdGqi4xjQf3yIEh7NDkLHm7Et51LTq
0k4cAp+POBcjk8APhlyN4aeZukNE4U5SBzRzPEdGPDUrK94gulxl3bMqvGpr4mfdIUtohq2jmYLs
JSrjKYC3U7pztEyMiNmairjScANUERg9hNivRpdeIcJx2pRIwZiQRfN33Y3Uie41hnMVpTDIDfD+
TEG41iXzueieYqaSEpD1ov4yaHjHYIxkcqthL8TiXdUOmbUxew/NL8G2p3n8i53oRw88P0xAjhVm
pFghnDDMfIvizypwOz9A69yJ9n085MzjtZUHwEAvmdvbocweem6RTkfZGq31mMnAPKIfVObXSg/2
XkBljHsXJiRZb7zGRbO3x3coskEenYibj7A/hFgDO3Fe/KFU2BhcPoVwOeiMSfKu0ADgoIrX5R98
SUpkZ9136U8E4y99t4PxYGvZkXDM0+xYL8rZVYK7QOxTQDUFU/fzU1YiodhDLFdpUrFlDcUrhYQ0
jEucvUYV0hEvw38p4gKHOGmQPmcfYZbQqc8UQ2Qoyg3hLM7OCVmo0dYqg53auJvZMbchSkIIZwjz
eQ4wZoM8zdx/nSMSVe3k6ebU8j2Lv+PgRBIWee8qJkaDhE5U4WvYBkRPi7gksxAvsRnvxoyJX2Ad
szA9urN+rOv4BZEcSyodULj15FFGGAAFCVsE5SRmV5gnsNOHPHto+BNC35hs6urWJKvLRibPJmGQ
JxrB6VMLTpI0y74Q207DJzRKe5OW42vlhKhBelZb+S3LAwWm2aSw+z0yEcJzYweqsdLDPBH7L2yB
pygydzDDo9FjzgRwCblX1NuipyyBdBPqsGbDrlF3bl58pnQ1CpjI7BRbZwJiDXEmzQsYKjHiATzh
45CFw22lpUCK9K4CxQR18JWGO5slaYhtJHDArjMscxuwmy65hR4NO76qfT/78zSeWwu0R1Jih5IS
MwZY0MocFUS8tKr5U4vfsxQa8vyNGcQ0/mlR+SQFEUkchzj6CMqYnLUaZv8y6cKpFeVPMja7vp4Y
Yi9DTv8af6Te3LRK/lVLMFyl0OoyykSyjNllasN+hCPiO6goS9OcEWhHSXYYXohqy9BgB9nSCrl5
UwMb1O6ubGrweZreOVWi/yik7QWYjfBOHoQ4gQ29oPLqVPabLL5G9SayT/iz4Do9kyTK40xPzySG
tMYls4ZHn4TrCANSTUEL+dSpA+wx3tU8On1MsFOW7iOtPMuAF/JlSnDTznEBUKItFeSrU1s/7Clz
bL4HPL0Es7Bt3XIq1NlSV633VMpxbZXTKe31SwNVb7h5zApAsB3lT3XynV/QQ4QjJEQou0xIOcN6
BYvTcTg1+Wdd1ICIORSihkl1MmEG++YwayOC4l0vsZNtiK5H0qssc7c7pXWDm00W+bmTEumwh7KW
ILSBQpp79WtCbeXEa8O89DoHZLAsWmdXgSzHoe4vjNk5VjpbHl6mEabQwJ2pgbCyJQwNxgUCzhlV
kDDPHnFadab+aOo37IIEhK7Gcscc4enAnr0onYnSq99WOeI61bBuRM98Kx0rCh84h2kbJ2PK7FTX
L117gKTVVVdwvNT7jfNuJX27tPRDJMbGwVtlmSbNvnaxc2QnY2KXfADprS3FWpmze4kM9Cyy9lRb
5BA91ttZ9W+EjpS8WNQSASGVSthcFY8KtEQNA0/X++1j5O2Ou+5c7NZ7nnBodQ4gZjV4u3I4cWM6
w17I6rmH3K4rJ9pBGHcQ+QILtSI6M0k6z3J8kJkZEGQltVLtvU53JCZGxkG3M4qEa+hw0OrIJG7J
XW03aozwCy0K1sWalG17V1TK8gytDY4pQKNNJeztCKQYhs1+sOmmZWdGpQzrq/cOUZEtvdcKwapE
dWee1pLvbTJVUCocyDL3HFFF1xG+y2GwHpRqCcONyMQmPoZRc0WhB6sAm26lapcDFmrTKMgmxysK
TWvRIcNn1VNZhbZy6oHS1S2BXtwBbzmrhCwwizd4TLOh2mAOdRrTn/QttyECMHj3mR/k+Pq6LxCW
Jo7YhAc1wVZLmuvmDM1L3aFuZczleN4HAo+9NR0FKjoy2dh9MZ0CquFgtMKZzg6R1jy9QphGtZUs
Uh1psEeThYVkDB1gmY6AMFiMYZfyqaUqSrXojYVcRSX7pdBulGESOExl3ZpQ8NdjdkTCsaupImog
KacqfIozOoqqq0+tA67A7CFiHqHQn5ltvCN1IfMAeakLnUJblkqOnQycHKW/BvFBy8IDSh4oNu7W
CphoK+bKxUmqKHZlgaB6Zxm70nCfgYGqDfcgxal3it3CS52IIKvgihbsr1mLgm1ytpnI7vCfT7mK
KkSL+9+ynYE/cl1bJpZFVHDxlvSchPUVWqtt2HKHzRsUBlZ3MtqnGpJlzpeJC0pleszP0cBAftkr
QFQVthuJebeCEvka3toVowGGGus65tFWqIXqEimn4bZX6VYtkn4t1xxLZuVSCspyzRt/2m48Dj1D
iWfPssD6k84UVf2kCsXHb6akUtp4Tv0kDutjxjQvgF1hYsoStzND5fIz7snMOkE/WeCtNub5B5fD
Z6CBDiYs0zfEFbFYJZSFCUV2Cs/HSYXvQpQdu+CqEM/9lTnABEDsHTOkzLe5MBktS0d4eAZ2jKVW
mZWrCqRLlikK5l05z2inPYkIRUu9zEdjKwGbROaFVXdpy2vzAAclBo7dxYVxW4IfpwrXm+hIAY7F
gKKgWxoB5bxbQZy5UlgywBRfADiVdOIV8IzJEvFNr2VMWl3KAcqY3hWbsM/2lmGA9lzDgLS6BC4+
z7XtYdYW9jtTf5FNkECaRMELP68GErzJkhpqp9xI5MvgiE2PQQQNJsAZKEcJw2ynAVq1/uooOXSV
Q5wggRLzd9HSc0XqG29tJzOmdANfGHeXQ1jIUrAyRtYuQwbvUqr5il0WgpPiqNuOfIaIOqGq6OMH
P2mzgyRIwz2F2IZrzZIPZbF5RDwPZcGABjVana3dWfk2cMyxnGZjqWxKtJIF22rX3dsMB7UyflFt
18+nfzN6goQnpKBxENOfFJrDpY1GuhCiWhw4wSX2GlK2A9HVdteKDi3RffYdV4vzE4P4kERJyMJI
L7JUBzcmJIM2QV4ht2u2ivuuMcphPjrg6kc07C13+ksv6mXcSN9D1Ze9TK/2vodfhGfjPAEfXPJ1
Bui+GILTBWAkAIAlTOJYnAc7ssv7lk/1VIUYweMOqb+YOmdAdy9oWfVYu1TJvwI5saVygfpHV3Z+
m++5KXPwoXPMlRjyedMbtdyACk18pUwctA8HnZDsleVyBQQJlRrhZ5GvG0FSKH2kiBGI4HXP7r9k
bVGDkwe/n9i7pUVaBQigmcYHMP5fyIylNP/keCbSa6QXxCXHKtxzpC3NXwavOeQKcU7LS+OZHBAJ
noyas+kN/EGLbwvD0RCG7nmrj8R+EFzaJ3hK425JN6fDE6lIUR+rveiQU8/BUgs/cZld6Vjs2MEX
B33siKOnqH5Y6FjBt/8MXWYU411icQFCVYoloOxCcSvTkpnFQAVlLi1DyuafAaPKmdeU8yzL+zJC
Q5mJWGYRQ46FLtz0xYbmgW7f2pkojNXLUKn7gOG75xkbo4IvLLt6jQpoSjGNzp7pYJ1HlBkDnAMN
+ZXi6P+Zrxcapq2e/q055hrK+gvfdpVxFxxDWxWyQ+2mY4YAxZyjo1crPOO4qprTFuhsOUTFteyj
RwMNN4rN8EVaceTqS6gNvyOWOb22NRhuug5jvDEi1/eccljGI3allSvfp8mFLK3at9manPGvhsqj
cnjWuUZAY8nRhWFLfR64xRbelvNIyuoErs/mLBcJJYRcqNg9ogNmEAjJAFM1PX7SWNqsTZfRVJwc
gGEwNcdcaDE626bCSpLC11S/5KIP8IQzUqbGwIfFplROgfJBDsYGxx8SxV1f68TeJX8gFAMPBdCS
Sj8M/A0sAIvnv22wDWvoQ0jqDRzZBuGLFiVPBvjQYdiCnB5XtxQxhqf1PgPM/DZ4eFgVFD2Eazbk
X8WYHlucVseC/RKhDBMxRB0oNHCwlcGmGmo+WcC0WDTIJ3/gwsjWhWOit/klw6e+iddBNm1TbEzl
glcBpAqIgihgSiR8aYw1vevPkFYUzj4gPpQ7ePVW7TfGcjxGJcBGEMWXsLkBRKBcISK44Fu5tNlj
nf4MSrQ2CGsTGGnB5uCAhZUqVrC51q2pnTX20b6Cdgnu1xvNm113kD5Ic9SDm5VeMzuGoN21TA8b
xlgtOCcsmnyFmhlmRbPBcetlMhi5zTtSUS5YmnRQruC7fsyGA/txUwByyrBUk4NdS/s12RpySt0O
w0luaJlh7DL5sGw0ozpOZrvR9Sv/FmwsZXOS9ujRpSBnQxjllkUXCth8y5CUR7yXtgxuoN5xiHYN
CQ1RdjbTaO8CDLiNsyusFyvtdtM4wGHAa1F/RvBi9e5YaczygXw8gqJ6ImDKUX2VafY6NleNQ4q7
bS8qixBBctvScM2rGYXGBVJ5b9ZvBBHbIpXXxRZPb23JsF6QehBLqVTn4nAOiGEb+/5YhNE/5KWH
nuSM0e9xxygb/VemIhS9t66M0m8VLnbf4wPKictK7/sbwR4MkQSWPyqwQx0Ub6l76SfILKTNd4zO
n7JSY4eNID/D0PfSbD23oy9rbZekLq0sV6gJl4H1ZnFuI0VInKsEMRNRLdsoR956g+MR11CZaI1d
or7hCrFNmw9ZPEToc8dyuAcM/KgJmmbftmy2zl32AUN9d8IvIym3MxQMJ6p8IodrTEhiOKlknsKH
zRkqusseDi2yR5t0hcLQKZg/sioBoslXDU6Vst6Qb6dzczpKzCVihNHwkg2s5y1Gp6HAI5JdR1o4
cuqjcuG89gw6IKyEmAITWCd3jv++FNq+ciRBJVdXTYmxA+BFZLkHo/eu432gCfCbilGR3XdbaVgi
lQctBbCV0j5OGIOvMoZdMR4akBalaqbD/KYLmBgw+B63DuudiT+mPtgykSyIoUMMBplrpKm0HDL9
1qMq8XCeLegRwHkb6LDsN1yhqsuxfG0OCrgda81HQCe3LDzmtsj3IQRgBK313q4f6bQfCPsRqioz
tu/RW1fIKRC3Rv0wAiZzRt+fIKhLG5IoeJikRGYWxd/87VgHr/yJjMJPdHunq3DzGYubanvk1glJ
mjHVFaU/bGPsOslMhJfN/e5RP1oWXjXjWt4KHqrI1Gkp5rMTTFj6VNax6LEuoo7sjJOSX2O24yZ7
NTn3zIYDBcS+jmhEO8wl2K/q09ILrwxuA9SX/WE0LpZxiaEC020u7HrybQ18kxTwC8yCpTV163ws
iI1GVST97l4xlmnFMy2L7TC9qx71OuWJPNAlqCo3zdoj+tQtH+BroGzVtAdy4+fCkb+YwOSa//6I
nxt+01LxWzg/R9T03dCfRXUbcva+2lWPttZgKg1FlI11sKxTOLFfe4O9HiLScuQm0x063oUlkDci
mJz7FwxZ2F7hOTt4mvQ5Z6wkm+YJ0qpUA6eqBWzy+BgP7r+sfhNdjgFMeWrwEsfGAuClO5hOzUHL
xFxHv6ROkKXi16j6LbVrxQHWQn6YUSjDjcTjSF5p1dzLAk0AWUE4jF2IJxFGldOsrirHOoZNiq03
komYaJ6JIg56rldJ+8J7hmt/0JTATVr3gnXOonXXjYPIxWmJRrV3HSpva5yYs9DBDTfEQwwAF4E3
vNGIrIb/2E0RzKcGJG84tUjVgXzxn+xVgCVvOYToGk4RFjsGmAQijglWAEz1sbM33ijrIKpCaCE9
QqkRBLXjZMoz7Vh8SYzeFRMTUFzk9Isdpnv1Ns37UPwLGwb2oGXMyGuSsFJ5OPOMDZA1R4ReSJSc
AD0ThH3BuaqrBkZWUsEOVypA1J3xqCFfilWKVYhl3rl0hk3h4YVrZtdstN5y3B4HU7ybwxJTLVkz
BvLwZd4riPiL3JLIj11l5yvVU7ZMRoq1Pu1NyJ5OE38BnXpWwPlzbYdNkAu8bc6tjaO2w1vzsvrD
7rNHPLQfWtsdk7R4jbGlwk/J+a8QqMNiN87Vvku8XeVEvMIKNos+3xNY3kyJYEIXA/KlBDWcvStk
xa801VkjIrkjRkJmVTkoRkRnbLGibhPy78rwLokldo3vd1R+CA3rL1zBeq0xVjC6EpiB7fg69tk2
x2u5G8SBtNAjHh2I7oH3kFDYXy1mOOafDW+2+AyZTRhN7geauuqw9WsbZ+uU3j/VvvXM4Hgo4UXo
5DJ+yXWqEKFBdBHvXTjfslWYCwK8iIVofKzxVgWq7yRwNwQFesqnrfxFqvWS/6k4VahgyYXxjcdW
DvMi/x1kcDAsEjJn629tIt3SeRODfdYHF1cem3uanjDrhAz2jZ3Z2hmPKDHCXz2ffKsjW+ycA7bA
a1jFMqMJKcdfz6wkYUBp0mKzr8/MrNo2p0akPTPLnVJ1nypKKuvESTTMQU2waAuMC7owJDTl3nRJ
SShMWswwrOHUj6xUHESclZy/22Rid9SxZVwcZPHSEJHJRmhQgmVLXD19PRcbhI6wseuGueh/0djV
Em/xnVkPMoJCbS9BpaDC67RdlhtPu0KFnNh4mmDViJGbK01itBlDDoCGaae2Yke2FUzrFDvpUD8J
8kcbQnMy3iGsa7vV7jXecoYtlpmTLWuk6wLKWNjy8NsF1zbMCGXn+0Wsy0bBjTLnD6FXC20Ea2bW
3wccvoQKsPlxROScC4V2yxOgd1uTeLTdYWiLuAijMEg2DGt1xyPN4Wdsn4I9nTH+GXbStjKzi3y/
yRRuh+JfFYprqQynsnI2UxX/E2J8NfNi2wG2OBRsYnjPy2983WPKjnYths8p/zfHwA5J/zMkL45n
veC9vhiYG0x6Qwh4cqknaTMzZdgSlJeshmZrDZ95RYvXcG9a7PawT0Pv1zgnm2kUOzGzvcI9z2p5
SrDeygpudBs5PigLWTZUwwnUblh6SuK5EMjvekVat6UMj4BBvKGg6lIJlyHtAk4SK2xw9iL0fvVM
O4SJgVcVDLxM/cDy4MyqYRi+bPNmXeZghybDhsjdxYl6cND2tPUlSwIGMRPKBlQ8YTQcU+qOhuFB
AMbYoNsU8TEjVBq/rVtvb8ZKUONIhCR+FemuoW1gGJ/r1Zs9bSRiNfLdG8eVorFiK+L5rWWQjI/C
xzT1rAwkzWgB8GkzYqYHdn9MBv46NA8CFVU8M0svjU0C8qSwa1DAfMhPr4HH7NLeyma6zGzUWAVu
yeWmC8ReL5wP1a2vbkD+Y8Hhhyrd9PahC2G+ItxruFmc0mA9JQehCjLk1sO7rqVHyTaf9S0ZZzC/
tlNEq9dVcLkGOARzmyxabCycHUXOsnWwr3BoqDw0fB5EhVb9EwDzMrBMVq1JNmN/5+EJabD/J0/L
kUkwQqGFbefHpDSbqbDWndodIGe8JrijLapRYyrxZ6aS8q/3iGmeWuT8aZIc3JiMlCMAYGNHMDiy
zGuFPF8+PSonP3ii6pJN/VdWq2aE+Z0SBaOxoqCJvISk7dTtBPuAAT83tzF1skTq99DwtMWg1FeH
5RZS0lQkTheldwhS+6xW8MvadUhkq5u3p3ruDkO5crkvKf6tXKoFaGYb2sg0yPmSWpT8kEfcbUY/
zNC2DmoChPa43cBls7rHPLVnvTIIdY4/g/A5JTLShEq/jd9NnQSf3GbDUkyTOVQIa1a7CWjfmdH/
Klnw0tQG27P3oLOCqtfV4kWeOg0jWEp3KENBxZg3gNReAjt6SnfHCRh+Q5Qw61BnXDEUaNkB3eha
AoS5i/8riDebE7zsktQIiYFLULXjHVM5i1FHT4KVRIi4Kllj0bNQKAqJaPNG9ZTGT7n31pgADTzi
JhS5bFjT3EeSpaVqwyovxdmSEg8tsfez++p28DdxjsvxILDwnYhEK+eJ6ZtQUwwksT58DXNisDZ5
/CzhBLSCVFK8XMz8TYJOknTFZV2lbbNKVeugNaeuTX0V1l9h76ISl7BJz7iy5rWFcio0Whu3adli
E2RVYWP5rjB2rUHT3iN86ogPCZX4J9ezLfPaiW12iNBXGNuBCsooxztEp1MXAjQWUsNIKBxwaqjb
R56wJ5N7+mTwt/ka6tWzy8qdHsi745wD28aKDgd3tWUTz/bjgE+zmXzNzVU2dZA7PfITqmlVNxhH
8T4nVmvgNGTAluvMYRxRWz7adNieT4dOq0eHYwAbdXXGeSUY79RB8IJn5tKgOlBSr98HPHtRCK0N
VaMQwG5tV5DZg0GewYi9EViCkLLrgjvQkTgTeQ38J6GKLkGKj59Cxr01bZKM5HiCKUDfXwtWbKVd
80nbapO+ng1y/GrfQUsdMjUEB39ELXZVWKBS5KfomjWxttqLC+TemwpP1l1T6y2iQKiz01tGbEpg
GmtJ9au5rxL3MPSYY4tD331Ku3TNujLCOcltqLKg3y7CL881Tg65Uwrp7ZLdo9aYdKu+u1GHb4dG
qIKvGev4ucc30YWMyz19YXipxURbAPCTHlzoP54yY+JY+31nNjTe/YsgG9FMTqNiHP5Dk4DZHKVX
fUPUL6XbEgdRHgojBlcfLGJz9hEuuoPzux3JZyvN4dO2cljDT4mLJCEpi4jZZHcrFyM2estBAVbq
U7JorpX+Wc5n2Iqy4Mk4RzgOKnD/1tW38PECgVOIUr82ansTgO5Z661DyXwjT4z6P2YqPXnxDxR+
gq+vEnmaiLY3iAnpO+0US2ckUoc0dd7q0d2OoaHBHBx1qND4BnyDgQQ74kf33kG5mFf9FGcoXRk3
jWfoyWA4u957krht5+p3oepvM8tFnGHXHqpWPwgc0zLqiqSo9yG9dQM+FrAo5btMCgDLUdmuY7is
BeplI5aJSuoyGG7lHO2i3l2yH9QQUU06DCBmch7wfU2wAGgOW4yssVDdZe+zXW7moieuQEpu6r1N
ralYuwRlvHTvtUrqZivbq3b43bO7A5pVCUUqwkeNYYqFGX6HT0Q7RcdOpXscF/htJgDSRVbvBgbi
LJuPfhZfQY/RsahLXzeZFNGdFX8VMTq1y+D1Lwtg7XNetgXI23Alq3I5NMN5xNjapfGpcFQ2OC9N
HDEMWMjQ+uM5fK3xttVTd5VyBXSeA+BHptuAKIVSUYVAr9LvSR5dlKH+0YA5zZy5qS0eWRPfbGJL
hN7ezB59tj0c+7L+DcJ5H3cyrGNOzsX0Zu5t13lvx/JNj7lnQzUzIac1bhh7OOvEcM+Z+MoGyZxZ
eUnvLVqbHYQAvJ0QLfFaNB+qdJEqroxEL16tnmaNDG6MapUG7V+FMstjIty654aGCr0bNpExkk5S
DJOpWTCyKxVvXROvK1sPZ4x2qphfAxW/gmQ85556LGPv24vpWq6p+h6Y+3I8u/kuutlACUsCSZfT
4i1anP1fZYtN9/L+C4bCD2txuC73W//upwt/vV6/bha7y/r9vVmsv06Hx+H38JstCdXcDYvft+d2
+/t7F6v79bqdFvu30IdzvlxXi8vp9Dhc74fffHEAcliki4N/uF6ZhG4Oh/the2VEv3AWp8dDftcH
5fri8eBjxeLr67J7f31/X+9wa1tGi7e3/X6/9O/54no4IBpbkDO6+r2eDuoS5zp+PA7yZSe7u7GQ
H4XJrQ/482CMvsCHb3EgH8M/bJmZLp5v2329WG63y8e9W6bG+Nok2y6FPmf0d//U8pmHx2la8lWc
hd+sHg/esLV4TMvWtzf+o/UfJz9frPlzn3+2Bz7wdOBdiMXDP/GO+flx4hP4jJP/32vz+XI+f+8/
5OfKX/MxfnHkE/naXKNsJ189n8kLRuaxuHMV+Hj+6CA/lFdw4tcn+er4qvwrfwe1dMkL4UOI/pZ/
7z/k1TvJ3/I/Ps73+fJYnK54R///tfkAeZn5OtxF+QL5nBNf9s7rlq+Y13XqeM/yrvS82v++4tf/
vWO+meCHfJH8DR3y5tT78mPk+3l8HU7ye37x0/9IOq/lxo0tin4RqpDDKwOYkyhRlF5QSoPcyPHr
72pfu2zP2LJEgkD36XP2XrvgqnM1eIX8/fO/b8bWveQdjf5/b4w3XSz47PiNvDZ8fLxMb8E3fnIl
5ZXmdRlchtXB42MrVkv+uK1++XP7+H0cDqvfGzeQvMiHw7Nbrra8oZN80fLS/Hfh5JU7yY9Avgj5
Wvnhq3FFF5UX9smci8+BBpm8uPKl8pfH5w0eZccRbHkiYWfxKS8Cv0ZisuBfyC/jNfIv+Ev+/fTf
VxVccbHji/gFNGTQYWOzjttvzfztCmWPCPWFtrWtnezMhk4xLlcS3i+DVMshOlaBcbZ0a9vBwHGo
4shCulUZhWXjVzIzh063KpDGZu0HIB+aJKN6KCGize+l86Ir77UgXaP8HeZ1KU40kBfjEew1AKxD
eLcdA7DyW1tdtaZdBICXHfuQhspi2FWmfcyQENjEfLkGKwEVjIIiXGHzVd1mq7a2PzP3dH7jqtq2
lt3SzRcpKq4W58lFzbJtkiHmm969PKqRldIrCixc1y2Vp/GYayVedbYCj6Ln9f9aQPrzhpZV179Z
Q7VLveIvYuAfodecaI/VKfmTAWY2iXGW5TpyjJjw+Zqv7VoYVuxc1Zjfg8TeDfm0yRIK8JFgmGQs
T4N2cBvzYI49l0zFHnGYtXYlTXIzmKEJPVmvvFrWrn9S6cUPacLAEr+Wu/vkGhuOFCZOL51ECUFs
WMlRJzt0pndzI2yHBkqYsA6kd5Kgp9w06b7B8Oqmt0pRd7LdbMUQtN2PELB2F70CkpL9fWlLrCWB
y0WYY3lPDihyRo21BnHOm+N9isQ6a8PIuCXfj5yaIN/nBVxpecKt9Z0pXN8W8w8xNLo3rUQLkSVm
b8ugLstNTKPO676i2vmRv5NnBLnjV1FK0jdDD3ATjIBb9VWtyu+kItV2UBAQNR+NGDlsa1u6VLgN
ADRGpxxJWV4GfhFvp3nTA1wSfmy/lnjJnIrhPiVNQnoEDUE54HblJCOm/V8MyUeZ+ROot+hqdjPm
OwYGCZ9/OPElDht0nIRvhRxxUmgwuEIhC2IfxfXofoHNxAkk9crxfuxvRcq2x5QeZg79Cf5Xldb0
UNCDLJtDgdgg1z97BvaymFBcAxujA8C08Zspe1VasRG2vo2rfyECsZSIoX9Z3EE7pMIEKpdnIy1S
9JVL8hlc2f1O6ba7sM+0TTO9xQmji+KFLnw5vzuueOFHeR0t4nI66P8V3Dk+9LD6SRr7iiJ8zu5S
JtoRstN0ZDXPQiVE0tiZrnnNsAeq+bymdJq4OTF+oWCqLKit3a2aP01106Bb8aTlFFWf4R4z2Jf2
/AaOaqW2ePx4e4I6dZj3qZ77AttY5SLqc+ePHAeaOW0qFJqhWuxke6FEAAGLdt1qJIZTxJCyxAmk
+UPf8V3E+xoNGvrtVW46ywaSi3wY9JTpVfgYbZDhve5cknHc10M0cfqaFrlu7XN9C+4G9AePYoBq
2bhxjpQHTsXiPc3aVupj5qkkBkg2UEjnew2q/pR2ymaK83VdQqwqZvJv6cB38EaYscmJWRvr3zMh
R3Y2czrVyvXE0dcCpNi7aLgB0JDEB18XGRVggiHbegk1WVHsUxM8V+bkNz6Ik8wWGWnPiJDmkA3E
YbrP5NMPWyLMPZKwOAgxaumt33imMP0buz1LDOCaBCbCZ4OTFnSaZ3CeVbfkjXOOqYW4mzQ3826n
lMWWCGdAzOGXPpbM7SK0sXg5+vIkGvpE3SVMf5qK5JUtSWmRfZg0myxaQZT3NRwo+awP0aK7purt
ecgLgwF7d+2VdhOK8EoSRhTPL21isHyw/hYqqgVyrzDEKqnlN5yrWgK/St1bu2wMbjKsI9uvJnr0
pBBhnXBBwTDv9lP+2fEg1PCPJAeIsnFFFCTKShekk0dg5JJWHsA375bR7YFk9VTjmBjKTy+7Nw3d
W2i2IQ40ySmYdv2kHSQRttnZmXH9qiNnWxnihRGVHHIy2mnvrd5vO9a/1HqPiNrqufE6WhlxeRv5
ucit83rHUjdmmzj6xEWyGuiXWgz15ir0Z0GYaj/vmuxzGKZnnVSvum6vY53TpjWQltsC1F57NgNo
NVy5RCcaA+aPihMgCQoixu3TQIvn3NwKlHtZsnKNl7mr/WZARcIJrjFHaNj2vlWB5jlrPW1IvX0r
WU6QgST1o5i8RYNNuaATY0/TaTbYuNzyVhYmnxe0lG2ZoOinwudoGPbGvSB1KvW2BvufqxT7iDVk
9pRfXDNvE+igGBr02HB20jvaGDBDvHU/QN22D56NFLkiSoOBt8fxftgg+buLFJJ1YsA9t+PLwNxS
KYIDHaxtwaZed7jgMb8m+g5wtS8bIEXaXdEUkkM9g7Xs3+RmlZBbFRUgfe3Gl+Mitkbauh1pCYEc
n40exnkeMbDrut2sNDQgKAO4vUMarA68QXnKCHYydN0p9tkMaZ9FWq8nnEuYKJjYeiA3LcICArol
rdRaa9OByQwpXuah0zRp4tg78NgKYOwYooFvgDxODetkFRhaSDsEB7cGyXgQvb1WGnvZ4GlEpCUl
FnYMRHBvkzFE4uaSnY41ktlf6Pk54GnVrg/RhBK2P+sU6+QzCKJYSgNiO9rUCmEVEwWvgTzSnlPv
N684Cxgl8Xoye6vY6XngG7Z7TlliLOg7WvhZgSRoyiNHSfjAnFmz8ugGCFdctEk6dFySfaYhXlpy
BZSrQan+TBmW3pwmcJFDF0ZUjy9P5bPGSLWK9egU5P9i9VODQGmr22RieGS4S688IeZDcr+ZbLCe
o7ph0rxGzbxxuZCqoHlfIkmDEaad5rRZWaoOYJC2Q/cgsXgF7YRNi8OyBxIY+TIyAdwMCxtsPNtX
HDCgIxtKmcJThdqkr8AmID4IBbuWy/gdQR5bl9TmK/Xsq7QkB9cB5f3ekZOt8WAb/Iw21RDOMENj
GplcRr3dG7weXWYloZyZTfyyQJLw+LG1Qx2m6498/NuYvRUA0OVMHoBMv5PbR2GiKGTfSOZ+xe3n
wbuXH7nhVkdh9iuJuwtJPxEO9bWNAFA6lfBuIP1XWmOpY5u1UtQflJDZowfLz7SWqdDnVPYnKeSR
O3sk3vDTJoxHZfOyqt+EjgnKW6lKRya8A3fl8z8rAjdSZla7lsuKcudBWBmaMeOPJCZlVD8qpAwZ
YJU58PP+LdBuI5ncgYnNHSt4IzlIHK2HAZWTilRAWwXysM5VjFUUQNMfKgkMeAQnG+qmMLKlTUAb
2WpGE60sbh4Z5iXQd0JKW+hVsS3ymwF4F/OsaD6JJIlLeEU7pwHxnFWMt7x+YSpkIfODoqZbp8FB
lpwUBmYHoHUUPq/aQhMoUL3abUS8d3RpdIhw1EvhAEmLaywlFDXwH2yEHG1Q6qQlBt+rDZKw1ZiU
OcZFNQ32LzQDAyfdydgZhbeOWaEVCnfsRoS3MBbgtui1g0lpWmQvIYui8ZYy57J1Y9OiF2GH1GPX
72HYqSMmCOiX5Vetpwf5aEnJTcn4FuewAeGCtkh8s3XkDArmInaT/55uAi6TkLOIQ89i1u+9qm8s
86tBdqaEnzUofoOugnZup2Fp1j8FNOGeGaZVXsEIqsUnNmbmiKwMhPixeUqmZZK8Vz0DnY6EpEB7
IaITFJ7KYGdNH2jS//DtaBo5t2m8CTPrqF+8FPsThy+TrlSa0DxWlGMACSxAyDgxZSWueW/o80GP
/7+QN4SE0O9jHGCbKBbJm+Xpt4M1CwdtloTJ/1uC8D7P1Cv8fMtCjhje1RCacusRx/HBKWATm2fC
EXZFoq4LfcbDQI9d+zc70U0IsJzx65A+0MEvGyzqYWRdRuOND9Hl5JNvQC0sFYRVrd3Rsv8bw4Ex
yLHOThZpEW5hcQ9Ls6O5VpUIytCE2GPeWB7hJ6nhq+r0MnXsiF2aH4ZKu1rDtc2PWvjV6AnkSnGe
yuGJiAqigL03Eu01cUkbirA3ESEL8EvR16a0CScrfR/XSGyCkz19abO5Zo9fBzoH2vI+6LEvhLJt
mQ90JDaF9bFKmN1B88FEO6B871pvm+p40Qsbho2+cPQSYx3+YIveIipqYFchzlA9f8so0mfgQhNZ
TCm5LC47qKyFOKMJA97ktCkSQOx5+5IqLmcalHwW6NWAcjSBbYIiIPOGRZbEB40LiZqXCoXOPQGu
WM/xCUDCo0MervPpN6FincwLRuD1DF9WiZc6p5lFtOmZjRM6EnSfnvVbjRmtyQEfJ7ZAtqveYhNQ
Pd9TvgsDdTsXPB/fqQw2vZfTC9ykE2nFy1RtH8G4iyBB5P8lqszfgnjI+Mr/pM+Qw7TKZ4aHCwGw
hxX7YRP6zVc7C56Buz5TDxD9ZAQYttGZMQGvGaZ0+U7rGcNFBx6QA4/qyRMFGhOFaTXA3v4Zdt9J
/ACSzKzHZUbcHpX4mCoyu9o4ODGjE4t+lSygipQoxT1JdVBcDzy5UZuhhEWfw+0IYS4hzCCkeO+H
e2+c7YTDidkfjWzcIYi5tWm4b/rqiqyW0KumLEheUDkOthh0Lw7Knx4xj22WjNvqU2Sg0LOxok/c
ouziKkNsY6uREl7Pe1ONN9wfeDnDVdPoW8W+ghJnBY0GSDHKx4gmAS8JM7Soxq5zyat8abKHD7FH
JVT7IeYXiSZE8ELOqhthxJewOmiXNeJUC3/KUG0V2M7BgO4wvmnWTz+e0Y6b+VMk2jatrXcMD6gm
y5PT7WaboD60LqynmxnGRCTUbU0p2sC21FEdBgjXw5KdnKmHXV2HpnyrSTUXoGcLSjhn+NeRfpVF
xc4sk3uKOFBBu5l/Qk+j3a/vqbqfuUt6g7UmLJvjIf2JPj8PwnvmPG5iX+WEuSnFK1sHAj7PQENG
99Fbj6RL9Yyl4PMPeXIZJnT2oN4ZWw3LcdTeg5NXdHvXxWPFSZWZZ+IQBZGQff3tZqdC5CdSlP2O
/V5PZcRXjz5TW2j5RS0Fj6/+Ek5bY9bZiR7a+FNpF4FPKoPg1RrM17nz07BYR/mwMFHVJxViNkaa
+aCtO9fYFSBr7PZgTXCV6+7SOVhGxrcCbPNcDJfJGRFW4MYfk48eHEKBYEvrNnY5fcTwgWfz5Lbm
Peb79I3uG/OwdKmRQHwsB1uc9cha6+O+4oHIGo5k/SUct/HwRa4pUwAkG93wSQT7ek5owdgZDSjR
Pl3rZsKNcsgQrcvXafwmDrKqWWtZSTtaV0q+jLmShY0lZzTMVa9k39TVu9mgsY92khaLw2sJykcS
2n5OpE2R4yMi1loZwX8qHN5uxfQT9D8GwA0TZQYZOWjT/rtdhcIxGLcRbop4PAnOOBHLjtOg9aFE
T+H+tA74F5FyJmnpwoko8+tiOJYC5SUpX8i76optss3xzTCSjG08eBrXC5VwT1NrsPa2vQfJ6ugS
vIhI1PJbCzkfGjgXSKkS4VF2hlUzXzNCdepSX5nosi2kItiYwfpDxeh3BPoyGiaMKonvvUZuVN0w
IoEFZo2YnrdCJfI4/Jy5OFWTsDiz/s/eUq2J5JgK068GsqwmsTG3CEh4PploFMgGFLZDrPqdi33J
TgmOxS1bz5umU08dei91+BlZfEIAxwnah5tX3OJ08DUNuQ8ezDpObyHfmHXBK8/B8NNRTfTgeKOv
BoQQ8eOJGe3CSVkwll5Ppbc0I0FWBew2Cy4CvMeiZ+Ib/to8V632XQrW4wHtPTeoobD4pozEGmtZ
MvtMHOvOSAmaxkArU8rAL5P0N7l0GmXdhnaoym74uq9z5Z0bNX3T3A686/wdxACAC2U5JlfbQPAV
Fksvg1/3piYnJoqLkGMPVP9G1tYNYddgjjU0Fxp0DpdmycBgJVOfswYXArxXl+EPqMy1XQ8+wWNb
9k1nYSK8btOHOYU70+agyPEoeU740OKMRl1PpAoAtnyMV+zBlySpNqFlXQz7Rc/e0cdzFzqrWie8
GWZlFIXrglGiBPNymyN+uZYOzb54UyhPANCcFhZC51GYVqn66xFb3c5warNvYMNAWq9kIEVG/cba
MwUVE9OWBEaDhDP7WeJotd0KX5+xSmvm4k3yr7D1Vd7Iefx4xer0FnGqDK2MrCKOYvl9ApOccBny
bR2GqxFEiSH9yGzC6nrEDlXnaI05HkScr72YORjXkEDIRaSJTSQhtLgxETLJQSyRmP0ft+1EK9er
97oaERXjQJJM3xFXJMbWZhg63fr6taXhaDXdts/IOZtJnCUoG9bDsmRJbRQBuJM+gw0SFJ5UVR0q
t1lPIyflTCeIhONsWHGmZkzHjUR2Scnpjuhquxo549BwgJqWcJ7u8l8HqqIXGps5A5o4wyhy92HE
c+F8mhwdXYQ23M6XylVheHkbt223iuMQgDw9DPOhNl+2O3Ndg73eaHd8LKsWuQ8qmcr9JHcTfF/L
9gI/m//CwK7JST/ZlQU97X45vEKFZl7eo3Shl69vjL0RnF0KC3K1ObeHGw66m4jFoCfZOOWC9ulf
F3JcAs0Qa92uaUzZ2lnJmAJGDb4KdFq33Y01HEpnq0QYfdMDLzFFZVAqfznumjZz7t48bgKvWXaW
eS1pn4KSuw1U+AwtsS84TnkGpO/RZ0vdlu9rLpGSLtXIe5kJItIQUYvJhRqIusHTt10U0p2+Tfmr
F7tXA+0CY/wQPFb84GAW6A9zjil7OCSZ1k6+wHbO8RMmUKUi7jE88ISWdscB6cnAxliiEJ+D/DZW
F4H2PJgUgGDjxVV6XypvBlrZ2DygECgcSHA/Uf2qTMZNBE1BjvIgqPKdjdCypxhC6pP2HuSA4aEp
6hGHVTKxekb3NG32VqLR7pU6FHOHOj/HA5vmX2EKx7zXV33q+qZh7cDZpr5oqr3Rk89WLskiW+A0
IvzxGsTvhjKvDA9hIxpiFKsMJfi8Jf2/Az7qtxEuGBhGo3NEMF9NjlwsNpU68E9rr+W5b7ZHAwaf
TKYPmuRo0tth1TGOKVndg6u/FTC/GcQvoHz+jHSiJyw5HVNozsjLgZnmZE2HdgR007mkRFDQENvt
T327dSzv4GkDwCjqHjKH6c3iNxVgEapGXVtFsoeYs8tI/e5jbW8YZxeeT4aSyJzHtUbFLbxT37+a
7T03LwPOZ7oGwalJ9zXlHkWg5jvRlXmLhou0ORL52oOr9v6VmcKMx5/HXQV9ws6e5Yg59zvNf92S
EUB8Rp4vF08XjU9GmorzHxEWkjR9bOSOeg5fO3Vf7Ca6RPqF3DRtlYYqrVr7NMsMmBjg78ZGnVOl
8IsQ55grtWvXhH0sbOuEaohftGVP4FR5rO0QUWvH+gNHnwW5snHiN+d5nbfb3savgV+xAe87Wt06
EK8pGVSFCaAf0DUaVxR77qoK6n/ebsbKMzFpmES8gxAb0XzkR6tc0ujVRIvrvrYIeIEr0NWqd1GO
xy3qPy2qHWB8Rrop7qEyEetJJBe922wK/LiNVkBQ8JnitwQVOsXcWO6LlRg/MojQKSkdZZvVojkX
Z8/G5hPnwJUdkeLSgGLrhI4VRTek3DjzGFXlLzONFjHjiuDsCJZ4MX4NcQBSS1sDZyX50wEVY229
9KpM7kUok7wfUIoQYDaYy8p2GA9gUisWEa4tOnjoGJaqxxwpXlnTE+h9+TKn/zy6a/1wMLLytaC5
pg1EgrBsAERlEGF2e7w40EnMJacktu9LHeL6z9ElIX1Lk+6uthYu2OmQNoSRI8No7adABldoERIT
rEDq2N6ZFL7XHTqmxN0X/asHWbFX802uPTvasjRh45BmdSY2eZKesiw7Dej3lVA9JjqIGss3Oota
1tgi+ZrwSU4FDjSqBIURzDhcEmaetTtuddbQoVJ+iAI+hYrzMp6j3kNDb/vKjK6vjr90EksEG05D
4V/RWKyAQ2AHUVms2hKpUUb+Eg6PHEGf24yrus7vlRustakDJ8Z4XMOTiHSbxKt1wk0eKuUpfga5
hWfyrVVdWqLfako8TPPnWjUYqyMIkkUZXhMdrdygXJnoptNx0NiSs2fRnCtsIrPTrnvVUJnQDK9q
/+XR4AXUKRXjw1IUkAL77Eqvy684QxkVB+s0u/UzbUCNYhApJLFRqC2p/2l0hsG+oYdDghJCxxeL
42vTUrwaj7RqdlB++UBJfcgoVePCeBV2tw3IaqadRjCj7f51EKlCr8EyFL1adMITuiStnR7npy3g
5dEgvID9+xBmijgcOBhzQ3tY61O+qVw02wPdajViqTomIj2GA5yMIUDwqlARY6zvSxK3j1r0z4j/
FekLAX/AtwumjBXGL/aICeZEVa/TSGx49tdthRBMa3kBCDI3QbQlT1Vxd5AO6EBoGXIZrBaOlWxw
0q9w7O81t4Lo9K1TtqrDviWJ3uX4EDDM7eenJ+DC/DZzu3EGPGsYIlPwdsOhg4zX4HsjCID0Smxq
yTuoFFNcA03ZZ0K5tua/okqO5DKvwxi7Wqge+g5dJ2Q1bxrXJH3dOfb6vRHsNEO5KWp1TYt75GIN
SVKCq7OXXBmOEda5rCAMiTIgLgtcf/TK6Jdlnr2IyJ2ytprr1+gmTY8Z226MfNUpt5mN4oob0mDd
LaG0x+O36a5zcRRzep8rMtcm9TM1NcxyJqgqRPrMe7N1VPNBTwwrHNo+Xp5vFUU9xcVVQLnVLHQJ
w8HuaFQECjZ5tFcgniNNXc487wwkMmwV8gQz4C1gyDP1P8BWVhbeVpfkqA4LCXwrT7209jbtEX40
Lz0ODKVAOjygYHRM2CLmJ1yMQ5yc4HysdTN60Ul16DJi4NJ237fRdiY1w2sbVlJEApipR3U6tr1z
M+Y/EVysqvc7HgX3ERNeA6ZgMzJATgVE2HAmWwdk7mhA8SgPkHxXVmB8ti0Hfrt8oCEiQCcn8q3P
8FWftEA7ZnHwEEoKJUTDcndBOpzHxwAOhVK8t0GwDC0AUIhQHbGrmiftv6Ds4KtSzzOLZ6evWm5M
jVyn+bsFFaQHf2qwV7FdD+3IhwhN1NLIbFMWuuabEeK4kDvb6MJD2+nPmDtZqCHLQMHz37BL6dXS
zlI6YNGqIo2PuDtqwkVP5QghEsG2M8wnCx2oDsbEregog7CJhOR54GSkOiyGW6a+OqzlHTUhazk8
3IUy/BCLyozUvQrhcDLg0zCYs6QkNM2Hnr2jET/KUjC+/c8o8F4byZ1iaaV6xTFCWT/UwYYeMJ5W
fdHEH417LrOri8zQOuVIUlSgLko/LFlJwZcgyBl28O3Wnkm7zPlCNcKN5UeDTtpOsO9ICHcQjtjM
OfTh3I5vFrS/lgDtgnxC0bu7gS3YhLXQHTU8CF18gISxb1mqYvAU2EvQhyL4rPfYTchQT3+E2q4s
ICleN67Tmggax1llNCAHphFEGqZw/FP0tyY8qEbumcTRAHFbOwD/RVk/pizfGR24JwjLVUjYl3jt
k2mNtFFKRmsHhruJe5/sgU0Vp8co3Kr1eByr9mImjR8aX9qYE2h4NuPXxHzJwS5WgB71kSYV3BVa
h4FMeB/OTG35Hf/lKM/KiXmd1FssiHKZcHEb3qJEbbJUDPtg65x5i682e4wWIBO222j8lpVBkj1a
bu3ojZliXjxrZ9fR2qcrrZkvnvs3aoQwfcDVXPRRT98cVTseEu8a28+2e1LRwpjPIfq89ePRNTSa
h4xSCD9y9XBfBDMIFHY2lTgpcrGi72zEfB38ORnkM7L31Gynj6yCXuxH3VljA7NPIUmsPbdnxbaR
I2pJy2vQXGe994OqXdsTEIC1xVFJR8KcXIcOGoQBTe1oIZfKDc5uzOOhqiKJYHgzWmsbgyw39kHy
1pSb1pV+AGLWyGrfQXJhBv5UNEC/u2XAmSLnofcil17Hn1vTSETcabFEiualLO8lAoMQyzIR9a56
suoYSfoAek4eNLnZUt4Ag9b6k6WcBT0vaJ5F/Gy8RDr9EWGh1vxws4CJq7n2PJdtFb9k+aqFnNQp
KotwRSrloqiuY/YR051zGTvVb4O9ixEouAm5V0a0CKb3kUE2lPsOa0n/VaGwdgB5QoIx26fubdVx
YCqnMgmiECX+y+JdGoa6GkaWiHk/jhDSkUPXrCYV51kFA/SoGhdSJUDLkFfiQW5+d9LH1P251JpC
xYtzCWYkK9NM2UAndfzJtc1IEgcdCDpU7GnsEA2kerKmDbWFyLAvxOuAdqD/K7v3Lvpt6w/C/hYZ
LSDB6pN3hO4mj9jZ0ZfqOzzrI2eB6TjnzgpbCbiuFwWKQTlcVNLswP5bO8vmjNGYT5nT61TbtDs2
E++vI6CDBQb9QFGfp3TbwKHE3g1bCOcOs/4KOhCxUuIj6vdxdo6VHwYtXh8dQlrCBlblgX5lUWbL
BJUbLvHDSNtghg4Wm97O0ehL6z/9JKDuEXfhAMHVSdm0nasnMBzjImEvGx3KwhSTAREYqvNHtPlM
7Txyfw3ub6FewbZDVU8E420eohgJu24jYXpFRKYZpvSJcZvSnzHTzziNVjWueQPLqwsTCA03dkls
ySm1esv0JJlRdYP/KQ4CtQLsZpjP7i6Ieb70kyvOURauSFHcWoDCa4VahSiCgi0OZwGAuLraqQMY
eH0OV5y/zOwGMSOSTmFaTrr5HEL6J3LgTy9o4Ig3OM96ijcgI1aZl/nlrptif9R/yZmnZgPF+Nrz
zNnDtIGQS7siXkXTX6ixj5AI0sGPH/DKeDAnhiPlJZtquNCTeJ2nDvNRBLvuIfT++hCHv574Tkx8
Ndo3xMzA3VtsqJkbn+2Rbom1mm3zrBeEmtTOsSQrLFWkkxZphB7sLPMoLgGztZk9HThAg/E6QB+k
47/rxr2qH3GeLQrrXcr2lL7ZEOnq5k8KcNooMCIFTRUl6pBFP/LoR80+NbQA7doE6+oV3Ct4u8J+
74TRxrR+qVZHzgvDw1UwfrnI00m+4WTM0Q9IEMYzqmDglzbNGRg8BsNM+czqscFu+y9UEKAg3lDn
VdYe2oHmDy1ebmXuzMBjpZVESuaPiEkEZw6NPnmNxhMphBSXkA38l6Jrmuejat7C6k3Prnb425a7
nLP+aB1krqZr/mCrW+Vuf8xLxoUEDFQ2Oj/kvBjddPFq9W8FmiC+j4pE3rNJ2Yj3JjItjdKs0R52
cwuN4xT+aEhbaAEeh4nZoauvS6LNO5Ou6r4iAK02e4KPv3P8DY1KZGNzqvJg0/fa3+RY6C4dus/l
v9Io7q08LmbRumC8Lgx4/Zl+tox/Dj4YJcRowABb0ChuNQRL3TKPPGoEljIYXWK6yjbPVJ4d8tFd
qq26P7vjLcAK7JR4ShGa5nA3M/OjzWtf/54oAuoGDJeIN31DYUuDxca5UtAXpscXAhUJpcylDmFI
CcW3sW13LadbgsoKbfZNFF5zfnKq8SlhoarzcKuOKmrv1L6Jek2H6EQAHZ4pnU5lucavRgzFroqZ
7aKtoz2uZy8KtEdVEsI2kEOHUXoEPnWQM1N85cascBASkKK11CbTPi53rZvdFHBd8jDYFj8KqyY/
Su2brTk9sxKJo31uuG9SG9XImzlkGy0a5UZALvxDK6tDH7oXStRDqBjnKsOuSe9Is1oyvGBBEKCE
q4/RnGmxWtsfeR+v1B5VMxNt4uMQgf3OJSISo/I1F9AanPISwmkOWoxEwz1P/bUOXHIQxjfPwGO3
qmOxxKuJLgB0LFWDIWDnwPdtCBZDXEobKDEhujJDJXpWKNqq3uCZGVT7ZDH5ET7MLPyC6JZ5QL17
J8N1BNjZJAH4XIZrNUqPPZMopwjQ9xIUh+4wBoNO68vA/ZMsjdGVUBdfj14Lw1n3CDQscMhMl1xm
UwFXbxj7NRN/btWc/IGK1OrEYoXWhm6n5p5vccyI0vCp6aDXgDP9Zxd9cQNWZ0qeibqwsm8eMwIP
AJEpfgJ3vDbc5alEEetvnn0nFHCRT8tOJ1NdJMSj83PFP51s1ViFIe8sICYvqujHglpY5/9C718q
Hde0RQwIazXxnB5jYjUdb/PIVFUnNA+UYCKedvMp+4D5DN5b+xnU6u6BfLPZOORnUyIGVKt0BZn7
FqGuzJTvTBoWtTtP9tKza7xz06Ej0VYWPgENbPjyG1sh3FV9H8pxlxt7XTPO1KiKxbCbNTw3PuvJ
18yYDfJVlblmo854EfAkZzKz2xTOKcHeJ2iGGV+j9Rrx1SHSPY1snhqHdpw+R55KK079STxm8xrZ
1cpFLjLCFNVtoEJUSP1dtfC5n5352To9Ly5cm3T10+5RFayW08YZm5Xdif+uf0VGRZb1dH1WES81
2Hod3x92DMheQ0Uwy5bGqbkOx5VDAw76LVkQOZL5ZUwDItSDrZt5fhDkKxcfr6W9soIXKBTmd+Kh
mPjPW2UofQcpzhR9Jf1xSNFusY/I+M8S5KqLw2hPv1Rj1OKwKVrc4nF/cKUtEo3HwoS9WlEG1e57
00GbGPONktOGtE+VcqI2DlBwTs1VSwu/FZFfOl+hSeerp8QFko+j1GBTrrl8nvFeWgpMGHWrGtuc
NmSkbjzssrytABhnWbyUGfiS8a+zgZyjp/Eg4HGmk3ZTjE9LZ8LxW24nMfkqtlslz7+G5iv8b2Q4
Lho62zFRvg2EJ8BGr8SLClSexgcNC9LhJ3QGXCM5O04Z4DRB+T637gmNy44sBhbeYavzIkfaSDQm
M7vfoREwhzWxRPceJaZuYSXWOP3m4VOJd04f7CLlPUM6gICopEPbsbJqErlgUDbp0y6fw42XM+T6
0qAl9FxFlHQrdTZezTg/qBad6v6YZvO+Cl2kuJsqsX5dhDvDACDHCDpvmdE9XVitchG0W5WKSWwE
ylkzFk4070T9xWY9qgvC5ZFwKEik2NcqcekbIA+4294Y7WvVtEmHR8biZJElGGXWutcfDZqMOjmX
LWJMFV4aw5DSEi9aBOaw2Q2k+lgq0Tsm5bv2O/QwE5HJqi3t/GIVoHMzIWW1zRG22dI1/2tNwNKh
VUeTCUI3M5s0PCXjc2xdnuCPOfjL9Y9kPOgT6TraJwUDCd5kCavZuigfbEI8yRSgyjcafcJmGpQq
z5xnLBlwjXH/ia+cwk9k/zrWtNI9G97Vc+HSeO7/ODqP5caRLIp+ESLgE9jSgZ4UnShtECxKgvce
X98HvZmJie6pkkgg871rV7w7TuHWs3bK1aCaMmz+8Pd3brZy0QeJGlNc43729rsK4eLzv2T4TlMS
MxAHor6TqqMHd2kbG5KiZx4TE1VRXvVNRfbXOJTEEZj4pqtdDzoxgQ0DIajks0aOIsGzN1gRvHSL
6NGEjJ3mwybsFyrVDg0Nle+qKaE3mGga5tdgatKLgmLv9iyvxELheJfORVharG4nZCE5cl2P7mcO
ki4oHUNBj2RZynaEPNARYAY5UYb5NUIXRooUbs292v66abbIEWi0Pac3ZkDU+ulaGrC1Pj3r2LXt
QmOgixJtyfBE68TMh83X+Du75OF2WHe0Q1y+CwR68NvwTMmh1Nd4MfhoUdOSq9EvCIueJ+BdssTq
5hLWMaZHAVDxPytHtllhb0OjpaR1r9KW7f+llr7u6/go2dVZ6utTYot5hFqxombQKP8RH7yiCTwS
46lBiaYU5FaU5U73oyWpK7shGtZTzmqFNVgkidPVKMPmFYuzJ3mntoaeR7RJKKOkMXe31TUnDIfm
2LGptwEFmF3CiNftZIoNw/w3KLovkak3mgw6nLLIynbUx0HP30MUdd7NnxrGZ1WnsC74S/Q8kirP
7QStEgtNsBlaYKdwWHsRisfuI+Ucl45dIy9IZnDsjoQfkGIPQ6WP8DnAnlCQCtZpJqLOD+h0p2ET
ahxJuSMdQDwRVn8G/KkiAmijHAqehwKkJdPRGymOmp8plkK/f5HJLIed8nNqqacOmIbcFmTOPPj+
SSg8qtiSsGfUAZre6qNNxbWaAvEUUE8FTaoaD5dMH4gEURxD4p413BuQFoG4yaGQP1xgSyT5Ajqm
8dDiQDBM6ubIwIE9ELx24OfNREOI7Va1yNWKy+6zzWzGGvQrLT0f6XCiXJedqAUODzHta8l28iCT
i+iq9ia8lU14i4NyF4fyalBA6xi/omIkrFA6qt54iygkGWXEauORF48XLvVbwgWgZ8t32JKMxrox
xWmk6TbrrfVAipyO1Cm1qTtAQGJyK2UO+S5SfSSrdvwyteMYR44aq4swXJnjPSmjRQR2LUmHzKJl
1DrqaBfBTzX3r8VJYDFBjIMD6RZxarAYUX1aG0tb2qbuLy8stRgzVGIlyW5IvfI62+vtq4meZf00
1CvHslsakI/oT+WnaopjkLxJolt2BYe7f9fDh00+l11F82kpsYZxgV5KY0IUGdoXaVrEMcb4RGMe
g6bcTAoqE7Qi9JGiCHsjITCEItuOGXFAyZ09fKJw52HUo0ACLwmpIwNm1FTGTCKR6f7MjUfO6kt+
+7xKymUm7eNWmfEzt+qvLt+FQY1aF72QFwDY/WbZH+Z5TK7caPmuAgWo4kOlEwyeyL+1ovxDyJBy
WNsdMbDROTK9RYFawyimOB9rW02TPk+LPLbdSsshOYOlX/DdeAoBZtmutalBtLnzCcsYSaWw0vai
8ayX6PeKeWzo/wwk1bFpHvM+Ome1e5Umnt/CN2wkAWURATd9TaIJVafUncrZQWG67PxsRcvyUfMA
c9u1m/+/k3WQFmCZHVpErkHd7SiDgd8JDq7u/gWScPRgBIAbontUoSb243Wq43c0fpMmmguuqbGF
hQcIEza9BpSnNjSEJwMdE2jRk6cuZctirI8p6ntQ1oEAh8S4k4Tlglsp8Xlw/0VkJgsYMo/DA4nA
mD9KLhAGboKWwWot/xWEK6M6+aTYGyABCahGtzcEYB0q01jvVyb0CQ4g8D0XXD3FZqY4g2SSD0M/
XoXrT06HO2UD/keP2RrtgHn1sIYZIT1N/T2CnsAIr+bWFo7/IPOcy7AeFl+nDD2ZGOOBpTcw3FUI
eor2yyNIUjFoQDFNGgZUOAK88akAGszVTSTKwBl9JkTSrLVJas50x+O67Mbwq5TVF2uJMitM6kdQ
aa/0Ur1gHp/wXOgf9g4r95la0QE1AKxGuvGD4Zg8sn8E6cb6pV+RgL8IpLNcdtcq0w5Jz4OXV1zD
ebZPwuGkEwBKFAB9jjdN+qS/V0q+Wu8HXW1DCnq9zhOo9dCxpC/NOvHwDsSO00WjWrtSJg0MEJrJ
wvT2zD1+gZUcPZmoQ3T8W8W+58nFbgq+AVZhdyuFx6a31yFvkmrzksf7mI0AixVdB7j6Rxw0wIJE
G1H/jBmR2KeIpNHGZuYnBMx6YwJI9T8teYX+OnC/VesjIukdwwB0FywTDjFipzuyZsL+cyAcpzz3
qExkmsWmTEAFo5zloq4VUFPChikkFUmTAcxQdPkutXXgm7FGzhs/lKpT+skHSoygNX67I+c2Vlj0
jkRcz5rqaPhnGnQL7O8mqIRCaJ+1CvXnYG+bpNrLrcIbMM6DAf04uUNIoEwbK0KJmhLyGY+mBews
UO7HEOd0zvrplcCAq8Ub52HZI0HE0ZkD3Gifx2uZb0Br7kbv1ROIO72p0wAMsDU929W7QOZPWCe5
VvxCAbFMCe0uCu1ayPG8sdrDqygqUSF2vTTKM66CanShan/Aq9L+wZDdo7XXkIp3zUSOL6t2m4Bu
WYX0aXNlly4nfot/ZFj1AM16RfOPe5/IESMenRgSwyMze2iUh6epG6KmrpjSdO+h9W9vpD6HOTeV
qIzDO9ZgfnI7lGBSj7RTi1YltjpLa25ujTABpi8jONKnRsIWBGKGC592hfTmJeY3rIOKOwm849DV
74Hg6LEgYwMMDs0POVOE/1iLaCh55fRl3NLtibpGz3Yd0l/3ZZtvRMLJZ1VcCvWZ1Y+WASKJmlVR
xYSfsxO7RFn60UIAOtemz9vKi1Wf8w6VzIhp4U8YObmc9jwgIFucvAStE1YiCZMM0RCVRkYRku8c
ew9xF8RfAePnS9tgVnQGduRiuJvhZ0txdaZSA4BWID6RIez0XMIB3xBxoT71COmr5270qntO68W4
zZObPqBpBenvhnOnfzbUkvDB1mPgSCQIU2tCOypdP5m0KzsKcn3+3qRYpZPq/xmSRy2vYnAwpDMD
RIzdXIP6oun3zNp3AVGaPhIWBoygvYEVSdFfZfXEjjVzkxDeLvzxeZN1ao69ZqlnX720TJRPAwm0
/FmAVueYRgDStPYSNK2TkAoca8lF+MZag6Kzm60rr8mm8IYvLd4biLGsKl7ragfHHH3zz1DNOzbh
Q+vJGDQFZsQAvE34MIPfknu6ghrVm0eKUKvZ6+WddkIZUi0vrrGnzkzSxa1yyd44Pzer89tpZ5dy
SdHJ7P0JEXjmj16erQXX6+LyC/04i+bx7EKaxuJC9vXM579mqw1MOf/otvmk+XLez1enM/7ShZPO
nHF++ZqjeHj0yz3lQkt94QQb/WydySnl/9ITWDgjB2+OxnbTz83ZJ3l0s+mn2S+v12E22/T8Gfyh
52Lx+flVz3772dnRZ6/ja3ucD7PjZbYJZpvz5X0+o5OfzebbuXN2Zsd0trxtNr/7+XbGj5HPiJh4
bf+2w2z9cZ3/bae/1OJvsQ+YKpfcxjP+0Okv/uVmXSJAXgdO5EjL6Tfk1944/Md7v5wb86M7O77C
2fauENj3GX5ChPSkpIZLgp17PEXdI/e/eHyFcaitjzA5eEJeSpxVAYJD0U/7UsZJZ69H1bpPLoVo
xBwHKp4ggwPcMuNgaYQq/xple3j/YlPixXmW6U9n2hQ6wZUVCqAbZGQ4FhnUFbiORUAqteC6xQxA
ygRGOMJoCVi156F0DdNjgL5JoYFOIzHLVvhN/ScOY45twkUJCoGOi9NjJSR4Qv0mim5XKiAFKg2W
sj+wDrO3ks22ZGkdlfiOb36XoY6E3B0Q7MWyuu168gU8b15Se2ETZh+XFhYwCjP0Eg8YtZed3r+D
ehua8kLmUmiMNzMkIWMYKLga2mNP2J6cQ6Y0G4+CrtZHkls7asaNSXOVFcuXGNxR6SfTkI2corQ/
JbtbyKuGK8gdGVKATFEjdy0CCqISRuVU1pd6cIHVkwW72t7Fa1QoD1u+xX9t/12E31X4TXmeH+jz
pnxazWw/hN+F/YrSLxkNY16da7zQhO+z+1yLjPakDyVZG8HHoFwt5eqLG/ktqvSW/YeV3oV8D6yH
qX763heLEJ9saH0VxXcPvtAcaHuLvS+hvLLmiwLrElLd+HDRPlfebwTdo/9AIFNHqQRwxYy6v2lx
9lwn9397/7fpzma9kWDcNRUSp/JIYGL/du+S/9HWqxFBfTIa0wDJgEeok+UQQVuFmy5jivw/AdR2
LOJ/UuWcMjCI8RoTmZ9iNEwoPwAqGbQl3W1IrMW9uvbjAXiJR3BjF0vxPdzHbbMql6i7P26kyakf
VA1rhJLGkBo3RThxessbtKxfKqlshtNQ89rPmVObK6deg/41WyF/WijL5eAv5hAwmB2ITl3udmY5
R9UoXUlVdUmORHCybcsrEexV8WOjqlNTVuC3lb2zG7olDc/8xkgxajlhtPSiL73/8f3fNkRTTMjB
1g9/qDYiCjsOLxlG/vJi+5x6v2r7l0dvfhap/6C2zoZKDr/c/206APVz45Tvk1e7Qf0WME/wE9lk
jFzaffZKXgHE9wmexXXkbcO6v4F/3tS/YFyfxsa6g76RY3FXNuIHwJ8RHrx+9yF+gDVrhqMNKm1E
2KidaIZlzodf+zS5ed3ykB6NP/IczJ374gVwE0rfZnhZAM8P7YH1A/lyV89x2Y+//C/cSO3UkMgw
PavOraOiMkiuMRUfG3o106VJr+TK/x2Ufyqar+An/h6sbdKdgbBJysJO8iOb34J8bIQn4yy1Tlpy
isYDQyDiQeFeoA6n7DXrq81e2bjwrm3xQkQJU++THWYs1GKL36V1uF/G8sGk1iG5605xcXTVRZ9Q
Mf+VSNuBQYowFOSLSCP8Z6h/5MmnbL7r8q2a7664NfyyTHreK/KJGUS1xMS9jD6ldtc0L25heADD
kbSLvFU4K1AU/Qbqqw4Xvc2gCaw0p+6wV/9B+pYQGRVBGY/Uvpvmc8TabjyBoPvq1hk3iJugAhcB
sCJfbonsAGJHqrfgQyG2n2xSE7btXPJfTfGW/5rimFMLGH562RGiWimfTLTeqaaUZR03B8I9TeiB
0zABwJe0fMZiU95x/K6yap46/Z0yrQUvBse6R/nln/yNoAIEe4aeolwomwqWEbv7LH9miPIoJq3n
KosZjk+Zvp55cPReylugr+dCd2nr2aHaHe01O/hoLBNYr3oCOX6WVrIq0MIcCYm11gn72IYHIiLC
rCKEZK8wqxJWUq8ZubKf8cEGZfxlNHNmjvKq5GNdzYKKwlGyKAjXWpAn8sPGFv2IbEfUcb4x6PYp
aoTrYluJ7ThsG7Ft9U9DlVeQAEWKHa/EhsIpGxnPmjNXIguwYBlRUS7sNFR/vrSXpQOx6gyz/0pd
PXYCfWxyH32Oa459kzTSBqlEztCWoV8wibUoO/bAvJGO0tbXie9vkxmigZvdm2AJB685RhajP4Ea
bCcMBVUJ5PmK9W6VI7OLA1DFmwz0mlPrIGHwyCOYmKZb4Nw41bVHXEWyLEh+hJ9CCyvH0oY8hBgh
oz86NTKKNq/X8kDsuRdC8m0F5gnVvrdTNiS6SpJo2xQmt+efEwQJOU3iGEPxj0lZlo8hS7V7YtpT
wnrdRUCnZjcSqTssbO0uNb9FfxuFTVPOgPjWm3EBvgX4h4jW+QAl15KZix0/6SCi81stF7e6K37z
MnTekfTCWryuxIkwkIpdPZbOWIANLDmDe9CQi5vdWdK/mfhSMvx0RlxRAI7hzdPA1o2U9LNPEXKs
2Ns+vLVU0pd47I1uBKekwTUiuIzlIZfPkJNawGpY7DKDSLsM+3GvZFdcXP8QWfYFYRKYi/QGKT+R
xZi5EoBArdiSn7IQJcFl4N1Q2YifFjVsSCgjtsLLr0JFKd3MN3EUUE8E8K7YEIm5pWBqYVV394ZB
iNoXQPGqJjxZbfVtSRtyEVVnzXOvZNb6AZkISQTZCJWQ+7wZSCqHbC3ZbwNeHzNEjndESqmujQi/
Vc4ie7bWiHiAHTLMNn1ya3BREMX7LO6tXh/VPFrpOUU1oTeVyCOaJzachBMijzGu+q9cOQp+Vwso
QbhOSYCFh1etdp3UbTexb617VNRjCXWI1V7/yewrPASCwqDe95RGUsszdzk8XKrlDF13tLCDglvy
IUMhmd4FoAZfwwx3QP0dL8SwErdCpOSVrIaByewONU/Ug0k4RQFGjWeGoZDrETDtroI+TTws64ku
JzQPIP5/CEb3QP9LIhL1GZcSE4HKDYk1y9NMwQqL0KN3yU14ZxykOgrBgNpKC9ipAhNrBWc0FbpI
FtBYPQqKHu2q2Q+UKIbDT9zBwkVKtSdwNNPNh9+QOtfRI9Qkx2HqNW2lVZYhKKYPzc/XdhZiFG/O
LhcemJOyGTO6XJPJwOd+1xY6J7RlXvgntRqRpuD4lot9sgOafqZMxSGnUpnxtPdbZOckIdQcMOKa
EhugwhPIsHCJfUnGcCUx6KrJJe/7JbgTGpEY2II/xoQW5nBGGJysc/BSv/ZWGgqMtMLF3mgo2c1d
bs6wESzwtoB3uI27lHhtM5o0+n99/Q4IQBzCfQb/YpLRL6hjapeTkEMM38JMqLSx55ZHJsvTQOsS
TiMhZoGs/aHAFPjjn24uQrZc1asQXn2bE9hRJouBxHRCCdyDRwakQvnqKcxfwaQYQFwiW6vYyBHX
8T6mN2sgkEtFoD866k9h0xvymMrjDW8lIlTW3W+pqPO+mYT18Nb2FuEcem0nxEwgkJwS8Z526zY7
m0ozAR6LwaO7rke4UOmzgq4rgU+qUvYSb3AW73P9O6mxagzPSPzLrQGl5Nr3iHEaVEqDqa1Tn8R5
LhQYAsIinAEerc5kkn29Zc/fVXTh3a7qY5ifq/hlEagSU8JWJ7z+1UxR2k1FXZyH9rOOLgEnisFK
Dx/TJBj+AJUiiQJaoKMqLueCQyPS0cjilI4eY8YSnnZOP05bIYD4r4h2dfBA4JRiSlIHcjcAGf1m
myLvVKun1L5bbath7FUgQkAvEb5bdMGcXSQVMpr3xtj6JVG1wQ2vz6atb53OVWKivBSTAhdfd4zG
6NoThY0+d1lBNgEmmdpnKJMUQBJIMJI+DiTEx67eS5y2jX+w9Ws1wVvrZKQTiIoa+5ELG2yHaDvl
iXb+YNMyDtSvkexR21+dtqPqrBfpFvnMxhC8jwMzKAgRRp6dJsyzTfqbsIe5rAZkbOMUq9BHG+QU
4f9N2lWJcLWl2muoTwF6edNquAXJ5a0XMoKXSr4zL4X7wf+ozb9u/EDEupx6ZxhpY3sK293Ifs4r
KvH+EzlOGCv9tzpFzyDWthPFkhOLA1klKNxPJUjSLOlQABg6MpGTxSZZSZwYnboWFriwgKtN1R8p
4xnukoUwkKcD9BgZ2gu0hSW9aWlOkg9e3KG9d1P7SG5e3PTcZv4+EShLi2YubOpwEhvrYTVLUWwM
jDaKFzyEQJhsOz60bkVGXkk5rJFy8zQSDtAcpLF3nSa3nap7ofGcIYoom3ldyvc0gG+o2djNYqna
LqPUdGE3Swv9dMWj7GLTnKwFimegkwdB3E4ac5fEKzdcpYaxKIyrYvMOwpmMbr6yEDAM2JnNkDKk
JN3U3TPrq12JoG/M14bmIp+B8zFBmgTRZn62nY74nFZQSsBKSA4MQ7Z+lFpk/xtb3erBRav2brof
IV6sCwWZKLP2Eq7VmeD7VpMNAsK2QYp2Grx9m2z1Ht0FcSXZi5jmpQAKqNGYBaijJ7EC1w6BLvSX
I9pFat/ZEANqsDQbY29gqZmqVjSr5a6MnTxRdyQxfQyaRHPI3GKyVcunJNf3JirvPaUDDDGzMMOo
NOULpsyg6r2p82VAK0Zk0W8dXjHoT728JJToWwW5fNIzgPP29spBM7Rjp0FAqF9NYBwq3IhoMxfp
oZyeaqIiuw98BljekUnZjtmW99DKPmTYKdc/VqAdlFq6nc1mODFCbzNA3WSvAqyYdvwFRRHxw1B3
Wcl0A/Qdo029JgMJvC1f4+AF3+amSqYbggA7xOlNU2wsgBFNpnalBiS2F2VqnloUABXzsUF5iYGE
HR87PbqIVKWZTKaQzrMsWKipGrK5xcLkJw2So+ylFNCAC9dhsZqSqkcNeZxMIXrzRtKyqPx76C4r
Od1E06ON7lhN1JXhPz3SPlDkaMxIE8zcBu2sCFZJ+szMO0OCj2vCxKa0aWQJO99JhVppLWVXw1cP
JmLPgQApQslCMl/2A7Q+1VT4iBiHa65qfHtl+48OWinQ1xWcR8CL59UbC+VqFqFAzVr2KvzjoPVB
jIolOZtYcKajVbNzjK+HmJBeg1L5eLzbxrZiHAEAb8mqKKs96LUpyzvaf/lMm+DO+UxLzTMy+Ao8
RwrUi6xPI+KwqvXndIijvetH8s3GLVTC9N725O+Gsv0x2R5k1HkBx53RVDu3Cc+jUP6miduNLEIx
QLO3AcUolPtCKACAJo0071BzhKqEq+KhYKmjzMJLLxlDr14APs2RwJLXDfHvg8bkR4toDA1VSB3t
cLiyfUFbpmdCRhY2iW1iR29y1z2A2ihr4Kj+VdClKOKqYqr2eOCm+mVE2jMvuWjWt6J/Gzy+LeFc
wxQoVqHdDG9TW63b6fic+zl7UFydJh2Ugq4nhQtReGeEAQd+TMm1M764kzz3o2dCb1RGf5NoN/Tf
+MhwRlpj7hT0oeY1CfnSzLBwEldHO76F1ITDyC+slh5v49RTpPO/KiZAs2iBrulblCwECzAnCiS+
EbmSYpnG01M9TT1xH9AL9AA8Z3chQ+4mFfsoxY0t+YvUNQ5RTJ8vOZIW022ESNPy5WVZa6Q3vWIF
UePV83Zee0RuEwzQ2XSvZ9bWHlixmosUXbuGuEMgvWyndNWWaWZUvrk9Q44iqfD+obFPGNu0ASLS
e3vuwzM/R4GAPEaYOYWSB4skfoDzlzRPQycQnzcNVlH1ATRNouFVIWNj9FayLkG2k2lF8ZXFvSwt
2xjluxKtqhCzEtnhVTfljVg8UfSLfVQoHULtHz/ntvH/GADNtmc8J0oJ2rIbcGkGNccDeLtkb0lK
IPKOF6L8jszy12jD384dHQG21NbAjVSGiJtq4GMLnhql6hOpk9Xoxzm3bIW6IztSt4Uvn/xWAXhi
Gob0jIX0Tfr/VGIWyVMKB8o6JL/YLUwyOaua+JFTq+dI65h3YrFSanev8SkMRfoIonKLlo1G4VnS
DkdBPEOKi7jD5GUIlLnFPplU7D6zNBFxKYFX2gadAuL4UxzdQmMXRqzzUrw0NaoZ0/Qf3YXLWm+4
8RGtZVxP4pTRNSjdZf+fh9oEFyBDqmL2u0ljmZHD5pNQQFIJaxRYGnfJbmolTVkWLGCBoTtOlouo
AvbVgrkGNI1GDJkyYtsF1ayFxKKDiVb6hm0TI8kyRy6tilIeYYVz+hZHPMjabOrLpIqeBKr0XuCZ
S8zfuMX6gmXf6xiupp7A+lWa6tZgCwxMdRMSGJTDPHE++QmCU/wjYUJwaaHvRWssEX+iHsoXsmvu
NIVUjeGesbdKvNBsQl9oWpbJFDFDTBvrlM7QWqL8jXwmYdb3ut7H/bf6Rq+v5x9J8CL+qzj1yVug
8+JmLpKL23T4jhYSuyVF9y2hHkWLRix79rBaHeSxV3yyuiMs2PvpW8iHlLdZyB+iegfDX94vW9ok
TCNF14E92pyH7bIv14X6gn706peJlqaKcMmOkOzeMmxjB59L2ngOwuTcIFmhi+YqAmPBURribS2G
GgszQgDz+b9wF1a4S7q/CkCw0TZ+82zCP9vnBSHs98k3HFdr0F3eSNAyqCMqJAOouBBwXqXLeo+i
U/XdT80P6cM9sGIIoj4UI7sUNMhoI6VPKIEqWix8m7lgnU4hGHiu1QxA0vzW/RtRHPl4plUAEyxA
poI5jheOxipbgrwY5zkLmacM7wAcApp+XnYlHwnTCz0LEbS2jOwJxUZUvyZvSoX4epoDkZJPlHuU
4jwEHmg/ZEiV3KJPHPBclWJmsNgpKmQ3XbxPdlbKJu0qwGeu/ZUr3PjbFO2vyTBQJlzMLb4oaXTk
KFoYKK/SnylLIqnesivPfE5l+YwFmuAWLmPillwViBrxjhfMcxL/pyw46hydzhVzc7wU4uqN45cv
+p3HW5CE64wEGYORpjsIWSCarJn3JIue7YGUJF7gvgE4NcXn2K1BcaYSkTnBvnAbnxHRh6HAcEK1
1CcRvLtE8h+djBPWMoipi5O13LGoarrKIJWtCgJmqhKlIVHKKOAkrG4RoXlGnO1EQbVC4aOADS5+
+pDdO6ty5H6L7Jx49t6Sf3RQkGjc1QZVDVF1A46Ya4g2E8LmfFL17Y7EF2h6HJWTkVmRvW0BytZP
K/OIgwo5uVuzKoUVmny0hgSTMqYkBMuDspXiSRmtF9zZwHNyzZTiN9VaSnNc0l2IWkXA7ne7zkxI
XlzTkkoH+jkhLwOHY8ZxK+q5YDJBSOiEFUN90kPLlP9y3XRkD946KL9C0nJkxvu8YJQadt34SUzO
0mMKhDMLPJrEYJqiqfUXicFUjmhsC3L1OAsWBG+EfE/UONQpMTcFGkbtWbGZSgXWnQ5a0j+mYsWD
Nm8ksoXs80hT7XC2pqyTliShjPuSsxlxzKjQwkFoRu/CT0fgYVl+jDVrN+bqpQvGHEsOyh+6siQp
+igV+yRNvI8/fqZTiWjGv1Qh+W5k6+LVz9QbTu6gr6QmnqO9XoyZsesI57OabqNUgo9q08SQOCYB
4DE8OAajTgNEaA4jWK/i4qEONJYOFMrfvkDDhFajNqxt14wfPvXGVbAN48TxMtheMvvOMcxjK2nf
UIS0haA7mz4blZska0GXg2PCTpGhKctMal9tgafL28QDUgIsFL6+oBjrGBOmOqurv6TuFrjeHFoq
NpF2jfCXUgSls0vJ0+cVOt6AADx5As0a06HNOF2CHVRtSgYU3GcQOUYiHIuJKlPhRdOZUnl852DW
jz6mw5radI/A1qCPVrlL9UCc7AyLrFYNm6heoZZS0UL74CjKV0nHNG2xfb/3yqeiHFLpqvN2p1a3
lMpuL2FbHgD4psSyAjmpqha7SPk1WVELweSaHntIQ49TQsf8UVOb0qjF0RgI3S0eY/1vaG855ZXJ
L7+2P5JHPR+jD93/A0zGVq7TTkGPbd6cZaTKXX8kaotWPQgKTRAcGhLFi1FX4kPrtKUO4OZKfAwB
9yUJsO0omCJl3NQ0wFMvqCbeWVeuZCOin1A9ZkIGohjPDJWOHyXEXNs+qcZVCVspzdPEr6pRylT3
aXMjp/LDwp8mcXZRShlrqG+IXfDTswz+KNoH43lErY2cfgu+G9W4G5xSVcAzPHUgYWjI5z4HkeZ+
ltI1hVkDWZ/WIJwxx/7h2/pPQfptl5Gq6YWxo9HxgTCkEsY6xHNZKC/ERaKyGNniq+/CRpHWnmzR
GpbzDTZuFsqaKN763UmHMu8cBQYFbvsoydeR9JkyB8dMMXKr+toONqU2IMO9S668IWLvlLgMQhG6
CvhIA3AJdrNjSDLCvy6TqMksOfIsKmGLLYn8Dk+gBZbp28omIlrKauMPFz4hnb4VDqIWsrKl096k
IFs7Sjq93URKDgJ7GaawkPow8GKZWWaClKvqmwlyX2PcCEZ955OhKmOqbsMebqs7DA9ZJNRtxdMn
yr/hrqarxk4IXmeHca2lGEjWwdBW+dK2wU1mYjWW0ax4fDcEaoGCbsrw22+IZWV8hQZYGhGxCBPU
wvcyQqRF3pqFp6Wvtv5j+IeD0BeGwmztimfXESYHw9iVFi4ZsUAgsAhlCVrkswwGtk+UDAPuQNin
jjCjkpM5GtNdXgynqB2uauGvIRNWdtp/pBwOcYUkfp0Aq/vWybc+Wk9eQPHXjNt48/GziW2JcHtm
Fo+E2HNiBjDN5otCso/2WOJ+CLgerB1SHwrGKGhxCYLK+52kSPB19dLSvoJO+qULnlqy6pagFm1M
Qk/QqAuOnai7a91utMt56uLWJ/rHlQQBG4Q28jL2tuBQoS6Uc5t8RIkDm5oy8p7kR6O4i1aXCU1i
NASsq6SK2GB/VqAvxXw9dX/basaGhmUu+xNdv+qwE2NTr8q9fR2M+7SPa+rDtLpZg8CrszQkys8Y
sN1KHpbG28CwMFRsexBp7GAmVWK+nJ7gdlgLUCIvJsk9QoAOHB3ZRnNkmMyxvFm0VE4utwCquexB
kzy+eQyrXvyZAo3lGxemLgwIDGccp45vo4J3Td4Hu7NmUb2h6qtRqJ29lUa/DqfJ89giw8yLg6g/
yF+vW5Jp5oG1NL11g+7bRELFCm6GDx0ZdsTXSZnCFEEZM5mBYNOnRfQsz406rFx/E5Nilf/Vwy+6
YyqRY0YOw84dAzVWUPyF8u+kyiVecJmrPgrEcNl2JjcqH0R/BI8e5WrRWupKjvVV792QUS/sutkW
Qp4HgIRmWIIZdkcdiT1bd/PSu7u+7TyLgmX3hiV55nElmKzmQ7/BHiGhXJtAnyTmgsaGlXAr5JW9
YSWiMwAcGT5r8vEknHuTui3QLgan9UAwEf9LZdOgpXDl2eOqyAmrkApHY+hVJUJDs2Xbh9tUSEBC
9ZTFek6JhLMfbT6CQMUOSHPOAMlVhA+49j8GSGiZpDyqP5WsPvflKs5+iDueR+wPXM8XsiJJODD2
JSBEnmECTM4SMHnAAAoqt9LIe2rcgyIjTyF9CtGBm2OUN2m/aG89VhzuzjWRIJsEZCzUB0fHIJdo
78wm7DZwUvMwJF+1RtIqO59cDUu+x1kBvlf/G6WnVgVn2SCpH9ADn11Ves8RCUPglYvO6UjjCNut
7h1ELCPFLR0Zi0hEH1IUoWqWD1pBDG3lgp7lMCKl/E+n4BEa6KMwshdPJRaJrEE7Yz1JoU2ILwl6
tlS5OAx0jqHuBg1ML0YineOSFl2+YqYX+nOniJJVQxgzCrKDP0zuchZbYpVU5VR1JMTqCDwBpBgv
U5BrQhN3ky0b2HyhMQplRNEE3qr/j6TzWG4c2YLoFyEC3mxF70XKkNIGIakl2IJHwXz9OzVvNTEd
HWqKMHVN5kkD4YtGtLwJsyPdB+NzhQSDHgkpITJJ5Flx+x+tspHWtbLSdZ0Maww3yNgQ0+bYr8md
05H7GOd4NhiPfUy/agdh9QjqWRsmw8oS0cnI2tuADXu2Qa0MMSNZLJdPWqrfkjbh5pu3CZ2PX3TL
ARBljT+32AQtdGqbAaDzO7KkYguHzWqJpHARsTb2UBSxn9A4Cxg+ou0s6SPc7A8X59pH22ngPY9Q
wNh8mbajmMndzir4fXLjtcY9nqHiGerkZLIBaoFpVxMaKf9bSdDJQbVo8rwhONveHYW0mqRj4wHv
tOZm0XFauZwHspXM2h9Z8S9HlY2MazUga/oXEomghGYPOydaw2ZXxUbKYibbMp0YqmdFVnA4Pia0
X5rQT8SSLvMs3A/VvymOjhEaocFNgf3/BdY1RWzC+h/t+s2hntEI+uac7OobS+eFgjAVzbBQy+VS
sxZ1hiUQlBXBamEAWbVZM0ucXVyq3a3oyV8aOfE55w2XdxSLMTW9NVJjPfMly/5dDXI9sNWqtgmN
pbOZ3WmbYnZp4ELY4IlKuGMp/KtQyRRYl/Y3prU6yB54AfgpSHmGAtdEC2yt2IVnWITVsaSLb4gk
IUajHt4hWTFKa8NrzDGBVdwDBspQwCKLIEze+hHBjenumQDlJjKzcqknDE1gBbY4zVv34qQuOa24
3fWXZJh3AbumhokzuPLZSy799OJavzEqHAeMRxN2a2MfaPknIRULWaIKYWJa/htRIJfkAYWpRlVM
SarRixPNok/WQlKKxu+5QmQI4i8p7qdwxaBtxMKEwqJwPxo5rQztF4rL0tYnpiccutpLM6ebEiNa
AMo7u9MwlVrH5mbHzYIENO3fe/JGNtjBk5hR7gYvEOtM2Bgpdi7yceMO5mdfrntClHXJyIceP3/v
bUTt3JRtdavoCRQaKZxIRSTfrKfFjdEYUmii5aLx6JCxnitmTmqgJ0wBdYAsXdqrqrh2nO89BSZG
dC9kgK5mP1zT/swhMJXdEmW8IogoeZP0qGB4oPCa+coRoP9whPMBgFfhOxwUUyHjM+XsNgk151jF
uxkNyB9cF7ZndmK5ElbHtkxYG8lNjDcRjpl2rXoG+NVKebmJOHoyKCo7uc8oO/DqlyFLLKaXJBBw
8Z1Nw7s/SqqtZmww3izpzJHEVFQj9RNB2EFYPTFJpOAeAW8BTsK2Z+BpjVKO3ClZ9GhA/fKCR5Dx
gY14L5zjtT0i0FrPzC8HnWoU0kluKsnUXXPtpT8WG6ApPP/8hPkzMo9Uioim9FPec3QzZaPSZTP5
PddQf23CrpC4F/OxhPHs05630Z8ueMKbm+z/dCQGpantE4rNkUbdqHgF+uZew9iQpQfYxTPyzRKl
qTL2pcGnER3IOl9rNKU1aYvIfai8lDs5QVpsCNoOcVSojtD0GMSrgqhYMRvA6gHfh+5+aQfM2PS/
MB1uH0BzFw4DHs1DO44QsPUwnKBFDN2YJepIDOwxZmVkwa1ATJZxLX0+TVt+ltNdXU0rP9PiLxQN
oTX67WhZO2YfbD5rFiyuQ84Drzk2F3r+jhVrgJLgtz8dCSbQNnzQ1RwN5DkQEvkccPDX+j1Moclz
zM/BSh0lrAJM8cnYruC34Zdbqg6xC6uFYWL5DmrUFGW78op/VvSh8+rgG24hedpXJ1hDPI1cLFcR
evRYbpAQZQEzAsRVSfAZFL8t961pqP1asG1pLXkT8OBGACm4K1gZ8eMZx2PB7vQfD/ZydDPpndm9
+1wm9XJzKCx661fjVsAFBxvR2MjZAo+5YLa7y4li5NGiQ2IlOPK6L3jYbN1YtK6/0llYTkSSIQXo
BdPuACDK+OcFK1WsAOt6GkECR7SJNRkZQbex4vHZcK5wP3l6mT7M8XFk2cMSYT3YPx2yUPZvAi1e
EJw1S9twq0R8tTZzyRYDoap7/C5eQZu/gwVbjKyKtbC6tG32UtUmN+eHRWVigHQrFQkKkXCbWs/S
n05qDq4nzJam6Z0BBy45NBmGuayL+IAW1rAYs4Mijxiugdk5SswHIy8A5j6h+2IRoeVgPKzhdGpO
e0hg5Zo+9ZlXil02rQvB48xS/Ek3y4sw9bfalAhwPA6RcjMO00eUE4CqRvm1QWw8UMiYOmpCl1V3
OlAPmh6dB9+KxHIIi7MmkH/a01q2yzZ4GH62cXGfZ8hzBhuXbMVABt4teucSwZDSYgKZ5fGu7WuQ
kLvmMxVNaDmzq045jvRpg4g6h2ZgXpuB7tuFXxvgWWgE9kqKOYOabJZkuxFFkRg8dxRweI5xPuW5
YpogAaBwYbupZpO80BofqY/BCrXaT264H3Vj17fETxcVwrVmRzo47bvJzJEg4SwXe69EHklwaqey
bSTrqv4qY3zdHgu8Tvwf9pEA++DRKNhdaGF6SYdHAwZtMj5HaW596a+1KnhtMdNpdxz7kHZ47/j8
5HHraG+9z95KL+5kmrsU7JXzNqK7FCR+0SxfWgBz/cYAJtiHPROMXwWo4uXJQHzuxNodyPMamJ7Y
dXd0quQNMmJjmV+mgVpWUCpBZGSrnGGdYFPtfcdg+1uPXBhqjAYgREu55KUnGGYXR7JsTgv8cOFH
2fVPdf03jcvW4ytgvmwP0Z6B6Gs4NGuF5iHAHZyRQ3GiqQG7yaNH/tsx8e4p821u11Gvl3Vib/4D
HGjdKY6wVFnYVX8HLodeT7uZFaevNw9b3tDFj1m4cHA9pfB522NPKrBpsnMt+rMGYK9mojyJg9nQ
Sx0rrVrXwGbq4SIpPfDnPXoOBhcltk8QQYG7hzXl1m0AwTn+MTCL/yLk1HSBRqCQzB7Tj1nSMmr3
xOULpDVUVkb2f21tkBH846W3GPLCAIg7Ok3aXREqalSHipojPQSaCJbcZcy93XsIhYiSgT0C7KRl
OdkJ2Dw0IKy72+rPYoMefFvUkgZtbdM8UrrfqI9hoM2wDuEd+uEitd+1SGOMFi1OzpjiL+Uh0Sxw
cjirtPtEirsbnyofXzQhVAW1eFwxvsOPRT4FmkymJSOVM2/t/xQhgL1nHQVshl53ncTkKWKNjXGM
DEfD+fRQ14/mG5oOULv8SMnOCtyvx5alSZy3gQX1PFrql2Nubexbu2cfODFRV28bwGY9OgDt4IQ/
buRe9VHb6AyQs4ep5NX83Vw0aJKMTaN9WeyvM5+gt5itb48BrHiE+t22qVEh6lW+s8ItmaOqSAUD
JjY2Ng9w0cbrWA8/NN3bNLpNjh65vHTSfFQY0Szs7K0t2oPVtqpBTy5pR+J4n58DHgoQptAuPxOU
DgNqkix+9C11VXVusmBlg7+cwdvZnAITkpve/NOybe3ekoHvCl+Hwp7pBkfIDA+/RzpcQ46KB0ks
lbGtu/G3pr+MBmvLsrZjokMhOlosv5gUsNqlFFgYwT3O5lVBG52gcpBDuC7ulYaaq3hG5IU5EkGO
cMEkOM1rlHO0OlaWL2CezgytYeWxh22NbjXl7XcngsvIrDsT9g1xVr1KXAKbHT7yoBBXjQ+SrTv1
SXEWtnUpWUi0urGs+OwpZrIslURuPBt9eDSVAtgFueRL+hEdqvrogZv4dgF3dx3QlFTbJtjbJDIa
F8NJbZnrIfn0mxYnxEp4Gmx+vhiNlBqWQpheV1WCOKuQJjmGSMb15gZ0mfEX32vcntvqVX0reU8w
hMZuKNLdPRwOEGOYn1zB+ejsSlYQBIHtPF1/xrDyNVo93by9dYNgXxBF7pflOpEk9cXht2bVK+QW
A/qTwHBgRjBWC+urKlEC0qTcOtxkqJPUquO/iyiG8ygJo4yqgx45m42RTR9piEq4ePY6Y6vNYmUV
1mtLm6mFrATAFXSIOlxSAxCSXoX3BvWdndvfHCJrL9nEM4ny3efEqD/07uEFOnkvznmIo5MZYqks
yr3Qaa/1iOFwvOqwSxjdiLpseNNatizZuWAva1ITsf+lHxTUuW8FXNQicuHSq8Z832Y771FpHLAQ
WfT8VuB6DsQD0iDkr7nBOm3N1FeP0sJry0+aObBrEIyiszbNABwQssOoMaLyoEF8Og0yRIuqKWAt
0jrbNto7yBw8jpDsvae/pTchL4w8gRTgUC5jinxjaclJ3cYIRRpFfYggYj1XLJsHumWI7dhxi/Ws
Dci5EbE5YHFgWIfWwtWpe6e3Cq9QbRAW1LOpZobt8O1wBGZRuBDZW2jhyVS9NTph3QZuyc6omcJb
J+ByUpCZDAfrIoXRCTmpHViSwcIas6+JWsoN/BWWvBiKuOb69DaEVaLEiLjttIH2jX44w+qFdBMF
aQyipIKkE6Pc0bhZLeMUtZimw98mAiRUYFI8eTYYQMwGjofTeczBjETyTzZqK/RWqGCrYqZ9T1dq
8aOGKYSbMTr+UQFoGUSDkIKbcAXhHPLqapgWJaMHWwuiz7WDBpX65EGMTAhybbGjz1jLfD51sCFo
pnYjxLeSKzPnBhiVccuonu9y7dDh2M7FDtEmUug6BAz4nCVHKbW9k5UfVlA+I/NcKMWlHXWvUfbs
KFojqI4k2bTg2MoYAb1ztsZ3s21hIb4MwZvXMKO/Grd2GRivSv1f+dgacKuxqFt2yOh1Eo0K7LMd
p5DnH1qvRwiATgtTd6EgNMJY5xLbfYdQ3Q9PFGGmaL71wqCEsIl4RNJtlXhJhLmCK/ZVYvj2Kus1
b+iLKFLzQC6yQaOhg2QeUOWCdrSvLSl4E2lrKIjaZls2rGrnfjs35w6+oF2Qjrk18gxNfnNAb0dW
xodJ25mG721zSVRisGMsMdGHQDSK3DyojDEHHarmHmTW0c2JncCZZoFeS3U8vKQIYjvuRoM/Jtkp
4WrHz5ELEVrkfxHTii7B+TR8udNdwd28elfzYplbf+kFnK6Rto25oMZ/ZpH0JKoAegWa/SDel4iL
3bRfpWN8KoozWPu9l6lXN6/4Ribq4zwXBCsQWHvWp2LfDzy3jHl4jogh8lad4wHlw8QXENyWWlAp
afJzlpPTAOTYpgcy/VdHZvBoemYo4yWqGtZGAHGR2dnhNZ/NLTsBK9yalKUeYIRB7z/KIl1HL4Zn
rlvMH172nilYucu+3covqU7kjrll3UkZzOrFY/fdNNa/gEkN0Es/fa3baGuzFJ7t+WoHEfSgciNB
whTiw3aNQzigfIZTB5SRmoD5kLa02KHEcc+EBP2R+CtkeUmF+G5zNM7crlne3grhbU1FuCNPUpo7
vJBr0FIsuN3yWmXAQ73uRDTfEj+MlZC8ObEdfNgtsgILoFNv2G9VZ4HIeCCYg72DQ05f9olY3PXE
XAcJ2q5W8x89q+dq9l+9GvnKcwxXyE1/FfjXcMkoa4vy1+sR+wd9czEqslKQZSS6c1OkMjJm6KGZ
VGnrJv7ohhExcUyAx9tk3mu6Gz6Ol756GnrP7tG73xUiLEbUIDFi9OAOZO9/0I1wDT9NH2oGk2qI
NepHpA7eFNNDBHeHpxk+nzBc1qoWK+CSxofdXPQvMd+RwBZZewg+IUgiDakPCcEEOn4g00WuT9Zd
I38ri67XT17j9MWfHyHTfwNc/DDugMg9sWRFYtSSHWYggJ6RpfCzi4KBJLq1CB17YVyDiLCD/Egn
TDbtsrfCd5tO6r9NTsLSiIC4GKeYRuQkZtJU49rXSA7KZoceGPAPRBXn3hpItSnAIP6T93HPk60N
69bmrRgg/4chzHtfXb0jb5a2edcVZRRk80CRrMeIKJr2vclxvLCzK18ku7ZQtfT7kCZ8ZldYjVtg
ZFr12UR/ITTQrstec35TR2daoItt4EK2yJxjpL1F3udAMgTOpqUBm4ntAJt/68V1kcz9qJ/MZ2rI
90rihz5t/fEdJAtYirOl//dEOLgxMEk0Y3scevdqw45BHU6kHK7z2Ce5EkZHinYpMzB8PrhiTxIq
OukOb0nX3CPmjk9CZ6KIgCkNmWckxTGrryVqLs/nnKO6aX5RtTg+XwApljN3+2SUr6Q1XJ1xRBWh
V6Q09szsCfX0kodDmC/TS4sgEsfnTsCUOXjfiWBb00ysaTPqCfChU/I9s2HrhI5WFqI8ydYBTa5D
74tbqMzXTO8dlzp4/M2R7An/GJqfPrQtdisiPcqa1CaQitaHme/pVX3ypAt/MUDMeNF5BVX5LaAx
jMRa1Yx2vW1BwWJCTZphV+NYK3vgtPiUJ7Gvg3deKpZ808eHMRAU5cKha1eByfbX+I04DlsAPKwZ
LSSqpT+z/kIWSnsXdwwXy3U6NhsPXa3PbEswbg39amOM1s4IE1DQeGspCh3/rhP30JikdUTLn8hw
GEpQ9QWsO5jBiygjNrK5ToQDOb39b+Azmz+TbR3gADPPeoq/JLF7KXfj+N52j7b4NAt/k9RfEUKp
uc0RJLj/iohhnZsNV6ifCyuXFxGXp7mLAVtd+ix6bRJk8poZ/c1deqhUIKWZRK+mxPUQAIEzY/uL
dJ5TNvsbGPu82CYenGeNlCRtoJgG7YyYAXtbR0Jh7FIbpoDcEOQxQpAGSb4wO+xFov2qeXierFvb
J+/7ME3+f3axCoGeqQXYFeSqdVjAz7lLRFucvJbeeHcbRMD3afoo4z32N0X8cj+tkGlf6ZTHisEV
Gsqzwc1k4igbdPMpovQn9nKRG9es39MjNuiXKUlJzASoLr6pi1DRvJB8sCVrIKZF9e3iHPJ9Vd6V
VcShMXjDRuZjrLJN2H103bw0OsFmApAdQyOdPCnH+6i0Z6V5z1q47ozSp5caZUwRsMEfueZNsXUr
RcL/EPUnFMiqYTgrCO7V7J3lzTg9vpjjdPMmS0peat9wVJn2Mr4xu0vZNwfm42xSmlVkE2Y3T3tp
3hI9x7yMXar1HpFgaWYqVFDBFHp+yYiTc0mILwOdPS7Lnslfm6FzS7PyoZB+MvhkFlokGK9y40Bd
f4uMd4FiSyeixcBnlnntha+swFIcaVBaeqRxwuV/qLZjH0ObsQnmC5RL3ccuYnJnjFgoMyXOAIEa
iWr56nHesTeZ7iX+mRAwb96rNJLlbL6FUl96rnhVAwCVFzrOjO8W4Q6Bw8ygZOaPhfXSsW0zUST6
bF1S1K4OBU7eNEAxnEVdP8wUH8VV7XvBGzx1HrubYK0+u+DfGwfAeUjaB7yYiBM4/KgF8FliveeD
bh1aXmCxCl++NA2bNSWcWoM+NXM3mBqJu1Hu6y844Qs//64L9NPFiY0ocUapIj/tEqNhs+3sqdzX
bKhCHiSjSPGZMdwLiQQ0fQbFqkpgihRJdtBfPreKZMYRHZ0hwnrbrBM/OBszIfc6RiVtGTGu9Od8
NbDd6H4D3ooKOg8sxeRpDfQaORkAFsTYEVVdq22YqJ8cGkxMkBsm2nRGhElob5ZEJ+olLyESojbs
rwNJGOkAS4/CgekgVpf+ZU4LlSyqTtPe4VdMflW2Y4aNAGNWz94+UuYRNz0NTJYatDyVqMCc1Bej
9/wnBJF7EyMQIiIHU3D/0OwAAGOXc+BNzVJTipBhEL+VIP+uk9ZK1iC8YPxZabes4u5qW7QZaRs/
Q5WhHqjpqBhk8PZm/yghujH5ZLQDoBRrsOfnG7wypQf+p2MEirM29q5xiResHfYkCkXoJRqsL7bc
ujOHlkAnlJh/js1X3/XTK8m3jDY0kFoWwmJ0h0+RRGpgtOt4KiCKSYdmiHm/zxBw0T4G6qH2WU30
WWCPaNTcK8FSJH7Zi5GuEaPshA6URjAa95cwfq6APaBdhZdjb6ZjY16ks7Wrt6FnXRZsMAFEEQtI
1VLZu0njRkioywiiovDQW0ZKPhmK1tbhDAdKa6XNi0gqDjOyhwmfxK5MzdvfJntcJixPMl177kPW
fEnynFSnAS+0NdTHWIzHpAT5URWgttiXVryY3Ss3NFfTOSXMgyNbcsKT3IvZL5j5ijuTloQDTxi3
zhyfZazgQ2kGPY5OCYlYQZVggFWHFwRzALtrL56NdP7wRu0hoq0xDIyIzWFhdjUx6cEpdoO7Y79P
6SZj6iaScDnEI921Hf8THLP+x5ghC4FqvGxskiSZ/NtwcUt7fsgJSgIlTfPoGSG8C1KKK5+7jxX3
mDwb+JXqEXVx/qO+/4j1jGe8tVGC6sHa9LgysTUUvGmquD31jvszsmMwcb1O6Vpv8p8hJVDCz3B2
ryMdLI5V3jyiGSSEbjESgsD6LB8Jr15FDt/fW1/VVwfnLwdUniTngFiJyflpEVTn8jbq0UNaxCCw
QIa65O8zTpMKKLy53Kb7Cqa5J8KllTd/As5KOoMJfA2oBTWeRPt3RIPEHBQ1X4oKCL0b8xbF7IyL
rW5Ti+F8buvyghh8E7GoYdm6FKX1opv3doIOYxBwWv6Z1Rb1XY94R0E1JWsDH6u1uespM6zkRbW7
Y2ZvkfB77R/x8k9AXxJzn6DVN+QRYG/Y8K9BO/S//QZz+3ckKE4ZKAeSPA2w+mOUX0fdOruV+RK6
M+OE5LWosCF2sDY78c8l6Bx6H8abmBxrCA6SOBvBjsLbGMoYlONeGUmJCZHXMl27ij7dZoHcpTnz
QRQY3eCe8aItx5kdWA90kE42iYB8Yriiqp5OpfbOijcudmzuzHIzRHwW7beOd4Iloy9ei9AE61+e
uuDqNQ3GHqjP1FUaIMeJ/YdVrArPfQkrqH7hPH00KfISz9rHjjIIk5eB1PttaJgE1A3L7WbpO9HG
MT2CPidUkN4/QwJrDV5q/eKA24Y1qoRrBQET3tJt/mkMzRRVio2LJ+2VEqw4fIJRP8fxgX+LZFx7
3TMcYfQT8OtOunfQUu1HoqqRHseHfhf1m1USGIMb0qQ3YA5vGjuiZEuK5xbEpJ+FaJ7QO6Mla7v+
IlkUeVODMfVjkhdzhPAJRmJG0HgAtkUmebOJ0QO3/3KiEmjKCYNAQYuU70XPqGEI1XDACEDpfu5i
PE/5uWfJptydpi6BAnIFx0+PeiZWkgq/QoZPkgBpCk/C89Y5roA80L7iqNiktfMWhejle24o9Igx
Y6nOk0sX4UNfZx+tiHcBG117JHMISnpBC4r4pYuthddtAyNdp0FDjwe9rn2QEYoTvmHtQYYePXKM
9xyVCBnHhm6spzHfYFxxPJ5SnsnkY9AA7Hr1cS7Fs3Aq+NWF/tzE5sNO/2VmRPwD114HaFxp0ASr
z7z/88TB1TDU4kDObTA8YbAJGp6b+mij6o4S5JXzgPQwB/CGsrCjEKPqjsefAbdpUweHxs3Z5kGT
bRc+l9LuX4IY/dDQUq9gWjE+Aw2uKDlBRLouKr7jWd/oI/lik7lECIIAodvldFhypjvHWIao8ELz
OxsE5ba0Dg9sO8UAxShhReij0VMrck8tObX3MM13M+0btzhjaOiz6S4h0c8EWdLjGqrxnTIX+RfV
/apnGWDVCoGHBxU3uht+2wwPgaXgT8kWCwRFT7JxDhaMvgIXcHiP++KB2y6kfceP1iO2ZnE8rEJt
52DRJxMWgetF6PbB0E519tPqyMfqY86xkfrGkssW1Dg5mRG3A8x6phLayGs4Peq6sbVd5JUMQ6X1
nWPeTgZWfsRxBeAEz73PDUNGSgKrVOLHTWW8RJTI8NdD10LuAeewM9a3sKaetCz7XE0CITmc961b
kJxr2ew2kfzBRiGJRnebEzSoVRom1F7jeez5y+HvyNLfVm9nxvNkyGjjLQXCCxwxPcdT/ZUHZCJG
9nOKMZJ64ag0DPrMEddjaUdEA+CaSqI0mpWjx7eOCUxkBX+lJ5bSWU/6OmwfhQtShwGpwehZoDIz
RgfxEi4zp13xiQEBeEdXYfmqkx2eCmyxzFpchgWMEegN4oOBxIvVvOQSle67RchL4FMEe8c5zq9p
8XfsX1goyXdPOfjkXll0k1TbkV92Gv3kn9sy/ugzbduDpK03vkRz2/XbCCnNRGhDxmedp/Ik62RZ
OoC32GIE9JB58c/ByzDm3bHimB4L5wu/V4MlidMFAYC684F4MDc20dnpKM3N7QR5i8EyjxRYwuKu
8hXKBgvGAK0uxl5DJyAfEuEr/5kR/AQ4cRNKogx0OCwELCK89l5SzV7OzMndn2peaA106WZFrV5h
wII2Zb6U4V6obGd8Cw3mD2zXYqkJ+EXzF1kOToN50d5KmzMe9JEP346nqHMu/0FnMeD4F3Xbomkd
8ocFUMqjGbSVst1fliOvVTon59IhSAB4C6Iijj9E8Nf1aFzJum5+ioQ47leWBkgQzw1JfC4kHhKJ
pi5eB7BFmQSAzvpJKIl7Qgh8E2t/QwCBr7hYYYr3kPtPTCpB9knDbTBlJJ9VX5l/dZtjFba7pKWH
S6ZNlNafjqvdmHwig/H2fVRuqiheSx1pMQIQRMPEpS3KMMMkRNKQQ/3X9kQa35kCKLeNHsYLQ/6B
zVa1ARJh2/veFHhcZYEhEPzAd+MW5F3QLq0xJhPMBP+NKMZmWoEF+M/IO1s01h55nAmmB3McIKYS
U5j9lm9GcJUDUuMFumDqBBQodflSuSskk0ZLLPRILJ353pO7a/+RYT+YF2XfdRjuzdWEopuXSXnI
OhZaZAGLbCnwLEuvIZX9U5teWptQXnZNZHF2By3CHwoSYltWf3maL5MmYq5pb4JwXPWpQTg0CG0m
2xnq38rbFt6245clZPgWWQP7vR0TPi/6l/oXLWnfdENsnKRdSPdY9ST0inuXHAIWBa51SnlfdmV5
J7N5CEnM4E1rai8GTaXSE4R6upnN+b/RLr7fODqYCq+BGrrn4Ys2ukUq6heW/ZY4s/bH8X7CDpeu
sdWbGPUiVGOiEv0pIuuGYIMw2MEtRmDi/TAQJXwV7BgWkpKSrIGgrhvVl+DuqrjZwSoYZ4sPw9HS
FZf8WNRK2ao+1Ux473y1yF0ogJBnPE82TvE6Ie35rDi7Tb+f/Z9klgdTrb9Zl7XgNSwd+DCaZp+V
jqZhr4Pl4qN5ssZsX4wzJt5hV4w8n7b4M4L202UfppYDszJdQvcC544mMrZw4IN0B5GD9NpG5Vya
u8m9pc170sILJ2MGR5q6J0XWLhH5rVEyLUEaUw1SUpbdOhwfvn+aYmZmjM3jwNpaPus0F3ssjBB7
wEhWMN3Fx5971x7Bui+wtNpxukdsvW55v1poxbQZZlqXvfgTvIcxZWNjsmxD0VQeVSOX8zhGh0Y0
n/Qq2y40X30fYpRfAh9NoYB8hbL/DG1nF9X2XovsdxyhcFH+2mAj0Sbqaij7rThKKYiISgfj4YYv
lnsAOBbr8jBh8Z3r7sPnHKya/NCTIBiG1puDHS37hzKPCXawqkud4jNOf5ogugJAZDmgk8E9Spx1
yVYGyQ/T23cU/H91bxzLTt8OqEaLAKZCWIh12Yxrsjulz9jUQTwgo1854j9KIuwIfb/Okh/XwjYw
lALV2bIg/CxDY1m3UD2LVcvAQ223uvg0gRO2eToE1obATjYgkqi30X2l4IvcgMSbL4ggGuKMMr0Z
vaDYBBYEEYRbO1+WCJRTbDkWci5LgSNDQGkVmi/eqtWRt/9Vz4l40I+2+T3ODz2qVo7PDgeNtoa2
NyvBspDIIky5miD7uSAPJn8HYt9Tb+sEJpKH5Awnb0DG2MDH9ICQxMVvirMiOXt1vW8mEHblHW6z
P9CwO+vCgh5Veda5EfbGaABX9gilmKyN6DrBQi1q618r+doYEqXDmyG1TQ0Lr5+jBc0UZqlFKD4l
/pM45L1eLYI992fKVjqP+6sOL1VPIdezNJ1YgmdvfmPBd2D7MQ7rvNIYmwMkJgprnLRF3u4QBoEN
wVqtwlQ7lvjU5nr2qmCZff7lapBImZHp4jiiE0HrAKYnDaxVruOFrzMWAoJ8MDWQiA85tjY9lzQ6
2IGRLTAznnPUOsmfg+zPhf/nkIUxmv2Traz5NT4G/Ekm4qbqXZTu3iFQp0YX5VKeMhFduD1LfeIa
cmU0YcLIGJzAe1mcZ0gooHAl9I2chGQH9bXN5h+U50LAKcr1Tzm9GYW/rMjl3Gc+SyJkdIIIiuRr
LLuPnH82kik62uxShhhq8v6mu+Mpt0jq6PeeVr5HZb936mpdkjqK+nCXk6cwg/4xY6ycNTU8LMIc
Jh/OZwvIo45O1/rt6p4hqNjFtJCdl8ErnLlWCtpt7Ur15uRWZnGhrgIxOgX1ZS3upfy2afj2Mecl
HWJGJkq1rznWsU7Ph1luQnMj3VXQbBJYSAYBlxBXTMQmH1KeU1a7Gj2EZ72pQzeCNeHwcMNUxdNG
4fTdZGJdxUcfeTVAv+oQavfG/Qkh/xaHAPEvqnvYafSaG3vvMy80QZO56JAnBg6i+kvEc8AkoGA1
BGSIHMfWW2JSQJODVbh4RyO9MEG3TeyKwLG15npkEYuXIM+unXwbnZPT3sNaex9Nd10yyNR8hrL5
emDQIXg3aXo4POmsdBUjIfli/62FJ53ZWSz6g+XXBw2fOZ1JQqZP0N1T5iea5h21Ltw1A/b7UPLM
SQgiTwGlVcbmcoQZqPbsSd0iXqZdRME9N9ZK9NVLiM8NrpQ3rNhX2OO4GdENkO3K7Aq/AEwoweSc
OWI3LZzw7HY4HbGtDLFDrGLG/r1fDF6BDprqzzh2DYZzJWAOwLrJ6O4U7o5s2VXhoDru25auFn0/
oQQu7QMxX0g77Cft0wFgiaTqJXVfDNpYzovks7VAk6KOk8ae4M5MAB44SHPGtmEUa99L2I++dcS3
6+7LoHsYowhl4WKH3FF2gYKOeZKLQ8NGa1RiQwaHIxg/oZXuE4gyJmEjX3XffbrTi8WJqlfXhDhB
MxwOzpBvkxIANwG/zPBspu37LPgj85zVprEtyKxwSvzhdrhPw/mp9BgUNIG9zSHTjSmtTe0/B5Ro
WDSoSIzC3XJPlD7+pwCnU63BrEJdB27QQ/JhMf4hiWdMESOAVUOL5BGFWWDp4RhqUfrx2G3rWNK/
7bhxCg8kLhkMKoqcMRoCnYSBNy5ZwbZcivkt5GEpYncfOCdtADxw9apzFz3y2KBfsdYyNp+Mq0XF
yTx4bzsNE71yZRnVc8xtAeV6bbeepENzl+reERP6NeLQTVKS0PhJEOINCWRw1bP+z+oUIUKj+TJg
rpBYSz5ebcR7G/GXREaG8mGAbFR6zY12Svf3Y23sAoJLEw4HFz26TdyDRvO1rtRKxbAPduD8p7z3
LRQP8zFnJek4G7XsAMTXp2dkSpb4NVieNwbEoq05wNdN12P2sBgJeezbIyJPJrmT4yVXKCm01vVP
W1MDMVPJb0oiYcY3SeXAMLcM5Cpp65No2V6SJ9Hm3yhIaTfVpvF/HJ3HbuNIFEW/iABz2FqBysm2
LHtD2G6ZORUzv35ODdCLwQzgcUtk1Qv3niu1IemlHQgtN9n9SS+PPAYgmgrIXpb52XJWzaLYkuiz
UtGHD986+fM2xK6IfB91Y+nP3MGzEnEL8UIkwZa3OUQGTWwgLOVjOsr0bZxdBbWh+x5SLwm6WAt3
ui4Qc6w5uxnBkGLA2MbkbjEGZ52juldhHpTz8KfZFNWQhahxSxULMSvwklc6ZRin9ZtZwnwIgiyr
hS4XRnV78xKV53iVu6ov0vqUKAZSBLGsGvWYwiBqxSHsQ8J1Mszr4xb8y4sa3lJV3ygdsgi9p6FF
AmMxmXAm7U91+3Ps8A4p0TvY6cB+L4ezQhOOBgVLjwPUVCU1w72piB0NlzSa35F7x2vcnVvjBTNO
KjyKyJBx2zDw2R0UeXYZlXbtaeG1pwXQokEeTBb7mOpcmdXBsbO9zgkWB8qhcey13YhTzmLRmL4s
TlcN7VnYAWQuMSTqrdEtNGfgQZpoe2YO86bDDVe/ekJgebTnrYOYf4CNMmrtxkW0Q0Crex3i5DtP
leklYqVYGi66vwjGkUnfrqfJ3bFd5PHY+9NqRQvB+NNRvomWvStd50+CnTuHhAEAWD9ozAeJttfU
6iiE+RZxTWrhKY8d1rToMkT8poN78Bp7ZZDGbeOxyUbQzs+oQNqKu10NnpnR7hDhHXpmIgoKV2nu
jimWzTq9DNH0I1+QYqAFhL5UeN8Ed+QsXKctq+Jjwl1UI9F1PeINC2W/VcufwbjW7bQcBrrc0Y/z
1h/tu0BvnfbwrEuyOBG2NGJrq97BYW4W0YoaUjGY5deGHECN9Qedqlc+3PSeI4o3zHMMhVZFH4CP
eS1MAwOaQLrL+9bl423COeiTqoP+PubxMYzXuHQWVR/gaMfH6Twbm6HWxNWA1LYrL4Pl+m0yrUjv
itnjt+ZhYLDS43gdSuHbJcwBoHXVAPyCbOwCSZ/0hjaUQrbFlKx/ren6cw/aymXq+DFTzXz/x4Md
0CQXo3gI/Ycb6Tq7xvvY/bVcUqP2rs6PMalwBKgrNmJWpPt2amzH4TIibvB0xonEYbJ13WIXYyy9
EmoHIA50mqEzIcR8lDMArAlC5NJSZalR0IixeG74kqobgIRF5Um3Fu5HePZRyy/I9p63Oqy9YwXs
KI7/AhRhcEQXDnsocrsabnY2oZGJoHtVmdmiwLidwzZuZrrZESciQhCcUAoBVbnpYlWlozo487Nm
Xzwp9TrEVWnp6F6fSv6Gf+7Fje9POwmXyPxXaIJ5ki0OA7bmvPyXmk2j8D7q+FcB6BG9ylLVxiEC
EN5RjHUOg3hyD+Cyq5LxJqDajOJfmlfxxZKU1icM/Jq3EMiGBXIIlXnizrz63avWsVDRc677mrEo
hpp69smj20QN0KSe66M4MAecPjCI4fDFT61Doou8ZZmOQJnepPQnca62rW7Kpjz1JinnbHYbz0RW
ySikpkQSVDjen2p9WMq4bIurYmcb1cEOpG9UNOYT1u0xdJYOd8FoQCkYPiM7PtUFmwDdKf2aqCeB
U05+x0k0wWY6MT5l0+zFZIlP4wr14KJHhxi9dmQ9MlM14ca1rGh1pNRoHYcKQQQ2DRRkSRShW5rX
ntv7TmXfusb1mxgxYvRpMixK+CxMiOQ5rz3CUjlfmluxRJJI0MrdZluW/x98c5ArIYGCKmABnvV3
lTvBBL6nhgihEL5kAb82Y1Q59Otw56dskXQUKGm2re41MnId1/OY0HgpP32FRwrBuYtPwez2dSZW
sUWqMutnkd1q8jFpGc6uzX/upFHbWxmURhUuhJhdRZ2jshbzS/DjEB8xAc/sHqzMJntVtdWbGOzN
HIm1G5Owjb5q0kKyOCDXwp7MUfgQrEt5WK5VlEZBS9PrHAL3Nddgqr6WtPU4FiccmpysgNs0ytuR
yiNVn0N6CHiusdYy35VhotY7mT/vhJtN/V8cvivVvTQI7ob0xnWo8/0UZblCMLXOQeCE2ryluJAv
5ooJFTtJ++AO+5bD4Egt5Ib6vzw+DD0DFIZHWiTODvvKImIsQMIBOuKXZqECyGsrzuxh3thEVBcO
miYM/aQ3Ldv0EYcQB6I36WMckpsBTTZ7Q9qAXiv5Fqi8ahdBOk7aiRVZT4CvhXge5k1Du4qkAOcA
Q1K68YJy34WSEeuuDPTSy/dE/W2q64jFGxXVwhjsbSqYa/LPeq19SDFvQD3TBwOotWQFA9DFbuZO
H1a0yYrvsvnwRnedSiA4B2Z0DpKHwfAgi/9qI2KHwFoDWYHCFHpu4JM110zL3tiKc9f1+76unlo4
bYes4bBSxUFtR3Yx1j4wiCRwWHo6pMOY6jMcZEYgBv6Je+HEHxIUJgTIQfk5IdgaDNrOkJVnVt2t
uV1HLbVvsinq01C49NWPwlPRMP0ylkDE3EnIaOWAP9PsV8m8jSd2fidda9kD9peyErvK6I+OY2+s
LzMsd3K3VVbutsiBioQSzXxWlA3jcAjEOCuxyeN80RAfmAz+ExAhQkEtWuurknJpEpuEoshiSoBE
6Jf2a2lI4HjPZCsTMkbo/w9dCYF/J8knKZwbDPKbMcCCqdlcESaDDrb8pMRQVIw6Ycq4KA68oBAz
BCUfhLgCfgqCmsrr/Xp2LrVNkC8qIVDkxcycRxcna6SdymVvYVU1/SJq7QbYmlW3K1UJT7XO+1w1
HYgd5G0NKR/qNAKcaM8OTfns6eRCZTe8bgkMNi1jfP4Wgbxs8h2Mzw0ErHMXGP/ivH4kSu5XAZ/T
uK2vHZJNVYW62oO8DW6mOxH44JGnoLOpNnXs0m7mhkT/imtgiJ0MwYBdRa4s4dXztUD6nvbWYk7e
JOnEUIgKY7oWZ9aX2pKN4OK1tPD9kLWTkbrqDt5D/vuC8VHm/blZtldzh5UgyTSI7j2FBCoI8x6y
8G4rVf4OGG+VNimm6n7pjPWU/yrDPVA2CugVL+Xzw45GUaEMp0kqerXgrAr7L07pErTso69MP/fS
fWdg8a/lmhM2W8wUpctWjpduFGstvhAn1Z7fgWQ0SlhrxaFPrihYNVa2lB1oTBCCoMewc9gv9bRs
rA8cQ0lZbGdrXMsyJ9VBUCvFb1+Hm3b84mpW2eEUNWvZXr+IDBx/Xe4EZiIHgqfLSaUdQpyL6rT1
QDUoENp7dMK1vskITNVXNMgvjXdnyeGgq1RmflbrHBusE7PrIVfHhYKjO481skRyeMgJQtTWHwQW
TPVoRkczfi2z/qjTFw7DsYpOphvceP6UXkZ4rIrqmcE2jloSiUz+6u84XQI2OV7zOlI4asFHDd5r
jKOrMRE1z1TfzBgPuNalzZ5MsShktLc5nU5gfzoLXI+DU4/sMCo3I3iWEGqdj6xJ/RG6GRmIxAvh
OMPdVKv+fVCvNlnAgnzSBtAdS1LwzRruDqsUKzuyF6jW8S0lZ8yZL9i+xUdm6bu2YD8+HwaeSIya
G0cFfQlINWsePeVeCYOu56aaAGQaVrwZYsPPo2AdsAO2yGJqyX+KRht9DToPXOcGRqoawIJ1Km1E
duhQqpEMh3IfoWMwmFQZaHyobCuCtyh95izi9qeimKB5xPeEn5BFHMtg8Rq/kbrfmblpjGieA4ad
VzhgXXeOHRwoa0Z0QOGkaxe5SeitP0y96uRc0or1tKLv5VEf9SfuudTyluT4zfDBbU9sxphzBMW9
w+g1YYiB1zhOXg20mO1FU1BzWchZVB0w0iVK/wxcfzxQTGj43rQvyHrrBt9xjgtRdokN75XdYjQc
nG0deWsy4DcOhQYkQ3hTJirasjIZ9DCiyfFemNEta/JtZSp+4Q0X2bfxgyCXw8vrtkgxyST4Kmh5
JQmwOzCHxCCzcnti1Y2nh/INR88SbxnpMzCS5O0GeU6k7gVNqhRIr6Bp+R7U7QAXXOcF12Qgaoa9
+zCv+eMazwnLb5zkVLW0DQYxxMWmgz/skaYC0UniPC969VNWKYeUvlfIfbSx1RbxGwItPtlurhhd
EFpVN+cWo7KFjqh9JJ59yKwO+ECwVTgy2Ns3XDdMcN1aJ6Kj38QEhIdEHPwx5Yvm31y8p1zyIap8
Q4OD+FYPv4Uk3kwGg7Ny0UzDyms3BdSIAK9w9t0ayZ7bRerguTVSY8eu06xd/MNIzpudwGhau8E6
6nkAcgJ81jOPTmcHh7QkIrTsi1f2RlkzfIoOUbLm7bkrWaFKqzpsVba2WYCYiRS1lO6VFWfYfo0Z
+Tmjt49C5vpxv/PS/jyji0ibd5CMqGoYJELUqcwY1hhSzhEDhntty3bfaeVWbzDqDS0Jce5uajXW
dSMj9V9bPY7zSfQPnsRTU5bHlD4dVek0nuf0eySUxQnmN8NEz2ZH1/7D0aSS2/oQFUFrLrp2JpEh
YpQXQQGs14JQd0RPbOtZmyOdoOjrWON/AR1hBJPrxiWDZdvza7kYD7t/sGenhGCgD+M7nWt8ismC
BU7dXtr6nZs5+z8w8jSrDym2TyawlVcN7ktTqmikufBtPFX3ODmzlg9m6bJWvtn+4//7/5FNnsiW
NrEyb9zBPGpadMKdtJwRP6gTliEfSxTVNL8I9YKhbM1Tt4ooksCzJoiQs2MmQkJMf8o2fg8tRj9x
cQzT+K8racjkBDC0GbWQX0S4SEdvaJcus+BT6FIV1TZd+NHGgp62X7E42B6Xa/gcrHwDEmEDmacl
OIkGm22riqTGYewYcU4wppG/7muVNwCzCUqeiAROTjEtBKKfAi2mhzZI1sVzx+Bvek4TWRjJt6Oe
vRoBsP3N5EM64RG9rM3hObCqdNgMlrwFJm+EDj/PJljHJh281N1DgZtTs6MjS5zaRXbyVGDNNzo7
zJjRk2zHQB7UIMpNorCRKaQRamINgI/HzHc+dOinXeadCnKYuAKZ6ZyC/I1FT4yXva4pzUh3p/EQ
fETjyMZT5ooXmP5YmuO2JRui4hR7BEg8q1CDFAPWgXuuitYVIb3oo7Rg3McFO57hQU/YInvLjKOh
xD4M6baF0RLWa9PihdGtg24Vb46hcoOiCdZ2WrStaD1ExjKWrIKTKndszCVLfrehZCpQkYbLvNXD
2hJnMmONcLQW9ZPVXgSRGdqULt2kW7DFXctlqdEHGyest1nMRKiZ/LmDKtZtkomZUkFrh3gWlXHB
+ekBJLHwdoyrtH2PFW8j+AAFsZ0CSCxfo5M/E+rcytj21hks8UuWhzjfKzRQ0Ldx2hJ+ZfMbxtP3
HEqxV8N5rDmGHwtrIYrmUVE0zm13CLIMszCZuux5bO9h9M4yRT5Wm/kqj/7GhMpHh4Jrg0kP34D3
wAlbBpQhQfsmPRpq/2bn55LOv2zqpQu6PQ2hHZgbN2F4nvWbjqGRDtXZZihLZQmXxIF5/w46KK6I
I8XfDSPTW+CEp54Cc0ffyJNswKYgUuDFGphzuWyGBdsHaxeC24lpJKqZDXpJ7AGafaSwJl+mRIpr
HUJMLWHVMaLa+wM+ZhU5AWeIZ+JM2XtWS9N/cGokLS6Pf4+cL7OiD0REsiLp6XimDsp2G2IaEG/2
2LNqUXeIdxlnf7VCbILPuhPHDCl7TO6qqo3Mmru13pvroNQ+uslYePN7T2c8e82+jez9nHY+QY7f
Zsb7jq9MYvl5UBnZrBQm6+zexmwj5uqYaSzP/IiOcRQTWIYQqB4irRgsA162BOi3FZOjiKwbAJC6
MlT1arZXTGHVS8dSCpVw3yDc1GukWHcnOCcMgCg75fvcnNBc4dxk3PBqOI2v2tWpGyRQhujG3tjQ
6+PTgWVkO/8P0RrLr4qfUlCSGQSqTzJqOFCBe3sH0+EYwi5XvLnjIZi/U4v1i3kRpHFkLDNbvAy9
xiklTYluvx2sGKzVtCVTLjGsF/D2qGgZGYAnQkTSZU89+hzd7MwPG6P3qqUCwIwFY5pl8SuLQHTg
rPe5upQOjZSSfCgt4vq+WdtF+pokCi/Md02XpGko4y42HB8TiaAglQrkKDsc4aKKex9Hkjb+OcU9
11kR44V2mUNLQwtlSGdtXI2DsKiWrFTW3cgottv25vjCMidpMFERdahiKuj4eaI8GNrDwrkndUZU
JVhPI+qVxmuXFvjzgapynHhoe/I0xt8WKJqat3sV2KJJiHsG/HWYWfHJAOmY82DthsOSEBTegh5F
hdJjWGxX5eCuSo8PuaXPHYKD3GzFqE1cUEADSSl4FDniVQU7A+lP76qngXtowcoanwGBFYN5rzKg
VGpz5iQvKFmxYC7UIjgkpeXHYbsLzcnXF3leM+23va1jEAJQdm9QyNeBU27VOb+NXJoVS/MEQ4L8
DmxGnKLqVhlvTiluORu7LJe1KXCRLCEMZcB8dU38YeaAyey9onfsf6FXpX8mxXgS6pzCJP/+j56X
9cXeG7dzd44bnEfhquNRD413k2AoEUSsf7P/742h2oYOliKLhCWuR+gTGrTZeWKLxMzKdpDzM0ib
CDGe5+qCVART6xtPQzNcjB6sQtHp9AvaKdF5kbHqWmF/g/lCMathZxHE071bkAYqy3h3o38Rwh0N
DCYFY5n864M36EcoriemFED6bGiP4PgRkNF0MkmTew1nTPy2+xp0eHR7rae1nbJVNZU+8lL8evZV
V09Q2KfuY4L+N+ohRwBXaOC7+SMFIWHwscXEScV4yS3YltCBsgp+PWpHafIzt6RduKTwVA0X1xO1
4cT+VbUY3pOe5/SE2xKWZhiruMWU22bXrKrfquQS9w6jmLsDMrFmj1sw7R85Mqbuz/Z+BgVCNrLj
Ok4+zPaV0Al5n3ICQdZaVZIAaOXPcq63icG6nColYe4nlAdtCrIm/Nx1woJCRZ/Vr20a2RB/GOTQ
k1K/pjwgYwFYXEXUy7lSmMU5L0n8tA4TTuY48uEXlXp8Arm5C3+1Dh0RC7GafQtwtFrnhuFar0mU
n5R2n1TRpRPsbElH2SYTCyxHXbvjgyVRHxjwt4wXNRLcxpBx6xx3x0EY9q4BL2Pf3O5XCLR/ZJMX
1O0lwhYV0hLxU1m6Nsxtj8GwF5U/c0RWcbu1IVR4pn5mHVHKJKdq5CRm+g69WgqHon+N63IGIjsq
eRmJvFKYwdDcsPt1JkD4uLPsHF6ce8lpaxK+zkp8Zlaxb2hy7abfxzOxeNgteLf8uABXDk4vQAU3
5wuvs3zipphnl2slCv3KPbbGDPGV5hthsGgraCU3tOgr9qB0Q3VO7nF4yriU9SmjPEc4YC0ilFwF
4d5TO14z8GyIzy0IARlcl9G+OTxsMzTICkEZWwMoDiOKJTrSkL8g5u1ASgxIvEco3UHxa23JVkVS
yhyrKzd5cDd4ByOGqUK3r46ZLkZmS2VKXCLbdrkq0L9o8pdSxiF4fdAWwiRhpMjgmUzXtdz5e8pH
2mJxBEDr8oA30nDAkl++0EPYfGCNTQVPGOdvG5x09yes8HFMjE8wT1LWAaHihMai1lgA5NSKJm36
/5zTMQBUGV1ts2NxTMOESg21qsURKeaWvu+gZR2xivMmmg/4H1cdXBBwznAbcE4oFnVExVXZ4mQd
t43W80xIixILrFrdqj3jFgfl458GvZg1cR/EG3jPq7B/xMWtsq51wCenXc3oS/KFC7QCzbvcyzjd
KyV37axjge7G46iKlmr1zq6MFHtGYiQIWN3rwFjVc35VLMmM8ZzmR2LMECtBbKcsfbfUW4srzIOg
wwonq5qFKYOGPO7IRF+7wMwbhgdTCbal2OUC/5GDntnzAR05JHXMcF8H1NOZ8mtW1brr2eycBt1Y
VVRrpDux7GcFXP0BwFlHhC0Si4RPFVQL5tcIvSU/wdvU8aM0X9mJG2QrmajeFN2BShq9ODujmFmv
MWudk42D5ZOX02UBjO2G+c0xgmQz6zc7+sopaAzPOeqiWFvOLZJjTdI0YX+RIlaFMIQeY1rh9cM/
2H/DSAibu8HPtTFKz8Fx6L8GjeklD4AKSEKJ/HIAbuEaKATQ0HWPYFReHOvZolpnoXKUa8KayW2A
nAGb9K80ho7VY+bhVNiJQi1iYohDiNK56pJlh1u3q7ns2drk2tWe/dixtvKUoWWgcBx41DECkSUh
ZyNyKq5VhxyRPD2iJaKbKTs2FKeZOA1sALwowjjirYso2wwJIiyCMYPhX5qccfdgfqA+iQgp6aHE
cSzoz2FS0L7RKQzIBSrEJaPqW56+n4v8BNkfM+yrUUwLhadyUFkt0ywJB3pDdY/Z3o5pfh3RLKTM
rlzkuqPzFCQXBiPbWYK5kXqW5SVx3ysESaa2w2YeR8e0aP2G22qg5uWO/L/exWf8glLYqfcFspma
pNZqPEwtkzjjizFNyn0W4CMwTMh9lLHVML8zKNSMg+CJHe1nUN0HcenGL5trI0PVrmDv0xE7GiTp
ZSN5X692iIQ6e5tZ6Yj2lBHOqJcqCVZEDogTJX/MmLqDOyWqn5Cwhqr8aY2TN1TkwsMs7r95/bSC
pQBzs3GTb6ETTLVCtP3HlD/AhzYGuez+xIwoa+tzbMyQBqkANynQtEa7Bc5ryaEtO19KsyB/tAUO
BzfyPe1rUN3DPJA9Fa3tGWOt+shSexH1BKcSLxgcoQSE5j9yZAjDeLTMXmomEp3b+B4bQQ3BlmZB
hZ0asnZGv7bXFrskQJ29dtSak81iZIpI/aGO80h8mjDrZGs5fBFai4bRBm7DNDYXa23P4cvhKdmI
OREnHg0js1mJkCrA/lJWFczEnSI8q65+MGRuWBKduBGctVVvrP5/vdIYYOuvyJC09ZjVLYM4a6Pw
weQB6ACF1xYo24geQAoFFDfmJDm31oGVkAaXzjo0WNTYRnTg8Tm8+TMxbfZkmDB3PctTWGD5ZcQn
KVA3TeiirLFlOfU7Sn03KNrW2bvUCEsqPIwaUpSYaDxh5M6GZBJZykAI4wbhhlV3N6OmYRmVLaVg
4jBWYVCAH7vPp0OOs7Sy9I+4ZXJifaU69QqxZnUc/ogs2ITKT9AC2ESZ1GicIiUc//pgh65fUZPm
T4RNBo36NGo+EMlFTw9ppfvI2fYcEUSkzIx/4PFwP+GYIS3SA70nin2sjKDI+Tazv5id3mBohx50
24DPMYUynDbfQBxAbONHCT5F/IO/epF32dKmwMK7/dLTfXr6uRvw0TF/qAd84x8l44iGZVOGa0+l
ow/IniwZz8f1kr+0hdG6yjFO4Bxyff6HcfYI+3KjEo+IEhC3LQcewmC00KuY4e+AQSCwvnSNMSYc
8yhQz0l2b5A10n8uE2zpKTLLOI9YVDcvqnhjzWpmwJDAlWTag9KzRkkpau2qgGVHwrLI2vQOF/Sm
TUQUA6rGh0Jb2CH70W6JjcuTz0nr4e/MWJ656nNem6jhoeRoc/kOkMja2Vtksyk03gNCjLS0RaAy
sxHzDlPQrE3SuanpPXXDgmFpmuUygsMn2tXs8tN5CgVNhDcD30Dd0LvdcsANRI4CzY4USVqLjDFR
1T+bR+f2EKBI80jzFeSdRWyQgI4uxy+kzZKOAK4auvAoAmsYdmuE+5w+2so0WqIY56PEffQ9DmAQ
kviVW2DqntdgBZKs11dvpDF7M8qA7wOgzGisOt3byq+2glGAIn9tc9f24yXicA/GbdS7cG2uHuI4
uAnEi3Xl92w6G2Ge4RQmyrzMZ6beB33QFvhmGJcQBcgGO8ve5IWdMZ6J9S2jlReV8RngddRwDN2K
b1vqusJgF1sx9nCa1AQQUpyeSRBEjUSQY77X6DlbZ+sgVPVYNE/TO464huuzVaTIYGsTRV2Dbw+V
muNSUn1h248I7qTOH2VCM+1UknRqIC8W1vniS8D0FmytO2XlgH+Z0SwJnoQG/NsY97dh4oQhJksJ
OdcBdTXY2lobNGxBEAvNOSkucilp2wdsOawehfnU8DFi2zGZ5zHGDsv9jAOZba7y5DUcULewuFno
szhITEpGnkEzohNse31XoPBUZQE8ZfhUeHC8Gk9sSZUNVooMkbFfhjBE+ql6UQCdxwpDC/VDuBix
6wAIEvp/qa6VekIWdf0pD8stcdxGPr9IfubEcZx1CICwDxvxrptxLlrd3s3fjNra4wVEBt+t6phe
eGI4jP7R6JB8gNlMzHTXj9FH0Y9Ux8GypBiKakLOptcSe5UXw1qm7Yc588Qg9TLkdw2Neaiy+yLv
SrowkhyfLIzezqXSID6c03j40oF1jV7zP5lNFPjsRsaFNSwGKHIV0m1UrRIU5r03xEBqGIsqRWWA
TQcLxqtkgdbXvurc4Svx9GCMA5LdsHo0IPriamXV8m0CVQUFk9l8oyxXFT0DjdzuZqwSI4uthves
igg1Lu49uGEV1y5n13qsbR8QA0G0+1pLkW6PJAKTG6NSTWFGRHVREJ5naDQu3U2kQApAAbA2ZlMe
gXp+VMgFE8jETk/NlVCSa818iKzXHGtYj7oU2h34s/d26P7cKr5U9ofCDs+COmERJjRnxpoDqzIx
jUGM5DVJ2DKXqbfjn3m9X9kv0WU/krDYGVSjRvvdq8fcwy2MIwhcJuMcqPdgHhOlAi1zTEOGre/S
3fdwxvvU1X7HYR5Pj6h7igiDtns3O1muJ8cWSWUMwz7CaGRWCoqX9wQ/PuEkWxdrfiINUqyXa+aQ
8YG/P2cVAblgrCfGNCDnYhctIg0XEegTs+swutdDvTeF7kdxes86gxEPEg6OPdjs8HjXCe/DPPB9
ZQ7tBp8gKi4ormujRJjAv0/V8tXo07XWeZfGcc6nxOW10vJ7OUBtSdcKRwKCq5SQViFI9CjDhVms
OU49Dc0idsem/orijBywa5FszGaLYsIGbGtfo3MGHUrWPiiKZFB2Y7QLDX8sBPaXQo3XY1dxM981
Tq92irdR+0V88CSmU5l36BFZ7s6AGRq2j3m6BeJqF57f6veS8X6Br09mUPemJEjQEXbmUr8UKOwn
5SszxLLT9FORQIvmGpbwbXAL/wat3tX2VxFfXJXBLTUL2y/HxCYKnhdlkbPPkIJ31ncg/w8goUA3
LQLQF7mX3R2WbLIiU6y7o/2rQCmUVkD4dS81crSjQFMa3iXgwXwyB7uISLbWlo2G+QnxeqR4f1Wm
bMjRWDlvQzfsisg9dnD1eo3l/fQ/bQds3AK0/kJtbR/ykOaZ29xNP7QZ1zdxGxVfbOyWx1Ad2BI7
oMd5J4Z6qRvGacTrplfxRkPkUiUHpWCcE64mnXaTclczyjW5VSNOi4gUDgV5QVwxELQ0PxmvuUlx
ZB9zhk/QL3nwUzbPgkYOdiqCrwRd3MjDp3Txp21VR2eOt5nZYidyXxyVlU/hR/1VK6AlmtsQDgyv
kEN8cMCsX9dgshnnoNYWLaADp2cyHd7DCHqiXS9TgQICv9vAPkTBX6vMNnUeLk0YRTVfP3p0uuVx
0Sstb9s7ug2v8eGzfXpJ+tZljyinya4nciLIAl0Z027AnMKMs9IxDXQnp882CgCtWFwTmCm6mfqt
De0wZgfL7JFS/EMPT0PrnWYhfLX+bFPxokf5pxqebFkMz1edArVyjNXMsARaFp13wUhQaiNAvQzP
uuzPJh4OG4Lr2O2VnNowZAORfxLrkDqnygkPOkgbAD15fXDU14l+0FRwIKCOIuKjsxTfAyreDQaS
KCoUkH1F4uflI7XxJvekFH7Zc32znLOefBQz+irqUI16Lak33LI0qtrRpayJ4nhHyCyDCcyfEwwL
YAlFzuqDM1pDGNkphy6mUUaZ2YOQAZg6SbmBWy1tM1uTHvdSVJi/uS25A1wUUggjYdngeQWwVBW/
4cgc9jZBbucDCMY/NdB3HZQrbzD3Ye2uml5bxzi62G74mnbPIiTkXnYDCT8RYWnU87FRyXzowUoS
PjclLjb+9eQWp5DYX31kw+G+d072mbAoU7HzTVHz1pjtnhi/F4Bz6wGHbAzESpImhXqO1acN8MaE
DADumqoEWApKKgqUub920G2zMvlWwQc0LtqhDJsV435qc9nFu7PpF6wUWGstB+vYBRaixWY/O0T4
de3vbNSfLm71YiZAR6wVDMwzj6UROFvQBrGHhWDkaOR4je8pw8Wc0X3dJnLlC9qfahuUJtWLyi/a
MGxE1MAbAJkMpyXBeKxKkeuyK02Go6vjIKXYMvkcUTCs3ajy3aq6ufmpzdEqWOcs/GenmOAi+20/
9M1pNORgkFhQfGHYNrc1ReiAf5srDsLU2kDUU5jplr07NEDLtzUy7aN7yKhCH/EP6Z8TiQoAn7iJ
iaSsByiSfvfPHCm0kF3OMqcXJFAHWIGmhJG2Kt0VGpx8Yqx+OrnPwvteOjhIMuZAButgBkAw7Ggn
GdA7vcODxQmZbVNOZ2WqqLA/1WS+5Bxcgf0tGKqsS714axh/oqjUZvtm599985cwh2z0J2HBWQfp
O0Ff26xLZTrF7j1ic2A1N2kHMUbMuWgo2j44JSGwKd1ccEY3F7scmM4jgub0iSp67WFV4CwicGGR
5iyXi7zfJfm3DdHahZxjoGoIi8+sbslXgH7TMz4/JpBCmJtV2t4OjX0g0gMGBnoiBDps0qwa6MrG
VZqtDa883jbe2hMTaiFeWsZxgw7hcUBXOlsa+YTmbq57P5uZvGsw7aH1oIddlATrZb8dl1KEsL1N
qEX+6eOPlZw87Ae0r2erDOGQ0gdT3aThVTUqPljOQJblTbWZ8zVzcwi2+q4nlKqybm3vNxT4aM4Z
SqUvzNtxiw26uYuANgL28WP0YXJwplAcI5F1oHsWyxgWYz+iUTN4Sbczb6IxEBGCV2dArD6jOjV1
uFrga2bcDxh7Z8oyg/bMnnv0YLWvldd6/NUx4hq4Y5z4u+FS1aAMkSDpYJkOg5U5b1nVULXjrkvB
nYpjRzaJW/4h19PRYKNhK7qNp3abeOq2giHzUPhgpHVw9NJ8GOzh/ASa4U8B7KQBs0WU7TLmY0g0
Z84IUAtFRv/DsIqFl9QC1/o1iXFickqgFIROgtLa/snmR5m+RiiTnf7o9n8FCLTUgGVuIZDSniA+
Et7wWAUOou4SyhQFb4aqfafhw8ISWvS7Ovwb4Yq7zfyjmrA52JC77bCW2CgPm/lunKpXS/+pgU8J
z08M5BWM4hGRhTc5AfeCY2VcIvoZfCkerVcypwv8ORcNwESrPfOcb5RZZJKeWJUV8XfREyfBl97Y
j8j+4RxZMNK0UAY2TAP/RaYAAyd5CN744U39p5ofU2aIgAyE7IObW8jgmznZUgcPILc0ImDO36/M
ENUjD76jHZCKUnpuejIictv8cLF15fwPHQmNzrAGFbQmRPAiAeXk1uAGoH5lXWdSnWjMmfgSQr6l
6D+Szmu5bWyJol+EKuTwikCQYCZFydILSpJp5ByJr78Lc8uesS3ZEgngnNO9e4cVTWZRJjlybcpB
XX8DzYKTM8iBxlBDclKOdkXRP9UOA0sLSUHlA9GlkvYZEpDFo8FkiA9X+C924lGByC+rii8ODCxF
GJsPM128cHjjn5Xs7NmLHNw/+Fhg2IbcosCaIbcVQ8O3NEroeZNnAz9iQLIemdNGU56z8Y+cSyof
FlzffjNJLKBIq3S6SmUdZglj/pSRsTTdVXwb7Ckwxetrvh3kikocKzlXlRjtbtOMN6aF70O6bGLz
mwxtW+2R078QbDVrxIW36JqbI/HSX7hgvfTDPKjnVwXrmLk1ofMzYb3Y/UHwAJGHGRMGpSh6jST5
vTh8Mea/iMwY5/KZ4JYaYatbxnC9q+I+1o0nheOBdLHWvBh0FOrIi5dHTpDXVkQpDGtgdVNoHFNN
vKnV/UZeR9kDDD/LrwnO0ajTpBqNr6n4gj5h+/HOFMSbB50cJnW7st5H5befwQtw2AmZ+krUXzm3
tlQ4ozAawe8/fUHk0ccd+kh7FJBgzr/4umGqn//Wag3mypge+LWnCgLoCTMCeHQRdF20dhJm+mD7
wC7TLoL8vPoYT8a01SrmCfcJFw8jRpHMuM/C79WI4tMa7xFRj6eN4itATl0BNPM6N/2MVHYy7g1l
raWlXlctLIb3CR++UQkfXTWS0AWuw6/a8NU2/0yWKKsQZo4+bHGBsDCOj8RTQZ6eio9bB+84y2dI
i8B/8I8zBjUqg8BOJH9R4kaJmLpUjd/GkIKUw8i2QCmZGgvcSnxZO8yxXx1chdxDu+qQSLkrGOEl
AyGTWpjvzRSkUofoNaFAvSWNFVQiHN4igdYjTrZAAgSAgigjQqj9Hu5VPzMBwS3GQLyTSqavlq3X
g6OAVKdx5C3zMdOJXmKXkwnZ4JwwUKHpE/0TEnOsoOdW8SfcygqhduUh+xQi6w8nF91WvbZcTAz2
mWZQBQnl9TqUso61teZ3JdSAlF1CXgW1LSnwq2VBzizA6uXH6j0XWaoXi2hStPIIDICdNxWw6on9
MRTemZFucOzaz5nhw400E6+L7wY94LiEWy2O/0WlfJRpPGPNb6aBBAS4DhGGeKEMeZ0II21NUYyE
HZ76odJceijSEGLADV+h01uuhT99NqROZqVICH+rjkFpam4iY/UPwjgO9EchrL6zsEtHnvcdwWRi
fKPgT2tNig+Rzh8l2Negv624+gIv+y7E6g/HOnru3Bz3bXRFZgooaNX/4n4dB5Msm75pkuglofFQ
UMM1Sn2tmMQpFilhSeFVy2F+pd/Lf1zxBe4ZmRpoMDoh+n5py2dnEvWzgr3Kd0oE4rq7GvF4nCVO
NHNjQt1p/7PAC332iw81N76Ut6nK3wWhO+u4qLivMgvMzDgKevVPiKcfIkmPHShz3+4Mcg7lMnH7
HovxVneLWjn0ggxPMNoKRsZUMHN7jA1rDGIzvUAHtFTGdmAD0PCCFIz+JlPAMSjXNRmn+SYi72N+
TmmH7bIJzfnvGP8RsFuY8wHaVx2UOoca24qa8Su2hoqUBmhd+/K26rd1Jtk9VlA8NauP0xRG2zzD
OYmxdMFMou0OQANCh91r6JQvrCnYNYegoCpax5bK+FjdAmSIIpC7bO0YsVxWDkeEx6RC/AojMAXn
IpOSZ92nGiKkX0MZLIr8obSY6CEXIa8G6fh7xrpdsgo8HoG3mNQ+4mWgIaJeV9FdC2Ou7PwpN46W
VQYagIDVnvuMtQb0KOMWqsGCtIStkb5XYeJ2DI+Sbp3UuZoCxDHscDggsy15S1RcS2FjFip06wgy
Z+u0oMNG/zvGfDxUkks6Y/JJN8wcfWRnq8ovSbM8M4K1yWS/sZKjMrf7Qt02Dc/yOrlm2LOEPKqE
gL5q1DWtmzFMfC3ix6tftmP2boiin5pM4xR7bsKTmp1H8G5t1I+vqTmq08ea1JAz8Ivn5SeM0o+E
vSolhFTFVCUPUjUkQRoiqDqc2Ohof3t5W5p7qxhR+5JHohpXMpvWCdxeKAHi1OybJtweG7KoF6qa
WlyBvnj/qg0Iae2PqpT7uJqA3Ppt0s97uXj0urlfbQWFkF1vkXdTRKdtQSMBSZyLPjDREUQNpoIv
H8dtctkoWAd0JPaIn1zym8sSO3da7gc0OUqHLfD0SUt1LOPRG7XyDsq0GdBmtktxn8vlmV5TzNPC
gXskIomeTP2s9lQhpabdpKimfrYkj8jgr9QQ/oSvP6KgY1bWodA2syDBv9tCKVIm9AzVRjK0fVn/
5hxeJoyhY549U6hVxQTAMW8zsFKVE5+dBr3Fman1K3wmB5neaUFIN0ufktD/TbMX2X2s3JraE/VN
Fhl7peoP8ih/j0sCxtaAlbQEXwgGpkxWwUTMYKmSoV6A0TCthq4lmdFbYgwXmhY8PKXxPZOLq16x
RMATaYDLfaq9tv2pSEffQjNbkcElEbUcYlE6AEsake507VGcmF9mGMKsiaGvnaSQGqXR6lB8MHVU
BCh/6bYo420/H8uWcj8D9pt8pczcQQNZTnKSrEdX6TJ3LqXNaDINoH1g5u00sX5SR/0Hp4U3PFvU
FLNs0RqVEz423kSudgwAig4BDtHcxo5QXDW9eeao7ithJ0zZZ6/XsHERN0hGEDVcyJnkB0P+iBe8
hdPX1khUZm3W52qXI2TL3xyTuxRDWrmm6a2IA/OVzNxYdL2jUO11mpYFY1K9Dz9rzAc4xuCgZtvX
hIf3ABDIxE7vkaxx/YURQHD6KWTLLRRsZDJkrCOhKWl5NPRnlXlC94/h6hsJqW5csxjSE2xM3KIk
YdxVXOUlJEJ1NZtFRNSVgVU0fwVcrOYxueYzxkDtVoUh1s/gXjlGCsX8qFAlwexCnBPU6CRj3QyA
MomQvDeZQf/jCSpFj4mS9p5A68eybB/qECxrFVM1qMyrzYYKZZTZeApttCjvaYMLu85B+EXWGwxx
Os6a1lU8S5nptfNytKAIaPVTBfHB099SMVIz4uPKFCqx/Atz5dqay3cOzyspXi/fTOs7n/iaeS6+
RkgsxPa4SfKohXmHp5s368uHnORuLcPMStsTqHxa+kZ2XY2E0p5EOtQADOB0WDhKP6BLPFVx7o9d
/ZR5tBj/nPXJcsc+BZKgCJfN4bA+Z3lHw4mWvpZZGtEw/RYoooyRLOIlAv1mTBTFb7kyPOu08IsI
2XaXezlN5cqAq0C6hwmYix7ZrOq70pv74SUAajIpq1uBkcdyHtxqKd+AS4JZqPHxNg0ELMk+zLPb
YKoeoRRiAi6bKzdfq+9qS6OjMXyj2RhrbKYiiyLhNlD9GaH+nFosLdR6ZynxlQnhHixZINyqUK/i
CL9xN4w7/O4SgckxbKbnGlGhbGH/oV4X1fmjjJI3c+0QZnydxVX2zOD6ZSlYTJiUHU5P1ljAu/8N
sfnBZVT01UiUA4T5WKv64hShuiswAECY+6ZAGByR5eKZ7GiJZyKgtjgelRKudhc7fcOTSyRGnqVb
Cdb2GpMxQqNOwnhPBsIDpYmzGnRKAl7rbbrqBu2E1nhNbJ8+RybOKeOnwoRO11eXVyigXm53BIHB
UxhgLBKe0u6RMdyj6nUQl1OmqryWkXF2bNSOSEie00PVnPFHadkueFAVASBCbrdd3kDy0bHDVsKL
nJI0nufDB1qXTWaCNqdvgkeQGRPa05TMkISI584eeucrrCcRyk+i5p/GlHmziupKPBsRS5jZcZhq
uw5m+DjIUJ2qfY9NpzSZ+6q0HjK6lVT7mioxQIOYrz5ZQPLCAmOGladFMrUQ819RPODtFzlKjOZX
Fvajlu/bQT+mTHH1GB6LpW9CeWBMgF9+0f9JiOLCC2gE5n/NzxGfjfgMGzaXRnfXDgiU/BgYVSqf
WqbgrF/uWqW/6Km8M0k8hQlmyzrSExVDnxLs+5gNHIXrWzea2dPra+YLTr+K6jp2LMqiiKk9cSu6
tLWyf0aHDLloYPEpbB1rHBVkZUJzrO4kZ4Y3T0wEVQQn9ScMp7M16AQU8aBk2IUyhOoS4cyBgR0k
c1CQ97T+NxpY7NwkiTFQDUWeNJRxYKaydN7rJf1YeMoYyAAQ0kr8/QZPF4CIlE5PEmE5Oh1EFQXh
sD3ihygM/c9IVzOQHZkAfmV4zwjY3+YY5hjsd6Pu6C06eIUPonrY5Q2wN16K2Wv+CxhIDZ509tjr
TCi0+vRiNj2u82TsKl5t7TRmiYXv4kuTRYKuMTqx2Nz6ODa9EVYHY1f8ougL1At+XMU4eQYQdgyP
gudEbLTbZOE8g9WLEDvmgIx8mSEsoDSIdU72x6ygmkJ2IiY9Q2LAFmG4yYy7RvHHABd7ITsdWEGL
9UY2wUJpVZ8so/lQGLy5VQpLQDFxiGBFQ9DO2+/MEFZLKQvVgRpuS44kwg6br5yIW1UpaAiKPTp2
RP/g8DCtllTcsNUcohzAy7rh/agzJWmoDddlnPTFfVpUhjBi0KFT6ecOjIPrSfcYIgtW8XrvpspX
Z6LxZHgcPdPJkveWKYaTJu2+Qc+jiIFQEpudw4gTG8Zu2puE/2NcPrKxdobCdPraiTEuCHGhZnzo
ShTyGPdjKrdaXQvMsuwB1wy054t+FjThT5mpmzFNt92AX9P4BQnGDTXzN4MApQqiv2Yy5bVxlbrS
N5Nj2lLixCN+nmgCOCxS9dGSq1tThRWkQyk6ey7usF49PdJF+Y+n1VUCOVmoa0eimRjcz+aA4kd6
w7jhKdXS1VS1E1EYrpBm/4YFmk77LRuAD7nGaHTeKQUU81p3oRs6Y/tlpiXZIWBVLQS36tmpMxez
wrHOxy3IXtdyt8y0iikpptj3KqmXkjtAJO3kidF0a8Z5Cx+ySfO7DENU6iUvX/2tpWmnMEpG4c8O
hBUCxbM0qXbOdiqP0q7WCG8DFhqFDXr0yQmFAlOCdCZmkO6InrThZugJ8lxAJGuA6lUtc6D90we/
at/itrzHEFJ07mdG4OUkEdvUNmwUjzbHoJU3b9KihClIuejPzPagA3xn8y2qwp2pcfIBA26LooKF
dapez/WVZemn3qYXuGoYptGVMzsQzwiN8V4jBp7suZipm0W6XCKrG9ywXWIdXH2CuaBjGoHO+ukM
Fu/ZFyAiAobbWsV+v/ieJl3h025f0EswKwUbdDFf2LBN1nsTstQScSUskqFen8yB/IT7X0HarwrK
ZKDEphUfUvfeLcgJuGFmg/+p1fjja74X+LkzHX3ZCW2dwH6sUk726RPejD3BsghfYpADgcczdY62
6dLaJvwzZgzB5poOj7VKRyLuFNQpvTp5Mnk4s4zBB7SWVPQL+Wuug3n6ikQlqPLoSPlEvQLGqRMY
EMG9PPbczb4Y4HGhx4POYyQwNjmWOGt76bSMGA9C9Ap17JKhOWCL27bHhHU+yC29z1c/+TlbzmvF
WfT1pWOiC8cdVVno6gy/CnIcxekqfA8GGznDmaELQJd2LUUX50EuHFJrgJ4OBejRUw5xNUtM4Ukf
iBtSkqL3RsNFpWN3ZEomi371ehvqG8WBwkG3eA1CJBK+E8jsfS9yOYy9hn1em6Z/KLbw3Oh3fXGc
obwzsKoXv4xmj7iyoVc91Hb6cIuuRcaTwsBLZg+VPzX1OPZPETA9++nx2G8TSEZ8YZV4KGnPMzo3
D+yiAFYSJ+eIrqNvQXlGRVCWXy/l0/gjqx1DBPSXM37eRq/ZUKICaaDcwegSc2bD+IUYOTdnkzpE
HndKRPe2LtOp/UrF2VvPwk7ST6QJb6NsfvR1gJH/LzP8dwFnUXGdWXRD9z700qORZbiXxi6Fkq9P
3UHQcGy958X4KzNWzpJkq0gUZOxzE02XNfyNXzfs9np1l3er8f9wUCWNKHa4/dTBhflbYAosJxEo
AIAQ7IkPeiV4JUO5zfiL+BuxO4sLhSiLiG7dXypsJMBrEa9lQSpeElC+2Fw+J8StE2PrMi7f9YWu
n8Of4rtPF7eMw8bTrP4ykKczIFcvLVMH9iI+ET9zNYVwkrCc5h6IY4p2XXzLhqskAEhqLZFsggBB
V923DSrLdNkPdOTl6opHxTj2R4UOrWpVnJGz4CVgUOFJVXsHbaKj1miTIA+0UETYnKucFB8oJI25
nHOenjFAh2a9zqvIZN0OYj4nA5BhwtYQ8D7rvBmRD0m1vz5Kff9YBSiUkNlFW7Nfc8WTums63F/r
OKGG2BOdAUuclh6f9n8XrYdpO/02eX6GSfaWhetEuYDswkmOU4LVPg3tdZREmGgALgi6xU44gG1v
JNJ22RheyNhe42wbFtEjRoowbnbaWV0jB65oism6AM9pCfbmyNOjGg8OktfoK4toOAjZiQ1iU1v1
NgzducKitMCPPs2zj0Jci2gEmPg7xflHI+LeMaCsGhZInz1aeuQWMOS1hymeJqVy+bIMi9NgysvH
AM6J1fz8d+yLHbY9JB/IJEOKishCKaAXoT8z/ubIn9atTG8/acswfqc0o0fm2BpTD6Eyc2r4+6a0
Czvcip9qdMwThJL54o2ZcNeqs8bFGFLIrcKRbVkWdUK7Cc+Fvz7yZRutpPeNHOyIsdT9esWSL4Jn
pdrbujf26ucKsAl5xTeGWJd4S3SNrcvCfiXTbeGlJOd0lR2yoYGWKfmX1s94Kjyx7jY0dU5TK1i8
rZZLzEzk7AMnPreYub+wql57K+v0NVOK1FxM64zZX+IHAlAYEpiX4dcyZfKuMZ8kB3YONxz9FMGK
I9Lg+jEahbeyN2RaiejSW8hwjBgXcQxPlQyeORGCgvl8KdrGigI9/wqLa7PQZuFIJ0IBlnbjECJk
4Y1bKKHTwmufERbHExsODr6JthvoiZeU7AL8acTaT1NIsPouVmlx2cWQpeXRvicYEJfFJsLpFm0f
1ubhs0QTHlPFrrhWx+vDoyFYYnlvRQBC46PaKdWT7mWCqGP8Xc+pVZU9XtQ1TMggCGx65lwQo1LB
KyHccX43xq6tOXS4zlRD1kXjFO7LIAOsqY8z3v/z4mTDBDURaUoNbpldjZRTFhUNrqz1t8D5uB5w
aoLXUP6Cip9feXYEZA5GsnyhK0dRGnpC/I9YNpyg2mDS/ynLL8km4oAMDu/kKEq2c34Nk6/1IqbU
qPRP9NMA/xgmdPkF0BdkZHnA8pmpeHmMZVHZKOLfSUWXTxnYiBoDnBo56R7vzQALszOxO2jOyRLy
EvmolhyT81Fn+VUdYrS2uodiexrLkoQ58JAHHTVOzCZaT/J7B0hRUKdKjHq65MXD/L2Eb6/xGpZ5
ICkKkC07dYE5EIRk+agP15dCl8mEpQQzWrrV2lrA6YR5LmA6FlsrAkRfgXldnFyF9mFkPA2JL+SB
zGOPT4RW/nJntA6zM7qW7mrApecbsGfW4U9X3iXY7mvJHsnHFwyHyHrKluqnE6yM6auL7lW0M5ZH
sZzKcXBSdLc8CqP18paEkze8wKn0SktHzx3oqeSFeRDFcPTl86uZICQM3DdoV7PJY2p+QdcicCoM
Z1qRwmNHOQ+gawN87Ap79eEa1keZc2DJl6B/NefMkrezyTqQioDBxU6o2i8E+FdJMt4qYnttODfH
SNNOMU1CfGsU80bSLvQUeSt2u6EZ6GGvY3YZTYwet7n4iW+UcSuOVDgMl4/q38MHk6dDsoOcnhyS
w4rT+4lf/8RoBOzMN7z0w7ec+aqun3ZA72+FL3jRV+WTV/9Doq5P/M0RM+XynHipO++Zu4g2XxkD
R7sPaiCVp8+o/MFJ6eg7OmBb4c+jfbPtz8BLLvAVnNG2D63teXz0QAy07fX2xbcCpPowTuxmpwWG
6RCm+4csCSUYDjFH8UEJXn+mDbwhXhe01RMkVVfcYM9h197vr3rObTjkNraMweKYdv9u2uZ5dghG
8i3Px4yD1/r8XT91GAPBETwUeqiy7c/Pg8cVIGXGjTfPZ+thQ2vLu9/Px4MNeBvbp8x5XsjltQ/N
gYbBwVDJ4R2fBRercucehH8M3/IhSPTvhi+6n9MB5jt6tN10wNaxPA0Hdh0tKElFtPPTHPBqPxfv
9N0cWOX24tOo2jgtcKGSA3NCcMrrL2MfPsLF+1i2mO/hoAe+bvu3KEhdXBv+5jyITK/w50O8rDlv
b4t9/Brd41djn2+z7R9M2/AXL7gz27cD7/vkpHbw4JL7/uVgYwfjnE7p9iG6p+LCcNhu7ce36EIb
dkjaYdz8DbveDc+I9+3Fk7zHAzc1H2vSJ1Y1+8cdKrRNyodbO2z9AQREt/a3ta/+kFnkhx/FBt/s
YjODIHuphyvBpvbrR7SJNvEDBcSH4UabFNjRNT6nj2QTe9U922CbwNfNvXAPEcwxt2zF32TpOsOZ
vt1O90C/qX0P0BvxTYMHacA0dX9R3tiEzziQ133549/Lvv7LHfOmYWZjl85kWzvEk9vhp9vHR/ho
3XbYMoR1og88Ax28GvzQSx///pXOdb/fo/6wsfGxm23DJNOOj+YJRGTaE4mxgXRY+6/tNboTm7QZ
PqBxOiQMOe/H/kwjZ/cuSKCt7nligtdPHLCsQftZlI74I/8wXHLK4LXLtxls9OBFlJYdQODZpNvm
b7wfLWfavQ5CIARhwvTEjvfyAXSAuffme7xBvNwMb/FW3TSX5pJ96puithWHQLVN/UU1LXCreeCg
KNxe3MT6FNrdW35bH1S614Ns907N4hp9ebt40050Acu3kRM8QNfc6fz9TeLoRXSx2L8Ahm7aW0jV
u9gv40aJi0SJQxfTErpg/ph8Yo+K8daCFXjK/t+T5msq2xewy1p8RCZ1kL5Ny10I1FIIpb+eJwsj
hBU5UmIqpgpjxzPVMUN3i6A/MA8iYBltiyyHtHQ1KyeND8Pn6jhn8rGAq7v2x0b+gz/K8WWCDEop
4cYr765x5K7nQu9VPARM6yoKk6/FjHju+QM8dpf7lhu522vMoxM5p2/ycz0c5QPUpvb9np3Xz4be
YCPItt3t3fn0D5+Od7+7qX//d+/wU7i0VxO2C8nqNu4ER5KDXFw9Xvtpnx9DB7dS++/+332b2jyU
+63p/Z3sGNIsxHTjm5M//eLJ96Hpintxjw/StI/hgjrSkacacOQy3mpy9si9rOyPA9uk7923V9PZ
4peCOSzRTIAqdrMB0mNN97Zt37eu4f57BEHFpgAJCQLhm/YuoK/k7yBgNm5J4kEGY3Gk22EHyof3
HEzN9bnpd69Vt+ks78t7ajlMIvi5vM/vs1ee4q3kecNfyQOw40lA+yK9R58Wa/G7/8ZMw/zDPzNd
5bvBdc+VY2pxztD1p2oxebZhAGGbpH7Mj9ILIiLnO2K6eY7XR1Ag1OY7+buiNnm9j+v9Ep7g20TG
r8aJWhr75IUlkV29kRwIQfstvtV28P19H14bDLEYIzNgCFGhRZwzSAacxR8DEUrjrtyXH4mf+aoL
m8UO3Rt/41E443a0N8/Ef0JmWXtAbz2H2Ey3ZCTZyLfYatngzenNyI/NLrE2VEUHjhFb3Hx+I3z+
VTyZ/dsIeI/yAWnOZvHabxIE3eHwTc/urbsqRB6bMu4tPWkB5xOhT77+Z+F8GA74sjlSsH4zc/fx
MTCM/GCvP3wYR+Bt27iN9u96VE1/4JW6KGpcvH1P8y3+gITiP29wsmwOemc6Svyauj454BsOo2wT
22yRj0B0vc/ZGVzN/xy9z8+Zxb/+J3kn0M2dEICAOw9e6LpTYpHJrtYeLPtH9H7KCwjvbnEhsW7q
3R9KaM9g8yKazU937+8Dz7N6bDeV125wVzrWbu1eSwfVHCfe6K/LJt9+p9tvrtLjnnpsYev3SD3v
c3BPQbFu1DaPEGdysTuQ08BvFL9ze08/dyvUTn6BI3z1Hu6Y73DBHSTTNo3mXfN+9YPmkZB2io4x
lkkX84CwAATdgxQmUEggCXW4aVw+7xcfGC7f7Cyc9JA2Dv//v85HDP/7QcKk/Q0L2a4uuDGyOa7h
dN2OD8JO2iIydwv3fmWywvKN/RXFs0eum/OXCZj35x3XERdyld94tbucad9daMscHHAE3BiR3Y5N
zg1vk136OQfC9LMeM9M2YSsRf+Kv5MzOvy+D1Bu/1o2XCppZP+ak1pY0ltNaroR3SN6n3osuiFR2
w447RbSD3TrrUbp+LbQQpE/tURXbArcPgvDmPfkIneBbJTflsHjqBkdXdv/1cqvb3u/9YiNu6dqh
3//3CteDL3cw/Xcg3lxyf4CIhW7HIRDyYbG7xY/QEd66ffVhudv1JOeSU+ysh2t9hBrj58/wZFwG
G5btLvY113RoU/dohx3rsL4ivHRo4tZ9E9TQ4XVu148Km/A7s/9iTWHjNL/54Szznr+kR9sXkna4
3+K9pzSU3+h7nHxf7hmlHEwseQmCOGo37dTvrVPhUImdIw+99xVBomtsC4+4jxMoyq29rC6Wm7+R
O+2PxJ3Y8ADOrSuda3fc0FTaOL15dM+uZr8ChQcf0aw3baEqSXyiPMD0+u/ecfr7awWw/xO/LRt4
NCyEP++Gu9/+o4aIPZR/bnKOXNgS3AaupvuPNe+9ryvpD9prWziwTiyqhcGGB7GPDzjQuVPQurwO
iVfUul2wot62dVi/j7HrtrBcnez8b+JOBLweLzg9tlvusYti5vub8qtlB4q3wXfr3K8D34Ngyp2x
0Tb9GzY+m9d7u5M2Gs8iEl6uOzGgDgZVu8HrXfXKK+s3vAKALzv67l2Q1N28Me4cQY7AHTNZ2Qzq
Dr2L1vkaXuM3HI487byu/mWDDcIf3df97L3fNN50fV2lewZDdNfsAVBFH4fqr8H+e+UBYbUfx88u
QHsGnm53H+L0D4Sg8Yg55PmlntLcPV5VLBKBHzyVfhrQ2MLacmgat2gPvOSObe7GuIQ8TvFBuhNL
eBw+pp/82fxovRuerEtyjlmiPH0Xy42DYqNj+ajDzzpQXW15jqndzBsUeg1AGnzImfYvyi9xy/RU
xb5K3oxP80evXfKS9tFgt37r18/rP8s1eSAY/KAz/IuPl99vRH+6Vp7uvW7LWbt3e0XK+CrsiVGD
wnXada9kr9bqj9kQBjJBY/OnWwI9nVpoTnmJD1BWihgZuUC2Ib2E3w8IMuVdjcneSmBDOQpXhEKs
38B8rfDZvLxSzqP6PrSXDvcsY7RlbwqiEzcb3esb6seO3I63PsfPC/abTJLWragKVtTdNBhOcQtY
zS7FLnfz+BWv5x72wvzAUMHBuc1F7uT8XsqtotK2Yb3Ze4INW4gfBB06RIGxzrJj+JkcEx8tFN9/
7e+yZ3yvHtGD1J/6Q71E7NyFr7g/HYfQTrV9G3NjZ6ZhxG3PXVuwG30VIKRDSIULbe/wA+OYV8Ev
xJ72EuiMz+wzREBJmeBBLLnpjvo974otvibN7cVSnXnPyyeUME8/hp610y6Ef9vJdsdR7lx81b6M
tu6228g3HhyWTugOiLft5iYdVlQPjIJRI94cia2RokKmtuBBHIeHtBqPah9lJuOMgiUCZqeI0V5d
iKyqgHUMBP49N9capIPs2n3SfNTT0RgrpnHlx1rRarrpdmNDQqP6EevpFfskv6v1jYXnUNjOByHd
h8S+GKk3QXNhQvyj1O1egB0ZI/JHU2obJGhUAK2NJ+g9XBXRH+jbKhgjKs9FDuqTdv9aA1dzunb+
ZA7tfUX58j4Q5YeeBjhsIxY4NtMxa97l5JqVOHEweqLUP1ah5E407tMjJ5G0xyCF6G0tARsniiuk
5oRDQDZGnYLmQXrSc7g/MR4Hq+++I+Ic5bzaZVvVni6iZsAI9z2c2O4L9LQYuSm8b1iVstZvjKKh
6u43FcCUln8pgG5dEkDjISNn9TP6WqpPLHHsUGrAG4H2YYHNJzU+LHzhl/wMibebXHhLIpnTYrPs
mGejV0Xr/qVW2nbFp3n/A6N5YLJayIDxwdOLr/Z9tuo3jfdvNfohM4OmuqqTxEEGMNZAG1dBzwbY
srJSfwixuh/RuC2N5Q6KfFaSpynDIP+pcfeT1+GKSBkprYD23D8KGTe5KL3qzO9CZvY9VNgl3WXT
U5Wvo8E0Kr8m2heQpCb+g7W1WWe9r+l3yAbmsV+yiaygOVrJUUtmO6sfy6zsdNJa5Fi4VDJ2Ml/M
TuOVhQWXa8wLv5FSZFBfhgkQu+1Ek9gGvLKE1BV6/b3COa9Gwp9AmMshm3aomF5pvuX1Kw2qql48
vPAlnVG8qZ8VNz9hKJsPBFysUClXkiHUOucqjB7/XlxhOEWsSxpBp7EuvTPlmMMDw/GPV3QavAxw
+JV+9sepZjrlT82vjt/qtE07WAwLqgdAk+ZR0ZxVLYlLIVXrstw6LSPgiuNBuoTyDHE2C1o82nEF
Vx+lRBgS8GZfDue2A6Qi+A6tp8/t4rJxq2PtCzTyNWZQdMbdEPtDyZCaAB1LFYHfVF+g+TPWZSgl
27KDz4UNlDbUXkUaw7wILuQvZ7YmIvqKPa76W3jn7x2OjGQ+7Ha19BBI2kaNlaIsFrEIUwSDUi+K
RFepAdKHZykjY7GeaCjsAQeZKvkqiyv2O5BYoQ80wkdPesW6Ogfzoo7VaYqRbIKK93nuNcr8K2Hy
vxhksFC+yl/jbLwNibjFYsLu5Pe264kwo9/MX7i3t9jwNIDH87lIX2jErm46IqRaIUf9sy7eR0O8
5OlOxmAgTnYrpoxbBaB90CF86YpHMmFNGn8xLwRVFFYxtVhgLC+9mZwhGbNwobbeTTwSMeH+ThiC
gCBHIIhl+5xLuL3J8j+WzmO5jWsJw080VZPDlsiJIAiCAZspiQQn5zxPf7+W78aWbYkmgcE53X+8
CsFlIuq1XDRgKR7ZEw+ElwYr2Nh/cG81cs4ZKgLufGPUs/JPiDSYCs0XbDwu97qrJ7sGrTGS1Lia
WVwnfSvb+VTxAZ2IlOoyZxGS7i5kFOKDhpoHyK92JkKPMchC1YAYSep1BQaWc9QOCQS1X4PsPgXp
ku9WOF5kN15U0DtXLkwWtKiWpjjCnbjB0HP4DlA0zfMt4Q6jo54z5SuKjH1swFcNDnBOxmWMypew
rt3QEMHTqu95fYEPVqv3Orgq1EKDatoNQvS9012y7DITCsPoYTDIScM3f2+RecXAD8EfPrTC+VJ5
AL13aCZCfvN9H8HNNMFR1Sj13is1Qdj2hEW1jRfNqKx081F0H9qt7DVItbFeBd3VGQmQQiFS4/3g
TCntm4032DewT7A7gJsgnnlSnfZltPEwasGKnw+d18DPYS8VBAOetXd5UhPKNqtce/J68+wTY6Hb
7m84wLpV6ZMDGRLpXGMpE0UdjjefbFKkMPo0b5wXrSYH33QWKsnzyvAmd0HRzDyvjOsAjFGIWBl/
VNKHC4u4hBG62uH8igtllaU+yPE9Uu9OFZIj4+Ni4Kjy4sXQNW8g9hZ4I0IlAnJOmvE1J/OKI0iz
oUYg5ir6A4lSSGDJYxXNeMvjWzXrGAoIyMC3zzBSWlSy08f7yTGWffKTBh8qUQ0eii5TI2RIH4+t
RJJ4cIrNr1lPHEMXeCXSPJcZEAAfjFw1Vg3WbaPh2Bn5VCQH13Gw7F64HqaQzBb124+KU8R1aKAA
HUmf1rEwDsm0FbYjqwkyJ8gxdxDBIANIEjSyFNl90Ep4rjsemT4ZV1qSrkQF23Y0mgQoktxNqyUX
bnnu7mrRR+FnGmOnjN7lUZ+pQwpnJi6Kv8N5q8d3Ey7KhjVvzXvg3CCx/mMubxjcFimNPrPBQ4ez
L9rPsCqzQX0OR7ewXKOeIIfHEkSWmx2563q6CCdbgYFMRYJ3NVzINOK3tzygZ+BPGT6G7l0xn4Ml
7wXvUYC+ozv1/L5dNOyGeJXmHLkI0X/aMF+MBFP24S9RAhX4s0Y7A/ClRm7GV9rc7eeybI6VEZ1U
Nd16qPQXxngiA7EpSATgyvVHNgJCB+Nb2xBP0Z2qqPwnoZODdSA+HAGfiEZ6nzkpucnVY7QtidEQ
yYhuO+WLQBQmE9G/IGVRy3Q1kR6h5LSSRK8aTxX1bXxkfVHvhAkcr+hlNopx1BhrDDhWMqd4jyir
Q2fQ3XnWFiXlx1OOK3tuf5v2faQ+BZ/h0z/pyByfa+2WMHUlAdMRSkt0CrqZbqBgMSQSHkx9eMa7
Txihi6YvsoBPULilyM6aBK1IMxz+feTzvRxj8vPoGqOR/V1DSSWQVn4NyplCr3PLC1SJYuQ5mnhL
+/I5c+AZ20uOiAol9wiE7nzLjBfFp4gxVFUX9QAOjmZAJU0UFZEP5uMTiD4zErfaRiYPrduMLT0I
tvil+aM81SMBlYXaPiKL8myrOeNdT9vreAmwCwcpcch28Z6Z1hftBptcu8EG8ph11Nho+q2A4md8
cbWHPLdK/dcnaw4RiMND7TL4aVT/+BxdIeFM+muLHKXCYeY9x4DlNSYH9Kk1qz/TypCgk2AaC1U0
p+1vPs14Y+11z4Mwhn8Dh+Hcv+bkbuUGywvVEZHWPBczh1y1L0ak+/CcFQOqyrM/6tlGc6JPJAld
XC4N/VufvFXPLJehg8oQs83Mq63J6dSAhGMFVKwz4e5He8J1ERH7Evc3q6KYRA93LedOyuGtmC0s
BFdvZOuXiDAT+9FMMHHcH3XPmGN5x3QMPqcB5gPmazaXNn/SnrCkuVCGVn9su3SH/VpxlBe7nm/M
zw1RcDqHSk/6ix6/2KMupk5iuFA8nuQhKoaLNH8mdFT9U6J4SyIIaRv6TyfJ+JAqL5UeLmyUFxU2
28l+jh1EGLiKh3lYlRzQHRGPRDdwfHBHHRw0ccGAhIijujRRht/LwKJ07MLD3HXoE3GZlt0G8Ts7
gukw43F+01vZTJey3XqdFEbhDwhOvQ4sEI37AqtCqDI+TkRXooA3LQcHLybuV8fOERaQtxKrG1GS
zPH8DV1Z2eNyQijhpgAAgUhih63e9AnjPzLTEiysTRFkXroaEtAL+6s9KIgPk40MqIz01CJcRY4W
pJyS8kWI6OsVctauIUeDx2bU+vlGViERL0TkKI02SypKhyncQM9WHYVKCUj8RCcuknysU34MkreL
Qzp29qr90g0MuUy7qZIvTXfnR89JLP8m1zmUTPCQA024T1MiLkICMN3mYSAACfBJ0i7DCI8cSzFP
2aS/kP+iAvkHfBLKaiNbWkNUY2EkqzLczHP+kTslytizvHgc32VPpCgHLIIB0Q12nLezhjYNmqOd
vqJ6NfD5zqnS6JU3dWD1wsU43I2ZEBn9EM4PQoMwdJ04yNzyJrJmXBrLAMO7USuIkTlvGYJIA13x
m2rnOxsHhBDKku3m5DUJhBmPo5EB4FTccQ3jKVcvutfYfrSxTb9ltmFSIraYTrzZ2NFW/KX4+snQ
kSknFpLjnLoN/E7VBHLYJA3JYZpxjj3wkbBzCELa9kr5UsPWiIQwdHkK/eRbUkYY217o70FUrWOG
uM0NuoaIsh4GyPHS6Qo1GiY22i9RzIGpPIVcvAkJVRSrVOwgKFjCTqXR+qHjAZ/okB+Vy5DsPTTv
Lbk0eUheFG23JTbbsF8Pk700s+61m0HCuvyK9w4NMrJz9O0xBc0lTjkujoOlzq86oeIqLIOSl9uo
/lGdbimHua2ah5bwmTS4x7N6M/t7S1gpHvO1m9tsUzDCxrSuq4adnl+ze6spO51nfmoWnjHPWvPx
8lKetVMxbQiudDC+9wPVLHW3mTMYl2GeT5We7Zuai2a+NB5oqpiwKE30iTZJc+sJG+zabY9xDXbR
XSpOZ1QLtDXYtUYgyW2yIHZBmdX0hnmMKoVl0Wxj3p/AfOi1fOhrlKwREWhcZx2p3jfRXc1afUV0
5jgUdbSXcTLWeoirLCJ6JUvTo9VBAljGwUY/YnfCQlX5JtYSRocQ2rZ5+bdy9JuBx4jkF7M4N2LF
grdrWhCHUN2wXnnhzoxoyEh1CnAB7fVLnN6jhERRBGXINmZGWa+ksgAhDr/kuWIO6rFNGWuT6muD
Q7jJ1D9dGb55+ouL07OqHkE67WQ7nzsmvoaKhkTXb1HbHi0T+a2/ib0IQaJDDO1FQxrQ0xhoS8WD
TtzJXx6dCZhihrAe1jY2XZugol/ZSUQI2BWU9WSbycX09lZ4nyk9x0w2S8J8SK7iILUYGdDUFNpT
4cvQxJUwvFC4MIHNmahEsS/x3qXDzIce8JIqAstNVsFp3pYt5gO8VE0S4iFzwnOT4hWjgECWI9Hh
Gn6wsPP4xfFXFZkrtTU/ycXaR9lOy9tnO0Sq19tnL8x+27RdyZsutg0t54TjkKROxnPThUNZWoHB
sNjIyOmm2RbXQWxJeiMMse0Dt6fV1pv9v3KPd+jmg+pWjRrKpNjZWMOP1M+FxY62iE1ODwu974Qk
mWfFyHaNrm5NmdmxTUTBRxb9pxpqSeZDUUjaxMqY86VTj6SyLx07280p0a38XSRLSkfSufQKoYlm
qZ6R8PQGiRQIKshw5/jGegvxq5G/NQ4MU+YjSjfyAshrIwLtPKOxeijWbklyG1RvFeSX0KHACamx
rVHuRXUzgbPgCYzGTNuQ8DJ6Gd1wdJ1kxz3xQtKH3x07VMVktRGT9eFq6hvnPecjCv15m2MRdl3j
lHDZaJDKNYEnvMQ6ozRQdMgd0NQbGahNdiGpm6iy29yfZMAF8xn1h6MR2IbQygdcmKWRApx+2Osu
ZLZyr1nV82AvC37EpMrNkrE4Dz3JQ8zlBql6AX7PGHdiWP/R+m7nMGV4OHzmCJs92fIsX9gtlz8z
uA2VHIrh8WPy8hYtlcY28U3MnhlPuvOX90EkeTjk9kXAEFRxngTv8qGUS5HxuyZvYXa5Kdv8Q+RV
mtZRt/yauxMuER6YGikeYks+WGSs83U91Tx3Npqwwloq7IkaxiGcgAsTnYKtvM62vpt4sztp2/Yz
ZBhWzE7MxFfxxHEuRXzAKt68GZyszimdYxy8+cmfCEZguJbR/G5RV6IPXADkhzBzgppfwuCU6Pw5
Mhn17FgD0wb30ZSrNV7H/TsjzWDQoaoWaOCPyNJF/Jkg9ao1JPmNTaM2pQDRSTYffOHm/Cwopjbe
ojeb7sIx7ZctNlcZUWTx5gugIByD3yC4CTKmcn4L+iieM5PWl6I6x/Hew7YP2MAb6GKqUD3CtdcC
DKV7EFbZcEP/qJBLMXvWJ4CMMnFg6rwbTjScLISc0fAydMUVnYK8XUjPJs4J/imFB5dhR+W4ynj8
ZNdt8/QwBjQrfQggoeYX+AxICh09RMrmGpfJCsxRFJpWYr4OjbZlZLNHrssewy2+BxqKELf3w4tV
reqaN/zUM/lFHW4JnkXlHzqL2nFUTjHp9/04LRSnenamcUspEokDaCqIddOsR+rf9SyE+jc/shGw
NAjPQFmvsi7O2V7WTDGk0uj8JN+pZX3pHQiy+gzC2zNecGySBvsQCFDnGPRyEm7MXkoT51OW/Foq
S3qHVKatDxjXl/KSMKKekoLBK6fgips2iKtnnb5Toi6ARiTapKJ621SKW9YeS31c1qIYCbM9jZCM
ecrSmJ74sBr93VOHlY19PNfPAYu5TYLuLOeQEWBCROblLHXlKx/ZmgSUcunU1C4eobE8DyyULIhP
Q8Owbi//fevtvfRj3ujkIOAdK1IEeZRzpcghnFj4SOej3gB3KdywKFrQyp+AllqDzpUwPGv9xuRd
pq8BV+RpCn5b9H11TFZ8TGwTbg6xCczjY2Dpral45jc5NKn06k95DSfwYX4Cn9x4udbjnBxaddG4
f5lD5YSU/UDwgxT/xlTDMvl0SBjZRm3v1l8TwzQv6Errug0Fmxy2jwF9oYASsotHRrcf6v44Ovry
n7HZ1E+MDzU7rsdvSXARWW4BbYMqvKYO0kSLJL9OteDDwGpcgkt7ICRRbq5nUyV6qie6JDrIBs9D
mjOCjHSEt2Db7nzh0Gy5SDq2+RkLcg3kKFODN5+KnR1TOhED56Urhdl4rD9wUIhrSW0o9NgL3iru
IhfWRdU/B0C//uial5id2UJHZu9gPtpo1apXKzknDq4EFwmXCVDiPOvNza9+9QTbOMEW+T5idJU/
KF2B8Ok1RDn/pucUd3yHwMs9l/3YonwIfjH8/ruPreZ3yNX3rCs+IzyFdjL8bUgOm1kS5Jh1ZYFT
m2+y3QQWDZlhxRfs4ZRmwxhG6N3iogTIkwrwI14DC11/PqQvuuauMrVaonG5iV7ac7t11v16QQC5
wAOaqLtyUsnMdG/wPODBm9oC2URLzGDQBh8VIfwaBUW11R8Esi/A9Aaf47ON21caYbczLU/Q/kN9
CuuOi4IMehttLVe9lD8Ve1O9zyPbwyLi4Uw1tCQjJNWM4AZ9quaynKsLmYHiplvqmM4Ee/O497OS
OpBENtK3kMS/ylR/CiTN/ZTv9E4j44KxaSboenwA9Y4tFYbwTJgnOFNa9yaLCuXxa1m0Ij3dyu0Y
cEYQb0K4ZRcgYg62uoqppoLg0fiWyr0BchD3XA+AkCCqxKYRKmlg8GdI5fMCnYLpALR0Zq7ALbSt
bHwY/DqGG1AaIuj5qHIfywVuEwLSlcQTVi8cUEOZnqY42so3MPIxF3hNLhw5cUF8IddKIl4cAoTd
8kC0NAgT5jY/ZngksDhDFp4wwXpHtOoEnD7iCCbOOdgUpQ19SsInt3BpfLrhn8o6quhYYHZUE4dD
3Lz0EaQ7lmSSQva5a71rXf420PXRwajHPub9IVoHzOknLGMrCJiG8VhTbJkrRMbuw7OpaIibiHcd
9JjHfeK9d5jXbW7E3ogIjt5YsEt9FUEqe0sRwsjV5/93YMvI5PCx0ilblEm/N0DjHetJMKikSIgc
LGkg5vUwoUtVXNdvKhe15RXqU1vyJORxhsYJzZ9H6qYL7tMQc9AYy6ARCpX9xCUaiaLTnhaP2S62
sZevEIfMf5P5u0TIBmLoJ/nS6ND/lmQDojSjGbMDyLXp+Iwql2+m/Hejy38L9GVBpnvjTC9RRism
4Nzgb/ze3Vm2Cju3tYghVhm2c4hd2MO6sU8Yr3D+dd0+ttcyuoxoEPnhFNU4onwmgGfEUMHElbJ2
G/hNrNJAW1HgMCQfxOxIHuR/EpaYBH/DQr9GhBtQZI5ckcN/xsZlU0FfUMvUow106Lf0k2md5dwC
vER657PvgGONRLm4NCyUDUg8Ife4FZWsupkuXiscyTht249AQb+Vb31871hX8FhE5wnr0qi7b2Na
fmncFhM1BuiDO+JUHYu2Xzat+CyYZ6/DDfgsprpK5eED3Ejmv1SFibSyk+cXq65NtpzjYzIt1AAl
YHMage7qYKJ4Wj47MShddsRD8iTfQGQhRhpvZnosM+7fWxetsyn/DEb/oiM+ylBp+9pJrYrtrMDK
jofQHL/zkc908nB9g5wHnPgpVdmaeZQX0CovE3bHRs5dwGA9Zf/xXIh92UwRxRMeCbKKYwUa2rsO
2CSnHsCWII6qr39S62tSkJpWdIhu+dmm9tOdn2VxqiglEaOQamAAQzyv6dca0XOefodFxxOKCY6b
c9CZcAxOCwaVCJnkt3iQmZD4aOj0PEKVZQUaNqZEw/rFJDETp9zXJwvMbezwldo/ng7pYdMryTfF
ZQ8abEcvYYMS4F4zFvr63WRd0SmQHpEacloGXXxVuLxm/RvymPZpb8X+8UVNyCubWwW24asQQme1
GPeJH/3JChb1uhyXfAqEgoffw6IxLWSuinxChL4qPk0g5bJ+m/qLDt/QtcMBX9rSZ1fzuDpwPYqz
VpZasSbKoAHhos3E+tGSk1MPQH0JDWlDRjFEceeHgMVfZj4XIxm4SMS9MT7L189Lh6S6HioEq3bM
8FqX134CqONIIdhGrmk72HTuTzVxOKKb4rAdKWZjSFYl4LvetPqJjC9k6DxjQ/huIXG1yQNtjHgr
JUadRqFuf/IoiwGpix1CUErOa9MjmBOxcbgvLBLk5keFF9cNP2CEhulUly57xx3CTfNn2lv+ZMBo
AhsIghIjIi8zqELeocoLyCDcyLkIqrMQS/h9bJFSE0nekoXHJYtxt+Ks7JWv0b6Lv7DYNwNlRv0/
f80MVO2Wa8oiN2Ib5eoPuQn05pz7B2EoxbIseP6Uj9Bk/94rceFAlQeIA0NgdrfbzzyW8mLWyPHD
vdqfqUmRaiHkOiNRb6BRkCwmJNvMgZ15hwDZCwknT7UNgJ48PEQSIa5jNgsC6buzXd0n7drUnzXZ
nKFDOw5hXDlPmlVhLmX4Vw34xB7vC1eC31ZLxUTIEty98DehCo2XRYvOgG2KT3H9lVs5L/dFc1Zf
FGNTJ9eeEEYwguq54ISS4S0pVKjM55b3ciArTQEgvvHQ4JqHb4I5i+Jv0/hIzTNftom+FY3Z5NJ2
j4Y2CL09R/CATec+eZkH4vLI529eBC+9dOYHrEKeXpT00+9OznikH60ZpUfyNSf0SUnTUwgUk9b6
oVQiGmyqn7HPFlb6V7N51IejKiXbM/VW7VPJoOvB0So9kxZYj7iXvLCltifbsABCqzzPU/GhEOci
OoHUp6p1jp9VPDtEi2TrakB8m/ffKTEbWY27Deu93azLODyXhOyY0cNqmImoB6mj8uC06R9FPalr
nvSkJIWakC/VzQ5+PJA6PO9Ma9zn4y3z4O4otTdRHSOwyE9x5aw8JVzzeBjOZ+5ES5nwLZLmouJV
4zxWrJ0y/zb2WzeagJs3fzyZRrnsau1iUoaTcF8U0PyEoKvwICN5SBGssgPeIER6RklLpqLwkPqr
bKIqQOiEkHKGEKO9e7BodGDz1vJiL5//jtnaIAavn2a4PqAg0z2MNRCqbdIWWD9536lRHYqIIc+3
vgyyg6YACTXtIk85VYVvud+SOes3PxnWXqP2Dr41cY1OKGxyhvc12BEalthGJOvwbMM+F8q+4MCZ
EWlG1gogUp/JivGVRaVhnGDCwwxlNx3M60h3lCe4hvoLWkYcQL+uLKg5NcOMzGKruoAYEDzpDMKM
kVDsqTHRGKSy7UwbDI6pO76mJLQi+UXHldosZWCJefCmHoXHkSndSOtXBENTsR2M+pCsZFRPysuA
AzmaPpxhONaRv3K1gfCx6KLttSjbjBkNrk121kKk0+x/EAebuDUv4hQXfmEMLlFV4WyxlOeJsdQo
tQ2KG4pqbNDh2A8u3LAgEF5sc1JLizS3D4SMkIE+X6tPDbjo1SwRLfklQWTHOtikE++WSZntlaxK
d1UCFnuWSUIkZzxSDpNnU/YBGaFTQAXWg5TJUgYD1x1PSgXGrNBnTvnHHJp/GB4z+sIMe2eT2RYE
BxED0YolPDI86wC1XejaUiUeweFGLB1Edj4tLvky95DFhV/OiDfGYaNHHpPNU8LdBP4YaecCT/NI
leDAZDJYJ4c7qB4eGu+ksHIGXJ2OoZF4c/INfNT5DqcXpevLIHykIzY35yF4OUOvO27EUqzSelbr
X9mAS4DG8hEAqCKWn8iuQDmpMd4E7zOuSHklIBeDtaCLctB2xrKwLPgN76UkLabj5/KDZx+ML6RU
LOGCsG2s6Yx5kTVu4rz6k05fNsw5sABTJzXvyaMzjM9Ksz9IM9IJ9e3E9j+4GwsljbBX9oBXTtyO
2T6E+RVWOmHCNAfYn+Jd3hwnmd8qZt6o2oX5Rz1i4xawhwvFM1KKWZCu8K3O0M9UoOwYE9vZ3tb5
uGpxrHMzyhNFsoWS9WTlJStznHc605A6u1ujf0XVhggmhDZBsKKCd3cG6u4y3jteuO1zYxP42iaR
Cw5EE+EanV0Yhdva2fmdzuSYsYKVM9lLdf/SRsMV9H9VYUenvBPRf/bv1KzaQ219eL6+U1G6kJpJ
QAiRcvp3z4tKSgIiFh0FUWtb64FdfWJIkWgXFHrygXdnc62h5aih2i8ViaKNQc0jUrWWOAyRcWGK
cYgwjpxb3RKeFiftS1lMt0bjoAnvfHFZVEQql0310Smeq55Cj3VGnI3cSkZwMhi0BOHzBx2rd73O
gUsXbpN/mEmxdw16vg/FNJ5Y+kRbZ+anenap3XHbQ7+yaIb8Z36m3gE4RqBwXsl5FWADUV5cto5K
Fj3htUkvbOil4BysFP3Jtlf64C5t5ZGDZzdzfkoi9zTr2W6Te94PEMmKJWNk/LeHrekTGUo6ykn0
A9xQTN+A005M6SkzoveYwF8yTnPhZYg0ywaYn+Sz9cjxAJ42wi+jnJcJeDBhmE8G3drAH/+NKVzb
/EL7FaJxVt4oS6qRg43upe9RFm24YjtI90bwKcYOABGLbJcw/+zHEsbXXKu6w0Y57kyNj121T4ir
E0u3E7VE1zFKkMTmVLQsD/QKe90jSViqAm+Vj/cJmsZx8AlUz8HPrHSPmfrAjEfZwc4TAavOxYSa
UP0azG/fyC8lEeQGicleFW0Fo8oohmuNdDmFOIRRAEaexeZlt+9x5oMvxt417f5SBb2KMAOH5DK4
BCSMBcrhmcqtEl17BLjF65dzmQ+ZfUih/sBJ/GFdkC/oHz0SEovKf1HH/GRvm2ZDxgt/5b+rBiHt
teeKqx/AEgGsW/xMLZ9ebERNXdAlxN82TfyGn0j6oNhC+Oc6IrH5RkhzxXitcL+NCpB2yb0ExbjK
S4ku8ngWx7Fc81S3g/ZiBwer1H8nJz60rfnR/RTc2/ygVDO5DBztacQ4Bd6v9r8VI8CEX4lc+UWk
4tLDBE+tDQ3C8LYOFVaTlwIsO/lbqyYrAzR0piWoca03Wbg1XsmKsmcFXV2jPkw2wDwgq76wH1C3
NZthTjYIxd+IYEiHBs1N8cEbErJW3hybN/wdrVmsPBAjxMjavJiBbozIh4FeKxDBYumP8t+qnZ8U
E6NOV5FWGKztai3h8d6c0zY2rhOUCq3NgBS46Ljmla2wCrCHDI1zKthwM+4mw1vI64nOF7mbQ7pj
nj7ZiFUj780G5uWclZceonUOXYKpuCHxdDHc8E0pqHCG0kMf+s2PIYQMQiBRlDR70ZFk1T7wv0zr
3iGjENjHNf/QBaNGoOT83pQ4Xb9fe+WImo0xgZufH5aY6w1MKykMA6ETbIb2nQOV83+cNvKlOUfB
efCxpiuBxqB76rBYeRQ8KsqvP68B04Bo/1CUvgIOiunpTq6If2mZHWYMeJ6w6rSkWqcZXR3fLT8N
grwn+dI1NcX870z0CqVFI3V+gnOwk+5FLeLVHL+To/dvl6LvrbvzovjVfppwfHCaQ9s/MT2638SA
rg0kaw7IOLrKpeplm7BAuKpsjXKNqPvJUtnrUHzZO/l/J0QL8fsXEBjympAcC17iwcm6GQQlXial
zIttGQmYpVpXXbftdVNlOGmbwL5SodptWucz81tayGD8HXB+hQYoK9n1PHOkYzA70sa1N4DPq1TA
PZ37fVRiLNUZvqg62/qecS/Jm/V5jkzChWwgHdvEeOA2a689DrVLXhj50NDEIv7uV2jVfdK42ttE
DQQzU+/+k8AvnIG4QtVds63NDM2x5dy9mbEOIeGsYw3ANVoTG+gUyvMcTmfOqJ0ru5JV/iB2xkwP
PxJMAFkhUbVhV/0LN1FVY6m4/XX22QQs5MUhGSVJs1PD5PO5wJmYyrAFkEs1hUWokKUuI95PgAMR
05bugxtBN0IKLvpDFwGSWuVHDHtGye9y3tdzvaYvcmG749Lje9In9xi77d+5qSVK/ikbGF0A8Wmu
IZmPoHXilYfiibHx/5cUeVWUFO9HerzMHiYwYeaFkDCJRcg/DHwHqPb41n78+KUOnmcLcSits4gQ
OfC2+fRa6Y8AHj6yX7VhoHpqXbXAP96fLMQmdpDXnEAFG8E9L37u0I29Zfcg7I63sH+mL3lrKuam
L513MCJWUgsuE/ucgelCQ4jwh6kLY6j2kuefzcM2r0hjIphH8M6Z6MP6rMIklfTEISJZlIqOwv1p
KPkxRzKWq3tgYavjCFFVa+MO6Znb0uZZJR5Jc+8KwRqQZ+veK4A91e8wRN8NvhTXlNz5xrLWnxsU
3tYZHadr1c/5SJs2YfbbZATn0r1VgVY6gasHBfmn3Qu3Vf1itQTIuVt3PvU8gmjPzWpREC9lbSB2
GjgDAgAXedfiNgah58lqUWFkpC75bJc9O3KrPhDfRLcR3IwbNmvussDlEFyA3BB8C5NgmViHAtbR
Ny3Qjc9Rjk2fmLaTUDyqoT2pUwkuhu+kaVdmAqNAXVOGTq4noCT4oxoE/q+D14RRkZUb+g4hiehR
cxsWJtib6V0eDgT05gy8mm18zFBfqXlC+KrhySmMN41ymQwFV40Ih/BdgrZoSSNRLr23abZrh2Il
RIHD7CQxOQVMfNzGxzYoTwP1BbEbUiNoLaMqRXUbYCoP9WHZew47EQc2nI+I57NM314dDa9zqNO8
WL24gbXMUP7TOWhMlNjp5PPgufHaX8+/NLSvsfHARbt1myEdtnnNm73rjVdq0v4kOSLG2lb4YCX6
Csnma5UXO51hqPbAHnsd2eJJ1nCbEdegQyjWyvVQdJiF9sLORcnF5r9K2UMV61vfbK6NMe1EYu/l
CTud+eLqso0mBldftFVc8zNiC4G9OVDp+SXjJg+uyJMLzVtWOUVleUo+jenvpkF9dTsDwL38UAHJ
R8fvF5r5FgfrtHNuOuoRzoZuvvYpn+gym/ejBY8J9830dBZpcJOQ7BmubHXYoXAjTkVAcow7EFk5
0t6pBzrg7SFSN2nXSWWuOzN+aZKxxTdPaNTgnwpb3MyG/qOE2WtQg1MPjI8hS4lc2BmS+BSf0cS2
QUJTuMvr37mkgWJSDJc9v7wxugLC8+mZwL9nLEZVrO69IdmWGUZiNqeYOIL5NaF1rwhJD0VRFUQD
OgheVHekOba6NjrhHXzEZkSStTlVW8MJaeSrVmZzokhopKUK4SZFZY5BM0ysJAcOstIyKtYYCGAL
jbP/7lXgrhH2/Sh1P3v64o05O/YsfnE5nQvA7QWMeBi7S+4Ng5zZPMUsSeGoiqljBtGUSYLo0bVJ
eFmhD8iWAXYQ9+aF8tqBjWaMRA6LS9hiyGQ7hnE0NO2on3JRSnjEU7e/vNhM+v3aLeCqCiJVRxrk
jfS91KY92oQ6n4+2SZESL2wMhVUMIiRnKnBjhxSbYBsWmAkPOL7dJAS8fHjNvU8dOSBgHQhyYxZq
ODSYFaqJ5T7WSdfcx2gO4jq+qm78hr03d9ZpHaFmFUQcXQMkcRm7hFPPJy0Nsb7Mu7b1EFGQ7ydS
BzqoFD1bYYf36S73dALAmvJFwmzYwJnluvaU4Om1Xwd0aVncfMxGuXdDjOaB1WzSfiYhkpCwY2AI
v2VsPAl0osEjcYOrb9/iHmYkeDe5mdUkdJ5gWs4DQqzfcbrXDnodLpaPDPt/pBWIv2casJruWVfo
CwJQsFMKJ0myJ5uA4KZALT4D7xxPZ6vNk3Wr7X1KRwznrerGHzugBIH2uYxhbMTw1Vb+1vTeLXfd
TWibfQwdDEo+EtFg0AgI3dT0Ghik0yaMg8GIJdlIwQfmaFzYlntQMPcTVZNDHYrMe8pi9j9Uc/nv
YBPQOIm+7jnrNZhiCC2ec9HUe3A/RFFuE4p0+vaYWNqRMX8Gh1JcMH7oOOgjBlSG/RqahCfG47Mm
acdRRv10EDw1bopMLK9M7J10txQhWKaoccur7zEEjzU6T0whKbNGq6PLJegWYwH/tmc3rR+N5TAC
H6sueA44TF0EjZ131Mybo3LAwWg57OGWDkJMj8WpVl1U982enDchuIk+AxOhhowF0NQH/nTxymRB
icGqoH/M5H0ZYCxqSXn/iPv57xCTv9OR2gNAGXPiuH79t2x9qmO8RzNkP4Pfkt18FPyA4L5tx9He
ec0fTWu+Os3+NkrSJLU8A8hFH6UTl98m8zI42jYiqNnd1Jg2dWreeXRGNsT6Le9CERYL7s6gvAi7
C4ixOBiZeUg6WkjycDZpVBNkB5H/kVfY5sN7H1k3brvJvyJJRRjNq6WdktI5dmRSgI97fvdugpPm
3lsRRuesnv+TSZTqtneMfVVbe4SGS4VvFGDoTXOMV1xNSbvJQ33DDqfP2ERtkETiC11rVb+QRNrx
UfcT2hkKZ5U0zQK0gIDLFqePb57KqVzp3W+3ZQWf4Xu1Znr3ipk693Qln9nazPYm63EKp2zQsmyX
HMAiX8DO2UsApH22zejQYgK2xwtXBtHWWKAwYoXe3ivM57VQNQiXaUjmE6cSOlgzIJvh1lfcHanF
f3MQSJHY2Tew9RhZBQ1AZNZhh2DiIEt9V4OATq631LJt5LAVdc65ZdOeoT0y0G5cXPaQ0ynD1AEp
E7f7YOL91/YSxFJwkvVsS9Rl/o+k81pOXcui6BepSjm8GiGBCDbY2MYvKtvHKOesr++xbz9031Mn
GBA7rDXXDC/rzRysl0meNuZc/OvhJ/T9rStOtXOyiBYeu/1CzE4sMwSxNjhPb2uJCEp2ZpSdmLoK
TnwN66ttxtPaqrI7O8R6YASzlveF0Xyo/SEUbJebxOCkfs7QLaQFDFlUVBa8PYRZmvEPEfTCwF3O
yHoh/CdKkZ6NwP6jZokEtoMB2cEyVGJ5jF+8ES9C+IR8b008fkXEMgJP2E06SWzG2vhRt8dCjYw2
+ze1Lnz9FNhFe+HIhaw1EX3XffRUPlM2HjE/pv1ysgoug+om5fRih+8tDm04r010wmHzVib1RTab
g2xrB2fiWI5K/YvEv72VQbUP+22rhvnGLOK7WSZ7VU4IHhyp7sS9jUgMBAkGiDrBFMgMvm5lBsew
GP9BOy2xGZA/gbaR3f7MgYx1Ssn4JjWIgjFoc4ynZ0vmm+JhhFiHZ3tm30wi7b580RoLK6RFvmnQ
NsoVZwFAmIgfaoUkARGw1oXwiqcZOEML5CkbYKdm32rGrUICHYNQq0cyvDULgqLWkzR95axHybrM
8o2GBnc/9FkcPxSmarqIw4XAJDrR9k/qIN4bdAG0UigRFmWMmPJD94fqMjCGjmfzSJdcqL4m+iYz
R1dOtusKcX38HtP8yqx6qyHrYuryhB3gNu2W4wrxeGSqA+LLxAsJA+d5sTxPXPCGBmWB+TVQB5Bi
yFEusHm9rEDAtoz9CWDFdgkMgOZaifGWSZ5H7bWgqiVCV6ag1aogRBwjkQgLG0mvkuPQY3+A4kiP
1Z/O6B+zWQRWRoSkYacjFcaGFGdI/d0qWKjmSWbcmGHNkRteyh3caCq+t01/JH7qZDxyVNCKTaMx
Exvs3GqGjzlC1PC/E/BrZYOSF+t2RnRM8xSx9WcXpm9myjgS6lxYfvEZXwqaxL7meodEHNqXGlej
ZcXkKafzTjIxtNnkBB2AD2HXg5TBQBE15q/6rOGSjv23oCQvuxXqSjZTxBlcjhBHgoyhZ1M7X2v3
V6Ejlo3TBGXP4KwzJdMXo20lb/cmU5QRJctYVUd5k5nzveu/8dd008FxZTV9XXvc83GhbuFxDQhT
6hSjV8zlz7KMl2qFnZCDvRWeV1n0mgluKqhD1yyCPVVL8NIBA2a+3EeEEKYigi6FnhYFQCkyrFZ1
fa3Md4UF3CnMOiYLmAb7qFwlSy2ZXznQC0ytRTlmQM8CJxG6xAmmsCDotPl1yj+TxLMXXBPLeqvJ
5hnMYEGdincu7G0DPm1bsvGNvwxNkbip4SRs6iR0IcsKkCfSot2Ql1uSmRh02zfDHo+oF5/QjT5n
/NhpxsDX4H4LkatABUlbuIMLqRSnlXFW2unu1FyM9RbF/8E8XJZPK3yoovyKCDjnBQSz3jDe5YSp
zpcAnhTo/XzxALYiiWKGgRNxf44L8UiM+qZTWL5HMJ/EoqgLknvw0qmKPZxjOFANcnEZO2jB/QQc
xSqgHTQMrpgNgvlUBjAW5JBJoYVCqMj62SspjiJtFSzUhANGAzlxlxUSypqOsJ52DnaH43ReIDTs
rKYEK5xhoZyKkFmG1bu0rg5+fjBObfWYNMc0xsQJQ0tmbT9Cmjm+h/JfXH6l9IMa05JS2gyTjXdo
VAeTRviTcJHfyDWuUWSrKGgWUFal5qNBctC6VAoL2RZ5YLX4hqRUp+uCOmkjpf80agZ5bn+bnuMb
He9sVG8lCdELjDPLTUldSxcI1eFrFJPzsAAypCMk/OEsM13q1HuCU5TYh+vS9fD+vxSc5MZ8o8Yp
na3+bmMWzaJ/7pbm3+D0bmq9pliRZvJ06MtoL+jLZB1sFd61xJRYgi/Hc88VTMKmi2TeyNOBjXRv
ck3ZWQtVF8oMSoF+5jJeWq4HvC9KbgTgAOiFXvnC84zN76wzvCbGPGPE8CybPxEkA0srW9mWPKeB
MBQHObDoNL/h94u1PcweFhmZ0NCMgfmc5SzXwAjOdI9DcAfiMKUk3ZAht63qZleOXOKj8YPNPgnK
JNgjnjRgptH5c3jtZ3ADKBommMtoIfNhUzZR9xJZVFvxVkA8BkGkoDdFDtyNqy2+DEX0U7MxIMUS
BjEueG37VYJAvcZDHzqTbe4Lu99mfSDutVqvAwXSM7klaF92MoU/abu9kl879T8QU3RHSs9RB8ke
vmX7JUBKRYPXQRmo3xG029OfE10RqNrdqz05HMInCpkGzqtEfduxX9gE9ED0CeV0mdbxg1NtZcFB
6SR46WEWnHFfi4VXBwk5nBrAuyZoRqHe5JF3SflpGXelhTgqx87TmEqHBrMHHX+Y2X4WILRgk/Mu
MrI/Qxhbo/ZYQigOy9VCl0x0fR+/94Z2EVjqbPwQ1fS2tvLGVG4lcZ68LQ1E3xpO4fqdcMA3WPhV
NnY6BK+qdDLi2hfn4JiDgVvwBEUxVmPfMtv/jLI9xLn+KU+yO423UrqxS6QMsVwUiC+N067QTxSn
ELpDXl6PowNDI8uitO51dUusJs4RVn4uZGF53zOuLUzAZx4c/2JYW1+80//eSY0zTvrGCCYf9zqJ
4ixzhgSl5HisctvRGfHPR4LWsmonfgPdSYIT1jrR7YU7DEAo0ghefBeKVGlvjuNJVvqfNj2O3VZR
j1jxbuRAiS2vTUO2HPt6iLfp+BSdpWz0knWTF/a+re69Ht2z8UYwWAPJW5K8Omd2b/2zDJzz0306
f4gbrzpHuOvOy2FRum29vqzKo+62SdLfNRifMIY2/MkbaDVXyL0gzhBXIA5EvSMWsaKR1Xzdr2Fh
Cd3l1s5hJXlaGzTpRwGd3HBIyR6MXYxPjDXVzJ+60xJMaOmy6sW0X/sVeYPcbecYkluvX1f8daNs
12MDVeUnU+0Cgiy+QsaXKneVvCBFMhbPhDUlq1ArxUKR9rOKBuzcVIRwOvs6fE1a9RVef8axTHbY
xBR0pEpAtLIGjnNsQ5zfQuOgwumeBTac7ZOq3pkGNpUSFoGsansdvc4aAmnh9ekvAaQlGf9j9BDk
hA7Kw7R+5AbX5RIiL/dcQlbpPAsuRviEcwKVKDIJRp0OJ4QMhWoZGAb6YxbdGIY19IuNsbVo7vnj
JcyOJbwVg3Fzq71ZVAsDlDJpVZkL7cSLNyPOW/NXDzGkHBDm4mzuxODD/+Jw01lIG0n5xgyF94jT
BwNRzSSIEgRMtx+Nc0Kr0iivVlri7AUEnFWjbyayaw/qr5QgHVceIVRP0h+fMuevIpHkMTiPPsEC
lbxQ3EyWnlggf27x+iF+knmcdrLbXU4iSWQ/xE8SXVcIbABeC8inVO9Whwho8I3+fUFEBEOIi6lw
tbZ2526jUvjAPhYyFJKfyMELLG4idQoDo+39cci2K6OQrBxcM8NHKG1ZjvtW+Cu85Kh1AVYFwU1D
a9/I7yns+EbAGZG11YpoL6srdim9J+3p9IijcbENeYmY0eqFdphAkfPqx6ghQiX3urbHjbQE9kzV
0ZV3MS1LkoYlec+GcNejoCmM/mLGjZgZHmc0zvGkIXXEbUro4WBehJn0I3Z7aVZvutq9tguVJHZr
uEQIur6J6rzscSeHDh4TEFyvACxrCHuQCu+7Ty3G7Am1PVJjmMrIUlFphd1PVMR4PjwUCL486pzw
KfTCOXrxPRpyYSkgGlBG+QX8i1L/DxtpY3IpBg94TUBqHV4iYO/anpObWyCSbKD1SxGTmLN+LW+N
+S748e0c3jZSFb0szHxUeYtdwnvZ09v1fRB22uAuS3QsI90dU5AaHcsyvm3KIhDEWsU3mrEZkenu
ItWXxiDusMKcA9Ar/p0J70OnRRHKITCrr1JbwPjCWBFjqCmrfjtHfql7HpEFeQhV+qBo+zz3srG6
R7r2UZSMVG1MWbi4om5rqVgOmlhPD3jDUljDn2/DmzKYFAkUUuu6H7Py0g7FTh3yq6xre6KAGVg9
iLO6JvPwAWjtaonlEeAKoVTftJiFlwzi9brfdjDVdeXHXF0qp6hS/EZzdn2MnmCloIXOZNPbQ9v8
L6wZLy2MnkpyJ24VQ7U+X6GI+UO3l9Sgp3mys1sLC6OkAhhl2gr4UXx/PdhiJMY4mO7I79Xv7Dg7
KTwvJVIOVhxLla/fgeKkA/5nc+ppfgGVvusaeBVfXZZ9Omh5S4STjvUpmSosLq77Sm/uM4m0kkFx
ppdaDP9uPAAuPpuz8baQIf4vQXkk6Ng4MjxBtbkhEA9mB7OUAsX/eL9oUNy46ug7UufWMv90Eq/l
npcfoWQc6srLNEKClZuBr7GNW/w8JfuyJLaheu8KDNO6epOPW+SgTVF8Nt3wAW9gVN9jbaXwZxpb
v4Fwq9b6Os3d3i4U8CvmK1Vx6qMOCgWOh5CVuM5tXYbatkJM7L0p/Ryn7Hkl21eSlaNO+9Mifs34
2m34/1iYqatrTa/lXxl9jxInyIlvoDzzyw5Pe4apky+aep3ZIVQR+TGh6AH0RfCehHi35fj/gh3J
i42CzwK6H85sEPo1XwY96sXUlHzkif0iETYrW89LQVS230dYQBoEBEsxV+ahpufNdOmmOc9IvnuH
hhp0+UmdYXOq9lcZMqwqzqLBXnE5nrwhe2Tt4M0L+bgyChk/7lEXOfnJELB37U+qBb32YpkzMS/7
zrJOQwer5gpkrBnMbeiXMzsk/PaDGA5uVmWX2gdN+LZCwBqhmGp16sZwfPGvgqxW7AYH5Z5t7BV4
ZWp1hBOc1APmFz8I0BnwJRsMvVTAhnj8agbjNiWugAoofWTYYioMTMYz1bC8KUruacS4xxI52wwT
ZAroRkGUAP0FhC1f3bl/mLwC5anVv5dQSxu4RG2fX4exp+HZ1jBUWDBZ9TxG9cscya8mdvGMNCQm
9Kv9gna+XyY362Yk3+VOl5mApLr9mtjpNmG3d8lXSFmjV+o2LHAqV8vdsJqwHbjGcZJv+AwIiLkK
ohJjKRt2svzJthn65qSB3lUItwzZVwxMatBAoAJbV7eKiPbjeotCIWltJIoljWEhYScNo9Pa9iU7
PEn8BgHPtgoWhKFFwNC0xWhg8ifArHqrjydGhah7sVh+TDFTGvthC6eW9RM0jGFaA4RX0MWm+V8H
PWtJKekpsUhfs+hE+xNKwghcCXSWZ1myvo1LOyYslWXb2bfq16xOgDVUKS/a0myPKV5fKkbLnWl9
ItewHGcrjQ2qiotNBLWTkDD50hkqzFncLrT//kzHmYf580gGkfjwI66bcnIQUC2nUbuTi29esx4q
rCKxmVCGf13+TeZBOd0kAuVC/FO5qOWQ4ao8+XFkn3ttviQrY145dXVqcNFXz0aQa/upYBDxI+nG
C/VWCtT3n7xYka6SvG5k2fK6lmG4HMElSD0dO49I8k2LM7bMcq8uHhPXe9bdl3m6AuW8VyVTe9Ll
IPilsG1H9hzxK1P0Uk04ptI6NxRiUZBE1QX4zUwPRasEFB9DF11j0/gxVNQdDcKgmmXVFgZ4ntFY
CEjTo2XUjMQrhiTSlj35pVU5uXQiWvSKBlZgBxKAAHjKSKZxhuwpo/AgY4tm5Edraj6cs5+LxRN+
cY51EP4/S1ZTbFXwbpl7sI3Efy2mhfCJTgO8gtw4a/ObTSYRRKTJIpn6Zq4/1uBs8fepeEBqUm+b
qvxMMDBw0vex0H4Ft8ZM7rCeGOj0xa+9qJf5NDBM09ltQpe1WBXXVxy5A9bNYvzScOZxoC0+C5mj
ryl/xrjZqwYHd/eRrJiz8cOS5FmTYHjIFZEK1h+/1QH28B/+UVqPVzFDgNJ87tobcCtsKuWcNByl
wnKmnq8mhCfq0ImWaskPhTGi4c/2slVoW1s/tzOuj5V0rDLDW5tXETIkr3wxgHNT+Q0GoDKuqSfG
PPPzaJHUgOxaYzQ1Y82eIo7vdGYTj3J4UES23bRRCUfn5t2Lk2yUS0/mdoVpjIgnX6+S1MCeh77A
ptcwDhxqJl5tdVYhqCZaHISL+T1I6VFiy1UlDkO4sYJpSWXpmgPZdLAITQXq1NgEGlY6mdH6ChyA
OKkg5MBOhFpUa75aEkieLoiFH5NV/Hdhg6qJJlTEn00JK4f+0GY+VohhgkSUC6NNHX6VrDbBHEd7
Y6LCKevx2wTcsjhEE+pEqZbdjGuqS+5UqRFGkqJN5/yd4PjpOESTH6w/mHDTlcNVElM1AUFOfQMY
TbfaAlSRjFDNyGvhu1JNLwlpwzfnL2Qao0wYC80X2nhYx4SREaXOwdGgUvoTh349wN+w6wEtwsy0
QTkW1rh3zBg4MMJTGEitWqFele3NLhUEP2ncIRS2njKEDzoiCEY0zIqqftwW9eoJIhuAjQOozgsy
0RAU99n6m9XmNlkv6pThAACCtAdJQzsJiWqI9BN3o3i8lckcmIQ6o2VHLmD4cek6ue5G9U7DjwV4
XK6+hFAO5I0GiuGR0A7bT2F4wTDsP6Jv11841o3S2ol8uzl6tpImcDRt2ycBH6Eqcl+vkVXR+GIk
g8eT5IIfd3CNaV83OtL6sGKqb4Ur6jJ53E4YWFjkjxtWsteXwUu4m3n8kXJn8LpFQoI913izDcSS
ZvqpCr995j4AkLU6bSYUZA7Z72YIP0NBr6riPjHflyE8ZIW8zSLshADaNVgbFNJ0WWym/8NBxs0c
sT9oelGcTrcOTK6flsCMBiJr4de9cWWK9UvMWxF9CQXiqsVvWaI/R+p5bmmTgL/wfQlrzZUr8sqq
UxfBwbYijEz0fA/8hXwmir+dcTybvG3sLhP8pbCuS9BJA5jNqBziBHJhBMiYiE9uXZzC3A0A14vC
7OA/aIlo78GIfXZmySaoC2AmPgwpsowvKZUtfS8Vjxl/nHLZ2qMhbw116Lwr85gAazx4vSkaem30
RlpZ1GvG1jDkF3zv4mh4S7sI3l2ONd9fh62lU33FquBaCUkAKIc0m3gSxSfx1yqkWuLwW6Xiyyyu
2XBS99kinegXHA4/exiPQGUkJRSQpUaP2qQbY+7JWzJbLsVPB1mWpr+IDko0eBoo1LzCxMQRhUvU
Jy79hosTLIoUeZ9qkVKKEC5+5MC1Vk/IHpoLZ7Uwq/nqVkSfuc9cipr/w8HwShrDQ8sfTibhUBN2
E/CqLYckPWDVvMLpjaALud6OUruyXCX0ymoF+Xf8HCF251PyIZsgV8OAOclk/RRh60UhpAuWpYag
xRQNtIlfFDlVLa3gxFklE5qz5uM1zS2XGUkwlc4pVA71gOrROTpwJju+30LGGwD/E9Ai25U4VhtV
ekR8n0mn/eAZ8OTo67ZvstdVF8TphtA962SGJSL79kAUFbB3dBS5SZIPc/ZpILlgXP+6HBd6fuC6
UG2xQP1Byr6qDjRS6sPLuuY3J9S2WWOeOUVKKGaOXbt2rUI44Hqmjk7qR7oI0P+vtP9UDpi0aHUI
bPiFlPN1YVF2aOpLApx0RKFSHcgLoUaBrmDHYWoI3JMTzC8SjOBoW3nsOt0HNRXkKHYwjvVK/8dJ
jeUdRPgWjiKgNFvEh+KYTY2o5SB8Q7zd5Hm55w60JPXZJgJSR2MCyQ80FzZz0d4KrA5mlRuF91DE
+IrmUAFULxQ9ao/FGjxjhxxj6sBhGT0l/FzDg6MHGQPVyTI4186T+kcmcY6JfahTxW2QbHX01Dai
kSV+ESh1GbdMf3S/BFmz9AQa5VkFOBZ3rlmwruFS1yWONYoAcWaI2kq17ZyYWgsnx5uAibCLcG0l
Puh085WEzpRZ5FxGO5uhr2bd1c7+JypQyr4V1DJuj2uS7pdZhTd+kyHEmnRNWujryBBAZypd/aGQ
dZg1zTX4k6ZsVXTUfRK74nE6vM0UfLVnHNZpKmpxOCfTAOULhj0oglRuOwaoi0LvLFyBDPNd2KUK
m8CZ046yve5fNeF6ImxALbe1I49fCrGQlqL7EcQot3vk3SffZ7Zi9V3RAirK+DEvv3l+MUz18F9F
F7YnSkgxIEwJ9KIcx1toH8bBVE8UQndAKPF2Y/5XRX+KGUgQhsIcELAGSb2xBDgdZOOln61TFDo4
UAT89jhftURh1hnukkI0YhSaSyozB2YOZN2KmbSYyvFM8zb1vhguifc9xETOdnxjqLbXyOXARTCN
2AWVEPwfhCpjgWkwCZcSwqxFey9hf0Ul9JSuQVLXIn2c89PAJCfCJF0NnFL+UPsQPLzdVhhSKQqh
Ma0BkudsVqY8rCohGsjhpa/kAObcAN3MXzMx8YYrlNitN+XqU10/C6vBDJ9CPojpWtVHoQj7ngJy
5h4tg2PQqkhXiuYDD3IZttUfH3GxZoJEFIKW6ZoYCJldHsgr89rcn6RDrpjkmc9ByDxEwGsCZkso
e7Sl2nflZ09eDVe3uOoF7YGg+I2oVGyESNhejy0sFwy6Rhm1LMZPACaUwgNMI8oufOvAnBdBZsn+
oKAnw8Vcod3hJ45ryGziupUbLiZ8boMTSJE1F60ddygENbbxXK1HvVZO6NZ24qsQZb6Wazcjsq4Y
PEBGaI5wj/D/Km+yrKAVYd+1fwt8JyEea/94TSPDjYuM+/kPe0Fx59bxZaEJFHX9skD+A/eMbtDZ
eRJUbzC/Z4xMG3it4k1P4/QNcVyYykyjdKTcEHF9o4Y/tebFkoKk4UsI3GBLCBTREh50K2fANO+E
KYf0QLCuV1VQQftPhZoYDHmu/Ki8mSVEVU6q9K/R9btwUqiGB2oBBhJo4dN3BqHwzSnCWMQFxurg
DPyWKS5V5gjVdi00P7TFZr2NA41SDKs8PhfcZzknYltFuD3Zm2HGKTN9dyGyYsJ4g9Silo+l1Y4R
7pnfjWF4ssRYKAMd7oI5h/QAIUzHwn9dSG9vu5eSFqjjrKJ8EBqDecrOmfEs6PacepWxR5pRje98
B4LIq0lwBOvnWRRRpaocFU4sDabYyqyLQmKq6JUpianwMNXl7ozx6f+Pz1MgTjWx6jHr9Zi05dMo
oTME+x3o9lf8ZQ0DdEff9+ZFHKclOAEGeOVra6fo/4xA4XnEglpnyPdWbR6TqvpVFb4NNWP0Vdvq
CvJDUYrFly4nwsJh/oTdFO+Mi6oqAH0MXBYAl9rJL614szQdvtGmN2intmQgU/0xWyp16znNrlYH
rBu9t9JbyKNRIPwmwMALJrnJOxofyBYIGvQKDmi4NdlKiP2e6KFx3uDqgb0QUvMzi+OrGXzd2iWK
dKmLl5khbE7RPS/mSTGcn8hhkZ9yKHZPMGY3OXbDPWGbluH2Rc+QjFzgTOZWni5lT33ndsu0MZgy
M8szrUveQ+2KDWH0avnL4HdRTTLhlUVKfhErHBl6hJdwZPpGbXxLiE0apzkT2CpVsNTiTRQz4hNL
MhUp4yhKeFJth7I2yfe9UJW1vK/Kad0HTGBXvF98Yv4kbHm4JRsA2j4Jf9pB2L3Y3TYfHMBd1iSU
Jm7YMRn2iwAS4nvc03i3CVk6xNuvv4qAM+VUjCSYXqhp9K9W+vOcEeRSfedMypOVaxwbmqa9UR6K
dVXfB4Y/PWQRg2MUtzMJe0ZgHdLrT5b+aTv9JkzeoazbSfM2D40749kRGjjBNMCUovzvLtF8kaxq
P0NKwwIBRphBSJ3Oio3h4p1iFejHqRbiHfIwQOfhDbb1HEfNR621+0WdEddgo5J5lqZuRnBjadLR
xvsTOj+neFGBYGEDQLajKeWhJfToYeeCElF55SB9zAuGrZS0n9KiXnVLec0yyN2qjhGozqx8lGbI
yo1rqkDcbNeOAR06qN+pVbZ9Hr61hoOVk7Opsdbg/n7vMXYhHDBqfCdD6JEbWBCOoLw70jZoj5lk
Qb/pgkKFVU6NoRb13hGkmW/oDihkyf0apa39GNPrZI5PFcMVQ0HcE0LlYw6yrZKQa8ZLmvdIPVkY
LK2RHLT9QY24aZ5rLvyCwdHE49ZhlT1iJrd9RF4tLJfevqqnvL3AGOIvLB1UGBiIYd1/NOR5O/tW
9Z15DWRIjrIicE3OF1IWu+mU0tnj+uEZ8xSk3bQjDfRYcA7k+Gf39AZybx5HTudiTX4ciZ0wzC08
alJesuonk3AGSDUCsaLps5fn0zImWy6EEqkY9eGOppVuQEPnOKGsKaLj0kcA7d2hac7mim1A8as2
61ZF+Sm19qc4CKyvAWjAMBT8G7mBZ4LXWag7mxQBDneL/PKQ4a9TYM1Tv8fCMnb5HvN9NkDyls/2
f7U+0jTsdyaQ2mXbGxyNAu6e6tTHgkQoF4Yo99bhE2slsXrCEsWj8wQophETm1u2VyfLi2Sc1Fg6
aIN1CvHYGLudEudkdTXVa6QeQt3wq+nQdvz7mrsUQAUfwcEi2BOZh6Dh9i16xAVte+os/hQPh6HT
LsCtAoas4mcJH3s6HWodJrx45qOVY+oa3W5qQZgrCrdJRbo2+G2HybqkBKY2niktkfaaP7ZzHK7O
RK65wWgo7hA/Y0oZIct7Htm4gu6aQmFpoPv2uezl0VlecgZE9nOB2oIXVxoH2YPqzznNHPB0/Hv9
lGUVcwEUwHGQ1Ija56PQ8/epHCxD/XBGwp+77rOSkBcLWhWFoN7FWP3iDChqzdGfJ9Nb+u6o2SNZ
FfuEnlfYKogUWWb4X10xb/pFPUQq0019cfFwvHdYeFgQVSr7z94NTAFHNMhtGaB2NFi+guNXZ5o3
qO/WDMO6vUa59upYxV5IhipWSytR3ILCzM5b0cERA33EkusgKHWigF6H8JIof4YG4BujCJX+FIiM
/SOEeVDCWbDVD7Onoy4d+VW3skNvBjU2a9ZZGt7NATH+tq/c+dIcI6afmGlujG35HIHZHOQuGHwT
s7Kn9OhAd4RE/a7tEr7x4ZLiWm29ldmntZ3IgR93GZnppBWNLkZ/AxAPBqpMN1xGqjT9PVSl7kl3
aVirzNNQ93QuGR/lC5HWqEpxM9bH1055Xe7WNtnbydXIA8ZkC5EBoHIuJkTMg1ApOHhmBNCN9Rr3
ClbgU7gX6mc4Jx308r2jXhRUhntYaQf7IT8aTA4Hf1D2aeivb5lvP0s++1gLdLfD/FJ+ik5GexAz
IGlnR0EM9cB1SGoFEsdAEfPh+L18xGc8beDZQ4Vcr213Tfa0W4zA6t3Su6hNK5YA0VZk8lRIILbx
eYwv2OVGBHwSzENLhjuHu7yUVtDaaLafmubQ4JuuvNVgWHA6hidsUTpIt0wzQr/WXqDRyGRLGi5f
A7jic4c4D/K1vLP7YFXvcAqILAVy0cENNrWzbW/JczZ5yh8DWNOLo2eiOKUZERJSM1PyoxHlzB0f
NNx0ea9Ye8LH+2qVs/5OChDSFLxuS8DDZ+KDtewNiwkCTVGKFJeJgOKn7BydQayIqSo9/avUNnCi
sx3MCd5bVR/53HzbiMMzKVh5rvYepxItY0BI5fnE/F17GncauO0KgH+R0BfpnjAk5YxHc4p0wCK0
DzZWjL8zmdYUeS7kpPIMxQlKDM1Vs9fyD7IzC8xxyKZjXVn1h/6mN25mbHQ3/sHXiAQ4Fp1zhY+S
zsewv5eNjwWICD8SWhXqT6+bqMd8UCMzgSwDEIR/JbX5zhwvDiyFkbbMZc8p9TZmSrurQVMYmVOM
RW7zqR3y++BjSzdJEMefJvjtbnbpP3S0njsoFYgqaVC9mC4eOItl/tXu0zvVPEVQzlzkgOBMvfc4
ej8Pv7AEMG780v9lfhTId+YvqMoQK1CoJqrH02P4w8tP4LEYvLiFvevakyNBw4FM4ZnhpvqZhyfl
ruEtydB+opbaAp/K6q7k1Prh8hhFjM30qno1O5kVSl4UrxJOfmW/m3s2f1/uIAdItITjGwSR0UY4
xnzkTYJBitoB7T5fJBMZ+uWYNMfhNy1cBeNAT7kWQbSbW1f07976xruFC9QBOX07ivhN+GeHcJ9i
kE9ZQmQjN2hAG6ftBGWg2OCN9yb2CywVXfwVHiarHc5seUeRygJssHb45kFLVB/anvegkSkg2CLe
inMIn9VPKs9QtvhptNpzWHphsjW2tf1aPhjClNnOUALsumDLmGRtcVm64EKr+aQF7NjwX/nsMD7l
6RVeGKg8neWOv/101wwI25tluihMMA9piDGjx75JhjvrW0xy1YN2KP+NgCtKYKMXA6qn/MGe0nRJ
VvejS9ohLjoUJC4nkDvRLb02Rz0M9GX0sWjKxHljGi9Rdp4rOHzYH3tJtEvHc5l41g+QFcOCg5ZQ
T+BD+7nE72P9WmhXXKAsZhIh8Vp5d24gQc4vsAvLxTW+FOvcIjioAGVfouWFkrLz5Pm8MiYmTxYU
lk/GasthbLv01DosFObdWyxKGRfmW9vyQR71im75CsDunGA+RPq2lS/F8pLPz6F0UUTDjC+Ydo2m
j0m7StarPL7y/zVpPXjqDLfJfqYfhHCQHCvrFo4fdfWeKm/glagliX9k+IVDCSSz4cabQCI8ucOK
Xwu3PYqDWybRPOKhPYxkfLwT6oZjDgfVanHvbdDdcJWwzxe2/HbSXzL1NSuuK1MnzdXQ15sXmxW2
bHHMIL85xGE/pQQMZqpZQqXXNBgfWsCl1h25R6xtcSquI7VN5Id+k7nO8J5UwL+fzfwZW3fYFzWP
g+/3Fe4Uw89S921zG6kfKiey7PHEcunIXTRu7Vf2ptEd6BgZRIvdnKoIIp+0QxUHduUBUVvKDfuh
hDHK8pP4lrondgLtrZqKv00pFu7ZmJgw/NO8Tsar0hWqq0NyWv2Gw1B3Lc/43PsFB6DiP9HhUJhg
ZxOGz+03c38t6Lz2h43NT8qw2IixQPRlHBC4cOlPsHV9/mtUr632PWs8dNVyY+lBX/tJ6s+HjmnH
SXE8JoMqjG2J2BU3uRTEf5BjvIfthp9plP2omexymC7ktzZURLh4R8+G9pUPf5UkTtnIfu+Vb7+b
gy7l1F+nf7gRZauPpxbyQu4U9a90vHHHa7KfO1z9fDy6mfWC+3LiOnUQf9AbVp+UeO0Oj4Oeth55
8sfKSJxkigEh7VO9rTkBqyfzzZb2HP1auTNLLzrhLrm4vwbGqDdefXopPod2Pz6IvSf2IsbWB41J
uLNhFJPB9WTsYFG+0/LjlPdWEKZcn6g7gBhLQg1w3tspwWTtKDIUf8SFAQu61a2zDer2H0x2ymfl
bcIlB2EtlkpetKPsSHbGgbPLBP3cjf2hHpnFewtKJwVL8CApv8O3OLuU/6PpvJZix5Y0/ESKkDe3
lPcUUMWmbhTsDch7r6c/XxJ9IiZmeroLKElLa2Xm794RAfKFsOFTcIY6ay/puwLzy2fECUdoW2Hu
DbngzkoPuo9oY5mPPt8W3k9oQ29/aov9TPQW8rfq6c24Vtgjhd90/n2zwHE/iJ70L7i+7tcEsx8G
5jZ859p4NRNt6Z0Y3KKDxbNLWwfKDpyBGzttuZV466h/kJtw5mKABG3nZK2QpCJExBLz1uT4Py3U
btWlC/MNlvdToD8xSU/dNQBtJ08RvePJYE0aOJJoiKeheC0u7CCgXR4YEwlFhEDg5QzIvWr3lrpP
iMJWjmg+wIGgVDIkoKIrFIdRNH3NcUSDIackhx8+UtBSUmszFtvxUMX/RmLjtYXbb6Gh4UbkaSv2
4yS+k0pgPUPX9i2sbLaY8MbrAbCd15BC5Mr+kf5wkMXeOnhkeM65T/EHxczJ37nmEiflaBn/gTSd
fziXAWnvW0vj9zQTYQYtmbOMsemwpTrMQcNG6wLWzV91n11lq/LOTPuYkSagw9/8q945l3rkRV0T
udNaZ2KnF/q53eXdSkXjBWERIz7BEaLkkJpo6UAIlpa/IH0C1B0n+9y9wumfIOp3S05FVzt0uDk9
9UBUxTab9tSmmLNSmnbP7ZZzKcMpO1myJkbm6wg41vlf3733+E7+HQ3kKIxwYAmThYSl1hIaHa1s
zC1+d8ksp+7b9RvcrxFhQPx7ATgwf8vc8m/b4Rf+xBbidGsOb2s8RhiDrEq2FXNZnKySNpUnYucv
BOGpRLGUS8791CZybhmuuwEX0AUH/xclMJ0elXn0VDLq/1Q/mjVF3kRiorZ0v9j/mu4C5uHvidpS
trxRVrE1ubpFv4s2fAXmJxWuZRsWOxAHP+rsyfdiQlRs9OaqM/JVzxSD9edHeM7/zk8VutytU7/h
HLJsec0RlEJgAYetnhj6ZcxSPwhurRkZMd9Y+DrO37yOG9jwhMtNb9t4b68A7xwsusGCCF1bcGx7
lyzYcGYM1ipDbxKewgYyInrtZyqgg6qeFN4jOrza3WJtoLX7yl3qC4x5qg+4NbTe5St3rXgiIkKe
EYTJLR0CRKOBUTcv/rI/BueperW+ZD5MywZdUD9qX0V0MbEi/kk/wHYx/2cZne3iNh+6TbQPGC89
5e/cxk322ThL9yf/ICXoa3zhwrIjO8C8p/lhx/zbfYJ2ubSkZGxisbtxzDW7eLzRxw31bbB1Lpwv
B/NDdWlvLOMSoi8lUKnBA2ZbkHaE/QMzpUNobI2H/hHsS8zA93igqEzbt/CR6AAA6jDk0leZu2r9
N1ZXiUSUmqYnYO2jmP507p1/IGY+IY2nuGlw+dHKtRct+WNpnw6dcYe8AXWoAfVyX5Iw/gdiqYcL
mYP4dZ+/25foS9vj5xubG6oqThHfXinflMrmdlZBtLZQKdRVnm1KFgnIbCFHND0Ae14F4erc5bdO
Q41GoB8uJdTYkC7ZbrHlddYDCwVPRgLsPvvhaDz84AYGhrIiLLAIuk/5Ld8qIZ840NvkfydmcdDr
feokNje9OxE8OGFcczAmHvCpTK7+VxPdh+gOp2M5F3tutJn8TfXPOfgIS8SdZ0/7rJ1rr39yAE7x
AV5B3Bz4l4Px3gYfPo38S4JDEMF1SHZ3nIzhgfcVqWzGEIOQbLRW1DR++FyPLz1PjLAMeNtvrvYu
anEbJhsdE/DSFreRsP3EFdtAsLAKP9M7vVkZLoz6WLafZnlS0lXNXNlfE0ySNqh9V65/QWqDvr58
G5xdVhOJ+WTcsaYYj71CUMqTD+3L2vdU8MWtX7fcAHQkmAvVELkS3HlLo/vjK44G06ldD9qhnf9h
qCJUThteY1E+xvYMYtahMSYvyIHJrDwzEcoB0GU67e7gpAuwyw9BEkcsieslA9oQRZaCQ3x0apin
KuqbQCRYK2YjwbfvdbIvJjQqJYvyARttwayFnhT5SL0QFCxBUeNh5ZwxiceaFBBy4gXin0AW0Lt0
dOIilYvOBWrZ/J6gZ0K0I54HvRvvByp8QVBBDxEICRihMASQ/3MzsaELIKiL8D3yvAUYL75/iIOw
K4VdR96sK0mwYlqL2enEBMCEMSnOV6CyDh74Jv1an2zrLnoBsRMRGhxiro0xHX8LVxNDdWC8gF30
pAGne47fvINHISKEadNZHLX89XED0CjyVaYRFnoSUqugw2TJwvSXPYo4UXUCXmGtAh34rUSrgzm9
qz/m+INajjBo9Q6QzCXVKJ6ju9KdtegjY7qecy54UMf4tqr6/M9x33v/jdvsZd9V+sJZBk0c8iMi
SZmPxUyOITUzYJsxYAU2c/mtHQ2A6Bs9rP6YjTvla5fSh6tr0h9Rn7WDs9TgZOv6lUdQ29c4Ib4P
zLTQy02TkMXEICxHt1GRaqD2Y7qoPOJqKH3i8idPz5O56wt41a52gq226VqLytZ5MhDMcEMN0LER
MYlKvB1ULJyF4oeZQRmPSDO6ed3PCLBs9R7MJjL7EE1q/uFlYKsUw5tgLon09XYhDTmsM52XR228
WxqbSFJoIutog0maLfZx6BX77JIWAbYTbIgAVaV2wySBHetXfq9lJ3KXmZYFDRazI/6Y7o/IkTlb
POgwWFC6A354NyUgDonahMWBcnFAnvLNoBS4EMAR+ZepMBRnihcw+lBW/fCwLf054QCYUn0lyK+a
Ag7S7NIXmsQZ5p7xe/lF7d1mYnc07/z7n9xdzsN1CBo0siVP0SS1KLb2Wbt08RIfNGiB/iKFhWRU
aLYg11COCVE8urJuKgpd/SK+y3Z3dWnt1E+kpg71r+NcQ1Yfa1SIg4j9/Q6ZHpqvIL1PgFYzNMdo
pfsnuCkw13gCCiKhKbbuNfGEs5MBv/H2jPaO6/6F5sCwuBfCIkDp0HOrWV5d1WxRPKAj42ksRUhM
4mGlDHD3IdWFCx05Xv+D14sQW0k5W5TVcBbaXkPgKT+FLH8jyZqCSAmlHXo4WVYjPOisOARCkoZH
jfERqkMmRGrNkePtq8HchTAnWu+nz19CNPZF/eqN478hnF8CCFGl3lONaUAy9j6zg7UGO0OhUm0L
85qT2GKPoi+ignHzU2C1yzCO1kDKMUPbETIYwMO5d7rXElsY4YFqkIuqWf2XMODNAx1XfXg0od29
ii7W1EFKoDNCbeZGAMLJ1UmCqUPdV35L3q+LHT0MvadSjY7CEBQ4vMCtW9w5HMT0SrJJ0pszZn8c
UrpK4uECSG9uR3CxakM4j6JlnumLji88AnEi6J0TfLHLGD8r0tb/zHX8OcQgNoHbkVEAtDzRCiE+
oLvNCIZNb3ZbPTdR/Y5i970JjUMAAWlQsoOZOX+C8MgDrHysCzHYZOitHBQFC11J2BrrRUqugd3C
+8H4J2c9gREKjaCujY1YIkXUwf53gTVlohc4CEP/5U0zBOAFMHNddWNY2tpz0J0r1AKkg7buTgh0
2CANEx4ZbOs6LkbWw4G1JHHDQn9w8SC38N/AH/5REtRGEM0SJc42zLvnGaV0MUG10X2spK9DMJ/1
uUS3V2cw1pJ9nQyfNrZzE0AOXQWQjp2rO/P3ABoRgSdwc1PGjGRSXJyOwyCrUeo1jGZ6/+qFkD+L
bxfuXRxH11zyxlyBYwffQeadsBDgNcBz8YrgokOlSDlm8+ChAqNOqGlCaNO97a5luxF7F7WjwlGv
cZFf9HwtLCHoRUKXj6l3oUhy2tq8zOIgoDGJw/kmax3yg6plftP9j8QW+hxZynIeS6JBQTZc6tVn
dqGIOBh5GiWOqTghrBN8WXwQah9rb974gFYtsbDUFBEr2crNLeK0Gch2XdVj9irqo1+DVbVcoHqH
v9ERJQMojp9Vm51SS90KSSJwpp34GSnV0eUTMzeGh0MhNGsMavnmhZr/+k61Ub4NB9TwkEcic9hH
r3nxiT4UoRNQtax40RHoCoh2NAI04AWCpka07G3tf1VK8Lfm/89o7mwTpW/yZrC4WnAnXmSsdBL7
x1HLD52hYTGsRkIwhE/Wa9rO4jbUNokoLsPgpljmVfA9QFepIYjJysoQraTsAZXXbAjrKaNuYzSv
Zf7HjP/VysFEMl72Py50FAW2KzxUcoFVxB8c+iEVjqwbyI2XqKfoxk5aqyqmIMZGnEeq6EccApS7
JYg7HxQ/dRQDOgQLw6lRQeoI4409Ly99xjUuHUAhsCKrX6vg4eLywfHnEnTwy1pzr5YYNcEzw0PA
Mi89rDb5jDF6G+inYwatC7dZ6C/oruT5sX5KRPyGbqxhSuaEPwdjewjHk+fFn8IrZr4+3SKIIByS
3g6yTkuUhpgo9NX3wGTB5BVzCxaCVzN02Hq2fzQxnNCrCPQba83xqnpQ8/zdAFEVQT4/JjsTXAvZ
5PgWhX0TEyEdaJB9n3qP0odiTTG0h6FfEb0vAysHQSYd7eqPufgRWO3arZ21UJDEmXOAeCSOQ5YB
Ns3ejlIWmnWAClcRV2aIHM+dtbGwatcRPFeds0u8Xn9Cmo+dUYEuCuPYCh7sxOtljQn/EvrRHBc3
YiJnNCLZc2f+1YxpZVnP1cD+ZbwPzKvKSJRD9xQcxWMcrqTTukmV7dh/hrb7Fs39Zu5RYWbkgzUt
NJMsQ31EyldiL3onoE72gROGk9lnuKN5T2Y3nXBUg8IFZW0KlkOyxjwCO3QEPOBhsBaofdSICEAx
FQIdDcjZUXz/0wAlrVWFIK8I90I1e/Ym9Yp8BLCZyBoNBit6giIm9yS7hYCSkWzkIfEh79E0HDJu
wOgV6zS9WyzgrPsxM81BZmkswOxMPOQBmbPOelTYx1O/NmgFRdVC8JFf4xE4qEcJandT20V2Wa8z
dpkIWf7YYzM845lP1rM1H62RC+v3cdsuaurSijWHddvSzpmHMn4LsgAGnLkK/7QxunVadpzgLb86
1t0hhdBPSe2qzRE8GYCBNzchAMJus9cWr3tIavWLwLwmZo5OykB5/h45mHrYXM4QIFIqn6VaMaJk
a3M86+XLqDBAyTFqzEnjRIxm7RKXMHeoZkEKIAFCPEJyKtvkS2HMPde4e6D8xW1lW1rD0cHuJXXU
5xGDu5mhWIkps7i65NZIPeMvg+BfP8avvC4B2A3sZqJdaBm+tebWG8jx5m5H3gOYuTbgpaA0K8hz
7KpYksaqt9IqjE0nyUeGcjhFnDax/lw69ZmmA0zUn/e6/2ZqHENIVjYZ4G9aFN9zVoos8ckuBo7O
pllZzU2dv0uYl7Y5PjIcnRmwds/iHWVNxWvLuC2ej5AfUcljAKkjI8A4QiSQttPiPeI0N2rdHFyh
Bg+U+2bp+UPv868idA8TWY25TnuU7HDUu2ohIGYyvlW4rrkN/rGYuYslM1ZLgQPvifsWc8+Q4mix
xvgQYzeHGBr4ejHVbZt0Fxo76blSUIOAvgtWz0L6n7hKT8FbzyMrtataTUdccSR1E53CgjOBm8ro
HN7qONPSCdilHHL9o6R3n8toLeI3jQTCLlGIDKg2cUI1zpQhms/4s66CN1+LT4Ft7GuN6WJGYASu
ppE9/BOz4k79HIf2qMYzI+o5xNcUH8J2xJ9CA8CwKg+IGlVe8KceUM6b9atEJTr1Vzx9ZnEe8HnU
e3OFxjyGwYLGdRiUd6FtylbGTh59RYH9/Msk5JgyHfVYsSvU4vYxqC/RAArW1Om3OzknN+tfssY+
mG2XPWEZEanHslEOltFdBhPriTTQtobHJNZVt2ofENlBceSNWy2yT5IopmhU6S2MpmD8m5XNS6cn
h7J1n8NcJjTTqiNwRR/Z9IzGP2fYPSZ6Ar7T4tNWYaFwr6PoX4G/9ehFpEpVdz3jrOIYbhLMzRNM
8Ztc+ywbfJdmPb3AziLFyS3PanNwEG8N6oyszr2V7ipoQnguFBPUaA15FMRiBJcwVRFvqv4lDIcj
ldnOYvtoA/GlTM/29OW1aJL0dJczcw2b8tx1CTSl4WaM08WfFWh/nECj8p61u8HszmIJIQIVbcj+
JNGy1zBXBKCLIvuMkO4Ih39v9CN8e/NpMXAjLITo8CzGhdxO4W1m7L8KUkI3X1ZQdgwcEPRSXyVf
DUNKTqk0nvAowXAxgXI/mejvIU2g46lIGhF7WqXXtjR5mGmaKsZSeonop71GusX46TEP1qfdUsOl
wSXpesK0lA0F3GChoaVcSI21WunbzMj/qHHL6qIRL1syiRjiTN6h7/xziLpLzHpKzDMyCmvSuGYs
fuwoXs8YxPYmBjGmgitBjdDN++lk+q/f6s5nIIzxsD0Stxl/9ceknu9K+d1U/kHLvIUbURYV/kHF
iVppkr00zSkQRxtbS9tXtgFaqTkyf51sYvU1JWPIYmOQkrwhwaOvgoMjmg+auZ4qjNzWPW1et8zG
cV1U2A8Z4zf/04/DQmvU0zSC5dBB6CK6II/C4MYGGspGzzzYZFvEJUIhW723mbodE6Z65UwyETmx
HhBRAVDNXl9Eor1+qYz04uga/qTV2SUsZmyRjBrYWw3ZqxpHK4KvEV+U6ls1fQQxlK8UgATfmhbt
q66W6zq4Vzqp0SwIJyNiaCDT02Z9ZtCspls50rcY9iMz453RY7Zc9hwd88XyrX9qC8ijH8atC5nK
D5sPq7a/0rhctbwYSuEhsrVeZHxlwzeC+9iKo6WZ/p5COEd49p3aqidotIQeicN3wSqXH/3uAuMf
Qy3HyXliKDorbhi9ZjnPBw2ov27gHdiPTj9Xc7eKKVtaRom6go9hiHe39qLkM+7A40seESOoUI8X
QXO1g+m9NuhUS7dkRqivJ6dfD1X77kyk4ulNDZIEimFuI7jVquHAecWsgtgeb5N4BO1akuZZG1vb
Q5SY4/vR4Z8DdNABqyiiM5cq1IGSmfAet0hThJONvCkssofEmBBiqzyrDeN18eYoiuEmJHBFn1aM
shzMFHUdC8h8GbK/F7GFruoBaXZUrwlBniH5kHxmJ8WknLMWtaswrCQzQn5d2lvXEIO0BM41GcLY
mCcJvj/fBRI5MU+HeLegq/EC77XpFLxY8WZ19GefoRTJ0b9jBVV9HQnGXtWZ6DbiTQpYBRpI0N94
St67lEg4eD+hY2BF3vx6+fYFY3p6BNmw9HneuG32XIf4BnUrJzWgZuzaaryP1Cpzgc/08D1hZTpp
qGgSjA3M1n8u2u6RuMNWGZnmRdfaqIliKsNzwoFTGsES4DvlDatxK7LdF8P0j33Vvdi4ERcZvcKs
HbymPGYI161yfssU51tzuuVQRLs4wpCTnBXxxY0pbkpsh2JmTZlOMZ03L21qnr38XenLa4+5EdJy
hpgF+Tq26x6zNGaenUDoyhjVlBMQDpHcHqG9DaolzCEDhMrls/gGZ2W0i9zqEKf+Kqwl7BrBOKFt
0FNbph+oin1DOw7B9NrENGz9uFfDz4KwJWc+NQhyn/RcfCOafV/cW5mW9cVyaGHJdH8tYN7Uzv9l
lvdUOObKxqfH69ZNA/TclS+qr/3a+412vSscEhmU6NLSxOVQMHTfvIVBu5i4j1r+0zUQzjPU0UJU
biDoO086MClC4YOp6u8KpG6xlir0fFnDNGnjVWwCbxDeREAm/rntVcZl1K2hzBqhwU4mRxUMLZMh
tIOAsQGDIkxLKK+a+c34vEPm26n7TCuPc86YydcWqf4T4jdMbHetSq+Db21yadwFriAnL3e3xcB8
Mx0/x85b11UBDXvEkyJ919Joh2EjvBRUbalLmRJH+Dm2RgstjjdNwaAySD9xO/aMfDV41OAm3n3F
w+jTPd5iTyHOW/LNBoZpOMqvFF1uYP08zO0RDcnGcusvFAEbtkWiFmzbPpdlNz3BP7zqRfpnkDEN
cv28oaJn7ttQegZz8uZpSrgc8VPtyR4Kyfdyybs3kmefwUtYEL88aadI85dF82WRFiNqY7dj/B8f
ptx49SOZLxKOYXQEjNSHUvc+cB6gBWJQ25Jf2gSbIXpOQ+vHGXA+0oBemQ9kDl7xzWtWh1i7JafI
gbIM3zUEi4jIVdHKdqdO3SdU5jVGrq+ea2KzOmz9gQqJOAx5FnNfXIg3elZmBSe3fc34mcrX4wGn
HcSfOrl0YJMQcGu4S/5+CKh85httfaRjRoqVXV03f0LBLZFBByYsT/Ydy/efnOm9TclY6tOXmQkf
EJL6JVbjdYcvXxk8SytHByVSCLQU+2RAnuHwZjIOkA4v5zDXaV19ZHie3h/TOXwnbnCdWj9a/Tbj
G5Ra5mm04pM9xX9nHwNnxny2xfuu2hsJ0BX/U9t+tYPyHXvfu/zynCm9EIbzwWMHqddpFFBAlaJ0
haEHbtAQgQJ/lI+kMCodfFeR1yUccnID9JXCgaF46nEanT0EiFDp/lle+hlW9iGJ278D23MEyD0H
9wLjVXTAS0nDmvCs8UqSVtEIDP4hY4QnB3aSYDaGfBqeMR2KluEZYiDxN9dj6b9bGAdC4b6wuF9B
mX3dPqWFC7ltqTn5LiWFdvawnB1za9O3xUXv+Ey6rwh4rqJrgvUK24sbVG9RqezTSF1UzMxDStKe
wNWx28s7V0KraUJ/HewlJIapXoCZbkOItpWuaAXr3r+Ioa6PijqkXGw5+hnVMvYx3iM0sdk9ghrN
ZkBjFHpvowkOxkcjeqOYRi9Jd0Ua3DEKe41C7VvKjKBvIXg8+0Rixp6PXZS9RaQAk1T005D4sJ62
UIIJ/5g9A/sVhkaVRmQAY4rh1FCVKGjS0LgyBjnMWX0GQ2KeacCiR0DZiNB6YCzVoATHcyY/qfEd
rFNNDybW7C1cNlYts3ySFy9CH44gm1sMXnlbRCLOSITQCLj9CNLQQDDfN5ub7E/yvbwi/ECMCfuz
KemAIYZUOC+YKGPw/pwF47n38MeK2d1jw2IH9rpiMNRGn20APsQiNUZI9mxbo69vTV15qON0Z2+U
GioepyPKIdYDaEX1AUt9IUJy8LcWBJobDKsfsERTS/G4J0RChH5urx3dxtp20XehYb2UlQGSteiQ
Fx/2mF1MxTupefjiEp4UTmt2RtZ7j66h28w4/ujVl56ZWxROdbpu3YA/am4N3A/Dplp2Dt7tQ3wd
2h807ZKbPcZ/TU4UYFpMc/CeI5J0kw/tY0RoWXFQitfL9Bh9k5C2/AyIgKCECBK0VAixOCfISGCI
93svc+AvHadp2D0nkIjF/LfK900tqYIc7BNkronRELYrUPf9QY7dp1/5IvT6IbnP/gczRYFbZQro
AOEU7CIcuEtvxsOW0iKiMMdqZY+RrWyx3YjPGggl49u6UN9kKbEwdPobrA2WVkYwd9UfW+uboUeP
37O8/WhqYx0/dh5imJMl7B7CCVNkrEgnHYNeBkCyn4lWsSYOuYmBijLlGE7nZr7kDfQDm+gwapcn
rHumZDjnzic5v8gt9HE8xhRHAqBIVE2fbEY4uTLSslEPcLX4dmx704TQz04g8bBcYYdfMIZ4Q38D
REzKnx5sWQQd3FeWmtDiuZuctvxXDEYFSJXVM4C4jWDDfNuBLGzn0dvmKjLPAiGFNm4z4Rkp1nXs
CBb7Y+UZiPDm974HKOTYN/m12PmuTP0kTq5hd20B8gu0HQYTA2SAiOwjErHQx6SkJUds4p1xrTuJ
+sMfzMZMiuQCniouWbIjoFmIegkFFYA4cMM1oxaRhI04SxTNg4fa4qskSkMDYhdbP75fANYVyG5P
tKD5XJbv+vBmMklg9OeMEgBGOQx6lvnpR4FQsCUMQQK+KGps7Xv2CmqCLzup93wSt4HQgtblsWFp
MzNHg3EUuRVlswUkJfruTbiZss4EWa+RMwYMjywkG+3wk8DUb/csZCSHcp1ac+VeyelVI7NX8SFk
RIuTqRVFG2mUq/ZTHlEcf9awr2UsHc/tOci8E4itNdXrlWVscPrgXdZJIZZJjFPfI5iLgjXwu3DM
+r94xQyNHY8AJG7fghZ1xY+PYEk2zBar8OU9ct7UH77TwNBTbx8SKjIVxgZht9QuIi+Ks+DCvRbU
JG4KRBm/U/lB+TcS45KFxRX2alTB2vR+1KDYNO4tJa/H+Kbf4qHESnmeDziTOMnPUF3talmOVIRM
Ad34zEaMNknB7YD7U6cvLdNlsPqxtMH0jKUc4kEQKQsZ7Ava+vtKc9sYg/EM+RulY1IunWTwbpj2
Wcyp7cQ9CTRqRkJTEZRM/AAPrVYSeSraavin6ozWarjyO0b846F+AtzCQnBipgCS2XW1XWAA4w8a
IXYdAee5hZViEUhi/b62TfVd4ccnllecM/ibcFxxCTaauGlZJXcqWhB+7Mh8mov5JueEWKsqyi0u
Bsy0OQfBIYTuAJtAjPVDXObE6LSxOY0HTMfTVxcOe4jRINwyADmqB4E9ZEEodLwSeY2Ckv4uWHue
fhEBjsfXbyDGJ1G5JzWXpE4PF3btJQZxEiyFEQJ1kkbH0i94WGACTPwglPBO4R53cIf6MDSxNMIS
WcBQYG3C9OuHZ63/+a3m5vGI5VMdUHciC6qx28PfKxDvIH4XeDz3CroJEKXJmeTSfCarxZBeg2Hv
tceAU+5JzUhY4GbMuKsMm77/XVU6wKHn03Ii2+f3e8MN3W9f/PD2BuWny0zNIutRg4KwbXH2AAza
SFIdX4A/WGQ/PBvZ5IHpY/wqo7tCizowxTMwVpxVGQOH+jUK2NQz8fvhvdpPPfxiYFWbCXXcP0Bj
vW/8WrP0+CmG9GJvzLcu7C9cjUekc6xLGYH1MaO2cFi29rWmFifqQ7YSPB6VB/M1DJeokBj9mCTZ
4HkFulCdhEBQ4GLREKIhYkc04jMhRQ5xEBcWMBiS3C8IxT6an0BJyPNmO8YIALoIsq2NjikHDrUI
0IuVXCU7NfeIlwTwqsm0nZ1vpAQOzz6sP0TFrMLBOLGT91hRmndNtOPKUhGPHXp/94oRx6BQ0qMF
20PPoy4owTYYlUx7eQbfWvABwaeFBWioovCHj6BBjuNTVnK1zE+r7i8ErVKNbmYYn32nnjTQ9oBX
1RJiDfRlOREo0Jh082fycEP96EJCmF0eBcrJZgWrRcPdThv4s2gmGNibNL49W7CiiPz50lOnSj1a
wRuxm58cSl/5qmdnOQsmB7H/XmVgR7GZ0VYx8mHQx1ZDYcZF8R5bg/zvxLzyD+6IiS+yGs6U3r9x
9W1Lz44PBZaQ2WrMP6mweIVNigUBfBNGbfwbzvIZ14YR5T7/UcxwJaOOYGH+rJCXGvsqI0Pcrrnl
qsqXzveYuVHxVSCqGiGZGkMzvpYMnc46QjcNDSX2FzmWobjfblPmAsDRcJ5ibBccdVyN0AIwj1pF
1PVynX2A8qrUXiRzYGYK40E5xaydhVNfIJWEMFLkJ/CzlHERzRQeKixPkdzzBgkdCzsyvpDUlXxQ
YNnA3fF5CfvkFfCgviTZ51AzjxnyfRAwnSa+KO9xA4/3JjnDtQbE0cJ75v7R/Xoj7xwP0Kbhzf7k
nmyaJTPZPvAJaALF85cwpngIwmMTQwfc1PDpUICopZrP3IkXQ94kxj/4osp+nrPiqMAr1K5tdJYN
lE04eLSED2JHPgdnym0E9PzxmAda5kx8IVrgCxqB5nK/eXXAAQTtnBCxBPozjDjeyCp5mJyA0OE0
ilcOnqKYltQiMOyIxdIbktM+HW2jV28uCmvxwprUZ8uC5XzIWbiYbmA1gvkcF8UF6O6prBLqmc80
EE4Yq9fJTxwSjfWswx1L4UgEsA7cuN2YuF1hdyfXG8F8G9xohyB9gciUy3Q5pVqZNJZLmc66Cdqv
d44y3q0SZ9EQ2h0LlU5gP25n8j6mb/yfQADgtrQumaOriNICxw1l/uxg7cjTlq/oEI8zZuwUXCAF
jcftsVBTQRYL+Dz7IZ2P2JBIMauO9WGCtxHb393YkS91ZPOUSk0KPdK9tB4CSf8qP+8gtw3wyhHK
x5QiaSKkI4h+GnJlpKEgWqnB9lIKiT4Y/zlKvOUS5bFz1rdQC9hN3mN2hgJxLrUKvCS2e5tAYU5l
wrdIXZbD24zRE7PCWZpsY2xb2KSSCMm3Cufv1iDIDAczGZ+2j8m6NrQpbnLole7J582nDZBvGGfd
lgowbH7Pf/bm/3ZUCsVlCrQoOzdvjIGNIUJJwh3cH8wnPNYOkajpj9Sz7HIwEzlj+ZP4yUt8Dfur
bDJSxUAwRIJHpUi8K17X7O0mGg4kfXpzI7Kc849dnRZLoe3ttAe1U9xdpfHl4bIxcDLiX468HcoV
QzrHW8otYvttrpiNe/gYuOBtCPx4Z9ltnFJ8I3CV04L+ZjBXlyfx+0TQWlIH83w9Md2q2/fEeZem
R/o8KhFqSjkpKFqo4ltKBzoY6nuZtKmorAwtOGJ6wz2ANcCxX0SVyDTtTLk6XrsuSD0ZhLyEbYYo
cIcG5Qglj4X3cwi/UgT2WpbtMAL6dSkzhmmB/p7Y8b3g0OXe0IGS7XuN9QbjgQRgDjdQ27z6ww38
fKr/YWXFuqsxk9VTn05t3VYcKtOfUr84/NHm0oY7tbjn85n5ZEBzWUDm5W3igvDSSCIKTXB8VqLC
SIHHr1fjxfoVkbC7QKSskbqF5Ft6aXvwvDe9dgigrzfqjxRGNVZ7Y6Dj3VxsShj/yogZKf6uUtFV
mphvyMSCwHZf0thRwJMJsLBpNWTOOfVX6RJloVrsgDkyClhmWv0qkvoillrTGb6FgptRhyWB8lZY
9Zmnz5oM2ofzj+eM5zomq+ipc/IisHirEW++lSF+f6sOiJL3AyIGOxelFRUYLQNLUcp8MOTgAS5L
ZcWYZAyhEsA5Miwg4O5HD5b2KzFkOzYQm6k+uwNbptKTCkGuw4MygRORIQabIgbUtXPi2HN0OKUb
Pkb1lDP0ls2Ko1RL54scSfLgOCYNI9sgeJdObiY3T0oPOeO6Pb0tP8svpNDHiH2RCSESPxHTzTd8
X94Mi0HNpJETbZPNUK2FF9DaEjZMsRP59prKRviwv1Ecib6NaTl4PSU0nZvQBqi3ELYRSmSTWYEf
Nlvp9GY5ezZArdlZ9kszvDjrCQ8mtgs8WoQhiMMdtLAnwT8sY8RX4EpXID4qnTotKezoLdjdLO/W
kVMmF105EBLPUkWrMBlyXm/L/mZbFxcU/hBsK+63dLOW/yE7uMXAlTNbsaMTFQUbxUDSCIUzU6N6
+pkr/ZkvPV49972qEfwkTzy3GTI9HCA5g4w9wgiOPvxXuEbZOrRqkwzMQoel5OXit9RNLAX8dPgq
lYb9CC80HOCwvthdTHIPea4nKCJsRxxGv4N3Y4T6wAEa0E5T/3X+N6MaBukKZRuqF5USnhhlPehw
lL1Kk8+mWmXplhWRCmmSoxIPZkxBn3Q8ZNku+JiOqap8VEIeZuxZofowxIVRxp1IAEXlEI/1zxYt
IV7TFHrSwFLGciT53alI7BuXlzCDN/QbxrXcQ5+fcMiUleVbaFvmTtIkZ/Ev15kuJP1JMWnVDODY
FJXjkp6J990ugbodaf71pwmaTHuXGswP8FXIyS2g+d1Q3sGRE9qfYAXCJgfCLs2fjBSNNlszf3OY
zJFdtHC89BzRyZTSNyH8Vq8O5GWpVqVL4NuzdfNrxoheu8V+TWYJLL5aZwPADI1jEzKhNFvURZby
zNLHeIOTsqak7zjWzM2Y7KH2shxYGPRrHEFQKOQ8zoXi0OhYn4ib0NhuxPSzYmZLmqL1EWJsBiEz
tbMNpQX9S6v+jYBAnea3hmpNZo4W43DI3oHMsSVbTj3RVQnBagyuPeyrATof3OB2ELrKiUdM5gB+
ULhgPzjwvBJlWv1HzGh+186I+WIBPBQjBgxhwzPMYoFzvTg7PKVwkugHONEZ1syQDIyA2hfkOryb
zFu4RZzM1Lu2JXoG2Zx73rcBZwXpkKWrxCyp2LMWdOemJFjBdCfKwYITqhi2hflKdWb7O3kfcL1I
KMLh57JJSuWLTzKEwn8VqLQcgwyiOdT4Gl3IyFI/8Vz/q2mky9NoLlht7MiITphvGNbJaE6MA+W+
cu2h/yFb6q4whOl6ZRDE4Wtg1pI+EzUEaDoxddTozwZysTBJCg0AqOrWepyhuEuWrZCxWMjsw7zz
/Pkc/4zfVgNOdvPQEeNz92eSaDwLTuz8axsPYSckAIGEFYxi8HxJHg4W6H70P5bObEtRZQnDT8Ra
DIJwy+Q8T6U3LLUsZgWRQZ7+fNn7HM+u7qouASEzMjLiH+jG0oMUW78Xz4/xI3HjdPSyqTEp0yjq
2Gky8MDOC6Q2l6sZVAjb3NGem9Ki2sQuiY8mOAnkBFTvdB1FdtLzYviZPbGZ+sA5HD7YFBvaJpAo
EVC3HxgacnrqxEAfsAYDSMWOjIRoCk5X5AgMlZhdc7mpYsshwxY9Bn6DGiADmpSGFYS1Q2wigOmL
3UgxWKD/CNaQFIgJQPFEhAaxE028t4549EE4zREwcXgaYulOD4CcLxMbBMaN3B04rigCsak1GdG9
OhJgxpbCYFXClCIFkwhr32r11sfM/29ruqRHzCUB3vvUnQunghwR4gd3XiT8L/owIHcwmOWz1DT2
uAdC/kbEPvGo4F2wXr2N7aBYR+ixfKkxBZcBF6bQqMwHMEbNgwQzq04eYvhym2gUoIuOe4hBaGBr
9/+06puPew1C8kGEFCrRg8UQ33bWXnXD9k1kvGjhkS0SPilJcEuQjmbkM3E0Ns7IAhBRnmg1cc/Y
b4mbSbQWy3p6KKAwvyhIpJGAAEfFA8linjx2fOVzG8FiAUbE5GdJwctV7EAQ8XNsxn4LBAF/Xooz
bm2cvrCjn4MJTn2iTMTSSRrADounxdlpGMKqgg8GPbZ5Tsxu2kizypwXSMnnC9Uk/Q4vJPaWaOqX
+PTBE3qHP+qHuie+7UmAbN5X9xUrnKZVMcLtRv+8aHWde2RrACZBe/FySOZRBhv2A8ftkA/XQyPG
OHYRyuy1h6YTvMnlWfOwFOEDgMsMy7cjx2jFDsafd+0WsXL7IJWFWBgGFtXLKQzas4xrUOPVKKTJ
AcNkCNpGuGjr8VmRtwmWFSrIHRbETh3ui/jUM5TfH2Thdb8JkQqFQRiz49ajweJZmd5wOJVYmFqF
KVVt8D8m6y6VzZuqg9Y/JFSU0zQCD/wSA1bQh9IOeS3Y7fSSWgzC8/gLYH1R1NT034CGCZqWqsy+
Qg9Ua9yhdQD3YCJJ16HG9EbXrN4Uwj+lBQtLLhtAGoxrBczpfwmcBGYvjFgFizlavQr92SFIjcSv
D8JMdGg88tbyOoOKGBlY+9L9ApMDim0DAU8KZZE2fj7DjQ6tw1IHaN1cIsKihp7wP+NG+F4MrIJa
Vl1xOFB+LXipNIxXbIdLEE1qconyyTBi755dwu/T/gjdRbFy4xiso1SY89HVw9eC4qvRYUKTQFsG
z3kPkDBsBo9ClFhB9GPDmhWwdqGeAHuxA8r5KQi4iICiYdXRhs2DeSgL5Vv2URqElB4ZPtqZbA6o
57NOihtsQrRtc2wbByhGVJf4qW8l3AuEpkKtP2R85oUJe9iglguWPUjRAFdH9eBuhG4l1p++mdXf
Xf38Yrxaj6unhFhHgifvhlqsWjWQHKAiIOcCQvrSgRJLQTKD9BwVFCFFFSUDTZdiehhC4ZDkbZ7F
u8+7c8NPPo6oPGTKYDxsP8vMRFpCL/aMA9qfFMpHbOaUl8m+d6EoACDlGozXpH2b0z5iKsjgh9nn
AeosLT586VQZmChiENWDfIhBITXhnky+ifPFEDnLp0n9qxgA45VR2iFbxYxaIqaa9KBMKEKDHewf
fEVMvE6odb4xkBsKgr1R7cMXsvPlui0b/wtTQTRJrO4iF+aPSRS30j+8PlBChjPKA0wl+NLI9b/U
AVibv/RDzSrzFA3Ts3ojy1SKcNUICAiVUu2FpTYi/KMcRLcFoAqkOCAeimM6JVQAu4Nq/89XKv8i
HzJEG4od9zAay+YF/LhNvBBI715HeYDIFum0ifEvmyRUL4aAY5/sCbKLwFemGYR+Vsk3KyAQkbjD
hTGZC3BqhO/U4FwnOCDn+J/F9BtrCkYsOB3GEG1lrpJhiz5K4BT4bxqC7YDLOqSDVYaEb1gKzbAN
CO1hZHoZ6MGG7eenBM6abkQDsAbyrrJnM3TLUymZCOl1NH8BV4IHB8iHBH1ofGaJoNTx7CRRGsLZ
Uw/B7suPOnuPJCU4W9zvblro71uupGONVbtE28IAwgXeY5yReybVHzOK3Iinb6GxX6FgG5GJv1eS
NVgOhvUu8RVoeXWOWkKRDXYdYazE2RIambjOUgeeT8b1osTIsCLifHAwslh5ntXiQ+TEpoBQ+IqH
swHzjIJSmu7T9+n1fWhPDI/7zbvS9kpJ7qhC5G0uX7GhfitnM6DmB5QTLc/Ugjxg+pJ6Vr/9WNHO
MQWpSkYAmvO27G2l0Sdrl9y5lo6/iEkxRB5kiycNSY+CdPWLHOwzAFD4CR2je837P6ziAIbGo2rw
QogGCTFhfKOxm0hCytwJIjwAl4Jzn/2Jhk120bqFSi82+6rOsFu9c3irENVYPvtqsI1E54wtJ5lq
Fj5nOpXTHMfd17uZkLKOemYcAaFrVd8YDH0tyTyO2Dc6qAJAJTzhfAB46k1fEMxxp/nvvpnWhIUX
Lnoh8ZkdwLC07FJDwwkOnMn+IVAtINYcWdVaT8CaOgBTYd57SEWvBXTAr1EsGTKJNHRILexCCQwp
er5Zmo1eEWnmO5mK/A0hQZFnFqgv0AZ2NJjYQOBHH9IPthZRk5wtylUxET54Y6WgBj6mGG7QzKwo
A7tRTskanhW7zDLas2smkjZ+j9lDQ/E9TgC9IHjTtWeInCEMBQMV21xakfKXVrOusY1JELNpdP2h
YhhK4QtrIFdEnTTBpVgdLkFnoat1YbUC+PQaxSi6KEyHCGh4JRL8YIIv++gt4TlUQcoybAa0jAgN
jJxUxXkEl1XkFKR9EaDiYco8j00RFp4InLQIn6C5n8DBpcIgZoOO6c/PgjHwVSghGz5cx65yJIqM
UfR1xE6reAgsopRN2Tqa7L4K4hENRo8tRaMlnmxULmEMV9DxU771IJ+QfLd7oN+IkXtInbP0bkgP
BUY4pnWIZ6lc9RuxVQuQdZl+8RWxCBkCCvAqaUlmKzZwYq1jaKWozvVAkJ8gIfWSSzAD2tKDBfwm
UC6Mfmrjk5hEPn5TcGU/w2qAY8q/xforTZ4A880mEFLIgzdIqNyV4dJXzUkYuuiSMgopDpfDfGpQ
EhY202WZY1fMbo4AWAERiyi3tKLvJBNg46cQmpHlZKF+VF8GTIcmCJx6dj760H/RFVRIn744C9AJ
eAf5KFKgZ9d02+BYQPcKCLgG+noZBaKKvEF01Qke2EsJS/EX4APBAQQ+2tTUUxcCT55yyUb2Iyk7
FYsi7RPvBw1S8TflFJrqJO/J+AFqC/hPxEqhYun7D/XVBD7Leqoj6sVU0ltpLODIaYqMD+KntYoh
pmZMvxQ91BUmwfu8l71qrvcDt4AZbOIB/mRYvajAIWF4jQP91AtKyItMLKBbQa6CcqKwom9p4xnh
cJar6MP1S1Y2AJWIlpGnhQa3jSLKE9dMmWphRuVGbCmL5F9p9EMfREKPFa/pUqdSxIapA7XCnHfV
T7bskyfdtw6VeHR5KeNI4DOKKjjGCMXG+BQMqSmLEUPrfUAEIzWVC8vXKHzpVjJ+ATYg1cii1NVf
Yj+uZ/C0i1FJV+ENmr0rN3U5qrByMaL0GCT4k6lc2jempEvTEtTySwnmuVCUYWr0+HVXfTYJ3+Uk
55wVYj/keVZfTPoel/rgWnzmHzb/A9b+JjH9kj4j6VL31UBL4IQB4IDMtGHrqUHaMKTy8DZkILQg
ULvGzZgqVRHuQ8wtZXrUFIsKQ0VdPRn5N1ILT78/Ewje2NqS+5t9PG6govdMkEDDpnHwGNDIfUk0
FQAzN1owiTQ6e9+VJr0mAnURE2xTHeELUOlhiAxhR2p+ieU/o0Z3gAE+JIUMoQlvQmaOtR72PwKE
nBswyV76CBAyQiSQQkj9KRcIx1MRiZjoQEpbN/79BPKkGrAk8Q/Q6wrdz8giA4NGRHgotUebn19U
fcAwLUT4oEzzyrDdpfRJOJTLaqY9AT2xR+e2l9fS/GK8xUyMNjKofwtr1pjcmtW66ygGdxQ7uI8t
LPKUJGvz9nAYJ5+Cr0e4BjXyJPEVlzuAkygW6qCE/YlN5AvdakbGJ3IF9Ln1K4BKOdVufUg+izTG
a9V3uDoSV03oxWgrsXZwpwTNqBEeHaTU7HbFwxGAOxE32IOmZNqtSgO+s9CnQIAbuVfyn3gkmpIB
xXwzX5riAz+PyQBhCdJMbj2XzfChiJygF6WFrOtShNaSr0W4TJlId3nvZIcEUmBtRfqYCDhBfdFS
xOMZSgJPnw3fDZniwBcZ4zB9aErn0Ep8YTEIXb0bQNd6tSjyHkR9t2W0ADoLZMlTyTkIDJS2JdC/
dcXjTv+kjAfcPk9f3K1DOtD/7jG1lwChyAEiT3C8KJK2PlUu4ZjVUrltaHPhGepGygn706+OG+HX
ZzvZtmgQ1raMcJRoK4rorVkRw83C1pfGL1E1DvahRRGIGjVSaYi+fT48jBclj8Brdcj/VL1fmwbb
JF2ZiI+n6fot/w59ExB/QFQKMFyijiGer476W8slyoinRoPnrBLIpCpRVkGczGKo0jldwsACLj99
RQ3SHQPID1jc88jZd75RIZSr2lEHoG/7hcxeSErOWbDJSLzS4qANd4OP5g5LwKRDjOUEFOt9qQo/
SjhOepHNhdwT90lYvhA9RFIhDKNEVM/RHTRJcqmbsy9rREEz1kfs81TDE0iYSN8bPNVafpRskVT9
PnxvX++PP0AC8hUd22YjBepUkMUDXLpqlUbxkM6QzMMGo97DuyQt7uRDLBl3jTJealkOKPE5eVuI
H14K5QFmSyP8DLsZ5VvBwNm90EgvWlK6R8f6VGAhZHV+8B1/5COV+bihrqVTs4EpDVYE09YnypVQ
igMSpoD1uWp/1YDxuYjIFnkP3BsdXBtC6I0xVkq3DJpxDdA2uPTgSASoo3hFtFpSCLLpRC6hxeSR
KwZ+uqHkJia2gbcXnbnsWrP1VDV0vVn3iEck90+NzBimVMhGbYAoE21RQr2RUAMcLEQEENdKlCDH
sirDf+cHtaUAQObUQXERACJNQv0UmVYdF1E1GFt9s3u/aJnlPwo4ATEpqC0DWXYVK55zWWLHIagx
IrEUfzYduw+M1dpFrz/t0h12aB41eNOgDVQcDGHGujG479SGxIY7BbWTsVqLTQz5n50D9KsKpKhr
+plFPkZlwO0tzFUP7BnBuQwk4FP03l5vL8+4ajTjflqViietqJgmWlPU809d++UAfDOnCZ7feZlE
K/17Fp5DX6WdQLusaUMJ6qtllKte1hdDes4tMp7sdsqeVFDnZJjFeZCwRxmTKDIxLc/26BLTteUR
CXvgriTh+KAwjAPH7ZmgNcTtpcb3YNftCFYBSaNm/qQBao6X6PlXUSuI1GyMkrTN+0IqemIO6L2y
Lox4pVpbFH+Qb+i0aaoOvLaRD1UBYqBLZ9obMSIoM0LVYgjEVEp2KdH1q6ged/P5QvGUJSWDatMg
GBaDXzDiWmRvIA8QznAF+FWgN9meu8BNitW3RbMM13pljEjRsb6af/X1vZd+8m2xf13D5XDVWHY7
BXE9jybVtJpSpJ7gXeQFo3hsToPRexKODQe7Cbt0JiP+5lr+cJyOEfGfFwCubG0unv60WmSr5y7f
1IfnLr1kuxew0xuvU7OSUueJDsdOOskH6ySd2FoeKOEekh+Q0c26OJtH/tLvuz3klHW7lBDlWra8
AoqeS9QW/WaNjChUJocMeNSPQwBBPa9sVy6UWbLqxs0sWnGrNnRwF0jAvTbJKliHU0hTMyh2C6pb
6I2vhjOkWKbgyHzERT1lhKTKNBgHPmLiiDVls+dYniijeFL54SgdPWitLSgdrkP4RYASnBe+Dcuh
h2XSBLNHP52QFsxtJoPLscLRe/yZIZjMm0wkqTzKpA5aT7PEDb27PmKbtOBdLoLH1+cRSQVHcsJF
5L+c2P4hfDnWuHYQaXIH06+n+aqno0mY/d7ciZ+52D766Wjo9VwwjaZw0o+eM7ShJJuleG1OrCWQ
/RsFUOgzn1tw7m7dKdp1JzQFX4fy0J/iS7JTTiyaG+xGeRyrdApdE2sBH+L72Jrl4wFuJJaf8mTD
ceshLziOxyhFzT9zqFCvpTl92V9P5qrIribNpJvUy24ifn3g5eOcQ3wX2iydkkUxVlDn4J7TPlq1
i3qRb/KpPh48xO/1k35iPmR+WqyghMyeq860aYXnGyQ9GK6LHN0JOx/LC/GwqMmjkobQO8qcY9KV
Ee2iKRhZnmKyMidAA0b9rFzEPGhGAWxmGzfsmTHhQczAaUxSHkrMoxGCHRNeLjQ1RxmhceUxk3iG
2giNtakyTZbZkrrLc2lN2znb4nk1eS5jqE52ttSm2hQJ4al871Ehzed4Zs7J8Sewn2JbGWEa+JNa
dj9iMlIxGVcctPXJBiABTMKJxihr2bPZyH4iwoXJKYfKJ3wdcWKeZ/YX82vowPGdOFrBxXVTTK7n
NVpz/mvymlij10SbYmky17kW8ZNyIkMjw+hpYk0xZsbDw+uvmseyfE7G0ghDQB9jQ0d1VVdzKHc5
Xx8dhH8vbVTBvp18/uhTRtf2BxEim0/s5nudQ+ccXJsWmf31+ymyvP8uTFx0e48nMImQx/lrORaF
QmiaQDwvfK50QpAUQnXTlM/7766k83TecbvQEfWRZOtHUKIv6g5HTbfbhjT70SPXPWWLIKay/a7l
9Xs2mNwpz4a2ndxM13LukpOOthB1loP1w5iwdjnbbtyNzbXk5KN8MblV9urr/bj+D7suGwdUXhJx
imlv507qUGqYsJNinqFXZA+YZwguupFrLdFBckiAJ88Z0mw2m6MF39npHJIPE0o0fG36fQ42o7P2
bF0b/rF2sYnnVzEX4E+DOU/9137yN/ETIg63wODP1gWb7yJm5T6XSBPb8Ih4QUp3lCmbvwl7X7+w
z6btTZ0leqjc+HSNUbaT2Ma4ndDI5iD4b7vhGsELR+Mh0tVd4tDLYSigiPvMWogG7LHzrBFoPPE6
stt2+U1ecDw8if/EkRgA/Cf/GwJ0IjkPvfMlLSaXLYSjcGzgf4vvBDkuW7yXchZ/hrCW3eEEZwHn
AO/TxtXZid32lK44tm36lPycaIrEMy96kDYlrnnnVO6drsf2ZNh8rPMVbQYbBIlTz0KXSuQkdDO+
ww/FpuHG18P1kHOkv9pO7V9OhLMFp0Zzl4OiF+GELvIkjjz7zr625bZckXgvJ/73G3SvuFxxHKgt
bjFKXUp8HP1P/LO47a+J4ih/72tgozPKLKEcz70Sf1/On1yxPoWtZosJcxVPkf36v/OD5uMcFAH4
lfc1WXbO076fMCLkJa5KHatcz39Xof5TZedssDwczRMHEPeUXDe2xamYc9xkNEl4XJ2HopHb8gpW
wap2a9dcmYwpFoUNFHnOJh6rGEuAO0cDrohqy+Se/xhz2l6T0wmfDz6J4lSTgNPilsq53pyRJMND
BBqref+AWdqsZ/RSL2C8K+OVf5sBP3M2G7S8x7PFRYhZ3ijnWT7u2L+I/KFv71d2cDSP/T5yVvvJ
djI6zfN541Fb8IOVtNGmIjygt8ZLDOaBf1Xn16vicWcLez7f9mP0y224qqxRr0vmYkmDFCsdMlf8
vXJqIj0a2vyJ/IiX+MlKfM34CsqGn5ROscr8xH/uxBEyn5+uIMO7uMi5YoWgTetRQOUr7mD81485
g/gttxyJs4CS533iXTDH/Yi1lrWSUAFOisliMYvhYztQPijQeSmzHiKei1KvB1pmJF5kEx6FKL87
sZqiUYq8vMS7EBogSCDU9e8761+Y+HAIFuwRt3fco6ZfOk8f62Kn3cJUs59chThceYhRIFfs/z4B
n4p3ELeYR5wt8iO/ke1oh+S4a23JBLmY+CDi3WBtEG/kdXs2kL73qvP3F/W7NREwcG3C0oNUa9vg
bfCxTzScNkTvpRhBAaMNYJObLFuijHihDDBHfoVR1rpiyTBtKBq8IvuQu8vx6Lm8fpzD4Tk9fJzM
u4ogJiK4eNLMDx5uZLf2b+awh+AVusyq62vCAFj9NxCmYmr/tvZuekXfinFZzuGF26957RLwCZHG
jrVxst729p42Fh2tyQWXHPuhe2vkeXmd+f9pvV7zedb86Cz717dNzDDGETNaxIn2v0to/4WL6VsE
lad9yuw74PQx5FPGee6wWzrk5ITcmtNoZE8mj/XAvROH7uyJmEwYDxMJxJwX3wFR4zOi+DD68B1L
HDg7JxgbdnRUV968ckVcF3PwLuJsY3McEetZmZmZOSFOHFRaSAuWCUesCZ1jLRAxoZzyLzqL6EK5
Z//xOqd0ccZyAIlNS7dyhwsWQ+fFXQK1yIsLbGxjclp2Hp8bRO1u+Hh6zagZ4Wk5++9RiUA4mCcz
3em5y9cBq4Y+xb/53xJr7khEYpbvF2sWnQsusJ+K3JLd/w6BdlhTc3GdH6/9gXXP1oa713ineWaP
+HTiPSCmGRiyb43EEhX/9t5VpBKKx4OwRnwRMQ+jJN4ogkDKyvXf3QGOvKJ0OLDvlW/Mdc+IbJZq
MjjUmjuUe+kMP5gZzHB/tXA3s43k/u0kd+MEHlhqHm3gkc1NftXFcTZc/RyPG/53pBlvG4vK636e
czj0SPeii/Sn+eaIFgd/j9Zfj7HUuzJ/BPzwItkLBC34x4vmrwaENqjiNimYDYzLxsFiFS4bl/rk
X+2JbY52p/XNvwMmrrzWARLqfnjBWeCrturuoP2n4jt5GizEIWTHsiUO303i8c3yY7uybwAHpjfF
jqeKjUgxoUvsiqAZ2k8/n9YHMt8ZP+V3Y1uk/WKMYp+JSv1j4K5Pp/lZrJdisbmeSQF4WCxLIpAW
W4K5G8zO/4afPLmXLiME1M5WDHRxKiILd7hh6Ee4KYifMvhH9D7Xj5iRiE4StjskTDnAHltBLVZl
sFj5DOX2wQxjgWGyaCDcO5L3GeeObS3fs9y56x6jQUyDivWFmhjDmq+M2ZyRUrnWQgxzMXeeY3X3
4W80evYSp+5uIssSK03i+7fJAlb6GlFflu16FrDo4xfHd6+xbhsXCn0HvNU9lNdc7j8bHOTTx9xG
8Sn+xeaFSO9AfzCdEavy0gtdAe68MQpxKaEu7NKvcLFS4D88nHhZ48I1DtVUmmGZ6sogwpxkRPXU
Mz1pDgLdfY37NVgAx/QQP1nqrunks2pqjV9jfuagR78Iltm/9EGMSJT9edwif7zRQeYlHrc+Vuz3
iu/+W05JLPXZanX5cgnS+OO+GTo4XLnRPJoXfBfNjUXrFC7dHRecnW9uGHte4wYbvMnn4tgsvjei
BY9RjAky08NwUf2sKZywKG3FcrO1DTe0X4vEj6clO5tuBut5xgrQ2NuPbZ+hC9rX5XT5tPWRQZbY
TQeEotjptoM9LH00oXn2SzFwQhZ6u3NhEUNRsaO9mANAVrznvJjjisRngNHiiQBvLrMDVo92PS5v
BN6RSKpiN5p+x/hKnK01/2IfX141LVzISswbxBRcYyRmx3vC5JPs29CnOfLvvimYqEDbmpZiYLhi
rY6ZQxLvkJ1wmy7NEXtIp+N2iP8UH4cEL2Nm9/zJDVr+9yecXYaJ7NT/5iYFlCtz89+srbihX6eY
Eyfu5uLzQ+74u/kbT6eH8/JwCJ2/XwSlWbfoI9j6TrOlMVqirjWWxpptjZUdGhxOuox+szU1Uc6K
ZBhIOna/9HuxPh9jreYo827CV9c8pjN0EfbavJ+0226C++bEvHa/hkO1xRYZCaB91n1rVvEptXG9
EDFP/EzkKyIPEhkNaL9/PxP5jrgn1aJ0FO5LPbpp7ne5Wu1ZvraPNYsNgAvWiXgiXYab0/Lj2UOA
ciSPQ90XmSTyxKTz30k0o2f3OouM87/cPj8jseCJ38y2mgPgZi1+VXdea9mlsMXf2Bx6xVaB02tj
yehDHvWTLfQRN16LjYPYq6h+48lsD2S3nXdHkVWIHSSHe9npWijK/0s/83WyTPf4PK1ojJDVxvvG
I9sv7KX3LH4VINnXHHDH3do0niqDmxhpoD7K1zlSz0l1q8yRuRMBJZ5Hf4iuj76rcDIYbFUqsHLm
mLvoKF0qgv2Rxa3+MVYoGNU0P4dwF8Ep2xYjj7AB95G+oFB1sZHVxLKc38bQJ4FSWUPTdPmnCHV9
wykPwxv9CTS/juo9OWqb7i/dyz/dX3OM1zqbB2oauLXSj1btCKUgeFyx963c0i8xv8qcUHfSH2lg
vzjpoZJcBJHqU2GgqoJkLwglmbpC9iyQ5qCNQtW9CJ/jQtcnHWi33KpwvML0Phtl1JDN3ocraPab
OsnIksJ+/QVSmCT5LMuXH9M4fl/vvWF0CCRQDC+s4Uyn+RSh490Zy9TSl3JaItsTL4ZUzi0ZjboW
c5EBgNya6dJgZ/OmMk4lWgPl8IHR0QbaAo7QvGpEI/eRguUXHZsv0urV5wq5ROCOUqlxJfRdgjSd
hE1/HBaUIzOhzf3+IBBOY7LPlkVHz6ShlGyx6FBKFYAX8bG0oJulHWvdAPJHvn31f8McMebhJUqQ
LU2OCvwwg57mB6C3mdcX01J5QuiwVrjxdEhY9Qsj/Bkm4TItj3EjPKQiCPObGPyPAUgAtGdVsrPJ
B2hmjjiuibPom+YBYCMXQjb2kS428vlYLW+vhs4sYtQZ7ZlOtIQowdM2xhHVoM0ipQbKOIvhp1gb
7/O3YbmktCsACbQtCmiMYIVF+0kgIxCkEZiHiUHdneqyRNMhjWixfrdvQ/U0GRcfmBdjhOFr5a/K
vi62sUCajXdxDobFJqOBB/AyjDcgF/WBalcqWVaUCT4b1WEeLODs5AjoBSlhNRmOho1yyKDsInGK
MiIE3RbGaGwCz9W3PLeI3u2Ta6AZBGvue0oglkPlbWCEo1+U/TQvX9ErNzMCNKZ4SBaKV+I9lcZ+
OS3d5mO6tK++73yMQhYgOAT/5BeS/GwTXskkCjED16gDMLUyoL5fTNLiqLaravEazHNlpw2OQCRR
LQKltJI4tWis/Osr0+DLYsZ/kTtfA120gImfoqYInbV409qAKZIoTsL5QV9AyRwqNwMnyC5yRDc+
0/5rlyfCg6nGRECjo/CJB7soL1Cf78bDgjQbyATcvCJBMA12wcbQO9cMLh+UOQSqQ4FZ2GOrkSVg
sbW3L3oglda7fZeM0u49blLF47P3b8CtFXzBAY4VzlB8SnyaAf8wzHMarXRY4IIwO1Hk8wVHQ6D3
MFpHZGlRWxjO0/h+Ur9PK4yqwx6VRLjyuRC0l8pzpx9LrBYFHKIAoBm+jpqhA7ggxqL/AvTNhMlH
U1DgfDSgawGYr7yGmLLAPXNJuzgSV1di/0WlTsWAmEyElfYnMEe0fZ70gARcqSyrdQ0FQB1CvH4v
nt9sZA63slGMBfOcW18hsoh2s8MU8dWhioXWUTUZceFl0GcroDyZ8RBM/Uj+61p9DC5YCXdgl/Bo
vkSguvWcmi8m3VpFCp834yAjky3Crfz6zo1P4tPNQ4u3B9SCgqCtDn9Vs1ym0kO0eVH9gQRlAbOD
VvWm+59dBfZSdFYVje1WvO1N2HWFDhAMUiYEkRZ1ypeLz+IHiexig+Iktlzk3BC4gqYba+CJDIzh
VKDmSjn4HdbJUsFniYvvJdQQaE7JF/3VbLK1WrW+4huYTVisITTddMb+hzsl0b0jL0xVYbZ4RICp
9YLPDVyvBIpE0YJF/UwO4JStfiNUx0Ai+HErufGX9jeBGbTqGnN2NNr/EL/Ac+mhQgZJJHDKc13/
EQ1HWKRCGEEfHCqk5ERDrdMPQskZsJUvemFRs4aF49COQ2nRhZhoKRtJf08q+iFmNHAzoNYCCaR9
zVmG93Tb2gG0WuAhayOm2f28yy1y9gnJfLcYAmZ6EqlpNVUwBooCMBY8E4UcWqdMCFZQjCUNqtE7
8VDABFq+iKPxF/O1KsR5SBjhgI6wkZV7np4n/GT6bXS0LskxuqaU3q7mPbmq9+iY/LHElj/Fn3rH
lu/n/VdCzNh9/tBB+FwH946T3mG2/Mbn/oip8qn9YZiynf5jJxzrnnpPeXAvu//LrrgJIbxg3D9/
DNvnFZCield/3tB4fjJO/b1/73iQPeRzccpO4eNzK07tmmNlRwKZsTP3HdUqOzkVN6o3Eb8D5nXw
Kx2RrZfPAsLF9JdBoQFutJVb8lNtpVN7eF0Qp60vw1PJlCzc8iH0V+zy0tH1Sn7LSwxVApb1KKVV
BwbGsU7Vpdupf4Nr/YgfOU/Y/tz0W/OrHvp9vakunKY8VLQSUvI3DW05di1U4jpQtU77RSDLM9ox
2MonSiCFL2NXrwLeHL/fI975xvnWGOXdRC38DNnUGrz+FBUmnLrexVhNsbxnWvgdUN5oCr2HdykN
jC/k6X2pd4PvVAQ0/s+YUr1Xdu9mTQEv0jXwYHRjZOMpIDc0ld1qOMfsDrqLCkrdyY5pM67uzCrc
Y8oGQBujyDXvGhbbPf1W1NDsIfSLuxjCX2xLULpw4CoTdcO7Sh5OpX75fbky9fHXTw3piAXzwBfk
zBpuvTSCSQeshpWqbGZ95xYfgOfeENk52WnZlBj0NR3MxlI2/CoQjInyWuq0zPBXuLIchthbMCOY
4K8ZVziIhOBduh78kHAKjLKAErgHDdie3T3Ktc6KNtco6Ka/r9/wXHRuf2RZCs+4SSrHlNGIz/x3
HzIo+bH+Z/3lv2AE8A++FZd6r2yLm7HPL99VdJV/BnfzznBmINJhaWsnuJPeYtdypyYEckk+t+v6
p/0Jf5+X+hY90OHygnsZA/h1o6txJ2XkIrW/XtSXERrFcVw4Woa/FH65x/Hv6+ORSh3L34bKjbTh
bcFdO1a75yX70XaFy67kBn+1W3G/v7vm0T2svXY079W+eHQrZZdc8lN/1+7hscftCtXww3tris9B
VeFY7+tVcGoO7Q6lbGp6DPLL55JRFMmZmd97cFeOxUM7fzefR8gVsD5xqnvDzpMP+8e+CWGsTXH9
/GnH9va5l3/6HoDjAwB+8vhsvrsCIvqZ76RfDi8NPessYQZGeTu3o4eM9uNfs7JOL0A6eMGptQvn
7/L54V3S+f0AOAKkxTj1j+dD5pKfyIPfnhfzlnJ7w195xV3ak5JXm36vn4JfoMMbFLPBLhzrLf5X
T3Cnq+epp80OvNL+no19dCUwIbxw13iq3OLnCdce+IffO4EK+81b8MvzukfX7109K7fvut0/L+R1
EHCo411TuhknsNaXdm/+aH/x+XNl1JzSE4piz4eKqwUwa+5WcFEW2Ah/Nv3BOA3P/VmjDvfAlJMH
0t2pYPyER27d50c5f/fdtd6rdwIwo6Ii7v1ylvo2/E1v6Yn3hfSB+Bugn7Oe2Bn+N7/mvflrV9kl
eSSPeje4Y5fIPkQ6CAbqKiGw8kQ29e67J+1cG7eM9Qa2ja3e4GxhC3NSTxypGvcA2U7ovX130Oyy
C08/uRQPris99ZS4pNDjQXcr61ec98FHTG8ZsupOte752O/rRwz/Pc6rTIL3lvPdJPyZGEYP3nLm
9zsqroj57sIT7Kd+xyTvNbs7a3sTZjIT7hiwxjGryhuyst06PcW3arB4nRgw9S1JvYRhxF9ZZRge
N8An1a3daLtu/bppZ+5L8T+SzmupkTOIwk80VZPDrVAWAgQIFt1MCZAm5zxP769xlcteb9BKoz90
nz7hVt4m+fmUByGTJn6HCumSPx3eqrv9oZ71q/GjvYXDQ/oPRUly96/OF0uRFyQQI3nwv5uXjDlU
tjC+2mFR/puAMriA9EXMdnplJQPl0O0xIB1vnFDhrVPhUSyyb+MtjRZYMf427Na7886KZl1DKUc+
sXDeU57tJFvly3nnzyXuAt8D+cDJp/OefXolDzn5HJ/Ni/HL96B9ZfINA1oHC4t9/suaowokduez
e5EzybjbHDT+P42zIPopbznSni9s6aA+/0OlmjlL+2K84QyfYjPNhQcEEu9aau0rHwT2jfXD/8D4
wC+SrcuP+Wr5sfLjUjPwf/8GzEG+p9fqzhcz3QOMLfjI3LnwvjkDkQT8m66QLpUC4cCKPtz7Ga7N
3bUPdb8Q0hWl2YJyzOMHuAzNC/2DVEX3HkdL8SiFcARS9qP8C3/UK6+pXrXPAgOHlsJ0EX453PHW
arjyMtpXfEs++YFiouhdqB9luIHPuPTvCGUiBkz3Rop1ef/8my8KJrrzg5yX98TfFP+SbPb3nnEi
i7h/4GujqHox02UbLqcrZvc8Lv7d3Q1vEVyDa87nhc0Jys1TCMjOJOxqFVzHHxSw0T3kGPbxFVo1
QjLF5AXrYDwINlgymBcL2t4ZVQM387L4cH6cH++HxxfXS+3Hv0RXfhwSUgHVi7+S9/vG1z7Hj9U9
b1Yzh6V/6X/CZuUwOfmnvTnv/RcLtV6qT1r4Y/m80FE3L75/mLAvcvHZCveYmg53XX21AIySQ0Xm
p08MsHIIALy0NQBGbRHZAFibnkL+BusT+3JkRKOxm7zXYcCr6KXny6dG9Zb1Nv8Obvl3/U0BV37n
3/rX8BV/cliOnxyJ9lvtLPHiujOb52Qyf7jfXEbjclLRnVP+8z0AnUw4YmCEC6sQZwryaB4ourBU
pQ7kMOPPNOMnNzOFnElqy/ygs0COQ7lknbKB+LdHwEj3YHQLh3/ARRH281TZh/wyukSc6nBOPhUO
NDHZYYAVf1vlV+Pg/q4YEIZQhuUbLe7GW/ZZfTff+rd2dj8V+6E9ZV/dy/RGg17vFVIeT/1pvFTa
wrh1yhIv+44Z7/ilA+NLVbOgCgUrzh5aOMagHvRmnYq9ohhhvUg0BPkTPc85iyFO2GjKTX9lUPRq
+qOdHjWxceZsKHBW5fACI2jNaRtUK4VuQpzo2rx5yRU+1yFEJ9N2mNjIN3xr1FtZwUUL9fcACTFE
VjDYEmWSPi29yjuJaGNwKNspKdp0lRU29vPzsqBezwGmEoskcJKVCf7RH9XaBC4vouWk30x6sVI0
JPUJ+iBEfXxzYPLKO/lxtfIx9FAx0ItGY7Ou7J2nciBk6XzS56cakxKVwJXsJWrIXnM2NVUKUpo2
f/ODbtFDylHJUDXTrxbbpB6uRLkhVersAa/VFaHaHH7GtDAZJpPm8GLVzDQs7QfcQiFbDx019hij
sjNxOwJWwScf3QMMT+SgqtduYcUl3bUHkcZmNnqbqnkdqmDJsUNbi+sVsYA7D4Hl7Ly007FAiTDN
6UofX6D0TjWEc75qSJkmX7SF98RGi+dlnd3jvt6IsGqMjGNltLuKyVsyilZrDI7InxZAD5hRacuo
e1co6ERCJtI1uL4WTZA3bYc8WLXEs6IVRhMiniEBkzTlDTgBO9NlrM5bBRK+ybAaAw/y0IZzjb4R
c015IIi4Z1AFC+vd3Hqc+keM9MEzNhoQhzDzkXjWysMUBVscyFYtJs/CsISnTRoFDfHZLOFc4asZ
1e3CVx5R3nqjvdZYKVlrmQ8ikDJMcUgkiOBYmSNG/dqvqfWripcZdSRZqMjBsnB0iprjn8qvws/K
rHe8s4JLdyzBk/NTauHAWW9q7iZSYDCNX0l3qSDKcFT6YihVkGFD8d+pSZmnY8H7WTxG8k+zeKuq
Gu+LeIt7Wq/u0xCOtuauffKrFCNYG8Slm0r4rL8N0UWpCCXGFMyC8T0xVIMGP474dnM96PYztYQw
7hHUTaXGLEhfDxTyoAU5Jb5uEXIKvGBhyd/FJcDRa6qAucHat0eMqgRXmMJvCLiqcRHkC3oysXvN
fDGRo4VIQICy9+Gz6FCbvV/jk8SkCX2rpR8THuqoibM9qFNZYxnhbViVOBwNKwf5oop+rEOBkevl
HmGLUpvb0XuxAGlgiaEiSbGNmfDCmlLuiJ4lm24kmUs8//EO26HzmuNpp3a3rOU3o0B/Mktii5nP
z8GNHRLWP7Z/bOYnsQu0QHRAk7q5W/eZumw+EzvBMi/djliBK47YzyLxBusIVCqvmu6WXkh9HzTK
4knHh+KGzrD1JgzP/AMc7xwwOHS5OcO2vJoGCvnm1yH6t8CjdKYxIh4KpJqmEUxF6PBgCAaGzQEZ
Z3Y5vjY69GeiPNP2lZxrUcMGVrOZGnMv+goXyDPAElONX/v5qwzfXIXxWtM/+Z+e0eObOWNPFhx8
XgC4aRNM1iNfZcXirLv3CrcBxzEPXokxFaAeIYnB+NCS89wrTNzY5EOIyjd7i+Dxp0W28g3vAXXU
dTCXbcVYS0u+eAir3kBzOCbffVZti3o7TXA9bW8v6IZrPIUGRvsdczQE8yFUVUtZieJgSubHKALY
TVzA3VVhk9abbPXmqvDHZqNAEG6+Fjrx1OG+7qBalemnqBTCFrTr5AGrKOV8rqfo3e/VhxALDne6
2uMyx2eiA9EhSY7N10fXilNfRxaca3tl/C2sJ8N9svV/RULQQLzHCjTl+43wI5m4c+N6euqmcllC
vVP5uk0btaexGOTiRCeSTcCx1Ni1wyROObVNRQSN+hsmDx2pU3hIbQRByxH9pw0zEZ81mIMri4I5
Xr7i9KByGiUIpKuO7Q3bdaS63cNYjzzQ7Db4B+KoF6/x9KtNF1E+1XGDFyenMqefs/G5OgqrPQw2
RBTXf7TSHut2AMg5XxVijEr+jxyhrj8+6UiKy2SvZRsz+PGi/KHCTNcp1YURuA8wjotogzsZmGU2
v5T4ojnB0W/cBz41PTVZAxEjovaIzQZawMaHDY4XLUYUPtMrC1cP06y2JqC2OVq45S7acH6uElzQ
ie/2MjbhRUvx+rgKcVobyWJS0M/mV9HH2NhNRqZDWt5eqTfj/Kt3DuAlcM7wKjI1WRwWatXIah47
c0DRUL3i6o89TP0joKijMzutoBig6WIrIudAoYFxS93mmwDH+MJYjU4l0RmZDhmN5h8QOWalocPX
4dBPjawFoHbWdyCvlx9jXGhqc9zYDNcmrnaOnITxje04B6UGx2Z9G8W2LBN8hqh9Sl8U3wXqyrRl
cp0Cx/2kDUB3hw0Vw4kIuQ+LREPq0RJV3rmvYfMTBhR16U7Tsi2uCYVy1MqXumbl/eJ/uu/VEnJO
ReuDjiLpPSzLlxUGkKqp7rFkwWgAwRTzlQJcNC+ALs0MgSMfniNIwaYJRa0PFj7r+NvkRwfSVmNv
dB3RNMpiqhssG1l4WAXCoU/bfWFBQXK2g31AwKMo28lFKHyruELRUoZrN39VOzhMBMk0wyK3HcRH
O5H759q07IqzPmsfemq9ivZUp1XQC3zw3ktq5sjdRcyM/Fm8+1ae95RSvJNYgOiaXpA0Aw+NCrZH
6s0x+Ga4PzGRzAmtq0lDxtk8/CFUoHdPYf6b0FvKmABrnDY7Bf5b5LmLsGLlp2vuU45ovdoY4XVI
xhWmGo3JHNrceQEwO3Kq8cTqjcZz8Ylgt8IJgLkYY5cMESiXBWLQB73CA8PkAiQ4FegbUw5OuCDZ
x8idkYZ55bDzMETTMX+m14k17dEvf2NtvNnKJ+tsro/xzFXDl5OTY5lPXIQGc8tuukT6vg/6dZGU
G4NQln7AmM785XlB6QdvBqE04f+Yn5VaPns9GipcOQKPFPRm2aP6IClA5P42F+iYXXzH/JXhlgiE
ZaAionE57RrsSsjQ6TpYHCgHtBl1R5MeWy1jnAdFTb0nvrs3JthwDK349AUrOdY+LNhFPZ5PopTj
5cXTEwsw79KCX+Ntr+LPah/S5FFvH03MVJ2DB40hRfw8RXyt21Rf2liEaKa27MtnNaICTIhQoeoy
MErA8tC22g/LBLzNJu5Yz7L3XRg/h6CdY6+gBkMIyyKyKQwDTq5ARO1V/O7mVABTvTXcndpecErP
ycQusFoeTyTn6k6ISGOhLIeObKJr0ZAJ5l5D1UGb+NT4b3UTvdfi6YE2hWEkE4Mkh9Y2++KYa1lf
KUNXLgO+/5TTMR43TXakBZiZs1r1JSDPLUdzxGWTJeXSsbBrYMzlppVIQzj5HBqgaWZ8fMnwrsA9
fi2NQJ0w2AlwdIyPXeYiW2hfRBXnVC8DrS31XVbfOGepDfOSfJcvDsSEYVJb0V917ndnQuX1uDBg
nGkp0lcMRwixaSqCf07FTJJKifnLUUVCHaGbzmeRkF/cgFWOCi/GJKTiADM0ikGkolWkvDTejLzk
swtX8ZOq2W+NQkyJViyDMD5ZsfHeztPaMQfMM5uNyI9FKT4O9rrPh5VYCIiiTQYfffhuRkRPnWHU
s8tE25JrNu1NzojnNtgXG8VY1bxFz2PxKpI3vMcATsOIcWt4ktEs4zq6C37zDB6rWztmrE7fPkZg
jnjFyKBU5nPq0OPjlJZPRpJtRAlXTNjfWNxQqFwbDSRhPI2Fhpuct4m7c0szGEEaxIquYEbhsJVQ
CEmVjgpNpvFZ+thr0ToKDl2375j0qY22ZD81BqPJzNqX2FdHIAe6ayw3xHWr+H4GVbeq5/In7K6a
ZooNxcM8ISsiONd8Irgnk1OlpBaBxowxiBQgEiUQJO4K38is959E1OOHkPI0rGeAudG7Sbwny0su
TvwRmzcnfsYLiqfkO9VTzimWv+JrsUjsm8VoowMrwkSOJ833yykHtMyPCfmbGFioKxcwBt5avo7V
95GArIA7YF0hLMASwcUYOMPODCdujto5w+wQg/aSyutMEY5Lu1/+6zBV9fJxyTsQBZ9ZXWKVyBou
ha7Z+n661u5MyfTilHKn9ka5Qzgrk1f5HVVfvnnac16AO3QTlmmws9ONPGsXO3qSwj1ulRILG5Nq
gRG3NO0DY2qRj2MGkTLUlZTJwP2tfmX/cS3bGLVy+fjlqvHpaky4TMBo/aVGfz/Frmg6LeRxanTV
qPcATEwY6zO/M9lzDYPhn8WTpCXbk2aPAiPD508BpJKR5YRZUWrxs7QilDEhNtJc7niC9gHX/Xy1
VPO3LJ5k3Qc06qEDlbglGBhzKQYczvQ1G+/DlBxTY6djK6MaIzfPJinwxp7/JRS6onnDtR97wKvO
LNVf86IDeKUW0vk14aNcwWwB6fDFSkauHCrSCOUXfWvtS3V4JlWcR9Fr94A6jMOqT3CpAeDBdQE7
c8d8cjRiT919PMAWfMr8Z9LhcOxxXSxbkXxExEJK2dBE4Bnt2SWPjXZbChieEJsuJ88l4sPV8zEc
L+AQSKo17ZYV1XYg6YRGLASVEHsVi74W283BtPdGEy8E8pBsX9xRRPZY64rINzXPXCbOim+FeooM
cBe5nCg7tZQdigHwyBHu3RO+ksYDqUuYNXtq8NEoDtJs2IMd8WmPWv2tR0h/BoZS8bTSKCPF34S3
75PBpGTYZAEmqZyA0wA1u2+3rYNhS8Ha6uHdAq6KGZur452BWal+Vga75YzxzoEUqeW0lXik0V6U
QAs+tambEC/OyYs83bdxVp9YpQq6/1VWFuuOt1yKCR0dvkVrDvqwMTQYCbOoxjnyqMZ7g7DQ0khx
dEQnTmqlXnVLtpPeGE8BAErhWWtRS+tncBgf4pLFE9ejE8P6Jf8RrMm9mJnzRJ2QcFx0RKCn89ra
ibCfWS9AFTJhe8QNxfqCfzPhRsFfK9Luuv1OG4r7VcBpDPKt5qc/u4zgoQaL6uyLDnyL7aRh0IPZ
/CzeLgnNENLiah5XrjU/+WxIMC5WmRQC8rTFJsKfbl539CplWRjF0QMdKIAX6KixJiDiSmyPy9NM
XcQSyV5CA8QkvHMu9fh5DHMuK7Y7VAYz08ZfwuahsG5qKEu0kjjeRzk01AKgB5cqVOLbFtSNU19e
S1pPKHeMC2dk0z5Fa0xm1MAMdcKVCUdiFBkUSjog2C1VXjhgBgWx8UaYHqPtbsIk2VRm+CYeGvN+
Uo3nOdbWuQ8/FcuaNpsgGchr3kXWSfk6o3PuDAQmHMQuPm3UgNzWMYwkIs1cnT09nXXSmaXPbYxz
xPkaBHuhZihAnxQCSNV73Kkwv6Qb9rB/466R89qvAV2oR38bfm9mlRv5C8uh3To1qsPE+ZYsQVU5
tBnLXcGQLd8MsLCD4nkK4TKCHAxkjFkcqHFyF96ZEvrLvvae89Jc45e/DEzy4s8QUzoo7cTvkg6D
2QDe7rIvHVxPST4Rfx6cqxXoataQ/yPTaRFhjRAl2rP0WgnpF9BrNMwwsOL6I5vN6PwxGMja+N0h
dkjRdiEyfU/dmha2tdZDWBz6vN64MCcY/86V9xCi1dNjBDpNt8YExUMxzaygdOyVaqJaLLJdAzIn
vZPrxUtZ+9rYbdrnLvFXUsAGOZd7e0nKfsmHCTNnB0FHLoK/UGmKHA1ujWMH+6An9/1Fx8CncnYs
2YTWIcJwS35GGCqd+yt1j67rkIH8VUSbOwaAZsS5GnjDBc63paPtGnezdfXfe6OWpyTmnTYeNPGe
0yeHwZJanDHpUnwF6g47PKyr8YJCMFxT2cjNTqUliv7SNz68woGrkS/HJlpzEsoFG2IbUIawz7RT
mUAz4Vn64S8OyevKUbeQaNpefBs42zr1nHIB80FiKiSj1XdYBkhhR6vDsTW13J9ZjVioOlXGGZ/Y
SncPsH/m5NRN8Ewj9yElvUwc7DCyc1xYIOH2z2ZkuuFVmAaumMTDoTFcyi3CFmhxVLXYiPFUX6d0
LnyOF1g0ktJpE/YQ4/DW9CC3Fvi7ODr0K7MKAXJBWqeKCEZ8h7CymIi9l4KwOLdlR66RQ54JO9RZ
dgQD5dlJajOeZRvjrvqHWkobLYQdrB3bZ1tFrVf719o219Kf86b+t9LosTAkk8Cl+9YG3LFCUpav
M4iysJvYXnAAnS58xCNYy4hXZJWZvnLovYkYnHSbJLcgeWqJWuZwABTtRmetmPFeCePHmpqxfaQl
hVVjtXe944hql3nkU5cw5sNyBtATzhPHC7Aru+5B7zfNxFDBqkEuXRc+vSyGR6XnSUAynTucyyjF
LEKC2Om9eGtywSq1c/JktjcEKy9d0yv9gRMA2n+R9dUBElEL8q2RaOT02TOukWCNeLe59Qli3VLI
Y/iOoSdvzHIfbAtQppR9ieyefBSxfpGa28LzgDnezAMt2c7VtGeDgxEAI0qSRqUSH0D8FjdvEZ5q
T6bWrmz0GtIY8nCKurrGYInDyGdsmklg1oN0iXibJmaHoxS+EwdpcblB9vzVDeY1nN5Y/0W0wvSA
JkvDLe9lwVBgfoJqZoBSCtstD5p38feR71t6UPEtadsTlpXcBkKQk2aGphYKng8VhgMHBMNlmbLg
C9CLNMbDD0onB2ilqUTrOWv5wIAnsKqkIA3u2KSI24oYQke8OsssVtR1EC5lbOBCt8mbZV7tHXeX
WGT8GT23CF2WoO48DS2qz0n6WV3ZL/TtlorZB3MxxtEMh5XiYvVEe5UoIynDsitBZfJuG9AuAUD0
AD/ACqIHnkgzvafk0Yt5j/gG1MYrfuW0DB48V9z37BuVp7z3CIJaN9RbLJxEpF97YQZFDMtFniFG
+U+APxBmDpOPF/Ug5riTkm1ZhxlupZpxwRyDcBtyd90XEswfAhzrJIXI9ftHvDx8mKKa13Docm8V
GG3rD67/WXAteUBzXaUDhjCDy+ExVEc+SdzPW+zKBrfFv0Gp9j0num7AazO37MJMwDaMqMxdSWlf
/FSS+BP0j3NU7hyzORWjs6EF+zPE00JmOBsczBTVoodZy5U2AiaZjF4EYVQz4hCgXUqFa064ezAi
FCsTaXMoLuypWuP5kCCaTqzHngdcg6xwtisYcblwWV0jZPUu547Sn3VOaMUafxix2hV7wioKHzwy
YqHC2RHRsFUgfr58BLFYYxnXmb6Sg840v3RjP87o8bJLL41Gtm+Ad8Wxi/23BbpTCF9n9jvRpLup
huuvuvLno8t3KIVYjedor5xwPBwZFRRGvu3Ja2xr9IMkFMBHDYJaYk743liJfYzqOGvvLrxH8Tfh
+Kp0jny9O2FWcxCHoWhlS4DFgIvZsBeniIoFRJDRWnzJxGokKsFV7bNUQSWpcNjwgkdSoont17yi
WCzC6Ii9f8Bh4AFEmz6YEmYMk/oR4aTeG/muD1cDH95J1GeCuJf0SxhjBByJWdBufRsXfdKlxos/
u2v5dROwL9f0jZkQl8MGT8N+3dGfx1ysTkJnUqeAFbhDG9sYKPXvdOTYGfGRSej+u5wPOyU3RcmO
mkMLqiw8eqw8U3HHUwAaTwoHvbcwc5RI+iXLso0Ad/04PfzFa4D1mXqx4ZOJrV3Z48mJzVFojRuN
URZnExkGJ6ksZnDYooDCb3EU7SN9LceQTDMTBiN6+V62YLwlPQrL3+LTSnljRjfZ+TgTrxKYVW3g
4bWG0/+rzW/kWlXg8GKRQ7rLCRhqdK115V2oNXFGPXMtO42XUr+GWBfj1wYU32HkKQzNvyGTTf+h
O+vGv0UNF4pB5B78/CLNv/+WuFXvdXCz1gz2YpHXYHfqp+qWQ+27puE3PZhyJQOEtQ+JIvGIO1/X
xDDaALfiD3wU4xO7uqTNA/hm3uMOdx2AgHvKO2aP4pumMUTsCcvSMWjLCUJMBIee4f9px9pqVzGg
NUay+thSunPY0/UO0J+B9XF8guYZgrdlpn7OmRBMGCROZKoX5JMVxfAEmT7u2jVXbsLsz/BQNVuv
aQec4T2XsyVQvynOxe3egzbS2rinWpw6Bv7EfraqOArpAZaduhcGvDsQ9zPSP6PdJSY8HzpkANiI
KVQW9EL4gjO1XdvRzUpk8m1bS4ssia466zbNSm4vVUJ6Kzp5MHY66MZq1km9S0howIhvI3d3TgQL
d1v8qYwYt9AyTAXySIqLIXVOlc6eoAilmQ7xGlH996J9n8l11Ux3qeGfZnXnpsKfOkcHjM1odfTY
bgHFI7ZEgrhosJ1jLd/CL2DsIfEx7GOhz/s0CjrlrAFGg1ja3WGxhxG6gy9/THw5u6aCoOB3w8KA
o05LSKaOtHCBj51EGp3/xtMAU5X7VejVV6V9MHTZuoX3xMOkIB1NuojQ2QSBsyp8d1mxtHuNZ8II
MDGLh4nHN+PRjoKinl+7+d8g0r8pXwYZyawy0YRSzYfVpmIF8Zpi1+OMr7QXmRx01DfcAXZ5E+eq
iuKAdTf396K+YyXIFQ3Mnhoc5S0X5HNOZdsU/ZL9HA2ebOtxoEwqn0oUOJlFHCA3mJyg/mgdpGlL
mVrV7s5wFQIU7Z3BTksQTWo7w9s1RrzBO69XOWHgu44Gl4nhLzIeu4VaJwKcCNuDVBUqecEtVeBM
N0ZhqGj6tuXkEAPBwFYYr0ClgOw92dSXSOyG4V0xoTdT9HDsIfOQdyW3RqgzL2DExke0qeQT5kbi
QhXiIkWXx8roQ+LUzN1gZMvByU8QkRQUAtn46sBkEP53q+IitJdvu6ZhytP06DIoZbYuV20QYhm2
U5kAth3XEw72JVRcPhfMYxji/rhz7AaVSrrLaKZREKxxDdvol6a18GP84PCjRlJkksssiL0VUtqY
rXW1EnU1cCrpZfviWl8m48SMoau2lUfnc1dWSF2II/vreIbL1M87aTJlTE5AkGHSUDHskfgXCU5U
fOw88IcU5YL8WmxGR1MxJYORZPkY4bbibnLr3+QjnWvMnW+QbjcfeTQG68mE7In9agYcXjE6c0sW
Ot4xxbFXsKKYmWJYsN4BNvPjoLhgX+OmDxBkskfEyC0lEG6Q4xI7uYag4YAetwtQd87uA5Zd2yTA
5gXrZZ3BKsveIF7DaZtnIraZZoLlJy7RM/qTA0g3GkfHMTamWr75//rgORoszBfbl47SVU4DCmGv
vg3xOQWT7OHKhlR4uWM9uJm68eirS7gzPJ+gwGVKrzeSrqv10yOXokw42g8VAptSAmoF3sWhJ+rB
vApqjmcjC1cNIJjhZycHak/61hXNQW7nkqFh24MCDgzYCm4f4yZhNRwtckPbFZpDQgcQinkwJkQr
0YIxSkoShYuFswHeeVSLtrqhMo2sS+fGSxNvPfEWG8FP1cT6DmGq6+hbZCQc+b+Nh/kOh1Rnfml1
/+n1KvOrHlM/PPyEZpo6L6ZRHazWRcYCYu9oYitHy5M3D2mVHgvHXSUqthVKdEq5lYPg3HPe2s7w
7VECT5MFEb04ChhChYCYqZi8BzFUdgG8jWohvrXclgG1QNpjAuVB/TBR+VknYNHaGR9cKCmgM4F5
m1KUgFGxhqCrQMwj6XcA3JRcP7eEvYpCePKICSfYAQYGX4xMFTrovn1YMiqGwlWb7Ru0F1UjTUr/
VNuvLueUpi+bM1SJDJ1EWFF7RJ7OUj2F9IcVOj+NwUAdzwS5hRjcHTXrGdJctBKfP8k0UBoCFnWo
IN/jlD24THIDehIPmg351EgqmdCRqkQ9yVsac3Ig1EvJEFcCbWfjLnu0Vt2dLBBhbJmY7zGtyMT/
nykLQFwbJKfA+xr7lVWPoEnAushm+DalR8qke2dGJzVVAPuJX8bQGqLIDRCN0bNkiKCDE05b3V2C
/Nx5u44aAjN96giq6xHOfMQ7wPwWY+Pwo6O3MtQ7r1OLJrH6Q47Tk8HyA97hlBv8paqiqlQusBMG
2E7TyNthr4VJs/FovRkDZIgWicLiY5scABZdFklhA2EdUIA2UkUoGbxGmsWKvEfERHLqigxxwOci
f3S0m9Kof0wQhwu34oqS4Y3HwLLkoBIXTUdWDmCuXX2oII2heeu9YmnAfBhdmktaBsN/Lgek9YLp
VB+YLAMx4RlNxS/VBSgNUkVCZwETMddeMHtsLs7g7LnWCVQce4O29UM1YwBe2Hs0ogElVjRtuNnH
/jw1SJ6hOqvEg2cN0AJRnSW5nn9Wy5wrXP6RhlmHfU8CHNjvHSxfJbwHkAZrzOmbHHP8+QYPRDYC
nuQAlgwievzt6tpax8OubaPH0fzy6p85RL5endoSpCi7CzKNa+KWZO+lmZabGkZrTmVIU+fQAINt
i+YMSFNgLe0mUGVVFetyhHLBRV8xRx9kK6kNTS1FJheS7RyGjAEQWH6FT3xG9osQLvg2GObQcJMx
tQDUZbDCq4OUpdCmxQQ7Cn4iDOYClLaAOfIF+ZxbQLYN9qzgHKJZc8mJmLZIxTaA3DXGy2WPLMZ4
EzJI6hrH0MY7d3TbtZAXDBryqLIQbD1M7W5ufg0OgP7KTpONjE3wKmk/2t9RZZAOn9FMt8zCDLHu
pJW1DdBCjjSPC4oeVmhoLX7Z3UgGCY31WDGY4b9JD4Sv+K9EIugp8+Rh3EZsF482GX6eaWOwz8AF
rE6Mo6HGxdAaeLki3CXYN2AsBndJc1jVzkqCpAz4b7Yg7QwOUvRpzLol/oWAFqnTxUnUhha6UZgp
2HTwMe1t6Q8vaqftW2hUIwyPqdUfZchuQrwSGJHNEZHV0Vcy1XJs8x9PXbJHSN3oMNlU4w3JG2S4
TT34F+ry6VJqERXNuWOSLhe4WqtonLMtW7UkE1r2oYxOarVbjETnzMBEI05FbbMNRA3tBp8xqrko
zElcuWqKQzkXcSXglagy3JczwqWL9EGwZU1oDKDaNvxh044qaXqk9uxDLORKJYZxw71kd0vd3bqY
gUDKll59+DdBX9djquiR8quTWF/ptwRtji9iltx0OM1C5CzDra0kGyGYSKkkrDhB0+SUc3YGtKjp
h4iYaKZYMu/y2G3GGCOAA/OK4tFUj0Xv3NGrwmUHMLKioyJtYHTQnPcpzPYm8D0E6FQaL9h7bAR3
Jn0vOadCeWDkovvl02Cde59tjvA541dlyF2gzTBK4xvM/3XqmRf6C0WftmlyY5uLjamkRjGbk69c
ZNFxOexFwBooiB3tXw/4IgA9o5ITQsgcfWh8OHlRSIs5KqwBA72qIqUnWEWcALp2B7uVFtT2ONnY
KQN0Gj74X1AV/GsbLjgixWb6c3YkF2tmjgPwnQJ/CTgUY+VOOURJIMsOb+eVvJjaH6s0uxDkHU84
H9JSoh1/CKtjUX6ACkpCDvSY3Ar3MoMABxxQe9n2Uhpf2Tl8QDJXJPGkaXvIs5jn76BpQSnJ0TGX
OP74CAfL8Zz23he8CtJJslWmqZuQwAS9nJYmQIDhDEuZg9IwpJjUS/YiTt2g9cAedGbQ59CgkQ6D
EfbOa/eu8tn6hNYtL/a4bcZj1z/bxgGGZg+VYDxl3sHKj6kLkXObImXLUaNtNfXIAa1Ml6o6wlcl
uta0t0F9bGymgGuLM1WIhXuVWKyO0Jrk0TUYUvyrjS+jPAyP+JxRUJXJKpw2Plisyz0sl40L+2ny
U/yt+fGUHFwnO9SZulM9g6nvk2lp3HvGP1nHqYd8RE9eGjT7Gh+4M8y1SupIjCYm5ZaPTFTRfbbw
1GGlpsdhVF6rqV8aYF4+BGG9uwMbSMNICSzUDg25FA8Osnf7EvzGnPyDyuKBEIrPWwlreg4eO2N6
NcTeb0cN3DNnrLvi4OUxlgE9ZATtuWsh+Ab6u+MTbazY6GcC8le5QbQJGqHedutUaGDukzK9BIW2
ggzx7Lf260iHEEfhW7GITRvDitbaSu9BuJBvWM9y/Yxm8txQN1mxtVPAmgwE/ELRVWNkHEp1URhX
jFa4HYeCBGFj4yVYG85LrK033HxtkRxKj5yuStJEcng77rSzGRR2hzDHNpKsw7hJ4Prl+LnS0BmU
3rb53EK5qfEO74iFV1Ps0rrmI9en1ehHOwsmX21BGBhvRfxc1t3KINjg/+EO90oUPWdxdrRpPwcY
znLIMXIEqfBgQxdtxCwUS6xw2mYmF91QXWUaCd1ECOJo+SfkL5k/bLMh34hrwuhRayISLwNjB71d
rva0QGtkYqnBWR7op85xl1FMz+ttZtj80Ploc/J96740NcGYu9YmqQR9BA7PEgiDyDvBqM//6MEy
s7baGckRqN63PySgou6sg3AtgT2VEnx9+hWqYMxzBgmUxA2BTu1gI983M3+2PDFfD0NeX+XOlgpj
VqajjAE4LMJyMYzRKwQlYaXNevE+QvIRe13KB5nMC1gF6pfxF6J6Zi8xnIIuINiVDBa96Kg1GMwH
d5XI4k7ZyniSP6ql8WJvOxYm3dMD7wJKKTNPlkQyrBKwgJFwlL9UJkAmNqEFt6ZpcA1pRDPCTa3C
kFKngpGmqCbyqRRah2N9JWCRUWhQK1ENIrSj14OXZWsr9O8ivw/xBp4OwsuQupELRljabTHvRdkR
I/eGFx2x5qlxeMrSH1JcSJRuU/w18DJk69memsEKsg9MJnBFyPdlu4Yi75v47bNFCedgsiI8NhTp
M64QWFELxSiHSG0BBMgUinlwX0wfEyWnV6+d5pvzbbb+tXqyTqXlBP31yP9xtJ+BPNWJBsenxR30
LW2cHIXS9XM6d/O0qu0TWmHLOE/QWMCGbA8uwQid9WRBzMd5f2GsPfODsZ4QiidAR6rFmjKRuK3A
/u6NHuzn2gIAs2JBflOK4Bjpzl6uOKgWna7uZZQesx/qqdnbQ7kd0xNUWsiAoXrBxN8r9EXkZEsa
C+FD76WJm+d9jlcPGCvTUpURXR7dJbkAsbsDGsySsmSSkkanmMqMKqpo202hIDLmvoTF06kEO8HJ
RlmzkTMq6+4NXhA13gDM+gn7c8+EilIXU8ZEDh7jsGYrxoUXjxTC7L0ePjWiF/7vC6WFFOqGTZlo
AGr6063HPQSSJg2QCYb7H0/ntdTItqThJ6qI8uYWqeQFCBDd6KaCZovy3tfTz5eaibk5fXZDg6Ra
JvN3OdEqmtUq5dDlHcdp/2o758GxSVLw/M58ZHtIjSX0oOgwkHb2KcCB92C2eQVyCygIMeqKSojl
lYJCKFgOWM80EAWJB8VFnDTyYuNtAb4pGpEeeUmAtAGytq69DeNYN+RQyI2OFFHV/wTEgIfqzrX/
onIu8PijQ4iHZ85J4JAC8eMwO3xYjBzMB46Nz7CpDw8G05oOyhjvit7azJTFOTMGe8IQx4tWMHRx
HVCECCQK7rkWwJ7NmfOfMlRCYmKKkAFHqsw4rCymX0X/Fm2nVMFmQllncB2xlLMDG2Pm7uFQIcUA
MYOsFE6+zH5GJaaynWSvFMZHQcBMx5lnutRPcbkledUlTZHyxwCFcHj2NDo5XWGmukeeHfQbP7Po
tB1/sNpFaitDLEGf6nTLbpB1KG3LgMJ0REZKis0TvIhVU/fsCyfbsvlUlBcyRixkwPPY0FzSNyvp
/JZmGlO9vO4nMP1GtXyUv+uWuRS8H/gqfrWk5Yus0alm4B5aSF4Dp4CJuUR8QFLnSCYHufzUEHZA
oWUYEJvFDooqqpjFF3F7wheMFnrg9zz+L7SAHeF5krOHQcte3hYDtz9x3DIHqPL41r4wVmb+JTJm
mXgSgL4IFrMJTFRWYnPhBjXO9D1I+Y4yRpFGkpNamlx3fq8NniukvPLK+Rvh+Le2GtPDHeWLei50
f9Eq0guhwbLJ5JGfJeUaf4l4Hzhohpyn9BReogS0C73kKFqIlN6mpc2XVcYpnoEzeyBuaHcVi9q4
Cg8stnTmBRNHhsvKoZqLQ6LFlPe8RaVR1uCA8jYPLk+Pf+YiDiqw/wvYwEHEruN/EecKoyDPiv9y
GKVX0vw5/U7rkCI2d2l9WYO1PRCh36G1YSyedx6jAUfhpfSCVWwaf+htnbF+IXSWHoNrU+LpH93Q
7D4ERxK+Doj2kNqkIx6qqjoNETAdaIuef/BZ2t5VIPDQ8JX0p6/92vAz46/JXCXpNwP8J9LhNwhG
aNAeNjTNOCTLtYdVrUA9sRFF01kuQgO5Glwc+iGAXrkobaC2xPriy7KXIE1MQh1zlztsLF+1JV4V
Mx5P/SrYDG+kI2Q8+UQGLxawki1W7JBbt1uDhPwC1RrfwpwMtFtczYKLZDTQsn0D+qDUhhRVb2I8
GOgG5KVT3owY5TmvjLb3TQK2rNZvqKTmyXgcXR7/vjRR0U6AGfkB5dmzPFcOSZ3LS9p6AY6aOZUJ
Xm8Bw+uZBJYWHxF0OLFm6VXIChjtH4EemW26JMZG7Hf0pVzHpUYbDhmmExo8XYVhlalHWLLdYsLk
NJ1jQOcSjAvRlsIYecsLz3xYCm9Uqqkw+BfMEyNN2mOSXjr8pSxohgnR3HLlM0VDgBl7eV3oInmK
Ve+9wGN7dnXsdLyi/yvH7Dg7ht1kvAB15Ca+Ww4/kSDU2BVsL72xNTQnPIXJf1WHs4OMAdnl1YT4
mz9Fmyf+xrLCPcC/Bs1cJci+pbzy9PZk5lSJ7VHVnBt+LRcpfcHJL4qsFByEYGc2cgnCVUvc2D7h
p4t2kONSVNssQHfxvobxTKFTD8UrjWPQ8RAOnX6o9EPfHdruQN7iQvp5dzCK458mISPQfKE9Dqri
DanHyGXepHz2JEKSxoI9TyQzgzvs0bkxzJDNhYdfB75AYtmW2guTSlOk4qb3mc/vM0hu0fw29MCU
IyM6mAVBp0FK1vxsKj+Qny7IEh5eomp8kfYj6oK/6X9kVm9wZUzhMOZC6EtgT3wxFtgrNBrgtNqs
bziSsZQgzzI/tJqMh2lv/0ODiqI0Nk5QL7DDWNDvWk2mIhW2JNxkSIPkcTYWEiHGVKOiyVCXOCrh
ky6mU8Q4M4ZSNpYLS844KsbQAe4Pq4XxLqA8zJwAcqZ8RHgtYzEDZiTsPKB/fV9xrZktgaRJzFij
HdkpDiIOqz46lHDAEV9cWpVsMWqlwi+6fyPQoG3fBZ/oskMF8SNAOvgLk7abGHc+mejxPp93arBq
QsShDPd+gg/95Of1zv6PhhLT25PQhWjH8NXEPtELS9CUaAI6EqHKFtmg1/pKA9MHoWh4DAlqEGeY
2zYnb3skoJTb0GDCCmElbvjaUnCI8Gy89uaysdsEU+enpDdZCS5PXl9aHQVhoPAXPJWxX+h8ky7c
rrzgOXfuevW3pp1pgpPCO7Q3UYH1d51Zx96t15O9ZvLwJGS/xqTi0zijdYFWoCLhopcoI1GQURqv
QCmHSmEqx5ZTU4D/BOKWMhDvrNCM0+L9UDqXnOZBcFY+42BX45JMoy2kgECPfXdGj/JUV/7InTV8
B87yTDmXRs5PYO291tihiUDS8TRCsBlwveMVBCkjCZhpMRrlJ2eql42bBOU62iXBfhB6jA3V4ljz
sd2lFJNfxLxpTku7eeu1L5FsDljRNnW7r+t1crPRl9rTqcpgV0r3dSqBm2LyGgYgXHOr9gyzj++K
1xJC5ui3DuSiZF2ZuXHEZPaWRPZf5pRfpqQ+1MIB/KEFnHExhUQQVBnNt4dvoXRbqk4u9G5VpFhv
CNwSsjcwWsbLIc6mjimeGubUedPBGbZd+JmYJyX8xvK447GNXoI84LfJ3kz8R/1+HM8tvI69/F3g
Eghu2sS9uqE0gAnOFO2FRlkaug5LM+UYI6A4cziFVpbHKc+iMwhkmW/jS19mL3pdvgC4Tt0vh2qr
9nsrYVbIs/V3fNabZzdD/fdBGBgz1XaiWpcmZhnV88yoeAZlI+0CxIinjYPQM1IPIB5W+iE6RpOq
YqSpOmNF6wHwFTRSvgXuTt4P4LcAVDExI7LZ5efQRoCktlw0PSb8mHOy49iU5qYjGgiqi252wrSO
IGevh7sk+YB35tbszt6TPl2Za44k5KOlGiuMV2bYQZmsLAjQJT+1CREjS7oukpcGUE0iteDu8QiR
fpiMm8yMwfn/lyFbmENTKwhS0m7XYJxLo3zTqs8NyTEBKa0d6PKTaVN7H5EFMhnuAsPUxBvHvtVA
2uGOvQNdh5KFE7xXkLyuEzT2YFnD1uY4UannnkLiRt099RiHFP9ptCsXw2d9qMqz4WIb5JAhDFL3
G520pJuFrZDVIQbyjrt+iadVmj3Dyj5NkGftfmIq4kAZnoGIqBNaaoZmutn4L+9Hf7zZ81fdnwZ7
2XT42oPpqwfVj7pnRRvwDZ0ZCqEwmTneEZekTN82e5ojqOrQNax1GhOw+DnZFu0Rfw7Q+wVdbNcy
A+4rKaF3o9c++EtLEdBzCyRozdW7cL4mJCJb4skyfXMy14QNhjDhC1msXwpoU5u+252+Kgh+qVra
ICT7DNZBYpivh9TzAzt9BqB0xuKvC8eiu81BpDWB660ZJ+wFX7pCAHIVv1G5CvpYMQMJDLSxt1zP
lXqaXSSTZOLxemIaLuDhTD/wyRXe94Ndo2rVwrs1EJ35kuNBb44V2net4wiG3irQF0+u8aIMNQEH
Yo7Mn6Uc1wxyfiAPhZ5Px10BrqtyHXaIj2o0hkzKyYCLafJFZGcCwBXqsNbMfidrfGymfdneApdt
EnKVZgWuXfTBPdHCwEBa+Ck4gAtr0DbmMSJaJS3ezaQ6WqBM0ubwK1LrK0nNm0AJnZAe5kzJo6wW
F6UaCTEjBVpwU/6LcWvPHdJboXvdq67PG89htNZKDbBYzs9L/9VhW6ry5oDQpjFORmjvSpkrjoZe
7HdgJIjRrBFLHKIGi9TS9pybQoYT69WkKO48dhA4BemKA4Caw7UmM8YspjRjYSPVAA79AkrLVVTR
VpmaBs+YfrsFvGP7WwMCAkwszODrU5xRyV6QBkRKT0pBfWhEG8lCVAV5AOkoNfS6y/gnwpQgxUqF
iG1K/3Cz8tG1YjWablYU+BXTwvjhugFc+Rpqa4ShD48uyh3Vw/agn21ge0H7se1pLmwpMUn4ipJ6
Lysk1W82fhIbLxDCOpFFKFeXgq/olf0/8eK6kXpyoH2EtedyskmE1KlCFKSvMe4s+R2opTg/65I0
cWt8V5Tan3Ji7j1b4h4KA1QGpFG4UPT8EK7iXEdo+aTYXINECChkBmQWYeDZh6k+1d2lra29XgyS
Q+FaTPXDkfwIJ82ZDcWzd7zYbyz8Yxpz0CiNtUDMRmQN1FYHmnpbkvSU07vL2HUkRTFNpwwcjXHJ
K0hFVIQ0ntbDIPLkbVzB7jMaUtAfnURnGyFql2C/z87C/rZsgTriM8YOTIoiMnnqP1NH90cCTkrc
BgFkCtOXs6Le9TTYIJowFshrakqj6lIZzJg8UX1Z3m7pjqlHSU9SJtaF9odN/tQGgyRu2sFbqRRc
Kag+AIXV+LcIb8t0hxWc+k+lIqZTvRIPkdcBE9SYmxf5ioHyaOohfHaeoq5N0++cv6ZJ+iuvOiVm
3XyupZS0ZtqRHQYoONxXJaGXJTeYd2SjHkG3QV/PilTLm4tKq3U2o3TRV7Q8S3vPakAWSOGWrJQJ
8w7xNeFWuUi7Ap9j42vTEY3wvYZNEtCYSCnfqDh/i1tufqsI5LzyfS6K1UDkaLoJ5z98BWF9xKnw
AEWhaAK1JkkhIbrnjpCB85eR97F3FWWJgFUhpKXJ2TiFgGp0lVSighkY6IeoDTWEpI/ZZWpMSZSu
qbeM+ML3UJc8yRDREhISFRyZFEIKECBM2cqsR62YXzienjwAKpGolNypCp4t6khNL8ENYGLJBWNj
y5KZwvDTxorHljRTVGvmB8MymWR/sUt0ZtZHCL6ztN8aobmUae6kbxwQqUDUinxDn28UIEUn0bn+
GK4+vrl1u8r14tjAvQWwIPIe5WfQSsNzmQT6TMhnYvuEFEjjLk/Se4K+RL7VFf+agsIK9VMAq1kr
r/LXQeeuCtXYiPeCcjenl2wnei2XjwegmAtliJy1FB0i7xQNpkgBlPxSuHfR2WZBd8yxTLnoakLr
a7A+I953ANrBPxUWCi0HysO6BMznQ2lnx8c7G2MCINBjJ8LzlICIkVFbKkHoLGCNwszj1+GWMUaC
MzgaA1Yyt7hLZEv4J3f+JgaK5PYuWrHZwvYN0/MC1majIcy18wQVX0/ElNNFh2n/oxrbKYe0yNC8
cbkhr5sJWp6c+9IfbF41UkKfW1EpbhT/zvLHxZ8wX6OKY2r+s+TqriNFRMP2hZujKmb0IRe7esZX
Iowa/CjHXhY+i8TZay45R5EAMrbanUabKCTQW5i49NobzsphveQUopZzyNjZmOtDMHgDAZMZfE6k
zJf7AtayP1qhtxuKTQgVY/1iGRSbR3MRgyqD4dti8bVhKy545SvjcM3NSx5dINALBg3Fvnvq0JAH
rzq+5eZoDXQxVO6NgMZQrujxoBWyB41vNvTmk0Y59i83tqjeUbVjlO4aPAkkWDC7B4GBZ2y5yUYy
fijHXeOYL19BgIjtPBY/orIXVn4GlkFNif2S5DdzH5f0qsV1IH2nBDA9MVSX8VqJ/jxw5lLpMzKh
XnyZkNtVzDY8tsG8UfINn2cdU2urzAgawG7tCdJXfvgvl0+C7o1phbWCxKZ559NvEGIHqDEWMsf7
4ldE4SVYTC6TADtt68Xjvp3sU61B2wKg5xzQUT2t9RALbTmvE8X41BIIqnRlm69vJtCcWk4vVgUV
zVsOk13vEr1A3gWAf6tyzTKmTpMQ1+itMs/SxtPCy7IA2YK822ojCUr0wdyVzrDKko8o+4u2AfMH
+stItFLNhQ4G502EgCbLWzybAkyxbwOTs+fqJOoTO2VpZt9DxwVazWZEhPXlIt4fD5qZb5HVO+mv
zqIJUYlfgvKUF9CJEpAMHwGYYY57jM0h7UaB+rr6EBCMO2oldnwtUbEmMPf2DtwgHT6dAxbYCuN5
9i+iJ7qW6as+vvE6XTQdJm8CUhksju9Dm100f+yGSbEG+SBdSaLxxutxwVjpBqDPPET12gSimFGl
6bD8JWtXBz9T9FeF9GQGIhsI8RnzzKmAcAOssk5xIRiWT8jBLlIZoMOEQ0jSROHdvqmU0jZNc0Xu
ZMkCm9x7ER7HqscEqYo6q6LpN+5RiD0FJVd3DmA8HJYpUb4pvrWy+89C/cshgcVJYoypjf7/YaDf
a7xzngl4q8ZCAIVrNjFIOtHrKEgBxXT2ZKOfnMaVXa8jueiNM2giBAqPSOv/mB0SWK4sr9ioTMwD
502r3xTIQKNSwS9jcPE4kjzCoUnEs4gH4yh6wWsrSsOKC6OBrGSWLYs+Gaj8AOyoANGvsY+n/iAS
e9yt3RnR6ly7T0PDeiqfGpb/iBIdvJQ0BV6THIr6OWxxfHvNYcRELHB/TrqtoTCHAyal1XyKeM5Q
lxa/bEluwXeVN28FugelsVaBGaFV2gTuO6R23mwxQOKoYi5YAzOFmop15DK81vmwCSt0MTjplN0V
XG7HMI1lXAlXMquXXqcwSXzk7IpavPZMDJysu3w0CWOwGbezzIeZmEgOoUb9FCAY2Z14noWQ53m2
jCZGjctjlb/kaQCGSUfQU8QznBE0ILRQp7QE6lKtXiyGPQNNFRrTINCGTiujB2WDchyPppLvA0Zl
V0iQWx23H7wrLzGD69bif3ofb0RlEBHjZJ9DkqsrRyIpaKzb7I09N4FB87HzzKaUQVPKHU2IWKNC
qBd0KnAVd0sin19xOcn8acIOwKMtdLIL2vsel/M1WL7Z8qCyRNQdJC8ggLleSu+SuJjNM6LISLBB
EonIBUxAICkpc2ES8RG2tMB2zmbte3Lh0hHukXBGxma6fbrLxB+OiEHlQ20jxnaO//HqNOeK93ln
JgQVlb/SNnFMsIRoPFZpTudLnEGjriecpMA5wr1D8EUUYqL8ZrUNrCkU5EOPu5fwmmobczFR55dN
tS7z37SY9wif6DBWrkLoA0VAIxkBnz2Murt868nFnKKnwExWDui2p6+t4FAp+Cw+KyZXQ2UBcxOw
HP8z0XK1LsI5QpzyU1jQC4TXeD6pZfHOouh4jMAG5EWyvG4mtKD0oZFoRX9meooZEU9FcrjFSBi2
C1/My+SalNqOZj2hA3cNhuayu8qOsd3kYU1YJjlw7S/BAGyGx+K9qRVcWKgVy/HbplIatXnrkjwM
BLeY2PGAvDhFC+XV5YCyi30L5ss6acwTcBNtfXiRVtjFbcB7CFW/gtkAfakX+HXSN4zgK7CofJLP
CjLRFug3xXq5sXFJoXeHOOZEDEVMcTUjMB7+eumWf1WZk6mBopKLOh+Tc40kHgEBjlzqhZg4NxWd
OtdExgYPEQLm8ovSPPc5qr34uai4OKiYOuMKoId2TUSBCwK+sU0eWmeSx9aCTscMU13aU4M3vFZH
/F3HXE1fbAnvJzGk2kYQihFIjE0uvZm2W9cAjVJvzO+GZrLzZ5NjbpaOLNV32Y+zgFjzUgSyblSG
+rYnVpM8HlUbfXF+mnfR3RajcmI70dYGoL2i+AVoRhaS6/uExlFn1B2HNFFDfhj2G4wMIiwWOIRt
ODn5djSbZ/km2Tay/EK8iXl6/z/LUEhRpDDBQ22pzaHRGG/chczB8jCKQvkwlcMbuZ0AX2emg5ik
a2dELE6kk+IOLUnubhH9G/VWc5vTSLYAPmNki4iIJamCMmTF18rM+6O31WmeaLwZ3dMz9dvJN17K
MCAqH8vZWuy6ONrrfQZGUiNE+c1Hay29Khob9EPPVoRKVvuOg45os22Y+kRCLfN/BlY7tH5OQxLs
VzuA3p7bEmtiJFPv+3VFlOkM0zKeB+ZdaFbGCHgG/+pEIc5MAyvmN9QuZHYR2tmUfxSdioBSC0AL
JlWa5Ed/TTEEyky/VpM4AvKWUzTpgO4kaO0a5uMgiQw9busw3XjgHejHVfvcRaKMZnB5Xf3k1DoT
qGWvMtDQlqK9X2u9fkzCS0eWQggdLJI6he1rdGuFc9fBOI2McoBydT4j6k2EgwzqQO1VN1vzz2S9
w2JY1M2O5ou+Pk9fq8ITBP4lQcqMBQs2t+Fmhe2hh9ckHATJo1LHHxLTIdxk1xFzvvA0YDJEHsbV
t07tZKe6EItuTJRMjLYZ5dxHUXGJG8C10cbVilemgCCFx/NA2Gn+6pYMO3kttgt0xGj1NFXDcaq8
jYvzdyLZ2v5CjrEYBuetvi21kZQcAwYDb/uckJWaX0xTHFuo7o1thwy2tIOdZc07I9cRP+9K5R++
jNn4T4AZNyL+K7wNjIUoYmMTsLMtMqkKRAZNjvGCwRRDaR1MIgeBPCgV0vw74RhUU5JJshs1UkCx
Tr9d6B6j3WpU3FwU+PG5OuTJsdYzpKyif04xj3KrzingSHo3Rjg0b2Onux4aCNZgJi0t0J/EWoFo
ZGIalnFZTPSS1khKE0wzjD6IN+dq05yr6vxZICJxk9EXA4HQsHhKGrQj0J40UKLTho7E3wc4L9XA
RPlYhC+wPMg/naA6gpFDuUys6AxtQMBIbuorOe0gx/FVa8N3Hn0XC8Ylxs5skYDu5yzZDUQBiDyg
LJ2LtKq8c9nSNRhVxOeG2exYp6S4JX5DbgvAI06nK7O7leheDt5xyvsnxUB9k65Hi5wpavdUhZQE
oATfJoLuhrvLELsEy0kYRy2lzKjoQKZ2xlhkrIU8D2SUS3usogIoDPYfQgHhO+4bD0/c75QuvtXR
+dHvUoePyj7AhJt/BZ2PjrwgzHt+h8dmDTv6u5Q6fNwxqQRh7vi2gUH/HFC/zulEOtVVM95tYjMJ
Guo4qbvkrlDU6spylEAbSWvlJacOkwPJLO0vWclcnCtASajvEZJmKrwtJFbg6+9ybkMlW3B/kgyA
vWUJyJoYzhKLx3nWuteYkAwpiifYzxTxcsQpQPuPdiQn4NBBiylpLnZwg2k1EYTJaTJlv0JkKOYZ
2EfpfwEd+AY3U98cKG7kXGJFcGzQeMpl97+JxaegfRFGSxAS+RGzDg4jhD7AqGiGEnTgcOuyiR2x
TINHg4qABQmOJjE8MNXCgXfoVPC8UDVN9k18I3nNiXBG9RIT8YI2gH+SDsZO+qyEW6qzbkZ41jmK
+2EzoAixrZ9I8ak35GHLAZYybCi7KJvJ+ZT5PQsmNUnSkBcHhTZo20F0I/w4PnRQoZCZpMXNg1HV
jC9YswEl5zmCrsc4NcA/whX1h5RLeO4PXnqp+5sQDkjr5EZ2i02m0HtTQVBlYONG/E5t0FLNFEhu
KBc6zM7DL/D30aFeLIDaXHgN/Cxp9zwuXw7IPSqshnIWv44CBki1EJflRrBdB2vzBOViiGWm5Rfe
HS7PyXqNmelU4CFs63ij6dpq2Sj0/lyhD8BeTIR592OqSFm1XwFYeo7ZkSYEO0pExIsI+K2PjOWA
JFkheojsjO2MsVlV3IMY24Xrbai7Scc06Wo9Mqwd6NyGf7bWS31vM5AjxBmUeWsNTJ5Vl8Co1zHw
HLblgupT9DezZ2D1xi4IoCsglEF0ET5zEbhOiDBM71oZBDUFv4CzduL5gIsiJoypbMdFFPcMbaHT
M945a/AmXDDgqqXxlC6MPx/VV2qgq2cHayfQzxA3faruDMqMDJuLRJuNGGARyKvNF8AbOVJ4EwlX
jgoQkxByJv7pyo0Kehu34KiJd7YtAwAI5RJ97jBcpOyM+28sw//XN0JHJLGKbZMbq/iksQdIqf7S
gxQcMIsL7hbs6TL5Avo+2W3pNbcNgrUYfldBa7XajnZ/cHNCoGCGdV+oJcklkM2qxToePljNqHtx
OKfqJD2nA6hrGvznCEbvnFUAiSyFVOFcHqlsKF7nmuAnoLecXsGraWFT+MhvQeSlXVwCsRowIjDP
7zJyzMlQDdvjUX6v+K6qbt648cmmDqekQ/Ekxl7819DX6nyTariBt+svzQgLBVIoDoys+uOQnIii
xuS8zgFU2xF5Ck3DssrlNKBcprgbCZkSYEO/luwrnCFIa2QhjMCWDAntz0uON8djeBPHHzkfhZJs
tMbbqE13GDq0Ya2yywp6YwQ61oK6EQGcrgyngiY1Bn+b4MxzJX5Jem+tUw54xo9j/MRd/ob8Z1Kx
0J9Nql36ZyFgiZigu29iRnJy/alkHYUmmYKkK0TmRrwxaGL3XeJumh6OhuIw8BipRQqAQrMpd7cy
keZt3AUnkiFco4rsqvoQCgqJ+MoLtypJIkrBUZ1op6XcOx3K+rQ4LZl1kFwjAfToI4Wao9KvVLy2
bMqIZqytPifL3EikSxa+BVGx16qvGwMIlODx6UFXLMXd5LJLy43Ya0R4I7G4j1ONzfK8NK8ECbD2
6ql6J3BVAq/E0U/kN0IgQ0G0gZEFwa9o4/DHimhSyX8XKEjqdjWLCbxHdYO8k2k0pvUW4zA2uUKk
GqN1tryrnpEqzVQ41gnukwR96ZKhgVqqXYLHWRhquAU0k4fZviHbe2gkZSDU1ECH0+9MYLIKZ03F
af84A/n/Qz2/UCGA5+SEFQMRACoiR1is50A1MT3iAFBvsxbukLRNSemjnHmcbu45VCnqUTHSVDwU
cFSqC4mgONaQUdPJ+aBuYpEUAbfHQYR+LHbslQvuJh94DqvtpX4Ime5NOzN7ocKSsEZPhXUg0BSh
TMyemWQID74l2kvEzoAg/FQpxGSxghBwIElHJaZaqSrQvTSVn6CpG11oTtTdOe8s4pX28mCjr6E9
mtX9THViEFAm6cP3CVLKYKjre5j+6G600ctPyjqbepX2jk8jn7Zy83H0Apm4+k0CiUiJoWEQch6o
SlYTzRLglLw80HslIa9o+A1tah5uCk6NKUdT6JZrhA3UX8IqNeRuVdZ4ehR17F6uQPToM0MNReod
zOpVttrYHcuKMFyGUdI+NsWBsDN+I0MzImhcPmdgc2HRDJpELkiTi7qnfQuSnrxhaUlqfdyl3l9M
B5E+bMSgh4HFhufFGYk0RsLY+MO7y00BJoePMOiccwDnWiRbAxFUYcXY7JlvO02nPsASwGcfetNG
eGfeTUOxEgEIGqJ74gLqA2RM8GzIiMl9Aw/lkO9+Xd7K9Ccjt4XWFIzQ4m5KvwP4dx3NQlicDOTm
8v1SoFCGO1CmUpHbUj31n8I22UOBOAi1vHSamfsa1d8zzwd/phiYZbuxMIq4JiRH8gdwIYEgpb/U
xxFi3pyEmWVyDlF8VLE04PSixgyNEyhzbTFoJ7CaZ1urdkQWPloBK4SPSRValHvjJaeWsMlcwYqM
QIJ4dKkdvE55QsaZePGe7KqvECI7ZXJMhXWDSPoJTQr3CSYLPpqQoN1VPCCcU31upDgoNnRLg/HA
QZNy3VpY30n4QUyhzdl+WBBHWFcVBEVU49kBbNhw1mGZ+C5QglzMwgkgCRRVtUhlkbM84y8jhyFj
YJ5Bt84ZiXCxEI0gqy9vzoGa+XK84FXe1MUZ1dbGQxukfqtRTDLCDwz5kN3CmT7RgP5B5bzwyYBD
UYN4YMW849BlRDNRPzJnT7SwAuNbsJScnFJTwtgLFFgvtiTr9AQ7JNId5wcNxl8p1a0I7gz7V//2
qP9EazgibX+odDTYesPYSh/CB65W5jqGNZGf3xhXjWzBOkNT1USn1Hh2QpgAFEEDPKB+zZxuHRMa
yPq20+YlJAQETvFoLM/aILdifA6Gt0p/zSMkZoSRzJgtutzvk/glpf+TgAeMry5GEEaENn8Naz5A
c7JC8TPXlHQWWQa2fgEHK9Q3s5pRfESbqj4EkHxt3SI4ORROexvDlnhzMv7yG5I+l+IEjlSeZ0iW
h4u2VJQQVns2WZfcwUpibYucIbNcYRVbjehTtOANNj633nnhWxT74jOjEODCjEwGr3pXh0Rvodge
8YmIgfEfycUfEw+AB004wwAlUalvuCkLB18bA5Li8q52bzjLjKnb1RrL0gdoDw/0LSrqHnct3CH2
Di4BFvTCif6fmO4llJToIWkjye70NbPm0TSnPBj2DRYoHAmUApTwHGSknjKSJLReau2Cym0sgqMb
3qhCpZdEqY5WoW6uHkxDo34F9qsGIV222IOecMst9J+a+h1XMQlsKhD+wa0ho6NzT1E1EI1QFMHj
apG7SgzfI+ZbIBPmO4rfToE85oc71LvLQomZZFtxavQS3hwcSykvbSDut8K+cZdMqs8MCsYBoOmH
JOZe7pgqpJrGOsFTancrr7vygqUJmlTzH8qGHOpFRCdtou/yjBAyB6/5N52ZqPyBDeRwUlvy13A3
UewljItwow8J+WXLZc19aIjBwIadHKScg8hnK+vqf3z4bGiXYrEIvzXvLmjqwn6G+ZA1MTfWd1Sq
O4uuDzIhx+k4esbqX6xVGwhqX5I6hJSVGtAlkSaVlhx5My0+Lw1+EdYKYFp1Wl9dAoR8PM+YI2u8
IqXILfOFL2bxZ7lo+5QyMS1xmYwElIbfA6mNdf7JjqS1yxEs8e3gQ3PvB6iY2RO8SdqoyibMoz5w
/LA+wTTkIiBDOKIql/WcIDsbtS0ouAQWyg0eYhzDG+Sem0rfm+0V2Ltm3CvnhTB7hYvgrcKMwP0c
pMox0IipItUryb9LtCA2QQECLbfORKIKDEzU0yuY2B19uVTYrAIAYiKHDOWXe3Qq2Rt+u4ODRtdS
003VGE8dh6xZXUKNUVXSHc89dQF3CTeNgJ7uY5ObzGySOcr1M0J7qT2ln6qxKHQVeQtGvzaZEZqy
VvIuphvwm/kqvn/uUYMibSTklDKlte4uvC8wiLiiXarXCE6D+mpJkI3YeyFeQs5/9g7ckjFwCLIW
ljOFo2gHEq4/a2JwIRcel7f8fKQk2XSLVG0/aYRQACW4Ymdi1GyZFl8GGdpCbtQo8xC2ceGJSclk
tjOaNwkB5RcRTrlRQ/8RHKeeldQk4x1FpKzCuT5XfMiPKTWE9Yg3MPehFRkcwn1ac12goA4v3sJA
NHQ1gwZARizMWS3cV8GzOzwZeVLsApLRQCqo4KCcqKt04E11x3pEQSbhD0/CBovadpZQ54S/5GuC
Yjc2TCfKGmEY9ZC8xgodCvcXMHsVJs9YggPu+8HkyP/i3HYpwiBhA7wASC4ufK4B6LE2XcbuF80p
u47scmJ2cioJPjsNj6/4p+LBXlUwNUDivsj12hY2P/6UOlxkTZhOJEdOENGMHoQPUba02l4MOlcl
1YgnYb4SUmvK5Gl4Sl9KSiQOCHZyg8HFDX/Gr8ImhYwzW+gAXCpryWIRMCagF5EVyttmYbKyMnIC
tM7YWkh9B2R40nOyayfWobcR2BgNE3XeiMQyG87wH+uk2I/Vv9CE5Ql+J8pefm/n+R6QW4OBhyjc
MdorzsikmteYyFAOnZHJhHm4zreq9UpHvfoaXA8tOX7+CtM0cUhcDnr0LYe0Am/GPgCmY6UtLLEQ
saTMCmYqC0WJrOtBgXkBIzXbs5geRntLXV17ZIE/WVDHSAkJsFc3jPnIx70afMK4AqIZT5R7TPrh
2RN9elIlz//iZW8xTlZlp5a+UYWvYhdWxuFpRFsm/J0vJbsD6r5zf/hoGd7jT+KxoOaxad1rrf9N
uZb6cR8fxiDGqvg6J69dQ4w8k6yI1AbqN1dGStbUGiXFxNFEq6aBuNZkBbveU1SGPoJiWduGzWxv
cENu0qmZv2Vrltkb1mfpZjh+IDAQy55FSaAj3KXyiWtMt0eZy53/B771NKOULhkfh7somOAAt4AX
Gqo+4LAyXFu9sRuGs0FijdjTQnAutrnAxRIfpmXNIynFo6ZMGCimoJuEIw2ncS3nHae4klxN59ja
H7qGJYUkUVQFlGnCeOf4NyD5PdCy8A1p+dWh5JjQLXWYDLL8o2xy6mYRltbokqe538tlPoG2iXE/
5SfobnBuUNiWDpMXaJs1X6RTMlaxY+7SutDX1LfMe2/rXRA+t41Ojg60F0NX6DJCVBiDWIVqMriE
c7MxvkSfUjso8VZNDdIlSDSBKRD8mZJf9HDRhT3AUSZ1PTO9sPgXQAk/4yspFEG/rvWNyRyNiluW
8mGhYBh0DuoHWs9cmL3U3FLrjhXgC8CL+C+C5wkTOM0ixxsFHPryCsRFjAegFdKjc+n24bQSzYpk
ghkInzm9orWDf2tSefTbiGmdlfe4QIQ8AyMR2FzLfxMb6Rw4UE0dKWCgWCnLmfsXgNFWA583I9Uc
f8hN0syotNI78LQLrMuxmnPnZuCrqnV2CF2S16WjkGGEC3chD9LkXtYG4JzuXGkQnvshucu6k76p
udCJ0W5H2RaOSW6OHOGTNNVxSLQQBsTZfyQAA0GHzDg31XUYbOLoqZkP1TSfZ6U6xtXB5OEIK2+6
vx0jXtSYeKJI2Y+1RaxQRx5Au7WpgWedKHKEjWALEGdUmQxBA1VwE79gHEii00LkvwgeRhDeAF7H
ooy20bsxmriIgEGUKwisPLIEJtlC2sq1zyglwYDbrjrJtfPRIU1BqfS4xAH2XaBWIBFAOC8bTl5r
ryIaCIsVWFaUte6vhrmkJvhEQgfCkLKNZdSgq7EFRc8Y+RAJqJVr+hZt5V6oFCJx/4el81puHD2i
8BOhCjncMpMiKVKjfINSInLOeHp/zfWFy/buaEQCf+g+fYIAuLyAXmfeRVf5E47KZwxkFRTZg0Hx
K1N77hXpThUD907cSjNkCC00+O4l569scayZVZIbMFTvYK2XmI5YUKLE8sDmW99nGDQcYvwl0Cno
WUbbLJIK6B086ZyBdIW6IB63LRwkXqFsidA1gGmPcYpVT4GNwczByTgXfCHEQIylSV0ASkknz2IC
VYBkKTcT1gn8UwyUOj67AreyxMeWmfuyDtv1i7+qGQuqBmYj7qUEcgZvgJA6sWPM8SpftabGgrsj
rBjLxTCEanaCoKx8zlRAgkpGEZbXcLw4Z6v+H3ZUyI4dgo9XipeSTEFqAgRwoFaAaT5kzNVbiJAe
phj3mkwU+Q+2yUuBBdlodTSvBSDgMplhwDl4wVNJ6ghNFHZVjfMolCVhllM5qirmONCmab95I2As
IAkeD0+82kZgOsorE4i66qMNz6CGXiZwB9CazIIcdj9Q6Ulqs3g4iDeBxp3VAzOB6UnNNLT0VMV9
62sTiTIlLn0c4kx4rHjaQeQSOEpggaYmJ4AvJqMTSjf0lyA/EUdT6OCgVtYn+ebwqNy4XBtw4SZP
eWN7qny/GOQVr4Z1Xj057Svtks2pimaoMUsCo16n2Xv3PwwCOgw2lm1Ea6MiPELJrzS6bnSHvaAB
7B3WVdBVW+noE1hPo7MW1ZHLFpclKC147kdHWifPHXYy6+B94j29tNMJAjfGC8VOSto7Lcq6Si3o
GY9p+i6UYHPKjzWEMTuQEzKBVKC/iMhEB8NQmEvy8gREJP2iIpoybgLA+HLTVVdpswYUW03PPJc5
PP1LPpGjtYraNT8EwKG3z6BnUJjQI4gexHcewShdCizRzFg4MnVb3d5zhVKal9yC2rs9/LIgOPNU
+49SWcZSGn+WGVylIsyBGharzTGZAKL5QqO6ZxrMJuBFClzEUC+AHgNfHVBkRF+EiyUpTie5F1hG
UrU4NNphEp7wNXa1AyWh3N7E7SIvpIG2au0sHXNrctRQu6oDdxfZIzAM24g3zDqtHxO6Cz6hzNdl
a8MeBIkRj0hxJwtQxMtMwk4t1BN/mVJsBD0Wm//mb4BFIfqMytLub042iTqrL0adPlDKq3hJJDxu
DqZqxH2aEljXGVh8YB7juCSgwOWr6VxwRDTp5tqj22k7/oE4FbXRodbHpRQobEsjPPdVtO1CLOnB
b0Nsew23euAU0tWRy8g4mOpx0M8Kr9VpfvP2QWGCYeA2BdWTnPG8eu7afaL+KgMz5ggu29cwXXyE
jmH57eSPXvgwkS+cJ4+Vd2QF4cj6WYZEuutnE+fL7Le0b4732NVHME+fQ7TNMAdgfWUWXqJ1tp8q
66ARLUTHV3SUvSzJBDo1uMwWpjHGzzaylOVAx5IVwSN8BFoIXGQJl0HDvZ2GCK3DNaYAprlMcGoc
z+GEMSteQPdBKvWyHN0dAizQZwWYjdQOGfmq2/tpO0L1xHhxPsnNM3bNQkhXg/dakGtcZvvAeZXl
z4OUwkWE2C4dMiJrpsucv6K/4ruIdwIFQAhfGlCghn8+2S8DfyG/EtSZ80XhekK4xknFL86hETIh
zw8a0SrpgSmqj4N816JIwWhDkDyPQSPYn3i7KRkYdA9HpL4yU+7gcPArnPjLQcnNPSoQKJdbC98E
eoJ0tZyowseROZhsczwFSPrJLrRwdGM24hqYPxqGpt5LDoFDYKlsPsUJ3FbOfDmkmxSUV7lkUN4T
DhXFO8ptZXhYn05/ko0o+1AD2QqA3QTyYMYMfYopJ8u8ar+EryeEa7P7EmWd2Ony1maYIzW4VZOq
HKRbaGwgyVzAnIUyh9Daz4Dxzxy/At0o8MroO+kChecnD4XVIaDYTDVI9YEPFQIaZiPCX5QJocg4
5AAUjBr8QPmAY3w3Fpd+SWdsHiDu6FWuUQeyD+SXBiNNJGfj3ZGR3iWkjGNyofTxPzXK9/KtAh+s
hhEXkCZIvibFZMEoF8EWKwEaWIPaRhh+PnIX7l0j+pNVRB2jm9+dh1GkusoVBvuz0Dt0qkv3Xdit
IxyNJ+O5xWvd2qZgY8NDaXD4ao9ueDWx4B8Qyq7Zn9iAVPNBKSBQoYIAv4EO3Ecf+AYNuKOwHxjx
BTRGSdktlQkOQkTc5ZZfUeJKwgRNeH0aLNRy3vqEFwmzBL0O36HhqofcV3s0r+NWJblJSfZZ8GlC
ReS7MDwc239e8shHHeI/1QVDAFoycZ1O/YIyhRlSpD82qO8YMonbESMGoNGOC8Gv9Scp21hpOBVB
9jwNyLw5dxBWQ43lD8oYqMkIs+zNg+ZzuSl/0pRLHWzHuOqWDPXjtTByZe7PHgmV8GRzx0IBiKgu
2boVkJK8bARTk6mtS9XfhNZGnrwGP12OXa7GIAHj4w8CScikgMEy56JDCUwyDiW/bJSSaZNeP/ee
uxR2T+vdUly32QzA1Cfpv8IMuAFoP/a38zAset/bVC6uYLwLnwpBuHHMt/jqJURIGevkHPswdLDU
letiYsXb+BIkjFe8+Nks8L2FLeT3GEnSowHlwBOlLRq8bjFQuvjk7JkrPEHV9PkePlFBR+a+nLhA
5awStauYReI/AV+6tfRF8MR7LlWmFzD25487UVa58lYw3zhZPDQuMvFyGBhiiv8B4h7uT84PFr8B
iyrRtb1fxCSIqAsuJZ9BH1do17IcBTHF6h7SRXuqKZ1GfGtkWGz6047XiKu72t+ybrp26iHsNSjh
+iqWwxY6c2LeuYMRZb+JH4KLDACn4vpKg5kIrZCR293QwgTJl0kdQkLkBwfQcdlwAsUY6Ev6671S
IdNBQKeZSS3zvxAOmuQliVNu7oSbmmWBXVjFInbZZfU/tkA2vJxGvrE8DpH09bW+v3NEmVGwkZng
c+bEI2R8LmW0O86KHHAH7zT4VY12IWFib9PY0KVqgMM0UrL3mdXl9crFKmGApli3V/iX81CvTQos
ykpHJ9PrdQZBapGLSHGHG2jQnBtmYvK7AxPhjGMi/oeEoOBc+ihERid/YGoxPrk+sJ1K88iGhI/9
2ib0w6aG/zT8K0rKaN5NGGnCsDF/A5JJkr32MqnfJadycaOs0/CpYVrEhnDKt0wrocMS/HygHZR1
ztqnW+DMtbIv4qm4jWAmuRPmpzyN6uYW7UKnoeKuolijMdC909xn64/Z63e2g/ZUp/ZLnhM40NH4
jHpfKzn1sOyfPszyonffcPrhPUE/AnKXbcgakjWrids+TkJ4NUz/+PWK/QroLxQoHhhJDmyepQ2D
VAdIhWHH9SirXFRf6ZbbTrQT44NW/4ywJe57OBZGgswuWJOIMKStrCjYLQiQHY45dxEG945i7Zlt
SZ6RTfulzfW/nqNJNa1FxV4QGtP/23ARd0lt17g+XcyR819oixRoIYoNN8Gf77eysGyKCF+kmoJu
C4sSZMKtAQz1U/iAxQcflEajdQjvBS42oeZzdQaAONI4ireCEZ+APDVDHG5xywEHGrQnsbcDh0Nt
kGMmTAPHaXetRiwTIOcQ/UgyNyNULlmqbfgEe2pG5hPKW+q4C3S0YbUOevKjH7voDBwpebIyQbP1
dhN2wIzlrkNy020z/8eG52mgeT5MGo30legajQPcD5cNKb4JYiZG/Dj7EhQfPaQW7LSM21TMH8WB
wcHuFq+0ZL7E/XcXA7joZ6gYhDwxcRlRZsxn7yVCCwL7VcaqYis+LPkd3mjtSrFfwIcA6SNgXcVF
Za0IfWWNUfoHCrepRFZJr/7faY9d3yIAuqICkgqN83nYcL8D3F+a1l3UWGZEMpSeZ1zRv+NhJMmk
PpOVzVgHKkhPAN+fw4i9kpkqLYJBAyfzNwbtMlOrcZa5rwF24XQnXC2V6h2PgpHzP2AOM3O0Oswd
8d7Qh5+mfnTj75RPi23FHk6QT0Fa50z29L0Oufu5DQkYWQ6cf9j8AK8txktKZJq8iRVM/i7qmcrN
IqQQI32RE9RkvJWIVGVTgCRSL+VM33oueeiDKrbSlZc9CK2zYVNQY0JSO81Ts5+HToRYmqxNQqG0
EkYuHxM3aUGNMEfC3iSD4s3lBakDQp5MiFvzU6d2EiZ5sC0tEi1hq1fYcFfrUjvJehWaqhJ3l4H9
yYUpNBEuY1ylkUXRH/yCEXrTtkJOM7eflA2pcqa9VLInN8FXHlQVaAz5RAPC5THWrwpijBbht+Y/
x6Gygncem7u8P4fjKzIjTnmwxsjiV2qn6Zd5zKwiM6dYGnZxyFWMPnuTdTs1XPsh2vNXQgGN7sYp
w143s3+GFS1Q30TYadqofdfq8A8PmSBbdg5MMEzmuO7DicjfaqU/K6OUxsSD7tko8DEiU9/RCeZZ
zPvBqCv+6XpaIfwZsuZsAv4l1bNf7zIqA9xJoreUyCyEv/RhBWMOLjVHxm/Jxed4GrPvePooAlIe
vQeepBhIkUGDRaDUlsTaC81TPg0nGluT64n/z0N90EBDRcPdnzKat7yH30UFKiP54MViJg2rldua
5QJuHgB28L84R6nS4YfzewSawxSDgplDVtZzbJ3aAB4KHk1QgjgyASQTSLew9dlfKXMsW+lomQlq
tuHuL01I21j3adsgWrQzctAlywOhjEq/OzMik7M3smEto7qz9w1WlJTfHJR0J0xMYHoI9YyLU7if
/DY+BfHXG+ZkBBcBuNNAM+jjfG2afXcMrg6uAsIhHXDncISLI44EHP+iMTZAZ7iUdERsJsWWveBi
4mYGAJuR0ZjWp298OvFW856ggmvQkPNPH4fzvER+r7UrXGaq+F+O5N4B7A+zh4p4yqjvmOPmp766
kqYllKXGfyvrfOGYLzJzBPkeyMbNMV/hewNkwT+WJDdwb/HzArFpkoOhU61RCkL9zEg0oggXEnI7
Z4xy8fzcFv4bGwEyZsmwPtLf1fQ8coGr0PmT9QAfgS9IXVBX3cJ23rmStB8bXbe7b0Mgvi3eQWmz
NZFvZGs9oP6HU30oghYtPYpIaKhjr0CVu4RhIEoNaXj+rzijzRyUCkesbQL5LTyUP31DcYeC+2jx
ziOfSBKEGt2W72KAtVGbSdFC8y9OZSayIEpNwGJWCx9RnoDU4BuHtS33KX1B2H8mvb8ZIMlQTcg5
GjjBA3gI9Pg8hCgJzsYGCYMWJzGqSeQlEZJszpe4tEgJw6ibsSY1BekOrOAccFq4tzK9zB13aaI8
19BrYCBMhC8vh7oIe4YIyTfCeea/WGv94P8tJSISR7RxVAth4rLmjx1ToSi9YIdCgyV8ML191OBh
tB1h09tw/ucPUixw4ggmzHGfQsH2wqOWP8uslPsSQauN0SWLtBCYQC2bk8rsKrrLjbY+MzuwE+l9
2HQW9TsVqDCn6BYa+9qPBxzKVPVLavKEwZnyS/ee0lv43FUIcWGTRLcmP2MfQiXEu2Vuo/Y/NlCx
TXoa8K6Z47x3NOBWEax01n6tkAbyM0KfhVYBJ8IH7xUODf58Gqiow4dk23Ms4KsyBAx4QlQD4E3h
rS65T8kXoOOVu5ZSifGmFoF1xvoqhZLhmQdm7v3wKRPUiLm/iv00g3hBMG2Iyffh75DA56eZi147
2KGqQ+wRLDwaK99+Qlwr7AhAT6BfEAgfjEUI6zJSG5tsK+w8Xq9UTW353ZB9HmHIrryN5muAIOwS
k4ksXlg8WUk2knEV77IpbjQMcNZoKdRYWYX6u8YUXDy/w3lYCcuJcDoyHArnWNLS1+0bXRV9jLRZ
8iGn6Wbjk5dbBf5gcEw+qFRGl9EsO99kVNNGKsPh/ETnJfpgzRi3grUVdrap5h+0CJt2MGj2Qnyg
wI1x9tHFom98odHgkwH+ccwI/1ZKCSSDHVVJS3a2y3OjD+cgyKOz0hNVsR/9xzb4gYBWWDeprq3w
Xase7jiy9YIqGS4FYAeGOc0lDzSk3cOixDlevmvfX1W1PM7KdCkDd1H42Z48wL2gYiWeyJUF+1OD
APhtj92ydXcZxIle2Va3qYb9xWJLiukxmK2H2D005kNiAJJDKnGskwszuX+qqbhGF7tFm6yaY9Lo
8D63nir+sJST89bVQmakuFMO7sJzgj2tpv5GIvQqzyMgDFrS4bWMaaM5OuQN9+30XcT61mqbC4eH
jYPDgBkG96JuBMcSgTqU2I3NZVV4bz5dvoXpJxpgH78y01KXjuZsHcrA96b4Y+DXWMWphIXDfkEs
K44ubvnWaMYGs4ddiHw0osOApl9o/QZdYK5CtUUeCHHS49VT8iONqotrSdXg4cru4rkMRfoI1RpR
D0ZcJWNhixfCCBP+BRq1hQSSclp34xPpoJtCQeI7i31YV9QrQmexdyq2dkNMAPcWUo/4BXDZvg5m
QxevYnugPgtzKWvcg1Uy/mK/JjTqXLv7qsUpoHNAb7gf/H3cFoc5cAkBQXtorS0tumA7uIYUg6aw
Jixk3jfJP0fa+xiIkglHWo2P+vhd4jEBYnE2+Pr4tuaMOotOX7bICU9TegvLbuE0iHyKVw9ma67H
m757nzBWaFvIApdy4iSf9xWdLR9OUDEpKBJeJnoyj0wOam307/jAmGswTGCyhRGIuxSsW+81AQiy
zc+kZrzvz2e3ukD3XFpAFkE3bjqQWBn5JxxNmg5Xob9CMo8re+E45OgU4hsG4YHFO1KAYDpMEKRH
M5DDcyse5vRmlji4YsnqgqDN5QUOMrWpp/LgvJ2qv2TaAfjJx/ka5rOlzRvx1yaEuxijN0ZpHJtN
QiL8QEVlMpQY8yd+ByhmzDFMPwu/Q+513cVnAErPfCrunVg6mQ84au8oyMBDFQatTJNhGcPDkUKZ
SQ/1BqvAyuh6A4sy9BoyoQcOo79giMzwnYQ3izAd8wUzwRhtvWj+y/qHxh5+L/54KFOFzV3oq1k/
0EoQHzyfC7GvOqsmyVKQHB1UlLjP4o5SsVplzqXi3iEtKe5puHD9xfFvQMXvAvsXurOdTR+x9JdC
Y5lyIlhVue3oOPlWidtC/P+cHHrgCPKRu6PyssgV4ylYhPCG04cG0aluvypnWBaRL/wWNpuA3ilA
pcUWEGchiAxJQzNEceCAezVF/pFrKXmHRL3yuTkweVzYCb2YRD3hM7e1OSgdcqvvFZCHrnbcV8NN
x/HUy1RsvIgCNekwCR8rf6upkUuPfhozemibLvF34xbjasHwhlE92767TWNnA8Qj/rljf1KiGAPW
Q0dyTn8Uss2w0Q+Va0DT1LeoX6YWn5n4mNm67GCcpcbJ2DDL8Qaov9x7IdbQhP6WVwEcFG6B9Di0
sCZW4Os+x6VQ9iQEMouf9GbPE+c5cgfLMTwjYiq6kbiG6E2vaQ+ad3UkAwb4xwPodHHCwdqaABPQ
1ZWSv5qT81iB1khQk2Ti6haXJJ4CIubIqnxhjtlSHUmRvPPK5a9gKaK2gukZUXjPXQ/jdsNwCDP3
RfZMeiTkPABYnoLkpKZfk4MhUE6SGy5ihPhJ3I4eBWuteLdNa1ubn2X+WpfV46gPRy0bNrPxCVgi
10aO4ecgRwXGhp3prK0ofbhjPficwr2J+XFfRaiyGbJmIQmFIliQLcXOS7Fe6lz/4mswOa7QX6C0
4Y4mA2AKnxmvMthuABNz8g3OAeegs/4YdLjaS8x80gbiGl1lr8b/ygC42pMEHpXxrWd6tAmwL4pX
B2d9tTOOlEti3DqPVxjlmesvJV3EyrkqIRpYXIrai8tnGjhGoll5LjV90+T92oqBigiWC/hiNr1b
PQ9PKjyOAauqAeAXEimQNZuDj1fFyDr96DXHD14vj7Gw8CtwTMoIl1K0aH7cQDsif1rAOt402rem
39xB3BeD7Zz51LQvVgINZnIkbJnkJGhShxGcK/aePdO6lHju2SMFveVuMhpHFWABhnWsm7sqVF8r
7A2H8KsDJZ5NLtYQpTcjhyKkrijXvK9hAugxYasZyubub0/ooqvfEB6rUbZ0pnYh3LepP5Uu4Xfa
hwSAupOxKrtoPeOdnDQaBqNUsni4OpVOIfdptfljgyoRo3SJhjGoDWOoDZZibzP32FNF21D/NDBW
fdSPQlvVYaBoIH1tizdBJXKX4JjaB7+2AOkexbkb5EeCAZY4vepDfp0ymMfzSQiQ/BPx1R3CbzW2
1hIrEzEJH4CBDRl1NstAKg/8xpGZrvIM3sjVVv4oSYdjW10g9fg4xkJurIdbCeqBM3OASRxzOdpE
sMKW8SzHew4hnU4EeSQ/rIdnObJC+EMTcx/OpwZ3B8mOlBY70pFysDy5486W8x4S+WA9+uo30er7
iWMYiTQYlfU0xdCPSnxKjYKjNnnUjf741JuPsYcfhsPIQs2/+8TAhY5qnzLyv0+NzG4u0+d24LIw
xbz7biLO6dUX+4RdlWlHn3ojSQIkoIjLGK6U2EIaSfAPg4dFhlUkFBGlJBKC8wlmnM+MGA6Wy6d3
+QNuB+h27b0MZku9g90C0NTVn3IJhbVyVG2wMLCEIFhDADATTgHmaq69CuqOMNl+NWQXb5pf5K9L
++hgpMXNHbu31DZWU/ZTOW9kRdNNXvuc+XhARQ2kV+IqYemQ/xiv0qhMk7xbqP+aeuJi15GbViBT
ulc8q/TqYuk18pMSF6wxHUvlTiRIUTINYrpzXoccgiAEaf6T9IfBxZ8Hrn9mOyvTff2zO5cIAm2h
YAnW69HWrMiPUM7467fQ7noavXI8Ouf7TcopBrZR0Wu0Trvt8IElQ4ROh+iO5MotJ3/IFztNxgM6
bt0Yfcl5OFS7rNvHrHRWm0zNqxNFCkpYxAwh9avIfAYWl6TJsyzWkY1wMt5Cv4kUbsGWtB1n4+GQ
rLeMSgnSuWFxgvEBFm74xTjUPUzeAFPwoVID2N0aLxsenuJeXG4W/oUxsSMRx2W4lbvNJwgMvOcw
QUHZfYjzvELi7QTrUmKqeMFSM0ksLugDax1TlhULa84RsFqBPACoNba9nUhY6ZN8JxU33TV18mQG
lzB9DEp46s4X35L2rIWoWpnmDn8xGxiQL+2OF39+oMpqM+wMQOYoNe+uA0zA9BsXhjkpv7wu+IwS
tyFrX1Iq8eMOSEK+Sk4wMCfVgxNdaq41u2KzYa289NSNRyXRAF3CYSL7Qng3tERWku0S1VzIRUSY
QDHmgEmPE95Lffjm1/bOEaZVeJNwOcvWLhyqsmNZ7DaTZkjisqwKrimNXtaDIMPTkBGUo/PqMpbu
V2QzL+UaM6i8wFlYsWSKiVclH5xqM9Av3FxyLAnShrbeg8wD/9KOdfgYJ8tvdonfv/bJTvzv8S6y
TCaaa4bIa6os8iA+kWeilSlbeztECFSnckcxWAALDUa/VsFaqm7XfNyH66AcvEIVCR81aFAhVw4+
iT/GgQ4TGepsXcRn1BInEy6XQfXhJdHKbfR9j8CflSG/1fKaqwfdN3B+JewpD/ANmmkQ7Von6P0W
yOkLvdmbnxQolrZQjSBVDp5F3ONw5C/JkBHX7cvYm3tlnHeGk+4qhqwGi7uLoh5U52JWT6HavGFA
Af/1pBA2WIEV4U4CkSr3rhXqgNLEoyKfV8Zwsz19Y2DPgwz92I6/Je09f07WhgZDH7YVJDDJ6QC9
srjxRUqQoQFACTsCSbCU+FCG4q2bAXYsQcWpWl1cTjU3fevtGPNPlruJfFdiTcVABBgOjHTNIJIN
J5DRBBOWOV3EJmbJIPRh1E/xX3YX2FnUcshg+tCllUQcUFxMdnVS5h9qYr96LJXaTL9ylIFt36+K
+EEjzkcHlUyZw6ZAejbV2iQcV4pgeeaqg8PtQU4RVrEwwQTnIB9Ulocup2p1neJXMfvRe52hDqaS
BHMmhKTam3KiB6d+YMPIehVpENWQN+FmrP0KbJbcac6fneEjvr0lcX+8H1ug8to8XlzdW0hyo0Wf
1oRSZZY7aGwqtg8gIQV9VmuUexOn22pstxKD2rbg18mwJ9njRgTqf+7CZUZL9VT5LZnTw49Bh0UJ
FIHv1fUJMfF9U3Ogcdla3QvlhAin8LJlwpktQzrCMkbHXp6kGxH7f5vRJCuFRJkS4lh5jZrPuvL3
YYjuuWuXTfdT2zgI9/0mKN4s9Afi6QZQw9Tahtig4lsljoOSe22bzUF5TBV37cUxTiI5E03nEW2X
XKz8iKR/T42DOd206lE6+DzzmGc+aZDdegiIDiL5fF1ArPFhaQrtIOltDOs9IL2W4viUgZnLGhJN
i9jMGTu7xfHyOSx2MrwQ4HbGr6+pOePiQ0MNWsNphW4nvESAcO7cOKT59/+KXtsZMjwaPHE0AmLg
B2QYgxoUghdgIm6KGJsbaEVx6Z/Hu8JDSIXkNxjihjh+Mv6IvK3LbCgNlgbGRjGtLod4i5GO6Ky5
WBkZURp9jZzvAOjQeXHlCEFs8vZbISmoUp4lOc4GSnU4KwZdxAQndBZOBbPv5mmxzHFx2l3VNgwo
c4Q3/AeGzKCVuQgZgKKeACjhIurB+EWvxwnFDYSRIvFwpoNADdyY5JbxncmyUNZ8DlPnSvnEU+mT
N7WFs/Tcm82ZTwuRVgB7jdlFnfgoHxANKhchUQv1iKyzYJsT1rLAR+nDfw04CEEb7+QoaHXNZlIv
ffEAXwpnqpn7hREPNn15ClEEMlrzIZIFzmjphVukRdw2hkMSrIq12qsIcoyWCXf8KhwCwEChiUxk
beKnz6xD2kiNPiVuueHLA+m0QkoP4mfM5iOQkw7/jikenvqGI6GGDXiecDOeaX1mdSceEq6DsS4F
GdBcbR5aFcyejpdUCHH4kxKBrYxu6sR/5bX+ILCHBgw65bAJG/2pPI/qow/9QlDwEmp/zSjPTpRv
WhBnDo9D9ScluAifOrs4N+s2I2eyh9boC14giXYvEl9Ra2J4UANnqDUjUcAbuQ0a4EinnGGnMASH
jF2iBAgi5MynJnkM+8cU9D9xB5IIyjXA6kGGDK2yk+9Dl1nX0yvD/22IasKnqxW4dMwlSIuxGsm/
QgmMo9eRT5FjNjuDjWQ5g3fcuqnYSd9E3pr1m4ExtI8hAOy4if4+SjvqnbdeN84VWlBx6rlPc7CF
lfTtezRgBCuW1QxPbFE926qH+e+HDdk5dew9vQpqKAl086seI097hbcohFtl3Yq0YhyxxsmXkfHG
QIHp6soJNSYZ0yVj+xdhAVQJ2ywsOWrZh9w7YLxVeRxS2tyB8gKnNvbP2GxiPOskoGzCfMCnfpKS
z6x8nOgqLJ1g8caXqCAeRLOWpoPlOR2loqnrEZKfPD8RXWYtVqHUEF0Trxw411xrgYu7zFWB6zMF
/lNWNdfsPoG55oax77SbR5siEQozDJsYd2nG9AV8Le3qFUdvHjYJdDRfAOeJuFQv3JYVnOz0WEfa
kdu1xtzbTqFoXRisgvD8sMOc4dnVj2PunFPsh7A0pHTywCFNlSDjwtjq7XToHMavuTA3IN6q615h
ynL3ZnUxf6zGceMyEmuBHXvLWKVMG7zuFpFeJgLccNVNbyIuk2UoA+mJuNjZtq5OGK9cRHTGLFX0
b8Puafi9jfvOuIQ2RnAUqdpkoTIXvPMDmRhJFwBUDNaYb8RV2gtuc3HDrWLN+A51kFQ7CT2uB2XI
h4HYTOp6GA96g9MvPW+/7/oAS0co/BbCzeBHq6AQqdmmGat/XdXtoWhZbAcLSoaakUhpwfUPN1F0
mHmUftPli7sDJBhZVy5s6+gF1ZXan4RXpiUR13TfYZqMADY1mrNDrnocBw8aVhZgKJsJJwkpwFHm
2cZrnOwn6KMJok456GYNy/bpKFFrShvvFXwbB6BieO0eeaMsvdpqH00C8KgkqQ5CoDrauyK2dwy6
O0DF0NmAfFHlgoYfpDamyPDFm6jESp51BrKcK+Q7cceO3KYxhJ4SIJZLh0vIkTGbcelw3mSul8Qv
Ksfm3HqPlYqHlzEuu4QRa1bcaK+uU2GvuLvgzPUWNjTqPYe6MLIcYhdanALbNQ/mCl2F8mcHcGmM
DyS4UIAq3KanQn2r85m6Bx6GvoBGQRTq2ogwDyX54g5rsrkbBW8+aFzA4ONINANwdzjpzx25vhar
ScfsuFfINuTC6/sjoTNnKkc0QSttVFZJVG/FiDirynPAvEVEmx6oPk7GOw/uKVGuC+vHNUhnCV06
s3JnpP3FiOMlUZ0bjCyWI7CJbn/6M9QnoPh/SPRWGRVVgWd/eXDiszXhouvDGyMspiU/7Re3Uxbb
C2IiPSVdXAaSt04vFkQ+WHBzMMdQ+T4gjyJlFaojADkqLYe1CrbPdXizJjzkkBMIR0CKGxnVcOQK
ngXZxblqhrMdrBhzn3TjCP+XVZU1MAKfoJ4O+NpYxb+k/Vf2T4P5lHrRipc5U/QArY/ZL5KlrU5x
pE4MR00bgbZ3b2sdyZP5i4UHOJ/AtFrU5/GrMSMIQ25emhspJpvOX9LpjeHbnKMWV2m4PLpYbZMo
PkYwZzXO8E/ooJx/iqgxLzGiK18mkI6std6ikRuViXisb8acOXO7iLSvlsgC7luMY6D7+sMRSG5p
tCTpMllrEeKY6KT73tjQ2EwU5vQ+bYX0FjRDsArH798TLBNhB2ITsdWcc5IubZgjDI5N88XqPwMV
JK7+q699XBP6VhxTh0hNnJd1GIYVHX6L88aMI3yN9YzU6SBxlP0TMaCkXuhMOoMC6lyh7IUoMGJy
QvQfJMniBUqw3IjJ5K5yA7ZGX8CLSRicUI7p17S0fmtcl5Vo4LsUq46wo05tYWBPQjEDURXVjNGi
2WEdD5KBUH+Ypr6mOs41VhqMqTBZzS1Maqdb5SxjNpj8TEsu8XB16Tpwkl1GNDgobFTkNTqRxEgW
MLhUqz/dSJdt6DPax9vO9wGPr7hvcRx5K0X/ZeLJLgnZTQ2eSo8uY/DCjpfit2rqV+aE/FucQ8vo
aCFgA6mIUemwuJEX5So6SZagX/8m7tlD1GSyMfUcOkP2JYTvihmKhYmOhXNZm0erHtUlAQGUmy23
PKe8lz4Eqr7sUDeMAzSrbhub6hrAPoinvcN4qAB0I3oCO/4uKFYweEP3KQ9RWk3bZkSVk0Ptecll
wBB/5f6wS3uWDjgQm8ForE07P8ccHV1hbgLshSFQSvmP83Y1PIjngweS02TprlaCB5UNPaJlrIZm
nzC7ypUvGOR4xe+EvsUcwypgSUTBjoK2hhYV8/LxeiH+uVgH6gOjv9h6QhD5MwM70KSSYtWTitz8
hSNWGrTFoT8QFMu26eTIpzj2WVJMMA4uF4/jPs7Vy0y0W91Ai5oOzNG3alqsmFPocCojFPjQ4bov
+lWXkWMMC6UzPXlxeIS4m1IpyXuAVzi3hwzX1AivWwePXxfwpf2Sg8bQ5hVYu7hwlAMU9vrQFe4m
lDz0zDuE2cml4DGh/2QBNXNQOTyJU+dsIfFjpusW3h1YKOoXB+Aum+N9CH+mxmZBsHVhcPfVY8ko
ZchhJ/3JALXkvYipegY0mOFcL73ZqEMcUeG90/LGUDuwLM/hSBRpgD/m3wBXaCyUbTKOKxPD/E6V
idxYsHHKrTRcGZB/fBDUZ6QJcakqonUvclf9xCYXuwUtuqnpyePz1I27ZP9SnMhL8MX7DOy2AOCq
0Os2nEplhOfutKz9EXXSAT6ydN+ViVsTSq1sRHKYXssAu1IHci5jAWoGpb62zpYWN8OvVsUaP0jB
K699Szl9A0/AVjLiDDym1Scy3GMLwhDyKOQvhjURWsif8WrwxhUnnRwjKkQVx5goCA51qq/Cmkk5
cCYYnz7Em5ik0in7rJxildgMXPne8IwU/SHrp2NOXeBzu4hKW2rFKazf/CZ7asPkQUAM9nnR4fHs
0PxKszwVD65J3v3gXKNQA/PvMM5hXMrlItl24v1bptMZuNbkE6dG/u4hEM2dz95+HotkifCcCwH4
hhVPaAmS1cMIYysKmdQ3CzxNGo0wwy+FSxHXsxQDQx1qGz1RHT1p2GM15SuQqyn3WZgv7eqVk0Ua
noA/YhPxUjAfAVkb19Jjqeqp7fmdLDv+RY6QAKevEuEaB5DMEeEMAHexoTMa67SDfcLDgO7pwP2r
W9iTzZ1SJAiPDk3WJg4yepLdEJGp0WGxYVsYwgz4LWPr7OXWsR+Z+oNheNGGI1EmEJPzO04vBr2F
EVBF4P+A4qL2EOqB1rB8u7T+TDAujaZ2L5g8cQqSGMpxrfbRxQv/ZjQ2bDWjEj5ZmH2VRMLeuW1E
Z1cnhQAD7lWOf0Lqjy1wVyvmjuUr34troRNUdfjXlafZG0G7wGowyiHJAXyh4KzUQVw9qJaQYlnb
IZLyeXoeX0Dqtqb12w7EvphfofuuacqiZ6Mn3K6Z42F4aiFAhx2bYV1aZieaGHDHtgo2aKqEjmzN
14IiUGsItAJ7jUI88QzyhkKEb4CZKdkiGbJ69bMk/2LoYRSdKspw3fnr0LGLp9Mo3u2nwv0O+QG2
mkFipOVn29D6FLTC/TWabq8XHUlteA131WbQGqJ77F1YhBdx0uIhSB9e5OpOZY6l+D2Oftk1YdBC
d2N1dGCKAjEC9joRSK6FrT1+2I51aVvYyUy5zOzBwqJgLlv4VOZn9T+Wzmu5cewIw0+EKuRwK5Jg
piI1km5QVELOGU/vr7W+ctm7npFI4JzuP6aEg9DItg9taTIt9+TWMArJqGhAo48oMRuqqag6GbEG
5liRjBlw1f6hLZgo6Rkk80Ob52PApKhiaJLFAa5rrB8VBnEBEBosrk3RvYNtGxyh/IfbKLTPUlY2
ml9VUu0F6G5L68WMyceFuq5dj8zec9VvMmqT1e4jhxxsmIZV93Ux9ipvf5+Ma8nOGM1uA3ABEkLq
mqh4XAxVTvrT2x+84/2C6QT0jRvK1AgrlH9u00HAVBAC2AzBjNwd0x5UsYRtCgGgsXWN1pXTTXFu
i0TBjXSnxyWB/cspNtEYtJtF5yUk9AtQvCCja8jGVZb96Lb5V89cctDbo/s09yhjvIcMh7jqcQtR
OSbzCSLeJXBwCxBZzXxMegbvlC0waA73wRbNIc6DYRJ2axGTyzoGJF7r9d7BPDioey6KluS39MGm
A6Dkfu6hrKzcjz9K6xICnkFmAyly80a8qGXj+nJ5Jc45YbAE1gO3vlUkHfE9J/xtPHjoF+RpqwhW
qvoPF9fV4LYE+aHIYBYqVO2QUhmZpux9QQv6+lN4ZH3YLPjk2guNxkvflb8dRK7Nv9gkyUkPbiFv
WvDQx7eo+x7n3wqNR6Sz8lfR3p2BLexvnuP1gPxMwiyEzhWwtkHm7aA2cC33Ig31DeNQ3b2Ulew4
nXmfJl+pQU3UfO+CHvducpmxtkMxxMxUJheZ9f73eqCjqhlELMIsY3qjkD1Q4sWfztCAcCCNNX9E
aSNGtZnWs0ZhsuOCdNGMeyYjCJqy9GqAvmhLAtOFxQ7BtYgmG1iSVtW3ZAfBi5ItaLVP8DF8ZyMh
HimgbuP0z6HN1cYPtDTLSctuFm0EiB1mVZLIO+8jbgJkiOh3qou0ZvXNZ+rQMjDeIf2Gl4/yBFY2
OiM0TpKLPLSO/eCYzq1LIH+a8jDSJlRSHymtx4QCqq+e/itSyxGJTFD5SeTsdLCE3Gg2wCXysXje
SXZclWcjZQy0S0aalq7fGZcYi6+ed5y3ROiOh8ENT/LiK81Py05aZ/fOZO88q3+OUWjEWnehZHfV
JeSpz5w5oYeOSCPnjwer0JwHbcZMc3UyZCP4LfjgHBRBNqU1ZYJpH1zG8X6YXEIK57TkwVHo/WiO
QfwYRh62jAfXPuZzdrEda6VzGU2soqKJ6KuvRE2o72y3S9XeB4tBhBGiU3szJo8tvxSRoezCgmpg
+dNHyjqckNVribbOHB058deyLyrA7NlysVhfCYC3yOFzRqhPlPVla2xIgPJF3MC5YavzsbL13aBF
Jz2rjhLNsahEV0QkHyrtTv4u+ecywckNzqXKrKTinJZJP4k+FyU/zxRzjCnqej4MEXQ0lr7NnO+l
P1gaHapyMD4vC5VjLhbbyoRvRF/TK6seZVejeX+vrbxe5DBJeEiN2mqKTn161MNnduDGQ3YsgDEh
SbG/xC5mdgRr7UefDq88Fg4950EyfqB9w/CXbwbHIFRBuQfyAFGV6Z6KcAnMn1hrVMyXghrkaGTw
iOIYze0rodD46TcVRlNsgpj2A1o1TVIo/k0aAjKYPA3DB3+CQl+rgW+aiIVpmc9Orq+cdriYcY7u
AGc5qzlhlTV0omp8MBE2Qb16s+wEUSTYDro2VQcB53sOvGFLbIrdYiFzqy1kmwNEwpwAm8ZwP+Eb
kP/9rx+lPhQ8iOiEEVNbbEYRm0iz10332E3GI9SKnAPgDgE5h2NLikzz6EwP2rNFw4JKav2E0Ien
i5mxGF4hkqu52ihdwZz3ZHFSAozL/A+JtA7tTzCfAWqAOIGYdrlSDbggbwky4BwyUwGUU5ZybRBv
S03FnYECpAvgq+NHF59IWeuAg8t21Hq/9Thb15IMZhJlJSHPuY7RqzuINIG6gAakcyb/wWOexyuT
VipyLqE9ZEGC/VuBEQlt5rTHJn3544VS5l8+QmbGcMLnQBbnA9kLXBs0QWOsSOACdXZIya0UsZpQ
5jwZ9CAljJKK4HTc0biLXBo8e/MR8epWqVleXXgOhPo21Tg85MY1xVUqJFHMZ8oeshrCW9+SKxHe
mPsWUpJYJpIcCweKtKxmauJ3U/rVktLxA8nQ6+SxIZnAuIZKkihOIgEq762DNY3wpYiGoSCuNuUh
kVxcZTrLO8O1JTn+FAs4nOKJAeuAcs1WPyizFr/vbCBTsq9aQIQ0/zYBLseAAbCnOWe8IW5kZuNo
FoWdw/Vbwt24iwel0TyLYM7jCcn6hHiz9KGgCt2Tne1vl+JnlPU+QlTwKq3bBRWnDdZ6ax2Ur1yI
fwhVT80oVvRkltzTExGgUs0sAgj+1sXI9on2WkFdSWw8N5tQyaKMERpwGJpDKd0fxYdwioLeLtjn
RE8Q89DFHNF/2mSN/ws4DizbP/kW4DFs633G2SjYKKrbubjIscDiaZFJqDWHdnopox1HDGcsvHJK
fBcluoN15cgRFTbY2DRBSjSgtQw7Rn6TDTMqr17yWjTmxjF5lCEP6NlSkaFxLQ4hJEB3qJybVxcP
BdkCbWLe9XZKFD/KGoYZ9gQmZFn3oadUg13uPtMH0vnFxSzh1h5/k0SRsiaoKcWDy1bMDwjIYS9q
3jom+iCk0wTbUJrTAeERq1o4awlS5kGRRGgLYGRZ3ozcxOCj4RdDuWi9C9htKA4KvAKVICkNqj8Q
leVASrg5TAJhITJd2MYBW6hidM9xSQpLfNGDLTIC1Ecvwg44hGAJwbCkHs2XaG6I01D5jlOf+7ed
H0EnsBRKRtaCfio3An/COOLmx0AhRHsgRpGnEm+/oMMCA8v0P56L4JJAIICCbkcSmoR0l7Och0R0
ZfI/6RJXxWE8qdmDjIrOEpwm0oaxCo9UAVU7Oi/vBeEE5eBjSOtXDjrpDUna/Vge6V9h71R5sGQl
lBSNxvQ2w2gT2fWTQMTwEKKXBQmcbLxq1k+IPyAmW3BKCB9guyboz0HXGsa/SskjxkzdWcaeWY7Z
k8UioWrbGMRRpquA4x3ss0b490jIxHxU9FfSXu5DGFhsUwznPF5yo4jom/PdhhZpuxuKR3QBCk0v
ZvHLCS47YpUMPme2goBSBJHEcjj9WWkPedzfc3sjPKi463KCkDm3iKVxwg/4EZ5jJEZSvcVD38Gi
RiBW/cBOhsdJfv9UO8Qwp52DTGWJ140501vbUj2IS6h8daMSSRBqpN4Fp65lOyXeMqTfjUEBSEO+
Dn4onpK+OpAthkWX9D3zA86t4R6Q74MkRcYC8cHwc/HfsgWlkTWt7JaYRQ+zW/SrEKyI9jYBEPFg
WKLo5pW3QDJqESLkzpc3IESHkBmxnC5F9yCquTKsNp7TkZbg+gXxIL8i02/yK5vfjmFQUmMYXZvE
OlHTx3W46P0W3Nzhk1jQJ/HpzPxMVY7hhAdU47Uy8AsG8w8jiYwYg4OanM/O2mKBh6X7y3Fpz9DT
fKQZXslK+1LmVzTdKxe1CoVaHLV2uLP6B5573gP2IOsachag3hQIaeknUm+5d7tfHi0P2xKiJHB3
/iIPeFdSpDPsabr5UiC7YBkmtEXiNPi/cByKO4K5ELJ2F+ScFCQiQmHrz06NTnnM6D2xcH1izOCC
ZBfWKRHqTzGsRiPKyYeF/YH8pjsTHqVLryL4is5oLjeVMUBO3MwmkHxunvzAxPdD0Lp+BQBALDU0
1pHQD+QZNYVBlBuYMUcPkXYWPQ28K/2vSC6qjlVAaAc2W2TLCIUyLQWHIQaINGk+XAYn2DWe04UN
Vicul0fjr7CIRd1NSGDC1k/rgeynpAWQa0TkKpRMfeXSFzEmP1mBukxTGBalT4zggvSx4aHlSzaJ
8V9sdV9aBnM4rNuVKC1UJZs4jnwN00ujeyu+Qo3XUagT+BhL8wg6e0RnbhC6Sd9aM/zUybEK7kfl
X4jCengHoZNpRmgJ2XBlAmCdlN+QHRFRcxne5EAY0UWhFuJhl3O8W6rbnyoP5MbGCmd9AFpxHzJj
lGwRvKStRmV7uxF6qG3OcFV/g6HcbA2rEyQNyjs2FJHGT5j5zBSNFjz6AFANRScrDc8TDqUy9rXl
TS5Kwtz4oSLEz4g6BTRJaJFZyDvssgeF/6B2ItMOHdGC0BecsYYbQlS0OzW7WNUjeFsAsTnmq4as
P4y3tkK5zStazJUL3t3MtD6IbuaM1ppStEvivsX2v6KDa2YH5kNY0FTkOFaX6SWHveBbhE+Xa4dI
jGB8mTS+k6MS773PZiI9VrJsOeCsF/k29EFhXDUINYR5WUI/k+TvOOMnv2uvFQO9IV8RVgeNYG6i
zwWogTjSkGET8iAYeTw+F8V3ReS+mCWIqimbkANykJsEVUBQAXRkj4hn0fO1pPAtCfWDArPNUnNn
EZA8d0JESWme+CA0YhhEyw3wKC+tZP8KdIubkze/t5kve+KNDMRGsCp9t9EyzUeEMqjJlyCyTq/u
haafVRp4uoexR9Wc38hM3BrG8IewZEv2YiBUgjOKyAouCDeOfSX8J2dxRGZpm1/L3l6lHJZ1ialF
S2gA+FlC0ks/hKEEx4uHhJjBaxa9GM2vaqAd4ivgQ0KEIa+U/ON+ojjU7jEiXOVw5ZjejKHyLkoM
sYtMh7KhxkvEsWn9PmBIQJwyOcQ5NDDDZOPm/DbBZjb4dzuyU1CiAQQtQYRzgs6rykJY0P+p75lg
y5BBHy4z0ruPSYlQt3B/2tNziZZGrw5JuuWO4UEH8vo7a6fB8fsJiHVfEStmT0D68WU04nMWGptM
dOc9mBVv/wgODH2OCAP9neT/VB8qc/PQxLiuqj2nvO05qI35/mwaa9G+ktOxDGwwFaYNZN9PgPPc
K9a0U61dxps0LcjOxgq3g81QwVZsXyvGrKa3Vsno3jkZ+gLMmPL7LvZnqXO2Oy8z3nd8dwh6W574
ObhADK7NAY13T16/RDwTbmSiOoKJGwdtBfknRo7UfbK7nSwqdfkYpOm+G2PcDacGUT7NHl5avDfo
AxOD+YDrPSg6PAfjXdlo0Kg4hVFOOaX9qqP4jh28SMxk3ZNiKb65fLW5ClsJedn+ZgCPGj5K/AJt
UyCDj9cqbxbIv9N9qGT0Jv1Hl6gfDAbdfE6nYW1F8NvlfhgGyRm1H0HQc/Nc1t1Gj+uHpdQHLN4M
JnwwzJce/UaVx7M7nwNyg1Mgc5d+sXD58GiXrh6qcuBwBtc2HhvczK56n/VISBREYJzPy6FsJ4aJ
JwU3kRvoK4K2muhtqNHuxNNaxfNBjJAHqxhnpzkAGVkuzO0bLTYfTc/cRdNj0DFzGLHyohgPjCEk
Fnvv4VS8hd2xrvp7NzAOVbptdXpP8TKFMV0DRBakBe438s/Ywk2+tSIzVp36w80c0qbioZMUWmse
4qcI7cNo7LIwO2Zj7vNJNC0YK6IBq6OvjlAowfBl0gjNhM6pS1N9ghGkpnrLyTdTl8Uf8LYAMfq9
RQaZTcIW19sgjApEEJcAVOPWQZTfWwUuCNZayg9SODizPab0ccjjEofWeiGluIWnKD1tP4bGPX2X
S4cOhC+Xw38rbsS4Ld60YU+7ycGmUE9EmayODuLCMHxzCnLiWYHqpfe7Zrg0mZYT1RkQyez4FUyr
ym9fDs45BjFtCHGJ2X0lcscgvoOj0lPu+tY8xUygM5zuog3A8tRPVfb4LnEeHAh+HZi7JPxOWxRe
dW+eJvM5Y+r1EHSpGEfqrLlXYRDcqM2herJ7wDK9YGUuPbLPbHr3ECmwAuR2te9r9awG1bc3Owdm
2mPX46VZU2tHTly2Ck9zQuHV0UvGu9hFFagHV5fc3QJfprZ4MIqD37nqSdf1f7wwbsS2nyzPeTdc
Qjc8hyVi/HmwL32GV8ZiPNJWBn+iTrKRSj6OGk6v+QAhoq6HRPkyLR1zqva6NMPLxJGS9b+ydYlf
lqu9S41fs1d9vv7Q+w0AcDRTebKz8cHqsBXzGi2tuwG+IcgofBjNxVg3teLHQB0MdT85eQSOfgMt
xnEzdE+N/aYtO+qKg+aXgPs70fO6ffok4EUbqPclmJQ1/SJ3psnIvK+LYdd32d5h1fCgZBlwVMxI
i0X+D5BbzrxtK7tyUPlDlrehf9UtPmNoK7gae9JBJHjScJYkv0KOTtxVMim0Lq0txqVdhlVZakRQ
S83LR2OfF87OzP4YtV9I2mbiYcajyGU4CdWfgz6+GtKhxaOjK+UhqjpOQGxZRM40zw6SWO3Dy/8q
mbt/HV+yEhxtCZkC0VXt8TpwkJgFLDuH3kgu8B8ONRK9DaJARK/Kysgyrk/bMYv9hP+Vy3MCL7Vd
FEmnIlc+raB+Qtoo7MEmJSdMS8q9GKXL6KDz6Eyg0Hp9ysybWyEnNW694S/a12CeFZ6SEdAverfB
/giSseZgMy7eySJNdy5vjOecpymJrtGUHEPCt5lkhISpjexUe99I0YGXQ5bUZoUsqvd03jS8Muh0
ZSSA80J8H/Mq/V/nXoP9GZzz6RysyjTcFObM60DBTMPfM1sWJYq0byNUxDoks6UOiYQs+VCOBFtA
cKiI4IikJqFXe1pqYw1vFHjM5VN7yqrp4gHmjDiRHI9a9X3Ma+5VLRGbTsIIBtSwtHjICGnD30n4
y5rrOdTGQzhoe8/9mZJXOsNKNC5WYZ5k2hwph4vDfwx9hfMVgcgluLaCVMfKOqOrRtlDdwAvTx9X
a4+3WrTpWhPcF9wnM8+yOLBkRc4zh+mCi2V4xL8AIOoSpKiZLwaXVcImw7AFPRVAhA/jSGtzKKXZ
yLMiYpKhdTHJ5xete8pQcxMybpPaYonAd4r98LEeTs10zLllI+uXFgeV1O6cLgl2MWOe6E3lmKdF
RpmQunT1dlQM3IB8ApDWFoOvdqw9P8qOWPM8VLJs/cbOmr5EWZyVZPHt6xpFV++RDHTjhseJyifI
0Wq1LJmsvIrzyw9XYV6OuRiYwMEWEZNCBEqXDvluqyx8zOeHUEGUZSgPCuNjE+n3BW4LMfotgAlY
ZsXdO4IMiTF+Uc+CN1hdeJ/U/clA0tFz1ZNZRf3XBJIf8Ue1bfasehh+qpTU6F/siZOHnjaMQVNo
e4DS+tV/we7rgUUKmQr3s/GQ9T5jHDD1pPyak7YXmNjkRy8hHjAPMRKzhuLPXMotOVp8W0CeXixC
mQTpybizEzTZ4jSaShQb4DMdiz7hGnyjQgoJ6QW+6VKIcS/a3LZP4G4lIRqPzxYEOQdJwmvEwdGT
1C3iK6q+GURl/c4AKjt+TFudXkTEzrFo6sWeFSPjMIusbI8lLFqm02S/C2Nu9/2hGaurzOF/+O+/
omDMbAx1Y6O7ZbXqoYIdhndGZHA5gHyyHURaUijdWfBVADWdpDMH3QP2COoaxdjFS1yznPAj2vkN
lFYeJwRupCLmDoQYdTkIGLPY8ycYhgZZkEpPQDVospEQxeHG87/CtLEk9mvBcYBzuvyFaVLyY1F5
rDU6flCToEdKS+5hNEr19+AAoYLPIo6QkKTWuLp4lUFi8Pcohkn9JAgTd7glJTwCpRC5NcXMreGj
6r5WnwMgFZg734tc3CO6ogzMWOSrApEBNrrkzbCqcYeLAUgyddj+Iu0xoiweM1IUEt8EdIUBjNFO
4Ld2ithfmPjqg8eOZZCtNqk/NuuxpYDILY/Pk3tCwdDmxwT+VAQF6PAC4zlKEj9nD5uVWBDFPzzK
eCL6nQ1TaFlEHvwVDql5KDoJNySmPIKw836LlCY2Cq7Ds6GgixreAfvV0YI25OeLk01YPcszk3Vk
In3LxYTqaeaD9LRrRuKSXKLlLz8YWlYg/Wj82+AlclBkOBJxEl7kyw4oYgURImZGVon/RHfgsJw1
ra9Cc8UJ7UsaZ67+yNLbmL+IWBZOt9l5Q3ZTUMSAaG/XWwoE5NUASAFAMKrxSDDvyuQkFPTZekJd
ny6Pjv3UM3BApfFKpXhGqANVsGqb0CSzRf81cRPVtWyerBoXqFf5NQ+AgHBCao5b/EOkV3TgSN1J
RyMW6uy1JSFpQuHwwyDErUuiBqCedb3fVdqnlGrOLH31ApS53GkStYfAk+1NIAbwBrGniPRMaZId
aOG3q7zNJaQVXIni7ZLUR4Bjd+od8VYbOzH/LEwx+xmaphillIsw0kFUTPgAJIr4l5JOfEBnsTbW
ciN1xlOJq5FpRE4/LTvLSEAUqz8aYP7NFSeAHhLOCnCk1biJjOZsKridUrZXS/ygMpnDlHEEuhCA
YvllJYX0DyGjcMjm0CvAZD0C3nn2m3TnkaEoCn0nHXfs9qD04m9itQIZWsbv2PrKKcabQS6pWnDb
fyZhGCKNcaATFnOd6N+L8SQSKRXUAC0gsEmBUg7XOhk6c9KgQG95WcBza2om+CxTRHhM5S6ly7a7
xmiQhf/Ggs9XXFuiMBKWnDWTP4iVGsSpJJlX23cgYSr1xHlffE1mt65JlEo3onkl+svqnhhKQ+Nm
Zh+jCffPAigNitm1gntqkGnYez2nUy9ed/ZLjglPtwY+hK80cfDFMfLlNYlMB/JO1mOV+HW0mRPi
SxbfGWL0kZjUm+nSG8VexBwLyTe5w0+oUDkE4hmJR5PDmS1qlcsoo/zgcxKgHEbyL7CIxYX2JM4R
1iDTcWn3+pIEo1SsMrA+VqedzatdYbci6K5Oa1RQxBOmRF4eenTnS32ekekshY7rH5wsCHYqxgpx
TIp+ozCoLKGIl1ODZBo+MZxgbw142KITEoktx0CuRhUbGeAYcwSOzRzCVF7qhquyeZBq8hIxoSgd
L4FjnJqXqFP2cHcjV7U7Wjt5J+3qqnObLLlBk8C+nA/jxSbTKScXEkVftzg4BGBF+GI18I2/3k8s
Fvb0M9U/aCLilmAbuChmI/lTjYYCS8wQBfPOONyy+r2lEBsREBIXm8FCJ0bNhVAjRxRYuHUkle8g
XFWAiJBnS6XhU5zADIMJpXp2OqyLBNKY0IAof3JIs8hF9qw8aNM/t614yBzYu4PMHni41tAgU7Ru
7RehMrvXDqLRJb/G9DyyxpmhOtKALDHDkSAm4hQ3W9skA4hcildJgFnJWpBvmE8pmpRtheiJgRO1
3p3MPTH+1hMz7lyXp4niq5YjgffJQVo5B1cmtRZmZHRU4qzQ/RJN4KXt0xIyFHEcweIjWhX80wY1
0nuLmpxDyEM8x7RwAtQq/AYlq56QQP22t/ojh1OEb7aKfsYSs2138HhnUxAcppFyzo48FgmuI2Hh
7OxmuDeTl1I+OI5x4ZW6jLWvdU/QvoIwaqN2N+l3pGgNBNPQIt2QBrVYT8zKKP0mfgxiS5P+XLfl
uxY9IQmJguGazvcZmVnh3J2QIJfp1uqDoxHwYq1zvWCu4AzweLL3iqcemC5SumB4msVBhsteXRkj
D6Yn/oLHmE7hoOn8YGxfh6ZhF6I8pTqomBwgiUxnviR9d5iK8SjcsH5dgmyHT4i7hZdfZI4YoHMi
cUTSFFKXpMQfKcSLhIEuxnDQczq6RnSq1fwzWwNp4zRfJ4bvKSFVfIQ/sMVHXbCxVb9HPhRZGqGu
OHdIBLADClHTjFmsvcyZukfxBflP2hyaXWR0NeHG/EJ6hw9MxbD1Yczm1gPulsK+yGpPreGiXMNm
AE6AoBaX3Kouaz93SWYB1LS1Ux4DPBr7Cj+Ol9I+oMJboAXycGTYH8syr0TvydFXwk1Dh2hm+TJN
gJohZPloQz92KwRpNDDRhKGg3recR2tothwLJoPIqFIR7x776E0UMXGSH6PwdQpeSqPapRIhGfxY
XFCS50CmZdGR8S67bMQBh/2pnLLTot3Dfw7uygMSdTQaTUNO03AlZsl6QnM5vqbVp62NawPNkY7h
Rd4VM6w3C2L5xYq2qRdQFglFxtuYExmSs8BMUMgeAIpe+UrOJdH7hY1Taa2TIBz7nK9A0CM3Ym09
hadp3nMzav1lIaMk83UXeMOlfpQODEzlgKiljKG9P2DR8bJ+m3ITYiPYhMn4IFx1Tm6MVDUUU+/z
1pYJhDPatu51JjVNqpoykkVKfRPy5S0U7UkbDjEzWoMqscVPAIULwVG+WqwiXhZs6CEpZpZAHEVc
DxphGcBL2njsZUWx0lUdod5gXZ9MHZU9y7LzyHjEeMpBQ1WNA+KcACO2Xz0J9CMfPfh8Q9sJRWic
4HqbgvBAQC+couVRTKZc4pj0zyFmjsRivDOMg+LsvNn/U2nA6PWED9OTl9E94Uwr4nFWafqaJPW6
jY39vDi+TuRhwDMl31qGzM9tfnRl05fBncxAfRpv6NMlOYuAV0Uh/gx7MaceqSj1+DLQ1cDF6wBq
WuoJQdstb4KjGFXbpfjVMoqhCYkNwqcwRY6VdUd+UxRfeklGp7oWuMRgFg+rm4e4zSHxCLdfKDua
+6iY0LQkJ5FnhHEfHZoQyVdD69/60UQXQlwgStvMfhn7drXo5UWrsUNwmDmGtsnfpvpzyrVNRqzQ
0DlPzKqSZrUUg6+FV3EbLM4PK0nn0t/negDtO1G1tzbku9VeJA8JysJli0bhJCMSQWprNe4PvPWr
PKEOlTxq0gcBbPQYsQy/icbGk9EgIZ/lzP5QKdYhAcqQNB8r/V3Gq0ructl/N4P70HBdEfPXtQrg
KcVWxbMTeif5zjwui4E4KsmHsJr+W8wtJiUs/V6hcs65DAkzZ3aInBftwkWSpGhWOENhPYOWup0r
9PiERRp1m+jL/+SBzXpK/tnzG1GnMOy7FnCHkUqGdtbXhkpYOQ05snTSIWBMHepLEDRmqn0ujPFU
6+VHE3Ifn//iO8P6qSAttk2xUovAVy/jxy6BQudka7Qt0wcpi1zuID/33fTaAoumNm0H+KJdJCQR
khH5lrxs9MVZDm3F7F7w+cmNgf880rQNLDQ58iiao5M1HjhwySsLfG8wfXVJPqdmQgFokLMCYxtT
hIQPvTiagbVKjZcKQ5RtzbuMjXskp1+yoIzwldud2zsmgo1kw7G+2hJFz3KmoQdVmKRzHbxJ3dlM
tgilTfKMflu0kB4ISrRLXKqY9auhILPglSv5WrdZeC6q1yKCl2BzQvJmkPQkFchcwKw6hv7ggPDz
hEnNtzuFT6reH0Eo0ezIXMEOfuNqB/ORF0RAOvwwI+8dxGCH/bZXzYO8kFGY+AbBWx1TUoKaCn40
B2PrLY1Evh8d/XUBOu7uqKVM047O2K9peLAV3yttzpaRBJhVEflK++LpvQ/bg9sVM/eQXP0R9PMv
CojRAbGHpBQQJWoo4clMSlLOs72IqDsyFDnaIht/N48TmStbbcyOEUG1TTr/K7vzTB2ZyRGFdDrj
SVe7fPeXjwa+UwKLS152AIHSQbLm/UauYlX5lb4e8cM6JBYJvtoPxNFAvxPMLFERKdFS0fTgsPBI
PQauG2TeRxGF2D8JndJUSREqV/3K6e6C9gjGQfSKE1UAPij2ajI+x1XDDdxl8T29GsBvTrqlHedj
53ovqCeq7juj865iIWWfiQs+E1sCxwKPRpJ2L3u7jihNVcLPNkA453vvDoX0NVwtTxVHD0persim
X1t8FGPsfTQLhExvbEzjO0p33CA0mB6S+lUcJCMBwaoa7dmqWhtTMJhD3WLTre7FLClbzgBpC5Xd
1dqX2KwNlksUH+IGWVLUR7RLfmsI5kiUixMDY0bvS5ybsJVAADN817CLXWWj4GAqls2kzrDRVHwg
QnGJ2zgqs3vPJPWXYb+kxvOYnQ2i3kRgR0Fi161b1WPW0xEyDEQGRNl64anOuggkWCNZSX6bD/Gn
A6sy67Gfq7+FiAVFHA8quKDPmEu0qiAXkvoTTbyUiBiT9ImXyyzcc1tNvki6tbaGWeYr5yKfo+lT
X9y97V0bMHCus4jQfLrMUk05hesq/QIWqZg9+83ChdohHCn3s5XtrMq7FXSBqgfxLynBZ91/yQqt
EvpckNtgXGnTs/TjTJZ6qzP85CguKkZ9cvIK4CA42zobN9o03cd6erAysPb5Wx+D+8Y794W5a8z+
jOc6aVfkmpItbG3HJvjGChIm2nPI++g5Lr5L5yU7GWg+Nbs+dpZHkeQnNb6xrRz1Eeg/QI6CL94m
OClDWSGtLF0cPQ4scCC8fwFyEdRfz1aGuozEy0g2LA0splinw3AUSkzZdXDzI2g+oNGg9ciNwbpG
zmI6LGmFKHi/ZlwKzS2Lv02j30cEGSzWplPuPeWnDYCvLfZIRlcmIknyTcxN95XzIShk5aJbbWxk
q0CSYX3fVvW7aNXGASX90HGzI5/13kXwgYRrGK0j2qVdBBgZM5GOV3mZo8g4kwGhmpD6TF4Rg2UP
+IG2QiS7BmCEqq0Iuhv+4fQBL7pGjaRFTfgqta7yncC7DeyKogSoi3nTmdD6FJAzDnGPvlbBs7Q7
dB1FKyJfvGoz1FvvvPZwWS58NLhjiozNmtIrPP85JnAJ4UOVjkQ7POnkSgN0NEpx7rwUI3m8Zv7g
RlkK4reYOCzwdNXStkqlrs263tbZk85+g/JRy4sdeXWdohzJ2CY/qhO5IwMU+RMipgRLsvOQMhhy
SLcuk0NYnKu6oeMYdqP77Bso4uhOIWIzxKYQ8gcO8a4lPWvWaWKvp9fQKJ8F+x75x52uHVQwxYrS
tGbYd9CA5KNmL1jE/zEse5wgJgeCHEqyLbD/iqGSuRswdUJJVGg6SCVNIrLsYm+zilOOxAcQhW6P
BC3jWHg7JZoRfwBhVG9OGZACAYUgebjDU9JTrDdePf3NJDuH+jObws622Deete4TIs4kaWncFMjs
NK3Aa2IfEqYgDlOegWbB3QqWXZFi4wzpuVhCPsqPOmLjRw7Q1F9jNTBy85oCObroqhF6aJG9Uksi
4xg3IzBQ+NAyPrgB647O6u5KiZa4j0NpMPO4fKE46niBzH6CaN9OPFlL9d41ZGsvm8Iy7kYrexBj
YK1YPlsOSgVUKlhrErCqN1kumna8qHitppHWR0ICDGs/tt9yw3LXcF+QnMnRJSof5vk5JeVxhqpg
IgE2Hj1EuxFHF6eJTjLmpNwZFQb1kiB9ejUdO/Q9Y2/HX71zquNbc7ODxzz4dHudyK36Th16QhUj
30Mr7DeZKFK5SI3qPIQUwtS0Bn5HUUHOMwKw9sdhNE2iZCM/WpVdPT6T1kA0GPboE+hNgT3poes4
ZsDPxWtW8sORSCYwyLRYFwvnhIbvgWZPZh5kKBKhQF2TSBYBQg3e3Hm8gRfotegg+fC51iyOV1Ge
wd+rHUHpzgETUq1QF0xoEVVn0S1NLty71MqFxA9dVVv3h08TISbjT707oWnPkSTxcsXMKHWz1fhp
ZnQbExcfP0bU37ys8EdF8ZNm2DBq5ih7h/laFc9a9RA5R8YPGgKFywffDUuSq7j7I0i7jh6yZaww
Xyu7FOEguKZg7gKWzuJUIto3P4YeHyTQeU/sE90LIYIz/g5xT7EY7Fz72YWA64FZ1XP7kqCMcDVg
X5MuhejRBqzPqbab+EVS5BW8T4wFpa6gGfwGvKMxxuyLrcSV/IlNlTWZS4REqZ3YPB9d99pHXzKs
swdhdkNlSKKtuCWILkR0OKTj/Tx+F4EGJPbPHFYBzY0sQmZgcEaj/CcLCuaoAHlGVIgCfY5xi71m
TYVQPadFCkmqqkl6QJhyTeceF5qEfRC5S6MmtybZ4ljs+OA6Z7hTiGRvyh8J3x5d169I5UAoGJGp
jLYQNZJhcws6UGU84pspJx2UKxvcIp29nYg4pD8LpNLpnbVG9BaoKXGEYGlMa1CQM6NIGn66MYHJ
uMvM8yIsONXhrYUZoX0SexqB44RSLhEkhi/idPSNgiIjBgcoCqqtYPdGVNyVbnVUu0dJheAP+kNn
2AQVbjNRZAvzEOF/tF5IwNjLeMenKwWsnf0IWQAQOCOealCUQSHz4prEDfAWi/2Ww1unykJrf4rJ
9kPM0xjWegLfPI7QtjlJAkO2nZEpoaVDD/6Kkpp0USV19ykqJhT3ob7jmUWgD84E1TPM/YXOUdbB
2jvPyDQEeCOqj1lLnh0r4QIkime0IeDDDZwgZS4tIL58s9ZjjPBoYGrXnjyCIDtLvUhIkjYf/65H
2jE8fJ1Z9StyvZHOVU/8/HQZkbCuwVe3vEAzmc+0tPCKlEyJAZ+YpBdWRPbZ9oAi5L944YXLhG6w
6pYFLwrkYVtHnJfnxnnRDU0WEcnF+R9H57XcOLYl0S9CBLx5JQl6I1KupBeEVC3Be4+v77UrYu50
zdyubhUJnLNN5kpL/dYy1qgSfcxEm6y72n4RE0PaWduBKEDegi0jOzmrAoo0wkDQB6BcNAC14JLa
SutmOeq5ycF084zajYpjsN90mBllN+Hi3VaWr5EGNswRMFsM5JDzI8LgJ7C1bNcZvKdcjeVrqiD/
NuAiFb9ZHr3DklAdZxO3s0+Ly4KDokH/rSr0Ln37b63CgnMClZJHR34mQqsjtmUew1kzr4UtoesJ
m6F/eXqeXaw6L9m2VkrEwYxwBZ9BrvHxW88kvvEoP/hHCFSjcTcmTWFOpgklu1QhokMExxVbHG3F
hU475AOnAOkYguG9zDoLBE35VIwRDjtEVVEGMo3QomDcZugpubxqRMCADDOE3SHFYSdqyVTZTn1x
k+Vv5GgnxVmuC4D4vGzX5fKcRJNvzaB+t84U8JMq19meNuLVXNTgMWMSLbryY5lY0+BAZbsqGBfh
4zjFyMetfMpfc56veOp/UkOFBxV8aWX320ALr7l+B7eiHGAlA/+C0wONsT0fwoqaCwCZOJfcuHoy
ATHWi3ew4ADZQ/o6t9XWDAZCtdSHrVt/ZK5k4ggXOCviClTGndLf3eGtzpJ73tzs4Z8A0TH6PwnE
rd6GM9sBUXdWmTn4XUUgSdWevNg96WgVzOZcMw9H5UdYSLBuOnjjU7yLbLIozY/BHLknf9XwWiuM
VWafI4nV5qFJfkPzVZ//hlF9N4oepwYh7OypR8/wdXitHKJ8g1nOWqiOdjib2D6PdE55xaq5Jfaj
R/fQwbI3ezJgA4Y9eDED1CokWBL3duQhc9ieF9ZembJtsbDgaK09vIAWwV1PAy003CLxNlU/bWwq
g1h7s4z0vbPmE9fxJm2Z/gSXkq9LZwaSf47T/NSWLIMhwg8rNhPOsrEqJqIBhhcgNtw1ya7Bl5y+
z/q5XK5o/FZ58plOz0A7uanQRp/1dj+1/9FwMdGgJdfNiLBr/lN/9DpbvEakWNfSIq0515e9xgFV
tSZdGewEImsZw2HjZvvnnQo27azy5/xFzKPoR7y1Chqs29pQBTZLH+7lDZfW3GUzqhkfUzdu3YUN
gE3SGbVZoPhN/iowAM3ecafBkZn8VLefW+TSIQDVikvXxX3q7TmXVffWegRlMkxBRusCWfxd4hsa
fgWJD1UnAz+DseE6bQkKAmI6IHQCfNQcZjhUGkOHMIEcysEVxUhe1OgzZP0Il+NkEC7U6fEKrIdj
Huts20klhElV50vaQ6crkr22HAgaTxUE8xQY2t4Jrml44qQIOKTkraxDbrm11wHbWrt8XDglCtqo
hEtbjNxvLkqZwOOTOMTUmFr5QKdGJAlb7WGrMtE2q2WrlvsmOej0/SjcVLqSOoCeurGQFS5j8lrY
1oXiecVTv1FmtMVV5sN9Ybql7MfpuSnRSus95oDseTJAG05qDI4kPFh5eO4wHbQN1sUCZUPzt3EH
ptq138BQqZhRipdMIAeSDTzzudb7BiKYta2qD4cBmYoDF7nPQ0G2oKrcatyGluvrNqqkbUwEnjv4
M0cQ2em16pvDBdUDlcZrpnondzSPo/apU3fVjOSG3txCSOqVc02OgdS8Jt4kgwk5BcbGsQr4Zk/u
BDRaSe8KrrIlU4n+81bhFxk1yOiaUj8J5y1ZWpxsiCMIvBoPDTpFlJsoN25VdrAZui3hH+dYteAP
BkzhLptJ0qnYwoTewCBPaDcK0DSmW6hCAPYxX7i44UvcPyKTYqU7m+ZLDVzpu8vP/MmH8qx1HCPK
Ps+wE6NqIHY+ePfiR8/AjyojiKChpa8ZwVB6Dl2OIfOa6V8Q/rpAdHApoORTt7XNH37X6eyZkWyw
5phdeFnW7tpzwyzFu8a6N/wJMoJMbW3TBy9uzpU/7g2ovj3Pm6WTNs9SPPRrZqHecs8w7JYFY0VK
1YJlkK3U/myH4rAJUuu0TJ7PcjgCgyk86JRylRKFbaiqxp+5WZNl9DXGoMnE0rUfKox2KABo/OGc
e+pJb5/A3pLyJilIiGnpEc1AORmdQkQtdWBkQmZ7N/AZIRLb1OY6DlkH0VRafqKoIjjZeUzDGdu4
gF/DDJUsKwsYwdNIwmMPtaYcwYBBH1PWoWoioJqZj5V71cTfejDdS0Px7pyrmAeRsiVeFS04kOBt
gL8lGpUxYRw+9Nu8/JI+Z6xyACEfdXrK2ncdUcSMUKV6RtK5ZQOaI30VWFTJyEkdtXWloQGnw05x
viQ8GvHegvth0sbL5mKKPhLjRe8ZOKAVkVi4HnhGxqghQKoYY7IWU2qKGjiFFFV5J71En8H1yEUN
O3DE8L+Ln2gA6S+xSMwkPmQkTO/RIlWlvgeCIubuYn5vjDPWi4gtDw41zdql9jp/nZipBN1LV50x
Y3bGFnUd5SGzR0hWz/Xw3hfqOidZhoJc6d+hE+dUA9J4y3QDQz3CzqJ+UvXiHMcfHLm3qLAfeOd4
e+H5kmm7JTQDrJnJlsw5jOPClqfZaFm2V8nOctBESRVtxIj+W2OXyVB6y0yyM/56Djge7+aV85YM
jKNqf0LfsVu2HsVvXtdvC+HNZpg829Vfq35ACKObZNo9XzWTdcokQZdb20E0qT5xvnbxT+/kDFSP
LX3EuKuDAXURp2TMvyTeTJZ9Vig3/pHm3P/aKtmbGC8zLiBYQhecVXF+vk7Wh91u4miTkmA4PRsJ
41rUcChWeJzm6Ffji3myHuaNHR0S2dZ4Mvu1YVPYsG9/zulzaySJSBouERMDnhQhPcovB4VLyTf6
ZSUjc3NAeq6CGqHNodUZ5BvEZmtejMFlWmsBNn8LgddhwbP4OY6acXPqhRECJj7qRMcP/r2fPxpL
iRyMTWa+/bMR8lB4XCL6Um1tjuAG9+pUuaC5mKW5fqztRbSaqeYO4VNLKERZ8aPjCOieF5z+Vn0S
3Bi0pQmRy6w4NOAQlmjJwoh3bjDq3aBidm/Cm00tYg/4zHCcyNdr59RoZrBjxQ0ekth2ZhLNdTE8
H6SOi107oTJEg/3ed9GpzVnnCwBWy/qnUDvl3qFlB0Rgo4UzVeAypiziEBnl1fITeg4owH3T7Bp7
py732rj3ls4xA7rM+ezr7kALpPJvwhfULeyG7HswfzRAAjzVxSfL1rXfOPi/FfNCl+6Y6Z4/tWLx
85g/fdbjJ+LK5TBBbOUoT/Jdh+V7TnEib/k/BSyfAK2SNNMi7pc9lfCRXEcILPD3ok+rZtdf9S+y
QkkyF2AzRsC6YIh3ERvcWA8v4LK2qE4OI+mA4tLW2ntuqhsDxFxHXErjcdbjfrsyX8vuGPI8YqFr
hwNg1S9vNUtui3oIDnNKccaIS3p/BoHiV0HhBiu8QZAw0HBkHxZeYTLF3KciOwC4oPjLLQKWRibD
Dv8Nmw0EZokcaWg3MACgXyJzavkrhk5yp2jb+LEywmi2TtZtGEUUJrPuycUJS/+KM0a56iB2kHy3
xAii6UPMNfXfk0LTx/4unG6TuekQFBmG2K8gVVY4Ao30M2fTqTLqtTCxFruZCx6ZvSgm8Gl2pfXW
qp/YHbKM0BT8XlS//EyssDkbKyH46yoQgR+zvyYtuENyH+JH1R6a4u+oU8P4TDya5dB5IXTRCx1u
bj/cLKcNAYa7c0ESoMZpwj2R9dX0MauPIXhrmleghnO5ZyMze9dpeM9QELMEZLMNTK+nEAuGs8IT
KsG+JCrV1UbjMwBdgTQB9XzDwrXB9+HomCi2pAGLd11Njcs/aRXVQMAi6ZQir/UIHOWoYvO0RG/s
7TqZfq66e/jSBH7e+qPxNJYWY319M1J+sDa3+i9QaVKJZSzw6d+L6lopT3ZzoB9bZsRKgCdKVpWu
AtezQYbVXS0mnSpkJMqO9D9EGG4S3o3kj9c99LDZxHBGCHQM0aKDm9hPhG8q7oT/Ce/HCIN1J1ea
RLXIEy7bH3mzneZqj9uWjUN2Ak7kMHr0NgEKLioOli91N77QM6ybRGLFMR4QzOs9gWWyhu4o62fb
ad/m2eDfJqgX7UEroP5huInErxzbTVBzmGiPSUufnHz5qb07Crf7Pyt6mx5EERuSbh21MS1sczSj
84Jvd2DaUaaXVP+sCNzk1WUSqUcX1RtQa1ycBP5RvOeki7zdCMDfgLSzntkazrFxS/8sxIng1fC7
mfgPYAU7Ao6sBF7ZEd8GU3fWP8hSYE5pEGfkfGuMnYyTZb4p3vryHncEjNWnBJsek1dOQmYeE83b
wjsoU3GWV0JBijiC7UDbtiDFZXHX7MiJKeaXxGj3VQ2msmEDy1qc2YqBypA9GP5U3s2cui/dep/p
C+iUpBWYm78wn9IJn4o0hwk3CUf2NbYm+EPBTc8kC6j3u5zpUKHduGTWtlv5nRt5qy5iTuZtNfB7
Q7YPCOk2OJ8sC84kLuJ0V7CdU82AHZQyH9oRjpzKrhz+ETQx2XxTY4j6Pw4DRu84u1Wf9K/PyH6z
00NICZiix2hc1ScDWUGJQlzIH7e3uH2Sgw2+Ug/zR2L+pt1Py9Vk5HspAKtQ+eot+1YwjsxnJIHl
H97EQOG5N5AzqqQX7lLWPvahLtNDcWmTW9fddGb8ucy361sHlhisnGL0p5rB8YgPsGJ+IDseBsP1
sLKHYS81UZr+GvRZDbdmUtGMJwDhdbvZ6g1MS3oOSj+HjKYcgD/OqJ6bs5v/mpyJBJpbBaOn8syA
Er5FjPqLtmptpsG3OreXqnG2EOnsGAHec05y8CErvtLZBm//LjKkmSjqf3cp13rnYDAdv9yIi7hl
TgTgnF52LPUD4S0dBI9w9w9EO3xqyB1HCzuf8kFYLkI+ARQeFSB60GLRtj1qhB8axvJxaDZBWsOL
h5pCsx8xQ3Hn5JuYh1tMJTZBGgRlSkInYCHxlwgusSopRWXrkwCYt6uTh+U4fCbBIDtbT0ECZQpB
B9JNqFUvCoCB4CeYv1P77kZnh/uKbhj0VuPWN6VRSbDVdkcI686El6JTgUeobHq7k+DAMpaIilLd
LFKRdH2FJrPFmxx+sDMos3s6kAaBJqH6rPJbYf2d2/MAmc/IH2l7MsrzQuWNnAKyFQ/ld/5bluDA
nq2/pe2ubCbCtGiryY/wzesQQz7QvqSWnyvwGn27X1lEsnhwOvYMBROVdXT4c1ja0zy8ZCzWBJSm
tV9iAqgUY6tEJgOGq4saMebJc7mzstFCOo7Hghf7/N8lRCcVstdqbg5/4N7Djnyn2UD3yCKBtGLw
u3b8yG3TN3NevmStD5Yfcs9lqV94qBNrkUpFKKcvWvxecaqwOl56b8umAz0x35+vDzY9gCiQlPQt
HkivO5ZksTfxNbKYFLQ8thxWmNRIHXvwu2v70gwd3+iZXzn1PnIOMXflpybin5yAZtAGQOJXcXfi
F0aiEFF207cAJcftIPvBoHrRtJWODhFpuiT+2faxDndT9zADaoTO8x0uaal2inQXUJUwxxfWtHyA
tF8sFilrRA0Q2+aeQ1kXiFDy+4/lnkKWS8dN4zzg7oz3sSMVqfVVkAIMTihU7PwTQ8UmDjDU4Xiu
mKYwnFfQE+e43DpUzc6wL/8Le7KEGNeHYHNqnFTYG+AEDyE9vxLs23byR5sQBSaZ1UDgaIZrWjY+
ANMtf2QcNM03xzzVjDu2bUySgd+74yky2/3YsVmt95byHjUY9cYjbd0+dAD3hzOYdPUYRAQ1w/Cu
LN+1vmfGJY1IsRgJjGwSvdknfMRZdgx1uc7vaXeYuv+6ZeAh2SrGsK6XswLepIt7ONP91so8XDbF
MVdIaDKKE1wdcasA0ISatJf8IaHjVzr1UveKdmhnVNrNBEvDtOfAcdt2EGv6nU1Pwrq3a79KgJyr
ug1vAb1C9CUjcin8GY3j5S3oRut0PgCiPi/hyWiH9ZjqK8dFtH61i+pujNNeqy9JyT2OWiegaO8w
tv8TXjFz4Jn95yUYtnPKKZ0b1zQ4IcGmvQb/uyuLVURkC7u5Gvin5ivyIAx8Pt8mdVEzwdzt/7j1
2SSxs34yuj/xd9ncUvXNLepNWXzy4MiNGMtyk9Vubf8x4hITRe4z0zHQwqCiQeid4mvhT0es+AmT
hJ7SN5GkNdYekpP3SQcxhdanW4eBdhusnF6tomz9TKp0Oy9PGAWRjJIX76kfxtyvhU2m4hr1Qp3B
N7WLJEW+8jy6y7POAB2tFfTEOyjSdsaVQ0gWyxUWM7L0Y1FCEmNZfqXd5xzK0qTlbAATj2v8C8Dk
YVGibc0QVrlX7V+icGj9Se6uAR55+DlyvN/XkJ9Or55VFb/Arasiau6Q3KluY2nkbyBoE6V2SH8o
SDApa7T2dbbUYxLdxSakTa+DBo4FhQZVlejfEKEBVKCypJyyRnqPq+HmMEDEjCCueWr3Ybih6VqK
b5fDFkM4kN4ejabxMuirPPwzgkD/xq7l6Si53sJ2/wgUe13zYgQWXi7zpGtXFvK0OEQNU3mOrKVQ
XSWqdSpgiyUlhfeb2iY8viKDGrlVnY0zoCd1OOBuhsanEBwDN90ynk1Q8AU2Gv9+/hN7JEHO3o0F
McNvHYWR7KbAMaC0rlhhMS8UzxqLvSQgYRP6BKO5qkHkOpJpwpxIEGZ1195ZXRY5vCIAJ1gu2/Yo
3laUP5hYA30nAD3J3AMsYYPcggIgQFja0CH8VZpXVpRi3srrBJ83kQ68RaXK8QNrMGR6rFbNH4te
AOY6De0p148xfXLPNKaxNHIqUf1a2lnxjBvSPHIEEsKbJCzU4INuynsUgK+u/4vag+I0j2LGTJTP
0QP+o9mi4kVfTozyaKGSKn2bXRVIvR5UHoF6Qzts9ZkwCXu4GDx6ODrIuA5jANwgH1sqsxBBosc7
XQ/9wTATuGX5utLrzbc+PPj71nlFPoqFjP5uFSetfBKVOZND8ULlp5RlZvhlWY0fdXxBDtoDu//b
NQgZHGg8pQtBp8AsxcyYxQilcWE/tfiUIsonhX2pEj5i+Py0Up2crwb9EPEEAMH2bu1uFepKrCK3
gfpQpbULOOxVnTAcElChBJgEgU/1+EiIyo5KDWSdAgkKRBMBr42r7y0T20iUbeN6C4ZheYqhimsO
i6zQWnNPrCd3gC91bVSLmwMsO6i9ovVd74PS91WtJJG5fysmaz8HpGTrGM9i1GV8bzmZDzGdblVj
oFxl2i8VFofhNu4S8HUo8tqfAYSjpb15MtEzTsvC9Tmbx6x8IPSc+EuEZyWnGAPMt9E8JqPNXZcF
VU1iNq1iDhBHpBowpVDwie2PSujInEqEQdzpGG4hkMXMvDwr3Gt5e0trdOIEIeVIsWILHWRYrc36
LWfDO9E0KOqy0WoETAlnET8b9biDZYjf0E5E/qCaUFFklN03y8m90fv0zow6/ZZim/FL5x4TQ30L
eXOEjj1XoHBoKkRlEZRfIHDGyc+ZIlTeEQoD3QSYdyTFY7MB/LApganw97ASFY8FGuI2L/3aJGfJ
fAUV7oXef2Cc+Ds4JAVLhEVeQaCOmyOUirbFByu7dP5vtrhN2W4mxG/pMq3bPgRpDI4adIrMP8fa
9FUXQRh4Vo+aVmVOIev/ZPjqwouWh68WHNEC4mhnMBHwiKQA/8JwR3QcS/ybZIDgkb1a/BC57BvU
0i+AZVcaIHK/s7jXqsmfm2RDjVSED712STqvNiXb9Cy+FIApBpbsWKx75l1M8nHPL2AnVb5gSQAU
GwwJJgmmvdFwt11Mb8ePyGpKmHuowGME1KMALblyXZf215zY8CKOjN4zY0EKw0ITZpwcuh56bPaJ
jDnUhfixl4n9EgqQAXefBrKdIfZe5dMTSpnwqpHPciE1LMDqHqMeiCKE/BVz778hRCqtJqFmzFcC
JMUKI4A7HoACDwz6gqm9tcZNtC34gmYCSNEP9HHvm8FHGb97ZM8MzSehhSR84e1QP4EfmSAIEGMp
dU46EzsTevYMk1RGndu9yxTLrtFDhO3KAM4ujYPNYIuohp7ax+DssJ/FHzWHd2vadbzJHLAFdj3K
VCP8rcJbHKOWSP5pSBPe2oFWNxxaxPp404bwL0WuNJmcTKZzEfgOFu2EyTRtdlC80S3dnBYJA0zz
FtN0gneJiW4MiB/7bmfkLHZYaaRH1/m3Gw/cFptxvcWvGdLaARUYXW/TJnAu+QZiRiWiGsmD7tQb
5pYnSthCarTjqCu7FwYYChut3gz3KuMehdmUkfM9DZLkQqxeyH0+nSslek5YgSz4STC7Rt6bXFii
vue80NurAY5BqTQQSTxNLtdPMDJ6I/KA0ZqFXj9yetQFZEExWEaMJIQi/gwpmmyTKoBjTJD3Fmv/
UEeJBYhWRZRT5tMVVX5aeiIs8lyKyZ67FYphNh+/IrveIwmYh3DlIKOphhe+94G+bOQfw8WlLURV
XLNwYMpAfn11H0Dz9Iz5YTyR9V1o94wzdla+NP1OikCmPkcKKjHUrv1ODy51dIr0gzP8Dgt26mmV
Ov1zZBt+n7ZHLYHU9vg3VJ6YwvBJVHyMeTkT+4bUB4NYPhYAJo909EvSbyWwSsYdbBnYQpUAQnJ2
GjZ/eqimvHG48YlpA2LQm6S8iLRR17AFL7csfIBegYXEXsKuIUoqHjgf9HnJG2b8PCzuGVe+nLkm
GRG8cGAJsdx0b54oSrsvz18Wj4NkEzHSGuuRwegHP1aFzTBxkM3M6pvI8YjwPqrKIqSkhhG1RkOo
eX88kwZHId3CYmhHqREgc5knC5Z29t43jHzml8KCfgAeIx4gOzCTx5z/L1KYIXWncWR3T7Ubc1uX
4mU8Ip4EMY8hPZYChOOn6uaN4Kxr+94AgXeWlSc2RMLhMhpeu0Glx2opy//jj18saESRIpGvrNjH
uJ532skyD3l/Kb3XbPlUyBoMPubIJlfI3jT9u+eN25jqNnN+Muezmp6YysFc7JlPp+l/1mna5AEU
posCHDVlm8Ht1oJXs0gx8UwctRHjVRxKb1bzR8ivKYtkddwTPYgqkYuAA0sdLjry6aYp4XDBGLat
J9QAAzuSKizwB4xwqlpy1d8lUp3/JiKVMpq0vWk/PDVCs/JqORf2Y5Qv2OmJ+DR/PGol0oE3Y9u+
d+SqxMTxzG27C0GgF6CuLKoaQtRf5K3ui2BXexwyJjY/0NfBt6JtdWh8uJL086zaawfyo4kGV2Rd
I8ppYg4oQi5Va+/64CG/F10eArW5KHyPF97jGe3YQ/DHK5sfXgp+qF5AuhGVpHpncZCBsu3RFq8Z
qN5L7wMqxMJmliAuBuYNxv2Yh1qbZWpI5EUBP21hUEsZIser9sa0Q2CxMuHBJh4wTSDpgK7Hbtej
mcF3oMCv7zTernSfJ47Lxvqwui88cjxbFTK2iEAYgb+i5d2Wuslr+Sk9hDeTI0UoaXKlO1l3yiWX
QTbuQbz2kfdtB+G5abEN8UXwpwApJrqCnL2Z22dHBCnMHVCgseW0qTTkRAbmLwhZogURNCi8Pfwe
m3ICDRd+Uwa1O7xRdV6CSRe5Du3zdJo9xEdMN5nV62geiSivKQwVJqNoLyrKWJH2NsUujaExwQxv
0cXDHUI2gzxgdB5uvZkZHLl2vPGe+Pd5X7b5zQ8iRETwVnP8bUF4AmXIN2NTJ4lnBMO6AD35SwfA
1GVUpc75nlpBYWSLPSJrnA17XVXSjbZ25Y/o0EaG8spUPC968xyzNW2zegurhPr1xVMwt/as8/s3
yRGSrBCX+QedI4tHDxdHTqiNCOKpi3o0znrnrAOveTT9JwWG7PlY/lX5r8SjWOpOHnyN38GbmH9x
usi9r+v7vJpwotKy8jTLZNQif3kpWPJnd91L2S2ozUn6Ze5T/ZE0GYUcN9T02ujPpn2P7Rwf3xbJ
0K63KxzkNCs5O/oMUCeqtYyAuiPLe0aIdD8yJRYInEy2ZayONwDZBoUS00lig5vgHRlEzhaVqdqk
H3tmuzJAMJDzzBb8J0W/jKh8QF12BlQMdgbjhChCc5DgKBct0dEDvdMDULbggIKWLOcEipPCqTZ6
U92km05+Jto0+rab3KiSu1GeQdSg1hx54kKCDoKmZAIUHUp4wfKg4NkqscUKlhqFe1/nOyymgkOg
KuL75//HetZl1qRQq3CmqwbWamcjooa4ZX7CaoZLE0+Hx/0r6yaZtPYqjRQPYwkbL+BjoPX3w/pB
/bYD+wNuAhTXAtT9zitom+ewuxOOIM01YcbrgkkuX784D9IMegbjvv+6r/5FeyvjDSCpr+XLeAs/
wv+Gr/w/73f5Qt2tvTlv88v8MtyXV1yM38tP/Gd8Dt6Dd/d9eR2f9b/uS/WtfzCnuKyHt6/+Nr3y
+dvfdPzqN71DHK1Ix/sO3o3XiuUj0z/m2CSXfNIKoKN3Oc2/hVvxMXy4D/RTL4Tc/B1/l+fip/rs
wNRsgvfw7/RKjfjKzilZyY+ooJ+/U4vxb+KTDDb2t75pLuBNd+OeadnFOWT8p9/3e4v/PZ/Mb4KS
wlXzaX0RwbB1vxfm2pH8j/vUGhvFc9gQ/qlTBhH1g48VmcRR8R2fvs6Pd6SP7Lrn/pJtQb39TCc0
KxfnonxK8Q0yjI7qb3BGULlO/dxPNhiM1mCc9vZhFe+8B4XXOTswFzlPW/No7MtLtacVX41bguhu
xM5dy7P+bD+B6dyWO2c3n4krvOJRO1l7Zzsc0kd6xSR5jbftHufLDnXLmvj5U34Jj86jPDd7GqFP
jJjrj3bz9Hg69/wE7/aKMBRQeVxF63aTXAHUXrMr2J5debCOyg77DfbUlbdzjkAxd/05Oqmb+dCs
9VX51OwQxG3r8+BbR0QPm3kDduCgntEsPeKn+pCsoCWTrIfwtLjOG32TbsqtTrO779ZKu7VYwiwU
3inwBgw+jFx19lJZ1tFSIhzmTW7VdzX6nsSfM22cWkV2FKxqOXmik8tLQJaoBRbAMHNfD14C+2KY
zGUUZVXTks8B36W7xmiDpmfhKqorn9HIQnquE8/7YWbwyZ52xNS2xIXfeTyJFA0wn13lp0ctEcSM
/ngYF255mIdB+OHEfxlS8WvuQigXvUruKBeHd6jnH0a/3G4Zp3yE+09cpgtiQ6Vnkev4AqCgJFJy
sMFkE4P5hK33WxuomzgzVy7bqtIsnqbaiTZlmP1HvGZdMJbsctQLk0blHn8ziVhlYIYMkXPZ9rXQ
6IlZ9+KlWomdoAy6W+WMB7Ty6A8Y4zHyDTyM0yiop+WCw5GxzEnlpIDT7g+dyjnKpk39T5pb/pk2
7Amcfajni57FO8gf1DE6B3qMk4KoojqmPPEz/Y9nj/T9tqz+E0wRU38MtDuVyspGXmXBkM70p9a8
l8RYNNh2yMhpua8isipb81MmLtz1UME2EvSePzzq3BJWOlMAlI6DyviyybEvUNlM+MW6nYGtisVc
Pygs1PHF9AA87H8nnIFTgeuWQ611IfFaILowJwxm+MKjdbSztctsrkSiv/xYP4ZBWFV2bOZXsVUy
6rSAf/Bt1hljcdzu/VpN3kxeaqK7+IxCRnBha783uvts5gVpnw93QIhBUhjDupVqIDxq7iaM8a4s
brGqY0HL/BAHcun8bdnG1elVM746hmaqx7Yyeg1aUk0jlPb5L1tlMSy00/TCOY6RdqPQppDWvAoj
UB5/055Z9HhkwQxI8R/uJEM9WqL/pTmyzV/HdRk6PBeE59nbmUE9gK5heGXYD1XMpKplVFpQXlZA
jOWnbC+tWgsl/DlhkoQnhI7SYHhiMZDQRVhEBUZoiYIkdjHAqyNij2Brz+amKk883q9T8EejUpLR
gLQ/gXXw6K2YUReE/PbtcxnuFw1wvEI2p/dL/aiinA4hWVfYuGKzOKCRotJU1G8uMcW1wBB8Yavn
ZXDWTqcwmQNw1V+HbHr0wB+lOc7vBcGCHciHJDyK8QR3hK5DYk0ZKxfJmT8FN2RNoleVoiCJ5j3J
VQzAjo54wpw3Plj+6KHUAd0nxoCIXbv5k7RPVaxQ0KGko5yK+J2AyAsTNCKrXPXXZBxRhMoFSpfE
BQ/ttDbK8sreSivfxBErvmGNvOZ552Ckad2nhdUVFonOvphate3pQuTyVTQDczCR04w5IeGS3KTk
d0kIpOlxwvST2YhmXTwmYiZoCyIooT9Pm8plYLtCmIUnFFd3ynRHmQwiCNut11hHt10rdMRG+xAP
mUufgGHPd0y4IffU/A76XcNk2Xx1uCixyFifU2HgVEj2pXrtOjBixa6B2ANdS3jNULFG3CO0E462
MzV0TNmdV0nlLKqYnkxQFPkAy5QtY78v8GNb0hoDcnRNZrjhrzdQ9/bkbWObymDM2r6FKafiED9q
FdpuvhkX3XTQvi24ovKwXrucD6ZJ2enmR9xOPK4BninYoCfU2oyoCcKTJBdSAzgvamYtMyvXsTvy
tObNPlS2LU96+NZnf2TqZmYMXiqC8BCdLMjlyH2o+KDkLJG9L/oLdnx8pYii5NGzecyp4TmjE8kw
oJ6WTQz0JGBWvq7sl/laORFOWdKLAIbrpvKKBxlOk3KYkVPo+VNEq6ggfaNDiQb9QEjqOZygc5c+
n0YG7b2rMHv29zRP703IxsDRWGqSmNqbHLCHirqsQLo3Q63YL9n0pwj6Ve0tVOBZep/c4hOlAMNQ
zJGq+rdomht9NWhMvEG1iaSD+FtGQ7DdQ6hPAkaIlOoN/Uy19PBuETKy0EIuWzgNOW8ZzwGu7C9t
+J0yZRvwfiGiQZ92bClEdP3uwPxQGQ4N8GGXtmFV6/KGeSB47B9nIuvhXUsqlPjaekkwhpLNbecY
hhDVdFp6HEzOumzaiPVlophsyc8Z7acCDdLoFkTJ8gFG7d0r3uQIFkNhqU9+l1CPwSBKmQfRjS4Y
rmzcij29pDVWpwG79cC6DEBNO9VrYyo++ShZubXvuIKy8VXeA37Vzw6av6OsTDPCAbvuadBYRmlS
p1TfbNx2VWQ/IlTJ1Zx9urR2gvvtVUY0iBE5XnLmSIi7QgvqFgtXrUco5x40oyFaC3kQky6LvzOY
CwjYPu1RAoFyJCcZTLHOsoCjSee7BPw8Tz+0mDhPd/Ku5xbLWgQ60aLt8rBKEbPxetZ4irKaxQBC
x0iY4iWavcwBf9fu9DTzBxno04axOFUZCixf/CgmQxNp2UeHyCvW/BXvkmDySoThsGeUTZP+DC2c
HNQ5aWFCAc1eyhhlccLov5Dry2ZFbfJPqMfymjjZ3i0Ym3Fyj3kl99yChhUxIP/MGicXdyg46O3k
fshQEYE0bAeSQGufg0HdQsYGcnBptC9BlKUofseOsirxOfws7xUukgE2P1f+40VYWHVjKsvEOYq6
U1f1My+i/GkLUUjyQna4BbXsv2m5e8hgKlxnuc2xwgdQ5+cg/Qo54hPCDjOLedfrMrK3moHRBeVq
7K2VHqLkjd9mQ9naDLO42GJofrH9I7c4V7t8aBJ5UCn437pbKgVJ3PoGs34axEhVfOPpX/2U5Ueb
zfKE+crg+xYP1kQXN3DCanfafYLLVPwk/CpLGzoy/NUyYDXRIb6mzXiw5pu5tJtwF/G7p+zvkG7U
9h57rt+2FEl4iQS47m4G5DgKQdTAXPOjRydQNEQcdyjJnGAvXyY3ngM6THxjDtEoxCW38WlJMLAY
IMxLNBQQC9nSdeQjJrs8aH5JFjRj4FMWy0uw9bVtbZqlO2fQEKTnpqRS1RcrIV1vfs1tzMSxQR+c
HVisb9vOveT0djOtnmofIgNL+8xZagwBqj2mhPEsh370P0/nsdw4skTRL0IEvNmKnhQpkhIps0Go
ZeC9x9e/k5qIt5mZ7ukWCaBQlXldqt1KVouadKu6LDd0bd6hZJxLTI0YyKxmrLqiWIUQ6VDgcl+c
uzcyMpGXTW7WzF+UfycsZAeLa+Shn7zzk+ucTl2iRu7jLPDfPoIwUztuW6vgpeD+FJ/O6AGIo12Z
eGsJHsK+uCwoF7HyAPv61lfgbjUjOtQ0BcOAsx9MVKMpAO6WdYR8EA9Wj/QNqyRzjStYET/4BLQC
ijZ1gjD9fO1xHDXjtJD3Fi5yK2/SjGwqQ0UboK7MSRsMjPglVfpnx/YfJb8uDz4BAm6VjrqM3AQg
OR6XZj8W01+Yzipms9KQT/vpU4Y2lxc68JD3F8jg7iGgPhktEJzLWQUWpDSS7WfhWixdokuGm1Qq
MRYVwClZBQoDb26c1g4zrPBbKLBqfr0roFWgqCvOe5k7at7Yc84jgQGacy/hkZnhtA7hMOaUdFO4
9twYoR7Z9UAXtPoCTpIAjXbztSQMTSgcRX/0sVF0ATPTqvopC0S+p1xqi0Ez4MpvqZktFZAtwilw
RjKDEeCf4wJL5yfxc3KoKwZD0Xc9A04zhgqaUHGu9eL4GyazrRmOMqfJuu6Kg1O3T9jWnE26m3Tm
QupPWOY9/YTMKwpQbqXjE2pYj29F38e+Ks0hsmMUdityN8nYqv322BF0m4Zcx0AJR0vlxN2h6bAd
X5mNd8+Y+tl03/r0xES+In/2RpKE2Oa4EkYbbbN5q887ifz7G4sLMETAc0VviQpuwA+A482U+R9d
9MAnFpSFyArgJKLqbkvKDMDq2K0mhy7XACeVIi+9qiUXSiw+UGKF6n1SCP0d8mtNFmPpzk/B8DZ4
r37aHFFDpQHdZfBkphumnzB0HEs+cEKGK9gDR/zEahL3HHsoRmTUFRYoEUHQeeVo6C0wwAokyoYD
IEhOEtakAtOAxPwFwhg53YCHYFZCGgv8J0bEZ5jHFoJC5AJQfTZT1FjCf1IM9BJu+mogmxOJg5oR
LRw52HD86l+K7yrP1fVo/HqwK73fypeTvtZGZmNUOPg9d8ubW2mf/JMP1hHbu+QB84w4yZmdzDwU
B3IFnTLhV+Lp5uI7wyHRAicgPyhWU6J/ML/Qv81YZLX3ESU+w05ixmPLMMKgBZ+porfiQI9J/Pe3
7RDc4zxGhCGNoUJAGXAXNwdNhc/aAM0vm2NOKC13QlU/6V9hKTPvVTGiTYcJRUN95N0FmJa2JeGg
r+ZlH1kMRuKYxAHgeeMmCqYLHoIdHoUmfO+IKrNrfDEMHsP5lszf8ldnZC4mSSEAQTW6tzoYHidU
56CpTjAxpMs6VNqtjg9ebjxnk7Jpvd+MkQMJ6nODip/oTSfOD+64MrR+7UMoDbW28/UIDhYJL6Hk
EI8goQq7Z7YeiDMbH7W6e0hvurHlxqIaAURvMew2qIDsoUdLGaz0QHk0suZOQxPGd8mB9eMSH4NB
xa6WSJme6/qmUrx60XwqPPU7mhJU7ajK0KMyAv1QKd4zywYj7Luco0HPHK345AwX9sBSeYwp17Ia
ZeZH3gL3nDTMVkSpL2JGgGvNWzcVR9ZjSV2PbMayfHg+5toTm05Lb87/aht7HsH5Rm9sTTC44XcY
v6qGSFBiUfL4YDzJ4q7rN7VkNnSrL1zvNUU8XiS/skCaMli1qCfLEeFg/tlpNyIg1s3Ms97brn+s
vzCSJebFYP+cRgg/4kC18DOGozb7CcU6qZT5Z2l7y8BTHjxGS5Kff07wsYITJZa3aZt+YzM4oWLz
mZGDJRAMmpggfWWd6+2uMfuDo+YnTCPys9WOsCePsb09x5tJNgQmgvizgK8ozV+3j3AbAx4gHSQ3
y/J13HkVur1uXUBahXZ4aL3v4e9kWEr+Y1aYG03jIQuUjCQCCW8qaduQ7UnsIbTZk+lQBns5f2Iv
2DUW48ma5uCUvxJ1pyYV0f0C2QYoVBwmVJznwWU1AS56cFKtj0jEZbxNtHBRHBVXaK306a9qh2tE
I4rlSOCghVsDaZMRrtbeup2eMlgOM3l0E5RYKgZv3IAKOQo4OFUdLS6lUIqx28Y/2rH8XdvDi4T0
Pzz11nvvIX/pdQw8IdaEYkVB5fo+G9qpQ0CuDio8KS1gM661jI3PnTcmIdLOvDOK08AxMgHQdZFx
0SO2Zr2h16C5jGf0dd3KM2ivm5CQRcwAaIIUfeN0mJ2JKCB9yq6wf3XDIh8ZtkCtaVUk6CU6PmLt
IXYBOgGbi5T9Pl7UzP8S/pPC1pU6sGCSD52AfrNQVRASnKq3NE32kXG1B9TzKprSn6xxGe1erULT
OnvVsxVTpqTqktFKbv8yOfrao/1JwvQt7TqCf+4VDYnCaSJfKUFdXui4/F/bGv96qGebwcN+QNae
Zr+3ekXq8IhdDZ/RMjHDQ8ROqobEq8zmk+n/SABUljSrBLmGlwG7kIeWGMtxbh8mW9mRUN5j7BvC
75F/tXDgDbN0cwTyqDJTaiIUZNDdocY4sZD5NG+B/u1wW2uLw6wne2rsaKHJbawpaY1pQdAFA8kN
DjoHxbF0sjZaQTCKDBNdgG9sYM4fYSzQF6rjrjT9hTSBeP4XhTeUngj3ivXUVbsAC3SGz2kuafSM
eRu+9hWT4u1kO+VPUwfzP9ngot4xIcawJ/5q7pdZRqntB29TGaJaj09DfvM51RC4Lcf8PneE0dVs
vEkBOCB+nfoqiufUa5gwWa6hv22kfp05LmtfOxguk6P7ZDUP7a3J0Y40MRzwL6kehQn/3QAcsExy
3VrMJDnpsX0aWuEEuTpczv1LE3zNvrWKUkQyLXGjLLHMfGNjzSrtgf6m/4xHZZGUaysYT/FISoiZ
X8b+e2bCOhReCdPESBYJTZcoA9qstERNppPwN+H5tKKtihxzMq45Odpl92B7P8b0TyAD0h/kW1Sh
viCQ88ssLyF1C2BGTeyn2qDg8k7oDOdGI7fgg/AkieGYUIDatHNjjXY0BHtGt9Kwjgya1XkmrqBH
8q1sugjXKfQG22+NiMzaU3VHhrMjf9Dopqf30HlzAECy6BslTC5BXINOzC0UHfWtnwTL2S9uQHxE
sKDjXDHjUAHi7RL1QHPbV81BCtqQM8QzgrV5TmuOV8RM0r7Jt8+kRtE7nBDalRAh5oDk+NX3XFvZ
GyeFhwgnZbBz90azIn7evlGT7xxkXBoRr0lFlWi3C83N14KBeJH5lPf2SnIlBUeN4K9ciTsinRw9
omgWPUpkh/o3h30MBvK/NtI60hgvoyQ/5rRRVdvDWMOFV/6O8IWRgRzWOYJ+ZRhEA9jQzIS2+eOy
NZzPoFn7IKstgE4RL6f80aohIhH0UXb9RZSAaPLIVlQV4E3McuVOF5+yvc4otOjwHUAsx9jzSAH1
FwHNkDzPCX6iAKwLeLw6EbzqLq/uAGQmz9EKk2WSP43XJiboDhmeSiHeQDBMtfuok+wfpy8J846R
xjIBLwzT79rNGU8CImo0jyBAxIhpOf/MtuxKE9msLR9TIR4cYEZLCoPwaSbIZ9DF8UF7EJ08Glgm
B2QAQh6cOCGJ2XSoJiK4qWtHpgjAWNYqUAINYCEHP3qOzCk+EnKTaXQFrnVDJ4J+1dKFxqo0VxaB
lj2eESeJub0fUjV/O90OZLZytlkMoN0Sg9S0GwXQ2lCapY7mTwsQwHBrGo9kmLDfWoz5AZoVzKTR
2h2e3ko/+eWbRyQgwmcbmtQGD7GIQwzxqhWYMphNupDOTOpAnS4xxfjCV4yg9fMeSR+ACHgJPxT4
1AAn0hCnqkcLyCJ1Jbt9gdmc8bBXr4VJjvYiqfZWqj1uJWK4gqsDdaZ9gxDBE9vtYiQj9GWBTZ8E
gFwTrqyTqq/Yd2pAZqUclJgfZNvRc4RKsvL0q97hI6aKB2bGYnyVvh4SZdWoI5l1KlAYlg8f2n9w
tq6T4ztdZR3pGQkvI6knQKUIIOpV4VSvZGLCHoUrcSonXrax5mFd6UDzUBmpyzAW7gCQQwUt6kRH
mX4hCQZdAOrHCyrFu1Tn5AYpCDzKAnSS3SSzn5CTtfWP4Q+PTWptkKSvpRa2EKmlnEcIlzi/Fo1J
W+82310Wr9Pa3cwkGfSDu5HnUbKlmbkGvIYNlIrDh+2IKm0VP/Zuda+8k+uffYihCZkB4W7QMruC
6JnSnzd2gJ7KvedWgRAVoHbOV1nwpWORQRTiUvXQmEpIeRdo+IyOZPhFDqm+/ba3JkLiiPJtgSf5
yGDlQmaX7ScphzQoGKbW4WZgaFOpaMuevCsvIdy6/x1QPFCJt1FzMT1/GRnhHs+2qjA0S/dRgT6l
Cjo1sFRN1w9BxPQQklU0/aDXlCeEIM0BCCa6BuY+phWkTrjNeUyjewGY92yJ1EWhwJvf4MikOsq6
jfT6JoiTfes68vz+OmCyFlaZQTB0cZIFJkq2CrmJAnYvDER9jCtMlc7IgCwCG6hg5lrF+3bUp3fy
tKvI5dz7tT0qBTS+OrO9LGM54LL2KWEaxBp0ID6zabRjHaIMKkRHxg/FAJn17aKZZy6JjL052crq
ENoMbkoLqGKzYpkmPyA54hKIfFTd2ocscsSZjXHLtHekOX89XrwXkOmvVASlGnTiDop4PcTGLpqL
19LcJoQkavQCzObIkEPeGoAsGn/aQKredvz03wTNs+lP/17jOnpOTWPtu9PZUqnjVNYApAeETzl/
4NlFKbnhErrewM/NIajphL1oixyX03Pkmx8BgXw6lHHKADv8nRbPtD96zNTQ8XRpmJ8T/ReMqh5+
BXRGSowgSg1dLMxQVKDFaHtolKZ3j9DjAT7fzwcGBnrLCBlkxsyd6bluL2AFwMcb5qxQcQXIsVr/
ORvC1YglWunHzwoEtRzCtURFCjkr0EpbUNMaJVsFyU88Z9JIdlLnGeRHnW1yM4uheApAMN0OfBmx
VM7p7VBEMPsCUomPbCT1PyLnh/ITiye6DTDYhDRjI0JcayogXcxPePVbfKXtUTjOEqAQqQsousRF
gku7lbLijJC1xu20Q8YHoFPLmF5r7Ea7ewhmQv0R6+sf6ZSuZj94Lo3wsSnxzRa/Ltfvx+pj1c4L
ZcrOYwZzgDpSL8+6C/m7NwzvXaq4SXefENYfexylbO0b2dpHjg6L8raLf8i6Zcj1h40/ve7ztdQv
QOiLDmeqTZyrVm91VNADkJ07VJvR+SkBaVjnbUzEdWlvkThHzioIOvJwP4iGYh/iOA3AmWx9AWuy
jvzPLjIfojg+C8rvZb9ld6s0WumSafHWu4sGihFjUbUllRVJI9HLFYGeuE0b67FFO+DsK7T2RDOh
vp6XqPW2Lc1E2GbQiy9N/EWJN+fuugFx0Yj1sRCeAPCOJSZXKcobKQBE7WORPNQx2KSoimOHNYgK
DbsluRiFO10qNiSH3dIF+uMQtll8fsL64Vx0+kq0phyjU5mdrfgLKM9x7wEMIApYZYXA55tPyYfm
oAc3TkFJQHXIgL7k6JQ6tib9tyJYYVA+SK/nyYRevsOtApo/E7TPfEVnQNyUkVYJh+byqRUTokIL
Rxi1vJ90r7Zrnl32QiA3GiZ+wkgbTez95JIKumu1X0G5eBNkqoA8GmYfGCcX727fTNsKLQ7cUzmH
7DFEmZGPYLvbICt3o+tvbAwquEWc/CjYOS19RUebUjbO46F3frQB9rBgMiBXL1qFkNpu6LmwX50X
bYihGeYHwSb9al7R7UrNJX+mleBHJjLwbejXkWK5/ycjm+nGbaDemYLgyFj6M2WtVLhSR7Aj8rDi
+WbzItXtYYqc94CVAG0rjWPPeSPVfA8AUwUd1cubEAppMT+AaJHy8+e6GPZp/eMi2vb0F5P0zgZo
O0punEKm3gAsJUtqPEneNKx7yHCZAf2Ye/FC9Rhz9ug+JzP8mRT3HBXQoF5qbh0Sy9QXBQ6rx/At
BW/9b6TaoIKzsg08Jz5MOB2KymHE/gUFMjMuOOHLNUDuiZ9v00rZ+moHXII8uP8HWS5lXwsr8dez
34OSCoUaWUp1+bv0L5reYsN0N0IBdSxy5jZIMW/A1nhIZH4e+/Is1YL0VQRg0P795Wj6+iOj174C
6hdNJ2EBDdYQN/wv5gex1YxdtKb2px0BhJedDL3+EFHxgvv0HDx/EdTG0aD4V/o9tgMAANIpqpvh
XsB4GOeCVCexzq5/lV2tsxr8F/VSxKCyhKhR2EbLH9UeiF5/nCHKEPiMMKnseh4SOy0iPU0aGaH1
yLVrOyxnPA0uWEiFOCFAr760BvgSxRtVd2TaO4Oib0p07hBGdF5cSAnS5IBlkW0CDhfaJeGUoAOg
kIyfDdGxgtO8awwCge7HeTMPSPSVTZwzFJZOKbgpHKpSx+tcEvR0i5NmuPVuvEQQIzIGcoTlcbC5
8FUaupuMAi9lyC3vpz2UVz8/jcC0E9p+bqDcNLv8zYnlyek+PCZ9IQUgZ+8DNSsfMRJfFKjFPuVi
h8bbauhXkylayyiq4Fd1bplxGNIvIYcLtRZJ0Dz+yHJUCkpmE+khZkGCVXloyBIhjW8ZTF7CImce
HxMxpLc6WpjGooEbw2PgaMrhJvx+wHXHwIfsohFAwglYUMO2lcxQ3lQxSYtKyDF1dXnftOHeEBLL
+LEB8ZWn3MoZ+JxMl9UIksH4J9q7BPFGJQfGo5RUgG9Z8hO3e+oHFtIMGTcePT/9DHy6R84XLi9F
Z8ruSJIsh9YUU3wVcLCMAcdPXWZk4Mi4eO3AAegwoa0Y6fyguS1sU3O1czrEAQHGuIaMSHaYBLJ+
6lgo0eeU4whoPprIJY8fEBeARshkMzzZHChTlDxcFcAkl+6C78i12QgkgBI+S7DBkodPJiCHEsPA
1YusY0FskNGEcCnG8NMUV3nJJeO7bzF9wTvLVCn82bKlKZSelmuddUKrGRgoSd7yNun+UlIQc4yi
hprs2XTB4FkVvG1DHCwLmG/vJVA/OIKCYxOMDx73RutQzeiQR96GbNgKTT6bUStER7lkWoeJFYkq
iqJhCmLiivO7pZw7D0mcw377JJw5OOlSgTiceTB+cEgognP3x0nMh/gsDDpmrhk4O2AqBTF2wd3D
qKX0d2alQnwxfBGzrRROuEmUtl8FNPCM6aFhaHQm6AIYmT6Bi5tm2MBncA4aMQFf3G9cJiSJBSDy
8FfcRP5XKQSe++RNX6RvV79peBVbEGS1MFRVTrDJa4CEdwqmtWiiXMQ8unOXFkNj5LOlmrvR4H2n
/Zb8dfJPXSdZ2Jm68oLkcdR3pAihtQpIfpx7BJqUKuiiYyywXRivOzTL7jwwzf7Cvi2PEwJSo9cS
LVCI899x3ki+o+/klA0IHy1n52oxGHBwFiTKxye5L5Ohn8pEJW3mQqQw/5Qw1nbwmY6jrTB7u4QC
qKN9bj0QNzjc0ULRycGlszVXLPTuo/W0R7YXHiJvWG7l26acRBTFE2zbfOFI+4zRG/Utf0r16Ha5
Io1XHjSdDj6J1DPsvRQzts0MRiNeqhZsTd2yjRD5BGUPjhH9aESbTjHUFNUN01dLZLe/YXOSGrMJ
dnnziv2qy9B5mhcp9fmRQSmKZpIpPnLEBs7eNx5Z7+JiGHrOQKa7Y77CXeDIrpP9GhFOZlTh3q9n
pgtn5FHz4Ryg6UQJUjVro7l1gXnsWtwFGxZQzdwehUQse2bJ5J9ER8jVmRynqnOWHSVEFYuyy+Tt
hCUtFQOhPl49UpBQrlskJYTscCRTG7mzUSbRMIhAhFuCMSeqOWj5ciXH0UiLD76djBk6pU2pLG3G
2wHuokXbe2p8lde9/22saFNmwNSMC0EBjkwKpb9PGTib/UllOKxujfK7FnJV9miGQCGTuaIo8/PV
wKkSwPkjzucwixhAiZW3xuNYARjK8YP0B11ID71GuSJVF59CU6ki1Oo5rPkVGy4D9xAk3tGDUSeM
ZFmKGo/HAslHCccnoYeUOicIWmZ7EKfLmSBErF91j9Ka0SxnSCZEwCHYy2judqTzFDoMw/5PUCvw
ok1MDESpOSZbk9iB6sj3knRlLtANm32H4ocb3JsbgQK5ubKbzdZ+QifAM+vREaQmVQbIiZw21M1u
vwvhaPNkXnMXzR1TOrYzpL6AhB0kWBjVL9IcNFO6LA1eDiAIMA+0KfNJgc0TPQEtbmtfOiVi3zOX
gt5gWSUtTeaTpmirGrbekCdLETxbbOP6h9THbaYtaE7tMaMOBJdtF7NvpAveCEIPmOfLEWsA9BEX
6TDMsmBmbQA8jnahJqg+MPVFM/zamr4RCAlZwohT0fHNVYokX1a86DLh9gfyKuYQ0af60WLxnjYI
WXT8maKKMTGgZLwteGc4rBJoXxoktnENl7hAePyng2z8ERo4FZcB73KPibycN0xmG9LfAQSyA+5o
tj4T3AlDz0gBpDaR9ztHRZPrd3SDKthlc/HpRGTnYF+NK/ptQXUq8jWY0s1panXusacoq7KUENwV
Ch9Rg+lkB8/GQix9igS1Y/ZAVexyigT5bUby0cZf3Hs2TynkABG7BFJQxxxylQ0Fv5BAZIAH8YAi
BaAMsYrzkULqxrLX8OlJ59JtffYZbA2EDKCycPcmk9WF+pVHIESoYT5DheYWDmMZN8Emx1x4KUwW
HvWBmMlAjIuzEa4VZu3Klp2Cl4PNkoA7syko3CGNagLwQlAsOVz99JXHIZ/r8F53aE0RjogarGkv
ZX1LSzRGaFZjrKzyNzvlPSskhfSjIIYXARk/qiakQITPokdRGGyBB5cMOheNS6Kqy9pGUAFoEe7J
i2wCLmbAVo+/klPEsaqlAwM4at7VzLnjTrGGgKX/YgIwYLzUB3r3iMl0GbnqiZA9LdglyU4JxHPH
WBbizNgUM3Ntcn8Hu1g0XnkQYy2xbxuc02AD/1ECWj5gx/0JlK1G0KZMool5eyNp/+CKUnRVXZLt
6aRNZNncLd3Dmyl7OogR57BrPE9kyHTuP0155eikAbap4QwSG4pxXanjK9EOGUiYFm0nhS3+e2DH
Cln5rDiuXlp4IsSpxKVjNr1bQz2qZOERtE0Ik+TeIYAhlo7lAC835sx/sZGa/mPa0wKs+U+QlYh6
wfwR8D3jVaOqHiZCXUgCQIyhaFXGjoZSB5oR81pQrlliiJZFqGI51oY1hzhBlnE5HKUg5Vc9ggml
32F4RgGNEMfMSb7PMNstqC1zgnlz6FwKIZIpiDeVt95tw10HQ6RDDjDVMPtNKPoweWa02wCpIn/i
gLiimc4Ft6fLwiqqq9lWi2HXcjESwDztHeVndpO/F6oBnk+ppCaC5FkkcL3QAA+Wcm2BaAeyarE/
4PmKyK9BCaTg6+8xMYiynnVrccIM+SkfmQWTXW127JTynM/5CwNJfpguvxRJvUH/5TPf5LUi326O
yafAnxbf6Vc7Yl3g4ld8dNAcC8qmQlla3GLRcMpeB++CNF1urXz2MINJIkGaIbyGY0HEFLzKjggT
/KGpxIXh1OG4LsGbRACHsv+BUoc30aQtE+CeasQ9VzHlNLlINuaJ/Nn2PBnMztmGYCxxjiWWA7WF
2OOrAcJzJFE10g9xjprRSmThsQzWQaLodl8pLz5Vjgiq0FDR3dEJcNzRPgvQDyJAkwUAIvCSE7+U
WbJRan8nB77vbul1tGF89M/tRGce1J+O3uwKGq3ce0lia6WQFjR3DgPonIcSGJe+lPpKapas74k2
VKHpzS2UT8gfaOvoHOXIDAjD7WSpDvxJ0pzdbe0l/2ZIZ5AASvZ5dBjzNsGmItzlgF37zALtE4gH
jxCUQu1pmmh68C7q6OF9K6ODbtatx+tg3qah3wfYMHuFSTfM2lnOvMYlNATyqbbpdo1Rn4Qe68Dm
oXD1mzT56sAGKRo4NorEpQ4e3oq4YiKd+ogufBxIk5tz6O9gWyf22l3jSzt2dvZLXMqPrBw5mgJ1
OMY27VflGpyPab4Y4/6fqoZbL3E2BmATq5L8MEqbnO4YDjWTxtH2gQdCVdqsWsGcrH+yBzDWZAkO
oWeE5M1HCwQ24EGJWk8tZrLfYsKmT6Iu9ADFBAUx0ESnhDyZCsyG2xwEsJP3hwpyUzrv85Bug/Cr
KlEEVLP0DdIWY8MhzglHI4+WjdpmTUtxrpamiYgNJjjdJ8FHN5LWjbk8Ak9C6/5kDe3nECRAmiPz
wm6cUbSqnAGU9uhDlW58z+iz85aCki1WDs+RA9prXcabgEYBQyGrZx2zGJlGB+A9pr9a0Z569ICs
USQvb2w0HPQOW1iMDqdicXQUR4OnreVWuGK0jcyl0a8KKhBzcjGkQSV0QbtuQ/sSVLgVElPmKq8t
q38xGc5l5d2ZwJEdNbFASI3Vgl4i041TJpmebbTzrUldwC4vjSXPQgoO0EEzjV6pvmtkiXyK58XL
SOu/YytYdq5NMEL80LoMKEMlQXiH7zOgmn6fAy+9ikg5681HnLIHXjqMHpPVndoBToSfMijOQWpt
gWJtw9/nNsaXltUwccx2pyQH4IQVgtwAt4P8+kq0K3A7FDVYdLht22OREN+BuF/jvvY38RIMeCTy
lCjgOn3riJYitBotMEOLRncV5tPZ899dTg97ehdEqPc6QFaDkExm8XUhkDrKSuLdG2bovFDhx+6z
Nm21A9NxtH5T+MYu6BQi2NR/YxWvMhgyh6ZvGAhf539Pe1K7syJ+zB3epv5oMpHJYxkxYq3Adp1d
/iAKDHXYcsA0VKYdgOKZ5j6hGnJctDMBpGO9EbIhY8lkHdei+kjVPpPgIno5qBnSaesnwv+1+sNg
Z6BtZTwuQR2uhqmXALUkfugGaksxyxSffvaLWJ2DgV9KYWJQKmRQZCEU1Fgfgo7DLyloYxAIxt27
MGe+UsXoCj81lfFc5m/BYI1qWCcBvr72v56ioJChblYZOsbB2BVwHeFBsMa/zY8zbdQWVDGCEtBc
C3IJRiXdHv0nOrxuTjHYVhRLDDyLfcZpBgzLYXImAIjgvkRuk3aCoz0ag4fCOcvmKVyTXjJth4dm
+s1moJ4QtMlW4q1dDA8+3FsqYvf6hSajriDAmV5vw2KQllupFnpsYsvwJlOsmAijGtDDRsfxdvzb
A4zLSPiMQ58AhKZAXiPmBXNu2UB4UqXzEXELwI/CDq4G5lslFcwV8MeMd/60NuyEeaVnM2xPFrQG
8EYcfyZTdohSVMMuqXXNMXTQetFSx/CWQGOcyEg0OILAUSocdcVwMa2vQZzK1Y3Opif5wMVjEJfh
nheAmrmBVwc+EmCtSa9CBkjXzaGFLt2yXPRKG3lbktQlkZu4FBn9w2AycPJi7Tn5xSL0BBmy2mxa
cGIPl7mRi2T+sxPNEgd9gagYO0d/d7DooLGQhqelwqB0ysFvOCinIeBXuPyzK62SGgNg6z1SUMYm
xxesG9ceoKNgmyyL/p/8m3deelqBn0zcB1IsJJydDWcgLyuEWR3eOglyIFeGIykbrauQIl2SbIWr
Yu+143TZlgbRHdyHwLxTK909zV+1zp5bxvapTsg54QRncz/pzOoFgZh+hJKU3nhkhMFIwq9rdQtd
+yyidxE5hw0uJSjlFEe3dtZLLG1gKjyLqAJ2wWCL35/uUwpJXtqw9dasBRauEn5R44fxVcrdgolJ
jUd2l/rdmxjyM/IVGULJJI58GbBv/uEP3pKWLkAmIs2B+Ko5XfjOxIlBsxMwTTNqAum4bFKyMi03
WU1mshYQ36FipPAQVrCXagrkybCmJ+nLeCB0IItAO0vn2xTt0iUKcXDvBbJ2YIglJMRCNA4hRRBw
w8BkB/n7WsxccPaVsnjVGArfQ0HNlFZj6nGiGg+9CpfeDEsdTyCX0wCSWR9ltfdVnP3A2QvDD+4m
AG5HAqmt5DfF1WGOCYfCecfX1DQAqkLdUf70FWlc6q7pHYK1dNRQZL4yEp1M9KvsgWidbXANKUIn
ajU77TbNHG50kZM5d8EBjVTFRQAUzPqNaHlUVBrS6Qb3iccJ89OBko3VETk2XWeQyxxlfz1x3RHS
xwYirsfaSb0r2DPonzXfFF6DGJEDR69zY8ak178L6CA1RRudLKKNhYp39Q9GwC7yCcSEWyVLS23c
tSCyQ/PUEfRPgwiTJCwrqRkQv+z8LvYkkJMejKEgrsrn/BlJyfO76WK00aOgnwIAU9/GbSE9rYiy
mUwsSjsqd3RUHLZo+EtchFIr8Bpmyvwokhy/+cjhUCRwiR4zo3Zmawro3REdabOcd9E74m961D+G
nVIlHTeA41LDaEP/ZJAS5FErqEx7BTvVubdB85vyO/Wgw4V91WG1ltefxlznAVJGSzsZazlyRQaI
IqSb8MXSINjIHCPKPLkaOUr0pNsm9NQKUgY98HbG+G1zcGH9BT6nfMtsBp2U30ncSwEtCJt8pxYZ
qsDuPfHTqrNnVucTQ6EoCvxkaxQgBBHB5snjVDdvk0N33pPDUrrjYVAvwPkTwebc7zYb3wreKHMY
VoV1iljEFts9YGKqbHrK3dIC14U/B7wUi2iH0+NXOkXeRjFPOOaFtg7DSTQyp4/VzTVyL04zQlbA
ky59anPyywFQPbgKAcSMm4g+xmbiBCJdgXIkHn+Fp6Nk9IeLE5zkzg4IxHk8MWs7V24i748BHgF1
0BlJnyMLnAwiX7tY6NIscPWQIz/gyP/LrVL7JdElgnPImvIoRv1T2w9YGghAZwRipYcoXmrjWchN
7rCGXZf1IUAgFSSznje28W3jLC5ZhLKHMD5HAKzWoeAjn0fqI7JDhAHvmcbMpsa7A0UFHmgOzJAM
Phzcmrm1oyHgTUuHH4TOAL34+3uS/fHZ0ucOGln4TrT74xo4MK2pPelBuijT6MK51bC/omNjM1WT
Ar20/lSy6Y8sWCfxHqR+5JiWFVZP0SnHry8dD7SBgGS8VhH/J6UczIMP7E0LFpM0Z4bU+yqzw8Ap
+YoJlZO8DVyAkLlBqjN/13mhNK/wWPiu8SBatBlfjWaPiBHcc0J1WbkKtNtJx2ZTUJsHAEwi4nGI
YAZJ+flzJtPu1B6dDc+4929snQ3xYZgwWhX1qkHOpxm/5r2BkZA+EXyBAs1nPeUUgizCmzhBjSjf
zUjFVsIT+DEtcfiTh4zQgpqIfgRiEI+RfGD36VaobuDbKZXx+9D21tw93fCxDWEBofKv438CPdF1
C05AkkjY18eRvGgiY3kmIg8RaNf4kca17O+F+RtP/Em9X9OJl4G1Cmk/Mt5pCIXew+5qFVeLNZeY
n77k4F/a8Nhu02xey1mbH8fpQ7zSpFJ/xFQYDA8r0QTOEZEUnMdYyI2u+BQEkTdCmm9k2zaoHDl7
yk2g5WhgjBgOEK9eO7wFvjcCyc7Odq7nK0sKcyP48Gzveq6PiBRZXqrqLOl1rB4lUHIZQEjSxGd6
oM8PvwsqaiCxyLxhw6JGW1riohVaiVaYeoR4th74+j9qmghVk2k63UnAGDk9XESXAqwVinZGySK6
Jmpv4R9BkwbDfxDqGhbbqn4dosVKSun0MNR35kSATgYg8JIqBEgQ/8thSkBaxDRLc64imUP+wegH
EqtXYCo1Wb58gm/flPlDj2gMOXuEIirAh2pkmGKtb9zoyP7K8RtGYOOa5NTtpd5BcBBx6MDFFXSM
uo4JfHyI2ZNiDjNhElsIDekOLH6PtZljE4P/cexsA6pgccJyM/9+vOBMpbFxw038X3gMDR401SEF
G6hImugI9KJMcn19yetOd0B0aJ525aLSjvg5mih5NIr64E/EkQ/HBOutku0cfZeKwaHZTpQ47o/s
IxlIMRNxlz5+IKEpPZw9Ffog1kVIuj61EPM6GdKjLEX9aOCsUppsJ/hjVoLWkzOaATl4FKzgjTVb
HquGA16AtzZzt3KS4Dv44xe5UqpmcSQwNptJEDyymIlIir8hV0eoMK5EH4Nnyt2BKsce573DHxL0
0gOZCf+DXysOYDxcU17v6YXSSl03nf6hGjAt7ATTSOYTIIsUaLqqnZROEgtKHXqF5rEnuloncLAI
DpyyK8G6qYvY/kV/0w6/Tnsuk2RTEOzEQSNEiawHl2/LyLfSD2SjGckKiD4iwjFav0UhHAE5IkoE
7Ij3bV9teLeoOSmYVeSMvYFfNtoxFmknjLk96WvaGoKhxZQMCwKMJngoX01gM5EuT/WWSQLI3F4Y
OYCTAv9ah2i0gXD8O/BwdWdksgCuAjTqvPbNkyB+wGATMgExdkLASS8kuuyYgSDcFHS4MG3m2Czb
0HrtvEuFSsHtDpRLcoNJcgNhpmBLmAOYsFvwFgu47GAHrvP8m9hjBtxvTI43gM5mRO9JucAsLQSF
dH40PKT+8gZnsHZzyAHMR/JbURecqVQqspEyXkQ/3gQkhjR3m48EDqJdx2nbyUjV/7F0HsutYzkY
fiJWMYetlSUr2ZbThuXrwJwzn34+qGc5Pd22TB0eAH+CZLL66rByIo1omOuE6Rwc2QvnrQn6QUks
CSCRr6i21I1KJAbPkC9tMJBGsaBOnqrHm0qaTUpbcfvAlMtkk/U81eRPmvqUq9CozQ/RpADJFhba
e9f4FbqGLy/9w1Ab8u+zboAnaf9CfcsQZXCeb5ACIpO5QzL+Bx5ofvnNHbt7inEtzwJaTbpuCrgn
l1xzs9ieSJ9qIYKt/UsSvVbhXwYGAqYJnGgCPdOmWQXxa9GfS7zjWL+ObX1U6EE9/VOok2S8CHA+
TSa7xV9jjX0Y4H6sOgk5Kd1dBssCdNiAX3hnt/4VrUkyH1012JptfKjAZ/jOOVkKgz35G2uXd5Q8
lDG5+I2yVgL7EZ8eS+FZ6XDr5/I78/8cn24R0gxGzco3c/M7gMcq3mMhDtHwTzA4BFMtvtKmdlm+
+eHP1lb4CI09qDHKSyIvLeIa4Z/kpdfwUfaAAaJfXmYi4gUcr8dwey8K2p8Tnya6tKThC71JubyP
euae/8VDXgQOimGsROJNJUv2oCIQq1AEikl2AHKcP2wHsmshipT0T35mgyuhH9GVETCnCT0pxYXT
lNChbQzrKg+0t/RF1llbgvSurC0kyvJIqzOBWktHN8bqAicq6YJkX7KMizixEq8d/43L+a3CbOHj
DU2Nx3i8J1oAPGpWt0pSAi0p2z3xIDK/V+xUImfWo90aHRwCq4lVsFJGpNlWShageDd5V7kBLKFt
zPRMtV039cZQPwvgHedV4kfU4lWfSOkFYKB7QmOuU3653WvlJbSUL+a+GkJAgaI0iLgl0fUBgXOO
j8g0NkqzKqlXfB14XPWUtFDuU+qt2jwJ7+AN9RZVsjC+qRYtNUWDSHxOY/VZFEKg68FNJv3/8mSg
NewzvGiFNCqeW3HuQ0QqZoiKCHW8huCh3QNwerQ5ChgJDbmgslKV5R95XcBhYg7SN2GbLruKhD/0
O9ZnByWU9a8ytmU0iql/JoAScTYR+fh/v2T+Eu232Pzp33odtogKK6SMQb9tg/zbiEojqdZCO8jb
3juBcA+BxybniRxKAGHQ/JLaJdcckSA29wBSjjHESsc8R1DzRkqRUO3C7cQnTTmUbBNpquKtL31J
A7GRKloU8ETFYpWvaz07lP1evj/6NhaZgemYcD2CZc3qyLadK1pTgVl422t3WMca5nKgFjGCmAO2
qwQPJccqQw3daWCYOvlXDk63dt2TRyLs25gHBx/ksYeL6fovuRdkJqwR0DttR7P6wJQY/lgRe45N
wPHHyl/zQKXro7B01bPrvKShumMBFHGVDHX8F0wCTFWSh1Un80Y6PCHnSAMt6bSRPWZReZbvnNQt
MVTUPDNhYfmZbn3lKcsMrZRs7hnCJ4XwYafmqqPmTCjCk1/aW45v0JpPhERiqqjXXNq66b0U5MUS
fiJAlIyXKiA+Vz86DM25oH6zIODu4iQFhMA+GmO/85IPj8UXBX8wmhBRTYjSER5QUTHhNEvAogzU
pWLMsNh6Qq+TuLwsASAT+ZOg4Z4/o0sE2OLIp8HnwENEOB1114jLjXospVoEgFIfUzgBeAebK5fW
XOovKBcOU3LG7nIC7lEteOtJh3dNjaymiYxJfQlAp8bThe6jN68k5gnT7PaPBUXVBhTLTKT9evsl
0GjQIFb4Ei5bAnlFhV7OjzxUySxg2cJgVG8GCQ7SeNMkQ1/SOjaCyZIKwE0x1kTbZjwOr2x/Sdnm
QvjGuOWSIZfHr4Z+lLcHHk/EEAGHWCvNA4hm479w/ynpcEHCAUqgBf1NmgTmLEFdBiKxMByspaGg
EexsYz3/KAr67grS3/qSL14oQUEwNNIqiuKNV1yHDChoFplyZCDm/7P96D1kDhJqpitAX5SjAncL
lypKWU7KNmQncINAvWvBjfjQJOoQ3W3QO+VBtanhuGoISpsb2gaQEKINYxGy1HglpBcmv5AFcjGQ
jVXBgvfhWdSAluo8cSP2tEWC9/DJ4vSTqopYr5j8s4xgGnevc4+x8uDj+lRfVQY7E45RO69mLH5i
CRGMVHKv3La6QKQI8RXdzdHawbPGO6xXAVbj33BAYsFs5TZCmMr1ehcCx9l+rLN1hJx1UNurYRL/
5Q1kd4A51psO8qCqCfm/2hw7lxSJ3n+ShyZAQS50VTrTCflLH9i9adny6MF10jiFZCNk2bDEhIbx
G8U+4A3qLASuytKgEMptRn8mph4SC6SDN7h61ILykv+BmMpNMSAYEqM3frKlAkhuFT0G5gDr5Ab5
ZBCY8qoigOCeFfwkcl7oNwhIAxxl5iQEm6m2cogFp/mVW8fIuaOZD2qafnPc6nbxWNjZQd4V7lnp
zWUGSJPmo2Lu8AZyRLBjRyiJqpgtpJTw/Nah7mLn5RoURYAnSWPhJohgVrhkAVlQmfF30/UTQuCp
2UqUGARRKBVnJH3/P4HHf2yxwyAGSIS0pBMmhImrBwEhgICIl1yzP49Kt/SOM3ikXMp3715gs70x
PsglNgOE0e0EEXt5DAuwBf1QsDLAEEWAAFIcwNfXWbLmMUizQ077zgsKdCyAOsTrqXfsVymUfaPm
R9EHBw8VC2w9jQgDxd1lrXkNgEz7/D0NHkvWBdjlUzVuq8+qYX04PH6kqUuw6KWhpSjIrxoFOW84
jCo1uCvVtcBVAoeoY70dCNkv7Be1CS4RPXc7/pNLSuO2K+N/9XDULQJc2I3ebCQGKdDRTomnR2ws
XH8wmDpaVUj1ih2cahAvjRGw9UbjoFRnG4lXU766QbVWt3qFArLdFxpq9i0niTowYTmlR4kQWTBv
2QGRQk23ahW2gNdzcizE+cRtEgzmyXUjZkMqD1sDlyoHPq6ab0uXga3KXpywP9XE6456cLLZ0WTX
IFW/FkbzPMXENmn800RC0xGsr4l46J2taaEY0MOrtJoU7LqtnxOsJRV5aab+kMNOstRsukmFNGnz
RpsDnoXrutrRN4wcdHKq9Cs0/cLWvQcH2Nopy99Arw58gCUyO1aCPbkgbPcjUaz4O+/lzryVOfJf
hmxRVDCTs5yH8gh3OSOGy8lWj/4xHfBE3ck8DYyy0pCKwrwOuFpYJR7n+TlxxmXyoUZo43wyInY5
NHFJhxg3A/M5jfL4HbZQOnWxkBlVjqigZ0rbsRkv3Qppyy/xvXInhbrFhQJzZfK8RD+XwTEUXCBa
CtajXXkl3JpgQrr0CTcMFa1wf4cuP8yUomh+17o8elB/1MQ8qMalYul9ndsr1XN3okrX2EIgkJOm
inUOZ/K9F2ZZRvwp/a/cwsh/mOzpdCSqBL0RKO4X7tAopY1gW5PIoxqLAFCsHzwKagBaEURvcHJB
cO9e5XpP2n7TefrKiLA8QU1kmfKgTsRSFaigSuCkbjv4N0YPoTfI/mHT91c/Rv/PTSSAsQXoYFYJ
knpLA8rwZ1Q0NuGJL04AIh9gTu1Z90QjV25EuKbGxMUVy8Y+tsUvrj6HH1BZhL7ZY34jduSuCQBE
ZUmPJJPMRbop1Q4wCYZLFeH3nZIxro5CSlpz1dltoXrKs1xPygT0Wfbec2W6/UNkxSvR0aAKCmXE
B15zQEoY7glvIHwdGlev5fHAnWqN/omKTTSOwJ9ijbD8z5QOmjhyzlzv9giIdPdHLsKm8R4FjBGk
itttBHcPdELg6altLBak9zNj2mV95grjVBas6WoD4iF4ojrKA9o7EawYsYerhS3dOd5bFDSvfMSE
CIXgbzuapIRb/YUBHE5swL6Rh1d5o2a82CnaQCaPCDTe5X6XaBpL+wn8VZSYLzGgy9iy2UOHVdYW
jo0WEKHL9Kma6R5OU6xfJo+lEhqEoK/4leSE11j/0zR93WfJS+noq+QNxBkY3PCegS994hUYSeTu
s8i2fvA4VlHWrVLgbjAcA12TBEpTkOXtQEZCE2YjSCSMapdWDQts3i072jjkgiUv1F9pGAdmvrs2
ZxM7IYdUefJApULgXC+djhJ9ajKiNyAINYtEOXSDW+4q4i6pr5mNx+M9xYuRM9TnoywmYFM9RafI
nVUnax2K+A3K8aApySkuNJRNvU//51y6oc/FpovWlyOBsnSCbMqjR0mtEGEcZU+GFfjZHPuGTBJy
21PHzKAkyMhYiGKYlpyiGPjRXlW2IVecDMt1aLOkm6IBc+bfYKVYu/HLlmEhJoOaxInphvuis8ot
p+9O7wQeksn5VmP4FCOnA0MlP0ijl3MtXAzqZpiqLdABCqs5fyrAyZCz6WDBgrFWRIcL/Ng4Gg15
QXCMexUwLA+zZ4Pv1yQSVDSNJPXT7pG3T7NVKVispK9BAyITV/nHjV4RZgiAMbjWhs4NmFWIvcT2
LlK4lEtBQIiKs5GXVZMzy63DIKgI/tmc6DAfjdLYSmstDZdM0kI4IkKTxyj4VmeCMwMGJXMP6STb
DdovOrXM8hesdGeYYeyij52jQzDg99H2lv0rjJ/EB87oVuSEO+hOiRySviri+mgG9ppww2ZTtReh
mwkr2WHFFKMB7a98foYeidoE75NvNqTbdwgIuvs1udA5QzJICbpN9OoC8ocoKkjXc0oM0ex3x1H5
VWOiV7jc6k57RX2zFs+3OybrgC5XyhEkGJsv35LEJqkD8HjEutV7hExUL9CcglQJ2UwrJsqDVdAR
Avxnm/Y7kj7Bu/kIYAnEQnmQzENPnMT0rnYjQp9PIbaF2VT9l5AtIfQ6EYi0SPxHEiI86E8aElaT
n7yKr5KnDSTKRs5gxUQUCiJRbHSmXhQL3DOCtXYdzb59Hm3WklhHmOPGgfhltxIcIWUlAUBBFS6Q
HuoaBdQGflaaJ8ZnLHqqoYHB+yLvd9kD6GTPzNFqgbFQlPvq0Wbi78gPFeeCYv7hUJitfQfpK+op
YH0hJGX8w6eETJTFxIj3bTYsgTD72JV6dt4dxc72n3zeZe8dPC1vUscT9eAWWAKRW+fMehNhHzcW
k5X0UXAhI630MNQyHrJs9gC5wmhpNP5O+DENx2rUV7sOjxFfRqehmQMsh6lkufwM5D5zj0Cp8Oci
MZDQOFUvP+TN6Bxzie2V24LCGvLXKWhQ8X2UVvpt2dMVE7ugz6b6wxZU8knQz1ClOQ9wmHVAZDaP
3Lewzm+aqd8J7CKHvUrDXTUna1V3iMwcNgrXrNhWRhbshAztrNHYRkG6SrJuq/CqG6Cz9TEwc4Iz
Vm2oIZ/i7ethazF17pQukU7vn1Xrn26TnqvG1sAqmKXxbvG3GUfxSdIr8ga4qJ4UY9zW4wA5yHTF
G2mKesWeN0QhGBrbwGX+b8uz2+OCJ5KrjK23yQ6XAm/Ld9/hErXs8hbn85qc8IPc9SzRFj6hMa6S
KjCp+p7rQzqplr86SIInNFQKFvelgqRBwD4sIiJzDDE/IfmrRoR2KjVAygoqYSGBfeJjAEOExo5x
Lpp0KpBMPiVRvpfIN1YmKnpQHwllFVdkORmEkxJyamsfGpOoUxJYgn7aLsF87Vfp0HDgSKck7sY6
nlnDpDxTDDFqSOvjmNj6IBEU7wRFG2Fljul2S80j2NpYyn8nmInng5vPkCnFws+fGiSxvV0vp/hS
t1dIE2d0Xzqc2ypaXFS0rzUAhp7ozz3PuXGI7Uq2BGdjGp0gqdBXsjOl10+6f0JPIlJkeRtFYppA
DmYE4RRbK09WiXdlq+ADB8u1l3T/Ddo6m8JlUHjrjrLlFye2aakdmjgCeNEuTE5LMCQ6dGtiNThX
ZcxiRGZzNPn7Aj51NJ+DCKqWyV44XumciYnKEI7ceBwxF6kY0uXyyjx6nUznlpoGUCd3LSSbB+86
hfElcF10QyuH7UaKQx52Y/oHW2PwEIiK+mlkV+tfbtSIoZ9yFLI0NdIWtFGMwpUNpeCNkYdhB/hG
v3X8JCGYuqomA+Io/H5Yo/BDHJb86ck/pW/3PaF0tWL9cB3hmUHdEhgz4dM0X8GD8e35yHyruy1Y
4bWSvNWcTyrgupOwsItiIIS0u6uIcBCU10QMoU6QEizwhBkFi281/bGEdUDZdadX6NJsPNU9aM0U
aUz5zQpPQmzgU3XxR+GVAdaRemjUvxrETZHmnxNY3gC4LAN/i/nKgebUQVmJrCE74hB7z0F5DLKR
WLGjaHilxAW1aKMFfExoE11GAQ9KvGDlfIi8hl3Q+q0oyBCGa0dpjQwF5QP61bMlcarm+FYayjb2
WMfqVRubb8ignjZJvObTJea0Y9awQ9FKBmdqT04GIKsNwWGtByIViVRwcMiAlHbZAfOCZvFBCQDL
tA3olZtcJ7LkKo8lSwsQHxnYu5Td1QSLMouW1rY2Px1Y5JxyXKfe3oOT0UAiyDJiqTJGO81/rJix
pEFr8Gno+m4IzOPktkuHcWOKrLdCn6ABHTiKxNiJVMNFJ8BeXmb5CnlAY1/ZxQyPHi6CtCDp+3fY
iCahNfA8Omthd9xBf5oz4pOdb8t0Sa2iQR+StZtuGd190JJONH/c9bDkS5qBMP5qdZ+wjwawDJ8B
M7yt4jDhGdFsSFGX+LkU9Ms07VM9vNvdt2ikgLgBQFEHihN+wB6cgl5zFAX+NhrQB/ccNe2bHY2v
0bQvFq3bbBNBO7n2Zc+s0VziSacjMk6h+hT6H8B0HjVb6JiaI4rFky9c7gUfQkYKRmmSdmD30bFy
m6Pl/qqZeCDxRRnjjXyqbdThlOCheM2ZXqpoxp2DYm+dt5RhADwdQUBvPdrNd8YeFyMAEmKxQRmD
4PALWpQFE2+vtUsV08UfA0Xk0vOb7qtAQkAnZ+JARAAxOX8J4rcECpqbemlW1o5JVB5UMP2N0wuI
rUBmArKWuIwMIAiC+dmQvmEsmDO2i/HqNJXxKXhurf7LYlqEiNBEbnFGkdLCKj9f+rH+E1mfVjwx
MNegMMV8iIOz8FdmmT860HPSzAlbNTPE1AS4DD3hevnWr8hSIcrQ5tVUd57+YSrrsnsv2e3brx3L
WJsIHoRfM7FF0xAJ2GAE2K/NalcyNBKfPocM94BegqMJBB6hYpGePyeQdkzRvFhnNlIWrX3qVcyc
UDIVt0YWPHXdhEwKflFnZ8T021lYzBAWcJpAOO5OEPLPuGeFrNdeofOk1ZDfIAUvRtOKuakgFQfZ
h9jiBLcEMp2DAXK65Po3ljPoE+ZOu5oYoVCgktmBBZgUID1Qr5MLGB5dbbTteIvoi2IEEKgpHgxs
gA6i1qlB+lGLtU3DUU4fIJNT/STyKgtSnU5dRnEmJjgP5D5oGhxQ0uCsg2rjEY1bnOx/uK+Omq0u
fJe8FlAXsHf4Rjd+cYpkKWZQNs1DAkvcAYQqPThgBdOzn0KFcBIA1RkhVMQfC7ja0UagUJ8gvsv8
RCeKneMhVtml2v9rFSHbJEGTX0TbYjs4kNVFTOxGXCv7iMWoPrn0XtcftDJ7BDhZWzg+o+KW18NC
4CQRbtDFz+abJagSJJ1DKRBfmxomG/72Jqgfa4DSyRwWsxWe3Orl/uMYwDOb6bBaxqTUkqsNZMFD
k2rm27Lx709SlFp/etSqz55Wxhd3IC+kTAgyjvtyemgT9VwnCUWV7QwW0SFMSY7/V6YTOgsKFWND
NVRbH7Y86/5ECyB9Otok7D8AF6ss+0EoLdWNw+dLaDdgRWq5T8SS7XF/35uY2Gf1t74MGI1b/FK0
CQ4ES4AsIJ7aTc/6y0p5MZAvRTrScvy7rFPkprP5l8R4LKAG0MVCWVvK3YsZYurLsitMiEAMIxhV
TYKRhBcLx9vRX6sk0sVu8uiXOobrowcxK+dYkDXOJF+qi+nHs9Ttf35JbItF+R0NS5WsT8AmlDv3
sIWY/AEHIjy+R+6CY/NXSwyyiZ6MTpwOvgo9xLH0RzFjxXRIkB976d4d3hsJxuuLQw8Bp+ksgTXu
5XDhcz5SpomsI1pTrGQIsWyFplf91RpQTGCFxI4Xbf4vQlbOMj+OhXALst+yUdRHaXYEhBfAEZWF
jgZfOIXYLrfIgq9Emp7cQnu2za/RaZY2bWUysxnR7pbZ5F8HZeggdbNlbHYHk3S0CbuCFf5UFe1a
QEytLj0UUqInW+pce7yv0MDjJ0JUv7faRW04B4DvmzfWK3i2PYGcFJ8+olEhCpZDoFc9qRp/8h7X
eFog+C2iB0qn2brBpxBYjvA8M5Z4XEPiovM75L4JxcJ/7tlsIH1DNc7bKK5ORITslUvcaPuY25R1
AUjxjg1Hwncz9jVoZ6f8IrrvZRh9Rq2zHp+LKmV9Rmv/ODlNoMg+WjaGFaq58fqjgdVCucCM7x3Y
HBmNRUKqY6iRu0a+UBotka6FHolZTCJ24m56vX1R2MDDuRHCbWCpwlDbh4m1qiVzbjT/9GAQg8Iq
dwPuqKZ7Gq4wU7Ag8klR9Dq8EgTkgq319FfRJGlfh+Yf/45gYDxH5S4+75BdXOU1nrN/OYl+d0Nm
wBIlrvN+SrZI81ng52ziTmKF3JUZfHRqthEmsB7tb6GxYxxOaWmddJJLS9sHBVmmVSgGjXWvVmxE
bAleSrfWhGYJN8XU9wc3pqSm+Ex4IZz6vbeDXyHh0wr9Gv2vJDKX6KJH1vMG+XM1l0/tN2ykwsqa
ri9ZrZJfcA+ck5A0K1yQdPOAlIQhucFGnc5gVmtfL59oHfSGfKV+0Y9sUG9xcHIZgOH8P8AnmU9V
RKCdx5JLDrlMmVBRRf0nclCJJuiUlYN+CK/FoRmjl4n6rsHJT35yab+z3tu1xcs9WTubZRMfsSFW
wr0Jy6aS0pwQkfzc8ODHOFjNWGPQNdzF5+Y5vBEtBDXWHXtGbjV4j+x1yDXsjuGmHLWlgFN8eWQT
z3EGdGXspWHrDHspsx6WJWpmvZbYMdbbqTadAjUfzIKDAevnM6DGKokSQ3sTHEgPjpYVv0/kyPUt
El+z2LSz/STqBousopn9YLQP+BxjqgR+PjaJkJLJGAAzoaBq1uh4Qke8Bt7SLiCVPhJeEZOtyBAz
ciQNY1qJhWDAW0yn4OS70sazqn8mSCmZmTeOlp5SAqPdAqFCQrv/EVfuKp9Ktrp5UCXUTvoGWBPp
LBjgNKZJj4Z0FKUC5izwDswpFqEzhccfqrL9gAByUmtIj3JTsrb9r1zVtiEISRWg12E/ED/FAypo
1FcIBsL/keDwqlVsGmFKqf45NRt6KL4wSG27iZJ/I227VZxyZPxamm6rOT/kJKiYRP+D6MfDTZ3H
Y4MB1CJLzc9VNOQ7nZEk8wUoErhz1g0QTPugxvPVgRvDmIlCgrklwlKU9/i/rYW0K72j3Nyo3I5E
AY62+u4rgMIG6UCGmfN2h6wODbHF+bRczYv7HiqYz2bnVX4UyEAW4K0ik9iH5yYoB4mLOQ3fijE0
21BCP6nKrbuEEkSaB3dLygWFDLmfPFIf7FNg41bHtUPWBW/f3b04gGuFuxQYyy5ZnKw8m2344aYY
BspjMqLu3nlMPbG2Uq1wZ3XZo+u7pybIL8RqL6UbUjXA5oioZq/3yeUkdKfHPEH28fw7sVitofrb
5nxQu+o2V/kHOXwtqZ4DXa9YBw0//Omm5r2q9nWXPRMKluEk1Tog+TKyFyRw6EPJVeiKqqPH4Fjb
ERY/I/+ReEcNIbp+7+W3waw8SkWw+dLEdpFoxbOXY9httW6Zplwc8d4atPs+jJCrwHWVow48xUNM
kLTHMFNtGG2lP+qTBll3skxl/Yq31bF8OUGIcSreyidwmA71jGw8RuEQLJxL95zgX6Bp3jlGjqgc
RZQx7SVQMgwN5L0XX+gpm0kMOgycAKu6uZW/XlamTWN2qSZs+KLQkcgDCJLBD5YBMI6WjQS3LTMK
B4xDMPkPFJ8VvSTJkRgGXfwyefdN8jXsBvDhNH0XeY5cyX3AxcvvJO504TlfbqCtk/huN5JGr0EN
FhkfAQlbwNhewqrFte8Q1Rngu6nZ2hE8EZq2bsIjaj2fuE6KlOxe9BnQJKOPFgaw1ffZVg+xNrVk
jGoNbZuztVTS2Gw1fu/r8i0g0A4g7ODaiAfkHeH1W7vM8yK0TSmQGkdSQUJhk6pT6ghE3oKO7Qwu
SX+hs9fyazUHTxNyoEIkdwh33KDfFqIjB2Sq2QmmXX1+XO+rp6l8ikL32ZlImcDkKPeGXIulEE+V
q3/LfyHIQWeGW4WiAS0c8nyLSHlNseuz+zSWFp9GOB0eTFfdyuexWV4URh9K/SxqawdPFxfkxJq5
3sODew+kKiPtp6DVCRX3hTiS0UrvaZpC0A8jTSv9aWOmO80OHvH0Nr2yTDANioGvM46R7axdzTDJ
qB4eKhsGRuFHRAYM9rSqHXqGX0Qgb6XmHOP5J3VZXpiZX6raLesEENkGcoMjyehGA/+Y6t9DtNVa
lf1W0cob2WZa5oteOYwae4GalZLvUrbzQST4bEUKyOgINonmPCdo25zAXNddsp8zv2R0CXhU4aHB
IxIPv2rfbAGqkb2WYXWVDLYu/9AF7ZvNnc2gqlXKGuRI1dynKiNkEoOSU/7Kfh9ZMkKSFDF+9U3W
ZYSD95yW88HurXVSTNs4r9YGNN6k3DfSSuiaCnibxeVSFow7cPAWX5JuKTvOWUzrIvpZQg0XJsus
dINkFdVMMIA7yz4Qv3a2NRzy80P2rBauvkandJuYufOwugRofPweu7EvFBOTi/GUaVgyyPguSnTl
zisruvZt2b6OFsA/0ZdVMJ2qglYaxRlurepbb4hpt8vxV8AaymPM5WqnJCuDZFEdJX001o9tRULo
8K6643KEQtWjL/Fhm9YNEr4kl6+b0f3ycLQ+XahZyy4vhNL4f7iSRnXyFgSJLyKH2mIR3dRW7kVX
2etspQeYxHsQiEOaSlUFZ1rFp76UTBpj3WHatYlnVvAX1Eq4jUlEZLNA9apMPflaKClgtgZ6U3YH
7FpOoFQDJ7eXqYA5vfUZaFjrAJoL88b9ulaYbia1bUmgxhgZ5vrL6Oe/aWjv1OxoTParH5bwQrOx
JY1uh3ktaA+YhhfdsHb5KEVyDtXkVJlfucK+Kvsie3+mmPW/hs5FnrEifdbJVAM7lioScUamzj8Y
KcOHdai4V0w1/xLOQ2I/uaH7UduIWk+ASDGVl61OdtdDX8abOAVlaCeooGraDqiMU/tjNjax/RLW
v/Y6bakWoFGleQbXHMZ8k5fTznHcQ28Y69EbHsux+wmb115jU/d0xQgz+Rq3TSDEkMIUWroTkEi6
lW6gy51LuW2+3efoJXwKfjyoI67gNzbzVoeG20F8uK1lfss2u1r3rp3z09Bgy02tExKIRkueSJ6/
NiYEHJJGFoH5FUtVnEPHMBej89OtR9821xP6VUtd48JbjvWw9uqLT5iE1T2qjvoqczeJsqWLdsHb
DVm0K08aCX/q2tb/mpJUsYe+ehQ8qh9ehjlm7725brsT28rb+Ew8lwEnLv5hMQ2VzD6j7pE1QShV
8VZ39gayfyxwd0sGKU0gYgYITeMRpJQCXVh/enn27SdRDASlcclY0qTYxkfCl4Vmj1JKSsGjo7/r
ZXVChH2X+3BXlX8iShtj3hNiCiVryDHAEGO+Budk9iyP4ivtmK+tSXJIQXaJDjtr2bT1QGEmjcVR
kfacK1vLZi+gnKmhLjfPfndhmwp8YRcCKszKSbUe5zjZi+GaTACSH0JEjB6iPo5LXs8vdKREaz+q
kbPvVB4D3h20h5XunwePQlgsCitnCQu2gLEizdHSN5LgxtAtUrh86FgOSYNdj6dm+E0QiKF+wyIO
zUQ8OYmBtX4YmvwxGzl9aAelxA5Xobdhb6R5rpOVqo+Pcc7OCxg+nynBbp9JaFlhmJTfJCedDpzI
bxewqwH3zhvSyj7HND6jF12Xkf+P51zm2X7wX4j1X4cu1ls8AiM2t6ZlGwjXeHaV6INR4eW3I3Lx
R9a6ZNuSqBvwgsKg1W/IxubzstM2G2PIbyQcOG1Sol6QDGhRfE6wFvpjd53JGRB90NwW32r/XDrz
71y8yvONjOSQpPFGc5k/AEnK+ljnEtDDE2eQYuiVYOBmKgl5oU3gNeFmsVOPqJnwg0hNFVuGxMh6
HrGkdXZkLcfImpEYGDIwPJK0CRpK2x3FBbNs/OlA8Nasg9668bCPqTZsNpnxUnj0jCh2T8lI1RnJ
1/LXYxi/t80L+ghw9MEOFpWPP822322AC6n9Ou2JrFajaRYKLGtXBTttxraNIKn/mUm9n+p2adjd
BgNIIS0Xv1xMCrI40ve4aAPCAE3jZbTYlBbxABgbB4QVE2JYzx22QvRy9cfgb1QLwjpWxmiRFOie
+J+zUkD1XpzcRB4NjVcxtdD4IKhouS+M5tTDO6t6d1IxhkjmhoHqKetYJrmbSeR5aVsEQMwGpAwQ
/4wTBlXP1a5fy/EiuRkmHUVKzJtXR1/A8syt0Y/v/WTv5Wv9VVeXSsf4PK0ncrR4ssGhR6fBwkZ8
xyYLn+bwSWKs7vAQ6zfHJEB/c99EIPbjzhPp9IALli+JppbazFVZV6a8HgWXmZLyNo1XJ3mP87eW
eia7ABC3mj8Y18hR+HWH6TXGvlS4dL+k+7d0fIqKoI5UG+2O3uLekEOY5Z8ey61DSqEEdo7WTWL4
yOqkvYxt2Cu2jdJqrmtCLVMEFxoyXdxKaKYM8f6AYsutS7OKEX7dWa+jnexLmHdhKwpA6B4cOGLr
3Owe/AoMofkVM/I8zh8REBQ6gcY0D9GwNeNLQuNs24SEJ5c80Zad7z3glKINvUp2jdFElzFInn0D
pBaRjxsxa09PVliv3KbgfJIoAYFdUoPE2F1XxF01SPudCyv0QF6JMcjrg0s/5pcJhiCE6MU/IqqJ
I+Nbclfd4PJtI6ImygxRi5t2Cx8JfwMzrXsrjaCiLsTZNQ+riTAR3j4zwoEOVjtjbFSGdpkoyWEu
yGolPdjA18UZtZ1Vnx0nlh8+OEPyrdIqm9iqCakerRaL5UDvMz7WiEgkF6VBPQwoTcSDzhtNMMR2
SD5NFiP5YXPrwZdCDo7EUwIGA+pxbuMN4Y2SEGFmT5IXjthAodEc/erLZk8oWRMSCkg84iMvWM8C
db3IIVzcDRY618evhxa20IgN79+jzDhiOtj7TOVBjPCMHd5p9QZifXO06qYP5tVnqCRb5zw6OFwj
tn/LNJr0N1V7rwaNPLqgfMk787EJf3UwDdWqHgyl3DUOOfYifa3aFer+f03bvnmUgCmNztGI6cBK
uEt11mMFCLCTVzI5WYPXXceGY9ONeJKb1yGstqPHxUAiOZNuFtdrRcF3YL3lXXbR8ReytbR89FuC
JFi9yg6mR4PgJhaEP+gjUkfeTp4qj7Ks9qjjl1Bmdbklvn1M7cMYgy+qOYr9Sr/yheQPBgQYdIdF
GnUFkymWQhFXqbG+z8qLIMZjt9fYdYGRb+B0FZjXBFaPAvMSZP7vgAzQbk0kfqKSUloeG4sHppsX
WCx4QEtZb0zWeUKdEA/iYNhN1l2ETiVvk+cGRbfkm0uOYuKbrBLctcOHT1RrcBM8KQNLlSw+12IN
ESvUUyCrrEQCFRsP9kTSQkeCLFinUhbLwG1Qdzesiuj9Z90rjYWhzQcjrA44pG9mdy6mYse7boyv
mvvpljdnHCjoLjaEvfUvSk8Z/WhXN98lq+f0eKln1SoZjhIjlxKPO9CPKr0G7emF2BKJHjd2BNLQ
WBnr3OO7smtvezdYA6ZrlgnUAzGUBkuzcuNVCFkbrvWI5WjcXs6ym8dvo6nPmsLex4oa4ZnzPhwJ
YDcd4NUo2YiuDhIkqN6VKNpZAPmQoegPbz7hWiXbcv0AKZQ1v6CWOk9RcRhTXmSr3iOjbvHRMnMs
TO2taK1T149P4ie0rB9yYw9zOT03aX7X1CINmunjSyVbzpO1Y1/Rv1QhqSJSoaL0WVl0dXvxcvqU
jr2HPepgwixgEGFTwAJGbfqip11BLl4DFQeu/T4BtZUjoDjRH2ZH71MC+s3LoJy2gTTvVkCyZrPg
Xdjyux110kjMaA4ZAxq5j0bpccFh3yf2RsypDAFrH8WkuAMLAjln/ZLVJwdrG4Im4Brvt45wcCbZ
NZuM7y5g9qHv+R9J57XbOLJF0S8iwFQMr8rZlmzJ4YWwp23mVMz8+rvKFxige2bQaouscM4+O8wB
sVSwQWJCAxT3tEm+oUhflHDStvybYtdgmr/04EI1SADmDGLdWg/mve2PR8GI1krb+0xK3R84psaH
TGGDcC4WRnlRJ7ks35Q+ygNyQSs3woOe4JYFZniYN43lPw31Lx+xQegfMVDg0oaCPAU55bZ3mOnr
XJP8VffJMyhbA0omCzx7yJmPas0WLRsGO3r72WDk3NYWzYJYDTqxRfp/VUXq03iRVcLaphizaT7j
W6A8tBULqIzzU4sHRemmm0Ke/xw3ECRpgkpHj07DYJ1a+iMcnNCXYM3TXSiIrhPO9BR7yxp1HK5K
ifJm0YxTClEjSuDqQKfIQgP3TEVRCLcVhe3CFSH2hv6+xr+wzUeSwKalyIO3yXQ3xRjtoef00joR
qRYMBhgEA8vyiyip2VgosV0J2QACiCyqPYnDKY256Wz7LF73IYfFpkxuCYfBOHi415t/TKXaUN5/
2pOX6CbqygLA1QHa7p+VXGpMaKuaALvfDPGF99rTb2AiO+LRj62TMnfokANmcUTKtcLTeHVc6y2g
M9y2Ve7716ZPgLygORh/OhvadB+1MANo/MVtLOg8Xb4b6EoBJhycR2PKK8VFM43gqJB8JiMJ82zT
/VcIb9sMHlUz02mhXXF3WDuE0gZld1B8pj/HV9ZEDk0CIrwF6MxJr6VXHw50TYaYjRd95iCLj2My
HOAGqxXEhYbtiaoyKHvUVnHBC9k1PSSc5s+J6hLgxpGIYoOvn39S6ry8DS7K09wI5kcIGqnmdjl2
YmjcJweeG9eqOxASCJarTDOwpdswXlEAuoBRP1XlxSnCQ2wgy8nB0ujNhG4sa8i0aosFOM60EfK9
BDIKujyDkWdtIqfnIwdGSKnkAGQ1KyHMIODd+NnZh+kgUJJ4RrXoKcHc0SS2pHxBxAXBVumFYbjH
WE6rByZA2FQ5nbXiWITvymaggBLOECuA25kolCMNcXZxi1VJyG9imLcCYldY45JMyEnb/5NvNlPj
3PgpfGdXivpoFYDjBpic5PzRsTBgcFy61a7iPA6ZhEl6ug4CKDmPGGeG+wltj0aZNuTBKcRl1s8J
rufyk/ndY/iUekfFHcgBh2hD1dmTgh1EYlyroK7O3cZAWC3A6Mw6Lob4ZjG/1KYXLcuh04IOlNcU
rx3Sa5pwPcJ0aiYQ+VvExHMihD5T0ajGKoy+oPRbHYg3qhu3NpedwK2pm9Dbpc8Oqea9RQjdWo/i
RSLP3XTWPaTI7RlZbC/+Gg0W+B96ORFB39jLRr7FAwQ95zNFvVVr7eY9A0DqWUcRxXVL5iNDwK02
/IZEYfE6NO2p1dE++ns7Np88kLcRkYOQnCJ8gO3YOwcrgBS2em4cdNaTVYVLbbJWaekjSsTLaIiW
Y/6Zhu5uwtijSbYSJL/vcNlEkMQp7Nbxri6sR4HnPe2zzxgf/7eV51YHIx3WDYXZQnT2epzKJ2FB
CDYpbgbCgNynKgBt+WSebIz5pvUeitWHOR99im5P57FtVmDhRA9wIgFuVh3qF6hbdriqwFQhjftz
dnRM8FKNyE1Vm7bWSmjl82S7G/Uq2paKB6Omrjq7n3nxBHF3NtKNxb6ota0kQ9jNL7j3MF+r44rg
G2r58reGWVBTWEskKC4kpwHU2egxv3MQYTGKACBv8s8kWuXmqyEp/bEySF/5DBnf8l1PvBU7OJ3v
5ew/ZQlptKCN8qfwbNzQWFgxOQ3kQSX0V2WfsbCR0dbbyQ/WRhXuBYpem8xnHZ6Ipm/p2xjNvNWc
+irePsbR4SAaZAGHBHIicWAjB2EjLzPO9vMmicjlm0EXfzwKHiV+ZyW7U0z833+OGv8Y6EYA2FLF
aWAqJYonvm+r/xTxV01WlQBdoPDRoDSTz+oxUVV/qg/2MVUoJmqzgawZ88Wtk12H8Rda394F/R2a
I1rEtEOry9iaNIyKIVf4OTfXcqifJtgQM4iMxwtLGORzmWS9GgHbe32ctwb0xTR8NCiyK6AlmDJK
KDrp5xJmIU5WSodjwkc0Yc4h9hvm18F5j10oWtBADe2fYfWnHHdzRKg9vmEKssEDWJ3IirQZDoQ4
0+QrgthInytH/wAjFNBUPyXQgcP6ORmUEJRbzkzaXWX96EFNNiIC34idGdXThRtBNz+0mOYz7LtX
LWmBUydgZoN9hF1nyx3C6EI137pfrzrvofypS5BrpVrQQG7ohLqcCGznRxlNBMw/SqZ2ISNkpaSO
KuxK6ajgnzmvMXK4MSEqOakOeLN9jfPNrO7EivYw2a2FCwU0GO9lmC6byHi2MOBW6gmv50Jw5v9K
/9Zad3LXFdnXI/RBoLHvIkaMaHLnlqjUYNPjcNXN/rdeJf8IwjiE+Zp/FFvOo0euqwEu5EVtxnB8
UdVJ8lUPPGm8nJSX2qiTaoz7eTDCgcUXAF4PJBDwra2Ea8ggmjNpqSq+AlsqrDRaByEnfYwyL3Dh
ToVwmT+UsMriRs7DrzG7TmAHOZ7vsPJiaFns/rjlGOUw532bJCzXFl6g3LmOm6wSjTINjqvJ9Jbj
XPkR+fQFoHNrWApSf9YKl31ACBXX5iygEONDiDWn+rux3fxyBG+gcI5Ekp30Lu1XPS1v3Ecrt5vp
SSkTxwHzDEOssZm4CGhcLRk8woaHPH8OnIXSwvFztrd1eQ2pfwL8WVJob5F3TDQWBZVrXnrIruTO
w5tewhzNy3pTDtqVPwGP240x1Yq/8WFy8Z4yx1s3rTL2pATw1PDMtjjGR4/RVQu9m5mYc27kPQFv
lpAi1HYMlXjmc2QWPZFaKjv0l/maigrVDea3SmXR/UYT9O/wILn4AWsS09lr0B3mGRlq6m9FB1GX
enJySc2dJ5zIoT0v4rK7uFVz8YR/8WOM72DVGZB0Ol6PVONP64m8MXpJ6ZzDiAqrpqlngtIb324i
VlCuNogcTBxumynd6oGzjh2dYwoZ6tRlL6EZnWIzucFIQIeX96esIzQQq1deYEpEBDItj/aT2NJC
D5dZcfPUt08ffniAAZEL4KFdHDSbCSZgTIA2wgUHWQg8fwYpaCX8/iE7ahkyTYO7iXcYJ/eoTp71
UF8Lt33kdgKkZr3mA2ZAWQHuD4ZfNbfyw7axC+ySXRF1/xWk7QUG+9OlpCBjTSymocNJDemvWRwG
z/+geptyXFP6+JEI72jLOccI3TtGTXNMYmNjWM6egBETkBdgoF0UY4w5IsZ76DgHrVz5DHZcjKn9
JjvM/a8Fltro7wbmOLqxDykp3U9tSiFa5CT/PDEilxkXUIQ0AwqTIASV3Kx9MMDogLnGPKJLVCgA
BQf25bDRNpFiOGFPA5m2GtCyXDJKCB/VtTdC/MRlXJI2oqHsCIp7hle0jA7dHKBD3VEyOgA3uAL0
NtowlIMiYK7vwqVjfI31Lyb2QMQEiqlZNaOuqOYUIKnsHmKungOLkriY6Fu1CRgMqL5a3cApByQr
PoRmU4YHD2jJG7Cmme2lgS4L8soynRpsHL+0Fh2Y8+mPn5F79djdBtZEib9KsxCfnatTRXAFrdd+
qAiggwkhkVW7WXQtXXcLlN3m9jIjyNrjwpVde+c6A5wc/X0XxgeuzdZ8hE56NLDqgwQ4x+nm700z
AyWmCFcrkhW1q3acWxh9/qGn54YdNSaPBAitAYpMMJPrMbDFCoLSR1UFDQC9b5//HjUfUwa7yXjx
oOHA2FiVFrrOXIVt/zn+q+0y4eWaECHLSdDJ+J4zwUrHllnswaraZzE1a0fAMywP7bCNtPSFRjJh
5eCBCwdi3XOMpXh7wlm3zyLb4GiGCySwjLutsJVzw08/yk6EEWnObu7dXgWOqfQvtTBD+CYNLlgJ
tS89uJfddMlZp+XmASeQlxmWaZYAEASZfyGG2IaV2kw8DbboaE2vDTzSobOuU2bYC5tyVy+YKND3
Dgx1p21F4xAFZ0Sm1AAszdnZxfi04GU5RVv4tHX8ht+/AyqrtrpxyKnhc0bdkgjcNZu5ZEuWNBSw
YrAWdI/WMZrW4hML7jaN7EUYqNqeaPlE/g3KYdw7uAEYXvvou1NOIM9KtoxPk5Qbsijyba7EQObc
dljuWDBCsdpxYALb1FY62zeJuLUpGQZxn6fEX0hWNAb6eRkDbRKrC3Hj4ViYDbsGNzVTSpsaZYSa
mOI0MDgfTakdHdobnQStbHxDObOMNHzFygCf6ks+fPH6pNwC3YUVLFYYBFa2RbCaoykZSfvye9Q2
nwwYFfOzvKjTfyrxiTnrzY39GtdvE0hcbiqJD9KHKicc824723YLNwGVz68FdmHiW/3MU3X1kLeK
B+t4jsZ75XADez94PxNoEGJ/NkdvGA33+kFKLCuceTVUHypLXWHrTvyIEgJHRw5cqvRbORfPMPkB
8gi747pj6MRPzc85UDL43GrjiN2JTykMEoYMhqdevKZz9R/d+AadBPi8Ccuc9wgzszzEPDV+wCw+
w0a0sZmzh2Ih7Ds9M6YC3AE3Ff2O/wnchhaLV4qchdQf1nDtGaF382ao8MMCSo0eLCM1jwp0JmpK
iwEXG/UNWDu/eJjS8KB8KjZWl1+2r9SulEk9JZDu0pnl2HjSp/jRb+1c1Q3K7vWgF6smyDSa9YBx
l2vNq7ZNXiNvN1bRmg8i5/2A4crSbEik0iy0nNMhh6tRkC04zfLEK4EBq3ssq1ncocNAop0W2H81
LHxG+gBgkzzpERTY7peHKZJwY9jvLXxEl86L+8vQcBMKnb+lWPufOHp0vCbQOR8Qz8ZeoqD8pgPP
9NPAGe+3yNneOTpkHcLT/1DqTUcyRmyWM2RWOySIPWOwCpIfvc5g8hylHX1hHlwT9BcdNRlj4Ww4
Ea+7r6k2Ep5oX7U4tbkb9SxCg3OPbroZzvNI4CJiWXTpGXwj6ri0JcRe2fIiPTg0oY2r89KhhckA
DqfvajiC6S3V2wZko6717Xc3GpFY79Wm0+KG45dolE5c2hE7dZ5+RGlVTj864srG3nSZtuklBbWB
21x4V3PysNI2aUdEzMzECWFuBdGYr1Qyuuu5miauooR4d5EcpLn1cfe1n0LmpTzb3G+2tN4tUL4c
dj1mSmwBR/tR67kCZuYKpIXlSw0YirGkhgGe5HqE1eR73IL2ue2/rJ7iTeGosLTYQ0H5xUHvaUi8
0Mfp2Zosg1C1bXSm/I2URNRrGH8IfcvGE9UtoUvlHTNAwRbIB7qpk38jHM+a3xr0Ogk1I10wtsIx
w/ZzO/6OjEr1dx9tOByFVG10F5c0lQpTRdfOgV8bnc1c7E3nAjZKCbObm2briA8ycw4QWql0z6I4
J7ngcuOFZIrZx+Ew2dXOhJ6G8cqqkD82u8ZT2VEd5K9hXNXD74SJQa2a+qJ9lRBpsjnezVA5ASGY
NNUh/jKovqmk/Aq9B6JJX3yyMlgSIZZNsb3ki6q/Laf70WcGAcZW0ioIphgKgpEj7hMARLyEJr7A
QNiowrZjRsMBRP+pcvZqBOhVc0SqeEwBZkYX8T6cNVtpeXlDlt6toWOr/QC9CqZBbh08xaAOf+M+
WfkMGtXXjESwdih/1A8jcXuDZgVtS93f5WhfFFcvL4mjdZy9oaNnSh8BpZHaAjS3jWOtiQ8sSY+C
VLpOeDx8xwF4ykzFqYPzZAxEnQsM/nlYdx2jVSO5hPY9ia8j2pVh342v/BPAnsTXY51A1yy6U6Mh
JOYCykFmkZ6v8mxaw8BShggVJQNEMlXZGYHYVM3zCLpk043S3qOEmNjDY4AlfQTPi6D2doDwWWKG
0++SbDwGHgPU+WqL6kuz/oXCXUdQ+HNF6tV/UDmamO0YPWLafsCZlbGk01ySHhpSGLrGKummRxce
nZgThlQnqQU3kc9vCkFRmYY1PVWnG99FhR/abFIqWf15LKKboABwUyKmKhQBRccgyTk5WDgIp73k
sf+FfHCCpGAmMKEzDYmWoN9BqTRC19amdueHGQQTvPSSWdum6K4qLDbthCA5mT8aWZ8DBXMVWv5p
IQrI6hdNmp8JNKQaU2arMneJIk+MWGvBsiquffBqzs4jZyJiNncJmZ8eRUXB2gR3BMz1hvxRMQQA
ClboIF55G4WauCDEXUKwY4xM6t1qGVdr7Zl9Dn3yqnH0puE+omOc6vZlIps7x9EsdZQ74BoOHGRL
bwPnFp/ODemDGLu1lGdj4xJBIfD6/hMsqtUGBkYmKp2+lm/RC6kyQqFu2HCvscx1C0Q1fJ2Fejs1
fDIrslaZiQF43O9TuyC2L/o03/ua91PmYGJACJ33rwWgVGfa0Fx1OOE0fE4Jm6kiMIakBXRehfvF
qZqM/aXTf+bxGnNRmPGbjPuDgUdzigB7hidizj8WBnHJtp0wSuFy/TsP1Tq1zT+SFjUeTWsK0oKb
Jibg9Okovn7r7FZ38YltunahBNJMqLSp5JdQSSV0JBwFAAY3edJIFZ+UXgk3xWAX0aUqnLWAqkNw
WfRHBbkqqKzQTgXifGRaJZZ6B2u6sPjxzuBq4XrPQ+KoVF59cbHfK05PS6EIWDRK6IfztdGgm2v/
/PpltnAqp8OWS3VTgKkteuZD8K6q3nmI+FHHPs0JooLO3XNgSaYmlOdxTaYvd3ZeOruOxGfLR4GF
iH7Gk58JRs7NP0IM4Fg2BypQDzfmRWMGH5WmyBzssGyNZp+49TiggZvmXcYHFSUqm+6I5GipS/e9
w6YKNMJg9sbc2+LaIPoKIubB0wuYdjQ92LeHVf5fS14G+Tm6RWpuOuxGxtQx948lMnKttXULc4WA
7mNFZErsX+Vkq2SSDynPc7Or0rtqV1RXwkjMgYvKPY/12Lj2OB3nDiGqpu9Hv8Z/INm7qokrPx2r
eK8sMpi4+0K7XwUY+U1Jt/XLL9TY24wplu01S4G7AjW8Z0ybeSox9udG9sAeOesxfOVANFLYKOW+
cp9ViDRz5qpLd1q4sxSNBeNZyD2MrNjEzlkbUsWBUm28D7UrNLYQi3WYUwbnVdc9cvNK0py6aTJV
JdB4OhChOcnLnooqyHYt+ziCHYDoEOr/hStAdacs+gl/4kYnZTN4didreTT0jTA2tXDe6/BW4oCV
KZCh2uoFg0VOJxm8C6TyDkCBByCVcF1NDPhTn9kesPbYfIoKH27awZTcF50LMWROY8KnyJNDxZP6
awHjy4hjWhfeZhoPwW/96aRJjO8Y/kVPSQXnrCIpC5xKRO1JZ94edV8jaseeoCBGKCTENltNlMcC
0n7uE0WzBcAZYWmHMSbI8RFWSZg9zBbWElQ+DeGGaXa/LVhHwU/tue3ClOMm85pnig2FgldkHXMK
4gFz4Fx6SZGzMIXAbms/0qGWTc20HeEBgyWTcADseZGGlNzTLenQoWcdGHssNWTwYFV0Jg77nJxz
Ki+MX6f0QvFsjky9mAdb+RdaBkUZWAyIAXEBbNBipy63vuCwtxRP/5qTs+t51p5xAiRO7BWuIHqF
H5xpbrU8W/FLgEs9QLzO4GTMMgDK+diH5nMJJw00eyj9rcw56bqrmsq75nRLjY1TCTz/AkbU+QY3
sa0FIQJQVrkfUoARxVbF40sCKy0wiLYSP2UXcRlAw9ab4iMux7WbBxBZFw13vcL8h7NOuFwJMK3a
ZLR1PpQ+ucWuhIvXfguUO4vZxsui/ilBbHKIcjqzyZCECPX35m7/Zuc1q629CDGttb7aD/HKlB/+
7GLNxK7OYhvO+TTvVT1CCo097QIcbGmm1Y0UYVDElEAvKdrSH1j3dIi5GzCTcG5Y4y44raNGqFgm
h0KaX9SCkAZh10yj5T/eo2L5NRn+QAgfMntaV4lHNf6V5P2GphIcY4BfpqruDI56pkZhhcUqBXMj
IV1C+cBvF5VzNrl48vNiz2oPqp+eNofzIMbyIuAhkBGR4cEIvSRa93QE5WSoKthmstNPPCwaGot7
zhKvxMlsXzh4w+oCz5kkUCUP6qkV8hyPPblVRBW1hVJFWPzhIdByAOCVn3r1ldNPUbrh7MLflpQH
VRRy67vTtLTR6ao/GnC3gMZA9yzibh/ww0bMWM0ueWlh36s/oMAUB1eNhQ4tvsZGUTUs3DOq2uvZ
8CA+TBdM6jfvKoGAMlXscGouooTdR8JQlpHYtlAHhDp0LOQgOH0GLj8DFBYAjFn/Kjz6KqwwPD/b
KDElBWqsscBpSj13+CsijPG3xenXmrEwoqcgfcRflPLOmL5HVpsVBTEFyapooxUvCW9qrE2YfcfX
qGYoZ25VnTuH2OKwWbLhaiKPLs1gY0CSHqGqql5I3S5NfBgjDQ0SNUZ+IeARbjSz7gfNtYLSfOM+
uCgOdF5TdZiz9EizaVAkqWbz71+BLSXqpBpud7O3FLOWSguC1X3Q0EEDJ0X+d40GcSqJFGutLS/K
QtbVDtNJXWfaUK+oYoWN4UujpFDwmDonfMG/+dIzynb04tal1Q5m56dresfQ8x/RANF0nj0orhWM
0P6otj7GS4gtjXVREe/RxivXQZtllVwwo03F4ZwzDzsPn7mwafZ3TNnuTQboyfQCUCFX4hMnyOYl
DcyxmJj/5Usf4XDF+UPXShTzYKLeHMAvLFyl/LVZGCtK6wtWPcqSLBnzvVXZqM5KuXai5BpQkK99
ExB8As/qM+z4o1xS0I8vkw95cpIf+n9a576qGlBH2mz17T1Ok1djtnAVBRidWjzTUj6Qhu+rUzM0
zaQia/VbWcW/ef1UMQO0fP7bjNwgseTmlEclJ68wLlbt3vMgxa84WFSEe5cTzyh7NofmBx7sGs3a
a1njQRRvTE6ixB5uoSxOSlaU1o8Y1CNs7qFvAEQlJxcKAOSQTazwKvfbdGEJMPuteTqqCw3dbq9c
ZCjOOogCGQFWUYGDZn0NL5q0iMRlglLKFQf6grqdpNAsfIbADaGdNV/AoWKx0dBBENUG74BK38+3
cUUgCdeu5+zHvqMqC589IH4FRs3EEVtu+qwOMpdACyeDUl+SVLdVQoTOfxMISiC0wRY6dyUWAsWP
Ts9RvoWw3VniPsahHPUQOjsyo/WDoCfqobLYE/Nh2hdhcXDC44W3MaKAH6+Dsr/CfqL3w92c/F8C
rs7EPgdSbZMtvnNgSLoimEy/cCbhFq0pqwNHx9i8OzOL8JjodLa2dJVJPp9Qop+gsIdBr0KUPL4O
71CSuzA9tOJhcLZQU5G0vpjYejPXBUqIa95gOET6MNSr0g0hVplXnjocb9fYG5wrNcWz8rAKAB4x
A0q7CK+k4awmJBgxGYyASVaIt2ZzsfYKTRhME1qqueKsZ7fuBhrTmQvRwxaZPpU2Bat2pAPngBY4
aMg8GvsXdW2rYRb/twxNLtOriiOqgFYsgATDNC+g+3p9bsyLn4VHnHpWtAeoAZaqaR7H15hEzJgZ
gflQeH4WGMgzf6k/MGCNKSl0urNAGxccej/duEocYzWLswtiIzmthLkmD4QyaIKlV1iwB7Gnjokc
1kDAJeq5CkB0ZkdzWHH8a/xYf0HG5Zdr33pQK9QAnf0IcixVXHADtYCJmsipO5tpgBVDvkurrYB/
ffTDPVGawyc3psHJGVPk1fHNznl5w1vmwumceX8SBRW0cWSBTfzF1RW7ELCgYJDpFr4M9OAD1KtK
343Wa1T82EGG7cp6C54kDe6kgxMPGHg8tVGw6qoYZshe4YKjOCiq+FNWBC8VGqzYIhravFfxW4us
omWkzllWmS9zx8nP2h2zP4jfm8I9Sl3Z8jw6TqoffUg2esTqEj22dsVXyBEfewCjqiFkpjwlHhuo
/vTsM+c9FVOsf+Kewa4gVHP2i12LaT/aOAiJzKbOLlHAfAwiQUDNXjmKfUgq0aCnG2UO09ovBlq0
jhme6qEy42COBPYpxIvmjc41xDGy9SCIU+4oIlvAYVPTtPj+a51ywZe/YOmydna1Pf5BoS4rV44P
10Y4Xy643FUFo64tDdJaalgkFMHlG2CFICITwUbM0SmMuIPeK8aSeGThiBSPDE2P+JgyqAOgZksJ
zXpjxPKfiPV204RHr0FcEvBdKt8E63VPwkjhHxf7uN11jbbP5sJc1AwQjebOPdsXw17RKn1K/T6i
rOXO1conI3hi+LYsb5qJwir6moqLSyURSPcZS+xzYb12TrCWENXLZ7SEHK/yMJJeVjK55ZjH1t5T
mmkX2kbgCEBrcw8U09KB92lOXgS2QM0zQFhVr6pul5HOZKWbGkr8NDhrE0OMmsKC4ZpGqZlRNWe9
Q3yjdk0ml/XkUlH3FhMPOlE/ZnfSudhnIxOnHL8B6JAE+Z2ZmkCOWrroQM1wW8DG4SX1/NRUPgL0
m2gG+Cggtz3E3rwmCtO+9HP1zGW0DylzLfQ6RjU9DUYVK/AZVrxrYz2cnGuRP4dTfKi6CSxZ/uu4
T6fxKkdxrcPuKCAdEKSEKyAGZgnUqZbogdLc9rmUq7TGd0Xqrz2tLTonPwl/U4swgVJsSVXAzOEH
+/enSXv1kvHgAY6mFlKQ1JrhVJJDIogVntAadPIp1WOMHMUuDaI3f4hfgkk7VQ4qW6TzlUUWJV4X
yNIgazznpBEFZfSU+QNZU/VLX/cEadSbqaX/14YYD0NvNWb/PNH/s5Lqa3CKg9CLjyKud50zHgae
mj3Hj7YpH5mvI1AzVVySeooo3t3UgZ6tnUNP+6dV+BExBHaQUqvhaMZRgiA+ofIqyXdRxUYA0DUH
A82lCtWwtrXkIrG/9YG1yAgYXp5qKtQ7/Z1M5wmn+GP0aaUmfmgzmcnYV6Chm+Gz86cwI6ITDnIN
E3u9fbX6Gc1QI7Y5PTEVuhWc1U1YfJRWpqZygp5Ph3ZlwwjSTrK/jmW/TSRtOs5QFrV0XhBy9QwN
Ui1eVb43XXspnYNGJDBAKMz7G6pA0A4T8qQFL0mbu3XSIuf2PP3gFOOmdrX/5tJIV5EVr7VR55gt
acuxndzk8jDD8WKsnGFogRKIyxeEzYxYoKyY0cqfeJqqbwyzp0mHli+jF1pPpqEVl1EeEiZL+Zqk
JWab4crw11konvDyfDcbrJp8m8sOqxW02IydfXPbOCkcG7IXNPfAa5nMnsks0kWrJRNyYPBRpl9z
bIyYWX0PkqCOgmbJyz/twEAk6yXkRNGrig/d/vulgJWUEnsGq5ka7nka4oPRTTdsms/zIL4qHTag
dBktYAfiGu4r/iaADUcvngkMLbfN+AJiJhJsPDhg9S/k8ki7X/lELfpNMaqVaXNNIAv1QtwTzppC
uLgbKNr8WUf5LluY+WO6nWyox+MHDmPD9M9LrZUeoVWtnVcjcU409j9+hDx9FH8Er9Es1iFTC9rO
3ojRmhS0HFa1sqf7iH98HNLLQYosin5jTvbLXFrvAQEcRLU85SQWLUc8gf4F9X/TtYmJkhTfAZmV
hckwgfDOIxrSkOtoUS8QfXGVLxqmpEcJ09130lXtBTcYG5R05LgryhBwGUgq8wCz2Btwwqg9aOXs
KF/pKYbVNnjh5GGEYV8ma29Y1WdL05jbDuJ1lTjswBW2O7xMzfWMqZmFP2vvpBy9VfUR0iI1CEcM
jZli8kquM6g10mpQmAyXCeypNVfsIW2CkeCkgfdb3AFF2MRnU6hDIzcZMpWDWM+Ct4XDHgBUL2Gl
5nIdwobL6ZWMAmsuuWsyvoXhfYVFv1aOYM4I8R9wBDkdu8PpsNIe/1nAPJkTbCc1cvlCW6eKZpUD
zGRXAREUS7DnP3sDz+8eybkBeT3/pVBsct69vdK0R4PCB8N3uDlQgIRSDa49zoWA/9xqBLFBOaA6
IfvGJvBpOU7bgSawnB5hYmNhDugUc6u5evoMC4OB4SnmzLJHBC3sAKxYEFzDx4nrlc/awESWxJVL
PUQbw0GoAmLNnVZpCXobpuisf6ScS0/8BvKK5hD/C9kMGxdMgOT1bAb26TAodT89PnOcl/U8HhjY
Ly2P1hiZYEJjH1M11Np1bHFfUv+rFc9208PMbNHfcwAaWx3lFMc1A5xMzYptmEypGRwDhAY55pt6
9GXgWTcB7RMjrALoYaVyZXOJJcVlSqIjP9Oll9hRmX2+a6z84fBFUnIwbXErav3Hhek4hHBH0vlb
FxI35/DFhKKIi98uTQmRI5NCg1pshBTgPolj+4QFFJLFKnQLMmS/rqFza3BVIpzM8G2CJDB+9cHa
x2pGi4yt0i1Lr715A1z9VL1bWPilRPu2srLoGQHjjWhjJAbkTvLCkgrew0D3DcnMar99/noWFZQc
pvUGUpn0LcQVRNrVbbanrcQthJJRjbRaOi/MMVd9/58HJ57yMw1Rs2wTeluNaNjJIKmOJ6mAGzVb
dEbF1X3xjQhugo9AqNuWjdgrt7gk5jA5qcpZunIDpfjbdg1yfYECkJsJ8h4YDcaQEzOqO6MAO80u
ONlRYuxSuGhw9ssSnyimB3+wJV0U23pn27i8xtsUfchAvk3EKKAZQdQS5uF0OTNyJjs4CKMmMkS1
vPom07/MMcH8yUSeeMP1EWICmAIvMGMqPMwI+j26Igzcs3aXtvNbVNzz6cBXD2yc14njzUtxUv7c
kUlXtDb19t6bD0mwSiuHhXxvLZ+SLVza6XAV7tUoUDNXOF45GVLKhi8FNDVTFUM9PkRBTlRvdHJr
zNmEmWxnp3qLs5sZyPXgYD2RDkwQnDWRHyz61NU2YYlNYGS9TMFdDzykzKWadekVG4mJfel4yyly
wMo/ASRrv/xsugbjAgcAcRDDd6E5J9HNdLluhcaf2JICEGYG5wAUgTlGGcS0ryg28wz4prXqw/19
0sz/7Bl5M1TRbdPb61LZQbO0MbEufZJL8JHzg+Cifh1bAF8aCc8vftOgeHX5wSyyfP28vfoJ6Icm
fa73ZNwZiU9LSbGcf9smG6bi3cIraZpVF2anvvUOFW4fFqW8Vv6XFuY6VoTFedQOZhP/zp2F0YOz
TQd7bc1sbbNdy+MIBR4L5qfBwrYnjx8GJ5LDBMaPkhdhOh2nl5h2hkgiZHfud89wtRMz1Dl4O2m1
4iWLdIL1Cw7lB5QHJY5I03RRYZaJjbFjAgZu5zTOxfDpFuVHEN+jiQYTAS4GJlHwTw1aueNwoE1v
duaBAIjPQGPQjPlp2KcXg3dGWAFKMRCRpwo7aIW51VzAaadtmc58u5xsCmZPNeBKsgAL0LKqN1cG
Ki+WaPTO4YHxKYWHyUyUBnMIxbnGnpogxfd8VjRKGSPKRfeLuDCoM1KpKpW0M2YNx/LvHMA3xBQk
qzAqDn6kB7aKY0+UJgewsgKkFj3MUbUgNtUUZCGDtQNG9TxZYInTCxxDueZQGsoFfGhMk/FMKY8e
gqZ+xA0fkUUJs9YX88qGzV2O4ZpMXlcwu0Z6VYrmu0CBqnM4A4TSFdn5sFZs1s4acKnM9o3AdPJ7
rr5oabUSLlPj3rN4foX/Y3JmzNSvVjJeQ35v9AP1pMGQ+CJr5AzNgu59NBskgmjJqbVzCgWbV6kB
kqFO1Q9TNewz9QNr2zjDaIyFyE3pKdjj7+xHgqpE65aFsh03FxTbLWC7/h/41a6CAkTE566fuCF6
HljE3OUlrP91wQTUgIEhgpr/GkYNmpn8j6XzWmpc29bwE6lKOdzakuWMA9jAjQoaUM5ZT3++ufap
2rVqr9DdYKQ5x/gjeYQYkEl1GcrUd2qQxChgSNAR3Mt3m50QfgSdTTegb9GCDdk0/yNyu+U6SedS
ZKZJI6qRtprPpWRelnb+WCT9giccIqTuYLvQuhRckDGSU/bJqdrYFMpahvRa2cUdlCSRi3tgBLt8
uYmoNGwgjKrkEBnYYopsOIechfIAn0DtTMKCGquvDmqeLqMNQ8N5EUZv2RTdWx13VuRqKjtqYgTA
eqRnkbvHAqaQe+1D/bmMEgWf44T0KU/fyLBchtOcbBe5dEW/BbBYnJXb/1ZgDoj8yYe8HuCuAV3w
tMIUpWDvvGZIvwClJdQB1NAAgUswJQv0Fa8ovY/Wt0ge0hFcFJil8WNsTbF3L8ohm7C0ojNvu7MI
a53ZPnPVeHZV4I35jO6EuBhspKOxV8PF77j1a2BaCBGxpSkqHKs6bYRGdVCNd3HtDSCx85jvbFxa
rLqssbb1FSTEfwM565ry7Et7V/U4YKfpdwnCqxYCTZmZtg6hpQc+ahwwvmoq3xSkULHrGSoIoZ4a
67CMviuTmEs+JbF/OP1zInwsU3syY/59ie2kw5Ky4Jm2lL1wNC0z7sXpYkkXo0q9sAhdc6afiht1
SL8MUH7Cx1dW9prPBDsxYyZpxfOUHx07fUbc9ViJEJLLbhyAgRF9Ug7NkcUAUTzNnVAxgFASGEsd
KFiBwnMPQ9ie9X+L4gtBmco8TA4iZjcGghlIHMiSkdI1tIHHKTyo8vgN5S7oc4L1yvjJ3ygaAfuM
b2AMmvObNne4HCR9jFVN7hl1undS8yqu45HXUed01nuZ/IcHpbjgU/CuFtOE8D/2KeYSeAhu2ak/
OyOkzRQImbphMN7jijbYFIV9ZW5HzwzQHA/FUZ+tgz04j24SOS9EuYubLMys/wQwPMFeyJ0gk5FZ
Im0wCTyVd+QX/cdpNLVrkfNkTDcz9Js+fLXLZosned0iVaLxq+CXOL/2QL0nAU7qCRVtp/sMB5X6
3b+VNGdGdeQyB+XrCkVkNGpM4b+RIQSFAZGz3c4q0ZCFTJNt9THpxCo0LIUdCVwgiCtGsjc9x1yE
ajOSB5T8R6Utb3bF5qH0oLQcOOna6GV/so42/GcVl7wsUk0jHmlUAXVWCHbMUQdYDzflRO4f6q1V
1w+nwOIui2tm+69E7tbx/A0h3kQKlmTHF0+ZOgQAadJ9kmuC3HTRG9y7QiigLgYdM8QUMporYbIT
mQehhBYKDt2cAhor4g628bkEiTuziBrs9WVMRCY+Fa6wPi2JDB6RTXVUq493mqBP7Wx5KQFiDscM
ZAEy7P8cOS2B5cHOAHpLtT+RyD3qzR6M15zHszJSqzPfKaFpGCDVSDmBGnviC5cn4yhp/atZ5h8i
cSQXSV7spTJEegdDxpcJ6W+VFUnMKI4B47Es0RqX3pI+vmhC7ZizOgUjowZsR2Uon3lo7ediuMjS
F8wfcaTJ6LNm8jWjfe2RGIK5BzCZrWJsC4xqsrkrqL4FJLBlX6/DCs37dJnDdKvJybHXEL8M00uA
/MDmmlhy2N4gVs+BCqU6tH5OyDiodfAjFxN0br5ctKx+radHpN3yIMBFTtoZtjiiKI52axyg48OM
PLjmXoOvR01OWkDuj+2mwOccNBPb+i1P7pJ66KnZhMBDq4x0Ikhtjoo/OVI3oU350mR6Y9uSLmAP
bxaIZUfenR5q3H4cuOnEtt0HBF9BpjCba6b+jJ2bSopKht+6lHGM8HhNTUohasUjbJEeN4/XEpVT
FM3/9MHEjdoPItdYfBi6Fv40Cln5obkhsXIzU1ExoWUute49XJxNXBUYbHO3YNkTP48US07RQm11
jAARMY5pjArGKxJgwIIvAN/9S8syl0w3pnB1pDRVFdizAZcpy0JMNh1Tdole+4rIStGo/I7gi5RK
FRUlTFQde5/BiZ/2Jd0I/RlnL1cKR6KVEG8MVLKgVots+LRKpQJSsi+DWntSnRwTy9kJtUYaEqQS
b8vRPgWL9BIDZiK/Ff5BAqSqYTzn8rlVWXnNOaCzUN9WU/mvrtrXlvQNpT9GhvOSsIgVXXGXNONd
cZRwI3FPzOaQkY4FwToNOTP30u1Cq/wM5/l9SKerU+is0RkLhtR9107qpzXazI6iDXueaUqKMWpN
LcagPqmKTTDkoF8W631YEwphNGy/MrOnaZHKI4aRij/akiBu50V5Kn89szpZWWWwacz8xahMLkWp
OrK2v6Kdl4TFKcXvyKIRkmLZKp/M5L9BZF20uKK2AWzaab8lHF1JkxyD0PlEOB7vFpVpZUrk41wZ
lDzapzqZvSDA2mhHeHPaRr13BKr4+nRwOvjLwOQAThysJVNTBEdct2yccUMiNn7WsRwvEt97Nb5J
OhXAQ52d21ohBUsGzeCwp5ULOMsCFlXtY6SBwEJwJvQT4UZ224m6XxsMjAtUXpLPILT+Jb0FPmSc
0dOdIVnHZsd13+hM36nWeerMg9ksyb7sCDThvG51Kuz5w6aJuHmK1mLt12qlTymuGMDibJvKCkKc
ddA5xAhT+EWiUM96qSqPwq6OPcp4rjKPoEvPcqpXCy5Vn8hsQbs9KPk+m+ONye9gy/W5tQNu2Ylx
Qp1fO3pxRahAB1+C+5aqv4EwvGZfZgvCgzg6lNaguMVCOVE325FbEohokF0yv4tPZkJ2rhjTjniQ
S93KB6lwruK7o2veH7SvlNOc0knMFOxAor81jUYvUJxNUlFqafU8Didc/YZkBRyvmJwX5RuIaKFp
NimrTSrVl25OlVOP/kFlXpVwHMh6fM10sBaiAIIBcmM2mOkK4xAvjTew24fwTmIAp1a1cRhP2YFJ
1PNHMgVY9Gc4Fnmt4YEsE+t7GsNdEJXMBsGxIXaSelrVHcL8E6jGnfkP9bj5kdKOYmKJYJPOcvFn
n+WxeFVK5xrpOa16DtEpWu93U+i2YQ7nirpJRSDeFoQch2X4b64SgkMRLcuZfSC582thpM064ZqM
uw+i2Mj8StWNYZawrRry2qr8maNFOPqHe95g5a1ZrQ2S4J1h3tbSfG2qPL/NM3dqwvpFaMTNrOIM
ypYr4K3WbplD7xLxR5FhfRDPw7uHbznV1lnE6WsP3b3srRciKks3sDtyYTjzWu13rJadFSE2rxt7
8BQh6xkzupgYLJbZRPes+DafVWBlm1LPr4tJKsscJ4iBgC2CBd2HyHtpCnMzNpHX5XJKkHHAv8Hg
1WfIRpUMVdpsH/uoGimNgX3QZoLb4y3AZo5RY9uU9Z8xtAQappLbBp+jLsAwnQiIuneLKtkZiXEd
ZMZOo2aWrJiOK+J28w+CWHH8R1425EdaJ3/iBRecUqsgw+VHvFzshDVzQenoQIbpa1im52Bnn2kw
eWEqbWuw7KgTrheZ2HUsQ8VHNTcb6q+2xhhXOFsFjnvoUng/aUzStcYXPfK92S3v/bivNbsQiWRX
kgUHjN5saNlvZRP/Y/Nh2RYSLH4AFoR+3Jbv5tDiH0Hk7E599YrpytW5bmt9RnRobiNTlF3NXyPW
ppJWNJDmpDQ3mg4roJHrZBA0jK7Jxkktd5Rt2IO5X2TpMNCAMOW/HQLnVSWzxWsN9teZNjerpqyu
SrzGAI/ACSTqo1mN6t5y47LkBH1oiNCWe0AMG+peMwG4pOPGLjro32hXlODHKByHe/muJySkOOQF
pvZG1m+VBk1YzcZvnSSvTa5tRB5yPOobdayYoe1nGqT7pMIBRGfgvVQw4gI4M3EgBz9z3V2HJpdZ
FvJXR0EyXi3dzelyTxkJ/ZNpXYLROCLMRZQ91GSosc/2rbEdIgNFNVN/UL6arMErR27JeX4zzf6q
YtCYXzSbnlYlA4dErd2N+Uugp0jPMBeKtNwZxUOKm40DjEYUGq4Jp0RgF5HGEBPWw4mVMENGCqln
AT2BWAqVE4HlLjCkHHTwP2s8mhaX9TRxRHH7nFUwnLMd3lQmm7ODgYQL17JnulKdeNXYcDPVUp6D
ivDwfHadNj80mauW1AYV8OEDenaCcBTp1HKgl7QyLxNjuqsjMagQ6U/hDi8WTqAIARYJU+Osbi3q
ZiqIt0SdkdBCM4HzjPAANUa0BC1c3X6Kf4XmsmTt0dnlu1MLTzo9DAYYS2toXTkaTuiTrawbfvXr
gLhFyENjg1AxazkYSKrjP4MqWoImyMkQGKpCBloOoyB02uI6siVsRRySR0byXWsfCdpCKwAkZy4E
zaGGGvSXrr8ohuHWqasZL00AbsNYtSDT4Y2ZYXf4MdrlVzSbh4LdrXToAYr2svIUJzUp+Z6ugL2X
JP0OK/pUSUI9TmmET5ub0DmN0p8FbFEwzy59dUMnt5aNrzj8rBirWs1ZiTuKvWdQldWiKC67egVe
KnMhaxj6+mCLHssrx7+g3ovY50z45IwRVQ6uhfExxSXa65vS7sz8PqtE5X5IymEYSW9aBwhFG7db
3AQmCYGa9d0MbxETtA1CTnlRKCHckHG/aQ8zQ3hjvJK8RswiN15sOLgu/5CeZNGr1vwlingYkCGX
47rwVVS2JPq6A+WnVbHL8Q6Q5OS27eSBuRP7umLrFS6XVoUEVa608NASigkuvFU5ZILk8p+1WrsL
eAyi5NwTIdQicygyr2nfEp4T6oHXuOz05jl/yw7xafW9r55BQ7E5A3pfcDZHN/HGk6IxxgeVb/XW
011IGdtgX3M+o7QmCXKrA9QhUbFl7bjgBHIqT0X3N2MJB7aveJsNT4oM7CEJoU0EcfC0OAqhkXup
oEBDecLEmFwa0RB64o5O7J2JD6grjmOx68cfdkmxDRCgh1cphlb0S5Kckm/WOq8pzuBSIimM/V9H
1Y2YjE/gU0hs5No/jAgq7fRX62miauiy7H1cP2FRegUqHtANZya1uf2szH2QAIYAFCaSGCjk7A2x
bNiexEonbgWxTmhd9qo7X3X4z8Tc4AAfp3SkoAUX8ZEQWNV4SnH2VyIzoTuJPpkcUXHMA9CPMv7n
q2yaWOb4FkwoQcYu9PjISHKSUuljyDJ0xuNJaDM5K4fHzNcrQuGr6iBLDGqc5MBZtqq6p0wGMz4S
ZVl91BQEfKbGgeQlmyBOjuWR53rcIrfMTFBDBIA7DZ7TQphYk6M7/ej5u0mDMFNHAqUITMqJkDvq
ppba/WAzCtfMB450NDM3Hb9yZraMmEQIToITiuBjOYyIasxlr//m1YZHKxnW4tuEx7B3BqZHztXs
TQ+gZDTWv94vsDsF4fMVL2qDR7Nnc28fnUXBWLanb61m00DGx3OzLEcivlqyAznKhk+YnrWpa6ig
bjmUg76tMQ8zWo0vRQEKxwdv3CeaoRlxbLVdA6jA3YLj8+olyv5DRPf0I7dxdRUgvqTCsLQeKC7x
6WZhr5XpReF2mAkmORbdF9bSVYUlTl+p5j9dNvc1z+lLwGu/skhZXsIYYzDKdPnHFEgCP7NR+xPE
IcpqtPv1Fg5sJkw+ru658emQf5yDUSP1oN7iNVEwp6PUBVQQdFYhcnM0b+7WRXVYMKxK2TYCZjOx
EWsI+MEphmXfSq9E+RtUwiVwngRT+mqPKquP+Uv3PjGuq6tU6ImSNy6tFoNxUzf0s+vKyyI2Dutt
JBiubpy3yQqvcocUbkZ9Z8pIZHVEPdz6Rp7vVK07IJeL9Og0p9M2S3JC3I13MXtKTQzoSfXN2N0y
ftgG32PAE2lVf3zzsrJshGxYjw4Snt/xTefLKEjWnBmkIrRq4lYobRK1xq9Moo3B/hK6mVCr4X2Z
ExHZg7w1iIkSIG9r2AgxvHin6bOAYj+raJvVwReHCGdQQmItmTXydDXUr4lvXQP+V0ZptWiQ4d2h
kuKtZWRPjtVUZLJgEeFXcR9BXzHQr7LvmSc+x1M2YEw7WAkXgU646ghixvgOMU5SybQdxt+B4IL0
LZKCU4MgocrqN0cr/3NMRITDxp45vzekCwXWsciu0PTcPXo8+1k2vIgah/Qxj3iPho9oI7Ewd2FI
SIlJ9gzgJxhXe6qq3g+mYC2wHk39EtA2IIPQ01XCOSOykhDKjCPh2b9t/SXcQa2GjqXGwGD/oEH6
z3iIKk4IGHO4O3hpKXZHEtva+QrQifCX107orkVJTwxW0tpAQDzssBCpWE7bm8m4kfba5+Bo244b
pSifkCcrlSTvySOaQM9Fz4TKshyPu9QyCJ4le0f/F6jn+ZI87WrF/zq6R3KOS1rvLA3tqoY7KOfo
OhMjPnDTVILhQNWHoqq74iVlBarIFYq03Qg23SLpb6dE6OPHiiLRetnI/UnFcdVZ+5L4mMDiuUA5
m04fYK38KB19AwrA01VqhEqB2ET1I8phnWjlgsfk26WLBchedw2eZmX5ROcN/qroy7G1HwEZq2ro
jfO5UMeraRVeYTPzSSWZtqs5uw3xc9YeSALw9xiNQ+ZLc8mMLb2opnVp7N5r4QBl3evCE8MN/lmO
xP992rrzRnSdj0oQFSg5gtM4Ir1OYKE1j59nZGG0H7+UQBCgW0reuTDhMJ559VPnqD2ugpMTr8Iu
EhN2c0kP9S2uDxXhkZ225igcU4rh5W8rw9PhZUi28pNwiIrrs7Ujj8jEvipITzqIZ9wpnYPONJMS
utdM3+HwqneqTmcRLCkiUfTRMqkzeKLjpt5YwjY+f7NapSTFiw1ehDb+78/zDWh4nXOxjC5D/aIP
6lpG2BjVJBdH25aCmboeEXIFVwTJdUmaovlbWg6xZLp2mWzbcseB2lO8zHm3k76xGnZNTPTvcqgo
45rZWyaLyVwe/cqsv3JFeaj69E281aqXW7epHnZzFTCnuNLH8kSaJzmDpOTEN2Gw0GDe1ORZ5odW
ePOlRL6oRffCaWTUjwm4+D8wFjcS80E0OQw6ZPJizC3HBsDy32R8JbAhkegdiGbyLcG555LIsrr9
KdLqwwqp/kxhWmX60DAFC6WEzomEVptUusNMFl5jjviPN50y3cKgeR1V1qX5jjN+6GzYB1GN/R7E
P8D6toWqprHD3q1xqsbkK9bL8AKRurO6cNOauwQXW5q+lNmryvXl5KwxgNFkoSix9Fpw4ifLRzd8
Zhbg/K8SbY36mav3dIQ3bsjrKl6xVln0wxQ8EYKFYagSmFA3loeOuJXArcHOp1+AtGKmjogLRjCw
VvjTE3+IgfMRdxErPEV32tNOkGZHjJ+5e+3m99QZzwnurjP2/Q5/PYd0cjJIdxWf/IwC3rebW08y
Lv/KOBIZdCwPpkP6MGdrcR5nCAl6eMkWLrSbrOJlHLYpX6lG0CQAnYPPgdaEU0r0dAYKLRbgnvc/
NghuIBRlegRZeTAGfnn5FICSuIcqCP/MVPdOY21FQIuy5/VeSmpbS0rdfMGI8M+yad6Jaa4bUMqh
txpbvMhxR0wDylOSxWd9l6f/MG2ouAqa4HVw2p3eE+KB9Y+XmLOFIQ4D0cbqZlGnTPPvTmHrsivp
QP6/2X72tnPU2ZVR5tQVsWYPE7oWTWemeWF+6RbMT8u9lqQdl9ceWERADhupX7YdIirZxl4yqU97
DKkhweQ4X2NIn3nklePWTknQwuNjI2QK68ccJg9Hzg9xkW4x3aPdaYG60rVFo+NEi6/So8VFvrFg
uA3AEZuWFCUV1VJJcXFEIBX1OAyNQndlW5+09TiNF4RfZPFA2bS2LnyMRI2Sqn0oStLtUO+xP7D5
UCFEY2sg4/GDVMWPopgdPm577ZlbB9sX26Guv0HMCXl99EXhb2PuFZoEtXPJNUcSKo1XfXsInZ2x
13eVWISAyLo3Pt6ReCR2IeHmbMnHtbVjIO353bLxK2GZ6zGSQfcVpPP3N8OWOSL7TZjc8OVsAQge
Ia9RDhfeOPg5IWASEHIaiYAV9VNENolo+JxGMpa66h62pK8IGHphS6uyU66fdZiwxSmRhIRAPX5B
oguvN7oPb2geCAT0iqW6fC6U/2nbph144nrua4KzEc2IZbOmpgN5gNkP62QpiAn9lnOOZkoV7Pit
ye9GfRyXb0KOw84P2AUzHPochiRR4OkigxEtVyQmbE5+BMyN9DS4UnuFWp2R3gYyu9R22jfWxjLD
K+1pKOA1v0PPzzaL0JUtT1WeAsWxY4TKECsUXeEnSsthk8tE+Y3LznSoJQ8PXbYds/wjlJ/EUSa0
SfFVl8TYEXZbkfY+LsLA9jKDz5fIYBld2H3TG/EaPlTzs7EoBYp138r3U5P7qlPsQpOOBtotrJvo
vyCnjHTEuTN2xnpuooOOlH8NLbSpUOyMbhRSOhfQPsJlHDnza8GPT0mI8JPlaaNlZAz7JZkPuTP9
9+QO+URMaXHXaI4kC9Dxs6gApifUg1xKMw5PaeRBYu3KlFPR0YetFRn7uXbbf0lFzzx3LPF0auNl
iDdS52QMLl1yyIZUii7Tl8GjGUxOvxTS8WQwNebkSQk2JhEgZt1cyv69Y94mVEatsaabVSiGpPdE
yREATO4Q0I7QhBtNe0XiWmdgqzySCukLsXLJg/psyZ2vwnzE8yHpby2i5tlw7Xy5LqV8tP7aocfU
w6ZIXH/nQYKtw8aACqretIdgwnnqeNchcYCsyeTu36OBtUxRmTzIEq3wrWPYGwMiaUuV7EqoQg5x
579DXNNuBvGdTNtkGG+a5EyysInT4aTyT7CuRZ/4z7UqPqq03U1w4iM7DUwqCwsuI64oZpipxQ8x
xO7sUrziBHdyZEP0a7Hpa1O7rgIqEfHQARISdjBwQzPCIIFW23OTqGsV0UVf3Gb6PgUQgT7cj0NS
CtdZf05Q57YTMxYg8vCxkDVA5IBwX/Qazky/YqgSM7slOxvchjMwQEzeRIF1prtiTdsKVULM62q7
zLuDE3uBg4rCTpwtgne9c0WIbMV1BjIVD2xzaHxm6U9gIYTzbBLb76cjYmN+QwPaYPCCyPAy9mwm
GeJAEK8vPaH1VIUC2OAPZ+LRwPyaBS0E03Jt/KaUDSS8AyOMZ4xPFqkAbRZI5pxa29rkOOLsJ2IF
A4o7WsVaZitIVZZaAZPZ+SNEqwiov8ovsv0JsEoujxfo2bUrZUYkMoWWXwHMQGjAoyjo94mpVOeN
1SJ2HoiYAkfsOiI7ndkVcV1qgrmSwOHUeYCYIYwZnUOO24SdSUbSi1RubcEEyYAS4qni7oDOfoTp
J58zp7oEF1N5OadZ1CPHKzsvHPNbb1nHuR6QDJDShu+oiLYNHi2ikcX1J3rBxVfaMIVTzuU5NlVA
FlWGVClY22LWicaLTg6ncav7AkML+bLQbBVAPiFbbYkgl8dpxNTLwR+iEcgnSjsV4uQH2tijFQx8
i0pQbA0BYIKBau0/2JJdqUR1LBeceM3oceSl2oNod/CnCSWCjlnaljdig2xBXYgbcKXuQpI/1X9G
6mxJpRRuvnX11VSHEU5VBuduaKaQMMdRIo+PUNuF2kvQzkdD3DmsHUzYA4pXqkyIlzspHSb9DNCS
Ib7rTqN20nkJ8dfySWjkxGtGulEVHLnKXwdcpEQVpDQ5R9InRcudei3oRgCH4evhio2R1mBlClgq
jLWpSK74HfhA1BoweYUOiGVDMf5qeWeRiyK2OYAquB2m9+kGDtLQ/VBPgx9F0Cq8KpB9q7x1VmkG
XYHczEI5k/+qrLRM+g6i0I7OTsRnwZHcYhtvbtuQ3tjrm7gnLhA44/8/00op1zmkUcwqrYmmjNUx
ar+r8tKq+cOBS1117T9dOdoTVkddCiG+HXCpB5wIqQ8vhcPFhSNDaoJji9cRdf6fUhyIKSWYxyCa
4WIqK6g7S52Rxvio1UGlNvOPQ5SUyivHc9JE76rDzNxvJWdkR7dxj4X7PrB2qjFf1I52RdDxkiYk
sHA4nSyUzlhoMtVv/iT0Z6BqL60D5nUOLXUrLgBEHCkLqQmay2Imkf81Xlsguz7uXMdaCAn/NPfp
9BU7z8rBDQir19xjq/HzQN0NxTnJeAic8jpDx7J99BGZ3aS8V6jc2RHJP0Ot4BKWwc6AKlPB1Mg+
XsHaEeA/z3jrWXdwxLWXlMoV7FQBVXHNNoCe5QAqefnGwF8gPaiBAzQKfuCUSFbkSg4IRIvWYJMq
4QyRVh0UZmiADocjlaCMdVfARztvTvwULJuKbLOCmYL3422IiVbu2AsQLob/OkKPAdrF0ml0+1bZ
Btqe8IZVeaqDR20frai+COgWMZgcYpfluQZn1HB1BN1rSjGOVW0cRvVwIj9qE857hCUsU2Xds53U
iI25u4FRqMGhH27MvsE4xaHOj9yT458Yx6cMYZExHnjDDnXYudkRpeuC3XloJtyaLwaeyZNW4YEf
4Aq40Vt2wIA7TJl7zdW2ZPW70opJF1uGzbGyGl7UN/ILpmG9GV559sJ833+pfzxALRFKZ+6Q2Vcu
2Un5QYq7CW+IGbfZLjjxg/EJofe7TeBH6+VZn3BEXIl3PRjb9pT7mPl/G8IDeYtAZXfTzji2n9Kz
/oT2J2xh1e6GE8aNNbznq/1h3OYX867e+3dk8bHDC4Hoz6e0YtYv1B0UM1WUyGpcDWDvFwxEj0kv
wQvnYhDpqrWUHxLFb8dDEB/LxSQ/JuBCZ3wuXtTxLsIczRB4miWEi0hiOrXYsmSTMdg+s/FwTX5Y
AFpz+RqOd36/IPvAN0CTVhq5VENn+W+t/GnNTWetTGBXVkgS8ncSy/t385L6tQuHQ07oSrvqL/iK
XDTCLrHqLgyB276jMPmxPHMXbRBLePC6LpKXFdowj+Lbk32pnosA5a81XmYt+ghHcic3ZUTUzIZO
D6NyAdNhz1+TCmffCsHKMqz1R/bRnquL/jaYnkLM+nwoc+TX24iCqgKNuAsyZqiIJ1wMoriyRt+g
BPwRBkdl3JDGjaCoQBzhlqvveh25hYudfUW0/YpQt1VIKSHLKFvXiv8ztWR/uz2pXHx2qNYA7zc8
KUbMjeaXNx6wfXepz/Mje00uzj/K7kKiENVV/4WMU9uZZ7g46JD8RT0MPtNP9ck3imzdkvC6sPmi
2kje5O9iX12N3+pT/c5d3uzv6GqeeevQ0Qngk9w1Yq2EcBBJGDE1vBOuU+6McueUW4sYUNqnQvh3
pqm1dtbdcKf57REqoCbBZxOGhyq8olZdaG/JSZRFSbVLzE2bb4rSjzV8F6xULulHbXZsw/NQHQb5
JZBOtX6UW4TBO0X1K5p1s6PN/My0SftY5BfKru22szj5BAxOVswfo6rp+HO+xqa5UU6A2vhoJAac
bk2SPoQnoGSN+Gmh02sV/6BpYVXW3+VjGbrdlQjw3/5pnp0t89PyIn/KN+to/Qhk/0X/jpdNtBAZ
gsCbRauBPANWjZrdiBgHSbtGG6SR8YNfDYf+zfqOP9mHICjfMUMy0NNeRTTMJ21KF/WChd+dDwxW
43Z2UTu3G9SLXutS3IhLZ4dFdCAHmPOZSNOvejpQ8ryjSMN7mzfPL4Z0952kSCAUD4+1fLAAqNDd
+kRExit7hZRFWxPJeubBlB/mX/OGLPBmSl/Be70rbgh7Edtg9/C0a32t8PW2ZI0dUZk8xlP4qD8G
FvUNpkbsbxeLyShZRdvUt/6QJroaqM+z96udQUGMV27bPZlhfwsx4IyqWqB/lufoFDie/hl4KeiW
x4jVD39Q32vbi2hWiZKLGSGnUBjJcdmhVhN9esKDVXAKU6K6AYXJoHcMWNgeu0E64faDY8OhsCo4
P4Cb2jDaYdOduaGykTDAlXB+jLhWnQfyYBIOBeQkbqF6+JfFTDWEpdd1KCZ9y2B6mNk+7+O8c4xb
sPh6BNVm3Ivl3iYvw/Sa0VfekmYWZIxg43lutw3UYLUZugtLNrGsLKoYlAVQ3R5EeHt5GTn5eRjQ
NTJSFQfN+hAbUAsuPf6lrb4PJueYUvDNPKYl7a7obhb2SsBjgeQUX6CBTLHRRIjp6yx7tlXfIkYS
uShd7mnyMFQj8ucBYed3ED8b9amqXx0Wa1QywAOrCCyJMPyNjGtPRPY5Jo1VEL9A7JMeEwT9Kwtl
K21pjJmys48734wq4t8JPrB9CHPMuiqyLYZwqU9dVDyA7fypbS2fxIgsUp4ZL3sm2UGjloK6nRYm
mX2srZ/8d8ydoCYH1rG4vwpLO0eFuLgr56tHntgdETs7F4vv37jQRUsOD+GwEI24Y1YN8FTPC9mT
FlYl1xoTcAUOorkq9U/5j1gSrAa27BIk/wSZIGbFPP3poagwWEvA3RolecG94yIirKLdOXF8yi8T
dl0ha4wq8J3oR5G28C7Amd7QqrQ3/WUYKMCxFSBz8ivXAxlSWrieaSnlU4INlXr4LAAKjssJ71yY
knzKD4zckrlH6JL5NpuMWE1QUTK01TOh92h2M93lZbOpbaKjB5oAT0Ny0O2eWhHe/QwXF1mEhGEy
2MrIvOJa4ulFsk84gINuCkxnihh04pvZCR3sCVo6EieuRDkGVlBoCKTUai1f6IhTbdIpzb3gNFw6
mBq4B8sQ9Q7pjsoJqyNj+OSE7zra6lA9VcvZxLWRThQMS2+KrOxEARkgN+3ApmuZyUZF2x6UZ5UW
e33dqzvgjmVY+GxBa58WJuTBdLZO959jssb9TjEI38rYIi1IfwHwxtYlBWUFTKdWX0sHv0mOWvJS
n8RHFerP7pttDmGABhfaVfAz5NSYBOxIfwE0DRshC2ZDW8UbMLVDwlU6QIWba3OgAYBtmYcDFTEL
BdWDnB4d6++tY0sxAogz0p0ShEe8GbwfAFAJpn2TLLviJiigab5NbbgFeR2sP27RUcWgO/BL9X8J
P8I+px1EXnXNazXEfnkuQSuM5EtV3vF5kn2NJZdObsl46fmITf3aEr8pvE/UhczYWhyHcESWO+Zn
it63qtXeQ8gMJOTzvxDcNk/eHcEGojr2cu06ImUP7yFKXmD65jFy/VRZTxX2uTJ8O/v3n50nLDyd
ZG5srEgzQNPCMMHXCjKdfbf0aIzRTp9f4vxHeVUahGs7jbLe9CQBUMuz7RNf05qXrL9n4NwIlkXA
m0ExBUOrtiZNRrV6KNxVeTP5ORH2sEqBPYeSR32YoJsOycjeqQL90vjH8ZTwNrONDgzCMzKDfNqR
D5Gxaon3UUzTGo+m7pforowSMrFBpkQYdFzum76502p2mDH8Wot0QMHpCh9g3iee+HtNhLt+Ts1m
5g1wBuPFRq7flH8kumRJwfAElo0X6YE3DEzvm9aHVQQQUTOkQhkutH4lh7mIYZRJACw+2uCJoSgI
X0qdOJf6e1Rw8lbdWpGkC6o+QtBkpHD/R9J57baRJlH4iRroHG4ZmpmKpCzdNESP1Tnnfvr9Sgvs
YgyPRyY71F916oTlPFtgZHBn4y1OIn0NqwBBC7hTlFIwI3wU8tcBncR04vUSeBRhP/sSnFggY9hQ
vJtjPLMnVCGvTC9wx/m4lIEGcL+wvgoeroxciPQwJ+fBu3Z4VPfGT8yyN1DJcDcfKQiEpsQ7LKSH
3u8YtQxMoE2MNowKj8HE8RvTWgP3U3UI3mNFHF4hvWwlXMhFyFOWBK5wMwRZwHaKKFAzunYFAwUr
siVl2Kre2lTlIys8p1coAawfsc8tThPHKjFWgEtLym0D+OfVXHgiA/6p29ifhK+MfGw87YZtfzad
4WJQPFTmASlMFm55kib3m6CofysuXCE7Orj82HGGJYYfTLsYmwU7wrrhu1qLr6sAKHW14uN64Yva
kYV7GHsFZSnwt1Z96zYLfG5XzAY23kcxIL95q3rVJ/xwB19FlvNSZyNw8wE1NyeTzQAGMD+732wz
dCBzLX6JSfSKvuUGsqRyAaosiJlE2c74BuvRU+e0rwv3m4aphXFdtMumiF/FU4hwcvdvunDwXBLy
q4gE7Q1HskdJOVaObQLhrhvxZyU77oeUz7TF/7h1T1ZfbtuBcXf+yvHf93RCWvStO/YbN213tkFy
QPjrkmvMj4ZvIeNrEflhy1bbMrjB4HKc8AKUB+M1pFHLIJOMTXES7ZC1FPvRZTuh7Sz2ghn7ltBz
uDXJaYl/xKDR+os/HuaqzJIARE6E65VO60cXVfUaZg/hrsbT4cUxrPVIAHquTSwbP8fuP20pcOmD
pewBNYHM0n9hkbVq2V4btCQKgTCNXu/zRbngsJ7UmMZRprsjeMovPaifjhoReRwjfHbNBWfe29Of
pbGfbJ0sLd42kkfCVUj7WDrTvkHvJSje6LJ6rfy2yAmI+DapNRmbZKynJ251bGNV3JGFQiQ4ggzI
d0/KdaxuWJZxvuLjYRwtCH86GZ1Baa2LxPy1r6toroWPWqUf8nf3fIUE4FIdPvSFoBRjrSPPhEWm
1in5KuQ79+6+qpgSwXVGnVGmjCB3v3WoQTFmM+kdIw8+ZPpmbd083Cy9uXHgeaUuMgg431ky+kab
ktedb70ieo+fuxrjX4w4MAav3LvDFS2n+9hHhAthMgc5CTogUL5YkYiRVpYis1BNFBrfnubrsI7r
kQeVUC1zBmOA72rF+oofyieMVwvEaAc6cG4SohXB451v/M2XZO4RnnwHzT8wjD60b4pNGkdZ4DoW
7qrwS9Uj9gcEOaLnyKcGH9/qqGt06rjGjCG9/7VT/2XOV+3eR+tBZgkSkW5je7cKlybFjq6QvjyS
Tz3uS8/2lKwNLIF9nGwC1jCdqlKII98OHnX+d6HlMfM3XYywmn/zhOEWXzGmkhaAKKjsdiHLSSIL
UJrSNc3Vc2YCTkVcUhx5b/LU1ylA8HxRJnzbKlK+kvSfNrOSxbU0mGnsuGyEIq5gjKZ4vcO8a9Gn
INbtK5wmwIg0oHoZdUHoosXchuaLq34N8w/B877aFQRjMDXhPSfPOEgkVFaDBHujylD5v3a4zNrK
30ZTbgmjbYUZEaKK48KISF7OWP3Ha4Ppow7TKqRM3k239kFpOZI9C+wCR/6x1hGhszcvX3KC7yzn
ohfuy8AZYuX6c0zrohUXN6KVtW+6RPGKYgdVVaqXBxu6Ls8d7yoODgG9p+X5KjYM2J9tFKfd1xFD
LGwdFwBicp5G5LB2888ZG+R2OKwGxd9mS+wIyn14zoa9h4p/lc1fHb/2VrpxiLE1SxZTdraN3ZF3
jQzMEI8EgXbS3RQ3ZBkJrQcTgi7p8EekMZ8OZm0wwcC51zDJ+xJ/JlY4nqeD/OF2hES6r44pXTfc
T8IBOLDW9S6vXjNks1yABTS8hgAjpA3aLY3EcoVsdOgyofcaL8ZRRc+VdT3VLtgv5D8lwVeBEntC
VziIoxicqRSZtar1bw2LVc38k6A94NqTu0bpmQY2uqH9hEdGzoHOrIFjCuTzI1Jj3j2Hu8jWllPd
TkA8QQF1w4b5p2EORYcQQsuAgIBVeIHjEeQcCTMpo5cJyj6db6CRqqof2358bnOFnBjC0K1Lzq1u
WW7k3zYYQgxvKFnGc0cxiwIVMpTHImSg2NEFwtKQ9RW55+jWYzwy+A2pSN4xI9dNvrraEkjK5P2d
pt8u0ktM7EbDYmnOScSrMjgwEYY9X0uNXmFoLEbn8xHSkFI5TajGcaxKHqR607tgVOQYGwhhFv0y
k6QUIpNsvGWquPfhkUXb2hnuCVUadb1b2jvNoDjiV2tHe88EU3T9Cm9+W03/tEx0TfNoQVTg6rVk
jCw/DufzMHwHarVrvW/2q3RMY1igjX8QUJrDPYydr9n6L1YicC+oPjNpXoBCU0HwFB2QuVbncRUD
l/W9t6m6CvdAfp/lsJOAl/8MeNK3sLdm1hc9lR8loDIJ/bTfG0W2d+p5X+gTpP5sl8KocKroH+43
g/PiuF9x/5p2sKCHjWXUFzkmeAG5dWqN+JxvqSGpCGB5wiibq29LxfvQYtUIdl4PLQ7X5VoOqpIX
pyDoeZqzkwLIwEX0hBpLmDz7GXfAOPae4BMF9O2VHwjZajLCSnoLKVw8kpo5Ps95v8mTR8xxB/m3
0XCYggzYtp9hRwX02qcpB/xJjnNLvlR6D+MXIZbKa6KG7M75dcgKjMrk8Jxwr3pTRRB6McAvaDhS
i/V1cCMUfIdR05asuhRpk9U6WPgz9GXNUa/IQCsK+N6YFzDr2giRdMRAyayfMVij9vF77U50XOyw
pAYUvf3GwT/CQHtyGhQcanO1DWvXuL7RRFc9UA7sgRqY2sK5l7z28e6yGJvrnwBks4txGGm0QwAJ
0GFVn+i+tvSkKDHKQ6Jlxb3V0odeXc3pVeIaMUJUDXNHxYVbd4cklTbrJp431dD6BqHCesJZaekH
ofqQM0kCGrHVmA39wajhqsONUpV/BbnjTfwKwCNWW/C+udUhP1Dei97ETZdkbTP4GZkGuzz6ylTM
SdkYQo6f8sgfKG4cXy4LJRV/uwF5FP5gGOay15ucAe2QDsSCrUCLQIN/R6sGh5HQq+3gak8RJQwo
vGJf5oAMcl4GqCnx9Gc2CCqXXnaLuSfWYOxkzOg8MyqkfbqtWFI0LMmsiYUFWFdhP0Apk3w9URmL
HHOd4rWzP8yPhGqn08yHoLxqSlzoGBxKJKk884+MJU6rW2tMtpmxfr+yOWLGYDOuVQnGIHSxKVkJ
VnGM2Ipmxt0I8CUjBERiVohbHKJjgZlKhAQWLYiq0wsju+FhXmp24mC6jeqe4tzCJ0yJnyLw/ABH
PMji+q0vnRcmv5z0NqR8OJFPCzVlsZ68RME3Kvk7ZOHHueyS17gAHx4n9VNliJ6CAoIXFPgyPdm5
esSfrOI1+z1kwpCNAcjGJqTzRfpKXWDjZoiiAJ/gvn8tcKQkJO33tZBXJAIsoYFNePsj/dhA4BSW
nvQrwjBt1KMMB10W0V+42Wls/iBMgIv6n95i5towIeIlcg4cguQ0NNWtzSiZH8NR2WY11Al7S6gz
FgQlo3N7gVM76WTcGfiqwKPBLMTFZhk+DA7Xu7Zi168MNpBWA7AUWcMbIQSnPgeCqgqd18Ws3lPr
76iwVM6ajn47WTbKfKBF+TSb+hKGpLnjtW0kgBUhVqk0BvqL9FlcYjkwjEBBeP0ROe4hqF9s9ydn
Eu4JC2FTPc6oqPTn1PnKaat48RBrkSBUV7uJ8ITOfK8hK9hl+cwZ2wJL8/RqXrdHn34QCu60fNYp
oS8FbrUpz9cTG9YEjStk/zONvdvsSucC/FghQOQQoNIP5gDUxXimIAfCnY2eK5g6ATjcXt+JHyk/
dnF6kpPJTHFYQOInm48makx2NzaB5QRol9lLbt9CVkMG2Bx9GrZN5wAjhBi6jRTJSo19SeYzsBwa
qunZii/yvfCjOKSVeTDHcR/mJWzQaxZy7sGtzuFxkVmxnWib7ZCITlYiIVReNsYkC8vm0QAVTe85
0wkNaetExK8AbzfMDnhgwaofG2eNhgvshexAlzGCji6FbFWYCqnmzDQULUCCKj/ltHytl/yxWM4J
5zgSqzvMDSZecDdPnlWaUhyotOyuJntSDWNUOZ0wRXhnq/xJ4ZioPMLYcYNhKsezFjJFwq6cbPL9
oH0Jk5PILAwb2P1N7BMVNHfQC+F7aV8htkpQUw9y7RMRGKKGqb3vWAcO1ro1lDqLpwZ9yRG1T0+o
SDg9gXu3ZnWKO/Vvlg9wR+8mrsrUSorARu9jEj9wXf8N/SQmkZRUtnzeiClrCeG2OLady1JgWHvF
k6NLsLv+W74oJrjfrIs8OFXtoVT3g3M07eeharAQ+pdWwwZ/FZBlGy9gP5vZqnXhPsMRQ3ykGPSU
9pn/eUOwGfvi1IAiUS+F/Boie8chNkUHxtMfMyLYmMcwSIGUr4a7FOEEWBX7opaZNqipwOgCCJ9Q
Yw43gwKT0LaiwpygR9nV3xTvNgXhHPqK/s2G2DdTP0KH1xotdfVdly886jKJLLDxsTY6oFepiCMe
CA515rMkTkBLGFjo1dZGS6J1lWu7qhlQCrbU4GtOCaY/EG+cuURlwFIhxxA8ICmGIHT+C4eW52dY
HhDHAGc8PxwNOFNkbIMz8vBnfNHCZkuCI8ngkHzDwFC5Lx6LwKmGziZhLXjrRCDFEWuhXaeQa2p6
K3u4ZxkYHYvuATvis9YkXGOSwOCXwKnR459JZTDnctkyHJnQyYmKUFjLyoPKQ5MKpwXBEqihzpoA
5qTUTmllWZOoABp8MAVZUdwePjO4BFHwnj3hwTE2d8U+iioBQo6cbpbL9gv+abnsBge7VmwJq+mO
DsCndRaMkI/qTbCxscWA9MALqPD4veo2XDuYSNnC86abOClCTEiITmShw8FcJKwv3Hiz4AIEthsM
W4KSaPeChY4jevXyFzyseDVXidVgQAX5A6a3oZcvXXMKd7QzJhldoIk9m73xT9Ii1zJI7yZBJ+bq
BZQEb9fnUK95V3Xk5aKE6+p8lwQweAqM6+NfaRo+FETo4jxYLTsxi0nsjgw8xgHeDi8ONjIgtcib
PPFmJHsPJLrqFH8cirWB6VkGItGVP4gK5XKyurmUNqUAwKehs3ZBL4t1nHYnFcu6BQgK4I7CIaiK
fex7PM5nfBUbEw9k1pXAcGrXPsnpKGUyo0fMpltB25KAuTo0N9xP3V623fSoxh/RgMHscQD7xEYq
yjUReG10JO6Lbm4ncDOGb/QMi/ul42jj0TEGvbtrluEAOul+UCf20fygy+0UhgoLZgzUVTHMMC+L
+1AmVHkFCTBWRkXzAQ0641tMnzhsN06oS9iDX1ItEzwhph/eI+5baLjnBlSvrZpjyhBbULo6vlDQ
Gj56zxGowNQvMZ1c9MoBfuOhb3mZwTzlO8plkAauh01LPyswS1rBMYOnIq813Zsw4DOr3Q5z/RRq
JgUEegJ4WNP4BQ+zQ3mMwBnIBaGu0BHPAbbojPQDmHrzTzd5g2D3I44Ec5S5oQ/9RAMz4pbH5b9y
UXDpUrDPY2M8lHT/FvRkS6LrwNTAl5AKyWunY5zJBaybSzSgqod3MJFzchpAgFLvgwQl6CuL303u
ThnguSnyt3m0ofzDZXpdatbSARba0xVx9ibVyR+YvFOKtrfWm2tGM+py8kkkKGMTl0gdW2RaD9rR
qEDJx4OiqT376PkEriEXLUQxxRC/kX69jsbXJKouZviIgviEBRhX3zpbBKP/oiuMvoH2rDuwY2Wt
1mJEQwAde9SAj2YF38L7CeP3PlZ9Zn3RGw3AQXQtIxe6rfczTnWBpK5+hgHCMi/ZKc6IKVK4UuIP
ydDFeTeLRgqxgnMrSkOOV5aZwoovs+T3IGNOly8n0tZJWd5yyXHo2UJhPmkw+k+HBcH0DANY60aC
YfLVvCAUzt/kbJaJzPuGb4oK6S0GT9Q5CCi04h/BdIkk67KQz2IjUJALhdJ3hHyd0/WFeUF2Lqjk
VL2JnZVK5JmDi4O6c5ln+KEDdaj7qqxvmfPkzEosY8fmdGHr78Jmyqt/DpYTXW+hp572anN0xUIn
vkQzO8Hc9b3Mvs6iJaYYGGiWEmYa5Llz7tyqZIQzIV6jOPczCrHIHfU9MG7W1QerxhXFxda440Fr
w3Omfy415kGQ7yYa9ryDOV1jky/0Ki3ZA0YiJioI5PFW4Ju+XcKHItpveTE8Sc2+1f2XfHyZ5QIa
5ylHH8qINcaknJYGathXx6OJi0d/ntSdvLkW0nr31NHA4w74Bt8C6SGc4qI868a4LbNrx9w8Yneq
5mIsihQwm/DyabvbnBWMdnimkO41IfbCaChZbon+VWhw2cFlstJFnTogeaQ/g6ATPceRSLE+ZQz/
7XbNV+wudjlwkN0b66oCNldnjjhlQ6WMvbuUfw/wLKq8lTbz/+IF42jqwLexGAdDJQK32Rh1vVeV
+KZn7sUas9M8TxRhMBX9Ps/Lxob8ZIOWi8UIrvOsAtNNWTJ2ADxbJQnnMBcMfT2zr8dbG8OicwNp
TqC4pPZeRCNLqexMjCv0O9tdW9GPust8TQfuAJQPIzXRlrW6wSa3J9m45b2fV2C1ev4acAMxEZE2
tgk+zb78PUSc2nzn+hMbfh8jj8OfyGF2LTRl1EcbHb5V/F2S96446Nn0FHfzVtiXbn5rENqI/Y86
WPcSNk3qW6xWE1xbR+bckmOK2IwJxJqXVhQT+FFF1G2ZNhMnO88IvFsWuRaPmRxRrS1ddr5J0h/e
00rH63GgWb8zVUh/wVFVA29YJpGliJ8th801IY1oE+kC9TK4xnRmcg0UR7onshRw4VM8ULKV2T2m
Qd8SfivdkAUzYFQ4Z51+FzYw0OCMW3Am1C8dp4vKUP51YXcMohG0PH4sMdbNLFsd9Unem76ofTZu
iY5xjE36KBt5+XBytAtJWA59HpYB6rQ47gsGt8weAt4UYPYp0Nl1jhLLhssT0OvikbgI/AlSaYPr
aRY7sx6k0/1o8XKpa/cCmMj04pNfLKREEeqXOwdzv15HLE1GFVWosfutg0Q6DFTmOnb+RJF7szRx
LW8DdQx1Vccfj+AM2+reRh4w8ZREVnpgz7/wKauRcZhMoWF47uHIeMml4hIWHv71U3lA7Sp6LKSf
fEJn2JsGGbC8asJG6M4FIr0LJiQnA1ashz+5GBJgA74DtcExOfhjilS7VTm6uY5IcJOswy30O097
Inv47+m/OFxGs2YL8w+f4wwUV8NgKU1QTwE/tZxM7F8YxXvkvks50t3CC63/YiByTXGmc8mhNcDn
M8apcdRB8IOjG2rPA/wG1YOA6bixbwCZKgkHCqXYW5uahD1yDnZfaTYdw+4zYibzqnEt1Xuo/wlf
HdRKzoq4pvPOmnhvJ7wU2A6+hQopMZqfBQCHkTAo0x/RB8VGgfMB6SaXFLI87iE0uISkRT9tlwCC
UzoRqMrZFitnr7xIi6A0KavjO0gfzY/0uIaxH1CUYPRiOnsVxgiPd5W0CGF4VWc2/t03ZxY++IpS
XjwrfQ1dksyIk7RE6CDdA4fCRpYCPe2ayxdifRKopNelUGxp1CKlPKhQ5aV/yYd2z3vI8oeCl4Ub
b5uG/9kDcI9avZDMbqLSa0I8hzWCTmk9IUiMxYRD2ldZagB8+AVfTC3ZmP2n0M3lFIBqFVV7G1+k
kqlPPrULdBjhLdDiZxNRhXleOGtfo6rYWAMGWxi3oizgIRSExsMWS5Ojl/8nRILFicXdI+6uKz7y
4otxCiEDR9fVBk2VHfu4fMo+XqP69Yu3MTtIXSMDAZaoqgFrYqMYkK+6AK4w3G+m2BJavYX5PHTj
PlieOHIkOtCYCKJCKdHaDJBzgKY32us9kiYsDkxlOuh0O2pUw4Eudyy0gcCdajnhKPnS5TnmCSP8
Eif4KFXjqw28H8fpqk35J6bM0wnIWGRRKJc/DWJSlP2Y2u/DQAGI4aqOruI3KWjzcGpKJizINPnr
dKrptIQV4AFza51zV/iyFtifh1pt1SjmMUULa0bjY8F3JmMNDpTZrzUDfynvEWoENw31ZgrVN1Fy
yXWHxJhEP0NEaCnRqInWbrSS3gUEI9JQ4KMmxxAvg2M1PRcMUZyHGyrO2+9+yUt+J4YwYbBN8Kun
nQY4gpIiVa/vg51reBjgOqhi0F80W0Exy5KlL2ea/FqkeY3LvceQEtsBMwG48v6L3vox20QO7kDt
AznrCxdqCdWt/GwnZoNLsFYIqqgHF94OF8ixmbA7sC+iQwQIVsEFlvpBmYP4yPHrpYhAGqhGDijL
fay68//LRt7i/pH06HXQ9mO+YOGeXdwWHiQHBp10dRxznkHAwrSXBYdHlzlG5maBA8Jq0y3Mzdh1
G0tZ/IlIHofFlIoDb8W/GwNgieEvXn3QOfAzJp0zQ4U708cuFZpJl+nha+zcPeLmCKzZI9hCIpaT
Ljw2ZbCJ4IzKnRdoOMAq26ixk+KwlEWtq+O4hNHpoOvrOLo26FIdjv6YWYr9+0hIbtPhDMHJBCXj
WOg+/rlQi/uj2btIP5KT07yZRGTrLCEzM9pJ8xXyr3p0z7ITEgMOhUkcRiPsIw/LxXkDvrQarEff
YmKk9iBSrn5g3Sanemh4JxDJNnJOGGqMdbfuyKMUHE52TMxMjF4J0MWoxEckRkaqbFHlMkj/PhCc
7tJECngkxpFu3x8jfVdY1K22exn1YdtqzNtGdxRLe9n9gQKOI2T2ujqwo5nM/x/rE8QZxfzhbNGR
QlvY6YTo9iRwDKFiDrYZj85qcQPyUSgBrXEyNe+PDMu99aCs2y13hQ6EngQpzZ1c31p4Tf6E+DJA
MhL/EO03ZhDI2hsOZ8v0wXZGXYDb+bGFwyNDbp4/B9F25Lq3jkMAHJjJfyGRpUO0athmFOMfnUwX
q36KchtFFPYEjPCpBQiyZHuAnJqvo4FJGFCE82n6suty4z7yLFwXrJ8XhxBGQNCyvI2GzZRRaV8O
krllQhs30hrxkBu+2WucJPjWUNFGSMrxmB/N0NwyBczds0z3XQ785e5jSDBu5YCqw6GoWz9S4ys7
KZeHngFxNMaNScBC68PQUctvN0FijEt9S33kZYBcVxRkB5YTws51x9yPJ9Y6CuwTM8J2cr+mtD9p
BmpRnAjwIcYMDX74jwXVPo2gkhnYQdQPi0YB7mFk6Bv5kja8x1rhNWJon9nPUfAUgJpyGVYtbgrk
D6/KITtFrXvoAQeJOyrI5Svc/B3Sa9Fr+xFJeMG6z2sJXNpYLczoYJfDhME9F00F8Rk8QR1+E045
nSILmkt7czjHg/nIWzixugzhw3IjSlU7011iW1kmGXArq1nWQwLc6sgPWI/DKa4Ve2MAT+hsCcrk
jfg1DMen33OCargwYIdIUiMeCNXGNmO+psl8gJ7q5w5pyJQrKlHF9qX11OdswVDRhB1vQQ3pdhWK
wcyPwwwaKCM3jALsNNjZObxL2JkCAbF+VoB9GvAXSInD/FqJ/NWlxeKcdxR9YxvDecmg6Fl4W6Ka
6+HGukQnhoG17gfHr1jdDGjRJq9/alnxxaqyncj97Fg8OZr+PmifgiD0VeLbbEV6T0Ml9CUnBo85
9RIx7UuQGxueohuvXJ9+KNUf0IrWhvpbV/+1xotLT6Mk5Hg5Df0IJyc6Rfp1SFIy1CPDkqZDHtOa
+s+9ljONf2CQz0buZGAcFg7IO1C3cUmisNjE6aGYUQCBJDWVxROnQTsTzxEL49qyoqUmecRGlGCz
+2KoSGBHO5wNC+SGEpvoYKh3mtfg/cJf3xGu4xa+m883l20sz2kO3uYRAMHpm5vkd387xlOC8whq
zUzFBc2Pnb9KiTjGew7hvf6G7vDpBbJ0WcL/rkW5N1JjeYT6EXnIgjRiflYsba+F54AWXtqwJv3y
EH5hvz5+TOaCJBGKc+8dIqbI8jrCKsfvf8EkxAKna/HYDzDAzZzq1Hmf+Bfs2ypldI/AN+pF/ygF
mtPUa5jhM2AXPH9fgbH3qqsFkp0A+LodJj+MUuqITZK+wXcW26P0KLI/bpxIfTk35wAjoxgZqnGX
usT+248U0H9pxBkbqg9+1Uz/0h4bSQ9nZKu7ThAtLNVFpzO8KP1/1oRhkgZ3RSJr4EUl5ocBe8Qs
/lOjrYWlLT2BjX2QScJ89QOU2VXlIQX/iomsKPFpzoKvhd1JSnK7gxeiglRahJ9kNV7a6hB79qlk
ey7wSoYYUyx3sFPfDixZeBQVVCMV6TwStRloDCnBp6bpO6U+jsbgj+O2Ga5THZxMkIJmoOMUv2u4
x8mbdN2NFq1+X+V033k3OBZ+xKY/cQQEpMf3NQhZv21u2p60mjICTp8zVept99REyxOLW5sGhy5E
hXucEzJQsyM7KpqBgQgrGqe4VHDS58WhzuQAbkeaDbausgtiSzLggZJgtmcZWzGiE0ACCsdVhZ6A
XdjCMKLkSFX18CieuLw3vPlwlSOOXkVFdGwfYW3x+xy+ZVi+aXrLyd3tQBCZRk2+TWx8y6qGou2l
0NS0755ZCIo7rImSaS7/3QeNcNFrwpFYYvMU6960NW2y1OJtzAyQa/NbnoakSd9hBgwTmS5Ir+OX
RO5odJK7oQHqdpDrgx5qYH6WDpfl56D0ZCLcO/BpedRajwH6OZGay3Cnlv/CV5ju4thCRvgTM+cU
4sAw7DTeniE+M9RvG7DXbsRfDek2qlX7NuFaCEiXZbdxwQ6IVO5u9gMOCJcXTD2ZOx2nV1yU6OVG
NjQvEBa3BHWu8HQrfyw+lrQvIxsIiS4QKDpIlo+cFFpKja79iixrx93GxTkgurkwhkPU1EdVozVO
OEo9vxwnGaksQFxmcNp4mlfpteVi1AWuBY27l58dwj3Tqg/phFWj2crCQ6ED3EHQFdtzgxEwirJt
hxZ2eg07dMI4OP2e29Yt5S2UuJzmQUl0NfMgbtgT0AHXqEk6H/4/cFpiXEcYsstg+QLuT5TCfqsw
XklTwp/EQj84OeFTGz5SFQwP0bf13pTyUZKH6eAYQ9fVDhaqMz7WchMtvCyJwL/tTtthGQPSI+sh
adUNiwSTsILW8jBR53M8nIQjIgdoWlsn7Mp6bIzl4bRBOvpdv+woJ2LQYbCemVnzJSC37t1q7hYo
oQzQvfpf70GhSgKaIxZv5Tung8cP5UGPyn+28Rfvq1x9NJO5AvaS10GOYVk7tMuyZ4CFhc45GnQK
T2x/EkCAp6dgdyhFfjKsvSbEGg47vGvE6MxUh2tQshADldWgn0fBt7z9IcCUkNfp7Ga2L7Ex+7kK
SuiwncrzP2VtnQUJDtMAb8xpz8a/H93zzKy0wnzRSp6C8oWgqHKycZutD1n8OjTlGS7rZmHo7S1l
p+TUY1gQYK0cpPWAhQ4FY07jIxY3aA1Nqnmw8pi5e9U4DKhTZRHRWowEVclkTcY2lJ+wZ+00rPH/
A3Xhii8DnNYQ2xwaUxVQGx3zhu00yP97wK66wLmFh3Ny87WjYgINqThhDWnxbTWnF9JhFIY7zHIE
aUo5LvmAKJwEf5h6VAD5ybSgt5hsVIGbNd15thdnP5X+Uv9RMRZmBYG4IMeVLueSx9BkPCwRFGNE
9pOBXcI3QUwjCxkPebYxsUcj2f4Y/7F9MjGQGG5F6rMt0E28lef0QE7DM7qlYUUBwo32obyzuiN9
jLUP9l/KG7q5d/ePh/Rsb/ovybo9Ub2zCwytm/kYbvlpeuo+nbfau9Lzq+46+Wysbf6dBJcFcbaP
vMrDAmD9ROY5UUcRlGI4Rzjg2Kc+PeKsBX5sHNl6GDjNk4xUntplD3NzybC74zBENLmykIDx5KCz
WS0dQXUn9a6i2oD8fydpqC2fsMSavrMrTXn3pM1/uTYQELJqn0HO3sN1zL9YyNE3eB4G46ChiEjJ
NzmaW+gH7PPV6OA8UHC/15f+Rdt3pwXu3l5PnzU6KO4FBH5z77IDMt/q6lwXj0Vn4ng2eElB5GDn
vhn02uV0KUK0BFceWqaPCONBb60vL1105gON/VNGM3sH7ZMMt9XrcDJ2JK5RM9cQMPBEISgqv0Av
BjPw+Z18XBs00lTNdZ3s0EFV+FRkPoPtTKjBKqhIhD8q6SaefA2RueqPBkYkOBxtIdzZzbszb8ue
kPqTc5stuoZt9YjRFyYO3BDUhJoPM6fARJVgN9wyk421AcRmzIeBZ3/WxaHcm1+MWyHaSgxscGi9
u+q+Bf4YVuThXrLgZKkYs1zrgJwGPBGuvgHxg61P8l4P48Yxn1wT9JbQjw15qOWtW/6a87GkjDTQ
JGNeL+vJvEVvCvOX+O6saVfncA1/KSFWejv9p2ruW/tBMGSJH9nGJDboSFTPHfOGttjihcPimwUZ
euaarDk2X5vsCeDoMwngoOAfPGRfuCtjVaN/83Hs5mBrBJeCUaAr6ll2sLBIJ5bfje8CX60041AO
F26y/Jr+7D9oQYzoMwjtHTynvLgHJM8p2s5VfdbwyF73O5ZG4c756lGvRtCS3E0YbV0/+CDor/Q5
0Mt994JxKi+eWEpCzdlrR1wejHSX1f8V1xoUoPUVZ6Mt+7znrnzHOXryHWTUhmUtjGLnFC4fOrsG
xqqIH69dYUZa+g7HpjH4tt2Z7SWZCBlo3Uc5MO3/LVHipwdaKNgZjGzAlBo6/Q3GNP2ZHzqSxHIN
ppMbXBj4yYBt97i15B5V9DSjjNI6Hmnrrx1uGsj0PWTZ/py9tv+hoiXCAI0O7iaI7NYqL+tVI56B
lnJdPCKq+KHK9zPvxyb8wxxL17Vr98Z7f1re8ysJgP8Z5iY5ZvjmAwvjqlgSuXmJlWOibJN0z5Kv
3w3PqUhc9HmHZqXPfTpn+0+NGTsctU7/zDhw83VKsVppkO+PbH46PgDbUa7pwnxytJNb9JP9YAjl
/Uy75NhDf1nFbxZWqiyQt4UNsRILBAwEDmx7l/aMXR7h2GyxrsV9JsjK965rOJ0KDpnkRu3Gd/po
TgUVsK/EC9pXF47Qc6mtaHbWnroflw/kWqVfXFgFkhIBur38m2AYc68P46uxgWdfbbSQP0hBoD8Q
1wa7hFGJz2yff7rkTbhke1QsUuqyB7ifEH9dhYWgWPFJDV0B45v78IiYoG2h/hSvMhAyyAtwESIx
wJ9BBVHhHzE+owZPsEBimvlvDK5zQViDjVk+2HbKD2AFUbIgbMBblObV9Y5TFWJVVm7ZW+BYsUWd
iVDzOYRLNbvKAVbLA7OXHbZylfohyFHbexdpuFEPVqkwnSayFWQ4NPv5KSTPYBoPdYarGFa3arZX
YqwBQjSADirzVhErGum0BUuWVoRYArz40LzTPYlpaNW9TpDisvo5Tl6r1NyBvUkXOzv1C1YMByMf
YbdPkFcYrTTgEwtw3MB2OhzaJ9J3t/LDpEUPOS5B5UwZDYuLasM/igbMTndFjstkulO1jyQ7ymZM
nyJfpklplLscs/P0j/wxfgex6xa40GNLkXMIiJW6qlpXm12bpx4mOvwOlRg8s5Kpaaj1vXRhWVx8
ybfhNpnDo52zd7wVgou9q6Jt4d2Q+uLSn3AGPoEEcR35e4IKo9t79FzTGQIzciyqe1Cgmof18M5Y
kQ2Yd6/SE8HIoV/BI9p61NlqBRkXv5GM/RxdePXiahueaaM5F83rgvMLyqWVc/Ru+KED4HYkRPra
Kd7FF/p3uIiTWN6ul6Pr8afcR3to7sm1PWj04CMhvE3/bbhXrF97B2rMNgsY3N9yxo8UP6t/s0iL
wpvTfk/dzQ5v5iaAUW6fR0JNcadmdmKm5NS9ECt4mP+y/rDueL92A/yQg7JL0eOnZxgaWNBZGswd
nljCh/wJqmW+XCeHFelHA0cQnO0UEzUFvrkaTmmys7agO1ebKT89EDgX4yFIJMAbmxpCZv5H03kt
N64sWfSLEAHC45UkLI0oL/YLgjKE955fP6vOzMSNc4/pbkkkC1VZmXuvnfg8hPmV8WF17w2/ixx4
qQUr900gZh77lJtxxju0g54y+DPwDC8NSe4Vh+4jLCngadApUJj2w/AyZ0cI9guhmei0dFfRSUnx
4osKsQDeF11WlFznxG+PTFls7MUEF3UGCh8/QrukeQ8kQgewIheVRuMdgZYV1ETzcUnsXN5VYFGZ
ceBBn98prAzaR/foadO5aJh5ITjFlPJf2z7RpzfBNa9sPbjDnucrC5aEjJyoQZwWVMl7Ni1w+R/5
FWUa2ZVxgG/P2JK8lgZMVoz5UCkE15OeK91A8IPjYwyjvMFsFcu99rEPfaIipU9LjAW+Ktlds5d6
DJWH2xAURisEIx7CqHUXpQDAUBwPO1v5yTPNX4G3gdvU+OQlC18YQD79jAgfFAjB5/mxtJ+nwn80
HxhvcD9UA61u8tKm8TkhcUTuAvqYVK9cu3mVSBQK/JBolL0hXlxL5E6t+gFfvjlJhCrds6TbM/Vg
y7OpP2yQNtQDTGx7TMeWhKtKTPMZ53FH5V4HrtZaw0Zly+eQkAH+R5TBj+dNPuyFTofr3dJVYHhg
bnDhyNBr6D7h4b8y1wJQAbulmz5EF9uaYXQZ74bOATLBPKXsyj+Qd4OtDDPqSgNtKBoTDfaAaYwH
uA34yN0ZmFE7fOVz5QnTRM33EC4Gy4BFk8KOO89qQvAsIQnYZ6aoORrlgh5BPdhqwTLLAq0DknyR
M/RR9GJ7XKsmPQQLmXbyIqQAa1Lt0Pen7HQr3Zx43gSZ9jqTF0grBvkBEiNwPDOwDMbktejzUdnQ
6B0tGkO3kiAIQ1ggBKM8OjaUcU2X7iP2TiFwoc8ogXa2sqNNk0zQNvMFdGqp/NJ9+5gY6fTynwZT
48EkA6n5+2wOn/LaP4NSjIbqX7TSYM4kvO4MHIbQ5gvopRZIZnETAoECFoQQDtHByNYFcLsUMEAP
hAOLy5rQ5PDl9XLzonF96Dqemk09nGo7CrF5G9ZL0WSvOSKIWDbJQuRoKSfQ6cIrscBZZQb60paV
N5fonRXGrsrgFWq9f8QrkjcFMq15FNJ4zUwPZGnvSzaVBxaiNOeqJWsuH3bx2AR5nlOVPLW0gRFX
9XP5oev1KVY2P1LV+rHWuyZAJiJIfYFlj9qaMTpazpTwS9Aietz5KuxOoVXX8GJwuOb1TaFwJZBO
Tk2X/Nn/RCdiCjrbwhBg8vNv6N/9U439kpXn1uCGUW7QkpQ+bZKPKiUuNO/ZssYWOecGTZLmDcVX
ldqh2uBexrgj19NZFZZNnjgxT5ayFveiK5q50EtL4143w1umN4eVTZ9XU4PFUJFLIBCHNTCaTFN+
o8SbsQHUDH0Q4xiWeUgwWsJxBIJZl5krOpNg9UxaTwfp0/hYaMconorojxTFV6z9F1h19XsPoHqr
sXH/V42ExatKYigxXY70meuk79FUuxe4uuZAJWmwEvenEzcgrXH5I+TMjU9Df1ivSobEyGHHg0fC
CNEVrx8mxkxuwX6kJoc4g0WscQmg0hjN4MRkVMxPMXNPV3Zt4fQYWT0dYer1Qea4C/mcme4Es/wA
rYiaS+5DUXnh9sI56KNwl6Qw9Qd5b4HtQN5KL+sfHm+y7uNn0uCr4tTmzkpS/E9xXY5288SOQOW/
tKGmHrKBJ8XflKe5+FFRC7hGcxyqL2Y5lMf9slteV0Mc4A0YQ2Q45DpsC8Xn1qdgNcoP5pn6oYz8
hY+LHIdgRmBoTrdEIqSPyHh9mfdKycW/p0ipGVZXDiwchkhPU3t8lMwyL7Tut8bmleD7XSooV8mw
MzrkhFAmm/YrfbyYYGE3o4tACv1LXYD7QaHdV0xdQbooMCgIR6bzsJukZNvYp5FloZvsgvT5CLAN
bIyGF6ER1wB9m9LbAHZQojTSxJ4Au68jJm3+SdrnDf45pfyta5bO8rrhUiQ8I+4ARZ8eLlfOfWd6
GhBoP1/9Tt4zOnu8JdzvMba+0XhX4Sk5RG8xWynK93F+0XadDcnKiF0aBTr3Bl9ipmk+4Qjtpi92
Q5hWbF/y4lFncyumKHg8dRjb+6CUT6JxNnwjUuqLV6O+QEak41xCz65wRCZ4MVyFWSyH0m3RKcS0
/DU9Q0pK/TxEnCyKC6pihy2B3AqLXHlohsZ2uhg3rvgpNL4nJvflucPT/mI61mXj8+ri1Q+ognh3
WJe2GjymP0SjceYl30gOx/r4GD71+WLVOKx/myf9E2HRoXJV3/xkE/M3e8J6feWWHzRnnPYDyeY2
JfJ2Ytt9J4M8QPcYjv4cNkHkgUuILr1vnTTOSYqTfewvCDaSveSW30WA8oCIqaOpgtt0rBPhLmX8
nPS+ETnEUNPzTZxFZcS0tQj7pBWOhQVMQrKdQ1Xd4aTkreXVc/Xwofwe1TfyzeE3uyjOyZ4KZXvX
ZXgmEJXtsl9do4gnFXpPSDw9lhMkGbYIGdjObh7Qbm0N+5W4TESBvMEggJhBCCJn9s4v0RSqydv7
xRi9J2uK0ncTn+f4qzN/eOUA4uT2NpbnLIF3PH7FOF638+ZkcfGMAGN4mbotfgXdYkECSOuH+e93
8rleJcTddxounV89/Pmonog0Sm1nfieYKkLKCspya5jeuHG1ds8jCPsLmBmZNgyy223JWYnVRz0S
oppox0URr4ydnG/eXVtaohQ8ocn7UznRKWYitC2kkH+KTzTICygeFNsX3kJan7zoBzbAg545wNGr
eqdLgHb5FT+FBKYG/Xzk/x/icrXV/wxMs34UXwqsJn/FV8awBlBHyAKwLS9W8OsCPva4jGi3AkcC
sVo0LYPCDuCZKIVHfhsGZjBw2NpxnSVO5BmYoMGOCfASdvBrvjCwvJImqFRCN5/T78JTTSnup7hk
AiPs+WTp4P3KMDHBStNOSnfw5EAnHxRqTHRDSFCX99lGnO8lqqPBpaJQ2fFet6u3Wk7EG2mfoq/J
A9wHjYUWlcTIAgnXNmJ50d0L6WmxQ1H21oHi0lxpt9V35NO6Kokq22IlDHPE5NwZwGnBCRPESEpn
i544fB5+hn0SiXsMOiUsJTYALKRoFcfDjuDxUJYDPqbliLwS1b3G+meoEtoumtOf5W566jPTTUyt
NElKAUNJfrsggQrkTT7z+7A4FrX40LjlyuGYuC3i7iuf41oFsodlqfPtH8k3mESepB8ICeCeQG16
fMsoJT7HSUNw8BmBqDTDa3G2LfRB6VnSEpnJGgl4c2lKhar9xD6UYvhGbwPslSbDVmxGdy0k5gwJ
gxTvJR9SEAUG/87SoxdTc1nd8VDhhSAJrDomv6wH7t/NkflHcqXRyI2NFzUcWZgjgUrmvoJ9isF2
O6tXVjGderpb2n3k+sGdRuXusG+ZjW8fQO5jigCq+u8x/qq7j41Cy5KHj8zTdySame3xdgGgU90N
kyebWmVLoboirOA661NmEhTKxZEY9ZBzxLLPlXSi99r0++rKjxjTSL9T+LDnPBJ8kexKMBmfhl8d
XWXpskbj5sCPgHFUZgLk0Q6u64PAnQxHtqpxOHKgzKQ/Eg174+tKuoOADF29HJYPZBOHuv21Hv86
KWTVd0OAxSkFMIm6/6byjtAtChQ+24alxJrHiHLlGVlKd74N3ak4JtZ3DeYN6U7xioyEJSC54vnl
6cIxflUlFjclKZ2cZ6s5IxCPz2IHSxzlvjYf/E521DXUwL61OyPkQ0MFM97kG8tCubG6st8YcSBN
1n85a8dBF1L9xgvV5g6wP22jDVIZEI4zj9cQVscM5Wt5N7mErWaDR/hkPDft84x3bHCqCx9E0514
zXFyUpQweYt1PgQZJvFJ6X4hr01f9G8rDCkaGI5tN37pfbDY39r4nbdIBG1axHRqffMBo+VNTV1L
OUjnFpEot6ajxXzKUZnM0F39B9gzuVOycIvOTC63peIy87Ar9I7+6CosU6In3qrkuqEZ521Iitih
mMq1I9KYH4QZ0q2LGHsF6GCOows8J3pKXvq3GjpMiFKZXefUQAqtibz0ubN809WlpHoaDsWn8daD
t36pDkR10McmPpFLG5B7g+gNzqtHgATrZzq8lHRZtqXPBZEBz4mWJ5IOhC9axaCOqs3H4dbOr7Xl
VUjfnSwLsCkgOkC14iR5aLUBcmwMZvEJL9+C4Ppaoyln4DfdsFAlmhv/ybmHo528H9Z1MG+wAO3K
CrQM4mGAk+ZOfbZxoTH15UlrTzrbWH7UeSbwZo9wC30D3BL+ilewxZRXmiPnbnIntQbn2CgxX3Kp
l5HS0L7Ds+IsIRkOYZvtaRe0p9ybVkYlXIx3qEz2bIk39s3HnUsnBU13UENBl/DZIodoH/nDjTYo
UEU1lD6U3qFblG4gpm8NV76ijQGXUbZHCcUaFnubDtcuKx3e5tyLkGv65FCxZ0c/9U/8K3mMKPLH
hU42L3MJbbEZo9KFasPfEiBSxqGnxusdBLi8MgzuBGfygxHDjMG43TE0/I7FTx+NfpcR/uewODKO
UZNouHAh2hVH6W7zD60/RX2Nx3ynXGkH8UursqcvIT3L4rDYvIgaH1XOPvlMgzwA7/ihxN7KKQHu
90dzpzuYm0B1FGyA1f5BDT8d0992DGlrNfIuvjahxj2Pwwv7MkON9OW4ftFrTa98man4lJl1kVz1
r0SLHzIya8Lm1KLTmZku8Xbkx9SzOnq555LxEd3VtwieItsZZeGJFBNEXXUWEPDLicKd3cYdM3jD
dXKNlQuahxJIvo9crhgVfTc/TcheUvtsLOwf/Gnpt/lrfQomft3wSBtgRzhtgO1v8+8ig76L9HC/
Yb1SsYTpJuAQt7jP8MdpGrECC1h8O2GSJrHysadsgMyLWupDLULDp9rI/hQE59kuC5EeW2H8q/+p
7/w2hN4QNFEDfxZ3PvArkW+atgcwEMxv2gHIh+FKQREKVQsjRI5x+8Nw41/lrbu1GENxlvrvEEsC
9do+seg4PhxaNgcQcObO9BgX8K6y7nnLVDnomPOFEYCrf6lH+uAHD+zks6h7voP8Jr/REEyD6R8D
cO4wnw/ulZcCkQThNV50Vy9SQLujOdnBBss3Imaf9woiGK1vVqk1eQ4fCLK+xy39ipGtc8FB5+Cv
nn6dbo8w+SyD+FcDl7Obwv82CyMOY3GP3PaGW/WnJN1zpPxFvxmwAC/nR/AQQAAEdKTqNUuemebj
Jdx4inKs3+gY4ENL/5jgJAyvd7TVRPuHZsde5AW8Ih+RdNf22vwI64aE1Y6RVVAeF3Gt8JCjMOu5
Tv7DW+59MHncVALlOhEBQVnK09uywFHLRT6u3fqHZSt0qn7zxxxAOaQY87kKy9AGdqLlhu2K2xbl
7Cbc3Gn8Qf18rM7mzk49u/QPW5smEdsEj5myHB73unDxpM1U/fMrQ+Ip9xEeYZaB/ckDDFB80zja
7G8OvDvpHyR7/RCH8jUHLE5wLUGB4YO9llTMPXvO4qfehJRf4IXTcPClCCEy4lFwS8cJLpzf3XIA
7ByLo3jkDUVUvdEPGwfjqbF+grKl2SS0YhT5Ghh6/U34Uf0qXKgraJ4Aq95CteE5pjigcF3245H3
JPqx04As+jxYkv8auFJ9b24ouVXH/iBqUScQd9dR3/XBfH102xHB1+qyJ6QBDefHfbohXWIYmZCs
y8bBlOMR0gdm4AkYhMgixt/45mib41Ra0HYAmeNRYcMBmc1AksYdOx1ym1CJ9hb2c9TCpqMCz44d
SqnynFxtYRT2KJr1V7K6Gf4wVR8jSG8sZop1tof4u/22TlQjoAAxddpb/WnlPHUoOmSwy/f0/pVT
RTjDSXMNXz7MPuEECvIGp6Ou42vq0OK2AIveNl/LdUGP8Y+L39ixIrc0cad3vs2YB5SAMSNhmRDp
PQ1Xq4L+AIMO5IhBS2G/WN/2D1sWV5n0ln7wSC3KncJm2bdYEELYDExrXqCx/HA8ntjsOpRiNBJd
fky+wcwTw12QWxQGGjLJuT4U6O8f2+Ka/Ir7z69BR/6tYD3c+S42i4BiwUfrFeofyz+GkgCqGHkc
Wj5nHAH/EXnTX072mZd6X/hEOHXuJNvoPe+CNbpMsmoUU+EDZEbjDvmhAsLVcn3dde5CkFxJvbwx
ghEKN+vZZ7i5nxMAXGijdsKszBKQPPktPxaf0kccIGK00WTQ3NiObyMjoeEws6qxpGB+i3dxv7fc
Dt+7p7ANQfL+ZRlAD8C8gco4NL30qt+pSPS7aHyCnd4vPsefT1AXlSv39dDkKiAE+qHtIGshepzP
VBgLtxynxMfSofoor0sePG5QiE0JF3bA2EDFhdM8pdcOoX6oY/jG+/DzziylLXfnqfI49/uf9Voe
rR+wsL3u2KQpoQm+qvSvySHBTUD1kHr94OAkF6UCLmo8CnvKimAJ1+h9it12c5HfqhNxYgmnBSNP
sY4deqXnJRyY45ynrYq23FD26F5WXKxPtuohYGDjrN8X8uIdJO3At/+brTDd2UKnUyUubW8nLd83
h4QA2cd+LT7TF+NZIWKTqQWlPwPafodKX1rEZW5Al3ttv/j6vTtmR+8lP2kXAzIVIzCW58bL0b+s
omuv/Whd0CjeiP8bSjZ8wjcAXv+oRwY6BG9nlA8Z19EntqhK9sUpDX6MSg2YsnzBTltMLv0s3ijm
ogw0do8XQgSaBDzV1jzbN75Ox66034T2s0mjQ3JwKSOCZsD2tb6h1K0DlHbo7C0KOu7lIcPjmfx5
smbnXblHQclpPQo+pBMNX+z+CywYTA6MBXdUyBNFKdI6MbwjfSRPxRwJDJk+E+4IIGGnffWxqJvt
XbMi499VOBt445lRMzYV9RP7pYmk565+UOGAGXcsXIJB4jz+WgAHjYN9xyDiURK4UrJAOn660YnG
zweSd33+ky3mBTRqLa3eS4yAN+u7/K2TVjISSXfa5H9Rg/j2L1Ov1Ls2+mbJQR+QlBow2gZECOfd
k7wemG9vGLFeqltJJQ/Z+4SGO4TazdK/MeRyanfj8GbZz1hcj/OxfOv39NG3khPtSdHbzW4bjG7j
pPRUtjWHY3kENV/s5C/dU57yI9PEACMposHN9+MzdoLt58RrhZf0xJOfPKd7qKb7wRFf8/zebT85
IPnfy+WKrGQfbWn/7NQtZS1/v+ON2Rr8Njg+/MfRHw8S2gyJUV72orm4JrzSfThtALXZW5w+kMLy
gjIjWI9cIbeedELC/xS5F2q5fenH28unwYPvQ4PcrS7liYec26FqQcpD82P3c93sLJ+tzj0W28uw
/e9HSsLlDwCBdZh5xIU+82NOtzYO5S90Sjtje3vvg+bj5/J5rnZh5CAS5y9Mrgdu3Syhbsc84yn9
qn+RX9CkXW4b7m6z9aMd10B9t77lb1jJ5rwdHy8Lxtx0i0q28tSf2cGXcTe/Nu7oUGLxCVAzcpmL
kHEfnzUSge3gfQfm4kpy5Y6P7v26sBUuzmY3BrZHpedd8aquLhbbPZEpByhCeKEIp82eQKXujB1a
9O3bsv35+dzsKGwZQcIN89BF+OsnU5aKXtZp9cGSoJHYhc/Vjv1pK29vHD1URsw/z+ve2p6P25cq
Jfdwz9wrdhh5/6xncCgO2TDbZXdlNZ0sn6uzUxG3hcpwiyOP/+eYZjtjuK9vmPMT/wV4LRhAsajE
pG3xxGFgh3M6HgzHPm7UvQ6TC8PDdqbZ63B7M143M15SEoxcPg2ZK0hIm3C3bsmjAZwN38BOjvmB
FJeup4DASL1jZPZAM8XE8qY/NV/qq+03e5Rqu/q1e6ccID2M8CYE5slb/o/BDhRCBybyQQ8MRzlJ
Pn5deBOUa3/G+/pivHdERRB7McGDOCz76TgduTq4TEzdJCAd4SC5yEcQ7Hl3zCvR9puRAEcT2kEy
DHaERL7OaCjr8z12zT+szwyk6rvyEhO9Rnlg2GeIulu+ChyXeatfrc/h1NIkQzRNAchL/scwwf7N
zb3iEaPws76CIY3vGXXskfR1tumK8h3BlrL9SnDIUmucoh+SRubdb6e83qd7yWj5VekPcBBfNhjB
ucBvq/uKtoF0ErYq7PquXjrcuVsJ8+IWQH8+fZl/Re9yedD6gEmz4hLcR9Eqqlg+cyedPrmItrTC
XnLLyWXRjaCpULVe/Qfdc/hEXU7vDJL0F3WsHo7YBRwB/WNwQyCrixjGIqYLBRYdy22zRY2za+4r
FnNNwKvU3G+7Pe7f4p4eE6ojrgyUV3Tce8c+TdBoe76WwyCdfAB8wUxeud1Kz5blJcOxkT6nzh2n
17S6ZmdqeMgmOVvDiWbIRT8Nd7ZGzqqUhdvtaFEOSA1oIy9virm3PsjbOAl3QyN+FgH054gAmfye
9GdZzAxcAmJI08FobpjFK0JTR6gRzU+iHcpzfKi9ma2rXw/pE2Ntd/JSV8RbU6EyhkIAxakBiTp2
6F7zM9EFpUtiE4bCW+8zDXD4N/5qDtBtICFeEJU139XBCBjcYzji3w7NwfjdnDdn5U3+rU/S2bhY
gXz5sR8vqdgjuT0d+yel2urvhCxd6rz44Zan/1PpbtdPogPwG381+R4rIHVOHuNig0Hj4Hiyn+kB
1UhooGQEur0f3eiJ59eAwOIxzeIU5T5QYsMo9wBRmGi9kBJIKAh9PsOdf3LAPTQ3ENxxBRdxHyR6
Uj7deLPUiJ5gmJ0TftFWnrE8iAQ0qj0MSTh+iOV54GojscLeFreejg4qOJWGMCLqLU52J8O/y+7B
qHhL7vRI3wFYlUZnwsM5TalGll+lhnDxWztAsYeEKTnnlcupaBPUOnqK9Y5yo9YcRq4r/RXInBte
w46hmDoiH3U0dgc24NxJ7WfL/qd2Z0v67n85/LPaQ5it2Z4GXl+Bo/s6EZxq3ywSNoOZvgbDSsBe
X9j+aevhPtVdZzYc9HfkwhxjSl7uJNRN28TY/vCKdbi2wJXx+e05JywexY/qwwynl/WoGeF6oKPL
cwNWaSKib8+lDMkvQ2nmFzSN4ufxws+0viGRlols3pvDU9MgeqcBASi9f6GipMfHcFIUZfNeaFxw
ZQrd62HKuGRAOrNeFUJtkNL0FaPBDRdQW4UBnLLqZnu9pNFMLurGte3cx5ptYzcSdlH8zeEI2Uc4
egThacyLfYPNeDOpbmV+6Un8LtlkUDBmsKM4sJdCKBlmKkeFvNTaGKE3rqTg4qGddZLSIoawnDho
GvDSUXdT0i35f2J9jeljgsWLTADKffJ0M1eteyDAsG1agA9I5If5uI7Xh3Ha8EFn41EIw4xy3OZM
vgEB4KVGpk0Rg0jTkqudQu++7ekeal6OXl9BudggHdeZGsNMiQoiS6kYu0DA6lL+oxo/sAHt2yYJ
Kk1xPzYSp2hkuyDVUtS3NhEfPbSPPi3pNOI9Hvwyw2BEyW13stPP+Xvd/AiMTdGqr8mGFC6kM9BK
kjWBGIwAD8e7mgUCIAp6MVA26mHMaASSlRsFwsor0THKHnTuKNgosaQiFG4GdQkIONBtYew96jbj
dkMkAPfZvaUEFbDcNmM9KzfMZMJea63Nq5pytuoIQc2DkL8SyAh8EwKtdLYWUoXZDApAuOs7AXpr
8zkpHw/S0HHgJKAVFpCbmnTo2RojuuS88h7jlZ59g0tz54aVjYJFyj9GLh9z/cNbCSNH4pPjD//H
EQW+7AsjZqV9xlqwoGWw+RCNhuEPbThtAigDYOzB2sRNgQRC4APtgWxV3DzDBQfeTSg3aiIvkVcX
CbIjBkyMACSU34iAyN2zc7LmFhq6lPswK4feUUowLLQM4BOmBcFGmROD4gLUsuPdQnYkiDOmbvtV
1HrxpP5KvKTMTvcq/qNcFWqW7wmBAW3udH4T8JYFA4sEu942x6eOC+9KPlLad0+beH4Glzkv6Ntk
z4YgR9kOvbFCkMROy9rMv2tmEHmioXIx8Iu9YMffoP6G74bpAo9wrN8rTtFaVpyF1p2cEbTS5ce5
U550u6aah4nQVqknLVAw6DeXhG7eLAWdaEzvxQaIjcV3TV4EmXAA1sD9scLJMHfEr5nTVlNfYB5B
OBNoWnAKfephqhqoq/i5FY43FFi86UAsih4tsc5PEsNtX25CyCIou8hqSM7we3wggkkosMwV0x2r
OCDG74TGkuNLpeEkVkAtXR4lmFFU8TlG9Rw7WoaRlifyQUMxR6RVYG/P0JTx3Cv9O4CUiLVXFByb
0CIE9qSwrA95wggonkPWUcc5DeFHYMDATa8wZmyEJ7livUyZhMSAHnXcIJbGqMYUCMLDLNEF2nz2
lx6fEjjYeP1uoRFJ0Z+Z/XBGgAhc8SHJJHFKg7ZDXlrPFlJFcz/q70LcCvyQJcWs25Ha00JPACJK
8VrqR+69mRokq3mKabLk8u5heF0ruRLBgjyl6MtUzXQe083kP8AiaqiV8AfOMSNS+KuzVwOTisvI
0UTxo2EFw5FBAnJq76c+1MjqkJMddkLsxFs+QuFl6Rnk4Ns27RxT9jMMcOGXqirDNcwWTRSLWv2e
1f6oAvKrKHIM6ZKw8dV1dOSPKVgmBqZQdWIAuol9iROOl96RmcRF1+Yqx811zmiBGpBbdTJWCFWN
KZnkeAsSLQW2/4jZc5hSI4CD6xFrXOmVD15szlY2DO8xNtiVGm9tv4DOYRAyYMnESDeIg0QLwI6A
AWmATWVUwB9Zlpt/wHQNLCICUNciwMUhBpcAheDQpO/JkAGlfW3n4tQQP748Rr+q/kFDiri98ocp
etGEKg2SYNpYsg0kLEZOE4mNwwQ0xsdElBWtstYMBDFqRMGNWM3AKhtP1i4f5XdgCQ0fTz3JLOBb
yXvcNKwE2HfwEtgbGrZXk0l1D2gzxt6/FAOwmhOvGr6E0GYvDdZ0MkhNynTVBMB2Ten4I6ctlwlh
S7ZF1CJsyLpWv8SatiuFu2Jlw586D5qkcP6bNO1KhdpnTQOFLyWkOrx3Ft6Xrn5+tFyIlOxpjF6W
ToieVAHUM8WDBwuIT+o/YNgGtZPWUwC5G1kOh4rhE6LTDem3KiuzapGlGABkOBw7ZPA2ZvlJMQm2
B8RZ/7bGS1XSgsHNJQh4NGxW61+lNV8CQ42onm51hj866p4Rcg4SRQylhAa84f8OF1mjT0y/EUIK
9HAmRRQDkgxiXEGYquM6s1s3Rv3RHYVnc8nQt5TJi75gismIGcauj3mmZjeHBYPrWsNNj/WJz0LJ
QLTb22FG8AwDv0GdQZBNX/MVH8xG6bBwGPTxS7cg06Ld00xCORnvVcZ/vLk9Rp4YFpGAzYmV+9/f
l+cBUQz+TxBwGeK2kpFmLQAxJse8xnUcxtMqBp9QuARqSS7eAWAKZiT7XNF8kXblIOksyPQjYZa5
PuEOPVesEpIEm5RQkXdZ7Aqt5ID5s0oLDlVPfEhCxiqQT4pVuENPgh2kfwkdMTpZEZXFId/VQNnF
1NB42oiHNTfJMhFDP4TIqb+R1gvHscX2KGEnE8yKCmWYIqAq0FP4YyutESVyFYyXqDqVorwpG05G
EOl7oZ5sAQPr2PIq6X2OmJAMtNZW+uY6Ud0GSxakwbjCOZHGnR1r7z2DgQ3zTY5RrH9Tx1SUKDCP
CbRbjIQwj3tbVo89F9KNwnBID9CG/ofC6P7A9eDIFIEJXRqalX0r8hrrH6EWiAXYIGh1c4GKmWAW
RHkqgM10ajVBXLBwwQuSKBGimrAKfsqIRKdGCezsG6Y0Fn7XhofS8lsFXXYBUl9hK8wegJ+JI5M2
8jExEw//39BDwDhwYDUPNjnS9ERJWCJRjhcWzvjEjaCWTkwyORUE4Y2zVBguwPMu1E2KfdOhJQrQ
FcBBa6aNen6gojb/FfZ3ju5wAk4qdMRsEqLGhAJ0bLs6YPJZ4OWK6X+3torWl6tCcUqWVCwxzgRC
T7BnosgRemZmsNYzpZnNsRjZaJgYdfMmDnN5nOLhGQCfOOggBQkA1n9qz7wIR3o7Fkcx+QCTJR1M
hApQP7xieJxm/TtWjhna7hghzXRoYFap6gs0h56muEDy2dV3hgRTtT+kBqRTdss3WOlegLI0QKxw
ktpchj76g/RLUBjVJ5VWT9AAqtCZdF1KqRWrisaoiV0sv5TYMrL8UCKVk/AYRHwkg8jxTXinNyPu
rSGsV07r8WNttibldkbR1dZirE2/k61vjiPkuM1/PAlxBIw2dSmWX70ikcJmdBsF04dAyYLZrE1i
FVO0duqlJLBC5FzU0SMc0EHnMgV5TUnH8HBi1ku3Z/rk3SXHQaRY9CvlAKhRUpLRKT/amYQuWGcP
xKNocRrrzwLYA3uUMVkyXEDmC9RlRsosqCjh+qV+BsuzBRjZ63+COipp5luxdMFc9H7GGpDQxYxk
j/UQx5DFzyqXXBboUr+v6lPNgYKEJ7cg+yFpFG7qTtz1UHYwaRrp8BH3VCBcEFsn30OATphL0t6m
GHwYnTvvHybmOUouQtPgMDKDeH88flKwgyyoJU88ueTn5SLcZAr/HGbNF4DvgZ8gqwILTd5/FZWA
NZq3WR6fVw4xifq4BiQiYxXmE9OQC0s9Uyziex+DBd3Nzp4nueP5+M7ZcMz0mBJmo86ba6914Mol
9Bl5YGvngrJjxQfbP83tAk8C1AGJyh2mqJj8lK8Iq0zdMLDqNMTV3G761C+B30OfKqkp+9w46Ong
iSgKxZi9RTNdU5wl6QIYcpMGDcU4FuwYW7QAu9gSGq6WsFONwz49UALgrX5VEIlOE7oBgkAiTeXE
jp9WyTcxC+Po1Mr+e25Hn7YR5wprkke8gMjSVksgEOzqPB9ErdlYSlgn5jVbFl7grjRBIOI5F0zA
/z0BhF595qZcxLJgbaAP3zA8ZBDLM2sFFnY2pKnlHv6Ey/szWa1HjPf/n0uMg1os/0NUukv/YjJN
Jerawqk/rHiBVkyi2TnW5DfwbQXZX1p/MlDbyFlCamHPQ2/wYPyr0ugoIIbY2i9dkdQQNfpzqw4O
XTkd2EqmrCEErouc2Kcce7Hepy/sLyh6TAofkYgg9umCbVtpn00FuRyHnkzKgmTFYTvrPBGAgO32
3ie0KWpCs2UieJSFSGQunRNSpm5KzlkuMJ63ejG9nLu/zMBYoJcSFojWNTTRSHIWKESBh6k41uEt
CET6PNHpQTjC7iqoJtNIt445i4HSYVP7dq0eRPUDnFIDObGp+6ey+4NKwb4pYmgskOUzhMc2od9E
fbe0XjQZZ8AKpJhVtEmSlxz0tGhMLDWhmvaMMQimJb6LcQmzkj3AjA424ycMJAzZlnNUNHver0kk
VytAElY6UnAKiD3aAbzbT2UWyONhio29JXZ9CKPV8yJj1GEKOA60nIdnjoN2Ll2IRzjHIngbAJ19
mImCr0ZpiZaJ7Gu+GvE/aNpthXXT/XXZPY7fpwedU0R3qGZqbI61xOCHd9cE+EnFw7fwHRLfe/Dx
cEL9fn1/xOOh1k5UDRTn1nZ6i4RKl7txnZ3MknOVsrGsb9n4rixnYdmoqGJ1mP4CqCi1aCia3hP5
RQ8It4KdiZuOyoTnAROSarKzJLj9QBJHp4H88oIDP9mJLypI6hspfe5H8yMit4zt0IbdL55McWit
sc9W21fRl43ioocA+KAGSpEfDqhuUrkFcFryzq4XLtLZUjwr5vpsIPnuaU6qviY803b1nLXcdyMD
W2nEHJUGETwuX9EmVyEVXqG9oD4ipyOeVot0Krp+r5FFZUieCJzQ68ahNBVQaM6sgSaaABRaYPIX
0W3DrdnBHDYy6Sov9C353Yrmdxrte3Ym2ZJ4N8v5q6Nbk0jKaUDYb69o+gNFjZ5yvkpWq6cNHSCx
CBjmtEODhOwpXVGP0QJZEZIB4wRmDKJTRewdoyLk4Z+QWihYB5el4sS4F9F6oS8PyHkLOC0d3vP1
JZEb7k2wl6gtjSe9Z9Imbo/UB1VC74b2BE7RBSpgM8K1ch4ytniCv0XkJrDSpvs1MShOOHgf/3uT
N2gP8Ooo10bNCMxcPYE0WDP0LFw57S5HKI7/G3BnnFn+/3B0XjuRa0sYfiJLzuEWOkeaPNxYwAbn
bC+Hp99fIR0djbZmoNteoeqvPyQ08kHZXMWkyo5R1eXFPxk+2oYJnYShDwCG3bCl0qdU3OEIOIkG
3MfoqL0qeq4NDMKZX86vCWX77P7wqR0WpiBV+fQ895zb0Jfg8MzWyUYCkWegqVgsFbcKbnbDoDnC
xchPjz30y6xZPnJkAWF3EKhRrBdSPNaLxL4mdXEb8Vtx6uYDAkcYfNNMbR3YoyGhQWahP3aoK1kH
z1KOY0E0EZ2T8ZmQop6GEaZZepxaDWUpAdfqMWAoFA57l91aOc2lmRn+aMBTnjZvJwt51qRdG2U/
NtC7W5dxsDrIxlV9eBo0bdPBjBODxR6T3hha9aYLGYFtjYXEdnHLcnfJiA9/QAYM85uEWqRBxI0g
cT4InDDDvYXhW1fHnrIUCw8uX0F6qLraoVyNaGeWerrkRBQ0GFdOy0nzqeWoMAXBxkVbC8OVoFnU
LHQe5Ne6Dp7glOk6qu/RBJ3yfjKNdCTzHPzhMbv4GgMe/5Vc6ltMuMVzhFsB+EhbBymiGcbc0JL8
S1+9Sr3TkoVkKHc/wmpVI9iHbAWiO+VinITI5M54D63DBXnZWZGpHYTlK+eIuLbG+L+F8ap3sN2n
ZkLeyinBaAOFGxY+Gw6XFK/iCBQeUNrHLixI52MOy4ebQYwxFsI7NHhumZV+yOWUtWiBUDBTaoJQ
E5GAJHZmDLaof412jERKO5b/JtdGntTvuTwnUBG3xecYG3LG6w03rTUYnBRSadrkcGvruHf2WA68
ag1Uotl+dPro2mQB6OtNDHxCHEKY4z/1Fc4DyNSTciIdxHoIgSvE2IW9bFQfiesd5nF47hsyaSmJ
5cjqxoEJFbO91IgOdbZLtZyQWxZ7B/rg68alH0G9s3I+1Q15GhhRip8jl0gJ9L3jmqBfUj4+BA0d
C3CyaMWBlIknY+aDVvMaevS/+F/NYb8PoSc6LZpiEJiavkKB+WMrVS49MK96jUisqXCCmnN/O7fX
MCZRPsMiugjZy+MQbAyHDoCK8VCOqL4oxODR5OVbQIVnFcQSo0jjLAr8GfdjeA7dXY1os2c8gine
QbOwXgR2N63HSq936DJY26NbnhatuwzWJ/atJdkcRBCDHMXla5VgHtg9j4Co4hlKGa6YwImeGyOg
Qshf5bk60LXhgN6n4/bE3yIO0pzwBV3+YccIEPhUW+OzRu+aV9uJa52Rsk/eEL0J8w6f2l8SglJC
fBySrPxXBaoZ0Dk7sETwwMsK9Mqtegy7kkrvR7JR5d+QM4vzTqCMZ7dmL6fQoVDba25ybcJFv88x
oIv1glkCWtE0UziQAA5SdvoVs15YjW0M6SjX7I60NeNWEDTTKfoYG5ajZe8BdYkeRiD+MvZff+EK
4yK6WE7vlM+jpHbHRcrFd3gyuTncetcKWZvd0mn4kH/NhKtj5aQb5npIzPOQHCYDM2jvZ6wJ+5mu
xO/pgOcFyXfgHiDc4kCEYVLFruodhAWMASqdVMGqfTD1+b0y9bNplx824YdLPO0xSIO0TAzYdwb5
yId9KZ5stkMbOCAwJ98It+Bk5iAL8TBZeNaFm2KF4L/njgZKBV2EjrpvDGwdGLN7OjZzA1qi9ykr
2N5/5RgQwBDZ5zb0Vy4jlQWeop3JuAhGV/Dao4vIkQ7gGYCTEfmff1YCuH0VHO5EMsfByUe3KCbd
/cHomGHxLi42YZ41wTM0iC0Tjib5tLzbEIKY9Q5pF/mOvvOY2iTm5NialwDxnEfgLQ4fICS+Ijbq
jdk6J/zkm+kV8Ntjh1ol4ladKD+asaG+dJRoLGUHL+OaUXpmvU4DgVXiPOvslqnDZO3Fbd+q5NEO
HmOGd8YXsPs/uhUQwpAI4T7Aw5wkvHS41aVQH4IDN7MNpTAiWNdRlFd41MUdOm5cBGxKMuk4sxEO
IPYGAzM6jX5crFX1Md+DBmg3s4AZYPbvDG9kO3ZMSgczOxoa9RAvwMOXSLSeRYQyMCkgzrdAum2N
49qOsYzJ3Lyu+dUu4kuxp3WfZnD+ZJ1BOi8Bz8TerIEqLy/EcgFPkMtjBGP7XckIuL6XigRASjba
shy0oSPhLMC0jLx3zrtgm6SDyJw/Kr6um2TryBBbBkXflN90vzj2Ai9N5mkI3W3od7uRnj6d1KYm
Ui7G5CWHfwi+21FTBzabGUUny8xjr/ZEdODsjtGqh56KZ1pv+LcxiT/4RnUOgzjYMTdv/ES7LLfl
4GPVbd5PKYXVXzzFQDRhfOiBuTqQ58XUdym482hSpoC0gOTqibvTgBWxi5krB04aeop42Xsas5sa
eXCxxFethefAOSG4Y99nKwtOaVPgP7GgYpfBncP9Qeu8LkDTK1DBmdrNpanIPQS4lXcvh4yjF89i
KTho1ueYqCcuk0m/hPWPXJg1TbGq/d+M6m14DvVqhWHq09+hQGEnz88FpTcp1b36pSVEgOEVI5y0
+Aqgo3C9Jv627sKdSv9L0wCTXwyVIGL6+XvMRxNXtDhE9liM0vVz25FEzFOAQ5niiVCjXLuSjsFe
xN3Nal4B+ZkUsYH5LwGlf40nlcNpotZatVvUQ1clZyyy75Phuxr6HfXJRvuznr+3xMNp/goQs/gY
JNDXCPwm6zzk2SWhd/X8/NmY/MPQYLOM1rv30aWAFqQkNKU+s/9YPfjwUpLcExN9UFMkeMCQA/Yi
5CskFFx4EM9V81zrP/PsrcWtRAxlTeKuEswLaeiOYqw5YsCdusZaYcgahv5Fsr5R5gKNPsjnkmc7
m9iMcJg5ZrKPE+7ViPZ+GbDXQc0YPCZV/ZAjDMFmJRq/Bdpp/QeOI0FLJbKR3nrAcB4xHBc2V2IY
hZtYbYjhvlsoXGlNKwvhFpuLyCuJ5asNYnwJdstQOSyvuljEUwqazrSVzrEEl6FcHFB6xsTkyA3h
lOgQNPrlbr2Y8Ojqz5kUOJ0518Sl2wfQcZJb7GJsOmB3TIC5eCiIWww2bm5/JO9oLw4ETclMl0+v
473I6dmj4FkEleZjx3iJ4gbQMXFgaIODihb0+FkhQmWpppCCmG2tzc45FtV4MekFxoWoJSPeV5r2
4bIx5bHrerTGPU10+Yy2v1RCJks/HJQ9b1tmBlqtvfaBfRelg4QjDV35YKMAA0tIOrgD4lVMjoB5
s0PzjmOVIkJeiudOG85hksjulJe92IKF5vpD0h0MDl0pSqv2N1RrPVi2vI06KS65KtdzCF1iJiHG
xb/IeJCvMPcwnOmoxHrYwEQfs+UhaDcRE1im5o6GkzpdFvyU7K+V/5S31uv5Ns9ath7OAJ9mcK3n
D4/uZIw587UN9e7o/eCaUWcWeTWQUn745MkSkToFIMf6kROMIygwbjxUF8lq5DNdaP09MDwpDJ1p
X00eBk6X8h/BEch7PIUQhHp3oWBEnpvvMCS987Kf2dsHjAVkudnRDm1/HNC/PzIb4BJjP8/MUaGK
VBEhcA0Xwkve/oB+sZhqhpY6afVKQtc/2gn+HRMmzkmSoHqq8d6E2ARnzaYQVWQX1FhdwUnqfpbZ
3FcQeTG3pA5J+2ltR8NKYa4HTWA/DZ/kwhPEEL50WvNI+LOGEFGTZAceUWQlDITn9BAyEHZ697H1
jasGbjvDkJrci+S410ym3fy9Ri6v8ZnD4jbwXdOULK76zaTdjL1obYXupjbJ72U66EcsoYTckXgf
ESUsJ8rkmQdqSDbYXedlJ7YSaFC8s4Jin4FLZS1Uc2bVdO2No325Fho9/KH16iNCTtooQtntHSlg
uzbaycfxos8YAzcKIaaP9rofoOXYrNIBlRaOAbQvskkT1p1CZWmPB8lJ56dl3O3fICqOgq6Y/iXY
ZJN/T44IsrTVaCFq8HyoRwxaiBrRWBbsVCM42Yw1DPSyRE0jEEqvaQikDk2Ay5b7jEZtsuq9Ki9u
i3GBph+z1jiI5zNxLmsn7lKGplAKwQxjimkQnPYxsY5zknBN6htKkwxwoWtgCfSvGV5aAuf4dArQ
QZm/ENNFDSVbZzG8Z79vIMm1NLzPdtz9JH36HI7lo4axDiaA+cj0DqqJY95zBC6q2GQEyHnWzClM
oiprvY/ajXx0PMnWsF1OC27sCdLW1iZt1SMlAMupJUZYZOLSkXwycsGbRCrIlNm+EX9LYWFAKJzH
5u/TSYVtBWoXLcHKM1O5hnSULubOw8SEBe8DmRt4OhVaDEjeA0ag3iluevg6wX+KJejRJs/POPM+
xstQ4UdbuQefJ1DaH7PNkQ1/Kbd7DMirdyDXeDnYjASEn2QbOXJD/UFlnAhU0oZPKZboJ0urTxgm
Z3ig8/Hjg/gGj3NzwPR97xgHVghtubI+laTSPUxP8hWYFLJ/qMPvTKzG7ETRtnxki3tJ9GrvcAJC
Uyu5Hv0GwpmmYL4RXaFpeF/MHNI2UaOL3hR3igOqjG6V91/i/srJaDTjSkoC32u3c1Bs9RBTc4xa
DM4R+JHN2OLXGHGQ/Lq8kNmgAIeifk6CN3wCKuZRBdk0rHT3RyhGkUNEpF7ukrRdM6/8aVDOJpwe
cCMOcorIpwJ95WbSTEioIde+310n8zDm+dbUwY09vuFE75o8GS6F6YirD0WH1TCocN4LCD65+YFY
FxnkbD1gZowif2FQfu6189TU/AMfojuJ0M8l7qUhlpjK++nLnU4kySC5CMVBq+C3Qs4A6IYISFnI
TN4Bw0KwqbnvLkif1rQbu+d1EM5E6VrhtW7sVHAbIWOW4YhWHlolzv/GXvNbZpIXTmwnfGXGd+t1
/9TQdiuMu8YYhJ66s51euVN4n9Jotkn35YMIMBHNFXk4jrkRY+6eR97WEHMQZ/VZjUtfrK+rcoH3
gwUa67p9n4bk/p+fa2u3cDDS2tkuJhP0lqEb7mp4IEIUakUnkLwCwHdderIRHFlRsseXFgLNi0He
10JozSEqrAeLn0DiTjFTtdZ/gIzUXpB/mDy4wVvKhgexw9YEgTWJwfLiTRP/21J7gDwTpvE/O4vO
xjzvWPM25lCLp9C4s3+s6EhIOv0kSW3jTuxlLeqCkOK7gmWZmR+ykUgl0kVWhQox7djYA48YQk+M
b07b4ilAIwI6xdmlUSJEuXFScBPtLt77IEBdzFQ4AN6St2NzhGW2tcmjjyZGDVSTFY3ZpbxZrW8O
TOwSHxKqwbzBcLHjHIjS1gmm5YJMuqvmizLxP96mjmgsYhgGvkJYEIBy9zoQMVACvhdUfEFC/GHK
PiFiZJ3isdiE/rqKxtdBw7zeO/e489FHNGNGKUy1iUFtFN8GiCpcugkvvra9v+XPOpBOThbHTDIN
2ZmLhUNVkdI9HZjVrexsZpYGNlVdtephnsSsHp3onEz4HNbMHRpKrwBjW0ljj75pS+H8MPNAG2vO
l5zjrMeuXVtKmDnOXa/p/+QKchjvBMwYGxeRivbb6mI5Mf0sg7F2g70Hthvi0pcAf1cMhxpuytJm
K8Xg0O3KxdS/aPBSiegppDdE1z8ziWqYiBC9ZUTNnqNm1cnPbuTIu2s5ukzoIzFng1MlhxBgmwvf
IRbmq5rR6WJSC5Fnmi8j4ev06BUeyfUv6Rj57BwK+3cKIH+QATY7Ls7jCLrxvJY+3wSVF7Bz8AFO
6vmgo580YPl7wS5vMHP1PaTNkP1Ar3R9batamm4jwuS+ebUIJNGWD6mopIPu8BhjCNGrcB2AeInz
X2s7YDUfGmPCJYoOSXdOrItqtJOMToUt55BFHh5NHKiEjWSnyY6ariG4QyPzQT87jD3T/ppGWDN1
a9sL7vkKOnmqzG8fM4j1CZ4I9m+HY4QSpxyHsE5ZG1humBcbfETgvznHXAYtEcVSn0rlCKmWXy8B
gMLZEZYjyMpGolQTOi/bX9bCVlMMNCyadwJTNymcQxBLy+qhBdXov6kf3aObHTxMsRgygoc/pK2D
b9Ua58WIckyKRu+jT9NNPf+FBkD1wWp5Zoq49XHxhyrXMQjF78rQ9oDW86OqXtDi9tNB0YwkWwsn
kWDYE2gwLF/J8GAW+xmjJG0P6uU7B7gAnnvir2btsYGNn4AMPFYphh8kgxHh8oJDXB4hEn9o1IY8
UlpImxFeQb4zCoGHHJV7/zDr+OSfInS984VSn+CqrjvPzxA3aMDBJyhDuuilxSh95lUcAXycadeU
QrdqWq7lK+Bu2r6Wci2ET8wc+SEKowwkEc1e5O/zNkJ9yoKf15AZnAYh2LnWrmJSUf9TOerTg9vj
4HHuo5Ph7Pj/dtzSWTLHi+zD4AvlNHQvBhXBKnCuHsE1w6Wgzra32Bc4LLCOztV6K2x8A480DKG+
aWG4D5vCPbUeoQBHvqC+T1F0MvKcsC1JYXk4ROiFWs81PHov/YwpoeWdg67b2yeP83UBLY/gcWhM
WhLY2kyotXo1JMwJ2m0SbLLqSOzJfeSPT3I0tEg9uBIEKuOYDSF3ee1jBjUrjBzatT9ScdLR9U3n
gjvdjDBBkiGYRLo6y02iMXrrpqGkHxwIksnZNV+z7JKwpU3cC2IS3DQp5LLhZKW3MS+hLJXnwC/W
05tFVIKl41V7aYtR5ndCFKXVbUbt3uD6aZZiJ4s89T0Mg5t9MT3b6sMqYWvH3ufiJpeOcXtL8rEN
hsCONap4I87XHhWzBJbPbbbRy/Jf7XFgMHNPnOCoxfSxOO/HSb7L+SNTtQdb2Hsmhi39U8aPm0kL
SqhE/TLa5njZF6RRFzNXTu1gp5jCsKNWiqia3d7dKVg96I7EbBt6iFANHARCY2O/ZwMhipyCGdJ4
OS4y5oucl2LY38Y7VTEzplVe8Ley6SQ6nXAGfo5vMX0VQNriyudN8w/F3w7LuJ4gvoBBd5w+JgRt
TQBQDhzKEe8QiU2KClxnLcn5UFgPvuZM3DINchZjVcnics6UpiYoBpCYDgnERRZrwMnNvIfU0jYK
iJbB4LU230jTZODAJI7hlWkUSH7gYrMJhLvkm9/i3GqjDrY5fIXq3OVffKIc0zE5XYI4PwXGtA1R
GgO6yJoRgoyqWv/u5HnzMRyqjZlN/3mdf6iNBNfn6cUK9LXFQ+gG9wBRDCq45n5RBO+a/nHRtXu9
ffR4NsKAjngvWtWcWuGjp8z7zP+y+ZAjqyF1GLCC+k0xnx7xKw0IRZgclj36R//JwUAVkogkZNsJ
CATqBJ+f12F/lleHvx+Hs2BuD+Sy6Pcyz46a90LiuszHGo4shF4c2g18mcQKL8t+Rz/dJkxicgwh
X+VMrtg8voGcF2QAMlUXgsIwL7BRq2e1dYUCPwJNMam2SYaWKGSjuwWEwWsR+2R+BYrxiOcZPz1C
DJeQwmN4DJFvMExbABMwo7aiehvpOFohtgHpNlyf0w6HwtiBmVUfmlk/hOy13DG/E7gnDAXk5XuW
+x446ZNZQjbma/3xvvz/5OPRrLX1awxU0FLkBF1KXNcMC8/+Dy6wNhvfcBfjoUdny7xILLJzONbC
p/KJZ7XUh9DcSCptfYhnLKsKRCXhnnfwvLH5QR1o2Jg9YRNH50/MhMugZrpp5LfPX7klkAzUp2n8
KlCTOg7mRlV5DBUOBij74E+RP2DzrR22EYiEnlElckWWDGSqSftLZRQ2vSvex1P+qGvNpoQIlDrJ
kZmtmh+ham5SrnarbY9h3B4TyAWNh/aipNMIP4FyNKg4iwtCTTVJXAja0xTmFpffwi3NwKoZ36z5
CxvRqMRRCZxNiHUeU57xz9nO3FQDyeXjm4xMFeQQQ8O+SX/wg+zU8THL5bFlrsWlDkc/RfJ5dZgY
Csjk5kwLgb9H0rY6TJIie2WlT10EK5hMIaDwWjN+Cwb8TllvIEecatINhmhcsVmEN83Jm2fj09/z
DyxUjzCih+CZ4evQgBIhvNcXG4/NCgMN90oI0X0NgYOS3Z2waHBa/0WnZ20wUmuaUwd/lcCVNpi/
JbBJMwib0rDBKBpMdIxFOKe4jgBjM1w8Ib7wMTGgr5791zksdn607IHPvvWuejY5tMW0tQJ5kerd
fY66ELnXb9u/jIN/gdlw5xVvFhJ/qyOQbpn3Ru2xSl8k3s+j5FFzuomwCEL4By1MyKr0csJEl0dk
c+SOI0O0anrHP1KwcEM/02NI0vybow0/MsAPMfP3NUaf8MilFEpQREFGvzoS74uVhpm3MFQ8OBJb
v9X2IeKZFuYSlV6Fk1pYJ9wzuNx5wZamkd47lJOnushFZEIhlHO1psAktWNYstcF4MQJ8EnDjSFx
+TNoYmQ66xyZDnMaRfmfsJ8rLP/MpN1rLgPW+RxYEBYUst/50Bjmzgl9aEPf1h/b4bigmj4II2sJ
uFazysUQP/4o/GArBFeF8We/MG3I6t8ELrdmX4YSTaD6kdvPZXHWvQ0GY6x1rB0Alccieu7YoVYK
FVAdzLHbGNAmhukgkVwWDZch7JiEYA4NgEsEKprxPkCEZYbMu6N0IpQ44TTt+Gn8LwunXWe1Z08t
uyGBs2KaZCwiyyTruUii9774aZZ2bTbLfraAnh2zf6HKopPE+xy9vCcAPNeenkPNGmlHudeozoRW
E1Gix4LVe8O9h+fJIljII5IUeZE6D8r+Zj3mDa68AciUTIoCDIZ5yNzNoLg/NvfvnzWlVpwWVlsL
sOQNeDXBaRmSY8XIThaol+unxIf+btTObRq910abb1NINl3+KQtaI2IC/Q8/9SxdNUedMWMcpOrd
HL3WDVQ1Tt9SWPz3fdBtR7l+WRuBRaL8hEAYn+qxeDS8iwwE+t+Us0toLEWHhBg4iOAbb+Kf/7IU
7H+JWe/4q8k8MfjH28KCXuRDFIcEBtjyV3xxYSSJC+s7XYWEQnfDt9Kfwte+2LboAxvOCXwDpsIn
gwxDb0rzjKlrTAukZ8iOSX6d9mWKCJLzbqz01ZTV61Htw2espOGYRY9/Q7zwgUObxFm4515zmS3x
0KsOXhCfWw9CweyhKfWO89j/+qWRb0Y/5KcE2sY2BgZgpLBM/vwNWLkOpuGZRzZDh86tYl1neDvo
yYMD6Nb7/zHsUX3+IE+cQf/skq3DgzcWn3EjzFCq8ICmmuu26Mh2GFx31/tqFTfvyXBJob90VnQ1
YeFT31t41TREbiiqkzYmc6VikBush/Jz8XzWvg8nFmhzy5o/N385F4h3MLSNk6sxQn8qj7GLjwnv
CN60zDMKqlZ60+USISxw6X8H/cef3tzWXEfdWaLHjAGTFtu7K5FvWsSt7ExeB7xSa/qt7Grd9jht
zDfaMYwX8fsZ9Bc2dgdpHoKnubSYnxLUUuVPHY4fZncznZCoizczf83UU87+b6kLpGASrgxRg/8G
0yRuXee1XQ2QPKPCRsEZzsziRD9iAHI78IC8lRE6X1xQOsPFQC4qPFTtWFggkjhKSyk5T0FzmGGz
+rAiC0ofammDC1ULszOcu5rZBDo3D+zJb28yHMltfNznR44AWiYPTgVLYRWE2QfYsgTKWQWh6Yzy
5Xg2CobLIKHm97w0RysxSUx7qpYKj1HqgBL3D0Kb0FL3J8+czi0iUWFgdTBq1aPFU59QbIQdBtVw
mYA8TVAQ5l4BJk6ioWnMNwok+QrjY4HhCc0wB3NLEBolalD/V0vkDNQn5+o2WKjG/zVehVIEXigs
nPlH5hI2HekChpkF0wqf7nOjL5DCirVR/kcCMig7hVfTfuXmfJP61wmyfQNFRKt0+H1IUQChawWX
iqt0pMa03QRLCTf6R1TD95L81un0x6LM1GsCSNSO2aNZHnW8hICeEg1ko/g0FLYEIRlIzbiWdxk3
zTVakHrXKXeNZykOYLIvM7wmp77BSwaZ4+Lu9QqvAsus986UPPV+/QDqzH0kvG0JeHLBJMye0iWD
OGyk1HFym1lRvK0GTEXoqHq3hHG43FfTREQLzmvDUP4qlxYx8J8CkBCvHmFV+ao9TQPhkhhcmeVm
oMTJZ1xPQsSO+jWg/0GvIQWkaSC8SQa6cvNYjOWxtpIjUz8cJM3gGXLpIdGwZ12ijU80m2BsbkTc
Tx9mtzZNKaPkuB/R/Ck0eR0+/61G4LgXvMJsuY244OkaZkDt0L/IZCgZ08eyM351v4IWOn1rc7DP
YkU0skY8jmMcgb2/sH8nAAKkqbFGONZ84kKDqM782kYyQ/YglWshmm2WXI6FzjIdhlrjMlbUXM5J
uT4FPbcPmhaZaCdFj78CrWSpvtIeYmRfbTIvvYrz9eBNp1icf0ifdjAkKAHanVs0hke5vRcedTU4
pDKEn8KcgVlC5y6cs7gxz9G7jmJLp2Ig4AsynoMrfFn+xOoSFMPKRk8J00avzZXOjHBMjX0x5pcW
CKSRcPIkEFpV5TIyGXGzkVMPRbkZXaTa4gAZFPEkDJNYECNYWEtt4FOfWQbsx+ANhTy+5QypjdMf
1wpR9rJ0FzsS3Wl57DLQTB1JWwQa1XQJLiIVZmMkvz0vfrWuTZx9KjXYd4q+taHdnpS1Tebmv8I3
n4Za33kFXhqo31E1oVZUu8YeNhaOlB0fUsKqjBzGUTFeKk3MVSE0hAIZTDaqzGeXICzZlzEEH63P
WTsvE7xitrg3tFKqx/WTH+NCw5k41Q+dzinT6KuQ44iYX89dDp06okNtydsr0/Q7t/U9UvgwVreZ
JMLZMaBDpd7OK61XRV08mi/lMO4LKMUGXYNDr0uWGdNhhRPm7KJYxkYCZAFVywwsX8MX1qdrveqt
pzDC64vyYxkBF5D9Tbdo7WjOTWn2qsGqlgNXYhKFJiVl34iDjIHLGyfGNNT7ActSCVdU6JQ9DwqO
EcCD7bPHLsEtRAaAXGR2ROb3+NhiUZ74EGkRrxKaO2YYQ5tjjq0pzjFoE6o4PtswQ5z6aQ7tD858
7jpFTyqz+tpfgB9cjK/cAyU1nqr1bUxBbLov5kJoFoiLSYgsEDUOJVaHaiCdMW8dMatiYIqEf/wE
Z3WtgDT5DI0fHsKMQkgsqfMtyQw2MnPRDaWMgSR8kFxOKZDi9mJgvsifRMhrhxeNU8EAd2wkrCfm
s2+mmq90cDBVEQmMm70yyuclplhXjPVmdnXYNzfErFLEmQn2S9mdYCp5+i68pQj5Qh1SiVXeX1xL
PKJmqy4BqCaAqOaDsuXDRlgfM3ePf61grNY4tElgaEPlJVG3GZ3q0o/Ql3/C5iB4QI9Nh+Nd8xiF
iXGXK2xIdbz/XzsItPiOqPm0Nb10ndufHu+o61+sFKF1sPXBfEoAmQBTc2FgNWH7ZHZ3mvZFPASs
9lm9CT91GXDTPU6ADn6rH/PaRJXGZyhCDfpccHTi6lVHWIleNAST76ZNLEZW8OR4qi7NXjbQXTan
KbtN3Jl2ALE3xH1YaKJC02D6VK5ktfyJqdAgSDJtwVvW0aA4fskx2mzsFjJU7q4KzwJyBDN7UcZH
C6OQ5Lv7BRqw0UHXZDRpuoTXMnho5ptlvswIPOeJOVKvPkmlwGf6p8VcJ1EfYVjuAhp1x34R1VoQ
XV14jo1N1eigSgoaMrKLNqUKieBk74lzP9HZygBIZElsE0av8lYWuHEm8Fub+eS1okW1JkgqnSQd
nB0eGY05xXZEqaFJeVPegAmNhnE/jyLwCQqgsWq4CvsjHyHWy7vRf2nnGwnqnjnewaAqsmqVo5Xt
ztBzcUT8BgRcyZMj3/hgxt/oAVdOhK8iP0yoeR1mqB723GbwGPr+2vxGHn+YNFhpoKB/REo3ebeE
08PX/CPzI+e1qnlnRXjKsuOBVnkecLoMeCcIedPPagRiBl9LHVQHuBJST8zWS33WpdxFqowpvsuV
Pu10tlJdd9j+ExpB4ZwH2wFQXxPmR/tVtN6t1tKVghg/uwsjuHQnsURCOCrDmi5S3zHz5gYrsRAg
KCTHbzn5XUSfR3Pr9OtiwVnjOW62jbc26I5mBdbf7iI72+MwYYRS2vJK8nkfI/TvJvVfH5onG2a9
tiSnWg9OIXPFynBxVjtnvEeXLnfqhscc000qibh7SoripMPZJfBRCuGwSb4s9IIDQ0DRROlMmC0G
dqLdcRhI+zaUajIhy8DglmPcMcIhHsdz0Fgn0+U1F/YqkyDHYzf6gErpUSQOmu9/9U3LPYrMpIWe
UwQ7t3HBzankOcMl1Vj8PWjgmSPBYPMBavUcBcmC4Y2D0hwsuPJlRQ5qegwL8hmDeu9CK2HPVc7y
L168dV+Xu0xXbyN3RVxD1U0DPCONIz3mmrup1L9kEY6c5ex1q/0a4P22PzMoBaCytddAyDlDQ5RT
hJGAD3bFsBk4ZouQut2Ypks3gQY5eDmxyYVCVQGW7m3YfZ2u7Xom60pH5eu5H3XBb49v43QLkKEV
aX1G8dFGQMv5f35CxhAl1VD1GysdMYtZSJHnMbvDulaobSmDcvCKSv+vwfiK1IygxFg0L84sfhq6
mw9HQ85VhdzCI3UWkb5oEnqNqBF83yzLvqYeQJJ6FvzVzd1j4xJOiamXCtO1mfLXkMuRnsOO5vsK
piZKxExtjITsXphbFYqomvQ5S3yOoEyZAOQdNlYZrFwFVdAeHoVsKnd+hCMlgZRzqe5HKzxOZYnI
zmUCRusA8CLvMOQMl6mt6mcIUuA7OtohRZluXYMBLaCxH1rrN/Lb1RwmO9/JyN1oSRcFm2QsgKtA
gSS48tpV27bngV8vUu4Y/VU1/Qi9IGaKWFlq5XCsTS1OzerIlB4gsmv2+MuU9sYA4yRjxmmOggem
qNpBG+FkMP1s4T9PcECXgVF6hhYi33jWc+EBv1So26ja9JEdkGDPs+DnUDx6kfngUWRM6RNmFmu9
bJ5gXcFJ4ETiipEyRFZ1TQZDlTQrNZ8No9w4AEH8ehl7SW2JbTlWnqtZu2/a+KXGPtKRPFzyMxK8
+CO7W8kHHaiSZ9pXIZ3CZdyr4QEXQuKJ0LhAWEPyYJTtdsjxiA/h3s1Zup6ntxCbHJ4dpNLULT8m
k74FrA5qxX0Ks2AZYD/45km10U1ROo+6sTFHSF0Y2+QsFx1fFd/vzVXbOPcjwqa07gn+ZsgPdk0f
iRgJ114CVnwJGQJxGR0M0gUFIoxHZWcTviKay23cejgh6Qz3iVEJqwcbD2kj3qB5BEbCHNocIIOO
6mRi2uJlOD/Bny0zUoM8dn6rjf8qa9ykKXPOj3mArjJcWhQC4Booe6FvDmCB0XQRHIe2s+zqb+VD
i4xz7TPzx73smgjGisIGufKHl8AzN0GM4fZwTpR7nSFUhiWRG84GGunFJEBZb94XGAvUJFQfbZzu
tLraZbB1QUCSTZC8FfqwqwCiO6gQCQWoA78tCWxxSes0PEY5+zi0oQuYVnHUsSKl99CHB8x40yPH
2ti/myQWRs29rJAg+56GFdnIp4m6uIjNXaihLkqS5zDodrCPDvaAzg5D8bInOMAyNxZ6MsuDVpEz
qorguzOixCipcJBmi5hSK9lg6Tf0HKm+mLD2RXUO8EgSgvMcwSdl206/ZvSC+UtrbosOK8y6YliC
sRiPWlopru7ezfcW/GBHwhmWH1khMQhEzUlf2XvVO4AfFqQb95Q3Jy//5vxEGym/Q1gOLO90uBiJ
s8PVow1N6bApFJ7V+NDDcavZD1LCJsyu/XzaS8kYOg66Ss889WZ9jlTzlOc9N1kJ1okvpZGuHhb9
1gyEUlY3m00EFzpWH1H2nBvTt1vBSMHLuX0DW4pgkOq59URMFYtMdflLwx4s4QRYuM3CicBANMO/
EvCIfsUtzIelHdZta7yEJZpAZNsQ5BEh+bG90pplN4+3SFhlHAyO9V4tLrw77zb/T9J57UaOJFH0
iwgkXZJ8VXlvZErSCyHToveeX78nZ4HBzk6jVZLINBE3rsEuFsMEZl/ANccmvneErekYG2DKqhDD
fjRXmUXQmPyw8qtPzOnEJN5yTr3JYmPdVEDl5jxgyqcvOzIHjKZ/UWdyBibaiW9Icsiv/n49v3kv
R4SoPuAbxl6MxajQZ6N/RVpy5te1oAaVZbVt4lezDd8rCXWRCZVxGy088qNgb3GC1EC4GozGwvau
QNKQnUCi6XaAZ7ht58r+hEOH+17YZVe1LRXUKtv+I7bwreLJoms18S4RIPZ0W/XcbxIpzh24iK4L
KIdrHNTMuNxk8htd8BNtX0jjAPsB6Vw8CrjgAF97lCz/P2xlyWIHfMJjhoab0tinV4+sZY4RTQMU
62AywJGLuLu4K4WnG8Cbq0CaQkxI1ElWwpOZW+Wf6mJ2PuLxEx1qvzukEMfU5Ub9KTjgyspbl/6v
qW+GEp0Tk1MhX3Nx8117h9LhRUz9hq47ywtmNe8g5B6gdeI5FwA+tLgnA3e3xhePOZBUsAQ0Vo/B
tQg7dpcqTtuq3ZVTWIfQZkACG3I4+ajVn+L+uXNhX9t3aBWiUXeruu7UpogSnDp+E3JATMQe6oxk
1PT/DjCeIdjhDKn1H4n1xQhEPUg/fqtnwk1p68mC03PYty16QWxDfaTCbl1tYNhQ+WLtQW05skXU
kEngVqKWl4L+YVHhl6PBPoRnYj5gHsElePNpAIRTvFB6KyqOHvSkc2zD2tuVeJyDWQcMO7NqrYqA
coa3Q/Nd4biUCmKzuc4HgYEqA92IHFqZ40hZ3AcrWk6NrvxGaIhsr9rUAd6VLrhT3EisbsyTqn0r
VrCDzYjFJ/PdlSIkhwuqylKsg1S1hsODotX+as64nZFkhnGxUozQDCC1bLaeb+z0WSMig9rAn++2
ZW0rR3uoqzCB0aTa85QYono4+DVoW4gnHxPj0lsO6bgwdKjB6TdlJAv+P4xf/5w7uVV61qhLkREF
byn5gEqkyaXHC/eoMcG1izZb2hoTJNZ1xjlrY19QR0Q2NMeu+Ekm4Hh1QDrtuOia7MxJD+0tRJWo
imf1M5IWfqypndQ5UmOjSTPTND0ttMYQkLofEEw1uB6kpf8O3wx/kBZMJ9FpEKCOqiO4sEk34M0h
ohKcnyKHagAIanJHVIJYsZT+QMPD+G3kZ+dt4+n3F/Ykd/B9IxMCohwXBAEiOSMSCHJ4o9l7yZQt
hbfkSfqyQP8MTKxt4L+pbebUkGjGs4YBZxGQVKlmN9WX5YpzID+nfDioezifHNTNSqzC4HQi/CLb
lOqYMciLyD9bWlNOqRhhpx6NK8pBkGsaPFVuNK+mg1QdkETdCD1ReKyICoawYqT4iCsVCO4ymd73
VPQ13QYa3A3zL3tkMHmGXu8R3+o58DEpwpOUaG53S72jZnVt3R5wY4A2VjXDG44kxvQwxpfA754t
m9yKNrs6rXfApM5/DMpIBcAhNiHYumyNmkg1oJpXdSlXCVGlhILiKtnQGTPXewF0r2DwKRsyNd0P
xIF7Vu0j1HeFGT/VjrNupE3kyLjgY1aa4d8y33pyQ8JgQowO+MIAMnQCB9hrPJIEYFfa7hEQkWuz
HegdBnnnt4+50GT5Z8AlFDOhEe5GDZZiUC49ralTMY8HoOpwD0p90CZHWyhheokyj2popnT2t3I4
q/4XpUBBEHvyYsCabvmQqX201RFv9AFPtfFNWbrV4CweBBu//jGjOxljDqT1Bn51RsILvnTeffDf
yJFbxmwURdjUB+2Uj6TmqdaRKaPPxKAgXy/FFsNjjtmXjupq1jPgTFSk7xa/c254Z6XJMRkfq6O/
EcWd8EMuN2untkWQigM/Ygp+HiKGGvA0MLhi6oKhET2g9O92ysU14QAiNjojpScjN571JFh3WYFb
YXhWVHAXWhrNIcID3l/zou573UPDWg7rUfanPKw3ua69NuDKA0lIRggh7qZWrNAYnaJB63ui3/m+
6lRRpbI/jnuDsSxEp5uqctACqZXNZb6ZkpF090dSknGuIq5J7PDLuzZaz8lMViIUXBfWQzDVr8ow
Z3Bh2/GVwiYrG0IUOsdwTl9s8LjBlhjDx7j7ovkHjNUxiKP3D2omDU04EfKX3NLaPBIkIbz2ZJqT
+9SFYlkb4NWosOEaq84QDupcy3WNq7l683PCk+w/VV1imLnyOELXobQ/agkn2Tf7O2423jyucX1C
BxMg427AdNT9rE5nRbOPxlSFfkB6ZcPBACUviZJthhqSFEfLzRFqW0e2o1IGKgwPaH9hMwUpy79e
fFaxfUr1kir7A4K5QjVqlJoUCHQpw8KkeYyHLx9qN/zdAIeW9ttssFz7k0r/BWUnVzxAfFEyGKfK
5jEh2wE1DRqEDvzfBq2tIzbXvCPUGuQx6plwONlLD5oi6vAylw9Dg3uAIlf1Q7ZIn9lXoa4jCqZm
pFdRuKfLE0mR7RHHng3Gqsq9lRm819pzrFROFPVpmG1a4jnc53Z+aPExNo8i8ikRqAKZLeH5scyV
SmjWTzpmEeQLayit3YL9vOmy/LcTAd4lM9RS0y1/ppSJYui8d5gTUruzLd2nymdftvmw1HxiMhyY
O0OtnZ1JyfOwOMKsauDSjJIr3NBrQxBxXVhcwwZKLAtRXs9UJeQMq7AJpTZo747br4II9wg4vxYD
ucp5Thlt6jPqPo4J2IcvQySxv5qhT54acMvGvaIRWVJD4Hhxn3TxYZHO5ONoFXG+qJXF3F79RRe+
DtQV/o0rnkt3msZ4GuHj4DDK4YaU04ca6OuV+aQsNh1/1xIe7ZPpyzUVNExJeTk91Z9LcWr0GiPT
N3NC1cqoPWHUK3GR4p2ZNCNurd8CGmp/VKsDEMZD72zH6xFFScwvqs0Hq4MxDlyZcWhMxCTbBORW
YgevedVGw5sHlyvPMO5+wAZF7RTjV8C4CpGE3MkON3qouCA6itReJzGrX0QfadMRBIfvGSD/IuUs
cyqxxfJgofTmDFYWpWZ/hJzZEWe3kRPc4g4rmPFo7lL4CgQ80d8WxtEsiq0om18ZDzsDwlPNJNPL
/zKQqaqzl3EdnkLXPIM2s3Ub402G4WVCp2eX4SdHxA4KkzqOwlico2vUEy7GvKFftcgN2dC6RR4X
pfoUflW6cwuDYlvRbcHrxPO8pJvsEpfLtiAKonn/z72gf7dTOA09+QONII27k2jx3lVtqwp5z1qZ
1alv9PNA+5K7/wxO/5DVzcRqhc5Gnv+DSLxxoUdMweE4gOnxUI26RlL3BHzgmG8l2G0K1whlC3Lw
BV5SnacR2DA+DbnLpN5/l/ljpvgy0fVKDG1hjFWpD7ZvAeDqPVxmbe2XHGjDrcEkNyruDEYpNYIv
0TDTMIvqZockz9Ybf8JS6MCAPvPGne6Sh85ZHNG2xsgKOlQ/5Gp1m2zamDYLSBcbY2re3KK3yHRm
AFHVbBhaRaxcEAkVxbDNeng2EVS8eX7LkLgq6Zd6wwosh086ax+ZHb8mLsRy2PiqevGCq4QIV/31
wRmCNtYXZMOOhK9Y6CBsUmCDBh5delcQk3EHuoiFfMwT/H8nvQ/GwFgddExs1U/edv01I660q2qy
SszjgF3QkM8vE6U6lJWHM6ybfrpUGqJSFyc/lKZBui2b6d2d5VI3qrUE3rStfyH2ks1bRWK8XVzU
fs0LdJ0coRqucMaU7XRZrScuUAfGI5tzCP1tU127qQdycTaqRmkj4zjhVOaTQOwwCKpdSki4GV7L
A5qpM9N7h6mM46Of1J4DCNSjt+tJryRlfcv/1RoC3smwcuFvHHXukJIc0U7/5JLJyQTOBYbPJQcJ
c0IUBSPGjBKjgAlMZ0JGnBSPov9pdBivBN6z06cq/ByqP60Z7hBUGSQu4PPDV4EaUxHKjjUyHzqR
CsLlGXSrsMdqQMYbn9qSTug37eSPH/+5qONFW57nELKkR/KL7/yZLfaPjYcW0XSQiwKmivA9zwlO
Hh0yjl5tPBT7MDkr/VDMC40Y2vQg5cbJ4uj3eKAj0LfPbCvtx02ZlbhRX0pHw8mpnWhugPLobxDW
4iF1n7OA4anjUayxYnMu3W52D2bSfNnBcAFO3HASdz1IiYwvMJE4IDFiY/Iijx72QxSVlD4QRanh
az1/D+2dhDZjeeKCVetRiVW1pkbhSKHetRi6O/F70YZr1wPTrH/FhDfebPccGFb2xdBT9oAAVTGd
wtDbd1Af0BgKe3yOSmgetbNsyum9Ff4dr1ISjegKSBUeLyHDkYn5gQ+9eGY6X87paTSndV2G78Lg
+o//xrRBcQ2fArXge4khXszEPOZMk3lxPDLS35d9eg+k/InRrBQ6Ygbfce/dVFymQdlKXMIo9xdh
ZT13tkH1BzE7NZ4LRixNRhlesrQagj9y+U/J8BJuOgcybJlUDyHprotsWoXZw5/yjSIDgWfDR0wI
va93KIRQq9Q/U4v/F5ELOtIhHKgTO35R1iWlOW0KXOYD3FaqeLgr9YptTERJw30DOy0H+q0i2xGV
xWJQuuk6J0YXsKB2aC9xUmKuC5KQwpVzTLirtF0y8w+it5dV8NWPPyqRPXXe+WeU8j5lyjZh2su6
v1Nw0sq47zqsTV3HCRWXehQ9QJwRE/cJlbgJHxzAlID5btXPLpUC8akaAaSBXIx9c4jdQ9n6p9LE
HQ5DNpOxlMCRPMZFsc/Sv4pnqczkOiZJA7QEGkz/287or7CecpNpJSpcOjNiDBPi2hPjIhtMXgfd
3eY4xVV0dzb1cE0WihnkCz0I3vI0OxgWAap0ij2R9rjChxOZxrpcJ6KhMEu+R8QcDCkIedZigfFk
EBytUtvOJjFbOsPMKKVZ187F4NGsL8MZizDlrJSOq9ax9nVff1LEQOQJl05kXMzU+LPIr0CnuK4p
BNXf+88fT7Y7FSHvJBSMWD60NfwRMqfgcxe5wUwRvhE1ttVJTggDpZW0GOl5WyztF42kXOUpDC10
q7y86d188qtxPU+YmhBY4TDJo+1uqBPIYIrtW/FR5fabM+lbp6leFF3TyLx/LtJcvboKjgS9/wyT
9t73ZHYJcw2wyt6VTLCxFSUSy4igtfS7QOKPiyJ/maJYayZy8ODh1xzhgf85CWQxgtMT7kfkVYdW
90mA6iDg+ml/XARiXAcsaiPy9w77keGqBEGPyvxVPYVMaz87xzrhM9C010SQvWO3i7TUKf9seZST
t/ZT892xtadBz89wipmLw21rnFvLb+waId5QwyIqp8+qPs0hE8h4OueU3H4Pf8XCHAdyfNmlV8+Z
tmIaUf0MC7hR+3DWPkMj3ll4osFAf/FIMWh6n4a7RgSRes/qBc1fNa4pcw+bNZhsilVuMpSAaHAI
D9T7gy/iFy0sf3GDwPnVvEnFBhCgveNv7r7X5FQYVvzp9+lzWbXHVspjRlhljCIbAy96aqL0sLgv
Pmrmcpi8nJ2OKA3d/Tbq5s+aUSO57qOAbUwR/dMdU0aHgoCxaDQ2USEfTYfu0UO0U8/Vn2/U97oG
jWNMBtwXAcPXEL4GTR6i8ZCOnN5zzVxeWE84Dh4khY9ZAZS19XtcjLfccalP2k1frR2tAvnlu0tS
coFw1lOD3V4eHUfpXK1iD8Ky7HrEccEcH5Kw2wY0CstYfhRGvfda2jeYA601m1DzsVmCAhwSzgGX
NsDUS/kMcSBsPI3cFW3ALP5mQM7qr3US3JgNgxzH5iHqmnVROZs6ijdtI65NmG/qwl2aRMUN6d4S
rbKt1aDMqZXq8QaMzEFKBjFF07GSUwYoDa4JQ+DQOPGIMbtOOxJXw3Gt40fDGf7XRjhNxUfDDz5n
xUsKobglDlbhEiKarKIzHNNYa8unqbF2WwSZaIoCAkPB3pFcYq/IjCNpL57FyM0FFhrgDPTJxqOK
yyIECfbQwNtzPujUcSpFQeyIDOs1ZrYAdryDccfEEkcljOkq3CrJr48tcxtBGu+t9sFkcRk01Tf5
c74cj6mfkas6Fbhip+lKR1+ymQeVUdcecgY6XcYIdSL/q9XhA2C9n07iZlZHX8vunYcpkMbgeYqI
Umkc2J4y3BhhSc65sj63J3eTmsGmRXudTIyogmYjSnhQZAwGVX3OjfcoTj9KCN8w2y9xxQKz/r/X
rFxec6vARrk7YzQ7zovO52IcabmT8QjrCcJ6csFMxCHcMDKu6gACBLhUGNYbnbwZzPFpWtqNrV8c
7ELNjZduHVRT+paPxb73DeQZFWKz7D10C5i3a3WxilsBaFeDWOvM4LX1jBmGEzE3CndTX1ZLhtyg
lTPTkfaprpPl1IrDiLrBC9w/y0k2KV5zQsOF0oVla07Y2frVbkYOuQhqSroSthvkmLOW1eRRG/iL
pN7CqeDPz+6wrjAqz8gjbAQGwXldPtzC2KGu7xOCdeQyx39TD5obCRQHbPDXokZkiyItRxOcwlum
i2b4saGN0piVD3Q9eWRtjBowDslgPd9GvfiIYK9Z0GjmBJPsdCPwXVFyKNe7FRUuIaa9jOrmoU3l
OrPBJES8sCw22yMPdGp5PdjkbbIO2MBFLVfc+6M82j3SnIHa1d1KFl1QAkGTROtwr8fTUsnAFNlK
HdBleMvJLoQNb9PaGCDzGiDI2MFZI3TRx+u7ztOD+sbt9DrB0nJYP0jd4HvRUACU+TaDQPZEj6ll
Z796jAsyEPOxaq7qTTFZUvwcFVGClg9xUU7z6hrOrpTWwS0hK3vYwS9cnFGRDUEY/pPujFhB7HQP
8k3WzhjGk6BiB9ck6Bc92bh8kc27gnIEaDSy1DRoVerS6b36EGbaPSYtUa/EGf/JH/7WMFkv4WyS
FJDfBhAckeK1Up4gl68kP1ZR68c4rP5ZjdjaXXmrdZOg2+mIIX/EZA2TESUlj+7qz7Us3Z4nHaqD
Yb/57JyBNaUeXtxBHGWSGjHNjwwVuz3R4HIsccOq3p0RNh2m8ckCoQsOaJj5wSb467PDvc/9ZWrn
EnuS7hYkIQFZyUrdR0m1r7RbHpqka8WXSvxLyedVxaEpduoXD/p0b7fhSeMyM+HZwckCaw/oS1R1
1QPz+hxugyCcqoCkO6/Vh6ZjygHF9egBCQo8z9MsPcXFbgRUU+7oNZCprRNlCJFOlSfh1CkTI2gx
bzrQn0AoWhU5FQ7tnt1bGIPL5Bh3vGsyJo5Sf7MgAMCxLBXbAFuTDBBg5NiyF/kMpxCARXGKQ7t9
NWgBvBBPY7JqUiZL83wifeaY9wzCa0YBE/d3QPllkUqpd0AamA1WUOxRw2jZ/BOO9bRqLALQon6d
t98Vm11M6c9g4mEp7R/Qwp1HLFwn3roCRZ4xHSYEwTzcB2r0Zdn2h7hJ79ZQfDZIjANTX8bVsKks
yMDCFHv1Yx6VZltB6IJtZBT2W1MauwASBx6D6yzStklNw4jqM2b65HNfSGC/6CVzgbY8/Zz0DsMn
Fw5uv57bhrcZfBXeZ4/CSpIMpjksYxyLrJFKNcveh7K4iIFhhs1+m6qXJtd2GW+wxf5SHJwBO81O
O+gjZ0WE4KdkJiNrICeMqfquvCo/WahqlX5u0pz+F3AVjxFiS0t8OdSDEgUIhwUIXv2muOApv2rb
JMlIN/wj6Uo4PZ+UC4K6sLABrprpHKvS6t0zsCZVZaRkEPvkF9kH9WaowVkt80wAz2mnFhy0ajV4
982aqe5zp+3jEMV16W3mvLxWaXGEUJ9p2HGelf+t7A20dPqmTR65Y27YFNzZcVUeMjM8eqG26LBf
eBJHHatlSsFjnqIhLObPsKaKl93WDTe1aSZLVYDEScSTxjY6rvQnM2t2rR1DV46UByvn+XxNAA5D
cDvDcFHU4/BaVQxSqCsxxU7nnQzna/6mCJ69skBkv2+a/tBZ8brioWW0lKkj1KmPAcYVHYpPQx3G
p+43x/NE1W1BoqIrHDyFib0jfAoL9l0Z+juMHOrSXXe5t4R7gVU2+BERwmP+YbQdTh7p91TXW9H2
63T+Uoei+ptxYn+HrbjRgigeufTNgy0ufjR8jFyVNtHIVbHS8DrDtGKLClD9ACYEIr3U14Jqmjr/
JzThpm/sYmPVH6Gz5mHxv0MOuV96ryJxnrNh3qVOdhnDgHIA6FKh0mnxk4+XqS0esKe4U8t76OkH
E/J6hsUk68DC31JvC+K6EIHD2RgK8KkxJa5PGYKxVPh7wKZYneChNDYOsUDVTdrOj9alC7WLXSba
ekCwCN/NiPITM//YiI56WfxrGOMOhvzK8tlZCMd+1iKi0EavPo+R3zwVPB19blU4w8UI639mTZIG
J9Qwk1foi01kfakZk4ZkxquDfZxGsKpCzs3oOhSk++k6QjHNgvFeAGw5kf1r1wDoGkDflCKntG1G
/z7OUpKsMayGLXOftGgKMKLSBv8ojOytCLVtGtvPPWNiYU1YijDkiylrClzJaRnCqtl7QtwGNISm
r61si9n2VFJSwt8Umdw7VQxrG7Aik/46Hj9CCx+mtnpVHguxjbCsqctPWSGz1n0GfwDVNRYYlUto
homPqtlATcL+DdfhyIbwBAjtDelGTVex/FC/PZwoj68hR7sKPgPfmZDU2FdhKqIYg37GCVWRgqjC
ebPsLZb1oBMmaWf6dz/eKIbjJ2Uohm51mclfnn7rzxwU7U0A9aCj7QxUZxCVquSP3XXxsowATmiF
W0KiKi5qO42AK/mEPuhxZ2yOA/J4M9Spp5pu51ikgRPoHuh/ZdefmTIsci18tjLnNOvaKkm8vygn
ndy5VPz6sx/tCt99sXTtODfgfTVco6i56R6EaH4ZPct/IqdTLikaETIQK5gAR1jNdHH2CIxKJYqX
715i49WIr0dr8eL78KH+MCvak9//5ZOGUwhfnZfYVWsJlBAHqz80tFRd1N+3MHU+0tyCPTmBbaRN
WFKT0rG4stlFJHr0OjRqPzNhh2pfoyTtOfG+3G7euj0RVvoQ70JkM1z1iQNwI74jkYp9F3p/w5DG
1MH9kY33VzgF9pq+chcaLaq3qfhqXA7gObliEfwbyPnQpfNltpxykc71zooxEc1q/AGl/CqkPiyM
ssYS7y/EfwQ6darqQyQoGV/nMhSwBkzV6+zTE/rWDINjF3YHOC/ZtC20/tlEdTKd+xvhXEkc36zA
AeoGohiOg/EjYmPF28cE0qXPrR729CYnXGDHKl6ymh8+BuVy+MqPDTZvQf+JEeV/eh5skHhspKS+
oiKJ2EB4vUiKwCr2X3XO76lhNgvNcKzfPHJl6uK/1MzwFqBhKwuqiuRfkYoP9df4MbXIwwIno3Rv
rr4LxsYQOV25Fhr1Ntj4NLhtRNJVD4cTxGWjjiEcQjdh46wsPV/mlY3WNN3wkvcm4uGcsVAi8ON0
yRxsASW5LLDRwVN7Dvko6NSOQYAhrZc9pPiDNqsE6+zIF5+5Do/Cyc/9QBdDCPgcWUTfWgjUPmLH
25vRayJuFmKbZU22pBLtixZkX8dyOLj6c8UEkAiQEjTZYzBK2kVOg57j+IJwvJhNxu4kxbQg6zxd
xJzC0NAzlMjWm7sHj0nrsSuC3U1hxHBWGZg2NCZhg8/x8BlgWIwtayDQ92s/RuruLLyhTG1Vli29
Or7dzL4RulVU3wXjSOe3C/DEb9InPJYbZ+/DwiXsV3n3Ez3Q/nkOcwZEpcHZJuQaShxBwND0g0NU
v4BhM3tMGHshPmLHNUUAfyrfjLiwTAzzCV8iTKWvd07DKBUhSgrJ2g0JSropYcAUnqiOKSsfpUWP
Tl9uDwfPcr5gSHjMXkiz6eb+pIcl/lCEdY/P0ywIOztM/Aec5vGZAneJLy7n4DgAe/Q7zaO70PxN
3iP2Qxw6plg3+8iUwBDiDHNK7FHq0NvpOfuYHGZ6+YFZmU8t5R7h9QhHiaj/0LTR6MEOd8N1lIY7
gwGlT6zBMiqcl4ZjEOy1y7NtLxqVbeUUrPGQogEYJrAz5BLNQm2gIQJ1GFZ4WmPP0lgP+nM5PlsV
2lUsMriv4Ksc9BQHLK4lmLo+4kXe1ro2b7kyvEBA4QbEHHByTLjeS0jGLtMzzvkibBZm821jGadR
Rk37sbin+ByV/1BD0X3RzEhogmW7dYf+ZnfaRiYIhuiwbLr5QJB9QUPwCmYH8x23hqp8zyVh8UlJ
rE/7PDNRyuULmj3chUPkc8Fe19+L4ZoayWnoZywXCdCYxyPzpRTRSWk1r4EbHOmc0UeUq87sPsxB
vsXBtA3Hnk7y4Ea8jdzbVvZ8gK9ZFCosC8vUnlOEPFzmfGuV6DI5l5l5CuNSLK0TU35FCVDBaD+0
hlEngUBP2Btxw2JUXtXBIWCZdD4ogYnFcylvON4uik4XGKm7F2ZqQJ7Occqjd8JhhnD4MvJ0nZpA
Bem8rtrDWFIOJ+2p92nK+CglVUo1qhPvlkpgFmnCm87kunNfJr+E5fdRhCgNmpIPeA+z7zh7jmGM
0LgtwrAmkQ7uW5tsa7N4ERJKN+0gdGPIAOM/eGIBhSm81Ab+RGd16PtRG4VnCfcQuoJdHwZ2iLJa
1d4QNNqI6DlaWixDZfjk/enNa8RU3dAMUNL2QoMI+TDdNoa/MqVYVVBjssZccKDHzGAqUuSjBvd6
QjcsScBNsgqJvHFHODH5S3ybPH2lXGylGtT/hja1GSaBp9J5HlnSDfkVeLcuYgF/Ax8LmglFC9BF
txJOdI8CC18VSPj8N0h76th3Reb7j+zuXXGY5DQs5qPyDwNgwK2ppcTTNjFHt1IbDtbZilg5S1Ww
c+W5o427Gg3ffBS6uxKMj1wDdoRNoMaAY0OA/7fm/rqgAWUoXxE9QRYYj13QMUumtxfOlkWUa+eY
4VHhrNCqN7H4jMsfqbdnE7FdGZ7sXMWBdQBcRGkkz+3404RwuP3QoSB8HdNiOdTRsanfa/XHKY5s
LLGyQ3iZ6XiMETKxzcoYTMTsDuycfz77sAKqG0braAz4ss3N0a4CSFjYhocEqYwurirGyRyilcY+
HgfoGvi5YGkt4NQl1bttX12+bYjv2Yjrncv9rU4oj/lF6AcQGj/Tc48f+MxogqBhN0P0+mQ8unrT
kjykMiPbCn2kdzK9R8kkuCszpBoCE9dhY9sffT6tTQNrMvmvNDACj2H/FrdoaPXlEAHJ4qkZsRgc
AnIzBs3xpTXFNhjW0r6glF5qe5dTp6/eaq1d6w6B5vHd1t8FezztL+3gbkRP/ccozWZSgAz8ZEkd
y3XICyl0tXaZeKfM7I/IifU8+pAsWzsn+s/Rn7Pe2Wm98k+s7imBzK3n7vp+dDnQ/Zs+eJgX9/ug
5OKG0GY2OD14H1NUfTuR2OGxxx2OFGv+cMjD4blEw6FmIg2ZVoEWSBA4+XOZnPAJ3au6lr2IrGBc
6UG81pp527L7TEZljLXuKHEBGSkosgGETn8j72ERjI/WK/9xNToz9wEiuxiP8z9jtHam4R2djquu
a/FSSC4o4N5sssM0xd6e3nucSkX/iu2oUWMHlr3mtvOctLzPsaG+N3WY2BHHP4ShVikLBRHiZXaq
SnkQSHX+K8LJkzeHnUhPFYJJ8Ls3fWg+RvK7YEatufQXekuHZvBzJ7hWW4w/FqBYuzFjGQflh2p2
RmKcIwzXvAKx5jB8qW1XlMXJ5TX39RsjxH3Ljhym88RXlanzTK4JogKVPRdbNwX61ViWq29oOfD4
VeD3+GXVj6lHuN5X3/j8l2ew8wjpfXjBGNbIbx1hxaKQV+LUXhhWaKa2F2L8zIg/gvPLaOR9snaD
DuFrODD4hxJO9CBOOyDGTLDxo5h4/1CjRsrHnLzcfItTk82EElW7klM2xECGwY6siha+eLEfSkxH
niq5B9OHfbVGfHI2maHCfjHZZ8gKZYCiZK95rA6g7qZlZNur2aS8xTaX/9BftBzLRQqaWJngM51/
Grj8vORgOPtx2jvBfjBRB0Dkd74HJCSKk+iy1yZv2OQa3LV4XA1IGfwHLndPJvFbOU+wQ0ZjCHEZ
kJDhWapsdBrXYpaYHkfbp12v3VuD1jy69265i4OzYZIT5J11xqtMK9KdAdaUZx+jCZWp0d5k3N0a
fMCqaT4ENs5GeeIv087cpMI6eKx1wyDsRzVVjBR7P9wKS345kjTvJE6ewYAwxC0HDjpuNVlb2F13
xBWssxkaOizBuOBl1mQR4U6kqhOGo0SIKLO3CEKKzdNlqWDQWTFj5TrBjFwVd8vYKcnkiQ/gulQt
1T4lqNlHisjHIL6L3gz3YzLNEtsv+EbKQYCyyulSuOSyBKyCf9UWiOOGHqEl3j6l/uyW3SbkDSs7
dXVsx56mQabNscZPN0BIffjiUTo+eXwAUk0xgCgRoRzX3rtfVVeQPn6ffYBG0qYsxs0TtNrfutgV
xbmzHUjybnF7RS8IVhrfq/CqEUbpzweWbwwBaCJYAF6b0qdYdH5MMC+uqkYMb4OiqKPcjUPjxPmi
iuqw83e0K47KIxwtJAVg+z12HfM/1Z20QYQpKZl+cmkDJ3jhMeWgnWRKYqXP+Mf8LlMSLyyQANBx
Xk/vaVRZHjkMAnLcpYy0U+Hgi0lyWE6FwLGaEK+bQ7JjQBll35a7qVykGUrV17/B/ONm1nTB1A8Z
Y4EqrKx3npyxjZTDvhqDbcQxmNZU4A6K78F1FianPj+i2hmSqqCIJNzo/5yaWu0rjo31GJs/5sD4
kXlBwPOIUgtZbIZX9WdiwUioMIkOMRWNrHWS1Gspv9V7MzizogZ+ORrWjWhpXSu+QzjfKlRCip6X
JmtkP2qh6HA4dTt8LiZlIA5mIQOYgKtWsz7xKJ+ZhlaHJC6e3fluD196VCybCeP/4m6kEKKnBjfa
vcIX0PI+tU1yjfhMLp+TCOFm5DFvn3Xrty8kAPARKV0B2P8ipmqGYIWXBS6I0acA0g+mbh14EieO
Zu1Slc/JoQ0H2p99H72ZIUbH/KGuuTsDoEXdp6rAgmUkOiaCwD05a5kIWkINLKwup+ogHQIQrfce
InIGZ45RFWIlMfyE6nq0aSP4SXvxT6NBLaKLluDbU7gXj3cGkIUHP/N1998Y/E4+igq7xIy82rRB
s4i1O+YJ0FpMVB0Pztia9ezKbMcvStLACuOTpaRSC6F+ZX1+tUNr53vxe6wCX7D87ucPQMgeEYVZ
qKxcCKVieJmtms6//7LbcicQ6PZ0y+NHP2Yrg/zMwkLQ36AYM6FC/o+j81hqXInC8BOpSqkVtjhn
bEzcqAiDclYrPf18zW7u1HAxWO4+548/YeyQnwCVyXEUVhSJ6WfChHY5b4NBihDHZqyIKwI56szH
ldc+KvORg8W8rcmEN7sjIcCVV4Mucsbk6K8UUgV/xodV+Ps8Jl9P9LcRfk0Xv35mb8vYeuRje9d9
ZEYxjdh9+OSYIfp44hlMRh51EXKKLLr2jPXyJEf93oUYKf2Deo+y6XtKTpmWbjTEXFKaJ0+Pbkot
p/Kb9Hpajnr1LcOU6BYWT5Qqnk68HBBxkz75Xr0VQ0p5NOSJPkfHWNcRywKczvYx67xHP9qnKV3W
5rzDPMFsX6SHihgLwdsIZ3GMl5kf4utDG8kIYHGZL9Iheg1Cj+LgGBOrPDqefZKddsStuZ6qFpMs
KT09gsJIsM3UOI3mVWe4HH4I5Poey6Z80jjrWam2mF5wOy5I7Fir1pwOSWdC2RWKJjv4S7fY5Vl9
7e3XGqvKPMe87pPHhuRC7mXpv6hFCUeApnI6dqeIsH0S7OhP5IH/IlCHKqSi2nAdTAZtZsxtlCoP
SlzK/K45E6WRcMsh09By9rdSXznjEqGlJhY9xNqm0jiJBK4xF0vA2GDYipFbiIesCddi/jAK6vHQ
gQEReluqLI+CW4MFEKqhXRXWXhI3iQSnHB5+/Tm9Oaw1kwan2J0Gp9l4iJLtyt2JENP+wa0+54In
fprXRHzjXOUvUVt+o2IzkoU7Ly3mynAfOsBdXP/xr9u66sI+V/Ijx5idZGcNmzM1DyiHnlSkgG+n
p3gm/T7XEYtiMbGnQ+8j5bKjkx9BvkWU2WBXbHCFo22AcvyIeN98lzAhh77o0UDJBEFdt28pzz/R
3Tc//OhD6+DJiYO+3Qf807T8jQi7MQuUZxCj+E1CBtnUQMYFjkeRbYVpaZzE0gyYv7QnWRJ6Aqaf
mOaO95qr60JxC8slcFDlgXXsBkQdKkTC44ZHGGszKLLlhHSrw3FAn9rwQPlHSc2Zoz07+rxLCzYL
Fl5u2oNONJcJNdXHJQJLf+uZw46wyqXZsR/3xxa2EsqX2FDELcl0mysUg6H/KTjsKl3b4MrHockF
nCW/xHhYBYeqQ4Zegixc/XJ0w905mkEHnb3Sm02pIQqV3O8lBeaJXA8JxbH5fm7Q6cfKWItBB+5x
sTDwF0eefWlwFIw41Io547xhT0dR0RvNacLrH8rm0gsexJiOsmLPJonoHBCcedK2j6PvrjQAvrm/
GSs7SBhxoOgKe6MhcVLtuWC2RH6m3OZYQdic8yy+DjNmas57GRML3/grNwnvQ2BsfZci5by/qA+a
DUEua+Z7BWQd7NeUCuu0mS+T5z13LuxCRoI7UI9F7SLj/oLoA2QveO4kiUm3YgT04zb2WdxMayu5
nGrvxwIRyLHjDKO5GuZ67aFIzXl+dGmCVsDGPfdTf8iyAulasp4VS573R9pcgd5aMnn1eudH19wd
KdNiM8PQwxoF+vroIc91wQDnBEe/HENKDNjBjOjmj8m7zD7iCPtNjnsMhzz0qRfyoAFKCFzEw+SQ
NnhOwxCRcSHvzCPBQ4IyopHxOspec9elZ5SI7zIJcHgXqgA5RazjgkckmB9Ie8xEsS3qOl2ZyOeM
OgRHxUUqx3UQ0D6sNN7aqgz6pSvehOeuyHlb5vTXFHa4S22XrhlYz/G39umY1YvDMKWSiFyNnQNf
ekpqDnGXekFJCZueIYJzVpeLRhCowLGgPQ7Vo6mfQn2bRie9w0v/kH+BOAc+W9/SlBvWHWtcAAPo
+EvRbLKtUcO15Aucdt0ZT+7EqsFa3q+YJVRrQMIEGjQYE25h92bzbQveVL4aYSYX336SN6u+w30m
GGPInftxP3niOg63+dk0+E/zIzW7A0fjQd/ZeXoK2CAt5mOL5g2VLC+Z8orWWTk1vT0kIoA1GZt4
OCZmQAfw0aidlZ0d2iZYI60uDWQUnMDBNfaJ5XJVqCECOiAEYDYN2rLPDgVWOWO8B+jdMLMTLITm
N32RGf1L2GbR2DZrHV+wiP4RHS/4RPXIywM0NKRZ6tN7Hf0T8uxWq0ajsBO36kPwzyJGj1/aRGZs
fEa8BMqkoZMYVsnFKI2nrPEPOpv9pNF44vefQJ2YvYnn4UzSS+iLUTuY1gFlMVtKQjcRuey2QBTq
4/4nqsohVfJRq62bOeq/NWvWcNEAAEQT3xh8M8tY9yyPXs3OWNMSYPRoq9xu3mo1sU7xR2zbFyOx
V35rH1NOIERQH1ErqSGx0Uzso4qSN5qn1R+yai+giYJH7BYct/0yI8la4SIxXlo72HPG7kaPAoOs
M/1FVyZrr6J/zM4WuW3ve+uLyNbnPJz7Ze8hI5IVufajdhYcHmZi/PYY0TgEM4XHkxxc3SCv+VIr
/gfD86DFVFmSju0gc4rcRyqjHNzECVVpe0TnTZAeQ6TjkZI3henCpfIBcwOmnwI/pXbE10ZDeIKv
HzeP0lnzsm07egpFRlccGWmaYWOtSYzLmH6ORMEkSIn0rKN+g2nMxpCOEDEkd8mnlKD9F+XDS4im
QLeJDskj1XqXAEFQzIqH1r0XwiIkNSa9yb02HsZ0WW6LHBAV5XY1azB08m0g0ieA7EBI9s9P20PF
85SP57BItyhhXsM4WJt9uatJP6bz9I5pnExbp6L+u31Dj1bw+vKOz01J5TeRNvwn0y5JqnKHeJ2e
W1rQQVgXnUGVEjpAQvElgAqx/f6TjgB06l4yWod9xDcNsSAdgvXFrPmPqNRvs9OhT3qywAFMHcFE
jFgQnQPobDXD4lv3di7fU8QzXrnhg6T1m9zaNOInC/NvlTdMiclM5EgUta9od9Iqfi/l8FhCH8RJ
jNcxeOxIv0WHjPQqhOYipRoFKnfZJPhrzuY2G+5uV929uVznEX0P7BvJUG774df1D47UN4AWWw+Z
9eitzVUq3px4LcLfCY0P/gfYNjpgaTJtk3IfxNU2VRYwzCHSLT+mmKz43DhPFCA1Yb3tsGC0pBi0
8wwNwb7d8rESbDCY/YhAmN9tSWNIPe6yOCc5UtJAgnTG5uEPETZVx04ERxAsx09INA6mU9fpf+SJ
m1CPRnqPM/0GZXDXgXnHILgXXLyefitDXjYeJDqpDOKlIYJpt4G4rj+q6WoiYh6mA+vayvbiZZwk
y7EZQRkQjsdi2CnhejjbQIwMmCViRJ+hDyPEIU0JEwVdKPV3cIZgDJDQBegVEwwEg10fRqS2Weoe
SyfZFoWxqqENGHGvUV2uLwnyNuGeUL1iPl/lVIfVPYF0fbxxp+k5bbRt0fELigAF+MD8aIia2s7b
BToMTWy99KjRcQn+1ko1R3uj4RPPH+DPoyM+zb+bimhWRyBiM9rHyE2JHsNMNFjYFK8kPVn5D+W/
cGBvUmQnQq3IO4PDTxk9uP583YFSId6J5F4ve8qAQpBKLH1iGBrijbMuWAoXNW7Uw2MOtBX2zwYC
MVkwRjuaoihrwkQm4qvWfp5czCnYZHFhwsi69sIeNIDUT8F+0PXUcsUpDpIp+Qqi4O7R6lJNId4X
FDJlhGjAuKJw4DzoLGeHN2PpTxHcahwgPMMwx7jSG7/w0UwY3NQx6g/ycAVPUAQogDQHn2rmEzum
GrdhzcjxUxWFoPL7BhQvvqnias1w8Q265AMhWsnCF6+5hlxSGOiJqSLQqoa3nROx1233bWoEksl5
m7AkzqRpimmRBOgsax0ZgnLceY8pakaqqrdCJ2ClQMZN2yeyJfYcIgf5zgfMe1ufaYiAHcIn5Gis
iW5GStYc3SB4TByLbRNVfWgD3GA4YRlmwAUoSCiRkC1HBSp2M8oPbd5t/ix+mENtbpLRNtZxmT8J
riAzD84GICnGwjp3KU7hx7WN9I7S7S+7LBisjQxejJhuMDB2AFlO42ngVWBxZwIha4IfD8/6ABRe
akRBIlqv6pSCakmyDic/iqGdLu7xuB3YyfXpShLd0evFIwqRVSGxOed06zZnkvs/w4znzk52sawg
nKcLlbsbh127TzHiIAzjLZ0gNkJin6JakOHxKgFUfLIdSIV3s4WrZS+EsCxgYEEm1OtLOIsY7/2O
54UDPk0O2WST7wsNDbmU9dnaSYqtxUuJNaooJuOU8YEy2/bgS+1qa68+Px5Z2bmVPsch24s5XxKf
jw9KqjLjEafiO1iZDIsktB6JLn/PR2yWRvdWEO1Hd3LhaoReYJElcVWBxRizOOn2yRBvRIBbX5lZ
CYatNLz6vfFQDywcoU2B4vQ91J8WDWjEGdIqYq2Fmkx3Uw7xvEP/2yBZtO21xtdb9aoibqUmFGNw
3sf53yTsfR6SwnbzbWiNkIwWl6zueNhpuLWla22xCeaVhdxouOK3Xjb+RxsYLy6GpyJKt61F4v53
7XcvBct9X0BhCO3PU1+PharFgAJkSycWQoXFOjBu0d62BSkJMclExE94prPhcvhXwo5J7cmB9lTX
iov6xeXMF0RCTR4VIkN1dCjo1XO6vdXbzK+w/LB6CPbJeg7a9Cw9sFd74JvZ06VLAePtR69uuDe/
68h+TM0fAgbxwzLJFxtIDGc/YnEc6+iQzZylLPtWh7ZIoe4pKw5cQVi17wQ1bia0ka6LFNLL93AS
KH8K8ws/JNmhRo4OGb92PjJKKzEu2YUo3Fb8cn0YnYpC3bj7odVU44URJtHGe615AuMh+k2FwAyE
KDfPM7C85rzXtXhg6v2qFSpo9etu4lPGsl/bZFvafk0xYHkPwfK6Hmelm11nXa7BxfGvW2infB5R
O6vIy+9eLTlsy8E5B8q15JjtDbFvg7TQ1x7dUEMWFAzvszGD+wXkHs+88Ex70dzsORgY8+ZoX5fe
46AFz+qnaICe9BzNzt0p1x3DUCucX6oQcehl1q4SLwYko0pA51t882JXKj5IUm3aT7+xsN4n8qKt
hhJsCNgqxueGobgJvWOuOTtf1GstBhDDlWUC1In21WY0jTp5gTeUAaV01Zmw7wk+EbUw8Os/vToT
oVKF+2x4txBECXAcAcmk7LSujRzKc7DAcm6nL36abHNIRoV/GWjyBUusq6Pc4z3kkkvMLUG8gGmD
3Klvg5YvgYoZvGtEy90fIF4jxt06FRwMH/WTzhL6WkvKaG3aDt6FSZE43QM2VerC3zosUVpBCgnh
W37h3ioveWqGFlfhvJiLaCeRA220btiqFWiMol80aqA8+pId+xQ19PVRSWRX4aNlFJdMB0VjeuJd
AKZwht1cgq5YpHfWMCKa42+mGBlmA3HEjoMYx4BLlsH85you424xBjwxgTW9YEZcOWQhqIM95qB3
q+mp7Y39CDJONeQyrCjzTIe9enb/gELI8wBkytCpJ+swxftrIfuVr38RcxUhjyaAfvb9k7oyHQYg
EOHecOBIPOpvfFS/19ZHHOLqzg3n2VqTBoWZ6UinZfQeAG3l7d21TFR52GAle8DU5cpZwxjzXWeq
oxLb71zzOzRHIDQcpDFgjZ4SK+c2bIZZ+iZ1C5yiu04xhtkYERnS/lCOFGiwup7M4LPXvb3MpqfY
Nz9Rc/7zKOvVQfUUKuSnFFjW5c/kI5ufqdKiTY3A543v0dvUaq9AY0+90eIeZEl0fOhAnTN0RuZo
W/atm/NdnRbXkOz/gfkzlubT5KJmrbnkLhbjusHiB/hs9O6iRJHjosoqg/qoYkhKg1OYSjlmLMXb
Kb15w3NtsC4G/BMDHVuPYjI20KAi++GI4oyLceESe0jOsUyRKyHwUmExDg88zX8lCQrnaswIXERB
oa+dxjtbZX+eWU0UI07y/s6LweFqSP1ZwyGHtsjSUEBoj0BFS03QwoFxwRJ3VIQiMw69qXM1q945
X1EZVJLFCF0h0RA6UCvjulvfxNMoypsztrtyqk4tncajzb/y0V5UzrOw3FOF/6g9BRr/+Nl3jMfJ
yHZG+y+Ak83r5NMitBY3ej+9otckxQupWFt6a5UgkRvpNq2p14WrMd7qOLzz6aeGSkn8ma5Kmmxc
Ot9piZtHMsqbl3SmzCCSR5b2MjS2CdRVE62Lo9WURAHiltfjnR7XlBW/ehlScuh7/2Fm7U8AuEVa
3ov0M2yf2yo4l3ioUEEjJcudrUGWtkm+UDtlF33EXOAs3TE/ebO4FWgX3IkwJkw4KNcXg0VcXwdR
kRtXxEsrC20YXJtFlEEPQfW3EyFFbUjtURyUpaEPJrhcoMRmW6cbtW6+QXKXXu8dHKoEQzKUpcFC
BrWmhH+KQreNAfFLswxofh8JF4NKCDtehglXyv9zqI2lAteiMdkhdFlaNmGRPcgDEQCWCFaedoMl
aCBPCMLzHP8eNq/FLDYzN6RDCG7dSXY0Z+tTmNTK+gW18doJuMAQHsMMKMB20F48EzF/h0ZUQyuL
bSG6SET7Hvd0wgc6NsROPVCZy67ceZvURc/2Gw0FYS0SHStiP25/C4l7GD5jSdsqekFTMoGnPIbD
SolUU53mWowhEq7Q425QQ3pNr73kPhza98b5C13cEShNEs0p965+dxlhaMs8oD2+2SS4jRJCieWO
9PyHKNUfBXNsMRFAaUYfEXPtnEol7X2A6BETcpF86cOQlABwKTtY4Azo0CBEtjqh8MFLM5kr9ALQ
lrF48YlOkVRsa/oDf9HYbyVbzgDOrjQJ9iiff/OaLkszxRRE4cMDErFfn9sXVDDdBnq+KT1GixjV
hZb5u7E0bgrkLZlsCZ/lkM0gZOOzgIz7+wGMRROWJyUFSPhAtFWyRP28hA3OuX6IyaYbfufgT2H3
jDSwESR5qAuAl9VHxc0+DX1C8JCfdZ1Nt8NVp7z58Z4kLKUDRLi19PsLCez8IrvmRQWsKEVgyYGH
MAszHuQtYVLgGkq+zDoXUTHmnP5SfDJJraK5tz1yZetfyfDklfrJCbtT07bHADBgtoJ9XM0bK37p
WWOIkViXE2m3063L2O3tCVWItk36905PfidEAcO2jouVriNuKSp3MSNQlXgEQxbb2ogAsmYfNfPM
Z308Aj/r7snIprvnFR+qmhqB764NCaCBorDMD+HRaZUDxw4ZEoltEu1hABZlwuc38/eTOd8DAAkj
yQHjMOfysxot6tXgjdTDpcv52rsBIi8uWepi3GjRO/lexfcp4p808t2ckKuGGDhkPDUBqJrkVxua
U+x2+56jjjBHg0Vd2cDSOjwU2dkJtEXsf/OgLAmGXA8MIcCOC4IlSNhnGoU9zMLkoZ0u6EPU1hIA
u041Sauof2z3NI6fg1Nt1JXhGU9KPcKngfPQo6O1H4a1p55diRDKXY3mXb36KIjWWg1/Z27DifbA
Ln8dWcnUx09JiQaqFrnbApbwTMP2igZ2mjIgyzp50MYSwX2I8MKSHyXTnw1PBtOmFNYaS5atLScC
G2zyDOqTMzbbrg2WRGNyX2AiXE8Gbj+ImrF1zvWIXYNjzLXkExcHGUr2JdTzuw07UvXy8iRS7a4E
ZCLBIkCANIquEOWFZ3YE6TAJcvGulQEyNl12twG1YPAimELSuuK2MZZdEvzztRu3lz4UGwjEiFO3
9b81NTCydbbBxeccrBLt4FOcvSJHHduHuSYrYQGRPau/T5YZvr6SK1ISkOW233G3tUcOVQzb6kJO
VdY5eKij6ceKj3Sc7MvSQIaqr/kwGWDvUexuW++HC+BB6XkEKnkMQIzMPj4ddE+J/W73znocu4PK
/mgO6rfqldoPBt1NnaAIj4kfjAtgVJDYjrxeDXHLA5ldOy9QQVhbXf4kkb/tCd4UXfvTGeAZuRGf
KJnfpIb/FDvUv0A4EEWTE0mNK7rXx29soY9YR+/qz+OEE3k2sdww/jqofYGs8TbbCDnbuv/qSGMJ
m/GtMOgvoEtN52eZQbx52bzA57BAOQGb8zY5H+2ck4cTf5VZupN5fvJHwGC8yvsIPZaKz9RrcyYA
j+Rd9BFYWCLWSLD6uN6VUX3yiEULGdRtPGIxS5GdOV+uurotrM1YEGl1lP28nE08+jkRmJimKgPT
SytfhRadTAxPKVbXhnSzhicaoedRhQAyM0ZgsVsV3j+/U6tE75waeRN9qw41mUYvOgj50KOaIuPU
6X9Z7J+c2PlOy2lBxeBGFNPd9GkN/yc4DVqVNjRqFHT68bkS2TlUC3QzXiFtKMgcX3sNnZDlPWZ5
e24MQZM5DBWpPdc6AKuYu6ODkdfsmseoFwfT7Hv6y50FEadJ2S0xK8HV0nFRaE+0mpALP3QMjcEy
IaryoY96bHqW0s3SWJJXj4Veo2mhVrQYziRbSvtUoHKiamph4vfrZLno0CbUkrA03FwqTzj3OUeG
LxB0h1a8zhUXeiJWc2utRvTklSmu3Wh9yZ+Y2I0QJC/nMpaxD5+l6Ru2kJPrZ4eqmheRPtHAg2+D
CLS6bXZpat6z+N5RexLVCyUnmEbTxutBrkdq9hubNc5E8DZhXkkmjRifehP38VFHEYKM9HvMukUV
RvcgGYgtwmxDdAAH9adWfzatj5gRX3kQXxFCE6T7L9XPvrl3YM4mF1hUoDhuW7h7UnEK3V6WxAzM
tfYVU/UinHTlLzTdOkVtvsxqeZTDNUrvtfevDCuY5W5Z+Ow8tJw3QifDtlhJtNroMIT77pPihH3I
PYE7aQR9ltHjWH/r7ZXRQbMFkcjaWl0wkDYbQmk4F8COY+cwcMZr9qcnSI0Eu8int2Eod51R3zTj
FBi0nVbNRvfRrhxM8jttXC3aHP2Yobsc4ERIRdwqGazZU3VDFFUCZFPqcJveNhAkCvG7H5EToeFS
QlmCv9a4dWIo4cC31FKyNti3JwLDEou+AC+Pz2H4l76KGmo+uOyGSoCTO89W3NPAQGhUjXYlIkQ4
5PPdp/rS1s1Dj1LJIYoQCQ0q+bKOXqcMTwSELTeZKMWnEpYNtfeQN8E5Si9uUm8MdSizJuNiK6tq
y7hN+pd99MkSkz0gDbyIuugIxmp4Otj4lhEzZZnbH4L04IckZ8Xy9UcNNIdzVNfGQx0ORzK9SeK7
ImnE6AA1x1grpb01a1RcPmAAI4KBoikBustpfUs6wlyYfQrcF+PcPwcfCjxHcRlpPqOHhfzeWojm
NStIDwuRi8trgmzCIDVypgrLCG+9soEUewDsCa8SSDy1OIu+4vkOC0wdgmjCdOuznBdZeZ8RKEyT
s6vSo49EpkW76Opf3k89ZceWPEoT1quKp6V6+RPhal55S5sM+A+xNOUJOYJqQaAqdVA7FE0hsZWp
WxzcYiIjhFv5b1yADxtI5xa3WCqTJvF9lzEjBpsTAe7RJIaf5JLHDLWfPYoT396B2YjYSGRr7QqZ
I4hh4nVS45LDVE4faBDZonncu/F9jon6a0i1VyCsw2HN3k2hW7SRJqo2ogTMQL+ycybEA2PH3ivI
sdWcbcaApJYatyIXeqRSAsd/G9JoItAloJHo7RrEeXr2eN7a0GASmZ9G8rZOre3+zj3frAj1dcl+
4jLjt168S3HvawOSc0QZk1F+zihjR1M7KqwNgxwiaVRcxofWtpeOaDReE9oLFeoBWaxHe/UJ7Ysf
D7g0jwvUT9WeDQDDOgs2OQMTyZ3eXvBg6FW2yhBvFL52QHFMKgpdleT/A/11sLWwsQqWUMIsb6T3
EYAwJFmqkY86MfoxlJwWMrj1i4Tg9f76HI5KpWbt1cXS4RyEHkdrh2+hGPp1ygHpcXgrK4cNOdyO
9VodGw0PsuoDqJF3qQuN91bvlhlCiYwpx4B0D93wjeyzfYfdLCC8OSZ0pHNoDhimo/Q5Wyu4Tj7A
8fzMw+xo9kbxKxNBfshWV16ZIdfkaOp9+mDtZeVtjewjnPW/36pfkV0II2NA3/jwihpJyPH05JaC
B3DYMfjEVbaO4nQ1I1ExxS+08EHtCgrQUWtRZ5G9zPlZhfI69SfCpbYIt9aOhwUNYShVhQ6PC0Js
oa0GO4PxFkq6oUg3T1abHvDAcQhLCYp1PwNdJTx23r5TM35JlhGElIsipzTltkM8Ns/johol6Wr6
QmWzBGW/oFvtAvoWFdo9T5jG9LVkJJYZE1IhVX0bLhLHazZRnT/NHckKgoD5pDr6+XE0noyaT4zN
YI5Ef9CzF2UCYn0D818ihl+MzU9BQE9k5peOzMHRP0e5QEnx4tXYf4F9AmILCNpqY87f6rmm9E83
2m2kecuRPDv+/NWAJcqA8mRGv5yTqKbLKk0PRkqCiW6go08O1YxF19nPNrmYdCg4LcW4pNiaazKd
fN1cqcJXg1tiahmvuUf+FOwsBKA/i0ow6/DdGKud5FvPfTYdvPbiNoLsk8qzKyqwLwwqKqyt03gS
xtR5GpA1WXH2bYhfyaqX1NqTxsVnJpgQxlPjCIzx1CNBOoTEk3fTq+K3FIaauc1KAfnuTEgBa8WY
AePAipAx/5KWwJkZgxW/EB2kZsR1ZdpwLDCfZSFWlWU9jM67EUUbdc1npf7lq3EGHNeHsczNj8yR
z+oOzRHhondcVfn0OLnAgvVDmHpslSquBUNj6hTbqTrPCWu8olEUe1810aGm6btt+icbg4uiGrop
3TioOeOJ7wPF42JbYuLuE0IGELz3mLcUYWCVOlJgQaoCYfMjcbJGf8ln/1MP11b4qH7MSka7uoxP
1A86UXZQLEyGamkC5yg4/tVUIxyiJpXffN8o1WUwbIxEO7Vmu0VQ+WB4DdIr+6Ry6VT8cdCA7LIt
5TjIh+iqZeLZCrOjV/4OIjpXMdIFosrVi81o4OK8Vq+1Kai6YUSvEvQSLYF6/tUS1nNG+pAb2S8u
zLVbIfBXqz4KHmP+R+XvHzmW4RUfe/eqzl0FxYVN/qbygidcOo6Cc+EMEvQrShOBSs+GfG8OLUeV
Eliod0KB2nwuqLlFvBgtmWTM1ty4fbeMArb2bkRGYJvnDmFYFRKcgRRBV/f3VUPaYxOOiQ6vNPZq
OcsKZjhyhSetOzBOLjAnhJ6zxyOm1jwx5hwQL9rYPLkb9cATlvxgp/IUQEF53JFNUb/0MCoMhV33
rM6hkbG3dSm2wtcBdRyRWkGr8KrmbcggpzRefsj9MPBFE9ZodqGlTrWaKL6kjeuPJGnSdNGMZ+FX
xZE2m+cow8TgEgUMaFTrAfQAkWLh2verz8askeDX58z8UDW1cYSwXy/XI1RMhHYFh5GHuVABujnQ
jYoE8Hmro6B6q4WxUaJkdebZoLg6D28DIhcVNjcfaBz5i5DispDbvughItu9nIkcbvBApq9Eur4q
n5NREFJWEJ2U/lPDsLqrBAP9xJtKTM2lqBr+5ywu/IvqW12BSqYON6JX+oYtvIq5+b+l9mm52irK
LdJE1NljXOpeW3dYXdCTHzxTvHpUswTdwfe8RZlrXzLFhcUJgij4VHKVJE3MSPo6dONhHjNIWOAj
wIg558MK0x7wMtL+hzkmSwgni5a9gHEHK1EEeItZjZdfz3/eib0CcYom2wY2IMJNOtRHe7zXjv+j
gQwm2RPuoSzg1xzzjPoDaN67YtwTBqSQw1CYWKel/wZ2sytclICI+Wc0g9Jm5EIAVnnxSQ09ri2W
ly4fD2FirVSCrugRpXhUbPJtw5ZcMtaCuHknRAcuvdtblBsR1qq4KV2fqCf+cttNZ7/K4DW1jD2m
FV/zucqz57SYHnTbOncUm1M/gx5npiJrPA4jLha2SGQVZAFMG4EOaYy6k68y1aOfGpolwVRmc+rk
eC4u0NuKSydnEm/Jc5FCPmbmWed1mtNqxFZfdj2nkLYenPCoSv/kNFzCAKQZLL9DBC/lSlfhUtSs
VBEnBxBpE+drawZ0SD7nqtihsI0TDZzGPuFeP6Fcf1D2o6KVgPneL9bbcY6WqnBsAtWW1nStSm/l
Bd4OinBvYcVjuZNQEnWa7/FWrGqLmooZSaCnlGdIMYNlMWWAwO6ZTxbP9GdY0zhyLwIdidlwg7cO
MOo4k/MCOUOeq0YPGniXW4DQmmu1gpV81CmVAONVpJRgQ++ZfHoIqZlPr5p4fEK9ciYhRjJKedNV
GuEZhbIJ2A1tlO6Irud0r+ZN9ZUkFp1KwlJYC5Fn5fcahnrms2fkGoz7S4rLjkJICRw9EXGN/kBy
gUcOMpBom7I0ZuZbhZxnaPONgaMCZ8BKSR+SxvsJD7YoV4QaLCqCHshsxDdAdhqwhVLeRzxFcZQ/
mSp0zYLSNnhzujF6R/3xZtTNTc3gsjcPWRStHXY7dRNCwrGH83hSBtbei/lQzzZSLZA0vr5AfnrR
yY7jU68kYUqkoN4sF5WCuIVoQ9VsFnJAF3m1juhj9A0b5b6xthGIq1986lgcIX9L7BgjdJrsPb9A
h4G7jmFG8+wYuT+k1q0D0ZHihhTZ0xYDo1ee0xzFkl31e4QSLSaMLmHvGe0dZy65y/O2UhBZPG3V
C1MfzCzEsh66dOKpPDoGyHljex7zx4zfJRHoYhIyyrj1//rsSTNHBJMTAq1+KMAIvy/W2ADSGWIp
oXha2v/y0doa+vwy1uM5r6etAcKoph0TglDRylb62f0oAUEONakncPBEci1n5v4ScVcJ0CtL7rqR
VLZeHShAw4ODabzeaw6lPKeceVeRxaSAbZVG0ZiKPfOMbFBUdJTrZpG1jwRnEnvKhNCrxkuq3hc1
k9mMWOripxlKfbeHvCyI96HGIjQ3ytwsIZ7nqfzmSux4yTor9AgPV/KgasvAtU7qJAevTiVp3kgv
DJ3LqN8TorSCEeyN+DBOIb7lL3dkyMjtbRNfCnakVLtxL6sAkxwlFbxF6uM6CI89vIeYs4tdA00I
ZWP8jRGLBOPL3zldixv039osHWrJn8E7V12Gqynemi70/Iw9Hsm+cqpx+AIkEXcDN2x/ytFFj0sV
rSJds6PCyeMWsQx1E1o4PKZr9i9IWtQ+BYNOEHmfLrYRlHwBxjcUaSN6eUVYKdB54v+eMbj5hHRO
zzYKYwoZmrQjkXcRdwWh3B0oYLhQr0bB6FLIZx+Q2TSno49ftPGUlB8DKlcTpZq4ISyGZ8VU5Jq2
FhN8OPdNjr0RkiSD9Oamr/0PncYygq52wN/LxKAH7kv5tV3xOlqUAqkAHYu3Xv1dg3yN21N3YR2U
CKjHBsk7ZOlvGU0TvLxNhnhxIo8j7k6T+y8TJY+PvwigynK1dpGKQmIOWFIIY8qbFzEtNe4vZT6I
h2EuCGl2G7ESzB4Rm7+yZatl00f3rdZSZWSdNGPdNEAmTvw4TjQ2zMHmj6R2eDwT690kWXrmRMoi
8RYz0NnNNaooQ8AHs07EU4Sw6GkgrBpBPeGol5BcI6PEJcMT6nNhKgKauppFJL9tHRW46TDVkBdG
LlJX8+bzACs7k4W2h3TexYDsWW1wJUFhCpBC68GJ82Jg5fIgkobCudUCVQLt6GGWbly9h3vZSoyE
vWFfFbTrA0r+2bX/k3RmTYoqWxT+RUY4oOIriCAqikhZ+kJolcWgzDO//nzZJ+Le091VDpBk7nHt
tVpjhmCAqLcKZMWMOCiEIDP/SMdPCsIgttmpzIbiAbciKupSKppikD9t3qYIvIJhydANKtv1a5ya
M8qHIrP2wVN6zPqKeiUQjQ2KyLpf+RUx0nokB/+QoEXZfM9oxIp+o9jt3YJOCvGIqLYRsMzjJ5N3
qA0EW/im1Nl7vG3BQtfFYpP6uTWOUMPKAyvyRUsDXhgm8LOA6Hp2KfzvgEAjLDynQXouB0E1JPeK
8jIoOclzJtA6DGz6CrGRbmh3Ai8oTP9yXCE//PyHZfEdKCbXzHYBVq2Vf88AIxP1slUUoGcLZkYm
NKU87nWK6jNhQ/jbLLM/0D/ruiO/DjJV3mejb5E6dC3SUpC9BNPGrOIBiqNn4/WAt8o/ZBmJyVBJ
xi/OUqpcwP+EeaeWEnPGRA7v0QFGUe8ww0bIMgE09bH5uDOR8DqsKgPqQVF6ElIPImloetko528t
pu7KMK0mLDn4vWdMlDMiPwQ01te9WZVEH3H7mgx7eRUYS2JGubrEQJx7RFtCBjF6yHnYT2XLiGBR
2HlEwRnbUEs/cISQPoYv5jT+jb6iyUqnSpmPPaBNj6S0GJYTWFOyuXBpzWUAqfTTJ48P0LqPNzqn
yynGX9oi8dDyvlkfaSIGWCwjhvXcsexb4kYGeI5ibU4JVpzfEki3QBd2HyhV+gS6zBLEJUSzo/qP
4KEAIopGQQKZksQpnY3gOlDbJZA93IWYWkomU32FtUmLP7p8Wl2BmaGQlNJZo+kBuyDa4XCEUH5+
iLS6wlR5pF4JDSigMRtZ3qVjrZ5CXSxJ/wINEQMJeLUo0gUoEBbAMQROSiRpYppPFDw91n6GmtVk
dCH/pHcV7qJa/hftibeLJiLFhR6lZBiwoUIgpCKR7cuf6Qp2btC2QdRTOIq1LGOutaInSgkYuL31
prnhBYMOyN/wys4OKEy/qbSKQG0awAM9LoJQlan6xFJwWjB8xTT7ajrogYwfTdLk69PWJ5GEipgJ
DvV5VBvjRfTVJ/IphwdiORvc8q17YtKAKeZhOfsWIDxpcMlYha+T5W3+ubOim7ph4IhoRvpE+vI6
bUnPYCry/VtdPSNQnQL0KUbq/21QagZASmBV38SRWAxbLNOEuBhaHVpUSbkRkd+bJ7Sgv1v5DG9Q
KRHF5HQimx64h6nXXf9B3JOaAZmUswW5bVEf4hqJWjzaIMuoIo7Rvoro7i12KbGdeEY45yFpHWjy
n2lTPiZJtg3elIaFyx2Tdc/4+zAgKgQHPC3wOTBSOfDVJSRSwqlX0i2nt+1PJcjF0z3ai6dlbOYl
oMAIvMIMlEKPaynC1Eqgf6LXPh4hC9j/S70Y++rRCGvGdNLWxblucBERHDlYK1C1A4vSAL8S1Ufh
doJlyNhQ7kRARWfkJA2+PkanZFSFTCNlcDYs+WCCTtEYMwoyW2ju2hDQnBAeRw1y+55Of/tmdlrO
EycKUmO09L6btFW7qagW3mAj37efwc5WDBaN45ktF2/yUuYkUANoYXdUcCdBmpkwJWw+gM4QYDP7
WbLrI/nYfwKtWDirkOEDAVBFJhFVbZoH4VwXlCFJwG0H3jrLXu1kgKGOiTECSXFjAtKcfJhU/gby
sRc59bJ4NUhgT6gKVf2POHT+QqKHL1tentpVmVvhNNEWdbbvEnKi+jyeitp9w5Z9Q5scm4iPEKL6
jLSLaggkLv9QyGHzBZntWojPhtn0KKp8gv8FAXKqJ0nLIL9k+5h1rFhM+W5KO6MP4dxKwWG9gTEi
t8f8xv4D6GwhJfogR1Aej8DnbmdZppO3Kh5UXasphzEd0ZRswWggtEv0O6oAQUfAcOio1ExYvBnO
I7+GvCXKNIHGEXLmq/IgY0lkyk4JfZ8l6WiZyT/CBgtEa05/jfovI2sTSLNgaUnINFe1mSQDQk7B
JhtBYoB4gAQHDfQIVTXok/j7A35RfFuGXN/oLlZDGufrPmXSclptP9Q66MhpCVI4o1MJZjVZBVBW
FTqkU9cCkyOiwQUrK6/u0ntq9DL1z2V+FriXNkbzdlJYGfzKGSEktR3/nenlaqILhEBeUBAKUHxF
Yn76Xn8odYkfCR6I0huIOJkUoU6Qv4+ZYI6hZLfsyPHLILbBxlQJz2IMh0QxS8+r1VePdmSCgwhF
bJ8ttImHaUaUXa8ofuf54jeN5sYcKpG3NHqkDIXB1sIENzarYPZcTL3PPTOdeEZPFZmJ4IuAo2Dy
f70o30pATDsYgqsAQDsGAmWLLfIcmw6yqgQk7rQDSMuwSotDla9RNtf8bCmKqLIm5SV0iPPELOR0
M2uOHd3gumx3zKpRS9xkOV2gvovfaht3YGFgbaJc3YXGjIEJckLRamvoFbdYUTi/NXBFcEyC+xnB
rA90xlxi2/wRo8l1yxNDNzDxUZ0e7QV+IaSBlizCbdtUYJ9p8nXJqR7BaBgNIgrZiowZUhHRe53m
H1OQFYnxEBlUywwHM18I30miGBYMh/SB6cRexRBM2KIJFMB3DSVOD9SA8ATOGshRPpaAP+XJCKpT
6ZS8f+J5Bj6mMd+j6THMARsiSneezii9g2yK6E/IIMoCWJdoO8k870yks7LM+Z79Mghuxt4AT0mD
DnPtn+LV+LcIfBTTmINCLuGyrORC+TCC7zErdf54dFUpP1SRbzYrOENEjyIGmTsfM8z4oaUCPEId
8U9CIahpwpC2Z43meynPSP9mk9ei+FddR7Km3AxoZH5adiK8XHUy48xzEpAl0wb5YyY+XEhBc6BJ
2g9tpc5n4bboVlqNN/rg0sr+LyEVDbpVDJlouZlmlVq3E55Dc5F84gB/4ULho0ct+k0UT8DCEBFK
txkucQYriRilIhaKqeNGb+rR86WZFvD7cegJdteEDJueeaUYrhJ2vCzTyp0UFGQoBKc1HrN5L8m6
EtMfVriTKUy22Za2+sSf3/2y/PaZpYd+4xBMllQoqalzX3sGRnpOyyDVTvp+w3HJvntTwXyzoKHW
5NAeSdOjyDenYl6v3U4TBClH8LXQQxc4EtGzXnD4gh5qGiAFDPQztIW45YRxuMLNy9TpBYijzySg
hkjupELlMoy0IPM2cKoh6ylhOJL2TWeDua0pLetxfFlNaJLMV+X5nQZu1Nuz4A0AvtjGQDpI7jrq
T1OK5Qp0BPA6zIC1joXaT7Mtw9qejCCLZwxVXCeUDH8+ackq6NYTMQhQUIOhOV9G9YkpKujzQFQ3
Cb0ryr3zeteljSGKqkPjn7NxDiL7A4C9MSiP6V1eMY/V60F9xAGsJ/TllnTxKJ4F9MmydKRE7Oop
6JmlxMhO2FJjRgsCErY531jP28Pbm+7acmH3zDsm88yIq91ArbuASwmaVPjxl6A3JzsvnRpdi0B6
8ELYg62/rL/CjgZiJ0XrAl11JWcdGNQtI+r2qy12DLWBmMY1UaQUHUumHvKhuRaU+0R+Rq+oD+ZG
8rZ8Rr2bbHqgHaIFfq8XuXf3+9UuSXxbnpVOw8x8gFjzKAPI0Hq3Iqz0gTpVGX2e8YdRfgCgYUNW
3Q3IrqRTWzS8O/9zz9+TfU5/dU6Bxe+qQyTPfr0Zrd3q/dV8SPxgKAApB2NX45TD1BbJYDlBfbhb
BMZiQm0n6g2GVIUtHUXS2pDG8d8EVyucQss6gbWyiwwN3abFN4GHQJhPHj9FHh+kWN5PcZGj3H77
c6Mmo28W1BQBRnkkgQtgI+9NCEcBBcBi2YCLAEgcLVeCDmwyyDZoo3lAMR0TsczGfA1/Ih+4BBnR
xiBeQUyri4k6r3KkOnum8QbGPxKYdQtprMfMi+ewr3QIVwzedj4P2EDBNsM3e0vm8llBMJiZnBld
Pjgx11aXtOCZBhqgi1mkq3+JMVHECdaWPf30fhLeh2RwmmxTuSFoiWI23fv1+FDNqFQymzyaLCz6
fxMlJS1dYgOX3WUpOV30tqeyjdKCM+eMT5tTF6RfSfiKqDCP5nC9tn9NrwNf3i3rcr/0wTzolYxy
5qbuvpbUBHITavXJigEty5PNBTRzwKdzc3UZ8jVdcj7RT+w3wBAQWuSPks5cNtZ1vthI/X7q71lv
KrRM/UsZuT0goG2dmvn79qFtolhpoyQPICXB7k2XX/XXrV3d4W+h2QyE+XciJIZQXznOsz3Kt8yq
Km0NoaAGaKh5IDnRo6GK00DbnZlQdDcKjVAq/5pdVtI6Zoj/QP2zBks8t2YNt8bM/Bn7BR8czWJU
aVfztewxo6P63+lbRWe8pUULao1K4mn6hFqNNJgkKef0AlTJ1twbCouxR4FArRCmATM03cn5saRV
94doCHNKsDCiPgXtyHCHLnM2twhXzeR9ek/OM//4jqgB0bXUV7CpU8MF+sPEIR3/hU6NvajXgne3
/bf8TK950DZT6cpMAWPA6ySECsMH9TWIpt5619vorTLAK6gi2a6wtk5Gfx/OwGSBei56jcNemh/p
80WhKRWVFrZ/DEGDX5mB+6Tiz920C8hHtgngbGIkaCWvPbYTWIkh8NVAZJnro07+FDkF7S/MJwss
utaMpnFdSnhE1Rz6s/EluGf0CFqVqbUJSrg/c1TuF5A/AO1BmkFJ3AX8i4CzdvFveiPhIDGaUgrG
6xHeZuvJq75CQsBb6oCio1rc2woRckV0EHXv6a8UEAFSorAbAAGQjKEL74UbvnOVoahLo523QLgI
Hzx+KvzBoWQ0HEnovgq0B3SCuW1ittfJL/BJnGRTryHsYBclzE3dkxfSAITqNZVFSB6QaczMEA60
M+WJMNz0MyOgoYEhAu2ijEYiTkFIyBYEV/AM7GYU4o/gH5tzDLr9raKVTRSXanW2RnURXTpBP+Mr
5bN7edf0xu1BSUkNmRWHiIw7kulbais6IhAfI6XgrT0L1EiFdgyUFqRvnDgwWW+Vrj30hL6DmJ2d
uQRFG+h+7eQAZc8mPBYHT5N2tbG2AiNRP6505b3lcYz8/FYySiOxiSm2Kd0TB4nc+/hKld+fKczL
vG8lq/6HhMg2M8v9TPu4qAS5ncUa5oAv3H9gDWX6HJ0i11MHLbM/dmq0xqpV++eSJ2NM4UV/euBz
ueA1Dy58q1DFcQEzjskJcC0/4zWcGzJuFBaYFvWRp0d6G13KiVgCEE5XqNe7F7lOcxB3yzPk+YJM
IcuBzIgSDHw6BtTKR/kcOwyIHuZmYkUv78kEqLpaQ3UuXVlr78xjKV6cB5jzmjOMQs2LG8RCMcJH
hfkCIQabHCmCa2nGTnKWn1yadx1OH3v5F9hwbm/ZufkTAhLpOb3yxFn/7FUgVKXAIzo5RTY7NXn1
O1bHuzYHpEHP3pOTwc4Ql/8qnfY4frLJF9wzV+3Ux8oFUWg0enpc7JiF33launkfE5N5Oo2kV8s3
4v+sz5amArn+KzuM1jw1XiDt3pvVFkLybbf5nWj1jvnMDWXQLdKXGo1Zs9MLtgBTJsTAqxNHGUDo
VdCnHMf7qSLtxwas5uZqHWgkmib0YEcwmxqFBw01MZNyr4HJ30BweOr06FzvxuvMTO7jDcEqRzY3
UObRCj2wEthmIq3XewNyJf4c7ean6kXt8xyvKcGu8y1lv02jN4eUDQnW4FRvPxav1zkv9+QwvUo/
+S7fkNttwfqsA3um9Vfv7KkLLdO7g7RntMMoDpKR6JIRnAvdP4bH6iDtOLzIo5MAurCmkFmBsjvh
Uwz5+DEpMdjtLtH8IyHkOT8m6u98XRy4FXYNNuS4PJVHvuq0ZDz/0BywZ6fMZXbcbq/SFf8BZwZz
Qm5mryIl0cdG5Y6fwyG7Mw+4k3Yfm7co/XV6fTvZ3Xdo+3CS6hM7bfW12GHgmExl0OTZPEon0z01
0nGBxkwruceGj/u4mc56GygSqsEZsdYjDVGT9by313LX67mBDLMOgcKm3mdWZvq8yztSyTUlm3mR
2+eQ7lb76S5xZWt0ip0RW4HTIrZn9grsLleyA56hASCvcNqj7eRWHzld7TU/cv+f1+JKYV5sVTbj
C/YD/pXKFIvVCusNaO010chgMSj0oszFDq06wz+CX+Y2p7vptb8urnAT7mC+Pnb659BvkafeBVqA
ZUZzY8yWy5ke4dRK1/m24CkDxtPYF7v6if66O94xy3IsXizyv/MpGjAvFD03FY8Cfkm+nA3DrKfL
tU0O8q6xaHer8makD+aKrVMcgv3ESfa9LT9xpxoqcecR1hy1MzPHPc2pGdxbh4GfsdocPvbYQCuI
zS4eR6an1/DKDJnFMBCjIrg//ottEW2kr7Eyv2FscZlfBBzjKyUdLDUIkAg2Xqqh1HQffqMGbnEf
XrNb6sBr+IUxwPB5V1Rm50p6mbwqF3Tb9AwudVcJMS4FRiOCfmyKmt0jMz8ieXyb4zR3i/Pqhpl6
wycjHgigVESlUDrMK6oJ9HHAeGDrINJVZjdI1L7yK3o6bnrGqBCKYCUrhqCJ3ZX6hL7T3I2dTpfP
zUE2MFiZW9O3iw6xMzkSmkiRyv5DOu8++WvujU37NX4ydhyrPBST3Tu9Nnb1euOzADVCiZetX0RB
+GT43u/9dv6FGW3BWSFvx6ELlImkRHfKQdjuyOyIVVAXJ1/e5U7zYhdQ7uefn4GjEkGKKkjXSqDW
OjJd2PXsOz7jzvwr8SMGP9/Ux9mNHQyZHOD++SN7sCu7Dn+2+mI+GfwnZNnnxYUNPHkldg+yTbjL
2a3ThxfT9ajVRwB1YKixpuD3LVqNUNGN+SmH/jji8X0zvPT1BroXqTa1c66BledE3OhXd694jDUJ
TO+6+Fl+ce7T4wyvhNHtr+PVmm+FN28uKQQZLCFWnGgRz8UGBRyG82BnoJrUOtBJs51mbnbunc8D
3hRcBqA9nCxLQXh9jZ38t7+E68lteXt/x2KXdw//hyTNnhzSY3RokbftFDiq+NTihZYlJ4EogISu
OshMBXDPx9Uvv8RZgoilF0QMAlsJ9LM2S1Y6jC7hW9VRtGbR+X4+bUpYfcewVW7+yzZDkY7lqp3J
gcdJ+j/al08MoMve857sNbS3eXFx5xtkNMbsymXv8pxSh98sTZjL6/XHlC0CWZMRVwQAluZ4j46j
Vihk97eVtcSZAIczmwPJNxnK8euDg4g3/Q4Dt6t0WWW2Yo1KsjbfErNsA3d1Yi3HT2bEIBjfsjOC
U7ZPtIiDnR+nUOfzyxgrW7zCH7YJixzdq5f0xNoR5y2MCKOSOoQZ/b+F5iWEosgdmrLRbsuj//3B
vjOnZgvvzRLEDHi318CmZGe8nX4rirfCDuGMd72THZDpJv68l4RRWLZD9uLL4fumoErpWewMvDuP
ledAKPGulMSeXqNdxdyuKp8Ja7J7cy5e3VvL7ry8dYhYJCyKQcwiNgghzIvINK14/o0rP7MXWyy7
E9SEm3STYTmmu+COtT1UFt78RT1IZvV40fzlE4vcMDrNYUagqkr7fETYJYotDma8dHhm3D4LDz6U
r8VEEZ+O1Jk7eYxOjMNtrx9DxqIXfC7W7WMG9ucyX8+2ya/v9E6iwj5IOPCxGfK9UrglbAgY29kv
T/BK3Lp7cPd/OCESXGPMcCbEfkRkpcORZ3ssvuOj/Bw/Kzd5sc7zGzeMZ4Hfh+fRnBfP0llc22dj
ix1mEtW8JIKH2gnM4vUxkhfBDuaA8zm82Img7K/j6/DVWHwACUF9wjhkd4IuEIvn7MyQGxE3/0Ix
XCEDa/gyOAE51ryeeyY8bmTts9qj6IK2rXycmKG+sovzAGcpsSXGoeFrWxaQOBFmX24neVQH/4gk
Eg/VTazRbbyPSJMOwwspo5d0WDo55MlKZDfnysJMvKAKg6tPHTEwxzgmLe8vroTNUj+hlyIa7piz
B7onDip5CBFneeSQi+fDy4CZO3D0keBgsJkzVSDTWepwmBR/TJ1Z0nV8Z47LBW38UeGrOYwv4VG6
Lgym6Klk1pfZCZ6vfWXhEYavfP+xKrHDJ+7o0m7b34h2TKjkV3IwrpETxtqKM0x+x6N6Zh0Jmuqh
wbQSqzd/4UxgsO3u898CUqecGWJl9gct6fzSINZBX+xFXgOE8vMiZxtf+FuFWi4NTXJTki2NjT++
cEhIZMeVyMDnt7HBo3hzjBbYvu4Q7VLHdxhcuUN2eu33/TUDK4vFPiT27B4YDJm7LWGdtGn3lAiP
lP/IZ+hzrUc3IH0atGRa6Kxu6Q6m502nSxv/WO1bwo9E/6hMPxv4gg1FJDvexxtIR18tUdpwqp3C
5bxmNpOGjd2YmOZnoYbrxcbnE9IjCcQrPs5voE/0+imyUEoJ+NrGJV4nUGRRi+8RRK9kEfBMP4dH
dq7s8Ng/4Yd2cdzYBUIGHkvlksmVV5jOCCp+yN46d/Fk9Tn2WILZq/7FX/PoOQ/YkJ7+GUQWTMMQ
oteA3mEEtGkhoQOznZM8z8FeiIxHbFEcDKkzbWjO/h3vgywGnHxQLYqZXmQ76XOyAIDiG+X9gxek
/POv4SjMDQMQlHj4FPmaO2y9++Q1Z6HlK1u+E9mYB8MFGDbhrtgKovqQK9xQ98VOIZggiule0j6z
ubn3d3fAURrsuc7qr8OLD+f2/e/iTq7R3LE+3DsER6Rc/jfYCeC5Fwj9Xb4Jfh3u+5fYrxUrjszD
nZ9y1++f8QWTi64CUiEB3wZo1sa8ku1COcIcHGr3Qn+U1jnVOfr9VGDQ9iZphJMQoVhS84LRKIXW
JT+RZT4fa7rEbUKwRCjBrCldtokif/ODCAlBJvHXHgymhepRZIHJAigIi3RE/WaQtRXQiMwA+jKD
dazcQm4YM8ieUXfReA7DnWui78rwMN23t+XteF4XPBsiiQrGQXwFceNCQZeUclL4zb+ygYEOUr8K
PgSFEFx4I72/dI/qSzak59vhrfiS3Ikv7U4yPmQErYMbOgJqPMy+Fs+Qp3GEIo/z5F2Zq5zdIl43
c5EgvbKoPBj5Gh6HO8echcTOwF3DFFD5yxvEY3j/DJiPaIcuxnbyQoNzP7eHB/btWZzTY/KSd0zd
EAF+SIJLo+az893HICLZUVzxKe68v8eE8lMF4788oP2xq48l+90C2kKMQADzIim7jURANXuNcMcp
gR128JpvGgtcLQEqNp3kwWSHYYkYRVvQRcAm4vrP4dfyN3t97t5zcoAWprHAVhCisjOfVJGErbzK
5w9hCpbXbazmBfbLHF+Ke+5wLGSAuNDard9O8SDNfXZWcednOxwrXooa1YnqGd8+cTl05VO6thfc
jxvYi/Pysdh9xN4kpzMwY/CmKx2REn6kd6r7eB/fmFz7vAASklURY3N+cbrk7cOruZeNuEYhEvm7
gjHMJaniGznp3QcAjNL+YitexC2AiYXpnRzeLPLyJo40oUKu9dvpt3wctE4n/rTqS2tEbmExEuDK
m4DKQLoGo3ZaXZBqt4kEDsFrdZJ3xYGQmyyfS+Xbxvtg116QSTnBlbmZ3GYnDsRmbESm7wjjVm2W
R4Ldv8Qlp+Jcudlr5gQG8xAWHgnYc6As9w2M5gRT/0o07x82PCqV2AXhORkB+Fl9CS+27+4sJofA
e5IYUAXF9NDKwe/Ov8IboIDHQD6Y3tpjY0Go4lbk14trSQabnfmqzhK/zo9iCzKfbxBDOBUVq9GF
T9QWB8IykoyKoC/cfrhhNGPvDIu4zQEbEv99LsiPjpjWoRANh9Yjuw6EbzG8dd/DnQv4oZ7mkJ6y
bPG6OoiDYqGsYeTUFZlUE2ERCXHuTH77K5t4jK8RGf342bjpkVjEls8sRcOGptpBjcohxz+yYETW
wqixzThY/IXnygPm71S4SOhE6YCca0f04vBYKG+79bbdtUf+in/kwMnP3BlcNhQfxv4Ra9jo02dx
50uxvvyOGI1XY67lKxuUQ/1dEC7cszvfxUMWp5L8IXeIqXAk3YvFZM/hNxJhiihj3OsnZjixw5of
sbtwqwSYPKYnuw5z/P+9Q+CKb+O8sRp+ywimOHsYD5zc5MD1jW5ig6NE4jRnvgrMGdnWP0fAcDNo
R4+hvBcNCLwM+MR5c2QTY0QHzA8mj7OLt/i3n8C5TfftJcfx4x9+CEwnB2HKW4NhLcitTnCff73R
RTXZY7P5mjvxC42EL87W8UgYBUTrrjie+KciBewDRYxRsOe4SBbI/8F27ujHYDexjw/vWf56O64V
2vl7/+TtuEKSalRKSwcvw0fi+5Zf/g/r2dzFsakhZ6e/oi5haHvDN7XBR/OEe15242Y6i6AXrwL9
DS6lscQFMv1ncbk1RS5JPASqADwTmectDjc0UndOy4S+M6Em2wcqAYrTv4WNx5Cu/Zb9fAdfY1MD
xTXjtPhLl214bHzo4E4INhKTJhIbgcSBDfhHJYKNAbJu9fKZ2sL1kvhTyacudZ+7k9fMxYhD8YP9
FIpQ/PQtTqTnrUUNo1NkGVoS4tzuPn7yEy5qnK1J64q3TkG767bsh1kNroU5PWw2MTmOGd1PtvyZ
jBJ3So27hHxaxIscclL+OUxuT2JdGQJwwKHlesaXE8UCVuA+Co2uofyvMURvCh0moWkXbd7BiWfs
QThDw2OlZZ3BP/sZ09obGDLa0ZphBx4sl8LVc2zZjmz/5YvoCAoSAhtif5BiwDFY0HANm3EbbxgR
bBu1pF7xk+K4iUFw2P8erM8HAhCELdsH0qVOyaoqdZZtiBYIeRc8OnYnNg+KwojnIE4ShF6EHoCW
2Wk4zfkr/OcxeQn9F4nWQkqzHLCFRhrB/iUekbgUFhPdLVaOQ8VlYxGwojh/UXIlDhvWGHqLy6c6
wlMGjYcX/+f3mMAGfk8ePelg4+IBQgIulhuzyzPjo8mZqMGILUS2KCkOywCidfm1ZGcOlLeRQFnP
KX0CHVETfDJcNmvuQnmY7l5/aJa+tyxV3zt7x9T0m6Hapq4ZmmpqlqGZpuqIXN0ja3EH1W0V19xr
f2agmDdLv40V9+GqZqS47sPkj0IxtYdqGppmWdbDUk3LsTXVNTVHMR2Ldxl7U90HytU0W0V7OFe1
UB57R7HoPCjOn26Z9sOxLFvd/xm2aZmO+UcE6hiq5hh/qqY6WqDYhikrjqryUu5HUTVxMQ/D5cL+
LEM17IetmQZ1/bW/RoVMofaoWlqtuNAJKhqfcXNc+OOU2y/bQOHNNlfNf+eqa/eKYZq2xneq6kPd
gkhRjD+nVfjBe+0kisn/2Ab8eKo8AHitbTag4uzMXvzTthzDNP7Mei3e4lias+Pi+SbTDDfiKq0/
w/TXjvtnmo7m2pblOs6fEymOi7dRLPXPcc2HWFzdTFTz1zXdQnUB/CouC02WunZ4AYvI5WmWiQSz
NebW/1DIUD6q04vXcIuB8sdvDVNTWaS1yX/UvWmrrvIwvlhTl6U3jfeGa7ZUQ1yhaXlKpv7+xsrv
X8SDwq9RX8IP22xUiVyM0q8o8rROfJy8xhgaHQNb2NjH//shJKjon3bst47JL3bmGru7oOhNuDMF
+vI9gSZLcN0sgg7bjAqTJs2O6IPMy295Skccqr4JtIvAmKYwl8JBOeaoLWkTBuV3ls6BtuGlSgDt
xRfMRAYoHmVI72gjeczhzNM19P7e56tjFfmSSUVScEBJqPCnsBTB10LJe7Rax0NplHGqJathNwgX
j3mo83YTTlJ9DNrt7PXwv/uMuwDDgfRiIybn8gyqvuK3Zy5+zPwB+Oy6rA9iRn8lMYg71Jt6Hh6C
tjRAnUbZZZS1YLBjjcwj8ZjmQUJw4a3UZeL0PfcQtuaKiY5ZUzDAFaijfo4EZMMAgh7O0Kes9GyV
qc3Mht3aynaDHnGQ30a95xQrTo8oN8BxSD1wLoztlRB9NVCQcVUbngVmao6BlaHJmmoVfnzqA6Pu
KicOaBkuzHyCMnWi9fVlBaCw806vn9ftpuMhVev2sNybZVqual2tqXJzZRVSd35DykMEiwwpE6DI
OKrDcoe2Lz1zb8pUwGYZU+zWiAGZVCiV5YOkGcp8enGiZBOSA7OzkjXQvhL5ydPn3IPMV7oH3H2E
fw/A26hl86v2u2CyaEBbVfoei1rF8q9k0huB7anyOVNnoNtYMCXKCNJC47aJ4+a5yJUydcHEvgL8
g5tb8LgmsAOqeJJVtyZoIWNrRX+VSUQIDiSGOEMgkxrgFikWuWLUq3izcQl6E6yJOqLkRd51oUVv
kYBBYvpYfcX7RiMMNdtjvkcTyqy+4g39CboV4UnajBGG668laTLlSBgJPChSRDYnw3rG3aG7YMz/
mNT7KNVfeAMYzZhaqKP1rVPh7n+WSKcD+oXEIYaVjg7COl8pkCShJ6JIt4k1QhDJmnFwfqeX4m9k
M2ZVQ9zDKByQESo2nE9mvom3iLshI/REgx3f8BHBGHdAGPCxyX29Rqm+OnPZkygzUXhOT5Ov/MQl
Sw2YXAZqkVtIgafCqCWpvA8AH2MWAXNzfCKcycA7qQt/zXVQqGffzA+xi4jQA/S/Trl8T/iq+afl
uSaRPAXH7jozK2Knr0FfatNT7eKxt3DSnILz+AdVOjjhsRtE5oP7MZgRVbcIlJhvwJ3KDOIhDKxR
PciJyvX8MGV64RAeefdImdv0PfdjisLBV7tNLITNzMoaX6qz983mSZjVZGHulT35IuXE53VauB7v
zM6lh+SWp44MIN+QNW/AK2wGrV+j6qAVbr8tT+FlZibn8CKtCcA2/bbQ0nV2mGmwVzKQGlnSBuo7
HdyFTvuXEhNQwg3EntsHOFx1sXbjrVtuV+ZMa7ekirvRWdoy6fudnWWjuI9MWpk/2ZmSyAOqSukW
bhdrbxO6wTE4AihWQ3ovo22/ly4rmlC0hNA8/+6+srO0f6N3/R3u22//lMPUqEAm58GASuex09GU
22fn/EQ1+8I03DF59HsgNacZCWF88Ri6ZoZJxKLg/ywIC7lT0piQDxCwxt/2SYWI/lHxRQaA3kVl
xm+ao4SWd6R8D8jvHkca1ODwCVVGYy61kfqolFDP3XC71EXqFWwYfDmHP/6JQTwNEndzajSWtOu3
iw2BEB8ypaYO6Fb3tyMz4TeeRX0gvQRud8h0WsBqvpdIaf1bYPD1rn+X96JuIJ9gD+MxSLtIp/Z2
GFlQG99AL5hzrd6A/11/nMWpdJdqvoETczfTEYIwI0vU2kBgOAEl8ZpmJ1LnB44qvbzKJXepDuE+
+xrp6X6xGe9Xh/dNOi2O5d7f18APcPJ2cl1Zlcm4ymGxlvftZmaO7ule9AYCbWVCEHigyKwX18yA
pooKfGSl65Ht65DI0A+frql2rIev8XdO13X8vTrIWCoLLNO6sEY2V7kdLNB0a16ujTdwXROJAVbQ
RgdGY2hivGKdBVfr/YjbT7fhBo0iNgw2U18YHF/2KN1qIkX25CNHqZR6TCMMz6hb55KKCi8GtVsg
KgTWSGfwDvJyFay/zHgmp5lRb5r6U2GmiDCxDsxGjAJhTnkN1WbSfNS7mKcANjeoMLIEYwE2EpW2
R3uJbxh3lASxEVjQyN80QlxuPQzK+Ce+wa///sHEUueniLeJoAlRln98AXHvOtlNv1cxsbuCIiXv
x/x2yTr+7R6IgNABp37yA/lYeAkoGlNcT5Ucpqy/Fd2fSMHoNfK6ZMyp0ArIcTDt5RqqlhTRFMw1
0lFUmV7NfySdV5OqWhCFfxFViiRfyUEEc3ixRsejgiiiJH/9/fbcOmmO4yBh7w6r1+qGx1W4WC5q
oWBoHAIz2QdELpctnkhdG5vHKgNkwOaxj9TzHacAbTD9ESYUkRqBN2iMQAF5kaMxb+r7o2xo4yFQ
2ivyMyuXmJVKB39RW0MN8NIBIWk7ZRr0UTOLJTkgGHpxEw/kOr//U0M9vCyHc+bdLsjFRnRZ3R5O
dPJR10MQ0vdSOVG1Z+4twieEbaI4p561I3gDfv/uw2TpHFFg/xzHq0f0nX4psw/Dal7FTJX65dr5
MdxNs9bsflLN73jg3szxtL/chsES2PSvrIOdH0yG6+afPDG2xgLiS1QveTMZjK+48na4RigJ6r1n
qYnBYoB7z4Ru9VPy0xvMlLBjgohVrsspvlmlhc22SLu1um4TmP7VtFoPyTO3omg4p9DAsIl9viuW
o3+fnwN0ky/pGLtpoZ3eab59Uesc/csFONEeX6mgbK55H4N//qGYmw5ji098Jq+R3dN5i/th4Skx
AwbshtdRcIfem298JWIVwI/qMVctVlwwtiD3htFz1Vl3Xw9bu18+ptfoM2fbh0Ao4qmRUN9n1exy
GqX388dDMfALZglloJ2MvSf7DQ5vAgbiNV5Gyvy0eyppEYnaK1W4fc+0jihBrBvvFWT+df9Mr3tg
H9plLJ9Ab1IwOELunDDEzRnPUKDN7lMgJxdly6KdfGAj0GTTVOyLwwQoW5/LwZfKwtgaz0Ap7J7K
qBZ8qIXidizdpoCwlAJ6D2FE84DeFfZgkwfSbCVjMDrr4A9cmECuNr3O3gkIJMuHktvQAeyb9wEA
zt1nbciTBq9P7/vk5UKlgAjDE8bQZ/8AnfxxUJEF1rgWeu27qOnTZv1YjWcHv5o+HJrJugefiU28
PpwiJJ0R9vjf+fMXfqYveQ8HENJ5Tfi0JFtl0zFjPRIgMdbDtPG15JlSTk2KJWfwBX8z3NfuFTBS
IqR0xdiSrXzqJ2xDQPQVFAO4BpCEgD+O0j/u+HB13T/C8azgzhsArfnpogLJAG3Q4fqfTOMHpKtr
PNlzp/HABjK4WzMlAiU9WfIPlo3smtX/li3gA9BjQuIvPER6h5U2Lo/OKAMqKKDu9OnuTZh+N2ZH
jU2JCRy/2Y+kEvzlgbLV48Oi+0erjdeyc+jDSwCH5LVObqcPhVseBagaE9Ohv39pnmZ/5vqacBNg
AKxO/Rmu2BFA6TVAwYrbOx1M2CUX6jgAgwyNAhj8C9vhhIAKUXn70q8Or4LrJPJmEuzbHOGbXUzr
X/M083seUBQjiaJSgNamReoUN3Sv/SvBfFeUMQFdgU5+qUBQz2ABiyLDJoOC8vranDJIEQkaER4W
F+Th9XJ0huC2PjaxEqxTADoMA3hR/FrKR8w9gNYI8Ta4HaxvyVI2RG5AZqAioH5D89PS4dtpYKLl
NsItGSUvrLwTdUzWMxQ9yKzUxCB38tOEDls8CdEq4QvoDHwaDAzv/1QCJCn3Aoo7cWtID8EPuTti
404PGyg3vHoQUN1zoa9B5Jo99SIBbk4plkKe2QA4wb7l2f4PFgGSCMItczNE+weHciQgDxA0CWEn
u0TNZCSwFOBrATVBxgJf47kQyzNtiubchlO0LunBFf6f7uTcJEo4jLq+WU3rwCiVNJNspFoBo4HF
gArywd/WAQujSCvaAiGUw7hCdB2KohTjtMTy46nBoaAyy73gTkdkCeA/yrFNZB9YjCvB8xyACA2a
fSOaoZs08wAFwkNHKQBIGMAsC86AMJ/7mIMLgh/vWWkCBYQsQHFQEykB5FT+C0JPKgRMCSOj2qv/
+CwWgOAAwWClFC7qg8AFRcKYwpS6p6izEEBT5YK6IrBMsTuXvB9qyT9830cT7KFB6WissoJxZaJ4
Rs9Xdhkm5XGnngK50n1M37/6mWUDzlW1zvcHNOuPVQuuxlFuIGO4Ujorh+1CQuOgiP/jh3VBa6Ae
xu5lkZYgjb+f9XPBJVLGYaUm9FNeKXPgCKQcaMlFmZ9LZx1DqATJ5lkA4fEg+DwIO6M1Hjs/8Q1O
GiSPG4IPGGcOP0ZoQTn+amZzRu1Ck0R5DSjPXKQ9p81tYm3y1L57g6oNQSNVmZjbqGyaPaQhfg75
Pzc85nGL2tw1YntLKeV3TFWeDKjxyhRmuumT/pDA8BxTlEh5M6tekGVhMKiCUEfc86F+w8skbbcT
THjwQZ4qoCu1oWNG8ZNzZa1ycSgG2NZcHMHYkMqv1ezZRLVsiXNVbYa+cpg7DuHJjFC7YSwq6+gl
YMTvmV2k7sZrkjsq7wD9pHsg2qwsHTOwIfsGO4Dhw7eR2wHalz/F02dKbg6XUvTcsuBQXCRByjrA
U3/QItPCar6RrtYWDVcwjjx/suMFoZZ2JIYCeviAX4qaGJ/CNdcpGL9I+XhAwoZQa4BaBigN7M41
sw4Bjti5wKZYLf6mIg3aiTEq6WtMRfhwfO1Y+/gawF1WjOBs0FPLbrzHmUKIvi7XDMgV3C1BzoEa
h8iNvzE9Z9I7BuLhD/bQLZEl6OeCXmCYR+rFkKqN6LIV/EViJUoS+YlF0swORz6HSqLhisAeMrcn
bIyy6ab6j8G/GouR1cqVMUGAW2kTkYuSDduKzj5rVHZnoPYbuiBaJBDg8z50SIJ/Lm4Ndo3RxRSl
FHEEUe5nkbKx96xYblq74F8I6+VeEUD86kuwB6jzTihJ4hqFo1i90hHIBOYC7LdOqhA7yrrVz9w3
9gEeqFtxREAYHrSwQXv1zC7jAwH1vPcGCiAxKk/E5kAhN9ZgtQmHwWwvw5R+y5iZBQRX5NDnfoHp
5GA8PhYJXLJJnmZM77TIJP3LFsSJGklC0FaeL1tJtT9nTtKI2qA598Fhg3X4nLnq23awJP7jBk3H
IddQhlAriHVHDhuJ0l2+YLPwGdgb6DYUOT5Uyvzpa0moyXzKSMXUnSswebG0yGhHPzy3vSgvsTOf
tuFrizzldioRRaMVd1DkxhQxuL0sy9ey8aCHkpNS6SQP5mZQttpTEzmyvsQKEE5FuNJmOj7zWdX5
M1cFPSgLD1G5ByPhJhF20IkkzYlTcfN7nsdo9RXlnZsoFaFIb0U1gtyjOGGfiUH4cKpfYoVTZN3x
cDCvvPOy5RrY2zxX8qmFseF9718uU+XwQ5GC8D5+41bxGHrp3mSH4WdyiVrLKqFfgXBBiRu7TArh
yQgpBAsKGibcmpJ5A+jXhSdgaIuosDz9L0K13mP6TcvADprCMmzFsD9TfH5BHwvMI9CVik6KgfKi
3jfulggZKsQrVajS1bxKP7See0WfLNZvIVO8v53PCOFr7+PM3kAhF16hN6dbI8grYggX1HmaPUdl
geXbayc8EKUvNDyI2ygmUWf6jJmvRhMIuzgxPXbY2QBQjGIAuqLwApjIBYHtqYaD43wPbHzJJ2aR
U61BFNjt746oSKLOYQdwn1SbOYQt0q27iOrIRzGWGS1gMhf/L0gvf1UYfD2OFA+Nl6e9M5oUPuje
2O+M7llM7qQviyhcUZ4iXszdYc2MBFF6Y/13F1dAaNzTsfCPlHp0Bh2oNu4PdyMqNKrHPoM5jdky
UGGg35GZpuoIZzSFZIPNpCyT3UUph8dKKQ/JEFIpESbIDjCMgelrHcazwZdFjQSbgftAdDB2hx2M
w+h1cKmwYjWyjl63Dit9nEfq1zNIeR9wRz0jn3T15H63G/p9tu5b81CGPEDAKqfPXCIBfgqjBDYv
SlvohpjK19mgohem0Rsmd1soTqgvUY8SpDNOi5vHaVHHbdFgY5cpyHUOP9pyvAsT1aG92CT835tF
+iz4MIR/qspURI/26YTaTEpkURcnljUvy+yTLQ7JwKGgqESqxAGoMWNkCEtoGUYTMZ4iAgJmAojF
x+MJ4WdzDeKmfb3eCLk/PP8ri8e/dz43TPyN7AxJCBUwxECsQzw3gNrbg9Crs1f+zgQD1PRLKoqU
0aAFjdsYU8OzFkEMeytiix5YaNQCqIuP6A/hYkYPG5w0rxVG2PIARk4xctQV7meUe1KOJtnuF8aR
gt/j60lNQMgtoYfrw8vYrfGo9ziH8F46eZ3WxvKg0M0+aDoP4fLbcNXHRL9F2timCdvj4sNlFRxo
pmKoqXaILqongbMUJe1A7U6Z9kqSnfNqA+SAXHj8dNsbMnBapAmJjvRJBgpsy8vLKSjmLtosucKC
MktjUvcTKfPKcjKSfO4RUacU3NFj9F5J3qWlFNDfRYyPvqp0VkpQgRCHF8zqQKKyGqZw7weiFs+j
T2WfsOSCV1xWosoPxuYe6umtmd4FsZT4hMBudOYN0GehbM/k4+MMkEh6tMID4k6FtYR4+JeU0G+d
8+MoEOOrPXAKET68rmrPz5OzkCBl0NTgF9yhSSD7/eNQYETgEXQxNERCkRvB5nfFqV9Or80V1iri
Ken/gEP7o/7Ix/bYnY2jlDlDQQnBc/zPDXovvhQqMc4bvSX6BoXc4SHQ6qT3PazqFcqOgfnk9Ekx
CCQ5cLFoN/e9Ingg0gjqgrpCNsfplEQiR7wdb+R/VzpKYu8h322uYX/Eh7IIciuHfbB5JoLz5/9p
GB4rrD/wKLwrispJhthVqN24dHJD/Abf5TrvcF5ID4mwyRagnuEZcvE1ZPKsdEkOyPUI50gaFHH5
4hSYVIQ0YAGvEHvCmXN4bibpFj8s7d5H4SlJG7geUuAXDWUDyskQ33jaoopP8lWKxIQONNLTfd9o
POsIWpwqnC60Yq4N+feKpU2jzquBxJaNHX778DVaDYrtJz+9NNZy8EYjkEccHa+GPiHbQ5xiUIkG
zVyEvMPVc3GP33xxfiecH1eJt65WokcAxoKgnWIi07dE2NqQvdGtGsCUvBJmA2MYiHcI/QhiMeb8
GPHIhyqcDbWeoxCrvhaUCnkvKwrvz93CWeLWWW/NjPzhCLOWABr7zENGkDm8+kMcF2tXdiHQHPGD
sI6PsKXxWiQwoq2ACBV5RrBEmCRCWA25kOycTIGUF2XA10bxKMsOad1dUJXxd/AhCHG4u58VzqDp
Pdz4B81TAM6h7RE4wk1qyH3GVPvNy7+B90aCAGLX28i06VKNCx/T2p8Heibwps/A8+YaaB7/vlMj
CREDI8Rw+W9LZREHZdWM0/oVQCSgAGLYARREU6bvpcL4CxvQU4ICqF3dW+PaWTsrGCY47MIBHGn7
4MDAren3SY2vubBH02spmZqBEx39aNq+lBsKZxKDnWhN9/yy7siRaV75GGxrfa8bzAI/HSTGJgUN
pZ0xxSE6ukH4HNkNM4oidivpw23s8jfKkpqJXk97xJ7MbFnMH7eYnPw8kOqGTZbWapz3ky7zWnll
ZMtL8+9y3WESi3d0pZMuDXMjpaZfHVPVp9qULm0KgyC6yaF2xw+ECWxOmmNWmOJHwPsGo6DSJ/Qr
6GnTxKqpjd1rFAybWa7PuCGvl/e9rd/f41hJdSk4FDRCmo+RmvTzltykmQ11R6NeSXDEmHu6PNDO
z4a1/RBkyQvJ0NfEPILFsOvEOCbWE71XKgZcIyzt2hkb6ps5GQW2q/Vej4EH0fGlzBMO5fgAW4v1
CiWSDhBKbxdoMzG13Ct6LUHlzRwmN3Fc5eq2I7+RfOjiMsjgJcRHfMXgpai6+DonqPMhHg97mHny
yNczYjyU9tabwU30SqMHRBbl42V3P6IcfqlxlyFZcgsGlbcORgchIg6kJfQgEwRiYmFhqrHabMxm
xWIf79g5GmijFGjRJUHNNB9s8JZV/EqUiZSiuAMu5jvNmbPnXv37i//ZA2xD9p3YzOw1v04HUXMm
fCHOxqu+Er4nk0+RbmEK4NA/qTOQYkOnmxFDi1kHKp6f7iciFScOa27heP1MiO3Q7k2IWT4rUuUL
/a4q2qM4RDAEXwQB/QZ3RA2QnyDfxBNBceIDyKo3fKQ4IqgUQTL0JrJLdD4rYSkybIvT0naroDRi
ZwZdyyiyQkGzsOpYr9F5fMZ1kWNRZAe+HJ9lwJ0dn0q9hPDlttXXQoSsiwiNV4sHkx0ETwcbVZeC
YSWCSMrimrBHJLhcN+ROPCABvYcIF9xZ4GP/Z52sCl4GctoLWZ5PEz1hP4CxqFHNeASoo4mHaxry
YHocbCpJhsQgSpNDQHWgnEIEOtdQ3yF0E+g3L2HDRVJFyZtrwMhTtDwKeuIGhyWcCKAcj4Wc5Mz9
RhLpCZVQzCzuBD3PSiY/NEGguUSYh2EdZeF7k6H5oIPf7hrfvTZiPMA8i7tUmaMRz0j4DLGI4D4K
yuAZz8iXOCrgRnoAHbnROPzb4rZAqGkb09fb6o8DwdqdwSj0S5jEgsP7OD8Tacdn62mesLqgDwvK
PIhqBHYdE1CMf+VISjlZUk2cGM9o1W/0EGDQh6rrvdAHCH8MEQxhYUsFiKLPLAOjZ6ok7NJ6kyHc
oiixZ3VUMxY7ZwbOqW20o4BewEoXhwiMLJZ+KVos/vEKN5yHw6PR09pnIXHjyZ14OHzBVKUZ30cc
48NcEBf8ORNzhQ8K/jT7Y7t0q8HmE9/33Mv2yPZloBH3G/7+2y897MOupDAKqyJCTrB6rMSPDDYc
GfkNlkEl802N1WPSuErczw4/HSsEm6HYeIkrQQ3smdYEgzlYg0hciuGOaFOT8ECu++FO/R3tWPHc
cm7Npt6w8RBEZjGtU1NjfiXeonWAeXUYF6hDomZrkowWyRvZa2Hrdu2zUQLipRUYgtVCnyo5d2M6
iIw5Yn//HbX+nWdzjxl4FN7BGuBYx7lLXugzQ0QQfKlCMGTeubPsbwiRCZ7j+ki8+joq01FQO9A7
bcOC2GleY50ixdV7R+uLqyMPpnjpa1PyF8eYSxwfn49FCltfTW2dGq8cIWZNLouxzep1rqjOmDWJ
NqKwmbPNjbw6GfoQUcShFmIBsjqFDWkzYosChvBTNJGAQO2Sp6H2YFx88DuGmzu2aWEbPWKiv9bn
SB5N5hDiognzbwsa9AbGnK8jjgmEiCGVfu9nTOphzoPADmLFCaowI8TVBDCYFBHI1XZOg63GJfoh
kCNSkyDIgx3DxE0Om9Gq24MwpZIgm83aCbX+aTb/7mVz8UHtq1IW6oREhZIWO54NiliNmv0Mc0Rt
uaMMDXVr0cQPIKQypK5MdRkBOWTlTywf4S+LngqkmcS97ZFtxSLGBLLIbn/hlyL4BYRcWASEPURl
+AaPFu4R7xBb6I2uTcjB+M0KITBhkSDvTGhcBFTj6Tu+gQ/EAZFRYASIYUAzUP4Qvf1tdBHr4mOi
6owtAxBBIMvGnUN9jzkbjskJ4aOkHfcv23dncADtSOJFKk/0hYmFVMsHEyUqsALUlPv+sbEs+GDS
KPZDjylHK8ud+dsShMs8A8xIRR8K0NBWhCI8GNZrBNmd5QfwjB/g3eJ3zHUSWRI2s+1HAGji1mSA
QjTroQb8F2eKKE/037qGkFxZ9GQiMNI5h+xMmxGfAI/WRVwGX3Bgrh17QWQu2h4wwt3SM49glTiX
BUC02h+EApN+kCpevXFGmdcTtsOtoInIHgN+P6OYImyn0MM3CJU5f66RaRQXMfVQwPB8F4/GETH+
HBGnodC2j4iEug8FCpQlFGZ4naWWYo35H2KO1WHOyk8PU8TzK2IMDsU1ZXtuLW6U86TgTfbRbkRU
gMYKIjBVEyzXBrSDhcHnEs2SPSJ7EqfHesLJQCoRSGEvYmWBQCL7IuDGSX1KV++9N4AHQDBDY7/h
G+2HttbePs1Z6QnrGjXrhEb+57tg94Kz4n5vqIw9/R4VajKqmZ1L857pFZl3+WOQwhgzWtxKylSS
fFVZHNQEfGHYzaTDP6mOGy01+t9WS0pp/dfI3tHei47pse3s28ZfsJ2Swc7BS6EjDLOP3UH3S82C
Lwwa2ubRiDF4CGeoNY4IZuwvgonnRP9upZvAwh2ynqYFN4F32OBc8259ZQatTFuV8nm80la9GTgh
WAyLW730gu2dH2YsnMN1BJU84lHlpakApUN0YpADaMfdnw7HTJEwmX3S5gybs0Fi3jqlhtTY8MxF
nv2mxTGIB5/bnun5cr8E7CCS+QEUhC+zf2hPPzi0bitdaHf58XIKfwU0wVFNNz5aLyn0J85O9PyG
SRzeoA3Q7IDKlPyjDdmIT7qCMgCcbRQwnpLe4WQKF9nvCppUW8WAiTIsZ6fQIym5GVYFjYWmEBXj
Z72mYm+6Mn0VyGrmhuQWYOdrlRZJNB2vIW8BOeeIFesn/Zk16Nla+DhdmRJA6ZW9dPBL9tX8KvHX
LeIfKNvvpz8+Vz+U5Ylp39MBvBTZyou5rsTvx0Qe/34L59JPO/phGMknkoe/34upfn6+1eROa2kZ
m6Ka9NTsP2GluRJCoT4GYpqxLQegund2FJpatsb1GgLmlQy1xlqGI7KrO6PlJ+9BT2GidVjiHck9
WebRQOqae4wlfHUCUUeOmXUx0Rrzbao+lHD/3bLOFEZyMcepNgF7Dt3pu9AyYN0HLTVB7WQ7/1yt
/uYqik/idO9psR/IatxjL3MAZXpP0zWiF0mVRDKWr+/Xs3zrrfHDpUD7VD3MkHYH/iTPU3zCWe2y
k7ORfaDKcg2L74TUXbrDyHiFg5srOiFpfl0t+oxZyRysU0IZqIehSk9/YCyHf7prvaYKmJHhqgSk
tMI7ZImU3m6oZS6TrzFhgegyPHhYjIwOpkyE8x0Ag0VYPb5XyS7OjTaGjMHmb2HMCjrQlKHAEShm
DQVvgmVfsB8t8DK63SPRx4oZ74h22oAMihJQbRJH6CecdJZHwn5heIoYr4jBuNAdgldQPH8iFj02
spdXuephsHq8KLlCG9Muh3oaMfeYLsLQ8OKDtucEsZx8At3GDEX0ZvkiZhLyYxsbxPHAmm5qcmNo
HCJYUgN+08PdmGAqQd15psQwnAE1WMwKQyEHQkNOr6eOAuXLoSI3Iv6gZSfoIf0vQQRaIREWZfGP
uDs3NQApft6X4PdPcFEyPEJMekeAbLOowRe5WjlSn7Q7C8jyB1pYKEFFY0SBbJYut+3xh3QAzpK2
8GPdCtxyzCxE+vZZfaV7uPLD+8q1oE8f/UjSc4mBpydYhvQhZ/Q7zX6IFGSIEwQsrDx5RH8sqNCf
8/jKswDqg+6sfeEJJgAidOTz2cTUkkmbvupUK7YCDbz+gsVc9Lj9KsGDyfEZ7YcUXMd4LZoHaLGi
E3h2u4ubt9O8Dpg3rUrTgWxVKMG19KDfLIWnYhx22X397qK+mH1o9LjISeprGR9HIzv/vsc23odb
LHxdT4v+lx3HviJ49oDMFXpjtSMHScx32Y/9j7SoLzSycj5ZAE2IzCu7+SRU+NgMkmQfdZfo4hsg
+swrFBI6GdC629VqoBKkUHsYxv1p9Ah7oTdi42u0/5+Ar+rBbWg9uaWOSsMSVjF9pCkW+TKds9DB
ww8BSQDUKRJGqf+pOGhexXMipO7HLsGOgM92WSuIj9GF9rJXoWDkSUoAw9dUwPgRBRPEeUwRsOUj
4QhpGmQr780C6vBImfvow6tHxE7mZGwqbdPBw3jqqAGbD2AaHY4GdExddVpvEeL+YsAVegAYLtsQ
i8kDfdLj8dWkFfO7oJqACUfFM+jylCGnK4JP47N46wm1YybH/UCQGdDTrKdgBi2AqAiBAqklwQuh
80jkOq22l3JySoTZZ+X7Sw8Apj4yiXFWZAIcoDsZsPeH6apHqjN1Q0rvaI0QwRxApWEwdtQ4SMyZ
FDqsqEbedtVz/tL3bNRW8wycZfuhE7OFVVGOgKFZYhOL3lff954yI1pyCljNmZZ4xHwRTrD02Uak
Z3qsflxGZVIeyK6gN3EmJgFgSl5OpaVEdaRK4911RkSOPWTROkjQCglBDLNpydCoNAggk5D8m4mU
gMmGRGtHQhSAgz+gr1t1VA7RQcC4fM6edvtUmYoAl+4Rd/domJ1f96TWAn2EmaRhEUgiWuBLWFEQ
V9nzxZLq2wWPJUm10yiels2HUIqgdjyZZdMjhGTIwUSVSMzHnBXFYtn6vCL9H+AYHQbLHfxuwI07
3fgqFknp6O0STlQAAv6cl1groPqEAItGGWyN0VvEiRfRM1FPLwVger97jIcmC56+4CIoi58HQCbY
gufi4FZnZHX1voQFd3NVEM3G7tEJG8yvfEqrFzGXYNkT+1YASu6LPlAH1niTsdF/6dNSFRu4zU+v
7H4Oylm7u4XqqPJsTG2sziaMGBp+97AvG4aNPre3egMbv38Q7PowWcvCh9f0FVpuiNTIyqFZEwAo
RIfRDQzZM2iHOMiSukmpgT2kNT0YFXKrKyQlqFfMxx2WJh1/85OaR4oWM9atjAEFeHz1eJa9Jtn+
xoysBgw4psyH3X40SXXhmMeLnIev57ak4iyG2N6Sw1EKCGNZ+h+i1eHtn3KkPKklDTtuJK2fpcbs
D8zl7R8DpZibssqfMd+qYEEwGBBNNwXIkkCP+UYC4wlFCW/PJqaxVBbJiCZAKUAawoL8gfkF0Opq
GyYz7av8yiTT/pmWqCwIt+BvFmmIjbYWB6FU0qD3DezLn/gKdY/QYsvm00UNZIWVVcBtX1AVddHw
2mh7ab/NcD/CC/iGBzM8mLufhzkVGiIikenFWi2QK+349MIe/hSQj+G1L5sZCwwBrk1+LFgGDGOj
l5QQiNHYILRKC8UJut9DFFory/k4TjqeOc7YmzRW5ZACQHSlRxf1Swp2qMM6LB71efL6D+240Ohw
7bAOTc6VOMwz0IjnW/rW7OAhjxyK1XQSImONDpvQGllPO1R/BpPOsSBNognT3Cv3AMMBQ5HAg6NY
P2hB2iXkRyqv9Hb4QURgcW0/VBXMH35n/nRAPv91xmc+mDKqeduGvCF0/j+MBQexsLnvADPOCktn
/twd2s+ZQ44m1HEo4yykYYF4h/+E8Yk2wKRiHnReybfo7cGJiyNDDUW2iYKbXxXES6J40VqMX9DK
aUTDbXbCHwqSi787Cif+yU+xJPjMJxd2dxaQVcTtqbhtfVCnT7p6kHehPqssRG6LIYoT2Qypm1o0
tMjgLFwsbwGzQFzQD60EzBpRtGwPJrzn7g8QgtnIl19B5zApzlyhaYEdyjRT1kcbjBDJjCyWmlh5
SOgia+iI742cKXZqaT3o1KO4MG2hGU75lgOAID5DD4cOr6GP5zZcIcoWO8gTDhKXJTH99uqX5qR0
GH4A3VvCkpBIBRKEmQcK9QqOl3jMgq8KbM61qTypJ821QJPZQdZqteDcx0wt9FYWJ8Q6dFm5lFi5
6LsPCVy1xKWHPFHGpyyvPmwBaZZPPhG9KiyonxbolMli4vPIVfkcJrx6NCwGP3rT4oOAlqdFgZvC
7We56t/2oBDkRnix5Y/G9Rf2AIQOhU6k/Dabp7cP9nvJTI40ircVa4/vd2Bk2sdlwtcYRHM5h/nG
ru3tDv7xk00oc7OZ0uwI5aOK0LI0p5NNmp5SLSgspsSahn2wLyY/xh9CKvs8MTX7ZTMzzCTQNl/c
OxJPXuldmNDWTrxc25tvCNJhwc2fNY7usZ/ZZCbiI/PB1l5MfiBPA1rBabYHFnohm9lbZmcnnd3Z
ujmwGMxDp6Teqh1FNak0J41L1dl5OxV/o5u3Rvws3GE6MtKBD4QNmAAoD4GX6a3pUnD5vc/fS3o7
pnU65ASYso4Yw6+ZHGeKUe1mazHI8gVZ4SH6rNyIAJ0WasKGqbkMtrcQKwyGTFaHJfcF76XOPsnI
BEzaDX/MOXdkdQhG9s0MAlwcp/80XcnkJo9NHgAOkz+9w9wdh9bifN3Z4gq/9pgn0v1d6x59gNlN
xvzEyB25Rtg7VcC4ZaZ/jc3XtAqeHBXyIX/EURkO5xy8zi6DZvJixbjiZZnr+NpVwLF5IywAC1zC
5rQtWrjwbDaGyX0WCriBvVrxrHnGlTm0sNI/YNtQtpEIYL3RAI2s65z5kLx4MGFI8CY8lDDsrg6C
h4DO5c1O5/zI7tXPUY0xOA9eQqj/G4dfRwehw5Yq7juopGkd4CSWJaT0FkPdTmjRmD6uXrupj3rK
s9qgXi7hbsHCZuCg8/q6Su19/71rS6X2uCistDRZPZz6zR7baP3+wc4v0IWAqq7Hs5oO5LXZnuRA
3pEYOVc73XGt2MMPIG13Lvd0fgOsZpBLOrRO4DexgkOySMOfoicKzdFVzaa7v8aQY0qSmAmYg5pQ
TH1JjXjE6PCs49U+wmKxWq9HCxK/Zw2cExi4lJMNIgu7j/Poal0t0DQrPfMsSxfFhPW2jsglrZyn
zrIwU+zuD9w82VwxIpmeYSEaJTO3Tkz/NdPG3DxQvEbYrSnt0yGgCGGz8KY4DZwvbg+LL3P7MwcR
LU7P+kHbib8aWvgvyq34SsmjTGOJxwnI52F4nOFqskGGnFkRwZ/5sCHgcEqcm1nRM5B2LE7lflwq
6I7igeWG4DNsKy7c+nflJGkcOHvw0BfoecXKgTPkoYMJrxfYl8Kb2Cvq2lYTXgLvJIzn223M+cVc
FgwbNOfJy0z2lJNZm/vkIi6ydCY/K47WeCsfRz5dIe+1kPFOG2sagpHYkx+szs65m17tJsky2AdB
7ML6Tq+PfHUpFQaSItYbxmr8ndegssSLH1fDutst4mQQ9YuiLEA9MHAXszNddxs1bm819gekHW63
W9nQPt3aqv6ueS1eVLEfbwcUXTV/Gzvm7fC3ty+n5gapphwLy8T/zGhLL1sLYpsprA5Jocn77FZl
QCu96XIepw2y5t6ImBPdHJ5qRzdrLBSn9jJjWpYHAD5WHiRwrjH4WD9KZ6aBYEJ2P1yyGSxHLvOS
p++1FmohM+DpNOEOHNnpf3R3aH8SllSS7PdLYb9d7u6RUPvvV2fOvYf5g6BaBBAiHFjgnW1U2sLZ
9oE1lULNDcW2RoLDQvmhUb/dOEP2t3l8uCzWi272037aehpLXp2MYFiaqHZRO4onbPUJLieRF1+P
0fZJjU4tBeuawFfg2+MV4l1M7uQ7E/+RF2936I1X3WzoEVKC3jCBceYNw93EmZgqZ2ryBXpHh+t3
dlQATBqyIt4Qd8O5T3e7neSJiHIavgMoVGjOh859Pp3++f0pHlxhtXcOB9NjzW2XCLsI2ySvZ59A
GjffEzV+neipsYVSwbZW7BPpgHK1WgSRmrnpLE7QfJ/oaZSM9oaITUT3zc5Dagtsq629DYvdMiGf
m6V/PSJ/nHKLL878fJo4Z+jDdMTw9ankBF9zCZ/MXHYmzac8yWEEZ+zNMVuT3p10xxtu7+BRPb5O
X14eukvhQen8COfEXD7s/bFgofrFVAuNULi6+t/Be5pPM6ZgTjaKvf7OQD6A7mQ8fGcuo4/7dNBF
2U1s+cOktbIJ0LzoshzKbGGfNHKimuu1akZ0C0WOHj6dmfBJMWvQ3e/3jN7xB3iMm58wptacYxSt
wvJ4kPZmc3oh6/GIRCjDbtON55G383wN2zwHYPb+K2xS6j/WcRwlut9PA8nky5F97AKgOys5zBSv
sbdbeVaY2+12rxArzL2TJ61E92nNdPrthM9TY808n2/BSTye9FGZHs9HTjal01ipYqeNtTk1oend
zcnpxrPcyAuKavZtMvE27C6HPhXO5hOm6YQfN4ee551u1uTNUuWET5u3SyQnzpuh8SYx982GUegY
EfEoIeMwFg2GQ9o5hguZYK6hQHk1ZwvMJV0fnEVYWjYdClZW7s6wTTsHRr3JAhQ0fawy0fxqhFb2
kr4mENgzVIMzY3FfX3/kU/fPOOWIhIzt5RdtYlcsKAE8CwulmbIt14OtFNOdbULzcLdygNwTSuxE
VrAWLBFVnbs/o4XGjF83M4mTCNPl0sje3Lpx4gamm04mrN6OpIXQagtTMJh458bUp7plgiYTbjE4
EzGWFN/XL+KKPzd3qyGBQnp0GeDdX2zl4owpF5J+0nJvpqqmklyCg686D/5otlDGMg/Zkhw6edgw
UIl+GScXIiwL6TYbHKL81JGpQzMC9TAEnZq/VWhJEJb+mn2Qx9On7Tw+w5oVCghihsKtCAJuqbhr
45k+G89yyNDgmiF8CngAs27ofqhZVtEdMosu+Cg17gkO1b8WFROrZ4iSxhz9XjY0BoQ1DhyNRoIW
CyUkT7vvqDMEly6BrPPpXOZGytzBjTxX0ywWBdx3NEyb3ZWJquCN/rBydGxxD/HKelH/LDcqsAer
j5GEr/3w8XNgsDfUQ2kHVw7pMKVFcDM6SuP9BrTcy1gjVBPokIkMC8IDlVnKhbxIv12XzDEma3LD
+1wmHwjpWAK9IhWWjM7Q5E5kYnEZixmEFGPpd1F6FOlSUYg1prqtoz6+huO0P1JLfR/1Xxp7z98I
Q8gvAmU2+FfRMIEGaZL7eOAACXB7VJOdzGwflBifC9EGUozR5gLMotNLYP0cCCYaogwwgjKUFcLl
Jv3kN5au8OgUbCBRfDsHpPd+p/yZ/ZZdwG/tOraHjKeAnlE+mCwJ/pL35yeTHkcK3oLpl53FzLzg
+R9J97XcuJYsAfSLGEELgq+iA0Evr35hyB2C3tuvn7U1cW/09GkZAtuUzcoMfLA7DBDHxiXGbLB6
LR6fqjAAc9pCm+JX5apup4CRbb6mt/8ipDzn4XmKdU8L4/5wWL5UVOF2hvnjRpS11STmtOGOhk+h
Ck18txerlnBvmoNy7RTnL8UaWsJOhKYAreoEW2WoZGstqqiDCeuDXE7S2OOTSrkS+HTZh+uDH1xV
kvxMmb6x2TV2BKQ/pqfOMetAO2ekxn/VOtXJ8VzksrQoW6dm0DScVIbOUtVqb8tx6FJeQgEyU2pX
L4giZeAJFKLuBXC3ie9/s9Wz+abbM+odoqgmlE/qq22/8Wimd7lqAtefJu0AtvkjVphtoFjqpXx9
JjR2Rc0rQ6X9QTBMz222zTkIg0a9uqQZUqXW0n/Tkdu4/Q/nsbnb7T0YFqPB+/9u7zX9sldZfXdj
THz5snrbQBtMnwozDCj354J2A8hAedXfgs9vEa7vX0qb+8M87l3zwnsZ3bxLWam5nv3oCgF2AIyv
K4OMLMoudfyvOUq2vb3a8vr9WoYL6Li00462zOSAa46mJxlu1f/yk+ZPbtPTaQTZvVXIw3drIxCO
0LV+q4A6eaHz7sU7aXJst5813AfX/hO4i6JmqIxrK0PbXYwI1Sujrsba/jTMKX5vm34VQJTmsDkD
NU/N3C87bNxrrqg1R/f+ktcCr5HUmzRCa9qwl1j8ltbOySoro0VfrPpFLYnK8BQXmnjZF98aAvsF
E/2ULUYK1Lvwixr5Sp8Okfm1Zzhaq5NZ4k3EJpU7VDycJedF59kF0y44LZ7v0yfl9UkpKflmXSKH
WJmuvf29n5NK7nF9fb7hg4FRs8znhdA0EeVLnvqqxDr0Bi3OLzPneL0TfL9gIMTKtfjOLgl9GL9e
u1RzxrJNh5PFM1BQ1l6OdQZ2Na0i/KdtPXxfXdRa0CqEZP+6+8u+TvAFZlcd8TTSZDoizijvnyb3
x0q5kSHTmya5D3vnpOFokIg0Zk/by8dO7Nj3UEtImlWLApGPZC4yGQ40hD4g7M71pzZ/nTrLx8EE
EOBeeoJ/LC/7eg1AOqv8F6ulJW3m6vrq5bw15vfNo6J+1r5dKTOZPZqPaiSQPWsZpWnxZY9XRZ8i
a9f2pyaRieViUMw+FjX8z3GzMu+aDS1Nf6bzoSI38nUnwp7n9RSvlD2n6UQS/0bWA4SqfP5Ppb+E
g0eeYwlzj7VCawKMo3gHBrqiJUijSCtsXewuJKvl4W45dpayZnUEWVX+DKt5bGjzAU9357+XXHer
vZjsz9BFZcoVjzobtWtqOdiMoKSk/2gz2/kw6NNR8Qe5XjyDPujDLse5i8Hv6e819zsdOrT7+auu
BvxWWxcPsGRlD389GlADhv/yZ82rnhHgTytDaFn+AuDVfl2w/31shGjxeLN+nxYevbqxzknYLr3X
SQUM91GVWR/OJKwpsaz8VO34pB04WalTKz1hqtD4p7z3UTM+iUaNx9G0advqdN4+vek13N4KN9Cy
dXu2xRk/9WBBgaVj206wmJrLuSRfaHrHK/s2WfTjwgtZYd9zv34cyp/n/PvmRMgGWqZzZp1cTssG
necUFrG+JAREGFkZ3KLrjQvLL4QZZ+ir+/oxgJ/bWJW257EzmpXOYYL4NAUnGv71N1ji/Nu6b2v8
MhAdzL07ENbz+jEagHTbal0efVPIXK8VbqFbbAzpPDJPAFditgCgs1x7dmpvhDuK3Z3lnwVBLgjY
ysd5XHL588hkCXYFrnPNMZU+HhT4NPASXnRKkb6yVf/CSZ6Pi4+n4guIS67QLUzT6zTdXsawZ8Jl
qqNPTINHtPAB0p5/K1sE44cMwN/QkDWAnzZqEOyOy8F9/uqL3pz2NXvfEK1s0wJ7DAa+6uvoXzaJ
/rLVA9fipItdPXrNengQeloLPsgmaCK7/KwsQD2nvq1oXQmCGoeoHzrUBIQ09DBOh+MVM3Sa1sa4
gU/DXF+AGDG8843Wf9gicNVNHjzq2K18nPTH3GHjrj0PAShC5Yu9mEaepTHdNSd5HIIBqXRWHIMA
qfQtlsslZJmsYSkaey0gkVu1KQDJ794ApQlwaM+xVooVMl19yrkhodSf8APzW3oqd5YT/EGSPrBV
RcNcQhoPgl8j13Kc4962r9u912X1oDU4jc5y25sRslGh0qrDqy4/+gVaNVSQ6aGjijaSQ7vm0nHz
ncm7MHaTHCk5V1ODAhQzDOvdSAQSYUsAjsBGWXvnBMZqnaU8j+lpSwfpxBoFyJWRdfUZ4NZKw4PR
dgRgpx8AEXYJSV+tE1x3w7R17twMo6zg4dbYPe75RshkStV4Pgqtxerd3TjpEvFlQk7Ne++yDsJf
ICOE0xt+QRS3rI/AwzA3MAYUxxaHOdTTgQcJk8z07kGt9e5xmTXEInt6aju0X93bNhUbwb4VFGP/
QMiOWw4uBYr5NOBU3ZS5Vjo4k4csE8Xr+myu5bjonnWkjIaoaBSbl1tPs3O56DIO3hcOqxj9s/u3
+RDEgTmaE9uxqQLMjVmPTvE0MClwWvULKvYqGlAOcU9IBlcFNLhEbgLeEzBIZa1exe/TMHSZIXpQ
Yvhzm+o9bmPN0NRurLP/CMSZqgJMYKO4KaseQ0z6xG2mdUPo/u+xgnexnY4JbPIlnM0Hw1sW1u7t
tn9jqjjztXl1vb1rrXVfYQltenUXQv/SZTn+Lf4OCsrDQ3IU/qS3AP8z+nLzW3uC0F+Uchq4mhad
hBYYQ+5CwExDUDaAqhkqbI8wwci7mKcKLTvvW1/fwLHDJ4m6qnqjAdIdKwz+2zyBULvcmycd2uqv
1Kp4aRknY2WNtd0ObXNsgLMv5q538u+rcSXjoBpCIaYciKj8JeZ/PDEQvsYXt6IoGj8sDy/mec0E
InQ2bsnk5UYbaA31bhjBP1oG36V/sfi+FOvWajV0MqpKHizpdzUIFVq+7r1/+LmrxppPS+fqKzmc
aU1RENWEMOPSAPNcSgt3nVr/9kNpLEUroTPhMeSHgipoeJhcs5Ckh1XIme3epF/tzYWiAQwD2Af3
7UI6oZILLx5VOgbVLpfWTWVCeH9p1raPpeitGASpGtOSUD9weWpuM9JhVkW6u2hXfn2cvb3GAvfE
IEu0hzRuOJc+AY5AUCimNcWIE0F7+6Cu5Nm4GFlurnstg3DTEg1TmhPKg7PfUpZyO4vKkpSH3p7h
GNTZ/jR/GFc65u5uFyLDujFvs0piCvEYPS2JYf7tHuHTzV7rDnOOwXtlz0PgHkORoFcMh2TDKhH+
EUGvyeE/EY09KjsFJMw+VHpD9+32rIMOZe4UHyZBOs5ZXO3bjJyhPPvnjoFiwPfd4FW8IMu27UnV
zLBM+ZFSa1vTAAVT82GXH6+3eLKJp0ovr8x6ekBuQQHDm4dJdVSBKBI6NL+CuPwUs2ngQRC38V4w
uSGdvyYeB1l48S/rv+vTLduLScsMwQLRaZwWd6nDj+wB4mM+3lQ6593nZpvcTSBtE4NTYcSy2Coq
zTmF4rtSy0fr4W9niV9wniU+0DSnSXGjq9NdmHw3Vy7UKlZTo+dxjaFA30HxyDBtZaMJUHgwqWg6
C6jWcPjsZ7dvOx2LdwwIBl012DDC1cN5da63wGEPBcOcboFVjRr7qGFaWMu4Om1t80p/p79NQl3g
Gw1EFU0rwS6Xkgq/IxxX6EAu8e3i+jwpRfGN36zdxghkDaEr2xSCLo2fCtivqM+N3U4Du7GodNwU
4Xt0eJOdTuO0miUmUXEvg0kJbzB5B1ZaQ9cuthX0rqtvuwZA+jd/f+yDMbkllu1+ey6YW8DoUesZ
/pyXGK368TYGrXRuRVXXyiBmpmWg1thsholeZRrUIjIDPowe3C7ltm0qyIgfkQ1KBTmT8+pU92hm
ofwYeyGuv4uNWov3MP3WgGkKrCmbzkV9VqYAAFivGh3km8Mk+fnF6QqAgXxjVfl8KvFH/VPUBpWd
J5ciPicwjRrpcTOqm/p/LExuJBgzbbSL/vEdfI2ZzDBsCjzcKoKhBQRdYjmcKTbBRKzJXN3izTO+
p7/zbFgU6LHLs/MlEE9gfqam0SEYojHOa+F2H6WaYWoUlcDayK1MmyGjcnhhF5SjpODH0tjtPP3E
3dkTBqCLTfibITK9It7LZsn83g5BoqRfKJoPw9yzywA4J/r6vwf2gLNJyzAvNhiMDOw0on6wRA1E
ALGzOmy+jmIS16MSTVxCEPPyoXKTTJ7XX5NnhP7NuPOrOdectk/v+1tzfWnclvVlXL9oA97qh5rL
3SgA6RQa96ze2/63XzXnAKu35kLvZrjqaYsZkvF/Apn3RbWx8kWAmPdIRUkheaWvsQz/fW4dUga7
te+hJx7TU1drUThTVvP/4GWgsdUnP3n9nr4ev6u9+0gudG8TppRW8RiaglS5zvXTtKuaub03YWG2
10Ytc/hCE+2cYVBpIh2qXBr7GJ1Jq1BttfPv1axemHeO1YaypwJCGqFLECVWDYopb0bF1lSZ6any
BgKcrLU5Cjqey5ZhZc2Iyevcu60b0etlEIW/R6/Lj8sjsByLqttKu1unsfK5oyV0+AHtQWKDR2G1
DSUUZyWKH2w2qLL9cz0NRmI1Uu1vuR8tabfDyC4Wph3BrtlWLYmpMkRAwwMQ3VJBZoipxLHMPPvh
Sr2JvgCzz+3SX/C3HINeRl1hBhTzEiAOqtaokdiDsDSh5JT1lEcQJOZiN1GblfeLxIuTIL2X+2BR
kOAwaGFmvjrkxQv9PFfPGW0T4D+XmodaOXeGwNnlqwFUKuPNWfwPDAjPq9udZ82ACnQTT+jdGYGm
gXkq8dP18+rbeS0WH3NcxK2PZi7OUV983uHpqDWvVEKcESHKpm6XGeLq8jU4V2c9Dnw7rl8JsPQe
2GdAQ4VwfP22bnwCgQEJ0sn1R5YRLceLY1fEJ8iukisRmupUTupwhsJ7+Yta2azEC6RLSkRyqm2j
Nm/fNzjCy0Nlkq1KDvzTiRgFv2qq+1EyIPQHlFRuuOUdrmKhdYU0DHDO86oBvpvDZ1XBG3PsxttU
emJ/bJtMR1h4R4FgOJyWE/99e7Z7rEchy8LkHs/PqVV/gcOYCcYK6NVsnFiYS+KG7gYxCMWpETKd
0ydSXZyUwfn9NWgzShJu5U+/WUwn1JuUk0D/Cyip9M2rGJ+/Xf+7BLnv7/m1g1tqc+pGKmNoLRjB
v4l/0vL0IPmQ23+zbcepjB3fWxu0ziGMj90QtqNRgICf/aG3eeD+PLkuXzeXlqjoFP9zXPwkIggm
Zz0jOdm8xCnyio37cxVZBYe2oSDkrBa+F9+FX9wGaMZ3++Z+13LENtELlORiKoiuR5jJp4GW3CVA
F1XfU5kLDuaDR1H9LH1WatJ2+q9YcSm/NLASulfRMUGywMT5KbA5qqLn18oOAXnzhlASlpPPWrWO
s/519Va4C+wCZ6FZgEMtWa5FG0lp3USbSFUkLj5Ut1241fIxmRrYXJmwzMsPP5bVliXjgvj/gN/d
dHKXDjKqy7R3vgjvjD+4biRzHUWzdpWOUb8dvCmpylzdn/IFERKvMJYzhn+ttVT54JaXoisJiW/3
p4zOAKLAr7h6lwwL/AWNCqOgv9N7D+58ysw4be4b4jVXQekaYs+uZrO0Ou1IsPhw93P2LRolqG53
abDXARxP21pwHottR/C/AwguVjqCl/C9IFS5BsJ2XCTCLLwQuEWW0cDRY6r8y4oH2bbKII4hNE3w
QqyvyXEfFODEi2IGR7bY3BEOu/7upr3aJeG91d+dVDFWLZMTNA8UiemnimF+C6sqfgyH5OFEFf2e
MkLoio7nYVRr5e/hntxhOwnuyoJVH0q3UMESD0N7K8NCI/qLrwb/jxCOms+iec6SiqqZOZa2EFyA
HDhJaMcdg5CBF6r4iW3HGjmxNsnkIZaSrNRFBnU0S3LM0nBBlYW8CYC8/uzwVvzy8GyO6xPiRTEF
Pyz6xx+ltx5uY0eoZTHFKVDorK4XB9YPs9pStVK3rLZ5BeMIrGvW2CopuN9ur26iv2xLXQ8pp5JU
+LV+lYBdxuKBw+qq4p667AXbbUEcN4HcSTHw2ikAnJv+aNlJuxLigcWP0DMMrBgw8ZdTAFJusAiF
waHGcYnk4t952USrNifhWWrDccMxIuoXGeSPHQHdxsAEBuwrv9tkmC+HtrO/L7VXP9RPbk/5rClP
OP2INAUx3tjnQubl/rSTiK5BUMYpEGmFvK/D476yBXFgBxSXI2nbmT6CiqPLU2zjsy6vBECtovC0
Vp/N8JpaHSps4P6qP81LpYkT+Zprzk89FNGjy58tyLSSO05bbtM233G7t9TxatX3+7pZySflzA1t
iORyxTauGWzUuw//NZt0XOQStBYeORYAkzbB92oXVoSRWK5MUHjG+gI4ZBVaFrl5R9v0dmtdYkzh
gu3+gddHXeofoc9i8VTiZz1dMYPO86lSJw+6KNdPAJzy3lKQNGODxG9ebA6Ztv8prN0WlKftcpH5
8nXroO12xatdFtp1RC5U7r27Z8Io5aEtS6mEkkV1dLwiSQohDOeAp1ScUtJZqTQL+QQVDdZW0U5u
3d6U67dT6oNERHpVXsgvyuA1NDRwom+MqHme5qyW1JacZ+DYieanh0qh83mPG+WsfdUEQLRXk/e0
a/emkGo1CtSoh1axGLQX1utG5cVBcgYlmaJYm7os9del9n4dqMqEtCi+0e4cr008ilz+jXgjWprd
Y+3Xv11KTVZdjiBhrFw7omZoo17NlOk3EnPeHUsevr/zNYT5mWalecx9fQrvKaCToVYSDkJOVNh2
vdnlp0DpVxixGTHy+cD+/iCkRVkuej6UUf7xOZd7r/JL1GwavAHm+bhrjkMgLxBXdCjH/xjfRUuE
HLMImN8ds3Klid7aVt7NYJ3ry0InuIV8Mj0bIX2IctpIDfDiiSlw+dsN6Mt50zW5r0bKIdl97MJ5
TpdJ7hYJre8taMjJsYmvXcnhl3tbfLuCnlz8B6W6JSJihMNHF6dmNQJPZkgIjsnlxwJXYOfyDVu3
OjS8If0LeGA17HT2LpJfBnT3CRKvpV2O/nNp8gCRGnHOX6mIx1zWwlrxZwoyjla+pw8e0tDv3XA5
HYYzhhLeJxfR7tajTLWuZe3cnfmxpUhyOSa7Q2NdSNxc6UoVJ5N+Odn4TXt/bBlrA7Oaxw1d2Fut
baf0L1mUfBYu9eSUHp53z46iL6gq7R2lUur8C4Rt5zZuOKi3rLm/qyD8hcZygJoXZg6alc8JWq1r
4zirx7ig181joZOZTD71IlCknbnVn9X3xRxW/DBD8KxYXLsmwgZnJso38maddfIkV3Cptzot9lup
YYLBf7JeKghlFSyVftN/n9d/AojwSli6jq3cmqg7Z7nSnOnlj883czTQTBiwN01cf261rWBdQGnz
mXmq1rzW2Lpjs0YojJzSsHKl9q7UCAd503Sibbq7p3IyATLKNUUXbJuzBdXPQBzvLEibwABOJxBs
Nfzby3LaKhXb5Tiposy8GmBL9i5vpXkspYfqDE9vynDX/lsw3Uf4qOuMPAAtx7YmXm3T5hfsgiMi
6VNBEV8d/qyuW4Hzy00ueKIcezU6QnasjQlJ7uVTVksSSpmX/bra/FXiHVVidpaXe6JEo/8wDZI2
lx9xegaFBjmvEzJrn0tt6g6srDPhklmA/eUR4Cly7MLkYyM/HWW3xh462COqzVBdaGfHF3ZA5YyD
lEMrF9DBANnjXbR4kdWEWCSUFpWA0H5EDUkuFiyzqF7MRyOU5gaowSBE87Oz5CxEUTO5hkUv6qMD
ZZfr278n4iyms8ak1sYMVly1Kp/BeAFGmsXRI5i1rbttBSBh/ov4tPqu9pSOZcDjrD7wm3l6KdDq
OiJEs2VNtK0ZNoHscZaKi0jTqbmJdEPNLesEKq9HpSefEjHk+3q0ql/jsPbHXZ1zobwxqZFasLq8
I1sEoaBGgQdOgIzBy0Vxc/e9/7+RjKg0S5xnfGDV2d/1s+WnFU5VVBUPGLMPxmbKc5y/jmd4ZuU3
nHOxfzwmPDrWuEPUdH1ZfKe8mH8qrHUyGv//0ymd0VSqPIimbfFpHzhXK25GqVWuao2ZoTKdgHCb
cI8qW74hXRGI8P9CjNKL7w/hfSksEUbybcfreJY83k2+IPy4SADD2PrcCAE/ql8HCN+HfHPTCZUM
+j7xw9oVOiVWXQHQkhD+u187fu8RZp9W0b4pIcxXwjc4fyhAWE6/Rw2z+imUcVAdZCZHfn14FuZH
99YiarrEHN922eG7TDtbEsfC4XHErsD+CJ9GYf1SjJFbldFpGMITWmallthWcIM17d4Xi52zzn7/
GcIqweOuVUQSdJHKkWI9VDrzUncmbtsmpWLX2KH3EhsL0QoyMLNfEjoex0ZbnkLctfxGfTZijXvr
cAzxCusie5msWu7h6nv/SB7DfZ3fU2eiSN3jV8wjUBCJqQ/tUtPdqt6siREemZC/L5dNdTCVaKDf
e9smRlGb8GVVObqxm/6Tv7utAg6rTEmxUnmqSu392F+aFNE95+Oy51tkfrmuhukFJ7qUOg426RIC
dv8o5zlif6g17n1xi/ulnCFOlBe4kQJiNHni3dq2p5Kp6bClnTU8dPf591B+uyb5qG0mT01Q7U2L
IH81GBu24Di2m+dtDwPXorWZ9uLyp06QaNxGAGsdJPv2SnivRqkfrcIf0AvmsS/JXnKLqETmrE0I
Nr56XX2DRvql5aMR5K5mpsz8qsVThW5pK9QK13U0FHPXaSX73SN00bFCNtHb9YSF3gY9bQ2vFRKs
UEw1kxwHGTncI8qpAOuKjLexOndkXpNV0q+rDA4yaGkYPuKKOkfXg8iWFEUy9Y4HbU05mwOh0ojw
+BxqLNplmkxS/xMWiX/2Qy7l5oNmIVAGiIj61WLXmjJ9jIeUTc1uMm/ZHTg1uS72TxnwvFXZdKcj
Vm32TQxSxlkJBQbnUNnGXLGyvz0i14lAUZg/OzXdjcKufmtlIqW/mh+a8Nyio/ZIkKC2aq4yRBb5
zqJf0OvXiO8rCEqIDz9+SagfVt9cvRkx0C2mBbCmB8WlVsCKrYnsGcJJxKWjXLuWnnjpUOBavG/H
kaF7ZKFd1OSdYqvSNgFfrzVlL2jZo4aYLnyjm6wUJbXiOeOESdGEUnQ2nLZON5BwEKtt9S3fo6CJ
rz/X4OJv0qQqjXuGNgi0/zFPBsvk1tgIkz7mJDJV1PD2YotLSJvmyYz0za1VGhv/7QnYZu9Wq9xl
Ahao8q99La/qLV0mjCA2JgKjnwRyVDwNCYQgqSck5DFdVj7SXxha9RsJqTNualJzRxZnu+C36J0F
2scahLp9NS+ntIJRWiTcZwwC3eKHTxUohQRkP6IlqeehtsxDL1m9hr1GvRRaS7JYba7Lw8EAx7pV
ECDlm+wjY3qqhHAnynqCzsr1ocQFqpzV1DnbviSAntxei+UXTY319cMCyqLVxku/cTIxw/NZS53K
QHpQ6TBW10WbNb5VOtGbkX2NPM0oDQ8WRJTEOcYx/V+Zo+1fltrVTxdJxSpk+NNONQuEuG4MukhR
h2hwpfyPYb4ydrxWF40vcQ6DphDuu0SjOzhBDaSo6dYE+mrFdKxQ+jjHVuU3j1lD8dzg+fc+FSbK
XlbXVulTWUdo61g79QCtGWSorLDHArCSIho+wtmAkeYaz203mvDCACNB7bN0S6gvI+9kOrcBvGRJ
3TxXslZq8QiUW56NeYTGyzXESocfcrrcrNZAsc0Xc/8hMxauSi0w5JzrwfbGj+VJ22l3Jx0O1rOY
3mWr0NLbYG2ZXeeV0XAQsK4iKzFE6RvVn6JWAN3dm17kHLUKcjHKrZRP7k3+2ed7n1gJTlVg2Xbl
BfGHSVv6QrRpI23eN9zNzbRdyOp7k0LLeq5/gGXUuTJXBJtabpxTxe2Ub8X/6ViqIIX6RRZojoXL
FpIPzJTO7ZSIfRIuNdpTHyu219pZ1RIuVHTp7l1R0+tMCIrBiBmLCGdiQ5x5Oz5bud2pGdeSXLqQ
e5TEM0ep6DaENsVeaLom60FUU8GvWyTkIx6yaPjGJ3soreDtmFKPTEtCIMXzLYWO2Ky6/+Hu5ArX
G8ur4ZcSyWC7BMhFZxdjyTEkeLIl32NJShWYhk5GgaHYuGC0Wao/PKxf9cvk+4dRyCxEgUi4v1+i
SVuhVJ3t2PLihS0mFEP8dcJSYvXVw+Zl0Z/AWgZAtKBBKVGK5pZwRtqBut2nXEO0EuopN7dRtNy2
r46ecNbhKWnG8syTEDZYTpVPMYsdOC67yjGboS6/ojTrr1SmiusnXFt3ymou8i0GZRY15Vr7uLFb
/ZNpKl2s5c08vCZe/uueqRGkDoN+ONumaXvO+pRZqjuY73XeFHgIGvWCFt/ntoCHXEuxN31avE4p
rT3MPmuqBp05g4XdB6zli0GNoj5noRinSwBspF7sfqBmhMO4q1trIiokqqK5OPQohpqB/3bm+ZTb
Vdn2ROtoh+fqNG//OWubSxggFnLSjiXxFDyDUeihf9OTYkiO2oGQDoxHEIIz5anyw/CNzgVSPJI7
5Klp4VUwJocK/+XYnV/9MX80ns2E926GEV/nj/H36hmeeDmYH1pM87KVDTYUjIbXfH9DY2jVYxqc
tu3rOlm81AbtqFMiQ7Te1bf54a13oDbS9ctJaR2XndNxLPYLz7Fm9yGg0iix3nlN0buuaUebWAV9
V+HdgpyHydRaHUu5C/44I6+mWpMV+nu3+jk4hg8+0NAlvrrUV6ajU8+LDebyKKBswFcTuKZdTlDq
eU0eQ5eJ4GaemJosJKxWkfBK1pgPquOPPz+d6+fGbj0rUUt9Wf98IP+/+smlfJHcSbUxGwWHC8hQ
VKtOVmhzh8zoPnA3h21YvJ86zr/qSfAsuMAMHI+d6XwPmvH+Gq5QuHdyTfdd1hd5lrLHZI//KXdP
L+2yllpLojhYP/pVz0xidKqX3/eovI4W27qaiH6bD1fj3Xg+LHR3QTrqNTyWDxUpbgdSwI35ukyN
IEHfSxyjGLSTR4Dsn0RLKFRBXc37898KeBLeazMuUZJ1o4QrIaOjajbIHrNB/JQflh5zgwC5629f
C3cDtRZujLrua0dau9gTdsBpVzf01tYD1UASKK2oK0CjzzvephjMS437v3tfhAGNNu/jz3NU6jt1
CU3ZfhGjJv/Uvncun3Ps2M/ZaDaoPV3y7ZXhLR3WFKNob2OA61JJS50rWOlHtEkxWc1uAUYcQCsv
1Y/TJtGauabwVpNJF4IoesT01i/Crv1Ggx0O3ycMIoRc+9sXbI841PS/F8OpIv+vZg+A03Kc7y7H
52uHBV0sWnGiR6JWjaCEySQF+QIsl16zwDNArqp4aEvV/nxz7TewrmOfyfshcJeWYT0O9fU8Zu9u
HTU/u7xRSs2qjWiIN2g5uHRqu95G3qUOO+2awMqlk4QRHOUV2JOtbnS/3Lm9LympxIlALXKkFs+O
parK60ROM5hvu4vn+ElCOw8Jf22UnTuF0XRw710GF0ZIKjYu91fd6gi1YXf6hFOnNDp0szHWCW9P
6CvsE5j8leKVGpHyDqB5z7jIY63Sj0dQgglkRr86FhuSU4cGvgXGYF6cQlEQI8yF/0mnT+XHrJeP
bdx0UH48zo1T5JLScPM6G3iCx8mjJUaVc417Afu8aFY/2GOYaSzro+mTcHMYD07Vh8oowysns/C2
syEE9Hjzee3dOejh6fZwSU9pudbI9byg4rTW9PNqsBpce9vRKjn1p/+2OBifNuN7bzPYinJ39Rjo
OD0VtNo0KuvossYzLE2Ygf+krMr9xSat/Mw26WXfnc6GqIkCT/XjJGvhsV7dG/lD93gOrGjgfCSs
+ycdX8AJanG4mf+QH6BQ2Rjr77/8F0AdwOJkEA+0cU/dpDaKToPCaZhf9e9aRuu+FqpkbGrMTzkP
1FJbD1SdKf/FYeMoshjDY3/fD8YdHxd4Ike9eZJ17uIgaO5SpsWuBiAvg1Ag61D+/dYI4+d2GvSJ
HlExavuUTZxCsoBYDtdjWLEoQTvBtCQS+nLX2UXFFIUeU/SFhLoSADZoxnAWFl4c873KMJBwGjLP
TYc6zWK4eLpsOr5U7M6qbRZb4xE4i+4Be6dqrNuZbp5imZC0LdXwAbzR5Nkvu/tSyAiZPdHfV4ZX
QuM6xjwJZuoBzEftEgQvSE76nLzG8f429s28QOxVFRhklDp+KhO6i7qRgjp/EjYwW0PvaiLZjYS3
3jVKVkMrQazgxehCX7ed5fn7FbfOuc/ZabwTV4+SqWtQ/ioipZRWamihBofoywNScpu7pjcPiLR/
xa9i6G8d3fZ86L1SGxwvx9Z98xR1pdCLIRSA5j0A97ZncqLUBSpaDaGB8tVU8Cwu57kOcQpqc3iq
s0EIIgOBZJn18MTdXeswlEjYDvbWyrEW4S7mcFEGXwctA6g3LgfYoEhBZsN8ExoMpluPpDbOAX6o
bbc4ERmBcurR8dGo0hWe4Zw891V91rN0N1wADbzxqGeMOsiR8uCVycaF80bK8EPv94XNrfimfSTf
1wQIa1H1Ys7ekf4feqG4IZAsuun7lAc0QEXsJd9bD2Iaocbb7ulcZJpaOljyciCCPhu08PzO975/
Jpyx1Id+CA+4eJLhyd7Xuof95QsNEwd/UzHghSEiZESrj0I/6FnORkHd8fwqf2yqWMvFZZBa6Ydh
/u007elqin3e5g6S+ZDITEvUlS850pId0fFK1uihmMgq9TRmUn28VxD40zKjSpWc1dja8XBBpfFz
/7l5rnm1Yk9ieBQj/dyoN9aIWC6ei9934AQBfYygBQtFuERIy1UWcqNdyxzfqe7Fwx5uOo6xLmH4
y/d5MIAvU4s2J4QcGn9YgCtFF46Bbld7KW3zV0C/W+f+uRpN4sSD8daPy4FYJcTsj9uBQFkUOh8U
C41sMB0tai+19qWXDaLRDpBJe3qMVqpbGiy7s+drGOlb9Dwl+J5T4VJpOjn350GMTmPiKUL84eP6
hf4B60QNVlMkstt21mNVjnC47v90kUI8Y/U8TFAusfrik6LIMERSgkHxAM/2fIwbp952sHrecVh4
6o7CvdWun8dGcOniGHzL4Mo3vc3L6ndZTYtmiCgDjuPRlK7fOSU2qBhsALE769H/zQbqAvH7vpQK
oRW/BrXEyDTDbSIX6atBr81b6ZpCYKlCsUP5btAh0kaZney7K7ZN5/O+fF1ILk8MkeRSpKWYixSX
mkPUJEnwrCKZKf8pm4XYTJhzSyt8EXpMVSIIkX/zMeQAABoBvWlv9cSUnX/X1845CDFYzG2an74y
uavVsyqfMLsrZT2ZOcSk1VpevnK731y1q7lgrDN37BVLPQXiRa6/PUiaq0nN5F2hPdWcPNLttCMY
vSe/RgvN4qFAN024g/4ZlGSf8E+HbhjfQbsFnlxubCnKDJYvHM+2HxwlexDgnqoGs2T1rcauNORS
Ck2gdPN0Fk+90zG5tq2HVBJM10ZXi+11oSMspoukucUH+S3QSCojAJxFJ/gvZvX3kHwsGr6EHQoP
ZwOs7/8YN/AT5ltMq+6u2HDtaOwZz/s5nYLSrg5U5fbAKslFd9JRGnUYdFu775yocT4sdmDBskh8
gVe1t+vWGDmRNeXPRWp66hZj50+3wZZM+7t+oTsbF7rTcWlwdfPo+IXah/ZgR4IeUgFcyJ37e7VU
z0Zyq8Nr3C+KcgIjVlcMET2GcQK081hfsVETPyp04gMFXTTqw2i4LrczXxHahK1AwI2ml0t5lrYu
ntmaOUPM3kAmrPiKHAEcosIWlj0ds5DVUa53fr8U06VhWv2jfOvaK73Xhuve5b/a8Gr2c0T5opPv
5/TPdLE+7r1rb/OZPcf9aBxN+9Gxl40Oq8Z239gs0hWonf7O8JTOXu/DXVZfF3rH1l0Xohv1a71Y
hprkDHok93x3b8SO0gB9vyZlsMeSB1kXuljiw2HK+sZjKqPqhzi+ohnwckaMvO4I7icDpPnVkfGN
bX/zVfkofZQHNYC4Hl7hZ1BVeKcpCuhB9SOXOHBgDvOXXTfr1ZIVsuOVjL296vptVkGgh1TYVzZY
iAVpeJK7Bm2nIrBqsjRsaizocTKuDIVYWS/qX/b1aq/Ewie7t1yP8jcWx+KgbDTo1vC/G7Tajntx
MO+V1AWHuaT4iLK9EiSVrr1KeJVcz14e8bUr1E30UnrzF3GUyZGJ99rQVBwIzipuVP9k/gfFC4UO
NPuoFi9vk8HaNFbGVLhCKsn9jIbuGwrG7Qu1Eq4H0BUzdXCBkrcn4d9GofEk7gwRT25k1A4LouLw
eBeQ9+ux4x+C8E0nMxD2EQiYXTvjHUP0pmIE9TVs1v5vBugdtJGYEu39FyX+9fglblHTEmu7jH5J
vlvsqluCxe1uhlXoGoL2PgHVqMbPTCQ9qOotU3iwcxuG/toWeQRzPSx3D4c2Z1pOyNNPYIuvEv68
GSjVpW58eCvz68H6Xduzb1ZLmCc2Vw8PHzVSYPV7yDdJTxbvojfoIDVfYcikG5JwjmHXEju8LGcC
PKEjaFJgr4eTLne94z57woTvOiiLbp5OQSpLzhtmGsK7Hg+/1cJO+1OoBo21nypIys5mbY3CxbkL
pOWXAc7dsIPPnkrlVPd4V/5azcx8QOWX2vfqQGGuENQ9szY+VdWsM9qH82fR5Hl1+4AC4F7H/2AG
Tdj8nimLz3VPWtXGlO0EVBCA9G65oeR6Xeyv82QJZ8S8H27AG6emIh8tdA0Hra4qZAFs2buWq6e9
HBrye+3w0r15MYt/QpfWOdy6obiTapHHs8fLDExxWJy2Mb/R6I4m1Giai6x5BV5dtiBWiriJfPU5
uj5lWT/e9ZeD7R3q8vo0Ey9Htc/iMc38Q0TFc3pqX/etWn9zaF6mSDX7+0JaWmog1E+on0AATj3y
RqXp+FQYKcVgndNtEGkUVo34e5cb5gsjTv74aKfaxs0CvFxPhAgN7mlpWR+y3JigJPiIk3VlYkjW
m+sedsC8/f9DogPDuMEfa8eb3NLNfFgSahiO/ZpTUcEQq3KMU3lA3NEk46zcGZ++ZI7gvpuv3IdU
7TFXbVJ22RDcoZHD6HwU366j5cvha/tS/bm9ycZ3b6ZePxb/I+q+ltPqkigAPxFV5HArRE5CCMni
hrJsTM6Zp5+v+S9mZsrWyIRz9tm7w+rVq3tbvm43zDSmPbMvpEZGLHeL70UEnYEMcEWP3hWsMERC
LXqmy+pdy9BJdxezse44kjqOFv3d8EbydN2ZP9rR4AOF6BHwLLazmiubzs6NZ8yKchxX5b9d8xRG
vWUgSeQ1MGu2ywjkul1eXxY7eymFI0QG9vC7SKn90VFDhrrUQrBdBUNQIdEZ+wTFT5ER+XhHbb+J
fLfUvCwbt9/nmD91byv4Xnv4vDJzZZMhpxq1E+DPtrEAIpQ1LvKUPLOZ74NNH5inXqIgESUn17ru
RTo0rxOGfjodfj1i8+0ghDTN6MzVxTm0zZ3iR6RIWWYj8KFQLYrgt2hpZjfzyWiJ73sh3C/x0CfE
vO0HjxhLmpuIN2cNoHP+yynv7Pp7qM9ykGw7Cod32JMO+pg2i/VTBNiAm3qMxGV0aCo90JDLyxwU
1pWDfQF+KfLeQDTZ382bKm7Yd7fIOOqzNQspO9V+sJHD3RtSPlW1pizIZ92kjIwEq+XqwsZkW6wO
fcf7tyJDxFdYObAQo5q1mt6q0C/Yy/5t/cfh3RUIDHuP4Jldi2gWVuQn5Zcij+SHVqoTiMxYshii
8h5+Pdtaibo3Mr5TJ7YDynSkXZFcGS3e1NnvtiysW5JVrqIGjTSEz1RSTDt1pn8sf+TVVXDvqv4g
t0vAICaVrur5err96CgbsGXU7O6ygktXYSRwMwlrsoT3nUVWaki3gkug8HgCq23/FqZimSsJzer6
29Qx7yt+2UCsULEF4DsTxS6nYaMqI6i0iAOERZp7Q4GzbWjcc3pzAjSPYNDeFCSMnMmoWM2OZYX4
tWI4lGeNjjV5R7p9PFcysgzDU2qpTI0ZNlhbGCHfb0+/741Zpnb8e2jKOiGhUtoqZBuTJJmv5D2k
vYcU/mEBIzAItCiUlhmp9aymX/jnp3kdJ/qU/rXvoU3G9pLcirdbu76OK5lf6trRS8JlKFHpzIvi
04Bm/mA5WPfwZuXK2KLo2SR3IQ/kKJbEMtY8sQErqM8OPeTXLwxB7ODT7voSPqxqiarTLV+MWaXx
dC3t0CRfcdpmcpL5swRHLZ6jLZsxIkw72kyyP9vVTDC7G+5v/wzx2g+SXxe9yZ65uvG5t4pELapV
UVhvze5NreeLDuu5RRseXoZHvgzJGyY4V9YLLfKGAsKlBjRxwFKUFzwC7hPxE0CgZt8J9CpTLU0C
sM5UOH4L3Ju3M31IOUWTwPJW74nrq+xq1pKyonssrzUsvr2c0qOMnhEEj+Kqo2kl9i4KmpSlp15z
DTOXHW5MOB7L0TPWyyKzCoWm8SbyfA3UnehK7aAwmwWybcRICuewA83BU3Zptn3v9qhF2f6ZH+Yj
prESAZvshmnBJvDqAi407QzA4UIOHXRgk+Fn9eO4D/KVq1vA1oVWWb6+FZLsmttegOJ+OXCtC60A
+yrrlt2xxDgb0ItA+NdFMsPHtUznboSeuu1RM6by36yyL9XTirr7D7SocW6CA35ZNfd/lS9P0197
ljHRVBOCRhxzfwuPXnZV3eSqu3T/kquul/SlMh+Xc/tR0SZATa7NRycKr5vdW2nTypzeadOY4p4k
gRjlQbTJiqYfmMbsQcS7kvKCnSIBGlajuG+c/t1y1fsBGlSRd6+LtZRGMCEArqz2zLHGyMpjTHGi
PD5UN5LfA/vQuqL3Bi1IK06U/IrWdodzzSFetEpUpn83mn0e5Yfkvozjuf7js/T+ilNBAzfImc6r
uXmSLE72bXZo7I6/8reRvCCb7j0SNx0mTgh9m/nx9rIZ5lcls5c+LmQpFHxBU+tOQf8+ZGYMsRUb
77VthP70v12muhGGpeXl2RyR5FM9S8a+AD3bbZbVXepSXZ3F/dLfdGaUpU6uv/pMngDxfTWc9XXK
j6a9tUgYjz5TbKtjpo+mwigWb/coJ+Wrdv5TzEnqb4ZZLZKEnPsOlghE9piMbrWtI6lADCBzehp+
t+6ZamT+IwRZitWxKWIvZW0jhTtcbFt4y0VMkToCiJspe11y3QWFtY6DrW/9xhCc7HgeVOKS/eI/
A5CPY3IPP/8fXt889UMRZdeEfoFjYoyS6SKtpbLTQnVs877iDVZ9vsKjYNkCboSBsHwlINHbpYZV
hTSYbJ/lOiz89g0V4rBuqpvcW/CL0+dZMUxqlDCBPjD4t22uog1K1emRb5VUxneft3RTvUz1ZNHd
/T5RmlUfbXCQLQI/oogZ1ntU3MN9zFoISnRPd7X1hqdgOCLmv9R4kyxrcWhOCzXogrm7vwWoi3dJ
/PZj866ropR0M+csUcAlGgPmqvpui2FxovZvFwWGdBv3lFzhWht7mJsWnuJj5LDdG/cGN7uvrse4
4vXbpwKOfGruqN6694bosIXVIviSNSDhrPrpL/LD8sWNuV7z3uLcK2nTgwiV9y3IwsKWey19pN+z
3WO6LhXXKvGFCqvIL188GOGjYPueapTaMtn7trlLtXKLykM5Yd6TjcoFoxIgoxPCigVtgNuseTDh
xkHZrzsb4+Q2y+71S7/07QEAF/6A/EDlkE62vL8cgK8tHK87a5q0pFoaFY8IEyN6jOZG8ZFKTwq1
o8blhyEGcy3e128wtxksghslM8Uo3tuhQTsTVWBPsFyaMZrof0FYqxZgGPF40kFR2HWLv0xwQ16f
tnwIxPGYfFu8Y3jz0E1Du8XewgJb2/DgYBZeOitRG8hJ0VeAYYdPe5dbU3lKetyZ5lEYCB51MgXZ
75Us1ZujeJoh9Yc4zUD8bdqTrvh7kAvEfcx5WOBjTzm5qY8Ix9uGjfpm2uZJx57RRNxVHD10MZwD
srfV87AhKWSxLto8dBYmFGb0X8HQEy3AphUUiC/6Sh3zmQyfMAiS0HNMg4zA07AFxPLRn00fWydd
F7Ygot+akBV/gxfGLeWS9P7rqoxQu8qhZg6yPnE4e2s18nRnJUKfm5EmlfVA238gqjdIGjAcgMtW
1jO/z0wwSxm/VOAOJzgJ/eSFypGGHyyrnquP3P1Zv5N6L5r071qkG9IU9GJ1W6zjSGetIjJUG7hn
tSNVOr2UPmNwrPZMA2zN7P3j/+V+pyaFCdaXqeiojZPLSLTNNggsFF8E6+fwrTrUyCApIVBVUcui
8W4Ye0xzkzolWvPMMDYdcOC58RRGTyCCTDQOviRlQ/cvhi2sXoDeFwaWjtIQ+WfXOQ1PQAP/agZj
XCSUDc8c508cn9V/qg3mJwYjiJ+yracVXWt14+alGwrlTZUP6Hs4eqKpShZGIAuwi+3dkFATqwxL
wIkHuw+TP07C6trZTXyUoRyJeO2KVwcvKTN0VIyaQAP8yt0oKtpCIsh4a06NlxqtsL5I6jsQ7O3g
IMt4NjI+hAErL8JQSMQjYJ3XPWuHHnZzYjTN3SJc0IVe9lSfbBPhwdJUAMiJSWdFdlQznAf0qEUo
t5YBZesElAMfzK1fAfFQOSywIoMOloFyvSm0AeISjemxtTeOS7mX5AnPNVgPpvnaYWhF2ISdZVAE
WaJqfXE5h2H+Z9m7TdaekYsdaFAGAXFRQ85ImEknTKzj4gV8GrO5PD3EinuiRp9Of2eQeM4A8KRk
g9Xpm/E4/QUqAEydju8bBG46iNoyJ90FSvnKS+SaKQ9y0VkO1I2XIrnIYy4T+XrrMIz75UnpZgjS
JKlAHsBty/HOeiDlk2loG/dsvoDQ1p/526eFZusUWEweWymj3JTsylI23I75HwdsMu56Q8di+qVk
jyk7BG8lYsvlLxlwgF3KiM0I1VwKxlCEhQLKFzG72hO96o7K5dP9LvpYJ33BGGIKPwD2iIuPXJD3
RAo9la0FrIM+Jq8ffbFhiLkPuxA+hWDmY3lrU+xuVsHZsvUVpHQhOpSGLDKJsWIWt7cazgciKLuN
yT5iF1pUQjPjLhBhIGgQ2cbbA9j3jBT9inKPZlY5x210seSUYqqw3gBvRZf95PUtUgtPlD1Iy2YU
XHZbGg4VqxHs2VaaXTchAms48HyhwvNkU6FpeXSAc7PydOlINaHcGlaeNNDaTI4qRwz/vLxVYe90
/gkBKftEeb74EyE4q75rw2M8MWI35la8WRnX4WmPuyTGMtkuFMVSnhvov0g3wcqKpJXmin0pN/rx
Fheip14fF/2TzvLRFovbLc3BqinL2gcW5yk8PYwUIig9clLY/h+sTJglrjTJEu9UDjUzTF3lLWE2
yQsZiGMrb/yc+cm0PEK3rKDJoOJ5b4Zabf2iJAM6wMHfKbOpCVK40v7a88eBJWE3HVB0YEDBlxVE
plUwyEw82wyI5d7I4K6jd+OFVlf79mm46Dvh5qWxTbe63afy109L3iItsU/7N3Vfm4D3Tsd8aX/n
59+M7pLDdhr3jD8L6pYZyg5c1F+ghGy0WB6GnuBGup9u8a/4F8ji0clwsP2At1abwp/egnowOPpS
pNnIryFGQ81MKf4tWhA765x1XZvlAVYaZL+KJGv4nVToJcVJmnElQwIJomE3Pu0dCBgMZ5RNbL8I
a3nMWJSe1tAY3DMpLbuHYZauCy2u+IJk6/xoy5D6B5VZnN0nFRlDat4EPpyLzd3oPFixkfMiH64q
2LhtflYj8kI+2NpPe+TCpmYYNYFfbiG6HXVJ5mWal6EzuBmdblbTYdiDabRj9VgE6bnzyqxKpFWy
J5BkHZnbgfmM1zg+AxocMZET1E4YwjZD8uYo09HrCP2YboN1zYeyj1p7ygJwPheXFjKcbomeBKQg
NNyC4pOHELTa9bULWi5iNrpjbMf79Q27jb1JYlQG4sXImvSqKUYOICtkE1c11L1jb7ckLuA4RSlc
66N2ZLYM/gMW4nBOjjfbhU9oyqVjQgfqd1SLiy1Na2aG2wIIpZgEKTT0VS3zu/TJhMX/ifIYFGWW
LCs1KTmKy5x8zMF7I6tPivikxpwMYGa2eQ0o5NKXlwvmN9V0WxtN4H8YTLzWmy6C45vSwF4SVqgd
jH6qpzJV+JAAcU72+9LMziu37o1qSctrdEZ9EOMex78xN1hVGfHbpnoPJG8HadxuuLL93p1JPpxZ
hyJERsBctnH4RWUnkWsQno7N5ee6WF7+TqzMfH/bfNzwhFzWtlVKve7/ZbVvdM7zRqa3urYyqZek
ZodmtpPvLAqNC+pic/XrgQKc/Tk3L4Xao3ftKzXNG3MSyWmNUM3LRjXu771Ehev1tmmXzg1acsqN
l2DCXM+T1Km3RldUUukqwxwL6vDlEIzTgkoJpFH6GL8HkSdVoSWaNpw409gMDV2nYWVE59MdxChA
jPZXYdKxtQiOVc/wrsKtSeyKYNiWzNeR6GNXIWT87kXk++hhE0OmVb4pA9PfSYatRIn+Xbh5b0f4
+1TlyjiPP1M0FRNdKQrWyYSIZuzV4ErKMi5Vs7/QEVAEDh2eRBojihIACnalBSItkqEVegF3oiwU
zuGrY5JT74yfJgD15r3RpmK9E492RdE6w/KW3W3yfV4AjnbJcEl/qe2oJOVMZakThFr+n8EjPl8h
T2/4cmaJlXSiBav7rwUkwcCXh8lnlVVnn7IsD1Pvec9jGbgdYcFs9emcam3Xmu38XYa0FgA9l4Ip
9Uzapo9/JSMWuQDFBiIsVSGO4Mwr1g99WKe4Z7Qf5AwAzanwM1M2ZU+LOk6RuPAGwIryVVg3qo6c
VJQJi8vO9muZqqxb2fdFAuLwcjI0tpUjEJj42LYMDM5tIHsx5DH7nvsufKuxZrA5z28ev/qgOqKW
CSkC36ZMpxiQeFtMPP7ctx+G2vBF44vlZ2nblkO434DoHqYXEdHaD6fsL6wgt+wW+WnrkACNMneJ
ELfcY3KcJqnbRxbgrdgRWZRBrfcYjMlmPieDznTC6+lmG4v5DmmyqOCrWT1dDG9s3t3F2DpF9LLu
cNVzQBjGeb/4Q45rNTpM1qJrzsHrYvNQ+kh+jVf9M7m1MJyM+mL2z4/ucTa6/nAG5OYGJH8nU/p6
vmiC7pL/4a7BXaINBu5Zp7/rDKoGwjGT7jW0rWvghbUHXnyt4kcFYzczFIshhPzhr/VKkOaP/j+V
aBEN3Kt7HDduUzRrbOwGWoiexA2xZOhEW/tn4VHh5whc/oSuHujHPFfCGgM5mOcAhXuK8eQUj018
UqtW6r9UKI71MA5KhcpeFiD9TLz8k/FJadaDU667Iuch+1TdSZlHnmidTQr8QYQqts/3v5Yk3ZJG
iInjORw6gFzumkqbDM/J/I9GxCV6AoHp8oK2mrBu38ydo2gDyfGn5HzgI6CUGJiEGAnv/CwxovUg
QyMHhUuHf4bg7oNA7yjOBw4QvGsn9V8PKBTpkTDPsLWTzcyaGe03Qb9ajcTsjyadgOVZ63/zIALp
8DYaMp4Op0QKZJjKtG6dfeLjAHBCbFNpXQ+AqQEsbbGJLvfv2b1emONlClGxgQhLoJo846BmQZ+Q
fLjryOxUyK7k/EibMnbF7uUq9St845EWaKz2VwJMfMQJJbnIHWLv9GAVAgVSBsIBVedAwA4dbjov
XBjZl7o6IjTntYHf9+Y1crtuZmGWbfpoeKKnQFhWggGya81GdJZK2JyKabltWygmY/Eg0qUqx9ST
wF6Ggg2aB5o9S+37vX3+GXcl5bvpUxLvuu4bz70sNm9AmU7xS/NKtpWJ6hm7YV237Ww3gaOUaWS7
Y8M+ZuRMmvJcepVEA3PIkeXTxBTDxb0JeXQK9GSR9bNJUv7nNkxNMFRQ4iNSEiexzczWciCA36nz
CW0j7pKHyECjLKaWvBkVfxwUig9MuOfXOpOf6ERGcgty1zMl1gf4AD1faqIP3Fyn6DE59Quf+0Gx
ldJrnvzI/6hU5LMCT5sHWWhZWU3uX6vz62y4GDq/u07uLQQZv/mTxLdzAmwJ4mawPQ7mUAdRLvWo
AWbRmMRDy+5ddk++Q/DVEykjpEu3MwCnJXWOvmyGGisGoOAzZPeFSdkf1wwUjXPhZwIWx1ok1Ed5
jKeCDkZNw2kdMjlUv6MhX9aisgOEg9PpiNXlVSw1Ss2csSsb9XuIYfzY1Y+dyjSnp2hMPreBvjpU
pOy5TmrRsk8ui7fMtzNLnAxzI9LEcb6zFUJry6KC2wTiK4cmP4bpNt90PDUudHTjAwhp5F+yp0rq
M4eeRtoptomIW+i+i6HxuTeOVEWFyh30okQZRCfNTdR6HlMXieaV/OlDMpSZ6F0ubonCNMZLAimv
i0Jr9j7u6fmavR4+cRenp8p2Vkkh0KQ62V+oQ5ffy78HbDOlrycFYf566KrcP0YiSeU9Qf+GY9pC
GWft6fW1oMVCV1u6kezukdJubbDZptAWfGzl2xeTq4FlFpcopQC6iIJ7bxJpZH0kMPwFSWoBwYUS
3f0zqJ+0zulHUdKjCbc91Iq5mu1N/dBNhx4ux0YSkOWp4VFEOCzVRQDzjFtwPccXsIr71xCDctaI
VTAmLlYWY8urywCsF32+WwDAVtYGwIhLzZQ5+BOqDT4HFcpnN++q1L7NtbpTD5422AOIFT4hzTZX
TiHTV7sLPYrwQOCEWq8oP4n4inIZAi7aYItNB0TPMh4jErqIcp2srt80C+qCqF8bpCz0S7WoPWvt
kzl1AvLfVgtIm11l/tDlTrWOiZZ6PMvGNEPSAuUvNCVbuJdSmenpC3iSYf/1SDIV3NapI9l2TQ8G
qb/p7J8YsZpEsGiI3YVzh0A1SZVKjniH3ZAwZlSqkYbxXSR/STTRob2pPuWk0HCxfMiUrLiKCPBv
bh+fLbDMQbK1bLl7FvQybawHooVz/lnwunZ8jfT0YL0GvsF12AOEtw5uZSSfEwvgMkMbzSxF54r9
TRWOLdEIjdZLS/DRHiffXZX/la4dHJxITl2XaYsUnJ7O+/WAD/qg3oJTfWcFeD11ZZ01mcp1QEXr
wXoyUwUcZl03UejI17QZ4puoZWnQbCrJKhCSOe2ptB3wF1wjzEWAGIEKPlWuk36/rhsPRiD5kthQ
HLWnyN8TKvhlR3s83DFSR/7YSjQK2S5zxjjhe0x76fNb4gJ6EIYSsd1SGbTfn6TgbBixlv3I1No2
yXyNIiMJyCT9OrJIGm0iZ5Q+3nWLK64605L4RUvPEPegsnKK9NgmjlwuuM3Y6bY242YlMZxl3/s6
PgVozUA27bIDxky/Vk8bj8T/0bRgR1I+5dxQ5qMlXV5EKUFqpNg3ixojTSUnxiBeVn/ThxypJ/oz
1rh6HdwJ9p1biq/SWnVWsceNtybamK+RO9qs4uG4NW7DYSBlJHZmvDw0fXdY5YEVCKv4EzRU8n3r
jj3tXOamJC8Dm8LO8FSnf1hHrKcWxQOfLBNzZnVa5rRSWghMj0DQA8SLD73nlKU9aSYYZVYw9sSr
gqCxf5L4ETQKNAzoqNQkgsk2jMRyI6RON2jI17/OfzD5AY8TRXh9VpJcdWQN1Xq0c3XcK3VuT0W4
dquzL0gmexopTR0E9lxmYkffGtwjMIhUUd+9KyugtB46PkUTPbSTccH7DpXHhmdH1jSymjozcdQl
8GS8e5TOoEVIEXIXH8AB8h3k7HwAreI8URVsAIk7ZESD06+zwFX7WmXxreVetiDREH3QhFSJ+D22
aZCjQx3YF8/rjAamW198KTqIY1gkoiyMsfFLcajqjl02sQmz56hFsuX6PW8gAENKfW/x7G7N1fVd
eyL/VXQib5HGAZJoPYj0BRQgdi0/78Az0VzQeMQwLIirZ7Cj8OMMPAxBv3YASgzMAXFc24HbAHRE
9KVBkpykRgYzjLkNJ2Zoi3uRZ83iBJBkrxtK/KTweB9DtWPIAkgBRCi1O4nbCHKiJrUWJzQLNK3g
0bortg21BjnHxjwxob1KWxAIGroZ03XRrXukPhHFDF/EEEJaA7Q2xUpjPHNjSaKNtWehjSjYhKlD
oYCOCSSP/hnGbety1VAc/ISAR+V6sGcNJx1fLkxHl4YbgXo0kwyIxOXBPMJlcYHLsmKCETUA8C6B
TcFN6ql354DEloPnLCoJP2x71AGqTGe+hSCsVDZxeFJU074UYLLktcBKaAHo1AHqAtFd34BSgMOI
GZEshaaB/IyomRj1chGiwLXFDIA83lAE+FQYYTYtqJ/BW/mv2Ypu6ettAtE/ZzGcQ/ghgHrZO5eN
I0UGuFQVqbEci+Yy38POCN1coo4EZkjmXbohgCaVQK7WjOLmpAVGC8/rokUUZle+Q0ok+RRTmrN5
SkK57m5CB4AbueT03BuuMJ3QxL//UJ++/+wwTF8TQMqqHgrjsRnH7O9D/m0xAiWEUsLAlVkQjWYL
vBaSKU1rdJB8a8GHLgggcJ8oBow/79d/8uA17IGIIED769mKYaQrCHvIxbre9JeNDbnQuCaru//d
9NlppW8HBuUMfE1XUTNXZvFnqzvu+nkWmS6McClVVZPEtjG3I1OXp0gNpegUsbn90vUDNvPfNUZx
V5ZAU2JbXWftZNrtISJcc8J0zc5Y90RDT9a9+Z84nq+80lYn/g8Z1ThS/IK7EG07TYho03aknFcs
9j0i2XNMs5ZJSwShN3DU+0+kCa0IZ77IMaJxrtM/8kMnVQhhojDSiTBa2nQkZbzsSSLFYzLL7bov
EqLDedq+MxLe4veun6yxkO4G03TVD6HEy/JQ2yLPWAsdRVP2WqgqiCfwLJxxFRAA9cb09Z+R92H9
pw1R1oypEacRCXb68m9L8n7SEJdN2tbXEZL3yaHyaej60qiBwvwv0fubuTLeJSFbdvM0Shmr24t4
lo7BDM1T2us54+6YQQLWKREOrTFGev0fE/t4W9BlROOC+LvXWVUZ8BGUZhrPzNzE8cdiBIHYqMYK
QiOj3B8HbIVZ9l5LPsOLStuIUqMpbfy51A43c15xKhm2+3MMOuvNYf94oo/bh4OCdEUQujD+FDW4
G3iB8CyvPY2sPYnTUI2PQjvqRKJMTpIDneonuFbJ1h0XVbZzFWOXQf/SWBs9+fXwVRMrtc4H9O40
2knOsX64AK3SX0t5bz6n2uX30s2xkdfuNWn0DNHjVPm8/iUPW1IceBhL0D6v0MaJwWaDeLoQHJnG
eSGDVi0UKg9M98p0Xs1s2xGYXxpneH5+ZFk0hlxNL0rdNMv05+z2lDAoqRRPT1jPFjFdiF19pWub
WsswR6wwHeeBOZLWq1VDkSpQH+MVlK1yDd6K1VpWpwPPclwRljB3bolrXlTEmED2mO3iFv/lW+PS
h7PIZvtg/WcSrZt+/zB47lyI5NSzkvzd/QecxYc76KHDMrAfHfe72jSvl43sYDjGi0mUvRY2A+rw
oau+BEEySRKxBCHRq3EgNdTzmEEcqsKazHrjy9tuyCax8I59oPSQGYjW/YcNvnQohCMiuUa7PPIa
/67gCJTtUCJulC4V+0OdPvKc+cJkFduooc9GAgDWTP6oHtvzCRTSV18Ju3F83JMVMEXcosyWn46S
/AlQeT7ULLsTvBOGn7u0W8VqVtk2ZA03557B3YyLwQ1u3uWoRM8o9YOgqFCn7vhF5ZthKsSrXx7n
15CciRjMGfIcllXA/d48dsTBcraNaOWltG/AR5Ag59+3nSaLinm8k7SuOzZnwRbfv8jsKkZNf3nK
8YjiHEYMNx+odsgRt2Vpd5O9WVRiNDVOybZe2ugX3lCQR0PKGkofIr5uA/o4yi7F3qpb1dv6Z3Hp
+a0kI/3Tz+2HWuhmo1dz41ssJWl5u+DATQdVQzzDX3N3Zih3z2/TTdnQ8cTrZVfl/9RciT6VbcTd
aPvKbHvLtYX0oWSDJptt4+vd8x26R9Ls8aHmh4x454OG6nYA2d10bCzn0Y4Mem+6HhWz8kNYOPnP
bDnLEVJ1LyNe1NYqbhpsa5+PdMleuaw5tB58ohEpz2kUHOXJY0iKbqD2qAKvwejB/2Pub8tcLfdD
WYpi72uyrnOqOc8/GSjafnopvAZ2ebcf7ozHMYNioHRgJDIL57flUBq53Z4TuVTiep4w8+mQ+J2w
n5pw1LxzwxBdIODSd/eqRoc+rqtA+ffh/do7pEem6+nCPGEDwkpfl+O+Ys85X4n7q4P2HSrxqrq0
rxrSDawqK8dInjLGNEjqTegQvtaGgQi8/COhQHzLdSLA7gxcuw4c1/kfMMyu+5j3T++LmMvF1zLO
959lySw6IZ3rMXB7v+lAOw99+iY6FVIVFJGySlUzerU8cM3ob+iU2mvGFROKAM2b4f0w0I+zPL1c
s0YRJ03brMju9l96LcZlo2L41uuLEnGSPSdWsRrZu+kfZVhrZa+Kp/+bjVVZSVCHvP1u4vwesVo0
/HCIyxaDfet45KYBwA/vrYUJG+ZQXQjR9AUtntu1rkjiOJA0X2ELD3ejQ39d1RMxRIOGB7EfSgRR
MFQeHQJFgJ3cOADU2b+y5/5RcPkq9r8n/0SBQ8B1wu8Fkq1GtswuLNlyYKqYjwp4G+xTbuaR6WTe
y2/RlgdNoRne+xSkzMyjfOxkfZHJ2SB0D9QAyLWM/4R6IXIz6RWtX7+nb2X9hkX6DN38/vVU6gJo
6al+mw/xUijvKufXGm2KGULEvTFIt6+Ds2Fntr6d0pzvXgUS+Nk/QatRgWBWzAMS1x2IbbHC29cH
mtO3IoeOvPv9/ZCopxa1262vOWBrTut3IdVJP6rYo6XP3WjT2VykaJqTyptE7bTgz1/S95jysl+C
gaGlmiB4rWnpI7c4QSLa+8xvY9DyZ1MCTUgZGyeo8iK0EOwlH6Z3aTaaSnaG951AY/6dLn3ccGkE
Mrzb41K3thS1A92//TXUpDre14SDxSuCZ7EJnskNF8Fip4RICpTghF5IkCfi46x8eJcmNIkT/Fq0
4P2l/TB5/feYANmclbVRJjK3bf6gbvDBIIwz9IXeKHpDCPYDnHRS1TeqQbnabPQgPcj+Rotifl9z
yWyjqSBBbEl9PtCma4plQMKUCGNxr5X+Kpgtdr+N7spSXRXHpX78ekuqXLLyaCty3NvZX6lu8c0c
Sfq9L6Y05H+M2VFdmV06h2xXwW+dq6n/5S4NY8ru6aFmLoOabJBxsQ8Bn5L3LKtJrW+fWHX5InD+
JZPr3jNDmQLLZQrDUWchwETIK1jfka1vCr9Po8uikQ12Dlez2r+HhKULj7NReyxaB2omBq/pMMIH
NdIp21iMP8+PP+TdS4StaJrfrt/8lZyPypAfSIUW2w6csBUECWRY5b6u1lbjilyQJNgDzJi9fyYM
5uRmDTskNkgGTE5oDMCj8LZPI3kNjoVR/lI1S3Bt7mWx8rgYBbSI2WeZkr7gPvcfCdDt+rpfwOYf
7X2pnxNNcE6p96l4/wF+NJdvPlmhLNpgFumx0qZMHWJx27LCBeFlJMVCmvWyxyNCuoyjPLeKVk+K
Nm0DbEiZSQ1LuQE9O+nTNV9T8jaHD+yvP+iAWCY0Aa5vxFvXb2cIgMAt+ditFsJLRQSFXuIVt6td
+8tTdUfHaFVr8QYc/kwr4GNqbM/32X3I2SgNsvo2Le0eopDrbb+g6I5msKlmrj+UBlGGltcqcgeh
UXdc8IXIkUCJScxzqvDez2EkXOFtwkwJRhd9wZWVAQiq6+HywwCKLS84RlLKwtkdiz4XDdO374Pu
6vwotCICwTpEHvyX31cAD5RAQued3DJJ5olRUYsRZyDE1/ZiW2sSKW8m/vIOnipmsbHqzItAV2ol
dOMBOeMYOMPh+UFb40TGJTFj2EuXOgF8bh/5JnFR+FU2inV2fs34tGw6oZLvXmii2KKZxh/wxRV1
MjaMjWbSTQujbFuRKYSnstER9WC3bPxE8OVGpSPcukevr6Y6/nFKrz3QnU970fY2WEfFMFdLvMkR
fe1qKIgTyAp14iYDiTb77H4gLNpAkh3ueIDQtHiJ7EhPoBelv6Rt4/m3H8E70pDhppysm+sa9Rru
EkxlVzwErJ5i5TFZV8/J16vW9Sj3aIPtHJqrihAXkDj/gxcSJYsXMMaxwcUCSkgabnt0AgNwBInB
bVGClFspmUcr0TKAFodZhCPX80+wyjVPGPn4LBBBKRe6+cAWXUSAY8u5KG5Sc02T8nciYjPgUaF8
GuVutkGSJfwSZFWkwPzbCaarQYxcKSP2UvgkBnrCWQnZJArnFYpU+9emoPT+8YiWD8K2mWHhN9pY
6fM+KH2e+pvQicH1mM/axR+14dnu/diDSJZSVUQxnPqfXKpqlxiSp10zt6jpcs6+Chessr0kiUei
r9pMAvGzA9QHRhQRIjL1uu2oJS8RiUT2C+DAcy8qBByhccpRNbmO3ELDNZLO2+3mtDu9nhDbfeA0
YFB6uKYv558zfrGhE+mqPt/mY5IMAXnt9xh+laHbNgmu8agcRjDReJ5yHqp8RMoA1Veh9UuwHZqH
mpTunClTNFwTRLvWEp8/7w3/qVUb05eGGebvH433F4OMzZE2wPnt5aX9YqC3saUvzWazfn0pz17q
m7K5kOX6q43xL4bqDrjxl3/9wa7sp38xEncWE8wrzfrA9PlB3aST2YtS6nB4x1bysJIvgybExm+H
Ay80idF//TKuG1O7EitEe8Av64PBstocxEvrg/oQXCl8WFT+/YPnxWc1B8+3mRHt372jPPg39GpX
8u/+QkYy+fizX37gw09l7vef7RfeAzlNepxA1AC26P9ZbyFn4FAOWUP+mMh1l6ZHzAb5fSUNMbYb
wUfkPg0h67FQBVmR+g8ls+Wr+QHUO20t3WlD2Q/8tofyQdWWmTQJiSh5LdThAaqvV+mlyPQPLuD+
HYY/z1QuI6B0wo08bh33u6HvQ7kAZPo8IpQ10482hwQ76wVbWvopt2QBli//hMuI69VvvRgxZ0k5
B6dGa6hsdTN63d8mph8PWaX7z2KY+DZVyyShe8vsN1awZ/6T4ELCIq2ZpL+SRVV70aAyEblJvUXq
/M718o8lO9QUp00ONMdwM6v7F++EVURSgiLtn6lUyajrMIsI6mHkmkpa6S/gpm6BpkjY7nNMXPZR
e0lwvINkSIhy8ZIh/zAGZ/wRrJzr+W6icRCe5YD+L2mNb6vR9Ndl8oRwce6Id/RELsmoIxCyPgVo
+hiGPA7+wN2IlLrMTuOYRvlXtYBl8nUoJ1YPFNGaQn3m7jgimVe+6p2m4jito6Y91xViD80mIMpZ
qm4qkjh/K/ZD4ldNaH6ROJeHBBODvLK0mu9m+poQ9bY7Xzj+miZfZSKEfErNw8sK86QuhaW75k61
b3p+mllHagryNE/t2kOzhtRKhsCoYWFfLWYUH2gMg6OgLybEPExpwPmGLMmVv079zGT6Jwc0ZSER
qf9cRlKhCU4mxBRcGwi1TiWWeXqhwnZw4q7KnK/J1/3HIux3QqRdPpAmPddKp9Fh2aQA0/GkzeET
DLbmv9Z/F+/5X8eP7Ecq0oxV+YRnmL01Yyq5BvVCJaMNxpBTQ1tEnfOrdPLY2uVVKo25q897QIk7
R85UWtFrZMfq/J5EaSJwE2Blk69rw9z/AKhPih/rakjBaaY8jBwwsJ8pUZpW78L8lwTQ00SG1Z/Z
jfniNlQywA43U6KMjzHSQYFLjvhDQ3TM6yr/3KoltchbSHxSvPYna0rElKB+iEw856qRB5kVuhu0
11vlIMbS2HODWdWU08yUuo4bIZA5ri2IYZT1WmpEp5PuM2j9H+ad9XcM90H8fmqxr7/xVhMyoCwn
HsLgp27qtyjcuCjtPbSkQxN+rUxnwJ3hmiFan0yH0Lv3RCv7b2IqIIYDMCcYBRKweeZVS4gxBslS
7f5a+EfbLkFHzswAsf1FB05MYaBeotOOJGSiWPabfKass91cusz61ZAH3UGzOr1EMhx3TZ5y9Sst
yKozuz1+gaf1GhwMrro2BMWm75kVu3zFXLvc+op7ki/jsw208ScrA/ITecFXRQ2q2nKw6W1yyX3x
iODaHBBPFqCspNUM2gg69UPAjdDWfnG3sai/aTTSsSXt04D6dFahRFHeVg6vmav+uhS8FCx0LJT3
iO0/CHYGpTTz3c2vfMXQXIEWfQcwgharLpaBQS5ozxCUHDKJjFYxWkFG89WtQrIlOa5fHQyNd9sG
KsBWlQjKuZ0buIvrONRcl1u/nJwTkS+XDLEtQJ9aRd9DeAOv/qVgvNahcb++kg05NMbtBF2iDJ/z
KF+ax2rxoyhY8sBRVX9SUxh69SJ8kVuRUKS3GTanxcCZHioUSM+ql8RL6vQ6f8RU1sLM1MkTDn59
malft83L6fV+f92LoM5CpNf57R7otVPMsm2iBuAEGewMfwVTEGPyMMBrupyS9euXOVfrZ6K8k7sD
c58jDc2xwhOEWRHTg4Iw0IAT3XooTabaCb/236d+/j1Zy4jY7GfUydwXOgWxJ/6FB8OVpW9eerl+
HN6JEcH7lLJnL3lpgT+/mEmhysoMcn0c/NnwFrLfTuVhFIwGPLrh/NtxSf1OfkgjOTS9Jx4VlVTa
uE+heoYwMELQz9ApOzRR8td/TqMruzy6y/mMHVS/I67rqM43HytFVGJ8WE30FJEu3tZ/yU7LkRwu
R2n1nhmmJuXxDwPp6GZ+s6nnnp4Bnxc8BLREaqow1B8ruxrW8z+PTukzBqDs1HMfE+m4d6YATQ3H
jGjXX+qK3+7pVAvPoYnYaUUYJgR7PPWt8204/8USbGAolpY2eLZ6++383mqc9bq6WfwjYHRtI9Yg
zBy1hJvh9ZC+p15ioD2yhHRl+X18u+yQkkB8kpZDn4ea/l1/7wd3kkqoIuYU/lt18UEgAUQe6OGK
Vq/ShR4pjpvhIk/TYbRTRu3/3l6+7d923XR73Dr9Xr0zIlSm1y+337vfRXQelaXab9K9P8tq9kd+
daitoQWQbHzGPUVHjdXRkL6uJkkTgStF0Vrp/RAmTrXtOYEUnimCF3CE/H4G0ByaaTECkoPntuxJ
a1ZC6yUUzGVsQr0JvOQFHqN9ESU+0YTpG8buaAozFLJqUoGF9yYLkdm3vMm/i3rVNiOMf4TKLpzE
NaSLL1JOb7XTfJhL4k/4C07k8m6yglfpgHJNHpcnRQD6f0SdaXOqTBOGf5FVKm58nRkQcN9NvljG
HMEFUQQEf/17tamn3jo5iTEIAzPTy93dd1cRvFJyCFdi4HwxAr44PecG+YN5GG53NChnIqkLigDG
QsCO8zAi2lXwnVphrsC4GQISnUWH3vrlR3xHUStoDfjD3yAZEjV93ALn5dnzse4/Mr+csjUgvYdL
8g5/Ykx8l4QfIh4kA4YuHycxjIFy8C0eYAly4Wt3wTt8QRCApuUqDIsZ4d4gg+YMTI2VueFLfqVo
lvvhzJwKec/YODP1qrzDqfjiPjmeNzmeg1FJlJZyJJPPmdtMi3vactK/6/3NOuuVGeRv/Eo6PfQ4
HMpoGGXnPQAF5wZ4kxuWwcHsg91McxRM288l+R7V++8xN8gwOAen5yFA/CDj4WQcWBomgxPwxZjh
LEuB2zLDOf6WEldjSmSu8YEi+Tif5SMsAN75y8xlCPLoPs9T7iB0qRRg2v6WG5/l62+wrAmmkAfF
jdPOoSflQnyas8rW/swnF5FHS7buBH4ScFcezme0XI7Xf4cyAL7CUrqbyaMiUESrQsj2PqzCzJE8
7ZfLPdIuh7nj7DwqpoZTMwA5/jOVfGdgf1fhGJ4iN8KvJJxxWr7gt+AjfzPLBxkicy0PG9sVwUOh
HL9UlvSUgN0Lygu5wFtYdXkRDZoC2bGHmHN2cyxhBS7DUuOLc3E/pP/wEP8W4pvCB6Ynlg/Boc39
cFdclUeJ+cKK4QXJMTw7Ts4ZGD0v4DPEUIFwEIl8iaU7zt9DIWOII6EOIKFGGhrLWaAFI7fqLVP6
d6+7lwtBGa8ZIdcG1jjwnHng7FimnoHQWZeFAYpbQKmtrT1vUSLNL1xrSoWVib9WiD+fSt94SqMn
+/j8pZHkXSVf9HL7LLjwQLVItm+IZ8+SvGO3C633RS61ikNz2T6+6HFC4yzggX5eDlqELBJ0Bgxd
wrtVJy8TmUK6FKs/AK4g4pfgRQO5Omi0RzJDIFf0biLjhBh0Q+a6vmS2WcVSGIezns1RNc9l94hN
Fv8mv0CSBJWobSGJVHpegPH00IDS+wRjTdIF8fWzFWdHDWO8sRTCZNSuZpD3S6KUYf/FKa0RKbFx
88wnz5TCaGtGlzDZtEiznOASQovNi0aESglC9pBoVsPrko4eyv0DbiA1s8ThfTofcKH2CvOXkvpz
4vAJmv/1Mho5yMaMM6/7dEO4Z2r0mXPgy3vTGiFyoFenD1ceOcxGtwunFj2niAGZNkzMcLHTuczS
dt0/AVCJ2UrCrHunOU/mYOF22tRwONA2wTyeQO4vebNuSXq8dOlJwkHzUy//pEcXNYUwjbT+VbsJ
tE3Nw9PdLR+YVKmiiRtmx5ylB5H+7gnRsEPzH0q8ScQnm7X9dPMYD9m71cYNXkcO5nKHeCrNUu3j
I6Mha3Ap/EsBIzWNWlxasUIVD9VE/vTOFGNyg2GfNk+tkmadcjas3TygZ2r43rxyimCD3PZvtEgQ
Ol/nQkexRDUtnT40aQwlROMRcVJzb5PmaSLoKDYkEQzzxe7n8nPfdqi8upo0pJUK9i15wlC6Q/Kn
i4bKJnk/avNnlcJxvy8HzU5zdWtaNFQen3ATOzHlnOm2tfu2s9Wdgp9qAf4wRPWNOuNwnfBgIlo6
63vDkFSm+CpooIBtTT/bAlxvdjtk7oUIPdMETG3RoEF1MU5Y9yREtIhgUwTnExCltFIzxT17GWHM
1uoNeLuezXkvP1Pq8Bse6h3zXlGl1Rynam85mKSDroFYF8hn21u1vsstIPaTvnlOKyJjTCfHbkZX
CbxF0yaU1DB1hnY4YclEJnnoZE4KSJ1mtCyNdaNNTKF/o6CMBrFfZwRSbVI9ce3MiyWM9b2JDtV4
QjSFPj040EBS9AHAb6ZXPBsAyE77P9nkbjm1nxC9/33o/b4h8UAvdhGH+nYmYQeqDRairl5QLPcj
ZCTWMXkthLUwtJDjgDkEIwc3U9skM3sQwoi3Lo07ariUE1HCjidN64+uqWInA6rpkaeg7NtXPSZk
TkWiqvQr7oddYzVMB8rkY0yDTVTa8P103odXqh7030MbRPI5CMeeHD/brdKtDfbTMKnNyTC4hHQy
ojALMPClFxR/k8KDs0KqfxLUK2PfXCrEasgUQj3g9XBSkn5BeCwr/PBtwO7rZ4xpXWLvL9ukdNqG
nGyKBJ6D9l21UrV9cW2GVrbnVdut15yE/GmSa02vR9qRgSYROEjRhdjpQTBC82ObFU2/I9O59e9P
w5TwLDB2VcH3PDYP/Neeuf1+36attX1SLGRru2MFpGThwCKjTqWJ95d993D/TUUZgncYnLB64rap
C2FWAAMTF/+see4XOxrNEhvxUnILIEGBfuDn1FL1MMgsj/nKAbffJiFmSqt7kJOfO3pTnekbSqHM
+BWSZqVrDeCpoGv5vZfuURi36oHY7fPvDjVjKdkj6vZruRSMtQnEEeQaFUj6ySUARRpHuPCodcvI
1xeLM85Qzo6tymExPIkL4rZIhcDOp18ya4EGzkeoEWeF+6q4VfdBY4RCfTPO2XuQz2IZcu+rR7iv
rtT9rBv98744vpri0ldbhY12pB8IXWV2KIhR3qL5mmqTw4e7hcEDxVhP0c/t/tWhuRzwNDQkdK5U
u6tK4E2hBd0+pEfasXXs0QJjmczT6W/b7QXAW5lDZtqyNKQ26tArhtdfuEjZJE0d8Q5MFop8ESXv
NChL9ppr+QU7gTdOXgS5NUcilXXdITvU+RlR4aytmA+2+FjhY1RwgnRR9BQgvgMpqFORiKC7nmXk
xCwEzvU20HQ7MDm4pAB6NZV/tzimSTuBzxigVVf5HhzVRfA13FZQR5I7T+fsn9b0eOMf3nKkt9IZ
22SmrVIj/+j0MESYJLETHi2Vuqk565em4ai2FMSCpOTo19VQM+uRBzllOSDWQHJHp03q1twnTrnp
aa8eApxSt6NtY/ssFT5c8zKT85NGz4T9+GEpfrnq8IdixxbkeHpmKVId1cNj6++8Ex4VoALcnjXV
m5P6dOzsiH0h8uZRzata/UtrwieJjdQ0C2USOQQiIXH+wNwXQJDJmaBKgG1HgrrGlzSgSR4qnf2w
ZKGqtlAkNskG0jsQeCSJhljG7F/D6tOwEwuq6ZFCNiD/s4/87m3gYuAfMJPlSJMJgE0cVHzrtOqf
Xx4p6R08zB4l3gBDdCKldv0f8aNv2jMgbCjLuhtx1IGPgBkLKtoM9g314thDLZA2gIjIJ/KGXw1g
RC0qyx+BSKPy8Fij5VCDHD6dEclnW/VfL6Iu0N9SW0of8wiKJ0tfKidKweT07dDIdI1mjQ1TdRd5
x+z2LQzXndO1mNTwWJaE0N1OPDi3qMYbx5dFZgaQJNYybUMRdxqeK9o5OTe+70aPLo2dB5c9AE4c
k2HSr/Woc1+FVtB86G4TtQ+Mjg+j06epaFKxt7G6nOa6qaFi12CyPikKLG9iNHCNTeWtXXCe0i4G
+Mo5E0/uE11hwUNF4hX+bRpNk/3W5o6mNN06kAWouge6545Lkw4RA7VFq9KFtHTn4diL9CTyojAQ
MK9ZQ7PcKUxh5BVylb5vCkZijYAxdOUy7S36UHW3dUbThCpoX+dMgCtuXZNzYh/e7nVZmNHIOqFl
w5tp6ce43lHs+Tpo1TD0egGao3+x9XNvK7avLk00pbfgVgYIs9BRfrv6Gbul0pF/3YoSCir9Udv8
WMu1aUWj2W0HdNyg/Oo59TkkJlr+wz8GHY7FK3ldc2mM4dAtasfbsoMoTaXbE7vm79cc05OPPbwO
mTTNOolKHE7bMTYrTR84HjUlH5PPyBXfE6oLodrUPSIzCBCnrdrqBVGjjqAjU5lBe8oGlb3O1Qe5
Jrfls2Xb8jNAGiAlKg1fwzRsDDo+VTGrFiegrVYCOqHOpvqHixPxcueHwSXAD/dSj/x219aHnYGe
xgHX/SoUMXuVu4TpBpgWLrkpDqaboganT4SfjxNeU8QENIgD4RvZnm3Af6tfamisKQtS9Eqj8kLh
fZpwRZbdtFDvObGOuYhYXFrO/+DJaSLnmuZ7N13jRcy/W6YwRfQdOJHRyNCv5OlxDyfnPElGF0ht
gxOjJB9i8yB+y1AyIi0mJyTPawy7SQSv8qa5Qpyj0pC1Dn3MFF28+d8eRvr8Uknw9pHyhidLxgBC
vaUvnohsqAv8liOKAPoJ3hWxXSx5TwOyUJIH2sySo7s8R6es/Mp58KZoGTYKGmQfn1hyDZf6egxn
HMx17cs+nJcwJ7A73q6sfdSTyYbZkNbgzgM/VduTCsuDdysWbMyaT9bdwxP3TtWxunivYs/IT3r0
WRo+YnmdXd16kJnnUWQO5ljjULGk6yzd0r2s0QGQQpneKOcFYual86A36qZO5GN/4WZMWiNRKJkB
yWDxVKJAgqdz3+5WiROxxP9WKcsQxPQQDZ9OjvW6RUOgQPvtRQrplMKuhgkdEVpzL3uMhXEv4JGs
Ow9d7Hgs92UlpgP5EwaS2isWFeKhwl4Hah7ehnz+wPmcGl3RsOpZtqx9iujUbZisK3Zpb4YC1K9j
ae4+F+cvVmqeD/1i9XG5qND2tsLaShRipMB3w0qw+7z9pBdVkIwv48yERAe2XJieZ+xrxvJ5kCIZ
mkxU6jf5idX45hmXQyaPhRLzBzZrjx9iQNBAmSRm1QpENOxm721jKw9eeOBZwGuMtCHbDkLd75DH
Lo+y5l23MPF+n4elm22LLTfK4YjAkFt4HOuzDp/srWRqbJismQFKt9nXhGwQQUGCSKn6lhrg2nQX
zdn7kFy8NtMbLS2G8KBvSV1WyxsMlhPKvYgMLRgti6sHg71uJErWCEamTocI04mM/E+W/v2sTWRF
FSdFjRsHsgbVBQlqejP8Dh4U68VhPbGaEowMEZcv/blP1gxcuMwdbA45HhQiSNbKaybD/9yCSq4s
Jd7k/98/kVmpK87VmUVTn4vUe5PGqm0AO2xD/dy8BjlE3NjlAyBvoHprakGwAFM4wD52hljytJ4e
vOkpkBDDCs6J28OdzQshh4i6w3QHB1X5CtDKvdi/yP+88a81QRqNrigScxmyLExnQTIk1zMJdr2m
EYYTIconPcXK0diaQ9GherclNidxRCwQ8NYZyGUA+9+GJN+fk6n4icsxD8lVpqnziDtBSfAwxAx7
fabBxlQlmV3Bj8jmpGfugefJw3h4V46jWyvvsWmNPGdUyOgjtvu71RPFeWUyrIksmMywu3jArCo5
kWgsIhUIDGYlivh4wVTchs2+vP88EjUaAmRwHK5tKiuNGbwORSrIqMSuFI2SGYyLbwQHMmU3yjiO
HRmOL/v2gR126AQPTNKK86amnMj8/WlK9lmLGVxi/bJwTmP2NWNizbm9folAare4NBQAkEGxz/H0
6ppQJd9t6iuUjdJxomkXZV+DQ1v2AnfGoaJy4zFG11xM6xpgl99A+HY96Pv5d0VoI+FXHwUUkKBk
Gj+YhGeTDUhg9s4bckw9uJQU3SBU+7ulyFVnLmnDh2ppMvtv/YCKoI6/qakLcHCWCOgmQwwnbfdr
fTEXWV2+LOLStJBe3W28rgdtlnSGmQxwruFpd8hhZj2IqkvH6Z6F54Pxo6VIbNY2F7v4yRBd1Bdt
RqMuc0L1EBD1GihS4tIMj6LhAJ5N3QgSaUyyeW2JnV356MvAm/iijwZxU/UkG5mFWepof/EfROJO
yb5gb3eQXH/uDDt+G8tOlSn62ArMLh7j9oWVlLX0bXlrMkFNTcXEnyCLfkXGVeud2IO3aS/oHUVf
lcO6U8R4JpRb/nYLxDXd8pgD9Bwsvjofi1XIHGCzrGH01UmAXsR9ySaPGZ5XH2uASTpjG2A7G/S0
+/5Mmrg/CEzzmsdBt8fsAc4YKhachqr+xd+XGSSB6u0hwjnNU5+Y64jXOGL8xit9ZrgEBMx98kDv
31z6+wV3t7uR1UAli4HYzeRUmwWkKGJd1OaYBkHDk98pjdHJN5YrJ3pwWTFwxHJt4cXJxQRsYmLm
vMfUyIrjwSDlkm/uhrvgM5+LWl4d8wT/7qTkSg65yMC/xoZCDMsD2/NfS/5ORZJMtFz3OVve5BC5
2gW/LiIFgQcRadgjeItkO+qEeCEGh9gh8ozE/JCfLJQBbucAzIkjxCdFdX7hRGKHiLtJy11eR9rl
9mIyG3jzRiatX0PK1Dj+5P39rE7UhqrML0X3XuYZ2w/nFelOqQAiXV7JOzJ5lleNKP7SKaMT80WO
Ex3KyomWL+e6lMPyfsvJfDb7W3cPol9Enfx9r46ANXwOEffROjZ6RJZl6qd8lBIVBEE0Fd35WhfD
87TRRInWJrDqIHU+BkxXNbaVYEjgQuw4piF3Ov3b8FLDKvoIFlPkyJlW4HZpTqxQ38ixANRoE42u
SE1Yw2cyIAxeUTYfY1wUS5vNDNmj7tbdh3R38BDLM2tCrSwHidkNIor87qU6wYAWic2Y3EF9tsZP
FueXXly/ocGkH9zIyrmN6PMEfQxV4fmP7Ycm93aODaPGjtOUsNJCJYZUoEyjGuQb6P5UtCJjusdf
CSL9gLxpKhwoX5A8kSs8gM9M0Q8CSgei6mTzcBJQGn55KfLIPDLIXjjlJ4pNXmgXzCX8XiBp//qR
VPRS4x/kXroLcQdNZujPgoAWh0RuFOwXF5vsIFRX78DwN5gUBNafy7vaR4NUcg8F10fmidG+U+RS
ITB7pucT4QnEer65b1UMADENHjcjvLjkA3nUClKKkva5mSV3J2pBHI0zjhQoK7uIPdD/W8s1kLFX
kAySQZvkLGtPjIwLiaAlO2eLIO1T/AmtLM+IB0cDBrj/vTamiP60HZTGgwSAvducJGoiM6rWp+0b
2Vi05nZqZIdYyNKTsXRjDY0WZxWh/GlXSHbPgDCxBVhQh5mG0CAnbjjAOxwH7Th5k48F/RnI/Wh6
F5pSoWxWUmkiuQaS0hcacEayHOkT9K/yePg0VjP2tIemz0k1i+jht9MQ1Nj0/vjt5C4LSxYcuKKJ
f+q2aWKbseJapOjphi8zg2MI8vCxe2hOGtwxpgNr8QSkwQtBA/bpQoKdvkCNg0zLIRFsWQ+09J8z
J8+5nGAdLMHJZZpbHUOIFOuLT+9I6evnAdH/QOyJFok9Yuajs2xPjA1Z57YHXqTObGKxFmiT+0Cp
vReJY3ttDsG0N5gPWCEZQDbziTHxTD8XZ/VhAONiyF/vln4f2JRbFDjM0+T8OPVAjGBa3WGB4cmE
40rsZbFF6/rcdlIuCfHfm1waVgeVFcH1F7ms6Nz+kXp3N++Lz6by0dWIlrc3cXB2yQoibq2sjbh1
70HoXKn4cJN+1RzAAfZDWdwI9cHPDsFYHfcjwz/xGyPSuFxxGM8L3vn7pdyU4kTCpfbxH1nhIKxE
sERVbeSTZKBP8Sk5RlRZPAop/MBR+BJ1Fs7keDmm2FTsUP991ijzmO48mVejxYt5e5ErVyMayYBC
pxhwPvZRzBD5/m9nEoD4AbXS9JC8iumChhHf+T24zAAObxNxyK8G5TWgB+1MFJaFIrhP4K9AJ9Y2
YkNYOKwdipLwSxHu9ROaG5im2r951ngtLwKPQB64W6SnFDzoet3jKZtdT8fjTtDrC+iCNUaHwQv4
B/XiwDRYbwexKWSu6ppuJ5huu9kL0Sz+lpgWGJ6ys58ChWPKYQ+dAa6CwuAcwe0GS3pvFB8r3aJr
XMtNKlbSEw1+eAJfXofwaKnLPhId4Iuhm2tiY6PGNuXM4bqc7JBzL8NnxQpNjtFQpDDMaRxWzVi6
fsNPHHYDsl2W9KfpkEhmQUpwEWRnCWRyhwKFHyz90d8makIgJ4KJkmGMji1gCl0b2RrUdPaBYNiL
BAoFRBFLPVxLEge7JUcRdFYMX/bdS7amqJMEl1F8GGTPigLLoQU1NttJrmsve+Pn4GPLc3GL3Yv3
fEIcyiOzJm/eIAjxTTNmFBZDYPVwKvJcuCNOLHpIRg1v4UKOydz6WBxBAmKtkdwA4Sx5auImkvwf
M5D67E/Kp+z+P8AHH4Fnc1ozRHVBKgnVdQcLCXvEqXEltv8Qgj0kxfXzdNsKCBKbFveeSV3tVs2r
ac3En99904CSPZ3TwFqX2/YuuA/jPd5ujksMfcy4EZnKScatB6sLEB7rogVRu5oQPmjv1M1Cs1dP
dd4K8k0/OGyJwr8vm+tcAPBwwLrUaaFjVCSIemst+OINWYDJsQf/Bvv5WCXyxvW3gV8gJk+5lP+t
tVigwLfEGrEKyN3e55j14Gi6S8hzf/c7rN3KgQQJNUkTJ7jtMUuKCgCkPIB5d3ms4pkJFL4WRztG
t0LbKnL6zoJIRX/DIo2kpBSQWgo4/d6k6VAeQA7ViroJJL311RsTsD9DiEfT1j8DIDSvQWggQyWs
iIRCxe8cKQHtYzg4V02JhRgJnflbHEPmOmftDEH7EsAN9P6YqKFujRoLcQ6Zid0IdIRaVXYoZjtQ
kexL2a84cXt5PrAY4eMLhITPx26tsX8BhWjfRbRJDn67cjj229FmyyAoeEz0qiW9EFAMeSDYFmYe
8CoMoMhrMGr1dpM9s/wASnk5nSNBrMLwDPkjE8MpmXaAX/E1UtIZOUnFlYFJ8ESAR9ru261ufWsr
kNaVnu0IbFesQYAcUuzHz7Vl8dEn+Iv7H/pAzwF8Vxktt9HjBehFEM75CLnJy7e7m4FAcNWgI5e6
DyXGJnip2H6ivqCHRUjRpByRJOe5omWeNBZnmXf6o3gt79mT7uEyFks2RXrvgcMY32Nt49kKOMxz
BPkrfSQrBgOL1Xb/3A7sapvk3Ik4IpahT5P1MYEFU/wcAGb4xCQmNZqoToenI86ShJOACZ0Sjp5v
YgXeiRImYtss29CT8E9jKGZyupSglMhwEiFp4o11DiYdmeZbl7G+Yig/xuyFOfb/MPZe8x4hT+Jv
WOrj2Ovg3ZoEsFYUpfgpJ4cAu+7aWGoNFIxojQu2220ifwIdAxml0GmAo0IxOFa+6X1lm5IUWHhC
AnRkkGgLvwlq+hfO1VmU2u6LuP/Z8MKE/+7YPWi+1tdtI/BtPNrV8LSIc5EHifv0Wv3wyGKcoviK
U9ce4K5vHjhwosbZvCdN4IDS+bk88BbmhkkjssoVu5TpaQbiAtxAKjKDxSPYhEhdWh6qG1UPdw2Z
Pru2REJOTxv4+6c9R0B0scibALDmsYn+waCtm8BIUd/GvGmBpiEfZyKfxXwHqkR8EkK2PoGtj8W8
JNXoV1B7RDjwmjSKY1dycfmovMr5i6B3EimrIS7kiIcDEZLB9IJlg0i+thZtXkoMzn54T5H1aA2J
7qNzXli3L9O5c0eE/pGx3+eE+/oowG0uqhS983S6i8uxEZpYInUDwK2VqIY/xUAmFKNA0w5xiQpw
0Yb4Py8n3gOTnDUkpnAT6srQw1lZR5qtv3U7wIxQrcnDkO8M7nHS1uzdt0nUJZNUP/D2VlSx0I3j
UIUOlYrEpgFBOsoe0cZDMBPnHTRmO9rFzE66tsK4AEAhZTCg49ksWjcn8Rag3nS/d540Q1Ele4rj
3i33aQr2HLgaR+vzmpR4PmvrNv3UAERY0+rpAovox/Zh3mOCPMoaWzQimTZYtGACmwfJ0Xnpdhl3
85d+7LrLKeqTm8ceVLdNx6+f/6ICJGD9WCQuT4koKHvc/IrPxk41/dsgHtHNxVXBd0OsgnTLQCCU
diCODQWX/mu4L533/uGn1M6fvoQkiXatuAzkVlPnRf3IbkN5wZ2kXlyvAXkCcOqh18V3I4lB3UAW
VzbrDiaHHR4gBdOJgUAWD87+em3qbCdYFeBMgacUwKK/uPcXR8r+iEKiDI5ntEelTsYr/5EyRGbt
8ZekaupuTiZ0jxc4HKTIB+pfl/QHSXiFQlitjnu6WMCyQi0dpVcY++p4FE5CUnW9xD1WaiVe2cKb
PX1bimaCBeO1DQXWi2OufmURPYghiuNLPWTf+l2/F3cclsEvXcMmt313/ERBA10dIM5jKbBsFjD5
6DpBn7t3gEoEGItiBoMPVfL8kAUFPlUOYLTuHmECkBS7Lum7POM3flpIZi++Ie5Vm359Kf/pwCV1
rqSNTSoPGiJXBlwtdhsqhuGzEOZ++nDioQr0huvMb3BZzcjOwRi7o5uuABciv6tjvm4GqU+AElQK
uxf5KFhIsfwPzUHggb8I4iRR/f9i+h8/FGRG7O3X6qHtH0m7wAcQEQUAxB+QnQirBxL+4qHjnO6E
0AdTjhxQ5TTe8DhlamRx0D0QxgKmCTaCakB6dfYd4vOn6g19M+yBbMScdUUS5N/99Nz31dtDJiiA
MkkW/Y5qzOS3dM2+7b/JHfFJG6Tb0h41OZUN/DS0Fxs/h+SVWWxxQDMAQVnJCBQF75Vp8IoCSMLH
c4vOLVWEc055+ZZcQRUvUzLA8NdT8lCmyZJ54TAyoMx5nCxBPttBQqY3ndNlxwtMSfLgEMWjZWjh
knfXvYn8ziCDW31UueEy9in1Qeu6zW0SMYjbQ4fTHd1qmP9uQKHGeV46T8oFiHY52b7ptlwqXN0G
Ax8+/BfJCVKBRz/o8e7wahoqTIxDEyQ+TdYrhRwE8CEluM7j5en3DbKMAxsU6zsaQF3HYYvj4iVD
Yn1SLmqyNd6CgADcYuVSt7QnqQvj2n3aqsEMKTiuubcdCX6IhJY52FiP8/qUQYxtcFqSn2BU+OmY
zi+tBL9oOZIAIBeqO++mSCvSAVeFR5UEmPqA/JvxZdTY6ftP8ysbdElNMU38c3BJSrlZoqvI7fmh
c8cImCYnnAvdpXeJgY1gx1UoePXhJnqxr5qT29oKShBfHuuaZDlAXs8Cj0gp/UlAZEROAb1DP/C3
CyBUYg2RNe2Q5A6uUYyfS2DE8gfmD9kw/Jk6K9l45Eh9hWSIhpoKp19Zfsk0fcNCDhM0sAqd4VQ+
Tb4SIiOcT7ZmY/SYPiH5yzBMyI4v12GH/jokaMowyDBgSZ49qsnYkR6ZqyQs8uRZr+SKsBpJhXcr
N3NaB3tm92FeQbb3+JcM64d2OArJM1T3dXMrazdcQoODLGbV9gVeiofDDc1nTLWlHAFkHqZVt7uy
+vIbxR7uu98ZIoC+r6q5iG+UnJz0ziOWWqrTMNpkODDqQNrwjAS5NRSAprsqUbKlKwonU/VF1VD5
Ids5Et6xRpzREyC+gHHBmnUW7z5qCSX4OEhE+zOCgFqDPqsiw8TWN4+Qn0bsiQazOSS9a2avDr5/
d97jkkKqF4FrVBPTSkYvp6BexdC2U1cTUVknHTJ8UUVdEak3j7wY3UEt1n2K55fVRA65eyfiip4c
WXBR8j/RnAU/GwyPRp9UYrGf0ZnkTzp8dNEeFYEENC5oIn0dXACOkHW6M4xip7aWMTxReIxieOWD
m92DdgnsbxmWRNZFKXPfXZ1v0+PTvFNmT/Z9e7ZbVAeZ3BzbB6OhBdTIVhebABqMKf1NRQjIh2ng
iipgj2gxLt483AbGBkAa3PPUCjL5Tx8Mxq3I/uVdkj2C+oI6HkUPpw/OIaa2PXmsk3UnSHFdJKVD
0A9of7h9KyAdm7ibhGPs79OQTAMeySdQ4ossKnWesYQooSZszA+KZ0R8IuGewwJBctsXyAqweXNH
NgPT+RIGIymldkBx4H5gX5OeiteQ4TLVdY5vgHdDBEy8JPFCCKUh0QVcbQSsxC3J0GyCy5K1e5Qu
WoXTU6clvV2GT6QlQoi8Tag+lvGyxz30VOsgO6CzfYFFUog1zYfXOegkYaY62zUjn4ncb9nSELK4
8KWl5DZRuS3V+ps746ZxDhXuaf8u2hHdd8IVpeGeOKQOcWJTMy8v/6F42SHrVkPpoaFv/hiL+HBe
Aa0TmFX1T6IpmObfJIjMLqRoUCDLYxYNl04lRUEA8hAPlyIPH9iFWxaAuEIoyE8KSEKeHsXCWNY2
z7IuqfKi9ugdhBlEDDaoe9TyLnLCTWQ8MYGWZ7s7eIlloLYRLLoOpzvGCre4I6DD2UAjMtX4iv7Z
3Ah9htsfA561/EUDNq70hrWIwBgJ+hz8Gtg+peviTcNPwDVHJ1gFILnAq2YU0H5B8SJvA7V7ySDL
BfkU9JnbGpXiSWKaS3RaQuxEFw4EFxvY5FUg8Tsg+PNnELdRTqtznoY4HOKJXP10+FgTwdxCpOSK
Mn2w9BqktIhMlN+e/sNCd109mIkRq02Wf8v9aF7WI63TBHv2wLc5xg4aPE70nB/qvQj0JiW85I4P
mFZKo5tYRa+JRJNJChUDEZOHNrKfnxh9C8mKk7/lPlffA4GywKI56OmWPq3DOg//s2PSNRVDPkXN
tEJjqSKAm9gJLyM7hA2JEDnUZas7mALLr5A+xccr/rc+7zkNBZJ7ETKkapdkW+v7sQtbI9WeiAsE
9FYM9nZXWyM56GHybRkhC+xvQuUnHxuwf0BsIIo7C5jRQfb7b3xrpAMgJ1KspV5bOY/Io9A/sZ2v
+Ebs9QxBlilHZCUSbRQPPxr7tiYQ70pY1JqRBxdD8qFvRxE8rRDJeAcGdXJ0Q37gnY8Ut0Ztp49M
cEkSxdwXefsw0+mdfc2JITfA/vyNCXyhgZHZ2OicTAR+e0TcX71ndDrjj/WvzJP0Juxe8+B9+XAR
0DEUvUNe+pj3lzVKN8MR76tTfzdECnokLhHCBtolG4oIqLjbO9xq7AGY3X7EvbluoCmlEmdj4yqo
cnBegCKPniOylkCKczKtgZRvFPWwhyCuGJDFDC4NGIzVwT/CjqFTEhUl3SkCIZZIZIkXChp8cqxB
m9LuOuBxvVSPGbX8sQfP1xBYDNhAdrv70/XkvPI7to9fd1IswDkxRbAS/NeQv8nfJa4uIUjs4KkY
zTyuwQWgohO03Sc7W2Kxd15h6hAyxeYnxVlyeFrgCh8kBCiCvwLsywn7ZxHoxHXh3CJ2CksFI6Bw
HGSftGSxuE/BW52C60QkE8HYj8wSxJznyQMEL5fktKQvgSealOC0Olf0gh+OxCq76DZZZ3DHAUZY
tPbAFQnCWc3B7ETHyl/R7AOpsj1vXi+d/pDP2VXXRGwxZv81ZS7R2jErD/6isUTsrwO68PJaVgAV
zXiUu6FoYFzkcMi317bRhxt0SIanQ1xIdlaLJRSmrJS6pWXviS5g2Tj3/e4gWzXb3+ZUJ2PzY5Y1
VXdN+MlQGdZmLvGHxL0RVyfUlB6bZBplGLCVaZ7I8EPUyJ9pzusgiBGbM/xatCf2GqIZdkCq+zni
SiNu3qTEs8LSKyDE5m366U7kvKtxiKqpfEgwxHKkfP6G4wjZBtJHflIOBiHvTNg6Pb5B6UZ+KzXq
qAGSYyeIIWrYMWuJiVG0TtcjjV9LF079YeMT1mMTOWiqGZWqvCfa9sk8mZLKJaodJ3T5HnUK9+Rm
D0hZqNw8obma+H2iXcWtTlfE2yBEoNSWv+bILSxZC/BIGm4ILQLKghJNPi2XpyKTXUFpNgwzK7TB
t+irE2qT7kbm/o8TEibllS6pFeZ8Te9NfiZxVORnIPDRTmigP3pMopyoW9TFQJSwqGIyiSlB0kmI
hqbQtFB7iU2KDU5SvErXdG5bN8RCvs1R8G73+PBbW2pSNcxdkutYG4kVJdL2/UFezlSCUOrkP/yI
oD4ag9a5T+oH1HMoApna8OCMbR3i5b1IW5/Ys8KJ/WpLseidE3W2ZKuNeywwTmJESsnpWXdqX22r
bViADWObQVciy46lRv5Kwf+POeSk0nO+AgyKcbjCJR109FeB5MevAorV9swCD8F+SRgZTtwQKyYu
NwlxHDJBUNqHix/RW3bRnvEbaoFL/1+Iv7AXT+dh5qQfMZ0FT4OQnYiBiSXInhuC/4AnkRV8FMGe
bE/0XMUyhsdla5cqC24FPVKYvcgtSSpIzKnr1C3J+Uzv/aQ1T7IApzSHxbVFaAYuarxSlCx5pix5
0F8AvpwX6s7s2AS/j3d7Y1GRivc1hDtEd35z0ADSbwpgP7w4p0CQqnAlKaSd3/sgJmqy88IRdlLk
3jYlcf+fU7+gEgQ+RoDOGLZd06VCxokm9DkEr+zT4BfqPdMzcb85hWsEdivEccdPwAXPJKl24ft0
YBgw6aZWITqYni/beUGmSJpszclLwFV7XnhV4bfpOUoHIrravcibBFkGfEPgt1irTahOdR0IAVgZ
Yapz4uYP6D10GyQXdHVEuxzRGer5QA/IS/59lMUnywalQiovOoKfuhyEKCSRo8aOAcd2DIUbY6pw
fec790AR1hxA5xPbR1J7MVJv5z4MpBg7j7ItYLl+NSlZKCTJCUhhk4WMx8oaossWLvoL24bQOwsQ
x//YAvaIp39x98iTrrRNI+iNBSUJTPjV4LpmVbOhxHasETWvPkY2URTi6znbW9rXiG0EeuJ0+62t
WAtsLGRfJ0EQkMQPzWe5EgMpoYM5UU2xtHFnb/3ziqCLiJiig0C4CP3OycAfegE+A1QCq0F+BHJq
8vfZBpnq9sVCE+v6BOUAMoSduUESH0TkUmogfdnEWq0oMRQRgzXOQBCtYscZuw9xj/TgbCJRgTVN
uWpgUEjdJtAQdY98Qlq2izWFjcIm+7hHXF9MOUzoGeXvf0MqSTUgKUAYiD4yCUuP32Ij3+kJR0f7
jBxDEiI8JI9Dy43pnXaUHbcaYkpKLkf8xSOlIoNbk058cBLQKRqKVFh5WhZz+PzeoXzalwMiXFg/
Z4jTDkzCWJ/ybOsepnb2rwfij4ykuv+DLiIy4wXriOrjpgvTOKXulGJCNQqhMUkRUGfS+FygSRqx
fVjALwaKk5TcUs2DQLIyfjiqrqD2pIcARcD2zzchh4F9++okk9igcWBTFBBttaDcHh+B8Yv2gcwb
mBBVJOAg000DTxHSUgbSGSCzmRpQIvxLOcwS3dYbQNXJIS9OS22nroHeTbuy2FKlaa59dawVtZ75
b6dFkYSyoxld1MK6CxXBi/zuzLkQhGRigeo2kMOs0c+1i0+tyOlTlJl1XHJRLltgKyrGw21H1hzc
aHBj0moDpdSE5YcM0bvZISXgGSVQxyzl0GOTTGraRJlOOj45oKMpwMKWata38149JxSgkIHxP5LO
bDlRLQrDT2QVo8Ats+I8xtxQJhoRQRRkfPrz7T5VfXLSiQONsPda/7SYHY+S9fHTLXUGERdqaHK/
ch0glG9xtoq8MJI9GtCisUMOOnkIDGAEjuFaZj9CHMJaWXpmY8vA5ruxT/FQaPTI3lg7jP7w4PIM
ibuHOQYsC8gPwC/I6MbdR3kIL2t6BI4R1CuS8yBHk2l6TdakdZE015FoSIAekw4fQbcfsa+y47JE
AH38dsm2gA6jpD+VQD4lZhI/lSa65ie4PXGMIEaj0KSo/XpcjAPm2ZqMsXKfI3K6EbaBjdHGCIRO
phI5oYIrpUDxKogTjPUiQ98ahQmB0aTN4YhJcCgKi959caca/+3Q7NwdE00XFC724wHTJnIQCR5K
cnvFV6kNoY0k/1Z4phS+BmLbQlhE5tdr3h09Cj2FTtyhq6LOGPljKn5SNV74t8MxkMCTRFYPsyfv
LawbyALSgJFvzBtJOFAyJRvW6hcz8FCiETSDy8++fciOM9fa9bkdHTN2bLD3OriP/YKsljHXmtfz
+bPQg9uCQFDpYaak8e7cjKhcK1BLjLv+m6iCfl/mfiuFzHoizPIwihlZ4Xyhsom9N3zFi2g9v/l9
PZEfyFusr1trm0JJWaGxM2Yca/lVG0jMpXRKGujbzRO6WmObcXU/wgJj8ExCS2TMXq61xTnDmahL
dBDpvBenm6lpUTYztr3z4S6jFloaEHlL9TfbGWaYc8XRN/x+Zoh+8zN2tHg1LK3wAYL107CZXSDW
Vtq8wB3t3wsXFcGvOdfm/VrfYTb7btmdGqiR58Jq+ACchBlRlP5Ib36eXHUM69mHU6I5ovDlTHt7
Ow1ZlTj7Hl/+1a7TreiIpyxOFND7/Z4qd19O92dn4TjeovMWU28xOIvF4rRYUGDznK3jbPf8xVlM
nXB9WEeRe1nD9V/4c2ntMFqvXTd0Lw5fwtBdu9NwHfIXh79C1azDcPsH8rLmh4479935wY1q2724
juuEvu/n9tzFUlc7h9pxEWFEvHZkerxo6sA7hrxB9PXtzt3DAVlJ7YQP+3KILgf4yAuvw2sR6sDb
ClHg+mJxFOtLKJ7sHnihdXSJxGERFhd+uRzoPnQb3w0PfBsJafLFXbPdrXkMEXTim3UErOJEf+Gf
+3d3wy1HOeJ/Yej8baGI/vacEs4sqzf76D4nam/Pb5/OZRvCPIFDoX70CU/2cpeH/tve/hLvjwqd
RbcJPoHDskxI3ZaAMLEFiOeuheSBHCLMdqK2F/8JVeNaSOfWQue43fJpbXnf1uakO5yAgxvymm0I
7kR63fQs9uPFFI+bw+sKuix0nZVn2wIyWZxO3kl2PO906jyH0sObzWae5LLrscAv+GBtdnXq6pe9
4IA9UYuISmRx8jz7VM14ugfwXLv2KWMznkFuaPbRDoLAJovvdHra/KHc+PAwr6bWDsjosL1/rIjA
TD/2rHJnXufNuMacc2nvOeVbYg3/YvOcf9/QrgYjzVnqs2aXXRgoGup3bzk+dzv1Ez7jSbMz+b68
tKwEolumivtEMKOPb5bYaTwzFjEFJzD1/9D0EFCDUUYy+iMq9nDvg2EX7LRjoItjLxOFvutvf/IP
rOePQCA6QUX01NMAfDlxDPboW56ChOK/YfsMnwvFH7xq8kCedm4OqkkoZb6jDVnigVhqN6/67X9F
TYcYrLDNbf0lrx8zyCTRRkhfGPfpcTOmfzQgJb/VF+WgJe/UuTTpT+mPdGKhz4w1Tq4Ai/ryvmdZ
9aGVgoGieQniNDV/Ff+xq1ReM6Gfvbn6/SDyzAV0Jh9iiIazOs1hnxKGUo99M6ILDfNVO7PWw7T3
oR9glN4z691DMKHY928r6lMmiD8X3fo+o99a0kIxCeDvvo+3yUKfSgrz48LBiCQcI/RZbU18mF3T
SvzlhMkm7pA4R+s7pXSKmMezGp1LqF5KPLZjljwAwMK1JGzHj+DJ/BcAhJdXoaRVCTbF4OnyzW8N
HwVpm4k/+rdM3ojpG7QziMVoq54i8aHJ3ZpFtLDls6K4zXkE7f1rnEdT0o5hUkyEmgiBSxcatdaJ
KXVNzRsAXK2gTtycXDT+7Cw+wQp2JA9qX7l5JYgaNBwFy4UIEOIVCdSr0SZgLgJMYztHfwL0dqHS
SJGTySIhhoKFmF/sxai0EArBVdBRNSgF0iLQz5QHBGRQt/WoqJCsa1Dbyb7UXGI64WM8aTUEcsAE
qT9tN3LmZWTuHk5g7D/2ahWUDJRyStO/kz2KzOGGo922fhIM8vQNVGYUYcjyyDCr7bZz6FsMLTQw
mSqBst/RoRQwDM0iZlPtdZo4p1NwS08saVNB9m4HuDkCp0Ad5re9sQC8iT7FVN9UmlsX/iA7Db2Y
KJK+eZ7GQD5k5ZLbXarSaZZtEHdOTsjkffspPQ1SkxwbaqAJuv2URBp0ci5glUbVRJtF20j1rjkm
LnHYuA8xBoHeI4PKET0vBxhvSA/L6XYfmvkrcN6YIYCy13O2IL1SN6a/llEckQbIBcCkDseAYxPJ
RGT5uk/ohtYXNY+b/bZPt8uZyu0bimuCy+iewTQ9i8AGlLp2j7HkYITlx1HvrviKodkz6YTeS9wX
457UYZohpq+tCuwP6/uUl8+WgP6ci57afPuYKyvlIm27TXYcc5xUTlt5AwoWhyU5vZabbLvovSfY
IdlqiB0Vv+S0jOc6WIbuaiThvSaPnilIQUysKxj61YT1QvFzuzbpTj4+GSLx0+2Eje8ruUi5Oy5t
6qo3R5/Z3HJzHpDPx6fGgB2rCjuh+AWbMlwddRaK0MJ+Y/yZPXEXtUgGidi2tdZ+/aRHyDqaT4Ts
BwFEIyqEdKELA2tNkPmK2wSht+JXDdEqHuuVzKwkB1MWAIFR+uORPzDU/EYTH9x6X4frRpE2LX7H
qguZq1sEQBDKR0UXPl6+XvsdRT3INxwm5Hdhj9YGTS1c7Fft69gwaL7gfelgF+Nde0r+3r8WstC/
2260vq/GTEAt97APCngobRala+ZRlac95bJDHnRjLCj/CVd6vF2RbiO3P0/J0yA5a+9G93hud9Wq
XYIJUqgPvnxO6HzoQdgaLOd+90Rvwk3ekJvhf6gRuTwU4ocmFZzs2H+p0zf4/ntVjOa0LUZvd88g
GzySZoZn0D3CumfmyOVds0hSED7C/hMU/aL96kq/gqHGgU7BXvoKSSd1IJUu268o30VkvYQVrOeQ
/W7zwZoya79GUKsEnGQuSPeYFNYb4m4/HdyCIHgC2ih/G/eWeSbcAXFarL0E01CBMhdR8998MJqv
Y7u9uWPhKhloRQY7u7xOgNgPfZGzZsJsTLhqPi/vnfLBulUbVkTdAia2u3TYPNNdlwKy0yow16iZ
xM2kJX6WtW9wUyb1PfHvz1X42ls4UsK49lTD//Tu+O7qhScX3qf9NUeB1KwtZyimrx+VCRv7T8S6
DrN/Ix4kdlI+QxT5o9CU/aJdk7IR04bPNe3Im725txOfnkYhOIQIhBVpiVbhav/wnJcaZqZv5RPe
wngFd3Auy1VJCUHDnrrcOncUlIUfoydVPFa80eJzzH6Sg7bUA+NPmj038vS9+2zGYmba3PQ7LJr7
eltdYnZH+OHSGQCPZ8gJxiYib5ETRmguGa50z4R5pjkjLSh8tK96+UavsnrdfH0QK7wxTSNuoteB
EKIYNQRsT+UjFLF0Gnvv3UX3XVmxUzOGevn+UoEb2xkWtqmC5MS0e3L7yMmbEWv0OgzOY/cPpWRH
k/8I1mQo4N9wML8QC6wwr62VpYU45ENOz4GjIZyoQa9xrj7eeycf6BGB6cqKgKL+48W/PVAhMWEH
0jnvjO4k5J7IFPyshg11zRDJWTMlYXW0Bxv99bKz9Gtu4xBVwFQhtXT7DJ+h9GVujW9tyZ78ClMU
97sxwwzEOfckgiNi96ktUzQsrT0x6S2IXt03P9X1MX1ts+1TPRvebV+17Cojj09Ku5NMQ/oQYdX/
LgLNVTjZM9QDSAw+uZdI80fv5zgnkRKQVGSQQWurqBKgugqKIm4ZwkcnwCy0xwS6qmxEupsBwBQh
TfUrsDS+iLkNpp1e35BHwr/6uhIl8Vm3eD7stnJNmB6APcA505EfIQAvTfy52hFhZlAZvRx1n9A0
GuQ20OqbHy+xHIUPqRHJq+2lAePp3ASzwmGc+RZJeQojBZla7j2MMCv9AfYu8wZS6My3a+3v+/de
rvfpdEw1FjUlo9Hq8muUe/J3rrO94FaE1vbAgQuAXjUYzet/jJxgVFie5u/+qMjUSKlzNyyMlob0
9WopohYsPX2GmLn3m8eUr2oeZIabmsCoE2MuEq06kC/D1Zj1Lk074pZfgRmOAtCtxCf0mCYcEyii
lPPYk2bxDKUKET7MtIE6ZywogieYvaa91DM9/msO7/kL5hCRza6AN+XFSRtE3IlWmradcCtOLRpK
aATdeeWTBO09NqZIWkIGjfbjrw8DveLNcEHCSaZQR6WSOKjycdxkKGgSPlcxT7wmKakN6KlVZAUy
QxyFZpu40lE0nipzEyL7YvAb8FpcH1h3KCXf+HIMJjcRHmtMRUl2BXspieRnJwWNvtmJtRjFIHhd
ikZKU9xyU2yBx8rvcCsigGnPYLdRmiu5bayM1Yhi06EeAzwZ32xjcohIo7V9bCL5/n4VuC5JQCNv
tBjRWXyix7wLN2iAl3CHCZzX9U0CWvgjHIo/CPOrRTerD62XXObzws4mjS+U2hMUJrDVtgjG6L18
8ZzclOA1EUpsITlNJ7dz5eWofjJXoXairmP2RExYXuV38IU78HB3CDa3ecJ7srsCN8NYutpkN3aP
2CRRichh619j9GBC54isHvUgOz8ajNtyWEFZeXiTV8wYDnt8b2lwEVIHDKxuyvUBiY9I4+MiV/fM
wO+R6mLun5DoBt+YTf5U+5tKMEBBiHlFUJrZBA7Jz4MUywFyB8jJawVjiWEBQ8PXd+Yr2Om/OSSe
fce09AjIawi5DCY4wXi2QrNeAGVqAWWIixgf8cjY+Ur8OfVv631mSGe8u8+o1OgzYw5OgD17+leB
oOKJx+nGssS/M5rfyPSpAoJHvefyk65rMk4509uSfyMjZ27e08cNO3b5C7Evn60JrXLtgIRqwBXG
G4F23YMS0rNgQvy0ZGmVbPmnlYPb2ipDo6Dx+JI/NjYHxCC036MVjQATxn8As36SUTa7U/k3mCAk
GCXnEV/V4Op19i8ByxCsV0RnQHQ0vCA7Hso0KFSfkvsfRWuUSMSXnBF710AXf+M/9mY37xfsPVic
Mi/xSiebRwiVp3/wf0EZUBCHQlCCf0cwfALSjkDD3b8YMB5CE6wAE5I/cgFuEu+yZ58BtxB2whRK
L/UW6z8pYmYql0Ekrg8in+w0iF6sGOoqDfio5m96b5JMQRJeok939jF5/N4xCT182Daipyyg49ty
8/8zJgqPoVAFBUSCOuibKOT51wlajW7Sdp4BHTPXFMTkVFk0JuBWSn8rugH7kbD4yKcO/D0VgIyO
/4b5X9/PK7MimSHAULYZUMe37GX2iVqUCdwKUekFBSIcENmK+D4JdrzlnsZ4XP3EmOHlHbUKSlgr
iLl4EYgF2i6ePeY3b+Scev8VQVrvWMduBRO2yKV04ssnfP0Ym/v19mZYkW2xS7nw9ggH4Jk9c1X+
4HLeU5Cw0REq8kBNgNwZEdj+CRfI+YWMRVHfe4hQXfqXUI6EYUCPcAds7+tsWVzB5BAJYb8uvqt9
PX+v+3m3Lda75EumT4hXrCYwo7oDmCCGePzjBcyf8hutNOIGbKMmQfaBgrEF5QHysLcH3Ay+zHhf
6xbW7MPvwMCDjkoev2lo0Uij1p8le5kR7aMZM3g32iL/eUeMsIugBvWLtFE2/QaE83ZMLEAuFvN9
qqFjTgCG2wkTgyjX3jYbaL9VIEBZSP9FkhIZivxYP1M3Gcz5037gimsIVoQDjJQlUB5RApfzYL8v
n2xCHuUDznHD0JOQgBrEEbaQtbGWssddr3fvx4x/VP1UTit1xfynJv999H8agddmyykjdPM1jXuu
Doj5B5B1p+MFYllUiCKbgmJaYHrAeIL3TqYohDVRDQC3iwRmimfEpkKYKOgzhbEOeWKT8sn8+UBf
FZ9FQ2mz74+UDJzkRPmSze0gPfwi/36yg4ySjNitVVwBlTSMDWeSJNE1Kt3K0Jxq6NijJtndFd4g
/umuMtrFb3OY8eEY8NmGyNMnJ1GiXATwoKz/rcEJ7us0khEe5OEtiR5DlEhgHi6FBeGwECdEwBf4
plVGg/qfnHmTfpEEOQAvse2IeaBGk6Ab+/rfswhqzSkqLCw+GZnERgJ+wHsTQKnQAnhQBQ2iIk71
2O7N8GFAoFdEg8OGevJtTaNnyAGVac1ZUaZW7vXxvE02Gjo0hAnc38h5a5ua5Za4FTaRX7qVj5ee
0TQiS8rNyfOQAj6gR0bIRErGl7Jl+1cmCnfAofLRg1LHgbAl8smQAlmAJAwdC2+we8g3cNpRIH2b
rGFoYf4omsaz9mTu5IU+T//07/sdwjkOk8N7RIK880FaQD3dko1Hdp/3AqPBIXR+/LI3poB60FXQ
7ph0UDwVLvEnEqoyyGbdMXb66q4yodwZUg/oXOmBH9wkDd5HlVSPNGCizpNo1TFQoG1+UXlT09P0
Aet1REOsWfB1KAM5wG7VlDusk3MZx/gXphOAsuGLxJsWBx0tOf7Dc31+Yh9Wt8IFeEh25vxeM8jB
09k+YfwIfyJrcKFsbosn9TNWT1ACYTkRSYvQNLRoHzIOp88P44acnPBHw2dXGjBCmIcKVZPpUw8p
KjuWKyMhxI9pYHwSc4G4bfO7j32CePUbrR/I6n44fBYqXid6XZlJ2e9wWP0QDXKUNehr3vVfRYCM
6QamE5bt9d5uqEzM7zxSNqMdkkKfMfVbDpljlDbGpcbLdiQKRsFUhw98Bl3Ect2zSdP2ELP3mVSZ
28di7dllWFTc+HmKQU9f3RLCCtbwTTLDaK1h4Jb4KDMZ++LbL04VKnSgyocV3mTLM+54y5LtfUD8
2R478kOz1R1deqKoYdqVUVwAHcpH6yDtIKy981lIdLBkbAdM7UI+DSK9R2HigmSg+FE91hx+lIbV
BX0aGkDBfhd+u2w2e36ew88+fPZJ2bFnx7uzChonuDtBQNSgg5TgQ6myWq1mR8/zFmeEpOKh+yYY
AiNIP2i9suWocvXnZvycEOhtXePxQa3OJeGd8gx1Eg1k4THbpdfPendi4mSgYCjT1w9rlXUMaPcV
jPh9WDITnkkFNLbbjzUdv6OXNX0wZueSzd4k1mdeMyevDx5TJ30LlGsIyAMm2lqsyTh3xkzLcMYv
yEEXllQnrOPh0czwQ6LQmYqlYy2+OXc0OHoIbgm3C41Oqj4PQAgEH0TdrF7Vqw6GhkiXtBUFaJ9a
ARY9EBUDmzCyIewx6EFucMdgOr6QhgqevYEgEo/ENcZSTOmB0mgLpyOo8O2TuU0vMRiVM134rJa8
O9UTfL1pf0hoZRW45tSYbzfpQ0YJ0duB7ECnMgueAekmAWC8Jn0ZQlIKg98UF2uJSEjnviPv+bxN
xMGy9hGr4BPDywSPD6l0JNlQGddedWH2oyxPrEFwzWOo4DsYPc1zd+4W+Ynlk1avIbcTMyZfJ2bY
bBLBaDq0zzyJKgNZ/C1gNYXqJfbghlCIwgzSGu8h2qVqcgdsIjWmCMgEJsL3gxYdqrtyAcX5c7vQ
uLIysyJnpqtRHL6iMVhv5T/l+a0hz9SmNadHzxY68DOqiXOdO/dyDrDNTyWybDbPgS7fSpzxV3kG
6c5PeEoy4D4cuDekuZNBmmT1jNfTPtNTT186jkpEelX40kFM+PzGR3kf++WxOgmvDGCA6SQ50ziA
kV4gRQyxYvrHFFxB/XtcrCln//Pxy5vPQVtTAHVuH4AO4OlPeL8yiSXgAFKmhw8MFiT7dtl8W4dq
xcSFmKVyiW4VZqPlBqRqEVcLM0XZMckcYmxoPqGRs/s12QbEEZNkQcHG6DX7Nf/sx3Qsy3hTMad5
+2SO2GfOnMEPzC+ut3mFzPbfRLWuE66sWjDVE6K1weYpOcBqWF3epKtBXxP0fiXQcjF479WZOaHA
AkIH1x9FvV4steNzahySCKiFC0doLthFnmsGMyB8u95/rWun+ur18ZXAUEje+5L17N23OkQIAE4w
IJg5FxcQIaYeMHPhcygXrUto1nMzmjaLZq0e6lmxYu1FFons84IgAdBCPbB503UnT1f9QwZRNI5B
yMeHqGwnfS80dlnF7pDhoBMX8kp0nqDu9PFcZcWuIU88ju4+64E6QXRSzoU2kWYdPR2mv27fwZAM
QHsLy3AZap5774nObCxp9UI1QOxKPSvfB65T3rnksgbPKCG8aPZLXog7ow7qGU4heCPQA9rbinHN
+IVy18q2NxI048pLkrnCxtLrhOjO+eVdF49EpNQVUVuFQFjPp3cj0uQWDO1eN1xeSmY6FMUAR3IL
GNUpla7GnPhhwVUqfZj5Kf7FH2CLHJSVxUm8e1JveNkEkr4mLT/IS3fUL0clMP4u4+cYQcg87kEb
9zxmQCL1VRlhT+7NI6x6H0HdP1PFx3DvxJXQQeP9yj29miH445fZaEVBw4uaN1fVo2dvy9h3CYZJ
nJcUxBJeyTep5FAVyP1ZaChiKROIEECLRoYH2Gjqkuas6E78nDXdzHzOJH7FqoRcBXl+HUptYKkB
dS5/HeVhHYc4JYUeGhsA+lY09KqDcLtMHKCvNyq796S7T6S3q35XGb8JUY94WRm9RDYcy83T3GX6
XNLcDOGc7ggGkqAx1HRY04kpgrQkOIqMKKTPITHEOkwI1Ca6/idAQ3DXm0iPlMkrrN1hyOafgwxC
T8O3KaGrmNT3mQ0c0gsLnvbxVX2KA2aMiiRliW6qvzr5rVtnTHQ5DXAPwB994kgm9YdiitADnJmP
dY72bJssoaQSZLNLzm6IqVlkb4wI+rjNtRc7OY5YdlRwYLTUKRXx+rOCr9JWt7VK7NL7epvDGBND
cx7mQvM07GXxAxosFkZreru8zijyIRdn49+cokdkw7HdWLTBBAOhaWKQ3oxrMlt0we339c3gEsgu
KwQjwOZMpsMkmRskUyAnOv6Vcy1ivCA8Avsf2yp7y2uaqMFzwyoOnkt85F85pRyrcrv5MFlK+FK1
LHhrS0OJqmwrY0NEZlduxhhAbvYgU5ctE+ILSJkyPTFMlyFfTNtE/0Mn1YUtPSKrVpAg80Jjp06M
dhqjTMY1ATEDEpb+knDE4Ovq7vNsXqZt/JAZz2LxQxjMsExwejg81IsD8S9iMlLB0On+0lGipb6a
TFm7JOIIh/FCGQcMdMXj+SLAFrQfB6lFskTEqn4DXmFISRz0gJkkfLJg40YnUfsTStZEZ1NjUTKJ
AaLbYE7s8I1kqTE9Js0yPXLLmCZ1vIq1Sff8oZqg9KCOMDShPaTdGyyCcsVUihI7zL+BGLxbjEYT
X3M2ZZFD/UXMPnsa70B2PU5FNlJ+iBmxxScB1ss/AZoYGTBTuQLMKE+ogEHEkFf0w7iNoQixmo13
1XQwAtQ0HVAKwlmiTtKwpHmFNgGwoOyhHVC/S/921DYGaJ/foyn3h/ckQy74CYyKUUL2O3XGEH3M
VCI7mRUah247zYtp/mIUAXwiK6Vb1CslZqocI+jpUNHKujoFeszuenmwV/kZ06HiqUjMrIJRuSzv
Ea/K60nQFCQuEC0E2REzEpKkHMxCXfD++YxCI6Vyc6mCVY3i3GcsrlSvpCOfLKPUkUoicwOBSMnQ
FVcC14P2ElfWy/QKsviZr/6aMiVL4UKomIg8BSlIdcFMy90uvomR8aM0YOx42Ymh4VyGr3kKOU34
HgB3d+JY4LLLucKs1QlDpzvI92yRWN6H61Tb5+OAm4InsrFz5dLW91jA5s2e/3GrcGWV8NTdv59+
U3fysIzU0dbPqRtQug9TVRVjdcT3xIDxjQxm4lftgjkdAAd8ZdPmK1cko1OYL4KMkB2by7Thj+RJ
40OjTdFaSsU35kke8GbPZWjN3RGXFeA9+g+KJiwQGBaAa3goHTNXHTsylxz3MTtiLngdjfJqsBfM
C4Hgg9d7yay0TiqHEH9V7nPtcRMUTWCMPK79DvUtHmEovz5qjKisZ5R4MKAVyWm5xqlzrWHJrsbG
yVyoqppA+OAlVsE3q0nG/DN9g7BAH0J6Yr7RTHStX7h5dSpaIi1eXPHM0/Ew8isLGOK+DmuwXbg6
ftlDaRMgf8T+V0NKGy7bV6KsU9ThZFUSC5j5bFlsHFiB0FdU7CC51/x7VTOxO3SzOdUmQkPuvVHA
btC3AVsO+xA4PV9H5cKsAlSCcMJqjzI64L7lrHOCVXizxuGWSx+LkRSp9+jDDtfN6N+42IeRfaOv
xIEbcyl54p4oQhSEdM1Ejbc/oO9inS38l4L0zwaFAkph5CLfVIPLBV7gDoe+WJLsnejuXfEyxefW
ZjptAhmB9ZCtSHNHsI0sg1z+MjSzgwuNubnP/If9ieHOPHKEOISsP+LqTY/3ro4KwSWFWx/7H94W
iShobI/4Gg3mQBi3nV1bW1BA/fRzbX9eTIQsQu4MceQjYDSbh7OMvhXvj8WV8XKY4UwkKAxeH0Vg
ulzU6MMJb26Zi+5oR3A43LBc0m8WJzH9ktdCOcq4WNAfhB0vn4nSjFSvfp6PRY05Eqk1Sg/uVbTx
J3rydEz3LpgpMboaSXMZIAgG94XBKpnuyeZA7dlPmemOQ5/haKY2kSoueFYe8lDnKEk5exwqHg/t
h36NrYWvNSN3X37z8qmy75KrsoccFQSHiE5d80c7jo/c6iZPvzkyMT0Ys44DJeWelpLRokBhFRcP
iBpO5ocr77dp591LIrr84Rof76Q78o/+0q/crQiAn52X/w6oKafca/cvrh6qW5b8svPqLfXxF2V4
RyEtIQGvt/SXrOTN94iNi4gqoGZ29pKkPno+EvqYiiNWFGssRLcck9BdHTm7/AAYrSMhCEUAMwgU
j+uTFzbfdKluXm/Lb7S6rDvVktcoLSq8NV+ZBcaT220Gm2UddOxX/7Z3qP8LNdwVMW181PAaxzP5
qr9tyvTum4GQ9A757/vtSrNm8wA0vaQhYlsAO1Yvjp4zwMbGjDUmSGqt/+rn79OLcQJxgOoZdokl
qR5fwd9UmNsTcBFDaN474w/pz2hqhowBBtuTMUs6ot+dGfcpcIZJ6A13HVscTBfKHFYs2ivmdVF6
iM5CPzBBB7Ixzn1azwYDBGYd060vEJgIHFTvTtz/GW0DSyHrYIbwNmewlA12SNfLGCS6El7ufarv
LsCiKOX+AbBPQqWtiJlNLdl9Zwl/N5riVsyl4iiZow2ii3z4JI/92ykDaUVILN6SxZd+qBD/jvaC
1En5NypLHgKOWvSJpHRt6blymAtYwLEHxMmAKE4mA7JUGnHsE5aLnrvZfOBOFTGZ7wzj+AV5zulD
/D32oWXpi9BTZ+FnQcFLS8wpoFsCgS03AuTEsk3bXblPOnQUcuUCnQZEN0Mr6dLprVCw6AfWfvTj
LPtYv9Az5Ig/dKhndCcsh+ShcDCkXqDr2DwuNLZ0XrTlGiOEECENXne+3SmQUR++FmwaeBjgmXH5
DxHnmRfl1ZnEqaPwW0G05xeM+xwqsYcm9gvNyaVjdVE0aoV1ZVzIhFjxrhzWaMqmhRge6xmJChfs
X925rEksqH45A2YVViAV6iknI+y1jLuIHnwIzBmBBgaLhxv7SIU984fkEUAmjNi6FytuPN7U5Q4u
//1aNvXMKP7uCrZ1HafKiwxY0AAu+mfAJib2vSo0IT5HWzrEl7Rkqif5Dwl4sbdIqPIGrx9vPkRs
yHOFLU3djcb/5HwYbSclNQ5kT+q1UXNADkTf1pauRNNBAV4SzUnXw1KAha84ae858hjtl3Hm0hxv
e4fBZPooGfMcESSQxKsOWTW7GPKFZ6S8iYpeJD/WO6jQ30MLY9J5OcbSoqR6OYrMGb6Zk3yDz9ll
CYaDVwXqx+CFsCMcpY7K14Ywqn8eNLHObnP1XMlOMbp7j3QZLxGFFRO+K2dsGgtrcn/sHlpI9a9s
tHXWEJ/dpecWqhBjlxQ8Eacnq7enTbuvF/ozZERsYqArAdAvPUvvjbbKgjlvSws7jfNYjmZZwCzG
ReOlh3b2mVchQ399intck4Q1iVaLceIGhld9I74vJun+4VMvINbNgmGO0dGOyjV7GviF9N28rIAr
2vi27xOT1Q1PjnCiZyic3P2/oV/s0FUFi5aume1H92LBSiE/ZGiQMWVfLM2Zok30VapjiWYnHk0s
duX8xqFRqJd7Mb6TfP0tNQ5L8/CKpBDCnF8xvSMRRToggU4mF1cUMTGTJlKxQd0mT4zzho+Gg0rS
9JZ37vdxv0M8d++EBQoxlzJsEVpJhNThtK1gBMHwmhkKmvmrC1mjWBumBUsyygdMAQtN65h5DyKL
+MqQJ7fx4XXf6khMM8wjMaG6T1eKA2Y0VrTeSoF+gxZGX2pMVEn9kcosIIBuGM5D+YcQq3/sEboU
g5+Wi1raVoA/5IW/Z91VggbWqHFfa+kdWLB2Er0yHrtWDUen9EbZj4pFzoHM4IMP6XueK2sge5VK
WSWRwZURFownTRMZjLgjU3BSMSCE+Yg3lxz4DhKD+DsskO81Ov/YoA73i8NQ2z3sJKRRu60Tpx0m
5nMFVdCvgRX6uYkV6Udmhtp8nU2x2u8Zw/Wt/Q0I9+BFWlc35zrSrXnZRA/N19bIG2LLqUSVgPwa
FQTzHXYGgFNna4gVyCorYGvH8+rGnDuGHrkUEqCssq9OhtHvgCsQQoH5EfWqpq0smCU9VajSdTmS
tUWMgYM6o0d4pl4B5t74kuk3sPLhw2LjsMurMaFEsk6wC7nPqCB4ZuE8giaRBy/fQfggzz2yk8s3
X96DOYMisZ+sUPy2v2gC0eyg4ZFcGRhTsr5ZSbXuOpoM4Bf5ZPydEe9DKpn7RB53SvZtlNJzVPYH
+nJSRDRfLV0MXjMKgh17z2euU4TxdK6oNRObdhrBlkyl54s+gZTbAO7NWDpNbO8rSi+PECvv443m
lMSsoCycqPuy6I3dniNXYpaAfwZhOleDAbgvA6z32jxWo5QEF+14o5DcpvNKFTJ2ZOqnBZUyQYMP
fzFzHFzC3InxwkIv0RL7K6J/Rz5lZR1BvI7Ydbtlvyn+cNEYX9pfsXmuGFfkTLBKeMFm8oAt6Vyi
q+cF9nrlmH7D2H5O+ulRRR099YucWHVhvrZqfm5p54yTKkXoU0Zii3aTIA2gfgzN7X/G2McUh8qs
LuZwwuNwsBz1EH8ZAbZp64/66Pacy/+mSX7IpryDmtng3AoyxAVI2picrPsMVk/5ZQRdhWsHoTTZ
CA+fgp0ptPNxyJZ4340AkeECMWz+tnXUgmk/TC7nJfXDCIT1MoCegtE/5GOn/mv6hvpXplkSm97T
jDCAcdV8FslmRPLDrCC+Spq8Y3YbD1xSMQQmCB5tqoiQUtohzZyOXyGuH4qjfMTsFi2kI6a9rSMm
Jo0Xkuzdl+jaPKGPJN3by8J0AzyNBtJPvOe++Bm2RIAyWm9ZL0fu40jWmx976thLg4pWwUYi7bSH
7Je7HmZ4hnSWPWzzOOu/b4Tq6/z4+X0z9RGbIQbImQ5fZWfnipKltQIZna5PmgMikDIA7DzdJj6o
LnHzE3U6+kOpbn71PqocELEyNO/u5Fv9/b5P23j1hjDEWD9sdCbzTMqzPAUwu5PEfBivb/johUD9
Kp1u45kKSbhDmpfZe8nyH0fgpByKHiNSqE7b7X8knVePo1oQhH8REsGkV5vonMf2i2VPAAwYk8Ov
vx97pdFqd3YGw+GE7uqqalJqKLiLydHcEUjEC6r+oMzr6hKv5T8BE9DkSVusWQasQvENizqiVKhL
m4nuo0SuztFxIln5FsTcnIuOFM7Uv7FLIOWTZsWr1O7XlGa4iMK6qccRgV9aO0s/81f0U3twMyiZ
kmgFMKyhfy2Uq37k5MZn5DihFgg5i5QFHSZMti8BhMOg3z3+ntlB/Y3SlW7YFKl6xKATuPPVozgn
j/wb6kM3rRY1La4sQFokD+T5tuhAUhvdvoiZzuJFmCcI1F0QOQUBNzlsgvfF4DcPAtT8p3tM7pv2
QtU4xwoCxoYq4hcUYe+1pGBSoBFfCKEj7Q2a6pL+KrhrjOg/DGcD+TqdXA6k17I/zJFQXIDICVOo
rzS2PmqgY6x1ByfEdWHbLz+g/ca4p031W7DNlnj0cYwvIGcVBJ4b2hIsswtvcEAhaonXBGIBaQt8
h9dBJyTZvZ6vP8MCfgLIiJnAeESEr2m5MnUYERMsR6jYFzxAgZPVL7/sVC6pITyVM2niH4TO3Jl8
lV+J5AROvKl2hJlvO90gUiCow7Vnjx2IMsNJ5GfM/4mp3IqCROtk31iO6Rb0vBziJQJbkjPj2iHG
CPgFsBM/Oilsurax5EWUF4QitFFHc/7QXUb7w9O1LsINpNumNm9o6lGdYcy+1xAQjpMNqMmV4hpz
02IIZTqjzOCmvhZvRMlMW7bC0cOHBntH/AaBrOmOgr70Jxw86v/gEmDlQNr3aGHeF3ruju3Rt5Mt
9xa4qG5eh2q429LrqAErAw9gGNHNkAVALQ5hhtyblYF7W6q4OEWPesUWtqglvP2M0JNefG22V4G/
qHEO01C4tsAP4iVA6Ni/1kNEDkSmkFlPzO+tzJXbUVMpvC2ZTQTv825vyOsychmB91d89/Bq5H3G
EFg+q+KRvA9aQxLmBuKB6GP2WZdbkSZmoh1NTqBf+SFut6XmQ3Vq8c8SPUwCsKKk9BHfUKJ8Xj6l
ACgT9WUUz8A2GXv0USmgMgITA88qbSOJrorTCmR+VCAJHDMbNqkCVxyRfDk3COCCI8jQ+w8kaABE
8VImaVva78FXjDWhdni3IdoLJ2hJT1LRfMH4jVMYotEZaS8OfG65V2hZdcx30rxYSG6PDcH65eRu
BSByuq+Ui7LJOwt6Wxwt8W+BIUlcvUtoXdG7lchMniaboLXfkVP+ajO43AQYMOKFvQ71lLKduGjg
6xFU3sSOrlFN5uG5bUV7UsIVBh8+Kgk+Ci8SWD8vK93lvyFTHa56/3FQd7TajA8UKSgIi9xYxjvN
7579b0a9VoXwMXvLpxwBiSwtJsDr7ZF9EVZ7iDXb7h1v2B4nP7RUpb1cbGU3dWyOVSLybbxs1W81
wnXAXn2ZwlCHcD6u5ahz9b2k+GLRrCPFGQRLpdIw1zmpvDsUegfncMAuhIHUxzfhwVwPEMYqjD0s
4zvhvJwLu/aiz4ytbrIPpasUngkwpds8I4rirniKF8boBTqFAyFCj2YSRyvxF0pPS0Nyj6sZ7Ibt
tGkcCSoswXbB9yaG9SqtAJrIVqX33BE/b2oqwFgw7VCIHxp49pDhCygYbBi4aYbYQnTzvl4hyQjz
Lyo+JWs79wmV7hDZOH+JBz6Sa2LIxd2r0E1n3Eq7NV62vg7/YJnRpTdMQIgpJyHBosI3VrL1ZNGC
jR76Z6jQNnObnCLDAQ80TNvYf35r1Zef4MxJGiC6OKsPJd+DWiiKkxiLGGgjWBMQEgl0RLjkzjB9
Fat440Z4X5Cgk1+TAqXHXkMbAv+IkNplPxFpl45eBIEhCizYoNIWFX51o0Rinusjto0gTl4LiA6c
uCVG/qySlbql4jWxlM5N5voxhGBHrBVvafoNzZTUUrbBCT7ufS8/PzfxC+iRTKEnVEZrCCkUGBEk
vHyCunU3oFu8HYiz3laKFSRapMgBCCcvI3CGbLhnpsHDoMadHXSYnZuXsuhLFwnL2MMY/APQfNG4
0SbZvX/B0TJq4jdziYR/NJjRlxXOGw+MtcaqhkmnXyvR7YJP+djys1zEB3B+6ONfpI7dFgSzcns3
fnIiUmfCrHvzolGUz7EkzEFPXyxL+A/ooogxsN5BZ4at0xSoVPuKyW2x7/fG1CRcHQBaEdO/2hUx
pgGh9yk46kibAgu97yVo8T5RMaFmNvZ/nkID1AcGEzk+H9AB3MEBujFDXvNWpCsqzDWbhCKi8dlY
JzdnEls/Wgdk8Q1uGiuOcWhRTDrWi62emANA+4SZ2dY8U+NmaMHcYiR5thKvAWUrTOmN6USYKTJN
sV3cYMF1dZeyd380/4D+yToIdNXMTR1ish34Pu3s42YUMKaYv0B+A3HCwg6oT4UJZOOeB4BEuiJK
yEF9GSUAinWsk5rpGircCAxh+tvMSNbFJcadMqbNU0IPWBLNLj4wvanBafPXzuAU2yDyD8fxBu3s
PSRIMIMvTHASjvFYOVcPTvNyCY4H3sfbgBP4urUHKuCw4C00+RHeCct2133DWkPII8n40EdPQXdb
rDIpcEpOOdd25xfHwqo7IRtUrypE4obIf2cuwdHrkc6Ov7JfLsYFCs8IkTBirkOCfahVntUtBQxg
HDaJLwnPN6885B5KepDd5ISdxLx80ooDGNmdqG7OzPgFfNY5FU4RhCoZp5/v6sRksgwUTNB36aph
V9T7TrE4eglMIgd2Bza+uD6RIxYrkNLoom2obUBmcCED6JxlEb8IYK5Bhwd2tzRncneFf6pR9AJu
ku9JY8j2+qcnhD+4EhWUttvn5Klc8SrpYLGMlKcYew9+++4E6Nl35QH8+c41wZ8xi6AqBeEP/oNL
1Jpw3Lkkr+sELCNYMiYHdo1oo7Og441pVRRCSRWKAt1ZY8EZkbDg+uCU4QvxllQW8iaDGiCS1nzQ
WpRhCcp+wLfIBkmDVHS/GAveZn6QTtTNIwcEP8IxIvNgnSafJePyugnHRthT1AWd0Z7ERdqatRTD
Mf0NQHjIqjdy7oLA80xF6/VffW7fJcArZ1Z9nBz15L9QWjkZBm3RgRo9EPCiXdW4p68RLm1JvtYf
T5iHq/5J79R8E2+4OgE5whhO758wtlk+9aGeeApi2l+4mLP7ylMr6OLlnE5qdnmElsYq1/18gTaD
8A02op9gKjHrVq/bfQFBa67MDYdKhrbvvdJDMECMT1p3f9Jm54d6ArNyBbT/85499BArPuVUL/A3
ga4C+1a5xtZDI1ejULpPTsz5M+EFDa+n0ZYJE7p4FlpM9SWH3wba1FtAbE7c8IstyRGIeips3zZ0
Tfy1xAX3xwRwWFkmpbb4BL6JNyQwhJ/eXZqtE87H//qtVx2BBvK4mw4lSnYVkOLdfKw3n6kSggBn
fvFX7LHY2eGt68RXyYSdxj0xcWguUF0/pOeOPEue+LHZ8EkVvL2IGm2Zw9Iz7CI6VbIVn0O/ThcN
VpKKG+tX+fMl3xdBeJXe+7Fi3JCLn+u7NVY0aELDCZXsQio16DFdCskC1Rm2PywG8MYKpmwp8cQP
DvjqvOdEirQhd4Wf4Mn7mEP5Y/2aYDQHZFDex4W0x4YUzf5U4OcdFhewpew7fb5XEC7qk/Bkc8io
5n0PnkFcj+pBXWZr9fA3iY8sZTyxqNSlK9I/ZIisVqyXejeT7Tpy0ujKIoDsfKfnenmQYLJD///V
9HknX3Jtw11ESLZq+IaWgqrx8gLWYYFgw4St8Ga4QorVTkCsD3OT0IjCNX1swV5IQSlQuDi1QIh+
t1gy6oASvGTVUwH9gde/ibRVtz42O+rLYkhtbAuQPkrcMoh6zT6/oxQJ2ayP4eKzzkfQAje6E+d/
S60m3FIuaOt5k3g100xFhCPfso38HL3CKdePhAcqE4bpQw7Mc096dNJqOIPWw6EO03GrFo05BG3R
CzZJu2O8OWQpeOTbcdUvVZz2YVUjIfHUvbB/cZ5hXe7jb0z7QbyCommF5/+y3bxH9ebImib5U7w3
Zj/OnXOXMG42Om05RMoRCHGO8g4JE2TR9WeBkD35Iy19/7G5nQK3/g36Vb3iJY6AMK1OsZoDP+fQ
nzZjNsdgjwCDcC5b6qU04FHWH0p5ZFWAZGiOOO/xIj8hNkBegKCDCeBC5l5zGgL/xEtpYUJG2XC1
eeTK3/v047wgjMykffeFPMfWCFdZMtvuCNPsUq61R+0Gv8VmH56R+mN7iPe43cNN/Hpd2G+n4Gnb
bKeMxJ6MM/0PQ6ebCYFRdoml4G7CTV8Uo96USgQdy3jPHHmPbr5mvU2WOLNFQDnUz4RtnrvUQScL
UpPRC+JOG6uKpw4fyqPeFGu6Sl/hrBuQsSxKGYzyuG0Q9H1+y01xwr78mTqdO+CGQK/lRf3Uejxp
2YbqrVQvleL7w1zAvoWmclQ5RWSlDgXe3nuhZdIvamlFbxoVv5ZCCQURUKFdNpzmV2pYJT19ygM1
VGjd8/u+IVz1al90It2jXq/MgRGMRUEHJkLTLwLP+It7O0VWsyuPrVPnuAso9uSLIjXmk3N4ZYIA
Tyk40h2Rb8xkqxdmxuLxeuAyvQ5t4nIYwHhO7psFc40kKFuRnSlrUvjVQNs4Ysoj2kLKz7Wj+R8Y
588eG0kUcxv4Ya/PnDz+DkAIrwW2CuXuCdqWEF8YeOTKRgasUi1ddQfvTcR2U5icaFOZpx0mmzAS
QzwycgJu/CjQxtuN6mWEcZjPCOsYl4fPmLZ8sIpKZ9K3TIxH1kkYrfoZZFCvByBeiieToNjNaUKI
nOdjj0iEjT1ajlhFZ16/UcfOwo3EuYaKcyqQC3xP/BxOvm6bEDs/8kMilcliKJROhWcOZ7K6UTEA
ByXqXeb462fw2e7umIiB6NC9b7Id/XKaQ2D3qN3jDYsPA8yPk1H1OwX6rM9mvWpV2+KQ/BiULm70
bufxuHfUz/DHolnOBYiVoJUMUKcxaoA6jXslxDqah4jl6YkWpA/9mLITpnBsWrs3GfssAW/7bvio
H8PVdrWyi7D0AP2Sd/n6fu6WLSLheDlBnPRXvvz470W50NZ+KWfY9fUNHklwvQTneP+FwypBTtW6
mj+B7McPfOt/JV0rcmfI7FhbfpSN2ILP/YGP6WskShLcfQ4YdUURjd2+scvPKdTmUu28F9IeqWaL
pse4Gsr6zqRD8/xyKj93EV5T3wn1jQRzunIivEl78/I5omNI+kVEKG0sjPPnSG2i/M33ZjZVwHXy
qegXi5pg2gOuQ5IaUFCwkfiTpUW7ol9mspNs0uCvJSun1Rwnauar8EVW/IeBgx59OklMW19idFFO
qbQc4EQf5nx8KDqvyo+Q5pffIvUFfFoppcJxbVz0ft9Iu8vOralolNSUSFCxgwU7x43095V52a/y
THuXN65KdlehcsEZgvMCt45dn08r3DhooEfMCgUOVBCvxHCJc4Z8Fqkgo4gD7AEq3TOxi23DPk8N
GK8A6MmqI8CovL4LbmiGj9+u2Re3GiTPDg7xhrOs8Dh8JwR4LMXJSQIZTwD8ViynOrblkXvvtjA7
Iqc+0UG7vKnP6FQ6MCnDCNemWS2PY1eusp1QgctQOvqAeST7wfQm0apNPSVYtOsEDH6R7UNUWvPq
UK+ZesWPSpU78RyKlcnWlFEjTZEyipR2IVrXgaMDNfE4dAMie2dHBhkn8OWVYR1w6tj1Wr96fpof
cMAgWqihI6yz3i0IQY1lmqwr+IdwxQoiSEBCFDrjYOLhzDLkaITtSUVofGh+SKTxgLZuTF+ihSr4
mI1MTnHCDTMm3zfoDRb8HHaL8olFRKkXIkbrvb4jcGFOcBqcgtBjCGsexRrS0RSfA152ZGsIh1Jy
KogpjTNCLWjL6fhJFcx+1etEW9W/BgE6G10HuzXUXAH6D/VXGkSVC73evg9gSe+NSQw58TRjOW4Z
+dz8yrkgLYHQsFCCh9A2Byqs89EMpDnk5NSb0eaXPRX2aL5Msa3INSu7Q2m4CWB+D3FlbLkq/yv7
9dvWKZgALQMX66DXboackeCT/ufYAv8NtGSkkLaVtH0GBZuM8MZ4ZacWXl25aOmMTWkvnIbGjQM5
PTGH5zxLSQ0rpFgNDABVcTp8iVT0KLfTdbXGKubKWACtNR+/wt602rw+VvWUkl0F3Ekn0Bdamp8X
57vm+nik8LRsoG/8HCceIQl9OCjsZJfXgT0yb32OBkGYHYNiya7XsS8ZW5mW6fkWu7L2XKNzP76X
kTa90w1vqbEEMEbAXsHKTuGlW6SnO5GtYXNIm4uGxneYxhNlc0Qryw8G82D4LJVRBjFjn0nwFIBc
B3w9bv8LCR8eSjamXe4L2C6BY3SY384KXCawDWCnqtcSC5Mzw8iW9WtrTFBPbTgqyABwuUl2fDsK
5xw8yC4ghWH6QOXBYfoY+ZI3EMgbPkiA4roNzmpGP7Sb30ASiy34OpKncqbS2omykb+pflQwgGWP
Yfc40yvwjBwx5xPECwsIIpFNiPSFroYTfPlyr5U8DXNcjjkK6jb16lX7iMvp69ruac0msGXu87W0
LI6fq7pUF7xkOp34OqOLIR3w849Z2vHjXc1jyaXtGzVt5PC4x8ae0DkKHWkEonx1M7ZIKSh36t1P
ObJvF8E8NWyJXxP9d+3qTT7908p4rtdXibMflAvUlABMIsyitogfhTxVEFafZRQFUCe+ZeJMFIE0
G8MpWUXJMtMv1fKFtzqlmAgAZYrVHC875b8ZCGJapArNND9PqCmxmaioObidZ0vAdZUfBQagi341
OekgMY/2Ua952mW2j3DehhNDxMkUmIwdALT7VysfG/MhgxSk8aGevzEC1A9ZR04OO47tediG5kOi
0NJPFaSTlqR59DzshNs7OgnKXsu2Ruq2sB1RY0yCVRm9nTqZ9w8YUwDuuF98t4kzOrLzxQdOAbDf
zh0xNSDV4Q2Ltt4E8UJrybW81BWD3/I0IY43ndf78mLH2bFeUnYIwmUEr2i0O894BOlW1rdvqGHD
osBiJmWOWvKjCUFyISjuOCReoRu1pKDzmPIsIAetKdH6lFjCTCuYLxQiiJRYE5hnw8xe9pndHKX0
pmp7seV53QhedDVPlHOBMyGTD4bk9wdG6p7Tr1hWXEXd93PKmbnVo/7JHb056LlPb6G7fY8IPv0e
kQid1aMvWcMJA5dsOM9v2gB7Od6FZGDE0MvPd4DcD5BRhZ2VWOrdgYsQ8nbZ0YRljFzksxPo/0Bk
8g5cNbDvzJIORVB8GyDiDTWu/uq3jgxlUu0D+fg23OIOokXjCoBa5s2KdkDr/KJPHEpCFEfPOuSh
n2KTbMzT8Cedczwy6MkXeyaRWu8Kt9p0M3AxBLn0BpUpA/XsETIcEdLHz/eA8Xl6xSviUx9TvIwA
nWqv7Z9q6xaXd+8sOgA61Efa0lSXOUpV/WDCCSH8qvZ1ewrqfcKAF7tC/ZHluYBTxB3pimWsxMLJ
pHk/+Gm5pONlwoNPX/oJLvlr2MLdiFRHRDkV06GT1s6AKfCwUkJA4YyTDYejWrrMeYxerUiDY0mI
wQmyMo6vc3EjFe3sTmJKXxMmZb/ryEIJRsjDxGhMda22OueA3S9pO5FWUI8+8CrQX1Xwi132BqLL
OPWMvxLN7+CwaUN3P93NS8Y6NKm3UmOn/gnjeHRHtd+fRc7W+nLq17VAYDIN/+RNdQZX6lZoarXv
0gd/x2LQR+v+zy9LC0m2HY5waeLX8aIRHQ4wifdNBoN0P3DJ2JL3LMXYNBwDsFpfyzNjzraKYy0J
frZ4J0v28hCqxLgZiALO8D0O/+fXhQ0xsfacgbF1zAJaLH4VUKv3NbuJHe9COsadCs1V0Fu0p/qX
7niFgYeMTlJxbcbIm2gk2QXzO4AhbCVYF8Gosc9oE+8SSL0wxhT3UrOu4HTSQCBfxagKYB/6ONfK
FniXjQikhYdqRatKOqXRKsGdT/JprKn+ko8ZmY3xaLKsnJdPRyW7g+4SC0TZwBmEz3PA2zAlDKF1
IA5Hjgg3HbIjtgcUQgUYhRA8QAx3iqd69Gb2jK05QKXAPQlDPkI2uwWzpbRP3RBq/ceiyogRL3Dm
vyIrc/4znsyI+abEXM87RgS0O7JlukxWS3kufedsngltdQKwSpyxLBiAtAww3PaPlp94Y9+XlA/X
E+yQgeQcPGOOWG6B/Jnz91qfx77k5lTl6VVk/il/4HUXfW5DSjsndOMqrJCXcOxhL2Slp3Ia9gv0
HhWlWdkNUljbbpw6ariKyJ0lF4rU5Pja0Ati/t7ErrEBanGVOS7RXAXaIKf2AJGG6HuJXuSNqcdk
OQkW+ucPzjyyGeXtfuplKG7y+DR8tmlyAzuhfoPOMZR8HbOiaHUPFuVwaDqLooiC68yL0I78TVhN
ZExo7T4igT7KGBOtgI7V1uIW1WxBwy0QP7J/zMMQi2GrxxesDzyNgPghNXJ77zOHwb49wh7MRnbk
ABtjM/mmhRMEUHkqsCsB//0AIaK0E79TGsm0F41WByiVD+wj2VKibgdmDXUiupY/ASwTOJpsUJj4
pRblWrAL9GcIBaCd4nTMByU8NPq9fcreT8801GQErltgpw9aJBNvsZGNyn2aNwohkwurF3JwJdiY
JVLLw91rBm46FhnosYKNyzCq8wErKUOgEzTR68PfEJmYUDQ9CshNcX5RUSRPBVTniv1GPBibzwMQ
jW+gPu0exiXe6rr1Fn2alvS0M+zBWyAvmH8QlNmeeQaJjjz4x+FrNzhAYJXogakMH1ILR6VT9TZb
6c901dDB21H+SqSCyhIRBETcT3sC6kKqGECpbGY5tBJlFlDBS2d8mIDvSTMOAETQ7gFlIiaPohk4
GOfy/Zf7VIF+onF0LeR7zR9kFKAzju3h/IFbgYVnNONAKMPRzTHJZzgohagHv/pNcEz20uq+GM5U
UtgsHmRazANc1bqXj8DVpF9P4NKPDDxYX2lLcZuePlgsft2vCu58kyvbOBXbpTEnDyjX6T5Y3P2Q
o/7JNjLsP2e0yBgvQcLrLda8sgNt38THcB+umfqPYTS6gLNNLQBcEEiefmaYStTLz5yazJGZ8yZv
Z4uASfTHcPPFY6IoYaxwpWRwcBVAGgnxSkLWkbPRj1gcTwl+yl9Qk+DS9UdvI15JzixgNocWFfw7
kKMxgysBKOuYt5jWulTT/vKfkbQZjf4EDBx3k2NsSbELeilYO1l/ZGnUKe4AFTPt/jCD1djCiXai
icNIptT7Gfnr5wkSJW8QOL43WoVYErB0/PSg9Kpap1HV4KLaX8NUgE+Lm5jzGOy/wJnTKAqiH3GX
MH/TwAyLbkwAYDw4yLTdseWh6lMRIQojufwy55+H6oLFQKQrrYIOdDVM1k24a9wcuSlFL6/ArgXy
5wLKGMA2rO7XvoBEUcwHVs0fNgyME63pZhKHwgrXJY+1sDD8aoG1kx25o7MH9jhu6+lbupNSIBxd
olQ/fYoL9Tw82n/OoKXDs89TF56GPbYNWE7t6/r6OOG42+LbGxyK34F9CBjHXYhP+kHORyuRGhwN
eLg8ipwnxRcHQf3C7WwWmk5KIymqJ2jnQ6+hhVRu57FNdX9FRxOPdipuBKlLu6J/WY7EtLEAtFe2
fNYWjJPaHLKO5EZV9f5EZMyqZH9579UHDinr0Ybfa+fRvtiWSAp+NLem+oGXy33/+UD+yTcQ8m8w
7gSajI/aYP2s0z9FGU3KmRgTMIF/uwFQyYTOA3TLAB0fnIYq/KhYH2ub2Msh7L0j7HW6hALKlENA
RAc6EsQlElnYTp2FrRxIN31aUvhdbHay2wU7Pf5qG1dWPXDzji538pSpJi9RACA3GPAlRs6gUyzz
kQ+a2EzojkgEvS5/4PCbuCBXy4n+VObUfSG0I1+Q2SL4iIa+EG6IuzgkDoB8KCq0eB82ACmpAyeT
WiTUxgculYgtkn0crJnm3aMVHb3zsL+ZtzItClNpzbYNLGle6PHSZS7hVn+sFTuj5SwRPOuLOPMx
H2uyDeo6n9WIWErZ4R7/gfyVzgdaKkk+KosB6g4cZSlxq2aZSWtOKMRPgDlUq7Vuy43zuA3xfOUE
dx+GJGR+/W/di+sEcCwBFu4ST8n+qE7nIQYeuyRcVbEHoPBKoe+MgnvORFwo79jmpLMKFxXSSTrS
rQXMA41RtYFe4ANpP7U4ve5QYr/RaLDtqGAJQK6FeqQMrmINXMyCiOLtST9Xo1cGxA5vTQjFq0f0
oDTP5lFGNvR/s/P53gvgolq1AagRVHB4Ryl9DBAb0HtOcCOd8qmtoF2leklEQY3rH4vcpIMMncAK
HN3nPTGhiZzPSZABIivSZhoWN0Q9wLZgyCXk2V2SrPknLBBc+uADKpAcTkV5+kDGoidhjIRF2pvC
uXk/TTDZlYbK1xgL4hC0VJxfT2PsrCANqBdV5LUggyq1sypJZrMw8kxcaEnMK22scw40wEHLNBA/
NbFb5/bn1gvvC2UlU/Lz2JjdpwfXCFJPMJdNf70HS0nn2UX2TGQLrbEaSGoVCr56vhxCmob8KnSH
Fo1bXs26yJtUxwqPD40l3jsCwgyaSwrX+7NU/bDzMoaipZ3uXKCBt/7VaeuAwlDSeTz2m7rIC4C4
Rb2QbIv450V3hMFFZmWSF1bZs8WIDPoEX3ptxQgrE6jx5UBE6hlf77FwHmOm2toxl6TzJJUlXAXR
OPYrEz+PBjpd1Dk5iacmrTXBysCaunxRpNs6l0jtynkk7HJ+V2e4B50yXkK7Fiuqv1i7cIKLVdhu
BKYEilKgGlX5MGMXuXrqYevTfyocF+Ui1x5CsuZn0mKuYRmc9ghxCJmhV6WapWLAyPsIfN662IfT
6ONl2gaO58h0SLYqfcOhrEy8Nt1VCYbYNiRlIfCpvaCbE8BGIabwgIdJsy5u/ByjUPUGB+c/203c
IV5QHNBMdSvEakyemL7sJPGMpCld9NbuGpTfEugjxVGZmuRXSJFLp00I2ysIxvxDd16IcxxuMWxl
ul6SiLRbhI9G4aLbRElnMm3W0XsVRn8xDI2eGBqOgBJQPy5InVENsnVllx7bVMUp83kuWrBeImP1
odfiV9Bt+/78rm9R386Q3Unxj9is49LtwPgMgJcJn6ORKX+cVNp/tEOs+X27lRnBHGSLh4p56So4
pwDQAMKIZzSAjnyV5X32JvTvPcaiD27IrnQeDeKDGF9l+hRxzH8LojTXO1iI2Oz6heJUkEtksrOB
OgYYznB96Q67Sz2ccakeNXJcy1A9dpYBYF82MM16oeUKGqhcp/glzguIFENmbHskcJJ84TlEsKkA
UdnbXCbyJZnX0l7Gk2KMuFDttVTKNQPaYPCyRvlgxlBD21K9oo4dUZhlBAIEaspnL0SEzuhgku27
2cQIr1Ja5rpm250FkZJAWXh1Jzj5cEZIkgz0rNVAQkZOWJeuoYhRn2WfgF2ZiHPuDZNX9I+oFge3
PXDg8VzDL+8q+o6/yb17Snu4NGsHljBPzU/hN/MhQCBm+liyaI3FdxWKBJk5MGDuQSmpdpBn0K80
igNZUepQrG/zEhQJqNGGORTobkZHWM2SFAe7HZP1ZHwstYP0DtAFJQQZnw0DRYYLASsKeKl1BG1d
bvjhVmA/GelH4y3Su4+/A/0nG9bh2Hxl3Gn4KMhTiKahTXHW4faDBIb6As8pqDRE+uqxAGIr/XeD
kbyHBCK3TqTYSe7cv6RfolIuXooWXynMZtW/f5mtTZVdgQQGz5ZFBR2Ijpe5x2vlpuGtGRS+gI4C
ZKtEz6A9rOcZAlD6l8EASBWbXxnYMvEGYkndBppUB9SHVuOId+NXka6pjPLZ3EtIsbndMJ5cA0EC
v40AE7pc365hZzEgoUiB3a1uJjl3YFUJ8miywsU75FZ5dv71Bm8jwYcnhoHcvxuocqe75ZtPTO0u
XCIhzd9HjP4YbYaK2y/1DZpUXA74YvAF7cDVeUM8HJLTDz3u/8lNlW5Ur961jaHhhzLelUBVCD/N
wmZLj755pmqUqaLNZJrwflK2zRDIh5fHS+B3TWXB1BkvO+x4vwwJr1NKRuU6gleOzOrGf7IHyUDY
u5h6UX3gDVKbhjHZ3Rgx5qUCnM/Y8l9cixOsfzkGipFfej3cmFm0lINxwD3xZ1bModHFl+hC8FIR
KxON9PIMrkO7iy8UZshDAPS5NCFIiLySh0d3T0FmbHcC4cCB18SGzIzmMFD0LyYFE7QzbZYNt9fy
gGbwFb2P47EBheoOFfMWX/hoXJPYbWD7ZxDwILzzRwUVSEN9+IgvvPWxH86JyaKculU/ebbVTP3t
j8V+suQ6OqbITIzRpnqssnMlQgyEoD1CzSOuN1eQrx/SKJOw6AeKt9OtKirD7IfX6IL5E5pXzak3
0K2gi4pLAxUAidQoViXek87mX3skUgFXuSBJSo80vKEBOqFpZxF3DjeYftxEekXBSQIOhE5+Lqx1
fQEwjD4XPBZRBbEx1DTg78Ems1/yAQJkQM5bfJvYWn9oVx+6+l/6wwUIcs0zRDNQhZ/gG7stWDMw
7fNts4eqgoy5GMkjo1gXLHMk4PV+fIWRjzZwHl/6Y/YzDoQ+C+9LdHUIfwsoTAAHRFzxNyypW3fr
abf05u6IzXCnwkqaUtS62Y/y1cDpKsf8HSNDnv4BVZEd+o0tsi0eyfrwOZfJwRULIsv9gn27CtO2
2LHG+8Nwwx8BT2ueCB/M+FpueVuH9gf6Dv8mtCSuJ3cof+Da/ntz5VaCf1kv8y1ykf6QXSHjkChi
w0X/plNwaTe8s+hS7HkRjNTo/GhYva9grZxf1V+O0195mV57eg+xKphm96/xHP9mJbNOVCs71Bvc
H1BRLejFZYy7JjsEQ4g1YvrN0zI0+dup9iK78Ui/SCLC8n/KWdiMGv4lyJHRR/dW69eH+JtrDZHH
DtdDzJjqv8MNORLHIYPL0JAt8Op4tuFWb8of7OCLsVXOSOVMtyQsw4O32KxrwJ9vglhukoXO7G/2
hjFnsRG31ON1yR62r0V7ZNIg4+W5WQ5MAWinw21sYaiPW4n+yza+g907IV7dTdjIebC7wy7LN/Ir
nCPkz4xecSvmxhcyG6jEjaURZzFQ4+aQX0P8Hw7NjXO9o/nRTAWTXjOxAhYBGphmzdMx4L8MCMOP
712z4GRHjoXsvtpzvy2i/ft42vPOeGoypUv9A2mGCJKjfRpfiB95gA4DilN+ZZj4HYLe/qD/jjL3
C78pHsXjmHUc8c3dvxbVnhfCWlYeY9dyRpuZyv42HphWc4MKyo1oFD6hg5HK1XYFFss0buYihm2v
8TWQW6qn6JtrcAcYqjPR6x/E2+YZizd2EfaTK/JpwESYBUuJUA21aLlFZyYeuX55pLVd9O+9wxuj
1vDNdiovmXjNgynww8f+k/C3HFQPkl+uzLdARWLNLuY8XLNnXUXf7Q/rV6U5IfW+TSGO5gP/b0s8
k0hz9/bIWgFsHl8+z8G8YPTSJU5yTBbSKaRvKBGEP9nJt+2RnZZZWmNdAsMOMfx0orklSpo9+nQS
eX4lv7J7MTe421KxR+cCiqNEBdMEpisiHWg1o92Sz13VP4xaVZ0ZaQZWLN076BnBIFOFFtk3xqXZ
C3A7sZ+P4UBgQA97zQLp5kF53PpnVNnLvknQwjbO0RHEDic5WzhffCIvJ1RW7BGsejwL0OGL8hhE
Mo240c9rpTzYEV5cCKcylgx4At9nnnAfjCizQX+wMpUzrrR4KlipMor6ephSokPKXLV7/k6er4VE
R9hMOOqD4JQP6/EYosuOYbVHtm5eGVtN72fb4X0w6+WYz4LmYlUP9E8eHlkCxFJy1djna6LaYwcG
7gMrImqyqOcx12Y64fdJlVrZVZMjxi1Z6pDGs+nh2GRSigCPpV6NrIpyGybx98u72fNPfjJZg/0q
8DdDG2Y2kgdg7/slur7XwXVEJGS3eATbAEwAl7/py7hCJtWDyx2APaTPCdLFx3BmonInd9UeNIcb
BkcG+QB0yFDiwwat7LERQGshJQMfLrhhDhNyUnp+kZb9R9J5LSvKrGH4iqgSkHQqQVBUzOGEMgIm
FFDAq5+n19Semj3/CghNhy+84a+shuNDKEPd4eXnPQh4OMJTv6XOl5tBgloEPRtEYygc5LxKmmqG
D0kD1CASfvwaSpqPu0el8fqkmnb32TdwWkQWasCRTzBRTSl/j78d/wrZj1I3iqkPYbKBMD2fIgCM
wAbxswlAnOnR3fI6m+rGltiN7hUKa3bl6ctC6qsTbZKvLIv2fxe7HWrrJMlP9J84MAE8VYTxhs+3
zdSO0dmbpmH+cMpBbAOcLNAIwmJ7cYvUi/tDOMyhwJuw114YjOeYSIZtkxawFSFXagH8PgM7T+ZE
0qbXLYdq7qEFnXUDA6AfGwbw8pdTIuKHuy/1RjRuL5IGeY/gyEEih5JvYdouxWwgohRWmwv/T5Mg
qQCy9oxpc/lejKUZvUcZtUpGBEOc7lHDk/Cr7a2M2i0yV6jcSwNtCgTxbYkabp64v5f9BpRGKkX/
HR1IivO4rLPtcQIzXmyo9PDX8IS0cauH0o+ec1+Prnit0/o/w/5HtIE+rpP8uYaCS4C/MU4pByo9
o6ASnzsvUKnPoH2G90ML1I9SDlJu3YHOGj3pGEwAuq0iRr+0Qb7QZP8gDTDIcQACevEIQf/QO7Lv
CyEf/wp+XodOsTeaBItz0wsWwawf/noeYp74V8u9w+Tm48PnYxrvWBTaHcV+I7AOfy/MXeWHOIU8
6rRIdLQA8m8UwhBreT7nCg3XTnc17t17SHr/bA/dVheuAWVNGVvtfIRLhx2xpAz3y74qLkvp0b6e
VC/xv2Hiq17rFoHqAfjff9Gn6D1mTfiYPWZFQKjmF8E9Ev9uXYAKKmDrzUdqZgpKYgsE8KMfvyVN
zOmT94ICCj0CwABOE8CFcZ7D7wB/GNF8vDu3WRolQ1AP75m+KnS3wdBbyHkjs2nr58fg09ifMzYi
AHeRCcGQ/QrHyKeKYuVzttE32z1ETcIc8ukt21Kxp26fjoUq4UWfPC+IFsdvR0lcxJXSfTxhXVra
Jg8xsoE0pcJsuINpA8I4Yt0yHbuWUE1GtOlGu1l2SmYqTZnSVS+0qV48edSeAO7FQ/yAukDkhp/t
LbRGQNfr4DW4Tztr3CwgQqCflFcBwmlgEyANsA/TVYfaBeOFzZDtES0T65Iv6L/cqcrSEwlpghGv
0nMAOxTpaC2y8REAU1ekF37hsfjzxFyWfge1QYJ+Gmx4SrNDpn26BhTEyuuMjpyCODTV6BURD6Bc
xqt9gOCdf/dUbFMODWLo1AGr/9vTDkJcnb8JJZFGA83PFtpZo5n6LKJ2cYUd/LVx3fkmC1wmsBXA
TidZEMGqckAQljrFClpoXAYFkRjRmryiX5adaH5Rsqenpor1zo5N1ZrP+e3ZidncqWxybPA3Wzfa
LWp5pBv+pm9F15RcIO/TYZPoQuKt8KX2FfA83O3/wnH77eeVT6OpokAPbZUeYiZkAOhpsr/L+6e2
YHsvvxtKxwyyjmtk2GDkBS+XHjzA4yftGIeKNMNPykGkw1Uo/HJ8ca1qRuR8+/C8XjXev0VkrdR1
jxp0FqOzLd7ZM/E4FxGcpeSLxxBjTI2eTypkeMzAIWCa0G3kFaNPRrTfCCGakrL6vtmTyvCz1orj
mgowt0sln5dG9y62+oQp5Gt88JsfpnD/8Kgif8wj0wbRnBtVZg5VUYn5e1lvE7RB7uYn2SUv0ghz
r9+QR+Zz5fdZr2DkAojxrL/j2DQAA2HMStb0W0vqVNcuxAhdIAI0nFD4pJnwGjLOghtj+i8O3fcZ
ao/xHgNyLgkCQJID8LxSS1enymdjlB651g22fWdCP5jsgsIWTcvrjBks3wfFXl1xaKcgQm4sB/pj
t+BBn5qSOM5ujA4BlApgwvsUIyZoa4rcwbqgg+805kaT5iAjuM0OuEPNfdA6kwDxX0RUwGr2KD29
reB9ut3DogM9E7VTadkiMLSAUAGD4I3r9JOqeubK6oDIr3ldOh1wBxNWiehDfw45NKS4mMqfwyMZ
dqyDgfZDPL7zxG1POVKEQYhpQrcIl/FTRaf/LTpzVoEV7aq2DnnXNjo+ousqzp7VwGzmRRXmd0/F
tBywFg5cxDGyT9NLwkoaTm9nkplC3mj5g5HEVGNC6LD1xFVyadL5DAA98NMdzbVe4+S9jUv/DYy0
WQpSe4l+r/MoUbBxrpDFge+x5LPT47bkWR5RJtOLoj/myPLIeEUoBtOLpDn7FjMShPqdpkmAxuvN
9Lk44hBS7MLCjgmKaJD0EYS9zlDXh7OOvjPCTqTQLVHWjI4u481b7hqCHjLpFuCBd6k8pTvelj7R
kWjWfpfWqPrs77C0YIRZSH2+V6m5eYCE/pPxQxopaSjniB650HrVKcBTzj/CxOlI4FqHH1S9TRs8
AzB9pVkL8/hnPkQqFt8+BaAhesmf90h9sAve/KpZEqSl9Z4W9zvpd4ilbgGauHqBhsKktJbXJ36X
TGvi0A5UlfARoZ4EPAEy4G/2nw3IEu+4OKqmaMt4dCRXJJosZwItxP+YvQ/eH1sErVJHu3Qk2CAw
NZgWdPSJDokX3wwkM+g6g572Lv2HGt5e2x9yJ8jvv6KW49UMbi8E9fie6Ma+BBDBgEZdKWDmcAuj
aeEoD48dETBH0wnYPxP0oXm9QHmuwSOboVStJlOlHWoEndLgBalaBoFRACsBXsHxYLxXNKORCviU
Pi0K80ijj14bkIZbiXVlr6mX6ZiNHqfxEO0xmJlIAotlCHkf/gTt+c8Atc5fZ0RHi+sSXdLMN26+
GMBONK7f09f+u3/QF+agafxiaIo5/jAPL4J8QjS8bTi/maRwsyRCo8YB42GBYTEPjzKopHV5C5/q
FklhPZ5w3DzHlIuYOB/kGBhEqnxD5Tf+0XG7r40fWjcMLrAm92UMb7fl/XOQUTb59MF+IEold4Ir
CqEPqK8Mb/xDhMRsPZybaDddti8whKD2/jAdTG9e33Ov/2mh0BPbc6yKrjznpvlDRt8u9hSt/wAn
H9hwDoF2SuzPckSNn3r5gNPVgNoSzwm7+SMxDlS/+YAS8TCAJsXFnINlRXUCZ74F8wKEzpj/5PFv
i+8KKIZoVQvJYpBk/CZS2rU+ozfLl81shhYle8uPUy919M07BPyQEHKXAvf4LoO69AWkDrM6Zh0j
eEPak1KFULkAgkEuYlpgzUJukmic7iNJiZwPCQdui/vqtXruVUhuHR9ABpAUZZMsnqtH2D0qG3Yh
ZUOAzQAh1JIJXA2R9v0+gA+HlvCFmCZHGtw88klcTniVUZhLIH8MwIa8wByTiwAH3aezQkTy99l3
xS2zCzDAABQI2MWKIs4m1bD6PCyPyc0wtwmq6sIpGFcT6XNSAJ4nVTB3FIfPd5XjgFr6LC3x4nCc
AaQGZ3vMDfIHFAoyGBgido83jGJMFjxi0Zf7nrtVmiFzk54rySBX/3CSfhB3HiUEGy2quTZ9Ye6P
hxa84UJkU3ydz+LNMardTTyB1ItbKrHY5gr6COYj2usfm5Hm8uAtfheGlQ0G7gfCWn+/wktgCrdz
nOF4iUw6OrsqBhyo4pdCgoTrMCxMZx6faYYb6Qz+G1/io1vSNcBC3Cgfn8540njCcCSRvuGNgybi
y7x9PoiXyw3zKhghPoaX9zer2aN4RI0OCnfEZsXIq9vkxM5kbswN0m+MLAgE4kmgAUCaOA2rFb/M
EwIOIo29aW4DAZqXRlrJbaLXc+RD/99eKtMPs8X7b0GcobbtMHSAPvk9fcOZ0N3wqkEJcaiQhiYR
mbh1YU/RLvBbaNcbAo1AaVbt+HyV9JxJIAs4DIs4JQkZ32flohCSAZAvkCs3jzw166HYM2GI91AP
4rnBPDHYDCwDyEiw6hhSZgIvhY/nwblp1oF4C3QJ9SFbEC+ZY4W5w5t/MJB/LHB2N5YvQ/S9fDWv
a4iXk4Hu2jCSKTHK5XchuSTcvPn8XPp0rSlESLDtQoDdtgR+jFfGrWfNsLPhR/Qjo8eoJxHz7Qr0
a69NWU1cgnvU2NfvvdsJmwCm5Iozu/NhMbEvMIw/ZWoekxNvlOe478X714c58fe9x/AClOIzP61H
CsL2GBc+CD5U3MhSKDFQRriaNig35gI8yg2ZszV97rlQdsqbPsrcMxyL/zIU5gXyRsh+g/473vdi
2a4YF7FRQM6j/kWJfFqsdASTQKBR3ACMJioLRuzWx4rpdnwrYSXeFbddrbQLN5yOn4ArHpR+e8D1
uKvqUlzuK2NqTpQNNyFfWPWcxLp4VD7mWXpiyl6QvsUvs4U/urrlk1hC/aMvHugOp6UHRPO5yoWM
DZ4zrG1a+Jxh/Gk30q668BMMN/d23TcXrklN5e4x9qxJvvhawaWKJ51NPOfQSuW+IQ9APNXHgiGx
ayMg1eOfNe7FwJDDK4PidefSDmgokK1OM+8wkUCWGz5xDF/pHglsuA9jypMWl5bQdpwiAkfWhwZw
mg+Vko2C18A2xn6om30qDV8SSEGJ71gsFvt1UY7FCusdnuXXTr41rQVCQrzfJs8VCWQB20/iJmrs
ZcPnGqaHsDf7zTgVV1wKg1SwTGwd8BQ//b+7AINIYUMS9jmQ7DpH0lRiYOUoT98sxqov5NnYCMrw
wemC2jvvjq9iHajTzFjVG6aKPuFHNaZUPXyxB2tg7Gw0ZQpoD5S+eqaw90G2h392P1MTh6ALrSdw
PyGuQPR5+ThmIvDC6sI30xVFoELMOkIZ1CAZOml367qJ2HD7OMhaONfRPYXm29py/+WqbQBpLcH1
mg/PqJ9JlL84wF2E+rk6uTgwPcxn+c/yqGYB1yqPmAu4NwK12H1dZNSWW1ta3de9ghppDb3MgegP
8bq1O/N7bGs7rlzpjnJCeSgmuIJVCxSZmnTi1PzsHd9GVFuk1fuIiTUhjgbIALQF4y101ToV0gU4
NwDvFwDM74WlcRvAc1RHbws2Ve9GoMc5sWvagDJRbsGtQ8xlwrMCNlT7MXUlBqGdVAIACW+BGZIo
6IyOjRY+oo1ktCGSAW2K0RJFKMw4eVYUh0BE3vfihwshkpUS9DcePRwgfNZOL/x3QUkRSlC/wWu7
dhg0Y6ddfSZ1/A70xhM2S/wBKUlFcirtM6ZFDfQaVl93zsusuy4zjqdkcnDHX6QJuF9+sXiwyh9o
FOZMKZBdDupDXPUWD+7a5hm7Ai5981S8PLQe6we/vfqDEKv3MIIKlS5WFPQpJjBlp/B9zIA1wBgG
21m2WFXY7w2aac/C459c+lYiy9pX0fNoxRNCiwQ+3Ri2RedyjK2kBgyPUaKsVnhcXKbbj7sB/Ej6
bqg7svjYwgpXY9G6LOAfHd0P0E/GAnhTT1TvtCm6YXp4k2jc2cwLSwkAZr/ywdcggMeal15xr7PV
T+ALbd25oajqS2Rgi/yYEbriah5IuythwVKf/6ZPKoQ+Dy1PPxau7RUoUoSZnj7ak9wdup59C1+f
7q5zguFdbplbyNIzaXgAZNeQuX37jIuketb+zUzF6goA8dTaP2FvAH5m4rWADex0ZeGTRB0SdB/y
Xo2HeWFD0tVSH6GtLp4amTK+jjsWT84tmFCW57mM8A0K+U6L8ezLfWm4qTLb6+jGRKV0w7rTfUQ2
Y8D6Ee7YdGItFweMB+KjWQDbnBVddl0VLsNEWTwQZaQ8KWyVEeGxqVp+JCS2nS57pexiCcuAJvxM
xKB0Tg/MQNPoQZGNGWSOUbT6jTuROrJ2CvojLEDcO59jymF0YeAoUAlNPWtInXEKJTIZ1UKEqHtC
mwr69Msa4gLPH23Krf0eQlCW0UDKjARMQwy9d1UDnvgK8DCn/NuXYXV+PG6Bv3ElzVDCnNSoKulT
9NEp436AuiFAhiAbgvM2a9dAL5ceUDLjshb4XpvXR9H3g9JIjuq6QPAzhZsZj/59BPVWyYbmqVsP
VGR/6IXAPcDq+OvHL4BPa4iocAHeSwXNbjhNOKNLlGcIwHolvCYq/9OuU7InxB5T0br3H+qsoi8F
ixadubfDa/l1qMw4SKIBzq3AWRbiWVUl4DYe/Awzudu/d3paNnlDPaAO4/3gmWHPkTJukBOaDjQ/
nLXdJ/4cXALlO8uRcsjXHhP6jp/hSQbewLEHxt9Jehn/a9h76fXwo6nH22gjggQsTT6Yn3SRjx+2
lWOeMD5BLusGtxz4pRpwDxbznxzzGXSv/Wc3AJ5VHIzW6TzDFgaETL3LfePfDP5M9RGlIqc1M8ol
0w58ta9wkk5LEu6FnkVcDDuR+oq3kNfCdoDbrvY6WAhDro2dV8VpAEDQ0WYV1F/U6jCQRjWTAhlq
nLlDYV2I7iFBJSEbjNg6DsW9JBlQgQPUzfousR4W+g2Mxw8lBjXgO4awsaNi+xzCW+0hRX7GorpL
2g0xkt45gouxf6f+bDq88AR31OTUQMQnmdxeTe9jgG4nyBLDxe/luScbPe4WcMX9d+jmS9jdUDeZ
zy1Tg/VwhdNICCEY6kwWJmYMLGL7lgKYJLmB7825SxNgC9e/i6lMN8qaASQVgA14mVVO5zvNJP9e
wcHkI9CcFFwquCiF/cVoVgG07SmodsH1QtKFNitkSSj09OAx3MKxlW6yy9vJzrxRHhF9RNYuWnPK
iXuBkpxzGFwxn7PByvOLXL7OPbXbl9tZjYVA6sVwhdEx1YTnb8bDrfkyF8Iph4Hobu/rhtL7gtl3
H+J4+p2j78emB72YbRej8PZvFSFi9mW2zkxcsHkwy3muddziaVHXQYNuJANvP7v9BPv46wYqypqd
M8Rp/PU5K2oPM3km0HOOpsXSmjHO/O5VGmbMkBKRNIeXE0fG+CXbX9XXDbfTdbq8V/4Ahd6aEa9L
0wZt7imyZ24VaYaK4Ovr4V+DlkBGF02ChzLT3v0UYhf2N9LQkiHgfNFPqhH2cZo1I1PWI06JB1YF
ZzTmNOZDE2o4HjN4WwhfsFJT5ErP8I+ZVOA8QHdOg7o7h6aq5v4zDyBzGneMAZ1UwKtH1eEHqfqs
MfPQNMXDeJgiLYrSkwwsy+Z7stiJdknmfxfKsj6jGomY4Qd1rGV55kaTdoBg4pNStbVFiDRtSIwF
T+oKNsvXyVPCGOp87yNFmhK+LzcSvIWyhw7MZ11peJIJgHNyIa1D2wLEK1SkSJQEgfM2ixFbcOLW
vS7o1BSTzvmNiN6uHt2Quu29IhQSGBZY2GBBDLdeMr8rVBK7Wz7fOEDcB5pxfKA2u31Fd2rWS7mk
j4NNDYrzs/Zc+eoMnbsSc+dQBxkcO00sxCnYQWmRMRxvFG0AjEE51UEy+TLuGHsTM1CascNf2ATf
ufoKdtVCA3+MOCCqmXM2QoiiTjuGQp0v0exb1zqJhi2tfw59JFaznFOucR4iIeyx8wwUeltLyNUS
24Y+AIJb2t2IPV2D+oVQpzpErwHnHgyPsdw4POf5+LNjMr7gWPbaJQpT0++BPZB3nchDzlVtzLRk
+XW3126Qv5YlzDYcotBMTHw2qLYR/8lEkg80Kg+YAJPWEbwKRnee+T+c38A1D29LtCzZFPTBDTVF
Fkgelt3eA9weMNH55wcN3G3AwIFsA4EUcaopWEz9bU0Ix2dH5v63PgmKd9Kr1mYk5BU1+6Z40KB5
ZzzG7r1TnS9p9AJjMFGIEWzggtoCGUXmZrMKaiJAOXS1Ma0SRHecQTo0oHuUVG8DNaSyDyJpW8z1
4L76hJ+AGiipAwelLMpjk0TyS3SQYvu2VOqp1CWb4/dek89bEGS5ZIr0PcAOAOxu9zuiIVYbnHtj
Q3argbWjY4pakM9W04CZgrHHCyZes2i9hEpgLuDJe68Jd/iaZ7sSkQ6WzNOvm744bNgxscn62xHY
NNgRn02IXij6ItfP+flykcig14qDFZv5Q/YkHJOx/dnSlTUeAcv7FWNB6KSqj5Yi22JRje/f86fp
Q/VLzhihMzfZNb4oTYySAZO9ZiogKgksTohhuuUZkgMAj321aP6kGOQb0bcQLX0hvjDugCgELNuL
+3iKBs2p7pv7DW7M4L9wS6Sb1CdYtqtJwSI93+df3Mi3Of3LXb7M0XAQikKcCaArgb2A57Z5vgwW
hLyUjGmXZd/PX15zEmeE2BJx1PCwIPU61NAH3VP39BjJB+3QLtsdx+Kss7ojYZm5KQ3lG292fBuz
zhLgNHuEUptDOUJ0RB3myxelXOnuUCIkxTSQM4fekaI6mQ/o/QSgYsbMDQiotNVGr0mztrxsUKJd
fkDvf5KN+CZrE08R5Mjp75/K2lYPld9GCs1AEBHEx6L/PtP8zqQ8gmZiPmB3Ob6dMYLsAxtfdEKI
M+kU0wGf2oT8dYh709a9X+BUfOD1DMh66dxn8YAciYDcBHG0/b0Q+83wfOp9EDi2hl2ZBDZ36m2c
9SVgNlBHOWZ1kJEuEe+VlBDJG8XnMHt1ed2Q6NFIE7MJvpj89J/vvhIRjMQYyue+XvufpbWuJh/Q
NqPulm8Cfl1ygOAi4napXPq1AJb2HgThu9e2ovU1qxZyqFHak0ff+U1Arnvtqgi+AeID1gyuMezP
pkdchojpXbKz6eOMwsnwoQ5AGGgYD9EPZS3+ekTma331AMg2wSjvNqxogYhchZww5+xELPY6vB/I
q5C3+SuXSNO/wr5B3i1iZVpqRNPrVGiBU6124QLPmKZeTd/pNqgMQti66aELyQHDaKyJHogBCPo7
WKlXDpHAg8AapN7h1wH+3mPzvx+enWXGWTowlu13lC2vJd4lnh79+txQi7Sdjd92epAgjYAUd8ol
1awuKlq0nz+2PJV3BOjPIfNZQU79Oyo/jghonMbXt4af94HQpqgnc2O02iSsgrMzfQf6Ier+PlYH
cPcIqchps3ZDmINf3w+8u1gxmRskLjKveubEASUrthdKnYjmtOPSzgbE5vT6v5eOo61a9L1L58f+
rA/lMbEdiqqfLWEjkRgZbP89gDdMHjD8XbaghuALO8VMn1yPyvKzyRctdcQ7UuDV+C24SHCLkUuT
hZ0NJhyYP3w9k8wOmTsYMk3porri/LYIrhegzEG2GtPHQtnQLi5PVFrR5zloOKMLjyVgsS6yfxy7
O2wK/lwokkEpDYvBLerCyt0VfYQoobCBPKvQbOslk876EcUoxQTNn/cd4nZSQGdeYEzBDJk0I5mc
e91X1rSDXTWQ4FGhXCC4jgAjQB8+tmD3/kS4ldqTz9W9T4uMSUSBU5oaFG1JwCZQ5AwwX+yYTH/T
S0D+oxkDX/3IdUAh/900MM9PFFMcp1aFNojNfep4RUnI77gWGiyEQEg6YnWGR1MjEME8KPDmTBTQ
k1O8wcnoLEfPTU0NZUIrfoSdMORxVAhAdKqUZcWQ/BB2Bli47Cw0WuZ1qK3gJslLIOoMP+jcK34O
KNHfx9RN840xIscumFWEnL4xklBqbRe0WT9zYBFULKlYvS4Er7eAam1mS4Q2lKpfF0iprB4SeOxZ
IgucD4Xh10zd58F9iHy2EMoRVDasVwBnqJciH1JeAUayEOm789iwzWCJST2WQqz3XXYPr5vXVuFG
n7atnRB4wewbPiY0VgsKfSYVIdYGItyraonJZpit0F9AjtMKMIGDOnWdIvCqQFWCS9fjHUYJe+yO
ysM2daE5tJD8oDLZlM4ZqzxqmQwgFnkvErHmGbo/0ITZbQsMoEs1sf+cMpCdYYHgiuRjX2eSR9SE
uzYEnAI86JmR3j2Assgjk0SX1v7ICLMLWn+4rN7dxtW9d1BPvks5gv/hsKL69AFtBUpoi4AkdWw3
HTYkJMTQiJ9DDV1aQIov3IZ1/uKNkU10H9cqhPjBVfbn9Z8e4drCaQt6xhAkIO8QIKXpY1PH25Lf
AqrLbCbr0e0v3DUIR4D1iaE+IAWG6meiH1iFGEwBlYO1IZD6Xj2s1y+6DJtu/9YhZhdeyHo1BM/O
DjjtDpsxVB98RGAoIXGb/rE9wBrjIAUNY06/Y/eYCxsvmABX5PiF0u7vbHq/EZoNQyBR2TbegBed
Qzt8RJSdwPSiVvZ23xM4nw1uUkUfh2arpX3BVid8FEGK8kAsm1yx1Xcv2WBMRESAFuOaeGlVnvBA
fm/fMrBf/Kjwgn3PM1So6kO6u0+/Bv6xgtHC1VsG4ipc1loNr+Gwu1YJVCClsDzOHTy7leE1DR5b
06e7DmgZjgDyp9b2uuNwvc1RuuXr3TBGmpKn3QnDhAKJTxwBzmVUO5/Q9NQeU3pieumYA25A82ho
YMRZbNAl6n/7WKn2sRmjswTGb6qsO8LLsHc9Zw6aKVwJQiC+Nax/kBTC7Q1N1q9XoSP6jqp95co2
qw/tj0E1YlA7a9yAAHm6yBjt6MRCQ7bQ8cC+gPmK4TcWaOh0rC1x+nDMTzKHMsqJKrM5wXYCPOER
KDemBq2QcGYKKAcjR14T3Gq9yCi0nHnYK3fAXnwu0PcyLj80I74jdXn1GQ+9GzjSFrasq+nD5zgd
dsNix8wkxwD/iyjPJh1WY9AQun3fvT3T6yThJ99AgmG+XofJkVnOlETmRRdz4DuSsfOhbUV8tTBw
3xAEiyX76jIj0js8l1YKQvyDMzlIcPrcw7o3T0cXCg+TmHNdKCjTE1nLmX+fFrvkCBT9t4QalVD8
W1fn9zwRDA2Qvx3Ru39NH3PcIv97JfPpxUBDkhR4GiBzrDapH5weR2lQhta0ZsMsxvKFvt+nAkFi
60caffHmi2Br7XXmhUs7ll2Qbg5lb9EfQEEAKrcAZ/G62O2a91hAwWg2nYwBG+LX5WyUroNb7ScD
eSztwoa6pyigkiG1G32DHCsGMt/HAGQBR9tUosvSS3fIR0GhLtEIBoq4g5wwfwc50wMRf+dxos7T
lxx6E9NsJQ2liKIPu3Ic/sYURF0TW8A2kFc0w+R9d5i6yA2G4H299wTXN2D+EZoMa5qQO5LK6wQ5
fFuaIjb9HHSc65jOIaQSck4sBwgbpvIaxnkcgVR27yvacPAYNBTil8xKJm+6YxIoeEezjQ3ZjJ1s
8piXKPVQ/7frNf4wNh5b8AFuICHSUevnLFazwDNUGd5491n0WXTDpO43K3Y+vLMFTr9ePE6g7zDa
vjC2xgW8BkhjkGAcnMCYaLqRvYo2oXapA+tMqyQUI46ojG/6VxpLeOA2PwzXbIBG2JrxTWNabrSR
PsmCZNHxOElh7dMlnV73X0OgEyGJggwGgfAOrR19iK8tuoUMfhIUGC38CcTTegb6sOI8zEqfDkEd
j+j2dWTobqJg/W3tjO5ZSCVxoB4oo1guXehRQ0ck76tDeV3CdKVSyGhqNskx0nOJS/BFufHuvXeM
df+6JuqlMbPiYOaOt6KWNoXhZuuLjGCsmSKwvKBoOKlcBCzs7hrtHK+kuffqqQJ1YSHdwHzXvWzx
mUt9aQQ908PhAGuMLHruOQHhHDuIPveLI9qXDgCnfVINeNkRgIoxinTsO/QRkXjfVJVXz/HFWuOy
1adFEycO8mzoVlLkkeBoo18JB4FWZRl8+/qY7bbqF2MpGTXjNtTnRJ4hsDp4FAPAOk57II1dAOIX
yDWBVLj9qdbb4ItcVGViB1Yo+JATZzPWPcPXtOux4LZEwPGCn9Yuunf1UZraE5stgAHa1zF7+YV7
xa3BTu3UUQIQ5xcaBfQZy7AOaYhnC5P2UuxT07ZGtIF2FNx/MyKeJR0PCsr3dfZ1b6NkiiBjQsSC
Ydwh/Xo0vWzEgdQeO/bIIAmlCsDGX08qwyYW63Oa96RQW5i20qsdpgB3w3dRIiimJbSwkQmZnQrS
DmocWz7XdqSQg8ExJtcwXlZOgVJEjBdocX6OLB80l40ZAotbgMfLeTMuZn+Es4Rwa3MXRDjxuNSF
APQXMzG8QA7EJ0K+YG8HkJGORZwGVkZGP/d1geyk+MnouiZaQ75ECRLFe/kIttiEAnbKyMUTANfS
CLx/ZA2avrZ/coaJuUqDD+NybHmyExL1/su2ooz9nLXSsJR1wTQyx7B04XOMYc5fw9885kh7DuCi
KAi8wpW06+Dt3TGwQgnFQbAarXTy88EXdwGMkKfSBGUBHhjvjgUZD0iVbKGz3qQRnWBEc4YwH4BV
TD+mfRuXwFzhrqczoAumR7gjfs+IiAMjyRlgtMI3P4G2ZIQ5SJ1PwORiv4Nrw4M+QsS4RjU+f8UI
bO/zxQn/ZwTAQYSxxR65BKex25O4Z/hUcFKHkEQ1ak9L49yM4e580FghuIP6AMZWS7znAF5mGzCH
Q1CR6gpBapDu2MgFJZ9nQvzQluX8E5EvbOvFf9ZM3bVBrJYwQAQMuVH6lTqQL7goOdZAu4DpTE6c
g6WCb8YA2RH2ItAVQGlqB1RbBLopwnuXx3ortMMpOug0swVUmoQAZAr/oNf/CKsLxQimIiBCSRsy
DzSTgpX/3ljLytWg9zsYw3nlVqGf5VLupJCxK6efqb5vQhlkpsf8IZXECJwgFQ3n4I4F+WdBXDKW
zglyj9Rdnr50pk9JxhypsU1xktxxRqIt6tPGDF72lBobxa1yhCAY7iXsgsk09YohFfbY66+Poo5F
3isbXuOLQkuJDkk6EXB26A5jcBCjKz6HMHnQ7IG9NG1QPBcFNdaRupdXZWR6hPWOFsU2vSqn6ZP/
Rw1rQ6wMcqSYY8sYcFqY3huK5WOSvIJyTsT5GhHaXs+AqXsW1A5gqImDGeuB6f23PidmbN/bgZ4H
2Fy8dt8zDg8V06IOSAL41YxUC5f3QA1eI+WgrImTsCAb3Q7wm+pRhUsr5iSANFkcaPnSvYPLnBIP
O+yfPSYNohN2Lgvyc06GPbodOYVhM8FTqk+N7EMZgmcFJDymsBuxpCUutLZQZZ/cz0bEEoTB5SQ8
DjrWFPExqSOWdF7nbkmUXs7xLwhgHP1W0BwJpI081Gf8SDapzhzRQhaAJnaCLqlI/ug5juB5oxBp
0l8Brg09ivRFCs0xgcbwE7H/gqv6kcurBEfFSESTUhSPYaMwFFgM3HGARxZip5vcJQR43fL0dTYh
kdfX5vpmjDJ4hBjlIWIvnqDpfYWFNrpQHhbtpDzcIpEag2Wkft5x5KWgEgrPQo4KUAH2a/Q6Uwa4
D25pCOf6ucMznqvwJYUwsv8gkUGJYoRV1x9j/X9W0u09dxmBNy3PKVUChbAHov4EYF+UbTGLDuNJ
e+RUD3WhphJgb8dTcuwraV/ho8T1bcY47d0mOvnkGgGN3wk9j/TXJ2uidQOFfvwafxYtp6Y1aNkU
BK+LRTJhr+8emBLYM/P7VQ4dDL6Wk1ke3B7ubqZp9m8rNvrrCBcTJlPtIdEXpDPAYM+xmKzlHCNy
ThXxXntXnFzE2+V4EFx7Jj3JhXjLEKDZTmPb8vWxPsZNYADrT7wsffK9WGzX8qgYFWd8sq67mydO
rLf3CQGQWdPfBU0ymBuswDwEHDj4sMKNbwi/WOJ0woOS5fQJuuGTyI2PRGElifhNNhw4TDxxJwDV
hlYLSEtwZwDGTxyw6Daxsb5P9UQ7Jw3PoQDrZyydF8g9gp8p8mt1WMZCuQO5CCwLubxYiqR3jBSy
H1DaD1fmL88uoWDOhE7d7lAeyZbL4oYzAG9uRaq1IvRLSAUxz7pFpD9i/6VC8/SxGQPmz6Dkw5K9
C+kIlgpvniD0N89mxgT4lYOh246xFSOnRYhik6PII9wIIkQ3/PuO+akMeXxCdrhwGCPygok3h7x4
NoLvuXMQac6ueyhIvmGBrppxqQ+kqDrzCKJgRc6JVSIfpBxYqi+d5FIYug/ijUUxea6zO2AkzdrH
DAE7H7fZyRRynavfkkbS0yAkI26ewIGtRigqGwMGyPhMsnlC7qmj7C+S+O9IXzNqHWtKGotUulQH
XYrl2pdJLqVCzKTlPiC0Unc8mkxg08NHRl2BlaeK9cffVoYIxbBFUUXq/y1d5cDOxdxnsqHFaOtD
agTn+wCPSaahS60OKMfL/1Gn87TaZzJzK9wDJh0fU+STb7aAvwKGSOfJ7PkbpQVPlAb4TMp3BPWw
IjLqpaUjIbIXQfn4gC0nuC6Dq99huWG2Q8h6gOxD7WGIvFuYnGShcIYzbgvjMykG6pKDmZziz0UN
sxPodbymHxENpoMg80+QJKEzozJkesxFQZR/jTla1QtRPVhwgKRgZ41LG6orVi5HMTJjlM6FNuAD
Yveuk44rYfon5kTM6TL9np87HlE5MFq/Jcmz6WXHmnOCgiRlNi5COtJh0y6xeXaKHTeHEou6JB2H
tA3RGVdAShFMUbT2+YlYErxqtBh+O6qBlCabEeny7nHknQvC8Aa2LGxX/olAAWHK4wgblVDjs+DT
YKlwPsiYBkHKP7WhBDqXcmBkTSs39osUAB0+W84t4nHEkdghfyGkCclH4TwwUu9I21M0ATND1+r4
mj1OJKwYhBCg8wD1IqGy9Ud0BdWONYRXnm5bioaMIqsk5lz4ojpH1yekeMW35VHCbKfbP/o27g+1
KiJWJhvOfG/oq09OKiO6jqRIRM0c0h3MyDmdybpP1goCNyIKqiDwMD6WiIRHnwE5on/bxMP84z+2
DWm0RRjv8Ldg4ZNtoI9GIVTIM7AH80BMqG4I7RcNE/sbFo7ag4MzwYypO2Q3zo7Q0ml3RAiVs2Qh
I/NKLLcVfgnZCY4JGLbBlQDntnkOXuSi1F+afzTdV3MqyRIE4F9EBN68wmCEt0LihTiSEN57fv39
Whs3YmP3nJWAYaa7OisrK6sdMop18w9jQVUrIMxkUviHQWHNXox0djeWHc4mAkncJ++MhAkQzVSY
DujUMkEy/CdbcK5xvA0ecgFoe6+HXqyeSIrr9De+k/nKXlMVpOdmHHnko4MbNG/3j0Ivy+iecFgK
I2TDgESjZJjfl13ob1skauuu/z5+g+K1ufzZhv5vYsjW83vVXlvJ7x5sQJqhcQ2N1hZ9mxBbuku0
09UFVzNKohSgKi8Aw8FtuV0rHF0eJxagm2+nU9XTpkQhREFJ1qsFDWAq1BaTuAyO4k34aCcbWFbk
9gnudlxy319XHPygOce92rShxUtli5DfYLE/HfOizKpRYrFdN/XD6vTN1X3jZfNSP39fv0keTdMb
IERIIG9hlAhnsEMuen774/27Svi5rtBzEWPTyP0Suhu7YWm397PYqlRoxz+B0HlLhWQ9Ww1gUJat
xkL2aBNi7USinNZe+hP/pOxIDx05bsKSrmSwbIKOtW0IdFb8IKQ6BZVZeRF4iCIFs6jjAAJfdCa4
CVGQIRyVmgEs3FQw6t/rD6s52CNgq1poxOO9IiCKhgh82XVLvDzMDtaF93SbeyIwi9RE6TTLfq07
wmv4vCj+dVHnbG0mMEB6Gh0P0anlKBRd8Y0trepTBYYf/mW2w/Fz+62vnl9L79QD7MSmsxB9L/vc
ZWd9sF+zexyjo8NfsDTCGu7NF2ALZsRX+KDbs8dsBi1TxWNTFk6CCYLDg+DBLmNrXzONzSA8wlXa
uxYSz2swea/qqQf1vRSSzMF5Ow7wZ+mv5Bf6/dSCBN3Fo4a5YNLD3OfUWgeU3cDknqTG4aYx7NOZ
r8vfpz4Hy29sb2rGAiT7xpoFCPKa2+i0qcLLcWZemEk83owjy+DOuroixV5++9nrz8Flbj7oZH5t
4Bcam8l8VTlMDEjjnMVKbRzLSLuB1wjs3PmPBvsPY6sbiTcEfUvbhqXPy2GQ63ou/sdkV79NuC0V
3oWVZCPpYR8Hxs1/hgxVd870Q+GB8I0beQA8zfPw3F2axycxqC1bRznSrR5isk4hsS5XT3kZaz1j
HloZJZgFo8wqh56WiTsGzQYnybALtSga2ZZoCXmH1nRXK3SNLpuWYs2VQ7yj+Tv+ZatZCv4YzqYn
CIJkCOnAkxRkEPrdpUrh0DRJ5fPUZ3Hhy847yhV6Ov8cI+adZLw071jIxsJIHR+N/4M6mRVXRP2r
2kNYmNbUoy6ta2dFgotfwP1X7k2+M6NYj1tB7fipQiYCug7Kq4Z1N3cicvxomd4Op8+/bzN5guyl
6aa0V0r07DTC9WfN1WMDcajlNy17yv++4nnOyTJExVTHsstTUUWeXLaRH58VEnu5bPswUQgAwUCa
20jgFaz+OOzs+AzXxuouGdUC4OZpuN+0Ly+/B7wC6dzqGNBuSlcTclAiKJ9Z1ZjbxKxGY50/3OwC
zivgD6uKcDLhXu3qL4SS8nVI0ArvDg1Uz0Qit1aR77A/cYsPwd7i0Q45fuHPrM6ecVaH+OuWoio3
tWPFgVlKDQWPrqFgVd01oq6UwxnSdY1+HTF6gjX4vrg7IVxef+5D9F398U9loWPR7wdkoD1xBxb+
ko8eehwBeR+awzJ+SYk7LH5EAM+zHdrCwgH1DH4Psfq2+yRc+bhs6q9fU8isub+nJRagXFgQ9S79
S1szpmYm3T7OHQGVc+8vg4nu61eHQuxUEaMj7dijdfNExuxHoGfpZg7tfOSImCAHmqe+B9DNabDW
3FicD5JfEo23kGqUUbaYPu1brdDQQN7eSt/H5NhOx+VwntE4qG1K84luk4xUVI+4di3tEr8CPkE4
EusUBOHZb9xKT1UcK7j4d/udDrScOWbDEV14vsUHySH1RBhux9ibU+jX85MfhibyQAeYEFwT1sUB
2IGccnYMgziF2MMMyjS6b/bs57rOcaXhRsAW6kjBNqIceKhCmyjeuOQoZGZXv3BGeXauv17W/mML
CrVd89Gc9p6/1/K1Lq0LmfHBURSKIbWV1OMamLnwT/2TyXuU/MbOxSZGwe9qR05CYIvLBBxq3jEU
ke69w8d0tmilpeHdbec0AeET6kCqZzSTsOq2K81KfhC2rkpGOqo+FeoqgMJhoX4dcnXo7hsX9KLB
OIdSfrS5152LzRel4jjFvR9lWzyPFzMmc8rTuV3J32OXyL+togFCjcTH0BqSts6uzkrNIDK+v7pE
7Jt7J1B3orofsGE6tWzQjijhtNCJO2NihqyAr+zHJF7cpWnx0ROb/H78LnL2NlLXz5oh3k7b83T1
yOOIhnbnb6LdbK61qJg3rnc2JSJuq/AgacDkiPOBJKhziVbN2+d6nMU6oikO8qNT63io/x4y7fO6
cxwkWtcusJfSMJ3QAamxC0/zPk9hUsDYYOlzaaW/QuL0lVjUMX+jsKEQGIr+98GjdZtMx6eeL3Pj
y9aaCz4ziCbdwGXw4xzgbPLj7JfT79TLjC795eflH0+sNqh9bT6bCTydQTGo4Le46XfF5Nu2qQv0
3kQ5RIobvvelvxptZtFW0EK5XAcAQPoLpSFI96+Gg/BBhYPnA6lxOK0lY610Q4n51FP+X3/k/m2/
U3KyGIfQh5nCGVPhKHM5+5XkrWwaIY3AlixquKrkF1PafHge6eYKrPo+TE6LevoLDAnBE/SgZ8pJ
iYrLr1Qx3U4XInQuYicUPDfGGEEjsUBkLAPoAX5Os0uoDWZMyiRY2LV3/2xW3RqauUx/6CIwApcS
SJdYV+HKM6JNW6F9wZh4scbVhIbWSbwo3+4S+2xwckx/qX06m9KNeWfnnFNFOlROM4ASMFofaqln
Nfk1DwUiJ7XjQ73SPQNvsAX4v4GC6f6o4ztc1XR8HmS/8DQipBNxV5+OtxYxs7i+DOM62A8gI40R
o3tHLdGjMETbl08pojFZU+l/HRpsfHRpy1cxvjyEH9H+k8dsge1E00HAZjwQ0Ld/m5pyZrfgQaZr
mdn0Vg9LaxJYp03P0QXKrKeV16aNlXqAXPRZ22/JUThCHfeOgECn4w8bW0bI4NBQvncf7uSJDYsk
wKftwJn/5XmmFczOprsqx47c/ZB7yKUa4VMw3g5UU3pfCvLTyvIjM3J+NEOD8tuhz6CBECjf2YqE
pByTczNQGihok48QT6BOtDTocIavHzyb9YJJf3yk5t27Qy4iZXlxzJeX6BTT7+YP8x8DJpIijgHh
5fsbjm49QLb0LSNTOlc9Vnq5f/dUlHs/fl47u1biLduetvGF8rrUsNBMqhV9Kg1Zmh5vuuEbqmn/
nelxd68nrSdhsTJ1ESsxSGre0rVjjQynsccWBgZob4w9t43v2Cj+ZsiLYeWhuBpbvPE0nY6thcUf
OxgoTl5oGJsVoVoJSpVLA6G23G1iS1wTAeN4J0SAHEQywlTIoaTBW4H2jCop87/gdew7GnFnCyQx
vmYZUDr7sn3AwS1uIlDvYROf+eNdB7tZprsfrwei5sAU9Er8WTxVUt2disihRStiF/ny4H9qVbU7
7EI1HRhyy3w0Ye5AEHyRpcXeeSf3D57r8NHX5XcIPvWsmy9tBhf8KY6l3T9irev3XVuiCYBPmzH7
kfy+vCeb08ZznCcr77MScv5Y8alolap6sk/Zx7zxCu4HwUXDuFAmCSJ0liF9yjjIcEJNx8yKVqUn
zzFCyleU09Lwigg58s7URQ1ww+fQt8hLFHmFBkh/i7J1X0/V/XNupsQbycg0ZnBOkIgkx0YYKzWx
aktWHvnyyqanBBVMJrnpO50Hctw/z0PEQjh+74JRnnLin0bW4KLx3w1pSQ3LHOCr2ejYXA9X/eT3
5n2pz66z6AOshV+dotnv1+/0G3PbjpmXyTGl0Du8ox5rV5nCqZ/796jSKfzBIx5w+gZC2QtOplXp
AAJXWvCmTl+WCu9wipIuh6bNOwDi9mtKRKjWCyMkRIngthWbqXXyMSd7rE07VqnLnX5g0DGeLGeS
9VDn1bh+faPRMNHhEprmY73L7/N793v+pljl+x9Obbh6/uMuvSl3OVUJoGoS2Rtmgi2YtzIxDn5U
nli0HM7PY3Vu10tOuw57VvB6MZoqZO2XMiYatPCLHcUmYGEDW0CXELKNHFqwlv3a1SFZEN5ol/6d
tAHCIxfG6panzcWX71FjQvOufTZDi6fqe0Jtu/oQywMh/PjEBCnR8G0i5IIco1hjrRmotBoVavfS
vXyJlPea5Bjn+vpr2j+1ApVn2nUblSnZCrdf0VDtvv6sGMzCJStVznqA16wyGz3Rqgdvz7uZ3+sQ
ii1LUKYlzbuOCsAZbg2XUeiGSk2FgLLjeFp30l/5L68S3CfMrtvrcUgk344Z5ed9I9dJDLyg9VhX
l2a8aU2ViMRzxdVIJn8YJcMZuFPEeigUWMV/uQSWtkUz5RB1AE6crrfZ9l7xfy4qE2vTLlWZ4o0b
XutUvYxsAlqYwwwdtq7idE+HyjNMEU+Pz4fIcOZNz284luOy4dmUZ1VS+TcSoeThtGlAuCthq+Jc
imMLyZMiuq//wpejnBm0NxXHpHcJ5+3IyZX8Ih0xj3jdEUGvYzPK55eG97rn6g5YWwt56nV5nMGR
Uen7Sadc3Xsl7m9TonvDVWaFro4HunMzfWWGcBCSFnpb37v+LC07kJtgf5xYM/hI8Ut0DkPUpcGG
0eB05tQzjUW+nOXeZYCK3lyDdc0t/PtqkphAHyOI5aR/WqY/yvQ0WfWQHV85k7AG64Hv6H6jNW4z
micXfDXXnBTOH2KlU4bLQHGTCV/HW5xmoWp8WEfhdvtqCQwDlk7u80c0e3H4bffq7zv7DrfWKttG
vQAEQrPCEwGl5l1kfL4YytVfj3mJqTaP7E199eCtJw5+ugmXCX/ycywKxpd4RHJNroAfOQKhyan3
5K2JgThMHMuy4uDjeZlgIRDBY2fApZea5b/O6kxSVnaEznMfdc1WrWzquFMvP06ptg82PZnlJD8G
CBzm9w4e5zrktWZGbyj5qiNBB7LHABVVzQWqN4X5M0h5PZWxEYFAQbmV7qVFN+y4sDPUyEKF5lWf
diBQnw0iQX1ARvI78Hux/steNF8XKPxTDeAcj7yPUHn/gOWOsgQctqrDd3+l9FX3NlwoT93L2/a+
Xei8vrOtc32fKV6uGKFavrd6NPK9v8lpyvG5Tqwzba1U7oEVp+Txi7YBr3Lv2asn9VXl/pfLLa/q
2XGyScg/ug5y/07zUPIaILwcN3stRPfadFm5wGarCvIQbM1/JXBitqLtY/r6LODQsjERh8qml1Wk
xzXDPe7+2rFPv3g0V/ARznxPCIvqoWooZ/v05kbLspnv+nEo3fWU1iBNh2P6ax6L4CbbXw5QD5jf
OhJU/Fr66zHyP1RR2F779yYALNRZoMLCXc+PUVFQxZ4GbBRoTpK6VPnAmNun8H4N5eYkdmbdwTRF
pzoM4qy/PMqoNQWEwS6kGHcdW9dGWBDLa2PR23asoOu8eZn5ICSKDbB4DpF1IsC24zh9ZFSU3KTd
Q908FFT398qcMzQZjb2EHZmJdupULbfNaw6Tx8zd8ONpsizdxxVY2e7KgR5RydXCjd+lcLkkqkyO
mZlxlcag6SLtOC24cgeuZZL/CjQaJR6s4xYFUCFdWn6AUnC0BAl4vPUTI77QlIKzLG0riu414QtL
P6tJmLz20VaQPv6QgCqwxtOlg3nri6oEDfRQy2AqSbD8CXPfiO4sTQNKhlA5B65sMCFjWsU7yVG6
/1HiSbE2O4dCT+w3UMvBjC1I7DjAPJf/Aly1tO2nV7DHglf/neAJ1LVBnsENBdNAZ+zP5BJ0FQsc
RZ7Iqc4OqaCewW/jWT6ccKo6UJv5Rf9lE2yra55JJBqqMjBAM/2RRNely830qsl4UV0gL/GdUAMG
ZRRMx5OnUERSoNgOo9jwPn42YlTsDOHOAfmS1tW45fTjNCVf83NjTZyqBZQWgqgeX9x/HEbSsHCC
guRgJMwYqu6iJrQChjkZlpV9537QkVGafzPY/u/hWqlC4+W/VO1m5FahTK7det1aGGB0vD0VK0FE
8WBnvVZ+H8GOIFcYMLIOqrnlDy4gOpcvYeuy1HIB5L+nWVJp0cvRtNG5qbLUzn+syKpfg7yDOZzw
bGI/ic8758Gtt+4+py3FmTAYQmXDwa/zHt/DNQusI/is72qPnpi3kOrMuYippiqetrJIsVM/FKI+
Crlo+cP8JAxhIdtiLLFsHlh2TvYferpfTEjpiqgzkd6rXnYc4AEWrU7rfGjNK/HGbpTruuuO3kBw
S94r6k6oC/B1LLD/nWrAEALPOsyj5tW+P0kJVfEtv9iLo2mR3ZzJWXw+12+FXxfyeXrWYu965A2Y
voQWj7sWHA0ZseoDu4u7irXUYULhRj/8msIgKAtSoZFAqrNw5Baf43sopSYlf6pFD5nRX/V+kh+h
CBe0vWAJgf9V8R1PhTJ4RrILACjXTbfz7d/fQEtqUq3JHTEAAXq9BhkaGGNs/0Rli6En21xSXnbi
VUkTCfI2MFZcLvog/TYzoV1fOvEVHeUdKul6P/3zk0H+popnh0vBpNJiRpPvM6LiJCXGktV3E+Pu
WmHlBtJRoi2cKPUAHKH8es6h9rmltkwzcNAGpU6+oqN+jKNfofxr1s2qMVVlXlIwSZ/bVBeh37+I
HEyahR6MYxxLYHAp0XyWtzU2Q0Ax8Y6wIHAQi6a6BaK5ue9pYlqHw5sHHVbMrWeumGJhqHakNrW0
my40yjfZlb2t+nOO3ZjWVuBfDu3XP77QTcaBkleUWI0HpVVaqGsEICbbOFkLHV1e3AN+WGyi+CS3
xKCNTOdO7Kb6hL85tbAPy89YlNpUzmXSM7XPW7UAa6lQNGiAO/F3zRu1IBCaJqqaa1rZXqpz41Mw
MtUztVKjfES6tMrousA6anIxUvYZOji2WhF+jyxW6nklrPH9VDoq1mnOv5ZzUAa7PExOfz+ONc7y
0AJDodJdJVb33TQywkQDn1+xvlJvuU+48nUr/2gjDOz/7VbejFK61ue1x6r6HNOHrylGRn5U+Mx9
6rQmtVCXMhTE6Gi1prNBlIYzFjEyC62n2nLd1nXQHix6YWsBfrFVA12YLC8sf7fE8YBzliLH+xd9
to9QyGowAzK49w9SeyVceCRe08j+5lhPvyJo02dc2ejCsnBxzLX5MfnHvRTbV8LC9otxSYdz3ymM
8RGf7qWpTpN8eTlYKJAigYg6unm+GeX/WFeab6IEFzZx0Zt1I34zzbu8SxKGLCCwVWsf+Hh1h9Xo
MBJkO4vWQzSjtgEyeklTqBXLANiO7KZrsA3B/IAibJSmzo0VNyNhxbcNGpN8OxSP1pfGtO2HgDnt
TyM0BuxVQm5VeKWUC2XtE2Jz2XHT1TtyaWodD2qarp5DU0IUPrW8aUHWi1bgNaXuSNoLffsAY3CZ
YXs6bkkhMjJpal3l22fRVBP5urSYIPE2fNGbnmrmXvq9fx20mFXg97WEZSy7ne1684HHP3d2tNwt
nSwTT8Q7y1U2MwtAdVPtsRH/UlHrpLcfq1ahuyE6Uprp4GSJRL3a7ViE+48vCg+CiUN4R9qiQrQZ
3c+l/HooywrKMSu6R5zmVjuH0Lp3kyVCAbOG7RlM20Hper40stoEpxIA6YLDLNBoyS/JLYwt9YD2
x3+kqL/891X8m9BrvJskx7I2fKdy0UFqN8BPhOcDIS1CYWlf2cMmHrHeCxUXQEiGIAN6zFRYmgLW
Mjp3TABQB/HjJPdjs0Anz0BbhD4xT9Yi9UUsTP+2mq2Dy0gUlGIE/nOkmUqSNaVQ/gpVGOEvFDsL
XZamXwjUbdh8RO5VvRdPwFoznR1xCMhV89YfhYRFWsyE1jRzDNP4EpXrsboZ7V37JUCAo7uBJ1VK
WZVeVgYWVbadKckQpY9P3VXS11X4/VesNvc1eNcMFrOkwVCuKwcy1uWVVGZq7pe2QB7jxiD5/Xt5
vi08WHvASKzr910fyOEGYt3jifJupEx33ZilBNtWjGazWnUh6eFfceYNcrY8d1QeGXrb9DDPa8lz
w+ck95GvC92E39cbanCk70YL1FbCsBQIDS1Jeh1KNDuYtGoapfbN/O7N6vUAl4OaTdL149y8Fvae
fPQQeVlo1/Hj8A50T/cv4SasVa8SakLE+Htih3vtL2UXPHb3GvGGM19mscsw1y8enngVNM+Ah/Al
WRGWPFHZs9UJ+bNxvkaygO22Z0/sJiZ3OT7+q2itB27DCirXI3PAFBBl/1HSXuGKStuBuU2H2ePQ
9G63GRBdWNRwBdZY9kv6wL4/jMWS9d3dNlLakBUo9dxK+Y6WnUpqruB4jaY1CgTlHfKtnYxSV9Je
p1daRef2L9Zj+IN5mjxKafp5zQ3EDhLXWFeNwOnehonVQ6Y9s7Sjed98EScRgLCsrForWtVoE126
+V6292I5fes+y/dypnM7l+Vt2V6hxnatZXktX3anFHFA5BSGvsplpJahLH4nftcpkuucqbjLp0A+
hYSXuOms/EAoMEOfLLNVBWlZu/y8h8kjrq7k5aea2Tc/W8QlRc6iWeiyBqBwIS0Mwdp2jv3AG+VF
15jM9glDfMUV/oG4UhJbX6gDZY8qTnI7iMOe2rMMnFjobnr/+7+SuK8ThVk7FwUV+aJ7Liua2BvZ
+qW72lUWey3bhqlWCrWCY2hHhWgmYRFavoShNPAfQYOUKf1Ff2UeB30gj6TeqqlwrUAbCtzyFr0W
g6XzOvVx8ub6q9rzBn+klggQkIgqRtCQrwzaLdQSHT2svZOWFNVyuuxYmP6XL5ml1lGOUhUVGNMN
HyxsSE5vfe0XQbN11Wfw6n3naPOUHBppTQbrZqa1Nm+TB7bMXn2rEovXtwAln14nZZt+LVbPvT+I
1DyvbWcrkI9u1AeDvRKtiidn+1D+Da8l6Iq1NLbUpCWb2qotcXJfp41VmRhrojiRaN0HOhmyL3Mh
gR1yoMa2du3naht+7VdlhKlGG7LPB7NUArSBcXpw/uf1VgoydMa8v3PKGYK5cpKe1O/wEn9Q5e7q
i03V/b5LREe7arq/qR5aq2qs6fDKl871a5lqEHo6jPJlfyud39f9ZUMZ7T3UUQ0ElbmordCZ5cfx
xqubt7X656/7+N6Y9hfV91MUt7Lm52L0LD2rOS5CWMmr/y0av4Vl+6ic382rMhaxeGw/y/NG/jdD
LszHisatdfnZdS5uslNx8NJ4N+H0YWKlRsL2ldEo5dynYdOb7+RsU1nYbj5uE7m9OYzZLKAvb5jh
tXEt50ehYUPbEPOOfTvfg547uU6eVZeCCeJX9MtG8cmCFda1PJ3lOnsitY/Ld4IL0kJZJJOK1l9K
cGHxUwSyOSsbHNI8/3rzvv6CUiYgCA3+LXWyuYQdJdUyGzVa95PvSwU8tbFSbAAEumenaFs79+f9
B+u4UJlTOy0MCh2jwaNsucAEONwkGrv4ylRHJmWVeScUegdByYFEDY2eaSHQmr+WH8yRvD4l4j50
pBedDgA3mqqr8TGoYbHDrT2kEql/68zoXsknne/ey14pVPKzayuo+ZNvvAW6yUvlNkz/IovwT2Xf
KdC70/7SuR8+eiXCPNuXKMQd0AU6pq2IwsVqInM5Icu0v33d9uNz92EaZjOthBGpYRT8Wmp4sTsD
du/RqzknDk7hVDFErUCamwi26T10hFiMJAGj+bjQETGcn6hUcPz0owZdZQzzzwheD2A1C/ov+uww
F5sJwb4dZ5Wob+x72y4YhMCnsEO5rlGDwXF/DmSLxovuupZjjWEWqsGZRm4xt4hig2mPj4l1+mTR
rMSwpLAfLl/lJ/HhsjTvb9uLYUpDmUyHYMis39/NhUNVcPf3h1e0G/qMjKXU8DTutKZUCZe3+L9r
tpKiC/T5ZLU/5/7ibplnf33Qbls6vrSSlt2O3U8h+CwWr/1lrrLr5rxCHvx9beVqBpRXCzUFdcMC
Lj8xq8VkbJJZSbDRB8GYJs/pTkdbKfZ945TRyO+rHNE1b7XPrYvMvv4wquBVSXWO5XnbPPZH0wTM
Xnxk7t2pGkxYek8TvO/Vdaa4bzsOgmUUx8tooUvogWHMdJK/sUG6Z+PUHovGtL7oxvPyp/1vHlnz
U9AV1pt2lzP+Jnc9i+2kIoUZC9w3TFSsX2lIQJNKFhoNrhjn2Stb3QzmPckCK6Rd5zjBM3Vi4zSJ
XtPS3HRTvFhP0c6J0991H/Q5Q3fdnHHi10LVD1f0Cu/+V+JavdB0ZJxA5q1a8D4TO2TyFhDI2+5a
jH3duhwvO+nRicIoGa0+Y1o0WWF3j6LSgIWMFmlj30AYYIv5uZbN0rkd15PWTb+v4pXkv4X8LGKW
7okjPF6lY/8r+37/t0XUltz9V4XtzJri3wAstcElb+tKWBLDxc+B2vg36TENT92t5hmFzTFDFCxK
Zz579FWiv+l7wzSXLomw8e5tHBXrSqzU5r0LruLsQUq16DtlbcTD4fr5fX5UeJ06Xp7f549Ee9NI
p6KrDQQ8fs1HHsVokSyvBjlA8F66jJe9p7OBRhsdOHIF+X8eV/b91l19v962dXM+KvNyZV1/YDmr
m0pBz2Fne68tBoVl5W6QpqF7vd1RkAA+hnP1NEDhM3Wzym/d46QgGV1V7pQk3l6b8uwyyCFDdQRx
qsw3+fo0rq3U1yJ61faT+8Q9tsrqz3X1UZt7BbRLsrEX1F1hxkdDYf/9oeN60rNbN72tx/8taJzj
JmI1Dz/7eXHzeQ7xwzrNZhsrY86i/Ysit3xsC6S57307yU6hue8ntOsNHSjtTCPxlRq7vBy6Ymml
+qRNJLhNjj32I+n3a2/P12duzP0wqYpS3Raa8dlUbjNa5kqcph6X0n1yG2zrC36WPPIx1hJf9dHq
k7KKmInhDon9urpRLZq/PTQhTWXIpf1oEwapSHlwyYbY0SBGi4Emxa61NMwfa5wOg1OfUwE8+zPt
a0q1xtluQYfEo54fqKyeGKz3tHCVcvSFyvL9Qp/fGh3vd65F4UUt9x1ryek0sv5ba+rQMIeeREr7
WG2FGvxcFCFazYxnNkPHTHteXraerGlOxeMbY9mmMd26LTclMufH7/JSxp9TjWkcTtdSZg1Zy5+s
YES01Y/Zr/NkdXpncl+6q2X2zT+tsYIkXUlVNp2lGdLjF9IMzTmOTRvzyXV0be3lLsPHonmfxEcs
dKwn9XQ17O5OGJo9JEOEvpwodrXVO+J2OXwoy/5ZseWH6lUyExmZlLU7TNVub7fmapitzvshiC9K
xuO1k2+Grwxyk3M0b3J6LQGy0bW+/93Ghc1MN/eTMIBXAaCY7sWylFy1pT+2VziWbsowAB5wjrLs
l07q/UpiLReRT1wTxqqFROgwIwh4juVzp/mbHDVQJpIK6lSEy6Iu+d6MCpFEC7uDJiYxl7YtcYLj
uQxASphTXM2nqhsPzfALAJPeQvoZEBYL8u9pK5Mur3mCc29+TySimyq2F+z/5EUBf/u0P7l9Xwlx
85EfXQrFZy/bmv97OM7n2+LpJ/1+egMdmHIwjSalFD5EuOj2/ewlexfF9uGD6UGhuRhhNFrzvpB0
fl919+1LNznK7d/SD25cxRWnhEQxOyuMH/niffYciYunzgWVONBsLnPUezt+jR2chbfDZ3KUCb3S
vNf2DJpMA3eMSL+gtPCqvF7lLhOj+rzhEOoL2Xfe0DXnVJKPczjRK1xx9NxNtr3VMQBqdkqXdWt1
rOaJsbq33RsXvMOtYruASLX9vpR1K24QD/tb2LBk6qyPdAUbBY/RvXXrTo2X6D6i9Pu9f334AqlD
VBhve7qs61NcPB01Uny0KG1ru0XVOX0bOmRPw/XSe71N+QMsSjsFiXM5/ixnCtxjjUqJ1ijxTGU1
/HhwsM0z9Y38yK9t1SRtAZbcZCdM8C/V3FVC0Vm+5zon/ftGNRXvv9dnMQfvreCBU3G1iJKLUgF5
afaTd1tE3u0C/knvDJRYRGc2xpniwjytbXS5lpLs2lbN87z1X6qyBtxkhLdR3O9sKkT+m2sp/Szt
f9PLcaKT3lSt8K2mZgMJf9O9OX8W/UXLMiwLBcdDCcPCXKiB5b8089uHg2lD037m3cj2V0VfvhaE
3O/+J2UUUUQ6/nw79efLci7FpvlPQYbbXzd5L20aGkF8HwNiPk7l5PBBfpUbpi7dZ6KR1c2pW3YI
tUR5hZERx0ReRHcq/uKeKOCub3eroz8dq+h3PTfDLOWQ5oR2P+Uj+sXV7062vR0u+kwA6Is2/eVQ
cGI6vda/u6mEakRbk3+2c3onm9r+HGnANEksh0y2CYN276QnwO9/5RXsn61GP+cavtACp1EMfTft
06P5aMWMJSX5ZoQL2E3UJIxJfu54AoX2ktAXoRL/53R0mIDV+AKqkg76MfUJmbqD+VDv2YyWmB5t
bv8OH8kWq8KtdP+Q6AIBx/ep0aYD8PHCBMQ4oeo8WV+/G8JXnNAUNzOF6uNNEGyfbcX0e/rf9P1Y
d+NixTt+ZaaLPjRHcM2YrTqLEmOGcq45/9rgb4q3z0IzwUpgriZw42TZXoywLR5rsnHrPZvzeLtQ
X5W1cdY4gbSX2sU3NU1Q6mv9k3JOmJGx7r7+BT8mNS6tdnd+vYQW9fgkcaxtdJFgvZP6ilGlpZww
aXmbaJ0pndhInYWZ2orz0/dSdJtsE9WrPdPRzzPMSBAyhAvCHChYS7fivbTXQZSTdC930lCiSQUv
jL4Y7ab1Rrrn/c/1kEr51uV9+/a26O4DvX75Pn2nJwXtt1fGzGZ3lBZaxHs78XGUlarkyuhti/on
1iA1peAr2YI+aP4sF9jOYIm+l+Nku6DvGMFS5w9ZfUbpJuUDKSqxwQX7a/gVbwXC2p/YTxCe5MqY
fraiMsPVovw4Ra1pz4aKheOjEiZx/LonMss7FJ3pvD7y1Xk72fPji+L79R7t3+VzL0fnx70MRYvH
2d/87/EMejKyPC0XLdRW8m3/UZiwQHCoKmYpmsTVn1b95Y8RUHMT7Zrmbx0Ij9IdlrGt7ccl5zUG
6kSF/q7BFXwuTLWAw/unrRf8cvupfvwghBJo15iI8YfzU+1D/Kazg92v+S+94CKwbq6VVxImKqmd
Bt+B5ZAqNNl59YLVHH/f7//srrNDTIdrU5/d9U/9QhjQtR4aSbH4mzhCJPu+SdSIgATT5vxC78WC
yg3TrmRgya6x/1hxIQxtVWYJ9bAIavGshtIG5pLhIlbInhVNzg08+/GlrizXCeUFTbbzdC2Wbx47
oAt9sn+HNgzqi7t7g/5h+GKq5KOmf1YL252Acsl1x3WaBwYB0RyqYaoXqx2LUC+2GrsGE/78Vf/R
yQ46wv7RazV4cPDKveVGm193J6Naw4JiJ0ev7iR+++62GeqDr1rw4u+HnkezF8Ot0iB2WddXeKY/
F/yccrNNqJuymmsxKOeKvDF4jX0PjeL6MWBbp8y8U4heRKTZH0k8lB7HYvbj9H75LbQ8gVjv9svx
20PNSOp+nkob7SUmeVVatg4NE/rY8W2rybfMprxvmj5xkXfRd71CPKQKoFNzKXrYaLMcCLuyORF/
6t6kNZismwt1DhoTXHT5ECKWDufLDK+qCpKzQ0WvgzbVY1mRQclgumk9v4gIaecHd+KP5zBJx2lu
pNQmXaIiN4/60aKv0OIelLkFOsZ7M7aNHuWTOrP+YQ03htfcgvBxTWtXKB5vRfMYkoZWGMxkem5o
/P+nwa1/cGHYMRTci4jg3NXZ0wC7COj0E/9pMlym61PQOu1VKI8EMnay6ukwwbYPeZGD21TaSclx
dSbDJ0SlbTFrBojOCBm6OaGRMvXD8CSqEOnxmDRMYDe7+x5GsK87AySzGolwJc8I9bj12FGZHSUG
11K89+okSNPoaQpa5UePz3tPDLTVt79xkiTbvEMSLxQuEo3MspFsHxhZftCc3gAYJmFcVDTeggjj
2Ln6ujJiBBoMUCw6+58g87x8P1VuHw4OFcUnNkPXnv7Ge+Op/voRp9jNVEQUwW9zJA5svCwuAfbe
OHPGkDRMy+z3pi1w5RQiJKjh7+EdmCllPu6YqwKXg2fbJz6+77L1rBEBGXOJmYERy0YLcMQEQPMt
iCJIpdLly6mWHxU6839+57gzFU1LWAWi2D4m8XRlf/hegJl0BthSfHWB7Lf0IJ7gcMWZXT9sNl3J
XIsNf4NM7tZnqnRm6S/HoTXcQiE42AqWLZ2NNh/r31cCYCr5Z+Wt6JizUWo3zHBg4C7/sXRMTJ4H
9FKy5STCEnvD47achXwv8/J5ysavfN1ykosXxtkeKhd0nr8fMx8+cneqrX8f60pychbmmPh/FOhh
jpGRabFLydO72p7P4lGusX2Ln5qLRLRfvvl3DHibR+dkR4jPaSF68E4u3iCQRSX1c9OZuiolfnCh
w0OMgq944yKOHsm2N+lozaBe2+H4SjfP3LYQPSBu/rRG3H6u+GjsDBEp3r5xk6m1rHqwQ5wZs9A5
TOuZ/XD/67LDN5yWV+nyfktjXD58Twvlo/aWefQ4RgljAZS1DC5wHKfKG5fsQDT0AJgopyeXR2DS
E4O7imChuCXbnPjFY/nwAXzmR7fv5Xt6Mo0P48/a7Tu3nOSOkQ86fCzBcbckV0olKLDrsWONHUms
4u5YsmsyGTjIUnwWd5fq4RsOAAg8mx2bgol9sUYqfl5SAWomUtHjk8wERXCtPD6X403MUq89Pm/H
2laCpL3YlTdd2nr8GvjhMjfM/JA8HLb9y859dat3H77jPWdmaVSIR5cdu3f+usXjqZ8tqGJWwvt1
brvK1If4ybVyjZe2OcCytNWPjJDRu0Mi3TbzjguQ6dP/Y+m+llLZtjAAPxFVQBNvlZwEFNl4Q4ko
OUMTnv58k3XqeNzqortnzzDiP/7xFUfd5K48kzwop/uZJBOhvkfyD65xerEm4fuuDA9t2WZ73dP8
UM+pM2uJXnaLam1nL8310k4DW4d5k0cs70Cs5RZYOMM8aHm+UlgEDN3jnezYZRt7CUbJRbEarEP7
F11pN/OK4OvGaCll1flf/jz+3XK3gDcebsN+BMj1CkcMx/LX6JfRP6URm9ry4VYuMEavucRemvsg
ZNL9eOSXizDrrvxvf6nO4WNut68eY9udICtMQvRipK5n08yxRAkQiEsQneoSOva0z0GYgIyicxIQ
y4YBrRD7nEzBbl+2lXOH5vNzAA7j71B7Ys7yl3JqaqkgHgwwmm43uu58+fE8ikeLCUka8aprSbBW
0B29A4Bd8NcLuF/qbs2EXE3WEFTiW/OKMdyTA6+e3tRnu8ZZE8AXgzqMX4EozqNp9tpIjRy1KCIg
P+T/k2S1mSs/3tNfj3eoLH8zunS7uAiujuXz1HH6LbWtePf1f8pSWxkWyOSQqabbs8n2DIjm5Arl
06ZUyrwddRPN8IIurVvy3eS4rOZb4+/U9Gw5z2LlqEORU2MB0S2Wl19eaUJ7aRc643R9/twN+Wl2
Or2TJ95C6E52NSw+O90dDkKwI1AepVI3D2chh0BNeRHVSlH2dYGq4OrLMRQjVrzwepnA6kZdNvle
tmBiyuxy72VmElIOSmSHQJ5eN6/nedmXqb3MK5Y81G2sezKPpUyfIuumzuhZV/e+9zc1iUiDYZ0P
lFTUlwi2WfOJF8sc41XtZ6eUqpMgSZIUEAUrQT1XnMpAy26bc4CkY6Z0lewW/Adv2dZSFPEOlmYb
KxIv8UZSXeMFkMt3V2P4RbXINBt76ykSUfBDwWCa37z0nCHTbBX9Ph94aY8IQ8XUPzVv+UQ17Fop
VwFDr5R+9y9hbBixn2lxGXgXsWGKrF2QqfCIZNkknYZcD7gMpoTIDEoIBRES3/JCielu4tHGjANs
2ZznQJTLidGyMcPXkepG0w3Aw2RLLu0a9p7ddvDvYjfy6ZbeV2p00v4YBSowbDA0AIJU1bLC1u3s
aDMu+dJO22xCWE+MPzXdFUsORairdZs+LbGACrXyQxCuCILHYptCfOGJ2i6lXinMv78YsFhfd4mV
8V4N+D54BVb/oYq/shGPiAKTUpzCMXh36BZQa3l+XesH3FwIhOSxqTLEzgrLZLOhnxRkk03ZgKPo
7zzwRv2DuYw/zKv1cvnsUYqW5YgLIe9249f1MprB8DS9hykjIdrzgRLEs64KRF+ucct0r/mQN+0A
Rd7MdYiXXfjRQmYgAGqHVIyJ69R8M5k3fdvhFbpbAYjZO0wQ/EEeFihVv/E583Rp6VRb8RUulcOh
Gqcq1ipNXs4ahrjfgc2UmIBewO12gOww9RWeeOx8AB48SlnpCgmG6F0YzlES6hD3E3JTpmdXPPE8
BdAJ9C8kkm4LmDMekxkIwq0BPITQ3norXtyG+19T5SPSxmUpP426IUme6xjEfdc4xmX/jBaIy+gm
899z9L4eBMvZBtkJ+ZYNCZjrfPwyAbZGPt8yarszTRoHONeze/gjVjDuJQr/30Wl5e9h4tgDbxjp
ad2+5BqR4zlr+FC4r2KQmRRRog/Modr8vOwk098zbSichhiTpsD3fvYbzRB6c1IwKeyhHGbv2eNX
cqkvyvntmv6OE7XEtZfH5LH7zos3J0n6s7AX2NUu7i52Wnc2jrOaTWzc6UTzfK1BUhRnjZu3EsXE
qrLPCT1yo/KoropxO15+juejTTRYZ4f5uL25iLwjzPxcXbqHYYDLLN50A93Hbdsmc6gmD9VNtr2V
ci5UzD35sTk1S8JSSkk7xGI8Sk0zybKDQ5vezu3Px9u9H9TRhNgj65WZktYLmMjXqLsoKLcHUZgu
GBPj39XfqcFmU+lSrMG1T0Eu4SnpDwCbzmqi2Nd/H133Ln5YQXtrNcm3ILhqUdfOPMp+IpHc1h8U
MOFH3RJzwri2c1xOa9jynmjtU0CacpR9SdfgPp3SIiHM0yfUrziF88n0t6lK4oNkcILtBGDQvtiM
U8hfOR2GTrefz5mSfedIeEZ+5A8zeISQ6QmbhDy1md3dnIEWMc37mf4yLhOdbnhqJsTZQrDZ/gYl
JOscXafGWI3boQ/QSBRTiD3tcUZq/JlEKiGChIqAoreUys041vITOtgobyd+b5kATnJPILhcACKZ
HvBz+E2PTF6nmb6DKKLt++4QymBcSqweLKaGpaXLo2TXwgulEjU7+JEh8LXtJW6ywSxuRMtmame1
eGqILKReBg6ijxe1ESJJU2Wh9nxgkwyopDGQhyT27Of4paZH7UmxAkiQsvA5NJfFBR4ti1CB2egF
uEiyeUmB/xHvqe5ikp3mp96y0E98eCGdMZqFSRRqLhQslmCPxf7U4sD78CXnNYRb0tq5vkUO8mkU
zJN6PtR1Jz6cu22bd5hpPhT1Nu7CDdV/FhO1me3SANbtNDSrUfeqycMkh+6QdcvCHHdSI3exRiRE
JtcAytqHGlkjCtABtcOYEvicqusD+ouiCuDiVL6lHlAnr3ZAWoHpwJ4oeFHFq7hAAkJhrchged5b
f+WGqV9SZldVDhn4CQK1TuozQJiRf+U4gBKO38l0CTUu+iCFduc+vpqrcHZp2VGWrmqU8yocxGuX
pA+AcbTZnKKPY7ohr4iW7282haHDB5lxbOCtlmAM825RUXdBIVSqfVf3sqzlS0x2GraSh9UMTJnj
tnAgYC2evzwD2n/L6U4ilkmO3g5/gBidTJvpV6ioXX4T2AuF7/ARxQCjpRaU+wo6zUan7g1vxPE3
rl6lSgJkp8ASobBBs7uBnpKB1OCe7J6F/FmjAoMPBGK7w6tuBPLCDxAoqaH56wPiQJCqcVCPrDbd
w0YMJ5684rhLObeCc8q+gWTAiFyrS594/IggcjHz9UIbeEAAt7RuSjAFCDeqRagIZTS9gv9l1NjF
1G5n2eKgZtq3nyIEgc4s6+6mlq15mIiowGQpXxs3xAKXU2jl7gFYZCMF4RWU4QHTNK5lpZUq9sBZ
wGluLWIMTqOefQMs7q1NeLAGoKeY26n6snUVJl3VLkBUvWLd3DilhXaamy0g343rhYKc9Kl/rcIg
5P4yr8WfJZwXyizgbUgbxRfw+ip2QW4EHO5XCe36FQoCPnsUhA01SrQEySO9ieBeXnxw2TUcMH8D
Fty3k3jtWgSmxFr31Eh/cSxmQ0bjqbEYcjhuIxyG9kKmv4FqT3yEKHrUZbJsCQOGAlW4CZLvvGtJ
bH4sJhne88thwrrcAGUnPii720iYe5gXSQ5nfVz+ExPKdNhMhwnRbHw+I/yTwzoAGhkwsiGmvytd
ngN2dJSgwR8GWDNik6AmSOwNCpkneUTRnM7bu3sp3Yk+wr9QCEEgo6JaTGalPf9x17St4fMR8uTK
n9yV6ANizBpiQ8BSCZJH6DMNoN1Ad1Vj7VMg2vnuvKdECm+kaBrqWiZtPexceMzKvL1Y97JdBsSm
uRpSfITzPwVzyvcYscVSNAqinL5nVU5ylAzBzYZX9P4oUaaGM6AfyGrSQ9y0WIINH4bXLxO0iCB2
2scQ3+aRKstdKrYNk3CGdFY0OyX/V+gTV6tse6mLs9LjF+BVZxSlMc+QwcZyuIPgAen11+1cjCRC
IqLPD5EhGVEEu+M7cW1aT0P/3S8/0X13DY8AK4S68jwrsQ55dAiwUlNK5cHOutCwiFNPyVgKjbGc
SHhAF4y4K4MU/bov+4BlZRiM5THG5URQ0kG5sYjppMJoN0Rb+7SWfL9k3lhXhm+PUhxGYz8UCZku
k409R/Sy4wxfbA+MfkOf4tvXR9GdZ4ARYfqCIDaRCQCfZ/xZ7Vow4tz3WSafD+hoFqqINLi6BgSp
ppd13+5pMm8X+oZs6mk70+4pM02o0B4IM4f7q0xsjMsXxB1mmU4zwGKqshyw8brz64eD5PLLhAah
56O4xnL457Hch8cnlcPsfRX8CsbOuMRaoPEvEzDfBH0eUNnvnuh1gHmtbkhsQVxAF6o/hCWkTk5N
B5VRMD537hOfPcnOmnE0txaDvW+h2BB9LPtzHdg6T4PFHhIjpO73kiclixjiraIBLFIkQBDBy0B5
Qjps9CtTkxd2pzFIYpfsAVGrgf9Q/TJr1mLEPDBrahNg91UGTE53PpcpLk6ZYwh0A7w7T5YHKGh6
okTDz48lwtmXO+Pw9HrZ1j3UTG0DE+cOGQLQjIJXFbJxu0h4Pkq9fN1eSHWdon/Li1oYcx2REHRu
2GCejbr4KtFRsW0pNPm609CcS5a1meJAwzp+cc9SdQGDgDAzjeqYWY756by6HeQ6RemNENSj3BcK
nROtTTMe0fU2RZedHnaxx6cE159Jpto95N+iULaIO8THucMQvuALneDOiA0vS8uBq1T1LjMqRP65
VmoigvMg3lYFtVbw8H4FFIFX6fLuEvlWsBf++bBdsD+UmCIW2UU1hEeuQZw6LLJhxW5YXF2JllWe
e5CM5n8jhc7UEqLu8op66k26NmZPlUU2EMyoGiiUbQ67RNA9r1hnO5i389NABGXOlNAkapdmWFpm
7Pb7MlxCYUu7p8uBsNTVg1usU2HwCsMIFS4tKg6mT4Wn8kh3ryw+KOzK/Hf5K+ndEo5edLb1QiOj
/dNAt5lDJWkYnPxS9Ar+D9cNBB6g5nvwbdLryuJ4ysFApLJ4Vz4+2UxIHJtPoyou2zRjC88wmYI7
8rTJeFsLqaA+H4lRYrT9JYhN/SLgemHoVScQY+9zrlp1pk2fwEDiI8AbiexVQDD2r0E+20sSIeqq
QOw6YAsqPzzy2FYnPnu3s07D4PGraWkROsURq40CMu/vodfElQMy5x8FwL6lNZOcPeJcxUlxZJUe
y8/gVoahBiUFQTuEbnBtXD4yhDI1APfgAG8sW3FZ5R75a6qe6UtVOODEg7LUd/c0GYGCfBsUtMiK
9iJUAB3ra00EEF4Pzjqv+l7iFHVt01F4425+RDSx2eyGEK/RPkNBmDO6qwRfATcxyTparppGLobi
9DI89wHxYu/6qIszqAiZ2n4Q1gquynLXP48/N+vestAiYtj1majmO9QqRM3qfZ/F8HL8NaVpJbyJ
pjlMP/php8q6Eq38XCLIPBZnNTUEoMPASg6fLiDKDVKV7K0RZJkCFifJzT1/H76TdT7gamtruCoW
QsmIz3ExOCCUkWARRZKh+bRNECOAhwNm+73ZmxTZ70z5QMk282quUlyhzjDoxcO2LnTgDCWjmpHZ
1t4/QXiiUTAKeskF8Elxjcq2E8zcKYth8zQxxWnXCEGJuHLrzVPnT5tM0k38IQraiQTmFOWunyc1
ABLPW5Zr5TgXskDHEf6JU+S1fP/3Drns1yJTN9emJMR7WH6EuSCG9jSKLB6l/K4iqLJMVyzp5N/F
Jof6FlUyADdlTw0ijlj+ZXmvUmxUZxaDxLJ6Ge5ivTcJjqBLQ90b9bee5PSK8qua8N2riXXsCd75
quyp7ImgRQD8l9VcWnBF3RECQ4bOvmRu1r8ucSEFQqH6A4fGcpsWG0xhrZkyfdlZLciJxdQU3KJ3
02+tUrPaYRHGSLfmaROz7s3oV/oQ9rixTjedKYrOXUOliaZ5idq2aq2V41goysuz7bzk/Sda/pwU
lGGawYBExnFV4wpfMsGGGpIkCNXb1/SgYA+x4w1u+TJdV0UK+sXSqYkZ2JDgvIC8loUyffGs8aGJ
O6T2CscCnUKrP2s8LEZCRcJ6QCAxGywJYaOBjR/C1AXuvcBXaJ0SswaOaVQI+VSoND5fe6bNehWK
T6iKg7CmisPllPN1qx/SqbFWn0Yamtwgnwt9bXG2BRIYw0NHFt3+MfSgv0c2iN9M+jiqWUXPtk7z
AUNp/5vEBPIOAkPSKJpaXTqWwVsbMR1AfTkGwfb7XR90NAqtrSRgjTkxq63vDevg3JldOh6/yd9l
GGxykX0TZY8Nl0oPB94k2OBhaRTZPI9MMHYw1MRBA3P459eyBVAtNFfj6DKPcAbNksDcU7bZWbuh
txHLUoNr28AgPm1da7jJ1AxSzHCGntyyhnPDsCXt4ratxiEZuYIYNlJvTJTQoUyVIMiflXbe/Emp
xVfv/zPmBBIX4Q4MC8sWTrDtMXK9UYYCunvV8KjjZ21kWGso9IEDjpBR0OTjMBGmOUwuE+GtIwVn
H0mz74NuJzbpJ0ZHwKdfMnXlwqqJUWabiGCGoq99V5RnHgWEPezNUrin2JKEylNsEb9hU16ZSteJ
0e3UYi0VoB1sTK3qCuXrUDXiIJ8pEbF2lmR56EqGVQxvmtjFfVLUbymEhmfvHO5g6Jez6pXVnyme
49T3An5JLAjC70bavSQnwuEqvxRfrRTuN+2o4BgMA//ifsBodrI83ACZ/ja58yTucwUsfWG3ekFE
IarvrOb6lylgkE75me3oEMBRJZps5MswzDNXnnlwfXHyWXL+wmj2HqbtXwCW3LG4RvGsI61atzCR
TO15A53RNgtnELaxLXYc+FFzJeo31wi2McGmtowWsPHd8loMzenI9SgO1Dx0tjG7q+hOqLJVWst6
aM4/dp+H8vj7hnd32b/pAbbsnUNLT1wQH1RDsvhh53ox+0vZq7NEANkYqhu5OLsKScu3YsfvB+dB
6K5TBjU4O7EY0JafzjJqHoFqG0rcOy4nFEjh1eet6rk2cH8zUIzrwVwzvU/dGhET7C/4h3mwfXca
BOZezVIApzLJwhGxM5xYfwjibVXeqq0xixxzX8xOveQcYTk6Zkq67GPSCUbrEmAPDDnGb7Pb8okp
T2RXqIToZDcHYarr3cTI+RnKhUz0tbz8CtA5nFAPB/7V9fY4meXk28hIMMqz8Si/D9ol3G9ZVoLV
tsPILEsUdOT/0yME6pVf7xSPqIHMPBgjmg0Nxn2j8b7BUFC+sqpi4nLQ7AH05sPkRF0oPQ2le/ME
O0fL7GAG8B2DzKIpdq3t7G/FgNHVCfkP8Bw55/wLeSknD2W+eqyBJQfTJ/ES9lnIzjOwpQgk9Uwl
hRraNdhVlu4qqMRKmNB5XkjAgIgO4Tp6oCi4QbPRAG+ostS3Cu6tPua/oYzV9Bb6y2Bvhn3CgWIZ
csHxgRZatJ2dJ4UmMs3cfVoydm3wSp4y0ISbDCNIOPAVhZH+0RQ7W7bdnfwOhd119rT7Fln+hrYX
faDf1Bqp4KQxU+XNvbWNR7SnORFbGnpMUCS9/bwGucz08pvbMSl8eRBZ6cAH7ROFcsx/wiCUAnu4
HZrKvIcd+FtyqOa/bivkYNdMtpIRpoxvneji/3tDoZaxd1ab9nlwU6R0bi57qJW8jLc6TbL5Fg1G
giwC38MT5kMghsn+Etm8hHrkMMPumN0PvAWWyIJcl9NEGOGGQwEQiI7CEVJgruZI5WmaXyMUxrh9
3z6rmtkzXeop0fUp3g1haOrDy/OLdGHL8PWIVc0oOQP5F0dV3kZVsqkbSzetOscrLuYeZ23Xt2zH
gVc208Y/O5TDNEpCQUoVXuJCefdGbTkYYZJ+JY1MITVIJ9Dn5Bc57SUScV0Mk0ehNtxwSJxdODjW
YJvtrFdVwyRJ7BiWIi3mjJNKTB/H3HQsQpEmWDlRLpeceQHRYsFQ+mB06KmcFts/qHa4aEH/YADg
iK/7jOlJT/ZXJfceONNTUwQtM2E/tE3l+deptJmCVSU3gVvUlSxfKiIdMGC2rXclfdnSTEy4G4/e
1Xzcu4pHW66zMTxLfskxS/7PT7tm6vbjcvXJJPOqzvC/o+T7Hi9ySEGG4IDN420Ne7dDKfxfPq57
7c1bouvF/JuZNuXiGKhTZu8GEiaYUwbHbZ11IfEIVoC6PoK+RPtdgtOMw8wOz+UarBirGd5fue/T
pXULm0qwxYF3KENLJLROdFslc2rOGTph2kwkLWkiXczmcwY8EF94Gl1DnUvGjBF34T86FmxjFzn/
Zsxy0ZSctSZo8L+rjkqDM6Ep4OrtMjFIJF6lZwSGVxxYJ8xCkF4hsqQv6FPqPy09FyVKhKkHWyRS
CiG+Yf6TnR4N9ioeaKDrAVn2PMLmgkQ4ElKrj2BdK93fVVbv96HrjEyltW6WA2tk8j3QtdQGrqn+
2JszVJ8TTlqGqSTvrDuvbiemyPAxo9x/qyKvaXJsZ85VSKmW1r9URnapPjSs7O8eh9F+wCJ5ple3
A4Y1kpg3S+CRe9WiNvvg/ItlLN9V9o7erYuhwKczfTZXWGAl3/sVwiwbft6+CFw9+rbnMpAlBJ0d
UpZa1RkwmtltnR9KTtAvwe238vlg6eq2sm85m0zOgBjE//s8aKHU8wnS9uqs79F2YEDFbnA5kMqd
n2wDmoUyJENFu7/Soq7HnvI0LbYDaktEpctIuGJngIpUPG00DvAs2TfF5nYlMQ+DqPQ2Fdp8XN8S
xIyaDzVgQsZR5dKdO5waEdxbNH4a9RQ2lmPo9Dor4Sp4dxx7s4qwtIKIsKWXyhzDfwPZrXpmzmw3
09SnJqk8+FZ9fD0G6pGvDldWt9JNKFpRs9kMrBOmk/qGXVGnSEerCZUV1aPsNgrBbYXZcrtfasIf
aIDjX1xrhSE2DEZoroY7N4RrOVfSQTKJCArZqYY573m0nh7a9AVCjF2IfAmJjUPLuFNObsbzaTSr
OUmIQRA0VBsWc/Gccb/wmpz8I28InZ8ywpYyW707yoAUWqq4l9zXpHeCdZzr0N9KB/AkZfk6zrEy
z3/15iDh00CIM3N7rN49iHaJidBD+NkERQ37XOOc2yC5E65YIFlcLPt5+LK7aEo9s/mCq94H0GM9
RqMKhngpRSn5g1l9vvidbdvR/SOxaCx+Mpv2otA+puq4oi4BBb37WUNq5kvrdGMWvx4SInFgCoXm
6lg+x29cwmhfKZ6+QLlNAJG3TdTsIqHER6IvfjCzs1f50f02oUlIuCXcp01JiJHkNHb4Or2mxSDs
SAZQ6tXbB2l9Rl9PeEkWOodCE/pKDgTEG/eaDwf1Y3/P6kG2XdtU0S60bqJnSUIhs8I/X1XSvswH
Ize5G75bOZr0KQWCAn3WJ1M0Tw1JlOIjYpjwY3/JHzbj8pc2I6Ed5e3ieUaDtYNdQ8SPUMILU3g5
SxmOyKwz6jJUDuM+IwofdzhHLHFceLWVIuC3cd8p3od+k9uvHQi/xiJk2T9dZws5qUHaZ2pcFRLD
efZ9/zvuB53LLPCJdnoS92/HF9Bm2YkVSiLdf69O8XnZpPaC9+3D7C6Vi4cKYnS0znqOndv80ScL
CHszWMNEhThcJ6RQxjTLuurYsT64SGy0HbKZZfs0lMAUa3sRiSZgHT8v6NegF3y0dy9WTPbx66y5
bkHFNInHaZ43UvMajoGkF3kqeT4jWWotCXHHLajc6vhYDYSJOHO6ln29EtI3IyKJAx/SWYkzpKoM
GT8Peiu3sGnCRByGxVbiIz+V49KbgbbWjQiRMnk/DPmtTWj+YT8TlhtUcHieaqcCAK62GBU/JCeI
UFgq24GRxelKkF7j0i1d0YjUdr0FnsrVtYKnn0koInpUtcGeqcY4tpEvFBgfyicaqO0u1/DeSF5S
kO9lLcmQcMad9NBDCpMYp6fLUP8dq3JeCMia6wYWhDdCYRHOOSpf/HS7Nw/CzbvI1vw1+tXeaoTY
vw1dn3ubdW9/uFuVJOwlMd8eDSUPrzGEO2j8bBp/3+sbdlxjMQLE1wocT+s3vPPn9f2I3gCFdQiH
WioznanpqlB4SQXqutBENv7ShbFB1oEA3JDnhzZLiEeBUz6Qr0Z/WnlrM/m56upou5iqIbDHUAuU
M28jtRnFHqS6UnJdG4+f+89s79w4lnW9fRLV6ziv02wJQV0ni0JcOcUfatnFh+sWrbFnjHb/7WdS
pVp3BZbIM3z8iUwe3G4vOKBfFRwJH4p5ciksrrOGXHZid9hrCZ3l1e/YdBBqIWUnIYavCFJpV5Hr
gDzCYMecu08WJc61rj5zktxRzgwf3rHwktmX1Fg8iUy86z4QZC+AFaZbxF+9M6EcNzQ+md4eyF5e
r/FrdCutdanpYAScuA2nz7GRT4DOg66KQD1li2G6FQcrEicVNQw797dgxV/nn/RX9ljO9JK9C8gu
ag3G92cAODfSSC7SKvTXpfStvP4PqYI0fSO17t9UMcS5iTqahX45oJdZLhtAWSWRVz9bgWyMOhld
b/RGgJiVKSgImCjXvnRn8e8t2Tyo1TjWlvXcupR5tItwP4VJnraaV683p1xx3Lx83n/E5+p9280W
2rvyqdg8ZdGUqPgXpp41sptHCPgc5vsXfgjLNxG3j3Oxx3w5qZM6ujj5DgiUxEn5wgU++S1yRPx2
BrFIv3sVLc7vp35ByD4DKv0ab952tcfxLcqVl4XD673YhGS/Bql1+lvdWlcwptfc/C3OdBNMEd0T
y4tkL8rVCyn0g0iciv21jhMp5Zvvt4LMJYS9FwXzBI3NJ5uy5bC5xTy6sZMFGY0Pm1J+y9OjaO/6
k4ABv8Bkjne3l+S9lEdpgcai5+2LAA6rlMN1rGyKQ5DfOw6oOQQGhy/TTj/4AsuUoFH9YI6P49rj
PX8nG34OiDrb6e20kHKw7pXlnAjP1xQDqEW/qeFjTFLJKFCSvb0hwmZfo688bnaameIr3roJVAAw
FHno/uv2c3epQAxvlv9l1uX0uvS4wGhvantxAshovx/fbuPoJX3Iv2Rzg8yycVVXo8IvhXcP4iAf
ALZA0PDRsyEl3QcKfyyq8GAncTqHqK88fIvbLqCGAQ1mE9/iVIhnZKeWUu1GBDv3Im1HsF5NgZRz
sXTJ4/xe5suaGqvLBS44XfDKf9r153PJ3JtKf5lxlqQq4QT43DbkatVexzWfkJ0BGDoVKqv401+S
524q/gA+mqHvPXfyl9rqUjnG72cYpV1Zss77dTzNc0BxY85z3HuM4Aq74K6Q6tGHQasaOBtnH0PY
/gXyLTX1iGILKtkgE8V+flpsye4aOQB65h7GkNx63Mvh8pd9qPeYprqXVTtPnp6vhMsHFHMuqs+1
/zy8C/KwvLezWiquiyvL/orKMo5DpgOGmCGdqoDrbYYSiptzZw74lw9wxkJ/m2qGjCnPOaB3BXRn
eqfV/QxFbZSQHiCO59KC8BRwY/8w5EA9IOeUeTEPZyFHxOmeD+Tn7oxEmPxlyO3AQd7i2mL5Ifrk
Lyk1CA/o1262rtBGVmq6SD2Bb3zqYQ7f/j3gtj33Ci4KESF5HNXM/Q7HxCzgvBUcXBtKAkCOnEEo
eROrGscemAtW86wuHxAq4N+3ERrHZSjO2MutpwOaY56qHGE8L//HnZpju8LqRwF1Xt6J5t6qnp6I
njWHAWmB6Ua3q1A8EI8CRj16SelApADAs+4lGxOgWJOZ7nX+thPTs/uSryhkzqPiJdzPE9xePXhx
ak6l4+cvyc5mkplXgBon2WTF4FdD/y4ZVYqmoP2zYbxoLib2bpiGfEAxJrON3R7v5YQ66afTtVOm
aqsAhEsyfWQ6dxAlP6mDqnkc1VEc16J6sm9q7PNxn2VktS9DN4NM+Tec/Wwqe+hV1uKafetI6bjn
ShzZBIEiHprJ/If/WpHrvAIx6RZkECNwN2E7HbffNkPuXjrbYRz+vr38WGhyRtQpbagmdA/O9Z0A
bwpK8ZqN7+XC4mMd10+Zr4h4BVabPQCx+wIzp1vLk8JpQtGmpkZCKcCWy8AlbkuCuCdksL0t1Waz
2ki7oXmxHluYGJFSVQROnYBhXDMm2DO1BEw+lRGOgaz7R4STP1N9xAH69xDXB/wvWXTbA3DFR6XQ
hHd5g7YmYOMRbDQb4MN2XVDHmpBFNRUCf15ts62HByzLt1v1ehiuFc+cJjAcQbxeo4BuzoklOJSn
AD4Q7kuu/xNyejCfMbQSIqhGJdL1dQawFYmVVcjGIennC/fcdi7oq9xvhggNfqj2APQ9CKThUF59
3safF3ZpvsH2Yp36evxmxPdxFuv2EoomXs+fpxLLSnOPzct0Wf5OVrI9AZP3Y3VbzlQO9UU92zto
gHJvWqjXQVrh2GcIWwRM37qOvOn1oP5K+cp/9wa2H385vdxqlwFe3zLc3aVMbr3gYS7hP6/mXzbl
bZ3nc/sRLvpOulpbiWrx5T9eaSX5GVf2RZecKxz8MokyS5XNOvTl+mX1SRCoHiEQM1Wi9rZ9VSmz
EEYWh9oJSYdYR1Lc7R8BeQ/xa0cIvKPbMKdfwVK9WJVUYY1gciqpTevee6Bz1cXfvL74VjL3uQQi
hE7cNSQfUVXcX1bxq6IxYgF4nNG5ntezsJJSAs2zBojyi9vS3Pa7V2UQQznPZ/oPA0Ym30wcdqr9
OrgN1vt9WNIiHw28UmF6P5QP5UF/motUn+F7EzlS5PXBwDv+XONOIVtHqn6P//bX6uyPG35vLfct
xQR8ol26to/rDHbAISadevmWYojPlLonOFzbajVMnlqrVFkGRS7ieFLAl28t0vCfJXCpWdI8fN0B
pUebD6Zi75CtqFVaQjxE9ezmjaIpZJvIwK+KSi5ZLfga2BizUWefmC5j/I/7nxMy1XQnm3rnYkSf
u33jQu4ybQXdRO9Omi/EcTO16Z9kwXC0a16wq2E/pU0Kt9aNk0MGHKq03H71udSdo0dEJJIBLHFB
hID+Wre1GdY3yP7/aIj0o2aZI5jELRo9IYdtbZ8pnzAdJsg16qnMF1SuoBW1LhD74SxQmhFZx/fo
U9gsG9yQakDk3Ovn2/seowk7ih5fdQpazig50gnyWFkU9RB5XSB6IxL/PBZ30qk4NJvqExVSXR79
/aJzfUzSqU01h981WL+Cs7e4tA8lv7Ln2QeujB4UUrxqqie6XKer++dqWCqkoOeBmP8bZxavEfaF
A7qe+ekLx9Wi8sjNK4e7Q5iaZK5if7vJ5VxHuJyKKol1VWH1WMmTXpbXqmTEgbVezKhX5HHhVha+
3PaJkR//72vwQBMz6Yx9i1Jg/ZpM14+8YQPcDdK5hs4pD7wRm9K8me/u/nDgJO91mJVxwFmteOZw
wm+Z6LOIlqYcMn8PRUm11Be2BA75+PSrFAVSLLepn/4umszdFbm+nx8VtaXMrghdzu7eWr/uEyHB
fo9/xeN2p+aeAt3fG9zSS4QAYvFxxtOqzPYHrHn1+Fkn/275ViLXyjyY6l9qOq77RMWTkpmaILg8
Qu78d9x9L9ZtwvNw6eQwgWTTFSUqjAzCM8p00/icrizW/HoyX9DJt4/kvCKgoQ6LSUkkPzizQoYL
HwmZsO5+911cdDO7MqyqrNgyvNdHdKlrGS7ueU19J3LlQ/Yri8s5PdcFbhsq/DA+BEbyQppTJz1y
PzR0LNovGmdwc/pupUFGMTDAWNMFk6QR5b/5SCxERa+w37IquWxjOyOQKxn9aYIVm4tqcwDRzHC+
kzjNgkduFAUsqszRY2aYagvI3s/NlHpQCJfEtnWx7Xbz0QqZeDLbVk12uv2sosGGRw90cE6sy/cs
BZdQko5xaJ7GhDnux9lOAlpHe5ZVL7o29rGyazeIEnMteqaqYuLbx9q4j7ceAzWEhWGDTnpDJKEk
SrvxaJmRaAqN9OqX47twwo47JWx/CMn+q7wOEWeS0sWeT5y4OYlOpmAqG2fcDudW7lQ+6hwM7Lpp
QTn+6NXgmI5PmjYERIe66eTkdm5kLyPFy7CUamuXWuAoZE71jpga0pnGXNygd6IgdM4h439m+058
qBNUMio6A0YzNPC3l8K4etrXIwle5iKZL1kyVT58gcuVFmLq1Yrjxli0IYaMCdZA4vqubMmNQt1m
ByJfCWtOHx4U4uiuCYlMsoqJJZlEK1YdpxqqQTfT26mRzb9dV7UxYsppBgth//iT437dNSx4cfru
2nwotJmJT6bOKlBLSeRIwxUhpFSER9nYxq8nrv4WpjtXfSBiy9e274f2DUVyqpLBNyXYfLQ2Vx1a
Hp3tUTUG43lqdmbb8gpDlqkBr8eCf8B5X/yOFqKNrcfhv2IqoCJs1kvmy5mS7Mx+CxmKtFM146/x
36qRkeYuX5IDLDXzKZJrxX/o1KDzytn/FIqzKI+t1dexvv1v8810Mxvj3xxJLSn2eu1svscHrXfr
qY8o+t3UZs6ZKoHka+HrwgBEL8lqYlSXo46DsvspUtIQY3oie5riNInF8mMzOqn6W2NJeI01+cm+
5gaFyycD/NBMjai//fw9va9RfsmohdESBA4X5ayc/zl9BX/i74rJoXltJnDvAAuKfnB3iDqDzzRS
Hxh30n1hk1sXJweOPxU4+fp1302876u7zWvcZkRuju+3N6/Xo0IXLM/7q6HjYLm+XDWWrq6LdRH3
7ScvAVg6XfhQa8Lojec/6Zzygry0fbrDgEQMvFi+wWtntICrZMmWfb6F0je4cKsO5NE1GqDs92vq
bZturVOVALiA09rR3U3lr3n19/+ZOEHVh12dqBUJIHYO+ZpXsnBHuRcc2dy4RdapZ+Y1nGS+T2+F
DGzVDw0Wc/sfOM+PSl8T9cyqV4hN+bYWxRLo29oMb8/s+ruzl2EKJaeYRunhVXPgazVzbqj9kSUS
wX2Lz+XF525yQFQnpK5F6CMrDCkTcaiOB+Lnd80QTjUGxlkHJ2HKFqWZRAEaWokDBSv3z0o3pkMm
KTErFx+v+fqZtRYP0CAtaP7Xy3KI2dFAZ+XHKGRFxtGg+GhoFnErbVVaT0S0hUSvU93Qs2UZgS+l
3L/578cnxrvs4Se7m3rVuC8Cf1eJb9snyttecYSYCSVmCj9GK9aEByvKf47RrJralELDCXBk891f
6vCgx6baxp1jo8C7oqdEaqGKUikCIh5A3Z/NX17Th3buM1kFGm3PHi9XDEkU9Oe+uw0cxqVHLMup
koF2XfzNHq+OemFdjrM/6+7xbTnNTvhtx1xtrwoEFZN8XPcwbuV4kWkeGmhcsiGZtk7U94Oj0l3w
oZdsAC3e31d6awGL7EPFk6N+FPHJlETD9eTCMTorc13v2pD1FtlKJltJ/UefnyOxN75VeTmN0J49
fpLfs0Og30u0NCJhYradmtx77ueBLq2OTkHy4nVVueJsgbgMrYZe3HplRq4CknxzeS0drY7lUNGW
000sNAMSK5S5SCRD9pGxpVT7NBSpLXqvplrXwutaH++aK5LVXAPN3x6t10J9zakcLLH6dhriY+pK
EOz8x8OPksjkQz4098V7ZqGuo2GKL//BicpxSgqVeTUtVPiSeufNCegcHpND9Fa8daL31fe6i2fg
fySd2ZKq2BKGn8gImfVWZkRxHuqGUKvEAWQSEZ6+v7U74kSfc7p314CLXJl//gO2FG0nFPL8D16U
14EyJtOAu/L5pq2w8h/LFhXpNnKByEATPihk26DPYHewej498IkHWnwzrKsRlSPTsTj9HJlIb5AW
3p9jix8a7AKg0uFnIVNSGAIVw71BT6DL5t1iqwgUx0a6BjTvVyx5qlTs7z+4VCkusxpOR1bL6p5U
lX+sOy5yZE/qUsZW7c7fAipXuOpZv4xujqiczlhn9sY9wO3RbU7aATmDDFsF8Vfv7fvaDszHNFl8
tnX4IkAkUDf9Ng8BKIe1Rwf4aa0hwc5M1p9TTk0lCvMDn9P8lqaGy8nvYJsvQLZvc9IQp9vCk8di
+KsRM82xpIkjfk7l71FTFbhJpeWYF2vJKRTEnjn7Q+2X2ApuaZYeKp4p/NSYadoyQD7bG8IhdjeP
k1PBecIsKEJ/+v5rAt1Rl6RBImSC6cTe51T6+pmNDL1E9cepV8CA8gOhLfqINd/QYynGtP9OvA+Y
3293LjzDHedkzUrAfWLfZfh0kHL5JcYtiNswVx1tHMQpLp9JDPMBSoBml/3kHoyfP9k2mZazNDNZ
EUT5Sj9qRExwfGcSu7qfiv6BNDgsIBQrPatBdn3LVoKHYRF9LqU+6akkYcru7VDV5meR7+olNmzp
7700P161wW0CxiXIkWLqNJpIkZoz73K5xKfKUw6K1VMOrw9cNZwkmQgEOOp8wgUA8TpSEEhjZQbG
0uN3wNNAw+MR8hF8DhjCoD30ocHD1ptJLCcaPx8QkBi2r2mPTRfYBQYv+LReuzlOb/Jwpl6zGUF6
QTrysHzVbtbtwJANv3FjKOYDxhaGdnMO3nujd17ijec4/725vFD0vqmnVuFjDrLphN6MPhVLyowI
RRyu4KuRAenwnKRUOCwM9+Wm9HBbcwgbPxQL8A+YR3v1cL+8tmx4KkGuG3LifrtZw3J1BUw0OJY+
LHmZUmlwbwD64BDA/t6MDw8s3UBCQGKxhlkNl3VEb8J9lWFyg2UxBMmf9w6cjEVuoGtTQAbN7w8D
K2V8x/QY0ZiQStyt0dgd/zJ7VtEI4oA8k2NbSizdKb33wSAeNDXzlhqJi9rN7EI2lHyw71DyDGmC
UPIzwU7yny+a+yB5cnoT5HcLc897GgF6gUrKgvsCZdbBkgKc9t6b6pUeplk2O8xgM9SsYOj1HoGM
S19nrKj//N74CP9gGGg4jciGxAC2CerJiH1oTb3Ccs58QwEjhplThIIddSuQNivs79jFqY+3rrSx
QsTqBSArqxwSa1cf9KvYaba0CMLthEBA0CDZfziYCBY/dD0jd/Q91/hR1VLQeDdPnQORaHvtIK3L
nWwD1JvlFi/g2H/yQ8yGQTuapsf7Tj8CaXGBkDx/4vqrD7htNvMO9t3OoCdwsFF1OVBQ87gA4JOh
CqHFZZ6Lt48N4BKnMKNtUmg/J7Gb8Wpy848nGMaA1wYCEaTbA15jZMdR5x1mQfsPopW4KNn3PZrg
2dvNsr6myOW6M2uwRQJrgIZVqLfQRuDvJnwUoZ+/Dn3rwKZHRr4uYQC0s8FcceglkhV/UZxkpl3w
3MEo3+Z3f61v/st5F0G9khapP2RxHNSdsBDCPrnfclTfh/GFd/cWDWHn9pOn/T7fGmcw/7Irm0hU
kmSGG5Pwq7kv83m/Z5v+11z1I1EyDDUunSCNM4bk30U8q9hWcSbjBWb3bGv23S6bZVO6Tdx8Ir5t
OR1Dq+DsRW+8+1l2N6wnYVV3q7SO8GC92YaFp6yNEwjbLoehXZt+vGSLUxPOVKHqY2AMsuX00dDG
+Gu45rTRqJYlpzne3hbEqTDLua9IDUTDQdAScQYcXMNh8gAS2JGl4GfL514Ji8bHThIz2bm8a5d8
VLP7jk9s+INr62t2g186wbFEpPYI6f1Eu3QTI6zC7otK26x4zaaYsYSMtmzhbc2huPGK3E/5OuY+
FZ7G4/ktM8GUwft51+V559Hb89CYRYdX3N4BPFYElOQ2jg4WCE6LETuKLchDUyyzRz81fvOsLA1m
zGkbPIfQGSfUBQ6Rsq7PHCE730GRGP9KO/XcC2nwH3xhK78SfYbnaz5DlfhBJZRB1cMbbPVBL+qh
GHVxRWIzaaJnH0iCQKkjNAY+0oMCzdpoC/+w8hXI0j67u8cv5kVf/A3Z5eF4BjvDVHULa1tMVuSg
Gru34eL9WFGNmwZ/Ln7te+6WgTStX+ZtrSQuQxoHHmfNL6/IvVo/y/P7s9SbX1xLkva3oHdhyZhC
JtTmfR6WxlJ6M85Pxv49O7S4AMPuqlX2/gtCB3klsDonttEIxtphmAqruufdbioL0zvpSp9NlD1N
pVE5A9egJzgDMkOU405SRh4ehdheSaX1/YFqQujR9LtQl+wNaHo0opUdPkzQsQT6maOF3IvAoMoa
b1ksGcFTwQtiaUvg0TscT7Gwzs7fC0vR505Y+xwGC6DbDbvD4hE+Bj5bBPkRxKcn5/lu8p1xqWLt
Ar+FPhL8UamWnAO9Y7fpUuFwmR5LlmiM6J0UefdmCH2Xs8+BZhOHbOxRUyRNd9AnHIatr84IgUkp
8LhYJZCA6n/Owx8eft7Pyn23J7Nu+DNY9JBBLE0W7DkJiKyHXugieX+uUczwSJKHz8rhfovG0b0E
3wVIwjNgUsGH2WS2DAVQjmTFBMb8eMbNLYuw31C6X5HiGDjvEuGlOfp1rNrlSjn3l5rcc6hOk3dl
dfgVS9MsGM9TOmMadkec+1Xi99uPbvWAij+pQvaopbOm4hVXF+9F+juGvYpf5GoEzfFmjTlmaHl7
r7sYyuwZB0U9r26OlrrGWcG2d/O+WfhK8lemtA+5zyMrHUQtudCwkX5bLnuzJ/Fx+LLBMbExjwP8
l3Gv1UFRBSqBV21+N+sTMR10mfZAhAiMAbov5Y6KkqqwC0Sjg1k/cNdVX5IuMlj3hyJ1XjAYDsmc
SA4cCj88VItWLUxWDEcjQn17ExP9jFQC1jgErZGccaV86ZhnUmRO/H+p8uifyt5TSDNL9qMtk4xh
yUtGzeREA48nXRri2dZl3Fc3HxtQPuLRjKOU8K1vnfM+3Hc0LwPwt+uj8hosetb8SxIF/xkwcPAf
DMjG2KBFQ92SJIpJC4hoNnKUXJk4uamEX9tobXVL9vVMJfyZ5jWXh/hJsaHjbNDUUam1UVTWoT6T
f+57hrkb/iyokiGFQROphO0bf+amCLdTfSsjOfZZSle4AKquPrTFl/D+mQNUFw4nZILc4SIrRXzb
xjjeZrdZbDj4jvxiOjcgSwVWD+BHBkJrU7GE/le/b7TbBUSA4iIs4thwtlowFpvjVwP52KmQ2Chz
drHg6ns0MhQO9lCDUGatiecank6sGWDKL79wDm4uKzfwlMRL0BCH7PDYdIHb8c1Qe5aS/cWMg9ES
FiLQdcVoyhdzWJNnZ6xAuPVpSdggo+QwWMNsc9odxa+n6cxALYoz4wH18uBXXw2cR8iFqm9Lj++l
HFFaKsJkhC6O3XG/0FjkYFr2cu5vJLPaL7ASuGF5Fjr/1vyldWOb5ktHpj8lohqlqLzOxQOIQ5gL
sd3ih3xw5OBgYAGC5W3utVOcmdZJBEufDwiND3DsiU3u86wc6ar4fUEiymo/1FyDf2elLW4szYx/
K2sIrNgGfWZiIvmIrwqnQ1/xM6AzmLZneN5s+RBOIY17zAA7mu4C2QaDnBiLuX/+RiynQWMBeOAA
Pwmi+s4b4UqCBFVQ2u59+OFjaEp7dE4OWIt4spUtDFfktkNRnfB2rkYhuIgL43ymucCtsKUAW+T9
x1UdFprcoX51wqyTtML3TgruPlHUAOYmwfYmGw1r4Bs+aauOLIycuW4wn7gBn3OzZcLNZqZFXdAF
vRPPMuw3saQOs/kb8T4UJ2d75WxcK/yU0Ou6jafbbwugfP/mT2viCgjHaxVKyA6fR+zITYK1dKyX
Q7w/RvA6cFJdco8v8EcuGF4VM9+8TmRtVrs71Cn2O1PSMf3WemAjYZcLMj2NgKl0Mmb4NMw9s7ng
lxczfmi/QrmGZ98xNXHEXNIXsSLEOGY6nGucM+4OlhR7YzNcTbkBeL255OdvH1R3YtArvw8wewlu
gfPrw/S0jHUyT1ZpOHQ9sFN+M/GEqjDnb9KmddfbwnCGNjwaB9KPPeomb39D9MBkaHMY6b9YhdOL
ye6d76FSwpkc7Pt8IFnUMbx/DrRulDnlEi/vq97ZXbGs8tljm1e6CBqHTTP0B5ckcWAX+UOWofkU
MgZK4YdNiXOxXFUdHJXpEjfvn8JtzyObA3RoTRoHiGSy1U52gLRE00zeznOXrNRlFbIMFJ3fVP2D
XmHD27IFaXFxc/V6oqwJJiZ5o/Cf/YRQB2swxzGW9EQz2eHa2P/yPjPvMHKtGKxoW5VfuE54rEii
rcK/TjgUgANVaIuQVcA5yCag2WDnwzljBOWoc3MP0xsfb6oHzPUpK/fb0xVMzy924JD97pTDPxXP
p9YjvhNGqUCRWItZCZbQZAbh0POiATBJnoVh93nBQgKT6K/w2GbaN6pso5q87b9kAhpufU0RH3mA
zjxnEyq5RPIGT6h4O91DRLIFeKrc1CMBnQHM0cx6I1uvJYISxN0LfTuAB/ZThPcVI8ECMPtfsksy
ZdJcYsscyS5Gmf2iEddFvI1n+S4TchtcccWUMUl2uVj7Qhr97cwXKQKy2YftqpxrZ6w5nY+VhvhT
1jczuSq/QzRhMHL4RsLwEOC6Osi8eDzK1BTScKh7FEwomI+fVoj0IFeiPuDZpD9vF7bKGTNAEkUL
pFaO+pxBK2iBj9H44kKJLQbtB/MlyjvQ1X8P7GNKV/nyQH3G4o9feftYogEn9AoUnNqHFnxKhbF4
g4gWxLLGIqCD5TzGVbOEL/ZHziiBhDBGPTKIPai01R+LYVR9r1nqgr0x4V1HHj+a4MvCVwWcNdPF
0B5uR9gl756e9LbfdEgGPGSiI3/yYACzG/19Yb5EikmyArPjpjZA1fsjhKyZOkOAI1vdNZtLljFV
ztIeB95wdM31Sbqpr1ixdrxTlW84JKzQadNAMXx182+M1pPE7Ul+qk8xBrStxaswz0/ahUYEI9rB
mtewulDTmiDeDthY2tzGnUtfSA73XggPXMgTLjRVGL0sjLzUrw6pr13kIF7G7nfzDfEL8z5nEaqm
OLr7CvlYi8sXXhFwMBfdDFciL5kPojSkWWcm+LxCvjx3sHBPEcELyB3QhyDLgFuHB8c24zszYkxj
m1yGZfyDvOoMafuxfC3TJQM0sasmtBqbWY3VU++ADgeaL2x72Ht6gzU9EvDyYP29MCoKhhKIFka6
jm5YxQZUapQG9GWjpQZYugZll8h2i22ccIfzkezTaeRTHgKXABj2GrgUvsCF7IrnFRCATdjCuHGR
A7LBJ008DprgkDymT9Uj1Fe82ZC4Zo/lHQtiFKLExjHfDTyliZ7OLWDRCmtYY33qQUUfTj9/2raD
yOc058KtPtxsOm7BPRcFWTARP9Weg116tZ3tnnP6K0d2R8vOhrxqs8ux85nksTeC5HG/4okKXWX/
0Ux+BS57NB2t0GLxpn8aS58qp9xhW4sAcC97HY0Ff0xdjWxeKVw42AZg+UPJmr0uTPd8TlLEVkl3
y1MXZIw6VFZ5oh202h6sx2vxZCfvWUtBa5colknItEAECodkMayhj7dfnH4Xjd2aGZsKKWIkwqyT
09QR1SmitvB3H8DeEQwzyR+638M46mzVvNvKVLU5G/xTbEgxTFgDWXvScbx5Q4PnIxoKmhRC1gYB
LWBZZrGA3JGIaFXX3jxlzou1NvS/Prr50gFcaPZaMPnAXzYzmKLmE/GdV0fvbcOp+ClWt5WicY1L
J5785LtUlrnfk7M7gSZgK4tHQOUntBlEaDCD/Q4YC9FqPfaVY3/kuo+pAOL6S1ZQYWe5d9/163KK
AI8GytZtJdLJTKL1x8tIXTI64qSMklb46rH1YDM1e4QM0eM1jvvzxMrWL7fEkkVY3WK51XgDp1uC
vzP6fqzBQXFUIi0iHFegazqNnXLac4MVRTPtKFE3D5wrqgJWISadxk7yEXGagGOz0xU3TdQAYKbA
wzD+L0ClMwkz1s7LnXaDqfSe9oBbB4iNxdVOOfRMKHwGUxgsR+bEdHm/9GMTihNmJdwXifM2b8G/
sGIge5LStkf29C7eEhP46ggqwAheVEreB9w4OMQT+E2khXR27H7WQ9LEeodpUUAra9UdX0qQlLfD
IUzD1KdYeNkUVOy3I/Ya05steth0wuU2xDxtS9+tTT5XrP1R0QzPpC5swUiAg62t0BT9cV/RmQg/
j+Lw3N9JRvguSiChHamQDHzC7VuuxJCDqeuxIEevQaTQ7XmAUxIwCHCw707Dhd7sNYtbzX39wiP8
BTyBV+lCBrHp2ej8gJ4xFTnerXnuCy8XwRybl+zipvEPAx835loaT5j91ZmO19hoxuvTYnhPoton
/HxMZn+mvzsv7zCzCOBiGXVi4d3OpHMZvBYqvveRMTn3U5Bz63MpwlHwtTKA9nzO1/aGLjYSZr58
HMcHSOzBy6oWEIRehEcp5FCNsRSFsQMNs7AMVCnu3YM3dqhCVumVH1/rHWStaWJ38OeAFQEVtg27
83qng7ESLFO7Q+Q3k/EhPeomuWEYJBF9+PUIihExMl+vdjNP8b5TBvpj4j3nsZsHqt2dKv/r4F19
F5CHPmOxM4UbxTtfWdmuOjz8WkSJjdcc6Rh9UzojyR0XsOzKbbpm5fbcDQPJuXvwcbyxqdC1fCYi
fFq/GoTYVBHr/evbfzLSccWRFy27qvvaZDs1aE8fK7c/Dr0lz8DYx+7N1M63iB/9+RdbROg4B9yV
hQdkiSOcFklOpND92YYNadD8gllN2m3+tR80edEr+qzjnS6SBLmpHXCNZjU+DHfVpr/Z9e4TKo74
PQ7ytU2WpDXdoXbZmNMJwx2NRaarRAz+0gFeiHqF2j6TbSnMlz1ZT0P/HmZEPHTOMCqmrzMUgngh
nbW9KiLDbpe6IkSu3ubo9H4kb+wkWL3Atp7KvDDESUju24E+hwE5RuUPUBbh0oxtEUP5xCGCAoTy
dcQ9FSKPR8LJsvod/Rns4XVgjeHpu3nHbgxw0SOem4BX0yI0X2wlbX0Ee9xWr3k8p5sb2C37X8Ya
4koas8rwrCYXBJTNLgjL2xFy1LhDfSow7cv/Zvr9Y9vxNyoWiXhOsLp2xxE7VTDRctenTjJ/nrit
qYUKUSZ84cziS8Lr+78tyU4iwQMwplioLrkG7vNUhSy6FelflOswyDOraXEMbB++Fge55Oquxlpi
p+cLSQGxQ2to0tAQDkEuSePGS/hYF7ooXnXh3n+gAgsAmcXIkpiY6tBfwJTazn7x2x0qwks4hBPl
MloWJCj8aGs2xN8EwG/CpZpfU18WtoLjg7r7LOplwoCFFmZ69yq/5ez1DoYFvuwiS7IIGsPewzji
8VJj8QaFUIUFz64Ok2f2MAX+24KcjK97QcXHNRH63AW0ECp+zPqb0WcsvucoDrtVRW9T7kB7pDcM
IUL3TNAIqluGYInbW7CAp4po4VpGzUie31VniOskD1eQsPlGyobgGvwLh4JkxmCeTzuiAg6UqWLA
MOGxXgKgYF6Bq5XiNN14qBaYWiAUQtACY6Blg/vLjYq1NFM4QEYBmViQ6gMaDYlWeWgSv52/cQSF
U/iYfWDbL2ghWQH8cpcx4pJSCqMc/OAMIuFCg1p94NkKE9r/GdHg3uANNM61p21ACRqBxGD1gecw
G0wgmS/oSmxZUCL+fXnFh/aJk5ojklILcELsVYWH6JsbnpkJO2Ne8PJM/wlqUAubMzyOn/vP/zIC
Q/gP6LYUsTqf8kRoCSCTf47yCk0FGgTQLPErIBgfW/Qmyi+PiFGELbUKqYTgJ7oPpkXc9oBkUJ+r
8+cVvHzolo+AZuuNXTiWoCwYPxuZR6YuXnBHcqpxtwIvyaJy001BcoABYKm0k0+YC1o1kcLnxpM9
ljWScP4zNjy795ES07mYm0HJoho42RE7Gh5b5d9CgCPsCfb9LKXk08P/KIFkG6fip2xYt9VU+yok
k89lqvG+C8Nn0K03yGmdeMkJjTq3XEBPVGwB40+52uqcmROLAjUqffYMnQ9OT59BkmG2eqzr1fMn
HVjf/X34TzA62kLWRIUwVwtTezKFvkOIFWN4K2seS7eCofflmqRbNHEFfR2lQ/tTkDf4Y6DBZxuF
BBosgVwwhe0U+VXFRmKDT0GdSl4/Ha+q/XtPcMyU+HGifAjtfH9xeiNmkwCUI+kZpHpBjKl13iOS
YQPB6WdulKx+fLo/9niG0viw/BEnTJ1DSCr72W1TOJVnPCerH/JPVXRIU96RfsxrpJlQkRksEC1N
Wqs5iI4F7i5yKrYnQjbPJ1Rn/js7PcbsbdsJFxI++Gdt8fp5sFZUZ4ML+Rb4TTGl0tYnBGs/Fy88
Y2ARkerJWo+eNuRMM+Uy5MP3oAmhFt3PqL1hMfAK0LDUQzEK1ShvdqyURxwy4fdeeyNQ/gkCDHj4
LWogxULZQ5FgP5xdpV9qAeoCKDfoeQFpP0dBBoFSg5sU55+dAScVnbPwQ25AJ4A3WaFZRCHTgrVB
t1QNk4QzSCZcYe3XYm/Ff3rfOGuOKOOGyTr92wZUBBz0Yczz9Ur9B6thJriMHQs2lxdsDTDlNODK
MxnBcRo5Zes0Iak06WqY2KUvY3tNaNRk6NHWhm9YcMAHvffEMk5D5hljAJycs11mP2d4EQWiJgGO
gPPQk+bOF3saNwcAJHj2uRSWSSEvMTFmoSpgLWad4eoWfHIXZoz/IPkLJo13Wxq/hWsEQ+Go94bb
hl8O4gO88WS3dgerfGyxOUnOj7/BBm+MBdgC6CeY5/zmWhSN7MwAVatC2cQF97kMA9zwrj3EdZA7
kxBnSwmNiLqQOCifUY4waR3AfljkAZEuR6kPw2KAzeKZuildhr0ZQ4jLzQbGD7lZqZsy1HNWHnbD
D+elYSv7vXPvzAauwWdGRObTHpFf4LSozbx+1bg6+yl28iQPErOHKg319BQ7Aui46ZaNVdSeHv5o
9W29LlSCz9Joj5BQ0Cmgjl69Qm3R7GVhcQocCx+JEEQpbP6Qtb2G1rOx6uV7MTjXY3ji3J/QfIMn
cOjrT+YNTz7bgSw2edJtQb7O0HAKZf58iB0pVmwCFEauBbWvmrLLSlqLvpd2BHYhSNfr4ZbpEkBm
ZNYLAZa0tKRLfoD6LBCuIszPRDOzm+Q6fhDv+gzlJa7BdOr8+3SJnHicUqOdE39XVbNpFMydvKQR
AHuzh7GDYhp9bS8w7iF0/EAaO/wia9oj5H9AzMXgijWP/PJltgroUyiPpboVy8DbvEVX+0+uzV3N
6wYe8IWUMAOmITgQwoaoDzxclEctBv3XsWGrZ/lpfvRJucYi1WUfxBa/uiAci7nvuKzI25kmm3rT
/2GrwIx2hrAjzRBhjjy0D9/d0yENc60EutfhUnX+9lwPOAzD5AKnSTqLBfrH4R+BGuJm/3gQ0Twp
OP2ACoCSoHvCK4lJEZjjgGeIvBKngBcRvILb5kE14liLaxWOIUjQTLPGh3rH7/Z1YLVN+7A4lI3D
l8uiG0c94kXTjqAD43yrwz9KBG0iwR0gR2G1KO6LgmLB74EpO8KbrlnU2qx+bLLhGczj9lggaqse
hEi6L/QTwO/KnHyBHDOC/NQwKYzUiPpG8oOEc4owvrDQAt/pRaNHN0GJpDqv5Xtbn8mGwV7wAQ/Y
ftlEYJFBiGWk7KmXLDO5YCJ5SW35BRZ/Wprb2+VGWo+h/3DO6H16AfgwrAeKjbifDRfd7WbgV1t0
WMGg8hkppqTi8JSvf1DEkd95CawSwJ+QYhSMAoaikKTzaBQwN10+63z+LWdoW+uBLd/YV0DzMdnP
P3tAcy9n9sSYvzMZIHl6TJ5qM6dy88QVtE8+nxa2xJhAYd+CLp6CUv0VMNUpwWvWN1RPCPHK0KFo
t2f0/bLijco9fMX4rL99afva5kzhTBzWIEiON1vs3Qx2rjXtjHlfvAJ0OKmJrO6xbdcj6Hm8KKwe
4pXqqAc0VCAq1p1L08YZi5hHiMLT9CcBur8tRrPHDL+lxo8vKbQ6YbEcasf0AO44v9klv6oHSJou
weGEPAv4VnNIyBHe4cL/G0dynzit+9XAxrtzb0fdZYVIxKgEtIsGh249NnDW/oYD0o7fDq4n9uOY
nMiCSrEg1fYfLoQA/YZ957jb4CEsu6T1yC2iFAEjAAr0N3abNFGhIOg7j7W+4QOTI8h2VoqzJ2iP
ZhWFNeQszwlJpXh1xzvGIKckSB5WEZsv2sDzncaRpu1r8lrVCOggDb1s+WURl/mKXYovIOnjkt7c
ojmkJDx+uC7sYXKo4q1aEMkdJfFc+64NJn15ybBxM7xSCqC4F5pZHOAhQ7XrbP4xVYsSyOt2j7Lf
oTcO29aiPjktkZSutuAd20pR2VoMCTOCiYc76VBA5pxCm9fkCdzI1xp2+D+YcC64N2uVYofb+eAC
exsMDuUE93d0W+KTsIZm9d5UUY1tqw+I2VKviDeLnmgcVgqUcJpImoN5P1eWsQZlYDI+D2kAZk+P
BTXEsdEOl4JrS1bnVAIZRJjyxwQoXgsq807QdtlthWniNtfbBgL/Vpu/dq+d/qshC4liTz2mi/TI
PLQaQ2iEtD1XeBX2AziMx+b4guY7f+M4cvf6DqH8stL8+93Tb36uBkWyUHUSHbcVJe5dAPSNyt1z
ZBU3u0nX2csmjzUF+MRb2B1l3FD7r/eZfmAASNMyGFze4SB6+PedRLIgSGflsKrm/fxW/uc77dXf
ZLCv6CVvSvgc7JNvP6lYqSW0V8mHeM8QBXsnHUcPT6oOMcgcgWDvw3uos8iOagT73es3fqx7Ywv9
gs3YYMwn7sfcR++SdFhbf+2mD6B8kZBVr5AwJJkLhYxC21L4EI3f7ZHiIrzXqkDNFup7+/rOdwDG
/WA5SLaEYnWFmzW/CgEOAzgs0xc9ZzeE2GvsRoPDYIDsLlJAtxDe4MUrP2cwg1G3P9/XwW3efW0C
7AjyZJP+kkS0GRi9FP+1aoRdHqrcivpr1y3hBWyGhgxs5ugy3sFeoRKxCEGSPJpDwIKuJ0+oe+1c
iwAO1CB17syWBk0WVvhUfWHmaNNcArJ2cDwZTcj8xEeRjgnol3LPpwrfmuaEZpueEdouNyRoMHp1
piXaNWwJIXX4NWA1aZeLkfflVYY1wq2yfhUODlRC6Bo2c2P/FKuTV7upAj1236fbshqgIGx6zAMn
mQdvDlKQiL+mYwQ03uINZazuOBz/0O59mQNzh1ka4t+45bagTaOzQQxQB3SyVGfFquAcAjtbsbth
4L3vR22IVlrGfAy8a8D2zkLpOtQ34CfAtbaM87TYF3mMAnxt5L/0ztBe2ie9JI8fFmc7L/8qX/Cf
oUOIcT3z7sxYVF+kKpnNoYRZ8zG8UWsd2HCmA8wWUa/DLxIjyvAq9BTl+RkvwDuAUxpMKaY0iKNA
x1sbEzLo04yZGBHtAS6QgII33kxAh83t8NzV4AGU1hNUFAQZLepOFoJHBAsY63dDF/G/fGW/0Zsg
9s3O8NBOyH7sJcEzt2GpJMa0eIbFd1pVuJjbKWFHhNZzQdOo/qSxJ8r2Cbr+5wBEzWIY1hn0Mjr7
0Zl2ie673TfMOFSLNZmC0/Iab8FxnifC3PaoViG3R42HybVgNbNFqC4JvingZp895kKdsBNgqU6w
Ij5+2+qseK8F9QjIYrzBYQ1HE+S/oBgZdBQmSBniZfqJsGX/B9JaCELWGcAHBCnYY7djZTENZaoP
HMAOsCOvi33oNDs/QiHffy3ziIEK+y2SCRcPYUWLKEM53n7AMO6nAsyXOYCx/5KGhFjxzRtsB4Ox
L0YY7AAwLpLXImzl6xKOhDU1gwYnvyhSFxN2wJzBogR45Y5j0GfSVV2OH+0jPVj8PDBME1wkIwaA
WW3K78VbmrbwNwuXCRKkgTOIOdC7c/n5K9hX/yCQF+8ZjIECuwI7vU8LAyteoqy+YYEAsC3dHK9m
2IJJ0GFBgduUyu7VQ2cH6QSOo0IIjmqRXOLh+IogVAW2v58pNDTO7eeXDg2mHJwTlI05bgFYs6Ip
PbOYY6ea7Xn3R+8FvBn+NFolurBByGYCGALTXKwbcuJW5uqVjCD+fYY7hDP/ePL4U3esYPbCdPGX
sYw1dRzj2uDIhdVtiB+F26BD++ttxR6xVBAaeu/9kynW6HCR5rg9SBN8gzy+n9v+k0WkeF2gQAj6
4+iHN1S4BXQOdItkJRE5/SJv02x/clyFfj9cRMynKzTmp36vUJhDpoUBLCSfILTnnptBZ2s5w9p2
gZYHK9IBhYONESMN6FlsUsaKLy+w2JDBNdrnksXuZMGl//vYQgniqyV7kle28qUKwGjeeLTDP+8d
ntMzwk2M853MK0fdg5wf85W8pTGyfsVcbbhQBJg9So/HS0Nr6wvMboNaUH4LrvwGASf3fLl/np+n
+07bsGGlhaCMIDj02mu+LHknO5OUc+mSx0BDHhHMFGYcVuqMmCizyMwhA8FRSEr2CvSSBBXRHdy2
IbUkQh6RtTilk90tlNGtnc1eStT+gdOjSQOcOKbr15E8KExLRIZJs3ysFSQ9i2KveM2ceGMg8Tx4
zms3PRszvlN6ueNxtWp3RchKBBtQKJOd2T+dD9o/vtXArpBYHHfNOTtCOeGdMDZgzRzd5My5QNpQ
T5+ndskRSnTWIR7AtDyc3oNBzyqbB9Ba8ooB+7kjzo//jn+kQ6c7BcVm1azS0eT+NXUSBtd6SLmM
KepevVWP5/H8G5QgMWFqdaf0OMZQ0+n+nrhDwnuJChgPnck1FKpQvh/Wy/qE8c8IKfFEOw936SFe
1ifBdUanMiQDO13XA7iAqBX0gD4kCwpj8gCiuUBYTNdfFJATfeAOnRhCuQUHBx4WLEmS6z1W7eUH
4RfqaEz8GeBQUIS37Of5tTrNGYw8aLQ3XBT5feD3Pu1+jJPRV58Ewku3XBsDW73kCLpkbgUL/3t9
BOpRwXY/ahBJ0aejMmOdhdu4I+0/T7M61vPn2BRr7MzKVlJJyuik2Y12DcT5z0RhR1sD63rFovnS
tzXOqyBzIPrsuSnHP18grW2iWsXuPX05bKG+72m5vf9besQa1wlzriW1ThH7yDHlLbrKhir/p2Gq
FHOv8ho0T785DdBLjbwnrnUQNrUdGMO+17EP4QGWS1091neqviD8ph+2ew0qj2bFaF80LnAT9+Fo
tnuWjFaQIKCjQVaj/OrndAvYkvT+ncSipo+4DEi9vZ9ofh7hQQ+E5mIxYAkj754n4H44jvwjSMLp
sUDaxeBVMtaZ380YPxyhKjTNFqjDje7LB847fxlpXOd8lspMSQ654DMO1D2bdkyfanBntT6yyhPE
8sMdgQcOEl8qv/XSd/XbgWwrbX6yPwMdzXPGdNGDmxg/vXgirFtBt9W96iGwxiBOi/AxA75Cgo1Q
LrgRCf1D48UGnYkxXwzzqQYh+3GMjxpQV74zcNqDn755XMYkpEEKZz9y0IyAJ4ZkX+w4gCIY8Jm9
bhBMj5QMqAeKQ2tNZhtc3HJa+Kn/DPqbi2soRKJ1tvo45f7hS5Z2hlp6IlGYoFo09Zt0BjaOFdjL
Kv6wEeRg2jRZuT6l8SpZui1oIoraLVRgpVVSO12+Q6UDq3knjwS/hxXtV1AjGQqf/+xPuhWZCBBJ
oG/Buz12bnuFHUuJu7J0QBMsjxwoi9Zjid7iA8ExgCeIyw5/yU1G1P4PJXybbu6QDyCrCI8sUiAm
+YJczb+B+1Id4+cxT8/dReYf7wfLypgYT1MnKw+mEsOdx9XSTP8j6cyWVEW2MPxERCAztzKP4lQO
N0appYATior49P3l7jinO7p3VzlAkrnWPy11xNbBiYm2+JoioUUPk6ADimF93jt24rDXvfeAPDZy
jngKcbd6p2+kL18ooBCzQUvg0VXJdydAPTEwYxBj4LwVtLeIdwRc777S1mNnIHDrtn7sXocT8qQZ
fTCW1OA7yOsCY+MxENvuP6LpXOb3XImBUjWOQYLYxE0lUGh0EsD4mxnfArhQ/b547us9U6C5tIJX
QN59pjVPzY0PeUbpCevEpvXE0+IMtvVSQkmvsk8Iq4lxIF/hvLzZDryhtXrS/lEsJ08NXfZc/n1+
F8oBK8Dp60By6YSx/sssVwGreof+8+RJyLmQmfwZr/AxcMjRm1qWy+a7aX1aZy7GxVrSEdsENgnf
JJInQl9G5drwwMkQBSPqoaijmVkdu/A+UUxSLtYUk9Bukm8XQCLmCm3b9Q84tQwGKbyy7ElA/Dd0
+eT1/KmhEVcJ1wYFFFv9hvB/2WdL0TwVbFe419EFyOywDC/HisAIdyTWRnzDCZbVewDrx+4ET644
KnxVWs8UT2E2wn7zzWiVvnubMeJWQGdNRQhKelyIEl0V04RflEszLQO1+Oz0GT1WMyYgr8yM7Djh
3EHKjRGg9+wZ36HmuCWvuOhihJXOU0yUoW2A7qfB+h5j0h2ZEVFxUO2Y+Un8yLBL6CnKcONtDnh6
6BQH2bX3309xsgAZgB31GzIKBJNWzkkWyJU1eiWgJkJyMl11QGKuSNXOLo41VKi8E5/fwOFBCM7b
uwIUwMJBGXoIOsgXmz3HqCzlqI3rPxmvf2bNKd74xKDEpnvqRSWxJYu2QsV5PCAkL9/RBesEWOyO
41pe83JQfsxV+5BldfykQFNHawgs1yZsNNd1GTa/6u9gOtCEfYxNGVrop0PkQNKBiD56xVS3CZLl
fqtkHPIST/yTpm1cM2X9GMNYUTdgsSTUDp6wYcy5KRhFVMDl/ZeHS9FjYlXe0NJDY4saiW2CNCfS
zMA8+deqh4/4DG8reWHllW9MHjG55qhET/n5D1bgK+6PZ7+plH4QjKAKuPrU2oo5ZoLtrY5ldAtV
AFBHasGD7H0Ms4tPQZHGa6BpphpUWU/FdUEQLx9m+GVDiU5MJB0+xxTCZooexn/sBsK7hYi3TNUV
02EoMApCgwj8Rf7N8kLieXJ0MWGLu8qUsn854peXpy0sMrfDuo1YrmyytIvAlWj9M0vzQZPO/rP1
UOGb3eJBAd4xyo8QI1BAJhaPyLPMGqxqvuwzzZPMQc/MRMwCmRVCoO3AJiXbcwSImat7KEnSgdED
FWdP5mFznge0RNfhoMOJsQDqW77GOvoIF8DHQi2AG9E5JtAyxTP6EgugDb+LK1JPoj05t2f9LZFF
R4f5hr4gJxqBAMIJViTRMzEFO7paEcrYtFzT352JAVwqWWkHL3Zk8tsIEHg6+JRdMNIB+J2OBA+N
8DFXjfDMwEAlxuqhUQWilYCFyfu1LcV26YFVcY1lr5/frm77ezvwrcqCcoLDCaUHepwFUMPHFrsa
pntOHS70H4JEInuxUBP6GrV/HHUuqBwX36DH8ojAeUYl+XGgs694cAzwblA8tUgY1yh50DBIuzdK
hQRqlwmCDDVl3W6G/BGnL1sn1pbu7nBGo51EUJqruGHZiY6e8VnL7EntlyKFTLHRoA3hZQxOw43P
Cds/Jjj5r9GGHh/K+vLb+PW2h9uY2kuWHy02uDE0MBlH76U1FoxdR34wt580Rzr+nh5OyC3QL1Rf
j0sIjo++3rJmtH4CAca8syIDGhklfdQMZT5RrvDlxO8J+d9jQcqpTvhuE5LnrakheIH6CtmBlFjG
ekjUJxFIRC7gZOgYMvmagyqQ3Qgk9K52ir6mr+MzwWdqfUq+6Unmq4lo+DfibSPG5S5D7OhBv3FV
y6O5m5J82lr/wJXOo8OiwOWH6AsxxvcwXar3QIkClRtweNqxjsCS2l8hGNqR1trytuSQJ4sY5GEk
huFqTLOMZJG/nvQSvmXaezY1XspG2uS3iteyMej4ncDbCRhWmObw9p/04udv3L2SVhqXSZ3jm96w
uXyFc4kmXqOGfI/QXyKdbtkRAW+QA6SX6O8znAz9aPSYPTDYzT8LmgtlKn2j1+x69/UffX3FSX9L
6l/p490kggDddkfvOQZ3qpEFnk/h0dFngkrF7ViwKTHDWcVLwj2IWSQIzcDNEik4abtGPCCughQe
sUZ0TsqclFf/49C9vJ0m/04qEaoVvRC3p4+1vUJYgSStqCnRUnutA94jbco2s4/TudJB9rui9z/e
qpsSZOLfyUZwnwFqvXtKCgCYi/P0IJsiTjKmDDMGDiciOjy0Nae4pBvt6F4mGLVuqsNXvF49E8hm
dAMhUMIBrvCVht+aupyJMx7oolZsClyToUYJFWjgZ/BZE3X8LWdGQVQLl01iDTEH44/cFTW9kQA6
PK5l+heNUYX7zUhZbdDMej3odcDZyqoESiCm4Y4TjpAZwQT0MLqjx482NTAGT21UBti/quyNmFwL
GoB4VESH0xIijit7aUR2vc6PSHAaDLrskz59omY6/pY/ffHCNvUe8ndt+caiQvrpDKFfJiWvUHZL
BHmYxVHaAJgscPK1oJmW+954TY6JNnp6RBBZuwHRwvMncXjIxVqi+OePn7swp5/AoH7Q1mw5Lgf+
AIoi7Ykw5zjgeqXG7Bidz6H5ZxJJYAAHCZHCZcHz0iGwK54HGdKy9Hq0qwC1sC6o4Bf232lPJL/i
aghfCCh+jss1CPLAuWxhQC00cZSMOPnQiJ/bEGfY6cDpe06VjH4DnOc9B22MOdexl58QqxK+B+jw
iwAZDAeZ3+KLLMeBtWEXPlFy0JYTwTfj5IPguN5SlkjeJ/KEhuM6Pw2wISGtEXAjx9pa8zcEzkU8
Z5KYgRKBMt8J3KUaJeDHr6JzDp/a0c71yUAKAAyxnqzIXvlO0XGL5g46kBPpikIYH/4xF6dk5ZUW
w0rjj0MQ1HF2soLWCspLoCAWJweZkDBrtoHVkgJVDvR2aBSXP/v3A/KFglcDqc2tQfKBiX6HX4HG
m2iXaWw45dEJkVjhmACk+lBWhlXUjyAUb8u2+MabEUM1fxnvfZDTBis8UsyHO1iTp3C28/YYaCRc
xLL/FVacN0aF2WcQKwhP0gsS0J3RZHf/VJx/gFXEM0LHQzYTOD3m2FmHkS8118fitePlzLtvjzej
7uMbkCcA433xBVM3EGm4GrU4coXp2RzKYBlj+zM09icp4CetlL3pkvKcUHOiGOPY2HYE2mMzQROp
hJdleco6lOHiAPXEVnZony7yFtCCB6vppz4oM8QFZ1ZCw91LjSr/EPFFZqM6vRLLpQXtytQyuWMK
fHZt4pP90yBSeKhh8G6Tqg+0dzjYWtfJlXpPupKKzqzYK/NrbU+yZuYztxg/STnfo0dyvp/doPTl
ens/MhKAGIVZjzHXv9XYVwv7QsIcmUDwiPOm9LUVFdYTlYjPFqK/N8CU+MoDCcccczGYY3/9fTzz
MwEA3FQqKQqho3NZNosG0RQwj+2XZqaAdrRMPlip4CXsbGo//Oy1cnrUh76peKoV3wk5qqugagLB
KCKoJ/A7Vgl1oafQHFU8PqmqBv0jbClWUKnJ49ocGqT1qwUG9lZ3bExMfKgq4u8dcmu0WfKsp2ik
D2AKX8dbOB9wBGSvRiirno2QnFv8isw2lfpQJrDLhKBeKkaoojnfWW/HvCTW3VWejvLwqtuQFWOO
zwd7PvgwlyHewMS08YAs2kDPTlg9qogX7Lvpk6J9EOv/Xh+1FegWK8YgdgLnI/LznYrcKVFzaY0n
4O9Bf9IPS9O974xHeD5c0DTszrfk2Y/Ma878ndKRRA6wj6CCnwN2pxQ2HRslLwLJ5WtZDQR8q2r+
C1scMsV++I0fh9tsENt/z693JNwyBg0f4oT+4dygzPy3xVojEeSvxDqhkNgkf2CmiSrjzzr/jR5J
JweYyhK5GJvX8EVldQqhp6XeOUJMBRtQFBsXc8Dp84GRfDnPq2c3hKh0hUT1iHCz0MckxhbPfkic
XnMK69+mHzXXwB4/MZL1I4NpAnb2OdQ04d/IGLUl38Nreq9vYyIUFWCFktHzeQX1xaff2WPzoNCX
g0Ktb21kj6/kIuJcZrAsQBpoSe/xItR3Z/9VeiaCAH1voWSVMmldXZxrWObmxTsqrt5DHwdVn0jI
GlAfMDSURG5qfRIoMH1xLP2rRynQICsEJD2mFWGgOQyJTdt/JvUC5TPpGORWgvdge1ZSGeyOfRov
GEYCrG5Kal9W5H6jAVXqkC7sBK9cpSbOEZYFelTIKRarzbLwSRzS3hBDDjMbArqKEhwIf7KjMwgO
++Ql/LQjNmOAHJAbziR+8lr9IEoluYcRvQqweKJNStLx6K0h7y8LhGKxLAwzoDgg4pCOIDjyGBux
0GSOOcaYyUxTj5QtUlVRq0J9QeC9JfdKIY4DJbWt4IInrE3tvrCQ4v+TMJPeR0lNiNOT+vxc/www
KlFvfid2naMGobcikHcqgGNiHUB+8P8Sz/MKdZxRZN3RNhqT/uYaakiBykBPwA04kPcfPIkCvn8P
5BwoyIK1QSUKWOspP98l5mViof6NwmbeDjSTgrI/aX5pGRDVElunR0bQelCA8kTOb+aQ8BMuLNCM
mBm7ZIDJJ/6skIgyzr5nDkBmyYG2JpHwDWRPXvqaK3SeW+/ivYZ6YIve3nymSkyYwxXre+iVzaiM
4TXrFMIWAQ5XGOKlpzxQR9c/soIRab1JBjhodkKWWU089uR+zl5NTH9AE4rcFIoGPSd1LcGfCEgN
puhC7CnkHwH4LonT0INHjDarx5mEhgkRLtg3puEVU+Oo6a+ZPTuPyzEuCwg3kc9BJ8Jw4Yk116cG
x9jh8nXkhtrdI5K8/aEiC2QbGw+9mjGWZl1LhAUiSmS++VOgO3UMhcykOQRZEOgRVVSJWwNjygnh
MWII2tI2gRXytJh+EDj/77OSEghken1EnGAHYFLWmgoOG+bVJawMxoS5MwHqn3+qvFuIwIzOSF6z
DJhISoyFtIKY4zJ+CwogvhR9romfg3qS9qDs0LKQBjoiwQHcC60UYAC9pLmvcaHzWRqPuw5hAevL
Kro0LvMAKX/IhyPYDEqOmQygupi9ED0/XWV9W1QovKiJMPDIizL7LruxMaHFOY4eQZ9eRiZaxtsj
aGJiIBhqDuwStcz4GeszSOXHmIhOHq33blDQ91GeNXNG2WBEOo0AIBiKkbwDc3XxSTfawcUteYyi
70iM9d6eU21ih52G0FDFYy6GjGy2jaAPGLZ99rqQ0KBMYYT6xeURJwOlD1HmpIDhTNxNz2Ly+9uD
8a7waA07aDx+qV08fORRix6XYKjvb8LGqBaPgCn3f/wFfCzDoMFhMw7lnJFRnHCBiVb9YTwwMZkg
uPeEdOCHUbSLLikb3Ho9ticaaBjGQXQXXCHwW6uGKGvNmT2rXMBeynS01aet7ZoFseHyGIS/WcIM
sTQZpgS8ZHqvLbnPyGgxuPLjEOP8nW8MJgWj1m75yEBDoFLz69jEQ954bypRnLwYL1AcnSYPUtHZ
UdI+ADVv6xA9t8T7v1jD9+1tAQwlkLRQg7j3jAO2aKjrci4/BLF/Zk5hu3HAhY4+10rOn0yt+7f8
BCTm30bViAv27mY0fBPGN4anLTgWA2mQ7qNkAgYC8LZfWcviyoidZZKTkdKYCL5WzCS3hQ0K/cg9
UEm1pns/7tEUorzmO96eCeoJAHk+R7dlRDlPpL5n16q7WUfsascH1gK0edS4lrnC10+zv7mFRlhf
J5jpAAZe9cyAKGT8HmoVCeXxJ7DJqiJ285xZ9YwXBPlWmQrHFRVYgkSxciQpxYbLp9IWUblzfn3T
BCxRrPlt6ddoNlA9MhLjjbzAfU0HRbewAJooBrnZdA0s5QEgoLgS+RtTxHMO8JsNrB8uIKcdjCvU
Ds+s9Bhx0vCjj2NY9jHYqXnyGqZa8g1PbjfbvBLGWQLCPubtiLVihJy8Txqn38vTOU7ZIbh1NQLB
ORJ7xAhV0E/sPchrMx+gV9vTtC8lgMFLwgZLQoqFdo+3pt/S1oDgzVJAIqNHBpvO+yHufSLHfP59
PHmk7USPuGFomk+1Qj/8iZuf18Dta0TCEXNZWFyn0Sd4zJuJPDMLLh2wGGavn8vHhYDEmXheo6nk
XIFLAQ17n0N2iZYMkCV6Fd7NCu8+ZVMJMecayx48/xw0ApsacoIjg35GlEts7FEzPgfMXzxiP2W8
DODuCIiJGVNQCeha0zpASYlYgIDqfDBlPBRNVw52+8JGMm0IKB2+i1JMUQdDg1YmLbcNIViRnJD7
CkYOCM5T1tBg0IrpTGepOApn/4yeIh9xyx8TxIlvH6UBXfv0nbFB+WpEcL+RgYRdrklP4Mq/ODCA
ZYRwlI64DQcuiiCUHogVL/RSpLs9xvrF6WjL2a2BDWg8j5GCoIZKoOh/lcNm/PBNbBf2Cj0dMWwa
gcMB+g5bQqiIfga95SvovONPM2YqBZ61mRIce6Fqx77MN/oV0qD4CO8Ws6Vgh6NIvbsvEE28khHY
DO8IjsvyJoRVHK/yBDT6S3405wW/43/9V3Ceqskp17wqbMf0iRFeVk/5hB+XsA9h01QCisyo/2eA
5RzlGnYh6kyLY3qHMpC2aAp9uBUq6yljhTj/Bis4n3lJQqk9M2AIENZiHJMWXfAaMNGAk15hKPlx
pGXauPrZULYvSa0RPlaE/ACYy1N+82j4I+bA5xgEsMauqdRoRFDsk7sCdYfnu6m8G1nJEPU9oeNa
zAFMEYRJ19c86HVjJQIaNy5UP4g3qW7P/A5Q5zfFxr0FJCAAxbMR4DlZXv0r3o5mim0+lGHddeBf
F3CT5MuKBUEEq4+ab7B8tf4gVQGn9mQRWc8JsTkdURm3nKruvXsEPIJsR+UfMy02c3tvbIE1mYDL
rseHpn/8LuGErmnj274caxAet0kV6/790B46CZO3ile127405sKTAAfJjJEztDNrBHv2mSBnG1Nm
a5SfhMBNgf6kQgvKiGIZDmEq494DvoXnhCwzDqc1GQNwbJxJwCf+LQc6JmJ+T4Z0zharR58R66Iu
utzKqq0RkF6SMJkww15WKyR7E/vBhz0mlKLoGMihfgA+5+8HqA0p5w6nHwJ4e98tGHXmYrEhN548
JWQQYhAoRSIVGg8PpSKCoXvpMx+C4pXSg3rAw9nJCQt2S/WoH/dgZS40KWpv/t+gA9qEHVJipO3P
f7X0MWyQ1qHBmXLGG2LaI574xXWnu/LLFyENPjWF+kQivGiJWUCzxywFMLgp8mfuBCwx6SGYPtg2
Gdo670ITIe8CVR8iItYcW7ROZg0HBEnjC8ZxhkexTXJZ2wA33bjaUnSRu05daqEx11zQIlJAr6BK
L08ZQ89cFEBRT04GAnxh3JzDxBfOridbmAR9s2U3adChMekO4QZBxb0gYTgyyj8eGnlijZEn7ck3
/4DOb0vF50xhgA9vwClPLS0rxDHm1CyVMmeoDZG+OAqE4Ir5ht0Psdr3hiC8IXObOBRYg1R9ZaYX
/BGlP8NCuQMPuso2hqYYkxD4rvNPRU/eJqWWP+qcmk/MHCMGdJOomz9ubT2/1zPqSeYewP0cDFZK
9SrweTV1geffIiS8pHytRuTyW+gHvuDL1KIMPpPl7b0etY+AGlhiNGjEiULnnlcz+P28jfgLnzHd
UiZhKmc4QI4PF3M5Rhh/AO9vz6xA/v0masKyO/2S30RZSuYueFzlUizUqQJaZgx/xA47qdPuNMa9
P8eKJOFcyo4j4DYpqIp+gfuHvY9XpQ6P6MouhI4ciVLS92bB+hTmQxrjIekSHIkE8zDWFsSsT19G
RstA87BlWjtSzfqPEtxAbBcRxGNHhB0GMK1TCATkr+LdeN/D7cA9gw5A4EnWBdI98ipuC+YT3KZA
j+qKUq5Zw+wNstvUSORtEyvLd3b+qwoch1jCQ9zlPCezaspy4FDlNFN8Cxmj5twAdoPTSAoQgKGg
8Ol3mLL7R0V+n1KcsvN+GAFRdMzmAmONtMUrGUw/vrpDecQwIax2m8k9UQ4VVQRcB22dgpkOI5KM
SGn1+ePu92N1Bvn0s+GaHohig/IBIhifpUn5Gin3hbwlYBZLOYtkytioEzaLxRGGFz3a3+cY0ue8
9rI1ZFQxKYyAEkcMJmIDINT9QlhkyiAQnXA/H3k9Nv/Vc7nJ61CFdKDUmxpr+qFFtWKub4z4wf55
5K+WS/E8IAZGEMQMSq+fNpkY8CgxYrQJ5uSPOL/MV2QDNML3hAFXMAXYVRwA586/zBBjuzhM2cKY
u0cy7CvF2uk8cKR9EerwH7v0SboSacMOEQcRftMxB4e/2rUr/PuRDiDvGEu4GfIprg59STU6x/Wa
L+TEb1hS8ASqH44nvN3UcnRnBQflEKVAvkR+l98SZYzVaGSNqcQLQheSJiPzPyH3CEcD2b3+OUbT
56MlCQ6owHwCB8UcgNFjbhYMvNOIy7Bda2EwhvIZEC3wW3t1uBnCAtOcsw5gl8f3yP77zKe/70AM
UwFLJ4AlfPBCSs7OBSi8IPp1SCoB2Ervqj/HPRljJMW8QlZ9g+O8DTn9RUoGre9UnZJ0hNbbl0Jx
4I5gBI2gLhh5NO7QaKAncj8o0C9521LbI7pAR01CEOvkOTMJOc/rpYGa0CFLKSVwD8fuD28DSDAW
+R11UAafAqF2KqWY+74FGhom2mbdGEhoyFPySz4S3R6izqUV7F/E2tEjdKhHCWEmOICdmWsdDPxb
wtMK6ojchjsYYcWON14bEoQWfzJmknbEBlNgP/F8ETlf4vtIyePkTgO0Ex284Q62aBfxzWI1wxKT
l9GGKFyuldPN3rksPI4mPAN/9vw70hw+3Gv6JTwBoG4suwx38JEkRehlxnZU/qmQx3xfX8mYI0vX
SeWwGUvTI50jYAJPoolHCbsRQ1Lr7OETb8C5SrTcZJBeQrBLPjoa5QMQESkDAxe11NCItV+CtwnB
UV18dPEgREIPXQ0MLbhQUm2E7IR6e9dngwQSKkHm/BzdHMtdvNzJY3olHTGg4GSulndMzu4pI6Sk
QuRMSes9w6N3ialrmgjnACOp4AkK8jzJwMWEy/g2zmfMJSnAALxxfAvhOBhvZImItZUppkbBiEhT
Lamm4togjmNMD5tvPSPqZDYaJCf8dNfZJmD2GskUmwVp8B7y/Jywp4CuxzUZ3tMOWflHn74I54D3
nD/GIFkEBghHtR2BwftjK8HN6dRRXdBckaBTEGU8ZKRF1m6fvojgurJW0KPXxbLM4sHPm2BrhhYy
76eNmQlboCEgMvWekOdDVO9xdVlNyaVCIJ59GqEb45i2iaILOZKPQ9ODS/BeESvgR+LuAn6AUSlj
Hg4GVzEuCtmOkaOZdnViPza7V9K4Y9WDE0ooQTz3Ko5xpsYnv984xqpJ3IQziLH1CVPMg3/oCrSG
XueX+eq+qOeVz17i0cCSkV9n8vbosrJGhN4ReU4G3RirnG+ipZWi8xivMkOg2cYIi2P2OcfNTERi
SInBQ/vEsk/x+CMM/jwcSAUccFGqQZmb/MoZy8y6IGr1tyNymqqJfLgmuQSbgg5jONg9I8XD1kKT
lGO5RLxFaEaIBpT1+Yx09HkY3xeIjqs/cgi5CC9uCKmMv9eVnvJ78upKv4wwYYp1XWginym6y2oi
/zzSO9uAbotgodbrsJadZ6+8mV792m++LHNg2bghXcUKMCcwIoSsBsZbkHtw+Pr8jIW0I2cFp/cD
5lseDcJrwk3xTjYp/T8WEZtz/Y2ehZyQS3AJjtDfC4OWzhq+w754kHZLST+i8vevBVsVIbPKHiZt
45oBR4trI00nIKKZ3cY8PA1A7xI9ZipH4OsMOEXYEwHby7tL2vwyf3P9dqpoMK5/LOxSDkggjHRU
H0iuuA1XX+BH5oQMzdx2+j0YYN7k8shyj9m1+1Fd1ccADhMWNz5Kyi+D8RwyzuP778C9TbqJjkRK
qDQR3fZUi6H9QMHpXCaMKpxiKAuq2E7sBUpebCoYt4nmBSN00TpvL2OMtNbqtcZqeyfIj/E1fulW
Y4X5v+vr9BZfUeWZvh7qi2bEtQtfNIgQziYbhRwNArkZMlo4/kPbKg3FumGQzQKrAlkh92C7RsR6
TFS3C/5lgihDw9FT+achVYVPe/VLX0TZSUvTJ+2u8hCKcnvt5OwHBHOELI7XapPCcWiunbV+lfbF
MdUnVkEa66jLKk9CI7FuSFW4gheEI8NpbwFaPusAEXZid1p90h5l7C/yWUI2UomJWSB6V4+qUxVx
xowFBc4YLAXSIJyLfr03Q3THzmN2pPjCgNsHPbYfj9aQbpIjrQzwxURmCjKSYdcZoQUcWYdNjMoV
MIrZbBSg+kgkYrx3T4Zfg6q+hmsoWp8LMjSRwjHRG2oGL9k9qClcyEu5cg9bB5ek4ZDSXiJDUv1L
fvHE3cyvOFiHtPyY8RjcSvvILUMjI9KkMXojfRR6V3r92gr1sw9+oMSqAIcs+Aqsf+ytaDKJ+I/Z
9dlhv+nLE48H7TNZX79wlEeytyukLcQO+MiE7ASheMT4AR5GWovpDijaLZcVkoP2T6JJAEr0bS5e
+IB3n280tx7diF27BZ/kFhNLJ5aoh0M/tEHBF9CXu2ZVTfikut+d2MocQFOPQLYQTCg7JYNUQZ+k
p8IiTyXAGTZwNbQuGc2tiDA4cRZgaMOpiF653neknd+SK0Iq9ohkxAYxPcJm5e2EpfZJ32wRl/GD
0NaVfFAwW4uUdIHOWNk5Bb2A4sfbwBXjnwFy4FVQHvGvL/JZ0ET+gxUGPbJXlkIEHBEMijYJQVZP
v0y3+KSYXFx0t7sMloAkwowedUD5i/yXKrj2sJoo+WCPexiEuiOmiIMCmNI7LYyMxaNPmd8F/lBN
WoAS2SNXeQR7ADhzd9Y/4nTak1Qe8deI3AKWxKL8k8dlULH3879vYZILwImr7vpf7e+YWMET/RVp
MzByDnb/5DszPshE4MV8rWHL2Isp5NiUBNpdyDnZaUQwVePtI1V53G7OyXusNE4m32IjIW5s/Z5e
pwES15ycdQ+lOHs5GysN7GfYgCKgR9ripH/PJOIxLaLqLM6A1uU9J/bEojqZMrpwRzbP5JiUCnfy
9UN4P6/D7/rIJFj4YCTMzoxLHwLbb0af0Nqz7+Iy8cqsjdHgTeCTXdoxT0Osj3UmZV/544hgEtvi
8xKpE/lmhlSBz49bMyRl3MXAgh7Jr/nD8E1BhQe1QJZ25PSQs7N7nwiPCyeQyvCfhDUbPTwUwciQ
s/tfOa2AQkcbuCU2FLbh78A7b7/MVyRP/skmWPuX+QNXXOep+KsiGJepNidRKHiLg23G8GC62gw1
ujtr8TWvr744KIJbwSHrfUKR284NPvFAYF4YzN6oPzSHdLcXE/ESeY5wOuz+8Po4IGKk1e0fe+Jf
hiiGKRN7X+dk0kU5xP5ekCiB7Za2EV+CH/vPt0MViNWMX0J0OOKEu/MYKkIjy7NTNyPjwGcD2iJ5
zpy2XP/WQ9qNXvKUI3nRoaaRqcCOeuaIfPQ2xivALWIn69w7mBw6ktNa9IAqowcP3x3KZXTMm1gw
lSSL/cpjie+G8gz75cvRxp8dFCgUIKGFHPRVFcGvDkbvJWW6MIg89/f8HJk7PiHp1uryrHsfmAZy
HMeAksRp3023+jHB86qfMoKWCETpbBcElVKPUbwz4CGyw7d7TLDUwigQ7htJOCnC84gV1jLvlnoN
65wZMXChR7NJwjgYDfR1H17gn9eAykZ2wxp7LRCMltHREvJq7HeXX7F5M2uIWoAoffG9sFlfPAL6
uBzSzt4hkeQ68XkRCn2XrcX0ABozfpXSQn9QUs2IaiKcxBoTjwR+zsi+XxyCcMtCJ83/OGgswdEc
aYHABK/E97AtoVl4xoSZUYsI1JVFgtQoYynIOQjUBoEVsHaFARyH/JkBlzRBhGYQuwA5Tvly9Eoa
HHwoxPT8Y7fJOjFRYY7E+Mp7+B19R3fkDi/EaGLAIqnNJZNzQ30DOulAP7DGQdhX0HhsXaAUQFzE
/ywAZ6BXqN5huhTEcaCXincTQfAIqR6TOnmMTyMKVOM5ZALLZUTT5HcUFHhCdLI+jwKtAP5mdKG9
otMCZijuofAV3rbg4f6XiR3/gx4uryC5wi7WZGSKEN8qFc+sycyIofbv0Mphf+Es+TCAwRMaKgbT
WPltAT4o4qEQ9oNt60J1+nGrsGt9AU+SidBhuxx2P0ZQ2nQmT5L/0ExBvMbQLhP8gbSUNG3ph9WO
Pt5YbXh4J6fcCLhuclzPAEqjNge9cNuAnQgI77J+L6qwnxxputuw8zhrNkNt/srYxYp6qSdGfAzd
FqubQsAoLSbhcn2WoCofDVaGh69Zmu03Gepi77unHVhUrjS6piQAesCP8vq1xRzRjbW4Bq9Hx48O
e9b4ItwPM2wwYnAjRASn83X6nPKJfz+EdUZ20p0wFnHmTdSlsNZGN4iIAykLkq9S4R/9fisyTwUA
bhaM1hqB6uDBW7GqOKjELGEMjo1HHg7GRg4awPYp7Hz3wbp4Aj5MjAnYZY9amSlJIqHg7oF6ovt9
Oj+CVV6oM9hoSEdsbEAAgxV0K9I3BLoUSRh3085wlQwqYNGD5YJ+3YMx787Rhrli2cVsOVuzDQhR
oqVBUCpyT8RQayLIRYylFj8QGkB9htWWt3zutABq+4o5FYk1aZWcuBNwUpLMWZxMdt5MiJXZii1H
nTGmkZGxRGzzvb5Tm4oNP7Yxf+zeMHWLD+kDrKHkvsD7d+Rrg78ALYoIckU8eTVEjIpEy2EBkVck
okOgzF5o+fj1amHu+bZS+hZqUuBfYoP2MMOzW4KdVpmgg1jgCIBfwXHAP4D0wtCTYEmwDW5CUp9W
5KrzpzYnDlO7ib9kqJQu7gqPpWl4X3XY8yowRTLD3LwjE+H+Mf08CiDQfIYVGObmEtmzt5yAqn5X
BKXDr25+ywCVRJlhyFZy3g4GEu5R5wKixHgwWoqY8O4fk0PYGPIMWXw2/AHn95grALvK/UOcaFfB
aQuZj7iAn2JsJzuDWD4L8bVBnwnsvDqYAOiTecoJ/cL0IK4Cv8LknAnkKKr4nDUHEh3iqC8D3kbd
QPfWHgNF4ZR5N6TLl4HH9gBY8sUM+kk1PaZ0ui3oqZltxTMuCIB7QOB8OUdgAPHJ2GZcE51DkBMC
ndsCiJVvyTxOcGxuKelReGqTz4rENPZOvgm/s8HGWc8gUPg0TDe6iqnklwT5+tvTEIxE4J6goIJD
IDhtwULiCUGUwmq1Z/wuhDffdVteJ3wElCP/foSco4JQET6MvuKqWZM+FKYtKFp+i7RkpDvEuRLw
pBaA6feEOJvyD2k4GcpPTQQiEeSTtOwFm7xcE02aEjkHhdc5t/CysCbm6jQlDeTmoqloMaaK6G+B
BaGLn+kRFIM/5y4OeSksHSxaajzJF1vjBJyd2v2JbhytDIqfFwydwDS4JUDJQCWZwAsN775A1IDY
oQ6wOVDizxHo3Bab/DpHthur0Jcf8uc75zXABAfQftlaeb8FICXDf2+hfdmQwcXpQDo//x1qADON
WlgTyHLCmAJ1hXKIv+0R6oCcgZvCl2KuZkC3mCcAAc5NZLVwu5mHzu+yw2uThmaiI9KNINyiU0fc
gS+x/1xXZk/wCKF4FsPC8SX3CeAbTNIWtw03TNozHB5lLGVCwg0wCyhKEPewB6BkziXP8ainAaQS
T0jPB/UGwYbyBwFCyjOh4Gb2lTjpQBpRRvD8MPBw3rgvsmjfrsa+rhMQS0vtIWIBG0SkzhWms7sG
l2m5Zl9Ap8GfYBX4FGxeXMr7FmOFdQ0Fm5nwcvzWyaeohqknXXbOkqnT7x4+ysjFOSmFJrUk6mG/
IkVWLfgSgoBhAg3IKTGcYpasD/tdj6XoyAzjLYtiRcBEymMFN4+BFp3TP92OBTv3iu+JGVVTFeGg
oOKc85LPATyOUAm1F8oP0lWwjaKdcgQsig+d7y26KkbuXTPx0C14TZYZcaJc6hE2ANGqoFLjESAi
vCCH6sbx+4DNho4CniKvBdKSlp693kyxzzCFYHXiszeu7r5ClBibXJoB8gtoTpqV6Br04jtFExNi
nsCxujLdAf8q4rcCTsYIzi1gu5oaC4S9EzFDroyZVEEeJjQIm6yW6xghG3ByY3LOmEXJ8xihDgsZ
iVmPeUrJ74O4Du/bVyKwPyofso0d57V9BiefSEmXbXNQ8HgudQ5eiHySGJnBLGoYPbovUPnOxc8J
6BiZEmCiQmKxWxEs+MmeCJV49Hno0uTrQko7yCRE778E08OrEAvIHO19svh90CJ2MccQKu6j/8Mp
6S3L+ZQIHg/JEJi67IGssYGzZXxWXF4EPQyjfPstgiLYYRaEyOl/Jez7bB6cdDrWrbuPI4SYgGcm
u9rSGn28jhw7dNWtMqwnJUdoQDJxnZgx4EWI1SkDItWGcATkFZ/YmrHnr0iH5HkSw98FK0Nx5P1H
0nktKY5kYfiJiJCEHLfyFuFN3RBYIbyEhBBPP1/2xO5OzHZ3dVGQyjz5274DQcvkOZixuGEYrNuw
777AOwkQ4MFHRcCK6a1FZQXJBAR1IrENGpPyGk8Jzn88UsguiAfekJ02YCPja/pQot+IHZW5ZOCA
mhYnjPW+QeISjCrCPl7EUoqp35sywaNudLZ8ryDfndB54RAkPZ19UY2Q/zrmnCwRcGPiU9BVwYUR
a4HW6xw9CMK8ZmZw+4NnMdkW4HbZOaVd4anx5Ygayr07HOVzCkr9964L/v1ksCjosXBDa3tkPrUV
dbQgECPk8zCIDGP4qHuGOdDWQbepbECTNuLAgOp9keL79/j7/N1BTKxueflDe3/5Q3RyBgaOVEKc
2YffO17D2T3HBLbMq5S3nlytmQi2vlFVhaqD5li6KWm2ETjY7ss9scNOKNLqi8U3qymkg/9ZKZN7
fEPpm5F22kbSaSMA6xYdukWgG3un96EzAgkn9ZvceJm9iDoF3P4X4Io/3EiU4eCAkzgCFCIxOGIe
6YFomSmVnjRt90M4GhiFNZ5ocrOZh9zHHhNd+FqxldFPyTQY9VCw9hLj0CBDevmMKbDVzCgc35Sn
cNAWMpcmCb5+BDuOs5LyACIMkWyRuMHqUZ0vGsBPSMDHv5NWBJLC3h5RoJ6jGvF/sTZOJI1tld28
TagWCXvjYvRb0IuTMfX52Ee9KfmadvSIqiOEHI/XjbBrnrtJG7DNWFPJZ0CyUgbDBFYNru3pnC62
eIem8KvAC5j/SNsnUJYxia4lPgspjgVDwsADnTZiaR+Zkb5sCWxDrJZ8j2yFk85hdbG8qUCBRHvZ
SPl4Rg5krdmbveq9qMCNkTduEPnsHj40AQwF4zbaH/sOtcia41Gn++5pLQdDzoiF6iwvw/6p2+Ov
g0oUoej30W1INdJIWUFU3kcKZEfLC6clgFPnwqvesH7ZiQAQk9MlwLJJSHbHs8g9HC6FxmGr9B5u
Ba3Btwb+vy5IDg7NlOsq6ZAuEt5YSu4jVuctQqy3Be8jpSQgXs8Rj5f38lHxOHTDepxdBbaX65T3
9WpHzhb3K6fSkm8Uf+Yv//A8NVZnnUTdDgQFaQ8MWHNUDS5bPnc7p8369Cjw1CzkfRsdCudUOQSV
iXjny2yByYYfpWJTnRoLzHXRczTwifImlvOCvcKuj+LDOo/KoYm/esJ2iAwVoiO+e9CnnAUvYSQJ
bv4Cft9m4HV1hpbLH9w02rCM85mN+6/JPhwiG/ubEaZkut0On4eLPdv9jPowjcmC44gjSw90zjkU
WvqE8WtFdt2sdReb4eI8u1NEJzim53hDEHcRV1PAWHn3WZ6B/8jgCp88jDhpwZ0/9j0q6VRcchVk
KyRhvBiTyIoYlmJD2tRqctSc8q9NL1lruuX85tD82AAmEBxKSjZxZoDTNTV01wnBEG9KtAFJKIaH
0P7rTTtE9QKvpOnzUv5TjQHsmkK9JXX283TA82gfKjr4gDlrdKbaFJTgtUKVgpeXVoAAtVtanDZH
ThR2PeANt9iKmOa98qfjp58weBF5wG1kjQzrsmIEe8LZdaJZyhy2uxvDJbH6zIpv95WgE6LCo38w
Wu5trzwqHD6NmK6ov/OYZAYu9ww6/ZA1yZQhkE4kqZ6G2Z5iG3TRvRj8c8oFxITzAltFE/5PZa/N
lEnvIEAeDuWvzJSO7pjhsx/SyCdJLqbMNzTnhK0c+IH9908NmBOT1qujDQVJFkbuCUEhwQ8xYVRP
2pmxeIZYzJaw4DobRIOpJaKSBWa28Kh2Eg/E2eViZQNF7UTQfdou293l73Yki094rSr6ftE17sq4
HX/XZczGX3P2jnQH+osL0HD/cefVEesiV+Qvpmw6AGjE4pRz84crjlIu7gO2ndtMELe/vfApZ9qe
aM0tYabcznoxARWzaj/mJCYcasgF0KnRCHOdhvfqJz/vQLlt+jueoya+84g/M2nXg2f+d11wKEYi
YSL8QVQgG0wGDnE+j5ArUxRqdLxMJn/SCam/mB0NJiWqDyIVkVjncsdgd4kGbCDM4ORi+oRp+a1N
ZKyoJxdxXVN5Kn56uuPsCpmHEnFRd/+eY4Ruv5g6p5FMwO0EpTkkVrAAT+MN4RiCoYNBBHLcjMxD
DQgK0LeTY/AClIWwJRt/xUplvS25rfYztHlhY09hiNBYECzM5inM0AOogdYVDuJbwsJ/L+qQ3UMg
GqI+iQDANoJ+ObEmarp8RUD9e4KvlZg0Ox++OK3Gn1V5Iu/A7ChWUu2S0ORB3/4Rl48E4euQut5t
CDyEPuiGZ7AATo2sH/YOg9GzZ9epzDhvf9xirW3LEXeI4OkoMdfT0XtkrhgqBOtiaVuC5rZs1Cjx
sayjxU1fkzZEpJcirfC6M4GaavAOzYBTaHAQ4UaEygL9rsSb4LBfB89d/8Bu+8sIp5Opv374b649
09rdBA9rLruC8r6kSGmcghAZNmHY4FB8nPwfwrqFXLjg+5O8xu8B5bEpgsMAzYxQyDHULbU1Ny2Z
6hgGfeyZIrOL/qwZl+I3dk20/UJko0Ae5XBlRHKQSsP2aVjNGpuQ8xp2IfyJx52ZzHk4BzYaJNkz
+fRYfCNcQXUk+1hHNYx1iFNFd9Jlq6/oRmE5ZbftQGhy0Zi4B9V3vGu2mRBwB6jLaOzSQz6pbFKr
cl5wYnrXPXopUgJu9n0hCdaANinExh5zuS0eUnU1x/oXGghjeHliHmOexxgMfbtqrW4GGrkiKDKG
byd/7gEHz42OhIpzorvMktvr4jYjh4rQJXoK+Bv4UbppE04LDkk5G9+ializBi9co39eH90CM7wH
HsDzroUuSp+YvGjOGm77jtCWfJxrjA90CRgCRdjCWvyy3vTKYJJu5uwW9A0O9i0fXcdqPCdgij1U
DlVCY2YOE4X0GBEJPyFnsDDXZ/zRDiisi/iAaT+m69Y9zxA5sOXzYgmoY5HCXIcv1LQcYL09AZPw
NaN2AQVAJp6cFMNXiHac/RbpDjzsZXr1RUTSuD32cbQDBtgpoxeKRiZHdA+kfNuCgertL2v4nGWJ
sOO75+HxifO8jnMuOMy4ovVAkMekHAgWafnlTel5J5Ad5hJqxIa0OLobFAS4RsZmamSCQoUECHBY
sM+c6UEWuZDUhPw8AY+K76z6r5l0QsCST/p7/hxKY9YxZwMYKJ+rxTWHTGT2X0hILHfWimEuyUH7
yuzhn4GgCB4hOWaARp/gPuej8ehPNZ2oCSnYDLkh8YXFpKHtqItaQyhQm2gwJT7VFitLpf7jBcKE
AjQx/QqhEW9w6dXzQ1wnNSus5stzkCMmAaBOFpyEbFVg2cRT+NzUkNHgreH3WrcO8UX5EnMIn2vU
gAgjL+KwrCkWEbe6wfSLqkloB4kIQZ3E8I4a5N/4CfuqYGoLixjcgs+ewKGhoGltJDXKSd7zRiVF
3FDczRsFRfBhPWYCVvWIKadshBxeOqiE1qXPdQsZ55kNXJTl0TBkwZ8YU8jdIatE591bmXTk3Zha
cC1sEdta9E3ZA5h3zYMzjDD3vkYEUTAaUPiQiZh4aWo6aOC0SXfQD9WOc/6oDav4PsdrEV/HFFGD
cLpoHu7+Ne2TJUdE0/yRkeL1wYhs/+D9039dPbznZBk78qrj8OExoIdT9G98a1K0bPBzefYYVcTZ
ElZvRuRUXNEcXcdt+sggHE1oMIhwiloI5pn+gsKHXL6PoZsK0iuqRNB7SIYyvB7pq7bytMVADacZ
3V0awk5QK+Swl0R1QhW50tdWiOQamwviaXXiL069rGCoJt9FQVWUMz1x5eVxRPbbsxQllIYGn2SV
PJJFgwMc5I/5sUK3KS4P4OIu4c+xghoA2CKRoSt+H7bvPlkSdjE1waE/a20E0H0+6hz11N4mAqPr
HfgUkRv9QuJYl0jCteA5RB2QXVbdQjB3kBAlH62QaLyZXWwkbLhRDSqT3fuEWQody6yf1KOfOBsl
RuWkWDRosEbcDus9uDuALOMfEbzj+uphV+CXEEpu6bFg72lZqxTj2Rzy5vxHxv1g+sDcQ9/XG0UQ
MaJoB1D+cePEpJ7vuCzizu2T4sn3gWhS0vac3WOavDItA+bnDjrA9o8bClkS1z8WJ7srhqaAVwGH
dY83W/MrrBxUUK9q4jtWz4DLaABMAsTG9KSrYW90xRahe0qix2RsAP1wKPC4L6kcnfP3kT6ZftcY
gALqLGcPlFHoRv0xlyoQKkZe/DYTlrlqX5zZa4amV1uVUIEEl19A2Vbm4jm5u0icMSaIVE4qkcyU
SaePDq4UQyn/pMHjujxf3PszAgsHdUdTfsP5CBjFwXt67RuswMhztsofBbH3EHHblIFqCGAm/XE3
N4knuUOo3P+lcoEFPSkvnmJcBTK8ILptYuim5WANvQU7zfSFFBg8moBPwEt1+I6YqQH/AFyqyTkC
KOAL+pZLDu70az/Dz8KkszYgVNW9TDgtITE97pbR3aMBg0BjhSHlhi608Modam2m0lE1vxNXILRy
DH1MAwWCUc3BgucQZmSXlO3B6YA7Qa+C4c41B5LWo84skVfFhCMhJiNzpfMZNdaqDXqOKiAVg4nc
SHLNB5iVgcnQK5DqV1jEaeGTKIWdjpBubpi7SgcmegO/PMYVIdwIuqkF8Jn6DG7n2BqKXT+j0d6Z
iuTaQfQ8PLDGAawAUKNVv6T65CdufT71DRKE0u66fO4oRiGQkfNWeLYAxNM20igLJetLp4+J7YND
FKXiN5FRiwyGekj7gX/jUjpUkP3TM0tJg7b7UhgxR/YQkh+dKF9qm0QnFNe8tTG8Hy9Y5djoql0f
GRbcTPDYYVevY+ZoVC9y0PjfXUFAPigY0rhn+lqevXL+ietAnqBitruLlSEeigvODAMxQuF+Ys5S
9HMpe+R3ySbGj42bybqNtB0bl//wxJFkcoN+Lm5hG+WL777iJGDoJpxyE1XrjutYvnis9LRH8APc
F3f6hRKB/DiNKLdn/+7hQ0drSmQwsWPMhl9rYFobVtcfed74hi5aSH/7rjdEtMcA4elhM/8s2Xq4
k947xjPMfFzWejuuVgQtohFR3Z+DMARMN+Ig+O4oVkz1kUlQKMxxoLJYxyqQadrDLyCGJenqvv8M
bldEDACR7XoMDP1A4THiOhz9253vdunLO6VHwJN9ixnPLTpHfPZ7CiVl97XkvRO/oPCs6q11TYt5
tyZrwG0cKdvMcqYEFpWB5uSeKmC16xukANbAp/d4BkjNMhkegHsGn3Vrf3ALLc8fLx9z/Th+l6/d
N9isJcO9CpejSEQhAb0KlNEFdBbgNngFdxD0TNadBovT2EjJiyDJc6YgOOs8giDeTrfXnbenZ1yQ
/UfQeM+wTPr+K9h4yrSiHTrrseElA39Zx/KQRqV/GmG4CxCeW/Sdky85kt3KBlSi3A+cUYA/dFb7
Zqw4+QGSaFQcCKu08rVm2sWshuD/BeX+E/X+wIWSnq+Ne2Nlb9AThwl/fw35ZqlcWc/O06fnxcvd
1LbsP0OkG3t1ivt7TNiFwvdgctWS517ak7OCCxAZmC9Pfv7XbrxupIS4Bj3pZZH3rkB+/Cz5bp2z
TWIC5RLQIWN/8Iz0FleuOuV38/kF50d8/Ts7MpFg1m27yUh3EXU5/jXUor5QD/2sx5CnelbRscG7
9NTcMjH8ctY3bYQFIP0dEWFGh6aNnjD7jDMfJe7Z1oFwkKTQygprUiJydvlQBg+R5PB6BHzfCi1E
dJvCfHPPdpYfbhOpFL4QpjNGvoiHvaff+P73yu5+vRtspexuf4LrXOWjJuKh4ngCjyDymfeHkdwA
Lzc4xE4ygQdnW0XO19kXurq8DSojlQKK36p8epXqN0Cm7t3vL1ljj6moHXvO+7X1TI2hFF5Z12hc
p2cPYm/183P+o2bvdX0iJdGGVZs1iM6i70KOGo9AwdhgG2bQZW4nHg+RqwKAxDYwJ69IJDNgbbyR
zAaNdSqwIJSh6TEo+eDMIKN6lo8ozHBYnpBLjDW8siGqqww19t8n5mU7j/iabKb4PX/jX/Q5VYE+
I6ctlFaDtI5MOoWL4O5+Yx5EPaEE3n6H7Yq8QgctP9wUMIm1NqcfUoumRJE0cORIxjH5NusyD9oP
CikElJiKsh5+bJpVfg6/0n79p/1aX6M+hPIOVNduGJ77STOmyTTGcoeokRw1apfGP0vDUDS/+7x3
HIRjs8XTSOr+1X8tP/YvQh043yQwXxEGJqeaY9yBe+eAc4f6FJzHMnCwAPZx0AQmadZXp4+aQ7Uw
qHaO0NnSaP+JSNVgiXE3LcIrSDheN5w9hq3rgYG+dv2VROiIhP4KGOXrv0qfj3uwiYvG0V78i10e
gfRK3SZ6CX3g9DVV3NfszFbGgAnJK5IRhz0rZPdiLyNPi19EjBeaPhijc5vpCPD00Qc6n8s5ytXz
4uvSOuKgMqNb284B8Edaij+2GF0IM0UDra4/SxkddA/+0VaPFZEStpAiM70RZvwNunMgI1jnoVzy
Tg4w6BNHodhtKtNB8V3LxJiq1hkDKraeL2H55K14WqwycDCezxVOckKhJMfY6bqtN47ZOBhIu+ML
VLX0umNFiTyViKIxj5j/h5FtkBdv27TKtLdzBjHfa6xl+Kqb86TBqLafuVVP3ywQ5EPZ7y1SwKWt
nCDELe5WCTTBsOl/RuoCodc7vUFjD/Wt8uYX78EDyG57J1FizFdrhC4FhmdQCzrraDHAOfwvuA4P
xEtx6NhFj2X0EakIswdhpGQkv8oUvRhyNnRTOPLBUeXZZc1tR3WZrJH8/axvgG8hMI+qi2ada0pp
k0tLSWUuLrVoUJ/p9epQZvjCuIpQnERIIuq5+rM/Ls114esOnc8BE/gzxf75bLA/8CiY6+f8Ob+y
dAcTNkuEkd6gspOcp/xrG24NTPn0zDXKQj764u/uS+s6/sY997LkEVJCPnKhDFctgpDvjOC0WEy7
PTFRoJD72qBZ/Rx8hkM50rNHLJT+jWeiIpzk8yuWuNHlZPz1QWOESc3uYGssJMHyxp4Q7/PBdXkj
tTugVSwtuGKw3QhgCE4uI3oC/ZZljJXMGLjN2pxxRO0eHr50KkJ0h+P5qVoDuspJSEB46BNkGMoW
rPWQocW0DMIVUuJGP9wufHzJESWjFJT3SYilsm1UpL+Yk5egKArG5jxCTCS8oyCFJNLu0C0zf+XH
7iImD85+haF5TboXf2Qw0cMqqElCL/mb1bmcCD1jYVHcw1IpB+7boFLR0y5ewzkFWsEMkcPAr6o+
JYD/VtpEOQEUlA6WdiKKSIsjjs/ma7lUGxm5G3lQ8KZ8AoAVTWa6YbcJTmd/s6XhDxif18xeOAOr
dXArRxoeBB560AeQsFC31cUP9fMmueJu4KXB1nLPQEzvsbrmV9tIB/PCJyx2iRPYFPvFdZ6PNyMW
EydlvHH4FyXk1Gxrh1OKo0faXxbViUlBv3q9Ob9Wn3iULTEg+aUjR/MuGOr7D2LX/MgbVQWaO0gH
f9L+e9rsLyTaEqL2pByEY/mJcGdFIPdtwSa/lSBeihejBcGZvdbaTOBeAfeF1eY3Baei/48qyqtI
CWYCaePeoVL/L9CtsJNhofy6j5v/+43flfu7Hnv5TFFtk4+CfzJhn3HaP7atJ4UVAhuwBtyKodFh
TyAubyRNfxN5LCFco+UYcQegHqnBrM+B33fxW6ZcSOxq+OLkosiNQ8ZliNm+R1rEJMC05RczNYPB
9j4ISVGpnp5wo4bzdvSMiiSiJGIddLLPkGGSUSwtEWqgCAMIOGGjBOVBYINJGIGoJpJp4FfRkxDQ
RmETQY5sPVQh9hK0KRmhHgJ2w8LhdnHlK3G7fB3p6BEswYNLEnytUF2QBY/HDK0izpkq6jnyyISJ
wg7I1Tbsgmv2XsqIC3Zc0shGBZhGJ4MoA7EJXj7uz8QRRnraIicJHlz7EURFcC3ce5hoUOIhakHg
I1lUiJGLzLbt3tK8J/RY5kRDMkSCJAKhxil3wJz8VIi4IEzfLBTeCi5TFpVw6DE/Ok5ldYIioncg
ShKxrAQDyY0ShRRsLmUVS/RFYFgmkjNL5nLGjgb5v+v/oh4XwPBaufzk1bgZ8b9D2wcMRvIcSsyR
pmOrBGxt5a0vOa+cQkkPmLgAee47xs++IKmSvIEu+O6axIQDnF+7sZ7Iw+LqJ8IaWigrS+xr4G79
REYOhgZ1y4dLIgQNiySoAVMmbz5nUtJ+JF5b9xn9S0muMv38UPTTRnm6bYsRdCVYuDc44qbm0Yzq
8WNSTcoQiP0xxAprRGKr01d5+ExkfzN9IGzJLpNiZq4qhry/awixrPmP08ftMZtWLqZH/xf9xlKo
HkgPIxMdkgHbHIIDZLsMEbjaxwO02AF3jsfOTPokVDFJdCsdKcq0TJTs97LfA6vb44tNX7GRGuPK
fcSqc014BvKwJOWU1U9k4ZkYojX68jr4wHkuc1gtyf8NEadNS+Ag0bz8a0kP4y+vTkVoJnqojG7x
tY1rIv0tk2ATjm+OTALC54NHUB615WDZExM4JM/yHTLhwWngrCTUq3UY09AznP7/vk6z51rYgQ+T
Q/a+eh1SbVS5gMi9he7Uy82IYw1R6fNYaHRR0k3JFiagPubTjcMfTrlwyZrP/Dz65FbDARk3XMxQ
8AmxEZdaSmlJrdTR/qHkm1/ndVBj1Sf/zf7stMk1HWAVM9LzkJ8fdUnWH2J70qdFQjECX6R1zh1G
jQPhw9WFiXZ6T0uiRB097NbYkExLoIngeePfrufedkX62OmJgUWoL4IFX11Qcg0EiUY2B3I5us7N
5BP0lxeSXLDrY/yjuJdErJSz6bM0P+77eOfknRDODVQZv7Lm+m+eiru0+wKb2er8DMvN2PfXcezF
v92LsE8K6qBS//C12L1hPoe0h6AlfeYMLWFaxMcJY5KMVUs9mOGAoYfTDWnmrM8B4D/3hY9EzzbX
H6JbVYfrA+OHvKyY3YCfyHX13kCeT9LZMCMxJF+8H6Cg88jOGcatpYnbske5Z+GSysvlaJz//QKD
cAALpvl7AOsC0eLcGt9CuvqwlcgOhLNw51ShCm76jAyAHNka9f5IZDzS88RLW3N7/+xU3vphHbUr
xDnDwfYT4bLquAVy3MAD0Xh2Gd5RSxBIBwcIeMA0slamGEx3hf8h0fRxKvFh0mSHtoOtF4k2iAeb
QU0WuZMzlCPx5XFlouVn/TdZfsSF//EIvzsuCXIdi3daH/ZLcoVZo4EYXytX030GX+ZQVoLJHMvJ
TVACYnsarq2TfCBK1EZh6Xert0fE8ul2YoWXYrY5w0hVloEThZaQ0RdxIKdHPuulg5vDXVY6tCMF
JpIgzrgdFaBpbVI6RObx5NAIjGQ+mOCHY4/zOYzBGfS1KVbhA9GKw4eE1iriEcjZRTDV8jnupMNz
xSlO0OvPJ5qxLRYFfRmf0NwE3K1U1eEvYWhq/h4j8o/xoBHXMNkQfTySSIXl5i+q7NVI2dYHmdhF
seNbr0w5Mm9KT/thineUllcAGP4elJBLVpc6Mlu/vTjf3SZkttBIXOz5zZpoTmWmzrgF33aXnaK7
hX8WPkHuCLzLvHptWeF9wjTv/UIi5PrtUH04MiwAzwG3WAwxjRiuWDiGaldMhnhwAEz76WdG1xiD
8yd8sJS3MmzhGuLliw8b69l2QMRJUjxdMbbl8Y+ba+Fq9Cw00YPgZxSTgOZcOdHZKQ6mFf4ruBW6
Ln5us4XG+fFrjBYnLI6dB4C3AZqmbhoHNLmg4/IEpXYmdIs0XPpH2N3lGXEaeDMgzF6YsmsX+3iz
6KNwJEEQ6RunNqaIsC9sAJuxNrDuerxJ4YzRR8hwO2Ug6Md834bED3iEjtwZmZqNh4rvGqDXGFWB
jKNI2uqCoQLDWqlphVIcffvy2hdJJ9rhAz0wvAJXwW/J2ctR/pn6uGGS3LDrdgxY+Dc4MXcaUl1l
SEA9roLShopAmIMQWVJTROPgxd9aWTYINWDETZJY//0X6pZfwULzVL269gkz/LVL1ZziH4flRxJM
xgdheuAHgcDFEQXw82gosYz1gEj9PNroR3lkgO0gRKIMwZYUKjqSPEcsQoO5C7gE0XkohoQphgag
NHG9PL5DWFLiApOa0IEz6BTpLQos6znWQKxumwZLTyCN221ec4qcCYmlcVZiPZFsMFEfU8PYM8mG
+fB+UrFbAekQyJ3CthsZlBdkUOlCLw3EyAauwFWM9SK4QKyIcJX/0/NYGwZWf6+PSZjHPETkGwIX
bcW9gq6ZBgXaYFqtIDMMPG3nI1gxjWKoWi9YRcodKuPG3eCftjRemGgBy7SVhgQVLHOM6EX4PUwY
yXz4WDFjOQTwjTsKz7h6gisOZUyokGpEGSFUSUA/2W34CBYXOCahVvw5FxjM3pQHFuuO8Lg+sJ/+
guM1OV5webRz+mQpY8SMO+ZqfoZiRUC05Wq81JDPQ95YRqwvuIsMcWmhxUCqnH3F1v1NEFhw7UDf
wVsjzPXcKq6gzTyrmJLuwqYlr+qk2bbuuCKqCp0BboQ+ndU3FCLsnFHP/k5AJDMsup56wvkie316
fL5cfMzovDYwY8N87O9QtRLWVVhRmEsCeUicxDmdkt2JU0UOdq/EHHcuZlCnPN48iOfxG6sgaOk5
O2Pwjgmoh/nrbZx7Cp+ME/Wj4dF9CjddkIdqqI8eO2o00Iy+Q2FmVmagsCCtbWtxQmhvCoabt0sY
CQjkqJ82e/C39EWvKYuY9m7O2zuRZWQsAUEfX613geZgFKesXidESQAMBZcIHOVkuHOTf/oQibRN
XtX1E/DrMf1Kw2+Vdj13sO/t+zwwtagYYb+5NoJv/0CuEXTsyjcPYP2MnhkJJj/r9oLo6u3RKaNA
ypqsdjy6UVWNxfZEqvPPHuwrduszLQRpdXZwitb9pHzGyHw+KPNIkuq5oofCEoUU6I2kS8jGg5v0
awQ3XM38rnC+iqIYHDHsXIMW37Etk4FpwLK65L+3PEx2T6Uqw1XA0KAJOZ8cnp+6jdu7j/VLlp1H
//CWo0e7pDngDwLrgxpx9eHKDxf3Hkz7G4qenUvjkyY1kB08frkyYxs1uf0b9qUb3phKb+KevDnC
zmHHethcA6wyBHeHCYLkJvUX3YpIeOFnFy9xhfDmjGlPcQVYnPuca5xxOjQzLN09LOa4xCs1ayj5
I9OHQEZCIkkX/hPnmWkpLqYguFjQCY35BUf2a27y/Z8cAyB9y7vmMM0APNbWUZoqMzM8Z53C3kPt
H9AA14jhrkyfc/WgubLfS32frSliPuRiyEXi6/Yi8mHLhMxsnptvuPnZ/Q1cNs6oIkA9f4ATOgmf
M3d30263HGrsiCsxVuj+AJEG3MX4G6NOw/ANViFYBXTtDL1LyimF47I8z96/OUjD5xzjLWTYwsRn
II6d0evMv6onzp3elHf5gryDoE0tK10ilqDif14+kbBw40gUTDR/pDelNZ3k2PS+6MafQUSClhLI
h6sSXJAi3GaDTI+kRYsAAHILSIk9nieBQBdUBcMu5acyVvD1mKcNkCcGA/fnb0KwloqX7r5TXNbg
aK37QP5wh7o6Z+Bbd5/9lQ2L4hNRIHVmiF/r23qmE5jxdqTFmRtv4b5NGkPfWx4o/gC2cv5Z0XY6
oXrsRbLkArGUtK1rt92+OMkF7tIS9ZBaoYY1+zmvpqSyEdrNlDNGTLIDx9wgMkqNoMezWsIruOWX
U54v7bYaqWV4HUBihvUMH3dhOtrZfQ9zURTWQKHlFNtf8BslZYQ5/gP0b93/2q8Nd0TUWoPv94Mi
AcSIMJMDm0E5zrFEAflhFOaasn7a7dEkpBSRgHvzCEsYMgthSjdg0ZHHYKnbAF/NhNxadna8fxhf
WdtfG4QfBQF3g91jymYKUOINJvcI5UCdic+EiNDOuZJMjlcC5kBx6LFiwOEnR8xQoFJgLiKrhKsu
Vs2RTqc424fpVBvsdCQBWy1hxpO7KVLs2lvQbakCEb+EivTtMF0Zv7g6NNtacbDplxMyF0jiEKZr
8SnmLlcga4vW0gd2XyqgROi14YvdCnMD6FSPQct+VKmx704l6URICVcP5+eAWGD/FuJ++HBufSVm
wOUBDGF8Bvn6pI8UJzeSIYosQw6HyXUHU3u8T9t/QsvPsefckP5AGfP7l9Hb1ZEfCpUEli/QCl2P
wJlENOdIDhWAZMkGXHnjEMmJ4BLnlEL83ufr46gKpJgoYJe2qyQ/SS9IaHKFb35u4uwg4ybIiWN6
TPCC9WYSKW/YyJDlHYolQXcJiXOzzZxoT5K3mIInvTCSo0A7QCh7ROesJB4o8B5ichwZHfUcqZkP
PupvxrU3CF7Jl4fz5l1EFmLdF6mGNW5SBjld9XsEMsBJMkpdyV3GNwMLTrpeOCB8mqOeuWkJo+ZJ
S4SAeCnMnYj6pYfG+7mAV1/uSsz4LKua0YUyzFUTYI9wIKjrFuXRRybt9rv/7DHFhMWJ4q+U0ADS
8HtY4RxsVbhnehYvQEU7SgUNabeGRfqlIGP4kIwZ3ZekEb531UVkBjcswCW7t4bzj3SCcU7y3IoC
weTty8sfAR8XT19gf/8BweF/j9XtI3uRrdPn0wc5VYCLnXIBh5yp4yr03jZv5rqgB4VbCfOIGbFR
6As6Iumfe7N8BoFx9q8A+mx3Pwu0vplQs7aVtlDUeay4Pxr+ygVg/I2Zm/4qYM9R7T6Ghk+8M6uy
W3BHfbOLCA2ciJFFTpJeXMUhoSvnVkqsDkXAfB6ovtzChSwK7y63ZKZ3HzdrzKDBLag5Aqd/d2/V
Og4lC9lh6ZgAFLDFpCbtuN7n43M2gjacPWfKqnSOJG17BE70AfSf3JC4vIlXtmeMPnHdBcyhxsCW
GMLXjGccaptQRDf+YpAaY/hC78naZsVO87Gg9gpqQv1yfo/eNPfhR+Sw2dCh0yHqePiP3EaVS1ox
OGODAGPjlNxuR9hW9o/kb4KWEltWQloLTGTp59GTDCgHDyiyanlNRCnvxpDiR+9B5hy0BFg1gA+a
uhpxI6bnEUezVxHTdU2GwTtCHTyF8Qi4fDS2kb1dwqCIJUX5gfadrKOLrw/cMzLH6wkhnrPDheVr
qCHmwBFmSG+l/wmfdpGePfLUfcW+/gHv+kbW3yOGm4niO1NYKBAZcyMRkuRH9BlenRztyJeknGKI
yNdiWUaSczoIqwSiZ+8RIWnZkTrmP8bEaOAoQaHL1yhxkzWzepLnzheW++s3/JjsyklfDm8Du4IM
2lgAd6hY2aUiHUZd8m7BizQ1DzDQkxy0JOIBg0CfSyC0nAwc/qBExP3IsbnILf86+m4HyNxYgYE8
fyFoyd6HZtaM1FhcxKL+9p19kPOmoNzVHC4+wFUyMbkRjBoHJGpLacyIrpc5jLNN9kCCrwxo69jt
6rQeglFe18XoPCwSEghnxQHic2iawevpljMDJwbw6QDadtKL7qNi/dry17+td/ghLXpEwNdsiJ0e
upsshiFdH7e7QzouSGXjkCC2rYZ3gH6fcHEXBwBdJKUNQi5Ri6LHmggmwHM1qm6RIaWQhD93AAxC
jM5CA8XMvffsNfn+RLJzH/UOETlLMuzGn5TARAp++HE/BCIBsTDFTPGnPBon0FSH3RbbfkNsDrT1
i75Nu3cmtB3NrJJoR+Nr5asmhGf4uKVDV4vztXO2kj1y6JFGJHaOJrX23qecYib3LUzRmPYpWGnw
GeLExWEG9bNxNpifuDysvnPCpO+v8Euw6Dck1C8HWmZCZq7p2fKx0QK+47B2t3jMHCLrbYK/wTC+
xPnxJ5VlyzONOybjVfNNrmgt+Ca6qCDaELHWs3tUu0jOHT36VgHJWTSzEmrRe/48vopzxfoerwo9
YsT43dwORyE/++sv35u7TVw+RPDg4NjOzCWvt9h3YXf3DPThpPmqts7BC0o6QZmdtJiJ3lk3q+k0
O/t0nJeG37ehAzC8dNzAgYz3HVHtpeRI0PThY8I7KBYd2c768g7S521oT2AEHLOMRkI6nZMRpnpt
2LfvyTvRohb9tbr/2vRnOPMLcVB4RRvA036qZFeSGsYbj+mWVbWuXXXV9x9Ikm66xf2G19GsZKxf
EP4wotvNfiD+su/JnBo+4XreFs6UKXTW7jvvqViqdU/3+Qxk7736uBdrPuy82+kaEoktsZ9szUza
N3vtLxfhb01rvYJHvAleHW1JKtLrvTEG25bwXCUyvCTyCrs/7qfy+IrslSwFB5p4AeT86KzqBLj+
H0n3tZxI0m4B9ImIQHhuoaAKEF4gpBtCFoT37ulnZU+cPybm9HS3oEzml9uutbGySReiay9e/Zbb
Gj4kjH0Cik1qHilty3I9PrMYYNxaClK+jzoj3dtxulEendk2L0kmX3X4vNTgk/kN6wUJhRlYZ1Dn
rz2FluCFuZ9NufaFU7Wcaz7u0erVkrfWVZzkBLm5ijQA8w51jJSf0LLhD11l69WX4LuB8DZv4q56
uNfWBJb7avrFDTsUxL9W0myjN5qWUivVpBr0Hqb6+i/2+dq2lx0XkoPJsOL9tFakvMCDIoxAKN84
FRfjS1Nta+UUL97XkfqsJkVeZaSjmb6LvkPTLEzE5leqBhBmFdqfRRbwlx9e/1LWgkDkrfqCMDt/
PXqOI6X8XOfVwcs3yVazo0yLC5RhMliZFcq9nUXU+sY/6RaftgQBSrpRCn/8dhql3lajzQ97VOC4
uDKbjAuJzAFrb3M+orRExPeMVtKd23NT2kxNXjm6vJ3qy7EUxmXfByRmpcvEHu4/F9Y90QTlRkgb
F4KalOp3V4F3kqHQQPgpqjJeRqWBHD50Vc2sKYTXiVM1kxAP893p1iy/iXlONbzJ/K5IHhbNuCR3
YhZ1cl1yAg46Go333xQimyhrePVCY47IQGfib7dYWiVPPu9pohdgaAaLU/Hw27v/DPAjFrjX5HYo
t7VIke+8GP2izQRVLLDm3JSOIXGPrzA49tL9xcvJ95GWN2J8CX2IWPPRGQGYauSE8c9Id38LiS1F
2nRr09Zfzs07b3PvazvHcnGnFemCyy5LYAFFvlob96/cQwmffwKvqYxm0bVPAimyACv5sq2V3ve7
Kpzv1o20z47p9vwHunfQJ103x/oLkpeBZxgs/jTiXtB+QZUGnCFEXqK96ZphQO303fz1+Hp8sRbI
SJy+t36z1T7nFKwtT3Rfos1Px37tWyJrVxxjJxwPTLkFiUuL+FS/TIh1N8/z552DiHhpNaAUIKzv
8Xs2msZXQvFxXmxWyPx+vKF+Kyh0n7dGeUcJ/SuhsPc0NOACzZJr68Zly1nMzATHq80+NJFXf83G
Sl/JOLvTdyBIiFg51fvkaQxlvkJTUpB8E5BrGGyWBfXyy4/5tK1WhSQZa3uvEiamLsOb8+8+muny
gyuH6Jvp5uthajnUsh4LS81Mc110zrcOlAWm8sxOqXHkf7PjQC7R32+6WFWUkln+Hkw6UqemSar0
m3KqCT50HOzeaJ+vQnUfQlzorwR7OczCqbReyPoi8FYyWKI2qNpeM4B54BUG5xa6kPSLFdXt5t0Q
grGX67MjAkNrLfdVjM/PsqlfsnB3sfis9XbmU1xKhNducEnbxpSLO0PnWy/HYJmwMRRRhZvK2yYh
ImMpthU1XGAvzK4d9FByFV5XI5+Mf01OtdIIyQJbfS6b9ry2nKRDyG0THKNqaP1s0qovTM8pI1up
o2CShpinxnMdZMFHYY8ekX2trRkgKlXf/yovzkGxHHmnv1sA33YvKhZoG63xsazltnilXLH6zX0I
nMWjgrn7t0pUhxWviC0KbaeMyTs0HkgJOqm8z1Tfbom0i0m2dR3J1a4eOwpTwdFAWidZsy/YzDO9
VqAoXz++5WrC6VNSLxbSm0JtGgczGP+uQOwDxx5gMYt6KgSQbCaHyfmO6kY5Vdzh26UFRBYkxUnz
fCHHCCkdZBCp1gnoK6uVjdfHEVK1jlfHpgab66J5vFf/FhzAe9+lXLshkC5Ob4TfGUqZfZTlUNy2
5t5jpvI4HxVhKn81SZnxDSzaWC1CkALgonbqHGpvpQQp37zXR+dk+GForg6vEfOq5Fxd93EpHofF
7LcYjbLu0bR1bv3Ky63mWh2FEbVcBx1AP6DeF8A3o+5VfQUJl+/zOWfcJltPscxaU+WdOH9c5TVr
RaHDXIUNKEMn80YTd3kvveY+y9G87ZM9vvnrHJAfb/+OkMzdD1j0uhPMMuq/QzDY5nlJyDqSM85p
Qq6Qk9aQ7CGbkvKsSnKNHOPuzVsX3xpzU3P8pUQuwAQCnAnrWnbaqx7cD+t47gBqEkS1PjliLNWD
48OQik1Ao6SD1upTqF99nTgfSj2nhUw9OvCS43jeY++AOy7TJLmxCK4svA08c2gUnpq5XB0lxMvw
pEaJb+Fb/EiQafzxoU4/18Pbz6G/H/Lg0bYBaEPpzCwC6yZiT7peh/beiYjK9UXBX8v19UClsjUp
Wp4p+KxLcP5wttBaDgkWOBDf6iJSGrtn0VC/8zeipAKftEWzwUkWdNgwnL/W7TszFt4vnGgPxGrZ
7rgh4MB2F6fCtPfSmj9vY40+5yNuAOG49+Z6zFnXSzU279rMWsVnYzWyqxGkVfanUfZL2BKLh8X+
MrH8O6TNGw4pLnG6ud4r8sFY2NeqDfnKL/kJDdykQHC3j7lJer6NPoYgdL8LtVvGJzYK0D6oJAQi
b1x3ZJfJwJq7qBunOnLEqqR9o+Ig1yi+5xrZWeAcD5+EtHxnqy4byi6+UYRQ3J0SVbLCzLySsHRT
0aqOporS7byt10dLF6Mcz9LXQt3H2zTeOrPo8Vy+bzdx+im+7NuzXeekTpkP3GpzDtUyXuUQsYs2
C8Ffuc7V0oioYgn8G5bd6luv9D5JN9Pp9m3fZqId8H+t3oqWzmgeESdQLTvkY3iH/gaUzqF3ez6O
y92FebfPe0cGVxSFPa85ob864KWdJdP1+YBVulpKgp8cplRnQOZrkzlhri8KN+F79oSnvaxnRj1/
SkjhlcTqLxpj77z/JfCQkbHmwFIdhK262P08tjkbdBxVG/KAWwLAo3UsyCwSmfysjuGHhr6zpoun
6sTzJPM6yfyMKvbWeFwgh8mq9yQtsxyvP5aUjiKa7/UU4n7T8s13HFm2TlwcusBzuqqyI4FtMNy6
ROwN1yhvEr5Xc/59HWgAaNf1Gl3sqd5PFKRp7DYfeJ9Zo9AFeRwCeey0dpuUilV7bL7rD0156F2F
e3UO+cOCOLne60znh1ztqdhASIhVuB7q62vkhxeHEni//HU3nmCGKmmMeLxTTHTxFNmsURner8ex
yXQ+ezgaR9dHuyyUViqkRcd6T2CQrZZZgIo22GbBInms4TsMQWXoBwFo038/5+pyKq55BZGBXUQE
Pt7KvbB/XZSS1/aJNIta+JgiQK/SK+wB+3zFYjEdnb5YdBS5oR7WY6pYRv4TeAZTed30jCjL38Vs
8NRN95EqN9xtIWKb2s1qS5nAh4Fq02L1pB1wkr11si9XPAmjWjnid3piqARQPa/QaIX30xeE0nFQ
aOCQ6cn6uuRkONelHK0FZlTnz4R4A7gKrPRfop32JfKI9kqdpqF8PbzEv1qiYxbpN89iJTv5O0gE
X76mO09dBmwQb9AcH0cXIsXN89UIy3kVtGEMIM8G+HKi+oO+oRyiI8zRK0nopXj6Y4NXaTLjAqJw
kmixZ2qfvfrwusH2crAyfdWlIfRFZlC6IlGJ0qykAmch/Yq3xnUKfLS7VJcydOtlOCgnIMw/3zUR
54QfD2HS0/eQ1p7x8yJ1Rqd6WN2khBzKzfQ7NDT7ksfhGeHb508YwpsuDJ6zQudqmvbZZH8SvDf8
5FQvZDxuf4PNbj6SipN/ufy1NOX9jTdfhyjX3DxvBMdd6pOsm2ItNv57CY0DteD0LlbmLw8Ty7Qt
fD5Mpx1eA9MVqSJnno3fRJOf0Os5W8gZ8p6vW/xpVwOo0VrkrVloXi920Lo1SCll6J07Sy5ldxWv
fcRQWgaxmH86tlUYoySj7Z7qT4agbDesF0+9R28/rZpKbqn49naRY/tsLz+su35pZ13TViIf7Lv4
Qi+Q1UsmAKlmGP+SVOHBcjsP10rrJNmCiHUbAZH9aWcdt0uPWvEvhCZs/low4BULgSiSz+VnQSoK
o4mTDByt8OwA5u9wUUO1Ov1nbhfraSoZPUpjJSfL11xahWl4QNfbKCS1XBrLUv28bBdQev/iy+bx
TAyMwJYScmOvIfxm7Q/dV48QmWcNCfCeXCUJ58HO48kK+2u+JwShf01Et21bpY6910rLe/7/nvvU
29Zu9RDoZ3mvIsLLGDHkelv0JHCS48EL86bXjZLRNyg3xC/51Vc+vGlVkUHuU9etpnYMq3qDfMc5
NJNYHtulykfxVp2rKUY5RtnaRvxk8AL4btYnLjXmzGSmX4pH1yPQBLdY4Rfcc/eXbU8Dpyh/fc1G
a6ex+srR132Wf6SSRJmxJzQx+JuPdsF8HzJViAoK4nQ40GVIHKxWAQCgEl1/zuqZV5FMjIzYjooq
jTpdkTO/DouMGIFcS9QYXVSSHYaT9240UxoSXW5NsVNC797uxvn960NYnyiK2gcYRwgvqfiDwo3d
Tuuz9/ht/sug0s3Vsx/TSnqiZPpQ27XKozxawb9CbLCjVShTR9x4HHwUH7nkzpwXs+U5PVAXNQou
j2QJrfB2tZLGkLnYPrk/KrbAYptmkf6odqu9LuNnifif/4rGnTOcfXYjeMc8KzBm9bNrr94vsRgc
cfn7lhAuPKTTn+8YlZLb+w7Un+ccaO9+9hgqYNy5ayRbLONFpm6nFyombq7N7WkNaToD8WHBLwtM
E/Nm7nPz4/cQtAAyQhiW63birxFnJd7u1cKy+zKrBkLbWWZCSPKBqS+10drJ4Wv1fOuGtGPFc4av
fy0/GJZB+UVjBC89o/1cpY+Fv5zkqMqTzeTxdhNHtvvyNsca/zp+NokJ2RfHO3Vv6mWDXFq+Mhy2
QrqCtyIMwvJcJ8ePnBtlWJy/5OLvTTsEltmUvjDOjmLkwrIDvH6SAdoZfUWzcbqP15p4miJ9gCI7
rjUVYMzfGPtdY9fYbyRehdghSTnHYbaab5bKNBVA7lSzhJ6flON5Jt5e5ATlwU9baEv3qrPdVNm+
06Arq/PQFl8W7d8701gacrnp30a5Z4KiGqzwmWnr5ojwtXw5jWWA8ZstBoyw7veR9LVQD1Yh7bks
v2QKFeaaVRN+jNtIS5Bs77t/LLOts3SVXOvSPn4/wbGvL5f3Xb8EBH5Ve4756fUuyXZPbJm1Ihkl
EU3pyUk8vJDARTXHV/t5rF8n5Xn1NL4+HzXPYeBWCfJ/ePOAbiql5FCuAtdkaZQ0qwloyEv0sR6A
gl4zwDI3x4psMA7yIeSNFA/qaGtqOMGLn3Ts4+3u848nt8Z9vOspQqu//NXYGhTazqN8pZ+uiBA7
9Ich/U83QlXgME3yr2Oj2gmBJpkPZ7sanaTk+1Tl7I9KpqAtrc6bmpQkvngSoAtmjL/x5WvmzM8h
zWybCdYUE+16DEwRumPummVgknXPzNb5Zv6NWTTZrY6Ncrmy/zh38O1T0zS+0Z8aLLPSzrIhDD1z
rCPP0OaHdXXW2vVWPcnY74/W513MQVZx3DraB6Gbz/2XdiTZEpKzhsqZCf0bdkLZTbVA8OlV0NLC
FTLB//DDRidL1rRyuWDNN9Hi7QQHDF7fR+PQWLwQNTxE/azIElDl9cezE7mAtdqjsX2/sBvFZ7bV
oq36E5n/lWNfE+xeQF7JcBB30APxrIFexbdSNUwvJ6KEWeIkZuNfoqJXqru2tcBbil1tfaoG7s4+
/s3q4bxz1TOxExLV+Zu5FrteMXGerF32yD7b271/r+5enibT9t/HvDcL8qhSEy+5e7ugAyRgvE7Z
dCIhyNXpC2ZvzhnT/IuzoLBG0EKkM83y1/w79+vUFuS208bJUWjH2rsaruO7pEjtCQ5C8SrKE4Vt
urOm39RjcGXPC37dhV95yNgkEHm8eiLqQcE275Jr+fpf07h+DcpoAexBWo0rLA5YNTKOki+0pZKU
mW4+p/1MdVCClBugP/ArM7Zia0j9yHi0lQpBuRQ0aU/ULprqOjtXBfzeSU3cL6eup2gx/GsqupBk
5VcWVoDBnvMkACrui4QKpGy4Ltof6sVXxeGgSIk6vGk3UXE3I6sM7WmMS4+1ouraWQ9IFig+0jXn
RHeKS+09n+yX0qqW3F7RZFpbbZkNsj3hYhww+/ZaKtZVSpTwSAbf7lYHr4gUjP1j8q/u9uDE7NEk
vTnvqyUu8U6ZbkRIcakpuOQ5RAzXFt+F5nLAMhfmttN3/vnYb2tFkikZgA4jzAW3f4lQANbDVKs4
FKbkIif6f5Ky0UGkdo35EbQgQq/711p1+S5CRUaDSkVuMytdTYEGC+K8KvfFviWEMsRwSC4sO8g/
kbnTLz3/JU/PSx9LBcLluzxZJlR3aEoup2I385uf0ENdvVXybSU2pZtaNzqnrvfme9c46CUU2ELD
ka6ODYMGLugyEIv+wxG8FBWEayR4cPEPN7jCxStVaBuS32m2ENxDiIdwyIBz+Gw2HvmFtkV8X5BO
1qiMpk1yk3Wz1POqVt45xGv5+j5+LKnCnxDK8rKrBqJG7qPwg8PW2dO+UEgpRdqRi0Jf1j8k9KfX
xSOSnEud/7P+SXWC4D+xLs+x6BJNLRWUGN+58aVLvus0naybxMgeHaniTTrl+BpnE+5xHPYxPg5A
mK+31rW9E1LBiHXxVipXsNPUwkW7qYTnXr/XNvXzKPVKwWJp6DxNyl+X5zV5Id9WvvJ57oMTQREv
Xl6ikW6Qgs5I5gdOONSXLGgZdRT9q+43b/404jN4vn8F4l8XnVSbmb3585SunJhxF+Y1LRR/fd94
RjKomebwWvAXAWpJhrquGO9jZcPrIPD/8lronV6Lg8VnpuFv76XackmqQGE+Bcov/W3tC+gjuItJ
GNoZ6q8WlVB4zp6e/5rbH6n+6yC8qbmC23g3pMxfDWfNZXwwo+hCpiHI9dYTCq245D+9pjYggFL0
OoOsVk4lfQk/7kVNZBy7yWjWU2g67a4GM2n/6e5foxijki61S3N6jCwmu1fO2u7qKyCp16ZdWbyK
ZIJ/y9N8WOghcbsXuPbLjTn4TouEz6NwG0g+oM4ryGsgHbf0bau5c6Sl5dhP11Yv0orQkM4487Uc
gXJry5NMPMvWVLlKiPB+r7rz+hdYpr6Plo0ewVVMTFEtDoxnFS0xL87HcbFm0WoA0Kqn+FGo/F8L
Bivhc4sd9Wo70+cTrCCaDm9NTrbatLdv3wkoSvAaC6dk2yBHDeq1czx/O/WWDAtpp1sP9c8jCU2S
X0dtuZXZy7LBmlArNZaxxJDqCxm1496MmMKyHbBE1TFMeP5PGkOqw3cp70EH6rCYiMW37tmKb5H+
oeotuTp+/BQi6HFz0XoWNMBSnup8TYe9Isdkv1dun+tlMnYON9CSOaW+q4gIaqc/ZxKjVjXaSKR9
unuvf5DjNDhcfp+n3cNHcd6WI0V71ZlSwslCVIqLl2f4MFv5WSuOxspxcmcqrxzEuE1Wv/OQfN06
1qcveeN6oHwPv9ev3e/u1y3N9vMxV16tM00GByv+LeEP58tIR4f+enhoSo+KVmPM7DRxdcaP5jS5
a5/66xVrDIaI0aM4iVs8fdmJnfy0DTF+nBBTjyiFrX7j5WYh4PbnMgovEunRtfIwYBNfEmGJdSRG
PkczPSL3OCfmWQ0NZc45uil0PbX2xDyWG1pqKx3z1TK6MEVn6zlNF+X61ZnZbst+/Jr1Qd7vYuq5
0N/TxA8aOc639jIb6mBOHF/r1kO0P1NzPT9tTDevHMflS/OJd46A8aTDkW7zUj1dszITP2xUpXT3
VvihYHwqEY1F+7/2goCOb0GNsJSzUpIrtmbwQc1hx69FqkuRlz+0jVbClXKADdLgQzusVPkvQWNG
qLEVfvECjDSUg7kt+0S7JRxMuZuySfw1VrlBoe8UUC8MyPp7KxrsU39dlybbFxJ7+cGs2gXFrC+Q
rKdMfR7iaHUwJiemPBvEV7bnQAmxrzIXEsw9UcgA2bJfl8nu+TD5l3Nnt8fc7Saz32yPKreyj9/D
AMbRI4KL6rNPA2U/aTx9Hvunhk8s6q9TrD+ciFFrkrps9Mv2tIG/07kIcb1xRSD0ir1j4nxk5nmI
YZy+Q8FOMxGvuYGCv8nMFNfKdzdf6tk+z5+ns9qMiGPy+S6k03dYhjJO8dvZos0oNBlDGbggpDrP
amVUTHwJQ94nWEFNpEB2Kajm79cnx6ns8NoXodVNSxWU/jO3TTS3h8pC8DwvnIdvoDsckXwP/ZGY
bhHAqd5fN+Nr0hT1acE/tr35ukIcmOo5jDn+CwgapXqr/pXeLhObjEzElO3/ULGNrC2RTgPQ5y5X
czND1i2mQzIOsK56q3sApDk1TqxSjApWNgkf7+W/6GBKxI+nUDcgeyF6o7zmn3D2PzQPMcVLUEvu
HP50+7SwAoYSE5jWmfdzbfFMj6oM4FpVYQXxlC8W4quOH9lJ0XxyJcYNhOpZiBA5owdHSnFLzp38
43z3Hy4X6AVZabED4Okg1FEwWbXUGprkzwHnhPNAHDHv12StvBI6XlfHnbuBjPBFW6Kk3fhg/4o3
g6BvCZGDFqj4LhSxtYkfXBL2GADMdJD5vEuqDJYRWoR++WfdXbU3I3frZmejCGjkeyHj814rVDfD
64/3qlJ0pqxzhIyLQ9ovraqHXqFJRPtXmeC1YXWQHtNkYZBqlDr7ZG8ehM5eq7+5Vu71GgJIo3G/
r0Glkv98P5NWznHN074iHX7yBeFOzMhYYcQPJRpIibMxzrqfRg+V9QLgbTEU+7Z4hYnl2iLWknIw
+bGApYntzIfVW/NGSdf7ixnFWuneqfllNK2thZMdRyeFnY/4+n7LRoqCuyaJsxiX/rG9vFXNBBTi
qcm5I8qv8qsQDPhRgF7SMH4osDb/YjAmF1lCeTk5D/t8ubYnlLeBpEUaZLyf7UvC8GgQKMabzrp3
fxGCUi0qLkuN84PiwNxQCiFfyXrEE3hpmcBJsZVdCfEKeV6YCcd/RZk8S2fJcEblcvdItncPZ1RN
bH/U3Xss6TqZNi+n2kVikZNhGr/yse8Umt6nZef2rKG542j6nbFq6bmNi/XMz6m3TvbvSkKaq5er
T6v7O86M/cS70rBjstzUFjRq1EuSeY91/5K7jh6z+L5M5uizNV3zICOpiAiH4Ef3IrzWyTZYrqKg
fK8W9/31OnKIPqvsEpe9eL7oTnpUw7G6FB/z9SfHM57eocUVMZG/tvBBi+3b/ZGUT/HTYSK5DU5Q
TI6K7IRlPhpquiD+Gy/AseafWbSB0vY1NCvyTydq3G5m09o/kvwD2SJGZtMtHpuPwySwCtZ0FMW5
Ku8Wcp9ZJBvaxnT8RMJ264j3doM0Hnm3aS57F5qajMi27etRbveVvTLbWg9Jbv9Q7JQojYMoZvyQ
utFbD/BtOq/CEwAm5f6+cWwsWlvoF/HHiDJheI8znVvXYR95DqS0mfQOzUvI/kH8J1py5RGMRYqB
laTgv+J9GqZgAb/Arsn3sh7aZ60e5gJ6hgA27VunyW2yHR+ISvAaIPocIQfXV2pYHmo7jH7JmSJw
e9sD8O+QvPou/C6+9+VqIME80M+zQQiYxZYsGo962h+R/hQ72eoBxeokgb/i0U0CypHt3iJ8OHY6
JBGhF5N9wp1UD+N7vt7ddNesLafJaRLIMUhcuReEB4cO7CyadaVNJ3d051MPyvw/u6Y2INvjxdeR
FNYUAiGvljRt4PYAGmqaScX6tWquoOSv2SeyD7BW8uZtkG/h14JORDtkbfeWlyBbyoYkqOayVm7N
Wucjcu+vRpZv+N5H00Y2OUin+Dx0NRoJ6PreuLR/tkvup1Y2wQHXCix6pyg/2epbM860Z5WXJ+6Q
OYlGPY/5cuw7DXVi2hgkg+JU/7k8Cr+W40Lz0ABQJCrsXyV0vTvY3SaH50Vv07t6uCeFsdCe4HzE
t0za3CAMiOoge4fG2Y8VASnM9K4reysRRroQRbMdGXMNExo7xZfi5YfXykF93rt+MIU2H19UDn+/
lvyihO9iffHPaMhO9rP9FIAnI1/3Av7oKKrg7qTzaq5xS14ycVmR0D+aohd0uh7+R/U6FoRS1XxK
wvqb00mlDKi7VS2B1i8Nzp/nV6W6t8qGGCTTKbRDALDWhCArPtT3suzsVhJkRY+bWjhxmtnhFrS6
UEQlq6731JvaH7PV3xD1uYuY65SJ9sMzFIK3BeJRjUhSDUf0in2CwsyT/VSdDbegE416IHCnvkX0
HmJ9i6GB5bhuXN7ojMkkjEeZ99n4gqVh9vTMHsBuV196P1x2d04Pcr/BGbWi0PcghFcgQf88XBMv
tQmXq1rJMFGFPgCs/fRd6ORNSvYUrEU2SrXmjdQwI62zNFr+3vvjXBu/UqgtSKcX/Qd+OIT3r6q/
YEyqDQlo2WhDlVgnD3MHc81JOmYYCBoY9WHIxrrbFe5wBvwlKdu3h/90hJGK5hU1TdX/4gUx7x3F
dobSvZJtD29PAR5acXeh3Y465lJHPD9f+wW5mbLf4nQnK333N89V9DDqaPRIwu4cBAkL4AgeGgN2
izK8LIGL8LIXjC3mika+ASoJVSaZwfTHlas91U8N6OL8zcBNiSpCr2GhlPZXpdtHaMDvLa7/nAzh
C6NXa6v4XFFOO25d4oX54XdPniIgMzJ3YRBR49El9DXTjzEpjjlfXgI7CdC2+WdcH3COrFsiicr7
zXsVpP0WmiA6+5etnU6A/ulEsF5bKBEaztVvhARbu0T9Qi4Sro+y9cYNunZC/1lEd4LqQ4vamPIF
YzDSTe8gRmsTG2awUctohfdJJ+dhRl0GNmNgzQmpvfJG2ChSGM/iP3of/+lBvmj+Dc1aiHBJiN6N
ENJPZRgqtf/EUXKlWeP36p5OosvZIqEsTkpVeBkBSCAbl+/n9lPlk676LG7XI6nh2n8KgwGnffOv
YqgWt+y8bvGCHhMVZfqzD21xAUjSxqBpN2M+PNZ+rxQI1yQooE8kd9+/GUwU1ZN4bJIa4qjw6fBL
gYaiWvO+zGM9ZH+NB1p49mFDnqUbq5fc79kS/1ye7DuzVtpKx99IGDH/Aih+nxrnwal7AQiLqjZr
v2X5XIKCT6QtqHHWYvZQuyrd6in5az611lAzX8WQngteZw+ZbUIFaKoanl667UqAbA4CbIutmyGO
1gjaVh7sakv0KWY9ePWq6e5mUSXBvTR55So/y/jy+dcuNY4xZIpw+BbmO9kIr3t2dWt6svwpMJKW
GkHgawBqT3viElbDbf9h/4U3gu6vNVq0UpPjavVtEN3OKocue9ZHcMLuhqLNrLuP+mOS6WNXBogX
BTEjFL1Xc/OzaIemucWPVahV/qb/OWoWzLTTg/UrO5OGGovNyXXGGbnW5SScw2Y1CLUzURuJnpI/
UAiNUNmeWo3Y3D64/6QqK4//3Puf68vm5S/LNdW0VrajLr4zfmdG4a/ieu6yGD9nIZ8Pey8GtRvq
2gt95DjenKc4RYNDYTkZzyKqAJG+xe/AO5bikFLMyS1qeFHldYYTnluBIrXE8DiQpewUNAVW9Z3s
vL9slj+dqii0dB75EuXvkG2U91097JYZuwYk0qahoGX3/BddtnUkdol+oaj+ZzrC2xr46oF5bgcF
qdzLaILDGu5G10+asyblqubFh8I2h+GQFdnMV8bbupPwPZEkG3YLWtERlcpg3gjqsTZBCjOO0UeT
Xb7uyzyHaowQhbq2ifidy8/NVzga4MVepmaPcBNI+2rnbnjwg5QUDuxuN4tWLHe0g2L332XB5X/T
EdbW7VXk0CJwwmCUu9Gxp3+VFuswkfUEhHHoWCYnwglV0solyLbg9dPYebLc07MSCg+oCDPvJkQL
o23w1USYb5yo9bKBgX/yWUso3VT18YP71ExALDJRnu6YOpdS7H2IZA94Ly4NnM7v8nfHY31vcx93
+K8kYniO58uqklJpHu//VLby822BXwUS7gDueuHa4bfueo/KMv7M/N5lAx6soT5/qq4d4zHMDmef
411AArcdZdmf/BmVd3dWCFIJpWLes0IYLm+8g7veMqjV0v/YICHixLC3+mzgAj5nmtsxe1Hv1pNW
/kVhduDfy8Q7Q9ABaaz4OIybRL8iRDxHtMZPpK1W9cM3c4q19jczMBlDEAEacSoJkHfkgaRn8pse
Cg+s06mg0u6RB4Y1jlk1aMz+HC6fQnK0U6dNJC2d60yvZsliwvQ2erFZZcWaC0X85Tas/rxkQfT5
59O3GLm/ymxWUZxabK0y1fdSrF9zkh8iE3T2+B9RUHc9Lg9nmxiwbLjzF3QYLz8CCuJYaiaXKPgi
NgK56niflMPq8WTmVv8XUgUMKOUrUauRXxcBs+4OIOvldf77q6/foV3nn1W31MjhHeTGATFIAAar
r2ArDU0kKUgLCWpUeN0Ot4J5WWlkttSJcnNtnEbbxWoYadp+9V+6f/P82W/S/LKBiE9kXMTsCprF
NkSF4b2+IOTr5A1Icm1guXWa/+aplu6CBdlCco1NS36cJbTQm7UfnfUz94ZspSvsmHiSmm6y/j7S
vIoOTzLcTPOEfErk7nqI9S+9ZiJ1GLJn0PIggZksjCOqfE7pNuuUYtCFPrBDpPy2u7BT9AMQYnoc
yo8Gm4RXyuopYcr0H9Tw11cU9tf3jiXmN4Mh4ibQP8bC42/Wd0kPrkurrgLyAlyGUJy03Iddmmwi
mNaypFwlxwhK/HjWGVuH7O2p9qPmPDYk0aeHTYFe/ixCwE+1HoBHSavl5vpl39va+7c8RyyqFtOY
fq7ufEkyEAbPQAqXn+mDmzOu3TrVCqKFo2hDJmra7FlaRDGUu0gpdN/i5WzxDmsx3763LDzORqf8
ZF6djrEdDc0ch0oXL/iyVkvhKjVdieJwNih380PUfnUyng6mJuq0T6JdJtUgmqERy1aaZg2Hp3PL
lfPsWc4VU5VqlmfLlzgvc0eKKUPHQC/0F5nhLfZ69HDaryoro2IIyINieczJCHrgzmWSlubOmh9O
5/AA31tceJ1sKFbG0Zg8BT/IU+NPC0K6fzNGsvf6bnnoxiWa7FuLdvn7rJfi0c0NQkmUQRY15iiq
jnykbtQ05Kefk99p55homKLLKTrTGR56TiKlQZrfUO/Ii5aYU+foogLo5SDC/X8Uib4+fVOL3c0D
ejplE5uRZt+QTdvWd2FwIr1PCsTqeRbKdf0QF7x1bcUmJsyRf2SS51Rn2V63oS6RlBapPNKGo1HI
ul4O94m92Pp8fd127y2a5kVF5hR7NJ3N/J11xdkigG9lnSQhXz/sFBeVMfeEu7cV3u5f3hsnlvfz
+92r/CT0xQnNs392LsnILi13D1Hfe/pbdIs38XfBG/C+ijfNVfA3ktAuVC/b9kgG1M1c4lmX56Om
ezTq5zx7QrcQZe8wGWdtUizdg6z21XV1+3N43TNpGP/kr5yil66VVUem25B5F8DMco5Iqr3jRQah
jeniJG4IpkoVHRAUAebqWvZtfqN+uL+smtTmlaW9B8G4+8477Hs80wONAOoVksIvM3I/DCR5f42L
2tLg8e9gduzsO48ggksIV4DMlJPVzU2hqGDAZZ36J6N3rluqhhDrYoDFM3tCi3/cbC9giON3mQHV
7YDg9+XgFJQhWAiiSy3RQqy3td9CS+tcwps4hd1ue6d3bUy1QlsoQhKCxZ+irDSD5NKzmofLOIP3
7k/eb5OAXdkAxL94i53gyhQ4T85b477PNx85XtDpmbRq7dP7nuWn/zQelr/vqlOmozIe8/AMFK/c
K+mX7CiYCqc//V1frTplP5T4zi7DuUBqMbmO4V7nMfI8SMRXzbS9Ob62im5uMm+EGpLCmEJgTgFy
Uy9dMFiIszIChiZ44v+Sl8Kj3pxF05Fnv36JQ0PXPV4jdvx8rktnbaptmxpny6TwLo+DLO4KGjj6
HWYNtnwvkCh0WlbpNsRTMnTccXhpEpoaqepdMifQqBWu/WY0Di/nLWp9n7RwGego4vHlABanxxsl
tTMcoKHMOUPfC38L2AcVHzuSUazDRZ5muiNqszo/MD09k5rswFWcef3m07MEEQNXv8OoFURJtMXJ
L3q6BtvRUj+i8IpZVub9lKXafFe7NgpJYj9jG3YiNh8p6YoynyAf/VNB/amOtzatjR3FY5L+oiF6
R5MDDMeIUBJp84gv8jFt6M/5xuJng6qt5cfB65WLnyZqJ+Fm+sBLbWseLqOqYpDn1JmfyED/Rt/K
shjJPYLO4wFHrG9nx23AQrGyxNLYyAsK6D6ntdCAWpSJ6ZhZqO7kIDbtIc+P33yI3Iy16AJwiyZZ
jTM64RvCANff0NHe4l1zn4PAN6VrdBlc1ECGvieRGayquT7B7vqb9jZkbHL9k9Cm4zCKhUPVX3J7
9hx6UCyzl+T+elAN73h5BsZXL32qLUGK+17QXN27PsW8eoF2iqcg9Ihm8TSEmoAgsIH1rF003bJu
tuf/ogKPky2lY7Bc/drc95fq8ZuoO153l0OXAtKx/0wPzk21T8gChAJBdCnWh5wZzGxB0w6Z3roL
/Y9LwhymoxJZmh4Zx9LfR7R7S49WX3s9UYgUtmrgFlrDSeSNskpTZLaxB+fSDdWKL8fkn2iXsG+l
OT6UaPwNU+AH693zyDoe0JvRsTFTbXSuEFUDFgS2idjOTGT9eqxznbeyfFDognd3CA0MD2Bz7STu
ejujP76Gl0f1n1hT119/9AeObVOnkd0muX7GStdcV0b73ulYmbZYy8koTv6+bT1FgLfzHozX4+Pv
E6dkTpR3UHBuK26lCGBjEFXJOBfeq/ybSUaPsQK2zUtmbdv4h4nIB9W56DUP7QffcxA9Sbwmbr6S
VRWuF85iEKkkz8VVT4feluyz2u6BvfjvIX9T6t2lci1VxTCcjGAMxfl6FiNuAgwHs7CjAmAas+Su
idGJoaMwLm1URgnAbAgs34Re3Wl8DMVOk/9ObJppkkPPKrFwHoESMU8tx36gvIDmOhFTkz5KYMnT
ZhT5ExLhc39NdoNHpThaxv7/IWVEo/Qm6kZzQUgVuYj/nX6vPoX0O8Q3Ho3wCU6WpHSMHdthP65t
RyXn3FWlwVEVGIn2muik6IBx/FgOPin7k9TreeTkWq7e3/GU7/cfMEFntq+8YCGq0qFep4oKZjUi
lPq+LeE5+ZoGsXZTjEJUajzYwQwzrXUC+9HxIrYhoXpKWEZapahcWz/ztJQ/HZtGNFld8U1hFXvS
Msu2FMKxQKf/sXRfy6ksSRRAv4gIvHnFey+E9EIIdPDew9fPKt2JGHOcgG6qqzJ3bsP2eTm8jol6
mm9QaFh5r6niyb4GlE+Q1ewhdfYlga24g90d94Hhru2uBdyeCo0FRE9npIeEcDbPZnH2Uy3RhC/6
tXJuGdwNSMcFuWUBpSZz8Ptsfzd12H+5Uwg/t9HK1TJXggFRSEHmIBTonMfhdFmeepb23VOeAYrY
QOWXQDj+qL+Pn2s3IYAikIvSYPfnV0jIOjJkeen0G0kRF5qbcCQ1Eo7iOBePHZBg+atL6kxzM0XT
M5+szvUhMAAdzsB5PX42Q4dtuPDcFKP2TIzae2sBHD1XgG1I1SEmKeQchcS1W+PN1Alo6b9GFAJc
c78g1Ipm9vf3e1ueFM+fqfYwIHpoEwYYLFVAygLz6JQt4luJXxDYgT+PU5X6Ra+LXRa+AoG9tSSj
uWf5e9c2xy5NXNxEwug11jCFJvUMP7ntdEaXhuaVgPHP1gxek+gQu6Z7o/WHTKMklv8DhyMS0HOK
6SLldC1ogHEOv7HpdWOBwaWRrCzq6SJ2Ej6ZCHCxn8FALgq7SstSaPp87XV51+o0AoCbM8s31824
CS6neu6s8IQneLrC3i/hP0xrLthwWqyZKZPHLRxBmaJsSBU/1XSw1Y7bpKuPeZTJuGfWWlqb7gT3
e9FUHdYybln41na4TmI4P6jtfq7s/s+sRhIQN09u7wwiOrl47h1Jcohs+/yPwjkQWF1a+dCQylzY
6YEEM5sLz0fH5kMdcKnKd0l0BwmjKnfEW8OXjQZpdEj9654LHPVS0ufJAl+uzdePjFafAgTdsUE1
nl47ChsdsnCplUM2n+0SxelKj8TcrvyuLnrpr+vnndPSosK/vLwsJmRGyFGQtNyPfT7+ZaqHugQV
FI7BWqjA4zvRuHbeAcXw3tpojf5Eic4ebt0Jwe+1TR/4WOJQiImW/tq1CGQLFyq1S2UXbFo/no3V
x5srbbALKyVrkEvtUHE7ZYGAAt7AIeaGTXPZTflB3B883Q/W8/lEda9wfl6K7OHWX9sLR7JC7lzM
dbK9++zdYdII1i4F5fOivRhBSyEdqCSwR0DHfrioRmTnPsuXkVEMNIQewZLpMUbhdhJeBgbmSDcc
1p+E/WE/XLXPtdAwXuW8sAlihH7tHAqTMo5EiSDt69xZDvi4/GMrM31Xu6/iP36y1VSJ60ZvyTB9
2ZEj0NroB7h0FXPBXYa5LOQlfwL1FLLNsAeyamkcgCNj+lX3VDINxqlsLs6/DWCnapbkbRpyDgKL
MUSS3KvrzonRTTV4f13yV1BF4vPRTniPowXlETdZvmjk5DqaKIDupX856WGGIdACMysgzohlvrsp
3WBDKo6ont6usuwcmMd6ZOsaCx51qH2rb9xQ/vY2ccSwcwcOe9GExeTDKF9sGxuuWo9iilnsirFW
urj/vH1BKxL9XLSQa69UYYb5zGjevAfTclIDiIEgR93yuWg+eetWBOd4/WkqOGfj5z2KSWQwXN7+
kLMhgm9IQAkrwfnGCu04R6waLvtyvr5yH4FQdSnvqyGuJVtM1hY1c/nebPdvZYNihtbNlFKtVzmQ
0wxa8/8s/bz+qbTlaI9k64+IDSpAOQY6UcW98oiuIjeP9Jjjmfuvvs8Dfr/jVNmFV/fTVW9bxj3u
usIF88Xr9Kwrs+kh21QzhTvvLhERwRJf1PMN5IGzHgD65jKP6NfH2/wXnOx0y5WwHJzTrN+zv0n9
tBYkhhl5rXsuroKGztN3P8TQNF+fdZS/5gKZrJrtLgch/SNTYMldjY9pu2uLAXKNKTUL8WMpwgCd
XIXSLLosChL5YZbSXF6C28zT2P8HbJSdxQM3LVm6vwpRHM7fnUkcw/JH/rIvxF7FV/fdPwvSJQWf
CKzNp8No9nqq7A7NjIfpVk5ky8AxyZP/JBEtejluO533vbyB9wmd/V4tCgkW5pcCW+Xn2eba3SDZ
NXOnOpvHrMS2LWmF2K3qOvWRSVcWj85EOlReDNWTy3ortfk6yUz/Pit7nojsKUrmdZnbqV2Cyifs
RHilsRVGfDmKDNRJGajXbr1H/9ZLfqzHC90Th/JvpLNFYz1ONHfVHYUSDU0rbnM0suhPVoXsKMrf
on/RIhF0/5VekSInT9j2d3oUiefjHy90TiJAdMdVcYHYNzyYOAy558aGFJwJTWyPs27obDEV8GoV
a3fpYfnFq3hE3zcQDYZ16VWIzoiMM+NWohxrGm/nZ/+GPuy+KArjXvP6C+DjtZoDpsA/XsUci9tE
0Y96XxzcLkOuczc2jDVPuGC2jv7269jNleOjIz/zAJUq0frRbPF25Y1Sud/H2+X0eCn6k5fIkeEt
N45dq2l1MTeqH2+hQOkjaV+SvQXDLzU1Hwwvq6TMFhOccfyVSSUMg42u108Nn6ij90pyxDjql4LB
BB6D+vjfq8Sf9uQr4t6lmHyX4iNvuYfnJqaK2cinjUeBKuHwWD6LJAimmGgnKQSAPomDYdSquNoX
vWCW1RFvMuYF9djfy2PBcF9UjdSCHjsU17Xl17O2JBNkzth3M9qX9qEfXRUkqBQ4PiL/+WxrJha2
EXpNx1BWVRoggE0fwt5lAKo6fGp9Etzv6zwQJduOnvAJVQ5ABInp+IVo/dES4Kp6nBjxu89jM/ZL
/9R3549fKq5s0cseYiE70gjiN/4OPsiXfoKfrIA/HP6Ce3g13Djklfvj73HOGxzy35v+orFp+G5N
2zQACcNad5FQz1+CH8vjllpSG4AMXs0KklkV0/a1C0lRcKk1mcxCAxe4Wa6WiSMGf64Si3Ufiv9s
tiBNxX05uRu8Uim5JZ3uCt8JgLWnqPT9Z+n4tOM/m6/RREBnSivcDZQQm7yyYd0lyQ+/CfOsDJPk
MDtxPMRL5THPxcK4NQ568mT9O+YlXwyL4szXEYjkyW9sL5JKvSLy0m1vdlfd/ob7vqjcflyD/0+6
kmjbJ/Ixc8vSWw54pCTPL54NRoqvRM//RsanaOf2LvkeOUU/doPsPLlsJSOl/a2urFMUnpBfGbr+
Lu8VNgI6LY9U5BX83zKR1jVVMjdYkks9FRXzNT7hLVqNLYu+Jz1bdk5f4/mZ6IHRuuWUrvAMS+9l
EMgwxIy05HLW4kbyeoJNP6gI+gDwA7UagZzv6VG8/Hg11o/vTTN8HiFSykSqazWlEcRwP3z8ORzk
Ztx161z3yjEJe2qv49BCbfuuI+Mdb6/Zkp92pnjiBDZM3ThshEJ/3b1Fa1b/k3ZiVSCkP/zQx3BS
vTAsneQfxI8kICFZ9lp7jPyJH0/cCj7YUfTdcPm767sTRiGXd8E/c4koXNxIs73lpIMBs2sHQv4v
ocYqWkUOM2n3MMa/tmwstRgAsl3Rtby0salyuDXskGKVHOq3fqY2zvZiYw7NP4tn0QDGdUcy1cyk
dUA0vcELM+NIh6+O85UjLmwVAZfw0KN+bCsjDqPv3U/wUMBfZvIgTneEH3PMVc63CsEIAs4rVklc
6/HglMB7fX4auWup2epSPoyikBBUdzvispTYlnVrmhJDNeYIL2EXrQwFucygtlumIFbDZYo3nBRL
Tlu7qHj7LcmjBvxWgSNEhOAQ8YMAvGwiSOUz5sDb4ILNjdzlLPryxubnbA2XVQFJ7L5zP7yHYa6o
72slmcpzqnjkBpuTH++sUmV9m7+No1EZPb2QHKtnPluHr/Cm5+LV/XkUl4fOnZbhj163XVS8FKW/
t8CTm3hBsmbMefzGP0NhMv74oYt3t3w2Utw0+GuR0ko8lOld931EKKERmgjoX572lh/NqQt4YFNY
M2kVrJLsn103a8HVB2YSfrmu9VFceOTIB6wtRF5WDfHmPdmPxf9F37UkxffMe7k60IkblX7XNoaM
j0b03bqDDsQoMwdb1XIiYGRZ5PILP7G1W2FN1/QMAeBoJ3uxQbD32ZphrHwPPjhDElJc40a8ZL2q
V/pOVxxbp5FPaJBCShc4N4ufE76t9gy9Do2UdcDkH5073DJrBs5MqxoEtqeaLbu45gaM8VbZVo4f
21bSccbsBOqMkRIUS2/tzaSi0y11QGO1w1zSJVma4Q9vJiYclWur/sr3kt+cYA4A2DjTBwZLagtu
KyGG+mFUwepulv5YtnTMp6rc2B4CzUZ663JAfJ8/apbdhPFqlKsG3+MwTCJINYzrh/s61hFaRTB3
IqLeqZEYgHOKTFJRpB/Q86cdkbD+MHeDwpZr4J0/sFJa3kwmvAvMddns4cpqr/bDpKsKVzZedYyx
au8BypA7PKXrwmaJm6JpwfTeRw0/jlR39GS2zg4ejsazHZz5bJm9fd0ahpDZPvpfc1JgNzmO6zwU
9G6N8qge2ECQ8McI+a+Zbn0nRw+SjTe9FQsEQht9W7bWv6GhBhTDMWEZOg3Ix0q7lgCE9rEaKV1B
XEqdiwkNywH8EbtNg61UDb0taDhM5x/5IyRJ29Q5liNBz2lbfPw4CWxINgJ7qcf1lm54MDaxyjVZ
upH+RpqW/Fl6cLKcytQOqG64DcnyIsOj1+MtdaJ2TogTKFzAdmwVxtbnZdJtrRO/HHX8im9FTClX
2kMGzYLNbgEpnOpra7McjIK8ZQggPDOBP7mqaWK2+EnDoL7QxcAG2R7xG0fX0Fva7PLJ9qpoBsMf
29bLxl4iCwKR1lUTUPaR1quAYlugrHQLO/nhWe35YoRHEARgt89NJweCSfYtWhglSgc4OtdF0LZi
av4KBJKszH+TxkqxWUCzBgTB4pD26AhkZ47rQ56p0HxdeQ92nzeEpz/2heeHPQZ7eZ5MpuuX9oqq
5tE6QAw3fXxv2qxFf830/sg1BioIF3uNNv1Du7zyDyIdlqAf5ofl3fWPPgXvxKRjPHG6Bb+Uz8xv
vB/65ZWBEmqdzNYHs/tu4J+1EW+GQQD6xCOHfWdNaI+z2C90NozVclX6htYeRzUxXhg2N1UNl3ai
GJCRO69hX384kmonxyRf8uKCc1Dp9WFjEJbN7b+VGCa/37PjOMnt/zInzJ+lvzPy5z7T/3chPpn3
SWmTrcUez57dhme/vsNgzOFBpLSDuq/wf9C6unfTTiNIasbDp8e0tPkJNFrteDMCyAfZekQP/cBa
kGpehMfLvcGUe7b5cFXS/ZfZWiA+/u6BdxxbC7wazVSCg93C1Bn/lwoh8rvQhzPaYDGV4rudX/xM
ekyJefaS2LXIozXommtTZx6xhaltC+4bXCkEEBCNaVyn4dcEjYgfAT/Y1LckBxitAXdBLkmWUFU8
gwJC/epkGBRs1fwZrkU84AuaUCoZ/afEbqmFcAmxdxAr8drPxr2xIpKEJYQfAaX8PsTmpUpiNlKJ
wv1Vzuy/lje5gMfCbv0J0c+u6zGckkfxeezdF6UTi5ZTdX2p89RCaqIeMJJ6L/uMadbsSl69HCJU
Jp8DI5/KyUwwEEk/JVDJA+ytGDAfMfA3nzGZR8FRJCIRdXpoZFZMakTOEVCXMa2KU0ukGvLsK9HS
GC23d5ibea5wvmFI5n5tX+T7VHRWOFlW08m+eL5ie6QQCiubQZpByOjAbvdolJz93H6/GocpH7Xq
s7P7JPBhjqedKEIfDzB+tMAyjmyWl3Hn+i/6Gf3cM1MJRLLLIHAJIr8bvIdABwqJ1AEJitllbdlo
p3x6ES09GSUEhK/49BGMqwOR6VlO18eomqiqZFUEBynj0I1Qt2wtUppSNXYwP43dfPoqiqyaeK5M
LCeAQbfvKbxfY7XK/ztqGPdDkAIoREvOTAsQcyMLScWCO4VF5FwaLtGHkkb+h9ae52p7x4cFtoHk
1zhV7p1MOVsPTQObF7ZNp0y4btDYuZnqmLa1EwCm8pY+6YnJG4Z5o2D1ta7gk22Hd3ZM52YDZd7M
eMXWwWwIYW4YwlqyxszXilkQDUh18+lhr4ZKIf/8x4gPCQE7zzrcYMk55mq7qvSj5Me+G7TxCK3y
+5aUPNdaprrraTksVBTw0q23/+J903n829U3EHTb06r/aCeBnnO1Pnj62r/Nbd1GvdlCLjaacGV7
IiYItumczsE3LJerv9PVR0ZKTZNxYHJb2qzrT3rNc2cDlkFAqmeGOQ/rA7Ul6+t54zUrAXiXSwdF
nLuODyaaSxNXIBpOfILN+drBHFQAfLKNyCpLbJhtjycssg2UvIbV2Ym/0A2Ld5KbSDf1dZs+PlcD
1rh83jaftCeHwdwkuxiS4vhd2UGXTWeFeXXMbN+Gc+VF4CtgLnWsKaY4SyhJWoEtsJf08a5Od+1p
P1CLp3jvWsagG0A+59a/qtIEFx2mgdCyKLVO83tZGR6eIwgU736KlEAZTZZUr8E3QA028WDxYUQb
Dmp8tdKjp/8hhptpXKwp2804+ZJNoinJujoGGBoggROfNKLIY0FUUk/NMp0MnGUyYvxZsRtlwqfY
tHFkca3oxl7UQtmPxG/20kYJYbkyYKsJGulcPx53+qhASVnW7mP1/bLrnfbDTX//y/em8saJ45HQ
V9fbxZM7l9oxhTJ4UQDp14JtVsoFMT00/g92SukPZ2ym6W3j7X3hl9iZRBwfcPQQYPYsR6BiaQbB
hUePYZChGH7dzL1/jgmR3cdLWfl22ZUc1Q3GPqVL1xTFqmif+CglHEQSjYyxvy/J8unZmfxQmWxi
FDkZWy8FKMK9WWhwySHDMndf4fKvptvxcUY1cmKIqfA4Ft5fNF5OcU88BQL7kvuXL7Ft+5Iyr0kK
cH6kibnc8PFUhP2cQo//xLtLhEGo/Il+l/i9ZTgLbT6PDxnp5jeHxnGskD6rx6aRW2llmhVM72j+
rkyQfqOb8QPDY7j2m5vJush1cibLFp9+irTEb375gRGH8hNs28+VbfVWew0/WLY2VoPlE4BV5Aqz
5NFyqawzpXW6ug4ASv397rJ1IyF6n2vaFp2UQisNUsjI9DJUpias3mdaioAwWCw2Gw4BIyL7kYVa
uI1yjBRWf9TAdRfAw1/hXn2al01Gsi5oHc+rcixRXR0Co8a4gTl8pBCHfNe0EYdRrLztnjun9qTn
7z7ZwW/qh96LZ2T6+93JeCI3+d+dwiwE6KA/G0jsjBYwO0mGIawNvYJpbjFR5bYzS/QiKM1JYdeG
ghQM9bNZRhSyuPt7sI5fD4MK0LrJh/03XhH7wDwAlAFmoLLSRudmt5/t7+knOtezxWbxB0riioAr
Hq0lIS9xKp51ygQT1RNsMI9lqgl8Lr4Dr7k+XO5M3AY6hzqkZsRbu2NXmI12nOpK1YRXvivqz+MH
hzuOZK5zSpV1+Kq+remZ7VCfp4P3ALy78cln0G2BT3ev77h/dK4dXHR7H28ec7ZUh/xMh5Y71Zzv
W55rHDGkXutSaMAhHZNwxK9G52LR0WCdao9ieH3e5Dv5jbISeHatsDQ/xEQXBkeMQcV9YE/rTno5
7U68b0Or/FxHMkbyvUs9NXh25j9ia2rhrPq9ttIMGtBCQhf5cFi+KhY80ygcrXJgs9rUSos0WA51
EO/ZYeh3nEoUalUVYGLAfqSMe9cKTMLIgEq0fTT1QtoPI9Z18znmRZcbhO93DPZZtdc1DI4g+Bif
tC2K4ZJ1UQtTd/4KELlAmcbubCQhc1Da2aqqfMRAocwsWMTD68Bk30FI1cNs2OK1nxbRxvkgYYzz
yFr2sIMC6TY2C8uOQmz9sWsMkuOfR16F3kz27DzZdgrjOog7sq3V3xzqL2kmOYc6Jed2znWXK0vt
OtNGGBUZ4pj36SJ+MGAqFFg4A+NQ+F2roFGDiHJk9fE0F7D1OrRs86XernuoJeoDqrpz+dW7QVrR
fREDhWW9lLsYh6Vjq2e+XZd5W3u1PApVcW5Fzu1IpKOLBjLHLW5byQ2RomMdnr4thNIiziqCaTT/
+x6kavNJEM3spk8Dye94L+YM2PveqMkwuTqbUSqXt3gxuMN8l7DvPVZ6KCyTvRYSWS9bmCN1FH3I
J0vi3eg02g4Xffk6uuZ5dB5yrd7IEYcqcj821QYxFHdE3X0tBDdcgWbFQLgVkFVliV/ml2CBxHvx
Oo88p3cQkCiKPxw/pX0cl+DelAhVTstkTZjyBap/ph3sYEK3p2gM9DhLjU9BK9Qql1IgzKXMoi2P
dmKfv1UyjUd7UQ1I3Pw0j/ciwXOWh5TdPtIL1KZXcfWZpUkAJZsDn8pnrAHjh5X+0senLz5wmXYs
RGrKp1/ASP76A7bCOnlV973t96qs+94hKss4bEgJKkEv+/thphyFIQfySlaZsq4lxq/Rg/CNKIez
npg1tJ0mMuUwQgXMVgQ7KCwUnkhEvsYukGeABcQ4HoAjBzEBkLlJNWiN/ohWjXmw/e39AFQK6A3v
caKTEm+yNQXX/6XCfW4i0i7/0UzW5Ut5Vl2iWf5XoH5n8r+LP+OtRXGEDeVLFdVOpCPSoGmGX872
PLEF8jO9cCDQxfsXHJujGWeJe3vlMCRURZQFmsUU7cH6Oo7dGoS6wZrzMngMn9+P4brUM6ovobiB
K0Lnq9A+sfeLDZKtYEod8tTsoUrRIw5R6kc9DjOqBH7nqPezwTWCJoL3jaX7Pnz+10y4+HLBYV5O
LQ5A2bEYuhd7QsUaqgZEftwOuLzadZwJJJPajnw4qKIwy/M2HbVAHWTuZecRKHb+TJ7mvPFVcNco
czo2c31alof2djiap40Vf1N6RiwN5oThXkeJeIFkpe/Fz0Mr+C5OD/+YEfl07AOCSJIPoBIv3Aqz
uX/7UpID3W8LO2ddGyFOWREhZjDbW9dCG2F8RmrAf8KsJZJHXsw1cH85ZzLIuTdphwnZiZlw+McR
qd9RjiTV+I/G8zLyFx00gAZ/mH4OA/PKWQwPNPSe/IR6k1qs+mgZHHadLJoKXD/elI3/xiWovsVn
c1378xFSGy+1RUgw2+KuvhwE3oeHmHYyDJQR+5wOmUF8vuk/B4iw5uS6WteQ7p9BHr4xJgaYlpDv
Bmd+ElWHISTkhd+2+VzT9YTO3vifeo7dPT7UqpzpeiR4qed39WtzKsiuNAoCRRRI4g4a+N9JBeeT
ZiQIxC7MYe9qpDI/YJUtr/jSyW2O1r8JA9K9RX/6rUjTUm3aQV/LWtJi2/4G7Zh41Pzm+0TjQSj6
JYouQglqOuIZCOaz6uU1HW6QUoT6HVYY9gjlVZCK/H03QVWZrPAWU2Aea4cfm5MXCAKz4Lp+6Weq
VzzBQjfRq127tmGFb5v0YGAaeaMem9SDgxEVdmXVwKut3nqnApHCdAwghRqKwYYI7Yt7HOMC3EDp
/BlWLhIOIwYdPgIiDtZ+EMO/Cs2Mb+bsIH2Vwmhn5WIDk4nFU2s1XdcJYlo2o7h7ccp/gz+c9Itg
9hChrljWovVc5zDatQ1bIjOpQKCt3rVgX66QewazNNsVWZRhPUkc3Nisi7LCgDRvirVqb0bxuhuY
oriPzCId/HVwY9hwyFhrB11u81je9CK6mB3zC5h8e9s9fpHLuMMMHoKr9mFKg9F6lnv1wQFhVhjT
LF4JlOVf1TxqC1b4gWRUV/+xrF3Akp7bRyPXxIlG7QGq8TGzgSgf6lPbKMIfySfYZ/fj+98VEVH3
TcuyhanUUuGz0MdB64Q99RgCecATCV9d3BBtF4wuGGCKCDQQ4jcVDwaluFoHDDL4aGX3DpKZEXDf
tpuCOTbeHWW9Ih6OpSwOU4Z9KTW+WRHcchh/nFrdbCcDzuEwoatx/UKjjAsRwmndHGfFQ2v3fUkX
0l1Ek358oDgvMl2sR0oZw+NK5iNdHGa5id361pEtBREDYJRm0ydbrDk0r66mA4UoSAscDIs2Wyw6
EFVwWS0b6Ieb0EuqhXKDoOKMM7ES1as3nwJ9g08ecFe2lPMyoKWTSiitpYCXts3pobJ6/q2mk6nm
BvMp/HPPeEW8ch0XoDoZHgrbso0qGvRv+fWp9N04yft8kosJrQvf3rt6+oD6bOpBR40DzkWuGRsg
sWB1xcKe7/sIm4i+uUdDOMwBtmAt47AAAp0tuS3ubfDgjpDstSl1zER8cG5s2CHFRXNSjnfMHwrk
mBNSOk+B0K8R2z6He6STEeyJr06Uoegz8zEBzG9608D12qP6HmtB6Zy1u3PAqsCsrzWD7e7OjTBq
7hoNFB2rkiUOJUWEILVkiwPWtYjU6PyQrZCtIBP5XOocT2ZremrdWhfJnMshJH5+rakug3t+hwgJ
4Smuz55uETecpLaMyqG+B9hRynJKRF74iDUeFrPxhmeHVUbgI7NEDiFd8ZBAeVR0DENNpPgLUbsq
MkkLd740rczAvOiXIh8G/SNsgt8xXeTrXIjxckl+i4WA+iVmRyxV1NgWCQc4iN/we8DmEJ5Jvyzf
bT8Ov6RhXZZ6mu2SW7kZ/RmhRAbuuS7ItJoSLFgh4CvaN+7jy9xG2lnnyMzUGG53rPJGNlvl5x/n
0Y+KMGYrTX/o1V+9yUfS5tVlEtflpwyjQ6tVwSu42DysqNnGvLEnakPWFHjawMjWu2MWa1zbsnLD
0uSk5YqR82lFv3fsxaaPOfZu1bqBAlW+r8DOmc4qM7Zj2fGchxbi3yac4CcZJ/b/Uod1skgBgYrO
lp3g6FAimCb4cFsg3VAX5HuEddRwQKTcvNQvQX0ZW3vOQrP1HhDmKG9yTRLGubrwOfOZmJ7NYSRB
U2lkM3pUJBAHf4id5wWRyqNmSspA0L7EY64+jRSGej37J53xSJOY5Ci6+3GPbXQ9W60GBmy8anES
W9i5eSaSYo8vLy/kWMiVj7XOhKmWnUItdFQEstEw4WFkENbjz31oiZcvPdwoB7EV2cF+o04p3M3u
1DOMbf86bnNIT9K5lAQrLUZ316fWlgThrGw6i+KVkzcUFKHZEudnf1fGOGTm29ptFBShoS6cQPtk
a8/IAyi8MRePTfuJypt4wrSOl41zL58YAOcbb6S/Vd3gKEiH410pP5LP3T1EMMu5cJB38bmO5rfT
eyP9mxxIjqoma8cpfhQLpbhTtXg2CZ5P9AKz9St/dGOZwi0qZ8Ha2VqqfXVEKRg7SYR9G+l1OkEY
r6yaqfaj++oeG4GsaO4pISslI6GE4DgbOgecqqu6BTfMBp7axHI6sZlpp/pGrpUdv7RUK9pN9bO/
18/jJ36XwpGhdDXOKz5hH4a1I7cm8LxQuNvPwixdu1Od26l5wPEz/vf6Ssq5l/N9MJHsPp+lXIiP
z+ODNXOlZPeCgrhtxHrPXhIcyLiiYWNt7JndSRX+yJRi348Hd7pIH0lXsygXsxDzoV6dbBNx7a1g
QyfMFuXwLsvvPrqipyFVmvzm+jFPSsNLcug7V912rVJ4fFRLaAt43I6fiuT0ao7KEyCX/QKjBGbc
err6kIDnq1hwTAOjYFzXol2+arGem84fzz0e7Odn23wrXTxPOcRKYN08ZZGXE/FSNFU8LGtMruIf
ucbjVN7zMVEMYVehVSy/eNokZsaTKK0A5d7L3pdrR5TOObQ51dgsS2/scKxsyM53H1t8mQ0TugQQ
TD1vRgL0wW5qn3nGxfquzHSpygExjR941fiY6/l214GOXsTQ28+jnVgvXvNqxWdhLVp2fp8/xsiH
jQdSn+jJu8PseCzJg0cmai4+QPPP/oNcZprurpEiP1bx8tk0h25710oka49bMRkvq9p235lLISnP
zJLflpL/kk9k0TSEnLiRno15ET5kK25s8yw8guMaVN8vr8BLZs28OLL5MykZYz12SajqySoPp0gx
+yideNk9ytk7U1Ll/bMQ+XyyTM12z+fSM164C373DKMDz1FB28FXIysk0LmIm8mJzy7ASmx6nWax
aLvJr+TaPER8GyPqZ3+Rf7V8N5vq+jckeAyMRestTnBevJEcZtqi49yH7DDd7QqaK8WmuX6mnSqt
mj6jxOrFtnTpZTYcdFuZuwpkqYLLSlSuL3Z5fqAkwRkyZqS3zLVErn1wlB8bW5LJwJbCxbvemYp0
Ukmb0REhjFbk1UjdCTEO/aUR/rt0/sUa23ZvP4e+jFB13RT1ubb9uuPenJg84T8a9KuD5jxItxB8
8DlgYGWvwguKyLWYo8C9ghXt7eiobdMnK21SpTheyUT6dAUtadV/n1u58QtNJBfUsTgt6fni2ECd
UujgwoCMMYwy41u0cxEaqqi5ZRow8wn1LLPRxTgZr2dOw+O5xxE4yZ79hffW8YfJd+ednjFQfXNH
PA9Vfvvha1u/XmpHZOJMFYPncVM+nmepa30lG0/CRiABHYW4t3LYGHtuy03Sl7TqThVkLIL+O9tG
6k7HzbVpqscMT/e4j3aj8WHctrt4fPiLSLKEqpNR62Q/1lcGvWpmV6GrTAZ7pnsYAp7L1+Tv+rEs
pnfU3P7Ev/AfA1lUa1lYscoyUl9POgyiHqdZFJn3Gh+lYMsZdlDaLQCTfsZXMEmN45Mu7krMHN4T
ev9YXPvPSd3r+EdPF4AOphS1sSiIT8AEIvcHwz/T9+O5mmBM4hVBaPAg6sEnhwJ1N3fVVCfRUQ+V
HK12oMJluv2QOG082DkHQzczfweZ70sgCyFAJeQtBQmYzW20cPQjeyWNxy+lZSvRiQQrNK4V+XR+
1m+Ng8dEwvgx7eRHG/E6qqwpHVHB1Fi9PKM4GYNh/JgJxc3xFq80ZHSNuW2AF8cPqYdwiUnhKSXU
ROYyQtAhMEp1njOcl3TP/EHxNzMAX1Tvg1TVYPbQmhRT7WzxWHrN8sE47VoVWtda2HyOpVTvJwjb
KT6MT0s33EE7XIKx5+WDmPdf2pNlALFpHBZMGE+9RKTwarmVyWfRYxPd1E5IBch2t0L02E5MOju6
Efy52XH9EVDlxY+uhFpqR2Y6vjNEwIzk4YNrI+0oTmJzo1IIScE+pTKC1kHtF37n7nwyVCeZe5Ze
xUFRl8NaEj488g2YlIfpmEJJBROFqkAHqkYtFTbbP52h2JmijXFT4tqZX3e+l7XvK+8lDJKe7VO3
oKE16/KzstGUD4ufK/0cUkLw1w/KqeGkiLlsqsrw9kP+qvg1NlYDcUIBINQNFhO811ZQYhjVgkP7
AgybglVPepNWGA7YIQrPzyGXafK2Sb/OFZYphET7xi+scl35OSMGgXqrZND8YsxCm9veRrG6rQUw
jjGuI0jR5QqxVouVThjKL0r3xjCkLXsXg3GComzLBMSKA5Kqj9j8IIaSUa4Gm+K+RCqHtAAfipMv
/wFqOF2Z8RUEJOaIEGk3iiFarep4NJcKrrhbwlaIR9j+QwFTMTzicghRnXGox4iBmLGx5EeA4BI0
wbo4sE55FJyf1PXaePcAnHKFHcGS0EF463n9Bofd8usjzTJrEtzf4qG+Zq+RkpL1/XbymPRShlGl
nmqr3GcGjSo5vpfDsA3i9yFl7SFq52m2xcU70c06wD9FGgM08643dyMchOBaNvx9Gi8UC2YE7A5z
KCKvXjTJt/qBMhM3M1jX4oXpGRIcGFDG8ZDrTPE9e2rRMNLz9icWSg5/OBuoX0GpD92JK4dO7XVg
mUFkEIs3YRBiA3yJciBMtgoNas0CGmug0erywsrVw5ga6bvW5TH5FDBKgBY0KV4H5okWD3IakD/F
dqY0UUoB3qupJtstncIq/8QAybWP6+/Vq5NxvAr4u/RjASUSIp0uokbw1hrYI3ztqVPtyqxyfsMK
4QUjgGZdje9+DU9OZWnZn0uJlTMxLweW6avv60YM17+oC0A7wBE2pBdcKB53VdNA7WeKcoNAXVsC
AiPucCsetmzGaB+MZgpns7xYMUtmoAicT1bV+JY3EYc230N5yTlTi68Tr1xn0e8gElu1U53jOFfl
0VANB8T0XAyTtJMped08efYevDVeLGTHK/yhtUHo4pM7maBDOP23TRYb47ot2JqZJkPj/RN7MO1/
I9oGJntHGit/y5mrKYcmSSkyjmC420xN2oT5wTotIRy3bpyc9n7o7dP8F8vnRfH5BVDn0HSrvn9f
hHyCjn111I1gHa8Yb++Czky9IHj6PgPB1Z7c7iVj6V+C9u1YuX6IoJRhPN1RwsWrxq1/r7naweeu
6abLmuyq0Uv7dvtdEejdapNE5b0vr1eN9yBHhhozG7GEwbsDPTBO+77Q8DuOaRhScaoonqBfTpto
P9Zxe+TfCAmZrhLfMetLXVh+dq3uZ8l1vHlJCDf1XHIhqm8G73+cg/lvsRyQKCMg7MRP59K4rgl4
QjbO6TPSEKvdvskDg0VXlmBYPdyxFEM4MXvo52xBAP9amiGF4a4TwNXRrpDQuUU2yNl+Fm+f8Yti
neMsSW6a7OupO/6BYfWhlPSsodaANFruIlZLhW1SENlmaBGb5xkeJSIBEieJx8i08DRP+V4rKAO/
OYG73SP+os80fVY7jsTgt3uYv8vwixydD/CUr4z95dB6U2AISqqlSplSnAMCgllVPdAIridro+L8
6iPj0P+MyMiya+DwG1/0T6hV1Wfvz//4DlsckvP8vrRz4v+6x9KNPEo9f6WO+jrzBiWAinejjvlS
ZJQuMglnBr76xw+w5/3IVM4VhPnzINcw55mnBn8+Xoa9i1Z6OHTMB4N0aYQ9RdsxPzQ2mAeE1KHs
VL1+ZunmGCK3GH2VlZamBnyVjAZuhb+dFHD7JwB54zFpqHMN+Bt7Lg3wKIy5J/WsCQ105vfAG9bi
sX0Mz8M9wsaKmfW3OgChzkKvAx3lRWq4ZUXTO26quvI5xDUuNQJSONp2syIbtdxDRw/DvWrqC6Qe
4DlAgJmCywiEXEBYGKVAvkMEYBwKtPg0fOuJxDiDL3z/2Y9JK/zpobQaLWDTzWkg9OYK/W/HSeAz
rlqRdoeWX2c6Kca7ExBDrq8SoYx6ZvKJfnIYLLy4UD97UQsaOKbRszpOxeggWdMvO0T/WR06esKz
SvzfhGF3EBs53Df1SJs+0hSreP9dNKgYEhySTWTc8UktU/jHTr7giz1UnqzituVH/1LJVFHoPsJ0
Ye9chV8y0fDtiVV7zMUhGEhMasluBF6qpUFK83kjmtl38aHb+cMX+Sh1HGyjFN1mkO8jptZlF/Yh
a+19cWqWyKR3U49i5YO9ifiG8ZGlzTDtUhHk9sBQWsBXQ0KHCS06F+81nrE+YFwMor/6XPRu/wLu
qW/rsav1IFynmk09yNex4f7cLvXj/DaLD18CHfjbqjgrF3m15Uf3ui7Eh4l2jPansR3EzWk+45uK
3u462P6PpPNaUlSLwvATUWVAgVtyFFHEcGMZWkyIOT39fMupPmGm20bc7LDCHzA8qpM9IiGt4L6G
mATOFqoOGRSF3kYB+QbQI2ol1/yIgCYpERJg+b5/AI2LR57kz1ubKPOUf28+WASSFW1yvjun/PRF
A4CjrBwAXSDTbYlJ550YMe1SGm0EzdKjnL/NW8jrMfwh4q9ws7tlUiJLUgqsXs9Aumuw5qkGgqTn
JLls2Ena6emSEOtjFkc18vGVghZF5dX8rz3t4gVtvbF1RWMd2AHYuGpRL7T0PiGE2eZwBeoNITtZ
yzmmhK4CuiwkfrTnM30X1LDQUc9diZQgxSzqvSADEanKQDkQvUJth+WWUDturgAQHw4hUOt2CpyR
dgVtOzkyxDLOaZb2HX3a4EqiUQBUJEQPsRmWkAL2eABonjDqfvWb2ohjnDxlroHv1mclkXsXO0JJ
LUA/4gTHDdI/rTbv1ffu8S0+gLiFQh83kOng3mo2WD5P6SD9WW80sHsUqtkLYD9wHxNG8QgPAaFD
ujEE1FcXX7ruiDOOI/U3mujfHtmZeBPzc15xI1fFxSvvSrb0CfaI3PBZVgQVXJ+DuJw7LbS1QEuN
OnVCwKa1nbnhHOsci7wrBnatGfHbYdMett6E+moyX3SGRF8vdGyfttGWi9Yfnz9wyW9pc6YRlhDW
cQOPva8dXD4YqOvn3eNhaEPtYqO0jZMlP+HRc1fdi6urER+Aci2/2l537gh2dmecgAjdfk7h3CDN
wH7dJl4kPsD+67xyefHh4b6uvxiG2qExqD/2/o4/n3RVnig07kVbvAbOJyQBAMffOjvjVof3OoS6
rUnFmIspnbgCiUB4c3FrAJOg1d79btu7GHZziOY3e+6czN8+UPfBIBtxKswWQ+Pq6OALmjEB1n0H
zI+y14M9sBOqKJ6diG7fnLcGVq3OFv+yTti5Jx/Wqn5FFnRwolTiHScHKjXlw523xX+w03U0fYMH
X4D0mIQHPUR6OfuRjZcA2WPvBlRe1HQ/0QisbVrnzaC4AjUkj30AHu9QqFXE0cRjU+2tm1NRnRHY
JUVyp7gQOtOYouH/5dxoEzmBbWwHjQHl+ZooAnwZ/VB0APnJZ0BfdCAteMLwLQEWkZhfiFS96AYf
zKgA7yN31+ViGgnb3FIQICWLE1wdffaPB9ZmJgD0mrp3l0fkaMEa8ARqGcAdQGUQFGl5E6u7Ggk7
3jVHCh1hAKQCAVWKeRhRErE9Hxh6NawFboR3XsqtwLnm7QQ43maCS3h/5kbQqo8wGCpNmBaCVVMQ
TnhPJQ2gwC53t6ZM3L8Qrmt5x6Yb2kYzEBASH7VmhGuq888pde6UaJ4wNcL6Tmegcc50WoMOiDsy
XN5QbpFbk7iHi3WpjpNaJBRMpNwvRn5GjPJQ1wEqNxc43UBkZNGXPZjFQ4wh5XnIaMo7MosY0l+2
YhXVryHEEPES+YLSwZs3eSbSKJJ0VL7L8Y3aCo1EUHuMAm0sPt0WyRECOHyIu46NU3s0RwJI5+Hz
3deWcVF7mp3J0FEXks/qqz35bDIlBAMDCthTXJlA8l1VxNBaA8adao6Leg34YfYwZ26tb3728gnb
+UKCSN4c0DojiowT73Dx13JLSsTzGiBewEhdENZC3gGITElnVX4zIw2Qu13jGWqu99ZaLrYdMXUw
IWQEL04hT/Q7lV9bw1bxATFCp2CyT7fkttX4MObPfXUgvwgYB4UGeQ9B6uNLb96BSHIF+f0uvyQf
tClaGWTGvxkL1hzRZKZqwXAyOeoxoTD8uABx47O5NoIM3y8ry/DFZOV1ggzlasaaG62dguCaZ8Ew
gtXprOV2easaVzGUjRjdjEXW7UnuKT+SMSOtsl7mJlsDdWVmNAOGTBAJc2vD2mL4kY6hwcws6A6o
HkCisAsuerVlFnR46frlZxgMRcVa1JHlAfI1lI8in46G0u9+Jh0zulB7z0G6BK1ETRq4OICBCC+A
L4Cw1kijNAZ08+k0yTTFBwyfOQGe09P0mkEiiv1M02xt+VbTQf5qvRiOMEH06a7arfHH9LMMhQxa
3GbBQ9us7Sa45AW99iTaZKDZpJa2lnx464yoiFg9/KsXYTj0AQOUgMQAAQJpQVzC8v2IGtmkMkm0
+WKuZb41WrDf2V9n4YcYMkNP4kL0CtHBwwyeFXzljH1ZFDiKNW18/J5MNgX0h7PhENlwrr05eizA
ucNAt83C7/EZnN4oHG74ff7ZYLYAtkOJ5T6ZNqzfq12wabLo7IpdpOFFER92yMPyM6F3yAuBmfBS
nkaHUWeJWxMZgC4CoXZB1OVO6BOWPt1p1E1wE6IBC0fTRv/KXDMmrL+M8gJAAZKzYs2Im5RPZB62
zQmrq2iARHi60QTlBfTcREGGZw/7PK0omHFXCX+NJnaCDveHD+sA7yI1ovwgeEYeuRQn+B8pBbww
7kaaLw9n8raTSZII9xbYAmgugR5NoqcdTWYvJ5EX8ZIf3Rc8N815fD+BeCUzY7wEXeM97rJtrNf+
yLfRJbzbrCfe3k7w1jET6ikYYdObkzdPEMpLuSsZQI2E/GDC9uG+BYSQJDyoScSdzJL8P415llBP
SaR4OtG9yYyrJRGParjOoi+CJwBLeLKuPUvSdGvxM7CKtu0mdpG4uUvjm9GT953MZkkiQ8DrpYiL
JSfbYv1bCkdrmL3QhZsQfFusyIh1P/nQ1q5MKkMMltwq3+ImmUxQKOWPjBmoYzdKimRr2hmvfdIg
j7LC5pEBCZbfsX/3K8rltQkmKOIGJpptp2nqMik0s+DN1rxzVCT2LHXBNbmcUnJW2nBzEnmaLYsH
O+HVk6gAK8dhLHsGC52ddZ+wjVMitGpM4ig8oQ4uuGtqFrnMVqhhtGU5wfzugByNiX+ybmP8iwd7
RO5YdxyZ+Fq+KE5p9vPFRSHNUPb8rov9U9CAbAUcOi77D9+XA4fqNgivsyjyyPujg9bb7LgADSs0
2EoEyuRyhi1SzxgW2ODVuOYvxnCubqPH/icEGnhPNM97cvgQZmBZrsRrtOQh/MBjEE03NNx+iwiB
ud5uScShw69mE2cVOtvRLYLziQUIeAIYJCry5gyM92ArWV+W/3fgWkSYRZ6bz4kamJwieJCQCfk6
Tw7ZrfZUzsqm+M6jaywaJjBLveaQAppdnHjkLbBmgvgnkwKh2ISQ8jsDiYnurqxF4q1lByWMI23q
nE+A4zG1eX8t44KyRVLw8GSSqF4le8G73xgU69/4sofe+ej+mliD4gg3Q6DIUSEfGV1MhpknxtWi
kip4U56N/KwdnCjOcmS3AwINebydvrxAm55GjzHPcs+4t/doGe2G4jwKrp7ts0xPeKby6b3tqORn
Lwr7sqm+GDkxs+G9e1wlwbMSQg3TIzKoGrHrZOhb+Z2hgkwNSuzhxxOVzZqgETcuShFgIakWizmB
rAcwTvQ4BEcsiu3Uk8HKqpl8jzYPo3Vns0IWiHK5xr+i4gQmGwwFItemPmN3E+So+KVv4a3IS+W/
cmZRR2aECMwI8hBktbooSCAUyt+J+G1C1V+IALMRvqQCk66xRCWV+Rxp0FFfpjLd2ZsG0Puoousb
7WH1nr0KVfFwH35oNZxHaNaeRx/QlRjphFdPdPY5d0CX75Fsl7mcETwG1LCYrwwvin1KTKHujb9N
7VO3lMMIyOtA2jK4tLIN53XEC057zp8a5FF281HtAztLQ2YqoaTEM9wZNWmaGfh6fHjLzTHkmW0y
OTc42CW4a80avVsIoiaGCE5hN1ToQzC6Ltgk0feyS4pC51gQOQzbjtdxPIhiPhAmhPoYQ/AScgQV
7bTaUHsjvWGf5lVn+zsk4GKLO624aRnRg7gsgyjJL35z2qHOpxJVY2uyRJyFlc2qBmX44ICS21Wm
uGwzjVr+1cOVCtwiHibcvuwDfD+jrMcEExcFrCWA5gOoo8UHOoQpeeKUxvUDZKR9TbYhF4lEODjd
cxpvXmMYUAkclIhVEDAOaIsDMG4OCxCpcoQq6E63PAHmo5fOJPwilPsSIeSwI+EJOGMXeL4nx+6B
9SUT6JveXcW9uggxDZC6o7wsIJlWJyT4YMMT5XaOeFkPmTwm9q7+h3gg6/wWib9pRAp23bKlNTiq
mAWSRRHOsuOVNkH1bamxXuj47L2L3Dj7H+L6ELvocLOTrSX14Ai3ZOnTjWALlECQVFpOiGSCACdU
TmwwZP5IvClbZMFeZq7RE+aSIP94Bxl6DM0jBBmJNHBUIHqVubRmuACty0xbS0QpO44EZ3I+yCzD
HIP9EEFCn3gVoTYEF4PLWO5YH6C7K3+Qy96WqLgJjPWn8CPXI5NaK3lnaqz56ZiXcrUxO6c2Ja6a
Isv5h90y4HIq3idRoQYOzJrB2ZP5wo7F/f0OnN/Fx3xu8LQis0vc2uwQ4UtiIV4R1ZggPpGVwUKG
D8COBYqbdeHLJGOqAOM+uERjJJts/x3OEvZJBDo5BmTvYo+XzZNHaJfMQNQJuE2UoZXpGSAD5xFb
nDDyuSt53f+IXHIgZnvA35jfc0SS9YHGDqIPhF2LWoz94aHLF0q8AiVvRExygYVyW0wGftI/6NA4
UTLlWzu4A8cMgFrWgEVyS5/ena8qFYE8VJYwBBdV1cq2Nqx4PpFiG1MZvBttOYxIGD8hFiv8WS7N
kJobPjb9QdqV6c6mI+pyA387W/VDZ0rxzRlj6ZrX4r18i3Hwc7WwYeuojdI3QXrg7CF8RLjpL4il
cQ7BCPnp3J0b4Imbe3O/3sVue2LrfexpyFFtewb/bYfUnom0ZVDZcwneZO9FyJcbRpQSSLqomO6h
J5ewCmG/0qJkC42qFAVSR4wDUBVxufEd0x+qskPQDs/x6Dy9F3WXEGg+GQQVLNnYUROgU8iuT8WM
J7oWh5D57ycw0YmtaKdz4snqVVgkaE49xlumARoNkBoWJS4fEuojvpxofSXf04e7gJxF4RI3ga5z
+40p5xg5EGfiniI87eUqEpE2NgEtPpBJE5ugTnB19sDdPuZzpQ2pyFEDy3X4NuQCiFXS1jlbDeo3
Akq/T8km1qTp9Dal3t0aKDE5DZEiAaZBcCdNZ0JTwyTqxgIgnPAz+QQ3yUPhK/hQuC1y4KOV1dQc
eAs5wEoQWnJbQrPjRxIVyfFwZJQ3sPvkcfAN2Uwk/VByeKQP19h57T6rnwdEWvbrW8qfi0LA7Bah
BncFehBlaEpfBB/akGDlSRuLnYhYSFJbCeUUN8o6JgjJh0OIS1FPDhk5YqRHhg+Ag6ZGDF034gy5
OUWUMRGnXgyn5L+YAdTSBDXkbF1EN4fnVBASS3Xi3YcmEpH2SnmAqBHwgdeScEU2JDlRlVztRQQI
VEOwBKJ3DiQSJxpwoEmimG5QmkE+qKxBMMiJ30G3JgCBSDRkcyvufGKSIEmcWce8Bx+DTYEaEyBi
CdpO8Z1kw53NiJtnpC2TSURBppDkUXKPbnIHrykRvmzhbKab4UdG3FpTtuBDkGyRsnJq8vqnbc/c
tDS5mRrTgSB10TYUFaU0DWazyYRdkhwqOfMXgHlgJGorCIAWMuPMJSV5KhZ40OBq27Thm1nuMs9B
fUQBHnmARXHwkPkC4BoqmkkiRjLF7XKKE/QL8gFovIsLMdBPrugGwdMcYMg4I0Gb0edCkQqOSCPk
IrNlmgOldHJaYS6R1kQF9Z8A0XJJN0Bb83hRkgBuB7Ob21umS7lHcX2gDzJDM4Xky+YclOM740Si
frDJth6dc2GwEYIE3A/cb4+omHzLLZgV0n8V/W+ZbRIVysORryiytXBhDYf2Wsp25ETE1+JGBgge
dtGcPt0ZNERNlyWRp8iv8AjlhSRezFgyWpIwEa6VqFKS1V9KOmNQzmhGYNRoknUJwepipoyX6EtV
DIjko7XJDfLcQD3PbmaAj3ZgzyaJm6azWcMikeJnsl65BbDMfPQW+G+IopaK/hX0FaHd0YzNwbA5
HURp3eU977izHfA/eTusqnmTqwzGA+T1FbzxxSRHU0BFIEiGMu9vhkraLpVB5Cs4aHSxSKIuJr2I
bk9QCELjueBozonPIhRFCOaR1MGIGjgIu7wygd6v2b//SKoix5tsC+I4w5k3/V+3k4RM8liJh6n0
sAjuK3YE9s4mZpWfgTAmRfiV5Cin7Ct3wclO9ezBNoRWf0/kQ+SMnA+wxCTx6A40XsNKlooY/GQJ
I4SiAHOSzZjL4fAmKZC8ARtbKF9SwqJ22uY+3qmUu6R2J2c6TaYBQYRdNYgypOy3hdOfyf3LqpPY
9+RJwEiZJSM94wzY/8nNSSQkbyyFZMqwhCKEE7/clW1E3kBSJIKhPhGP7I0vf0NoLQMmaS3pKbGR
sFJ0i+nJTku9VwrZshkLGOT/pkzN1ycGECcIGHvydtk628iN/f+SAp/e037pFcGJvIuBt8CJzyNn
FSme8H4lN+YMaJAZSez124mZ0P/jL3ZmqVcSqQ4koKdUjqWB1uEBwF0j1LIJH4k5EfAI1tR8NLb6
MjWCC8PVF7cTHgsoof/PnferxkYMa4/6NMVxPgc9jI93nlyJbPlgsDKWZ7ageIv3+y/0Y9A60/9x
442gZEwhNd2PyJlJP0rCWb6pYTCrD6QKqq1hcf8fdrom2WnypXBG5QrGrGTnv8nDuVH+LqkgFYiE
TECBjpouOvkET9P/8also81pPZZYE7WhKWR2wjYpaTMEuN1yYBu0nwOZxzIJM4k/eZ4j8vI2dayx
pEVEt1RSifbgIdPJOE/e/QKeOR+Q+SzV8id2U5KFyYJZYxW6nDubB9YhBgmXSowrQbzEUXiC4cM4
BEk22pB2EFOeKVEo/RcxtGQypMSEYHbGdaxfzYTWwmHJsWzEODiBktjuC/KDvoEuw+dnRWsAiZC1
48OylAqyr5LfS2NAznGZmXx5uIXB0P0jmPyd3cRzZDksr/o3u3CQtQqAg1weMzkNxBdRIOE0ubkE
qTz10nwsCX6Z2vYvlZIUKjyTcO0z/k+dlAiLUJtUUX5ApBrImbpHT/b/3FUQTyRfoIJP2CSrLbuR
AmjTl1+iFcRl50w5Cev2Gbh+MBh8wgB5/IHcBUVVFJ3pudyWck6vNxtyI8YOeRJbSFti6si5yVXo
PeJMQxRGeOirEZYw3I3Y3pYYocgsk/1FVq4QPOWR8IV2jr2XhIGMHANeXCd+effwmpCly2+yA1JO
4pExXd3Pcn9wXmiXttxWjayL+4T9d4haO/dJVajjnTCJfgXX2tpjwYqU1Af+idc8OHrt31XgqqhK
c4tp0wKcbygx5rbQRdxLMCL1IhPyh6hgEq/e7A4zAArwdDd9L86D89d8DBHV72MPH1+dbrovzkXD
VTzDO8SLzfBaHBfq8Ln5uEqieYil9JpEx21LyVToapuG2+y4aBeGgJXDz2TH+Rg0Q9za94i8gSSN
ce5WDfOlOnNau5sL8gtDY4bGVFQG86GG79nX2xaE0/706yFRq2SdcO98zIX8cnDAWNr6LuqpDi6Y
sqbhad7Hpv/oXq1LCmjTL0FseoYGNuVpfdyGewuORWvyRZcue1Z2E5WciRYq2QkqN1IoAJp7j7l5
6t0hCJz8u/OALhu/4kesZAIVdB/QMJ5WC790MafteHfnjsptfAvKPmb3QFxb7seGzR9I/tGKrmDM
xwDFAQSbODjSzYVFcQaREp59Pb25Z0cd7iBssZ5xtq3ir6Oal8nFxtk91NP94uW+nZd7k9Sm87KP
4sJid92We4lxxV3XdjbPmoaEpmRWjfi6kEiUwDIGlwLKMACUvEUkcZ9TeBYA5YsvJSRvCYFVgiYb
A5kyAQ+8V8z99dkilm1blY0sO6msCGZJcI96M7JdaKgB9XuD6aAWjgYKaydGGaCnhhraRjEoG1r0
smado99ZtOK9v40+ODXJ7nUEpPo7uYYd9nHZzeh5DrdAVB/+acRCwOj0EW3OlJYFdohxKZsEVRGW
mRQPIZjhGAWlCpSTFLhhcRLqyb7J2aZDEEJ0Bj/zCXRf6lVcxoAWKGj5eWLgPoS8eDhHd+VmnnQY
82iTvyF7Qj4T+e5QnUnQvGaFUnX9DBRE4YjNCLYQyWUYKpLZM4DJfXIclamwofYOhjJOA6oT+vHI
iaBq1Pig2PKdlD0NQS8ULcNtrnpnyNroypEG70M1qoonOz3ZPGlbWLv06V0I0UPseyStdtm9xDBC
jk1GgRJWTYlHAzPThTyAGadojx15awRsKAzJPkWUQ7AsmdYJLZcPZVCImV4LL9I7qDxu6hqoECN1
HhUa50zIBv+27MNkC3YkavlPT/e7ruEhymjV/JBcGQsnioHuObukanRJBVoM0DiTfXFD9CX9F2Id
8ddhh2WbJ9/w8TDmM36pFB8J/wBLUnvSHX3wX1ttTO2UqtZ8yS7+nV7BjILKkAGC/Tco8XUSIiTk
KoBuxKqg5niyRTN5wwMnshWbUQQaiVZE+x3LyvyYz9EwQGtM90rwWfgA9b4YQwB1R7NMVIU4V8IK
I9PjrOVTeUiOmdSrmHG9dr+Qpi2oQqp/94k2BGWCJlKOKmIMIETEOQtENhEBCvkz7Yk+iAZXHiJs
6KCDzy33RybIUXqgto4Ol/DCodGgL8hKiGseCWVcLsaiYB7jDdegXyKLRwoQFdDpKvoAcUKvj8q/
qNp9XXG6Yv3iuAJDAncvkL/2KxY4cstkK5icD0Hbef4dVfM+whp5+sFAILxbOqaEuCZ0+vD2UCAZ
tqhYH6jZfSCZqhYJHRL/W5tr6Dh3IH8QfsYljXfQisD3qZ2CN38AMwIULXEsDREaPx+A+fAjaf2/
YNsi9EPx9vOfTtiMlTFGrWsaNQLVuyA3SS8sxQTtDHgfe68JTcxrjggnkiVLJAgBeqDsjZi64ehx
GeyL+G0CyxsILb01BUt9TOusE+9guL+K7uI8vMCAMJswg6jlTnWbhGMHkQjCB+DsuxWidN9XkGMT
h0wgt27QjiqLfb+HXGr2pRpAT8UWWhegt3egPcnu0aoGGCioKvkvFQ328a91GcjzFQNf75GgrINI
U3r9GegBc4qvSOZ3yUsfyRgDKnOJEXH5NffTOxoQXK4e6JuO6H8c0FyER45UEh/KMixubQTeLObN
llDJnG0vQJmUqlGO7Ba7JvvQ3X6iG90AHwg6PIX+ccyvlJBuKKV0OcdwsaS8775ZstzuPZA/aJMt
FEQRTrngPH5mGwMQChC6mrzDAWjN4amPIkTeWbKrtSxl1XLamHx0g7n798Z3uw8ODtQD/7aIwYl+
xPXg6gJ/YudGmQ1Rx2i3FNjrC1asWNNv0Uaf8fYiYAfu3LvHolV1sIIJDAV0gmAGuLC3tlgsosZC
Lwx7YvZpdfAJxV4aQ7cAOaEJ2gUOEmdBN3tPD2Mjp0i51b1q0V61EXS/B8okAaBj1m/gdoweCS0O
dDDWgPx2Hy6+ieQTW4JXgluwkcKEIQMim1oJ7/MYNCd3yZMQQ2tkkEd13ECk79sF63mO77GIF0pr
WF4IItmeIXCFRi+VcpEyoQtP9/oYFBsA26bi3fpYw7Gdln2gYBkswQ9lPM7MoEp1miOEHngBlbjc
qsDpqVP2yyHxJocSGwU7Ddx46m5PUvmEIHB0nL1Ehw5/CS2oIhBTGWXO/mWtRoeVsVEnqtvT3ROl
vzmKht/+dcWmVxUqb6gQD+4KgP7H+LLhpH4FRtgsdP9JnwDPMDJjChtUaRa0sHZkIocFHufBkVyT
hY+Xutglk2BzuHZ7lNYqotD1mYwM0VlBMAEoQxIFLgXMV+oDPk22V5PMaxuS9ly9t0NI4S/e1nsj
HAHD7uSUodjuxCnQcryd1XBbuAMK2RuB3XyeUVa+6Cb2ElAckR95w9WAC0xk3nURk2aQ98mVIdEm
VBasV14DXMBokOQeBxY2tj23qrE1diaA12inUSTFlAzSKu3qiJtTkDGqsDXsJkDMair7lqXREMs7
1nN0JrAXFSFE8jhJMVb0Gx9J+YMrPZl2gKM0QDbAhlr62bBoH2g64EtiPcGczqErIoE6vnBOQZUW
uQ0YnHZFmRIeI6wD8CMJkA7ASYKPORpmC+VN1O6lUEYzHmssxK908CBdiDMVC6L22oB8gs5SBQd9
dsQfFg+EszO/yz4V40zAsoE50WuMHp5au8+dC8Vv63aWbcRHPk+sBb7Lx9u7jXZiYw4juAMO+jps
/d0G+O+eoNKGhsvbfYhDBq1Fm01kIavyNMwjegx0eYOOJVVowGCzYUWFhZMIZ4RjuiTEwUkCo0FK
M6JbBJ43eiRC5yMuoDjRoSCt0VVj9BBqh9TXhzKO3QscDSIONAscVieB6SN7JJfkmL5gDp0g4bZY
vAYM7VfTedMQxYbtjYIJhHlEh1tI22GtEdzTeZhc6JSiqEDHmN0H/FIVtQbXVoxKm96TVaTlHIeZ
AkLc6+SSzxPZ/j7KD1yDg6PZxkqM6vm4BRnWp7VB+xBlCRiEyuqzgBfpznFzRaYC1jGb481DJwBO
WBeizm62xUGiSrpTKQxCQnWh7qHQiobjEOUVm19eobHbWNxTMGcq1S5saeDfHDgRugHARH/qGYOd
9wxXBlseFOe7j3HfwfvSdtiGlz/0Xj49sWyqskoON6IiSEj9U/qM5n3Nf4udxCvZp+3BDRB36bBH
oPUKCf6GrBoRKZMHX4pd+Le3l22XAL0Qm3nhu1ebveU77DtsMtVGsAZbUNfbvAuTxpBVQszpKkgh
l701KmgwasTRF80mhGg4IFJVFAAOjiLaMuCB49dIQ8yktYEeJcRj/5I8/e9AS7os2CfV/p21F9zx
Y3FmDUCbRRnu6zfHYjvzRcsYPVN1g06ajjzYgYCmzSThz+EBXt4TD4rDXzqhDYnPCEkGllnOUcf7
6jR+m6mIrx4IuzlXOy6GNYFLm9xDmsR/+zolF8DdYrSJ0UsJA79Da5VxgZoosPWdD1E+aI4VMNfW
xbsiyAnbXHFyUadpAFY/jHiHTrp8m0vmHBLUkkSh3IrkBuXmjSDAYad7/A8lOwTuxidu+8nBLFJZ
xwmMHKkp0UxKOXzYJ1V3iIaEPsISFmIEp6RJK+TNJjWfMUWhBol6hsi0z7NbZTcQRnPgfadC4GAj
YygwcOIXSWr5dFXW8dv+5Q9WBoUu9vVXmAHMoqlDBSlWkyaaaYIfNYYva6i7sNTByolyzJVSrujq
/H2BerI7qZ5hIhKAR4nsX/3V0yJDtSHz2YRHvXkMCQ5S+WrHduMFOfMInS1ioYuNtq91NP8U8PRo
zlp/qBKaYiO+s1RzdbAGXSIGDt0eU9xnG080C2L71Xy5u2C++uRV/2sd4m+v9KqkTGKAbBMUiYum
14XNOX64B2TBFQ9c/dX5bqqclBs+yauv9bQeYZz4l0DjVnoNpIXQlkNIQBG3IbfjUzNzyoQCPM6W
AeEgxjQwzS+Q8Yk0aFEGy9IT+uXyVijmX3OgDVLq2R69g5DPGzCBIyoa+Ld82YIVSxu0Xub7a6v0
wprWe2Ak1FRmR5Qa2mxSAOxv2T3+TpgLS/6lk9KYVt6R/kPd4xsGlIUvImw/tQS/9feNCRqXZ679
qQk33zo6Xm2f7bJY/uFxkCNT6Yjkdu01kMT5u2BbyZqCLsk9igMjeF1mj8RM4ydmMiU3s8NJuN1D
NgCALeyCzrj19xjAWMEJQ2+HTeRj4xvZ1K34QBbdsEPlaNbZNx8Kn4JrksGxTfkcUD1QBozWY4rv
NHWQUKE79wt9ADviknDrMbD8O/e2U6Qux1gGCTvCJpGyDgm8Btx6XY1SId7SdCBQl2AXlwI/bccF
O7pvpMumv+f1uH+gxgOOG1ihwC3m3kdiYtozJVMrl4RzmR5B6REQg9SroWOwxPhRSuNkBrX9Ys2S
5XIujZUIsJCDwn/Vw6uETdW9eHu0USu4tgd2ob8Bfan8bf79sbhTrh8MEK0nZAF8KFXbNi0QaU0V
ZJ8kyGtK6Kh1kFOlcJPhrJDoEtYr5hIuKnojzHeZ5X3ukiidO6KoYuY5NAokKA+0e2orz2GECqsG
hQG/ybEuWoOzJR0thTjeGwwGT7Mv02+LrqW1Wq0+qcEhqMf92JQ2h+wIBAJf253lAZrC2tUqY9Sa
MYlmH0f5nuCZRgtj7qnB3D5HjeETER6DQ5iPB/Xk6m9RZLLOPqvkHN3pIcEjobiVd/P9BoMcxBQw
+JYzwqCzabZnNyQ/tu4M9OCGa6B0P979GZgj0g1nS8XMgQfRg6TBiUzjCxgBXmx3YDCkeDtUe6RN
Y4DX51D7QqMGYUT1hr0MvRWNAdiZs2MgOhOvnTWhIs+A7Q88Vc2ZxoO3GSwREkIftIUmIZEUIRKd
K7ReUbGCSmZVI8XBeXLT6eFdxmKUp/D1yuQZwdkKv716cnYaAfoNlDVpifS0QTdQehyNkCPCFl7V
f4RF6DAblrpLbjoePO6OcOrk7LEZowg3N9ulJ1qCnG2YOWwdsmTypFvRBaT0JYQ4iUchruzoAjwA
I1NaRL1yURf6PoDAj11HQwD+0Rs4TcfhXLw+KW9CikQc/jlPRM/lg65P0EHxEXtxLsWD2iCfelbC
N3WV5psMzW0eZm+Ss1UXoov1BJTCvsKlPu6TF37cO2J0YiwRslQbxJp1qpW8l9Veobm6QXOmMobV
y27UvZOxoNSBbwTU/MsLPo91KJP5af34Btdr8PkG5WL/cdvn5IXNBNxvtDR3MRUmHqUQb6CkVNTc
7ga8TZQ7In6CxC7B7/WUnk4pP9xqtMAutkoDZjtClJkouKv+uKnJroeUsLAJKNCHpB2ncqBpHimK
Tm8x02cUM+BkfDTrjUPx1eEfaC7dt9OEL/fWFmXlnfUUEfCjkcAuOU3QXezoiapGz2fUbo6fmndD
NeS2C1qEYPiIURw62c2zqb0gwfRfXbtBrN61tZbFwVvt8svJny90g3JMB6GMZ/Scngj9KPHRGroS
MsNP8SqU0ogf94l6I/KrHS7XGlyoSI7bQbW8oXmH5kqrZzwBp785YjigGu4bhJOI9QJt4opNaiIt
6dd0SetQmCP2ZtpRdDvgLti0Xjbm8IvToum0MZ4yPwGdb2/UonJ7Ct9/hyF0vdEpmY/h26TXpLL1
CDLzrNJNgCkAKUBziCOv0BAFjzxC3JuaIVhVCnpg5Q9nh4Ac9rxgtG7UzNQlgTDRNUkNsQXPV587
N+RxgKtRL7SbGyVpUoUzbOHW0vtg80T4AZkvlLjoDnBz7F74ZPlPLL0Qg/M2VJGyrgY7WInEjfZA
CtwdPYARAStCi5GzP47eLnOZ4yMkU/LVeO/U6EomEM7SCsgZPaZlKVDXIQM26FgqyasqsmmPQDXE
zZXcwqD7gpHx8pgAPrkgO8n3KUnn1/BZgOIgtyQxhOLUEnjFrBu+g4OEdESUVPqwP2kwe+xXbVNx
5lgT7Bt6neBR+tIDGh9av6aGAA/nutl72LtAHzbYm4KS44l2xSmk4TGpcvhRNIsE2yJmt1v/KYX3
u6DnwL69Xd2/9MHrTG/jPb188loqbt0RQLkCHGg4Iqulot0wW3ZF6kO/7IS0B0ZelIChmDmNcU1F
eTu8DM+ldWjY59nB5rEP73i7Un7SwvfDvqiLL6qOuOqh/bg1NRD/dJwfbOB0HO69KtgvbvF8go5O
Vr5wxTCN4lR8QC+HlMMHVX4vVPRO7s6eQzKfb78mjZbb1r4AOMDHBDeN6GDpUzTAvDLf9Y8DmNu+
jkB6C6GXu3+zF1KR3Y8OVI8P/RsBSbHv0ZTobC0GjO5MoJwdOh1GDyruB8rnLn6G7QSloO1S+dtu
lJGW6DF/PY1PUVeMar1tbz/44gJGCfhp1pDmEXK40N+19wPaGpfgiAAeXM2n9S22g0s8ZwMgLuzv
fdRU/O9ojrAHkCqKotg4l9OWey72C1o/J6dlGt5306DsuYXSogTDMwrX36S9uGeqz5PeZjyhx1hD
1o4iZjeZJ+tWJHqU8z8a9ky8DVXIVVmQ3tqvaIr+Mou1TTEBnLLZZhnxJxA6QHk+W2v0dtYAPkVM
X3FDmRZ2HcC+sDYEZK4+pAALBS0Ykk5yD1VK0WN+jd5vD0Ku+wCN+lpuk89y+wesj0QVGYU+kG4W
8Suqx7SRr4SYgiUWxBnTaKpSybApLFKnAMPX7Z2eDguIxj6ZROkeqA/TL0Azg5PiFUqJhh45JEx2
cDK50X2iO5AnWbr2rU8Cl/VKhE+GPD9qzoe+mMjyjMdbr4HFH0k0MFU2aQhsfRCJW+xHxHOaonFJ
iM8GOyx7s1P6AdhCp5a27X1K6cslFvtBv1T07zZNKl90N8B0S6n4O/2migv9v5tw4FD8OhVYUDjH
4oFi4oUAgcihz1aGQ3nlqm57w1JHlaD/iLvuqAWggiJW19+GIjm7jb99+Jd0jaBTLwj2oZ68SOO7
1HPodTpGuMuvi0/c+eHmVCZDg02odOHPgxukTbyhUfwhI8yl21Hs7GkbGiyBkJFxJ4/b5PWwdkGD
Yxno7sVqFiOpWTynLzCrwQvcJnScDDorshRtKkjYtFCi+OLeynEOWeuM4SiuNtjb1A1atW8PuiNl
PPg6tsjWMqlJvNYtj6LBW3YWgZiv+Qt+SCHQe+qU0FivKyPWcqmmAZ1VnRLOZpser1ZQGHwO+Dzj
byI+MVIcb64UmINfQucMqX3gCbRMUpT+y67ZEX3/DhC2T3zvPYL2CAOlFB4CPZWrcGw3rTHIypLi
3laiDfVF3RjFn7Po3XDW+Lp/Gsyjx/BB1SBdE8RPpBiDLl04EyANxEacBPboCCFejqk5rV0Nu0ex
Udt26AKpBfXtGDu+m005SeXRoeKxetYpYY9imIiaG0hbYGKDmfxDm1A0RnjohSQTQt61+PBd18Rm
mn8bXf6kVj++objWQZNBmLFmd13G36z0NIxpgg7JCbzrPjsNnifQtu85t4M6DghkTJtjkmJypC+G
KDhWvpdc4TV9Z/hceqhZEQBjwEJJ53wnQD54WzunqIAgJ+n06JB012IAjGYjOeF+SZ5XUySOkM6y
Owl6cf1dZkT63z2A+r8gVsP/xka+sQrROZ11UMaj+E8oi4qlhZUieRKFAzGrwwFHQxW/ptWdXQCE
1aOSymCKzD4OgIh5w0Ne4y7Jrz3zc04pAAtRcQKRatOMwJBuVpdnuzBWovtbzxBymr5w8IYW5CEA
i2uq6Ocjn0bpqYV04JYWckHLVMVV5pF8IyR1oQHQuP11PO9SnTyJyIZOxbL7hxBocUacngCkonzx
hZEG4OIKgOP4c0E22BRX0NVJRnfI9K32hUrJShuAuI8atGvv4rXARJh7x+mRTax4ZNdcqi+aWw+q
Xk41pl+GbYjFdIanSHJ0zUc7O04xBen/o+m8llRVtyj8RFaRlVuioBgwtjeW2i1iAsEAPv355tp1
dlih21bSH+aYI6DTBqrNTGImeLXbIKonCgM8zme/iMWWzy6JtqiorvGCIglVpCM64DPFmY5Fr/T8
Pv7pRztm/fKnTvLpJcHMIBa6HeQyH6uBS8P1vAzKibLE94m6lt21Da8OK4FrL9LYXsEexk4asVmB
Vh1PMubgEzXW2Orby5YxI/I9oFC4MErpZkdtxISZ7/UJm64l94VNOBv909yEfVFCxIL/j/qX3dG3
45joORYSvoAGGf5/0vllr9MwLdDwhLnKE8umDjEE8VE1uaJJXUGp/G0pldjHyYiiaggg5sMgeS4U
VgXxnYKtC+OVlAZik8YVIVUXzESzpY7nqtQVwzt7cQ1tOoMO+o63f4QbVrWJkPv2IG0T7IFBTrnE
UEew5KMbxxTLfh8garuBlEtHCxNqa/HFgYKn57lviFUAFkilDyB7Tai9OJJs6thgM72CNDSkIEao
CTEK2q4+6XDIuLBBMiRYgBLx4kMUFMdw1jMszSkuM4Qyj9WWSpPaX3XPENAGncmL+OpPpK3cbGLH
0lUoL/7z7/vgYSz/qgR03oALlX89u+vfk8udtY+UF5RKGFANYHmzFc5vlCHM9pQzKP12z+g9BniY
mV1ScsBDH9OcqLNSzAR0wuTeP+1URQJychH3MwwZcE+0cSxxBaatFDK4pMJ4QlY8/UCchUpSOfB2
3zbVL/0+3Ne4Qc266S14tk+uuX+OoYXxJLHnjuojttOSflL9CsbYcSmSgRNIssJtqOnb6eEVdH1l
Yg3bcTv5BGq8Ha9oveW4FmGSMQDXuq7uFCRhs2LmyxJTi5DkR2a8wu2RCv9MIu+GPz7e/u08wNyE
9hnlO8YFzpu1fKUBUo2qvUWM1g+mhmzbrqTh0UGtDeeWlCv5GtYkSDRWWkRzErfiQbWvYUbv9XRl
rPFGOUDiOdgs1hMNLh0k1D6Aw/C8Pz1CXFnoMLzx6Zzh7gzFDrbmRA2V3xOb430e4uvpvCjRxbaD
fFtsU6yJMcFoYvCICxDX9ufEDIUl6hTM4sBQHT/CB5toXD9aH4BHMDjmeYzGm741uYRAQfAqUG6O
1Z7zSY2dOIOciHyueDrxsMIeEovvPntst7PusNEiRW64XYDHjlRhXKBenhYtY+DutYsPnQr6L1Ki
6tAgAJIHp8M3aggCHja/xEJUEtvwgx9IKIuEIFc6HZwPA7+enJ79R/yc4deowXibvvdXGkyGU66u
qiQsk7wQ3EAw5EctTw1z3HGsiQV7Z1gc3uBiWPKONLyeH8lzfOnT8faJAxlJ6C4R4vW0cPNEi74j
jeDrw3d/+TsH9ExJhwWe6Rs/dvoE/Htnjo0/csjdY1/P0xpyewGd9lizbPJN3Ti0fADFVJKbgHwu
rIKEx73nstQC3f588Bb/NQPANxCCtDsAz0hhbI+rNa+kYu+OsZQeXQb0Q7HenYJ8QLimKYXojJki
X1JLV0wT/Av1pYPzHV4tjCvuyQnrD2gq2L8WspRjWh/RzcJO5RzsP75sf/ARJ0wM539hstjj1zFb
ssPCqwSJUXW4HIVlzJ0Cro95uUT6gX8i1exNnqvOSDsDI9F8WGs0Ymd1oiLclJWpHPd2EIXQE7Du
9djVxnfvOivHdBnI36K53B208N3b4zY2FiDoQ3tNIHGCw19ajlWxfxW53b/O1GnMw5yzpvYZe6xF
TBEYlx2/ntnnVOgm9N/DDHeZS9z9t+QjvktkW2xM7cOFjuBrIZ9oKvjUZH9Scr3AFn6sSZ5sIy4i
qxQG0SDjhulWA866/wkJ4aG3wy0f1vC77j7H76jM2OHbt2avg+W8d0I6o4G6e0Gqe6enfhv8qEsM
2+Yv6NyIR45PGhcAAGAcvxjOthPGN2M94aEyeyQA/7OWJoceO9fpdfbud1OxBbriivgnRrxCP/ti
631JPoy1yyLbsB8CcmST47w48HJvfAh9Z33lTuqge8J5P9EwASonThKydo0RvOEydL8EPTPl0R57
8Ga4uNEX0QihL/dKZKKFsTgu4vtwNffwffq59++rYt0GufteXaFeAOPCxGgn75U49jZA1e5ncVWG
xHZ8q/i0Lpjy9LBDx438X2LrQTPxn8JVkzn4B/bF/Rf8kTYe7vSfnUohu2UfGVx/XzbfegAy/vJN
qBcffvyLYy2TeJ9fSaTFT+f69PkiYbkE+5rYk2CDusQotHr6pBNX88fo0cOfevTGOhfaE83miUks
L2KpXPq2JCHXd5+8X/xBoV+8dnqe9rS4NH37FTbV1G4D2BhGMWC9uNL0/mI/46nbcVsM+Pobq4Eq
MS2MBruDkzLqvtzm5LdHYMjbzh7jHcN6jrROrAO2qFVP2Hf0Ni84AXCHqAYGlF1UGo+jBu3Ku5AV
yW0LWAERJZzoq+cjIMqvmKy+Qh26nTm44Qhc9Zm8uqn+pXLneSe6TcUmOyPVaSQAPMBpSlOFgXz9
oW/191i89xVtEBxVHGvYpc3hdkf6xl58AotUd8Bdjdl4amAXMzbPcXdh+7Z0bYRYcl3WpLDTYcSx
f43b1+uHb7BwXTGQZn5p8D3yinJooq4GDuHDsg2jyLpTRKiuAtmxcU1kLoidFjXf8UrdIVzdktA/
j/tCVralx4T6mmz8AKLcl+V8GEs40FI8VJ7aSbgTGc/Zye/oQwKguVPWx3tCKAV5fcY2Dwb50BBo
qu/ouh2/ygk7Klv1zG28ZTQy/GhMGb4JKfJKlm1Er458gQJ6Fa2ybWxT6khYldb6VIvk8p5QR538
V89l78C+itcS1seMBmnm6n7XAOaE48hba8waHAhpT4C50GTJS7354LIGVV/td6j60Nhe8BenxU3i
BJsQnoX85nF4wPO4D9HJ4dX4ClK6qyE7GmK7AGkzDJh4jy32hWMc7F4xcC84MtteDtSefXEHOceY
/ny+fZ1cF3z2gPoZ9CfvdcTHlIynyr8cgdi20LzUmFSpZ9VnZ4n1n9Z1sW1VUCuZgzuR6oh0If4v
yZvSoEsR65ZvPlvsCYEivZrOFQQXzUUk+zi2MV/lUzhWgBWi5OZsfpEir6m16yOBVCCyXQcW+ne2
TTjPrhwIrofbwsecY8b2W0vY95aCJ/pnfXQiTbf1bqKBMJ90t26XhC1qq/oQxlXTrfW+/nH0J263
TqG6pjm5XeanU1+ht8324e9xnT/0hbaH6pwhn02uvjIH1Jgrh0tkwcs4uWrcQGvbFfP3UtOExgw8
Zms/72Vm+iAJpxQY6552l+qyGjW18xyV8Xlq/2U/QLj9LbR60ppowKJ47WPORoOkDOgMsSMGycrR
NfJ7ihozQOUY1UPVL7xrfN5IOxf+IlZA5+S4OIvWwB4u3cUdyA6e+6IgnwSXiyfvXPi0dgVt0QRz
6I2uGJzH7b6k7wv+Bc3x4vxoa9PtoajMZiWcKKBwFeOdTh/OTCS+j0CwKLjhR+OnhXVo2c9CZl7e
EJqUduxhzHZFDzjuonzJST4CN0d9MikPHYl7QK0PRApp9bpmowxUBu9pYScQBxHhiDr24sy2Tv/N
Do0pjAIkYHwoxzVDGHfZhRGoySOQv3xmxkoB9UYzNweDQd3BM4Fux0N5hqgVGbOgqY7QSTN6RcWK
winubeh3/yNZfFn7NahmIAd0xaevWAnz5XbDZ4EifqYAVGxHqaKkgsILNEtbv3BmDQCaEbKVJ28K
wznsY6HtEQU2a9BNcCyYLIob8W1+4kwwlUlHZlw5vxgcxdtdg4Z12R1zUjbUXmMqI/ZQSyzCEsE4
Cw1IHJHsIO7PoBxWjBs4lTz4VAZEmkGC5MhZhGHg4Nf2DRsicYlkJ16l53XpaBbwGbK4g+W7007w
E2RoYCG3VznRzphY+pNLShydJX18kqqWbI/0O7lu+wBbO9K8x9VBkg+B3/NZ94ei9P2D6QwLOc0X
JhA+OH6K5QK0NWCTNcGhhIT0ptsNKeM8PBjjwl6ir4HxkFDUjlsfgzs4vTMkPzSBnN+fGyee1J6G
CJU9G4hiZ3C0+hev82ON+HUKLS55fvDB4PGGcYJF7gBgfILluZvNoJWD6ZH/LWtZKvmLXDxmSbDC
3hrqNh0BmIlwVzvjR2wO1HmRfuef8AHWBZwcfYcUauTPUSME9kF/hTIfMxSBGY9fEKzHzbHnGhyP
e58MxS8m9x2ZEL6YcQ0oQ+lGEC4Ex0UNulh7dwEE/FcZb1X/ZYZAAKqBoPm1Z/Jo71g89HySE7UB
HYUSRw1u0D26FNEbRmcVvrXAMiKDTmgeAOpT41en/kvzQfQfFzfDzHWxBZ4h0KgXdy6+tao2+foB
aXr2ID2IICVyg/4KVsRtsEVuCaRzx6nZVbGYvAWvX/UaKnM7c+3ldnDq2+FjqIc38gX8LzAxRYbp
6OEb2/ccaYa3ndU8douMvWO5rINX5rdrEE6dApW0mYfbAm1r9D4MqBynkUDYD488hSIigHvrnFMr
KG40sExQtTkbFIDWGNfytBk9w3LB6YGSEwfmtkPu3gCyCj4QgBgL1hFHdqsmrg8dcV6acVquumB0
MVtO1XDbtwDLgFqP9+XHRqnQ+E3YCWl1suBRGILw/dsR5wv2+N2UburcQBFx+6OQvfcvw04CfHsb
ahBaKvY/ZCr8mHG5RI4dQVzZb4fPuB3f1vqIqix6xp2dOF1SFn1gT+7N9N63qHZ/IGMPYMnd++3h
4eXhSgsamvN6aCcIq8Nf4VRzsb3Gj8W0WFwNRCq7nPVmbzebm3FHOO2xIMZLHhJY/4T3JfrfO6lc
K6BDU6Z0lAbc4AWdQAQLhduuUNaIABETCifrOdAfOKLF1odjifJYBHzH0+DF8xhS7uDBD5Ss3KHu
v7npTXKevsM2sv9oT/1pvcCm7T5QpsXqO/lMcZqAecoVpNk8BuhXggVx5ECFvc138o8pKh5YD5gS
LUAXEjlp0CojWmzw8HsA5vc/1EZEc4B7g4vRHIBoiQaRcYgrCp4SXoz53wKbO3RwZP+i70fW7sP4
Za359MFeSIfu28fTH8BcLGJI6XbhLIAVDPJFLflOxIqWhHCE7qjDrRQSvTCFeFJOSPm3/L2dGgmu
heN81U6nnY09ve9u825sx93lhaRMDgTniYBMVKCVCTlrablGy5YHOWZRJD9bKV0yHlWI9lRs0CWb
PlQqlm0KzXyAvxILAaErUPFpdD4Dmj7DM2FQoiyggY1Jqmr4GFswSwE+vGfMhKbKHgU80LRjDRoa
2Y3ssJhRbsvvuNxxy1vEENUBX2gX4t8cb9elSqtALMrEbuQxu8cWlEgLLdaTS44cagbTrv97XXS9
inA6cDYl/L3KHkWEqZ+psm8ydwYMyTJBlK7cxXOsOY1Lk6lDn1AaDm/EcDCqMJGjLUNZPbTWXyR7
XhFAeEyZnejk6S0qHewVknOUHzNY6bS4ZM189fgJXLm7Lnx+jC6hcS46gZY8D8wEO0iy5K/9kaZF
AjammexMTciCsl15sUrT0hBKpYho8eoQF6DJdZ0fucIfNkaHav3y2fZS+7VOsTvNuRVv5A/yL5Ot
tdDS2+r5I4c+AzaDW8ALept/2hb0M7TkPuwfNNqkiHkBqnthnoLMSrcHGM0x40dURzfvASsAf0Pi
Cw52PxsZU7a+3HEgnl/gZCIu4dE+wobU1wIRWe5O/iLKVhDgVL8GVFnl3DruMaDlMEZGBN8QnsZ4
v9YjutZg9HVS/RrwMx+Qbsz0ljCkvVMAidBO7/+8gRsq2BeeKPeDkp5ZbOkb0vUGbKcAw4/jnLCd
suefVY6mVMeuUB/zeoC++xj0H3yUXT8EVsnB+Q62HqS6WPZWVtiFodfAsBRL9Bs8qcsGBiWYLTta
DAkhZH3hYt4+AoIRl36KcIiboP+F70/5Zu8v08fijNP26kxQCkxIIfe/UkxH8UgG70AaCjELkuAy
HyMSZlCKXYA6pkx8fviG4nbR49o/jCw9ygPigju/GJp4v9APauyrVjT8skBxpuq4wzxYI2rNZuak
E5V/XYq2YWd9frovUmxhBsF8wO5hdFkB6LMvyUZkEHxZnJFKrA0URRjgCBWelZwQ1QeTxfeKmoUn
B4z647MD6h1JcJ8S6Ty+kr51pTGAieIM6OAInW7K1WZmohVihNkIesOJ9EACQ6Cv3SPwRVzJ3uvz
sEQPBbtqvg0bJgPE7qhYsTHjmweN5LEMyhoBNc3q2Xe6CwMi1QtAL76EnT89xfIYF2BKox1bOXze
oEGT6IIUhfuGK06xJKgciOA6IbKs/wixQexrMJ2Z3nxclfuvdHskbuniYuSK3FHsQXFZqIakJUZZ
39gZoELQZ2F0in5ALK4aIbhOHqk67O0+RCsj4UIf1Flnfcn9M4cK2n0cBok1h3KCF6SYolup2Bh2
oDoL04MKCk3/Y9CwiX6wG1ax0I7PtJDkwNA7hPts83B0oC23WBDKzs9gYwC6ED/726BhguRSJZdR
w9OHNS5cWipLnLDNIfbUYlDNNcCXOdxOOjPuVEsuJxMaynb/SfjRRoxGScJE2pqw5ATvDUrElEru
O6HQuuzfEMPGysacMQNrFb7rTAzkmeQpOEkzBGq9TXU+5jE9Kx6xj3G5UFasjrQB2N8TNkfz7MwS
2TDdIIlHe1ZTJicYxFIV4E60tzYcOxDy9MQJMrMj5eAYxfScpj/Uvj5xvQQViHScyZy0r6EFPCWY
MbyouXBTgYxAr6gYZBOe14zOLiHlHYy2L/Bh4cVyhyQFQkKmaaY46InIm4GyTMNxK6nXwpZnVzUo
YjZc/W5gDoS6ePYKeNe9yA5orJGleWZXDh1+eoF6ffIxqkMD1R0zwcXsOEk8vh/OoSEjTepEArhQ
qVgjpN0oeVuE+1XHmZJS60EvwL4F+qY60ce0qeb4wCsbrkAL/6DBy5oLNrOxNA1Y+jCWbHHjtzEL
FsN5US8Ymx6zPjFrV+J50SZircCYxWQX3g1Bq/heHlfwd+k5UpI9WILQyYvvG6Ecfi+hH2fOIQXQ
3/pBsGHHdIwbtgCYjdAcmnF3KeiJbMBQIk/xcqNORxLm6bOej2hFG2HMiuk42p0AIDp+r8jcHtJt
w0UA1Z82xApZ/G/Y17loJNf0PpnBFJcGGwZ8NQOd86zWBCHgKXBs6XaVaJvliTKImrSm+rgKauzz
sn/ifFB+VUT7kCNq8pnbAW25kEB2mERmRN9ugKUtfGnUmAW0j9n9IH5z3aFhec0anh2UnSMTtmrL
7PWCFHi4YgyfDborg6GekRqsDohAYma+z4k2wo/iPTEDXVBpmrxXXx1kPhUaBg6IM/94jiEn1QNI
U9ianRcfSlbST1GYK6vrAuh20OA81farxZUaH17IkQVe7sh9iKUK1STGj5HYlwtlHrMNH5IdGBjD
mAYXEwBqanGvwIwrUklpNVfgZPZKrnlqpEIMISh70kQ1GpoZyWRpjoAOeRsiK0RiQ6r72YnDCm4L
FBnEE5pBM6ccGjfeuAfx9U5D6zJi/yO+6G41eyQNo5MUKubcm0G6ssUm6xp0/Dy8/4sZgVn1dfYK
X45rl3CAjdpnfXr2dejDexrYrFvNYX+b/mlzYqVGyoQwAGXJ1OIbocLpM5f61C6+SZeQVo7m472s
wrrvju4DiQko/YYRqbjsJJpADONZH+OMOXwb2Iw84p4TSKIwqbeBOe3S92/xa2pi9u7+ZfoF4Myw
ntfgDANyDljeiUXYn/cYyg+MiUGvGnj8q/oW9bKfQJEQdUSirosUDBWonvXbsxlnfYU59OkobKST
J0U1HP/c135PLcuUp8EOpkcCtrdu0CcFXUIR56avA4TzIbz1k/4a7QXEdP2KXs4XmTdbFL83O4+e
cU+qty6oMBBfDKcLuuCCVRMUZFR7WXIFD/Ueh++0ulHzVcduaLNV5jGetuNtX5nwfc6w4JUZe1aY
J6THT2vKGZzKk0swfPYNOcBiaI2pwZSo23U7f6avjCXBzppxhBGMi8+/jL3q5GoMh4MyI6fuuswi
ZbadKYCgRGKNr3D1RxeATK6yOT0jlkRVjyM2k/T89FjptIBpbT483o0rBGWjnRiz29CeUgoSBb/u
LDLd7ZYu+Blae+g3Gr1pZh6Cp/rmUvPyX7Z+UH5J0OKROAXwmZEWDJWxMDdgAwevw2dib6zxQ3P4
L/u1QKeDiovxxvLb7aKehXP0PBqHPDQALShYTfBY9wl3CpaLfQo+hqd0AHXJbxmUn+WZ6GUWrqqM
Dbl9n6RX7LZv2id+qwU6cQMZlBWk9pfQbH471+kLsh6rnhG9esNS89mHPSW47Qz6zaNFPEWMBOeT
aL51BPEZdLc/knVQhy9oiVpA7kDWRDaMKvrn4EqN88rcbg1k7X5ozzZOK/3NeTV7lcGJplli75uI
ZgaA1cMFTsHimIlz2B2j3aMBhzz6cJ58dveSvF07mJdjuqbUyQPKteAN4ZtJeniLX3/Nnqd4KkID
UhU9xm1SDQxnQsQCmDv9uuvstngO1FGWGF4dVL4R3ft59AKao63rrN6rjj9sYBg9JlfgkCJAYD7B
fhv1VKD62wO8vg8MPY4SsvrsefW6i87CmIsVQY8tNZlWiO7cnLZKwQ7r7thAnbVrptLavgzpnpKe
wIBcsUOHWF+fKdbt0V1lSiCbwkJyRY/7NNaprGf32ZXdFhpIX1lqRzZtvfgCZf05Y8ZAT0zs7Htv
wwp/ryp+71F8enly+3tza4DTvrDIwRzYfkgw1Z2G/NZTyOCgGd6OzZqHmEFdB+Tv0Yh94zz8i5YE
H42EtnyLtVr0wbmELVlkE0Uxasdqitsbi0EL8NbEDOFhuzaZdnhaRrD/AwhNbhbC2Y2scRadjreP
Q4QuZTD09VMLQsNOfU/7RB11yVLRRxcmC2aMnumCYLyoKj8cP2nCL+gUaA2gi/U/QiIiwtqkgeEX
jdteQnWlQgp4OvW/Z0k5xfrW+7xIEkT86lUXt27c8yfQPn4JF4Vd4ZSH7vuZXGc8cx3Yq2VAi6Vu
opz8SYRWTaT8VRgDEsqRx8WX0jNqKsKseDqxiKhAssbVZ6Q15BENakC24hHwlwqpf0PustPpATo5
He4SrhaY2lHZzKycYDonb/yMPM+/5ye0V5XmFt8fcxvl92X1cm4tVDsn5+mGAYzd3eTSeltET/Ra
LaTXrgK6kLnXe9BudO/9W5QuH2VuIeX6Jxh4qMxYXLOgYE7O3Odp8MBIqbPnuzWWVdVom7uq5vL6
ztOvQKkIG9zpz8i8LSqYEMSGIMNCQDMnE/kM2/sdQ0x7sLSg/FR8vfbK34zoMAnl6OBThlsCfQk4
rm8MrYpq0sMXA1dFJXgJQQSFXEEvZMLMgaTuxgMSkn/YW+oc7ahdglRDeiC2KffPLz/vOhwqrcsr
6Wm5f6Ef91vc+uQofp8EcA2KnsfXyt8Wt3dai0AdtI4vPCf9J3MtsNSkBAWa23fvTEMAuJvZl23w
TwUT1HR1rf88ja/gaNaQYVUQltlGnwlLgb2hgZzB2H452rpEkXA0W+cCWdMY6lfWs/725L+1sKQH
DbRK584OTey64PjlbgsrGDtoNm+GL04r1EZkp3HnHGUMMKxFHSaeG5vp2+JLcib2JLXbhUBeuIoB
I0RPeeJp+o6ZB0ubcAmv2atYE+4lRnTasEEgV5PsWGSADdF5tFiYCeJSddkaYN3xcSpk57BdgALZ
yl6TT0KT/69AbQZCkvy93W5Y7up59svywgraGwMX6qF6jrf9blKKkgrliDJTN1YGUUNGcmpEsjIj
Ad6zaik/3ZGNl1JkQQAssJWjXN2d9o8D/fYvk3pijiD1hCwX14E2AbxUR18e63kekpu9YWdFqa+M
LQ4G+BWKG9aGvX6rOQZ9ZjqiE1qhbQ6WAwP9TX6JX0zK0ZvkukknPPVB5db1zT33ryM6PqDs15i2
04tepRJxMvwHAPShVj1CY+3SdXEubDkO54r0pOtemRHYUwc9mQaZxyDBRUW02vJOM504lX5Ocz9n
rrKncGj9zl/eJYO2Irjp4Z2WH5g6L2SK9PVph2Dt471SoFvcvNgd7S1DJiIWELZLLI2yXOEyFMDJ
f44N6hAI7WGJK+5vNT6P8+lj07C+/RH6Z67s0tte/DxGMuYxR7zYFSDmmYCMDy/8+WiBcWzZ4P32
FjWDzQdRMly8OPAK6K630LSOsE+hm5ASylKZMA6e8wcpMySqD7YoGzHUoA6kz0aGKzymJJ+xEba6
sM4wWUMBrvn5AM3JZ0kf2DoSnBMohHz2nHIbdMEE4d4LYRBHAedURzmZ9ahWM9foABS4uGMYA7OB
TDG4c/N0L1+/Ztu9yfPZ+N2Lp/Qcs3BJ8uztcRuFp3iG5HaZnWOIavXqAV1KHFnNn6/pdsoNRnIs
KndWiqi9kgA7Fm4S3ViQ2qWx3MI/QWh2gATifuN7JbvJktG3LP06II3YNTw7eQzZg6mxMftCLmNF
o16thuS2h4/FZ0P7/enRnfSqY7lkvF5HpxFvcsVO6RsSBRt1UhhxLBXmXoFgR70kQEGvA8wFyc2e
gWCFGHZaXZeW1Zv9lJ1caE1Dd4TIGVAY0d3e5lH+8Trd8LX1wQMJJrUPX6a8UbGDT0fjVoo24h05
CEqMsIOIvh5XKY2FL65EQ0JVAo02JOxUKR9Vr1PFNA2OPZGCBxzdGZH1JXyEz3H5w3TOf/Y7pNvf
1RzMM8z1Fjsa+Cfw22MYD2dJqFuqENhr3Mym9LJfoAOVQ3/sbQjseLoGGTuE1ofj2GPX5mboYmk9
Zv6LSrpN8pVVSc7D2fDORaC1+F1XGb5j9Hxq5K2QG+d4lrUCjNbMO9Aues51Qdl9+ntAd9nfE+63
Z3W8ogdEjDFY19OZEOGutz4hqNvSpfkOu5AyF/E5G7Wzz5tcL1BDR7fSQ/ijIXpmqwXnqOPqhERx
d7Qge9DJRcvyKPo5w0ceZjrawoIkdPHjvrH7oWG1HXwQzqFwqNzvD8hyFy06RczqOztjWq0f6iP1
LLovEOCaaAIjuB/0X3QFpGlCHLth9Q1bAVJIzzsDioMCvokqDmrsNqCIoVR6u6XdN77ENpHL55vd
9HbrnyH+awTOOyRSQdXbKXBFzml2jejPyT1qvIZqDxE28mm6fLjl4Xi1+7KvI2btOrkMoKkZC8wR
sHrMk/yTVvPqurikkhfMBEoLn93pLeCt+CTlndaN91CjK2a6b6eipHyHOtoCWD+nkBWWg/uSB1l7
rfGTQfWpkYqxNJIC6J2vw8vdg/tWpBB3yme/i+aJcqMOkAPCFnntUAOyvqp1dP5lKScj/nKC0uA3
6qQAwR0+sAExMFBgfCgMOmSRBSb9R4oGPnHOHHL65ZgIakCQl3Jm9JUBdcE+gxvEvmJ0/aVVOTRh
b1Mf9w36BnQKYwTEKiY9Nqh7egW2gypuHflZqTM56XqkA0nZa3nx9vgdEmHMyPHw1aRBjGMWGRNY
L5D3DNnn+vsYKZDX5HMZxhR9jtSqGBh5Je9MJBi5pU9QbHbeN64zl/KWSpwx+umd/G7Bm4FxLIBG
w9WdK8SIKbz9LS1GNSyZKwRIgNkUI7SYIHqOVw0gvMMa44VMINt/ByMszILDVsEm9fVziOo4homU
cmX4Ti/WcWgRXFHnZ+VQ5ULxXXmXLK2XecoUTb0HpZ+sUlP0sPKJIBtBi+SAyC0HmIUDlZOAxysf
ygGLR8ElBXeQP6iBduSr3AzFzwaGGK4SqFHsPsRHjIwOfA33ll5SPXgtX0uduyfHJz+Wp+a62Jlr
uRq4YYDjcR85wXJezXFSGfUo7gOO6d8XmUSIIMfqgwJ19BjJZw/Pv+dJQQq3zKNhsbvK/ZQDu41u
I3gFuIThwDFETb2zYguDH/r1xwKybwc8mBM2jnLy6KW5AHDy+RGJSeUpceHYwx/ZogfAtofnhW44
dhATbqVxfN39J8ILhpp4AMlvctV5XOcNzRH5kNvowr9gzXxFeg04Wvzy/6SBcgkyzquhJIPM04hA
3Kv9e0UD9vTk7eQdtX+fLz8rDxrcyrjeFZySyNqB7BFJEBAp6SRPEi3FnIoLBachBtGJHztYnu6m
hn0qjzL/im0sjrRg8ur6MoJRJc5vRJkPG5y2GrRH7APkSoAIsb2VJ4DQFOYDPgPsiG+cJtx/vv31
RE3OhcIH5sanVjTMvJLbsZOLJodrnvgFxzd6XMoRQxdPX2cpQgU5ZflJ1qkRxnfSHuArqJ4CzoEn
awSXrysOAlxpNIa8GyGMsrD9Gz1Zv4Le+N+JcJs51TICDC4xHMhSiOgoYfixOS8ScsU2RLkfQRRn
5p8YgPMSZccHcrFIk57DmI3xOufVz+g62YZVZDNu5Trx+1J8hRWXo//3v4ELEXZ7UZfvJXDNWLE/
O3khnDQYgv99MD+Gz7CcjYlBEfMAOwJsuyQO5rWUm/TfjeI085SRcfrZhjancI+4aRz+UUDu/+6i
0AUphciV74Uy2OUeQMymbohkxHEfd3jAxXL5+PQub/JPFyauSIw47H3wkn4sMfThwnTGfGyAZRnt
FJqAgmLATuNAFVB1BGdeNdxOu/zp35FwQW3eUM70v7elIzKHjrwsccqqUEW0WHngPPyFQPz/wSG3
VqEXddllPAsbuYrQBdnjtShUVLo54IqMARTxXLhvIJ8qt5u5Zcj3hs9oIweOTtonR1iea/nOy+9N
jfBf+MbciPNUptzNphdi+sReqxl2MELmonBS2WibiN0f1og0SYhT86FRczg4N0PYdDBR3jAIIOrw
RHYlN2Ip9rU4JcRWYgpyfiV2QlpJEJc4KxqGSzqo6PplprdCW+hF4puDKgRsVoKEZEZgLubxgu+b
vAMI+CLUl1Ac2kLQmWU6hzM+2jT0MIQTfRnsN5+l9DQM0hd5cnHJ4klhcmyw1bb4gkJ3a8Mv8B1o
BnEs8hEcLoePYhcOVwdGxGAtT8KHEYAT9pe8IdacrI/Og3tI+uZGOiI6zas9N0Eyj9a4cfArBned
mXwMd0dkxwn+0AHPDoAbLTrSIvkw7KyXZrRccwbYaTtzrtx/R/mCWr7hx+YEgjfOnP68w4WXof3m
Mtx4kDY8mDzP/91T+cY9guzddYI9so6Af6CjO9g7iCExDhD4Ui+XnJk8YfJUtLCR2d9JJlLLoXHA
4pcumjIncBrHCVd3B48G+dTa55fNnrprEAETOv/mNc4OA/oe6tE1fuAYissb21xdK16TY8TnwESQ
scyXpe+XDBJeQvQld3/NIOEKYxQ0YNQI2USOxQiTgdxMMrg4cLmpZbTW14mMYjkIXv3vqkoYEx/o
ia/z8t/HI7WJ+MAe4/e/C7IJAtwW0nD4M1yFabS3GAIGP3aebMZpxumFztsN/52MeFpYLl1KXsDN
hf4njwT/FEz3MhOamP1gQsOfT7/yYDEkuQDySsYNc3qQICdiykjqI2ZX8n2FvgE19MXXWZNUMtw/
lHKUc4NNsWzW3QNEbEhctOAgDGDX9QwJ2FZQILzXvemGtpAGhoinjjV9mAGqptvuSY3zpqKkbXlJ
oeHKj44vu9tSi5ncSdxd54MLSQgg+7AGWH7gjjFBrR+8jsGFNdvUmCYZm3NgVQLRP0dmhiF2d0gs
SlwvyqD8RQYPlseMSDGGPpAm0LtwoOkyGI9wgr0CkuW0YoZdW9MOPkG0ObnZGlnX2KivW9J+WSEZ
CJwYPtwN6dUfSITY/yzFZQ+L/kk7AhgW/cOBuZh8WsxHaYeP9QN1FXxcRP3TD4Y+pWfglIf+jofC
lPVJlq8OL8tS+pSzfWdcRmcQkCEOTnHFzegc9IP0z6RTdB7CjEOuQVN9VkPOe0veKWroKYsCOwbY
FouSN0MzQdbPRqeWurEPeo/x6HCU42NZ7LwObgFCCuEKIm6Mv4RYzjFklD0pj8p5zmUx8MVnw4VI
RT5VGqDw0NizAV3xbDVTy9v+ZiGYROta2A/s9NSafyH2F+sMRg9dhSaFGxbQB9lj3TM+HXUAU/ZT
tOc/P2h1k/OxSXv8bazx4IKGOaC6rkqHe+tbBymJod6rgXgXJsCd3HSEn1fsJi5+V3WL+M6GgV3L
zl5JywdA9UYH6DyjYPCAWGAoUuUO9RQcCSenFbgSiDyFifoJ2gzKMfxLy+2xpursSMActQWCFppp
CDZBhv40BGyVq+22lCq5FCZdZATv8PrbaQfgnRHig/svMht46MB59N6ZVb8+u9jvN8Clhy3aN6Bc
uqkRAl72Wwq3H5uqI4KfJZvP0y8VDLWLsWTPwr4czfSx0byzfFkV3UEFpXdNNSzviO/mEk/eM8J5
Hrwjzwpf4jUUC8jsqdHYB9129zmDhtKY/jzc8JiPBW8glQIgVOjGKKC6AGcUdf1i9KVFjpqco4Gg
up2yR8dfJoU1rwZod0VE0S5RMHzwekAgc518lrgt7ew1cgroEqiolOMdQgaaCiw2RtkFrMM549cl
IE5RB/pBDDPBYtQ1tq3sQL7+reOz1p3xoUJqyP7jhTsvXFk+gQ2YfWBHw2arXfLM14ygGtKtBntX
bFvsg3W8jTqHJ+ElgFP4hdIVgskjIyZPAY/sA/uQ/z7/GnAObMYgY+giccGvZI0k4zyHe8RRn6pp
FX0wloZhpSRvArWoWVFL0ZA/ssOwHMUa8Ovn0u/B8+m5GOKCxjWz9l93pljqJtWI+4GDev2O3pBS
5kASmhqyUVKeqfbtd7ThbYcquvpnD1PRtYC0Qy7EDon1SyXP3Pu2QafC8dxnPig5XGibFExHK+Tb
/yPpvpoTybIgAP8iIvDmFVN4j5B5IYRovPfw6/e7szGzvT3dEoKqW8fkycyz6iTy1QwGFzV7i24X
wuHfjHm1QaERf77uUX+nWZm5cr75rGCLGMK+wl9l4NTx9lty+srRTn1dQZlf23qB+QJbBTSVeWwo
hERH+fqESnGN7l+WY2VwsiaYgcs2HgHpaAgc8Xlwv5gFp9uwpIUp3S9ZeopEFSFfrZNrrgb3KNi3
aVjC7mf2vfZ80tu/ZH27YGva8BG/gKaxGgpSkPn6qswQRal8lf1zoXvJVjfzoE69lrKYgu8/9Lk0
ESqXv7qQHmoZNjucPIPQ/FIRzPxIFIj1KPZFnNaY/HgI9iPGTG/GPLkh8oxI61Mf8kCfEkToHe20
g8fWZgyv2oRN60FHvgcl4kTHEbyojLHexUhrdDANWmNM++plfuLHdczX4jyU1e8M+O7R/FwcWjDF
LgU/GvFqfoqoyoJKOnzGQutWw/eKptMM6It2hUEwqp5Gcj0aB6tK5SlhROAn1rJMXclGaohTEQQH
Meoe4UpaRcs7cZwMs7/Db75/qszjjCBvLdxNX/+MPHmEL8e6qloUJhzCToB8lYK/2zaCeZT/hU5t
VWN3R9/zbr46u0YeZt8L9mO5yiZD85MrBRLtqfwvuDFyOGttGsEcbclSnHU4kdjhA4OorFeiYkOf
Muw3cC/7E6qBVenvbRhxbcD0axl4ZaZyhkuVH9V9mSKS5oylTvHP4xOlu89XaWIEYUSY9c3XWry+
qibr51reynQv9p+LYf/Ujt/KSxI5kqe/m04Wae3LbOpdzIIwucT1Tp3rKKYdFhOv8bKJEwTr9Rtb
lmNf25ku8jwCY9mkQJMF2znPCsmwFH116l1+YT+rClRIfLyNc18LveXbqCpEUaFhcuzEL5H2mEJe
ENVfOjJcyde92F/iKz537DgYBmk7/RZDBLDx9VKb7Od6Vmd9zQEb40XQGZlR/V3NhWOVM4XKaRyn
Oc/Vtotq1u2H/jv3qZIwcj6XxcD//3kyOWLfs3iLpFEeM9CiXEa65vv/8dxgxWKGR3azKwsUOFa+
Mn6O6IOCYIhNA5MmvdK57NfwrNttd67J5AvUYmyb/165EAM5ls6v8JVIlTlf8CoKBiBTzwhcEEjq
mUQEPSfnt03j9K7bv+4LVibE6DibKHOtKqb8htNUPNHYsslIzZ5AVbxRXz1hJ5quFBItG54uMQYx
g9Wm8VILWLD9sxAIOPtkGdUEAUIIaOUz+TpXbiec4fvGZKT8nq2mW9JNXQ90X3DAOjpNEfmTHfvg
Zuv2ymzBMpuwGKF6HbAPKZ4CWL9j/lk5Np7t9BRUm0Bq4qvjTXGr5SvD6cIjZ0L2i7vZW0LkLZ2s
NymDn6w01yOTB+LhYiMrnRq6Mldn1s15IVm5z270i6inlcPgOCMyu3OEuNR0K9Je/XFWCkabgQ6f
910eh2RSbeYHZ4t5AhoQ3M59AYUhr6iKLHJHY0ET43uWilYqUuxr8TOtLtV26xenoYLNFOcMvHUu
Ct8W6nUx1Gyxrv5PGQcPwE4C5Y7VneNZoUfn8WKObuFNapSpnwFx471RV2kzhEpneicNK4WkbzlU
vtYR+0oNGbkZ0lGWpoV5AerBrX37WNGAklQL5ixK9BTCscZdT6avC1btU+N3HoB8aGJDiEREmXfh
HVJXxDyHD5WRvyNgF09PRNiX8bYX+koUL776mE5q0BUuDkvzor/S2/be7DdSNZkDdfCueUJXLw6z
tZf/W9a1t8lSSoX5rCW/A9gX/80B+KBj5Wz/wYWEoKb8bqUrZL/DuP+me6skCajMCcppNeCiZsyA
37Rp7KNrl1v0CMyo8bRx1DSxg5mF14sof6v8YO1jN3ltsn+OMvkB4phubBtc9/X7+bZtlFP7cdrL
CsI1Qny+sftN6AlNvxhjADdBbtHDNm/OL8pR7zGY/7717qfxegbrrT3Lqb/MMF2d4Qgxz77qqc5g
Bw+a1BDAi1slbG/ZDMOuNjgMWuiqsaWyIkRkuGMx3J01Rbyx+N3Mkz/LmPYzp2u1FTHxxBSk4xqB
jliFFxuZV3EXa9+WzJPn1je6JyHHxcEIuWJopnedB5pqvkEoz0XzK/O36NAA0YgmjSy6h/FhrJZa
dXbzBKP6HOu5xUAVV+j2L6NJUx7MKc2DoJ74p8xNumS9gCMc9qvwvq2i8c+ekVIsxb0/5cxyHp+j
lYHwbsEh4dI5NHZu+mYfhJWKIZXebvD4t+06XusoaXQ+3XZTtTtFPqx0PxJbedcoDrjLHn4P1FdP
khTu+eZkv1oU4dpf+hJBjDRy6HBydcGFUzLpl3NlNZMJEO4jnqCujmr7v4o4xZFpV7mGCoNWImHi
X3wz6qIUuv8LKrbavj1TlnQz9tcFSCIQ0AKveMIAz7RLdac4hJevJIjpOsJFI5rFIBMwFx1KLXOn
ZDCPoN7czXfn6DSPWxZ5q4UlAry6GuLpuh46WmzTRPNHffOgRmkajmX7SLTrdEU/59+HvX4mcsti
ArvmykfziuflDSdavkqSYNwniDYys9Oxguj4aIbtgO91+TGddJZYtpYo2rVKg2AitWDMxYuJEx39
8GSQwQv/GRP8F+e7MmPM/UfYK+G0YdG2V3johP/Vgo1yYQ9m2CV3Kb6veIGrrWIIPN1bsSC/szTh
0xGdCEykTTx+D7DoysW41N90iVxaY7bbxUkjLGajBFK5LCKrcLLtvTV/23pOAxtvzPYfx1NxMthN
XwOmtsQKXorgaI6QIWyWx5JHJ6VHqiU5xUg70DZb3pToaP6ti1RfQaZy/rkaw1HGYRycbB6rmdIH
8s1nzIe6WNeVsC9rFf3G2Kn/561CSrHs/PafCXvvCZiwuJ86jy5eteghTqeIE9XL8n5wiNaD/K6K
XH3eQEyQYaAF38YXmFrwc5n8ZGG6hAWlZG+p7wd0C5tboooHEuekHfaVB/b4prYLPWpVNLKgBKk7
uDnHuok/YxJSSMU63exveO7yc2vkUpEmKGna+p87NW7CvnYrf/4j9GprH9nFelZZQS/6TBB6D2OK
PJcG+GBdm7Aas3zFrgerl1PeZIxy82j9BcdKWy80P9nGTxLvEsVS1DmOoCcgi2lXMDA6EC+6DLnx
ZAV+FE+3QdtRhhc0CsEsbfM76e/rCqcwogD5zgOmmzAPssqR7IXcTz9sfyZ7NilMPluweO8ko5CM
Gc3jtQZAlb96+WMZ9j2OPSsMWoq/8WjdyVGW4T+n2f2LbqVQTDOZbu1noSy/h07m2rKUsnbQITZY
wEhR8NLAOWbYZGLhfddXnETJKHNfm99gWa0kbQYhRrphOFSBHSSa++g0yNRWzua1fipFwerBFSgT
ERtcnWfxAsMGbNDyo33pH3u3DpjhM5y0ZZe9twu0lsVS0aV/+UAzC665Ty+zHC4+MNSIY0KAlJ2h
hT9h34fjfPx69M8qVcgC3kH3Pr3T5UNtnA88KFJgdczx37b9IiWmZG3kNUFhZSjDJSLI8oMm3A1P
Feen+povRHBuyqDNiw+buQMbek8fEb1PmgeHncECcjhdUtwp9AwV1bvRsTRLVzHlNW+7MgqAcRjA
uZQvDTP2BdjVRhSUJ6u4l2djAxavSJormWeY24eVHY85DBdAmW9o8RedZiNebCb1ZtDCRY1ZhtMG
L2BOq+927p713QDG8K57Vo8RT4FmPZiNGbTQzEE2wfelLmhKpn43H1qUZcRSyjle1Jy50Y4NB/Lb
jleyQkApM4WBjvshryUH169jy5hVsAqVhRMbsYUAHWG9VgN/34NRnAJ0or74V5rBycwXMzxbJFig
lp2YgnYrbLC4NRkCea6vLfCjAGeCjqRsJlyZ/AizRQsfeosgx2pS3s7DTzNHY9Z2c1uCjQ9+yuXf
oXGlvcAlhmm0ctTa+B9YmURy64olPXW7vBqZb5SR0eIrH7GiGJJ+d3afMXHpVMmyRqq+v3Ja9IyT
D+QDF76K3Ax5+XgLARgMFetlACpq3UAOASfp6l3/q7vwtviQB2O8y9QrKZ/W0RpaayTYfFQmQOew
ptASmTJw0nEIrTukkbUWJ7nzb6LiKfQYm0jjuNEjyeuO7LX/8pXPnhbeU7tsLyHroWd+fu20MZy7
LDFSg4bDurdFIk0IEG9wJQ8DPcPSQUL21pSRgCDwtOzFic9fsJvQmnRmy0aobo+maGv1sCmz6Fe+
K5gS0aKTAffMkzUB9uC5+HX+bE3GoojVOYs2Uv+U+MOVfUvBFu81F4dcdZAYS/x+WIC87O+6u+G5
n8fjU5+gGqX7ib/EloCynEkLUEIFXc/82Lq5DJcYYFMJ+OXN8gVJfaHeLm4tiBaY6DLevCuJQtVH
QB6IEXLwH2LqA2oJxyBol+0XeQU/iVtYhTPfV5r5qnfECcRlMPQ3B5tUk+AbfJsgB/Fd/A0nxcX3
4vtQngd0Op0LfarQtA0T9qAHupubQRMiicJeDpx5Fvcpk5evtSzflJF/E1+a0oITs+mwblOUGOSP
pQM7ZJAEkvOkZDwPtemrsfp9Gn/BSkr6o1QQb5Sht7x51s4UU6TOW0o9/j0Wysbid1rjQa46RZg2
ylCU1IHPoon6blmZySSS+aV/9yDfPpA14WvJxkMEoS9shPpBiPgL1WvWzu2w3omjQS/40ofV6ByX
K8NEPewjfRL7sGeruyw5tWcOKASrFzhjfzkZY1v6SALprFWjRUZCrDKYsHts7rfBV0O6lBtBiMxT
HJniT07FvJBekc6CR11Kq10Z4Paly6NDmOlDQiKtniOOJCVGwS1DKtyPcBRq8Ur2V2OEL8cQkI99
wEjsxcCNfha72DzchDimxMUt1V2bI1CFegqM5n3OP/hW2kUSRMB0x1UDQTBAb9JAWzN9LwyP9XCp
nvxTYiUUJvawpU39j3iC50u8om8u9QYej7tvevz6TOTu+pVsdVK1MUg+fRQt8UrDfLi5hIS9GDgq
VEjkGJsKjA3Nzdj5XRKPVfatwue6Cxb1CTGsKvazsxowlDBVAHtwJ+xCc0q3aFcamSc/yyOU8E3p
n8KlVPjDSxkhJZnSM4ICTjox1flv6bj2oC48E+CzfLgim9/jrRorjggceWSsgq+mg/vZLWBI8yq5
BafBWDv2d0HYC0WDJ3+C/zrNDR10D9llDCCv5AYjDerOMmCm8pXlmF3/ZnDvPptyYl1mHkyhNTrW
cEgf1dBFm3WGuP3vXEk1Bro2m0nW5hBOvM+U66x+DqjS0WWA4xAZ0RdzHOKlmF3nwvI6XARjPxY3
/3AKDWguPz9yWmnRSNSAot13s1cI7Ep/awhd3PSv00TxX6L67ylzBY44HvfnsZatBxGmNNIB4nDY
pFFiknJrZOpfwULDNt5Q1oR7ImiJbfWQ22dB2hyuhSEYBHL5HXZD7DpdWwR3tlpNX/OldR97VWZh
mrVN5CR5SaOd4+hS+pflxdiLTSW69kDJ0Xx9POuO7Me5l2oZr60FZBwXfni4ZgtE/cngoXpyY6xL
TEd8Z47ld1d6DLyOKEH3FaKTtrB0wdc5VLtIQaFUMqv3yKBR2rDo4yLWBGM2o+M/szx20stqKNvO
WA18FxLDG8xFrJ1zbi7ONoG24QqHTFDozoa30VkCYYQB69Ftqr4Gqf9+PEmwKBTkjHbs4iJXjz18
gEgz9CjNUCeLyBCYJdqEmYN9Ldfi5XXtYyzS7Yo1tXCxHzfCuMNEeTj9t48GCRVBxFzBawTOyLv+
rinUfdzU53bvOeL/7x/C4+a7+1/bFRpKqP2ufDNpU5votZJhH0qQ638gUbcy3LLZBOs/CkMLrPRm
297LKCSu2l9hUeESeIuSov4xmrQNdnSESir7mPFMutK2/mfV698wY2zNBot65e9c4zQJvtGj+cqn
5V70F0cs0w6X/qn1+v/JnHXbXiIMU1fbWm5Z9uvKFEkcFDryTpKlKvfuqpJqBjO3ZYSAO5IzjgH7
TGm9HBScc8wlcXX9KMam2Glfz28DH3Cx02S+cXTVG3kcE4yEL5SPcH3sJM8OEkMTH/uSQwdMdHoU
2V/h3kXnz0WDWAzlJqVXgZs4RcoLy50r69m2PGkEb6iYfyYmgYRc+BIM7MrHeYxEjgZQQVqLTW/9
HI7JYVlafC6vZaNgRZJlsoSB7XDVaPNiyqmoMDyPeMwy5Gju69r9dEV+uKrM4I1gQx8S7I3SnxF1
Brex/V0/EM3MX769UvMm0Ykakze9IlE175iwZIvXJnykAXnUFcE93ftUvh7ysYYXsu+FdPav+eKX
qSTX+dSkdmdBWDqNLpPi1k7Joz2xKbg98b9dOs11hR1B+TCyv2+FzR4Islw+o129gHlucKkiVmuJ
JMkywse5tVAOvIIFzcvGQW0OXgla7446WZ160zYexjdfbVz8hVMYMddygcXMytYHsizqK9t4dC5z
DKjBMSLCw1+hQfPghmSwtEh0G6Qz5U3j0Di103Ttq/7286QRfOTL7LEA3QYjFvk9C8qPG6OBU934
SE8lV7k89HfwJ9fQaDrK/q3K178w4vG/slI/XaW/bhXqoZEtsHy5NQ/sYiWERed8KM5uyL08Uka3
0jChacsNN7/2QHjtVZQLM+z8h1hx1gUG7+o4Clkl3nSx2hqadSszujU33WNQcrGct9eWMXn59pXy
QinTlYy9C75PhWQrVeOBQueicoiqbKrJ3hSa0y008YrAC/K+5XEr215At5u5TqSTMaphsdMgMqy/
2CaOFq3z9D0N5ZG9o3nOc3RQQmA+VDGVK6rLkhCTJ8EKOqu/7q51PQE3XHW8bdQqCcy9c0T1CKXT
h8q6+J8ec9EpDLfVTc9WVmLY1J9EzPSAd/midy4t22FVZLrKcDdVjmEKwOfpk4KJU+4PqxFTFcuh
+ugD1OrZ5n18lclRtmYQFa6veW0LdP8vGcF4ayrcXFft7RoY+o8Rvaq5v2Uo4wKREBUhC+IMrF8A
4Wb6qMWVwT9xU1F+PkycWxgR9y/p+QQUqyf+xF+ij6Ker5oc3P/CHbF6XoeJKQuqkZ5UA2qurphk
7MFbGNITRApkDI5QigEJZ43fbD/3N2YvX3JpwvPp0Hq+ggWKnWrsXfQyB4L73+e6dRk/flPNyW+M
zcVS+ElMrMRclH9Tfa5N6kPIORzMY/uKeAT9mGFsWwYT60XVjJPjz5XB5Nl2Gee+QdPKr8R8blIR
PYxmzWEx4fjl8qxkapZtGo3Gvu7wL4h4+eauBYTXCMTD4AvCqAN/QgmW3NT0BcrCgmWEyeL7NFI4
Gx3w3wPypL58qGQ/13rCXakplmbGFgbvx/nujUiDsoyZTBIC9mgWWHIki/EvyEolE5L+pHhv5BRO
xOBJC1sluJArY7XLfAfQhf5ot8mgxuySynefBY8bXJ+FeiDQ1o6y2FuqWVXOo9ABm9/veFMDWQK5
2ONAuWqPbglMCRbXsaBB7jRvdVxL7FPcentRVVKT7qJ56tA5b3samiR+B18bUsrBfrT5VReQSHJ8
1z12t41stJoU461VtGwU/vm1hcpPFsFZUxEVNqyxk/5gcecDlo2nMl97boflnEIhPw/lmDyKWucM
W4msGtd5euBv1vblawvjO91BWGV7iJzxe2fVfeo6OcnMb/+VCLs2DoXFKcNsnzf6qcwF4ndVS316
BsfpDZ4GQb3rE8bHXPD2f7Lorhmrge3LsdGrSlRwndReZrCd9L5hWUeutXp28/HGWXkwZEUnDTwH
pA77dXmhqAR0cEtGL5Czdk3N7OrJcXwSJU51azIey9E5xrorV7neKQ8qz3Vv+6oePpeNrS2OsR4r
pMEGnCk+M31h7ld9C6hW4W4B9k3zgLrP8Hf8wuOILF4QLpUzcBLvPsK0eM3jfY+YGwJdYaLlqooE
3EsCx27SQ2UUdl9FdqlqL1lrE70LipzYn5q+MRlrddTYwaEtBx8izbepGJIYwOOAz5ArVp9/52ic
HmjpTNjC0ICO/PMwKae+n73j1+pXNEl0zdXsSDF8WRQfYisP+zxmmo6Pk8DK9LFyYZeWj2KjXfNI
dB54gexEVsRanUP4+tuhnBrldt2tOtenX/8shqk1807uWkHvv3CmmTHsxte/5aLW39zHNDGFGQN8
yaB6Z+ff3jZWOkaFFF6icnMcG9KgfHneuaBMoPzpHwf0ei1fY2EtQuzbjoWGtSsTmmxnRwRK/gh9
Nbz6eqz2/p58uPveZ134+8lZJ/zqu5KSdEF3GdfOEGRhZOJvNbEP4EVEAacwSrBo+VzOH0uXuao+
000MGZM4qXOWHCy4k0Vsiti5cjy2J/cf9oSrdPVJ72xuQEN95Pni4JVuJlS3WsxjaRhluvflsq+O
lf3f1dKA3uZzZ/2b4utJHeQCn2q3q19euWgJ+PhL0MV+hk3Atlu2rt+FqzWXDuib7H26YaQGu/50
bVcAVXTB7+xPBhvse82x1S5uOBtdvr3O+YgHQWx2+sx8s8IwiobBPRusz66L2jXdWT/qR2yrVXR+
VZN8u5lPwU5LzzjrtequN5lS1wxgE8VXc1/Z9biEXQ2b8DlwWhmcHyJerN1CrrSsZbsWrZqmrH6R
IEa3zy2lKX+7aNJVBS1rTGSQsfDixtuSJKD9pRnONGSjbSfZzHKAk2OUY8oOZ/xmRD5kWMEeqOp2
s6LkIHnZVe7GBkL8wPGQ2FbjjR29lsvlS/J1lunfsnFvT9C1q9cLEzhT7c2vujLfT9UDMDY/9F5K
+7AN5MOyP/kjcjSyXBWqScWhDqYZrDf2/Zcp5boVDI3/HuhXWhPEvW250MgIz7PHbNJNRpPmvb3/
SA9So9hQyHJ5juYo18glcPgDMQTRaX6Yn+xwBH6sasnAI56bSeoUAp+El1dHY1D4osBSu7HHN/o1
rDdbKp2+F9Gtua0odK4thekNFTssPQXSNV4+wZ7e7el/We6HqaHKdMiNLYrbJJILZ1a+Qlw05d8L
sfHojrwhREeHXuIjay4rPib7jL9aR35lqcoTSE3Q2VoULAoxQDPnEWkU2Z6Cfcu44jcOvGOcWn3a
8NCSrJXlXOLYrbRwrHCbAemJfP2SxSpHMDTKkXz2harb6Z0gJYgZzERyQ8yExb6SffC2se3QwEAZ
se0V/vSEMiz+l55FFmu+W9ueYuhkNBmcppffN0mO5WFVeETFYpddUsRm6a5/iTp0Oq5n24X/jwSz
55V0TAYUCBIo9flV1WLqvvslG20cRp3FNzdJZGuMxXF7Pcu7Fkk7C+RYzvBr7Xq6mrsGyhYDj0pO
qCbeAAFiDVVuuTJ4/L9wbdUnBadRwUMyR06yEGlbqOZyNTZjI12J04jjv9Qdh+2YAI65igo0Ja98
rsqxqt1ixTTUmnYOR9qAqy2XZRgrcyWnqWf9Fb1/l3YfJJWDl/nLwvUg28hzlLFxq6GyHmcbqybm
gRcpLhC1FXpZVDMdLr1IFloa6VeupeXgVWYTZnq4LY4PATkLOPJC3aSX0/7dqrdYJQVKs2I1XfLh
AM150yxZGxEwwzPmNPetgHBYSLY8RTCSm6h5Lp3lLCHfh4oIJRHFSsft79AZ0X80d9Yqq8W2hTrQ
jS44cNFBXWg4odo1KNenmxyQgL7m55Hg0F0p3FdU/VrmceheyytgzKJ/6hB0wT8a2X/bIdf3T6pP
N0fgAsOcSlMqMiNr5ufV4/D+aW0Y73MeyBeLHZ/NBzJhmAZJVxzSn/D/sxWxmd76X67MDyvdf4cu
M6zyiTf18LnSfAIBvjXkP09J04lwuGLD9Bwx2E/8SJQVUfuv9rblhKT79//+O+Dkv25Fkh0RS8s6
N1x4f51zGH+7U/M2vdRCz6/yh1K8Ovi6BITy9YeahZ2Tj+IRUq79PlX2kIPuFX+PeWhDgctISNdr
0LUgSSCLZzTPp6QT5/cxTHcmH2m4TK4axsEmTt8mId+F2ql2jYJHVvY6yHQhjlKJfey25sT1l8WV
TeMBx5cwxrEHD+VwJBjGwOnuEOVbsWFQF3NoQpsGzk8Wr2NupoBtjzSs+ldwN3LZRfLFJDwhppeH
2lPFGmrPWPn5G+cQReOpaeYBOFf7oGnasYve3OKV3t2OIKH4FLcBnkw/YG6rfzzf/yzjK72VZYDS
yzgFxz61FwM8pyRsNyDc29FOcR6o4Zw9Kwh8Dv7C0x9UXKRy9ooYWlaOfIse3vmrCm4r8PZkY36c
5YYK0ybkJFWeyEB80v26hman+x5MISI/x9YV0PDcmyiUY/Finmih6NKr/K5+1z13U1Ftn5tYsq2x
CaePrYOJClr+wb63o8RAmpsJYYmU3mPR3PWPqUqB+YJKnaQyX06ugnL5hABlCiU487NZ1i+F0nJf
2qnw75RkGtKP++c9XkxM42nWHVCW29s1Lmma7otAKjvFep5fHLD8pbXnwggqeDTzsuZkPbwjxW18
X35byQDUWSVZkPpoKdyaYbWeCmlfyuxar8HVcIbk+bGMUrd6dt+gF/1WUKfqzF9tkveV9+/MjFlq
8Vl9jvk68Dac21xl3VPY+Z01AIw32AZPSkaFbXI3GCefEELYYLgkre4+E9+qwVhLYdE5p82iwprh
F4eoV4lTfKbjuqly0u10h/K58X8wNEx9pPLNmFhWmlS2BuxeguD+FpaGKmlDCbEaW7RilvkTkMz+
uqZaENDll6/TWBH9/Br7KSKYUC5bFvVl29/1IKAw+dIYJQnNwaNUxpfaV/3p17oIGL+bqWwsJgq0
yGOUCRLO11xQWgxQtRTql7EdPNWbDH5pXMzUoQIdfJBH0zMhN1Cts0Kz90uM34x9S9Crq4LloOHq
1xHxQfRc8M0ZTcDDo65BlbAqeLGPYm52q+2Gh7qVU67uqZkevGePRqbrAG86XuzVz3TPz2E+F9a1
WAuEpYgN5XR3T4FMvcjD54Kss9ANP5m6BhihfX6VYn/rGY1z1d0crg10Gwh8gauSrYalyElUbnqZ
MO7efZiReu927VgzZl1m1YA2eKlcmCr9nSv/cs2MFeBPVowcqox2MuVk9f5VkP/DPu9RGwyYSATq
3nuoPWursjOQ5b43CUJJ/HEFhISEGeb8MlZcCI4Nb+hUU8XnvvftuNXsTGg+FnbbTq/fUOm1LFMm
MN+rGn4LF95cbrdcjzPIYTSG3GOr66+eDAvTREc9t0bDJFwMtOfdmBm63mUDXDJTVMl4PtIRlFX3
pI2XPl/FrXZIIVzJ7LpXcyot2MmqUlPRQjllNX1ndareyNEQgr1RMg29tXWHtyj1qC7y0cWeMByZ
sK4oqQIPGXxeUAlm6icNwPcqUfLR6MfzHSH0Tvg9sqMyX+A/DGoupuTrYwWI04/1guv1hSDMDDX7
8+LWOMEt66vnL43N5+NcunuxiheJzZjK5hmsAu2iwujSOKrmgbq8QOO121Rjuq2iQHZibXRQvpkr
FW2ql+5wUF9qM8No/WxLqkGC4b17PfnQaNdpxuNqHt6gglvpyVv9FkmPyMDswO7mtWQKQ07H2UlA
gtdcX+/10wTxtAgC8TF203cabGgaEG1j1dDIYGGko1WmOcl1ltnaJRe5mtnrLLMfre9Dkec+qT09
LfHi8V4/8AdCTpC2DH+//Vnm3n/bJG7QxncLhnAo32qrNLzx/G//b/2PrUNuRrl+gUGIV2uieEyn
+50vLnl8M2MV95GLVymXqyQS0XzLDYsJvHlz6Wkf/L2Cm3r8uMJdGpMOm9ZvN16bBhI4JCr50zB+
rCzTn6n97zI29+I+G0c2298epWSylrY2fgV4Kmr4XstovQiH92V7jS6a5VK6rOU/sIHIR0dwLa+V
CZ6RP07oIAScVXU3Jd3fmFIcWofH3y6T1qtcYHf5RWU9SXzvkjQA0zuHqN3kXs/Gmhf5RGNimpQr
MxI4A0s8bqotXbfpg3i6KHK/94chIqg5HXhWI4YyYexaw8svjf3Bs7uaFlpQcMhUruhaJ8EIBVhF
tuxwLSqXbiwdfRtXuIWFYfL+QWNYyWTQ5pkY7aLDiT3SfPcCQ7+iM/AW2iu8Hl+RNiu7aQiSx0n7
zm/tbO3qf02gOjBb210Gh9tH/FmxnjWRqhzS0ebdTuS7QkJKD46Wx25j8rGNRQIHtVc6WwZ8LiMP
Yd6I7TBa7aqMhCmYyORumablt/ZldPCKNw8aHOa9i083wJm1ds0CHU4dDOlFvnaA6IxsTB5QHWcT
kuttEqxEZ0ktUUZaaIIMFhHh2GZw7hmz6hSNvtSQTUod1QVMMPQQCVRVUSxY90fquKP3EcqQ0zil
T/uLiydIEBc+qBXvaHtpaFkLS+26MclXxoJO9Y5mVgjqb9D9Mf2wEReVpTXBVqu558DV+68Yn1j8
JgTzYTIdZXIfmzFU0oRUBe7nWO+rE11fGzvmc+w2YtFt3/Sjs6x5lx+yvJHF7lXZpkqFUz2xidKr
+mFS8ZvTnftCvB93Vf9bksuN4xCvbq9Vq3FTueDxERdiTqv6JT56pQSf5jFWTa+/rvHm7fEHpzgY
MBeT117c0pF021YFI/dD2UMfHDJQDKsryfD26ma3ZT+dG8iZtpe9TeqxKaWvYMEypOmxqi8Trey2
Ah96bMsK2It5EfPJ62yTrK1Zg2f6/rOw/EmKFrnxa9/wvC1zldMtuhcGqVQ5+5HI1lbzlx054+zP
I8cYKHKWhBXfJ9ZcC+39F3fq41f24zQxhXs0zpMG24tLWDoEddNnbYIjCc5nqEAt/LDDBiwa+naI
ob9Jt5dVWPBf9sMF+srlquY0qT/9r6BZOeiU79+YP0dR9NJQNpdcoRoRVev+Jd/g6A7jAoLVaQ8y
V7lYLb6momXI7ufmAqYIhDmmDUwf/TVG0aWSRfWeDGK9dPOMzxYGaFduDqJrqfD9KpbW9rJ86+Un
H8FCO3d0xoUpNcaPbifQJt3yeR5MVgtELZ4dKZX/qqwBWLaOfyYX4CoPGfsVNr+b359rADhPyrUD
b13bCyo/BQU/t9HBGkXQajvzKcFTWpKiYjWR3U/Ad5qBYMKodIB4qcUrKLXD+tsNUxSlFUHbq7zz
+WQy7tzZClWN6kg6qSK81pl1Il+Yojwcw9I6P4ZTxSbcsmVLS00ng2wHniPLg2uiJYzxZzWHE3CF
vjVpfMTLchDtnJrMMnVmi88XaiiVbNV3nZpcdrgW3z3OABxXyP6Yl1NUjFOYjlI9uWGlkvic/JP8
4qLcnt0ZcKtCLnCq9eVg70KsXn489WU+sLicqJgv5UGtlja9iwt+i6/yQgbqgFgin3nSyfUO02N5
NYajpkay9fU715K9FAMmmPt0b2uOfSye12xSxqtD41FgHFWW+hMzacT7iUW5WDWPoV65TfOdY65y
K5Atkn0GDM91khUdZNH91U9hlqDH3sbv79xIUn0jhdfv34Wb9SuRqj7dvn4v24UZqC88jthyvVw8
yuyjQi3/c6hsPl+D81+qHthM8cbO5pWNg0LN8rX/U6o8H7xrlhaRSiZrT4NSYxlZZp1reWRDgYJ1
FxzDGlcoARLLLXrBG4mzuMWijXLKmIPyidrEdKwC7FYbDJbRdtWBLz9j1cL+Y/+s5na/t1uUXIaL
d+Whva76jZ+1msOlsz9QdTfw/u3GYLTjcq02pZxSwin+SPTiPx7vxL25V0RTpShOTmWp4sK2Xkng
/bl/SVOEUh6UyHuLYnoTpU41EcPCb7fkua7sLA/KR6qFdGcb9CqhDOoev3zG66kc/1mHFfedvHVh
SI0s47Elrk4zk9hY1UJwRty8DX3zAGP3VXbeXY3ddP2h9HFRHoqMnkTPUK91dqpsA8fJmvqZKQOF
T0gcj5/2nnkqo4fGppeoPD/6ubKjNUG/R43GtU4MH34NJacKbLBSVaFbqBpr4OHpDYn72/JFkCCT
En1rbsqJ60zjglu5tUDtog382QFCza5g57nKkwxg07+zOv6YpOqe7cf0gbV0r7zUHB8puvgjAC0s
8I57Fkcn1oMfz2+HaLa3ZcAQ2FTKFG9RHJaGfWzlWZ+62Zwq2I5bX8oxQES9WQZUPP7Z3mmVsSuX
7iw+7eap5HqTys52XEtjRxi6zXmBAXLWzLCzvlcKszmMqxZ4veb8r9JX+wuny+y7H0YlsVpyYKe6
EfOgEJdb9mzruCxCOvLRjn0cQR2oFwg+QgnnpXyIvO7+D2DGGDj7AR//s5LZuakeOaeFYrsw4gSN
rM5X6hqFXdBO/7TvHfTn/f6kNA5dzKbYhLTVeBX7Rrj0AyIXA3jeiuMHtwPv9FHSCQXpEbT9wTAA
WxRdMv/hAjieM9vm3a8CVLgkjD17h+bDmM4TM8uM2DDtpuZ/A/KVv7NGORc5JJOLml6U2GvLO5Jp
4vvShAiu2/lBHOep7hA5hYWa/dP9NIZ9T6Bc2rrafoO8erm6vZ0jaxpQo3mTh0XCO5koh1FCe95/
9wqPxhJf+PxPBzcNUsK44pJ1A1N2i3ryHdrEtiG/LDMS+5IEqUKkhRIWRIJjmqE/Tw3fXQXY5N+y
pW8r1K5/NpqHoh5qznNjIKPqT4l6i7Nn970v5b4L3zFzMwc13YnNRNN02/nyQT05uRFqf8fwo3Pz
0y2f/nAAwWsisQ0ss6OSv67S9/UertzVChsTjs0U+sDFWitmZjcLT0TFCTf/7hRmm8SH++xfARWW
sVxXXC8Oyzq5nCslCQz83Emy5hbd3GK+mZIJ7yjy+1CfF3MPEGWkiLEoXAoQCPXe4Xkur6bva1l9
7NHOcKe8l/Zfull7fpisM5SeGu7IHzaQLkGw1jgXmFvHRqr5d8YnKkks7lSmx6XctHuoCMHB3NVd
CC/PD73jTccHy5aC49MCqEOpMSfLqfh4ie9TM1BpU5YOLcnJdp+Z3mvw7Mb76WMpndPqI5kcEgyt
H7eIxlAHVD9MC9+ZuqU/nOGTrFRL4WH59PiR/XTXQBfv1sdb/9P4XKYLhiNxUSU1Wk0Tq+aFw3++
k5nlGPx95S+du3EaZ1khU5/7edvXCjO6J+y0ttt5Dqd3ea+lZuld/YoHs+qtpodJ6XCqupm+T0CZ
VGyF6oA+mylcrO/DLWqrGSalLQMWqEqi5HonMNW/s/h90aIrgO6AJSvLzfwQPdf/SLqv5USSLAzA
T0QEvuAW752QENwQQkg44T1PP1/2xPbO7nS3oCiyMs/53bEC09I/rYehr+lCKbmsKE693YNEyHWe
DH71CMj+9AVJhyf79TwqaMzF1o5c0/L1EuMMfEO1dtqF8wjB6bvge4vvasv2fmTLi8jhF6EB0pxn
p0UPlVMOAN9boKThVbXpwKXlbG/tuwfvXWZfyJMHFLfsKZmhh/g46hu0BD0o5sjP5xcN0+ZDSZvo
QWUNfa+ie/PYZzVF9l2CejMXFdxWo99Nm6n/v9LJMsBJq4+4aQmydnj/PggZW9f+bXiZc7YmzY8Q
t/GAAbcyb9JuipNd6Ue0fFRL0F60TlQFH4KgsPeNvUT37S8qgpwCSPVPP5+qbWvJD5g9MD7bh98H
sTQ8a0fdznlYC9YpNvfO5765Gil1JdA0xD58hXisR0syGlmRsKNVhw3Jlk81A1ERVOOxbLnaNG03
Sfog6mmm/80r+coZFhGc26tX7cCsRN/c1uW9eCiYkaW4Nri5dYwtEXAxYlGkXZT7cqYrP06fzuX4
JNYCcTYXs1hl2cbBfRtraJ/cmlUv0VEjTg0S0JOiOigrfEB6jNsxVGxulxLtNLmE9x8qpxQWW13P
0+lxHYXD4BoI2WQ7BazJ17Odx9gjd2zabWwXXufaNAVj9x7Vp1JA1qza0ZzuAiCQNxlmOri8xwyW
k1Krzprwrc5s7LtHAxbkyX5mGvlVNdoV+8uAnVED7AELl3f/Nh2c3g8/Sg8LbzD9eTakRGmNEDr3
oIMya0V/AP0/mwhvx9Ig/IOKnG4+gYmZ/0hQo/zMX6NhylPdZcjD+tv+ywBh82ZzjhR8lsmYo0Qz
+3E18cjEBrKk0xt79Kl3m9+Ftwl5j0abJu1zCIO7DmDSJvdM2aLPncfb9VF+fslk2ZXuP1HlMOaQ
5oOowcD/UO01+RAUT2DARzBY39vxsh+WoBkE9lDa2+fR8RPVVS4TDt/C5Q0e3rv/ZGokf2bTD0w0
9NdeyWXA7BKH/orf+dWDVy9xJmxU5kgjzvl/L9VVIKQRpUiShO1lugsnpdMJDvD3aYe38alKw+9t
5fgrbGJDBYIy+NHNtmFci9leWROmQpy56/adhMhWxmhjsi2Jx3fIeZG+9x7/ShNdkEcmS/z29D1o
L9yF/nq1wPH4ZDxcxJqJIA7MkJEAvl0uI23uPT1xItpPdgHyS28JLNRC0NjU23OAac+EzXsCOhlc
yKsCutfcmbpuGCTKkER0PY8+OcUhIaZKHJqJgQRuUzYyNzJMg0apPzmxVVvHPgkNaDhat8RFXKIa
862aSwNyHjhRPOhZAm6yZTTDIwpM5+2vkuJgkoLG9DDEpJ4WVVEYdg8uSSgEWip/rrEq+MhoU5Js
NIaffjHqL6q5TQOmblD9dNFW3nwK6xEwQi+bderXtjtqiBOHJ8f7ZSoBAY8KyTWlNLPv2oYC2vyW
R2+zEBIx0juatUDw/eql7MutE3VWHRX9/L0DsD7ZwRPfLhQY8/yFF6H874cP7Asl5E14+Lq1WbR3
otA2+LrUN5/68ReqBd3wrAC/EmedjOI9N4GcPPW2NtJtWRipkc8PTbV/9faKo2Vx+7H5iF2q8Uxh
RSvvO4QLp4rbdd1ESxeYPg82if4t7Bt04NJnqcxoLhdTAy9cT9Sd7jrr1u3bYpWCej63cruPpNbh
0N8nGhtiQNTWtZrP6xLrCG6guvcAAylHve69gYRalOJ/JQdyO8Dg6Uou0Sen46Dzksl1LRW9w212
iJtn3Re6rL/MWNNfrxtaqoVdFNFrc3x5lXXtBUTVbH5blCnI36qAB0gw1opyOZYkjYLYGCpeBUfi
dqS/QnrwME8p7nxJhUTxXIqqiWLmS6xosgYm0xOcR2Bftot+zCjFsPeSAzKBCMhejsXLWThTlu9/
afbvufqLBpKL7tMXHH2HEb+LcpKsB9N7MD3GQxAMYotmMDulfwO1ux5bNOddKWXADNFDMSKVpt4F
otn0X5+rjvzJkLXDPlY2ATXUOWicKjNRSEA6BDW1SsG07fwsVVoai1EiKy7lJRVvq3+Vi8qAeoz0
LlfIFlNEnJt+PhLafB4/HO/1nMQQujqbVe/RT779eeCNqeD7LeYHl0P5kKsYklC//BqX2tu0FsN0
FxKPMWyaeFMX55+a7V+NuKF7BrKB94mVR/fBY35wuhhPPDn3r/2YUFDnP6VpvJzelVlByvfOgUh0
+RYdq3ntAkxekS/b4tU0Lnp2H6yZ2wyrciN6dA/SK4PbMFF6fszE85vWU7oM85hl2xf/pv9pZAxC
N2tCCDajwrPs8U05Bvwe6ntTkuC7RL/29j8PgVdvz/dj4zpQ5Wofmi+fNF5Yvao7g4EexfV3pnmV
mZ6q3L/kDjnBQ2o+cxJpJ1oKI7+1jF/ahLhUgdXgaZr7uh6dg2CHbE+cTa6+xXK4gKuImvKZ6Xsp
m2CXJB4vLTPlDDTtVKcjjFEBEGj3YWVCbERSyK845t/sqUQhWjAWq1cdrBqkOdADbEzx/Kqx68sk
uFR3zwp2ZisLHpJdoK6Vixy2T5IPkA+TINRTkK23MWrh3wRaaROSwm75f08pTQdl+XfQ7bxZ0Kki
oDS5rW4ESiUaWOpLerCI8ADnBqDK1uQ88myS0i0pAo6lSHsVM464lQyk1e2TLuAR1SEVq49k1fsi
uBTjfmL6rIFXIXyavozMiaAXz7UX4qftYS2bFyTqbMifwiNd+TvVoBNG5trIPpZCs/g/Efwe2vRn
Aot20VgW70CnbP1qY6dG5IMxKU9ndoWLj6JzNSNUXm/rDipkHyoO7dfWxrat64D22mFRLAixe0N7
okdTNyuHn9FQ9XxwQqKsOJKfpdf4Nt5sArx7S/U2mQZFY9bJjz/X152a11MTPaHRkY01gwxsVpUp
uBDc8feeX5eXZndNf4ANDu+Hb0OvqLeEEh4rU66fWN3ZuLvWncD2QJ8K7nkJNUsR75zcNZ7JGkVa
rAUiSR6q/nDrRBd3t+5HdyDBLzBPoQfF2IoKLwSYOVPUs9lFkxKV4JhK+WhOxKnw0nzO0oP4wPA+
JWWQtPr16qSjkufK2C3KIY7ncJi63aIgc/aPVJH81xKPJ4f2d8CJHtoMILSJuhTcrtdFD8aOJWtM
CptVANXOGYxxkgpTWzjFptJWqgr9W+LnkpxXUg+0mnkjVfjUhSca8ngrTbVAN1MBAoT2ulcvUTWo
NfRBgnqCSE/zAuhRXiaPlfziPUbJyvno/KAOTowTq9Yp8ZEglswqnPqqoZIIplRdO+yeQqxgrTFj
U91967yHmoSERa1L9LWHHZyrf1F5ccFlIFAhiqdKX+C0wirUzSdYiI42M6240QeK0zBBLeSe3OUk
2aaT7IIlpZgfPjckCixNcR57Oz+4Xpf3+ZKWCkRKgThE0UFlYi1VWWwezb26x7O+qGwNslpV0mQ0
4EjoGKn+pzKA8igqgzxf4yXR7D3AqqnxfuSFLZjNaIOPDCiUaimo+0FUx1nu1AS73tbVbapmMRwe
jTXqbg7CVfNvRws6cvDP6ajEC8i3Gw0XxRMkiTE6XjU19/5nDsl/OPMf9Eirr/ZGGnJO2Or3jQWc
5ubpb4viPj2qvpebXlBknD5+qAjFao6EzURlKzK69tWgxr5h1DPogwAFSAOXxmgk3b60N5LDHfMo
PBItB5m6M5Qg2+ru0N8FvLKYT6mJghx5YW09e+ErnCenrcRycn7KAQquod2nTibVM0lwUdDuJ97s
SggVr/s6lnw1a9TO3AOyOndihH746eTo/qTcr2ePzZfD4iDDp4wTyDSVPOk0Ds3NblrnBJUf6b7C
J3+pWsw2q/Nufk5XtvFqvH/4vB3rNxH0q7prw8J5uC0aMu/K9MsWFC07eITrrmHLyh7xe4CYivLH
B7SjpcPzW8N32DyV2efyubG8VO0AMvyf9SMK2EXgXBzEcXdrV1tgZtnVX71AlmuRFoXbz64NxngJ
LQnBA9CFZUlBnhKjkJIX1j3gN6KilzzkG0s76YRNQVsrJUL5I7a5qYRE8W9/kW/Zd7tk9j07+XMl
ot9hIs/e4jHJrSHiQuYTqoJV32qBuEfLpocscWFfxmQqMG3WayYQJ1O8CuyjTMg+DCcsOYREcrY9
oOGyvtV9SQC5EhRD8VeRYFbTbromZ8A/LgRY5JH3pD8GmWVzF6tmruXYCmlW9UharJlsOb3qr5aV
U0xjPAgPpvY4PAzFy5gmR1/xLHmQ/we5PBEeEEDz3179X/QLiWDxeZQ3ywr83GXHJ/olIWBn+0oZ
L2E4y6qEB8uc48j64mbfyNI2Yq7nYThrrCmr1p6mkOMTl3tmyDss43juQOqP+wb8KzVOyysdzUE7
Yei6Q23zmzQa3dZAaaNVLWkKumeLtpwmEGvn65qNdk4g+fuyTx1Qz4/97ywAKAWFWvlc+vLu9cy/
73zZ2Hd37ZOPgwCJ9U7t0C2dm4aBVNzbS+UIPqEh+jFqkg4t+CaVNKR9aHf5FNfyfP8GNShr9j4I
K7VBAZqwifJsF3bdmwSG4LeckmK9HX7O4thile0oMpjPkToiV7MoCG2zFD5nE8w4TxOlrtT/r5Ox
YTE9rmlggtpGq59U8zXLK74q6++NDILTyGCcZtZYkPv4Bc+zdBPly0zgEDjeErlVJAcJmayzCws8
MwWQo1Od3NSMX7q5L1103hCkVOvQu/SSH1seLD4oMZDs1ouqxnAKHlmWaYn+vArst3Wp+IK6e+Cw
sIxYEJtqmy7qTJmvZgOX3+QtVaQrtzbl9aYonuflzvjg5yZaoRLCRPBnvUBh5guz5RuKVVvDGB1m
apUuNWRN6VARDFdJl2gteIhODJ96SlA/+19909kBgMR8h2hIUwtpl0JeqsQxTPX5l/zaCSrTZ7IR
5rq5l4wXoDBq2cbyrXAE7UsIKT4tLlRiA9+ZLYMDfOLoStWd/wFE5cFwK8expl63Ov3Zz7YjvxH4
x+6+uvDN75Ci20IfzMRO1NSpNUKUtBIRya8V7yRTBYNjQ7zwTJFeGB6Lm/bf7Ht86hT/CvV6orau
mHZxLS0oKn4WP7nxkvqWpvLGpEZ68JH7COlQhMuZz6dy9PeO8wk6s0kwCZ9CaSFhSJMqQtHYxXyN
ats4wNC0bDtyN3XKR2bjzydDRnf1ZVug90Z4fkv0qeqVVh9+OJ9vhNrhr3D85UT6nsJcNH66H2Kf
qhZauZruQxX8u6oNKXqemRAsGsiDNAxIFDjb87WEUk7DtqAAgnvAINfOVOIUPdct5K7gPWvnyfld
SoYATi6cR13p2jeSriZK30fUI7fUNGy5j9JBXDW4Xjxsut08EhuOn1Wb+suSo05vPwTO4lqHPI7x
Jn4rJgJJoBXeJi0plj7lusEHcbO2I2l7r6GlJQqM6kI4rbHt6nmJe4XZy7CXIDDb/zo1Y5Xse9I0
yhUj7c4kDdmKijBCWxhR/Fm4CozxhXf3Rcc4OqKQfD9XNzK1uhjYf3ESs01/+55es3bH3yQbkjYa
I0huYqbngfQQNFq44Iq6Oh/5rQu+lXshnSvJwXmZbfJnJnCe/Z7LPwTzT8E/33dfivl75M7k5y9L
VMytOA+/AaSw32uSEs/K2syaazWeR2MFoIJAep0ZBA2GpwLkwG7jUJiWY4e2tsL/ByUkvpWRt8/9
B4GA1X9o26Egot+5yYox7QPkOp3AOf6J0Ijl/jxT7ezkQD6TrTnsziQbjc2//KrXp45Ix6LwTnag
YU6bz1Oumo+qQQRp9zs3Yqmy2dXPVV3HY0iTOuRbA6In0qkMGGokEpjWzsGVFpN3el8poWwUZbho
iJnBAwz32rCTTOVp4zC34f7L4yEzgYJrLlpkKCJlzWOAgJZDxq9+U7yCB7US9SRf1+VeGGsJbw36
ghwz3GqeKpO4tw7EgpJNe39D2njh8SGMbVV+KPkal96rNgs5MK2QneC1WvnSvmYKyyi85r2hTLGC
iACEsYQTYP0WG7A1jiBmlWw1MaSUciJQx9SPXyFR7G4IxmkemRtY2v/eLOxV6wK9/ExPqCFWH27I
njyNMTDgKLvvJxjxXtVgoBszb0jkA+1Hsu1Zs3eFs3eQnNz7S4dyhm6ssFG4aHhA+pInn6XMXDms
yEFKeUUxx1/oBvgluYaKIQCRkEpCJj+5neE1NT1ho1uUKFDu8QB2UtcsEkW1MOyY6M77qvr+WIqc
JoIbOfPd/QU3cskfHcjk54akIxIkH6j6uxjblrdIzYkD9Ver322+lM43t6McnXjvNvYhEnPuon8c
1drIoCEtHGocNhCvpOa3TPGZqmum9HxqXBUl9n9zrSz2jcz8Y5emuiw+r+yUiX+UmR9bQbZJEADw
wbue6r2o63QEUXl/bmJMVPk+4208TTeClGuidMSOwLTxPaFAyA7ULZgXJNSaunFwn4HQoxZ5jO8j
3V6MuKbiQdxlnmB5zc5oI1YIv8fmmhy1vspXY/vE53nQWRg6rk49QkyHywnJhncDcQqu1jxda0kB
tmiA02MIV/c917ony89j+UWoSvZn6bwlX82dKIPh5lbIV78gpaXF27Jv2Li/FtKWXOSPB8T82378
l7hqqFpaD82jHEA1JT6VtviRnfwPBT8bLRjRJ3DjdBG+zn+M6r3m7L7bqHf6uFvFkYcY70k2q74/
66CXbtTzETYzDcuZO+s8Oo9SLGtXe9V6nmoJQ2ySp4ckHAGYAfdTIjv6hBx0ZFbzhJ/JNNpqntla
eNXsagbadfAYRkBZhTu1a44loSsgWoN7/zAcw56wLJ2pqj/sYmxFxYvYYY6aQwuI92EXpioHXiy+
TiJw7eX/yCNwx+3TfgWJuTrU9qwZcNJr49knMQRYpkjM703VP52iTT4Rr2BSkTXqAHO/PcXPQpvV
nIZXwf4llsbwcLA5ffyuCxeRQWb2N1/ks8JP4dnUP5xbtIPKhPwKvhDkEqplvWps2UxIO4hXlNiZ
Xk7zA2cbPrru/d7Ab3+n9te+SVYaJC6Ym0DdFYg03V7dI0TRCnzFCqtUTYNpjShNuFKkGlmkiXfn
XxS+OdJXGopFooyFZAuNd4h8TgvoKkA/0cMt/2vIaE0YXsdLcplYrH/7h/Qm3i7ZWlrYRU1/d6X6
SQUQgLJDkXq4F26Pz1PMbpDkLdJb0EPZ1QiYrmViBvyr69KZ0ti5iIwHcEYIczYv8y3fY9A0qGns
jsCL0BuPb2cKWEpJATRNELI8ypt14+b5VpnoVpCUPndUplLFAtvNMOrz1PD0LVRVZ7ygvq+DjSiH
MMqzv/Jff1dFkNaOmCrgqwBB6jeSEzSaWwpIrTakOzZ8XUTdO9yy4Ly2ah3RXP8TQisa49XDZtLH
EXM12DT1nL/JUrx0KO6qjzYXGxeGmE9VuUSgnTgmw9rMrokqkYC2qVT+528wbcRizOGbL81WCChj
kMapQb2+BEGHHBMlTqoSff7+cVhTKPjN5bv4orl7aE47GQXwf0SYV1ubmB0aEeIcbaa+P2xRdQ1X
N6rbzFibP6LWdpYa07qElJ6QS5pnt6SC/5LNFAvwvsUId9Gxgj1y71mhLqeMDCIAgHrs57CpWO2+
wPx82d6k6qEnwwvCkLUah/JmloAbDDcj+0EqqAPCvoumfoxjqshgGPw9maUdrzRcdUSkFVzDdgPf
QcarFrxifh6URx27vHVzVTLDXCRvCIxxys5StsnGonisHym/19LCdiD8xq5xWBRvj+Ih4yJKSSP7
9pz6TBv7WVBn20PAXI7zMLAD1HyoxMixkFnlP2OsRc1rZGr5z+dvmOxw/+vFrL9J9GrB2g+VpICj
Iww92btsIeWXMGQ2NcuP7hM11m1aEMKBbgL6JRntkhvngEgCgYAiiY7VvS8iV0jUDAk8Tl4hsPlW
TzDdQHiJ/JnUlGBRKb6rQpTtUyHJ8je4Hu4l9VRm3Trk6ndZWFPpa1LNNfzLdQtKt4+Zlqd0VKkt
TLYW2UWzKIDF5/vRW6eb/uRcviBRH13wLMmw8xW+Bqek1NXgk5XEJ6fvy3cSxBO+vU8/cccWLQOt
YlbacdfBCeVr0IEqAn/ZVthqzOpoNZ1IH6TAgANBfYeLqM5AadvZdubZW4ymJK9gOtoOYCrIq3mL
1XXmr3/0c1y9KZZn1TVKfXouHia3/pngpHzfhTiB5KaY1ADILLHGb+odXIEah+NjZGRuRe5wmhvC
wIbha7j+pstej0n1u0D3wFm6WFBsEQzdjY/YgfRgmbFqA0jgObjXkjOhBehu6N/p8/Wd3TUpBAwv
kn1jSGQ5ni08hlOpgV2jFIwjXr6lDNcVHzc/SolJc+pUEnLxT4FB1VZ4cnWmLSiB6spuL5+BEYcN
zMP4Nh3V4AR+7d8e7/neY7z73n0ypHVDtNDhbStZUQfkEypEXZEjXzIYZeOf02Lzxf0piZJSWgvr
iEuIgPw+fd/XtWu6cvk2Pl0v4PmakwRAKFNyDgqYrf3sNV6MYJl0fdum/fuxb9M6Q24JqlQlqim6
zMtYTRe7V1P3RjStBdv6qnnIL4JIKJ/sLBQ/QQqQqoMgbamvNxjeybTtvsPHY+hyFIZ63GS+dMQt
iVWcpRST1FwxSXnw9jwj+rECTGLndooQXu2o5ezFKsigKxpcwVpXxkSAKkjnQfZzb57aZOxP/0cl
48MwBDRzk6hgbQls6qm66GMU4iwlO7hhDawZ6znLwPR0Bq9xIPE4MEF9NU69chCzUQuVrVwWrCfp
0Um637QPHNDEbmpRLRMcavxRaR4XjVZMOaIiy4TZ76P0ozBcj//mygjeOEl4XVoVru8xggl4wVr0
NBaEGKeCbQ/dZ5AHB3IwNpMK+YNwsmZMiyVsVtAwxpqqx/2Hr871c23xBjQ5yrxM4A2i4VLPeGJn
Pg/CfC2nC8O2GBUohNF0dY54kDQH+E92X3GVidr1fY0U/9E62w01ivnKQxwLOnLIbfovccLYtr5o
FwQ2EWogsi6SPhh39z00MxJqi+78JIjN7U/FjVnrUL11Y534xbFbfrp4p9DrO50tBVOOmORnXUmT
7Bz+qVWOFSgproas3fF+P5gm2djwFfEfnvSQZe1BJj9QuL6IOx4VBgZ/H8IKoASbR62zL5a3yqoM
GkN7/MK87nUhl6xlU111QFAvNkQKTL9cjvfNCFpQRMQHC95WGe/mKQaxlLW0b6YURfNnPzuhbYeV
HjLF86atnrdTrasvYsTxamTVsgB6BbSRR8ARpl6KVhB/LqdrQx0X79xWTZeX7BjX2ToGjXamB+6X
ItZPCadW0PdkEa1Llfq67pjPt7Id1cohau3FcVvyihdntwgBOGSQe8Z5p6CDh9bfw90sbC7FK3yN
XCQgwKfv1Qe65SAo71K1dSQnzdu1liWipxz0iAY9GhA1NYReBu3xQuUksUbSC9wthswvuzQ0ESXc
XLWnFdndanmzcwXOMnMHEmCdCO2Xv2/3/fvZlOgOrRhO889nST5Zti1Ss+oUsZNQFoQxVNEwqgvj
EYbwly7EEs1F1FgFHr+YoTV/FC8iJjfzaylpam6q8SozkCpncuV7366AL2h63nrUvvxISDddleiZ
O3uVGrTpQnN8DY9qfBBrhsYdLbX92PEIEJtgNOnmt817tqRvYhTS8wB5rlHQDVSziqZKYt9ixppO
8Ww13oCVFqammA3bllM4XcqcJksGcSJqWjy9G2fVzwZrhMUrCb4haWvu+iDQTQmUlie33ocwoNCy
CZxRDHOsBA1LMoPXrUyvFcvmrBQNUmgrVOUZD/JKW87CVEld1nFizdoE6UIv34pv+PmbGR7iUPYz
J01+1cneW1T3/lysyWeG50X2DHBJkT0MusOWe/TaV/JjLuYcYPvNRfm1ebu01814S2pMNZRlZIH4
Mm26sjWur9Y4p+uXdRU+PH48q49DaxUvHbuPSbJ16DxA9dviq7wsX5uuc63T0k/iXSqbYUIqwyCX
sUaLEdBnvm5GgtbrgqwkXrEE+9GLgIM9z3OuDPO2TjpK54LDqZzqLzvm239kqo/GtfQo8113p+yG
2mBZQtVIjjR0JiRHxErZ2V4kErD/I2k37CeKjVg938vUHVbfEq7PXMr3dz76Xnd2lCmZUWWHPLh/
KXTLuZagsgJybQRuZ4urBWmQIT7aOecsrEp4cdeBIZR72VfI0rM9G5jwGzkF9NJYyOFtaEZqmHQj
RIBwkeXjPC2mxscaN4aDO1Fafl52EFCJio0tn72Zk0j5l/5WyOYbrgPiKcsOIdnV+NljbL5CE0eR
kJHquf9nAvFpdputFsXt5Nxed3OE1p24JdjJteIYoPEN/lzylEV83I2ouGpvIHhmNIDkftSQXyHk
34kT1Ug4lo5vvoN8MW8W5+3akG7n0wLrjvC6r+MXodwyUyYrujqruuCzfVfmhGZSW2nAlVEpKuRt
c8lRrnmN3G+BG9eGRnwzI8v8V+y+9G7fYC4EwUrkjk+k9PyrBLY3jAPTGi9WxeUwJLaxGQyD0A0h
i0oYvlqn+X5RyCtnDQZbsLs8CveH2OhuzqkyACOuh4QR37of0qObyVcCldhQHy15FIaRdJ+Ev/08
EMs3WNlUsjP5TmPnNN5xT6MLZ3W4GWwgMSCYeJh9Oru2AOBBdpAeLIkeLyX7e7oN+H8ZeOwbzjMR
l1acKQNdu3eBYf4ZKs/Z44sLCX3IO0DZuboXYLl/X7uIl9P9UbzzvFVOtWc3LGWbc/v44hFNSMmb
7Dj2MBCFy+yi2s8W5WWuBH6KsovzUxhTJBQzL8jPCzYO3a0Ks3UcxD9in9d0/5gvbhaEbbHvRLL0
AOZk719pS1ph7n4i0V91w5mwJvp6QGCg6e//QlofLN7HIumWehHPJ0+SB1HZL7/CMSydWxmZ6C8W
7azN+5PvI0AMQfv1gkjmqg7lxbOsLVdiJ8GeuSpoLXsaGKetfVr4qI+KJzK9tqQKVPqaktzP1BTb
c0OMzC1Jjq7LTgX7TM1RlmunLJHpe9Ryv6eZvg0ZnkoYbTKRFo76wnGS3fYeFji9wwQquJpp0uBD
/jn9SXbwsdvRB7/Japac+DGkp2Z49/l8MpnwYzXz8/UPOo7w1IGUmEtSX5TN+RmHg22EPhzRN+5J
xf54vE5E96tdzRn9yraWt77zjoDaz9lDRPsBDyisHf6LTdt1oQqBDc9TcfoFntwbBm3XiJydtvVH
9IEo/Pt07musBx/7mh3/UoFV+vG8hDw2xbdLrBqgq4c8YmgmoQrpSjM1DGrMsaM41cPIAWxnv06c
eyFp11FLiKxzUA/OjtrL2AkBE/2rLsuXwb2VtDld5E+ty7HSXH3HtgBontAVvW9KeWa+rCQ1KF71
PTbZFd7A4b/xAeivyDvIlQ3dpCO/6HkEXue0Pc++vuKhcFXxOyz9vQsxLxp79Rt0EQPIrhIs+76Y
cTtE2Ptrc1l1jpLkPHy126a2h71C3OulQgNh25GOUAZlOsG20AJFNAhoLciBF/LUfPR8rTQ6sRZV
+r0pKfDaOrfAUAUR9oNYa26qezFe7ywbSfbv93vpPVa3EYmXQmdWlH1CN8yNKhkV1Ll82iAYdVR4
xQ8Hs1El8Y+oqWBkvZCh3bnoE7n+LIwOVYW7GjO0hWmFUH0ezpe55Q/DOFTluzenBTM8KCIDk0Cs
ONMwmOYAwlwW+mvWXYFFHCzJ2kFAo+lRjTBnId2frwv94BUJbp2vO/fh4iuku7+MU1W7f5tSmcSB
i2U2h0uE1edF3HgOj9WRUcicv/pgFKtidkonXp23Temv/CqrvibG6Kh+pEltK79si6tC+1xtE0kl
Bb87gFjKWthPqe8YvE05/btoPkrn0C6U4uXZskR3Wk/1q7JeqIpj3/mQXE0VbYxRpvAmriarHcy3
Xm9H01RoQ7VQ9ND8p/HaLwydcEnQF29ibb4vm5cjLZG6ihW3evtmxfFtK8jyrWSbFiJ6k0V9L4kP
h53KGkL+lj/iIvSxonDSYh2Fn5ssBrNFA3L9e/1az/GL/VdzdsYyI43KZ5e4MUIgzHXZduBRWvFs
fYEK2QwIZTe1Rz3fvL+vKy+3pExyHFJoYWyD8B4vUcXhPyZp1Y6bwg7+UMNevkRgbH+C2Jqaf7jp
JP9NmFoNsFCUdxSRWEF0KRYpv2IBCNAaWZqslwmtBey1UvNanxDPvO5Zw3wXHIYLOPJhPoxvKkAC
/cxLUYZvPDdSw9R4wcD4dRsv3wMfbn3Hhrs29IFboWXlQQYWXbbJ+qUCtaxNGyBn0nUGnne0pvqe
uHndpkrlLlal6GyMs8DiGizsTP7MtSfbhhO0d2g1XxW1w6mUkIDZSJRPVUrNktMYYknPUZdJLmrW
4DmZdhqxwQetC4uWZ3vzQfJrCKrS153PidkNrWP8dwFq140wdnskeCHWoCyhISW8v2R4jsvwPPkZ
aQZ4zw+5WX0atjTb6F95o1iKbNJlO95VzJiqN1cEZ7dXk8foBZpugRVyk1jl2JzKG834SBQRtQsE
fGOWy6Oi8+o+PDDnsrWBy17Wk7LiprLtFrI7Fh/Bb34ZLjlG/wrSqbOlqC2tVnQ270ZllvvV9ZdP
o+l41TiQx+ca/4KtmFjZPVItdUbl6CEgZ/8mfTFp41WZENOOTWBCxVSsLk6QN6lodsN442+MaZM7
kq9A6jKjJ0wIAlVYufWr2rLHf9RqJwKKhwprWdxG1qdLf11IyzAnfFwh921UsbLjRZkgGVUmrGZt
uCvpq1gJmtPKfbxoP2rndjTCaNsPcpPJcPE+VVZMZE5Vt7P4AFhjOPURSZAlo9CTF7O95KGQHiep
9UZn+i1exfcpCP4tMzt1l2YvRMVpthDLlLNhkRfF63wGxj1Xpx09fgW8MFuYXD9CwDjfiCf2204Q
5qNKyu0EtQ/1StgZxIdsvsCy+6iU+l4Z+4q0UAxydDohOEqCfI0//vPxueALNBx4OSaGhKlmubtj
FcMhzOdD0SoNkKNUpOR9SBlx9xQPwfQbH4SBRhvRwI4Zum1MttCPEg8Z+uHcsMU8pMhJ8LV0uSIb
fUdFSJZyJtWPZX2bEEnf3qFIDeYQMB0Sj/4dz/nLlA8DyZcip5P9bFUsCyV0Tqi/GR1l8WMpBkU2
ScaXi1fDy9SM1Co2+8+R1Zo2oyFVPwW3+9MwCjyY8+XM92RbrLIulueCXoi5zo2k/x49jYuPRD3Z
j3/kw1ZUAmVoFJ79RJdZngKoMj9Ud9WPy6d8w8EVjJNR/ihJzaiCFMLGF2yTn2HywoMLPFd0oLZT
Q9XPPwoyiSgQxpVg1mS2sp/fO4YoGHrEmhXyFsStqoqy5dQ8quNUQDxUQ9Xsuy1qNXIEV32Dm99p
qo1j5ApL1WVkA2jFnnDPvMspLCmg7HshNogjPdT4iV4gbCG1HGCvMQ0e1yT0kiGLGRPsErW0hxph
YR09h752ETaQb+2+SavWVe+TID1qx5pa9EP5r31lzeW6HRkBFEBAr3NwHcybQU1bO87SHZWsnHyf
cpQOdPgWjwHAFdzLZD+7fBJdtIObMdMDxSkjxCj+3ESMjF5zY8I47g34+GGNVD4xLI5YVjFNg+XP
ffRXjYaxYA0VBVnFP0lYSLCQZYbUrm6Gy04EhaMuYak6XIWzbkdE6d7t6HvEnDjgB8emrfw1Bn1S
TlKB2N+AgEGeQRUzsId79oJ5v+ttNfLHmiqYIxdAo/ZkJjdy81Ba/qy6qrCO+PHKQWpTPMK3XN7T
SxUEvVzTNBK9sFWm8imNY9VnPd1cN661yAAhBwAyR9QXmSROW8VDyIPiERGwKuhTcuYRC0QzWFUD
aVzoGwdTxWb6rTNY9o4frG/Oj395TQSwRgUv3k1Hy/WF+/xVFo2eOLevh9l5Rsh0naCia/fvsO/6
pbfgCAijiOh6f/Z9qqpa5GyCU1w98BPgk6F1mdH1/dHEPlef7X3xB3BcjIr54qqxr+pzZMdFhdX7
C4g4+JtleyT05702pviX5AsonN+nbvG98DgXY2ZuGfO0RmCsKEv4Eov7wW54qq95uvIhguz6NY1K
GwTNNPilqN/NMbt+KDKkd3R3f+Kj9pnKsr4dwVGcBseG6bVDaSAEyOwwHCnHfAc0onk9RLXj7zbE
wOff5BoTNd7CJmbHcXASpTuxSDaF3Gp6LhWKd1uNLeVZE1VhW4CsnLhR18B2c73+dxAjOMKptp+x
R3MBwnWVNc39SGk/tpIOpgdm2/Tf4WCEK40XH8tWfEK7m29BaZIdVamc0ahgWjqGiIKTmLa5+p3S
PLc/6VfDc5wA3mooXt3kgOb2TWOhHtmKHxURoI8J7IsdbzvS3+hOI0yvJJEQCUAiBuUN/km6XWoE
BYuFbsut/wKJMAa1wzcooCYhYiwAtXty6joJ7HHZEvxSlqpchc1M36WA9ziHEISB38GWvsbw0uTA
ps2WG0mjlOcxxEljSNlSM//iWLVU51nUW5vQneqqSln+NrMsWaYuP17cPSoUtVTbeWObucbtDutY
kKz5JekAkIq1BbN68m1DfkGA2AORe6QgrzdqTU2HR/EnVzZ/J1bPDWxPQH4A26ly70dEBqKXc1Ua
13/zGquCYo2LOH2X/BGjKfQwQ+zD767UyWEhlm1x8xDGkGexrF6NkazrJFezXDk3gM6/x4Y1cvVB
ROAZydEW2Wc7AMrgW8Sm1zYb3mJ4aX3XDvsEHoHg376xivpsks+dZMISryy4OTW3CWVVdWJ39I/6
PpvjqxersbPPwypBkOv0CM8QEWMl4246sC60UGzLcG+9e9Dnp++tXOcaTM7M1bjDfytMw/hsxnqx
EKYqfwin6j1RKbnOGWkyt79n6nQXHQCfvchO6PYqW6kcMXyZ4QUjMsf4x+bTzrQDKw/AZ53YyfLr
wZxXM79nNN0iXL9IDoS/6/RtErfI4ziOUnCPOhi4fZ5pAhO288ww4V6cZ/GmiYoV2c0VfWAz9Xvp
TAuvRo6WaVvJ90wFgB9a63K3usnSvS5aufkWJxkl3iy/r3pik37+Gnd1RqgFgLtfuUn+TUq8WQ9x
eeGB4WJCKCZGGyH9dr5Dbx/8PpuaKqe7qabHq8KnrsV5Ry8lUgYGZ5a9wYpQKyPkhGkJWj10H6bJ
ZYswlFQlU2M4sJX9KUbgyZ0Qc2T0a0cl+R4GiO3q286hp66riPsyNIPYMzVav+26VOhlvUr1QRA/
TgzOpZRyqr5tnSsryZr5GTL4cdH9rJoGliXoG5ZhLoMKJv6LWHI9SBS7tFnV/ikt9R/dh6GDpwk7
DXEWYT6g7vdLCJ4AQNBLpsfqjp0r/0fTee3GjlxR9IsIkMX8qs45SK30Qki6ElnMsRi+3osDGLA9
nhndVje7wjn77FA+4IgxPGDJkdsDyndlcsuoJwPqCyhgAegg5q263+xknIuFffDR0yxJT4diCZdy
YLolZwc9ipjyh/6O4oKmebpCB7AdkG2P7ms9t8XUqRxVLL0f0gpmZvDMgJ3t+VweTMrvj55S4An9
TuTcF1kdc5SSzf2U3KvXmYAMT2CNF9hTDrz29QVjaf6VDM+46dwdK9ciKbVxMc/GzcBeUJBAWoAs
QY9C9wRBK986d85F7mpWOL28dUZIBFhPQCwgAEStGg7BPLNgiFPwkFju2pGiBcTHgYMFGtAzvzbN
eTgEZ4B1zVkMt4ifm8cZuMle4RAcQWryU/RJxfthfjAqXmVYBueP2RbappgE2edMgpRg/iugWosE
swh/a3PQIXKGrwUpBjX9wPIC0KmZCWbcEJd5OgUm+wYHi3E3fGk4TOl+2PQv47GhOn9ySa/lIvxQ
n+6XoDrgAkTaVR/9ca35c0L73CxZd+I65oSiqF0RGPhsvrN0uAKX8zUdbMjzEMvizG0K5j5hIjsd
wYIZBm/Dm38uqdKeQPm32SnZ09kc9NcJgiUUFX47zfpsNtK+NxBGwGAJwkX0CWdCPlV/SwiU0RGE
bJiPY05AKixOcZIbsQzL/phycaiJcYniiDOdIT2GHLakK3SwMrjy5XAv2tfgTkTBGQSJSw9b7bOF
Z9BOnKnn5gFTfIA51wxHnhJPjP+ghaEMG2hSrTcGYhxuxpV2gSO4wxgO8xX89O58tTFP/ZqkJ4xk
+EaB6MDswBtZAwzN7JmxB3cJQpvHluGnuQA4ZKGSaAyc4xVhLJhdYG9xaBVDqhXOlYvylBOttXUJ
Y0Nsxo/pa0bZ6AAGa9l7LzhbaPKVF0GSQwEsyBoujtSGLBd7VhJgy8NBGD8wHWfS9zKPf2DUce7e
yw5qAsTEGJIMRAX+Pbc8Vi7dGj8c6DBRhgFC8GBXiE9qysC8QJviDOY5mB/qZuW7moKQLqAYXt2+
okI56p7aU/OgJHlmRbngnEH3l+jJKhgDRC3Ru4U9YOc9cUtrMj8D1kb+3UhxtNZ1Otr05JgDlLHT
ULUU/jN96zcDTvH8N8OkSk+dr0SbcKtgg9RqJXJs+pwBtLPwjI1jcSCZlrlKs+Ia+BTPdY3ZrEp3
gYulRTLK85AMuyTxn+xsWPieXj2pxjpYtj7CBIGU5GLBr5y1irJ9rDcPy5tWWtpdavIsGWoHQ7+T
LJ2p+Y3EQdZyEevxupmmU073I/Lx3vQOQ+5Mu9ny0TQ/mWMxsz8bbrLTmvysgGMS3SNpwV+likm2
Hq8aUiNqh3Hnb6d5ZFqw0t324ADNqwnRG3LtgS+iKJG2tqRUhgoJZ23/+GXyEkGaa+LkJxItwkIL
KM3P7lmSbAK7ojC161vh68dOG+gujcbYsydnmRIWddrZzwixmi6mSU1qhL/G2P214XhQiK7gRobB
8JaKZhdnVFjxRQYuXMjaP5SuA2xlnwKzOurFZ6kV+1oCeODvUZcek0sEM4esIwCKxkNOt7yZ13SG
FyU24QNBtIEJnTQz3qqYaloIGFgYNTZcHha+t6N+c4qrJPC1ZcpWeE+67O6Oyo6yPXoT15Mp2ck+
G6nNabiiZFFpB8eGnmGA08GmiRIF161Zjs60HAg/zIDNsMkVebCTnI8u96j8MIr4wEMXPei9bc9m
FYFCnw9Q0E/DIgxCpBUEDcBiCLwnlWPSZWKH6i+lzE5d7azn3x3nRNH061j7LXSq8Jb5SrAuAig9
JVLKN6+4Rvif/zT9nKEeYaaPpzIMpFCCMRThw3firdWlp0zzV5oNpWBa9wLA7TVAaQ46gT9D2rzV
Bk6cbvep6xDZTNR2PjVQVT0VYX/q2cttilK1f/iJ9z7vmR4voEF+1ZW2zZutP+YrKaGEmNPSa0mp
zdNz6o5P7Xs01fdUIwqnD5dFA6zTY9fcAMBJTMiG8aIJZDGe+hlIp0v8EmeZqQoBcTrFAPvZzHKL
abS2ENVGOWLtWgA+HlngHa1UtOx74tg6xoBOuY7ZKfMaSNXRGjmoGhySHbUMYxLOJmsr0+5jCBz+
eKPOXawd29ZjiuVvhSHTjd5ire3GlwiHLSMxv83aQJZiDMcosIABm5C5hhEuLJulE6bffY0/Ru3U
Z1kQlNFpFZVCtA2ylDk4N13kdP3G8/nUVk3YhOZvZC9fbFP+1pm7GEtx81qssjNH3tuIUWDdXL2a
MQUhAnmcXSxCS/y8/3QdzM5FCKE8wRNTHdrZKLP6DmgO42ZY5pSiMZYb9MVWtuzZtk3JEPTwUQq4
tO6vZfk8sw9dMUefnlUG4c262d4hSdZeuYQJJMmaHndRcjQcmuXxLKiVg4LSIt/7DVBRbP2gdQux
a5MX5kjehD/ZFTszmNa8QNSuPeuf6xySl8Tf5jDSUibbFghmSj7AX2n/SApciie3fVft3iO1yXtg
QBIDYLpfAMpmcB/CfyxqTZ0QVVq468t/Q7TTsv1k7l1iIkimYDHy/4rx2RnQ9dH99NMbH8BOiJo6
l8Oj0M/8aj6V1u+CbG0TR81twBh4Wtl/vUN+lDXrN2FIFNmtMh9RyIUOrKUeWbpzIPYw9ivirRLO
wgcNweECi8dyttJcuRaBRlNPmbhRGM+N5ybZVd13xHSUa8RZRebZrN/z+MGRK8QJg37H2I+gGdXR
EOscwybv0oNu+XDB7Wo3ihdbHNnotv8Y3fcIGy+QH2tlG69lQ9bZRINLpap/Q0zgzGvMr25up7ul
ggrC8ebdevnhkA6VrZsCod8Romd7sIo9Pz+Wz9O1cD8iUBQdt1KgZuc9K/7x0PnKYo95+iktHxa2
2O7LjQY/3lvJM195Z6Jc83Aa41WuWbUW1suY7pr6y+l+5uvDaSmYE0bSs9uTRcVeMyXCm6VmeKTe
au8vDFEXHyhxkhKTUvxnoT4e+rlPlAzEh32evFruqcaegIEV3bW388t/MYZSERUOjn8plBr+CC1U
Pm2U+FNMQpkc8iUIjuz5iIZSx0vp6kfzftlFvGYjV1N4Y00E5HkZe6M48PpRjwHFcw7k1F0z7KLi
DYWANDCmEBe+CNaACp9d3pB4DvqYspcbeM9ktRo/p2ab1rsOVHr4ZRUm7XcOgdSRv0nw2jhXnACM
R97/mtGHajYxOcnjpgxf4+go+w/+NymQLKz7/8YjKrS4FS9O9+ojZPNMfX5aAhdHewkDj3udJTlT
bdDJWIf5E/bBGw9carBez3J8Ue0pj85xcpH9Nnc/poK0Xl4aIsyH3vxW8J3iHpZHRaOJnSvFrzed
Gkge49YJjrqg494of5WVO9s818GdU1MC+EaXvhhmvxLpnz2+aoJ9ggNfGNtm4lpLxUvZ3ivs2SvC
z/EZxeaU9vs2ONekZmqsr/kQLFYh1rI86P1Sg8oPUGCxOKTYFuGbW+wi5+Qnj7j8iMx7V/wIcUsk
nbGd0HxbOihRemOhoq1GcY4uid7VFNca+mA47bmD7WIbOx6v/OQUxyH5ssyXQLQbX2BjELXb2mPD
Z87LXGRlxgQ7BXZy675VXfLTcjwaX6O1y9tPv7ynFaymg4W3SMXlvuKcm+KNrN+E+WCzcAABoJnT
mi3M+cfgm8/GAWAUH/Mp6JY34RxyIEJYVjD0qyUnoT5tUDvMj68+Exw1fll/8NXR9tB8oSxp47Nt
XUWfzwdLna/dg4ZeIPmS8G99zV9kIsOTmKlhSKyP/q7MtcZ7Es+tOGKhi0iaMyMNicGyCCHDXsDa
KecIMSGvTnTFXO7BtKXGseJrDeIICAGqEpMtvOvSq0KkWoVYjvSbojehq5vM1dkx3U6+dnTWUfnh
TA8jdvaj/xtxxgww+fTeOmSVPKR2+hj6EGtMijzUYfPJJvoXrpi8V8sY5uL8385AZp27+oeeZ5++
l/5LOrJRxmA6lqUO/IaRsTRObd5zRcb1Na9NfJvK9BxqITVq9D54KSd3gtyiU+5J4/yVTr7KJV0U
/G8nGL+FRBOpkO9DE3AB6Wv/06Q+c9BUil7hb+GwehAiBzba425Zc00mwZ8NKDEEy6JrQXJiAvdq
+71PgXRIDfCnhB7T1hZlk0+Uph1eP9gdJMnLmFd73VRfbeVtspptKmDVQTSvbbK4teFJ87EUG/4Z
CU7vEzKSCPsV9Vt117lqtAXl62AwPGI4FTjcZVwRGv3b6D1J+9Pk3mbFhEaANkYh1DLuiirZ5nOk
Xb8sqCQnDBU8VnznA+Z5qMsiQFyAirpd+ZM8+oM6e0QXtfjIjkc3+dViKiYHrnvVo0uiW6nMVeVy
4dG1WYq/livK6sk7uTy/CvMunMF5MI0Gz9yBRTMljDf4fXpubGwj/ShY1mZ/xQPNdCY+IiaDWQbI
EksNU4QW6TmCPVTdZF622WvDsNjzMoDpcz7BEg5/2/bhgKqV7x0qqLT4mD+TfrCY3jH8KpX11DMK
jbtzLpE+FdwXBSEVsTtvkPkxSPdHAoz3PVwNhfkoe6EAbzPkPwqjlaFjoW4gvAvS87xxNNlfPO3V
R25SV9E+hEOcWNgMZ/xODW0zvMbGpygNORWfq/TOd/3Ez0vutEyvVoY7PAmNSpUoCb48NQBalxs9
5Bj9V9k6i3M6qOql4l0bDUCAvPkqZiyOOgu2T8rJF5j7MAb949lqxZvqwp3mSkro6hgjxSlnXQnD
0A7NEVwndvxOgCUXPpM/d3ZZIeokKnZpWJ+tiOmF3nBORaRbRclh5PiZSxM5MsRWtJIl5q6Zf46S
YZurfQBYNvc0g8HdnMRbJ5oWnZw5SrwbFEpZRTC74VCZ8pzNtoK7rN2yVPtUYYBfHn4EHLH2MDxX
QvyZ1ItuyrwvLJfz76mgFVccmOpRYmY0VPGaI6+t3jP95geSBJEG9heTXqEtIo3mxdHX0QjAERcW
THbtTY0UAv1UHpzA2+dmucWovinSe9CIh10yTfYzgB/xnHDQzlsqzGFBoxvTechc6HUCs8phFj94
FBFt8Bj8AWRCYGd1Mwv4oXm4ddrmNBLURMmMLQUecJFJDJN+NLsK4A6I2pDYxPnohz10jbr7obQI
/HfiJAjLp8JK37JJXEqY7AF70dLNUyiZHErBsg4zsJDAxCbP1r/r0xh9lgJv4IzglOyuSwZjLhOa
AnsVHrIZOZwJOQyR2l83ocepVi5csZyYZzm8kaBrHZaJ9aV88lATdXZrWA4mFvotm4z0RnCDNsCG
sKmXuXA3Oh+qpXHx28x/Qioli/aMJF+VI0xLMFMROHhOorSJ+xed4sUO1EU1cQinMceSyiKrKIy/
/biCNBTVK6GNr+ZAv2Ta2rOvs3H7CGciXFVmhcv00Oxyq7MFcnI56IkkjN4SICC1sE2ywZR8ZNJY
OYBPwMWokmURLnwECTQARAiwW1FHJrjo1Hjge8Njyhk2JMI4iKE81RzgyiE2rZ4Wn2kUXSI+rfc7
d4+9xz4umnXOBKlt33MWEjenNYUbI3wtCo8qnRk6+jJFZZy47741rFsQ7WBmxAfPvFOOERQDlB4p
toNt/jeg05RutelLhrLesB+bNMFYRr1kHVIqvlrBfjJGjzqxAbCaQZbOTegLm+Zf6YzoCAYIQFwm
G8DNOgixVyu8hy/o3TtT0PS0SHDGDIsE73vyvV0I78KpUT/0t1QDtcmQ0QNA5BGJaVL88wTO1Ju+
f7WqjaW4OGPjFBX+l2tCw8l06lZqB5XiIyEOtg1GPbhvQ0TXOmL2TvQBIFrQEzqG6EAFjOQAW4wA
sxrLZO2s+gL/i17/plsb0SJZVf5WV4uOwGwH/6+dF5sHI2puAb+4b7JbwnkDAHP3M4uACAzO+neD
NOqAt63FeMhqNEk+1yK5aRX/rJ9+0gQOXg4dA1JQBj7ojN9SQo8ouxUnMZ9TY9cakmVTs3yN5lED
LFDFd2627u1pHw0etnYY+TAgtibzXbq0UeXZ9M/aeEmKiywuwXgu9ZOIj1271xid2mtdXAPIgi5q
M27LTgwnlWJGWPbbwIGBVsJ2/fNSOHMtVROJGt3007mERyNIicql6xKJzvHOlTg2zwl6AgrVGRuT
Nqcs11GIdo/IRJHtg+YVI8HB22Wqpo+Y8I331oZ2MyNt1bWUEdPN4FbiEjCksRc2Snpkr1zXnE1m
UL/UZvAcl8GmUT7UyPi9a2mzWSRDl7E5SLRtGwQIu554w5Jea5LaytVIF/vLmz29tK3I/DgE3S68
GdhtTBeEN+kfKBCOT1ttOOdNuOhTLktLbgx6hLgg1splCwc2GDK5e8yEHYogP+tQb18j4xVIMpqm
nbQxeEpIxiIjA10hSX2ld2uNYFGJfN3xLANj3KRAPZJaQcQI0MxbJ/rjSOlv2P/GgEgXAhra5FNv
H5M1n0OHgbldMzLNUOnJ5bZV0ro7hbGzuTI6dTbkLRmg+IrDEDA0selohk/d3JScHVylgXhpsW7V
4hxKGReVBbWci0r3xJp61BohhBu04dWu5k86e04HxS6ve5gT1zggdwFUa76nHTK2svjK5ugjF80C
oxXXPeZ6s+kj7EYa7V4L6G7Ia9JKPEcfHlB3W8kNJN6jnOaCkkbITxrwJOc0srnnr0GilXEQ4Nxr
OrP5NcukW9pkOCo0Ux22SWarn3C7SyyG+FQqWpdtCwCzzNRIasjM5uobELMBmCpqDJXw+US5acZk
adKgQY0tDIwk6ACaJP6JbfjCtzZYDlSxVLNmTIxuXl/aFj3Qq9n0L3HBgLgJyH8IUanU+Utu6MiQ
e3HwQ201WPUelN3Uol/Dm+6l46+LzntNmnY/DWoxas5v5rYvsRQkfWChJMqbWzZby7T3UTTjda3I
F0ZzadoJRhkeANEE1j/m1gdy+Kb165PZtb9t+hqKRaZQ06ZbrZJP/tgtKRoFiTK9dcx8IFX7Lao/
9e4vbaFCUXj3qAdjaNXzuxQk2UyWdpphu6Z37xKIXfChSUMKrHGN3jjoOerZlXNl32rOwdbrlcdN
oneMtZKT14sn7Oj0ijCsFq8denkfz75uGnHVfhuTtymjZGx+Exc6uM8NMF7aVN8rXS3T8eCwoAz9
7Em55C+dA0PddSj69vUwrP67EaVCNrzwFHwq0XC0/vxXNkMln7/z2iJIfigXsbCXc2tW9fgmDejx
zX3SBcfB5OiOceIYcmz5I3QxdbetC+MH9ZapIUVUOTzm9Bwwh4HEoRLuRqR2WH8ogkzRO/0Hl/AW
Ta1amyOfSo/33jzNYeTsVZTVdrGfqwxBGZRb0cpQW2qPucHmkcynSR3AakZfFRnDNkZAmxHTDQTT
ujXAyCrCmyQeviMhvqY43WX6px8SItl4W3qBVWSn/+Z+JXFD1kG9d+YCSR/199ISEqtZEKgg2pkd
La4DkmwVP0Y97EXBfgFNCXsQ6ZAZuMYNzB5bm/53ElhPgFVaF99LhYRWGhvlbYLmPiJoHHXjgr4N
IujFcpF3gj0Kt3yUqX2cKx4Hg77OCAB8fPwHkcjFwXg1nOqqLIO22vzvttfVt+6+aiTG1qbaFso/
Whls+xQSK99pBcbvYfrV9cxurPAuJDwXCrMJ/26r4Srj2ysstYndP4+bTXPrS9IHy/Bu0cE0TXL7
tn7TjzpLPhvNhaOsum9TaW+pkwwYkWm4NsTVUwW46ic5o+oyehkN5KChNkEGlCNSzsq+tXFfrOiU
g6eyZCg0YNzKTmh6AwiUkyouPtLGPhfC/84GXHvcAGKGrtnIKO1uFwV5taSmzcKZLnCTFcrF0FuZ
jbZwW7CmEHkWJBRO4KKE3QnwOSF3KgvkJlxGFs1LzMRy+hHuo6KMo81den1zkI64xz3qd0fDUgdb
Xcs61RXvrgnQD/NNxVNBnv1QvTQ648hIO3TWlz28sMjmZ2W/aXrKTGR877tx6+v1rZHTd1HWi9qh
TchTqj3gNY+M0HZVByiwCV4fsYJvfqr4z0qyzchSzWmLI1eR6U70ZZBu5qMyMs4xXIwZlEq514w8
3/iOtUgT92ZHzW/RWM8mbbiHMEhI8VdbzOAnuS0qHS56F23rOoTrNWgoRZBhJAkrXySHJmMEYbr5
yu7fswRClO1Pr0JMP7nZRBzJ+kHTRPJUmBGCcojAhny0pI42Z+lTwHg1MSr5WzglyUKLHVgwkrRl
m5hosZQ9yR+xOiZMc6SIXprI2HVGgXdPSII7chPN+ZfocTzLpPJRYHec8k71xlv7o9wIM32Zov5h
B0W87rL42XSc5yAKj0YxniPVIK2qoeoWRkx0EmYETf3puHG1LFMM1AS4oCWzZdP3azsiOLy3449C
nibl4tut9OfKMKtF65azL7aZuetSkVGU95wfdsMsvMYDarhOCvMPkFZTNttQI8OFOaHqwO+TqNpX
feQs6qEkuGL0tnX2aeheuXUg6DQEXg0lJtEM4xZmPdV75PUhqL8RarugQ81SRgc7jJ51rTy24QQx
IuIGrdJxPUoT5gAhR22cd2vmC7vad+pNKdVV5ab3NCr/pnKS1tIG9UCFvqQZcmo3QJxB5YfQmPRn
32o/G3s8SL+9h6bXrymiLlbeHoNYm5bExoa59is07WV6j72dx4yMv+Tt3mA0hkRfex6TPf9E////
8rcF/Qn/qGz3qbeb/waXAD+P4cZb7FI7hA/u4+kr9kZm23vbUOLZDVIA/LI7F/E8JFW063X7M2R0
XnoOVViTxHHGWRfgWlscdfuQxMyLw5KyyqxtKmfgD6t07lRx1iJDb+dMm1AVm6mpHGKE7OFpQJkl
rK9AQOnt4nckQhKrtjR/aPBgIyBAb5sbBNeSZlcM+rIv+VVZv+uZO9rQTwodOqSHt4OksR/GtZem
JzvA0WK010k/jk/KDqxFXUJT6/1rB32vyrAYdtgUef8WxQmWOgESyQgYSVJO5rp2Ck3x0gc4FZhV
/sfBvnZNOnm/guzV0JgUyRdtTpc4dy30z6VI+eX2S1aOL95QDEvDQ1JRCQwJJH1n8dvXQIZ6ZG09
xz/1DdYhZdBY9KjIRKEsckhfXEIJeQ0BhEwLm+nlvpxwY+71dFfawXUU+s4oqYfKoToX1tRgrRtB
RXUWlqQXLRghzgeJqV7LVDB+svCepl1pEv1XpfrKz6gmu4STu6QyHKuPXhs+Ur/60UzMuyZ8pnPq
8qLh9Zvi0ymak6zGArld8a9v5aqYMK7wIW1q6Jttbtg45RCaGE8Ftlg6nne1quwzTaEJNu+ab5yn
GPfCAWZYyVy+K9ujr+cvkZXgx9ksfYyzSj5oB681y3aagC9v4tbmwN+Vpc9gjdCB1N1aibSXTlxe
m1IdHMc5aoOxyKFytMbaks1hVFwxdezhzVgzwYjeRaH/6uPnWCLv6Jk7a2pbSTZuMFB/mGtroGfi
DSzavthnXgNxQHv4eXBIXQbzAZYdObKqTOx0s1x3TbGpve5W9AnIuXp2yzrZ4Xds8tUONfWbPRDO
1vOMbWa3Tpl8tZN8yzTuqC7CJywsb5MZPvfzMaBk82Xl3EeacwzK13gyAR7DU+DMLToQBEuj+Mjd
bzuPr1aPgzJPRfnGdzCBnQ/Uz7o/F5/uqlHpvWyU9yT0kdlkem4kchsPnF35F0cbwqe+7l4MRoIy
Ge/SwZKjO3m1s8kCfW0plLlOilhVGrQ6hnVlebsl4b9jgmNeDAYU36LJ+dY9YgONjRt/xnVLIZcz
NNADlDBmpV00XCurqL2xzuHqRtkGNHvHqrAa0D/LpC0u4rsqMqDFkCRPeuJstkx0te8hEWu77180
zmXf9laZh2qIzRga/o/Dpw704tH5xU7JSl/4BgC81DHDGvNr17Opw/GjS62f+flwK50zyAdJ3FOH
VT9t0QFEZ/BovWlTheWV2fUxzfHfMfJ7NOLiF+kb/A+B3l1505FQNdmxNYOD41ebWuIVVwYBIjRi
fVs6wDAVwBg8Aa/MjjpWso1PnmRS3kxsIfOs2CcT8wu3ucWl9RfAQhMJfuVNat8yHaqPsKVJWRUc
LXN8sXF7NcCnIKSVgf7iySHZlMmnqAM6t9SAaUEgz+jCwei0i+d2Oy+RFKE12jS2bVazwuc/G9f9
zjONC86Pg128t1X9PfUIbPyYUUIbDYeEpen5Ch8/773x/G1dCkgQ0nxvAu2lSSByccbkMVaZXnip
wTgSvVyWkb8KKv8WFv2n6fsvroWvRGh5VzHhTKMZnHrxIwym87ySrZr5oKE9BYOD2TenRBrPCJuP
oe2wVVlrPA2D95t0JRyV0mYBcj7bq86TF6t0z0UaPiKNkr8b54ebw/bMi48hdb/TathLvlyv4wst
+z/POZge4v9Ud1a5lZ002IehHSHcpRvzrLVtffsRXYv9rXkF2ssIMZnwnmN3PszA5zSnXYQ8jaK2
xaJKxg8/hXWbQSkHHLxjKsOcYB4VxR/caXvDwILfp9eFpVSQaT2dZO1fuqDAdm3lieLWt9D/7J4+
pSyfpWof7iAw/lLmvvVJLCABW2oAlUFVDQulTDBCwHgHlxJXfRK0oSoE07jne3+uif8OqL3r0/bD
OmkMgBGtYhri1aQB6OZZOvMCTEjazYGgRUM2lXU0KCWV9LHZS/2HBfWagnY15dwE2gT5kw2X6tUH
X7laFDJ5BS757Ex9V1uw5A1rLeyZPKAuSQjoFA4HzVWv2UihwBnkiPIIlmnDFdOFvHh+8jaGCqYX
SW+udhparrjQUtsoD/F/GcU14a6SsbEaA5+wgx6/ktrAexUSvbAsUjoSHGaqz8yu3npZXesR3k+o
VZhfYoHHVZU/lU6+6d1+nfsBzEhnRd+LsxKNZp0W9DOrMMEZpYDDbLBnh4gLafirOEDz6KcS/rNd
jV9+a0DaMF7I2oYqaG4yr5qFsID/ozZgipS5b6YPQJgn8leN+kV0BrmGWBapVSAa9ltIf83FzQkN
d1qNxUvJACHoBCr6diT6ddg10NS8HEe5xrKv8BQFM5apSy4JftJJQhdLRp9gDqZ3zHaJMmAodE8M
mL8tvodKnqzKWQ5KCyiKvHs1TEikk0UyoGxpcgvcz/8tawZ+E4QT/Iobz/6aohaqo43aIKQF7flS
I/hUvR999lg/lSOOioXLVEEyeifdx2u7V3C0nPnwcxIyYPND8WU1FpxIJHJVdBaMK5/yTAic8leu
OXYbBf8vYUSqxukahjDK/3vjenn2iwqYDl4hqUtxhvB4JFnbcbZK/4V3MiYMNDUBM6NC/GI0kjAP
qi7J/lJVtdQK461uvOPU6Bstg6ZZW0tDNpvWTDZaGZMXYg/b0RGLUoh31bjP9lTTfNlUkbRtYf5u
agaEUSZ6zWRuWl/sTP/eR0z0xTIc5LMT+7cggEfa8gZ6/Az8BB/zFGssS/zl7UeP1QGznW2MURQX
EgV1v6uj+M+esg+pWzi4o1u3/02asc7M8duvvXvRdz90AQsDRUcaso0iB3Cp8p4Ho7uOCQznIOt+
C77CTEs3pi/+hTGzkgIJKCTFn8IfXiMfl8cy2KYxKO4s7ZyovBOZ4qai9tWoL1PDoVE1dn4VreoO
rJLOB5JV/D3peGI2x7R294VwsP+YfphqPIKKMiJtoPvpEeQrCN1tjRaD6FB6u4VIGF5lpfc3tJjA
sPxopJe0i0fV2R9+wpYITMTnB0dQ7hTYQ1B4Tjp1MV01OcpipSUzehwU2wGuXDdjKfFzGICutJKV
Y4HA0Ya2H555UlG6FI69yByig8gc467HaaTiBJRgDxOFzswN9X47euiY0A2DCWMXnXut2PlFgE8c
TDRDfcDngU3TeYy2tH1wC2O+bA9Roij4UMzPS7wYzRnODRctzo647M0v6ALDdRyMZorPENz8VlUE
X3zBYwrzf0y3NnELqsu/KArcWUUOQgyUkv1WXrhIKrJg8EmLIaNTzAYG3rTY4Gq32JiWRtwsJ74n
poP41ZIjD/3AdC0cZMnqnozFVL9b8bbsxObAzsKbQCLCx98wRtsHqGqMCehZt+q7eOeLP0zhTeaw
XfvgF4Y9P89H8TmwvR6vbKO9U5WcnbA5hPl8c3SYO8GfpEoYMwr291JHEV/8NN5bYtQL6GyXEbKq
hoiyZo4ew8ZsmLdq2UfqXfzhSuv+lPAHKVHBFa2n8M0E3tcwtI/FPCof1lkmn4qKicjRCYEM+fRN
8zfF3I6/Yf3d+kgGEG02rSBpDREAKesGP8Zd6hS/dYROEpKhpESsuJMD8Lf5sQs4WuA5S67bHlhO
znnJvND8rXTU5jlc+ELBi0O39D+OzmO5dSSJol+ECHgUtiRB0HuKkjYISU+C9x5f3we9mYnu0cgQ
qKqszHvPzfnxJYdPgflTQkM4TdKR1rk/HXvjPRDMXTJGCsAgWijbhdo4IuoZZMtLLVa385OhaMDN
E+h4p5pfn18zxoacpfWqUGqakJi8ufKNaX2nEPRiiky7au9BOmz6kEguDhY6xqLVnOih+bYD6pmO
g13X58SY1nlNTMf85kYheBjUO8wkPIPhxDhlm/CNJ7MaihEkYDsAqcB8NK/Ysq3u6jyuMFKPB2hS
iDY9zFzMii3xUCaCskJietrFr4YrGsCMHN8r+UtZpuFxVAlLV9PsntZMfYB42cGThvBW0i235Ity
S3pUZXQcFP7Y5k0L250/AaErvPcik/cGBg5LB/qhjbg5uRlZFvqqopHfquCW+MmOyfrJA/lu2p3r
+f1nKeKNxIM1a/t7MLqbobRuNFHHxWnnKPVHBtOpCaqtzo2hyvU/Wppumrle7++oR/2SXpwk66y4
WHllqrFtDfnuz7eywb8LLok96I3RohHD4i+DaV3G1G/5QF8T/RTSk2uFNYC8JrbWfhAvJZ61ce2X
Ouf9Ae/UlfxNl+J+MW/pCiPpRiV6iqxw2Z1s/dBkKr7BSYaXgxe7pVCCclVEl6Ei205T8S96OB40
e5fE8V7NCaixaCLYafJDHgNSZ/bxMTuGHW91ijl/DnPKHn1m3uZvMml8jhmFNkydnt9nPvJkynZb
I4wta5ki0DQhZRb3eQzzdJSDU1w2O3OYKNRAo0iytizAQhlq8u214SahN5DnGaFDsr1ta5QmQYHO
CSdBhajU8sLw/z9l5BObJQu6eSmHYteSAVXotb/p3u2AofT8SVHt/JRZde89rNj8BqOOuz6LPuCv
BRaTKA9xjA+zLlXwK/vyvbame1NcxQTH3Z7g49RsLbGUrkU37tlqvVlrSHNyMyjdU1fZoXgMeRvu
tbJcFwK1dFBJyHE4HqVWOUxJfk5VY+2BVUxpUQi7xsdRIUI3SgcYWG41qjv3SQu5u0h8AsKsUUv1
3PLC3q0DzkNLZ0IHo9SaTmXT84gM+G9UtqmVn5I0uUO5Vavouy5DR8Fe6IXVewPWW2nghaead5Jo
qU8BMb2xFcturhtLqshKZISWF1wajah6GxjpFb475NOWFhopelP5QVvmqNTsQr16VrixzCV9ZjEv
4y0PCvmDHV8mVkNDQpNN06I2tFep5NeRJoKdffgDKUkeWPOw/Qo89ZIP2LwSBlqeSA8Yxer4zc/3
UUISbpic1IAmN9ZQurQPNEhvhfZr9e1O6ztlGcRIuekqJ+l4ypEaq+wndUvHyxfNI+WneSo+1pR3
pmzh9dktpNsIcGNj/IZTemDaRH8rNVyr4/afjMryPbLTV19DN1Ua69wFHk6pe9UkH2oQAORU2F+7
Z4VvtR+bZ9t23JGIiZ/Xw+xNscFdkewTJ8XeSuuvsIddIcuPusfGqNDXE1yDSr/sUMp3Kx5wYlcP
o6Pya1MBkIz7vq7CiAqqixmxSJpJzpYp7QML9qPE+H/Zaj7gHaWjV4eesoh5cGPHaxD05THh9j2F
3GN6wwlp5ptd8VVl8xSoo0WYh8VzBu0giadNoB9DRu/TZGx60M920zKAnHDndGbyPSbBJQos8CYI
8NlT5d9Zh6HvEqlDV+hzztQ+IxfueZXOQEtNxjcV6XxjPQM1J2QnBhkIklTt7B8jRl5YT8XLHtnY
y2mrFhwcqaF+ZEmDk3yio+lJI2whSgK4l6I5y5w0eRQwxsQfQHfSV/xdMWvFG1B0kXa1M4yIGTiW
Nj3LkndqZDhiuJOgSAac0WkPDzBMdl6V7pOuMBeC+MChypzYYmmniIe4BCRLQYBbKzMK00NG4u92
x9xjCnGRDxk2pwrduZ3027jutpH2Ty0m+sMTtmajwzikNE4fC44lX6VjZNbHGi29YNsPh4xKAphg
YnBBa4X4yAvEYiwjpkKbSqJQGOOiw+Nr/yU2mP6m4KkZJDWN8KEGuLWcM7EA19XIm1LYX3ZtbAzE
jnQNSRO3n8xgISmN2oXX/q8vizkhhqMxLKH9aAr+NHPgGWBKy9JzMiKTs3EYCpswKOU215BZJjaN
JhAGqa5h6JRWOgwQzzo1FSLBWKR3Wev1eZr4F/soCCwsjBRiYRKil4qf3bqrvRz9/twWrDZNUxDr
TUtiMdoo2+ClGuWnjfrSZIo4Sv57rgTHri0/OvktUjttaZn2nzUNuIJQmYjBEQFIuiAYmVbol0py
PcU7VloJ8JgKupgfZnzFnOfn9YmrHW8A6E+vxVpV59+J99nqc/JFp74hprtVhcXPzOeUsfojUMtr
FGYu4BetaN8DZXaTCQpNBf1rJtPTaFitGcdcaCNrzcE1cToNibhVJl5CoT38bnQJ2bYb/Tia3d+g
0riegIbNW7rSXSsO5TTxIYTJbktVPVg26b0+0jU0BFa7Crm6e1b0po5gd1Suw21Q7+0CPPRUb0fZ
GcifCHiXgqz905OaBDRcFKm+8zmnGlzBOXeoeAiOeqywmVBlm+G/jsvMhE62bs1tQDVtVdGtpL9G
x4mYMSVb2dSS0bZTvUsWDJtEn5hl2X8Ns6wGxa9CtWnKLe4JuhxBWX7oUrSKK1rgVknBn8ZHvUaE
KJdVDkReP9NVYXVINfBkelBTMS47w3iJRv83IrYYNZCQBsIBzmwsIRvO2muO9EXzwWhZ4pRK6iob
s2dtK7dWTD95LT1N2KJ4MGot+Qy96VhmvL8gpSVu+7Eg7bYQq/mzmP+7k8aDyDuke6TfWl99CqOH
JZviEbQS8x6AvfAs79cYTYj/yWUel6KOeutiOHZSuDazH04zJw2alZRhpfyJ8mrnaUDq6bJmjX8f
pvcAtG87kHGDs8iHvFZmjxihoekxFtRSaEV17wwcuQW6SqnxXZrdoFVK8pBQDiLIzdrk3HFtHSsY
DKHmmpHxrig1Ha1k1XeAMoVX7S1gLN2YLUMOAKX2v30K14xQ8dr8UFULtl+xj0sgd/F7JAGy8S1X
0TuHmSpDpWGjmzrporBRwoBmrNjkUr1Px+ovZW2GQqzGTHNSKT6OsXlFJ3zTjMlNcPJJaMYF1dCA
9bvmelt0Mi3UgZAaoXOMmLA55fZSdjZDwvScsaSzKl2j34RoZEmn0bqbQcKdLxV4DPBeZ94Gr6Np
63NID+0e5vlrZVQe5lO3418Ro/DPWG2yTNIgfyCfpjyhnhdWdu8b6rgW97PyigvtOSQxkmpFuYwd
whn1zHBjqwj9YOnahARpcHQ9PwbSLskZ+uu6ik6WHVvmwETw7BSIEkP5GSfeeycQocYx8cIgB+K0
WDOKWZSadGJcvVZknJle9mUP+WOQCBGavAdS6G3nYZSMg1edClLJig+EzBchMLTgqsIoaTXWXteg
yWBr9tpi12nMflujPZcdAdQebO6umxkj6HJziww8FFYSWVWcTRF++lZpfxoCuyBq1yUtMYV+PrBu
Xt3fom/vcVysAxPlZwgeXPaqdiUYvcQBmUg25kluwH2MnUCdLsNgOkzffNSO1spIGV5a8tHru3vP
n9bY7Vot8n9eqjkyTVVOJAErPhxUMCJwIkum1zmn87ziy0L/DhCHxBAxZD2896X+bZTo2bx+Tikd
B26KFZdLq6bXJdXhyxKwwiioBpZVw5HkU2Ripjzm7JhyWh8V3JbD1CwRjfmZm6MbrMJDwkZul9FN
9+2rGRS/SqEvVDu/zHC6qfn0TQqWfuTWT3pZLOFWtX267V1SuwxzX/Iw4EjA7oP4nexLVsFOqlsb
nbjY8w9Lu5w92bX9LHLKKm6rXhjTkUHQ41P8MJjw1qOmuaIq1kPpuU2iblUxbPMaZiGXPaNptmPm
o4zOcibe6mKiKp1sddNK3tpXpJ0lSHnWIg51Iqf/PKtfTTaLi2+rDMA2e5PBj8mFoCuM7WjfxTVP
7nNVzrkDtytSt5munStLJdCDpoqm//i9jfSpZDdqDoMdH6oRxzTC27T6k9hZJtrzVivQDw5bC0PN
rDfLvc0of/07hnlw07SR4qT2/2q4cSUGmQanuXTzqG8Zr+JCiuNLMRl/iVftKoyAtJSZgvfUagGB
rSUGO9b+IBMxKAqSLqLmqCv2ZezfNKu+5QwMcjzZtd1z9KcwjELqjWwYsCa0mjt3ZjvrM6zEqWLf
tRNtoyDWXOKwCy1rOZQagMjoa8zQH7HJdmjU8zqGqSvbbqVCz2knBxGqM9FaQy5Gn3TuLiZK/rBi
uPmWdeFNO6B8PkxlMhcN+8EaXJ3NKw3gZQvlOPQIvKq64PD582kXAFeed2kTBXlD79WLs2XD1T6W
qIEnygaKAin4h6esRcpBWoHC/gCnPSiNG/Am3Gdtiv2NpndMpRHa6ZZmNbp63qgQHYX1Jgokegn5
Ft2jjvS1zqzXtraxPoHG9B6Sqn3pFcYbKV95Sb3WIXGZWbDMMv9dVp6aH73pdvuj+MC6rH+mnkGd
MKdqNQnvza8JoVLszC01wQWEaUdi4HvPZJq19NW2eUEDpI32fUJzJDT37L3LkSvKusunemXgL27D
DOKFyHe54DvkGeRRWUaUStuqbCY2Kkvl3hiscOB7EwvFl/a1Qn/bFBjv6v5fW002yX/ya6zSv8Ak
R2yS3pswozU+pbxnJCHV1bDS0PSwJ4USzkrzq/Y/yA8Mg5kAvBCK+V6Si23IoKZaowGyHKDu0Yqt
FURvJNl4DUbcxqQ1RbOk6snHizGW5IOOcoJBSTiFx16u754e+asOYoogyqfA52cpE33Z0OTlMEAw
W/iMwgYgkNHCAsxpJWuedGe065g1/GGLvLG6on00DLPl4MsUysWPlYXkd5+TFy+LsFrikxpbk6QF
89rbiK4EJ6SE9XaVlbYz4gPNuvghadIHR6UzxX26QsLCkNZsrmlsqrhad5ZVXfMAXFoIUdDUvhQO
z8HW+4UXngesKPO8bx3EcGpq4RoKE/BcJi4LGbQU9IztO+ABSQowM29gGmgLvco+S9+72JqFl/qb
WxxnlX+ZK8SiEd9V91EYLRh4MmNSHZnTrK2DQoC7NCdvDhB01iwHb2CiTcjQjxpDsszREXRrFgCk
SW5Ftkf8jR3AvQmpxrXmbCjr2PgcuejWwCS44y+a/MvGpKLb+FdswGk4Fb5Zc3TBR7HWRwZgebOs
cga2+qvD0coDyu1HWQ84lE+j4a/pmfB/MvPGSYBxZfqLT60O4MjRTC+6DRzv3gIN38Hq3yvRxRwO
NDgXoucUkr+ZPBNk5aXTukb8nFq7Jty0uAt7ji0dz4K+wLmoz2yiS6ttwoFjgSGX9DMqXwXUAQa0
nOvyLYnpFqHRwrxnHEOPZJJX4G+okke2XQghSFy5/7FLWRC4eu5Y3gelLVFOMkZmlvTw4CPrZxjP
RvnNfae/NzHl2pJxm/QxI7ftq4WKQuzrc8qtThxMzkQT7fJX1jkixIr4oWRfFvF41iN6SsEmi/f0
5RtyV5Clr8AjeZ/QdkGrGrBladr3a1wrwMYIwNCxrmA6itftq4M+BpqHF5eAm4CQ4XXxLhvulHAn
X8gRLSfLseRf1E5qe1FnFBuehX9Kx0/KbzkNGZEBu1gZl8I68Kxk/vjAuwGz4ArnV65kXqTBHRQm
IoDt4Lr0H9QA9j8kFirFmGztauMIF92oR3oXB20qiLBKlwYAefpLV9WC0bzUSBSIsCEsokfT4NJi
55ecpNmB57Awr9MtDA45CRzSqntG/bZMD1XsO7whBYD5ngvtbwsMSLxzh2N/kR4hJH92HsSgxp0t
tx1JgDzBcAiSdq1QIX5DUKplbE54R1B60qraJcal+rWivSBgtjwMOvJHPKlf3FoT7R61vPhAyzfV
M1c3mcePd6AVSaDA1gEgRqglJFlHoOlQ9UHhL9CqdE4zNwQF6Sr3ncbXQw20P6DNivDa86kjn/5O
7/nZ/pXwtT29FO3SevzmRfMFd0JHbd9QfEAFJc2g1Tcp6TQJHd+9AYlnXCMOyK7tC6EwwuL4vX3o
xXmmTBT/eJxpdU+Ew+x8/mYkXrZXMz7KhQt1F8tTVR2IyYDSz8+hS6WqFAqveroF/bkc3tr2orVn
M0ZfCLpcQgKHXfw6GK9UZXqQH6pgN/KUGbnoSH7XyF3qb8xukVEupuA3H9/wlMrqTXyn6tOKMfw7
ofhJzJV5Iul5vEKqGrNtNxx5Adpyl57H76Y9WlhIdHRjlAmUXovyQmcWAwoHkA/+GjDgP1zAlI00
BcZ6zb7aQ9WoST1YKtZGXDvFR0PGwItmHUBA0CyeRe4EzeRnDIsXSYa3R7uNPz2ylrUEP2TJyqPX
EzQ7uDWmd5HyK0zzHoMudhArvfkC79UpIHYhpO2tb5PsxjKYSvwGrHTZOHvsckPxVMyLOvxWDK97
DktqXEwu8iJGHAu5+2gJh+Klpce7Lz6RIjKbcHlb0RLSFGnxqXypoyN/Rj3T1j0qESNbM0HJ/k1b
UE/krOGNyFYdJkBykdDqTJoDHYioB8O7aZjNdmxb2BuUeI9rtwhPqyBGKbHNIiZmKh/lS0kPSOqM
/An30luB5dIHh/yGyFDX2Lx4UWomhbbKWYfqlmZYtBol7o/XAet3xI1tw9iVj5zEEg5KovN4v5vQ
LbkbV0fAEiilo8AtGe41dBzm8DEEd/q1aLf24Mo5IwQ36LGx0+K7gsPpYoccFhD8/9JNc2l4Eb+7
mncZ4GC2LMUKG6t0J6YFBiAVi/01951v9EMAKiDMS050/71ix0yM3YJfLLaOab7JeUXAJpdEyv6M
FWEQtKARD6f/0Psv+2KZALQb42kDoZLURwAGKoLZ5lcOzvzvsHI8iCmksjeuTKOc0nTi9wL+NlXo
58B2sfrjBT3s5moAzyqP5Iznr95wOZ9Cetc81xCfg4MPDCXGHGdfzjcchCK4qcebjmqkdfM3EnP0
y2iT9LSysRWZ3JEjG1pfUTzzCIv5S0EssfObu0+IN9g89GSEUeS/ChpgWE6cxsOFxy6Aw6/6fQRb
R3FsHdrIfvoFgxcWOw4iQjJpSZKZCf7P1M9S8OOxmRfAF1TZYV4Ii42niA0SmzKWAQOpKl71BVGU
Q7fCDUOupittp3gmTkLAgoQPgRvViOkGj8nbRdKuJOa0RLvxV483/hQ++pCv0rQVQsopgXP1jzvm
8MD6iTuq/1KJv0h2jX5IGmr/DsgvKX3r/tYZDnjlmWBpKy9yR7A71iNFzI56tnzjyXJa4IDGclth
gqzXGHuMN79/0h5AeoACZuh3WYaFEhcSmWGrYEszCZyjhvxWYxfgYQbgkEWDrodgQ/lJnAtvivVx
/yOQq4ZdxNGyZrNjHsiH2K41/5aYG0afpHaE+Y52dFMuuPOe9HeZAkZ9ok1zB2Nb/AtZs8xNyXtn
amXxwS2gE0HAEMEZ5J4VNMT4uNMZ9LxxpvHYKStELjw5jhhEsCiNJjz5XUsYTEvzZk4BIwmbE2cs
NqwueOriOgWODd7Ec3JIqc6YnWTscasIN8yWQAy+NiVxb843W4G6ItxtF4UbHysuBbAzre33KHTQ
UpP59UPaDd2yhuARaHzxanyxhcT2hVDyaToxIAwdQiDkL9P1e4TErg5V3JhP4trnr6P5dJ+qq0l4
OIktG+mfWHJyQ1Szt2zFposISUYhe51JWSPDdlQEyIL5/UkRa8hu6+aXjL7qxMTPd9lEOXLmmC3r
U1ecel9vWOPkyylu9SHBR+mW6i6i5A/2fFosuRTKldP4G/ugJ25r7ujXwXXMBOo+xucsSaCyT1Tb
xZEtu6KvubK5RQLnWogbMT4KrwXAQ2rFEL0R/j6OcnICQVUChoRUL+8wbRPZQMQMJpYVzGztwGwo
OdDNURni3NA2kBNtr1N/S7aXo6F6vY9Y3A9XdqP0kJ7v7A4agiV5M3fwV9pPA7By7f0pzabkNgUI
O4Yatl0hDjS5eRF5dCqgGv4LSYiiUUHVqjppspe+MzLt1SNfSg89kl+ivfHjyqukmwtGPDyaoLiC
kYC5l0OsJhNh7tR5jaCWg9XMUD7BnqbgRzDC71F2y/je8ZFLP77EjzF2ZJDTjWYa0phPS/xGqPOQ
9ZifEpJr0qM4D+qzETn+y/wM5Isg/OzPfzPQchX3bmaKQ/S8qCweuv34yLapt6IeDh60rVHWAOsA
6Qyl0P4HqVM+WQsYrfSrGkxa5OW6SuDQOaEh45Ebv0LdhAwgj66MO/JvW9nr3kdkgMlatxU0XAR/
5+HUHEHeQfti/9E33LuRMOn7gWys5KQDQwIjeVDty3uAx0wlO9veWXeC6qpu6fuLqOazh+Ydwphj
PHr02G2kmw5q19EEthTMVASGn+jE9Yi12gNC/gnkJx328Z6O2+iica1tDjENJls6jvI2Ng36oCUC
r7+GJqSo6VeVW994lxqGN2o7a1YfifHdiH6fqP94/3tuAGXzFahcQ5nt1thhQB/Rho/dMXyUzWmw
38yIuBgdlMJm6DBAq6iIUY9y96nZuY0PnCYqxTX56fYqeEbdEXePScwJGGY6+yUkK5lTqODu2qJk
WU+fyaZOP9VghelU3uMwTn/I3LgQiYEF0QH0xrihcK0Pz1rDj8tHUAEHSiZ+uXQltQw/tp5YKj/t
LprbrbjDtzH49zlvz7io+/4eJ0+EGEzr5qqGbMuNN9wCJuqa/2OggTr+IX4yvYd3skKXYp3rE30c
dBNs8H/sp8VqxF5IynvwQ6Mxx8TRb6dgyxpHrDnAQ9D3nuKQVNRu1BELLD0h0hUzavOVh5fIpcCU
LE67VxHTsqONO09Q6BxVjrwBhUozS3VNOnHXASRRiztjg/4+034j9RfjYgGnGrDesGv6o8e7SywS
mudyi89RoIUy3D7fFtx/uLbntyg/xP4hvDfNqt3zpYLfxP4ljE46UClI2S2/hz+dAhnmpUB89qhH
ryAKUqdzn4AMrQtAgI1eu5VP/AH1G/QbNOwLP/1tbGBPqB0JJs1UIqmMR7BLfovfaIc5XbnLrsHh
raKPtL9zqqsYEGb/mYI7a1dsUFb9mNZvaX2AwNldUt50G7hod8x/jVeprVG6R+LKHze4xcsUTvfd
jWieluqDcaXhKPU+v5KuMpslDon38ONVt8d44g9uXByEhR3g26bxj6SHETDRLFCodNdOjqp6T10m
kNl0CNlxSee09+GR5DdvyzCOQp2yw1yWfDSG6S6scC2VL4yzdX5DGoRCmuCelGEBxGfbbW/9MYey
2ivrlsI/dirYhwBnMBVrjnewITMZiHJwRBJ2weuvU15OA3PyG7C974Ey76BsGKMvfGNFhTbSVbWc
Jrqmyh0Jf7IKaXV24MLeQ7JWiDtpVzYpn36x414MVe9puclbZeyr4t7O4CrExhy6XM+l4a2IA7rP
Z2U/cDOcuN2WRNL3H3pxK7pqkWLta2gX+BgUlXYBNaD6FSVJnZ1++Mw69Dheuiq5eUlwRjuWJLBT
mXiayIe4eLGZbjbRbI3adsW541Y+yAYs+545BvJikpTsdtgN2iEIMxJM012M0lyaUF1R1EoxxiMu
+vDPKFypr6ttBa1QUQ/Q4FKIirTY7bs6nlVk8IhA8p5RBJqrbTGfxtJ60LGoH0DKLBqbWoi5ppng
GYTOMwIgICXdlg5aeDBNjP24i0sPlb5bc1/irkKZh/YlWVf1lsrKQNdcMiee3QjRwRBfrAARzSF8
jOGCZA3OKwmg9nOiDD9p8yU6FZPeqfQJO5eMxYhESTCIFAIMJSVZySkLlM+f4FtBoADxClRgYVtn
7lckyyCIGKqFRZpET5Iik7SFCi2RYfKSoS+4a9Ig5U/zsyuPnAC+17k5fCibuqOX9QWab51JS2dD
0x41hDxmvgmZoURoUzKJKkJ6p9IX0W7wfiB2XDyfiEQ7o1WGOWeqlr7yxVGmUs0Z+oWCLaMJ2zO5
il8ZLSgG09BABSjRfVzTJmETCy+k3hnyPvYZn2AfiTPYzCfaXBR89Ia0PtyaCP0q2qtKdiip3AW9
mAm/fEQo9NLGu5hjr5T6XcfkSN5nKFZeWKXtR51t5hi+7AvOroVeIb3YwYYvxYFKK/ZCiiAwGlJU
ialqFSdCrrtSvozRGbeiWjKn5t7baHf8LzCFyMet9sBv6VQnlEEo1Zd0EfO38K8pV0Ld6jlwoFNO
ZJ2+Yh/Pzd1EdA5VKyPkXbvTNTdU2fKlPxF8hM28Q1ISAcfvT8UzeBJ64o1OdDGIA/Zf+ludQp3e
l4VrP+iHBJy6/UaeDqU4xlSsBblzm1B7Vv62c2mvS5jN3rIraQYlDVN13cpYS9HEYrVdpzTK2Xua
Q/NjfSTWujsa1qH6rQpEF4g+l/UbC63PdlAMCm8bEPJiPsp9AGI6Bmu1xuUI4rJnSvrn//GCT89K
XAgKpZSrDcuZmIzQRuRWbB2A7ZZ3WzlWt37rv0+zkdLp8M1D4LoSU9ajC3oAT51LdmAcwwnEe6K9
hHgASypfEpO/4oCcEJi7Hdzy4KjKx7J603wXg71QH7UA1bY2aOXQHNPuyH84mriR9mwXEyjgBTMw
rlAJhXC8S6wnsRw124GgPKLPvvE08Ag4VNwo/bKkLYfL9CHBs6Jj4HMPlfbTXcA9txfh6ECA935J
z9bIdleWEhc64jkQ23yE44/dHpvmTJ2hEdVLAyR+U2k4kFI3fyBzHNuUUhD/UCVwO8xRAHT6pbEO
vcTUnVJTfadnSGMxDbc2Kqy5fB/3c9QYlwT9E/F3/ernhh+Bq9eS6YV2rGeqb/7d464azEP2Lm2g
8jcbEodpMDJ3oAghBolyUm2+avmhBG/QfXOYdGB24ba0a24xpO348cs6F/otQsqgFaAOVwrZaH2I
k/8fJCxbOHb1RHxCPi/RoSglhyWvdPFD159/QUOkQKYtrZJ3jtf8Ky1PgwC79mkoN83jRruJuAl2
GinXdXOwzll5nQ30EjprHWG+1302lPshy7hWvryQdUWDpF/WMmZzXJEPOO5GtNfHm4ZL0QgZz6T4
gQ0afAaiCxjZMhOPOjyPluAOgzIuJppJv4SpueyswAFIPDskCnrT8IoUuYbih9qXSrpXCFFBoVW+
mtkpT8PGIsBPnXYNA4gk/p7nEZSTK5mvgRVMNqQKKtDcpXKzqsvOmYcZ4XS7YoSPynhT0LWvK+uY
8YniZ3LVdiCdxlr0pRsbx5H5c+yjPOjSZWxby4wHQVAHAk3ON/BYN0YCvn5Ga8yrE61pcNLkspW1
gI/U/2tQm84dpumW03jP2WPaKlhWOEdsA6bOBq02N1eE0wOICu0utR/0/vmp6qytyIZlAprBrJlh
LqN0Y240NHg+3SsOazhEoGFwmW9QN8yzMgGUe8knqgysAkQ6+PjzwOWqPqpfbfgYBSyYZTtt5ILx
EPkq9YGFERd3KmD61IbNCSR92NKNqpWxANd9brfMalXuWOzBZTUsErp5aYSYl8fJjE59liqMp62R
/jQ6fP2DaX1U2RewM0QlS/DMhXjrVCI8LInHQltx2FbFs83pollcJVzA1Lh7OfNu9I0AazJ7AGsX
YPQK5e+8GxyiQ/EPLXLCEEkTS490PWtaYzCPss0/ms8YZWVCccD4+8iGyLzAFkZfLT7zC1r/6pwk
kTjgirfsx+3Eg1zxa+JqYBzgZ1daSxJPZkAmu6jGd3oCZCiMhTt99K8qXtHDJ//MoG3qkfPioiIK
mjPOSUbbtn/vemeGkdF4AwhHnweaLfwe/oMxw41bIcGvsnWq2mPRXQP9hEyeCFsueHhrjO7YHEta
RGxC8wAVjRwbJwgIxvf0i5YxhAxzoyZOicruSv4Bve5RpVWB2EVZyuHZrO7d9D5TM7F5Henn8gcC
KorocobBqh1h/0NB0IyLDasNAzOvQVGvLfBJTO0W/p1DvCi3DXgK82A2J/ZN5kShtfPz90JGNLNG
vdzR5w4BXa6J6oj9I0kVENf/gvJI88D4Vx2b6YFJuh7pDKzGDVSx39kH499Yr+RS0EzF58ZRmI6b
RN1nREVo7zp/W4p5Fk9K5+2wC2BkbizSehyte4XSki206Te6RW4p04FpslgtjPAJM2WJAL3QEn8F
Xo00tVVK0sC8qvJwbRRPBlcZ8MubH67JjlWJUZ15O7bFrTHw1rRrDenWaMCpgsyZIXplsQsyY81Y
R5AFKVqVhUz9qN9T/Rl9SvCDPcKl5R1JKN1y4hZfrgdGZCBncK/MTaO/iU4ork5uqeG20g7TmVGX
dEmqT1qRZrOp9S9t4qXS9/yD51OIkRZgsegfWPIL+UkZp+BmJTBLZeZ/G4trz/w7dXTpOd5R3pTr
xkdMzVHAxjbnO+Vkehzj+iZDP2WqsJ1+xxIM901GF1kust8i3CNmnLivHpNwJxiuA4cgoXZ+teuP
GpHVFVFqo3wO7Q+o3UNmPWrfVcmm7G+mvShRPtMUXIOKlWGaoNdaaHxUyjFFnmvzQb3nmpOND26h
KvtfM8chiKvmO6B/M/mCWC5NX3n5ZuXngp4pvtxbQkefHA2wwfXJJDib14L1Ie14cCNY2RtCtvRF
0UcjvyaFzXck9VAPT7o31yQ56/quiw9N9BzuUB3k7iGQsAsiU6JzZx1LeWeN+/zLUFAOzInDkB1w
ljaHYHacqL8tUSu6I0sMzDZeAUfp1hpr315q72V+KfRDVm1H+rMEz/quHa+L1qXYw0JApQBdFwL1
mO5Ze7iW5ZX1IZMc/YWGGc8OabTgVBf1G9+PoFY6OAmcFy4SoFuYQJgN1HiEJ8B5QKj62O9I+2Tn
a+mY1jHXmbtQQOGC7Z/5cY0YNi2Mv1h91ka41PxdJf2NJd8WLMJ0a6lOfaa6XjltOGQZP9VUmoN2
MnjvQ75PlFZHT1dcFtfYXMDgsI4TCHY20TMEx+RMiYeFypNKxvehX3rEeQh0Gu0v45mm2yhs94pO
QgvjqBCFIynDsyMrgPooiVmRAS64+2NgrTLs6kk/6H8xvr4kui8eM5GJrqcfnf3x8B9JZ9acqpqF
4V9EFfNwK4PirFGjuaGyY8I8gyC/vh9OV3Wf7q4+JzsifKz1jtlOUT8j9bMALyjq3q3nVVFRoJVp
A/nvVdEFidvlINcAdPBnJvKI0Ik1qi811DcJygZMloSHjShREG6pjPVAsl0s+m3K0pPEiChORQif
G5LJD9tM9iH3kQjYz/INrad8h9P2bT2aigg2zQkoMJSvanyQ8CechVdlh+NToyZgyGFFTylP8Bs4
Dwg7t9ZaWC6lUgDe/BjbL3iqYrS4cc6M4wO/olFdB/5+3meLkvZSDryonBZidjISauxZvLthcFdQ
ghJBbKBZBEEqYQlwTZq7suAUNQXTMyjDVFInZjXpzJcXI6XuiFAV968/sTiM+bLkjFDQ0GxF41l9
T8xPSMu7U0uRScR6Wj4mOEKaIiRH+EoQgQftOqUJ5DdEaV7cCd2JvLfoTcjeMdHdSHiqvmeOEGtT
6Iu0iWs7UP+IkQxTPp7SRS8wtLIl8PvJqj10tIaOf8zsAPQEHyUXKp3CP6pAgKIoDa8pGhduWvws
wLA49yplE45e+iI4edfom9opi8NL8/r6EOC9DA51e09rknxR/ojESXgtkH5RfKTRMjJad2p/JL7R
/sjKNi/OM+QiuA3Af8evy6s89ejPK3/TFHnoITsKzYrL0LJi3IBqaOw15VOXeVpc2Z32p3M1UlL6
OxNtkheN+1xcYYOFLcVD1xNEwxPoQcXI6Q5ii0ofWKWRrz5EhJcVCBO+pOSqcJBE3b0vnG66GeK+
xrAA6MKv94Umo3gqiB51+VQXjpRyBtnvZ0cNGSFFkO1F+NCKnH/wn/gmUZnTlZNfpchdWQ40Mgi0
iGicV1h2YoOQ4MhO+fzlAf0eDSBc3vY+KNnmDTtKXjUoagCPI/3F3B89EIER98AFKOpf4mrgkI5h
1tRjm01L3sNd4lLlPiS1nTOmMSgY8d5kp8cXPwI4Mh2Y1ZJBREEWSz1HUXzDisojCmVjESlEQLcD
rkY0aO+zUV4LnviEeaM7RLvYEhZC8KfyNk/Ff5xfVBhseCjqic0HJoTie4y1iM5onKNHMEEEbg60
sv2r0Ee+yiu/2RTv55k7YKurkfSt0N1R2UH6F2M/2SG8204C/zGqR5bhfSX8SgaC+OQmYXrghGM4
ZkUemOMVnrdBIAdG5M7bkbQD36vYpkSoEhOlsBoA3itaoJiFyHxE+AeYwtjYLZLft/Id64TXqsww
xQ4mxARIi+gs81HcKOUZSFUgPVpdjsqRIhyCDqd18puRM8Wqj4pcdqIjXV0D8JS1A3Mg0H2Evkhd
iaCl0E/vOaINdLNOWe/aH13bfmLF1bAJFqcXqiVGjnz4BUcK/2mxU93VP8ISJw+1nP7FYmki6gCs
C52etOi3Jxk35BIBiYQz/0U61yFbk2u1nSvuiThxSPJRkBKhJOdshGjSLvy+1rKq4WCQQ89ZfTCD
xnXIWM72PQTKHPWnA4jVqNjAuLgy/DhqkYY17PqupkXn/oKJsPbE2OxmYnOUveQ6cGcBy647uFsS
NPOVyqjCZKHvuoOJZAj6ZUen+DbVFq/Kf3U+iQ6CsdKsw5yWc8FaljxMKipr7z354V/Fkb2fbZm+
bu3b2qZtirqd+qHcJ48UvCHcdRIy5z13ERV3eb+NQDl/VWY8skfUz14l+DkkTHAxxs7rtcQSzWMt
3vqveB3y636wqr2wSffUjlNb1W3ZJRcdUW1TsAvLvfll0q9O7wqqYB3LeAHG310xFbDqC8XFCqBH
hcCts25fglqNYKgxwlE27uCXVyH01IiWBjBP5NhhMUeP+t5TbQf4hlyOZhmE21zCT+Ym9htm5WBw
YIyB5xhlM9ooXz8AHkUIqoATF+xuWN/VU4RHIzL+1cKRVTmrd4T/yMRp979N/s2xw4SwqbjpnzNG
NdoIaiArKGii3eyOSQkvC2pZnIZCcL7lf/gIa4hHOr2+FF9Vl3JEfVhsOhnKnlJBTfYQ8ckmwXrU
V3jrUB49pPgIUlKu0ON3A2GXi3f9+eYgYLEKtZ1Rf+HPyGv2QmFh9gx3BJ9K/S4dElxGCCWWY78r
GuQLbOS89FvkdthCWpWiBDBVwccczJUkeOAV8XpZytYGBytFE/RZsgFZxXZmCd6hXcBaYGBYshOx
3oSMN2L3Z10Q9XPojGjqzJvOL6zwowY8SSBEsD84vdIT583L2MqIGFbKNy2RyPu0a51UjC1rnpqX
z1PPZkThPDxEYTc2gQErSM4VgwwB/5b7SvfFuMt+J0IQwBZ7dBZETfjtROrhviE8OXdMCrsEHk8Q
zF2KvkwLHeswyOv335y6Na30naTQdWXxDs7w2QToaahHPg1qbOfB5g1+NgpPS2FRWHLmDJ/qpxy7
qRYuqLUUjVNuXNLee5e3vPsHYGcWm1hc5ee4WHekf4Y35lQLg0R5MIkQ4BUYLzXVrdEs2EjsgDYI
Z9FZ5akIQQi0DJXY5izk/yKDgVx5iZc6UkdYX3aoBEiJw+ZtnWYAaVoHiV38BBJhz0BaRrMGE0NH
8ZelW0LZB/WR9fe89QgaCkU/AyJo1TUS9aHueTfb8cgGDLi9RVeBcpcs65AewpdHCmI+7EPKYhyW
MM0R56btfPhnBE7zoQGNgdpso7P+QPRghmv4E5zWi+psuOAxpR2Eq6T9HJkstffWCi6iAuTOVIbc
LeDWWFJfQzINBD7N5zWb59RjayXDQwpfXiI/hxNfc/iP+kUtewDOvtv9oLUbbVjn49YYUNrpzSOQ
iB/exiape5bgaAVlW37GqhmbngnuoPM+QdM2xcf6s11F0x0RutcqK5OXUMq3ihsZUS/RVIRKBOqS
0j/E2/AH+4b5GVAVyiySvTp6BPqXCRoe2Cp2V1TTwR+QURp7IimtzVGsH0h5BjhysCl5Mz7ISxSL
J9BdS/kHceCc7vscEUK9t07kzQbQmcaKXBXr/RUJH1gN0/QQfjD2DyTIOK9fmVjbWX+wQrTGqIY4
WD9RoN44I32M8/gY2w12t/oUdOcmRSQuZE5rEMe6fE/ryQS1kg4v2Y7IPwJHSvcG0xO/PsXrj0B0
yPtKVfRVR3jcxE3ljxgmUV0Y6eX176CgnPEU+WgQoFui9N9gq+WbNY/DADBD4vqywvR9VHHcnIzX
PnPoMo0Ehh7i35edfrGyJS7TydzjTc/ttjnKyV+dbQak1nF5riBcm+BBfgapfiHn3eSU8Wr8lKns
XubbPlhZEQrdhgcckZk9rjAtDrRoEKCOC49oaxz1/OBJPVjNJuVup/IgXfLQXeJ+AyVFpmZ/irSl
QusZhQn/VCiwkiAhun83SoUZa98l5xmT/VziO6/cV3JBrfUXsbM93+hdqI6iqmmgBBweKewvXfWp
jdswWk/SP3LB69A3ML8ADsXbiiYggyRUk3BRrk8OAZm74FFi6IKeDiiJsVqawYrrZhpLaLBspaL/
IldCgKBfS8q1JibINv2zdmaKb5BrwrqQuOLQIGDS5qesRQ4bjgmn89Xig1xgeyun11Fa5kcxJ8Qb
OyV7I+NF7ilrhKZo3ltHtlYv00nO+o9c7d7DRnv3i6A4cIwX/NlRsQwtP+OxLVzkmZi3vmsAoPIs
KLyH0RsTg7LKnlJudziDtONQeUoCzbjKDtEhRyKw0AiH+Q1WNDfNvlQYVWdsiYR+74ZgqfQEr5xy
pNpIZVJbsv41gd/nsc015enPpi1Rmyg/TSIeSUKcvgRtpd7YAD4aeODzWHqK/394Pm88S/9Xsbgu
ymX2ZkoP7kF5IovAwKud3SRr/wqOr+wXL2oIsfdhcpAozTmEHI3BKfrFlgINxDpIS94HNXICrJ65
i0YhnzZj8txDY2byidiWqMd9vWm6Iw8Bnkjzllwy+Ta0nnUW20clEXFInuSRdk36dtvzoG8A9Hs4
aL1fGYDA7iGA6TublPOytrg9vefjosEejPK7uo1kWusLrUOXKfJRBdXWdfv9AKBp020qzIHY79Rr
QAKHtXEtuiP2qmprYVRjvSegolkOyUYjR/sc8Joh4es8rn9S+1X6vKMsY8GvbiQXizknq5dMkWK2
nD4ZK198UTup/gctXny3AKUQFqx9zbm5lVtgz08sGYZ+KSUKiZg+4G4h7+st9rQq8UhaA9FhAyHr
4z5A1oBkRyT7LKfQUU/asEHmBHsT3YdrZNJdwJm1CI2tBuxQugpEnysObHVbrBL0xoktJlyHp1f2
kWkvwg5knTLA60tdity0L797ey/zG/AhMV1U21A9LIA1y1zrhgZU/2HY90tAhrDYRtgwlTNX3TbX
Yu6Esc3w+uKfd8p5kXKtrRhsqOqF3UFlyfHX9geRwMt/lrIka5d4pdeKdgcT+8NicqrLu/kx0Wth
rSqXyWuTSJ/1SKTuFgt+4BebQblNZ+Gb5V+kxCpadeSLr0eBpxMzCFyJ26NyH1wL4CtfS3zWXluY
oo820XyxnPORM0qhifhb0CBR88o1nMqnU77YIBDm5kbxl853k46/6Er4fhSfYbLzVLXB2pNky1je
yyt0E8Wwg8zRGPPnF2QgcmVoeFDNz7j+MDN39LrW717rVlknxZeO7dxE2FODHJp+8F5p8F0yumMi
3XBot2CA3wPlQNKSSsS5Y8LupXVh+CRIp1ykXv3KwGqA+msEo6WDD2pRVOcGY4HBEDWLVviWoq35
pRe/wNvyfG4g3C3xmfCZSnpXYLqQlvX0AJU0+Zn0S+9avtOpOhHkKWNBqS6lcPSmfoOdStUQ1cKJ
fUzu9B3AFxOCTtctuRCQdtgC6augr1RO6Hlcidkuiv6A2HXjwqZKzwRpdCP1MMUZhRUETCMQMG/3
SKxIxZdbe0IdEYfg+qCbwKuzXeP6pvVGuMflD5llxrBhnEcGV7hEQwsCDXp03/lEouW07LiMqaHp
9oNb89LFCg2rHnPH1c1VijH1unkEt92jLYbbF326GeP4TpdcPexQkHuzw5DikbD97fkVmXlGeGVs
RzsiaFkhjOxaiB/pqyQ+0pHuRA+op9Eh8r3SllbuqYVbIXsAJfoLa+qC+n9mve/86CmpT0yQnKoI
gNtmi8gR1cnLQLUN81E+wgqkcz02/ngv+21ZHRFeS8qv8PbSfZozwxyNC4jfqZQo2YT4W6l//DlR
5Co/5nX4DBBfUomNGWGDmu0QK1/6sumXhmJzFXTOBUxX3k5fqlQH7QP4qFg8NcipEqchRV2RP2lE
XNBbRGa9zM6KLWYcLpBbonWhq0BnNIsdhcOF/lRqA9nuKB0zDjh6e+pNQE5XU7+DFxX+G/i71+YU
lGsgpPxjCmnPIT3Be6U+1L8k7rpv608PlkKxrEagE3LatI9ZJ62vkWMzJIfoIdqNMSwnuLiWFKiW
rHKc3gAeYNfWUuKeFGVn/EpJ5YbuWcPdEfOO+KEA5jmbPGX9MsRt1mxb5m6aQlArNw7V6+qzYK7m
nfmWPmrun5WB1gSk2lhGynoINxEqCHWTTesMTqlzImK7Xu74OmX9DhoVahbNxHtLJJaKHk4Wz6Am
jS1dLYI721M5ffYxpjO39qg254qJd5HE6xqa08FfWedenHrhh05EqYjjEj7FcmTDg6Wtkf1g0Knc
Fn6pRKEcSpbN8ZEQfPOB6i1cIdOgJ/WdrKjvK5VTcOIg4GmuAZsMAXZ9WmGFHNHGxAd5Px2DPaDM
aG4BYSUo+6Be8xWg/kj1Z0sG0cUwqZUZvw166INrrNDToW4xoVjY15h0kNcuLEfaDTC3BHEIri4e
SSVpljxp5fNV35o5bL7xHm7LNX3D72WfcXo1wCsRSAZej8aAaBzbWKvb71786TD78HO/9P98I0Sv
cLtvk/cyWWNToWwzS5fZdSDjaAbaZ/3bHC/5BvOlNeJsPCjmZdXUHi/yCCh4I2vZmDUgkG05YzuH
9S785qzrQbV9M7LVpfYjEUqxQnAx/WC/E8/vMwEaxIIT7PYZQ5o/wgM3TkJxe77B5L81KDh+jA/S
z0/x3/QDRFMyf8zDvt3dESJ6LUp5c883gFkX0PiPXwiTFj7sJcUswanbaltro9pks/Kogf9kqDVb
T7mDjoGmDtUx3IykRxPESFCBulWYNr8pJUPph+FoMZDeu4DZ7RpHuRsH6SP4YmiBLkASwjwjHovn
S17wL4iT4YaubrKTY3E0CfQh2usS416d+cq49cLQI5VYicGx7PxUCXbHSgb+TdGp6oyfKTwT+m4f
Bjua+TMNQef8V3t4KixcYGQPE2QYCJcENOSxrnofaRW1GbrKS4LdFMFkuTB2lUsF44E4jC4iKMx+
75PYoYXGTs+pDryxmJ2bixqY1KSLBmIjeTLwojfViWMObY3uQd4116G0p3/mQ3zQSMmevQdn6Y9z
ndkiPBU0S/POTi/xpbKjXbYrTtIJUR8TzbJ/Zvv3TwvHCXDyRSgMdyAeZBKeSUnUtiY54SqaJGI3
qT63znAY7QXe9QlC2D7p5FkY+4FnYks8D0SHO926ubRQK2yRPrZH7VMDXGMbgRyZkaMKLeIXCiZu
WkQSUPwsNnP076LKnNpa5FvjDca8yJ8gu9LuTU7jnHVoC390auAh40Hl/cFvNksX3+81Ghod0PIz
KUj+cVpOMKjzlEabVTou8quCtAfxPJoHNBcMGneJ/AWgYbIFf9gxqgMxDpHumkRUYyQ6pyUCfk4B
utYcqSGsz9U+ANnxkMzEGqnN7KwGVbpg7HZoET8PsYEyhli7Bbma9p17jMyl4Sx8hnNDtQO6L1to
7TxeC6hQK31lIqPhT/qmsV5+kNItJNu3CP/p1TCtmTfEpLPYUu1yscnaLGSIU3gSu5B4+xIc7VCC
IJIbOT+gZQObuSaRiyvygXAVoe0LZgAPm933nkGKh5fZdeXyxyOo0nfMPEazmky0uKz3ft2fQ8mP
3ptZsCTsQFzIlEVU/pr2+XSAmqNgYYzOTCqIrCVCe7agmcaDUbDxjPI4ESLO3yM7TeuNVEwK7oDA
nsurSxij/BcjXe5JBOJkq5gBgn0ODwi0MABL52nGRivcNtzknBScZsHMCuO+Q8WFdMEaXLHzsZy+
GCQwOaR2SMMtzpYZvsCqm0Fi+U2wA2QUeIHJyyZaZooDVlpZSwv1x/fc7/b2iClaINAui/mGMvL5
0ERWPktawI8Bt1vX4HsfnKRw36YvSUuYsJhlI6bxnuu44CaX7N58IFPjT3JIK5GnM5KelfGrfEcV
x029raQDt3vmULrIr8pPzUGD0mMCFLYlOIGZTYxdkeHE5rYTeXqb3SfZAG4ZwJN4LTnXi6XOfjA+
EHZnOBZSn1kCEzuq8oneBxjXsv5k3os5myD9Sv3rDzG/9mUS0JFhN81tBU+KKl8RPfCuV/Jz/S9B
HuUw+I2mhPSfXqsroI7QHSy6xVlvnazYJjSzKFdKLkll6DVEqCjhcdHhnV/mr5suXbWn8AwDPKDl
vwjPh0ZQrnCXcULiM+CduSG3OCmvuDfILSTBLRSvpUb/JXBubKdfmeXVpiu09rBrg7tg+pZ+jsN7
N30KdJVuAzrg8HzNIsezJRzKfMWyQSBvFrvA9lP69eKr66R6b+goRfMnmjWmc2J30RWGpAaRBOqH
NR+kA70H9+kwAo8sVzTNEkNEd1ND5uS7PcMZSI1f83r1TPhAQHXCqiOHEkPL5IC4xt8Wwmg8NumH
cWgTfkr+a2Gw4P6C8IfbE0siDP6gZ6JmSYcMuydHREp+x+Ie0Dfh1pySMdbV6f4CN29CDugZ57Oo
mRHOFDNdGJZFcp+sT7RhCdQL8CUbOr1H2r2dhSucoYUjsBA62Uet7vUOfykZzCrggorB9ppQ+IBx
ciNjjMEHEHAaCM7Uj4BGHzKrL7VRGfQOROFGeH8WT+QFZcabRXmEIoBHyWAhka5THY0agonXIsWh
0wqJlKKdBzYgfnfeIMGjy3bVocU9YboYmvmTzMGnHw+/+7cJ/0NmTrRjGMD79HI0ayHdMW3vUbgQ
ijjHCaBnIenWMcj+n7BQUwg4w/MAhPKxMlcGMWrBIasvSvEIECRDQ/BulgyB9PotdHdcchS37Gcu
gue2OBa+rqEW5AxW/ojG4OCSEQ6zKhOiLx6ZPCL1rBDE2694hK3vCpwiQQNR7vAhGt0u5lESFGmH
0/2FZaUGyNXiDWwXZblSeUUx8MQyLSQUyTqWvCG/cDGNFxlCvg9kWqX2g3liTcz/gTfSxcyC2KCr
VrY70WYWme1NDYPyMqov+C0ExVHgIYeF5htcNSYA2n94gRyE/AMqmjlRn7amdgt4o6oOpCEwd8a7
APISWxRmbrU7o1eUwtWq0o8Jhb862i9UpCc6PV/y2pAuFnNYTYmtNxLXiWz5PHvwgFaVlqTAk9aQ
q4W8+p2gOD2ps6ti9AkKCreRsdR/iS4JTgnDSVIcKNWuyw1GKhHrlQzntDAYT8R9uGqRes9bNu9C
AzRBIfAovmXJUYTAmJeGf4HiUz/dEq1WRb+NcDPUjzer7nVAKo576UulM80m7cen9OG1gmFp4Lpm
FdUh29KSTeoGZvCCHz3o2CAQJNGjZMW3GdUXqUb3odFe/TLzkdUggqzDE1XTOrLPjgZomZTHM2H/
RM9dilmcQVYDXC+jKiJF1GqSdjGhp34oQKv2JjeWZZdUfEw/eXE3OIvpL7f8iZsSWUIpnwO8NAnK
WTYVMvTehJ4Tguu/tRXS5lZjOfbN6kQs2htRHo3HJML2myn/CXW/Gh+Ym63BsXB0dh+v9Leshtkr
OiiOUP9JiJCMwtEy9Cruq0Vug9HUa/J1mFFrge4Mmzm5pAB05U9D4WmyFUTS8kQUyQL/dS2+Tp3O
WkVIyPd2TD6psiTAjuKc3GXfqQB5F1267gVPotFy2E4h/To2xRcvg9ccnBQ2Hu2Yo0hPhE1Nyc09
5aErQwzpfjl6Y7sXZL9xy5r4WQSOi3L7FpgYABZ8oIP2n6TuASAw2owYEN7MH7jYMDm8F1O66ojT
9AWHHJY6vfAF48OT/2XFGhFeSe1LEHlDhmQHwtR50S7xbdHLmnN3UkuJ50/Fp1hsJ+SAWJE+dPlS
5muI4GKreIHg1ulawQHACV8wFe3hNb41sgW7+l4pVCEsi/SqY1cU/YqALizIEjs0UP/oEBiA97Ug
af8BdCEQLRbPNGxxQcgUAPXgkLqIJ/OvAsXd5t/ymbJjjLYCwVloi4jHSr4menHE31GZraUEnhnh
DzJthHZcHoknRBN+0avW4j/CmlA39e0mzVAfvfibEaUXkbzL0cnMKhoaV91hBKDE5RQVRGLjNBOy
fV6bZOQ7kJKZF0tH4zTITxlB15Ysky5A6AjsuQUvF58FZFK+ef9MOm9J1Gd/w0eu3GbhGxkDpZtV
UG/X5rVt9kDY0eRzN6nEcWgrgY8kohyL/lmy90LhV70OlrUFkuBBcUwsqX/cdkhVUUMi8SsXDOrD
yE1tg363LcsmbiNQ+QX6vtYtDZ8hBDsNxjb0KIxXVIBM+bpHJwJKOUUeJcXRinwL7HafaBJe2U99
jGhpUm/KrQoPebtsmuM3r9wXcVji6e2p1iK4R9OjDviOAPmunKcuightrXY+UAF3oYQoReZTYfMR
nJozCbLLrEDO3NHiaPyMsh+z3+j0fh8sh09Rm169InkIb4aM2xOVjkPMHTo3hNjJisgrW4BEwAoA
t0gAYHt51Tt8Ly/iJdYE0pEuMtgyQIgmPzEVUAfNm6p/4ArXnjOnSh7VcOU1U8+KDsAyXeN7Zjs+
Cpmn95Cz8I5kPJziG5boWyuvkfSboEPMB26PArkrik2K8yYToE4dseIBSX8lfzpSX1bnTPk8MvTc
0C787vegtWh2AHEpn/i6BfXGeJ0aBLUS+RgAOgujOoM26r33x9OTCkeEftr7iHUXyINHqq8/5r9W
H0rPK+JsPNHSQtyRJBIo17lsjjgLNdxWJ+4ODvOpXlkoO9B7DyJJUcsJf4kLYVRTssbBIMAmsqbM
ip09t8qaukSsBa6K3HeVQdLmbj1gjrnjdkCXCKzaJdR+OtqPKq/H+hQHe0n77fq1giGd3qbc7cV1
fqvPWUUKsD3ILMPLyDyEIkbl53xyvFIwnMAxnnK5ruDF038mopcUEaH28lX6HmFdXjvCEUHmYScD
N5D+vcNtom6U7JN84xaZ2knOLtRMwUwzHvhEayMYhUh8f0A1yd0F+OnNE6pqq+kXKzNK8U9D90hb
6fZkABq/L0gXWT+85ymWZOCAntP3NePFWnyYLIj6k8Zp3irDQNxFuRmCb7wOPzXtd4hkUD0f3vfk
W8Qy88zrdXtgZb7Jbw81bLYWq5WE1pm03c2ETi7a5kYOsrCK3pfmCzUwVKPboUOGZ9Cyf4QloIZE
g6Cb3mvkVDso8VN9/0QnNpgpfWY1MXO8yqgxcwXsB7KXjSepd+aklss07kpewMI/Ha6o8ShrJb1E
XJXg1gCszLV2s263GvZVNquPQkO3ZJv1qfbyD3LaIv2YHxIQ9d7Gagn1TMsqgpVFeODlP2wsPuIv
kwwoHt8VaxioZGBi/iB6loilZXVGhkEqQdIeQtLtyAwCyIvyWwCbvE+uvLJfoO4gAYitGyQx8CDk
CN+YVl20ID22QduaaFH+MMIl77tEowUPRVR9CIE4WVbltfCh/aBZ6tELLHWgHpQ9aoYU9mwcwluo
7qxm1dOfsSYAhIYhnLjfhrW2YDHbfz3m98hFsTvWO4GI/En4ynl0NO6R4adCMGRxoPOHqo6CcgRF
3QPl+9yW4ImuEuyUyQMr3LbDVm+2rzvu+BY57WmWk3qSDFDx2urtVmDTvmk/hYMZAFMCzhJGsOjI
SsSTwBklzFsheKoHyEONFYVE02eL7TsnD9VJuERQEzCnSK15oXnhmq3fdPLXivuFb3eOb6WlyTHI
MeH61DgtR8hdUb2Hfx2bXA10ckMCxQZFvhI2zdJpCl9WnS6DBN4lqq/LH/rLZwWolgWFPtahC0ja
8TDA05eqYOWlOunboNxt8d6HoQ30kSwg0hz9G0gNuQhSF6xjktcu+vPka3xs0ifgPP6+oGuEH8bi
4GQcgl1MJvWfvEZKwr+Vn+L43vOJs4/kI7/Cjcx6EAps7Pw3vhp79Mvb5J++HX6kE32M44nP7ep/
9a3aKj/BFz+LspZDwSC5l8/1pv4ULv0sUoh2eI4+R8wo3iQsDN/wteP0mM23xAvwT3As0/+xAJQJ
dumf/jWjHxyXtvZkqucN5em4Tf7MU7JlruDyYWoUSwqY/YESIihm3jur9F45TUSQwwEfJ2pXKF/m
axBPfd/BCqVggbAm1eKd7ZwaJpWnhG2i+kK+Q0lS6eGlRQhFYRmmt1kzu+b/wN9h+OG4zc21XDDx
wunJJERs+4zcscoTqS+zVtI6jlwtf5odXKnhQ5kryc6Cac9DzmkbI+mieh/IIxg/ElrP+2UvO2R3
WtAg+mFzHTZMt3qGGW9GnkiYMN++vMNGYHIRpDXIbD4noBDR5hAagIq84xOvgy/6iqlbqLhHQLJ9
GusyzcnGR02s7bdBzioInQNt35BCmbkN8B76zuke6KfoTYQD7TjVObZWbeANtGnEKLRsLqP/uqaf
1f3GN1kYqzvbEnPzCQ17rPqWo+4xrh3C+pw8kZsnZgithYR+ifloYB98nShWKtM7iTd44WdhJxbJ
6Hf2tUSq6JavfUfGRC//4+x5qwdpeAwbQn961eeIrDiafE2nII+3F/pJrr788jKdti47Y2KYHSVE
oInDkyhCM3jwNeZv7udg02B90YkIQwUXPJpIcdkZwUpiL/pqqm2Zn/hwp5SPSJUZ80vUfuMGpH8t
1Zdvza/RYg5zJkXJsf/5xu+JcK10tUOi3Ew25/z8X1qUAwil+d0PZC7PMhBSvISkgZcwRNyA4r9J
w0LLZFkDR8njbUwRWoYMw6RLNevywQZi3hW7cHkzz9JN/HZB8xmhzETfUfFaeOAB0t4XkgByHh+Z
dIapJk0LBkbE840TGbK1wV+qHzrlbqV+9TrTKfpJeE7MBrXjgZAeIQaz4ZNoZyR6BpdwSn8C5PLb
lEjJRX1k71lF2+JHhD9OHIYM/nHyxLDZlYu3ba2Efo5jmqM8Fs7TePQxmROUKvklsSeOzMqKctgR
ISlibadQ3UWgvD79w5U/y1CP3LvduEePNOvjbmFKQfA3qjc0SY+UWTFZ80PIS0G2PqDJJyd34BTP
Tqs/5Fpk4wAltjhtg0+sTXCUwm8fU4v8mLARMYWMv0PipVhiltzFFGHip6HfoFlbxwTZLdd4CJyC
57H9EDeMKHzwODv045/hz7pudU5qeDTd1/D+HdPG6WieEz1x+smWqIIz0lZTIsAldihCb6kOJgsu
+g3caM3Sy3KgCfz+LQXbwz7Qdzix9HMRH3kos2V+UN+3d7tRYYawZ4Hbc9cNvvovd6ATzMqRN6Qd
aQc8c820NgYytVaNpfDsr6PTiUiPSNmwmKl45HlLBzcJxX5wtgxwlPkyr+vCRzfHsyeV3/wyCrFe
tTs1ZMv3y0hW17knItN485pKUFgR/ij/ILog0L6ELeEmtV5QIXTlMF142Mc5p3BRAGVC3YRsJw6H
sRUfAR95AAmEk7d8+GIpsRT9IgnjXi1+dfGiBkdJIviY1z757riTOSjHeK+D6KzeS5JNUUEusgOB
WHbImsc0K38EUBraEmzCi47Zvd/0BAyiYf94gTi57Q3H3SrYkxPrWgtewSvloy0xJ8E5YDY8SOtr
cVX3xDXo+WxSK38qkjYc9Um3DHDMox8WhvuovlWcDCt8o+IKgzP5ECQHOtzd3IoVMRjlEVUs1jPq
M8mu2dbeR50v5kozL0Gm9JVv8MYNbpSsVYjKDXckSjcU4sQf2Pq/3lz3FIGmm9RjeOWmAAa0/Dra
FDweBeiZdjDrNTdrqh1k9GzJUuBVDL1pUP8y7kPZQuD1rVS4M7ctUUsZQJTfW0tjicrKYppJcqfk
Jc4GDZW3oDCYK4TEVozmr4yk/5+684doBgTZVA+GvnnzPwb1KXB4Zu8vGgnyu2Ez6kqzzgk/zQ4s
0JS82CYklliZyQ4NX/1pL2/ZtoaVzLurWSqRPzxDmi8CMq3Opk6+zrlHcmU2fgxMh7an2tF6L3ui
E4HZUZjEoWk3Vy4qX075MIhqWMSdk1jHOR0W3plnOflQOHCATcol/IKxziGbqsNo2qn+QzksoM3S
ehNQYbPpwtZ2F5qhJlsnkIvByBb2VAAqy0ddg4Iop5SV9PYqjjVRAEbC6kejKygg+6UrJ+dqcjHI
9el5vMn36DNeM5ygryNtpV80qIbt/GpCdmHRxiFzQZTFRO0h/qqpN2AdHDeJ+YEMpcscmFVf3oR0
kDqxvu6RV3wB7E9/lsZKgSUQp/oDlXngyw/LFn7FH0QIECG45U2St2xZdxPeE/GefhBK1QYGDEI6
LCT8M3tXh1ShUizwSbVKugH64M6gVQBTMBszBrceBfzlfySdx3LjWrZEvwgR8CCmJAy9t5ogRJUE
7z2/vhduz16/ruqSSOCcbTJXRm9ZOBfpbjYJxVR5A+xsxxZeJ3VpLT6juzgeU6Gz2hDdyo7ifuRD
IBaptj2gP0Ak5xgB9600by/Z3vup/W9hXEGzaVDIWsojezEr5PqtN3TeQ2UDeUqcZtyUaOWLjWmu
9GQt3xKM3efqavAg1N5FmSG0CSmu5hpbIe9Yv7yD6syCd7AchwvNKA07qrgrUjxxJCwmP33sYkNe
ek5z7aFO+uwa8gxEmjkpOzY8uemuYtruPSP/K6SMZL+XHRJKPtYIlOPIRucVAMHv1mWRjEfVx8CH
ucYuaKqavX4sHjSqULLk7wTBQWznZyDy6C0PTU0dbm4g/8zu6EhsQhos9tzEWQSr6KvbtTglnQma
A+vhAW94Cg5hykMt0znI8c2E2ZqFHSdGk0EPycRm6/+NJJWbvxDy6UsCElEYlOFN5YNwsIi5fJnJ
qbhEz2wCjIU0bAigMa7P5qZpReKZ+j/caTOmCuSzAfLhljeR8zv9uMTDOyMmZoVhkh8PBEa8ipe8
54bxXQ1rigf8iuZm+CFmzeO6wAqXr3L3l00Ssk7Ho1LZsMdDovIDadbUtuJgh3zOOrlC1BN+aVul
3U7dBCvw3M4fyc1kf1HZWeL4/PioLSLXE11cG0iPonWuWDEiTe8Zvlp5MVFNSV9VGBMCUjeWkfEL
QYbEnrn8D0MIUNKdsmPaA78lZ7M3JTygRAQN6nRX5IKiC7LEsLVzfab1V53ynLr9UWOEA0iKahfz
+U64VwoVIRuETfXAHUYKsMnXi4vhlUZMs+mgwRQIp2pgSrATMGPwFTG928sHF336mOMqpe9Ftpmu
enyeiIRzB4ntJIJAHDdndudS3ihLL7zq/kvt/yF9ZksGA0094QTlaaGZnLhpPrp4G0Mp9ge66RGD
Wf3W6nPDjiC3jT1UNkwukF8lO2s3w1Kzez6STbmNiFY617/9PuKz2xTAaufCjjczpdjzVuSIbCOW
3eiKE+woGvPkXY1aa0ARtoX9Oqy1h0/EHmfVq//7XOAmcxC6/WSlTCYHNBEgEH32MQNIVF3Xt7JP
GFgSG8zticaU8no8p9I3azN6YOat5/SLsKdcUmhC7OCSDP/69JwAPGSTLDs+C69GP1TS4rdYjv+Q
AUmui1aYqxTY9w6VF7tv1t61W9pwylfDfDTu6Zcy4fnkL5+VkUc1iI+j/fN+c7b32bPCJgi1dXYD
8lFsoZb8BC7uRIQBuOiYGyApGHYsrj/JnjObnYL0okHHjdPA27cyHWgMVQ49Vo3Q458QHhgY7fJb
4uCkUE17GrDPdkVjTcD5lRIfuwAH9XCgSeVpMyW4YStCYqV8C9EQ0jPpdfKSWmZXGi7ye5y5h2B1
T/etum6R9y4GK/kx6sUVe5IHLRPjqQ35yGMUcwt41TNhkoos5H6LoAZQFixYVoHGEqwcuyHCYaBx
WmzueQCzm/cvYiGv7MNb9O7q48claHVSmEjrUgLagUjXBuw+gb0KAuPY+NicF+Qq23lD781JJ4aL
H2l9jJkEtIhViL4WwiUknfINXYhBMiuTUb8hreZ0naNMjvHWbkpl76NrP8e7rLDV42fmxL0NkFzi
0TGx3lVpjoZ7pYCwKO+DuJSdakaLciB5yY+dxsCrOKh8MbAOOQsA6T17+adGBRaZxChy2hPJ/sot
TUms1PirMpqVe4wGv66tQHtJsusxgJGOcXUljG0SOEWfW+Q7ChObn3R0onuN2nNLMYCctzrJ27F4
BriSZ47wcYspeQXEk2k+69CSbKBs5aq6ixPmaNEJMON5YHQfoOeMt0tbmN030trYfxdEIZNtU4Jk
3SN5FkKCqU89hSP3BnRPnAPwDVNXre0i3JX1Clw5vOrsNFq6+k/V7KDYsxfH93WLfrEoYaghbKV3
my906AES1gkd6T1oW4YC1gkd4pxzDYL4sEYR324RIcqUwReNSVZGu0pLVe516kreCwPHNFr5xrC4
w0PfGn7xooDOLs9luUawFSOHZ2+gc7/DTlgNTFdoGNiWduxwJ9EwJEcIipXmfNC/IW8wlsUcVUuI
fnOhi1a1DmyssTrmM35KtibIqzY4M5pg2fmPvj2KGwTxwwkDW7SThU2bnspilWiPZjyF8SEtQV6T
EfWZYMdXhqGD/wzoJYfyDqtFQRD7Q4WEkVTD4DTVEPF1D9jBRUIttyvG/Sw3BDbPPsS+ZI+aGgse
gUY6RQZ7cVzbfPXmIguAh8eLtAbTmp6E0aUD5eqwCephZ1RfPQVjwi/DSBZ1RXUc7mgEqTqvHSVa
f0mUK5cp6LZF2C27jXihwFvTLQcYHrotkqthR2BVsEYR/l2JX36zmlzjU9fAsPUjO+aAUdvyFgJ7
hFvIcfvwnRR22ArTDUNQmAUlunGLbeaiNeFWWRF6JPp5HGuTwZMaO/gLue8GR2p+eA0uEhVNNamV
LhGrn0zpgIRgU2FgRodD4JG50LIHc210dRcB7XsKCaE/t54bdO8EhTBjVDmE3EhsEMLfbF8xHTZA
QLgCClPBCYU1jIZoXPFj8DZkAuSpjahAlwIvY3X1LZNXhgGY6kA/2wkXWUV2Tm3/FTs9sO1ro0ND
jXg9qOocDQSI9THcj74l9LFexZlbm9t0bT462H9Wz8FHlPPJq7amsazINLXYxffVXUOlE5e/H5Gr
rjy0NdJ0Clp5GyPQypRzpC9p5MQIubm6Kn6xlOqlm3L3q6RjwkKFssLnD/NBi9wPniaHwFcHPY07
K4CkQRLFghgeWzzjWNT+qtCK4i3NazFsRMi0WKNLy1zF/REJGQSZ5lnK67z+aRkHyi+/gykTWnyC
sxbWF8R1cx6Jz9mwXTJFQqFMitGx55ItfKhu1Owr+GMVaJLYyf6PkiULikHNSphwF/BZxk3xRFGP
mbL6PMkHXJgv3mf/glaYmQB6LlggRkEaKNpmvGOTK2rYShmcIifTt9gNMbDh5aLf0i0yGUbAkzKn
8zOLzxg2UXu1zbmbrbKPk3DtMz4RkAnWi+GdcswwI4jNZIVHJKzYuwksc5NliyZC44yRi3+ey+Uk
y26I1Yitjb1r8lcxTsvPD7JQdGHjwpi50oTgIB/tjDU9RRDL5hQNdAcRcP4xlgbEWzW/N5NukWMI
rCWAYjgm9R59HSKXnTc8RcR51A3yuwlfaQ9mSl1I2qo/41ktmlUSYmhmoRO3b7yhcrwUUVul5T1H
v1Zr2OYidoDfMbra8JxIAPSYGV4/1MO+skb8Qm4yswo4VQi+4yXrpBKzJzCScsfgtZVfY/onMTOL
GPBCZZvV8iIrV6T0Em/0Uqf6F8cuCPoLJmAjIxYQjSFV+4zSImoyXo8duoM+fGiSpbBzyH+Ikljg
HUBdXTl8azl6hB8AmFgHysdM/Bbk2aqclBtsW0rVnRhPbEC8AhMN7iIeFkrjyoMTGlOD8J/BVmBO
aA7d5HCixoHJIlJnDQ36GI6fKYKv2WMnV+jmAmSahq+4/+R9NbhVdxpeM5KGepBZ0SmYZYtBeQDP
anIAYcWDyKmiu+C5xHXAEY3OQYN4TC9lwGNBoz4gZ/NQ1uEM4592Afn2rIAZJKbmhbU6Jkv1F8Nx
vCNAxHQkjdj50g7SZyv8Juws6Gyovl4Km30s0PxP9IxfZ0iuv0sELrdQ5437G2CjS3ziCLLUu9kH
dsp3a46OQcPTK5kV8h1L04i7RR0PKYR65xlO5kXm0ylQ+tnK0EjVQ3XaJ+RFL4XZe4i39T2Cv4Su
cZUpf3Fxn/moUqfwSRjHPJW9nyx1RCAx/0CEV8kotjLBDIMTzFaDt+45ljPf3BPjtIjkO3wBNUUo
iQTIPeTjTr4z4/B3H3qbHmWAeKx7frfJjQG9kJXTCLM/EBhehDopBhvE+tN5EGKrAyXGLEggjRkG
OlUFNAXwn1iryTaOfmv8yVwezV74V4U/iIvcD9+YzFNRq194FX2gV2HyHLKtJwLOmASgMkMTshoC
ju0NoEP+uQdrZHxdRbSf8Wzxdz8vUKo4nTPvzD7PQF+r8uigXy/jP0AJHwBDQE3/FfpvJh/1YJW2
XwHZZr/ENuCCPBJGQjyTuWYONEPBz9PQWwPqCsrv3s27E1dzrlxUFDxQ+svfMr5jQxUz6Ip8Jq9u
DvobVIDgli0a24Pc7fzy1o6EDfyFdmhHOiM1BKcDMyiWYAvcdnPiKYfwkD28f76wzEE3za4zkKR2
o58AdBg45Qd48Ny+P8kGy+FGfUnJbnjw5qr7EAP5xSDHxK1Eq5lGAxKcnz0maK45LkN1bfh7tAgz
yg6wNpEHJhL1h60HFxRH2eeuFZa2UbTDsDS0Xf4MP3uKIvbwH5oqFhP25BbhGa8vLSYL0Fv+oqBA
0lyKAzljzI/wQZnHf3VOMfk9UhQAPhsmU/F57GhxFpNQnuqjVpfEHojyO2P8Jxs5jzZugQ+4GFp/
aaUwmexOKBGi6hs1c0FfjIR+r/Y/mnKcdV+accg3Wnvy3zwMaUT7CIUR0AjXYNNfuYIY8pPaQr90
l4SJvo0ODMuu1l+aJ3tRAqMGYgfXYfQY0byHN6/e9vl+1K3KCVwzZM0bbINNt4dwi2ORDSm2fhaD
AC0m4hbDfio/5S7MFuU21H/irQ8NaY4W4KUFjHhuMXj8Y7jCpSiQ7LQUmegdgntanNJpbYfKCoHw
N8PlQiY/jEu85rm9yEwfvlFZDqBGzgwAcjsjwBz29rXqT1l+TlkecqTQvwU3+azoK9aYAxpcXqOj
2ELxswQYRVZuOHLs8jWG0a6MVyBJgDCn0hIBT86F/4fyH0eKCA3iJSjbInNathBzzaar9q9TaWu1
xzx1jj7UinXfbaQMPSTJI84w73/zZPPhbmaDahuYo7AwQM5ZoM8n5sNf1V+Ht2oughchFxmoGnBy
WHp3hCW0yaX/Y579PW6/aeLTGS2mTb1GfUTQa8+vFXzpZ8r8b+WSPZmxYIFIz5CnP7jOoTsyrP4h
a4zlMxtCB9FMx/KPbWESHsURDjo7XYn4hBu6fRnMdroPNWsClKYrbwV4rkCIymhqqWh7Ggp0WstK
3xLEUK8JOsOrQiOLLcX4CWbIGM7Iz/O76Z+rgAgJXO4dqkPE+w8kuelcupcs92GMPryL5pZXzuq1
/h+ErTXmzSsTdjCqSNaNEYJe2Id6dvSF+gm7FsoPhli/7QkRNdr28h4NF1bkdXNmyKOe2EtXzl/v
OchL/ENo0QbAaEfPX1boDKgpYFeTlti6GuRaNELZuZzVnBXb4a8ur1JxR/lMGyaPTsnl7JfXZsTw
gCAfed+/CoqCLtADC3gjl+mCmYdLqXSo9GlQnYKOW7ITkWxN3440eK1d/JiBtlJlchxsAk/3Ay+X
LK4lTMqq6oA4BAKCYwUeGreJStYGAr/Se4XoyrsEAAEn/r/uJUnCUSeILsDpapw48nnDTXhxWHih
yXDyalcqfS26j/EJ1WiTniNOzVZ1kUUrfNheSkYRVbXWYK3FYMr0K95NZJcsOrJc3PTyrYv2Te5E
9JPCT4IOHwpjr6yi6GfCzIBYRO0ywGnTQuDSjvRS6C0gzs5Qh+xa/QtDvTqQt4MLaDn76gmBntfL
sr+n2jQDlC7RjYl5TI4yI3DzWiYnuHsqZXeeC46JBNCEFtSxqULXMS6KfPsHjxPjSs0dQ6IJ5BGW
WsO6RFE5egvj2DAeRliVnRvUelSuw1RW1LojKVBfDwrij/yswWqMulcpbIbim6VUrH/p6krOnlja
OtQ5XXlL9a8Q4bPIbx//AM6q+l1fXVqARnjgsvBfTGf1eUOpCmCidT4VGEhP4/gZ3KKHF4kERbJ9
SyW8RmKX7goDl8kEpNJ2Veyy0Ak6fEZlPiWNxNqq+6zVYctSKT4ZWzwDBxR/YsW+aJKo8GuZw9qs
DwTIicqqnZ3k7pixiXdUecWnnN2EFTIg8V2TagNcmECtZV8DK4DDwRz4AAdHZQ/gFROMAr8PO1Uy
0bgDol+NH7wJ/nQeQw3XC06anYwJWmDiwh/o+VvgtgLhj5U7gS2IFFQKSeGXm8UPXw2OTvZ7GC8I
FZ1r4jMR4dQwPcu/Z6bkigAADySMpPy89D4hg9vkStdKc8xGk+2l/G6BBDNfkCL+7XFLJJ1Aeanp
2T0DKGwN/h+yLrkleQRwNVAnGv137b062lEYQMlvoIerlgVIXgnbMgFf8Ihr+FmET1sNS+a872wz
CS8DFFqQiaL4M2s+OFWYXXxr+kNEgXkycbrIdpBA0Wa6nj1hF5JjgttqPJUfWnrmF5K57VDByWio
0axVDU1fDbcdDLZgST02J9gRpNNUBj7G6C8qWMenGxlL5HNAZSSjTipG/6ugTmP4z3oxMvaCdg0/
97R3vXEzhCe5sSWaHTu81rBLRsYGCC19iErZmx9u5st2l8a2iV6a8dQHqonREIp+zJo7yqRsdCWA
oq09ACfBA43FsuP6dgEzxcyEafEv5ohkYVoWT4FT4d6/5NErMBxPtc3faEeixEf8xRtYmfhjluRD
YNwtH9CGsy+PNS3fwGKGRtLrDwA42MCn+5yRsUP/UqauEN0r7RioDDb1tLDR3qqPxJwWjg2lKMc1
evSw20NPJiAs+5wiVVqOcbJi/adHCTKkKzOwYPZEGso7yWN32Je5CL6JsamBro/uwNeA/8YXLswK
tzq+66qzFHGpUyzic/WR+Bzz+lTgEB7v3rti0ypBgsaHcDAsswFoBL1saijADIAAbKNV/g1bi9nd
qV5WPOY+V6PPUlnuBV60hdRDVfwWZqPj4VRTF6LCO2JsPO1XaX5UHSTcN0YNQJBluJER6x8z+Dzz
lOXlkrTAMkIWv2SipDOUWA8jRksY/7B5d1py5CuUJKgmIyYrxiowdVcz8ThTfhmWiiBZMJeb2VpK
NxEi3auOe4XpL3q3jhgMxk2k9szZgKQsgRYU8yOfDQHd/B/UT3s0R+lqGpwl5ztaCn/LLnPm/aeK
NG1CSD3yXFgTRJXKeM2otTU0cfDxXPgKmbxvJX0wiQmbJ2OGBvjEwgRzYKtkKprw6ASyu9YfOv1V
iHNeVO2KBipmQBAxz5V6YgKUv5Lzpvog9YI06skMQFE9Y0BN2cLsGvkksTznS9CGDy3vNgwRUv2h
I+tZ1iaIlx+4HFI3blxku4Z4UioSU+0hcxF3mLTwXry9RT3jaDroR6E80QNGFUdfhwMBThp7F0Tr
zH7DE8Id3XyLbAPo89jNdXpry5ShSDWTi/jDm/5niq6MNgtn4iRLd0ffJivQHnSrxfyvzIs//ziR
6syFLFH1PXP/ONOWsrYsCqjdDnkfCpaqEduKQH4Bxwvv5IX5mOpN49jMVu5Ib4MdAn49AH4CvHiR
QfOiRbX02VLXebIF+xV8vkxg+Tie+ZJN0FZo2CQrHC4eXI2u3/Y4pp1i2gPFtsb4FXNjYjGt+wv2
Io6TZF1e8Wh1v/GBJhxlSTLsGLt+8E0yv01ylweEc5lQ1ANT3Yr7L9wJ5MjrS99bo2f2wU19jpr+
9Iwl7xofTzRD2XUyPDs9wssl3UWxGRgn8jrkT7QB+E+rwqYRXWqIsISgsfRlXnrkjghxgilMfIEL
zoF58KcKeR1X7LOlk+TvvNoyU6T8WIXDvRY/RZIrmAsFxVLh9mK3wqozcIX5e9wxNuoI1CbFHFZo
7d2Vdzii43yH4QmqiJjcldpN14kfLcArhHvyUrvVjMWhwuDW6bafwB2Q/35mZ6/5Am41JsuAT6A7
fIRFe9MwlE2XGxO804+PsqcMUbrpR4krcnJ+PELWk5itZXp30Q4wPctLs9qxWb0TGC3xqC4Y2LIe
Rp2mOPIwP4x3gn+IyEWU9OaSobQ1hsfHURkKdL7rydfRrqGCL4Sn5yboDKNXusyQpOjQQDp6UlRn
TvJPDEirlEH/b3NoFA+SYOVXZl5Vnwg5Kz1TmyfR5OL98DopABWRxHnHmXTVghuyI3LEjSl/SAiA
S71EbPMvjWMXifKj3sW/tBJ1d5Bm65oDCCYMMoBfiBm0TluSVuATrytj8cnsj+9U6z8v4bqhsOUF
ngOcQQqn/ggGj+QjVPYFlqAWJhJwn30RHop8mXVOcCDLopdYpd8BIKgvr1tV0nvKyaKG+gqNBT/t
FzoiyV/5znBo/qVAKcNLXyNDNXIGpsEJGUV3kzfUcTVd5syhj/w4ojuqK9hihBnANtwEySGj6Dj5
JzXaGB8P7uAuddMb7B59cIFRnB/GDs6EB+gRgt0FgzmZXfgeFt04n10y1FG2cBcCjyRaYkqEp6Cf
Sopchdkrk716SpR9q9HdaPdc1HU09y5BZpW8dbrjM6RaB96iL25hSSWyADgznLt6oaOKpdy4mPQV
n59RXLAzQz6GQ2v8Q2JQvGK8sDM2sbu6O9Xo4SCWJ996e1LOKbngA0JhRGYsf6faFQEog5hRW7Dk
HzvCS1je5kinpx+O+Zx3L289Y5GK+2Y2r4q1ou8SeFdkqjO2XKjwZME2Ae/v1ozg2RZ3DiSZgnUI
D3knvAr5x3iThBKYa9+mle2h0cbMqJYEzg4nfQU99MT6EtnMNwNzohncybj68ImiOQOTAyzov63Z
PrxQYyCwwYuzDLjrGcrb0aLeKAAHCL2aQGkn/BB/ZBR8XpmIyu+D5uNt9it5z+xY1F8shqA3Xev4
Epc/SQrzhT4jc4BfsOMEFGPJ46ocWSJjdiCrVaE3OM2yJVUki432TZLBRXzWFsI2Vbyj6+DwYuHB
iWWnHma9/X/Viy2X7vDKKhRuooOIGzA5uMWucWeJmzH2ZCjJDiPWiWx8iOYRJPzc9/G0S78GYQB7
4E6/jD0j1aW+4jP9YMPcB4i3SJzrWcqhZEJncRQaAGbPuLGzvfxExg+fXzoSlyDn/z7jg2egBTw1
cfwDSZtTX4MhxHkw/oVntrf+f6lc8ucLZz58T8KnVgHtAXGuTg+CEYebFfyxmBapvjhgtr4jAv3H
kfcO7GbB6hF6xGSACCJ7GtHD3xOQipNAIXFuM5JjrU833wM2YXhXlV8TnU/sf1jKrAjK9bldvT51
PWigpfRdo7wEzXllq2HLCP+iWcwMzsVmHZ9UcZMSKwoH51c/Bt2dyyii4ihKV8HPO8AhnG4nOx7R
+sKPrR+Jd5Lwk1oxOhh2DiH9pUIWvE3WjZ81zqgB8W9G20CJxaAyvI0jUiRqqVdhsCez8D8lwKZf
WsVi3xmWpp0ruxDg5/CrU2l2TjViL3FyAYvhWmysbgnW5TeDNMjCn+oVR5E3+xPwEJpspH5U5eeD
t5VLKZ7dpOzfR3vq6DK68dBLVvRZSidtyJYf6N/sAHXhFEOWb1qYBLw9pPrEpAD/Qx6traXuXy9y
lWVrU79mCLRJDn3JF0Nc60yJhA/oe7snN5Dr20N5oXjbT84CInMCGUub+NdKVpIfzS/p5LOHGuf6
eMzNgxL/yfp75EkVD0jHXf/q+VZBAhdchsWKRx9Ayh88nV8iaowv/zQdVr+ZhWQEhjHkI0zEBSt+
NDcqPTYpFgXHwjpD/VleEsZoOhuc6BHzGxPWli11fz0iXXlgIsMJRObDiiqFML7tbMWvHwDPO3/S
VRp+yRxeBwk2gC2GLmmwZNW74KCwGhHtEGS7NLbyG+NQuowFOogoPAiLEmJMvLgS7tQHa8zGrWuS
JfpxZ/kbalRDlJqPVXw9C+bqyt/5KhTUa9E5+fAypJtM323kNFV/2SNXj0ngNKg0BlCe6+rBQoGU
GydjVxWuCGaebZHm4JzPDo2wnSnT5142B8HD7LvQLwbC1HMu/GEjHJbBI43Ahg2KM0J6hAS+7876
khmK/qAdU1kvPrrmXEinSnVGfZlNkoFKvPkVOzWLoCd6RybZkRurD4ZbuZUyDT+FoEO5iDeMPymR
VXmBnnEKfoW3Y9hCs/MRWCs3pkWgSfOZC3xZY1dzUUqHaVChbcB1OQN7dTqbCKd14bZPBpnfogUd
RrZlCw2g+q7hbdk8qZf+s0h+8F9LYMRg1DU2qhtjI9x5vIQTTSVU/0mgXy7ls0iUjGaZd4Rt3+22
3LKj1owLv3YTL31U49NOH8fsVRqusGpaJsTkb7H/mmd3XlditFq2dBD+GJiumrs6c2ehzXaqsVll
WlXjJOdgz+R1ZqC5dwwMlavsS4WIyFbolN24AouaYGF0lRz7IwpOvC3kV2DUD7kloGe53zmUgANi
f80/4cwLxMWI8Zje7O+EBLUf7ezZqaUFCqUIXAKfo6WxEv4QA5CnJjKlQ/TIFGiO5pbeNzdYwFJX
ULbigUxWfXWtIDQ8qaaXw3F4EmajuqwXGa2TgFTa2rUinAwdUwv4Mtsp32ZxzDFGwnhz+MrmwmYa
YB+AZLI1x6T6NFZy6GAlMDo2dKvABpuuUWxAEF+T3GD81VufIVX2y8+Xs16z2cg1bo/Tni8Sv1tj
cbHIooVgn7yu5tRvaaT5Y2NAa4pVeDzTv6zlnaGzkXqR59m4ilsl8OyPEcQ1WlMnuzE3VJD1Wnz4
druq9mQdGDNbo4lrV6xfqNf++ABlDiRSaCHDkBEyH7qlErmMKnxghcjIFpwij8KNFiVoxqWXP6CS
NgPvE/I8BMPbLluYVyTt+hvBhbDGapmrv82ZKM+rZt2HI1tP7dI/yBA7T3J8QC38aCwg+ZwVVC2c
BaGTYCZol0AVzXWy+MAeYSDZ/ei2aZ5LMCQHFCcUuu0GmhzDHaDlgUQkIFlzbbHWCG0LoqOwmkDL
3U5HSV909CtPn6lgixSMJwntmo7gsT3AR5XTpzqh8OC4xHuVBy7dgeiU+9+qx8t1qtD+q5RE05HC
xsiAJ6sdVHLk+B7yJcUFlXN7jKIZrphJQ2qV7b6KWapR9symC7W6jdHBpIKV3iaRJVC2qwUB36zf
Qn87gmNhZMBopRl6m1kZY7xGvfCHJln8HCVavAFcciex4JdIh057JMGaKRu+ii4+Jv6iayZ+1iuI
/6HgkT40gfyAKPlK09E0cgL5dQugeKV0zmvQ6PUjYy7Eb7RpmQfDQ+KfnJTd5leurT7hb4o9gt8y
HwAdM3SUFjiZrzrtHwzNZqcVTmduQezhtIIfhW1Jgep4knFHJyep34HqJWIbFQDCGl1BZE0e8QJH
x9hs/Nm650kGghoCdDtgJ06dTZFf0EQ1UATQxZKmyOdedkf8mLX0L2WjzgYV1QeWF2r+o9HZyQmY
t7ZWsk11jk6VfqTR0CZTSbUT58OXwt7/GAm2eB3ntIUPUBnlOJd4FCrTbrs9ZgY2R7wec/kwafCZ
Lvl28Kv1UFTX6fiP/54pm4HVYcRa91ZJH+ZysrzmxOsEYY9JIgPx6ndwA3y/FMzkyXRWtye3K8++
fPFeVGCVeUoZSQ4vlmDtpUCQ/BNJmJIZAsjuWBy0ZkL6e2hfzH8ogoZxqf+A19iABF9itYt+yaiC
VeY75GMXMHhU5Pw230C7CslC+k4q0tTf8FNYCKJ+8vdRfeey4NCUS7JP0KHCCA7OQYxYHkzezSdY
xHh10nxiqcD6GpEPL2w4c1w3XPN0AYpbVstAeFAjYc3PJ0UB1UX88E1X6W/Z8B0T2oVQQBwdGUE/
5m1GmQyLOGg7EAFuslfyfZvg8LeQGH0zs7ghOVGdj119C1TUBrjPbrQ/wtHUnt3ESoovNdKDE2MD
6quUcuJzovMvAasd6/aQNq9ZdGzexYNbpFTQ42obBH+NdBUn4/uXEmCcpiZF4uCatj9fURiw+yx/
ZfTTO01dYRj328WrBeYw32NDQBXPOltyG3nZ4hGIlvzcuaVuxgfbBbO1adt8S7M4R5btv2r6LZoB
ErtagCPD3uGgzhe3CRaKU8o065oei9Md65pqrOVyDUVp+zn7CGVBUGLnRM6Amjn4SW7oZHZh7Y78
Zq2twDHy5u0Wg1IuI2hMLwWmsZ78E5mEEcFBF8tGUgX/BPiNVvZmSHbHvHsXGLvPO7ACH8DCXIGO
bickky76a2eH3UPLjnTrX2igZvUaDr1wQlvQmQ9lIOry3Ny52nRlhfs3WvsrkkC8i/fBWdCDMyVl
jLkZVgmFTdqtAOwe0v4L7rFZz8qVVm+NHQo7Qdt0aEVo1itGii6+LmNYxp7ziTeIibmRwHrL+3g8
D+y+lhNgXXBmt9R4pZqbm06jXZR+hZ6mruDwv6YzNrmnTq+vBO57a3abEt4Nb4VaUSOwKXKyYeUZ
azT80k4Y+E1svDj1kh1Hg2Ic7BUjFLA8GzNd5/6779YRHjzhJN2yxb1xvQe1Rhif//ukUVf1BqNI
l7C12Z5sDUB+EbXLjj240yo2WdU7tMrTzgOckW8hyWwAYMfLwbND051teKVYkp1gxtQrbAAclGlr
k9oIMBD6+kn4InWVDp4HGoD5biiAgZ07pD4/sx+YASRO6epytizAlCowKR0P6hH7w03C1iakKKjn
jIvl6pCoTlG4VXmJlb0MoQ/XJfVpw0DQILN4IYqAAJ0PpmnDaZINY0Mzd8gfiwbYWqSEWjhijsvb
pmBqj3WPhy+4MeqYDDu/Cn5PCTU0tWvGPg14tLpTm9/Z5z2yGYs3bc3/Z7Guj0j0asWK1mwaZssP
3Nc5jTG2TGXlG1eUPBoJpMoxkxhfOC0oNtCWIU4sco8JYEBx/F9M9cAKl532sGjOQrLkBAUDlU1e
irx/BCLjonlni5MLskaz8rGBwH2SY8f4vUXPMueENTj5wn95ttTUfdReid2NQB4Buxo2KVMwUBKu
BFNGtSr5gacLzww/4pS/d2A/8R9wnvudtPaQYOTJ1ekhDsC1/IShUxsLkduU2s3R8pN2IJQIQZW/
/Krzi858FnoPwBkiesV8CZG1WuhuiwJIJ4JxnvNz4Jz4MPp3sH/RRDE3MfuBlp5cpyPmfqA7LJ7v
nx8KSEL2NO1MqJ5GODMDdbA993jf8TOTR8ApxKvUmQfgCTO+/Ri/NH+h/qM1L9l0pv+U2ImQddO6
9ljNiwfr0hayzYOcnw7J2RThNBFkKYK5iXTjNW3/dlyA7QSBxZjVn/gbiwhnXbzJMfrB1LhlBFcI
d0qmmcITQxEkF+sPZSfvnmvJqkvaY2iJzUJ9G6+M0dGhI6B5/MFxJYT/eAtQnhWOLlxZQIoMHOOQ
r2HduQCaP9/pP/CMGkN1Od1G4NqYRLrApLgeIVmrjj5/Z29p6gNhEQN8mbPByu6T8S15f5hdERmS
vDHUIitDzCWrS5bvuxxu+spnPaRNX7NyZUgZ4sbyTHugrWCvLdvDnkh0s9hX+/jpW0hWoPlnq1i9
jn+giSDuUKMac7bwqFh9i/iQyUYI+KTAtKrwz8m3mYNKVrG5xNTlp9j6C8LXHLZ0ghW+E7cGaCgs
OTSfwT7wsALysy1E4HO/HrHVULsbLEaxza6AkiXol7m30aoD219TPeo3o78MpSWo5yrn2DggZlSV
k/RkdQREdSaiV3T8uwy7Zq//df/aXYRuptszY24b538knddyo9oWRb+IKkTmVUQJ5WDJfqFkuw0i
iIyAr7+Dcx9P6HYQ7L3CnGPSqePmCXSLIUyOMTw01y3WHp9LgyFB3QRTaIdUaFoKAvaI7IaRdY5W
yBx4Lpin1ax1klPCHFnsUF/vIuT8XHLEZHShnQNkfd56BvB1BCst/ZOZGzgVeyAB3BWRYi/CnVAJ
joeU011WeMkZ7PELRComcx0jaMdv+C0Kd4x09XjXEydBBP5UfACXcIcWgQQTRTkQF5NyoPX/dOFH
qwMW/vLhzYcPYJnqt0D/d9CxEGJaI2n49SDEUO8IsiRQqZj/IT4CdsGOiGpZeqNfKh91vDYZMFBY
UuIbx3a4CJ9i/NlSp2vrlqUGTBCBrci8WszuLX7bWApKDMvp8BE7L0+fyv1ruLzMDX5XvsK8dJmK
Uxh+hlS6FKxKfwAaWsZrkuXq64SbWmNdhSuVXT08pwwRibprIAhElFUDfV4LwsaWoCm+Q1iVoMJa
akkJAUkhbnoWTaG+LXRq7/baYNEJscEAcn0R4Z1AQW8/+syToS+1l/Kpr0ZY+SxglY0Sf9fjw3ih
3zGCt+lnr9uLVycixuAuwOIbA7NxO8RTonZaDA+Jy14xvovnaRIcdfJZdDVM7HlgC+ocdPav4k8a
zgKUIjTCLN0g0MGDMpjD1P6A8yj9anR/3To8ZGrhvD9FSmzsPURyQfx54VljFpKSM3hlfEJrwcIf
rVy+pc1ThftrODFy4BlhjGQ8f4zP1HBQDqDXm+J9lqHmQH4lr8zTgpfftJ60wc77kITBgiR0TB63
E1Y8AI5nPiZqn8bVzmCyUYRfQF0eERmSIBZ+auiJO1bPAXWwEFr9d2GFF5YSqYdQiWwhgzxW2nc8
C7gzOfAf0KAorhuaCuki1XZ0GRzs2q3Xv/m4lm+kgcuBR96m6GUVykJZsUk+GOTVgBbjm39Jg6v7
oovyEfFWuE0eL2ldSRs9J0ZUHLi1j6lOKODiX1t/R+ZekjG9XAR+nQ0hTe9jIjlM0yha0exZyUnE
cENJmbpmuoRJjyqd746RrPbk6LWllXTeaIrDpyjQ/4OcnMiw20IHRmOmhQFJMHQYPGEUcvyA/Hx4
bCNCZsbvX6KBeT7NDd8dj8EWQ5HJIC8nLZH0dTC+miNi/iM0/bcn0X2lvF31gYQWdQkOuPXz1xB3
gE2Qn0uyD0kSerST/zGpiMigqP1WZaqyhuzETzqH+fwHtgqkoAbC9itAXgItLboYXY6FP+tDOK+2
TEdSXzlKzFZYTv9TRpeSKN6pua0CV1vpa63x+HNYP8ic8Gn6kdTCFXfyAP0O0gYLNnMNAHEF1+Hl
SrANsM78Zh5nTJBlfmYET2qum0ncJeENBNPch54S23pTleAJMaA5F5h/XeYA+melQERnajHkn7S4
UMNgzNjTeaSZWnb5drrShf9hAjqwqef3aGCdg+jdfIlvt9A8E5VZbh7HG55ny48aD9LHVlCcNyPC
OoWvauUfDcwdRkfAlFE8xWtBn3OTC4Q/yAMwIqgMuEhUzHsLTwfFkfatzmAOk9WE6RLH0jM1N9YR
45rItlh4kK29ZrUrdOzt58qaUQJddzXXOFZOmVpeM3Dpyiq+KhhhiF3B0cLkZaQs9XTFxfiAj5H2
bGOQMsVExhLJatiUu4Gq9tREdHw0ufGGC50hyNyXp2vRMqBZvW2V1o5XId8ZbDSusGUoHkrQjBpQ
4B/S0Epiljp5TQHEcjBmNIQOnpiUHDnBsGpk1yw+n+SaRZ1bfUOCNlfiSb8jhUdZZUd4j335ojMW
tI4dBdBO/OYK0ErERwTpkVDd446/MIPKoj8jdrX4hqhbmydQBt8hhVtOL7NmxRrD21nYE0WYn7QO
/zGFRCo4UrdBN1AfFYEQ4VsRLRffyhWVV4awpndDwotaymbnJfl958bJXko/3pPX0hHn9uIHU8V0
N+qfqdhXw14mYmk5kBApWc8dsFzKLVDHUNxW4gebd7KAHzY+hwgyzTceC5j+Na2SD8BRIZSJemOg
5+SerxFsvNwJWf+bLQYWhkP+x0KYlpIXczyJJSMws/kU2ysSZyJr0NIMVkmqMdaBZaUS9OEs6j2t
Dn+FXGyIPCy1A1l2eHvsKvEZACKIpBLmvWUKh1ACSwlXLJeveYLjsq8xDXkvAls93u/wxBhqcH2D
ZRSpmYoTXplNpJB2frMX6Qe2cGkC3LHkbIJ7l5dvMiSFJ+NL1GCIgCmMuZyrAL7Ye/1e18O5jsC0
z9YfyPQfT0QMUP9Jf7BRnGvZWgGqyGjBjR5dcSMUDgFsgvRu+G2odaQH80rEInBJjP5jQS+mH7N/
cwrdUWoCYIR8zhAYUt4CrQn4qYTnxyhdY9UuuX+pXUni1d9Huk0BKCvyMJQDPkebzEiCUzPq1lW/
1pTriE4GHvy7OxuNPZL/45PMWG4XLCcdoznwSxsDXoPmBkZBwobKuhnnYr5lOvVULMS+aGaDeIuG
c4N7lH0k8kO4NzqhyI7+Yfi+9K2dMOzMdAO+dJuRQ7N8Hctt5Zr/tMlFcxE/tCWk/1W2WMEjnL2D
lDMuMtoNV71slR/qUQYZZiPdGTdIwEACkM9CK2XVW7ibW2Y+zFHQoKHJAO1hksSIyhW5gE0TGkV2
zfxH7r9ThYA9XiQ8tZC81qgvmZ/CkuQfOWqqQFS90OqCJhBo3xAuKy6mZGos+sLSnf51FSglotuX
zDPb1k5vSAUJUp9wbJ4E6KL2q3rk2moSv6TO4wvlmsffn9D9IChD3FDsKUZxHxlXhno2Sp4nUVqI
VazKeR8j9h1Lkt6NjXwtIaZuIv3UUwqE8+goZ5PCSAJ7p5Jsmj4ACcA4GiZzKM5BgpXkU/tloQ+h
SLi8ttBlWDZgnl0DCzZILPYrzBpfY7FmR6Ke6/KIoLe60QBT67d484Xla1t+Tdv8p+TUXWwZdYkk
Uf4trjxDwIXOf/QNaMWpMqfJB1TAHJ2le6V6+U3bwt15kr2HIhwyFYc1KYvTkV9omThkkr059PO7
sKragPkN5kcNxHLN5hFan2N+ZuhCPJOGlwkHg1LKZ1XgkUd9b7M2eaGqbiXqJ7/dlUYACsjmY6+Y
jiZ0WKglFpO+VHPcWAfGhzE5mY4ZbkqSaDijm9xSNjizhQt8T/wySYpPdtY30QihpZlHVigqJ9OC
BmBaIlPOJ2CcWStcUwpAPqevr8lyiTuWS+QyyzwgwFgFO28vEet5EnBAq+yZFuaYylQkbLKnsgEv
pXuYX/nnd9QzEKthewBC6bXdrIU758AvnmsVq+Ef7AiD64JLhapgJHuVQl5YO4IHQWj2VWFzhZfE
WbI1O5uGq0CCUD5esEmIiXLirXRLGBXt1TcTmXsh89tQ56EWEh6uC+0gSlYq21p1zGKWxRb6umIe
oAWSX3zmUO+arZyf9YE/deDZ4zh8V5D4UWhzafLDcurBei6y44tsWmoB/dNihDF8ir5aXpMtrpSx
tDmmqeJN5iXvnRRk9HnVddI3i/fnpCDR+iAIghOZ6cgzvUi78q6tSQ7WBoeySZK30DKNL5PRauuN
2meMMZBGnZsywB5ae2zdiZ0b7jj7ntO2GveJsW9x52uEGLPm6cYVK3a01dA2GTQd5Oy7k1cieBvp
+7+7f+hWaMNwAG7hKADD6TWUPnQ+7A7JhK7izSgTxStCi0KEP8jLNc0Xqz3INhZTt//IJ8vdrtTA
R7CcwVhPsRS5LH7KfC8TILrFCfk3ESmwRkiiynxiCygSeCmAISPIvnKMGrcF1zMLOhJT8DYQJ3yN
dnK2KdGKobLUKVK2PPVl9fVmwD7rOlRCV77IxMN8NtgHeAUFs1CKcR9LYkquKHk8+cpw0E1GApY3
BiwOJQzlq9xdRvQaSBCYcXBLUhARm9zt6+rKZZvmDIU4OwC1096ntO+z2qQeXGGIcOgjuPoaZFB3
2pqfu/vmt0LMssbwBAVyRJjnWgTNgx4FhwJbBBTNjN9Lly9mHobZBRuaQc0tytPP8if+4hh7Ji7D
C/MQMqWP+DNIlVY1QFacOAw4rJluuNQ/IEeOrJ7sOFCPHG9ZdeBD80u20aW7QI6AdZqYI4ZoDOdR
FgULMVC0C7X8cC8H6A4eXXSGQ/2utQcOwOf7KtO9umC5qnFj/tJ1VyrxTvwWkcSdX8CWAo799ost
4kr4xaBBl87YF3pjPn7RwWhMTps1OT+IOBTRm5jCpZTtzCh65SSOq6II2g2iGZ1xdMG3WFwWCzsq
dySNLvIvA8OijQdFTyBO0omMbvO0qBjj5zUXbgI20HkBgzdR+xYoe4YbXyLFJvfIVCeikbEISe7y
H7nci0gQH9R0jCyxLnBXLYIQLIJJ3d0y8zm/4/MEXDTRPaE7KxKVR6Ag7aTAQRrOdgQP3yH/Z7yX
Ddq+hp0QyBR1YGrOHe1gdUJWLU8nFeRD5hkvMgZPr7D2q7Jhzvob8jiJMDT07evF6obhNfO0hNUU
H8MSAUOseZHoIQMSgGIS/vNPBEL48XzUL2R5OKGTlQybYNw9deZNVBqGrXOHgWmMvuoE8+eSZth8
+SXdCfYw3YraNZP1HUjMWdNHRsm4Ur3hL+5I6Vsmy09YMUss4HnsiOOOpnX4KzbaTxnjjvkYxiAi
pSGrZ2cK34daA/231Psr8tpqOwkcbGhtQ97tpcJkTE42ygLayzGJvVfrqBxyC+S65AWpzyvVaI/C
Q5D+6fq3GT9e6J386cJEdIq+mGIODF673Tv1JvPYpQGGNMxiU+3lCOXQC8vUd7wTXIY6WIRZ2nQe
jdGK+HfX2vwcmQAlfvun5l6DKfYKNAA8TcaAa2G3Ctlkntm6abLTmRpruqMRykzJ1hFr8v7xiteV
nDuUN1KE6BIzZxsIxnEIQmZ40JuFHrDQEqlHKV0ZeoFqYC9u5I/stVJQMITapk1fELkDtkFGj9CN
NgAdQuoMszqfVgMB9VI8k+PGggkzo86kJ/QR9E9sJ+e1vzIDKOpxIxYPZfSkFV9tQbG3YIPJRHLF
3vk67VAONsEqxh3ltr9ljwx23Q2hLZa/uOxStCzn5o8KX6HE+HgWQT/X/4g/wN1I+5IzLl3SLaED
JOgvjXwYAcX2yXnx8vmBjadH1qCGJMTReM9zS9TWvXiPwAu8MBQ5sRqMVKmt/CAgswaVCCBTvobs
mmXj9BLsavS4humZt7HkgLyWSAIoL1r4pbF6DcWPEdbv23hogzvlDHJ+WsgY+cWsfhbddTS8p4kn
FpxYcydnXNXxmjMSnTGeTBpGYh9Z1T1XbftPMz+a1GM+OTrdn/hlNMvyfZz2vf2t3xZBEw37hIrm
pmGXBLuZHfNo3dCey+KjSXaZqxWb7ExuECJnLCndbjF8FN1+1ugkrP2UTz43nhMxWhfX2F0ofAyb
5ihwmUQHvDa0etTEl/GjRY1bkgHVcR+x0iNCzOCP8V70tzG+CsMcsvJcset+MswUYADt9XlJnSAF
jQlzeDSEEtMovTVXFr971WO4KpCjpa7QNkZQ79tdWxFaustQ16nxpzIca8J8C4uzarhVusmCDAee
n6mrXAFN5uWeFK2f2k2J/rT0YHyiTK8d+YZqiZkVZFG8wYi3roVMmcr5r0EL2490EvJc8ebrOLvK
cZD1eNOyCzqoivUJ3wtgkNdXXe/LOfYY7ua+jelekSanrSuC+uw3Bbc60QHhOkzt9N8/2V+Ud6NB
VrzEoDhggC7dhDl548v4x3X2IF1/LVHG0UwI+srMP1tjLxdf6TfSE91AW2/p8aEeduJoNcTq7SSS
dep9q/+SJ8zovap+4H9wWyekQgYzRDoP3sq9Kn8IEipgQ/Q/zUBmNsORTAUhf4h2COf/NeFpStYJ
CunWJAE1gK9CVGL9XUOZUc5J7aUpaaRcorYY/XH2psfGIzNBN32V7lFeP6mmEfZQ3iF9YUtu61fU
/DyZJR9qzSw/mk2inlEdRpFMrvUCaWPzDSmfa3RZTruU+DRgDD8MafJiV8Ws2EWvTq6j5A3ihuxJ
jXnF8xBDcZTcON2rKvAv1ppbYwXkrVoiIsmVg1F8DfUG6dcf0s2EwU6m3ZnsPYXVz7B+YjkgISsk
w8aC2oGEpdi06HOTHQGTOjdavMow3tXrFi+lusO6mZHDiYAmqbZJ67+GW9JsITrEuEPUJf+m1Aa7
JCqsdmipp1/MsoRPKZy/TGXoQW81mW+Lo57ONga7JOMAojOXfCq2zL0ZqOewU9X9y6MA7h12cehL
8M5EVLkHiTUpBy8tmgroGzmHTXCvkM5iK9QMhYd09O1WDAL+o1pGwGswiMPceFnvmlGaZbIvhn2W
duaSZQiHxPPC2KXeUkDG9L+KiCfT7Qy37S5UuNGCuOjKNqBnPQ2rvj+bjdL8C/sfGTcZU02izrBO
CTmTW4KryVJJvCwNDNx8T3YsyS8rEjYZ24ZecxbS4DFch8DBV905RkgMAVLwO5ZbTb6d/9jAhOA7
4yeVuM6axa7p1nV0ZMKPAwN4RhiucRC2istI+VWC8ZivYvg2PYkBnaVPq3HakQfIROVO+o5QBAbB
DNNe/iMq8H1RmgvReKiZqaGYgF3RfOjEh9IuArEspeBtrFUGp6wNIdsxPyh9dkf5md6I8YOcOlmK
JQnSS/+1wP0/LMDOcoESEmu9RCIPPB3VJz5L4xLitKZXR2DMGik+RuWKwls6YWbt0hlyaGHNVrd9
cdK7fcVGa4Le1fE5pvmWXQgWbaX7Wyg38gHSc2UeFWDF5T/CKTKsi5G6Hfr//32IHYbmkwQYkl2G
F1D6k7n4jZi+5RhLteRo5H7/9BLCk1ZfkbBRiy9WfgNDGMKZKM4rckBIBolTzkwERLPOPhCE1YRK
kNKa+gBTYdEekEjpzHwyHobf3nBCznlV+AD2W6rnrj8U2ct5kQsknQoASp+L4jtlUFaVd7bV9K/G
lwRkoYLXAhWGLTdPsxTvB5ZgYUDxN9kUvOhc1ZVM/Fa8gn8hDsjOiIBEQ9RqFQ7+oKJuuZFQroc+
7jNTBSf9SL7ir3j0mKXyfxYyZA3K7Bivb16x8kdewVOXozXlWy+6w7v/aZXDu91NqDJgiw0QkSD4
QhZa0Xq/mUUVIJiRooFFnP56QItp/PWEErakgQ16kTiMUzq4LZimKGaLQbahdNIgUbf6LjX+xeqS
nkzPVswNShl9mqfJ3xP6o44pi8qWQ0P2hl+jj1b8FvjQJbCi78oBO7Ud6ZtriQucGmJof4tF76TQ
ERWg6oeGFquFzfDbCA/50by2M7PU0P8w59dz4359+3+6nSpuTicEoIVYw50p2hzq+qceXV8zr23d
Mr0fvgRetUWlLnXxD7+ILaEz2ajCan7434Qsu7gZU20rk1WBqQDXy/s7i1b8f0eR2w2arK/EFh9M
5wimyz4vReZfH1/VltNLb7fhtCpYu+uwbpxUPWdvYrzMTc38BGbp6DHDRT2RbV6d92ZGa6xEeV3m
V6bRA8R5EGaHVLdr9QegC0FG+Y2Y1MEeEG7ELBldEBi40nOK4wTuRpfckucphZNnnimWnwuP2jjt
rs1inY07DUNQ+KWreP5oiByCT3M7h2lQH/PXXxXeZpveHG0gGD4n7xCY6aYGYUfnURBzIZxjyB+i
SgSE7ofxdtgUDG3GIFYZIjjx53Mnh+u6WVCpe4l4IFGe8amEOBvwY2br+aN/XfEPTE+kV8e+PNbA
puWdmDO+A6vLnOxtEblKB55tivdGFAl0UE5GccgJkJFPDKPZkVfyPsrT9WxqYO+WtmAJCoWMRGKy
GAcCCrDZiCbUfrGVq9uORCKHcqHXTsXLGzT8EFZFlc7hFzk45veoLGpWSZA4CENHRUgcA3qPrne1
XWWkqF54+rBjoA7skMnjPtjE/TbULho4H8aU/VF/fuAyftp/TU34JpoWhZxATlsQqrTwO2Z0nbri
3EcPC0OvQMmE4MPWGT3T1yX3pkWxa3U+c23wigSdUHzFl0n6J4sfHfpm1lp4+lfEIqbljwZeL2Lo
0LsvvlIBt25GkPWdjU/jhS4EXQ7Dja2PxhBKYAj75gQ4m4+XFykLAG4dpl/pq3h9CEGEXaVFG9sF
RCroIiKdJYOIfIbwkus+2XSQ7GX4mRIv6bYtNVm3Ew5x6Z4ZbUg3biQNPskZSooe0gBZ6tJenAXR
/uCIMSo87Ta0bBG5p1jeU8nSSMLDOk9ubPlrvs8j80+TVgDUz4rRdqGuJ9zkrTWRzNbuFrrDWAW5
RwKMRcFi8YKMoGzjf920qQiAx+RMiFZow+mRMIltmHkZu0mzKtnhwgUngVrezoHvDie4ytiCGO5P
+k6NzsB40/5jeqL2w8jiMhx5/qAzHs8i1EHRA7VDXJXQrBcLuvy74PPrjLlnJxw8oQOZRX6jIton
ZDAkH4hWUtAvWGORJiMmQjHAsivav6wQrx5y2Yy5u4CuFrk7nExWYccBIQ6VZB7uxmlrXDM2+NLe
OI3iKRu3Lw/3FISrFZxP9pqKzzxJo62EdYTCuMUbjDiJepWlpvQDuQ5+L10ClGx+PxgjIo+XeNB9
KFfAymnq4G73LtZGYU22izccW6pvq/7AvXZ4//KL7oIKmQIICvVHUDechVheut4WrXTXOZMxz9zI
PGWTfJS+hj2UxHjOcAKZFWRXFLc5t0NqK7Rv0HIMMtWM/3Dqm/6Bv55PG87JmfDRA2bg6I5hTjmz
sGtQY+B13LIPbLMzU/11/AxYkYSAe8ANiHMsF4M2ujFID7ScRDNsJ3TcwAR/SOzWdhmKKDwiF0O6
hJ52HFR0/veeCvH5MYDdGrxetduaFEHkOD0Z89yh6LmpTCtG5iSFu1TUvJ6FixGoTL1Sd2RY4ETV
I5sA1iy3FmlfUG1W05n3woyusbbhMIFdSZ+Y02d/1myp5LOEMvsFRtJPXbapU2trsje4hPAQZxu7
AwbtNUs7M3w8oZnAcnSJfp7fiITAL29Q/inhjXStwq0FvrsjgiukQJWDKqRCoCEeM4k8dAfbPMPO
XF0tnr9PHi+W1Mp/SGsjRrcEzAL1yOvFXY6PWSWV54tIvy/BNn0S/VjzCtPME2HgikI7fvrk6b6B
gZSu8t1eecuYrsbqPN4cyAXYsY8cIW/nbZBca3vLVYmn38qRmM0a51q0hpYJhaVH6yQLXv908Dow
iK9wCyOXk3EQmKyx7G+WrCdk6/mAR2+YOwRk5GSWA75Crwr89w1wzn2xJpAY8AxgPhjnEB0QdlhB
fJBe+PqJF+F7xOthm0aALpltVOa3lUvodvddpx7vMKNB3WYPTxQPZw9qf9JuSXr+nZ0RaOSe2Yb7
AI6puNXY363/epYexZJ+L7uH1kt2DV/Wg9ear1LVAQUTtdVZ4S22Sns6PPc8bPl+6m/KFsPBApsF
phWjcoZHQzLdtPwjYpeoxZlu/z4DklzxO2a5UJQOU/fOXxykI1gzZXTexHQwbh5iMNxeumeWseQe
+Y8RiYKKEbB4IxWS8ScNBapmnWheKjy7wPDyL/9WAmwny/wyuub6oD5mwj+RiIyRSxtKYYr03ZEa
SFHWc/6EvAJFePaZMwvd8RKALAAmmCw3w/Y3cUASMVInLo7sB4iIDGDfbpTv2QWAuoqcsfigZGPh
KthQJEU0ZOhZCdggVZRPzp5t/PRlF5wOMHEuPGtpeJAQibFQYsQwq9MddqmAKXkeaQLY7MIGrjQE
EBZnhDb8duoaehszeb/JAxoAfZV/z8tcxoIs7m3hE9kUeXqZFytr9M967TarxthGKDl1ci3XNfs5
uDhowN9QksjeYF68E3tOctfAFqQf0sPCsAUvHmz1MSBQ42Rihx+75LnzZgku0cZSsmcnqL3/YQER
tB0HtQ4m8ThrOmkPK+7vNmXIdcn+9eCwDJcek2/XZFCdPfEKB/CBCGWPc18uDxnj0AeUjoZR+3J2
dFAdouRY7NfzIb0qdKjEcGqWWbPKLm9zh6wb6s/L9GN6+PKQ/A6tr0+7p7xuld8sCgyOqno/k2SW
C8NlE6e7i0D74NyHkEbEIhUIJr23O93iGRPYb7q/Z+69Vvq9I1WOeazh9wmsGBuZXasT72y307rz
w38xQz/FYgUz1U7GiA+ZouYoVnSKO24ffoF/JiYgpMzVNmQh1LqSuFIe6MD2gnAtqUxLjiisagT4
4ez2NM9GiI8JKbtgvhoQKDU7Bk+INrz4ZwFwlFZrGfeeyI4N3GPqP0HAmcgvdiB+zejxknG9Euqz
1FC//DE9KZHDU8BxNrBLZbtMldE+d0L+sheUiwor9IBlNYg//ZPjhfUET2K4Bbw9Y4EINuf6uxNe
i7Ga/SsfMjSuEZyuC1GqeZQ961mZGKfYTgc7f1TCJmxPWeMQMAnRVyGM+cUru1ogjzpNT1g+jNJ3
FUZu5SwmQXU1x01abRbjdnFicM5y7c4mJ8Gj33+UbHAKzqQGRrMHbmeRbHH7ycZnB+UMBdg+uz+Z
lS0bdBjA9tiukJBEif7VB/2txKlNFB5pbiKrZmscPMahF0GH3mWrE0+NxRX5DrclNZ9jgn7IBQCw
5NI0dCclXqOGYK2zBFUY6AuwSAmFhIy6H//7C2voJPtlQH9h4no9ooZepJ/gr4baY6YKtW3buazm
W9TJwkde8eHe5JrvfKl+i/K5+Zec0cDl1wLFdemnptNrLD4ZBK9fl0ha86TyGVala7xJW72WHFyy
b1JoTGuqLiIlfGlY6eEFP+KU3o3Eaat1ahwmBcIXS5XaY4zXq5uocpv3FpgzlgIc8E/q72HdtDZe
bhHXDSOhUy/s3x9EIUvI+BbM9ejQinQd430MW3duBLjsyfFTiOiix9zgHhfclIsXbwISrv53QR2x
cOSClc9PCowvuxukbCS6HyFTIFiPmzwiLJo2STVWxjbuPEDnQk3Tg7AjIqfYk45m6ErqsaFOpSLe
4aGCBUocL/K7Zf2dpFsxPjBg0dCeHUxQric9DJAFZgLJt3WXHxaNx9BqaYzralgh1aELMcjQqKMv
aH4HJbupbCcGuIUXRmiMyRPIePLNkM9I/cJiY3zydsSUa/Bb5IWn49pvkVyFP1HEvo6n+82byAaj
Qo9Ay/BYoPdfC0yh3j/tX6X55E6WiCE/OuZbGFNPNXD+6kKPhU5tdi4OlvqP432wwj1W1/d10V8x
IMUIvmICwRswZEz6RsJ1l4Ph6kTjffeVQwyudugo9YxF0LdBoZynYqVSZvr5v3QhOO3Q29TdiT2W
XwPPy9NhzC6a6EIwG9sjep9sw9RJ0Qm4Qm70Zk0xFf8GbCrphuNJDREc7EWE7CCEyAjOHmp4H4e7
Al0bNiysK/bsh9VsxblKykF8foD2w0UwMoYk0IYGQ9tMgBgz9rl19yf0HwMyKPG7APdKwDg/+8vq
cloqRhv6qW53CthTnJ88IOrOGO+RiRqIMqYiRL0NVPx1c10Q/endgS2RgvcRdKn2Vwhnvbr0qDTc
Mr/LfC94FqEgOPm/kDXsy1c+Z73YgLaN5V0Ih6raAnkQ9COfKxIAcXE3Gf1rhMcgblJWTXUNywf5
Z2J66DQr4c3m13WHExcdR/h6bdDBJVdvr/OK55zh3ZY/VKb7heQUc0ERrQFjjOzVmnqn3ovFgKBL
Y3Kp/I6cqwsvXRyL8mNOmfSrB2NjDE6KKboqd9eCcQYDWVLRCPoeCfYTt6QnFj9VetPYKI1/0Wly
R/6K4as0VoDjIrjN8YiTEU/JGLAZguMHIZeXc7rDSIdqn5KQIApOWv2qYYoI3klpImrtB4pwll5D
hGwmW5UMCwp4bRlbPCCU4mOgx5kWG0rxfuBvQ9awo3zCBMAQJgS8EVMzQodnq4FciUuWQDvarnYX
npTplEcVqVmfApLeGZo7/CKTZrJopt/p++Op7AeWbIAQ8JHwv4yclSIBBhuRtkXlIENDClIbLnFF
jV3QqWZs3GIeE1miIpNYcLR71I6cJMxNaAQX1wGpZRK8QMZHnwkJhSQPaXgxPxXpUdH5JmDo19Na
tNNVyxSCmCW7PdEoUIaQvZq6kOHfCZQv9C5rdKSoJ5adN6xGSzw2HFoAeAHT9z5ii9GRvHo8UGnw
oFDl54/xje0tpLmfKHBdhd9MH7Fc4+99Uj2zjN8VpD28aoJrZ1XnTRQqztk7EwChInr8oGlzXJld
L84Kl8ULsC8GprA8tzLYX6xupLsNPwmfJSqrCIggsBKvEE+t8PdGWlvA6kPAcHp/l0+V9BSrmuUK
W5WIJG5p9oasne74N0qmBq/TTO/HXX7hE65QsmbRP/0NEyTZaU7Wk0u6BG05ikC7NFt5XiQKknFP
fzM48jnmkGVIoQW6ZI3jN9UpKrxn/08yPxesM0E01Zvw38x185WTlh/M3zgpbQ0tI3XCkOhoOFZz
nFd40RpuMNyqi4rNEIZ7JFwVdV6LModmU0eem+guKezIl6GtbrrINvaMBHCtFy4zJHYtWQvO0UrQ
3FMtMqzDcQy0kY3LlP6YCVPJ94qxWyDEB7s00Vk4OQIFCh+RmLAnKqd6jgy3nkQuKJZxTw9RbsW7
CeiIuGr5vMOAfZR4wlgwKTuK2RsjMT1E/ubz/UH2grTvh3uWrN1KoGNv9mxVUMd3Gotom9DJHy4h
iOu46uPYurVO/ZHg7ziZNd28xevwVsn9suRoi9URSzrXbn9KEcTgg3NHPPEIPXMrr4/PAx0Ts3pt
ypzml5kuyfS4Bk8KNQcrJfOcgwX0FUxmOl2BJ180B3WGobvj6BdgAPgpS8QFe/Rd7DiK0q+PqoVJ
NGSJAhAnzn67hWMavN8zNAcEWTUEFZMtRAQFRww2GVR654HFrGPcUTtxTzNARJvMgzEVWzTDxDMQ
f+Dz/bznFQ26ZNBtwxeQb6zm4T86PJNaLLMoBBTjE4NpcSOKlAVMZ7NN8kOZM4tTo47mgMol+Eiw
U0/JFjW/u1M32+khIe2xskxwKnRh+44YAvAqHgoqD/1KGTF4Kpqlw/KUxOX1i6++x7DWKCcwTpm8
WnzhwM85yOJvLrZ3QgqanX2zY18YN9YvY30skDgg2wH9/0LzZb9uzcwfSnccNHWx707cttOlbrCL
elEgWeGmHX6k5w7u+g6CIpsolHa3YfERX6iLZoHwPV6BhNXKG9iS8PXP5ME0lpLGtiRIsLNVnoKJ
4b0yPqMnAZ4FVpFH021Lhi0mxqSWm3Op6gTC56yvoZDZ8I9UcaObbt9ZRQPF3sKsVoQucmzwx4ya
CC5gRfva0CAKLknBu/dXgySGY0LZstYWtC+Rr44CHHNJusVhiojUHGw84DFQdm/4UI17R0s5llve
t77/1ltyz/GnEY3MQ5n6eAewL/TvK1+lO5nm2SS0o91KQFt6qJv8jQmwuQp9dPpXgCzP1AA7gYa/
U9FX4hujnyOgK/nRszkvhkIPP8Yb5PGC12MpaNuhw8J5kfEdNssf7Axw+hg36blP7T0noj43hg7E
xQzwpamOTKAHZjzqjpFS+6njDr6lCgJdV8Bz+tccePZHm3PXKVknWWRvjIjDhA2IFmndf7T5GnUV
DywTjje0Hdr25fNbi9EDLmexP9YTaNU808gg6EUXZ5q1mPclDw+jQmW8x8hUT56erpoDMyjMLqIH
dSDZMY5jGMqBoTK5Evw5lGM88dwz3WZrf6BfZigCfnGeT2OgBW6CboOB91jyGPL/aCBLazaR/+Po
TJtTVbs0/IusAmT8KiiIc9So+wuVxIR5nvn15+JUd3V37X7PPsbA86x1j78XCg777nPULqhAVLgr
LOwBmR4XesNIGjTnEEyGP5muAOTVxplke9bjZfCj5AD0MzKb3PlYI5oVxgMLkzy7frjulyeDsbzA
gggw9Smjt166KHo9s3/U3RE5t9e+kyAicvxAViTq4n7nR68uIEVyF1e2EJ+6Di/iCQ/hhERQJ+G0
/zP6lQPFY1Ky2dNOzNCTHdrkNSPN4O2c5gGYC8qkdf4ahkNISzsqu/4zI5Qaq6XHtEc7AGlC2jY0
bkDXOzJ/AJJ4d65z5lC7EaUjhzyPdktaCog8MVprFtYRhWttl+2nguoBGW9qlYs5qRoYJNgikWWQ
mEGm1mygrbKzJ7nBbUmzwoZMnMh3J+movZQXmcfNUTpylpKpctEGN3/kO14i6kchwpFeyyQViGbk
Lj9pu5CczITgzFXI/uCEIsxE1worN/eu9wdLfGEYgbkw3swy0YGAp/i49F16Ker6Kkh3rCEUJ5Nw
CdmAtr7WrqXyT5C2RrRekAIDQgtXBEWhorT5HqLv8gGKB41JoMNgUyVb/FYU79wnTMZfGlzuSnl5
sAO9g5p9oHQYzDC6AZE8oCOx6KwkwjcsFIF9dcrmbIcBLcY3X2z5iAlmwcSBim8T4K6Joh18yYDh
n6mIOpzkQIpo4F7p7YzM5QtqvdMKmGPAcDoRWXdFSrpZPvlRedqhY+exBFNFn29l6TuYP4pVAI+Y
hiyCQoH08j3ODAZkDdsZkEG7SX6xiPDK1DtIMuRCau3MdVa8RqPL/Ka8wN7pwgFM88hCsaErFYBX
AkqF7g+Qm3DOEkz1SpBtdbgiZEmuwYQ3FB/ARvqRGuqiz8jkhNgEd2IFlUBAfDL/UWTN/hMiEkB6
jWKzJHIeBcRMPgCDeR6xsrYY2SCEhrCjzBl8eVQogduQSys5wPGwa/7otGR4SLbwJ3wE1KtwPx7h
2zDrQnPtPYPOgTW64yWkujX/795k1advmhhmaqd18gg1uujMzuYtwUbH5uemVxH4tj0vW1rtYRBM
AgnxOgnKv6m7cc8uaIwn0wDlIBqlHsUaEXqWgm6nZ6/qEHzj1EgfzauxyCOdoyjNPnZUzE4Mu9Wu
UM7F+Ex8xCnYgV4ZsXDVWubwwVppYRz4nSAMuEiM3wx3ASGqKHn50Y8zv341XM2OKaWmw+YE8V8F
TubSy7QT11TDN5/hU+BVw47zUBa/GUvRYhctcAT+jtmWBz0Zbh4zPOxJ1m996Q7EK6sH9P1a82LS
RwA/nxzyln+VQgcM6CQSAV6rpnOg9CBzSL/7AURv8UKQij2+jc5JFtsBIUh5YIYMcD3Rpk0x9E54
oOmKNy0syvhZAAk2d318xzyRax8Bf/SSHxNlYQkeD9ox8AOp3wmzYjLZPgMxLP6uQYaYtBj21zRF
smfKPND95HjGRSsRukCeYbn6zf29rsxpsUS1pOMfCgKeRh2kUEZsrbSbFLVatGTjoo1UkHcZutCE
VNRJJ9Ee9k0M/4RYXteLl1b/61OyJ2h6tXkiaTdNydqFW95mi08ZLKxNbtVwCwtHzY2VNJz10vUC
AjVUGF6nRhCdLmWTapkurzZNTFIvYbbqOTl0v0s+y0R1DC1ZpKJUWgktB5oyUJV8gZQWn7FgNWJE
aTCjUbAtDEIid+lJ8F6l0W3b4tleY6u8SsQTIvYt8Y/GCO/1hj95qxVTzojL4oFWOpZxIcItkezP
ZbTwXQQI2XgrkPrHXB7xuxx5QLEP8sQJgJF42YqgXqmAWIG3V5udGJ0JqrACY58nJ+MzRAROttFw
wAAbSFvtN28eiwE5EMqFUbmrSBpyKGWRjMpuPkG4oof4napfof9PMWhSuibz/q276i7veMfG14AR
EjPlRtop6MaXyJ356DwUYb26Cyi5KszbhWSAktNTTWyf2jaAJoAhZMdlGGpzeS0mOxW0LA5q1mnK
BzyO4CfuRd69ZU+nMC+fFvX7BdTR/I94s2GvxjyI/0/gZy/zQ2GYBEWhAjqSwHGdGWB9PR2MBdf1
eMj1g8R/TJr+ksKUiC3t8BVoA68hP2lBIEVMfYC3vI7tA8Yo8A20DNzbAtSBvGCZ4C7ZFh8exSA+
ufBrFgwPC8REIBRFi310j2mTnM6d6Z/DJ56ppY4Pgbw4uPbuWxzuwUcKELolaEK3yYGMctev/o3M
el+evyv9szxft0trLucqj+j2FazrHUbv1OMCcBXkxMKhD+xpTeoYWW8wmv+4wob6t425mDmzGoIM
dV5VsA3JZtVJPNzWA+8ofz42EqlpuL3NJTHGyod6ItQ1yMi5xWnfrGsgKCH5R4BKTt4sya2S5S/u
y5EzIr7TrkFv4A2LFdI4YWEtw8rydn5Li9wPy0FYEGNArV4zHJj4pLQHORDQnRBjxy8wzy8FtQcD
jtRMuVTkwzGAmcoCDQ4nsCrh3X+LSAJ1AmfI4fTxiWIwxiqVExOxETg1qVx2+USItuMjziYn2GBa
pkZL1R39VLJzEIOi8d64/m/Xv9v2VRIoyiCDWI+YAsPuYI4dngpihCVr+JxlsqBBFvbrJTizR9FB
/ZiQIpAKbWVmMrrZv1SZ+W8CyRRtHqSC9sSxTdTA9Puj/IETphDK40ZmkdW/pX+zgzY75eXc/oJC
kZSGBdwrWI1/qLfLL+K9MJSLHwZ99BINuJwDwLpYChGoQH1BVHApsBKvpW+kNtJRwYPAuSVchEZb
ITrBLtLMxgzJ+BE2PGMRGptrBOg7Er68Ci7EYsygjiU1f9wpCo4bi0nOYP0wlTd/XK6jdbj8kh/K
L0Ky5F+4qcRdiJaEU4XdHcRTu2EO5v8YfnvF6R2sKaVxbva5skFXQakrp3fjUzMv1UcosqsqE3nE
EEdvM3tHiJFolk/gnYoOsXHp/D9oDZnxL9pRx4jCwtG+uKnZ7bFjYTxkogqDA6zKuK6WnL2QBsZV
U7dPFFRYi3iOGwNAmg2P046ChohFhpFdQ1Jry7eag2vHuvEQvY2yl79C+mwQwK84ec2B9zBmFwGh
W5ATI29EYuGA1YhANxDY48/fyjDvaBOiTbOnsjFrBEfwSegjvUB6EFyQdXQg7dL4JlePAo4gOaj+
LF0cpa9coJ0SuIG3i6wm3xH7S3zt+lc4fkojwfJW+iPvS8ag/B04gg45MAvTaeKQ3yxXBDBH+gDD
TzJZdVaEUysMm47mIsubBj4YvM9uZF3WXonkSE/V8RQ70ffllfPcP5G4843KN7JIOqGmYX58fvgf
uaN/K7KL/oMxeKXfq3EOWwfFRUfB4M2FsJnnKIjCFcu04NJL8rRS0jEGF5EfO4z2SY6WnvOkkr63
lr/hDgi20v7EP51GSMDb4QP3c7nmKMcLfoh5HVEq4MQZXWw6Kd+2dsP6RHDIOM578Z9Cql/tKFe0
ypzHDo8F6kACWDNswD5h0VeeVFp/3rn4w5XcKvAvoJbRSdgF2WcwzEMrPwGeqoCLn6GcL/yDYlib
7HU2Dtx624W31XGjY0Y9Lix+BMQ0/XfTb/mlXGKYwd4MBvaHCCnxVhDg6ZPlDqWQNL0CApfIfdul
2UG8Rw751XNsVzjbC1VoXOwU0rFe7BNO58P/pBoPM/NUyXMxl2bhquGh0lO7VXYDLCyxTTRmPwcc
WDYWyc7faJ842FE3mMJHbyIrZLXxP6kvSJcnsBeWAfXI/wfjJXVBN8RaLLiDmfpkTBM6G5DlwjaM
q0zD2GTPLXH6KSNsF15Hhj8Zf0ha5rBTpz2rAJsxVS7Rnd5SRwNgByGFQtSTp3qEfBtAehhbe5ud
2y+YdtwuAoMj0sHjmVuTcu4/E5DCPnyxRRDP0kFCjR9ljef36kn3jmCunifI+8rJPWImJq5PuPWd
rf3Ofe0A0hLdenxwEMce6aH/u8D6kmoXtT7WKt7cc+xdBERG/5DWo7CGL2Uj0JGUHjsmYLBRbkew
QoeFhA0X4ZEPQ8dGrBE/xTJ4hObSy8YVYCfR1RHgsROV46i7mBtjGTUr2EdD/x4qlW0mPwgH197L
UxpuCfOlrEe/ocLEMzBTrOd+9bc8YzkDFyf1LqO9gAMakFSkAZftUWlOJA33DoVFBKRo8YbcQons
uWtVrznKUfzW1e5KzkF38tUDDfIpBgn9yDtWE/7Lpocw+UP8f6UJhX0W2zU5muGRE3X8APyYeV70
ZYtzpVsjDPKBcGap2lckKNJcseI+hcTq39iONVQ6L/QQoAbxAzEO5ScbQTwy5ixevGht5vj5D7V7
6TcsN0EYCIluLC9StcvT5zii8Y5uNPbK6ROvG28Zd0aL3h4p+IIVeNW0TjxtidQklfk6CnuPL69b
Y0bQwDExLnFBPhfVPw8xQx1fhMIu8L0NLhpZIOwLHwFRMMmD1PVyD22qA3+KM9Jlici/Q4s7Uv3w
pz2KT9Iu/NXsME8+UEKAW+NZ87h92rOMEgS8LznwG+U1JY3KYF9aOLJ6Q8AE+EJUC0cev030oa1D
VIfMYdp/4voTe3uA+30huQECZ++z7q9+S5Q/quNwwylTk9QTdbfZ5TDaxCqCYtSz5y76zWa/M9eh
vwWAZY/nv/mAoNUh1IVZAG1u/8ITIWX1jvhJVMvKmW5GJB7JfbbrwtBgw8wXCOUwbyPSWqHCBMgh
pFHccMzYPLZh/SAQqN+pDs9ZYhrneke57qDy7CW/M2ggbpTuQk4lOvTeYS1GrlmTMvrRPthoiviT
sMe+lVYOumXFqtG64E7WwOyiS12w4Qs0LTLhEha+8S4o9Dq8SiesBCs8sU2yRpTv9mwXbyR+fHev
ilcKVM4HGMhaq/2et0NK3J5s+i5gJrWt44Mzfc53jMENGAd+uwNH0HUJA41ORohuBL1yKng6ph5S
W98IoQOXz83XC6aDiZVKH0QTthDYeXpA0ImAPQPxWROH5zT86/55/IcXb55BDpQJbgpSBBKXyaim
4XyPSBOLNKMwL/4mIsG+oC2MFiauThgJXLdv3jstcJa9q6/vSHM4Pbl3/fSWR9hXGRLddNq/Fwm0
LOsjPxSSF7it1u2dkvmTuntE7ibmYAX0FccRwtP+hfJlWu6w0ZbD2yDe5xhfyddU4iOSfJR8vI7F
Id6U4D1f4C1iezLiHTKekswmHX0B7RCOxRWcA4Nw3pcbD3NaeYUeQ82boAq3ZaK/74gxuMR2kS1S
NFzcWyTyFc6J0l7EZ73/7FnTtPYfJaSMR96RLR+Nj7rGxxbnZ4W0igPjkeeLDDA3g/cJsL3S0Mnw
gulI+92FvtPrLUzOYsupwOevH2yjhkc+B7K0HU9jjGqcr5x/Y2KDoi38P57jWLzTm5q+uSVzltvj
UrOzwdZSeqWc0eYtxhqLBK+ao8cl6YSXBxcXDOTMN3AALdUz+BvKc5Jlx+aSIqpUsJb88udtdhhw
ihkmBcHFfEwtX8o19A/G3PXC0se2hlJ3gyQBZFbkn0K0Bp36gxzgIGibGmSeFlxIphVB36ADnKXE
g+TdOwnf5Tcfp/9WFn8caCywSPSgflkELf1Jpu9w0dwOMRERZCshczrjVwMqtoAdtpgwKJPRfsZ1
tJ9osCdhlfR9ico+TkasDsrSFW6VPfU2ku0l0/xwCO5Eby+3HcP8jUdVkk+599L5dY3ejVM2jlyl
d2sYA86cqfjApp0tiVPsL4zoC3W9ROoSM9iaxr6WDwq6a3KTc9quvPjCJUMoTBH8jjyYmRlfec0L
UrP+hpmdyz9YFlWwNzTu/nO5OBLMN7vg0WjGP3M1MlnCeHvSbxWQlE1goP31d745sbLmhwwFh8Xn
ZrZCaoMmb8QgtKJyAifSnZ+jhOd/8b7CvyI3Rswl7DSkAIRLQfhQpiiYFJrmbk7CHj25BOv3+FjF
iWWkjl5T7yB05KzYFQgkq0e82MW4RSnl5MSvYoiS/jcp9jPgjoyPw13+ylg/FwOmcey38oJ8D4cN
8ZWJhwR5Hpm8oLk87H5qy9q/Gd7O/Jv2JRYftX4p62M+S4G69fIvQfKwAcIV9wpa1u+u2Gd3+rtE
oKf2W8IpGX/mxAHApZo1IZmAJt1XU9+ZoYAM46cIG0CmMr6y+Yda98xJlBzavM4DrGdNopGau560
VZaz01OvNkLfrpQfn12lH03JBueuaSagfHnj8aj88Z+glgx112VpkFZxl4mSOEV7cmcbdMcsYmxJ
OLk06a2TFZzQ3RAZpGa4xSIhvuEQBpqVHITqSrWXJ596TFCbRb5fxiSTAlmpVAV+G8OLxFyaDOUT
pxZ/S5OnK0VFgqa5ZBJ4OLn7Q5zeCoJPqUtSCmQjpEvoKKP2KgoVnNvvEjpJGP7G7BmSUkrcA1/j
uO8qmDRCSZiJg8kUSU3QLUH7IziIdAVZXhMuBHuDX3+sbAJriWYxXfAhAW8mIUqlmyMR66za2D6i
idSHVaauRkYm1AP8ILwY0LNUPPHQa2u0uc2wLUnkDu0Sw31pxRwFvaUbNMEdhQCa/bj8fYMMc0By
gXaXXtqGMOQUklA97+JhZwoDiLkQKJ0izO9oRVvJga24c8LS10+BKsBY1+gfxw9ON21itEGU+Mf7
wDaySQ6FuM8L16f0bFewbxVuPv3MYdrBizWy3XYkLfx/v2F6CS65eqgr/u3+tStYVciGOYrLB2ue
hi3dm+8nSkiIX6TCbHn1h98JBv5NxkAkH8kGIXig6Z3udwqujFM0k0XVfe5Djlw0A0H5b5CP2fIK
9G3g5OXUOpEgEJHDjYVTdTFMpPK2b49l4WbxOmSSdmZax2GHhz+qHZGcfEQFZIToe+PTo+w+tviG
W8PiyvEWu0yxZNUmGjRbEqWEqgiNzl0VvjljMSXUwo17QdqhH8YiyLk6tyEqRwYCivOSA1eDNzsx
uEMYr3lj2Rh+567tlTHhDLbEN9oqAnKI+1jS/CFS7WC29RlLf7fNyKpGm7giBRQ8CcoDKw2g1zNY
XwLKB1bkz5r6Os8fXEHRIc2ezW8+/salW0A0gByjQX8gJiDakdxYtdvAZ2lIWDH6c63hcCAJqZ2/
xUOyHh+JTmjga6mT/7TLEV/pl07atdMHYb87Sd421R1vEzMuwE1sN/dZmc62WOMVfuFnKXzY5rmW
KDNrZgX9QsqHFCsE/c2fXj4Kj/Aq7OIJBEp1ivFGlEKGd/gQwA/705u/OsaYyIRCE9UICcqe3gy2
cVuQj8XO1nPfd79C8wBYmxApBb/xT462mlV1+UXnGv1tHKvYNn7nZP8N0z5n6TL8wVAPEYMvEFS+
+iL4s3Wh9pTJxlfo8MVih7ORliD96vEZUUjDc6OscgMzjT3qTon8CgxIhZl3C355Y2MW+nOBiGqV
YGBzY5xau1H/35pRE9Uwg6BtuDHORvuCMdW1A75PdfqW4ws/RUSX3Zw9R7hg96Fke8THOhox8l5z
SndxxZgjjZBfXJyaRgigmd2xI9TAHYicN6rHG7WuNZuPiAM1+wnuDEtX7DJ00/AR/7GlSoVV51s1
ucGrCmdA6ZqMVdL5jIi4AyvAYhht/pg/8tFReOO1TStj4T16OPeIhv9HyBorJB20mCNgQABldnBV
AMxZ6vCzCYsX/yyifK7PIrMWuhl5xwx0h4gq6qdI+u8+xDVPqkx5n90unQpkIpm/OkBgdHuVDwvn
Tov9Y8+NUWBpBZqW151w4iuPmwdMWqDCUNwWpQa/MK/6E2IeBz1G0+7J1dZoFjxSIbawtXEVHOds
cM7uBTVSRy9icOVR3hHdX+6Knt+4VS4dTpthq9xLcKyE+pK7SvNI8o+1uHyAobCggNVWd6Xf4gC3
MXthquY8SjdmY0+g6eGmw6RphdcMoWA22R2iSFJlwTYR0gEpEGdPqcNBjH8h9PpdU3ELIsdjThZO
CX0vyRcPEOK3WWAMqfrbjAfer0baQnHyq4B2KRmqveaRNo8u3gkwMekhV07MA1U4S0wIXziNw1ml
MA6mAYaj1QATX8XSbm/iV3+S+UtQI226o1QdSioj1kyb0lb9QXFwpPkBAQo2vukzMAA5vGsrm/W0
A/uPlgSBkIO39k4DXkCSg8kZbJ/Yn9vFKej2SDm9Hw76RXkH5KtSTj43H2jfspOBFTBYV4ITvnnZ
2e8o0bqmp1ZmtMDMO+cON5iMZJg0gtnrrUcSIqMdPFuJCIVKD9SmsWGzhCnRVkhNPi4zPcwLy2tK
0uiWRFKaL0gyJkFCpvrSQTSnCwQAXGYEHDCD1YYlMTuMIpjy9CbGs5mLNlLjH7UX/TvRzvAJzEag
bTV/28rIP8AMFzxzAT08/QHvBbsAMHRpoq4JPloyuLnTA3I6mQ45Iim2gfqddQgWQ5vAqcDFCxGq
2yWzgwtPySv6tyy+ePy4x9mydBF1nCXLw8p/d+tON8UJwTs6hgPyKV5qadgwo+rP/MaYGmR2w/JG
/yM1jUi+ruqPUDsR8GFodRry93PZOoboYjsqIduZlQHACWmzonqvSbdJmbNbUvYEVoZzDj07nn3Y
TN8S2hXB5Qp1I1bQ3/VhQzYp33g2Z5U6JLmRS9ZJ+CS3DKrDuqq/W8PtLV471IM6X5lhavmZNWji
MXhmgEiXtlt5lCfznOi4pUVrHB5NsZulS8m6uxQfpJN46nfxSUpU3hzadEMMa9cSXIz6fS44TL7E
f0kFhrvy3iWeJnISB8J0yCxBdjR9FKOTVrRNvjU73zM4KUcBKFLbDKjzKh67tQAhiIWnJFd03dBn
mbAyUeU3Z/S1LG+6E06baVznPwP1igpsMpeHiQoKN80iRfJlYVmz4O5RWRtIrOj9pWgKjTIhQ9Vn
LhyVPzgaRq8ARdq1NlbG33JAAImoh/kNb+IM7yIJztcA9YMyL/SIAjqRtBEya01xVh2tS0Ic+YWP
a0oeg2+0qYz1sWYTRAR3QapVRQ8QTugZ4OB5qYEiMaDyMAAKEiujrbFYTpxC/TrSTOONspM/0LBQ
i1yCaxkZAhklSPm50Qf877M/JSMm469rbBxKHlYBjpj56N+FNE9zCSUb2C0G/5wPCx1NcOZzilaX
bo742TUECsHAkYmOSy24krXWRFYSHim4pQgXJiXpuI8VcxQsTTly8YjJF455BDLc0N0lYGQJrLt/
Jt5rYXPfCt/9pU6R5uDJmLEwvpU0PzBwaH/gW8BaRAhzqaOXaIY1M0/YmBZbwkh4EvKJVXI30u8Y
rxZxWwPvMXzWLGchf7QY0Ns58/VI9rriNL7LV9WRLAG6SxanhbwHhQkxBNQtBVgMed0fIwnJJn8A
aUgaKY0l/colKKxubS7GhHD1kPK4zUV7oYSTBSef1hCl/HoFETXSJ9RRWUFbko1h85unUTGDzCJD
AmrYhqNWui1rOVdTyD092VL1mfXHsDLFJ5Vd8KLNG00sSfTo2TvBRDQPIbxU1lUPCaNbtESnMDRP
nCC6+vQnRNAnwjyNiMR0FjASnvqfJVG/Wm0nix+er2DBJd6jnAMenIBxpuVRFb+YN3XxSw5OJWYD
/TYRdQGivJRApQbyhCWMCmgy45S7e/qY08yC3zwH8lP+RREhAgeduIFO5rRK8Tbwrvn+PARS5rvU
0HPh4eY+gvUuyvsfK1J4JSp6vnmW4lNjB2WR9CP4PJbJSiJiC6ggWSKU7TjYqT/o5ZtHlnDyown0
f/O39QP3Q/ExRO+ctVElKboceAWZCsfLXHtOifmJlubU3xeTyz9HWJg4Xpr4HJZOmF3i8NXnzhSG
VkUkhuJ9RrRKjbuedx442LN4tlt8okx5iLEkpmay5NaIbwz1bBCmhq6CJ1RUr5lCswTaN3w4RM/p
+yLeYevSii/kZaVmpxGqmOSWxvxCWnSNp7LGhDa68eJlwDyL/p8CeKXS5fWPkIThj1xrUKOqOyWw
Lwlcf4Ci0lfuNXkC+YBkBoBhhhN1mmdiy8tmNhzQD8CIBaUKHp524ca269QkYDBzOehQlJX7cZfZ
4YkcnpBAgsT13/4Zvw5m3JmTLzmHHohIErshDG3do3Pe8LYyjZQbYVaXQRcX28jf0pXUzK5juCKI
gxQflU38DUP4dew5wh4dyUbMpTOQUx1DzoozPxwSBIn8i5vSn8jdc7TWwnwJpJ6b2P/AxYnR4N80
JOsiRncHtIBjXBfcnPJssIm5bSCe2XAqOTYFmEsJl7Sjw7g+MYVhSb/X5GzPaer3wPlftj3xl7Wk
iDOP74vMnpZu97cI56pTbfpHOTjiOxVO2iSg4AvNEAERQKL1d/2QqSYAgdoTQT39rzamrQzhjQlz
d/Z22M8XVrkDeqc0oyJXwuRuWCKVxmPAqrcdt369pR9XQ1PL8A+8tSjIe66sBZl2dnWYvljqo12a
XnSYpXITE2Q8zA19zZ2GjugyBK5LlUy+H1ExmwBxSHsb9dX7e8kjUxkTN8RDE7oliDln2l/O801r
8ZZNLd8ssO3Smmxmn8ytvM//g+nlNx7N+NCrF3jUP35e2Tj11+SCLML4IKoFAZnkbWXxZ4bBNsmc
t/BFRySBfWqIAXouKNc/4ByCC5sqGyBEO9Bia2Gf5T1YYJtlNeN9pozAJw6HX27tItlfuvWePcSr
tsX8TvBo+SUSDcpYiUxetvgLq9FlRCHag9Y2zRzsZUg3W0lt6k877uJzObP94tcycGid1FyibAfN
BkGclW8EtpzUJjbr/syVJ6c3XtYcMagDSKLrjii71aUWfmh4I86HtkSJ8kv1AV+G1b1xuNbTYqtM
OMmZzj/AMNtbN9GiwbJGqAb6l96Byr55ylvuXNRwMTIWT+MY+z+HZFQcv+dfSrr6xq8u7Zv4bSxZ
v2xMWKiHdaTT4Y2f0ubc5ObfqZYBq6n+1FRm15t5BCnNqvwrb9qlqDfpDW1tb2zBYTeA2/oxW9jh
cqudsWLqBS4UFEi+/K1igtjm5bYnVoaSxRTcmDv6EfEdKjavCKeS/C3tOKLm6EaVy5HO7xZxgaR/
SIjr9R8pmfVAK5IIvCUFctnq5f0wZcs/gubg7iAKKT4sPlIgqBrRz5HjF3GPGXz6kKn+uu2RlZJV
4KB6QczYU2KxkW8sOfsMd5dhwd6AxYP99qqdHbQ3eUiLAJgbwifcgHKQW9UvcKjP2YkoXiXCaufe
HcXf0IQJeu8trPjpKScx2IokCrKOU2uOh2OWDHT7Qv8JHSF1q3dNDa6VowtbfoTBhvQGuTnm4hdM
QtW/JA88F0IMC6o1i8bZ6YWVIKNAdBGBkiCbFla8ubK7RxuD3TKuX9pn3Lll676EZNMwa5UfgnrI
obZWIFzy9Nl9GHRTbfiWioMPamPGN11fsWwE4Bmz7kxykARmIxlmZlhicL9kbqu73OVy6/okjvDh
TZKcbXJjEj63vFMFK8ivsrAvkm3tAdHBhG+bkY10xaO+ShGPE0pGEh2gNbl860VoeohGZfmbZam+
QoADHWFO5qkmBvZEAVD8A2YQv7Kj/ByrgxYSt+YWx1Z85EjNpj5ZRbjZ0SOvl8VvNs1ONrpKxXWN
uTUJiLC43/VvsUPS0FOrZGlozMY7Rm6c9x2aR3lLQDuz6EmnR2+bEEf6FTL1BOKnEewQU6BG46vY
lLehP/GPcImq2+TgFe6YXqT8aYxuHeyzBFWmU/1zg1m4LW/nwqrMCv8QkAgfldVZFBbs6EjGN7tS
+ivk+IAr8iR9X0v5Lic3IlrmGMG1jBNpS8VL8ObxXogWIC5QveA9U/mZYf5m7KBNjt96xkBO6i83
NERQfAxPMEBhf4wA9wBtOMRVNtU9yAXvBmEqc1c2XFGJ9sBcbvmb0IZ7hJES2pvt0LQJH3xiz7wg
RAJnnc4ZXBZm7+jMHQ7eZ9yo79E/QoseChFgO5/2MOnI6KYDW2Mh84mQ2MAfH/Lgu6GwJBwsHVyJ
42ocP0dvg8RbXnypqdkdOZA2lLve5yFj8YeevtDMSHkBzAYaG+C6MttybTApEWLN7IaOlLvRWHyG
LEfSmh8i6T/S6cGADW0XKQ+YnMDBSuftEC+aimRP5XlANaYhUXASyY5wmzMRCMcxJ86FnxUkoZ3R
aRT+AtuXSXTtgmks+Mdhwy/YOFdUz3D3F92LoHvjfHWSi1uq9LXt+ZA4a5Q1R1T8pIpBic89wSy4
VlpizX6RooFHo9Lp/R2t7cQcl1uhBGuiYRQxHc4NAzlwnO65fSpXeki5C7QewvERiy7Pq42BI8sK
vVfjOyQkMMbwX6AhVLqcI7BDSyROIF9cAv3cI/gBkM+ZAVK3vpFOk1MO0luTwfLm1sVp6V0L7Rlp
9Zp2kGjOo3sI8p/S3xf5PGfMJad/sddZDSbKuLwovN8Q20q5BCU9tv2uHK4hKzUZ1WuJWtC4A1db
ulNwmfxTyyvAvo/MM/2JmJHEFGkkuWqdi4GKn0Sk54x+Tyah7B+/TXIKljw1YLkEScb4vJCoBbnp
c8qg+BfPEIKJtlWxs3a9W5ZzGBbpyRXWTFZFA9YpPaUEQiva/G131ZcO6oVemO8JpGRYfKqFUyyp
2ggdKjlDrj58ROTlkYnJbKPiE/xdzKsLRj4MT8Dk5UNpD0CRpKOgZJE45iq3Kj4M9dg0nyoEW9hu
JW7fhRml39U9X35zQX2Esj2hgpWJB9gyUXmIEGvjRxMPRv4H68sk+9mUBGb3zJ5NwsWNGos1tn1Q
j9d0e6y1Bk0ixp8hE/cOWoCFWfiXB3tGKQJfWPEnfA0YCFfZsVuc29QUiaOyyOYFHKTAvMewjhym
wLEp7ZPwF/oDkDByhJzmuMW3qmG9jdhbZFMS5qlX8OlC+gzJgOmeGYek2myZIdGBfImHPL0N5L7S
HwQ/lyzWyDpxFKL8GLYqWGiw8/0dqlBGeQxgiivIp7g7k99P9HowXCJIIGN6wvc3ZpCvx28ht7BV
4KooDuTKwkZFtwi5I+UPfJh1cYtLE8nkgXwvmO8sOqY55U8oPEiv5rZ3etQFw6qmjg+5BOrMyzx3
vo3xjJaHib8rt6NhsX8HxPrm/G42BniOy2IeaVvvCKvsrWl+12/xNwHTrwXZ1Vg6MqKvADJlzUTK
kEokQ99xPyrchxWA+jMEFoNIgMtW71lkyx+EL1zz1ObAJaMrzNexg4U1vs+1y/6LFNHRgPfVVpSp
kIqa8vCuW1KpAWiXjtq7GJ/6zum7Q6icfYIOUuW8zNysI/DsR2JLaZBoNHSZkl+fQgOgoWP+OUiT
He6mfT1YIIwKKeGbolnjlZuehN2gjAeyOOWAvj+qHZi4GF6L8urdgjknziyNky7t9YU7sbchYXHr
5F58guFga66Ik6XNNXzEwUfNuYHxyplPY5soVu9RcWST0zvdehnSjx/jaHhUfZlVZZ2K8pKmViee
fXIf5qB8vva0vuIOA75z00+ki97kdixoIEnNzQ9eEICFyQTPqQrcjpoBA9lqcSIG0xiuRQRTapK2
I8mHbOGoJTTbMYs+ZzHA/h15p4Jw+tROqOXMjpRoDLyPaxSA5E4uCaTAnnUh/qvbIwnQkGPfexa3
64RDiBCxeLcYPjlRWaDr3cD+hr1NSS4TJzmi1VX3LeZWeNEPk/Fe7mu7vxv6pv+N1wvkmESmQYw+
YZUEySEphYAVwXwS1YujgEpVKkx86akx+ezakvSLVX0JRKJ72/kL+6CneYnuiEDREfORKdaX0Ck2
wc+issWMsOdN71+aYkU2pLhpvrNrQZs5AoANl365li9yyK8SOPacA9jcMLMR7mlNDzDl2Dx9V6nZ
Nh8TlWVUMm1Ix6DOoDRRmuJ3aG2CrdEVCDQxE1y6Al33lpf+SyVGw5YjW1/8BKCCzWMpb0v5Ef/6
cGn/lB3hvnhe1iLIJdDTNcW/i8NKvkvjbVzauNOskbuMSG0UncSO3jOaggy7JPtqPSc7aJbUW1L9
PU7ORA/cVD2bJ3qJZfjvP5LOa8lRLIuiX0QE3rxKCCQhb9K9EKU0eO/5+ln0vPVUT1RnSnDvMXuv
vWAZCtVRxT3Wz/wb4FmgLXMoqh4qKxS4DP3Y2mkrRIhALxVHOQDfuxe/PJ2N4oYfw2/Xb1GL8L97
kZp3F+gMONmWBRHd9dYgSI5qnyOA1jPbxSYLl+4oEz1D/0WSMvrb6k3kyaaYnM4qCy5zOUdxLZq7
NqNZuCsiZO+XyixzJNc4HtCrkwOx+o1YzGMW952KsSFWGN9Wlb3MrQL2j4SMNVCsmt3DqZfAmjga
iwe2t/F68n806V8q4ajeoHPv0LEpbosIKfFq6RXeo5YZFMZADl/bvFcOXmFux+H8zStxJE8KT258
BmI9b+FIAOLBabwYMEG9pLzCLkI6FQDBQXlY/AzogPW9KjAo+Df7YEIMEgMGrCYcK06eIgQpiWVa
pd+tv2p9B/G7FmKDO2ndR2zt6vlUWohH1ibzntQd5Xu89iyidOjsgIChc/7AwWUMuNXIQKDXia/V
8APIStxbrCrtvL1nv3r0rX7qOwDVOH9TJEdL3hbH4LuF7LF1qhsS3QIBArCHzTm800EaRKraAWm/
bgtQ3ta8/J7G5/EVcc2qpzH/KMZVz64GCKF6qHd+8TvIVx+dLEk3jUMMHXQXELvtwfD36S7ju+i5
Oxlsomn2ZmwIil0Mtz7a6IXrY+798aITW/q19GxlWkPtwCG4MI7ew0Ok7fAWIqP3PbJW1LeseXSP
GjUzWiFbf8XPihwVfvpCuBTg7uZ/4lvNoxGIXFlJcIaDHIYHM9wXoEUUD/RzFjiCyqz3M+M7bSBo
NrAqp2cOjb4MMF/sMKNgZdl2Fdo0ghiXAGykRXXrsvNm6ZucdFRfMmYfWFbd/3lUzNV71ulOiMUf
6ymaRtS0+vxtpg81gM7R4Bly0pTYiXfZNnsXUQqzplK/ZPfIQn+AVwmvqrInO5RkT1x1y3KTBKJs
HbPloNCr2Reo58bGP8Lowfiz/iTdCUK3ZpQ87HrKr3midYJp5DSIfw3s63mP2Pw71R7S7ArDVnxn
iMIoEAtXpZ5naKjIhkg1QNSsJ/tF9D4yQSFWj7w47OQsyUjgDiSaNKiu+afPsw5AybhJkT3wNuvh
L2dpi+WCFgH1C6HxJHPdavHSa9/dhvb4W/tIHxBU9mp3HlzkmwQOgk99UzhCVHLAaCFd5SOId+aE
Kf0HQoGBto2dw3KbdDRYnO0NOVZMkmUiT4a9wfCoLJ6RBn3ZIzKZESLk3JGKmZop0X7FB7LCpR6t
75VHtcA0aYlUruy5vLLmNem+sKoAR1fPIe0rK4es2CerFnUM4tFhuzRIP4l54qf4Z6Ja4U/0NXN2
cHZxfiY3NFrrW9qkIydp6Sq5o94W2BsZLSwF1s0lESjzUKn0mAU2/whFz4hGXxPWuC6AeK3V3pMf
BUPHAqfGYTBciVj5UxJu2O+Oe+FNQgWyIzyMtCQ4dczWcMExUirP0l9dejrmauph4jNFFFgjqV9k
ojPxMo15xakavwBIxgJgANa9FwSgvo14tud0kp0qeOJBk30nGS4sogJy91SGlUAKO8sNJT6zLY9N
yU73SZFfoFRIdBg3DvFkX12JuB0rRywzovFd7V9Ox02/QrGb0ac85fTMsqBXSLW0jeG8rK7FH8J0
euTpLYf40/cMzTEtRNLnaCS8kxH5TpEgv38nBHvMCKY2WnTnY2PVhPqGVVOR4ahPv4IBlQDu95OK
9WkNNSFHksX/CVIzbVtGaiE7J0YhYAtrAn3YXzr9lSdJuxbib39iSFuErsGwR1xSkGSNkmkJiWX3
z/yYOGMEjWgOmCZYa3oSSlr1rXgQDkMZbbF1WYnNlVEH+oZcfRD6G7XbZfgOKvJtsrXgEYobDECs
t3E8NQ6eWTZepm0KD7hpsf/XkVmOycCKLwmtn/nZsPDplov4MVD3IkWO3gS0gZS3RbfwTEnpdE30
o0+VfQkjM4zbDF4LvEqW7hIuGu/Zg3VbFiCC+YvEawofMXgQkID11+xvG/ElYU0VoXtGdvCqthO7
GWbzpF/AxGPB7BsPemN/PMyXYf4s+7sk/OKWRKhaEwjJ2Ds5+81WezKLxnRHK41bGGF/Ej2a9Ji0
JxhyMosmpqrhfAlxJLjt7EEqS4m4Jsrq2Bx9kY/qlSmnQrtYrIoXA9NFVk5NsBW7T7nfSMbDL5wS
trFmMhVgcvpUkMRwHbPaDdEGksQh4ESwIXshUWWZaYN3uxGv5lPAxv2PGr/a9m/ufwCXkX3wkqkU
A96cHvhQy54EHZIXBb+j8BEKngo/D9YnFyB8JUJv+YKcCE0sc0P1WYdoGBh6EeWqNt9Vh22a9F7i
gKMToPr6ZXUY7dnR0ZOvYctFKciAdaR3/CREgugQXdrXSEMvFeceTUD8b9mAtduKHJ43GZHvRyXB
HkXHY6yQo0vhG3s+WfwX6cSogLPVN/kRrWWkudq4lbfRdGOCYHA+dt2l8XEjPpmworWAlLEnvwZI
YQRfnhqBibuJXbhwWuGbr1egRA+fsEet7sq20I+u7N5m5T2yt7oEZ3Cr4XeVkm/hE6LOeMlOPdoU
KnWfUQIIW+DubgNq60sZYFz8TsGR43dTw9zxveIVS/Rjmo3dV0HqFCon8C5sZmnseCrpa2IWEUfZ
zRdhhb6TfvLxyogXp4FVc26/CtJkVHv0/xgCgMpmQCoXp4YegYKdvScGNObg6IlA0uKiRuQjCDjI
+SHpkEgKCNfs4XDtnvx8xLWg0p3wuE+E26xFfE2g5cOHuacGVxk/s0Tutyb+sWXwYHfhLQpQBxFe
MQQ7yHm7caujE4ExaVvHjpEQ6iPuw1d/m+lX1vIPzKl+leAK8HTj3BYX0dzhevBJ+mXbtxaf8p7U
FeaXQJY5eZK94O8160mvh5NP4rX08PfSd1IiE5+3oW8mJhygCKvn91p1y22IE5K9gb5Xip3SX1gi
ZjxnNCvTVYpcprX8xsNaBdDHIdK6CAaB+SyzaiqnY8cQf0CS8xOiXdrgXkbwbYYQERmXMTQc4gcp
2RPGKmUXHlFWWSw9a/qrCnAyDxAS3S3F+6xssFklZ+ySuPHQZliPki8Xh1A6bvDfl6sDdBAqdoac
bv+Jmo6NGoeNuNUt7O0sjtfrYFd9+I2biF75nuHS4CXfUXiMiCOmXeUhsFgN3swnzLoKUAOcLCRP
ModmsC48Sli/2Mh7JWTxckNGgFNi7M4NerIDVQiDA3S9L0ozJHKN/WfqR1POnY67E8CGtGNLyN9O
Dfivo4KbaQi05fw1Kei9hhD4S5y/lT6wRvpfMD/pqtiJeL2DYxsD3Fslwrk6JHxqx0uA/BGBD8Xo
hS9HGOA6YePeMvejF6SM5qEz/xJ6OnbNHvDMTWgimyGZFqNcRfWBO+TYcAdaB1zYzdVnUPZTVudo
WksVgB70laeCdK+ImC0iCMAXMZSZkGg4U085sgdaF0mIZnYxuyrr2fnfMGw66a3CHwKAEggtBKWN
BWvnowq2Mkp3R4wOPVnYE7IOJuJa9hMwxoanOE3OfO2kH8RgAOvShVjuoNhUnlJyQZQydHuuN9RJ
bbVGbEJl6WlPZWaMxihiRnJ+VPAumWTponGILxYx2Qh70I1z2EH9vJgP7ZoU64jAlYgAnuFSLodq
val2857uaOJYAMOWbwHFAzJFX+1UuBLOOV5SB9A9axmqxIvOswtSZBk03joRSZkdGOx/YX6+Scth
cYNaQxJwZROcoCyxdtZ7TNxs0RLMXTzy+Kpp+zD7yH6XPJeS1skt36x95tAWlDWbJ+K6mEbuqNyJ
+jYpjXhIIqKKl1Wxib3j/Bdh1barRanLHIzSY9B3TXH1eQBeZHZvMTeiXxPZsM6LXIWPMQP/k6/k
bcIi6n386qvfuDqlaApD+rSpAgWEUn6BACYojBAzwK+SbB0Y97Wj5CvRuU3lI0RgJcJUyPG7qBs9
f9QSK//XRJdZoNYc8zdrQLNvR8V6JGVI2iw3C2pUwLfvxomQIEh7fO7mo5w2wpHGF9ET3jWto8jw
92rDJY2wN5vxAJTKRkbwbgAF5I9C6VGNp5QonOHQvpM2Ms82LMMjs6pFnE0wM0kojJ6MTaLcSgTo
EhPLjUr2r8hS3uH0MCKYAAjmIVQM+xkf0SC44EfOnbVr2j1eYL6vmpDCYMOTJHMsmaxa4cusApRR
k/Ay9vr4XueegpNC+g2rb56zHs79xroml+y7qDDHmwjIeDipmsoJI+TdikBwnDA8jPt0+OLq71qW
FLca7q3854fPPL0X0Zdy8h0O8valQWkRyrtB5ta6+kglJJYrTVy3YKNX2dM4ZeFdY4NHEJu2i1EX
cWFeKCc4nqGOMthof2cNm9l1jO8Ca47Jbl8xIzI/PjXtWcdVLr54HVmvjIB9v6TJI602Tb58lD/w
yYQdFqI70vEy2tbPRHMlwcXGVULXN/8N9U0fX+MnktBi6QeZayIFNFAZZ72jcI2uEPdO3HCAQeYv
WiFiO9mjqcpm+sDr+FnRoGTMp2y6i+7IXAtH7VW59yj7da9j5JXDE92093l666hPMUbkyYKyrejI
tV0ur1MnuUbEH+K6+0nfJZpqYubXOg8g3A0U7Hu9uinSKdIeE57ymVHejY68l1BkU2bvaenEfBPG
T+Jv+fqDjchssXNsUlv5NfV8H8XbmrfT4MlDFwGtJVltABbEB90RV2tAsWfarEj9CoWtZf3iSIBm
u/hyi32qLTmDfXRQzTsOmWrXd+uqec01AkNwtswx7OC9yWxra5DZVG59TzVhfTuVcVOUK2o85kP9
vgkwAa2jI18cI1Txe9n7D80JC4+CmKXYKqCsR5e8Aja6rJwGmjLGOrRh8PwWGQAkYRw0fy0Dj+9g
nUEuwlDHiIs0mYC1Y0JKdnsz4EQhgOhXLTONVcIIHnpgdZVZ6ya3oj7IXBvhRvog2S9d9nm2MLm4
MQbKtopgzKvRE5ez9dcZBW361zBa5bNkOmmti69owwMHNjbiI7LRSaMYwEKsbLEGDsf+XfdvEZtt
BEsmsyFc+u6ZCTYi+jX5EcoqZKGAEUzccTuwmIbfd2EnpV6CKbbFS40b8KrxCOEcEH7NgLTOxyQ7
KskK9b8KLiarLe42fSOpH3G0M9hVjRVys4hYgg1UhuA5+pg1WgbPm46QyYgjW2SoQXSwgCjSdxT6
P3MeVooYOJNCSmnMko+onqeqEr3yUqmkagRQytap2L+dTM2T9yaIN+DSoh2B9C7QEQmNl+xHDmb2
EJGt2BWXqHnVWeEzFquNvaI8BXK2kB+4TOnzd6H76xm2ZyoRD7ydqU1m6JlMYB77siNHmsIwlFgl
fmrZtDH8pwJtHp0voe7ZEyiz/Fc2aAeAHtbLcrYiOsLRqOc8bDrYMDrk1F9t+AmzN793LoB36ZFf
JvbpXJxMr2a3c9N7iZSJi6x2mSxH2kqrj7W1HYgIKh25fqb3fisy6dfsUX4qDUtxoDnDUQV/CQ8K
3zQTZSY4HAfMdp7cS1w1EnzSi8Tk2d8knC0QWOJNwWp8JzDFTdkwsHgklvkWd39G9S5K3kzqV8HL
1XCkuLzYueQqI+lSkOefI0dSsA5htePFXzflUUvdtL1UoD4M/RrI1JwWZQ1/AaOvsxp5ANpMCRT8
AoZCPrqev2eUs24L3fmWWnsGpT6DEWIvtIuMIvVH1Cke+BI/J9ogfVMbzjCeKrT9VPZApCnMx/bZ
Qjwj3dkegp8pfqGube8B6hEYpbfY+Byik9wSeEUoH8Dn3xIFQ7Ct3/uVbL3V8r9MYI6EHBJTungw
wdx/wajD9hYpdsBnzlLIcqq1TMCmwMt3ICmSCfdANjtblZo8OXYFdfXeTrcUvzg/YU3SOiELj2CD
/JDao6FyTtvdVHMlYyqNyr8UDY7+MyeghHTbEBe3cgIsEb9ujJWvfoTSaQnEItXxXihAvN5YvhZk
xvGc9N0mkL5IaFFYo3e2dphc1mfa6oNT5jwR540CmxU9gqNp9YYnCeTjvjyHMFvjR/7FrpIt5eId
reZPtfQY+QbFXxGzfmVUMvxLhH6vOBLaGvlPXh9hPsmfPXd+QzIgELJx9IR+dam+u84FFo0DtHPg
G+54Pqq7tFSvpgI5hPVEcqUH4u1nJVOxh16njBwc8gMhkubGK4AO1jtp9BxZ0glspd/bbtf5lNY6
BbyMwYhjdYUoLPyGLQrSbRbglyKmjQP7T+A5GKisUgk3sbCKq69IoT/NkbHAXGM2aP529E7kFJvs
7Flp/BrWnn5PlrekOpWqHTJarZDIXFCxIx75G4G8gGO7N+iE5t7hnOIOEzaqv72YAiMM4TtWv1Tm
FQGCMLS36DZnhLNjqaJa8bfflKLL3Wgei/ygI7lYk8b2yGJ7jB6XhiMrTj7C9lfknDSjl7bkLVB0
fYiN+RN0R4NgaHZOGaOGbnRz1dUf1kb9aXHTjYeO8yMMSElgfnhZ9lFoUAntqaZ9oZN1f2rm/dh6
3bieGhGVAqPLpIYxktudwHNEssvYOyHd1YwErQKdCi9zphwy7qL0VzWaLc3HCI7R8NUteBwv4HHI
LU9TmGGHga3oD4HxrM66iWO4iQ7jrYIOGH71zaXpr2r/aGSEhoyAkcxkZCtQv8SUGwATaEkHsm5v
FhswFnHygeA01i4cyEHszep5OVW7+JQToGP8S0GRa7Tb8iVnKTvIJySrGX1M3f6VNOQ++0+0sowg
jxoijeFqfpo0ouRMZpT0abFnX2L6zI93OnMKMUU0Hux1YQt5laajnCFlIsf+slBeT4faehgs1EwB
hQC+kVumMtrdyQzEZ5JH2QBhlx0IgB5G8i0/I+QWcv6e5HeftqdbwJlRzI3naji3cmHd4ervTiUO
EFZYo50b41Gbvch4D+ijGO7IX+KIhOYjwFqpu2w9LCtwxoXPwF7Rv2YloN2D0QMnOGnlrmqeQfSX
9x4JhP61ErfT9KX5ewtqUOhG6nUUoVccUraRBL3Qri8i8n1LoE17rBTCJOXczkkOKkBavXOescXj
MBWxoTpht7PUQw5bJq0go/MdIYrI6ZSfqfoUIxrdlZ58i/r7VP6rkp94uOj6KTBOY3ao0t3IPg9x
HIRnU3LJORiTQyfvUeg1NxICmu002PyMPSxlZl/Ws6nWkOyM2RHIDP3L5KP+prx8zr2AG5uuZfCi
DEELEGLZ4iwm6uTQPaPspFNk8CuMXATdwUx3PZaHmM72o4guAwNyHlSwnR1fN2LsQ3II2g+z2rbg
rNVNSIrnd3RsCUiA1cq6UbwoBAGF2Fx2VfivHJ7ZQ/2mla3YeZMehJSJ6hfhS41k6jzdgZamLCLJ
d/fd8mtZRP90F4P/0Nu8/PGxQAXzpzPLFY7MnVqKOcOdFmAZw8YDeAQ0ui27Q3w56PS0nSGRHXQY
0GbMBJFcx2IzfhlkF7b36T5U555ASu7w7qNF5dco3Bh/aP3VxyBdpCGCFBtidLHLbJ8GH0GHU6T8
jZVHmd3r3A1lgllYE4F39D81Imny7TA6+VtXfHZQtJ5t6VAYw6kLqKdlW8YE1IuoUrdScgxf4j1n
An0X7wIKZMaBCBLavWwgzl9Z/8J022fu8IEcTm9cAS3mwTf32QVripEx4XQR4xviUco9sdnq56jZ
sA4wrhPRX+xH6Qk+6dkAw5HiIHuwFAQ8mrrjmzuE5+DXBt6l0TP+5oqbO3Bj3RmZgT6yHzBf4Arj
nCPqyYTWmGh1JsYGKDG/QQaKHy3hC6MXImxACMegjHMOUS5e9dDWuoPUpyvpiTiIXV3HWA6VSi4Q
64x3Fu2l+OGfYxCtKSfUXzKS/dnDbhQW+WxuEEeCEXFLm1ZcCqIxMFp1+NrT7P45gIMxt1qGoQM3
Qf5v6LSVonuDsh5apMqJM12s6FwAHcZTDlTUaE7zrSjOQnkqcbIIjqIhZ4W8+dcYN/TE+6FccrBm
YUH99GQk51uc/yYQKR+p21OOHAyVETntROM+sXKHvXhoofA0PhnouAhV/C+uPN7RiEFX6btyDXgB
3wAbCCU8JriRcGmeNPboCDWYN/xlxg/UNHxQITG1xZtmrCk2LWSGlzBza8ltMTO9J+2ZORFa6uvw
PdOPIw5iDEN73U4binURX/QZRQ+hzxaIeor8HBL3ug4eG5KXeBR5gKZP5loF47tr/4yTE4QRCS0+
iUMC+0f+hSu3XkM8RIxk9dlj6q7doH0vELHV58k8NiEyqHsNKq9O3QrtTEVRXdZ/yaKRy55y9gXi
GskBpPRkF7Goufk12UK+qjo6k5AQmjcTfOnazKchIIn+jsIatxflU9PtRuzcZEos6raI6KvGSYxt
nf0yAcCuBu73K0po+1fVJ7JunvrylzYuSz4ioCVMru7QvtDhE9lYoZ3izKAs0A8GOKq/krRl7mTN
lVFMcw+AMHy3tHfWcVbuNoot6F47u2DzWHcCQxMUj85A0T8iayc1CwEShS0HD0dVvVUPC5/jzcQ2
wOTMq171sGfojL4RY4TZ0rShWnAZNzHenO4LDmk6phFXJGLeEysW8UyagW+RLuboiaNaRzTQgKdx
aWEiNRMWEJQiGogSPDXqrQNdZG1NdcM/IMvyj2wDq5pjlNXvZrzJ1qr4VvN/dXOaulU47xLmgz4f
MVFLaXcYSZqVj2N0TX66QyJdEO0FIGsrAjKeFfb37/YokFXHquWTsS+YvPHTGi95a9d0AHlx6Psj
f9ihjRCPSwaS7GpQcuObCu+PIV5/ppvmZaLpNeoryNHMq2Yyd5ckmfij5XcIN32+CipQaMM/7Twy
u8Vc/Gyot2PK04vCJcHUQ2GCZm7GBwqXJEHHv0dY39XvQKMY38HRngUnxvxtIubdD++82QHOWdGT
JFseUX9tBBksF5AbCYHIQnNvW4T/m2RwhE/WavUXNkqUj5FwyRgKkr1KyE50Q+Wf7FK6vg4syto4
SBdzMZsDEiJMEK8XiWUhwX0GSg2yO/HVs/RUkt2Alp3SWrpP0p6BNEo7RbCjm5gRmoBll7CkBYeX
Y/YzDhyyiMI7ivjWBs6jngB1z/f2O7JOMEgH2kOZDv8if5UAgprrON3jjn6Xz/ZWwEVr91a31vMN
FQeQQrG4mdhvVvBkE+vC58jvMMwbJnvMG4Kdz8KTlCcgDdRqqDaC4RATp3slDHn4p9KhQl1L3C5n
t7+jLlAZ6wpHUZLX5hvFEzPYlLjoatOZGxD/RfozDlwFdlbBNC9MjRRUtBInAYMlDPSU3f9dMZ3q
1suHgb5frx2fMIn4SYQFdU70xyAK8Q6AuFN9Ts/BlwVtRYGNxu4ZbcJq+Fc+cgjvNfQk/spB2Pj7
sf+I08P0lnIyWPcexvE3a6ZIHWyBvdIih5iXfZIBZQBvtISrfiUfsV4vu1FWPcSsBG7dPMIE/vXW
sM6F6VnoVSomzqipsLewcDGlqyh/jrwjGlxj9q54Rwy7YD8TLywsFvgsO9eYIOVbwFCmPI2Mp0Fh
wC6IH5QZHJig1zU+bY6c+QYXPHMBwCOYambOBocYclH5ShgdkoBGsCLcXh3VFnxHNNg8Uxj403RT
3BdId4sOz2nLI8sumuLmb/qTJ9Zl012c+G+uDMS2KKmonCqdZqVf86LtlB8Z3wu8pbrfToVd9seJ
4bhhHCZ6ZPOreVk/zT6RH41/wdqYkd+AfWrxVD2k18jgWgVPBCypgjLW2f7Ah39mdFQpDoFsxbGg
iLNY9mMWHZ5RAcI4vCnfc8PIqwH7ypLUdA3pr5l35fCuVLs8pVCQfwRlMzIBi0RYvks7iORdG92k
c1SJM5sthhItcctZNSKfOsvxtcaWkoYd7SHlEf2WyxypY4iXhTuCFWUfkXq4gyaBuQL76Jz/g0uo
w0lkjV3I/xLY/Mr7ds/v3+l7XjdU8THbsazx5nxmt/YAOiyL4G5AObvtlZtBXss96WcLoKZb0hvk
5Lho3a1fNCLM5FqYCpuG4FgGKeX+DpShTN8C+16zteJn7JZJ2Q2KDbPb1Dhgz4RZxH93eNcxrPKV
bWDms0eHBvQfZ3Dqf8AooLDIkfz1YBLJ9BsIcWaOAoLk1BbcSR67dAIEI8ZypNuB8rSJdeyQB8xY
w5YcPuBV6BB7bBELhfm7fTIphMIJmGGyPgEd8RrtMt6oE1mVmEpqFxismB4blLMYCJJdedAYUuPt
etDsIYQn9nA9P+Ut11ROrehS2/CP/ZcgsHRYpV84H/BdI5bissMVSL/EguQ0fkbY9zbQu2/zlwmd
mX4PtrHgId1lYI00HFEK5SL01W6XBC7vckJ3ew4uPcMd7nRbPWfpGn+N9duC/rCNT1BqQ//Gutow
j9al1BktfEzLilfwUo3EQSLwqLeO4omjjx3U0WDeiMdv/M3ic6Uf8yvTmSS9LU8kRWNsN++YDra4
Bq3Lm78Rsau84yqxPGKKJahSAnIpqmon3CEEFjzOcrBROS6jTTR6PC4Gc9cNBD2W8L6bUT9wmPUX
hHx4UVoDAbmt0u3jnxlD5Hhw3J36ZP2R6dpxQ9lRvR2sM3yaSF3HW9NLw+XZYBI/Q+ayiSNa5R8g
ExvrkvYLO7xMnJghTcxz/iHgADHsKdsboIdre1C+YMHNxRMbG8fcNB0X8JV0z1hQdbHEJYqxwaS8
5oX3byD6oZCjH1YxksW/yIswe/kcrbdO/ueD+RoI7IYWm9XEXinPDgLMq6GsMmIPPlIVMu0bPkWC
e2a0Zl6vsH3D1xonb2+aClEx/g7788DQotallYyCP45/JLlHPr6OQrwgiMLY18foJMQCfEJAfiI/
y5dfYFru7VB7dFjNLQeCtfGb7Wqikp0I+kKMzw2yEKcAmc14PhXsK2wiK2KmO43z6oz8YcS6Cck6
O0OYUzwNJkoCajqjCdelW9K4NQXFgDM1+54wh7QNTJ/wg1CHpvMWdXR0BHms6+dBRHyeuihwTI4m
BZwMsoNw3YT/DLIxOpYuHku46KK2Hxl4Ef+iQQhi0drqyLxVx4xsCfXMGVYAh32ESHktD7vmV+VF
tqcPpUJ9s9Wozijnli7CoNp6ZgVN0ymLN4mriS/WaLNKptNGWl4nO/plLJban4iNWbdqpVc98ulL
6HCu+YfCVS8Eh6w7sBTA//Nx1+2ih8Ae6qfkx2FJAzzvOe266tpOO6I+XMB7y/gRGsga34KG2+e/
nDo4DSdrb92iFYYhFqK8XUSN1k+VHcEzhEw8O9EylPVa2BNeXngK43Eg8b2X6Nv0BRBWU1wapax1
tT9eirZnENC+a+FPzcLLRP0FxY67jIkH3wid9MgUeNEc4ZYgsJ2Vl/SJxYeYDQ0K82J+QcABm04N
HYEcO+2IGkbcsq5vtgOACQhcV7HAhkHjUi2hVLfCkN8Sn5i0jPs4pmCHwqvNLbxqhigdO9zPOfKw
6vtfwL8nEU0k5f9Ty1oH55yqfAXlJuKBVi/qcNDBAFohlFun8GQmn1vQNDygEt30yUAkxLCZQJl1
pB7LGPLNyR+MbS4oNrosootR5MC9Y2jZszX+WZIZOG2mYi+MLI2VXQt3vx24qtHUZhA3E43Awu4P
ghIL2QqVsLhRwbBM40GdX5aw08twzXAUEyD7pv/ubgKWWPjt2tiTWtDrvIM97k+wNNLSIBBlj2DJ
/K+atmB1r3vkFppLcBMCkpDU313k1e+RG236i6cuQsxE2RojclpYl99gFbuYObCEzZoFp/pFjW+M
V7xHHNms7mYCz+I3wEQRLznhD6OLqOrAMAAulhRzTabwxJHmMPrqaVAeVX3XLDRx3DXZa1hdQS3U
KH4KJ4C+AEpJiL9ZoOX5DRSVLD1DNMPKSZ3Y6LV0POAayIMTV+PCtekwkJ042lvtwm3bSQbYDzIf
eUrI5m0v5vwCVcHdhCd3eKeu7z4lCuf+jbsn6E48hi3K7wn5k4I5x3InFpq01po+rXvhb9KZx/h/
1XTA5sk+dGlTCrJz4UBwYMpbCcXCKQz3NQrXLL1ix8qLGQT6UYeU2TuZaax9vjVuakG7tDy6cuMF
5zhgWErfIDkdh4SK2Zi6FTFeSQytv47HKyq5rjtx/cPRhaJkxR5OtYn8PWFRWA6LREBjVCd4YnhC
bqMHXzBeFn5Fw4WJ4uW/y5gZMCxZYXCzP3Ev1RvD5tFC5BUYx1ituHtXDRWD5rY4rgDGAgRfjmO0
p4W5qr+YTSJ24g/Gnxz1NSJ/HOjO1doRLs5zC1IG2RIukesnquf0TXRO46k8ypRKzLC/8F7FBwEt
qK0ecA8CbbyMPGYuPjQqHOiGeE7jI7OWQXgv8zWOxPGorA0gAoCn6fMGsq7gUHUvfgKR2RUQsU30
I4e3kIWs4RUtpSwi5YC70m5v/Nx8tcXOsmVGmxsY6kvy7YaSKVrCtJ78nqx4lCWCZ2nYK2blyALS
kyqwzX+qICTDZYAk+i7Ad8u2mIxRjv1Y2WJWXsQGyXM+IslvAI3TDSHAw0ReblAA70gHdcdPPtiY
EhAJJHhOjNp66HAOXFRlafmmxSKSUTaSFc4OQloiQEAACz81244pA6OwNm9gNMA4UJ2JrlmRfsyu
iFizAm3fNWKGDR8RiBEo6IUCggwWllQf/sDjMNiRYQx48aqxUjQXNYqivYd8/qpxjbgVK8Y6/SZJ
r2S1LTQKOOcSO62eqWuLz4tnC3jpLabFhS9NH9iswwQt9cUHbskmWEpfDVl1F0m7EBxDK26V/M1I
0NcJpxCL5SvojhkAwIPPgBrbCjAsZBJxwtsFOQVLtMoZDztpdhH2ZHaY5ySgSAE4CzQPqWnwRwxd
Z5OCVHfnyvfojtIjsRPkLPOBCPkTsXvo6tk2eoERFT7z6C1FSrGe8T5hjasOTbmX5v200zldiIvn
oAX4VjpWsjEbL+TbNR0hutQidU3ElBXdPYqajHCUbMdbzaJeN64NkzxqXwxW9OvE0bPyNYgsXQ/3
gB78STE+YPR/SCMrB3p3JqxbZrmxR0VqxPvgkeFlJpUApQ9yn4n4FZI0eHvIb1JvYf/OrA8tt8+e
ndz5habhde85hi9XX500g+CrbQov8tDtF3en7rCbolEd5H8ifKItnycctsrDnhkkzwYZw7ojgYeW
rfrqIfNl16WwRr7IbYn66cmPzQf00vFMsiQrsRNs4A+jrF/WXzwBqHCGFT0un335C13rVp+oN2kl
tZ1+40OAIco0Bm1kgFwBpha/Ff1EeMS9graNpyx/yvq+TjzjX/TQTta6cp5b/UX2GpO0JFrHP2wd
f2YeQ1Y8F9jUnIFLnQ/2ZjEJ4Y5fh8NRT9YTmv7fIr8i945otLetxg+ekhh0LRmAQqlIo/syiefO
3DCRm9qThHEQ/YvHJHw+ou4Tyw2dhxY+DdFBjNiJTm0c5BuHKRpF/K9QmbkX5ie2npENTE8SG1PS
ID1PjhbDtWBpZt7kk7n2/ylnNdv4JFyNEufzX3ZnFxgh7g3PgH6pC9Ep+RTADPGmDU5tJrJRtlb+
ypReZmY2sTh/gvbQpaB1yJG1GwBwV6LUaQ6D/FTFO2r4ipUWPCmGFrN6ZX6fvPpPvn3Tnf0ntoNm
b4prPf0oWSK7/RUo9mHwGQIsFGjTaxfaJ8/3sLahfmCR7PaI1DP0e1u+Kx5gHt0YZSJBR2i2lXfm
hIQ90I+CaKYC/RTxoLbP4hwCYLA8RkhcOufyLehXJGfdJ8esbfz6wzZ7AWNHtcmwkHkAzYWPDvok
/I+j82puVUu36C+iihxeJUCgnC35hXLaJIHI6defwanq27f77GpvW4a1vjDnmL9jvpGbm0U8kAcB
OLXB4gmIX/GUUuobTuAIV44Owr3mq1Yj6FaEYoIeMt/PSzkPRFxlHjNwW2xJ/bDZTxcRiSIqYRt3
Mt6+9CPZVRG8WvlGQzaRVMCcr+FdeSAELZArkzTsaSercmcRan4hTGW2Diar7APdOg9zBbLV4RPn
p+CljhAuz1ANpukonuZYd3Wt9y6Q8LAH87BSnhF2/UX2JUifjNBRuKLRABzA3TynfmLs/uRy/tL5
RBcGWHq7OM7DxgR9vECr+nah17yCdaJvrcrLuCcqr+Z14dfASjLZ0zq1yFDpFnO4JYjlGbr6MRqw
/NR96iI2IwuFg/fON+ZuJEDWCUTg0GrmkoeOSFj1EVdLh+q1hHzCi9slPxBdwwEd10n540psTmQc
vhsPkIYyU9TOUKTwiK3Tyc1+tMIlkWGYYSCQw4AgIyBGXFOgBHGVzmsJJSQNnmkTXKgT4wJR9aOb
zKnDDU0xzuxS2Fur2KKd8tuOqZIDp7T3sPC/EI1gmnvzx4Dr+v/TOfibyelTUtYpLnxMMXELlH5M
E28ooZb8onevU1J8cYVT3NjSP5VOCFwIXcqxBdwMThUpWU3QqSPtcCIkfzBrIRXmxHGwWmyu/Wsb
H9Essv5WmWPcLJwiLntJRsTGnqpSPw4eS1jIX/j5ANCGmlOir4e2MJKy5pBRZx2lHcn28cL4HBkt
8GJBsmNjUy6ZxzDDqm2Gpmvlgy079fSSzaA6LwSxrfo5TBo2vStC7xKUAJqbvTeMTFnaBgz/op3+
hSHtLTqiCfQJe7WbgmDVD1igGvBqRKHOdTW2ouTavvF4fSF1EdcMdoJ9bC+zCzCQjJJSdOh1Ud0w
7II9Uft0tHRfi1zyCxHR41zpTNlaeHn9uFERnPuBjnsWkyDhttxVxH+xcoCsBScrFGxkdffmn0H2
OjSODtwBMTCsstp2Nx4qBNGaA4qLMBvwXhLDzFO0BlnjR36wwzzKI0cNIJ/B4eZ7mE4w327tBwV0
esiAs4/dosNWLv7y68dmo5B/9FoTQfeSDryvoMIofGkgr+1vCkPjbKyY00482tlSLm3J+cB3fFSR
MmkMsTgs9NzDGkyxkKzBA5R3NcK+6DGKaFxA4ZCGmenm+OTbiBOMCgUOzpTuMcnL9aVV7OKMjCxl
nkL2Zzh90ytJR7l0RyBu6GRVcCYblEbskZnhhspak4DD1NzlEtt0963uKLckBEuNrXDCWkgRbQJE
0NdUblLuwg99z5lKUfRGKAZjFZE5BSVtW2juDcF9PZAaUcao0OOlRfTbXDvBxzPPxIwUQdykBNsj
cmt8lbeIL7vPDzlaVX3wkgOqrLxZGh4mTLeUT7rJyeJJlBqlr/UfHcMUMjAMNxRPOP5YA8hr9VP9
xENt+Kw64v7HtByheAz9ihEfqOXC6bpryEX9FBG/ZT66fstava7v9x9XiW1cXtvJPEi/NE5Mo/M1
x1NqfOYIAViWEJagYjTppAVfO09+hCswXuwemHEgDTASxfMpytfGOvde86elOCYWOitRAi1Oocac
Ddw9ky9HRRXA5FIT8BHiRHQYimOuAZDXGtSsjsg0iSQ/Hw4kMNfyGXYbapHxWvp8szsqDnb7nrGK
j2+2l8itIAoQY8pnQn4oLlhEDRt0D+kwA4jKxBU3/clQHcvyDWxTVPDpV9YfmmKBhnsfi55KA8pN
1AZORFF6CSq3v2uPCTPlQ2mvrJn4tmEGM3QQrPvb2CmhBy4YflSBhZiyfXTDxKOMJ9tOrXikXP2E
SFta9H/YOwXnjXKWf9XQJ/jU6HuJ7Aj6nxADUwZ9Yp662upaMcntOqVf9X2oTlK54+gopr0gzA74
1tiQNySQ5c5qsIygkrKW3hgEtrrCASM7n0vkYORWYicBgYiU+r21Bhz7J2XPersJGCvYuIEdZWsG
Tn1nh0KPYDNCzwz0q8uAzATMyivckBFuK7j1K8yEKoXDpmWitFPEH2HY5tjt1MU3pvb82JheWLv9
FybZvj/I73PIOMPWfoDB1/8ak/hr7j67CK55S0fExH0lr+dgOxv8oYHr+s2RRw4n+4wJLtwRmY9m
XM0nXf5PUe/iCYPJvmr3xBuFf2wUK8/sV3m1qWq40xQhXhc8p9yn2REY1GfE5ZlbdBo1DAVQjMaj
UcFFQJzA98PqEgyzfE342ald75HM+pT5Du48mneHxeWt0pcNpcau/M7EVcCgPDmiiyjKo3Wn/6Xp
obknruB/NuLamkO6UR6ny2JXMGZ98172M6m/36D0JUwJYOyyPQMJIGYKIc+mmdkA6G9g1sJVwxA0
8T7aPYEt8GH+j2SaWe4ggaprVpIx4Uf1aUo/h61kXw2WaGilGYzRSSr2wcJOwSMPKl/0eDkiLnFb
vwU7lb+VEgrXvvYb1G6xnUG4yNYQkMZoqlgH0DbNej4M4pTZgbFr/rjetV9CwvN4E9zwo4f87zca
akXVZYXOEbFksSKjs089skm/EIUq9UYafgx0gGeUZT08yJDcWRetKLYwYVGbToEw3Q1AvM5spHDb
7yW7Lpf9P8zMkCeayglIuqSsZg0/ukq1lnAaFL8myk5klNYyvFMk4mPytfwRtRt2htEj5diDnnQQ
eOYbL+BqDMSDHF8mTlV1XWIxQqK/VBAKrdkZFi9qoF0ce+VSvRWth8BX0px28GJmjcwouk1ZnJlS
75qf/AmjII18QfPqKARChfhpiD4bYY1wej6IuwOua15v3ZlbFSQTS8S1PdGHTJ53+hJBWWH5UUvD
89vWFKY+DwbopzdYxcyZap/q30lonrBeThsl4zOU558zPZNpKGH68/j+DM0Bmj9gkr7GZ8RRLTXr
TuEvAJWeHcr3nY65JiTuSWATsQ0olP4FWN5+dPE0VQ6F4dsVuV7PzY5TYU5Zy+SVaNiARTkAg8nB
rfJ6cCRMn9zLrwcAC0C//CazpYGXSvknMwJFN2VzOjGDOfCrU1j51Oexcos56xZhOVZjws2mQ3ln
WgVig1W2EW/rZK38qmdjG5GG3S2mHwgak+EzFUWXV/yw56Lv4JeRrSTyzz8xZHYzPj3H3Nsos6+s
z9A8TNucdi3QsbGdJT5762xOT/2U5wduTaBkvJ2Ch9a5X3Xm4TXuXxwQv/XegjC0evPYsuXAmbQ0
sJZEy17d9QAKrGifjV7EWLWGYStnSP5Z6iKh/kczPZgIJ4WVxsz0/aMjODaedFIhMsG5j7f5d5gI
cXIgrIjbP3CgwRCYIN6YDzJ9eQWeGF9zwBSHHpcvfI1D3OL23+jNnVy36ZfW3TJWwRfzjeJGa0Gp
/1Y+lWDe3VmMgwX9rgHIs/4Y8bD8o/E2njXJsLR+rxsjbsYmXekRcf7+x3XGAZXcKhbrNzBslg0x
S/Npt1LrQxx3MhumPN7m2OvUA/TuhufRIvJcxNTFH2Xcp9k8DMWhjLevUjkeaYGN2amOofWq8J/q
HP5biNQAl+/QoP8nnTxDohwxdWPCnPGJlbxiwOjDmpHLsyAdD8NuHNkJX/YdZH4NcLA00RgFf2b7
zwKhPtxb9dB0T+sZFp5GDRjjspUi4lmcd+uxxovZ+qA9qM+TtAX9JbOZIDKTSBvxQS1A2cj8zfi/
eBwxzkiTrT4bTNERuqbIKe6dtCYyAzKRqGwBH5fyNxPJ8AAkn60ck8eKvZCV7mmtrO7aD+eBqbFw
BSYIAa05sToXuLy1o0phTGHzmkNzQNACRI8lukQLVDB5296AcHE2GWImb4Bov9YA+9R0CyBpSFe6
uSjOiUAoJ0C8Jb6+6YusocLPPy94hrHDANJ13r9vBvqDXe0DUEfzcvPtguZM+p1Gwb9PH0jLsgtW
+QAO6LRSY6e+HuXaN4MVwaMqvfSiumMaY0j8WrV4957Kv7a4vsVjK3GmYHgUZqL6V45uBQk2sKmO
GqJAtDs3YBoiug+eBFHYEKZGXBHNLy6X978dNANlLRyQOef0e69brnFJ6QnMVGxtqzvFcF/+owat
74wZOihdWU5v57SAqGVytWnhV5L5HZ4BsoKymgMGfktP4ZNbsg2xSsQIGMm1lrAdW7BBeT1V8TIb
+l/LEfwwxXmVL41F2G2tl0sAXmSnmNDyZk0Bj5yWWotnoo9cGkjWPNXKZJAPZ1DQXYpVYMLgCKmg
0WGI5VpS7XmMw3SareQeiBZ6RvVV4AzkkrT7xSVt92yHZFhOXYR352Ek2/kbm5YW3jpwglCan9Ry
SrYFQATH+O10T650c1dRU8EiOZv9lm8k7f4l7xu16byEKeFErkCm0d7z0QlX4pBphYlEMX6xRLGi
IWtqgi4c/IHNC5A4m9A3HMauXXwcQPmzkkiHefq4CGRvYh4ibXC4J7cY/dCvnELe24Tz2Dhc/yIc
qrD7EVz1lhk0/EW70GUgEoBrWrLlYbI6EkQ9Dw6p81GwP9/fGl6M6IdiGEggQSU9xoeUevNP3QQA
TBk3rOaGAc3O7v3d4ZebpfPgpOvmKK6mYU+0LLMsEZoN1Jklc0PriN2bJuU8bvhv+dIDwB/jf91T
/hDBF2EGUR+Fwcd643IlDQ1zX5UewQDTDVtPudkDWN5SPgtP/L5kGnfspvd5/K9069/0qGQ2WVfB
rWpoIm+DuKNAQZ/Q/37dkOF3M2CT193as1JF3yXbKBXp84lrQYiEnxo/NNzySdgHuLF6D2kK2qXy
o7jBieiRSQPfQ4jXuHiv6P0St4JmBCWUmuMCbLY90iWCXGdcxzqD3Zm1iPB/OsPReB1z0p8xIGJF
wTce3E13lIhMnfNgoQtmJzaJJgS1yFctnkHSbl3Lo3di0O7mP6y7RuoY9mlIr4B1MZyiIfQsgnmw
NGjL5pDbkH35bukG7NajoxzPCvcd+UFwdEyXVzb6ZJ3GtRcaa1jTua38xFySbvYd7It5bFszf79W
jwRd8a9g+MUDLjgTkYycWPJ9eYB6kBkkIjNjd/7/a5IeMP+KdIpQ2xDDqrBm0Y6vdVk5Kcw2kJLg
g16njFIDegelFhO23uHHBK7Ebrw4ychmuP7l2cCr9elCweNq4m2Eg2Mt052wlH3x8EyP8A8xE81g
1kXz2otXHM7C3/tHFuDGM8DY5tgfV7ggsIdxtjTMXHxwomtexpp6nU235oM3Dj6ACuvUPIMj4Y18
HxB6U5kupIBFw86EwHlJWWIBd98Hhx9yEgmttUn/puZg7WlD9UcGzMeqOIRdbJX6k5/HAFAi2j0/
J+tFhHxf9e90L6gbTOwsVzwh3SkUXSShYMThXS2NF85MjrNd/sm0srtBlGRbX7y85lybcH1IJL7N
LUAIxIwC6IEXIb1TUsC/GDAIsLHn85v1GKyJojWKA3A7QMl5bd+OpX7nw0PLWCV4FBXooOeUwtJT
Py3VKd8b/TZPGVkQvE78Yif2y7SkwqHG6OamyWWE3NE6+DWGjYbVnGArz3qA8JTMg+a/aG134BOi
Y/T/aAHEpwCoN/bAzpsNfiXRRJzvQopAeDdEe2EWp9rirlxnxcoKWcbbIMZEO7Bx7NCRtNxOcIDg
5c1OJrfHTJSQil2Q8rlJenqAjWZ9SeVjXBKNgLb+3k1HRGUIJyLq5Tnn0Sgf4Jn1G0bRXN0L1wrN
kUJFCQUwiW/9POf3eB0i4Vy/PyKCZjvkW8vJZOSRzNk2tGZk2CBeE7ZNvGKbDryKVpOfazwWWwR8
gnUwmbEx9Poy10W2LNtzwiR4K1kkC12HFInNthVZqTBOr+Z0AeR3ScxrClk6mT0Ljdx6yBEzzijT
GW/Xco1LRzJ/pm2rE5Hhw5A3kQMwvtsJ2fO1FalTxmW/JCUJ6eurWdVw5zKHvy+KGeI6QcPMaMWv
TtZ2PLW9zwpBfgBnLEwHeBFDVs5h5dcI8TPRzrGnFT2QzL1XWifOqrFcdcoHawreIuJQF9yxSDkw
Fd501U/VVdb9EogEzoNeHheXMm0ikNqLEomaWysbhWH3gQ7jF8yeVq9H5mbpTasdtIyNXVwT0Q0/
G5qem8pg8CbDmlW+FYIOXrvkkgE0YyyibeKvAr2UK/C7CNdCdMVXn6hfEhj4ciMD4EWQbuPcyn/+
V+gw5+42Bq/FSfO0GkOyV4/vhX5HyGfGl7DYpicYTWO+Ymom3rsIkmy3qV4Hs39qIXCFVSfcQJzQ
+Ms+iAFY3cmaYKCPCk6rhBIH8cTSJNEkI2Sm+BUtlgXsd8Q994GxbMB37LH3i9BsWsHLTqJ+UcnA
C3zkpMg8KXPl4WHt8wsbPVhPzuSPLELG1JNF/wALWX19BMwOWufNxBqy8j2ENvH2wYVDUPyGHcDi
LPMkoFbYEqD/dGf5xO9IPI//JpKNkd99TBNdd4UsovYHk86GwuBqCcsxXWVeCItzJunVy/dNitzA
59GTyX3j8QfgwaDoZTBbJi5ldN+Gz7459ZmCcuBhe2cIMqGvXM4UyOjQPmPqtLWO5gXAdMQ4k5iI
FGjDQuDPRZr8m0I/nLvFk652HwFF2IvxQ2XR/PbS9fhXXQimZ/ySej2TbcVWqBD01K4uNTiOh9qe
c58WFelO4yGSxPkzCC4oESo2jnrcZAuFkcp2VKCucwdTW6G+coZ53SS5rGfsXvMDlIQ7E9pkxFhK
XsZz8Jotr2pWpLzPC0wGx4KnFQUtdquGiMdgRSzJmmOFOWe7ghYrc9unXJvEWkviApyJZxgeI4Se
D5N4ArYbvPW7b8XyNNao2p5JVad4ZmKvLEcr19eGs1ZeVLQprELuSGKw2TF6YEjBNrz4ALcNWIDH
IASIiX82OQYrhhky6gHFnb4rYYNxD7Yf5m2187pijf/UHFcYNIfAz+dIynUurHdQ44ajxdmBo9lc
SRkBmT67I6aFbrBO49NwGSxQ/adIXw3tRoX1dYwO2FZP+ev0wmd7RAU02kns9rqX0n9bxnKQkYUF
HoQhYf9qSHxgUkId5Oh+3zkCEjor3Ga909Vo9TcDQ9yk9XkubaM8vDU+rwj4C0N0/k8Hd99M96p0
Qh75XQMmWmRwjSxzNh4FXomAfzNlu2sdrSXoSYz8lsGT4cb7EyIhEoNg22FvOrZozAeS4pkaEAbN
4IXBxhLiHtWe7ICNYyazKHcR2bwaJRa2cf9qsbMTznJ055IRezSuPNqd609e/SegtCkpDBhwd/sE
iBwXJw05XM0rlScTKkcZELN8TlgLhI8gdQxoPdmu/+OE0+HgfFvyt3ibfKZUUb3TTcq/hYz66gYr
kFHU0VrQAzXLAev4t6wtq3SZMPlG1uYhrILvPIek4/HA2g4/bxxPxoTzkO0l/LF09T61pTuwVmOc
rLFICHPb/JoYy3tofqpNtiNkxk3MdTiu1ZsS+O/+QLg6z2ZKiDEKEXa14cj4yoT385A5SQTOAaLi
8A0xzs0IwjUMnNudAXFolyT5XpQ4tRjcbYea2bH6W8vrSFjHSBkq6xAW94SHon4fw3Rm/OsObCMJ
pNIhlc50Spa2bUHIytwYIIvAp6YElznleBOqYiFkLk52VV4FLyYyAj049VM8zPWtONLDqUtDPPbC
JQoQ0PischCmt8RD2+Ifo0lla1DYJfrfqzpILPdqWgS7GlEv8Y7qEEjEz7r4syB3B+ueeks6AH6I
+xuZholx108ysCz8Vl6KTwf8BeeA0xbnlKCx19Myr0q/LVC3sPjj0mrLzTTyJ8PtlY4I1FBy2Hxx
wfoSEw+8JQzeAR0J1gauqn0KrIOoJ22tGeyQUDNBf8U2KFxE8rD+DSC/6b2lhX/tNvzU+Xhun/i1
5DV2JUC6+Vm4T3DPK/iPaJyWPTwO2qgWlcmS93Qm2SIbnB6F4rF6+EeOapEyQCS7ez47Xjz3AqYm
OFEw0E94FeLoojI47P9qRu8vhm1BtAZvW7y2fOyStlW1axI7Uv6UCXHga30N+KVUkp+W7HQm6iwi
lrcZCUfRqq9+Ixz141hShvBQMfJXcMzygLLoBeAYb7IE6AlPpbis6p3VPaYt9Y++RpneaWez/BaZ
VY0LEK74ZgfpA0Qn66w3qI14VpVhlMAcfGYZIbfb8qyzNs85rHtvRExdCM9XzmPebaw9B1O4wtPb
ibeB3QSMVm3F8Srz0+IdOAnpUgLqthJQIRSHAU4SD/iCoWf0Kyxez0JAE8pg2MFKzlRLwn/29F+u
/tSf1mQPF+YOLupQgjxwCCnokpcduVONq/fsLFhKwEY1oaszeypYjNJ8kFVYbvH4p/i9EMrbDKqY
XurCQtpWYBWpfeFmmds+9rCI4MMPd9LEub0tUHW3pzaxK8gdpEZibEOiuBzKpbLqj9QDFarcD/5a
GIWiw+4txgPlYpqt9T0L9VU27bmGK2c6SYMDF6nFjjRC6AyAT9sZIiI+9sv42aUg+gnt050+PJAt
xOzof9yb+vceZ8NJj6JjJZ0ti4L7ruUbJNvJF2yJQNwnylqiTeL7MslfYzU/+gPfZuTyvdSHlAAS
1mzaLupckRO7qC6yYg9r3VyN44XgGtM8CNNJjG/RXq38Ov6y6p8ix6y6r+f0pmrljWRPLsIne5rl
9Jd/EmQlqx6FZl3z07HLcUjkieihKUcZM8zrfozLGF2yRcTNlmK4BE65yPRPUMNkOFWr+NLnULFX
2aEbTywTSLapL9KA/xJLvLfmS+mEfW0T7VR37Kr4OSJHg8OSQufe1YzoZZdWmcFGT79C+8rgScJD
u6k6J+89JhfJOtLIgwFIp2ETzeZwquFGWY/FyVorA1LQT/4z1oQX9k5LoV3h9hgpER8DaIt/XflT
yyxs/DDeZ8Oz+SYMbat8luOlI/mm/pnu9LUMmJA3+Abz338WuoLcpkifpRMskU4Dj0AApfXA4jL4
Lji+8rXWEkTe2RXBi3fGIthdiAcZGNCIuBrQjGs35su0V/Peu8i3zCEnNgTZJlOYyPyY1XMMuG9x
N6zfAnh7ppZ5HkBu9hqzYJrOtOUhgaV9zzz0Xt1C2sd4QVQlykKUprO8rEdFTGtCVNYXnkulBbk3
bpYv8iPem/ERM+IwQb7oco2kYq8AHcaDKwABkkYvwEAoYbgtrbVptZ6e3youNEu8Ve81exvXOKvx
3QQvx5Brh9uznKc/ndOmq3CmUWNe4B5Qvs1iM6Ia8zm5aolK42RUu1e3rhgpoxDTYc8vefjHaVmb
KAleaLSQTf97vw0yw8SF8d3+veFlgEkr8EEdh3yXYTTnPJAPDOjDP1XAasSJiPq+hSBYDt7wO8VO
Wf/mJlYWFlQ2Bvnh15p+xfhS77iALYCYxjLmLHnPpyn1yar2la8pBXb38lFcpfUuZciPC1EEMGw8
TNxEYLCq5KPTUScvQANwoCfof6iKKrLgDiRjInfAhCzNFuiDRt8wNcZCgTik8WNGKsuwysnRN+bQ
2dD0ewjWSfByTd9aVuwv9dNkfvQSFBg3N+wtpHSp2U4U3ezu6vdnF+/UMFyJ6VffMVvAjopi/ZhR
q5UC9LKFhjWG0KWJLID62p1H/WD1B6Xdht3KkVIQDbkjv/lnLYNUvqXRKRlGUAjVydbS8AqmLGeT
hZJ5A1hKlqLhDGAZj6XNZaLyUJTkg5MjR3gebVa965STBa+KP6NhEMbPkZM/urd0m4zHGrtjucVk
cylhi6fclMfNqFOBtcTrfFc6lmFypJPmmz9OpHXh4BEGtT+5zFfsXNLBAj2oVnX93I8fhYy50Em+
Uv0btzNxCoN4KufGQVnm8I242jOI3CuMGti14u5UUrF2oxNl/yr8EFqtcGGcI4RWBdVeHdAtxysQ
mbyF7V9uMbfdVcW9ZVqoZUc1/szxqKLBytnghsNqGvl/urSr/u8gFWLh6Ow3yvI+2mgviRI0EPui
x8Rm32AKGJl4vcE3Sq6xZ2tSAkRC7qBiCMFH348DRfqlYOTXXrEslPZwEhs62oUYUXWXv0hWY2iQ
MQBSBvj6IavXoT++ljGDiL0sunG5k7nzROzw61Tamig4lBVlRsObSs35ad2EtxNYvxhqTRS3BONR
HRdoSvY0iAkfeLX4qV0gPCU7x2H7QvQ3p37RxwGPTPuTVrpGBzuJSGvuDJzVOCuwFAEvhMhs1z/5
Rs23BmGk0O6CjCgvXwfXCmNz+RJXP8EW1QC8EtPmEkt734IC+IfZn7+7AMIZb0rBG/ST0P69yosh
8vRVl7T0UUt276OG74+8yRpFMCVJiSSFJAXRbbDQVRvwv2VBDM5K7zg3jsGT8GHop8GdBocmC3xg
YV6E3Rzni859pf5QjbRfyT0fDwUfP1Fjeu6CR+1DD1iR8NpFCFKCa40FmKQPfOpfrKMl972n4GDt
KYa7irMKZgxtkk8Xo53L4p+bRI4urshw722pe5SwEeYBO3oyZ5yxVxLFVSesLfNWDp8Jlk/lmok+
3k/gqgaZDWirJHPFZteCRyDc4P3kdrCSXIywOJtzHpwm7txB/bWUbQhj5t7G/6CtSPqu3zVX9F8Z
RXj8+miir1RZt8Je0/7qLzVBGC6v0rOh/Za8NGW3BGi77Iv9W67coVSWQnkNONBGtk4vSKABhc4Y
0wkWnCIdaqoWHyNhiLxmlMqf41KrribHRcUtVq/F4GgQkxmQ7vEZoHLFTa0zhMIna1vQxg7ZcIv3
+XQM9UUqXNqcRf1fytToBVdTe7m16FvcL/QyGmkMI52JONdZfM9K8JW+PqDPNlmyHMYP1hoDGAkP
QnZJoIiJU1AnCdhRJjaqAnVepS3Giu7jUGEq/zeLRSPrXLYuYNnMOOWr/O/lEC+xxTEY/ry/AUVy
E2Qb7ddAHLyuwj925UfEzf0px8UhxceYY2hglHxDPZe67B0wD/YjmYN29vN6A429oQa0EviOryuD
z5kLeBpY0zPAbXldNa6KpDsYIJyqVZ1dc0ih8dfLMzA8xXcZTj8BNQtl/nZhyGqvpfKDqLMmIxdy
f29rKqWLYzbMtJoztJNgRQxRELILQdIeHoxxg44M08pbPqXhSZ24xMyFIN4VuEvh2x6Y+lV+Xj2q
6aj8xNNBaFfE4ybdo9OdYgZq+HVmwdBGch7sRdHnse7MW99+zQ8no9LgjtTPCUkE8BWXtdyrejTx
TRjcd4LDuQKu9cFmHO0v1KxhW/xqGhGV5g4gvJ5/kOiaSh7wMJMlki0vw314tjZvUjFoIcIv87P0
KntAVCqesrO5bvxpCz7BM9x03SzeWwSDu8AztxyRB9MePoB+bUqs6Yy+FY95py2Ke4VfIA5uX9e9
qdjU5ArT0obAfs6Z7inIXbOxczFhscvXThKInQgEtUpJgMRq0d85gXTa4Hm5vGUoUY2/MXbGS68y
42Qz6FC62kwWbYrMpXxJyYo917VtznE294ZVJPyM9DrGBBx2K55WrKEBkKCQtNPHGNrtM3vQyY5u
dTctdD4E6S1wWequuXCKcGe95ksQPvSMmeO+ZyHTn0Y8gFtN21E7aNPi2EJrtxvJJaYzx6DCTmZe
1NJ52Tz7tHDGLMZCCf5kqdM75d1oHERHkoFmcaE/hT+AKKGAbN5ud425SGSnZsaAXHB0VXOFAhMc
xJT5wdEc7CEBZ7HVKl9i2v8gJSNB4qktWfxrP/NQZ/xX3pOe8eLxheKYtd3C8l47xVEP8GLByiKI
unIzhUtE8IuClcrCJpqsX/xjwYpcWz5LEhXmqYHBj8IH0tsyOzUNnGx8hXbjmydVA5sQOCR8fxs6
D+4/NjDnN4PAqEL6sRwZSH2bT97KkFYrcYePOPjNi3Ua+szyys8AKMGRhqngS6GqhGalbSKOCVy6
qfKEOKAzcwYlvyAO4v95+N1WP98sHffGNdsQgQdJD1QC/4K79gkJaW9dAGEhbbdsfdV/VyYkBQcv
UX5hMoTPMg+PjXCozB/NDZE3NU6pbxQ3ArznkrIiapcWMWPzDZqpDZmL2kHnh5/TZvhGwMRHjHnB
+tO6X9VmYAdldcltdSgKL6zO2L3qN9ONpaWvUbDRp8a3wD3KPopVRMll/YCPNeFZZnjZeIyNb8qO
x4/OMxkZ4VIwg/qOHdU5iuU5S75b8UI5WqBMRew+a7M33GeclRu62DprgQkeJWZV28qzitXY7sAY
5KabfA8nfzFsYNb1+AMVsoBAHO4lHH1dvQH+i+8zIVsPQj8AisCWvqnCmYQz5mD4Nm2mZgOfiiCA
mgUplTg0qTVy85WEqNvJ9tPVoi99sFiiMjQ25NqQjHEwNj3oPiRD2Pq5iyn770p2Q9j0np6AzoBw
7YZqh6MY6BsyxEr6EWMaQTp5oDQiTAxpT4bgVUARV3ClOpWAJ9jt/CS7BQKlp4kxLDv0fD7h/xnJ
g/aPeA9Ju2nAQTokY8zcKRVQoa6BCoSWU65fP6rkpUi0jFmoZcV8fyqakQAN+xornsaPwScuRzwC
PvMQxbbSQ3pSPto/ljy8h/NHskYMkxMJiMk55XwLHs2FR3jCZ9BmHs8PN3tIJYinjScUZhBKEz72
Qt2qqKNhCvRnppB88aGi2WYnSrPXbtkgnPnm+ZqIUSLxkp1lul2+RxEZdeKSSNJWjLPwcE/bpkRL
CnnUcJN6l1V/AYY18PLiYSqJC3Yipm5aT2FiV8YhyzZj+a9nXCGMH1wXAwnZE1E+jBVTVtUFST6L
9MwF0CF15FeE0wTVEgtq35qpLPqmIiYH4cEpb7WF8aOpjJkAqAq9M5TX95dCvKzGZwIA+xF3Xwmn
Zj3lC6IuOHZphSwUjsGXdQGSMSKOak2uWsnyQpoQBcLS+x/VRapoy2Lc9w5FZ8Y8yCWrQjSwq5+r
uto3oNxNZsc6LoDSKxo7qAd6L/o0yXnH/cIQ5rmyOxsuA+xZ8TNNr405s7/p594ISfBlKh1VSLea
gLjGTt9j0qSlYd64ldDX2SQJPMh/Di/EmUXY2Jg1k2gEHW2RjFjNGVYVjwghVmL9wzArXLWjgVYm
XKMdUMNnDh+Q84DgDP4h739H+7szNF5bppWs9cHXdIc4Or6ZdCqPpN+a5mfXfGp4RKFBxH+9gsjw
9IYpiRUw2XWQVLtNqx8m08H/1jRYIf/hY0zEDeYo5i+4YjHOAjMoFa8AHUjId34zlUMS3zG5gh+s
JCKdVgyJq2vAcYneANcNkZXKl6WueNMj9t/KpbikwD6R7e+r6tDpX6/2MpEXkaBBpVdmZG013nAN
IUcSf3pS1GVEbg0+ExNEX/wpG1uxg9TlV9hSgdRxVjA/59uUQyYix4TQdTip/K603K5KHvPQ1Yu9
CZeeC18EefSMwLcDxsiWY7RjG8tORJ7Dg2xGcfcG9aiwtZi696A2GJRjmF3HxdlgtWoeGaMP1xQw
Zo4StqiASFJSmhZI1kXfECmJZhL9XgCKWHQC+TEUCKm2QOobBaEU/xz0ckF32Sxeiq/JzFRw3PtA
JSuGMd1eh2+aL5VPCEblNo6Jxt60tafwfLexI1sHnKAP+E6TdKX/GNBmSIyeup8U+3r7G1BxpH+M
GjPYHUT6SaoPyFarP6wXyBs6PVIbB9y6uCsjy9UVnHWdnxbbAX1JUcxna7karFMdll6g/cfRee02
bm1h+IkIsJdbSyTVm2VZ0g1hyyP23vn0+RjgBCcJMjO2Re691l+pSnyO4WfD3t/H/xCQGlCDh2uW
XOXZS0QmPPmVkGCqepYB6BMNf7fFkC8co+inL+B1OISLZpWMRFnX8rpmviiKhxEXC44KgsoAXno8
Xi2aKMt4ZYlIaDFYs6C/O0PnY50j4p5Tu1FooxECJhKj3wnkYqEP9cl/Y5aaiZ6up5HH5NG/zff1
wBFGvqj3QesCgs3S+tbCX1VeJZQuzpo7wVli15JcwDQMQdkV2Wx1Il+Cs4M1EwbWVl5W4Bb+IQUe
SKHveNQ/BOId9+gsETYZLNvRmjYgpkpbqW0orLoFfFuo2HR9fNp2AizJpOdoOzKBcWDQBCe6Prm7
PYn76T8lt33ix2uCNaAxCVwmRFQ7plDDOkx+b4u0LBJz19oj9Fq6iJuZ3gXqa3e3QnuT0BNBlCAJ
SuIv3z+bM48DesC2RREMp0pOEFO51wHCO8BczSTnCO1ibacxkUkI7hH4EY04bEPAzvHNJLNvbROZ
iJefYjw1fTn76Wi1SefEo86h3weG+TYigm9sXBJIxev8oA6zCoKBcdu/CdwU87+Bt8D85afVAA8K
LE4mV2KH+lEHfDZ8xqm5lkEFQiXoYhwo3wYKr+joYfrM2U7QhpIAlTm0sITUQ6Qs5KqULMqMa4D4
KnbGnmGUUPFnorhldY2yTxXlOEYFzQa2nIxtZRzyzxbhJi4NikHVbMXXLkq0JDFuQwAQjwI4+r8Y
Fhq8/wBuGqI5Vkbm4ZdXsypvP/e4KLwjBDvPuSqUHBxacdEj000+8Uf52TbC640Hoz91PV6ohSQe
umvkvWpxxcIaKSR1csuo5qEZnWLYRmH7MSYbepb0ZKY9fPBTgX4fa8SGpfd2nf5pnoMCW9yW9C+M
/UuTmBZw69Kgqz2F/uodEAz1xjNMrxYnqcwgT3zY/zDVNCwGCgkoPtJOtKfjlfbSVRNhGHbDZC+P
SwOlm+2/k7WPXLioVtXOGWiMXxi45IkvHlILlcu31d88shu+Zf/I8MH5DHQDacQqkbZLGT0KW0Q/
0Grx02VnKb6M9EEcY/E45tuOmhYcI9jYyfA7GkxtqKRTpwd22lNBNrgJfxKNBoZdlPTGLYgwJiwa
HQblpRpsk8svITF3qJdi95u28EGHRtl15ZXVvuPCjr/LdheSaiefW9A4lYxS1KxdwZXo7SfmAWki
BR1DlHT3QsJZ68+g/UyQKqwaYjt4ZOu1cY/4vNhER0AAADzezz7/YzUW5fisk/fUIqAkeS8viadW
aRDzZxxI0jYJIhehQMnGhzdAbnAHXBAeqjIGo4gYWcBfNU1uAei+bmmbEpEuj4q19uOjWOMyCYl+
w3k3wTPJEhoXu/PntZ6NqbdVVAnF8FC3Tfw37BMbKRtyU8m6N3AHMqWcdkmXl06Td8+vRVgQCTuv
cUODmY93NCgPIcSFhRIDsxkYvSv/nykrUFE7W5mYPZZIMiXrPQ4XNTgm3C3ZT4QsaRsSkSG3FLGc
o0ieBbjCCdEXdetUueLNM4nx+Zb41jqGGjXZkwRB9boYXTHaW/wrgdTZbo93vPpXA2ftK9BsKz75
Jbm3BBh4OW9StWlIbTPlpSQ+U4hI8ysj9MOuxpWBx6dc+0g1vB9SQ0sUSfuEd7+GYZjDj3LjAhwr
5IdIcqmDpL6e5I4QxqNAoie8J3keSyh7IwsGcsFvP1vkYOYSSJiyD8Lf+68EWR+DD5enS3wUG6Ow
bIjUsW5Ut1XUd2A+KctPhhhl3FA3FnzQvEq3jH8bjJVmka2xYa8wlgLqFmYGjtWn4TQMtIjtONfH
LbRyLNqUP6Izbq2DZe0FZiU+zIwd9WT+lOUPAhPYdIHKSkCYycawBSzZ7rNl/+SQyMDhVA7Y2nny
DGjckxcj3dPwVDiTdiz/TdT4wG2UNE9RcnCUh6s+nf2a/u7JyaHLBzWA2UFgVR7MyjFYdjSExPOg
awJYeYFMtRnxQuocL8PjKL7RDJDWSNjEZPMkjgQ/oRq/SNaat7aONzpfF+uTrqFrDgmL8fg3N7Q2
nuhGfD/5vsRmES2bwIHm7L2bCLCalasUu770nMRDdVIcXXoWHIMqFteR19ZhxBKihzScen+2LH1B
MicodgrCvxBj8G0Hf4a5ZhwTkicyrzzeeIoDeAnqI7dkR2U2EJ5SY/IDbLLDjQChIX1BLV4CRHQf
nbHPHEW/wSfToMudryBgT//xyxRQJOz9waMRHrpEVROBUT99v56wOBMJnT3S6g5WLCAqN/rbhD5E
UkiNCd8V+hSDT2oWoogw7GVH77UTk9Irj9ekMheZ+RWxoxGYFxMPMc0KXeMXw9Jdx4TmGPQhEcRl
j+r3gJ8/PPmM8hhHpUWgbTvwBVKzxMk2NfC+dlwOKXm+d4DeyD9FNGgn2h8MvDG9k+iRCzfFAPFR
9rnMGiajJH80BjdtsJw/ehMjPm5baTp5Mt2kwGnxH+QzfFPs31WLW3WvYkfniUPiUqMn/6JIJ/0e
TUhHXVwn2soHHxpoQBSELfVdyu+H1mwLBQ32zqxvevvLE6XGaOSQz5G6DqIo48G+hOIWEqkOThat
cH611lRoYXJQKdyevU31VUH0D/qEuAe5Ray/Yhhditzwz8FBtP6rH091A5GqiYv2ISANppsBSaDe
LUsMFnhsKlJ4nkp8benyQbKJY5jppVTRoh5BsDH36FhkufCjS0ROBPsPMkifPGOxdiJvrSYbDYo5
nylt6hIpJfphURfFPX3Ik7XBWEoYWjJXqXLvk6x0J7+6DP8GbdXRFdYuSB8jfISiybkvm2pNRPjU
Eu7lAgslvVv0v5KfmcHEojnAVYBoauDvJuSGDE6MXhlfXSD89GW9bW3xbRFoOSi8qTwogt7Z5EEz
c3LABYxos9rmu+rOvOlgs7gidSJcC0QKJQFhqEFam0aF8mMZb5XS5rPeph0jiPw9DBcfa2GLEnNB
FVtFogO0UnpRiDssxF8RO01lnoNi2WnppSA2UmxqMvexgPWFewyyfUtEbeI9MlI+oR6KT0tdeWxr
3xZVCguxudOnJOHsOJNhTU8preHLl7qk44TceDTwawbY5peHAuOLiJNkAZZU824BA/HOWTSkEWLO
B2BgEfF2Wfs9qInN5q8CQshs/62Iu28lEIqiMeh7vJslL3vfAVJTRrBssfErzPY+bSoTI31FHoKs
E3banQ1sHtrozP+boj2DZsLQwf+ZQHBN/CxS+rpZj/zunFKJ4X0jRrIb4t2sWTnBphv8n6TMqVuu
uMFADWfD8Vmw8MPty9B3hIKSJE9dI6LMKDg2Fv53URocSgR0Ippu84OZfpz1kjuFl7cgVReUQMAd
bv2JT11xCb400UuyjQvSn4HqHBMnRAITNMMGXZvTmC0Sw/seydCzUCYaiNtwoBtm8ohUsPV3oNmN
pnOjjMqOEb6i0lEk9EiQbzL/OKC66sEdswg3bdTu+8lfi8KpBgSJi+3/559bKPCcvIl9xw/TuOfF
YU5tnYvDQP5NcV+TFRHSPEJZNl4aBiMNLGvTUq9sruko1kFMdJe7DWnCM2yJ9qtvwQnvo4zTcURL
19gSUsbEO47JNw3mmOF4mkcoJIyTtFFra8RTVfhTJp8CfC5/dnqAZPKBOSAGllW7+E2zLWc9gcok
UNcvZrow/wsrh7TR4G9+RJLGVoyVpzwApGoPmpEunoGvci0h7ETfgIqJgjyMFVev2LbCd3Gtpm/u
Neuzudc4XjB3/88bxPl2PwPaPOB/uCNrWCBxKVq3NbinT6Y0eGx46aqz/KaBPanO3PPQIsnwXazF
jYblrlhiubgFM/qenqiumcw18SWhco7+OEt29GyrJG8lW2WlbrzsYCKxJBd3o/kngZoPYuPNpX67
dseYZbom8MKbjor3S7oUGcLGttD/0f0NJmWu23xbPZJiM1evg2mKK1iUEaSLiHjwgBD9DiahLX+h
az/M9bpncW/S7gLEOWyHauVPa4WSBcrB7p7Ldp6g46TqL3QSHydsCivJ4OqgsN+x/dEDgRzfV6+C
vBTwLn5I7SHK1lBO+PPZFBdA4vnZd4sVEsSQ6CKn4KI2yTTUv9mdiiPEnlzxVRJjdzIC0rLXA9fL
t0FqEDRkPCu2xuSvLt8FCWM57o9P7Jx6BV5nd9UaDZearJL8wSeGfFLy3K600RCzg5INtJzX3LOy
8lwHVyZPgpjSisTYt8Y9hLiIfM5oDevHwl743O9LHFgQFUCr4ey6/cCeDIMPjD5vt4q4HHBocFbH
R9Vmb1XfNLZPd418w1UpXyXOOvHI4eszMOziMyVPzbHnlSCQPYb6cdKLkR9JGu6/StcobGjnIjgY
KDVeWetiOteyI3bJbMCeRo39MfjKv0VrOZeX61DVRIsGe/RqZBPEq0J+VzumEvZufpo6sqNiGW4C
wE9UHAsAlENJ8C3huf7sCs+Js1pSfFUvY1gogqirtXpWn8VLrLYdtiZsUgNJMe54idnVuc2hvjRn
Ik/1BK/B7aTteGMyWqNdzXNnMGTN0y3RDATsCKjG5oEgg3wOVFJedqrKK7cX4DOfCZCN7/oX5NGu
+GM4bExJscqphVpzlmFHrud6o8Rtdrz8BnEWFd3UAG7siJGTYWRjCqrusoGHtgSkvfM7pjBz5gpX
r8LHiWCptLPatUiNqRYgZ1fAfZCmJdWwyqbYBet65E2GX7VW1dwG3M0EdvU3HoIHy6SIoh/Ai1Qt
6mD09miGi3SPNzTB50qT+jZjH6EDKR4+9tZdztwi3rH5KfjumhZzZIc1J/6MlFsS7ipCGwZEFOYK
9RlWlbN21dai/FUPx36zHTcBz1/ggmYRJzff6TJlm/ZInvAPzv9434hLvyMO2b7Wog3fJFguxR05
TUkrHk7Fx2+5qfObvK9/WdtJI2PYenj/lI/hBXCCyxGM0SBFD2k7GIAjLzzXJ5E6hIYnoONTb8KF
VK3I7BDMH50CZya6ct2Dl6U2CVzTcRgPhCH6RwKd+WFRKoQKJIHX42hHttgw5YOY0Hc7jxD1rc5d
7C+UpwLBxP8QTMBy/sX/yn3iOcJlzL8Eyda28bjO/Wv3lzDo23yDpD4X5qW5MnQI9lDv+y9JXFLF
dek2ycdvs5IkBDboj2CliVomtB0WjJYxiL7ijvvJICmfH/pj+kX9vyU6hoA/ioHfyOMGRy0I4LCn
Y3zBUM/1rgOfLzTvVLHUgog80UUoGojDNk5X3FzCHcFwP1vOFYJ98P3YFZFUdDMAvnHJdI5nEVqO
6nYvu2bq3gWHMFn9WdrpD3ju5FNyasO1eBsip0HTgs8OxGY89hIp46wEPDpzxeJ8NYAzqquwcDiD
ITaw59fVH4gb15qm4nc/WrS6q3ylc6ztMjhR9gplyrsRWV/R9F3t0p8BGYaxHvUrFQE8O9kF3Bdl
aL/JYHQHrJeol3b5ABbmGvKuQD3EoU7EFeYvUCo0Gd2yV84zZT6d+AiqmvvF4BOuVor5FZLpra88
79vKr8Pg/FGzRX30h7VWsw0hG2yvYn3KL8Vc4VXvUYiVwqUTQWHY1fBzUVSSH9KD+r/UgQuZP2VG
25YmIXyr9XiIWCR4goBkrnF5gt5QVvk/NHWYPYgXf/QAAwUsKak9Z2ZqgiaWJGLGiouMLoqdOVNG
c6ye7LUF0jJYxjfK9c/ZqFWsygt5NJzOxgV43HxOL4oqgVuxck2u9/YJ17HFaU00eZdeyBLXaZ/b
sAtyAsYYmCdS1Q7WNnCAjX70H8Vyqj8U0wWvzjnj60aY2Ni+OFfKsfqinavJJuRcFnb0IQ1HZMWx
+X+0BY/asKqOiAHKf5QYS/8LV6lq5JvEjpEdkSboj0mmgUO3ARiI0F1q5NMQdO9SdWF1PwJVTsRi
LQvrQanXDU2vau5mvShLXWjnC8ci2QRXkBQcwnFZMw9CumeMOKe+eA8UXJWPRiGuMXd16mMIeDA2
FL9QIyPu+P5AU6m3KQmc/dCMD25DJP7dp2Etit98WKTWjsHfMBROpY1oLiNUP/kMlQNg97NC/dMS
T0b8lCgPCNwO3r1Zs4qnbIp8wgl1CbK+7bCHrFm3rH4ZGPgF/9rB5ueT8FXmyCgdwDVpPjAdCnaf
vk1mvbIKHCIlSERvn80uxL1+04IdcTn1CldfTOD4sBTngBf97elELtRrNreU0BN7atbIK2lLxH2y
RUMPqg0XEghH9rmB2vCa9uOfHN8BaJ9FBFwKTc55olRXUTkXa8KclWvmHZm8LYRO+Vaq6BPLjwW3
TwfZ/ZpCnnlwjwDaHotCzQYWSAiSekQWxlJHYGXK18jisa14f8ntAIf0dZGfBqJ+gujmOcKNWjec
uFc4GkZb7rHt96QKJFSO8cfMpq8WXXsDhklFpRL86P3SgO3Xi0V15wEtKUblwQvKvWd90uczFQ+O
g0m7NMavhjuR7yzBDEXW9YQG3nKZT20yK42PhqsYoOVl0PK5DpXR7eenoXqAfoCej8UWmTmIRhuv
q1klhXuGtoYd4UDgz3zVXKpFS1oGOHK9KWsHnPPHUv5M6SqPRxJ74Huhyhb8oNPLrOEQQD3St17c
NGuvRbtgcrAYcZMEhEYxU2oOr46AInKgeCmYJwVWC6YKkd2MXaC24UXl8Tlgmbf24wj0HH2lc1em
/oe8tetIMyTgg0TPG4caZAsRCVjdGY7IfH+rrshBnWb/GN/mE7NtFzI/6s0ThFw5p7WjD19VfcdD
MdyD6cDyzcBKG3VxC6d1V6Pg2KuuBKffx5/owuryd4pBVJu9qTxZ06piP5n7gUBg66MBs5ICkyRH
ncgjeB8GXiieSKUWzvqJi5egvnJ9K+Y3NfubGulDjD/FehcV11F8RNGukP4p+m/9JnxmwBjZ/kie
sJOL5ksnIw/Rqog5IGAgl9M3OSI50nf0MpOFUPmWE4xdE1CMup5Pjje46rcDLpiSz4gnS+LZG3y3
BbyDbh/UfxxqCq/ofRi2jX5JAPPIfOq9Q83E/sq4XmL8HsW6aYFHkF9pLzP7J3z2WGv4MlLGqPsI
gCmBZccRUlD1NXmbMF3CUunNLqd93Efu4aNiiX88KALUdF1G1EQJhc4m2OTIEpLPEawtWjO38aVn
AFzcQ10KFEVAGqH0waXnOVdeDZ/BCPDZtKt5EV2aOFaYUqBvjIhc/XiV+2d+G9jHFJ7BG55h9O1l
245aDpnaUaYwjWDkD4NsiPGcM9xKR5DCikVw8n8H8TCBjTfzc6cZvw1fYcyaym5Zpu9M+WOK4JyX
skdUnpu+sE0UZbLxyXK+ZE76CNDlFhIhaxUm4exNXpJpiIsn+rLZiNJfiIlgdFR2AN54iAgXU9bs
HBHB2MaxDVDV1cT0sS8hecd4v6/d4PhiJKhBuON9SYtR/O5APZEtwHoT+cz4h6aBzkqfrjipcsmn
8v+FOlmCywa7fYamjiBCZW8RjnNSCHYY02/4+fplQT167SWfbKmp3TDqlj42GZ6VQKRfdtTnSS4d
0d6MzIXErH6NI1+yQaZvR2vcCsUmRsKU8jWaQiltWIVbLIdsXHT7AgSZ+7Bw8ZUFM2N60NuLCDer
c8gjyBitxWS9+LNr+hpDhvUc7shH3w3AlRLYjDx/8NJDY+2ZgytbaMsF6ktlX9TUsBT7lBC2AAfx
uQ4WIUryADv1IAJqZscI0o2KjjXwWh9+e9M6kk7RiY96IkzGrxXHxHEakZQgURPoe6e9zwJDnOQg
E0dCGrikYpP50pAktKBNOmGFPTQL+ikdGTURZqgKAeWQgQv3Xl4LHtruZgNX2U5HUqMyWbfJ7hmf
tAAQ3sFkJOVXoyIqnTS3LSO4Iu0sgMwMls3Lb4bnrwoYSUvFIJCd9AYI84cQHsER8WYjHUz/jVgp
62iNeWpHpYD2EqCYpPBLrncyJaAthtJumeDJ6LgY7GlnOKB0IpnQXGecC90ilCrKiF1x4037rlp1
TgpBClphwX55fDceDzYxQE3JEMhYTfsbC+Q9RZtK7GiI4imYThq2nBI+99AKZN34tsoazeKoWEep
/9ReDaBXWd0AIibWM3IDaamBTTBIPiL5Uzzy/eqjK6kLNmMJSMryR3vusuN6bnYCQKRJUNMtmw5Z
QZzvV8a+MDnDPZ7WRMEzIPJ7SeVSDEB5flTrICG+GUCrIhyUKis1fJSR5U57u4WYE+jDoSFPD2q0
xnPUvMv2MwWXilWLx/ZjouSGzBPw9RYxWrDgW+tpoGopfbDMY/6uaySY1r62q+JcABiVCMaakpcR
p7asYUPvYXAq+gIJiGF5o2pDyZM/Q2SSkBFlYmaLF7p+TUALIpkX1qTWZp1L8+LHeJmY/MBvYfrb
FauMgSkl807cef1vj8CDLe1OeFx+QJJBdFS+JVLKCklTChdDWy6Ve1y8u/why1dUsOHwJauoOhmT
sV4SsMVGUtMXaLmB/1sIQHF8Zp2BeoFzCy+CxunfsR+p2r3JHwMCEqU6i8InqI/iHwiTrB1Qqh5C
WnpVhO5oW1N8hPmBGBngY7I3T5n6Ir1MIc4//NaWMsPFt1ITqIluj5A+DwARlYXVc7rIpEamrh9/
hoRB91q17tCN1ZF3LNEqDTIDpEotS3sdxP4GLKmTbFs8AzKYyxteHjU5wXUwHcakZWu/jOCT+K8i
9Z1cGIQ09Jwi41/UaAVO0d4KSQimi+810Dom82Q3fI8V2VEenW/aWG41/0e0PhXCWFuuRhkFU8xo
nAU/vUHiA+8At2irYbkkAywbIRgoPM5vMQoBE6l8Ai4x9Ap+OVZ9vq2Bf65T3+n405LE6Yqr5KNa
xk5EYVZA0vLUWMs5k4tmH+LKECyI2j01MDAQgtTMHbbjwYPjzgKPEr0F24Ycq/C918Kfs2wIvhGL
jcUZx0Ge8aIPyiLUMVv1eEhiu8fCUZHvAt0scFeA1cLm8T4ZsrQjC5LkTuC7ir4VFLcVA3yR10hm
PmrFsHOGDjLIBuw9HbcXYmjM6BScoMVgQeoZQAvU5mTHDSDa1U5gfFiSt8oEKjCjxzi+WzTl1NTz
Tzwg0wHgikcDo8KswQMiGbQLMzJLsqUfPYlhzeoqxLc4FLwICPYuDd8pDqyemY4ETKL8VE7WIvvq
CTPWzwXYx8gdLeu7SZYp3TNw22oLr6Hp4FNdUDhFEDk9UXX1m3k5KuKPCfBmTP9VzIB7uT4k5NfA
zONHKEl+MiDuHe2jlty6+VULDTT0LeBMV8JLzeAyqG/C8aC9opOIMYCZpkw2tYcKDytP8ikTz3Ch
KYnPAK5RKdcKndqQqRlPMUlsKVYE8Uy6mmBteswj6MJjtkYoVRtvQMNpZMrnguB9OZz4yOy+IAkv
4NLntADR+JmXRADdkGHEcFvuFp7JArnrqrNw/MsvFM6Vt+lokSG4ASK8v7WudS8sb9WHa90kwhJI
mr84bCQGCwf6v/weV0X5Mf5Gw5oM7FkOOLeyfeiEvqSU+xK/d9RaW+C37vQdIdMVDHDzSPGUKhFL
D31CoUgCA5kVpCjavmkhL1lqf82DU9AwwJ/a/FRZP/N5yZWIcoLdNbnz8mEJtrbYqQk9Uom2JhRX
8P6QIlVEDfU191x+Jdp1qu9E4YtSuJiMWxag2IsOxuDSCddH2IE/+vZLAjKtmLPGALfQleVC57C2
xtNQ3o0cb9nGiEhSszY5pNdAWG+AYoofFAqfWLoO2XHovpnwDBloURMcw2v2oWytpBbv916OvknA
AwLB4zwV+4ashLSOkefcTT7mQSa/WXrTiowAaBd4+5bXp+Ey7YgmV1h9YRlQ/n8qCEj/36TgtZCN
mfrs6mGHAOXUp9BBYKumExANKLzkVsZKjqxFyLEgsAKJ7phiZLtrxb6DpQ8g4ATplgo4ZbgTDRgh
QOxaYsck/rVYxFB+8Hr2XJNW8kB3Mb4OuALG9rJlOWNJnoatF1S0lpDehfuznOcLf6Mx3M3rn9Rs
uqU3Yhs81LSahgT11Mq1gIqgOp3dPEGBO3zpbD4gKrFxys8IY1MlcjWW4WqdnEqZ6BoXc3oBz2ua
eCDdlGTDRP8LvKOvnDkNTINNl6OufhufdBoQ7dPYqGCWBIFuY6f8Tdh4MX8CO4ckAOhIeRX0pOGl
CC8tAAzwn16+fVImi1vKlVb+Da2bC98qmwI0ikikZ1ThImJW8ZcVW4nFvOJObIiER8JK4QXh65Lf
Ji+0J661AOMfcJ/P94TFm1MXQeUs2uWgfjAIU56nUjFNCWuzCsV1nG0TahsJK484V7iUPiJuQYn8
b9x2gJQRMTmUJ4CT4/PbcSZ2O86On+AKnwKFsxmEo4gQnYxiUjsdcJo2foUEl1Lfyvl9p7Wurm6l
uVDbr3kVV+KFmWx83eGbG76a9ZXEgIbKH2JGmlUmziLyD7IiSEhaa+StaGCznzFb9ybaVVgxbEzE
V4AQUCwWNV1AvsoFVRKlTPgkRbGQjBSJg4SREBOou2qOOnml79ZGVruYKGeTTlK94jmFNmSyR11A
v8uf7F8NoEIRUJyQ2GWkr6EFWYUXgnASwEekZBWB+Hyt9R8U2zA7ntiyhJAAN3xp/EK29fn2m549
Tr+YJXJE68Ger/t7HEx6DgqEKaxetUl71FOAGAS3lCEQw4RdnrqREj23K26J3hLohv7AZQzZwgMx
Xb2lHpzEx4BgFA5lcgzKTYJFW1CHu62Aj0QyyoXxw6qLDw/RrgkGh0QKki7VtzAsCTc7zQ47E8ev
Sc2EXWPV4HOSDtYdbTcjZHJNaIDgUclqzre/gNKZ0TuQGdHQg96sS1iiVf+ka6BZWI5qk9rJPEfz
POxlkTpD+mRNC1cSdH+0H+ubVu+b1EnohGdaxRabreEu+G8J+sOf2BKeDXiA7Iz7Y3iDW/WQytGA
B82RZxUOxx6jE2eKjsKc53oJGGdLy+Sk0ki9MOYA70Uwfg/Jrjx4Lnr09Af2hGoa0sKhjlG9HJRb
I61QaSU8vd9oFgbV1s+ooqY/wvK94TbA9B2Fl0J3PG8QWSYVVQoHlJyI7jWAgmStlQ/e9X5Y4GrN
tnG76J0yAbE09vlcZ03kSOkSOhCNOyhBfgc0lzzK9WTPwD6jWY3zNx73/qaxX5pb/GjegV8+p4SU
W4XM37j+10S0Qy9G8y6obwTF0U9YHqoHom7cfdgnKAPT0bRDc9w7OjO+YYjdLL408a7OP5M/LtD8
Mq2T5TE9S94yJzqZkJg5UEVeJFc0SCA0pebQWskkJDO+fWTeuj0T3FGpKxkVjHqt0qdUHjvx2+dX
pSS9aDZzd8UZzoyLCdo1zF9wBiHCJLUVpTN9RhPWx4wFiJudPY2Vv5evsC+ERQAVNuRpiM1TVO6E
3chgaEQ587jvFHxds/Mi/lOK9YjsJCPxDI3g/OZVyqzDJm2BAN7wXJFUQkw2W2xnk62w5k8rXxzQ
UJJQSqW0R0ERMOsavz7zyVs4tu2l571s8Bzcs7kUp12Y0xoyYdYiUrNC2fKYz5HUJyQnnsg4T8Yt
kZrwiWwEgbD3sKlhFCH8L39Y9xjmFdn5el+JiNL/hBdhMyhz/H1p1+AdbwK6uLxFvJ1L5dWNM9JH
TH2yuJffZXDkgCuqbtFztvvVDRpLZ1nVXQKvdK7oxoZPfkXe1w1/B/toCKpPKwE3RnVDNwREgHAr
cbh5/JVx986NhWQaQQS3cITRelzJ/TMoeIUI2yf77UehI0RcZxrOFusLHlaXEU7fOzL7OWZwdrYq
Z73yTxi2HEKs0CzH4DdZvY70F3NeQSqM4R3RRbd2xXMYMwPLXKGEw6CriwJ0fzuQLYn0g9m5iqOc
bZwbLJbWIwp6sCIih+0O/YhLdDQDJFewRX25uUbu5ov7gNnbCdnbVsIVT4WwGjsC6p/FmvPLWk1b
HEvjv9CG0cn3EjxQvgBJ1H7C84jKulmIFuWyS1F+6vGcCZSSzfS0APG3JMhGJ3lYxwPytHZFIJPU
HeSBB4yoDl70RTk9K3/b7RBLIyRY+syMy613fuJo6W81J6LnHiWn35g2jTasGdZKd9ojGYsBAjrI
kxWbfIzgR95U1jqm/YOb04635VdjnBHVeAPn3h4RxSoPD/qDl8lzDBdX4CBhMY4ov96OywqUb6S1
ZUllUULlKbwdiSSzFn6U4L+2nB5vQltG9HYS1Qx4ZY0N9nNedlACBt24fVXqzdqmXyko6wan0UlW
Hzj8wEg3tYTpcQnXO5fBKu/A30ro06e12MPW4j35Az1mMWIH4Le2g9wG93pgVBnfvXoloK4Sd2L9
SvNkVTa9M6DeZTDIpFMHRRmKz8H87YR2N8oPY456OFbxVyqtVVFB1c/O/xndo0dZjR9Q0oSSoZ50
YIBl6Sx4e6aLXJpTzwYPAvGSt2yQ4znOv81yR4I7NUI/VbvJxy8gNuQYrum2yacibNJkA+slP/SR
xg/t4otHzduDn+ApgorDohHJpAG5hlJ9DCzDAsY6C/cAaR2FU1hX80E8o+U/FKyTRrbuKKZMbuO/
/AlMnQbfzfAvMNxafqrhioR5j+7sKDmGw6PgcyydsN/h0nIDbBIW3Jdga9TLCz84kjVnPNTakn3t
PeDi7Y9KTrW8tUpZtM3LYPw1J8SgAXVv60aViEVAPRRsQ1xj4QJbLrpNVKhMJh0GONJ/OVtbYPnU
wS+jpp/kxyXM7MU1XM1sJed/ZP6h32kPBSLFVqLxjvn/kBF6Q2aGdgqMjZFc1fgkGqfqs2zAIbH1
IdLitiYNLl75lO+O1tIwXy0qrhCTH8fqPBX2fC78+D1GDY2bFM5sxX+ALa0hDWKwj/CD2mx62/JV
joWjlVDUynNahNeHWrtkoIovnVwR2mfAh7PyKC/wE8cQSVl0mWH7dsUL6upLYnb9E5COeKf/gGjH
6aBi/OpRCCOeGLUly3648N5EeICLtYmLINP/p8/EVstnbS5uREUlsYo+5hoBC99r5cwwmq23tX/W
x+ekXyqgm0HGfbsRbwSJrbKVWJ57TM40i1E/kHwWRD6c8M6gHiQbEEG/ukkPWQxpTetssfglvQgb
0pdPUGZ3VWrsUk4c2A0kNKtLdEFeI1qo29DOIDmoMIAhqMjRhSZOQeDkVXpFwRc56mjaWAn+TwA4
ZDl6tBVxOtu4cKrfjppafVM1W+LBYhXIqqPqfeGdaaihKEu4xCJMAijsUj0HgO7gi3Iz0JVA/Gd8
LgQqH5gRFIpFF18zLfGtLQK6uSQbVAgRNAjHEtn+kcQM/6X5C/qDuq92S+oxBzlK2Cb9mvDLxH/z
6waOl9mJsBe0i8wrrgmbItqB//EDDz4jAkg+SDkgJzZcZjdmZM/x7Qm3MLkcwY8f76Ibqj/IiIeH
7e2LmCYtRRVLRqjrN0t5rf812HnZzP4N8ID8d24MJ6U6obZRxpNZ/7DSYzBLv6lUmv7euXOo+PRn
m7bylpfmLyp3ZOurTb3pVFsF7BHnJFnp5tU7Bg1Wz6XnkOxRENBMohPJD6hX0BHOoQBrf8Wgm6pk
k2/TczctNXEzsSlHlwFulN3PUYcD80puQ9C6cbDRu2u6j2hqHReG8epRW6gL2F2rvErVVXjJ06oH
zhKMoz+DdYhVjI9qT2JiJrv6Sx3/4+i8lhTHlij6RUTIm1fk8a4oihdFmUZIQiBv+PpZZyJu3Jnp
6akGmZOZO7fx7+zTmKXtf7UDYfhfzSYS4hRJEdhLkenqkEmmzbG6E3YIBQRAzdF4H3FKYcIsz4aH
70nu3APlStMcE/o2XOWl8qV7QbKAgA+xyrcfXga11edRl9QgHp3TY9tc7sr6RUVbWcQLr/E2KSKS
hbBk8p5sugV/CaqlQY/Tb7GAwwzajRLSNLAAwEfLpgXEIiHGGxRmCqtrwR+keCHgALTFODzZP0/m
BUKtTPkSKBezRQILEAs6UBrCNBJhD+BVm+HlMXi2najs2XMVfzw4HE2hQzsNrw3k6oaatTQrXEuA
OUhLOkPuunYIA8A5/Xo8I1WBPsbWdPWWAwAx1atDphm49FxWJije+9e5xo6/T6K+X5KZdN+rxLfv
MS94LGzVMThF4T1lzL05kQAeaNeYuj/wjxz7k6hfYPgPNZgVAWIZUpZ6nBVZT9Tb7hvAD+FqjK8V
AoVXYCEzNy8DnrrSjuXWk0ZnXiKXnGcuqroCTAh6A4Hv36KksqWRF5K0TsLaDO5xYDf/k9mMpVH+
Yr9J6loSNCp6epdIEha0PbAjG2MwBZrNF04ByBLLHfEvTxaE+LDGPR0bJIGnBwFRTOwbI2ibsLBQ
H8HzEh4PFnVo3vv43q7v5Qodyt5db9tj+ljGpQ9HU80OyCwZkmpiJZEn/s9WG76LPMI1Dq8PPFrP
T+I+Ho1nBO+TMaxZVJTnicMwHb/ZXRoIjGCOSP0hlaMYCzj1Bi7HkCa3sJtg4cGZ8NSliKsAhzvB
3YYOBQ1t1uIhfGOmZIKrvygGtvC3xYkHB8LtjOcCGqxcnVXY3fjsBYFPQlXS/GoLOvIZy2lAmWT6
6Bvco51i0p3hqo2sYT2MTgSnkEX1qN4Msba2ojrelt3C4CymcZTT75J78TAOwPr2xSaUxtSjqfJR
7Dd5GJ9xVoPApUFhWbA8o+RjNFhYL85a5D3cV+ZF3hZOgszncC0zROZIANVFvACqimzpgMNs3bNn
W2ofMfHGP7YWYXGq+2k4yWHZfHWGf8dr63tqPthLIut+ITWiJQOw3fL4ZG7UlH7q0bHmr4BX3wIo
xhFpA2ZfUFYq9NHw8OHFsIkLOma3eqElqsf1bzZ9tR1Vr7l2xuedIOUGHNoyhAVApc11cuNzpBJ+
c9DhiTBeMwY1xQJFl2jUG9aHEImsEJMsulUHnzLhO9yhBJRLP1HXVWk6A0QKCOuGgdjKRwT1NMA4
kdP9YHbnSHfomph5IsxwQL4xyOr/Bvwu8XDQ+4BOiFahAOTILng3VP+Gf+u3rxZbdtFQ6dijZnUw
TB8VLMGRFACfhWUkEp+77G9mbGe58DJRGRziGb5V6yED5EMED10Cf7xds/mJOrf8ZqmILR5J0Vn1
23a4xn9Z3GIhfJPx6SrvbACX2HegmImPSpuiiOnh43psAsQyQhBc6CWU11921PXFiOmAY9xsnlLS
B2j8lykDfO9hHqmJ5YGIFIO/zqhyGpYlP/YEJmjcHkQS4aKFbz6wGKgCS36PLS7cXQ1LGcwAX4su
eLOBwMmdahzQPEr8lVpUOI3JTsO1jB3IQLFH4wwFMosgFQDrkw2hk2wM2w97dJznhHkG4h3yLIzz
iE5lN0bQpISyHqtpt6s+rFk0fk6EKHRg8M1O/5Lgyr785GhyEsTmQllp2p+QgL8/Cawi7quHb0nD
9qF/0CSYjnWC4f9oPutXmGhz1rETSkB0hMxui8q/L27mV1ovc1B6zdwM9Jx8ZnyUW7z/TvU9IErG
bC9Djw3zgpuc8RhipzGFdYpRB1FWG1Aozhc4bMCzF/jcrEHQ+BK2i1/JkhxWvVtX0gd0nwIEXSGH
aM7W7i8fD226UsmHQlvIgrhexpipkKmCFye2W7Ad8R3apzcFb80G5vwDO4sl+9R79UUDxzMN2CWr
B63/njjyWOcuGEBLe13M0QNVYmLrLXSljMUWwijTEPKAUmF1w27lxi4X1z5eesVjG4p1iPZFP2Ch
l8SyETKQAjkZm360Bu8txKaezE0fSxzMKT/HXXlJCvSD7lCdIVWZo8/udzf7yl37LN2x3gRZvpFM
YHkaIoX1jLD4FB8btmi98Wt3FzjygB3WY1Mtfuz/CTPYjEJGnB3sLpJGbxw+DTZpdH8sVqFoLvAA
7vAbMs4Pn4O8+MEI2/j3qD3wkDnxGkB/vK1YjRXfxgfCSNxu8Z1gsdf7qbIcQD/nWNrgpwpULQMB
qazGH9eGkNiHQ/QY0XSEMHNyWbeBToARGF1m+s3Qyb6+YFTb454x18mMYywhTGxpR/HHBKjOv8VW
+xsuLBQnbAYeQUYSHxyLDmImH4OcG3wUK4GnAhB0xAlLh/hKyQOHgdm8onElKPQtWKC0rxg+etZF
8buIlmdhfxEfxA2Lvwtk9mxMzwD7vr3+wiGCSXxYmu4sBLrI+dmsbtGJ4SFIwAvmSehZyWrDDq9F
S+KpmLQo4LGitmIm0YEDYInt8cnwjWh/m5qvClwj3QRkDCrLY2VCgPBhKcCGQBbJkMS6FTiVT8pP
QlBw19ADBchxQQ5r9zW4UAJQ6qRUNnbDpg9efkZixIZLfDICU0GOWJsgnED3Ht/6Uxv1KxYr/6DY
0bFA75zOw1n1a2pE5dR/7xXbjummwnCHacRe6BeHGnz7sWsSuBDMNqizd+Q1DXteeJQPzCZmHt9k
rMgH9zGef8JgwNWO9WDvwjZV8IZRHJTx0MdWKlE+dx8VT+Zoa2nDMphN54NRfXCRHPA541JcI7B+
noDZlmNrS0kDYaVU4dUxw1yDUUz2IA5u0cJ1cI52NMuE/VjEkzrNnkAcb/pmu0DfQk8GI2dwVUYI
8S3IGNIMYhO9JzlDdAbIGhcE8pwKlFcOgB5t0VkwntHC+xx4oRUxj+A1lwwOKxzhIrJFv9bxO2Jh
Tfimzah9ZD4VD93B2kOhUrg/TJEY0bJJWXVX/VP+QWcviJnlZ6LMUUrJhKHyp0GN/Wo/0bLum8DH
+5E4wtbLoKPT3nYQPth8OQkhcl9AycAzXHAuSH1ETkCyMHtsSD94NRhzOFBc6QrQHjSY1+WWhBPe
z3I4rJEJ/ta7djdcOz6boyCsp6FB1YHCjbQtCiYKVUz8SLlq0ckteWtQ10MbNOiH4fAVR8ZfwIJy
C/jNJg0QcjbhC0Xk5Jwze+ZAoygAt3Gm1QhQoRpIG0P8+dRoJMjkY8NwZ7dxeqD2amE54KrutDti
AwAzeDR8nFockhf9ao6TBmYKLHPTm/XRLIstrv0+RKuzsRDvAS+NiqWJeAPsHBwPeqM7/HvtVR8O
iD9w4nXinjYebyBR7jR3F7r3O/fjdv8SSoZTw0QjFjPO8wuC9sSWSQzB3HSoZSgYfM4eouleXA0Q
hYPC3YHDyhSq05fO2yOtPCfUPxo6bm9dnRQ5GMw5tqTNH/tbbAlEKOrBWhvoAqko8KwaX4hOeAyx
GMAd68lYh9c3hjghPTGiWt2j5LatB9pMfuKTQ8W78siyDucoYGbnI2YQuSFSzS2s/fhwojawf+U0
IDgLb0RIoviJYiNBp6gAt3JVoejGN9ZLu+rGwYCOuNyhM4zPUDXBmEgLUJHfEjPLyY5tLZJZggIn
PijjKYPJCWkxfTyKlg6vrrl2RsUCZl7s1R+ocTrOSyKqhEWCgxUB7PtZ6kMsEVCQJq6cWTsz2K1Z
ZNRew4qUcLxpzuIYjELFdox1YO0SsjtkjrUh+0tDXY01AYqIHLNir3tGle0/cWkoPYTVvNj4fTHS
JmQQ0dMkHnMirGk20GxxQE3FsYFw4F8KFzP1G6jHLzYLXBVP8IagZMB9gHFDQmuKuR2snd5ds0mM
XqG9k9hmRfuOIGvTJWU5mB2t/du/FGdy3SjrL2BlHnwMxisMlTgLOXsgqRdXZVus8gIXVteCV4zH
mFgtOkRI8cJznVFpUjhtQG+OXaZPijEE6W+67XaHdkPg/Ay6Nxb601l2t9w37CoB36Y/6DY6sMaB
qAY2O1zUxHCAvXjtJNwOcKtGPK077IV+02lOxUnBdPFDHSAXAPxxJPEu03vHPGG+cigIyJpnH2TR
Z+n8b/hDx04Sq0WD/S/+Zu6kvYj3/JWxm9pCIUU2ygrD/jUvcFS87qJCiED7CT5F9ChCNgTcvKBQ
1vlUMywEWEiLp+RdekOGDz+OkqIS8raTDgWjwe68u+xakgdwyo/mTOy+9c/2x9y0YYSNQ0w6E/Qa
mmICWwlBHh37h0Vk+cU25Q2QgpeT6G4cM8xEbModiqN4urDLc0wSpsBK55T5/KhBrvxqluyNj/h5
uv26YTkV0nN8Kmtp0Xh2OH4ZHMVsXOlnnpDnEUFiM0WZddQ/fTt5RZChcsBqiqyHK/pH6Ryf7U/A
U+2fusLqGt/HsDub8zXLCh6RlN30/PGnXfVf2+fNkz4ITYqgoaP6M9b5/48Nd+MJOCzQA+h+HDzM
fVgQYZqzhxxIWsY8PycbacG6ponWjMbS/5UPk7jk3EA6cDjKOcq4njNILSAs8E+yEKoW/4N3IRIE
YxgrQa15aMlEjGCC2yGKmcaDCG0Tjodh5xRyFqTvkNoMM8IgO3dYwnLpiVJHL9tAwee1EKX2YkIK
ZIlMm+Cq2KWysCYkDGM3nH2wecxPZfwtP2ZeYsPdHP8s1l3BG0sVh5YGMSgaODphvDPRlnOJ7qfn
igIYuMv2a5rc18uFxvKC+3Qy1i+Ocnx6ZXoVfCMchme4scm/unEAs/H0QBXZ6STzOSXFQnczDgWy
yaPpjBBslSyMHTmYK/hLoYwV4nvZLols2rGVTyoOGPRcMwbNebWRPmIeDWrV2twEw9f9W3BQ5xPa
2o3Co/SdXgVlBf+9M8mYqDRk3bd+Y+HZqn9y0gs9GNlUSLYc6R8nXi3zV85e7Yz5ECA/mkjs0fBP
WCB9zpVlv2n/3RlIbnHrFMjjFtJF3+vN8vVBspAnuEjbbsOk+ZH9DgeWr3XGOO6U22SpnHFlkOi7
6L5YJd46dVlvpw3JUkvsBfAGRD/FIuuF3ySSDo4Eoj4sIgEZ7bcy0Q5l5CPgFMNxdjH96sALxPPG
NQDmB+vh/++7Nec0+Mu9gJvoJN803DhT9GCJt/Z32ivX2pew/12MF8anS3ImYYFsCLhJ5in5lIf5
nlFx+mEtTPRWytb8XH++dkCGVelm/zidcUEFMU4mdsESQYpUX1ZvGAz8PnuviB1QiRWK1WMa3v/o
UpATc4rTOkDxA9kj9Sv+kI86giYJTmYbSB/JhnsDE+bOiY0SBKgP0BTjWj47ZxqFkjaYNdT9CwiQ
S2t0bpO7WGzwmEPtmOufnKH4BW7bLcs6v/3ENML2JD876MjS51brpmt78ybOZhChpiVvPvE+n3cw
WRrWRtgGH+awSWdn8rCghqUgQKTeskdm+YmdRcLoAMMXgv3Tg98i4A3kvbBlqS6n5rOAqyHKDFyx
o3AVWxPU/cfJWH2rvuy2u/akiO0aoBZdLvT4+IMejstFuafhroJTchjd6sx/MV6mQx3JYRVUCx5V
QH8cqXblrj+B49AyYLEq2hVMPShXcK4ttwR1ggbQQ7132fnLvmi7mByix0mH40w2Aeod+CKY3Qjd
msr7h8vDOuK90L5oJDBdlg/wBzZx2P3SfmY0XDgSzttDuy9+x00FcQNgDGdLaBfzcQHaNs07GCoG
kvH5AtbXBP0anytUA1Q9ljSQUOhUjx/f2aEC5KLhuZmcRNjrwrmLDPxUq3S+yiMbJ2hOkAeuVPJG
x3kpQJJB+C/8mp/XHl3aP46BjKcWL5tNHY1ujhkf9L0RTPdsnKdbvJZXqA6pZcaCffqiWrNLQYn0
gop5FWa0MK5yjB6yHq0gjjgTUzMQARkQGARQxqjb4MZwmWmvq4kSzZXqLiwtFLyoUg8bRUSK1Mip
W43C+cSvZ2uAFsxFigPmjtV+XJFGGnALZQhILgwO+BsiGwKClPGNbQruO2jESfqbkb/hpsleRbRk
/fD3wDz1WmrRcjD01Trtf94hdg/aVgyxLrNjrf3VGdb4iPFxb8r7bz58hUMIrwIENHDGBLEht7o8
abiEAe0hSoLRbiC7oLHjisj+uo0DOtgV9W8vvFL3M2z+ADTzgyytynTVI09Dd0K0ARFG/7uJ0dXQ
9VB6lpcMgOBrwBE2m0+Sx1GSwbsBNRtd5XWDI1mfOGHeJLcqXvEkvxen818+vBrZ7j77d7+LGdW4
Do4Jhff6jDqVJbdAq6GQs50Dzm3rNVxG5lySkq8lt4eCiG3pm0gSD7Ng6Pg4Dht06cpz0+BU0nzq
kfrHFpgMb0kJZL7VrAvb+NrZGDzVBLW7UEJg2PJ8aAtydZNPc/Kff9WGFfP9F4/zcW5FqXc/YrDr
1r9WszNjHyM7l2aCKE3jsS4JUCIIVU+EGQWyDPxJoK3OuwyhHpyfhgjy79kd3Dy/4IVrDNiHRwm/
Ud6NSFPpaNwHvUrZs00NIW86lr6XeH7U9svoYSkaPP3q1vLesj4PDapI3O4qy3QKEmRhtg1nU14+
x33LtdLr3St8fQNU1DnuNqDbGjIdX5LRUi6bz5KtN93GW10yis+O+AvPVo/AiB3y83B/QA9nucIp
QJzrU3fr+lstXcanz3SU/ljDhKmMn8uw6rcktA/vOtAhCC07fY3dX+bNvpznR3lfZFeDRKc2tJ/e
GF9SM+jX2UIe9vqA+JvtTp3+3cfTHaB5n7BcNJAXjzdAvcSfjYvXAI5oecKCrEbt+VlPQcnGG0uH
J9gNcYOk1LMSfIaFCZgyHUzah7fJI4BRNqsJW/4by/ktJzzkfnrga0QkvRMjls8xXZ0v6Q3xueJB
J3bI1/T9Wz6+2p2lrcmjen/BLdFZwBL1kZADirM2i0tuIJf7HlTczApVgQQ9fiuL9Qpb/jWRdtoU
KdnCqnxSK++rcVdxWEYuv3Fzj0D9xbD3ppH8+ZOP8DRtkndWyScWbHiVKFc+ksrJgmYJLkzsJABf
kGwQlJEqqAc4yb9IftBcLbJOTGO9NSeOhmMI77+X6utL7Z8OybUJBM+kc1Ods8R5HJn1WUNQbHBh
SCDbx4sM1OemzzUUh1BNZZhQAeTxpCQcQazKqLyomLE7NLAcIx+LBQBQ754VNcWyQg4ZEn1NYGtL
kuwbb3FHxDUa+B63qGwhubgsPWcr89SEVSiFw2kiYyLmq/zUVy2sEaLNtcMIVexnOjDJJFd2yp9v
UE522/tpPVC57GOPG/m8OAM01ODb2KqfeIMAYpRzLLxAK9xk0XfihfN25dadYEAjJr2uoTxxIzWf
MQzpCIeiDtcOH9QfxsU31ujMhIOAwJijOaGeK/phGuYUc7AMMqgPL7eFupiiRQkVNZIJNED4MwtL
3AOhfgmrfWIVnIwpW3MgFPNVePp4JoqX21euDMUUkLj3HxWcC6/QA7X3TNx38O5Ff8GNd0eWZO1h
JPXg1Bs7zYLAEmbP7XvmQzjSjV+QiYL71vn4WzOp0jiWpxlM/psaDaS14tI/TzaWEC+J+fku4Rvj
yqnPKZAqvloFieVhnYHZAUfd6+EBCEMnwRSwZ2AtPRgVNLZ8ECaO/9vnOyw7e4nCOUTscpj9otyA
blW2DvYVd5107JVi7h7DbjTXsDKKdDG2zk/pc9izUhoN9Ktip5vr1HF07h4sGfY6rzFk6JzAZHBk
pyR4ne3ZSxSz1WNJq15NC9NYKNS3AbaTQ9jag0+B1RChTh1btN7lqaZg5yryxABLyjbjZSL2wy2N
ANhGAdpIIixfep4moDpYyQTv5i5qE5GzSCb2K8ROi0Yl4meTyvKeVgZBzvo2H9YDwx0hDbbPoJyQ
9TGsFWPHeotf4J8UMZONP+kQvaaFzOJtWmFGajMrSww37A+7j9KaR1zG0aEWgKWUfFgHfzLML7DW
EHeiB55cvLFC0UIS8DIYTRT5HzioR+gvIKYKmbZv13whvfX5mA8cmfnqio8VwlMLuyF8f9JbxhF1
BsSdaZkhAsCcbh9AGRMAvrG4AEz3jg69siLXDncwjEEFuMKHqa70UmLF7/RomZiG4E1KLhFfmBx2
tvP4BWthWuIWIuHDkpAvZPzjazNHGexn6ZIgWFOyNFaW8wfwHwX5CMiFayM4DYgDp9iJyYN53xh5
pOdsN/gvFlKKjj+lZR1vigHsCcLmiX0qpOl7aMg+LVb+j06bUKQvIh55LN+8jfPs91kR0QJGhAQ4
oiuFi2OVOKyG42fy8Ejwe++RQayDlu3H88KjOWuXMYCheDceqZfQ+2GIhn0fSC9KsBljGMsrniL5
552i2nMquufY9WFHwOXk/XrxinHaVFjkeWTusJuMocKlAtpj/qEdR0f30vbkeDLXQhbF1CUOnjx6
a8xoNj4m6qRnqqQV+RhoMC6JVWQT4vmGmRbERdxyW5/Po5cI0ZFNinFJan7iO7oV4jOLmec3aeTi
oGJcS+za8x9EisweiE/5TsI0a14DmY3nwjquu/BxzRQ/W+dHStBbhxG0TWR2yEcgW+QzSFKYycgU
v3UmTRwgKvx4DqVPgtvlwVOIB3DtV/DON2PCRP839tFj2D9lxBxhSzoILruPoIi9NEbG5CcA0SVX
mcHZ77KFuVrK33X5zUL2kZ0z5HJIZeM5qzOnqKGi4Ofn1ENkYfXJgloNDV7yjp/pJp/5T91HprZp
xhUptQqaR5NVgcOwSKrtj8HWOk0uT/eB2aEzQ43CmxShfgHhiyNc1rNfTJurj474SPLfV4AQwFtH
tvorna0osjFtvXxWJ0kOoCuRlIgjGkwArB8e71WkzTwUDdxiQZ2EnUHzGgMLYaz5PyUxUX06FWb8
6qAC+52r/z0pMLpAXCGUm0S8snGEiRdjHejk/aqnZF37nX3hT5ks/I2E6fATL+27pz2hy3gIQcTy
gUwUFHLSGvpKzKxvGX4pi+F5JBmQh/2E33k8RCapqnBC6XXptAD3Cl8B+b9HYwZXM8qvlO+2FudR
s9Y+clwOJUSUDpKlBE3ONzPanVTDxFc5mZMFR05V+nDp8+0Mkm3rlNC5yxU4BS/xfYDwgU26CC6E
Lo8JYid5rOQy/NtY0mH9Q29WLcxkxbY/TaIkiSB1PY5860kJGrLjxj1efTg0/VNyr5kCZkwHTEh8
a8t0U9aEM9SMcrWmz6aBFCuks+Wh6wUme2ceId+vT0UJX0qIRxmtkfFcMqnrKkRvL12+Rs/Q3Ri2
9JYPCN+uVvEQ92Gg25bfMnCbHnm4zx7fFT+Ccw9cSHf49H/yA6Ma3Av6GqTfzPk5+13NM+swbXFw
J/HYp/ZD2gI1h/jKmHp+/o6JNznWVUfhgTZgIhUaMSEwib0d1C/4qhPoIeCKHr7pJN214C2iugyt
aftuw3KnXlgcG6xqeExu5S+O8vetWZ9GDAtasGQOAIFuUmELy5PR1hzh/SbsE0uXs77IlzavKAv3
HyYXyiFHFiKGM/pzwVuEVU2W3zuA6AdQE7yUU23/YD+TNUHcud21E7GIIT8NPq3yWAJzvTM/zeFp
/6zewoUQ8II8YtMtzQMRlnjuTObSfvs8NkRRpvWhfBz65JpW33pxkYZTSZHabVGRFvJlyn7h/uL+
ye2+q+RKQg2tFpypUERgIbfyZpKhPHzZgBLPcaVgDc7shhZ/I8PmQR28Ke9Y5WywukIG6/fbguX4
3ToIB2qaq/2or/hbFBAY/4/G92y8TbjO9+Otwm1a6eDDLGUTiNjXMTjVT2mB9oNPIYze2vrU4EWB
0lU61kbnl5BUDYxhoYya2rZL/vXqtzKcHs/LvVuaTyKl2bRwY9K93l8ytCH9QqpWY+rCPlP9Mlmq
/aWzlm+Tcgpm0MOI65/DXJZ+U2VLuLNm7ygoENms/gfOaFffiGJI7F3Co5ZZ6yRbSHJoVTsYjcOD
6KMt/roTdvJsl6QZjNAN1CWpW8FlGdKLNRzIcYvlCEqkATkdU5nIkNegUzjZShwCO6SikOkWDzvg
GOeRpS03gjOG8aXmDmiMIQwQd3VATzQbfJMqz6YsD4VS+hfashzva2sNsYmy/BCOdbRJegh4Vvjl
45t6z6tFYMKzuDQ47Hp4smHPngewScqFSsxlcH/uSZd7TUGMpG+HPuW9mpWL1j7VeAMfO8WHJEHz
AHdmfF4mGpolp2J16F6B1H8NH8mBi6G1VzaCEoAQKgH6hnHB2yqZ54e5fIcsGt/LR+ZDSnrhK5B7
Fbh02CrYgwXJsCYuWEnPjOMEgxgO1o20svzam4jTditPBxkNcoBONB+OFn6iiXacsqCqPhAZH+mg
ql4se2mHaP3yfj1LtyRBvpo/UthpYWlfXpgWvH2f80lixzotVd5s8HNGdBWbu2vSezCDzLv/0lzg
ERo4umLU668OijZb0zkuWgGOclx4IbG/r3Rjy/OGrSnQbNWHNdSWdpeVXtOHWQyrA3GYVwL09dTR
C7ambkrIUrtJ6kusHZ7yGpHMZB4SfBp9C45STjQGce/HTj5mWXTnGcrRm5Eb2jgp5kEPNzF+i27B
aqull8amdw8XTX8scsUtk8vjPPsm6QHq+gTV1q5UNsu8m7arxPDSkOPE3ish2xOGLhkOO3tyZcsH
0UpRERUPWmJ3OIBGpabo4kWjyNbFnOS5plzjBLMDh5C/F+I+ZTmxXyLjvO0+tf+T67t8yTNM/QHL
kdeI6Qrj2I8rCixJp+ELfUq6Th8b6hJpOMxgbAcl/IyXue2t71joJAGiK24PppT9w7cmoEdqFrBZ
iBS9r9fZnyT8vKRyB6MRkA66DLs0BjZU4iI6MqzpujhDqfcHJC6cdRzPprkAZYebSTPL6546T8zQ
RtRph4Er46TXHItDEF98XDLCGf93ABLt8qHar8HrkhCxFCpK+GeMM+UO3lOPo49bEpVAxg2722cZ
jmLohXgdqJl/F5twFuYhVUm3MF7xNZHjUw0hDTl1kt6Ctfe0nmjw2dho2/h5SK/MQ9DscPgZ/oF1
wWZpaH/m1B0dhRCK5Nq55/5MeICtVA7eOby5+phvJFySi0U1epxbP7S9wPOj27GahConWxGiBM5p
mgpoDL+jtYinwNL4B4EX4yr63OLUzVf54jfA3y0KHnJk4YhqFmm9ASqjldFxK8Gkki0yW8nRNWeL
8XV5MWqy4Qmm7FwrIVibOF/qHecf7QH0a2iQdNDgwlJxBknnhDAp1twADbMz6Qa9tW9h8WJ6MN9y
uvvI3wGaEG1ynd9IwWqYW4gxDP89Iw/uYYdxvsFPb0dRB6no028ETSRYAuIl8FjTsK4W03r2K2ka
O/M1Vsfo8jAQYiO+GW3hfmw4us8ussE+ETvZp0tDLz09wXzBPNmOppIlTNjiIIf3WKgXV7wtoLlh
vsJ4APkjJ9YbI9AMT5Y2gm+3JXKH7F4uerVnM11pezieSnWbWp9bDWc+hZ4UJKbY+XPpwMjJgFN4
IqVwxkMO9+pJdQzY9mCc/ATVNhToR2T6ueZPToqGk22t7xjTOBGo1tBXkoQ9x+ytqTZmGT7MBWF4
DCq4BDPd4CnIl9OERQQaNi6hoiwQW+l6eN++6g2tLpwCuQ/86h3IrvItvwnGFt+NrXK6JAZojIrn
4rRG32nHH/xYBh5s0+guGI9YDsDLoVoRM8RA1oRvHcwiYHCh05yVUfEGhIuIPedMNDnRyacEtpoj
q4JXB+SMfhZMFw4vsx9dSb3TDJB7wv8I2nNmCh6xgB5CwGmd+ZS4f4ra3DoAGHJKUoYobEgCX4TF
slH5eqrzbJV+sC9zuJXTw8vHUCODxdM/xyMTfgWw8HJaksp094RnKsnNj+VEGC3RtJ48+NiPIZcq
7CUnwbtaMFGzHIaUyzFQOpriH15ACPAvvEld2qj12DKwMfe4hIohGLawg21SvxOG1Md4g+/Ma07p
iEbwHqiUqG5TGBPeSwV2XGpfvD6U5AllEzwavDG0FXcMgZ7UbTWiBpgviBHXSJD3pCRsktAyPVbp
aYguSiMdpTauj9yhgkK02aW56BXQ/LGkwmdLUb6qx6cp7e6s1WcYTS1i9KTUdOZogJJ7VKi+1rkc
elrpW+wyc7JefIAKCBcVLwwdwuAzbRO5ynwu+Dewed+LRt9wBhHzgma2Bpd9eLq1eNkrjN4HpCkt
ZIIBJWMndtj9+8wNamjVYhSeKlusmsRNjVH1/f57dJ85qHQH31L7YMBRkBkydVN+2gtk/+TyBozP
qbI9O9YRDW/ZXxr01THAA0InTb7OeOQb1kAzhBMVsDevocKQpCUXhFPktMRdszRoFzOgv5y+VY2m
18qi+b/zC1L53ZpX9D1Pe5++VmhjkuqQ0IL8Fem/nOAhWSQdZIByGgLQD6neSP0K14oUyteGUR8e
ND+Vh3jBBBEH1g3J3647y1CJ2pVxm7ghiKkt7H4htKCeZX/DbnyOb3UBWZHoqd5NlwoSOgQGrLtm
PrpLnN2I4ADVFuF/LhsTBCAMM9lk+z2Yuwzmg+UrQadvuquSuOtx/8gOdevV9sfjseoNsRrh4NBI
mVV2E+6/xUaQ2qFiYXJf+vjvPALd+u4Ar6R+/8aERIvIfqnt05D9PvTa4fgf7RPVfmYQR6mG2OZW
H3X8lY970zDntPsAJE21ynOYSPTCi57pr4Iz8ZFiMHFnTL0vEyUikIzjMO8O1A5lQfIFDdB9eZ+W
Muk5LP6gd2V2JB7Swc3NCyE5Zf1VS59xsWiUNe6ZCK4NdU8IGFXH/rWy6PkAUYgYjWE1VAUfclsp
pwI77w4kcC1xl5kErTMF/VUGAI44Xpr5qe82T4wyB5iX9Hwf+TVzX2tK7sx2Z0+MorD8+2wFxePf
nVZZrIVVOrXIUkIz95X1RIPzDKfhX1ls6upjmC0H9UMvthCHnlNUJ7TYHO2P9bPf2spVfy/Uzr0j
48bnpDjWj0gjEjCPsER9vr3mr8TBmGhqVlVzdfgwF28E/JuOA55AGuhfZtjpWGpTcj5ly1VvNsxa
1BEID1TnFdVnmaaJQwo/9sG1dZ9/R7jwnQfJ/lAQ8uMCsuFPNS03fh8xkLRrLHDqIC/DtviN66DC
wOMd2FOgVHh1u+NAYQxdtXDv1cFqdzJQ4bIFcqWVV5YQlpNtiUu04sXCt2zeWh4bNPByNu+y4jcm
eb64/USZQPngwzvd4L+KNSD3DF42Pqy+nf0aMfbCgdlHihpmUO9B13LPxmudBgGpoQd/r75WxLa9
MLD1jNI1GeaDdyIWLDBl8aDatk0RpHpY/ekWyOXahjccN6gKT+brn8NVfCIiAEeYOPJiUM8nC8nc
f8AqmEH9hWiO9+XiXp4r2Y2HbJMO4Qx3ZXToTAxYfg9+27n2FzPaEzoJbyasop5EXzvF+lLu+s2M
EItfs2OrD6/8NSOgpdpofm34acn0h54mpjJnia93KwPdBpruWXXOH9uEAwMmy1NI69VNBiS2UrRl
D+mgIFSswi3Ux6A/b29v7bcB1MND668BxDMyzLrYCDzRS2Ud7CeQGLn7Yo3ZgHH3y5fy+5z2WX5+
UQCbs8xzlQLOvxJs9ljK1JBYUA/lGE48huiJP1B/zBsckzwkZnoeSgoUgvWbu2zVi1QiRr0zQn3G
DOrJ5fIJToAhz9Ws/I7liTFh1zYL4wbHK29qj4lN4srmnf4a429erJsew86gxEsYqbKirYvZUqqP
qrR8dxG7MljvrETuwZj/vO1/svVdzVZSEGeQU/2uXXfIdCGSgcYR8fPmae3pkPdCPzU+rkoBkUjQ
uAo2tGDWJKswQpZoNfdK/fN6X8nsQ8hgrB/duhSRy9pOei46Uplb5bO4E2Z8Hgm+bm93YrlYk7Fd
m5lk/rA2uY7xIRsX9+dhwNxTQdiyT1lVIYAZA/uPM4JHEXj3aHIODusJt2emnm2Zu/yCwr7XU1+r
R755aAwui+QZqXH4lnxTqBGmbmNmSyk/JWiWtfAJ+71c8PMSLZwkHCbgSixGaiYaCoLJUCeA489C
XqO0Dso7B05wt7GaclLMJAZvgoNEN+yUV1Ka3oAicb8YClo59F+NrTIgPJw3AYEvWFs9fdR0ejY7
BX6Qmu17eED1Yz/+iKS0OGG3qG3l9+ol4fxvQFa8/6uY94Gwe2zcFm/9nwL00UDNaBdKA1v8qy+/
Bsa0lwRtJ8VtiH1cxkInw49lpp2m+1Kp8daDjpos6Y/fn4WCpvP+rcmb2X8kndduo1oUhp8IiWrg
1sbg3kucG+TEMb2YDk9/PuZIRzptZpzEeO+1/opPxViY8R07Pb+6QVxGeqnEP/ZcW326Z1zViZIT
PxezPFVLU3/37iju+eGJnk0SW+eJJrOjprq2cgSs+pr0JS68pVSxSI5rbnkpyKdnJlYupnfJo7PB
1V23G46NwLN8cTF4FJ7Q1Q3yICCUCvcf9xF75/4eJ6sWL58wfPUl3xcoDoDfstX2TXf0I4Lx6mev
2sYAPDZPvSVxJOSSAVErHh2zayjMqDs0/l9Af6CDgdbgqrom6iLXdqX8LJSdghAo2HXUJofcEws+
jCFxgHgI8vSUQc6gZ8mMY9/8rSfoW8vzIK17dekHLzf+EuCyF2bEbe1MYAT0b4/fl/kP8XNP4cco
2AGBsQuix9tFhhd6+M2TVTFisy3hGYeYMsGPowEeqOPHPiOJXpx1SGsQSgJ0k8uzEFUgVIv0JY8Q
8HQjKBZJ6rQTNZJdqg7Z8mL9p5j0IU2PXgN+Sl4EZYBzfXSF++++tf3ilucILTw0n8hcfRVtM0d6
CwUMlzxK5xEzFQwXuFXTU58uCXeB6oxuAl8HSxo0EZd/wKe6oJEc+nXf7UJvm2DamxSIlGonD/+K
9Jdc5w+10JR2IxZ+DkxiOflXd1G5ciCr1blQnC58Ne2lQDdm3qp8k36X0kEej09y1EW9yVf+hEFl
DDj67DplpTebnGq19Bi2D234yqRn2Jybz5db7jxlCSkt+ItQvCjaOUkwT3DS+BGc40UkGCTfl3gY
l1nlGFiTGeIDi09wFexIjQh2oNNkYxof4LAfH6m0V9376lI0P3H0No38z+Awy/B1ErL5VnvXcdVq
1gFfSGxKdI0gbUX5hJaGyvW+PdPTCQPIgk7dhqnwM2W+TQnvrIACvKvCnNnJX0KG8cHPZmLOxjpm
dsWSNSl3Jb1ZMSSt7pMWCUVns5GQYxz5eDSP6th8OYfOaziOolsZrk1zTGgwNDwSdhnjC1hV+aXG
aNxJby1+lqgTSsQQpI15CkM15sH6pn/MuQqL0JAx0HA5uew0UmvA6gNBgvdvhGiZFKuSEIdq9+mt
wLAVECDzMv4ZQx9vMuIGsp/UQJvyYZIwD5PJGsg+hKgGws22dfOXwRk75oTz/Na150nKT5hKspzy
N7LuAxWZiyOaFF1tgnTrRcda2JAX2A5zViaOsiw/9MAEQvSjuciS9I0Q/Naui4U1nfo62/vUI/22
Xbjc5qWs/US0havJV9X0KB0Y2gRUxAYbHVaySPJRQaGgZYrqEarT6RIcKKjLAfUmEyRbLddPjui6
p9sHnYPvEWXqHznLkg5lBB5s0d9UytdEhdwixVXEqJbALSYA52xsBTswP5Wgw6QBJlfLz4Ryihwn
krptx4usXaravG+5H6HVSgrMFAYjrAUcaX3YskegLNHTc509cmQ3JsiJOwEUCM6Z/015D92TB7rF
lHidklzBNsRuyIKhxG/V/Y1HUUb5VsnsyuG8k1evvEX1pfbRTNDIt+fRM7BAF2dJqqYNG0s9nkE+
2xVEQMNqjRjDnJDJIY4ry1eHu7lnNBTMfKbx0nVCPRrqeqQCMouS6Y/ZS/cix2EJSiBXi0h7duy1
ifrTnlso3nR4agW/T+HBQHz5EVRE+cDVUkfkTjrLc6KcEL1/4KQqXkue/IX4DIu3MvrDmLSQ3moY
yjt2tvDnM/yIEpAfR4oW31za3KUTtYgsAqVqa8xtKwL3ZoGmOhEWoR4F5AAxHqOJJd1EGXfQfYTN
XUKd5Qg4mwnQzBe1sUV+gcgboAegOrDJMaHzPExvckyTIBnVeNLCxfAXF6eIhFqbuS9cR8wHKFnE
B6P6MqMF6xArtggNkQs3TgKL/pGCCOJ8G+xjfxEgdzbHDk0NMe4wODLSP6xnUFs59QkpFNxt6PoV
I/1nJedz5YWUI3cKp+NaVw074NjSsafXw6bB9wYhHpFTdET6rwzTbNlhsbfcH1We141PfBYYcj1S
xf4KBtZDvRhZWBKZHXNQuWbn84Yb08InfxAksd0qaFoq7Z551MBq03xADndPSPkN6rWZI+LD6o/B
WY8iqAJWsYTtTaU1rLVCVVn0E3IRqgkqqO83gmz2ChIaiCUlX5DPjS0kVkdZPKGp5pFDTdb2Sqpa
faysuoioGzGYagmGumBV1TgcuMIKjJAaGDPu6mIjkvWOnnBiuyFNPvsJX6+gHyoCYuySQi/wdS6p
tEDvidRSMtG3sS4no437Te5yYaCpwzwn+E5S4xiTXhEaH/2pzEkYKmQ27WhMIuNh96ji8aECADKI
C2kf3U4/ESw53yDPIY+AVCsrD1YuOkVjcJcic5m4CClUW/AkzdgLNUFfG17A0MS6r9LceyUUr+Ke
LbqlJ1za5iDwtajakwE/kCH6QqeNL+K9Y4rPTwoPBlGlQ/Z0T428xjeUQSYuKWmermj28oZ7ToPa
ozWhZBREDHBMGpsjB7Ux54BFFGZ4W1daITKClyWcAoo/PKbfZC84oA6TLZ0yjr8Nzv1Fu0k3Mm2W
piPaHX9XWOUtSVzS4joRtg2OPDrrxhhYvNgzrCbegygGuRzPKw81RLXIcPNCoPDP4HcINlEcsSQg
1SMuZCpeVExk2KdeIFjIK/vz5EvAf8hXy9tWh7bo2lpnNZlTkP2I+XHZaReaVgdmY0Q7TAMMZQIz
baKTv/lS0yUjvBL/aOTgN1TdnJTMNlB/NnS78VlC+e/Rjb5V4SSapYLhnYAJRPWoAIVbjIBEMm8G
8Tilv2dpJBUtXMX6z1CtiDVMbmg5tc+XiE0GJCciu4lbL2reQY3cQNEcf2xOqQ8Ejo7i9pYcozG6
aEldW9Zb4s6QmVrxZeVMZY62xOnfQHoSCAyBI+bE32DXqGRxriNY0CXc6VxA+0+4Im+p42I3uKTM
4Nf/0/W5y4ebAyXm9FcwQ6c+LV1XnsvgN1MoKpiywGDFYaxUORi0A1uHMl4U5oPlCNeIQg0i1oZR
rjDTGCneHc0Ymb02A2vS8l06SNsmoFoVrYvIxshd4QT0EfCnMkq4d450B1H4wJFYIpIMHkm0zyAk
fd7t6ZucL4efPu9OYLfrGmpB8pZUaVbhLf0reZJr60PtckbCFNKfkrWnRpml+2+Pp5OzkHVfc8wC
RENeTwTDLjhpO0C6VKrh6D7E83BmLottz+weIMMTyt4i5QWlAZ8lcjKtdAWEUfO5F1EWhpwRLkkS
skZQ1gBLMjhKdOBHpXXODVeIvml/1ATukhcYHs+VgqmfXf8W8TlTJjbY4kwNsD+zflix+NMSrOW+
u94i+5Tty8OH6kAnFgiEuL1bHK4zqVum3YjTGMpMLqyK7x9ftjsnm0QgjYE7DfcRXJU6Lz2oKzI/
LZ8PUWH7wjwfyOuYleBymPJVvpAYZxu6rcBm5cz5SKjQAlaD4QiVIFGXXD8RxUtEr0L8MHqP77qR
WZOf+gsAFHw1TJwsIJeYWNE5ThcwCeBzky2AhqgHETxQfWTCi/Wlq2Fo4dO4xIkfOFLhxP1Ofm+F
Ztuba0c+PF7C8gaxu2/9UxkatNWNAyhCttFaVjy1aBlTMGKguPudLDiAJW4POxQWnYKtgdu3+0Lw
XggvT/v+KPvq4Xr7kmahlG7z3zi8Sr96dgEA1os1K0VSWYr92UFqSTKxsHTPoXtDWT0qT/AyEfaN
jQjXovyuCerAE8sgMVr0CsbkHwleC688NCVSTt8Gy/LVqU4NGGVV0uxYZ1yu+CnsIrPZo5ji1Mwy
AyfGRp5M+dUIxjX6GA3bgEBxZyVCVvawE9hfbdgN4JZhk+Dt0VBM+R5+ooEUM2iA2ajY7tD0T71f
vprRB4iIhigEAHRUa3yEAVi98echa6skn2eqQ4g1JY0ZjJ3NGpH6HN4zpkdCAfhTKmdUcIU2ypoP
CDuFRDOdejCahGNQ3xnaLi5MBbc0ZFjjsAYLq2c6TGt1xqnMP/AoGRi0QcoBV1hT0elzb1HfBwqA
DYe5hBRz9HbEXPIhuTOq8WsRlPpYfYJpxS/HB84evJSefGfyPTtzCSYvMr1xIWJgR4eGZRVTUYps
ylKoXCMQcUxt4IGdJg+fXMHASh6k0Wp/7HnMY+Ztco/xnjGavOV/L+GXGDWJMZxpmt2qvEPcTXh6
p/lTeoONVhSYyZbpz0pq31ZkHroEniUzPjw65CLuYJJP0ezgMvbmTHgVTmDN5uI2+UCWtMFYPSsx
Q6ZnKVTlcevxFwlvS1qBNyon/wWl3quvrBbpNIGOv8mLO6l+8WWQFsSr8G0OeJmxeSfzpLdLZUbO
EvNn8cyFeQ39iK92I2lfFfEKmKeQiOsWMdKaTpHWvD1IuyLhs4ZYzGJW4ECoQVFQ11yCh4yRB1l5
sg7Iz8caB2Pj22ixjWb2wdGKPq0bM536V4PXjlhOyMxxpbaGN/uBwErREg8BLe/IWN98yC6HLaAi
jNt32gHd2hQQ+EPBoDzLhBnHJJOni+eQqHPGm26aoSXGtAvHAy9IagnJk7Kt4ZSW0GMDsFk85tTU
cR2xfyuIr1QHGIR45wxu7ZxfeUiJbjXWgK0e/QdF4E5J40VXR9ELUaEyaomFazjdsCBiMSisXCcR
0MaT5nHdJwQBzSaArsBBo5toBvLOJJRtmPh1wlCglPkz8KcSBkNwHisAeabKiqc9enGw8CwRDcyJ
CHKZztqFvMvmOsx8DlA/62bci5M7UEvIt8U3im+unWcoMLY813lqAZp4BD0FFuHuHNrAibR3Mk8P
BpZa8L2ti5Engfq0u9QyuXv4w8kqHWw12tDOzqMaMSUR2Ql5SoMk7uQdoO0GFJpMIstQoTFQcE8N
cRMAZSgRP4CbV1q8lBat++IMKqOBQ74CmPqFvk4I8IV1k1AkWH49SmdlYqR3HBUMK4jiDRcHtJWj
fY3mXegkEvvQzJ9TmGIi++ecQGpi826CNtTlQRWPnItieI+V22jj8ngY8Oxs+oBBmYg7odhqhLFg
+iJnoYAHGOMJPXNkggksQrGI848SRRrIVgAj5tnAGM111HAFgIjlvzqVOBZGTZhHmH9rApHPZICm
mH3zzwSclRBA3dKe4+IsFHybLJNf6ZNPOVp3QnvMGZIBlg3Nnw20U6ho16zUZOqayeRYyVYKaWpO
fYh28iiUW2Q6PPHscYR9s2dh5xoWzRsgujEBheBXeUSm3dNf9L4luPMeCT7WKISxHG9UAmCJxggK
XqNsPGGF+58cvCXvJXWxNmOnVhE7ypX36Wxf/Uqzg5+fowYa4KJ8tzrmpjl24GYdhqQ2AWnfMYnG
iu+Ab4vlN4xbU97/qc8o6UIngPRfbU5iVS579+9H5cIjjRwul6cBHdAKaXGLAx8WPLdAAvGT/47J
DXyzIEcKeANSjBkaT3cMCsR7bqHjG4tFiLNtEX5t02RjQIRP0Z2QM4TwmHt2lArMQ6aFb3z3wXUo
tkRGVMZUwWMzDf6KbhP/4G5G0O2fBUKWmR6kOc8ZCmmSFka99Kd3kLwjG6fCkV9GDBBGfxgEFn3s
E4iw1GV4l39j6VmBJ5JCVeu7sZiDb8LDz5GxZc2reKtxf9b2/27SRLJpVqbki4wsrCZ8BMsrr1SA
RZ2kkQWILTB5kojbZjMZ5nRREQCJ6HgMl4Gy+3ADTaVLzQjFxkXADQfLGI7lY74hU4BCBhr6uJT8
WYOXlfOSR6q2MRGHNEXSW8LPhNgQCFYe824JsUrRqM+HayRYUSr0ndV/k+vGy+BbBeCYiUs0sFzP
MBfm0T8jbvJCS/wsc+Ggl8+arsq9RtN7udHRLVd4BCVSFLSXQTsUbcESomBTV5wc3awgH1lxfEQY
2jvO0Sg5JQYMKXLk9KLFf0ZJJiHZjhh0mkXZ2aa5hnbhsuKe+ZDAUi1rgYXBRx+e8EkiRlYOrpPh
Q1iuxC/4l0PFTaSoX011Soplhdf6s4gwohAl58EiMIs3C43yA0FdCbmjSq9Q2Kjesy4WimxM8/r5
udQFGXdAR6i+pykHqcez1zMfD9677f5qjY6ufS/PixLTIHyf9gWqRxHlguT2cGmCAtsTWmYp41LN
ZxpVluufunavCbuerD/0yQaDiOxwuWXybSABUeH0XaGbJ6ElbtdeZgVPbXIKxTtKGB+fbrXJta+U
H5xkfVB1kqF20cznhwI9olCipYSIpTs2PI4l4S6DY9iiuvkUW6P64HBiPOmeeUN4N8lvXADGXHx8
jkGLB1u9q4iNmm2em2u8QGq2DUOKA/faxBpO8CFyyvHcYudB8IEZifC6D02cDaUnLJRrgz66xP2s
04xLhiPRH/htKnkVnCJME59t5R0/BR+GX6nRGdEAu26MyWL0bbAVTWDLUtXAjvoSqYOh0KTk30hM
AhVIRj/luSXLLWxg9X187p+nGW976hXTlU6PNwdS/vmVxUM+IVdGPmo+M5y4jjBr+dcSHHeOtC+J
NkQi1NZAlwQ68VCcq2S5EwlHxr6wKpj8COgHg2uzvaDa3KATqg2SZpl8MBTMtTE4BuIevE7J7jVB
F4ivZxkBFtjRW32vo1NluPG7HCps3ee+XYbXz1jB84Hq5dLGCuWtuWJd1miIUElZKcqWW34kaJJ0
wxufJo77cYFCTzLFvj2sDOgxYhWOMLDQulk1/5YeFuaQXvZHDws3F8j4KoaFh2+C12k3IqFC4RyH
bpTuea8+di6cBmm/6NSAfNkPsSS72r9HgkQf19kI1wHaMheq5ZQWJwVF1V3HMEm6QA5T7c1BIycm
gOFYNIhY4uFme7ArckvYcN0fPbkXMlMb76u/Vntspzywp2a+kX+rgeRy3q9ph3iOq5Bo/H1MdtDn
EDQO8RoV2tp/seUsV8SSGU4BV1ZM1g8pXlX91bDz7YQ934Dm2YjDZjHg8gpQP2CeKRrgOP9r0qHN
y8kYyoBnFzLKydqgANAFUv32FSf1pFl2QNbsI1lkKUFmxJVqvquO7JJkmpI8KLXLiU7VN180gi7e
3eo4ab4YddxpfurLhTqQ46S8a+0l9PtPcOVES5zUIrOLHGAMs5aBxXAMwGBCK5jom2uJuaUrf+L2
6n62vc3jkD4Tcu6Y3AYU7jwdfIWZ0y7LZuWF04A9S2TeqcmzaU8D0LOW0CNxSZgvey5pSUI3Xy/V
aObiz5DBvBrNKhD80mHYsY8guOxa6A28RBozi0ui0pdI/n0IPZqA2ZHks3ZJd2W/7d1pRFxZyEtn
Sz9y3v0aajQa6W2NeJJpCAAa8G8IFPx+lf7F/GYD1UfRceR8rqgMTBZBbx/1mx5HQKyy6ZMwwJNG
vR9qX6V1it81Yw2aG4IOzIwIAftHIZ/S6V4G8WUYkGD4t/LIGpCNAeRTjCIGo1qrGtpMZmcO1sFn
BrGwJ7ooPuHUoOA35t10ZzUNyN1BO+evhkVqXq2KuYMgilblsUKThpTgKF8nN/WGiDSy9YVPCeP6
DwWtZiMXXC1M+V58tkV2AacrXoSzfMg2AOyptpxzXLkHjXAzZxis9qCt0hOPLGwzP4ypseP8Ts7u
wv9JYUWn1cJTztKHcmta2dDH0R/1NQZGOflGgMHeR+5a3uoQG1OBuemKs3of22PKRYUpkbQMIHNi
pMQx5oAA5hVKhTWMotYSRLH9aNtO6KY94rS+oyfzRvEBiAnPAZu3ER/dOZ4kIV83ycElwIL6A2GT
YPpecbnxHKoXiFtlsgYZKwuOFH/HnlGKd00mIJnjQZwL/MTzDUQ6qAifT5bvdEvpkv8S7xhQtXbE
QwQfEVi1T9SlWe1Dnqz+t0STMlbfMbqjgXoG7gUli//t6awG6rRUwYHbxqkXqmw6QLeROLXK3JGb
K3GvsqTwCL8MrL4xfTfTyaMuKeQ2HNklKTq5snK24JJWMMf05pP2EAJujy88Zj0IqFFNu5+5igNC
0lSe4woZAjBglTv+eK3EtTlDupif0bzX6kF1T7p/aQUnVNmX1amZWxyHVA4Le0TmQBCeZTAksNcT
B7YrQXem2GyulBPgsW/fRD5p7nfw9mN7wFRGpiZHJmUBsWVLDR/geeLvo+qPPJSW0Mb1uerRhgLw
twhj0bbciIzcetaivIuouY2v4CuzqmtVM7sT1hTFX3VOBCxC4mVs7s3x1rfS389cJacO8/5esXm1
Kj/7yjLmW75Q6M2XGc88b1u/u182FBLNtxesWUi1MfKbpwkmJLNjByebsYTnnVw6bCRX1JPUrltT
4+BO5kyHpXAivWyOQQNFq4AF9c4FqvuOyXzAhzGDkqfYjxt8RU7tw1fn7V17uCOqIyb4lDaVBG8/
PXL6iOQdGZ3DQ/Ijz82pHY8Rrp+dh5mEKLfgx4/GyfwvTBcTBAb4ClDtyQ/X+ivuEwKHbB35HVFU
U0wxVXhCSx7yNQioA3+jHY5EXB/dgklVYSSNjJ1lzMufAEfCsTmxBgEvgBUOfy3l9HygcGlW0wUZ
/TDfc2KdwnbMNgOlY6Bh+UhtOo8hzpC9u9GqnvODFL/DzumCW9geW5N8ZWPqf5M7EE7RbLUXdmHz
0oTgKLixwakEcre+CfFjpKOpcap9Tybsy1+B+W51nnKOgWm4NbBT2IMI6WNgfmU8DjlvMSUuZhX2
tTuStko9c9/7IFfkdUl4+nlUJuryLDwQQGRoEXlEyM+KXAdU2AQmbmfpL+cH2dpEsgYcEOqu5ghH
NdXMMd0VnOXoqjg5SJeTlkDj+skt98Jn3T5kviRQtV8O0dakWNuxgAQRXhOkBSYPSDk/xGdH3HNV
thzckxnyXGHe1tMrm6VxNmf7Du8UoilhM2CQj7ayainiVLk3oh1rNx/8G/rxF+l4i3bebpUVyPOS
3gdzzwcB/q+eXlIbCexSPCsysQ07wbRRh0dzHBwVmQ/GkTIGXJn+ZC4CHKARyqienMUAQp738lmD
8QNK0cbcky+j6deBuZCEx87WC5wOvOZaADl24m3MI5fCSix6oovn9Y/KQJ41B5+0WliNDicJaT5i
vppIP5L0FR8DwTJgBLV4F6r0Hb0UAg9mK6zmf2pd8C1/GxE/ldPAsApEswU0B4pkYG7s9MqDZoz/
ObINlLrSNMxCB1YYeBCzy8NfaxTGgPVz6KLa5dlcaNgScMG+ip7ebfqXloW/1IvdIOyIDomRsMxZ
wc8gDCzh0UttZ1wqMnD0vCZrhqX4Sn7Fb31R9VNnwLrP+CqkDoGmPTkxhAkPICQBCEo8gWvWF2M6
z29+ugCtg4JxU5uwrhGoIpAzxm10Jwkg4GE0vWshLN0MO981S5fSCIDEDnNG66LSt3u4wpCEttXA
1uS9cgT6k2vsz0ACO9Epv6jrk38QY9FRjJyBMx51S3+UJneRRHdjrXz4EiyaXvEynyEhldvD6M+g
VvoxnV69chFtAuqpZvLDUKbGg0ekwzbDxSXS14g4nJthQScxXg36YMT51jggs6DDqLeHGbvFsBcx
AgPLWNGSP3M2WUJas2GMT90cQewgbrTyqGxyBPis5FxlI0g/g7ams/WEvq/5HDTTmBJ7hLAk/vXw
XET7HLMpzwG5xde6cMJ+JVhMSmiVRoUan1Jm6rOJd5OjETgs3oKF/7vckm6jIcrn8+dM3pJl16dQ
OvHsq++eYQQVBS72HiMKo+aMZ6LDR8eAyTShOoTVxk5Em+i42ffqWaW5xP1rtYOIK+scSy/0O8KI
N1BXlcm29ENIHzJtSXtif8fCntT7RDl/6m1gPEt3AVz6sTb4lJGdqa/eXX2G3WbyBUmIaPOjobMY
ATd2j+4mYDFykku1R+7UJqv/E+pJ0ZmN3QDDjHCmZsmfhibOw2+x0Y6sDliHdCsDpUp3O8yIliwR
TreMk/uA2Zc4ZoF2adwNKNSOMnlsdi7tvRo6BLSaOHPi32JibC3wopbBejzgeNedYvVsxTsjvqp1
00o9etzIBUGNfg+rEi+zCaHdk3mL7/fZowvtSdzxj735mxkvMXqKmYrKn//D2UW/i7bUQUQV/23S
WNEnnCwkEMRHk+G1/+mTLxlZIqnvY5ZWvmqiHWd+CeLtcZdkwGdnyIseKlKilLdbKc3lY1ya7Flr
+4+6aIARyBn9FtoH8C27AjKP/Foz9KAzqOMjpGekXMENUQjOzA6Pq0yQ2qhjysgj7B4Eee3B1fAP
I5juIFuwAHB1YowIbgrtD2vMdI/x64bHhyyMaGa4aP5CDffxdwA3qBL8gMK+WvtbPEQfcsUYlYW3
wX9Munn71H6xRDq8qDwWLcxi721a7U+OZ2yWSdA8QH/4zZplsK/cm9Zu9c90BVTMkU7Dmb3kCWuQ
CugrYtK87W8xj37ldaixjUKguw9xPSlJi7DSUY5c4xkaAVpuQ4SeovT8rAVaJblr6Ybi2IX9Q+78
L4hERQvfMeZGu5yeoy+leZTuw7wIE7BQagVmw4Z4BgoimCQBq9i1GWsog2NKVxa4D0NK2kijUbq/
tDmE4UNf06rgbhV1F+CI73EFsnYz8DFytRB6FGQZYFfo/vpFW54ZaxXqUlFXmzPRApIWDDSCVuUQ
TzkmVKbb2NhwSWADiPYzeV18TxrHxJnebwI7nMuL8izNMbAe1AeHSN2vuNKFWeDAg8HSzjF7CS29
Z8jtZqCnv6Mtrx+LSYjIG7Xj4GHg8jdiCKIdygm+mlZ7ZuImbuZ9SF4l6Gn6lEn92rQ4buJ1/l2M
0i6bMrK70sHRj9/AOP0PVh1fivBPb8luo8t2LfoPQ/zNPd7W355MNYmV/OAW56q79ALtsaxvl6Hm
FD0q/jn9Fh7xXx1yaH5mxinJVqWIb5j0Z6x8K3/81Lzbnwjd+PVckUkv/A3wveBXSssF38/i7hHw
lBd/PtPj1jzgazCt+q5lAL9I1q88HZMK+Fa5kmwAEw0o5qXXstskP2UxRmqysnfRX6ITvzCZqr6j
JSudUVKQnY6N7S8eDEYXHdXxzkz0WS/+Qrb4/rnZij/xdyPc8POzfGr7uhiIHHUMhBcFJzCwPVQo
gD/wJMZ3XnSqFN+leBLMm9q+XE6lMR9zhgdbWIJvRCd8M8q/5u5Qnn+uNaPwmFSMCifQV4xqQYpv
5Z03W6VZTOBuV6NPAOjjWImzT70A+zCmuvNskaXPimMl4w+3OnEuOQL36TYiKo36DJrGdX5s+xbC
qF9BcpY1dWVzplqQ/fS3qSwz3GVnsCxAuHDGSqvvXSpQbyxPJvzm3HuSiPC3wqDloJx7KWQVOJGN
Lok+S5oxQbQb7D/Iy4lCdkok0pC1EK7aHPetNi3NC3ubKtAuNn2bSwUClHl8p9HB12ovXydzZgXs
WQvfbbWFgzNGmGRft2uptYwpDjTv2HTXYod4T3ZamZ6V9DtE7DSRMBN9CHDsISzAH6ql7O066Piy
Og7qESdRBjWf/FZG6ABrZeRSx9Wv8RtgokaYIrGFTmG8Xz67BgopF+xjkq/EdSrcQNhKHaUawXJ7
llvWJ3iZfsqZHViRcfTVewHt+1G/ma0pVb/WK+q6BxSN6d6I38TQktiHkfMn10HR8F+Sb3Rq3EXi
22F9KecNb9NUSxH2KCYUwYseY3fBFpoSXBSp39QuTzPMATCB38q+X30kh9gEinMpvKaTnSD6Cg8E
SQHo26iKwjYS38Nm5kl79bYPMHXciQ/AfilOeMtQwaSIaf5CJ7ojRQNbWPL74SAgAX2KXLkTxjwU
zyAu0aVsJzyJ2ZrRmTorbF6sYrRnd+uF7sg+KqdZuyyajbiJgIRU8RwYq9Edw0d8MdG2Lv/ffChk
EXqPst+gTqEbVgp+kc72ixiOOrG1PyRHkBzeWlVupQrhT5CLM4EGIFcBw23nSP4B/2yxBiGMAG1I
vOp8crT8a8Xkuyimc/MtAZAnm0D76THkBhfCzBdpuGbBZyABiTx05qbrHxywgXANDkxZDVBI9ou5
gygS1W77XUy1lb4o0rf0jlPS2MtloL/C4KgS9U0b0Hd5H4K1LmBSIHLmq8jmKlmIK3QRuXAX9QVN
NEgHCJubxz8ef+Gl/O2J3BauvUsBzxZZs0fGYP2T6L+QuWqIl5JR+k1G/hxRO9Ea4o+kbdVo5z5S
+amzTPnUvCxbPC10CJl70nDTRaVP80XSf9GkhpH7+2M5Kr6AzkR2vRpOMjHhVCCSjEh64C2/Gdke
Op02A3LThgUcAmDCYRLshg+1MXR/xOUZP7dpLnQIbb26iKA+hABhpC6u2vCXaCyikzNeMlIqJoy9
ZFnUK53PFF1w7VhTF08cdMqYumRMfK37FvqToW/IkfKOCDY/W9RTDIYGt6JTQBP4s1voLqJRO1Me
2jddUSRhQHju6ZAXmpdwCwFryr3nwBEPvt15TEbiUUFQUkyIqNEfyvBQjiVczR5mctbfQ2KsvBUa
JY6f2ns2+VuRHyRs8eC60/rQkWMFkBe/amyY3CSTG9rKGMISp9FnUyhrgwVpch+5u3OpUZkAlIQm
1VgHMam27sZlgKhLuvy2DIGqutE5AAmfBMztOooIn4ad1DjHv9IcQS3GVSTUb/0NlEtpqbasTpxN
yIrN5toRGYZcgQWK/4RwsfsWCtbRTS3u4h2gd4dvHfEQbS82kDOq927qK2v6vNWf9C9BfmPaXuDg
+QrouiGYSHFGvS4WXH4dzpoYgVxqDdICnFqYnJHiBSgAEjtgcOo/20+/NqJr25+5JcbiYoopu3lQ
rWHVQc4amX+doSaNd6K+FXjbjFfgobom5K6VdlW35FVQM8sD8nv0NPuEZGPh3FtdfhhQqJufFwJ3
k/Ekuk5KAnjhNYl1yV7lwKduJ+uckVlOaPMuU09y9h0EwPbswZTcyquoWPiFbfImq1z28TukRSjd
+Qn88j3od33w49StU2WWJv00mlN0yDEm3wnuJZINKt+uiVCAwRLWcC0YucFiBonQgRcoLF4EUiPH
AKUx8RmvXaVv2bhcgxTsaM7OlQvPBgymAGLgcLQjwHoTxgLp5TRYfADsq7mHZIQb7fPAfS8Px77b
0i5BTnr3lcgLkzeG2S9RjxCltLXR+5Lh6k2PcvkSaocWBmA323hg4ACuzr7Lz1qew+YOBooZNlVK
pCC5IOM5Nql/Ky5EMhM+uvtq5VVJtXOq3BTENXL9jMhrmmtj5l9XsIxMW296C5nxwt8ANcsYgc/g
OlBwVVz1AxdS609jAuVmWTsXBXBMKM7p6cMcwW6GQh/0bDIDdsWncse3wfZU0UMDpkuMLsTMFFv0
TI7tkOLW4iji7cdPnT9oS2uUBzp/CKgS70xrqy5txg67UtI6fNTqg0d5Htx+PayVkga2CHtusWWi
K8sF9XPTY/Tz4txCMygd2oJt983tnzoauMRU8MmFQpW10bHhraL0ObK4E4gQovTniGmGYNWr+08P
qk/66BxdL8Ih4kBgmTn6WRdZDAhWiP6UW8unjCiADLgIp8WiiS3ca2tD30rSIs43db3iZ4aP1GyO
/jcCJ20Vn7LW9j5OskfkpOaO2G2G5pwCNsHAJIc4oFp6pQeWr/wNNrA0CaS6i1bfqinbYCTAyJHx
mguqd6iJSWQnUFYe4VLvdiRTYkuPVl3qCNoagYo2gI3/x9FZ7diqLlH4iUhwuZ0CTNeesm5IK+7O
0++PneycrNNphV+qRg3BWkBurl10bYWzCPtIZKjRpf+S6WnZpD0jMxacFr6KvGcdCPxg7zAJnwmE
sT48mAZkD2yU0c28I8Y9ktPiWiVvB20tKveY8utj8B0FhyLCxr3pXwa/GU4FBiANpk4rJba1b1V0
PWU7p9TCqdCJCJvtnojpKRmj72MH2G0CSJ2euJmk+hFbqEr0FpVP2kN1DOXXVN8U7x4ja4QhZOwp
vPoW3zwc5xw9dMzgmDN5oKbkMiRDdILf4ybWzM+qyRLgdWPL5zKeHAonFiCBrXvmt5TjHfZQ83Ic
vwULHeSiVxBPLAdcq3v4KsthR9DT7zwUlX/N/CB0/+rvEpaidasNt9saeH5Lf/LdDHZpxt0uKCnW
sW6oMqJ6Qm8UN9/+QfhNN2O9afd1dZi6rwja50sY16H1pWpX1dsm7Uf1RzoS2I+1oeaSOTJJU18k
n+EZ3q5yyfd8tKgeVIktCkfcQy49xbK+ahYOTx1M2VXLjdnvkvbKIHTPDG3IHypTIWw1mr1E1wNT
SFsY6Q6dCwU3dR0i9yXX+KOWrpLiNBefMIqKV2Z+S8W5khzAQV20dTzX+CIQStgmVXjwMH+aXVxY
XlzgN6yN4YPpA/Mq5S0asOq9dl3Xl8G/VII4U56QrLQkRxm7AbA4xL5gmJYEieTxvtFfXXGG10uq
FzxOhHRmgaSIcbflDA3L2wBFoUHH8bkhNXRR70lGw9IhWGqkD/WQhtC3RUSa4DmDAwZl6keU/+ne
NsOlxe5fnXLRTyJYf7eK22UjbXSbykyTtqrlZNOJGzvwXyaOJAaM/W1rHTz/k3I/vw/dR18ceuqy
9I8+cBQ4MM8i0a3SR7ELmDsLtg93oS3u4rcwLq3YreW9tvWgtKf/auurbGdRLRRrLBGGRVi7FPpR
85ljJ1NfQ3WPb28jbqLrnApEMr34zLKbptsCJF3x1MbY171N/8j/pX3tMbdf8ksIw5Vxl2cdsPAp
uJvPbbhvmcMiPUYHUXsnqE7JtAl9x8ic5tMkExZLRepdyODVLWJgwlJOj0JMNzijXLxGQlYEjJp0
7HgPmWrTwq0TKPAfCr6G5nG0casiq2mhrBXRoU5tFKeml6ctrqkYr3lgJ/46OVTL/jTlDtb+jFlI
nlxCqKspTBgtZtHTQhksYI2yMttDjVspT2OmvKFPgzA/U1mhxshOW1wkjGZc+P3QI6B0ZG5CwiL8
FJtSFm5qwmg+d1KC8AZQLA74+d0b9RGn8k5bbMcVcIP8DKnQf+BmIH2t4HvRhpoR/YSbb5LhM2L5
BdM/jQjA4TkoFw8r9zYmHOmqURCAe226Zj9+z9YP8QbqaMa8B6JPK57Ki/kutREl9a5gwDvAdcPl
AVLjUai/2mbbwT+t1nJxH9Wr0GM6hc1eeTD1dMW03kBxD3fM9z/VjqU4+hjItY4MmCgNEzzU5Z4d
Hd7N0c7rTa384bwk0LSXUFbRfGFM1YrnhPFeiatKCiEpxOWvT2jdzS8/x7D93rZOBJt+ELFkPZfz
Ic0geg5XBB0SsSi7khfIbVZAXPE/leLRPVLWCLhedR+1axnve/hhhYds8Q5dTCGygmqHnWN9JeUx
b161vNLpGcqWaLrhg/VqGuDnFN/29Bh0BDFEgm2t4remalD+EngnPTRIn7asoQyw8l3BVSN9xgTH
vaDMGeYyOip/oKNwWYEF+A9ZIp2F+B3MpN+ZH+MNO+9buHgWc0k4EsLM9pmZv3hfUM+DL8yhbrPU
l23HECp7qJCA+PUA+6zF8MCFPT0b8WYeJtYgICv4v2CkAF/P4mo+YSZzi4dv+ktOg61/hlLCRqPp
4wu7a7uxflGQQLtgD/GXlPfh4Z9rvK/QeWeEQDOYnf55yQdAB7yCFnKPPKZuaKC/XDYC9AyXUYRS
/smQjZWSILJrij9x6H1NJYsGxgoMMoVmcwvqa1JdKcolPRfkqq/eXBGsPz3kT46pbfM97tnZQ0c1
Bq+EqMx1a0CoOlOFUpwUtMY8RWJz+X6EczqRspX+IEmHnWXDYkYnuVWwYUytj2KaW7Ke+Lnemlm+
A4JoRAIxHPd93DoWmdH4O07ld3SEc41qIOXnzNQU40twhuLY7rueu4YulS9UZsbtY8SeFEjErzbR
gxcoHBrraGS/HlgTUQKRfIEBVAZXHUeTp1Rxu9qIiI0vzhY4MjCqWRQ0J30rrNgrAgj6sJajj28Z
IKStLl61UeB9YisGL8hw4Pl2Otm6vxP2HwcqS2vx5NtRnjLyi/ZNQFjJYWLWEx11so7lR7rxqSBP
+z1zDN95ClVCnATjWxjXy/BnYUwHEMgXZy/rqVmbPC7gOndejjiBcJaYp4oKvTTdQrnIwiE5hlg4
s92oHog+lPkjY2Ry8qr7pKyep+QFbl8swvwOg1xGU+7gf/DJ7uYXLD45EcHFDLeES/0doZzkU8kP
gI/3ZiAmTCep+ZKW0HOax/ytM9IR1eIifCy4i8pVa8d3CMtWDUn0NQgUBPZArJmKOam3DTeN5GTc
m4j2ZXx6mEGvk0+f16e21AUHCNMQDVQR1Dlx+c/8LjVULDxlzsjkiamc8uY6YuGv19CkZfXaiAcN
LgT0ItXCPec8QDFayOXdt5y1fycjx2T2+k9SDsWaOpgQtJUQDlDsWbczvFIIbijA+0Y2KVzC8Vlx
YHDe/AXXcbRhatEzxya8mgWnrWUA9CkPSmEmeZ1DpUBiHFEwsyEcxmxnolhoUv5N4HN6jSsKyQa8
Rb94KxhpFPySXXJjYDWOO7j9ARU0PTWsWWUbx3tJOFI7Hmk5f9K7xbINeoPzCcaUxK9WUABxGGmO
GnxQWbW+gw4gUu+za0XxZ9YXkrA7Z/DHTZHvIg7qYZ1BKpjxDE4Lr3+OOBT1xT0edjONm43dYPqF
Y6J3CIRzD5M5x546f6vUL6H2490yUhs3SI5YCmV+EvkEYrK7B4Vg4aClQt+KVrEbXHTqvCVKbu8q
IxjlMqrWyS+cCPQn3Jhdf5mEZO36zBoyQlV4XFucLCDUFwOO6Pv8S8GCXQanOHhroQNkuo0jtya4
ME1PpK5yYcXcFfUm3G6Too05hH7AAwJ9N7c6n0BskBm6aKcMWEjLlvPvSxJf/Q5ZsuVvEbdkwgZv
S024zrG4N0ulzF5h1JOmF5c/xMdaoWa3rEjBGdUXshcDdHfFbxoYZ2Oc1Sf5+CdadouTZXsC8qKE
KXYoQxKnX5BYLZ1nM4MFw0XEqhHjnm68ZCYacMQ6ySkXVzuMXzKo6uXsk8y2FX8EYDHmqKYrW6Qz
mrsGUp4g4Bnwh8pToAOyB2NFQsisEEJDJq7F5jfkOkWIhYwIqyLBLk1HumRA7KsChvp+XlrX8s3x
npqOSmo01BZ9FRBKbasoDWa2OKYZONqowLPks41rxXqihKoDeG/zns8F+Cqkgk38kt421b8maVvw
FXRuk7TSNgADzGfofru1ZXVbyLXIOFKITQ0Wktxu4TVlm075OTQ3jXyRpC11nudtiK6JVlUJNkHy
0BPfTQJmEkLQ2fdQjRaqLqDzog5blNp1rdDwiUPrysNNK79hHumNozhgFU6ICdp4yzHtiSJoPdoP
nYf116Lr4/bCoQfvx/Aso4kQzS8TpxtmI7Og7DQfkOJ5osJQuk91NGA8bCjfEnjwU47P66EUtrNw
OjWuoU6QzVyojkxikVmM4lGsXSFHfbDlBunk+ZvpMwE596xl3zj7gSuoy3aIhTUgAfHeNg4YpFnc
Ydyrym+ROdOl7HcZtRbyPQ9GItcMIszE1SsYfdq6BhYdV9qfUpzn2h4c11xJUGyBIrmrTRH1w7/K
CRCCR+lO8DcyhqO2lN/iBnfSaHlcj+22hvnNOY+bXb0qHgOeBpPVrwLSU8lZQ6fD2RlC80S3U9sD
zNX6ZQIz0VsGzXHS7+VLvZGrDhMYcKa/c5kXLSSPOdL3hEpHK9bxrtiEBPys6OcCZosIDhZ8WLhW
3G9no9qbgETUNXoAUnbobWpenakh7vc43jkp70eAQlcNH4HJ1joD6lI6pEhAj0ANyO7gYtEc2XK3
S+R3veqrF+d18Fhr/2jwYW7TVgFsLgqkYNgJIGvSfmZNEyCqWzykD5Mwt32P4MiGyTMd61u/Q9mm
BrZ1BwJqt9OPoH0TrhUCPAvuSjoTGgHRRbNOMYICDufdQPtG7gFlH00U1oi2vMkQH++hAqcXvOUQ
9XpPnbxiwkpmM/k3lKOD6kTcaIemc4FoSC/x8ZDEdIo+f0WZndOsvBClWFgnYZShf+k7DlCxd1SX
eVFzgW4uOtpFcObxOQ288Q7J3f3+zI4gGjApmhBO8qLhlutXxWxBYtRvCYitXVp3H/u7HKk5AAEO
ijZOepk97pAltsS86g4xjAFALlSZX+Gn+EYUIKIuIM7hsCG4Z9Htk+wtCucAS4w1viUfAsTvnbxD
UaoiOj5xkDSAv3OqFESYJbqLfFjNCSqrlPmithzEXdfPUm2m/8Kv1z20yMn1gyhyXeEcdVPw89PI
Hsr3iuC2AEiI9Xr0ayMxhPXNBwYyGUOXlIIyc7bWkn7l4dEwtJOy0e6IARyY/E5o52SOwgxlfFBF
W8//8qddDgnJf2MlZRk7Acymt74kMm7Qyel2fR/3LCscUsY9vbrANisAqxAqAWVCXlG4TykjE3g5
DyOFwa7dZTQ6DcfhSBZIb7m6v9OavSA6+g+QCrmwpwq0davJh4Sg6skWHAjPUIaDYFmhlNwP2AiC
yOKlx7lUr8ZV7UOUWdItmBZANtMfOj1eIK1c/gs7vAGvpR4/Jl+/GD12ZyhzDVyDZbihjZXVH0Jo
AvDbbLOhJUj33neQwgLDtnyFeF3U1y0mYFrDK0DfanMcTIrTcs4zhh2wgco5RBsiwfFJkjbTozr6
9GI650Ir0zwXvxGB5cEQbaqYAaR0qB5e+E+g+T6n4TWmGvaHW1JfUSGBSiBd1S7+eBTyM6k8MZNr
G8UGfxaqkeuU9043fkJp+L8eJK2O7nE+unBRGQ+h8DUJOCPPjHDyUFvod1VwF5Oe6bwdNA9FveD5
llB9qHbL9MlAy5OQI9j01wCF+YRkHgEOVkkVaIqCp5JpnZAp5Uy7qJyKmKMEvTIfxVaFEps9UltU
WqXdyz/ecI4ZdS2Sp3ZF3cs3iG6n+hfvRMs+wXrYissOGvKCJB/65AimP8AV02uk/+o/ERJIIS4w
fImaI6q8ah7z7hpSnRiQzu5sT8/74dCUgAICzlga55pjlNOdQ79ElgOBvMRZuFa/0+mchx/BVzTr
OHbcj8WEFRdG9KsxYzzxIXDt5UzUtSW0VuNIsJegYsC9aGiRO24tRm+upuMTTTPNdM9rmEYyQ8rG
bzXaNZAMcReEsiBR/Z5EE5andQ0wIEHJVPf3FN45r9PgTVe2rMDmmDMPwIL1jchj5sEr/isUPqsO
bYjhasyM4npLnVo2bkI3rXIl00TSr8r9EdJAiGf3XYqPVo9X5wYkX+oP/kjFlW2G2fEEr2nfRxXB
jwz+ZuqwxVGqI13UT6NxCJKfzn8GGe+y/KyNg8euKK6N3iMa2vMtNVwy4x1i8Tz+gKXhZa9c/Iae
J5nrnH6GIpqIbwFDA/lLwtGVDI/xYdZPBQ4oXr6qeRlwGZ/kXQ6bAJcnBlwQeZIBFI+5dNCpi151
PUq9Em8Aj048w4hJoHP2I1stnbYDAEpennlX8JtVmhOD15EKnq/VoBqMqCLA6ZVPkdgA6omQQTN5
NLr0FQ3veYQAuceXvpPxHjCjn8rPyd+IRJgxg8dPBRcRC05OML1NNKZqfR+Gd0F8RosS+iZItsr3
7YFreVYy6uCcsYNfuAWWY9KIGxNmY+qHwl8wAugqcLoHqOCj9hngsoidKHQi/qX7iHPklwaTuBf3
YrERoW1BtuIIyLQ79T29ICCBoDA3oFCXvs1m0zQ/ibXriVM2f0OZ+nHgej0zBJjdQ/8FBSwce7wF
0qn32LDGGmTHy4mduAy/8Cet0UmMuRXchiNUB/M8hmugB3EPlAJ4AfCZTAfY9VS1D/+bAabgoC0E
hMdn/R4GDhVQUF+zP6ZATB7UvWhzeOj1Fmc1MC3sWW2BfLIMV1uzbSj3CQJNmJvn3kYFyBpT8NiX
Oeed/hqfai+4geJgwAYPKBI3PbAPXS7e0cMlw+C5/JgwCPCfHnfOyIQyISvAxxaWhqWuS4j3XBy/
PfPoUHwkzGruqLjwdvNuHhfpXn1NxZcCApe/szUaCgUhvH6gxXQDxAicxXDQTOzeyNmGxbX05HjW
jTcz4teeoY5K5cpjzIbqQZIdzbvFPkXBRsSEGZ6Ii9ob1OceF4vMgvDRbYN07uSNVSQdMEgwy3sM
W2X4FF8A6xXkQgOBKtotl5xrLVuBO4n+R689LNPfBmrkDJ85fvIq42NzxSJeTY9Op3rEcImqDzeX
nlvfcriGPejWXbopsU3+y8/tvcklG/UAdDlM6v6G/KvA8nQd+1i6koxOIbfM33r8aeiY0ge7XbKe
D3ko6m2o7lRoDTIHkchu3wgrCPTiT+LtI4TASnVWFazOZHMVY8pX38NuIJyAJAiw0AQKVwU5bCxx
DbqDPy54hoAiKXAi7JE8+vBNfBNW08RQYkZ+6/7F/zb+K+g/UVJ7lWuoLwn7w54TognWjnmS+Xgb
fJQWepVNEOCWTVcJ7XX4QgjX5W7X/WRwyNFnZMml5vx49czYF9ILh4GzBjNtZdsE5pzaCDR6pdDQ
SLM1BWxCZTqEULiUR6ngprTyiKOOvtp2k1W2r+wb7+h9GwiJ2xdPFz8YYFjFicM1BNm+WWqQyHwL
uY+Hdma4igks142mwdMl+pXrLjv6+Hv0WGzVl1w58wASGynPWaJWnz6q9Jiep+Io968pu4GYedBv
2JCRcmcsvER5DZAm0rIMqNms8ly3rzC1/eSfksOgp/zAFZDPAP4cZMeyXoJwEzs8HfBagI1zDtm0
EupRIMxIRzKDKR4m5sBcaK6M8R+2NsDqs2fAoDKicov4mcJc5niBw4a+bDz1eMDkPw1Dtgpjo5Ic
gkNcY971hV2//DIcoKK0w/oOObV/7IJDGqx7+c9jwEONSneiLm5IXrz+KDZr1O39HuMGppLVB2Fp
FnRFfO/hWwDHsOeIDMK6V3wwQ/W0R4PX7F8v3iZUq6g8nyK2d3CeXA9itz87vgo9R0v1nLPPb4/Y
Ht1Iu01jAaLICblTYANzzsjw4DRMtsibq3HRne0px/SAxtxEq4GmhbRu/RKmW/Y2/jOpCHbxGcrY
RLvgkowizpHFwOFeAlELp5wuEdsk+kbrhR85yqZkCSWV4TAJadVGuDXyXjWPHraAbIyT98DOZiHR
AHrSxYQ7B2MEpI9mhkqefTzh2r5ltC3K9yp/RzIMd6ziFmLFW2bYmG2xo25/pfEn/+fPRh9zQkps
7iT1MVUX6Fol2wA3IaJQcHtrhJOJTiA38E+Rz1lwTNA6JZTTZkmGYk/sCiz3GS7Hl7+3YOAYcA5p
ptvHiKYdUXqHZS6dQVZvJhRJ1IoWFGjaJQVRR826B/KhNI6x8CJ17GqZv6WH6gJF0Qn8OUZ+wPjj
hLILcaEhn6xjQxI4pqkg+0SylNsSG6J/SrcL0FiBG1Urw3IsFerrOSQcpsQN5yUx1avmoFnRQarD
UjRtGKqC90OM4BiezIY/bxjWybaFYvWs2w1qLPMsYYEef9Cs4lze8O9RWOCUdMX/BX0/GnI7gE+P
9hIESvpIrMCWa84n361m0k53iH4F5Lyoy8mF63AKZNZrEmlBkBDV/fFnpV+RyPlkoWOciqqkO5Q1
TJOBsRUGhOb+Md/fza6GdUnULEzqUPJJ2znFds+d5OO+VbgC5lm4wXLaV4vHM3970PbiY+cAavb+
F6YMcK9ZCPrOv0d4RFCkHp5d95lv2E8+BCH9YFCsFRA9o6MXvW8+NtMEtTCGtpLv8kS7EOjvyj9h
qEwlOP4O0JEdDx+3XllFhJ9iG4W9ygzDUlP02gfX0cDrMMXjjCfj8gCwt0vNbaC8IL1O/dr76qa3
l5A6YFtUK0ror1XdIe6gRtm8qMwdzVCj3WHE/okwdlgn1gLngkj85wHlA+1m5S+0yuYChPI0gk0V
SUt/OGIaKeQ3gZSE6fHJYbAHhRpJBGIYV9vWBQmpVC6xzQpcYgG3kb5S0f7/xPRw8VsMV23pUtf+
P1eYv6C2XMncGZ9lt/N2BiNQtDTJNq3dCh+Z1Xe5Ces1BTjqlD63Uerzj5A3qSyDT5D+nhRSkqXo
KsUnF/h45wdg82JB/9F5iDwM+JTV7yjDGWM6ARIZXYIJB06i5I+KtWTajMVTLbxz0t0+lMER0Xhn
7oxeCsDGKMHWGUjcU0wv6BHG5wjhr356JTMrvOpmj/kvxo3yU+YtRz9li8+Gy9EF/ujLw1qcnX53
pfeVJa4yrgvGDP0Kd3YycAzchbJ/lB7ttsB1l8K6IJmxRNZf3nzeeUGb3mXfmbVvAQRLo2Hu+aVO
GLqhf7aH7oDz8Ljrp29P+sqHn4paX5CXamY4vXU3SVRQZ296+SsSAJr4YSuvRsmf88CaJeFC/0/8
jH6bEynioVctmIdiBud4za4sNgrIvmduU1hKhWKtQxH+2U4OMMrJwBJqn1aAy9NSvqpt0et7XxH2
zaXA/bzCBGOCTL2R8Ec09UePsXQMQhVDydIktwHErc15jmIxMlEXGRZQFst4rhatWe+hwUvFOc/4
8bp+tl1rPQrKRRpdBf3FVK7fzzQdsuxXGTAwcKnLjERzoXMn+LV17TfPeTFRCbami+eu/6NhoF9K
56J86MUBJxqESXRBtM2rOrVFO9e+xsrVxAN5ygVVGIcSSv0NBDbfGdaU7ExUYRbWNpAVtilCdmMa
C7M3N/5ZZIBxTPQywc5HdF08H1b2qTxXMgDqDr4ECpL0KS0/ZXaDJNyk7l+0K3+Ak+EDTWRfYODn
lSQ4HLqKK5LgHURlMZ7hUUL4V/nHZiCarXkwK2vZmXhaz9Lfsd7VNCnjgJ4e4hlMfOaPXvHqhk8C
ZQXCHdwA/9gF7sCjN2+v4WHiNnHFrCcJDpkBTVNDcPaj67+e+jCJT6f9mAGIwgeWAcfxqDdytrI3
13E+3zxiQtOX74aUzZDhIt0veTrQSsEUOrgyqnGid6ghKQ/lb+xtot22NByl/SdWxDPPGDflAFdT
MW4sFk3e3pjKGeqFT5q4CT2cfkl/51Xof2FV01hBvqRNifmGNQPnBNKnzxz4rAMeTtob5yGm45rl
2S0f6LglO+1dwnDU7SCHckaADURy0gtjnP7yewt3zvQ+NFNb+j9xh9FTDN+I8QiW1X+ViKveVpiw
SJ59SgBOKxWtvP5HjYtnashzTjJ8bDBjR6InQAzkETaf8+Kto8QprlPNObwprmD/9WMcCLakaec8
C4NzCkbSKaiBAVW2MPwxyc7LVSOdttC3yODELt74a3E1wYGs5aWLGDrN6w3mAXbMbAkTs6LsmF2X
8zcKl1tvJ2i3JFmVjCGEgSOcZXNW5ENIFJXmUv+nnK/Wb2GeWZIyRgWpUMGkcYzATbY0W5p2px/o
uRO59LiD1B2skFtvbht1p4vPHqEnKU0+BXX2tJRtkz6CQiKcSViA6aDsZOReRtcGsSCs+cYFFNCG
TagRrneMur3HHwNPOj0J5gsgr4l++/Ypy1cpbgBezhLL24RjiUZMX5XQb/eTxyZtXGzBoGcWkN0S
qePvPEQUrVQwprKPslX8nevkgrKsXZpvBE4WiD/87FWMaa4HkA69D1jRS8gyCa8i9TTQK7I+uJFf
lTeXsru8c2Kf+ay2Z42J3aKmdJJbx2QRzQNCH75YxzgZbF7ZmwHQgupvDcyetKvGMs96nxkStplR
Zkfe0T8bwNGlRAHwydBXHnYkRqAAVpW/sbyXPX2QwXxCKtZh0S11AjxaHRU/bCDu5vEpiTgEeTkm
qCE0lL8tFgN6HC1BFAB1GFznw06EGAOzLda+B6JdSjjUdBmSdevA5KyWAqglQCIAT5VhFf6r5YcO
B77oOdy3jGrm6a9RfIfMQLX0V623HQ938p4mNyJo1oiIU8KfaVR+MnyJsEBTrx3GYB6W0RiEgC5H
Rr5rqi85Zc7JCg2+J+MeSWTHPRp4+4UJnGubAFV2TYRTbssFJkQgeTLTe8TQThjBoibMu7wl3q5C
awf0SIQZSTbTxgCRfMsf/m/TQbuod4VGMmHPK1ch7iB2g5Amy/9ChgzsfkEEgF9PwT7nEicJQ/Ls
0HzKIXk8F2RyZQm9GBUtsyOEYasw/dSyb+WgGHbnBnZ4mcZfa/wJiN4loOHT34zfvFKIWv5v2J3Q
EwlXJAD+h5C60NBEHk6L7JvAZA4WngYc/n2HqDToV7UxHCcegGTc1OrUej+bgXgZ2OGuVCAyWY8/
kGWagtlFra3G/BJiStZSN/cPBZcmUHjfZ0SO1ZMu39L4q0+x90InvE6wkxr2DTqrhcEcBsOejswI
JAbVzSADeWcKV4WrFzVo/hnnZGYRfcjWkMGDYe40i9S/S9kBpq5iXoiwI/+XOMgRh0rSInGL26qy
TSYhhTELSKvg7R1V2ij2usx0iSkmvxtky3/x7xzS+xS6oziA9LKtXsxOR0dT3SGyUW5bA9f8+BDH
LWGh9FVMGUM8hoBxfIJXMLBaiwEdabmtsQFDuNAxAH0AmxnF2ssZ9i842zPls0A3pPMUauhTlv+2
+geGT8LaW6kaPmoQLWd9szoy0DGfISgJ4LoV3oPpaunbgMbPe4/wuTAOGGwds6sR3HgOdMNajLwH
Ha9aHX+0/hZb10T9x0gG+HTgYKHIZTJSfocbnPS84mKCwAZwF2fDtpWkb3Wcc5jJHsFdmPik2nXU
eFzOk1GZ2N/U/N5LP6GxBv1Hye5JnC4cN/kqhcmT+HuiO8cFwP5gp3DssfqAUyZ+jBK6nJXRAdJu
yw0sOGnrwAD+FwtbRXTPOUk4fxN2PRBIAG62Qnk+QwdTlrAwrFs53DLiVQzkTmxriW6NzcL8AlIG
XJ6ViDoCWtM+DnBCm/zLGNeOWFA0BmfLp/JehlzZeQoKjtym5ho07nmNGqj78fY95/gyPEzesNRx
3UpnlTEFGje+DIeHvIOasKvZ/+2r0un2KL3QC0Rdu5zIu7EDXvZHuTL9tZdFqJByO8j+Orzdeog+
hkaRUBEUPW3SApoKvkfU+uuCqkyHJyJl0Cn+lPwRPUJMUwKdFIbl7MbDM85gEUPJoh+tiImBbtMk
64Qza6Rvk+7sR39vVusJBX9+9wRlEQskgVcIRqh/B5oRSeTY9QgtQ+E1GDbPIkGBWw742GdngVM3
C4GEKIeqEPe2iiFWOG18uM869jsaDRK6qqHDURDoIypjgtKAQGBQK8+wfA3ie1bSQEZTzkqOW9g/
LclwOKF6G6C2TQs8skhoAUmJzHvlFs0RTZgVH8y2xv/zlBrJdlSeDdVR4+38jzA6t/3yKoTQ7PpL
J3+AX4UfDP/h14TRt4ZlddD91SZuYsgJvRW4RglsT2ClGgLKw2yfwH+0g0XcIIZBMTGRfBjUBY2G
Ke1pkUv51swB7+EZq5jhGTu01SFjYSfSScxzJKWwA6YkDaOVepcon/zg5MmmAaVMX+oshKSe1T/4
7XLzwV7zPDrqmjE8Nfx47jVuXpq6oIf1xKztQ8lfuApY1XMEzMk/EwSqGFMo9hivasD7QTs0shsI
q5gwlUX8S6Jkp9+j4IA16W5k0A49YbjA7X7W5yTACIoIAQKvV9NvfdI+e2qNR/JA3oxEczW+Am1H
fFjO8ctWhNsZLzr4KQdrOqT7N+30IroytQHJxoXOXkN5r3mZlKXL1riYHODEKgwkqn+0DOUtCeM5
uw2idShnWxVRCrzkWdn4lGGge9OPZQL0dZwOht32L8ui5K0CMgOUJTUzFEEpXedI3kCgBeIc97An
hodS7IhyUE+sQeLNmi29JfyS5MpAvJs2UXMd43+QgQpvjTibFO8jhxyqtJesLAVjRUlBx3jrbzTn
4w2HSUJOKW+1g95vo8pRDs0jb7kE5gwLtuO4jggkmPfXGjZFSVbpUrpwcnDHwcTA14gbFy8yQigx
0to3nAj8sgfouzpNkYaw6OVBvF33X2TVEJFk4cIDvD3B4OYEWEOSUP6JPCQob6FdrgYmhjC6AnmL
2Mo8BS6TmuWMb7my+ufPdPCSvw1TLekJv1rCfo9c9hVuaiHG8Ju0vTSzlojpI6f127PsCWLjfYl/
5gMGojkx18QPYq16LjgTtIWi3IpvGC3Dmnhdjq9p6ZWr6JPWLprHssPWUm1fYGhOY3QkwgC4GSMZ
w2WWj/bGkLZ1vc1JD0pcRiT5TUcWTpdwkNbKtpwP+CNXYECFOXPgQ17fnoevUYxBdCA0abTXEOtB
lQVUCjafgrvlmok0TJBqWBOTEiQ7K1pLj7E6MLwhCoRlJCynD6ispXgTUoct2c8evlN9QgOBVbe6
C/p9QONMFqa4yE8ceNsi2lbMJjk+Tb+FUiGBiTJjBRpyKwGJwYqhK33uaXRhG8BO0LWNMGw875KE
26C6MrogqkBmChKCOTnFUcIjfSAuNzagDCbuOcrpIpYKIwpIHVKOyY+N23OVPgrlEEmbgtzGdI20
HxeyE0Ir1FwEUakvsX4xXg41bMFwd+T8he3a/xCIpaJEcMvMxf4kc4oDWsjgX8K5hM032hfZjsXZ
mbSOyLla1Dcr+vGePmhciH9wBBQkYaOfUSdVBnbIeGn5HjnQM94sHUsgjbcm/pukg3+eqEvhLlzP
0F3FfQVlie2y0WgWPIp2rFgBG2PyKpGJ4ecDvZQMIpwSq3tyfHPZgrHAWAxiV/LO9QtXQpmFa52M
cLzWGkE034qxsi75q38zF5GJpKUWxIPoG5pMDkBXO8Ffnb6ltCLtg2jWRYnE6hMhAUKD/1tKlXdU
hlcGYjjDwkGP/qR/mnyadbb9MhJ2OePgI7YuNtTA+D0dGkQonM6E/tHFM1Wf/Q1XPkOA2Im/QaZ0
XPYoOtVbShd4o6amYVcmJhgQzm1pXce4WTt5twR2u1sHfCLJClAgcjOEtWvd9YjQYsV7ZxlMozU2
ID4Bfs7irn5TJDXZD3YIl27dHM2vMrkvVRf/DbofPImXZYJ5JjQcvX6R/CzvswvoZ3Wpf2awoidY
Gy3TmX1nXSRCeq7ea5AvEIJxRAaupA1lR1QHktNv5CExvulwegI8ggiNbbVxl/89wnrPxQoO1kDv
QAVDxR8fZ8AMbb5xGCtHNvHDBexNKGXlA85WZOsM8s7DO0IqNTthZFuMJd/TX6D2Loe/nnD2dLbR
tBESEnzmdHC+VLY/vbUGUqs7A3cDKux43Q68uH7dc+eA7XrFNiy3HRaLCQNfRmAEZBfXWEPMu8Fg
uNVP5n8cnceO49gWBL+IAL3ZSjTyXiqVNkR1GXpvRPLrJzh4izdozHRXS+S9x2RGjkgS6J1Y3Jq5
xd6Z+AQiyX5Dlk4MDLgWuw9eUz3nmvQURDqFf+7MYplnhyA71tpZhGmg3Qty9PbvY3CK5Q2fKps+
LFwVIzDjD3NlNHCFQT11eVCNs8ZOCg2p7E1zFNxtFta5b0b1MRC9h9pAlsL0S2EFT51l7bzby+iM
9cOIwBdpd/YqGBCkuquzGaqiL0M+A4tND6P/hawlmpWs1hppDmYXJvmYbdRfxXhq8kY012p15jnm
74ogYzxa5KMu0n8yYsH6Y57FmE6LR+wnJ1XHkY/it/5dP6y/sF4ydQYkwg+gkRasrTVUQMw7yHGI
4UOPa+BJcbSJvt9r7hrEOha77rL5YuCFn86KNuUm+Kkf/d+ALIavB/vA9xuh+RclI8148+I36gjz
DOx4Sz18Ys3FbPcikxHOUlhxsOOpmHfbFfP3PsMBT24QlMBNM+H7IKUEE2nSrmYB7ZFqgFU2an1y
Vfwt+6jy0WgOU1die3C5/2vQMyLFNraclAY7TV95xDqQuHrfF3/tI/9C+FYXvzWduDbCgi6wMWH9
cZGuw2V/eywfil8MZhUwn0W7xf+FPoJ5IT9v485yqadxljZUyNkPIjiQTqQm0dnTp8vRyzgDfyFm
uVu94eUELqFdDZxgJkWceXmC68haE7MYD8Zyrp4x01ie/0wwUvKkM4MaBAdHMDto6uV+XCLsQpaw
bnAheab1pQOkYKRBshYWs+ILxQrLaMNyJuqOgvZ3ocylAvE0CqKMH/WTGtJHUF1tumHxq/zj7zOe
8j9sB5T/oIw7lHC7/pcor+YaPfV2nh727MlYh/2V5Y/JG44j8i6W5IB48o/2kr8j617AkZglOqGd
3HmuYMsVG47w4fyRLsoL1y0VF3fGhOf/Wn0KEximlUY+JKEJb8is8+OR7JCd6tfwERPkQeKgg2G5
cSrjnuxYdjr6Nn+lfGJrmKIGoQ0emS8YfmgdWMBCtwzfx6FyLXAX4xfhDRqZhqkCcg+7LRpFauZy
WWffSb3BmYwjEfT9yuz6ZWsxp7wTn0VgLx98aBubNxaealkXHpGC6Nmin+iWC07/pzZPBKTvJ0hc
7ewf0wuqzLVy4lvdktx0QpvFmElKsNQ6uAwi/4vrhG+m3UTYaSDX/E8oJkm4uJtvUiY32S+U4X7L
U32Rj8iCVGa404qpvMYYc2AuPwP5FdRwXygRuhu+ONyrxEhKbyr+msHTkxsbxwGU+AS0q/4vnNak
NbR809m6XI0/IHyMc7VDjY4iZC2uzVsJSu2n3ZjX8IvjZ3rf26/mxqB5erDwZ3/E8bLFBvGWbKYd
NIczq5fgBlp9zL+1l+Or75iULf2fCq4h3fuLIZbxB5AEZxfI5P1wzx1jwy8q6DHHq/SX3TDizVx6
D/kaK2vueuHVPZmypVTrOi0IBL3ILtRTErNAJBsKU6ndr9oPwts3uX/W/in/YkpRNLoWq1rmQSc/
Nz3lUhjOd7r4tLze4c3jSN30mW3sc5ZC25SsAqrrCGXmZTjLp3fs6btvPIgcj/Dul/qnuo7WjIXx
vDjSqte4SCBFtpjbWEJIjv4jLHOS9JZ0ReeEeA5QB1hH7My/gL9k7YvS+80k3/3AWiCSHe7wzNvl
r+ApB5oWw1GP5JVvOBLlLRmgvzjgN0xC+ZSdDP2JuuVSnWwSJzLbIb6AzRGbvMFp7PrD2gMkpV4E
Kok/act72B15ZnbNt+YU/Spf8LcjwX6N9BAyg1RsHS4kNLAbWqIni2j0VBovDtMXr3zvIc4QSWBT
a+/GzH0fkcNBRvFmXRc/UI3f9sEobz9+GG9U/eO/8kzRe4BdwT45NU7KQIW+mB7GH2YgGoYSeQOl
9K8OhPVVofou0UcdWGM245apcndD4IYB/zuV9xoDKx7tr/wyGYBk70WwhV7FXDtO17XooNgZyIwc
GkSdT2k4TzIGIDLb/HNJKxaPez2Eau+7NfC1nYoZChml0Tw0VnjiURa+GAEZ3yUkloFlQaFdYuta
GMA/Rgqg+sLojno+V7AbVK9xRrfQ8bf2ZTZEOPERS/lAFf8Na5LXz6BEGmhNZu/bHI5w5r3xQ0KZ
3clL1gigwcIusSKC5PImh3AB2c1wbjeIfNfCBqsPeCaie5S1xigUAgVdoB3KTOFWQbq5KNiRVgJU
jsVqFWLlea/KaEUvxxnIzcUmbZ9sGPsxQmLiUHNc0AaAv5iXYOGKQSwSZBAwF3FbtTicvBbsdIY9
gLZwRyA6ZAByDsjoQgqlrsmzbUcPnoiiHSi5hnDWtkFssFMUryQBIs4mFRlYvWn863PHOluiR5+v
63hsmIhiA1/5n4y9ZD4upfIEhhjFXOfy5jXqKY3PUO64DztXT9widKqbvGsieuwdjWT8mhi9wvk0
rjQlCAsgYFXdoTUdImbYdZi+/UYIOU6go7CebvD9B8NPyVeurYNgJ41ML9XJiUMyKmiZZKfECGKy
sTf7P4VXoP5QEsTL4rMqnpV6HNldAOdTG8xIi+G1oygc18kRDDTzghub8Deq3ysqh0DYIQDs/E9g
ZLrmlXf5XzM+BO2kf2CO2PUsE2CNIjOVXUInZFjbExgTZIgRSxUeKDQf0wp2J/7cGXwwOxqCyJaw
vvKRSWDoF/GZOfrQ33DBjAW+7DkfOY7WwY09mPjPJ9zdHX5FHOQrwASqSwWHJK0G733SkAjzqpvc
SCP84WUtbWcZI1Zy7gHcii6TJCnYMy4cQ6+9JE/kPd9F8iEj7zKW7+GlBHdAgxk072DZtBtMkf2Z
0AZB2tKFsWnRkSA+eIYZUC853y1YAJvpl78F/U2KYX6pO8zY5vr3WKe76OKrruG7+K3kaQeCln8e
KVWRpWBpWqCzQjxY21/x4hOGjcEPfqwYG4bKpf5mpgtYGLERehUG/DnDp/UbgC+6l/Aop/bUspfA
1XqJkwPY0MEAAfwweqchR2Yfhr/v8DMNfyUsR1hO7nhMR/Cc+iXk5Sx2MLD4MUmlJsl0AP5rt8aa
66ZBlWBDmzV1mwNP/GA1d32T2h065UFfKekcpafqG5QoVQGPYFP/NiXDv6M+baN2pWlP3o8clCSk
2nFH104ihXUcwbQR6N6eCrg/A1xN7h14SbbuSYBpvixW0CALlwZ+wS/EQ81GvzDwIvr5czqZd+4r
Kib0OpnLOzpuLOTWaAsAxRp8C9i1ltOJDXj1mbP46m3UB1K7LFg1L4hQWHEGL8HgsNvih/nHOW5h
AzA9rC8y7sqc+9etysOgcfpAVKid0pYPOtEFDEF3EINiLAmgHZJFBICTnAQUNQdgprRWxg6nVfBB
j9LMP4MYX8U3cUWIBRFaE52HIcZYsmCJILgljsa19dVjiC9YqVa3EdWHv2mN1TNda99mCKR6mz1k
7Sy/Brx7BsALbGWk1s02eh4RK79LPT3qamS9TZhyIJGFctU+gxF98jL6w/oIhDrXaALcnEyzz561
Bd8vEIxTTazJFcUTpaHvVZdXcBjGQ8C0hznxImxhBQP2xPDA4Ar7E+bB13SkGObYjQ8kmei4h699
6vbjNQrPmrl+s2A3MUnZvbAydrUdcypgu0lWtZ1RmQL21hkq6vc6v0/CpUL0wTnpoCQSqTRcSPVK
7/GZ8VCA/bI2La7I80hNocAZoDVJ7f6TuQ+5iNgiSJgnFHSwW9S2S7QktbF+r9CjVB+U+ONf8+Xf
yeioHLai3LmmZzBkxaj4J3Puq9/Dk0AdtCk5D6On8nv2KIaIK13J3NWuwfaBzDYVgt8CVuefkS5L
hv6OdZQjGBIoKiHxHN4eJvOaZxFeK+XAm06NoaJd4Lf1j6K4V3FndeUPWzWCFYlpSJaABL6nm/4n
k/qiuZICNYPZHI5L+nvXlwq4Pk4h3iQBlP3ktPO2IbrxvhiYDhgiFJs4Rrdum2edN3a5h1znBv8g
8h4ID06fFYOcBrz0+7f4zfbJi4YbQJeCmBBdHhoD8Zx9SbcM3ucPWn9SQBkZ0ZMzsaiCRQSY2mNO
x9TdQfZlLsefES2tj+rA0bZqQBaXpxpPkwD4jmCz+ifF9nGT0p2ce5K1iDF947PBkvHL6orjbHJ7
1Fc8Dxcz2Ofk1fO0CiS/MZu3xwpSTbQTVgEbGC289wz5epY9vGYSaDAv2DTziAE1+5z6MexePKDK
rrmHqMbuSH8/G2vDTohstFW99ecKOXBiGyTsWnAKlHSnbFNeU1uFSUyKBWIawGjBqbpUl47Ffogs
FuCLHX/KFTf2IyCC6WD4d6LasfMywk038bgNe6/50p6JjnZiFfiH7EtG//rN2Uy8AH6ahSIw8Nsr
R15HNB8MBxbdX/FAEpiv9U12eCdrdA3E6Fjfokq66xLItcWYcSPyCZ50ryyOg5syIXLmdBnMMAvO
W/LruaHhurV8x/5+QO+9VHllVA9QPc5+1eOFcZTRtb5jJgwl7nsY0t/TM/hii6LBGVv2DJb4rZ4R
Q2hiOZzgYBxbrMDCa64FBv5l7R+hF4RxcJW+t7WQbDIVd2qZOiI2WYxcUbys3t8lqVQVuJe8QlRt
OpH6HOIIflz+iBQAcujcWWu4zI5kWuymg150LjhnUjNfahyffvcTDPMortlWmIhjgUFtsdESIPXK
OuP1yT287UfTZaONkF7cKgxkZqba0UKI88kiMJkAd+4bw235aCN0l+GH9MwOUuOVPVYCGDyXELBI
iGT7h3xlSwF4uG66E2qCalwFVxWEDGOWCwnrCBMNBWLpgdO/Ma5g3cKfRllNlGD4Qt8rindFWDBz
53yN/02ARNUv2BOw8wQCrFlA82pbrvCjrfVx1U6nBjd+vUxjR85XWXoWbtC2IzIx2SkRmlGsuIht
kldKdGYrmRJw0kqaMk8hfI6MRV26jwZusrseAB3UTsn4XQlbst0DfuCFIKBrx+W21WKcrk53BZto
c5ZT4gJuhInNP/vRmtzIMHQMvtgfVtBFtINkg3HlHvTc/cv0k7QboVumxR4oVdPtJKLFigMJiPo5
5NKlg5A2fPuCMldiP/6IHBmiCvsPutKbPC1GHP3fPzE/AvMQEkvxOi6w6w12yq1Jb4Bgqvxug01F
Vv057h1+Lj5B5tGMX7ke3jXsd3Qp3KcELv5dKWI/KlbNnNIjNbkXAvCcFVELQJb5hqneue65OL2M
TFyodbEnHcUznh90pNaPsGp3UbTXz0Q4UrT1K7neqURyAQD5a6EYXmJkPcSRot7Qbqajdm58J9fS
RB/qZS6+hANvDty0tUxVjoUSMAwCf7wl+5oMVNZOh4jFwMIudzLsjLVx48W4G8aJIr+y7ClmLO69
F1t+nPCHg/Itu3ymaGrw2C2nwp1gYf+1txGuLXDhK7JKhCGkTruDB15LOZU2h0D9Pb2hsoc7lMci
WtIWJ4EXXDSsfe8LgReoTGVPpE/7VJm6SHzuyIhq8i5XbxOP8OuNeBDlytOQuG1stG6jy+o4VR0/
Wo3xuWUvagdoCbQIjKj7PneVg/EzfxrGWj4D4mQNhexMIY3g3Im3wLBzAUnBotUwDl5T4QzwFNPm
EDgYt48N7M762msf1klmwxBzwsjmlsOGQIdxsR0ktwXYxHYjI62nRXlQbJKPMXMEtho8kaW15qhM
fLY2nPIL7Nw4nt94iiB/OP4LzfK1RwMdlR90CiHeLmc6cWL0gQ1AnBA5S3R7xpcsbReGD7ADhzk7
Q3ZN+/r5ZiJ45DNMKV8X2R5yC2RUTku1u/Nn1nCWlur738iYY61juXspEuqRBb/AcZhEa23YxrDE
8HCT99qSL+IZpCmjLoOTwUCXwiHpdurIoIQKcVpR8/FLbI/MBVk2d13aUCvtp8hT1iyNg0U12dan
vMeI3W27yIFaeBiOZKFZ3Lhzg4HBLgVA9TWOqH6RQqANcZXv7jzua2g2a8ThrDPwo1Nk7KhwAbxJ
2wrK7EZ/3/psL1E+R3Z5wvT2Lk9w5fx9VhxQ1dfgU67+iRffyKEoM2+3NfESWFvCsmBLtMjag63+
KyeHmpH2Le6fyOnF+Mci31LeWzJjBXaKGdWL8uyAPmF3C2y059ifoH7+gXgc/sXJjbtI2erkVs34
yDUUOp+GU5714QgleKhzzanxaI6sVIFgVLGtTAdtXqa0zw49YDKD/kAuWxAUsNgDvicWim82xzkX
Uu7KrXEQ//K+8d489sKp901iJ4yVBQo29cEW8pOpvxz2leBkPMUaUP5ZuL7rYwGqe89KrOLZYs8C
WpW03aI8hEDIKgn0Qd7acX2LDqx36lXCvxN1CGDw9IuZF0dMdfx9bVtXOiWj/+hEr8U3UEcvcx+J
e9lMVvMbgkjxPVVOL/0lPGxTyZGT/o6gIXkglBePzCRfg+kyhaiTJKYLG6QkKXmxsEpPucCWUNwW
VJzGcLIM/Eugbtrgx0+IoMFtIaCqqq+RoDgiiDAK6UfWB7tGL234rkZ/7t9Eke2mz7BntEPOa7Dp
OCvf/U+mrEXxSxIfSHlZzKBcBvrGx8Wg2t+YmYdORkabmJ/S1muh7wT9IdXlNdnFNmrBtZW7+Dt6
mZ9Cia+NEtkpnVMmmq5YuQWqGdG8RgDkQmhD0l/OF6uiIYrMFtezbGu8PBUV1CZ7zV9ubpJQMiNd
F8TXtr+BcY6B8tLjLCWULiDV0EhMp7q9GNaJtbEqLwHDQ3wyK5IDYDA49WAzEM1cKoSeERg8hEIT
TgQ5+PsUrlqPYJL5oelF2bVAYNNBWTmF9cpkOys7Rbge1PtU4Ubsu3U6Us2ii2jdKb+9reek8jQz
WtKRE8hdfp3ewA91lH8+Sqy62A28vw0+kpJMB4wnSrsp3v02Ymkyt9/o4ULKfCmREL0BKy8n/IQU
rZbp5I3vdcGeU3wdpNehHZeqlvxltD5FwpGC7kaWEjdAhaOfRYzKjTQnZrc8dAGKQ+Eq+OFfXp2N
dnDNaramQlOR8dIxZo5V1K3EcuSfFgA6nEa5sWq6yDXFnKfFJ5dPW0h69RBkeR3VvZ0+4zR0s+Sv
L8618WUFwUkAf5WZMfOsArndm9eZgCAkoPBZBOtgKixeVZS3OjyL4/T/4Pip+Wwku72vyfCwvQhb
6s3qPi2mqskZ8C4TFeUjlVAkFZjtiBxNJaoZw7QHjU49I1qD6OiMrJxirfLUFtIsJ/ggdlJmuJwO
m+YfwwZfpeEsbDIt0v0f4zXjnKC3yXcyGEAz3zC/Ar0pBD8pdwthp1jdhPoZcXvQXVrCRjiOf4n+
nF3UIzp+gFYtUUPU4Q0fewYj0BR2JcFoQwk7Lv016qOE3CI6vYPPcB+LOCjlVaC6UQDQiKZKl8Fy
g0lR326PilK7KWsjd6f4X8GNbQpsskhBlgj0ih4a9ewAdUxnuNmT4pon46acnhoXmADbgdeGMDQu
3nDPBhqxCzvXQfitksQrFW2hiRF8ukVEvFf8eIsWf3LIEukT7poKY4XIFFsgIVTUSJ+Rr/qhLL40
bSm8z3q2Ho6I7oBmc2e80TKop274fmv8MQ+lF7EXPUMEOpJ6aADTN9eQXVLPeNJkcqQEG6EjM0iA
Hh8fxAR+fTYL0LAekVAsOeUM3qVzfof4Q02HejeHqN7nl+b90CvUARUyIzX0yIIgCjkxkYczC8TN
pFPOpucqeXN52wFp89nZQKiLXot+nJFsfjfo+7UDkRvEF8+E/WIXctL0v9Ds3YjN7ohUyka5A8eb
ftLn6hb4p21LDnu+0/XzoHzEd1PDtIebMfxU3uss3xfjD7QKvCKivAbnbBg79Cayvqn3FRezcRIT
eA/cvcRu8fCgkKPxQd9xnjtlVN1u+kxQJejrHgc/I1l2LmBzSaU+U8BBgYUf/GGsmYhM/Z6XDa39
NnDhrih76dRzzx+mE5OGiTQYifqdOrw1Wckrqwz+EGOe7KxKTpR5IY1gPx6UkaIJfDVTQpz1SHQm
EhTsNlhZN9S4AQObkJZn4gPg+AaNB5S3glOE/BL1Hchf7PNatIuZO5NC0T8EN0Zsg9ZA3on8nUx8
hY+xd9Hz7kVGB+G6/O6SfW08jMgxpN98ni8qsJhBr6vjMaRE4DStaZUY1JWHwNga8zyouyTVSYQn
VXjd5Pn5PxHiBYlQa0otbHdvLsBwP0NGrZFBE/8FunAYuEPmcoW3oo1jjcsKwc10DYAST82qhOOg
MHVGJ0MR3S+SQ4oOGuE33JeRuoxBQxcMZKexNExBwzOis4j/3FL4CUfCPimAhdbTJlaXz6HDaKGv
kMEPLykiM4hNiPynIrcJUNmYEjsKBj6un40sxaBJIw0mJVBkoJYEoVc/a3J1mtqd0B03xUHs72m7
yQxWGMyuCcET+eRVjtmkgTZAKUhKj4XKuNHwpckImVibMYCxdEzim7BBEnQof/yNFP7TgftRQCLB
wJup4/I04NQM2xqKZd2wc2e/LqnkNeU/vXkPfWRs6AtE6zBM1GGbgocKzXLzUV7HZMu4pHq20CPd
lIwtqhagxNAegtX0/hHyxk15D/2u8gKCG0JWyBziDDR4gPas69+PdKbCdqcU7fcWK2Fn7frg1ZP7
Iw6ok5aaOUc5M/cNDuamuBgzUki4Ys9iVd6B6Yh4G5FOibwW8AdPBlNkVb2Zgx0gx7qo6ApyGeQF
F/KKOZbcfqv3/ljL/yw8I+pZ0D0mIMgUpK0i8rBsYwSoLblX9YJVisJINCaAHtoFV3IrXtr42Buc
nipISHBsUGvHbzTVvEDWTvqniP+i3wy+p6PepmzL3zXhqMy/0FCT11XKmIfZBjA9Q9STwi99yOFa
TTvGp7dJW2eGiMFnKQCPgBQiqle0auy1goYaLfmR3w5yYqNBvnMr41WiOlb8UaCKhHpJjeJPixCP
A4Ip3ZmJGAFtfTkj9GN91XHqbgZCVDvmwdz3roZyYvI0zSsQYfaATGpHrw5StwlLDJeXUtjEykOe
X+IeFwGXu9bR0Uk3HYRE1RZeO544nMDQT8hMfJbW6qWQ7n75wSrDSAdKO1T7Aidug1Hb+g3Du54f
Yhkc8Cs3/xXVo0GH5c9fWvGryHYI1bTbzYCqYc+ES0G+l2DbSDwSo1l9G0jYrR1av0n41JKlhOgv
B5dO337O3YhBEf6Vmm+wNV5Cu00Ht0lZZzFikD1D2Q0MMOeIK4TmZe+aCtpdGumHHv5VqWdNv36y
TS2I/QdeOdIE6+bTNE5xzyDxjWOFwuCoD2dt28jrAHldb8vd0ZDvA3wM85dRg0NjwSMzrVVnlFbK
jiPPVLbF+Y26RomX73vZH3Lz1YK40G0+luqgI/TZMUKTXqNw1ftLAyZlSPBn4sDBEv8y2DmAak1X
suQRXp3bSJZZaKNhNRcY9tABZiz2igbM9z1TvCDEvkFggaduxonIV2leIGS5Z43barhbAK83TDDx
HLi5eKD7YlbLOM/kJcEz4R915aYwvOVqO6rQnJTpmtc3eem20NOlPe8cazTpw4CbsqQz/cNw3ER7
Ndzr471rvkuLZdNGpuscEoMcqE2AqvXPMP6RDB0Jp+HbQGECYxTEITJXFOAqs9G7GuDIvkQHKNLW
gq1b1F5II+tbNngM2B6GdJK7CzYNPstQ3r0Zbc0HcYn3wETXvPVRkZuQbxHosFFxrWZjcM6Cncid
DAEUq9FqcoRmneg2pU/p24qd+ov2SLSAOl/gl5d/Jtpy1az6I6M/BwQSuM9terxgejacwtpp0MqM
rZLuAppoJybFg/uLu2FsvzGEi+kG63WJMbW6CJk7qJKd4tqF/4+me9uGdlb9hLfEp2GjgQ2EKzsf
BZbZnsJjTiJxb1w4o3b1w3NIhNgjpDNYMZ5Up9eAluMNfJEm2SvOA9s4h751x8EmIFQKl9VDZXD7
3FOxYT0fyMpCs1vQAR47RHDKn0/3KDVPlWXagF23bzdAkJwICUnZERJK87+kf2+nAx2swPHq166I
Sw0+I1Kq+dtRcO5gsiAANOk+38oVQY6JfIFtFpr94n2rtWNM6gsDoa1cYLKvrxaHIru9u7ZLGdBy
G5XWUrHWzShCZnHq2snVf6V/RnK3EuSF8OwuhriQ0NV081EbYH5CgnzOHOpxaXHkMsTXJzK07za8
KsGtBxx1RXbn4PghIrllRrnCRVQuhY+3Nz7APsh2fFL/GHdXdQJk7I8vuCQLjueB/2XaWViQpLTm
s49aV4i+qkOi3bLwKfn/ZLTaVAg+XzLlA1mv5mo7VJ+B+dRmaMpo2eUaR1G8hv/uiGzN1kxrhmbF
9k9dDjT/DDSqFYuLgalNpqMCx594UnNPphU76dSfuKjt6cbhqWJVRt4kd4u2PqYKVmuGNztT5PhN
Zj7ytl7j2ueW4kdGjUZ3PC64odzEWhrGChfTGxFYtmGxMdV7oV0T+LLgPQ8RHT2JsxUOL57KQvHA
eeTJfbjhVqte3YXh0bPlN70ACz7iewwg9JnrwrRZ29JxpNaKyMsdXINnGn7xMPbCPRvu5njPb80j
FbAkMMzkufHh+cLNpatLXpQRYNOCYktlUr0hq4UI6LC7YDvedpNDP19Bao4vgsEwcF9bc5xj/KPV
Z0buebclQ1VUNtmK3CHkOzh+rli2ki3jyvgkAG2Tnf4YGnvzC6IiS7RSsVvkAwuMjJrr/w02b7Bw
LbXfqo7g239rGY0D/f7Is/3MgOJN0snoK5vhOu9A6HCOKfJp8MnMtdOOiIPtWLlkNE48ixRH2nQw
5U/yt3MeaNa3VKd+868MvITbCYHECFOcKsTyKOsasKdNsUG1hEQyTXaMpd+PkhEbaUXea6smHzUD
I19za+UvDCgSJhi28650QOuiaCjWVh3YPPt9YIKdr5t2lxwU/RsU2UKdBwb8iSAeFNSYFTxIjXVs
7ugeLITm6ScZh+iWu5lDIADo7SN4CxNCqskCXcX+V00s9zySkv0r0eKA7w7jQ0teGmc567lz6DZE
IAiPjh3pasD1iNJPci15RWDJUHsF7771qNMz2+3XWFz+3+9hC0vO5bXPGLDTvEUbw1+r8n7ExtpG
c76Rj0oPB6P4aiZmrLgmMZA9QUWI2bZ4tx4nUo+4iX41Wr7TkyKCrPt7vz9r66Yz947tt1Mx3Okv
9brXHoZ49UVswKdinqRrj1CjcLqSKqGDP2k52xiSkByg/ZtanKGuudHmY56Z9QJMIgVwDK8I2Q+N
8AXVAaPTOtiWN/4/gSdi2sq2IiY89MSlGW56bnrrRbqaigbVE0beXDxPnvnbAh6xiwMWV0bVNocZ
W8ca3PKOkoGd1NJ6+hv9i6BW4lklpqKfWN0lKFErweR83HMPT/C1W+isChXtMkCFlWDcFv7l/cbs
/wXto8HVPMcu/2vNRbAxC5cRKaUYI6lp+mC3WykDVZAdMz5VWbnjGeMPnlxJvzSBi6UnUz/lflee
VMixCbyM2vgB9CLxJOu6CSCMXVvulCiRrNd896xUDMi3lliKsFtT2vSZKxnfHV/haGz3L/ZyfGke
r3OTfPCJz5ee/suZrbLxIPMzF21NW88wTPGnU7c5ipOUUCXDDdGIBJbC/matIGY2rgOiPU5gYuwZ
7DjBq0SKgTfBfiMOw5osLE0bAWz6dqUVFM5UZsB37lKuZn9Nmd5MkE6Qmdb1hrSIusOnwnlbZOgp
sZi7PiGZz2J6ySUhH0dfvkmGAW3iGET7AckUCCgBohHERKRKQn3TodyUxx6PT3Cb1N38QMlMgKh/
x/mbDZiVsf59HBmTGhW+DdBhMt09vTurSJM7BE7SdnzMTzVD/4yu4G+QCAwJ30viXbKw3GpI1+5m
/FEnL4t9DHOdDHIPWyBWtBHxUrhsisNboFTHFF59logbk5c6wbJdxD/6X0Zc0XTV0bPrya9PIM5n
K5wpy8WvidclSGs7KK4MsnSDIpf/JIC83kGvvrfmOotJmmW0Jhngt2E1swX7Ss5MqCumtNbB/4n/
Yc2MUXJBhSIoOif/8LtmJmlka/3n3fYLSdnz8tUl5snV0P8k/gX/rZI8RwEsHez87VuZowRRymh7
qbrqEbmbS9+/jMTIRLQnzGT0zUSeX2cX4wbTbM+RzhRH4d5OU1Tnr+AlpeS4vR1q7gnTc2knZ8oL
Bs9yde95p5Lhk1Th+T+h5ge4Y5x05DJkSUeN3c3IMO3BL5B8rOPzlkmlxPmAPCO7i/OzrbVXnfiu
RN53/SVayVzKrJxdP1qKiceGd3m8KWDScZovuaepRLPkA3p+eDW/OLjDYNvKNpNSsOT3/BmeOrKh
7GxPixDl9kuBGrLIEAH9mfpWcZ/ss0Rs3BzfCUyCyaXq4jSnh2MJQjwEQlHYF+wHAJ4TJ77UidaB
t0EvxtDvXLqzAkAoN5WIuR8503oWJ/AisWabvLJj3bVvuYkM5M81TD/T7jEig/Okq5Est/I4CT6B
sFrJZyA63fQ5J0je0cuE8ZeV7NIRQ8U5/uxIEb4kIZEkGKeZb3TQ9l5ZbpvTrV/TLPDEt/AozI0v
76W3G4XrniKEkSBxD9KBG9afbrVEjMLHRNzAsqePDx4ZcGJ9WCroKPVj5XFmVkjrZWUbP4NZSmuT
TrSP9KvOwCJrFyLpxgECUd4/htVqsDbhURrfCQ9uJtC4h/xx1+oMc2k4W4T2Kau8Owk47mi/KUTB
1HFe6Vz66w63UYCbZMnLX1trTZFocHfyF5VEQkMIpHrCzAW9hFySTyukoXC0Z054QLKu2HDto1Vd
73UCaPtN0O1aa73fYwu2M2nv7xOmw09OVXZzLk1CuQ5/yol8MTdu1zolVs6wSfwbQLELp1xB92pP
HWk4zEHRSm9S/WIaNmVXPBcUXeGMvxpJi9nTErYUVyhm8gofAcoNdnqDaGFo8Xq0qwkeIBrsP3PD
fRSKV1NcNdVO8b0Aekk3Xy7d+OXjBBIOEzEbjctOWPJwUErjtpD2qmEn+J9HJ1FuIQUxW5gPvwWu
Rlf3oBPhsCsjdIgbvb5nqYPQRKy2en5Nm7Nh/kuEqzxvVeDjFvyebLKVzZBcAgS21a0jRlBGsE45
y5TFhMWYcO4iKX8fY+BGbl6uhe5aIEbWo6c1bfnma6g6GWEXPOGtgdevOgqoN+bfuOE+jsC/WSFt
jtn909Ubkh2GSuEPta1Fdu2y2Mj6iei1DkFlYhvtKoCloSt8/MvY3ETJbxjYpuA0DwNTZvoxicRn
ATNHuUd6irbR6VCBWToJCSXPhvYx5FSfbJiH7/uYXpMDhZqgOqLEQJqzU8PmRzfI2M6niJs7J//L
MlZpQmovC5G6UpapxZ/f3/sJECZKVWbj6bUGo03HRdqbhDdRcstk17cyQX8QHknCI4tPOo1O+BNG
HQUb+iHjSQ3iY8Q2is/mfa+ozYR5DTNcVatZ/kfSmXYnymVR+BexFiAofJUZnI0x5osrJhbzJLO/
vh/e7q7uqlWVqijCveees/ezM0KXVwRtJPGJQ2IpWB3FHsVfKHq8nXxu74opMgIWdIaQAm4WKpXF
Jq1R57G5rqB1VDDw5A/Gr0pER7snHxVai4z6r3zWkLd6DJMvUlLHerss2s27UTCnM9tASExuUtoQ
4TyPhLnvV28ay2C2a+Nb+EL2oz0qmkrUlFUPGxupcmPp8stqQ949XhTUyZJM04kQo5Fo7wKGq85G
Nvcaed8M0YXoJ+Es9spYbu5Aev7FsJPgm+nYjNN5rWPireAzCMOPuVTS1rETP19UA6kFnhnJ6ZIG
nadQX9KYUpc88JHzDh/DvTLmx3oYSAagsO1PGmB6uuVUZAy0kQ8jE7eS1y2UvJoGyf2aJoxxTCRD
BLqldABhQuFipUlSlcdadmSEk5W0o9mXj8dBoT27jn7l/kQHdMUo1Sb5KftLIjMbPNZfHqySgzTP
fAgdEV3FylhdVzvFk9ALh98jnorGWKWnrA/qjHw7ks8XDEX31QVechXItKOnSw9Dsba5d+cBBQxQ
FJsVkwTIyKhqHLXYdtGX2H+LBCPPkE0S7vTMCxNO6pYa34gOvvOMAFNtTNjJ9J+pdAaUE9kKAMDy
X7LCxGDA9yhK0g6EcxyfNeVjwpSuY8HwVs0xrYM7tsfVs5kgVR1a6bCg64h4Elwf+rLaqhidD8g3
eEEVGQANKUkTPrAeZkVAj+39DqJx1+ouM20NN61sqJH90skw6aKXESb0oCVJXOGfxGj9iJvD9IYw
yaru1mhq1Oncc3AU9nV96KZLKLnxCCrL4jSpcKi7qTTgPRbRlgOT5OXIU+5vB3WfsEiRsQKOEBGB
B2KNn4Ou/TdLM8tH99Ck7euPrSShHYw8mAmOW1H7qcK2+0EiVO84sDeI4K8kkSlQWo501MLRFJdf
99x624mwpaOW3e7CDjCe/O+lO00FlYMJDAItOhyyjzryba+g6+E/VK1W+ZwFDTxfFZxEgk1pNNmj
TTOUYiZi3KEvnuEPHWYO0/RS9DdUfRp0qJkWX3X7mGt0YxWdKP16s/ukrMpcrny5HRcuPAkae+W4
DqkmR47YhaPk517ZdDxXS+YoAy/3qD2743L6YZurOW1VfPivj5y8g/nqfeiqC9xkuqxQVuK0KKW/
KLSXv80tdTIz1i2B/U3dFKs/zpIc1HJ3+cZLse9R/MY/Gkklb4Plk16XxFiHV64FSn7Nm8+9hBoG
vvS6G2N3obn0Vqpwp3OnPTSUp1KNsIdC0UsOtN9psWF+Z5qCisiTQVn2C2JZkd7w2U8/VW4vxa1G
9gtzED75cSRQoXHF8AjR9nD3x+W/u4Dq3+JHTRuRdVcfIjsStpTPUx5eh2XwxpyL/4bye7VvIOEj
O+FhMusjS5q1v6PYO2E+mLWVKpBEkTOCCCrfa/AK4xkhG66bmyeiN8rwIdYtHGHWOvy4kw6vTz7O
uz0dxcXfiLDnjWSSCTf71TRepMYt64OEpr1s/jh8Cfqj50ggsVXWMjCCgN5yC7Yt0FlL7wT5pB7b
8TcNAQGZfubxoCBeCNgcFDxsr8ajLU/Tk94r72fCHNxfWMxXXBTsrpcBWaB2ll8nUYZkFcLmHr77
0WbqmuF+V6zVyx3Fw4xNw4s50Ydng3FfRuKTSv4ezjLweFgXROU9Cd14Rbwr7Gpkbk2zPXdR2jFj
69UthuTAWDVsoW+KjPgHoMn7mHhN7MDa61w9cSErS9hf3KwBTfWGp0W8ypQw+3q1F5Jh0xByzgzY
aSas+zYzawHjwPuLqC8YRKSD4BpiG8J+Njmpuh+L00o1jhxIWlOsaNwY+MD5McHz9sV1gxP8G/nh
dyme8n1yDJHCRsxa8VeLJFghjxaV/Svk6TpFkUsuvJuSnm0sr+N3Hx8BwadtsKyvJhyDZ/MYSQ38
xxGPCiTbtCaptQYhvA2bmC14KaPe6vlPDP6m4IJtpMbC/FwwK76wCzPgMaDKW7fZfBlZeCLY+1ra
xYMLym+TlPDS7eK3JHjx/76srY/3dIbdpuC/3dUNIQoYwBXCuGXOOJSzPpR7RsOIywU6isQu8J3o
NK6Ya+NQhkrOZao5/tABDD+wiPSlZSCesUNgTtwvpCE4ESCOTyn5e6sklSBPMKXGfysYZKyyC5SY
oyLxAC1EY/4Rhv2E2+dYDUaCHUlvI/3k0fS7/wJOB5hs14nBr353kTx16tzCo5qB4gLlkcyVf5W6
m0RE9uMRhmH5PjHEY5Mv4dhhvwzuHO3cBi8RKjXCQkThJq78JD0kwj8EHeMff01XdijEzwM5oQr8
c5MpP/3hKdlPAXapFp9gtWmfLNiMS1In8Q0dcIt0wOdyYbTZzonVjvIYLwxNOTRLmKUWTiuQifra
vJeMsbOPlPMAOSeIGbLd/f0UGbJ9U/ar9l7DjDGsQrxGs7I023BbCn2AvG8s+dyD/MxLr9Nb/Mt0
bIcfc1cfSsiLpFyqhw4OeTwnL6WH0cLnLZ+Q8gIvmE75g4emvcS1tyKQ7XP4VY8ZGV20/rC0A/LX
8wAVI5rvkUj6njfL7J+qAaLk9JnjpCAeiWrjn/pmDBAa2tvOcQUkG7QNBHrEv6ga4/3YAImmx0Si
hklkde8ov0r1gV7Cuu9VWpEoPIJuMbt0GmWveyhyvMYlz4bWJactFiSf6o5PdDXOAX2hij7NFl6g
cww4A8DCkLEBBhhnRr3ynwVYsDDl09xumf5LFjkaGhGxoOCwG3RvM+akSo1GTMUPCogVUCQG+KOh
JfYEFd4iG47zvInzOPx9wzUs3YpbUT4NzEYJv2FSSpNpl846VRRqI6Z4aeWf2Pq/Y2uh2TE5TavJ
WB0nUtZ0Y4Krt+CwL0Eql7lHFF/WvTK7lH/iJmJL+6AhpJizsVSnzyhcGQiXN94o34Zqi2yMVWUj
B/lhJtnM5HzIKMgAaT+BVV/DOmkI0C79F2JbDC//3pCy203eksg4h8WDG+rQh+lEhgmdzfXiUSTW
RWoPSstw7FQwWFBcgWUM6h5rUiyZMKJLzclnrAuiNm8JEWUvQPtE24XXbtik24gipVnb/SGV/BUS
jK/2j12YDnTlQlN5jaeRGwHQYo0Tu08sDpcMIyLkjoDuEGOsxXSj1dZMU5Is+pNsoAvkuy/Cctby
aZFuBJ8z7KOEU5CqyLpJHTdDxPdEKb03RDDVhSexNEIYmaNJcKGMyiFMGZTjthVkurg05SqoKW9M
04jzAAZxZC/+vbVLPhE+ZPIDMXUWk5EnrGf97gs5WD7vb9mWsp41CRl3gTRd/Cz0Z4fHApUaxeuK
gHTw2ZyII1bYxXV54Z/hMCFmKCKQ2kCu9KPF7yCBc7EyOLVNwkiMngr8X/HCbq93Xt8QuFxd2nDF
5d0mA8G1GBpjSnJkVoCde+QCY7Wp2SXmVrM2/wilCScnFhaWR7yrIjdIKJgxDUsaHjH4mwb6Lcqe
FeJfxvnK+3fq+IjuH1NzfWVgfJprx7C1mg0BcMq5m1mClv79/SAAZaCDBWZidn3RB39v5P7QY95b
DB9d/3wlKyaFTEPEL02aSVp+CkOVdVmv4I9ZHbwK1IW1buNcjLDKVdmneP9IaJO80r9XeM3FT8jq
eujVy9KQmVnTVwtpz2Qf2puh0J8mwviwxfSU3n/lxsn175H6npvhVW+S8DrxqwXE5xgvx7FTf2oY
D11yK6rT/eVo6V7nGwn6RqfLv+yC3klEX1xaLGQJmRmydpL6zUgOgHjNX7cVo1JaLahsYcIUzFQm
qpvp/hBkJyWIFd1Fp36++01Pb+fOznTnrAAMN+UnIOjXftDI+tgL4zEnBaIlxqo/ZBVul/SXvUvD
G6f+x+7IQ1zWoNCm9KPMmJA2c78vcUIBnphd1hLZVLfpqvGLhFY/eRMxXCGNZAA+40X8jJInYMiK
Rz/O9t34mZAMxEc3yY9VtQGL/AbbsIBiouTbnNtgVTw6CvkaoIgcoiMLe3hFx3u213BCAejo683U
XleLIEef9/53B1rHDv1agS7PDmAzVgO4Vi6FABGo+M5t2C2W4hbfFb9+Oa3zciCqsGw75Pei96+c
0pxR5JNLVj0L/w1ygCO64nXW7BOsbcv8gfwQr4illlfRxVnNb4pu9Xxt5QBXokhOzwzIZ5LmJ77s
ykSc8Iv5axBvF9+ym/jFtxik9uvJa/HRcPMnnOPtyim+2Wr5bok1PpdXjPYO/GF3+eALnPzMq3DF
AA8pv6Pwv/lr///1Mn9CJ2te8KkdMr5r5fz/z0WX3CC+o+jicg1UZc1bJaqHv8/PVjv//ZRABNKq
faiObsRfLe3Mhz794CtnGwtUYvpQdHwt6dk7GX8HX6bDbupAuSr4SmQj1PWXnuupuJk/4Bp0a35Z
2q9vPBQ2/x48au3KZ9UeW0fib9PBs+fXkFnzayhtJhn8bsGvxycXfXJpCYt8BIL3omq7kior+QDR
YELPkCBAXtjk+xP+WIzseNrdpDLuD+myFHjv/chn+Xom/hDo3srTTRyi1ZqmOUZ0A+CEe+m3CfZt
6ZnbGCq5LvBFCj/z51dc+PFX62Dqp2Pg8H/xb+EP5/hXs7sz16C0l27vaNeeqztf755rZyArM14O
7QHejjyX2ZlPZ4A9/eUXx5LKkPMXMCVTu+ImcZo9s2q+Eky4kXO/5SYnT8723xTp/YlrOV8PLtYZ
AYR9oaa0OSGv4ddi2xj2i58EL6hd25oduQsrcu90G2y2If3fsHl/Jm7Ef1d+5Nae6lPP8KUePxGn
LDjzb8e3/qf2sCu7CP5/NAostwAHRjidxxyisApulGxb8SxM/Mx0nFwTICFbAfEnx/rd4AomdE9y
jongOb0pMsEVcOg0F58qF7f+4zfnt+ZIz+5cweTnAyE8yqVN7o9POeCyiAFXI/zN/MLnElp0m3gM
U1haiiu7kC7mL8b+gOCIoe0+/FWC+cbZ8hvtttkzzuADVlzu5Ppc7vlSnrr5Zx5pfwJKHMAzYsbF
ksSt+dpiuLLxagTp+t9ZXl93o0/pTpQm/zWZ/z+563gofV5Su+23MOHcnqWPY4FSmfC6jq8tz+ed
sZHGP83PAOaTI6bG9Byfo2N1yfecoHih5DGeQTGZr216zs9JiIWs3PNwbbNjype02/mVVlsxEAMD
qcgxPSfHHKk4n/3kxPt4j41cPxCtWNLMoaF2DvcVX98Fglds47Nw0PGEBefiUm3Ds9pbRLSt1jEq
04PgYTrFU5Nth+B+0g9N5f9nEVIPq4O2C7FGl6g9cBgF4R61+0FniLflCzlAHpY7bace9EOy1Q/H
lbc6qAKCYRVZlYPQH70p/+79pJ26ABNVdEkuqGKuZWPc+VvIh+FEnZDU3q3ywYktQH3K12u7BjUj
Nm1+eQo50nPbJFss3Ns7303Y4EFb8ApUXtzsJfrvd5sg5fi4cKNtEyxuoAL4Gw0RZvPhEuEyL+g1
rIVNtJ1ftQfeCG201wW81EMdJNv5TUD7JwptXV9htJ/Q41mkDv73rRaoXnbskwA9tuylaWwnWy4H
79bs1sE5MVZ4e8wWegjY9yunDK50R6vCv584AWLpvdxPDVvZRTuhcl0VxvKEiVq9CR+41a/df99v
eBQXtjvhBjljZsUzi7l0kjE9uitHofky6VDcA9M9Zhfux93Ky/ho54+UIScqR16pesi2ugc+41nR
RcSCvRcO4X7+PbcL+IT5R3bFto7tcL5VhMN8z5CoAHDyLFU/MzNr4rDaDviJlSu0rZbOs0z140GK
gMNA9g2YD4fHp8hVm6Nch44zgicvcNJtMgRl4dIswj9Bo9+Q0Kzej4wBmw5gX8IzyUkvnFozikFM
KPQrHt3yW5cbU2KIkEfEYI7iWmVYHE8EVI4ao6W7tRgGMISKraL7rC6Tjku/3aOXFpdmSbRrqNwG
6SMLA/xGDPc08v5s0PHpYhP/SUsbO10PlkFlsYEJ6xD5VpvXJHu2FLFIGnnY1wACfbmyMFkjfLGT
Y/0OBhwA6rZ6/QxouZWWgfLgSs3ktwylp/tHJidY3BWMmvtC1C0uPO7M4fURkfCnCaYA0y0/q5/k
JeUgRvn0iUFdbaj9UpBfi3eGYw4CLKVbodpqf1xkxMMlqBlKqBN0wrO+tSd1tW5UhxrbCNnmzRoh
A00XjRAJyc7iw3twXsns0Ktpbi/W/esXTFu9y77y1Htjg8tM4dZQL8IpIrl32MfZdtT/1K7CJs+Y
I3EmCSwJ9OMelB1jS3o2yAy4LQeS0zSnQT/aYuR6BZ1uF+1l/JHz74j4CjtaItxlIrjI0YQuWTsg
ZNQgphc7jcPM3WX1uhMfSssEgzGN6oW/kI1PxHl1AXyjvdAjXv0M6YWo95KmE6lbWFqSC1bMivlI
ikrtDt+JbMz2RR7XvsSgfWE4skhcEmXyXyFSLUVhwIpGMOcaLRDUruJyTQBkvBvGX25xPjJSPSSs
iiLvqPbu7wvifUm3AD1lzV5YETF+axhh4H0kuoCBbW/zpqI/GPNOv8XBwAItBu2SStMCLZJtIwf5
AJ4Bo9zpaALfJkrBwWXcHwj/yErEHtSY3PbryZOXTvRNq4dyVy9/oJXgmWWAhEtvcpa0VcduL3M6
Lyia8dYNHlS9Id0TZD/1uxpHRr3cFxdup4+5vgpEmwvMNP8s7oXn+yh//GYJOXZYJQFVEVj+uu/Y
vFmQVK+u0NvYyveyMMsgPLfOezQLi+rzOowWT2JCfxMIkUOCCqemg/obMw7huLBu/IGABSN7YpUF
68ioCcAdVGKE49sFBXAPtAwGBWGU6Engfg6HJZq+rXIAL/tyoYYB2KSYgWpzxI4AXe8C9bqns2k3
dBzWFGSyJ7CtpBbLndRbGDIqijEODAwWuMxkRVLaIuHgNdCxoMq9QFSAeQiKmU99DRzCfu0gnNab
OXyZWuRcBNNg9He4kGZMdtgaCdEXSkykaeviib+H69iW2PIp/Ykwf7RoFKaT3DwXo51/6r/xPzRB
kBJO+YkWGuoYDPvG/bsAhBiaKUG2ahB+0q4X9oz9OSpv6O/RUhEXLg/xWwpC7cj9hHOClidWNww7
4wHX5BfQk4/splxoZT/qfZt5REjQpOEss9xWqtmIJ9YCN0UnmR6mDAsM4F0T8d4S9icL+HK19qaz
eKWX9t1F++BYrQkvA6C4jU67cVfvy8oUVhbdW0XlM+O5Li3o7t2agoa0FpCDfXiuc86+N7bXQHRm
IoXmhYVFcTj7VVEgHaPgfN+l15zwHjw2Z4491sHBAiR/xBsw8h/iB+2L+uVTJoXk8Mk2t2kLV6wi
dkMyUlidpPq6BNQw7vrz+2O5L1RMKLd8DxsYeiKOxZIy5cIdhXl0LnCohe8PdSBT2+O4SN2znDal
fsQ/rEfxWqbF/Io4a7z9cdjKuk2WYD9vXFu6UYMA5NyjDHxSMGMzRmugDltudJePdN5wK4dMGSbx
N4n+m8YDYGIZInYcjh6qSgbSxDPmX6SWfJx4iZxAGVwZ8TbcJkw2KJzn564xCqOiV2fmDifuDn4k
7uKn8OguTWcKJ9Ua/93tpQmxugcLYsi42rghkOw6jWKBOsKWbv2pe/xCj8WhdQQnrY60biAJhu/r
yqehdae1hRgsRHL8eSPchbSIp7hpP8lBXH4JKdxn7JtvW/83ZZvozREalc8c43z/mqutO2wfMTh9
aN7L1Zs16Sj9D5xZRwIZ4c/wbIxa01w5W0QLwQOoTDV2G+x9tQ2jOAJK/za5uwjULhSmtsJaozOy
Fr/VGxScucpT2eDdaqsp+wYA8bp+cBqZSMnijqQFtjCVoH60mI3iXfnvv4ECnuDoiZMfKxLHu5zc
Dqpg2qMcfOj03k2Kj0sVejyIGN1F0ekjX03MeZ9iZAyJBKgT/Z0N9R9Mp4htS1gTH4dVbHaZ4v7U
7Hfo0srNkYINBkUqPi1WDSxZr8HNK14Qj1X1PeTbabGfGHGgNHlMkBYMIGgSuhs6xDSyh7VYzQlj
8e9ibg92rw1DAtq3FFhUUSR4Fx0xImZ8ro400/pv4EbIlInVG1tb1t0QHCE3MWlDqkeLueTdxTb/
LsAHTPG14t053vTW0Nn86GgZcYMMBmUsBB2WHhrf2JhY3F7pXJ33nTlxZdBAoN1MZg5CfOaEgNcl
6E8rJlISyug1lpp75UbE1MFYG1yKSCbtAH+Yk+BZ13Q6bQT0QDido03RdMrLdfSRlOD0LKreNnFy
yUokG6sUucdEs2pIomnS5RafW70y0Q/DAPDhF3Qul7LUUCVZ9+j/r3tu+VLcUgiVDw4E/Al3zauy
iTGYsby2yIRe4voZ9yu32+z5oEW2CXs/QaqYzPhepkSD6rBAKuhxdFrfTIGM+Mq0n8B31GWgPhhx
rmYYl57AQ2I4ZMtoXB+sFMwU5NhmWWVBbVxOCfKVS/bWyKlAZOGqmkU/N20JX3bAt44sQT0tIs7J
DXnVtc8QiJz5nmMPpG2OMVRZxOGwkSaatcShjRueJv0y2ZNTPEh4baxiy2sdervr7Xrlz9jYaZOv
fLnwxOucJDknZak/yWhJ6WfWmlQqKrBh4IW9zSKsH8JuBzgIl2MGmsxNOlbFtHYKtBfOFN4YyuBy
KPdSv32Bvx7WzFBxX+EDgfXOpcBRAH4DwXvvgXNgSefXXG6p3d8Lf7HAvWcyFUvYm3TCqHBuMjUx
KinAowjrY4Tiw6mJiX25eYV+qKCqPLGj9h7HjR5yUXsoSI/svTfbK9NAqBQU6FAuZAvbKjdd/qtw
Dp1+2/JHpH7PdZ4nQAP37l8c3Qoq0Ren1WZ2BfC7UYpMHZLjfATJKsBQfoJHonalGbU7j6sYjHXD
P6Xy6XFSIHPdtM1KlFCDql6BshYWhmxVb18ntp1SpTgtX9d4cVH5t9v+tuhvbYqmYKNkx265LemJ
Fg+VU4fCeV0YbqJIOHq/a6ePBZAxkG2RH8GjgpXB+U4ItPQDz/Ib3fTCKkuv6W0pC2h00rEjzbhp
qBoZVaGqAdp37Am7zlD1bBkXsVAxTsK1/MofMUwO0hA+qp+G4c9GATtKdczi2iAqYIRGpFckWnEB
Vi8YBDPXiA2hgEN1iMoKzsh2eKTdepUiUjmK4LjYe9YAitXXgRNmydznjhEmsfUbzVLWD47c4KoW
yjXtdy+BtBD3rvMlbpPto0sBA8kRY5T5ZgHWnS0rd4FYs+ZSpNR+251a0R0zPKjrIbZZeucDIm6o
ZA8a/URM+jj37ljiNZsSi84YrGy0KzJ4JpNeI5xhwtvEdB8r1ILQ8EyYAKzv1CJOAj8NTy/l52Dq
oCxJtFVxcuIdhtZ7qumv0Z3F+XF7BRBVmYAkE/unBTeWERMTIPpA5IL2xvAxfTCvRh+bHgjDqpvt
yo//+NM8RzFradIaZ2fyGcOVNzSqN9iKzEJKKj0UID/kqdrdh8jcCmaGYNXCT6KZOUvNX/5iCOuG
2K7TNmLwKLtdHu4Xw3I3TODB4MSJPScKrIMTd/Qbll4k0+Q4x/SLRUh0sM5n9sodeJ0Eif5ZrTeA
NlkozA+CJs3iRD2+Icgj3KvOKyAEe61b36jJh61uXKk8mYZTORqp2zjfJNjQtAtAzlNHgekk5DlS
nJjQO6B6n/cvym/V52uh7RmIpZG6anQWWuB45n2TZV/LAoCvScP/h2Khs2HFEw5VgfLC2tPvxZQV
0c23YgKi0qnQZMM0kzEbs/uF7jL5Te63Nrbz0Lsz6dlKtM7F8JzI6EHnFA4b0xputInoU+qxI1i2
aFaOmJRAOjBEFSkAXiXgpFtU/nKF4yai14WSxhZB+ByuiBPMcTxhB+8UC7J7gayBMBA2oUskEcD6
gqKfoZDf4JlN/+Z+V8fRBqBYvxE0U3HbJ89VAZqyI8sEnpSpYI3njHsBsho6mtksdk5SWQPIiEIE
aPVSwC4GumgsTiuCDRgfYaTlOICMytRaV1RpzbuNtCPD6CXtkyD84hCUnabWeqMD1Jiq8KxhBPaW
HfajdXQiLZV6d0GV97UyxEPx+CjuDhYXkDA90ylcE1RBJ6KRtx2t7FPziZINiceE3wd9zuktXHAe
vpmI7OTMwUlDfOJXjiLVlR6V9dK8ng+yBZlxXS8PjcNZgvG0y8wGfMVX8knaiLl4gPbhD1YWaMLN
e84TuL53wpwG5obEYjFvUzwRpJAJACByhu3d+yjcjeqoxyFe7+KFyc2ucsbFN1uapw5IHcSPtfzF
7mYSbGUls7FWXXicA+F4OMiQ8HAZOMJYsR/3D1yW8spahLcV3bQ9/9dQtJCiMfqYcaXTuDS1fYZ3
/oRyWcZP1fwoPdYeC9AxeXiqX3zSHHTOnfFVo+J3oyU3gbGmXU2JIvyQ7eawzn01G4UxcWuRXa+/
v6vRZNDM6klWsDrLbI2GVLG3LcPmM2u1NS6UDxzhwKZbix/kUYv7mYME2V1kWJDELq+bTbzRzEMF
h9hf6k6XG5ymMsNMaNO/J9J651fBoXAsN9AJ2kux5dw3T95YWS5zm21abxD6lqb8yHAkuJz/d+E8
/1xne5wqf2B3GTJzqaAr8Jwfx8oax994gxF8MCuJzvjvATgLi0gUVFK+jmElCnFQPtLm7lL+jT9O
xBsS40/aFo4O0/yg9ao3rTO6/PbckASBKX4G+cTi0GRmunxGoAkWvWKEi6uzcCI6bVX5R2jWwKP3
mqzsk6Ara5qBzfwHYaLUBrrz8uVow+htDXh+wxVizHAZt7qPrVD9pzzulmCvapP237EZdmxVLLps
6+zF6pvWcwQ5Q5/5UFJ1Gmm6EOn5g3PQXXodWB4G4YeFG7sjFtNN7Q+Qc9eit9ql3zQBt6PHvfKA
crkdUG2sG0pml6P7WoSDgQ97m+e7JrPsj/Us0uYMZ+MrupR+O+y64wh/lJWcJ8m6V4EymsTFgJkw
kDKJf3eHPZrrzGiHfUdXTddNZ54bDJsVnObFh0r/fBmgn30xEc4/I6+JfRFs9NtfboXaT/9NDLf+
lekNxfyRbtVwyCBV4yW1GcsK7ivyjqNyKuyPHIZR9/2trtvz1xfOguU3qZmhZVZfOHN/YG6Iziit
mRa695oOiQlDEWbTXmROz5v0KqYOXymVGoLd/Wo/vNeFt2jQHyNGT0PERTZmd1S7wPwqhuYVoi6K
udcY+91SMZcG7rwdf2Tr9Jw/0UfjM8VG/9H4x7bdPmXLi66zP41GZ/CKrYj8Tuj5dsKAzJFmHuO0
RaLaLsziUOwXioFnK0CyinTAfHGy2iwZZYYOMXssYcLCYEVrft64fkdTScEsgHZxkLfB6RQLB6tD
LAGzW9c/KLpX+gPrhGTXzEwmuNw4tTkrGbOb7mN60pFU+9lJ3GiIRI02NleutOHGefuY8vLTuEHY
13dBc0L6BxCk2uDTliCu2HFAtleCnqh6lKWFV4+AAmygm4VgEjGMmBtNgfRRmAhIdQKci7Vdfzus
+qhASmAZAXP9GpKEIYFgZR4H/051U1KAlBl+FXVr+SI9dPwk0jVkOmZ9dme6E8QSDccmWFolRg+E
l1nlbbW8+lu+0X8ZzYWp9nCSZ3mUickUUXx5iv6yv0a54VdLT2CaQgQXDK6SNVNdZMnklS2NV25A
OxIthMtISJXMG1sPQe3Q2sgrV41Xhcitv2rNBPwIaoIBDxGxbvp6Yt/5U65BZ807QeMN6GeFPX+B
zZyD0SFptnyU7w32E9QMfOcZl3VbdAYSxxEHF/EfQHSxVCAN5+BshC7WNPKW+SBglN7GdTyiKDAi
I/liUdl6ymh8TQ598UBy33dTcgvMi0Z71iuf6ifbQ6MQrqkfps49IZ/tMZzIQ45m9i7OkXYf+tqt
5Ch7m6SAtREVKbhWQ9u/NdgqmHQM3Qp9tC5SgL9noo56528TCDrsZufNOz/lx+UPUZu+MzBpLPl6
ptsIP+pHyUPaSZsDD7puRVjwXqQum0oirkNKDDX2CI0hsYkGhEknnbJ17snnTs23DdFC1sfF9D1S
aGT2gvegI+KOfqY31cMLxDl+2AJHrwlGFoLS2O0WaUOooI9EFKcz+oN9rnsviPF1AoTOJJ4dUlMz
WybgfFhz6JqRfcGRozYZOVoYXYAwbnVTiVcj41lYc1JMqk2HAbj09H6b34niDhZU8xWdfxIrSk/k
kBPf8uZ8vxvQ0ILmA0UW3c5QfTZc27dVkkGJirL9oumO6CCiNUpdMQemjFCO15a41iz2M25cui+b
sD5zkOt/2453v5NPRYddhWlxaUqiPZ8BZ7TtmqE+BmymKEtkE+uF9KVWdoz/HHgbnzRzDbt6H+fc
zzz6zlEentvMGfHm6PWpuNM0hYdtEosmMX6PzzIfyupHgRaqnSrC6xfrqfiOAhngJ3K0948yBfSS
YKmsFUAwmALnrQWZzT8BZVZtzPk1xAYUsjPhrqFB0v8AcdQFhgY/9/XPS2Dr1j0UfDQG5s2/+Wh0
DyXKfY2odPOuD0yRe+z8/6qdX+3q+wWwOIxSlG3VrqWUaX3E5GyzcveVhztj+mAXa42lRlLNnFpS
nFoeu9pIGurdh77gxPjkKCb8I+NnqPfvKmhaLyI0tiWnQ9FdX3pfuGdGjOSkDozfF869HEMWs4IN
fSebTYiWtdheyDltR6vuAsR+3d0udKuWyeHkmvwV41aTTu9LFHG8Jv1D/ppWxO+duuI4cJmEeY7D
CQOZDW2pLCN6kUEA0pEu3OQyF9LrBeiNnHVrZIQouMmvGiMvEfHCS78MmJVwk6HoZ1E+CpHfJXZ9
bt89o1aTECSZU5ZEj3fMfpsBA5QfNZdXTnGR4FtilbS66flG9lOiOSweiyepAQ0xnfh8kaSoz2Xl
qYxel/PALhLYrQSTFMV39hmreBqhQ739VsWKDWtgTic3kZrVw9xDROaCKGvFAcGk8YMAE64Pi+mF
tu0lFDfCsO0x/6boLBrECYkt53PjmExq/TObtj/8gu6f01O6oGuooNOtlatAObCw6Xo9xgWu+2fJ
OLtoLnSO9MpGH5ahl34SV52MnowjrThmLM5Qx0ktkPlr9dIDhKQuDR6Cu+LRNkfny7vh3551ICfh
SblCTWnVNcAo5I10x5PM1Ja4bFx2DDJnSizCSK+K+J8I/wLr0WqL1oNmc7awwy54R36IzYD9ANHS
vbnWeHWO0XdkgdJgNJSaL+LPaMMdZyV0ydMI8IM3f2szIA9sYez9UGEY40f6pk7IezB7pzx0M7/p
Pj6FdB7ds8FFvhT5Cp0FkQ47LBMajLTOtOKL6rjfNiDVkTIThaNbdwHBGo7Q2s/Vn5b0LtUjI4fb
YfEshx26mfi30bZ8qAZzQqr48LWvoW+vnP4ThRzKCIJ7AypZhDItYS7IqPNDJ24K7ZAjg2NlX+fA
Q4h/aToSWZQ1slL4p40ZEr+TnFYZse6jcrSaCAgXwKDzxL3DgRG+t0tDAd1le0SszcXgItfa1p/r
1Myqjj23+sKu6ZvXFpILnrXKa2QDPYuGGA0E4JOE+WaPPuZPH8nZduZkY6MS/SVarBAGKsiIbF8j
3Cu29+uKW2JevYXOzE3CKrh7Sio+Io9JMIVbjzLhvBhx4bA6ncjBat/OOVsw6IBtiAEB+jMdM9Rn
0JcQkag/SmqEL4vQ9ZbGFRnlGC7Yu94O42oevj2PJIuuVNkS9GpqONkiqoiVQXlE5Mmpfub+j6Pz
2pEUW6LoFyHhzWsmJKT3pusFlYXEe/f1sxjpSj23uyoNHM6J2LFNKu5ifzXctfT7ng3rbg/1mhXD
b4WLe37joWTTTg8zfKxjyYkXzFHl8cGAoHc1Z9qTo/JLHhMkIDh7v+xB1TE/ARjQTQc6vFS2ShJU
MBGr9sBP6CByl5n0YL56dRnSZbc7zr9/seVa7BhLY5NLJ/At5W98AX8gahIca68PK5ipDGZb5tp/
5U785kyDBvs3NAyi7+KwDVQWiuBzd+3TAENsHort6wlTQIcmT1lKmSMFL157wjOHQ4M8cVjYnLaf
hA+FyFLFo8IhxwQCZw7UD7e37xI8LgcHUV+rjafDpQVNIcnSQZ01qrusw+aWLmtNZise9yeiwZHE
Uwrh2rwBaIfBmP6rf4gzItOAgdGRpo53PGT6AtQIaq7xJyLE9sItA2v+ZgdsDgGHIAqcG0mwYWgC
Z3vUL+1uRHfLe/LX8T0x7dBaWii3+cLEIzyqN5loRfLkyvITcW1r0p4rC6l2JhAAdv+EmT2q4OZL
HRd8PIHpaw2b7hYqMaHQxifOk3uqCID02SQVtiNEW+BeJpHjsp+F9nRjGwYQKAYwF1Bx3nzN2Yj4
+OvUHcwYzzqVe0q3tpwe9MFzzTItFX2GFTmWGMBYDy7f5PBv5Nn9Vfj7YuU2LgmQfMs2WRkBWfHi
if9oIQ4K+zG0xdBWleW0HP6wEyDDpyX0Uln2JNjVTlveoGYIhD4OdodlTWib3+qL4A5smkjtmt2e
7TkGjUrN3/MfJIr100FCYyrbHec+rG+Sp1CPAD3MlihYvc7/xDVHF0GeNrMArnwrnfz//4ZLj7iW
9zIxoRKc5jHfCP9TK04QsZsHTToZZvVtwIqCES30tbNxw8lg3/5oxAv4rA8ZZjx0MOSa07EANXHN
6VCKJxw19fwYoiqwcyxeDvrAJHOZXUKWveImDQkhDppbBhmHfufB4sFsyRM58csf2XIZILtkYBp3
49CZt6C4r3tKaEi5WNa6wcI4gETC9kSTxCnyKawDm8HFEPyQXMgFsIGnj8qDBc0SGQ7dHlxbhar6
/6zgQzNt2SYsYvogacc/gm+i4YUZSQ4jchI2zdnpDTa6XaPDW0FGp44iY2VavVuHwZPMtvAnflcP
JV7H0woVDVgVSARbVfwPQpDkRpe8IaASFTYaoMV0b/aMP8LkhIhIGW89yXbFhY1UGfY8RgHh9gma
Lgf8rD2R+aSvwAGWcC/B1POVv4VHQXYKoRduoazYO5lNUC6D2ywy/R+DSqD2cc1etESF2CI/mzGe
mZ5/7c4JUZnYKsLPkV6jti6YPjNnbPbmkyqB7ZjRiTGbpJI1ImRONJHFyMOlr8yX+h3Ii1N0qAEJ
SXhamAnnKqyJjrE9Sk/C3Sin6vVoE6csuP4Vcy5EnenN35ZHbaYv2PTxB4adUAO/03xPSRy8uB/9
mkuL/oxtvVhnxWoiWwUPhzXTah/wm8FxuIEczwlS4rUozmmdBaEA/ZVTRA9dtYWs71HToDQ9W8mJ
LLmpWLUq/NyNAMHRXMQC8vSvQkQ2jOcr1UW4BXfAV1XwlFPFaqi2zAaABKf1sIEwrLdLRmPqi95A
0LDpOwfr/kQYVPIEwePpzNcHRg/1Ka82AXX89xw8kjntcUgPZIl0nW0Mdp/sps/6J8L2lrJSKz+V
clcpxULvmcj10UrdBsKtjI+FceLA4i5S4c8Dko68O1SzMBcBbu0QrjJlEJE51JVcHQX3JZYtQ7Jp
42Ny6PbZGQNzXXbSwsuhRTNfg0cqpN8sCk3DtcqDVD6KdmTM07fRBJGxrfEMe1wI1yxujn8GzURT
Pzi/gZ0UDjVfQAtSGm5Q2lVzN+HXGctG3BSikwLdGcpKvJEbI9LKgK2S5bTk7KWGgJEa0twiGEGs
rqKPgalKqcP0nFCp0CbB7kauJBoj1KZrupGKEQw9OpZLBIsx8eRMwMmhOs1D1FfxyQ6kYDN4UJR/
726DEW8AlzCze9oZCDjpWUQs7DRnEH0e74224X3YPj+CV4cr3xm6JUo2WyLuzPxAiWI2VxkV8z2x
FOpPwsw3OaW1eaKYaUug3HCXaMzQluYT8dDgSv2RJoOvHplPH4t+8SqFa5EzH9GL5M1ZwBx/2h/b
nBav3zhbmjAg8OK+sRHLK/bxCocTwrW+6cWRqJk3kAYWq52D0K/lY/X8Fa86ePFMdIMOxDZqi+Ch
IvD1pvBQXc8jfzRArHAZa9ZlcOOBvMpb61dfvW+cJcEJDDz3ruQltrscrtejmXFEWEeafqBZoXCu
j9BYd9VSu9cn9uaTAa2drgbRwGsmGhTGdeKYpCYl7k22nYqxI/JrhhiuBew6LwTOwfIf1cH/N9nf
NkR/BasNDjH/kotJmTHoK4I7qSYgVht/NI1J4vHMEHmMDCbfklxpvhoSZogaQobzNxtxEv+wyD6d
dNg2fxicARs72F6ILjsLh0m+JhWOn4ALgoI6e8jkdhxoyd8c5hy4uwBk+TCusAUm/iWWF7AbPU5i
LLKYvrvg7uZLMsnmchwIW+TH1o7+PeFjx6TirrmIARXm6DZ6q39c2nY9uQ1hu8AqiZ1WhHDRixAD
h5iIzwUHYOaY86GGeadXNuxyMBODdEnl3aI9uLDgYELAnoIbCZW6Xre+SyGCdQ7CxUVx5jHI5Dla
9x4s2ZuQeq/vKDAO6clyQQdcaglxxY2jAlor1F3z7Ey2iZ7S7jR3QAckGmI/EKxh5lOK0hK9gYzB
EiwwtgWeAQsqE2nPSUPZIyRezMH7GK/8ROei8STtJ4SrXHFC6nOpT1eKqre13zrFD7HIR8prmOW0
yaR1M9hu6G7SY6KheljKTyS+X/lRp2Eq5xYEMdqa/lDdbqoeQvOwp8Th/0/MlcFPjaX0iw3oltyw
0qP1w02RLsPcWDRBDDAZp1DJ7xneEoHMBNUCYqb67yC4pN9W8Hx/g9iCDc+tXn0UjXkmnSElNMnt
2aOuwlBGXIxlySXkOkTwWTCtRlcID2eiNuBPYinjkJLQU9l3gCwZy/UGmZIXFak0tDVVRUAFw04S
qXxrrL69hgaNS80TEC246gAMsPVqO9xasKj+xSLEeu1Rce+YSapcURrT+AeZGGa8AoCQvzhEUkkQ
9rirMckDKZF3HJyFuQ2hmTCJrH8cylUBhoJ7wAlTOAquQFm7Oyg8IpsDv4iFX+cWMkIoN8ZsIHXI
7kTyjaCt9yEJeOIKIqnwUjso5fgPSm2Muv+W0oumN2s8StO+GMBW33d4/MsOZwex2RSPFLqntPxX
kKVh2IlEPTEtyvUsTjMIDgOlKx7FCO8s2Wg9RzceIBiRgexVwb6qlVU/nUqsS0usmsRf3fazexDa
cCMtJJPn1m/WQY/TToGhX7K4MLYaXkQ2SghJjv8GHcOWjZrCemP+kuUngXXr65TCiDIQUpsyxjDj
qorwUnopLmSClGl5wBSOUTCsctbriHQcwy3GJS+ZiY91mxaYRJA6eEzhNUZQfvlwlVJvUvPeE6F3
Jza3iqDXpcN1wgRg2ESSa2jbYTy+1xiaYY27qYs9V6tpVqCT6zzD4L233y3vuELQyIZ4jX9EVJqt
2zAKwiA5nwjQXAnojZkoUPkvsZygJZ8YOzRytdKYh5bEvf2J8k5vUcEYIpPYh0/WDzpEbkFHNWj5
1+IvfIzHEbMFcjULelGEqBr5QfvJYR6CCC+NL9z5Ibky9eSy1Ls4/qCginmkwzOV/gR8GuCageVI
9nciHjzbmjgdUVXnQH1D8Kr6z1LhZ07hBC02d/MAIPa3rT1rXogAzDG2C710EtNbrTulJWBhi7vE
9JQcA6KWQFBWwQSDcrRBbwaWopPbEalPjmrz9a/Ge07E+oZlNbufZW6eKqeUh1cRP7I0+VOtL5Eh
zORf8Y7BHwHcu/g1Wze8DE6j3GQCSMeIJ7Dni2rLUB29yiSCbAID10bPlBsIPa+Ql08uBoFXBqnk
buefAjinrebw66aA3hj3n+Qj0oKNBTWW9iqaHQ+oD3AJzqB/yvPg1glgYaZ16jU1Xj3gyUbxgEiY
lthK51ufe1uvG1wIsiHd1UzBWLq0P1d1nGPjQEocyYnh71PVEbcsS3bbSotS/a04RFlKpvQo5E09
PIv4yvLyr3pI2ERrYbedLybW+zEjFsmYjzWOr5u8UHGXQkj8vsUt5uQLaVzK3+DXnGvYgeGCxXny
V30aWG8fUkgK7531B7iRfUgP8xsiclzZ2Wd+K/3F+ybnx77bxNLJwqsfy4H2NLZO/7Z9yRFvo4pI
aKOuaptnon0V8StXLuN7mzK2qoTd+CIwksTEykRs+eGXcAgIHRueOgqqpLsPZrAsIXhp0q1/ZSzZ
oToYmrno/op4wyg17q8UaondHttdQKuh4vaLWcZn4wjAMWCwCCnJK8QqSN+OmGvDey/2UvYLYj6t
BUIMKKAX8ZnYwuqSY6dvPfxk+ybu7DY260I/oR+YcEzA2L1amd+GCdgI5orMslyPxixLHnpb7J6a
dB544GKJzrvZNY4J3gDZ10a12t4r/CV2NF7m4tukLPvIkqsJblLUZGl6zaMdMP254UZqQmk7t+GJ
pz4bOTBad2QfbBnYdri34YD9rtYV3LuYCNuZ6WbQQnoxrvfxPqm3eTKsVWk1gFSY+yZiyaONHeRP
y2HUVD4T0K2TFu3FJMPjmNDri6adq8yrZBai7NWV56+0cgvrGWJ1Ri3eS38tvUtAjGvr75vq553e
Rzb7jjrAYaCvOVFAJpIbmduR4aX6yJiPaitF9N41tgee+N3lJ9KhS85ju8cjxbyX49Usb1O09uep
5j5L1+/okOCNsmEPq1K3OYz6kXRlwT/5tSt9VM5cNO+SC5BMQr7RgkHL0AqLqPuitsn4CMWcO0Gh
BuFtkM6QBfOV8SAG1y56uzMYa03Z0sLuOWaXAIySmUERmMz4307HFfV9P0c0b0Lck+IwJfDy19Jt
tdhrH9lfbGEZu1IeqfHNfRTX3wUEU8pSHGfoVaXU0dgmpX1goQNuX1P9VWLwp36P9YtWjMMvkenV
6NrLXa/9yMYXZ1i6GRn2RuVB1i7krtUuhpjL4lCRuSnb0udknkp9hqA+Y/0n979npImSkuDr3YBc
EpETUheXtpCWz7x0YDUjmXInMDST0cZAmckbvqsjAJiyF6lGQ++TbZqRiLDBfipz4p94BfNK2fk8
e2xNceN0ygpptZJ/TsMaApdgvBDC4bZjbgsfhgyCpewvLP+G+gs4iKHIxDM/YuVOpWnFT/w0ltgj
Gvsq9kIyfWD6g0KSum2UF8C8OIjOUfFjkRSTwrwaru3KaEn3eH+G/pUNBsAoItOXkz8Q0b89ZA7h
IPyswMbxkummjxqNafNF10qNVgi/sMqi/mLi19G7g3FqaAPf7JHMMHzrA/E+vfdcLSG8nZE3AanD
osRAi3SJCcbXRptcOlblBlQwBBhAXMfuRBVsaseA+qS5qdqvYYLsNdCGLXpvzLWSsw8kokBuemMm
kZIMIXjlsMuneSCrYGzHPB67r/bwJtmxBENAYkkIjHnAhSgzdnV9SkuXrD5Gn5Qa8gpVrnYQe7hX
FZaeucfAIDF3ckGnxhjtR2loMNcYNY9EN2MspC975Wiei0PBHDrGtZucMkpS5nDQclzF6WAom/+K
9ph8QMWEiNQIB3+rMveJtimxum9msBBR3ltlLctHzFn6alm8thFtH8nV0Bl27+hs0JvNQT/bkVl3
/UVPVQagzI6S79SnHq7e8o1eXK63lg2ZuFxD3G2bUwdxUmCL/+jrr2zYdATRhNvKnodA5Rl0LV/B
UCanQY3JtcTRDss2p/awyRA90ycdguhIeN1QpKdsh1fCYsDUdHQ1JFvoM8z2UKUXvf+W2wO82nEP
2XrA/ZStlfIKusDKsH9og9mWZ7FYuBHwAYRiUTO6BVxcK9iP49TMbvGdYmI9K3DKmVKt+msdMm60
6iUnccH9RDjztlwgJ8GpaNkW8NzJdNv7TDBHd2rI3JxjR+cxKRjR22WO26x68x/ZyPDjDkBiZBSB
7HB7yi9VodB1FdRV1P6upOCA6IXve7XqCOVDDhgI1MU/ls1JoGFybZGjCp0Wz9FFCBVmmX6xeERX
CpzaZ3qH0xvnKQ4U3AeXqXGNiHHiLhw6gj0wCoMMvGzilXngOUApgU59GzCas4MVdzzaEGTaDl/4
KmfCMV/sNTI6b2WJHz8fbeg8/YK/tCLtCB5UIdtsjTXM75SvqTEyQ6mi8dHi7zA7buP6SzEB+S8W
DibiWUghvbCIol2iED17kjdcJ4xMvB5+FZ79+Kmd/fw3vFEK1zOvOMOMqIhXWvQx1D3DPRvAjHwW
Zi9adxNYBsUZS8VlHG90bdV+QieRz4BpokdiHYFlDHSeZPyIia1c2z/fdwrKCR4D4C8wxAk6i+8N
pttVnr6vmX5KLl7KY+oEyMz0oXTQALnIFolG47e6C/JktNpweEiUIkUBfnwGBfbZbohiE6d1Wq/e
/ecYPaEsheojIvP2T7COpKuU6HX7fJbZiHRT+2Y8JCIQ23ScJcerDqJYs3ko6N0GBrXFXpAffb37
IGdnX1/YC/qUqho3dSSw03osHnNcYE+8Vv/ZrUJy92g7qvIMH9D36gx/XdBDxiuQ5MPlxPuoGpvm
cqQQxW5sXBFPdYiMO+R/Jl85j9DJ3FtYmBXTNaYacDBf+xCiHVEqesS0dNsm64+y/1QJ05ThlIY8
/ei6802dbiMLSsqeNdgXB1n6p1NvcqnpPhjzWQcegIrtfDXZ02x3OGeP4KQ2kggyHepP69UpO/wf
yVOj3A2x6Mc5b9B/remEMzxO8pkr/HT02s+iHZfaVctBiBwsGU0G8aDJ7/urW/FYRyV5P7DpbRGJ
Ba0iLPg3xDkV/Sewnytc48/goff2ax8SrUBm21F0IxxzQStPOFVxxfN8iwl4uTQ3pEaMBOWRWlh1
W+OfZ4AYS6s8h5gRYCa/L9Aj8yzyUEf5v9yjs663b3nTb/qRB3Pb4I8Tb9jjvdleZt6zpn/WGoeR
AINo9McYSWSBd1bf5xTYtkUsxLPsaCzxb5JqdRYgnZf6FSUr8H0XIUk72upF2OGVgjOcNOeopWu4
Y5wG5K6oB/VSj/QFWxMxjzMGK0I6cDZh+WI7StDe0ODSSWeCeRJpe4FiLnTghiC6Kbeq3pj4/37G
fmB38gF2WL8p1ZcMmP+dd0yqLZQnL9NRwtNjtLYxbCi9uEoSuYnPUv1gr5m6W6F7jeBazX4iJDey
jLXa73okJesSFzF/ZTBWj9ILtwodJ8a0xo0QLCIGcWfxQUyUC0m5PQ4F2cNC9p7+jDA+0xq8n8Jz
IjxIfbVgT5II04e3T/qNZhfyU/B/a/RyCDISwcXrYAypWAEhV6rsqIdupzTgDBzPoFkWhYVNtDJE
MJYzS7IlowvaklNBf069iequN595b5cVqRNM72nuGGSmP0NLwfy0/I+SM0nSvWwN1xwHeHZh+cb/
ilfkX9BdJspTCzFTPWglVlv1cZw43m1a6FHQUPVcAaYJoYWLY5whGG9lPM+75XSMAUQZ2J2GU0k8
JnANkxcUy6MjlbMTpFSchXYtRwiujk2KptzyxLnxWOoIjVih8eZ98EeGdQ9J3wWXoDpo3f/bQcgm
MhxVkQxLjLehnu5az9J3ZDLJlIJLJgDSKZ7dqWy8ZIJjHpA0Th5r+hRxQoAlCW88cYNPeNAwFnlS
YlQtHsyFUKDRXggcgbizrsylPK5nIuFS2BlKS2rRtmo2FsT75A8zfYL9YmiaPZwUS3Fl4RSWRMzS
kJaUNa2bV6uElpUVbXPSQKUNCYJolzHQ5ORVt5FspNjrOalXtbBj/2qijxh+pw92jgsY/NWEvBju
/fteUEsgdg13VAqTsApP8xmEu/zgcOBq9jjiFXNbRuOh3Zrk4mQ78o8wCYMxIeyinkddaW9EdKA5
rTGHUE/WVU89fEqhYEr1kQBPqTpiL+ana8nAKH8hE1CwNpRFPjpDt+ahIMRr+IerdmOXAIScrVzA
uvgucJbQvmud1CUvn20eNyp9rcxgAQjK36kqIaKUFngbx0zI9ISghPiVUaxZ6WdekLi8FKI/1Uu/
So35o2O8FJKpk8X7r0PSYABkoYoih/6f9sdMkwbvq3xWmPB+6B/Uz9uoPYYDI41HY+2n78HibFtX
2BAXqM11L1IO5ftZIWRT8LxDRtWIhEWzBUqof7pbu5nCu69tao95cXi3/EtQAH6u6v6n5eGcLIgY
1aoXYIBg3BFwFsdfBNwhbgaUGoGUp4KNCa2uqnrWTxv8w+hpkF9JbIsw5+tLq9vpX6k7+kFgolet
cTEjbAr1paRQWUPI2yD6hDvN08ZrLbLvd/ep0ZyQOkp1InarHgztrAG9URi9P6FJNiji4HgSvdAG
TgpINTK1y24E1EloZN9LfSJPT12gK0uJI8Z/+tYD+q/i974x16Lo4tSYZ9uh0RYvwUdKZg1rcj17
UMIZq312eNHgrG66VnHWYKBL32TR182Xbx468TBmv6luLlKmWDRmKk4t2DYG9E7bkB3c9LAi6Gqv
sTZTAgkxuZbKrZuDJZhj5UiUjmO0HtqNYLrDuCVVtvSxNoCJNNv6KhzT2qLvjGVNckVAGN1cP+a/
w/vOs2uFO1wcoDv+GM2LKGcz3aqsAoXGxGUbHpONZe0HNs5iZo/XX37qGeNBKtez/B+6NUuIM17k
PCZRhygI4jziwg0wgLK+lP5lVedo4EFnkyh+DHJli+9QYDYqsP8d5sPyxXPT6F/Elwh0xtGpsLxp
RwITV6ElDUX7ikE/R+lsMKPU+aN7CtJi/PNFxp776n0i9nGs4AmnXpDbwWWU4EITO5DoIPkSiSBO
CCFm0P5q5aXjrpCSl23eYJkL1pNRO75BKbHaB2H6UmiCbTzFCh0M4NyqJ6lwlOjWfRk+YV4/nUC5
70at1900BOLSTB40GbH8C4bPfGAGvEsMbNHLbjm0LnXKdCignND4m9gNGwzn8d9siI3m+fHnYVN+
tOY0a33FWdtNmE6DPprbacTVKvPgLucnqggZXEzB6YjbSFEmE887OBMDzRxYzJII3VwOp9ywcfmW
m1WAERTEtin4KN+exLw95uQnXdX4VXYV4RAILPFzavGhwxdaiAqPhaF870Pz3lB+KnjYakiCKzy5
ygfRjFiLy3F/gCvnhAiEQuuiJn8+QDbpUUS5j3qzktSOrKYvUwf1Yh7lM1FYsmXBxN68S92erhZR
7xbcCQFMb/7MZUpTTMETbcGyBXSgnNJPJqoFxc8RloaAOx8uowaRbjVdqzd+MU9T0f2xWYxf6jmM
dzLMXT+6TruQBIRDgp2IchfUY0hDiIZpFXDiZ+VeBU8XxU0b88f0hUi1osoneb7DqxLf4W2BPA7t
fH2JFbeIjzXWC8a9w5XQTUxPsT6VgZE2Cli4aW+XsUBcA+MvhXzTQn3sZFyJsc7N3NHJx8KuS6DJ
ALZIQ1Gt3BIkXSbIRZv/cCDlfAQBREePAXcuKFJNMMOssiN8AuSfuQv+nhDCknM9LyjcWuTdO3/0
yJASjK0n/D+y0h37ndGz56WLOIT+Pdp1261JOyEycDi+NbZ/4ZWiutLfnAALQsAYddXHBvJbJt0F
svBaz/C/QXupI40Vf0HO+SCIW8nE+zjDnzDEvNWMt29TwfxlOLQRI8j+eyBqMYV5G0/4aekYymmo
6hTxQCDqgYVM3dx5ac3FFbDfTarjUOiHjp+zMARJMp0wJwOmeSSSBwHuIKdYePh8h85w9Ircp1G5
q02KOTqNSJ6sptx4mjCn1A4YSaqYZwHGh9NdauVnJqIHxUllMnYmmxUTEYCH0tH9rdb9M5X1IOAi
L5eXKGyeSfWRF++PKN/NZ/pAyxXOVvAm9FYUZZZgkJVHKF+fV0hjf0bupG/635UEIbVT8puvYn4u
UrEF8CggEls4xmsw+pNYPQ802Smx5nqmXFQ/gj2oNtDoTemf0MYX7f09YeySWv/e+WS3/FwKZ6Iw
h2eLXprHXGHXa5EwGfjDxO1JjnO7VI+yEZ5JB5fm2mOEqWD+G1qfIB7z2NUonxiNFobF9/gl1sSp
x2YTjLux/wkT9knRvL3N6k+AP2pFzfOdDAcRoR0GCPEwbUXfR7Kh3z2hUbehNYCHF6g+f6XMPOfi
VyInhDgiakmFXU5qsYVTyjiWvy2fGvijV6F1+w7CYjHRGKNA7SR91FeYDaT5yaTLbk1xV07pLbgm
snokw3MAaNI3+VuzM99cSwi4WLtIVbhfpCzACKJSEeSOEbi/iYcfNLZQ0mUB4/uoPsVZepqvjK6W
F5E0VZHNo+3+/BCQaorDgk/AVsqOMX6TNvKbdYDffuAoKEHM8hkm6dWPbmrM/JsmlcZ9zCqnDNjN
iY0SlGs6m3mNjIrJcPf/cOUqBFTGAAYijD4uf9IctRrPnCr/TH15WZmOJuUXdOwiDLc2sRBGYa3B
y5dKhSCbPbxiwC4BgqvlLoiOlLWGoK09tKRGl9haQbgFU9nBV05GSI/9HDV4drS8AeZtKNABGGna
SK0LPKwHlJzTk8BTPkyrfOYNI1U+70T3aQCtFXG3kXvI2sNPQzLge/hpv0bI1HydGvWhht3+T60Z
YBVEfGZktPBx2agKYY6JxR6H9l3xJjpQFct7VQSuFUmWRYGBGY44MlEKKgwhlzrE24G6a5y/IUBh
vY3BuwO0+iL4SHAdLUJ+SGnCsJzvPfX+0r8U/LzuIyMD4csC6KA4mEjSI4udbDgnxaeldzuMo1iB
C15AhPz2kvn9SqZs6P5mR1w65HLEGcc81290RszrMYMOgAReVIWj2f7/svFkjzz/eE8CRvwbWQn4
7mb5J38nINjwWXIlLgS8QiSOjhz+m4NzK76/XzJNxKZXa3FvsFb8S1hAqUQywgvMKb/EX0Ihndpj
JCPfPpYRvoPil2kyzQ7wSsOjVv8IP0TWX8fXk7IL3yDE08NSrmL3p7eH+U73jEmzCPSw/jDgxhJu
FhCooagHzRKJGNGc88Bz3Ih4lwtQfNuZE3nWi/Q0dn/45YYBCjVxJKQEYhIT/5LWV85QstSk0KAm
5Z7HDIzmJSGoh6E33QKyaJA4gt3IqySiMFA8Eb3Q/G2j4JoDzgsQfeEsm2dWssqLVDFkHrQppFiT
82Q33HKub4djioqni2qxw8+LvsqHZT08ghrDMfvuK/dy+o7Hb1n5THLMs+wA6LkRQnt2MuFqZ1is
RtU9GH+SGMBrzjlu+Lq17GgWzIBoO/BBWZmNzpoYbi2E1Sj90qd2VRW76rf4zdsMZvENCUiBL4lJ
3zMNYOPBZgqiDUgqpgd8Pl/KqG9INeQ781WhVMWFncm0XII8v1lhoU4avxiKJaT0yNpRjW9o1Is8
5rd/VWguCv+JJTfrhyWT9TN+jEf7qvjVNUSX9LG8i8A+a0Uuvztm+MOYb7viKlVAMwgaA2JQgSOD
jY5xXzRcTB4+f7a/iEdXigp7YjcY4u+WDhQTK63H8eoXaX4ugwoPCwPCdl2j7sVLW+lF+rRlkn4F
BpP7Ar4cmhTEOIlQ4v8ren5euOb4jba/ih9xIEBUzU8z/G9wC4rwt4HXp+UXPEJqFjAWOA8RH0MR
qHpIMFHQeIDv2HDE9EFDSJQ0y0YqCJWbhh1ONPMsES250TPRevKu/fb9vzP1qK6V6OHzrVu+VmyQ
yZAsTVYidjcSCmzcuglljmkbGTlsJa5KNdyq+KQB+n49Cky0RLSUkDk6YrwXXe9l4itnAEArkPFb
Sqw5fslpw8DMxwU5JD32Kva/jX7SitrJa1ybeBpV5GsfWKn0BGom8XYr8bp1BQLTOx3HSnAtPnTz
PO8RVktmSKuy6Vm2F5PeGm8FIirCYB2FmxoigvlesZJ9HDAUsDsWL0Zuat8TTce8sq2wmWdSgkFV
FyPKIp1t0J5xpm+5nln6ZQwY5WlPnSsFGG/wPjG6ygdW4rg+pPlawsQcsD02wcN4uWEhR+V5GpjK
ajam42JO4qNLgDAEpCj68cdv3f8X8FnqEI9nhg+n5HfCqvCq9B6uHPO2BxJK9hK0Iq3HpE0GBF/j
EpG9g01Sf5SslJDnvOCrpfuK5DDMD6uOTRXxc8d4KULnzsyjB5W1nCJST3qzpa9Ykt89lG6JjJC7
p9bXBhsuQdlL4a+B910CcSAgrjR7Nf1e6f/h4dUQsdo2zM74U+aqibMkKMsxab6r7eQh8908QJlm
I98J45ICtUuvr/SBVPF6uptG6Nb8hmKSXjy7H43Dr8RVoW9Xwt+RJOXuFFb3uafbGsxWsR6igApR
qcF7zPZkgYnvlcbSFOCFRw366qXxjuF1Ojq80OouPpXQWkvaQcOghosRlZ/SuMkkeN4OWVaY6+bb
B680MDi0gCIQYXPcbc81oHyFXensQRYjjzkXLJUam4ocOMHnzsYRCGODZAlWTfZG0V+1bg0TJSqR
ROMkQAo8vjnvbKHUHzgM5yPuLTjn39UKHrD6GaNLGAgBbGkTS3jv3D/8ppej0myEd0XAC4yg4dfn
s0T6s4RwZAIjwF8M9DVeX+P5nb/e6v3t/6sGT8gvbO8mvibyqtbRwb1XplnZBiwJgdUgliB4W/Bt
Hir8sQxefnz/m9iPm/pDYQcS54z2ePjtcYsoMsCAPqCxhBw53yvGfzI462jnxowPQS+GaP4zSa8m
m64VyuUcZFzli7+RVvYQTMcdQe/Zvib9Hb8CMq3zt+r4uddXkJMyadGlxlKGb5YTozGxG2PoyHO6
r34DfHgsKB2YtVehhy1PfBBL1MbEItOl0E3UcCkJyYOCOyHa5tr3wg0R1hjszJx4Ax+LVhYHooOc
ZTNLmaQvAiqXqc6x+v6NCTqRByjVIZqgaOXTuvOgQV0VhX9VuMGFWmqPqQbrC9Ol8SFyIQfilDIu
F3WaK/JA4avSY2NlwVBgqLZkdN9/za65XKeEUa5ECZW3010k26DAQCKefZpBmAKF9EVsUHqePijn
bBcQoKtfbHsQN3GTslQ6woAfoMNG3WhXMr4sgKxSSiPq4UhhVC6WjsuEbUG6qAhxdNJ3KmxqGDZq
zUf3y0mMdaEOQ5Ftc/iH7KrjJOwBDFM8it6isY/hZVbxygoCCPVUU3D+QGiSCIPxrf4lGMzxV6z3
OlC2MsKId2YteqbJTayeDM5drPrrJ66F0MnFbc8UjRHopJEU1xzlsnICxvtNMRw7RiaBBklXYiZW
InU6KDyV2NXEFgbcKFJy6CBCOcGlGM++P5HX3jFDYOhtdrD8aSc3LcoyI1WBzovNkCGDgmBSjIBq
eAs0TBG99Gryp8H1KfRnjzUhwIgyMp9khb9TcCue0RR3bo48HX7AoNbfgoUtSyWhS8Hl9D+Ozmu5
UWwLw09EFTncSkKgnJNvKNtyE0XOTz8fc3HqpOlutwR7r/VHkAoU8HxbYf0ore0ne5Inrpc6isdo
M/IVgITY8cdYGOXN5LHujGFViuLSFzMXR5yW3IVhTdaSTmXj5EFMk3uFtyUSvHVIU5TGD9UGq5Ay
yP4WUnOS811zrH2WxnCNoM7xxajxzgSJrBVytPhQFP6aArkTU3a0bpHBQo7zpBj1pmyScAqNLnKX
Oc8Kdxqw+PSthtCOCuVj/N5Cr7sKmxKCTzxxo7awysoWAhj2/IwbLGz4K2jUYpizvtgiYseTOP5F
9piQBMnQSFvzne0U1XQ0U+uHV7AB0JEe4+LsIW5y+RmL2/4WGd3Miw8mnzc2SST/U7ppTxi0uIps
gRQahStlDP6F8YsLiMz4t5Cfy+ivGbsNjz+f2kDon0nR+JeMjx4ysgI/RjNjJXeJBj6UDoOP9js9
GaTf8XloFwFQqztGkAe12C2qz5WEIz4LfjefXyqrN3ykAlmjJQGNonD1OGDb3SBclQaZUHK0CEOi
e7fbF+aazwFZfis/A/NIaDnfRBhswxHqXmCAA+iOPr8ZD4bS26KPO7n8xgIhx68uQH+MS9iERkM9
m36QnZInoI//MvHep+B85TpRnkn7JVtfPhkz5nHIn34/Yg456vz+mIkz4gqICAqChxFeChSEyYBq
5QNgC69EaQ1RIA3mY027dvUpGm8f8RIF14+FAtq/R9nD190Ks2L9NvOnMdmFKbSK4WAlAeRA/KPn
Qycvu3434p+G9NYTflT1RwRxAv+oS6cz/rzcZIu6aeFT6ph4H4X5NrW7WRw6gO2yetfVW2yfsvEO
yZMcb3l3Vsm3b7dgzkjWZNlYiKRzpRnSj+Hmm+eiPuWQ4fKCQGxEKzmel+rECjgrBDoWDzj1iqkJ
8doPt4qtcLxX0TkXcub070+1Q5Sp1L9oEAuPFLCj0YHBXCX/KhtnuetmiYkPuf/JaMOQNVhi9Uev
nBsKbwPtUUGXmoU/ocDV0lAJQXYv50t+7gJHyv59suDga3fLMGfHHOC9bhAf+bjGbKZLW5YxZcwy
cn87oLr8IAQ7OUYjUVyt/DgJrvrJQVbyd04DB+oTOZMc3wqEkOQ2dTeGdQ85myXxVWyjyUePRQuk
ptaWeken9ysEpa6jVY30cZAJGSmZtLhBucaHS06/4uDditoN4ArLXVVka9UjEkkXqY7gcDBdhKoQ
GYitJLDhPZbFR0KsSn2u5bWq/PHfW5+WG9SADSNF+68me6Ls6M2s1xpFTF2NOTR7fzC4jOuqe3TR
VwTCLlU/ef4u9XjpBaLT5BqNaWd+r4JWzvHRGpvOx7b4MEDaRRz8aJEQXCFFxzToHUrCE8EXJbDB
mEchBh3M0UJF2AKU6qzC1WWSreMnyfN7Ir3GiWBB1vuROIiiC8rhT/Tlr4j+64o5WLEvLMtqy64R
fGDbSzI7iY331rl0RVAMyDWr63Pmezzb/2T6aEY+pFOpPTPDVURUKxxF0gnLGMm9yT9RI7hI28jy
PeO1LD+I6+0ekFZeI+PDzBlxTiA1/VBWGMkOO8RguGELQLtBaj2QfWia3w05lAqoqVhi3zEJHb8p
FqYXuN1C+YdKlLlujpui4BfAHPIlIdk0y5WhATj5U0fGgyUxKX+l8Svw9kmncAuyZeVH/Pl+CDWu
clfR4ajPtq8+lLlOSbgjfiTi5/tUTxN+0fRFrIqMDP2yMn6asqNz9hYF8WGkGTeI1xFpMkKIwDSD
X9xa2Saz3IZXi5+adZSX9lJ6tmz6G2tYhSBRxjWbExaS9iDMVIrJCJAVqt+/JdYWkdJBSPS8p1lr
TjMscOdGTVCZGr8mGawtos9De0YIiUcCdX2dLqj3QdvD8eMRdeXN1l5ACxANFzwSd6sBx7H1p/wc
/6GuE58R0SmDjdGVdE08kJSkkKIj4omYDSjicJiLCwn9G6NrejEEu62WAVnj9/nnF6dRqS3Ic4y9
V7xsfhjfDMiwdgkgwS5fFDYu9rqfEzm4zOf+Yg6co2uOEN+b+qHpxw6godsNyZURnimXLXNg5x/z
m8qyIYGOjQsL4E4lmqPA2Zf3p5ikNRKkpww/OW6gOthrwU3cKnPriNZRptnW1gTXsCg0EHqKVfAq
zRWkycxv7ESFg3wF2RIAzRCfBCDtbCWA6STBexGhR+Z2ij10zre0fRkEmiN/Cl6kYmgs45WKNz1z
q58en5Co7fjpDGxIZDuvJ/CKxYtq+gFQBtDFB1YNwf9kHrQYO0ojbCpw/z6/ScG7Y0iluEeNDiK4
gpsUSB4j9HNXL12V7E9MmexTZtdv6R+eRdzOBJVrTJTDmoBChaQ2Zt66O0VItDPiSqINko+oe8nA
Rt3D7P4G2CAcyMQzYjRn0TbwX02hfqiOv5tsxaeN8ZugNNI5dgq7mF5Ji7H6xpZXwJkFCptRstLC
nUVqz8j1Tkh/6fBVNj5tNUuAyrlEHUomziT11aM1Kk9D8KMVXCbxdq+Vy+JKsKTByFyKzRQ0wR+R
kY/kXz8GObTpElOKhDFIWcoMaZm3lCyWZ/wnY7j20icWeKyW3RTLYEI083kMVyv8A6CFeyCrhgA0
b0v2ONrtSHKpaZyKJOWfAFkce48LO615v0G9GN8qgsmmT5cZagpsm0xJ8AHwCI2JoUJYMcs1FVbF
C6LFPp1XxlK5kEyOeIATDbPc0qcz1Ymuw1p1osre1OFXJ698pI7NkofOg/1jF6fpD2clFdEgC1rk
WFfWBSsclkTeg6J3qwlJRIMZxXYJIKXi39DPY3Q0QfBSrLaiR2Qsj3Pei8sK/c3DG89Ze5ym+AS8
Ljil0xqSWANdkPvC3wo8uvqIPTUmXiRc6B8wpv7amraI7LFNaP2LlkaMGuIAVUcS7LCm84cxeaJ2
GHv7fq5OSRSMvZQ3EK4z6UbXQr/Kk/2HMdmk5H4ajSutocp+YeYpQpudSgguGeBiyYyvTXmLTYkp
fS5pOj8AURZsVAInc85GOW7k6uQhHIElItDV01cRZouCNsb+JnMUE5+SWJzDaP0pQSFanIXwn4Uq
EqgIwBAlUAMC84MVHel5LdhieWpR53ExGE+yKznT4RhDZCIF3bLY9p3YOyTKqxuo8MOszEVKZziC
DT7ngJpc76ikjHPlbGYZy+qGrfURkvUmEMWyGOOdWr28nlORoF5zqZNaCR2MTyDDPbMlfK7igSBb
eB4zimQYEPFvIs1PNl493wZ3xALnOoQLOTVAepGr1mumiOC7UH8/za4w7xXCogd5gN5SZDN/8jKn
LuBxS9p4q7hevGc7jPSQRQnV0r780YJXtVvx6SAwJLU5BXGdEYkY53OrO5qg8Pt8M8qujpKsd/gL
4gJqWld+k7DCMUFOMoo4G8Mk9JG2WAF7+ywpnC9zMobJl38V5UVYi3igN3zMQFEUI11E/Ur2SQor
y+igfdPG4cA0cyag/3P6ZsV+Kt3KfZk6jECMwLgjAfa3k/1FpNI+cpPwQYryQH6FiWEOXx7Nbf6l
gQwKV9IKQTF79g2cW1LXHQbB7EBsKUfSGgF90J4l8FJxQY6RaTlkDKjgrfKys06eRiMP4I/gQumr
5JhQsdcYh9EnH2XYeFOT7oJryPePvT49TCi3FZLKJ9ENKqVmtt37+m9gzptfHcT+YLZTCU00qYuJ
FUGxr40rRkrae1ivUNMd+SfXFemAvEb4GrEAuRy/xNvqZ2g8ThHOceJIteDNnRF8cdFRNUIebb4G
YY6GNeHHQKO9v0IXyQXPiwyEfMn0FXl45On29RTFLF7JcNeRvazRDvIkLXXjxLSDIVpLkPhvcHWb
YAEDJsIrhI4TCGdURGhEUXlVyS5VHqoEGrOo1EOCOT059WCCeo+egEsAEL1Z0GCQ5a51RN8WUdbp
AjWyacegN3X95RNpItyHfNVdu21O49VlwL4Fr+NtAsxrC1kiIdMGlB1VsmVn5g9M0eITEThLxxcZ
aKC6R5lgGiJewLYhENhc82WlHdBja06fn1ucBCSoE8t45C83oGV0wNI/B9ZHBtEBGnxdU0q3KO8g
XOU8vMugSTv6CoQV9koubw5ptiPq+aJJkp2epO9UPknz7JiuJdjyzxxiDofgXDqkz7Tjs6OXiZ+F
IIA92YFwQN+kdqKvIIa+0G4KgoUNimUEQ/pICu2MmFv4F7APXT5jg5CQ2aGXZ+8q0WlDl69JUQX1
iQze9w0jFAEtTDGkLfLFWEdjhTpOerf44/EQFMuQYsvQGUhaiA6G4CK18Qqn/QO7KnMopa+Aciy0
LSNr8gUd1R74ZRqP3Krejzu9dXwu5HqhyHtTxGtEibL9SU7dJgrcd2eBKvKksrc3+0++NjWnwiQV
9wTtzeJDATZSdceCc7zmSAMHjunjIW0Vnagi9HSyHmjuSLpDQhiiQMwjchqO9tS0/XrTwBUc2l3o
nbr3QNr6dw7jt9y2/9DJcLhiK0/c8uskrPiBLOEkENfR0ts8dfLB2TTkbi+0ubqxPGg+dOJM36Qu
d1QwUOqFIo5c8Xnz0+5GHL007Wgr6U0eOConsgm7hY4e3iG1nAxwBBZLlEapowA2UBe5NqEKLASD
WGnAHhe6reBmYrt0oWc8m1F0mlo3p8YVXuOOqoSKCtiABK2RAvcJ45+Sn+pxTc4EI16yybYVJixi
T+MF2bpXSPIl8iZonHn/ir81rvd8NQkKmf125G3TWaN/lasKDaQjnqtNr2Li6D/2N+4zJYZ7qzYb
zJ5L451ShoSJFj2GRVKao9IZPdITYBzJJB9b19IeuMmnuil0FDtUd8ihMptkA23VYpxvbQ6VsmAM
RCHDu0X6gPwLAzwbeKHnwbf5TGjamNoJaHSB0yEWhdmAZHvaZpHMLG56hJa+2MgkkjWUNoGcmAMf
Gfyy4vgLst3LEx8x/wx3bU9ierwmE3/y0WBHP3Y/U8Qoqaz8JjEB/+5bm7BE0gnYu26YW3qemNSm
/c7mZ+r/tZ+FPycQxidsXCWBBPgo3kzYwkj/OY2+i2EJI0ysQnuTYHXIM0Z7zTwKDGxJZODzgo8F
EXEzl3hDNAFxxDO5roPLBIcTZUTSUNqBwwXg4PRiqc8aq6OxqoDhsTDhDElOdBSSOQ4KJIIgWP9I
wLNiV0MwOwWZ8qw3+44gjGr4MZrdbUx+pg82jF4AtbFjvZIb0lVuvOg4FBd6gLUjnQ8iphqO5eJm
0cpphMTPL3HuTOEucrSV9MmMaP2Fy/7QkMKwRMTSSN+ySnbkiyZargpxzoYhemDUc1Ff1/R7Bl+4
Xwr5TII8F16AO3irbjXRjacxx9pLsH5zFb879PasI31OXKJ+3HcWkaDGisFXIyTpbGK4IStniaQT
zMp65Tu2xh9EE4OCOSc4Ilgk7cazk3qFNgfFFDmkerjSyrUiXfrgt8ttGggqkcloGXyhmJE/u/rE
6GNuygg7/QPetfGoCsAAS0KJ9q/O/4ZhSWBeFqJsd2tvUVCxvbHGW0gvwVSldht+QiqiPrwL+E3L
U8n7s2sXmSu0iGhpbojswkAfQALRUX6SqAv5wVmKY5UH3zjSVwB/KNJrzr2Sb1kDUJkI+oKTE+kL
ZB7CwH/9k0oH7rE9uSYXrK6zcoXARwJ7YBtxM5Fq0o0mv+MMzxUHRvI5DwP46oIKZtZEVOlZfPKb
44cYQebQQdjw5UCApFyHXr7mfqPNqlYuHKbx51kPjuKvKZ+CihvN5gkb3VCECTxfEebOukOYlkQs
W1VyzYKxwiANPSFeDq6pSWHQM5ILhBfRZDRRgTX3AzxfGv9mxpePfSv8nNgoCzgmDiQ1egV8oLQH
c4zjnaIXhb4Kfxle1Ic0rnk2VzFHKgcmO5n4lMRnGEK6k2djYE+kKqcciZHQHkngMsazY6Jfl0KI
cRQRXouXlhjbh68cpmWT76jiVVBX/mXih0uEsnQzlayafEh5dJeiTeT/efwOAHANJgzGThGrn1Z+
tQh5iGablhF0UBi+Ari+hA4X2hwS6lnLSwI9GFDw07+pCxIWJVSo6oYCyfg4ftjRUDR0ZEaqq5pa
DNoOhJWk8os4vagn9tVvCb/cx/j6wA90xDOw+avlo6e0SmZFCiUdj8JMEA/EM7PJIXiH7I6bfTb1
32CcjvaNfOPcop+CgrBVgZa92Uw0f9b+DdKt4D99KE2t2ZFJukSpvmij35JbsecuFFZwzpLXu6J1
VXJQafZAbS/VX7y5TEsx/Ux9+DeQ+zph8w36EcuW0aX9ZrVjXsjG0c/VRXuREL023fAKL4nYkmpd
3Gq2xCZKgDwEwjz9RT2vAC1py/KXJ02x+WYBX1pCGBiUoC4cmdSwhsAQIvN1VB88IQw/AQvQN0VA
AcZqxmpyXr95ztUtwDHfL5lReBS6k+Bal4xaa3Qd8+F7fOL8CLBuQiLQJlUvjQNz0b0/XvDH8/iu
+mccHMQ1eeCY+LgM1b1H0VG+9GykhrpHxQCigVXlat55UgBxqIG8R8cU9l0FQgBnqpi27IYX+kWs
2Kp4c3u2+089vURKcB9BVFober7VEfGhY15Pi+vGSs+9ucWACjPOezndSwIJfdar9VmNmFDn5rCQ
ppJ4LMLR/3IeHtyGKmNIQQ6TM6LUL/58ZmHTWFvHwfFOJL53dne2Dlr9EtzAdMeLdESYR+EDTq1o
fbPuLW7xdYRvYsOhpOYln8g+2NDS4NmWs89ePPKa4cDPwxnm031JkupKv6rqIrd18gG6VTLp3srQ
QX1Pzohzj24KkkGRAsQiXuKqPnBqI2Y3H8a1OkQCLZ0Gkpj/nXVkYjE/cHnpNl0bVGTv/Yeq0kbu
ovxqv9iDSZ4TstnCz1xkVFV1gZ2ZEwd4Iwaru9AL2NpGdSh++vyroHBbcUELDOpbeqeVNzqxouq3
xQLJQ4tv1cE7kj0YyvceyfOcoXPxH8nusAkWJ8uVvyM8yiJdGZuAMCO7umsz5TKdWlMJA7he8bAY
qoDcJvkQ9TDd+AsriA6pOtBJAjEj2RIPhJfbgbbox2eRE+c+awpE7wvONtK85/iPjs2KRQeRrZ3B
ey5IN0ozNIVz1kjcvuzwAO38Gp92Smeeu8nDPMb77CwBF52xP7vKn/5kWD7L++BG1rUd3JItSZM3
DFjGESSLhMiWtAPSniVndI75VBS3IEP3d8Tui2PtEYZr0uk7w0nu+BR2AD6fR85iSpxu+12f2Zy5
KhzN2qbxA2rDWkcbJqfUsNtFeIYZjfJZ6PIjGdcGBOuILjddjYvPGu9CvlbTOWDpEe8dbvTkeQc+
LJ8ycVCzmIfAP8ifVcCZh6zDZ9zOOpyas4F0S845UC3Cz92K8MpDhvw6Y07YULpEUP3A/OdUV2KE
4XSNtTuNXUo/p/nBuyjjTH0J7ENz40boE6LraNHvpnxdsn9IbIGOkPsN4Khni1+892PldvIrXXl/
CnhFuxJCB4yOhKW5xzs4p6Q0oHoOgYV2VK5+zTgST55v8SsjR7RZEr+2G/40UhBt8D76o0eXvXrh
b6rdH/g/Mt6a8PerTHTxAcCxmW8wmDEmZ+oOYW8POPdKnjiJiEck/gsjxk6DiX/h/WXKaFw2QGrE
EJ1NitIwudJ1xNLIChjS/NpHdwvpRbbswJ4+phNtENAYS/krIY1tVjIhbPtip4PTcxLHEeKehZgd
JaLM9A00j8rEP+toJsVC56/b9uhPMe9QEdtunzDZUIoGEMLB/xapDGNHv6iSO6SLRllLxm93r+76
GoZTIu4l4r3x2xBKdhGYP6WwLLJ8mcsVFO5XG2G6I45EZRvQEn8ulaTjSH8pybYQzHiOyBD88hE2
rk3lENZHqd4JIvng0rcu2gV/foWyDexfLJzYumL2QFZhLVAWFUh0sqV8tnhkWQNj4HwJoLrtrujj
heCtdqwLGlo9r1vW6GS8jre5gQEL0KgEkU2VC8q1YZPRrweYh537S+DQzpGwZI2JJkZpDpqFYH0f
z6hAZnOQEVuyRejjz+AjEOmuhlfMQ2HDUhujrfYwqRZgbfOm3jdsxymir5rmNQ5lxLTZw5O+Ua/6
IXXlL1p5wNFT/y+eRIVg28aRG7O8qKiKNaWlnHoSYJNNDqY9nSIZUlqVtlXOeEPdJ+xn6EtZKouf
HNGfNPUOdkEO8v6nJ88a8LQggbDa1P6/EByEyHVhUlASntSzrJVk3tCGkxik+2mH/98epHFgS8xo
CSqenHSMVI33zUAUrEjY2UD+JON2uFPHv56zXsBu7T1BFTVjcD7NkwifvCOr2btUDWt2f6lYa8r2
W8H8+MEiwWopA+MBBJdLECR4rNx6CPU9xNr7YyHG6WeIWIpgLTxqFzzmIexHFDb+utn1D2heDR78
Ei3bTfdXOQbmxh/yLTb5o7jpf9WfsK830SP37NI1j9nps+ZoJ3LrL9583HYjH8WL9mV8WSfqXXY6
JO/c24K7Jht1QaTIRZ/rx35db3RaDVSMfad2k2yUE5iotSNA87dbqT/+hQ+CD58eiQUijeRWn4Jv
n3zPSQaU7/p2x//Uz8A+MTUwwGvCCqlQaGsTUt5tACJk8SGlF2+Oj9Y6+FjZqXmnFpRi44NOVANz
MIbmZb1YqP843N9IZ1jvCf1l/SJuxSZWKp9adenDWfrJcoquCMa5dBdd7c23o7SX5gehDTl88lLI
9iquk1ux8X9qCn4XJ0q/8ilRkozpyk5m3xSdEhR9k2WEIbZI9am4hEQgOQetObIGIIwPrINGgiMq
s9zp0bZ0uPU7DL3ysq0XYDTNXCGriWirN7IZbV4fOA6LAcwVpn8bCZOj2f9pPhvxZJ75QPLdP3lD
sAWdwk3ggOokzgZV0ZPJvwqAT+a8QuONYHZY9eYCRW4w0Q2T8A5QidRL9lT0aPG1YdWGCHEi4ZIy
X/EJPrgoifUjHyBMj0BA2CS7Ae34bxkRzkhL9fRRJycOSc1OdVDONaC9lWx46fNfTNUGfXsBhnZU
H2NE3T2+WJ90M3KeoUiX/HkhP0nvxj/of8FyEI2iuAzmh43qDDmdDLy0KBECNO67yYOzFhdTS8lo
g2wX2QqGbdCgAebYOY0cB/ogzhkhQPnrEw8MSJf0+oCDaHNp5YdTOzDvs4u5nyQD+Yt1GUYHj4zC
LJ/YpeBU2ppBv5QmQ3RtbPlRP+1xmPLXiF1m3wjQ4YfBIQIkhb9od1Y26VYVA59MtWHTaBBEhSCJ
LbfNqnf44EgBwlJBcBDdUai5KPw0Z8ZLtjYaRsXYlpFlDqtgnXGibIQlfUhoHGPXc0BsSggbCeHv
5EPkllJxHNXtKQbX6PlR1PPkemZSffnt0UNIi9oM/MskI1z+ruO7RZuc/lX/eWhNG9s8hz5uVFQt
3ylkGeMBWDJe4EwDylx2qkOFms/uQGRJYyNUxf8EBjyGezNdqeoq4Ihs6AzUsO7YdN6i8mJKByL6
qF9B9EsvMH0wLbfXExwXqkzUHAaNqRiICZeQU9i3OHJHAjwIFhhpcBvPfLwV45fg/4VkHeb9FeiQ
wsySvY+1R2I5QmE8/lrasSC4R13F4SshhDBB3WpySpuGZKfRHW0ac2FWXbjJx+4K4xkVNyT+EIwq
Mwy7Z07UnHdXFXaUmm/pMh3K3FxBfOThARrn76F3d6XFVNv+E/jdw4cAbarwn3Ruxg4elVvOsRQi
irlolx0S5ACpXjWSUkyn185iNh9b2qaoDnprtAkZAKHHyf2QIeNlo4EUZL7urNekLXVdA0RrDz9O
4TZtZjIXEIpxAfQ8t++JftQ78qr/kuwcARSiHNaRadca9a79nF7IaM4z/gAxNxZooyERp5hyinT0
aoQ7Jp4HgarctLbIMuWv1HCaj2mzZL8cHvB6mWzNESnL8HBAL+zgDT8iwv30o28FTZx6/VDvpjsK
ySnxmmS0H6TEHXsneGwrEHPTz8H7DB4HUtLRRSFERqs+mggp+FfObt2w6eEmSqcfKjQWkQ4WnaIb
g4BGYbiAWw4IcB+T7hRi8qTAYcy/R8YGBR24wL8nXOAqQj6PkluaKnNOjA8/dYb8nk9d1Q2+USyc
1Kmn4LaESBP+bfL+TcmcJFUR3le5vA1RPi9asonn1GpmLiTBxIJ0Jx+F7eeOqHKkJhPVuwDLyWcV
j5S5IRmxEPPRcxgUZ99CDejID0L5qXdgJi37l0bQfr+b+Gn1ZyK2/6f4FZg7lgXgIoWrXdSJ/LXV
n3b6JGDO42tI0r4qDasx+POMdfnHvJDGRx1U6mWE77TwFyVjA+n1Aqpc8ECSWib9ofc5ZeM9hyVT
IJbHogK7Is9ZIW6XH1vllSkYlXJuz3zNc4WlwEI33HQyqNXDFKDB4OH6U5sc46dR03X9jiGKOheE
2ehOEsgQvYsN33cw+FOQPjSMvku0ffMBrg4XIXE7KAYNK1ypJkBTs7bomS2u8GgU76yA760drdQp
gdLg3ZXsJjdIOcbl5oEDpVJXqv7FQkY0y6DbJhkVkF4fh6pU9lpyk8ZDeCW3ySC2Ozt+7rgRiYgY
8LftjYjl8ExkmjpNCPiMt9ot+eK1KoKl4KrKWmbX3AObmji9LOIvkAZvjPzWiOe+PwE4kd/9U07K
Wp59coPN8hEzdsWIDNBmS1QClDfYayp1/hDo+dLZ5P9FsWDF7w7Wog8jRzC3KIYeA+92iOC2p3OE
+rRW2weBO9ULsiqIvECcKhWJmDkY3TADX2JxkAiZTHAVBMy4iUPC18Pky5JAi/lzg/wcoNuVyeGU
kfjisw8p0RD662AtSWo1jyF642y4W8SllZMNX2kPPs3YCH7MlFpyZHb+g5x+9h0YLSyRkI49NdCU
yi0//XKkt8TSH81wn4iUCbIKiDUo7UkmbUxcvxdGbsp0CsMXUGBZ9xxLBJDFnNR1zPiOZlVtAxwk
IQpsYjthWCwikxA7kdq/4f429ZM/pXDj0tSD68DwgRG0qHqby6IafoX8y4dHVcgu4kB8FuzgKNop
UIaSCpdQdtPh+gGphvlbmzy1NAWO2xgtcGnTx0iub/VBDe90oB5d/eiTtyW5grAfYsH2g21cPaqJ
He2+o8AR1DNEBT9hR1kI2UDIJyFp2oiYkQPOCothCJwEojpf4bqt9n2CEuvwEaYyXfrr0XjsiSUc
aPs6GWh9ppAFF1m78A9wk9sW5UsEYx6eveaMxl8JbfPk1yTXLpOBU28Zft/JGWgiQvyBhvFfQbOp
uz7dRvStpqso3sf6jlGDRCoG+cy1qPcJ7CkygX7D1lXgNg1bi1jm4a2x9H2ETapA3SLm4cGCwEPX
L8U2+wd/pU7lpDoDhuG9pIEWepVMI36IjJOQKaVaWwQXkeVXkBi+lJNdPT4j/ukY2JFIJd6w8pXK
qwpAlpu/o3CWkL/zZAGPVop8N4nSUXbg1CH3QXGp2nsd/uKDFfML72PS4l9h03LJpZloCbx6PaUw
Tp2ik98Ykw8SLr2lOlIRTnzXAGxCc9KHhb5Xp0AqUn6uHQ/1tobQVB0QOWslrLSXsP2MZ2ZHhgBs
8lXK5W3YUfwzHvnlo4LoMl4UbsEwrn3xFCUOmWKiCwhUbTT1EowO+deZ9As42nABMg15e7p7CCDC
6kPrFcH/c+kC+MGoAgb7w5/eYsiX8L0t8BuG+SqQnpydfnzlQKZZlhHMpMeBNPIr1xsXYp1txxaJ
8NxagVLeeOlGm7IjVC/trBxtyhsGLDJqtyWEkHj88kwkFOUMAk8RNqRsYe65ztTPqngwzDQa6hOJ
DIqcALPapI3pb+LrwbAEnlz0V9UFhT+MguwGyUa2XGZE3gYfzaztec+BM4DXZQfTF7nxPx50vkJg
x/YOOWa9A+uuRHvIifKCCK8jqph0GVD8bO3Dd7ph5irdvKGi9RZjeCXvc+ZpO6rTQCu5iyGk/QuW
rgLKOZTOCK9E3CjaAqgNvr2GUuOfY8tPtQf7CVuUUNMSUX1xpow4RVh1QfbzHdMANzT7Dbu+1C5U
QpoaJPi4j3AsaSoiGPypNaIN6w0uU5HGyK3fX+UfudqYMMmIHmGcV2wc/MHcReeSEraF+rWAJCob
VwvR4fkLlLTYldMV/BbZHQ3oD+EauPCzR43p28/XXXnxgTTU87o378oxM6+8yrV29IyT1eyslGy9
l9LsGgLPflQy2h4QYBYtjBP8/Y9BlukZ5TUTz7goHg1ejGoeiM/EkWo2MmoF3eoRnGQZRkZAJk3u
E6lH8BJB+WW89fqow3qhnnBJkt/kTJEppgqP5Vvfa2+i7qZO6OjqwTDxzet3TyMqJwmWxOWEDzIi
3u8Abjls3zw00CGRQ+ivk0uQNrSS5YroqiA/ybDmigaq4qZA3D6dlaVNajVtBom0C98AQN9yyK0c
8ITAcHU7MoGo/w0JU6xdL1nSEduQ3cmcsK8aTOorr96IP+TM+4exmKqsmSq2KYT/ZOeSp2XhjlIN
9CVC4uYoIXv3IiBTOpgLJBPTfUHi0JHkh4q05o+t3KCgmb+7jRDt0SPfQZvhytHIklvASGduCvQp
CdqPxUAk8VlgTXSMFasg0RwAodOHzDRM/pOekeFzJzCDb5bjXWo3Ghm22B/IkuC6sfMJ/iOZYN2+
5ZjsiZ7pE0Yt3Sco34ud4X+bfjDX/G9ISLFFtHOfltuQc4ICW4palfAoxP18VPaqtzWRFHf3hnlE
6NZmsFSaVQKo0JOZTnNRfOxwJ2tQwoJKoAoIOfxs0xIXg3oJ+R2QmJFhCptKEEqHpP6B1q4/pKxS
TJiD3YQLRqEODsklX0lUXLQcI1/hFnn+gBS1/QMAo0179Skdh1Fkw9REgtvHqYYFQxoLefGj+Zwv
lJlcunn/++ysiy+tASG5oSgI/KdVdrqqq4LtfBlsZf0E0zTIdGmo9MWQhofwy8k4HF5TdoBZ/zMa
2yi0hUdIhdWeOB6EiBbwfcfSMBDpz9c1uzPGhZd/pfOPfEfzi9hRzSZbiUOq/DNJoFn1dzoQvvs9
OU4KYvlZuhXpPVt8wIAKEIhJVaukP8Ta192J+4Sx1+gJ+eNLZvURAODI5VPLDWFlXXsPOAs/5WP4
nHBIxkylAqrVKDtDm4odYnrQP8sgkt/J/1QYywPyqJy5Y+SMYqng0Pg4wfbSrPA2DgtrXMnK1kB4
SoAHqiLC7ABtm0c49Rl8EPNMvUnMY+MM51jzgyhYeqsaFcIAA3Nt8xnXxZoni7qn+B8cMvsau13P
/IP6CQrrnznawtM/V/8i0njYkNql8u5p6pE4C4ixBOXaNQ82taheqKfxOcQusLAuUe/mTHGLKIKk
Ry4sGzoxCSyu10A7I2kBqFyzGjJU4pUIJnfQrOGkOOm9TdycYe2sjtUessBr0qWG1jch5ggdLhE0
RGdfQvk7MrZj+Bu1BOBQLkzySoiuifP58+VL1xpSkwfG8s+ihTJzRyAgi+ooX8x0nxP1HNj8MCGz
TGZdUvmeyIQXkqZIPCeSIwtLCSFk5kVKCfzsFnCHSrg1pL9Me5oDsS3rTLwyMVkQTf3nO+TD6vmM
c17dOuB91/FlYVhx9P/r1dE+N9WxGndk9RCFopWHksjo4O59y5Q9tqfBeFUI5pXwF3mO8NKLx0gB
Yn9CsYSBjuCBBjVhLrytt4TuL8H3DKpsnWXRIafqQyg88VUUH+6L9tsSiKK8QAyYDjL48Nvjk4St
bG6jca+5yptmqTU7YG6oMWQswjMi/wzl8Aw/aW0RUAmyTDuMW5LSnV1HcxcJ9XyTZQvhjTqE6kGm
JuPKPorOK3318Dxno3IJu557wBGglRgjrwzA/5F0ZkuKYlsYfiIjAFHglnkS5ylvCC0zmURQQMGn
Px99oivqnK7OyhTY7L3Wv/5htJkoctgu+F03eF2aMUgV1HUDtfAMKxt1UyLF65jWOwIdnmApyk+G
WpqQz50o6TU+ESmHRSWRLhjFH2IKQ9GW/xq8GCG/zDbfAhLoC3NlcmHimAOwu+SJ8wamPJOmqToV
uURUhfh4ogn6SpQ1mVW+5vxs8I4MeipDNAaicY8vHYUEiDuf92Uzdrj/a7X1a3tlSXiNhSHmTfHy
tQCiyvXFnxCrP7VdTR62kC7nc5ax14BLyZMTxmD4dCra/stYREVvids3ZJROOpcH+MpCjJGJD9tN
nQ6mKuKS3uuzZax8iJUH4WZa4I+sgAT7hc+PMt3EU8F4sPo+ApKldpcmFdE7P+MzlGp0sjFX2KBh
LC9kWNMLmXfGq4OJ/KWAcDGAWzrNJ4ZwH8Pyh7YgL58fEqgSqhHcBBIbGzilgXRofa7MiKZYYneE
NLVQnV8Et+JnYapa8CCpqpKwOkKo1f9Id8zPKHG1hYDNrQQ3FpPuMsESaN99sGyb2O2wAq7u7WxG
IQ4BjEn6JKBNFilQn5ScXE6K6dk7nhvMZp4QCVppq+XqtWpx7gcXg+fQUBEwB/oUpK4jQdTMJwDx
92F/hIvEKk8R2SQgUG9MPkZfG2H9FsNJL7kyAbkv8Vde067frffuee26SPMoEr9EIceSN032ikDK
3uqJUcx9AJcFPkk+WMJ2bjr5R+MrVHNbpgqF34HEaKRLffqNXCSuWC3g/MytDsZ66kjdAQUKpmsM
GGnJenwii9PnFTzKTfww393u1Z7HJgLnAHhEjbCXuZCsOKnCPs6eNJnsuERaD1E2ScwOz5+EtyZ/
71JphFh333nYUORJLia433PGJLBCZ+HRk4jSNu3OaeKzz6m1g3BTJGcIv6xyA046FKcyDugBMPFM
84ijMH17HIKQVDmFE8ZihHn3sGtsLHBerdkQLCyO0yNp6imPMOlDhQsoSEQ5TCbe+v7Gy9tlvhTT
VTKGhkWUQEh3a/oWsOcWNhankLct+vAZB3Qb6dvi2MPOKKdGxJYLLt3MaDiE1QPzqwTGUg2AGakv
PDb8burRAGFIq8oOPx9/mpjZJ4RLTlW2KCzLAQEZItLFy86U3HYEqg83ZUavcjJhzaD32HDCd5iN
xJOR7TX3+bgPPtmZ4z3/uBBcR6LK04ofLhAv3YFAhzYPK9mB8kTxn7PvsT883AZyHBYj8R9zETxz
Mj7p1OM2AYkD8aaSDdsVQRabEBAi/SWV+Gw1XJGghHPKIopXftGndQtxGn14BKldgZKyBBtIww70
QAkfUZSp02U8ikYC3lCKqe/zhzsKmMPdHhjwNQHdpkYqUD/6fuacAIkLFQinC4Y1GEpj/zk7d0eZ
nOjBZH5JbwmUW1CqHmexO5KFO2hgHgKZ54NwJK/DrAuOD1ElOLbKTjFbVLOF8t4xQRKypTxsCnnJ
feczVFeh8mlL70WEHxnkE34AoC/wsfzChYtac/vis8A4JbAWagesW0VHszZxMcJ8gTRWbt/7pKIP
eCV35mjiPHMS2XuygYzOholqY1HHW43DYi8G097hcIVfSFgRdROIDxMLHFo5aeQ3M2+z4iDQAAS9
gs6HZcGgkR0eHi6NMQ4qfcidBHkR4oBnDznkOf8ptDPt+juP3kzcb1wc7wFnHcuGTwkXha+C+14n
PsILBElCxNh9OYH+QV7Iac0KZMpKn9LKJn0erZm0Ef/NGaIiqmfPmDizR6hAmonfB1B73jcldt9v
954DY2ynFaMxHiuvm3juMbUYNvyuwOi4ajdQFMbJtGw0ONwVnhtETH7XbmZ1TZbgB9qtuk5Xk1vJ
SBqLy9yi/QX2QBWTT7fdwxsX95Uecr5Rbm8YjtBPJjceAJXtZAd0ALQ1/jheSIUhHc3nLl10hJZN
f4cgN5Td2HvdoE9xJ1lX5fUTCGMXiBxPitp/VYDvM8BUIF2NAq44PFgUOkAun7GBFCfgCAce8ejO
2aLAEpQOwxdKrJHmdT8lk9pkE2HhAnFAGEMV/st8q8FfUrGaY53jjhq8RfJWnQeRfcoZC2Ca6pUA
hTQ21bhdzyYAVWwWLsuOMV06gTRmTdQXosUlrOV73jKjA+1mFC4JrZkvJE5bnOfMSYqrLt+f0hxu
D53FeaxSOgtvS5oeWeGFdikNBdCJzb3eT+kKE1izNa2vyBx8xtIkL0R4uAKX8qScKUkknICF8f5r
n12Dja16VsZmh6++ZzIEG4ymIejkbMajAdJXwukUjsBQo+Z/UxYxKaoluh+oBxrW6kifHAH1wDDL
jM+4+54nzPAS/kaPmVim7RoGH5J2ZnoFCiCyuhQG+4/JX6IByEGsepedN9JXM6Y3kBUeb0jwGUNH
+anD+hsrrC6D8LSh159ONqik5g9QHYRXFvOVBhYBJVll14nLLnqjFJLTcwxU0spHDviho3n/Fadb
AER2jZ5HnLgTMQDJnqvQLUbKNfKOKSYTM7RhPl3c2M2zcAGV3qQtGvTHI5vk7aK8AKhCIKBiV5zZ
Xzg/MtK3kCEkH2F0b3pj3/gvHxwGE2xw44b93UwfG7YIPgD7xoTRGFM7Gn/KMnpbEDJe9Y83zLAE
tPh4oDmYkQDkQrPku01QEeaWAEUP6PlJNDMxKZj+rilnoBJxA9gm8EPnc3Js3aux20s/CExX1STg
GpOXg9qQb3UfHCQdJJIw99QSnytidb7uuIPCZ3F7mTPcKlBEpnDx9w+Z1ny2knGLY7Y2c6BjccHc
NaoRvleuWur8h2RuanjOvk4c3bTYjPHggcLH3eFDA0GV6sjhpDmEncmIiasd5j7qRN74/97f7spH
4OuyNiihWkokUY5bEn+Zx8JUjR/GBYGy0qLB0UfQOcQmd46fykmp5Byx2D+OG8j49fSglQ0Qi+6D
9fSx6FFzQmRyIG1Mcx1Btat4/EJuxOOXwSE3uYDjGZsPbtrHwMaLkS2aFq3FptIZTabww4CQhpnS
2+Zbc6G0qd1/SwUQBCkmdSWP5ptHTIpZRVwAl46uh7UE12hUkXC53YpnygPiPOEVHr4bNDrw7/Ai
4gPE8nLy2akosECuhQ3fh8tWIC+x9t4LbirXzBWAFWPtx5uDjG7k4CPxOnC0sRMwFOZgBIJnz7ov
APwgHvN3+NAw7rmG+8fFcwEpCzcS/IunQG7Y+OcABLU1nTAIooge7zE0sgknPS0E7xXTLdga6J1K
oseI3sTzLjem3EruOQq7X146vgNIJv8RTSCcSvQ9+LoI1+6qnKF+zTBbbALWKLcM0qVY2W9excJk
LXKvQcpZuyyn8bJRlaFZ5SQHxfzlXUvh54w1nwWVkz5KjceSrLtiRZL2lMvOh5nIjEd4d7CFZnAq
/ta/TNjxJjfHEwarKibEeMHsGdmDpLK/z1ZsYfc9buyVDZWYX0x0ChYRujW2AEYYDOjp2PD84qiB
tQBnCt8PagcuGkrflRKMCpCPAXwC7jqZ0L0zZLZ4TO98hS8IbyUlCveOBc1thqXAhUosVpWJHW5F
aCRNTHNge0/OJRLR2mdJg9qzkt8sEwo+7E05JPg/uP5zTxHIvBx64qeM1HtcocRZc5t4LvxFsEtM
uvg+KWHWbDPMrD8u9xpWN4jWixcd3TOytg9cS5aeG1Mv4iKDlwujGgANnLNEAzcgFgcLvFoC+TA5
nMqwaFfYt7DZPvGKUfynZLHE79B1eWFr/4uFi2ohsGL+wWeEf4GUgydEECirFnbiwyEh4MtwO3Xh
+GIRx0fETOjLhpl4XCEsZ8xnGZlA2sT7pC/YV8ZCByEJj+K/fdUkkuSrhnUdPmVX7qJRtVqHGsUa
6/QbyvOFMvhAaVwhPwsaxDR3Wkzeu6Uib9USB9bd9AM+uCX4G1EWtHuJiTO0+303MSV1hLDbX8Qa
w5HKmU/FdQuyi72WQrZp6vdTEvRqZfVi6tvNvE5i8Row5fPpiNsxx2WK+xkjNPD5YYtBOQCX+COE
xFmzGL8z807I9swjUDztCcNA8DhmmyhYk6RuScnHILF21WLJuBYiBb+T4PnWLAwXXgriHlwioc8b
HN3t12jBad/G8KLB0Gto3g/9wtCPgENecgH6EpwGZpuMEzyiLGdO+VojOCRIqz58kwWhc29SzRRX
uNtE4FSlrUqMuPgmvQGhWmOs672dlkOTWRIKhVGGUe1I0sFuQoaVgvJY9HvZTrF0lyEkmTF6Z0jd
YWdn0EOZ5Otz3cK8DwYId9UQlh3jQ2KFcglA0JQaq1Hcu86T0xsbmEokMG8OIPbZS6N8Ub+7WAmo
esiuYdZ/mbYs8HxILQBVkaSur09C27J2Z5bgOUc2n3/QgQ2IQBaCRlN0yN0mgAelHdFLYzixzv4T
kMBg9vq/1npdnrtiNYG+jcQaI6g/WN0odphS54AiMEw6ul+9h44LB51QBKjE/+6R6DMQFWmWqfcM
GbfLO147RkmmN9Iuu4drooIwj3h3zi5zoJ4pYQcE+JKsnjf1+tijvl8/bT/Ww8yb/Cp7LAKYfFPh
3234J3emaS+3OXV2Yxfe2+Amvy4uU113cNBO6ezj3I+jSHYyhpury8BcFa9+89M5TAsCSM3FEgVL
SaV94zlCgsDFhbUy8Sc+di84TbBEuI5LgXIZ4Tooka4sSohdiFsKM7rwuGbr6Xowp9b9Z9zZCUgm
vfHnsSDawUgdzbxt/Vy3ItbVstrt0QKDXATIbczZah6l65ac+4mv8I94SCNlgfvEslxJNtGi6y5F
q/XySUL8Gf7N1uQYrqSAGCE2DMaa5Ijy1LXfcjvds6RF9FwRsdRLbEovyt8YKm0DOTF2U+1xVIGj
zXovkczDiExHtsTZ6SM/0C+qfr7r1jH8mPstfl76evQdhbe1mEfP42uxjVR9DAatD8kqAeu0C3uy
ymAfEj1+mvjVGX8K8UD8FfO4ye1+qk/lHxMJ3aDTJQaLUpyOBJkb4gTEgNRNJsdGdYXkw0184XZE
BbF7bNRrs233A2+S896TUiJctfOHW6y65RKLuUU5GjHQVo29ASMHD/6Up+2Q/POr5nYRMs2QjCIe
yfR3ZO2DnyDfpOAUmHVxkvHrP19BWIbdqrK1Az8xoCZgTvO05pa0mFvDGvN/ZpL0EbcbYZIkHBD2
jHPZCV5a8PqdeKOSY0/JCJUNCmF1Jdnst7tyIel6CyLGaYIEqx1dJsB7iVJMDsC7yQVyefyLfo8O
FBL8FDA6czLyY1l29PWLE+5/NtIvB84b1jRPujF9JBkpjrrolxO3ChjgjdO7IxgBDEy4GQ8XxJUs
E80VHCH68mJdQB6zv+QgEmOibLNDe5J/Zjc+CT0RkOuT0DxaJhpyvg9/yJD7B90e7GL+uHLfI09Y
O2s3oPvPFZSiu3LmK+fx6N70wPnH6aq8UiZRrtAlkSVUHcUV3Er8xlDzAYEqJmUBWgzmeyAK1Ayc
khwJMfOddee9/HY/WdEnjbXDrl8xWGpok3dTj/eftTEdm7PxWXLmMweQeFi4eRy1nOmS/tizMmi4
4IXssTi7QvzF2W1yxqnj/AJVA2+DaDQWFXSblOhBa88X2R8YM5N/WBgMyWcwHSD0GvzcUsRG3uJ3
PiadIOCKMODXg1rTUBt9yhJW0AL8ZWxZuGxgs4H4FDcR/P9Kh8wpdaFsca1//uUhExLFzo6ssPGB
UWL//6exeCNpAXnAQb9lNDrH+YXiiHg2PV4TN2UwKzFbD7/xi7r+WPlqGmLC4jFV81qXmp7BOWHu
fUDyaX377qYubuN2sSDKzH4vY38KfnspN91GvDZ7LfiGIClWcSA7Ql0P+B79xX+KW2MwdEwnBhj/
WV4J5zmazivCBWdCVSKYPZ9p8J/Oh2Lut/ul94RdTzpKgRnAFd7zZyEfGHxv8+0siL9G5ZcwPq/F
2n4sG0Y6GO7g3sFryDpBSH74IK9BtazzVURDa8fPoj4/N88NelsDp9v1039ulGPli0GxR2qW29n6
YWPzs7nfPod8pdjXzG0O951oi+bzB7udTRYo13KBvH4F6rWqt6VbYlmvP9dTuOyMSbblGvALHuxW
S/R4xT1rfht2VjClVk/W4rHZD7/9NfmZ8VgU/TdZ1LguoA2CTrn94EDUU4aaCjwmV3Tr5fs2PzBX
+EJg7/XnLzDqZFOsqwX8K1+27rf3Lr+JJm5hsd8Ys2O5foz3qFko5BvMTvF6+g9l59ypDg/0Xk4f
3nfFBmuqYH7pVTwW0X8aD9TttP4NLTIsH+aMsNOo0UkBC/idiRcTyeoL9f3SSgcFnD/dPEh21aL+
uxJmp+ewZPopW62pMgSU7ZqAI7IyCSHQkCLyEv8qLZ5V7lyNmknYvGw89UrxXHM6wiIdVoOwzhWc
iADU7E6NyODK6zVTqK/C/JTINjMZqDqd7Otm+AO+QmRnsKPAuDvGZQgHL0wL0FEyVRZ1NgxlHLap
+zxk1EhSTa/B9sXERIenA+79fEDkwlVelxYykWapA4L0VIAZJwHMKF4rdj78zTpeUeoffXZiyAfJ
Qhw3Y74vX61GTxcBfvKyeQ/hcNE1YLwJC1aB9QiUzF6Yg1EFRCFZ2C+BJEGZ0aELMytglDZukQKA
DkdNAlEP5tX4Yn/YhfnJQIGIhmGKnsYN2O2O9b5Ypms1Kq+P07B5/Sv+HiemlLBG2CmfrogwGwMM
uhYAH1igOOYiud/Ev9Iiu36Qd+QWzfLYEcHVJw6nCQ6YZOhQI3WoEjo7rMH2zOsGtG12uPA/vPK+
AK0CgXyI2EuRu+kIw6YWA7BcwFuYMGLwBJl5bJjGfFQbrSFqPqjDMWi/J8cBYHErIj1yAd+f9DPK
Om2XQPBfogDg+sN+p73tQyDgQbQAxXOYzaU3XgKux59REXinqwcpezoZ2JcL8A2GDTDIIB+K8gDQ
x5bQrtD18tNE/hKgvEw2BakPOs+Ah8kSqMdGYeTgc+TRzGHbsSFnKh1lS6+eJmvJZRYEYcFp+6Jm
5JuYgAWAt0AbDCDA+FRMaN4uDWF15LzWQnioIzZnMAb4ZASEGhzkc83sc2LnbbDfEW4AN1HtEoda
tqHRgx5GEoMeD9ZL1/09HpuR7Z2BneEXCSWctYY5FCkCmmIM719YbLPJRirWKSxWEFuGkvSkGzn6
3uabifdFeyAF//1DLOUTR4HcR+a/ybF/bILxn0k4QXTe8QpcexkhBUzdRWkPBN42p8+pPmSrbpv/
sP7iCxSqsRc+0lTg4MlLYIgW+OQRXBO5OCHlhNx1w8hOa44UL8gBwVZ6vXE5dLlVeHDT7AGgoGEo
Di1dqEqUNQej83ZxO7GkUAgat+/GIbtCz3GON9VWkXWNHlBigOY1tQuhPyfbbqyaAAg+KAwe6R99
WaHAfXVq4Gp0gmsADiKkCBedPkxUAEVLMtD6K7BbWPHdUBbyqg6mDhTWkOgKSmnKfjwBytvd7YnQ
fTLsHrsQWcVwwML1TO5ttXXoa55sTdHMV9bq9hERjehqjmwWxptTIAuz8E31X5rFjRkcJ3Zx+fwJ
EcA65f/LT3ZvCDmNpwZC8MBngqjwiFEYp78n29gCTf3YaPy3w2hlLPzkKA0xwok6u7Pvx2+UhfdL
CiGZDpzTn1GxCa8LnquPywTh4zGWrKDXBNz9qAvRww1iSYRFlNgYOkTpQt1QvG86AsvSnebGEU2v
jxWA/fVHMUX/M1zJ3lP32YU968kH1vxHhO8OrjUjLsLQB52LzQPOgwQiDszTleB2Hp0Husl/yYoc
ke0U6R67WLIlZWqFC+KdKD7o/0fJpZEArMXA5pdupL3Ua+pEg6gG++t8vGJb8VkZTl5QxqO9fLmA
jIbGf4kpgHdgcsURk6MDvzslvhgtWbSxbrw37gt6Kv16fKSIdRr/y0lbRvMFMS+2ZGKtUpmED1v3
kM7CzFbVEp0QJQwvnatEKkwR5qDb6iqutPDu9M7Lr9fpmlq7CsQb7yjfmyUPt5KZGk7pkLrDmpKe
AYn9PLT0yBfEz3bn0erR1tvV8u4D81rNNveBZCngpIXkx/6M8pQqXH2NkWzEBfIiqBGs96ty43Hx
ZeIZAgCp4FeGRNTrG7byYZNhxg7vAvEMk63qqKwk+oZ2MRzjDbUiRvGSm5iQat2Eu6hSUqT23IQe
j+8f7+XgaNsJRhupJdFq3PcqOgEOKrYisP1janUWPMpIMzldLbKPNk9Xw1a1NbBMGlce35iczSXJ
iWPKwoi2LATea5qfgMmqzSufYn57Nzoj29Th9993OWzurA0QfwuK4L+5Ezt3T/6pcmOGezQmtcaT
HhLqKk4mA89JWaZh7mGL6+UewS58lo/r0wL7M66odnBvsBqYjtjzBSLzMthzGzjU0d2Z4Piv55fP
icCfwqydmXcPM2yQWLDEgq5w3Lpv7i4tmTl37tj/XnIPs0qX0YROk6sPhgr3Q58POhMMzYWPmWvI
o2bbxlUtNmmIybyGy7kj+a3JPgiBY/DnTmPdyLs31pLBRzbR4C9u5KA6CGEChKI+kAf/dg9TMgtn
dubG6wpzJuQZ19pvI8FFO+0KvuAcuF/cVCmiXjK7IDvKmzHdrDLvfm2omC8VJjJgU9jMTFybvOlW
Xj+Z/92kn/7Ues8NEJONcD6UHbRh7uuW31JCN7VTEpA4D23i2HqYoL28+6qDDP0PF1bx+lm0YcK/
IWBlgBX24ecPKVEZPezc7rEhBo01NFqPGSMxnghAAiWLh97NgJvBB8JTixAr6j/UDBZjQzCd2n2a
1Jc71fn4vS1Y2Hv+Fj4fgstv2SbqX8BLxROi4u/zl65ST/s3cRFls+ZeXuZOg8R/Lu5mvsTJzHiH
DDMxcRthUnbyu6OF2Pg7swh5lin5OUsEKN7EkM2ems9Li0z8wS2uvc4pfgpfMpiOOIrd250POryh
S7YqqzMA5nWYoBYB2fo0zILafrs1sd1E6dD3BbH/CrODMrEhcomJU10mmHjM2IcaazAm/1635m7J
+AOBVWAHiWWimwXI/aznHkLMLHjf6mW2Bst039v7snQwOEMbiXDWyqIq6sc7Y8XOxxG5WHycnJrP
PvAnwMBOSgEKTIstOhj9kQGV/9o9bsOCPcKQIqRfzCF0ZdtZGL4ty5/Ry12vd6y5FZMNqpIN5rHY
54A+XFMeBxTz0pz+m/91mfGaW/fzY6ct787oXd8E0KhWECnQdNMl+aLNEl0R+8cOt+iNuf50xo/1
DcXde8swsV3e30bBHkLDiIMjuZigCPvp8RlR7Oc7znrczUogAckhdobi1cJujoXfevRLU5XABxLT
8GTU6V5XqkdXIlBYrqsoPeVnkRsNkczvnPfqtUOT7P63qKJkI4bZmmpvU2zazmGyLDkg2ssKgEBd
4LELwWhZHglACwY/2aDY/bvjYHp5RkTvsarv+GrzXkG7Wjzdz7okuhAF7zpbYnmD6Jn95sNfJDnD
VrzuOKMzl53noQ9p9JRlRxALW8jEo8v+nqUfvISRfsJ7caDeH8R/WH88duJJ5h2CCcNzOPe7/Bw7
tcckliS8+R+krHGbIbMGxQRYhXtfitgZ3OQ9yu+OZpBb0P08o1H+uCoCZFx+vB6zesm522B5LVu9
O/eeTr66e6KJCasROxTDVuzlW1BFGx6u9Pf21Mv0JC7/ENKw0p9RGSGBx0pxQ2Dxgc3KIt4samF5
lYbqQMm3SFU3BKdfqev7jl1jBVW13dGUwO5hEqCTn3gQCBbX89s3/CxSk0aZX49t48wPgBD/mOd2
c8Sh5v3WHKq/zpc5Inr7Y8Fq+VJ00JOaKW9ghD2h8w2g95h1OPjVATdcB0Kcn0SwIHiA6lqFpYu1
97/Pul9B2YH30J5f/4bNX8Rx4NNgUazYM6CAyqnHdGtHHiN22XLIdJ0xWpQOr9OwnoTiquPkzlzh
kETgFnRQ738gAzRZtKejguxuzsHSW+eJwgdy2hirnXDggIb5n7Vyw6AunMO955We4N6Ix8TrJG7p
hRCGa2gLjQLqCm5YNHt4OGmxB6iVCRcYsxiA0J4BuWhu4wfiCi6osO5IemqdeU0aAWmyQkQMJ8pe
OC5THHmYzgAaW4dpNwZUs7ioI8QzxL0HuWFQ8FD5WDhx8sNfrYPWgY6NPQbPTKLAzsBgwFmEWT2v
dFF8J0A+/g0WG3wpwoHZrenvOEE+R1hgQXbN94n93D5+QLkYidKnAAzRfeS/KOopFAzORsKvA5PT
a4VjCxIYkpJPZAqIWy6Wq2lY8FAI1sSUGLA4gX0fFsik/pfqa0x7OF0B647MzwESv3h7uXgtmqL3
3VIUGK0H0cuQo+qY2f2vL4fZkvJ7T+6WDZnYrA7msDany3rM9Y06f86f1RhUtTZzVEcw5ovb6HvB
KIXghFS/vYyjaJThzDomXu8LOhuMIS9gVRjvU+p9jrN/2Ov+U5b1rvbyVXtmtfxRPS35oPkaxMx7
ofotltAejvm+u7pTD5L1atgoZ1aWz+ALzyokxKO9F7sh+9d0x6E32SZ//E/8AzG0s76n5JJEyylm
plDWaXK/1NHg1vDqT3miVysLqDnfUCP/15RDpGB0mq9GV57alrAoYpvGy9D5W3ZHbfVYkzNMKT1x
ZpQ4b6AzUw3SoPO+B9qg7Rw0U3UnIfG8LvKuwgJwf+/pbRgLIgdgSGgwg10UJkl/y3acuNEJz+Ez
bpm96ukvgg+qhYFaGOQPsV9ispb7fPU3MxHfG0+XhWpqHvPHpzuPcuPv4zEBMP5opich3dpxcmN1
djKlVReMk880JCnUMIVjjTaM1ENWJ5XYEvSyJvkhvtJSPRaAnvgNz3YHsgZwTsQe1WPLeawkCwqN
1QDeHbj1roxuwspsMEpIxdHAmYZnCpVluivZxNhfVAwCI2wPLIVPi9rEYYPHw5CbRL+ASG4/dWu2
QdV/LCEZPraZNZ66zWVymnH2coycpqcq6qJmrbiyLxxmLibay377asxOWnTrzz77gQeLPfgeKjgm
IsVPzTwSe17ma3yaHg9T9BG6gGosqPYNJziTs8QbekNpzE9iE81djFl1JqZQAEiYipzmP7zWB9lJ
d/M1CxoGCug8lE294w2psDLq3MYdhzXx4nsqJKenVYiSCEs47pSyYuYXvtgsode4lUUJdcpD4oZh
7+VWBpILBDE2AHmII4TzCjm63IwehXfEGb99b6c72NZOeVDwiAnln8Z/2Qi4o55KSgmTI2C6uIIH
WXWwNkdw6/VvtoV8OFCSU0Z4xXUSjusi9UB1/MlqTvIJGIpOFp7B5Vsi4M4XAzl8W5K/2Q7iPq8q
jDl+PmfNYIHLsiZ5XrzHvV0FrF8h4gg1MoTl2zxk53Eyk6iwM00X9eMUkvLcBx7SA449lstkywZP
hsLLlqOPL68p0a00jNmvx2ORKsi/U9VrbnEkzpopgllcxsLyfQbwEmglNXPq1WwmMCBZ4AN9UWaP
NxcxaP8v41tOd/C6SIujk2kdOZw4c7YiHPtxdu3cy2tzxzCiXw1rCnCGBjvSSoP7aFbHFVIkWHWY
3mrq2jnm7jjYzR1SSrlDzZUoPjqIx0q7FhZ58WZqc1yE7ZbMmDtz7p9hMTW/QXwu9p/FDE9MHeQW
eBbj+2MOV0I0ZAx9ahOi0rDnD13M2pcVU+Zrss+vuGws2h0g93aK+5s8+mrAzNtiptsLYyVWcZhV
RrqVGQ2BBjvz1RT6gazjERFhg+OoHpaSoz6HahhznE21r9ZZgM0lfwZKQkmgBQMBVLlRALqjlqCd
5O1ssAYjXAtHA0YUOu+YAu0idQQErP8g0BPdop2mnM9NJO8Lt/XoqHYUH+CS2aE8lPybaE6DbtHg
8Tji5NRVCRsaFdZwgGBJ+6ToaNywj2CkjehFf11bqOVQOmjzMN5RLHXKZFyfMe/YV//gJjqzTfKL
+1h3il2C4DFmfRn9WjhXDlEuGwoj+7mQDrCFFxzNS6hr9jTWm0W2hwUNy+XQ2dJK2zzXmT/HMUsz
RCJQEFTWOKKY0xlxmYgp7cIF9eeu0jY1+EUA/3v1TvKhuVroCL3Yq2ghOloJxj8GZdlWXiVWblNv
W5WDay1ji9ibWTBP7PY/N5TC/wat+w1wx3THqGEw2t5INXv2hTWgP5BuMz8idwafN8B++Pu1OVQG
iH3xk/3w1bVITWWktGwgGoSV/Ja/xaIOoIVSNH5D6SAdhgu1fZAvqwUT7EW6LRgqfJA7LUXX+1JF
vvgA6Kfs0hEBHg2RHwgeSPBbudYC0W2cfNsjXl2LJl3AheiY7tBc6l1ykRfKDliBKSwch3y9JuvK
GQviQoc9aQCB2+Lxe8z8Yv1kO+2bLd+6+S1+Hsv7ttpTOCJWZZHCzWORio3Rwq/itFgq7vwgXz4R
Pz1giOkzua0j5DoW/lNm4peb11bYi0e+G/T+RsKPwdWYRHB0ovdQ7am67ng7YA5Ba8Y8dkHPAYkw
PvS7KYxA1HIvQ50jR4aMaeaxl05N4UBX0G/FnYLRCvsR0R6N2YJKTkkXYB1idBcWG4XOYYpEX+er
pK9R7wqm/4yUOfswXKI+IsHmT6LjStznZrx1tDMrGQVxHvWHd/Sw2ohAi15wv3e/6Yh5ceQWvg3D
YkdCpIEci3ZLZlY6ZEYJpbyUFsOj91XNJ2Px0Arx4g723wHuzK3PlJL7sXp7iUsrRFuvetghsg3L
Bi2OxhwieoeJyyjJ6ZhfzVKTfj96eFnQYNShc+qofnHICaTOPVjLxjd8eUUU+6WLLT3zz98vxzHL
tnCI8GFURUcYPynu7deu3GBM1a6aqLngSg6eApYjnr527ZVW6cIdckqoRQad2h4nZTxBN6VT/Q5s
OWQZzJwvFe/xua5fVt8FPO/vlR2g2Itu+i89MX47Kqhzjq9Ai1ge6XayeV0Z2e2yxWQzidKlFkmr
JBz75mLBbkWnWGFb4FVkFXI4m68lV+B2v8qV4RgTvPaYrXkp4Ij8MhwjYvx+xI1Vi9lVdHJx3rDA
GbkyWYVi786Gm/SxGuKkUwibFrO1UrOeArw540VMKAABjstUfadqM/ykJ1o1LHZ4WG1p0+omX6w6
XJZYBRhGZhm0Vn16ai4o6s+Pc+Gq2GhmZo+S5AHTFVq59dAcWi9aEV6qO6bwE+v1n91ZWf1+RIc/
p42TP5hnG2JqvhOH9FvGZu/2JE4P0xP/sWLmjTuvKft3s3RjfxzA0U6Szt5z16tfTA6yyxNjYjI0
HAaQa7xzNto/GqucZlg14GSrMeNfB73SvXPmsg1JSrbkNQUsTe44OJfW88Vsq22xUmEno+Urne5j
Er5G3UulG/+gbcLY8UuhLTFyCXspfA6jmjwRcY8wqCNAx/iV7rqo37arAhHZxEZw9ymtmWj2/yZb
Ps4jRTSAtxe5NQh2GEJbAnH2uQf0hkoWkJh2HgaxoZD4RJo2eOBgfBusZPS3bBEfXjJxJ/aE//Nw
xAEreZNZ3JgQl3tZTvoohH67KS2t2mUve05LcaARRBn/AjTWdOCCA7cNrAGMaxisHm7RYNWDfa+W
leQj3mQ2p7R+P/GTr4VL6ywP63xPKH3R2BWEImRIL/vL9YNFqk4mobQIS14slFMF4q+l9ly/vpH2
Xb3jBZPOHkSIr9cWySNouBP4OdIQydYHXOGFC5vRPALhZatfV5XwpPkVpHVPRrGfIhovt2K8fMdL
ic8VR3K76f/79pOXx6cng2aweahAJtwaDlsFM+MOwweb6O2mX7ZzVwMSE00kgdx/sbFq8nOmIePW
IfcGLfrWu2e7mb/38Xv/VvfVffu6Q66yvy+vbOnhl9Io/fNYmn02vgqzU01ey4QJ7EJyHmFjvUAm
Xm6qvc1OPL8UV3ssWyybH0upoY0O0CFi0iwQmjMLNDFMNDaja9xdSmnXDcvZ9JYki8eAsPNaA2cJ
6lZWt9wn4B169/+RdF9LiiRJFEC/CDN0witaa4qiXrCSaK35+jnRY9s7O9tdjciMjHC/ytd/2FUU
b/SoRMYIncspG97bvbG7Fmcf2n7PRvpv85NqefrunwQFPMbsovxgUdEgznVkY69K8r3sQjpX6lQx
PeCpPP/Lfksj7hwraT1xsh3vKDIBQoabPI6lzbmRAHNnBQjV1+nKTCAwcmBmhdeFCVo/enn2S2sq
mS0leVi3nou4DTX3yaK4S3kLeoP1epgE7y9bfpQB8nDhChOcXBX9cYNWW4ixSsY+jwhaVxan2u7e
3B3ap0M7pVQWzpctranWVg33LdFd3cFukIG5PaHMBLk0E/68/855aJd6M3/pWFulyyJRXJhNNVo0
c8fm9dSKHoKeqrOUiKHO/TJeroasyxnBakYbpJCKgU02z4R8hTFcP3xvbbK1SJjLtr7kGzF0+kBo
anx54TW8SAQ3BpdR2QjyfTlmPlSyTtXzuJaTojNidXYvDHT64yVzg+83zigpmKuiNA8R548ApUTb
FuLUr7naa4P2Kb6uBNdk3kW/yb2cSZX4tcU4ZigkdHPJ7kJQEDaXdIidN5qK6yJTWSybN1P3gsap
lPD+9mmZXQuKnF7+HgyZ5p3waryWYiCqDA1cXBueZcd+vLjgRABxLhHR5gyH39zvao/pIdWRTiYe
C/vrBdgDV0Cki179PZZH7DafFyxi/icGSV/179eZ4bv30us6mqXaaWNTeIdMQ7X9odfBIPlS5N1u
IfoEybnLD2KqQICbfr+zXo4iACyDFivKXO96qPLnzYM/rXPZjTPJzpXzNUiRa25EtPS9naT19NZR
09pd6wd56OmK+4GVSD74nSqbS5X113yy17Weutayyfrl3kh46yz3ahlUbK5VcNaxxIk2a3lJ//e4
rXuxHEeIiLnE8HQdJe+tJRvev1uZyxPZhfufS1V9QC3nY1k9uO7XmkzmC57kgHhnySin7tXg8bnW
NO+ERMvJbfrQJB5whLGKrRV+QV++Ks+HsdF6gj6HTi1Sndm5N3PIe61lk4wArwDl2n1baxpbHwlc
pheNxamRSa/NvSyRVvhUwXfCfDe/Y2HD2iHBQsz7EMvgU5N2Hq68D+CTcRDSHGiYz6sggPL3/Zjc
BG72sDZFXpyUoKWc3DeSJDmSq7avsbq2V+neZtm0bBfJ4WvLZWuenGyGRLAyeXgm++fgku49l6NY
jKy+uUs0eZ+YI5e7+uNSwulfHdXnxFhWwDZXiaSjSmXZ29AL6FGM92Jfid2rGXHyrWxUgeNZ4jFw
ULxIB7DhwV9WXY9YMxpmUKhyllun3rmampiKpdxdXksV1QZhiWwMyq2vp8R8mFBj10hDMle1gPJo
bKkTuJoY2FCHwcgFNZAJrJN8DmZ0Jpddy4dldPOgpbafz3V7u2/kl83UkmuoRG0iwm+bqvExzv0z
9/Y6dz01JBK+GIwxKcJpRTlWpJ7IJIdkIHIymiuWl3NXlvzD/VHSbeW7xLBH4V5SzrngXixx/FgZ
Z3DmP3u0LiEaLygzOCypMO7cc4tKcOyhX2jfiQGSw/T1lzkvk/JgBB2fdyeO2J+bFBaJ28i/ezdK
th1pQIxEkUvS70U/1iA1zOVWi65tDr1Zqru//t0Yhbab92AWfd7ejgFajf3IDvaX/IyQB4afq7EX
PBYK8ldpkS74cBf5D7f+eTUizPBHp1v9pviPXdvPCy6REmsVfIr8lS609ObTvHHfhfhzd301+9tf
OrGtMORa7tE6Z9oJO55Q/5xg8DKTz8zuFIYK0KE0XKz9scpOmU1XfRAXxMoiwaFhJA+cd8XectUI
SlfS5t7SQrs4UueN5GqUfH3d6EHEMxgBZapKlIQPDLwPuJjlnYKEsuR5KLscFz3sSlqiyXQVTlMe
1ReLUEqaQZnFztdm4XpZq/xXudFdOOC85ofvcnC4JyyKbIMv53YrH4hEzk3DULx4fv5zEf76+qKY
gagwXEA2+fFoEslcko/WMv41czdixnPyMAnTpcdhLOR2EthKMCmIKONnPakmzQDiKCAi058Fy5bF
+uDCE8FC1vIp/A5kcytsJduQunZZva0FEa9Ht9jgJRj50eCVgW8LoOeziEvx5fGvnNKda7obJeRS
9YT5GoB2pwlfNVNyt9FVCb1+Uyo7x4HUiVui6fbFj1UTaTi7sqkaRYq1ICWH9d+l4cC5TtgEgpmR
hmHTvsG1+RRWPS/AVsNKtKe8FSjIYCk7jt8aBXjvH9CI+9Rn7NJdSMSJf7mZzFB+5Y7B3LWam4hE
x0ehIenRNYbUSLIcRr1VO8WdaVZrsmmqa+vQ37WtBxvrhebzGvZmdlywF985XZLcleB9TH5GNAkx
+syiyybe9qiG4/RKcBd53rpQaZJeOiBCp3v4A9YZf2N/+6MqMqcud5wszGa/B7cWJU78VuGt4Nvx
KSNUBT8rd9s/W6Z/5zn2OF65u3Z11pz/pU6WmfTs5Wm4SA03tykjnc2RKMo9Jr5KJZqHez/mgcxn
ipZsoDLwF/A4MmGO5p0wTQq4lnsUQpjuP+lrZTtR2TBCo7VXhOj1FVnUpXe4KUXqe0Y+22asymFo
E6HG2h6D2spi8wRY1Ltb27JdnpvzjGC+BgOvZywnrIr6NNWNQILEEXYfS34mNT9URkFRp5pzMyFe
zpadgBeWlIZHwbNl5APbkRjQXMWDGMJ9mKyWTf/crZoRT+/p4/78tkLppe0GRGmxXSutKGLwY8Ob
XpvbiZ36jtL+5xPzfb2DJeWmpFH76UJaZUryKoQEy/X7/IqN5m/Ht7ReRlcBM8XVYOTBuoLB6D+I
0ybb7mN8HWIHmKh/rg1NQbLP49pNfd8qXt/bWbrOaXXs495UJ0sM2UpmIvhzlklsX3aI08j9DH+/
8XJg5Pn5gUT0zGcDBO0oleS+kfzaEIJcqhue4H3XsIz+vWZc3MBYD7LsR2XW1pG8Kh9kVmJEdYDt
O1KH2Wdg3TmSlPvW19h398CQ0IBYz1+YfY6n/JQdyioL6jQZt2DIzP8uL1uHhLgSxQtBF+E5sdu9
BidH3W3qKdXGySfqrWu7+v7NAKY+55LlD91opvGM0Y+8akJFOPpsLGQmnJ3hXQs4rKrSDxdGleQx
ExViRF1BdIOIr+u6SycWInYmiJHy6V2y4jMkDM1+VyFmovKiFcba5sMNyJKEXesimeK0F+hD28au
fqPKvnY20sIALusRm5oAYFa5Jzflrc4EmrrVg5qx4nulaSnlyO65F9gXVk2j7y4wr1Xl3M2Mt2JM
iQ3Zh+Re80a1Vx+U4enW9WePoB8adGPFPI9lt4waywNt+zvWMt2ssR3NvDClLe4AfW9CDaSjsUQy
xxv4veXWyGfq4NbTOMpT0/EjYmDNlagIUna7Q184Q3uFDOtcuB/LoZXL4JZp7L41ZKfC+S91DUzw
ofcYPs3sC7gfhr+CsVkYVF44vePzWv6KI+e2b4WwAi5HIpZv+bX0s5nvHBkxub/pu0SPxnfN3ZzN
+GyWnrJNagZRyq5yoYcTk/YYKPNf3VNl/6fZE4czM1DkWNQWQhYALK90ef62ry3G4l+qz9G9e+wu
h65I/idQyutPHwj44GOnweWAFG6cJw1V2wsI2SEK1mkFsZD1ZFYd7M/ouXVFe6jrUYue5gw4QRfs
Q8ZG9jgbwx0ybjA2EcqhzMK26KvMzl+qKGSvmRj4lo22yCB2efv51qLNWDneNmem6VWkaGl3d9/p
PrSus+ttTKKj9pj3Y4y1/JWvUoVprkJ1ZzFTqdq2ohHbAZGuWTEK3sRMfsUoutb7zBVpc6rofe1Z
aASf5dAgmrWdOC48TiafLd8ZWc6j29tBCD83yLK3/nmUaaTM00jgS3JlEey1Vzc7WE7iSPbRojs7
FPKDR1PbUMWivVGLVIzw6dwobC6tfcfmi1oSGJQReoZNLtNBvLtm0B3sAP2QVqgYb5BnEErtceN3
vNG9caV3MjKgEGscQKUQteF6qq8pX8z5wtbMJ7OxFpW+cw1ZtsnR1fU9twKCx6lurJn6eXXpBsaL
ljv9q47i6ffQXr+OZpEdyvZgRSAx3f1QvSp6jfdtBRruaeEg+r1Ke/42G2c/shlB6oUL686jl6En
/XgAvkpxg0ROZXsnR8kgN74a6jOMdbEjcM97Y41EUxqOhLUPd+/24cd3ppv4vk3TnWfz3jTAqn1G
E2GBOHpY0LBCASuReOZaUF1xWr3dWpfRafT8W9RnRREho4zB6gLFq8fAZ7nXmkWCxs8ww+AtP8p1
lt3k17GbaN+lDET17EBOVyWae3CLOoRYd9uBzpgU/vZ6T7wvRvfGq/cQF0C9iVl9Uq2dKqnv1DtX
3J8eFfdHJRc238VvgpXkUJWWSGm6awsbpZDLFWyHXVZB+kio+Md8mBEVGJYVeXry4/Kd+l6NMkND
E+rZzpPcx2i3drqzhr5jFzzXq0JmyNtZx77mCs92xt5sZkstcIDzYJQRHaIBW+pdom4Q6YhveUcJ
ZT8303j5VJeI1HrIGCwcDYRRaQN7TqNUBbgiUgnXF4cYFcUuTNZdPUD9Md03cX3f50ZSjuSu5XYt
/P3z3/Vt9XNrBU1ZhlbNjIDGtUtaN3CfqomuSqMEjBkePna/56/t5NnfNxdt2eYtihicbOp9O7h3
BA1tvh8tyaDdOaUG80uEf4xCSJG1k20/B/tJsjP7DF9skOvkBu5ThfurkioS+MNij7XXjzXinMiO
6Qc7myJZvg7sNT28p5EF4GAC2FctQWVpVNbfI6pmOcq+Mj86HfKPm1SSZcXRxxktws+MDMKH01uy
cqyfPqlXNx12Ss60vFyiNKXEgDn510k665AsVZxn16aHuvYME4yTg3j1VaE0E4if/rj3430zMJ5V
1m1yplP70k7XFprJffOEzE1Xg5CPm4Y4aecOHuqZ4eN91t53eEQ/lAylwNqS4vVMVi7bmQbmBF3I
Gz1Q8UayEUZs5No2WYwrZ8e78Hn60FyVleTVWnaIkqjgTK7uJvvzNwrBBphxvizu3zatDT0fQEcb
PacqCCpWkZrJixS5eCXffwDrFEZhaPeedS9qXN6MK8owS/w83sZ3/LFMnoV8KLdssH/Lt4htqtvu
osk5TMdqRmZpUXuVM0UlDEEvLIy4clnhGaSJ3VSVSA1VH4i5wDVeTvR232y49Wfj3jh7TFbmeQ1i
0jj2E5lN76v6+W//Fg0P+cLtXYG//EwHwWOXJL9s/FoLTVz3n9aZVPTf5xkgPmOKurer2VH2oWz7
zB4R9HErz9fbsnP8ew4y00Sdebx9QrWsDJEzWNPF/hZX5knvzifgtGSbZKXrYAFlP/84eMhVwfLE
Tuc3hiGy73spT1N6LwHU6ePiEspZUnIdCESD4FoA5+nXJM9yHON/qj9oLm+280drW8tgKC+1bfVk
XEOyDv+toSpqy+q5Mm/Nq5jR5mOy/oiX041wC4WF1Ob9R/NQe1WD+zbRyH3PR9nhY5BtZTok1PVt
tUCPX3YGlvLVfenCBXquP8rUY6XgXo3XZRhMqhcFmNuNhGXGUkXw5355nwaxTJB0dV7Pir0u06XJ
ff6l3o84keXnmdIh27i1lABFZCwXcfleOtZ3XCP3YvuLXLFg9HjVEMLDW2bfiZm2CIn1BIe5D7U9
Pe6zsH/PtRDMvVnrAEzQO0IeEpXbFz44EPYKMG55grDuiRkUfXw1cqeGFMvJWD+QWqZ/j/1donDP
l++b8lbOyK4Y3YrZfHFjK5yuplua7mXxbIS01T3gKbvvq1krUV5WUshd624tLsqC19e50gGTLkzw
29KIUq3krqpwwwZRllxi7fymkhIf2rMMdAHF1Yy6pro/AxxClFE9duxnotp934zO4s7L922JAwfC
i7DcFtP/NLxnzFOYIV96RTUhftttKQPB9xbviAwb2+nSuK/qpeypEk/0l5nKys3HXqwbuI2Dd0+X
sUGHZGsN/fTizzL/1ryT7TvvjWFQSlHLmeHcR+A8M82X8Ldz+WXfTsenJlGc85P1ebDNddaETNma
ego8z8CZi1eB4JnhNd5nv8rMAjy8umiiq3GLbPUepXrx2zdk9Rwfx2i+dyGKS8unrVdwbZOh5I31
Ekyz+fp++GDpmBjP2pS90z4N8h6IUayucz01kjKuC6vGUx4YOCVfUuH0U+/phkl2IbW8tH8UcYeZ
5r167eA/c39OVWDernV5j7rtfHf5ufFAb342vVmfjPsz+6HKweHQBes3wiaIFfQMD6L3YyeTpDQo
hylxKmPigFx98eBmrWKcki8pUUaGmUzJT8qlVM1mS4lzAwlwLMtwMiYW4p3d1uN5LFeNU3W5AIIK
Fy8ZcKEWhIzFByawjpBVZxUwMaMy497EQeQeZWcNiVA8KkpK3/+piu9/GfW/QvdewnptuPbxkAa2
Ye6iKmpM5UPJgwFLHt7W69rx75Aq5rAoc0Oma3PiOQfg8m136SailhEPYAJ9unYw9gNfkX7xoPpb
d7fKR1k8/9A4sVra5UJarr73RCE8K6tYAwPoTU677v5VR4qIKL1JiL2JrDBgrJTTLouuaO/wVGci
9hTVo5hTGtJXb31uKbxhvxBJAWPMqzeUxAh0ZD9eEKM2NW/oB7abqPZPA0So0E5ODM/oRLIACq/v
+Md2ovbQVPBsKRdDU8Gevy+sjn1y4dFhhGBv7YPgdfMTNQ/DRzPbkyxO1EBjw5HKH7k3Higni7aQ
clpePRUyiGHzgT9c2E6iEsqKyjTXPt2beWfaCtxZZ9/jpzsyEz6UQdF3ksBhxkmKFxJBUTsd7eME
YTwW23rm0gb7O/ZM29BUhmNsHri7tOXyccFe5Qv4Q9dEkcMzqIBIh2hB/A9H9HZbzt1K/hx7dnzW
tsmaiFVcQoZEmov51rS0UinpZKIqywiehWgTDUU1H68sxR39qDv8zVu2dorqgkcvebqvTJ0Cfi6H
ifakFEmZyASXI3WpiaIdM7vM20nw2lQMLfErvxvhPS66JJCppLJ0yNQW7w4wUcqA9f6H97E4R6N9
JO9d28l0OwauhswoO9MF7mYIAbGqOv4pVjn2o6yHWVASMvNH/2MHZcvu53YPfqPNPw8zzBC6DBh8
udCHcizb2jyqu2UP8YMN8kc84ADi9WoEOwrNQap2SvHONAP8mKrr/QE0sFfAkyw80PP5WhE/CWJb
njWUIcoo/GI3tu6jihxVWLPXgZ15GOBpL5M8kBS7OjwI5BBPlNkTxbXBKxar5mVVlnmp7hP6wkM5
GwC1ontfJI3MIQs3GOonmAIVH7gXwhWAdmeRdl23BOoSgwT7eJX0zRAmCJQ4HJ/bhzt/CfKDs8KR
JeO4LnBcok3Q1lxetzgo5px/3VFs5PIAuSFY/jygrbgQ4Mg/7AXaKuZwnaqBcQGQgqge604YiQLe
XYmQKfo0xIKm3RhQuP3yrRJRiIfKmcBQ2KnFAZ75Q8E/fXm5eBKohlyJIN7lcH4sn7+utb6NgcMd
0ueikTjzB8buYfSmTKXjF4hSc8tCBkL3h76EX6AhPxtWh4xWVrbd2BrZjEE+Y4Z8q+RDdtDqlz9q
+7Ugb87Xa7Ko4JiClgyFDgO6HdvEU+Z+GsamoEoEe7044Mtv3NTLlUbcR2KMX7Q1L7NkDd5Ohx2A
fzAHDIiy2DPSZtPrrtrnmppL/gPPK7jmWriwOHAtl/JTiQ4iMKo5W470C/3GrJ3ppvv5URTQMxKQ
hrCq6pmxYBtsTINrMT7Itv+ZFlI/6y+X5yuYYdj9CcJCeJArjnTwmfyyZsK2BWJgF5Fq1TcWws/t
fsNH+13098ME1JhyiqZW2NGv6/UvlyH5pcG7BiuwPL5eppefYuxaGpJJpgdk6pk6NiYZxSTW5WVa
dLGf+5dgnnCpVMNqneG6dHrQdISgIlDZfvKYrtqHKsq6ee1tTKHQ+t3aD/7Ei1xS0ypNo/6Oj1a1
y9u+lRwZCjKZtwR3BUNjYVmdtbK8iEezCkp5lql9meqv65BmCr+XNNs39ZwKNtc/vc/GqN/U8NmP
hIsTmw8d7OVHL8Gtcuf9rVsHGn2DvCfh0o/3k1cPHrAmMT02Udmt9Wg1eJaCLlw4WkNHN11/6V2B
WRZLNFp4tYT/RjqkvbACoPV76jtWg+MQig6Bq73HtyqGdjHR3XvL52Tfvfbm36L3u+Y0hFQ0TGRj
03fDq9fmfmJIiihSSFqiFFtXsvHqmRwUKE/kuC0E55xsMOOkLJWBV2suGlkDRD/NTDGi/Em/Ux1q
vCsJjYIKQ3NDUrsYX5tykGnDg9VnOvfWr2f1IIqDOrh3n0T+l2C1QU5Gt36tpXpnTIWinpOzhvme
zn8Sbwk2Np2drCQj6Zo5Pl8q2MpJdZT6kdhbRy6SfZ99oFwwVTBXaEw6x0amqRAKSs5589gQWgBb
Lcym5Hu7IW/Tbbh02X9ImumVFBXzt7UuXSqGKEYW9XRJABwwX1abeuvwca3LBvqMwNbn+nZWeL2d
iE25CaKWLUr/FAokGo5FkYJIjgfdGqK0hDDvn6vzcr64rcowEcZD781at/hZ/Ch/G8Y2LIrxg4Z3
Ms+vh1sWlX1/N7yJ25WuJTH+UbiQ73/HlMk+7XQv7JhE61xKPkxRzMiqLijIk7tyWljJuaDK5tV5
0TaRfJ1KByH6ydIxVr7l6k8TGiUU5IeUPCcin1eNlsgZrHT1idfbsio380BTeYPy4t+gyaohYYdl
1XjFVLyCcqeo2PGi026aW0RcxnCUrCG/t7rFVF1FwxAvyzNwoBDPn7uhtnI7tKjYC0lxJpLdC/ZF
u25W5mpuhGNaiAp8VEHGzrx/J0kzi/AQ8mUWUfs+YSHBWhwz/tUevazAu2uQfWeVfNsjqxQ4JyH4
Vj8GUUF4UV8L/pO9FkwhKK9bO1a32+9+X+PFonFswntR7M6ke+z90UU5ZIa8sWwmRswaAhySQkIM
cFXZIhyllt6wZ+Zbih/IeIBm9NTLdfsIhpEIa7hQNQWmMnZO6FFy+CDiWS67bLbgycOQ1sC3xfjk
SRmmV0jTNISbLBweq75z1GntS4Wp4PiC0KtjdlwG9PAeaXcPKQXSauOMMR3/Kg10OwFqY9HE9uHJ
TI0NYS2xUcjNHDnWnb3HC/AG9yTT1hq2U8B4lCyrqhdYjYGvV/PHjvnp/q4mUw1u95fyluq7h2Dz
Miy7Zipgdv7RG5wO1fOXqHoKgHACzGuRnHVsdN0B+5Mb+H89QwrvId7NeXbiie3z4VYNBenmyr65
kCQZomalzofZTqKuGOvLX0h2PGAIMwcgW7AmnycpVsKZoMM8+osxZiU/tdk45KgwJAVx/0wX7VXb
UhAyWsHM1oKzHCiNQkh+LDv571MlP8oKe7Zp9HPvSxBwbpy3Q2/cSz1CkycKKkkbL+6iOJ8ksTxH
6JQpK+PXODWVm1CkZjKy9WDUyMQhdmo8Pi7tfM8dUmPwebZnnXxvLu5yhPY15NdTQL02zJadgh3u
lU+d1Z8J8xAr0/gANUc2aYXJNnitvH8hXpr3tgcB+GEzq+bihWUXtBZeMvr5d//C/ZYv8JscKO8z
U0S2O+og3FRVCLD/eYV+T2WCRWerOsr2c26obBI9pV+yI3eIJE/QcVD6/0TTrBcZhzO2rUKEKpul
EQY8I3N3vy61F3Shz3ww/xcIbuI/+BQbj0EmXeima7eAK42dotfaTGx/EX/g9oLhK88JqqxsT65d
2v1Nm8qxtfdlPGrWnbqZ76K976qKoIVyrJU5v7uqRIivg3CHSnJyaOw+82/Co2otBVrlVBxuK6t+
ki+HUs2ynUoe+bhcZQ3ZNlTuIYdoV3xTuMJq1UPlbWloMyi/rUgha9fmaawYQ+sVTDJt952pX2Dz
UHIJiuOnDOV3Yf6l3o0s2dMg3Vz0keb35lzYVz/3tR+a9+17egAULhxJKliJT20WsEdFi/JkedSo
tIHxj6lwljiHhWpf8AriupjVYI/5z1XZLvdHOozN82IQ53sh+mFTkSKy/ASSKuPztdfUg6MHHHuW
RD5nB4tbOVdM9ELJ0xSXFsZNhCqVyKvuAaot+m66AQJRSd9hv5tx6LuJIiV7tpfV2Ngu7VcBD0pY
PDQM7wKbaWDdBUMqX72VtK1Vd1FWlNVSP0Zl2CuSviXC3KjozNvzy+d09mmbEKqaJGzWPOMxK4bl
2B+fm0y3dBkyaELuZL4e68kS2BXGaYXToWrsFK5sKKkBrSf/4pEudFyE5kzyaTdNdYa7zNds9VBk
EDbsm0rN1ldX81PXLZYt6CiZtXU51gRb88R5c+uth5lXYN8V0IWXa1TeXjpK+PXXWsNSv06yXFie
ViWUE/IX5u0Wd1d9Q9sqVA7M0Hc+c8d3rJfr9G1w121ohDDEcgd0EWqoevj5649amo8t38v3/M/L
ON/f+ITi/SM+Aq4ifqfJyI40ZooV79fj0pAtJirM9JpQE8dwHj9PZQeVLx0rXkaZq1/QeGYKp85y
Slxz+1VPuer/WAObXP5nRedohDL/MYD4WEzYS2O9Y3dXfuH/yPw/PJ+SLGjiypfKofUOHcHrdKOQ
d+JpKtwGDxbJ0QVAf6g+C02hPTXhs+08hXFLdmMdf0ccMV52jz821cCchaL39XnpSCuV8zpI9pN9
kC6kOXiR9rCK/PAEtd6zgjhffFYMDRqMqxVwNBtzWv0bO4W+NYHVzpaauhuOR4F16cnuV3LMvPhs
Srk+1uiNbJdayEMp2cTQNKQ+F+TSLtqEjkrYwo35m9Qu+sEr0Fl19qvuZlF7Tkhk5ojhwnr4OBbM
YX2qEJ/SAiOnQ1P+7wgX4EFo+pEQnDsrJZlOzFP5omi9ljw74ehd90kTXDoNXNJ4EnTrtbL/Mu4q
k2jK07GlayiDrEe1IFhHnOYocfrIzZooedPHSRz/37SqCUK6qvj3mxExGh0CH2Kj2GwQ4lJ9NgMl
un9Lj5dXTDFd2osMC3pErbzAuMzuU+gtOOl8GZqpZAntzl2H8aycA4toCR2cM9PY0JDEUaz3+8FS
VM29piVOhAR73ZnnyvtJaAYTsQQTwej9zpQADwoN0PKtlj5OFD9JU9NMYk0aHSxb1W3wQxCX03CV
rHjqZ6UnWl62NytZSQPtOZlPXT6NJcVn3/C7Y8NyS/A2Jpuu+2VezJRgaW+3ufzTkMLqby7WvX+N
dAH3uwchBNTU1Cvn6V9a+OXgnGzs/0A1vlasEpI7EuPYs5CvmoS4MbG6QB/WSYx9vDvJBDGY59Z7
Jpvpr2RwmzVgegL38GWRNAYKDIWtfuwKvghssLE1ucGlvf5RgCdLh1NxnPk911+fgNHnyBSHy+d8
FI17j8FMVM0uV1p9Xt8FcOXIm3Xd87+UHJzv9QBquOgFrpSDE2RDopstvXLG8eGsnk29f30lU0Py
7H24PJuKZdxS5/J2JyEvwIV5B26L8j3bjG0qlzoGmW89VeHJfjZmj7CulcBBPaKe+0exJCjDpFib
HZvRc0NBTD7AtQesQ/sicy1bTINW+mDd53CWKj7GUQ8pol38lWX6aDsIKX1ISxe/l+p6WX59XPpB
23b9/Ve70NwHkrhIaJeah8lnR7GpbQeZVH0Zs0KEKGgyc0Ezi7iM81a+up7GpJHS+pV3v9QxFBP7
yyfVL5zK9ptQV/mQoWntnv9sJOtXOTp0uQ9l8udLyYF6YU07Ndyfqrr1U2NmWG8IgifgsetXqHxm
h+7+x9SyFIdHmNxKv9DaXapQSsIQUahOGj6TamYqYVegc07K9bqoinmcu0qMsBxmKqZcQd3vKp2z
JSDV3HDYdmZs0mv+7ZQuXD6euCQjYDZ1gUJ5oSp69VwlDhBIoZuwATH2ikUR+vuI6rkxhG0/sfc6
9MhVFfebd0L5zFwz2NB77YRHZ8sGBYRCay/vOkxwPyywKgUBueKAPYTS/58S0f/JHlN5dibqrcUa
VfowNDD56cPmGEVyZZOrBFltrz2F6nkxDdPTvatwBwQBpG8EECGiDNgWmSfFD5XrhDxpx74Mkl5z
P8xg7yWiVPgW7V7cvN2nlXtMmW5t8vJsMDeZSspjTwDy8/6zWQU/oQDHI9hb6uzkFbK5m6JjbgKH
K7njMMcXcSayG15ig/mtF/YxOdJfqcV3YB7mjYycEhX5eYhIALz9mNQYxzvuo3I6007FjsXamuDI
EXRgskHHXrYlt+BEjlA4NPbHEtzs16rYTkQnkskjgeN/q9HzWUiNwKNKe9KgyIslDNSrKknsLLai
C3WjPDpaxNPajG5euX2+mr0V9NnKWr1hUpnlIUlRXGsHw2Qt+w8onxHDF0RbG4EUkEJ42qZKQL5G
FJi9iRvYlPBC2Q87lLRsikVaxM3nbeDvKe3oSS6M17fia2wj1dBqZVKr3ouCL9FMf5iOyQmbDzHQ
YctLFBkkNLAzJtx9S7rzdlVZpGSem1EhnqTksSPsPtxqJ5lJ7fzcTO6yrDcc6iqYIQoSIPjalUUJ
krNUKXoUb+qj3xVcE+sUFYPIm/z42uUyNxNusykdHnWb/Q0oJ8jnXrowFXLrZQpJ7A/ic7x5P7MM
87ByL0MDORv2hbSG9S6Ez+TbQuGmSHi3JQZmCOobK9lBHOXyLOaudg+Nw5q0eWfs2Bder+KJLQ+M
qCtkr6XtI51yOqZ7yuTsus9471x5Dng/otAtEPUzksfouwr3W2hj7C47TPm+w+SUmOq4A76qN7JF
xEv3bFve2c2MRPofjaoJivPixSAc4cGh2w0xhGxNHxpqjfYNhLUtg+vzPyLMP3ITQUyC9F3r+w2k
TaCoIjLKzB08SvEUYUuwsoDerH5s6QHmV+NovtGVubriLiR/mmDKf7MNoJwyMbTRcgF694WJcfwe
ldwJWWVYRWxT2/SNUwcapBQkJOaIbCULhXiRZoPgbE+5gdWni/w1+/Y3VHeQ7XwJ4J30s1/AsczU
urHIfs5NG/iqdx0/vnCu107se/6Z+ln9zv8FbBFThYXzT1Oc6i6PxdS7Q261rWw/zMmESV20I4pZ
W53xdg++at6LMsKMCeOlpOpzoj0WpecfmZdezInorwB+8K1UW8VkLUk/EQ09hiZQ7SSKqKWVrhzi
HCSYp49nEzq9Dzl/oYqzNHgUEGT5ltsfnACHcvJL/hyhBpCelDOtpbmWHNWwdeOH9pS+Ilso/O9Q
S+NamcvSRZhDcCzRDRy+vaM2SB0WehZNyShBf/SprF5GjRQYz2lQSKoQqgtnyfT2jyrRfyqag4Xs
8zSz+zO7FmBHON7k51IG1W8mSXYfZkgclI/k/dviissGWd1J8nfCdP9eU/iMhsUC7Njrwwkffidd
s1XY4Mxe/uT6xAJbQLahiDVwQwAhOej0oXsQiFRfNB+PUPupxkJZq1iXfPu7l0OzlrItVHtZSI1f
ieqKsWOY+aViyfS4+BBKJ+mcMN4bGYZRupXcx/rtlKQXPH2s1NATFqfHt892rqnYUz6wKOpumOfo
kQ8egdzESz+/d331F7l/eYUNnZ6/0++7YzHqx5voMzfKpuTBebaOGDddREa6SuGuQ/uYp4rZd1ik
A0lvpcAUQh8vLadJeQxBeBtBNqLi0u3gwRlohMP5bwVc5qX5n2ECF12iAGXz5MzxsJVT2CrP9ZeH
hsrScxs3Rycy41xC4ek7lcCYSdpVDaGy1Nh052HbhrP+CTON8b0d61hyCae8YftVDTebj7/tY+8z
fGA63eZ5OJksmhtBBHOIHI7+qEF3uBA34ZOozPJehmu/AlNToIZY7LedGMzwgDLVxD9AUcwsWX2u
AtQkswP/ZrCikm/aiISd6LKfOpRdwzZFJTJdBNFCYfYe/7LKdbgmDr5a+Zv4S/NW9PPaTI9wgJvS
hcynrwIKid7O2h0KgOsbW/UqVyOSuD/EgGobPTMxyTnkeMyqfDxB6ckfgrUh9c3kSrlN5XQs5hWU
xH9P1bo/x+cbqxEnbJ3e+hojw32BfCwhr6me9340brV0JQlwD1JGVpdm/7AEqoAMd0u24Qg8LRoX
BEyqkrakQ714Kq3+Foticl4+2EMcEXmTxQuvsTY3T+yTnyZ+9n8Kyo/Nx8W8kPf76FnfdGbY4q+N
kUQv+QGzSzFTZdAok+n9Hb6DbvJWfZk3Wch+7xqqwn84/unbF+1kv1Jv010tNzzW1Sx3rcmp+hof
RB1LraE2FJaaLKSTHAZu2GXs2FoljegJi1y/cyXOYrGm3v2HTe8/4/2oR8pWX4poGj2bVph2lXW1
tGzFPu+9e96rzL8RA6313+nbZrevgWWeX5vfY1TY1F+V6H2NJHlL/u1GWI8hd+wkVac7TIXYx2ry
69COppcphhnukpB9bdks092HfJWP84AN/FyIvomz7tXsJ4ESkVj6c1a9kuDWr0rIeQkhHV09xYmh
HZ2LzHKk9g0ryNv+UzlztIfSh58mFUxTIcYyAvftJ6CZ39Xg9Zd+13XnW1CpnAeohwj9WPUPfZv2
Xd4xDqJ4+9j2SGTtkW//ZsDu+q79cpT/4Mg8dJzPy2msFFqKf1hj7iMazmX05P+x7467L63o1+mX
C0lM/ndYdJnCzYhwX4ta7NkUidsMIjTyjzSx4PLr+DX7nY3D0RHZh+wNYk5fQ2O3yALZ1prnSbxk
CmFPWsTnFmBYSPdvKCUVqe0lSKafffKlmfNFY2aebp0/+GXOAj3gq5ZcTjKyQXXtahLqn7ssgk4m
3bMn7Qw7jacBXBOrBk4DuIdIUJEUtrMe0UHq2UnJBDBNId44xk3jap+OZsM2tSOKZq0NxbbimB7c
Vhh23mznxaaeEJeFBOuF7Ccwd52bsMHyV47Vuf6K7/c3Yr54/9zQSteNp0O9VBaItEWPMkmGmFM9
Nsx9ZD+WX9mx8uElN3P+va2cW6+/p9PHqNU7vXx+uI2V82IJ5YqI0hPXNololQ1C7cZ+TqLiVm2+
kuqLrFBgIdjm4/axanrcZoYbGEcxHur6iz/bAhBjWdBUJY25deaAKn9Xjcvg2roQCx+lBSW+iYjG
/7F0X8uJLFkUQL+ICLx5xXsrENIL0RIS3ruCr5+VuhPR01fTrRZQlZV5zj7bPL9wGNvChVdWTC1Q
IJ/DFzcdHz2O7ZjvqlOcFLEWqyoDOGNLsVxJPAt40vedFDDh416HeAQ/Id9s0xuPxPbwNyXzlo6m
PAHnfMZ3lU8MGqbcYaahZpuKZyy6RiMVBRYV7xOorieguGNRYEaa0c0BTVTUV2CgiNQku4+/qIyv
vDCtMOulCyi8bRtLQkA/46ZWdTZr/oAfz4ZKTgF50eWY1ncMq7RHeZYUAhsGDvEwCm+lfnjDe5Ae
X/EukhxeUifXwEcjAWVBV32OWP4ni942meylzh1tcHjnYvsZ32stGF6jOVBPPIZ5O6St4/SubgU+
F7SQ04wRMiOiShZ7NN9kLdu2PWcH649LvKFimkXO2MriazVxfeoUANxhMvdAensA6dD1dCm/HmXF
EGQ94kdRqIQOSKHy+RT+Ih3EZl1M50sKl/x4+7OKSNP0CrZkLRL4GIiMAInCAH+JsaMpxsYvrHLR
ZthmyWIBJ1Y/VcnW4/w+53yreyu31nnFQM9obxZ0ASw7XNQFp6bgzFC8fuNI2ZA8JPodMFPi5/Z2
+zJzUJvy0sIsQA/Ifl3MHM0KIFv6ngezFPu9vc4DHh9E6rZ0Kcu2XJ2U6yd+cv+uY5uxc+TG4bft
WD8b6hKhcsm2882Fc4nKAgJAZiXaFCAHlZdMTuWGetXExUftp5yJx6JtzNH7bNs9LJ5e6o11oTiI
1SiPW5D16kLRw5XNcq1zWbKttQuyE91eFBj4sfpVyMXwdV+jwe598buavLidPd8FRIT5de05iP+6
JiZLGLqlzUe8vR1IwbFIgZCv3uyfyjf7dWROw8bpElS5yx86J3MQMNOZfcOlOsuBNkrSSI9HBu6s
OHJfWXXGovQ6lqnxm6+32HsqjSr8mDyCZgnv/RUOhILk92egpi0MhHN//Jyubg6541H9b66vI9Hj
5BpCX/uFt+SnoF7lIgN1z/OiemzqB3USnmntT26+tYw6sByaejMH131rbrsjvansL/VErMOb68p0
9qUDlXtJDtm9L2vbN/dwvazYxs8M94MTdZjd3BpQTSIn4eGEuSfaxSQTeQB7OfDfedGZBf5I3dRh
9x9Ng0z7Caj4ZK3cvmB8IJq6lUdEgg6ZuTRjbfpaxemqlR6SlBVQxJzG6a4qP9TSrnGONCpm9NZ6
NDOn+v1UVsF73V0IRPS8kFqt3k9f98DScFDKdFSGeyExUxpOFuqxNlV85HyyQEjl0ZZsC5xynzWb
baQopPP5T83+k3rzaqTz1+psNTC0eOAc7nqmvZkSqCjqJbNozoFr71FUFtntSAumZ8PQ7vraNOlm
aSY8U1+cs9FUFF9Qiqin09JYYase78xNynzWzAtpmxfgyruF+QkpV/Ko71gGv/rBl5Ppv6pln7Zp
Pu9Sa2VqT+61c8dx9P7K8D4OhrthY/tYD5asDxksbH6NMfFwf149x82pvq1pxYfeCRWMi8rkYq9O
DmoR57P+De+c5jkonR+luW/YM302SJxVklwhw8zP1XRxX0Q1dud1d/2QLkHOAOW6rJuFc+X+GLmH
4uuFaCdRwWT8cnjsYad6h77UGC8JqdbSO4ZaX/cKRka6sTwO0FfN9XPoz7fBatvBQ4Oim12TSPoC
YnBIKTTri+zgv51Bz1gQabSOOpdRjAPV3xWOd88phgKj6zfR+nrdd91DPCxNZ2o0v85+L46eEECs
BFdZ5T2muaDi086kmirKp9sF/oJmFs9D/t7n6vkxemzob/bj6FUjv6s+Vp8MtGLdRXsP0Bguf2b/
FJ2zQaHgEWfUzJoI9vcqBh8MeVKsr7Pt1X2SHT/FKuQ7+3yv0KaARKpCPcrfiwcHyKf9UWmH+sUG
RvA03IFOV3RnXsxU6f6qFE4luOp6aNd+hU7w5dDVtubr93B0mrRHbCReQewUrizMZhgf2t5uXwu2
FfA2xMNFMKBSyq/rO9TJH/AoyRglTHRtzihvjkuOLo0bj4N/pnEwD9KfWz9Kqc7vaywq/cRqV3te
2zkDCwinfLRFe/Zldbrr19sgXbk8yoRrt+DBLYXnq9Cf/ZvFKzgDZxz4ZZWhRMG0JFsUdPUCffDN
zYfdKGFU+Sr5dbzx5ytTt+4PQzFrT4jYoh3tCUUbm13JfnXsaPDN3XkPS7xpp//ReCBTQrxpgveP
BvN7/y5ez8Phkx9RHhZDKF5K/v1aBu+hahopvJTq6FJNvY7NZVhKz0H2E8DRdxc39i3yFJ59Dj7F
3pKdl5TzfholjMoaek1WpfeLdRTymDK4rbCBuLY5ZWwQltO2Rtt8J5MvalROUKesUzgM9DURzghP
FtjkdUCLcLja2cTCZd6w2FbYfX1Q9KangABs6vJt0IVe8llZF2rR9376GDyHtgPjz8pxcvyVTnBi
pPN5eQO1I7CNo76gjsypoYzKFh+/rpKj+3w3lkEGxPo517cacxZ73dMXcE8FfUg0l/ke3C85yDyr
B57yTB6+8+NXH6KsyEveSvRuLuJlWfYPD9pkPN2UmNlSSmVROb0bVC/4lWq4IPAUfppDaw9ymK4W
vp9dOJa2PWxN6ILikAqoaLvRbu6n7mkJr82l9qyL0fyh9znU95/3yaIvaL1+9tn/Cdby8OCwXL8d
TEjbFjw02GVmj64XVXslinAp9GijssRoiR+IKvcX5ERIn65nXpX7RH+nmkEcHo7PtVN/bzWL1A1K
RAMuj92LvRoyWcsYj4PTrRQbPfRhDEQgU7niDLa9UZME+awah7NE+s9HUpX/6a6BMrSmya94pp6/
1TI/11Vntytt5odNO1k2kalxu/2D4pS3nBTypee+fPtn6sQPyafSseo6+7NcETnHwTBjLBDiEKtR
zcT7HYEZSyQjwOfm5ZyZr34rgJ6oBV+y7/KF6ot0NltNOBahs9ibp6oWJsUKUAO07sPPUvYY2KHK
SoLL4k8lXbDlx9eNM06IWTz0zFEWUtkx5du3EzS2jBCXDTYhFKcSMjP3D6iA3QmZzkhlOxBi/0rg
/9ZnvEJeDL7qM3MX7ZJtJTZcbmo20x0V8eCVL50V86KcTOif8XLgQOQ7u38LLJBhKll0US7rgc0E
AswAYh8bwuy3EdRddUmnnpL8vf0C8AGG2X9I83AqhWjte/2yY/3MlsykdV+/L7yAATOcP9nKv/OL
o/BFh4DXr9Ndkw3P5czJxPLVgPtV3AmybQlwXty7t3eJ5s/EeGmEqlTPNpWbm0P9mG8vRoE4cGym
ueKdfIx89nMbSXstnQuVzchLYvtiXeCmrEteKNgEGCPFZBe6DxQ1t/IczzqNnKXr2NDiMEQ9NqHV
iqFCSmFUWlNJ6W6khAYJ92tTWz9rV3NPTNzb4ze7/JDled52cRy24zT0rAmFL8yt2kNoMszOHOyA
8xxKdRxfaMW80FUxmM4EZMDDaRhkdPQaCk1dB8aXCa8q8nGvSopcBvwOvfrfPlYPWSuLZhpDQ9OL
fJxItF6oV7pFsFCyAjWIRc1BJgbhTRLLPYuM2ktjWYuJ5LSwnRx/WOtYSEAXNPcVK8XnuLDsbx54
BHcsvMYx0VrQchNm44puB9kn10cOK5fR6d6HByK0yaMtrJVHYKqfwiJfzgjtS6B3mB9c8VHM4KxK
Mg3eKXLjnYKYpEhtmVr0qIvXTBwEd+UZyH5bd6vXfF25XVuXFEFSNF8ojx0qIbRv+0MUPdvV3XLc
9mAmgER368ECE8s6LsvhUV1HFT3L0rQ3/mYFyXZWY2P65T7YMETVWyG4t0iiseLNPmG9Y10gZm60
qdmEYbg8XZYig4XV+qZ4SUytGb7eAclj9n6ZZ/b8UgNtBrsNL27dFJ9EOH1W8C2Kx2/n2v47OZTT
y2AEaBdtvvO55uFayhWmszyi8jDbSteT6XYm31+Rq3wfY0JS9uNT0hS74YiR4GYP76t91MRKQUYz
m2PT57SJxdfv1Hi50qWll3eSQLd28fL2UxBvpBLZfKT+zWa9vMY9HYxfQn6cZ2+Dl5zCzWhgVT0Y
j0JQTBQeDAVOTZQcPBomHgiW+L7Hyvbxxn37jn0RlfazSW6V8+yWbU6PWMnilzjC7GgV3H0S+ypg
NoOf+mwej9VHTHxR1YYTw3rdN7K3ZDFG/xAfvu7hMaA3MEYUWnpkrOQIqK63LfLTuqrnlGgqUhWc
4DLFP64zP2e+rR7iH9uz2x6E/4pVIzBu+csy1Y4xW3zA/Wmg3tSFOyrz6/oxBkQNaoHVCITBOiiS
ou5QJh2yUV0NOrrn75cMK9tCKxpnXiXKinfETke6itd4VyGzq7HjA0ORMDB/vTdy946lYi81hj5v
JuvVT+ph3lPfxMtxiSAhILq80AxlcelX3XjQcSrBGXSQWuQW9VgUQpptRMbFp2U1wRrImEQNHorb
P1kLUCWUCPcwxTg5LGIhFQZTfQl/0xkZc5DSMFwosLAqBOrjPeougsaILmqxri98Zcmq06SXP1I9
zh+vdOBvMNu+0zEUk21DRvQErD+HZdQPDgf4EYVyvpuYM6ZfKu5tKoVo6qbSUdjJoh+HwXIc/2TI
YmKXvrdSzUCYYRAHwnpBF7ND+MjsB+0AVde/SVHAlMKRrVVeVY8dj132M5Uvfp7bm9ZlNtzX4cfX
r1W2tOB2+c6dl8bwVHnbf+SmzKihNjtwFsFWDTcxdGMThHKPGMgMOhsmtoP7VFX7p/dySeQa3NtR
o8oS6j7SWk6MWrFbjWVU/izxzUr5won1Y/ulsHTo91ku5Ae570WBZevxI9V+dvY8PLe9oyOx5o1h
U7cun0DHs/LT7/3M1No/87aMd1KXxiY20sjTlEVTMu1cXV0gA26JL8jjffXJ2tWj9Qf/owegIEh9
vrTMidw5w6qZqU7O6Y+mlpnrqgFMLE9mw0QfVYLD4egyyK7pn0sMkpsUq4ezEWbxtSu+cUeM5wxJ
qFutEakCZE726VM4CAPaUtZoI1BnzG7/CDKkQvcP89/mklN1ZTk//EPY1lKwWcpnaumLMU4ukNUv
ISAxNU/LPLh1VDCDa+/s+D3VlojynfUUq3nzbzERtYNSo63ilt648JaNZToMhleeiGIqprQpX/uJ
8gOknyxmqqd/6aZAdbEyz+a27YILB1zV5nR8i6/9d6JhwhYP1Jz82BC0Y5i5++eKFnqzgWjikYdw
MwSb7f6lseCo+BvX6mNmvajTeUWYF8J2LJJjm4gwSPxar0JT4ssIDr3596rqltcNK+PcJpV9VDzz
r+qdd3rvOj1PO+Dw/TffPgCAneTRpOMaPKLK1EIu1OlMAq6VrKlM79M9c/Elv2NwJCl8Z/fo8DQ2
7YwXn+Tb1J9Wwi18SH4KA+Z6/YdHd1IYGbzOBloDZXuAbEug5NWrwjmUM2eBG326At5Jd+KDZQOE
XDP9RDSVG8MtAuLAyppW5PP0DH6MqbcMPXnrkK4p2Zwsh3cbw1wAJ0q7xik2DWByIGHKJPP8kSLB
BrOVXevE94tLe8ky4YfwlDbqmX8Cx4EdqKTYn4ETHSaWrTDYfAkBHKLgLmsqZD5AheCzlZkf6g+L
f984pWsmUWG664VgkEGkFCSLNh1EWVoaAO7ctiIwlFxcdc3sJNcIsifsjtxcI+mYir1FvKpDxHo5
q1Eb7SOTsBpQk4nHw1iLD43tHZ5xqRS+PXHA9bi7XULsU7Ru24x84InbKhYVcNmLKI/A6k7ZcA4Z
VLwgtI+yjfQ4v8ZK+XyJoCExF4lkgG9eDaH4MMXAVWF6mOgnh/CS3ZfGlX0GhqrOToyALe3PO7Z2
/zpFxeQEt4zLJr16huncZhLaejGGoo41z21ty7xALRi85ZaDWe/RjwaPN3lUHFU2k3hpd60eJp6a
wy/tRPU+NTdZg4MHy86piundP3aznrVPlhHsXZw2YLdLc/YD1kOC6QL6+hnLTLU7G++aaxOMrGyY
qGpu+BpZoee2blVL4VKQHDpEwWxdEIx9wbFRoPp1vyhRCcv6CgAY5DHQHWskFofJcnpsOHWTtfUb
Pzf6mETpMH08eBpDdWOhQ3oO7x+X1unLLbRHEBIBv/BkBpH4FwND+ZAtyezsVzuYWLkP9zDkcpFV
RRWIJYvg/K9W9GgEiLqCPCa3733ZSHDB7bnyXpEhORebJ4DdLr/7zQ429aWkoEXLzT9Lv9qFpclf
wxEjwMhVsW0aFHk74qDQccFXIYuelUa4t2ZoHt9AGCcjdNOHhf4vBUegAN/eA3cd3Khl9PdBN6qN
sv418rZk9Zmh39i3UB0H81EvZyHyfdLMdZgiYusEjxtHop/B7RNX8dRiVGV9YpnPs2OAAvdFxy8j
aFs6ZV+Nm6eX8hqIfQEtMP3dfOGGIxPZpE/1/DDTX9fswIWG5mHWvWAUWJ02RecYtPwrayle3mdd
hHZLdK67Y4mxK07Q++EbqxAPiOrCIEhP1E30MdBW5/dAQOUFtvxQy3R9iPwQkrQoq1M8suta5DW3
XyiEeXzsa3dCjaU2fEPW5OSJqHGr4xzBhAylSAMzn0hsex1sgafGui+uzaPLEk/rqvIGfcmiTNNM
FSahttbV0mgGp77SqTW5tZQEoGNODn0Er6odqqK7it0rupX5rTXxUbw1mfM2L0uSwmLZPNYAAk0w
S/rLOM3TjXJnjMZRD3vj8I5OOymUD2lCcoyXEFwwKkQ1ipIHmaaIReV6PvhpQZpjHyvQ52S9qALZ
GxEcuBMdShqnCch0O5aM2FQIR8IYL9NndTe/9X+9cVdVrzAma+o8RrCN57e4+bDEkXoGNyPQUyhO
2F3MyELBu6YBt2LihyTvnbfHoe+8QS2MBNuwh5aMXFaO4HQb85vNPd5N5v34sH6R79hstHDFoh/c
xnRdRXwLUsV9hyoCk2qgBC8y/2vkfrOtbScXWoDYKDOCizeXZJColDy8KBTYGLGcfaImZvrc/7wt
9w8hAb6smqOYXg2jeWEqPoPJfePVo/dGgFpJIK7fucwZE7tHwKmiCqp8nJtt38vRtnpiSrGtMjao
UVKkh5Kvj5WEZvNzXGjY55GK+cTsCpwSSo4SYlzFN/cxC774KHo3pWv1uWrYH+07Tp7aqzQGpplT
nT6QiSpCZ3b2U7WF+dC1xqHDbI7zAl6FTsO+pmgZeFjtKXYOgoaYo7Rv1ml5b6xnm4bqaJkMc3aW
u/dcDe9P5rffKc3MD2BlJEgTj9fEJWGXCG241Fe37ljXfM6TX9UzYl1kjpPPCwdULTHm4paXLhbK
G1znWQJvsgyKTpOGJUraQqAAQYLZw+Lasn9MFuXXxyLVeH2gZiGtq3KGE3xyjxi6JIqsWLCvzZdn
ItfQZI2f79fOcRwWWfF54R/WgjnYHbC7Tu9+6P3e8ZjjnwVUYR2cMSd/LpXXqPl3W/UauK+KR5vV
9dlMvKa4lQWWDceGIzX60F0sRtcOAs6WXfDPHcu7+gSZuy+O+7etJ4tS81SJG1Q6m3U2FOcqRfRv
umTjLbpzFPb0yAdfDkz/Fsyh0jU/29fPWxdEsWbKpmcKUezSaHP9OdwDPcTly/Vz83BjtrVZvho0
2AB9F4SgFtG8Ev+yd46Xg7MUBvN90d59F89bWPgejrrKKcd7iTZ3Tokv7SslBaUr+du2jJeBXJPp
274m+e7EoMEbiR5viGSTLNX6tQVdvrXkGLh9xwrCVhOnXpQ1lxYcw9IYUTp/LKdeNeRPTVisfHlU
GQkmqk84IInMlcpvWznkmmQXcVUxQyXBpRwaGUN+7TvN3S5caGx3Q6tbmSKGMjD48AEMYg0gEinQ
xGo4Ay429/7i2T547HJnM75cc7x/hpMju37LksG5DDHjxVyTT5oWmWzBqoN6PGve9TiKT2e8T7Od
PZJochwwoExnguprvgFa9qbSGHS37mE7MPYYg8hWgqH04VHTpuzfPR/BwqMPRLnfypE849Wcknfx
O97LIyMxH4FDNo+azTWjcX1OkrM3kOIqW8kfFGccYySE1YIRV7aFhnf+JNlqrCf3JzXx6xcN3wVR
ogElnGG2sEJ/9GilLJPy2IGVY2fhYcHTDjuDbamsz6X6Uu3k2lgd/5Lv7ts1J7/GAbOuTAAZAIQq
OuOvJtSm+BF9qH6cCC5xnubhVBn5dLN3bh6l5Og6kRjBANTS0+8YS/gXjmqgmK+p85FXx8lOsqtC
9hBfa3Ek40UVqoNouLIyWUH5rCiNCFAwG44dBLp1NFvN/Sw3yFaiD3NH1SwyNdHmqbWA9mFGlXJZ
c141VNjuYy1neBi5tinZ093cHB839L4H7l/XWrIdEjlhvYP4EIJxxehjhGmxGqTnSsum+iTeTeDE
1VCA6/mOWnBG6rYCMJZOvwqhPIvIOwogaCczPaloo/w4LYVcMkQC2rpmF4TnW14pT4FzZJ58EaRD
yn2U14C3FnGeS4f25jw1vWE6UEn1rlW35TOJ+qF4boc/Y5rSuDXPoSRI9J+bATvLGLrArRkP0c/i
fRqnStLLeXso7pxvjNXYh9y/r+VgZ+X4WEx8z1kpmdQr5IlcVUsO8sG2fY41T0TtigfUn1MFuDFZ
hH9KQPm7mNwqi4n31+B37NDs+dgxRnvBdWwTfEnS6d7p6/AVH1Kr90QMnkrZZzG7recDEcSLD8J7
zigbbyGnUFJmfABm+7Ji1rUNX51SHLUCGZBd0XvQtnMuylSdZIfzN9MZhoYGGueyMnKUtwR94CSV
ZStWtWgqm3cWmCTB+4wczszo/p3qsZza/ZrdvHpGOzzUdLAufqIBtf/T6Jod8z4K81/AhGI56p8A
mCVnqqKO8tys4oT7eqhapIk+ked71BMtkSgKDbhU+AptX11UkxmjRcwepTDmroFSupY2XNRvRgot
7hS6ORZ3b4CtLC+VfS8ERlxMeF7F13WaKdT2/KaUYUHyrQdfM2nRTZ4cYu/RG3JEbJS+tKlMkgJP
ALXQB7Ms62Tddk4PAHbn+sZKu2yYtTbiybfMCVJxrsZ44XHUH62hhMXEWWi92lpSSMidX/zbnhuU
oh0Ekl9CGM/DyEp5FLqzmk5+n/1eJGuxXqGnT8dVuj+rT23y8/QdYj6IMY8q5Pb50Hsi3lwSeLOX
xmHTyOQbeMeh8zexxFnm6grDqa4/4rHKQoTypnHNkFoM+ejwD8KYWw4Tm3Y215qtSudt78AUgtlA
HbeEpMFwsJ7K9KT+gPyNrsxeTtd253Sp5n8N6Qvp9qx2cOQQYYkoyvyiRCyyYs/rQJb1alhgUzSx
HSxtd0rRTtQLD8WzmVFMme6eu/GI8aQYjDLzTZY98VqI3kjUdslmbJRsmrG7Dud27Fl13VL5+l5w
GRUQJlzEMREHTz6dBJeKqyYPM56oPfcKczhFdTfJpEpxPB7ZDbPRls/fS3hAOZkpH/Lt3ee1ASfB
70DZGlAcuOh20x3mzamTZ+8ltO35vtEX7uL1RNRifhYu9qPFsirx6rLBujA1ZH3lY+xrSCLrM+cZ
/lO1pCBM8zgTUlnHC4WODqVUuDbDIDETlqtXFKaIZhEfXKemgvvzgALxKihmPeutuskCb/L5cSNy
oXVtp2ejU/fcztdmg5lUyNIzMeDUuA013VPzakEcGwZoRoyseYBAOlA6Rk5c0z/frLOiWeAbVeGj
mf1ctwG96ebt93Wrxb5zebYKpex4XVMVHiAx7VefzjBMX20aya642PYq5EFuIe69B8Wshf60QPP7
7v17G72zmZLVQvxJ/lMX/uyYuI/O5Ja+4Mw38nay0dBAkq8DQuw3BiqsgILpWs3QpjQkihwwAcIE
vbIs9CRyBEOs9QtBkGdTc7mowB4XaJmZkhHUa9HEGYKq6JZgOtRSuRxvYCjQftacUShRMQzAQk4v
YN6IAZbakJailN63ruey7WF9rXztEp10ovaFlfLFmqdr5hfO2Q3TbqV1aZbvLn7dH2uc5926v3dI
ujs0uEKmG1A0dk4qGxfbEQ7qLTRZTRhxIWFHlcfkVQ15Ja5eFcHWVcJOjv3FYaRGzOUCCTJXaNxF
kkt/PhiBWi8yKR4tiy+b521bvpcpKVAxDMWH4Fu5OSPUj1MZMY8MxevIR8qFkBt2imywzvXUubHe
YIZIVSgyuEhLiC1JN+KIXtyrwt/ZK2/KOzvYrXp8B8OeavsP01xBVtfs73lFpNOKp2opeUMxOqtV
KVNopOg4dlXfcbyzdvyLkb1f/PdBHd64J8uSU2PNdaxz0ipEz+rlOkSnEqPgTaFYUdzwAAHL3Wqw
Cbc0msoHOqZ+Vv9iiwpTlmTT87yGEZ+4YgI/DK6jKdLqWlZM9C6YJtb3oyQNCifGIk8Wl9NEa1fL
SC5G072UcMg/NrlGCkmDNICldivzni6lJ/bor8vHuVLwapXnx7L8ne1v38+HZnzfTmI+ToZH01ML
iXSOSxeyRPPeiv2T1ts79LMtmZDQu7dZj9N2pvicZ6IhTmZ5WTYoKX9f37+zvIA4fw8KgJfm1eEP
mz41E/nPm2zjWdS4JRvLR23LEOvUu20bG2D3pZNGmivLpxxustXzZvyM8uXbq5JK/549M1H652Ug
nmSb2czau18Ot2SufGXGC34z41veNPOBS+YiLCsvNNDDAQ8PqDWrrFO/l9k7w69YjvLzMMmzPXHN
bxjB85jQzFVt0ZU5dpgQcB8l/IG2zvXFxDzmyT7MnD32fUl+hCMFx/IKXeJTZ0qTNn+F06pIQorT
ubpIvO2eTOTYdk6yuxAyRB70iA92y15uAagZEucUyC7QzASgz4qP4XF02VQeHRdln/GeB4oeFQ8C
xkMs4WLVMGh+PQLjDmVtqxoaXVr7KU+w9KeS4pWu7L9Vs1AeRi3aaI/RK1mOCj0hQrN0lVPgNddY
LTpgaAD+3kF/ryGl5KSYYWMGhbtDRkW09CnUhgJw4lZ3KZWtQ78vDoI8X3joUUlEXVIaIkDp/Xw1
YSlvlzV+oXSuD6Yyj01TkpDwS4VuAXC/av9xtjTXy1gzuW9xZTvnxtLdtd8eXwj1rgLWPOyYlNUy
uRrODl7oMpxWs/GacdzZ4Vi3rlOJNjnVNZRXyx+j93S6RaTm3dJz3P5iuzLpefrFua12TU5umEVK
o1XQA8ELyShT+RrgMT/rOughD4FIa3Dj/mSmVfuQLUIuk8zQ5pK3ZyqoXRZdaDoPolyd/FVq8iIq
wQQXQ7yc26RgRNTdJ8tf93IP26LlLCw5iT+jcg/TNf5rYoAK1wZ8ZE7lWSfUVvO3e18iuojCK+/C
pO9yOgtj+Wo+6iDfTAPBM1P8JWu3txcC3fb+keglCsXWvt3i0GT7Kq7bD6GxAR+OcXCA81zTc0YH
9m3FGslOLypfjq3Cd/BRJmU6NdTqkNhFWRfPluM8mm9LiDKBGxZHMyTHDmyDMjir9YDU6qhbFDkp
AvxZJfCGoJWwXpjP2wEcWHyum3uWAxIri0Zi5cm97D7GgVlNT9rpX2/ZdzF6z0qh5zk4THoCXvdF
ADkLcg6PAMlJtjYRc01qxdPwm3Pdl8OiDr2vfCxZihBLVn5t/L6RCjb0Zs+W4WgTbK7M3U7Tnzmn
CIaQeNJbRSnfWv0LvzucndzmHF7+K/G2CneqcilxHlp61+eeWO03NVOq2ogWreV8Mext3+5lS9Yc
6c/T9V7oXPj3Ov9rqIzruuuf/tQMdLzermL2sC1H05ZILr7spZbwtGXpUIwfS5lN9V6eKEsq+cEk
O2iF65Irtu7lVrZ2yVTZTrQW3VY0DW8yfJc3Uw4fQdlrr9xSVofzfT4bz35iGq+nooNX77PYOzZ6
JjezwST80+tUOzWPe2unio/tFb2ULwLTChIO2IqqMJLmRO4UmqTnV5GjeoDS3nUMuV5udCiGt6Bu
Dv/xfrzDbcPX3u22nT6WcmRLPmbHp6o5rE2zivP854q6oahLfHYeq4apFtvW0l0Qbiu+egvzXSd4
9/iQ0U0H3Yj21eP3eZpSDXhLNsre/VKfrroGoD7zUsvCfUTGYzunabN0CynzHpefoXevYyuSI8fn
qRcv+YMsG9niG4zQ3/uPX/kmcNDCYXg0VWq6Ekjl3h+oSonFFrE9uf3ah5K78ht83KTyV+Z65fxt
h9j4aLyNp6EE3b+6yr/poyl5jt0NjqPlH54CUJEGmpkJUCg8D3+//v9FALfBpcQzaiFNQTHyQRks
ZQdXjuL5AOhyBLp7mnDnFVjAB476Kr99wwP/tSgaEbAdZnRvAFaar9vYE//dEffvgIIx8D5RU77R
plN0k4tabtZs7Sbq3I/c/Pf4k6z/jmNlcQBwpXLzURx7KBTPP68PV/8b4QOKXfYT3dPZrhZvZmst
1UQL5FJ9NA1hZpVMed5ajgsfm1GFmrTyz6SrBnKSUuwzuY5WpmHKJ8j29/8fOtdoGQq7JvnSL28e
jF4pbEVr5VwNNlbH6XQiKwnSbP2HT7ZsnKeu66saht5FpVKpjoPFjukqDgXoC8zQqONvcUT6LTA8
y4UwtUH6c+4E8gwMT8nS7xhY1E81sJVQ7QmaTVE6OvbhGlXS5b4bTFmZz+ZkALj9BmmDXVz4jAtA
cGn0ca0CFzLV1T8P4aNptzTtNUl0Mt4aYGY8aeVBEBPZQlLfyUe5l2z2ogWjsJKK9FUlyZiYmoXb
s22Ehyx8MF+JH5p6dP57/Pxluvb3lwpTz5ZnzPPjT3eTiePBZuhIsRt+uV66I7GlvIatSUm4eKC1
U/HtUly13mRTKIA/c60IbQAfjrauBbO30+qk/4Ux76rW/ml/5z9SddzQztLhgpOAR1K0N+eLUTEj
3Njv9c+FH3TwzBxKeYSJhiqIbZxnu59u9i6osH1J3JXqodQ7dR61WLp0f6MV2NCEwabee7N+bwtV
KCbKXJNo77IYrJYoPHFRU0hGbVtRLaQTy9xMobrOim8LdPcyBZp62151zFTCo5qqLj8kpd7o0/zh
mqxNfaOy8jfytieJbxmZWr9euvnlqFgNe7Fej42/Y+xWcr8UB3Z++6chuLEvILH22n7sTNfTXjvs
mmvuLtcqFoaVGO7Rwu2ph9RiW5mB6A17wJ+GLWweb87tRf7EH2wvoYpw+wojW9Px1f3vxlq/16oY
TTBT2FXnYYe2iBJWZngXfze/ZRImQtz/CT8IUAyPuIm6C11MNv6GWG4OXtxP7buZ8qOU2bWz9/IA
hyXbQCPK9dL4WN/OhUdTgCCarvcYtuDdxJlt2L5YdtiO6AO8fmY0NWq/GVv4UDIHL7cxksbi/x89
+3f2GRjil+OkXJqgMWt46r06e5xlYclRs8pcF2qMZVdamaJuKkKMz9din6/2W1SskYCXZuXaribX
tFhwQlpNZ4urUFoU+4oC/9u3DrXacVauLoqyjeOdsz9L/tuJsbsrYs676lfs/WKRvWe6r9pH36ir
sxrsLqJ+lc3KISWQSkRS54wb7yyUJDZ0CMfmUNlgkKSXgxNthJcnnOnJ0DZp/TyaHbSYe8vQ8cTc
yyItpFcjbNg+Y9Q9jd5twu1ikmZVr7wGzv/i/L2Fn52Zks1mnxXBpBPKvlah1xJEKoLyE/Bk438E
emhK29bwzYnp1lou3FtuW5Qi6K/tNu/EgDYofXJ7NhEvHa7bBkVs46MUH+NrL1eVvVXxutjJ0fdu
slqVvHAVHSMcXX8fj23eW1QOz3oPftRTGFbTr8/TbUgFv+pOr7YGFKRcKc5Uavws1dGcevoOh0SY
fT2KaRYX6qRiPbJTQeeHEe1OoncvhwDYcorDfVlhQZSIrg8HmxyvNURl8A0195K8Qkf8s4hRc5Xo
AuMyjXlTVGIyZzQuaBi/6lwI7K5rzQRR+lW2Mk34V4wOXhzBjxTiobeuxVtFAZZ4W84z4ZHfv637
AZXJleFRir1LZWaX1ao+BY5MPXvbtqODWTgzpEast+0naZ3LMLeVZ4oWclF418ty0h+k3nJvZ+NO
FaaCkwyW0m8nO6qW6anGr2hZIrJriWU1hgg5fhzJdIBbosfFgZfOXzqJ8ql0HWWqRL+ZyueSfVRv
X93iAI+TBULO0owrSIeZTX3VXBRXzUvnhLvFYCElLLPOOpUeqrHXKwll7Wb3v5J6k6BlT+OUqnYC
VQjA6p/fskqqEuIEHO6u9N3JAhpqoC3hhXvDx1tN4mvy0OIkWbHQ79emBgZC0QPV0tkhtePQiI2q
KMwnGnqHgt2jlbF1OEVctLCfBHkS/g+LXTyJv+K7/bv7MlZNEX02N9lWC9K5ReXQ2sT7upNLogYl
yRWnrdd0Ev4PBsoruy4+NbYB8ODnkzTsaT0iy1LKMVHiubHtX98W9WQJq2nLWQZlYxKVo3JuVkT8
23WJjByFUmh/qx1em3qO9iYnYiL/DMUZmMSRFpgs+ATF56t0+/dYlXJVG/x9frh9AwX55UPvWHMm
lhUMoqjMlJxiKFN96+w85DZrpZIQqmlUjaYYRgK91fXQid2msdVLiWTWIL+KvX35MMgVqpCMpT6s
9PhZ9/bu77J0lzSBKt1KZqe74b0dQxU5XysgJhifk2Q2ADoy4BfWfHy7/NsM7Uvlw3C5EKAAy8z/
Pglilmjh41NeTDcDcTak5wDFzBI1T2kq1oTmPj0s93YB56myLHV0vgYZTtJ7fcUFQvr1qZN25q4q
cQKzKjS3uMEC66VmPkb5LdoXZxsZp+HfXPmrlG88TwGuMKf+aihHYuJBfyQ/VD5KzurnrKZPWWzr
n9nmFkjGH6mYTzZVvtfrFM6GfgdicF7FLKJ0al8nZPFAuZQszDab5s3wxKqsGrdLY/b8marA67Nl
KbaHXzmFhvKXBBjehSpnigr2bZvgWLsauvjZqwHZaz6oFnelaqwn7CBZ271KiVsQ50FZ6SiTQrOb
jvhEiMDOqAfsd888kO/X8T7HW0XYCcWbYzs20qy3gu2anuxcxrH7dejlx8o2qs+8Kcudl8zKO7kz
y/sfSWe2nai2heEnYgwaAbmlb+1jTG4YiSkRFUU6wac/39pnnKqc2pWUIs1ac/7zb47KEWzEWL8o
QCOs5iZpdY8E+rymAEYls2bZmAXjPOhPk3PIv41ug8Q5Z9hOvMJCOizlkwhfPlVqoJnhCHK8GlJA
PIYU14URqKenCJWicBD0QG2ZwKGbfwuJqQ9fCEiVUE/+gMES+dl0rHgsBTdQHRMkd4D9iFGd7Dx+
MTdEiT3bMIT1MLpHznx2KVsUv9h0zTqDE3SYr8muvoRWCAEDB1/Bk2ZnQICIB+IfGT0rfBrFmE1K
hqPKCmcEt3S+vlJom0fQngMqZqGwReCsEMn73PFRFN1Tupi4CNahHS5osY5tVchNdPsDFfCh3snO
a8PsxFnykTxGDG+7QGFWud/WgX1X3h9E15PXuBSmdGzfPO0KKLrH7Cgfl9Y2e3oHCIH9Y6FoVM3m
oR9JxYxEGff2y80MHvk1rDkQ83hbzW/bFkjnP4d9f+YNS2NmQ0N7YD0Jpyus4TezoqygTe/kOQfL
U8wSXIBoJUr1HyILjKhvCCths80waphFHRN5dv/r2vpV7OWwyuN2oTrTqU6LH7rDhi6BbYFtKzSS
rrWbD2MhiKOavT+nZK50wrDCYPolmpTq1Is9BAptcVK/CVlmQLXhEaD53JI57+35DjXUFS/lwc5e
5Gdg6jDhoELEOY8gxG38hNnnLlAxmGwdnrP193PxxvxBFKAU8FfWbIYWFK5Qx2j6nKFIW2c3u7Mn
hW9snt4eqW3OEzM11ziB8fgkIELuWQIerd+fsFmYbXt5BChYOZLl5vAC+ZAQHbke3jXYDOxTT3sT
jeHwyRclnMHXY+Z1d0j6SDoMu0Lq1Y/+o1gPyELGOP+ajUG+KjOx/Ji5M0wbwOnnRxlP8J+AsMkY
xzwHoYVs7+DaRv13DufUCKrJ1VnyNPe5KWbx5ctiiaFIJAWcz196PU+eXxOZk0qY3r6hdXNe65b2
QYdkbOCaKyrtBaVULn0yIKuBAe47XPaD76leXN7+Gw4s7CV0yGhNfjSIJfwNEK0VlFrMCgvASKSd
Gk/c8U31/WjYW/7/ghXkVXZO1GhqcWANF7I0Vz8S+YJXScQbw5x8vn4sMxyoNWHeVEbCLPV94CLS
tzGZIBOetVTpA8vKbWBvouHhSdYR+xdjhxbp4g/pO6w1DOThBz53v2xrDOIKlo0vCBmMLYiJeW31
5TCnaWavZovvTzThh6zvVKJUp/PGknyKSeZUmgIHG8l9seH12WxNRulS75jEeSnMUw7q09FUO1uj
joQ0qsXcT+vbqn7unrhR1FgXXInvIXFJOZptDJpH5JyKaF8qYInE1Z56br1bf2tLkMr7jt0iiW7p
/ThtGG7nXkOfD4U7vBSYLFwXNzQH3IOo7gT+xm5gRRRv74MKeYp6mD6GRRmprLPjDpbDkXg0hxUM
3gBFbyqhcGZBy3rRhMBRpvY/R3sGuQJtPKMEvvkWZqtqjAd4yrCn8FVHywPsHOoAeaIhijwUvnnA
35GnxEnhBAUXenc5nJLuC2k3c5ZvaK9Z5/ZgK4WPG+GhEA6p5dl2r1sgkxCowC0ACjZWoiUMjq+o
3HsstSA5F5v7H4Jpp6F+S0ZCpGGzV7IgODekmYHGzoioxHBs+whmhlPa46+0yAGeYMbATEioxgsl
bPfa2X0urAMLB4yh0wObrNzmGUCdX+HA5hzavX6gogMVomphcvDcM3SmLUAnJxPKKG2hdc1ENpcR
cL1QJS6hWBUe2DrzJjXWbRinYX/HPL3aiyQQuGDwBaZYomzVodWhAQGjernGfTGq/5gBeteHWJvQ
cLMRvi283IlbIWSHRf8odkvSQrh4+vJOiBoienpAXTickMfN+xP0NS7BXlEqSgQQeWLg6nZHa1zc
0mcZAfrXh+rE94RqGjGe5FNDQiU3eCYuc7AXiYzov2v52SMlAEg3QWnY305dypIoeMFUxkD5n6hv
Li7XbKl/7YtPWAocQW9ybwtuB1BNY/6UUKeAJItT7d6VVN+REgTxj/gybTtCXZADMvoEbJLCUSFY
XV3M8U371oXxOj7s6jevOFixyhLY+KTUaXBg/rPJxtiN26rbQyDXdKAwESWzUtfs2ns643PEd2FC
yBv2Ar1zWmR/GP5moNgQ+Gwo59f7ioEBuhs6/7L3XYISEMSlTDPmKBlZnBsBq7MWMIdBeYWKySSY
gocjwgphXM6AjKxkXFlVCpNa6elZZhvDw3wOhwBP36EaOPxHngAbmX9QOBTdP5TgnCLVB567ERuI
mTY2wTiMxffVO1VI8ZqIZqQp01km9GWLJQAMvQ/5RmdHHTS6GbW1AnjOLi8qK8rT+5f8wcos9pRL
6bKkcNfiNMNKNr8TxwHZzG92rLAQKVdGwGxrnjFgYhf7QY4CcdTVWLFD1s83gayANQd8HgMG4Y3t
fqtxRnSilyU+xlBP5EsoiyvvqgRlf/VIymFYr5MayT/Qt9yiMKpYyzlOdkXhdmdzP9dMubgLaWbo
OegJD0XIlhA9cOJr3bcOZ/6xoFnwL8onFAI6IiYdlMb8qrQgUHFo0r944z+69nnwouNkLokwpGDc
B7fcRRmU6jWtGHgTUNNE2KN5ducxgEFr103GRPyA/sPJzrun6K5QigAfuY+9pqYWWZSvE0Peg7Ik
2tKr9sXieQORJLVnfRh8btk2xhUDe2DsCyiXRS04I6BWBTBVfHlfD8nbb09sQqpbbUw0GXNhEsQ6
u5QAzq7RFd6vKkaUHKc0/zWpl57L5y2UwKfxQGZpwZ+mD0RpfIEad/cmatWB+VAvdD6y90DmrxFo
YULT4jzKd2Y7Dy7WPcE/ZIvKeWp4Ds+RdWWAGKgT1qUvAU96oFTieiyZGj4ZLqFP9un9GZYbzP5M
wrL43yXK8VxgA8SKaFws6WsRs4ziU88t8RzXxx6uYk0kEoNCNQBcYzgI1M7FpT+DwbqcNp0/Ea/H
Y/Hwlt2X8gwxWdNVh3AoSXY5UZRNBo7FdnP1UZA757QT0bvDY/2sA5MlTEkx4xMiZZWaVCRxoYC/
HbD2pNMVvrCAecWJxxdmUyECsqZ1Xcge72DcPJYBq6aDkf1pTWiSaXhUzPB+eU7hGqClY9VKHggg
IL8boXnf8fTjNgGAheEHx89TOaPBY3wELY9XhEF/QcNP+zGtWFY5D6VO6nTyW3kbatH0/HYHCPXW
pv0ir/zpvxfnZmsMnjX38yidR1ZBGWbnr0j99wp4laenJ7fr17K4YPjqzPejTAKR479TEscHzISC
89djo/nStM0w5On+FMu3Po1/2CHqA6019zpwGJjsDuMfQXdhqLrpJc88jjSNe25sCu6T8TzyNDO0
5RID6hkBJorWllL2SWfDVsQIZz78yNMyx7IpOwOf4cvXppYZULlx7qtrRmoRTrebU+6Ea2Q15Ek7
InymxTdKnFDYdftEwpQauk/pvZAR8exC6xg0r4vyoL1G1YJ6jvWi10iU4yhs7MlgMC0ky2a5oW+Y
R0xdWSsoF+Ak0FZw5FioZe1ti2nRLv++RcAd9FHIl0Ah4FSfnfU3OxoUuvsX09wCthecvIY79yV/
Ne6SLRGqV2LADomv4rnGNFaugvbyeRHyKrSUjNy05fKWx+XsAPZh2hk8DFzFwXrpOwoUCJ+N0O0D
JzED5g19ZvSQvwjAZhrmZ/s8U8k5Zcdlb+Opv+DFyupihNoWxJfnCpx6WdGr/+0QghyYMwmjktpZ
IqJZf19Yq1DbMJMVAZrI8OETUrt4Mqp/dnKuTaUQheIPiguJCR/tpSylZ/ODvgZZcfJfRhG+cI81
v87k3cBM+cZYkA9lwGC77l8ox5g5s0eZGMGBFOr6r8KSK/YrRq66Qc/t4Y9Cth7TW5zeWwxoxS6+
Fpm3+ekdZS+v2b1ZtkirJAwN9xPEUTShl4gdzCtOyhl2hC+mVizujbejCLRCXNo+l70cWCHo+YV1
FQydxD5c01oMaj3CQ87a5nrZ8jfyN3upBMtU+s9qEy9PHr73gfGlax0sGojRnQeD2+Cnai4hpvzI
MVeDXpx3fcVqwGIaPDz1m2jp3CPgFTbaDYK1xZ5VxaIPmq+KNbjruXb7167+o6vg4QCPrPHqmInM
mG5ZIGWd2/dtTQzpF21sO9s+r4FdTLtmHt/b4AqKgOL8gW8q4PUDFdtEpyIjT+7mv5a+MeoqEreq
xNjt2UK/Rj4JQDm7/+XYmB3KfFWNy+qyZtj9kmkFQ3YxN399100E5UZzGthfN3+CGUfYYJmeEVxm
ynlzI1Rz1SFyquslXbQybtlFnkjm1S/WVgSaNdAkctuLaivYxJ643woWNYm6z9yiE6Nu7N8QSInV
pD/hgXo7NBYIUccXXmMtKDG8OWsBVa1W0uEAHQgE8l4vdYoiWcOw6EuZ4dgeGwDjcJd4lIskr2KL
8lfy7l2cNZw9E3Lgm7q2+jmMuDMDiLj6f8+zIaAXgpg5wQcgE9SGmLrmcf9zw7hWsGkGl4ZgimeB
DD0MlPrmAOJxGnkGXCAb0waN0cfP155ExZ8GJdFAoAy2wGCGgLy2xAAJusnMkY7A7FD9hGebCGus
6LJHyEpYoEw+KxzpfcOBe0aNoZyIh55ZQPA8EVrNAuKxQsESS0vJuxqHx2ZY9UxO4HcseHf5HT2V
rzdkA2iHkG8e+crofpgKo0hhRF88FmKnJCsSDwhe4/n9Qo30wVMS1Adc7IxY+3tvc3g1GraG1bN0
bgpmSTtsPQzYqfcUBRV65QsBAQ8eGqbMmEXs36nm/ieHm3MpCWPV/NcP07tLH8n/CnCdFaMGYjlZ
/eiGLhE6TfF5qr0GQqcv6zy+QcWaX7ZnNWUOeuEBkAFSwEEyVVjJcxQ61FRUDQquE0sLsAiwNahr
13h5t5oB7BDDkrr9PUdR6c0xnrrjKmMmwww6t3ujeL5iVPVrXpYX9AE9nIKny7W4/ylvvyfzHGyf
DXD2j7plru667ukqs1LMbai3VECGBOEHU7cQx1Mq51NLD2BiZXfeDDiJ9t69rEES6cdUvXIoW1Rl
R4WiADLeUrgHTz2xFOyyj3nGyJ19GYY0e/kLrrLa/cjl5/wFZoaLCQO7By6BOGzAIVRmxwLctpsW
JfUupP93dH6utVIKZ1jmFD9zlkPBW+R61XDD/ZzHqJ+WDe+n7srmAaFjTshBhwcCgUEumACcxUKO
ruo6ey4g6IF7f1/++j0T1lkBOIPSelkjn5v7+CNYu5LzP6Uj/nHH7pJ2Kloi7Z/Mp8PK70r1eCVD
yfp81yBLD2yhOkxC+BgdUJsJSCAyp2Q4YECcFHt9SS3c1wlUE2aqS9Day0Xs0+o31RQ+JfRKR/X0
4jz/lXO4SsTNllw9Cj1trxZs1NLoTXXp4gGgbR9UHJw+qXQFEmDZ+WOVK2tmD33rD503wCNHqBVp
I11npBdUs+ZRRhfB2GJ6ASrM16K90JFVzTxtTicC9pkv7/dl98yEW5OylXwsp6syAgd9Qp3/FjBB
9mbc9T40ZIhDeHq9NtaBXoU6Sma2PLgHOoMzbk83dziwAxcm1Qf1PgWDNJ6TuxTNTCXEZ81Yj9Yr
gsFTM16GoWb6Z2qriX/d6Q5ahOewx7D4TrHdjpfl+PVmea3kDwvPUvw3+5fltGAE5a+g3mira4Ge
nO15xIb2vM/7vSH0X0lXJhiLz4BB5s3ojVhJwOfrIFPn1wWMKuJ4dfTMr7SD+cCPmmwzggut/WmN
7ExGSxIb9P/uhdRPGDNR91LmQg8hXovyTM6gI6v0ER/Un6l5qHfnbf6X/z1xGXjXno5jPkXzWQzg
QPlQlEAYwZDiY1Q9YBvDuTefqHVG6CnoiIjpnNHVMDVuL9t+lnbr5gPzCnQgeyFJeJ7uZw/6MtMD
esyp12yg53lY3UIZuvjIkKKPOzyimjGZQTG0iQN+XD+ZH/NcUpQ17tsMTWZ093+ltdBg8z7+YIaP
Pttdd4AoNMMTQujlmRCgCYtbPaEurgFXiXZPtaWK5eFZ3bfPX7VJ+/vqqsSS8jdNAIwOSAYfjMB7
IV9pV08rwZKw63dKlz2FLNefoWZoyH9JuQm4zWsWnFoKBnjJdKHXe1oprEtF69O79yQYPGospKgp
jOmX6rTNZ27zPodzK5FNX2UQiXbj0vpckSseFWfTQi5y4biv17VkbZCnQp+zMX9Ix4LB+izgikrh
OAdFvWND7lT/F5mVwXBh2naGoYc09h6SvKP+UICiGeVqwCfRvgwdH+e/Khfm4qjKr4D5j7MmDPJJ
8DToJ6Zy2YHWnVr95aPi6UDBFhAAzv6Lz8+N+KeVC/1NbInlWjIOEngUbviCz/Sd4xVec2NKIqpy
B6pZPm4HjP1RcOGcwhGxgULROyOtcPB5eesOtyhOChR8UksSbHB9bm9Kkl8hKJup3i3RaZPN2zOK
hDxeBCzixAjL/gtz5znW/1nf7tVqS6+CL0+UqwlyjOmyeMsbOMuD4akYrINKIwzV+NApD3SPfwKd
9+tltz/UCPc2Up3rot/z5+K+leVvbkYaFtbR280n4fh1YroH1e0N35nMaqzp9eTRQR97lm5CRcOI
CUnjmQVTQbNw4R6jL4+ZxFhbBiHgXPcU0uo35j3CznA43mkQ5bWyNUX3wDflWKeTtzDJY7qylHBl
RN1+ozPIQZHyf81RxP40vlDtkNP2oWzV9SybAsKuGuAXCQSSPIRwWuu78rP8nS20nZqJHwUTiN9A
Bh8UXvOsTkWpzYZSH1hQkY2eowLGVXOgPYW+SAxybGTnFP4R5hFWKIV9zMSH+SSCcJXZDoaRCZql
rcoP8gm/h+N4xCB0S+hkbBrRhNap2E8cDlAnb85X0wdjyt7bNsZMM26QECFlAOGSCcDgP7Xohc9G
YqXan4rtcZUo2Oa+qDkSeYNzCLNZ6JkMltTNIzQ23MWJhbx6A5xC5OP1l2Py8be52G1yzs6ZsRB5
o6QypYzsRQtupR3Rc08hc9poKz3SI5PAuWLuaxCuBNIlZAxSQlHPuFGLpBBd2Tn4w/CKbMMvfTfy
Y/ThiEi+lS08qvQO4HJZiXTOKYZkvC/D+86IrwtgGKQEWfEj4GMx/6oJtq//cKYkVfN9gP26a6I5
ofUjnQRTUmlJaNNqjF7Bnfm99UvsJU5QOJz3m2s4ph1ux7edoCLAL3g7RYikHxSX2d8AOC2oC3jn
XRkOn7ENee6xFNi1Jxo0qhGkYmtzSRstbeWYKXmX0s/WKahXkwLTbmkywXc5KnhF+CKTCk1Rai2v
kDWgep+4J4gTZ/4Yw3K4H7ilYgKuuZL0B8JVBLLmiD3BXDgvnyNzW6fKCncpZE2MQPMv/U47Zm2u
w1fnyUMozXDe91vKcwP5NUaxlWet58trJC+rSImLqEzfQZEaSylu+W+goWWbnZdItBIpAxlK68UT
+/PzQsrET0of09LAg8cZNzhceg/KgpDhVDCub5hDRLPIXDw+qqzKikzPzExCbRYMvAvZJBH2aEme
ziIjLaL+8OA5jfVYiyV0tp4eX1fXVfMznqoIEdWuWJU7E4rg7hH1YhZsX6Pzz4St5dJYVqm2HuNr
1NEpH1+HMhqZr1IspmN82d/2ZaSv9YABIL+N7XlfpEVqfVxO8rI9aNk9uSXKd+t39BuLl8bh36jW
vVuCj+2CrvNjDPOoSazskUr8fqTDqWT0Buz580w5X7vuxMv+d+5q1PD8wDue0dGkozMd1GN3apG0
rK+IXO3pcNs3JwRBabErKYH3+ZaZvH9eaPjI7MfYyqTvKp0te6aLy9lWCZT1Oyg5WmUtb+XlG2/O
BwDWZvp7rfovTvWZnO6NtshTDS8hcbzsKgt1pUbz/67he61wXsysPT4su/WLSF2+eUXOw+ix490T
+IabPFVX8786ROK+kaMnZQlmTBsMZaM6mRBVQv+TFuZC90qQjjIpQ+3AwJ5iDKXPjrWXInbRROWm
SyUca4RFTEOObVRjkMGUo4vgzPl6OvPyOXKkcTXLRJAvPby2g0MZIk1SohFjD7TBODdk8O0zGdDa
ohtXINE8sweq2nj4HRJqNZmPlvv53zzKv6osj6SNtODORv3EHco9it/qVtqMyRhW/91zjw9pccVT
jUlzVv2TNvnq+sFUc/g05/6QQN34BIAbQ4aVJfPS4ruIleTxr1yPaG2jNxKHh3P9mOPeBjiV8Sr8
+6z86H47Duf9O4ZPKGdUirwb35yT/m7nkfEF9AXPTdpYGxw+ufMHeEPSwvjvz8onurZ4xCMo0aCc
XTNzMWBP8KKAt01QYF5hhfCZxN3SY8wbYtgXadksKlD+XHzcydxiNwGsr26FbTApPozOpxJiG4x3
NLOBys/j108OWQYG8H90oHk8eSU/0Kyei/ma1n+gf9iLja0SPLVyc189f6oFLbG1vbMrmtt2j66A
6TuSmKzkImhhHls+rmixHoqPK861tBiS5pMIEvnr6c62/QFzDA20E6NV5/W1uv/KMGZXuc9d6Rku
I9ibyOXG6IEQRwDQ2bo/lZt6N0ZP54oVVOEU6//Yd+CVtgHw9fTY+m6sJS9b24I7/pjoPuEqfJQn
MkrYeG+wC8oTO9ji8dmy1gl7HZxZ8oX0VSzl3yZQk3Y7J4ThuRwyzKy3avIK1d87MnU5mSUSi4xO
aMLDv26RnERqZrARA+rF3O0M0rRlAYTaRS2bQxHeV0ZMQwQn5qfYIJZYMNqoFjfoabfd8wfy1cjS
BQhVLHiNtYzA8MDs9bkXIBT/aEEfMeHsihmymHpAMGWozEpOuQRwn76Tt4CTcArFbFYTVKQ8vkdC
LMn8kHnMoe68POBoBDkQGkqTYmXrPvfAoBndaR2535ddHVGJozaMATwR8rBbwYLK7XoHFZMXDGan
dg8hDHcmCAivDwSReQCvhtcEnvGZFTtIEtiNLmRSiHedTghrpxPoK8x52mwM5aCzAuRve9qzU7m/
RPsXbhV8ZqgbyE4m+3tgggdGAsDAgoDfHF1eKkDA93GA79if2BgDA/m+XYUITUlWsrXfKaPHhxnQ
7b4btuM8gMEGAcyFLMxkpthA0nr7/IlTSde8EICESMtjRMSIeJVnHBIT/xSquy0tzSU7KUq2Eyec
EWr5QwFwi/gCJwyeJBwwXpoxLVOT2UkYlrMVCSZsv9flBZZf8GI9KFFd2u8Vn6mJeWR7d7l0EJqx
OReRGyCy0KYWs6cD/4L+d43SsAwfG8nOgCUJHKfAFz8HTZPP4kBC6Pdj4xKSJ1S/mGLhlMVsdg/y
B1rAU0czEwujrBNdHW0b4AtYFjZJLtPjTKt8gqdzXkrw6JjJ/U17tIwtHLlJHC6oZMRVBKhDl8AL
mUeqi3vUYs0PevI+CPV5l1aLqyCwApEi1fNB+YSoBflA6x0yaflY8Ol+ICqI1eDHXN5T7SjYC6rj
yz+CxP1OSVL7yy5IhfFO6wQtaN8y3ks1X2ZpyRAbMcI34p4IkXkwD/jMgphBbgVkDOkwc+4raOf8
Pfqq0f1liHbhRmCayEBMAIUoJwfeggM+z0TxxGkDpZvFxADMubTZHUprznQSoawRvE60HN6b6fJS
ODtzYkFn9qBYgOtvBBYow8W/Z9YV1pDOUQYsDiA17OgQAFLYOMrBpfqpYIM0QlvbuUR448tReLBs
Kmp3bjXIkYLTPBxnDBDoVgGqoTfjHOOeV/XusbguamJTwKuwfWamzcwl4GQZp35//gOIByRkIhoz
EeS25HaG3MeoU+fdTriPiokez+TE68Gt49mZ/GKhtx4v59bEcfm9fcCkB48V/OlxLFDXFHlyxP2k
lR/U92tolCBK4ta74ivHfQEneAf4Jk6Sn5/YcoHq8TODJQx/IrESxv3YupNb0GIh+OL5YJl62C4N
EGd8gMo10E31mE/BkDCEsR1dOrPMhlfEzZmXDcwDoBHB5xR0hCDcR9vNPwRJDvIImwnXcAkYOzJ9
2I/I24jeTFCncBoH/2oizSLjj6EqmkeIYd88cC/BkDmoUDb4GPqbBUS8hhA3JXT/OPBUnwRtn/9Z
Rmps3tgwJS3BVuEZnxpXp16QQpJz3bNOKjuflKU9LJl/AnM785AH3wr6tFwZcLNOXxIrL091Orn9
6oOINilikzCgHP1nadIAKQpx2e3fg20HbUqVNK6LppX75J4CngEzAxGbS+4x4VrlXcCJNDvB1IqK
nfEbKyN2RKcbqeyCVIIjFr6cs18Un06OB+AHDq1OSXAr8Wl+vYa/ALqL5ZX7Q+4SbopmjBe07F9C
zfkxTxS9X43BDP/tXTa5rTBRt++GP/MRKS8m97kzYxlMEqVQ4ReHN8NWMJd/Z2578cv61zQOxBS7
38Fbw6SbM2EzdMxtjzf5Imxr9MyTDu3VnVKdu/KjYFBg11Bp8UW1B5wX3BlBI0DtQfGlun0L7OD0
K4yjsEHhjmQAD3+SUdW6dfNpVToS8TdZD9c5sEBawmKnYJpxfPHf9/29cvMlVtvVbvGC8vO2j7Nl
5z0xQ6lcGBdYJkuE/WL2UmBXY7rKX+FiI8Ol2eh/+NPgTPKZM5BCAQPBDw/FJuJpTfiTZtmHwzw7
vH5PlS8+ojnhSO+AjDCkXBrPqAHNAxVgkXaeO9k3jljpU47j9x0Vf53B6WZnAdV0LjHRtTSaPHTM
HAy8v9k7DrRZMwEoTzGqZ1zkX/ulsaK4s5Ll78y5bpQzjnpMmO60AHv2EnZadmk51I/3iHiNcdsO
PwNZNZlQas2T8cQTNH0XqwKf0tcPxtSspwYsBG9o6b1G2OK/zVHHqJGJn6FCRZo6XyEanNUb6LgG
xnwKLRkbRdVTYCukVHtnBVCk0aELPMzktirDM6wEGrAieZpJhTwZnpSOU0HEtn7yjRgnRrY4BIUe
VDbCcSnE3NdCxoMuILwLygemDZ6QR2J6AYEZPiUoMFl6mG789A/PPAezO+L4draDeG084bWH59J7
UhqpCqtze4uBseFxAu1CE6EtvnzpKntWtXmrq2r6KLSsDHUWSKQKgxU8Fz1a+zO2cb/zf8M81sl2
2QuuFD4A7JYNX1COC9KnujfZn84iHWMNSnQvVmjr6zzKRmZLANRdOKRUNwDPwFj42qLzh/CyQ1ag
4guCcse97czLBkqoEtbXn+mn0fc1/vn9sKmjau5iW6H5/70togS3VLP7ZcOYL0cZ9do/cLxj9SYg
D+gtfvQb4HMoyPOACRDDaQ4Py4CxDbpihWnqctRROzpVAcniuam/3rnb43ajbHrWV5qZ9Qv/8Is/
sPCb1+U1RkCA8bWL/4hDJUQNDFmyHUPCC7XavXUOwxW4aE9sm3k+hhgrUd+qoxf0ISFNJzWT+L4O
ptCy/8if6VB602N7v/vvXX+mNGl3103T8SUPhFsBcSx/0w+D/+ssbrV4uKYQXouAmwrJBgsyc7U8
I4gYLpaMdIhK9Q1UkGkdlIW0GY+TiWsR02rMR2KEYyDIr+j9DN6/JY89AuvFv/tnRQbqw80ffnFd
XdRfafxT+aaBV6WPUWl+sXUGrvBTsEtSvLLYYhpBs9VIzmvEyWdPQKFgd06eb1zRvHCkAPO75zl8
Xo53ukM29v6adN3nufxCcjZ/srstTXlTY15kR7kr1Z5W2ZPEPOXvPqIjvNN8DYDgkjcpvmKu1dd6
rm3PGGHqK0VhOTiTF8G/eIUGNthhG3AZHtl8hq0+o1YuzkhKFmkNH7xGIzMkdUiR3Iqx7xw/dQcs
HV+ZC76SF6fTEZTCK/FMbXn5HFlgv+Z/8hde7VnH3ItxFWRZa1EN0XNYj/ewKvfVsHvkmxr/GRoo
1PT8onzUYwPviDHQPXkrevjctzCDQH8i2q0q6z6hv5fQsX6xTYCmS7NY//Kl+TQX1qLM1C8dIoc9
fXXchalOxMXoWT/SDeq408C4ebhmkzQJ+Kq+KDLNcs0NQvyNueD3Zrbqfq3NJNkzza6TOuGlxM+Z
i9mq+DBWwye367b9d1u2gQZRmEuETUXWJUNoRJz5MuOlwybpUcRMbp28GXVIdstlXzyxpvpqEiNq
QhUN5m8Xlpl4hxxAQguqtPfhuUWtr3sgQcAOXcirJnDC42uW+zAK+S7/Y4GIHsc6vP0acJOb8A2f
2Sd+JcBYLy6jfuaNTI3ZpmMByyhxDhMnbY9FJCCU6lCHAiFpxO9EW1w+S8kGQkGSAX0EN1f8ZtwL
C6Tm9cdz49/hDSIQYvllfAIvkU0Xf/3Zio/3xsGIhg27GURyfISXz3PqEsYZaZvin2W5Epm7eLEN
XiV8+gNDTox72r+cCYe/y86cZXf9+9xhCQFjoffP9PXUzpdAJZQJC+4hUk3vNQZmt2LSDFY392d5
aLWL+QsPLIyNNbc0vXmJ2axb4r9GZi/Fyuk2eQW3FDQ6/G4W1A6tyqMXSBSH90ABSaJ0gjuKfSXP
9Ruuxap9zsNpnm9nkzBUk7m8cpkow0fBVsO+5m1Y4wpPxiMBWTa8Lvh5EySuf4+0eHxZhH3o9j9s
RNLzXgtKiR0U7Gt+9eN/MSmZNX3kebRv9vbtnEG52pf9poZw50fySqzmaOn2SvbTlYW1N1yTx0p6
Udqt5kvtpMWjx1G5XJDXgbnI/fRZQ9+obbuDve3c9y2ULnYqVF/2SH6Gur78dK+PgJACJpEt1pcu
+/sH/yc3a0I+tk/V/bzBCmkiw0751nzrdFWwQXcK35GAWAQxqvs+fQ0w0Ek1KYLPane3tq2Anv6a
Nwz5TOSKmeFj18iRDinFvth2APq3dlaW6Q4SXpCrpttMN78HAx7V3ZUXfIdzJhFrvaEGYc/heBh+
OMH7tKvvgXyY29fBXukYzRW7F64lzgdgrJ0fJcoOfWYHVrAa6ecnUmYnaAPi28f8+LUqVvaKCCtv
drRmPByc6/tkO0wm7e50jaxpyeJH9WVS0EjKTsNhDkGM/Y4Xl32B4CruGt9xmsaOESvZDAKXtecg
j2iPQzw6O3n0e21VfzbJDJX5v7kL5e9Thz/hnD9JiRA1lkVD6upEon2+VuRnnRZAujFTaAqwM95v
P1Km0gng9hRx+bz6sZjVWVt9IQ9Y8cDAtwpmALwX3PSXSuNcOXy3IKAJyhjQ6RWhr/eO+0MFoz0b
iW1lCUPu76fT61MPtIAJ2gMliJPjAc8WMPAkVoH1oZrBa8UjLWnf91lmegCY1PPfA60nItX99bnu
vGvUk3CFl6RNy0Wd0kTHGOqO1x8cvFvWL0p6BlxBfeLm17MCiwv78ltxu//TN8BZD+ukGbsCm9tA
a//x9NVhEYz4bELtsKsu6H1g2oI6cOLcmplluAOU8Iae0gy0b8IVbEXZvQM8UsNXGeDY79usNnFg
wd+NaipSO57jSW1Gxnw5YLUHXD6nsK4UN+7w1VizpKvIJ+7OU9nvCJqp/lYDYiRIDuTw9FExhNeL
J+1107nizCFri7aPpG/pXxP2vcg1rPDxQmV3NNnkL9/cfGbuUYm+XAt7bEhlPLIj5M02fcLQgf/Q
B2W9tlDZAdt/FHAo9PFXJj32rJiEqKCth/lAKMQc0j/uPAzm16NESXmj8yD0U7i0qyvWytW8+tGa
hB3Kg+WoTJYz66+b8k10NLON5vs1HfQ86ehgnlAeC51FbXlFNfZgQDFX/NnDN9/ASsPpVn6Z9xAu
0YXOh1zhLxIyKXAlfoXNLBpCa/51pz1++DJk6//xdF7LinJbFH4iqlAk3aogYs7hxnKbCIrk4NOf
b2mfv8q22YqExQozjDGm3ehWqx5DOZaWHU/7/qqFbiflzyGvGwefqDLZeScAe+kYbd1OYNGYa/lt
A8PQpFurukXlnJcOei3HvX1qs7YyimfRZ+xDHjD9g5FsFLTC8b5QFCK1DgMZkAwxvbCr+S60mAhV
Pm5r81x52lAdI/bRASUInD8fALyrrPQK3gz1gWguABFcikxsvr69PKcpZ+/A6BeCp4Pm/rFKKNnV
VdFPSvBBh7niBFuKeJ/qq+67ciHcTjdHBa/d7rc9hIX7nmZTYaU+l531q402MGUSWw3acCzIBuSD
3EkM8q3JTAFaQz1hqjLXKCM1FCuu5mozaJGfWVAlhspHU4BQ3acxogpOrPXnL7LRz01k9uS1Ubop
k0Ham5NvJk9mkaZ9TCnqdVIt1zAcPFXF7Km3ij7Qmja5c0OnyaNmUzegtg+8YMiCXYJKp3EAtKI6
tIuFpB207mDW8eZG1P1TjjCKnp7dmsbFtlMsXgRroBEh1nE5w1ZmNqlGKsVVW/2BUY5YDaybRDbn
ZBlIKcKK7N14OAX+HzZ4YId1l4pPG2xe4G2ORmCZ1TYgPIERlfqz+M/U7ZuOWHnerwsb8a03Zbss
cujkwun1vTUl6GOu2Hc9O1H7zxmSV1IPK3gEz73/JlBOPsEhmUDWwrPJs1kPcl6PQe6CO1qDMKWs
GDaIP/b5P3czG2CVdbIZTGTC2sMPX1GzuGJS6MYYdJgQIAvfHhQyY5FVk9apX8U2V6BrOGGUX5X6
JTUniok2Bzz03nhwRGD+1xuIoILG3lt2VlLHVsiEvS/+05aOWZ91PXhfiofFBtk2vmMcGwiTxkxa
WvuqsKq74ZhporVQFtU+vQfL1OxnLLX5OMLYgfsBO+wKAAJDSG8wzSK9H+K7ddY5dSsxJjsxPH5s
O7//GZN4WTKa4TxXN+z0otOHPrYBxWBs83wu3GDH3BVYV5F16sx1D2cM6Fh4ervaWtEr0M9yjhtA
S3gKRTCCru1bGMyQd+oegXoLU2diLjHA/QVpnAxIvwacy9G2D9gmIuw+iJDMaIKrVLoaiVECyekB
Ry+XXLlBBsgbpNIMRz7m4i1oJc/uZJR0J32BOlDtP+pg4LHhhYElTGCwLPuvKbDnDPyZ3ZyF3iG2
Hir2zA3w6gAQJqO3PzJt9Alwq4tjvMJ3BwSq7sFG560xGE8Tv8TKWVqfbao1glvuG1Uvsl+VqAmE
SNFRjmBDYtYTLsfd5xSYpz6q0/XqBEfoc4RZHbSFykKgXiUy20b/tK0+g/SFexQt2zrIF/fkqgSz
m06CucmMQCyBvFIDprH16oyqjgp1AiWuaJ0kc6hnRvSwjQZ8GiA/ODCIsOrlqANbxkcUbNySBq9y
I6FwRTA2un2YNkMKonnq9UVOnImBvZ6FXXfGn5i4XXMGq0Vci4xkNdXiEY1ddqgZzj04Hwwut016
MZ/fyHTVq9CBTFq2pszW8ur9coKD4EsTsiIQmGwNN7az4+v195H/irNiP3kKkTxHHat1cpEUoEMw
CIEmy9YrmRNdf+V4jU8XQb0OwCysn4CsNMVNMoQNZ/BEGf/lXzBTRp3za6mSLjBnj8ckziD0qBdf
o+ZwO7qCRNICV4cS9Sg3wPbbEQubEPGNAtxATMVPhIfEYpUpiJQvq52/SuU9dZCoNF51nGTmBdeW
zJUSkKOElYLm5zJUj3VpPTpOLjk5gLh5Kl2BzzxwAWTs+7ftBRZhfxmOZBfGMhVa3uaoBWz/Xql0
nM48SUfxxTwN4ZrWmZthgFInQXuNSP+3xSzhKsOCLAuyDN8COK+hulargaRtnwZoRmzaQN+G4K3y
29MMAe8QHWbpjXF2BlFOPSCbBUmHtg0YFqMJRxACVjAyEGokdoFCzDqaFuE4ejnppFlX5MFw5Iyz
B6VR61KTbV1okAVF0an3DuQ/x04pV5PPqL9yolAGqNYhuReh83ZQgWYYcOGouHqldvQDuSpQrJVI
uZDdo4iGPCBbgwosSF0Vx8vRESvuS7voiiIpUplA9Qjt58MYfGH6xwfkmJrHukM9PiJ7THXxBFwQ
PKKWcpfRBUCKAPrlmqBhTmaiceRm2AwC7AxGHTbfre0N9PmojTZnTdSoPdgCLKVSdbCQ+o43oCQo
AdWh9IdojQNUZ4BoGqIMKCsAiQFG2BoaEzhDYjqYIFESuo9Hr/wj37vTs5F/jFahRWarXsNFhvIY
qeMCQisrdA8KIMVt3m2XGniZun9UTO3UqGDY7VpXEGEySD5KOpORJMpFTw8JhZGuB4eEmruj4lDG
O8LPuj6OPbdILIR+23BpEWoHBAp9HlMKsSHr3dinmbKtAZjCRKGbqAJRCHmNjgMLhsK1hNSVYN78
ab4tk+3uOB4Jb/r+nQQB2CojpJaea8RzuNlIK5QkokAf6vuX33sROYe7Tw4zO3/kObExSb0EwYaR
mfSkGWwm9B7HmJVtoXVDkIn4uhKN/Worzan+aYKzqNwoGCigtuQuktex2cNvnpjzJ6ypDwEYo6s0
A/9kU371Qm1k5p8taEaiNMmtbalopFBrmH4xBaKmXNPaBklwajun6Qm5oEmx2rzVcbnU/tBsoqg5
KYYpzyBcIoYwTVATIE5ejSHxULcVtXpKMTgxU1vrLzsdymqC0L3uuUo1yXRXJ4lD3ajSAYcJuRIw
TmsucHlyF9VVEDQRdewMq2Zxa1lx3Svhp1NubYjSe0WklEGkEIDvPd6Ogin7cNC5f3rg5ZxCsEu+
xQkoMovwP0zCUh7llB+SbS6vhCwA8ADR3StkZkD9YARpNfOqLSk10UTD4i/5iHNKhwrJeApo3lgs
laJfQWqc1tun31PQKYwGiGb2MdDIKiTrakcVa3SqO1TbyfftCbLdYIVMRybx9QST/rIUMA3FJLBj
m+KwU2RXtojAvNBpyofpGjGW91RryLSaGLOaa7jmHuAHrHYWOooZbJ/r0wJwyIX8iTbR1/qaJkCt
MoX8nA7BWMGJmkJ/wAgdJhPPjqj8MaV/82TKdbLM1yYnWEZrstZM72cBbyUSzaOnm+FYf/UFmi31
WXxRTIgkb+cOubGPauYm26ijbJFSN21Zr2JyFkviHOM2C0fo5MN8HR+eh+jAnotiKe3qVXsDUGxU
TOP5e/lyyrnffbnNBoG5G++bNmV2xgbpvbWxJVxOVPez9qgxhFgQ1449c4wP9Spfk/fdpyxw09O2
OWZoDxEvZgcg0H4/OORrItTN1rhz4er4AwkT/YTlCarVnvWKxiQKixVGZY/QhvrngtlIztkiOQJE
WdSj97HY5HMOGV9pIJSaW0S91+kaVQxb5wzgEQiYIxYSXet1dS6ZWUWF9XzeQsZGBfLxWCagpmEy
QE30l+lQ4HC8i0zqrp+vO9t8LZ+fh5O4urDltLVuNs3n6jiUrUcyMgE1oBOm2gCuwyVvzKVcinE3
bl+FW9A85ZVGRDflnJ3RRoIbvcZZZJbDGpJ51hhYPDWmiAPmGDoe4jTIhV2lnUlF4w0qS9EqJx9m
qX8Yti/yJWg0/mGx878xf42NEdUaGFCgxxlilDtkfX9cknlKdVsmn/z2XlUUrJgacD3v1BZFzZ8o
lIcdAXoRUwJroUeCaJS6zSoASjP1sDYWGl4ll4rcgltvO/tW0/3cvSWRnXM1lgbeqKHMeLM6jQK2
HofX3L8W4+dW4FtkcFqfwWmsTlKLuC8GK5GAHBGKXmtXvXsPFymWpXHVDsik6rsCzHtb+BxIPwqL
3OtmCQI51vOCektzDKmmI+Ss6CqsU2TGZUjqyBCCzCOf1MoAeJKyoZ+XJunHbBs6ys5424gwcHTS
UcnNmxUTPE0Y6LDTn/yB9/T3dptbcWwLrp+YrO/kSUhPI2oQkxDHmyBD2OkBzyIpAL6kviaudxBE
HQi+7M9imiPJ8+keWTVJLH9It2XDTBPyEqRuWIVADfis+azm6A4QGcQ4BcDDmoCsgdnVwPqSdaVo
edUPmUoE4NjBqkD8k1mzgBJDOoAsJLVGAYzWMHIQK++hP8AnvH8eCIX04aXznj3ROJobpgX7iwmU
n3/8MUllcLqvlwUh5vWZ8HNStdSihn8GBRNJHn8nXZV5s1SBQEbjEhgsfAk0pvyBtpImrSXgMSIw
3rYzNNantTp9wd4V6oaaEPhD2yMAHgKL9AJEwpMm+APMMoD3YAURxUQvtd3l7kl5g3AgY00bsEam
YEK+7D4ylUIT+IJgzAJkm+VZ6VRrjwEr6mCB/G4bbbZufSePSgwypacmFMTrlndCM+wTn/PMDteP
63s9zbcxcc2lts/mZtJVWWw599ls4Kl0tQvBXCKgWYEeap8omfcZZhdz4+1OY2OsTB6cCKrqPdt7
Z2XRXNoXfL2EqeZSXeK78qQaEM5ddfHkSbMn1Ftl1hsjE8lKQlUQtrr1o0sOY2lukn22j+8hiUgW
cVCVXLKP6RP3iCBS+qS64PjIUCm5H7i/apfo+/P+vCdmt4MrCuz+mO35zx+r09NQEfk/6nFD9RVs
QlB6VuqcHEKQ/D5s0zgJsEl1gi+8BhFHJkKef6afhXI0HoSBqfoyOY31qQ4A03MyalFA2NxRDgq9
siuEU9A7CW4kHZyuLOipkLk0VUBvk0Zw3ViP8AgyikSDgAE7A5whpWiJ4GvC/UlOVpkPYMMVJGK/
Ky80/Mzroa5nUGOi6CG2ekpw0Z5wOS2q87QAUnlLJPGgtQDb4ZfZyaJKJSd4wLghoAe8F4IZWlbE
T1Fsx0bE9UOKitg6hirOClYvHA3G/ZZ1hen1vQzQg+24YnXl0QLrkpAtEfk5CDuUNQJUxp/opzHm
YAACTOC43BNhXtjWFdJx1YohZWxywN0wytxw+bwa5MbPr612RBWQS9JqK917QI6YFgNKNcJjH3L5
pNZYhiBkUqMLDUvMnHjvb4v3CFgXgogoSDDIAzo7YWTkvp89Rn6brrzmbj7gUAJXQ8SW2kZEJ8mi
5z0A4pgxRoqmiSjFAYFCo5yKJF4Yl3Jhn1DJpBoEcXQadZKNqFOSLzoOoAWY+rY5RxUVQgnL+xEM
DBkDUFf+udl+htQPxfUi25oNWE4/Xe38Ikm7kSheA3YuXoOYEzlmXInLaypa+g7VmUEMTAc9ITwH
5tY9fgJE82icbcFuSSv/Hl+gADrB/n2Ub1gJ8/As2gOLFiBNG9KLvucZlVeqtELUvGamddoi69Ya
N8eUipnpXGDCgQLIW9B0PWbTilIgBNmoi3nGG8SfpePzbACgr/0pz5JGFaUIcErAVNz98ymxSU5O
OlZ4/PwlG4TQAXWsG9DNoqtwN4DgMLjmnQ0mSXronFX4i+A0QGmVBFvdN/2JiD+aCU9I0OCN7Jyq
9S+h3kyc8YlyOCGvFnYUiBHRx2NTkJ7j/WfFFvMtQr1wfOkg/t3YFG6DjxOSNiS0OQzmOvoPb/cd
9llmzFE8/7DS0vAY+cwYKEJ8urg3rCpCYUF2yP9n586da6ZtuX5ahE6IiUesgG0gXdwRCwlen0HI
GzQqQxThaKRPLhSkyM75uNoei618f64pwb3H8MPMI2kuXbwrinmwMzzKjxggZKvbw4HsMmNkZffW
npN5V5428RyeMl0cqZw2CtFUUkJr+ltbojDAhXyLTGDGc3uorzRCvYxmY1ADxyMcAgiklTr4mUKL
/c43ASCpL6IPsX4WY5R5GPSwQmHhEGfAc/5cMMW4tMewxhPztikLPT489U5JL+P3IKxyAlQLjAfN
KgxyE6CuIzNQWl1S7knV54XSi1CF/2JQuA4wZ8xSjC2UNGCck9ChRib8bmZThi5CAzDeRHV6mNqI
DfyeqBjiNC33zaLCAm1+HT2wmtyfoHg97uhmRBemXx46O+BxvtF18QU7m53pHDKrc8eWFKt8WCls
ZB0OaQ9tFw8/ghgXmHRSC4SrlT6uFsBc+gyXkQN1b0T34mKgJ3BkPBfqAOEY7Zl2w3AFmbxALoI5
1xSmAHNEzgJBbYcBEHAEV1BfSGHiEm3tdt4WB3ZahGBPDnwPfLsIGR79oBcEi4BWTaEwfShPUVFf
dJ3amQGmGSUl1HBOZz+/UyKegDZBlozQCNyupj1s10vkqAPj/lKpUwYxisCvMXnDKrKSNlxOqHWv
bIr6pQoj5zWqo5lA536GSmMHj5FOWRp50lahlQ4IxwG5JaQFgFMQpCtsuHj+bFYNtFtlvCWC0Gij
Fzj75eNz7CQU2JsxhQqUnzzpDIg3Icp7Q1WhFT/I+G+8zEE0kzIpRo6uCzDMbYlnJBxadDNHzA1q
d9i6JNvsjrFBH8OU59zavn5RqAy+gt9VxZNkQZupUG6QkQyGkbnJ0Fmyq6cLB15BeCQKjx2BZoyC
DaJAM2jmzP2d9xy1vTJzMMjHMjVNFlpEVstqv5DEdDmmKUrrdOCQA7qE1Ut9ilZjK+A/jR55nTsq
BsFQYBKROTmnIAMroIVcB+VV0K+qQNG9t4yt5LkyT26MGlXtn+s55Z9FxUdR6E49UK+kferBpgpQ
I50QTdGVfuaqCKkiuhs4BCGNFHrWTEf5P+5RZGeWyi00ZuBMnXwHpQJRVoZy5G2KZfeRg/BMATw1
XDsESE3I62nXgAnRhwBgCaQZ1DBFcQRYC876llmX28elhJjvzfPMwZ1GhiJzFhTbiw+L4iyFGyLC
79GiHe6kbr+9JSLFYSNi8jFRcIasNZFDl/oI5ODxOxChyYDcr59DVqoecwXhOA9BibQ9fki7jzFs
y0OmPvDZ7BwW4z0dH+Dn9shSYwxexGBDp4EABw0fvW4J0cP43kZJdSs4wnbF/Mi6C0QIzFiyaEDD
9vPVwyI41glR2tUiILFn0LurlC6EHU+sm0cFhjYYY5mB6AZmhGzuGEomAbY6sypqXa9mesHIX0Ut
rzcTK/kRmdgyBu34nG/X2LYqynltN40BHtisW/QjGQyB5KaGc61IQUIGRcaXSnKICqFhnPYB6S1M
gzCauGtLw3qiuhHkaTGdYFpgm0Ex144ikBnaQlmqh6PY1wGmCHXQLc+JnlTavCn7z4XJVTZ3ODDM
y14mZsMZ8UqGfnjXJrU+gGbHlFIqc10d4ww6vj1qrbExls+hjfVAbdShv6PZ1iXoA8Rtid94M+Zl
45gFqBVQoByWO1c2aKwMcimkPUoQt1Yj5kgMLWRvUYaILyp8PUwQOiGqFMaEMXfyh7pkn47MGDjv
oIZfiC11LBDpNbYea4sCBmOIryQVTOQnCO9rBvqpmX2yPery6K8hUFLXO2jTtGooDxnfDG1sjWdN
hQUgxWSNaAoKoehOfXksPfBZRx4hGkpbnh12CXRnmmCPmYtVJvjczKjIb4Jh4etmHu+pm8Vkjl1I
p8E+Ze7HyckHNTRDIMZAK+AJ1JBuYE02jSiTxj0QF0NaP5HXb2gPEdKeFqrmXqf/2oVBj3I9fIlW
CIIe0M0oIP4u7Ep2M1S2KFmA8gFrDWhfHuqCfAGTKCDuBrLjlJSHgDMO6UbgD08DIOwEhPBJmVsB
eOp9M3MVuJOsJO97EbmYkigVUJRgTk6ig5I4Isg14bKxmg7IJbVvddz/oH9F+VDyQKi1Af5kyZWh
UqDIBpoM5CdYNRL+KcYseEZvn0v9hzz4xP0SDk09TIGwwxnCHNYs3BHke0zqt/YK2dJerkZHl4QA
qRD6jmYaSSvCE3CwmXLHOh8NhXdMzS9mRhGDeQBCzB3vzzKtDvnwWau7V+GNoMT6cjJIJKGFqbpE
5RZAYrcwyBRCev5D6wbpTP2SuUJeMh8SuAn67QO1oBip6HhIM+D9LWAkRHj2aDAAuFQAZMpb0k/F
FFTmJxsi0xpGlpIyWBogovMXYGFhEFMJZiAtdQv+lpU5rVl9wTr9zhnFmZCnMOvFPVRTUl/Wc6vf
zSlxmoJDETOmMslVGLMWA5za7fIQEjjSQEMuH+BjR54I3iT6I2YXbLz+d+LiWQbQjjrCGonX8ccm
VE/lGARG32D6ntQj6JZZH+EerA2pj25fi1xx5tAHGNkFNWMXxaYp+graXEMESRzi//dme/qwplpo
MoFZAYZH6js7Yhanf/K6heLeggJd5HMvGuDp086wi+sBvHU3cn0cT1c/E0tnMUAmV+tTstBpASVR
3fdecdNV8bRQTkopP6pZ2lmX+rRYdtZpurDGyB0AZG14GKdhoXVJ5U2CjLy8CF1SwajOeq0/m9ED
WAAfEIFOhGcJ5Td3VpXTN2rgZ3anIcM+Tj4zgPremkktZXhZr8UJX/Rpp1+hbNqNZ0dBPrwTlEVQ
94cKdKHwOQGRDmkRbHrlcqJKIc8cKoG5YgnIKeCCAQKpIaLgvdCloDQ4VgvKCdgMvEhGWhhjbDFF
/F5sYz8KC43UQB8BZH7AX/+92q4+w4dEnrHp8sK1Y8IgEcU7FifvGJjMhzBKjvicmHmYrVigbxAp
X5eBUU/IhBef8DljF94CwjoDZQhxuBIf/77Ecnxb8hFThxcSDzCYGY6cpfrW1GU44BES9kcEwx8A
vfX/mLURmSBUxJnYxrhkgwmMq2MDp0VYwhyuEkQxJvefTgIbvDjw6cYFMxvjEDCUePFY8Dkw7Xn3
YuEisM3n9Gw+QfXm12J8WNojymeCFMP1IHzF7IRRkrgkrr6NR4OywQtjl4mVc6BTRe/nxbFY5Vlq
G541wWyEuLHj3t3jlgfBEOTg+DOcS6yl9xYMszVrfY7wYXHn+o6dO0egI6ErTzYOysr3SGzwbHhm
vHP33BcnZ4NnwYsNmhi7maeDL8AToSV4ZYIJQmPHlXgBNaVyE8cA2C1Mge8lcC1ssIQQ/+LquV/u
7dcMbLzOgFwnuDYg5OhAY2/QjIhllVPB1Pw2DU+Dm8Kx+3dt6D8VGzJVq+zMmkaoAauUFqRgdxcC
yKRhpviGvwDREfbC2EQeg6fF5XMT6oVWZiS8uqJKBjVwuvmFZYoOCI9EdEV6AH//GqBmFfs2yYgn
wHdcLi+6Lw1PMgUlH75GHnkL7QTkWNBd0BmDpEv6paal1nr/9Qd33soxl8jIIHmNypHIsWBco9PE
BhYDrJDCsJNvZWIKXpHskUfq5pl0+YMD8c5+bIhtYrzwQ6F10HWp1AyUmfmbgPmu3ORJN4YXBlD6
ewb2Zpt3Ds+xSO2AlOQTeVc58t+D6gM7moV6vZw4FXMdWSGKTKBkYMlO6tYDw5HxCAUJH4N8Sv2V
hekC/oNB0W0dsK0q5zPxiZAHFqIBWyJK0ZxAwel+2poAXxWKCCBGdWum8JP2dDp5wRT1mb+FNh+B
A5h26D5seRqpRZltWqUCgjoJ1uG5QgKza47TbEYmyl+pWyZZc+sr/RZsEJgMMlCMO9WP50Iwrj3N
S4vUG3qoQ78vjX3kV4w72hwUkATuzPO6B2MRG7KaQcd6wflFl8DnsQPysdGTDf0hxn3mIoFJ1tKj
JCnSJM9JJxmQqatvlIgnGLY2DwE657sAuifVydIBbdaZUs7oMw8e1J7s1QcP+QASZkg4UbKL7MIt
BM3jZjOO4nXYGUJQgp16MIflxF/x+9aBNKskj6LSQZWgQmcQjCV1UBHrRATaWBSWuaJSwJSJ5X02
QDgMpT2uQQflhBXW1ECD4QljjlUWl/lorvFzhz6B5BEmtjfE3pdmL5hgpWDuMd1rJ2E5KvqQSp/M
xsAV4eHhabSpeER74GQFc2xxdPjD0IFd2ouTBWLABAEZgwT6NdRiBTICxSMCSzhxWTCkPB+pKqO7
bnoAtXE46l4HjeJzOICycOoN3psU7hxUR0AVihNOQIftXnCUAf4PczpXN6eALAH/XgixxVs1JbF7
puLYOp/GYTCwnuGi3ioEgUEurGsIaXZ5/hALR+WrW7uxtcZYArvcnoOblCaXLlhnLhsKjmwzhg7J
NCyHvjfwJzna/h2wslbwp5NJZ3cSmia4DkpOitWW8LTBk3+IAjHEWF8U44VN0H70Segwb1Z2LSCL
Aw/W46Hk0OlM3tRhrxjkKxCLSF7CI6V50PDYorqUgv9f+9S0NeEk9OSaxK0rygCO05l/I2FvdD+7
dKWqQAO1Q9K2s6IfhqS9MREI7gezpOhrweA0LDWXNA8YU9CC37ImPuXA+TEW6WNYUhzoFq2SAeYn
CovU9HmigM+yjjyUUGz4AIFlvkCQTOk+Y1sJLS8ctB0D04LMECVrsx4Sxn8ok7iguEdeaD2rBVUz
T2fCIik17eFtIQ8DtqRGso58Law9cLQgEyBYUEbl41HW1AailbRGBaXmY6AnU40EbrCWlKGKRKrW
gwaB0Kqiu+9yRkuEDL/WSMhkcRNxn09418SJ7RLtkddCAB/R4NpRuphQ69uR1Qm1VSUw1YPA9Uzr
le/eoxQITTD4hAO547SKGdW+62pd86A7RB1sBSAzrGbq9ZGb6n+YKkdZ6eitTStcBOoA5aJWaZfw
tini/pxG+iSsJ1RBcTJpVEGtCeaPbEUhjG5JoXBp2XouMhK3Cwj7MmtgL1Vn3BDozkcwIgNLKG+J
AL7d+jPKIfna58ykcQDhP6zgxAJBlEPqNav3HCZffOvsosWzotxV7xGKAtUeSg+HDMD/I5x90HWm
xpdByNS0fYk8/pDy789w6uej6L18avNnNUy1eYU8upP3GaSxXb72nrLBPzHJG7OcjJKzmGGTheFi
RCQkkFfwfAqPgPcY2zY88hZQ4zAH2NYFACb1dPiOuPaPlZStJOo7U8t56E+VPeq0LWOQlRscPzw9
fYXeDBHyknraM6PeNsNKIYcjoBCPHqnTLT4qnfK9a4S3B7Y9H123xBe9Gl9RVYirgkhkiqkXCLQD
J6JECisosR8CjYmovFqhcTand9S9ik5TTps2ONCuFK7jdPCue+QtIC9v4Wjd8fs40pB/hFwIICEG
xXtxN9FYAEw+zHckUJojGI6aEjuNOs1fC/lWbYnDGgshbhagGPHBeX2I4qN6V16W7a0SL+pqh45P
vc9ru30aC10wNFcqV4Pfylj/ext2BKm2HL3AiHlb/8+s1bMij4zInL+qsUx2To8siZGFxlYHUfDO
XEsO748xiXqtA2C3skJHN4LquA41op1P6hTaDase8jW6yFaUSFOTN0b5CVjwQ5RZjzpTzKAzkgZQ
DrTYYhmIoKdzGdTMrscsJFdpLXA0SGjkVNVkOUb6IIst+j7AKHOtXJ9wpa4ttfdQnEerp5VbYXr8
YcF9pO5z0vy1ibGhC10OH4A+W5aOkvzyo+xkwwbvBRq6iEQgje/Th2tKQ4RWT2a/LK02qRVlJgHz
CQbULaAXAJk/PIr5S18krZ4Kewili08f2AmSUqg4GXil8Ll6oW8DaFMCi42nSpdeqPNYnQedKSW7
C2T+W6OHNMpOfe5Lx5xsj6K2Td+X0AdJLD8GKrNI3mjhUiVROjwRoh5VIDllYXJioqsEfu93kH2s
QGPy5bD1ayIm4vI4YOOkJJl63i0mVYQdOmz15O5iATbEeqOH/O4lq46oxrCIXt3AmQYjjwT/aWiQ
goywIx/9Fku03Yxevt2OLc/V4ac1Y/BRwHIYtIzPDiWIO+TiKG8yCiEXFVSxdFUxp08okteRu0+3
vSODvAE7Uw+iZ18apNjyTFRWTiBogHgMZbD2FQg7jPctnOLRm9RFhhdJGg6KWWGD+16C/htBbHn0
y4ukM3la1dshmDlrRp618vcc3L8oN+OvPMpritWWS6Bz82rVrIzdZyN340WLLzEkQTck5PSxVSAW
fLfrW7Aob9ouOpaTeNMnZ4Zacg2dGdIvlsVQB7mwUTbFLF1QktXfPy6nv2pVDxDhkPr1BA4Fahct
SKdHHxGu9jnfllt5SlbpgLmpEhHH4tthzvI/jxfTlHc+LoBBEef/fig+CQZYsGxI2ISgkapuwzxF
E9Riz98nfMiG2OELSuIrsdv3EzbiNtm9xyydvEybr9gN8BdxfTb4k42AFCZQJpZ4rOrvEfiEYRTa
+Qan3ybVHB1/X7AHp+da5Z3nGq0lNsgALdEepcv32RV0fAeQxvdl3hTBj9ZvxfWDyj1he6wSZCZ4
tPhqRCBB3wN0IUu/btrdqdx/Lh+H/PzBvhH6l+j0MIUcnsdkDjGakI/Pjq+ZgvRPeMUICnCcmN55
qPB9b6/+4wJw/qmMHKkZELEYmNvPEcSoftPPnLK40rW4OpwEeNpcxoPo6tc1+DU7rUfT0Va0My+W
qmpFLx/SPnwlUHqr0E4Hxt/pT93IAhtvJTPskEWxYs3ZPKe5pa1ODsL7i2rWYKODaekK/rkUrcxj
fn7s8SSA+zmh/V6xwBn17ncmToC3IZIszHpgVZgyQa98Nz7wYYHaMIFDT72Fl+TAn+btdeHWabZm
xeXy4vr4bR7bvPNKbwHZ3PiYkqtnFvwegBtPDjQGj+ScXLP1c8kheCVgpvHjNhoZ0b1yZGj8+tf3
Ujj966Kc2Y3n8YFeOQuvn4f9ohbQMKB6k01DPr9uV3GNJuaMxM/jT8x0chebn37MtbFB/zaQIKNa
+HPCagXU8E5iaYie1KhwaAN28TZ6h3BPdSPV8MZGgl2Vh3o30noycbkPTMZYZf0+oboBFcCwNEiG
KfZGk7iyNtTfgwYgyqeVnPUeknl9cuZEGJsTwEZattWTSH3o46bcvvAPYIa8GBp9nsRc7ssjtGtY
bxbx0ZgWuo3DyOXjjDL6vBuAmO+NcAtscDu4i82KEWDOcSK58P/uk/v47fQbJPQp9ubF53zCzxhq
v8fDJf0a5ffts213dq1JZ8xPGK+0P3syfbLtrx5YS/RL8RkNF91+3/qmeNJ0Eb77dc/fOObaf6OZ
Pzk433IuxirXSw/jnZ//3tmNb38n4uj/jjOimPSomOPtf6/+txPvv980TjhDgoI/2J2OyiWIbbzm
5DFGE2ASHPMNnxfMnCQhiRQiAmRncxBh9VZoQ7Byb7V1sAo36kJysTfGhDOmyHYD5/aOYvJdGadu
KeQi0mN0FA+KYXz0L/6evnvUz82apaGFKWbFUx0g3z3uVuNoCSgGtSb8i/6LBMDeoNIAij1/xqPb
OFKfp+LRCoOFt6n+eIh40sYu3givlbGE33PLl+nNXLP2hwRF0KMgBHEDZUr/5eHx/nvyTA7i4f//
If2eZQ4f5Dt8aQlG7W/48hXtzmF+jfS5scvv4TKnMqZ+A4NnwZ/tXXBs0sEq6ZyTkISx+1oFzoNi
k9t8orzPXKI2UjbMVsyV0U07yos3zA3SXvgivUePPOrsyupAhB9ZKqY1u57TfTEAeOceeMJcMVfz
u4Rf90FRcsXfPGTEBOkndCSeK1NMs+qMwz9+xnJE7Ek+8j/N92sLdvwdhw1ujBcbIrvzDd1wPeWG
N7ogjcZnnDbF+f3jL1oitF8rTtAGOXYUcxlqI0VXdl4zjsFJMIl/I46m5hr5kJ/xzpWxKtFkbToU
jhtIKKJmMzDU/IKnWgiEDIGUHThspyRWY7cRzaB5kvWD8gUExwhSJboIbv6ahA0yzgTrqBJApC6A
xAarSSeX9a/BfnvyhNrHxKoWXFt8I/CH4DGS+dZ79UTwyhtg0xnLzxwl0X4wyG3CiDNpre4/xNFF
lLgevqfoGJAV1Ffl3nc6FuJttijehQDTmvCJufLPytpfApsBHaju1ZW2kai8TewRCe99dibiTzyN
IB6BCF3EMYlNEJIktNa+l0qfbAZ1Jvr+WabKRTzWEJlJqKclb6P5a2pMMHujW0cUHecIaNnjWIz+
OB4vohv6yDgSuMM1AQFAdFKJu6F1AjsACWXxInKHP9BHtnYIEucX4OPMGNtck8CDkHub8TFQiTdc
7ba4LCoagd5nPQK9gedPRFGo8/wLo3LlhOEDHgwBSwHY6LgEqQ8kScFAI0wHbBen9BuGpvF5+QlK
o+JxEHtm40McGvD89wnie9MZ6SrY7WzzoaJ0F1Is9v51+F/nZY/fi4mWDaZyPo/z2X/bvw3e+ZyH
rRxOFjuxxQ/E69fpEdn3NoWDxOZ3Evi90+W9G+KbFO+ZKgd9fjWHRDmVAIBC9ylg9U9S5T0+ogvT
fQIGBKOMHvs9PsPpt/Hr44xBzsVuZl89sEjym+LvNOW/3wD4bfCL/zb4HadmIZ08Vq1gwOeM8eeR
wfD7BUdkg114vzO98duInYGifye8cEXkU9sRjwsmcYGkOcXd4yMtyH5cGzMc1yNO8A2Ucgy+b767
37g8Bj0LCadgD8Il/oor5yfEQQPxPy+O8TsAO7Er0wHvfM47M8KvPRjhv88Z3uxvHvBevmsJZnc6
iAcxIStxBg7BBq/f7zk5FhRzEKQKDhdAyvt+wlHYYLVQrMRm5WE/3KRbdPutVL/fO55b66OP1RBw
LLKLNKMYeG9h9u/uKmB9Ug7KUEHhNhqpyVDtU5T3L94ER/ByvGhb3nmQvLgssWy8USkTZ+V9xb3T
WmxxmXzHO9vsx95ss6bwJ+/sw5+8c8t8wk1wN+Jzbvr7k98Ov4PQHnz1P57OrUlVZgfDv4gqDopy
K8hREHUcl3NDjaMDngBFZfDX7ye666vlchShj+kknU7evEv7rxAu4rf37uu7V++vFMUHbns3iAcp
mWLfD/KrbGdeY0ZF/ErtfFBezJqv75bwyLs9fOXF4+93RpPPlC8S7nXxXey7zby/77+1Y+aBG7jC
zVykMbxDaFevCLnEz3ynKVTDOxP1VhR4BoHP3TTl3VDupJT38/zKVx6XX18lcLOoF693iuKztBsv
qg0Tgcb92r39XhY8wIv4KNRgKuY+yuKdr8j+d7fY8x1muAJx67T23l16N0OOFV4N4+u7JXzlUdpM
e971Usx/LaEIiuc6hRTj00wbjvnCi4ZSFq933yju3eIF+g6X3g9xiQLk6VclVMXBA7/yAanG/vXd
HB6mch5594cbePA5lPbzgZt5L+iPjN6rIIqj8Ywe3eXK+yLvPElB7w//NfP9gdLft1ElxaGBcScf
FuUXVyjwMOv88+Jd37tY2sqLp7ihF+k+N/FdRXcjRJto69e08ZmXlPh60QKud34d/3eJAmjCItvw
GwW/R5dnqgVFvYfhXSvX7q+mcCMvLvKc1Ahj46kMHWIiSiQ3/ff+7s27B7AQHnuyw3oNr4VLDsQI
4wAi93VFlU2WXHj1vHvVRS3c1b7u4p1HqZSL0tLXV+7n4n/ve9z5XoVxkQ0c19/PUjbz+f7cAUz2
uk4J717om8oxPFwpPtbPMcGnJLp55DA98jB65/rzcSWlRcYxuniucKCxVx1e12OGWdXF5zsnV2HP
vV9i/M17I2WJkb7lmN9h937GScZGU0aPJIzmA6bH+FP0u5EcoT1fU0h73q39r9lQPBdpIWPGyA11
kMdlchg/nhUF/T0fdIkf6AZjjtnvPfJcpDjeuYdXpo/5zE+5MaY+RhtDgXYigu41Fy9CoQTqpmgc
I+QZnudnXTyXRgwetMCE8M6V3uvDu/R3NRT3ngSeZZjlHbWW9XMjxI1bqJR3bnlPNF95gr0x+iVF
cpFfefGB1+U6phI+cD91Hsh+x/mHXOMhBhBrBs3kuf+X8ZpW7l3kP+/CuL5HMOZyw336brwtqiz6
Gd7+EqUm3eCKtaMCarpjopS/1o4TTX46WTLaNNPa8QSzZO14jBff3m2j8XSRO+5bKuDRdku7uIMC
Xx/Zfr0b2scMw61YAD51tmYMXrulmLvcT6283kVbO0qhrMGOS7SwkbusnbWjJPDrWimE+totzeEO
3ltpNT/x/KsvfOOGdzP4TFf4hQ+vjr37//9WJbrDdcp/NYXf+UarIdC/b+w2n/1ltT6zueF0Bo24
8PqYvklYiyfvqHe2DRA4H6FlunkW9HdZ9MBn4+ZX2Ndx4yWRkVsm5tku9KDB1PPnYIjpncVmcajG
DXj3Q1JYSfjjee+ochR2JEl8olxsom73Y20fN3jJgfXt5Gtgcn75Vu7tJh3gRI1Kyi6UwzMLhLOk
PIcqHkGNgzWqBWwPxNDKO+jxHZR93A4K51ECABe05k+7/y7IeW1MekDsHyen+T0b3YjrISgDz0mL
o4XRPj0QooCW/nt8uodLCpyQDjZLOb7iHsVGAvhNEHvQ3WfKDHCAJ/l8Z0bYuig2IKIcAwXw/Z9n
qLpq7tzAjv8BP/saADegAJgfYrQ8EPZ0WhjEU7A7qqbnga9pMwJh2sn5YffxE+vt+uHBv31f7l62
GHQgxjkP8tg8CJSNK0DappfJAKdV8lOfnSN43YmG9U+f9at0ENd4Wv7Uc0ANq7sHMM2BtNb4UxDf
BEBDH2QVZani1UwPyAFKDqzFHjLHEvCt2Eqy73EMeJyZH3sP9GgkjVtOicXz7hJzVblgOY+Nec+h
OZE2I0rzm9Dks3O/hQAF3a2RALCwn1ubW720k3ZheGl/JoAXI17gZYyKJCMc5Wwf2ev8AxDJP33d
F0zSNdz/+zPJAWPLID5+sylxPtz6HF9VX/vsNX51dgtQYrf9sJiXHAn/+8P06OYGSBDjfSqDh9D9
BgMJlMUGpJSJ4RFJRAgPIT46vjOsAQ9XOd1rvAEBe3P9EeCSAUT1x9HVwuGPhkftvLqOqw8MbcNp
96/EWYZoNhBjiO2YFCDm/Woz+m7NgIKgMssjIST0bpch4q7nPwDJtv++QVs6ncJsegLiITG+wWcE
Yala93CcpS3BAnN5qOJrRk503HCvLsgYAUeWY86jl6zY47qZ3AOcUiuX453vIc4+PxBFFdCEbxCj
MBrOO+c0Gw5HN85gOeN1i/OLtX/1l9p39gMPqAc2WTew5zosPfJBFDiiAHlDSJ1dE2vN6jLdKwgr
LOcz6CXETzus5EfCtdIIWTsWhtwHgCmuMnA4GWo/WJbglhzIS1F5p7mGNyBR50g8nYArECCiSzFm
kWj4x3Ac7w88RqPB4sRdlofXjDK091iVzJGWJYxzzx2Qu3t+abA/KkTPkbT3l1uNX703Pv22qWqR
2HfUcpz225xtVjSe+Z72bf4zvCGn6F0ghidgfHmB6YW/LF8Fx5Mhp7L2H5BOl0DxiOAgK/LdfhLz
EprTw4YB75PBThbug72yk+Hhy7HMKamCP1wy7h7YUZx53DgknZj4zhYA1I4Oc63vUqxQ2Mk1hwGE
efukw6xNTkYHs8GMP2DhsNMPwFRDSRhfnDEI+OkB1mpOO/ccqA7MFhJgyTf0giCpjwb7mMFU13jB
flAmL7rwB4Il/L1wrn2wRC/BPWhZ7gRosMhkKm6EyVIvuY4KuwcaMOn2cm+/nxel92BFd6QT8mAw
KugC2ghVQyPKm7CJXtqty18M7zUjk4f3mAhOy71iQrmPWTHs9kDo+m6IecSvJCS9QWezeKh8Qlit
Yd+x6RH5lXHINiLabfDV021YRqaT3sVRm/VpdW7x+yafgZ42y3raWzbJEyjFf5d4QjCabfglyso5
Nhyyn/9WnHJjhPhiXslq4+Dte5qitTr55cNiBznLCaBe4NaIlRm73rz/rU8eJ9lC/H1ByRqa2ZQw
/2qB2ofNLEs4bMLVhkOS0tM3WLl+uqcL1o7KhOBa2He1r8eYrAs6RmtbnxxClJLH/Oo1W+23nVpM
miaWsBzcSd/YXWNMcxi2CclIm/Q2r9LhysrtcvaYIa2RVIwQoGe3T4BWb6RDZkqwJWnehXi1XzBk
cyUmxJGRPPnA2OIvYXgMIGGE5+DwrU716XCR3UQTLA82WCiWtsw+gLh0qikn9VdwCm0jIHfKiHCd
4EZk7VSVIwo9guQ5BAzJNugOCWyUHg1CAGsP8/3avAp5nZI/74YBuIEzzMpkjwv/ZoC/BYkDx+UX
I6Wu0B2VC4FsdrMoKUxHnFYebACItTf5WcSqcGphaS6bMTbgAxRBAirYnXM4u8OIuP9RJ9Aohz1f
2Mzd/vfDu0dHx4y6OuwRJNbGQ7AB/CzD694//qvn+4fXpPvT5LwVOcwpaGKMaeyF9FOybq8zuP4w
agPrs+denJsHNpmCw8ukbsdnskia4BcbWOGcM8mxjI8myubFF/MBY0PeIwoNAJ7pKmoLvOzvUyf8
DS98u05M9zKFn3aLwbeJWnCNyyTLlkPCIx057eIoFlm0IAJT8m5k0TDCpxat6t6z+wSg4C+AWjBr
tuNHcv6AE+4JxhoGCkBUAHSADkGgEphfK5bkOUU56J3wePCaSZZ7TZ/8HRlR9qBQgehHxCDJo5qA
K3scSapdSVZCWlAJywSNrW189e6tVcbGQMTbS9yNot/ZKVFmBZY3EGzsTCOUINBOCx5QTI6fw6yY
q8ZvTZaYz161fuI/8JyeCDpoQA8klvlD78+zYTcaNJPB11O1WxAFcY0Gahs5TNwxEAruBecUPRoC
swm+YRcYA+c7XbQ4+APkl17J3FSKpxj5SOcnkTOZjoj7LXcNXqCu8qsTSzrGaRro5zH+FJKuyc02
B7/8Pk/ayVr/uY7W1ozzfZejGh8WSDiDYCqjKjPPi76Dy5eLEgAFM1uX3JvorjnaGeFkngDa1+zn
sKAhjp6phUc9jlG9n77XORwTjO6OTtS0911+6m66uBQOJc9/We198JlB7MYN8oSGpJETBTRTwI9B
hnzG/e8D6kVIhgQXKYVrR7ZSSeB48uvZY34Pzh8cx/v6wwMl0hytiTWeQjTTlvyPY6b+YRthMeB4
wSGZJeqBRBU3oMIgnJH/I3h5mhabi0MrEHxrohoEn/OnBd8T9zJA9xg9ILqs2Y/1KWjW+4AYhn84
KPAw8cVsR2wS1Ny+YXi4krErcAiCJTBia3nyEdmJXtI4/fBpmwvEHEgXDron8gxnuTENcMrvPSFp
DgyeI9Z1PdaJ5Qs5xXMvE+GlgFyPWRre8uKSQzhAUUk4cpxpFNi3Ea42IKJu69asNCUAS8UmSdvo
NGIb3DkcsGJmbBdYraBxErbEFkCFf5/m6hSiSOBhF4DQ4XarvwSZzcEQbmfTwzc8DoF7+cFLb2TF
MITtc1yHzermLfO0iDDF0sLrHItat2ijw8xWfcs5zLJxad8JZ7kdvV+x+o3zxeCD8NoO82yJpyWc
yPq4R9Wm87GMNkmLb7Xv99geBdpavFTIT7aVoxDi9GwLMF+HUjQakRBkpZPSOJVUGXbuYjZddlGJ
X68eYdVZmtHFJbiYo4bTLsO//cAxA4Ec4+fu2doLAveWOA/Ht+VzzdqflF8DwKQ87KNlnIHvtdlj
RQ1OoQW+SA6S/dVuhVeFza81UTeDNT30cmfAuf9x3C5YBZM+Sm+1LSK4IcbzNXzm52nhheODhdLg
Pe08v7XPKs23oAoadr4uE1Dm/pxH0ieHbmh5dbJPUY8uQec8iWM4p+yQvKtMKz8SKP7RTh7EToN9
gvpl2KoSq4QHK+Nzb5IPgXIlTS/TCOu/faJXlk+yO9sH0CA6jndIt2WiKVyvP8gF1X3USUNw3S0s
P/unBSobwfjcAKRpQwwfjt8BDvr19gkmPiLWtfIYl5ALDNM7k3eg73L1xOyqcZkl3fHL1D/L+jPP
vbJO7D7uJdfT4qCkbUeQuJIaPTI1d1MDV07WcvPo+wYYJMOS5J84eN6OLIIbimw3rfuo3eqNndpv
Q4nE0e4JTHhegCDsrkTzhE/SLmkhTBH488wf4v9fJedyfdDWezjSJb78uziG6dxQpHmgs74PKoaG
HPEN/uMtREmpCNQg7vDmVcUcjYsPl/yb3RQq4vUYnrO41rxr/alZid4lf8AdP5+xoYU6pz9dE1pH
ELncP2JNAV111LTHXreoklszJ/sjh3DVB3hTI8O7Xd2GfDBAk+RFFtWIN8NK9UV95lhs+bwecQP9
Uoi47NWzQS+6EkSZpbU2M4nLgEncUJUNHDWOOIKMGmLutTVdbcmD+bRWV6zpFY5mLA/68sTd5w/M
TnZp+sRc/IW9zLLBx+tNB2wTQDi4gxEwhAmVBKw9mj0xTPiw4MR0ZQN3XOiLCviiQazNrLj9V/7e
2wX72iMOz6aPisig5Kik7iPUFxwEw4URLSYILwPcJkfKF8o2eAzKF5d62miFX62k81x3/9g0oPJf
GtCqBdUBDRNIVfZe4DIcPgeCxkc88Q9affMP7F3lC6HN5uxBdAViFBUIfXcKoPIErVSbHT7vP2iQ
Rtysc+FhvzQLGMTmH1LjcLBH6gK1NSMAg10BYcwofp3by2WL/KxtakRd1r7gXQoxU5jsDPtILNsD
v0z8LIkWADwB/LOR8n3+p76Gm0vdfdSyhCeUQY+YBQrmA5dBR+2mJxrAedxXwfi09mDZuA8izRxA
x/5pX8D7Dpb6gj5kKOy/lTUCMrW9BE3udJTvnvbBYTBqCem42R0M5EpOpBMBbdjTwGECpcscF3gR
kOfi5pAfCxhY6rSWgyVPgWhR4eIVnP9dNDYUAk7d7T2w6urByCJkfcGgMSGYifBlxE4GiNSE/E21
4Jfe11y5ghG+vpE4sedo8/rkqNtMdW8DxgafTexTNr9d9rg6Q2yHjbom7Cv+I5+iPQz2HnF8oweI
io3j5YGaDp2jt19m/O05/bEBIsXP38n5QzkBDmulfJsTBXxJzQESl00JGM/AUFd98rWSsUDAqM89
RzG8vmqfAZd6zDTLKYFf7QTDMiNr9T68L09uP7pja8eSvzQGo3LTYaFA18SBCkAbD+1nALZfQhmM
1LUDbZBkmu7lML5W5HAelRkk7AAWfrlh0XDqwgVXdt9zKvKGgNdUEbdnnw/jP2pe8cQVp2H3zpEd
Dv0AZGHx2vY+7gzenNFghAbz2yrfqWtu2bVkxYDg9PWVDCEZGHGARNsdSE0KbuRE1NrDD+YPfNsy
Mrd81SqHAabtBlifgAlh6vjobd8tvWJBwNGgb2d9++hh+ormzDKF1RmB+faNRpL67fBx4tCV2PLg
xBHe5vB08vg5fxCsuSk2uMHTwAugq+s8tpJ8l221BHp6JrB4UsKZ2wwnaw7egsIhiGzyQ7o6thPr
w6q3NdERgF2/jXbXCNz2Ls0wKvVGu2FArjjnGO/wRfhXj+txz9mBjg66BVrgGjDMZTbp8FBbK2PA
fG6bfHdRRteoQwyDif/nNX8e3vVZ5g+AwCSQFWxPAIW2ej3Cr17HhEtaMg5a7T0Jwe4gbHz0kZt1
eNvwt2zsWrOtysF8hY/unvhozga+tJUW4Ud/WPytbhzGYkXE/qP4eZjPnpSZB4TVcezkA0YCbukB
UNPKO4alC65efJt27FHoKGlMtoA0AKnZ/RJJMgCDUQJHwHQg0+dpixvwbSp5Piso/1mRvmDU0i+C
QQ5OH+dfc6KhN3KovjSZboCSjvZ+KM3LnL0Ph7X+9d3Weyz6/gn/6xV+lfSh5pRx0VvvY1DVvcES
TqmptlqPThWe/2Om3iMlQdeS18cdfqhrPTW3HWZs/J8PAqev7YHrFfz0k7akalDy+4n4IfOZ0VsP
5iCN3lYUYQGdn6UZudscc52R8+62InMb0EDHJRERmJU48V9ag9E5fkTFUDLBDUGpbxh98OwB55f7
QbOMcpTgo/1c7XO7ioNnhKie4jU7q5b72Wl6WDyje9yPmIyfk+IUe7gQkamPDx2LxbTR13sLFLGK
dHdDxyzm+/SPoM1inaUPMs2Z6W3FsA0HQCctNf+yfG7yGYRA3rldtj7G+VcTN6C2VbNyCmRdbEQG
mLSgwd49sCiqvjPsszfxiaHsLY+ngGiTBxkygJdzaheENJWsDUhAUNOd048wDsUfpo+VmQoMmRYB
VTXAAQGlet19HVA/IW6/dPPZIAHCx8Wo2k+0JHNZxyWYkgD4C3AP2J8BYaVzFYex6BaqKfcN5iY+
OxsAc6N+RMpyYGR2eNH7wO0WDqn+lhq4/8eg/p0ItDY+4yQJyMmBNcpJ0kihc0vwwln4vYB1Ay0A
Y6yMuDc2yK+1fq+R4UdJZoHqn+Qr1NfGXKk9+EK5wp2f3AErI+mRzPEawd5Jib2SanJAvWoSCpTR
H6hDggxFHoIUUpF2T9s1XAjmP0gI5IjUoMBmEZBaIgJH+m9E8r9IHFaYqT1LnTHotpJSUW1HZP8D
HZ5J+lvtZ5r/fKJkQUXmwTnHA9bDtN0BYjsT9/hbtKt9ybdIY2LAW8lxaJK7Uon7pODU3UPS4Fdm
TstPKy6SvqeFFZhkz/A8yRaHz8a1vjKwlJRPWC+xZL/lqydPsmwacbEy4hp8YUnoeNjUEWMDE72v
jeQJRmuqLiThApYGnxuTfnJaMbogY82NRDyxsctkLqBZrgwPiQeyCSPF1BQrGUptzoIzg3IlqxS7
QLJfWnNCHm4rwmHIy5hI7sMbyN8575IRMQvO5IPc+5JBdQhA0T05k1xQCLraZSlL1ErkdvCiPsho
mRDGjsuU9/TgADHNKVkKe1bhbUMy0dlxaQzd26reXDeIv5ytpZ+bdn9OZgmZIWQ8FAzOt0nejgdm
ZPxktvmyRflIyCCRYg3E8YBeqDAOeot+F/2x2oWf62sdpSKtV9nH9d2erboGFhpaXSE48etPhXag
xptwgHoMv8m21pybz6NhqrcQLCsool2PqOk5B82GF5F5xOnP4dSk65gP5mQMKVe3CJjyHnpTTD/8
x+q4JOPk/kv4zEpJbhvKXJnBfomOTLcfLA94PGSUw/OHa5h4KMoGWSl3SDCkWL2Bvd+IK+FsQkkQ
FzzGP1pUbxCyDAKEqSI2mcjMZ8bnCEAZqP78byDys/TziQrsEbgCHNTOAMxAhU6Q6OS70Gaap09N
gfRSSflK3q4pQM++tTxFj1CylWIxnhqz3qL01amyRHd6hBr5PZ48dSSDB6ZYVHXSsRJ6OsUseLP7
8S3Up0AcN/84OMGkmjvPs9f9YEcmgcAZIidxax8oXpRANOfhgrOiIQcqlNSbjgpMuzNlV/xCJjD9
bHL1B+QDVeZD0FpjgIh9kkqSQwStB/WOJLMYQDlNIbsK6V+/RbX6QcG+SG1Pj9bqIEQzOb0Uzs47
SRBIbYKaQ7oSGMIH2P/xzdfgH8L4gDyFuR9nNfqWsK1rZAjzmOgBiUYi1BdmmImTxC1Z+sdkWskw
eHLqAtS3JCHJWZYE38BiMpdYOQ+Dwncv6CcIUN+IntGAOMQIcXiODwuRRsPAmhPlsntGdI3gnkXt
EjyUANC6uLAaSIVKwwjkmyvzPMRKRpKWJ4CPZ3/wr0r60kC4AJzBP+djffEIn1i4ywS4nIkSGhy8
XFwORK/haYwJYDqM6lkvArDYUxVb/GbqeD/NkuH8iCRNCg83OT0hctI1E4JEYrwlsdFivrjGeHSG
9VJddT4+r0E+Hc7N+Sk2gudaZSe3sj6AQiXl87pYahi7sa+q/i3G1wNkYQwI0TVuo5IMxIuc6gYp
IVxpQSr43swkr7bl6+ST1lJzfo8wTODZFmB3mAM54x9CaR9ottg1lPQUK0G5bFetmI2PjU0S6nkP
jhtbtAgjRE6WxZHuA9fMOUo5PoQAA/sP7AXWjF0SB2HJxadvMXlHP7OZAGoTNAeSJpnssq/BQoku
/jBpo0vURNhc7sAKjcz5ZWMmhJC2tgW6d2wgl3AlIvSDwA2CU3CBpW6LyDTNZriaqDBtK8CrL+KM
Be+9fovFc5AelqcYb/RVNpemHmIe6FZ7fHrAOnBNXw6LsCgyeUo8YFIOZMcmK3dkcjZ08P92+ULK
NHGHCFQvZz/O6YIa4hIaZEk+NROqBebOHSbYt4ipMQDO7CLCVqcA9oaEonZhb6bHla+RlLsfDBP8
9ZgifSUDnE8l1d096nzyfQftRo2OC9XXXyPXiyqXcfTvwX4rxMIzfh3iBecCLB00kZY2tAMc9PQI
3KvTZWMwQnw1yXZ/qRY0Z2KKBx9/6zMZwXFrlcEbzhumr9UAY/Y53wruqxJTFFn27qvhHOfGYnmD
cbU22cI/cJ8cDsRBMMOkhSevZOIrOLbNsdjxDa8v1B/Mi7GS0rWpHisuYLzUY0LR9w0zUkK3R85H
4/5OZTitwEyegNAdK4dQsAEW90E6nFt+5xE3jq9ovtLSwVYLzqvz6rIh6oslYSb7BY6MVA31rfkc
n0LOVxY1Zwz8Gxu7U1iEbSRJzi+r/hryDhjJTPrpi+nv4RljY3wPem7NIcYVbKwhwvKcKAuFIGjA
4SfgKbDYsvkgLXqQhRrVMfBXlEOmb+imi2Syrss6vnm96CBrdqGkDAs+oVraeS3p42uyi5Pa9leJ
dHYYScGKaCK8iJsNVkNZ4EOu9QPiEA4xC1Yhmq3aXGhnE90jHC9zwr8DWrvMEmXSD4grTbKEgIC4
XbGYaQSEm1qpeEUv+8El6s3byunNoYCDc1rSFqhoVXBfZM7xEZpowRMCUCZNNJznU1ZtPJxXjA74
pxPr4108zyUQNiE7BGvcN7IsCFo7bop4sAXgp7FZg03UrP5QubZ0Y7DmwnA+AIaCJYap82MI8XcM
s5ncI5YpdqCtsuUR8v5yYaUnWgBEedpG7erdVxaeeFrLcFw2uNAWOx5qVtjr+V8s5dmNrH5cdGUx
CFO5w2aWAFLOh3MY0fIQG1RsfVxWBZNkQtbm/BDDKimg4RFlXS6lcRhxIxD3P4iclyHOnX47OvBL
Bo+7YzKFD9LcwGFGlAmhAfCZlZFK2wlVWZ9gl/mC7J4zQsxClQLIbZairDOvwjuVyUVSZQaHuIqM
aTHhe8Sg0poLPuPCD/lEVAw0BIdMnmv5JItcBpmqmcx8QUMiK+WIkfWD9/m6JPS3w49VCYqRVCo0
J8yt8y6fHWgi+qye4HhtssLLSQ4+GwlPpooP9QbAfsh8Iz4sNoJRS2mKs3dFChynKn4QzZG0jL3o
PJXi6aV/iUCmqJioP8IBGStoyRfCghZlPUN6HviHH8L+SKoCHnsbnonmkXa2fgkj2lMUPC4e+m1g
jAlHCon1Q2IgNSCV9I4U4IAaFJmSyMGrC1eC/QP3T+FENvNozSjxDQ5axAqswAgsvw0VHzc1R4NR
3Knm4WmsXLhU1IX1pGOhHSYH5ua0JLwowncn6sFVFa4RujLrc2Y73qckO5qgBU1JvSIM3TuNTzHB
PA1LF3N4GfcRf4w1DPc1gQymSKIsfASWqwFqCyj9XIDWr64FN2vC/POdPb35BQek8mF1aY8gaKgU
eijijF5hX0aqAyP8TaqWdB88Qprh4o8QdKEkcO8jOvfEFuwTa4rEBZOyJOekHuZJR0rpIVXn8z5z
yWEokeTQBJTCXh4rpYT0uXpk+gxlckr2H9Vk4JGQLMjRdirSiGNuCIuoxDX65tVx5+cLPGkI1ulI
y32POJ7IF0LDxILiONFOmokSy8l/P62iIQnhK99K4eaBI8sO3uSDbzcTNQAjf3AO6lDOJSzGSFnk
YELCxtCzQzYIMymnJcLyBk+lysl50gQm4W+PWKUoa4KY92HucFbWPrnTlSmw9WEvzr7vE90RnpjN
OQ+6T64JPH0pwSIqpyUiJw6zyr+S3x7jB/jd5eT8WU60af+j8i/wGmnngHVhBR2CkzhTmGyipdra
YI0K79Xnl4glLUu9FdgPYSMsONz3VvBtVmI/HQQI7zW1c0AUFTPCcgahA+it4nK6A18nMhjwIgaw
REljZh3CTR0JD0RngNHwg6g2WO3G+N+45ARCxOB1H/Y2xJVeGZGhq40LsOoEWvjBIT7uFgqCiLnk
OSt4MQ+8HvnCkvGFY5I/gVD0PSmQe+EpADfIb9AC8J7x2WhzR+cRA96FRSA/4MDu00WhwjsaIYdF
V86aYE2B4p7ZN3FVQgiUQFiA7psbzkmplkcaIbJ+8CBdJEyKXsKd/ReX8+lb57/94ftb5DjZ++AN
cGwrIIxPhDnKiDFm5XgFslFIyhj3KBatDqR7hdkBViCCbHFzhRJuOw6tkHryT3FbUVDvMJm3eGhZ
fdJ5AstoucKIvJ3sO/+xu3pnaJgRZRB7uAE54JNFlX/6R9OBcuFJxIt/dYugRPLqIVCwhtMbl+sb
UPsdpxacK8FJiF/pADZjUis4Hn2XUS/CR4XqfYDBDjen8MjJsowMCXS9dmownfsfGQ2ZQwuDwDPE
eo5FgNkjn0jYD16YdcIaZBqEDIT63+1TwSOhc2y3A1zZZVyVQP5zhyOPwjzpMkeLTFT9cxUMhogI
jQv6j+rtOWjwCGump1dP4V857nwh9ANtQdYzntIqGZbKwaTsFzOQWlhp6MqEeZNSkLQZkHUgrvII
QpkT2EtYxC+uTUOIX2kj8p67FZkbwYT2jPAJ8A1aCad17iBg7lcSnqFQDJpZAM9sYf5CObNuIwoN
rNZFV2M6TazbUpxIaUvuLOIeag1l6LBBjrTcAa7EqFKMAr1VXC24jKP8l0TGXgNpyuqR7iDn+EZ4
Sudf0NAINHYtxqmP3oAYiTiURZZhoWAc4LAAGL36iV1IKiOs7jDGeceT/kLJMr5yFScQXzy0LgDP
y9ww5swFOoJ/W6tfV1f9EkUVkFDWhzSAX+muaIvyvMhBuQ5IGgerKJUQ9as62szUyPQJUV/d/W9H
b+ha374gKGBZPwfh9+A3TtTwyqkUdeBos0a+Ud4R8nmvdIYRSVf9kl7N5RYZjYpzcyM0OFztwU2Y
FrwHA82TDFYNuTjJ4snQSg/QoALRaG80BPaGCTHAoUb6rHjCikQ/ebHx8Qmer/ANPcitfzTah+L5
7o7FabkGqXcQj1Cf4stKF6bCQL4W5ouuezBH+lzvakSuEuh4oUAEiitLGObrP0xb1q2U8ZYestzp
KggwPs7kwtwYdhM07rFQBkzW7XEN/kHTXwKUkST9eHj9Oo2FamSqqIsRYRGxXu8RQENF/ADAj44C
d8DSSl9zcUDUm+xhUAchhkTmTlbta5yLkX/dATsOLYlYpBkRe1ohKbx8gnwlw+hA9fjTQmoGqciY
ffa/RFVFaNWiV7LqGOcOdcbc4FH8hfuDKkJUVoSIH7aUgQm4Ju5dtrQnpT0sILiriD4eFK0aZgeD
fa3RAVoO7kXJi0hFC5R1w1aeRstwS4EykiL3zw/mkEFD+8Vn3SdolInnnNlm50W5ActOSpOmCzcx
N3d2iy+u4ttIs5bUUPRVplyBmciYq4xyvkGLhMyF94qouQgx9Om17DpasHCoqo5lHyWtkzZJC4sQ
kfB7rSRei+Fm/eEqyz9hXDJzqo9zquzyUVPxE0GVZuXUO1lT7AtZtwOROOj7NFfGRUr02wYsizai
yCI8/dn17ipk1LEjpUzGUW5DFAjFSbfQjaEQoRKiYI64EdNg9jM7trC80VwhJmnsIJAwO2zXJL6R
HRZa7Uuj7aO3y34AffwQsw/SxjyFbokx0REhLz9AWEIEslOCpgjBgd8wjrxoScfNQrMyzMwEm3Ya
zmRAc8PMhgLYnSUt0cM7ZJ+IUCUVzbZFFZN2QaDcw/YDVF7hMywY8eZgwNBIuE1ohSqZO+k5wyQ7
JNk8EJKGCJfO5S72FmqQ4YUGlWA/RUHnLEqxi/olGN50JCNDhQExlwZ/XjxZ1p2Mt8hYhp6CZNPJ
tge4YEB6hGBZEBGNY3Y435Sl99q8wJRlI0M84su2I5OEbQX++G6oqBcyBKwZ/kGwRSjtZ9KlLuZS
AvOB/aQGij03bMNYKaiDlJHSl/00rx1pMGoqJ+kx3aX3hO8zIowJPW19CwZ8YtMGpEAgzjDMBb+c
mEXGuWAX8RKz5WuMsjFqK1X7N1OwUmgKS07mkoF+MwYUEo+YHhpK3dC4VrlyP3FaXEXwwbpkXQsl
cRXeIYLlvVuC8mk8TXhR4WPHYvm6IaGF9mWA34oR3XW7D1lwjOJLblxgULK8hclW7NNO/8gyBQF3
HMhRpWgyeBbJgAv3kgUonXlLE5H9FmBeI6ZsyJZKGiekwZBCHXyBJGRlTyEj6SD1ECQyHBFgxJ5p
4DXICWhRUjQgbFj3lABD6mFgkgWKAgR3lmZaXH1pLEzBy+YBOQzQk4UrqegasnWS2ca8xp6ZEZVZ
E9KDrkR/E1YraoKsDxohnJDfhXmxxl/kevchJmEbxhbTEh2A+fEo2i0skIkWtiVbZ+k4bK1vY7AT
RoCeAftgh8J/iIDa2ZbDWGiu9Bed9LWteTN+aZeUO8wA80ICocEhVrLNA7FC/i1CT1hkUDv0GBNo
8l5pcMotVgwH0GxQbl50L2tWSnoRXaSzARVeJ80UNvlmBNDMu797dyHiCnEmS+lOpr7X1Lz2+kLu
EDEbeKEQ7GTCZOk1AlVa/1pusCzZbMH4WQMItAhTm/AEbr8VCC5qLAkEFpqE57eyWXlpTRCeLCch
Cv6IAityV0yjJdkaqYUpfkkvoq3oPkJM5p1IP9bHjpR6YGZwx4uV4Ocje5zN9TWNw03PR6Vi5LBR
QySyKmgpIwZ6BuuLZ2ThCcuXgRSl4TVq5e5NwY+dSF32g84JpUb0OdHADqFsizi8CkCCAMerCLrG
w8V6hhtpiuA9k0SoB9gLwHPYqKGta3zltL3vb/cL7NnoKcyPxFkL3oESPY6fmDLBH6xWIoCxQO/w
6duV+7C3wrdjaX3Ab2CrJNUgJSNrB+d0sNEdLHhHh7CKT2C32EtN1L+f2eyeOWV4BrskZA5xWWoH
hIuHt57oHP20GH0qD7DAcK7THePzOyX7txWgntXWvyNnTt7zk1Ac50SU1CKv/93sf0RWHfM0u3uH
b3Na4386sXbqIGyGYUaKCQLyKnAmix24BCBtjoplvbxioQDefMHxkGeu2gVBFMS9VOSukpzT1/Do
3FdGACoVKL/LGoWZHDi+Rq6bq3v7PoyWyE7YRIY+4/RmxQ9YXyx9YHhtYJqSm4snDa7u9iGCBPFp
Ci5rnGq7LQBBipONGR72vZIHYVpzUNAZshlKCzDGCeog2goHb4JhLhMQ1MU14o6h5+8Y6eykqwWR
Jjq+EGtAZnDzjMmp0+GIi4Dcu/+y+XKojh1rG2LddADuae2QvTVgCkOP+N8Cd1a7xL8OteL7/D2M
b2uNc25PFD6iMn31S5+d0vsSX51d5nAmv581/yPpPJtUxbYw/IuoAiR+VZKI2W7DF6vtgIAgQUm/
fp59pubWqZm+fQyw2Xutd72hdYcLwze4mrsHjEZ5tiYnAy/YT5SSZCx74zc+6CMk7AqqksurcQ8S
V/rGObiEewUl8MfSoGRAB/ss5uXdaf6k6Q+vcdle/Yo4XoSLGB7AY19Lp3RT1k77cocsYApxwVKC
+LiHFHCxBp9UCzIWSfWwZzZkqXFpfOg/+sHCOIp9jzL7x0QYeVJX6p0c+mkFy4HIm16ETjUYEyXC
CEJmRD0nLMDAEnxmYE6L3ODh6pmH/wD01d59FO4H7KJ0mk2d+xxPdqzBdSfGjAt+EEYJHRE5605f
yDO4Y9POx0EM+jnu/lAUoR2IAJKMNz7SSAXq6j3lGSTMQGRg6EzqRtecLpcxYaKz8nTvqQgLmmmg
GyPcPn6BQoPU165kQkzfmMYRuAw+A2OV7IUzf1yxpNfC0vAmnx/MAYjinj4+MGBssIQ81L5RCssy
oOdWmLxO8PsisFPzYnrcrX3gaUWUiQLenCaPLaIBSKjwsKtIdvqVcWwvmOfudL/4jKMB2j5JkGBO
M7615SV7DqmHugehLoXB7SDP4qdjVJ4OARMO8WTuJMfCIs18lppuqnhPHC2+X3tuh+GTs0kJ9oGv
AEAB4VBwoDscKH1CsJq/ZIULO/eVXB68LpRwwrOJT6mTbrvO2z/8PwY4r4lIQcJVo4EeWDkFQajk
JkT5XyEcy/OHb/wlO+uCaSbWbjEeX7zrqoIofcsYpaw4NWjO619RRyzT1Pm0D2L/B66hJMaQDluu
GwxkllCOBki4R/cnO/blpYKdaKi2wpn9oEAuiWwP+Rz0CEb7zKUZb19aUKMuJBnU/OnXxXe1KD6u
O3X1+KAb08+8De2TjHUlRe3FJO238HCnA9kf9Vly5Ec4sPEQLWtJRBFB1LTX4zvIEexANSQtmm9U
ek+/ezsPPdBUAmR9Ft6yEaF7z1WpOgTBZOVG+U6GCx6r1y3CZjG9EX2h6Dh48ml0OQAgk8NfXaf2
GoJO87XGI77aqTP2BIiuWHPg6RlIskMYBXkeZJRxpEqH9630QbDzDM517DjQ4kw+K3xTOqoPtZxx
G7H1PrEHrMvvQvLU7SvikkpkBACX24k7zDqRrwHrv5y1Dik4I1ayNaxLSXgFP2/KXFsaSCj3mPWn
8wXeiSXaMD8bXO74HA99v8bVq6DTkI9kZggDkPLlSDynIi+IFzYc66Lx1K3KE3acGByupHVPihMj
QFJR75bIAXolK74+3x4dDhmjm/bMJyhTV9+nrEbESjpZniYXmhQRVjEJMsayJUgqJGhI9ZNbN1lP
kg0W4JfE9I2K8EucSN1sf8cOnNO2FHYXmF+Y3ttN4unb5fm3kxVXXkdVi7ohTZGKDVRIkiNqfBh/
M3D5BfWh4gmfYNx0+rXK3GxY/GF0slF+HD74uB+xPF+84Ay61+2Auy07jd9P77z7Tg4XZJhsrk+n
hwRhrS3Zh0s20713P73BRJahuiUYiJGZ+I63OBBnNhHQ2SpekfHFfqgiSrKJUMRPFhuZEotdhtnk
2cyXmJ4Tzee1MLqE1YxR869kfpGyopD888G1pBhuFjlHn0fHhDPzZtxjNNOKqFucOLW/Spnff8p5
HaU4458WLw6DA6tEjLyTY+yFjw+4/P2G7Il3KEWi8oecv2UzsYNkrf9UpK1zYYTfje4NeGyrfhr9
a30pmkVTRitGMZaGKhWVqGLvIYX4vwKTXxA4C2nvc+bFoRgVi8GGQCtjvILa+TWUv6w/jI6x5oxz
h726iJ5/RfSKBPhbRNmfyLyLSJDhP4ZQBWbiR4jdlu/wHgm8RuBoAnF9k24sASfdwSUf0YNwPnyD
hBFygsEkIOgQsueKvyCwpiEUuxX2QURAQG7ZmiIkd2Eph6RYdOle3/NlXzneolrtGVv2A1KIPNgc
aQh6RIAPcWnOn3JmfDEGvQjthYxRux0XEPY6mk3U5NzrXbzrT9y1dUu0smc9/EF237BSp7Hi4hXa
MBEsp9KB2f6YOlL5xjuqavY1xq9ORyLEBy6TW6cBFwuIasddf97z1YzAJLDWXhqu7WxJdigGr9IX
nb3xkvtsPaRhD0JTeVrpU7UBN9S4RM54K+qbmXjClVkZB8YOYjfN1OA0AliyJ/sSI5nWvUKoXJPn
urh+S74FHeYbygZtmNt8UlucH4cY3yN/+9OIhsYI1G8NSSEkcg9dOUxbQFOlc9WVOa0P+DGl5+Ig
qgjCDEJxibzUcBEDUalYM+JayJ+IXhAVlg/HI1f5gL77cMh9cyfT5MizoQ8LCHoYFw0hHMP3stH3
yi3/uHvPGZEdlcbe5z6/23oHixhqFhrKbBarXq4hHvOwUs4tN4XLF8g8Z8OhkByzdEp1d+9X2swG
KmbQbBG5roUvaY1cD4ndigTUZGdTSV2W8l+tu/mqKWBETu/fReU8wZXJbScWChIy0Rzl3NouCOnR
whyUjznT3wtFCGmkuqt1zkJ7RU8cm6Y6FVK9HUxnrldL5YRVNIUauazEjdVLfVyV14/46SqRvJSN
WVxGcBYp6KTplnMUdd241V7eAF2mWer11iLahIMrJC+3/LnSUj13yvGwrtc1DbGIH06bpUIQRsln
nxLUXrOfZgYsfDJXljXjg/nLa094v4axsiS8NDLipTYG6UEXhejifogLV9yoA+PVhW7PM8s5tQcp
202s4LIwypX6R7kwOZTVQZbcZc2Wb0zvg2f4a1IFXjHXMPfvTo+68jXtcUj6bfzG3BiI/nbm+1RV
mzYasaFBhmzdYhmsmmSou4fixPJblTUephtCC1CWKYf+zW4Fsd41K79ZZo+fpJ4RtUwD95h66AhR
LQ3T1+Tzfv/CH2Qlz0idak9JULDWzvd9+m30nC04N/VUZJQdJax3XMi+dEa2jUdg3DX0tFmyeDi+
eavhnGV+hw5DCq/+RQQi4mfslPbHNbylJ+3T+rrwvlrIAYrr/xh4bEzW5Vqs1pSypYNe7XtUqHwr
7eKEnKaGGmRHnoREIYpHvHEZEdfD4vcWmkwhjeO6SD0w/GtzI9MIFrG+03x2e5lZTZj/MSAsNmQ3
p3MqAJEy6a6xTi7O2WcZfz0ie99x9FP59jYfQ8K6GPYyyto9sW8KXv2THbcmPdmJQy1Kxs7VXkiH
B4UgTaiCdAgXuJu6Kgo8w9dPqHgW5HunV3EADB4ERiBrQ3MULz+TL31/Y+ZMGl1YGVOCdxcSGBYr
eJGRfokxF9qBfa65Vw9S/YZEMlmbJpVntjPj6VeFoyFHs+dQukk4w4qdfNqOowxYjuOERmnyZ4WE
gLGHPrzbJGhRxvqvuxsT1y7GV/RKBoq6cura9H+zH0Z/mCI4T7RvxkJ6XAqOSxwCpLUCZXTD9bSb
0+u5xgzYTfAnker5myKsf05P+Rgk7Vf78ApMucc1ps8jPTy0K5T99HnfKD6w0HCXpmhKSKlhktaM
LpVLZ0wXgAkvVzdvI4mZ88E4JcnMIAGeLse0/G5w09ohxaqIzDU3WqxeTD09rOOU3pMF9z05evnA
LeTY4/F99uuntc+wJFTxfk4+1a1GTYbj36fIt7KxV8eSjk5pXMvIIo+W/CU9L3BN8tW6ONE2NmFd
z4nFcziP453lG69bx8K6Dri2sAt4qtvvcQl/+KguZtovu8saRzuJ5KinhPjH1wTRsZytRUybWc3p
kWqUdLUju8yO5/WJmFGavCp3B7RVXuMWp6SAsPXzDupkQxX1g4szC2zAkY8rfv3T1GXfzAmwJW0e
hlcTTRTWZDo318q3WKlgFOv7XNvae3tdRNetwVT37ULj8M01UXCn/qRtmz+TqTjg4jL/1PnpIxIB
4mlUn2j4yEUwaesBrk5SoF2sD9oJZc9QfSn7TWh9CDoZ2F1kBx25uJyD7RlzyJu6a8/Mv3dPWB1P
uHQQquArPBdvcEPmNPKulES0i6jKOV8hGxJUrmzym5gGxKQTsNHujNWEEfnkLHg2JuNyfWNT1PDn
AXrRQYqgZ/GcwzP7EhN9smfXpBDGf8RlMdiiDQllxvD6ganiAWphNO5rDxv0xbjJj+3ZphQpvpOj
xm+MZ+nfS2bQefSfBJjjyXTZjjDBDBEU2rCDwgXFTihvqbYz8luWA28gvnYTMrQSjJdIfEPd+ZGi
HmaHtgLrPPx/XcQMW9mofEX7wB2UIv7QIAdoO2VTBXz77KhBO+bLUrcxBZjbMHlyiHvjmX+HBIX3
vgRCBV9gUzE3QubJe/DGOzNi1MuOK64pF2VFCcr1+pclD0nqeaN6uBk7SC3nyVzdwTCiF5MWXAMQ
TjvSdkzPBW3TQMkzz6EvgCrQieVHS+yf2VFMLrIbHE0YnuBRuIWDe+00xIewiehz9YO8U8j/8Knh
uQoy31nyFvCQqPNSWBaiEIQrw1qk238RbobV+xCK9Wgt8Rj1lbWylkmlDNOIFRW9uWMSOLAMYQVk
oduyVgbfaqbOBEYBVIGET5TA55JX8U1QCnN2c9AbHF7FN/gRRDTpxwSkbCX6fzFVgknEZVU29DEH
/af2+BbKmXuxy2/jZsLVrxitMoQlrW/OiJ67FgATiAGzuuOSrVikrQ4LkbqR6eSu38g7+lRQloyl
x1cXV0jmYoysyefCPFBuQ2uAGKatWMi+GPpwV7gz5iG78dnAHxbGKv2obmC7TBLngsIjqJgVaccM
e+D7AdTA8aSY+BBUMKECzm+C1iV5d37yvEG5XfF08NDxBEgR99n+kXfciLn+Q7MPVC3WFTfumNDJ
QzuAfTf5GUlBWSQ3QntZfI7JxZjACeO7Ci6osiEeJmAB/gCHiJV7X/ZnWl5GygwNxHv/qDtIfxUT
K7ngK/M5joLdp7NquIoCgYXbWR3xsxc3AE7hsUcCN69ukN/EAIhvCYTDmJTqHeYzl7zHhX4m1mFy
7M88o/AuBc+J8l7b2Qe9BDHiw7Mod/aPMLFnRz4LygjuHlyW8cydh1HK09yf7UisYupqMWsSTU/O
GinFrJXX3mA/Q3iFQH4G59+Cqt7c3BfQ1kby5NXkMJnTva943gCAaYgLb+Ba/tsEt+Z+/FZT1vI7
5JCBNiDSXffvEErH62xGgtHxoNqALj1OAYBYJWKVok7jGSsQqG7BynCRVVccKGyBBx5ldkse5oTL
p+1YY/CFeCgBlgBcYPOxOIXvZxXQkAN4lQAmh/j27+nil4DQ+NOA4cedPwgmYAMuEf177rkmnfiF
J1uYtoM9C6oi0e/x/wouNzQ17pdS8rf5nuw62JpeZzyxEPdEsI3F/tghkeYgjnfJjlTPjRJpSKen
2H27VUgX7OAn9bkuf8iQfx3yIA/owEHD4aE3K4U8ZH7rBd8ewQL/sCd68hrmG8rJAiY8CoL1E2rF
QApPC4P1AZn4emJQFVnYEzydMlS+7ND0rx4KNYhonT8G0rKZWx6MpaWx1tYtTHqqHLRyC/nHil4w
BINXWOLiEljzyaL0OJYx26BZJWOHU+9bkJQGkBFW6b/nei5uOMgT6RIhiq11u8DPicHc8oocCJHY
IVmiN0PmszE2z3+EfCQ+8/aWCAlGigRsDBCmhAi9nrMxUEiNWT6XeT/lvdfVNgb9DOhS2rn6RYz1
qoABuRoj7cv2CN8zsBOb02T8UnLvwZuHpUkL3vmpMi3XRDEeKdze1G68evZx3z/W1Nyh8k/ggLRg
ZyDnJzSLJJizsUmQrqF5uQn5oIq6CdHDi0hS5sNBPNddFfmajRauDeyV0O2AN3P1hbTDXErkq2fY
tYxhPIco5+nATU63GbdC1iBvEt+Yo8trF+k64RINH5o7cUbQgnyHI/oK6uRWbObxKj3QSVE7EthD
FYqRLVMSBies1hXKmcWIGlYl1C2cXFAWsRzovQKFP8fgOkciNc+gcSHmSPflPg+BfFA4FEEWxbz/
ayEkEY/18yMLTe+xSZESlV5HVkwWUKqGYOYsZHUbr0pABlE4qiEYXrayTy0LsVul39LRZo8JmiVe
WCiQoiRgPCD+PmoJaJUZojchhtQDgRMsMnaZwPbMQOcfBHPg7ui4tsU+3zYfxKNxS+IL4qPwuSz2
kyAPhQS3XgPhd0sIX0Hj82LbRLTJO75lwN9GVHfhqjzWyVYIA5GpbGnz9nnmxpcKgwCnD9J1tXxe
SA3kLhPAhAc1t093X+EDddtkp6P2wPo/4I6gXRvOyg4RF/Kx19FcvQJkd+jXqm56DeS5vkuWyUfy
kS2RVnFgKnhYOUgKS7c+xssOzc+CJ+QwIrOUf+IlMuN4ye+VQMEbVMWWe98rCEjXSpCTNMvX49F4
oY8xd73iojo1V0hzTZZSfXzdpF17fHJ/0D/ukUUaG2SWfFahE7NX1Kk+QvAE6VHsSzg6rBAksSIC
g59YkTFXedGXiQCNR4yP8jhefx43IbrTl/dP5eGU6FgmqLnYRMbjdX6dI/H7kTc89Wj6YlRS9e1O
BtNSSNkQssV84xpd3WSHsnPTLPOwW+aBjiDnF0EZG0XQhyWbm1DXfyPPT6L0aNYzHg2xO6no4kYf
wVwkQ0Qz+P/0lZBKIVFEo/WBxCdGw4Ncat1v29Bax/MrNKjHbQBCWvZ3jy9YoSVjwSbiov4TCa8G
NvtNHUx2bIDaXDsUQXobdygG3y4CnY2+UjdImVAM18hp48WVnDDiBxmFINFIdhkaaHrDMOUKgI8A
HSSORnVvn++Dw/l7lV0OGntqf8su6M6mIS0DV3ZnO6hBN5l/wuVj/0EH76QCJAuYeQUzCI/3Zcj5
h3RFmaq9Y98G27V+DST2ysKswqZw1rf7yeItvXTi4FmlgHSGA61bFNsz/YTLjmXSZNMEzstDZc4A
zeBkAKEfXyfqYJK9HdBZXJTQXPC9sTNI3cSh2HnfOPGgpMSAalNGqUCTMZMpOBTQTKEeGHuFbTGI
UeGkXlLNx4ywYA9tD4NvAl6EfoJyjgJDUJKEFkGQpg2KCQq8u08lIeovCnkUELCJKDvRHECsW3Xb
Yateuq20MCOqSSBapuNQmQVBCxJDdyRWDga4QFvF6FhYhIvXBZ+i0gVdpVuhWN8I8rvQx0AJDtLL
PYRC9HSYcZMt1IdwzATBphcmpUhzVJjtUBmoN0uSiHaiOFVXJEMIOQl1Bie9OjgaJzG9TzpTTep5
SjUoDxuhmLgvxw31RICxyh/B7zSIkzUH80nnYBaH878EUDBa5RvUp4QFba5FLCgN2z/QFsgc+wju
Jy0QWIS5F3KQN7MasPun+PHgq1taTXBBpjasNCtMFjYPO4fMovFzdnLbq3ZjZHya3rAs140v9sIx
Kn/EjjlZKIun2C8XJOHBoLb31pZ5wKGPTM/k5M1SYNct44oa7WOz4KEH6zekiaMzQRjQ2exaedfh
aFVGDy/NDk8G2jyDr8dW7c4v8giu50c5l5RdB0aLG8tFqs/vB63yqWfYaQn1MuQkO7xKqxErB1bm
PaYhwoGrlFda92EYgxMb06zx3tWPibFc/hEn22vh5o+gvS74VM9uib1Ex/FNJh2KcsSeD4ozPJtY
jvfAxNUByGl0OcBj+BE6Gb1T0BUsAmII9EQPD/ATBorDMNYcmaYAjebFmCsLI7pj/cP0qJilfCVi
zirYnYRNyjepdAdjM8I1BJf5tcawyKMUFhYHSPKBFhfLH4QhxJgWwZ3JRvfJpYrxDLUZLebLLlul
VZhfOFY4kiw4BW6duNk4Nan4q9hD4N2ur2fE1ukM0eoDukC5f0OQX42Vn+jHRser0LdV92nCDTxq
H1QZI9YjoJ+/TLasv+cWuXYQP/weYHnGBSalTA1vnAWqGQm7ie45a2VH++USkcJMYCpjvNfv+GH/
vrbPNQkSBYM0miW4d9yhvXq8HkcN+9oZs1F+COhH/tMYhwDn7zRgdTAQfyoBg2Ez9olNJTS9vTNX
9QQOydiF8SyuUCDLPTBUtZSQLnLgxaRPkIpthla2OQA9M9JJ8BbkipuzJvYmL2ygMPGYEWYwr762
9hR8dQbgsQst/BxZ8f6P2R9gyEkax5EDeC/pwJ7zTlleGz53PZO73VUFNTxQv9TFks03XkpkxXg3
ZRXiwJJFJBiucKnBRGyZ+FenPDfARrYJHrB8UwKxciAII0VkeQEPyOQ/jxgNTfQr8dWsuvkdmg+u
yPuX4af3yLA2ZNi/t+/fFkxr1qdESD++2432eT8bf8JsgURr5Vjs0z0HBZwDDhrMrBjHbp9Lyixg
9gwHGJ+URY6dv0pkFEtEyRLKxhq/EPFuT5EGvsepvoC/ezF6f8549qX5CbXNjhTE9mgPTt6S3ODV
mOxG1iy7ca2qET2EsQMW439sUkkJ1ueQ98nWSGdJ0wm0QA95iVe4OoDRAW7z3oy57MppY6zq/JeN
rRinUu1IpMNhrNg7WbfrCqcnDkWDuBWUN+wqRGFG/OuBWMQbfCQxeKZ4aAPiEXnQMMqtXkFtzrof
HJ5xgn7yY2VGc0kqWnKjoYKnwFMgA0nQGjUYM5B1eSh9q/J1XAPpPF/r9O1UcInGsH0s+oePg3LH
fH2T43tIIO04vaJSZkLlYwGM9EnAgTxarxlDeMPAL2nCFBhs5U0A5ezeupbt2Fikcuq/XVUPk2Rd
PUM29Orp6Pep4cIBYAAlr0DKaKvoVGlXdSY/gcZffLtdtX9JWC2ZYCTjHu4FCD+52RM7YJzRt7Mr
jIQvgskho1yJ3SNXl5uHR+lr3mJ3WIdS6tk2lMKP1um/ib8gXqMimJoTGlnC3/2n/lE/syBlIo2n
Yzjg8NuvBoCiDuuJebF5f9UHmAECYSaf6etNHV0gbV3Gil/yAviZFl6uQvedW5/VL9UlH2o3to4E
3llH6k9HaOCw7EkB4STkMD0rqwlo4b+pP7sGue1Wu372cyP9NYnkvs/zwblfv20s9QqfWStDHLBr
bjpPbrVqOCzGqWHQN7ux6cWlTzNRHF7aLK5nYvwNJwqIN+eKA+64E0bgv0nh2HcRKK798Xe5aEwu
SWaXsLpQp4xWKuEi5DTMDH5IbE3hC2XzvglYoyDI7DUMFJol5SfgCAG4AHgGVQz+k7E/PJHPOwDu
UAXSB/2hC3P+ijVdvSVlVU2PEHS40HxoYPR/sc34aPGEVSb1jyNZ8wqOH0K2V8Tfk8qliW6eLeG7
+UP+oeleysTti1nofV5/53/DwFPiFKNXv9xaXj0gBvDmuLL2C0YAb1eOl3yage+OfweWwXi4yutE
WXbX/Qgg1H0pwzGuPzUOXGkyezSBls5V4/SU5zIR7c8FA5rhET6xjH65TM+YIJWtr0Kzb7Z3tCmj
W+Xh8xHoLPNYpYMmo9cb5wlwskEx4Vy3rIf8q46aT+477R51aam65hODACwCm2YHqJ4OdA0zqTh3
kGquFufN9srk9RXZ39ZXN1lY5NJoFN8lS0T2jHPxcz8kUCNW8cV+eTQclOLypiejh1RCvHatKQ1M
hI+ecixfC1ao3Aa54lWai83De30fb8kzsq1DajO9n917r1dxZJg+/pTdU5irytUMFl/eTbFmsZQF
oaH17G4FD6q0Y+V3O84vJaLlB1djzjOrezIVAZEoT6U8QiCIeQBrcWZ31DJvNG7Vb2bO2mym8or9
bJJ6iuU1jEStiDT7OmqH0+P0/ntskolXZZv+0A/eE7Nv7LlUy5cwmuPmThW4RFg/NRt0O5ijqs38
UeAN1ZYOdXaHKITudnS6nYFKb6Ph/sk2HYlA4RoSkHmd3jsvWzSsDRxkjemz9E28NDFYwL8MqgEE
zwX4DtxCm9PlI/dMKo4Kwf1bgRdZPL0+/ZxcgZFkc1ueWKoKd/mxJxYoSv7ldpNd2w9Rfnmv7Il4
3fckpAYyi7kGSYNRBPyPC3325kHGIM5umdd2hwcEQGtaXLL4I14z/OpQYTW+nWBvQSFLBq+0Mc8I
YlFtb2WLg5pHlmlarWPSeiexyymBlvsIZYFWhja1pMDz4ERqzSJujlm2hfWivr7ycgVzivkjU9sH
qvgs6OrpD4ZSoVT+JQ/sEZnap6jylNYnxytHtiifpOzzjlHUZN8NO10M3UTVFeRwhoeoj/c5+VwU
6NieN9j8NjiJpMHj0cIwKiC8Le6DOX3BgVkmqScwvG9QNg0b/r2Ggz3eqX8aQNuh1zf0NdYkAFe9
Fr+MnfIjez4WwRE21Al4I46R1P7SSakukzbIKv+OdapOF0eseihmSqycKj5/kgRa0HlQw/yrlLQ8
gJSQxu6jcR8nS57ZtRuzB6vvz+K71QD20L7JC0I/77QduKcRgMdvGarAvJjxDyobnHrgE+MgOH3V
ItfEUWQY0PXzEO/7btaqe95+kCFaeOXEqaUFe3ZF8LKYGLnXqPlgfs1pghXe3SiNKWXS+nF3S16+
cfvayao/qXFJBicCCtdQ2XmWTsKAGRpPzk3gWYKA6BimQ3X2eLuYDOFzpajrlF0fc1XYt/LMglds
EaAsqobaoET15F/W4IuRxZoCcsCbc8sEKzE8HkKCpkBr+fUOqx1X/YzvBG9TaOjzn/a7MJxYmj2t
cxPe26Vh7vmEvG7j8xhifsTYBy+e1O3WOuebNpWgJkMEKQ5vcq4Yc1cOSViBfaJogS5Sys4La4pL
+80Verxncoyez/zhMRnJYoDHTiohtKXaKXAoT8J5vkOtj7qrjmcDrnG0ciJW8MFYF5YdACrWtLlz
x1l8nmTBY1Nd+GRM9zn/yAXycogZKazHYMwuLxVNUhbxsDMR/7cZKBocPOLYye/CQLrYUDN3OwKs
ubwsS/7r/UWCc43dxjw9TBaUnOVfi1ss8Ev2qRxyxLjksmtOaWELHT1sDwf7KlQMt5A983rLXmyg
W0yrq3HK3ajPfDez3yM2ziP9WzVnw9/97sNcpdLDNKD1qk+DTvM7g+I50wPrB1/BZNG8l3ALOIqv
5CnIY6AbtxcacYB71T7eJ7sRWqQ6I5GbjoSjHB+NYv5IsAAN9ecys3BldyGPGo+tpk6mNsG2Shwa
be++Ugiuz/A9+Wqs81sj5VEnjfsgHmh7B6Ow0xOXGqy2Pu1hQ9774vp0YQglPefY6zF72HBGZgXQ
0JkBOsTbtlv0yUVfT3BnhNfhWCM87YQhdeUw6bnuysy5lq7erN+aD7ACPej+pgu//jIEvm457wfc
Yl7u239+9DjN9soMPDSZiWsWZJ07YcRxLOkKzxbnJJZattOZ21Sbygkppn4xQTLyviEd4RH/fDXz
Jz5OapTGvmjTGeRBWsb9VE8DY/0ACNNdgnDRgtE/3B9IttVF7pRf1eCVmbCCR8f69nBjza0pPZaZ
OcO4qC+EDstYeZs4acMDVGyIHiXucZYn0/TbccDDe22+2GdsujIGG5PJirHJ8P65Y/5j/5X51/M2
AlDdv1/toWi37XvOaJkLVlY4Es9jaZNRI1tpgL1oE9VApG96SUdFlCF9ydLG4HOqvt2e4IsZHhQT
8+0z5IfuarDXTXA651epDSYwBfLrfnjsW/M20XaytXoNm8pe9ESk47gZn41yP27gGKuVZ+M0iX/n
uo/a9WQB3bQhot0iINs+YSXgp9uqdBoihLWlVTh8+pZH/CW4gf13GtGOUExe/xDfQHBeqTh64Ol9
Ky+p7eTg/C1hw/LxDkwmnpnp0zXYNJdwaGLdk+rgYX9ITIszMrsHtqTnF91wd6E656FIvkwK710r
AiNRfVlvMjPcyiK4j4GnxxTKiOrUJ0O31B2aGH4reW7hiuJmMtw9Q11XHUNEWvjcNcY5FVRr+pPE
V0wX0ROzmyumkDL96PSqL8Z1isxFUrBzjh1e6DM71FPVK3c9QsJ2ZTFF0o41RjzjDhuU0pw9ft8v
YIHKN1uXljeuKNYk8smD5npW35sx+UTSx3Cu91X4+ZrDDEipnFFxaCbGzKOl4u2VdHFVPhj4MupB
60LcGlkgsBCft1aZxpDxqoWibaCQK48vPYmaVHyLiRJZ40eCyAL6dM4xhhPISb7Ef9dqwZ7+Nqm6
YLnV6UJpl3egK6AkINScKE695WtseDepOqnQsvM/WKMdZdD9n5ynSdezhoqE4T22RP/kUezkSCNp
QaEKqVy0RVexRcLwYXp2eMYR+GFKMATWzvjPIxwbZzYs1YCsDCIGUtMrHu5wj+xYGAoY/jtdQ7Vv
LZfjnimzUs3zT+jvd7z7GcZmrmy4IlMGP2LTIXYl/+a3LQNi3CrdWt7kr1kjm0h8Bvj3cPx4s8aZ
EUHcqJYvRPlEj06mmoWb+ZEPLxX+czjmG1ZgXHygIZQws7yY1uwOwJaJ0sHO3IzVgvZNd/AczypH
bafZqWX0cZEYTRph2fuwuPEKesfR/TJKv0W2wABnglP2C64SnJcgOReqL4O2ajMtm7Vvmk8n7ZFQ
PFSfkB9JgvYbByno62TRPOfZSbh54+k/1UEGd6jmONNwSZGcp4WwZaGNyzE5NVco+MJN2fAN5iua
5T9tJnP5e4s+aFxaKhDatBudatyRwH7J1xqaQWNGFPXDtUDWgJW7bQ5rDxtQjDptNlqnSw+F4nDk
mqmLovc9Af7zWiJCfmuuxvn6BYJYcJh0yG/8hxmNOrTFDxsTRh5tmv4evjJOTO/g1QbgsWwA3aJt
pmXqU0uwAJjaWyvs7u9DCHCO8Piboj+rwk794KpYggp6gmztPpBmxzNM7ff1Z42myaaO4/WSY7NA
j0SsR7ppM7f84JOWvrLEGL2iUgRRzugls46uM7zi6ke9la10ZoEf6nNOfWT/vtuZcp9n2U7F2XzZ
lGwkBMAYbtX55nvXaVHDYHQFzdfPMcEty78n/43z62seT/RV1+m0nCxL6at/7whEv0JDaaZG61nv
1R2LB9udjD5YRTsTSeNA+TGz3wpcj0r36td19JYdUn/IPmgp71AwIPLEIfEJH8ztHmfV/DGN/eRJ
4DcEcQid98XbXNuPkJxlxaIBJZulubGyJ82FJxL5GQURbcprfpXQeNxPueVQEdbGbSgWdRLREKNB
sLv9GwoNRGbLh8ZNyZ9/mq+AWqEDFsJKmwT4y/MNCYe8e/zS0XdQzupnA1JKQWZODMeIspqagAr5
uux6F1lEjriOptOPdaC5z+fdK4FaoXWa7sBn3Wdf2tI8t78gkfKON30GeDQJqOrtQkG4cjzC/WoR
Kmxf7yVbhVJ4LbX5ZE4RYgFfSz9DPm8Ud9Sc/ukN5lYHErvKnA2AdpIQ8H2Uvw2EDoYNkIRPKNI+
WNnYjsFbL2ZgUI8lxdL1NQaqMkxVeub6ArWewAZNOtxfl8oKFdWTmg8NBqztFuXM0L8qRj44grLz
kTxDwu6J+K2XH9PbEmsq/VmqY8J/S9gdpk87TBRsRzeZMZcsYa9ulE4u3Z4/hK0QLvVu5uOnsFrP
NvUUCxYhsXpSt7wC7e6OMid27Of2LQPT+SXB+n6fs8RT4qjIkoL+kQRjPI9PxnXJy1kUm9W+HKHB
74p3JLKg+sVbXunvqMxDcrDManUPiubzP5LOa7lRbYuiX6QqooBXkVGygm3ZL5Rst0EgghD568/Y
PtW3+5522xKCHdaeawYzO2oFgdk4XDilZZvEK9ELKd+L59a0fAmfkWktd0fOT4soa3bXLlmbHQqX
r7t25nzBupchiq8+iNsh+ScrKej3i/ZIAE0qhVpnlzU8B/Mrn9Y9p0zIhF12XGC2uvgySpeInpEf
uGrshmnNaf27vio0mZETKfh6A6OlrrHkioS3OWu3NO96MPtbF9WEfDeeLH8kZ+17kYXzPSp0lxyl
xQsLNa7XWAnFJyuPnov76iMmp0AhCwsuenO4W7Zy6d90Xt3khNvZKZ6FHM0nay8/j6O+fiicdm+f
hYjiSQBiPey078/d3Hm3DRbbZfaezthGHO/dK9bg0o9Gn0B1pBPI2mIK2Tea1JM4jC88vLdxYia/
ostckDYsjxlnqlNYsAsI0gjGkYQ5PGm/sqd9f/i9Ho3tri+Dexa10lW7rXWVvjAA/oBaydNekpwM
ra0Jbw5InVXr835KkpNONJRMl7l2HiA15b5WdgOwLBaaqyaLzPZjFI1QmNuF7ijZOve1c/tLGdle
VZNbxMEosojFvoXfOjrjIlwk0GBXZm93FwznEwYTp1jUKSBvHGU55p/N5VdsRU/pLbsh3/a10yR5
uT8DzZchnHNFecMfHU/+b/JAbrcNJtL8m3G0XscIF3R5cvPJ6+6e8oxqocvFq5JwHoIKiMza4HBO
GhiPeEF84ZuK626OT8KF/zBil6ChR3rk39XfodynKLjwgKyyXUOICZpGa10YrmU5/EOBNZt5Bobi
GafaXoLi//BN1kJ9t1ys6BcsZFdiM0Yqh1E5M3hkewmmn9WMIOZL54hfuz0Xjb6EdgSz4yIf0nr3
qM+chsFWnqv8X/46AT3BJVIiYkBaQPwsD7rhvaJugAxshJL8BpvjFgf6zug/c4yHjI1Sv5byl7T4
hQpyh43Xu4V9/7olwqpb+wBJU1qbd2HMyUd8QQ2QOdgY+FkY7gN1R+7K81cHqSp1ksF+KBs82fnx
88Mjqp4GZuliEKRispoJyc+J6jhbBDeWNbQh5IAa0ZJuDtIn6m7ZVnO/CygJU0pkuD2kYejOmACg
IR+jygOFCGjNIrtnt5dzNgksEFHZPnUClx1sYGq84gbFnRWvC2SkXElIng8lzoCvESfX8R+NpbTf
0ym+LX04bBxpCO7Cslu2q+W+Hw8zov7FekZUO75V/QsF7ziukg4I9Z88hCoy9PsubRC0frNykLKj
k7WkuPz3qQNForqE/rr0a8NrSLCTHOqXp5PCBXi+kDViPY5aG+rYVgMEauTtJPmmuwwvI+s9LGp5
S1YP30YwXWPa5eAsv7PWM+uPavKwdjf31sLtGkpKBORelfhDTlfT074ob1DdLR5XaqvMhhM/IBbc
yhamFlCt6bgLdWxjT6jEktcFjEYrqIEimmN1I9KDQ9vTuWFiOkA1GKTUiZsD6y4PTWnOLLQ3zsZs
hzlZZ+rbyKGNcPJ0RyYgATE5x4Rd+1s8QwPl4JAeY/0bmkZahNlvD2U6x+0FmVHn3S/POYQoMAKj
LcSBXRwU8EkoabRR7zAymt59QMB4uJgFWJhg3UKNG0wFZr5xlAFPkiCy+eBm0AjpYJB+svgnwbSi
FwOtyHQZSxqmXY19J+lLFKAt4EbGYT5oq+OMtGSghNPelYx8UQcwioFA+PRAZf19N5zkGS0+TRyD
aYiF1j9FIT4JQvsKYfBINuDVvJgIJ+cTW53yRatKPSH/uF+oIRFX33IsCGiWj648+fPdT7IPTQ8Y
SXfdaSS3Mg81x+fW5ha2x/GVz81BF5t+ttTbnkPNEIgotl2G4H5Drcuu9MvuoqK7yGywa00T8ua0
eWHrTu9kZgWcTKouVH4WywO3n8dRc2CxBdJFj4jq+rWg+P2YVa88ck4hjRGxdTKLbbK17IWEV1zA
ykYI24LyDCuq0ltQybxIqU+aUPEtPVxKARKcFtrZwJymXhcjyDLCos7ym+GV6Dp5eRmsfae8ZcpH
beG63l1GjtYG9CUgAXx3wTaaIEu9tt0tb+49fikRKsEkLh1sgzHWr0kfIIwCnZbuMdIT8lFoflQ8
ezUca/92poC4NQdyHKzGI5YDuGJBAH32KckiqGHMaJO0iO1E/oQ7QrRLgCX9BjsyGh3OADw9+K6C
O43scCzuV5D6XDeGCTF+EmLxdDeVdlttZM1j/8SguP5dysiIjwv5PEFzfnhVfNQIK3jaFZEHqZAg
teCM5T5pGJquAsNwfKlub9rNv4/72PBbnYQMCNN0+HEihgzaZIF8xOHOZ1bNR/Yp+ZNjdExqRVOs
ZjykFv4N8SuWNTK3dbUxbmFZkJkRPB9hiq4DHQ7HRh/+4VY9kJNWv8Un/fNBMKYumsWLt+7ms6cP
OABgjSgw5xWJK/2vjh9ge4Vdu7LeVJj1iAprL8aHCjaMuaIk10QONoKwu4hDxxmCA7Bk05XlGBLT
+7ScZb5tAYOz9a2n+7CeR+K4Nnp5xFuh+ae9E/l5fv50qjO+SZvnfrkexbkK/TQ2biz2OalPdr5X
3rV3cncnbJ3mX3gXFnJwRdSGCM9oq+a4/g0hK3eD5emV6bB+8vW//F0TUg8z32dbkAWuKwLXGomZ
I+P+8Mm/EojN+g7slrEA2NCKIS+v55OQPZYX0CkgOEjXVUDs/S7/4vQ9vlgQjFGkvbPepCjOM7fY
1wdcVrd0TLP3e74BHUZHzVFPwPPctZugJS2WPt3Cilw8w1YmTr0044MZizuS4Bw0diBKReXkv5IE
tk5xjd4ETXWN14b8+rQc03IVyS/eISQB7ks7NDu96d8vvEVXR2rYf3OWwI5htsAF3AahC6VIkp3o
eS83E91LTXCREAZa82XM3GeEvA6wWacFQzF0AGBWL/E2IS6uQLgph7zaDXR88Nhf5Zre/u21vNtA
Yvjw3FyOLmMLfoIPyNRs7j2vl+8MkgxCRWfSOU/EfvkWVbdVbWuEX0zmzn5c8yvEHs45HEY4Fmmx
00PTeMweuAPoEw1petPmgQviDgLNAM4VHsYBYMp0hSEUJZrHgo69yHlJ6Y1xB+qHg3hJGrSzjb8A
HHOER5XT1YhiR9kZm4CRuBTXEP/jtN9VgcBQqBTgxSA4AfOzsLKgUMIGhlYjAicjQHE30n3FerqF
seOk+B0DX9DM9RbklCqumYpajV4Go4+zankwj/J+KCmeILBV1KAbgoNeUVn0ayTx6kkFLUcAn22k
X+naKrYk8mWi+JWh1bYfT6RM3fY2O1y5rnr4CkOpQh7OACkhCMBV+ma3Ahvh3YhXvZLRN/9jdebM
B2+cFgWVFN2R32kW3JiHhB5VOXQshQg663e5P2D2KMM38nt4W2O0cNi+OmbFN2dTWiMC06uOYBfJ
JYal1YOp44tli5Lpz3W4j7dIlNgCOLIW2QEXpNQ6qhzivqTDbcc7p7ID3qPC15Hp72NB3m+r5ZYy
S+rFBgiPgboI7Wj3XPN5ct1H+fmTFD4N2X4ZcMfzyWYzgKZg6fZAXjWUhzVzmfbbcz4u8HBYBjzi
eVwr13Ivn+nY0ZbAnYIWhYBcZI/5gJnHUgxMATDB2sPv9IzUha4VaMCtZjJxAj3x+oAf91pMpwlN
0BSYww8GArO2A/R5fFT7JzFIX6ia7pPXMDdQ8R/vTzYVN0bmARadJcGk7TX1CrEQ7Y/xg5OC+VpO
u0H+oFc/HbkTtfWWmZuy/zBuu4G2auagOjfzQ4VeVvNTfAU1HJwIY9kDod0oDajFv9Xp/aKlNn3V
GDoZjbWFr6no4dguu5Xcmt8aD6jc3v9NUB0Xi1UCS9BZZCALl2GE/0BoyIxhicY8hWgnFw+3XaTO
YqD5mSJlaViVXkBi5+QE6t8mv3L+Uuu7jGRi7URJ2nZEujG8DIt5iJXAMlLH89I8xPG6wGwgphLc
F0Q3wPYyV9QvAYOfJe8zduFPpRsIPcLzOtPpBgcpC/LTIBkabyqM7Ay35dTWUrtUx2S5pyKZEHRY
4uKVm7fIfdobPf1Gxst8bE1XXdotaDC4RtITaq1vFfOc5jst7kgFXS+SIBeYMtbdzhN4vY6AmAEr
6NVUiJb5qpr+61gs0vF8B3nWTmq2VhqRhcvP0zjmlAFenTkJw2OBmlcezk8Rd8s8TufMZuNJ786s
489QQ8fYpMbTaRlWj5bC/JrLR126PPhRozreGV1z+tMmuL0QHCh/tXb3PD20YM7AspJw7BytCqbp
bdm/zMCBxktRHHK8BPK3fuRoAn8WRjYpDRBkHhyL3jXSh4nTwT1fDfRFoOs7837o08BMEyBhTo+k
yhKmsqXimx4Ez/gMHgt7yGJbq5558+I6qPMdHWRDfzf6/aisu4WNwUz3g34BW6OtOOUMdLFxP2XB
BWXNu79Nk8qkC+hFqx1qDt/CWRCIMMOt77HWk4jnY+U+ZxVcC9p2P2bf9MmgTM6kJege/itld07e
DTBkqigsGUq4KcCRMGDoEyBN6v9pR9V6M2AcG098dpBagGDxBJgXtkQdnWGQxITJ1zxfjUc8bvUh
AJ7KTBoJw7Ycgrr/UMhyODIlmvlSVUv7npxMPsdAFeIxV1QcydaLjgwfQXcaEHbDLibq8SEq4pe7
dkoVb4Sh8Xnz7q/N7cd4acDiALcZWS3FhEn2CJMUF4L8YBoHlkle2ny839N/7XDOPhVtD0uQZRi1
y+LcZy4LD9jMV0zPJxx0T473uqC4giJML311QGNLIxhBKWDh05WiuRI7WvKmHOH33b7Qx9N/e6yR
L2KTg2YQ9epBk7boSK159yAsfCe90kvtrhIcm9gVmnG8JqwAjd053VR0iy+kMNLL6GTX4Mk1r9ic
O0R1Mvfpg9Ea9aV7tICYModD8/Uke442CJVew815v3fb6bbvYIE2hsumvpy37AUVJUgpPGClMqRh
xAbAyUg7YOyRwp9ColshFdlU9frwWEYtgugLNiJ4wnGa40is7HKOHakr1srnZoSHBRm0rF7LMZpY
8qkdW8VTUVa1DlIXbHyq0SnZw0UQsA9QOgFs5vQqV3rKQR5FFiu2si3MA0VSqu1gZKgTFBX7rYR8
x6pf0V1ejYuAui5e2Fm+5riWGi7APPvmg/3BwMmifzHSjxo+BYJ9KJ2TbZ3HbCc9yAnGpYsc6NA4
yU3AjkI7WVl6gL/aAeYNBdttp3KGxVWqCCF+xmQp1Zu6390MYWCSXqwyhCGT0dcu/ooGh3dF1EXl
wkeHXzW5WKbwyNM44Kh6e/h8aKiOUOlAUTihinPa8EYZRLMTrBenj6e0h0eCwlr6NJ+7aobz6LPk
xsNblR+aaiOaow8nNhz4lXIVtDV8Pn8a2aS8nGZJSrP4KkO/VIh8ab6o84bCh80FN6uGTI/r4Yx5
gf0kLXcOITYMc9DF7wo3Ua9JC8QAhNwlnLnuzmPhQs6YdJx+Vstukyj+iMUskb9xBBsV2hl3ST53
Q6hB1Sy8kbKpwsrcRO9GbvUTNRic3VIRSqKeQECJFmGyvi/BLmjD90sAG0L0gm7cw/2A5KqZp0ZT
VvI3bMyeyOcntk1IgzncLMh8OdKq16QzxS+FMNJ89mZNq0laxaul2nYJSjIDbcPzOoyfiWjzw1fN
TxYh9Ti+5afZCJRfNPxaSsu5XNz/5ait72919k9reOCfEyuVZMWU30f+N8kUhUkNDQYIvXaXD19l
Zb/HEHkUlCn01Nk7WhzkNboMEkLmFKZf9ga/oxC4YMKoCnSaQ5XHyWA0NukrAx48YRx9mmLDba9i
4GG4jbZryiM1WS34BJznAA6a1KZLysnorjKXMFtTYTDhhKcLF0GVbdTRaJl+SPftaDCMgQzwNaeq
C5QbrL/+1wp/UwAG8ZMGJ6apexlL1W8MxWuQvnXph8Th1urZlJ6bp2TZlUpdhDloQtH1UjXvgorE
9jClH3PPI/FS0oj17Uw7e1EekztpiKYbK68DGxobOCtv59AfncwDbVxt+ZnlL/nDrSHnmd6dIuT2
cBuc6bwSHn3uI6YAK8GHjs3fxNMAZqaV+aP4PqS5OusEWyVCtCFk4Z2aU16FlRFlaTAivXiMPwk+
OV9TAkG13/6yxRcY3hOiNmwfEIFH8erw5XPbRILX/0KVYJ9v8Xsah7Ai6lM4bC4/2+dn9eeaci++
bsttQ2OxFi2qcthW+p5eHa+hcvqrl/az9+gEPoptp77ysUtljQVfTVlkNu/sVUa2HjoczKEHkqtR
O0CFypeR+dwPzjBPLRzUazaEXNZiOPTmpqk3MyQJIxp0qiT8d+QjzVGEEJOvTZu4A9x9v48HYzgk
SwPZC/TX5BejV0AnEmiW87eREDH9IcopYrgR3MADyp1H/CGBXMyjEK2Ek3XORpDbdYUJCxpIlq7Y
4TOOiCiQm2BLXeeeWo90G7nbtFVkLu+BNcOCZzHFJZXyVmVXeqYY2aG7JfY7pXUo9S/jg4YluFWJ
l0i3UAhYh82uk4U+QOxMfp/PUzF/F7zSNPzTxreS3Bp+6mYdarZtUQFFDHo40ZwBChbcFNa58SnF
HzolHRpVUVHla5nGTttxYg3SW2ClAS3iabnlrv0Z3bj9a/w1Xy1c/nz1H62D3I2tczsE4w3zkzoA
k63Jax/tuApyL5k3+vAxCs/yaq9YxDXZquLJtYeRCybV/Ehb1tHyaygOYxpUdQAsoGCpR8aBrczO
iZRgGJWWt/w60aQ/2RLdwWvBMR2qVA+Nlz51JR/vhwOvCg6yepJiTb05GVGCDFgJnBpDSuEX9WHS
cXILyNQEoOJU2XNI84v1/EuhMbo0KuVRWHIx4OAD6/unimaB0VDW3pLuj5YDgJcXwrwZJ0FFhyRj
BhYhZ+aMs23zImGR8TOF0uAV5ZZ0JOpw9r1/GrYOS7YlMHYHtByQAycfGyT7tjhTi2YutSerQuF1
8N6V4iCnwbSK+udiFaXAIr9TfpUxs0E2bDpz86o2rzIyr+TEcgSm0mu7AcGYPAS0JlWK2iJS6M7R
K4GOVa7ploEQQfQg+psMW9jyLQGONcZvtPdDDhkSPrbkUMGtHL6XJSv0PmuuDY1eZDzM/sxpl5xE
QMd0pu1Ly9kh20EFmTIIehy+g5EdHjaUSVkMTZ8rwbQbCz2dUczB0dhl7DtN7vA/gEtgnf5fvwXw
6Sqsejc5a0/F6VlS3PtBHYghfBvrI8DqTKFWlYfFnfYi+aN+fQDS8bCTDKrTzIH+7oJ1Ndh71lij
1v79E5bp6/MkvlX8XcQc/G+efccjfNgXDr888Vu8jDDzFD8HMMpXysPdLRyA1bv7PAH0utA/PN2G
nG8r/K4cQiL5ocz9/1frC8N2BXyXlubzPKtYnlebW5iEIsdM/JnzN/Hft3COGpGbYPh6VGBnW4nf
G/XPtr4IH/ySsTzXIwU7e8unTXqlvYnrylHmGsRnzD3cRoG5hNJMqNX+N8AF2hPmqw2pIOz1QOX/
WiR9bhf7M8qKN8Bb8ZYiCDDBfz1BoFhcktDYzr5MYJ5O2jP++dyQnCFXc7NI6ea1oUh6GAYw2XAL
8XW7v1rAjOLSx1/d53I36a4IadXh64+5uyCYtDth6g9tZ/3cP7zHCwUh/7BTHJQ/nszW/ML+l388
MBwFrnQhejxoM3chmAK3CBsWPjlgfFSFdHPIBCHuPMCvkLsyu5qn4CKPiQk+YbfdPaSMHiJh3X8P
Y7/AdqzZlGEGI5MbhANuWB8aH9Nez9rDYAjvYYZvmciZQI4XAjIJYwfMeNl3MMATdrADf/4/eiDG
ESjwwFiu8EDfiGT4Nz2imO1SDAWeCKh+R8MsGPbPlxqw0RXXCxjgjW+PF82j71yFbPIST1H8zsOM
HEYePgm/SKKDzhPZC0DHLxzWbA4HEU0k5Mq0T33Vf4TidqkuFS6Pu+FRTBFlSMiHExUvpzlPdiCg
UybgsXMRvsToCck8EM9tYnFlGDCYJ1yIEWSxHDAqhJE+PXasoVMIF4yeGRUk/88mwmcE0PQmfpzt
logwHBYiMXsaeIzMgAfjHAYKz7sKl3e7INKxR3e9eEv8njzDhEiCKiQMRGeEFdwGyamP2qbDirrx
7iGdqGWEyptngi1fqL2THu+XBFog3RFWHqEYsej1Dz0YbYHrN+UI2Q4GZtXiT2xaQqQ5Q0A2BOs0
B8NN7C9R4sNVbOU1Vp6ALZhVY9uP0utERiC3k1nKEOTh4X5bEDuQAQ7/DTikHKwG2LEG2OUemd/I
G7hL2KTgMCK5kJkZLhz3opqxL3y/OSzgVDjB0F1eFiwN1l+OAl/1cXDYdL/JV4rs9JOR9tmPq8dJ
27A2uAiqmNYi9ECsETRN/9YNgB/WCHhrTEzsUP/ml7C8k8gAsuKrEg2/aUgmD1ufAwskTBDIK/yb
cMtDHYmFHqxBxOm4FomhbvoaYG4dGhchrRBfnX41XPlKlPUo1F0aTi6CegSIQc83iLnBO/GbZZQW
4RBRcVCZ8lhYGnHuxt9eWFVPAUQprlmsAEK9SsIJ711yF8QLx357jn1JaOTqUPnlZT3M97i0JpTe
UOYs8dvSuJhkp/n1330swxbHP5H9Ij4D2qA/10DPCsX6y5qFQ1XJ9F3+gvHWG/qzERcnPh+vSQqK
uAV3LrrE/kUYwEj87R7ie6tFzytmthi3LSNxK4zvv9cXN4IRIsaIitVUT7YzXkuOlOOaWC62aG6q
nbhH4v5R21BpcA4XVx37wqSw5WfFTUQEsJGwhQNC2f/dee92fFxrhq34mniBjP8XH4X+09/TIRWD
NdjT+XbxfMTFiGAgfBhFrIyIUjP9lg+F6dgvV73hUwpDCbwOOd+TuxJfiSC5+SknZlKlTPyAhPmh
9CmCCeKrykgUv1Cfs4At+A7mFh6KmCrSAiIlk5siBhBvzVfBFlkpJmxw/iwVxWyJ6F6IXA+RpCNe
CMN2oWLmFx4sYppxACLNAJdkNFd/g1zMPJFvIL5B/IK+RKVPiwXCy49w5Ek3CV1IkRwTCpOnbJOS
ZoS/ETZGCyJJ/iKl/t7NwhNEXDSg/k447/Av/J2hBiTBFXbMr79rjrfi1YTUmFegLg/whhTXLEJl
AFW4EUKVXeAJhJMSPjsPXk8YPT2wgxLxcsIViXWfv7N1FYK0JZxkhChbhK+IRDLWS5jPYulHc/H/
lzmbMWUhkMpEmot/g4zM8Mdk/k/MLT4uN5FpaOxJP+FR13DlOVv/DVrGTXftN6BThX3D1zP2q9Xo
mBiCiEFlMjQaxnYTLnnkMB/YEBgWOFDy6ZJf5ROoEHcYdOZiHNC7Epk+8RXXlp8H+BN6CG6U8J/B
70rEGwnqNzfu/8fHo9B//sTqBJcIV3ue1o+4y+KO8fr4et5ES0vfZ39jQ8x/cfliVREf5u+Oi6f2
Z0MF5VzCz1P8yliDGFjoeqO/xwrlPhIuSn9DyZ+sF6Co5BdAE0shkBNhww/D26Lt5/89tkk4rooJ
S4QROry/RQPwtd0sJ9YMFoMwCVhGelxIxTwSVqbCd0OJrL24xSUeT/9fJdfJ1suMZ59vN9gai4lH
ppkP++Y4+AVUeh23jLt3jkMcVcJbZHmGJ2aoeBslivHuKhwDqJMpwVAVn0ZYh0q4nvIBaU92f4sR
H1W8qRiEFVOBEcTzmMSbizVvySMVrygeI44wD5a4JYuMJpTv5IxxVZzlue6a+yv2jRr1W8q6JC4V
oswOd9q/zyTW83pDc+zGl5Solxs3G9fyXvhaST7+aH+TU0waMRTEn813itvVnfvDQhgi3Qx1D9Lu
31Pk+FntmrDfoEjkK/xHje0dJoSR+PzJTvjuMNY2QB8i5U0YZ4nPJxJ8lAgLVRwWGYnlZr6IaxTf
C7mdO8N1QxhnKVQiQrtYRsRyRAUkAFK4Idw5Pi7Ply8xvIao/la5YfFV8uN/UDHdH5CEDcvP3zfX
IfNEXFsS6EwNFltP2P5YnuqIzyK5YspI7rCji/dCZ+eoOrg6Ut0Iw0A6QNj14SYrbuqSmym2FRQ8
4k6Le/m38on1YhEon8/IEGZHjP8O4zaLtUXEHamsFncGgnh4CW8l7GXw0cX6pcCHhvBn3lzMWTH4
2s0cNjjntMH/G7eOc1BOeLSwM3j6twg63ct9j1tPcFu+jGs1ePglceiPw1PAF45Bj/CUw21Ahp46
8w3aA9pvHPNtcrz1hTNRwNgDS1mK+jpt7dLBhRS5mLusxDb9WIH+ladu9Bck9ZyMxVq1PBnuxn6G
HhWABMVSgGvnA9Z/gbDZ1tw5lFMAs/ARqU5XuXdVGI1+oQlCZeTdAT1PsAioLnEFqNwc78WPuMQu
cfMEw8jtJYR3r1k40niuPtH3PoajpdnzZrw5iBKHfxO492tVeyE0Diyt3RSL/AYnxVUe9bEXy1jn
VOyQnC02+N1MO/NtAIW2sW26gaSujMLWQDBd6Q2pK5KO9ocGwo3QFLxW4cjiFkkKPITGcLi2+EkC
zupUb9N1+auj4O/RVsW+yTeI3l753D53cneR0RmhLdfukdZhMD2updIvRudSvamQhbFouhpmeFch
leFIA3S2QybWyDusDUoaQ6shYWDVMS2hFVKOrRbJFx1cq9/oF9yfwVPG19h/WqbQEtdAtrO9/Zxc
g8Lwwk8kB35oGVXHp4wfwIJGJssCJokxgiF5S3vXzFlCWe+QbGHrIPz2abw4BgaCYNVLzvl4C1sr
/Ork7yl/R61VEbosXmQCXGCiMWesU4/z5nMjKxstdsf6PNjzMl4h8cW1/KIbgbVyuCKWwdm5EUDl
Istd+sNynV+7X/WbTASHqcwC5dNGHy99gvoDN8uKoD6hquBPHJJl6KBLhMCdb2huvUnPcfVC4yMj
LBQsl54avtWcwhJX83vsFZ9Hfqy5LCegZX+h/PQcdfGZiiAH9BaZINqlLwBUPQu3VONqcJyrHl/l
9wLZNThVmkBPJuF2iPRzw4fEvewB1YRl6u4vWnJ1RyQLN4coMcFFsBzicnGh1A8NW8CxG8HnQY5h
eyAGwbCqQskHJU37xP/eQD2K63ezjttfmAJs3kYc4IjKFlp3267z9J96ucGhuDuooVAvYdGcMaFc
3GvUHyt9oSTBkE64Jg75RcYWhp4A9Jgek1wP+guN7vwgIWfgDZOPsaeJDDfLhLKOh3MNGQPKLl3r
2alv3wBx+svcbXHTatYd3Y5V9QWxLbZbGfsYU4/kctPLntJ5KTkLOrECj3e9PwM3G8+9oZGp4RXD
Dz2xG97okIBS1LaQmU406SEdCLcdui54uKBEm2oaPlfOZ9VmfnI8tJXb/gA9EnIax1cVX3/qGxQQ
M/IPXoo2Yn6DtukMq753l0diidtdbNc9udO4+mFYTZuvp1go+YAPonCwFkLZC2Jcw/oAJ11RG6Ej
Jn8ZwycgZA5hHDPU4GkZdk5jCnTcPCrzl8M7cQ1jKcqnNPkHhPP46roXbuO7TlT1OxgTPjeGC/pK
rBRc7IdPHk58JOkINJZ/QMIBOEu1SbNRFcdSnHGgicjkYi9ym9X85fdwkONf2AgEAE5/h/aAVjKM
z8yJj3ofgspW2v7u6x93P8vWP7S8h4f/m77CJzgcTHIQQGOdhIYxV3dAK2RlrtWSDcKr8K58V80H
VjXOeJgFoXm7b3+CZf+PxPBsuc4WC6dN/k1krpYPWDK1nfD5y+GQ0XZLc0ixrWuJkg1vfvVGx6zn
OxAjtLgg9v3KwErjTpCqzIbe08lBDwRTJcXrocla9JzR4vHa5KBipXbIp83v3beazu1ykoTQ7lQN
GRtLEy8HxEwgvT1wsoLdb1Ng+6hmMY3Nt5vHSVQZ/j0NOMA1pW8MJygh0dmcjxKkASk/wyxIDyDO
MS93AxTNHVrTcUNqYjXaLSsQ/kS58wOgK8FRjNWC7SpKD2XxVedrurDXHxC7djD9Z7uW3knK0Qo/
P5mQjJUA5F/3CWVYiLOHSY8od5Uv0dvcJbiONRRUAdwYIlYg6OYnmQ9Rc2CHAyI+C7Tbx+ltWWzX
T+3Kt7FmlNWx+ZdI7CcGBNnoka5IBOLfy9UbN+RHIL8tYVtwLMGQ2VwfvF1Sh+tqT9dcFuhiuT2N
lCm39gSHN139ZrM/rdZArOWrjCKhpU4GUe+reZW5BJMtbH78ULpr2MtkBK0A/2/IcUBeqXOXO8QW
b489xGSdDjvGIWSqDk5/7N7nzDGRFuL7d1l+AWIuA5pXeAOYLuwJKAEGEVmV6HtIQP2wAFNcaTg2
zQeaqEtO6e/rBC+T+yfiOyOa3mkkWAnhS2h2ugejyjnI47kHl6EBYnx2nAKm9w6SBQLMuEZ/8Npy
ffUQlnf24jSgEUZ8YSNd5vlpR50RgSoX2lWhK251WChheU6/YmBZ3gDyQnouJcIg2Oqz/VC76k2k
HNevJAb4xQk7pJwFO7sWykpF1iivZoiGsDB8CfGs+9zcTJg3KPkudHVhqNlr7V3TQvoy9KWl2pW7
MAHR3ebCBgYGbzFv0JpmK/EQ++kwb2U0nxF8ZvMZ9Cg2XirBHxUQ6oQgelXvlmhN4ig5L1mt+p36
mq5sY0kTGXLCIaNXk67krc5wOybx6r66os9bVT1Ew4B7YUTFT5N4AzFZq7jZcsvZHGgaYWlyAbcv
Cwd5evQggzN24HYSMhMUN5teKkh4Dpgfdh69dg92Mjveqr4anzXCi9eOV1msSn0bb6zyeyDtAQ4Y
gm+7eYMAq/qsz5lthhBeETTY2s8cKZfkpQS7r+h0a9wZR2a2dKfKaRBt2YsD5iUhXhMy/u3x+nz/
SlnrWQNfAAq/VSLpzywz2cQatFJO1qc84zlzH12IeGg2eAaQpjrgmwVaLn0zvGRwBDDp4+gi7nXz
ua4PLONol903kFZvjaSM9mtj/5I29w0sMeNTCqMAp04cdmWHPA74pEP0iXMJ2Ukj1Rc7S+MAgElv
S9W/acQzGCeORg+MWOgxNzRT/XS6yB+M99iGtCLbu55t2H2emdc4FhibjCqcVK7aYXxUYKFPn+EY
06FvHeIvWOmxJflgdli0gzy8VV21EbWSaobbC7EpFfJ3JCSSYDdEmHG1m9bZbzlgzN5tBythLD5o
Ov+kfl1dFdinxibHYZVT5hz0VvQzVIj6Dwek9VD+1O0AOTO2R3p186Z9XdNEYtESKYE/6gvLN0bv
NfRLahZgyXQDA1pu3/rPFhpXSmi9iR/ukXLksVgHIvaGD0GqiQvH7CdDbnnqprcxxTpFEIHGNOpr
r32lncfa2es70ezixJCKFYuX03Bex7JkPX/w7h/AtJBj8hOxaM7EXNnnCBo0LBBWERsrRL4Gqgxq
YenS3RzTy53lk6hp0o6FUhUMWzgrge2i3sRSiZpBgzarD7BRjFOK5w1xc/DiS0yj/FLfsRql4FGU
QvQycBxYNavoGT6U1Wh/DN/Ga/rwlw64LbP/Qld+X9CKIAMccggMcSO6TbSWbABkZKxUVhiaLaNk
/M1b1L256tYK9swdNiPH+Ht03Uj7Lu5esVgd/5kkkXEWpHDy5V1SnfGhMHnQ8MFWwybbGVn0dDpn
fh6T86b9vcO2QFL0q5jhbBuprc4B1TkdH2xX6Ki8oCYbzkNvj5/3ZkNXQbrEeFl4xUdBQQCclfZh
9f5YCyE+1KkXiaZBBmUeY12hEqHYQO4H35/4RBaE2yCaP5HyBXeABiEM3UqOaog0WFCes0tZbucv
BcnFa2rrG7zzzYOB4oiwCHcmZ8SpripIT+NhsGMIK7UBixR5pT3QcWPdJBKCWKdqGza1/nGAcS3c
480D6QJWSCXNYev9Yl+ix/NotLZ6dl7ZJ4awJmNN5O+Rj4LMwS4euMTDBEFrDacS70VzctuLvsK8
3vzFqgirCiAOQUhll1CK1QfcblBwJBQi35KF3cSiGJym5PrX1Rt5apCW0UH94IJFxhOlm0uj/v7v
lzed1uU/CYa/MMZIiYCBtElw2gcb8xVgDa2i7vCntJ5W+d6UvyASiAm8EBv6DLLkFOePzUcOfOMu
YNRsaMzdXVqLbrqT7eBjacIFYQFsd6xwSwXfAoCiiI0foa14ze7LECPfeun2C1YmPA1WFZwlTkmb
/2g6syZVlSUK/6FrhAqCvlJMgqKA4vBiSDvgPAv668+X7riH3XYfRWWoysph5VpfUFfE6MFhRPmS
uu2QduqagQ7eO2YISNNRln5ywKzdw+jQvZ4deh5a2Z5QmpIOZBnxdf6hzVV6H0zvNnwM9gEYOnDS
z/njZb2Gb4DC6LIIJSXs1LSSrcDtDgUt9MyLYcf04UWCv+JNQo5kAsT9+5GxSA+H7ptK0aFHR2oN
BOMXgAowumllX0dVxwdMBKQieDcJl7U/I55+ofq/Pv2v254TIzD/bIrPSGIfx3r4OkiHDJlkSXqh
zbA819xn0zrT4VlmD6+YPdv+4jA53bLOgmsWHr4DyiknnGjaZjyIVr6Q2YGras6ha+xUUcv0rjZJ
kgTsJl3lIhe7y2ldpNPjr0S38WTDh6MjoDajnPvKIU0ocec8ER9jNCHOYNJp020MwNRrV8AuF/zo
nLjoO0OXiGISqURVuZesjbRd0aPpxNP/2rCifbrF5KPhjgTVpGXCyYT04AClhK97ZXw0MrqU91en
jRvcVLv5OW/Fp9Fu9v0qbtWNQuISDEDU1easfFtnn5p5uQaVpPVbTh3EPuRESNUY3c8nMg0bXM7L
7DZY/NDxAH4EGdbZoWmejjka/Oqmf/lGtJTo4IWXt9ltgOuAkT0vksYeSgp4xtSxEQYawI8OKZGe
NoQ5AyN6n7fpewJPSGCwrx7YVhDr1IJqs7P3Oozwnhn1UuovfIHAnOJm3svuOK8lcaYNHAUUTl1H
fRc6Ivq1J2BcTlfrbLVTjWJHRtOn9H6Ba3w4pcCA7evXEeqfYevs3eCIcg0920KM0rCjgMBzxcUF
9q19nN0nasWHwtnpPa3Z3w6FVQOZ7Idf7pMnbT+aUhNO/EN64em1/zre5+iCnyxQuxstpmZAGwzz
0gQKTX5wWh+hdxOC9H2hJ0THADBOgm44z4mJi15BrwyyJMWgGtDTLRg0OLJgVCJ7cf+7OLXwIrJr
Uzj0oXUF9gFV30mFr2WbDkZWlCKpQwkBoQ4Vwr0Gszpt1M6RUXrrhjw7AXxMz8bH5hILigDNKyDw
etSGhRJ0BtijegITE8DvIniuAYEc58Q5QK06Q/gZaGaC4dVQb+QrSGrlACkQdjxD9/FVr95uBkCe
zIxA3Gn3v9Gd+CEo5Emwst0C6nXQEUMo/xCCHdONL8aHgAfi6YTSAmmg3iFZ3KnGdVKI3E+t4G3g
9ZE/gVjttg/0VtxuDviMK7Yc2ZvVz8Rqgw4Likb3FW1qPsBPTqOYv6k7ukZ8IpHnkcn+iuDM0wX7
sd6mG6wrfQgj+ijQdYRidNFJAU6euEEQg+JCaPh28J/UGx4mHsah/bDqmlKB9SFmp+GgaTPj2l0s
XfuPDk7mTlCjQ5lpo/kF7T9IClrG4IUQy5BWqROW92tdQHQq3X65Z9/onvENibom+ij5wqYJ+HBn
ifNvFZtSs8htLlY0pvFPh54T4v+SlqYvknOkixItIRjHOTvARnY/2tsu4XGDlsVFLtSjbbtehLX2
cPoo5mVj0n6l4NzLktaWPiwjoI3un+DZ6YGuAQzV9GkTI5mjaACkS2mED4UGl33PMAcGvoNBrW7a
ggjzAIzPF5fk1RheYO0Ch4cP4dWrIRyFToqwdBnq9uPvmOsQ1e6d88utp1enim8v6ccrewtNVSWu
RmHai5utEY/dNkWC/g7EjFaxbDd6DVoMSK+U6kiIbDj17mVav/ulfYPn/jWjd5OCz5o0zcu++hej
dzs4NCZv0XwCTGGk+zuEzG0NEu79pEFfWeXVh6bCK776Cy1qlkGj7cJlfTkNMFiL3tsfmhTPDyt9
YX0VOBhauq6s1gAjcI+0fkWbCVleF1qZIWj7V/f0xwm7xAZtu4m74UJAbJPrdc4Gxf6dvZsCh/W/
1k7N6u5rRcCMITJIq3ShoAVC90M80GAwJxHQJpDHLSWaAyXpkGDj1W7ptj6WcxuU4dPTSB8Nqn4R
f4BqYdcNlxklRktXb9C6w6fyH6kEQCz9TjtsCzjaaeo41S7tXsAqQV9AaLQyJJp+rqEbKW/Ox9q6
HysmRahbDWQvJsgFO1W/8hrOo4suDS0U0rprHej3Dt79a5Deq26DMHxSQVzuneenW9BBvgavHNuB
0jDlPHsD7ciQiK3tIBbMOJrAFANsiq4yeNue4YZq2chGSaEM0OFBLv2WolDrnL2SL50gDwnfhI/l
g/JjffRKoPj4qsNdC/yfvSdD398Rmh28tshJ2NCt7GPw0JMdXgPQWYUI7/g5vqvD3x5WP29z9vZ9
+CD4vIdfjGmFoPkVgXeFMwbEAfa4Jthr7zbaGavLkFUBHFN+9h5QEoGeCLfT08snxOPzmo4GNbzQ
gL4mu8OAoGDr0tqAasOE9lcs2cXdlz6gUV0fLJINyEZgC7pNs9OsBR2SIrMOm198An8yuQBKRWdw
DucOskXoInSCjk20c9HHwYPeS06Kad106b9ozYhR4vMcVxmAQGrONtL06pKjQi4Y0gRISc4U6Vsb
SI6vA2Bo1yAga6YL6oJmIHru5iWyOQBzzwGWtXl0zVNQCBaiAwpQPXIu6Qd0iku+Nb1cg3vl3FIy
fqRVF9HOpYX2Y6XwXtCOTp8NJZUAWHAOYoFdIAUAxo7S1JVWt4LYAMOknn9Awlm/ufNUVQ8TsO2r
D3Gme5nQ08EcP45J8wF4sC5cypBOnUNKULpzN3uPlb+eXFDk7tA/5NG8TvuyusAoWY7gfmuRKOzi
7FCZpodtC37Pc3HuHQqCpBtIhdFo0FD0/e5clgDqosJmuMPZJGmMK3dc84WcGaJ86nZQNhpDVMXg
mYwK+BAOHkMJ34oc4od5WThNvwMzOT03IGYePhzs2oigZU+vv09HEcmlPe2WfT7v9PEb9BcXiA2P
mv09/g8iAu4rqFMMJgF19o7SSleMSRfPgbfR3AQS7GMDTLIfw1daAxtsP0KUQ/zvH+wwwbH4u9v2
w4FnFHIx4xReP8MPNnHAZaNT2vDR/pOcFsCsE+qFJOSFl2oLH6j7jhiENJvf+u0pGCPNabN+GB/3
O/7ftl52Ou178cacG3ZHmarNY9uG5F4BAGZp+vezU3C0/l6hgqOeIQ4tzPq7/nVSY8FQNefgHcAb
6ZUNp3wIAXUEDD8XGRpBFjCrO8K8SXhEXg9wDtpzPdl2Gekop3Ir5ENfzhuFv2ePdF13G27DJviY
V8z8sgVQtaWw4+DRsX3YGq48fqlI/vuRquS/repBuhr920P2Wng7euE8+bNBNbHhVvYlevcq+xRd
ogqqu3ZQ2aIfimImj3DZWfLbpauAP0wLR9++240BDBf9khCPmJTP/GQC+fqVUK/dF/8jny+183K5
9flC1DuzS6K5z1HdgfjY0ZWREedRf9MVySCqirBAu1CD87hnOwI5IM1FBtxa15x1I0cSQ1HFtem/
UyzZLBck+KjQPaz5oB2QVrAaNoEqeAYug1tyDe894hBimTcURqo4xyU3BK8LxqJvUHXpmESj5HH0
djDDB8BeSfRS1Lsk+6t9EjULzdfyb8tDkZM0ucIF4T5XrPbgSBkDE7pJ1RPEG8EBGD99UveNvBke
bJLSCp4fC7+HnztspUeP9DiwdRCkipWV9326T4WpBMYE4C2FDRNCCXMmMElJ5pOqcv8BIAVxidw2
C+k12y+rj/VxYd12X/ZkuH5DhgI0UXXYhmv4bLhWdNQpKdCivMgdXQRolSr5oRwUlv0WaoMHxwwp
5lLQNXg+b7kPK8cLcrYxKbAxJd3xNb3EZ0jv3yliIKLS7A4OTj4aQNLkvuKdNeCvQaHywRt0kcDi
pCZ+S2QcSnF64cmzX5v+R1vny0VDkUZV7jG5NgsAxO+2fa31ev03+ZPZhAK1guFArSFdUlsuM/OZ
y33ijOSFA1NwfbSG5DDYDItTl/tQcfNlN2ouDAW5P+hBW7nu5DgHFnkYthek9/820t/QostQlqFd
OjST2/9QHG8U/a49pAF+Qx2AMftRuQ6JLWk/hCbLltGO3J0DZz5j/d8ckHkgInhP+/v3dmXK3hxy
WWiEAxac0geMwJ/wwEOYpiACVwRM6tht/1BbC69k4v2br88u0LclNj+5DmmXTc7DO/PjOOwLoOsN
a++7J3/du6foCWADYWMQEQKHWfTb/dagzWO7rwHK0AbPP32uz89TYA1NH5+/HpM9p22aBmENoZ8M
23/v1v4ELFFXj0zAeHItxAT8sw3kk7UqhLqQdBHilgusQNs7j+RSTT8qvFj9/KFyeEysbdhyB4M8
R8NnXXBnKYZynUeaPxo91KBL8ed3W4/WhGZ5u0eIzJ2jTw+fsU04ecXY0lxmLVlm4Z01yGj92wT2
2bQNoKw1bwFI9Rh9bDPobGqeGbwd1qhR5dwzcXtla4KU1N0jINGPjQfnNhBrr9irksET3OJ7aob3
QfEn4AnNPtt7V4YUzDTwFhxzKBK6xAAY6XZXn/0z1jz2IaS3ujKwcEfZcgygR3YQjbYupaJP0AT+
1PEFO1T3aFUHqGLEL6cdEyYgxgqqBRsJxsgphpUtGzR9WGT4Qynni73ehacEEZIW0EEY55fFeOG0
7IIO/A+SPvteK0X9OmsiL7FdAtYhc/3W1CHjqwnDrmCFwfwrc1AMX9kpIdnRSbdL6hXxa0P3XI+n
WGfhd8fA1uF7VvvpdfoKMhJsRrSFNjokn6JHPkLZYROJGPXeQQ9sZ/CHokfsiTWn7P1N7y//c/VQ
7L6iatBxTOCfbQX5JVAFMD1Q3kPGcsRrAwdB3lTYdkr8Yv9Lp6hQ/jeBXsMWM6HgTgYkqcP/Yn1W
O8A/3VMHsQIEIHmDffH2g9u4DiBFISN1IiNxDJttUiEUs23YV6LK3x1d/W5fjwFhEPoXU7ILOwxf
9hh9IHN/WwWDcQVN1WF2N6xG1p6ek6jOfRsZ5A/gIXXIGeyAuZd2UXPqmoLInC495OYpLlEM2XIa
Ln80THUjPUOShjoC44VhREpu+E/sZg03kxkVZFUSfaQlxSvTrpCK2e2/lid/uXCc4KYogxlv5yf/
xiL0xi9Sh5ADQxD4ZLWShhBUlTjgqxoUNUOjV09RxUHpqNPfXSz2V20CytVxQ9oBXR8Eiw7qBocv
xEzQNla9Wl0lb3qroE6AsAaSY5xf8jsBoV8d9lmi4P4TtPybFcawCXvL7aoBrAMfsY4v0uw2Eu5R
adWcAlYhjhDSihttC6yn2mRBFDagnQ1SfkGGkEGgXpIBf9Om4AShc0YGBazLspZzl28eHC12K2mu
2tynv8v0Mb1M9fTxV0ygwWOcrZqrc/6ZLUbPSYGKVZWPDrE5uQ7uaXNsrGkzBDoE7Ki53E8PIBv9
RwSQiiJOdB+BowI31lRcYVcckuuIoc16svOR49kpWWBOEQZ6c+y2AGMMGt0TaK8R8rXg3y43VYDa
sJAxnyLxArTssqQjEce7rhOk9A/kfqGqQRmxvSbHXrs7JiOAbC/2rZF/qWo3VMncKQaneROs3nnI
HM20JoWxvn6B4hphGEqbqIJ1XGBRu/lhzRV+4YnT4jx//S1wAsCPQGW1XTaf3g2ED7F5oQ601dcg
k4TLUy0e9sf0nnXvUYEqsg/cwquCi6WWFQ+giX6zxowJF3TlCP06I8raL6iOwxypzkBxdLf+V+9A
uQY7A0QG9FXRUuOWHW/RGXdojDh7Zm1403rnZe0EQoHmQ7dClRFvkyQCMO3NZ4p8xoj6KBxsa6Yv
WXiaWAscdqjyypq9M8PtWXQI/k7kWHandYkGxgGq9o6YoePsxUw9WGiYqWt4lYpqFzNqw+7abaKz
dug9nR1NYxQknNraHN/JiSFKoVkjCLFBc8JCAig6biJKWpCL+8RYt0Nyh9gWQuZHdF1dhwDbpmAM
ER0mEGxIwQpAMhQbsJjaNDXzhsYfCesPrbWj7/Rw9lrT0tNQpttRyjRjOMYcmKZfHfVKnqMSNYlD
tza9rnBJ8O9FWOIN/HuBWtmR+rmz6DYBROCKkSYogWm+5vz1GVNaxc/RQYPpy1dihp38AaUujcU9
yM+hdCGzRyBUdaG4bebXK1nv1BQtRxNJTpi++lBq0blKD1ZF3exN3l81Q8jxYC6Cr70CbUbdd1hA
VkoKnpZZPAsQGlRjad7bkKIAdY8bWRtdgbZZp+yK94BNRqWZ3splLeiQMoZZlNijZVOlppIPSWs7
rOdlajLEqWGQzHF2SCBPdyPapnskrUmZautL2rmBwIMBC350KnZF/F0TyGNSH1AZgjDgk6BK4V98
yJv95xTWFISDaePmskOKDYuGMvpkTU84R80+TLGwkMJxst0cFqK58kSsl5QTCSLCfMAZLXAiDlYE
1W4kHzCsJe+rF+qSmUP6HZ90Yx+97+pRqDctAQUpXqSe6zG9/uC66DEmDMJd+wMTTHtufV41pJL0
KtwvVbg5dSf6oKE7riBF/wNOx8zXkbqMDAj1pFuAjohNHdpmqzXdhff0Az8P1biKPl9yvBaM6Q9W
AYYR2bvCAcuPbByfMP9AH0mtEHI33DZuCM+dcad1LDmkrsTolKduzpE4MkDrHVLsC7QnL1tbAJmc
6dflhR6xVmSGSBclj6SMIKKaP9aM/2pCY+lyl+CIDU6EGxAh9xtJfdAI9hnMUMNdoJn0IKpnDwOM
PUQ85IMcWvZBB5C5SMvsR4znJwL3dp9d6QhfbQnZZ4iE3NGsYFAAQaCi1EMZ5GTj7D2WLVeHmJsL
C5R0fAr2rs40fcxesxbFHuFPRIjxOQR2d0qQDgTeOTBAXziLAPAdqilf/Lr6GMZMRQNdSvmZDoPa
ADs1ZK3AUO7P6uC8EoSm8L0mhwCtwPXOoaqPa3ZXzb4+h1yMTuUbLR334bOePs5BUUaARLt10pze
SStd5+04rDcZdFCZPl1MYa+Tz3ab9HUvrHt0QdqBBhxydNIVaPHHZbRPSPE83HIKqRhkPTb+w5DE
vXfYuXg3G2jPWdnclwGdcHLn/m/G7Eg29hNeCVqjzro9IUt9pn8PzlH1NRXlvBihsq4JZ5b/ju9R
ld3HxoTK942AY9LEbVy9KFcwS/Dmm9ZltZ1eYzLZ73XNXuRtcobj196lB/aVmhk1vd3onC1IIVtY
fHiUgmpKTYFxDGUZ9239ljwmnY8wni8oqVOzH2vjGy/SrUCQxCp9FXpkUiZA41qVZ9wBKljVrFiX
vVZwXL7orMfag5ykuPLjGW625mS73msNuATkpW2ba9W5UExotoHCQA0HURnolOuXMBh+7O4Zj78u
wplm5XBC1LOxC+a6tWZRocoDhSjFalLZtY/zQrybtCeD4SgQoi9/mzaA1op0+PTzR+6XotWhaTmU
bDBilLQ/ps93Cb4HR5HsL1o9TaSDHFL4rUsIlAnWENpqPzmQue9Pa0kSNZhF0HfEgmdLh63rOJcy
ieSbIOmEY8xKTQAIgC9OylwuCAAZfxyTaFxR7aIpWQ7DSM25Nq/BEMul3/D7MzQdc9wB6AkFi/W3
cDsO3egDCg1JfVZMECmpEvrZW9ZlqlE7vFhgZhB1j1gstzOmodNrONtZB9O5w0cnoYWa7C4XNkAm
G0MKtj6gHpSfKS9SeKDpmXBUgxtRSiEkhEsa+9fvuN47Rx0deR1EkSzkQaMix28oCZFxhUm45eeJ
QdFj9OXm0sA7hmFmDFwD0T/KeiIjYD3ycnIl3wtJ1RW/fg5Qi7rde21M6PPE3Yy1cTuknXl9wcjR
PUyunlZkYQkrASmg6ZMdNlAvoELjQOykzaAdec4MZH9fcuBPWuygC6IoovlA/ARs2ccEYgjBHByn
i/Hz1tU9ELULJOxUhZA1VhekO3yltCFjIHSv3Mxxe+agF4FuTyh5UZeH1Jte7cvOZUiT+GIA91qo
WKKijaKDRUMcULO8tUK6ZdBILw50ySQHM6r8gJDREKoeDlpAzYISFLXjQYfBrJhHBRxkQKuXncFn
ozMUM6hJ6llBquE0f+eHtcHFT8wEtwP1PZGyLB2EcY6gt8MPeD+4QScsA7f1PSdSYRG2Ovl9pqEU
VrjgyikIPbxbYE4qqJz53EtCwAyGYUY2yL/Mb+NDjIKer52s7RpX+o7rAXsUkr04Hq60d9Dm0YdM
Nk0O8R78/S7gWyo0XQ+xNsHpIEDSciDItQRVhOl2SRXaQ5hs8vHBIn9SShxQcOUAfCg0APEsWjZl
cJAG8MiA9NgyepNbTonukzPC/vGVY+BZ/DrT5leBQ4/JeRVDuhGAx3+J7WEFw53f1ujxV82rwq/6
UhnlPVxkLiWqS7cl+9KzQCILjBlA8K97wwItiBXU1r8j/+2hezSikY7wsEkmz366BrgNabww712W
YaJeEiC0xxFDlZR84ZtEJ4I+rMZs4ezys+kgU43oPEC6CkBcUH/4pGr5CldfmSDpgJGTGvL+zpnm
Ef4cekznGjntu3P5e83gJmyP7oHUchBJ3gLKaNunYWNZfR18ocqr6E+sbQ6r98NdTI8Rbb1bb7ew
9su9KE11W+QrWR0L+zO6POwzSY4Nc/EYttNvVMK9BXfloDT9W2GDRIRHlIoCVGbUaXGSjItNp3I9
xzWi3kuynbI4s+M5e6PnjjOwcK/IkSnzCAoaYiKrWO1XH3zqGSvkwXCbWU57QcL/LHTrEJYZnSwM
b/NlGTHeLaUNiM4OyRcPZ0PHSg0fETk+uqYArKxfIaYQCpyWSGJjYA75ZQKgAckIXBPcI97VSfXI
AJkv7tYeuzVqQWlIUadfrXUfroTsNGrarx7CBC8CYuwlJVdqk/UmRHr+TsivlU6GZgj53gWyL5QQ
EGhQTeonhB8Q4ZuCzGnRQExJmP4QYvnRd7jN8cR2mxd5fDDm9I+N7sPz1sY3Qj4qIhzt1/IqXXiH
rIPEtza85J2VsOuJ8Pq+z4jgFEm981j3AAW9NngtF9rQo2148E3it1AfP4dl/4NDYuOzffrGGtcp
Rni7h4BJegFLTMkEG8U1mRzHndULIrDZFpQcqBcANXSm7GjO4OpwQW8TMu6u4RdhJ34HnXFjXgW1
PpTKVEYY6uQn55h90O+DOl7U7B0DJvYP+BiFj5StjS3vMtr9Zu8xfArv7iXF/48+vXP2Bj7wknQC
QMrnUp/Wp6x0ukxj5ukfqEWgnlBMS2kVYmauemrMyikABpZTUhT3PishbPPtqw3yETpgjHuJlB8o
XwHUndcvONz+tDUDkZEPsJaaM89TdxxTtIHq/U63ETHvKTE8KvGk7Zi9V7BJBUq5CiPw2UArAX3h
KaOLnMieE958p3p/SwEpeEuE+M4uwPjtsi5kJmSHKLAxqHHxIOr0PuSIqWvYFURcivI+Tn3Nf08f
GwYD7HpNJDObFvYLxpweAcEIZfsDEi09bYSvclqiO5N+B/rciMlQ5fBANaZXlt0GxWs1Zf7g6qAP
+00X49LyN2Ec0rUyvdsnKwyCwnpZcbjKLuSayTdLSng0qFn8PeKS2TtHC0dbK8GttEawgpGru6kR
cEbHZY8ROyOlRTKpRbI7B+7rkMUbVVZyUQlvk+3k8fZRd2t15UkiALB+XXIjkt1PEi9ZJ+vCTpL1
eucl3nCISfK8m20lSTIcJt6fN1uz0zciBe/VFBYrSboczWhnJTUn4WPlGEYjjjfPRVu4YSWVRQKd
LOBgLueZD+b5YDSfI6BmzefCrEUJxppOdW86708lg9gkh8gL5BecvtRdvu6cV/jEeb9jSc+mJBkB
OtkfUsvsAdMEWaeOvIdBv6MOEsh+5GwBnw54VpJSN2vwsAaafR3wTbB2WdPQzkJARBHlt+P4qIjP
whRSSEDfqxf8/gcrPHBYksaealZWqrBU8daONxnUsfTiXLvzad/wwPRNS9WyuGGmFfZP8qo97U/f
tpSKzNSA7IB9MFl3m3V80HBpd3SIDuSOymHKGd4peUFDzLnz2zP6rAkcI/FczFU5WdMMeAm7SkVM
zovMEY+VPa+reb905Nyl4iC/L/w0g/k812nA6vw7a+4NqQPy09xwGUp5Lk8wHPbuKM9xAxkVguX4
hgwUo5twa7v8Y3TwHK/xxsSTsgPVKN41GvDQraw/eeLtX7wq7MqIkfSZXNiHk3Elpqa173LiGkef
ERNb05fiOsYr046hNezT1TtB7MPi1LjSYRbuAE0C/P6dHq2Casrlz8K7O41jn0l7VWnBzdlbY02N
L/YyggA7Wu2tuzWOoqsVRGOWcHtM8clnx81ZbQrnA9TQLyz+Pw3DVVxadJbIpwUbCstxSMmXD6SP
RaPluqRXdWWQjr7ahhOS7eWwmh6NepzBiwOJQ97iZ2EIWWe3kRZdqtjV32LehNTi4ZM38GMbJKBN
W89RbfguP44p1ytIlRMCLQcKrF/2n5JAD9gs2F0b1OXkYc8mM5RvbVDHjsEeRXK2IjJGbJ5UC2YT
52GXbm/4N4T+w/N2yhtO1lIbWg87lGEJuNRb8aJHTQk4i737FcU872kxOflngLQf8l+y7RvgX2j7
t3njX9JR3mTSo0GgB5LamszQHLN4YoYjZfV4niPIOLIZh6AFey4xCpfz/bL3dnqAkhx5nr1mvUo5
k4nFqcgZztq872pFwRIeOzWL6Iizf9UOAP98xBghI3tchIHpPUZt1qXDiCqJw558UjTjgyeT9cQZ
z2a9nuNwo69Wj0JK725FmJm1zvcimagu3UmDo5xVytN5lQyE1+vNnIXlRPzidKOIY1qvexFJAvnS
JaOE8PkDPQylC9S1CqduxRtKijI4oCTCe3FkvHTszWZngxXZ8GIMvswiS+5u0hQvhFU8DmOaAcYF
vnNprVarmL1dkjzhnio2DZCMGcZ6bAMzUWD4lR+s4hMlWpdJLL/nlSvzY5q9VCjPZCRQo4uzV/Eq
5hgY5Bs/3eydDRpfjN3tIOpFqoBvSFiRwnAzZmRv0mCTbvxNbMtQPqs0BQIM6MCPES4/7X1yP04H
w8WPWAq6e9zw5XxUH3soZmeU82iyw7SPDRZrO59jPahlItLjYrwffTwIDAR2IucHg4GhZvG3+ATO
42kzq+FdZobIRr1Ynv29UCqsX9hWGSf3UVlG8eXmcJZ7xewDUFHiHUht+M5cJv4hTgLNt1pw/iZA
ixWrHoYWoKGUDPkILtSLwqMpXzzncHnK5rSkyv3uSaFVzJ0UI8WIzom9qSz+VoH/20jOEpwAltT8
PRJ1ciBttcrAHtlwRdP30+ar2yos5uRDgoDBQJTJccrV50KTQ7CXR3/JoCUgVstoCVhi1it83SVz
U7eJUUIz+EJTUgH7Tkn8WHJ3eC/xjAXEKQ6L8ZZk6MXiO18W+OQ4DdJ4lYXUSWVbZXRkg/NaPbij
vBqzDMWrFaC9aBWTBDFAN2pPtONjLi3/WG24AW+pyS4XgS4r5cLD5FNom58SWeZIOpHzmtOu8lsS
dn7N6te4NuwgCAGEjC3uaQ6khYVj/uz+bi6AdFk+KXVyK+Vyyg8mnO/ETIask9xYuc2yIGpWyGo3
l4VnWrl9ED/yvLw6B0TNsrT1PxkVVFJmJCGl6E0x/Guz9LDwjLqsJskw+bkgDcsddagMygEJiGHL
wTY4FLnfH8UqCq6caTOYExbIqWesE7Is9Od8lYzuLCafay2Z5CmOFF22Ic94IITVKs4MR+tmgF7d
cMWl55I6mGXssaqNpENztSktZnnhcLNQTobaazweN61oC0JBc/jIG817VLNT0grvcUC8QH7aZBwE
u5aD33voohzLIwYQGzX8o6g/mzXUV/UwpL0oisQmQfhmY/sCpxXMsImVEy0jrFK0JMEntimN1XIZ
pXAzMDc4EBpLQWRhhlYruPmGLXg/TLi2DWeV1VxmlgFcjvWKVbTt7D2yGVY6DjhphmoQMPpk3KWb
Gpxrlp8u+RYJCS1Fz5VzjwEGYgfh0Qne2BOCEEzfPiDBljMvfWiIfs8coFsjEcwVSNV4NolgwwOt
wZ5iSW8IZmkZTbTA8pfjJac2A7DMenaHSg5oPxwuS1Cfl4G8UjmsJuRBqN/aKAAC3UDnF4EelgZj
MKERrBOTJrIRDaHefc3aF9rDzhzbk/YOgO/Q2cqFIO9trZi7ANY/6LsB5prfQSWg7sN27jIZUHti
IAoUh3Quhf0rYAP0iD0IM6njVza6mBAoCFvGw3k4SFsCWIDN2b04FwxALDZANi44cD3wqEQgEOrw
B/z0cgyd34sou/B7zyUnEUohWrZtBLQBWhTUJn5+guyxcLZuzRY7IpuAOOky44clQdwjmFot2BBl
fn1BCf0DjHCUPSkB/vPZDLBH4ggLMAPIRSDmW3ghyC7xnXTou2K85JPlUT6ZUI0P7r/t/vTnbDFH
pnK+/6AbaHVxqaTVXeZTXW0TfWOGtRzWUudJApfsD67dP6wRTnxlrUnb+CdvDcjGT2p4fjx3UZXP
ngODOdRFmavfRCyNqCER8MkOV35QV9iCfw7cdCrXGYugEwqLGRHLRQ2hR0OKx5z8WTLdk2cp+7NC
dMmzucBO0vbFKegwYl9OL86yOGPWY1swTrKAsVphiZgAMatBDl8vy9SAagFXQrZOTx6xozhkyHzK
0KGbbGV2Q1y6WDyyBQj243jjM9eDNPVTX0SFK6/Mm4kebZg2YlBwQCazaIk1WAZMY28ZBHsroPEq
Ws4uXXF9lpPZbGHNvvAb9EsqjI+LvSfvBmSjlj5Wd4LJWkRPE22JNj6PJWRtsl09oKsUxra0Mss6
s+s0/Ua1dehhsyaA4fHDfk4fcrLWpBWT5Qxk8jhAgxcWvlUCHNpqMIloP8DLisYSMOLejpdfdQNr
Ij4YM++KM/lku+M7LsBvuA/7re4O7HHk+Hq0Pf2QIAIvElRIDfAUeGKbQFJipBEyQNZg3uKiStyS
A3YhYkyuvoeT+eVG0z5rJcO2tYyGEu8BoZS3/WKK0WQ2SQqb6AAMIKnCg0dmKaRvwa4IFeTL5JG/
LShH+WIUDQUnI4aU09etvwdoCdCf1g72vadTqReIFpoO7E68G10z0GBPqializWZlu6TGhWJuLSd
/jvVOyesCaQARINNSRT3+BuRXXGfV6U/cZNlo930h2E7AP/eeShAzLbj7bjmoKcluMWFfRijlenI
sdV+FwdITMH1ac+oWMjA/x0+MdLR+rs6clnpdXrYaNbinVJh7oHftyh7nkFt2X/Ez5PJH7s+rZYz
1Lt/eKz8w0yCEhJoJRyrvytR8FgApJCJBvavj+4LiLAb5acf4o85VuKX4Zl5p0Dmm/wA+eJfoV4e
JTtywABTeSzUlMAQp42CJ0EgG7ABWYKZPM0f0Otf/Cxe0nxAUsHtX21mmGw/94ocMrG56VZdVmb5
FoGRyTeK78AXykotmJ4H1GX4EfgTTZwN3Ie2N58zHMSa0KTHobo0YPzeDTxNlWO0OklLnH+AJIHE
CSjuIRkM79/5gA52gSi4nAlnQXqM5+V8BK0n0E7x+OYmLomYg5xzRwpKLWKJeeUMZfs5qm98xi+u
LTrJuLU7/5W03GKwsCeQxEyM2TPQ5np6h8BeafFtagw+gyJvePXufSt9E7Vle2SM2FUdeuTMYjgB
Qc9HFc63/JMEAb8lbCiY10w+cle/bZOOx+l4s4k3MbVoVkxwML7gIWVJ39nXvsSHsqrxN8/+29KT
rNWITvK8PPI/hLEUWpWs17Sw+pKTYKn9RTEs5qzD1Ad5XTxpCYjJsf1+y7PtkNySK8tzsycoSxCY
9mEg3wQ287fij315j7yTDJYqu6+ueLM0H7XgwaQiX4thCwVzKTPtyUxrxHceWx7Elgxp6nZEX+Lk
lHRkiCGCiYNSERUhcG10qXn/jNOR1kE0ZdlvwlpSMPvXR2xS5dTd0m6z7tdiHGkCQqFYLawl4ePk
DNMijdxe6WpBK7jRNHob6cDh5JwFLCdxw12Nn2psrtshZ4j7DaSalZYqErZ0A4erXIxEU7hwNmiD
HyJOvlWQo9dMgKT3THB0v+dwxgRFx839wldZh7JQyEKffBOgbWx18SMMRfmGG9JS72Qf7sPXEAEY
vCnZSCGruksYSqQp8xYrsXWSNeZMrtQELzdJJu3fbLcQirH2k446hwtfAnTDNuz2qIOVOef8XxdD
pDARAmStLNcVrOZt+WPKgzuP+h3zCyyp6jCdHkhwCqAdT5m/ZeLcU0QPfvOhYU8MqzccrofYZWYl
k3XL8g68VGy9WD8MFYcHzJHY/UvLDn1FGCLu0b8E4D8ot9gkgQoKzFsA32TKmSuyhlSqyHY/v5fa
FusNzK9/tOuLlcbFG7wYFC9aW6rf95B++JeMEDsnAPKT4hpdmPANXwybVufYJP0kyFfJYz5YXqB+
cUlGOVvnnzUU0yvoXlktBCjLafwsp/kz5TebIoiqAkBcspI8Ha6+bKAkLElilz1ZKnE3OVk5Wjlh
OY9m98xw0DtWG6jNf0Sd2ZKqWrOFX2gbAQoCt9La91p6Q2iVhYggAqLy9OdLa+/zh6tWV50lkzkz
R47G11lzGHBsEL1sOC47/vkg/6EOEvxSVcAKw8fG3bP4HcdMr96E33dSHmx0avqgHIkYSarYP86v
8H7ZkIfJIBnkbGf0XhtptuSh4rGJkB8rzQfXjw2MCyRbskCaNYRTskwghUK+gMBNKMMmJP1jJXx4
plDUcCR90xtLRwxVlzr35ZxnsqfLt5SHbMufipHKESMXm3qKP2V7pEKiOi6glUllCTQeyO9SC8qb
4IpSTL9tRK4QOgVllK8jH8H4lYV3tHqC4j3oWKWakyJPsEfpNj9fnLaxANp48uSEK3wnYvdh/3Vd
3JjSlLBPQgCUrlhwAHmQaP/5gkIcpsKPSFn7K5mxCaX2c6j5pbwVlIAShoc++/sUgx/r76UAPgGi
E/hVoMRznzNI6MVCU5bnL9WyVMaPnuzJPxSdlz7F5vyHtJQJqASXmk+kxeNx7SMcpDCvvdc3QuG+
IBhSL8uPSuEJ8iyvhdyEXLPPLzmNY9at0PZj+OMClcpqRXlDOSF8dP41/d/6Tcayhv8ef3eEsLvl
HpO7BAFWAImm35m8QFW5GC8OPLCXlRy9n8N8elytKNGE5A5Tmd8pDU6vIzcMsgDmtpy4cjtFn9tp
NLJ8mq/JFuDQX7T4EQTB4Qf56vpyYU1+fyIV+FLpsf9qdnm3PKbU2PLBT2AkAZPktfzPXE8utrwS
+8++crenq6lg+HT/c7CwOShvSpG+pxiUoQC/2IcaEOPpUV65vbyAgk/Iqnmj2Hh9Fp60NUA+A5Pf
BQoCofm75H+X/WrLipGzkwUEOayNxoDBDUvp6v+KSktWlbTPV5ez0/tbbAIAZz7aaj6UCCk+4sJ7
pUNeSj/77rX68VQWFUgwYAFAzM/8oNpU0yxTeVzxQEJsJe3ffLnkVF4GrJ+Ke0SX1crn/ECjop1s
aDz/Flz79+/mekN/fXHtYEFIWYyPF5dHaqiylwQyjTlFLoyPQGXL+5NydPj7mYUl1Zq8vHJJpKGU
lf2G5ixj8r/eEUfJTycFrjVoPpcumshHy3cmmptX9e9+hGDGZ0qhx9rhlyVbBu6XcjnxgmPTaNvP
jTxP2X0A1ByoiHyU8OHfG3kecrYIEZxWkMfpu0upyhElD0KFOE7kQbAOv3c53fRFFVSfCl/2a3b0
QTS4LGUfZ2jFl2IexKuhOrwgKitU+g2ZZ0mhJzINZjAzAaw0O0ETc1/8rRPvNpG/YNM2EY/cri1U
dnJv+YqtIyT3qT4s1yxuaP0ovonKWJozGlpQpzGjhEikrnQHfWtB+dtXZnkAneCY+Iar9fOhRfYv
4YwBqRReM1nlATpgF/ZQwMir355htC9M313EIhhEa8u1Fm1KJ551zatCm/Dpoph/2NT4Mb1Dy9XH
2AFIleT44ShFXBqhRY3GpOc63b7Wv38O/qfXsr/lG8X2rvFLL6dpuRJ06JPnxukkPQSCUJdv7qej
evDmIBKpFY5X9HHfWTDB5KN3eM40/lP6JiTnXoX1YUS/Y7n1gO/aV/1sKMVa3L87cf+FffXlPsHv
aB09e2ZQm867d9+B6LhSo+IsRV8ao8fBzRnc44nXEPZCdZ/xhQ9chjtZi4fcdFJEKr21SymGeUfY
A1+SKggaGsgOwhzp3b5ZJLLJaejnxXN6m/qCJeA+5cNA/f8T/G8lUXww9UjwDJH5h/R2D6d05H3X
La3ZTColjZ9XTvfEBqJoWDvSPko9Iw9pmqRQuDjSXIhRZOL+Vz5cPGmdimXmsExYNAnbtGzWtCA0
JikGk1JF6cPi0asA+vfq5GzSyBOXY0PFOGCg5It64+GIDkk0HCKUkwpYagnYZJPrAacT+RByRT/l
rrxLCqOHo1BxSs0AmUolfG4Aq8z8vvXF84I6m3K7HD25W9mWR2n/PLmNGMifJwaliE61Id9QPvvt
TIDf6Dbe9B3IXyGtKctk3wz7sg7ZPbiD5MHonDf6JumT/tBWvE7Qgv2VFlgk+8pv4xGw4zQ4rNdO
aypYmdz4DVg6RPOBVBGY6dBtigAtnsdzqcPO3nkpfwLUcujhjMF9zAEzvvvs7TM4oFSG32BAjJW7
M/o+SL9sHSaSL6Sl1OKWkBKqtnP9qWclqnUSAT0iwS5Tc2blpNPD9LGt7/RwneHYzs3qZMMIq/Xr
Idsma3NEZ02N1sFAZQ7DLaZjWdUk1DH7xIOEGCdLOGWJhMc7L/TtVweFRQ5oQUBnM+6ML6r7nj12
19/u8vr7xhvEx1OHS2wETJGwxaYMJI30gYNCTyGSqHcbKV/WXKrE86QCOrlupJiNVtILERIMs9aT
Oleuce3KlWp/kzzNkkXc/bleWE/5kCHkynl3YODKvY0IPJucJ7Jg5Cb5K0dRjn8ajtuPMorsYtHu
mZ5AznjRTE2yZqW5QyLHn9xvwafRnF7m3H+fG/W81wItaAcQq4McF/nLXgITxJHIw7oJV4TPG+pU
7u1/Lc0ljsDavPxyJq6PWLjLWQkjFc4GC0sOSN7cJePL5/B5fB4jsE/c83CYGYeozIfitn+ex0tJ
BdWGhbC6ebLSGYkh+cWNbEZ20viMti97C8C0587mJn19FqgszxgFnWgW/6v3pdGRh/zJ3uoqM9PR
J6QafpR80K88lhME7gqXLtW9geZ5Zyj8DaW+FPKCEf27nQDXSLMAaOLL0pU73NpWHD0kdLXsBMYW
+8kxXWu79s7QfAvbMOyXcKRwlWn6HEZsAS8o49I3L8IvOt82VHDyIDGHYl30dKbNN1IlpE+9DuR6
SK1hgwNw5T5toGyB8rMD3bHYiWeQJ8dGKAdjglig7gkAJNv2Z2vkR45RWgnqJiWitD/cVjiEfR5y
U8c9yimmyJk/n4N6Mtqa7qm0gFbAz/ixZwtqKuRm3GqtXrGSU1xUVqJ9xdaVN+kfC7Qk4qwuij+5
5Y9UjgLAnWLAsSc5PSxzY85m6+qf32VN08NwBqLsoQOiKfqSNS69MlT3BYQzmC80zH/SM8WxBo/+
JXjyJn34bVfOOF1ZEQR8TVlTc1B85G1agCoHqT3hHFMs/nkZu9vCNo+sHGY3MndggTP0KMD7Sbo/
ynL+nEVTlCEf5F2GdFj5UfRrY2i8DO4KT9oCZoZDaUhwC8OCmTFZX/oI5myfjqM9lKJQ3gaUwDHU
loV/oIwDxT1MBmuBEQQ2YRwiILF8HThc4ujJQ+b2uKkjGqJUlAryA99gOCK1pFx/KFx8YWCV03/v
k1tIhiqkL3BPIvq3fwTwBvEvAOulBZGH9DeRw41MBfp3f0rGgdzkgoT8C8wEnATDgSAR8miDP5B8
JK8wr95j2eG1FORGB+TAV8JBEvfpceWWkKNXTtg/JFHQQ6k9r44e6EP5kxW2lWMDyh31aJkAvtG4
8EEIFwXClYL04iR7LHzowuVYTceC3vyHQsrn3lms0mSwnnW2SgE7hStwOHBD8NQEaJI64UI+n32d
Q+b1GX9+9he5wn8oVJcdpFy2gyrp1WN5AWTRpPzA8kPLhwtUJf9jMqrv8kZm51j+fZ/iSfDZvdRx
hjsBXL4ZPDVO4O0WPjwshNGO+RplCYn0g0uA92FfdthqwQj38AGbuEDsWzdvrcstLP+iJWVY+LNh
oi8NwXIwOEx2ruAj7DXqwOTOBlTnwGGD1m3FkS9LUgp/k7f358FZxJaP4og6gaBGBJxQQb1iIxM/
hf8FggKFAJhH1JmTNIIsn5rJBDC5AiMMcEJEpLeQKqPYwBN1KRte3Ivy3QXpR9PfF9w/ngm81gGA
ksse9tp8oY6dLaQsSVdIsT7vkd+hgLKZySTg7WR80zdjCOzDAOpw30UsFrR+G/Q0LV4kVDWMsDEz
wp6Em/wDckjSzRvUT2CQji/YTwHUfXfkoTmG/c/71i7P4a0ocQpoPzEG0/HK8e8WGq97D9Yvhd8A
JxTspzNbLbZ3jKyhZV+HKSZSbgXl8kW6lX3Xbd3Ata+HIzaM4xQ9JKnBNuq8ToJoa/7Eax8soTNU
V/BI378NKDAwaTfo0CD+Xr8jYOp0ot3mZXdN2/x4EuNmQzCOm0HTPxPglK8byD1oE9rBM7ffv9jT
tq7TZvSIPJPq5bq6abjkRBxEow4uS7OHHVsOPtYkJZ4R2VX+TfeayO+w73Ju3lu9F5akbaqWPjo1
FPRP+nR9Gl+/jfSLZ/p6DKNy3a32yRkKJIqT7kxD2E5gWXutq4fM3IX5vnp+pxFTtzYHK+bB8DC3
TRVjdH1Q7ui9qGgsvlTTxac2pOhBmPQgrKrX3b2nDdnhbhOROmfhunA5Xo+VQSi3zRMzCtQG8ayu
JmZKKxZ3ljeIkNB/mNSK4znDDnUYE6l2c9UzI074zL3L0VoYaGHmN2Qk0MQtr9D6RWtYVvCvF0Tw
AS+Eu3Bn4Ol8rLbVsdhGJ21ncEx/0GjZsCSlRSoAjHsIn+m4rCy/pOhpjbvT1ticWnOGvFNrXA8a
vxq0P1q5iGQd6RbPHNfq9uJF+4v3gkgW9sO++Xn8tZ6xQBmudA8ymZHwo9Jr07lF42gcj82+jCfl
c17D11D6zWbYDFHVjtUhKygZdIKHj/c6KkryjD0ByaClU1REA0ZTQxOdycenokX10ZqkY2yYhudp
ayGP87QcZ56I9xPs8Ou+CYmafAHi1rGGkrGxqN7RaHm1EwWGl8KdebvSoT9t3o9UwpyYOHvgdUOQ
RTYufOyqPtsFR6QraT8ZwTZX3l8OL4ReXKTUIhdibeyMXbnVFrBDZ8rkMeiiL4CPM2+28bw83Xk0
x9vpDM5xsqLe+zIT0j9azEVjepiWD9WtPnxPOm3H+sa16yshPCzxjDYzatLf/Tbi0hd9PzwAWLWU
+LTT02fXRv8Z9m8YtkOFY1a9S+jfLbzoevmxtYizBcsuVBE7/0TqMLs5Z3Onar7GHmg5JwXZdU28
OIIjWql0Xx2vqATsVzjs9ju/FQHaLydqO+dNVvQabDXoYivHxA/c4LDYco+mRNH2dCDJX+rfhTVC
3GaNrB8Ncxa3s4LNfF0ZsCcFIj/U7UDDcxAj2IDCafEimskAU1dvbrYNUbvAY6x6mGtxRGWDiohr
99IQ7YdHPIPATJ3fRk/YelhlZF4Mj0/zs7Sv9Js3NueHk+mcFhRk3kJGlEKvG3HGISCcMRmSjrRh
bqf0oYizhs+EfLO5Dvlx+CvJmsruhDXXNt8mF0KjOhEuXOEPMY2n/Ki0eEpnLxvenWzDWULtQq48
YXJ4ERW1g69h7KjjiPog7ydf4dYMukE4LIxJ/EXlqSJT6iUvj/yjuIAgASrZ7VUEMdzYJ2iNz/g0
I4FR16ayjB9uZ2MGMFVagybyCoLR1HGprzlnDZqIUfvp6EtlX+TeG7nYEdL1/S+Bl9vo7BHfHi4Y
nFfathsOtY+QITlic54jBkYjgNVa/9w+ICoZV3jFeh3V7bYYmNE23n3xRWj/PnHIm97wbALYQxih
nbJl1nLu82yGRCAct8dwqcnSwYjcRyczsDgGjWsQ3BLAqrcITKsbHK+cts+Iv0k2xFTO2jyUI3G9
gcTFiz1IiOPwLj/dqmGDl805wBao7gyvA0iWiZMu0+kNBI9BkDEDxLvOUFIRNHoNij0OSOqTmkdy
HqCkZPrSQAmiwUuzsAwgk7A9TJVFWmy1VzbF0g7vEljnwS8mqbYyuhG6lqz0NfawJTgvojwL+v5r
qiA2y2xTOZq4pDs4CWrwiwArLz3+0in2MYV209maCMZNzQ/RPe5yin2lmqWvzOPYywI8blMxp20v
8M+4HJV2gGDo+pXUJWscAcgLwjgLDxN0oubwzEF7Vckd+GiZQab0bsDcne3TpO6wHO7f/HhtyGU4
0eu8UAUjUusYmDB2GAdTR2Ga5bQVSqLS5g7On5t3NDBnxKT3XqbNBj1rtuEu4uw4do5Iifahh679
AWBrd39iRkEnI8Tsjzb/1vYqahHmtwCqsNbX7V09LJjlox/ZxqfWJvyhwrwhQHoRNeFULdsknfMZ
KISR482/Qa4zQEre4M2iHZqVurJQBGm6cIiLq4et8AXNdOo83i67mLptA9Jc6ZKDxLWGbc797b1r
K2BlL/uWDN/YDVA8BO2EfE5E2wLoFEjB8MJAsO7oKkgHUpFiZX2H714+I0kC82pMOHFF+K232lT3
Lb4RLfMimr0d3E/FScFk85kQd+6/FpH/WEPqmEU4WrmPyXXGtMRtE8JikYkFD2jRHahT3B0DdWGO
zt4Vs9+Rsa2peU7vg77Npsr4sqy30Tqc6UNMae32rLurj9n0tte3L3aobZyPKIqmMRKqy4zGNZ8Z
kAsYpQjVKUJFM7buACFeZxiJ9j4/vkISmEncsMNWD+yEa8Bl0zSH/+TAzsmdoH5fN1sNa4ZVUo/b
N6/gZtX3hWoDat586zHTssXtPVjEgGb6VCZWLYBJIJx7vNPzQVb46XmgohqrPV5c/nLXnQ4XHb9e
xSlPaF9JBl8/sBHqOuXiMTEoVxcqZmOIxoDsLr0aKJhJzNnJf7K8V8xqYIBbr/gOx9EmOSB62Sf7
HJmmgqc2L5WcIUcdxZFEuLQYEDqXzGtWGkeICYSX/2iHa2qjeStW7A3ZjqJFxyEKbTquBV2cmMiJ
MXsVqfGcs1/pACsjtL+dYTm+zZtRdEg2WERelulrlT6wwXD4ppeCwBheC468KiiOx2hwxqfk3quO
t7We0jB1mBrxGv90ANk1WCB6OLxYO9N5BZ0FqCOVxhv3U/tOyNU3u5z19tqsWt2rvs7j1oqNHOet
dg9rgqM2uYiNGqKq23XctYaGdV7eWwMwQcp99tuqs2m31y1lbHGXDpD6XGn+8O5juD7CSw0Awb1t
3mjxdacbibzycUT+lVk2gvKZ/oSKG+61ibYIJ8rQmGEgd8zGfOBtel8iNnXPYwuhYQ4CBwAPjaUZ
GojAdA8tY0Ql0tbH2h3YU0WAjq77MungxavbMbLrLanVSOLfC46I7oTvFMFY36rMN5ZP7KEU1JMS
TGqw+vVZ5BRRoBAI8fAqQulxS/96/LJL3o64lo2zARjWOD2KuyHS3odio8fuDJlKFXBMh1aNB8Ow
eA5Dhq9NQID2421X7JIX+40m65MTpq+ec6zEL/0oxgjZNsHp+Ec2u0HdmLYAYjglWRxwoEbavPN9
CRdEsncnkClj4jlQcTLy4/4hPmL12qmzgtJ6QY5JCzJZykQf3hnibV4wJoezTHvbpI8F57E2ecDG
5YDjE0lFwyrDhx6Kedei5aGOZbjXmZJknxwr5rNYtZE1AwGWyVpoR/Bb2F4vIjLFDPCneYpaFiNn
OgDKHOsHwWF3EZV2xOhQEQE0bQEvKdeOz/h9wL5lb6I1FaIaXlk6IknLcK+nx9basaRI3jYxU7D5
q+B02A+PFUS0BEtGRDv4hCd0ub84twEg9gie1tFjqWnBuZ5acBoS/zm8FX5NFrsmESKdi4NAlecZ
sQAR4qFSRUk27AJmnKMlDocEiyBj49ArrIJs5RGfc8HMjHK67le3kc6wo5q1cevls0rmeX1+iObi
Ggos+Sezzcppjd5vKM1vBSNgKHtkvdzB5cKAABhSYFZcCT6u6eA822vhIo1pfbp4dAF2Xq6F0QiU
3u7oAluYgUqKYU1KC2di6oig7ZnjishrmMBUvQzOr1evqpfXJftENmWvpZIaPMbsCvQC5OcOm76G
K5GOxwqZV4OQJME/wynxcpMQuJfXZfBOlU+1X3sVxFFxfsvRaqEOpv6XcaCMz//exO9IHop7RD3J
rKoL7tlx0s/AAWHsksJ4fl9LlxKBkCR2E3vpKeKQPF1Ajvi1vK0vy+tUhx7xmRcyEswA9TjoXNUh
VAxPLBz1CSfs+vL2v9+bj6WWMKRgs5COhYnygKEHndB9DJds3GzrbUK2lFxTXbSCVjnQusPGfNqv
fHdGGto6tr5aKhO90qPbzR506PgGwu8w9HGB960+Pb9k8+7fGU6nXqTu7++2/U5xdr1eBwYdZM6G
8c5WVwPGr7G+1h1H2yfXGH4jDKJ02H0t8hIMJTOhkCo0+8zobp6adIOi5uxqwRbAgaPIR3qr9jLT
GpU/eZOfujIlabkPVtDzydRYg6jHYSh2MEbjPHbKT8NkSrNvq/O8u09/YeIyz3odzGnUzyeXobGh
McbuAIi9s2kgrbXxO48xXpzi/DpPd8/OSP89K9P2N9Ru87WMKxehzv0nR+6JVjRLtKA8LywCx95k
0RxfFyxXKEcxqWiSJR5LL4AuygRypUogju8kGloqSmulf4HrlqCUruYob7XrqENURgNUlvyQuJFj
IInPaVBz4mEyCmOJb0oWdc+caHoQklCdzHRgEiWIgCLfg0J3IupcQHVOPCTvkX1fLlvYinaO5zuo
TYhdZOPX0N3utFNOCfPZ7F1AIOmaIDzyCnScM35nwLsvR+MloFHbxDMsaOMfbIZx6h2E0/d3MkKG
7ne2BGLUU6y6fvEBCtJ1dSypMdlTh29eNaDyroqZLlWn3SB++WYYw0vQmXfm6jxcwojhmA/yu/dP
p919JlWZVqu01Tcs+0oL+nCTC8FZTm560bOf4MVC+oFqF/AjQzvBjptaiN0qwiogvB1abNTsySgr
GYhPSiTl6yvZl+yb8AmYCVROTrIMipBjCxIHpeAYgxFE6voiHdMl3+lpcfvGL4filxHDZYp5SXkq
T1TgqX9eJu7Tp5a8Lqm5lijo+WkJU0vn3DyUbNV0mgzLBcfIoFgxIPcscFvClRkrYu3OBlL6ygY3
p/C3wICZE+HLQtq6uy9eTCcX742kmZo27xg/N2dQv03G/28sjqdHL3WxpZsrG3MQzku362LRPU4G
55g6lVz6u91aislAh9q9cLpnuy0+MfjPDOufCveCbbbk3Ni2tin3lHOH5iptsrmpsS8CRjGcduar
HRuFMfbfGlEEq2yJ1RR2mu13TyPEYPo8Wdv8h/x1pRp1wJELr8CP6WoTf3Snat5nmcBy9bTGENE8
UZ+xhT5POl4ZRKLeJuVGvPnIVHv+VsyBmJgv4gkFfBBPygWGRs2KBAyauJ7ONolPDRv5kCYkOtDC
ql7VF+JHTl1rwAqBauB+NCnlBtYToPPZQ89KeN8rqDER41zDYmk72QqTrRq2FljZnVqRrIt4z58m
5wyXeRuZbrMFxOgEBmahSP6ZBiVgPbQjbiRU8Svaz9LPvBJbl48zgbpl7w13rUlrYWG31gxv/p11
cF+fly+QsXCXHw1wode2wK1hao5KQNs74OfZsVyMoXGMOLFOgeaivX4sxy0QyPfh6VvDnJ2e/1tc
tkB2kIosv0CSTJk36TDpvWB4GA6sbTQAUV2BU4DxazQ2suyqlSq2UI8JdrlEk9MXOkVrEEJh0+A1
ZWS+iMbl9uYGcQtGsd2e8ZVMEBZP4aqoU3YlYKglB3b9DXLy2HR/MZLoICcdK4N0yH/xRFhLBqyv
0K0jtx26FXYmcEpAc3Cq29+xPSi8hmhThnJZz/gx6Lp/aMA4bhmNFKjJ5Bi0avvRIt7PNet99vI6
1G5g1Bg0IAj7Tn6LLwxf2k1PB5L+iXKXsLear7Pi0MYPgZPeVOzccEuJKAuym5fdRlTF18TpMJPa
VLZ7Ceq9ht0A0we8eBMbRfkbB7jSIRy9i69TLRYy53l+Ei+QU7h9r5Jd/M3+SMnTPdK8X075azAU
un/osoPuzmti0jIcHTRCsRCReKnpXS/0LYMOaebiNaMy+AKAJ1jNWpGF09X9OwkpxGeP71Pt4lWL
fPF0WnNRrYBENkHzFs+8EtbtDTU9cTX2+yG/asYWpYv7WHG339h14NP48M0vxC0daJeARnBy2bm+
Or/l6kF/QD47wLqFk4OKf6PQTd8jSLWT+Oe6wOAM+wZiFmgQaCKuk3KE+Q9ONjFlDiQUuArwCs4u
Ozpbe9b1LDTxjXdrvNoYKjwdIIwer92zBuMQ+4eyco3D65BqNjHb7RG9w5vUa7ietZ1SHaYDve0r
fL26h6eKZr919z1SNxVlCHyVjqNEPp+aKUFWemY+Nov+JZxUBDuh36CS4vIwVSS34DFQU5dyrBwp
0JHObk5EQuQbcBA1AoM8PAg5M1Lg3fbGMOxrNvlHfzxuSbfzqlbXrQGP/WhAz4diw432bTEUhpcz
zIfMGmAb82K09RnOlehBqdECa5EkbqH0clQG2/OyPrIrPOrAMAAXitBphi3MQ+fnKaPgW4IfCWcu
nlQURv79wyi5AJ1yTMh4rAfYyu/qERdN2oQBw2T+KW9Rb+GffP97toW2PGHaVH7fne8KeQbWlBB4
RGjLBBwis/AHhEJEv+ZADdoxnmOYJKMypsN87EtM+FnMvjGhscRSmg0FrN0HhXFuY+EP0tT0EeG/
+KayGwrDJRQNgofpikzFE94pzCqh/on8Oj3hQ7OUQTL/tkkiXFNQEfu5x9wWttW/xSTI20RjHra2
Jg0WXRUgSOYA23AG3ubV0gL0HD0XglSUizR4rbLdA3dC9nBONTYWZRMFuWbzb/P3vXlurG/96zbJ
r+uitcY/7Of5PEj+ArEWSkCvrfYfjA1X1mWEXU5repkh9Viev7DO6uhu0+5xtPEB5UGj+vi9HzR8
+pRAv/XyFScq02y39bDbDKrA0TbFKvyt+2BLZM6OSi7NgBMePlYHmdqxs8eKCauJDYkLe5k6pKOU
hp4RO0Y4JWRdY26N1bl1ePJKdHoatPg3Xq9MlcQvrnOWf0a1W0JiGKuTdA00Eur2HSA/d1PNUR8e
NJWk7oereNz4ab/l4yk3Cn9ex/M0XoTE3YbOdRL7GSMTJk4gok7oIf8IrmePE0HHD6RtER37HCXm
Vm3jkx02Po6NvXDzLHuFyiAII7JODaxJy8D7pzH7YMxd6aXw9mhHAQNjvOmd5OHoAEp7VuaDTUv1
orZ3Jo3PV9WjQF7N6IphRYfc1RQ6EESL2Hnf/HZjU9DDFLB8UmPLec00YMU0S73Tl5jAIFhtTkht
xPGe0FgGymecxBzA/zAHuSRSuyGCQtB6KjPdcqpAxfR9pPFKXii7QIA1Ci1lfH36r6U+akbZjOqM
s45kE348ZDI//Ev5xTGnqtzLTzwsIXzFNrE72i8eSJsYq7h0TlKOFE0hrKzgvn9PiMHD39XyH5Su
WLdQKdzkLyBJDWHUbADMoWk9cOwCTub+ZFWizCxdjsoaD68O+CnW7Uf67hhSFrdF0dNB2AuvA88Y
SIFqEJdgOMOfxFVV7bXnqiCM0u1HR3OtzRlJvFiJywLcAwnF4I7nbfyLKT/Ae4PhH+/etYnYu8EI
uMxNwHOkXt84w/BVX+zVlFaMqBugKq2LCzdW9FbYw+CT2u4Ly6Gfu2WDRlt5QMt6Zkga9gzFKYgt
Nrhhgc6Ukwzqi911h+dVZT+b3pHTgIzFqGeEPX2Eo659pLbLLgvumv5rxM0+xM3U+ooX5JLcleDW
9m+QK8RgnIpUH6V4UjCqukCAn4VYtp5SF4fyTc7hABsOoe46VmwK1Xp1+aGkC/1mkV3s+jfBL7ay
2ZVrZj8MbNjIzJ5MVeuj+fNgBPj1d2ulV/v+3SweXzEKrPUz77WXDQyZ4Ok1/q0NIRmsyJEPzUat
Q+jh9Cr7WxZ7MbM7fmYwz1LgoGYiQ2Ojdw3tY2K/tix93WWkQniLRl9hz/JtcdQGj83zwMS3WcQq
d9wNMiAbecu+nQc8L+kswhntL4410+TpMu0VT1oJ/GQE0XINo2/Ok9JTIb1GDpne/nuut3yuPl4c
OwI6XMCYiIBElr6AJMBSgBi+8two2rSzUx9Bs7xfvmIp58sxnKJCObZU9qT0OSc6Lqgu5BYFgN7c
rCat+Lmd9Kip62SqnNIgTZy6ook44iMZswPB7Eh21TgBUULpQjAjIxGiHYYFCkThhVT+y3Szm40R
llpNI6I+yDki9kj9Ajfy7lvaevCYDGjc6cwUMRSoyPh5QPjX5iaYJHdEzdOIwBivo8IK0nKW7Roi
3d+0bhRebHbfrGkFo0fSEKkXuFm5u+OJCliDoRaCkGHtgZhPAVYy3QY/0wqshEmI6zEQydb3jDC5
fsHhnAO82NUOqA6rysvFSbfqDigIC6USODKFcYbZLD9kOs+fhJbkg3V2yA8F7ulxwD0S/+LJwVct
ASq6Nkmh72F8xrXWXV5zngRtNjqdHCMLJDE8xQx/N+Cu5zSdMRtRyAmo4hVJLAwcgRXzfUM2DLWy
baFZ7PRcg8ES4mXia1o7AxrfTF1G/EiDtXod3sGbmayZDvdaaufAn8lXGjtXumZG271bPejWxPfA
x8CAbMT9iZnZBgmRI7bd8Ve5omhKPdpuCjjIeaQbZefgaXkGW6+jjdR1V7P5EGLQqAFz+/ZwtVG4
VcF3SqpWGCnllORH0kPJ/rttE9QW3cFGdjeKPHhDff7kZOTuf6AA0gbRza36me6yI8YLi8EFJp66
Zx469VcGAe4xeLpQJurZm4qHwE/M2dob5UoS+WsJ2eLC8HFRMGn1OqN8pmAD9hu3/aYYK2zbFCv0
pDH2Dd3FYxAFXdyWbHbHB+MHXN+gaPzmX6K4Fo1EjH9FO4inIJpcD/yR4iPpM69RucX5qg9gzEoA
VyaxbUaZzqz0ZeuHZr3ErY/rujvgZD1qw0Wc36f1opqks7KvbqDJjB4rdWwO80G95nLRhVxOBKf3
w/F9c/65TTqkFEquSf9eeuzUFRygN2mQHiEjLRULJvyWkjdOPBV2LBbeOwHLO5euBHFxuSk32Oll
MC0X983tGjByArnH4vtFBYbLonNtvJeDJbxm2pFCMLdTLOkTe5GO4iJ2Sdk+v3rGCoh3003959wg
c7P5EnMzFpEKoAVnlYmrZ8QjBjftcbqNM0ybfxLlaGCj3ytegzh3rZZ/r3qdaKqEPhqqCzNq7BdG
d+w8J9VYjGwyggjgQ0OFoSZEcEguM6+vE09vUwh1rJkVQYyQ2Jk3FCvgq+6XkQwKXGsJF0RGAckC
q0icrsxvYyzZR+BSdtnqm0yK+uX3c6YuoMNwj/ejvj6/bHQ6GtNvad5Dg0PeHcHfucA2B+SuDt0v
FeSAdNag4idCbue9TV9lmyA6p2SHIh3F6idemY3L0i+uvuLUk9agnnS9O1xKm0prBoBL9MTbLim8
oODHlL6xfxFmie6zNb62oAwjffGal16MxLB2C0TN8Je8By2xGWiECsKQanuTlv8MxUXsvEhmFrGW
U0QfRAWWQGjj1u48F2tTjm+XNuu9yicZGAlDEIVctmVzyCeYWx7M3mSHVw2OMUXPhUplY5Mw2eFQ
I4QW7EmW1rv3zcz3wXseYuAAeYwmvd3bYVPDJwrVShSPWDlEtka5B2AIYws8HH+EcmUNJsYA4wfV
dkcPdGTY+fV2QGOMV3j5GZ714TBr3+nqXs5xaIOsZYeT+9aijuacYljK6Xz3g0ySY9TzAO+GgTYk
RWOZ+1e33asWTPRxpdCGKQfqlGQhNmFGQKQNnemKkbawWAzynJ3zy2bhsJmSRGQwlaZPV8TN782p
QrdAdCJb7fbqB8rcCkpsUNTTY/mCPPP12hsHXj3Ogmmm2MlM8259Bg/9cNq4nQH+q83vS+VYx3v9
0fLAAbuRUw3U2tEcpZmxAtnUD9AcrjRzi/dIPu1ZOFtW933Umj9HdACbO1z82dMhZTCexbMWAGLS
v43ufYUX8UG5wtbQ/cZADu63tTf2xri11pZvnLHR/lF3RJTHoZ3dZcIMJgNCmCPyZhQCMrQGFmot
qGVL3U5f/psLBnYhBPSiO4fy2zqQ41tDRMVN6GknFyek9oabwkoObeWn6xRUPjg+4MKXolBoYYnR
BMbYgEw5zgK4wzwn7rTrMPt9v7zzBlp5denXpt0lgW+CN/n7fOAU4sgwNg2neOLdIWdzagwroH9i
ZwNlez1xueiSET742GE5l7ZHMmH7MsV3nML1zvcOA/Xisq+WkAp+usXSml32xbg+UZD671HKNXZY
LhG8Z5jUuUMq1cOhUiEda6cEz+2V/VxsWQmvfZAu1MIFD1+rp/N1O1A0GzLAeCBV7g4xuTamoHRA
9WXu4wX8tshE9eblsQNUwjSr1WMrR1G4vA1bo8c2x4g+GHSD1o4FBPrDwuIZN9hcxo1z3+J4OdXB
eny2buzVilOybB+V44Usq16bRn3N5xcnFm3h4zsyr1G6EL48TKbaBO55y0aqwrAKx1sdcvipWzOJ
bMO+QHk7vUqQ1OC1AbUmYo4DveBGgzGx/j/Czqw5dSzb1n+lop4PcUG9TtxzH0Coo7fBBr8QNtsG
0SNa8evvN6SsOJlVGZnBZptGqFlaa7ZjjomRwllcQCoEdBf6wISpLbazfHB4eUwz6HsZ6gX534/j
lMKE7H0JGozQytRfrMdkVSkv8VoEJ3O4vtPjtQWptptP7VdqrA49c3xPp4/B4w745Bi8oeHsIUnW
/HUNwXu8urcLB3gqoSh4ajfDw6vdor/Uw0bqo0xgGAPudW8VL+fYVOvg4yQD+w09fPKYmfTggVu5
TadXo3fj9Ekedq0+bdJoeO+oIdRzaPUbw9sMb60J5KOFg7EB+ez3SdP6WdcY5YVe3g99ykWpPG3D
hEgp1XT3ks+yduMdHIAz29/C+63nWP3NB02A3CNxA5/oJBko/D3BTWL81se7g5ZFI70cltSrBMKT
YZCROqPQxkYNkdxIdsduwx6468GBPtE44oceqADHel1dXm+1Fk12iLAGZzOswXuXQuLYxti4vzxv
UWOMD0IGiUiCsY0dQljx9dnqWS2iz5dnuBreirCXiS7U+qxTgmb6ES4s2Ds6wWKOJdsh0QVnnXgF
ONDlJ2NO9m+B5s4gOj1j81DbufnM8+SMSUtaZhPC3HiJbgg0kqCha7YPRKPqUYHCLtqBy8nn8G8R
kwYKBIaWypqo8cqUQI03Xr0PaElma+Cgn9cUx3H5xtYkjklS41a+kwqmYd0Bd0N2N+4lcpq7VXQw
cGjsPAK5X+9sXmmftxtYsT0xCHWVzc4vrVq0wcJsmKNiun1xvtRJ8f0R1SJnQV7lwXgBobI79XmK
KgcZQGQDGUs07fJ2GtrguhDPvRxY4akD6t0lheThEgT7diN9vqzp7OW1a/QnOdFhkBVkbppH0lCt
Y9uisAP7wXnfvNrDewec07ud0E7jOgNBpIhRo2MlrMe2tziN16SMQCyaXst9Dog7zuH/Do7EmLig
xzbeDfEG64MDpg6A5sOQHs/epnu8vlDkdCJillGrkYH/uobrd8MMXKLloPToj0LhRggn63DpJAdM
E2TApLb8tg9hYSVwmQbkkA9fxoo+44EjXhswEZwz6CdAjDkX37FcGD3NS+Q5OGisGXoQ1d+25Zqh
1LG/HxZF8yA4QqcUPbcHAc+WZbS3TBOc1PecksOXFSOCpH+GKCmis/ep2acc4tCcUY3l79rFYQZZ
NxjqTXdJpgtbadiYXZuBeFw3Hlyx5rf7dnvJtwnOwG2TrEAEEuFsOrW0AHa3JdrTvKRUJxmvl58z
TdmJwD5bbeLDj/Q8a5AqJkYe8x9NCqCiuTQXFjpT5ezi7sNhpCBG8AwvyTtsZSUZaNcLeAS3KT6V
C5hXAIpgZdeQQ5yCHXERo7sz0eSIlj5J79EJU2XePN0Y89YW8F6DOkN/RI1UrUcBGWTbuNk7ii5f
z/D1P4htjmk5gJVA8m3gXvs2AvrUtuPH6+A2vo33XdYW6+zRCOhhCqc+jNqO2wIEZ+1TP4uWz2CD
avh6eoO7/777yX4IIWxO4XF2VJENqIT0yfXWgwPc/RnAtNZJRafbMeDrpr8KyCnViG73z1Defs27
3viIrqOfq6teqKDfXCgpiT65m2Z3TQPzedtEB7utmt9eQvfWfm6IpmTf5xDg6bW/gzKaFPWHfW7J
94aN5NE8Ub1D1uKLYOsJCA5VkW3Ab4bbJp7VXwHMWI3vVM1FLlV/AOCc2ENs2IBvQFeCC7sVTcq8
zFYGL8Sni+Y5AbonIm4DGvo5Jdcx6UzM8xD+6kdASIryGextMDt9ZsYGn49ZQlQ+wSa4fdapb7hF
1Mq8sgYh+8IIu3bcxIcqGvwgwgDK933rcgxNmp6npDlGo6IZUxdDcfNkUnF2YPjAGYZJ+omkwxkF
iu2nvF629ISekH/9CThsUP1kIHmck886fBj8htj15U01aKLv0JMJenx7pzwNOsoMW4ya8feyjsu/
/tCThfi4CrkTAA0NGqd9QbaUqfQIVDYMUcumeH2+v5e972+fT775sKOqpkfzRfHpXa+Mm4+zdJy1
QZW1xr+F2KkJBrIZwH1wC+RE9jawG/76tW+NqNB5LTrQM0LTeOxd39eTe2ckPkaqNOJfv+ATRAFj
7/IQVx0h/rDe+piqRpgq4ZIh5ytrDvCG+WQf2h2T1pGja4lxRlNdTm0Hk4LGUmAcgCXM6EJzNrsH
KtaoK33QvRlifxNAwal5fHbhK38kpxeCaNtznG2SNd7/PZj3aALxuaX3Owj6Y7D8xh06rII6gQvj
2X/8zAeAKOMHkOHx+dla4rvVUTFjcNbOIcQwpefgE0Af7Xf6G2qLmzB1X54fpuu22YszoDyS3HX4
ZBX+gswggNz4uGrny6CIaNoW1OB8C0GHvVgs0StNuzq7t+ydkAvtATbN7M0bPafLTr3Wvg3Jfdxd
6i3SXSPMvRB5AcDbdVKUF+xm97a1TFkYYAIJt9FiaY3IhSiRHr6wHWMOwAHwi47aQKzmWiSxWVDf
ESJlwCbkE9N6BS+EPbdK+c+DygNsG52MQB096UYRHCjmfbv10d6T9QQ7lyaj4L1IIG7qNOE6X4Zr
2kLP41q9UyfS1zp/nQerl+M68Qti/hiAzYcfOjRquhNG7R5q+Lb+vW0ClXAoJSNTePygqgYY5WIT
OY/Rg4oE+KDACy4Da1bAQgG2lchQ36Zy2uygAuY23eMh/SrrFYITjRbeUSoUL9JpmVbvFK2iur9O
748ZScoCUJfYCIT1uafEeweQ+WJQ6KFCtHMKYBcUWMcDq86GaH94+ajzHaoo7RwHGIYtp/8AGNzC
OAbmK36K6VSsC0ILQVd5aCWsK+WWVP4nogQgD8GYhBCh0JL4idST4qNVxbOyQTu0g0ru52NC5bwC
8wG0rUkwrCNUOh0env31e9aCBlZEsAZY9cXw+/tl2VQR/YdP5l0EmSIFIEcIu7JIHlWltk7+xYan
BuE6WYGbnNED2NOWFm9aaRcSFj3SC2SVabnduneMzn60BLaH1Xtqr/0u/WHhzoOkYUI7WVbsfiJC
I5E3UKsDQe75XZxs3OmYSFITbDQIwF9u8Iuhaj9RsEbfTI6BxqqDpesSD/nVl5xqUN2l6urZxlmQ
WDXOEN/LKROgmpoc3LA3KuUTMvidfaf+a/V1IVfMUiR+yYh25uFpcSZiN7B7jYhcazTvECoY3Cmk
e/QPs2y2/8hfzkOA2tPG5PG9T42v4uvyfYdLKTeQaT6AWBeGDtJ6CMa8vevO42e/9v1fee6ajn8E
3LK9hgb+z4QQNboGKO7z/fRBuwRq3tVyYzft0shq6yUwQJNPix/vrEST0hgMBFQ6vaIJbreBohso
nUaw7i4puSebFG+7tOrKgE3ar8uiadK4uO0Cy0j8HJc/zP30DuXLwvt5vAI0A+xyAAJH/9tx/nyx
boBg1mg9dB71WClZibd9UsCXeIegdUK7xBEqnVA4FRkCb6zgNBgSFoyIP9BE97iKR1uAE7/WLeNF
ZCto+3t9dJntgR1QnUJmF0INkpB0HUiVe0lr1L0CfIBFCWYSmm18nEdodQ/gzH6MyFrW6A+Y9cnp
mRQveiCZWuDyRSwiNC9hueLF/oUFjaN6hBiILCHN2E/koD5rBpmHtAE3HmUGcb1PPQKE6gA7yXlQ
S75gDGhllrFmns39rXX/3BKBJqds0L4XiBAs1lTJ3Jff61qLvl+XgIgBg3J7fmEHOaha4eUxsxDc
LwW1bacgB4LO6NMn9AseyEbLQPYs480mOGumN4loU7r2XUxWUwym871J0I7o1nW6/1n9YK74OAlF
sw6t0Bau/C4l6uclrV/aO9zhJ93YWLlYhM458SN6OI+d19pbbbB7A7R6o+7zHJxXPfrAdUkrEEN9
sbtbkHjp5RiAxpkH5BnudwAHLYuiaEGmAZjXsPTb60FOWyzwnK3GF0nvwY2C2FW8oRTcfLVAasa5
h/p9xHeMkfb8jUTSK011SalkNNlajZ0JDPfFaPOFxW3+qn+AN26CAdlO5v3GvQmuA6mPa5MNCDBM
8HVW6h79gJq/bkU1+ILy7hJ6UqMeEakGrUQYdQ9OgwpRDkdhNRbw8P4C5o8Gcn2Xnp8Fc5IDWk37
HdijNwS8tfmuISMwfekD44DPWZEVRbm8HgfmOzMJXxD7kWxwHRDMG7WC6OYlVQxf5C29IbP/PLn3
9uPTW+311OdimFJMUXPBxJbTn71tp3j8ILLDJ+3x5mmOeXWY5YTSxyTjR+tORksw3BFiGsfJfHD5
NqQOajMiacRkaHZ2+zh+UF8yMKjyI9dE7BrUP4H1GXDoFaijIekO8h8H/DGcPxIA1wGtfCIrJIph
ft+PFPWQ21H8I0b5rD9o89wzOhb1zrvgs8gCm9g/zTuJqwSXHo0oTI8C61VO+gd8UGzVOqtVvBxw
f/b+G8Dg5evR67qz+UtGUNgkNRrgnhA9AalNwcigg36q42dYwRXYuTkjr9WY+UcWudu9zLZd2TCN
qQUS7LWOhZxi6TObyC5TNLEm3wSeErqH/nPhua3L4maisQixm2Ty1SyzSBFNLWfkgU4iGgm63Y3r
NE3tAYaeuUMg4hRpX/EgUm+BUWWo8XSH/hqP/tlJ/Ec895q352h/jA7hES1+aJ9frw2utKACOHRB
OJoprGyHLKidww2BvFWjtyY1k87j/G31QizOY7JtW/XBmYSv1b4/Ovadbif0Iov2z7YND/Qz3uIB
brrOqfdEPvQwzHLcdqudCaQK10NsXForMmo36jvfbp+gZ2o2BaA42wG2/gY7y20RmtvvIxPRQpSi
dbW6xPzs0QNbGRIuuu4to7obF+tujgjCfyOJAL04xd6kiLvv5ujZbyiJ3lR3wOfI+mURLHi5hpd+
48e2adNH+6W8/c9//J//938Xj/9efh+Gh22xPOz/sb/uhodsfzn/zz8bDeuf/zhWnye//uefju3Y
lu87ltWou17D8V2H7xefFOkttfl/Zcfct843CproddO5BWuQSBsKuwdn2pWcYvcVriUCfoeOEiZa
8t4+OEqitDfveRZh6hxr0YPWrucUwFZ/+uuVeqzUJMYxfO4GR+KYzdoVQG604aa1wCdcYipRmSiH
4A5e/jq83xJK785YqtvAGBAOflms3ZGK7R4DPFjCTPesTwA1a56GMKvJ6DyDOmzXelYWXKfFJqRA
9TbvDBF3Vnt3iUEPzSEOuI5X8ZZCLLadLaFWnBbvD2rvnNZVS/nXJejULoPiOgQc358uw93Xtmce
Q1YG2La/HmPD/tMxdhuGZ7iGb/Lij2Ns1M6m6T9Mer8Q6QB29egcdy2DEpCRSfpZZcFgFzab5E7L
kQPIJ9IqtAK5ACAlpQkg/vWYkMFvrOhxfrqE7KQOoVFnS3PNG2ypl1ZxDvdQHqougsgX+kLC/Vij
E1IYjtUbvGhfIEnvP9w0G8FkROcYn2yENQArvBuekgZAZiqsQUehTa2EwLixf7Six3v/YiUIy3hN
em1HH8xTUpBZtkKnHp7XnTweHjsHubq1R/PudP1V6HWtZh9ULSJynwCdBS/59TxFtGRdTkjKtL53
k92mTfkofZsaxHxia/bsDG9f86FbvNwppbEjiqEAZRrraH+Kju9riIUoQIZEeWS+5RFh4CtELgmu
KnMBHBxp0iuiJHjtmcN0ChiPSsTrE1k9HSFIOjnp8qDg/UcGUGbTP8zD+9dkWn/8grmkNXnbT+oO
YDQSrh5zhW4xNvhiWANwV8Rq/TQ60+035inmStBfR6MJJgcu+JbqsS/C5LRg+VpP9pBUkLxtnd77
uyZ0ZES43cSad6Yp8dMmJOP056BPX+fAzT6QzUMmt6dprWsiu2pE/nKjQ/3GzorzPdGqekog3E02
X/5wNfqcXr+ord4MPC9s/Pqbeen+2dL3GrZfd+y651n/Ni0dd193vNsT4NbU+biLox97fdN3wzqA
Xi/42LRvJEZ6+6aBYbYNV/FstcO6TvtGcBsRd/jr02nY5t+cj77/vSjau5e7sWeZUNG7XQJ5IngK
fKAxQHF+Agdims/Ta73t/WCWEkQZLWOL2CiIIaoNwLNRxYgtfWy0rOF3zQwfXnjrzFW3RhKZeIrZ
P/duWOj49zewvVcq07r3n+O+lRajEhAD2uI2fEKFsm7VjBi3kVBee+m2c4qYrgNKrwB+exzsWtCP
k35jEaV0FOeaIz+tkfXE5WlCgoIT4QTm6B6e6GJE9OYZboakQJmphXjf19t09wiLzokg46SI89Qc
7UKbQP7HOSY28AOXSAZJKUy3uO9+KPJ199vodoCqpneSEIBrMUqw3CPPRbi6SW2o3hSXyQH+E/PX
JsCzpnUogIUg7dwhqfRbEye8fa/popZQL0CR6c5MmFMXmId2yV/fQ+vPb6FnOYbte7Zt/Zs22ZrP
w7M4MaWAlIBQJ9+1ClREPMWDtLoeyvGaIocSg7PBSEyx4x40dKNiZR47WfswZnxTK3bgcKUjb71L
nhRH7zQiu/r8aKT2j+N8rCe4gHSuWIWYT399/o0/XRJ+w+PkXcP0TfuPUzA/HY6n9ar+GK+oLwd2
xkruII3myxhLcx46ZPyBQK5QjfQF8LuNX373b87A+7NF8Lsz+LcRPNwuF3e/5gywjB/Ae0h0WK1d
RImDib1VBFtyUafmO03IjlkLJv5TRFD/r8/B9//jHOy6YTAIdddxG2a98cdRWD/uh+vTPJc2wYoa
QhAsBh3PurUp3IJAYqmaapO9s/p+9wbJM7j9JRXynVXiQWWPaf0o6DN9Cyh4Pr+5HYu6h2ZIYUge
FG/19vnFDw89YqueGP2CTX8HmARkLQQuKUWiOME92wuvRoJxufwgw2RhDp32LUw3w2rfaMxFxgBs
8GjfiLgfJvxC+bgOfi6jpMd+xnhS59vrOVg0RjvYMEhALyPoVAiwFnTVTM5cDzno1NihNluZh6YJ
obPD5uVebhRLihrHvxlQy9WI/dHKsuumiall+7ZTd0sr7Heibb5x9vlqnT3GBIIw0SPxQtTiAsGl
9NO2K47XS1ik8491Uuza+y69fXlYETXIakRAIaYNFew2OXb3NJfM+vhhx+6SUhO1A3DSY9fAWzZS
g5RUnVTUIV5FdBlLzhQinokvrSJa20aYYLF6yXIMXot34hSfyeKf2MpNKBTkSe2d97KNDl9rOnia
s3N84ms7cdqr6MRrOUSH9vybqZmH+2ktnk9WSR46kzqFBm6XpsRRodY2NEuocySyZJdwzeWVgLk0
n15CI1olfNGltXSy7hpsRI4tXUFz633U8RN0uYLt1NMi9QdHRmLZJ3VS/r/mOz4BO0BDtWQ+opfS
wIPLcY8DDHsArHVO2d0cnobEXxC/SI2UyyRcpLNfkTSnBUYEfQavUN+raBdeBJAg12VzFWqNTskc
7S8bpDKF8cbzV5XHE64Rcl4R7ATUVFwn0G/GbNRBIyxT6ETi2xdw6vjUy6hD3lNFcoXbpqB4EO7y
E5kXu01/xT542siA6s1OMZ+6DZgaFYfaJEW4Seo+XHGbxIwANKixKnokhU0wNaNlAmlF+kgb0RVm
nQZUWzs6iQN4AVas//X5hr/6jrjCrnsPl3y9/6k2P7Yb0WXVyhK/t4ZLsNzBEYLuZ5Ql258zjPRn
tgfXyIFqk0eqneoJlufJGezg9XGjWq/g2NXpZZyPzuoI5OccUlzQPhI9zMgzgaGEv/HW0asLPCto
TrgyodWfVN/O+T6Pr1D264zv5dXbUSNFrgsm3YMsD84XYO5tFj97PMYZaeeJNgdIFANda0Ny2V5G
NkmeNjGrQF8dAeq2AVCXp+FOjrx+t7jQXeIsaIKwuL35EblUERT97+PxI9ZEIYbEiKTHk2oKwCD9
Ru/0ei/ZVuyEMt24FlINy1qphdhx8LiIOuyvxa1h/KfWQTrYhuPanmEbtvNvhs/menbuh/ntjiFW
RPT4S2+LekR/MTpc1KOcJ6Fk1o5WEfxG1JPp03M6/6YnZLxlEdICo1tXwRlLieVEbdaC3vHpikx5
uCZWhsiBGcZKHcpVqeaGgka8qOKrqVPOSrTEBQpoAO69JPRAbXtpgyJU+rQSkHyQOrx1PNhUkLnl
+NferiE0TaHLndh/KbVInw/+X6aXL928PHaZEHOmhujZr9zUjHmtZ/W4Mt80hZ5MXP3VxLqWW8Ns
AcaGkBX9TbmdoN6JWcGKeox1f5ewourjObPh3WbaPlLNoVNXZO2izzTC4+cm2X/ukttP7aNYNJjM
WkE7CrHmzMQbr5lh6eqz1tslBiCsQ+gj8qDdiZ4zO7GRDhKB8PhGWP2Rn8DphqxYRzaCVFMB2Qeo
u47wxDh715S4XJu9ekTUkdcaeqdt9TRhnL9x1J0/1SC/myPyMX+nQbxr/tsckQB3IsQ+9w/VlV5l
4RK+CPe08gSWbb2JPNyFsPSglfTqT7SgNcxuRPLOhqaLaAlCx4SnfElVPxPf6m7bWQhWcBudvyQe
V5HJ7D/FcAIw9+uRhP6N+OffXJVt/JletJ1Go+H6ft039P3vrmq1sQ1/fbvex9IJz4VDlD66dBvh
kXk4j7bhDeJNkIPcZtom/Yha7JJCWBF5CQQ5Jy77FOl/yZorkpVeB/BKAWGH9hK8E8tYBrO0IFd0
+JuTb7j/aatp3fq25bo49oZf/+PZbzdP+2ltOPt7Kr0GX0107BJZljZe9o/dOvjXQVZr8wplfoTF
XU//FQy5KN3hIOhK5dCv52fPT6rX9VTaX/p/jabfdpd9bQkJDlXMe/oUOamWKhV8ZaW4CUktyd/g
GBIeb19HFzpWXgb7YBt63PUTxSfk9runoajv6kED5HEDIlELgVcENhpIukfDKmkuVfCM7A+tlSvk
huVak3BnxQEGnWPqsR1VcTFv2/7kGZ1opHea0kOF/6s+DN7CTkVoqr3ueGqfVrB+r8SCFvAz9SP4
OQOcebiD99E11v9iFD5G+kx3bw3pg5Jt+kz38c6ahImM9ffXotd1zD+zdU3H8D3TtRzXKZ3S383A
8+H+mD9Xzn1MlVlYCVD1eULgx7qrMstksWx+JHsPbUy3BS1uWfOSzfcUZhIMoEsI9Sf/y5rBrumu
u5ISCODkQhl+eE/XNGPizQJc2T31ejL3PCwcvuDuU0pQ2j9YQrzXa3uA5RLR7lgTQZvIYCKTJtNN
s0IfnQGMpNCsMF0yDKTih8DBQF+sEtpialbpK7pAla80t/ZMw3339LPEUPQibKsEqHZ5gIJ5tu/K
IMPELI3OdWIuZG/Wmcg6Q1lg7IEvDawy7dXhlSwv/eXwHE3b6xhbKiVkqdZTQlU6mJEyffULaSEW
BasAn7X6UD/ChOs6PKsVQuAo0RVlff1AJqBU155DQUrMzhkNTtpc6DP6OHsls8Gm72HzrUnSa29I
Dz0Pn/XUJWXJouxfKFJMn6HNVe2TvLtfIWm4HAZCzA0g1h3e5t27Fpke1RFJLHAmFmtX7zEmIVSA
Ym2oAdR7Cr0xyHU0DcVee2I4dN6sVjqus4H2ysWxE1isWLv1lJoli2vQsQlt8gv6j7OvTZ+Dr37V
oZeg7JTLuJQH1YHExUz9CoWDHAPTv/6jw+bdDT/XjjRk2MBYf5/V5VHHwUjpTLYJRUnyGrL+ExgA
mgO7WF/ps2VfJ3D/2TDU1ZmWQubCVx5npR/pqvLu6Y1z04kywkwivmXEjl1KRSCDyaGWB5RXjZqR
3jk50f8zO2GpKTfmxz1dR3VjPU4q727nAx2Ue/lTG0ha6s7SVZL5Yi6W5XE52XObQS2vVbusLkmO
jk6sHOQtF8EssBdcfSV36+kNJF95LE0VcS7tkx1ToZqfyz6sWqw9TXbNbUhBALMyU3UG2oNmojbV
Q0JZV6PPMm3MQJEhAldJaCNxBzgaCOhqVmrCa/rDrz9gj5rO2oFuiM5CI64DbBOIKNm1p4SIFADX
KjCttIFW2ry377oDlrAVuYP5x57dWMwnLR05QntSMZIKYvivLk/D4g+0xRUZoLnH8JKo5QO95FS0
ndY1Zy6BoaOwfwkHyQu91ZlzFuvkzo6xb34khyRKpIskjdb4ZzepLQnDB+apNpBykmTacobzSnqU
ak1qi4QRKr1gv1AJdpF7a/a0Lj/ySQOmsDppV7iqbdm1kpzINWzV8sokjthzxgHZcNt9LOifi8jV
aWjf5kCiEHK4JcssxbdNrgjrFU3hrry7hI0GfqfkOJm9nM8v4Y0qc+yYWD5rjqDOFzmWvYR+DZNO
F61X84ks6CvngOin83alFK5pZdJRDJiA88DQkz+AsTeRoVc9ajSKPaihJLTCMgZPHOUxq5FYwG3G
ga6FJ3xMmZHn8q/MTb2T0amHCWYbB1wWp7zUc8wTb1sOvMumGGadayzT7Nqhcp4Q87V8X/tVeemy
U6sDydhx+pg7cuv5TE0tzYTC+t2XzQsiAag5eelO2ycaoLMXIZE+15lnX/J2nAl1nJUaZOvLrIhA
EZS+UCPRqNy4Mj0uZhNcZYwVrNtYi9c5G+mnBDMwuIxI3gnByAYTixBCVybyGpWaTwHPDjwMptOP
zdzVvZN+3PyUSpP7g5L9QMUyBevRrhCYhhtLFSxH063WicvROXSW71QOa+fMLU0DJuOHwY3WXNYB
rF6pdNl4QTA5n+rXmjA6xws3jUujXYamAD4WN1V70VNqG4q9397p5Ah06YPfzpWvUeHR7keGgKav
fqDNNRLo4B9zkC+0UnUYViCGgQyE24JZq4VRHU/HYroOtFNtuFIYKAJsfJzi0pUH18zUHnVxlZHh
9BRI8bkIjAtNd93OMwfSreMdr+Q7VkEekkhAkjRujVfC/ClgDk5D01w3WFaKxpGOlIk9rve5k/rh
rgOARBemcBJWjiY3zq/zoQFgTemwt/JAujHaVeV3ss6utNXRGVT/16MjxZKypGjsSOU2N0S71dSw
4X7l6nkTg2XRfdfOq5UtAW3JIsjQOhI1CLkxalgKlr7bxwQ9xR4Qmv96SFCtxqikSPQr+2Q1RLOm
KB6LGBEq0ItATfS1CwtNW8P4AV/yIgUt0VwJZsl49jCS/DqBV0F9IRnXifuKHfEq8eyNJLORmsxb
9J42l+iUEK+UAfE66QP+WOymSE+I5HXijJb92iuWz/9KW201H9Vo7z6PvFR8UmBfEn+6w5C5dKVz
KuUuG6E3R/OuhmYIo9Ngr+CUR2hJRFFyAuvfVzylBiEpkGARMAn4ouLr93UTUFCQZvCiZB+AJqj7
x01XQ8JlqkiN+HTFq4tTP+YJR6neY/R3nHEeG79k9h+x9NdfVmCNDTwsQlMJvBUBiD2kEAxfpejQ
zXcILCK5EHSrci4pIlHa0KUgVDDyHIuBjjhbLTlGetI65LuIi7iWVI8tn9Zm2iILd+EuyACC4akY
eHUnoC9udEhMWmcVeBWN9MDfU/eQbPviyj6P791n6dWc8XfEJ7yKjZBiuYRmbQl1QlE2dIm9lXVE
FFdBcKnQVpbYhLEOXTOyKSNyBpvEHzVgNVr392901uAzPYmYETaA7a13hdp6PtgQuNsk3uDc3f4o
tibnye9pf1tiSnKzH5zervSvlxxWB3YjuJJwiRSMyEtHSx7VA7IBhc8U2YCKliiHO4E+4APs9aT0
uHC1FNZTHMXvyX2//GgPCpbZDIcb7T/3EB70Fco6JecEbC+FQZcemJM4BypxHhTJvs0p4O5bg2Ob
pO8yWr/X3nTcrEvxV/IsKZLnsRw/RVqojeSp2A5xFj4lUKeWhhDaWrh8cuaYFARmdGZ64CiyL21H
T5n0lhKUGek1wbvO42VO3MYicsQ7JhMBTX5PaJMrpubrFVLc92VkJGD+cT2r4ys4qL0f20MwckCd
bqkxtjmYZqMOeEurUBEhwcD8UHBQxX86je0P2BVOTluUMdHukpsHewaxUzW4UbDJ7T34VqFPBTyr
S/QnVKGVwagqCCo/+JYeptqbYkzaty48o+jR5eYoZKVPAOezR32rgJb2r60U6NK7W/oYGa+cNb60
/6lvdKs1RFBCTHWkc1hP/jjwuib9tjqi0WjqVKrD6KR1OvqZnOjzTAOiT3USiupCdP2qkdM91aH0
+Y3Imy5VA0TFwGRJSJWij3cngTOFu0CRfu3tMfIn+9gwifmepvq1HPw6v6i9EWnlKPfhefYYXVLF
Vtn3zBrTEcLlC8kNQoAdfHo2lCwxEqOUJepNZgOv61C1GXldCvf7MCoCJY/zjvuS0dnn0rkQVMzj
bAKvKZIn79iUDvVA+/RpERU5wxw6aH2h8gVr6Per14A06R0VE2Z8yXrmrun34RZmiyrkDBLaoh6T
6JAiYgoNmXG9B1Mfrge2JB7nj8zISucqeop91KFSCiOssp1AQJm8xHrDeJJVtHwvostMGn1fOnE4
zEJtBHLRMOsj6wN7cOJ80GACbY0upNodCz9HDUlLyRi/UPSLqYp6khlAPdJoHl3oo6y8AI2eGAPF
U0oh0PeUSugUMxCj3O4qpC1RkBFX33BZ5ZUjKrSQam9aNlqWxMKZvxIk5a2PKVE8tg9T6hViv1/r
V4J/mZYtlQAwoQM8BjaDdjqLYJvKOxlheYt+U0ggpBBNr6QUAkobtXT5EqRHHl9c3kpO6aavWbl5
vPqiqJK6C33OHgJQ11Zyn+mma6rpr35pJcXM+pWz2yzSX+3xyC3jXSkcaHqiGcEn9FAl6fLsiGA1
Q5lBqka+pWy/RERLjzNkc79F/b4045AMiEP6XyF8FQ0+M4UrQaWcQyk5IsKdSMYjBOpVPGmj8lt+
k3N+qpDR8S+c7ZI9oASiKhlQi9S5BP0T6NUBoqU6jTogbYBSWgpK+5BQr0LbVX5GS/GBiH5Ge65O
QXHyICzb/U+DyTiPjB8IkBCOWpy1CSL9o1qolcgjrK1RfcBYrMlDBfhCeFtFMuDpi0l+DhW0h3MV
/iFaLDFUUuhQ7j8YP42qU3Lhk4MhdA8/WbwuN1a7T8LDwTnCRGDeKUHViM8R7A+M75pIMTQ5wfWF
1BUmBXBJosf1tzmRxjyBe43MGqht7Bx54JU3XjnEtxDzjMhOaaTJ1ZTD5bRHsN61rZCqoaY0N1XA
6S4o8FZWUScnZiU6N9k61TXKe1WUIsMtV6RFkZVjcugrUZFxzffI+dYE2HBSTovERQgdjIZDNPou
16cr132W6tW4SldUUkizC472/ZdmuGZ2MdMgLbnht39N2mVP81HzdPvujIty7hbU4jM1tDw8nhd+
jYBiM/1Sk/YS668+0d9itvrS7Jdeoz79Xa+sMTBy0lNo0glLG+15ompLaPsqi2WCsCFRp9xfNt73
gYqooJm0IAMGZynlfXZKFbtL2PvONVUinoqjD8T5dMMvVy+0/krPWDh+aoQNbCDNUmUY61hIxPmr
mLlbLo4y5o8dg9XQVcING4IgLJObYHDZMBdjqVJqSjwq1r5+00BK8zeiYkFnUz4rFv6HrB3snQ/9
r4eSgdJLVaC3VLETzEVGQOPtjKsRy5mQMjsllXUnZbfeXqHYZnpBCxgR2FI2VyFyd+ACt60iJwo8
Kc61JRZJNUEVpVAYxVJkadfPmZmK+20wpWUm4xOQEy9/zJSs4p5yI8ooT9/A+aO4jn1q75p0Hkes
IpuVA6BjHckkK/Vg4WVoMsoIL372ZTS0cl1Ic+OlK0sk512O8/JdE79QoIh2cedIa498cfmE6J73
1SePWD0nZIVf6Cl46cyR51JWkkCaYpe4EPN/pekQuDEsUJjdlRA2ZtqgFJL8RH/ntAvQvH4QxndL
obWKz+PDsEFrFjjkyGhWJrD+zqcSZhb3WSZ19Xn+eSIJhkn/m4lNv1pY3Us5qtsqak8ZEv8y+EqT
kEktk8CGk+xYJmTz3yoMpZt01axH5DbShtyipIodFp+NIKPdhZKLWtSA1flrhzRQCakpn0dayheg
+ct4Hq2H1o/+VnlI+JDb1xfosPixckJ6bPrHxA59ZtGJIWYwSTfrcSPpXGUiNcDKyNPkI4bItlmx
tYHrLcXhU2xuJyajfi6+tiqTD1xfntLjC3BJCiQe4XmIwCWikHVpWvE6RolY0n2TQJCSrGzO+Z6E
pcPQKCkiOXAOZcNLIdfUqbXys6RYsfAiiQR6Q2BfzuNKe2iBnadVvl9L7I7JduUp3c++r2Tp8Tso
p+WlQ5tz1lz+s4MpQgauVM55KkXiwHEHSXx5cvoOkhAcBqx/H4+o0d4F0oG4WORbCgpe72WmZRfe
QJQb6Le1DZbcCmfKD2n6+Omxb4Q+ckUyxYxqH5tElQscXWa0LEu/R9IVBIXPKVcggHkiRARzNrGm
FNnAKCJVCUadfiY2Z7v+bJC2xbB+IaPHPK0h66zw1tc2HL3rhWULq8DBsfNxbFxAELUPGdfytapu
hz45TEAJXBRVxiRnr2DoK4DHNirohkejb371GOk35/A0rbLGMgsYpWmxsBGSUvQupoHLayWPlREV
KgA/jhwNXqJcukYJnEBJV8evbpbknqSjHtVfTHUruACFbq8LjHYNkL6onrqTeq1Eps1P5RAaIR1E
4azURVNURIcojbPFiem43FrK3kuIRbUjyeANlrxy6NX0sKP1J71JkLvyYs1oaDVlgSyBfehYynJr
c/AhDLYEvn5W4TduPwWfgDhhl7bOketUjpypRHwGP1U/WQNkpJc1Pcg/KUiRSaOLqNJ/GtUlTo4w
Jo8UIwptQftDIh4+jTk1omivVs6d8H8p1klA8IvQJZMuj+4UgUsClXcWllrmt/z5S1s4k8qaqtAg
dQTTkaba8m11tvqO0eEUtHJ0W/9lOd0X1I/LT9KzGiEgYNXtlbo7dB/8Xtee/9CBPK2Xo6xFI92q
ve7oPqQbLywO2AHqcaU2NcVM0KeMhn7ObRvpI51oBd2ph+Cm72GlUiU39Xsz3XW1z+qpmyRFrMeD
qS4x7aCtWW1YkJVFqXXoJ/cOEV5ivm4CxgpURxWlrGBU26nROxCnlJ4paPmhOKVirPtpTvCNWOGF
PwrmKXy5xQ9RlG1FyQFb1XBmfLZtEO8UfEX/FxzFTjIQXkeWJyUUWMLC98i9lAMphS4/VJedJSDv
n+UAKvag8a0SwM9ohd9eeQPyB674hTjIGNE4vBNNehnimvaSRKLr0G3EsvhUWliRF3mvkpX7+Fg6
GHlpVcnNuXT+P2Fn1pxI0kTZX4QZO+SrEPumfXvBJJXY9x1+/ZwTUTVfT09bt2FVQgiSzMgID/fr
169rw2bP0IVCkEjQGFx132GogHXHwo9a4xqmGFttIyjDBSV5kfLU/zV0FSpxcWcxKQVEd87YMU//
fO/Xeqq6dCEeiYEPLsuIUcBRY46NX7W+2Sd/FzLxcxMwBS/MeeilLaEkcGGsrt0bszCGHhEIcBny
pm9/LocMogvVzq14Z/xBl2zRKfFJmr/WUl0pMFeMaoL7JPwik0rio5gAkR33wiWjheA+YdCEioyt
Fj++F6eUzUdj4XmxRhjqOItlulxqxe8SnDN9Q3P+qw4dhB0ITmQHq9Wn17pXuyRaiXtU/s6YiH2e
m655dOofkWXkIDmWVKbFGif0p8fma/5dL1kgYPfmvjBqpvt0n+Hj+Me/GGb6CXvHwSHwVqgvNtzi
vsIr4guScCNiCHx9gB72PgJt2gI26vzS5pbT13S5hGSCOIdcsl6iZ+LrrkfNiAP8x2CckcXgY64+
3ySAluA9yzBj2iG/iVRfrUBZWAPlqkdvieNRL3WzHAimDOii94Q4lJPmTlEbj8AIDr3jAkbKBc5f
CZG3DJlgyBQJQcSD4P3NayrFTn4MP7z+LB2jdKLED1lO3HRDzxkkPg21Bm1A4RMSSfDPFjW6RbYM
NMct91WaZnLVGd4hKhLDOj1pOrWACPxEVwcIpC2zztsQFiCzOdvM06B6OnQbgUVFqwR8SUP/0Yew
gzfbmx63pogUuewjBOVEEvQNU4FV7HR1XEuIjrCEGGfv6OW79JGpI231uclV1g3EQMerW8i+lDH1
9jRYO76Ob/ezSuHrcKou7inPkulLoPcyVRP9Bg9jeMjeTL5XSW3RR1/qmqojfnOgVUx98qkeDXKv
m5cD0bPO/JpYAV2XQiCq5X53Sdjc7/A4adFGaKFnbZPtfZuix9QDHOLVD2cz60Lfz9GCCAVC4rpF
8woANKlt7if0TCO/hre8t+nINXOTwHcq3dNWY7tH0YVMSdUeoebVLnVTj5F5QYriaUw6DO5XyKOY
dRHfnmPHaX9Ds8lUHYUFHSpAg9ohBAmpGgnXEklL8i6UiueaGSi4fl52j/kD+BbkgJYdBqDKKyTY
jU2y4EUmfkwnku+iJ0pbvAkgiaxryHx0Ms30B7XkiP91Zc3GhC7pX/PE5qcEu4rQMbJG1vf7Tgne
BJkH3khHNjIspnmR/Ryav3HnGHTXfLJYTz0KlQlcpcmzbCAoFUln+LkS6WA6RdXeSIqQRpHwYITl
CZE86e6/yZts36aQWMQEyLRytqdWjmyf/I6YN/ZvRUqVT+THiiS8yQ4SbhkDCDL4vabpw/eby/Yi
ylyOG5vsGsfMWC0vo7EuHypLtIEgV9VEioCJ5IoZjAeJEGXOcMI4OwAmYOad5HFNng3GMceTicWr
XJwJt735s/tUWy6QWToyT8gp9qXklB65h+X7dVPO8aonOJEnCJn20Y12TWnPygAwsy513YQk7fyd
gckWpJPug9iR3MMMgNM1O2nRT65qZLigK6EL0zgwQWeBY/goh7hv3Zg1899CUPrGA5xCHOY060Yf
8vxiIOef9Nd3TzRIoenwvj6tItCNAtyE/y8YEn5HLbSIR5+EZaw50Sq4YxjWYAzCOS1+/BnjGuid
fDU72qkWY/2ILrMJgnNow/P0p2f7BDwxoHHP13GIm0WZtuVuu2Yo3LTcOrThbkzFvq8VIB3mw8Zc
4tVz68bddcSmQO383YwRoY+SZjb0xTPwEteyi2OJMzbuNIHg+YPks3tqvlLYd78CdZvc/Xpodod8
DF6D2I+W0wE+t1d5Yj8fImKO/7wmxgiO9HB8SjOLslX5N4WaU3FLUGorSOj1PEOKCu13fikzuVxD
xbqUk+aWcNR3++kY8QoPS6LN1SIlRgQjLsA16zrH/Dy9XKXGMI0+QZGH+dPtfMFXDep8Cd8K1sFX
lgEU5EbJRfK9RsUFMDE7zogIRvwsAiQCJ4IV1xogyNxFVrlUor0KhClnN69Kmoj/8sEoaNWc41Mo
HaawZTDSGSvkwM8kr32leO974mt7evjBt8Bm1FHs54CySrQGsF4+M98RWGHJcQApYZqumBvXEgh+
u6LHzcy3doCFxmFdhiarNY0xHYxtCX93Sfo5DYtwzZoF7IhIpxKA9IgjGDEuaej+sIlEDmnURpUY
VEjCe7rCNY6P3gzvm4ljiZJw9OuS+r1ZEaKXg5Xqi0RJFpIDJDq5IlsskO9VjSETnFpxSOKAwfyJ
6WFgT8k20sc0gPyMGeTmUcjKS4ai9LmrkgTAvpIpcAOgOqOJfH6FknmYEBOgqbCLuI/kUAmRGiKz
o9Scd0N0QJp03oWX3D0Rt6eaCQJAspThLnOgEijU/C3z6Lag0XawHKDkO/lOfedqWwbl8pIhccs0
Zq5ePnP872ROEBhJAzYvesXWonfs+DNCLA6lCLC/75mAJNWHpqYHdYhcfjRPYyG/JP5zinCvW5lv
x06QJ8eiokFWe3efr166qdcDX+SXIsudI9UdEvEkSzjVACqz5Tmr/ax4kIvKJTQJzz0VTygQ/Ip8
dvfpDQpLAgwQx6BZHrobuGT8F29c8i1C6AICLnT/A6sOWxKTCoDQ3chN1hS+c3nUQ9uGDwD7sZDp
2kPKQYw906aBCNZDRC6mXoyC9Op33/pwPsQCSPF96/v7O5H5t+/RH16BzQjwa+T8q1ZS39ZwVBc1
EmVDCYi/ZAiptc8ZTFgEMMzs3M2AkQx806QFIfRhLjP17JNHzD8Fg/hkolRevrlVw5/o0q+ri7cB
ySIPYm6WUt15gvEUmdWSG0TEBMgep1Y3MuKPupIHClGred7mpbuDjanaCtij/4dIDYzSTQ4VGUIQ
ab7uDYKGqU+Cp8fVmxeh2Xabc88gdPmIcMQuAUoy4nQ/YlfD2UWXtaXjq/t7acDd5kdbTkDSDEwB
+gfXZeuzTmAfjF5x2raBdYNcITbJ7IOOkmH0qUFZJVKpc7SYs3jRqD6ATK3Y5I6N5ZeXw+963vcZ
/nblavWQxfjoZ4RcAue15WaB2rwx0N/kM1/VZzmCVMiDMODYAZ36sMKkYEAEEp+FrZB9M6ZzP0px
qQbN7KXc2QMu8wTcxXDG+3wcukW6UV7YDHX0fXf20VsVRyVEic1xEZVYydso6aFcKR369wPQ4MT4
aAZOVHlBsZjDFpv+SCgb87+cDF+klCH1Pv2g0inEIBbOeDsHv7x3+zAe/nTPNUPhHErw7ZMPYGAj
VyNlEx5mGh2XHPCTUaFsbzd7Ea3yGwwLroc4kTFKk9fYoeAuHFT+Pg4N/r2+iIJJhQAcnAJ/nmrb
ofGF0dy4F1ECIksOz1EEX4xzJ+zUFlXtaKq5qJ6/DNcMECMck3/zpyGKQVwAFDhTczlGQ8ZCYNcB
ETAMc2xdirtQwOL8/oMAFJ8We1KtJTT/Xvc4DBHPphDmNl1169WS7p/0+/A1G/oQAg8Gs0fiL1tE
x+lDa2QSHWrlnzsYNEAJ3bqA9/MscHC6FJWuujpc2JcGbWz7iYENBkxy6xSwBvIWdBqz0T7cMdJo
7VOWIZ+PFya3yElVDUPk80n7kqK1fDM6sKxuVcWn7iYwqtwU1m/+jLS2P5T2SELTA9cFHn1uhpcW
Hq7+ga63JtGNOtYosMvRuk7usNuj+RY8H3xwXCBsKPZTr8g92hcDS5rd1h1XI+2joG+Pw4x8RG1r
GR1B244kr7yl3Y/dm+KDLkyUXRPL0Z0bcH9SpfUIo8kb27ypTU9rKvEmAbfng8/s5v5CFSzHMi/q
rn9t7LqW3hXINpEx5WYtqiY/zT0hgzO3izigUSzxE0wSa9E0u/4EGUp414LM1tWJFG25v9ECugVg
KJ7yt3MWCgaE+UlJbuFDqxenlfbfA2nnfSbjZ8KEt0TCuPmMPFiwehEVNtPiivJx5c9ARZ6ECLbQ
Bb+6WUx7Y2qbaBUKAuQ8j5ZTkzvCvWUifZ2/zGqosUpzlwXOqLuoXS8Nao61DUS0eVMauXfJLdNc
qvfIfRXfKswP3Tzfp2cFNxNrKqVLt0RXUSozSRuSxIsqClLcQ8tNFHAlhOc1H7LSMk9LWhDqRpvs
yeGzpjkbczrjX8VWuirX7QKxu0jJj7NQ7+/I8Zecl80Pd3Vat0zxz81X59DAYlPmQgQBcCJYjWni
PA7EQvHjupR+mInHlx3ZwkkSOi/9iNN59BnrCySe6xzFvzjJd8MwGpzztu8cArXADkpdgF4UjJV3
UMMlOuL9Pd+HG64FcsZkH93y6UxVuz6wDfO2/z1OtdT89oLCfMgnzECWY2BUJqQzWzt6N8tiWk5s
uIwVE6skrkPymsRuCqOapUxHs3odam4jpBcL3pwUmYCpaj0jIm15F9IyTFyegfVhFd1ZaOlUwAxv
2LbkjGmcy/0DUqWggSkSH1ksd6nODHvIBZRw/elXmoQuvqXqiqlzmDgJxfYFEfnj/aEjsJqrmsRA
npsv2sF7mzxBr1vg2Kxf/MpSyx3C/UFOHvq0894KEDRO9jjhHTS9p7heHG+TF7Pm+mXwKPZuftPw
zvJQ7sIbEF1fqFITL9FC0osP2We6E1Ldio+zDuEtOYEBhn/RpLLw7XJHAyY2tvNNnuULzEeran0m
5XZcRtJchFJ9xL2QPZEcIjSOHxuEuInoCultwWxrgMqJ/DWQzQNMFP/UO/Rdher4S9rHuppD+zv5
lF52LBDlLugsUC90paGVujMSEzp6Z1IGhK1F6Fsz+jVA1eOOtuQe6n4I124xUOT27jRU0XsBLABj
M66VMoOpDOe56+awcfu+xIhRI3k7dlIWezxZoZKgqUawNHspdzX52fr5TTK/Vp6qjicj3AymkpLn
xvnBgStU0025XUz5VoHhDymewnABndJ5aRLDNKEMAn473Y4/x+RrruavXpxHodZw/LAJMwOJdvwX
XaQdU8OWS4TqwUmK/DQJc7HwrBCsKHeRprAVp4U0NN1VEM1b1fmopWZ3FqdA81EfVnhAJoY/8TCB
WtzUfWX+5f/kEH6JN+/b+n3oYDcHd8rh0vBFQLQI5c0pV+Cy0rVTJ4FVcewtq3STDVNb6MUpPnuf
PhRapsxndyweFgir4AQhltRCY9dfAfzlGJPV7b6X48NlvE8/Wq7pf25qKxM+oajN5KtFbnR8TzXH
rSyOKoxaQF9kZ2EqoU5dLSD4xtjmKM3cWKaKIg2+G1k05dZSN1Ts4+1toPyjE8PKvDDs5l6kWoXx
w91yxVhkTrOf5uYpqc8fXNDZ2pIy9Gxtzv+6bThw2BFvGe4sYCwUFFm2h9si2UG9rzFv1LeKIQ9p
6ADySDj836OAHfRrs096WxviL7eWee38lblluwHrGrFw9Xj1AXX0vPluiXqB+MH0B9C8lRhQ7SHN
1NF9XnLp82oG/U0y061Fbf0RqwNRV0vjA+/r+a8twkI31grSQY6hVURtyjhu1dImLc3vr4jCEk34
gRVINeqd6Ua6ITS2JRvp/9Nqtj1tTVvIpngf9t19d9qaEIf4yWmVvhr1rHny6rae/QrRSTegamcU
WHziS4Ys/F+dtqSYpdsGL35tirTeheTerLbkQ5P+pU1I4xM4ZF1J0Hzwed0d8zEPEWogu9MzLTZv
ymXadtABbfOM5tgyf3MilbfqLIsVpf7R668sIIPNXlIouB166x9kYjbV+3Fre7jlw0M6QIyGyx+6
NfOlyOXj1qEGh7D+aNGl61Rqeps6VoUWaAKZWj8vf1K36ddb2AEHFDh38/t0qs3svKTaCNaNT90Z
fWXBjtEDQrdlQpfayvjU2KwaCCedp99+4wa+MTrJtRkNJy6Zr3EVEc/C7T7bXi262zyy3ReKiBoo
+fOufbHSuNxMBk/bxRffsj01Jrdc2GxTRRB/0l8gZjtrc420vF0XKwv2TIqW1q3U3aRPA4TaiZO6
L5RflsdG5i4769JJqKzkd+5usq6Od4vK5PgL/fVzZ/FarCK6RKBIzX4730t1BOpxnkNOOtVJdeQM
bPgbBTJIg/EnJMxyzXwPYnsPQRCCJ2CYzgmJH/GYjjxRC2iu734kuOW8Ftij7cydmI1/lwUPN75H
5IXmugyhfA9XHuA+c5cgzLHCYbfm4QL3dPKqa0WEhkPfkXOqe590rMHJ8EF/J1UA57VXanI0wgDD
W9j1jTJdMihBj/U8QkYrpGURc0QQnXf4rhg8ZHuk3zmwZUkMRDv3ZPYhe7n16r0ov9diIT/ga9Yl
0Tz9VEIT1d5mUmQpDWHU0pwmhocnSJGjYdgNrFkMkR0eeM3jlX5tGlQ8tfMPDoDZ/6JJFi4/c2fB
QIbjMGDrUOv0iz6bcDf8Tgct6/GhC3BCuwZf5vUjkuUntHYMbsm7NO7GUU11fG/ujlPvDdKVc4l+
9ZyAhy73Mu+7NrbSjPqBLzffPeX0+Ne2vsoqKxlc8zoazAm/lu6mwGuHtmn4eRd5xlHfnHzSHPUJ
tb/QTeKvjdLdqH9ok6Qq3UU0jjfXpz+nRjiKB6YR1aBHHf2hzUdoM9XgOQvFcB0ET+4N4TpmgU4t
Yxq08wtQHt876MmQ2ACv8GTePTB04hzqrTBEHPjQoEBMqYIwYl1fclT/VJPtGhkU86j72nGzvEp4
BGFg/9xW5qSd1anw6jiWxpOWbzhZcrSVcKxjYHlhuh7fXSmxkm3FvPBdqdroNbzn6cInV+RuYEUn
TNwtf/BQVHoRho5e/6tGO1dSdGk1vyBd+EeikDL7onpSxSSPUuHfRAK2m6Q8XxVOJ0SlxJOlcS87
B8qYwfP+VIUassSANrL0Ym1T+XlDGGwySmhx/yS6vyeGMDSRUGZeyLTWOFR7GTobIvsQ7o14KoGP
VYkeIktMuSPIkt+kt+E/KdtTDhXxaEORCzixgYlVmSKXYpmmB2jDBW7QufTWuGgHnEyIDwixsHdS
mSKeIsfKmPNUCxQkPV69YbZOICOcMNwUoTKfx+BDmgLK98amA9Lpsx9J3qPW5EdEQ2fUj4shRXzG
KEO0KeTxpYVBNgKCSgo3aYDL4mPc1XW9dCW8OMkWRzALGjYaMksbpmsrEk4OoTHdlpDLqE0P07ql
NDCsSbdQ/Sss/hsmz3wbc4WUJvcvcPFj5sEyzxhYGtvl4U+OWnu4uDOSSnoTnk2huhgBPJn0yVA8
YbZddwOPm+yTjqqRd/Ks4IfQXJ78Uw5X4mIMBLYGTP+2pAeUZFm5ZtdqblgCqjPIUYrHjJR+7PFh
Ds3bhhP52rSRDs9ozFLVlfhTqYQude8ABL+nvGaFoxLLjUy9ZXAWV7dHvArclFHlQq2mSzSoDEG/
AZx3ejrRnKBetIV7Fi6KWmrHSxDLTzgqlwbN2XAJ5j8C/AescwGj/e/CB/n/X5Ly/11Tf5OcSRdG
+1lqjeSM8T7JoDq5eW8bjYAlya6RT9pSP+ddltR6JvKRsOgExVFjGsmYc+T8l9RnNDmG4YR3jMuL
kgikr38/4eQf9U/+YgT+pn+CTtn2ND5xwjBtkckSzHIYxQV8GNg7xWKmShhDFCtLgC83dwzYsSFY
ErspVCUPLW8RuuHCfyfG66nvYsVJvXlQsSm+0wBOSgTrgsUXmCRST4jjYyCuekYZObEQHV/JOcII
a5UTCBFXBMfyOO4IQ7bkCf+X9Ej5H00i4mzZUjGfzWTKKgr9RbVilJ1sLuf0/oQxPmJcZO2nkYkE
OyHvFS+tdRiOF5V86/SCrSOy24lJspoJIf3HGITHF61gA1hk4iX7ImDmzSZ0beUBnQ1qTo9ZYhLJ
4ieWkNhF5IRaJwGGwFVmcXez+N2zms90q2lxiice8PyPJUj0uP7v8yHzj7odfxkBtVn+MgL5QXG9
mBXQXjEFJQt8e7d9BLrh3rjqXd4ZtGDoMMcO9R/f/c9ybn/5ck/uL18+Ts2WuVSWL5cusH3bMhEL
tDx02omTSVCgzpk9QNGmuOJFuZyoWbgQ8X3Woeee3DIHz0lj9OJf3HKK1exHoCGQiRQ3nYX1Z9EO
eQkBishbE4UUkY8bUagNoqfGvpF+99Xp14WfEgncHYQzgBCA+4U4YCQ0irmbZEtqfPllsKya1uxU
IVbmDS6RLNmk833MI50BtqgGYmMSqvKG08gnqGVpGw23JgRO46pWMrhUTTSEcGBwrvCsqFTXsy78
0s2LnsmgesL7OjFTDMT8sIQn0xpDdVh1Jv79huUQLvwnHyKfoOlYLmTymfLfJA2T+XW2Oqfz3jFN
B84CuGcOSF+8cgeUX8IlKAcs1ExhTBOSCSSzLJFE5jkdbsUW6UwM+i2kLVE9x9bvsxyGMseK8j4k
7J6aSwogGND0u46C981d2d0MT/VV4hxiV9NX6YUHOMpmErdD/AASgcxfI2IZG1a4Spt2k/Nez35W
wLs0qaFdbHfcB+4lKwVJXgB2CWI6azldpELufuiLFNTYLCQA/mAWUB2Xo01dWxcG0OhL1tSoRXqz
uwJGGnDuouF4Et1Zl3q8AZiJNXkhdfGlIyC7hRItsufRG1jgUGWrIsiOWrluqUSUMormNwK0Iq1m
6S3J95U1K2ZLBXl01S4PmvFtc8ZJaZiimlWhjUkLGLH0pxERkTvl/M3CYnQHvIvwnnjeKD7r7Ol8
Fp+jExrWI5zsOmQIZPKxh4vqupZGnQ+JUcygCYVzQybchESDw0VzUIy/qWJ2aQIFY5lp93QzutXD
JnTDc7aM2fQ7XvgPvjo+tAGFuTU3+tnXuL6k0F4FCf1lZAWQC+BEjfhyT6NXXxRK59DtclVaWPDo
FakKtDFWVg6kc/cmoJymdJRaTFZeCTatiGOpmvo8wbFdUr8ktU8fKBQT8BdwTBiMAs8SRCOM4vRx
ExJypi0lThBOpJMMCJa8q/llZij7m4cB63sX3LxS1XG6mzI7rafVMxVc0uLTmfpW1yb9KrBBxMNF
J83NF4EHiAFxiCQE4rg2wSxOy5ere/xxfKZ7LXvHtApA9kjrlJDbFSSZ1LhuM5eO9fyEsphRsazn
NfaFofKFYlVahD9V7sh+TIaS5kavhScjkch4ltKcwymYvXqkSJqgY4gG5ivRo/odcJEP5gT0qLRO
MWdqfO+xdSm0CchsDW0t0co8apjztCPnBsJTgfInP46uB884FooVWJNE6iBKMgmoKgP1JwkB/YxM
iJkncyMKc0lRM/8ViWnmy2SV6IAghiKBRtdQn8XT8De+lFcUlzghNsyIbAn9kQbH15hQZGt9mWi3
wlsHbqwZCnzfMTxu75g5Immyev6D7xQ7oWUYOrIOOlaYoSpWC/AYhRDHOJpGqN5XJzZCK/hLZ+kw
XDSzt5mjBNZtzDJYiTtpQ/Oa2IYYgHN6cMXMHwiYwZTAvQC5aiEoltWutMhmgeqpHu8RJZfo+gcb
GyhHXrpEyDwklOJwAucDY1rbPs0eCNowr4icMXaKnpklTVfR6Ax3y9PbVJk9Lv40o5ZC42LcnFy4
b0IlXqgwm7jfKpDgVjg0wKxQ5AQTIcoxNfeBIqfjemVXc7BE37dDI69jAMJlUlhimH0k/jjBiTDz
F6MkSRCC0Cb2IsHdZ64cSza2Q1MnCSx7+g8EVr+aHJCnmFTbWiFbibYrAQxywjmXV1XqiUNMoMBg
4dYV4Gx3kGn/yHA7oPFB/5vTzeDZRZF7Kj+vvwVY/IALKPys0o7eUJ/3aHI1Ycj4kTwuorbP6KGz
o+pPmjvrGXlevhPe15lEsJNQr0XtMicmrJ/qhO1C2ySM6wNHMURmcu02J+jQ5NsfxXVlSGiSrIIv
wFG/NgqEicHfDjdP7zzOeg/tV7llOPvLEEKtoo6xffJtBWqZEEU9LOk58HlIXEYannloH7J+zADq
DUIF4QGhlPXkoj6+yWkzMHejUUDofw6Yk/GPNIvzOm5Ynonz3OoJ57jSuHOmi+zeWF6nTXSXNhgy
iLQsRCw7ouZTWP4xgSuvJcvUG/W1+wZ53j5FRMP9qHompN2HbobcCjVG1FVRgcjxd9GRcKfPTzAY
vzm2qIkonCPYYGyjmIoUNWlw8rmEG/bNU2/EiCsv4rh4XcZIcord5jI1dKikCvqILzlocqNvNswd
pR/FdrZvjhiUvccDS3rSnyBdrpvnNihslzTLVXA4N2DerVhqXIvoA6+BXTAlDKraLjS8/o6G7dRC
tOkPzqIzIE3B+kmvJeIuTjcnnlQ6GpRymg6HgkO/t4Iwg6QkW5esW+EocH8//Lrlt+dh+nreWQwR
auE5Wnra21JfkMdTZGSxwnnPjS/mNvPXQh/ZchaDJyIn0YPt0bryWZgIZmxOXHdk1rh9uMOj1hqc
n21zA51zj90shkM7r/+3iJyLLjhVjAj++5HwJr80OJY6lTInvFnWuLo6WRZMfRfNYXhGdtDKV6c6
vhb/vF+akuJHBmEB1DLv8hy4hDifyjIeQ29ph/QP3gh/SUuCRicbsrUmRqOyaqCN5OJjT3O2O75/
5Ju1CApceUe906wDINxVA9oJZlwFpXEHWjvAM2z4gH5HwDrgzrzPOaE5i6bDk/Wiyl2ViPzLAdkg
B9apzrZ67yn6kB45f8P++FFTliigybT07zpnccOXfe85rBNsfflZn94vkr6qGI370LQbEU1tpvZS
YNX6QD0u45QpyzCaPETWmZ/SC3Tkc+wx69qBiEDmrWNNoTukFwxOMAqXAA26nHS1t/3TQxYtQbkF
kc0oN1hWoSYrSP91VOWjgvVWApH3yjvB/W752gKfINx3JjMoIuxJpT2hh+PIW/W6bXIeeKfGKXIq
RGXkIMdpph5FKXCCPfIedcI/fJvIujFA8ZqkL+l/bCCMmwUM2NiS7pTqIOw6R6L981BAh26uVAKy
l0GNS56thjI4UZTFlHvkVlkjZNXRFKdGTwGSR5BFlPKv7Y1WlwF5KrdWvWz1+Jhw2kxrIicZGoP6
hUuL9KBR4wQeqqiBsZMp7RGif7RAUxuGUij6uyt+YQAlt77cHDRDhVcRCFaOntSa1IelkHo82mAL
GGP8L0qxaW4ouJGPZwwVE8NS/AhtMhVBUwIeCrH5VQiV2KbMgQNl7HlNyMU5hAB6S1wsIJm/TT6D
qER18yYaCVRLP1v8CZyrYoNssOhi1ZLafMARi9+b7A3pOsoIGWepPNIH8dY+SsJQbZgFRCJXqpX3
bb8v1bXMaHbn//PevDftbX5TCb1U32G8GCupJgT2+XC2uuvR7QgFfIHvLndBoMfYJue1/ZSb4/61
TUPEW42U3hcwGjdLghdN0YLSvKtNBcaw7sLe4GaL2GIngyPhknbJ7nCQsRgFOm4P3U5dtiX41/HG
u6NYwh9p75JxndmBiUTrnbdlB86YVs5NyXV7RZITJF/Tl2HpAZjzkX0tf79nWbJjf+id6M2kSC3h
2vNIaIfuYtZcbwFJXH5H1DDxAoInMEMb4FRGkVIlS2ym9sOvcyfI368RxwbpQxxmWTsz4wKsEoP0
IiooeQiH3msnf+B6QEHIEyrJ4pCtkKmjm85fllSO+VMRHyWDhKrlo0iccKIphLJs0zLZAx5qNxuO
4QMSIpwReSK06Q0QTfHdmW0dnZWPYRlQBOG8lK/gK0bex3bxTm4KIOYz38yi9H/vuOdkTsBaXIM8
hY9cxsX+4EAVHJl23gR1+JFTrtN2SVqk8umR00TkwPKxKlMxFQqZG6me8THtm/u6unlIM15h6Zl3
cdRIS2aunjlQkbqMAExRvCJqGJVoPIEZE9fTkhOio0ifTpkG0xcX6oxlK7Uu/yQxwFWxaJ6HOlOy
k2K1nw6U79zRQpMTkwwnDitHLrIIDHqWQ0vfdUK1AAvg/zRMowL8AcvPTXJo1QSp07Xlp9mVFTWc
Uk+MhXXxlTUqPWcftWpxeLUTZTicGGECkUCjI62x6eVqO5jz+6aA+Lw/ak1EVDH9zCvKomJFkr5o
sV6QeY4Hu9owBwEhaFkIsw0pCR1cvQ59LuudytIjAqUyyoVeSIGsYe9YyOQXo2NHUZcKlezRrDN3
IFxWCpWi7LCr0Q1b2j9NIahAVHnLeShxhhjx3TvHo5EO87oITynPrCoBJeWZTbDIP0ATuMdGODKh
wv1uAi3CBg9lS9T4bGE/MSuxgZAgu+uvVE/Y0LWRfmQWZK43O+Y603xBNakLQKkp+bXMMaR/bpGF
4tthWGGvRuBJkXBLmofjWvTzB3cc1VfEM5wI6ZzPbPNC8aR3Re6uyL1/YY5dKtg/5ou1iHBbOtch
tDLY4/yyg2xE03YQCxnZB/jHpfrhbdwYfCtFIDJMGxDIy/CMKQRn3u2a+UC/0bXXikNjCJwd4sBW
Fs0C+TyZ6gGlgkCUY5XkMOTUaoLUOFenn/CbmGgl7L37quVYFmGlCaYhnbSJgaE3sAGEmNgg+9Lw
OwwijDNTIWni5P5DYHZNCs3E8XUHiqNlyar2Ik+4mUaZqTvpBgEQXjrDjj0YJFfV3ljVRfklPJVp
8cW4eztWb6MQjIkSKIgm9ZQZ8uwSzfFtfqN2I2q+LC+VzIcrwlHnS7GRToES7TbrFFeSNwAABDn8
uFIaIYQWubHGwW5TgTVfS9M4j287oSWwgwwkTKnyi2Ll2eqM2b1vLn/5zIAlW728jKhs0lfRD3aN
GDvouck+EKcxtE01DOWsF4yhHOtBCAYXLSGMVQnbAEdAxQBy3Un6Etys8IgrL9QRGWYJwejyxcKB
66OAkwyJTHP0tUYj1JinlAGzkIm9f9f/j+GH2piZxxH7nnCNTm3u20U/ahxJL2erdK9CnSRbPfUW
5EtRKbmnUyINFyxYMUfsXmm+zWuc9cwOT2zGIE95jHKjyldnloQ3mi1IOhcAj8RHeXj6MOuwTHVI
LIqXgawVy0CZdAo5OaMZ1eMof8v/zLU2nQI8zNxQ9tr6U16+a0QCWEIU64rxNWmdUji1tOOepDKt
pbfQqaGddcNzw0k+9LvcEE/05g0qdO4K1wL0Revho4ifpExyt2/CJxok55M29k/ziFGdpqmlI1Pd
63Kb0ZFxwp7WN/pa+SffrpiTH/QNunylSh1NlGjXdlw8A8I7tHEmMgofJVqtY0E0SBZ4uHUH4/Y0
fvVsQgkKCP0U0SZH2UIQcyRQKhn1iQUiAN3i7MLE0sqFpc2E6xZo9LbV1LMCa+5qp9pxGBw6ngsQ
+U3wCWlQUtGDsJCSs38W+JdLOmOuu6UU8MaVAxfp8ne7c0eRrhzvcT7o6++fjBiiJx9zEc6fGCjt
CP+FDqysVabe+Th43r4V15URTCAmdqrhRM5lbSNFdIRwS8DHtm9IJDUX7GFWTZMH+HHX08joWmBv
uZFQ1LURliAJZiFL8KGlUJ5gVKc7R+l59637gesBXB3I7bcQWe8HaNmd71PPflSPg5nwPem4AS1p
J+MUYAjl5LJlCGtf63DneSPTe4G+TbRLObigOg+W3zi3dCqoJ3q2UscbO34tOUGQn3uNzrBwFB9G
7sVip/iMuIWNx/mXer7SmbO+pHFUAK0sOFHnQ5SUlcP5O/d0Q/y7Dg6KJ6J/UkJFueIbg5aOXXqx
1dshGp8rWN2aU/0bP1uo42r5RH2Q4zDPljPfVNQScP04fPTfcTylQwcOLXijYiCW7xqVuRRRYPLr
Vh07h3Jw3Z1iXwEXXpAKLKoWt4ukPjoioLJhbyLWYFn7hzG+BgNW6mqFDTVQSR0jAZqFXK4QGyON
chY4VYGePp4/rYdPGIINIeCGHbXAvsa+2DqzO3HUgIhGrm+hAuMXg2E6CsUX5MO5lVtyRAyfiiAs
9rft/GbQvw65kCfZ3tcqmqRYF79v0Rz05bkMwsVM6IltWdzEWPPN8dF78136eA6gm7O+3GwM5TTN
IjsQxrmdQ2Fhjx03xjA0MiH9LKJbbEyr8CaI8g0UIvQpDrBrLKFnjVsndt0FXQt3HIvTYSZqTxxf
7wXsZK+ao3MFepfeLYkmcUW4MiQTuyVroZyo3hz8R7iySesQWA9nWgnhTgR9lyuZcum/kkmOvf3D
GXmjfaWMi3G4O94jDAAZWEap/wSiI13UZ+OQD1WZycI30fprCmTd/JZQkw/jMAOhZXf+seWj+hom
Vvi5CexS0XzxStMyV4hw4peBSkIqC7odLamFIaGnyCWzgHQKTj6nYMxMVqTFmT8x1JrTBmcNVZXk
bDv9te7aqMNEgTCYFBeIHs1p14zKlHDML43/Eo4zeOBofIv//N/ATSDVbzlxKnhD7QNZYrCYPDmj
VJM+0fM6/+k08VcYdGCMOlBWt01hTes/lZBIozyvf9K3itfFezz/FNxD7zgs6RJ0PQ7bharH+3ia
cDemlaRJdsq3iMT6NOcphXFecmmy8mJBnfAQDNcdQhWHxr0URbAtPgOLM5BGs1dQp/8idWQL/5ik
LtNRJimUk1I59AD6C62gtJ4uS8l4ay8SwSTBm1PveKf8IbEq6SRLbnQqljhU/jNxrcbjlYyuapM6
6QIYv32DH112N093w2momtNiYUqOygLX06v/2xaLlIcvJJiPA4Ydy0tCMO02vEnx31p5RA4cE9lm
aWP62ExwFOvUIQSZca80XMVXnHVp3uve6vpJv0/obR8UX9llFOXCKLEeTH5CGyYzNYVvn6VchhJE
rzZcnd4sOgrs4FrQuBlFa+reo9XXhnHerDo1Pk3tKC6AmYKWLyfcSRMzULS5NgFivESC4yNmlM20
CFjKiXT2CHCSzHpGBn0Dgklp9mtAPkOm6+xK/DOPLdRmEuE0bhr7d1I50CTJthSrt4VbgdWYoSw8
rRpmbQINEyKuiKMQZu4pArAn0FnF6qXleg6Si02XSVqJuPS/MyFK/8T7yucLeVoUZmj5+veWReXt
JDu9XJhieraiOWPa7imvHkr5BDlj5XcOJCaSv0qwh+TlIS3+IUanHxS9hQnqFZTSB97AIPj+MWNM
LIaJ/m3/atPecRg9zXxt8LaFZHfoa7LMNUaKCIktKM5YuH+/1mz6n/oz5QuFUqGQztuo6W+csdTm
kp1MNrPTU1T490LTPFQrMSuwGepARaqHA1DELTertGyuqC8XjBXJjxmmhGwvKCd/7R7pWak3FnMn
F5q1RbtsqlbfXh9NBp1Isv6b9ezxGfCUSJQ5AUHrmFw2zxECFj6wCPQEqT5nOBth5Vlya7xrnObw
zj/LeBbTT11PHVB9JJcG1R6ECLrcghfnxsPxtbysDH6VqrhYRg9WI7O34e/40UmQWNoB/OTuV4fK
H3g0VjdJ/8zQ3ZhFjwOL/iBejQGD7MmAH3eMiyV7WXyxZedZfqBWBMIeb6qmdA0hzPiZRq64Atax
peoXNkSLvEMVxuu4lTtVXF3kGB7+i/KTSf7/VrTc9UKSSTJpCD9JMLZ/Maab/eKwmAyWp6eXQyWR
JEImy4yMdpXixdsd0K+RqxerAqdzelb/SSrTPYLGRlYjLJUhiHGEyIP+/+mdgRHc0DXAqw82EavY
NYQIdpEW56LYALsj7K+wndyrI/QZoV7WD6pNs5/FjxCbbF1+Yw3JulGAUm2SzFfmdedPLGEwrh9U
d4aDy0vUMdYVinlFPQipV3Lv5FWErRq/YVmHij6CiBkZpb6w/vGPZEDgsAQ+6zt1JeT0xvzH7xjK
ed1t0L2dOhV/TXAN5pUB22AZ1VMzmIVlZVqHqV9q0ih0Zg/sYB8hZJCKllJQvN7IB9dh8c76oFDk
af72nyy80Ib277zwfDmXzWfLuUy6kPsbh3U5O5xHx2mCcAtYQbpSRuVo0hs9iPhuQ4Cz4Z5AboKf
ZHowXU+jvgGGjW11CZIr6loJu6ReWMhEhEISlckIy7pnGDeJUG65hUDz0iQeQ5WfCvfHBvudb9Uv
PABzaOXQ+AM4ylXLjdJnAdW5wsu0mulGayhTclXL/Ugzhk/DXhWICB+UIDUgzf4nRbKU/UcDSBfj
QrpkX8nQmP4va2B2TE1O5WXOEUo18iRHL3C9abGxJDHISzWybPREecvAQSFkVO0l9Uia9IL+zBJ0
wkyjzybA6fbbooEF2D213vc05dHYpWiAZAjqcDK84PT8H5qd+dq4uaHLV/J4BPNni+kcSbkK6mhz
geTB/IVmFJU6fmubBTEFVQKWiq0d9WxrxHmFJIXSVMpPqdkk54G9mabqQ9OZJlW9p4eWp+AXmxz0
FORUQg0pVXz5+E1XGBRnu7HJkviLmQ6ZJ3aRYu7woLS9mxrdChiZQlV3GFu/temsqRH5BQJLk56q
wzM+lCVJm0J8J+lTUUkaxDdHTuAVKRqNv7kuS6G3HXcQxa0vL7PdzfJJyRUTF8XW9E41n1xtfGe+
10ZloYiZZEaqv+XL3J4u1SJ5wwNxvzPdE/RkyAMPi63Qacu3ZWmCUqwP7t3NxLhy30JibkvxekSl
HWlJaia6aYeEM+TmS1a2Ufg1u5lWWMSwHuQqaM513ul6b9Y00oROxFJs4BSpHAgtSqBzi1dy4lgG
a3QiJchSqFCwRP2OBiJU/YQ8bIzOEu6XaxH/iS/T34kemF+b4AdpPCZfEI8CtcAyGL0i99kiaHjk
Z4YmMGUlkybgaDnAep2WI5lOcZX80C5ti578IVl9XFLngjs3rpfDxZo8dsLbjUg9NDPAKdxQ8d8V
O9ShvZNIQvop++F8kqFU/iDlTQJ8/nbZViAlDvd07qFRjtcSTZ0mzxGw7AjjicVNty90NLHvSaBN
dJddVjrUaKhYM3qd06ujPafGcAazInWn6T01iFoI3WTS8Ywwbo8t1mSv6/m2lCW31gVNqw29iE3M
g+0pO/JWTeuDni8SjxHmUX9koDegKqh0Z8DnnzwVP+lfw4PtwHDLTVuZlQuRmNuF1U+DngWn7wSQ
IYZL/TKUxAe+KcGL9K6KzeaaC6RED9BCLGJdU4UYD4aLR8xnztAeatbPzKk552ZEj0sYq4BRGeHr
uxcq1iyyTHUMtzB5lUC3xvTmyTHnaRJHymRLbx3784i7ehDXAEixvfuyUB4Ad4PohC6XYlmuPJJ/
pO59m2lKs4B6uK7RNBNBJx25GNhGnpcrhjWfvRkg8gbzrAOd43izQz6NZXWgSx3cCpa+rGyz7GRn
QG1NI5qbNzhLV8nV4yxnkLZWokClLmWuRw0SkpMbMqxe9KmV6UMEebMwgUQkDmGpf6iKVM+b9s4b
BDrxhMAAIDBzex3T1nVys0NvgZ3sMagUBGcAwce7AL+i2kl+0XjI0I0UG+K9YFsBo7i2yn2BIXVG
1bk1/kuzV8lTUlyuQD6kBRvA/Ii6ctPeIAlZasmDNMxBPnQNviOQBsaK+zGpB5Hyc7s4DTIdZ7q0
t5QyWdVzNAPWkzJl4f/rNtKXoemHUFEAW+f7WHM95QeOz/nmYXq7aBXaQWmJtkUQm6+kPUd0KDIV
Gv2yhwsUal0yUWD6zPBydJ1mTJ5Bq4DV3LyYK9PPzpJhwFHjrM1pIB5Jq4nDu2oBKh4pIQftnZzW
PB26kRDLQKg1wBW9vQLczZ7MGa5vMhULhIrfRxrOchV4es/Qp483C5Q3Sw8M/pInBtxExfgEHn9d
Rbh5A4KlW27mSu/SOa0ToZ4J0iTtDLG6jGtamegelgCdSaHipztCAtKOs66ov8Xcj2fN7a1fKG7k
qP4znvesxdTTjLVfLwXPZwBy9HAS/1zS8gAflsYeK0p1YRPz4feYSDBFmwdRF7sTORd23yOOOgu6
pPY0ivLk5oZL9EUSLkx1hUyvrT2yyGC7zDJOi28NU0Q1DPFYwbW1QYeJQDv/XGlb4AS1FG0F0OfE
/D+EndlyIlnTbJ8IMyCZ8jYTECBASKX5BpNUJWYxj09/1trZff7+VG1dJtOEEOSwhwh3Dw9ZNFkz
iImrviS2dHYe5yMdegT9mVb1akigdPXIQw5l+agZkpfdW7t/Bk8Nhem8AKAn70a4ja67ADoh4p63
pA1w9ojfRRn6m1sMoZKF8nKRGAiAeP88XFsJ4Sjw6slgCjTLUvi7vMVWo1zhaumJEa/hoOA0IRek
RGTTZdP8OxMR68Q8feXtcJVlRH4l6g5psbwfRf7NccMciYrx4NVf5Zo4hZ1nvnW+PX3ykIRySE2g
8xxndLtR/M90gyRCt0L8aa5R4/7PGAsVaBBuJHf7xBwypHWEXGjAI0jrXYlevUt6hOv/qIEFh/1W
eF1x/gr9fUuHoF3YeeXe+ZhucHJVJ2+lX+3K6Nogx6XUeEskUa18DutSGpzWscVEmshuyUJchunT
7MikRW8Nx7MMpvOQBKljaeGwvUUrvQ6Lhm/urM1oRw/ARUDAQQpSIMtPm+E47Bwof8sNvO6OsFF7
/CjP7YkwssGkM3dex32YHuJaAWgWbMaVmhEogM9jXHXLYkyvHNoky6tU3YKDXg2vXbZE5lVXm3aP
+1qu5JuUGLpCetlwLnpSG+QMqd76JPkTqzULfBSfAxjPgqJIQauw0nORnHj3Bs7e1J6/RNXhvl0h
yy40ZgOtJgSTkd73pfSk9ly0NSb+oijEasaI/xm3sP1EecRqTLZda9aoSowa5Ueh52nLD7DyEW67
FZ46v6P88ZHKtE/o6nMyG2xB1bWiqUr9tfddkfDlfcx7nqHSTxwHT+ZYeQ4WAn364MAgrkH0LXor
fTiBMwpi2z52BeU19tzfF0D+C41x68TJyQJk7SioZ+kseEGojs65WwIK2IKSj14WL+PWuZsRDlMu
hOCClWeegvYXleYq5FTj6zWPSECcsLvQT9vFhELPLvkWfhGHq1LrhLkoz4IOEBQPtDteEAZ15dTc
zKnp8WvVoSmHmXMRCN1g1rBTbWJM6rBDl6jqSB3jukUJvtCwMbC4+JqnU9oZwieR7iwOFrkzoABH
7PhvaJtelaFKM9vF1Sa7hiK0AyT5KhNqZdYPhlm+pv8RtxRsi819PZcu5Gq23vwTNhK6qn9PnKvl
QrFUq8b5qFj+ljiPqrtLflyuHe4X2DCfXnOF+v6tcE9lczKkoNiJMEqWu6vNZyQdFV+Vxo05fOZX
cnlZt/4bpKPR+79UZlXLpUqtRC1joVKo/G8t3WG83eVHp9xB0JsQjXa8BnmGWlswutWz2YgyMcSU
7RVFyJZbz7AOUxK572/apU/KjjBXBqAjzgccLzyFNiSN84zmIurCz6CXPpuKT74uGlN6ozvVw07J
xI+rKYSn24KbcaV7YOFww/X30138UIXthnsjQsozdheHtNAzcddZ0OE7ehHqPPUWzfwTri6E8A4q
y9rWP2rXxx9WyZWe8oTVjhW5ltPLn27pvxaE1mrUtZWrcaVQjLzK/8j0d/PLqTbK1/b3QlzlD+tM
1FAId+0RLRXq1q5/ER2pQVAFoWNbVhJaFelz+88WTgOtwAf/mrH7eUWsDjokO67QqNou3hybu08X
ABYQRDGg7guQJ6tcp2QN+xvRX5Yy5t8MqugMcbN8nz1hFWDzUfK3RpgnITP4w1CKNQL4Nq7FgSqF
kiO7En0zCqiVd3F8HA5P9zDeTuDDHFSDXqggBgbeTj1lu2cEIpmMRGEgIwMtz7YxLTeWyXCc5j7O
jTy+n6dzmkMSN65Xr6/eERhdFfFo2sOCbu42lHtWcAzv5TrDJF0jSe3s+v3y6pzQMKJ6u3qUX9YD
y4XfkMlNQUMxN3ijJDcuQ2KxdPE/g2E9oS1CjCgYctwqKbHiwdTTiSGG4gel2c/GQij9OyQV5iaq
NUUCeHLXQMneOL4sUj/5St9t/mnvi6wfhTnAghFNhSxhmGGZ393lrNiQAMpyiYwv9wz8e6EDbyTs
yH4FwFXqLpv7QendVVApJiwr0Q6jG9LRrN2V8HynWJzSHw0l/vtmF/+lArqQr+RLtUopKleiyrd7
vd6edufZpHq6N58jd8NQTqda9fTKqmeMWxnw2oealgIbHDxsiknP1X8fRygc/W3MVaK4WCzl41K1
9O044tJsWf46cxzq0oWdxPMV6SkBN40sUzSjUyS3RCQYbQn3mhBGay98BhuFT5WK2JpldenBl0Kt
qiRCjSBq3lRXlXvUAIF1CHOzFR5vvT2NUwQcT2xku9R1RzZW1MG9Kf4JqtK9cNnln0AnHv7Mrnyf
bNVqrUj1ORc/LuXLxW8rzrk63IxqueHuHglVuqvnEutoL61qj86miX0ak02ybK5vxo3S3TmNu/99
3aPf/AC+vf23+u+v1Xk1H83G+/v856F+6WLp9Qv/wwZ4+vW4Pv2RHxwIXuadYqtK+FIdzNNVCh+c
kvWxn54bzIx0ff2HY/qtJv3bMX0rCx/NomM1vx3t70efbvzjdpREyqZBzxfvVKMSpY9pAzcAmV8n
tMjoIu24OqQT/B8X6WACC3NJj/Va0h83cnVCa0CW/z7Cwm/03/8eYZT/321iVJifC+uIm5a7nrdz
/bgf3w1fNtfFm0qr+hIPxr3FH67J76Xy397xW+H1pbw+b6tn3pFeAezEOfzNQV/q++vc4AukuPJA
Ndbt5M528LfD11MTA4qu+qfyE66o75N1EqdPGA//WF5VXmj5eff1RHrDjnU9/EkNew3q/2PfPdfn
/f1gc1u+nV/vCYF3vckPDDzci4Cq8FqCy4hOySqd3dT6EBXVHxTFjJL/vrjFPwzJ79vPeLb7mq3G
3P4zCzhJa2Ob/AItSD4suT3WL2kh3SQ0iKqPmsM0+tO7/8Z3caErhUIR5UC5wKT8NiFq+9y5VJnE
2/t1YzpYDU5I5B6i1uopTiPS7mKdN8eVxO97ujGOe7l61K71//sS/L4afjuIbzPgWDrENY6QboTP
lXOynyWTVvGzcrvfJHExLc3ru+M1xWzRzRBjTDCzc3OC5mOAZ+sNFjO5arKdJfHTtpR8reqbQjqa
1eeXOu0Vqmg3UlzG6qWkUneSD4zmoxR8CW3bMtlsk8nz7D1+2VTS0tOB5s2l+/Fn9Lr/AVU1eS9i
ZvVU/hyv03m1fqkmB5qNgGgP8s/wlo9Rf/oFajO9JPScntOrBB3O+ap8wOLov69OsZD/7SaVy4V8
tVqpVCK2rmL+2/VZ7jenWnWYO93b4SnXUtrtOmHJloqP8j6VcGYfLyakCyTdhQkTZtEvE8Ht2OTk
kwlnB7uuhX3qTneQCnZR9MmW1gh9yhRkf60QEwCFEkYIhPLzLaGy/+beYp2F9I78hW9a/aBiJ7wo
/dJ5eEnHEpP9ytWesv58h3pBcc/xTzSriCmITyoEHETV/NWj9bU0MM5eVfpodAeeCku0IeTkNYVd
N108521vzu8gt9Z4wqgcEhgMned5HcbKzfQe0idYe5xBRC0NsYpkBiE01DRem+Eptpa2cZeXF7s9
1ZdJ7kaD2yln8eX7TXg+B527KX8UaWdvMAXf4tuUo3QCVGHsIJm/6fL2GTAc2EOe6YuP7mSIvFi8
igV64W7wxZ4Q/p65zeshFZ4Iijy9t/jO4pcRHo48IZjPl+mlQBwAVeO10U6ihrLAd/Z2W9OqDe9Q
LoOSqQoHvn6UZaIWdkwFgdFdpmY+7Slj1HLf0eIfBKRHd75akRoFw/7sFa0v9P7GN9z4NtfXG+MD
Romeo5TV6kDVTbFTfg5HS80OL6cERB413K5V96+WmdlF5kC9OQFpJ/qs0OGeo7DckIrdOSmugPy0
vf/EWv/ei+3RZH06uVO8E8d9SORloMG4MpuuPzv0bLP5dV9ojn8K2tvFQfwd9oahyYvwbCeIPJ2E
mzeO10A6yol4LS2HC+UVnNquy1V0iPvhQfgE50mBGxA1OQN/lWqTp4s/vAteuYw9Y+HuzrXN8X/H
g2V/+8j7j3rhNS1nc8D7j6O76NnnDG+PDVoijO42Jvj8W94JpsigxHE6vCdE5x5DiWmSqb7xBePS
eEwOB4YRc3o8mN/vYPocVNkt9LRYRDXVyKfHRo65uOlCmlpo4rjy2R4Jg37O2TgH/DQRcLjYEEPb
Y76P0/jGpNr613xn+Ti+dxA5pfl/CEGFL5C+PpuL6kv4DDlReZbMO1mqlg38zP13VbAAXwJGQEN2
xSf6fdQvfOT21JTmiLg4SE8nI1AZqweaG3EXi0npllrnMqt/pbmjenTceG7mqJHavi++GpVfy94H
veXW9SN2RLX09BnTXfsRa9zCHb5oaNaUg8pwFG1MS3ZiNpOVDIEH8ZutMf2e6xVjqj380/RNMXum
lpkDfwpZZ2mO+uIhjuNE10Mi7aAHuS739cAQFhfiFQfWMlhoPhRuhXZ1FsuYJ8+ffDwYzYIpIKA5
U0FlWldqF19EmS2S2oF9hsS6t5tis3MGreOffVQ2I+vAcADrjGkBLpK4SPGxVDZyrfCD2qoJFsQL
RSawIvrGiUYug/TXdEzGwlzTHE6E7hRwOoAb5MXqcJXhXB6hefiF3B1H6ipYBhAkfxMZ/FvcK9BY
u1Hzb3lNFbSzRpFNBkWqqhNtA4qkWZmwuvfAD1FSsTiRUdW/mwp5omAJtuUQTaL9ejcru5aOMs0M
El/6OmEEjeiYW4TeFt6EWxTewa++WybKrV5Rxub/ZgyCdTfmPkVOdfXmQUaE+Epv52iCV3fW6pRu
ZkiMM23UjMHg6U5BTQ+fhY5CZBq60QvDlnuKeS98ZqPBESKa/H9txIXIM/kh/Vf70zvfz8QtG0sU
m3JZRHAFOb3QWm1gesJNuTwCNXKkaC1J+yGXrACuW+2RtSCS4cE84h58m9EoMEDzB16Zys+G4l3R
RBWBVKsjZ8SOq557KAYEWzi/u8WSievXEWvxIDwo777W4ZYX7W9sQDb/y4hYmTk8IBjPjpqGcz9Q
lhQ52/+bnr1Ya9g5K/9IqQqXIkMC5BOrHNKlsQI3Vo+dnfTIfpEfWNPjVuSFlfERTrecSsetTGuc
fxLHvQRP9AtFvFIBtH+mqcqoI64UygAC4K9o/thE3i7hplHJ7nY54G0pVEG+juRdCtMRg6K+7xD3
XsHE3Es+jaDtZBScX9kcE8qSQ5CvycpVMrgFiqwX419BBRJRlPiYiGPmumVNnbIUzSBF0ISJhhRS
yQccODUoEn6SZfIueehUglICwSMQLPEDgOFr+a9nQCG1pFvpnRX4MieIx6/8PfvuOew+s26G8mqz
wGI5jbygmkcINu4tZOMGztALSNlzWdFb6LQjCr3BMnqBbuuoyFsTU12FlI3On0uvcMca5lydr4Lr
BOIJIWXBAK0P/C5xD679U9RCfFXkIo8ySCeFaXcLK91DG9rVkMdPgSfkNpsPnUXUiax5JUAerFmV
2SsEkARatuxDd0RIMXzznZC/wq/rILD7OF+NPiu8m5h61rii8jB5qp1A6moPf+mzOMz8VQH0aD/C
iNfmFlE4QoQf2DD4Me1m6LyCJmu0RMcUcsSAHgJQXBge8VEfYwpxfJl4XuGtt9jN2IIze1P7XUdQ
iWPCvb7KmL8sUYIjgmqkrLDfiE9cyef6X7KTxUYM1pRvlOllvWMbFaPTLEW0zuuIM8QLRD94nREq
HcTQGWTlXxmeZ8G06ibDAnfsLHqatnFrtp5HLZMaAbE0hDjXKkgyzxp0/keAtynyf4vOJW1yFJRL
jkN94+i1AG+K+wvyYqtf/8b3aCVhi1HXuj1kq+vaEO53xNbnhNR/bNSOw0jfAVMpLbfz6gX4kuez
WUjOaAUl3i1dI48pFhjxiNRPmRnqm2Ulv38X/lIp4+brNpAt2+5Yecgp6tLYq1zjLb+YNcvcAeNR
m3yh9YAE+KGfV61BEhde2IkHyQfNztQYvazebBijCjxbyqWss1pjdqPniIq46oPsnZv9Mga+dr1g
HWlkVZ7ZMrkeSDbJyZbT6O2E3TmHyoFO2utn/O9gd+V82cmQ3Oyu7CkkmRRxDekygM5WxeyIGe4J
rh7XrPY2zj09zlG9zvvuE9aKrmHWNneu7tY6qacNdFeo/pH9k4Mrckpbbma5Y4+EWGHG8sCquKCI
h32KQMe1UFC2egsFRggUanEOFAot2t08TYcsRHKP9JRdq+yJIENNmY7NEVyu/JA7q9xYMA6HxjWj
5QCG2TwoV2lxtMeMJSwRV4cqzvi2RtFOqB8CSp1ybBpGxKxTnlWR8GDet12EVnUr/uoZWCmk+UK5
Y2eIPe7/Sh4piGlFjRNAbAHuxE71Unxyn5KTblFuGcoid0glzz8i7oqffnVfnWKRX+OabX/62BQw
A2k343DcWretC1rAmh67cJfIZTgwaU3RvxfuArwpvQjawfdCXz0fLzU3MJoO5SJv7IFYsfN3YdGx
PW79HznLRj5Q3WkLA01fd6HaR2K0+mnHAGnYrK6HaQrjWLy2smdz66l6+LCNQXHjbbTQywjHqkss
Hu72XWeGg4QxiwO/h6trRQFlGaOpwL7B23KTnUbSCpUbG9lWcfh3LnO3mADTz+ln/scSeJHRhXLV
+n073qz5So0Gc9z+1dSdcaIKUXfU9cyJMLLa2kyKHrOEy1piosXKDxdZSKZdV2w/LHXQeE1nIAV7
7gTRz/Mf8PRS9V8hklqpHNWK5WIpDhUM/2CyRuXZORpViqd7zYBc8BWaIrwk2URqJyu772w7C9b1
3TQptHcvpd4WKMUzYKNpDR9cMRXYn680xLKew21HPkIH+DJKYCs+tGACJ+eMYWyvl2W2IfcMkr2U
SX09fcqie2ocUItjfs+FKfVqDxE9XA0a2B7G7ZjrQ3k+fwn8EkRvd0ZhJU1QeQK6wnk3s79xW8lk
siTHG/7nSIDh3sKWapdWX1DLK3qhsl1oiSxd5eN+Zmo3Ny588N2Fye/AEc4NMQcckh4qD7WeLy+9
luFJIgfmXu5Tyi8OmCmO0MKhcGNT8YK6qS8+ubwc/+b53JkpxrUMQZrMk6UuhF1ZaEoWEV4paGPB
DFicN92LUl4+INPIai9NlvhmLkqFh/KPxpblwLhmuvYLJa1rgrOkRD+XEsLFTGs+bqR5nBoKjX5E
yY6bQFZf6PSoEgtJwOpVMH/fXF/uFOboa5Bnna0yAVU7qrWsNfbv+2s93hZM5GxNNOIySrNgWrrN
nc5lz1jf1ddV3RWS7xTxKiRQFZLtXBjGsJ26zgbChdlnL5rAghNcUxBN0csI+tnSWf057Pu6I8tT
qUUsqoQmxOjBj4M1ehEUT2YNf9vTzO6z7MiS6zURrfZhlmCXlqRNrgxG8tUruvaY6fjpWblwZOuz
C/aRvuLUYHoK6HiofHWZ0ITkb/bO0Fe+aI9+zR2TFNfzoY6LHV3pzwabNq4LJj+T7ghLDAp03TDc
Imluwx8iWO8RtbuHji12qg/Dpt1XKt0i1oOGDIbXsBfssr6n284pJEAWhPyRt4hVAfxGs/1jVZAO
/MeqsM3lFtF2XjmhZHcuqeAu3dJTgpkF7NA9po975lT5hnWKwBVF55Lx/PVX/X+AJphdtdd8mImC
Fc7d0APYGIwn3FZucz8CEllBjylmQ/9OhcYZa+y/MD1va7czDC0F3gJyYjDpb2IrsrCZPtQXzFj2
2hWiT2M7von0ZDbUggyrlnlFtbG4ou4ACdcSFAD1EGPBTSjzhyg977tmATFJmGn4tus4mSyCkQrJ
4uq+yKbhYNHyyHTQUWx2bEJuTGLOpCGSjQj1fXA+TKgEZwjBQDMNDAENEvY4wM+6KMM6ce/SWbLJ
WG1X6Iz7akazvM/4KvNgMSvM149/YKeKv7FTouP/uMnfpCDTSW0dXb7Kp3vifYhs6++Vu+JMWy/0
DVHtE7moI6+mnYp6ZSQWLOB/QOmr/zbWsBBGGZPPF0u/KVIu+U2lclkeT/dfH1lyERyPQgUJm04T
iEu9L8TsqEXQzpLqqHI5zxT5EX5GfiAucBiIjau93wndEtF/qIQOdlgMKSniA+o6ha4qCjOrHrJL
TJqFlFZPFWi64MWCnBZLXq5C3yY/WYLrZh9ULKBU8MIEo0ga/T9NKRHwPRRXydd16b4yVuLB2oRz
SKjI7MXpL6WDIhCzq3JAnZB74DEidkUFWdeeWNbduwq7uCyI+VyxQoX0hCVOJZUolGmraYXmQKEm
mtHix6mzfbanEnFWF5iPkGNjadH1+Jey8KBMtw63p72uaY7yfDw8r6CvuGbW36nhdnqx0bA9Ul4X
ipQsdVapDs197bYplCnPPmpNf1pmd7rXu1TRv6CrOZ25WI64pdy+ja2z4QXyf2VSSlWMh4w6LUDF
afWvbIBItLkYkeBskH0Zy1Fe3tH+PzcILULsDk86bpHm+c5w4r9HYSjN+b7g/XMQfqPXL8Xlorqe
FVzwSMQ5Fw35rchUHwJBCkWqat4taMLtcT2GeL9VJK2nAvdQiAWVjn6mqZc+1x6BF1gkZh5JfQZR
kbGR9n5lbBz/JNEol37jw5nPUa2Cxiwu5wtR0KH9Y9He5Pbl9TC/P90rads1TwXiNeMyb3eMUCIU
IQXBhPOnCFydRT5CyjhYUFeZa82JP0J5JN/F/ysA9S7LWjGJ41hYEwXb/gMjV7eG4BDAasl3duyQ
I7EBKrbBQQs01myX3/B6s7vvnBI7+1rYNTJbcBSYoUQniVbUjhQd6XRrNEoLTz4zAsNTTTW8WiM+
k10Q3nYXWtBlMGuMKX6v/nXVVK8P7seNEscdBVWy98V4I98MrfVE7VCqABe5T3P3aFKGBRdFnEpn
UfFykBl2pl+Hwl96zqODs2hNDT5Rx4F/0NI7RmyuAtonUdoInmxMMmJIOB48d/03VKv7Fvb79dkU
WL/o7+SbuR64fqhntXDba+X//h0MYyLPgDsw5IDGr6t9Fbvhim5xObMvm2A2lY6g1JlrSngD/sE3
LCxCYaXLlNL03CPqfI5HkfKWkGL8uWkAPXexECOPFT0zE80+yKm7CrH9UMvvhwKq44sRYRbhTdq2
yHTTUqZn2jWlusgqZxXKNAMj8wFVY401vGGd40J7H5YApiIZu1lCas8DpvIOnAkJqksDBSAAulRK
4uPUo7dXqJ8UiSmL9Fp2zn9bfE5XEPJSvKT4uv0R8IL69sYSzfM7i1fQiyJEACoT2hLzEl3DdhOo
zmry0ApqylTFX5V1kUnZd5XJjIyRlbKG2dfH0puw8gD9hVMbJVkrJqunbFPlUyqN2ZPzeoxfkbnP
/FlYDHiL2CTrlC4NprcM8BTfIUDp8YqokaZ24ESgEYI0nrhrBl4P72641mn5lrW+hxCQGbswmWZZ
SePPdrU6351ZWDwc+1yJC+I7PKV63roua8Z4DYSBvE5DnDu+j1jOxbr9zatzBq4c/tJ62pMOdWC+
CWfihm+3K5bcP0jKCvn43xasfwYg3xbdr80hN83N8qf7Uk8YkWVXQK89pOKo/BHDmGbeiO747veK
C7Od3+Vtbk1kyCGvaiuEhxVCSiNQK3ukTDd4r7pXdckd3ZRCISSrHq6sbegwotcCL2DO5StHTTdB
HPCbKF9oxIgnDtHc12eMtcuwhdOaYbwFFk5Hp7xVMyd6wIZGPVSYuFQd8QCWdNCSaiscQJNTq4xd
PSxrzffKmIJqQQQKygK7DVEVezTKaW93pT8mu82wVqWk8P0e++qZGJx7SToJwet2JBha4QnHDaeg
XT7GBtykLQof4FyRaE5MU8hZv9BUkDpqVfkcQsiqc1SsIIsM9vk5fFgzZkCGUQZZmqmrqKC8CTLx
FGE3STCPS0da8lOiQqyqLpg1Z9SxVUG8gTuDPQs1EwuS4AmMcqBHkRVrmzx5FF/lkIKPGIpU0gah
jT26bUudY8ZntX4rRo4q/N2BXgVfD9Vzlkabv5aejCLGHUvxzti1qO89h09VkHvgCaWAIhjqXk2x
3cf+lqFmXLb8qmPrb1jYeDDLJfx+RP6skDB/xcVktQAnfxXWd0/0wmCXWT9C4BQfovoKUoXeBj0M
qyjFynooTDrVYKape7BMb0bRWrfhq7oaiH04H1Wwf/WGfdeLzKkiuv96dtN2dMJCE2DJ0uNkmKHU
xmPnzuhRmMWBzKDtfj3HVpQCxDj3ieN4Ue0yqj+zVF1vNQosn4VFskmz/nS+sG7Qoy6DcIpMe14R
9XlwynBJYbaX7aPwEnORiy26pn1dTXtaUzMHqTjBwgWkGmE43vAzNkg3zGxXY2qww7kDRiQPFse4
E5ZJcumXQI/VWXtySHI9stcPM1/jJ6NqS1R8ASR6M0z2ZldUfZHgD3AJ5RXhCoVRDcANtSIKwawx
OXRq+1CMNGofeEqWGQtYCA5b4OVmlWXNbqgG10NexkTcF7NUKve4B8U/AXRo2gpeYk0Of7OdbGYH
iLTyPvdGLt44Dig5IjjXgNHik0NnyIapBalx+Z5EsHRjE10z811HkN93y7cLBPgGP9a8RX0P3URB
S0HDAVMBbHB/5vqVQbtWj/tU64VVhURh0jvg9RcRJuFFQ/hTqNcYFKOWCpjto7G20gI8834cmpu6
GFkJR2fvtcucyxqu0701BeSUWOw7E6CnEww/xdmV3pkBTloPbxKoJmA7fr8t3AA/ikTJ0E1pnOje
UenbMYs5Balj/3NXIfo/sCme7fbHRtd3ImeDmhJaNhCm98BNRZ/qzEYwTz9GH3dbcUtxqZfwQxNy
Yz9YYxWvUxb8hAIsaquKNBH2jvIXWu8Se1lpRSh1xigHLzl+8r5S8EZ4sgsR22aXGIl52/X73bWK
7QqOxhWLCb2rQ3EV7gYZWr1I+meipfKaT4Kd+bXjSOc8hhqB0ASQxr+ZiklIi7xIXDOKbrbcdR8T
CC5cDXaIIqMeg5AqJBN8YSL5ivLrtrl8lhWQQnFwmLKFZnNmb/4S96Iy8IDdY/0Q4Nl/kO59aPlH
PvEhHz4K+IKlP1+NLQi83mWy8adPYaCsWMrYW9S9CmCuyODL3IqYIuOK4oC2yXwIumf51/bGeiha
8D7LUfHe4bNyIxcKJkc0cqKxVonYjo674IgQ3eyJ87fDp5S3zMHhyoooKpYA0CGjQUv0BxXo5126
p/4aXEUeQa5nCUpSJnUVYUNqAPcgBxN3SgAbMEEEfodbKQAjIX2YD3zPUzJ0AGc0U1w0jzf6mwhg
HmFzLnA/4zsxTNtnK5aw07FMkoCezM3oftv9uos741YobAJLnNyLLMrreCR+ZTnqlDtffSiF+8BK
NS/UlbjDZKhpVu4NF2ibS38Z99xn/zv3DMUi33PPf4ZB36Sks/32sorKJQCQrgusFk8heiCGuLS0
KTSGENsVddBI9cJFHeNcltWpH0Owa48XbUX2RIb/fXw0bfo3iCYf4+uSB6MpVCrfdJT5YTxfTsaR
maW4Pe1fWFBAjdgiSSvhl92HHmUzsm0ne5pxm5+iM7P++RNv3YbZcNwu4OGpelJKuBfVcxNaNWq0
VYMV01izyriEmOFulju1pIYESfqG/M1Bqoewc1TsdNRW7CtP6crNVHcrkUldNFaD9xNNjvK9rNNc
GYtHUXltUb2aBboxhRWYNtWVe//b0lxh72xVcCr7KUhkhkILd4aOP1tJINx35C+h6oRVQckDf2dv
mD9l6ZI9p4SAfdyVxWOlLvh52AaAxFo+4tRHBErI0vTnlkIwYrDWU/CSFdL1PFTSEzzQJgeGAE6G
fPyNDFjZGGXsZySjlduIrcDo2YhHtw0iLbILERzX+bb7v7YdY1J86AwQtFvJ/MyRwa1j9rkfp/XM
HISIyX47BsXRDT/O25ePLBYSZQVjM3wKYJvPJyKnpCfICdWGnj8FC4LM9Pyp0tDTUz0nxaxj0Yr9
gwiD6Cq6iQKaDHgcsDyP3PjMALQi04GotPrsfy5p8nD89GRElGVIvEZ+xj9Kt+N25RUiCHErMVIW
wPkSHqzHibXHEknfDleA+QBhLEzK+hGxZtZICOkJ19nByk4K06Q1AA7nnqRFTIjkoY+8hN6M5afu
67uPCt4VxHScu+FUsDjxB+NpNY1GySLQsEZ8cDKEdN7aKUcnb3SaY46i+qVCzqMlCKhQ6E1JIM9E
8pYJrXu+xrGC5lRxMc24pyLt2Z/CAYQX4aJAaflVYF7PFAwb8FToOe/8XGEEE37icihRfL48e4cc
Qcb0gf0P8lQ1rAauFlBm0Hr21auqlgOM3yFZuJl2zUiMk00fjBccvXvuuKcdtMO8TIm76Is7Nief
hhoZ5ac0ZsxZebaFmzMkgsGtTWgYzqHQGdU+mZ9vmx2/B2TuV3t1zNrNTOjSnF6aVAcTw1ivpmHG
isxbQbKEXHB1IRI3AncU0/WY0b9rmhrt0LxG+JdYaW0zVJRi4FsoYbmBYkwkO3eocr1G6rUzdS1J
JVnpnSlR4B847znX10DsjDPsmOTJU5Dg0O1EiQVXetSH73OI6KWBNJmhZnjGZESvQzzmwRV+eEFG
TzHmdKbhROUurcqEigRSTMnu8C1/u+VqIrXhPR0hvkvgYb0OUMe7lwLutDkiPq7H856+ATVGq1Gd
6EetlxuzjDiAvXmgv3xqbe5Q8yimrBTa23o7yBS43GHwwfBUyEt94a+ujGzxivPJSFB6yzgmS7dT
/YZ8jXbhJpwak4IrfcIo2hzWs68y4ycCxDW0qo481LWsdc/7xqRfvXHlgtV5c7HKsibHRA15k1mc
B+oheJc9EA9lXGuVSF++BnuUCsjYul/DZITv7GJwilCnjylLSarV3hY9GCUgZ/wnO0uE9JP6cZvs
SfUPlEgkIyLvZFG9nk0Q/VIA0DVBX1wSqgHv7U9a1Bck6JaGHfNneJK7anPWmrR2g2Ofpnl4TZSf
CuT4IVqv04IMqqIQ9u0F9hpsNWKS9sFTXyrDarCrXUSmi1UH4qZmhuRnViEvH3sh6BUdtGARN4KA
wa1AM7ONSuRtQRXT5nqWfkzKKZpHAlPi1g1EbO61cTjWc9R+dKhcU9ZCN4xuIymc0+O+8RHwDA6D
ep/Fc7SmDGLdomtGRMe/aWfx/AGkXX1lq8CyHhMMqkB26d08aReqCY4hGHE1xvVFOr5ZpneLq/YY
QWBtT4OSQWGaJuP6sE4kDvNxNX2f7OrnKCn3Z1c5FLb1cT0pT9Na/deodzd9Ok+AvgY0SDzmfh2S
X7XJ9SkZDsaH5mHcnObf4sPHEs/mxdu68INXKw1GyzQ/vdo8TQuNfbHfrXWnGJnQ3LKEZe0AB4H4
x5Pqne48edk1aje74eDqA6UNm2lyJsD70FjvkibVcVrcp5fPYx1/4DQ531TzydfNfaG1eid37Ow6
k/tG9Ta+RQxEqLpJyp/bbkT5y2KQ5Dqd/v5n/Ehahb9sMTn/APRMSgesZteDfP0tPXbfxq3hMlm3
ozW/cM23dbyXa1+U8+46TBXKIghSqsevZL4cpzg/1JoH1A+Uh72X7k+XHrQgVvAKR1/mT/koWV3P
pvWvabrHCiX/tj01D/P6+nmeJGhS0qkmz0iVh4PT09w6nWS6RnsASo3g+fiyosiapudUCqanaRot
EgDhwt1gG6UjqvUyzxXqaQspUVOUzvsvET+f2TqStEL98aE+77Ag0w250L7eNGnJXkxnFA3dXPLX
Zeod64v3Wj6txPXaXf2c3EJ31Fu5em5ArdVg28LZKq7TKW4HbbmiEIpXSh4I3OdJ9+X4EacMq1y+
cZwmd+fBZIS+FUR+miTluH45NSrJV7WO3Ly+39QrhH8Inzb1AznUk0YpV0/EVMh7bseTlJtEOJw6
F3Cczr+M67/ut1fl7qWu3RfLN6wylQJ3zXXyVaeOE0OY9a/aMTkl96NGlKfNdvl9Wkxvcu+Txnvp
odSAlm/e3Ed1apQOT82oX7HLAlnoif9v7u/G0+R9t6OgsZiu7i91aLAJBSPFzvWhe7wap2VT0Nnt
5HbUmK/qy5TwvXdzfIha65Q/1pL36fMCJO4wqKT7u2mUjPCc6qzvoFZ27DehVXo3To+DypyqsfzH
8AdukZgFLZP5ubFL9s/DYjpGFzhujnb1zbl+HtXPH/kRMo1j/QPSkXRzmZxSlGSaab9M38Z3pdP1
sT6qtWoUj69AQx8Rt6WNl9K4XnseJqd1yjClQXn1toH09+lwaZ/n6ayb7OtFyv2rV8VdOtzW93gS
b8d4rJNy95LSzypWPFiCP53ScoM36e/rX28v8VVSYFJRpk7u2KVSP0VFnVI5VmweHs/8uPxZYBoR
HkIL5Jvpft7cc1OtHlh2EzTy2MbQPuUWi+zo9pTGvVyvcrOtD1u1MXXirGC4yl3S6VsNN91LZ71E
o4gAa57WiIMRsDbW9enb/K3x9dagO3axmTQ4kkYteSms030ba8BicrjN17HQOLDSVUk8Z4P+5RHZ
Ggd3eis03kYvFdzqkh3WMxwnohSiX6TY64HZ6RpyQnrCbPbwoPSMnLRe/bWsn/oFFJmZls7n2PXc
fx9+LAe28dylWzJXGnLCh8h2Hng+v8Fg2IdUA905VhrosH1FiNvNbYnsk0i5bZUxvmW98avg8Bxf
aIFijHbr+x+622SaRjNprD/6e95Bc4AiHIiavmJLg1+fZb/0IqpAM2qZmgO5s+IRj9TX8Dnq6VUV
Yu1LgcAaaCKUCaCDBKBwi5IcUpqpAgZaqFUKlvXyoGJtktg7MikrJk4YPkGIgdmEze8XQOnrvLm7
idgbcRjrWG7KBPvLhUyviKHYzpM2qtKCbpOI6fjU4ssWiBJ6k8ZJQl77HYE6oTfBGWEYUzEE+dTP
Ic3I2PHTrULS8qvyI7k+3WOop+fPBLFsEgo3BF2EPgp0tSlAginlUBWoAHRJJbtSSwWXXqBiuHnK
w2tPXmQJKATh9R2t6R0Im6tiS1GUH3m0wnxt6REq8T1/XSDdneHakAdTrbQW9XwwEd8h7R0+/f/m
JAyD7F0gtlJ8HBpm9NJe/tcG6yLxWG3VN7xOMbyCj63wXcmx4qNM52Wvj9e6YdgOfEZZLv96I7Vw
Rs2cJ+9eKeR4YBy98qxf/rPPVmfrSzPaO4umbhvZ2FzUS3TSYnAqOXYCqLq0MYtXeQlmZkZsEMPP
OMtIzm0Ynvu2jptOhFLz2JXs4zEmUdbVXFHpPHTE+EIc6RXyTPMBcFF4r9ge+3H4OBUHYot2TRV9
qQ7UMUi92d9cOZqAekAhAScrmWMqfw9WgEGJLjIuwC46kYHbURtxs6zWAppBts6HMxZs3YKBWLLT
bYBMjcX9MKEQUZG0H1/NnsLTA97pMZiG+B4eR/Y1R2pCI4hj4p8E2/2eoadj8h55NiNYs2C7BSrO
N8Q2AdChjpyTr0a5a8F9cpt5z755wKwQIrq3YyrIp6UHvj5RNSF36dXnK5OI25urQ2/zlxUPawbr
htSmF5HLSFonziLBLXN9ovPUDhjki3A161s2b/q4WnTF8h6JTttlHBf/Ps0pRIOdUTOo11xOjY50
pDIh2craAyrR5ujT85SIXAcOE2IS02EuErmJ32UZtUiUrMC1kNuuCb9TwIGjCs8VyMogARQjZH2j
qg9aaq0a4/cq/ZnpDRvAXiDQmOWSQ2O8LEGhpTh9ydhCDZUYONHzznNMCL0bUCUMoZgW6fr+eA0z
tBuFaud8t76uS5w6anwCN4uk0VyJr69CXKabnG6dPzsYs2sboz2V97U0w/TNkVVu06y5pHUl0lmf
6MDz7f3JRjt/JlVjKdPvWOI/dSzfhHvL/XpRPezRsayeTZQUdZiVCfNkJFz21aEjxGGSnQlRM+jl
UEgqD47PClal0glU7zJeamQtrrcu/vYmQVdKYROkTWf2Czs3AHxJEzMWALNniwK8Wy6vLqqnT/Wd
6gSq6CDFrL2f3kdXcZ9LFQ7TTE7ad/6TyLkY/Rt+WcKUtxBX46hQLn9zDVkst9FoH61P95UHpyAJ
8Ws2fQB2QrNp8u8bs10fPQPuhKkFeLnDaK32Sptqij+dEgJwkoXWYVpWa2IqgiSE4+ACY4MoK9Rl
R9kTifDRl8D0nFpj0NyvZnwtD2xVViaGkTQNghGSuy2XwhRQHmlLZYlssxc+JH+jpII8NKO4VnTg
sfOdvoV+SiupnnFWhw8sD7U/dCOdXZELyK04U7xF0gryX6KndprMpLr5vzg5UdBtc/Fsnxk/FNHC
UoQZ5izT4aUcihOyx9xHnairz6wm0bKFjBwoMp2VMrjtaJHCaMdZ6owRZ7ZaLpkeh5d5ObVoKkNy
cjBLLrPZyoyYIUxl/vXA4HDhK7w44Zzfl4HLjlSUHVKdj/+NeVf/bR79c8R88+yqjc5xdVJgxLgL
uGhnrWpFSuTFM5grWIcSzeCO9crFJoOUafJ+ktxToKbwxrtIGv9LXktKdAIvqI7QO+A1g7Ah6EL/
QqhmAOj+5w6WLfRVLgd9EKxCk94tBArN/eSPMszfvSRQj5UKpSguVEv5WrH6zTnka1SZTwu1pRg/
OCISFUrYaaOVBxQBEukV8PPyI7i8UsOlkkAjBDjJoChQglXrLGBTNVAMEinYTaWU9C6lEDCjiRU+
OaY13Px6DwsHKVCbwM5KW3m+2IZn1FNc74bURh4Y0OT9wAJ4G+rEiE6sEwnfY+A0hRwtEiASWN6q
ENXEPaAtoV2alRjrq/K7rRSWoxRn91GaFWtp+J9/yZw/M5dOJ8j0ydkEicABS9iqMvcEiDZDH7gV
zd6LBGKzZtZzxX1rj6pG22Zvk496n+iT4mZmvZj938FTmmVcLoKsaXW7OZFU4JDHCxl4KWNSuOTH
+mZ3m8WMs6/EsM7PmX9OZcBsYqMHmoGUVufzYHT+xSMHXsqqRTvgyVwZB3AkA8MmtxjVO5KuAnsg
1hSqa95QCz+5iH2BHDqi3NOpzWBXZs/mq4Gn72kABwvH8XxxlsvGlh3c6IVtsl18IjQNXd0xObn6
70mImcq/7GZlxmM1H5fLcZR3Xf+HonG2jDab+FiwQ4vkSO1VSFhkH+6bHjTEM9ibGKhk5RtQJK9i
8QKGrtXaF2AlIQdh9T9UgFLBi94TB/BpH81UWV+U76MWxgFj8/84O7MmtZ1mzX+VE+89cRASSJqY
mYsqiU2AEIj1hmgaEIh9EYs+/fwS/99z7LaPO2Ks7rbdTSNVVVZWLk8+iUCLEyJovETsDyAKt6KW
NK5A+kRipfTgB7jhGckuFg2Kl/H2KWQnS1mFQ/gRY1nykyW+imcl3/6x2SUDKoA3cTekWYe4LZJ1
lQJzKaMy8DqL+I2GrDpygz3ny+7/++xaQj70i6lg23apwsyWiqZZcctfNvxp8zxdjLUBpdPUDYPM
L/cfq/XNJyIeX67eNii3LEttmxsFZ4y3PxOb2wVris4OneMiH+Ir5+SHPw4QYe5JtRbxlnFtZvMD
HELdvz/qm0zn90e1TAeYuF3+TQ42hd39ebjfszjYDittyEWerfOUnYRSACfi6hORBR+0Rcsq6Wxs
voSkZnDqlIdHb/UITHVvlccEg2j80rVBPVxHr8BtlR/fcQKVxbr6+pxwAZmGbZuGaVpfpvR8Wz+u
5WyfxcOjmvLB593LmNJrx2laertXZ3Vswi3t7f65Um8DQSLaraigdk6rTwKoR33UV+WqoxoPiYh4
i4XZXTzUUH57Hsbzs4ZZp7qN0HaKWfce7YOXvi/5TaitPrvdbsVbhtw+KCuaMum9Gu9VUd+9onbV
PF5ODmq0U13Crr04bkBr3ZoYeiLfzapE394X/5t0WjW/1nrqiprwx9DNTocmRVzdET+9qEFJrdXe
G/SDtow3CMrguFQQjMe2GpeaN29698bjcRAsOi15u5cnAqQmjhpNjnzn5vuHaTHYeiccx0e4VwI+
G48XJkx/uVQqGXpQ8j4+Wq1RC3YhR+VbD6VIUHG1QMuqKJNpkTHSg4oB0mFJLYLoWo/obKodVJ+Q
pxP9/Gapfy9aYPOUKxWE0S6WDeerZpoVn1a+v+6y2OSOMCZx97O6cu1YiLOGaXsGL1uu4A7WEix3
Jvf52ivwA7h3iMh+Oo1lzW9NPiYfnUH/pVarFa3hiJnWV4f2g0ldrZUU94NFUKtgyCAjHOV6NLx4
w1QXWt8NyPgNi/llQGIQ/aRqjWf5el3vEV0MWd1IvVz1EqRj2aWATtX7iRetv5vDd23h79vlvyfx
C/DBzp+3ZFM4ZvGWJbx9PvRYGIWmU0PJkU9A2z/qeKPCKbtGtZHgvQqG7ISdTqoPtdqEJx3VoyjV
UbTqb5ChRaovXtBIZOJray+OwzAsqPDlE/+9sndsERiRTt6OvTQXpveDxx4S20GLXJOC8BLV68W9
ORHG98qKdJVqiPBL9U967a+ZjtXjvVg03KrNKkoMjVylnjGXtT/L1ueA3fPQAWNqF/nWPF6HkjCJ
2bFm8N71vHTKg/wQ32k4PzYBpLb3TemVc9Ywm+ucfieyEvKAZKSw4+/NEtHORHJmdw9LiRNd9swY
+eCtaM2gqltd6KXhWkP1VTBpL8GXSLoTMGf0HVHe8OQFY1eFoSErTG5ALZfLRIXzAhOUM3Np9Yi1
BAalvQszS4YV7EIhkgce0Z4o2fGEY9Wg+YHwTqh4UZMa75QQUufF17aoInnbp3C3q9rIIgWjRhB4
dra6dSI6fCLK+vLuBGcdfnm01bVeLBWND18qG8meqGmvVat1Z16vNpp8fJxUq9WtySMCAOFpu6Pa
pDXpTCqiw9BiS+7eC8cvPZ5O2wyhu+x2R63dsNAecTi89YKovpcuq/FWBdW1FspOHTZiecjl8qjM
9yoMx2vV6Q+HcEKW7/wkjgsKabRVFh2qtWWvMRdZ4ZdERGQJRRH35ElatRYjXfZ6vbfsNXYe0U43
mBssiCFT6sXvGVqS6IKgjqlCGkWoeR4oHPzFTC/2atq+MotPFp4XsCfs7kL8gLz6xP+weX/5xfla
z686PuurFmFLOS3OzA1oSboVxIeg3L7rGYuDZi7VS0EJ3Vp78uNGitgY/IOqEM4geaplrUuKYYNy
d5TBLwkJf/6+KmQRKkwtsDj+db+o0dUbta57AFj77nHxcexeYEsm6nfurutws+p2sIg+zGaLIDuO
3cBB0U03hhLb8OjN9GoRDLfq6jdz3Xn6M1VUpTmdjRpX/+rfkOOrPw6G0Soa+BDhqNPQIT8LcZ+r
nl6bNR23Zd2iKGhCcP1BIilFJ61Fdg7qWTtor6yCVb/ZcVQ/hcqRxFzdIvBqBZf2SZ9qKIhFdNAo
2LXq94GX1prSNKMUHGCpdJP6Cw+sqLxVU1+kQxPpqiAJURQZBye64sxesVUbMyJaoHxW9T5vs6pz
+CwijtdhwDdFd7/QS0IbUvBcrsSzGzMdLYb/+o///L//+/P5v5LlsftDOf7HIWMWN4fb9f/8q/xb
KOOLnv4CxTLtnX0opOjpdYswBb0tQOAgXnE4nYabAeDYVkGPumyNUa3GwvcQ8FptxFHrH1STYwVV
yTnSj/oPxXM/VHPjyW7++1NapT8cJ9Ajl0uwD9ILzC196QWXpNfSxShssxhra1gcrhcbpGz1mj7a
tI90W+5DlXrrGFM8G9pHdevaMJD03c8SMje89O/99VFX2pWIKoZCa9azRms65SR6htSRr1MkByJa
lHTLkBRCO00rrIKqPPRurbYBGx3daDI+liDOYBmO0WhsMkKmUzpN6ky59Rf4q90kHUODuKlo3uPx
QWem8hrWZLv6stStpC6m2hq6Qm+FrZ+x44vKXaviWb/OakdK8qk3ht5/PHrbgu8ucnbr5I6x9nnq
Yiofcx4xn3nXk78t6N0yrZ1MXbmowug1vYP9Guy2ar/VyfAFXMFWjktaWJ3XCqDswiqqM0nyEalS
+8M8anORsEE4ZMY5LX8OykrUI9XiZX5CRFM+YW0X68ewruvaq9e3yoJ9d2x/FklbjkqdS5xM7c+s
UyR3+9Kl2tBkzUvY7ClcnZXOfmjMc0zOs65oo16CuGzXdRavwWkMK8q5Q4Z0RoLbVGQz00wdP+6f
xnz/1MlTVSBF6XDgMYqlQylcUTH7LMMMqlcD/WrElwb4DnxFQZ0Qvm7uUj9Z07SoMjWBM8N/tijx
GP2stg1mex/rOOAd1iEslmm4r+hXN49KfXKZaY9s8P0lb34AIR3vo4QKnM/DIq+XI0CT4SGgWzBp
dTqlIBC5ENK9Bnc0KYy4n8ldpTN9gRS5s76qtMOjv9pHgg7D+4iwQz4CpQDp4wfjPEIQy195x40Q
KZbRbF+WxU9T292Cl3SLXagri0o69a1wmlitg0JhOHXosnA6OJ7n9BTfD0A08JzFPkB25+O6NFv7
5jbzdoY+HjUo9xeK7+iBjMihyLW97OqvidFuPJuca0Fb9bS33esLxeZ7/2G0yodm7gbkYIENb4+N
dF13L1Mn69wBfuT62HUPtfNeG8Qr0ffetnuWRgMu1Xw53gbD9iBws6iEydVjDPqAXstbQMGOzitq
P8kadg4Gpsp3Sb7D71rs73J9x3yFTbjptpIVQLlD60nGb68coDMlBfoQF6JA5li58WGvTaZztA/P
1Wd4Wj7ia7y2VH5S+QJpN8abFRv6Em96xF1tlVpsEhP/YZ7NT2dFZcfftc7/oHScSsVyK/CRG1+C
32tzuz4dLUiKn5/H3qF7i68dIz7E54rKltcBcptFezaUre1oFh6g7Co0N5O8WQryQXF+3/qXwXmr
aQL198f6nXIflla6f/7XY32JYlSKz312LKZZvCup9K6Lg+tBX2f1V6ZIeF8bp+apnX+WcVQWqc/u
nX38/f6/R1Hk/i70qDBmmxY+/6+m/WG2uz1OBvc/xTcgjVODXQSqpKhMtj57g7Y14F77z+U9Qr/k
E3RLITjON0ALlD02YhjFM9FIOMxO/s3k/F54y8OVTP6UKiXKVt81Yj/5HZXssVsXThAWH/0n2am9
b2C6U1Tl3RuhmLhgMrHCi/oFSWRB0WxAE+ruuh27Q2B7q8vUmlie3ZQ8NoARUxeVEHPPOpEVLehc
LNGzK5xDVn3t04qrm30D3v5TFOWn52eOf53co314GCXXFV7uoj412Bbg9gwvHju4ImOIZIMKtud0
5lEy9qYkB05BxOdFuPdcLbZm2F4Pmmy83qcwrk3b+SaUbfwhzgNzOCHdolUqloxS6dcnLGzKx6Pz
MG7xfmV+Zh/bpTvYBYXBOXxc9TeS9huZjCzmT7f6EjU/5lnmnk/lWzw0wvWneeA4TiJSEcBiospO
3QPX1cfP07Ayort173DUJVyrXnLjOPP+/ii/RQ6/PMkX+6NgnjI7tYssS6s4tOsAoZzg2q98Q8Bs
yNx98WB/GfAXjWO8Dqd8YzK3eaaoo9mqZwAkhU6ys8alwwwD+5r8fWAmHRZ+v+nPsYf3gv+0ZVyC
9MlLTMAAJxYfQozjRTus4BLg1BEbwj0JN3hzYfS2eTFXMfy2RBkwTUFjh9N5jCt11vERFzOZPnm9
eCpbH8diHhoApQxx5pa9Ws0fLbe62yJeA9qn+3ZX2+KjAaPwH9hWUxyi9yu7uGScHb7Acw44bLXa
klhW+MSVp75Mb3xxLfHlQwxVCRVNr6p6xTytN8J4Gp4VWYBZ11A//HDxvpa4fz1x+s44hDJOuQgr
DYcBRehvBuPS6jF8NuZEsDZ+TVwvggVnnj1kHFBU//vyeUI8xL14qfH7JRtf/Kx4z/DxjfyYXy0w
Gyga4kZY+YvhMNPDMVE8XErs/xNxAgaKV+6TzHE17g3O7V6LK9oaTSZQzBMOVQxDglBjNj6nen+j
ujtV611Vged/5kBeLPVJIKt247u1eF6CsRyzS6m0j69fN1QDJ+3Y/sE7uuZ7CV74Dm98D3wSS3Wt
awW/l+MBpowwJ3JhDebckw8eFCvaq0LAKtC1DTmReM7MSVRqzHSPxxHDCgKJR2SaLy8dBMNMzfyd
xg3gCzIUYAZjJj5wkghfgIr1ZQm9nkQV8SN67/XDglNV11YJRrLanhGcdXW2oL+uAqejYnkNvu3c
9JzhGpjbtmPSNp4I7IbYO4a4+MOI5uY9JxLipGpAZziBN+8CrYytShUv5anrFtXr1dNZXQYXfeEx
qAI96RWIveg132MnFdWpXVSFxibcOOo0OOlSUa0THe00oTT+2A1iNBg874v+MF4aefTenflR4m0A
LEqjSDw9SOpfo9eoNC90JbIIYtFb0KpR5KDgrTZetPG2xOTqvG80RCzekRa8QSQ4BF5MnEhkoRHO
xV3M6ovEwylcMM2Z364+G+vFLGoDoZARb3zEn2iCjSF+rwZBJF5sitWGQzsQl3IVrViGjFiERH+T
oKBipp2ZjUNkU5ZrGJX8hkwxU/hjQ+wlhLAYRjLOFZHX9ji0tCz4jSVsP71pENVX+H0fkFTgMIvb
zAujiPEteMNMLy4csvi4/+wvRDd/ByglUHFTn3ciKxJCQcoaiMASP/PfNx6WPd4B0ckUj/0guiLp
JYmyyHld0uQOCTbDH0xUVkZ9Z433QyCsxDMetLAACE5c1gjLuP9PvvfSK+LDLCaXfH0RKPoY9Fd9
Jwqe3r7TZvOXCZds1bBfP2gccCYkI7AVIdYqwiUXqIdlIzy2mrrcEcmWUDChB+6m87HEgIrgNYt8
lTA4s4sWYC5LfOOlKc6oSoxxGC1WUcDm33bGRc1SV8N5iAvZHsPL7aER4rnoPJkfpufKoranBLlD
omgFf0aQd1kjphWLmpORS6/fF2Q0xffbs/be00u7T0/mhO/qnF3rQtUsrx4zEqRu4xWYIpnGWwOL
vRemVUkYXEkLWLqgct7Blgd19FD+gM1V8P3zk3h0qLs9M8hqjE00b6PAu1IrpMog6O5qBPspAGni
ZnRJGNXOyon2JNDeIumRk03an0CW702g8VAAo65+NGBE0xGvluEtl7VRRRFO+JSgk9/bowu3XHt0
BHesoay00yho0AjMrehbFL4EcF1ZEpmOSk0GOn340/HGUq2aLHeLN+yOkC70PYOQWOeeux951B2o
bfnkVRT6TTANu62WT24CiJ7K9UHB+86LwmletdXDd2rchu2We0nt+OnAbnHnp+Am+Eq0yAnh1WkR
XmU/xt0b0HBRY5/LGF4GkXH2mqhy1nsuJ+hZtVn+8RjSd56vNWl1mYQrW7+XAUwe9eS/b7U4R+cZ
NA7lN9jhCKpEMXmMkj9HXc+n6ABE5O6xI59eiYUqkvUhEhcYav+qKdqg90Z+54NIYmtSG5GX+dyL
WiG82OgCvycIZykiorUGRxjPFbInmcPq7KRgzotrvU9J2UhmZVRbCgL+wZw54WwDUL+8l33feXgz
9WgZ+tx4R2xBAfMxYaNVFLNNp5vJkdJ9ozpfw1VK1ewD2Z7Vyxzja2LP6UM13gfKXPbzoSF748ce
ep+gqltjcloNiLRroxHM0jbH4k2NCPd+CL6cEPEgGZ+W5op2ApyijRG1su3CEmC1PlCnW2qwmfag
3YWFxZBMmJsSW83rj9qJY3QPR4COmeiYBaIckilgEvjz3mFIVoGzkc3BrwDrRuiM9za5ssQJDyYS
NkAH3tqiJfudDtkksX42hMZY1E5KPHJP2K8IUr2oNOpYYs6ihBxVGgslVwoLVm1ULivQ2D+YsZ9N
KTy/vLTUex/qRaqVS9Qny6fFYE5Bdm9s2wVdfOhNG69/085hjWbxKppDVU7UDWIkckLsE9C2N41r
2AWI6N0XoZfxIaI/LJcR3x6N3r8nVhTCiZj9UNkGeimni8umw97y5w+/XCd2sdXLU4Ckz0Iw9N7o
5tf+0drMFVKJ0fbjEAkRykftGuX1dT+3qQ7Im7RUzfgdkW+L+Zkiy3LYHdlhPA9HAEJIffvkGp3C
C1HkOnESPmYeUmd56AZJH75jxx57eollJTacqLI9Wng8ns4hVndg5GL6GV2ji1RLoiwWe4/T5cew
bF4bJP4mwG7Y9Ha06d7Un15xo58NG3rDa8S+42jssoCiQypebfRJRI7tWhS7DUumzifpIrYcT09s
NERPn3WI8OQBupQWJGfVJXXArLKncoXtnE0q3u7jChuhpXy/0+q1eO9+S9VQNsIhaFNL7FRfjUqd
1i6YSavW6NrnuCfufIhOIIArxLWDtR9FQ1KeHO/NVHWa2N5YXmJwESvec3phRUCrLSHZTqeUoBEl
/h0sSPihCMHLtTJP2l0WPTADVFOXWptuok+dc7dQu3dSvZpMHp5PNEutmtygOSCiDWg8o6QkurRv
NU7l1YD4fxOJL3j9/oepOy8chKMfZPro1+sd9j07wFKjbrd17q99ORT3ahERI++vdH9A0hcLtdVS
e6Kj4YMONqMIfo6It90NqOh4jwOZRfTK6uxLlozkxfv4Gg8Jxcs3SNaJppiO2W4Pb7LpPn0XVV9u
srM+msJofFESsO9I2cmMv3j+MtuEKJyHtUVoHTufOWt+dM8eKmXb0Osg62ah2HwnTfuzGnhgHvva
HJ4FqMvEYglkKjoonp4UEIfdiXzZGatOWxnmLkc0VhTvOcRJIXbWuPvvXPTERUdMnv4De6NYdUiF
Uz3jJbpT2usXTnoyvrUrwblf9kzOZzm1RfNZzWwoxn5RJ727J5wMcgDJJEjWgkyGTXpX2MXTjrQ2
XvcmMzVB//K/Tkdj7zGlnqMXtlfHPhkOkaPEA+BMJljyFFguEThVxrQlO0XWl9M+WFQ62K8vRt1+
H3JXFAm6mRRQbAYxx2Y4FfNITNEf74NMbbz+qbaKPCBIHWrgXIwHqmE9Oes8OURw5MT00Va07uaZ
BgvkycKKHfTD2KIXABiEFOZPc3INbsfqNTAedEwHmbwUDhaaHJFnuS3JI/hr/6DlenFbMa23oIaK
yqoX1X3gTrAMh1fEJViIEQpmCdN6613AFu38wQWxcLaaWVmsDpq9oAekeRJaOHValoeB4Ncvbfk9
3FggMRRiXJqEPN+x7BIVG0IjkFMU8eJ6+k//7supma8ggYgt2lJ8lsYfQlnA0z2Y1XdmtHoCWxHJ
hLNJWRJJxItViU2L/zdeLFbiQrC/JF+JKDQ2XTFLqUvvOvxtaEqpOC5om8Qoi2qAfdAavY+TrVdk
BAedeAdaxENgE7xGMjGko5iUorpQjjIYfAxM/dGcdCjTAGjFplwedRN64iHspMSLzhz68CgjEYm3
isTsZZbYKyfVAUDRmqhXAwhG2nl1xSPtPqqXIQU9M+aegyxqNpsfctShw57a9x+N9+G3qfY/SOa1
Xo1zmIRWwmjPJEgQoacCfoGU4f0K/qCoZKKw7W0Kf5TIi5jLnK3hfJzWFuNxe94bpzrAnYrG49S7
jxp77M0hGo2kV8UfAlPw2rdGHKbessChTJcNGsaha/HWueeUPPH8pnpvK4sD/PTmd+c2HEkZKkny
/El1Jel2ViFaYH7zoP+YlBE/tD38ViAg5PxNFfL+3J3Swr3mFpw64GTGYwQOxUpikTOB+cDv4fW4
cqDiNY4iQ10sdmzhbYeIQQwSx5Pjag0KR46EXE2HsjfryAMHVxWbiHjOnPfGeweqAyvBJ3pnGDhM
g4uCDIbATc51Lyorb4ypQjUa+BqZVfhdBA/Cc1GEAqwHREwQtNtxNQwxY6qcemIYClZILkmLCq8L
aFN8dXQaM4Ain5GsI7zSXsGcxvyyxd+CS2i2dzkr6RSq9IRQAYVaVySqGWDb4x0iyaKkF5TxcWNB
z0HnytqCKEJVi5ZuT3nhoo+2kPQoh8qwvDyyx9iDtxqMariNYAyxjdbklEV4r32pFyG/zNeTliOE
fbLitCFIwTV471KeL6kyLyS3Zz4J0arrFfBs1v42lLoTKgKpLyQ7W18E9Q9BBnUwFzscSiP/pAvd
dfTgnAVASUYXm4XzWyy8uYsf6RLhkY/5dIwCGfQJqyvQCEev2WQHrwLRa0P2QP/9PNH/T8jXqMBU
SoahZNtf42+Xy/mRla/E37bDrHN4KHP8+nhs3sV/zcfwWiMqQhoKSeL8GB8XrxYprXLgBtvIig89
q//0s/69l8XWHOwo8xUVwvNG7/ubcZQu82/ihZU/hSgN27AcyF6L0qn11/Cvtc6vu1sGUunsZ9Aq
WFS5bEOY+p5VB8qCsudQGXH82HUfhJPAHnQar+G2t23u6w94d+xg1j3UqZy6fj5hf8mjU2cfr4N9
dRuW0dpu247uQ/jzu4DdqxXvNlx3Si15haP34b6ltlX4vL7L8/yhiTHR3Z/H9AU4lJ7L6X5vkl2+
fd5LOGRpNx/T9pHz0H9R19siU/saJtERS7t5nrrVJACiTZ/XpJkW9IY64oe2QOWt8YW7l0kemL3b
iGwiofrtRxKU69eiLgfbpzLr+/rm2TgvHw91NhUdJD27d58XliYRmugyLGCqRwbV5Dir1yOl2Dd6
Oq+VNa7gtFQfozejTcHH/DjwbAtzp/Rt+Cp5mdSge/S/m52806NRLigr1WRsS+2bdx6Wq3ls42gk
BJCKjrdxCRGc55faoXnHHBxd2QejJFxHlJnBGefAWZM1TiQT/eP128afRvE3lmDSG0gP/PCVkmWU
3S9zvTdKr1uWFlLkB3oDMUUoKwF3lMPfAgsYU+68MfxQksEbj1TVnsDyZxx9uY+2db0TGmwBh4dP
76xPgxKIi/RKLKSabkujNCyPHr7EEGb0kReSJ6tb6TqCVvHN+rZp6yfES1IKeha+HpiJfpRICBVL
KdxQ2iencpnyvpmiwaVYGrUjzS0eI4HR7drEHrtSMIbO50AuNGxv3baJrvzrr6gM4zdUhkxSWbhX
y1a5YptfskBF1zkkWXG7ZVe54XmEvl0de4kP/zeOIwRXPglhsKDfpR++u+0XvKnpbJz9+cVtoYyj
n8eFelmj5jJl1DX6Tp0iathHLsu/D/b3NKsMtkImqUJBDX3NvyQ9SjPzmuTrdCv9zNO8+jp4APd7
Z1rLNGycSGV2KIag7OHun4ZUnt822NpAhpd0f4QDZuu53XNonBSZ4r8/mPnH6aiAOHGsig0G9ws2
xq7cruaxZKXxlaqAfZuztugXSfpmPoyFQF+x3IGkkqSrkQCIulKA4RBoouCcKnH1AdN48/lU0t0X
mfn7sxm/N1pAZ9mVslt0yrQtBnP9qx5+PA/nWWoVbrHRmoECbe33XvL0jE9HJwHsttoFLmVqistL
YO0Xz9aub0LfMLW10aLH3bbnVneJN5N/0UonMEavztZfr2vJRc+a2SqwY3MsRItFaEguIA9exDuP
H2tLz16+gUHB+QQz9XFc9jMXRTYDorFxvH29MNpVd6P16HrQpfhST7FTrh+UMk13rXw8wymAZGCe
O3FKsDK4g4UjwlffdecUCR7gfXyO4ABczqhze2iny6a+BeUeUmAxu3T8XFS6LlUaBazLx6cdbVDB
nk2Lk9lnxdJWcCsMT+1D8zaQCtlj//ZU23GlmqBsqxtAJ4yfIOAkra9hq4H8sTBx6oW1vhX8Q65d
DAjOeNQ/bF50EXCbr/7Wwa04V2cJuuAClis8lb0ihfhYCAfmnIiAgcI+tC3ioTQL7s6+25B/Sjv+
vMhf0o7PxytJXy6LTC64emwSv5C1otwKRgpclV391KyoIs1/r9/J13d3/rIpD/eTaWQJ3XCpYOhl
NZN6DwT9qh61XXAm5Yx327t3ZkGlvmv+XbRLf0ow/zxo2ZY/5SPvM2sHHoNBo8hHYIhad64Z5TlG
dGsKsFBqXIY0CKbsJfkmz1sS8+VLBtY1XMexDEyxStmSefnp5lm+f8wKRZsWuAdVwpGFEXWn1hNo
nOe3ean7jAqd49JMEF5qkHTerHxuFkCrjHZxLoCreZao83eID+s3RYTu+fmhviii0848vzbb2TU2
M2Xh8yH0B7gw9HO8bpU5P5/ddasC/WrSeazc8csvDpPgMDlMbuGmeZvptVMtElWk9uOgnZsu7LwC
wGMCa0/PgQviqm7Da9dq3QeFrt01u6VO3re/afj9J1zDz0MofznRtmvbTLbHyjV+EOzA/jaINQje
FWJt3CzHW1fJdTQIU7sfGRksQV8/5jPfql28ekmQhqkmEnUDB4kdLi7134XufaJ+XfdSqWKW3GLF
Ma036OWndZ/Zs2u5mNyv8QVaVjpuEiohF/FZYH4mj3ZOGIYQvH4MUkcgbOmi3LlyHED88lJ3R08q
pk43Ot+pW28Gxumq8KyM8jcPWXL+YHxTtuQIANIqWvzrV+ncZPuSez8fEAR1IW4mrovE/52m5AAs
0jklXyrXpG+QFIYKDn3D10N/OwVLBh5ut9WbaDs9EimZGvMs887LFJDZstBzugDNyMLCrA4BeM5l
BvvmiTrCgVyvwY2I9/sDeCMf9ugxsEflufm+yvPrk/ORCp+KpR7n1q3vjuTXDoaaWar0VCdDnQAo
fVwmP64s2pYBQr86+3reuC82QYlD1a5CvvOGQR/fSGSpdJAqB7HnNlzSQdqk5vcxptQxst+XEybx
upPEFbJeUXkNg4yCp8iAzi06HGrW531lfT5Xlc+ku+vQZry1Ja8FTQWcCEQkOHIILF0of4OuIt71
9jFWSJzSaoomlO+mlBkHQQFDcFe/RfnA2Hr54NKcBcAl/UvTCU7RKTr374PbYBtu++to03e7YG4g
XpbKbWrT4eyywA6ZIZx4tDwRjmjpifSqGey09cDpZSOCOYGkjx8BSClCKKA8AbUCNgIl5xKzIngy
T6eleWkOFcSNeCWmKIjiXTsJr6BIuybwkA63JZqa9JP+hsfYhqkEb9tWsGuaSwsHi3I6qM9PZ7Vm
ncJD+0BRX7qkMR21oVLWL1WiVwzbH6Xm+2983FLlN7MfFfaz5H5RYdn6ejpeHST3SEAix6o3gMVL
8eembg3Nlos/K1e5dSNq2i627whQYgNuu4VPitdCO3i0L3w9N+XKG7A7Ne6NWfPWeLYcmmfTSRoy
60vDadI9gk9p9nvspN09PamFPJnmt1T6/eCyFatGuPzgr4GsDXXJZdCXYe8LT6Zc5zbEPm25jHq2
lOLQfbvQgVnXs7qlrgtxsEmi3uUSU4S6CraeoeYFfEc61VEdIjl6l5zLXFJLWU2qeNiIQDb+ufrA
tyagMzDU/n1JBffmXWhd0BwwNn1DJBMqifNkCWPVnju5nedbW5a6jpcKeHUDx/EtgGy4fXlz+4Mm
5aUbu7WtzeIKAXLQDrNgY3UO0TF0Hf/Wzjkw2vI/sYXCW3tGAOZJwuEhWYdjeO2fomt4Qaxdqsb4
z3Nw7ldGSUnfB3bSqMzvy930NjgRaH3qy+DY3/eP/TsBbSeoBPf3G++iDOMkcAAE82prvpvKp/2M
rwV9O6tyKQCuDMYYuRYGbsJAqAcSqpaanWt0F+GCqQP+/O+6chglcWC+ankTyFqJ891C23+xaiyY
spzcRQopAKW8XqgYhFJRLtptUUdHEQY9IzZbsjqCnGHV9W5egGOMjg58Fnyz4+qKR8sVz5Xvkp6m
3TTRQ0lmUwd8GVmTZLCvkSZWnyye7hLiI9nWag6IxZNP+IFsMJWj5bIJl0B0ofc3TrRocdDADggy
EVuUwriJRFqpGfVuvkFkWMhN2MT1Tdh/1F2MzVnHnpQn5uQ42o9Mimyldv3vx6L9x23704R9scXS
5Fa8H3ImTEqqBPJdfuconl4BxA34SS7Yd+rg0+vUDbyriiisVj3JOQKi5qL2+J35PJEHlBC6pJ5J
kZ/q9LrrMjGTVqcz2HCuJxhzePYcEn6m0J+4mynG34yMhYDsZer+Prg/oO0cGthZb6fTsUGMfjlN
nbxwTkrGMYYh0D8u7/PSpDDIGrOe00P7ut+YQMbvdq3czgZIDO9tmYjTr7e7Pm77/emcHzm8nyaZ
x7RfIbV96jjkPL4Z2e9W7K+3EjviJ2umfDFPSVopHmMIElr2q5pa+vVhjk5XIogGmAm85Y90r0xw
9yMKCK6jv9//d+fh19t/8U13dzc/Zxa3J5hTqZ4HF+w8MsTh47txfjelX/wjJy+enFLOjQpBOZzV
diH9SMhvknD75gD7Q8kwQ7LLKA3H4B/uF1nZH5/n0/OVHmNIAvsO83dQj9567LJxyf0mmsKN5udl
SF1FbRNvJrf2aXpqIuv0zaSIB0h2+lRXmL1vyqiaQKWrcKHPKz3zISf+32f/z3L907N+CdFeb+kr
m8mzHuKsnQyo0oryTuqvo0SaoGTfTM07PvOrUmVq3Apw4EqZmfkaJinYOyfNTskRpYqF0z+vEszf
njXNXbW7K3zGe5hMk7YV7oLLcOYq6ibuO2WuNZ1KLk1imv434xdb4i8P5HzxNU7ZzL4lex6I7CPI
wM80LvTX8WVRBpawAVNK0G+mYH/edfbdR1z8Rij/sPfom1QBHl2ssNnfNvxPe+/oPrZZUryegccD
1CiFt1ryrTv153u4FYsQPOL41ZuyytudYbrHM7X29y4wkN2Ow/u7hf3DLobCwyzalaJRxjH6cliW
rfTuoLDOMZTNE7OzHtFw4TLIF9+s1u9nMqkEi9gfHq5LHuSLZWg8jFfJvu3PMRzOwDnjIkmAde/R
wJk6EFv9+93+PKb/utnXiTu8zPS2K+zO8Rb77gZOiehO7zsG9j+uzn+P6CsTQjE/OunM5ibF2r4H
kWs7hUfj7+N4WypfZLzisvx05/p/lL3XbuNq1rV7RQSYwymDcrRsy9aJ4MhMMaer/x9Wb+Cr0iqU
sbH6oNG1uihRb5hzzBEULrD7VdZGVzPI82C6mOM3AZZbt4vX0QmHHsoooqRikjHqyPlK1tnzW++V
CEMQMXbMYYVXfSdxdR+uHiUEhN3+9YfP9pdfVLeAJ03OBBV797vbp5XFoSsEoXyEtlw8J5/Zp4Hn
PA1ose3f0y8lp47KCQWFwsBofWdCz4Kjcow8Gas7ZI8Yo01GPP/+VP9VhqCq53hSCQbUNV39Ver8
ti/byAgSUyiiR8zP4Tvug09436fwEiZery0S4TgymY73ou8EL7S9+ld8QTKFuxLMGXhuugOHDDMF
iKnYWHoqnArUqZjUzUwV1DB0E/pX+H8Y/AY43zrxi8TuBy2Q7WYPk6fVzmbkJKusAbA24IMxrflJ
/fLrFvpjVdx9x7stW7RjPgZtHjEk1tAtWkzGQ+exebiOTpi50iafGevGd8aRuVOwx09Y7O2SCGrw
zHrZPFgVKmN+p7rZXQ1K3WCkAdd22XcbOKXgNa1tpZhyQXc5ErPmKoIjaXthJy+vJ6PkOL36cwEm
TOv4mZM2bN/cpaWdvOSg18CZReE46xt30Jb5Ez6+gl1++IAqo+PvfNfDpHA9CRIxHsVxMj5drxjN
Qro9f4YfEKr7uXmpnvO58Co9xacfTqFftd7dm+PG1HRZU2kQVGM6OH5bHcVViaYZRfBYo7sxYAKN
tv7s2y/jOUFF4EAtrd8xzlWYQjgFHRn0IXOdCoyf5crpzmb5A9YjTT/Vnx9IMmQqRU5FSlTduqsW
jUAy6t4qhBOfREy9dIHezBrtOrGxQK5aW98Iul2jF7wwnex/8h75zxXKPPT3p99tYcG0uqyOcuGE
EAUaTw/9RLb7dKocNciLzQ/HMrOtv3xdw1CnCRCiMvGX6O239x8wbDbNtLVOEwlrotr9ciNgxDL9
0zF2mXCuwZs66/+1Hu/v3VyguX6Hp/S4XD4gS55DMttgLQIhDWou/0xeviPWt+fGFV82m90Gb4y3
3PY2Z4gUE5n4kZZ96mLeUZFYdrmEdfaLod0g+bUwY5jYV//TiwBZQjWknd9DNIQR8vDwMXmWnEsP
LSUkzqnZqVGqQEF7mrhetgLEVDtwjgDdMDSazDcANcGbQvd/pKaJMZFAG7nS3ERO+G46zQ9r6L9I
OiItVq0mS4pmWYap/rmoBVHoUi3TzFPjdQ5150LDONwgfxaSD+N2Ys6cx4l0dopn15+KsP9cAr+e
raHWRozHsPfu2VHcQ3YoZPOEUcwcJh42NaFjsnFu7k+L9b/g7d2z7o89tRWuSsmzGnAef6Hj3qOj
wMHkjsUysX+YlmPA1IL8dSQAgdvwq8kTeWSVeOK79vhTmfHf7TO9+P/78nfdgpQoYmWJfCBeO1wo
nc73DUnuT7vmv5vmz8fcFfpCP1JoRjwGdcazwUquEPE89vbH6+7KBDLalQyJmh/aC2Xa+3+eTH8+
9f6o1JRG01CoslXrSXvwaeKCNcWeXxI3xlwXxgoXPIJiD68HaJDTpKZiKmrNYWvDwJlsaNXFv293
2frLp8Lwa3KfovKAl3K33rJxrHX1FmgnFyKUYF8GPLVhB7CBJzMdCNGQoi7vl8fHGZSuiQ4AeYo1
Erjz5QTWsKFnMxjek6AMQvRjM59xqvgQ3pdwziZsEGWSw59UKKw4OJYIEjgHAOzsid2FGGwiZD0g
a3iABmsD2h3m9sEG/thsOnfTe7+Opm628XYjHs271x2yB2xIQmc+YdpYCs8r91DNoD0n2G3r9mGy
zDjHy9czzFo4vOjhXjm7nn4xgE+Lb/hmEDs9jNIn9tlk9QN0coQl19jP7vH0dFo5/FvuceEmwNyo
gT6/ERKtoWhNvNUX16UY5H9y4TWvP114ixDvrOU38o/JQWM6gztIcyhCcLSEMtohP/3fsYwgDQ70
dvC2sEa34+zFXbsL9+QENv+Z2FzqYuJhfi8+3R86TWX6De9WnoxblzZl0tL3/Gp8f7skUk0MqOuM
7NE4xQwlp9iN5NXHHZ3ggdtTLTkUv7cnZavsCiddpU8hKU7ZKrhghfcgfKvnU1LYIqQWCIlbEsfC
878XoTThGv/5fNxUooavmGXqd/vRl8cR1yMlo4gwVx3mgeT3AH+NnHuZg+XaD5PSH593txPrJM2T
ytKRpINgq6QAQbzHCRLdMlZv8ER/2GR/O2ehavzf97tr1dQhk8pU43n5knrkCAUqdcSlBVJdIwea
pjfFU76u8HOVGdGGp+zpdr464jp6ogw0d8P79UH76Qy8WxMIhKnoFXznuOIo7dW7SmVUuyrqainZ
x1jzdalsm0WyVSA2JNWwCTKQ6sdrs9SH6GHo+20A96wTg9nQ/4Tu3R350+egWtMwhTVky9DNuztI
H0RflK0g3Wc9sQVV5PWwB7Io2fSgy81RG3B3kB5mevMuprgfqLotG091HjiCvFKR0euYSPz8qe4A
sl+fStUV3g71E83P3UXUWJGfmsk12YfjEkm/0zWmK46rQZwFV99pJeKp4HmJ/3+h1V/PxReXOaoi
m5MTKDvlt52aj3IvlqYQ75vroVDwr6fjlDHlt1rs8LGXKxNHv5oQToiIIGtXevphJ/7te4O9KLKh
G6pqSHcrNVDaojUDP9lLxlNbPBr+rtTq6cmtYXij/1IAGDbHHx56t/1/fWndUhSWIRegLk9//tuX
DsfUMsQ4TPc+dEh9Lom7on6ncrWT/llGg1EwNRzesuCU5D98378tvt+ffPe6b2afWvHgp/saoPz2
1ZSOL69beenn+06f82X//U3/9jiD5DZj8nrUFPXucY1Wpk1esqpuicvb5XGlsM6xTxwXIszeZv/v
x/EC/zxYpzcLXZBmSJfwk7V+kaF+e7OxqcWSlV6jY04XoM4tMFPp5YajMLTB4ADKOL5UpMgxYGPM
4NW+WxXz4RhXds+/HtnMuXN1aX7p8+S1jh1DcLOzhEHEKmf4C2HDer51C+E9yRyhgHkvzY1q0ReP
5qomf657SeBW9m+ptdafi8wdxV2W76tIt1ssgJxUX0vycw91syic29uABTLWV/Dc1yLOPsNnV19q
shTNWQTsQWbXoQUyVt5kBrscRe61dG+DZJvXfe9F+U4M3or0Iirfgb+95unMb4/kmhT+wuofsmoX
xMcgO+hgY9v23U/fxciN222EA+Q5h6N3TLN9lzj1YKuneu2TnsCaJ6YdwTiBM/5CIPTHt7sDjtlI
N+YNnqCdqyJp4brUF0W2T6zzrfW0Yo5bbgbo0a3SidbAK8KH9zU4G0AHC1xGfPVBfkzqB5XpJCMe
BmL9MtuFy07eYUWsvghv6rIQbEv0hv2Niag4b+NFHq34l/nrO3ey0BDtUXgQJxqqNq5iBbW1Xakb
RDt1vzKvTmRtSpw4uuNtxMHmRYlcHOnJCZskQi9l6dKPJp2jD1srmss3/LZjRnLjQZrJbzHuo5DD
H5vBjaN9h+q1O+krbHwwkVHMRXIjWAubtJtb4KrLHWauoJrL+mo4+li7DE6Aq07uWou6dNVLhZPw
bTMqsyZ2Bu1yQ3MekuyNLWk+v+2l3kmeYqbw5BU4VFp5/aqCXSgLvyVtA6oykx5y3/D8W4vD5rmL
ViV5BsS+XCUq4WF+O9dMaq9O/oHPLoFhjXsVPV/Y1IKdkrPMys4yx3q18Cri/eAp0+MtHKyLyqH1
l54ir9i01k77NmJXQeG7TOtDmq8swr2cqtmF+vzfO9Gc7ovfKpz/bUS436JisSfhyvx5xBV6ZZa6
OERHEwZeOesMd3TzltqwVV29WBMl9lINS/KSjVMUuGPpGeaS8OotxXZTdW55rmg9/ZUIZhG2x75I
3VxbXTekEhXRPO2ca0e5VDrKlmiam2wTGDF66Uv73t/Yd56RuFlJJG6I4LX0WLhGuGSxlyZhEfq5
9lfNbRVsTd4LKZ0prjP1bKJBctd0V1t9yN2wtEthEb+bERF3g4OJGD0MVkXAT5HptRhQYzBX7XTU
oldXqn44x/5ybCq8QQWXT9XUlfvyMB/KOpAyyz9a5L99BrMiozWQEdrmbvETZ+zXDXf3S/3xsLva
sAvSRJREg+p4oCTZSYoTy/NUhiIx7MzIzof3HLUbFvIXQZ3JL43x0Eh29MXv+u8lI/1lySj0ZQZ0
bwzcNPUOyFLKzC+NsIuOwjqATfV4A7F+0vDji10sd0gYKq52shKAps/kohbv/378vQ/5tGL/ePxd
fdhmsL78oI6OOEFoewVm7mPwmcnuMFlVAdTaN9zA6jlmaFJk9xhOirbWz4VHzMxEG5wWCLKG7f2d
Hyo++MXXXEnydFY75BXf0bovjX62nHf4VFVOXswh25EwHM7CfKZoc2is2dVhYZN8VHSko40P0bel
2TJu7g/p57VxmmW3MUynmGEu6FMMORFmZ1BjgGjB2uhUYje7jIA1o62gbuYQuGSXrIe/50xDaqyf
Iuffr+x+1vmfV3ZXx1Q3SbqJ1q9fTD+qplNiM/+WAWm9NOw0zRNsTOrD4/U1fpIP0rF65YIQD91B
ueh7/dTPMTITNyUZuAQ44YGG5tm3+W4Seifhp9U1LeP7Zf776rorRarhmus4JEfHpnByyMHFsflK
Vz444YkJX/0cMfUw18kRD/QYoOffb0pSp6r+7vGYg6kKByKQg6Xc1ZnD0AuTV5Z/jHymCDTkeuaM
3Ukdl7fCiZWjRrb3SvHnUgsfSH9oWwiPKIIbpyi3BVWMTB8wmHMS3VLvEqerRtrebmt5XJTXbVu6
YTXD9E4Jn5SXPDTWvvqqtHYHI3+a6rbIsvort5vpBN/ma8VVUGQOYWBvEgmThS2Es2vrGdXJYiaR
z3R1J8TbpJTtTnNC67myvjs8yG+zm+l1MqcqNFaTgc2GUNpuVQXPBpvCLUc49kyqbxBPrsZFyx+U
dnsV1tzHHZ7z2UejPSvJCme4MvWE/Pl6CsyT8HxdkD5OvNIqzuftuIFSCOmjClwl/+LrH8xXTvwy
XjS8mWTVtzd2zuGmeYfbsrZ1KP3WIjED58YVu43OnRtkWHHVoN/c+qIa2/74zMgodnVAxeGrMS4m
YSH+om0XvpQ4cj4fc7sdf8IZ7/HUaWOo+E/KBq2eIv4n0wAztCCgWfKPmDuGsIFo74WnzHqi8zSz
k6Xymj9E54p8Xd/cEAEJviP0pRuJF813dDhdofvvBfj39ffbJ7o73YarMTahkPrH8PYxGVl+CPgZ
AHl/c8tFjtQiob1ebcqH/GWcJZ9Xze3gYU2Gmd+pavvRWmZ0rJKYY7kFA5ZlknoGM7kb+LDiZCvU
2XLS2SES19EerrMIJjwlP6QlZHR48oQ/IQx/uSI1kfmLNtUXsvgfmoWUVbJU+BAWcp65MfrZmG9B
Um19fA2GQ4MSkgTchzqwmXqXytLw8f970mF0alsl3I/5mYNWxeA2ncvURNG4TeJV8jZQGi7a75rp
ldfPS+hn67x99bWL0rc/nJ7qX1rPqfMFnxJROVn3TOI4ToZajyX6XsEzrjPOAY5ygi7IpJjFaBeP
0qbcF3M+f7czr54fLqcfrmod7ToPE2RijqFtKzJKXg2HyiYvP9IWgTSArkRkHQBHrHvtQ2cTsICY
/BnS5w9XpjYtmrtDjXBuS8FhcJLF6XelA9k2o5mpQ3BUhEtN/OOYzHTEV4xCh02FcvszxjPGcg2c
O6p1mW5p5C1tXhDhNrrDMKfnqmVKLs8ivAXrlldOISGYKdZ03xeQn3Bokm0K6URzVawySNorZl3t
6ZoXW6sbmV9I2IJFqbmCv0xlrye+97Yso3nXPgdw/+PtvzfRX+47jm+aWcuYunbZvPu+QWqk1y7t
rUNPUBQyEBl1+23XGTsVriynKqWm6cYPGaKL0n4h7bghALhZagtl1yfukD9aT73auVk6V/dy9ZI+
im4AHVJ0q2ZdmLbif2n0KMpCnpw8xR9uwHv5FIeSBjcDtBEShW7I92wXmEl5nnSxcSiunl6+cxYF
yUaz7GpYiD3JKrW6aM2j0n1EwD+E9zg3OEd7YYsV6qB/CCNGCXNWF7ul3Cp8TpU4rrr5YWNLfzk7
NULnOTlxL4TYLt6dVOoolLpU+sYhEy5tNkuNR3nYolDimB8g4rrFOZkzEBflBf1VUL7cbjv1tvMz
zyiOLVW6ubhxzzkShkjtAZOboaXrp3+IyJYh0ggyucwkjzvR9CJtIZ19Dwdf/VN3M8P24cB5vvbV
i1ul5VFoCoktl3eVFTtqhvMpx8OHHu00zGqobIQV2UaP0s1VdmSDUarGFM9I91n18OrhF0vrokN5
GSzC6zwacMsotDelnjX1AnpTWrqlRR7qUCymFMp2Oj0lWO3CWlQWCtl14HzaFXeom7i8fl35dNxY
ZwD8LLV9bVtY7jVcJKpnCJecc+0wSuy+B2lvzHV93jauQsKH6pYXaWQGHXjCD0CmMoHUf+5+fibA
Qua/lDYMcvjz37AWX9VUPVZr7RBILv1Crz8k+jdZx4kOMQAnHAgQD5NUYPVQbEvTDsyVkbl56pXW
bsy+A1glCw6pMl5m3VN8GPu3nPpLs5Mvs3ozNjkuMo4OV/u6NsIfutN78c60FTTyE6BeMcifLED/
/OiK2N6M2hjkA0m3y/GlDzfprpBX4wZjo75FO/PYvQakAVNZ3DZ8B2oUWMgdTO5Xo/W4LZWlJO/k
BwBiY/nDIfOX1/rHZ5v+/LfXWha3q5kCER8CzLXmWbWQoKFQlOJgXcyFYSOtMX5GnRc4AeHe6b4K
n677kMEtbhCa+KUdYuS+oBKTEKVqN8ymaYDJlEfpBt5UOIrpvH3/+zP/QmnvlgKf2YRmpim6pN+T
InLxqnVt1MgH6h2h8ppd4Cb9B0WmVNrqJnbl1JZeNWnWdz9covcq8//vl/y/J9/V1WYUi10wdvIB
TWhI2InC1BxU3TG1c/WVyF6Oc2wKeTKPj5Axa6F3MsS58LmFhy9CyRzlLd6jpLfD4LWMd9Znx13q
qC+mrb3BNJZW9ZRx6IH7HUR8UpRlp856ZQ2do3Xlo3GiG0PXfn3j4BmKua4udW2bMZU7gxIALISS
9+83TWXz312nMTiQiXtB62Xe87kGZQwboa3lQ/GWHyAeFSusndJ2aSrniCfeOk9vPTncZc13GJJq
/S0Dn3DqTS7LzTJw9cwb+oW2Kd6Jsg/cTpt0I9ERpmkM0d1q8DqoN0a9kL/jwEHq7sTfyaf5rD2K
JoGC482BWGIka/HsuypQod2hWplLpw6QDhrn1mK8eyMN/TCGUAmSLzriDHEKA791j4x0ZALnBMKM
bDHtNsME4ILRkoKspUKfzQGaC2uBE7SKKN2b1Enw2fRfqbXtsMTOr59dqfCiHqtCnymJhoci8cMo
AorEMcatNDiFSsjSzHgVCajvUFxhR76+DZ6x8d3bmdlSVZ5bIE/UpvNyLy10nGBXmn3F6+Z11B3x
kdgJ6Ev7nlGt7IGwJeCNUkt6Ka+W6b9dRzOcFlbBU9jo9k276MUcq/jOy0KPaPthA0YU7qyrXawM
dTEpqU5EY6u3t7qdxFPVsIrhxgcrkh8mZV4efmBAG+erkIKnM2c3Y2W0i6I6Xb0QtxkSkpFotTBQ
HcUddkxHOuN04xpzTHmRnnOaJKfZ6O8BUjlxLXNQYvrbzpq19EmL6HJ+GMIS6nC7xbgyefn3SoRw
87eVyHafRjc6VcVd99/LYlvJviIftMYWUBruX4LH5CPeVjnjKldAt6st/dt7TEPfQO6uYBTf3vTE
oOFybwU5Qj49J15vYeMYx1TBIchBZSjPgl0pHmMfg/t5d10Y2Hfl58pfaBgIjW7gb0p0txL288kx
jD1U+5tN+62/FK6pO9qInwtrSXyC2IFljnJIzigFPb/CCLlc55HTH+vJHTb0KhzNKbNQDLt1ySAd
1Dv90hEnI/6difF06mZwcli4ErCEq+zHCRyHhDMAL2L8P75XzL7hJ7L0QFcXHZ9zM6IGgrC4AZR9
8p9uEBbz6e822H6P+vgCCq+xEPoFkHmDX0Op7Fsc/IlPgEim+K+jug+x7CcP3oei8ULyuGTL5G9L
jhE+x/w7YkzLWO2YPcTjZhjeM2gjB3BN3HnIDo7sci2QXYDh8YiIQqQfQ1In4rhOnj2YytURYMrl
S0hadT6PLeLa12GAByWuVsJa9pct6mplbqAURuG2ajNAVTyHYleQvJuxUcmwJRH46kj8hLYoLAII
j2f1yUid7FNHr/N+U3cT1EWKrbgTCJHEVdOZzHpTy6lGZIfN3MRnwql2HXnd2VMT7q/qPOBaQChv
9yc4EuyVTX2+ukq9y5KXAvw7N2cduWunzB42/VN2SfB3jA75RaR6opYgNcHwerQ4xSzL3eTmGoHD
W4uF16MJIwzxGOSpHisofS8h1MtmffTYx4/8AKqbLoNF3u4HvO8ryLA7PFFaw4UptxE41wzDvWIU
Wp1iQAdyhUWv0Q7Y55e1bZpejlx9Jl16y9O+CSbeDp9Tc6ytuodiR03tP2vGskeUqLj9S/ZC2BmG
PZwsXzz4gc2eti5VZ26AMjvZWlCeopmADcejEC2kFXlX3SPGgNZzGr4iFXyRTAcYW3nAJigmDE7c
59IqMmwRM6FizoCohqu50rjz84Ukkl7Yo4Ztnqkd8UboYUnaEnIlbVbprhSCrixanN2UC8JlM13n
1qeermPyvVVPDLZ0n0y99NDxTbcOPHF00mEKYVMqOzDcSp2sC061Jw67vt9bXqYuBvxMrr0TNxW1
rxPG6DfkYZfjPdL5H83tGG7OujALbh96+qreOHkhwKl2Rshz9ZLRhESFg/lgxnlnYZhZvfjRg7y5
Xl3uhyjDRfRWzTjiZYmhGGuMgVkSPYO4At+XSGl3YSvYA+4PAhTWRVqna60yocuJJXku+ZMUuf3t
TSS5lLy87KFbJ93iJqxR7hRzEjIU7pm8eKo43VvWWtDA3lROk9EJqH74Ud82BJUkzor6JQ8+63ov
+4kXSvggJUfztrrdVrHwYpnouTE/aJfaJzW7WOFWxEHSRmSDKPMBZeLtWIKhRTQQ6qFQ51lxqda0
6n1IDoeM0ZVhj+SRcjiVVP0Ge1c1bIWi5SoYTrdWm9l39FScu0XHSpNmIqnBn30/J4WjQhlhfPoS
tmQ43Y2tk0TrANX5ouej8re+hsODUP2EJU1t7l21p4sKKKYqAsBAVvizQk3FWgqTmyAdcPb5Ht4S
9+L3jml9ye0CpgenAsrdTcRFjMvDpqnWV6pkQBp+S6YopG3MOtNjswraVNGWza54YvRaL5AkqsRE
c+7i1HnAUT+d6YKraJAh26eGfdI/6pyeyqGpDv++y9QJ/P3HN/rFZ/mt5g5qyWy73JcPfWCiQN5I
0pelMW1QH8IQJe91JVSrfthlMaEWQInK7bHA1yDwotBVkAJi7tgAXYCwMlutKdfVl4pvo1nnqjv1
8UkA5q/7aNVUrGCwmHkkvdELpZv0U8AdaNik2VLRN2nksEX//dXuxWRTgazT6TBMmmT16G/+/LHE
kVqxHK+w+GH74NfpdR+3zZAQAaCfqcL+/bS/v0gTQiOWCKYs6RPm9duLzJVeVq8NL7JVCN6idhEj
mryV/I2/yPVbwnY73gSTDqF0mfFYOEAtZFITY5v10FfOCAY0o54D8M3tJJyBQKRLydEw4iUtRNkk
+dyS5irBveM6xcAxflTEOWPmMjlH2mtj/PB1/gc2/GdhWIpKrIeomeY9WSeQhzRvVEs6VCxCc+lf
vX4KpzhZFkE0z/WwNlOwlFksHIQe8qD6KY6LSpvltZeLsVMlZ/wBLGulZzutXGn9OhFWV22WLbNH
PV6G111T8oZWcXIq1JcBJiKzG4GCHNfmQp8RgjIeCCYeX/jfxQHQfZY+K6eeQ4spVOWNpGItrs8D
rlAn/Ss7KOpn8HrRZnGL5hcONJOYFk1lv2nTt6G/lOLBqKngcU7SK+aijlxiB6NW1A+YBNaehgFz
h8P9bFSWw0hrycTf3hPDfb5qjlpvgzP9VNHsKSWiHpASR4OOgc2YbWsccCnu1Q8Beyhqnvch53ez
UARzKEtuIqh2W55SzUHLNVJHadFiqLed9tFt+q1c70btGAzH+mIx0bjO9WrZLJFGIft681WSGLn+
UA2kgOj4Z8yvwBoMghNnNGbQFACvhKPfz/VN6BjbiubzZksrHft6zBMLXJBGdRVJ+0KaRbtipF2L
GRwY9vBYBB5q2RFNNl8m0myV90bJx2VU+jNFmpf5umjmvf4S08SO2Y6oEOFJ7jddfRCkWVPuTX/T
Qh1xR2lekCRB1B36cfumLqVh3pz/vbH+horp0MZQPU0qLvDHPzdWJZjybQxZiHW6FzXicDKk5+Wi
7NemNuuGS78Rezu9bUKkUUI5E8ZFIi4UEcyOoJ7ZUP+wMwgw/8uRKU3QtQaH1oI39ucHkgMxGfXB
kA7CPrrOOQsb83TN1pQNUTeXGidngzu0KWQ4Y8oer9RqFj+w+IbUG7KDj/vQueRGiPYijV/p3YDd
rYfcWPCv9JsqPLWPbJ34OdIX2ks9zrR+Fshu1b8VsFzewvg8lu6AOyoc2JlcfrAf5QTW8LA2Fv2J
gpbOVP02oqdu9AL9QV/5mYtDOT5d5BTAYptsEfMaLXYzq/FNplCVN0K4KImdrb0EJrr/lI+X9PZ6
0z6UFjH/uFDCGc4o4RdiKYm99ZbU76bNX0HKxBenlcyJMB7CalXQe2vbZSDS7szCrwR/MWOTWUdF
Q0I/Ex7GxXWcDz2re8UsuKN5R/LfOJZGMmGKWxQEnxWuZLPoXcT0IIIF86yUTswPHT6Y11UC7WQS
SDFK7RRqux7aRzIvbhuiRkaMc63B8axVfGAM0D0M1XLE4YlxeWpiutExW8S4Q1hLOfjaVhO+gmit
Y+cmP8vRUkouYDckiW2yTfytPJZA691SP1fiZw6kUa2FZqERQOwKzL8F/G7SlwwYeDeKXya95mcf
zS0ZM4uW7PobEVhe6y/M7Kf77O/rDkIZunzma8YdPCwHsqzlDCMOt8GxihfV3zYxo1PduaRH0oXk
RxHiQrhRrl6eH5Sv7IcZgHzPLeZCnTagwWPwXPvv5EnoFUsLtFo8yJc8BMWwDe6h0SFKTPrI8M4s
7eK5d5s3Cb8a3aaqjD67b4Z7eeBaCX4xzpg69UF9IrTFjz9HmaYAn8Yqcxu8pQKXyUH1VstuQf16
KPeoy3DaJSHxUartMrONWf+pxQ6Z4im1ujPAGfxQv5S1QSYAOWhOwSzC7afsMdtixue0xZEPlZos
EkegT8c37018birGyMAT2Qn+q8V8COVvcXMsYu2eWpgFWFc9sXpFylGcRvApL2z1Tf024SOknkzD
8lE+Gu8y6HJqX2unzZ0scEScW1JCuBykbE53EOgYzhrumR8KRs8vPovILg7NI6az+HaSU72b6DjP
Cf9g+20+0RGYJwNEQ33gRh+v3pi4sjSd4aSsQUMr6UkUcnjt4MKYskq2Wu0KBIJ1S9psSnLaVuOb
/F7CRU7Bw+ip75DDgIna7Rg6NSzaCQ61dV5J50qgXvwQ2INeZMmtv/NnGjQTd5d0T1fRGXbwRTuj
AoV9jU/al/aG91FCUh5S4O94WaNFHDuvyG09dXDx0VCt924YMfi0JS+76O/lk64skm1gwSNDT41T
+ehqDCDpdng+OmsMSHkDFO+BTcsALKp9jp9XDB1HgFOny1ewz3PdAcj6ke9j/he3YfcwtGN0J2qM
WKZi+LcaTS4aoyuGRsR22a4xQmEuUXnD4MSDrX0WZ033UsttE2aK8yyZGZLrj3ufV7jpSRhipkUd
KbkKdQ0wHF097h87ZW9BWY1t+b19bSAVsjUfabyVR90zYBTbuYIpqZ1QUcs2l8VS1h0f3AONzxNZ
fDfmGdjGmXbXO9L7lbSvxyu3cDkNAP2bzX9P3jm6FFzOOeNYteTJNi7eGzXWW3SePVNRB7YkuMbk
ucRfoNCLXgDNOVwxrcJF9JvlT7T4MtRcPXKpV7raVR9V1krtZAN4GgJFm4VRoSqz9iHYApgK63nA
EY6B09bkqmBe9kApcJNcQJ3qA8N6/v+juJJxvVY9ge/M7Eh1+onhwFO4QBygGHCKDjbTQ/jKehkv
sWTfwKEJpYQtClTJeHxBWazj4z4SavOFN1iDHS6x1K/JC8uk/KiW6kdJqUXCe7Joe+ZvXtsvoM7A
J6zwteNGnRpgAyma5tBAXi23BMOIpj+izgu/pY9g2T2Gh2Gj0vz/wPBV/sKb+nM5TcyX35aTVURh
5GcUl5HidEQ9pgsxoSbCUp20GZZYL1ERrPkRYNlyGoaUz3xfrNSBz7Cr7WwN/RtTyACkeTjqBEni
gPzqx05EU/lA/1C/sKSiR22mnRPTjqyZSad+ar7yvd9chicOq5rxzK/VoKAK9UZ2qWyn0BUuMHkO
5Hg++W9gMlDnujPTRNRsgRfyE7HkU/eF9UyhjX+bsL8OztVwaEjUb7AbC0+Ci/ZePFgvY+Bm1rK2
lhzfnbgodsa6RARMKOOjMlNws7UgOdoSMxfErBtpAEpy6AfaF0q127P6jXHQk3a+YWzyhtRW/h4n
clu4ui6FZ+PJ/CS7Ul4yzYkGLxm8itZXmk5WilHOwM5YCm/CZOxTKbYRrViCLCuLCF7KFGJSHpnV
ovRko5i+axGGI7k9l7NlZ+A8M85vTuQOcuNtgmSbS7tnFmcZdtfZbQppbGKhFOiSjgaqXJecCdyE
tpT4+ckc4B/a12f9uT717wkun/Kbis/3t0EKaniRX5Oz8CRcis0GApVZwuD9f5ydV2/kWLCkfxEB
evNaRZa3Usm+ELL03vPX70cN9m53tSDhLjAYzLQRyUOek5mREZHauU6WEpnONGBwPFfhTHrG/Wy4
zR4kZxydsLezC1tErJ2SqY6HgvqwtDkksVX02rkyMoo9qudidQsLqkUU9ixslA0mmeSxHPWyucCu
1pcXxetEwXsyz7oJg8CusxlYlkcUAIBAJ6CsOqaD8gXWc4uhp+TFb9A68/Pg2vVNBRzZzq175mhC
Gs0WnNluNnO8d5ZOeA6yWcdsxCfxveOdiIvhaJ3pgZBbqQqTXvGpWGDj65PTPY0ZczOZP6FTWcCh
ZgQM/Q5zkb4Wj8DQyqEDZFuK7Plhnnb2qE0WSx0jSdiY0KnJEi7mtlhxvjMdqjgREPtPY9Pt+MWF
+YCVMWOkDYzDMOLIjuYjjiGP+UFmPo7J/7MYzGd+UrolPP6aWrA6jO/Djf/h35WLbEuvEpKvhSWZ
OFmFARcjMSfzc7dw8JnW+eYds1cdq8iO08wZAcpRwfDBM0sunmf490hO2zrAYDk2YPCXw1+qh2+I
FFBbUT/pCqoAsKSrJA4UMtN1NxGBCRhjAA/JuG2BVjbDvQuCSvPYf5PZoljqiS/RxA6Dr7UswP/X
IwvnoyWY8+nzDQ0XxbE+6UqVmEwGj9OkgJAl+Ln4guDxT7Ez3a8BfU+BdAQ34eqMizUtM+NIPKU7
1ilfK8fwAi9Uf+lu1Dvxs0+P5aP7AU3Pv+tPIecGu1Odx+3SJQFoMFKc+/0Wf8h+ly3hgkADX+Qy
HqzNp2yw0+f4GTyIBjp4YUc7Kd6F69w6qr3TcCDAnCdVYfT8Z9jMcXCFxlnXNt+N98qxWWizjimT
z8Vnf4pelVviMu+Toxg+M5sClorGXJs3MlX3WbqtIIKWjlTYU37+qfu0SWfK7XjkAARfoMOXjfPq
nhv15VlK5H1G0o3sP+ptKLCc3AOOLAQoLPSD7sk9QflBJhCO00xP765+bVfQr4Ub/UTKaFAmwdl5
th5qKNWT1QvhX+ci2M+OUyygKQBHMX0fWCv8HRhI+cLP1nbDvUgr93MA3RUW4nNCZ+AYvNS77Ibk
NfkMd0QDM3WCYB6Z08ryaMJt8+lGG2VYAHk8chJPx2+5UkEb6C295RBA5Fn+FFh2nSw0+GrxXMEu
mFQMhGVH7pFsQoYPVmcSik6z0/YA55h8mGOwKKbkF5IkDQwQtKSGUkZ/2SE44JLI7w4MdsXC0Z+5
wR4TSLot6n3cOPIdaQnMuRYOcE5PnHyPNZvYIZyKICEcvx/Dk9yROszUO23X6qg6Zi40LjKkPe+9
4suh2wJIRmMMYUC1yhBQXAKShs9klZ1VDiN4x7wTIHWwZFiU5O6vUxbvlCtaDP2URgNgtzPhM3oq
Rw59O32pYgb1zjmhWxAVF7MPY1Nw9JxB4f/LV4RoA34ANyXylpY/1xKnefR21WPzVk3+vYwNdo/D
gnkX8Q6Ij7R5gClUropuVtKRePcZEX03LmUeh1CB45EwMwM7ixY1Q0qYtsfHSyeVycLMt8PzCLf/
3EEzkjMYgJjDh7rS4AoAfxsz1Cr8RzzaTbhMg4WhrEUkWbmTyFtAKiBnnV/Xlr4AUclh+GDr2vx3
EB2CjfIwkC9uFWwpzixwbuz9R4GxxO80NrTaGV4q6H1gUwmjDzTYKwYs75Uk2ZVE0wrBGViYMzDD
OF0KDUOOZ0Y7w4CyeOGVwwHKH6w7YiXDmWJ1gSzIAk9AG5PY7i1rG/iOBqoHb4P9Ljh+MGlnIPgM
vMf4diQUDE5Nb6lywLVkb9nHGyyFB5KWAzbk9NGTadHoztHdpevSPIKIt7ipQf65tK8jvcDM9jKW
ay4+TeH7Yj33YCrkVG+tuFY+qUmip3ScCUvNIWUmNQ7NWYuMBr/Eo0wteIEEYj2HJAMewYvXNpVZ
PMZAw0GbqC68Kpkclfl4+MfrvIdZE+0MQHlyiWfsLJ/rs4moxpqqKoA5mChW4lgwFDFChZUi7Tme
g5PMNCpQwr36GtGYozfbzf2PPtzm2OBv03P9AWddu6XtK9VL+oEcN9lkVhnNyrtAsMlvcV1mz7xK
DNItGVVOE79+BEnZ1cVe3gvvTNXiz49P/MWK9csn2jij2n2SrMEGCm5wx8QGdrTdfkd1woxGfnZ0
zPCNIw1+1YQlUGvKhKPOicjlMMZhC0FTOne33bv0UZ9JDziXX/lNeKCMCeKf4VU5ZQ89IfVVfDUf
2qUFSAiDeI91IeedNqeSi5GyZzYZOaktP7VkXjnejz1cCvQCs+ad9F95wfiVhKdEWtAQGuwpMWrn
rJg/zkrsirEgpWgALaVzPLyNsNmA/MxPhGDKs7JnB+HpSHtXvZjU+DPjPshn3aW/51sLXBKOmXdq
73GLo1MJIEnFAXeJuSp34EBeNc+Q/NSkwuLWBHZbF4QIPmY++Bz8gbWcmxhfTxObgYJIVoHnP13S
WEqZ2Kb+qzYgL0Zhl28x7+6dQMTC+x+CPI+pc/gLyzjcBYadfI7vRETyl+iN/C15G+CZbIQLFbDP
GI5445/jPcM9MGRdCp2dVWuStBJJD547/KY1V/l+MfPYheVcKr7ewSnXZ9T34m0O7MBrcViWcJzL
lOAx5ETWEpQrf5a3tOC4LqvfHwDzXNwkHqU7HnrIbJRiNJhm/NtT1wL8LzC4IwtOBxC2L3Ovhh2g
lkd1lf+ivSRP+CaNQISsq/RkTPhnV7QzyaqHMpOM8eTeCZyIj6CX1T25V3ATvZhQZ/iwiN8cDG/l
o/AevQ6Qq4Mtjh+OwVdr2Iw+utMu2TCjtmCxB0zUKHMehW1w1Lf4zKzEB9oFa8Rp/HL91D4FU1EV
U+LPSET4tYo8j3yXIRmI9ZheRM6HKwkt1TekxiKmEPjV0XJ/d/WZ1tI1ZjjefOSrpPagrYsPIL/o
T+RWghKHJzkDlZZcTsCGckEcww6+p/GH9XvET3gjeknKDBq+QTIOREbSAUiPmhF78BtAJ+uViG9Y
Cw7r4a6aDvSZpC4bYRa+JtK24UXx1dYzOtwKw0EJ+zBapGVDW4PnIEQygm6jSjPrmZo8czfjgRBk
8SIRTr6GzH/CPMkZD9JBXCO0XJgncweC035yTilE168qJQG823f5ovqADWLdNBy7RFhUB4hhZ+Ja
VRz6DsNj+skvI3WEzrgO1kRM/6Z+sTbVKT2XdwrngTufTi93yx42XhgDwfTBZ8VhzL0GT+hdXkF/
OsLp3maBA32zxP+3hJMtMZ4MmR9byJtjmprdMrr5mOG6Eqwn6IHlO0sHYjy0RB4KMqt7QUjzbO5M
xpS753TdMBbYW5u30rN1tpZ8/dkxPltg0BPclcMbenGJ/+QwJgX25EVfMz7lPH4wY53oxp8WZYcx
2OWz9lHPw21z695UD4MIowqJl7+HZ2tov/BGpe+SaZU5BZD2JsLgtYOPZg5Zr5v9eIpxjBeYRUlF
xWz1i+VIS+/itPdMMMFs2Fj70H5/qTxQX3y3B1EJazi7osC/7od2vRo1XUHp4e+E8dAkdjLyNdia
b5MQgOMS8Kk4DIBYMnM+boI13L4OOsKsJKWnLSmRjM3RvRqSQ3Lic8i+j8aUCuaQhbx5Q+oI/nLf
+3YlkArYKu5pnd37TpvMW3X6R9dnQb6sGND80FIL3ECDKqEIeRP85MEDLm2Pf9h9dBdClIxUqpM6
uTuJb4Rq/7WwOLLJymfKQ/KRbsFHhXP1yImo35b3FOOAn9hZxOda3uIEC0pMhv7Rc9BxEFL2V7Po
qScj7SEhEXrmZWTTveITGUBiGLJEavzSyCB0cw1XnFeICMpFJX/HupwTX5kND9odUQ+jAn5gGy17
DLfbGcd1DNKH4+vZRLZ0gYbh/3KCGhOW9Hc7dnKr/J+Xd01hNw3BHOWIl6fcfhWri+LA2eafQHOs
SwjYr96Uu3INRe7G3wcv9OPga20TPIk/yMeIaD7EzXkmrdsLKT2HD+il9Wpwp5WtqfP0CWzEP3JQ
XNKVdGY4aTwfjphL3zZv6i3tQfetOJHUyCrjTMW36g31BbplzdF510BOu5ijmeLlZD6kX77HJtEW
mh+2xRh4/1yUat+uBRaxiOC1L4M/1uoP3K0ruqyXIQqfOIUHMkkMIjy7gLNJfG1ngPQUfhOke6xe
KnlJCQdS4ikbahSyWY8M9UN5MEnBGUaLy/BlePL22sFwopAjk8TdhMEdU4KRHDmDuS4w8LAFVLjW
PB/u8mQTvSf5LDvpi/C5ySZwO3sI9/ZvBgKSNJXW/7zy//eY0hWjYJS1Ni1qAcH27fjmpUvvHgpT
s1HiRQmuy8sHX5p4qxRVi57ipnJ0Nu5u+OTDKC8JY1E/USJS4IbGispR/KyCOayj1HesRzZk/h6i
Le1B+oR2xo5so3n9QMUXv2N6ly0nVNmYh5/MWX1VtlTAVKGPA/5UG2P628xwumHjrfqbJt/Xnzqg
W7xJLiPHyJdrqSvxRuxWcOrRiUUO05FpSdoTEu5VfQ93ByxsFByScuWzfVF3wZuH/YnMsRzZ7Qcj
yEayGprenbwjHWRfPVoEXdt9YGQJhSQg3ln9ZZKIOvVt/1lvhJK4HaMTkY2rHEWTfGusQk5nBZVv
NmPh8mGB/CIL1/SPWHNxHhz0Tbv1F9kUM6lxsz3++8UsfU0fxoN/H6zHpa8u0k9a/wBn/bla9Pnc
vI2wXPEdOjVJ4XSvFoMSJ4jTCbtf3G7kb4/4Px7hikGfDoZR5G07nso3+OjeQ/om3YobpnE5/kJd
uwsqcBKL6kk/GucGFO43vEj75pvFe0jSsLklvIn61RrWuSFkVY7JQE43+jGLVorvgAnkOE4EjpYs
oEGHT+hli9Eh+wMsyqFQcnwS5ZmiOG7icd29keNa+xNpjP/K3UIdhXwXAA5wJHnLjnEnHyjC5Wg+
RfAjPIhZoEFqdagBw3rhNU5lLSIIWkyKC08/Hz3GNwus4xWDYQsiKBXblL+PHr6PxPBT8tjRmqnn
5NPdG0c+iR3DmA41c9ysR/lT39BaDE/aW//GQbxOT8aj+Ml0GMipKFNf/CfyQPG+eyENpV1ZHCjz
D8qK0YWTUZ5xVki6qGlBXNyjfkwAihfauI4uPpgDlVE5qz9JcqRhhkOvzI7x7PYZ/uZ4B3V73BP3
SJd+aXVY35y4fz32FQfDi8M2UXK6/NGheJHW8O8KDs/n+GROUBpTiz7zC/QLoDL5M2bIhj5ZZpId
a7fZPZ0yDiTAr16eEYLCdq6PRxAdcnGJ2x9nDPITX4wVTPkU3PVhCu7qWnNtZH7kGmhQxhsaVVDe
vQsu2eULhXlTXgR6FeB05MXn8jW/TaiCt+Oqbru5R935BH+Qooj+ZKZQw0Onn4GRwoRAucnsWOxI
4WlQg3KXxizBhV61i9EOchuQGc6kB67VObEFYWOG3ybiW1pTpQcH+ufv6Ysp/veZY6qTG44oaxYD
tL429B+hTE/GtMhdWTxJPeNo4Aepa09l9jqHHjYxAoD7xngqf1PpfiWa/1xWw+oVMqMx9UL//ozL
0LAELe7FE3VKX5738QktNKhFve1OTNmmEbSI6rUyosC/65v1zw+Ny+0/Jy1PTQ48KZA00RSv+rBG
mgltYwziKQYEAkAMKTR0GjsPcrprkedtJyNWA8zTPWm9ZsvqQpBs+ZnUvKpRCOh3coQ1i6Nu1OFZ
yvemvlV2+sfQIU2ae/5aWjEdawgQRg/Ktiu2OTAc1HUmC0rKq5cvmxvd37fGa0Yj0xNfyvyclTf8
WxOot/2T+awaYM419quXECoA6HRJqYjB6ZImEJDFJQI7qCYnkxUYtVfd5G/pY8fcw/C2THcGbaLg
MO1COwfSCVZCvwn7VYOASntAjyRB0TBWtfWaHLRmHio7ICCR4RBjsEDUPrZbN1kGKajSXfECx8Pg
j5erKNsqdISslevftoLtDStstGB+ZzTtCkS81UVP3nTx6I7P+jhHXjr0awvaeW9L5YVxhq736IqA
ountIO+rGxHQq6vuS+oNaM4HgS5ZAxIB4iGUICUJA2BMmIl41dKP8zmDvFhdKVJKPc2AC6+1jZEc
Qd6QU2DP9xHSQmQWSTM1TNZBAGdZvnelT0+6N/RkAc6pNN1ErQjdBc1v6KEHJWHs/BBh/jDTzAW0
HhcFaLKPPqTwaBkb3HeHD6t6ID0ZV/2rztY2F8pD0a+67hKRsuvRW8FPYiwLkCdUAiG6k/JjcGOB
SIq4R5AapeqE6Rv+S0pHkAWlWYFvbhMy45uipKoVx+upR/FqrT6j+6LEg9d6Ae7hq8IySdxEBKcJ
wmmxOFYqR5HhOnu4WGgLkRE5wDtOGWDnxhnWUGIEO8JYc89pGFNJBx6Jb75X6P6yeRuDpjz9pRII
k0I/fa3uRAdD6mYGBkg/oLnL7lyafE/RTnzsO7tr5qQ+ClABDCe0eBVcFFjsU69ev1CB9bdcNGBy
zzn7TPx5A4CBz1PuAP3BeqyFhSUsvMRGSBP4C++YbzjUxo8ch9EHsCo3WPdIJxWbF95LmwlKKB2L
BBpveiiJN67lBM1LJD7V6VOn5vMEFzS1yWgu73SgPsOEq86HTaCfF3gPga3ojTEPmtwmJmb3fBu0
UYtssANvo9CUhA6cGE4irBOUOv5h6BdxshyySwIC2RbKTFBr2ogvBcriChqOmPsLzOEnoD6PNkUe
LAV9PFAhjjFr3m0t1EYtbo78kWo8GbQY4UEtAvMonU0VQJwmZ7531RskU5nyIdQvPpg+08/pP+ob
hekpJJpq+qIdsuQmz2+z0GFgnuXU7omQIAinXjiVgQ7DbGe6+8FAH3LSUM7aOhui09K1Fj2Y5DbR
qqNQLchUpbMhLocFkHd9A1NGhe8Eqd+lcwtOZfaUycWqVIHitS3OUJK2UJRN5zuG2GO8KzaC3fFN
JP5NINt+f6eq+kz0Xag6xjwRWrvNkR1MvIlwbYS3vXTOAS86gXfgvQTJVKWkkGYztqhW36CEcfcd
gdh4VkDYdGT06mNTHSsSh1BFIsebvC/Xe30jCg/Ffeoeu8mtxes3RrFEs2TGB3+XYBjBsNnoNhw3
EFvQCniLd2MdBcdmAwha9w9596DCS6CaZ/Suuc5REl3GGNKDCb0FEwU8pPx5IC/Lk4un71Jy91t5
I+ivQA4ZVMWivySbOFgybRUvD5mSpPUOLjNa+OQxFQ4vLjHwRr3N3sZFdECcwUahAjfMfaNjquTo
S9p0kCqp57SFT1deeMu9pXGrt/agIgrZtNDT2w3kBANdhYiamUwEyoMf7qh9DKw9RYfZSNtMfkeT
67d3sQH3kOoOPzH1vUY+Vr6J5l3MsDd3F3IE+TaAnLkL65MELuLVSzN81kIEvOlSRPEmiPsGXlDO
+ArXPaopPpPmqyf3WOOcrOI+yZ/YaXopr6skm0Xam3yMledOPUkPenf20fc/UkwYB9pkRb7Dcy0x
mbnFxJF2TyuIBhd8HmPiCS2nkkLflpxaXfwcuehfoSKvMhp9gjQbpQ1qDIzj62hvFLdMMROqW1RP
7qr81BHY7+XsqfM77N8OEQgGflr+CQs44QlzsCp9DOBfDXGB+d/BK58a8fRgFa9g1+WZ7o3P6wyX
nrnMmayr3qv0EdOtP+7ZgI1vw2ImiFwyw50lPOFIq3rjMWasjG3uG7cXbNtW7bmT78RsjRM8jnuM
ndRUG6GUkd7F4VLwt+EH7XqvQ6SEk5rwCnBRQBwY7+Ii3wgRe6R3CmhCubIMgmVYkp9oL51yZ9E8
H/KNV/f28CpraxoOrr6saRJZF40SAp8Y5JkzUV0rndMkO4yEvH2onB3PfRXMrccQtjW2A43kQK9Y
VoPtdagSTz62csZWM5dNuCqtG2nyagEFUx4A/Ntw2cPbaoCkPwRp63o0BAaEN96xGXdGx7OtKn1P
1lCOj224VQHoqUamodXHADIi4jidPtW4RvCADCYunzvzTJIzAlKNtteccnmrwbGNFq379nPiJU3V
1z9p3x9515Tm/5FtGnJcVXFYkG0iN9Nmfb4f3+K18SZ7j6HwwlmlOVlI9IbgAa4TUro6P9+B/m8h
QeaH8TEMVlGVAUH/voNQZSKHknEH7r14Nyl264V67y7HZqPRx2QbBy+De8oSCCanGrtW+vF8FxG+
AikTikHsLwMjxvy9vszfPvlgovkY2g2e4Uic+3pZ7mSaOnQBjCONghwbBRvHGShgH0QofMwTREhE
c5oljKQiuFtI2sZyJpO5iLiiCCj+0slqrr/rlbMxPiOl0oExQQLyufoqdvflb4SQ/6xCrl/K5L/J
vCMRJxH5imFRCkI+xAHInhutVOvQwIhxPBgWkFHGVZHP+5Nx8XF+Q/nYLEqyEEI7bASK6fidPADk
ByjBTTfuB6lP/DnApoM8vR46LIqj23pUbFwv2nLdDBxAqB+SDx/wR3eyF5AxEiXZ3GaHXvnw1XsG
5FbxcYJNz0xEEsUl4z3BPaR2aTy6WNnFn0R7edM4hBNhH42QZTEYrNnr7gYuQbtt2nPQ2GWGVpOB
HqETB2vo2TiISdbD2AwLQ3T8V6vbqXgQInelT4hNWIoA3VhUgIxecCAIIz8Mb8ZPWZkrNLZmZbNA
rQkHuGZa2om2RAhS6396DR5LC01wCuPdfTSRVvVb+sZR/xhINi0PrAysF1W5Mc2ln2NxAJ68M8Od
OmWn5X6ArXyW8k8CaV0t4moxejA8H4CEcyoFXoSwaJhpiNkk0iFHb5g9KPXLoP+MoZTtcBnjb9NK
6+fyDtoVPsvUvXDx/OQdzJymr7wVdgZscVdeVR3NY3cFASXyf3HLk/+lhJv4zyA3wvmfATTXkJXa
dFpcjMF4KtItXfsUorWwB8fXMTvQHC3atQgWgdnyQ5PdyOWjQeWNED5emOASqQOIoBNemcZ3Uujh
W6uEwr59/3nPS9/teci2fNqiyuQI7QozCVQ5QQHYDqc+OQ4oRrKlgLtm8eB562ikVwVfC7Em/IMC
Ztnr2CA1zH9pfnz5yl5tMl2CbaVrGCYh3LvSbExTqr26zIZTB5Ehy09GedbxuAhchr3EzzHYlHQj
mbOC9ouyTpq1Fz+bpY3pnFF8+v1rZYYzTYdM4++leD3KxS/394Xl/nR/VxVx1LYVwFIxnGq6di12
X6eACYGGdRK8B3fSaIJP/Pb1SP82ZdGuM/FlMjkUlf/4rX+EgyRUhqhPWJR2OGCII47LxnJMwwlU
9E+2m19UtETrutnRHcnhQf/8XXwZv/3zzBjWKgbfxeQt9HcsUPpBK4wxHU4+KlcKKFM+ipBItEUA
vbKVcVKZt95O6+mANxvBhQ+PIncvYalG72Jo1VmBuQEeaeI+audBe6sMly64QUdbx+huYVzfNoQ5
SQJ7XrXeogsXcrLHqNSveOmYR0X5L9HtOzRnkir93ye61gAOSiV3KaXPySwXo7Af+kvkfejN3jTQ
GC/gHxY66ZldIrLuOc1+Xs9/mosmkiQ07XgdiaqpWFefUBIVTaUZdXyE0FNZ+VxjmmZ0lsPn0KWA
bA89dlo/X/EfGOfriszwop2Ik7t+tbFbYYg8vSq4onjW1fPY70aRwOHgp1z+hrz++7GSM4gijEmd
i3HUyX9/LVKdd5itRPFR1vHM+BiHW09cVuFJ7vc4K6uBXYMME6alnmJb4ID+9Q6+edy/7uD6DBFC
WRcq7iDFoUFybyyxWZmExQJRvhmduYu23hvQjsNCI4VDTEWLV94HuLjK4TErTLuk5/nzK/h1Wa7e
+igkSlqXuHiXU+6+qjCkK7HwUDft+IaFeYuXd44yBrEpHTqUHQbIws+3IE8r/9c+/nozqPNkSUNs
+/X7fxwjGlLs2rD8+FgJOx3ANO1o21qUrN1SydDjtMkqbTeGtxXKpResCkZq+3vMvwukAWW1bDoB
iwHdxsLOFgX40b+9uG/fm6zr7AvuENujv7+cQfAks3JZotRYw/6U5f0QTc7fFk2S4OnnxfhmE8oS
bFnGoxNnFOvqWpnlZqLse9HRz49m5HiYnvBp4riEkdiyUZCV/RbapO8eb9I3I82SFOUf429hyHMh
F/XwKOQKRs3UyvoNoGjgn/0aXiUYp2Aea7wfgqNh0suGatP32VJ0jWUwMYlrOl2fP6/CP2nJV36P
RY8O2Wfy+ft7xUuhd/0+UMLJa53t6moHFkEWp8/w5wt99+xMWvmfC10ttxdmkii0YIa4rGdQDrxD
IG/57EVGGVS3P1/rn+Lp6qGutn/Uubkaelp4dJWFb7zVtCknklj4S07329pdbWjZV7N6qPmxUx+l
OYICcqKK7cKXfmnq/HahKW37Y9tKgyKIfsPaicMz9vR1c/LHo1tszN+cm3670FVPUMlbqyaeh8cW
R66RXiCTHFZlvEpy++c39NuFpt//44kGIbBy11TDY5ifwbU5fyL3U7Zef3Xb/+1C02f5x4XCFhu/
TGTpIlQ+xFkiH3FWLJ7i9vy/fySNOSkUzeLkCXi1k8JWDdPazcOjH+1K6YZP29Mcs9j8Ogbjn86t
pVKTE15p3KpYJX79/h/PFJcJCmyGZh6jcCNLTH5KsIBGShzX2IbgUR5BQ+sujPBYu5m3iDCn8SzY
plSUkp/PBaYDCxx3eEp5BzNbkAg0RCMqbesIDNu6p+m/5U8oOvxHU1y64hK6t+DBvbKqC4Dr5Lau
7yQowK5uvPTMwoXZZnTPVb/1kEpUcIqkWNvEwok/ObjnLLr8vNLatLH+DGPTAiiGITEfUNNVxbja
315t5Tq2niwAvQ5PmRT3Vbru+5iBAK95h9uFnq4oLRapeef79rAxxnBfdcgagnRfuZTiOdZqSqLR
6BzXmucvfIup1Go9j9N070HCzntaXXI5D0pzFcBt87z+IZI0O1OyVRoZ+Pn2axyFMb5u6RjIuXaQ
2f5DHSy7bF+V8aLghzejtjOA/OWyWGfZJUTu7Rf1UwAw0FQQUyQI10XvHqWuxQC7nP28Sv8UKtMq
4duKy4WC8xVT9/7+9EVX0YMqa+NjHT2b8lLLVgasKr5LV3XqYc+pGwb3v1zz+uTlmgqKYyoVlldm
Rsvf18yG0YykbgiPib+31Pe0gopmYPNQ4dgMB0wAGpBBGaF4Fg0GsdEuTPylUHmLEq2C2v3C4rve
/Fd3c83E8gwXN2GBuyG4GeBIkX7xo/1IzyzWf6Gk/FPfT9eS8PqlUTsRKq7bw23qpYHW1+HRHISN
KQsHDV/I2M9navICi2UbRvmiRtmpIs0T03T51vjDLpOVbYUQU02TnSg9NdiXEnhBXTk3BKYdEyLZ
4768DeVnH9L/z2/rOiT/d8uWojEESZPMa6ZvE5aamyQFQyXks6K8Q6LAHeK2km6l3nP+19Hy62rM
PZHxd4WUcZ1vhVqQl4OElwJPZFhHEvAQx2JY6xo9xZ8fTP3mgABAUHQGrIjIt5SrZEMTS19u1S48
qtpgC+VKGot1UGCG6g/rIdNtI3qSdNhWA9MwvacCwKcsj60E2YORKEb/HKJ00KCLmbBm0x4NUPdW
UAWWnTf3mktVHEXpQUC9asGQ7qSXHP+CvnpOaPh1ZQt3qoZkZGRLZibF0TJQIXV15h7fuLJMHiOE
4Ubx8vMTS1N0uToS/3riqyNRUKw+EOC8HHtoUJNePrwhJWFEUIXACM1ioN1PlUWy/vm610n09FJl
Q7F0DK4NyKpXZ0xR9HJbyW14THMEFRcRrlC0DaybKSp0HDDZ4ufrfXe+yBaWHlzRgIlxdb206JS6
MeLwqBXrjkZnv5P07a+f6j+l2tdjWarGnpgcQ78C0B8RNtKZEqRmPBYF+lhRByETO4RoA5i/pWrz
lk+DqhGTyao5lWqL3eRvpdp3e1P+4w6uUj4z6KTUrLiDVsZrCr8Z7YFvjvwyDDeY7/68qtcz1hml
xWv842pXy2p46uAG6vQax5MlMYUnQh7idOlLKT0FHjM9iwsNeam7tPovR/S3l2bmgM4RNA3CM6et
/MdS13qZZQKWa1iTgfeLA7LJixycI+mxSBlwxUq3Mni2jtF/tg+051+e/LujghoQ+pvEuDWTu/j7
+j5+Nb3iB7j8ibgDYfmf082FL5Eb/qbvpL2AFCtJl2Zj4rri2slgzUekUy0SFPKuHufMQJWWofCh
qLcFoEba0+3K9iNKprRhrAFzbdPWWoRudMxV+GOO4gpzTUZTxvMWDcQPEw4drGwVuxnfOk2z1PQC
k2UJYQjeRoP/HJVoEnDDSvr3Jt3kFT784atHV5Ndf+fX/dJwpQW23xvy29J6cnskxY26a5t7jjLs
kWctbv1BjMlMgzeGpDhwfXZRlqwbd1h2euWEGQqeTpwzAvTgosUqxMeaIdegAYkfLxUdGB0l2MjE
r5okMpD10xDgWWQ+eDCC2kyYF6FqS2ED6WZtGNEixF3drQTbKqDiyNveopYNnsg8UiDLRnttZW/D
r1Pe8+/GfRuaY11NGWaXYnndHEs0fd2AD4an2wWk3j6yyEgl+BCIiqzGKVFM1oqB4yHzc918xwTr
QYQdQJfX8/yPbExWoaZfMj3fZ9RmHaIpI/ZXvnLTYYKUTTNbWFIz7hYqeufURMuewloacM9N76Zf
koVXTVoRd3/52r45LukfWZal66rKVLWrj11SPCESDfrzHedjFX56sbIsPGvdGNJe93CKLWJbckys
X8mbExWHq5uAPLzx0oXS4UkJNbpDgCQwS+v/484mf1QNbEI1wEP+3gZWpmkuQ3aCoybd45k0N/F/
1xX3EVc2fP9GZxxgVrvW2iytRUv7vDfNmR7ceeFg53gEJKckvjXcTYU1wS939k1kU3WIspYEVvqv
DLso1EZQB9aMg8ECKwY3KwnPfE0dnzMj6Ng0RAB2xs8XVr7JHrFUg+9HoJE5I65elu4aqaSlrn/U
mRzuor3pPVT/w0zGd7FJYEjCjS5qhpAbEd0Jy+kxkfClB7N7bhLElt5RItE38tLp0Da6tMhDGAK1
jr8grcIhzb6GFpp+eaqk3ZtP26AO272WfQ4cGVXzmGfJJm0fVJqv6i/+QN8EFxVklmJVwf2O/O/v
l60OqqdoreFPAC3n/H/bnRrPwLzi15JgyrWuMpO/LnaVi1XDmHZ1Nl0M7oTkom/zHkvrmZ0Ps0zA
u6C6Z2/bJa/1NzjxuzhO/aMaTLA0oDh/ZU1/BJdOUjuyFsE/1vLOoDRF+9puzFy0gwyH7H0jMkFL
wg1jXHrKi9FvNIxyfv6K/hESEVr/uoWrx497L25rKQymtDfHaYigUWUfzIJpxRZrIGRjbnyIvWLJ
W/Crg1EaB7na92Vqm525rlDyVjCz2kz7Zcd/dxT9uTRXGz5NSryway8Ai3xMjEfSNsp70bgXYEoL
NvHsl3W4pmP/H87OazdyJGu3T0SA3txKSq/MlK+SbgipDL33fPp/hfqgR6IIEadvGjNVM83IYHDH
Np953wes1oS6I0fvvVr98CoCWakYbPE16dW1AatUOiQ03f3uV9MfyExbHzc+6+n7h6ozdYDO0/59
6OSgG43R4kfIQwfyiARuTQVebAwFkg03RQC70UsBhM8dm6swii5NRHsCEwtEzd/oMJpt7AIjWFa5
+pwrLzWCgSM0sBoCaj8+ymqxkAvNvpIPq50clcHSrFhxHf9cqteRdAqUn7wSUnjqQTKK5Vcisrrp
l0n3m2Y7SmFAiycBDiRaXwhjUS5fiOjaTTFy3XqQZ8e3tFVXSn0TofzpBY9Dn67s9j7N3jogz2VB
NT0uRNsvownOhyETaAXmxaJ7IDbnw/mIja6WUWjzzz4QOnE9mpCfysGB4sbwWcCutD+GdVQ1dWU0
j2GUIZPAsUnulQAjIGYRKFbmm4IKO00hHlaoFyAZ/P15momb+PmIk4wgCOJUE0iMauZGlumjf+YL
xl6zbW4IIoH1iw7XYmI8d3bfeyg2tbl4QWIxHzbEiEIZIGDjn9P4cST7RuV6NFIQHjdd8GK2kDyR
5RvTre4e8+JHm+37poLieQ4kVA25qbo/Ef5qqSNd0RCMYCBIUDhtw1uII18mqe8vTtPo7FNDqMis
f15npcr54Fuyf86CH9T1QXki19NskFzKj2S8qbM/QXzpZj9UC5MD5fE/vBGTdtN7XwH12M8P13LH
a60u9/HLxABvK3t/eKQUbXkjabNwa87dJgZjzX8fNvmlceG1vlnzMBmqhHxU5Js2PxfJPmuv8g7o
LBA76QhI1+KbJYYu9j3nOnp8GIpBAmnziUytfQKK8K5ROwIEZpGVvWUWQEHKGSRoR8BpxR3aLAw5
5hpbHEDuTwKpaTr65KKQU9PywrgnSkB2TZI3TCuEuQEBnHnu4ESvNBZJ3SMh9MEP1wvtUlezNclh
2AsZo30iyh+sQiXgLO4uim7pR0rer1z+mZKJLybZcx/px/VOolrgxKrm1C0xv30Ep5UaZ3HTW1sN
x9Ultvxc28VQaDKxPWguftEIysYy70xqC3EkWrKJbESx+w/3eOCjfWb9RIGPY8Cv/f7Yz9wUhqKZ
KkdRh6M8nbA7Wl7FmpOQU4GRqXGEboVFsmo9cVNxCMA6fv+8L3BE8ZErTCyZ6TNR+NJ3UcmSs6YH
FcVEzdJ/u6jmk0mRNJhIdHTpG9m4SparB6DHkXMdHwMPFNZR8ZbSiJkb/dNCJoOjNJQ9P+18kvLk
JNIpkkmFGiRDIE1PiIFIEcRAozXo96YkkAVy9lIsDSDmmhaGwnWlKDB9LZpBn8OOW0ZqqciOJ5I6
x0QVCCI8TZrIXjE9lYEp2rASreyGyFcvfZCz797gmXSZ4e69f68f7oWsyL2sc3VEjLW7FsRlh0Nz
g+Cxu3PlAv/19xby969/9pP68MjJVeT2SeOFERWN8D/vyJ7A4MImpd9n7pY3VwSUSVrC5pq2remO
LLR7P2+uP2qW1voGQgXJX3GncH2FWM2V3QaQTAO1i0MetIhLgHSU0OlcutBm0iJHRRacjEhDVXvq
gtm1UCnqkIuXh9d9sZaVW0f9U5k4bpiHmCZgosM2NuUVCvFlXFza+u8gYZQmPdoQTL/f+S80UT68
j4uZonCtzLSquKrhe6MVe9173Z1f6gg4HYBn+Mq4skJaN/Iar/K6vSMB8iEcelh4kTAwzCNtpDQ2
mtvvVzUX9lgVk0daZmDS3rHDH85gEXg5vlqEvRbpwTq4sqsnzj5HsO5RPe3hIB8UTF7lnwvPFa9+
cjQcEzFnApFsaXxhn49G1ISx5o6pJ9q/rfULWFEy7lUaZQcP8GqK3OYLXDxORZSLFMA0FrJUc+bj
c5CoV95THVplk8twHL1WzQvZO6vQ2bQ/nnLEwy+LjpxCKdygPeMX1dUA7bGHJ4fvZLgP8kNH579g
zShfOLCBVCSv8T5HpnNPYznOMSXbhKJDhzAk6Buv3+lgqENEpk+VvWtarHaRyt7UxcE315F38BHx
DXZSsdbC27A8uA7iwi/8csmvgSL3WGpt+uophb909swjd4GmbA33NODfraJDbT3mpqC30Jys9DMS
sH552TjrOFx9/7K+tk/eAyR7hQyyjVHe53fVaI1nKq0inUhWoJHW+pnYyIw5b5+/f9DXd/LpQe9i
Gh8Oo+UbWYlMn3SK4KcUFxDpEpQMiBoJY90VSJ7vH7fwu7RJyinXqDsEoRjwuWv6J7y8zrxOrZ9o
T3//oK9R9/PvmqSbftOO4TiygSrqnONZRrzR3fnpX+fP4gBgaQsnx7psXT1wXLYQXBgN02HcV4hz
Zc2R4rzLuVXShVJ3pmoQPw4TRRmoAjP8yZUS2Mqo2pIunbIRhkAAw6qltEQaHQqAau5E+lRHP1IB
2khXi2CkmUyaxzOKpLEHqVexJz84tZMyjBUICsytRgQPHGVFligm9LV7kvAu4GJnKrAQzWePzoen
TtKGPBj7IovYZrKowAP5Hq3y6Mg4eU13+vvDM/tGGVMhkYCM8pdOc9h0FUkK+2snJ5ivBcI/+t5t
H8TUUvN28cIcZfaXkR0CS6HRpk2n36kcxqVhcFZJRrP4l+KvuQW0/rjc0vvaR6IEZ2BD+1yg6B1x
e3/42iPV8kl/+fx6ch/dwcUAoLG/pgpPEZrD6BttkQ0R+fvtnMn4Pj9WbMCHx8qZmjt1Jn6geq0h
CVUfmVPU8h8xFCS0Nc7GgrbUWTEivw/fP/u9gv5869EIINN/Bw6KRs3nZ3t16AVu7UinBO6z8Qu1
YV3emMXTCFlOzlAB06+r6IcSXo/lrT/eM6oMTCSxL/Xypy29pMUvM88vKhnXG2j4BjbOKYQT2I1c
FHG26v0tap25fu/qwOn//5Mp3GgZKYB3thSOxiRaql3kpm04SiciWATUdUcXP0PNiNI1eM+WiwLV
OAiVVGhFdlt7A+piJDiLWd3X1EHY4tIJ1LEDMmGyf95EBfBB5gd8e2O/BhXMYNd270cHaMC1gUlS
deZOdbKbVNsX7YFZHnJE37/GmU4wK+Dh8D902cFV+fMK+igoOsUpIUWBvNXpaAnotxNgIOGgS8lI
A1wfqZzllxcAMF1RVtBMAERGPgOg+TJCe9PQ0ekkPC0sbXZz8HzHQMZUacBN3lLROr6hFznxPyuv
ivrNgqRqIQpYUmEZEBn7Coeg4nJQimMNTV4kmWIlcr430d/5fjH21/ybffqwmMk+gVA2cL8tSBy6
+yG5H6uHoMBe9doJMCa3HyosquzWo2EJo0qv73N0Eyt3BU2vZDzYM0F0UfVMkN7NkSvsjeIWP+HL
ZhBC/OAiFNzoem3vKeY1rNQY3K0tn4cKBH4u5AtxJcnqVVU/+vqfjOnsYCt3KhJ0qKVA1IfdEaDO
ZFXH2FAvuUNOrh1tVMR+UCiynfTUp0j9atmxSaw3W3o1Ap9HINMPq5TQ0EIA7avHFrNDrYeXjUie
WyWXd07s7wYw/0V4LaX3FTKzMZ41UfpQkKQZzIYHKGVa/tSb6wp578JEsmYX1QgA4ZriG8hJ4iqm
vEnxm948ff82ZlJ93gacD9OGe0LgnbyNxB9zB69X2tEhgtcPpDsDU+nOSS/p7zEzYnbi4/krV+rS
oZzLfzTRnDYcxlQgPj5/L6PqQImpwvcEkqgryATjStajFfSYa6aAdB8acBeZl1+xlA5jqoAj69jV
FSymVWe8Fs5CpmmJ72Aaibl0UFe2dBr11uQWqPwidVOL7wTWHovp872WHhPUR3aqemu7N5p1TFCz
hM88IsCCdv4ovaBuHNLSHuRnR16b0GpDBc80lNMYkx98a6e5dzSPbfnBiK+75MfY/5YQx2SfRaFQ
g558MqofdXLUnGe7elEi4Efo1es7ecDfW/1tCzegcVV4r51zNqL7JjhYuBbrv0m1YXfo2istuCaX
Lwrzb2XvjYEU4NqwrxIYXuNB6nbqdaFdjcmeJKvuF+ql2dOjk+hZJHn0zKfm6wrj1cJQUtK8cIuU
Q8u7aZhzchNtcOoz5J2Hjpt7t3Bm55Kfj08Vf//hsh71xAdezJl1cdordop+FWJhUAI9oFl0ncBf
wzBKefSbm67ZldJ1bp9U5EC9A4TkVF26AudyI7pEjDU0Lp4vwDfVbtWh73zqE9JLCSqr6+Sw/Y4a
QAP6hYwiQ8e4RIiXVjm5Sy9CHjIo7Z7SveuXEm+RY06PML08iyIWh95/OK4f9iZQylyNJcU9VeW6
BKrLkVOD34H7t0W+kjswUq/M4igaV96+1E995yzUhV8UbcAZyUz0bYckDjqkPEn9yzQ2ZFAd0sky
IDUO+pXs/XR6lXL2HIc/RUODSp7I4rQBkm0gP9IXS3qyhRAX1fLjfzkrjonQI6MLjukkvllDb5u9
6rgnGoqMJsP8eXRvye2U7CUMnkVwKWtkqSm4fRVmCCotwGCAZ2apeRkhsOzb0eXAMGhhWaIAmb4m
kS4YtoXoDin15AgbYaQVteWeFOsxbZBUI+YyQ2dnwIDxHRPbDA31O0C90tO41GadO7Ifnz4pVLLI
V3snNl1RnTWm/lttt2QmEdiaxfnC3KNM2bHeQYQ67KHPPzStGSBpSo6xafarKH4n/tZtdipgXXKw
7/d0ppcmxjf/e9Qkeie96iHoX7mn0T4i3m1vSOQjDJKwqSwwcuixvhixA4eOpTGnD+Vt6qFBFeK+
VT8m6ltMmjZK0tXf75c1F6ywIzeB8iPDBoby8wY4hTK41cgGHBVzm1t3TbelnkFtO3IfF3d77k79
+LDJaZflaKgaP3FF3duOTw5S4/xWUeVnRzmLlk7xTF4Jw5JxAT1CmIfT5MEwS9steoINHj0VPSBo
HsW1GZ4I/wFIK3uXxitVuWuQnrFWCF2U2gIs+70hN/mOSFo08heZaCNPC1PbG+0ktkf3JOcnd5M1
dIUo+iHL4kMfE4X3MPF6tMSe8+CHLD+5a1N/q+S/hbtPkme73tBVNYtnwjItMl/ahvZGSdc2MmQV
huLhtfxSKZeFuhQiZ77+T6uenAmzwLPO0HtX9M7k4hdpRVE+ev5eBQdWXZj1zw5XFhyAlQOb9v1x
nCtTmDBSBdDb5coyJx/koHpVH4FDOMkvnv+T2jJSdilmIMWPCHUFQ95Y6q4rELVaiWOj7zr5TTaQ
Vdl6+sbWlurumevq02om32xrBXXRAeE4xfaGViod30zbwOwY2pWSr8Bwy9KZd4SaYNqtjGChBTeD
SmDIAhzShqurQEycvIiyqzuDEZB7Io0IO+Qj6c9ipiC7pyL+gVZe3Z2ajZs2O7O55criK2KeOcYr
LjL+K3HD92lpISSy1BSYCZuKqUEjlBHANBV9con6lmvGRt9wP7AHIIjof/NAkEPtIhT5C22RC/vT
sybpVFYGXRS3PAtcCvrDo3u+yo0nUhceeq1WP8mgBMpU1K4wisG+en8EvtIb3r4/mrO/WYeyCe+H
hvI7YO9D6qIVqp+5I8GL2gyoKz07xCis5m1xc7/oILz/Ygbs9C2QGDU1Edc+PKmrBrmMm9I9gdYy
LXG2ygvGySQqALeAN+TKay8stt2d6DM7erNyFVTW8Gz8/hd/8aCZLmTyMdpFCmVr5Mri/OXu2c5u
4G6V6Xo0tkm2avJDPq75D8lt/QBu21X3/ngYshUdKQZ0RqNfOR0dVA/dhhr8tgkL5SrHirylhkIH
eCvbd5SQtbS1jf3Y7QL7FmSx9jBY6+9/xwyYRQwr/7ehk89YAh8Z+iW9Ve4d4gSjEWD1fb133/H1
GX7V0pY5TuuupGyFexYXBIHOUhAU2jKuoCRP8etChCa+JQp/v7iZC5i1wd4RDWmqXBGMP7zsthqN
2mKEIPaY3aUzxckCmxirAvS+WETOwEjEXvzveZPkSjPhvEcjzxOnCrgCzhb8cjwoGKUrlNF+g/Ea
mFJfS/YMWAe92/SAsxdLgaXfPTnkcdMNgeSzDrrRHG6iK0Vnbd7+vy74ciCZ/X4//PDJYdai3g9i
mcMMBfifgQaJDtPTxXHGOzZqeuszG7cEPZLPV5+kOenguEPLYPzUBjKuX4gna+bVGGwMD61wrLxA
zTAj6g9hi5YOgl0WMmhI9yubKD0H3kZBL8+91BUaCnvbPHcBIix4GqGl2oUdtiMI+Y+/vj+Ecw1m
kkCFSZlYsPV+aj6cQr30Ms1XCG70WWCkE11bsOpcK537CtS62qSXYXfEcXghxMxkhJ+eOzkFPU0x
I0pS91T3B/KzDP8UigxCBc0Dj5O48DNn2vfUncBFHObaBtSszx+bHtVgXr3QPTXIT5prpV6p1orP
np4FveiEX+xcff/IuR9o8SANRyzC+RSfFiaG5Pg1Gzvar6TXwGy5NbgrgSQt4mRUsVvTg8eloWI1
jPjFl+rakgwnkirfPfXlKrbP5ENJfS0UFiKK2ay9bgShbyXpO/7ZuX9j2MhoAVfu6ygf0cFFO5ES
vKxPOIbr2rWqdHtd0lbfb4gy+w4McEMOL8L5UoD7ihNmw6A4J6gagfYsWNE1nhBbrgy+RnpTorb9
/pmziRQ5OEbvSJ6wQ5NvPxqaPLJsyTnJw45rlF1p0b5CpVQRjuOk4tyqElr3cfBgZ0clO8jDfej+
YAZOa8rX1nV4kuozSff365prUIna4N91TS6mvFb00eF2eh/JOSe1OFGh0HNj9gnOs6QdnKBubC7c
h3M9kE+PnaRvFnilPi7ZjqFfRbBWlCNaG+ICjPYmmSZkZm1rGXuhxVBeqcWKEOk1N/8tvRZhEp9V
mYMwDZSuoqEL448Ow+yaPAGzDdS76WyC7qMgqh2R6WiYctgjXtjWryrrDlLzvPAOxLv/8tEA92FS
iaT7l+FhpxmS28uEIMp3dHDxnKux9juVUYPo2Urqf3NNMJ1ts1+GFG/EfGRspAuTRtEixnM2WDiQ
YbEwJyGYqnSFpSkN1kB4yr1XONOQFGjPiRyPr8LQbxZ+uLiGvvzwD0+bHL7RsrtOlogWNJ5o8pTZ
rQxtjPCERr9Du98pxDTRuLLz/3LsbeCi0MINcIvT3nrURIUcAXWGb1BciEmqoI6hiqPuEtRBuwHC
3SZD8CtciAPvdcnkJ6PMA6HD4D2DYp3+ZJcrEG1WF0uMIzSYIH9CWJpGuKnuLMwv20c8Tpv2MY8Q
DDdugbjxd2BpCBAKJUe3ys29lBCsDhoasxbocFrn7i5zLspw20CVNNBF65Jzbd+TSDrGHvvn0Tgm
uE8GV4OxRYJdko9jfNEgp9fWaBCuQmQdm78kJws/VZs51mg8aaBD0cNhajCZOAZ6WXiWZzhElBFt
PgOi2e8Ojb5keM0NAV9q2juueWTVi3iVRs9U1CnWy3uOGlmvh50Cbh3uLQk65lJahWLTMUnQOoNS
rl877XjJVAHZfORA16F8G6MSyazLD6ylK3v2dzBpJyuhdwbD/fOVLWm9M4RO7Zxs6pwWaf8oz9dc
o53rrB0t2XhWxi2FVA3qtlI5HjPjiXAlx/HatJNVkNb/4f5iKvS/BU2Cp47VRhmk1XvM5suxlc3Q
PWrFChSy1ASXMWLxS+o1s3tgy+ifITtBO2vyLketDtNIPFJ+18jhyGnqUa6XAsJMt0OVbVHfEpNR
JppkR5WhDQzHMxGO1wLNJDAx5OWUJJ13L4ZdrtAUcZG6GC8GYcXsBaAQH74PSzMx8NMiJvWJWhYk
TAG/VYNHXpE8AwdSmrUOvhe23WKyPncFMwZgLk+zm/anPemx1GlaWJ4VOgJaQRgCP23yYY/RT8gd
YtZtRkekwC985+773zlXiKl4uQjiM1wO5z0l/5ByZ6lSohLkO+9Fafo3MuQrhR6ofWXlQPkukY25
TNtyA45XLCMmKMtwXBcWMZMxIkNFscLpeh+JfP66erWy7NBjERRFPqrPoy2t3QpNXWFEHr9kPWiN
P2I47CTlhcUXmFH7Wzj3Lb+IuUPORM6CGCjbeF9NTp+jaIPsMikBPn3H2MECY+v14Q5gMyB6Rqz6
gPmkekIXS5CUwUcTRR9p9gQofi7sytelwDSAbswFJeR0pu0tJ1biOkhTvrdxRf8xdh/77ib0r2XA
Ktk1OXKXvET6tZTs+3HfGydaGNwg3y/iPfn5fFd9XoQooD+cD8kezDJWCwKfe0OnGNoC0j4ocevF
U17vwnLler98tCPi4ReCjIxoWzbCt/c0arPw0GI+YK8YUlfRmzLsWvdHpD0F9BB155Hyw2quTekt
K/fqeF11ayM8keB1wYPjQSdKL0s/usgyLDmpTquFpvhMewsgDptKh1dj6DBVbcipLJOs9CjEQ9HR
bqyr3hFkEpafYwbVwCc5EEXdZE1/vkOUu1g49TN34+cVTO6UdFRCd5TJf8dqL7srG4MR3PdQ13jl
roxezJcI2++z8Ju4zx7N8IpmEG55b1V34bya0Ntvte6qucEcRHuMEEJ9d41TbsDYIsb/rN7p7kIR
OZOwwwIWLCxSF/R/pywYK8NxSPIt59T1VKnXsXGnua9OjqvtLTWd7j+RtTXBY5+dgIIi4wd/k0pW
7uuFhbzLSH0+lJ8XMonObu7Xth2Yzim0zyPbQksQ7MEA/hSTG+cgWmlYz+pwXRDixLDiPh9enO6R
cgpktGmwmc/JuBRJRWSYLgpBOwVJKqwjlam8ZF1aQ+Ga3FsmaIcAv6VkhyGIq68LvKDL/nf2SDjv
vduox72iXmjSzzRJmY9+ePokH9AKDG8yg2CR5CeZCU+OH7F3cNJ1q1278U7X72Xrp07ZICsBhaR9
EbR36Dd1m8E49SEW8gIGUGvngj/xD1byI3KBFJEf4ldpAno5heWpRc++2UDdZwS4resYd9L7YfHD
/Hr18kuEFoYgLNO6mkbgtPH8PCTiRNUrt5EJnhH1gh3cHreHQ/cYINRlINewUrOf7htigBIOAnWF
b+wSVHXmcmQpDgpjoAQYcUy7orAInUy3yQJ08BHpWc0OyEIm/o6r2RqQu0f0fT3ofwEoKc1V2y8F
CFmdOVKQjoQKsEqnSJ8E31o12tzOJPvU00bpXxTvlcFdUqwTIFUsYzQRwVc8rNZvW3wEc7xMBl4Y
wRjgo5FCvsIAdsSsqopXSnerehZ8vKPnPUNBxKetxPQ1tu7kp6b5RTtdWB865599ta3tfQmeqAOt
chuFP7vurCk38XCQrSvsREuZnKvYJ/HB7jGtxTGsT/C+MbgejmUDPC++rqwb6BFw/S869yYudyhy
c4FJ1lvP9My8jRA84vsLbV7hFnSsW6xdlFiBOzNN5OONEzpCDwh2iWSvPY6FdJn6gi3gFHtqn07C
EoWfcZN6D6Z38mE9XnDdMIhxc8EeeIr6DXzzKzW+40xTHHErBdEGpAu0ArRYPf/B9u4TD484bVPF
20jZAGWysl1sbuh9cKd1/b7WnyvvRpX21L6D93sYfoo/TI6OjS2NcVO5d0nLrm+IMmTdjr5r6jWh
MMXGEEQqtQv3sygIovAq8//S4qeep6c/ZtiKgURe685TIR+4Y7CIpK3fVTtOUVJjEYmmP14TG3BB
DCeMfE0ezwQmwhYl2ybOdnC2UvzkSQ/VeIfZQnQLJ9rxfufdgxa/+Z5/Ae3DyVBMhwr3yAhXb0WG
QhOfPxkwVDVk7BIBmjp/+Af2rAj4cAFTaQ3FEfMpxP6J31Z/EcjXfreF2WEJI7MNZkFts9MsfDfu
Agey/h0JEuNGSdvXCjoewQowrdkfLHXDiALUTt1trYhc8hDV+6C6Gr21gG12cDZu0uw+NW5YMdeq
+HaKSzqf/H9D5exGj0gtsie8Q1Rf3IwOolDnDfUffXTg32zYgljT+ijUVWsehipIuQepY5ntJfvF
3rXqhksb6zUKXpqMtvREK8s3j4J5Ue1c6VGRsMuKGbXfllm4sRN1k3NY2V0SqMA6tOMPBuOA0pCB
qHjhxikPbnt/BwNFQ502eKmw8lHVM78lRzy+O0J6QDbh+7xr9q4F3u1QDoCxM53Jp+8MXTbULXko
DQIYxZW+D4aj7O2VZOunWz9Yy/G6ZQp2lUhX2LscwuRtkeUxmyP9bxHwjT4nf80gNdGY6vaJ75Lv
H6SwE9/yQTTSVg43OT6O6aZ1LkFuBtEZnEYrLYTA2Qj8cQWTuijwnFoJBlaA3Y/4SK2t5e4C+JdY
zgc7P9wl1ZajpeGYgwhRuVRlfy1MEPvG90vQ8VXga5NbNU0KxSzplInOqN1cu9ml51xr5Fv2qmtW
EIjkesWRC/WDqVwylAvKhXt9hiNCua3KqMXZ0E6/YDdKM1PMoTLsk2Hx1V6NDSDfveJsi+Ap13Yh
+mratRfd9QrCggu5/+KzJ5vf1IUYALP5bX7LbV/nZzFm9bf/BGB2HmoWJ5A4DrRw4fzP7TwzElSx
bLqy/PTPR6/NuzRzena+0NeMSRnxMilpqw0nX4X2WB6Yi0La4ksnKPDhAp/5fgWzGRX0UphbIhcB
PfN5BZralk2h1vZJA1zNb2cVoXoTgFfsVqVyV2qPtOsByRHVqRby/qxLtxGpZvYEqrMfL/lnlL1i
W41JpK1ju36QyE5lTKx+Fsovs7qoqpMeYSjshShkRZeFsgeWn4cnx/7z/U+Zf5EghTk/gNu/dDpr
268HDDbsE5bug3franujW3Pb8R1jnl05j1w2UXdDCHTaBfDKzNADQJeMk/q78QM+Kp+3UfKNOgY8
Yp0yfDLsjVNvCkQwswu1u5D7TeJtOdXCNat+iJvtCP/ob1btreFuAKSaYviN/PzKrReO9rtG3jRZ
/7iqydHWijT3c8+xTqWNHGe1SYJzWR1d54B/U1nvbW0jJfZlZgu4td+jGNZcOeDtJWfLpEawcUU1
Hq3lDI90i3vluoo3cn5rYTmuGGKCoVsb1LdovjbhCbBQLD+TsxAwIsaa9dZOb4MWp7XxxlPuRucp
bs+SdsLAsZHXzGLr8YwTGMirIUWWG19w44SMjbB8/v5gqF9bDLwclcaPENjQIBp/fjljrRDfy8o+
ZRFW9DSdoIb4bx28tygILjMfv2FOp6mdqnA1GJdEO2IssV4/FBiBgXIZN9yBRrdr8Z+38x+e8dK0
f2T18ft1zl5ENusTsmG07KeTs8HwrLjpS1tM6yoN7yakFZCm8W8DzJ0U2g/aeDZt4HW/mvFPIfO9
qpCD1wurmKtMPq5iEhGqwR9dQD3EYrhEjX5kSlPkN4X0O43OChwohEOjFkHZH7Gy1eyDYrcXSbhV
q1MxkGAv1ZuiyP1yhD/syeRukuxAQym+sE8ymj6O/kuOEULext2N+Z6bUhYzwI7jnROfouguqpfO
jvhEvjxfEIGR0kfL6L298aEzNDhxqUWmamEAciCFZkBBb6pyrj3MdG4QpUQjkoqsNA4UbJm5Etga
jgsftK1hHHQVL5VLqigMpwtiygBSCb44xLhJVwCuoxvEuWadIk9QD4grlfxCNWLFZ0RzmCaTYhYU
MukGsBbzkdgWEwUBrsGrNVjTegJZTYoXhgv9CnNpZeKy+7BVdu+nI6mERW2xj5AqkMJXuk4UjPSt
aWHq4XMp7bQaqx+EzorDUP7WqocGF7w4LS4L0AhDd5TDg1xeydnZNu/gQCf12YV/0qd7rbmJECnv
un1lP8kBQ+N1zdWDlLh0QQoMK08HZtpRtx8U9cG3bmsbP7SN3t70zZUWsB9Yjf8OX/VjaW4bmc9K
Ca6q4slt/rrODx/PR797cJunCtdeJ3ld+KaWtkZEqA9bY+DwJQcdp4gNke3TwMLkHYUUMyuwdFD6
ISUw/kVUwzeWXstceY3qJUYESGkDb5xcApLbNAPqFjw7z3848pMp791hZ5lveouOi6Zd5Opj7R9K
Ar/Mxa260WVebIdwYzWHLnmKC8JhhV5wLl0mfXqZUu9iYJiWNx3AGfk+zfdKfZdQZacO1Y4LBeaQ
2qdIfSoxunJ/FPT3PASB7HIzxm85Tmakfxeu8qbav73uSXZJ/HFlO/loqmjYjcXG36q6GyvKZOWH
Ya2EvKZkPyXhfVOcC3dDp4J1LuGX3++AL58VUo226mCbgpvJ5zdk94nfJUHHu9GpV5+Rv6AVAvOS
b75GKk637xX7VcseYBNyWTrsxSrLX0WeXJ96Y99mNzTguAsz60mlgWP9qMpX8iRKXL/BlTmDmKvc
CBaMsUIJL6quCvl+sF5AOlDcLpy22Tf+4bdMqqpAGWsYfi0FjScE4FtPjJWCbtvVG4Gzw8etWFHX
wQX9/sEzYCyLtOvfTZwyL2M3NCNrZBN5qtRugu45iQ5IqjoMNRDHZy8z82JABC8YLmNwo7r2I+ig
g+Mxec3eUMSzMqpkrBkJotR7VkfTQLmkiAZA8v1iZ4RuPi928l1kfmePVdu/F13auHaLxxjIVQ6y
s21/oz9CVGFNbl+JyXybvtbaCXJ8Li/UPnPXrRCuQ54NJRJtesHUUe0OvsOeMXFQIl2M50XCGldA
hEhYHhZ+9czZoNKgyrPR4CVZnfzqTqmGIgtFLiStQuuvWkUX9OEpN//RduoQXelfkhFzyu6/PZpL
lFpTBxapf/7EfKMtS8/jKhcWBkKIED3K9lmlC1P+HdRrgG8oa6NntvxBzJRZ/GjktBjSg/eYjv/a
og08SSIqgfsEjsgWD6H4Fi6xKkIIEZW5IXw0f4ETcyQwWgNjZWMpC50rT6BVMvkE+0cgfsdqfbgD
ut4La6PL3hcRWT/Z/NbZ4Zia5lfBC20bIborRd0l+/AfBCaQYfzw7Mlbj1K1QYxchOVw3yX3lHQ8
MEfrMF+2ZBLRZRJJPz1LnMAPv7OKzEatPIh2KabC8QubjScHj/PyZ91dZ/p24UTP3K08z+RMs7UA
HKfRzje6TtEp+zTtXVr5ZjCMo1ZJgu4CDLmAbp0nzi7ubXxh7vssRULKX4p8YgO//uh/F2FNSgzN
t2qvU2Mb8sKbBSs/tS7yBiKXdFd7p27YlO1N2P0x1WBHC5mcMUNa/DVLIPmOF5o/bAOZMCNDWO6q
haXNwE1591C8qICgpGtTdcGqLiO8r3gfuKW3yhUgA3q/xGXKeWg5xFlmkujcevcL72Wm6uK5MHS5
Um3gFJMz1zZ2aDY+Zw7eDW01rb4dJTrHV8JlfDxQ9tE6cOutbGxZA3L1dLcWUW8zggr8eOK8g9Oh
JYYbnw9jKJlqhQaCffKe+vfWkmv8jOSjhzNpWQqqjWrCfXeeaX63bXCxo6/OHBdUeJ3XF5Hyh+aL
H20gBZEuI0mut38kONFp9ASE1R2fMhw2RH90Yetmj7RlCcEl3LsYRn5eNdtaVMUYsnW4VLt7mhng
dQNaUtjryYfBenOVK8BCUIwlb6klK6Lwl5NsUyZTLpM2TotluWwUPSttSxCfBe1JYsq4DaOzoZ9V
ckJ3hbIQzUC60KLNvfT42eCBbILASEBJmqLynCoJGzvil4MPI3KA3gYXjfwYgYq7cFHsw5z9tXBj
wQuzq9Z7B+VDsOpqxxnanOdBFHMqGNpHeqBFLDrkOIkwshHYHDpJsX1kcoRoxujT3Ngj/2Q5G9rt
TEVK5QZ9CYEWQgsw3Vn10fE2dMzA0ozVPUeMmQvjGdjaw3Aq5Q0UbpLAEH219tDGNxx+VF8ZH1T6
XdljC3vkfwNmGIA0Z4zBCn3I9h92RH8L5C3PDnZ+RW4ktUdGF5wB+Grfn78Z+iRfzYddmZw/VXet
EXi4fWpWXrphrJPEYvLDnIEXwkBFDDLcu7RZCylKWMw2Bs/ZCoUwrJYqfectfA8zUEJReSMMIKjM
NKInIV52Em4wybdPZX+vYEdfVySvNyaqcPKWys0ezmmwooUa1W8QoS/VeGui1YnxTfmUGfnlGFyb
6ap03woN57Od6q3YZWEdP6oPZPrnAG6gsqeA59XI1QOKC3XQX6gQMwGg5JSEOPzeMm3itFcqDu7O
FRMi0AF++/D9xs/GavRmHdIzMWI3JndnE0U5kdyjA9TfJAqDKOTGtggHVc9Uh4yMiJesJlvUbpnL
CjVa7wi3wASU30k9Hz4DTyJOBwVNBWj0pXrFaBKmJNhkKgbuCNvZ8OszdbX84LlIB2nTAW8ooKJf
LqfW6q0MNRmRmAC84XIa2z3Amu4dCEJVnKu3ItqgfqHvvt/suda3oAngXWRS9Knvf//hRw99XVZl
PVgnZreA01kBt1CQ4NduokOIojv+WcQBNdmU1cqVGb9a+Khfgde2m90ov2E/a6Z3cXeNo2k1CC1a
Jm+CLMZhGpO/Q/IMrD2CzPh/lJ3XcuNYsGy/CBHw5hWWXhTl9cKQBQkCJLz7+ru25kacbjZDPCc0
3TMjB2Bjm6qsrEwYSwB6e3/vhMZxQzKjXJO/ti7tY38+y9kKqTvNHg8pL3DXCCISG7embQ7u42HY
UFNiSyvWbKekq6hoctMSfJ+hcHfHZ3amo4Fcbwa2ggmI9sDg89C58UlrCnI51J8MwpNuDuJfQFEC
UaLcjEKZbC9iWLimvnUFM2rUyHBVicqRjupKwRaXuKwoUTiRvuQmBAPq408Fl52CJnv0FrseG8Js
yl6WVfdl+0ocIFWEaP0NPdtJjEa4vWCXKyqTHp4TOtHIqzoM7fx4lFxata42h10M0HGepQmVfiJq
MmcQQDZkxSHZN9aK3d0ZVpDCQWgoqSMwTbRCtbatQ+IBdCyy/Mqpa4gd9fzURd+VEgx98QgHnccp
/c7pra1srbLj50m7hxfSVZt9GknN7Wn/LOWzRptlw3RbzvLDzDhOxr3h1sfn3PkwQNIr/Q7iiFGv
6Cc5DGsre1dOC+ocpFa8PxMD1J8+H6ru1N4FvB0LyBTkTLcCJsAuuS+yG6l81AffQBXcyD90kl1z
xS9q1BjP+6Uy4gr+YAsCSrPc9be6JTgI17a/y6MAVxxnLXgo57TENi5TxEfRxWcbgoyhHyk8hzYl
akjI89NujZwICmpYLe2mWT6lIlfUq6tkwJ+Wz3/ehU2GJrS42JfO3oVdyL11lJkHI9QiyIDWVOrc
XRKo+0maLpKD4lKegxnYFA+YJbtx/drKyBFyh8kCokRfrffJc7OP0m2Y62G2faBwf8pux913j8dw
dXhpdgV2dM+S/lQ482MMMHl0r+xtlzZ00dQtDL+EeZ7YL/7Y205bjc7D7GQJOAtgoUYUOX5gLUW7
Ng3iZIo6JdVdOXlHDis5reUResqSgswpDijlFIdHAhg2f2mcwNlgWytiUQrm2CTyJBYb+s8xiZri
Ws5w6TiACCDkYwSKZJ2df/s4tcquzMAqU59dCK4i6j9QtMBiAElhO8DAYBbDVbwKX1/iIihC/loW
NTwh0vD3kCniulbMtQkkQGfp0qize0qgjIQoDb3k9aYuHpViBUsC52YCf+Agor3f39yF/llo58ZP
6C2Me52z2KuRnTHZtrq5OmqjL1z1MDo0H6v9szzOtP2Lk3aeob/Ke9mTyd70iM3AXPeBKQO+BplD
/0qzrs2JZE/01KDadboytS5F6Nj10mmpY/FGOPb3MCVdfqr2O9UUggUE6eih0DsEUZ0yDPO8uibE
dAEeg4X/P5c7Q86HY5+ZEqHqCtl3gNde3nBa4SbItThSfh/7S9sPe7BFlVBw1H8OiD8WzXHcx/VB
wTCQjkV2f0JMlJXo0bjq63ntQmerszyUx7KsuRCWlYQ8yOEQVCOinV4TFb54ppFGcaARz8MyPJtN
nTUqmX44mDBLNHc4jOgo9AJiFH5LdKSQ+WL/JPqshNGSYzb/Cyn7S2v6z1s4O1ad/UllN+VhbcNt
lMiKVzyvwGZMX9PnLXwHtDE7DwlhEIDfX+iFhgNYJUgXQyoEX0VN+u/J2tUHKYlPhHgERDAr4LcD
g8Neq5B2xAv8JPRG26usjkuMRlqekGqA2kFce95H09hSbkhZbQlGY0pNI5FE0x/DDshK75V98CnY
YccTw9dja7OxG8mL3i3sXWiqwAtW48rDs3l6KIUvdPO9y0t3u/3Ut5u0Qa/Go1nRon2wnEDAcL6U
3otbD/bZwV6SDnLoW4ZLixHFJcKmGeEnNCZq9AA+sNNpr9s6MwIayt/kmPBKjkWIvTC0dPhsudj5
10SpJdfKH5xmCvFZC5UUc/Xov0ZeTHwRCYGdRIpwTFzyL94bm4FN5Et5K92i4RQZ1Pl3E2s/Z4+E
20XxVDRVGNuN2VYIHUIOrFf1aUEQhxKZXM9j9MrykGgRI8WrdYlL/Kq/3sfZFGyy07HMtwWRHdFl
H8ZmuKNSSOaszvMGQdEJSc5QTegaU9TwekX9wnLn8mSvAgZz1HNVzy7JoTcdcmuFcINU3h6Qcyg9
QDhoZhDdCBmMLMKpFZFOPQlFE5gdWOaCSu2V1XD5Pmwqxz+a8uc9R1mcmmZ/5ISjMxevSKuOlHvb
IBKPaJGH7qlqnmS4XRyNHIJqsFc87MngAP5+Gz8Yzll8xXD8z22c7X6FfmzSQ0dsQu0aeCmPA3qg
QJsYl868Y4mgfEcEwvbEMOlCiwRepU9DsKF5RAQYl8ODFd0iQA406kPfhfRK8AsPnueANCUkPk9z
mJrZySWJhZgyZlA2pwCOQEkMNouH0o4sr5j9FOxhcLIVQLBjDohmCETFT0sWE5sDX+VvIMA29biP
DDQsE7fLTIaIyAxW2hc0cSCQEoeyCGBuIGDPC2QSXw9RLtQx6J8iOME8B7reOS6YlrpVmyI+Nocl
ERLNhExiuMK7bEnNiPf4nyS6BlklD8k2AWV+f3cXut4tuiIE7YDj0UHr9e8NtTo45VHKmEIx+0u9
QeWv8kpzSpgEUOHY92gacqZY+g3MIJjjUNgZ4qSPIA7GA8yibtrn0G7Q1xfg1VUl8guSRtwfUs8y
lQCB6p3NrbqXyR+KvbWq4zf1OLjl/hVzNbDLtAlM6bNUNXe0Q2Wc5kPvDbkQwNtJj4MZOdoqy5aH
05XE7uLWowBvwK/H0o4b+3vADPvQp2m7A2QY77Cnbf2dLyvC+nBZJtOmnEr9LSlwu5vUFSDWldri
pZgWLhqJgIMAA7jSWSpjSmlComWZRKtk0mv0WCCnYfdet0KWty3uoHcXZACsmYS22xACAtMd2vLv
0+YSs+mv+ziL653O2I9Zy32QWhv0/qEYvfcR9B9Mr6LJjKwDALSPw6qLmCKHIyKbV3adi6GAiTo2
2RDKL8ZPBv5HcGecYtWScBlfgeuy/3GcEQ0wf0HXmKhEr+TF5BW/P/gPZnC+15l0X+GaKzLJc3zr
NDRDVyrMxzGp/KM8+nIO4WKooXTOhf2V3f8gSx2mZdzRHgtxG55TebqvynccWpXjze4n3TzIHO+q
gkWxgF+a+plDS+H41tONfAxRJfQ1qfeMRPFZhIDS1PwTfcF/jFuPNmhQNLrScDaHnsfTEgwoxpIy
FLbvvHIYQ+pY4nQ2afOdZ0q3gAYU4mHu8PdQ3rKrIEFGRIC9GnNDIYtNy1c6LBjKq5D8TwLx75DR
g0xrPuKR5/W849EoC8MAfTil3wIkssWfIyIFbtW86Yc7gzIfTRaW+m3tXYURxSCL/glODK1gbkei
dfywRCvVgb3OEYGl3vhE1EUcRDQk4iuemrnOaSBt5305RwROU29UQpTTyjh+MlywiYj8peIdGE84
krKZ0dJg7zZgfOiPsbmyw/MGiWwEvSn3QYah5pIMNkMV0EMHzNKVHrqbnByENoOxtE5LjgfCIk17
gm8fdyFM5qZ5/H2+4WTLfvLP6DkkZqSOqmY4Z/tNnw74gFVipQ3iPIKvBqNX284Iv2WhZCc8W/OX
U/FJKbypGy+GdGEpNAYc0CKdGM4DyFdcvlfmrZV6kH51Az0a5SGVb6XuEWzwmN9ocRTTQFEMr7x/
4Xwrfk8R9y7tLYL4sZ0fxw0XBlBFWyHBpbo2AqJvljzsvbycdfkGqhrbECgjHgTObiOk1gFdmfSd
7Vmqm9pufHi39TWFEJ3TrJ/TD7STfSMJKR82+S3lTD3P3QT6gipkDLRHmpQEjyoOcv2ekoScCPIb
xX0dN1Xe6gmdSeGdpX4bGNvCRXAjODt63LhFSwXwoKInULnbvnSz8lZA/yUihsVjCTGlWgxDuFtR
tAEL+S9nAPwgQoOQTdmoVb+ZB/pBTAV0fwvlbduGsbJu8O9w1gL4iVH6uONvqj2wSomIr730S4Ed
iY5qGtCeYZGc5eRbvDfGGAKsOJWhHh9GL9UW1IRFjRPFYgo4IvdIQgZRsTaoxtPgRSyKJAMC17xC
PICF0DzVRlrAdtaUX8NMZV6jpzuqdzpd/4RCFKo60XTC50kQOEh4u7nxYe0fHH1jUNuqO1cUVmm6
Ajlnp2+x2dRWwL6cPsK+ylG+knpGQZPgjQW5G96JvvmPuFsKpWlWPVy0gKkB1EGuI4TMWJgiNcY2
4RhJ1t3uXc1dvh2fMezb6ybgi2gYMVHo1+D1A2zyGafa8Paq+hgA1Dl4XcazXLewUr6r0jfeOnU4
OoEgGUK8Z81D8deYDyIEHGnrmdKmy+Pq9F3r4en0KNBnYjrwHgSwiQ0ZBEqgzhdMPfZzsiimGoUk
nf48bhL7FWJMNhBahgjlQbCpGOrWMv4oX8myfn/zP84q56sdUyq4LQjtYq5xdq5ap76pU2MAjFHW
2kH2SkvylSzzrGMza1RzcrArj+plA/9dcIhLmBjmmE9ybK015M2lIl2paTHd14YbL+thk2uvbXl4
3NofCVg//nOu1TjBLv4q0JirXn6/+4uzFq0msnOsWWX9DNrR8kK286PMRo/105bNUDhb/Wfz+PuF
DDH//x2m/7mSuJM/zv7h1CTd6HTmihKlkVZ+ltzm2eKgTo9qHui9aCdcNNUhSKobWXulBxF6anU0
bqW8dTv5tuwzUlNVlEzoheS4bWCMb1UhGEv3X0GDnRyc9vJcPdB4oAyBLNXw6C0vOSFIXUbpSBeE
Sjt73oY7pQq6Lp+0bRyYZR9utzogn+El+r1lP5utEqbwXffwwDCD8rZG6hVVG7LuvVP9vJNvCmPn
YVl1BSe5ALLhbfY/43MW1adjvM+cgjcBVUNgJBj2/vCq/zf0IEWcQP+8DDIHvBHgNvxjAz9Whb6v
ut78MXXLzR18q2jEtvvo4wW+RdcEcyR64X6fApeKfSoPSIMLsCXSHmdIULFt5aPTNeYqzRK/IZvL
4JAa9nt6aDBe30UOC9nUDmGcYD+PxZZ43TvH3Q6ErCe3Pc6Oez0Y94rQhKyhqrJFmfBCTxgPDFUZ
wD3xtHY7kbRn9Dp9xQGQSV7GnLZDR0iopBMbcA8OcLC3H4g05S65gstefId/POBZ5lOminOw9Mok
0qSD63vsN6kxx5qFzr6rMdrFayGgaBJ/wCo+z7KkMUUgZkjMFft8gZkBGzfXG8aVtW9Ap6+8u2tX
OzvdZLtLa9sEQCTvTg6LqhSWwtCmcaf3Yu3194lyeXqKKjhiCdi/novIkTBJ1u4gnm0IUxpJsXs7
rGvikVpI5Snl6F7vQLz0hGhf0IHlqOQJ/45n1+63u8IkBRVVvWM9pzijdlPCWpnuFMhz1B05cztt
AtkDEYxDddc0a2FIdpUKcPFeaHdggXKm2MbZQnHqtNNLZOFECWabRaO6ULaYavoS+Fi6oqGX6IvK
EIdmGt8yk6XdJOvCZHZVze8SQReTWZl4hneBXtj54WbmSd5kGdh17gGUj0iFxXNVDcVxbs7KIgLH
BHDDO2XKMUu8S/zSXWtNvFDuUBGMFyAymmnyOXZ3cOShyI6ysUJ9gZQ520/2FVF/s+n6p5rXNWjZ
lYVMUnphh7RthIiFTj15s/j6n8dVWxPQ9bzmKogfrZvWHwIrVELDPXw3geMWgR4dp+1iCFrfjmQv
mQ4zeWa5vb+N4km6PmyUsOdnZE9zaeGfniZQXfob5UZfyq/0Yr2Pd9pd+1FSrZkp0zLcLtuwCjQ3
c0sf+mnU+j0fS9UbPDUyfMMf7+xl+wwy6Ik/tT//HNyHz09+L1ew+FDCm/AeAqPLL3kiM/KI9N23
2EPkz/M6F+5nSPtYgJR0ZAY0d8985Gu9wptuvg6e7kfKar+sJ+X8nrZqHysNt3WnN/EbXT0umIRn
uXWIBEGA6bGrcGtycI8iGJd73Xk3r6onuYk/Dd/3briZfn0l/jGEPO3tvJOHfK672flxkIRAy0Hi
S57j7fgGaAl+/NrOYcdPCOH91qfJ2xVjlk4HT+ZXVl7lSnxYruzdqF7npYvTo+q1vhq1YTKd9yES
Wb4SIgrgDl7uF0EVgDFFYvxkRhGoZZpO8VAJDpsusFw9KhfJfT/wg8b8EMAmWrUu9i7BPqon9dz2
7el23U9gUESgjfN6bq7j5XZh+pnnCqUiIOJPLOR1GGDvxiZ/2j8QardP7daLl+XkK3YVNw5a98Px
DtF669fuR+Hrvro219lyfELDIIu9gmp1cP86eHoEbyvsAt2reA29q7/Q87ns5z0DcvJShooeq5v+
Kf4yNRe733y+Z+Diae2abu1uGbzkxl7n880HHhfuA21zbuxjjOqh7RlB6wxud65nh50PmcBLZvLT
MEmCrfu2dVUfD1Nfi7RbZ/mUB5jJulqgTvSJPj/5CBK6WC648rTfoL9BxSDTfTEKRpAt7Lt2htqA
D0toar3GU0i+S0Cj2TgrfCUaV/uFFo2e7Q6h+dyFiPwHsp+4b0e382WayA/T9DFbkFi4pOHR+M0Z
HL7kP88jxjgJY/erdnvvqfGPbh904WERL8Ax+aAlPjpMsQzw5BAFjECZiV83hMXUDOkFmZ2mPEYo
HlUOFY8WGj7bB7Gn+ugReKl3uw1i//vBiKrQmDlRtsjnR0Boi2+spvKiCJHGn9DMP9kFSXDwd/xB
g5Bll3pmYPnkz0HvZaEF1u19OovTRJqgVhnaXhuWvrmMH5MpmZMvVq/mGj5wiIfCrYds3FTzYi8N
drNuXs21KUyG0AzKUGV2Iq8+LybadIiM6TZwpvuwmjQTa516aRT7aXRc7mYlv2Xniq+k3oyozEV9
xyvmqPe7Lb++82PPk/lkx42VHpQCv/QODMTgqz5vPEqWw4SOociZHkJ1Lrsvo9cGA3tDM5emEEjv
2UKCZq5uOOOi3Hd80rVpdw36+6GNnEecMEoA/lDcFSypv/fToi/KqpYIICxqLtvXff1FPYjcuHNR
fXAVVlVK3aWEGIiIyPAA1/PIjrnfLlS2/XZx2n1kJTKvtl9kH3Zpu06PYYpzmpvtXZE1/kGnI8kA
E5MezYL+FguBxaz3bHu8cjJcxDDhQMILpLpo8fffD2KUYz4qscAwMR3W4yc7lVC2IHNeoCxJsF7X
D9oxPMBGuRIUXUrVHJ0OWuz4INnLZyOoZcWW+JJTMM1fSnlOu8wRQ9b9YztsDtVNPyw76WNfO+5e
s9y4Ud3aikztxurmZXEtPruQy6GED1UXr0MqauexUqfHppolo7E61kmQ258SGcRhuM+UG5oN4jGS
VIvk7OQ55WNintxj+S0VbylcnN+H5FIl5K/7OItK9zTNK0nJDMnFHNI3lXIjS4o7FHdbrAqFw9qp
g0YoNdDXfsim1QgCsjveZRX7r8ySSSwvT5GwSR0vqRMYRlkgb8OqzPxGNEtZ0rW3KEK3s3XALYsJ
BLUKWtBZGlzXiTQ0bUf4iBfgNlLjL/v4VLdfCf1ODU1qO1c+AK84kjse3q9GlheiGg1SN2QEkCoh
Dfz35C0khIbytmZJGXdQFKFR5qqw26js+/3+/ve3cyFq++taZxGUZFSnIZNaForyqOSTrvOrMUDl
w401OtHaSFO6K4P70yB4Pri43yLkYFNdMLSztVnXTmbuyR5WnXX3uKfjlob2xtU5/uOl3k2SOELl
ND1qnlFG8vCaSge/sJFEwHavfeqGZWXOG8OvaYes2Ur0iQRz59A/mxYFo3apOMg/0iLbJXdx+gHh
WbK+trmK8++rWi8V+mNb6NmTQYEbnSOfX4ayNCs5hOoAmw83yeanDtO72nWksASsHu9GCkE4EpbQ
0hXQixGCgWd096nupiPHouHqRedl1gtYVyaHpbVISXDpBfDG1tfdGvdY4DXTj3XvGF+BIy7lYNDv
6FeiS0rQKM5yEC0B7ErirY5J4RdBN0ScgfoHuoSgQ3L2LGXMUCCs3+eMKjLk8zeIQSyXlQ1qNudd
YvEx1vUyMfVVBtd3sJkzybQ2oWUMvrb9UJTB27UdT350M0ULqCeBXHulndJPo3pb+ytW0yBLdn6u
suaNp1F5bQ+PdePb2e3vd/rji/7bnZ6Nz0h9XysTxscpg8KwBb+EJK0t7tXiUwGbdD60cWEaT3r7
QkVcwsmDMj/sfbjVXbpujhuK4QnqDY0LDgojpqXy2WOlGuXZMmtelfGr0VvPZLpU2x2qbumtFhtz
0l8zfk1sRXyGTs373giVDvVeZ1Y1ExsJ23o+VHfAwzhZl/L0Pzvf3WmRaVN1mObC+dOHIUJVmi5K
S19TZHB2C7j0tNoCPGvwUU+ToogAySmawIWAjUGXA14V9DV7NjidOWzA3UUJGfOVSY+5ohWdrqnM
qRdOOzZIYQmCTKetn3uCVNZpP9jJAcm4arZL2LQDZwirIahjr9mHOxWpLS9V3eOWtmCIC1720YDy
SZTuZragJYT5wI7unRDyte/RE/QS+AuH4hpqd/EI+vM+zwDUrq+aVh/ZcnYGFim0VLoHOA+jB0hC
Nd5EPXg9FpFtR3ES7cCpP/dI0cO3PvmxGcj3quJDcm/7O7V1lS64MkcvLaY/xvBst28PZU29NzNW
NHrCdGo1IRUGHDWOVOP/7wCRJggJQkqPHoZz76ndMbZP9p5xGDHlAZN10ioEH6Ktpo3jQD9cWX5o
hlx6OMHCEE20cCHE8fNHgn6yahlnLVtfzTvvlhi890OJNNFySc5Jhkn0po1XkaqTtZIxIvHtUqp0
318J1dwb/pG95/nd3bf/mbnz1+Wj7KnknJZrRuWzMrXc4/TkzmeQ4UknsLAg8L6bzMVvF8lm5n76
SGaut6T+tif+P/dvOxeDUZLUGkRg/pmQdKTe99H7FJ+X/NtHkZ/iMBDVPr99IXv9T85b++QLfDRk
DOT0KDC4d0Eb/HfhhkxtS0JGFtIBBLSgC2jVuqoHEpBEj/O7t5cHvpaRIQvEwHFf+VfIZbzSb/gR
m1s4kCEUZEdD2AfiUV5S90i0isJ/ZHjfHXcuvlMkzSKr172GJNq4aYLsDX8Sblk8Rkd6IbKoxq2C
ySx3374TEp/abx5rricjWMyPmUsgjv+fkcveyDvpSMegs88UT4oGUjdUC1zVnTE24tUA0N+deD12
tCPP3/NUIiUWWIbsOWT9qnciq+/4ToG4iM+feHXv76+v08Ns/bFGncBbtO7O/9Bd3X0JPp60CBvm
MPYUUtCPNe0rYDDHKTiNf1iNjLY6E7hC76e+SLCJTwPTt7y9R8IfpGESSgEYeIDA9YdIs0XG309O
EYDASgL/eGon2RKEgE8W5Ko74IB4tgu3/inaB1v/aw/CgbFtuONLBxJ6ej1mktA35gqUawNcMF3C
ChJdnLPXTyLv7cJ4LfsE6jxKt7D5/9PiqfCjNbQdH9o9ebNIeUUOyDeEOTmomBCxV5NaiwzvbQzo
fVmgBbFCPtl9ejoyVZOfj9INgsCJVquXrVtNBx+phyXD9LQ23cV607uOZ7ojGSQ60+5qBr7gpnzY
7lPHVHEiY2aSYOKNww8jjMWU7AO0aBZ6qASq+8YlZD4eVrMVGTyeuS6pK6nvfx/AZMBOn9+/72f/
UYf+OXQt4R1EEzkkqDOAfWtmbdLkjr4ymCMjiJmYtEjqg/aI+Z+vEY3mDdeL0Vf4eL/HsSx4Z9VD
6PTfVaYZXe9gUvA5gJcKvvnEH4Fo7fnKB31ljK6YPUAXnljzL6un9X3lvZ+8Tc0UW6RuCWYxsCwV
D6LuYuS7sJdmpKg/eFU4ehp5/8PB/6Za6fmTbzCYGQhI7t1tvdv5wLpkkZOmP7CoWXzYEjOrn2+B
CPLVAfgGvUomfheEz/OH1cvbncyCIZl3H68MpcgWz0YSg1TSEBuShyBr/b19Jlkq57akweOjzgzo
5EypTdNZFSshjVJJPj84kyyfHJPoyoUv5I4Q6tFAAWonxHPO0gK75cSvKBOtKHajnUPYRGsteibI
diKjiXYONWHoj/S7afI0zz36lq7cwYXQ4q87ODs5iDHHyh70n8gNAgmah+AO/3nlIgwqx3Q9TJxy
LhUhzANGguMa4kB/laL8+33gDPP3K5D2hbXTKYCgLRzB4j/itzoI2Vc4hPSb0nXaOsKfhtDO+UaL
U7YQC8M15toLuRBy/zEcjnzGTyvSY1tplaaLhh9B8Ddd2Du0lg59WDWetITUfOw9a23hQX3tXfxk
ZOfTEJUtzIJI1zSoYX+PQe0khjOOqr6C/dBkAawzYQwrR/BR8PtTURhm50GLr7ovmsmgU3fdbLsn
U5pm7EflrO0+yvG2QMPhKBr/UHppfNV6j6V5StfkVW+Gi28MIqEouCGSq5/dbdkhlE6tRF/RJsmi
KTvahu9GlD9J4BitXiiQwp/GAjpPA2jgUDcohsD4uzKDTRFV/jNsf9zIGfBh5PLQxzE3Ar0o64hE
Dossflbh/+x3vRufvlT07OlqYFSFIOxWUIwRo4WDfty1JN/v5CmGAkB5KkRaQrEZ6jEYSZG/HdDe
Ge5Q/40RaqPDSsh1SItDOs1r0QvEk8OMY6rAoYJrBd0IZe5xuKMUNIBFaW9sI2r1Qadymj9LyoKX
is5u3YUjXUMy3hqY64g+LerntLKjDOjAhwEFVWmTM8KmjjCRl2/JZeAY8T24045DcFpAMIGG5HiL
rMCZZg0JyHRwqLyFNI5CKzuFKq8GpA1op+joEn802y9Tv6FjFkYJTGMc7XgdtDci2WrQfSGa73ZT
pNuGdgab5nAIYY+xyOGVELH2sM8U17bvQdHMRo5y6yVWn4hmmV/cLk1w3CrCBNt2Qh2jnkPG883T
0tw/8Lug60FTERRPrOYKNKYiRV1yMcrpkvIEXtxMpeHZ6W7Jqsz0Jj7dWieY51MUV+i2HE/ekN0W
yob2xq39wifhrdjpLVVH3by/bspwYSIBlsj0W8msPiqff68/dYiHwzZNyPKlRVG/W4VfGnDApEBo
OY8oBBfwMvx9FtZOOzHJq7FPsV39mg0qegr/zmh6gGmSwbpccf5lHGqypNndSV1J8262O7nx4yGZ
dt/dt/Zsz5R73J/n2pPpGc8J53fBCX/a7DOCqSZK1juvn5ozoYk1tT60MJuABXu7+6SF7eTu7uNN
vZAct/seBvdZ+0A6YZKvIQZknqzNCqhH7n7ergu6YRbbW3vZDa717JBSz5Ah0j1IdDYQw9Y9repp
txQhXhZoTGciVDlI1k5YRehGTovlWHmsrRt1uo9i6iJ50PnOjO73e4y3SdHlxivfrNTto5zwIiWm
oxGRqoa2PEyTTeNXoRLFi8pHJrmkrPi9e2uDSvWtW0nULIgM4MiLOCN1PwDww92j/LxXkXMmMjup
bv52hMa/Mma7yekzr9wZsgmfzm1mEDKqz+kY6LgM7fxmqi+275q3m9e3Ja31nW8Q1ueeNK2941uz
IBk9+SJPSFbaN5+aVTc4BPmn6dP2RopwSLgd5rEPsjVLW7dd7FfHe9DmbaCv+pfUi586JMg+josy
DvoP+7Z9Hm8cHyx1ms/gGt9tN1SKXRqO553rNfPdtX3xH3gT0I8mctmmeQ8Fx3OCyVAfTbmuEDIj
PAz6qTbP7+JA/akaFSHVDjfZiFjKDsa7KzuyOCT/2pDPrnx2MphqUqtJWYwrlPSm7/b04KXkPt+U
ka4hZP/kvWdXOtv6ZehlmL1zJcN97ycxOYY91afqNJ5KD3Wwqia0N4XGOg6R0SWzA+2ZXHnWf0LH
szsQe8ofmXfeHdRhjBnlmmTvuM6p2oGiu91CFLquWbNb/8DIBoRKQ0WfQEjjEhj+fTU7PWWnsYcD
BEM/VGf5tJ0ifhE+d16yrCbZnCMprBfD4zayb7fRSIVePLK5lO6km+JRhleGZv9CDiovpmzaU6Z2
QjXYrfcT9gb/yYnyIH1CeieoXgsSQXq1SN0UBjZ15dBGt2i1XxcUPnePkPXqY0Sx8dv8qRYWN3Y4
ZF61TgOZQtvvo/zTR3I2o6D2GLgbQs6j4+RslI2BPomhUQfesx2BQw8BKMG0BHboVppgIzDRKMZ7
iJnfHAJtgeCAL90MQfOoBkqoUB7OqLIXnu4la4MSvCgY6wGutWjGu+IH95EVlNRQtxR/69eBMmW3
2GqkIfnmsHWzFwpx8kKs208NcKH2P7/NifE2LI4r2c8Z/Nz//YnVC2uIbhGOBl3jIILp8feb7o9a
J+dZO6x2cAJd7fmwSe6bx35Rrysvi0w/deP1fm2Td6PfF0ERc//vrTVMNhyo6fz94W0bZyH51jh0
Wp9Xw0pdnmAhfxMPqzmMixNZWSiApfcYiGBLkp3MitRTIuKa4DjbBdZUuQKo/WRgf08A2osEsiWs
3AXE9fdwtNsElVHDaFeDp4SFt50mIRxGVyOXJV9gPmN6/Sm9x+7+QVraFMiHT9gI5LDJRgs0QCLy
0slAPbmaxI+aK32mD85aur+GgOo/ioJnN6rZhmo4yDXQE/XD/PxjP6h0pbadsWjh8br5YrcePPuh
mjXzYt7dFnPNxXp0NczmeUS3OiSZ+jlFQwEXbYHSgffclIvyfvtNCrYwZ/EED7NbY9KjceunN4gE
k9w7qafPsKb0OWreyoUSZtBQUDeeaRMYzVmH7IybzdDjv69W431xW31lMz3IF/lUWWjz+OGwTP30
3pxlwe5mCxyDOsj84HXrbNHOjiGtmp56k87lGySW08fjG7xPj8M75JwiDnkZeMUf98pE8DkUb8Ag
MtzNjS+N452o0seh4K7o3XHieNoG+4dlPk+hqHnpOyZFgfO6X5pr+5NNxRtn1vIIzQRGSONqK0Ci
efJ89K2n/W07z770l13lDS8oxy5Pt1hTpXgS3x2+6qeaupGXoeGcuPHiXmBZuljDe3e/VDZf+xk+
nkVED9WdE8ChuJMClfqwa7/ANOnfrY2z6t/LynM27VM9ySflhOGA8OlyhC/sqFoNr+bJqx62L9VS
o3s0ghghu8R9+yh5km+IBq1AI1hfC3KQstI2ZebKN5Qt5A9Cgts9EcvWhYOxPHDA22qA94N7elLw
owDhUID+EDj1KW8sef/L7KkI3+pvYhhsNzdQymZZiIXG5mkLqcOaWTPM7ML8dffq+MVcWsicLL46
+d5uyqXkVzMzpm3tsQHEi2jKtR2v1FwZafZgVXq3BCWb44fhKncH9y53tUi/IaCabidKBPt6eoTX
0c3p+vUyX4eJsffLwARaqSOHmNfbRYf3lpJWB2xjTZOlMTUDAwRy0sxRvpjERD7dNA0kCBK7aItb
lONvHxqAr5c8ENyX9K3HTxCBFF+wM+gu1UO03lBon2JlsLhTP6TbfKXh8Hafj8EYYHO6c8cHx1+P
Xr3Swx46i0wJAM3HwJ58OwvbKzf6XJ5D+4jKSAyIMf1Ww3zV8F0B2gtLmFzVTKo97MSX6EItukke
lQCGtNGwUy36AJkUH3B3tu0D9bZ6VCN51s2kCcLiyKic3FqEKv1iP4cF5toPCRQXP94YcLzU6BQi
OL926OZxKzp9In1hQoxJvd1iVFz9NYUWDcnE8q0rbRT/9eH+tpmcHXuZKadbXKvbVf18/H+knddy
21i0pp8IVcgEb5GZSZGKNygFCwRA5Eg8/XxQn5q2qT5WTU11te1WWyK5scPa//rDuv8cn5KtQJkv
ODMH+N4N2QU0H8R8LywgDnvlSjr21riTFvkq/wxTe1Ss8Wn6GKQ3H4Jnw9ZPyjaw34pT5J/3htcs
mqPwpvi5NTKkTrMSrOteNftJ32Syz5+B/XHD82ehqW2b1FQ2tTu3+C99EazV5+BUgsemVrDXaovE
2hWlufceLCrfoSH6ri74394ZRFi447JnB66+GFf1pjqe3c4fQjO/T6BJyUeck1lgqi0+a7Up7xOP
tNXN+RFEeSEd6udueX0SDjNuD9Vn8TnzBK89/ZP8gLeEg+HtXvlIuEwiu2UHla3iqfTrt4Am8yZ6
lBbcOXc1rJ/chfP8hm/c8/zUEbK0NO5bsEvrXmWBYEdrK3t5o9npQvPmXrUtd+mRWJc5Vz/2i9ie
PZPQ09MfN8HK9iisoCqx+M7r++fgSIvLLLzW1xZ/LwMUfarovk2BGaxmODYghLd+CclsnletEndb
9UU/jG5LJoyQuBd6Mh/YZloYvNgX4NqLSRgY58i9fp+orrwR/O5ZpUXSPEePNYo7mG+6n3n1m7II
fl29QbLHXTCzlB2+t6cJ/B3e59zbX8RD8tA6xjJYoqQPPO2pW6e+sipfygO2d/eibg1v87vEAyP2
B9d4CX4px+QhvEthAJsGkDEFVwfxq1ylnFWzFe5UbvM+O36qbyEL5OpNfLzAmrPnU8ApC2hdiZlt
AsByZrOrH2AtckaLnnGP/Kr0ySTPFuflbDH/oBsrPtaPUGoPHY2ns9kuld1loTyRRvMGdr0lX2iZ
3EUrePtAt85g54BmL8M+3OrehaOic+fv1weFhgfNrWX7EPkpliSsp2iZLhEHJVb0kvzScrvysTA5
XVaJl25mW2PBnX+RwQ2cDmG4m9xAlYNyNwc4j0wm6Sb0ZLylQmdc5msEfWvt0Dn6MVlgDu+Wa2GD
MZt/eeVaywkqQweM9oMlfoS/UN9a0Pb4Iet6DVZ3StdRZ9akimKtZopPxWttG2uSzRbSHaRDN90E
/mxzWRUOcud156tH4aVc90/wE9e5m7qpXe4Ck3MYR4aRNtg244K5nwNbGvsafo+b0hsRn+a0n5jt
5n3TupyNLOfK7/fVo8ab1ja6eaZqMqw9CrQAOd0rhxM9nHf1yPX4RbhvXY1LNsTOX+qOgbGulAbC
i/gkP42lJfM9qzONv/v6NDwYbrtHkoC3ebXNn9tjssOzyUFD9ZDa4gqPyxXZFExhpjHP2hldEVpx
zy0Nn+8lCghbfSRfim3774vqq3C9WVOYrBlUaDC2sCC52VZjpVeLedy0W860goegWp1gl4QKNeRj
LcrP8nX+PnRWGC81QAIZu0dohgXereaAx6K4rdmFUpQzU2Jh/CinO5q6BebRAwl97jx7UHV/drba
1JLH1SAt6u4pntvKfJ2x3bECUsRlC0wdUM9qUFNlahlXAYbprb9/zm8oEvorQta5/cNv4rfp//9W
ikbipcv0pmi3CSfBWii9OPW60YylH0Td03DdDufvr3MDm+FnO2R9y+uMrdmI9pVk98AsfoTmv9+0
+Th0ALiUTLbJt+2uKAyzrtWydlsMbj76Ze4ZoaVKbid6VeAoZHzATaWK/n/3bGEc8R6l6z7H4kCb
31y6+6hStBIhyTY0rMSww9A9o4LiCEa1KzgjpURjSaL794f3pSr+c1TpBExCfY3YYw3X1T+fXhvH
46BpfbttLeNFOJs6/MaLOUp2O9+2lZvzZ5tcNQwouJrpXkpzwJcxge/vlcfB70gKwSbULB5F+NKf
V/qUOkVqtiVwzJ46vdryYp5FMDe9NWceHtdsCcIGiphDE3SFOcIJlO6KeOYwe8ke+nVlNbrVePVu
20EkPjs/pXz8B7QxdT5QX80wB1NI/vvz816Vcuiqc95uMURwVcLllulW2MlAhKcrNwrB0giMgM1I
LZ+9XVz1Xns776J7kaqmbc3hoNvDcn6QDoHvFX5pKxtx19r9WofRPN6DUWzp0a7ie+FDvSvs5r1x
1U1vqm89neXXeMlIral6KNBXgfMhHZVjTK0ueMqnSJVdr2KK48huHwW2px/O+H/IqjePmtqPJi6o
DujzrcNWloeSnulY5cUTPR9e/2rVO/D02Ec7yu2pSS/ZCpKA1iJ90A283RNSg9PJ3Uwt2+mPfG2j
mZvR3pUWblTmbrPrPbc0uSqTnWUSI7tIvEnaMKE+ywoY9GKuHweLFu77WjqMUMCDHdWyS5uGNvcV
nvhlqboTTZ1eOaeIvmKX200X6H6lbktwtb9Pdyw7vu0ihMH/Ngg3u0jS1rNyTOpm27m0IRFbVOvE
b9ZvNBecHb92+8RJDteN5GMd54+2gOzWCV/05/Q+4VI73lE/LmqXFAuneUw2szvijnwusnwNAoNq
6+uIzygcVHOgTh0fNC9bcUdcd68Et4KgPAle5ox0v++HDdZ69vUUHvuV9EzBhH4kW5Pe7lO42Jr5
INhsdK7yJT+hQe2h+qXCij0sRDwuO5a0wLtikT8iFPKxkECVYlCQjXvOPq/6YZ/4D2iMcdMVGRI0
tqQo4P5cN+0gSUF7xb1Ig28iIpGZiAdIKazYemoR5hiHGOKN9/VfpJjxxuc7GTjnYb4jJXgLJ2QP
POJwk5lkFsuzjfgCrIwwn/dxC/eSHn+0GJbqrrahaNhwAejnAZZDC3DKNT0D2DTacvr9PgfdxswP
ggwSA4Pr4cffJ8kXynO7UJBesS8CS2FjdTNH8vkoZpHetlt1AyWHtwPianhkrsKOl0LbeFHecUcu
X4NPFPW7ZiUvmqV6jDY51fnVHHEYsnB2OkwkldSDTXp+4xaifmQr6UXyklNjKTjW4ZNsV17qFt5l
c3lq/RyoZa9vdefvH4aH833GE+rLeYKUa5IB3OBrYhIkDT7y1ZZatnmX3uXl5XSlbJ34SqIzkX20
Re4I/pX1nzjlRP8x4fZNxfoxpxiPQYRKS/Jh3Swi821m7sBpYercUw1rpuBrwKSzVUhpK0EJCf2z
paxER5nKXQ91QOqdDK80z27oRSh8Yv7W6EKoAl5UUkAhYqZWxoKjxIf5UzjBWnAGvwUawW2jegw3
uo3pnSU+F74CfnIkkJTFBC9G26BvgamjwR1K1me6MCIqjOtbjzCDHpKPxZcj5qBH40N7km3l7Adv
hit4MAwO6S5bQq3yMi85ThqOYVdTFk7TlrWzMagVGavOZZGZnyF3rsilFb8w4FtV9twfn4273pQf
e1NYU16ZE0JxPqhc1s/3ZW6rP7UfeE7/8QgxRQQgnZSZ3wKykpyi4TLnEZI1fMVJZlcD5DEdKxhz
EG/zZCkdxaX2DjlTvloPCXgI6JEn7DrNqV9DrAJMfFOLvfFQLvt7MGpXQmyGCRtYNcYnVmwXu/gY
cKn3AbakVbJEN3YMD0VjTmIrnxP+8lat1AU4FBRsK97RiOf040KBWumJJBjaWMXDjEbPe/Zw2UpO
fKcrVrnm1NePJV0wu2fHh7qcnCBkGr7hwikAb4bTdRe8B+ZxjiAmcIB9AcSft3AYP9TVxLlKV/Ev
zdZFK3g1XiBzv8VsncDsbzS9lA/l9PfFMpvWws3Kh6b/70Df1LJkEuIo1DHQxkb8vFofIrofEFQL
22xaAfk28rM9F1Wg6dfzB93L+cUl8Ck7Vft8ibIN0pm6y9cdmrGp/RGawRoTfR/Nk5V95vhmwCO3
5/ygyNTw2j1kD6i9rvDRAI9/ZS9SZEFLtlEs7fHeWlTvgg+pYlIXXv3UPvz9s0o3hS4N6OkcnIgg
0ILIBrn5rMJsCFQhqKVNu2zsqaea8vZBTGFT0Tv84ZLwVTb/NrLfXu1mTy1TI+3kK68mHRsbe+XV
BOo38N2uiNWIc7ONn17xprXx7RVvKr287A2eJa9YuavaKaEbenvtUHFs/f8NpHKzweZDXOsITBhI
h8ynqQUaw0VEH49/i9kztX94vZvd4PaDKTdHcdOm82A0KmlDNCYEvKnJRKQFHWPAzqmtzBb191e8
3X++veLNJWFsFLJiZ420aezR7iBamHO28MbmBHcLP/C5sXrBrl2zU9oz++rRCKWH9dPb+GnGfund
frtpjlKuJ3nMQFe0xno6bsMabOQetNkiIGBu//1Tfz23v0xZZXoOv72crHfXUIn41NncjNfT3p88
YATDs838msPy+sWnrTnuEr/3zkCWgd85KTX+q/TZRmbphpTSf39TsC7/3KImhQbqaANbRdzbubXd
9KKNdHbuh/M1OVGW+upScXF09DF92hfA9ZxZW9lpN/UmQs+aL4n5WcJrWIk08S53vKfr82Wn+PIz
iNMjbkyO9lbfD6LZ7eo741W8r44F0k3kOcBe22GBpo7uibLV983bhAzNlvkH/RlxzQ1tpR7ideXO
Ft19XLpKYutoJhOMcEztgCKS1n90RM2jm4jVLeP9urjSAGh90UloOOkgoO3VnIC52TOKy0P167z8
6QGirfo+VgSxGJP2Skc597Up/fYEJSU11EtfJiec6D1jGVKuWbj508gZ7JbfIRzZ5NDgyGZi3OMM
7scFGvfVKe9QGFnJldsJsYur6WhHGrqQl8IO2Q/kE/XX1ORtEPwmNsy0SXYOpSMC5kUQAfBI+9DW
4LzIDo57bobyGT7+YoboGj0/DfERGFpfTJpnyM9euL+kjhqv6l/iPQurNKEcuuevHxExs/CaWApv
6sDYgTm62bO2zk6c89lp0mu/QbLmCnY31dOSjfwb9XML0o0BFze0NRRmu7Yv9IemFhyM2cYp4HRd
d1e3trtlPFr1Qlvibt3bZ394yI/afY3R+AN1E4yUr18dxdLd6wJeli/bMZJleZUd4oO4Eh9TG7zK
uq7oU3hXv3rpvMar7iM3cYf7qYnBQ+9pqMALROfb0I46H/BXxbuKC8vMjkDTaencxT95Sf/XItFU
4nf0uazRyf3a0H578OJFr5I2UeNTR7mreiUq/3aJp7HXsI57OO+T7l3x+2VvhW7jRe4nsQ+LyVRg
cJNt79Ubsj88+n1UxRDnuY9ev9T8zFr6YGwFi6sTwIJKYSxNLdIrk6ZZSOY7+XhUVVPbEr21hTks
CPHEBmiZXNmCLuoWbt6G1iNPp7YKSmpSB31qXOeXihiCCQptgJYYNInEmzvki9hsLM6cqzS4qsXd
lMsFqQJTNc0NevpqyfMFM4XEFyGYPt/164hKe+qLaZDHR2eJxy1nOnGL/Nuv07UMd6VYXZ/Il0Px
nHACN6AxUA/qU+xkFhEfNOzK1aRAiJ0z3xwvKYnpPSGUY3uPN/+gFAg0GI0W8fPn9OVPaNNXugUU
4ZnHvLBQOPMvZpf35Q/n0S2yOu2BZBopdCpY3ap4i2TUbRvlfVDHJ+E9cWiWQBMYWXsGtxpEC7Sq
U8aodiOWueK+3TU+N3Mmf+RJS2YwJ2VizRHItwvAGp9wgwWXbEjosS9QhrRcKwcOGJpdP2zeXyZ0
v50o3973TREUpEIqxuh3TzrWE1yjuW3hr0BF0jufhZUADiWm4H41DSk7pzeTAb0FXk73rWaDOlsi
ZWiz7plNBm0a3JHoinHqsK5hEUItYTLQ9Ap5/OGicGqPGfikc9k6tYgXdRMzRTYILJhA1Ht35sXb
GpguWSR71a0gpOXwtT4nFbzi6Gx5rYmiD6D872fYl+Xkt2HQwKCgQAKLyzflRDIoUSxeL/FpIjPN
aNDAJ4Jjk291VsT0FXa1zM5OCAvo8qQPgz1JVQb+eYTh5Q2W4sUPrct2apY0CoQNDgvFkiOHVTDp
Kb4EGQJeAjh/mdFR9Hv/pzvZ1zH7t8+g/FkcwOsMh8s5jaHiBR4FujWiiVCtt9GE+8bqHKxJqNBy
JrBC0Hnc4xSBc8HfR1K+wcT/mVC/jeRNiaIG1XjuIt6FcT8ZhkwqpZQKHnd1BgwaorMfzV+ToClC
1/JaMbO1HUSDHx7oV+H1t8G4qUmqqtJmZDjHp4COHbuXzdGK4esbE5wTKmA4AIBNNEnc8HQnAuob
EM7gS259yAf2Th5T5X38MDY395t/xkYXUe/Lk2pevRmbIEnyIk7CaZbB0NrwdJapeaAJuRGAJXEb
wZMB1Tdoc/JlQfHTqPwTz3Q7LBOizyWLVCMUvX/OkfqqZ/M8jOMT9jHgC9PuP/mmzHlK1Bjbq4N1
3pUytmeWt/w7lbSKq/GP6ASfod8sIj9cqVQa0hpkdq1b8PDcyFcdFTJOtQNpAa+VnTfoSW+gsTWt
QhAc69evqcaYlHe1mUDMTR2WlZc4g/nr/f3x8fl5dJ57/DygP7gSR8MkbWr4lZ17CbODh4NJ7Krw
6SPxUwAKHJ1yaHKWifgJ+/3jdvt6z05KUhfcC+As63KH6wd35Qz6w6RYm0x5JoyJ9jEMVTD/jOMj
d2U7A/IcPMM13NgnYVRyFEdyRHuiZ0y/Tz8NMbEbM0mukFpwUP/q/E29chTk/HOh4srt+/sjfQTs
dejp/bSmbvCyr3nDnjRtTThOfzPMNQr9Gl0aJToh0eOq/hDSqvzgYRyvKqWiwiBj/Vxbo5exB5F2
8nqvfGJlkO+7Qwi90THYv7If4Nfbu8g/b4puInwvea6j0P1zKgm9Lg2FIUcndJXPL5/zY0sr0G7Y
AHk8M6scrOZY3k+JIaUpqvZee7nuzyX0YugvIjFDNp7PHSic7LZvyvPfV9oXSfDbPEdeJCtYY1OF
T7vUb9VWcp6Ns6bqolNvRdv24XpxsHyIqT1gclLv4st2aF/7u5qNG5/fzG2fLo/yblwCHpF8SxG+
w5T3vYAtdPFnJT2i0TrIqaUk7Aopycj3uH7M1gaCz8APm5+u7//xvGnz6Qrqd2BQ3Kf+fPeV2JSj
NojnE7YF6FZf+42wjUcqOPE9kmz1qd71b+dNC4JL4NBPpleI+vnxfwweEVw4M5P8glELO9XNJiHC
jqwjLZfxmprtwJh7/GvduWg37ozbSog2DTbYCqDMHJS3oICPiD0oz1umflW4TPR3YrSk1LxuIv6+
PrcIpF/iVkCFqnJDzPlzK6FSJ59nEzVkGpm6dX2tEE18VmuoPqvU0rV1Uj4JHFOpE8JQWsVAondo
vVeBnXlld5ARIQqwcfid003362eofJo1zFBHXlYaZzSVQ+Zkmza3dWyVHegw3D7oab2x/GurpYZe
XX5dyUSG+yWu7vNjTOlsxquGhp/X7yJjaXRuMZjGY3+UEK1YkWRyTxCgtBkm5gvTX4IIa1ZL47EY
GIywWCSUBQTfDwPBZRY6E3gpWAIsL04HPZpO5nZqg+gvmASdmDXq9odZP+FH3x4cxwpwLddLLOz+
nDfY3ASSEITyEWqXSKEJQYnLFCAAjBBYdprViiQd7PLCKxrrrdo11COlA23x2tpsITK7L8hsu02L
u2u40MMFGhm92cmKmZxtrZxc2qvBwg0A6FqEOHE9zEAaKOPx6FTsQnHP5StLOuj2fbqp1GNzXUrC
D5X2LT9Y06fZ+e+HlG72HSkt+rLVBenYuf3FhAPZvuqv5/eJAvpL3ysTP+Qzew2f8dzmoUbZROY7
/3Cd++p8fx9pvFJxveG9iDdIZS6ria70hnQcYZeHpKgJW8TPGGOD0ifc6PGdxPPrCsOCbFJfLvbQ
b9Y1bM50IxgHQ16VwyIO7fPgzh/HxEr90SxcIKyRa1S0jK6HgvsARmHLfCDx0RkKP7x4+tnXZAcH
E0FfRkxU1VNUT8WBipvWa0JksW71GLyVdoubPkRJltmpVS0ADzmy+T+wLS6H7OqplXfPZNZ7V4Ot
SYlqrPNyGc4QIp3wQ0fcE+7jz/KdDXCww245f1BFWIpDZnd3SrjoSwe3XVAV6Ydd+zYy4H8e7b+j
enMZmSdNSuSoJh0Lwgo4mbl/1maL4Rala2uLvZUMZvZsLJoHhV49dtWDVWcbY7Tj4ofT7fsBwiyj
ryjzfAG3vnkvRhdRLTIIGccSsiYthk8YhYXwWmkPFaUD4Di9YbzkHq/3stMrroCW4N3Ai03zYuqD
zjmrHqbng+riJ+lJ8L+on0THWJ0vto6DJQr6s3meWd09Kcw6JMBdkNt9YxL9MvtpVL9V5Dcf5abq
DINGmUsxC+a8SLbipgMOq638Hqs7YJTG6l4u2Oqaxf1Pi+R/GUOV5Ur2ztTqu9mOsnaoI7q0xxk0
Uwz2Q6vu7IIO2WDmBxxz2jMhL05YuuxDLWLT2BPpxQEvcItPHGoGI7OuH3OqxT2cYtHsG7ZtV1R9
uEQNTDwSC6b4VS/KF9BoK9WMKkwy3YgQZdq6P9Fw/nPNS5gl/c/H+YIAfqspImVIy0FlduKCD/VX
A6gwsI1yhWpRn8kxforpHOH6Qb0xNIqVbOVJtHo41/hw6zr8TAwcSZut7aqzOlIf+ruz4J2f5olF
bVK/CCKGo6bA7EFoBfAFhIZnDKw60uxgY2XCWlbeJUSRxm5eULY4oeGNqlsbCwV0BMW6aqWM7Yg7
p91mPo6kBsQ92VVij3GpklUDvpSstLmVUv5mrqIshZZT9nkMD1V314rbpoS0ZqvFTtUWlI9nKsjy
uTd8OeIb6XiZor7scSzh5KKb/t7kB6315yQO0az5f+Uefe0Fv4/2TRGihue4ERFFQLK8fOQ4UZ6C
9eUh2YP0Emf+Q8WlfLuZTWtEBZmDTDDHeejmupgZYhyHtSgdA3rOz9i3YA4dpgSUmGeWKkaAoh2t
jNdrbikYPxhTwYMjv47BJS319+SjbKwZuy9cnZzUBot9VVDNc2dH8HH4np8srr7fsm/e7019WyhJ
q/Yh77c6xZRhgTmyV2L7n1tRZ7MZzYj95NhILLTAY2XOoemiiMotldKFmnIw+c8QkEdk/dhi5KY/
1bBfiMntCYmtNO0A0fiycvpz8dcNsa31uZGONW6MKA3BppndgYUXTkIfACySu6No6rGjf0T7rDa7
X7hXFYk9aLY82u3kvvUDKHDLtPlnTv32nm4QkjoXmVFaLR2RcpKdNcdSPMcRCHcpey77VWzpT2q6
udDjLXEUt7OfJvV3iObrsf07KDdbMRE0l3k/5w1INCAMKyJVU8W02tRf5deR3AMurAhlYEfmdj03
UWaHsZlzD6YDSyQKnQEQxM7SOBGxu/9JY/e/TKp/393NIsjP1WxMRN4d+l8itpHY1inGw06PDli1
2LXwt0qogA03pw18ta+02y9uHeJo5Fww9QzpuZgtNOjGvtZWUjry9YcneMsc+fYEb+Z9NfRDotW8
xQo0pyUN3jUuy1l16MRtBCekWLXtGntk7Uz0h0VdJmFIjCNTZTP/JPRZNMwSqlpbRiULOQIEvrIV
1HTIt/BPlm0VikLqkuiYXOwKpDHCBs680DgdzYpVD2EAdvHLHPii2Ib6XVNsh2I7jxci76V6KOsF
sSQC2iVlrcgHHNT1YJNAZFAO47ibYSvXegIeVNsG6lRtc6GkHLiMy9TABm4955rXL9ilB8qH+Q87
3G3D9NvI3VSsba6n+nnOepS4GwBu4f0KrI+kDsB+8DrN4/jN2x2Kn8sMHYQ1l7wBilRhDaRG9c7F
cGRoA4p/RoT0U1vsO1p3sy5uCr8wl/XBEHhzTWjH9DPo/OBPywIZpzUhQ+BE8UbFNbls2wnATu4G
XOYDzAPsvrcKjGZ4iFBqcLIZ2a+tARZObskEIrOVw/mT3TD3i5+8O6YC5m973E2BU5F7ktY1bzv/
jFZcisESAhyVCmii6g/PD3Du7y8m39x7Cl1NFDnlxQKu4/0qHP2LvA7EZXDxGLULEmBqAASB8Eax
K3wY38fQUUK7BNdjeK5WIPsSvWAck70BTp7gF+hCJDvH1Ra0jBysLcBNEzkJqDs9o4szJ3eI80Gx
S9LguERiX0RTt1s2AGJInt5llcA3y4idC3cJWN/Qaj90DIXw/eVM+bJeCwb3CkxoWNC9RfpD0rYB
+pws0hZ6vQjn07qRUqdJlqTadpZSulruBBmJkL44eAlappzAa5+L6aVeyR1QjEdlqEmOFLlX5oDg
R2eCZpaC6gm6Hcv0U7lWHQZlmcmbcu7rmn8tFhWFr7HMSf6oPe6vRmxl3Hc1QAaTvTcaHUGxJXKF
NdsAgQ0trZmyD5WH+jSPrESwZoIvxZ6i/LCZSf9ZmP97HH3ddH8rKIchjbWobKVjdmpOHc1MyIl+
eI++3yCjBslxtWzf5EfyZu/+DhRI00H3feLOaVWJE1T/5aD52ytfR0Ua8riSjqnBtmhrHeuHdBJT
/GApFSU5cmaBdjGxi5+OwFs+0//sQ/++9M2akdD8FpdqWjMaN1gnrhYNjZQPtTeprCJetHFmMoWX
NzC7kWRilpd6F5WzxKKo1uiMxot47uVzzC5trg/D3J1HbkwP3XCukgupjCJIKJ1stA0wZBKHBpNK
Vg3M2WALmaPKtgH4jyE0fL/KzlXC6F4a8P7avETWGQepaIL5CvrakSU9Bw11km20qMEMRHqoQNF9
cZYkdqzTKhB/gHql/2VS/N/x+ZLZ/vZoRCWWZ5HECcfsjEYLZZ/0lXdY4LmPrL1xSt3GnTShX4/U
lF0PkAvVVu0LM1+7uhqubdUiR7+nuQJgJmJVzWtkS+bDnJ1cXKhTbpbTwbMDGhqtAaPr0W1wkDDs
kpqfz2rYEuqcyMIRQ+fvOJhds5fOdXJNLRUjesOavnwxm1OOuzqJp4PFoixgr6tTURMCE9S2dOo+
ysoC22DrpoyOSjNGjUrt2dtK5pEdPqMjOzqyK8u2cFkO503WritxJ1YbWZj+jDnLLNj2tNKCjaav
imA7E/Z6sKsNn/MXf6YLwrfGCcnCFt0RP5bei/TF1SDbacoGArArZhZXbKolWbVyBC8/ufhiuPz3
dWTcXFKyUFErVS3kY13rtnH5bBN/lm5E4SXtNkJZ4fqZ2T30mx6XERLvXEULnFl0JrMSAl6Bqyap
XuN9PPPSziZ356IQ9IO7hwKMyE7aVEty13vc/OFah/hvmp3oKmt5fJ1nB9RerjTsr9Weq7WQWG39
q/lAnAMYC6fgDC9whiqCErec0b1pK8slaZDLIQJIjZ3W5ys8Eh6tCww7bfGhH/R30IrsaG4XcKku
4cTkiqxJLHTXdYU52a+EvnJGUo4G7i1GLXWM/G5HFvs7XgJTYka7rZ7D6Ue3HuC6x/vuR5pL42JC
f0su8pBv75i3A69AVABi5kPzEfkjjipKc2AFPot0K61uP9jT92BmcPamP3T8pTTezM3qmZ9kBui8
fKAh/Jac+o7bT6PDdTgjwK2exfyo1BtiZPjaWXHCgoMJhMaT6k3XEKmzkLGGUYg8e03DXZG5cebm
oSt2ayUwr0DV1Vahe1pvrhX2ToexezrTSYo3erWXGv9aP5Tqskvuiv6p0NaStD2HD4a80SUiU2Xu
in6Z+pdu2RorUfLnnZeOr4q0TbSDsq7Oq1HeK9VzQLopzhL5MVGXRv1wQUY+9wfyluZ+w7dmx0x7
4B1OTkkxnqD73uAURraG6/t5xeDxkFkaKdP7V9its/NWChaBvBkDT0+XYe7MI7Pv1gG1cLkaS7Lz
dq3iFcGCrzMFtc7TGn+urmPxmOcO72FsFrKxml3WVL65uiQVmm+/Xhbt3CrO3gyjnNSPI6RGXpOu
c2k3dEtRxT/5RY02gnDPt7cs8W4pp0uGd44iUwm3QueJ0gJr6wZ2MjlGaES7N63e1BHFWbljKxPn
T8Y5sQRMctGWqNcZNHWvm33q8ydxwB253kjNYsRDVJU3Wb0Zwm3cHHhJZXbXqgeje6slv64fwsYt
Gr8O3Sj1S7QtlwVviJ/Eh2Gg6DPMR3ec+8wAvhJeFz0UltJpMPAZPZKglHTTALti3x+5XU7q4rLD
X4SYOAxtDbdQ/I7C39VES22429vkv4wzK2isUmBVuiAmVbwZtUNkbNLwpe236bCvyRdkkkSHefjU
zt47YxVoDxF9FLkHGxd2FYolIPhEXVwA09HT0jxAr4qrESVJbQm5pcHwxu+DKD+3xoOTeitaZlDQ
a3tWu+x5BUlx6IXhyNTAxU6dujrKITw7S59DK2wO3S/g4LLxNcGJRb8WlrKwPF8gXXtdys7oT9YZ
vZ2epE8Zb5p2KYdenDkd5HPuSxnOVXjQ2YDGRbniIOTUlLunGttnDtQKKNa5RkRSOphaS40btY7Y
+CLUj8aRDV8E4qpwRQotHVQCR4B0+aroxFb7AaY0ncebnV+WgubWjOi12qg1XO51pyxloLIZx79b
YDKGeSObDCqc0B0NAoetpFmQcJPp7kz0s+FVmKPUaTJyXAkHMMfSEvFHHMngdBFvGclLGN2p9Jqi
uzNWlZS3NSid27ee3iwxSEpP8WCfa7cUllmGwntE6rDt4kVGToi8TFnIoyVVBBZ/GolrDC4wbogg
jHAPCc/WV1ScgUk7hEoBqSP8aRHf2SnD3IsiOybPJLPPGCtD48I3M75Lm0WA9Sng8Ghen3KSiUk5
xMeEANqLJxa+YNhV5JfVcoZVBH9ARp57zcWHkn1uzF5y45htaXoFvpfHUVWWUWJ6bQ8oewdHpsDF
ur0n1NFKJJa4F72LOHEqTqk4NfwqhRrJaQhtvHjn0r2S19fzZ4e0UZmdTiHmzDlftrOzb+D3tMg+
qqeB9Sg5M3RF3A9pGhgOCGIJKstK4SZVOUY0/XqeuaSdBqROQjBFOkJqTepI6JzBC1KiGQitdGRa
4sSSzye4XmJo4AjikDCzprYDAi1I1sCfCWPnUuCF1APbHhIa6YUC/Sr++jLDsB1futHucz/kuIxc
sView4WhU+O7V2JJEKf7fPAclqm6EPC4nrsz9LOJVxfLy9XrI7dONPPSO3MseCUrQNTeM3d9kAoG
QwS/pxFduN0mnaAVM9f8PI597cIRCOsI5zModySJgK1yRJ0CFsxHt2UprILVeM/irPcFndjOzJzm
TnbV1C3puZQQEFijoDWfOYGGsOhYA+EB9HRfmEGzBCEQXvS99kYtpRTPBXypXcwnjy2qVhG7qtph
Pje6G1/vr8w2dM0OLhUOHrf7zr+rXWh01UubmTMRa7wThnG9OR6jq1O11lAtVJyES6eiGsP76TBA
s9FXnTM/KJ8kIp40YP/82Lzrq8TNHH5I7vJL5mgwUs6m9sAi16DszG3s+R+GrYw37GUVavSfV5gD
AOOp9gwVGlqw5aQGv2/oB8Nnmy0DwD46RC10lhd9GrCpea6NXk03Co4ypmQM9QbQAwRSu2fn0NGI
Ed1mbEaQI+xzaQQwhdvHrr/Tci8mHzdzUqzWChOmzv8h7Lx2I7eibftFBJjDazFVDirlF0KRZDHn
8PV3UBc4x5Z93EDbbttqiWRt7r3WXDPkTKNe2AGr+jQTfgNNlKgG9ndefnJh2ZOpAuRX3t67gZIg
9LQ3nRaR0ecy/xL32vyWSE9K46mdP3GqEe5XOTm55gybcleM3I4Pis2voIW1iR3lmyQfDGsAQCpU
c4lvBJ+T9KGlj+OInHDeyqO8MtKPrGEQIeKuG0B8kJKVKMDcpHGSJOkPIIDy7x3j/zYHMvXoX5qD
braiLtBoniT84qmUiIGhDuhtA9M7XHozJyJCOHfBFSllFOiFqDwsr10e/arDCAKOOnIhwa1wa8GX
WeONsW+EU6UboVolJ+mqMoKi1WdCNXhAsP/ddv4fGNT/Xv4v/JViWRqY3v5cPqGnOqFErYtFZd+6
GUwfc0F0Ugw12lUOZCGsrIMBYU21Y8VhHQy9rd517yY2BX+EPv/QEP82IO0Ij0GJzJWJgTvDQzad
FmDWtJdpDZJuTja8mWGlLr9sHMBKfcUrTps8wVpAcwDpgb+P9h+v7J/E0gUa02SCq0Uc7TDD//tH
Phpxr1kxVxZxAkEEhUP13Lzln+Jjem+ibkoXZzPz28Lz3+1erfcKGOpdh4GKUAg5yzsPsyfKDk+Q
yLYOEnJGnAWD5+KzvUs+2DsPNZzbTFqND+kFr6j2cBtX4rv8Lr7H1+zpvxfAz2P8B+7wl5v5hX+P
c252rVBK1xgJI584KVNkgxFFtIwGViaaPuzHSFBdqSjv2Gijg1jsarzNkn2d7IelPmGn8uvQp4EN
RbxincA6zvMxDWA1HLXq0MgXWV4Q4Un2SWGl9tdKQtfcpoOaRC6HL+TrXFnrcO0jh6U/KOxSbmP5
TX6itVdrJ5e3gIlV53eTVwoukC2/NwJqG1+YTq14yOeTMK9zKk58QypXA7DNHTZoBhecqe3oZkzg
rfVN8VPYhpBPILTOdhJ4w+W/H6e0vO7/9Th/AfaDOE+WGBVMJD9kNMwN3rNMpYnstNVuVXwmH4Fg
l39EIv/BTvpZkYsrGeMSrPd/ITi6XmS3OgGhUGQnrcmEcOjA0tjR3/rSiUM7jlcGXN7YSWBuz7hy
2Qg0OOb/cPPLWvl98zKvBqEQIoah0i9AW7WiwMpN1pKKcxGZaD02FMRR2iE2VsKKIs5kd1aJJLSl
Ze7l/eHH/1A8/uvn/8KsNTEUgkoDQyuxfZgW9PWZpalqNBakI/rqAP/DJSwx+U5RZcDLQ3lBXKKM
kfQ6wlq6clLFLiYXYgEwzgjtDB+ZN5p5M7ZpcJkQs6vnscNvEEuGqaO+8dvIWufWms6IGGmR+2UI
2W8incz1Y9Sfw+6Udme1O5S4okXk01+aGNrIKsIbVXeakHGlG6fYiNpTtCxKxroRU2hm8AcLrbNK
4eSFBoy2LZkkJvZowuYm+mnmFwhpVWZ3jlGQaQLvOfYF0RnkxRm8E3aK6WYB3ZIv4bw7/gCuigti
JMDuLpz+5qs0WMny99vkW9hFSl6Xbf77E/md1fiDLP51Qfxal0U7G8M0si4DfFmJP5jcdD9oXgXH
HPI8EJDpqLnLqRiQqwC5AMAjt8t2VRN2RuelAHY4NHoMtm6khiNOQVdluiaOwMW6xaTlrkJTQiDi
6NxMpzftOXB7LLvwEirt+bZOJs8ko0Bb6b2T4ooFiKP6MYoOfRvklPT7Xj/r1j0LQC62qNb/bOH9
Y2z6jyW5TK8ZZeOo8Ju4F49lLTXDjTEKXKQNU56mQDvrlc0aZpL2PD5zYGBApG7l1x6DG3QgOpHH
64GG0LIJ9RR5PJhhzV5KQExNHeuVzBAUpygckok6TDMI6bWhdJZE+XFMYKnCokDbgI/ZQ4WNvbDS
2NUDJ6sestKb5F077SMBsGJDW0A1eptdE8w1dmK8/AQnUVYSJj1U/Z2dYwgjrZTXIPcCzU62xpGt
pINwhz9vR1ikVGzA/9+xZu8O7QyNZDXnBDFMCs2aUwyLYbtxKTJ72AAwzm4EDmZHd/PbADcX8b5f
HgAm0gbfI99QVjmcMDpU8oNOwst8cyVxNxGpsyquBCvZ/BDhkfgYL5wdy3CpXvPX4dRvx6caV2gU
WgzN2t3t2q6qL350+IBjvuUyDBGHVU52ouEy3zaOE4TBRwTfPNXOmVrgJS/01imzUljvVOzCRqGb
ut6ER4Ra6kM0vdTG0li0vJUmz33VhH8oIH9Iuf+1Qn4VkDiNFuokJRzAE2esHWWemS3Qr5XZvWyP
LSQCWxNgdNjVVxJuh35d50QCsL7tunQxo8eeqfoUSEREAl06NKExfvBsVfTTcFEp1aSVRffIyQt2
DxZF8g1yisXr+0+38s/9H49oXWLrJ8NMRiH998KI5KlBm4y8XQqj2VpRS7Dqi8zpU2+MHMb7jHyp
iKHOMFqB1oGV9BsGWJv4YN4zXTEYc6HexwCtXlXo71AHUVP3WHnZpBtVuMWSmgIMYNrKtwqegcwD
JfIDpl06dDC0R3+ylf8XDspyQ4QxIKLE8fPnwPlLcW/mVVhFuQhr+rt5HN7me/FLe+q+chiMmI0i
Sf5ZX6STv+qc7vcI3D+Hq/5esFjB3j8GpkdY46CE8rNT+yo/Wff/vcH+dmRjg/37Bf468dSp6Ycw
kdornub60q1DTLBr3k+sV4hnzmxGfzdlQWcFJtvKahGip/ca4517A6oFiBW0Iahz+UJxgIbGzEf+
bOt994HdFjYVnNkBnoVY8Xy7Kh8JKaZ8q8imYNXxGZlW0lsLGP5SvSTPw3WCaYlnQLWiIRURjlW0
kSvlq4NLRfvC3KFwjNj570eg/jYn+v+HjEIJC+FdRqL+i4CQSuMsSTMl1yD6g7YzCWZAOPfWYIJY
r+V5reEgjNMp5pKZG4A9Z34jbePMN3OnkNd9c2oNN5SoGIFv3Tzfl41LvUC/keOrFTkGVjyTjWk5
XIXqYFpHWTzMKs+lvZtRzILRMRtDOm44oe4VuTvVHMUr9TsCT5UvFTOSJarey2us6w+VdIiNXaxc
JAC2+lBUx1zdW52vQVOI4KXaEu+M5vKG1OY6Lha4GZ7aVB4bSB4YCqSA9cMrROKIugPwrXGaZTzm
tgCfs1fqrtmBr7kaWcev7fXWLwuBQ1ZHminhTsfwnvuq7mZSUpYS29aWShD22cr4kJg4SuvSWrMJ
UToOugeEzuAhzDaMnTM0OaWnzI48+k2xj7RD0B1u2qG5HRMMoRrMO+keIdiiMAvsed8/l5wnkY3W
nYEXeQEJZkUA5RHf267k1ZLWN2wmfZXoXlwdI2vDbU/cFxoQXEfeLYRo5GjyP8PdeGgmp9dg3zoB
IuIa+rmjUC1gd3pX6zYbWgaGFHnSB9a1KoxeKoPSnRDWMpgW7EYlxXQ1nrtvdVo6s+xVuMNyRMFA
J+Qi7ApTZtUXc2K07cpahXThCuRI3yQmSHLM3hbAzBR60HXEial63GgbbwpjM+jrW06SgyNGjvxW
PEiv6BUyX7YOVbMVKXcSL2m2/H6oNsa0iY2NLO2xoZzWjcwKoY5EGJ/C2dko+VGLN+V8aFGQBg7Q
W42oEs6JyQ2sZNIWCGkC1CV5F2ggcCkbUzoKxWmh0htM+11cZeRPJnpoTm4ykY52WQIpuBK2JxzA
gaPd/AD8EIoB0mVIGqYX6Fuz8q1wLUi7+eZP+WaaFn4V1WGIxxCugZ1ndszHbAk+gV8EDvFu+KZA
YWQ4AM3TIJARhx2Qq4K8GLdAgchsAvcKEGV5dUMQc+wNyKNPlnTf1p4wb8B/58ylZgtfYkhV2kKC
S5E0MmNDlhb5IobIfOiZS7KBUrgTDn0Q5JlKcT1wm8hjxIWVjlQ40wJOuKvXG930Mdpnphw+U1i1
CDRhqakLFm+xFiCgf0Z4yVJxIEgHRSJBQFtx1HB+wjAzUHNPjgDnd7KTPQZCj5wpyhuqA+BDJs4h
LPtPPeZvA2J1Oqbn6BWScENfU23kexx4YRbDnhvvFstpDi1HxMe0PFbaF3yHqrdNzvCF6M+OYHfm
nSg6Ajamp4iJPugewG0OmnrJv1pf2Ojv4TV/7dbye9euILwN762fY6/zFRzlXZLQGLjGS7XGTJdN
AE0DyBbWOiAhoMqMLceV3PtpbS+P9AvXw/d6O4m85ctH2uPALO7ycHsr9zFOPTjL3o6degiao4XH
WHvmv4TRH9oxfWl1/1nYmNj+I980VG2pFv5yeOpqMYnVFIh4W+iU41eML6EKUECpd3rh6sdafFRT
Z3yWcdIxjDWZ2w5NEAN9G6M13YehrLXbCkkQRT9J4/kRd+8ebCXbNpuG8lMFo16SwPBHlnZybg/N
SxOsgakoIjIYnp0XoH77Lh/TOwYlJqjhg/h+K9CYNU8JgSYLPZnaAWLo9AcTwn+lWS9+eRoka5zU
fmNXYlpaQ61zJFn5SmFWtI8fFbZHYnQyZ1SpPXHQW2ZLEguMpRsv7aT8mMU2Y1v2RqTiEHmwO0Pp
Zy0Il8bYnHU/rbTIvuk77ZITtIHuF26VaTMvUhF9K6tCWsGiwWH1v0/Yf+Vo/vVufmEaqpSmXVzS
1pcWx4dNVCVAJ/XE7YqJNkgXub4fFAoyVQKOeH/68T+c9N/riEVEIhYJhgZRhn9fR5rStNqoUiCL
6g5+VRMejHYri5vUXEvCVi/PirJPrY1eHqEcqqEH/UQ295rl9cmpN7bWuGdyqAt3ZOqSmzLEq1vr
BdamCXd5dOjlbZRsMmtTEHdVnLQQX67+Qa4uowDbishNh3IGim7L1KI9JuO+b/FVOujFVh3+YLH8
DxOun0qGKkYxEDegKZR+vTESqZpjJSbidf6Izhz9DcZuagTTmXNklewsc50sR3f9AocDKmRkvo4I
RrCyOhntqsRUvT+TwbItvorLUO6hYnVfwA8Fos7koXsQjt2wNjepF77SDwooKaGQ0CEshWzxGmBH
g/PiF0dm6ZKT8prj0IdxG97lPLsuXIeXijPkzHFT+S16zw8yi2gqycTqnwjSpEGTX+Z1+a5UvtR9
m/fhpbv51WLQvEQZOdK7hSm8J4ZfM4Ys8tp6Y5O/AZENu07AiOL+o9u339bkZngZdca6/NbYUDuk
nR/FuAs+LHxDuZIH5mjSG6OJQnCkg5X4HZP4+b6fLua6MF9rZhak0pReoj0ABGbRfvwCBhHnr6Ch
+SRAB7f76sl6sVAFqR04921lfDZk7IXr4d2AgfRQPxC7kjimsa2uTbfCbhV12rts2LX6oQ+vZs1E
NPH4c0W2E0XAfFR3KSM0X9iF4ip97vU9i4hTtM09elqh/8PrKCsLavL7hTBNonhllbdC/Ola/rKx
tkbfRHqfQRaI7JLDZSJ/iAJ0cvTbmlypZl630KnENWUonOHAYKBH4UTttUAuzNDm2FOnLYOIadjk
8z4lTK7xx3Kjztsk2qjlvllOjsXesl9ghTrwCvhvaHunbfOaYcFPzh7DuSvrpza3DTXA7VnQNiY4
knWvD5tqvpcTn9DmxIeQCBFGhnyo2wuPyYXdLTLQ0++BDMqV8STmRLjtYSoBd/DGtvBtvfoqWgwt
fWgy4htECcDnHizTsqtjPyMG5ABb8XYU+cLBkKcXkeDQw3CoPzMTor1Tn6eH+iUPd4RxPMLfUYiy
ahy4oNSCQn4x3rM1U/+IkWR1NSS3GbB5AJwVAljVJ+ZtccJY0CNenbmL2yR3tJqFI4JFPHPqkFFj
wH1lMiVsG8hfb8HgSRrSsj0WfdA+xwMp5cXgqcYB5R2pV0W3ujELvlojxiaA+lSR6o4/wVBNjfwS
xSIrTIeBIfs35TDt0/mBCK12jRXkG5MMlGI5/AniEV+0NxH1IJ3BtpQ2sNCj9iOHEo3tHZQzdW/I
W6ZHyLJUmxm/hmt4sRnTtRj4zEH4BhYBWzOk50sCRq77MpElDJqTFZU2c0mz281YQNS+8FI95V9M
j7+EvVXsrd6tnpbJIviO3SR4+VMWysfQC9BlU3Myo3fozZ9qRnheVv/hIMVb/A9r/desJakCUYrz
UbzGA5/tvinPWnCqwktyLBqvtDAwdjVsl26b7Ebb5wLOwoCTwVYlh3FWx4jKtEWm8JiTwriRnSZ3
Qxq0AF7C2jDXeYTjz6juBcYXe60+jOWJ/kzFeBYjosaLPnlpwOr02wY23xnaXR+60Vcl2FZ9mjoC
nreD6pmGA6WmhhqBf9B4n4z3aXZRskubXcraLw1HfiizhZMXBd4Ub5Vyk+unZNxUSxSdneqnfjgP
+lExtwiP3qPnVHREL3gx2OFg/SF5YYKIE07gpx1ZY0iKbM3aWDAGyVmNkP2W3RrV4ihwVLncKzzh
lAQFfZV+6inqR2iYDurvEbCboNuC5tK9RX7e27xDI+7jiT8aW2RgUe1a82dSeZZqBySfmU70XN9e
dDiogl9HnnFHtTuSkIzTDMPK2U+fKd4Zws/jepAhZiqbKl/LGYFqLhZ4/JebdxOcibkyTE+8fWDU
lGt2ngB9GBbn9+/vmEeBwQHXHWgrJ0iL2CB9IiHFWQpZA8X5PtJ9ZMzpzQOv8JqGPZty2pt3iGGX
7o4imnEgDTjehdXKemdCxWcVl8dJxlQ9BBbMF5aWeNTfu3WpupPoO5C1h2QrBrD07kfTj1k1NAfa
Shl2Y3moAdqDUyYxEt+rhQ/nj5N2DBYuU6dsTYmvd/B80qLV/Ckfusgmvbq6kXGIWZ8tZg59tU7o
ROjryTaN3AxWzSEg7Cqh6aBNhDEiQ/50cnPNbtVh/pp6MuuHvTDyOxIekZOkBIc4xoeG01BpVxih
0naOC+5b4q+v2Hm9bgUvpTN619DktSvH+jQ1HyaIRlP82tYbbrQJKAp5yVeMM8Z6neHUQLa9sQl0
h8mMlK/uEzzGA3gNzqQtc966dIYbGhOfcnN6IYJBMrwbiWPKRoCDvsXgi4cvwi5ZpRIttROiN745
ZrBuyCUFoR02wJLyuDXGvYGfM8W37qqGq2FDBCmYqurVwu8BEgwUkh+xeUwGurBlIKOprCe3hM8b
n0K+MUNmnGfgzXK68bhCX6OJBRzAMBGHyRCxsw01vDcZF7qQhnS4651jtQ4B83THN8aFoY0Ejuke
1JLhNOcOSAJbZgBO/pSS+StTCLi1PX5J+gJwaZkD8QDaO+GmKqaeWOx2ds+GuSi37PSxKVb9vNHm
w9Bsx/ys4gsqwlxb41FQjNvs5jSS0zxThmHU0cNkCews8XlrhEO4H8EmP4DhSchD/uAh/Qr6DXLu
jleAEPL+UE3+/ASswkhjyXew6eP7CfstddxFhd/fZZ802JBoZdIXOW77U4Xu+Plm7uBPcWhZADqS
w3wI/puFyDnYRgNWqAqCeXY8sqZUPypY62swcAqzcCBl3GbGUjAHtHVoLcpKz71KchD1j6IvYSGJ
Ze8xJgwjBR+BTSa6fE2mujk5d3sejGkh/acqEEO7oCvDR+mGPIA5C1ICqgyHwxyuQIDGfduaVx5c
edtMuES1WwJ60IMI7d1Ie2duQulc1fe17OflrsS7oNmUyQZ7KQvCULOaYkeC48TMwy8tVw08fEAE
LH5Ep4LE6vFZcqTRpc+ARZFjMo4mpSY7z69y6fAZIxFoLbQWnvQVfsSNP+NflHjQm1NXjnYd9l6f
UbW73Q5pvlXUbST6iXkYiXXRN7caE4mL3J/l+snsKMOZsviGdSgRwdSeMj6l9UVP1sFtI2teSehe
iHm+z2tcDJDld4VxWef5XZM9D+ZF6w/h7SRiZBoxnba74H7sTwYpIaUHsS4qvfgDgB5hJ/GU9CMj
ci082GSkpBCx7eS1XhgWbeYU5saQLlNwmMXDUF/C6ToL54YsMBgm5YllzEAbv4eaZucwSXdGeWcG
PqZrsQ12zhepCFH7FeYklh1fppeGvJH5nMuXWb5o7Z2q3d2yq2sGAV3dtZNgMN+r8Z1cX+rubibp
KSI2YBvl11Ta8KolLLvkqCcnMbs0LfyUa8FCh58pul28WbZDTAfIMgDDspUt+5M0uKVxbi1rZR4V
yetJrcHQDVMIyRMZEJmXqX5KxLumfprSS2s9jv1l1vdBc57bg1jvi86r3hPJNkDVicKmyoS9Xfly
ezaG7RysWyRIyaVRTtmfQnBlZem4/lFqW+SdYCCmgWH8an3nbKwmaRTmawGNjoBV4aChFwOWiA4p
AXWNO+H2z7ovoSl4VNoAvUDAbGcM/yVohbnXj774CgMMfa5iuLQFwPT9fd7aA8Ht2BtRiW4q9JjP
KRbXhHLMT+LDmBHx4Gh7bU85O8rnmRXRMiVeZKQz0BrM9RNPk+K+ypwY3Rzpp4KX85IScYQajknJ
Pclyz2ALlMrS3kQ5WC8BPNWAUJ4CYWXt4LttNVz1D8XzDCr2UKNt+IwmmFr6+23H4KVhbIHbRrxk
TyPIROePVB0cPDiTeCVApqQNhLVx80sUuQKtHHJqBIALAjkSFI/nWLs4WLTYgLZAgQbfGrIlORQ4
36kugR4wIzSsr1CTjDZ5J9DCB5oEXukU6tqi14WNCKyFqk9mArFwV8Hzhk/mvcJkB+IKBIevaJn7
PTC5C4BNS2T+Nrt4hWUscAtsdbDPj0DlQIvllXSn4TVt2MVgszKb1unFBZKOQwjzQeoE3zluihQ0
CjNYl/3dYigLIwB4F2Cbylz6BkHMIPbmzNNciJQDUxOoR5UTgc6yWZuLjAVOLyxk5KFiA1dy4bP0
3HZD3sW6L3D2ZRoKixD6BWiO8XgD5k5gCeqctyGDTb8hAQY+sIUjhIebTNq7O/JdgXWmcjtiAqUd
AGr/gO/8K1KH+dT/rPJfE5Q5NWW5siLxmgEtwwDTwJ59A3syTs71RL5DhsQHyZcz0TPmn9FrFTDW
cy2idDVW/Ur7mNnbxU0iuEDsKHmn8/yNP8nEYXatmee9s/tA5Vng12xFJQTKF2IRX7qzaNcIfxXq
aY/gDCO+ELCN5izK17EE05pIk+5Gf0kRuAXLwVwjJjIg38ymNxh78eaWO14WUGIqmvYdDOMGJ1FZ
V4qt3utgn/iuxW4N0x2IeVOQYZdz+q16JuKQlSF2s1C33c9YlM0D+4D+nTmAqZCrwbDHIzTVkV4F
CMCkHMlrI3fEz0havt9seHKwVgyvCtYDzmDxPo83lepmoV/s6cfo1PBptsKF6FL2fKF7w71F37b9
Jsd5L9+U0k6NvAaX7NLLgOFrNxc8WBKqetDVg5bv2dsQ8c8vQbw2kaDVuwEfVLLabruSriz3GFoZ
ODYOKxN7dor3w2LaxOAAFx0dTDveDeQGDXvMkP57tVj/RB+WkSMOSGTWWBgr/losURHd9GGamC6R
xAsl3liMUTEMgjGYZzbqtWgZzSL3hPTqsDOx+TDzRbObfzKeYWLFVqZWvOsr6YcoCZkP/47b58Sk
ihjFhiViI3tkdglyoCcufVMpAXU6UumW4wdjb4vyAAXLxCazisJV+CE+mcYKCgFvEzNHADvjq/iU
GIuTyLYIgW34vlST7K5hs24ip3uGfFdYK4qtGbKp4iwh1opNmTJ+l7BjJ1jyC/jPICCDalE5yQd2
HMwwUQc09FiSjWQi7ZwO+hommJKLflHHXpghJ16cILZ/kujJ/yR48dANmTQSa8kj+Y0MWo1WDabC
Qxcgsj0Od/WphT66dO5Ad8tG+g6+hj6Rd0FaLaQNiMlv9V3/0L72PBRUQkh1OY5/nCH+sCD+qYJd
rs20FH0xsCMk5u/4LA6HSsQIur321krHrpfpCHXHFzIRcD2EqM0rXSpzaMyOkhoSmp0A9cB1irBd
gQtnmyLI3QJNheTikQ3Ay6mswHx0MHBSU0K7+vkld47BTTDMow5Ad8U3pJCHBwLfj9y9m82aGL+p
La3v+FP4jhiFpBC3VsynAy4pIPrJmV/DDxXT06VqXkGChyZRYI+FsS+1FC5S5Qo4jWIJfxA+fjZu
lQaAiRsGHR/yuwEh11xV5sJhazmYaA0xxWNrxt2ZnehP3gj/Yvr1twdr/qJT6IPaz1pYQqfgtChw
Z1jmPqjjZ7gUpm0Qv/ZKewo3TSaTwfohxnJM8q8wsYF8YL9+oO6leuSs7RdRhvEYf0DBg8O+AkeS
oOQwkeUh8SJToCC719h43XIpk2mZMedi3Fery6/oT5TFH+LT3ysrbg4zOFIndG1B9/++avrEbLVQ
yNqr6XfwilYHIG7rI0bpSbPwQ6Jly6AhjsrFJA46Y6j4nnf7vH1S3vT9SnzkD/XXGAtD9PHiaiTf
+lu59N/BR3/R39V33MN2dvvIJICUgdV0tl7lD/0kHbuX8F712oN1nt5rXJQfpAfruzgbb9LDgsSJ
q1to91/9ZTglHyUTvof/fl1k+V9ZcYZlGqYhSbzKP1Lgv+C3UdqZQaYL4jUHWSbfjLlkb0utf5u8
G2dW4sGaiUJfIYwMuD50zWbfQuuv19AY4NRLxkYtjmNxaotTQ4JAcWys6xw/VNaxsq7wEFIYjjBm
y6NRnGplryT7svclqGIY/2Hm3TM897XkYjHI5SNOdkLs9T30xvrpVgA1ohG5mOGmwX/mFJTHVDqL
GjmMxEaYBY98z8eRJN8T0pXRQww4YI2bUD66sXQqASwtCGfIR+Ha86YiV3NFwTWTrWXgLOSMrRsk
a0gTISkwsgOxn4anp2WVnQTeecmh6CIlheVDVwcffsRBO3L7lJA+u16c4VzYHJGwkjpX0cE2z0Oz
H0kFNTYl+vvkOvfXkbQQ7oFidzkOi/vppICCXFNAblaSbbLtXJkj94VfT4dUPsnhQ8Os1PiqU0oc
Xzc+cc1AyMploBdCBqRN91ST7VKyuNjfLfNgAgJxSy3xcG+eIb30SD1k93aB4MNNb4J2TftyRSx+
V8N0Yyp3pcSNJ9u4BuQDM+FjvFeT6ER998bEAilFuR6BXjXfxCc8PsndIVI3UnuEMzpS9ec7GsAk
OMXJfoRPIh1MvMdskIC4P1vRbaXMz+K0D9V18SniXIbTEgZF5jHFBBw76+JcQPAQ4lcdNzbz2lZO
o20tfVMisgbqq/JzbF6r4lMr7xE4y3xtLKKZtdm623JjGmcxPUfj2UzPeb8T2os078LxPdPvZf3a
zZe+ODTqLrTOiXFVxrMUPg71t1yf9eJaykdLW/caQ7MLkleGV/VWk8+39iBLJwSZunoZCa6tX0bx
qQieUWZGsPnaixKejfplqr9E7T4JT8gxUQxqESrJjWru0GXCZwmU7Witg/jQwlVBECef49sBvWNm
7oDqAGMVax1lexSTTY6tx1YhUxdxZHMfIe4MGT5fkX4m+CKql8HcdagzJegZGynd36KdiNorf231
70G71/UQdgdqVOgwTc8gJGI2+KBoj3P+ajKLZneV1H3G4ufCm0tYn1PzzsAbHEklOk9z1wsPsbod
oTLOLXI7PqdtK5/r5C4FTpt3Ru+HO/5Zyudo3gnhLpB9UzhyVOowtbnddmOma24CQiCS8RyyD1be
8APhFzFW6/0h26IvRrTJnLAEGSVPCOls5OvpOkMLSJQsil0EpT9C04L/Qo6PtrjKgo3KjwybzRmC
qM89z5k3q/sp2/bNQUNJeRqmN34eqlxT91DPmsYukQ9Jv4+iY4Z6UwOeuOsi6P0HOT70zX2s3Tfh
fZ6/1vAPmntxehvjDKLHYzM9zOH71L8H/V1RfeMgUsWHDjMTRipAe8wz0g0Xbk077F4kCzuB5UnJ
yjbF9bk5tL1f8+zkA+KPEc0vcXugqPcjGcXdNkLtSgyeuPyqpDU3AY+qV/eNtOGrIvS7xBIFPmg/
/Ca9OirdFlYtHCrWOGpdWb1vCp+idKqON+jJEnX8pZSOpgAN9CGQEJ2udWPH/01ZutZasHwFnxqm
WbN7i92Jz4ZVF10SBMbK8psM4uIkHJHl6sLVBKy7vSXTAxLkQDyNyITFYxYfwnB57CUi2uYic03z
NQ2PeYU93d6oDwZPANv9yMcDGIoYa2Km/d9oBm5EkV+x6uSDWB0F9ZHiKUB0Ue64bm6Gq9EAu41d
IW207DUPj3q35/pmfq6Jw8hpKneU61TescSDdXKWz+yG00Nr0V34rCaOWf5I2hyG6tzuWzjwbxg4
LILudM+1ChPI42HkcxJPbMiVcIzVCz+Mb1qNDBo3Ft46KWv8wgQFwLzo77gavmMV3t/aZQVlXH11
NuBwVGcOcQKSzTWfcoLiO11znXyzsmVCd2Qmw72Y3b6TNqq4VpWtjpwCnne462R/qD+Zh1fmMwQy
dlSWjaE+qhxxiXQq+MeMqVZWf5bBe1m93IJ3qXsOFjHN/MQI93EQX7PoGVV3V52L+pN7GMaHHM2s
+TzloJZeQ1BXRwQB+LDBpt/PVz7WlaoTccc8Iam+OFKrGTE9GCRi9cF81rQvhfmhxI7sBuHyr3H0
3Ifv8/wE3k99ZnTbuTxF4VGG/hc8zMkDtkh9fc9nkAGylegEnpfl1qxbdW+Wxzx4qCrcFqBi38Ws
Aj689KmP33r1kRUBlTbp9nJ5nOvLYDxP4bOE1WWy76JDJJxC4di8DfgqKRc9u+rBsVMutfrI4Kyu
7yf8KaiI6Y0nZyDPuyYtIl0AUy+EkfTJKET7RFo6KDjeuZriCPC/7AQIyOB5rAaDrnSAfTY6HPSU
6hNGmd/4SWAmwSRWgLiDJMGpKTAaX4p3eslYmPECj8mOAbgfCA+BfhddO5IDIK33mGV4iezRi5cC
/iOb8JhxlX5l7o1mN6jko2lXUCT4qj+OCz4afqTsRr/FDuGmuxkzFPzEYQu9m51DIzqMNqZmEk0p
tiTvKhb5pSvXTHI9ifEUmoJh12eb5YwlWBpkXTmSnzkB8/abavTAiEqKUCY/4dssof0/QdqbVYqk
9WBtq3h/y/xaXnexbwz7Id6VyUEeQNjvYgMM4LS5aa9m9SqYL+nwaKTP/JrTZ4WsKxGj4vmur3wg
Lqu66rFP12nqGIn6Yr/Lb+tGX/fERtA9n2uoX8NW0zeh6ZHI4ljiBY27YBxv5tFoH+LoMRM+cvUg
Go+tcZ9Y37f+U2DWwDCiBUBAVRBDLAWm+dRv7yMm1fIVOIUv1a3vaPyIwpc0PnG1cfKekU3dL6zI
7kXpP5Xpbr7EIHwXMQZlXQCYAmiORlP4ludns3xI9VdVrWDrU/YMX0L0UiQf0fCtJkel3IbhtVQe
xPizVR5U9VqLd6m2mcutGH2p4bfZvFq919b+MF7U6iG8fQ7VQzRQBfFX2VxVhu8aQ4tJfM5MBpiM
Rg8mabwRDFsjEFZ575n9RgJNR2jMJc/ltZqOpnpX4IAhQUmO/h9h57XcOJJt0S9CBLx5BWEIgN5K
emGIMgBB0MCbr58FzUtXdUVXxL09dXtuSTSJzJP77L3O/Rvg0AnTnBDm8DrAtNW++dyJ6Vsj7cT2
eJdeE+lVEImx0iXJi5dY/i7vrz0tfmacIEs+4/VNXBji9Fo6sbRA1at31hAatTN8U6wSmb8MkSVN
O1LAaGE7UlU5kG3qPzqRkNCzMTJ7gXNbendl3V82d5F6j24QNsa59lx11G728IhijqfGPz1flXg9
MNubjVXCOeAbu7gbWS0Yg0/1RvihqN3rlwvmd3aEIXuLrwGaeQWUbEOWiwsL0ucD7C68wGZhmrR/
5koXUI3i9rsnYU1JmbPFO3IKq8aJa4Jhzo2hQKSwSDDdPHoHxdMzrtFdifiL19MomsAUu5EkJqKz
yZSd8l4f44R435rAxPXiD0zD0AlVj+2FlDRePOMySfuMZC7P+Ua6uv2OzltD3NV0KO9L7Fm905Xe
610kFoa50+aWfr+B4ByBCdwxKf3ZWJsveskwBsSe4ej6ZvSLg8BqfUUKBDOiJUJEVs7dC2YF0BgE
egIoVrcPSANgpe4bXtMFtgV7GyJD4fDGasZ4oChhhpRH6mPG/ZlBbVDvOe5TPyVjxFZDcovDk25s
6aiio4D3lVZSFj64Lec2JIeMp5VyAql9xSQb7kDTfCrPZNm2vi6vsK2aA+mhGYkFK4QymVBNeddT
wA8swO+h+U/EVflJvDmlMb8Szw3wdybl3B28BHXrl+XYbOyZpXTIEJ4MV7bjHcw7Bv58xRz+sx6J
viJ3boMbwINyn1/J466Fd5R6kd2LazEGppV8bg43gDMBwWgdmQdMKA5v7I2b0YzLCB/NxqySn0bX
VEsjCI2AUwa3zOBqpdd9I9SetjSCyHfi6cjdK0k22sVv8LOLg0LDgqZhDtHIrq8zGQMssfAYDTTS
ZMw5pPYdgA7mMdMhYYzSNhwHa128CdVM1mhQcxWcFgsaXXUVPM1RGNehPBDZkB1N8TqYIa2Pkn+B
eSMu4j66cvwy/vcRGQOoQExUMK9ImBNw8ZDwsnfjGp76BR6xMnYvZSgMc0Wgap+I0ox+KLa3U0rP
G16Grem0JKedFOIrsyjdU1fuvJ5Wyc0RQBUxNPtbyoJKDB7qjPxTmgR94TMd/BHcsLd5ORcz8BaE
SE9e0k9VawrrgXYx2VSJkAPRHLDo15mGCM4d/rToqSzrsEfJ+qhJPXKpf293seD3O7ICHJeEWZns
Z04eGt7sIMexxmRPLqaYg/FOMhyKiYDsYpua5iTpxQmADMlwtIO1rgE2kGeAUs7QBQ48bfwveFP8
gU+o5rOhr49wogGuHfEXPAAx+o8x+rQbWnac7u20ZyqK7I1tZN6R7GL/qaxJBoLr5uulqxNCfNoi
oyaYcjVMY5PJVeLTjQ3wM+GAB2NuAi64/nBnqxBdFXBSjQQ/0WGw6JhoHKDMCMJV4vasewJIZPdf
lPsoR99BQ+JawNOe+nEZ0cwrhGl339T1qnmwxqcqbvXKlrP5qdjW5vrG6C9zdntln7h+XrUAcOX9
4fHiaZxyzQ0lzoYukJhxb4ZtyeLxRaRBeBuVJyazZ+7dGdvJgIHBvoN9oeBUZyJoAq4NFhkKj83m
RqKKoV4YfYg9Cw7LEkwAJgGdyB31G4kMitEHPyQgM1kzxHmMYnl3dv7riKxP3njG2PmTZtbGh1h2
TaZ78g2HlJj6Ez0zVGnALmrGbl2wlICv9O7s3/sbLno9YMlfucXIk4c1vQEQMSYkOW/wOQU6iVOM
C/UziCnOWbE8ck9HBUYJQ0QPHvn0pvu3biS8AHPgffMbSuYk9ygHASsYZDUcEZOroYELciYy4O3u
GZXXJj4JSWgPNMKRK/GJ8+heyP2d/AaD50jlw4J/Z54OsFzMoRd0UVvugXx4Muc/UQ7IJ1c7Z5Ke
gKUN+CBdCRQZBBGuphye4a0cQTYJdj5uW4pv3MIc/yM4Eij3+JyA9WJn4nd+jAA3Fwf8CGeKCKd2
AyCdceMyqK9pFmONa/hobVmaqAAiaSvCAWTQrB6SKurMCb0dGndNgpKz6Wsfc2jK3JjMQ+SF+EBf
UMBSkS3kqawvdVjW2jKplzcGIbXhQ/Qv33AaSrzUyZiZQUzFxzD6HWDVd3QZGBB4m5iHanXZQHbG
eZExELX8jsnV0dkMoXBguKaXyMHLClIOBY1ufDE0ZxWHsAqKFdISpBk21oROBD2O0qO0hSlrt0wy
RVXSRkALnruxHwEnjcIjc+sVxEWWAw5q+HecUHwCCYYGvPCMsMfjeHFQnevPQcHRE3DA0lWEP1Ty
pcXcFPi8vapfX1PvsUVOovH0Po5cASOMRIWsfWFaHwOhzxQMPUwUijl2WmaK8WeLrHNEIF5QQoIK
dGe7YWKEcWuXuqus0M9GOr2bLRhwgbRch0DgEImxxcL8uH7yy8QbnbG5LC6IbyCic+oOPDhvfAQk
QfAjUheQvhA212gkpqEy/1D+MgWaPv43j3AG57f0iFidOCJHZMd9bPOeMoorVmFOLhWKimqXGADt
jHYT4IznSMNATsl+yi4oJkOL1WNyGSsrSFb26NoVRrsM0KZ+xI5PpJtz26vbJ73mxuZo5Mnir1nF
mCe4fcQCIS9sbWM7ThYm5rnZF/IPYucemFwZGFd/hxzmXp4O/9Qf0P3ZGcPEcqunJ+GkXfJ/dc+Z
9sQ5MlfkyGjn0jXSC7LGLtSOVHcwDfcCXyIYslBuV5UStQbQMl/RFj1GwSQUZE9Xp2Y8Y1dOuqmg
LshwP7pD2s7VZsW/l64rfr5qrUX6HXFwY4iS6cggypL1/TJ/NhuFgzjddAjCtQ/YE84UhVCCqxQI
w0BHMSp/1MMCYp/gJRADVbe6R9oQFDJM3FCYJ9VMsbYnnqphUZWe8Ur7i2Mumxmwb2jltU4/b7D8
01Qfa1co63II3Ymyqrb8IWknfRfh9yG4fpd8Fjb4zws89AJ5GOnGxhtUltPuEfW4wAm0D4vrY6mU
G+O0UjCzFGtOZEoVTZoy74B9A3d443B8jeMNAJAw0wQ3lxF25iy/rbUrhgLySwhQoYZ8guwjwP2N
rvU0Jcxm8KsCcLmUH5hfs44RQpLPSAaYP+L44hGB2ZH7LZghITTehPlgjsGAnExDFhhjdIf7A+Y+
nxppJB6KC3A00vtISMLre3VraseKmSsT+Exsp7zQuPQpui1GSIzJYmIfNx6kAKGYWBCPFb6l3giL
1DcMlydboicFpbyKJK5Nj41orXVrrbbkcEKL0wqaWzZrpCm1CdeNizW9lHNFXLKnEvPtE7I6K+bE
NyT6SDIgWamzJgtNGFjkEcWVirWnX6YYQGDSp9O6jSxE8sfiagZ8+jL+Rgav4GmYdtpC0FeJNdOa
aftgaXolrXNuaMCs64g2yD1dxdfdCTemkh6SeGtma45lHSCbOTOZ5X5dVN1a1+fGdWXUy8RYZe38
qr53Dy4ByMFhqc85tPBGZwnxxtGcBA4Np/GJZZ57uTa71AE0IABpScSRxN3gkkT9gGQQPE7rNp6V
2U6ql8Vjc78uhnZdDhsa2+OFRg3uXdhBvpa+HgKXZz45kvxOY9A92LTK8nQLVCV49i9Js9OTZd3O
httSYsioPm336Qviqjhwe6IPic19jChDySSnCboHA0MWYq2KG6L6IyWKkjPNJ5dX7Ts5qjtARiJO
z3E4M5UA1xx6vUM9BaDw320iyfqj9WjMUcOY0SxT/i3ae1FPUnUzn+I2mb20zBRVXurDg7zkZVKC
TyBLTYWVuKQ26aRjoqm53ZAfYm9jrCG5IGxCSC4kn8CP2TRdabPz77qGMN3P34YyRJ2KCFo4uHAe
fAh8IHT+MNMV3hh4LZi9OukpoJkZynKFBk9XFiM4cRpko9Okwo1i8MhwM6ETa6coSsmIj8EBgN0p
5mBkqhPTLPgzvR5aUgJa0pgA58XS+yWe3BFWQRajc3Tfouud2KQpqn5eMAIx7T16f9KsXFyZZYao
PTcWxoZkykxdMl6cPOyhol1R2xeSY5qdfmvz28xYk4bXIGQXNpIHs7ksGleTrCV0OaHcOSX2A3ok
/CjHQIpSJgNsWjrNPz+kfBW+iu+a2eSG335wwyPWSf8JiykOOoo7bDstvn+6Vti7YDZhfEDXw6bA
vJsLTa+xOOkZt3XA4QS9j5wrfwMvCGFICnROGv5AvYAWQAo2xbMHO5cLLDULKwxLA0F3GrG4ZhgC
wslPwxpoWQcgY+xUcy71uk/XmZRjsY+XGMCZofbfa04d3Wy/9mTpxhpM8mFmpmwQuPq1J2vcBDnX
WnxAFd4YbNJ301dVwHQU1ZO6t62l9gJAYay+oIwk3iV1tKevJUu0JQxhKG44XVUEQZ7qu1ccwVsl
z6MxMZeYv9iWOdcpJjmj49w1nMtSqDDewoH2hChVndMXNNgmWf3lPf3bnfDre/rNrpJlvdqlyUXc
lmmoWfNhqwDWPl2QkfxUdaWYU3IKcLvFL81ta6ld0CddMWwIudG5WFL5A0Ybc0jlpmWKz9ySwtNz
fn9+9OQIcWUDbYAA+NXc/JYJ8JZd757kYP+SpTTHV/nrNzN2yxlRqxL7sei3/vrNnETTqjstq7ZK
7rR8F9Q7LgH3Vg6hC0s1/Z2wZzowmHvUfID54gqOBIysG5ZZ9oZiDECQ9sd3xYZhnPHl3eolZuVc
o49EOBYbktNeXZRSbPeyiutimpoet+kHjVyY3DvkCvLWXC8eBC/LyaUaKYTcoCg2qSZZwWPClQ7u
glKrTNyCnCMPHekIV8jwijtd73LH5A7L0kZS0b7A+nE6YsNQqeVI1z7HKRj6Ed6pDD14xDk8Jc9j
tuhfyfZ/MjAxRI1xbozHBhvw2yqPG+vEKDpsFaevGs0FgyQZj8TJMC/BNsAjBIZCRvscXSb8j8w2
j/HjwaCb0Y8Sr7W37FC8V7AP6PMAR5hR3FDcn8ypBjd3D3zKPEOX7JhT+lOUKs+/cDYMfdz7f10O
BqtAYvIgU75lTfntbLAE8yHec3PYsoo1MwAXncozjHonSFcPLiKTFKMP6xMtuyAhBQAQW73Lty9g
lNjSqz8hk/YurscrgefWZhXMLIVv1ZMGvNXT2zXA4qyRhyzWxnV2UcIn/RphRToB4JFJLdYGmFKJ
lCgsB1ebwTo7HU463UmHhiJeUPwqaAEAfEEjtCR6WUN+QXbj3C1JWyTj1cNH2hL9k+rpa9DV2FmE
l5E7/JRGmwvfAN6WC5lniDbvoys+osUgHblHvDMdZE2on7Eg7IhPpnaeRsqbDSflki1E1VHe5FUe
h1nun0bnPf0a3HxHbQZYAOAuJ71yHIIRoACnlaiwgWxAJW9DW7kvIQhzou5JLebjF44XhpsvU+uz
CdQLUXLUj7oIhM4FC6BtcBXS4G+OX9YE3fjNuIJv+GASlSTO6FCzlMjzQE144BWqSJ2OfrM7+s7P
YCBKDIXOpA1857mpHhF1Irsk2hS/BxmZ4uK5uCbjvRLjTjfXPrFUcJams74P4B9wgwEJq5fHbvAv
jPKjcMOaRJN8WoRcl3DxkCBfdgcoO/GE8yPmdLs5iHkZ8cmktFu6dxAoWdGoo5OCIv07OWCfwfq2
OGFvaCd6kM8h/pNrgKID2yfu/Pppa3yRnxJQhxM+Pvvmn1HqSVNhwymOVrzE+k82NFJTB9PWaRTh
gchZxVz6CeCNjgKBDpBicLoTy1pD2VSJoMz5TmSMuOPC6REIc2bQODJebz6TBXQfEr9wOJtVPufg
XDJ/jUv6lQ4X2TiHrlfCPnKoXoZPiKTw6GzMUcOHwCD5hFD8onUpIxrvtgCl036xLM7ddxYZCxoK
ZBrpIcWKx4tMPh/1BhKTHD6mApFtMxBzrz5gszMPchY8uPoyCuCp2F11BP7ycf0CyWG2Szh/H959
FkNGYX+gCHjJPhnHwKtmiTK1AXg4f2lobAhYyOQIrx42UcMjFkUaJh+NGfgMPTTWUZe1Rfq8IeSB
DUE7n6kf7kvnQY0i4sQ3D0lntH6XPdOEjZHuMXw8IVTccJhzHea7N00UUuf+0b1oL01AVqrckJ7i
hZEahvgsYhmd0n5LtnJNwFbSPCqgEJ/0DbYBauUm3l/d5micm6Nw0GNXIA5CVqTz4xBjM3r8NYLq
bwbSuYM/KrvXiK+KWfNV0FkBwyaay57onS6GFNQgN5p4wfvLLew/7iBNCJEmL4DNa7+hzwrgjIXl
Y3CKCCCNAnTrD5LLumCkjYq0DEbbFjaZ5fDIVHc/O/AP7btzP6i0ctWl5CpcgPU8Bf3shPSBsfRq
j9yHYlzUjzbkKyAtlyxBBNOZDAiYnQHNIpcIjripQfYfda+b8MtzpC7PFG2ZJl+YPuCm2b33WOnZ
EmVSoVOyuZ7pr7xy1zThjd190RnH6xzUF14a1WfrWCEvasQ+y/YH6GLKBdmr7Ho2hEKxSA4UhpdV
+g7XGG0tC4evGm3rJxeBNkEXpPNvF6d7owONH4s5S6MFvuN2j9NolXtPXx4txfxqdg6usOl78U7v
Y0KlS79kIwTqmf9P8sdOxZikDx52hWtC6VTvaADAn3A7VthBv0HJ1OA2Ik5q6TrNDuSted/jBmBL
Pv5djFhMPGYjp78dWP4H4Fwy5vkE1aZ5r0+wuHHkuto7n7RYTbFSyRG3u4FJDa/1KpuOEz7Gzgud
gxFCJb0zdVPEa/P0AH2QvUY6pTCyhzdeXZMj1/loGHzaw4Gf1sCijn3pcNKmGT+K3m1u99ui5RN1
tS9Aweg4J5dBPHdM6FqQ8GkLSLT2pUdymAhvvHIxqKhSwUTSqw5YKx/Zgki5+KF939fpnr4L8wAG
erQtHewRRtTrc1gBZJsqVNYIIJ5EkprAEx9YPq0qh5Q4wO6fwYAFJesWpVscXmOnxRQMPaVd6owz
mOiIA/ae0ghCGHkZPqJdl7rMSD9TKxGKsdQFG8CkSn0S4lYwNExWcVHkVSaS0VQhZ41MBbtrQLME
6Uz9NoPH8uxCmWr6b3NkFXOcfvDvwsE0GMNrqNb/h1H/w3rYikmannKLPMvJlfQ9mcDhgwcXFh0p
1/Yd+yVGBbYorEHsiSL2mVPAkzz6x85sI6bgjjs5PbqcKRQ1Wk6316Vp77buA94qrprvAd/DZQKf
mes8e7YtvDC+jatN64huvGDY6ZKOaLdlGQMgYp+7wBRWOCBPRHkddA3LrryssUfryDh/K4ahyBA3
F14gt1oqGPE95vQaR2csQFZpgwNTxgMdQ4vTv3LTZYI4JAd5Tkj9xN3ELwFbb2ggYxOhSMG8Besf
PAKiKxOECTPekbZDDoKapmgciKh8b9TFV0xWECrdTkNrsLtzwb0FaitNE4sCNYIdJIA0WuMM2Gqs
ErLBQE4mremekpDPEh6ZTECdTc0anyt6b+m7sbiG7KtvtIUeu1viE+ArYQLaxZp1pp4RLXlWkWpz
EvdYNNupOtX2QI4VyuxJizLVO9n69qH5N/KjNFfGb4qKpuKBIwOn2s2UEA2VUJ9MCeNny+rM75tq
U4wCmccXwdW8HFw1mYMFeLhkXblFKlhuCyw3uK4zl4zLXEasPlETezAWqYHSJf+giLoJU8yKmDB0
jcy9Z4KTtLvpEHKDfWDXmhDNcW5v7ds4XOBp35eVtZN38Qp9f49LGlrD01ZG+sQ16rjTAnGmIef0
UJbOSBYLad58CatT45021+3to9uPP466Q5icb1/pc3qj/3A/qtQfgLq+0iOYZ+/x2QP0i+mSKhuu
lgwbIXJBPcNFWsq/csVhQDiUdTLiImzxvWWSoYNaPqf5yDNNhC0nrkDW5gkl+FDvpDl7p+BcPmiN
Ssj9fIUjdu65YBNkQ9h0h3LFiQNqSL/SL6WOw2PNhDJSImN2L75uQHMT+ycJ12NnlifoI3va5syO
pTviaq/CwyOxStfZbs8CE8WmKVgJlXMJGzulnEEQ1a20LdrgzWsjdGVdg80QXth2MUXQ1Y3finls
+PyLCgxdHo7tKjWiz2UNPoC1u3ns9u0Sw3JJ0iy7Hazsk3a99JfrtKz+cQeBOqHqkqWryu+ylBwn
Zq914rDtlqB7bg7eniTgAR1mNdA0ZCQUKqY6IcXbjERQDkwQCUy6lC/Gh+xnmqv7Yuaw5QDEZlfp
CUXS6ND9uOP5ubxptPiZQ0Lz/dwvyG9914dC4e/wnpj6CpOsX+Bg7G57Eu7q1T9xdibcEmwG0FpO
y7EfCG+gRLAxZbawpl6niGQYsIfLHaUmDk4rtgvcJEs4eM2KB5SqhuMfF+ZRf72+XaYPtzz3R1pR
hWds+57uGzwtO901K8J63HQAEJu+ArcTIIg80ZYd6uQkP3ZLnjCKUwB4ESKdfOiEH0vSsuA2sVHO
T4KtUH5oFpKMaMk/gKBEd/rOqQJJ7lZsMU8iYBpBufvUYHd5J3rUftArBulxoHHMi0ypgw7Vt+x9
YI8eGDbOEc/731zDy1SJILnkH5cdYLoibPZ0nPAI8t7BIkuCaxz49yCRmzUKEllRJA35ZczUTk6e
gGTGtuUQa3ss4yaiTw85+baEGZm6LWVbObmHuKo+ZM7zbEKTj84OHymbGh8pmx8u7Z6Hhhz+w2WI
Qsdbwt7cMoADSBVEcwZDee05j9jbeO4ynVnck0af4FamSqBbo6z2jEUQz9pr09nJGpm/f4zy+n8L
QcBR/nT2/WPl/pY4qBKh7PpGx8nH3E2FIQ0ThmKwDrgwRKj2W/bFasdNhPRK/Z4fcChzN8bcyxX/
3WTxfZvhNSKlQCyQqCLKHYMWuEPR0Y/dguapuYH8rV3eU3ImFy6cypk9k9IzTg3KKIbncmOVNt1Z
mAzRbY6eitKe+/1rbB3i6+IZ0bm/T6Xa09uJPUJvF9WJNPv2Qf8rHBbjRizYg+rLwrhosW+rGBsm
1DRMDqA0g3Th3KfFEZD/M2TzvM5x0u2yyPwkcc8zxHRr9u/UxGQHLHe8aVlHs51wOWYNKtSOY/yc
E7k7c3OL1zJJ8fGM9Dkazefs56S01V39gtERqiVpFNl5co8ix5ktuoJKO8i++5agtJMuP65Ed17j
ubXn6ELXNA71bcxrs68yKeMkvOoEMRARlplFWhy8wtW5MxIvqICcRYm2pZdtvY47Jf97HP/ztuzZ
Km1o7ux6cwjApmc4/VFAa6SiH6dISJdPChgJuBduBdMtVRoxVoOJhN2fDbjGu0BOXV1KyRTqc+qW
ZB74OXzCTJxgi7brkzNuyXuRocZnLhIPfu5zj0cBvwEWG7iYoO82PAz/vSy1P+6nsqVoDM41LPVn
v/1HRSbUwpCVPf5SvIIfOLtR8Lslh4a8YAbgfYVESjEcKDThCfaWAWGkFzi6F6pZwJ6coTDiHIYq
Va1/W1Oi9KvNbacyxpymwCuCKwpzalcu80/0ZJwaY1wDmmy9FdD0Hc+eHh7m2AhjsPlfyPLKH96Z
ImqWJZNyUUaq1a+aZZnqqVgMj2GLdMwLFmJHfOe6zzW/LWwBk+7YkFC5w5OZYBdG7n8ptvoOMV6i
vOdgHklP5G1pSXMq40zTdJtWEdlgPIH//S3Iyh84M/RZRLhblq4buvSboqb1cSEbJi8WzsyJLFW8
MS+MOqSYcIYPqXCrFwOlgbVKWkeFeFSt+pud7C9MeZyqXLCohF7iYdlhSDCcxzvB6RKwIoMBYjoc
DekkHu/R2K7RrsN9NewpXqnhyGld+mmmuzi4iyq4W28ch10EXlkybQ7DYdown4suyjC1ipnV4VUJ
ktrL73D83JvqqHCzaZKcjWm9RgJjw4EJzHOOAZfrM3DkY/4BBgij3vuwIAZlvXOK1HVwfx9tWe/9
rPvG/RBPEpra4+YFE8Jup/rxFHGjUtaPwKS0wA9CA4jePRYI7EiutREDzqkFawwBC5/RfbD5akK8
fgAO1/VLPesx9kYQmnHWfJXnIrXj5WPLcnxQ/Dz4MZRuH+OA8JC7808LHrdLwUWenki2geb4/Nbr
aYwnyIn3xFyQaljSKCcO3gt6mibuP4wXE9S7Sc4HdgaCwKzuqNtw0+UV7BQwOZS8U5Rt1ckWtcfJ
XBzRPbe8L2uOG4WZXe6DcU4grnBlsOBIzzOFgaswTtDrC5dBXqlTUoRNRO7EMgYQLGR+GT3bkG7f
I8Vv7VvmF+W/QrkB4mxDUJm3bQt3rELO7bkFxy6ihZTfoGWzl3z632v2D8+Xpf1Tx/6ts3Ex8mYw
Lnm1jW8OHWVm/0xJjXVj03L6eIeBC7HWpPU+jMnLfLzN06JrSbc6PYzocmrFc7L1dBFHpZOCeHln
x+Mi9FkgZTn//WL/UDb++mJ/2wxOaXt/6j0vth/F3ntjx6A8LfuCAln87APPFecQB1N82fZfHWSj
pyNDIcn35RcGpQ/jG0/dqt7Ks8dqmANKXZPx5TgJ8T8+XpljxTGTQUUJL9v/fuV/KBt+feW/7QyN
lRXN0PLKxXVLPcj6wptyc8Q5YVzmn9ntK9e5XXEujhWuzU266PbFG8UU/sefc+O/X472741qfDm6
qBsWYE2S2L/uqm0Wx1XbPaotQzeHYsrcjccjQreE+pbV4RPrAEIjrrhmaakQXUMzXWl6mFBw9GHP
2ByWMPcQLJ4a7k+baNyVDHGyqTbFGgcyxTTDKpDcue1tmnXzVqyfa4yOsHB6XDlRyoSlYm1eNHxw
vs7sQtXRCdq2/l/epTFyvX4TKtiPITqTKVbV/wsZ/zgW81aXxUYV+i2nYAeaXfSql9Oadr3GSbxg
8VC46dfxIiG+v2AHL1xQLFzwtSmydPdJmVY8bD3bojmuamMEKhBluSzU72LWf3MfkV6o3fLDYwFt
iitj4fQHonKwHkL4RR9ET+mC5NjVFpxRAPHsnr0GZhO9QR400FveFfCzBxAa6lN9oCoJupcT2LGa
CkV7oWWEkM5VKJ8gMC24QUDwQIEdTJCJE5lYT6fwH+mOgdnccsxyInZv9PMUWNM3voPHQnjOm3aL
rFJuLGNfg0YwfDEUGDZ4bDOcwJMi3lTaue4DwetFenQTrQkGnCdfWPCqDRaOGg4HN3dwt+CJIBvS
Zp/mh97FXbm4z3KNOhZhOn1tsKG+0+BtPphInB+T4LkDwizS/lniCsBTgNX2il02TD3hyJHFcV0n
u0u5v+uBlocMitQnItM9vlBHmkg5dkemyDKi77WeGymskQnwCC7atGgk+7rm/u4wUkhgawVs3E5g
D1Mun+VPHvE34+Fm39nBpPCZNkeE6ir64OITf2VRwyRBpwf7BLZ1ypifIwDKYUqUYjzyOOyml33K
8IE8INZvvOUzY5KaKCTj5p5FwkI5D80k26oBZ5Q1J1TyjKijn5EBAEIHmcfv0FfKojrqn1Y6kVeI
IOVeG2xaId1RORavlC5LzpyS1wyiRX/NztU5PfLu4AU8v3E7lQGqJZ6uHkNZ62hz7mPaxtpX31d1
0qwZbIaprgjvb/HWuoyz07hkOvcvvpdudPFbY6JGiHJMQVDcGaiQTiq/BQTtDAuAHOt4m6U+db6b
RWSdhYOxFnEl2ECZLpcI7dBlCu4i/uo2tJMyfBQ7xpsvBoZ/uegWkbjBkUHEyrFGWDL9Hgp2PZ1h
zMOUZS6rA7N0kE01maGVAFMgK7TG/pLPuR/z2xgi1xSz5MyHfRV8fiX4jIKHpwyv+lRb6FyqhwXn
6MmTP6spH1IVZdFlxzdw5AuDQ1Vigi9dy0cWBwKCjJLvuENY4fMAOw4szFlmKkPtXa1PxPTTR+Hy
vVH57bhZMtoJkQylesPhzCltMKnuQHNrXkB6dTib23FYxL4a3fMwYuqZucWhYLXIYjYGr90jYDEE
ZlTB2zo58kIniLMuIyHSfUo9r2RgjlfCjlgVIby8zchfJhOezOOttOIHtxPZ8nC+g1dja0SB56u6
SJOnry9osmIAWaK88ydQvm2E1ZnLAyNFxxYf5Av4dwSlJ5QieIMjphZw+9XeAZhhHRawDXycPP0V
2hkzXrINB8bzAPgx4kLTUyFDbbtPOGmyVTZDCcK4hK/YwTR2+WCwA2VX9dUjTcxH+zB2LdLTSP+4
HoWduOGCxxBfc4q8hCM4Qjvk0xEAlwvhsBbSKU63OhAjg1kXE4XtC76wPr1/nMDhpA7NjwYLAPQb
woGOfI63SsC5R9s21F/urrn5753e+sNGrzFHS9boxIts9L8dr1VdP4b77dlvVTUq+gWzQK7gU5/c
dpJsL5VzWmWmNZO670HFmtzOT9q2zD7idgnjtx9IaR3VBr1x5Jhtq3Rz/ySTKd7oJgSnww3nX/z0
pXF6RmTq3aiayvoCPnyaeL05GpYFYdsVB0EeCYCb+vmqX95x1hcm/bq7xb0a7q46McS5eWcyrS+S
ju1W+MIlhlj1IQUtNZV182/J6HUd8oXRkriAKHJg8qS2R4DLXkpkrgoSPLzdegWuHqExuazT7Od7
ayBwOthaT+oBLCe1pCq6hRRdM3axARUyO59aVlGa/+XCo/zbFkMZIemKAdlKhdH9WxkhCcKgP9Mr
ZQSY9AJE72h+QLnScer8OLnIV1FPLkvFa6nC1sS1djg6Ggnb6aS/wGcbm1Q4xCkL4heTkdzbcQjH
X1bHv1C3TELXFElRGSclW8a/THCP/iGUptoX2x81xtjeouvxEV3e5e9qpUXx9OqiO0TWJlnefPjG
+9OozIYXa7TsWWQ1NhwfpyU5MApKGj9sZl+Z7BEmZRjmVESl/9sQqn8VLrxiEzgOng1NxGFijh/8
PwoXpS6bulKa2zYJsiBdUU/7yjnBgT0y/pbqRA3rb3xwFCffiIDVrlkytkeJuunVZxpTQKr2OZH8
Pb1O2MGvxf6ydQ1gRpxxQuLBrzK94PL1PNrYYJ3T8mSHov302SowyYOSD5uvftts6K0tL9saGw3U
90l/ROl/Va9z43P4ix4s/Wsh/f/9IgWLqkbB9jOP+x/vV7zfht68V3DjGMK7l9fxe//dkK9gO10Z
Xu2zf/qUVB6NvS2ylDbFnqjSWNByP2csGNxepKjlI8QLvs3n9bxc52uKCHayI/ZuHzfs/DFPt/n+
ucxpHJPsBeBhJ99HWqD4tyeaqwr2aYUGrFH4RU8WQ1HBsRtJU925iaxJ7QlzzsTiIAPwpZvgQ7a+
+RSujk4T0IOZ7XZ2Rsv3ucB6rzNnifv6OwUjruFyRcOVkhjPOWl49hF6+mmEONQeidxx+wdYyrug
jUduyrAbgW2DaT02uB02ehTPUVbiAEhdHUzWqNw55dlYEW26/+WJlscb1D8r5p8vwrAs1YSpovBN
/LrwKiMf0lx43LbpLI40whD7yxv5WqDe+Vd3pO46Z+d+2wfNGtH1+XU5m3NzIrmKe1/n0fUs/k1w
/dOza5r/eEGjPvSPlYHk9ciSpBifBMFFSFzx7Wxvb4DC9RUY5+AWnpzYN1xGZa8ec2HRUFIV0/vx
Hj73MX2wM4ctzQ918Zgi+IyXqVXLDYsPGiTuX9ax9bvB7vdPT/71xSpZK+vPZ37bPjb1Qj00Qct+
Er9ZKAu3Lxz6+LfRte/jInsiPZjom3QAKYl65Jc3eYsVFUNFeAn0GaiZ9X2jHQBRfFTrZ3gP0VJn
Ca0kK3jui3kxz9bF/ttyDNYeXv15OX3OxanJt9PM068yMhf9OZtL7B/iXnbpFM6NoHTvO6we/n3H
9VmzY++6FFYAZ8OKIda+MCP26F6WRO63aSh47VH7ywf0c6/81/IyFcVUFVVHXP9tean3Kr8LxuW2
NffCx22RBNa25+Y+63b3VY8li7F0+9O6gdcBXBAmSfv2xAVj/phcaufCuXfGrn1dl/GEOWL75qhE
N58oKMgSh/zLHHe8W7j5Lg+yTf7J7OHFZWFRNzG9YtHvbq/ZlKS9es5yu1q3W/N8p4XB9Nuj8Prf
BckoTv72JOkMbjBUNnBZ11Fl9d/eqnBNzZPadv22y7n3nNMu8e5cCWjQm1fq1gIHHAZw6e0Gl+ZS
fjKkNLDYtm5HjbhWxq6k3u5ea3GMqjCfVa51Mcja62sXHxSuGkvNzMNC/LqVHEFk/6T01SD5deem
mYf65VuRCS5yMSnHSTlogAXmnX5USZhvtszb11xsSIeTmMYi3DSjpxjOuo4DmqO4NRCiTMOzrhYi
L2JaNQbM9fB5WiuAYsVYwb8rFP7/SDvP5cbRbMs+ESLgzV+SAL0RKYqi/iBk4b3H098F9Y2ZbFWF
MiamQ51VlZIIEuYz5+y9tqhMaHNEzBFmVNJ+VFtnQO4U9oyk6JSvpq/PZVpyFFvF7JIghwhD1LnV
sgKYZjGPGF9J9Dng+GuMahX1NuVfzBDU4KDQqhI7Ey0l/5GhpfyKE8Le3KWOoiFBzQJ7kQ6JiyzV
d2lKoa3sKTI2TMZueXCH10p9SCfaEzsg6F2GuFOLL7Fiq0+7O9/qPWJwsaTjK/T70KV8hNM6WHJB
fPdldEGM4Eli8yOU8LAeZZUnF+VH/S63O7E913EzU6oHd7gKZMn0iEtLJy7vanaJ8Fbg+FC3fbxL
Ddik42WoACpkaLP1p6CfWkEhSoOT0LGPo/7HZg85AXUSy1rKaBjESz9uZWQsPfylZVMgfMlmJW01
jFLpTSIypwieNROwxdZM6V0uFBr/xlnmgULPJeIbLA3EELZSP4aoFPMA0kLtWIhguKEU1jXAbAKC
O1W6ItG5CB7Sb1KNFat4LZ/9OzwVRf+q82PP+5LzrVKTjH4eonUjTRp+gzUofnKoHthwDQSC3dIP
lgGQLA8EdrEVk4PMLlY16VLhE4ZeIdIdUwZCq9tzVbMGDfaJuolIZQGRoxBg2UTrNHsxpJMq7yFn
aPE1vPeAHSQUADKd+BLSGHihtgGn1eDZi3fJcJUhtaglV9LH5OOO2Gn4BXKWzG3UvcnqRtUcQCa5
9gXcP7wHuHJoXIgvhncIgG2EwXJQ7om87zDDYK00+cjn0F2L/asorUcVij6Lf5jRFZq5U49rEIln
h8cBlkBb3KtEhvr3DIPERCo6orJ3vP7qc24TykWPPMBjfK0MF92zk8PxGB1deYyNDyu/xxZG8vjG
IzoJqdFQlnYibMvqyLTZkx7u44/GxLvoAGD0M+Ru/tnDxL4O0Fp8msECiqBgU1VCkhddxTWYuxAX
ElovRlE03DIZFojDiLignYXgDJcjopwPIzwCM9Dpi1hvlbQKi6NsIVgjS2CXqOALaU6+lp88OTxW
47EebFm6xchOAUt0NZSaefYeMsf2e/2u5RdMz6TyBg5bToI2kTWDqzFmERbuuwDdP8AVjW6bjtEs
eCGytGhWvXrkvSes9k+wOqFr1lBpG6cnYhS2n21551Gdk+jgdY9s4SFnUKLHiAexYriZwL9GdEVh
fnIrDVsn/QzOua8C3gwx9QvFMtDoJbcoR8rnlMDONkQublGZqcm1cAVtVfZvUvJRy+FuNESnyR8E
Clalti3SfFagQ7nRB28P0aUXlnIwQXRryUdQQWqb5CTSXNJP7bhEpu53qza0yT5CG5kIO8Fdp8Mh
FPaw2WGwBwNOFXomK+UScEmB0esgX+ZoiQSiv4DfI+XWFrgmpZNmACMgPpVwqEkOxq6M9Ykr7rAj
T4BQp4Gw7eNDpNdpV+MRmip97skhQxOOrjorzMHx9668Q5jXf8nGGoJ6vB2lJSUQH53jWlVxQF0r
OJm6KK+E8W7lbNxJwcQASUeKOz3YdUbMp0MNyeDYQZ2YOKrvGVSvWr5HYTVvCnPuRo7uXRv/rOQE
ZwTXrHwcu4VMqyWvX4USrg2cc20rW/ta31KeIcyM6NS4CDl97kwOrsYALm3XKo9YVWj2BvJXnx9E
BSf/hoClmPStZNlMgVspdK5FuzCUL+qzBUlv/jkPrx5G2TZ/rCp6OQ9MgGwh03uJnYtRb6EOWGbY
zSyNZy09crYRkxEGWdw4dHdDSGtIC9QVA7cvbpmEUEsiap0AqzpadigdPssutsqL/iipc4s2mjKt
soNbiIL1iA6WnMIRR+rkz0+p8eE/as56vGFYYjvLzqSaiPb00iuKeWi6BUgjM+nIq6DkGD+Bqpae
bWl2uBM+KMYJyOJRCrgQ0h2a5VH+VMIyojn5yUPUoC8f1lX4ItWvZrXBWt5lCLO0Jxc/RnpMyzd9
5N4I4OzjM0S+HX+1+gbvUma+VRSg3bh1CmGPWyLOD3m1o4se4ZJAmyc/UmK7Szv5S86BuDCUdr1T
WledKqPaXTPlQVG+kMYpdbMJKjzp2VcJrkDuEhCW3BzHsEDphirbOprDyqqX3E95etRhJePQJPtz
q1knv9wWCt1k6s+6Ch8CWEtHjICis3HEZp2XMaVRnFgq2gMsxwYCafr9vchIJNkDVsoyO8kDJXLO
Km1R/6rIyF1I3mAHxhaYOYOCThYyAt1QxWpEJ+ZcBOVuyY9AWYXGQA+79/ptF1yFAb4LZhoFNygI
lUrYZMWdMpcrvneELNRwXgsTqn390mivTSTt/OHBFFAuNz3Ktmcs9FG7keJlWDgJRbaYOoAAjtSH
i45Uvh32erHx42Un7jxKZhmcSzqAWTD3grespfWaIExB90BudHnssLnnNMdVaZib6PgK/Ulm3ab7
wgyzf2Z8RqjKuZ3IvQuAzWbY5JNrQKUYgHAtHbvxVuIO8ShEuqwBOv6pJLdK01YDJmqXWak1XccM
XnUeLqNTWEjsPX3lfTslW0bgCG/y4D62+q3rP1Nr1xMqQ4wR/kSXZaE+fI4FxpzxqY2f9AaY/aE6
ZvSR30My5SyZJAnTjhUauO9lA6EOvB2rCTKPl0Z/b7wXPbyH4kYGPNm3JKtTaNQPec8S9EMBQeHr
gD1YmutLc3JA9lQtUqdPLy5FogCbnVqx8FjFaD41GsjJpfBOo5fvMUmoI/q5Vl6rpMJDHIlXCvL9
kUcmZx3VTOaD4MHTr7jYUh1cn6N0e9RygvSseOyidCrpuD088b0FYxCH0QMeflOoV1YmoBh7dEkS
8egBRyy5i1XIfqx80QyQIx5xRpeMBzVE+CwN90w+aCHrJ9jAUuDBrvOdOES5SsFKSHGlFwwJeIvV
mxvA5TGmVRblL21El2ueyv4uGCbKarws3WbArFDXLMw6u26wX+NX7Hmv/kbtP7XiaqiGU+avYfom
0CUBhh8DWU8YWzzyFAoyjywsOErZzEZQFfWLyZLc4J0oGfmweyz7odhSbQAoOXxmJmgt90FlWeVp
u9K8Sd4NvYxlbA0qmA2+rYVBQ7o99ojjoveanEcoO+TlttGppPOpaBf4UbvmWIWO+EYft0IWVyMX
6vYdtHYZuooBA5h2UIF6dx8VmwT3DDNTy//pFeUJavX0uUL6naZvMC/D8rONWR6uk+LWdmspHQgL
3wK4kceFgm45fogDhMtSg+ge9+i4M8gbQwXtEjfvwsgp6bqjNKtvTXQXc4bwlUnPVHKB+V9ygeAm
Ylm8B8YUpD/U5FGG78pbtqasZvO8LiowaWAjLiUTJ303CNflBiu7cZCFfeECHt0b6QU1u36iOhtW
nxwCNotFosBa8OgXnvBVy+qRKt+A+BQO0qjeRhB144U1GHzt0SOxhgApMkbP7Abnnk5k55zdG7tK
HcnuoVYP9NgEwCeRjdUpsZUnK98J/f2vqfXGVFn4c2OtW+iwdUnjnxpEWGXajf5RJhlj340CSx0u
2tF8jaJtUDgUs+BWteQiszZVZQarGYXwfdJjObe9K0bL+ClMbfo34oXQlinejW1URk3akcRFi8TS
tMk9naF+EA46LoSpWosTkO4if21swqt8swSwS3O651q04SSmUwciuujbCEHzooSWtHS3rOK7I2qo
N7qIabmm1xzQVgmZFJY+SaKG3dxU5fj7/vtfGgL4Ty1DN2gLWCIb0f8+H5kY9EVsyf2lS2z6pUG0
Cqs1LmU2UlOmF9E5p/YRFxqQS29Yx3SiCbMaNzGjOCGt4qIT7VCBB+1YlN4mYewsQ809LvzAUaig
hkgLF0WxBoPL2jYKyQVfkGhjSg5CGrzFNQIlOyC4hnsTNnhpSxBw7ZoSAAst2joQtj+wmszllcv2
Qp3OGemkVDgg9uSb8JONHo1owLP6Xn5TqRHSY4kw7gKDXwu42PkihBPO7rDU1fXYofhbIF7PryaK
NIBdkyxyhzPf6vlIa7f6S5mQ2Pl/3m+qIkr8DxOAqWg/lBimKRoCmRb9hSSIBoOgRYscpm2oPonx
Db+f+pWXj8kUrYKO3nuu1ae4elCVB599KCNgAOlSOgI+VWBP6GvE81Fy0BjIrQfh1uerWL3CF0sQ
G0SHqR7gApW9dCN5uHuj2fIbYrAx0j1/8qvE1aMylJpt6gjFxrAe5PiQ+ru4O3T9nigtw7rr9CAJ
YjGwHYVkUUiEAB2laO8FO9OzoRDBsyAqpZUfyMPshdskW8pPprDBh6oYz+2rX5w88UAK/Zh9jcoj
VOtloaEPfFK+GvEQjReWLExZ/GzeXzXxaEbXwr3y96L6BDZIA+TpkpTWcN+fO/eIQImMGNncFCKg
jW1l7MfuLsVvRgd8ae+H7034qKtLiWejhbb72Bo7ypW6d4+0peRt1GpLDK+o7U2ctAmdxuLKDRNm
ZyzRUfQoArqg0k1rUblwb4nV4feHi1Hl366+pJq02wxTMuUfT5dU5n5uuHmPe+wiJPdc+RDCl5Tc
XNOnJzy+iOV7ImJ6OqdY8C3htWRQZINvaZ8t61U/b2mlaTPRK9nUHOT+GAa7WNzK5S7Qn5FAi8LB
UK4DWdZe8ZqAcBl3Ool6hTMYQEwudf/Rm48pHZByK3RAao9N8DQqx5TMORbs/SatuXZrzwOORKFP
unrpuQNuTJM/8vHYs5jp91l8IqyKMEKPopDstG+p/oIsoO53ssuGxyY4VWK1OGysajsWl1Ddq+ae
9F4RI9gAmYbF7HucXEBn0debBG3SHSFYqzqsY0aoydKDhtdbBmNM/x3ByaYbbrn3HNRAnjal96AI
l4RaDEqCrtl25ca0VgVMjhQX5VwJNqm6rVihfOcKNS0zDyiotRVjGl1J+iHqTh2oDx54eBjtnvjl
fM/OlAJ3mrx1uDMz2mh+EEJsx9HH6B8cW/dMa1YScKLspQS3w2og3bq45eFCkraCcguDQwS2S9q5
ylLKrrl8U/W/VUWtn+0Fpie6syKDBvcNRIofBfJOSCRPLtL+Ap+X3IbHFEfaUnvGvUhV6EBqI7Es
s2o+rl4oW88BRC5SR4bBOM8e0jU5bYi7ngK7eaD8tCz2IEWkR38+uYKBKdjxotizYkHK1yylN/gq
n8lVw+uLdZzOQWBTL8Wfvi827GBO8aI+kWaprNw19u0d3ZzUCVlOzCAbshHaIEmcWXN/kTxYaCev
6cVwhKluj2o66vYwSaU5i/pSYDM7mXq0bYJcXVvWW3BidHMpSm+Z8NnGSMvu/r9TgzLzb+aFUJO1
9GVRR7nCyUschoDsSNUsfEI82duo4zsL2rEDYSmYtU8sQTXUPu/VWsMkMtPuYkbxYAVHViRsJFzo
Z4ofzQ3oCnoQRE14RoRZzOp3L27hYXnHJqf6Tzi33WC1lWDCz8GnOcnRWIBzMqYAHORZ12ZL/yZw
gBKhbCaqEcXl1KSg873QToQ+hC/9vlyCa1+yjxu29Pg1hdgO7I7+xrW1j78MMf+U/VoqN4s+NQoM
i/L6f8/fliz7bq9rzQXxk4kJWGXZNzeMef1KMwSePhmg4vwvxzTFadz6sYqiQ4wqTjJVg5b2D1N/
60VxN3ZRe3Hr6yCv9WQVBWvffNUgqdKnIBspNFBpTSyH6izlD75qo6+ykjsM/qAk2uHZyPZD8uGO
aKLSayduumRr6WtEFiRameImgAWrbV3xwfP2rIU6HQ75URE28HYpS4/hWW3PrnrvqJqyMjESR82/
5FdCiUPh2GGPHrJT6u7l+uzmT+DwQfnX8i73z0RKDc0O5jcFXFNal7rNHtkMNr1xTPK3InkaDDbP
+Cblc07yWXFW2Mg2F8V6yIxi1sSHMsSKgeN2FsUEbHOToM1/UQobObCyTY88fscCTg4PRuxEtrQS
BOBE7bFlXxBqa0B3b6G48IyTDrKnv9d8dxw++sLOxx2JrhVctmFXqqu0PYQudO+L5k6A1l47ttGx
iZ68bh8bL2LwEVa3enzP6Hh4Ozo9YkZU8b0Wz5pyHd1Hl56fdpTZJbhPTf8AELYW3+Vu37YHqX9q
K7IQHvvoOFoPZv8Q5Tvd3+RQgrydp2wbnwCdjSpvu24/koBlbPjq2cC4jyE6HnUlaUchfjCzs64d
snHDli2G1JTstXprwFiqSsjB6zI68uXFW/jACu5saK0ydrhVMTxa2ToN70XMMPrgp3tpZDnwgpOP
U6JloMmfeCu8qCg957D9YAzku2jcVP1MU1cBw3pE2WkddycvPqA74VtutB3LZYHcafogvbY2WHR3
J9dfaeNOY8OZ6IfG2rUngBIiRggiOCG2dk7JxYuUrct5j0GT7ngdo1xO8bmkjODrg/THyWW/nq/y
gorWyu1QfW5Ltlf5LmZXme5rbZ0EG47KO2kg15LHdyyUbSw8Bj67OegO4KNQ/x+84sxxgp4fp4HD
xzoN8UlQVwXVBrbe8SlstmZ7jA10wZtWP3bKFjQDsnTVm2MDpKROgw/iMn9p5CsqpiMoiGYRyqh0
bJUOA+pn9Is9wCcwMQvEmi6h7Fw+fZkTAOlNqcCGdOb2Zblugv9EVW/hfrdDl+xIHLPQ+Zb8opEv
amFB23CE/wAodUosXURkiQJWIwDGdVAK84uutvBRRbH+ZxLhuJbNUTgEaaiEL3CLB5at0cCX5xbz
zfch+E/XtNngcX5pCFg2Tw0Rqvw12cht53AyeLPQLqYCIJY+005DJ8+JrZyv+YxJv5IR1I4bjxMI
SA/3H5MPtEYOikuZqpMw5yTwichC5UvltICUbRekd4elTT8ZeEZMCQtQJSUafqahlDXnu5TjCYhD
Dy1SwENSX0yYjci2cKDgiP62qwK7mF4vWmDn0aVnk3adOpOtnUi3BUvPC8snzF3qjFcmJ5Vo1Y5L
pi04nEwtgLmPk9mdgng5XKkeEk5Jchuv6aE1iRaowTEN8VJ8Shx6tL2n+5shpF3ARMesoegU8IGB
zqnN9lDQsB9JCKgWU1fn+41zdzDnc3zOHi/LGpDOGy/ILcDZ4+3wJ99qqDRZJDzZNVUhMBQTNwE+
ty1/6kgyp36rzX3AxtYvFiTK8Ta55AxynJ3Qm24CnSNzFwJl477kaPxAylWf8fdcMT44pU5WHu9s
NPjovGffWHKn4JTljpjOHm2LiJhPiufTd9VP0A1cIb74KByOG4GfUkJ2fyvezPfXckDXAeVDHRhp
R+jiC9oSfEjuPVyJ3J88IJwaPFVcPj4woX0xTBBOBweWqaraIo1wFtHFjvuWE4owjTQV5LEo3N46
sJHy3LFy1k/Karian28F2eMY57DL4tmh72jOxNgW6LFif8K8ht2TG+eOzIylbfhsvioBfh9aYQuE
pqRSU9g2lvicA43GJXXZOT1lCwgYa0pi6dJ5wxMCFZSeES1ZnFSg4aLp3NAm5jTyGZjF25pK2Jy2
GRcig7+IvNiCpbviajMwhu+s9Ah0m64ui6yJ/zB9QP5M6F+wAS/nZjF74x4hPZwX4QslXlvarPn4
BNxZ5b0sbXq9GZLDngd8BrLIxT+uYC+c9x/5nQPwW5TP4hwT3FyCU1079Yf5NMQ2/aspbm1R0oiT
1gGdX5bPaNhDHFLTzxce6b0zfuW7+jyT8WcGc4zIxETQQcCdwwdHhITqefpdZSF955L55NeaCzp1
Pdt9+phkjxBUqtt7p3kFXja88spNxfmc9TsFRw497lldr/lbHzHiK90FI8FkMq8/3CeE6e6X/tTT
U2aTZden6tycyw/1NbzXH+QZOTjkGzTtF94hzV/rHShdRLs82HOheEwYGtnRcI6HuXql6Y1BNq8e
QqyB6Z3zxcCHj0r0nzkPIC80bSkwR+ZrbIjERLMQ4FmQmOv9i4KouyPpdUZuncYkDbD7QCg5kMQc
XKF7ILwQ57S2pNnaoYfSVyqmoi8q6Pqx3mY71K7jk4cA/JGEqPbQXsM5z+7KnYUbmifpNVsNqxFE
9YwR+hbuQUJfM+qHuGhttJDZR/1VUVBI6L2TZ+7d6Udpr6xizLfxU6eRihY3X1D8nsh6/kx+QxtZ
6xMkQd9aT8kdPZC+dQOansEzmkPs2I/kOnzy0wWcKOifKHRovpobOj8j74BRjAeV/BwaeiSSJTR2
HKKApdRG5IUjDuebRYaHRJ2QOv8MMUpRHEPEzdRiZx6ltcRJTWJXFrDBIT1TPqVDBeQUpxK9D1Cn
kMnBWGA8T07NY/ERPPcvFNTQBGA3pm5Z4xF/6Pd+sClcp1NsQSKl5ZiPYJMJ2zLkDX9HKRN4aLqf
QO0jddKFLC8Mzcnl5bBA6EvhDnKWqxBcv+Ri+cGU3QUllYPTyK+IA6HkF025RQG5wKz4sB899ke8
dqg4S+rLtCOLef9uPFp3rkBkzrAXDLPwof+cWBwo99VVLdrd6CjSkrdrUJknheWBknVx19CJefN5
gU0QmzZ03GZR+Bk143PU41UtnHbKMcqWar0ywOt5Z+UBOQncc/C1cE7Zf/SRXSS75FSfgZVLjPRw
DuikU9o2QwdLD/8yB7BCbZpvUk7BSg9U2RMdroLAEK4vvA8EyaY5a4hWcppkS5ElM2fD20Wgfsms
Sb32jZJARGwQ5rEnQpvkwUmUJ6hjRGXiNBtstVyJ5dqjx463d3CoV9ORodXRF9MlHRXmbHjyTLRE
3FJ/I/eIzusawKNMi50/IYgM6ntWgF2a0SHF7KzBlODJUR0pWaJVr4H31vC0HB19PfRreBk8n9kW
GKDun+HhGtkSk5XFLqCqngsDy4hCV6XW+3Wms6Osi6+4p3HXJhJA4PCRxktnupc0FQ6J1k/+R97e
vSgwd1AxVxlwGBkhCbVMYvMssDV9qxSnDmxf9zaSNwTFS3dMdcLvZyQo+0vu+wFshzcRcuhVZ/mq
0tY9V9Ny2s5GhkHGAwbbvlvVAxnQy5xVJbFgsDCMjUb2psZsD58Qeupe9p2oIPZzryqrauJ2b6Zm
RnHOlW3tX5AxhRKWe8BohV0Jc+ry0FDB88rweCNyvRl5IfdMTx7PlEK411TXJefdBsdIdwls+0zV
bB4/3F1OtUqe2jsWI1oJOb7dxQiQY2p9TND7uVyTW++MZx7IitTt05i+dq2TYQGWps58INIYvkTi
YzKsMgq4GN9Cm2+l+dWXeb5Y1E2DizqFnkCuYwCwXRYAPMvtRG6ni4G9DA6thwGUu79DN/UENpEh
ABb3qhyuZJMnNPUZyTA5YLCEsXcKTuKOLf8EfCW/mgU7JLZhAXOCIesxNGnXIL4/j/R6/T0Q+dJ4
7lN7MFfIi1Ruy3KlRo4FHq9AZIcRmC6y6RBpC+jcpGjESggOPaxsZutvfIxCbGW79WVynogC8Weq
8AYuZGSACc/WYMzi6ilB/1zYsbnIs2VnvZXqPSLp59zVK/oogzuLawfGMsMjAiQSLVBvhKxSGHTD
I3DcMoPeRqKqerDWSrsf9VPNlo0dhHBXoqe0Ww0C9YSJ11c3+7h9aMqtnKxd3zGn0PHt5HRRl3m7
jvulmtDa3srMclEVc+8f6EYU7FIBLUOjh0REGiu5w9kiR4GEzj6D8C0L25YNRk8Fn7Gb6NlZ9F7c
6T9ZqP4p6PGgwezx8TfOaNlCCRlg9rOQu7qT5xx1DL/J+rqeAhYUdGasvusJvDTNEiCs+7lsUsZE
5HXBCutzz5msXnApPRd349WCuwGtATs420nLNrLphQQW/Edex6DwzxH5WUw5LMjJQq6PofBJilxP
+OKMOPJpQuR+9T9is9k3W0lYWVjSw0OdAR2b9NoWni0BDcccCRdPX3MZ9wRGuGyYUcLNM1roaBwo
53S4hBemhqBgRWSs3DjAV5lD8/fxNGnaM7LfZ7AWoGmiYfCoJOEkgrpvkLtMgdAZeZVwgXHdM8mu
Q/EyQ7MUYDAHRcUObK3hnpxR344n0jpDI+RxxAbkBcw0mGwppnsmHOCsM15xQjBXc1lCr7FTVQBj
B6pOJk+dMOWf0rjjaWf86CmATUnVDjdSTTOSDRojOAnefBqMhPSUgW+HUKQOVrBM8XU1DlYbE6ws
ExaVMbvRN0TgckMpzUorWcQs4XMGGfvImYJlZk68Cv07qWAvwGBPBXcNab6Lj8FzxwQlQ2sXIGHY
XMIwedfryzT8sBcGBuBvyvIKE1/71LcgXod8errDYnDA4I9f2ifrBlqcnuVodEaDtXvMD+bKLJfY
ciYCeHVLtKUnLhg8VSJO2HVhIsJ3HEGPchhCBEwhAfkCDIxouegE21TvoBIbCCgB0XmrFP4zmgC6
rsxfkt3QDEAcAnihdcAjMsNCLGD9RK8FZQGHUJA3WNNqBkjU8EYDqVJX6m144ykN/Y3Gv7YOJzQd
UD6wyuE5cid8BsOdqi77fhnPZV48cELSaiMo4Mi1FogR3Dk8/Q/hm58QA1CQKFfRAbc71xmvpDbu
42uzUtY6aY0EDC/N3iYGIf0i8A9SHNNiO0Ns0mxwi7DIwOhIZZG3whYn2TOKAm5nLMG/r9GaZKaB
iUK5aE8XmBUHDVnpyhkNxyUrO8u0lc7msZ52AuAjNzXNcqpf4ytKCtD6KHh45uqexQ0xY+85nHUH
u1+/IlTATea00XErZaGjcD76NYpgCU9hjQzDaZpT4o7o2+b6W0nMQIPUiLAB9Hnz3l9HzXYUnkZ/
VbGyBUuU72psnpNLdsfY1RMBoO8S8aorS5hgcXIPlYN81sRtAfLr/Hv18huE8LN2qQHkki1dViz9
Z0dO6iLB84e2ufjSIklI3JiIIgXkyWSKTQa9EbGPZzQPCe7AjbdEayeWtpnO8MVTxatxV4KelWbh
IVlrGPPYgQBLk8/o09nOoWeiME+5V+S6LKrhL85u7Z9YFYvgcF3SNQ2Hjvjtn/6jfy2qracqet5c
2ncKraAdLMADEBmthXaJzlNWmwMAk6+pREBeLiSLHhX/fAC5z+ChUUyaE9VdgYxETfWiLtovmn2Y
BRCibKq19144wjI8sEx7ZQnB5M+alDoy8wFDzn9G0vAKWQ2AG3O85AR/Q3RI0j+5yNB3RUVRNVUn
8/rbif/HR2xkuVIF1a0vFEdrhpi5yZbjC3deg/mTqaaZLYbNhI9BUzDOcVGh8wUniyIxf2/fZZ5l
xCfPbOwoCLMXYRPBmFrN3GnkgcA6VXeoJFHaQF/pl8uEvXduExK25D/ce0vcNA9fvgkYXHM70xn+
GIyciaclO8A3ib7tmA2B9dHNYNsxoIri4IuWBS6MoJQcFIY/m4VVScxJD0iBDdxV9Zf0rJAt5SXW
wW8GOyZDJtTug9wUVErRO6SG6J2FAXwpJsuiniZh8GQyGbmMf7inkOQyRRpgnOihzhI4H8xdbHFx
VHaz7K1EvF9TPUGqwjp71j385cH51+siG2RO08ie+g00Bf64LomqV51YGjWWF0YiJPLZq3YMngo6
2TM06Oyg+wstoY5p5SN4yV7kR+1M6TdgO/sBuZesHfju6q1+mbZseIAoIU9pJuhCsBlUt9/frfUv
jXdN1yW8BRPVXZZ/WO5iJTRSNQUkUMAKBe1I9ObE7oSCEAH2VG0Azm64GlWIHnPXJbhkkovynwTv
QsWDwTM4YrTRJGpgE1gdB/nYzMXJ6rroYP8QwoQAuCNnYEHnxbBY/pIp4/AzA2djZdKunglXas98
idKEtIbnocULlHvCi0+9gWSMKSsd2TDmuZS1uQLpmbU5Nvp5g9bmgveJShSWY3DOQGqBr0tkUc8H
Zd4NjoxOUl4Qrj6C0/AnUroBzhbmDM5yXsKasRvCOsi6GscBiLPfT+533/rnGPrnyf2hatD71hjV
FixCEiJMWWN4B24cMzFxTza2iaMC8q/o6DsrmtEIir/Mb+y7fGR7uvZO9ROZQNKrBmKLneAh3rNk
+v0d/uso/+c7/GF0VRQ3Sjwtry9jTHTNnAJCg6wRhNRcQh1f2YwWwRezabZxdxLdB9g8kNR5OlkG
gAYmkW3OBjT9inmPSGMbau+zjlOPOnuVLkdaxZQl3BU5HPzL7+9d/tcH7Y9b94dqIO2bHoEo7x2m
8zSwMU7gdLkIZwzew138KN4b4PnVc8sE8KzuChYoxp2AyYpNpTALbgBgfn9HP22HiFQgQ2DPMXiQ
6PqpP96RWgx9OohBt9PYpgkSKR0zq8lnvcHmiTph+qi20VSrjxv9bdRemWNcbkZsuyrWeUg+Q0NZ
WJvRaDf7mgA/qMUdBMV4zaKCTakms6n9YIJh1vz9nUuTnuuPO/XnO9d+uouEWihFI+p2iQneH7L4
ZKJB4IBHYuA/0a3gs612OSsVs2DZ97fj/5ivp+Nb8gTvY7oWJ3/Tfw+afpj1faIa7S6JNp2xqMnY
i7ehhJvqGPLUENFwFsYl+yZY/VK4/Mun/zEI/uPo0/f/GLJTv5IlAKTtLmRQAeKY2AJkcWoEGiSX
XZkh/l8GdzQyvx/3R3v4H4edLsofh0WJqZWa53HSyaKgbiKRArNCEo9ZGwRvJf+FzcPi559X2WI9
h6+d0y2Kxo/PaYmWPjSZRCKvS91vwRJaHBYRTlKrP/RWS6In6FXrCNa05JlPmKVQq0jIQmrqneGS
frDm3rV6hWVHYBCtHgb2iVTy8k8L7CxCquKoMaSp2ZaXUOQ3KuUh2jXZ2/h0wcKjatituYnhDHCb
gU1NvWXU6pRcnk2ECePCZNHCrrwKL35w5hKolQeE9uZR4ELjx30RqM85Yzq/rUGtAkp3dEficPbZ
d/GYHpVkZwEuIDTZAfEcIOqmngzJXbSUjFsQQZ6b0uii1wyfJGeAt5n5mFHirdY9lzhv1I0PnlM0
dxpFbZLBKKBQ7YSkQzZifJOKE4+hGEBFpRyIOB1LyVCtC4R4ir5oEStFreUYijaPWLXIJV0TA84s
7uCKG+klZBRVKDwtEGLE7ZGack7vTR9a2wBQbvmrJMH2Af9GpfHmZMAT1HjCAEfRkfhD3KcsAFyG
iBYfjiWcbjnWZf5JDY5fIn5JzNc6MWqINRQE2y1JVAGjT6ssG9AzC43CRm09Cx1d0i89W6vhUYK/
BObDZd1rrVTl+v9+e+NW1BRtWqgayo/bOzEELayNtNvxoRCoIW1/q1lyEZw4CcX/MpP9XA5/P0x/
Hu3HsmuMrEGxQo4WGUj7ryzA5nROJ4M7VUKLAvec+5yTGXTLQT9X5oYNyO+fV/ohY/vPW1ANSZMw
GDOe/Rj+A2xDNabAblexGGeZq90Qi6Vok02H4b9ibz1lpO8jaL2gVporwyhaqd/fxL+NKRoiVRm4
Hcg448eEnshFWY+m0O5qdz+qu66f8fxyFzDX5DpboL/FPkjTzPBj5mCr9X8P+ONDV7WVd6HGATEZ
8YRiwoLqxWeVQZd938p/nyz+7ZCmpismZELYhNKPZVWshnJVaQqJ78GZ7PWgPNFl5QOK0iJNLlrw
TPzR72f1e/75+Sn/POSP01rmqpKrKn7NlvUqXhIMrqmjqgtuaEEDeLvmmW2yzV+OOj0hvx31x7lN
laDrq0BlVsS9tXuxSPlhR5Zji53r1YahiCeJ+MTGePz/O7D8YzkgVvqgKy4fV6s2qYRSSdNtOqNj
vqQqPgAup2PEDoByyIqR5PeDyz+0Wt+P0R/n+vv7f0yLfSYySZnMUoz5BVmwRDP5eETHIyM5yuC3
EWkj7oCRTMKjkOK2aqkwIhZW+nxhNqDtLrm6GOIHLsnv7+z7xvrlesg/5s9KbnyhzTgtVXhze8Vh
D0NzlndSN847YacdO7tHkfPFdaGjpnY0h/ZUOf7yNv79/id9CzynKaNL/+91QxPEQu6ZIs84N4H8
wM3YIiuSVy1LR+uNEZ1Ust8P+Q28+ecn/z+H/F75/nFNBlU2Lc3ikGEJV8U4VLTfPQUwkv7MPG5F
jiDg0DkwoUuTcww58vdjAr077V4wnZZUvUv3GMeUE0OiF6t1aUq7nPBsxqlSXtQWMchL4DqEf/G7
PbU8eXhF+8NIUlmzDsF1HVOP0WWWAR/6cKtazDX/w9l57UaOLFv0iwjQm1epfJVcybZeCEmtJpn0
3nz9XakLXEilQhXmAnNm5kx3iy5NZMSOtclhQH/xkiV9MRn41Yn9krkx2K98E8O4cTy2ncfcfRT1
bhhJAntULUj7MqAjgEyRd9e0oMS0Wde94SBJvTCnXE9LBO7VS0W7Scgcc0KmIrfwMJhKqA7wdgsU
KaCJIkq9Ub20u1tWuJAuF6Q2AgTa2W3l6CrgwIIARuTwog/20SlR2kCX80GUa4BpHuWBZS3r69Q+
5T2zo7f0hiFoOrfsfc3zX5/926UPNtUuLRI/nri0jr61RkvKSLu8UT/LRxhk/R+6iunIi8eFllzM
u9dHcv4OHfbRub396ID/dhsyrv02+lpb60srZt5hlgfUlAGPQqx0n3z4R9Nc7Z/Oz7FjobJL/sYB
W2KpdMP8vGTud3bt9B2LULT2AiQyF/YnLj7dOEsxEqOUzEmBtAJNqytZxavONJzYcin5+eY1VeU0
JFNIrmmpB4+cxEXdh33R7mhyUq0Xu2rI0kMxILTW74YKsQxbkHJFNz/0brV7He3rMVhN4/swvk8G
LkkbGcSCSrZoTkB6AUW1JvFFfraadn65c+MPogKz31asnj56GnYT0SwY2BWer7X9IWcdfpS3Jal6
4t4geJLHElqoCDGl+EHBx06yPO3XStu14oUZMFI3mHg/PXyJe8xdO7Q2nf+pRudAUb+DDloF6MWx
yXqC57LVg3FpekriCrVPd517A6px4aFZ4vGr+lah/TrCSGGiV2SAeHZ6Hfw9IeSFiTt0xMSeo2kH
F06nqXDMpEh3wA8zHGqJKX3lc4RYWQGNy3QkFjkiF1AW8PXC8K/l7Gr6Ldo/xvTi0Os11veavz99
U7/CzoN7OhgqdusljdLmKelGqgxzp6WZ59puz3Vp/FqGDi5zkClsfMX0GjtLd8lfMuYhxahxl5Pf
xmiwnafos/zLTpONWLS1n37A37E9lyYtAF/UtV2X0PrnZBxqJ57aIUl3anGZqu7SaWmY4sQlKKoq
ylxFVGVD1S8Xk11dhSmJKJeKIUo4u7QvT9+LDPR+zEt5K1RFdKwINU87LCzAD/IHLeUttA4OwQD0
OSDCLUh3TcPUO5eY+BUKEQeBVbU0XZPU0a958G3hg8Pd1pzRgWrYqzT/S2foZRJ6rwjoMlQZHK2J
9v+F6KIcceYc8aWIP3hQOEkuC5BBMkszDj63PYRNoHmF2BnDM+dp0V4bSIy68j4OSY9oV8H4FJKW
Ljn/98Z0LsSR8+jU1Q9C/LSvLbUX/3v1eryjI7aa9vn4otibgNSpbmMYfhdQ+W3HncbW3LjDmVvQ
j4x32s50U+MgB4/OPZjquub5seVmcB5iOh0RcxV6BWIP6uB7qm876vJ45Or3A04kSXVfoRfsMmIS
brWrtk5+Xdv/vKKcD/7wN6xbXhmNuQhe/vNw9EzGhqx16eTNDmIDt9aMwjC9aGeSunKVvdtdNt0e
lI9vb2y269NXOzYRf1zu4J0Iq4oy3eFyxYAkFbWDlV2VHkW1ElZ6u6qpwg7U8tu+wzTzIZtI5+iv
3SQeoyw7MxHlCDgYIT9u5XDVi3u7Y5GOdupwEyXPiYdtDe0sKfAd+8w57CuuP3Wtg7mQCM8OJsWN
gMVEc7sFbx9ma6H5a50UaRgu5ng3zhiTAtViqtKFZ6/aAKJoF2FVBFoWRZofgW3KXPqBfO+2qM+E
C0dWJfYkks9yIJiOeTAMnN6z89G0op1j7f14XpO9KmJsrbGy2uf9uTz3uasdjALX7gECWGa082pO
Z/N0ou7WbOp+aXsZ1ZUzz3bsQ1uSLG14BpXoQ1tJaxhrW5lG+fLp40Q7WSL8fxj0TTWeOeUcVhRc
lfiaDlRNo+VZt/Uv9+Nvy60nqixXjTgl6ErmhH9zl6SGmTZIIGQSBcQDSXnlPRzTq2ky9/iR9q27
y2381yLAiHr3kmqfSgPYo71LkvrapnEhL6lIxkAwmAF5Gp6Z/0dmJLfM3Nd1CGjGr2qjkkU2eXX2
oyqn3pDcTVGIZQ8YaOuxdPMFCVoEiH5WbjUkHV3SXmZLr+MA5v47szT8/kzcCGkvDb8C18LG6+ce
7YreZqHkRopG1gs6SmtUk7z2omuuAnYoksdNQOxuWjRDXLcyj++SM7GHucGubrJslsHZ5JT+a5H4
eVPy17990EGtwtYbCRxGhKUKyC95Jx21+pQWpWw1Tci+Ic30GDErSGssZX/6rRzW175GlM738QCj
Ow7f5+cNOE2XFYaLvwIdnn8ULdpnZOSMHJRJsfeolakJNFYUdSmdYNnWYRFLmuDaImhXPdq9S2tm
+eVaydVdpVnbAmWOXtGmy0t9T8Z56EYzNQwu7IIeCPO5Rg8YkXSuuua5yPOll0U3Flo7L6L3EL6F
rkXF8vQD/l4KOJF+e76DpaBQi1JBPZLsCDxTvBTt9F0k9yw8nYqbb30mKDk2xgygTExSm/rF4aFI
xrkuZE9QX8OzB1KdLceFJoniK44eTj+YXNJ/Lvmsohy8CL9My+GI8fPD2Z06NW1BS22lbIL0OkGK
n+hLkxf+369DIUElvjBwrtIOQ1sjbnRjjAjevXnV3EXdyrX2PNDpqxx7cd+ucpjPi9LY1LNGpLvc
oEG5ugyam5ImVIZ8Z565lLzhwxdnUmCSRgCa4zgHe2VvF3moNn6y86kOg0udlkXyYgaPlXHX+E/K
f9/5HJM3x2FZtwzddQ/CACY4dmC0KO+68Tmo3nyf/APOfwg/IvPN8Fen36P8aYcPZ/GtmM8GVzzk
TZZDUeStavJwSbrUiMERsyrh7emL/E42sw1ZmkyB2jwUW9HPsUfG1wxqH+Yfu7lrKRdiQBpubwgw
hkkB9QgdlS83UgUiLfCfwyquTWxLkguTHNU5mNBTUHkey2GyA1t2GVoODFmkM+6SISkQOJ9+0mPD
0pIZDp4RqdnhMT4dTRF2Gug+p4ILyAMqKz4y+LW5W7aL/34tEgVgQjm3695h0WCqmxSmYQ3wr31v
fZR0D4xIS3xk50bklyvP4SBBkUX9hUhMWnv9/HxGWEV+2HElSSuwp0dPb2ZM7QLDk1FcKWgjekeZ
sThjerasODz3gGbNcWskS1bMWgQIwbszn/XYwHXgVbNYu7bhWQdDygmMamjaAGw7yhq2Co+urLNn
xmObgaNRkeEcYqq2d7DZ6bEbBZnhxbvcwjALHh1iS0Faunnn0aBQnP6g8jUevmYHSji2oY7OEiDv
5tvePpZZVAsHI/DQJebXyILV1fz0JY4+kMXx13MZN3zMn5cAdm7FfqPjNW7BkaCB9ok5GMsEO/2V
59boo5+ICc+iaTt0ix/sOPRom4EjtHiXogdt7H8Bp+vEsc480leG6vC1uSrVQSItWCtfLI7vr83o
PNFXU7Jz6X5JCYe0WL2h/QP25COLjD9ml2WRL6KQHiLxBllLrTZ+ceYujkx8uNxoZAz0i+Q3Dr6d
GsejnYucb4d4VGY1eLv9uMSWwSmsM6c3+3cSxSGDS0FU42mJHA52pLByrTiP4ngXTPhfCD1DIq1u
00mlSUlfqSFK8DHIl20WvCbRw2B1q5bE4Zh+uCjROdG042276BysfNqdrXzoYlkhRIvBfV0yrWP4
O2q2nWjlKaZrIX9/aC2CHBml7q1lvqAS+SyIzNteD5Yy/hQ2ai9rP6IirpGpJdhQGGhHM7YTj/R6
6/SLlEUCLC5dGjZK8ApB+pQ3IfTSDB3mgIAsEu7SKCC7+RjYQqEe+2lthCk0smwWwZc7PQ/Mo9/r
2yuUv/5t0OR1a+hhyfdqJqCh3rUA96gr6pK11G5xgGAoJblJ68RbQENg5CUzW6CN5wXU2UYx0Xv7
gHDQEbbaSlhgy4NyNQ5vak2TNWQo8HMzG2RFGBkrRy+fWhR/PvI4rwec0+RPE82o3eTP5Fsp6xlI
/iszIHiGWYicBcpPsJahceGrLwnNFKMDv4v+BYWWpNMv4kjiWY4lvI7IALJFHnKgQvzjfEsoYtcp
b2YIUMQaIKBcs5UUuJUZcyjK4A7DM/vkkXXo+1UPl4ap5AQ8ZAEMO32Dp15Or03mbYngLMJtuoFP
P+Sxj03KS/XkjGGBPdi/amGEbdUwX2qcLvikIWyj4jos6PUugzMj60iWjU2JIgtMLZ1Q4FCvEKhm
NfixicqKfnbnA66kmm4ELVsabpE0KXdNu0xp69Ka6E4PcTW9rMBH0hasd/NBj1dRIRYpzo3yxav0
xIWvZ7c1/dgLMbG3IhwDIcK+/nP0q1ridsSCIOzJeIVuuDGk45+SgQRGJm0+sp8yAOpSXRrES4qz
GoLxzSbpY0F9VYxtpEf4xpcLMy+3JdA4k9b0lAYStb/OC9pl3SS4p3S5JD4+/SWPhSKcFQEuUUsi
P2QfzFtd6/Qw8HOxU5NPgTEqOfRLxXrqSvXGAIhV+CiZdHi4ChZRfnVXNndkL0zjmbNl3m2yaRmN
Z3btY0P5+x0drPzsCZo9DZXYmd41uSO58IYtjHFUsdNwp6X+mePIl9z6YL/jFXC64ieT1znM6Uxl
XlRV0ovdQNexrfrXIw2VQ9HCNbmqtXROIEMPSPE5VFAis4hSH+YE8nCpQXQwIhMN8TNs8yhUZv8i
BWod6lKtRAPnuVvTBd+ROi69EOK6RBaGiB3jzLUB7TSF5K3EBtg82g/PZuflkPv1VDKWI0VvOdpX
+fDbgmya5eB5cSt2MiOmaCzKBoiUuJ9p+asxPnXFxqvum/K+duDJQiRFKQtvG2v76TGylqdH2bFP
SlWGwIX7QZNwsF5kPSFrU9vxrqw+oukubK+JkvxoryVPcXV/+lrHntszOJbAi2cFPjyWD0oZ9n41
xrvCfZe5EyVYyE3CB910+kJHjrGWBypIltw1/nnwUHprOL1fp/FO3agFnPOM9j256GJeZcIAUM9c
7itRf/hBwRPx9khvWL9SG3FYRrrfiZiw7EFGZuybAZ7UqbG1xccAXUJG7BN4MdjS2K54nHNPP/BX
puHXHTicoHWyrSoHsp+rXIXPaNAYYYyZEDst/gnxy6ym3IyllaMAtZgeXXRVfVjQlXmTgjOjUZMP
rUNfay2SWmTxisJfnL6rY2OLBp7/u6nD9IieGaFiclOxDRGvrWbxuCFHooWDPDWdXeqPXA5ZGUcK
w/DYjryDd4CpolvpTilkdU8E1yzsMGw9dU0ATB/76Uc7sqtwEpPRL4clndztz/edB5VR15YscVFv
z6H0P3FWorCmqvvTFzoyZ6QIkx1Mp2ZOEvLnhVAS2JHqJQTbRkUbO97s+9F5r2GLnr7OsQeilwTP
HfZy6vIHBxhh5ko4mWzlgWzq6AO4N5ctsL5oczbJdOw7ES3wFwlnsj4Hj1RbpRJM/SR28uBCTsvx
10RhhWHNOWnSEvn/eDC8azBOcijFHh6es6gMy8RlC/ExKmS14ZgUcEhg0AfiTLHjSNkV7j8ZYRYf
l891KPbpNKvJ6ioVO3JnlF1l7EzER8KCUmMVI3zBHFmITSTz5dnq9HMeGyjfrv3VK/RtU9GGsfAi
kYgdi08BkYdRUlH37OlwO32hI4urTTGb7ydLl792rzJPlVSJHGp3YgUEzc7mFFcSer1JFlRPFUrn
/34976tNjhSI7M/4OQO0xE7LuIbOSa0Q14aSMiVLuZZu6LXHDK+DY3L6gsemwvcLHqwjU9tnpddz
QRLVvMysxlzxmuu505m5/bUqH6zaDEybl0hyC63SwaOFbmA4vk3lz6rW9FmV1Wc0ovNxPllPDLry
wvFJj+5oCZjlA+7hwJ+LyaODur6sTBQpM745Kj5lpisFGrcU8dZtD0k/BkUvv4ONC0p3p7RnRtqR
AeCoFulu3SCTDyLv5wcxI8+ta7vGNwArCDK3lA0G+09KLEMgjahOintPf5Ej2RWHRVbC+EjnkDP+
ecVRgZ2em0a4i3tgWyVN+srj2frEkQmEuN9m2qoapQP34LF6Tx8TERThrqpetOyOLLvHVm6r76ef
5cjokhUJKpUeS5/6BdP9Nk/HzGiSCi3qTuOzi7da/KuoS2TYA3AePH2pYwdeqTlEBWIyyNiofr63
UotjK7bw5UzUa1EvWfoSBzBlK8cMYIUYKlJ3Nro9srxTfUHyg8AVZeNhybfOw7waVUvIB6TXxCOp
oo3Whym6jV2ni8AfNg1mYgHldoXGUiuOF01Axr+lcvYnqJ7b2sTPo0svzryMI5kkRg5vXqatDJS3
P1+GGByzqHruK6lW7DrIcIKJzk180+tLa6BTtnkMHARIZz6C/vWWD2c5J3GdyFBXDfsw11lGdqVO
YmC/88ErFshRG5pNuv7ep+4c9MFCa4JP1epAFmtj/yY0ZWfptFym9Jln4zorq5XVAvJQXdjH4ork
Re7ig6pse+SFAgSNK7Z2ccURgkbDHHtJ76+J7Aczj/gzMdSlXT8oyUoPl1k+LuT2HsEkbxSZGHRp
cDYwwFCGWUoDJpnNizF1CJgzTpTgzPjNdfOoecCwOaoHpnuXwwhokhtj1OERvbAkeqCcnJZe3ugm
b5ydloNl7OK11QekefIr0MDwTOnRhzeK1SZTuLrC3MFL103nw3RwLwNvukU2/pwF/m1g0b021KuO
5m48jAFU3RDwuOZd0dzlAU30D6ai/ImLV8UAQRPcyPYcyiFvCTO1HWrQ3misKmmABWp4QFkF6kWR
dAdgMAYePlX3T1fAe4MGIhSOzGytR7RtsifL4RhATIB34BP9KF2Auzn0FoAMiW4ve/o4CyhqoXfr
xPRE58W+CYGz5lctJ8es/LQQM+c3OnL3nn5FoKHKY+XSYCnccCv/hJIN85RrFFP+nHoLGvEuw6q4
CVXKa/qtoMEmVRfBhwbZtI3eFLrOLxYpS3qKdwG6rRp1rnWHYXzZPKRUTfNW2xbjtA0VGOIX3UDe
DhfYqyr/yKN9HZB586/72AcXueH/zUtQakWH8DPN72VUkFveZTON8y5TmgvXTFYyDSn/gx+8Ykub
kJaK7emSzxvm9dMsbSZwacMuGWkK66qYL9vAy0cXABH9zDQ9unx8my0Hh4beE1HtYyQqa6qxf+0u
Q3s1kmSOuR19uU4R8VrVcwkeIqZaXiubQoOag09ZfnW28nrsWEXQiKspiGLTBSH/c81wMz+sNVMI
WczrU2tONBc6V4lENSn4QAkcGBNcYVbmO/lOdyfFfLC8nXETRsM+R19animiHztqEmNaHmkh9MWu
erBLKVbe6WpO9OWg1kEBYTmoBKgK+U8ERUQFrRHyUq6aa+j859+HXCMPljIX91TJa2ajtA47Cdxp
aPwoCEOpVlWLa9RKUXxbp7RqQXdrNxNyBhncaiirzgyLIyGAS48Cej6bAqfjyV//tm0Otam1ohmD
HXKxYNOAiYlueOhu/MehkrOK2y47EpxsbOBh3OSuG15O38GRcfnjBg6HQqvbAmPhAMXi0o5xqBBw
CbAGu+Mtn5VNHcuscjVylvydQNs6iHhsy00mTxuCneUu65L+zmpWQcWMn6SWMfHAg+b7uLVeVeoQ
jfbKgp7BFc4Nerbr9JljVA0xCHJHZyP+ptujwdyvOTNVj70RGzcA2rgwWeZef34S1EtKWUY9IFtl
kyIdzmSpNLpBaeH0LoZX2fL0F/gdoEkKM1fixVgIFA6+gDoAC5/CLpAVSmo3nKkoTp7dr38/FSkc
IhdPZqoIcOWvfxtopKx1Q4ktZUuYwILTEkeTs6CIbgxX8dlg8Eh9yyVnZHsUXG1w097BESARteHo
WhXupqAHkVldJqk67yR+pr6S0gGNmlBtjisMLC5VXIu7cJZPrzVgjBhPcheO0oBcwlUKAHj9PT38
ZJw0mJBlby3yDKYez+By2Hwtsd6Y2PSSsnlpcLTIRXrFqkaq7NLE3Msj44nEa6NBBYrD+rJLzZ2H
7NHKtF1KJFJzfK0Bwo5heBsQHgR9vdB6OtvbYlE000JKHUoq342HBR8Z9jzKNl3U0/OS4FLez4Tr
rGqUpXl9Y2XypAAlhD/msMl3qrmI6BIOIeyWMcj1gnDQTJlglBFahOBFITCOK3BXsy56sJitZ4IH
AuQ8VJd1lbzkTggGKETEaCwsx8fOEVKsVS+n56QeyJH/DalpJSqoqHGim3e8lHFoMfztYN8rcXpH
d8pKp7WYbBkMingzduR1nGqXUpcW+GYDtQ5oGLJJkuV9dWmU7jqmfQmV+WVa4K+IIoxFSInWaaMB
WcL7S6t5LJuPWeLoLdHJkVHB8AcemPEkGc1exSJx3IVh5NQz+yUp/D9t1a3SsXQuSDC8G+zHLaSw
mmrRFA/LDNyo9VwqzpZkOzVFhbQdjiEodSq1vOgNsWzGdIYlEal/DaO1gk4CgD69vnfHjZbRM8Xk
1NVtpVeLgtavGlarGdJyVwZ7DwZiYHF4xFE3vSH361EbCyN7KbPgptqsrzPdlUZDSzV/9VsUgS4M
cko2Q4r7DRzq3vm0esi45pNXXXcw6oWZ3rRtuwrMYes6UO0GNky+uFQam1N7bRtAKBXwIsHKmPa1
UV2lhT3zqKZUZrsIVXArAagrhlef2espw5XGU5ZyjdEwgvJLGqT9FIlcjqhGsnMU51ahmuMqcEiQ
7IL27jPsl7FozhD4jrDwUKTBBAAVQuz3lOKJQCexC0mGTLQNYDnx7mB9gEdoaZyH8ivw7dwIShsi
ZH/HoUPjG0+puo8iNMpZr2IgBQYkc18aR7lzwHDm5HR73dsgoIshowlaaZNhevBjdTZ1zTUzwRRP
tgwY6mYu9cVIrMcuYV4oS5kaMlJw59M2DdP7KILt2UM5zUHXZS894Z+ZjBT0fQBg000AOMcbLdKa
uEeaT2nHtyFSjfVXl/LpVGfLii5pSG8cYkewaP5IDhgnOes5j58m7TntPpxae/MFwsUpXVBzaBmY
k2vMh66bm42OygXqL22xlFmiz3wwVl0Eygu7LL+XbwVTilLVlrQqY1Z1kQblp5IVS9PDrlI0F+u2
pkzj/+3o5WlGkD6e21wXqnmtiw9cWkzHQtfc7lrc0twOaxp8lWJDmTuEDcMIu0DgzgPK29OwL6Qx
yDbvUJwO0K1Vwj00+h77OzvSi94Pt3JxbmDK6UOyzOll5XwVsYTWuOlFjtjEeXsTD+mNYq2jFCVU
ELkJjE6xcvaEE7jS24vadT+iJt8OKpbQtbPlMLFUdExBr1PGe92Ai3WclWXWdA4q4OIl61jL76e2
/qexUjhuvyxqdTVUao0hxCoZtauJNiHHSreZ489HG0RqV3YL2EFyhS2GpyqdFnLX9tR3fcT5k6Ab
czs6D/UbD0hFgylQ68QPcbH3y3hRQ/Cg+9KJOM6F1bNPu1SD0lYAa1OxMoqj7MZwcSssjbWQzuPg
yZNE+WhBU0dZdF8X6SYf33Dt2Xb1bPJpBC7z2Zjj6tHadxGq4qnybzvmYZN3uN5shftXaN08GADd
jYLCTNZt5KxtjStNgdVGh6cHJK9Rnb+tVpMlhjLXsxI1AuWqmWxT/M4rOjX7+o9ZZltoJNDZ/8j5
rparYoCkECUXetdd+E59Q/FmGWFMIIwbK9JmuagWJiuaC57TYCqDvy9MAKJZTe7L++t1GjjGqP8D
GnOC5YCGwANwr43pSzM4TDfHvXdFt9CD4b3Nstvh3xgpK7n0WNCQENXLMmXqkP4toN74KVCxGiFz
rGEQCpqNBN06YraPtEBMNec567UEbx6P9TIpzGer20+cjKt63NrehPnbtLAQk5AJWXD1i76Dv9Wh
4OVJQ04rsuDTOp8GjvVAvA0kviNJDuhpGDXK46XnXuZy3KTppqMxlQaDpZnEN4UZrFlN1SZcV6G9
TNT8VoUZa9vlpWFQ0owqdekQfDa4cwxYk927OQRKXPeqqZrXsfIRtCV6rQjcfPEn5ZhixeqLrgMC
A95VjZACzXarajjzRsrMyZ3LAjg+u2cBtKs0BxDgHLRkM0bP7msP+ouh2g/ekMwmZlgiwEXa3ToF
lBd2r7qZyg0hAB/FqbhOPN5VxjIDPTt71/JyTi2eXdfEM6UAHZXlVxGWuvIq7kpv9M9WhFs7Dmcm
rJa+4DysYBLJoo+/Sc+8Dgzw0JzyeB2MEahQgNHKN61AVsPQNfQrl1mTJv59E4rN5JEYnmjPs6TK
JPrjte50ESXNVlX9lc+L8zONL0CfRzLeFoW9qy1WJiWEwWjgShFP5rKsgCAnBK3pBPk9dXsQnNq9
QlRdkCYCSQe1RJ3XrTLX6VxCf3FB4yk2YZ99hzliAE1tXAcEPqq7N6IXz6//KmV+15dIBWixYET1
XrnLNBmzvZeFBbrkIsvBbiXjXza1Ww7fGMLH1Q5GKiLqmx6znpWq8dVy5WLwWlxIMjLu5hzN7C1t
7PLHVGzijuU/VsREXS8e4wbtZY5Dsq7gg93r/YrjxXsM6rHqLLyEAcuS7iv6Pw4pFvZhCH4D805L
1LWblE8ZU74OHzkP8hC8PpxRvbjYGCJ4aPEkbX24+CFYeUpSq9anVTqLcrAy07bKEGHx0E5Q0WiM
s4iPa0/PWmtmtBM3pv2Q40xrpw+TbW7NIFoKYl6wg+q6Jfl9cd+47qXDSxqQnWNUhGNojNHllHwW
BLFpS54Sh5k4V8DqWya75baLn5TpOg5lSgCbXNtdmUNxpRXGvdOido3xNA7zXQZsjjdF4MaI7r1+
1XoqAbFFHSiod5lf3nvkuLosvz19TvndZ4pA1bK/jkV0favuwUElVftKHXPhbQNgz3Uv1hHqotGk
Cd7CqWpat+MVa3lgRRuUbXimEA9HNA2kON6mHp6o8MIxoRwhwwsTvE/WrU7f4NfJ7McxXt4gxoAM
JJV17VAa2diiUKog9rYcAPJYrHUPLjkJKyEWkbur+FKheMvHldtUNyUbkqYSmdXrKd617Ii+tigs
+oXqcZORNBw74lwyaUklZgG2Uq0AnEeoBg/rMga7A9yfM0wCsVhi/htWV1JcTPBYMGu6ottGY7mO
6ZsYpGBFpiFLxZ4xd8rojXyhVflrJfE29YjVb/SnVIAS+3u1vmv9B73ZAg4wkKzDhOxXjoi2iGYw
RQruaedbnH5rv8UovDUpQNYpE5De/lJ+fzsZBuFQKv7ouFuL9N64YiDP3OrT5dBCoKiSKlMWUfQ8
avFiCF/JjkyNvlTLD59xa1GVMWTEOF6RNLCY6j15mo8+mGkVOCD1HcvrSeC/FaxM4zrJr5XwzpGE
O+UcBuNX8ebgIQ4O7aXZl0NC9WObN3uyWaQR7BS8TcS8fI3ZMPr45fRr+31BXSNTRQONxqwGg/Dz
PK1HQxf0NB1tSRkRxXwdV6fwRjXgJtuflHsNcUY1hNyNn/lzfJMeoJDN+Cbtbn8l0b59qa6eUl/k
ibttCuA5VfDcg06OGlC2EQUq+l5Ne2mZj4KtSzOrCw0VBGEwqT5aUe2LxOwi/A2GizonkMFYt+5R
iRpMhwFPMmfYabj4ZlW4TRucnmDN5sNbgWLailjZOC43kZh5zuuIDrXnCGK2ezw2/TxYUOhunGg2
ZlwjeGdxX9AbBGr6aWLdHzRx21egvcCBSLV5nt7mwxwdgw/lolJv0/opSIt1hpmLNt1SC7U5coUW
6YCRyFnKnuq5F+7adMbH4HzDrXWknbGQUIGKh4V+i8hxnZrBvqyI2/7SfLwq+2glnzjraMkd3irf
w50UIKkwVghqFxOnjJyktzn8meBdeQm2sDFYAJI8WbNn6AxFMa+8EinHsCwUcVWZ6jYMAEk3dwGb
Cs1j/IiZTFMO4TgTHpjS5Fktmts8Ka5C7H7VdNX7LwD86ZaiI0qllBkl+8nef+UCWCg41fgunql5
PctywO3GhlYvjH4Qqrouk6a3oHnj3lHRY2W/9aTk/QYHysLeFCmttHywNE/nKuxKUXz0PlbL5TxF
vO9jbBcZd2XqYIGUreORp438h8QWK7QyfgJl3i7mGTXYdqwQ6MI8xuo03xfJHgGRAuCs28gwFoWl
/LceE2Uf6Bp4b6Rc/D4nc2Zmwm5D61EK4CPx+ouaE3rU3RfubZ/d6d5roJlzI4pWwehtnAjzJRb9
PgK1r6iXKWal4V7+F9dtXgtvKx8NDa6WFI8DHMrOwMQnAWHTdO5CGehLkz/N8lp8RftL2aBH/Eb5
F/vbC7vNnvt82Iq4WxOwaV9NaOZFqIwzL7HuhPictPqy1+jHyl4bG0epLNhNnDbTCvKlNzy4iQoh
HAZtaq8bt7+QB1yOkFuvrDe2PnwFejIiVQCNtP5iDNQnssRg/wG3696iqiClK/xxM1pVjrOAKvcn
GFtiBFJaBgjF1LsVisMBG1cDTyh7hf/VTCIkoY7e7EZEKHaIXjkPrqsBpHkBJM4sL2UNIC8E5iRg
jbRmLcP8oeyXjQ2w16qmOS3v1AFJYc11dOPWEMzbjIyV3s1ip2K0QfEMq8+wQ5CKliCoNoMaX5dd
DQqmWbQkFhRbrFVMltM0WSoUHlTzfShZ+dHknV4kf1dqPXrVpZQIarPrUNH/uUpGHXg7T8/srVPc
TWvP5BusR7HtFWhcVyFOXNXr6St+6V6/r5HUZimnS9ol4j9QAcbPK3ZtLHStVS065Dum51tFhFsk
4cqx//XaqiWTVJHUr9y1pTzYUPfFtO4nZV439V8x4m5kLpd+O9JHjtUVpy9ngjKOhw3mW4O7G/T7
sHgw7wJgaXv9bsSAwG/wI4dQPDw57AStdsfx8bKc1k18rdpvBV6cDWkdzXnqsHo7/azOYc1d1qGl
/Fc3qO7Tz3nwdi01EFo7GebOj4gMp2zeN7Bbtfy29f65GKvFKpWsbBXR+1stXZaHCCNEjhrXpKPo
M8WhI2Sqb7QqXupM8RylunioPH0DiNCt7QcaofZKUMynDk4sfI3JuZ/UWcE50fc49OUpRjnNwnab
dTMac47AS2MyKD1jtbwLB/iizcYTn07wdyj+apBIQnTUEIu0K6feokpgXbkeXyKyUUO80DErGcQA
lZ1VHlZdspz85Ib3luBG2RsEl8GFqr11SrvQXBAvGVDgJbYnBuRuiAiQm+mwC1hJ4nP6ekbO733X
lDElTTAoKCjT/BxTotP7kSQbbpc1SvrBIps8NwjtklLMzLxflGi80CEkQGZUknIqDQVtSbU2f+0C
Jml0l9JPQEknGMd5qr+KrLuFHJZ0w5sON4KKwr52gNXqWrAe9P65iFH6To3/TyaTJs7tKtB1mfoo
SZOQac3R0Mqu/iJ2MRGDtU+LYT8+QUCnOXRLFTH0TJzoIRp33a0s6g0JpxtcHls8EmVFi12miNhV
w4Vfh3c6UbAx/PPI64g+WqrRvzG3FjGHHpevKvOwjavNjW4xIREfy3/OpIeXgV9jklOIGyX0H5rk
JWv0CwfTlHDsQSNrK6eE08a/V0a2l9G0baUbNLL7iH8kmGhThZXaHw9X0P6tbcaLxO4vfdAUAF7X
Gf0+IqA0MX1mZBUctABlUyxUQMlUsxFcFtR5aeu6Ydeea81Xfmhbq7iWl+ait/N5vOrI14+usdTr
x8rXlqLAOFUq8fiJ0f+Qdl5LciNJl34imEGLW8jUWVrdwFjVRWit8fT7gbsXP4s01q7tNG2mhyoT
QCDC/fgR+mEkkkdUqztkT4hNSfVaaXUROIEFdnVztzkohMNeLX7IuKlswAFTWAbQIt65xUCc2CaT
KzQcvoWbgbu+zruNxyyp5LHq5qnJsPWvmbSbDTt8f9twzgyZcNOxY+fb3LszEPMnjlaZ9xOTdZ4a
EXUNjp/qdZTIdwMKz9Qf8LexIUfhM5FLVgx+N3TX9K7RqE0U6puGoWQ5dDibiutuk9jMeCRV/bnr
ptchDw99ipljqNxv3aeCRRIOFF2WPpfkfIZ5e9qQnNSInAy4wUwsXxQLtyInJC6WY2YSby83tEWF
+WZFkW2S4FoOb6o0fYQI1mu81SL6GqWKg6LXgmXXKRLpJCQQFMsVlt7NDKY0sepSYOUkHU9TR9b4
ssu0Du9mTnQ02r5CdRGl5VFlP9lIDnp5jvqGZRF7sLT/vVX+Mf3iHAIUwI0CGRtn0Ze5o2RaMzTK
UDtO/ftGE6FyZTxQU2KCdFT5N72B9pWTg0RlE3fhBQKFVtTELxq9IjelReStPSflwisxM/Nwt+hR
gXA78lYhiuSnoaafXF/Uqb+OanfVVYBErFY1E63Qcplb3wwhVwNGN4aPSXcinKiejYmoCP3ayKfe
tJ6FTDynsroTZcYq0Sx4g/JZANibewwR8L6XvMXC6npuAmMOMOe7SJ0ICNo/C+PgiSbATjgFDQ9e
6Z5mGRlI5aRrsv/3rf+jv/x1M5hwapzKyD3/kJ7imBOJaVvjBvikaLS5CnE5+ONLYgwMbgaz2Lh+
2ItvovU4yx7afUdEmSW0LQvUwnh3hNTEuFhmAqBHXp7/NPTj9q1FDdXZWBqvBewcW1AMvx5fpfpU
NypEHEpZfPjMn7Lo/fuC8LH4ch78uiIdbQE2RCKmxV8eb1eXpWbURX0Oi9xpCUfua8CXytixIQb5
9HPqPypmihPFRloE7QKuOt8Q6JfRqonNZ0S0S0WS4iQp+1o4W9l1FG6FsGS6SSQMMwBAT9F8XsEU
ZAD6zMxuFYILVe1l1ckxgyYprNquC/Hc2ypQ/ADUhd22Xp+YaUR19tA00qGxOHgtl27EngcVqCLz
i3okhij+6MefRWd+tO8VZ/oMRrJG3VmZkqNZtsdJTH2JxO+xjzwsAJjbdjbCbE+V5R3ahFdrWQIZ
o72SgXVtUBxH11K61aqLLgQmwRv1QA6e8DnXl7a6H6dTHgMnRO+y9Yhxn9vgfljPJAVOUVCNfmTc
LuJrm467elow7QnPs3pZy84LybVu7yI1CMlijJRrJjanJc/2OmE2Y/nOhCWgfgGeb12liG6LuLpK
qen26dOoXDpC88zpSe8LoiCzIDXLH9qQkk4MGBH9LBlSibBM/r0oIJP/uSgkEb04ewxGI0jkfy8S
IovqRSzr+iyW2ZNhFu5gkAbBo/AqxEzL1J07FIUt8SsKi1/Ubkm/7ZPylKZOrhPK3h/W+2qi88iJ
3JZpL1X9tJLwVZ/iTvclA3MrjFU1olVXP5bfSVxMKbEKnZbFiZ13eiAWm2PdW/f67eTgCB2kDqkH
d5aLUZb9Iz8LJ+EUUf/tp0O8Zxpj42FO+onhdkeaDZubbCs3WGA7hCN4yVH2DH/cj3vVUZ3pAuAg
nboLUcWu6IlP7YPwEu2SXXgAxXV79/hkuEdiFE+Si4u9vQVyds77FVc0m5lEEN8UF8mnENlnXurG
LpaXAc2zMzqlfTLt0n5+rs7rLvGUXekXO8t/nx8scgSP3UV9Mvxkx//yNWRv+dHvZQeN6oVABXd2
05vFU3zFJ93NPm+/RbDDA8oid3qSfLxnfJRGztt5cFxYmTaEk1NxqS6bO+hLGIRBcpfc5Q+SHzKl
sBevP80uRNwXhZ+gCe6JmnwanqofxgfBPbgbEEW1KI+9MDk1zXoF1K2uD+VEJoX2s8tZkkVDlpl+
MxrJSzqQY0b+g5Dl78JIeMaERsWK/bILbzEhpLMA21Br0a0KfWcZiSfOHI3gorrC0q3S56Eh4zdq
vMxaHbhjvsp0dhB2VZs9SDJjpCEf8FEWVSfZZOZTfqqTdtc1yfsYD7dC9Yzz7J2SEdKHkzYmK4FV
ZLeTkZzlnCpEHTgliOJiQimb6vNElqeV43g6Soe1ji8hec89jqcqzWvzlMgFm9ms2eOQEk8T7bbZ
j5EVXhEnz0WpniV8vub6adRC/5IukQejiGGYeG7z/GVmCFsCmwoMMCvLV5trFpHkMZ3mAa910ljM
vjxodRPomwF5JAFw7GQtyAkYC5uZXEViW6pEccVMOMnSu0QQTrnlYxGUs+DMSnv27xf5j2KfzR0V
gIFvB6fVphz5/T0WVWYkjRyDu8tw9RqCyO4YK2TSbdrvK1ASyiEmbl7DhlUk1U3FYTNFUFgr7WD0
TN5bDBUz1ePtJyikAx2BubrcFcrjcpzGLUcLrWj+IVvKEyy8b3Yh82+bEGpy+N4wfCzp68mk5XVu
TMVYnYsINrkBf0zd1u0aexSXjjEzaih2g3BqGD3Rl7WIbxqG24SyT/rkor6UjaeGAntivqW2b5KZ
7OT0Ima6K5H0MPvVvAe7d0sRXm7kD7HhClLn6hCuFXEvm09j9TEPyV1P2JLJ8RWW70jWnFJxlzR8
k8J7WFWiUNlJx/bY7MT6tsTtXs8uHBRWQjbrTd3mcHYmn9H3yUo5WQlWGaaF2PfmKCB3jxmA6seO
IlTDZTlMf1jFc5RoWOu/1LgJ0aObpRzENC9pVHlpZhHCN++7ZL4ka27azXOD93mqfcfh+pU89Tvs
sDlMMBZBoIUL41c3yHwV+iIve258R1+7Pk5iA8cqcZGmHaQUU9YRzbll8CYO9z1ZuoNgMgrVSN6J
bqLK2iXjsJ+sl0X1C/FeTx/IqFSSJznbF1l8USPiT/080g9QeymERkfhr8jSpzwFZ7wyvKVFc/FI
IRxi3IlC6przKSWtqMRYy4BcC7PWEmrbEOsbkynpZlymR7FXj7x2YeKtscXIdvA6Jb32YnuZipVZ
7kS7bk3f2V9tQ6IvNwoVN24uSNpALLQv+IwYI53rOqM4N0nLBKvF/j7Qo8BgZPnNi/y15udF3qyu
KEpENNx/mP5olTLIVVTl53K9CKPpUMldJxPOG/ZpafqhGOJrN2pHdSEuOkrPSqHB2lFRmZCtMCGx
rXpm9Vvsxli8MDH6L1sEt8UwjHgek7jn/twYOX0+B3A+HiLZuPv39/9b3YzMQIaKyLRdhxf7+0Y0
GHlqYsSUwVBQ4YFOl3xRGI9GnkgFoxK5neIzKxBBBHI++mL0UfHzshHIuWiP3anrwSr4f+NOqXu7
JSojJ/FxhpjNadeZ55A/EJ7ZuAhbHaAdtjNr5NPKp/1cZd9cyx84IAI1UbWQ1gAC4lDwa9/6H5OL
Sl+wp+jr7MwRAXiyqPfSQirw+CmlZx1tck78nTF8sxuSq/bHYgMHpPFD1MPgEhO4329hlRnmomly
eOomIo7F8G4iPzX8SNMt2shfs+hcd7nXR3mgiVvwhUyYceelq3ENjftsDr01ig4wOiqxwN4IMJlg
wuGIWsGujOMakrfbr8SXZ/tQR2GAsr7kTLa0c1VvcicpkLYY2cST7Ou1s69vb7JzHq9DUPq13zg4
yLufpnvHQOb8kLpBbT8Chdk/TNuzJfv9fQi6W4mQo628k1zZg1/moJ1yEvvaBQ+d8/BAupSt7+8i
O3cfrs2Z5HafzGf7wfffr/6nHQCI2JjS2g/Uh3zC3Z3g3cXuA/aQ1/kIB98xLqZL0siBOGjbdG8+
6yPEEafeUSVe5D3G2Y+JY3kmH/NhOB/PlnMTZIHg0UBSuvVeQL6IzSXwh4LZ/pyP61GD2jhzaUya
rpKt7LIDkQsUX9Zzf4X0cy686e2dMHNMC33VgzvpoE5/yOA2rvt1z1lZv5av21UW1ILQsLcr8CE7
UlK+U8Dxj+ic3/z93Se0Nm+1IwK7mjfoiVwowwJ7PH4mh9VuHEQT/HfkzfxS7m//sM/xBSu+6a+7
Nu8oIRxCYV2Sx3fYEPCnH+7gUszv3WcTPDDFdprHbHaSw3ysPqlOD8RT89vmI4FIPnEh3MC7uyrg
XvAzZJXeU44Hkf1JCGERmPvtLy62+1I4wV3m3H3GLvbPPHQeWMKHRd7n540d8zfNNkOJIOY6Vx7f
frbveEz8Bi6ArD8Hkqf7/lB47wkX+cB/Oueq7d63n87505RNlLlsCdwtPn3PZexpPFlhDw81v/7A
N+EjI4+P9R780n2P7GBv3+35NP+4c4++W9lvgv1+3Ur+d4g3R8wSXbpRez29R0comsqpHJ7jDBd7
3PzalIonprxo2HwqeviUVUrkqFuU7Iyt0NlFBYWqVOQfuAjarQ57UXvrGrwxa78kHG3KDvUyuTkz
E6vC6HuCNMS4hYmjbPZ0xaCI8mTP43XOn0TxzfoFqAu2NKVuzrjG2BQ9NMFdMXv1nHJTGOCFzQR7
EMRgS+LRQsqSU1bfaBiutMAvzVYHqzdr8gMJSWuQT7/Yik75Xn9AP3JqNIeyBHqlGrBwFLp1nlsi
ejOT/AiCqRZu+Ylke9K8OmuFr63udPBXeb/kZ8IGL8uIcbniywiCRlHAvqHcTSL8ZsCaNVBD+onY
siPV+GUnOUkPMknpxrGog0HmVFYQBcUstv7UykTptvuevB4aJuNjFOozwnA09qcl+rD66BiNmh+2
EG5b44WNoZAufdng5AXnJc1BHBZPm7NDhK06fB8371M7E0tPFfzihP6HvqX3aF7fxzIwq5etLpBq
PegIhy0T+XYEosj5mPQohW49/QynDkN5JYgs2StN5UHViHRvwmuvLYcpRRsl0jZOQpAk0jE1TDw0
8/uqzADqZ8tPVs6ZSgu6Wrwb6wtja9uq83McW3LQApcS6uhJOKI7a1xoQUNwLeA6/tlJchGHnejj
PGWXhunkJeRV1kRYv0jUss2oBfgj+hsdScGmksNaw+5aMewaa9GSuJUxeZIKeplOvNUYCuQKvIyV
0bSS7uuOHQ6RIszKxm+NyJVLRiTavoS3MSjwU6CnTKYnxTTXDPIKqM7N9BERyaqx3xkpeGZyvyT5
N4jSL/jx96IIlaykWpZJJhECwy/wpNWacV/UbYj1FE15hG3rJMKXBhh8GkLRTSzNgRHgxjpcEQjz
reHP1qtpjD7eUEpNJDVe+SaUxPGhziChVytcNbrG4U0uhW/KKrzi/nKoMm1S8C/BI09UvxyqsB2z
LNaS8IQou+iKvc6w1UrinTgMDyGqpTYU/Ljww3x4X0th35SgB0SFG6TiUI/t2lZifUBaN54k8zGv
YpD7xJd0rqvpIcgv5OFOemAUhMvOOqNQoQlWMWOW/aFrrStoFMaqK2vhWRPza5kLgYjpZtUfBew+
KzX86MBcayU7CUbsDRqHds+B18/+SJc2EwFr1dJxgTFmU64wwmATm0gH+eiGyyZkRDIFvHYhMAny
5V1cgP+LGrFJhG70tSdv4eUp7Giyl42AkZ7TsFUB43hQ7GxxaYKJ/RPg0eKMq8zohszSRotuVNKv
O7HbyS1nU00+xSSCjMhYsEJHp1mpyKXc2oEo6+06dNoH3FHb/yBBpsSX86/vjI11hjGY0rb7lK2D
JD6AsKDDvUuGMssJWaWOobCi6wfKup4mrZ+eevkxnd9ooXICrHUK3w2LDKPLBKWzZSxZR9dw7vdw
Q/eCNh7StTtsXQTyq6TfLZ3VM5vID4wDbKU2fewGXOjDN2Ime6ZxBW5HtiY/G+W2ZF2JjauNdE9q
QF8osMwVHBcFExbTHbb05hiULGwzOylF66fJJ8ZYAfd8GelkNranCOtB4bionFrPT1MrQH4o/KRs
Lks/3eFpaEv9cCck6wPb9WEUM08IZmUh1Vrb6SScsQ8pZMmvi3JSLIJ9k+leyfKdNLVuaD6GzTUq
CQva5iU0mv/PpTrSMcSrSOqAuY2vpbrCYGTUtMg8FetZikUm6d1NlHJMwWtV9Gm3UcTS3rrI/VMG
O1/NDUcTGexJ5AhazboTl7da4Kc1X5ofB+F10dddl72lcvWxxvFtDgkddestjbGtEZ+dgMegBr6f
VyoNCRokFmxRW93/+6qQPP35ppsK1um0tTLa8a9haSN0y0gRuKwmS19DFYXieiOEzGbJVzCkzzoR
7iFQozc4yYVwoR8nNCByKxijG6tNUJTzlH7Kytvc3MKZUQT9xVIyNyInRm+aO1ZskGX5nah0jwvo
WNQ9GiZmKsDDOiRmGcFCDFczhCgqxYwLoAOLRnzNyuFlXYgprYoHjCdObcFUcrxtMg6vdLyUMB8U
lV0Ddvn6ODJRnvrzYO3L+a0DPLJS6inhJpJvYOS4DZV8mLwl3VkcCAUPVVvep3J6kMLiLZ6Ta0EB
QDJQOvwI50A3TmOPKHVa7G7zvLM4V8ddghOOchZmokUTFRDrBb11QaOfkPdb853EgnF39jk0LVHl
hzitHSniy5slkabk642TJxjKfT1bXk6vncqgNYiFpxSKCi/C8ywOvx5vJw9PrQXcMpPmnFVunHyO
UFYQb7pmfm70N8X6TC3uI6T5ArFxSyofMoO2oPhRK2cIpd24yX62kN9kQX+insxYcQ11+ZFolMEc
lMls3CVkJ1erX4eam88HASfAXgAmFZUg5JoEjtF/r7Ffgr8vJx+2tfoGm+P9+EdsVKXWCB36Qj8J
eRek1m06oi6of0jaqYHeJQOgJeVlgHwUrtE+ueRxgFSRci823xd5fqCQuFlEyHCkdXcDaAZcbksJ
0dHcNNRD2cYzTUBbKPCy1dxtPPU+/mnExC5nTw1QjaFehuWTWlOsNNhTiBCVxJenF2URfVrv7H3J
OVCn0gtl0RVDDV8QkrWM6qGiohOmENLa6FhR8g0p8y8Ns7FZDIFF/u9bs1ES/kfDLNTZuDaGrJ0M
PH6W8qciUY2eNemWCEdRcDZ+bSh/5/OyYS9fHwZ2/ZB8N+wQr4PfP1Qpk3md40o/hXBfh9Ii/XNy
KvKQlSTQuo+0uHDX0nADCkikYkheGN/4Yv4FfcWmQlIRAePgDfP8y3VjcEAewdBw3fNllBu//C+x
rJ0SxkG+RGdp2acjg3P1OCqJK4lFoOeluyE2lii68sIClw8ZhWWZP9XSVQgZLCX309ScVIjyklBe
xl5l1z3KCE0k7ZsN85cFxO/3Dz4Oi5loyc2p/+t+mU6zFErFrJ4UDW8qSNK5+p5ytlVp7kOYk+bw
iJ/nBCWMw8EOUaW1XQqzT3TnUfCjIf0BFGFXUGhNA0P1bXR1Uyf0J2t5n4SSOzEpz4wgYYgajxnG
y+meiW9vPJty7mn9R27wWeajkXyafbUTKRL+/bb+ESa5eUyAimMChKhTJNbh9wUyhOmC1URsnVZz
dusxPBqdJ7VdYMZOVv+cy9izKhKx2cQwQK9JQVTMHbQ/W6/iayM8/Pvb/Im5QoaVYXyLuDQydPtK
LhOy0FAHJTROSRSCaGN+EMoPUYEkGF+bcfYNAAbjvRLg40PvXoX6FtLDjjyFQ4JNgltUTIoVkuKT
K6NEBUUX2lDsTRPGD6Z4rNPylEFzIqmiyCaLANm3kWlsIsVUdrhOTzFSiYzwdyLucwrXYpb9VHfD
8HZBcbDmXH4lSZ+TRGgVpl4/1fFzGm4m5pmr+hyujMMZqa16bRPVNYiHKIZnJVRuMkFtGZpvnGas
P45yRgKQAjXgaSYDPMffnxwMoKGQiLNghiLue60OZLRTen2x+sbtmvRjYqO1Wr/R7uH+FPMtZoFD
/LOuXucQZCMx7Q0gm2PLm9PFXRLFF1iL4czqbR+h7rYxasgEbnu+3mdd+Rou5EUrExG9UE7Fijw7
QqZzmvYK+gMSzKxT9ma1uHpkvDbAgr2e7VoEUCG8Wkt4tqbhwcrj24pnNDI91cX7KH4diEdX2fiG
8qLPpzhXqN6tg2WKnobkxwDGrOXA0pkd0DUyRS0t/SxZxaELhwDbAMPKHuPhxJAjKe/mlqdWiyc6
Qn8wzwClyvwRQVueagJtozz1xBrTYY7SNLzjtUpXvswxHg7Z0BwWFGUxdXc2G98GiP/tQZlwCmg+
ZCx7vo6RwwJ7sQJV9alVmZHA7czA04QRN2kNNYky+ArzY5pWOlYpZHo2P8966RIxmzeXir4rcWVw
mrZZmEYadqadh0YN/v3i/ZHvIbGYMN8BVt+8y//koYMLrEWsKniPvszhOe6Iu4IJEWHN2kFZGzRa
IuWq0C9HurxTpRD4efIVdK/1+vrv77I1m79tudtXUXHGIyZax+zxy5EFtbRK525VThgNgVs7UfR/
MVb7sz/nLGSzQSABnMyVf9n38kQ3OPdrWDeNq8A+wZ7aWWREyVB4BAFFnDvCtq5X5U7JGbMv/QXN
uD+niP8EdOJdedwiMPS23hlSHtB53W8lxGoKbtxMblyJ31gYyH+uIjCQrXzYjnKCT7687pK4FF1d
dPIpnUh4WfB7mgqvVpQD+dlebqmvMmzUkpJO0ThSBXehZVVbPPHAy6AW5yWdLc5VmISew1IjoWQk
Skg+dEL13VraDvTfHyCjSnX7rjxDkWrn940pVeU+n4VIOREamiEwy9SrUKG1g54lFCPl2hQUmrhb
5M+wLQNCRu0G9omct3fxWB3FYgbhmp/STHXnbyPe/nIXKUJ4FXGBQJ3+1fIJ+v/ML5nyif5sqKAd
fZLzE3czlDsqjTIQsV3VqKjX/s2oH/+9sLeF+/W+AAVRRVAXb14Uv98XsbIiUZp6+ZSRm2PBE3Kp
yYTp0Zpu//1Bf5aaJFX8z0/6gueEi27U6cwn6TSr6icGUgpwG7ZEeuI10g3uxRlUrP/PD/3yRnX5
KDWyNMmnSTxMrDoMlsXxTCfVNJrdxR6g3Jh8x+T9tRv8cVO5VgPHLJN57TYy/B9VtaIktVGFrXwK
ie7Fm/yHBFZv1j8TzBpdgSDh7ACzAqa8WWKqDKs7I8sPFec3Ve52cV+/hrnNwwAMoJF9ZcSFVTlL
SV/Kp6jZjBT74izmj0L0zaf8OtP/+Bj8hUULCv7mNvz71Wp9FarplMvk4DgTsFoNXBsKudspj4rx
OIYL7ePyuOQ7tQ5tLcUtmM6zqHufHQBirBlirYb3lhzTGyo2QJ2VFl4Pj61XXxczsLSCVjR345IC
S/scsHuQX5HLuKh9nW+Wy1/uGAWJRquoQXbXv/I3s0iNZ1PQxFMDTtAghR8ZyKUEOwZ8bBydaafx
woitS40jFl5933z89rJ9uZN8vAWpU8WmD8L973dSzUOTybEubuHGYRK/FVEPEcfPQr6N3thify1F
qCmGswjrrgEWSUPNWdVvI0b/GGnjRiNj/0unjOwMu73fvwegK+fTwG2Y9QWCrrrDVb+bDOBJZMna
Bxz0RGpgNLcBmig5IfUzDr1ce2V3irlR2141MZb89935NbL/eneguXJvJLiu0CJ//1aqVSxhshri
KQ9VXiptT4iUP4mQG6EudT9rmIOCIAfSml2NhpTOBt45c3V1KFAktJ9G76mIMjExIUASe2sIMpn0
WVibwmq50dPmXs5KvCAeV5JtU6sz4bMk13GSH+O5wO/lUW01u6/1tzDCuqsvhwe1E659FLM/S26B
TfAvZ164RIYcgWF0d00lMCwSg1pcbkpSOmx5MVAJ1v7YMM7SJfC74pvW6Rcq/sdN0rcxNCaqOPV/
2WW7gapuGSXxREH12Gcdkyh1V+vneIJN1qteEarHAh7mClEtjq9jgWZskI7Giu/LXAORjgdoAo/s
G69qNH0kc3uSFGQBcsfYKfpPaTXcHYcHHrrP++eBR6WdjKOKesOzecHW4wy5n/AcAHllvkmr8t3Q
ZK8HD1+L0q0iPLjxT+6lBKVHfltqyQ9Dev73Qvnfh9bXm4AeaBsaEFnLUv59pSTS+n9e41o6tQAb
UXmsu0PeB+Ngg4o1xv1c+jKsPSD7pNxFjOGM/Zg71UbZOONJDM5c6MfBdPhRynYOVfxFeomYdWRv
GXB4GSTdRwj9fwhq87FefMK/G2hD2nyU2n0hnPTRxdxVjSG3GQgV/C58EGGlJeiiQntZ7mrrSUJR
0ik7qupGH2nRCJbY4dFkW8N5DHcl8c6q14UeWPv8kj/U/xU7Y2ch6XtUb+LUaV6sRx3k8ln+r1Ld
/n19jgcPwmEPN1M4VKtTMPkPDzXe9guspbu094TOM8yA6HqTAUB1nOQHw7pG69Xs0ZJkB8ali3Sr
Fh5yQjU+o5yImFSVD0js5hoCyo+4Ruy3i9UfbRuMbTCV77nO7gy4eoyIBWdOh2kW/IQOwZ0PUq61
gRrvkjWQZE/adXhnIkjR0xv2sBjmXbULpeOIbhvtWI1cOsiWoBE+R2WHlijPwXRdOHnT+CAbnsxq
k94rfIq0QAPilKWjEB6TCOsUsjQCjeco4Z8r74rU4z2zUEIxrDk3Z6W9JywhNLCe6+xeP6TlnsEf
GQqh4g6CvQ5+GTpF6bQdTCU3JNhTcq0f8U+RIWEReWt5aDQY5A6TLvuxPIcedpPMyp+V1zhiNskZ
QF70QZtgzDtiepWxSFhd3XooTcwhPUk6NpIT4S7TPfPsJdVVbEM7Ja0f83fLz7jyDDCB+ovUgxu6
yngGL8IOTlX3g2jPr3rotfRejzIzl4nM+Uc58fXE78rNlMLQmE6doAgmurearvggPebaZZNdOhyO
MLzxPwJHNiefYZAMn/lp9ERCEe32aAGi78MJhYijV6dkdlq4PZM/Xi0fCHRAU6nZ2x7Gi1vaTJoG
+ZjpDotP0w9z55SZE5uHrWHvGT0QyWHjNBWrewk5F3zP5KmrfCP2jeQhGj3whiHctakjlhgrZPzh
h369qyNGJ/qBH2YWucPyMi0vnd64WfMWzi9xf8Pz4Qf8okrBl83pmPAr3SmPcE/ak86FNfSE+BkT
NVuXQU75JRNRgSOvzyhlLBqQ5ZjWDARdbXInGdKFeiIBqizvRdQ5gmfpx2XgiHCs9D5sIQp5cnhV
cnt+qmd3mDRYPJewQmPygFypy/3Boo/PD7FIHiFATbunhCNlVLWg4eByNOFy+WBO95Py39Jysft4
vQKkzXx2jPGJx49cP8IZkNhPZjd5nRC97Tke0sxNp52O/pXJesbRkRyT7mhGr4PpQ/KXyHkffNX0
U+3SDm45IO9Y7EE7r8apVZZPcF1MbIYgbI8RJEYokMym58M47lph1xmr3WlncT5V0mNreG5a+RqQ
tNVdk/7SQisQ1m/8Ff+UClI50CYbOLUyZKb6/X3nlYu1grjYi6cuZAlpmt8lkofJGCp9WYDMMHGU
qgK4lfDGGGH7N6oHfXxrpNuOTWuElasakC7XFr7GY0EEKdVzDURRaZE7hcaRfiGTYpsmz6FR6dsA
tCVkA2vz5aQelBEVWZoHAHGcS4HYkVUSvZnDLXTmHcVrgOn4rs2yfV/jk8BtTnVG8H3zXA2RYqsU
NSkJPV24YuXVnMM+UFrFlxLOB+paccUsdAIByQ6KNDOnN59V5iwx37ccyaVMtdeSI3QYP+dUCeYq
PsVSzERBBo8AnNNSPLgL0xMW4Rtw4i94KTEYIhG4m90heM6XysgIhxm8bZZOMqMGKM02Ny1FgWr5
9fBzMk5GfxmZNyu4r5bBCtpdHLt19vrw898n718an+2LsAAABLCbVr8UjoY0Tk2Vr5Bi4m4fYeQj
DhkXHjlhqCFoTmwNC/ekvu0K9irUM8lZTRdPtHBPTT8jQT6kwjdf6S8QhUFWBhaQ6pYSS3Dm7yuy
62o0FnMuElULO3ye0Cwhe6vU254aIObwWQ2GMaR3DrmbmPJ+nN7G+AylxgRrtNrPUeqezFTj96Ch
F+7UAn0zjL1/37hfTqi/VywGHAf0YSg7oJJ+rVgGhktWXMjcuOapAY4I57c5fOwbeDpwmOdo5s2N
vVpih0tu6zDbIGEvMTEUFCogRDx/3I4dfxT9Ssm8lQHXdAPbcU9vnZiIdjAJ6koyKzr2zSI91B3M
N7ymGo3w16q8riHkB2p4HoigP0JhwbFocLwOTlOO2XJdpfcpDixR+bMrznprngd3sXY6VO9sdHPo
+tkYQ3w9DwYgIsTD6bYdeUMK3Y2Y+mWNcjdnHHrc3hz3OA2efmHkTt69UXZTIr9IoXZCo+qLbJTM
tlcJsfPTmj79+y7/BZ0mbcmkfgXv0CTlK219yiRtCctMOi3Nco0HyEmwENQs8hM2z0eUCJZksbPv
4oMkoafeLaE3LuUefucdXuC+4TIfcAgLOZhTf0lL7S7XOz/HjHxre9tGepAW2W/n5KEi1MJqx/+m
nklx09yIjXnblAjlE8JutbdCPFYzvovjTWZZjr41K3WcYXFGlZwmd7VYwsE5V81jiSSngulGgw3N
C/4ak96kDy9hZLrJ5wqEXPXg5GG8a8xn3SkFwP5cmg8FdmrDepsa1FZTfkQJ5tG7O2oWn8NJtKsB
FrfhhPh1CRtFTTC8Vi72Wtv+1AaqE1i/fhlrL3GS0qJX9blDxAf0+l/RhDe9zOkYocl2uv9F2Hkt
N45kW/SLEAFvXgEQJGhlSBm+ICSVBO89vv4u1EzEname6K5Wy9CCJIDMPGfvtZfyFvKp9eE7L1j+
h9rNv6bp/31QmBJ1BQ0EycrK/22F+o8yCgDmbJpCQs5y8rf0W8hoUfPWGJzgihl48Xxbw391Vptr
4FS80iMkR6VNSz7HNkT8oKzAp/SyDES0VCKwtIMUGftRocUcG4cBdbXKsjpOkV4pTtKIp1UxkXeT
E3VYj83hIdHzbQuFrGxk3mWReZa2r0cm7eM1bJVfSrxc2qQCg7cp0v6xNzQbsuqQQoYWB2quxS2J
OciwNSTqjATOFxTzOsW1tyzFQ5Mph54qR0bVKzRYQyepLwgHSfrsJw61NNobibVJ+rRwKk1faE6c
xir0wmjZiOmjNclHS7FHS9nV0aNbpmBUMj/HmzCWOIzxXQzd62IkXl/PdtLvgaRTRRkxSqkRnR/x
Xq311vhxLTMCSubW0LpBo83aVcI/3JuiXyFMX8/XVqV6dScAg1on5DPjxwC0PFB1R5nJgZowiy93
uYJgV4z4qXF5rHZ5FZbFcsHgcUqS7KFu/LbxZzWmj+VL6R4lEN/5XYQqJwUPTWH8mBkJeIG/UqZA
lgucomYBbBYlYZXmI3OG2IQ7HuI0QuXZ2G1GXwJ1ILROJ2T9su6jeorXZQD7kVDAbYroWqEF1aAR
5KbgjKgXMjxRMP5C9MKXLPHLLmRSBersviSzvySKp1IHrfL4vecDFNOac1aDWMbl8LdnC67pe0jR
8ndxKophGJlOSqeVvnAK1wy9b81Mc3lqcL++UvKle5c9Zul3kL8N8mGVNaxDx6SAGg3KjVyPB6G7
gBG0C12Djpu+55j8QWIrw70cSBqEq94vW5mPDmCcVQdnhX08FoGzC6yz11TrAb/Vd5xCqS+i507u
L4s+n+TXIg+8iZMSzd/K1wBGGApUMjimf39Cpf/J6PmXQ1Sh1yetfRHYwv89usLKayjFDZQbTuFL
+SNdGm941zfiWTgoNrunM2L0w35ic85wFq/wm2N1DM/qo3mCFu+yBPHQ2Mhb1rU2vHkbJ1/j5ufB
Nbi9jB49clbpNkuQjb6dvNnJMfqJ++SK4Rv0QcGxTrGmX7+QxFMJ40++lgIht3jjR9TbfCZtauOn
wnoPSFIDw8N3ef1iDtzzQCB8AngSrPjwzdotzYnOjj4xyrF+J809elHhI+LqmWzOM6NqY6mDCk3o
I9R4Vj88LeskMHdUM2kaVKItGOujsEPAh1fEdVXM7blkQAjLV2QjeZs6zHpIR9ZrI4pNqHZVxKXr
U3DH7CurbCTR3NbAOCX++/l5kTzk9Ck+06RsqUwga7+DcoT9V5pU5PDSQQ+zFY6WFEm0a32nDM4J
xVUbECA/B3zyyAJs8AIpKRKyXWV28RR8pm/MYFtMlJEtfDMugKHF+J/kGPXt8RcTYx6SlACmJjxD
yuairFTXp+XJeaoK7SOxzLyvQLNnxNAcETYMPoVmIW1qA9Gzwpu/47v5e7HD9wL5FN6t31vr5F9s
V0N3uLKDVyBK+qv20l/Gz+o0vCwv6idPiUgKG55Io9fYN1/4SXc41032mvf+wJrpLByhpD6JT8Y/
NLX/qk+j96Kgm2U5g3tf+7Mtp/X0idsmFI9z2ThBWgFKrbzSAknSFc85le54HZXYXbJu2orWuWRq
yzigMfVZ2bbZuoyPp1OIzlDXzuUpHdKzNjcwTdX4UiEGbRb1VzBDbD2XUeYiUgeKv/hmftfUd6mA
4blABlok7B8LLKcaAEnns2DZtyqLFiQYXXn7+wNbX2v2fxzXTJdh90Pul3Ge/1HTH3E9p32eiMdI
/FGUyZ1ZcrdPM3yBQUSURzleEkuodP7SyL6Ach5KmZsU4qYYxFPQfI+FvKc6x4GIg5RBbsrvejNh
ItLp6LPjIeqZ4tAbh2JjVqMbslKe9R2LwFD+JVacq2oEE0PiN1nuJzHiuhJDqYoTMIPQvnYWpDLZ
qytI2+wwGh6ECg43hllzztZJrCW+/Yg1/OJxPxfYHnTrNDdMeaU9XZvdDLMrHb8ZR6i1/f0b9z+a
IewriFYQWCs0gP5cAOtaRGV4EpZjsAzPKsTkvIzdSo8+xLw6CMV9nXBgJPjqRHq6nYiekBFblz2J
xXpoffc9yn9KFvRuwQXTkovhdsYoPJdbroj7eMo2anovQgwAKkcK7PK671qWpZh4ZXIo0vxUlv90
mv+r4Gg9AP7jRf1RTyVcWh9kORLJpBE3rBs2A7uoKO7SBMSaEKBV9AzxNWQXTzGq2hSB1nYJEnMZ
qsqTyYZy+AYdcuUkvFS6zBnI+h4HY7/OQMtiPsZJSQACp4mHoe/cehaOP6msnrXOvGRT7+oxZC3J
KwzN//uP6y+J0NgDyY0iGZnsRtYFyh+IhVzCFJAaynJsNHoWwy0aZ9iX1METZMLMcmphl4y3Nlru
aUz4oUePbvjH/u86SP7lYEPNpSJllmTd+qMHaw31IlfyuhEdVcd501fWozkl77KG8BBBrLDRwETl
wU9pTrpdtea7ob1nDB54XP9hIaqupYI/tkWFavZ7B7bQGf9x4KtjMShdkE9HzJ4RAu8gs5dBPQ1J
cOiMiYxlfLRYWCrz25gB97DaYcCLUH/Olj1gIUnGO+kLtKvwiIJuBfkTwfYJdr2l3QBchSp12Vrc
1MyFlPQR08SmGb5fTWaB+pJtQJUX8kaU8mfkMyUqSKN0lRIqUymyVm1AnKXn8RNujaUK/6RlIMXo
f7x29BdYETQLeaLxR/stqTMpzxUqPFGBMT+i8D5YaGhRJU21zsw1Z6DrrBytnPJWsOZzckG89+Fb
jLp6F4oMbVb/q2dmP4L9dgMkptVMSGQM9lD8rmPzNkgvMiIMM0nhhjebZGJCF9k0/5/QK6nRS1T5
EsPIgM1CVt5aQNCaWG6VsOV8CV12HlwluooDS/g3EZWktmQ+I2uQQ4FlP94Ekwr57mn9CrqL2FN3
5D1TmoUcO0E51kXm0PUel5lZ7XAzEpEifPwyZOx1adcispPB/Q2uFZuOpqzRdN/0bUPztSquspxu
Gtap5YgKuGfZSESfZUQQ9tXoSSsep+ptzYAiMgffKjOar8ZoNohPLiE2Vs/z3M/T+p1pgM0P78LX
nUu44M5PLE247U6X0vbmjXfiBifvxEUnjyvXP1zvDniBX7gFX65XntcLQQ19EJXdAnnS7dOJW/77
nxdzToxt/vZkkof8+/oIXHfJ1GP0iwcqz1zCw3f++qi1fbrzjw093S37xNd6Kd+4zd1j8+78ud6c
n7C27ewXPxWZl3LyeAUQJ8IdDzJvJPd0R07s3FdgBaCI0+LytBeqxOszcP36VKAfeAJeKL0eW+LR
ub/EE9U2X1w/by4nwV43BuqK/Rk5F966T57s02NDLhcvcjxPsj2f5+Yaz8P0+el9+vx25Ru2TO96
8VqbO94v3h1XZm1fPlt7vflFsC/rkzCcO+vvkXP/vHMJW8tfMkSO3z/uv+/5ud68xrAn8XFxCX/d
5XWzuY+8+eSa1r4rfIYnfledfz++5d1B/8HguOjOKd9dFdf75Mr0gD2V+R0Ppzv4TnnqzysbdflU
3IuXbjCartfiYHWwrWImvXirP5PXwY08/8Il60vjBa6/19hTPd/3rlfv9+X+FQPi9epjNfT96/of
rkPeDZur1+/+ennpeLgWfe622PzA1+rzd7gpHR/v4no/bjLZXLZw9Wqi5LZcefW4evWAlt+rW5KL
Sifcr95JbJ/+tnSuXJ64v12Z/7rXE3dc7/3078dbbZ/+FcPl+rxYIv0nf7C9p9UxOdl4OocdImdu
c12fk2dg2/mDB+EB+ONfv2C4tPF5cpG9tR2bfx7/y335ISQQVcdvMfmM6GUl87SZ5db9NigdinO4
nfG0VVQzQ2pwywTr7FvRHgVxcqroMV80dxySXb1Q3agCH4hn+xMpIuW40u+TB6iRTzp2P4sSaDcj
047KbSUHtk5BIFzepznbY2DyIulrzK2dOIleWi2rGN5rWIcJ6WlONkP2nRnh4zKyVyBKFuu7bDxQ
mW7L4FaMNMynwTwn2gfud7pTaueGUb4PG4LDY/HUdfItn8QLjX9nkLYBpsVBFQ5iTSlCe03MdysK
vSxibQbVw7W6n0XrKTHjm6T5buYHcU1VISvEGL9G4tLkGVz0IFtbi3ipTBXeBpSyrVpQdeWKLlRp
W3p1o26i+alRQc0ivHATRd2FRvcea1CHqq47BKZ6mSoFIgUNhklxwqhLHSOIXg0NGsnzKIs7i2J3
gTx5XS5RPGD1GO1KzV1MxAgzTi85OQILtRmOwAlBXZKMmzgTLACkDZMaq6zAV2OEYAH5IMnASmzC
4y0joWvpYeviLq7rjPIHSTaSfEnri5kXrCN2FJzImlA9Ia9wugIeC0btCZbdoYk9xTB/GIAZAlhr
JSCQSrqMEmFYOSNA3ee7gXQ9M1yOsy67MWpagsxcLW8uhgVKa+rOkdQQQMLqJIo9y/zs47cVF1jM
EWqV5TnMxsfAlDdjjlVTHbyK4QjhaqXel/aIfwE/A9jINiWtsXE0PnK8/O9t2j5Uq2YCLLZWiizp
aIjO6M+BFDYjGS0SCS6lvyjducO82xZfxfzi93wwpTTvFItIBgPcYEOSwZht0ji8DUDOWsHRIQXO
+mOEjngsIedCEsailTbhfmYsNXDsRonwUEnBVq+MXV0Cc14b+iNE4DqmrOol0WcQVl461c/k7TJY
j5fSVH7JAh32rjymhwmT8MzCv6KLLJMN2PKpUHw7Yhqxs5p3kj2w0A3HDF5SrXBDGszJ/J0BxdWn
0zIyI/gVKtampCYxFNUmv88ySI6Bkj576NKdp0j4LJTqRGYQZuJgk4pR4zWQYlgjj2hwpXwbhPhS
A7R7zLOH0S5pWSti4LdS5uoAcQjyWGfqTXSm6PgFF94rLoJRYxeO8xeButOsSaTNrEdUftbLz7kW
bDFT/FAmvcRAAdCW80G2+jeN6BaV3ZyZvR4DkkIfgBftVRgpNY6ISwykWfFabQEeMXtSvQCtuKl9
DfI1eEi6mJ8Ada2L2JkO1uVTs5yGfW8x1TeJKTKey9h0x+WtkqkNUKpQmLoISucFcfFRUnbUgldF
gwUUBcikISzoqAAkhcATddeBDV9MdPVY3bhoNR4O1ZdkMu4/9PkH2UGkjW2gBL0P/XzV0mfwhchN
gUD20qmCFd8rNRhd6sZLdFs6CCcUsqHxOlNh7WKN96hK8mOsiIcgSLegtWzJnF2gr65Z9hiiyDLQ
OPTj6ikcdS81kHkvxkYC0MK6Xkxp6JenZtPTikvayu0iY6vTBLeUjKVq/Tzh2wyIPhRbYj6bZNgu
ycjOI4jUqBS4JcteT2QvnuY31eiwyNAwlgPXkOuLkhLLWJ+1+juvxycjoHrTxfVTo+j3HGoWx+0A
V0GwdhzrjybELn2JXGU9xZXGeRm+RKzbon6bp1ezgqwIv0yR195H6CXBQzlTe6KYBPBmnCIAeFTx
2uBQs4rLU9hrpugIUX8JogddaT16SGMQUVZHEoYNI3ZGEDyyO5HvhOxACeNT2aApT39UqbJ7CbKB
TAJvUh9JmUC4f5f0cjtIp3YNw9DBXan2YhmbCtS0whvJOmGhLJ0GL/FKHwweleIZrsvLKMY4axsP
jZM/Tq8hHX1dsBxlir1ZbI5B3uLuGnYZY2Ah3eeRwjrDD+TPOpSPGsEhVQQdwxpPuowmkhMyrdPE
Kk6xLNiq+pYtb6uxXcHxqub7uj2HNJmFtEUka0vtvipvEUNsXb8oPZVmkT7DAJ52SlzNwMRk9ByT
DzMyCkMgkGNeNnpVbZvqhu5nqbuLWdc4Gl4ZsS5ma+0xHDvZPkw5Rjt5l2Ewn5OBtOYY/qmy0+LQ
jaSXHpCWUJlOxGFFM/DSoxyiVo4b3jgqPVq3SPLamf1QwHo0DyxjP0rMw4HADhOGG1ntziaVfBlo
q6TUl0mu3MHKLyIMpbFaZTjiWVQlmrFwngkUj6Le0XiYsqRWXr6GrwBNZnF2M4N2C4SyDulLGG9k
6nxC0vpRBb6NSmWmUZzD1QcNtDJakHz1WcIjmdB1wiTudR26FlaFZliSSXLqQ05UmnUVxxHaVWWX
qrqVra8khVGGrkcS7zU1M67UEWkEylHT+3flUBGI0jAHkbLaz2NlY8axp43qtWoKZ+DyClKpiKy2
zl8yZUMUGz20J/Qp6DSAi6PU0i3XjOqNEEvPqzh9zHGToifK6cHpZohzGgh59KJP+B+SGVvc7BtW
5MTYYJdc3mK51qPGJRHOFfL6UUx+6cmvJqSD1N+0KXB7cfyqZkbIRXZDihtdaqFVoG5luWBgKJjK
SKZgNSYCYxjEhBbcm5R4QiRtx4bJik4JmlwU+gxLzQl1krB7ssKsMK5TjyWlwYVP6cIUc5S+YVdg
xVZR7CVtKCg+xnggLAb38TCTyzI7CkgKndKiwjxEhsPQl+ArlTc1u1VYm0PMwQFtijYKt0X1Ywax
26eK2+mDU1HzBT5KBOqmNvymejKEEgGPAsr8c8lzwtG+RpXyL5kt2vxocqDkHK4rXhj30jqfEQ5t
F4E4yje6tq+yB1XJD3Wd+kk77HO8GgocfAIpJWMTIiyrn9hRkb6H/qCRq5ZZ0NjV574ma6gNQXrX
xD8o0m5Me/DN4B7I1Nj0EfwzufKiDuuwTDZf2uxZNysBHao0cRs60zXoBmB7YKtkvFNG+CCb4VZM
rqkys+cjD6kLGdsfUlDOv3F0aoTwDD93L8rZc037J8whnVfJJkroIOAFzIfAn5TxBt6cXcX0iBJ9
gl4x6rC+i48ZL+lElUQC4p/pv0wp3mGzitZtBuqE5PggUb3Xa8+QZGeghRHWA/eDMQ+AQLMGwBqS
PTXSo4FuNZckV6e/NYBVWsQrVRhnnYN1MeEuwSkG3iq09zC9TsE9C1Knk4N9EgS3BXTA1FNkME55
ZrjjdPy9XuekVpEdAuFrWtInA2ZB1ao/mijA5bcU9Hz+zHGeZkhmg127Jogwf5IaMjSW4bQ0FC3H
CvaD7s0DEQlIJJU455WzyM/XcoJ6WdIXs3Iteg11hbAxbXem+FxmT5XSYjQTPHOM9r0enxoJU2xo
bMPEADQ9OCQUIgqgF1nL7phLF6s28CM23KewEz39hbl+M6ZoGrr8oUWjkcu8v534FsNkDWjkrDv7
Iqp2AbCemVStLs46rOdNQYeQnDBN9HSO50VptqE0nwrKinmb7kTl2Zpbv2zvKuUm5F7Kc1zTq2WL
NJE9BxBEes9yiZ4Kvl7mRUnSPxZgtgmadLjBKJVuGhukJSnHDjJqAz9uMF7FmAkvLawlEViUIDJV
f1J6qPD7tc1QJc/acFeHRyV4baruMW9dZbl0lnTpF6acy5epcTzjuM07p2CahW1vb9FQUThh4g/2
MzauSmWnKrJD1aOmRT05tPKhZa8RyKeMeA9E4TRNzMo04FxTuZWhm4QWB7g444kjR4qgqGoClAw2
0KhgYxrBHim+E9FEnUZOODB8u3vRoFWuq11s6SSzUC0gw2YQ3Z6otGWpHPJ/SNbbtZzTW03cjD2N
oKbAL8ZeSNCFRAdzXSqGpHRZnXhaZ44Bk4Q0Kw+5ELnkkLpTJRyVdXhUSHyeV+L2S8KxoDbJsUDq
qMk6tMNoa6i/JtPHhQyqdz6AHXR0Af1hU3rx+j6xnktE6yHUBRcqnjvhNA9BQSArI20KSjVhefIC
D2aJ931wtKIBSmdX3FFo3KiQPTU1uJBeo7LIiV/NxtPAaUfMaOjlQCTZF9tWu69roAlrO6+QSt1H
RT2JCKLqoy6PIUIS+rVnuiLZ9EJyl9W/LMM5709qJ1AmlRFiJcYxJ1QRjEDyPHW40woqubK8jS1m
42KTUwOKqgNe+Cg/t/mdbMxxQYq6DVoBpicMh6h4JEXLnRYWEgkrqdHDekv41y6HayzLECvRCasd
SqDiKKXaflKUrR73TpMfxV50okJlTl6iOowgUrxYICtyVgZN054550hz8CWwXu4biSGZTkQtgvJF
GNiP+y5nvpsGXkCHAofephsgUEWWK0S1V8bfWWueu/m7x1jWjhilEx6BoNIILPxceFlubLuF/T+F
SbtmYsS1D0uD/TJh6ctZGRrbyICSdzD2x8IP68L+1oqRZcxLVzyohUyfKHfaMHTjbnmE5eG0Jn3v
8jiVm4AALa10W1E7i+GZNYyPUV3ck6ztDlm+hwn/piUAaor8HA3tI1ODncmuayx3icjANOy8Mjlq
/RH7w7aHzCNC7asMfJZR4XYBxBTNJNCn4qOAsl6l6/tn61j/pHtUP2lz8hsg0lf9e1B2AFlqJx3f
ciRkVvJVy70XDwdpnHc5FdkBeS8Kn1F5WWl4+WmhwUGlIixzz7JeqwqpE6eu0HqBK7RWCdoyfERO
nVBLFi2mCvTKg+9c5ziij2ZQVJlRc8dC4UhPRvU8QWKi/ZaNlH5bauuF7PYxum4+m+cQyQs7wmju
MqYwFQserTVodnebjmnMWrg3HmMNHrC0HoCUtzitCSKndVYBwRhtsikmeQFKbvUmEsZC78LBeAxO
eZoASr4Uo6+gMRhEZZNwepuRolR6e1NbQEyS6iVPqCg5pL+NX9QFPpQv6xlBgH7DgUf/927IyY2D
+BDzgcfUIXIQU4iNDTFxuxIMRy/tJZF2eiB7xmx4KCi34jhsdksDN5aFixIRWzPCdLQU1m1s93lB
E1wxYFrjdoAXY6oVB0O7lXLGPanfFOHkZxFQOMZRuAIAamHGLIiCsPZuJMEPYladBCVCbdi1bbjp
1hZGsYMkbqrrOKI6s0g0M536hPwAowblr9w77CKtltOyFr8WsgbpfUeHImE/6kjlUr2FPmZrEUHI
EGTQuIuRF4xzmjnGQOVIiZ9DazmrbSXYusSLSbB9CvLjuOh+VhbbqbHcTpp/+snaNT1FOrl7ijuY
hh2Um47Ilik7WEN5EWN1NyEv7VleakmzX2LaRcR5WxYiKcVN24amDP5mpErUFlJmQsUi7+ZDpjQ7
ESi3biSOxYxdVwTU+M21mc6pLp8yFS2i3O7LOiAaoE/OM3yLXHurjI+ZGl6fw6ns7VInt7Yxya2G
N9Kj2Chf+oEszZSZ3kvKR97v45mzoPSS0cwkR8KQm12PjkCIkK4PBPt0mI9jz1S6p3n4spBFJLXo
NEvxUgx+VafXzFIerUiGrYOkAyIFQrolRTLESixMX41pcEI6p6J5XaxTMO8C2dcNVgTFLzrPp0mU
cceSnjKYIvg7gkjk51F/K9pLMZG6ZCIiUlpfHCnxlYX+qDbAXJJViI03MRQf+yLzqF0ERk22nhv+
BBPbZAivxsDsVI82syjRDeW4ELwRO4NudcchqDYDz6xQMjVl4gcZ7/QVHKVSKBQEf4qmC7D4qg+I
jV5Pw3daf29Kx4J4ZjA3dORZEXywaic9x4JmV8q0o4M9O0PC6NV1I3urrRir1CB36uFbxuAfacMj
SejoPKTxmTQfUDbDNW0YM63o+g/90v+h98Ge/P8tsj/ag6OWLgqUzZFpO0fwI65Cvb7Hk+7k6a0U
3FS7w+H5++eU/2rKwxO7xqHA80RoJP3RlputgSJ2o7CkHnS3or201gtJ3/kQoFLXHWkFFrndyGkG
6lzLcUQVEpP/QqlpLMo9Waj2BOtfMTcVahhWVaaAH2KY3HHtSCqgpi7mP22z9BdAMj5eHZMaiA4J
LfqfRsI+lcFmx31/FJvPpFurKZdy8uXlJuW7dcEnoUgyctyOKHr//u36H655Uzfg0ZJsipUYsBJd
zv9QTUbAQZIwDTpSNdZgBxhgGSsCbVcuHxJujbQkp2MhQaj2NPFScuIW6CTLJfWsfzKG4rX6a0cV
hoAlgisWUTb/br//x7bMc6kuVdItR7rKlzIFUW2a+7x+MHQqWfjCpkJ4DJrhEPbZtRHUm3Apx49E
7p7zbKQikXp9AYnHGh0pRqUnYJMKN+z1hfbVoI1kb8S+k/rlFD0oYnI61dWhT34ASmTEH8t9T2Bs
7VAhN6OeCBrEGObqTfvtDUxoVJZurYER4G3qQAGG7XgWzF05XDQN24HwMdbCvaQoJFsvxaRgF9ds
a2bJOyad2zVX2XwmSRUQyVasMkcwV/dh8ZQh6BIoDy+lsAtW9qMw5jtBjmicTJuhWc+ZyFmafDrI
I2vUJB43Ojk2A+hLkr3H0HqWzQdFE06VU89+JYEnGw6NtU+R+oQoWpAfUS8Hi5O/Q6TW20eErQfc
KbtMUvY9p9Ogjnd6PD1U4vgrTKDXqU/ktCvlaoicHUkYwKTsV1NuGMx7c7mvcW5FQ3HAfGbquI9x
+UjFdNAGFr+EAmQ6noGJbsmDrh5aRXQqOXxeptpPkvCka/0m/8g6tmAyD03/JncfYts4YvwaA74g
Kuy5QTE9KD/oHj8Acx2yVkZOjVyQdk80sbocb7pe7BYr3erpt2Z+sJtIN4OVyFFj0JiRoA5siYqC
xmlGWhwSn41APVC+LvSydTjLCRWojqKUKt6geTuViL9aPqX5r7g7yg1RaoiKTi11sVUEqL4p1lfO
h1gJubuCmcwR0HGN9sN804miYFmkYFQajF8R1uxCxv6vp7CghmOqM6scX7vlITXahzhpAX5RA6ie
BfAKJSOGqlD9agHtJzslPAADHoMDOJA5uy4turiOsGj1q+f0TTmDE8Y2YuBPpjcJtvLIai2S4tdi
YBcT9qKgbLO4uMUksBmwIas1eYOzGLuWmkvbFitM0syYtuBhLPgBc2uLMGc3BMkbuWSHRmXYR1tl
IKs/GVHpiWm3MknzJt4JRZE4pRQfkJw4RU7xqcTu8iqsHRiaQMZ6qC0PHYi9RNxperNRp11m+T16
cJo3Y9ntkBqdBfFBtShNBYWfd18CWJ65OU9EC9XVJzhEZyh9pX9uJs0VOAy0CWiLDjcpRTgUBXsp
tjYFU74CkgJF6byeWLZnyqnvmrduob0khA/xSOGfDEYZoa+BqSmjeKFX+C8pg2smDFa99sPmmFG8
11XDk5cPxKbiqZ7pm3I8RwPYQmqLJsP38DUXv+qYTIyAlXx+Vlo6mSaST2BdK8p60J+gbmwMvHIN
ZYyA3bd6AU5PefwxjNJnVvkuq217QniRByjnBdgyiP/kGUu9sE0iGnxluSsCdJiUiBVafDUtvZ+B
vo+BTn9EFTNAsDGg/wQ9p+Si3ISUjkZEU3Lpj6z5hRkb02GAwNLqPa8RQvFI76wfsIEiC+3PnTZe
W43GDAX8qMQSGO0j8ylWHiMzBsAiveSwkMwK/rH8TYkZ/7YtEXKc0UmSrH0fNXZuAaN6bepbhNV+
Gf0xfV73XzFEXt19mDRMtLKGAPq8DNGG4Pa1nDUauZ2UN7MI/EhST3KZv6FZ5nxMQRXou6Q/DnL7
k0vxUbZqcjPZn1mA5nG7yaurln83rCTj/IFNLJgE6or401hf9Jit+ceUTw39As1I3ZTc8ynYa2a6
zZvFIZN9X5G6E0LcnZlMwwnZ0gBDrYMHcXaIkccxx5+/Avh+KkyrNjef4yTeVSrennHapQJSroWe
mlAfSivGxRsCGsHPESZUDnpeLnKznFQTjRQ0J2jX6IU7NkvDzhMZSS7IArIcYb28x0q5NTmdmfMm
ZR0P1+RgltqhCD4kE2uNsqMDIJu0G66VTr7OAAtvq44jB9ZIhAH2NLzqQnSbcsGndbWPAyImRMrN
xXaELoadDBg5y3E6KQtVnkJddmnJz2ir5+cKguQUDDhTUOuDi4M8xGILa+ECyzPelnp2klrY/4k/
GV/QTOwEd7oIc2lIfXKBREhepGcxU3waZuUwNW/NGG/bEAFK9prVsa8GmhdT6hjyqzYmB8B2p2mt
dnUHBGgcZZxSq82szJtmfsLnAdk03UYBY9wIto9iqSE/te06PkPFCn2xulkDBzZH0Vsxnwv6hBJl
5bhEDmEQ45vE3pDfZDJTQew4bSIdVC18WprFG6L6MzQ3l3HZBlVLjRVTLtYgSgQTGctOpVivKE0d
2J4vEuRHgVZfIW0FJXZ0Co+drB61wVOS5zl9IIbzrpWvDTDHSt7ZVTe5Tc1qi/VBk7BB82UIUGgL
jL8140oIplHkoyni8MgyAR1yMFH7f84p25j1qaOScnrvrZ+pedU1LHTxudEjhE71jeXnA2SprTJw
2M/mpuFRNe0mV93WhNaTCZcoRL8u0fNFbz2W5wROsTTQIKjR+nLjbFS3RTceqFac6Mce2/QhoJHe
BNc+ogk35W6b5vsF23ldHQd5LxXJVh82ahF4OkUOpes2MiXYIicltYGDPQCpIxNpXTpkMQp1TnC4
3nlifYKBFZwlpjzZlO3NioJCug1TdsJgfDHiZGdEkWtSfMksXD4kF80dn36NTwFlQHvuVO1E/TMg
ZRLcEym8nxUBMBe1ehqr7jLWu7Z7myQ6ViFxsE9dRq8rW44LC56JllYfXWVqFTK42iAImJ3o27ib
Lzlr8eKsSv66EEyGjdyfGetDZXJKet4BNvJLNr7TnROLF0aiZHotOzqNcO7CvvLk1adPcaemlGhr
r2JyjprICcIOgTLWASheowhJ3IL5XnmTupuTLz37lK0QkxD+5PlxjE4Jw3tPzf//CDuv5caRbdt+
ESLgzStJGHojrxdESaLgvcfXnwHtuDdOVZ3YFd2tLrEkEjaRudacYwqN6ysXs8NZS21KifJtL8+7
JkhYTcOjrxACKGOymWCXUV8wIiDldNLIGNzU1h4M2iXq60ORp7vSmh7BxAapo4LK0JsXhOpTC5Mb
sXqsYUVlxazDhqYub2jQmdrz2FAwLR5K5JMM9T0FCaX8FlJ6Fd2Dke4jGstzI9+Sx6nn8aM5U2Uh
XhDXtO/QhxCIHIp2GMZOIuh2TW+8ED6ziNSygdET/V5SHbJQ2dak7omavxuJRtHp+yv62YCcB1eE
PZo45iQ1IBCY8eYKqzRjfKLz1kfhAfgsyuVuCdDCdw2dU6FvmjAF52rRoeen6DTRo3SY6oPa1uW7
WL4nwrgXhfokcGi7cBtgWhBlyEX5xQw+A/FVNvASsbPTmxypd2r7HvvVKhAUqFJSqE3Ws056cq+g
ENUgdkwHeaBLOL/TZ+Y66+ejKX8JLZJ3Q+cJ8yqGo1MN+SlTJ+qJJEwoWzJzyV781dNeUR+Qm4JF
x16OoEhwQxjlQ8zkXC2eCkpxpai+SLnXpeJ3aIkHbagIb4YiBiGd63aKoiMDhJ23R4tjN8zoKp7n
+SQOTASYi+YMm5l2jPU7nTypeRUB+plZ6lV+dG6HS2KeafwtTR8moZl+nNED0O4hPsw4B8MHFEaJ
+8hE/MwSpicup9WxnRsvE9XqMNjH8nMaXBBG4z9Gc0lsav40qtviPY9DW53UXVqAmLAIsqRq7s1T
5wQJbdbBiZF/pUzWgADv+1F7ME3KdhXa2aXXx/JLsZ4wIaaBLZTDPglED9Jlpb0Q4pbKwWHEktCj
qZcDmlbURkvlvaBl2NIfGoAwmqWxqSkZpjxEA8jnJhC/OVoXMkFy42YsXmfDWEfMxKP2VSFk2Adz
H4bfifEVB69VlB8PBRiQJH2uC7pnlJ3mCvBCyfJtsYDkLHG++gBPTky5nJ2hMHTJGrIVIKsYxl6w
Dp1F5hHwR56JGNOWbuTTxELJ2Ms1QENTWncWmAPmED3FXNUEizDTx9L6pzz7bn2Lx1n+2ImkOiXf
SmjSC47qXYT7IBpfZOk7yWJWV4eUaVrdf5jBr7Ghszqek4hZbOamPLJHeldqD/mHlQRB0mXp1BGe
g/qYFl8j11eR9oeGwncQ7Q0hRvfMpDWgqUuoJ42rJea3ydwozVcJMJohoVoodFtLcZYrYUrPSIR5
5lNpo1fnCRGZc1pDA0C2gdSclDR3+pnTKNmD8EZICN1dtLwveUfcnC2npGwxH6rdjhCrabB2S52a
yglgAYxYzNr0Hu2KqQwvKbSRWZr2FiA04yvtGyAukttbgHr7WyRStqfYqFoekgvMx7siygDt7ExB
3WQd+aW18mXoiKYi5hn6cJQENHxXWvobqpqrcpUnpFEP8RvTINg84w5QzQPWAZI4dW++a3LjZRqt
CK1HoNuMq3LiSihjx0yYty9yJY3poVoQT55iEi6Zx6ZImEda+DVk1YaZT2NRYUeEEtMJmZCMdwgM
hXn+MhLP1PL9jy2x7G6kh3tao/AEGNc0plZI+i6yRtdECI6DmLpm+VQLh2nZX+Wpt+qvcXE0wRvI
MIZh0u2e+qg76LG41YviUkkJT3/Ue8s2ZlV5iZYspLIErjxtiDbaC1Bju5HYebAZAwbZtCciWQ1R
qE3SUVFjb4w2+fDa6+3Gakpv2aGobZ4tLT53GpywvtsQCW3AfM4i36HdYVd5uQuGNwZdPV1bYgAl
2WCwfcWvc6yLezNinB5xh/nSS5NRDBVwo7Z2x6VZ8ezn4zdmB0ADdZZFRUArPgWk4jSNGwqFPlte
8nhUuKFNu2oeDKtaL8NQMX7mhbGKBbD1aoaMkkqVFl5Ek3BGUTlIE5wRI3vSNTli+Vm/l8xxUu7k
uGTaYc1ePgeA2d+FljotVnQt3BU4OwIqLd0EX1ZjMFSKbT9TLwHD1kePsgRQH9577euHsKUAEyOI
ngE69u2DXvC67pPAS+hCMNpS37pW02JUXyPw25SB+VbXB4s+ginHCFEMt84uM87roMt3X1lpuNJA
xXsR7YMdNFnGKVTc1H6+CdL0Fmu4gSX1wYrbq9V+dL753ujZk5CYxirQarQorGusKV5ZVIXbKjuZ
Joz9zDgXRerqhfyiGv4eAbxmSXSX+stgTScs36vZhEprMNvgs6SUSju46Br8szCFTjzFXiwQNkkw
K/N6QyLFIHqLKJFI8YxAEMWX6O9wvtCM4MT41HkGPAJDgpc4dbBhegzRtsZoGxgyglum8I2xmxLm
c1MiQs1otnVn3BQDuszA4BUw+4x2VtnaEwkXutaw3ot2suW7piZQh5dPgaW6g48HsNOf1FHf+Ubt
jR2xCLAbMsb+ZOiw+duREVPeJhSUaMlm/tK5hmqKNEnZO1aNJhTmiBj2VzM61JHhEb3xLE7jESLQ
qOwEWP/iKgHDk1BdoKu4MZZAEDVO4T3qNumkZ0s8orkgT8AaNwlplqHFtCHVdrOOH2RaiX7m0cvO
m3e+Di3Ul+ep6NBlpDiQcW0qAu6uYVtPCnHo4auddTGu/OYkhzP1KiySrHDWVbNJiQwY9cy5iXqx
k0bmBP5g97N4yMzZnWVtLRhUbdoCI77MAZ2W+YbVJ3RFsXbXB8WkqWUZ50bMv5OWFC8eVupDIKEL
0BBLoKdYtNfUEie3E7/giPS0TLCEeHEKzAVKiDxRi7JGl740rR2CsYmpyehzgrOTMYnqr5JEFk1m
a+FVanXyFB6Fmjul/7Aa36FdgQu5XcHQwblZ7LT2lvvmJRHbrSG/FjQQe0bjyDrHpuFI+aePamqI
TRc39Db6HMbLIC2RnmmG2ve5niJXaV/B2+aZ5RFnKpjIt/RxO4IDk4KdYlqbKQP/7u/0auZ2owuS
UchhjSFvc3GvCoHd6IS/RK+ScJT7wp7ywMsRBIQhw0eIyC+VHb1IHWlS92IkPqp48MmVVpJT1yXb
Eot4klrcmA/+UnwTsK9RsJMZvfowds16dnUGrmGbIBFcKhlT3u2n3ESM19PjHS6RaK2tr8mgn28m
NP4/h/xLHVlSSIjzLdJd2gAFtmnLaF0aAvrmAKAqv16hgleWIG7pOCUjHjXwqUbyOjBf78F6W/Th
NFV6VGOicONf0zB4eUvVWe42GsMaOkiDKLm0Rp6+DBMyXmIVcYSisw8DQJXhurjA25SolHIhQL3I
6lqjALGqj7M6AR76Muerjqe+DZRTPvWMDvMmyTWKyZQbKbS+Tot7v5fxEWOeBDKUE65rzMs9LV17
vMaiQSPRuoGNB5VESttaCyVin5m1sx1CasC2Y/mbXRPqdDRKpK0BrcmUnQldRIcOxoqgXJjcmSJh
kz2KoLxaY051Ypp1A4+sxuK+V5yiUo56VuPzuY5VC87gsYSaU/jxZS61s6GWz4u0MvAyPMtpuVTS
TTgCibQhH+KcMc0O5eMc6muyCd3S6F0NM9eCFY8jMsnTXdoX61rV6MgQtLKMMm9a9GhI5qqmNbGs
33QxOeWRcKz6RfYk9i+RgqLR6J4sIXTzOr72+qdlLH23lntzChAZsGiHpYHSrzavOq1p9I0R+HB5
5tlA2PDYFG7BdAYKdIBgJed6ZHZJz762h+nJyPtzqI22UImuIJgYTRVbw3Ej4U35ICq2+XHQVNhV
+PaD/2N2OQ60UNorkePi7GJHwXsCbQWDyH8sKPhOsJTw3+INebw5sbN4Tx6XHLUl1Ivv+DuMKM62
WvOjPwlaTrzh/9vA5i+CxRjy4zfh18LN6vG2ZHrxGileCG23q8VOsnzd3la3DAvLasvX+2Iv4YuD
n2R7c/gVzCOVu/wt//DZ/uYRHwkb5W/uP0lgPCtWq8U+E622+G6WzXp8XLbxhoVl3i/bv7yK14bX
HxfrzLJti4flZ7v46yVKjH/xs2wxxfB5y6bxUcub8ItEwpVOesabcI6uHCQOB5aZGwcgdNiv5ZeX
j7rxlb1j0298XY7V8oV3X4LLHpfEM3aADfvPS8uhWd49IOgXRfGyZ7dx+XXUFbxVsQ4JbyvcZS/4
huR6G2E/MWeLRWgxCUXLIWZn2F3ek3c9cwSABsAD2oxb8Vhc6zO1wxunmn+DPaYnlYTfIzY0a4VJ
C7lrFx7zLUT6fe5UbnEUTn65Kl/ud45Lv1rd6Ediz9muVsLa3a54dXH/3LfC+sa3AvvJ7t5vd/aa
5LblBN7vnLj73SFw7sb55fBsOJzO6HFYOevO7ZEjtWVrHTa9ehr3gr2Evi27m61X/O526xhQYI5Y
xLQ9/ilOmPRzkHASsYf37SdXCpfR7WZulp9efpfjxcXBG/9cQ7f7bdnAG5u2nBCuVZvtW84On4Lf
abWNN7e7u/wyt8L59uguV8vNXa0OLtdkuCGnL+R8sJnLL7n8xztyzf+8A69zRa38ZWNuy1nlx3hn
e/mW124YrNbLOeSjuQn+3+/wMi+wRVt/uX22bB0H5nbnQlpO3LJDPxc3FwhWrNvPwRyumRBfIySG
YfsQ4QAHFOOJuDhGwHFjfI5bOmn5wahYBdljedb7a5MDQiAiPm8bcLQYp6jDdkDMVKivEM4hzOzb
rFOYjUMTydtbhiJIpHvSqzcMOoea1d1AEXpGyWdk+baKQARIxnpDeFiMWmCbbtUZ4huGWImCNgq6
PBN3PDxj6bnF7zkMBsyXbKMgeO0hSEgMhBORFKmOHkacee6sl9KHjg61QMTUNRkFTNbN4z2saMoA
XGh1lDvRkrCmHEvaHeJobGS2SqPPl2n5NukRUgpnHXpOiaajYiUfU1HNoWlkzPaba9qhLM4flPL2
Q4kLSfmsSYhnjqsXCCRRmkcDgsX3Wc9QoqIfXCLCLP80p9/GEDlBPSLcXMfjrxpgYs164mkoKbDR
P2szeJRNg23ioVNTJxmIme8G0bsxC3br9j6on+lSC5xpzI8CvaMaKlPvhHGzHwLtOVdyDwnpNi9K
x0cKM2ePKN02eigjOaeIGy58iwd8xEmA/5RqcVKPjimMH8aMFNFXHvx5OvKTx9nP9jMicZPcaoKm
MSEI9N0+laI+RUtwgI6tUPQ3+k6f36G1wLpJOU7k1I/2IHfrlpU7hhanmMGDmB48zQG0rEDdv0e0
Ilsn/Ol5cpNZjplUEarmLiZUVehxLb2mqbkxi9/KpPtVgvKRTLdFyiRKNR0lSkN+SErOrUGDimJn
O8/PurlXwJeGTJjCVdAemuxTQG2StSoO3SVrDpyI1G6TynQyqgtot1pLv8izJyeSqwGN0hRcQdq2
TOGrM9OrRm+Y6Nf2lqtq09GgilOx6o4ny5mkAtH8y5jFXLPpNujpaUfRqgPdozriQvHi5giV6uDr
Eu5XQnV1c4vyfz9k3VbHoE+enhE/dr2ougrldj0+zWhjcgCPffNQUpOsWcQW8cXMZIha5kZuZLtr
rwm27ni65tZB7Xe0wndmF9sGzVvRPI0CnN911sc3CviHAEEolRf4IbpXaQHYlxz2YoSxlsiqYlEa
pf3XWEfvDahQU/B6iv/5Up8rT3M97OXew+CcMHGUo+YiogsNJOsgz7j1IoW1TCnRhiLwYYa8Pz/B
wUJLo92scbRpfLlBlcAvpFywVL+Wytes01+ecDS0Mnd7HgApgADJAhPiL85ElmXUSQ0K/V3+oRY5
vqyJnjSq4ta0iyUbSTWkGn4Nh1h9YYOT0rzGdbj128rNqKLGsq3wbae0v6IeoTImMDXcG9YlxY+k
MYRJgX8JcbYgntszrcKdQ8hqp3Fy6UEBYNOYsMsBdoWGhTvye7m8KsWzj29KastjOufElIDE4KeZ
SEOciW2/Ys1UtzCM+32hjc6oz0efnHmAdSeWSA9xhW15Uh6DxIkrA3HfAslnoWFO3jhKl75Unudg
kSdgDmPVOskALys3VpqjrltPKt9rESwzojrGvjwUTlMnD7EqH1iKH0tQvCl6Km0ioTJ5VWmvyAN+
t6pxRGs6C+mHGb7BQIV2DZceDd6UrRMNs5eMn0hEso7ZaH6fzN2iym+R/AmMjnqpr8n2uiQ1hu3O
UJ4K8csCnySj0NTVYzVvSYLfEH5dUPOjolqjFY/thqu3JygFXVCnfLT6Hm7kNL3IU75WLIbGu8nS
3sD0RycYseA9qB80/7ONlRVOKg1UcGnuq7Sh8PxWCZgv594Zfor/HyZSUeIpiXEK/RcSKpl9W6eE
DOWB3qMm78g84QpaGQQnh4xWE9pBTBIqotdpDle1pWwrIXErinN1jr6WbTfNY0nxUENp1iE3nh+U
sLCvKSXfkrG7yRN3MHIbOfHMumyymhUlQHhvh5wwYQE7SBw9YHmgWU/WqfkaWQgaYSmxVO5GktNa
39NTYNo18F2WbmOOGwwULoaRev5M7kOFBxg6bjwQUfIVS8q6766NuUOsYSIuqcNrHWS3pRjrh3gM
rDtRLTxkYBn+VCIoAszTrjaxOwSTJ2rqaVQVp3/3P8TZEUY0eEy5zM98XmHInakS8ynYlt6Ap5JM
yrA8ZruaWVC3y3zADM74q7sgVG/fU8rPm8lDPL3xb9/NR/MRwO0zb75NMfopPsZHZVh9gw4CDrcy
7di1HlluUO6KEIJepAvek7V81Bg81iBWETuvaIKcF5JVeP/+Tt2rYvu35tcMQekjOi8fwnLVNh7N
tWmrN/60UW9qBvMSnY+TurmrvNX3HcOcHTnCRfQQXH48fFO9chNH/vgeVrm7e6Ks6rVQpVdPYJw2
Mv/4e5bSqxrZK458nreFshm56jq15gGLfXLYaIB4+1l6DnX6n9pG0no0cDLm0HlHCOIqiJR1yBAV
j4otdiwFiTINEtL+2NB0sgMmIKrxHfEAZJG7ylvGlG5wMJakSYs0ihp30R3i/hqkuES5rRJ0rPpV
4OBRbPdiIMVAhhVsUMmcHaXggSjzQ6tOxwbXqFiFm1KeP0J1sBV5OFmKyuMjPqoMn+lI3zTBv2DF
15S+QFmbeBGTXcyzUKBjlQaUNBmO+Q8/FY0HwEkFGD+NrNS0QANldG/Q+lbT0hWJ6X35OtXHCT7s
vDKYxlHsJoy8eiaxja7v+CYN0i6J6MlhW2mC2BmQO+lLjcoH+Tv1hJWkW03Vbip0WiH1xLTzJJaH
8fyqCeaqaUInTUFchroT0cDLo+HYFukVt2UuZbZUz7ZhMJUrEvicOFwRgUUqsmMJkhcPeM2gGx6h
GvlUJyKUawRorBZNxIkaBB9VXvBXANgj4Sk3HoTqrhrnEjpnGn0LtfXVNdWln9rHgfWoiMeYlDlP
y9pV5M8QORF46736WAUG1YtNps7NikETTCl6nzS916idq8baZyoWXz2glI3bYqHY1bSZUj+2uy7F
cE4TRXMwwNhW2hM2zrRQQetOEbajgdOZJiUE2gk63KTSdPMidCofY7N8buXvMADfXesIX5obnarS
199Eohd7aE+0D9Zq8UquKg0mXIvbrKH/XmLqRRQREgo13tGkjZaP2qo4D4HIFJMIIrFx2uDLoAA3
z+ynIuBigmrQI05qdPO5nustzdHOsBuR1CXtQZj6kwD9XPPTnaigwX/Jc+BHSpbcKvY2SbJjE1+N
EBslVRkjTF9xE2gBYipKNbHlJfJsN9RhTS3b1+X4Vkqik4oWVzYN4BYDSzFTnrjEE83J2bYggU+5
Fw7XNFuMLJR988LLShqlHaMDZd4p0VAdcdxj/SvC5j3630F3SbNpkyCco4rxFFeMAzQ15IgaetbT
JZ+oJYf7oVD2fke5ZUxfC4r/iFVJXltNSBnaSn+u4FgXYs9KZXKWqyEhgUihmJMV4TafIwwy14DZ
CO78JQlbbG6j/zWpA5IeBVmMHegOsNicGyClZtt/M673gdvE2H5i+qF2zCzGZFGEM8UUTrIBMF97
1cZrJaaeRpqzUL0yKZOVVwP5SPVsdNtJrzdxwnIke6THafj1ZTRl2y9Jg+OSetaI9GJxPG4rud82
LTa7xV9OdGKFqllOPqR4P01zwGMPWJTdM8gmymIgeMpx3y1mGlcbxHWW1njeAc2PH0K4a8a7OAso
DPXXDpjeHF8mEk2LnvuCetoMAKtR32Vm5kIOdR1RFUOVMRg05EEPgnbljkOLdzRHuEbWPUIEVR7n
UllHNNOZ6H2M0XyoxKvZ/IjLkISmPHtgb6pD5qLwsazl1uHw0SIyIFT2M+FfnFnZbBBWzWsVixDx
F4n5iKRHCU9JvEMfs4o5S9KEDalXT1al7kboqkgiqoyWr6qeY7/YETpoU+py1Y6WpJaHgNH76CBY
KupgTkXrP+E8Q5K6GpSnWXwXZc7w/JE0a5n3T2BnITKNFAaiEHLvMNgm5r0yLE5mMZ6w0YyC/1wJ
1susaUdgCHs0CGucUF7IR9JS6zEi1ltM5aIZuklXo5FPLnHeMZgx6k/iQPCZep4SCIyptMLAzhDs
P3HeU+rCGs8hJmQfbcqaBB9MTUuaVSMtVSHfQKI1UTtYN3OW3ytqhWYa7BNR/ofK+O+sEtOQibUm
RkJX+eMffGdjYqVRo3M4NLs4fZfDHS1wKow+eTr+PxBR0gLi+g2O9YO5JItMA3Ntkpj0u7S6VPTC
6uKpgGYh3+um89TW3/hobIKhvSj5VcMcJocnbOIraUCN4ifNIy2LRvkHnu8vSNeihjdEIudAVdHw
+0OFT1ytOMGmQGVs/pLz72LAqrBksgBjKP+B+PxbTv7HZ/2xz3Hda/Gs8VlDvCvSiNCGK8f7Iw27
IxpJ7M696pLj9cylc2JO5wXUlVncCMO/8qP+PvgQu+B4a4Qf6+jq/9gQav0mhjbqx1l9Yz2m0pKv
rxNaypB2RbkZWvc/p51S/sJoRWD6D2H9Ipz//ez/vgELxu1/idmJRIkyE9vqobC5DuD27ihHDFeJ
BAbrKZWJ93Wb7MgQ+4/P/UtEr//+ucvf/6/PBU9vjYHMjjf0pfu1MM0o92DkdtR8FBDR6ya9+cEv
2QQeRnDLNUOSpgMu/vcp+MvVwJaAUNdV4P6aysX3+5bosZFOvglvgBA1GuEAtrcCMYXBd5G/N7S0
s+xKbpjV/+PI/81w//lcQ5M0SyEOUP2D0jdVsinNFUc+UbNzm4r4Bii6wz9oygE2SWzrrBgSMweF
/B2agT1U7zQlVt00kddJbUv9rijCtAOWkAaBG6HGRo/WSf0H/PEHjvfnFQL48f9v5x/Wi2JOhLww
QxYOOkEp1hNni3tkBgxCcjS+eJoSj7r8DIV4iB9hRfzjQllu+78+XgZlaJlkN8nWH+ELQprRcRMC
4yAWNJb9xhGC5oBz5jG5ZWDX9RZQR3UNTB1BoXKSinLvZ/+6S/+vmwQpgChaDJAiTMXfLxFiu7u4
ogl40BAk+r6yldNl2X/loaS3gC6q/dLAlEF5ZB0zWO0fZiHpL4OSTvgEV4hiaZpkcSZ+//xkCkL4
m4Z8QNkRRvZo0pR+hoJP5oe5GpAbZv+4ODm8fx928sKwJ4mWQSyv+MddAYEgbmOQSQcUy4FXDSvh
WSdi457tioC5OKLg+I0ldNKSIrIWPvpDTO00QD61UrzeoMUSnOidfgQ72S4aZOUYOlcEFaEFEZxw
G3kU6Xr9iiXDAfTPzN3cau/iG2tguujRPfY3kUsxgitrA+4gwp25Hnk78cH88rfR1nINW/FGj5Y2
674F7LJNXZjoDNEqOeEeoS05+n+YwLZGPX1ngSXe0PJrZPT9a0TFgms8dvJ5fKO4l7/ma1H+haRI
GN1cR89+KpnBglgCb/AsfUu+TVfdlUu3PCojpSgEu7b2PD3IwSo9TPhVd8kL44MhuI3hmACsjcd/
Dhfq39eAKlMYMXTDWhK/zT/uA3LCciXTwbyoeeoZwniPDBqSOf6GeNKotOZOCUpKNetTUuFBXCLd
DZYBPLbBHUuzHfXzKyQKp5ax08QTGuXsWhnquRvcWibgIF6givIOEw9mVp42Uf9kEVVbdQ3k/HZT
Ks0niqLTKDZPUwHpYPCvktZ8IDSmw6yJXse6gyje/373/22T01VZExWFpEhJFFXrj8dEohSyhD1E
OuSdG2pogGYKIpmJ15obrWvfMxb1vt8zX+weykT4mACs6W9Mysi7gRNw9/P32bhEVkTjt7SBI3zW
9FyJxri1ZXEaakJ7yO377xut/X3vqLJBxpzJrWNhK/yDLEuMayFkRaockPXDbERn2UjbUHyJ8O8p
tmr32sGsL5l8ttJzl11a45yKG4zpVrwOzwmrV8lhCkbkG9XuLfoVDYOFPLqcBYILdmAUYMMr6FPR
hKwgR/vxW0c7vNppyUYItjWGi/wY7zThGSynb+xi/aEbso1u7AR9jaAwTJ6RovxzKmMsu/X7SL3s
NvnWEhNJcv7+GKVSf6JWUmQAbRwjPZvphdqYHefX6n20rkHwMlW/+NqNno+KYHrs3Do9Z8YpURxF
3Aj+taluosIswKZZBRo2ap7kp9o4itSBdHT0jkZNn/io6le2s4S3sfQWCb36q6p+gcHogm0Wf7Xp
I8hxqQGVTz+EGjpgEEYcydaqF7/Fx/8gNftp3M0yqINf1LHJBKGYSbUL8EKLYGtftxg07KDbmFsD
aBv1c2GVEFz4VSgvUbtZyM8H1UEgRxkZ6jL6yZlV4EBxfJMgS0dpsmdtvqIOuNR0aeJqm6/qozog
0nNaN+ge9HIzs8fmRUSnwMyTS+CB03XKeX6egfPqxUZylV2BMoq6PSqfVfaySHLa79ATJgwzv+TK
Lsqtrnr5e8+aUXaKAKXvtim2k7DXVXzi26h2iw9T/MjSq3AZC+I19gpPr4Uwcc6PnXnVetvoSYY4
FjC6qAig4+KTSnkvI5c6Tf7eUol3YAG9VmlgEodWv7Dy4BVmH7NKYco18ptW0vHS3DF2/0XsJRDj
/7qYSIRfbiERWvcfw51StiE2oVg5IHi4AZHJyvWAMAi12nWCots8cVnwZNAAhnlT+swLan+mmFhg
q5HEzyrddxwb1UMoBAcI68xpWvDSSFIJIFh4a3IHN9VruPtn9ZwNXrQkxl/l4hCWO4tbjyVzoTxk
7P9XJXzN6N/Mx0L4knNKalvksh0lpWKlPElPXX7UPxT9lBSvFELz1zL91DUyFNd+/jpNXxqXA3Df
0aQ+CXKA5Sc6W6/lCiOojIuveWjv2YMPbCc6Q8BQioOBoIaLdp8Yuzwk7Q5MOgGrcBS20OX5rXba
cULJi9SQAiKARFbfTzslCFadjJ+CwA1gtYc22Ilo//sjXi54RCpa2sJBwMsiW6K3qBDS5/33gU8y
/55LqySNMlexJEmTGQB/n6gUsS/6aWARzhquB3wbIS1PaHZ2ND4RQWEK/IGr/xn1EV4rWTuV8kco
3SBKKv0l0jZJ4kbyvjoW8r40dtDS+z3U4WM/AwogAX01+5uCUuU2B69KUaTyn9t5E5/1x56bmtLY
hpWb4hP+s5G8nAtncplFsLShQXWcp0NZ7lqNYfSsq6c4O8r45KAadlzFfCD87tIGu069fd705nUQ
bggBR+RDNR2GnGGDOLvYnS6c+NZjVtEDVFo6vq5BKjXFmmgrt7gYNin6wxVrSurXqvCGdIumHFpd
LJPJ+E1bsR48lQV2fOYWG/aVp08reMre+Asog5Tg/3VbF1cDTfVJYQW2VyVokyvuvgrKUkMpHeMl
bU5QpdHbTw4Bk5g9Vj8EKaQHtLf+vqZ801AzYgJ2FNoN1zuV73KnNnvRG9sNSwrKLawoeQq00h7/
aeF04sorKInwjJT26bErPFllCMc8GX5xZc44Une66Zg8iWBGxASzUJ79oCEgcT+0Jx+/zr+S0s2/
Z91M97F+qORusT7+WUD9ryUiKkiCY6k+H+JtcOM5Sg+IY+Wj78dNKnqA5BZ6QOMtX4tVdsK3XwCJ
JefIIIPvaBnQX+6M/aP8xFXVCJ4OS85trbc2uY7siMEP+Lcu+pSWb/qvUH4yyxUprP4+l+xYWkex
C6aqqd7hPHINosedVbf26BgT8F16dK24yeX+Ql985VsdZWXOzECPDJYHZO0HUWnpkh7jJSzKpl5S
lZsEN1Yd7qzAU4dniTfsr8mHCuDGsGdss1CqUMLL/7gv/0bds7gVWWIy4dNVUTP/mEU1UzOM8Tiz
fjiZSGdfuskFIoERWpk3EmAWH+/o1eJslyS79M4U7HAACHbAY2n+ZXxDKx3vCk+Ydi8hu8DeRVeH
tmsVEMK8QzKrQBqU7HJ0y+iCZ7P6x/ZLP6P9H1MLlsgG6cFE8Sl0zn4fV4ZOqU1fCeWD+YQ42hlu
EuuefuPTPqP1CDQTGIlTtsdUwb30GTQXSrP4p1DJZ474lAqbYCKc6xQVNvbQFobuR5faJUXJfB2Z
l86dpRv91P4s0ANHPdA+jP3JkDCpcDIcRp2kuAmcYD/Y9eWuU0945Or0moRecDW1ZeRidFFHID31
EkMlwU/Be1qg+L4G47UjixuZAJehVrkWmgXlYbCezS2JoHrgRdTle+040qljrAkWJab8hEfVRDbK
6EXuoWR3BZGYUHCdUHuH85qaj0q2ZTCy7KB/lBAU4LmXnjT1yM/O1K9GnGyEsKCd5m02Qe8ZEYJC
l/ynaHgREwekbnCZmKg9c3j2dYVNcxHaCoJnIB8NQJh9hKy6PnjuwGqDerjA5PLipgUegtuyuInm
NaWxjvXCfF6ebTyHCDbjmTIPjxFdcfVU6pcgwx90XEaLZTRSxVvfnQOE8ghze7tGPYfOOMEAf2xj
Wmh0J/ExjTv+zufG1N4B6vIQdIYOBcqFIj1UOCK9Qmxt2UeVULSmlEsuaQCEuGAwINteXGUfhGqF
wYMheISQDFRnj03yyGylAxScM4NwluYpY9Y/Hnz6Mh35bxfoH3Nf4PmN2kesznIVAB5+s1zCdF4h
raqTao/191QWEwUbk7Zmvo8mmvTZeoZH70/aXqzHGpurvgEp6tCzOgj4tU1M0jkC0FwcMUOFmG2V
XWkkb0kH6UkpwfgIvzQLlHmI4tS4Kpr02nXFNu6tfZwXGytUn9O4pEOSv+lCuNeM8rMgBW6Y1V32
P5SdaXOiWri2f5FVzMNXBhGcNRqTL1QmQQFlRvz15yLnrVO7TVen3krvdO8kxgWs4Rnuoc22MrJg
Vn2T1uZIWWQo9tanapa34pPRjkh/v5IEzhdYhYsJbpjONQjoS1vQrMG9CXFEihDpugkLnMkKGELl
1CCONiH6Sud3ia6RCuvslkJgwuSlxzIlq1F+G5QJQABT2ZMlELiJcxc7pMl2BZC1sAi4XdbQxQp5
uGkarVuT44p0aHSOg0i+BVRQYVdQciffjXpzUbM82yHExrtDpEL+egM9NFh2gQCJlRbxmXURtztJ
6Dii7CIlbKwjJjl2p+q4oC2poRqdV+QW8lfRGHZGpFVwOYKE/1r5cn1SoSCeKUomrJBI4BEU10Wu
0oPjvir44JTIxnVAbpu0GHeAsMPzOIwIBoxVGGmQaZE/6rOxKhZbBbdII76B3eDyASfr5fJKez7L
ENcuo1Ve0TwFoMFBJXhCexTu0rIVSg0u4hzI3rPK3s1Ja6xv4lTUtZxWVkUHXDUau0DcQcV4Wmmb
mh7zFr3Uf89tfTgcHqf2sOvqOi4e0o8U/C6CmkEORZzV444BoBLinKAlATUxF6mEyAEw5SkURYlJ
Pwpw1QYIfrUGnVwwts+FSw+WqK+7oROKt4aFswrpOwEXhyo8jbSekvNCYKeieaboE0njepo+s6ml
BDGg2S4TxKXQIaXMiZjiWaZs41Sza/JazIrI0wPA6IiQwO5VTVcc7thGvrhnwIRbmzAwCm7XcYc2
MeqN03OKyKHNecXI+s2/b5P5s06J0wqJCgk/oYouPtiV5mV4Hw1CP1iBjZannkWBCYx3AyaE7faF
+Og6VUu3bGzuh4JeIf1SbBr3lwSZRYtCZk4quuXbselJGb152G8oD8AWBYXOvZi0Tn+U2t11UDue
9RV6pzOoiFB60tZW3A6I6fctRVVQ1sfNWC4tkA/CmI75DE55VALdGnKW8ijnGPTCI3g2eYS1dy1x
fHNlZq3df0QkEydH7a1o8OOwRcE/veiBGi5GaYB+2qDJZkyAH7ZDvGer+2u9vrhsDVHjquJSgnE9
V0+/VIAl9WdnSJEVSdAhdkoK1deHSrkuy1kZ5Z04E2uUNW11C7CDKSgJngwzS3REQkT+GpmWQADH
X/fMvjQB7LZ0rItWog03Ur1N5RHED1t46+Rg8I1M/TvmoQDzFpxYLb661m0WHss7yjMQEBzCg/Lk
UuAUY+8Ggbyad0j9XLdYWt+3tU9ACgoCuQOeU256tc+jILiS6ToH6ackTsB5AD3IWw+O7O0Jdcre
ShY0zxHnOSFsavVvpjxrcY2K3yTkMAkYBds4Al5F1zrC19c+X8aIMLZgL+nFTBEjI+UF3E+21Omr
DnACO+5742FlXoKlXF90rmpS1lOCBwFNS9k/kU0Wz8qT4miIDV/wOZkI9OCXhAXkLyRKl/fbxQfY
RcwgpHYv25BSlIZFxbOXL16EGnHmJJ8R5EenmaX1eISDMVLR7OPiKvu8IHsDuhYqwII5oY3RElFB
VcXWfdd/IB2HsmV0GBCn9AcsdQ8YLoc/X83FXSjt2q9K9enRq3tqKEDFEIKjeAJAAsa8k70Y1cRE
wGJl8HaIWUaevEcY616PFXWGGvetGidkP+AkM8G5vWVNwNzG+XgBrEp3eDvmP/TK1gFBAotdXGYv
ZGWi4XZbXioGtJc7lBePLciVdCmGM3kHl69unWJMUQ0XxBtkn9yr/GKmiVaFmOSMzYftXnLL16pG
escCr5dCZ3kTv1fArd/dgHHdXK2C+2JVE7aZrrYozJWqXU3Nz39vN99aW4+7Mp1DOhK6QmtEf1gT
oqxVyKNX4gwLZPaS+wcTSAqUvXq1blt8G0IsdPwL9pdUDmw90Jl1IQJ3duNfkVmeNFPhlw3wuz/7
rxEN6dx/0rWTmPR6YmJsKnnZAk1d1k96cmKBABzGz8g+eYnfzNqNeUSrG/1yZinMHQSPV1fosr94
YKl/KUYqgkHFGJEukEnCELD9ZzSyHkuFDFt/lnSOCFEY0RZaN3DdLl8X1GgMP+V+jWZEakAHyjEn
FmoMTGISzMwNj/B3cFQGjkSx0PBPI1wu7ETeyCeqT7bCsSSifAsydaIuAD1B/zsJAVRTEr5oTZqJ
aUeOhfqCCQYlQF3X8qFDdTrBgXsOuFu8zTFzoLimksS/5+pv4ejfLp5+PmINhi4Y2qPxcjeqbkp1
1cVZJ3pYZjfnL34acroKfd3Jrua87HeFNg9Hu2OKa4YIUVak4VzYnfaaoAUdlb+NSPlLTRz/LZ4H
DqEGYIOHDK5s+tww0HqY0Yu1O6o/hTgIDcTN2siPeh0M/rcY3IbK/EqY2Z0HEctJUkIerfeFijR/
9BYrktcAD6mrABFPp2cbu5Y8MrQfGHrPyRCifhMd9dP+VFHyA9xyGe3iy84A0ZGl/XsKoKQWq+0V
Q3MjPGYGr5AFr++9DonvgW8WVa+mOlfrfYa1hkm3VaTbgbKp5t6i9f3qyjk/c2OrfSXjvDSTS7bO
bh74jMG9WrvvWkjsBIjqNagg9A4muAnQK/BhuHI08b5WFOwTAMMbu1uzh+IFiu5YU0fSd1qzFq4o
cKP8uJcrbagrKR1BDeJ6yCJ11CNLr+4S1HxTsHKoBVU2fU4M/0BUAZQ9X9xrozsQKoz66XzxYlCa
1zdBmuQR7OA4JzkHephl1i0etGrXYuvhDU51GbjqqijhqL7eEFqh1x6ijk9nE6NaMABV7CY0WhT2
7DNe2AVdlDf41TCtS4U0sdHs4duVKe/C4QUJa1qlehe6goSgzOL/e89j7giaqBoQA4mxHnaYy7W5
pahn3BDZtNQxMuns/q5OEdYp5obuUrfXnmTUg2aVf3GJ2bORDdYI3RbNZb+bJs0vofFPX0RNQ7Bd
IKyT1WGdPUxqhEDqrpMRjixh2zpIdKGRpn21PpswCDTpCPgRQDY1NPvkk4RPTgHVJQ+v4wxRD5tm
J1BL9uTbW/V5Cbr35Eqi7qGg9u/7Jgo/AyjGSQ+fppT5F/XEVq9LqcTGfqbiMpzvb6wMied5J0wW
evQ3YA4QJOXRokVV+3Tf1ae3rqQ30MEUuQS92jinrBxTwSUAi1l6ZcpEGr3e23le7ga7RvBtFwJ4
jQoSB++wlpHSNJurUyp0TVkbUv0qXl/vF5wR+E35hUeF2ECEkIRAaaFAF6cWdedifI0MGOZJbxv0
rlCmxRfcHpYDNIobDUklGFZqqK3iO9v4gLv+wmRaQk0GgWAl2qOmR2Fzhd29rp2WpUmoS7e6n57v
O+Z5hzd2bK464e7DJ16o7I4oexvpCBFXCrRXA32ntVAi00JieEW2jsRQv2IFocxPg6U5P1Rk9BkW
Ix2J3tPJq9LeZsMZnJOFGucClmlWsSYUooeIaotKwQkAHyuxPKe/PNXv8uef5y2zTyMHRYeSXfUH
RizvJenSGO2Ms0s4+wl92iPgwlpjBXjQk4KSMsrFTnwTypTpj/IFshRxAKqVKja+Rb8WQX5u8X8O
6CEkKWBZIDvJgIAMCIFxnnRHgALo6hZnr3u5oA/h4tsFp6HC8+GXA+YvzUdN+5YIpQFBi9x4WIqj
LuouYaa0MwlC2Ingr3ljA+pp5MAuQlOx2LeAPpvrkdPjigehIntnc8dcp82I57qKzHsmTzEBc9Xb
8Z6gRVnCV+fYCdDISqm5tOHF42ShDw19uCXOpRTCDslniiEqRlBRdYw6BXWRzNFPpWvQI1LagVtO
dx7oViV1bmHOOtD/pxTxsP29fx2VO7pRwFgwsTnKBA2a+AXea5hLgyd4x7u0SH3QxDbYZovwoyom
OW3/Ubw2+llfTtEIgrlzJt0MlXQS3+YDBkW8rVuOln9vIt8xw+N0I9hURTCJbMLfqqj/Cai0Vs2E
UaM0s5v0VY/mmaI56O+YoRNHu5QjWGLzT6HEje5vI7WYXcFWnhbDQhqOsaae16ToUuENJ3OY+afa
yk/74XyvZLQIsuFGC8wWDZ+MXwYu/IyGAEzg7Qi6UQfj9R2a/GfkZgHEtsRxdQaZPXsDoYGhQBro
JhAPBPKRex4jBhmvehokgMrRF7BD6OkKKtP2NT3gTnWou0Dc9iSUyBJMBsn8rXSzRDoCbonS++B4
aHjiFrF2yTpNwJAx09BmC7Gup/F0XpY+Ws91MjOOyQKMLmT1nDIAdA0MUCpXCLp1i4Am+ksHQPAy
fZzZaWJAYByTkr7fUSkwbJgSmS2Vizp8ooJ9TV2K0nQ7KWufZA+zdyCyGnBVtwontLIlJMcnXQNI
d2mE41rj/4p5JVvq6yl2EtPLZilxL9z81Mpe9GMlopNrmUHp0SyGenixtgQO+B+8azii2WIw2gET
r6+O8ALoyHyDbM4BHKBLAims9ocO+057Qn0KZH0+MaspGBJEevoXqGzNGD0sbRTUb9enKAK/S1qG
mpCU2Kjw6wGZlTnUR2yCj1Myi1YyQcm+QiEnc5oxNR+DnlrQ0AAfA70htYxbB+H79zIB7W33hnXT
kKuZwIG4mmOqxfkrYdIrEoDV5IitF5wVDhxLfLm1bmzSSZ+GvWOqNv1VQYAs45JwxsFvycff4gID
KSZJBKsjUxB6CFSSK4U081LVdK6YEme05ugqTq+crdL0Pr0xaoEeIrAlnBIUh0IY20e814/JE+AC
rKliNEfJsl1xK1HGWUO9Od883EakZX7y/r08/gKF1RgrfDkGigCa8QD0yhUU5C4wE2ZybWMORYdo
j4Ika7aeYHMwMogQxulC3P1+m37a8rJlU09UJdUAeanIDyWzpBX7CK+ZekaUls+MQIbUwWlbTjIq
Xo3d+j1B+Hu4aqcSLbS5+WouztvGE6fEqNWhmMuOSRBuFa+UN7i5iKn3iKe4KpuKL5Hgb0nl6U58
d0cL2xhHKfxdwGZD//vfd1H62fj+81Ie0s2qPZ9NtFnRpxaCi+lhunNu1iNjXeIDIxM24HiNqilc
cyVedOMEqac4p6WWWDExE8dKd+rtM7VyNFz+PTJlmGsP+zYBgsQxI8kiiuMPvb8mu8vJ+R5W1GVp
NtBCt+7wtl9yNGSHyCFbUIeC8ASP4fW8vF5svLZLMBXXOSUicgXZlbZ0qYwndgxZQWhzfFnc9IVk
WGqyMt6hdUAFvcw5Ki+Jiw2InLgktf++Bulnd0UbghzUjlhRgvx49sj9Jbyrd6maXZgb1P3ZZY2A
v9Rx41WejDLUVISA80Sl6ATb55AD9LPOR4V5UL+GC6INOld08De/jOuv9xayKNrxHIrgJf8sMrS3
Xg77Sqhm8rbfCLw5lcQkOAEXt+5PaEDtdCL9cCZt5YByabsuPQgU038P4q+bDcYv/zeIhwd8DyVV
MSUGcfaJFbKFPj5zmlFyp/Bc++1qqO+h1GhyM9jyK3yJLDkAPllalAc9KsVuBwNqlrsxPf64GPKl
0/O/x/jzBNY11J/1oZMv/qQzlIAR+wJm2OzeBPXtNskIqonbRyTYci4idPx1Hn39+y3/AiAa3hON
X45+VRe+2xr/OfVH6J4qV/0OnqeIwTkgYG10KA3d3y/irg1TpyZ66YBHleg4Y7qEObVUbckOkgQJ
pxsueGqGAPXol6f1c7vVSWBBxugqkF7+ftwoYKdDUsc79A4EiTDVM7Aqsk/U2G28DUlYLnDCx2wZ
0McIBf59U5QfD2J4dwAVpigxY8kJ/5ywMcYwtzJrAVDvxW2HAcMh2/Rv2h5MJMWvy8lJ3u4f2qv+
0S+yL+VlRBXlvXjVn0MsbN8RNuREED6aw+Utfvv+bndotuWX8Rw+Fy/GOztB+nWCSwsB6l1+Cw/3
N+P5dPltN/iRZ3ARVJDwIuAyDPgif15EcbsTi3dZNWs/zpVzQ+n9RX6nLQK5L/r6ui+oaq/N19sx
fwNptDbeB7mIl+r9/GV+6k//vqHfR9QfuytyZooqC0ywofHzuDNdwvqMinJezOawnK1qT2vGVq1y
3HsIF9vLd5CAgxaIS5g8vnqZh4iTTUHSFl2MR21MX2xgxg6MK0uwRr8M7ufDZmwcsXwyDAWzjD/v
0007h5e8w5JSovEadruzPg8BG2goEpDJytDGld9OG/X7gn/cEF0mFwM1znmj/PmmXQM8TLtH3JA9
fUCncmG10E71Uh/TBiFQvMJtbExdgCqlJKKjsTkzZ+pKW2gbZbE27BG3rgvSmeA1gegX03gu+9eJ
OYETOIPQzud2XLj9JvbPfkmvTfPuYyUwwWT5N/80NfEQs4S5PoG4FxQLtG2ndx9g4LZcZutmLk8Q
F8TatF2pU3EiTq/rfsf3aCut1Zk5Tdbx8rwtdtlangIKcWQohlGQrKtds7ssqd9M8Cngo1zV/Neu
2mW57fhOtcNuwy8nLdFdgi6tdeHXxNtsZy6klbyRVvpGX+gLY2Vu6nd9E83zqcr/m3yFXjGlIYg3
VjgbJsjIDseSby5wcoxe+ViP+LFwVcybeQluzUKd8wUB6priOgUXFwu5iTyVeVfCfkAeXz2BGxxr
rrK2RFJvxZLxBTAsamUq+IibRYraI2vIXsOME4Z/EOuxH6NfCSWfz1RYFbiplL55CXar9fD5iReT
yfO7RDBNGCsDD6G8CnBvAEgNXwSP979/BiXQxEpjq30eLjjZxdtone0QqN1Fr9Xu9hyu6mniKY70
pAO4i7wcEsMoUFkNqYuVxxIE4NgM8kWyavclH/djEbu3Y02JluV0DD/uR/5B5ZevKB/Kx/kt3QsH
4eO8Byy8BLa2HK0rQLraGNxvcPVd1TNt8gXrS3FmdJf8eCJNzRU9tGmybOf1HJQczPpuEjIJoy3C
ptvr0phWy9tOeT6vw42x0VfmytjEc6hBs2LaTURQ94EwPS0vAb9gd34Fgon0wzrZ9s/RcvjpfFfv
im2xTJa0npNlvrvs+ufz63WbbYutMbl54ZQ2l9Msm1X2krwUn8nL6aV6qp7EffYp7xFQ/JSP5RtW
gVwkAc9n9Ak8iNIhigMSPR667pR9PrStsjX46ChILUW2vQx7niOq0tXJOrNLo/CMiPtaX8cLY9sG
5cSAcm+VUzRFJ+Y83Y9e+0O6OXOx+U5nFY5mnIDLegewLX1N19F2uOYmkJfGPJ4JC2XRUE6ZanN5
Wx+S/elN/Lgfoj24gJU+I3mVNuJL8W6+AAxs3ns+EJ6Jkeb5il+F9/Or9C6851/9c75LX7X3DuOj
bTtP17rf2JWLUuiyC2RkFVjuom/ORP88C+fKOlqg//cUrkPKOGvo+tvkDUHs24ex03an5/vKfArh
1b5n7+bn6JOnZYOV5Q9jCLOhB8cJxIkELoSR8G/+DHR8pIaYqJhZ43SwHR5OuAk30XK0OjnK/Zcj
6yd5Yzgm4Faaisr2p4ryn7tiFWVih1F4MUsWmB2No0k0qf3hc+iJYwMhOfg0Fz/3jSAMWj+ZJBPN
rmxqTPbdvrkUik+rZCXFLmSBxXVVLkZ0JtzYnda/kb1+8n4eRvqwf4tJ1OlKyqHhIPTi3sfi2PzA
ACC4jwE0lDOYFgwu9Eq/naWr8yrZxCuUquvZbVYt8hXMmVW2ESXqIeRBsz7og2hxWkSbZEHpY1Hs
q336lK6KTbnqFvLsuhlef1qMljXpH2Lqi3JVBN2cotsEQzBP9UgMLeji8IBtpnh57D/qIyyfQdaK
c+WofWgH/UgXOfkcHalmmMO/Bw/lo/GhHKSDcEj32lJbpntMtzbAB6fZMtlCt5u380ugTWpPmgiT
ZJx7/eTimQ4WcW5tn8ah+/kbjEH8e6zwn0nwkC2gUnqudYVbG/uxn85QSMlnAhHwQT4U+4Ybk8Np
S1fwJjbNvkcjehM/lUT1gleOwzdzkk2bACmLGb4aM/2p7ayC2pHmSV46M9anDQAkuugHyQaw5KbO
1Tu5cDc9cVLN1UnnNR6C9U7ifSHhZmP44QnjygH24eI/7xf+1W/Gqgtk0NP56McgnJxyApluJi7w
jHN1euH6HkS2rdvPmHC4CTGLzEuvfCDRy4vLybCbJz7qqB5AO76uevdAWSaze4Cg/ea0ijfXpxbV
rFXnG+NijEaRx07si5zw/47Lvovfj2GIKoImA0KsCT/isgxD1766ca9LRKPztXhTxuapjSwT9PwJ
1FeUu4KOmyD9PO1Uzs/gu4t2aMf5l3IXK1vFpMo38qVOQOF4/e/BKeoPLheLjNLQEJsNfK7HqLE9
w5zKEzmfoQy7uTnxqvSzhWCfn1oHqrsXeuCn7GQjjvVD78qswXDYIm4O7RobRSwf/z+qIxLy9tdF
72LQ5twcc9mxXC9+73ZuuEZQ1NGXBgu3J+rqbT7bN5a0aUHpGgxDebVgiweF+pKLCBJfwkTyzVwi
K7/gpRb1QL5WLBAO5G1b5/w0BLYYLloHimpWYk0baz8/HNaV+/kJDJ6v0Pfko7E7G8NXq3Z6O/U7
F28KPuDz8s4gDmfEDtYSYbwKGUPUKm0KgXb3gtbvspx8sKz5EO3QKq3nFZp8X4NO3t0SJ4Qh8jsC
/cvUUafAz4PKJkrREzs+nD8QuHYxo3DeX0OPQPxw5aLM5ZV3ArXo38e4oDCyyj3MncZy5kPBFkE6
J2OQh/n8MPy/4DKs17kznfPq18I6cJmDfUrnvh6mvd24ww25bhQ7msKDtyDFoMt3dlJn0H00kACE
ZBMUdsG2fQ2Whz2Hs4284jsV3OGrg4jgyK6nmo9ttpXYH0CALMgcbG+i/ababy9vmBGMWcLDxj4Z
ecPXER7nJ0zP+L4rqeXlE15LMPPRr56r8fANZBnszoc+5YHLtd6wkbOEMSUel4Lzd3IxwGDOJBfU
Q0DoDEEWqYfbLdtNu76yjPN17VEGtdgLbWWWTrIXwZF556sPPYnzBp7rp7jnd0ySl2FkjZ+8gOcZ
48q5MgiwsCXklUMtoWTE3exuXyxv87RqXZIce7QWxje3meGRtB/eexAMAhXtXOxjb21l9+1NQFKB
xID3pJzsmkFPMmQek88FIg/usElhnvNEhfipfLvt+YVeZO+O68n+30uSDJwT+HHDgP+tKUjH6wY4
+T9P6LJpszsuT0DimcGZtde3+KHhtn22UxsdXA5tav/WMJVuDrEvH+US/g4fQOgd5AytwsOpwqlY
muK3GOgIcU6M3fg/tnI3+54sw6lOD9LBvX6huyiIrLB84T5rVhtA23MoO7DDNg664GQEpznfhfPX
jGFmjDsSRToXzoUTCuc/1kht81Rd00ntYdE1LPxhFXf2cRscU3vPqrRhrtnR+PT9EQeoRdKRtfpJ
vMY+iCtrfukS/YTdsLOZJg6BAEoGWvtDbi7FndmpkXElDS5Y9oUFTI9/kWEQ4Qyfo83rsAuwX3EL
ccWyAQaxwL9WTDduxdfV/gB3x4R9Qc6Wf+QWEGj+fru5L5FNyuKc59H4Yvf8yBu+QvbnbzPhz4lA
qUgAZwiUE8yhJknKQxczbTL92pmnbNvCY0yCzBsyJ9eYXoKMzET2//126kMx4/vtTEERBEGkwKlo
QxL/nzJVmUQXFKiFbFs6yDt6r9kkX8JUEy0lkDxpXjsSO+d9gpDTuPugzcJkgSHiaOwhX4mrTwo2
lQty8kwaNWj84Qapq2K6wx3bv46lCZRs++xf3dSLxu1LMa2eVeffl/DILnm8BP3hmZ9ZU5VxvWdb
FQTa6AOQpJtMychzvyX/17ctDkwv0gIBJBIPY4WNDliwfFIcADdaokfQMAdCaaEP9oyAdWjJ+7OV
/jIx5Ycj98cgHx5rolRCWwsMMudcujl4atOS9fo5eGbIaNy9ZDUKZHfhF+tu0Wys4um2UGaNH32i
021dn9uXf9+1x0D7x4CG2vJ/HnxV9lVbd8OAZtUev3FPcXGOhjGCmUYQsx8OcWi5c6HHTd6i3Ck9
MHP2b31z7e/3RVeGzgBlrO+++n+GQTe5zpQr8w99uO2JAEA9ANK+N8QGpWSB9RaJA0IXzBw6P7NS
YcPDUeSp5kClW/qJQrsEjebqABtGG4EWjDvD1IsOgldhIDgGaTJ6Lff1W9da50nzeTftm0d7LkYm
Ac++Z/mlsS4ffQS5wC2maMzTrled3+ik0kOh/v/d7P+7yseSoSEIiXIyb9l2D701QMZnWXxR3By5
SLgttGXnvNEUdaT30BYW1ylI8V/yqkcQ/f8OQBlaMFR+JfAJfz7ta22qaHvW2baxDeCRqDemK81D
K6CBpoRL/QDkJpJzuqBxFXbEJNAn9KaLDeoojmnf11ANNAdkr24jabinq4QyMa0t3FciQoJ8iqc9
BQ9zfx3Xu1KzRz7HwkH2u0myDZBCtNNnxRnC8JNNRu4AZm09MFLBeTMKztN9H5gTOBibX+b4tzDG
f07V4bLp14giLVBJBP73MMk74ZTf0vOZmsceEI+xlrcVYkLs3TSTPri+7m6bxF4DEojSk0vSw74B
i+78eVlF07ujrVV/NL7MyqfeC93z7Bxar5enHEef1qKZ1c4uq25+ex9trmuO5eloLHnXIJvj33xE
lwFMU+VitfqBKkVBA5BYl3cnjQ2tDNV2SmgfimaXIxv76yhxSqIklKKIP5DLpMSmDch7bPLEp3or
7Not2mg+Md4CmMIwvvap3Tavybr9PL+I8HAxMDzSaYioOdyx2gIJZMHagPvVHbli7ShJHlyN6G5X
x+4IBgCEIQPhB3MioBOi/lbry1b8WS3Qo3dGz7fcweBP+bqgcdFYLUZSMBIhnYg2BBAEYHJXpfDH
OvOlMaK44eeqOtzWQ0GHQlG+qI/9oX7LcZ87SJNqqe9vldU8aSfLBJPzdu7hHls9+28B2gHAk0uD
il5/9KK0FnBQCXA0g75a+OVI7NzH9q3e0Dkqcdt4Sj7EXfKREFAyUV8K3UPo8aiyT+Xc8xWlqsJP
Duqu+8wvQI3bL0DQp0O+F1a0wrCmnKevIPNGToqehjahTwsJ9r5CafIdmy92ZaqQi5CCrjaM7/6W
fWbDYGxVZYrYWhUIH3xBONy9dpINTbVgxzgjDjzoQ2RtrzHU4tiiGPdhoJ1jVQTa9DFHA1OaapA4
sqRF7GXv8XyoK2On+Evu+ajW8mPSPxR7eq3Lq35EBHGFp283wPcF2CefxnO9zmLr30tM+8vOZoqC
Ri9JG5prjwFXX2GAauQR4coT+pJeNY2fWsQgwdTtB1FIji5oDa19ypB0Blhnl4aVJlCxbGQ7wGjw
x0TR9eX2zuyPduab6IV0Uvbl2xXZ133bWycsuUOMGG0KdoktYCiI6sn6PC2W8Wu6k/3z/PJVfzXP
12k8MyehW+76oREUvw510H9fLNf1MzgzKawQUSiiAKr7IUqPBVWr47xOt7IxF1us4qdKstXa3V20
pGpcMaNkqtgOKm5i41EhQVBWoaaDMCsc+HRiXCciSTW2cbLXDnKZSzOZybEb4YvW2/F9dq6eRXN9
r7aJggTuNEXc6Ibw0OzWrKoR/TE/HAFeJHnVPsqRq9wXsnYYSS/CTKOHR4TWu9LZN83l6L4qBRQ+
wL0Hl9LXocfAkTgjhziWzKliOrCvO3w2u6nW+Ao+OvVCG/lGa0u1lyeBIjqohQ8gtK+S7BJbdWTN
93ppq/XKTNER8GSak3c/lCC4ugpKwZi0cTQb/kUbDzQEoDFIrqZOrjiVPOlMB0fCjsNNcH95In8L
Y+jAKZKkyrKiINLy58FWiVoaXdMs2cqNfdcnuQQQdHNDda/Evdq5VE6Ick+Ls7vdLOSPNhs3qY89
vdxAJ4c1O02pg2YTsHWoQhp4YE/0gTNjn2iLpVM20vY8Ph9uaP5keEWNoZBF17Eej0VzA4a/NP26
wt5lWbQbCSt10Y8kLEu95UkDPBrcbl8ZDjpsfGdtfsMMUVNWivTc4gAXr8J6Htdorzyd31u2bPIM
7Bc/6hEaTw54cahPt9eO0wfMPqnJ3YIv2J4mmMIUJ1c+2RgEwVcB55ljXSLMDFJwbTwiVdhRm0W7
McNsB3mJaKZ+VWAk7nvz/KXK09KcnQo8vXxp5MSnbSRaqNYPxH9tAaMcgS0FutVgOuOiHy7x2Nsv
eSf3XhkH2qbGpCH8JTBWht3o8YimRcjjk1QV9toDCCdXjLCLG/O8zQ+ZOFfwl8e5kJapcfY5qxF/
Vo5EKwVli1X/NVoguHGFAQ3E3VHPdgUsrHdOMlD3YXMOAfCkdomE9yp7il5i2EJIWCRIq1jSM4Lv
IzQHvtie67V5tVXjl8loPoBwvjfe/17KQ5CVJaWZ5UKUbHXZzcQ1on4pfWxQ8XiRmdvsDqdyldYu
sjHXBRT4C9Y7Uv7JVUPEUo0JSLoyXqj1k8jKzMctcLwZQqiAKiRUt8nEPomF888W8eLR9Fxtle4J
SEOVvgvNywmFhsSVIiydHOVTpF72XnyYIIihKI7cMB3DpcpWOK22PhDrepGBelgJIlKSVo8Ws+B3
5ZMcrc/SvEE6S7Sy0qu296vTzXB5EW+TkxnQukW26Qz3KXPTDdK+unQo7+v6vi6MeaXP8/Mntuz2
ibbkbxzQb92OH5MEkAnhHOh7TXvInjJOs1wIW5qa51l3XanaZCTuz9AoUxSA+3GVfxDNaOr4Qvs2
BFRH2S15RfoDbGXYo37kisrAAzUo1I1cQDxS5mLJOJjIjgLWPgy7cqZHO+NZrJGhtOFOV/SZiL6S
IP6sazsfsae7IlbmByjSamjpeChv0+OpRB9puImC5BAi1FAQ3eorrG3aXzJuu9r4ngNgiola8Jsj
10RDE2FQc5kS6kiQtNdSgmZDsq2vq6uxa9TNqVxr5cHQJjka6Zht3s4+wHT9+pUX+5xy7fsvG+gw
J3/cWX1QuTDgjaKA+ef+Oboi7aaATtkaiJZiXObkHe7hAnT1+w0bshaFdrSijXxpqvqkH0l+ghip
eZccTblsUKulEZmflrGMZEXyC9+CBPCXwT0sqNutOssKxkRbmKutCLbNU4WxArP37ku9XX7UxLO9
pdNx16bC7fMErj5yL/DzrPjjJPnqzSOc796iYhUz/fMpurEqdXiw1Y6ube6U9+J5Iq/vwPkimzgX
16syHBdUEMAR88AAq1L/pU4kOn0QH5J1iC5xzPaJWpaD+lyxKSpEQIKmWGCyKkcDbsZUrELzqtzR
wFR6pWkp2pTYvKxx2JxHUtDhRo8Q0x0kqX1rvAzHOqJMrNuQNqa+GNqS4mAVAbsLASmipTPutgus
9i78ydzm0FXu6YlImL0+LB2s4+RF1z2BrNLJR4o9SqHX2kO5EYNwpXKvVEfR8jGGTTGm74DRycs5
ol8+iyEzvdYc8UB9btMwXEYvxrR9IzJjLyX8ZkZXjJDcz8RcG20Rq6Kn+T+EnWuTssyypn8RERwE
4SsnRW20bbW1vxA+bbeInA8C/vq5yl4zMXvPROxYvXx9EIo6ZmVl3nknnCfAS74UQBKRC+3I9Am3
HkEX4twkkl+fiRd+Jqu2Q+kl+ZaFM7+LO84iIK45xGu2JW2mLdxA77n6P5xx//87yf81lf+bKUsZ
VeM5aFXykV6q3OWEpm7vRF7vpM5Rfw2IxUmDCpJVJpEbYXUEF9O9MOx6ABluQDvIkLsHlCbCL9HO
8Ba1W7rrdumus+Rftte2Aw3NRdxg+g67PTnWj/m79j+YZRToPP/fbURQzfELJ3VLJV7tvy7JR6Fp
A+f49AOtkkhjeNtBSh04q/do1ZlH1jXynccTr4Xc+xb0CflxvXaKGkLi8FAaQojdFcXWPh7Yub87
wgDZHpH0LG+IBKczafDbiceimUz8SQS/NDr5rLjPSVeC2UUjTfgMg8vDl4kbgG0XPyjbvokGD0ye
3Bhw03sKodg3p0GzJxcfNM1P5xnPUs6QGWRv3nWyuMokDZtdZUi+ZoQ289003S53dYDgJPCWPTLz
3s2lbBI0HTxhJmvngtYx+5xoi3saVJRjzcktZpnzaQcJFSfXxQTDM0l58MXqHvE+4MV4r/b0iZDW
mFvtvGzn9Q6mfEL9Ec8N6pA1S9q5ms5R3jqcAOa8wPKmQwQ+j8kHL3l97nWYPnAfEkMbz67FLOVk
Vsz+HuwAcBCmfYO2y+H7jZBqGT581RWI/ZtHGjR4SKcmZxgXskNQPeYP/zMgRyJTKKHCjByhSOJn
MsglRnBfjqiAP9ViaKHhdk1rlZWzAcWtnI8EZuz1f2QUB+fCX3F1cDjJ+I/AGt3dtPevUyGg4P4n
LFQDpAPYFfWWQ6yK9cCbqjAQeDrsW6WvSA74f8AzJHPQz+Bo2Lwmusvv19RToTnhOWqM60USX7jC
r1blUQzJ+mIFceBcK59XJZF/t0TB5HPiTsK//wohjAltuPKgyuN3E14LQQTjSlBtkm8j8vkyJD6k
juSfv1X+M/FvBCgRkwFHJtoqMco/BAqRZBmgtwoiyPKy20f/lVzJ1unyC4BEukvT5xNE7ODdIbj7
6VMv+b6LXJHwq7g5SdJBlboFcUQyBDPu5uZFwfXHwKMcPZnID1ILL9bEGzIStRFApEG8YDQEpggC
2Sqy2+DxCykPPBaJ5hoiM7y1voyPFhIDRo6BqeIhJ6Z9mBdEmUHi5BSUbooRHVNPpIWGJQQIFKEW
3/x+hXi0+1BvcxkQEQSQSxPyH8IFjgRqmj+Ub2BxjINeJuBuTsTOFbye7PqNGsjZ3ABP/NNyhszJ
z0yS2sWTtQQ2Vnsjqi2Pwyj/bKOgSN7kqz/JXViDemyI+mpy9a0WWql5EoeP6+ZJBuFiVpPHu4Z/
wNNIJmIuR2Xdc0O2YkOcFKQgIgxzL7UeSOFsrg4u2Y5UTkJPkv2siPV/KOF16j8ejpXuM7JKKCGx
R2nnkcKwlD+uxUejzB/qRsLVS4eTQrSdK4/jjcN25sfPpaoEJgtPtStlTvCZNFk9Kk5Hq6xaPlm8
zdtae8wexB6c4Z+J1BlkxynZu0dW7OAXRgUHvNF/qwW8O0nmSul+uBbb4U5Kp/h9YkpfCTwsUe5Z
PJFX2PCF1auZQPE2G8zay5Wa4NX36+Q91edUelh1xc84IR/MIzm35KvAE5a7FTmi3ov44aVV/O9u
LY3rOxKXI1h/VMsldbxp71ZjBpkCldRAVq6PMfukarNsm00IuzrRNhbZNPXL1Jfha+K0x8mb1Jao
73EFy+N7DU2foitO1bC3DDWUri45nojdmg4wG65aQBKwr6To1H4EpAqvtPRhTnZDQ4ZOu53OdTns
aJrKeW5p/F6f6zgK0FJS/Sd6/IM6yrpto2L2aNxbDW3CTmUqXR8KUeZXj8Mu/JftwjJ+DR1FAyRS
Oi41EhFdot/xLGHfJNMYUwMmClxbpyoEYoODTLjcZUd8ko8AXzOnDPvfvyEgGT1Iof5g4UDDvICr
XtwtEAATLMXCxWbZdYAyMmtXmFIxJQuUgIVTG2ZDHJMy5eiUCKQvxK9tLgRs4O8x8SLh1gZG8J//
NmFj55t/uOjEq26mG1+mELZMJic0UZVh4XBbG5ck/0J6Y6fhmGUQRrWXrL2CsMhA0KWITXnVckqS
OTxK1yWnR6BPtjSdK+qT/CUQQeSegRmOyATvTkD99X0sYcx5j6tAb7wRdKNK0ovH8losJ9hUCJYb
PZONr7i2znp4YvJhynN8DOTpUnssIvVdbjAekAeGnBDR7KmtgDjDyzs347dIbGHq0IfETvXqO9aC
4mnnpGW4YD5WfyUyzxNwBLxQxbl/XSIxzANsg5hmCau7REAO39k0gGSF2JAniwnIQ8fC3rKinTcA
DKzj3IMEZBp72JGSy1S1s6t/hTSEaYAZ9nJdCmen/MttKiS8EPIywLysYSMjpQJ0jWSZ9bjYPpyK
wyZTpNhGAANDQFLQXm5JnYDBOQUogbIL1Q46Q8jcYRFGi17AhBIY0G7eo/V0i1Bb1D4vIdCkdsoT
OiGzHtMfKXBhNEJfJZGUA43XipAJJjmdVR20b7ipdkC/q+2wy9hmX0R7d/z+zAzimJkxTOnrnCxi
ANNIJxG+cF/hbZtt5cNzRV0KvkaLYltsy5111NDat+NhPPTn8UD9L5RoHctdf+7OoF1WJNhxy129
q7Yqt9R8oxe7c75pwhxsbfHiR9F86BLc0ZOZhhLzGMZUX/aeruwRZu4qQGKEq3sJzEJU8rUmQtlD
NPNULq0VvwZLVxELUQdFmIUD+DRYHQNO3/4T2BkhGvMplHH5hq4uAV4xQeMTesl4Hs/pJT21G/l8
IwDmBGclY4WKxCdTZTxDMvsaWo1jDEo/8Wxk3XjY+YVzDSNO0nsGE9s/7gUIOdNNG/xNBQad37gT
/YafewNTiZgG8Ummr+JTG6zXYHeDdmf+9udn1Duiy3hLZ4hyNU4EB57jX8wIisHSxbWelFt4G3B0
3BwSNCBXKJLr5JfydbwPuFwZcVgj8UcQeIrLi6NQBtGJKELcerM5ClEEn5TCRb5zj3SMfrEnHMeD
RIhAusH1Bzit3hWweheh+F4SzkdfSkeaMazaSDxLo+IT/UAB6YVq8np+pTo4XUSXXIzf9CKWRePS
d/zl1yXddy+ItBCrgr8OXwIuYNYGlDF/f5z/nn535kbzlwYmF/lAJjqexjTL9ICdnLjM61w+pFQ4
31g28yG9yMydOuD1WNM2NAXpeqCHeLt8KHfRr3Tsz5TBa/ozbYZpjQag6aYX2sWN/Ma96fdjh04K
x1JnWoE1OSjmvH4iHhHrhRTK+ccAIlKsiPhy35oLU57HBfidAtyIaXiSVgW3LeiuLYXWgdjmNP1H
qXWxUo3fScbwKXPZkN2YLoH97OqpJfIPnw3RDLnq6pzdQnKUkI1Ok9YWhlQO4Gdp3f1mrJj6kp/q
Sxf2Z1Yh28qDRHrUeWe+t0EvKIlW0odypAK7/ESYB9KM3QRPO4dClsBtO12PizzId11I5zIbYD1i
LZL/GaajKSGVVwRYxnoEwYT7LHaaA/bB9unHCJjCy3IXo22e+aq8pu8gtRLhGLH75IhAL4Pzey0Z
hCiTs+eoR+AqRGBkco5sGOstYIfCmOVQd57lE9Ue6cVyQTeRX3IRyYOYZI1yvyS95RsUJjItkgXA
smacMOl2Gotv7UAUm+5x+BASGYkEtIb9FUsSJTHc1nd2TndcoiYcgBISmW2R/Rz++7D0IV+zYU6e
jXRqfKFGLRgeOHVeq04YrzFemC5LpdnCCyMhywjw4rgWXzi9MDWYQ7yWBpQT2L2cu+VoTCW4b25e
wtzZUJZ0fMoh0r8wXT6pIbJ+UAk0chkwZrNoX+wK0liPRTo5lJd0I8S/4Ru/1RkGcaZjOsE/4YoN
XGMuwd5BubxXPjdYpw9YZb3mV1pTzWxb4Q2FcG2CpcahDL43A8nORWWZaAbnSPJ1DqSqJ2uqzW38
k+cEDJmQ6F/zt7ygH1EzCFMP/MDiYX+h98/PoP6QPk18S4LRDYji0ViAKFzcPVQHkIwnBAR7zdRt
qDTxt26+Q/ncJu6DEMIIy6cqOOAQB7ho+GQIG5QB4putmca2CunVhZz039ZHjtz+p5Df02XH5Tbs
i0rModKmqux419enIMt6OOxp3dOjIaYcsLdQXyrbjkthPipm9KjoNSaYOquzL+ZEUYU0mV2XGyiN
DqHrG9MlLtzy6zUqv+zRM6gE8m9OJpJeXv91FzWU2cM5g8betHbVl2F8e4XzM8RseRTATU48VUg8
ikUGzUZMwL+KUstKW4jzMkO2w+GLfYRD7RnvMGbReEd6+UsLJBq8Ze0WobEQgfTHp6CSciFRYkqw
9Jn4ZGhhx0EfYGyi3/iiAlpgVRt4+x6rRzA5M/FoVVVtGGleTQXkA29iQhdhcyhX0ReHqxldWm6w
xTTs4DVSIlGBdjPd6U/WCPOXdzbbdl18pczoVfstonNzl4Dz6RLRwPdgwAwW5jtmMq9hVdGjNJJ+
YiYnFw7tJXJJCF08/J0jNA/QJCx6QJncc3OJQ8UGgcB8h9Lra/JuzHrE9WNNEA9OHyxFW8q1jrRu
PHRnNhZaBsFKF8oH0UASofp4IVL3S/N7R91KcyLpZj4z7YRwyi9V67O4qQ5CD1c9Lzu/hJwFbo4A
ge+BGc28rBsXIcXCQHaPbNZ0NB3HC+gJ5i/+ewDrQA1iNuP7PJsXWwQdnYlQeKzw5qMe+5D5IzzB
tws0O2knRwTc/5YDVACxiiqASka9KDu5kGeR3fe6zDmELplnUS/EAGCbMoDZBtznLlpQA+rTkVmR
BHjQpdoI0RTbDUuWbFSZyxaJ6JlMl3G64mWik2MhjP+GnO/9+bED22sKIclTaPKcEths8exjLyKp
FT3ydKrt5PxYp/6wLH1wC+oiO7DhEIiwQ92Xu9XfcmN0MTXlD6GQ0FMhwg8VyfCQrZzmkgsOVwkD
5BGR/RiXlI9llU9ExBg+Ph6UJq3v52RDpZk88YkdM3z4tW++A6c8CtQ/HboSyrgbLRDN1cL6V2+Y
KXnQecZX91sdkg1tQsDi4WM2YVCkk9HaRX82QszxZZIuEBDcxvhmtNhy6CGUfWUVH+tdcwbge7XR
oJ8rBo/BOhA/bH3URDHQ5+UuvqQXGs0S5UmKMzkCTMRA0iQWBO35u/5/Ptkm+P5GX37RsdzI+HIX
Op/Q/HJXnM/YKgJjNuHgKguwBgkPhZiljtk2Fyv0T/CzxiiFwph0LGjqzz7MPymTKvCFP26eMsKv
22g711ltPM6DDBL3owxs2vUN1jriKQiPMRZ5ZKN5cwO3MdzchnDnYMs/y554zsynXBOFzADoQcj8
WT4wPGILxZMMrJBHkLyZWNz80R8sw3N9oVb0PFMYPW88VGjLRIQsyfi24oBbE13j3bYxccdsvEB3
SUfPwxRHA7hETkPjt8xECVSMz/+IhDPyjLHhPhRBlFNiSKQ1jzCluINjElsdL0aF/TN3MoTMA1Yo
ou+vxjFJoOEmP3BwIEgiIS6QBaSrrsJK3ZnnYcc5H42Ul0jHVgLEazjIMoJfR0GZR5eyUHg3I8hS
Q1E1xZjwML5oXsBbldZDLUGmfb5ElK459BvPMQ5C8GULliVNFYNGx79kIg1gliDy63bOd36izHv2
yf1/3VGFyQVZzCw1Do81KHHfBO4LPAPVFtZI7XgNMQ/fQ2Q+D/AwnxTN0DAB2NKw80yEWsdl1hy/
i2X3Urw5Z776hy5CxPCL0HM5ur6kBIahfEPVmWnil27BSFEgzNS2iG5kNvGY0FFQll6KlNDr8eQD
njrTIKo/uQdce1gBb+adPEzTGRSGFolNzbiudCTKZmd+TSBm8+tO5BlqI6YgJoP0jQ5FZ3EvpVIM
13iCV/LJ97/ryB3z9yr6j1fwXuaI3i3+NEdqP7zqQCdyHzObrkFFRGdktTBz6AQmLs+i3pOMheZz
nR7cUR8PVlRc04t8w9PUBKcgEaZ/+hDCB5MCW9bDRQtDUaOHqCBNQoHjrX/dQt25iExCQ4DnU6rf
uG3MOOi9FE2xjyZnuEjZtXmM36gRZCB0JRNTnEyW04gPakW/NefpUezqL9mMxilWG+ZvFhq9K8CC
mAiYD2WAmkUNeDGVEId19i10IBSaMzMwvxjQPpPQERFNWAmKJxEfnHKgk+WZ6rUGQdu99jxGBGl1
W07nAM9AcgFqiGymvHGIj4/A+M3IcSsmOfKJyQL7PsoV/Ttizjj3ITcOgQx+VgbzO2qLm+wlJMEC
/dFI4dAdpfKkXJfY7bPGV77rFacNhk0cpTGte+g15gINHAGBJiBEJ2og+xpEPGTLvNGLC/kAP45U
i0XFj5woGEM6aAhE6G6OPQAbADBC3UszH3kr1BBtAeCkP7e61/3nK+cJ9An2A4wjDCrdRL+P6gzh
yD/TdNW9BoZdBHlIKeIE1C2oIx4UGmUdmS9asu3OOmEhUupD444lRuR7FXVBL0+u5P7y8GbSg7xJ
1EUJxjO9xer6O9WisaBYpwvdZ4UkG+OXt5GZe27VnODdjBk3HS2h0mDPSkChMI9aaZ1jAaCi0a9C
WBaT4iUPNRkGIPumBOo9oC159gV0ifnDojB/OSkUgu4RrWuscUZawR1KAUUOTeUNl0mBKJEszimZ
Kzff3Vn8u8fqdl1mwCJf/0/nKf1Mb3GBuRAJ7UGxZlF1MeK3GxWtk63ZT4Ui94j2dHecEnnJeiOR
Jw4epVzXO6ScJJ15kDn8WIl8beXauAdKgTHq5fph/spE1lYktFx9KZaYzy+N08uyBa2ZRnsx0JkQ
9oxiL4V/Jhg2Z4vTzUv9KorZ8AAA5cMIqV3/VVg5CP9+zGgdbgekogoclsbcwHoIEt5YA50i3GEJ
Oa855pK/w2cQWSVx6piHx2X01sI1CUMSbuRVe2l3VViEUFuj/D1chMP0W7fQR7CFBUR82NXb4LbH
6A0/dRJ70AynBL5hRhO2y728H/cdxtAvQoLeCLT1619lpm4m7uBYv0k4/MrfQ+3H4pRqayNscVCJ
Os3pOnHHEzkmLMslMXvsksiGjCbdG16QhIiS7/YDWxDpxzq3/0k/yEOQmsRqzzCJkzItXcuGU5rC
cSUR4sYXGDZg1W/xxr3lrSPcTa0TQfOPE+tnFJeMO+PgPPDPrIVjipIBl+J8PQqX0BdB5MRXVXgf
c1u14K22TXCcdqk6Se31JGhf0evZXMbb/t5hMmrm4kSLX5JjaS0w9RzY2MS8ao+rWeHU4j7/9fjt
iSXbXO0NUFainRXHdAeQFrBl2Q3x7bSz+8LBoyc+rqHJebjotKR02g1TYjxwqrqxASwmZ+ydoJ+L
ReIam9viB3ZieBXYapcsBfbPxM+IUGVFoZkzrnXgl0G8g+K9XqFgZeHuG/sZtJGsx6mvEF4BB6ZT
fPHWWU6oReqmJ4G7lhz9jULnln9H4NwWpK9xqhVrhXieXDQFqJnOvrnDiaVFfrftIT7O3QhTnOGS
uvyhubWCPl+L0xQGdVw/uNjAH8gf03YOxE2XXNxSehlA9FVqrnkoFTEDxysQlxlqZH+eLOTF7aAE
ymnKnCAcRJyLNVchZCFCzbT7t/sccaJ6a6yK5IMgtYV9R7lh07tgKZ3D1Rhw0HzPfWU5/Lv94Iox
gwoKpcTVfcyCeA8cnSBQ1oivKKhTRNLBSUVP3hfGBu2Z0ygGbD9ZaWvYGxblrglT/zY4Ham1IJzv
nehUz7/DgqAzc12tOlQoHxDxSsVNB58MMd6PvbEk88hpOOQo0btb7VZs+78xefvWqliYvnwh/ImU
x7smJla/rvm1HaHNtWVyqkQe2Dz9TUvdzpg3p9sq00hqxxYLY5b+Jh3ghCyO1r4myx2QR81OClcr
yN7iXRO3OyXsEI1NPELWuviBytFRgzJxelCXu1uB0LIlcsT5ygv0PUUk9Lj2yIXsqISrhSQiqHCV
JPZ4gmw2/tRGl7/bMGtIxUaQeRYUjyB7gJ12p6imu+S27kmtZKxwNpOdA3Ix4D14PDhp59tMM/EK
PpflE8YvF5RJi1tMcVqWayOA3e3ru5SIf6ZdSNeaRIp3LtdN+NzI21Yx60tFIMABmsHxFuXiO09I
pSewKwkHa9+ClhiYnSLgK1PT5z0WGQ+hJ/ihFDIjmYIJzYceeoBBFlpwMkPz+803pyvj4RmBFMLG
Xz/d28/wmUjOVXfj0hWZ6XwkDSXzr6oQWHTIkQuSM8BiUDgP8MQkdevh5RbfuUL1xa8kJAWhZIqJ
wlM8wg0NgZOgCImiu2KccviMAYi/4DdUhXuSO5/YT19IZSbl60FSjzNBOeBkV4Fd5oZXgeLziS9a
ceA/v8NaQBKkiR0ALgHRD5imMRyd/CWKcOzfv8rKQ9pwjTu1xrmDQqG2RN4VGOTEi/gO24VgNRTe
fSFRuVjpZGN34c6gJB7hZp4lJXikkuPcSSvSeHPYdCxSIg3OSIxkvMD32Nxd/kTWMRYlrbi7LYQH
fJIADhKUPVsFARzggGGwu6OgIoBM03vS5Zg08ASA1S5dwZ75wiIg0kloNrnPQAGQz4aLRARwDwVM
qQyckAjZfwAS4hZaF7EJwAFSfPEMdyStg6AmKgKJTj1pBXSnd4/VTl8xLRjk21u7XNes9DgoFq3m
Tsmpbcc4X14N0Uikdvci5cirH6VL6RRC9fny9wl+i5thwL4jIHHdIETBFtwhnhcohbj2wDXwTzrK
NBy2G/1fv6ditIpPStHb5VCKrhlJBYFkf++/TExTuC/fRLLxT0yHFYlvXG2Fj8ePAi4y6jeSN3uT
n/Ij/VDIj8Vz+6vXgiNgO9xDeOP/yL6guCKIcvOYVz/Ze9KRn/S5hAVqDfkabHI/DJyBd1hyZEi8
nzOQYBkCv4ER104/wH50X4+P6T8yybGXArUwXnANwGLSP9DOl6zy9c/4qH0moOZxHhpOZXmI8PaS
bTGT+N3P85M8U/cldSImwYea5hN+mNgxF4p9WzTQ+fuC/2nJgfvTmpKQSOxGlcCw1Jc64Bz9MeDK
gEvaT9bZG2gPN17fvpiRDBE6cOFBQe+2H6pnODsRfQqRi/8MaEXux2sktInasYwxaypsq35+6aG8
Bafm5cRQYqu023UpuegUJHTxoKLBObrbEZc3B7Kg2KnmsdtHNBnalHRDD6ExaOSysqD1cdEM+In2
gscjP8G8e2eSPWgA+yhH8X22CGgf3axCvPoGbx/mneadETxVC0Bia9waXRxg3IqPzQzTDcS1mk/u
xwEuljgA8EHKg+sYqPCFwa46Wd5vH7zv9nDhCEWTici9dVuojc1tJUR/4FYIXDfI/27zhYkBmIWJ
xycIoKH39UpAZa4gTQiX/8Bxshmh+YdlGC80seCE3ms+L4VQkDYDQ+y/bqOoxZ1Y9niFz6QAfxIT
1ghmG9e65nYzBprNHlASwMUpgazpDGTBBI3mVKZbYtOxOKmENavONHqfPGcgVlAA4sG/j29jQdae
2Q1k/pHLFkozQo8off0dEApNE9AYdK0pWU8FxkmNA2prch2s+rapnb6C1zPgx8l1nRWfAGyKqYMp
momTGeSYmxFQNlwwR9cnoC7jF299EFo2WRj9etBXQw3tLLhEu+3A5jrGOb/NclxakBDkQm+ZiLQX
q465jHLCQuFi7TWyZ5EUBEJ5/CZbOMPK3K+L96u6/jfhymRBDjUNB3p9ohzzxunXTo6P55LnmgK4
C9l//Ol8Xr1LWFdB8sl+f/WxvkmkQnqQQI9EHphcsHCIDuBhKEHhOzKvftzPdMgqyPfU+hjCJx4I
YNA1vAJTepHZKKA0DqACy4v7XHT7iemO1Ik1mNhrqMtbH+2qmgOsAX3AwrpYDRbZme9TiHrGtcMg
/hjPmVAXN9ZyuIAfo2SLIDTFXwOnO+uwRXWh8OEGzHwaismJymDh1AHPgdh28qtrnAVerfMwcusr
ZgrmTICNAA5kjPHaTDQTmOuh3lQv7RGqRYZwuPzrxeTAgMUUSLSNREzsVLRqSrhz58XZCs8Lz2FJ
sxz0TuqGiGa8oLIwD5OzPh89/gUiaTBAPzEnGadua/6Y5tLC0mug0fHfkWTNNJMUjBguCMTEVUXS
STTgyOZpJg8XzXPSzTVywHCtImxGPFeQNu3mmgY+LY9zMf2DoUbYaZtZH3JSoxQq9XI+VFvKo8WT
PYrt8CrmH04mkle2fruLu4CjB+iLCmAKfYc7UtdXxg+LqVIDLtAwtGlqR7DyGuG0oRS+AwoDU1wB
XIgGJ+fs3waYc7c8dgPwonyOX3Td5JzmwiLGWLAuIeeX0dFrUf8G68BUeDOZM0MwfkH1hRvm8rjg
O+XIzgQE5ptw8GNdN1sRugdi6IAfqMSBxxzGIXRusxVWK45G3RbFnAlsZT5HUrqaDgCWjAbPOkGY
yW/xt3HAmi7m8AnjElFgi2PNksIX1QaNNrvjb8Tkha8Ug6Dp4o9kPbFAqm15EavWwFK95tRKkQgQ
fCVDvGSNjuHEq9iMaJYoHXMO0+FASQwo8kOgO7GQpi6jMX4hrgzMQ6k7BOLA27gsAKY4A8znGCLk
cDMcmneQijQa0UE0DmPYbYG30ScIGOaxtQQBaX0ifoATIpDYPM0fasUZkpcoK2Zn+s1pF0G8V3ZZ
Cq6QtY0+y8n1HbUGZacG5hYvGtVnc2SzBwW1Lt5A4rnam7W33tTv0ddnMPuYKTxVLRAVzRu2pC/T
aqdGnS1nJrYtywXkDxdp/Mv+HOqAIDiow16CFNTsxxT9zIFB+JEFMtLHzWB7JMyKZJBkvOHARD5g
2UmXEkNHos/jrfEipgfelSNL+d06PxYWYNDKHb+nX/r7RF3BZzwdnQYSEwLaj1bsaBwiiAgasTDj
QsQbN6O6/HjFL8OST52GjCLgSH4JgcnE+eQWkJ5vR6xjEsoNaF1nCi/KxIPdERrOqcGr1O8bhrY1
rPCQL8eE6JPbki0fqw0IFh1LCZV11G+5nt8w8l+9VR19ZphmYlfGoFf7vI63W/qSELJpif7ncahq
oYg4GuYsJXTBsstfstyShYJsECSAkr7MD8LKcpPs0u4V53btD7CGow7xttq/gVuqxXX6op94NOSW
+hanJex75uwaexEchgoBW2vsFtNsZsJemTrRWp9VjUdAChXrNOcOhCPz2t8pLOqRN402CQG9JIAz
Z+DjsYsSuEYcBm9p4D2km3BbHCpA9BDw8yMQqsgre5fetKDArH0eUi1MQdgbnDifEZFI6jSld4vY
HUf/Bmqr58Tn0KY8A0Dh08uE3JSZm0jeQG4sfCnYVqZuJYaUC9Paz2Kvw9mLew1mQt2jPFIe3XRv
xITD6VQnRbgXNd4jc0dhNaWuLDbODm9F7OUAlmuXEgb1fQKm+/XPB96a0QPpT5ktPpJa/HHbgLm0
d9Pn+qZi3RX/7AmV6V0uSrVPscwvK/PEdMIGSDYoGMHz2R1jEjhvCsHHCZJiKl5Hi5+jR2dwJ71F
AAI9YVi2Cv0fBozR448OkBhI03mk9qa4ztLGp5SIpE4FSWM9CX4curFYUxyFUgkZwrhvWLXoh78K
84ShkaUYweZJkAhdZy29CJd9D94VithXzWHwhxIFm97785dby3wm2kPCHGjMhZc3IJb4Ltoj/kyc
ggxQ7fJMg1zWPejrutjjoj4VfxyIecEVrxdeu44F4NCAGh8ZzcDKDwk0LDm4BTAVaifuLABOvv7J
d26O8OXCfhO7PMVbMpH0a0tNKJnhaVY92ejSRdEEtamzNx8f8jxJ51MYrZlsFzJWjXgE5KDa9LsY
5+fNLpQN7NsVWyew918tXWgZ4aPuA1+87hOScbeCGrbYiQiIhZOPTHWY+/ldnt8upOIjCjnjB3SW
e3CNyFOTLvKnl2MeZXGnfoGRtGqCnlxh52extGpEF6e72CvAq5K+5NqRSrVzatw6dL+0uBpbMU+j
N9OyHzqq0qyVAywkZRRq/T6NQuWJ0dJpAQOw3qVFd9v2hFg34AxD5jJ/JY6K+v1Rbjr41yX6ZXRb
bUfyvPGTPuIisb3NlXwGHuskNhB2hbYapM9KOzDkFYQcyBplxvc6FzMqqsAOdWKVKPfPvPFlDH3F
8nrfU+A4+fk8nRwPh4YzC/eCsmUj2Fu8sLSdh7cvgkU4wB9Unwmx92ansHdP6hGH3Gr04f55wCcP
B8PgCfYikzJYO2EDTYG+OIWnZlUFg/cZUlZun06Ev9skA52l4elzdB3MoCusH7PzZx6SOH338G4b
QV5k2L3rhCsvCbFMetFacSZHHBr2uXOfzgmDortaUcGE0vKzvng6K5PqNit9AYH3jnMvpaYhe5N9
xibHM1VQ2p9P7xOeI4z9mypIQ1mQK/mnE/Pcld5L3rSICO/j1O2adEFph4tZeHJsZ8Z/V+dPGvO5
gP/f5sjpfJ5W5ne0RpRwgYntLWa8Cz421YbMaTFblPaJB09haIfnh9fy016wQs1qyJy6FaRLje1R
IrwGbmR/dqspT2CR3nYrzdk/vfDc86W096u9oAuyFizIRTwfXdFk2T1/JnPu5+C3F7RCNj8rziKx
V7xEdsNFSNupByqU+xFOKHgxUxznk/FcnT37HDoUvAgTe7PI3IW3/4xsHhi82j4ltt06q8dsptpn
Z3Hah6EgoVKckEIp3wnh8wlDPhnQvQnXCvg3QPh2e8Zx92v64CXsFYWI+Mc+QPjDZ1BuFxhxqFjB
vfLOmVXcht0VGl3VPmXf4X7VOl64oK9TtCY8UdiWiWNR5inEC/Fbk8Iegec/dyyOzZJb6PPHc6Yq
0NGSfaHofMvwpsNmaGcTM8yiz1pdGfLbM9mb7Hnayqrn+nRPWmelCvrIexa7GJiGttWVz9ZYpXff
1N+j9tBM3h7qZ6MvkmKfKWft/i9u3bR7q5R9EkN8C+iARK5QFfw+ScuSMY9KCESl+X341iWYPJR9
mywn19MdmFVLmHqgKi2Zd89aPjgDR8TKwhCMDtzjFuR4cpugqNWkPtfJwUhA7reWTLGeb5R+Z2KR
1DHh60SMVvVn2mHEm+KGetMSnA8T2KkI3SsJnIni1Mvxg0xIcFyXIE9J4INHOlawxJQk70NH0O/Y
rIyNSjBL2kwRTktteL8PP1foYvv7Wn74nb6+pTu9POvysbxvxuh0XxfZexwv9sSt8rj8z3wlEybb
uKGgGTopB+q7M4GTFlugsPK7JavG8vlJ/BNdEXMXNrs1v9fxvIX6Vgc0he3CLvcUXrrcQAk3yYFV
YcBKh5qKBYjphOEQ3RtLSOE0rO1B/D0NZ4KBFXNX5A6lz220j38q/bz9wcd5d+FrAHKJR2RCvivx
2WIOJHyoYO/AmCfqXGN0xHxowh8ISoLIB1FhajLAeGTMruU8uzslRq+nG5HhHaqv3Bb3YwMnYNpE
gXISkZuC93CN/mivAZUSr8KeY3q8ioJV0uO8+qMmxpFEfhg91/UPv02gMkWsNI6C3Q46EPIuE3Is
21LiyopDVp2W1Ld3z5BF6ZPPjrpfg/ruVRLctDzA83RZVgmSDW1wos/0q8VphJcKaUCqQlwDiTPS
5RDV0ZGYeYqAAD5qmGLWtHkT/6VPqRFl3/0W9f6NXPGfd8wIdC9GU8yKhHrzB0nJq7d5iK7mHfR/
9PBp3p2gnKvDxMoxGxtO8urwqhRNpXhubjvXwLS3bubmzb9eV2RTHCkLY2HhGJFb84UpQCAWDSYt
BI/pZKnGlUGwpRi/5zjjOl3Izc9OlMt1JhHlTgCHY7G6O2JC0DH4KNolNw8YXwkfg88N0lUMtswb
+rdzOwxNkdupnimjRTl96UJlotAYqk4gExSEDUU5wzXgn3QLf2PlfWjxgm8mJnISj+NfYzKm4ZSx
IgSMAI5y9ew9uDR0TNOEizGrqfTdjZ+ziNWAsehORVcEgZMc8d46/DrBdAX+nnXO41BVRZA8zE2M
pbADln6J24esLdF7TnAX5rr2kwwucAqYiZ9zODLfhn49HeZ9MyPQL5tDkzJiI755teEuWjWIGP2b
R5TpI4F9yx8wKbb+DaMFpybZKeKwnTIHQhWqWixTmf/EO4+R5dy2Plklexg2CCPAl8YxE5MPxgll
fjc8opRjnCrEN4E7AlxwksApXhDAU9P9XzTd13Jqy7IE0C8iAm9e8R4ECIReCCSE9x6+/oxe+944
Cp21JQFz9mxTlZmVpeXgMqoKsHikfiOZZwCnak/iifSSxW6r3n8d4BQbB8KAEFeXm/xupadS/sIk
j25BZQ/zhfBX7GzStJG78nZbs/FnebXRvQtUQGqCSGdtrsAchqfNRI5DKONdxxtyKloq70VbQVbZ
nSDZAQWSaTJFVKImeN0DkOldOknS3+Vjz9W8mhneOQSkxDekIYdKmjfK+KKNi9rV4IJV0pN0lhUA
IETh7ctmJt1+gq2/Fd1yjo72bhmUTz6yWrallSLAFYNdBQMEWF+p9Ndy+qaTJKcP8YCo89Lcikue
0xRlcbq8PlSufBd35czca5aAoCAcyJ/FyMfGit5meLyWJ6A0ZZNpcvuisbyh7LONxDB5Lb2n92dR
sUw+sqkZuSvcdKKIONxPIs049x3tYPxD6UJxS6UHT5GgVvVOyb/rsbpIY+0VfqdCC+kuV7p88Ava
nMZe4NHk5hfkO8SC/lrUdik/0/nt57ohKxHRXofPYVJTH0S9NlXwBX+bBbqXNuhTEiRamPF7mJUe
UntLA6JV731O1NMS1QIviX3PDT6apexXrh4vZxUYlgTvd20So2KOSd7zVFW9R+4odymnm8RI9f1Q
GhjTgVExXDO6qMjpFkTMrDHlMhIIBiuATzz7myd6IfUuyQgSz8+mX+yuJadzjrhWhsApgPZJSiZG
JQpUx4NklitDZP4lC0dXkSqdiBGIq8DYgn3C4yRev8B7xnP67+uZaUQisrDiGT0rkQPL0U3SKpLm
JnE4ZS/0zN29774yAAXiti910Aab7yj9g/F2ye5JMmJ2vkk5ZU5YBnmrJBiSKTNWuJQtnqnHiEb4
Ij8GUsOipnpDHXkZ3nAsne6nJxp/QGqq5G3UnrsrN5n9NyTe5k3VS10S0r7wddL2Ofd5IaZj1SBh
NVoh9wu/SiaasjUXbcgiircHch1Dd5yuKJh4wch/Mg2/i8q7XfO19JAXMpXzZFTO/0uvDIPh9JFm
hGRpbcuQwVPWEO34A/mmATP8RFjL4nj579fewp3LKP2pIXHbqWM3popsW47QnitQjocXRDTP9nlv
fchKd349XnUuunD5oxf6rSt4S3FJe6nE1VX/+0/f3YKPdGXvoc270NfIMDhhMTGdu3v3beHpg2kU
XZMvd+jG19GOx3B8S5fsbkomUf7hIXnE7iQ8Q1Jdky9b8KGGRs7o335+/veEvdZDdztWx9vSeK5L
V8KnefYr+xUvb2l/bU/ncM3P0oG2DRCyC+nvMVo9UTcxSf2XH7uuye/eem08P1cCZCjh734Y2oaa
tANwiCxI+v3vz93kvpcoLdFG2e9j8whXgL/QtAE0C5NCnziPAD/S8nf+8dKjwdSm3lJnEqMi94jz
IkahZLDqcmGWmQeUe3ey27I54mbXt57RljK+E6sGgOToxlhFR2sT1u6AHnBXRoPeom0P5nHVgpZA
j1fDNWRBb6jJMqT31m54l0hLuirV95fWtozUD++arB+70lt/c5SP/4MbfErMPHB1BKQ2yxNu107y
nh8GF/nll3eFekB/1i4EnQDo2YWXeqBZ7mJFH6yMB9xWArRBW87XZvTLBwCLHkqTbFdQWZkWKROx
pOumgYyUvAqE4iavhJUSE1zJowiQ8RPwUYDA7AftE+w5VY4aoFjFuMju49uyzwTTuCM/f1DNqwIA
DBCjSe2ZsMWLvvb/0BYiCml5Nlny9gxgbJ6ZIvTqOgcPrkn9MrLDR/5RF1GNdo3TsXCq8mlhdx+p
JavPIQlWZdJPVKK1dCKf6L0ri9p+CEDyLCLvavggc2pbBms5hbKRulVhzVhFUpVHtjaOluPlSF2P
RUaNr0IqFxRSzD2YdNBCvUyuDG8r1WTstT3TcoZNQgTNqYsY8/7dcDZdt8O9/rrwZc+jsSw9xF2u
YvQNYYDliMtgjDBXCZI6Gtr2c97Aw5v8p++GyAUbN53JQLOwvdy76nszABUG35xQ8ArOCSNYAprp
JQcsBLsBq9K/HkJSwWDrHnQmXnYYOH+XvQSjP2bJHkJEb9LwBboFyZ1TATR0iBwhfecy2G577F52
/9C41KGdXUw9joz+G5Ey7w9fLvs/bARo4l5y9VMt+fUqmyX7nvC3mOv6zBrc+yPXYpiX7q8N2b/b
uM69uzF53ZQN8yoJkNuaFk6BQCqgdG4cyumCwIEAW3BmuBpz+1yzRH8fjJiat205nSzFL/8QwXPZ
/UBkswRlV1XJDw6SAahcQqzMPPenLMZYnMvnTXWbKhsDHxAWxCt8ue/HPyiNuC1XsU7hl6a2H7sk
b2akvBTa6D//uzD/aWF6ZKAnT8MngAi9k0tSHu3ZeSCAQj+3PEPPYgehIxbASVsM6ZzDyTQVBGKZ
JPBWQwuQ9YHQW/dkPMI6ME0yVZdjqBaD/37mKcNOXZ/vmsX7Kz/3hxZgmM3bfvLfKxKsZv/90Dwx
Dn7rb/ylYQFCn26VbMeQPGOV+zxslLC0fzgzIPisZOlWAcrD7U0Md+kt3LqPNEnimWo0UwVTM4qB
4W1uHGCK1qiJFkDpCdi05gP2qbJZBLIGX3uHgHsvKtBxiHj814Vd1zV+blDbtWgzfIRwU/xkyn/5
5LQ2jWdtHQveBt5uBkjNT5nqXlkurde75l0X8EG4Ke+uTDVCx7apnmMVVzG51NcEX4nCml7MnnKu
3kPSW9WGeHvt+b632DJVDAI642naDdEYt68nCMvx3t/U7qVzScJc2s6X07PT8d29kD/eCgfoTE5B
sv2Z7QETtOI210+AzpaFfQxbEgD9R6x4n5RoHtEdt/LjGn7sB8tMcYVkeekj/X9fBwgJpFuh5K7i
vaOX+iVSnvhgjfuS5du1srEX4lZ2NdPwXc/2F83INIJoLCTqQtNhBHtKZe0kVoQiiicipb6GC5M2
SwRAfgTzPLPJJAaYgjCFOZBIC7qCBX8qoANaW2mojosKoQcBIWtgO3D2WrdD+uJvQ64cUFrz2JeN
MqLhAo7AA7/W9xIZeIsUYGgOOqccSQ61/77CnocdDtF8HrQdPtA7+wTfzQm00q9PRYyI1OyLuIgQ
4IuPfe1udaeue/HlH94wxCjPhvcRwrk7sLXGF7l5Tryht59U7CKfEeTnfY7PvBgMSut4ZRVNumcC
FgK8sk1+66wXGb64TQVU20rcKoQDAtkP4nXIe2xuE7oObWD+ep8Y2Joz65pL9w/fHYuZSkriQlML
X5OLeUioXLscyFzQLHRifq9ngLoOgx+RrWp7mEc/LYW5GtSormLeKKoSFr1ETFaola3/jX+JoHwB
1VPz1Hy7JXbMC//vmUYA6PPvaFVf4xj7NHWT2mziuc4hShfKx1QjTb3U2AlPDc1eG99man5cFTLz
1cxvvP76Lvnu0/zeKSDENz1ObN0E3iz71MIYHBx/Or/WbD50SfVoXYI/FD77h+/BLdW7b2Y5UsA2
9qYvR9433lXmKexQrsN/cTGxK3N9SSLnovG9LVvZVlOFerR4791mSSHguakh1yJVuPCm2Eri8/fP
Mw5hQ4+OKFb9kl+mQHia2JSyx9IpaiBVixZevCTH5wiHbX6B7XdHowJV76nGGYB2LFLJbSMFPZoQ
ue/GvcEnNs6mhGlfTqxdjn88lPKpPks5ztqverqlK/RBs8BRrrsrr0uPBj/PRz7K8JKgp6frViUV
YwCW9/HvZDG2tsvmtVZ9M9OI5pO97H222dcys1iCvKx1IhTHxWqEq4Tp59198cwobfVMUNB/HafZ
VFBNsNuhQDQun6dY4ZkpXTL5OJ9LxMAPS+jERJfUSjK8VUr5nEuht4oZlfJ5AdyR7FUO+g6E+uji
an6ar2n6BUdcwHT4+VsN378HW+i1kqGr7TwKsc7lpTlv6+H7/OacEcF0st8bD82cyVY2QxVhaqew
r+/qcrCnfi/SmxWzPK0jpV3F5RWX7YweJ5GPzMehFqVRUH+xnqlWUT6pQfqxpsjqqgJEev8qHxQx
S4bMfvSi1LCT/lZQUosWip79bfBi1g45QPqWWdvFfg/TzG9Eq6P4/Eqf/LTbh3A85bV42Y4h+LoN
110ym/K7/GjEobnti5YuvobrwpN7vI6etYT6gEZZS66yKu8Rl6wih5zQmTPXZYO7btFgz99frD8K
u78tP4Ukn/kPGBjLOXDrorNuJfI341MK4uPkx775KNRtm5EKcWxnreSykqY5I5T4Y+6vV1OsH2WY
uS3EfpO204FyXnUpaZ2Ob9GfeylZZpV2bVsmIu/avZIo7dsrTSUgJutSf/mxbS0rx6/TLj9HHQwf
TYnW97q+pVNkYEbe/LGubCv7+iOfmEkEEcC1fa2RK2ZLh1LmlynGo3AtL4b75hU9K7DXDO5VOVSX
f8NHade7zhSL7Ejt4vW19OQ3RWSwcMNvLUQuH+SxYlhT9zDKknYit518DJfbusNmxsfPcBH4udGt
cMsvhgmW9NnRvpDtPRrR6lQtkGYE8Z89NWN/UYy9p2capI+on/G390oyDfcNf7Gl6je21NYD+nFU
Nw5GeTBBjo4wR0U776MJwgJhDBbdS+1ZSVJNU063ssLrtOdQuFUX/ccPOHvxe65EitlerhuvLuuR
rpXfPeiit+k8GstKpGFxFV6NXb+/6aAuT0i0aPlaT1UmHalmmTixB6tr7D9eeRUGvUWR2ULzH+1y
b4N2P3P6oZhjfD8iZUigS8r+urxM/VHbhiavbDvbz0rik0lGE2p36Rzriy8oJVh5U17XT8mqy2jl
aq+GxlrxEWDW4CR/FsVz+VF9cd9oRWrU0KCwojypcv86Fuc2qbz6ys6qHxxHS69KqhOv3MNYrz/I
fpo5xZ35ifL8eD2V/3h+YiraE8ddZV8R5TQXvS1lQittNoSKcU1fatbT3LrJftCD56eb7roapTzR
4m1tCqcKakZb4tgOGr107S4ZJykF/Npjy/5O5WcFdh4pXupbz/ZRcybcmpN+vIxD00QDsFFc5kGF
5nLZ+5h7x1rohDO/t+iF8lBvXTrkR3mVlcVIDSVUfbbW9VU5xoj4amnpJod4E0VtdWqpwHppTTki
RvKJ2ru7rew6x9bjKk/Twx2wfCWasdwoRPWx1cHjIZY8F27jI66aERRYTknNqonUuaqV6AsBRWGi
pu08JCfL4qK77knGndkyZnL4r1s3XtYvT61K/v6d2hSzP2cgduAP8s4VlElgZuWvhV0/V8w1s98f
oDVzhxQHhvnMR0eLzqQU69h3P05ldlPGwF5xztueNLR7fib+URvbOiT1pDF44fwZ0YqCSKh0G6xm
+95V2FMVI5ciLfmWVOgxOpqjZHuekJNG41pPtBapDj/jZWHmcNM9DQB+X6faZQB3a2ge0+KeW1r0
j4XJL1+3ksdPNGuuLttihHs7VoqXL8VMa9MEgefpszqqLAq78quxri8C2pCq085BO4x+8TF4IZbV
MRZuOj3EPh8ebx+HwUocb2pNVG7OB3bat/lmumlP6opXghl9U3WTHZ8XwHagznYWL5z/krqIqeZo
pz5Q771bbfWbrOrcXnjUP16mQbyxr5jHg31lVT4UbQNXU9Eel25F+TZ8rIrXFhVoMUqqk38J5r+u
Te87J5wsvKvrzqQWHf99PeY23G6qm6utirtyBDqo/uTTSn/+YVjWp3wikt+oOWhcQieoe35bK7AY
dA+7UrQT6ivMhd3sUDx04qNzoYkkKipcLC3L2z4ReGp0qqxaoe1r5jNdTKGyL0148GugVZo6ScHA
tTVN1Olny/ibPIDxA1ZUew4PM7VI9f1fZpyZJWavXq5ajSUVqeV31vU2mYekVk/2qUK0ltGLMBDs
CYGPwgilS2bSq7/vnXuxQuXNeOHxLXqp3k6hSSVrr6d9o5HDZLa09v7XRqxqS1X4cq9u0GY/WNmS
Qpt5bP4u1CI/yKkuG+VuRraS7mdKkZ6WqzN/22If+ZHQ2axy/1m1sBwFzghh/gQyLFVoXqvkZvtq
vCMdif8GcQHcbN/DMpzGh64+Z9n8o3qp7gMklmklvmFgjvwhUgNbrWmRlpTN2FAi+THpiPcOXblK
f3PLTxqRynoqntQ6W2m/jkb/PsACGF4N3ME4VtnhF6GRH+8POUxb6BpVdFS6fq++mOnTaI6xDuf6
+TtVyP46KWaZUqJ+r7xoUPNJrXjfpc2vm3jMzG+f9Sxlhuly9stiAwJu24o5qmjLGuFFT5/H/pO9
Wj42vw+zv6ZDsnzvHSieG6duvHgNnTnufytVNwpswRVENsny+/upI+jo0H9wQsXiWTm29tZldKve
uol5spxBhlbu03vr+eeJGqm0Ygx4ZF7kNno0UwX7I+K4tO8xQxXSft44O1VTGDwuMTAyv9vlk6q2
Go/Oo7P5erfS9PYOmNQNhKdogUI5v4kWYwQ3oUgDvfT9uJexjhtGh5F5ZPzgp/Ox6aSr5/Z+um+/
h4fiurT+XugsVmURbpMHizz/sQ1LBBO7oeH71F1Nalm6yb53j+QSlX1jPU/2Q7qeARRyq740zipm
9oHFO39H1H24BFrJPtZV2JXIUFNXUrh8ZXauj6ZwEUhP3GDuvwahCgfpFXOlN1aEU9qYD/hjVbp1
Novi8VhI8UFXVn+vZPHftO7bznHbuL8Gzz8RhO0fIXlGLX6mnmR1hYjymD9c4kqRxTPft1Ol8NLO
ZSL9j+Q/qjWw0VpZHItWXuwvYaTW5eO3Azrl6ug9/w4Ly/U+xB1g2MJWh6V1wjx+lrQBj3xE0E4r
2V2MeDzzRindtETcOv1z2BitOpqySakaWoUiofEoC+6gqIF6K3iKd3zUTKq0WNHXF55T0yqWN0fT
jRNTcAy4MgBs5Sl/6ywectySwyIZKZi8tdWg9Cpuq2maHSU7T1vjGNpUMhu//Q8hrsGYFQaAqaXL
Atr+tbX4wn5Kj4QlYNp04/7heHuQijcXv+/vQ/nUwTTvytmGmbWjlQlG68f6vpeZy++2VavA++ir
YQsuZH/IABz8z7/Qjnk3eA4pP6rXlvd297PdDAN47iU+J3owafxG/4pARnbnIoHsPv6J9ljSD+9T
pBiKDfWYVOq+DDe/V6T8eeveukkdZ/Hd57BAFnFW/JzcutAQ8srHFwSAqDPbkRMHHZTNWrHHsyhb
J/SoHo3Qccox39Gc+zgPxZOQXxo8KTqAIJBLDvkhltNmtPpKTN0l1Kb9bC9xsa3kKFklJ/nd92zT
PQY8f86MqZUn06ROKDuKok1NCrR6w7rUz5VnK1JZVnPuJ1p8/+06p1xIBDWWOopysjbrrfBU/7DC
pX/RSTece9dPRGHTPf5g9mXkXRT5sZVtR/UdSZb5YpYuXdLXxlEkL1QsncUZdPvHeuoyTNcm1VVL
zd1RxqQg+Uv/yJfIExRA+zNYAJyvwyg/nw+Z84HpyHDbI7QjQ3OYI4ButSe1FZJEAb9Jg12sHgab
WTR8bMiueeRO8cNhTqrehOUUb4Pzx7YaqRtIx5spmy7rul6JuhWusYFG2HVP5Ut/HwjB+xB+n/zd
Th2eQxTPP4TSBj/5wlRep6/mo58YXtkr7ZTHFe5T2MOiaypAUQ95HKvhXeY/8GrTL/EJaEj5oLDt
ssxxNy2RKCG9sISwT8Tpm7Y8W3yhopel9ptbOXAKgjOAEp/0M35RQnkTUBc8w8WLQOV2uKhisjKT
uo0PtXc9N8W35zHg5UuVEqWa+3s1ETOGB5T0aArrC8nvRbEfLZ6nBjpSPwg9Jr2MbkETOiuE+122
VkgMXXS6MgwCq+uUrqmoVE5IJOarUE+O7z3037X0Gi+aly9i42S2AhiFHDtTQMsweAhVZF0DGgW2
7J+s0yNNf7knfAJqMeC+ECxMTrZIomQ2Y80C71nBf6xefXxD+heiCdA9psA6ZSRHBJAKOA/KySIm
CLyWPbUwFAE+4uaVUu6t9B2jWyKrDFLHfz8EpfkbMBcsDj7nt9giPwlUKzBKOmK9SZFINP8Bhtn8
Ac8QKS1mdjyY3elSBUJjFO1+Kf5YKpkMKCPwKnbJQs1ev9wMbvk6absxl+FtKVP96lILiL9OxJHi
SDxRnTI1Hyhn/QD4u8HrvqLVCtCLj+kL0FmDkP/3VsA58HgA0hUdszhAgjBDlLUsS3djJ/pjOkCH
i0RlZEO+l9b9pOnpvUTT6LNjfvIum/zR5kHJCdeR2aWbG966mxmwy7YB3AIZzibiZ+/YjjcXrmoe
pmjbGdpWtAQjHe/3xWc7Nr1h10uLYqZ73dYUVjcgZoV9G9nSklTmkx16v/mqGK22M3VncvNWzhAK
4gQv4mvrovhqxlNUhjr2PufCId0tR4vKrgkAFNpTmYJcUTUIcb4+XALmgWGcyb6u00zF760B/Bos
MBEgP/dINnKrvVv20ofSsEKSiXrB7A7agQOnpQJlFk1lm2DfNoG08r7bdsDNpw4RE23fTk0TU0Db
zYM+gydrwPBrfleDc4QMDeF4nPpV+ssMC+xuzZQl1YD1msP3NmTVcMXLujEHFZcDWp8AsKnCmlPh
TW4Pc4BEQm95klK8qLtTOhPmHo3jTifv3Nw9yU3zk19XjPS1CwX23h2vxh5IQCvzTwPco2mjZeAy
oQSrSLfSBexuxnFJ5qN47one2tMUA1IFPmXIabKZ+Izevq5VLhK7wa9uX93N725svBJzo+PW07+X
Scc/1z1ZoFlCfdYWNRoSx3gAkuv7D27zl46W5uXFzIJwx1tNKhLF64dUKkdxgHwsCGZ5sdtYD6uS
73QyQgQCGBdKdeOEndH5bCRuh1tY/cI6A9a0cb4GL02CNO62hwJDAJv/0FqyHjeRq8fcXhharUZZ
ToFd/bDCBA8qHKRGzgCQwTmEs05QFTjvfA5FPl3kuDK6GS/f90I0qawMmm8nvLcOCbLK8OGQhJ/x
WU2dWlwnvaBLlLlRS8tUGopUW7dfAsZkdfm0c+U/RbnaJ4rM0pXzX3uXrhyfhbG4IUQkPwmiMUKs
Po0ZqdcxiByjUgSrrqiM7S9b9moo6rp46Uyupd+ABT2xFPL5TXFfP8VVxeudKmM7FF4j3gx/yYbf
v6oUXW9tMELuuK6sa1ivQFtE6pnh6lSc/CyVisbyZu51UZhmR0KPIKSr3Cv+T32Myv12GjzQbm3m
oKxUH5AX17RgqQfwZvT8jTOjf9SC6r/6/vPQ/b3iOXFjgDvi+sfJGO5DJMuhSWio4mos0DQdrr3s
b7aaK8b6kYZOv9Mo1YKRJtz4NFKRsYDofC9GN07YTEUMGFy8uFPLwo/D49DKXXSTt/yju2luR+pw
v7VroFrqcLg4q019tRWbEaTezX8bUHHRe9eWneWPlyA1zD/cF4ZeC9jC/TtelaNMGmRXtSCHqJ4G
6/aVnZrakpoV/G5x3K5lnoXV731rYsivBGs/MKpJWzS/CAun/LjZaoLyvBhvXvqH/mn86jcvwJyC
QO/ce05DnCewn0WUTKsGgO30PDqdCU7qZTj+5rOjVeftCaaG5A+66iVKyWw+W923QWlNu0GmThpG
bd9LTSkDN79CXvB/avjovE/5aONywcPlyT9ygJCwKi+6RJAgqUbPa8Cbqz2QPBwWB6fZvX2YeSoe
RmL4bF8/jgJyKpt67DM+OnX0qCzDVs+9yU/sT5CvQ9E+V4g39SSYpaaTkcd36Sf+Un/n71tn9Xv8
mPy8PyejxCd+MTNMDK3G/m3g7FtZKuuPW2PSjozP38fepmvjWs0s2GX1PbWiorL28zT7FRa4c21g
x7KHbduLMUW3zXRvpZkLEAhTapnMJ4CoQKWWHywUMIX/Trcf1fX3o39p7kPoYceCbJ6aq9a6s+9c
O1nN4gO4EqzSQruHrWhjdP9REZ0cT9gSbH8y8vds7c6h41ljc1ZdfaipflalbswlL5V3bVXFM/9o
dVh7dS6Sy3CcLRuZz/1cYO1omXSe87PIdjE2pM/h0sNCtXypbG1GBI9P5v5u+jnM1R/Np7bF02z5
KmblotAEQzVP5UXfU6ku/sFJZmPlVTu33yV6iCoo13za1Z51kopKZ/Kxrr2/Nq4nzrU4xgolNPLO
qcNcaCmbrDGIqEwYcTwqm2qCc2OiHOH4vcdUy+kpRNbzSTXaSfdNkGmyc/g9/Wb79DYimN2mGYhD
DywXCpQsjKNqw4IBlT9QjKwGyM/4l10epQUI/RWyOMtERl4vMCFxcQrSHQXsYPJ70+dUj73ufY56
NGagCjvvonscYiXxz9up09AHOkPtxbQN9ALkNGxyRPEvLnLFI1epf8Q+zQ42cjGTYocXiK2hxCYy
9y1ZPiMyMjqmfr29InOlrapxwG6EQYSYd+kw0ERyZqVNM0OHkxl67y1+6VjJSr0HiVUM6RlI94bA
ZrEPskXngU3L+3mccDdyVJVUAodhor7qHgYO6vMfvasM7jDA1h0GoXJnFRhEwV+QB/lsYzd3yxua
VnHSvWJbodna9tSy4XPeRDCsiBpmhwaWzlDSFAZxBJ6yFAaQSpDZdwetURD/CSAMlH+IQs7D+Fes
TmOECTX0PvnSv/0c9DHHlgGLq1xMVuoJVK/PXbZ7j7VWe/mxR7AaX3v2jEnRbKlHPzf1N7vqC7ft
Q4WA52NdPndjzV0101g0LoxtkVw4q9zv6eNejdfSfS1X50Ka3L6BEReUi4+3U4lm/zjcXIJyAjd9
udZj/y/JEGTJEaznxNyZa5jdB87TMFv5Kf9Afu5hNZRKpZskzfaCK/7OOIqYtIxuX8n+hEsRdchO
XPeupJup9kXazbq8k5xdWpv6AuX7de9mh/96ZbIkt/sXE9/RL4zwUfDli4DxH6lOdUGOQeEjE3vk
PoWGaHljYuLSz4nzQhBnSAFxpFCQNT9nVqvehy5YCcOiEKNvt+Od/6I/xhpdGdB3B9no0XBOwmii
G9L5PIbmzeThO+T+igXk9T8b6vefDQH+Nf+K5h2LKLPMDPuYFjc8Cr7nRNY7EWU5pQnEhMFcabWv
vozSIMPon5fFvoDCjM1SD1aIAd53cCx+zdMA4g2X0/Sveeh6H5FKTpkei8mZwmQmCbr03P6eOtVf
i+xn6OjwSIt8qr3+ifVu4+3oqX3fXr0cMXxe2WsuVwxeNUbYf+ZIhhjZLEe5T0E215ylh6/KNp9o
P9n7LMDVEj8eCWAcBgaEa1JhVZgh4NwNos3LtZB6ekVxtSUEYY5SfKl+x7DS657nL8wr5JtH+J4A
X95SJA2Pqw9XiCwsZLQZTPtKRySIGH5TIGFXX0OzDr97ZPUWDaGWkEfYAuNxSgXAEfC/D3CQc9Mh
lRGyR/OZWqJ2qGa/byQnr2A4mpT/EGjbNB1q1loxh4gU5k5zDeYRypEZoKyLGVr7bOkaKtjZsxT/
g77t9/ODLu6HH/wKEuXoo4Abf2mY+4/A661FyzL09dt83b8P/e03xLK5XeUziu3o/Ui/pbkk7bn8
Ya6R7sxEMoXgmE/gt5YTnUV5DZDhL2FMU/nVPCJqJj8HVUvCAlt+Yzd6y1sGCxdwzkeG8Vn0mL/y
HJvv2W3+HrFaM1ja9uc4mowXpc1HYsRhNzHKkev1aRT+bYqZ+XMKJV7X99/J0bL5/l0MdeYZXVvn
b2FmYxc6T+VauW87yXlOzJT8zZWOY/b78xs5rozrKxrYsMtw1VDT23q3371ELz7e/Z2+d5u84iiO
ZLkKzbqw+wwjOnS3vXNbnpV0NC6/pb7Vp2Cucw2XfCvHRo9PleAriaEoR1DiNKG/tTPxlolxm3M/
duyf2/cLz+lex/GpR8Vz5ASi/ts984lQZhK6FjPM+gVXS12AmYvCW7sa5JiYXf2KbXAZvlzXjp1B
yJsy9B+26XOapvldenBGDEf4unroUl+oZy0/7LbR30QK/JzfV5OdAI6paSRREqcmCkJJOzvBtV3e
efQWgAp2OeBPc3+qrlrr7/sHfUZMtD2PzO2BdneboXPVFrWdCiCcq6HQmwP6sqBMm5hqMWmpFP9v
27IxOWnt/lhTVP8rT2jqZHLU0L1EqUnIvjbUs4NH59A5fxJkmlLxdrzFr7Qeaz5Db4L88/PYejWy
vVh3UtnY3Nk7tJKVZ5lTiwKdH/NY9pETlf4Dh2VPV7C0KpZTKfmj1W38JzfGkHESAe88SvF0S81U
KGshrUgGumVhhK/hHwj/5ZO2q6S0Rpx2G2XFdYPEePfz+rjZKyqRYDe07+d+Ij/XPscaxiaR0aHu
Xx7k7RkWX5Y5gNWux88gQzAzVzTGkoCPRfIzap1AQGVceqiBppRUeebt58/l8147/dhS/1nE63t+
mt7LuTkmLkuHzh2TvqUIADcDRMqTHztE7k+FijIDG6/JtgkrVxuRd4DJZ4/CejD5eH5hILeDY0+q
FF9UJr/noSUDhDQ6hDQ7bmni9k9nXv/6cX8qFaDQKuLLjMVF6hNFl4bVbQyql8buh17W4pXbSKF+
zfN990BOPeZsSifzhDI4fZy4ziwxshlE0Ct5lqfTI4SKGDkLH5PgNrHkN2jqf1spOXhg99rPjP51
nF533o3YaPE9EdpeWqlLIaIRrycDltcB2fDaKxEJI3Y6hvnyjQq7gt1HmV4umteI6u1qh7dhuvLu
xzrRdrKd6Oaa0com/03Rwdw7Oby2aC0At4ERlRdVYr3sLNOm2CwdVcRaMNgvQHn5+q0i60YK0YqG
KfT8fP5l7ZFVVMfx22M4ib9HEmYBwGsU/YHoNvZ/DxfMQhhJo9SN9qR16jjqjOI5VZBkntBUKWPH
Tl/8N82R7wHm5pnflVqJaXrOi28Y+eL9aVzt53fOQuHWd5861s460VaUh2JuxFAi+rdJlDVg4fKT
/DSjkp/b2QVQQniFk5JK/TNwRTeLUUDn4s1eDP8+farPhS7YwsWiOQhefvl7+Y7/cyMyhTnJSIlL
u/bE/O2/fjz7yIyVhCCDpkykPOS/OSAjOFq6fmJ21UiJPHB2BDGWgsUDkAMsZT2bcuf89Xczj38v
RivUjZDCltxf9JIqe74AApvudfie25Vu46vFYqFNd1+O4knnVmM/VD0RV0Y+GJYOqUIVbYRgOoTZ
YcOg8Ta7pmpUcqm85ECgaJJLvhQpKQtKUwFvav7zPn2FyoHct7TNTv4f7YGU+LaJbj9u/cwwNo0R
OWBYtvVjhXVD+z54Dk69VYPFdJlY4zZycFlhG4Om2Or3+D0ZvQa67QVCTiVBPzdczSxD5NUf3v7v
0sx9xvvb6Wm2r2f+0DuOU+mrDTY3F5V9rkIGuWxvYNKxCmarEADkdckmVbYt1HKlJ8s/mHEyh2c+
o4FRB+N37073/WLmHUr7cRuajOuH8f52BthS3fElXQJPZ1FRaiYmtbiR6N23lcDv2M+eIeJCDL4m
RXRL5FBeaeZjkXssimVH4cEsf68tRaWdRzVS5GdZjJQbmliX1qVIkc8IkdiktK8sOsuWNZFpNpbi
i2K8l0C7y2KXLUf7QbfyTFOD0vRnbLaaFBKD27pw+ll+01JckUHimlLsJ/ZjJU/G15/KsTGBe7zb
J/KTn21DBPD8iM+Q2tGxHFdMAN9QnlTNFq9VRnDFhEtZfy+/c2OHBOyYwM4XuVdEVBm2yMy6cptw
dGFnG6hH2bZ8InosZX7hJ2ZddBqf3np8J/ux0bqTLK3Hua9I51Hnid84/GRcFqQi1jo7ao51eEBj
N04Nkd2zZeP6fW8pp3UnvtbH8jlbio5eo+X3ph/9iTZ4wGDhhE6D2OdhHG+eezBEh+hprORt0jjM
gHiXrq3ajyVfBJjqtxUkEeaQQqDPRU2lbb1NlFQWk9fk8/7oMEh/HZyL0QEgYbCYPecJdLpuq5GK
meStltWtjuSyMmcqlEQOBrCAAGa0TxmjszMBobh1owN0nmgSLGYaiPts6DCxw5s/PfQhoiY6/37k
M12T4b7W9FNsv/mJNGPdHPSbCqbrm00s0t31/V9msBgtP7ef2t19RrhG6ptIKwZfE+mvPw+EMzUI
2qIYbSz6XpgFbyiXq28/7I8/tFAfahLRK1gx2q1+rktk8xilah7q+S8y1o0eD77/235GxiZceVEU
e9dCO5BD+/2VawaVXaT1aO5mN7zPpRtvyGccVqty4l7yYpq/5qlB0VZhrfkZHS0/mDBYl/vPR+NR
XXVwkx7kmlLgjPGE38cLfRu7I/GeKkI9be0KTVMBTDt0pEBUZ0ubKM2yBDCE8TemfUDaRzk6gLga
bZSDfcjj2I3vU+EOemf9zwMFEyc8CjUc5fp2yPqm6+8mXxit7BcIguJ230aEZerHoRqn3KUsgyO8
hnhTYKdYYcQ1O1bU7E+HB0zhuhAl5EvWL6XFKKNlxeQzLDjBDEihfR8rP+zQvRW236niwzY+GYZe
UDKoVmb8qpr+nUDzsWEsnhL5SAGEzzBiAESoZT6SnQXBT9zvUqW/n3jpkh8IrIg6adCTv8G+Q9TX
23UPtVwFWR72ZQJSLj2zExUIUUdZtVRgNralbCP19/5U05saJkqnTryR+ozzsvVrNdYl8db9c/3h
KbwaMXJFEdTnGd36rKqdfvXxw5PGrc8bBiByG/Aqrscb9++lLpOlS+1zZdNZDXkYFP7H2Xktt45l
afpVKup6EANvJqb7giQcvRFFSTcIWTjCEABh+PTzQR0TeVKpliK6quLUyTyZIgFs7L3Wv35TuarH
vwxHpEP14l6pi+g+Hrq35unCdxEZ8oFRFLP+vX0HqaqnrLLriRUHIXKd2LFzY4OYUwYyeN3dZ5P7
2OH5U1aVu/MuzB+QYF+xpSS+fYa8GUrWxW6O9L7QqgoAKWYb+NrJNsUiULeS2simEbwjj0bP3HY4
we0yPCdjr2b1sJ4giLRHvkVLuYkpZj7pDgJnPkWDCBGsp/8hxJK5LGSpx+JAAimXuMju6w94TyBP
U/ldtTGtwp6WX9+wGMZCmkcw/RipX1ijOuJcd5sZhpyzxIfBP6OEY/NL7NKlf+aAXqZrIHtsoMJd
MBu274BgMPyUBzWaBk94bi/rBS5wZOSBWoE+MzTgR96ceN/OdvjDjkxIN5m2M2vSHZU3GFzseeTe
rXq7WAJUqDP4N1NtF3FWP+aA8VNti2cPXKLr8nzP4gmXpWftM5T4Hr0dMza/3LfudUMzgB2kfKxX
9CFL/U59jN0TKnkPeJ23T3zRX8Z5z3UJORBYD+GiDziJpY81lfTJ4MePIed0YDOjNub0L2MN7162
Q8uoP1mMgCXDILd3MTVRNxpaWUQCpic9Bwsaq/T1sKeQ3LR2OD6Tx8whf51iL4As8sAXYEVEc4MA
kmCOsbnplu/A7HNOU2sOVwz4e1ocik17tLBfpLmayyf2w3DO/tdPmJZYhaOaDuYBWmJfToR3h63T
dMgNFsayegie4pMJzQ218TNFcrrPnjmmatuEYAKPbTuOsEE1ppdn3RU8jWYQR8vWh83s9Ft9D5Ai
7+MTYvNJPXmQbarkEptAhjO2MWH9QBxi6+CLzD32YOfiR+vywxW3zSLmXHRBXXg7hiU0KKYTIl2I
HfrhFoOtksczQ0QyAapnds4oaxkuNcp5t7GjPcA3BKDINhkqlC88R3mUfYRvguiHb0DuDPukjwiY
nfkq+wMQCMcgg9Rxdta/YylxYmVGny81B8IKDhFtGXlm09SpX2KHqrpd4Q67aN6ZFCXz64a+pDlS
qxhQ5vG3uFzQn430nCuLY8H7RsXFHz5u+OsMvw1sgI8MrvgDCY7/HI5PcDLGtxqh26ycGj2kFLrA
8/zzKAtJrF0ncA/Pc1pA8WLLnvU4kxcQiSHEWjP1JT4wqMg2bCGL5si3S3YQkKzH6pht+DLeSN3I
5/y+HE0exn8O1ldJ90BU0hRchmZg1bjlvD2OBwwzXk5iCTuBcTwHZsTUgCGXO3gjkbzzlfeh8SCW
ukw3HFO223f9VO6kFZVrYg8e8Iz0zoSrXcEBZq6c2Oz2I75523yWXyFEFcKZeEVgD3vXU7LK3cgl
wfDAS+dYduwizF6NNSaolKPfY/HrVmz5o4YpWiNHG7l6QH5snNYc0Jh28Y6ZaMgeH+2fuSujG1UD
mr7FGgczBue8b5+lj5FHSqC8TQAx7EIn2eOisIDhC5ef2V/kRXv2tUPjMjBFMzxyp0xyXyclx0lU
ofQdyQ6dj+jtLbFG24K+n6HmD4B+YVkoDpAYwKX23t3dnnuyy+mF5trI7eQY56Vl9EVzuOXobNa3
p6sM1D3NSyZg9cZ8kRcpqggXtvWrgMLoyeBFhX9LsO6Bc38oMTdZjAgAGAz7wEuJ6g/J3/jXvD5c
z6NyVECDVqDtSjprw2m1g0CyiMYDhWNBPMEAjplwxQ72JmBPE3NyZEkAm+QQ0Sl+KHQwlEU1a/O6
MUhL5jCFfTYLwLZ71RO964IOX4Ko0B/zeX1AFMKD1k+gafmRLgx+Om3J+MAVP6fIlDin8Aa1e9Zf
Mk/Hmp0W9ADFrmVXus/nA28ny3kHnAhTbYHCgboypZtCUbjJXfanaXdXrbkJrrjgXig2lJQjxoJ2
uWqmz+BdB3Zt9AbQUGb1ghvhKm85b6iFUQNTZneHcNGHBg0fb0N1zWLKVjHbSeY/HgPb4FuqC5A+
p6ICZPWPcKbxDu/eLmaYizsx8PBBRCrAuZh4tZ85KicUq9vnPS2mV9WroDniQcM4E+ULHib9ukRa
CZDvYh3u04ybk4qNAFHGDc+mU3WdhQcK18EbeeIgQaLXPFEUqpC3Z3BkWM5cxIJf2JHZe0bMM7Wr
d3LQaBr4idUqPZC2AH0a/IOXHRADpG3BC+0afrQTPzslxs6T2o8WKdTlkkM2O5yn9+zmy4Zmydwb
MIZfqD/jQ+RaXjDi5OU7OFZASbQY3PQDcqY0zWB/sJlQi9yZa5Y0kWgPlIu+dQfNwxmPf3kROpeT
4GgQQc9HRETsejoznxVwDEVuWToJ7HeW4WdbSf+poP6bSu+UKpxV495Y4QzpQC1Mdvi9UIbXp8iF
mD7Mad/h/Dnkfjxet+yITA4gKHDSsf5CBr/s+guTXZOob/ZMEMt3nhCfwx1Bc3BIjhdAEWYe1Lz0
NDQXFwpeJjb8imZlGDc2GAQyM8geK9ZZwcUIU0PF2wBLkUkCFMylLG48OX74gEcuMwPJYz8GawZD
D6AYxTPaVhodWFSU8i683COz6a6Yce+C0j5HXoJD+cVOSPYm5Zs+FdkHLkh7EEtez/FL83CfMu5I
6qZYpuJyY46DBnC+hGMEFjRg+nOyo5ReSW8B5x/NljmZ86IqlMTNiH2B31DmjS5MByjBFP0qk01r
a362nPnxBiEcl3qOGQqNFJrTFLCwg7gbzEpWojD6DXmwIDHB4UyAl0svqr7kMAf966Kmk2C50Hhz
tnFcOCAMTuQBaNtM32eW2y1pOjeyd3FoQj3+e4rmzOF51bPNB99MHCEZWlvrEXYEzVewTg98W7qW
l+HUecF+PONEthXYhv75WJ+CfeKae36FeYgtUY+l/IxCnNuXMMBmutBMTEBQtBcszBIXoDUXRVEb
W04MQaCcc1FYJfEasqyQBNHyYcmEbS2zILi4mItjehSQs+IWPGLdGMFbRBlW690KR5SQNOL84woG
KZCuxe8VTy1m/KV6cbmTMn8JQ6F1eAAEHxuosbspAyTaUrQh/CgQx+LU8iczZTvg5/9G3gMfvtDG
/2MeBQQvlGigjDftrVhIj/I+W+j7nkVz4kalBAkUODE7N2ESIYvft6jyULt9fhJrqqfVxEqXGQ7B
uXxq4EWuILzmzOqx4QFQwbx3wJGEqfJd1RDzxxeb9YKfGPa5wfTDOSe20bmW6FxxhSD5PJ9ecZZT
xj9F25d1y3//63//5/997f9P+I5tznkIi/xf+ZUuKs6b+j/+rSj//lf5X3/bf/uPf+uaIUqiqEm6
pKmaaCiyxp+/Pu/jPOSflv5XkYbdVQ5lapKD8aKaANnwmpeizlm0vKowbZZYy5bEEsROhEXTo5ZM
ZSo7t3m6db7KnhT6GukVqXvFaL9ypeuGVQyGAQ0L8Qh+8v7/6AubqmkolqmKuvT3Lxxf06JXbkN8
GK5LvXsWXkTrXsJ4Nwbmy67atMDdyEzeLsPdGTAG2yQFhJKh1XVVXdcmCTQftXbUCPoaxT28gh2V
HZT1is5VS+57fkILJaTvdhFWvlRGtffzBUjGd3dclyxZUQxZVkX17xdg5BctMTsugHDIfb5JB/d8
yHpPRHt62uoPFGaXDTVAOLyxB5jTXz59/Olfn7diSDxwUTI0TTL//ulFW12yWlbSA/aXsxeoKdM9
upfJWLtXaPQi+5fP06xvPtAyLV3RFdGUDP3L5UbFEOZ1ZyYHFaoRmtp8ituzSlZB5Ef0PNZSJR+2
QtZPdKRzo7kLTwISb7hAF0xc1z2++KJjGSu8qYNyYYknrfHHIFyKu3Wl3QNLy2idEGNiEiRMkGjB
hmD/ZPwpmA44dksRzmyIeoWiCIO3k4ILsDwzohlRMiJwgbo2bnvtJU4XJbOdYl9Z+NPaDHKhiuLM
XNdOficti7nhFfNyY2mb6HCjmQMCBeLhtNi2hZ+XnqI+i+iCUakK+NY3kxEQ0UcDLdp7RDcol69z
aBTgtmnvIEe4BG4keX277w6AwDAlQD/Kwo77jiJkJ8P1y5/O3T7P51D6YzazbZTPo95GITZ6jZmW
k2M43W3D0qeHOCuLOF+VEKSMaVe5MMmV0DMLv01nN+0Uh0ulm4ISsr9lxmSgaQGQS9dSNKeiEV8o
qDg7zgjVMebRsPKd8pmitrpULqhkkW7kAXe2Byucxaew/m1JWuJ3S8RSRF4HUxYl5cuaHPJz0YWi
khwaTAkiPLG8K8x8JtOXidiNtuA8YSSnFTZjjAYfGIPxN5TaUxpP0u2Swc9Td9SVmQ4HEDG+hpUE
DJglGtS83FwiNxHxZbELRiMlPngjpqg9VNE8yx/oAnSo1fUKZgNAd9f4jEHPxjTaGcR/LK6kdBLk
6kLsU9f4f2yHcsFQol0yJC9OgGrMu64nya9vnsiYB18HKMrh7mJNk1ehc0pEgiI0ikWozC/l+lY+
avCL387iIUZoIZLnvhSVRRsuxehA/kNjbMyeoo7CE4qa2C6xlNcGyA0cgYFDOsAQ+fV5UZ03UPrI
SIzCxUA7iogUEhN8gdQ2VL/BiQ+VMqXJiwobbKDs35VoCCyvUJfabYNfS4T1hepEjFUpnKk9ipkY
emKyqK7bwli2FdkGfjeMJHtaR+3s3cQnZsA4V7Oyi3QxpI5c2520hXRtVFstW0vZtoPlTLUIn6en
s1n1kZ+Gx3O2vgSOcnNLw2nDjYnqVnTaYFlHS/Q0vWl7Fu+LGLmBtJWNN7Hxi/Nm6LbW4IaVW5Qz
5fYA1BGc0tKLK4ytuTm/7E/m92tP10RT1jRTl3XW5h/nX11fekUKpOTQ3ilLAUEFHE199zljj4+q
NhXW2kvvF7bwFuwtiDkQbNLn/pWhZImVNdZtK37LjlZ56dZ6knIYmcOYucLoK/QoB+W5OM6OHNgl
J42Qb2aPuKpGbFETEBLBgP3OoxKOBeOEQ3JiAhk8joOlDQ1d8Bo/Gs/QSGg1t+VuMFewO/Ax1Dp/
OKUjinBOXQnV0GMyLd1fNm7525fyrxszHmN/3Bgp6NW2k/XkMLgMEz18u3Zj7hXWD0Axm+vi549T
vzsVLeuvj/uyBzR6rWlGLPNx6+bQHfON+G6147wPSTm3c0j5Bpcd2TfNIlfmJWKkfozdiZgbI9U+
ITA+wG8bRkK5hJSmPkBSbp4QJIP47gEeWN6Y6EGpghfJVKKcRtBQbenx58uQPuulr+frn9cxHod/
3LZQ6tMozq3kkKC7jUEXXM30IsuTLTAC54a4405D7dNMX1oKP8WG0kGUT/mYQrJWnByV3aHmRXIp
vFSBDA0nV/24XMr6tkjtDmiANgSgpfWxnCB5Kku2FfwLijKkpB2TeMmuES/6SkjoY25OypcKIvIz
WgYY59qFANYFigrGl4x3BhCEvXjHFELHPPMyYz0BPOilraJm2tVMJv16I9KaAjOldL2Y0eJuKr6U
K8bYzZHGp4d7sB4xSuaA8qnYGM+X0S0BEwDdrRHJIzKYxh74Lhpz8LVPGM1DcDd4jDXd84of22Ur
UPpUI/pkhEnprAQOuwzexwWOz89PRxuL2R8ejjJuBn88nJuqVrJ1ZpHVT2fsbJ+EdblpH4RlPZec
q6v7pYWHKZSLabKJNqDa2w6EeCs4txl/73IsVunKmCorHu7mwmxwj2KUcSK9kwtwBShCm4uYDazt
vULowyqk/OBhFv75PXm/ErgV/XZ2ftZrP13Sl3I4Gm7npLiyf0UY+7GhOLjO7OX7vJwYiJnVx9QN
5/ldN88W0R1quHvtVd9VvuRFcAi8YQ5Qed8su1VI2lHgk67yDNcjJMoCfdSjThlC7zRJ5zkPnDmJ
6jZ34cF4TPdQ6CphKi1ikC0/meJc88qdw+thf3XrdwgqgP3GRtxBUamf4nkLsrLIPBBv/V58J8kr
kZC2urikSztzgwvQ6IZDcmXt4LqHxSV0aVhHoyoMLtH5Wcev6l55ro7nPdoSCVHpGEfsqxpiZ0wW
/OoJ+hd9BzAu3WGwJnQ3+WU//Owr/nmjLUtVZdnSLflLHXvL4rOcNm1ykAAsYbTiUY4G+ZBNwucI
Fdhz9y6yEEjvy/ZFNulhVJ8nIx9NMSYxPC6HOSL0SAb/TGYI5p4R1ACn97F+t6TpPtRm1Kbo8dbl
Ip2OI9eQ4cBDLrvWx0VdInnDj1SEbZLPCoZLoEPgYfPkDiTgspDefn5NpO96BIv//P9L/dITxpba
X0WTSwVmIo4HgGYTiRMNVku/h8tIe4zFNSPQ2Pnlg81xl//pJn85jWWprIRrwAsaPrfh4hY4NbB0
g/II7M7pzVXTrCiaqmhNzkyJ9dJbirgLbjIIBg41cFRBHitC+dyhXHfGwoQ6ApiEF5E8KdS5wtJm
NxTcfCQYNQ/gV9HrgDrJOZvOpVlWyiS8jEzIa+iMAcdbAc4Cj6VxLgSGgm/1E3I5SaNL+Q3oh6eC
fBACxX7MjCxfMZlNO/uCiTCuxsVUfkNLNg6YMEGH1X9zFXFf3+awmiEvVC4RZMl5B9sCG2CYJ+Ow
pZrfXiJ10xn20NnVy/CWRs9I9fIzEw7CdZ3eHpRlZeA4NMOCN4XRjg7hXV0XGFPgidMjmp7hwFfc
BRZTIU8yZ/FT10/Nxw4BzbExRkoqHPCMFlOxW9FGG91puBt7QHXaXQmTB8svBX6wrerEu25KQ5kq
N6yQNkm4PHfblvQFwMEh8MGR1eYOnO2cNxBsZ1eIXTfYVLMcH0fJF5mgmjbaEEhkYuIg7jBpmUqP
EW7KBBeRP4bJjGyw5k4Q4Np4L3W6C943oghMn60lA8/A3LWRZ6DM190+JarYGSTMAn85FD43/Z/W
3JdCR+kFWQibgU39DpKZ9YpPzlxfi7sLDyPfhIuCbKu1eW846rFgP8P7LLzDzY5QVTqBEb6XjuUu
mZezX16Gbw4rSZRFTRdpjAxZGwu0Pw4rpTdFTWi6z8Y5CddJtjM04FY4PRxWgncr7Xbe8i4akqdG
jxHc1uj1l6+gf9O8/+07KH//DtJZ6LSq75ODTqN088OYnmyqxJPrTngwX5p2ptxZHrSyQZ9SiUEK
juCfvIr3UQwjecp2r+AQgsKOpopwJ9gd4UyXvBhx7G2n4R1AL5C9XmEqZkuCaHsmuiDxdyPv47Vs
sF2bkJmbDl5z8a5jzpxLFaVeFhGLt3NIw1PP9/3FZmsQAkwSHapCbS3ioR8QgusxGA5hzUGDLQDW
vFBanNt4ch5GYncYr1Pd00n8G0ZFvXgYQ10qB0NCpBmBA/kVEQeuhS1DbkSuazxISXpbhIaHgSLK
DuQKGsaOaLwzj36c1xBcnH+LBZ1zUxgTcoLqY4Vzz3DJwFw8WtKxo8LnDche+mdmBwDB4h0wNWoo
lhGdPfguvwKZasoiD5YJXk+8X8b2bC0BzYvSEy6jBJ9KDc43NuyAyzi0MzAkw5DI2X7ehB62AgCH
Sj4932VrkhZkjezdtp9LrQ+CDMqtUzPq8wST/MKRErt/HfmF2q9lyVh2fHmp/rZwvpyWdZ+KgaQ2
lCVIZw74jcLmHBx9sPu7APnVa/gy2NUbHGwTXeAwYwlFWEJRGHeO+l5jAXYiKBFGJvVFsG03w9oI
Zg32ovIM5ZP5QfnAQ9ZH1HESoUl7B6hnyogLEiQYYY7+iIS+RwtTJGZunBN73A12o6EDrgdHhNhT
wrLkwa0RjE1JWh2doyrkj1PFYxqAFANfMPVe8S7HctGAEI0UZnjRHMvYx7FBGsdiiYyyx+78QRgj
bRH5NntcCIiuHMO02TTW8VpkXLBi6gZfvLchJhyaasp4bDip5S9drPbb7f5yYkeGcqtqhRNbdC34
t3h+kskMb3UdcbDURMpN8rf6qVogna39dN6+1cd8a2yGPQxjQl6vRMOKdFY6y/zu/GLY8oOwI6nY
Q/+yr31UQZdHfO8ZWSYL6nQLnyloewveEfEAdb3/ZUuWftt2vpQB53Mr5FpUJYfqVUPc/aiMvhf2
iA6x/UfZCuZ59SIpHqp25MdBegyxNjInvcs04uctUP7tzn45HYauEZVs4KuoT1aIHvEjjVbJ1W2J
CrPWA+QqeqJVTW33eCZLUXAgk7bVKw7kZXbS7rPTz1/nO/D4b+/VlzY5aFXrokq8V9pm+ICesxzh
KfFgzlpIRK84beDHwcTW+638/Q7G5YMNVZE5kxTrs3//4zTStUjqy+HCCtuFXru8rGHPXZ8ldHLB
JN5nuCz5Nb9sganoUtnqTQw5YjsHlSsXirokhJK9nNzeCwQY1YPuTt7Gm3m4PcuYneOJgFmBPDFR
C6yQyCihYzD/72fWhyCukmejWJytaY+rG7RTJoEww5ivF57WrhhnwqcjM7h1hF8KYXU83v65i/11
0V/utq4mUh1duej+1egXyibGlB3oC+aJUe/O1mtYHCrx1LGHrwZCsh9KJyPiGrXO4gp7uZr25fQs
uvoGGi1EED0m9NTRUjsMccZoCpeoACh+FwWj66m8N97hI1XzSB2dVGTxl3Liv9ki/rqWL8BEF0el
IAl1cjDgcONc1DnkvwrEZNzmUeBcLg6RjgG66H6WMY6tIV5MddCWt+A+er0JM8AqSD7tCyJIvdz0
5QJ8pRAd5EkIwSt1HmIywH2Qp+UT403VziFJbE08JqDVwPwG8OonUrvpypFipwhe3vlIXn5BkeRv
0Lw/V6n2pcHPbmmRmDGvh+iKtgl7e1U/KQv53TjdThmjyY04A3ofAFzhuY/fCiQDTcbPL6n6TRfz
t2/xpScfGiWO+yu3On2W781PjcL5zni1Xq9usinRF67gIuD6PSeZ0Y62vd977WiJdZ7TwMJUHhsD
2GzyUoVkahAP4nM+9ks0WKtqx27bvVzBiF0JheedcKfjeRYefr6E75ASSWRgoxu0gbJsfFktwTlK
DSOh8GNW8XDDNQWGzTBJlfmAcBCH+HTJMckWEHpXHWt4hzFMvGsX6B6e0LzjuR2z/jHRQ6WwQi/v
3FxtDTMIWtVUcfGNw6CvgtIirbAveq72+kJhpCpucGBgHx9iu31KH2DkNC4N88+XZnz7dP66tE9E
+M+drIvCMLyKxCI/XFAgQSsZPWOuiCBhwj9Zm+K+6qb4IS71neIhSQieKkc76Ls4miqHMHLMp2wf
HunUX1RcSZUVgiMUlyxqFhSCEtLOX9gBpUW+STb9QvUZQxmQLKVFAn81mNXHc+XqiasLpAdP1W7C
UALGbo19xHBbEl1EOVdjJEtODhwn7FbXMa4K9WwEBKxRMYsT2D08ReCOn2+M/u3L88eN+bJs+0ug
y2JGI8Qsow82NQY9hEg8sSNA7obdUM24XyIS3DPZJ7M8huZhqyucZfnjC2JAzHSoF5QJedAZ+c7s
g0xH3kkgrw71qvWypb65oh+DZo7kbxh10Qb7PtDs5/+QxNLZ6jCbP70mOAHOOB9S0fsgl+YrhRz3
Qa9deB4k2qBx/PnqGX9+t9n/cfny33udruwoWsc+sGMyIqzFcCem8wbWNzTCEHLdpKTpCqxZiDEq
gxOMa1G9YbNQbq6YB2F5E7kEMGvp0SSTEBElHsTk3xDJ2a9u4jIi0tXLGqc6L8vaGz64m6ythggX
RO3Xh+zMEAlDKngBU/EePSa5s+JKW4ZH5tIxvYg14WAxYh/RqWzBMPHVcmelBwHvDejUFNmf+nSi
EDCWb0pUVH5KZ4r0HAWVgRXcBTjlPqAQ33eKbYFwPoEWwouANWPnHqvY4UgiEBt6EFGdjorgPlwo
SGR4zVPPHA4k3ySSB0b8831XxgLqH2esoioUFTodrTGewX+8jnFjpWJ847bHz8YEoQ/mviiZMvTn
mJpVTqkscxRfwDJ4G3KZl9UVOx6Y428FlSGGjQh94R3RkFHAIw9EKC8V6zCa8RuIpOSTpNv+Hmng
cKd6P3916dvyQDEgIliqZInKlxUznNVzmstskt3eeLnAN453kPTxkkA+uhNPcK1+/kBz7Jr+ea/+
+sAv9yqKr0ITjhhk81r6xTqgUzkOc/m+QfcPZRn4mTSUEQS+vWbrkPWERzPKoNnweJl1K5Lq2abp
uVBzGbDWUIEV4C8THVLZEsFzc1Ifxa14UHCplOBv4tqAz201HfzrnezcTtWhOML4hRQ717fqZwZj
d2e8F5vYMXdDgX2juYD/AxcomVZvZz9C5pYdqiPbg4qtxj7ASwgPfCxrtPvfBi+fB9JPt+ZLwxmd
tdsgq5y5/SbucO7VVz27zPJizDoMTLVJsMpS+JMX+7aVV0IzRZ9U36eovkG+CJFH+I/XzNFaGCdm
97mHNKtahzh8k3C+LHbDijntFBOLEYhmJ2b0WzvxExNp3lNuNLNASuDqrQbPs7GrfuwxF8Ol6nl4
KNlMVV/aUdzhznO9u2xMfHRvrZ3d4X6JSZGf76NF9VS/pC8/LxfpWwTpj/X5pSs8K9nlkgxUQ80D
kj3K82s/kWnu/C0vB6ZU9QYY4vIyk347Y6XvIGTqh79W6pcO7mq2N6GxWKmVgoTQuQVuXLqBMgdP
ZiQgIFcJHbGfNdKkRgpwIeyN7KBpRYdg4qVFPAmCq2l0m90IXTIBRKbVA/mJKWEosB80QMpFxlhZ
9W79srw6Qbw4q24mzRSJFJUJKbGi6UPiyNW7JrALaxL3HqYQmmXjY5AMY/SfuYfdCmAL5/MsO2I7
uXQewWw0bnX2xPNjFtYyWsMseZERScFUQZxIj+LOIt8bNuKeEMJBwI1IUXBQm0CqoMAvifnejvnI
1VRaFQvxg1ltRq/TrrpkmuKLhmMxBnosGtnPUjs/MFsJZLcPXkBQI9nHc+/SOYNsZ5bXNehpbf28
RBsETfOXlSGNW9M/XhdVggJkSRrg4pedpMzUMkpSXhcccDkIVDLn7HEDNmokjstcu9fl1aC4Wrht
aChFJ8rIyrHVdg9/J951+GXgEIWiKPHYdbdAv5yHOSlcO4FoT7RnCOnfK8sPiUIvbETVmK0Zi0F2
B5LcOurb9sG8bMm4HyPbh7tI9y9sShG+kZJ9+TzqiOqoiQJFdcfQXB8jDqIrfmwfiAcwP0nj51qH
NgR1nEYEwvdUVj9UYS4EB0m5y8pNUO3wQ0FSqbALUVnI2O0f6vC+7Ta6/BI2ByP0eus+VX2NwVbr
GeVxnHpaTp1tc+qu21wpvUq3zYstlEsG7tBAo2BZkQWI1kBxyBQkirCK53QzLKGfH4+sf1ujapJq
KiYkMeVzTvLHoShXWXlVbznwmQTtdXcJtgGtsnkcYMoX73J7vHYzRdvXwjYUVw3xTokX0ErgQTis
6/Yom4cBUfBBGrYpnQTtqPYg1jjAPBj5o8XWl+HiojM6SX1ZditprYw0YiYeVHZHCRUXNQQ2aQ/m
msP2LMyhrahoezV1puROHjzl8CJ02A1vUvDcVCsKwqs8l0x/yA8iIcZYwMDUkraKMJc5hbFES5dw
utJkVaLg4DSHp4suhlSxfqbjWAWvm6EE60O9UxUK6XJjVKuKIloGqh3kXS3Y/O8mbjtGFNGwQHdp
KfdggTin3oRnrbqjHi15ZZvWBW1mvq7jgd1tmcoYWAdBpsdWVV0WCF85qdNnQ9rr0ZwRi6X5Zrro
8HSRI08wnjpsvKpj2Ps10ib8vRK3KJ4ZyAQWA8/c0YkvPNs6/AeC8XA8ju40C74GJ67Zr8/m+iY+
NtI8rB+s5KQbLyzDnuDHAKBZupfGZpNDSH+18g/ceJjIs2rN4dQQREVUtWbr1c68up3lS+U7oRnl
JpW2KZcziGvWdA3+GHJIp8JK0BZFvE9wQMSwEDCz2KhkzFAtNnsq63Pqmwk+ALjM3KDZ3uCwNLeV
IN0JuO6W27Tc3HBBufKuhi/ScMRyUFr3xQFMAr0ZZo+aOu/Sx7Ids7hFAdKpUx3jzdmATBxuU93v
V5Vla7c7SXHA/2MI2UAYjZ1dcU50pchHnwIcrkM+lvYqjvYmYtobyPbY2tIVVv2djKXheXYZAzsP
IrhCqR2y6mQ04IteVI1xhIkxCwuyBbO3NkKK/NnsGMQ4M1kj+DVcQoi+iJB5X/QMP421UDqXbEU4
g3Xe//wmqt/2RJpqSZYpSaJhfemJysSSAz0S4oNMHMdMwj6Wt4YGl5ylXfdBryPPb+QNkbf+KLxm
e94E4/Xyoc/7k+kb2WJ46JwCt6HwczboE4F2LjhPOPuFXX+vv5Zkok1yV/7la39u3//Y3v/42uP2
/8f+0aVy3BRGEB+ai9+ob6o+k5Qpg2gMAIPVtdyeTTh/H9fmxZTn0e0UdMdAnp9bbO3f0DOTf1vg
ATohxZRzeEAhl56dED9tE79A8s/GmPv6rbk/K7sbE/vBMbAYbE0UMoZH1lx+o3d0gtA2oG+/plu6
IwyEHgMgAgJEfkNbJHWsJf55saYCQchULUX8crGJlUlCKY9wS74IrXVwWwX0DbVnXGbUZbXmxJqj
q45UzzUipiBRJ6voJYFp4wuou2DYv+MsovPqYeXI21OffZMASRxOr0s5QpvFvfMhMOg3RgyEobiX
syfVxP7YTLN63bUqDISmYT+FAZCSseVcetyrnHi0C7GxnOKn1qJXYIQBWYtKsLQZWsRI8JNZ2hKm
OEu1U2HaQsCUwc8R+gKGSC5GaPDFQBQgZE7CdBljgZp6GNUgHkJexCQHtjWOPlU5r1EENAuMnHDa
S2CQwr02GALr+1uzJIdHFrd4SxLXmEEN7Hw656xb6Qls1/t+3E+zQ/rQvchkI4WLmnxZ2OeKg0Y1
lfagY4yW/4u4IhSb6yiuwhtKJtDitSe++r4WFpDvIx11MRa6jqLMDGa712NVb4BLAvR9uGHzkxnR
NC50Zn2Y6Zl/+Y3Fbn1/Xv61BL6UM7JxDfNOKMZKV1BtEVESaXmm15K8dp7r53llvMrjMK0oJhoW
3pdVfNT0WU7OCWYEyhgs03GC4IBLnDsmrZuYDslwBJTrSrLL8POJfVNh5o5DyIzMLBK3QDIADpEU
ZJhFcZGfsYbwAIUX/ZF5EK5fZKOdn8t1hffJo7ETNMKDmbKQVzS74vKUrApcDT5kIk/hG2wjk/zL
GhbCqwi9ZC6MLt0hN27BDQxeR3MdTFuYkMMQRd4HSXXMZiY/oMJhyydku+kROUZPOsICND2YWcO2
Sn6BkKVvERLtr7v8pccyhFBojZJ+QrLm5ZLOCIE5vlfSPkDfuoHg9fPm+502QRL/+Lwv/UtqtGF7
UZm95A+30K4r5/IR7PRnuZ8qC25JY4dzHs0bFiNwaAXybLh0yvmWgHiK2qn4qn0Y9+GmOS9UcG4R
4zibKp3nHx9+/qb6uL5+2oK+tDtWLWu5Mt4Z+Ci56Q475a0HTYS9+MFk8kJQ1plUsFmO/L3F0QnQ
V6awemP4Kb6XuCDs8xOQb3nPCNlCDksYVoaLwIR6aEocJoJdpu6UHDCQVdo2t/fkO2nO6w4bir7S
hGw8ZtPmz4TMYqlCipHkUpqHGB0TMABFawytSlqP6RlKlJ+vXf722nWJs9HQTEP/BHj+OGtukXDL
xebMSOo6ET+G+1Bzzu/lrAV8eW7vWu/6IO2IiBz8jO+F5ci8B1mQPcP/ZXl+OzT843uMe8Qf30NM
L1khKFlyKOY3ZHQvzQczouGEQi77bczw7Yvwx0d9QcfzUu7NUuWjwnvDIi8q2eLwkk3b67Rftndn
GGwokDg5J5jNk2BI3fQov5Tvl//RNPCv7/FZvfxxyV2iqYzr+B4gY5fnG8m0FFib5nTbpWiz/x9n
Z7acuLJF2y9ShPrmVb3oezAvhDEg0QsJIdDX35E+N+6pQznKEXe77Np22VaDMnPlWnONCYabhvR8
dJ/pYd41kl9e9x+X3T8O/hYa2a9UWZUn9ignO1HQeLb2PbBUwIJWiTJCb8/iJixDauAyPTrktanJ
czzGzWsHShVXJQuXsn+fkiEmoL+G4R+n9BYJFNndOB8lTukOtn+yP8BfN7BLhFp4GQMpommZD30n
OXXg2i0O+M/NngtGpETjInWN2XOiTDTaDcdN2/7QPyC4FcIlVluaY7Vy1a/L7jlkOWe6s5GbQa3+
thPAfMyv2qSqSQi8zP6ebmkcYSXv3xf385bdNCjG0KZlyvrb7JvSWpM6mXjoIJPu6O1fPsbmJ4kN
nxYHsJvP7r8PqP6Ymf3jgG/Tb168pPtByw9jYt6nE+1JDlPsQTKBrZcZ6A0mo64K4OI5ozJYL2Aa
0oFeCXf4uHYi2NonObjfRiRbnDSmR+WqoH3/5a78pN5S5D9O8m3mrdOqyKqC2QcYlFW5mOAaVZQn
OSzwjNYG+FLHz7vm1aSbmPwGrx7WnsYJdOsDMzmaqNXWfxiNd+BUPhQkNA708J3qX87z51zxH+cp
bvYfQ7Wo5Wea2bx6zdjcnT6sW3DFzwyd4MEvSLGyRyWvUAe/h8faz/Pif5+bt3kxl0ozlY+8jIVC
nUtaZMhU9x2KKpepViE+7FqUf2ufSKRCL2h5RDjE+E0iWetDMcn792uiNJ2nERf0kOTt6jQnZ2Vn
wyPwCLOvnPySEhqFho2ShdfPCsdCSLG7GtZ7XKcuUApwAhg5E6p+VEOUkfpYiVFXpinQMPBtbmNR
9g9QcdbZ/DyUPAM8wMnPpKiq++nDZxtxacnQi65dXREUVxxV9ET9sO++PMBNtdkdPw4IU+he2xlL
aFbkARisRNd3WCzhY0oBFYNVtmBHcljmFyqD21jQwi3hRY2qgJi6ybrnDe5AO7bh5SG6IVY6+6t+
dm3jaOs4PbwrG1zSLVogvdrq3sz+CmCA5LKxYK9rIxd60oNIZ+fX6o4fxNfBceksyq5QyHvN5VPB
D1qL/j06jd9G59saZKyk9GWfeaBOil/oQVn7Jl6ylHMU4aUnwsXguGPPlc72vWzwagluFTLaE4UU
j4Ei4/8LNZhGJfh39XNSqWGFmPjisZQ8bkEm++cp5EV2FYhsANu10Ym9DI8QWF1QwsNNGJRWWRFm
JHo2QviiLh4zjRy6E+ZqeL27+9+yYorzyyW/V/dvVv1IVYlL1oeNHT0P5Ebd+gUTMe/LOGOGagNI
6gyJDwBtyy5cB0Y/ili9ia8xvfk7wTEOZEASZsxSfeud4xVJWZygolcH+tk9gsOB0kvZXUYNHjA3
n4kD68picwCRRN6xCqTaI9uTrh+3xFm1bLjagu9M9YkuJk8VeTI0j9aVXjKeV1YI77Y5tbKkoAQD
qsKmnNxiCK3yHpaTxWRPWeLsf5srokc+LFIQA9iat8gQQyS8D4qzp3+LiQvafvAbQkZIRIObXvuQ
efddUYR7sLKwuOn/+kSZxcqURkUPTzhUjAhumAHlmc0mciFWLDO+KBMVc2KSZ9gIMncPaEgi/yLX
bXh1bVJlDDCiztNqUJZUw2Gs2JNViLcxrsJmin0OujphMbI+UlRih1kk98JV2f+076092LQ+dCou
255DznwM6csnsr221MGoYy1F0oMIFRRH7V9RpHXhGNDbtR8z/HO2viJEJGBRjPB5TK7COAdWAAq6
ort/de5KW9cpVqBa8W5r6rCPu/+b3vZbT/t38PD/5knjLZ7JD6/T4Zmxkmjj023xwhpzFZ/K4Ga2
S5Fk7smgBiR0Lj7RQv10SXvR+SWSmMgG07Z8Sq5a+CiifO3ARFaQJHV1aCPVa57iiJf3Hmk3PXTU
1+BErwhwMdx09OgA6GnlIfSfWhgUfKYLav4F3RiSh7gz/+5Xp9ZMB+m/Jw/lx7SWaZtE67KJvuMt
UDprmZq+Lhmx8o7ymMpWmIya5CoW6AEcxsrzbwf8cYNOv7FmmIYuO8b7IlTbJ0VRSUgp/dNk376N
zmBtL67US7vG8t7KRiT5cEqYmvPTUtv8+2qtn8J1qhx0NMiqqdjfGr8/1t7nzTgZpVnTcY35qBa8
7N7hFOY4lVSelQZ3wHmXdgYjG7dsvmJH5vCmtu7ofrF5Ikt+kVpP/4C9vJ2kVP26UhnL+sQwZqf7
5Jn1FIjArUv83FUMxkvAqy0zhppgipMJwsTeGUC7nZRkA8iLGbDZMOm0ozv4mnJ0fPUcOQKcewct
CRG+ap3SkChkr5HPFmTbukyQSuB2/YrBBTiTu+SCbfrl/vwUySsmHfWyY2m28a2M+OP+vOqnpq9W
j/1YK4IrKDx0so6bE9Jfe6zMV1iAgiDnX1aIVnryDNlPjRNIRU7JvUX0FRy8Kszxd72i7Kf4NqSF
VL6ENuJeaqYGq7CradHlRcn0IdNK5FVVbK6+Ds8R6muqPc45gG0PEJ/bZAtaXQHDxplK0lwPBSQG
O2KNwiAUBGadkTXJVjH1Nv0cH7MQHCRJmgeWklVwNIcCCw0/VuuxFOhqcoNc0fv3zfqp4UpRHJ4m
nXsl3v43kGsyrdH21YHSTBopqZ/CRVNbDyhy4LdjbW29EoPuYwzF8NFBFDN7jVkG0v7/11nAEJAt
heH73lX/dNIqrxRnP5biKrh/lTtoDSWF+Wrq9NibQOSCDXoRNgv0sc//fXD1p4hScf578LeNgU6m
TbZrBnPu0yDXdECt7CgaLh7khK54Q1T4gBPjZoNjOxvvkaC0zNe3pr4AFnhoYxwirFcBbf77vH6c
1f48r7e9wPmZN3Jz46ZAoAGn3m/mCtSXZinPpd+yHt/ajvfVgr21yX+2iWzlbTf2gkBR5Pb3C2A4
RLlyi9WWpSzUgA9TBHh0yk+KNBsUF0ZHCpApa1C1yQzi68suidqMm80oInrNZ7l5/ZKg+LHyrzKk
RfpM0WVLRFJ/jOjb0bq89jUjuoQvTYAwtIJV/IT2EFFJ79ZtbXCHWvXbPPJTJkilUqKbhmGouvo2
NApVWanak6M2oTw7YrE3MxTU//YwH9M86Z2DVasYOO3L5hRSeDQCJ5J2ZMe6VZReg3xz3xhz5CgX
MqhsCxRAr4fAnkhQ+XDWZAZ08OtQgk/GmUeJ3lMiQhTMb2kMH9MNQfqRPXexBK9J+vPmbp59LLUd
+p18Pp4WdQw0/0v4VUIa/OXJ+1EorGqa4ci6IRvO91b6j/ud3eWDdckqZlAONaFrmT163jmDT4af
DpOTsuc90NlxYlxH5Q1TjwEsDGdO24FNwlC0lV0wSurpXxQFnS7J5dsEqzuqsnD2SULPsKR6wpS9
J06Kw5MKHWMfHEPD/2UEWT8FBn9eyNtLeLzeLfOo3rkQlOT0OmGagZT75BPqNvqIDF+T+o/FCrAF
8LGdvEvbh4FYD4KyRRWAdexDiulWxnyKVaugn9m1Ye8PbeArnt1tHMh+rsyyNmNOiOThsfdMDhsT
t65WSQScHHsmJrxH2na8PHHoG0FnPj8s7M90KcG9ekbVA/eptfyhQj5srQxaRtxjZOOjTJP6Oaby
4gD/cc0Pe0xHa+vV5afwoO3bCYDNvkn7aefZrnW3mUsgFAMaoyk/kinWgNpn7UOPBr6tM2LBUgBN
k/XYUXwhz4PATJMjaYnOznbcgF59NoccBvNttkIDaWh0FaxriG4+RakrerbSSemft8cIRiLbLhfw
B507lE6sb/M74lqgdPnQaiK1jYBd9rFuWuptmF94M9TEmQDdE6omdIoYPs51sGEg77h64x6iX9ui
tZ/iI5VIkGVE1XXtXQwiH5z8ds95ei/oEDH1pkyo86phd7NoxgZNeYFMecrPxnRSPWm0UbyUApJr
BAoVqRXmATwhHlPbHsNjoE+pwEE5g18ezZ+fzP+e5NuEmx1OF/Uh82RWAT1fBzoH/cqn+UO0J0JP
++Vov92StyVOOpXXRhYDuvkCHwRXxncCzLruu8986vzCYPpxPf3z/r+tW+XhUKfOg0szl3lCBWAN
p1t302VeeieQuZSZhhQG5JCOAmFRuh8w64VVu8ldxLfOxgw0QvfkUrv18JfbIIb7X6sciCJTBbak
mu/z2lk560r24jaoJ/9B5/jLWz/bpx1GqOvG8SkNw+wMDx4AvGf//pvc8XvH9dfRRQrbVB3NVL53
bH/Mqlq90pX6XBLktPc9fUd8g4vv531MofFOdunYk6OXZy1uoyfe4EBQENTq7P5HlF5xKRMW8cCR
M3om4chjheLDGegwqp0uA5FeLvbtmGVSlenZ60vXGQiv5VYa5n4VvCKyO/++lz+vEX9cjVg9/7ia
tL4Z1r3kasjBICtmXMl43QM6JWD9um6PQ1oV92B9KeCSQvC10dMCJqImdZgO8DGf0nhNl2XwjEgJ
UFbRN7COqFPqPt5SbWDA5z6VTBQJcFrB2/1G6VHFE/+vF+Nt/Omvm2Kdzdt+fDbccvecAERbooLA
oPLZViYIh/znyVdagIzw9c3wLmZ1RogZNsKwD07ebx1JP0Zgmoi8WHXhWelvCbDr86Qd8uuTCeET
jTPeTJ3NdY5bTmB/HpENkWnYXHswRI63MBvbmUuvpsAMoGylbYloTO1c9rHSFX5W0at9/CVIJgr/
4Yb9cX7v2apnXVj63uL8Dh1yRUaRpJQsy9gEPCcjy4qfr/kKqQszLMCqO5zxFmB1zBWo1Vs+ek0V
9PqqJ8RUPb0JLFGnIJpoHl45Ku5JobjIqERRY3QZ0KVD507PABDw8E5fyBHyNrdf98vRYSBpRF7p
8vJRzhjAuwdCnc1lo4QFO7oNnXV1L2Uq7fHbTncPyRSiREdiSPt7MrQdoXlqZSFGqxS1MaKjWZJA
Vh2mNEXmPem+NjDxZc1TW+R82P1Kfdy6SrbyM8oAKbYq3PQm3IFkLbSouYXG7EUzVOm/HpFzjXA0
eirx7dHGB+nySmxgDhrljHZ2StgCH2QkDSRS3GrgfPx7NP5YtdQU0gFoRmxK2mK5+WM06vsiLZW7
WPOeoXUXKZBzwVQbl9FpBQPQUwf5tXXFhwp74wOkQs+wPIIBbVfPryg4sKOqI7v5bY74oc1Otzgn
hJm6TBz9XUb447RO1WMlrwxOi1CKjv44T05VkKLBwOGcSAQjetIE+5rJdtA4QxN5JCaJPAQyjQMx
OcIaWqUaoPNtYGNbrfOtk5/6tGCkzy5dXnsMOhHbHq7LbHFg/kGJTFgMMvnko/Ss0LYJz02f4XM2
6VtwtbRTb6usBdnCKr0LqV2ykB/Pc5KxgbM/nJyVRxhC0R7iW2viqjvF1npo5YgmA9Qv1TFCpnvH
U2a6R2dTYWCH6PYQvayADnYgNg8iXE638qHfyelYaTtzmn+5zPw0KY9fN1CVpC/N3n4fp6Tep8Vz
dq36xqH/yjvwrtL9VsXo0ICMFZcQdOthXsyzvg2qHlRVPbylcfYIVxapx3XBBZwUwlHP3rB2Yfx1
28+cx0Z9JJyv+OZHkIEYKJZnO6AxmEGk67jsxDdhscnuvuqSIK+nZwQYRw8IIZQO6r2QelKsVMMS
nVNJO0awN72cPPITP0NSlpekscMVER6uWShFj361pVhxB22lcu8Di2+cHME6HP30FV/xw/KuS8RA
tykvbROnkAgVMsrms1UfBncjomZUvaKzPj5hNdYs1Ao9Cw3dbIbWOUuis82PC7PsF9jHknc5u84S
9Xl0GCLKyyDTsUqmrafpadIMGmn1nK3WVRlhPQA51dBacN8a26fpI9OIZp8zSNu0KKohZuZYelzC
yomLISuNPKcYAGgeMdKnQpqZqj7ejVHVvpz7+mFxqboyvbDCfhsIvKWEBzrAMLK4t59bDgtF85lt
cCACJH6mYqontjplAwfr4UxSmieoDyT01kdfa87H8qXb8OjYNOCMcJTDAzhfkiulFkNmg6kGXiwJ
fYMuU6ogLpBfwuliwZZcIrnv0g5fX5L82ZIfdLv7sD8RQdFBTrFWKaZ6jqTQfd5n4IuHWevSlcAq
taBQ5EvIps3TPVIOwb2JLfyukNlb3rda1Qd3uqI5B6A8om4FgppnsQ8xEDhDF2lR8lI0tgW+UgFR
BfXCy7V2EnK5/LEgutNMmSCqIrn8srBybcvl4PzyrkRTgjwJ21a8UtYeLFyLOwUkA9ZK0yzocKX3
qDi0K2xc/AK2GHPUGpO1h7BeQvKFUIgWWC415UEAqnrxjA2dF+n+Q1Hbh6N/LseIJA+MyFBpWqlC
jZPZWgCEaaP9IBtPGO2US1rPKGOXVVvtPFmvPg/CKrgaCFLTmh1IzvwQO4eA+6ljq3LJUeP3UKLR
YcQd0mOwr6URUfI9KyMeNBXbDVF+N3DCbSnwrK35KcYETkIG1rWBVb9w6GO2yoesxYdnXMpf2BnY
OR38SXbCAcCIKqPPw/EyIpvOgAPlu9j6bWvxdz6LJUB2dJkWHsfW3mUUx1zJj7KjZmP1CUkbBZvT
xzbxZvt1GbIwemqygmWN39E5YLuDsNZUscN+XMJ/r0k/VPgNzdI0BRidZjmW/BYhqtZxVT5fhj4q
rbzT3C5dvVT9+li21D3VF6Ltx0mPbyn+yto5vB2K2ITp8O9z+KEJEAGcQQrAMXXyWuZb5khXLs8i
PZsrUtMIIFcdTRqaq8ERr62bZzzCOp9KgqKRg1nQlyt1LN2391zbOQj0m2usIryQrk9aihq3Wek4
PUKqxLrpRT80nfEZU82rpFsS4GSz6pUlRqPIl1Qx0CqIw7mvmq3rCqrUsDqM86MxKkwPx8fLM7oc
19l1ejh/mOgwj1hUVB+r++6BazI9xT5mPabjS1JkqPMKtqLZMfe/7YV+iIANQzYdS9dN5Be29rZN
M0/q62hLjT0CFJLkyXmkB457Ds5DdQvIk5kbQmF4JBAfXm80FeHUErONe+l+EzvhEfsn1NhrGtkC
UoT1p4I9AogFlx0KUZt7oM0veMZ5sPow/TRB7j4/Ahrqmr6dXOYIwQaEcH4+LnIf9FjdPTq4HLjy
1Hh4RWLFl8HFz8JsThIskXZ6x2plbWdmztkikl049NCBUc01MaxAv9qhFDhls3DX/XRsCUI1bpqC
6YZwtaQUQUAsxzgLwEoK8B3oEqiOgCrXbZqphN8JQnHAg0zfqFAdOMhZfHXCyogEZOSXdPsP+g7S
aYpmqA7ya5Ktb2PiaKWpkRelMrpIoS1Hmh1dVn2wns5+pDFpOzGspn2b4NWGJ20HZwzF4UDrkVVu
9yByygekkAtWq2HZzA9qclQBa4aXy0iXp7ral6Rfxs/fUwnpYJXNgKFbwEzfMQk5Ab+yp1dw9JIT
UxvWEoVCx7s1SOwD6TZt7Nm/x+uPx2PG0BiwOgnItzzF6VDuV7Zhy6NrfgBYk1zTvVsK7vhIypIX
FCgp+fcBFfGU/+8+kCv844hvo2Cv7J/PrOEKDSuR7pd2rrJ3YUyvagu3Rhq2ohVRFzA/aUTV5+DU
JL0qNqa3nn74pQry08Vb3G1ZZupWtO96wB/B8irbFwUN//JI3c8NfWOmyUums2uVyI5gj6b07P5y
8WL2e794y1YtxVR17sH3Hv+PI560XL2opz3Y78c8J6urUYw7K69Y6q9m8ALTmBcbYJcKnfWeb54y
VTJq7fWiXn38ciZ/J6io1lGCYp0wZV74t0Stc7YL7VjbJDvkqDA2z/1aI7+/OkT359oS5kpA9O4v
rGHH/z6w/ncewFK4dttQKT1pf2Gpsv31qUha8RgpzGBp4KA+QWglhSR2HyH9Vl/QQklWQQ12Fdm9
ba+RRLT0oGTfu5KoU+O9El7R3lDB032qvlYJZB4PyRsV1gYN0spXVJpqIC1KUX4ICuy08Gzonh7J
OQ/Ol/hy6VzUeXb/ZeD+UDyyRI3YgFWtg6r+zoz/8dKqUn6pblenGp1XYB1l9qZQzfYDM0MJb0vh
SkIF4dXZ5N+388fDwuIWsgOFHZ/8tt4q8tHIzPQBCZwdfQZh7rKPFBUB/SB7LY8INHghrccvg/gH
TRhzqeNQLAPMrWjO2+63yCTDMFHtTogzEqdtYhH5WpbDK7AOYmtskpKbz2ZsjTFq7PQy1pCL14yE
G9Org8HMAbGkI5zA70N1TQyMfQBo/8tSw7gNmdHB46N5+e0V+nvwWaatqIiMZcexjO8y/x+vkO7c
6Q3ZO+VEW1jjEpOjspu2zA8639OO+lGHtDR07ZEDkezfr9G3svJ/R/3/Hlhkev44sC1VUpoVq3Jy
Deio8I8tDTtwKn0xSdF4FRfBwT1huUdfmH/wz8EtkpDoAM73bx0a0pJXpEbYxA2erTMWfXobqON4
1X0N5d4r1tsr799n+wOzjbOFpO0YMguR+a4TVTNLsvnXcpJhZ0nYRWlWeJK8hnh2nM5etqEpZtVF
lZeHGA47KCSrWPowcXWQ8E8BlEjp/PP1efmgze72aU/JMSsJHMv5Y64nr4EIRsovfWJ2jh15rE/O
W2yevHOCpiUP7FhIhCYkcPAaxuJzgqkgFr05PsCFj3kw+Vg0+TdEyddfS54iEvjrVdIEnwhiiWXZ
byMprwon2xvPciIP74tXtO/lHWl8Sah/UidbeaxQUd16uQATkHNgTORVLXt5m4n8mdzSwnOk9Vbh
kQgJ1iNOkAckg5AXPNrB4QxTo0uXtMf39f69fWyDTl/UM6of5GeboTJsepf5CnNhILL+afRK7t1r
skIg1H192rvLR91lNqSqpWOQJkqcxrxJtDUN+BRDJ1Zf46E4jm9zxJ/sUNXRpVP2mol99aye8vDV
iTrWhmWn7Bwnl5Edw4xsn4Z2ezW/TC9TELP6/NnNu8U0C47jrGUMjEHav2xX/WcLWPjohHeY7QkP
MHxkOmpEfy5J47UaKoHeUeN6fZ/ep0X3NlZ9Wkfu03RcxsovOywECT+8OKRpHVWFlGBAx/nfIURG
pD6Z0qOc6N0DpfCTlw1ooqWuNMPt3Z3Cq/MoGOIsqLlIcHxkJJj4FIi8LP/WNoNr8BpaWOat0PLr
XaVPtZ1sCgWBAjvw1TTr6FHmddXoQQn+GtQewgsfgIpLV2qoB7fWnTgYehFQe2ZznHCAzZlqm45g
9viA731Ddu0P1s8jZo/kD4Dx7J7IVh9+c/KvJAEad/QiC8gvJosErvlbIHnKY7i4L7Je7IrvAoDI
p44TnocaeYwc/HvgaHEhu1XNw8PMgPpo3WDn12ZndGNjRHkYwbEJiAneiqheQBavPGNxxfsIh0R8
WLkfuYco83F2r9iB+vUgP/lQRWmkxOaAwfVAwYlDL8qjT/trpQjqBfIPBJqHU+sGrAAGz7D6sr+E
aSQKJyS7tvfCo0c4j8FkmqoKGeUAsZloDnsEMDbhn5OzSGHVSC4r3mudo6elprD+dnlhf4CSW6Dl
MELZPnD5laHVu1S2AV4QENIAhbEYPzF/rffrOzHpnM/OVGnxY6Br/EBHG3BEj99gQl7YFkudhAer
nsDduBIF1ZE0uUzV9mmb9st5OX+CyZnf+LHDL/OkYv/wTLKXI0gnWncMU3uLnZ+FXteN+qgmR3ex
WN7cZV8hj4kyOVDcNWbY7s3tXz28bSHjHSMqcVJAbt5nCqXzabsdDAZfg/nJnZOBCe5IOip/8HB5
oCLsQ4BuSB7ZFzfiT5TMMaLlE/FOm4g7+hrcfH764Ub0z/bIfcXbwcfHZ+buVt7MDjab3T4EJTjc
bDR3Q+98vMFKKhruhK8rzosRj527GW5WwWaXe71ebzcczhZnd9Ye7/Bpc9uLK5e0E9+VuRvDHQ43
Q5iaLp687lpy11d3NsPycrZYLhaLGW6Obs0KhjPH/31beTuOWrmbX5am7+3P2xxt6XQKsYFWkQF+
61b+XElPkqLvjUM1YQsMgQF110i/tiX/xZniHibsMzmF1N9sOLiwszLgTr+Amzy/Lp1Tx+AKIC0w
sMW1WLhPGbwDv/UxUw0ePhOKp7dkLErPuB4KdypxxatIfDdM5lD8zRW/PP48fPG5eDNwRFS+qsCM
7Ej87i5mcd4q4okgi+guu/T9diS3D5bJ7U/6az72Jxd/0s+8PjfTCPtLCRP1hKsp8VHwzAhNgIuG
zmftC3Svu+Q3rdd+uPS73XDSD8WzFna7XXW27OOc7fbPPHAT2ha7/TXH8htqwOvMo/PTvX0/Qzw4
bcLogPpg9+lus/DpUm1zsxDP3XB05XsmMCfdvTvhDxOUTwvSeu/2TY+PoB9D8TEP1woHY+0dX8ag
LT2oTF7VparAda25qv/7yDsuJ7UmWY0GBXfPho+Q3hgG7C4GtMDG4jEmc8tjvI9ww3YHo9HI9L+2
0fziDvbRYNC7uJ0OU1hkuk9vjmHWMSC3DrhBiB8/6yEUlldwqhOsumktzt0m+OAn5oOvTqfTeNhH
zgfzr68j404ciGwPvM6Ui6e9gJMQpyL+XwqKeTGHhh/toy3n4u29wZyxSAqE4LODl8xInB0pjQSG
CG9iRD7cLcSHEb+cGZazg+TRqUM0Yp7iTXPcFbNAxmBOdXGed+GyxHr4CXfLFe+Nh83K91sZ3vnN
VoA+g2M1EdN0M/zPL0Qw6s6LHYIWfgL7z4+y8wywgFeolH8IDzs+tB45EgavvEWI9N0W7Q7e3ZvS
HxyK44rjQwTzjj5RN/+P5xU2oBkD+eB+Tr9detzPD+7xR6/HD7WUoNf70Fq9j0/N631ysCZYuZ9M
JWL0w6lycffzd7tx5oo/YoTX7RQvuFdbAsZDlUHzJF98cXcC7IlTGS66u+GuipETiHd3Y/Y2u03N
KCXTglNgGtbxpmrr5LAZqSmefozU9mx2FkMLbABv375wAMqxKLi4i2sg6tJnd9Mu205iB6doxTuz
E2lkd+/vZJwxX+5Y8sU8sBvjVMrMV8XD4W68q93hRlwG+c/vOYoQlnlJBAvgx4jlROBw8GyPlEdo
Bkxlmw0Wm8i0r5g2ujqiVF6X3+TT/1HEvs9jJv5N1A5109Kdt3BGv+QX63DW7pOumH64wrPbXrb/
M+Es2jPNXbSZjfki92VTMy/z/2e3WwVM0ovZQtwvvoH5weuKGckv/IW/EJN2d9G9iXVnKeYQ7uOC
f7+6y4WY0WF3+0w+jNP1+uIvl3wPGt1guWY+6S+XC5S0btJnKpjAY/OYCFjP+v3GTUZJcvYm29Fo
MkquHsN29D00omTgRpb3xZjdbrdRwtSSRDzSURQ93dFoK5GdJHfvjqKI4RXxM8nW3W5p7fC2AzMZ
Dc7elp+HBhF8OZ7pD7ZivCaONxpE28Ho6H1hqTASv+XpDsQiKlzXJ0nKCbFt8rdblsGjNxpx4Cga
8MYffuWWo2/F0sm0dmXu4a/Rf5bOq8fXR9//NkkD9pr829njdDtR0Ol1PsTojJhEeh234z683rwj
RuDHx/dQRBTIMA48sVz2GCG9VuC1ptPpeCyeo92OJZRcKMtvvDH8yqXOslnxGLrW4PvJw+YS2Rqj
YywevClQO3faY+hNW9PMjVvff2Vuq9UrGMPTVtBiVAbTlvjtl2h39FuMvqF4njcMLn6CqcbdDVfe
ZjjLouHQG+/Gw92QZc/ydxy1dr+/FW0P4O0AgbUbDzcnbC2HM86sLb4wmzE4+H/W9iGr+2yBy4aH
u6ZY2GFgY+YlVlHxiTc8eMPZv9dyytF/h/SWpSL1NFGYUjR5C5/qV5Vl2XV/nxThAtZ3QiNQdErM
iHpb8ug8O0onbSsdsOlBM7FCxccBvKcGhHOx7pE35nEW70vH5TkWS3kZiJHkFliCUg/jC99P/vc/
L8QiLb5Djm7fQ0iMJrH4z3BxQTYhIgU9AmXM/0mx2p3xL7fgFrTvodSe3UPo2QEjsBK3Bx2idyMj
1Vt9zp59rCuYl9BwEwPZ3Gsxi3UXSxFK4FbN/kTxyeMlsKh4IzL+/iiugDVyvSYmQKkXLJ8+vteh
iB3IbXHecMt9LkV8ARxuUM5kbylWfdUjytRCKiuBGOX7WEQJfMZvu3ki9JRG9/a9XbRzuJE4P6Xd
vJ3H9GuxuN18i+UKNfVY9x8ewePXdgtWhLVwNFEYCoPT99AQQ1CMlqjz9Dq08Ij18Gve+bDdQA57
nY4IWEE2CewYaxRbjmSPwqgISh/rAJff+vXFEknzcoxyxtua/taeiGkAJJ8Hw5GP2P9tzxFjfTtw
Ajb/jHNy3f7A8bZ00rHuU9Xw4GN4ev/my7wXdAaJQ2C0FVqRHF4TYINoRn1hT5mzBObfKyBMtkCb
0sRktp/RnSURqIZn8C6jGmerI0US5FApaoIzZsEvv2FJRcLVQmSECz0t86zlCL8IKdi18CO0+Q/E
7xZL5n8WVoxvwsPyiCtcjL3UOMekmUWN1YbevRUW2QfsYMWb8lFi22htyhXABtfsUb3EzDXD+FgK
/z2KlO/u+PeVxKIlRtccEtia/baS1LJVZU1llpMbUjZMUS69khTCyVNf3apVtkrW6I4y1veJPqTV
4Ej5aGgeWwuN7gvIOAs+3JOsJsYrPtTPfRqaNC6St3FfPdlzeOAITYnkRASZjVdJI9ze+00bFUC7
YahiX8PYiKTe7e5naFqKjk0d64tcTqX75gcAJJlZZY0PR4j8moAhlxBJ0Jw0YnWtyN6uTt4tQRoE
6mUVG4Yra95ppjruS/ElbIdxmBef6X1rqPdfi6pulyc6qj21L5rBjBAcCUEPu0NE2XvWf/FyWImR
aLxdY7Hvhx7WV8Y5S6wUy0v8ZxfaeDXVBrmfPwJz9FL7N4ht8DEHme6Dafu1O0axxEvwvy8Re0TY
MtShFGSIpkjFf/3XItM0j0VTPEgsIX9+0uRgt+itu/U0sKRaGxlNRfKolSE/PuNz4zt398yQN3o6
eaYiKr7VHtfT4DzV5lTsTuNMmujTy2qIHcDnjSlma0FUxDYEcAxEsVtQ0hlb1XGKq0gNGdZjHrjE
r4+MsPLRQlKCuQL4LL/srKirPlwF14F4/3ULX526c9tgT98/LW9B7s9MtMPOBGcS0ipiITh5hCK7
zQ5AfILEkNQK+p9AxHzEV6S4yMKgfhSLVeFR447P/A1hjWgYU3r/zlikktgyY3WO/eIc7ntLRb3f
ZwN/7uOzfF8Wr64Z1qyP40NMxfq7EfP779O5fWiGzY1Crnu8EwTWeNeK94uXtURox45PGHkTyQVm
IIX3kJeb7rBYYgY3p2np2VT00q0EpPJXfpD8dx6A19dEd6XjJkpmVP/f17c8NkVmr8qShUyKsXek
e6tT+FWr9u7+JSmSfXxP7slpcOvdyMcJ6vE9WbXwtQrpcI7qqIqUmI6GgCc6VFyxrQJ0EVbTW1Rv
L8Rfl1BsoRBMEslsCXDYMn0Bx3VPn2I2dOiHTNTQYV5rAplWW55h3sT0R7E7PMTaLB9VkyYoeVd9
2pxRsmKm4ZohIYh4dZjWfF6rSMWiN2vVccnbNf51qvqr2sazL3qNRLugYVnyW83g8qpzPX+oDVQg
71FqrZL+PTnv7WX2KtLo/GqZlhY9UirQz9mZAr9yGUqPL8uEgItpSW3FevPcQsz79wz6VxTCWaFa
N2FzqQQh9tuLZxvFpTnUh9dIr0Z3k/pT/WUjG9hDmlz/Wq356RbQ1sJkbTsWc8LbZF02svNsJOk5
KlY43QDYqa52qGs9Wa+9Klf+D2lvtqyo1kXrPpERCAp4SykiWGJ1Y0xNJ1KIFFLo0++PPBdnrZl/
rIzY+yYjIwsnAmOM3ltvhSeJnipc/vsL/jH16L8gOjOiWodqb9f477dzUMeqUr2Ubh3W6zOVxP16
z8xhFZw/6/+3H/Tjy5X1vWuzJ1/u3C5Kcu7TXfmC2iPpzfkvtaP4x/CS76T0KDAT1N435sfwMi2K
ulXET7euQKwJnMvq91z+BGp2vnWlm5zJHO0Kprh3Eubw+X8D2jLYVzA8z2VsOCWbV+w+SNziU23G
0cAuor/djD+9jn5cYv8q/GPTH8rdvatS4f+7G13MIB2J84mpsB4KMPyGXqvcAFgxpP7vp/C/3ud/
3Jo/3MlrsSV2QOzW/EC4HUQTae/uUA28ZPR1pgr6758m9svjX2fbv7+m+uPtKpVm9E7lllyv1+WN
0anUfb8zkRQnbcKko73FKUpUZvoRoqo0o2j7fIwBlkNv9aS0W7VepjyYuIuceBjacatqLd4CT8yt
y/b/YqH/88b8eD3zslaKFnnZWsTOEimXMDDH6kArCAUBuHkIf3M/6T/vjzvDIE0Y98Ng9efGEg8j
+SUOn91aOn+Nsfgd9PPPPMPSqcxuTQrzZ7jBhlH83HgZBx9XxCEgUe+khMxWZ0YNvvB0cpwlrv/9
xP7XFqT2q4bddDia/Hw/sjxuC+WRdutm4JWDr24cZPIskXYyl4gh2Xjyt7X6x+koyZyJBDez+VAb
iT+2/SSBKHaf3LkPVew1UaY1Ixw0GG61Jb6XOO29U0LeOc/gD+UEoI/gFYWYIMSHJ2ShvrYZBLGi
EvlcYD6IhYEyIG/mpQ2DqEgghylOpCh/wfb/pFH3adPoc5WxRKSo8tM/9f5+NFVyb9r1TvUU+qzJ
2yJBVH76xJORWfJEZLMnc3ucT2tYkKs7WX5MLoH1HnZ6eZLmsmlg0KzEebj8AApMxUM8/YbSPk2s
mjkneFmzUg8cvaJ+X32gQDECVq94RlPigFlAfcBkhRICU11kX8xM/jLt/F/r9l9f8Mf2FCqPp3qX
q3Z9rudE94xlO5kVTw4h7SNodraXvAR07TCHwG3IZ4NYgcGT2M3Gi6wCknOx/++38k8J079v+E9C
QTsZJWrz4oYPDxKjsFr/YLABOV1DkPCh0f9My3ZJu4HLIdBcBPFsm/t7JmkXulmzwVa3tGMaHyDu
3FHXf7m6P53kfl8eK2YocXQPf/vt/mM379R28ujD1NbDRQ7XDjkmsmjvKZPU1AYT7IF8RnYjPfpS
7Xz7VDAIHJn1Tj29v8pFETCue0yVkS4EqDuvbW5hhtM+1/EIEq7bUqqTjuqGJkW7QO3+JLgKGTsE
VoruhExv53UJQz0jKCjU2psUEZpiJCuCgyLVROXjgopvOqNeJafXePF440Ki3RcU/o85aRgGUZ1t
b9pOL4ZrJZoQdHiXe4PMVELqmq7EziaOcAJCYp5jJs7CyBCOsTWxoLD3n4IgUnnOmstoKV3yywsI
kRHS4WEvGzLO9dGc+LOHwfQXLTdx4TZE7Q4WyMMLHg7SgsLM2N81Cn2JoC5VkxozF63MfOPf1m4w
F+3Z0ZiIa4NFuCmxfxkijNDhv9cQPfXGHxjdYuCQuWX8GrJlAJytMdBAyG8PlhFG6wjHbgNHXE+O
9SzKjYrFtYIPtBq44Ybe3xnqcIHxDaUbHxjQw1PyEgzV/R5gNzLlP8SpG+Gl+S7trp2OmIcAfrdU
w6GlANM1J8ozjfw+I9efKnXzcmITQT+DSH5HxTRejN92Tm7zknR4WU9h5xPCqPNbuOKkWw7+Mv8a
/4+9lFX7/7+GP1ZtKUh5+ohYtcW7n3V2mV5C0EjNYlfDO8ZOkWmHYDJLzjbDi6wXoV4en5C1Z+ft
GVMq9+ksibpUGZEsz8dXNn0ploh1GejMFpUMI9lwobA38WWdkXbLpgVsXPInG63dxDO2bu7aB91W
uwtJ07j8bZH1J8GPE/Of3+4ng2o8yJKwfZftGk9UPE/9qoaFi6saqyMyCvRZSJ4j6uZaK05IKeqP
LXw0duMPUcQ+gWwd05ziBoM4BwcpCIIwotl5+vQADReNFW/xQr5M9qPdg/WJqabNGmZgPmcA/8TK
Z7IXdqGv2vGhYwdBnRxqGQjSujl8rGZ7Z1LBgrCEjnf1DpEnDmpdJFKixgEJIkaxapjZffQmWden
c6Q/s4eJG3gj249bi1HX2649kf8bwN74PHoVycctp2BZuTZIp4h+x7DF8dAZG+1F2bGMbngMEaAG
Zmfmmaw1O2hT45n8QC4zfa3Pe1LgqOwuPrJwGPM6p0zpF8fOlDy4A30MiEbItwtZHmtz62Wjm+js
id3s9/vYJwV3ES1IEdFyfGKXLy32idFZ1ywPKBEAbreAgAL+ACwNpO/Xa/VcZIG6OoAY90wBXgvV
UgDW5g8mOivZxEKj6uPc4zXruTMHS1RgeDibrAWGZMWEJYXEkAEo8Z3EnFY2iZyZL4MeWRXAQaiH
/eK6Q3zJb0ja8Fu3WhjNFknBbLYMf9Dou43wl0Nw+KdanW0dsjq2LvhOwkn80UdIRTIaqumjXQt6
umSE2/MED4+H0dxNuviS8nwVZkCtzIbnXQkj5L5Bb7DGSoRVo3+sDsxWMoh2MAToZCnGAPh0W2SW
qQCwpqAawwglNPKKiZujaXwre3yZoDNKL6iAQbcpmEaOw3lTmM0ml225DOp0J+SEvcBBTvRyU5RB
k/9OoCxiN5qRADQw37j0+lVo3jO3maZuU82JpZp4E9XHZZlwqnIabpNf+CsJh3dtH++smHFmDL+g
cGTUeA9+m++k3cNinMhji7ZEz3z1nG9RMOBYUuDgyaG6tWBhBKUi0OyzVhMNr2Dh8jqxv/cPLxAh
GlkBbxhynkt94ep6qk2lh7IHi68JssSuCNWM3CqfPeMW2ybschaIdTJ9iEgmxKfNkcUgZ0g+R7DS
wjzCT06LA7X57mKbsSCnVqtXe2DUj3E+PIBaJe2/txzpf+04w/FEgVMwhBP4u0r6x7GejeIcMnLa
ru9wOCaQdfRoDW/tJrLlKCfEZenDK8ERKUffJBdoPUNWe1PCfliJq5IYyLEhdL/e8kyZM3MwJ2SD
/PclDv+8RAUtH8ppmGl91MKPKUknl6jOUrleh4JDHzWu/UrcxJB5YtlKkx1D4Ed8+MvP/LOH5GcS
G9uX6/hR/GZh/OO2TFLlfW7HElTWqFiko8quJ9D60c23vxIikaN7SRULz7Pd1efa+uCBwLs1zolk
KtxGnSAfcqp29JeafPjn4aeIQs9xZaWOwDF+tJotVMWiCrMXhpCG2E0cgYaplgVdGVhAG4OCVOns
INJnvoinlzIw5QlOqm1qvu/2X6njfwaUkKsgTiD+SEPCvIWfbMFh+imKyTB+rcNS4qTowutH4iBW
mvmHqNFSrJ3JR11KOfq/ScOf52ZRFvqzOU+HUv23l+TPXpNB2khC5z4W0Nz8rq7/+cBK9RxWSf/A
GCCNvnIHNhSqI5a5/kKd+5dlIwrSHyd1X4MIEg7xI5H+7sejkMtHJX4er9caeiQsQ6vYYc8BPbSk
NTLDNfvkAgI3DBTMF82nLU2j9Wj32qTHHFtzrclnEkkdEPAMrjKAXcGcFhy81+Oz8wWA2gDdvaBM
v9CXaMm+3kPo60Nem+nYLzw4KE61/riEKaSL58f+uJWfU39/46F7F9GR481HXEqNVXtiDPbk7GwU
dH9HklX7G8PUa1Xdxlg6d9ro9gw++HEzY2xPI+JWxsZA0cQjVW8SvG+vqWR3+3A6dO+VjnhyYiKe
+bxxirbfiXWj8RwnWmNKpyc0kG6Vp9pgxTWa6gJ9k4OsUZOPCqRBPXPHs3g6/s5Dq7HLGzKl+4rD
PmZWSexXM+83lcSMcUOfYvc/G12ELbL3zH+7nUfhJczJgU2Wg+VzOQG/5ZRdE6pQLDO7W4haA2kL
Nd55LWGBp2M6uR+MfODfbbSAFNed8RfCEeWlqdxLFV2apmCEgiOgllC0w5pzytV5zcZObSfA6Sn3
Iq5Yx//eVMQ/cUjeGZGGekQSAv4+P85aVW7z6tU9X2ss70LMTPLWLRTjtS1WpN7hV/BZIzye5M4H
FiudKP7bMCixiRx0HrXRWTSi0kukW4H15EDv0MVwtVX4l1f7N2fv3zXov6/yR4X9nkSgxV3xWuOs
bw2v3b2HspAOnxljqdbzPouggSra3Z+grWKQ5bVOvZdDOEgYIU5IGFpEl4e6UuAgkji0IBoHSiN+
TcRl/S3llhDv/mr+uFp1wtQP6FoW1B+HQ5JOOlmoH6+1Ws6f75MaT8X7Ykz0On6pqN5r4+2/YdEI
VhSkFkaMurTIHMCL6O6dSmrOyJx85mI7zQUjfPjpYnLWCF3VPqJuYcHDjFD4svCFdrwks4VgSL0z
dtrvnHylmsAC44VT7pIPfLOsuulo1pDMBH1wk4fmyE8szOR5nZWRX82KXex1Y/8eOlJsJ3syqjv8
mZp68YqN822SWJJV68SoANaO7CbXEpYO0mR8ckK9Or2Zyo9NfFSemOk55DzhSfnu0NzrzMt4RBTy
cjDcYilT2YlfWkSQenBmFUtSGL0kH8xkoJVjQlrpyhLxnajxlWpylvQhtLqst3mjoFnhYCsRXyHO
8B0yz3xOvB24MWI5Z+Dc8W5p9cfu3RNJ85sc1JGVM/jystnIz/yn8XafF9YlZc+gNdtey4aFt+E5
7+8MqR/B5oREfxZyZ/YfjfGj1NrcH6H9jgZu9p6pZ6Og/Gq9V7MQINGeDeKEwl28ZVTILEgG1tDL
1hLGPnXhu/oa0bTAmq+CFr/VivHIfSYZtaxbEWmqVgs+BZ6wK1GtgUXITjjDJGQpGcMLUUvyzZpc
n+x4FoBfykyUsEW4Yp7HNKaigZSse2bdj9IV5fgzGJOvozeSHpnpPnIlK/Q7mj8Xb7J+6Fdaza+M
SHKflri0eBB0Vrw+n95fZVAa6g41wHDLXh8lvS/JZz9afmbw3szIhcwQJObESjfqkuhoQ51L0+cM
DKK9cQbQLAQpdlHsi3QIGzjRfhH2vx+8eo3JZKiThYGTEL4CLULCXLMSSnMapbq/2DFjYMAN6wyC
esBXfA2gbIVrEUd1xaiwz8LxFJAVlh4M1yPlaU3ndLYKqHsyU3EVBUB2qF3uT3sBoDhjiHtBDNlH
0cnrcN8c3t/qrFpXnnrkuMjZWpfN5bGCjr8s8TalSPw+z7LFhGyDjGS/5PQO6P4q6BjxV/ZFM+cL
h7F3378uUXA+wuzvNZnBa9Fte/+3mHDf/izND8RcoQkYrCt7Yln3Zep0MHOOIxcBppfbtWNGDvcF
ncjHHM+GK4IezxvhkPm5z1bgcuUyuM6RHVXapnN19UFc8V19T+YFwXrthkhD972nkle2VNyL0kPi
vXxsobyp4JWd1+45I6oL5096imfVIlvTGiTO+5C67yUah/LyuYxhYcNhxEAZ91h+TqhhHHEqd0mu
VYCJZMZhYEXlDK/EG3d9B/Lh+JY1zC6BFhRCPia0HyxP/EbUq3B4wILtze1a/vi7QWwx4XjLvjKf
HNND63JKtY0FKMokeHRBht8l9mifeq8Tts0hEvZNeMhOeMbQlabzZBd9P+nq7x63AsWCP9i9F+Lh
saTNDDXpSPfBR7DEAakok6CpT34p8/LK7Zc4NO9Gv5FeM/YOp9iRsJzTrES7wby6tMjPoO4dU6eY
YXE9b67CqVtiu0FvU1+6/jyGoJzCCCb2Yy6s02AIkUexYrir2FP/znz7xleu+FZPn0PGv4hXjKq/
1e/3d+GLO/VWgYqBbl3eR3E5vAzd0FFmePvMFFc4Zm63mqyBcsoL033po4mEJt0KLwzkYzRVtlL/
yIdLLCo86ZJMi2mxSRayzzXdA/hRZr7wSmfiNF6xeGzO/tt+tdpwaI2P96C+3FeZJ3sEM2Ur2r78
dF/hyRWpmLpoCPhjQOI9C7++TMY689IP+2yuPS6PfTut9cFmwGADNv+2cayS9BhD2CN64lV28D45
hOuKJW/wN+fdieQjx2tNdecN8UxqVX13hsmULcVA0BHXTHs61kQj9ttFYjbPA8UQcNbnNXv4HBOu
BHHqwrcLKivxFiESSvmEjcYmC8ZO30kWXxDHIEgBGnvpVl0JsqEsPk5hk05pWfJMgitvRutQQVuh
LiGYXanTJWKSox7I9Z8+8aGzZJ1bqp3mmtd+HTyOKKw0NHgyXNYz6LSLoHtoN5BsQ2TRMGU13nu4
pdCxnt7DzByWlvsCNhhaNRuHDZV8R9idphyA60ZBBX/YQfCtPeCdrcQvtdDK6WiDYYTuWdj5AHc9
UW+wYcPb4m6Y0iVcVR7uymSYarE12uKmHb+0dol4YNgH+xATBFYCqXVoDlf5lzwPzQf7mdWbfGuj
3XNsPL7YJc3U7ciOVvH53FXbwSpgG90t63kM5PTU+yCDsYtJceTWb3Zqut9s+nQCcIfh22hm4a89
Apdku20tgKkhChGvczlHBX0AJ7XafeCIEn6j4OJu8Mto+xIDMInZY/q8hW6zf4Qayh3LE/WJG4WL
iyfou+8hfpc5cNTLNqFgUUot2aFrY6yYkvMemrxwqk6zAbMFpBiyrqOAwaXOZ/Oe8f4S1rDLYL13
3MCzcbHeIKFECSm9gnQ4Px954K85ywVJ/TryaWFru7AvlmzXfn8qVNqbBCLAeOPOv4ejrHFNoBeq
r67AhIIGXfgG94lzo5nkIWlvjFXgD4s9IIcLDZG3mnzhLQgNWFA2wY74IeulPcz0OBBPg40EAxSi
XjubGFQPsjc2IiyAXJET3no+jR3fI9Ik6DualTuAR1ih+PlIj4/Q+oIS2pUShKcPRhIXbjJFw2yk
4yfNSY5qn5qnz2CNL+3hPJXWd+guvfFeC58xepoEAK+wZs4u2VSxgfT2qcHh+fDk7UehE+rvfY2R
6Jb1f/YBXVtX9Dk4t5EfcUMpI9QdcZjTDwXEcuBFsABRZuf782LZTUmNmme/ziuBh058We4sJAgt
+SJcIXcC5GImDNskdEIMYC4tNiaFtobYtZMWu1ds754X0ryI6ZUBoWA1eSd1pOWL6JYZtIgLXqdZ
Ct03Mg1HgH9E4j1gjB6jkcIV9mxc+5ck85dkN/qjI6en2Ms3ZtiV8/X459QYuGJr15iRg8G3bK6D
hWIZlgSXbd173p7ZmD9unx7XWExZSMLT8n3kib+kmcBE6TwlX4d0TeBjzl28MlkWhiOuhtYE3UZo
SoZVm8AgU3F9dzgJ7g6hYVr0nc1HZnehDd0gWhhpF/a2y8cd4CZ7Qb5VrBflJvGjabQSnhYwmdZc
FL/CXB97FCaAPHAwM12BcgjsZsU+Q5ZrhQ6yR13HQ3tjcmmxpqdfr7XuH+0ji+sbb3aMkaaDMUoF
RR8NNNEZnogm4KyD/XNeBB87nE3c55oygwxouQ8iSebhlgoKu+yngXThs6rAbvng1orMis06CRdc
OQb9+xrvXbjxxACPbCmnC989d7zD9jcWFtfRisrJfLoxEzBtdIJb9dQWsYVNQrvq3McsPIW3IRIE
m+2hMc5fnJqKMo/JiuwlXQQKDQ9vqO/xkgR465zZL3rZ+YCq7FvQc4NFluk7BoGwlclG1RKfvdb+
lMZ5Xc84orHAp1YC6Da7+XiKEFXPKaQutCAvO/cLa+CMYYbCchrYs8gQ4Agb2lTGK72atrNwnffE
rAUb6xmhoKL155LCZ/zqp3BaaTxRxom8VplROgSRG9ZoVmK8dxgelKFGd0TfD8lY1u5Lis9TvK1m
g22eL7ak+en0JO2XYv0eXIq6NGfH4VthzoTzE8ZVA/bgWTJ9oGcQZnj5TAzgVcpIT/Dbb+rHN5oV
vjpl03gHaCR9ZyBLiEhqY5OvcNQhRx07GXRzpkjYmKoL1oDrYceMNk/DLOZLdRmaH5/xXPYtl9Ma
qx0tFqaiYUpEhqda7XSJOTgSTnBAlIaopTVe9nvf48GCwc6eBQ/L5CMfG0CD/FZzugXVng542Vcu
/nBDFwDQvIrN91xXPJpHi9M01HU5tURGaFyEql0VW7Z0hoQ2r3N2mhwTCy7tijqV64QesixgzO7a
Xeyg/T/SNWje27zPQwNX+62ss2ZLa2Ls+ue8oPtc1S4oCv+VK14+UAyiNb3z7ijzSIbo9zIwjjvw
GR/rtaXpSaYekTNnVEoYypaL9qvGqhFZU4W/wiaBG75+AyTJbAH1ik31bqODaG9jy0N+oswxw3yy
0TLya1EXemDDI/N12DEtIaBI/zVe0BpfvPGhk3Q5X9JPIIrm+DnbGJiQNfqlKBg5aEyxGV7ie2u8
YDWChhEfU5A2QTkUMnKH6D0r7PH84VcntqznjWpix1HCqOY8NO+aPwnCZTkT9iBEya9zH42dJDoe
TenYCCKYron+/BAchHUUBNbC/PWyeFKsQkiHI3MULMZGCWlzZtZMrJFSmfkqPfWuW7CeI3uEhWF/
FiRefDZf3GycQYNrCHOqF0mVwGWqVVw73R77AFogNLGDQV+l6WN6V2YLhk7agsg7W1idyd/PoVYb
H6ZZDki9UxrtlOHZQvRbFw91jsPJNtOrBRi+M4B92MulRMa3qS03eo7G3TTe1mf1CG3yA2SUPXTO
0pX6yx/Z1a4+eaf6BO84tmIIE6IpO3gMiJImLwcB838Ns9OgmcVfg9l5z8c23mRW7loO48V43005
98y7C48Bddg13CIfnkGKtwOGx6MpPUqAzQX6rjKkHJoV84CT3cONYjfB1JdvC7DYO/CYZE9kaygp
MxPaeXkhm4P7qunF3FTBrry6Z24Mg81k+dKxT5RQBuwbmBtBpCtsmL/eS0L8vlWNkEzHfrNO8C7r
6+kVrtLCnqhW/uqG7Rk9kpfD9VzkGJPR7gx12AM3ANEngcYQ7hmg28yyJdJqdU1/Q6Ne6OVuEuAs
xXSfL//NlpGuhbnsmv49MQMd1nyvO+Z2Y/+n98eZVm7HBwyzKE0BSyQ2SewC0UcWlFLv1WSx6Ksj
CtOKbe9lne0OuG7TXCpQnrEfre4LyrKzkU0H0pSctN+u4JGB3d4m3MjrjPUSGiyWQB8TsqLjh0i0
8AJSXnPBzG8Hx34/oVbTbfHAQY5oePPciJoGHX+Zc4WLkZM+sKmFjNTwC0+roPIyJ+tsmvqdbS6r
OVtN6is7mMIkAaOtu/Tv1xMHNz37+v59w+z0QsLu0KfoyN1iTmIe5yY18q3ZvZDpDebtHuorT0Gw
ePG30In0MSPlvUDWppYHLMHVSGdjSL5rN3xrpBVy8FNbz75eJi9QbJPFYnDB9w0U5nli1zdYKbxn
8XS4juHUD1ht2I5hCmulNjLUaV8fk/mFFS0a3Fm716ajQ3yJdE53VZu9aEFN037MsQl07pruF5ss
MTLqTp4aHZV7N7/0DzgbRppvq9sLC5z7hoHuJwdB1WIChU3kSEO7M5uVmfov755beD9/Nhx/+lkD
LR1tgc0objDQ0noiEt+JvSELaFf2cb/TdYE2fVvX6ta8tLOV+twyrYeQr7g6hbq5ZP1YmU9thMJ/
7AyOeMTOKZwUPfZzevt6K7v3U4uD5LRf4sHbqi0+iVRCtScYtKCoBJHsbU6gahP1g74np3FtUWOx
HS1EY8b/UL0J4+IlYBRHjj/yJsaXTiK3f3bQsWizyTI1dUqirzTFEqJffBAcLfqGcpVsJFPZlR4J
iYgurHaBlzviREhLBGxn9mcpXJLDfQWuJm3FlcusD/nQvEae80B9y+tQQpy4o1xVvdGMzBtK2sZ5
mzSPjaHq99uYKoMibslpTyrds182zXVhAeRdflc3ACt6Zlffb1v4jsCHj9bi89K8U2J27ugXlbYB
kCrYZ13ShJlqsvUMFxPDhZRQTcdYQWCc55NC7Fky5QpT4TfK8cQ8GyHtqgdEeT6d4RkZMdfULdAy
+ZbFCyXfotWkoUsW0Qx/nGSFjzMHFvpl9q8KGQfg0fCS6HeVhtVwPpBaPlalMcmMqFBTl2P2zTFP
qr2h7KEyJZpFDYTokWHDBuxr/4GA5XW7/nx/fiMfm7odFmXUACPTeviCVxHHVbBJNAZogGB/5hha
6M2yCF5UOGMWcQ88WpFfskCPMSbqhV0uotXZ4e9x9cUtdbKOTuRigevphIfoJe3Dhf9ARLX+oXnx
XnPFyb17MLxihARWQ49I4W/vqi+2LSrfHoRMA8EPFzzM6YU+r/UendbanBCRCfNqUNGOW88dbDLr
wYhp0fCvZJvbrynuC3mObg0WMFNp3k7xatDZPUBsKb/uDoAzpK0qKGbsvlyhx1OQltwJJEoAGM22
b49ntCrK9bcpwnyjWm/acbwnwFJ4YSQrM0a7xeNrB3MLMNOyPtxINv2QrYTYeIvzV8CZCECCumWH
UV1vDLkiFdiTTXZiO8aSogPcLlkkOjEMJh2i0/dsINqD0omXb0Bb/cyuqEe/JEgWjBwgW6G8nku6
QHvan71P53m9yRp/4AqooBw6UiNA9MTNw1DFRD68kJafXy+Kf7GG7HTfoEi2QdA6U3AGXrGs9+/L
+MgtoDBfZVtCl4yR9di206epMp5j8O3e1zS0IAbwzbKpaCVWdlN9vionJ8ngoMSvNcqCSh8u8YJf
QxCIhjqkAZMt8mlxpnoI7RY1OEkfGMBFbsBlVcBc6rLvCM0RzyndKO4dUlpkNstwTX79E6DiBEks
vAIc4AiT60c6FeKXtV2mB4CLeGNAGAJhBpBn5kHPFp1Sl7SYbpbtSiToKuCmMD37w1+plxMHe6Xl
h4yhd17sY/WBuiiiaNk+K4e/wbferJTpdewfAd45EPmh2FHQyoiXWEsW7SYknMHvN7rNw2UH4Yb1
e9QYDf4y+6ZaiW4CQb7p+gOY+iCgIMaZf2hiasnG4mM7m0cmF5wPzY7mlf2FQczh40Adpza+DgGS
qAH21Mdu46U3V11TbXVWvatsLAKbxmp7cck63RZr8fbZX84OWCwb9L00oynwz31DT0jJyGoodiSQ
F9r1bgx9MnVM5fs+I8SAo8YUCdcTTV52PE8g3hgqNlKozl9Md42zJh4CFGJrBnRz3solFrbQ4158
lbkMxiYZ1DvKNMH+AE4sunrgpwrmprBhL3CR/2n1nGn8voVIduQGDVYYxyAiVHQQDg5ewA7+mQdv
zat99btYx4sX9Ubi1bxJbGpTbvM2lHQC5JhYTsgkIZ+27zeYK9AIoulubMDKVTybHFtOURLpLAAr
+HB8eQVYiWLuaQhuTHvD3stbgV3D2Rzt60tvfjcdVbrskrBrPXr/3okpz9/X97E0h4AJFCpvq90O
KEgGK6LY7IcbWlSGm3JHvch2Sc2i9eRA6L2ClU3Hs84GNy9cmkUIjcy68KIpIRJ+ZtxQyId9bR4H
YwOmYI2JsTm+5f0DEbwCwuGat2WE6S94MzC1J1iErFUsZQVGGBWeSelyDY/P43jGDw/uyHv69lC7
dper0nN6IHqtH47KIg1gXb3doOlZQziozNgBuDAq8OShtw6D5icP/X3nD+i+r8QVYO0xot1mCeVP
HflQoNoiOqYeTL6MEORn+ohGLHdq7p2KBxS3Ip4+mVmbT9VWAsXWlxavnj9ZL6NGO86SDdHubAsj
IxKNJYcaG/sS4eVhwGM+G0jRVp19XqCC2xeb9vJYDtcA8SAa1A74ZtCMzGOfIY3iMlHV9v0Hxf4Y
yQBMHLzvO+3ab3dL8dxzPwfzGXiPP2aiYULXY0zxJO4RyJqNea9eCofwls1o3hvK6+OZ3bgTVwW7
m5+XpctxreiyFq951Rr/mn8x36B9Aqs7gDC6L50MIFh1o0sK82+wof2PzQg6kycayBjZaHjB4EPx
Xjf0iwhQMUhwMyw72V0zXgyo7XbEvi/xW0pWFj+DkeAyJprawH5wGVky4rkSxiL1EAVqQPyk1nOe
MnNgP4zXLrMBQjEycmHFOtAsgDNthePrsydl08koEhJN9UPsHp5OaBWpgdqN+HmEjv00na4ixsZK
weSx76EZ1zUjEBiDtkMULhPR/ZwyejngonDT1yhsHDeqlGofvlwmH8d2ld6UrdB87/J5uN4NlnnH
TZz0JC+I4k/t7soXTi9Yc18ROxlFjGyjg7/IgYSSDzEaT2G8GfBMnRSlGdMeegVFkwA/wsV9rhLi
eYE4y3luFFiUHqFS8HHxvPiiDwt+gxs0Kanz5qRktPPUG497ab0MZgzZFzgVWCruYZWj8owOvMxP
jQYmvChXwHhbAJO+UEpMO5h6yib6rhlbbVMbX1isreod35g6fnk3mXO8biLxz7dUh9Pl8sLcuchk
0+6V7Sqy0tUbzfxgma76jRBmGmPuviHvzCApTaBUjded0TSrdAV3I9RHE0vENpmkd1xl6bLnr7GR
E9u9Fnf9lk7h4O4IuuoPYTBoI93mYDvIjisD+yS/aoxXcgzxr9ljPhXSyJwt6Nw1ztT9Hs/R+qDH
s9TZc0WJwbR7+nHHU/z4GWaiqEQk+AKFDWcjWW/X3bys+2CQO7Pci7R/UQElX+qJhDZ7EpBHppe/
OHYVcpXIzdk9ymtTmRfKZOg0Hz1t9BqwlrettYuH4RKXhjvW+FAQSPOB7RP68Ry9c8Pk5vS4VQhX
+vCfcP2i7pCN+MZLOJgzmKD37Ftrh7WFlypOTgwjTZAPaMWUHVqbUjtDkpT2CyjUgcihMIKEqker
1BpA1860Mp/Fz2mb2MJkjhWXQLm1Z1D2oJvl+/Qu6ZxCgEQ+j2Canw17tHh4C4qxuWpXSJ6xA4qm
QKoAl5RRqFxtBhPB+VfKv0lgPlr5sllwMxmY6MVqTH0BSQlo7JADJbT22c6NO2WZ+H0/QAeZWD3R
mmP23COBDNj3UH4Wks/Rypq3+21s4hdBd2cKIxJ5uYOEDKWSH6Wl9m40G1M6468U4i1hyHbVe11+
HN7dgUX1iXHzjCvppsr+qV/r650nd+svfDLFgcUerYTv5zSlYMWFbvWZklkSs9qZITTsKJGPZpjW
QAEnHQUPD1TSgN3LSANvPkc25dnIJJoZutabe8ekfToZwJciXWmWbYo7IKiOFZkMtTo0I7oQ+aMz
cRC/R6WWMkHC9EW81LPRDJ3GHuoqD1B2KFyGljJvL7t611DRcaN7mN1SRESsw/2FaZ8OOGST745B
y9gICTgr8LrRUSAUPRtMclE62DRp/h1vhNbMDwIBVjxNA1QM/692RfVc78qJBTmMwgoRdAeNA/VC
f0ez61i7QIxd/B/CzmxJUW5d11dEhPRwKp2Cir2ZnhhpNoC0gtJd/X6ofbJj7hlrncyIv2ZVps1g
jG+8bcJn1G/fOiBq5mdr6e/NtfT82N7L9T9FmX5EFCL3DIYxOmyFI59x64Ozb9gA+qsYeEP+HlKw
ZUut5hyn8UI41Ms7Zo718BMRrYOeauI0j++74BIMcZ6dCDdy0SPNdnxxCesIRtU1gzGQ18nJwxlx
VrDOo5zw2N4VqwAHbX3dIzhhUumIrrSDAYPiYU4ZqJ6pAxRq9F/QFW7p4UBNsXtT3WpFVt3u6Si+
MNfv5rfEZsiTWHwYa3EJk78vdpUNQMsaQ/4G3vZevsnF4bizf2peJ6EUOdfKjrl0SxyB4XAv6wnk
YS9/+zRdXwH1PRL0QCrbb7hWF+M+xQOru7hINnmQjjYgODcgkus5lezSKSIv7C/MlRqxIcB2k/4s
PiY12CKiPFYeZY0O2DBbZseEFufTVsIKaiA+CDW0SIoI4p8zrEILj/0xboc/Ds/PEjJHskRmmtHO
ApjOSYfvzq5g4+WfCA9Mx8Rc/PgpoGm2E7VGw8I4z37YmtavQxs0Lqc5jGzn6d+IP31a2T/kZTa5
rjccFBrn2+yvmeOPVwMcBfzK7XAcFucEcSvSBMM2QxWsbR1fK2wPFgHh2YkLLuJ88viAFNzX5nZp
+eImPgxPST0N+kMAOm0j/UEosZYAcjiIA5qNmPrmIgi1e+4/Y30plQ4phPP2s/r4UfKA3gjQwb25
VX9eMt+2qzUBtLEQzFQ+PuOkcZHcPZiuux26AnBVSlu+NIf6bODmgs0MKAUOWtudI7v+psMYVkqF
EBA8/RMLitK6HEIPMKfOwe6SHnhB4/ZdWQ31ChtzoX/DXsjI3a18o5ybXUoU96TuuXYnzo+FTJDD
RiNzxUFteaWmuA/M+Ygt4Dydtyngx7X5jT/TyMpKWx6gN2m5ckfN1wC9ywWepWdvIY958tSCN9Fz
r9MHjRjI1vhQri+k8KWdq7CdcDV+ITkSE3Ht4WxAEtWuZygvx70kBmRymwBODCUFYYVuyqXreUKW
jghbWQjp8fFwc25lPoUhjScDVCb+8KsNUOhIpg4aQVSnyZJ6aU4o4XX/XuGV4er/zyJTIFKZRc1c
uMyouCCJNvF7ff267W41sLpXv4OhX88IUOjdfDwmSjAaft94BJvRdwKOo69bTPpZjXhx8U4WRHRC
suXnAtUVp8wrbB6/YmXPTgLSS9PRHxgePdyhc1JhIgQAU/B75lybq4GSHrj3XfMKFhJUNlD31Cbj
kg/xYuKHI+JcnU7EaevhQX4xeSbgti2sC6IR4iAbT4QNJlaF745UO2SrcL/cQnAV8gO+4PQxOlRz
dSrn3oKE8/40S73DN4mgpo4p2Y+fAvrbYO5+hbxgcOidjvGkdZ8nOeAWCTWOUfBkLDHbBOqHvJqt
qdb7TeDTxSNl1KZbHBI+lAvzKJKROz0wnC2pj6tQXcG14apprtWWfc3vzsLcBJiZfiFUfek/3O7z
dUdpeewX37mXcD9LYeg6Za6SvsZ+cO8iS/7ni8tRwyEE6Se2vtyhzwRiQtPx3rE/k7/CoXsXeHHs
ItCY9ba7grRQT3PNJKv5fXsj5DVLO9/cic/ZvJnlD+xZDVkhKA799/q24kQAmTy/jiWUSm+pN/48
2RNJxFdKgu+uQc117Rg97exTXSAg62fsQC/IT2zMFIylwWv7vqqEGI2LZM3YgknvAw0e84AWopJb
G2d6kuQgtrdMJwjDxznLDrMNYhykRVbFh8JmN4E+V4Rt8konQM4ujiKKIPyFt+k79oiMIEP73vFl
8Yh5WYgokp1wWGNpSoIxCxOUAhDi9PrgFxztrbBnS7eTE8fQskbDdfvU2ft4WQwJTDzIUNblOr3y
iU8TFT9k/ppN0aQvcnICRLk8utpWOVZn6Qh8BM49hPP478WCOc5e9raYzW9L/iXfiG+siOpAlrKB
kMZmnYWhuJiGG3KXTuZFk90j6SMhIm70fEK16OEUNS/74S7H59v13BgN4IO3tq0E9DBsOTy/GqMg
SxlMMqwgvEEsaXtAJiBtk526YDW8cW9FCxCgZq9+M12C0UBoc4+ltbFypa9se28vEQqaxHleWcfe
c9eN8wbwSbLfCD/Lv2TfL2nSiVmzgcDudZVOknOMfPDSDal7i0ftvSV6kCwe+Xt6fb7p15jad4j0
3VVus+4vAwCcMAf6ZpOr4Phfh8c3a4c9Zt1cmax+k5O6Hy/MqazmlFmLjWu8F4drwwg1WXBJer1t
+UxzLLmsevzx7aL8FvZFAJLuksp3XGHM7TKrAiKMbHmtHFMIMA9/dLR8nEX/+S1Yj5DNEuhTv2ft
hpmfBaIdSXXKLZUCs6CGJOi9TPooKktnAPugg1HRIcd5ST/whQ2NcVi/Mmd2eZzo7Tw+uUt4xqW9
4qvIoMk/XpKPEh6R8E7Ft2+rA3vftRPnb8r1JPQQldO+tlXlxHbbr/RNHvnAMPXEF313mIU8VClS
tCDR9t1ZKSIeERXGxEdOe4S2NR7cuWKy2nluMD2prJGLYnFYbQHsHR59ZJ835VCQtUoDlaQcuCUM
VGGCnRFNqSG3R1lo7ifgp+fAJPlkOMzuN3ofKRC1bq5EWDVaMyFgZ2NrjMGDb7bU727Gqkv8KFmk
2Vae2TXeVsRsLxv2+Par+HLnptCAKhfU84OFimzXygP5g62PqJ17V614aMoVDr1TtrndFilDDXj+
XztMgg7lMENy3y0jcGHKs6CSf+VmEpFwF+bR43ADi4h5gqkLszUENCFIMz7cKS7CSdmE3Ad0/zEL
2xx0nQToD3Zo/YbN8x/YDnCZWg/dNw4lX8NKetjCOd7QeMjmdONzTFhywNln0AcmsOon8kvOKnZC
xc+D8gt7GsZbVkrF3n474Actl6SG/d5074E6pgW+XdACog520Z21SXv/h+9xZAgGBsOIzNwMT01N
W2z3/LXOGgAR0c2qLtPwsClPHXIObJ1n/KrFUl413bojfz2hiRbs5N9+rDg44R4hhomP7HmAGcAA
kPnd4KQBzSaLx3fNoBMtSnK5lrctwlsk0ByfMrDWZBps/Pfd2LFVZyFFXHgwV3OCxSh6Hb0h2ZX7
cl+8vc7COIuInBGRFCKij38REWsv+zd92LLmc4N5paGonUWcZ9i8s9XYUmXuvTK3QcWu0FMLbjsC
5KPOy8J9BSzHodRY9WQWs8RjfOAwSPYxyI370L1JEsvpSuKOgCdp3qvYHN+tY9SkiJFiLfG1aq3p
iMRRD2qyFFi2KcqTtrvBPcAzxPkiSQBCeAMS92Wh4WJmpK4kJYuYB7dpuPxpyTJNc/tNKHXTcmam
DAF1GSfOS6GLypB5tgZVwt1GdXpFMRFtAXywvROzDGqYVaW9ima3VgQGvRv3eQ0wlqyMOVYIXNt3
gSmx1JybsBgEYdvrXBUBE4X07ZrEMfRxYUn8KqDwB8Ark3Bd7IfmRakVRvKxAblMsoOWFlu5yVeX
JHESWXSbEjkv2O1Ac24JlNxPIWTc3EAUo55yv5i7iqi4ZirDdTXjUiNKe1BB84bovR6V4EksVpt0
nvyWrCrazdh4xkYKZkDe4wsYT/0cFcKBn36OpSaeLeSSI/jdj+t4LI4vg8pfbra9OMlyFFQT5wwt
k1rv+xsK0gzjQcGHwiMfI6PR/Vy6moJiSfJHlyP1RHKX5NzghNNNaLbF09cac/8oqQcmkCyllyvi
OX7ixyGWByE6XnVMvn2HIjGiZr4qnJQLrYhujnGsizngAGj4pAvtNH3jUQutcEtwEfxFUuRKusB9
RLJSJZyNhf1A4hyncThSHs/DrzyDvJ6xbpVFV+zTTvisxyoo2zxy2kxcPFp86cr6eYMpGOr8pOW8
NWFb8A5u4ETQSbk9Kky+PXchvnRz3L+Fty902lI4jT07UAt3U9JLgqpbY5TIN7zd5hU+1ZLs+h5I
oGJaF3GfzWPeQrbQpG3Ek9AK8U/copGtO/uRctAnfJD1uMikajeOBm7qZAd0O/1xodf2y7w8pk7e
7ivJxfnLsNNYco1HuRVzzamT964vM7dVZpuXAdqgfFfcUW4yBgBjJ5UoZF/I/6pTkg+2bIr+qLc+
ruifnLrTVx1s8wapvuRFQEsKv1TPrHKgjsuEsG+bUwTQ2HTpepq7XwJRAa1u5QxbN/66+daiec8m
pp2LiCojAcMWeTbas/WFW+qkL/nQTrUbppgfheHpG425EjRQxew2n4E2bemmfLTIWWQgbDXdPdkN
mhnJELDczWs3PTMVdWiSgSq71RdmxyQqUochavAgxquwjHKtvk4qZSKtfCx2L4mkL9IKYngxtZb8
Yviy1BqKKT9o/WHE8qbCFKIMkoalGo+WsBNT08vVykslpuVCCGO9/BUNnL1ED+UCGkqBZkb0li2O
nHc0ome7XcwMQuE5fMiSp4/kRzyBOKNhm+ntNleW+iSVZ4GXUKYlh8SLB8m8PQ9a9N6x8DZ9gwCR
8s8xevrJi3NG35b1y6lAD9GMkCE/3mbgbHKAIyCvmUOEBy2GlH4o1is69lWzFbQOfVw3u9ETxekw
fpslQmXdU5/i/MbJrCwkbDlIwhoc9qsBWXW1nykvtGvsdmYBBi1GX8Kr+SZ4d2OKLxew2KTfa7wt
Em0WKIi28jHxp5QxpXdKgXlAPmmTXFnS2EyRlLGvcNoWiBVV9FrUyKlP+t+T3q21x5cBal0//mpD
20TPRau1biz8SpiIACUXiOiDv2BnNxf4WsXu26Vd3uXlXxe73dye0YJ43w2sqQoFYRBTevlj7LVN
x1MGIfxgarRfInHLwXSbF1biizjDM1SpeczYmgdugPyc0g7Urf7TYYAjXFamj3Kg46Cdohk2T+lk
tsvmQkaL3q5BZFIKN4VARHGwQxoPQTH3/7R7Q1gCSoXWLaErSdJG2q+VdnkD0HAzegNb1yB7GPpS
5cvhAhX58lYV3UkXAfJjBaY8P/9AgFU4W++S4Zq9F/9iOUjnu7y0uzkuMeD1nGhAKO1faWeK84w6
dvQPv8IqWwtbvoIV9w5xp+4+T/onhQ3dvAkQxe97PpQj3gnn75Yc+TBMm4g005ZpvF03omPsyzuy
bMfYPCwy0zHLO0T7jaXLi5cQcWIOClB3VIQiBM1CqggaKaH1nMiGnK93LaEFTLLriqxWLlRveC/q
CKrT+/Lw2CShTQ4CXYl8Ch7izJYqguXsr9i+z5xHCGfkc/lJOAafETCm/vmvp4bwQXIz0NA+7PO/
mM8TL6J/pfvpFd2IBsUlwkdVBsNOxX03OLc/Iii+SGDRTsJqErNTj4Z33FgDyBieyjkx//vyI5a/
8w4T2yeH1DI+PRxGgy1RQDr3LlCA6RaHDb0dHt9ddur4ZIAhETgBlRrsiFNoEMwIPDUZ4Oual0vK
wsNBDJPa0uUkwjWA5TNuu8YdPhZlUaBcCh9yiA7Gk8wozl2USM2NULnwGQb8u8NBP3/9+iWwAP8u
7vGC4Nr6yPbPbe8BwxgOQOlRw/LjpwPTq7xEQwLVh6br7L2ccsnIEWhBi57t6fTGFG0kEORjHvmM
5KWB+kb1Kbc0yTR8LxI8B6/fnAllyiDXsHnPC2iuZDGJY2fW0SQwa4JIuBqwa/ZH0+VW8Nw92VWc
Ut8cwarAhHBVpdiuuGPSdIey2ObvPr5VLmvjdBvlrnB6n4B8uR4GEXzYDEUXdsFrr7iqp69VlHgW
fy5gT23daRXv4A7RykfkO1MNCx0XA7+AcQ4MLk9C/9m5iPCnQsQR2vkdM9164sAJ9X0G4IMLlt8R
BLe6zugqMFbDaFOBFzs+PqzFKZkSbJkVDo8gZpUdkvCNCuqMHRmbxQrjCSMnJzH+iTZ87okT3rRb
dTHhEmhQJruGvuCdEXY/ISf8eu6v8koCFiPpmMrFo+Ss0z0lBRZm3yk4Rp+7bbhGsg3CTUQ8dKZ7
28jVfDdDjMd4RCg9xAclZWjG7P50ktzesD7pYw600W69ftNPC8tuWGyhaFozW/ooP1Hx5T9+tS6h
KADQQ2WNMNgR1hnR8gTxQtz/Wc5mJ83/kCOL1p7/Z69CoMLddz+i40DXcsX3U1DpfhsdHugXP/nh
hS8FRkBKz3r8/dMCxEa0m/w+HKQasotciYvRxP2ndhmmfHDs4rO9cXphSHU7K//ikJJ2AnlqiY2N
zzuB2r4vzSJI3nT7KHtzmQB0mrbkFauJBRjm+bn9LrkSWST7rpGcG7oNRAh5jQFlR4SpTWch4/5Z
930ewy/578kfBYVfeNnaPOoEuwQUf6mf1I5xjqPxjv60NfQAMbd0qGAj8u+IhEbb7c6hy8GdYNS1
aIHzxmW+40DGiwLDAfMyX8PId/UhOcwWFWJgHtg9iPdHvdLnQWGh+ouh+jn9JHL4d/kRGe4fg/X7
R1w3YRk+/Amg9rS9shn22slclJc/jgxlj8BoL0aYb2m8+tTZGeCE4ejv9B0KSHK/8z/hoFWQtZVL
ncusgFI+C8m3DpA7J5yG/Jd2adBg1VzNJdbB7jNm2+NvMvXX0XIoP/ga2x1D4ZPmVfK12Qn4iLnH
I6WX1rfNQ5hXkf8QluMpOrPo60mb12oWx3Gh2vK0uVhZ5vRROEweLi/B+UEtDX8T/x8v9oVQA9cB
jpoN58s2st6r2bELiqXpyt/vuxyaEFFwTaltUFb5DKHLycpgUiRN4K5a1vSz7ApqX0W0Kp9RWF7F
bVtGJEZ4qrZptY1kTi+p3lmGOcWx5Z/5y7rlJ2blKcKYJB7ZiWb7ZxhDKd4s7c4bRWxBL7HEBfPU
miuD63g+P6jiB+9LRfMxQrsIAaZ7dNt4jNmcdmhDapcjif8kM+cXTTfuNc/MtnRkFtqmAoGRtmZ+
sV5fXPf4izSHl+labcIn8bEoB5jj+yXKTZMC3S/9awbhTr1ucx72eBeltR6y0omvmpLReviaU+M8
PmDNp8/9oXZzM9RX1bohMAi3j1Xw5bly5GicBAPXEBxdFD2wTXO0/902GmMxhOdSEObRdxmt1HN7
7YJ+WzimYalf/Z/yupQG8jL+PipwltzD6jg5sq3CFhstpUlrMK/ZCO76234vGU5ExS6Iv4usJ2km
TqXafEOauRswqvCZG+3GsTviAsmEnNmzO/8zcTGVO2KOPKA03UaVPcmg3yh833fFk7BSCEA1LLTy
LoYslenkeHjyT4H980tYZh81P47945983fiHUxyE5WynUFHELYcUWrbB5hBD8B0oPq53NRs0OVLU
eb3D52wlJ0CU8snAPc9NDh/R8JcpICoxz8h6HLwnrN1BitCdPFexvhUjvzsq2poxaWZ1IcpeyWWc
5UW26/IO/c3chZRICGhAnUJ25HvhoLH3awYqHfEIaW72ZC/PnjW6AaCbN6w0EuRzDLatThZyarHp
WFUvN+yd7K5qPluKW+yO1xwB3huBAoVhrDF0RhV3cy6qVk5V7LTOalLPwftK8rIzHyH7MnWFh/fe
ErxD+dx98ldx0HOA8xUixCfUW4sBvwjZKF8URBZo//RQWvNkaSA6UVC7UrttGK+uucBrGhEIXkwx
ENd8GzK6M3IDGS8QlTDTG1R82u/jNBcp09TRISp6bCsW5MuGWBO5HMLbLtg2sthPL6q+6kHWyA7l
Virq4nRdPT90dfmAicme0udb/psNq7yibBbeX+exGnhe+lv9OUriuR503XlUX2Pmllwc6KuvbVA9
9CYYPhm4Hk52nUknTfoqBnarkDMCmgz1gWXUAWoNIf59JigEo9//ORRD/C/pPjKxQ5ox05UpR+Y/
QjGesv5Ki0Gv90IeCo+vLvcNTA/v3tXoDSAXeXYf4v+l9PS/5XD8v7/yPxIu3pLa6GrKryQHNY9M
IKNANS+vYZ1wtf2f354kzf7LG6ROzzA0RSS9R5b+I6GiMyLjXWQS+TxIUWJ4VUQhjYH6EAuZGDkU
vC9PyFR9cxkvcUKbvn4cqRn6RNdJQsn3axKgWQWz8g5idtq/5CW6SI0dJD1f8xO4BdFmrpAwPqfS
rkGu8JcGb7w1kico+K1zkN/cRuGxBpD/hYXAscjpni5f6g9ewCnfgyOtUd33a1/+NZQZI1pBlCOs
Xp8Qs4youMkA5e8vqz2TfgmnhWsXq2fBFYX1OFmnA+aF7GiG/ceZHzwpISCfP8tdf58cAdjsFyee
G6Jw3AGxZrrOfZ1hkm2KQL58I3wI4RgKoeqqCx16FeJHvE4MFgMYpAaEtDU7QZtRCUs4w5g4sWoR
agRhxBuZoekAMN+90e1MHj3SPAoPLTuHGxPPdPA+TmeTZFVkZKxzPlk8a7mNDuWB7wA6BtLZGgyL
Gzc80ePl0OZT46Gl3AphJVceJFRMf/j6vnv8vRKI9lIoF+Acz5zMvCwPaU5uxc3ETj1cFeWo+x59
GVoPxU596ICcJYjncTeYDqh6gwEZvogdB4XV8BsBfOLAlKGn+IUjWRGeodpjt036pXDnvwp1MY4r
IlbjGZyk8m1O+IyXsWhXIPMOUy26aKOiFgSTNp53N2YsVNKfGVPsLNtm1JDCyaUJ9FIdzqAl7+MC
TTxDPP5qToCQFwc9SaoELNPshLkIhiuubLjBMrWnzCBgEW4/Ke8ryuiqtWqMoFCz/+ioGVjyWfiq
wQPuZHlmtVeZiJQcRAsK1GblQII/sMtC21ix2x7Ey1UXPl8w9LDwjrbVjvI6X41/9QZs7S3Bn3P7
IHamPKNJaHYFRO0Hjrf2o6LHfv7etxosKwFxWnxQLAakFuLCWEM+NaMnXpBUIP5Bxf3LjHqCVHq3
NtjgQ7mX0AiQsc8rHPR9Fi1fD7eqfYMmpiAz/Rk/KQsfnFhg1g91CTWO5gNafsYdWpmLSCfBj/Ez
cwiBqqeOymytksV6JFo6u6G/20g9EZOFShLZFgIhXcvjxKUoiD3hNIC4jmD9T2MFQLlUlbBkyGqw
uRPI3ZDnaiPmeTG0SQ6cHh/OE0F0as0IQX06HQA04bM8ZtjSJzubJSONnnIILHHTweVwd8ehca+C
IczOlW4LldXmTjs4YmxJBy5vAxK7rUntWBCRRkVGJxdX0XrhKOekA8invvBmxVzD0OCKVvSb46CI
XYmR/Z8ZvAUN2vVf4yk5TPeS54Wbn3F5/miR9y2vgPmIlMp3+K8TEV0r0Fzfc187I7JoGA0bC9cy
5CXJeV+VCyrfmDVgoWOan1VzaAav7f5mKdolLvPZZjC4KfacoOhOkVr5qbaBS5W5/l8jxB5wNUhi
GYvufAasKaxSgODIK96nKkyv1QE5LUiyzOt4TZcB/WS8bHOTeCr9SrK35TZKY13nD56Gp/69mDCc
6Yomf6f7ektUKDB6SjA6+nDUz28CZxGYTp83DfWTn0JgLJo3vzAgJ3rS9UWM/wlOFfpI26CRgAUi
bcFsbLVY98LRnFcZXmeFS6Q9gDyI86S6PwjrWfWC/dqmpgNxww0BE4JJMMzAdldUH2m9kvrFtXy6
U8zC8Nlon2DgKa7mFENuy1pzNEjnNd5KzIHPvYz+xkYVR260vJlkB1xFqSGO0e6dksxR8GWNPnG4
z8Qf0e4pX5nu13dlFrBia4jwisHJq5lYDBfC9fHVTp5fSBh2Kdvo3aHfPFeVI30MmP7rX93u7obq
lWEiOw+wGDfKmfRhq6kO3hHaEykLsz9+mnZxxcEfpqE/dnu9OeNRk30RIrNi4FtsjEvhRQaeEotg
ZQyAV4blGOHs7JINaLol+CbNnSG5T49QGN6JlYkqvS+I0bBGwTFmW9X6Von8wkIR0uWpYRp7gp4+
J+Gc1zqzle4VEvJXS5hhr2nc50p3eKR5LhbRVYd2zKxZbRfgwxQHwq9w0gzWs5xflI+GeziOCIW4
Kp+xT8iW0fad7J/xl35ztHpZa4EOXg4j2/sji8wU3TxxXyADawbztrVjxR/b/c3N6QFeqj5ur/6L
PNPrpIuls9MfKKPjOUrJX4cmP5rRJac+CDU8YA7AMsQ1WbRPV+QWgB8SJ3EaPkO8kkvDft2xMeUd
Ryr7niM7yrfHweHR6D15idAczGnF4F+J5yi8BU+wqgnrM75RYuP1S44q4VxQaC3+GlSOFlk/ryMy
ONRjSGsw7xMvd423sw4UQFrnvPnP3vtKYUKK+an+5ZGOQRsq1F0MhA+c1/NbuwFnYHitflGJMyeX
trAlyI38nPyzXGooiCGPgyYk1xicHcDsiSLfcNGHF1N0CgiPSNozEPmk0RLXNXKuafJl7ASWzcng
XaTfHTGgv++wXD4C9WuK5RFPLYY8Sk9qu/9T/TigoHdLnV4+WW9f2Bh6CAFEIMjXuGDjhDCmCzz4
KrMMJ34nf6H9nqnrksgQvgyPyYAPXcM+7z42uXvblzirLe1oDnbpDT/sttscv/hkvnpNtl3W6ukW
divk8ZaZzU8YA1W81ZvSvTnYUdDvTkLhyQKavgFUP8qvSQeICQpE5AhWM2/JiqSOp3DImH0EfESz
j3TVOjXeRl/ipiqSd2Xx6vjZxNu50jSfVLZwINaPwBa73/zVH1ls319ERQM14qaW1txdu/BBppGx
qLllT9J0EZgIXHFufqs5p8v8ZU/vFCti5QuLEmMWlhcMpJy8PMRraRP/IgPBIMCI+YNTkU9zajQ9
1Wc29wM3Jv45tjT7D78UTnv2gj9kXHO8+etqM7muAISRWsb7yG7XjzX++Miu0McDMHMHQzEek09m
PRcNBuLHDNX3DVN40KHuYwVZ0R8YXfmZS/7LNW5OSfWRh5kbuu5bpQcHpwxCv73Uu7dDjNA4t7fP
lVr8Cbq1vdm42H1Zs+tz86OA95Liy6bXeN2BGO28xnDzXBLCpJA/PpewKGH/qHd4tX81V9hVyMlc
asSnbjvZb9cRN30bt+AE9t488S92Tsnnk3OOWEWrWT6+pIPqoeaDp2aZN8dbaP5WX9BOT3xmUZic
f2gm9wovrudSbOMAQWfiTz9vdknHff37YqhlR2N3GAKMqI70LZ5BmmnA5VT2ZkHiSqBxN0Q5l3HL
JSz27qMrrKYUh8HONuRCMYPZKOC5dLravVs8iK4Z7NPj+lzqDigDT6iU8qRzq5gcrFk0R0Oy5G0B
6jrl9i0hv7YqLpF8uWPioeCX7iLbxxaLkxxM5kLgWGwTFGHhACtvS2PRoUfm9ZQUvGK0x2DhIRvv
/ii1sBFzuNGFWHJu7PiPzsXq9d1vzcJ6o0U/No39Jl7prHOPIemESGQsm5OZhkiTyRhFap79dG67
cWIezqM7EOo+VzEYkuUFL74w7X5rZJ4QvkICqXt3PADs41IC0iOdhbrGQAS1gFm1Q8WX1kDnPw/6
yqcmO+H4wh+qnMVL9yewcCcxKuItTyGNieV4NzxS3YoncS3CnoGuD1LkWnhVJ7wbS5/pKDyXjsHu
+K1PjjZ65ieNmNVR5YSQcxN9T55QDb2V6Mp2jqj3eiOWKSP8op3Nw+ELT+QVlumjt7GeTTIekpLx
egCoUsLXceSuSHuwnmu+3hIJc7dBA4x8AwwUGdFeg4yF9SGHfUsC5BJ0DOFGTdWdsX4QBCWE5e9I
LQPK8jkC8WwJIOWzq2Fv/dB88DagL48sm3XY21dCSL7w+x5q9GT8tugu6QjhM+BSbAuoJE3kGmBl
PQWgJ26PeDh+8bjgjl8lm9e3vNQ5M9xoIT9tbhUdvwYvwRx8iHPMxDCMuQgnCkSxsH10kxsdJGf8
xj/1dEktJ5qkWMlzWHxitVZMShiaXDwHk3x24pOiUKPOSj8AdrBlT4aE4JE6irKMefdhVHtawFyw
ENmi/y0R/ZhMbhjsNDtOSf4UDC+ZwPhs7ifumfS/fIEE/1jb6V4IzO3psfm/Wz8hQw26lylTgyRm
Lw/NJedY9C0sz5i5JkamEexu8excPUUUMJ1Lyh1WiXSp4RDv2Rctc8Hh9twaWFyXxZfhErMrrtHe
MrDuSYR4OZNqj/Qa76RzaSa4nE18y8h5Vwhw3iPCYA2IqcWdEHKGhJ5Dzilw89SGB4G7LEFXw1on
4+fQbXqC7DaAtpBj8ypfGJJNr58OCMsIgX7eYo9bxCT99hzJaPwpgNW3vO5qDTmMCDHiEmgRkRFz
5Qz7TbH7fHkTcAZmGyGJBrrjOU9y/G0wDXbUbo1yYVyGuwSa+DXNJ2FBqAWVwBjwQNa5M3/OjukH
rfeqBwX0tmt0IEiLBVtzbxeBFKhiH+Wu4TaNxz8hg3U7fiUyQx2bCTkP6c1VDE5Qi/FECoC4m+MU
MZR7uJD8gSslwx7wktXd6329Bj1lxXxCZ6E1WPQY+A5ROH3bTDFYPYzrmfFAJdImD6opbJvRI3Ne
G87mGS+hRec9LyQScNj/9iQRUoM3u//MWoBWXw5f06Mxfty5uCDDqcmdAUFXXQlxxEiyUde48bGi
jfz8NKYgRWndf5uNk+4zbEnAfBiL5u/SQzhlIoFC5kDAYgEJBB5CA7zwSQ9DwDRlBU9IUffh8K7m
3BNrvpSj+fRQq6WM6Rhe//rzwECiWOPUXz836f9EFMwllHFMX8x4KI/pagRzzlxVcHRG3yvbDyg2
7CurM0RoxJBjg82xRkvb/OScZAYO4JLUbHEj0JeBqqTbDuET4QFoUdRVhfcLdi9epmHL94Squ7VS
ZoBL3PqTpcq5N19Pk1RNV/Lyz1j2C7oBFUvgmOLEp/DOG2gFX6LNYjgpf9Q/aaX+xQyciP0JMjAj
6xZUG+BVwUs/utiWvcem/BE8FVMH6UxMNT/NNr5ioBxtU3fYUQFBNbih/vwMHoNfAiLsMl+6MCnn
JIF1YeVH46ozXaZluAUN0rCeF7++7mvhZDFULnQ6iyyQD8JDZ8e6+cnGebwXapcoRVsazk+kBQ00
4G+zlVwt4Wz/ZHDt7k9j/qCSHiSDU13guSl2/ORqn/48XVbU816KzmOnkN2ikZSiZiRpIHiHcmSY
O7J8M3f0UQDX9Vz0pG8c5uxIs8UbvSmew98z82cPiqxaYkjZ22AGzxvj0FmXMSjOoBksjiPed6fP
k0v/qWxmIlfSPoxP3MVPJfFy8/zeTMGUj/WZw5St6lTs2t1IZo1hi+sMioFRl99F8Sby/Ht5KPyX
aUVkLe5LyGjCIWcIHzjOqx2HpXDk3P5foE3l/2++0iWTGHJgTXMKwv6PDOwkkozx1mbvfb0SsW5J
lgHBeMaaQo0jWa8Djrjn5GK6tmFhLN7X+hgKF8Pr9k8i/RdxqNiCCAhEGcwygtF7nxHTtUcc+UBm
Xzo5dG5LWCGOshJKeUo/MOFmBiteaYzszJY2vjwmkcYxv9+6DdJH0O+ROx79mPu3gwYCLu5DXCZn
E7Hed70VOKseB2N326KQ3kEvuujDJ5dXFmpUUM2BaObZd0l0Dd418Hoc4PUyVeeCCXKAbGDDtcgH
MkUAiVvTumOyRdkYY06nb3ywpP/D2XktJ65Fafhd5nqoUg4XcwMK5GSMww2FEwhlCcWnn2+7Z6bc
tMuumsOx28aApK2d1lp/wBWSPeG2Y6c22CRjXFTdYm/cvdaIS+meyf5NxEKTM5cwZYKL784o2TN/
Qj9fiEBPwABX5TyYgKz31M5le3l6MzeC7oyirqAsAxQtpriFokqC3u44X5XrTzEp2NFs1hL2F+Yr
+bpx8MAeY4Ph+JvJRHoimmD57dAzBRpxQi6nNYbGOFxbY4Ce+9NjzzouoCvdQ0whj+GTr4sj0dVr
4xwvz2hbevWRdxNZG+Oj5N1XlKEvY9vvJvn8IMAVmCo87Y0NMf8vkvf6t9nzL31M6L6/HrdBcir/
6z/k/wxro6vkMq625x1TNYEdGwyvTifQHB/6h/IdtgxZI9j68BxLP11kiAO+XWA+HlZpOB9f9zUr
JcJAFZy7Zhw+UPSXiwmmijuQB5TwRIAG8X8jal4GSO/uxUAQNh//PFbwDvhGp1pSNA3Zb9y+NEXU
JL5ch2FYpdJW6nULmjqShwUbWuOd9T5fpnAuKOohZrYwrt41gMXtDh5Ta0bm2XwM2J7tLo/K0fhA
r+rCVB1RdPbYJFzzlf2o916yU/bIfZXbBu6J7l7WzbYBHZRB7cNjdSiziTXOC4gtSYIQ1+gEdWat
kJRClmcXeSpc6GYFBrdgDQElxuqEnRcrCSVPMAcHRLAEiYGuXs+uL9bThUIt7YWENcgh3QfenjDx
d66NSmnkaDtzAeRzMI3e5YkRULgeX+7P2FIJmit2RUR+pzWZR1E6oPaWIk4AOhZe+70otNlIC+jT
6o0W8nsPe1gRl7vyUXkUQiwoM0DemcluAi/9vKHPiaRGurPGqlBCpIRCcu7skoyg2KYs6bfocgV3
4cUDVYKUUFU6YeHb+7ZxKdya8EQgi5NO7ac2NA/Tbw9zJV+pxbLvhykV8ODuIk3LO9ZKaxwj/Pmb
9YYmuu6tdLmkyqoCDliTZfum8qXVfSuneX/d9sL5dMfNWmQPptCJEnPjsbynS4OZHnDDHq4PEjbP
uOUYpDVHNjFE5SdTxAqujjDilp9q00ftiLLNDCxWDnBzzIiOCc3P/s9d+fvTxrxTtfELUTXt5rTj
VE0G5yC/bsuCFIcxq2BsGALker+gBqOOkfnGFaOHJ2pBmr1LEJeCVHZ+LauxSY0j+pBRNAdGo71d
9whjaY/n50s4sSg2E0GcXkkZq2/Q/EtUvKagD0DyGwlF65+vQv6uLIdbtCRppqQgG397GWYkS2Us
41HHooF0AOKEBZqVI3IpqtN95NPkzV7FW6h9j/Uu3mpuOJXR1VH2wP63Ftiuici6+HvS05B2ydLn
79FDt9Ym8MzjyD29X7wded7ojhqA/ACBQSSyAxaBkX0P1OOIpvi0WWKmUIPudmKyneyp8BJSnWbW
r4lwEAXzGCFP13e2DcVC2g1gA5NxA1nHbmdyfWZDBI5iAPjujvGkPZR8g4GF1C5sbbKIoB5oynfl
5ZeWU7+bymTJsGXLNiydhf9mKitU/WCmtFyPRRpMjWMOtAx1elwNQMqBaCQzhbkD7Ik9od+EvBlD
Es3a0oUGAdVUsFnhEQWjlloW8VI9MR8Jf8TeG3AgcgTUGlbFKyUbaF+am+5j+Or769yetS/mrH+5
Yvv2XPkQtS9oZyaYYQ9r9v9s6rYD1uKxicMGFEBqc3f6HLHWl8uuOHgI8gMTJPhYn94A8i2rfkk6
xW3dcJ7vLuyg1QVpHa/ziEUc9OMqT3o8b4M3wIfMPqRnwT5hN8H8NFHAEK2YZNi9Z+CZQkeoqjzV
zxphjtAwAMDBxnyW65MzUQkZnNOIxJdOcujnW6F+a0Ly5U7clJZ1yzyHakDdlpxjZ86ywwp6f+oS
AqvzA8w6ItAXtd9eLk8UICKg91xLxH7C3oY7eXFQ3Os2RDSe/WRHKaPdl9LbuXqt4FvymuCXUrgs
zuZ2vvvab0S/+rIEhnWjtGFbXLdSNyFdcsHRQxvLuH1cZn0yto9UhuJo26nHRMSXlfnrfvXf41uG
YaiADaADGObNEmwmsRSUeVIAlfZO8nl8jntEqalkXyiaWBJY4hpl2KyzUZ5vL9NCu0wVFFYqF2SC
FoOVyEpfrzsRTVn+YdCOVN1cF0Z3p6mrup70AF5/vr+K2EDftJhlKhYbbPDujLSbMz4bgy5I7TTf
Zn1DCYfqZk+km+fIl6skaSAcZsllotvnpUIo36mvehZg344+vY7kZ35wWhiSefJ4Qc4PNwSBCP/V
TfWb2cAyTduUZVz5MHm9OUdaycpT6Zpv9S5EgU0D0z0dhOy87eaX7i4Wln9a48uRbhaepD8np8Gg
zLetFnltqrhS5AanemyeGiAC73H+i12u/E18g2ktbkuygk2sot5cWtkHQW92WrZtDg/RadnFxGst
BQMqc3ZCYRU9jwBBsAME0oykT8McUj+D4fqlF3zTwhhzG4ZtKLaKba3YIn8ZN5cuONRnLGK3Yd5g
qbHt0nfARyfCyqZ4SwsvqI6htglxoyvbAzLpjiFXs2uvRE5ilEyMNmvzYRLr2+78fM0C7M8Ni3yM
hQMk0bTmdG3zmyO8+s22HYSNxOZGMei9t1Y3clBZRRqHSJINPLbcfapMorMJSgWClw5SvJvZ1tim
VF6QjblSl1QpW18XWtngjVy9V2AFT8Hp9Xx4uMgygq0UTwO3BrpshtVIlWdKn3ga3kODjCIGGrfn
OPult31ntkVUK0mWqim2bRs3k6t6VmO11zApjYyXukbjXdRO8d3p9wqgPh1sAdZYEE3Ow5qkXbo1
JET8qXAnfe3nwS9no3yzWbTFJlGViLgl3brBLGlFlNp2aSfbSzPTRQrRnNgBmlroXJaIIKMNIsuH
cQG3bdCsAkr3lgrztDhW2F5DXmTe8vR8f0ZzmOijOhWrGPrOzx31m/FpaypnaZmabeq3DrFRe40u
ZylMtxbBQ1ZPcVXW0czNoCdFaKxRXPz5eN9Bx/464E2bnHTZrs9thJAxwSgDUuuJGLpXSH4ko4Et
ICqO5aA+8H8+7rfXaUp0Cx0nJEu76RiZkfHpupZsD4x+S9vkseoH6lImbigTwx0oDz8fT/72gJYm
ASGTbOwab+ahcKBfy/psQCqE2FdRtDWpAUrlJGglTxDTlBhrTiiyvT2xyZ2Z5FOF5NpCzshgh496
nvtGmsx/Piv7xnmJVUlWJFPWNVyXVKKBm+W8VSL91HVaOjfuIQO7VKXRg29Im3au5PYO0SciPA0p
CTQ9RhHlUNDdQ+Au4BxAB1H3UZFGIfnp9E4+QtbYw/tmE+DuaFHOM0fWbuCiFcFXPa7H8aIe22zM
6hHUSBImjVeS+HyozyNyJLvOM/2e/DuaW77mkUlzUThzEdFACZXEEF9o8PonyrPANgB8GPhYSIjb
kJK7O1PnO4C0+7l1zO9ah+FqMBJkU/snvMjDOA8K6ZrOYbNU2DRkRAtT/bVA6xogKapGCkmkbF7A
Yh9S2YqXaI/6FXx31Ac2CbIF9bgYw1Ifw8rKSCTDSp4lSIYKqvsoGUPIclGXZfuqeQMfwS/Dw83S
z/xuTP8YaR7MmckZ4QaY2N3kPCuW/DqD7z790wrWqESLxofP7F78y+iXrZ51s3H57BuyLummsDqz
LeNmydIMnPi05oIlnJDuQflPfc3mz7DVHJlbL7pH5xYTFc0hMn6QfkQxsPLxenEqV9uIN4DU4YHi
LJ1kgNUYkiwjzam8YIL9xuQ0kf1wwj4HjgqVXvTxTmuTxJi4bs2TEOe0ECWjUAP5hqLAEe4d6lKk
ijYWPx0QIxQd8udbLt9M0eKi8R9kg2Jp3Hf5c0H5sk5LqXJqAnWQzuN+YV6nDeIQaRfuMlyK9HeT
5HJJDFgHkHPQjLSzX9pcvk3H/jm+ZenMiczCeBL+vU8wjUGipRbHrwtJG1rWCbXHei2r+VPSYuVM
0tWMJ+kVlQwEdvDP0c90GyVcKMpzS9jZNAH89XBSHOLJGbWuxmISIT+ioXJmBpNrm0xVSriqaTn6
UnqyNazcMwyqyDpZ5HzhGGiLtNgEpX+ROlc1cuLPp6pYGMXTId6cZEoIGTXNAhD4ZZNU2lCDIQ8K
J9bfigL+k9VEDnE6ODwDgi3ipmmHIBrBiSr7WduPYrZ6cnf2LWngWT1JrUs/v2gNTAE4uQGolOho
QpyNhFIAsV2FRYH23mp4IiEgdhm82+WzSr0jX1wlG5n+56R4P1/Ryj1Qu8VWL3EMzZegpybNJq70
VWeDmchVBKggkxWLi+Qrp24o2NiDZA8Td1IdFoZCeTY8rU8XbH7hmSSq37NHyarn1jh7MoX6UxWM
snwy6EENwWG6BvVcleBphOVdAZOx7BDhOr2livE4kPRhRzr50OuvaVN5cGa7AnwKiSEoxGUGK96y
HPGGway2i1WkQDhArS0M26WpF8trK09jYGP1AXjbtR0PMqR5lfVAkcY/9/Pbrcg//UxEpV/6eRhb
dRnFBwZ3gajD2WVFOkfo9uXVfHDWPPZ5flagqBzIbowYyvmlAGuu7pryQ9e3cnAvkeSQEbSLtcCR
u47wqvxt5/7N/CNikf8bCmJn/+UU1SSOTS2x0vmh3FbYUsXYivWIDaix20jrE8UZm3WTO/1z04iF
+EuE8tkysmKQGZN02VDNmxFon+UkLCU7nZcgc8tF3uDB5/enjeiFPx/pJib4cyT8cA2Zrakqa6IB
vlxgndMhroGezpPrVD0jPwmWoRT4lnzwy0qmfteW8pdD3VyUxcl3iaym88gkBWI8nYW2BkwnhZwr
+tr3A20Smy73WoKaIOTKrubToXHO+YOV7A6Pl2qlojRjzPUUZnY6hvE8tEkVNRBYSBsWqZsHwBnq
3wxhb4K3Py1kyqxBhKa6rN9sT+RBfU2UXEKKRJ4GCA8N3BqMHzEbt0SRkDgzCSaQTksXAsVQP4Vw
i3++R/K3LWczZ+m6pCh/UpBfbtIgUi2p1Nt03kmbCE3VQ/Gehi7HV8nlDRrEE5xzu2jz+5+P+1lL
uO2G5DTJzWFNy7Ry0zmyih2fNZDTOdkYVMJgKOpb1RZ8laXaPob5XjLXcv2hMh3bCGBFqNMICEnX
k6k9QNNKKfa2w4i72Zr5SGHSjwbGMIw2QYTr0rOEEtxvI+d2L/95u76e800vky5SeqqDLp3n1+Mh
mpaNgBTLKkPXKXASCP2D/EszfbNDU78e8XYaS5NzV5zoIBp57DKZyrBfUEpS34NyAacv1n7rkTcx
8T+XeDMpSaGq5ZeKA5pXHaQ5G2KISMmoA6gdV4tSf2+y6aEwfumF381JiqwoeKQSlOn/zEknpoZD
39AZECS5Tk/UADP/pKzLwv+l24m4559uhz+3oqvshGztZtPX4Nx9Kuw6nVexqwAiSs9sAZLeJby3
5ftDNHDp/UhutHgXaO2CrZJrVJuGhGnQTNk5MBxMWBCSioVD8ayeJex9EO5sX7Prb9G0uLf/nqot
G7Kq6QpLxc30aYRaXCYVk8MFJkVp+KfkQ4zQQfKcRazwuu1rdez1Pdvo8z4qAibWhVzew5A6MWpI
NQVUmBR064qLkEO8hq6U/9Ke303xikIOwVRlm33lzQRmak0/aEMiCNO+b7MpPaWQF5zAz3dNtsTI
um0LzMTZuOoyE9I/YftVag9JXgLNYsf9hpfjUz/Rjs1SnSP8JjvFWmzaSba5OfJB1122lvYHH2k5
TFEAvnnFjs0e/0quzpfkojkpfrTZTHoaWL9yC8WMT1Hn3TKYgZrplmB6RtErElXOYd9gUgVC5xkg
3DRBSw5o3yhyVATvoUbB/kVqcnR2hHL66xr7d4q5iIOATW2EvL+jjsI1AChX8hTP9qmlpJPrPt2J
p1ibOoc9pwe3hLjwA9B2sayXKglS/DX0/RkGZH+UHH2ERA348hNhE5xqOJnKHCupp0NAEh/YPmLh
IAzHCsAR/n0gTXUvftewMOH7DH7kCH1W/oY3s6PMqNJvzhvUul2MTlAPgMHmIc0/yhbhSnqQgJNk
Ixh6/P3i3rEP+X/dTXIExOWWaRAF/N2z04Gpy1KbJ3N2k5hgCIYBaiSYAQr5AIR28YioAQ+KsAsz
Y+e8bgm1uFnUlD5OhKY2xg4yVHrMfp0ZSnUIplK0e8TlYKtTbcERbV9MZBwhZQ8eApJlW9ENxBPp
sRdGkWiMfga6GEROEvw26COPmHds8Mf4PAckq4bPqx011hEEphGcNMJZIA4jcyFCentBKc2RN/ai
BS8BPLcSENoGDfvztnVj7raJkAJOSYDrWlc8n+zBajngTJ0e/4YrqYHMLQDiYabCcyUpg3oEln4o
+k6PQjkwLxBZSPXwAD/3+XP/2acOQ3WEVgDK+d2kXV5mF4rNgIrmZ2RNgRuC9uaubQJQVujSLC9g
nMsZmk//nw0XaQPN1EmeSrJ0k9YK7dZWs5aBryRLiwqYj1wYvmvgUZAmXcg0ILYok1Ifxc1DCTkf
dUE4oi86/oiHALHY4AmixhNo+GIwBu1hIn6GFsn1l3hT/2661w02oKKCakJw/LunVSFllii1BLZT
GzVL/BR4iNzN+4tA5gJM36K49j8P5pGVh8gjNKTha8/4lbkbcBnAt5JDGz5QEqV54T1xAzCsx06N
wcQgIVsB5F18/3mgGMr3p086TUytunWb3g3jsyHVMqefu8gvOUiguxo1FWFNBk5w17jIagFLArPu
W5vSLQENp0Pwow7al8B2g7HsVMt+F4/R+XUGQy8f5SPUMRzUDClMeqdN6p+ocp5RX7zgbhJR48/u
TNwnGxzH3MhLPKzYnlMogvYDbgsbysZuSQuiD8xDvEl8L3k28a4raCokThTGMP43jOvOTZfiFMvh
9vVBGyJ3GAFfp4vSmNrw/b2FA3VyxSTKd9odncdPKQXpfociGIYgOJ9tNLd4wiTJRfbUK3ABm4Rj
GHfJExpeY2OP9+Y2GNcoBusAc4+ncXO8Tg4fiME1n79Eb6glgYYSc8UKAo0jBB5daF9DcZNTOKBc
IAuASPHlw5cdSXrm8YtDazjoO/LFvx74BvI7qd8CBT17lmM5yhqve4ftOmO2ZeT2vhjDJAK31ud7
xArxp6HC0SvGPjyZ++JjxSJBKZhDk0/kg+yRMonRCUXo9jN9hFAs0ww4lI32+SpxOqbbDnf5cDef
yz4MMRRDOK74kIijU2RhSQAUSKNaNK1YD8A5MquIOQTNPFKPuAnyc48EBTQk3qN46KQOj8bw4QFk
FD9SgOEBm2iI4zVTUsOb173IdkFgpE49BM1CTQlw4GF0t4xwkip4uyfeqo4uW0EUwF3DiZhxkBeq
xhBYhPL4B+B0liaxeiFl+9a7LHVOukZ5k+fFIhNiGYiTHtjgwCGVMPww1wc0y3UolRPsyJx0ls+o
yjOZ8dEuggXwjM4sXSjrvYgJjszpm+XaHBg2F4vIGjQZwxIhvpOHrUe46j7XMthbQ32UDX3ffwLu
BsECbZEneEMIrIkrYTll5URchVO6DJ/mD6U3Px6l4ccblmDYBJl8R7SIJLGYSc8L8ghwC06Ovf48
cVSzYucIPWWo+kgv8IkxSyqYB1pLNIOQMwkdMXMAA02GT2IMwG+YgYdjycZ7lYkdK8SJ7kNhmi6X
T9O3/dUDYQSzD9UZONR3AV49lw36paABUiadK3dcZYZCOXU497frZHgUvwBZ4viY03AssdTHnpi6
xJ4B3uBIcY7iJQ/iTJ8KTsF6uANZ9Tm9qbBGMp7iEIgZEc/QEOKRcc9BMfrK5yaCrjY9QaAQLS88
svo3IDJL06ExvNNdgmLUn2z2b8sNtcxvNoA61cX/nQlvtgxSXZrF4Gomc8EJg+KMuRb4YCAb4mQq
EPkd045YvNkoDF/isY10izRarUxmcaZ3oQONphmYSUgnDLHTpN1cod4dJsEGOrLzqvq4DX2I4dGO
+il6D5/LMB3bI12fgvx5EHdo7T+s+yVUVmxnmM7A4qBJjzbwfSEkuz7gu8ATGh1h+i3vMHJB4WIw
G3gI4TrltF+hLo01qugTCG+uyfivRYoXZLJo6NwTAuTV8DdU3787dJY46vP8T3lQ1kTo9SW+N5Wi
POWtkc6RZjsgr13viWIIVX9eqsSn/L0///soN+uskidJ351MUj2VT6qNxT9s/cqe/B4K/BugciRL
Rf3O4uufencrD+Q+pOI5r0OvOPgWnG0Trc9RxTbt6oUDx9Z+2UR8d20a6GFWYJUUiX3TglWktmnb
cMQWsn0V7nV4KeZzcYGa8PJzK/673GvG1yPdtGJ1MY1rpxKcln2MILSjAaAoBq8/HwRUxr99Qgan
YZDwMRQKhLfR1FUR1bqznsz3Ysyw7rGq80/KpgKkBpvqaC7Wb5ZNOjg7Jv9PeJP6Z5Y8zO5YsyOW
y45+zPw2YZYU7hj7jdjOi11K4RQOxf7h3VGAqkT3p/DGKxr6uVh5xLOI9cIsHGYMaMYN0lajAcwT
XrERdZCIeRYbGSYfUKEMGW0rymOCYIiyJPscxTc20aRyhcIrtHfXfhQhAKU93icGGM4cPMBaclF7
uLPDZ7HNk/ntEagXkzlqXVyf2AS8kFnjvOVXyLWuKATiCMrZ4DlATQwDABiIYu4vobAx93BVyLWw
HohZqJ0rGO0KQ9mOkqKoF4GHRhmA3QQEq/NIduA+8ayoEQn3409h93qerTV2TNmqWImdk7WXFgmg
NKgPmwrde3L8kINebFxzxJ5NQ/BddpqlqEiJTwKaTtGy96CZedHEgHnZeqWr+blbe+oqd097CYBz
7uZu5rTIvlBLgh2SUWDsmXK05WBOZcnXWWfFpI0/HRDtzCcK9LASJN4TDwXGX+t2uMemLAR8sY8g
lhlpqwrqa4qTEIpVrlgkEG1m4s8W+H7TLuJOowvzKLoPO1XfJoRTOG+sID6radJRhN8iEhMtBRx/
j1Ups7CIbyw6Wsw+6+TmI4jybkRNjUKtC1z/zvLBMvnNXur5sHpeTDqi+z8fg8UxtKTQRSmcBsdA
3DGp3ObcHgolLAaqFxPbiyVAPCf2pL2TbqlTsGslnKdZV5HDZlhs98RWMPHijbgH2NJ74vaJEw+3
nYvguHCwFv2NSum8cPZUNkDb407DQ3R5yNZ0FvH5CerXlH5G+bZaynymuMtil6yMPj9D9NqKF7+h
0EV3FZ1N9EkINZwR3kOr0ocPI86VI6DVzKeyYWUXrfAJYkyeUOuGwjET5xwvIlCDGL189huN66Oj
efqK28CWnyYeIXv/KjbQyISI4q14KPcZqEjhOqkhQae5dD6Pzbcf0ERiBMP/GNWUH9gqf6ZBAFDm
fuyKerg4dVEjz2lRcTMhFYI6DXiki9Omx0glxEQuY+suEiwt1p2IsmE9o5isbDh0spFgvYMnELBp
MBnZAC9WABDZQQlmplgBRbNIzxWjvRq+iXBG5urz0cseSVz2fOwXR+pEDEYx3YiHuANML69iCviT
MxD9gHsxCo/o97IxuDqHDfsp5FA/G5Ea7gS24Ny7vCEpQXaBFuPTxJ2I5ld8S0THE1MAvDYGE559
YjpioyGOLn7ChpdX2bynZH+KTAPTA+JmTFGiLGwO36LR59QKSB5pexERdaOEOjP8kVF/pyxtrKu1
5ZV6IlcZoytpO9ZSKFfC0XjO75Sx9kBuxlP4fkYaU8yAoHnoCC2dq1xKLmBfZpdwJkAKoouJriCa
KXGahehwIgwT3R+ZjM85UDSjiGTgQJhDWRq+4i5NhTR5Iepwza0NomGwHbgh4U3sW8zwwKHPXo1L
jxgW4pMB49CFybIzTmtcAuGzkfeqRWRBAEOY4sf3ZMLu+7GIJEWwyBDb4DlId0YjTXSTzwch4708
xnbCsWdioMHwFp3ohIsWhEymzcjRZxgt0MtTfsY4AXOMyImINEW/r8fW5CxWoNWZAOz6EovX+ci3
AB5bcAGcEaGOCHYsCODyKF6D3l+2LjLEe6hWTF+o7xKNAMqnAN+QnBPbaFjGnxGQhs2DiNfAO4+u
sxD/DKHSmC9E48r0efFo2WCKbBUq358YkUtGArIitSC8u/Q5sTfDDeLEqNyQrGeiSbxslW/wmuD6
IwZk4gQzkhHu5woCq4/9as7oxsmBEceiJQhc15UYeCSemby6pWildPReecSGrFgyr8MgjV6FL6Kv
jewZat0upur7DKC9/XluCCcsRdZMrHHPwk9EhOE96kYEoTRfvOiH3FSy2jNmQTIe7/SId/KXhogF
l6JNRBwhtqasA5juip5JSHAi7oAVxGrwQAo1nJNtGs7Z7vJixBYVRjZrAoGIWC9gC81FbJxDSTd4
TjS9TYBUzv/8FREEbJKRyiNWJRoVw/Ptbini03YqbiFd8wiHzYHQuzh4Ij+WufP5aMlrj828c7Ll
wOfGQag84TWNziD4CgQ44KgL8A2YaVKsp/VhJQQqyKm5f7KwjWML+2Wycpg84gqOY/WmA9le7Gue
Fe8MdsEOk1TdP+2slbgEkfYTCTqRBhQQj4YIWXykSOyJn0RSb3n/sRkTF4t+B6fqs/1QEwHk0s1P
TyqvpbCOo6lIH5IKEbdRRA6E/g6tbg3vRcD4loho4H6u+0diNWl4T+A9FRMii4WYHdgoVeM7uu+Q
yPqOiIM2GzfcJREqFr74nQ0TEpu8UeSg4X2iAMv7RJgE3I0nOdJdNf58/VBEuCR6SR1H4xNmispn
tIfTNK89wVLlTfdPYmB8Zr6E4gCkl88g5U3zNyV6H+ITRS6ALBgv7oZHLp4eh6Q/fEVnIJKlK/ET
Kn2kR3Inc6/c2sIF+cG7LhD/uYIZIZyP3g9xfkzsyXmOHOJXomWXYNdDrsnXXgrMCJVx7GkzpMdT
Dyb1s/nePgMl8MPX/jl4bDEJbN6icYxPDVq++5CQ6omK4HmGSvA4GoPYhgnnGp65V12UN+W9AGEJ
1wcF1zNUmY4iPdG7+L4yGci+yMwj88GuR2RxI+bh0KNFUPnL6HGgPvir7SPqueuZXMjAQqRjgvGe
nuYu/w1H7nB5nIrRgi/LKCZ+L2CCIq3KlNPzyhIckEZsHozCt/qIhj69siPRz8SEzgoT1PF6NJi2
JwNfCYbmB6IOeNNM1Q8Id9Uc1QRpbE55E9XtCRIuHdwioeRi+twA0z+txbNfH+UcmYSJ5LUfMPl8
0e87T3v90+dlYD/049KJSFMXqBABbEVN5LMB3Gb354RpnL0oYnSO8Wg88i9DRXtV+Kl1/+QcxG6G
Lox8xbCHJ68wT4hR9qfCIa5P8swNSCeRI4AE5Fv4DLOpd9EyIMMj8kFExqNqKtZJEdqLz6uGsBDv
Nz+HQECN/olXZdWwVEk2LaA5AGf5+5eoOC+7Q99ZRTI/LPBB2y5Axk9YaBb9w2mDlEq6YEUp7+Np
Pm0n2Tpb51vxCBLHykfFTtpXxwgpH3jqYAT22Y5U7D4/Ni45h4/TVgK4tjfw30P1RAFDMMoQsIlY
t3XShXvb09A9WV3voNtOkYbAIQHLZHPMD+ZMUO7qFdYUObuoXLj8LFA2HGf6MH8UqUFtOPTnBiPo
gZ+d63iwPJCCQo51GwD0Rthm277E9/F7/N4+4Ja4jpmfECZaYafznN63L3gerZIVsvVTCdXwcb1q
JxxpHE7bmSU83laXuxKzcoyT7st3+eXSeGSCJfKjcOWf+Tfe6A8FFg3IMacb88F+gUQLEjBaRXfn
lTXRXdkPJvF8sDgvg12OQV/iHlaDxeFOPHNeWqtwbh9hnT7am9P6YgyD9WWbLMWc3MxjHEG251k3
H0y7ebbMd808XAfrCH7/OtxZr5Ex5H/ehqrrI0/xSHfxOl5LcyxBZ1Am5sWyWErzjBV0dl1qQi3V
Qo6YDeYmviN9dpeTs7mL+bUn2OCZyzMZqzt7LYok1hLesyRM3s6L0ypboJnHd30tT87zwh5qix4N
VnuuLfMXfODQCEARXlueWESXoEi2KalW1HtJYG6je/Q+ETdCVfWBAhuWM+koubfXEIaQF3pO7lG6
zxbFQpxVJChS+eq6SFBXzHAjZoKaUhYCrQtvFQL52JjB4yF1vrlsivuaW3BX3JMQRAz8oXtAMP8g
BMwGKLCvxYODjqPFYQs/e/bzoPmmlkJVzqKOAnJIAk97g9hIDqemAk3P3I7OjXU/iGz3cFEXaWZi
W2WF6TtmAB+SStYrml5lYzio/KB+ViJzdEhjtxvko+Y0zSEitOqiCDPfAIHXK4Jth9kE8fD1PWnu
dWIx82Q5wmGgRSCoDMLtCfMPSDnumb+BsOiwD2if+94/G4gvx+6pNrxSR++lOc0HpVsbz2r1Hvb3
GP+eI19HQUEJN1KyUcrYOffVL82i/lum/7tZROn6y1QSJInWSgLDUyvAhGUcQUPqvNQcjIyKXbIZ
SCEW5ijvpFg0tTqawP0+j/aluc7rFg+Ji4KGFI1iPAPfu2L1O8gkUMQ2darrrO9hU150oIGHGaDF
ugxxpbw/VKkXyqh4oeh0YH75+UbL/0KC/r4iccVfrig6WHaT6SS8TgAkarYo2sYy1qbtxMVGV6qh
Mk/suWH+MimL5NbfKcS/j3qDPCnLVG/0A0AkufbT4l5gfyI3ChaHkkJW+MvB5H/zybqM8QjlZ12x
DTJ7f19jcrHD9KAC/o2uUz1IFgFi1zhuolRe3591Y9yhlSQh1lzGiyQhqoo2evXLOXyqxt5esSGA
6fC9wHjYNz0nLaLALjMznicly6G0sVIExuk05x69jwwdH41cXJg4EhpwSc8sgGRwsrEQSqfn40Oj
IojUKe+pWGpKgtiEbGFDwqMOpoBfPiK7GdYVAUyyYCj83Ee+SSECHrQseGoacrL/lPCr6kJu8dLF
85OWjNvBc9ETzGe+AO8IxFCJFmIxVAzCavs+DyxHwIkGp6UsMD0QU7OpJn00SefwSoNhPaAXAzYz
84vPFZ3grOj6M6RiGakRjGHIDuTKtmztGaCgC9jzaNqZqgPCK5B8Lfm4Alq+Uv8Mp1mzgEfE4j5s
8k0kR07RI3YEBDViyiCRKfB9vTmqEXEGyfRzo3w3cOBAwTGjT2nwX266cFxVzbVrKnANbMexbcnl
hZ4MB+jGqYuLAsHzzkKYVv9lvCqir970o78OK9LKX8arZIZhMUjrZE5jqOaLcrjLaqaMjsa/oA+p
tG6BAtlBWwdsIpgOzfAjYFkPwBHHEtsYBQvT00cbvebqS4VHaGVvJHv3S9uIzvzPSdq2DtpRwqHl
E5j+5SQzqasLQ74kpExdlXwJ1ArdxQoI79AGF/hJfXoEW3U5TX4+7r+pbp0UNzhzBW6cLN8CAIoT
Tk4XNaOCLi/SZqOaCNa5dNSfj/LvdlIcxeSWm7Zh65+j5cvF5ZnU4jkDoCUj42YiveXLyj1gKDDZ
hvHcjX8+2r8FCY6mShqgBlMyobD9fb+DNtPawIYsoygb4Lu15h/Ceyzsf72sbw/EPAkEE9QVPLm/
D9T1g0rJBnECGHCamM/XZEpJR0yFzS8j5/sDwUAB5CDqEjeoPMNKMkNpgmR+YbZoFkAcGeHyefrr
vPXtjbJQuNagAKALcNN0ZWFhhDawYwF+luJp2T9DOeBwvbRQS7i1xfPPt0r7bmyKOssnuBZG783Y
PFWVrta9Fs/P2mAhNZaThMW0bAdTOX3qLMqxkTRuzffTBUNB8r7RUb+QZAp8pfHlzM115jXQYK29
a3U/HLx39QZoboS4IDdjECHPzbl3z5d9D61+cMV7EbNXtptmfF3DpDw1HY57YA1QiWC6Y8UZVnX2
VKEW7Px8od8xrVRTkmTKZIw02LZ/95WkV426ys8JqfFmtABk1biXSYJ69SLe4/81feTn68mVV/JK
2iBlsoBC81Eesx0SVnvz1X4tj9Fbvr2sF9bmPLfHKLhNw5k9Q516US1FzCViqGgtz/Ux8JVFJtyj
p+bmtBtsAGBRmdo082p+WB3u7IVNxJHO7U2wuyxD3ZUgS+8Hiw5WzV2ws4AsLOupstI3yZL0AMmB
C8Jg9tTyrHE2vVLFPv8Cq/2sqP09+8l/tc5NZc8Y1IkECzOZLyTsCc3HdMuuMFrJDxckpO4H2/Nd
tkKZX1jzdntxsWfwFAUVhOKt3HbLfpLdqQ/yS3ofLJQ15BF7YXJxh1coJ4dHFegM+pjXMfWat/MM
Whlf0q4kzinugV89KEtlKS3bJ3uHgdJGhvz/Hj2Hd+rk7edO8BkC/HSZYvh9mQe1+JJZtcxlNhDH
DpvzbrDKJkjYZB+inCVTPj3283Acjk/j639zdp69bSvRuv5FBNjLV/Xei6UvhItMUiyiSLH++vuM
9z0HiWLYwIF34uzENttwZs273jLj+Y7CtbQoaRkEHrm65dRakHY5f4zC8X2cs4vU5vKYHSMPOZwl
4LGYLgX7ZCTNg112yBb2FEcparRlsVXm+qydF9vbFmOzQ/uSzOy+OoomN0CeFmDPXxiTivyEeJty
S4qjyQ35+eK/OunPF8/UohtwtUyCDZ6ecVBFSR3FrHCi+XYdXyEZgi/EuKZEJCKVMxcsQfRcSPPt
sxz3JPbz9NMGADbZQaApWf8uqIBfrTcNbzppInAVunHQSdDMRUO7b/zy2lrmv8U+U7uuyFDw0W3C
Nv77kVWppbimwtRb4Dqn814qY2VcYc54P1x3d5F43I12zSFe8BKvKSmuMzJbttq7hBf+dVcX3WxW
ztqZMbuBWJA1w0MtCXeJQRWy3W0hPqSlvb7uggUFyqGY+AwOa+nv7rz3t9cr7391SHb3RbrKVsas
mWe8CtpUm8ajdlbzk5LTfeNN80U9S7mRFu5srwTzaC8VVeHr7SBtw9fwFdnOMjyEh+BgbbWltdXX
3uFOBT9EXTjPJ3zg0jpSF/lUbO6baTkU2rsK696UmCCkbqPrpBoRbUZn65jqPZJlyFqDPmmtqiMk
IuYEl/B3aZXOy3kzjr7miWZakD4mAQnIm2KCmc3In4kPc27PyxeXUBdxnQSUr3HL3DjvwSbYxJsA
WzkRsj0NyJ6ux9YI5GkkIBjR2kAEO0EsvvL5EDLMdGVMk2U+z+fa1OI7NL7PIGyAP4h70vSjskt/
ifAhp3OehwuLJkIypgU6eJnjvzMRkzE91CF02J7o8dXTchTC+QtxBseJauhNJCDt/wSrMnzVdKRD
gKm7JH8rI2AU6DKChCrIq8gaGbDiiwU/TPRNGKNjgRfeewGNi0OK+BW3t/5wnE7VlbvTV+lbg7Zy
Qazq42iuHK8TXtyTvfKKHuYe+2CvQ7kiNW8TXHAGJzjtWGJjzmwYXyAcYDvZ9c4tVuF7hQ6Q38n3
DvbB9066rQmEOUpg/8tiH56LS7yu9tn2PnEnd2HmFnfDRTlLMFDDKm2FlhVmPLCctwkXCVCdNzVw
XcFW4L7nG+fhlJzNgszwmoHsba4xIzrCTccCvQKzK/iQ5+XW4BndJ8xeiwRG3svcnsQbwlJnBEEh
Z7c7DwYv9HHCxVfij8XiwTfni9smJ4CBLxrxfhzz+RWUzOwRA03mAU+1Iq6dDhlEYCIXzvnlLpqo
x/btvv8C4bjYEOO34NwerwBsJULTbYwdKJEa7imeOwvu3TwbFQNlkgOWSUNtEo7bSQxR0BtHWUcd
J1OVCPFs6iy4rWIYjWjQLTkILjxTd6yPtWHMVIszR7T4grYP6QJzQpzIgNKkiTSx4YStvJXW4Dss
E/6yCLF3WDH7Yh7N0hvuCFkKVv6mPLjvKa2bOx0ZC+fDZOG+FzSEFq2KnVa44ws3fB8MK7A7jtXC
GyxmwarEiZp/cJctqCkz3jKeiZVbfkkPMb7q6+RgrduJv3DW4i/vswj6IQv9uBhXY7yz5o+5Ok0R
Aq1vS3btvJktfS5eUhMhcYJTcjkvlvbIHMXvFjy/dNHMyoU9skcl3xmL7DZmBHuTgb/VQ4/0q8Gd
HsNjjkSdudeAM6cPrnx5Kn7UXp3Gy3gbsoYES35tPbyONsCG0d7bSswO5Ex/oXvSqTqS0eMqfWkV
7Y2TNIunDr/0jbaSZv5c2kmz26iY2HMxb9jdj3xaHb8gwYlGh5G1zDGx4btO64XpgrfonLT2+thk
m3yVrx6balfwGWT+tdhlwghvY0LJXZWL+0e1U93OfVXs7qv7KkVnvaF+fGyU+WPz4CutA3lwC5cC
wZ+++qOCZNANBancC2jyYnIL5rkm8mhZckNyfLo72+6EEgUmIbRDqB/6SJ56S1xcV8ZKO8W/gWn/
1udiNbIc4UFnaeYz18rIw0a5PajPM8g8yqCcPcbQX3YOoSsCtKZigmHgjs0x0wyRqEN4KjSGCL8a
JfPPUbz9TwsBgMTpYrwysH/DPf6t5/8+wadFvoj0XE9dlxMko8E9s/Witk1xkKr6850y0Cf+Cs/m
zaOnD0v4OeHCniBcgKc2zCEXXfky0RKWcG6Kx9rkuqEdyppvDJWJBN/o1kkODdEuVg+z9V24cqf+
JP9l94iojyX9n0Llj5v8VKU1cfC4+iHXoHKO3oJlnqWeJfgV3NW2u17ds14K1mZAyx5rNEussw0P
KrVBs84nzkwgOwtlpazMhbmwTgGhd7wWS2Bphk25JsieAYkXPq9IBAzdrBUqhpBCIJ3lk4gZVHqJ
Vuks4q7R+x99kUf2otUBx3pezMkZGSerEjy1c2PVF2mJ6VLdVwtldlv4K4c1NWDqfTCRx6NiEW+w
UF66cxZ//AmYaRkl9spYuLPkjYT6VaZ0xVpjrrIjyt6FDI9jWkkdbePOoqkBO3yhrpKpPZPxrht4
M9xsJ9qkmBGJgCR6rUyMoTF0zjRCwOSNdTAOkPWLHoe5tNbuVn0v4J6+EERRFV39nbg6+SXYpQeM
l9/jXbSpX+VZORQSHPzrIwIkmWfmJDNOzRH9QlwAHsNgmY+weehDGF5u6Stg4DPCmZ1sMf0Iokc5
CANrKJEFQuwaIoNqFOCzjYii29uKJtnPZSySz2+GB14+WDk5yAHxSPm7IixKX5WTTE54WD41LFnB
M0G2b8f1B7weXxAhzkiUhbnwg7Q/TDHsnjxO0bSIXmnT+0+kpHTvOwXFrUE39TEpaZqLAU9DnPoi
o2gov9izSAiUTjxBdjBAgAdtBJYRkzlM8xGDY6gO6yUL4/FGnQWDyGDEKdV/6bHcJgJmF/7cXOQy
TWSSU4dMx+k8nQeYuVO+GQm0QXNxm95G5r4cyBN3GIz0fjGESzIs9kpnrNKHEQE30VI0vJQp1K/t
bX1b+4yRZbqs9g0LM6B9N9sWexZpmmIsod56x5cSpRMMTd5dUt7o8t/HZiceu9voULxIe30bzkwa
qef4JX6RDkmDoR7hPj6f1G31bq0x/8X3HqfHcTT/+mABIfaCd0ieytNyToZhtn6csX5s56Q6sc7d
ecNKsiKVPdo/YoGY7PxztCd3a2NuQtRefFLY4QVHeSH9Mi2b/+IzaCVBnATaxNzsiBnlj31drShS
4oa12NpEs4IUmKW/ur9aL3Q5/JMxg+ezlvcVTUESjWgLxvQaTbjjb+kbSe/p0T359354UUnceuNN
ZKAPc0wy8t4pO/ShHcAZGeJjNrUp/7jIei9SbuVjBl+GfgcP1e57GOmi6u4m8Gf2Pp2yKzGtvwpu
/hn5BrpQqLEagmjo0k/oUCFfH0musPo4nH2FPiSflMocZO3nV+zfRY7DGLJlaDafbPnpMEHhuHYe
2rHAa2V5nmJPLl2AdTI2u/nwV8r0l0ro7/me45kCxLMA1xxZrGl/PL2yqtLau2nxLG6Y9zICew93
2HMkxuajEr2GjvN3zAasmBYamWvhoNC3mLTq/sJiZWOblc5N6HjuUokWaoz199hDaMc+0etWrGvo
ZTFUPBIQJO1Xgdezp69YeRMHat/nUbORb7sC2xeNcKqJlPdUc1JgqG70rS29sns8Ngk0sckW79VY
lBFP4fbUkNLInEPzw7DoscRB6uf7r36HRWOAotPHtJjknuP8lDRT7l6o0HgJyC/saO/wMq8fzb5Y
x1nXHbjv5ad0vr7q78i83813/xIenZP+9vNZfDcKbOZYTIn4hAfN308l1Tz70XpJPLNx9kC5Lo/K
ou8jZ4rOwfJ+G/98NPHTnscAVhOOg+MN7/EzwuqaamGZtyaePeSDp64LOH7+JIFLotT7Xxsh/04X
hvrnwZ6mi8jKQixeOBgt4DqdZPj822Na7sHtF9z4O3T/zwM9AdSFl9J+lThQmPSBTwFDMfP4P8Hg
fx7l6f3J7rGsZDVHATRmrxiHfaB9XHzl6BeY8Nsh8cdDepoYTNexS9vgQNiEYytK9pmHcvEzPVcw
g+TBzyPC+Hed5ynhwWMoAq81v9pKf0wLni21fmvGlLKE8R3kTwIbrXfyCJnUSezjP8R1Zxf+IYYQ
Qr1ZnfSdczYJyn5xB+o7aOo1ElEA2UFeJsd2HX5Uy/byuCh759Bsccp9c07x8fEifxKi3qzlWAQS
ex3nw9j9fCXfNXP/upKn+4YnmWcVLlfiWEMcWcGS4f2fkzc7mPmvzbL+bAiJ4Rb+ctzvHpdQJNGE
QcnsPPeWrkac3xo5jWeRPbxHEAxB2rX70ObpCeA9CaEv/GZg8N2I//OY4pz+eGj1VdalQOGYmTPJ
SE9IdtcQMlv0yxKlfX8c2haYfmPoqD7B+bojp2lTcEvLd/NzacwehBGSdHG+nfWtuaterx+P7e3c
vikbBsW+YsZMX8OT+sZqbR/TM5/yN5I/MP29Xq57hBzQ+z5+fuzWNwOYm+9wfjYOBDTD/r4XZeBJ
UajwusifKigCobuvqhjFwGukg77W7zTGnXfp3f/w3WG9TU/+B8LZ7KXZGKfiEzuoTfNarqw3jNmz
N/Vk7tRTu7i/SGdyMF8Mg+YzNt7WZ3AiPyU4AVS4783usQ5OyYWAE+UQfNgvDn7vr491trF36jZ9
tXbVmjwEokHuR+X08/Wa34w3nBUZbWyMsUF4rhuyLDXbuszjmcuOKB/fCShrcHKCYTAtpXWJo66D
gUCYQdoITdzQSVKLXOrp+fVeDM1qZxdFv77pA+wtbtesU+RZ12jhLWNxbFbO1zcH9s4i5YhYvhyS
mn+owskdmpb9QIVAY0QlXY5uvZOcHxb+tKg/iHDQUjpWnIvjKgNMW+IYvPB665X1ps1XdnslaqK2
uoGcTLWMr2LNicO95+0TdVLpH4X9YehI4DUs0e54uAekgpCxXWX+yHoooxLej2uMBSXoETi/zLfK
1y17WhYx2MYHxEB4ha/E08yhm27g18EjRh8uFE/uXCUU4jzNiF7toz7g5vJpbXcP0y+BwDZDVCDE
Q7AHIClanfly+bbbeV9y3hAJCksDLHnBw4dqnwyUzhthHmD9xfyGcwQ09t51Kajk4xIusRDwLhKI
xli7d+uNDj226AlCpWBMal1EsJO0A4kXavUMGwm0s+UCFacIF8G6mY+k+1F0rKTz8zj7jpfCTbHo
+JqKKQRpf79XxSPQ2kdzB4ir9uahld6YaOrKI6bvLB5u6yG8ULYq5WFLsihBeuYJxx0p2wuqzo3t
iWYTq8Wbz9bNWEbFUo/mSj1JlUGi9K718OfT1b+p5jCXsmlRI8+j+fj0DF0MeTIjCZkSJfKC8bIK
kj4deDVnTii1kduU/QjOoOZXkILbPvSi3Md2TD7nlTnWPZKweu3VGxYKSo50aWFDlzd7cb2lhEfU
WtLnlQ4hdfYgQaPQWRlDeatDuK1NCKsGVOZU7ReNPnD9iHQlbONTaXEnOCC27R02nL88nf9Mof4Z
syzXUCkwrYO99PfjaaqwNe4VY7YMCSy5fdYEDYZKNFSzRaPUsO+xe2lity+5xK5J+UAvz25p94qy
5cu8gWAVpZY8kjwNr217qYV6T7tjIiB/ajm8GwslTiPv/RsWmcS/my0092ol49Rb2MHYVfOZZQbz
BGe92FHfHw4qjId9yLS9Sg9b9SeaCj9TusQuOHU9ktNBpp8tKGxmo3fcHBJOv+BdD1pySsqhH/Bw
eASOlY9kxejohNbXKyyEB4Hkd27Be2VCcXvUXUcqG6QRqfCnap3qQ3e9saZfsESK3cNNHcTq2bhN
igJS/f1DVdVRRm3vWaOoHf33e4IZy4Ous3D3ivMRNsjSUfEZDtCqs9sFvygtuDgpcHhcbmKfCKJq
VMo5qQpq33K3OElw9sao8chJgVR1oxP/RT6MCC+N7D7E0bgknVmGQ+r7PQdfqjYFX9KC/heBLZlT
mSb4mb+HlAeCx6c5zdBqccuOhtTgluWRJbZS6jUchOLxWbWIPjQUZvE6smi5eCiECNMzCHmwpHKd
6HGP6Tmp8DADgL/x4jU2Djiz5lH2RxVyHQKxWnsOWeNWt6PiEfd+d236pkYw2UnoVD/Ii0nZ+Xsg
xoZpe4nqxLNKgYHStwUxNzobED1/fsN/O87TgA8iozY0Qdqgykdc3ADpYyJbrX8+yjerq3Ba0jFC
peYxtaerMa55eTeLWzyr6Wgp60aFy51OrXSYwLb4VTD93TXhiKfBeFF0vKieahf7WhnJVReTFg8K
Gz62SVevQNF8+fmqvtn3MVVgmKR8WUSrT1d11xqzbVKwXhmyCVsk8ZBwi2I/BjdWD9P+z4f7qguf
Jieh0VctMuQFV/hpV1tLnq20VRULvpVB57p2qE5Ja8E6bYtHlDB6S5rrTiPWUrpU12B4l+EHaKQq
KBKc/0gd2pG0leVjjaMASKOB6EZr+zfQGFm+9qsWojN5OJbpDH45c7GLez5zKHucNViXDinz79Gs
mdlNL3zja9Mq0zK81fo6NXhXZfxK0s/Ezbq2+lJcAenNcp3lVEUaisAcve6VvXtEBFmweugns6g7
BQxe2B59y5D619j+ZcX7buwYthC/K8LzUH/aA5RF8rAbTYVTlM9R2pdZV8wt3i976+/ehz+O8rV9
/GOnEeVXKKt3jiKnU4lIzTvZiNnWfkxqn8XEGba/caUUMRb/fQL/e13GE2wAty7VvRZYRiF/1Vk0
V6uTlyPJ3T/KlWbtlKvSg1CX24P6anVj7KPv5SJyDz+Pgy/X95/O4glTuD1CubFCxsHDx+Si3VsR
kvISE8hidXeQ68rqQAMFr/Nj8yBSI6Uxar96IvHOPRh1/55St7XbON+nykQpsfBISUMA85TdUWTI
nZLginr3WFbmNkygpsvI1248yU1gvaXRGARvLjXnKDjlrJWkpNwfI41qvmKaCF1EKZ7ay7FJTDm2
KqVjp7S6xlXteriw0HSJ1wGNi6plmbl2b+JYTf5bAfLlkfd0h9DMaNTLuP0bbC/+flOk2m7vrs3e
sPDMzs1TVtb7Q7vOY8WdpVfrPcf0X/K5YcQO63UzMb2Xsnh53MauhVoE9MSB0MuupNFpdRK49xBE
DY1yK7O7FcnwmYMsW9VId/90EdebCjwHdRLKSa81kR6TM6cuShDlua5M2Ik0mjWwC+eF5AXU8gY/
By0AhUZT5P2dSQHoEUuRZTQBANaic2VSOftNPyV3yMInBbWgRrOHcpENj0UIUIJFkoQIzjhH9Tqz
V/mDbXxEtF48CfSLDosBqGEuu6jctMsjHsIZF0Rs2IR2PYwd1GLhhDDO/GTgw5ePqggHL20OuRke
dpMRgh4uXDMdX33klSrxZmTj6UwgNk1qdFP2i1eiIpSv45sGMnvHZdLeRzLqy7tDKKS617gHITOi
z5Xa7q3vJ2rfkC7Xdl+3+SJI10rqDW4W8gP9Og8pZiUMTN1cG33VZbCwbfd8CwnJhWMJ4ZoNYhVT
p7dSpzQ2ibeh/dm91tkohfVupPiNPkjnlKpwpN7RwGO1+fPr9h1nGodLajvVUZjRzCdw7RFSrvpX
J5oBZVjQR3KiX+v19TbB9xS74rCEEYe1TwMt8ucjm99u/lTs4U0bKJ6B/LRx8K+yUUWG8Z/ZBavQ
lAzrL5tA4QcFqyP4MiHIv3Tu8HpRv5cDqlLyzwbyOX0XanbyWO4jaYCsfZOP/KFE9q8JSQtzUsI7
25d6YA7JAXz3iM0VavKiWw+ETYUwbRC/iyDZgOaePMou3oAb3xVGQ8IawRqkg3ydDuxXYTeIyQmn
JETdCs4EKmZY5kHIv1Gqi90LKWoPnMv5RtrLw+AV2n373kzKgbomXxdNXUqqWOc2tbvrK2lQo3Uh
JOu9sBxg3YMfBFY+FYbj96mQmZPU3IO6gNuS0OnhrTS8Dq2evXGwO8ILCH/64ohejwgkxOn4SCPd
TOhjSSf/HA4CPgjYG5Fnjmrdw7ApGlYjb8mP6nvo/flBHI3kN36pm3alpOyw054V0BwnyrDjoYsV
zDgJ2pCNrtyijSuf5NP1aPO3YBT9QHhxdeMhnEmk6ijcLmia6UEiCP/PCIE/C0sEIRJHGj6/2mzO
hUBdmH3BKJoAENOGiuduD23JKe7SzBOmaBhE8PubsAcTuu54QU7MlxE8+mivY3a56QQW/fcQhCXB
tVd3Luou7l48ACdoNciphe7+/IJh+JfnxX2jMKaIf8ZHROivhXWDO/YHBDBxHRJnV48eI3PMLnGc
vrHQ9U3oVvzr/op7G7p4fkrzKo6brcRDzxfihDS04ELJ73Od3IG9MGRxe1wtOINwKcSBHjShXVwu
76f9Hq8OknMFlQXbJlTWwkZS2EHlaKNBGVC2Io9H8Zqjnxa+g9JQOETNSpzaahq34n/MTjnBioaw
PTQqBwCy3hAhej86XA/FoHhXl8WgXoNcDHBEpK3XLGnt4GfSb4cpasDsKwXh0TeGFmb4zUuDdlpY
iZhbkUNc0TJGX40UlXQEVB1Ih4UbIiF4s7zXosEVNkyn1z0+MnuZi8BqHJ6k+GmwJPlSvhPZrdHV
Z9kk7u0JtsFJooEMWgOUCIKacSBMt1uhOBdqb6GJFtpzZy0IbaSZoe8VWl4MhBbSuu7/572IKnH8
HwtO2EERit45uUQXZAha5a+PFNG7+NizbvGRYvEl8hl5vftiDMu4zwjziTuj/Na/8bvbN04W/elo
7YvXaiCcL8SbICIpygEExb66LplV2m2K94ZwsKEhhj8GZkZ8FR9s8PmIvnIifp4FqRj/rbpYyql4
bbZwzj9qAtv3jcwMzWimKL348/HiQaZ8vNyO9zfx5/LWqV+Kz/LFO5TveMtsCG32z7e39MU9QwJ9
x4vP/vRfpKO6L5f6pViXK4+83Hd5rx9i8hJek49y5ZACx+mDCCUdIToBMzlZnsiLUNBk43F+VE/J
G3j9h4J3IKZbGAhsomNypA3rHNM3gjIH+QtjbVdjC/Pa8Gp+Zq/2S/jRvkqfeGEuq639Jr81b0CR
1VI70IAg7GOrHNwX7FN3rkjqVd90HL/wO+PRsVy/1bcu5vrn5JJd+Ndm8/N9/dJGPBdJYDMa5pjU
bMi8/i6SUDlFJsE/0ez2GbxK78Wrf9I/9U+aK+qh3jaiP97g4881+6/1p/1CxSZ16JRFr/Gp2LYX
cTUYY0ofzUa5/rKB+OrXP58ckjODRqBukh71VMGZt+s9dR48c9rPXr6vg/xIQFNt5QNAhWh+1TB8
ie2BF2M8rJ9DbmatYNmD03CQ2INHWg8EKkyjLXWbbgw47LcXNueqovQj4A0TrDwTfTgJFB1wQH88
elld99Jq5WO9qyIZE5VdqfuU059oPh4PwJSm297jXmE0i1oY/WBCY7tDx1dRRTS90MC7MX4FmFwQ
3NFBCuFSapE5g8TtMSu1dJxf301O2xqrZtYt4U4lZzsamPXUuX5sOyh0AA5qLK2BJ0lUcNq5kPjl
sT03wczyx1CRh6YK+ynAgASENYxvk3vJ1SFztVCqBq12LEUQgKH2q1uB0KrCkPvXcuib/brBrot+
EoRsm87c38MmkrJ7bvlVApMUTwGgtNR7RfR38y4WCuOWGMFWlbsP7D1UTIygOKK1ZQ41eoqFkerm
bv6CinyHrv51Qk9Fkmp7+MdlGsZ7jALff43qdNhWRDdYxcjLpM4uUZjPGRkkrAz9jKAKJPJahREV
iU5JGvR1lvii6T8yDI4C6+jepV59h92YakJ102Lx8KBNs9IbjEyoOR2+XQpmN2BtwINxcQv6WQNN
jQ7Pw/H7lfkY3VpchuT6s5KDucY78vOb+5xkBOdJ5N8qECXQs5i6/QSZmNKjqb0cOV0SBsMkg4F4
8/oPsjJuDPZE2Stqi8u1Pbg17gq97/SqGd0iTMlwuhhR0qvfr7dgmKu/OfV/we5PLy3IlGbppkLL
Vn1W0D1iWSr8Fg9sSXK6humNCoYIqG1M4cIeVSBjzfCKwy449ZU9kOjuSzBAmwK3MoJWr/68vB8Q
Qv8KwX97y0xHJ/6N+4b68WmQVNI9M+5ZmMxilR0ugElt7JUHBl4pGw7m9IeF564SLUXzhxFrtGuZ
f7X169IiQKXw7oMHRlXX2+vPj/IboIRuOhwL5mFUecYTUOIA3yh5K0F8gcaXDyWeXb2XjV+6SL8c
5Xmm19Umlq4uR/kPBmXrAtrelr8c5Rs4husg0QsmD34WX+DJH3DMI7jJdRUA5IFNoqkFbxWzZClP
hDy2MM+pF/y2Nfvmwli3DJUeAw1WhC1/z0XXTL17TlDCe5BWtxALr5782cpbA9PAeuYbWke5i+CQ
pvg03fHNfHRff2WSKN9ctsl4RxruQFv5rxnyx2U7LS9ofC3oRd3ZHHac6EYUNP31mHY7PcGqCec6
AHgYSlOwoaJ1ppYN659OfGYBLVgNJCd8Vu9Hoxz/PLi+Q6uQldJ7tpFCc3Z/3x0tkq7qXc9Aq/J1
YlJ6B/Pg9tt68M1yYP55kKdHYNeyZlourTjfndO2bQhVvraowWGS6vsi/j/oWDmcAVjMA4c0pv59
TWYTxnp25XCS9+r6n6JlU2hyX68muvXRsBW3UmPw823kQfJDn+Y1pjUUwSZ24jLK9L8PatvX/BZa
QOG0zvfFRf/MKeXMc4tr6yW69+Ozc8z5VVxuZ3MHVU1IQS7NBQpbdTHePBCKR0fCBf5cbASNxdjd
jtmLeijxrJZP7mkHbyHG7AST8biDrVn2Jn4Gexv8gfGaOGb8MybH4m8dfIPRop/LNdPErtpZB1GL
5VhtUEq2r/cTm/+9+2a+2UcKSWuXvVRvzcY7WjuKSu9UvzbbckMxmV5i9k1v+tF9i7fmkQYPxd4b
0s1t8waqw0jGINk6kX4sv/FPP9/Q72gCyM80R1VJTCDf8mlg6npTy8njGs+4g/W2WEtH/VABxZ3v
r85R50y4ByfQJ+GenZ2uL9XZf8nPDyBN/TVh1UUZfqEoVzb12jqbW+nM+iyfsjdz5x+AJT/qc74t
z+k54z27RJfHvZOcy4uNoITiG2+YbbES/8T/EMN+UY/6G71gCvPrJfwssVzBX5INxM8XrYqR+c8g
ItwVBJ82MFuZvweRnNjVzUnsaObvrBBSewlI3IkhIdOXMzvIcvx4LVOJZGMv64W3QUE35OAM8w/z
6Id93en9fD7fkKhZq/84n6c6Tm2aKIlVN5qlzjK8Q7AKeylNOpBA1R7bj61rEm38y3Knizflp5vw
9OQhO8a+FnETArrAvvA6DzaZ0Q9uPRkDITL8mo5VdkDZQnbZwVCGZg22WfV1b+Lg/VeyVsf92t3m
RVeuF4XWIeFwlDZDLxz4ZwwK17WDRLBexnlX8UY80gZTy18jkL+9CghpTAoG7Rj76dYFgRsWt4qd
0xUfU2XISeObCu/ufh/4Udc8GDJSNjg72sYDGsFZoenVQffudtpkWK6l9Jf36avx989d/eN8nu6q
FsdKcFUtzifvU9oEuHeBI6mDJO8yP3o4WIGfoA0YYLXvD5v9HVgb8LDsqP4rCLOFu9HEtzomLRNz
IHndG5QPLHaBfRcN7GgP44uOeuv/MgDFWf1z1g5Bf/gSwP2VxeL+x8Kp+rBoKguimHo7JMlZqvRx
hGUMthrl/dL60H7yYcL2jHqQJrF3f6ua5pc7Z4kn9dM5PDU5q9TJH0ZOo0AOzI5jZp3YwPBVPbSN
1WO/mWVzxewnMkI7HMg0TDpayYJ+yChVq44UTFvsWPIJwanzrCSZHhK5H54FnQG/NhNIxdnfsriX
WK/ie7OCrkIMPGjnA8/GZc45R+wpbwooZ3Ux23UdUhAkeF1Y3sAI1w7x3j6pe8Rod5yFma5JEOt7
FSocizBB/fJo5lCqe4KsADcbn5L8+imJV1i69RMvXTzax+yaQGy6GR1B9Svki2bAhry/JSjTbVID
J7qqjFNIkr882m9fkD8e7dPuXY/8rDBMOtUZrWpIENdiXedZp3JrNsOHhl38XUMz+XsAlnhez8/T
kmlbyzQdHSqPv8eUUdj5tW14nsqjW2iEX9FLdsYEFv5a931XXFkysdai+CEc7Wn0WhiWZ5FKTQA4
QGucjeLvydnflbciEVwRoVc6ztt/X41Fz0PJNaboa3MdJPWixe6nDaBOYNoBhD/ReKcNnHXecGVw
Y7l/jQAb/Pmvlf23awW7OpmEchnJzReU9MerKt/cmxeqMnootHmUMWUACrHmslPcAXV15Rh65/Zr
cPi3t1j/ylOi2c0f/r78WDfT/F5JXD4Ws0OJIuezncbqkAad6A3hsEOncbvNLtrHz+PX+HYYCYsc
VBZkslhPR86CW6VGd4218aVkdcqRk9DUmpNcGSDD9aAxRSJVtxvX2xq3QWwg3xQcC5XuCYFyR+4R
oMB/r+QXjBbCwpEsA/6nWm63ApX9/Dx8+v3PlPwiqXeTejmuXKefr4DkmO/eBCEdwIOe6v85mEVO
ykhvGzWaHdCVd84iIEIwCMXnuHMgSwg5Nr7qAvw/l2NrUA7izpKvpcvRX0tj4s+PSPqFq2fRyQZU
JHwbuxuaD8lKuHzTQaWfsCQGdUAKkQioectOQldsDWAU8p/wvxVdDSpXVNp4+W6Q5Q7fhXEtESPT
urO50J+oaUuIr2g7u7qzIllivCHa5tHBsbW7WG0GXmezefBHSqUBTgOzoDsMhhvIiSt1nA+OZmfY
ndid06tQwlZjtbP/ur2cdQPuTZiFTYeAQqoDPu93tmpnsuiIx3Q6YbjwKY/13vF27ayO5KN2yU8w
gdKTDoZmnbo/6+tkjIjECQGh/xc/1YyAx8fYVONiigH8sADzVoeHG8Mz7Lx8udiygHGnRCSI0/v4
mB7WU3GbqXO+ujcmd4zbeDgc1h+fUfes9c6PXm/6Qau+45PSAWX/Kw/kv+gQka77G0ijyN9Nzl+i
kv8/Mp5mrvbmp0riMrizduU0U1M255o3renYkxqVs7QFEqsYuhPn1CSPmRJsIggjcnPGem96k1Ec
8x5U5gnvnU5VgWRez6o18MK0E9RlL2p4DMFaDhkUj3gMUDlL43YpGHJZWwxCw+mUUPg9CU5IobAk
4Bq6MJuLo+M1HQAqlt3sivy/SLs3A6Te6dr51FnZIOrI0YxeRg/mmq76BcrfxMx69U0lmMnsKPVH
9Rjq2ko2PuEU9hqrIJ2UhG/6isUN62KhoPHHVeF0qK9vF0Hbk5QIuMzoR1B++DHtvWD5PdguhIma
nAtfEZCVC1HuniztlIjWlq4HjAIlCntKnk4amquy2k1iZLXyTDawBlXo1fjvTOo7GRLq3ZR+WVq/
o77i3kEz2LIsG7hF/XtSLK+5XytXak8zXmDsfPe64PRJiIt1sWj0nQY/Ge8GrBH0ISJdzFeLXRSP
dCIn8WBzV2YC3N0lB4XgJG9STetfJp7vlwqWYFIoVPYXqthL/7FUGFVbZzpd6xkcV/AACI3M1VdM
NknGQSOqYer1Cwr03e4cm6n/OaL21McInUTKjaqmPfTo1h9RPlQRMMPNtrft2XnovzyA76QchPzJ
kPAM0l7+sSNxrCy35LqkJ0/J+HA+4bdi5DTBHTGAmCq5dLblOfG1XTOZE5bRtf4fZ+e13Di2bNsv
QgS8eSUAOpGSSJmS9IKQulTw3vPr71g6D7vEZohxO/rsfWpXVQtumVyZM8csViD6fl7ev6Re/4pz
HJ3AwKA9RpPPTiD9MIcyWRc2KHvldKtZWivmerDWgb6fgRDPG1NdKmszXo0PU0ai2xvojggO2UfJ
l2hXU0lMuohfRs7YgNr1Yzb7AcUeBZ38w0SNHea99eaEvl5uVXP1881fElTwBv9382dhjarlhtLl
3LxJyb2lvja+hPE/tn0sglsoDlXF2W1e5P3yP12XswbmfXQonCsapSYKlFZvvgaKDpGIpIpVCF0j
IxTdDYL/0XwL8sN/uKyNAZ2BGk1BzHH2rZSBxtWyKeH2E/eq8yZ3XjoJ3nR2FNrsZn6iBUdL74dr
vjpf6fbzQfL3hc/ec9CWdpDrRbZrq2emIhRTKT8gLleMfaG+dih20ufw9Cld0+XZYg366cJn4VMy
oqIJZ15021TLZHpV8tdoxr+yw2fMeXWag7ghDFA0EzkuBbneREZZrIvynT+TrLeyDY/qSEhZvg/j
G7i1XnkTYnndquiIfo6ptEx55UK0u+FxSLmQF4v2Ot7iQH2M0k3RRc6flRl7TgoTzrxJzWGZgrZt
4bYnn4pG8QzNQfs29p7+2Pxx5C2RtVbdjtlRoanf0pBdVS/KtKiwYLaj1nPCbWE81kLq08k3ZV/D
G76bwkNKI7YN1UN+nkwZxnW5qEY87hr49RYN+8B7Mryzgmgb8oyyXCx75KKdZGx+HmOX4tW/v/TZ
lt5XsaRlap4J3h6Cc879GtI0unavtTNeKvGYf1/p7IDlVGWqSzmD+aTuEvuTOGNpaOQ5J8jjpCGV
EmfPEHXBxHGaEztslhgk02z8VuMU8jlcrGQpD38Cx4s4Qf/8Fi5tBGSFxUyjZxkv1u9bD7/TmoPC
RgDAcbAhgtiI8apVAi1N3Zvhm2lcYeddfO2kgDgQoS2nFvf9glmjqEYfnDLRXlc0hxp75cEN9esz
6uKuamu2DYIVMiCB1vcrddQ4EjsTj6Ye4mnPDObEL9d7JnEd7oC6aNEVWNgl1QVtv/+75NkZPtXq
qQWzCw1DXrXQ5uWlRhhcvTuFV6OGiRcdMpQMLaGf91euffG96gAxWactQJJnT2vGoVzZjXhakf0g
Jk6e8TZGbnd1qbp4JQSiEKMxXHbOmwiN3GmqOmM4Dyi5ij36yDF/o53+agHyUpnE/utCZ2/TzKKT
1lYVS2L+1SEQ/kFJIYMlgCtwrd/o0rVIq3NwpeeTXPPZPJjGyRiVkv1VUoSsFLazX5H8JhMEuxgQ
w8+z7trVzj6W3VaxOqQ8GWRr5PvsMg1YSFTQ2hPRyM/Xurj8/P1oZ6+xmGI5O6lsaWRdFDJhZGHc
frbcoUzWUen44miisFNI/R/an3XgsmNPX9z8OpFwHkuIDjk5sz8DiahZqq5AKC7Kwx2V2pRww1ao
GH2fpbmt9XljcXeCmQDhUd/n1UynLc3JtJwoxmEYnpL+CRxmTIOj5A2cQa6+o8t3QccGtsVAUnTr
7C5kOZQqo8myXZBUm2Co/ZPeLnt5OwVPQuprBubi/+Qj7zaF2ZB2I74WHYxsvz9/rYuhsmDNWrwN
SBL22fookzPqwD2kOzV/CIp/cKimpR9JSMZZxHFwwwxdcvddvH1wAMolz1cuf3FkopOg2EJyHGvu
75+j1xsmAjh3SpMbJ9zpgBRQXYtUKa1++tp+bV9Pf9TWC9MntVA4yT3xlmZysOV/OaI4f93J2bAd
876UxlhKd1O3Cgn61BqQqzuc9qxpsuxxIvv50S/thHgpiuY7Tgfop74/eVKXbcARPxVY3C6+Jdi1
qyeuONd7ogKKIz9f7uuIdRbwsfuRBhVNzgYIj+/Xqxqttp3OSHc1lYJojnwnRnVHGbQanYVh/J76
wXX0N0m/aXj6LAsWKXBAyjOS9WBrmDP3HMrvSgoSOLHSz5T8nnCv1e86DLOfJ8SWs9uq91L8z8/3
bVxIkn2777OpUlpOEmFOmO7QEBqmLzT+ch8vUS/QpVkUFXUlvGijLatNHJerXDdWoo2PELOsRcuP
5ReUpBIRj1qfFUhv2XiNotuvBEl9cEBIi+yzyakq8g3l9CXpxw+Ab+CA+O5HoqAWV4zokFv8SJLV
JDW1SNvEWr00MEWTpA2N8ye7cu3wbe4mL41g3HGyFuWETvmT1qb/8PM7uTBpvr2Ss0nTGk0TqbmK
vLV6nlg7aS7FywCuPjdtXdupLmy/3y52Ni/Kik6NKj3x/vVXwnyN7p1mrdA/ibb958e6ZILApSxV
URyV+sB5Lj1sTDXi3J7ubH2JgMsG6WT+inU/jb2Smh1wlwdFx+qwPIyIg0iGFXtdvZ1lkTGRSW9G
XqZtVYOyWeCWHyb+0NiUDQubNNeLZLtzxRF79fM9X1rJv93z2bSSGlsea3tOd7O8Z0B2zUr0ttPm
PvVb/ls0dTBg1NOnVn0OmuWq/MZVgsmlY+S3uzibJElzklXJ4s2Z9XMY7MaBnKpaLNnlY+eJ0so0
ki1IX/shpPhwbQ2/kKz8dvGz4WgVJq0ZaGjYQgB70vLMcd2GJc6+KuZbUqyCelswp/4LiJukEqkC
x9ZVxszZ2MyVyux6fQDri0vItDcL6s6eHPoC0N69jYF35WNfODRbOhITelI1nWaTszXbGRWjmGha
JniwWATBave0VMhv6OViRdua1ANhJ0gNvu7ps/AL+C/XFxwNVC4W+RFxf38l7toQHVHbdV/ZEc3e
YDfB89rGztxJ+Z//Q+MU6jK8u3LZr1rK+d5BT6usmAYhOHTi79el30ZSk4pgPyjiddG8NEZ8mIsb
J2zvhvrQSavUiUHXIQv8sisohq1SyP5EgXaoJF9T4TgUEwYPFCdGwdhpqXbvESOFofE7G4vVTCU5
LEpfCx6jUjvWhraRItm3NW2jYz46K9sB4WfY/qGA+gXfh+6WlO54qpd1b7pyiY2mKdrXVjE6rSz8
QJeMiFdfaGQK5PKoSOVG0d4Gmdw36ip1ejoN6arVDmpK3K1/hrSZdqd1xCYRA/TL1bVjIsbnVNxR
q9fRBxcA3qrkg00GleJ9r7F1SvdO5uzrjtWlwDaL8c0xSGjFJPO5c5rdGGnL9DTva87dnYzoGcoH
vPU8w3idBPVYgLKpTbfKpaVhajhPtLQDxq7NibjBxSb/Y8NvChMKOZCtq0OjvBuWVzRPmfrGAajc
9OSVjUo0j2ETEJhPNj6D0p4r2OEqJOutaTTMapNrYYdg0R0fogMWffkl0PAqjlyjgD6hatu6O6Tj
Z6bTJUFBIMoxjldJtA/7qtPoPaUkra6y9NDQK2gU2kozHns+agOJh+KF14yW2yWfEkpuqt99Yb1k
6XTsbCQO5BxobqtkIPmN7KYwwRBrg0ZuTX+OfbPblPb0WWup58zVMjqhmLaSlVIgRd2ayNPGeNrO
7KOtMi+C9Mop5dIWqoNoU+HQ6RzXzxZMVK1SbxGB73q0Kv0WISRnPV5l0K9G+1p28dIW+vfFzhdI
VdFmw2pJyNj7qT7Y6sqiWiOCjQLfrNiXORHNv1OboatsUfaQ4uyNlPE+LaThGrfsQtxJXvx/T362
Zo79mIyxSPwFoPbi7awbmA/vs/aNJDhLiFxf2SEvvmnK0nTOmZYNc+b72mEWhTPZMwcugGECqDGT
Oq4RvntOh61pem0zEj/uX0vVX5c7+7Cntq30SOZgzeLIbOXDoqMWYmu730fV5xytmnGPs4oTHhni
yFfwevl5ueQUf+EeyCMwrizZUbAN+f7IWEgNgXJCE9DSV7VKsSOYduUxXAer8lbPFgCi1yjI1t0m
em1vIQ51m2CLo0p5BNdl/rEhUFO/BeAPlumeglV+m903jxkwU5wONsUmvp3/lO/0hGDhXN4GYLkR
9EM63Y3v5VFj6kJSP+3aWwVLUgDfys581kBJx/wqhP5N8/x4CxxTQ3PqTRsBDzfW+tO8T2izWnX3
AjQNAHWdr8cVHJQN/rCb+GbaABxvfqP8CgG0DxsBDu8e5Xfxv6aNws/vb0u6DI84966EiSZA+poq
I/iZeqNgTbpxcB+0tnhu7pxt/rvdROuI6gdcGtICYEyFlWHPbwrqsLQ1bxrwu0BO19GNsRKecBo4
6OFZWtWb8HXcFcf56wfNO+V53uW/09+kuqI1V9kWR7D/GB6enofnLz84MNIwi4sjHOUVgqtbbQt3
RTpkOH/Wj8gxnC1kL3F5MGQVwGp0QSeMx7bdrfhnfJw3yVreqfyTAXnP1gZd2v1CwFfNtYCw0kNO
/wQEYTBG/AIwq/gn20J6Xpe0DGE4mRyCK/m3L/HK+UBnX7AF+Y9C3rm4JanjUWkUBGWU1DBSg5Rg
ZZWrAY2yGQcGDXHdnnh9QMdvJY5bSKNHFGpl4YGsz88j/mIQjFaUghsEQrTUZ/GBkmZWGKrkIZlY
WeRnNMYVPsucOq3K4AVBrIH1rOEP83ul3gVw2K/BMC8lnSxEaiSWyfOSVDubctbcx1XWkuEiHrGC
NzK91bBlhWvt+3oCrXSbS3cckFjkA45wgCsySKIAI2inzubt1YD80qIH81Y1EGdRWTwPFNM+0G0n
ir9eCOd7UdAZ/nDVdry+3lxabcB/aoZFLhbzG7Hg/xUURoGhD3HKiscQEEZYlHK/srB5/+fnz3zx
Qhq4P0F0kq1/9XvloW7mADZ2bJhinBHmAxu1kC+erh2rLm1SNoOadm4dtMl5l4ruFB3t9R0nwdO+
BN6OczvSzXCbJ0RbHPSvVQmUSx1KVIxlA5KKwpW/vFf+eosmjSeTItIjlq4vh0bdVBZ9ZfnoBw6P
WgoEB4j2dD4kGAXmHY2aeuwm2X5KsiUmYWPP0OvMTT7RSmBgjMkB4dTZLjVFL4VMVpi0JHMgogaA
seGpqt0eeo/EKZfhkXblvdx+oiIjMXroZhz/yCO0afpL1yi2SbJnhjBzycip6EAFdW20urvMgd5j
zxuDbrapl/c4pkkDVjfdYRaJVOMQ6MY+p+G2dbAFxuFEpvvulhzgix4+z/3sms1ratBeU+6NdPAg
qi++MrDkH0mAToTkdonrMSXq7G2mu63Luvs6fzJCbWnRGVEAcbVjyzWVT4WdHbSKg35RlZWN5RRY
7smurq3YYvnxARwHhTu38E5Lw9mPqI5otpuRVZIHHE7K92mwfBEP5HAM5IDFNoW7PuurlDhJhEFO
iKU9GN9RM7yEAVcp2vIU4EGNL+YJRloGPqpb1ug7GyrGISczvS3XwgYysYddFoGxgNB00rqHbKYu
2OqbAkjTIGd3lar6AnoXxelSncrVKB+E4SrMJHAJUWsfLL71z/PoUs4VSS3JRtYrkEfnwedUBEGk
FelXEYxikeDiGfpEgxskkOgPA6IcD5SoxFeZqaHK5sZpr5TFLrXE2GCXVGEciBDzfMGcu9pMsj5k
1OrpnUPhLe2OJi6igRl6Mg0iEvi8kKwYy0lLW5rdgjNgNqTS4wAccyjqnWBO9B31eWq7P7+gS2Jp
WxZcGvrTdEQ0IuPw12QMyW45pcTNyekqL5qlkPoyrmm9EqIftbhDdCNU8HVUriS6wagd4vNFolYQ
1UpqwiYKJYhdce+fqOtWNAOfFmb5e6ofI6P2yJR4OCUKvJYl2k6nveBfOF6r4BNybWlRRcR5tlHD
BFRl0QAJ/vo8149zXKXrsU2SgiOWwwKWl+FSQcbBp296lNyEqEqxkdS32LDdkzFvqlh/LH594c6g
R3CHFpsVrW5ZDgWB/JHILNSY8dXY6pAOHzhz/vwBLqz0Njp/i9eIeNY4pworSpdlTUhWnrHIKl8j
uuZgpBtvqnHlbHTxSjCy6clCYY5o6vuXlmepa1qbZbfNV+xfVKZIgZfK/dWo/FJ51hbRAUpRQB2s
8t+vFIZ61MwGSdN8euPNcxQRuTkCAnHERs/i6N5VR7pLJ4FvFz0LS9gyTKIAHo8w3jTdZKfKq0J3
o8azHhPdL/Fk+j1+0uJOH5HW+YPq9bGrjptG8uzi40QTf/LUaAeHyDZCE7KkbO5W7SJ5j3Bp7kQq
visWbbmCbTTo+HxrfjVvi4J6207Hqa1aI92Rf0kkrrsrc/TCDm0je2aWkheicHMW8nVa2idpQcYx
hobYxlsrJZmSk8VIaf/YcobW9PufB+WlZRMtFVwtFDoOPbVnlxylPJmljEqAHOBg0DDtkRvOqSBC
Y6lNH1/aHwQXrw60RaBrd23+JJB2bXryrtzJpSkNrk41NcatRQH++1iK43EeY0tOdxIHBU6ZWXjr
sOqI9rqW6g07XfhmGW8t3ZQEndpg3IidNWjRmUz/YQKRlqMNX5F1XTk/BsxhXM2GQXqeggilXTK+
FFVB3vyn5KetOLRy2jY0X/28cqroY1mqU04hgFfPwtD1N/Qjjc3bAMJSf8Ghx8EQql1dlfFf/PAk
ahTiaWGCeF6jzFRJr4OGaFDAoKQSqo+p70WerMevXChI2ApEvFJi1qDGolEuciHCXlUiaGKEnS/l
X2cMnGVk8rBnq5WoK0eVVOHuIcBNqn0TciiudXCqUU8U6AKkqwpkepGom77Geegl5meCfi0sNk1n
7RK12liktgjAMmIhETCdgFGIYEiQowg5Vnmfe233HqfqWgQ7Ym2HnJ9ytMsMLOUZzz+P5Ut1QQQ5
xL50NxMRnAcCqp3GYZplKQ0MmmdbSxp5PUP5JFZyockngAtMp1rMKPijwmtC2R0szJziz3Z4PKUP
kfGqF29N8akquxNFGs1qSXROXqDhs46YtMvxwxzeDEqbmKdZ12Rsmli1//VFLPwPTFLiBO5nC2zf
D0kplWm6C5PuNQDTgeBTbuc7YZIJ5DMgK9tiYRWSdbIhYNbpc0srzSkhnkhObqzC6VEA3ZzC7a9M
yjyzSx5LOfOnEIbXKcVoJHIWpbWQlGQvUvtCFqXAHWXg//wZLh2hbXhobE0oXCAtng2tIT9VltUY
iThCdzoNQgE+hVACFpg5RlgKpL4CBIbVrSMemKpPgkINU/Sf7+Krl/38dZoK81szeadIoL8vbG0e
p4EKhm3HoesEw0KdO/pJ8nUGhVutDYCrTyc4WnnzGUuz240vDb2eFW7sVrA5jad1bOODYqNjQKtH
/oHVyEZei1uoX3B6GVCC0AWxoZNKSuplG3MKGpobQkxKZCOewSZto4LbbBINT4DdTg3sqPEQJMFK
GkePWCfLJl9rn4pBxwil5tPgfyYDlTLT24oPRjF7f5LeRCfYpH5q9h8rNpleuneaV1QKlj+/rgun
fIDB/3tbZ4PPlPDTLmwlEWSAjiw5ki+epZdsANmruPZ/vtqlHZdGJoqjJkGxfE4ISMIimGKwl7ua
NA9ROTWL2JdSkdVEnoH68efLfX3rf40FU2Nj0eA4w7L8PhbSKTgNpRR/Xc9o7T0pQwoNhGdh/DSU
4PjfRGhK3H3lukJx8td1SU1zNEKfA6FCF0cUETL+FfxPdTjNoTEUxxg6j4RCSKnWuVRs9eCd1xqo
1S1vZ0mOe/Xzhc9C0X9d92xT7+UwzpO8L45DhVuJ6HWe6MVPqE6cFs585Sm/MkDfn5KcDSVEtB8K
FYgvy9+/njJWQkWXFLs8TgOFbpROMG8WbbW07EOcdAtj+IyH10nfxNnHUKwlfRVJN1OLq54/fdqK
K5G215SbQJOOavaixP+fMilexvfbO4u1lCzW4kIPq2NUgu/icG9nFrtP7wf2sGwyyGVRsx6r+S3V
nvUIccjwmE8tkzf/ozXzlYy6Yp2N/a/bEQxxWRyaOSmcjQlTdXrB3yuOLwTRSxwn3wiY87W0SHDz
NJbZb6BqmXBhCQ4NTVx/4mfjoVuGH9p9u4WRdRwx2Ty9ZrhxHi1wWRh9Kovu1fgdfOY3wbuiLdbj
4nfm5lhejm7nfSR33TpaTusFpiPAuyagaPRJuS2NUbBHFq8KWLJ4Jdhx8UpXFvadNKBjXuTjolmb
rwG9Ws1mPy3hCS0eOVRGHvbBm+6mXCnr3E9egALty4PmAXPbgmLbwIuHt+mj11ykGwenQqpyHlbv
NyG2Ycltcmv4wbqHvKbvSJTvxmVFozV9K46fLbbmRwrwLVmkdyXE9+x29tz3+N5YUQv8U7zD3n7o
KPE4i23hYg74KdNNRJphoa8Rl6/SOwoBC3NV/jk9tBiGDU8ZzfXFU79uriyWl7+hLfrZKSFz/hLf
+K8Rn4dO1fUK8/omupf3mQd29OEmWCk7ewuiztd29rP6jl+Jb/jtHqNK+uCk9ejWNLQNcBNPy/a2
whF2s3rfCLu32qX1wcN8cqHfKViGEkrdxO7rsFiF98NzsiYtoC8brHtVb3pv7/s7vA5e+017P6ym
zw5L1v6GauPGuHfW3TK7spac7QxivJK1FNlo7NyFuu3sWROtzSatKI/JeHMCg8BSZjqDB2GX1Lch
XbmaKjaas8WEjKaIHkyOtjR/nl2uz+HWBFyubbRFlYzPobwiegjS5zHgm46RG43RYtQnbzQlyt9w
JUt812YJt6i3YnrXhrdk3oYSLL0yJYrtfFbCKwWLL/3z+U1aAufM62Aan7+TSHGaqM/M4ugsdBcF
H4eVB9IbKH0W0I8DP9APDxa9iyVOqCoUSpJfICzHW3QA75kXH8JDcD8Jab72XkYeleq7Ya3f64vB
D2jbxLfDy2DY4KPHOXinucIQLNs2ECZB5SV+cJS85okMEe5gkhf58YN6U6K9XSWmB/oPR4/FvBPN
oOFLto3haRJdMJsJe26QhwJAVG/SB2d048r7/fO+w+OfFS2/hguKPP4/A0b918mW9H3ZQ9ygTOWD
wcHmsX62kG3TwGktasiWwgRS3zaPTbyoNnezCYNz3qpbewVCDQBot4tvT9ZKDOhk2hIvuRHSh3vR
5uh44y9jw8t2K7aXCaU2zaUJUqpGBws3Q3Qv6SaMqIc82fqdSodmu1HwZ1WXIs1w5Chpos9fGF62
qaGCOtgEtxhTm756rNfObz3BSFAYbdwoiWcB1VWW0VMfeNZGe5U89Rdwz3nV/kpWgs8J8/NGWra+
sLfEEMjvPIG4HP2Tx3+W+mrmV4MHKBB0YYvd8J1aketaSb9xNnxs19YICDHakO8ChEH8/uUYPW2q
5aO10LMcqclCPnKFjbGhGb8NXIUpXnyOa+w2fPWpUV3nQ1kT48PQpP1MUl3as1z4a+t2XZLP38i8
+Og3JzUv4lfdDo7yS//+8jJuSTzTX7iY1zTs7YKV6jevNq5+QE33Q+HGv7DMW8srZz1v81u1XWKn
3GywLF9Kd6M7/VO96CvtJcMFkbydvUp+69vxtJcP+h4OUTD5XbWXuS0sIVV6V26A6J4eAjdkkOq/
2p4u2XZr+4f0IfRqVmVpDeF8oS2GF0jWYFY3wSdPAXS1dyVuwDzkAvH4ihTmA7bs5rckxjLIyIms
+V79kG9ILaGQq7z2g85LvIH5P5KlbrpsgLDOwmfdS4Uvrccxz6tcMfprqLT8S+1N5vLD/IbJla1L
Dwyi52x40RtBacW/k+YSfTE/pMtR9VHr7Ydjyl9P70hG9L+ip+BYMEAX8TI6gLopShfDWvp2K7fH
G7vac4ewX+/o6/H6O03cVvoQcADYBH7ra5uIvxp72ij2uh5KJhTTBSqCTY9Bt73HSBbPahqWoKyK
Tl5MoO2iWPfUPYKGMa+7RAd/sGTcCYTu6P6fMeXw4izqrbbUfYd/O14n90hg6My5aUFwSncqKFbg
JJPb79mw98O6+Z2lkdfPe3pXnuz9LLF2wbqVbiK2coZ464+ucQ/i6tb0Ldx97msfdqFP2/+m9fE9
hoQbwA9a1nfS5jcQHy1k8EUrje9J1FG7H3zX197FWs3FEXxfAKIZ2RsV77QpPBkezjL2wy19WeGk
rSIV+5DmJhtzv9Iwx1Kju1P7B+bOApdTurWF7zaWmV8Npp7lClP4nEwuR1zjpt5/mC4FI3da0G/G
Fpu4pFHgwwZYr+c+p9/bkSlKqvJRdzlmQJWN+VGGCxVuMfCjH0tXB6zaLfR78UetZy50b1xaxqod
Fzrg2XZVYw0eeVQHXU52i3+c24FAitZgxaXNtfRCC12Pp782xbjIteyujR9E63qnLKjIPNKQtBq8
4EAFZ48GiTspvPGpJuaiJwkQ+j/YKSwiXsenvljZcu817UMTqj56Ik6r3XKy10CoAJN8Oq8kPxGE
MnhNjNwrP1m1217mCatxQegXD9CIo5XhoYnqBB2VIQZvmKcnwGLkUJx5TViQggOHU1yQ74Ac1dvZ
obbHBDyx8ESUFFT4HwvFG37zKnccefmX9Wfg8nto5a5oqEdpTWWK1lPdecZkY5XzToStqcKf2+w+
iJj5C/+Qzt1F61cWl/cT6FnaZZ8aV97lXnaIl5WLNv2fMXXtaCXbHySEy0HYBZXEP+kek28i0ZP7
pLnmDjezu8z2jvY9XN87nIEEu9Y3XzRevj0smttq8SWPwF5Vc+XH6MYWwF+ux3Ue1on+KOm5mwwO
0JwSWGu6+OeX7Nlr+u9xD/8E2eGNFT7utgcPi6nGo9B2/1j/IurwY4/FUrP96E3wm7vEs5G2VUwQ
dTVvFUjGW9OXlvlH+WFt+CTAYJ0NlpwmKbvi11xGN6RmrH3nk6mx76IjEg3juVx2q+KtOCBf2ge/
T7OLygRci/CL9ckMbF4RWy/kexTbnnKrL6S9+iKidhCgXsJapJ+8YvTDJQVbINWUAtnTmJ90xxMb
W96LSputjNULRH3JRQrY3ob4l2NQBjiIf/U+e+0e23d2ntkvHsWEtNbar5wpYN9ZqwEP3uAlU9bj
o/Kc/taX2h/qxZi59u7wrHU2jbzeaYLb0M7rYEjWoe7Rg54zX+IbDpjGEbplxXJabIxb+rnSRWtv
0pWEC81d9jGCnomc8nWO6o+kuhUnUj1c2aFHSbbo33VrQ7mYp+wwJKdiyTNCA5dBvrLBK4ZL7o5C
LWK9+mYuvbTY5Cev/mV2txIwhhtaAZzkJiL1eOexeoPYGp2lvAYLF5yWSXNL85yfd3vKM6+SG7yS
C4Tq3PjWaoKYEaGAKe9Lr/uUaVc3PHqz2ITE8mp52dMsL4Cbwh2AUVHfsRvgSbqIXyXgrBtzmf7G
1nfPyFuiyPH1tW6uqMZg9uxiR+bGWF9jhHyA//lHYr/y61+QKDkJADxmpVyqgXeKxSHZn9dEcH6x
su7Z0XCsKfYMVZ5kvpkDz0k8djcear4Z46WquPwBiEjQSV4d7YJa3egvobDOqliUSGctzE0AV0JE
QCc/9+R19CbQyYGfrVJ7ES7tK+m2S6cEGywItUEwVZBav4ftWWfMU2zQ3V1kOHn1R2pSacrq31me
bu2rMrySZFT/nVoRjU9AYoRchNPJ2QV7rQmYXnVxrBjW+TMOTLEcbBvcfqaG1cMh04ZuaAwWU5mu
rESB/PlsZLyXEfUtjb1pU3oaveehlPunoF9fCYQvHWNIqFnUfhELApP+/j70sGxlXMWLY2KvTvpz
Mako2OnPgM4cJfeKBad0FY1MMXoCFPlKyuOrYnV+PoHWQGsMOmd+IYo+f51P7bmvyeVp+bGUIYyk
tmudkhuaOfZ8lqBI7/Nyeo4YpGEFYrlyCBMmaLN2NuyjTt5TBbidHWJr8hChUfqZnvg1X5Df21Q9
iyb9yplse+UY4u9k7ODgws+6zc2nXHmopmdbxT5X7tdFrG7pmXZmOoEU+CmGfzLNjdR5Eba2YZMt
B+TELV7QRGbxq2LPu3DosXi4MVPjUNu3TfZBEnuVKt26kuVVyXOUKFkSUByx0Xg3toVPck7Woh+u
ja5Lnw9fYJmjvZCCnYue2lopigxZyBHukJykHl59df+ma7+oS9mydFMA7nboBDC3VqweTcCFxIK4
bgmYQKq6VbyVgf+2H4gyU6R4VwaXOAOff96/706cwf76vPVJomvH4e6ani+reU3+BAospxOcQFTX
bq3yF62yNaktk0/Ynj6uXP+sZvh1xoNEARaY+hmqi/NGuyTo8n6smezNmmTWIg8XSYg14m3m4Oku
slbjLzH5TZzExg+MixKyB/FtV8tXVp2LN0J/MqQoemqR9X9/ERG5tGBSs/yoBjSCdbWbtQhdPkwI
ZD8/8rULnU3nWTGGpO7K/MjSRoVYSU5ekn+ANLzyQPpZEUi8WjgmopGScqxGJ8j3JxqHWql7K8yO
08QBxlURnFMFUpZpcOxCURWNGxc2lCbtYcU4+rqoPAVrgRibODY8Sg04AfwqpJuTDOcBfdVCmnYO
RgwNH6Zea+ZesW566cNS6getXEZq79XT81AJOGQitIx60V15JPvCu1PZGlQkIwjuQMl8f6SmOQV2
qmjJURweCZk0hQhhoZ7Wne6fHtL38COUF+Zb+QwIB4cs55/TfQVmFQ9JBGLhPvhUK7rclwYeGxi6
NYvTpkrd+TYk8uGkcNt+cj7Kph1SsmLaKYecLXzhYMlAlAqrpl/Ky3o5fE7+gHZzG64aYkn4dlg1
ImN5tv7Iw2p41olUjGZB2YwUqNJg3XBaqZiT0AkgrjZyXud0/Q+DmpRMfJ/ctBHKMq8aH1WOTNKV
5UcR4/ZsgtONDkxLFa0xpiMWgL8meH6akzmeqvRYla9t+tDxHHLXeJl1tCB+I/UpvVLZjX291AMw
jzWPmdNtua2HJZ0QPw99MbTP7oWebhlqNLcicunf7yUJWQXkac6PmfbM9sFCU/frNIQMW/tl/evn
ixkXnhwrI1NmGogG+fOlpdO7cJAiFQgUaa9D80/wVLw4sS/Mm2aGxnhr3LTtor2dVE5mdBkAqcXx
Nbwp7sHi5kSArvw5Pp1uTihzWZhSP0y9jf0q4bzAX0Ykg9El1u2NB8upOcr2YtyAYgrxUaAgughB
OD8VBxO7kxS7YrhUfvlR/uJU9/Nj6hfmBApfCoQ69VEWLv37Sx1lnN7UuIiPM6mWYqeuzEP8nOyk
dX6jH7S7fsvBa4Un0co+jGTHRg6h9Srf2/f2vcQ5qPkYAaVZfvLL3E3bNFgEL/Xj6dnaNrf9Y7Qu
iXsD/1rWW72wNsHORKYNQQYS/5eJwl+jMlX7NK8GOT46rU/DkZQHSLwIG8qjNGwzsdOwyrTo7Ayh
XYQARFcQHgjy77Alq9/CA6Ug5HB+C5JVaV6pQp3X+MTKyd2RcgS5Tl3xvPivd9XgjPYcHw17xRI9
p7dIlcPsebAPk+xb8d7mDi0ivp8/5Vej2tn8EE65JMdt0XOuqt8/Zcr0CAo8c4/TMrofHotd9qkb
S/PPfDv8imkR+kzXNlkbBBO++SojNT7GkY+9/X3+SrOK84kRtI4XCCf6Y3jX0+x4bTG5ECmjZac7
m68mUtZnN2hT+2oDM4iOOMUuDHZIo9ijyuxIzlWAeBuO0oBjroLfLg1xEEQMc7pGjH+tGzK4X84D
ITPZOGIYxLqh5uky7e/s9NlyGq9uboM4WTxu82Fwy7zYZGL05M3/X6n5a1gIobeAxAuvgLOdO57r
qCsjnl7NO48RwdCozG3gvDe2vZBqel2vXPC8m+HrihalPZNXzvW+5v5f06SimSYwJ+3/EXZu24lq
2xp+IltTOckt5zOeTXJDS1IJAoKoiMrT74+stfdOmWrxYrW5Zs1KRBiM0fvf/0M6z9kkj10+bSfo
Cw+KPbpOzEp83Q+RpZ0BeiXCdnJmGYtkd92kJU7mueqmp87+fYWOfiwA1Dv4t8ENUCUEl/etUqWO
m+5cE2V2oBu4fA7riNphJ9lHsTICLF3U9tEt+DHj7D+R0h/NECfY6P4WCNIhu6ZlSZ74GPnk7Jav
B5ONnEcI5+BFL+TbziX29kQU0WlV4qYn3Hp64Aim8wdQRgfkctkuH9yFH7vX3TX1J8+3xzIsxK6+
SlyTiChmKGD23JPDI7SI80rwTm3UkGbBDvX7x/54C+4+9W75pcmtGhQ37n0z8GqCPoYm9UbxaN7/
r0+h1YO/0TvTMYX/+7tVWZmM24bvJpwb/cDZdz3ANzfVw+hBZ/m1Wfy12/F9vn3SV1v+7S6iSE+R
SWbpvO6i0460QxLXUGqha5zkUVdHo2x2vAGJw6sWH9QG97wirFGxWkKExsnDP4Y/qIoCKEO13SUz
3i1OHPUcjaVWr0mBI4S7PPgpOA0HjlRGgz3GMHgpSp15rh8dNH3xdXcL/rqMu5t9lZQrpgVZMtu3
mdmevZqEIuqEFrYMw8nmTcWKG6CsTT8V4nkfLagvYt4vH6/e1WO7TszPxwt34VgD+lQYrVnlbkQO
X6u3PSh8eDpmyxyre0k6ubdbNKEO6q0ldudpfVs1zKYmblqt9ucxlg4vCoJkCrkHi74vX/66Riyx
xrDrJGKDv/KQ/16Pk8tJLupsR8TjWngnKshpA9XiuYHAujdbYF7eBmfGZSXxfY1f+8OpCikBXx0m
AnKQAtLVhJjlGvNuEtgyu0WIN1mqs32mCbYcp1AWtrFonKzCPYZjX4wAYPmMyh5RFoHbinhiaLeZ
+kdxf/9mP8ebd9/s7jAtj3myP56Ky0oMz4xyCOWRwy6W9Wohe+3TbS7aQ+o3MWyfL1r73g//RjEK
cEYfWdjigai9dcYbenIncy/22G2dIhysKz8ZaRUZfWNC4opAMAT/Nj2aTNFgTIy4K8evf7/q5Lyd
nZs2dlU9sTpzEmFkH49j4s2dwVK0BmtlnixUex+XmwKTrqU0lee/3wA6kAfP9q43gVF3VpXL9rJS
4n4OKOZOtibhKmzfESZsg8mLsmgD6V2Ik9Xe7Ka+bIrR0RraZ90yGmtvwhePiWI0jha+bQGTrOK1
XI/iUvPF8BiMjJF1WQtWFoquyuC0iDDzrZk5XE1VzxBuTIUoddV54wmRBJfkBjskCyR9Eu3Co9n4
QiRE+UaKxsuBLS6QeDMAVp/TBbb5f1L7Nu1mMH53URVm1jCmHGKEIIW1N/SzQJjhAKPvfA7rcOcL
HnC4p8xUW7Ym0W0+md985oqhbI4erKl7V/iew//X23LXDKTXQbVLy/yyutn+8V2KYdQGFrOEsA6Y
wmrclbNdO4I/oRugvDRSW4myVUfAoT2MZWPojiLpJQ3HLBeMsu2huwRehqSTTo9O5Z+sypkEWM5b
tyk60ZW4AG0fzOhy0i84nQYKT8wlELs8HwRdPA7Tz5F7tK7PHYyj31fPvZ3sf78qpQi1QW/7cLd3
7saHinIhZfplZutsfX1P7G2cBMlSsLFmdsQ/fBn7FiCTsRpd9byU5FAIAkQE7sjcfHAxPzby/r5j
b8c+RYGqfnXh386yWyHnh0s6aVddnEWKJThl2IdH1v7RlOZSuI3kQArxi0TRO4yuU27TNW6ef78I
4Ud7fXcRdwWCmCXieZQo7er6NFiUn4ldZ1oX1+91oMTlmmGhV0TKu2Jl9hTnYO06QwB2iyfxzRhP
R5E6G7wMZqegCiW99cSnYQBB7JGZDXb2/3rnv92pu8dWntLzXqh55xGmcd6cwsbIw9odzJWIqTGt
qmwbZLvyshIIyhzNLO0KTkMRSlFpw3myjOEcZ15dCg+MzRQLCyZbnMlevujmWdhBgkIrZ4vh8GWy
yjNtMktWsBogiqnRdiHNUS8uxHC0IBIygARt18HOKmb7EJ2oU0RXQ3LkKYReL/P2tsjJQJTi0Vdn
W6vwW35F42dT4iojjJ30NBSZ09ZOsypjJn3R1cv0NoiP/thoGTUytrfzdb0ehKqXR7J1cW8u4apO
4k247JJhGWF3UPYKr4obP/VqX3RTdxepKMNlazsvA/YNS/WGjPL2Nk17tH0u59egWY5NZg7mdZYG
yTQ1Vb/zJ9MbnzucXqYceUHNtp/OgMdnY7TjBRLugzGJ0ziZY6jLcE6cJgFEuek53C26t/LjONIL
u/GViPQrXUaXDV1kyQzSODrjZ2F2CXrp+iC8OQpEYy0NxvHwiTDS6fkp1fvk0dJgN+PbcgK5E6cN
85k0hawDtShdDP2LnyON1W6eczWrKPdqPVuOeQfTxZhNQowytihlka1V5+yxq99mnaXEcjSeN0/N
0yRU3OMqiDI3cW6WyKyeoynMAsXuYbVzkBocDuGh515Eg2A0Hc84uuNuI0FY7LM+9XU35Wh7y8OB
f+K2WbeeuxBe/cQ74IcOdWKhTpV4Yo9nOG/aTMnOb9LzYIlPUs5Qn+7KaTdHZzglXzWWZtxJ92Dh
Pc3PQuLxxDDhyG6edoHI4A9T6iPTMDlS3asO6OfeuC1j3NEx9LRwxiFZ9uio+vRkkGoqMpiVTOiI
RX8mcNMvvhxt7XylYAg/pfIIq5BJpINC5joVHnQwovTzLSS9BFRQHOJnrA7vao8mFQ67QXc+r9BR
RMfOIigAai9we7Us533RkMet0cBBvLpsI1bnJKxdPOURaViJP/ZZ6pwROUdET2OADGMx6OcXeMzl
vdMSE5d0p38K2oMd7h+bB2y+XtcwpBlkOPh3MUjwT7GXpdN5BehmE8w8PcZbvXsqX49u3N/ewlb1
EaftyOs+9yVZvPC6WCE5NJ7GFswawtLvV3QvGO1PoV4WjdcAmVA/6Zunqzwubu3xvDKgyIyA//zT
rHOUuRBKtqR3qb4zS2oTv/au0Wnx+4f/q376/uH3HdR5K++vzXB/XvVEHgal3nkuvw5ZWdDRdLUh
E7nQN1g4UJ7LWsnbCNR86Nl9BDuSRAoN8EGL+jVTuKvWVYCzMXIkcgF/sOMJztyXzZ4rmpB0ZXab
0wcclD5DgSLcrsk8eq0wgIBqmxqGFEC6YvxviPoTymn+8OBXjzjSP4e7/QNSaPPQbBJyp9716mIz
4rgRq/MKchMGHdun/UutQiFo3rrN/uX00rnQkLDvgxHZhsNNvmKrYl/mP81GAZpu/xxeVrkl6+VM
sXYGcLA/7tnJ8VnUSMjW5/jmEvjca2KMFJvIJZGsfE97QAW5hWFT6VJ09I8bLIy0xoaqYq76eX1t
l4YpTpk4EvHQhOlCmm7DwfNtAxdMV55FBgwXrbaPGuN5I7NSBu7r3QqAb/hWWoJZxmN0jhvG99pO
i3LzAmFq4Hwd8xA7T7WRvzxCJ+V/1DiMf5EeI/MCvhfvXr5Wuqg0gE1DwVUUjljrlaAfPolcOExg
OBoM64XUTm7muXCqFu6hhocL/v1kgz8l67bSMq+04VsF6qFnX8GYST/SlWLiQaNCTGkIQluUT/k6
gduSJdr4qf5UZkOrnHahQBo1TqTWpUXCDBFB5K+VvYUV3iaXuP0gi+RR2/kD4mHZfP+yd63JQOiS
/aA5N6trvCUJ5H0bDHCWEc5Q4avpCYaXK5A2L6+KdYXpy8TbkQ0yVyzJr7ZaMtAmU2FPBvoVssmL
slLRU607WwLP0Oq1MoPBM0KogD5Q1UBw02md6fspKle+63hDuttpU26GL1SJgFmq076rzhECyYND
4Ce6ePcd75qFrYzhUSqfGkqxq1GaTF4XrU+86jNkFth4Z//iHDaj6e+blvCvowdhLF7cooBk9X4I
hCawOBwU7qyiKQ7jNZ1knFX7NjGylWh8nNi0hs8fEpnnryK96CTitbA4I+Ehbe3SP8HmOUNOPfjD
B0zsn/Oi/nYo5GGSijTBPbpHxr7V8PlpVKvoOppVC50XBwo00C9X57gRYdZNYQ16Jzu3BhGx2qNI
Xp7h4uTGKfWYqIpQJ6e398QZ6MuRNTIgnjnDPxPe7NLCk9NNLejTNm5WAa5eU+m512qew0kRTkw6
J4jERyaCfVYrpEy9fICzfWlm7vfk79/rbgc8Nyk4U8djbsl2aXDW0KWzpsSHV17Rl/F6tDy/VDFW
B88Y2Uup1iG7qbXT8+l9GKvAmy6JJBZeGzyMZK72m9LY6D4vQTtr7OEGghrbkiHOYY/9vlDu7fW+
jtbv133XzowviJkO3YHyWquDA+ZxXHTtivohbN/2qyrewui0qyn0jWtQ+HBAoWeSFnzRlOiqSb7k
py+JUfmj2YVd8vjR6Ol0/L5bp+5ofrtog6FeObgLG2MDzpUns+0XVql3M5livtGzxbnRYInJ89xO
otNb99wzfRnVf1wZxDRwWPdm+Sn1pOHkZuArlz6Skv+jtKCfBDSZMNjDPf2+2OnwkZMLZdus0s8U
1UZiYqbaWTHpq/650hu1H8m3XqeXz82sDlVDfrAHij/3QC4AzF3FhYBksnuQ9Fhlu2xX4HoikCJV
G+OoNlQtPnh0THs9aQwUHEnwLht5PIBT2KB3ZxQ1eR9qZ2ePTgGWbI9ZLZTlACY0TGV7Z5NEMy05
zX5fKtLPupCjHaUudAcOevF+1Csc1GR8lAYnjiYpvlpDmisswdjTiORs+o3N+mD8rn0ArhnXt+JD
1eleDHTnJ838yC3Vp43SoemCmJFhXhwRNtx8CXwxnx34LifYBPHugnigI07wwb7zNTb6+/0UwQ5w
m2YaipL/nqfRjfJrlwyS0+pk9nXbyCmcIRT1mz3GIh+K9GQL6fbgjfzsRRlqIx81KFtS5xSzxE3+
yM8pqNXQFWzFVhVW83V1cSgfTm94+m61wRSC4MXva4aLW9J2PbJt+SlgYfD87fJ/3PtBI6ZHcos4
RaAMuDeTbuoM+Z3X8klgKex046KPrH0G+1+xRhvCBlVKLA5QY2c9De3OKp3jYmvItESSLS4TozA7
t2cHf+Ch2BdWwaUvXDFQ1TkstPNsz3utmCeLGoIyQYGuPclNezgdrMeLg9ELwrBHDGCKbYYTK130
de7eKuKs0iCfFXpmKe6DPfbrS/54hlBsMAD44nndlQvEA06QSY5Pq4vHe8HIH9rzEII2QgR0KkY+
zfzypec2o5ozD+ADLaD02W3NxsNVOrpG9erPg3eiP71/u6S7030obtsKjwWmYrD/DzqThDfcPwGa
m2eOURPKdWvdIA3APsbY32usdTIrX6HB6q2D2+dbFojGwUC7J0S3Si9Y+MvR7Pa0B8ZI4nTaU10L
S3VXBxfFXIjTtA2Hb//oxvZw0M9vQb49g19e73vTwPaUDY7I2ftvMdZH2lA/aHQNtO948QHR4HSA
rQUMhtImeSss7O1iU0WwmPSR2dgweJUpNEUA3dr+hO9+8rfh3j89usifODavAIl7/3uRd09fbZiL
Xq9cJNah5kBbKmgI1M3RbVxqQoKCXcZokKhWkv/R6Zsj+u6gfL4t9sbFxSXv4pCjq6FIqfSjcUHP
Mpz/vhT+eZIwrO37fZwiuMy/K5ukUdpdLRxPlFy8evoxyHV/DD3+YLyXIbWoJyAugS8MYPL7J/9H
oP/j+X376LviY1t14mWXcWsA8bAqb7XB+2R9XTaU8cArBO1VQy1GKX+Se6USSi2bXtYb0DzSQ74O
dVL+3kiqybzW4Y/CUXBbZeY0iWl2E9zWtcy5upU1WeNZNyvsnogumoJzYCXUZgtHPTfK2QE7DI/5
GunT9kkbZWhhUjOZ7hbV4vBBrieQwXygjdeQrQPVL7wDiToOUGCc7TRhcZ2WG7jOK+ZelMV4lcG3
TgjC67Upe022K7RX/VNHAOVBRfDPethZsMeQmuDpNcW/1U+djpIyMZoYjVTQGeo7QQ+YnqKhUgL4
uxrBPGiKEpPhhycRWii5AxRNlfvydnWXAzPDvE+f5wezQXmbPFtjL4uOLpUXBYtssPS1MwoQqE3+
YQVtqSaVkW/QgZE0VmN1Bs4DZG62PdXttpb1qyuininAWwuTIwTlwg1Zz+YcliZ6E2SlUOuDP4Ca
8xOqqosJ932FsHgE/1tr0N4wdjF6cVNNr/w01o8L4lV6pLbQMSU3X0QbIY75cjV2BtZdmP1pu5Vk
ANkSFp48Q2JBvAIOsdoDKEFzZyBTbUSNTXoVlHrmXTfIBog83Hpkku205yI8+ltDNeH9G1OEFu89
9lqu4A4bsP+QEk8o6J49SOy5ttn5Ij9hHD8KK/eHfkk4IjHBrTd0wR8i8lggaaH40a5vmZeaH0Ht
7Txydj6Y6uirzBpC61M9FNvXsCLT3COi6RUPJN5MSS8tNAPuka0FsdBLv3vfAsh7ixby4GsOgLd9
GfuXxcQB5Hzhg839EmVRpqXu/knVIfnOh2dKUIpllGS0gat8VRO5aZ4Mka+SGAAG2sVY7K3XXkvw
znZm00VrUYEwwWvA61XQNjVS9Q2A7Ixr4SMTTYDx3H90lIDWJk7ny8b+qfpkmAnE4qVuDlRNuQN/
3QRURgYBukCOOLJnLf8krxphiADCcMBiFICIByuGs4i93LzFB2461R2hgagfPxeHwNvpzoHhz3A5
gSm4yr00VlyQ7XdcMfRJnGgH63mCVgBPLsnuzNxR0EI5O/AvRmRMUff+iDWVIAiDp+1iDIFIDQOK
Wx+fDedYuxq9vkF4X3t7l/u71/ZPDGhdya4+J9pzqj8Xtn00q0+5sE6G5J3d7qWw/pASg7OP9jRr
Zm3YzCB87MJi0asBwbuc25xXwFB4Owlkd5nxj03UdaLTEOARHrmu16FRxuct8jtEmwiirgZaydQS
NMhz77LECntBa8a7eXEQ4L2hjuFuVLyHvc5r8nQjb3Rv9CDvOglP63q5nfp/SgsHIKeoUQqitLWT
iSa/9b+7/8UTamLZgx6iUdPcqI4U7YJQLEJ+xl8/x2A5Wn/W7d4HGtqsighH3ENtyd3ZqrF+sD3/
8+D6tjvftViScGXsnjYnYGCJm5+wmazVxeWzgssF+EW5bF390yqZ9itxzs5hDBDbqalGW6Vldk0W
am4xKOT132mbjCF8bTYmvNb8dWjh/6N9StPaQIprzMba3hp4LfVcztdGiTOTrWZ2XJUceFfLeTSR
+8nw6MvSb1/tbs6kjMptlZ0486jC1sJYW3YGXaEJGvlaLI8ejTh72O+386sj+3nY4ewnDjFCwgPl
73P2iHZGzaX8tBozXt2BpDetnnT2YbafkdM3K+3p8wZnssMBid4m0YZBR07b/LZkw6nYpVbFe/My
dM7Oowsb/8Rc+pvx/xd2dzOqnZRc1H3RV1Ftq+1qLfFUsDm8ZSY8WkC5fW9IPD1Ye4NsYh/KZ6qt
m2DtdQ/w2K+Qz19u0T1knRfZWTjgOklPmS8vnKZxsZaerm4bw6/tO0uvDBWLctV6Y5SMXLL1K2s5
1t8kv3M+SGFttUMAGjMxbEYPe0sv/+yXu4hx2R+ODMqHwyaZG0Mt0g4GPs4mOjc/x8Swr8wuNKU1
okPKjEo/YXXxCP6GJfWvcvX/b/QX7/UbhrQ7dfVAPJX9qisiDj4kkxAyXeHcN3ZPpzX5scNPNRae
uie+tdU9tQE1GWpgThhtzRbITL57G1CCp6tBp6Wr2zPHLeahS8G96C/w84dT5LtGv7Usqg1+d1lj
tFDRJ+7BaJxG0Sh79JvFWXbT8CDidOCkgH3QN+WVLS8zepDXoc9Iv1cBjo1+Irg3JtrrlUEUqq/c
mzg1qv4LrN+LPjEHDlmwxDADLmM5ql2tXoiu0h833Hx2prN/foD7/AMghBg2lgCZif8h96Rv9r/d
w9E+uRS5zKaUvFCAycza/JpRHf2cB+mHae3YFN7GJviNkZqII7EfweCMg6JGbN4anaRNOFcY+tOe
TCdz5fkMarh3fn/X/4GGc5V4nY2Zc4xAou5q6sGuUA5jmVfqhKSASOlKG7Obj4yMIqqepa/N+w7e
FJUrE2fwMVukJ0AA9HGYpeaI8Rg0jNxq/Cu8TrZTkJLnmqggusZ4815+Zd7m6zEDA879WXIyCxfG
+Y0x/dVDirfH1gF7Bic1MGrRdQ+LfJT6IBS/f8kfictgcJjw4DgK/ZLmlgi/v59FKsmnXa1kfXOv
xrtlxyQJP8ZW4zU6rxsX5wwP+wMttBK7cRXAcbT6QzP19xzo/bz1hP04XjSXVwQZyaeMGY3glfNu
ayqW+kR1+LTvdeAcM5XRuACnw/4u6Zl7exo/7V6bG2na8YkPpWcWUWJUc9SSCvx6q2GhJ4sW2xnM
PsfGxMqmx3X657rO/gwRYpfapUQffNRX3Sdl3AHq19bRzVXut7jxvjUf19VwCarzAIjC8vkfG4CI
+SOWpr3wQL3baRPlchb3pXJcjc2d0bohcxwtx/Mged7qCS1LPq2XtIXmleNVtS4hTje+4Pez831I
t+NuGWb3o01eNax2VIwRJKMvJjrYAluXZYRnxM5OQkSx1EptP/bcThP9aO9wnxjEqUPkS1ibovZG
e2djuRMlyzRMQ2GOrtZQvNLNjZGTGzcq4yufOUCkS5y7k2iNn7CH5FqvYq28FM5EGWazkTOYZ3bH
rz8w+N15uxkeCHAJGntkVqbiHQJkxgDeLRppah0qr6HT2nCCzT0w34nRd8UeTI8BJU1BU00PxfD7
7GQMZPNQwf2CDUSMBsb7Vc9NLOHx6/h9Ef8D/2YN9/6EMIhJsr1n1Y8THH2lMUdO7qrO4QuY7D0M
sJ9hMDvQ3ihq+pbwvEf1z+JwW13w8lfqQzaRCyDh3jgEgj3pS23tAmC8dVY3f/SsBjgULH+/Vhw7
/7V+vl3sHZRQyFt5gu3gaTVaSNrtczdVtJF1MxGLuzkB7O2zEuC2Qe9XhsLbk2LQMeuhELCMHHKe
eOjoTbQB7AdfpVI7ulD0gy1BC1sQarN0BIsd3JC0P7dNQ6tIEdSnvZcQb3B80EZLdYPzgY3XgD6i
RkEJ10KDa1gTra6wDjDl0mRrZAYMOgA0dNXE1iA3Cvv4hoHM8grzsnPm5BUAatR0PvTpIr+J4S7N
FNM7lKPE0PaaYXPwR6XIz73dquRs8lcbSGgVNjZvuBgIqG9oWfbk3fe+Uotcx6WKNkfQT9Mb4Jno
9gu7NlMTVMBmh7SPEfJr/eoh+J/NZYMWie8bn5xdKFo4RzpQUZigDim3n1JfQXPfj1tv9mcwXvRi
+UOANTgn3lnfBf1+9IcW38fSre9aPqH3nBxB4/8yoBkExeb3Z/4P2tbf6/MOqOuE662WJqzPcn0M
sEylCCClwomBqt39HDiOtpZbeNXsbKrifDWw4VrQkp4AOqOdM9u5s3OrDdkmUuvhYdx/+H29hial
j+JDDMNo/+8DoE2GdXaWkiMdwuWz79O0wleeuuV+dg5Tr6/WMhNb0ejgXbWNAqG28c6I7g+81IEY
nJY7B/fsfNZj54/UKP8sFFBsI9pkWDchrfHva5sUUptsydRZCXGTacr7PjpE7K32KCLdbn3FC0tE
8FTqBdZgOfxWMiC0zoQFovezRLo6L4X1i29l/Mio/x88CJ7pt0u7g73yayJkyrg/BsIhvl39QuVO
rYrVxB0+N95uncDJoonVb36CicueemtnH3zmvNbePziPEMovzfyPx/jteu46k+5U5bdiy606f968
8Ux+gfzpcg4858ttq6mLcVhstsHofbfMHAnfFxzpw5OeA0ocQkB3O7Upze3OAy+wErbzyoe9ZIuG
wlaPB9H04jME428lVrIYeSdOY8krg3QpeSMviQd25W1fJjC0AFRckgEfNF5fgqzfvt7dqZvvd6Nz
mn6thIk5CbPXBEJf8gK5z62DnikMNBe0GM+pem86h0kK4wMCL4zCfQXi4A2DOJTZuNT91xGmcTJM
GBp9TKEh9AWytTOJLTEfFgz/ahi+LZR7+8pTfRWEY3/lo3jA3gzQjgtPCwiPJt4uKRLlQAkvLhix
/fu28x9bgx83jSob9TW4LYSdv1+fbZUopdqkJ5j1x4Bx2TPmLech+GltTTy4L0YsBciO1KcyagO8
axZ5LLtbg3GSB29T28+axYcMFld4V6fQ6zeiw14uK9IoAGkunJKcBk/CvPX2e+q3KhLfR+Y1gmVn
vva8lr17eW9M9mmnP2Ox1AVK0KpXjFjsAZS9hNHXYIHHFLt7nNJKqcZRF8yxNfLwNgGC60Jxc3b+
HPVmNjqAKNT6c2K97swGOyB4T1K/0B5UEvJPwURfDsPwRfxG1gcd/t+37HIYtJkgyccVAxRejmj/
cUaCIDm9EVI623+cwnNYzNCtxOT9+PWitgo8U0Sc/Dh1LMXKp/S2HlNriCInfnLkS1YbHFE0SGDW
+7D/E2it2MC01FQn3HCA6edwVY0uUKiRRZMaG1wVYTHYLSiiPdQ+91p4ApdlcbJcI0osY8KvCLN5
5VZUmT1vARiH8oC5IbseNSjWUXj7eByP/I2KqvIY9NeReLLO9fLfkqgF/On6BCSTx+tn/FQd5PbQ
3rlyiEGTXoNi5sy2JviV1bxYiS17qZM6+LExBDzC3S2h3Fe4NdXwUQ9rzGEc3K9M3I8wTup9znYu
dr4Osz5D/qzdEYxYUU/coz+IhowLoUpCuE3DC9oEXIjcs4Nn03QjsyNd/dLGv4cKAOQePmKql25j
4n1nYIZIY9XTAFtzgovSQBMgbDQ9+2olu1j4RZXf9ZAA/yupC3YQSlhiVEAwXdh2B8GNxurqoeZz
z8YtVlc3ClT8wBgxZoxIMB/jt8pT1TyapJlaGMz4qqs+D1zsqgByJwC5jJZBXoe4QTF14KAZ+jC6
tMYZcANG8NLBygudkE77uSeIu/MtpLLMA0XzWiQEtZ3FZHyAH3JcefhR3ozsZUD51AcmDR3scezC
6+gXCjbiqzmJjyBaDa9PjzQmVNuKcZtvkfv2Twa9AdUTb2Pn3QygEsFswzJmHqxOkTyziydAYiku
VsSVYEc1hCKoMKUf4Cr32poYW2GoOQH/xWCTboQbYOMZp5MtwQbKiwaLq+cRXx0sZUwlmgAgqv1N
R2CcmbWvctOUucpxO+amckuNEmOjHSv2qD2XoPB4JXEk9w5JGNPTFqDcN7fgGpIrm62lBgOLf2ex
NtbWyyzV2ULR5hlR9dysvIfNXcDmILEEWpzaH7tSeLIaJ2FfV0y42PaJso6N6GrL/q6nDVNR3pgI
VKaOJZAt+pVZunvOtb3HWAPPpMIdPp0DhBpUMApCgRy0nL/DNe4xD8r1nB5ANNiBmCBjuYfBTqIx
i2BwI/Ay1YgKMmCmlxfibQB9eyRNthO8CJFnvvSUwtJRrL6dYxmhfffR4Rsycx8ZChvQPouhR6sQ
nphXhpcsgXi2C4GPWEtbLzF728PGBdbxy7iMLwhILtqsybURay+jTzmiT+m/Zt94sXawAFJxgZPn
DDXgHndMQ89OEu03YjSJzg6kKrxfB/z3R3yA//BSfpwr3zbJu5Kx6Npz3rQSR9rTdtrvIH0Im/KU
eKd5r0RQngbxbb1/3U5Lr14UM8XZLRJHjkGOnQm7DH/XrxZtLL2pvvJWxYfVjtnTppzVcfGyxUEL
BmYRAvRIswLk72a8QrvXPpA6MGYXLAu5WhmV9EP7WRkeebA+RMwYR1QXaAwSee7BAjD2wcBMQzRO
WhttHWY+0K1xi4F1f/WU1W2aBu16x5+OeZEF2PkIPP2LO/az+OBn1shNwjw4OeQiRzDDDRaANmaV
CRrnAu8dDY5WOx+8PNO+gUIdQHucmzmDVgZ9TOXILOdlSnhKPANkQKMe3mekJkc5upkt05O+Qjmy
z5yMKkpMzAZ72jmbJFssQOYOA85dKM9vqHhkKrWzzTFjD3jmuQ1zhea80UWfnsAaMAhNLIlF1a0v
vD3EUhiI/VhoOJ7xYm+RK6juxPyi1DlpLM8FDCLl6MIYZTwvuSUOFGr3oXznX6OH70fpXaM77KTi
eJmIxxU1Oq6SROXZ+9XALBxmkS0yGVaztQ9PhMtdwybsh1xsHPrNKayb88hxCo4QB/fdmh1RBWGj
QBQjEu87nOuYlWcC72+H1dAeYN6tHQizS/XtAuuroMBC1RrUhtBonRRPJqbyBHYMuOd0tJuRaqVe
45eFPbloGazvfE45428xYcV7dCovsHhBNckMJ7otxKf2RV7eZP1w1Q+1RSpExLCaL+xKMO6vPuG1
gWy1c1iBsOrfjwDCOliLAJqGeZjDtrsBcAmG/mTHViOwCtFC+/vp1kS9RxrfwM39cww6AeUdm/yY
HXlJIuBewypBoD6oPs5xEZ/ecvcW7V+GnhhdInWRX3RluruiHoczX21647tBbspvEwd229BX3Hag
nTF8fBH+bD16bQ2nNNbgftM9Mgj5wsd/PAdAR4G8PAHS2V1NWp1u7Xa3vx5WV/pweb19F/V8saPk
8Uf2hXegO1A49lN4CTITzm1n/9H+NfpHx0uf+3+XcA95bouSvS3jEsZ6CVGAYbWB/QsBZM4kPiyw
vk1jSeF8/b0cl/5BYeNjKSwxeCc/5h44TI9teWpGp8MK60V/9AaVuLenAxLWGooPp9PQDuk7yMi4
TDIm7+UjA5MFKINXvbbRNLegO+iJs4LF2A9x3lpZbz9ub39kJhAknTnKnz3txfrgXB6UxV+Nws+H
9r+XDmfw76q4HDfjbXdt2KiXCMyc7YLVDhdz1k6HV22gWtmsXgiVtgWEebnlhvA2Em143x4CKg1h
IekoWOuITwiT4J0aEBrfVRt7NeiZR4bTW7Oj7OfcBq8BvmLTTN95QxhSydwfD8gGarh5RM6LXSCp
BsxSae7fBPBgGg7o9RCsUJKZW79cjA3I9HFrD+BpgGVioTkyivnYk194d8fsLqPp74913GMQd/cG
NYRAlC4xKJBv7jCKS73NsYzoDqsJpBLRHKdh03gSaSCFu1smpN8Egxl5EakmvTC1SFOsgjRcZE6p
3VJDTK/A1uzzDyiHP232SWDEfqXPsOqNHJS7J3YsR+K1vFwOq4t5fo1FE5wwyl66TYZqg3yJKIl5
0a4hBjebBWFCGmcjICCA84O78+UXcX970GdgJ4E3GvSpO+xLuZWHapgp9WpLf3NmtVh5QI0EdXfi
lQ6Gso4QdRTubyO/chJYgoferudCnvZaCfIVxpqUPwMXFdlnsT7AO5SjyuUHsCne8/4Y5/n4VbaJ
PDNz9mq30bIZhScF/NWH7A5SmrLiWIcG/j/ohN8zkFV4xbxXUjRxW0BNr0e2RsjiqvmJIhqX7MEM
MkxDXVLMrpQlVQxCPuPnlXkVTfzdC/mPcyKD8X/cYOFmU2b/D2lntuSqknTpJ5KZBhDiNpgRoAmN
N5gylRKa5/Hp/y9U3b1TpEqY/X1xymrbGQhBhIf78rWWdwA2mRlLCr0O77AwLk7SAFgHEC+bJ0df
4M9/hVPCPqBASBvl4apHkdI7UcacWvAgqo2Dc4yxk2QaF2k3XA0SDrqAjz72kzZDvHsXrHJgj5bv
IvWmdxPfy5CMm0bgAwd9t0CP/QLzAMpwr2bs/Iqzbi6Nb5qHG5FY+z1dwr2NsKReWhnHTgVrYkhJ
Af2rh814Xms52EKoLWEDDoC6bSTkz+tEar2u1r6TtpZHQuLnjVF500aB+Kwy64KhF+VylhO7rpb3
69P1tO3qnXk0uJjHbo3icxGygB+MaVuLATxYoxSt+upoVV997fqzYNtkyCxKZq8Kyy9p54FM7+jQ
v9eUJbpqyX5fuhSP2+4jOAVHP/WuYcUmprg1KwHlO8CWN5atytE4UeJ1t2H5Km517FpbC1dvIuQA
/3LAw8jH1t50sQf0vtc1ZIPtQ1gY5glY3l1jBBwgDCnwK0NLfQ3KlTOWWLNDuu3uPKYY0Ejf/szw
ZR1WY90/dP9jB6oOP3+2592YPc6/H5pJ/WvJ7lSoVHgora0fvb4mVRgza5oJ92pwHq9/avFuygzP
5VCrWSs+FS49SDC/Pq+iIp+SWQWi8CKennoF65znOJ9fDWR1cbmUlsl+0611b2eQER0N132Nvy6N
EPseYfdgkL6bSbPmrQOYDvB5XKWDca+GH8Clt6NAuNfLDGCu5jSN32SZvxeWBfu0640J4/pm0y3Q
5yh7aasAE/Pzj//rqkLmgoMUI2JQvYHsyTX8+vGz7WFRvFSWzKpwztgnN29fRWzfqUc23YW76aqT
nOe9SZdenpdBlrXS+VZMD/J5eKdOZ0gfqzEmcnvNSo9GYVT7VgtCTdxinl/jG7mOokncv6gwCFea
Ar7+0O3xqF0WpXTdLbbuIKazCPSU8eF0kHsFOmXnNvmtViKDUvw11ERrHWw0RrPiyo0KvFMdskh6
9oNK78D/noez+IjLdESkxIUPJXFhUn3QVQfAAQCYmQxFMVxM/eFtfX6B5b/cHLVYlVkfbYyiWnr+
zl8frJRUtsVzWlh0V8FyXGxXEClWuzDooGBBZduZq50/62LRoaIlFEzuDk7kfmFhI/OeG9leRc3Z
Qs+51K/n53VFmU9auial633Oiva92nTpo+NQjMP33E1RNBUMprMBE0p54rauT0CaGHIOtVdxdvSf
8NpfeTcX+DxQqO/B8zqJeW8WKaqcZbyEelpxi92tc+edOmvvQuf5ZFTCMqfRvuuwIksW+nB8k0PN
UZjgbVXhOCx+aBA3d+xdPVjapSb9Z9jod4C/qpWMiKQK/FN7VxXnuPil5jpNqO++ECwPkA5mirPf
Mu9ju1ztd4XrYU5xSNl3+C6Qg3c1uPTzKAW4QTdvHrGBxqE0uLfPXMMb805bDK8AGMAqZKY5Ffqq
UYhmSLDsGV1XY81MdRCFwxIywsxOQ4XxBCF4kFjc6TFzWK19YzHCB1/PqTM0WVdnP64up40o+OnI
E/R6bA7V+e6UXtfz7iLQO7qIk+ZDDJ7uMwv42VCL8aesby2YN7Mxjlv2Dm6JB3MKOc0DS0GGwnik
rddxJdjTkuQQSUashhmCLETu9gX1tdT63iw4kbCOAmgrOqOOZSELLjbe9BT7ZBUn4DjMZ8ege+sm
RrfQ6qJazYm2zxHfmZ9K01/Or6brT4sj8930JC1omKbhbwLLBMM+jMmZ3ttNx9t416tO5jduH0B2
zPW92corHL2HB3wP3xnspYkP7x6PgyQ4x5UHJuQicddx1S6exH2owh1w9O4Rx2OcQt07pXhYVIwb
QxWou2lx04Tfuvc66dUKpwqj8JNGpZ8rUwEwHG/uwmS8IPRjddxgGsJy46jN0x2M+3NgedMUg/PA
bEjKjqedVyZAFgqH0ox5PGl3GS2GhY4+rMGtpaGTTso3cxcX6jMTJ9jgzihAsZgUYXd+7SsdNdL8
E2f24l2K4qaJS5GvWsEtxDmFqr8aw2rdtNIRCAU26iqtAKij/p3ac3RAbdEDspa40QUyKczsW06w
rPwtp0gHUUmVsEiUBgaZT5rWMJfWk2raZTK37T19a9JGbcwISI7iAoiUZAPOAD1d2G3NkviGcQRD
F0gjODj7Cbwj4DaoSX5lss/Zbrhh/z1aqKPlsHn8dlWy19ejtSinh911o6bdEvjQAONrTgjESsan
rDEG2ffRC3AvWSUYdCpTGpAy4sEL48SYtSEaX+xSpzTcR0uQcCYOxBUQJnTxAmVxUQ6vTUF72E0V
cf+RrmwIoup4X63sU8VQDpTO0RpzrD2WvXIWBpedqzuKp43kcC6lxDigEqi9bs28B77/+NBM0dF6
lSn9lXaprzD0UST2GmGA4gH7R0UsQK+YmE6omuDkM8tiKw7tORID4zLZY4dGT6TiVxtPmqG76WN+
ilmos4eJWELePTmE0hrkDsPGV6M9jZa7XXWPFC8w2yLEasw2qNNc+GY3zWnnPabLeGHNaUuoXSp2
dEfMpqYnLtnt7LGtfY4ZyHWlzXeeFFqrXnkPfin/Zo228/De/nxy3jhzMd0Pdh8T6DBfpHR//ZCn
VL9p+3kt7Vbh3DE6uwpr1jiOVYZeTvXOenxOIr2hiQ0ILkNGEqBCUbtatwlqn29gD+6xlcE0B0hD
mv2YME2lYlCysgvW7uOLq2+uY+u2Y1a8u5nO45KlQJ2P06MN/HY1SUnggC5TUcCfTOtVMBfmfmGM
C7NszjQ5EL+LHQhi0VTwPfk5nuoIxgksClOi+mVw55+CTebTQY0FYsxEemMV6pNiuzZSJ9evff+c
d6VU/6aAvC7E8kzZqlHCP3XmvzKYyi5hNuH5nHYVpldap0Dxj1bxZmnYG/f2pC0jCK+A1gcuF0bT
mSkdPyTVMMbT6NZm2MOuL+eLXqwdDHwUt3OIrHCVrKocwlJol7bmHW0Zm6LKvIVqg0kmauvUu8eP
cAsrqVf7un/R8WWg+Vksyxak/zrJvqr1lqVu6eytfpIoT7KpvQtDVR1WDEkbTqh/EK/ZSt2l88us
e0LlSq++iSEEvb+joNcTHS3omdEVIPlkTnd+wZMx50LPVv069noF2EiJs3QRmNMMZWJDe+Y7w6uH
CNyCAcVpG3GtzgzdhjVFL1L21m9wEbZDoGV6kYcR4Ji7PIsbLb9QJmFAB/QcFzTMZUOYPrn9+Ti8
4dng16wr0q5Xngs9E3Qrj6W6YfpCIV4EcAEoevkyzEeY2DZOB8jvCGGME3OkPxg90G+jZnfmJm3G
FA1EA7hh498FrPZJXj/+DWrPREwGHBbxE8DERskE3OLxdDiX0P3GO6kNx9W6nFgnbqvv8nS9MXX7
kmJpwALPWLIsiqISbnoH/9TWW+vgcDdvMDOj5XAbM+Zp32TW2Tm+OBuLlolXjYo5MeVNUcpakYei
8IWGiLfma0yp7HQlPZ+vhXgpekprAAdN2I3Gwoav5JBTNICaDASvzU1vHThWZLiTDVCpyHM5KGtv
slkWotVKjMVjwrwiE8Rfp/WyWi/S2uVYiIutnoZ+zR5poMvnLuO/LO7Rqr2NpKwtaaFxg7zcctPW
dHLGU+9iom2jni4I19215gT1VXcKe5NgFobwD8TgMqjX3XN9Mqmg7JkuOy23vhQMV0AQhmDTPgTH
3ppDgXX2GVp5Ndwxe9Fk/jHvgrlgpoZGJBpt4BHv10huuBIZUOMmVzPcHkUDUdkcOSB+0EPNvVTM
hN4s0itG4cFZgCbORSvi21e7ncKEluD4MmyXm1iL2n19ZWqtm9H/LnqoHdpr4/Q1o69XNfWu7B1C
x8bNQWneXA91xqpxc/U2GZ6FCqFxk6A0B/LH+0li3F7W3Z/F16lebv4cbTW8kNo5Bs0/ozCcIgIr
0lke43rSnE3G40jtjhWb8WuDIQbkpj/cB5HvT2nl9a/CX5vdotuNaOFjdbGHrEk1iqHJThT8YZDK
/nhw6o2xWhjdxelmnEZY0DMUjD8pJeOKA3KJQ391J8e6VhHrfstM/e7G8qu6Ey3gXp5QzvF/aQZj
OeJMV0SKhTPJQf7ftGvUEri2puCIXNSZoPK6l2raTC2e1stCjHq4ZI9sADCrfXMZnGNYQ+Pulc0u
lMvJ53hU/gujvD41A23N1tvkftQWhbh3McNHUO01Yh2SoRk7ALwBeoG7iI7NTrnemV7FdIEW/fMC
3gVEcBxpIqvhSo1V7uvPXt0eqTZ/cIQacMvwIWVKx1mk32kzRb1/ChilhyvnNzPfELWvhCQlWeMq
TeakX4RVeg+2NtppaAB5kVqR7ztT8bwsLAP+nJNTWtjfWJgUXWHJA22oNj4/kB5CTDoM0fuQ5kE2
gWlu6yU6wVpvAyUcnLyfMLVdLFSRtiSXZQMz6y56iJEgRCwodz+/wXdBiA3DlF+yqxLjmzMbZ1/D
AWa7YeOYIWxSMzRRyhhmGDL+o8GYOYPeFcpOrd4ITXp8vXoYbqOQXNgjao5mB9HwkJDKbUYB+iNE
AHKzEJ1yv+NbgaqK4aFHvhsdxv499mVrntnAQOM30XJ7n3+JInPBP6/81y/JbMbyTS/OlCW/pBcO
bpJi1duLkRnW69Md7mPV+tRttQZ2anxpXzEd5DOyV6fpGLCO/G5UtIdF2G/XSadzZ22fl1bJW1qm
ADyXTtDY5EvGKfs/rw53We8hPBLR0Ds7ar/Sb6eNdvvEG4y6C+GvRvuGO7O5vYkznVnDzQkYyptU
kZypCGVXptYYi7yenLuyTdcb6vK4h3Z6tBeNGBoGRPy1T8dbrEPuwJlDnmdaa0S6VuSXBZjbzJ7U
R/KGuRuzqGe27vUpOvFhHhT3RrwhM7p/q8scn/SorS6VZCZ3pS5G8lqp+aPqT8Pb/zy4rWHxhA17
JrYOkvM4/sEi1bFuljWuWCimVpbvtqqWCwtHG3fLdnfccVt7q4W61meM8udv+4Zg/LrUbE5GsrHd
lgpJ3GNS25g3KU+Ox8dcG5U7AJNjRBvuJZBssXFSgbbQnOpmK6/N8HRZzW7/EkoXhcymgl14Zo8V
9fPqdK6xjopEkQZXC4l+vHdiZdzY2fHaiedWzNXcvgnofvwNbxY6jiKsYO8NObLXhm84ZI78ha5P
9NWwH3V9d7L9oiO2cVqaWZ9PWwtn2nJ9lNkd1z3T6ErGOW/zDSjGh2euDF7zVVBzuW1/5USH2vVU
udbUhJPCvrQfXmNlez8Qow1LWJFqEDygY7VyPuK7nBC7ECx2aBDLyUOZj7i77DZJsZLwEZXRYAAN
VIQbk7cGmWlpxYLGlljORfAwkHhx2cPbm063Dbf1+dc/0+Q/3/DXMjLl7up+eFQL62oSyzF1FJJO
OLp1Yu7To0CTVD0ITgMbzG0IBm8ZNILhHjpBaTq0SGtSIasQd6K0XXdhPUaum/OWFLmFPiwvy825
LippSbvycdJgLQZFA6MFAw82cWlobsyNL2zSwPiLL0ZO17dA6sTwFEWAD5Z/c86T7gnrrY0xOecd
QlXG9k8ry8R+dauvGFZRSeJBeDPDEaSNUUhKUq+isw2X0Qhnm4ZXI7Mk6N7q3MIdVNII6KOiqZKj
jEkKuoS3OXecmFxdxHyfv+wbj2SixL8vW8uczvL+XnssLjU2WIgWiLmc8AVFvPTjNv6pfXnkok07
WpuduV1gWrHsbuQO75Cb+O9LAhajFakwrV7WI7/O1iKpnS4LhZdUcAchBDbMyYUn+kMQYrPbybth
qm+Pspwy/n8el7lhirf5snRJys+AJGnH8Bi8BtsYQcCcwiY9WaNjFUccBF/4ZhTaS8cjHaJHRAU5
aNge1Dg+Ei5Q5e+rTMf3ZQinjx6tF1gZqQVZ0DdcyM+41p64lpilHOb9hvcHsqJASENJCCsicw9d
Fmk5qR5vSVwdhTc7HM3rX9cezhx2antc4fHW2IYP8cO9HcBp3RKiulBbJzvTNX2Yu9HMcA/hwffN
nIzi/Yb/tbBMwNpf081uwahD9pOCGPdr6TaqWyOeCVHbCe7IB6qAWEG8OHO/EBp6CAfZbhb/wE8Q
jDGg+sbzogamCMlZA7PhcndQrjalD8Tnrf8GlAKApQHMJB1wqeKzD/Jr2z2SfWW90ImtB5vqNC7I
bGMXz/B1OUb7drmHSZO1bsE4eeYfENND+tFh4lUZ3BvUhA8V2/R9I0nNLpQLQSPmLkrhcO4NS9aB
lFgl+zQNd2pOzkYPw+NeXjbyhjr0+gsyl9KjUj6nibxa67DwjNHFKx9F0lOsxkw4TsDIEa21xLB3
hRBHdVZjFaIEg8QrOcXOs4Z7Pb+vy8ic32rxUn1sVzLTuPqMlAbyetjLNspfa9Gs+QxsEuXxgcpH
c3eNO9tS+mmzDwxPeJYwhL+j1I6kFFdSxsvmfCeim0VtuhrrLYZ+ePQbDoKbfVrPO0dPZeenpWdi
QeVyOlyLS5bOnHb1e2Tv8cHCkEUwUPbn6TKD8x99Khn2cqlNf2GW19eWOcPz4kJba/LZpxIQh4Lf
wt3AVmMehaEtTfzaUPiLOhrJmxFY4N8Ipj6fAOL8n8j7uoTMaV3u092jdGcJa/J/6UBUHOOpQpNP
h21OKj1eMHSh6jC+92Li2Jo4q6YubDVglaLSTwEgt5gtzUXKPPqKXexhJISLwixCMXbh/6JVt2zb
lsEcSbqpj+aAFkxvxsnCgI6DShspo9FvOsKzK5Ikf4j8itVJxbQ1rbVbrtWkQYEIi4uwCqGpYjFm
pbqRm0Wc5VTzrVnwkbSILmEiL+cpyU//Z2vga1il5V4GDcugYPN95bS9XnQZHjYeblREB5BcnzGX
Zsm/jYe1wRpK/ecvUs17aOZEF2fXcnI68tAeR1riXkD2hjY4BXuaQEVr0OBPYhRSQAKY4SK1i6Vh
18NsNI7GFyuU9RJ+VVA/+ycEKAiUza1XE/27rTr7ALeh5q139MZd2gS4rIA0iLuot8zPv+INw4Rt
9evVZQLC9qBtk9OByFrpQK3b4uJ6c++4F4iVu21AOM15nDwo2S+lcQdqeBCU9FL2Sy1rs1Vpv18m
MRyrRrtqtBnlQitrXBU+13Cuxfjf/KGG8cS/x2W+0Z2RJNtFlcdRCPSYMM9G18QgjMmbmFsuYiEg
8xsQl8xxGRjHXwqsMPyci/b5oz796Mw7rm3vZ313YBW9gUyXQmjOPUwV2Bp2HIYDunqPAOvzrwam
WPzdemjHth0OzJHMErz2zHKEZRlda9jvRzh8MNXcAoR8WGNOXxfZMFRXIzKmUdfMSznfdN15gTWY
Eho1qByi95rvrdbK+bRP0yTGcsUodXA+oR9yQziUotFtaJ3BV3sDQqgiK1/VC4ZVNb8ZNbDog8oy
Q6DZl340Kn1Gr2EPGp74cb6/m+2TqwMskrx6Hh5QpGXjaCi4embU6N634315Pxt3JRwrSASSHvqt
wvnGL6zv/MRzrktr2PTKludA5RdejKDe6+PMJiKHT/pVwFus2Qz2Np81+PHiUeKMgBSNb1L1B/XE
STQprq+ISEd8DAahQ7SGHsGo4x/Jv+xHJ6O/MduaNVIFS9atFW7f4LdIyYylRyPPW+EfpZurkL4h
Ygu3gIoHd1FMj2S3qsOgUk8dzmzN5N/nCbZNSsFcQ8bznCwRSZdZnCEkt7U1CL2FPRpUvFbqTzdG
/QpK3qta0i+uiFsbXi0Wf5xNK6JekzPDW1vGYWBiZbYMMQ/w+1OwuwuCTs4Z1d/ddhAtYDrjVMuE
z0wJebwpM2hniQ4MICPbYDSai1EPVVrr/4a5EaOK9oQ7CiQSR06T52DplYiqCFDvXIT9Je8m+U/z
RSSQRpojFXROAFFGRP3mDIiocTNvdNy+ZmI0oPOAjTHxkfsMpyDpt7dA5pg0AV/Jjfs7+R8OrA7z
Xnj7d+EH39KGQv43NesHT292SMB5mOO+c4fhhZxqChjx4+yEE684V21niPB+IwilnY0x9aON6P/8
8K8FXeAAs+P7jrfHRkJK83+aQ59/aGV00M0YrWkXPBrN3saZ28CA+FrIRvnK0IdIDQWQTW8yyzt5
b9AERmQhIShJ6iPj8jLfYFtYVDe3fUUH/F0wMdkfMCWTeSeYWhiHHkY6Hm0MAzLe96yOtRIjjqrS
rb7GJJUZ2saOq5HJtfMg6TeOSL9XBbr2Gg6O2/NWU2eqHqe4oByjA3LAn5ucmvttzYfpQxybFUq0
CNKRnhNE311Uv17If8xtfpUAp9VZL13oXMf1Iu1kvY17H4BYBxxsnxf13qRaL4/KFNqLLW3xAkzU
uIaeSWnhbIPV5ejcwrejycTdrVMLLtMaSivcNnEA1OK8A/j3knx5fiad0RebRW1XKOvMDCXbpMZx
5j4kEexNmNuxhJ+16R2bsM1wYM5Jat7wF18/cObCPCSb+eUOjzuWSsc9c+kBW8BuvbnwGNUJ36oU
bXo1cRzQklodxYKRstsGchTk2Tlf4V1S9/IWMrdmtZSsZ6ddVccyq+pAoKyYVx6I8rOcCB9ldHVQ
s6e9nFf/FwR6/f2Z++64SY6H0ppPfzXKGGTKxmK/D0MOxXrOk94E2SpIKwauOOFWmIPyepTKh316
nhVKeoxDp0dZfak3SVelMc0BIxX0tTnvU5UFQiYLgTvOrG0SZO70SmZXXfbqqfbQDoW4dBbAzLhL
gwWOru1R4n+VYjxofGKKMqwVHKzwL+7mSGxNO3iVftN0vR/My7RKpipOmh0Ayt09t1Ngll3rwV+b
cFqYHNmi8EHolwEjuo+CUNrpz+SRczs9l/npZ2R26O7yuO226p6mw+DcGy3rXzJqI1Q2Yg97VVKO
W80IILiBgs1MF/Y3zfdiO3efyI3waRmZz7dNNGV/TXYFCZVXwVhVmzR/1g4v9BC17wIN7pvZwHtj
b3D5nYKRxIJ/bgvjXBHwRI4wZsOfdjv+ir1HndOVGqy9rRliOIzwyIZycXWN/tJrMseSVKj/MACH
FAK95QAPIeemNdAkE6qRP3cvI5fqgNZsoWptXSXsbb90kx7UwTCkNMEtig6Ih9u75Qg7ng2eTy8h
c1rKD+VwrJbYUkq42CPtxpCQDFtliDvzG/fIoLib0gagjNVONvZhjekNCDjm7d9BANtnhQ+qIkgJ
LAMdN5bJ4aRVsFsuf/LBkuizXIaT1qLLt/58+CpvypCXsyD//q/LZHe8He/qhk00m+4GZDgS36WM
x9f1p9CO47MTe21GPpEdFG3soiLj3NDGGGBOa8Ykt0j5u5UYWkrHhU5FDeGUlgGeZ5v9sfpg7A2I
/WBA1+Aodras2rfQkWmncTKZOiOY+BhEUVn4NMzWtkEzvJWGR/fYr+e8HOVvDHxdT+b6Y0DzfLa6
FDTZjQIZ3Itw9R0eyLjxwaAJRIJX9ArdDXkzyzH0putbotqhYgX6AQAvNKcXJKYi9z39bR2wrirT
f7BjU2nSZnbbY3fYVHflixbXR4rRiNetBel1mzaP07y1+2hs4c9Xv6b1Hs2XsL6u9zbOPa9/8QaE
f11EZueUDpfDSluziApBFMO7FXaWjVqPuiS1fw71R5vDalnRY9S5hGjZ6HblxPGKDHCvh+51BRkg
aH46KptT8aHFm5XRo4ZskH8/6LaqO8wfmIl6bTZxkzCYqmZJXkrnztC2zlm0lIeYJFYr5yT9vVWo
4rlT2LnFIoO8Mh9FnRU0RVtV1Lh3MPHGn0fF6Wj0WBvk/0uPohaIA7F+s0mJ5QEQwssyb8wEhqw1
jrRxBxsY7EOAhHKu1zcnnH0irzkGvnPB/pENpUp5Xaim8lCdQDdR0+FksbClQzbW4b01pNe08/N9
EtZ4jCOBP6StWwgkeL1j9gbMPK4xyjsEqp9f2JsM62VhWZZNWce/VYVyAo7XeIiGrBI59Eey+ceT
arMHdYMBURada18aGU8+P/9N014vl8rVEv6PtCOoLF5DX62Wbi/7tapSWMx7mig0RiXTbm/6juQS
DBIATewV2rXJnGKNWwfIzrfudkAbwuiko9SiMGrldp71NzHw96qe6OevgLyozjfpNmVVj85gsAdj
pKa4ifjLHtynIXerhvW4xNdGj2BUNDAn6R3RewY053bm6Vv6TTPYqbLnbSKPF9y7on2ZIZR3jytj
/12jpu9jNsvEKqcEM8FoYzADtt2Gc9JfTZvW2OK6nJmtGWOpqN9drlgK/uAYUNXevWu8ELiy5MWS
N6nMy6coZQL/7QzF53DnR9fP/IDRMmKsxqhBNd1uXwtiV9+5TDXG95WEu2SAntKrKpgTfWG16nkd
ltwPkAn6981SvT/KihrvrUG4bYchkEMdqWNiMMtxAAQgjVUe3OdtBLxH4awNz6ZU5/Ist+qjuAGe
09Ssb6ZLBoqQHuUCv0GZPj8iRKuDDW0t16XzohxFC7NZnwzSDKzvCzmB5XfSszlRTZhBiDsGodvZ
d6bSsja3f/lmtAevnP78cxBORalkwtWtMl+s1uer3GeyO16Qjt12CLmh3W7PnB8F7gyt8FqHppHl
0ymi09z7fADfBYCXJWRvEFW71kprljBAURkih5W5IU21QvQzx5ioP3xMh0bXkNTLz09+gym8/vjM
zVFbqJv77HhT460V1u+WXfiKV2Q9P4lNMrakmV0T0DVabrE9Aa2SDkIQNNS8Vbw96tQ9IBt6Ed51
BkNIt6fbbrbeqdyg9UFYZGq1UZ7uBe51GK6w9zmdHGajGVg72JfMzOuNUSCyY4oCbxzynlys5W+9
z3v5taLMOZyf0CcXLls1NnthmE4OuFWYg/W0Tq9W0Jb91kbBkdF8kQV4ZLh5EPybxtbr4zNHb6ed
l9d7mcervBAwtQZ1vu05KyGAKyNUVW5e67es/M0hXn5xpha87xNYfJUNkWcQMssBekjbKXpNEFPD
oFowp5rZ6uV20f5m3a8/VK7qV5Avzq+Lq15ckSs8qR82Mnfja+2z99vy10aRr/d8QxKNP2/8d0nb
y8/NFGtVZVtNdg/ecL3+RK7xwcPluCRRSa+tRuSPBtDgWV5yHWNaz8mRVPk2Mxnby+MzQScpPh6z
apm3XRHwCo+9mzk4++ZoNKLsx/wUoUD/5xE1oXDQ7vcNo96TROq7D4gGwNjpLAieJAUYRYNfWugV
Bazrz6/o6cXyaY2ZqLTenh+F633NtxmMeCtec0Z1KTpGZ5KfyT+Twk8PywSi614vHs/F5ws5mYOa
oxEDChx+yTnwuGCaYoiDvSfZlG6n3sqJwLm/NZMCFZSCsn7I37oz2f62DWDd/HGoruhM5r3Y9+H+
X3DRM+FuM19qR02ebvo5WALCNbTbbboicNGMaG+7FLou6Pfnz/l2x5d1jMxLOt09rZQ5arvyubRa
3DhqZ7/HRF14TDaxFYih0OtLV5ZhTUDNM7hljVbOaXveodmvWymhMtFqzPZlitbrMUfOfryVywVF
8u9IvSlRQtqfNUeuwGO3N/nCRztwhsM9QhlJ9QVnZyFnYX5+C+9KpfLvlWTO/X2+2Wxmx1Se+4Ed
FhmJw+PJbttV06GbwBvo4NTa8WF7mp1JK/eqf3fV/X5+5uDPZ5tZpXTn+RVhUiuORmBqvueRhZLh
W9aCLN/ntyPLyNnibwP87ydnjnO64sPMZ3O5xeknbhn0R0YGs0ezLObSwEBE/y7yvvwbR00mG/76
8plzXTygKlDLifzyYdjYYIZ4NGxYAQ6ZhQFhpGNsnGnuW5b76dN+yxzn8kLj/lwu1OdTw8aXfQN0
8ri4m0BLXGc89AqCexb/Xy9Zo/593ej7x6lUuyf8XN2tj2hof8GX2hqiPTeEGAbjytjo0D7Ke6rc
tP/15/LUTLZSVtdqbZPMyFae3bcCTWQCNrRbYdFKJYhRoZGkqDmH6W3Q/n8fl+dm0pRTsjpoO4XN
/IwlX/FcgkFtr/kdGNBuKJ91bPCmrUlOOHlbsFaQZeDzVsPyvZp5bqLvVjcQeUVuZX6xFK2FVwPf
wbLBQOc9QuFHybj0n8gU4h/ZeVatPtQu9nm0tlHpmycmszguwBRKTtzSnc9h5m2I/73CTDZ1KG1W
6eWuKrG8y0aYL4HoWu1vxxmesdkRaOXhFFzd/KrtjWRHHrh/7yYTaudlZbZTHzy5PtigpmDv48XV
pIQwoojA0jLzQLj/csT/PTETUsvJeTZfEPNlSLsb4SgFiePSdvALcKy7GXU7BdPMSaD+y9b799BM
HN2Vl4sVtGEFzAQubklWS2j4KdmgGwRQ9qEhAUyscGpM8vFZRW6wvwfu39MzsXR9qCS1e4mfrNOS
p+ClYqNrXamX3Jn4Sr+/2rc6MjOia/MOCapRfWq1ZsYDa90OLq99yVdedUGz8dbOq12Ud7XL7x2Q
CbnajAOjHOUOOLG0h01SjV+KFy86ngxEcChKB3nVGaaL+QMNEQnWimAI7fXzKXjWbZ9eUyYMY/W3
QUUlV9ILkxYeIkk0OsQXpibuBUPrwgYOS8EXU0NGXw00BWtMsRVzjjVhEBwsCxBgsq1P3KlrWf1K
a1gV8xj5nEPttx36fmD1UcGDGaClBNF0O129tx6iBpqih1s4pyv8iM+/56la+vB7shrPci29rZR1
TV5mvNkwpFxgvylmYCCuQQeU+0C5j/48kAZdGctApgQ/c7pf5VHhftru9F2RMCIpouFo07xssOqV
JzrgC15j+A3+0u50kH60djmf740OT04l/vf0zOfTUrUwS5IHn4+7LMTaBe0CclbRFgE4oAX8lOI8
2CGM5ZzuZwD/8LuzVlwHKCjl+6kszxdokiMPWONh7sDBbNg6bc+zL03P7vepgg5tfziPZaPBoK03
kVIoFQ2qVKq2AO2iflBu0F+ikszlor9NqX+9oErm3l3ojIQtLXlBvQEMLQXuKU1xOo8OeQaFm2EZ
8stQPeZcgHlf5gnr/NoXtfMmVeZ3+WW4/mwbi13gKphiTlu1mvgpIihJrCkmYG4eYpT7mzM3m1ad
bTQEkkpcdNDzkWpIaVcKS1SzHBgnwBOyXkVd1qpFeWXz84V+2heZyy09nu7accfDB2HjHDWQ0QBB
/id/11Goi4BGC9xtoKq0NW8geSClnfzvLrx/5+IpH/319vfzmXYqPUq8fSkKaVBAtAuGo/PmBTbA
kvHuYgaZF3zkb/v02zM33pVJHUvtTCwAkTo1aBQIr6kbwpGwJGJDikZQktyqUf5XPz01c9Nt00px
lTDklVoVeiI4Og2cjS1r8hO0u6gkxXGEgY5ZzxtP/j6H+vWaM/fYcVFdl9Qlr3knOyKyXqXf+ESG
9qYItsEwGvukb7nZ9Dts5vepzoS95VwpFmqXu4IeaTBoNOK4LR5tIcifuFzYUHm0FiXnHT8v9F/7
6fE4zW/FB1+WawUlbM0HfytvzK/FEZpckT6QUBnyGlMpOwGMuuggxtZqPKRNVTQfuFKJC+6/Bjx8
OMEOBmeTvItAvukPm+DZHv61wM2+vHqsaoTjkOJ9BEpGIL4A/DMnzBWBLDGIdO70Sf7IHVP//tb9
tw+eydivp9+ue+bDLBT5dNsm0DE7vO04AlYm5xyOZJ5b9Fv09dcG+OOgsFFL1duZn9sLJade9iux
cJBpe3TD678zzbvv3mezv35iJq6d8JWYX6888QBhYiCT6D3YFy1/pCDfFvnsQVjLmAQt7yLJ2etK
Jnc/lo+wkVApUaeARV2duNSXMPOz19H15+ayYbZyI1nefs9EMuWyT0/Frby9CGVosthNa6zBPaeP
MQbka3g6K+OKH23Or30jmH5JaJRMMJtVHsq8sKo8D9pgGT1sCsbRmekoJSj4cCtupBa0f4PgHuDp
Hiwx6kC/shPnNblFa3bChzgvxctdUybKPY618lE/Em221oAQ9/DiXQeoX8abrWlYZFswgj1BSU3b
0aBh5k4njPf+nNm+bYL93vKZmHe9qsf5DJYfsTY0Q8Va0RbH/NbQ222MVeTuB5pk65/COTqpa73V
qlk31XBzlpFzx6kZ+GSz14gzeJqQ19B2IZ/addCxE/O3XU4CIIoUFkXjg+i6LS2euOU+rCiSnJxl
vK2g/h1HNZPXbWur+XKNh7IMyKDBEJfEiDnY8cibWZ5QQ6u/lTAlGOEOoj1chbzy9hliPkTcp/fb
r5hXwDNSuR25EurmIHG4BeBdYoJiQOw4IOvEZACP4riRdigxf8CND9wClY2JMa1NS75zcIo1tCES
xbxEXfd/hyX+ekHZJPD0P5y9aXOryLa1+4sUAQgk+EqP+t7NF8Kd6EQvJODX3wefe+9ZpeV3OeLd
VbvKtSwbSDJnzhxzzDHGta+ITFoyIHbI3e3pC8HhxVCcms2YoKPFQJr45a38sgspD0ESwdf6EmSc
Jlkpz/TRrKmLxzbudLLuffHVbjLWN7L58Z2FzSCPQdbwzsFQH4T6DNHl/y45QjeShhKQbRq82Tf/
eEsXMfWJJwzD6W4ssVOiXRl7dqqVwLmGbkAg6J6qJYowv6bhP2fCf1z6IWzEfYBTUTJcGkOp2TON
+YIB1kP1CNdH42tTuBsOx3g/6ivVPuJMvY1/Pw//+Eb+uImHqJF2aT7qh+c3zYJ2Dnsgp43nHpTk
XUq7JdwKa8ABhXlkjnCF1rHg+fec+Pk08r938EgSKXvFb+7FMAzms0YFDyNhZPKoGcUm0LYDOZJ0
afUmYRdIkhqYp18m5c/g1x838BAqpLoT7+m0lQ8dxyEyZBqgPU5DzIAhLwKqmG3BXn8JUD+f//64
6gMAGiqtFKYKV6Ud5JmsfMlSIP3DzHv38UGRTjRW1Ahx1dmef7v0j1jzWEOyeyIp/O/h0n5UTH1B
uw1oX97BlxhKCTZNy+9kSR6+a066aAZuRwth85e3/S3E+ldU/OPaD2FHzUJflK/3713Kpoh02CV4
sByW9mmOkgSNF6XLmdT2pJvFgYz5v3jqHc4JFlUdovRZxN0cO7vf8Oj/wyz83zF5iEzRdNRp97IZ
wuF00KOmbQnzV2xl9J1mbDYv8ARQ3Gk231Wt+W+B8efKzh/D8pDEFUrVZOmYV/I/uyZN7uF+RwHz
AxzgaNCL7cCA/GXhDY/0r1fxkMPdq14Us4hXwTWjFdjHGsIA3ClnsQg2bEdDo8z216P3j3wVdBv/
/9n3EHETLezkUcllK3tO0//zmsxNmV/MchnuQ/BN5wOSyEsM2fvYJMaZBQAH+rcl8GPS/MdNPMTe
KJbqS67wuk/Pz4UH3q3ZPD1JEsWllWSuVHfv/pah/XxEQFaOegdNQGiQ/nevScpCbbM8G+YYxDCN
btbD+9Ast2HTteBLz44zFvsvj6oNq/nhNY8VaHgoO+DYLXwraf6xw9XdZESHbSojAGbS08rJhGz9
ux7ffe52iOaMbWyc1q83bur2cUJ/4YBxUgqBKpnnM+raV+QNUVlZ5NzqbpdsgYnCJ8F7ErcDldB3
NzqSa96mQm52KxXLCzXQcmMYweAKuz2PzC2rWsvsU1lgn6mgSIuBmf/2+e/Z/BPtDvNMUR2eU5Wl
RwXESOi1ZhQEMnwbIhqcwnolGbD1X0k9B9Pgr8kC/b5cH7/qUK45eIY4NsGcnZrIMwa/IT3DnvHX
oCPujvs0Yvvjxz6QuyTlWZ1r44NpI2VvI7EzSCfRicGxoPGO+y2SqZPVL6/6J7iFROZ/r/owwcR2
HE+qkKuOXBx0GxQtX2l1nFoKf23oO4Ctt99yGJxYvx24f4rr6OlOkPtF6R2lnIf4mahSIDeVND5Q
ER+KVswfE1EmyO6yvPqavCROM+ItpEY7HMNNx3c/Ng5dHOFM7T7QbvdidAYr+9N1CTyFcfbxz/KN
3yzhf4qzcIchMaDnw5J4VBGaZIWmCMl9/M2CL5EnnOgS8t+YEK4HgICO0Km2QvN0MnDT3IEw9cs0
/SHojukNkok9EL7VR82LizJJbvEtGFP0Qq3x9XXt2fnRe2/hXZJwRLTLLtrtE/ve6s3dN09MUaOl
IRDF+/63FfNDGiBjGY+k0lQZkwg8zBZfaZGKLSvpIGGyM2gKDd2dr0pqvF4OSCOv7YEYSndn5iIU
MCSiLxEZoNlAoAVHm/waH3+qCcu0AAIFQVNDxv0hL5FDcOn0VkiH6FxgUziF4x0e4oOG8iSbU2lw
SKF3Qw3wJSqfJaTnafT1TQGL2xUunJwc0qu50QcoMzO0WO9HrnjHUOViKNQUflU2/WEL4W4ZOYHp
BBf94aAbSdJNFKpS4rzNqX+kr+GdyXdDzW26F76al6fyObnPN3e7s18goc0wRlQNxMS7mxnTRlWv
fjvL/IRDKDgtaCL+TgzjYy2/bQt1HPqScEhDsrrnYAI3RTzUTO7Xwlu+15AYPN/+eKJdpytNomFj
LIZiNtHwuwoU2Fvt8xMN4P63cDjs6f8JhzixyhL03CnMJY2v/7vz9UEfCk2liKTYd+NqcyJ/B5Pd
XecDIDCoLQ0kTBcKuvnv5Sb+dGGcEkRZVnCpUb6z8D82P0WN0jSIe5EcZ6jvrnNnSHBwx9m7v4HO
fxPQeMg/r/WQUwSTS9il91aEnfW8fKWygaTOFHchfTGD8eb+Xtz7a5N5uODD2U0r8ybrey44cuH8
Q3ke4IVhZ3dAvZLNDLrxL+P5N/dquKQ4GVwBRYz4vs2i/hjPom/KRg24ZKKHYwOiryFDbS23tbGD
GY5sFcgurXCUe18qnXCx0qjlVBwjGogS/3636t8IywSjBwXPc2IFe/5jZgNrIdLueS8c5tyLgNx8
6cUosuu3ymusa4QX0lL7KK5WZ/nncTND0/qUERaywZe3Rd15OHA1iKRfacpC9t3zBjM5/szHva3q
kbTGxRaTW3Xb+mZMepjiu6WDDvAPlfpJuI/30t1DHt6fbFBKGvENko0kN1S2XCpq5hR3Mx3rgQqL
SxUCU/Slyc7krve5GTQYT1YYao49OTMmMaedcWOPUk+kKUIEgIix6PUNzUKK2/eiEUaGKzG0MxxP
RoWjaCYc+8ToruaXcKPDBLO5W+nU/telQJeBP1JiA1OZFi/idnGb95flbezye7vRp6QYkxcZlbHC
mniTeH6hudHYeVXuFoIu5rNxzKd2k5ubIA/d76LcEOs5/G355o5wkD14k2AmZt4l5bZfhNhpCwtD
MloCYiNAgg737i8tNw/gwaWBS4G6CU3/hWbIXXBncjRf2G7VDLNKzU3zh1vFdCOx+FEUbzaFaPgx
FAfdw+HhwGh2OVnpU1s6I9I4t2AwzMnI/eJnRaukt8/UuLnIUvCVodmGX+gdvGr4/TWf8eOVKOj4
A/IotHKpCAbfaiMKjCv2sIb4hJrwIeGdW5d9D2C9551mzIUGuYB3slk0l3nWwEpelfdqNGDLsdk+
MQ++lHqYMEgyf3noaweWhnvT16jg9wT6JF98ayuN88Ev2jiwLnCnyFUL4XD/Rg5YGkwkvLHywV+S
BxANHAOTGb8wNAsuo6eSXX4hBHvN4aJcEFGdN9QS6KhCGCFBHwGERngfxoi7xaz5eFCBSkgw70zC
kn9XdM4Md5fjImA2jEMuQyc73J4oL6fHbN8K+hQ1mpz5ivSjv0Ft48Yw8Q5VJIi/L5Auh8FnbCS2
s6RzJqJNz7BHyUiKucn5PZ7XN/d+sxpaqjOjx9TUN5T7IowNObGF0txoSyoQg9KyYKpXSzke+5Lm
A4xxCqMpLWba8J/9Mqz0i4DEU4A8BMJEDeIgojW96NWd3jKKF5qXHzDrXNw/czPfS5TNrMjLdGU2
SE7E8fKt8XC2+L7G1Wg2/VfwzKMY9aewmJ7cGaIQ5HAjL0RpRfV1vAwSVGHEwMY8+GXqhKvR9mVm
jSi+BsaqvunG23EfoMm5HbSQUnpsAxHUSQvstwznnIs+Zi41uhzqqjsu5m8j5+51+32630/clUWH
CRp05svbfp+rOpL/nX5D01PqTak2eHxOtKpd12YbGcXElnBfuTCEuh/pGmI5PK3TGs0LTTjXOSta
V57sL8AYuoFvb+1QI1xdWpMWeZKwyDSmMzlwyFNnRNlE3AvYFTi31miDofdOfieF1kxFNjPjfqWS
ntN7jNpyRvlzGhg3olLG+LXs/NOMo/5ooh+rV36FgkY1LdZ2g9CLb46ZnXc9QpwgwfPn+oUZGB64
2Oh5ODaeaU7+Et7v9VDDU3I72uOUa0IWHHkANRnUKDW0wyNyBh3ijnc3Mt18NOeHHBy6d+A4Icbi
NESJNkLkAnrbn70C5YFWc2UDs9MdJI6Ns7xDn7wqzXFjTX2XY2QwmalGIGIWaKr9cSycu8pIhWMZ
G1I1p3O2Bbdu4ExV6+nYvPKLIJOYDZAu1oN0HiVT/rGt329gG/HXXfcro37P0blxGDElBoESYjRC
uIvPqcdqAJrVg/W5IjxB099SO67nNGvxOfx9Uz3vzZtsYttcWHwUuoZ1cabjVTDchfY5jTnF9NmC
aw/yMbD+t7UI1cm9HKeevwtMRuF2c4NhlCEx3kkZ9hU3Fah6Ci1KD2zeIG/ujHlCM5lJGAjEh+00
1j/LK+oVrvjiG6J2VpNlPpkJoiUgFi8YeDPdYkfOzVbmNjFBKqxqIMoqY/OWGarRrq8fuGqy4EQ9
L/Yj37vglRSZNc7T8T6NXTl1L/dZk6bmqaO/9DpykvFr52jTtd+/BSjeYBuSzsfposRtZrLwc6sX
92DTqJSlspOIoPThyPv3bv8ttPqQQpLAcTZQMUbiCPdwOPDLNlf766Q/zJV9axeVOR4bTcEVa7u3
ce/ABslTz2P7inokjrQcckvjtVBdrFv4/22D1MT8YKPkX8wbW1+EOy018TJddBhWLsK30evNCO/m
U/imavqLj15D5lihYk/0JLTKGjOWjFrMKgAe2seWS4wIKeDg2QpPZWKwFu5zDhodwdf+94P/lMKS
a2ki0iRjaTi2/jd3RrajjmOl70m5RFOyRDYyo9ofNrlkxqs7Tk1jw8XIp9/8+7p/lycG3bU/rvsw
4NNmNK7zUOgPstOc+kNs965kTWaN1T+3EaaBoq3YGQOq4sQOrhJ4iuMjfj+2ak/Dm9LVTsJc834z
fsFZkuf9ayIwFPTUYyiB09B/x0MaTSe1MK76w2nkcpRgnxiaQ7/72JPExBI6GaoHHko5Rm/2EkDu
+rqJMeO4GsWLfApElw6lzMEThj+P9BEutubYVOyRXq4wJm8X63K2zijN0bp3Z7nbNGuuVpXRf4W6
DDKZs/0k3iIPCcyjSoeumOpHLYK9ps2syNdTb3HtrNEywzj3ZTp7m92c/YVF/Uk16+UcYmm7z2Ys
avd4fCu91UzFtPy2lVjuInL0xDp2yMyY3gfDGLr1//1W/8a5h7f6x+g9nBlGeZ+3+aXuYQsIZ0T1
ikNr2u8yNSf966qX5uJusgD6s0XpejgWZstt8+uc/huo+u9dPNJlxLCbBpO6HOb087xavL6/k9sc
QNp31iI5WIgMsvUWxrahVfEXBOZvFPbh2g/rqRmh2iJdufYzlCTRXvLw9K+Tl+0cjZMT3cGzysi2
Z8Ly5y+Qy6/XflhTXdJ3U7Uteiovy86oFoKhzqpD+LKmycAb0Cck1VflJtsVJBh7BuC389tfmM/D
wz+UX3o/Suje5OEBe5eqs1TPr/Lx0Lu6o+NkeyciGscjBIWhPW3GXFi90WnxGwgmyj8uYaxNxlNJ
UpXHMrA45Rwp9vkwDL3NO8B6kMOMb6M+geIw3bn/nvQ/nVoVICX2D1rjUZp9CBnQlyedXF16Sg4T
RzqLuByVxAyfZmRrYuRO4ox3wqZBGzvVxVWw0JaTD2UWugW5ELnOMvsK6PkYzbHowEn2l5v7i6nA
K/nz5h5WZOpfxVusxj018em+fUaYSVKNW3JMd7dNYqVLGd8TYBsqchgVk06ciTFxZIxUo+HQdZpd
BokDYkXpTl61wy839xfI9d+beyzOju5NF8Zx0qOchKPvQYCksLh64iC+th6ObDNcFU+chw3BixZC
gJreW6e3d51kx73x/UaXXETu3ZEjwPP69839uDNKsowUBbIhylR8KJpRR8RDeyR1Bw0JwytSPbg6
cqTBKrqC9DN1BBuZUv3XHein2fvnZR9w00kliqGqctlwITkS7pGi+dXO0CJ8IiPZ/OYW+7dwy/AK
0Edm59eQ5PguX/8Buahy2WVZn/VoXuDMgzbJ4tQOTdav7Hzfytnf8v2OvPnKnejVN1FZdCjgrUaz
ZAO9XH1+OaLhTcf/v0f/m1f2uA//eV/DMP1xX/IkuSbhjUX8Lch/L41lehkCav0Gnj51Yb5xnLa/
MLEeO08v8oflbHbBK6AfRKSXt+gFxqtUWvuhheZXRtbkx3lLcGHNy+hbPmLbddv3Mvko2WKEhrRe
W9hOKYHZza754VosJUcg+GMOdzci1UBotwsBm+dhzsoCCldM/wuPlZOAWqTkzCmN0YVzA6KnwwFx
V05nhwtH6wOgL0aby7V3Mb2vYLkbwKO1/YrcwVAAUQIcknCembHDklzo74oLCuINcE0x32Sd+QH5
92uXG4gNv04/nktrri38t1Oju0hswXxRYNBxEIuXF7J2xUTQ/PatnLG2s/3wm5Bm2CxwH9g4QFZf
hU8aZhwcmBscHj2QGGzLDtOdxHmCVxHpa9bjbg1IyHd3yXF3SF07eQWz2u2m2AV+8oODLxBKISeO
roDHPajN/8fORpjKH+OVMxVoOUw4owItDTKbFyBcEiJ/vQLwG7WDdnQB8m4pMxo+OtDICZT2Qwi0
cnhfTyNSWNrvp9dBeA5Q5usre4eE/BF5t9lT1elPzkbCzxAZKVnvZzRv5+tBxhWHSNwM2sirrBiZ
REDVVe5TlfQXYfIcXTkKODejfMY6Xgz1xha3jRlJ+ngL0H2T7TuWZ/znU2OrpXf/yAA/aJahpFHZ
7exJUJ0OHLw3/getCN0jatNWbN0SXbgaRygYnPkyMjLI2epKBlhy0+tqNMaVvWqdy8i9t4t2vGqH
VAWhEe0gCYa0SuftJumg61xj/TQem7mlfM6TBgXQTNvRssMv3yp621ifMnWAi+/+sjiHTeOvxalR
25G08VAQfEg0qsk16WtR7A4yU/i5R74M/lthv/cARgBMToabwG5Ym/Br0KFdAbtR4ikXC+pfhrBu
TKRpsUyBAXBudN+4Nkt51W+48d/cSf6W9BnC2x93+pCRtE0X3DDe6A4YmVG0IB9ADIaTZGu+HpR3
QKjrYLu2A8yEEDVo6ISR8bLa98tsex+a5ulcYSfU/z1+P6bJf97VQ3Cbxmo0STvGr3NOy9elncxp
fB0QSE+igruwKFkoRsr+4mqgBL/RE+RhC3l8fYPNDakKPZBI9f43tjZKrV5Hl3t3iP1ZXeFUWjwr
YE6oxc7CQ7oqV2OzZG7tIwU1NnzhLDz0MiP5ivdjkMDE8RegzMEyfL+cL0iIpqAfB/SQzt9Q0ipU
dPmpAvNeF870BXNqUoh/j993XvCvB3ggeQSyr4l92naH4JSuWq841FtE5z+JDnH9y7Vofx/yt39d
7SG/y/Nrn1T1pCOfDL1BNiidmugK3U2MVxsQ9FV+SjNn4pC+1AM9u7cV/V4RooHHx8YNSM2TY7dE
wWp5Ki8E2ilxzOJQPeavPDTGNxg/ajk/oU0U0xsSCayJreYFZkoENAI6333zDPp1/sY3J+/Mi+0e
im14PCmfoteuc4TLcn1w2XstV5renHACkLkJY359GSAmH8xpevCNeT07XSjPcdtlyjPUFnhVjftF
Z9Tn9LuyPmqQ4erO2Fh+N1VlnjCYf+NnuVtXI/MdYxyoJaAE8mxZon93313MOwbP8+seF15FRpIB
Jqo/kww8NirkTnWZ8Gr5U3S+JLCdHIiMCy/LE0JAPnly1Bnv5a7UKZ3Ihj/I0wq44aIp9cwRordf
X0eDMuBrIrjFQoTUSXCVbeQvMSK0nisf1w5h1hlTQK6RvYx67rTi8MGUez41vI9zZ6jOJPbuosOA
9N0KBR/QFCMQSAtu9QzHSCY576rA4caKUK9TwFkMqTN6u+dywVvWGGXqlCkIT+lm7UrDuFqPQluo
jDazhRzCd5AyVtcPkljgdyv0Ej1C7dlNpnoas7eO7Di373oLyG2qVkOmP4cJ065PcsV3fWu6GbzP
Aqi5uiLY/GE7chTznrmfGPttpyMPcz+wuk17O5TvqpW+f55l3tsAsw/vFYEQdgOeSUGeiJn0adZP
W9DYcLb353tg07M7SJTRb75szrk+N01jr86Bt/W3bFd90w8/w+VA/qR2PAdj+lS86cuFLdgi0wb7
t2M0Y1Xr+27DERcq8QNAzl+nKFZ1G1U4MDKpHtU7rduceEWi+dx+JyknzN2Gd04HduW/9eEFrbeA
hRBo4L24xGrj85hu59ltMQHf4D1H7r1jeCvziszzlWbhidMZo48atsngOvFeGjWfmlDmxbWAj4i0
vYxxWacLw7h4GQZhyVupmp2VrFJ/xRRsF0FrqjNxESI7zG/i9q2C+l2OPq+JjUGFMTiWBunqbk2h
yF4XY6b2mRSrpEiw6EBasPwlIlI2wyrhbt1P3UW/hmYEyK5YzG0fd+Deyt9wYEYyI7Ty0lA0Haff
7HBbFKF5uemxr6upGeyC1dWWlrUl2uqM7Hq6niyDs7z1l/gPLPIVcEl98pnfW7JELdTLs7Zu3hhI
KbVE/INVTvTRqmqM4dtuPp+sRE9c+0ttzQ9xV32kTy6zip22t7GM5gdVQgCW7UQDNKvGdjZE9ZRJ
5rYYFtbWqWqh/Wqbhji1z56JRGlnFdKCtQXyGVZmIVsFTqAY8YZGxzzmDeEzvY3O92JYEwp7d2Fg
JSF3Q56rTswa+XG+Poks+8qOq2GEpW4YbOZErHqXzp6KYGLGiLpHOy8WOLZW/M2tks1chkVIkixP
zDJbjagGiAOI7B8r2z8myjwifrxIUzuPjQpL1woHFOOS2FLqjnn/eMxiTlE4TWd29WaSW7JE97IV
jyg/kB6VuVnF1IHcG1OAGD1ypB0fVal8YCxdoNVr4hLe6mPsXy9O/zKiVPFJ2duW+IQH+LutrfJU
vk36IUpdPfnr/W41s9o9Z6+Zg477e+eUg1JZ9DQ1Rx6FYOuGjuvhvm6/utJq1rF7Jw0cHVPPf65W
9QJvocvqOpPNfkavwAqUzknX4HfGGEX4wJbcaooOhU8Zy7ditpDpujBByfV6Va8mM3/rz+5WZY8h
VEz1AnnC9eW5X99s1gSFSb1/4vYYUeZKeb7PfKNy4iU7EC5PsTGGFg/7XX4qvrQNfRqVLS9VK14K
lKrXuS2Yl5UsUSoL5zMR/1C3cOp56JSWv2zXquUjO7aI3ok/dyM/NbORy9FHbPS0spM7EsTjF3V3
n8eBEZUkuqpd4iYY+WZkpqZkh7vcxJDzZo/25Wn6cfHk5X3GbIhYbh/BeztUfwRdsrHggBAr6TXi
+0bpZfRVXWYxZj0vk1XyXlxNcRNT5SjMcHFZpG/T9fi5frt513U6a+cSLrbH0mGeH/CE319M8nat
NqvNZMYyFUKDPZCfdGTfmKCVTVFmJ+6vIxZnv2nx1NgmZ2XNUguti3e9GDJ2Y6J5X1JhZSnMtLWy
Vo/qEqwHv5DOahi/EZRAKrVDbf1KVW/wrb6tg3ndmuyn0cS+LgppqCXccn00JPIGQTC3wuXUrMzM
G9vB/LbIT6QKbDwqpJrUqtFth6PWHBnT6weRNjhTG2HvUgujx9iztqrAmoZ6LrnSa/XcfrDIAsG7
d9hs6+xZeC2YOTEpNKTlJZrX2jxlT1+ywtp1Rl3oaqYiW0kPURDw+VOrnRvd2nyj0W8f00X/SeEr
+1CNcayn77eXcBF1VrYQzq1dz8YbABjfoEo0+kzfGcIpJu69Ka+k4ZAufgiU4bzxXmMmbm+IilDk
A22cTVjRs2gfbi9onRqYv+/jldQYYgWU3Z9USU/IAebVMZOHc+k1t2/YXYMa84rWAuOCeL66Kulg
nWnbYFO9TeBguBMcVbPECvHg0Jw+NMKVMgteMotAQL2uIlXQQOBLwn7wFqwKPEXT194kHvJOKa2r
V5NCTrzkcXJ0vtaUwnMEose28kwCNDyH6kQuGC7eNA58g+SreJq85I6IvnhjKIdbrKu7YC1TnbBG
dnIm0RvtCy9wcRfD1lMxqeXjpENaMtrfNH2Y6Sck/LKRPbHEFyaO2/6/kyLp1hzpkzeibCiZ448p
ZqxwPD7veglrAKj8GB7v7xHrUx5s4ouJruLWtyg3Y8NfX9iUKt23hQh2TMTbVw3hw1/nlH/X4Zvy
2mBhNn1rb2b9mfqO5kzW9XPmNrjGiIY2k8zC4Q0dgdSoLAfrXDQuX3mzUm6uLFoR5+/VeBMuVfIq
KrVL5e4KT9RpJ2N3uuHVZ3ddfMkxaQ904l/1kVcDxwvDkuFzQm1c8Kp/V+HywLeYDsG3+MChwhSX
oTUlG4490Y4Yr+hVdCNXe45w6PK3vUbuFZ2yaEHCRYGxvZrkIo3ef/b4fLvsMMKs8ISTcLpK7NRs
Ibyt/5nwxBL1NTq3iT0+wItwLtjiTHBhQG22H3pAhNnkte69YqF8JKvjaCbZV9VAZTY7JQf8dEzV
bUWvwMDjpo9r+4rRFRSAhbAo3uoKCNIPzDrSfU2PGF2qwR+TxXiF9umR6YEYdPqlehBxhfXNqJ/9
PT5yTWhOPu4VUVUwSztd91bz3JjnEH+PM/HdTgdAgq6cK/bp8l5UQCAwJNlDM5liyUQc8sYLZR6v
Jy/Zk4RbVGvFGQEAOVysv27n/qxUer4ozspS2OCBMp+Q6niYPbjhEKBk48ZjX4fhHFYCTBvwSyzj
7naLC3oCusJ/pAdBwnc6sy5LQrY7mk1LHCGILmBMCTbA7OqVNhtjt0H2+0lVe3ro1yTZCYV89oHC
0j5zt1+P14BeOSrxip49N1A+7tCEjNEiJr09s+0Lq3vHTkmaEMVudE7PhAvlY7rOOys9Zx/8OT+k
HZLaqEuKwPr40G3HayyqEpf3dgnN+kzgLCu9X4ubkK5nb7q45LpwMUeD8Rln5qfwambPGXrqF2Oy
JYgSv6/fJXu/1/mNt5c2M+rQhpPdOaP9WCYscASeVhbJRte5fjpvuAt65S6cao1lsBt9JJExuXNo
IeBv27WPiwkYjS6viJD9y2C90sxyKmsmB4pnwSHvGbJ5M/xCPKpzQm84hylEwhzvrWgnGM1JIFul
MuM1K/l0OyiLK2y+7kt7qtk0mu1t30p00JdOyc5hVO/Bkt3d+Aicy1xGpUjWIw8O0Kyy7s9o175e
9eBIbUHewAQrA1eIV2OSHAE29CQ2RzfcOWtjFBtKtVfvei+vYd3Iuc0WBVWaP2m/KVFQhBTfzApT
hLq0TI5KoPfv4H03VwOWgBTFeT/R294skWLGrF5dlAjLI94f2UpklyTQianc7AucsYlRJ1ZDdUOy
bpVzw2a6NkDkqsRouln62kDAuOpFYkB6Ki1RNMbvGcrOnHHvGL0bJV2jN7tuzLQxS/yuEitv1kE4
iysnSXRIRTmxnoDkFYXZX+f0OF5VPdsnr1eMvHhWpqdoUKUd42w8qo174pDzcn/iVb9PyAXG78D4
7EOJkbQDp44Fm+eGv7m98/BCY96hSV2NeltzoNJIdYyOYzpKpzc9fKlxNUQB+IBWfbSSnFjiX0zL
m118aAttEx4nK2CU6/N9BpVhGazUbd/QI5CRdhwgWfOSlVXhitvAiRa3Su+eCSPt+f482ftu/KSy
ZJMjdGOVoxk1YJ5hHkvGGPJRYibQ8Sqj2ghUZp6rg1h7k04vFuPKVAn72xD3H1ZO6IjekBONcDGY
ejIo4C527k+aR3imsw4eyW68yd3LguhZX3RtTV7Pl/yKYuFvK6+6oRwPfZCE93IzutXFbOfq53hX
ucVc9qheKZb4Wsh2VRhi6kqfZWx2G+0YnqSPNiRvYch0cUbkzN4mz9WJ6NTOKtZrBHeMora8z85t
Z8jrQNKFZ6LilITGE88TDU6arm2tcnFnRwJJBXWGQPQ22acLf1+8Eap26kI93MlrY6igtnaMvHBk
aZzoSXGAfWfV29tl1xvpIgReKIxkoXLCyeyCc9vTdQ6DEMZYskiY79tm6hSd7oto0SeE6ZqUEynr
XjDYEClGQywduAb7yIunUOv05iWFOHQQd52o32ajqREsRIqZ+eI2k9Y8WmuoFBaddjtZNC/jVebW
H81z74wBrmH82/eX+KmDF/OZ+UYX64LvSpk9qnWxmn9/bYx6VI+dO5nXdCBUxqJ1ydyCfzJjlQEH
r3L8Y0VYeRhQQhgY6SnNa5WhdWYKAeuqE+7r2OSfI8FIY+fmGyF7bm1Q2aueLqAEKJeuYipplP0D
Pfiq3id8Z67lM38x3Y2BQN9Z7gozbAl5Ux7p/lgviA2Q2Y4KZ4urzkcjFCeurhKtYexFX+xVTxEF
IWy7yLVHwwUCWSfzhSg6VW14lNen9EjouL3zTQLG7WmaeX7sfKkb/6Ulh+Zqx9Hq+j5wVwHW4Uy8
qLEFRbQb6eOpfstN7kK4Wb2P1PCCnOtTAMYqdMaJT/CwMF59ai3WPeZZpJc+c7vc5kalF2KVAAMe
/igHO4aNSN86hLtoXYjGPV7VuX199z/HuTmF7AgfgtFCOkjQJ60jtA63Np3qOJn4UMCmQ4JIHBVi
M2rMXrXZ4zV/HhAyribPG6bPwRY7KaoVsXEVDaiSBC5tp031vNSvT0RXvgENNqwcvoYjCo0zlKyo
NSD2lpJN8BmIo9BFb3a8Hr4kXEExCdh9OEcYeWFfMn347JH4WiN5XFqFZl9GBqeRhmD5Xss6RE9C
Mx8ieyVoEnn54PC3OnwRFHbGTr7M4WZC9xxTteS6ss4P1l9lYhKuL4VZ5PQEEtF7Eu5j/9SVx2lv
Eimbzqm/CL2toBM7v+rEIZRWhVkH3sDyNIRkRXjNKofPQpDhVvjiOlkO7NA9j8lVhtCfWMR0ojUP
obwPdwGyGep1bmi5S+RnP+DBuX3+/Fpa7ZyHGW6KlcUOcdW5SpZ7NROvu7vBa/mFSmRuKLKXtsNv
CPf5FwOTfIF2GKnDlK14nUCJsRWayaxbBvNmp8q6zAU0W3wP19FrpGKfw2TEmmlk9bvJ5ja/2MJy
cvJrO3Fx05jVR/iyI9/MGdhjnZjpFvhp2bo9xWYU5Jnts69gdlOxykxmV57p/XtTGqJ39MqOxh7L
e4SaG+5ZBaw9jW5UJiVTs3pqn+SBKc3s4FZlb/QGz/X/Ie28mhzVki38ixSBleAVb+R96UVRFhAI
kEGAfv396IkbU61TU7oxN46t7uraYrNN5sq1VmZv7VS9GIYgcxUZ+Vfqt9v9RJtUw8NczozkZb83
1NWJk2tXTdTEOzZOL9C8o6M2Rr247Y6UozcZ7MuL2W6EvZWtkp5ZEUy9RZNsdOF9nozetB9BkKQT
2ZRvgws0gre56nIo68K6XKQkADm2jElp7ff8Lj6YGw3l8Gdvqu3NAZlftclGA1/uGV2etuGbWk6I
2uRnQ9jcFBgSdyvPEM4uvM50AUdVCpWLGZMUT/jdeKdsYlsKy1k5KiaKZCsbobSylN7KXZqTLrIg
Dqjs9zfHyXEihA3c83mZGveVpDt96pUzBVnXfkzKYi2EkARF5MJ0sxX4xt48pNZhlwAZxMY9Mk8L
HVLzJKe6+SnBxGqwv+GUGfExjqnJaPGuJAyYSZtz5PemUFHLnfLWAy3dj3P3pBlpz2p4+x+Kl/Q4
6sxiAdMSbunsFnuCF21LU3oTwvMupxufsGlDbdw199FGlZmSQ7mCd1v139TG7L/tw+qjmmb48Niv
ypCga5KPxdfDXCVZcQ427NpxsYRzB94CSwViVPH2RQJp6SmS6Zvd0EzVUcAiLHWev01Idwhkrt5J
NS8Wb8w8j7vQB/v1UQKYLS7iYeOw9WciADQd272r8RKHNSJLm0PKabfsN5NHZq1M4nFi3iGW+xWn
Jip4p1wkM85FNmTtksLDD+mt6TJtZfaJeiV5Lv8Xe5p3Xd9sXj0bLp5wX1jRrjHe98O9Nb9RAS3X
feqqdHtmvS1eE1jHnSgIJk5QjBgmn5x2GJ8qU9ljtIBqLYTTuT7vjWHSzuMXcXia3ab3oUBr4aMt
DxWbfiXunX6RXRhMgwNY2ZVzQju2dzSLmDVIoajjqrU5fhKqqkyFh9rAg6FPvMmp1j+4dHZGLrLh
5OdqIopkSx4/+1PpRaevskWwHY2akFB47x/ekqHki+CEYX8arc5eE1wDyadYWL6xX/cvKj5q2fpk
5UDh2F4L9Cu5Mv6BbtKgb/tpTl5tt1Nhqg0jN1rxXCaJuU8kaTNqA/D0Ub0MVv1J5fRjIo49bnDE
LdSWt33r/sb7OIec0XsrcqUlMZDHxafa+qppLRkIY5iFl23v86IbLfnsNlrqI2KzcUI/3eyLuKW3
ujj5ppmfLMFh5fiH9X2m5lZvje6C8p3w0nTXfnGwDm/ZRnrh64OZfKpzzU/JMYpO9XaDV36gidxx
dH9LTQkKcSj5BAqlJ71oyyYoQx5E8GnJCXHzDl+hBGg7vF/co6vPubOUz4PTjrovoxVRyG3DEb1A
/cFr9qrdybwZxDTO3h1giNCE53BggtpccU/6VKw53O1hs0iDaHZ+K8PUTWaDt4TWpma9uofcmZVb
jVI2Jr6e1CrNhCM8c5IZWo+AP0pzNOVTGIkg3RI3YpDBRR/KTrO4TVUHgH+wJaWMaX/cD/ru3Yk8
1Rm8H8eVnYGonA11ATiWmPXrfXmcCwCTy2R+Gl9er0sl6BnnRePXa4XymSO8MnyoO7eh5u6BhHKs
z6SAlRomYdcYW7LTQHcSu1gRe5GSZYsu0eDeQ5Gyv9nUylUEEahFssnBYdaJnpjn/cvpsxgxuT2K
PERV4d7vUh/FaEikkAe9HUjWUMM0iFxIYLrXRIbTfUFDVfa1jb5kQz6WzpJZX2FrHHfcYC2iEERA
ulMpxjFQuZ2ozEyZmfzFmZzmkVe/RtxQ29S7fShrKDZ4Bp5AOGVskG7D1LuCGZdGBCgIEpqE+wz7
qdiRKYbS8VsMVeZQAwwl02KrimH3Rs8h0iB+JwnPvhKAWVrV6jqpPyHOW31qe6xjiF1svFm7UlbK
ujmaPWg9S3bxdRon1k3qwIHMvG1lpx0f7Wp989sdUzdlaYcFLJGBWYMUJ8v04/6qbVXNbB3ZvY/P
Yfl2QBs0FCYkBy21E+A3QIPgCpqhc2JxQFw9yY+4X3Ovi9Vb5z4GIAYAOg7VUby5UsVCZ1kwPWGv
k7sQkazUsWrfgsoaYDOvYtpaWwoEbn2ku8WSSLVDEQxVNXqzw7g/gRyiTHqf1Tu4nIInz9Eu7cjV
cMdkZQEFnRwC1IhzvuYsI1R0qwkJnhF9lBcjQ2y0LMfVEpCvF5QwPrgTEsWUJGpBjli4UmIJ5Khg
epRdttpWAo+KLUzeroV7GDgqdQbKaF/yn/3UN3jjLhfnummNfMyFc8Q0c1pMqaO+om65v4K7xiH/
Kl4KR/OUm1FMkbK0/nknNoY0zI7GgQhAt8586tg+OpLV9VE8uwXhx8GrfMk6LTSvHMdhNi6m1/Fx
enrJ5rpbvl6hm2Y4HuQX47oGhJxIFp86180SjK8wyjGpzO70XlDoIdPKnWJbvRQ1Z0yXgFj3ubDg
dC9xIE+GR5bVnWwLg/8pHoo7zelvqTE4HFYGMKQlQZIxAPZvjj48rC5BuT07VUh04ipuG/RC0c9c
FCYEJKsqJlwa0Ir8YNfIV4Jisu9Z7TIH9OgbN1rNITMrOpCt2gNXmrpm5ppFAAbmtt/e1oMjO9Us
/Ou6BjSrrRsc8ZuRvxZ+j0o3QBtkExtMrrKAXgPOj68SYqMNzq3vck8zrlwwuknwhIdtO6EvK/ck
gS5VLked3zwuoHhB4Hjz+pZMIxxUZnBB9AA1U5C7R0sPmi5mc0Hme+CJtQ/gfetYGJKlba6mGqT+
hUN/nDpX8/wqbbNxOc9Lk0VF7zy7GrZ+a5X8P2GPdx/V/h/4k9vdu69ZR4UfLaMlWfDZDi5vucv0
OtkrWRM1KrBtVw2ErcRfTMTdlL+ivZG9pjCnuKd8dDQzbVFQ6aCUSVF2UtAHL/LFgHlwszFTE4+F
yhzMZCbHKcNk2H6crHjMMidBu3IIpu411OkeDySJx9xY8nhDfvTB9/cn16CZ5WFF6kchw5KBw2hK
YJfzbH6csudYXpf3bJ29Xk8mgK3aR+mVjeM5jBCUVdd57HW7du8JHVguztIhmEPToTAZ8MU9aCfA
FfFaWFTve4/H6ZooGvr6NiLfnarmYJ0FTMVwH57nwrBZt4Ro7P0ZWEJi8pP2k/0iSndFZXIOqLNi
eHiFSdSLzdtXCnY0TiJXB2yhjIcZSGvuqSdxQLwL2+vAyoQRkV2+BoIWLnbNj6gtTizWy4Fr8usE
shi5wCWX2Koz53A3hbN/+zqv+TZabDK43Qysw9HqZpVyX2Vqk8P43O32yup+YQg9LYrc8u5dttnX
SbQGK2nS50yy+ZY+OYNz8jNPNKutNtEuXdkyWeYnM8aQhi70fFJOVRBmfoLAmufVJFN9JhXGHVIH
Kpe1CPAe21cm+TW92tQmjssjXI6KGFdlkxHauqKNyoxzCqi+ezOn5W3eDjlxBCsWXIGoqDHklQIj
OiOr6VnnVTJRXwCX1ZfDCuVTNmq7Qs+G6kRMFjdXjgb0GQnpYVi0ltfb0VyQDJ9+91ONbtsrQqrI
bwKmj2O/mDbr3kxyFAk+c728THuu5hydMrgRfl+6TwvWNNccxZPCnpU63WehTt53z26fr637Zw6Q
h7oiTc0bSc7u9lmuTm/KXJ3q3cfrSm36sD/fd1o46uH8JbrxHM2Q3c2+H03375KVvpRj5ozxhKH+
lbzItjDMx9EynrOf2HYv/VAAWKUX4nXU80+LMthvKqj6rLLbWCFm4XLzDzerNGF9rBpbnx1CwYvD
fahtwOEpVJ2tkwdTg2XactDeM84XakVsYSG8kbCRvxATTyTJljYl2zqaClYZgO1TXLbj7iDMdsJb
41Ls3ZTmq4JSwDlNzqsLmlEki0E2U94kTxy1FAwkc/DZjPrelZw9NZWNBqYw4fhUEpuX2eeXhnzV
JUWDl9gudyX87EOXMaSGFkbwO+4Ih42bW1/NVPW4AZPS70pctuIdY6N94yVnI8HrBIHE+szEienx
jotSgyxDAj2MOcyAkN75o8rbAZ/p+5oSMRlNVxlMp9KwPZqZdwITC3KaD+ssQAmcmOZdyGOn4tdJ
orG6biYrzQIVRKILLQJ5rFe9ZwefU0F6P6+Tjz1lYmIiEHc6tzNBUPXNvpMcSAgb2VVXzarqwaV3
oWWx9Cxpwkk3z18BBUEXiTx6e1tWATlw27osxdhkOUCxZ+OznbT3PuVdHUGn/MXKFNfFBz6St559
mPdjK855icXybuZ38yV+3Qwya4hZ2uWlZyYBucScjo0DE0jgYrPg5y78xb03fHmxoTx9vL6KJzM4
IwjtlCaLchTPcnc/p+6hTJDR+vKUWgiD2zMUOMA6q9d6iZ/loQ9Ts7CCBaEjQss4gpVKdtwaLWIZ
9wsQAJV9torgMOGYr6063lR/Vr4f/K0gulsNm49ksy4hNCAvMXUPXWZmKZTU18e3WR1Wb8mCu5fl
eaPw10Pn655BqBFxwXGkSVdspxZaS4c+bouv/ZjNfaHPCgq40It3XyxdFgbyeOOLVfGVWt5tjssO
//2KFur0PpXmp81XofIHFqWL2LJr505xe0+h8aAYs06heIVuikgS4BwtarnCZp+l9iV5QTMec7sH
rR/wS/UbW3DVhrQNI9M/QNgK+YlXVMI4qSvDs9B5VxcTPmUGw8L6qkNqPasB/oG3A8y+2lM6bkXX
5/1MBZtfjj/v+fwiGF+IV/WGfgOL6jb96lmXdujNTlcDAyqqzx/wsVWfEunBpTs54EHXGPlg6nVw
CS+FddqbJd4WqOJeDqND5M00zhv5ZrPCcOg/kRn4l1Ccfhx1i8Kr2vMHVtq+6cMknWXpG5+Msv4V
xVFuUolf0UTzq/MIytwZdiYZJpUYYXUtmCWM8okqvlCFu4JlnxH0EjMiFPoYDH/ncErSD+YZ6ncW
6oMy5SQ0SXKMoeaKk7ojBHF+Ub73t9h34GzrzI9uEXl7y3e2yi6ExC56y4m4XNI1tRjNSTxUoGGd
Ez8xKyeH3P3uOxJ19vR1hCfSxShmhP4X49I1KksrC4T7aixzR8R15jBpSIPPYd/vpNBo8LGWCBU6
xMN0dQ5O7KCR/qPe7wjlsYmm3y6wD9tPIeinNsZtDmhDAO38+gZMuSFHuLubGp2/kfB5IBTz4o1p
Hl7pA941YyQM0AAs8vmYJhtcNmt4xqKJLH2hbQRjxUSbrj1Pg6ELTLF0u+bG9oL2yzR85jazDhjP
dsVv+vcic4ZY07OiTr+LhXpONZoelBcPqsQeeaBF5VH2apTRriqPW3Tz5ocX00fHdvdO14LbRnME
QGahAV4slM2i50cLdnbdyQFrPAyGs5lKMen3d/2jmOPbq37sZ3VoToPrQYGv29EUO1u2HUlOAyEt
xZQIkwzoWCaI7uqUukrsdW5Wc4x+UUWaC+GNcNjoewcwxgmlZoHDKdOHQrjgyWfhE/le/ydlx/dP
+iDfk+QsbnodXzwVXNWAXoyOw6dND9YT3oXcd/DmR7M5rU7nLBykDvDY3kcj6YzZ6B/2+5yUnHLt
KwHqjgJR6tgv6bI0yMjQ/L7mqY/CFwNjL3I4jGI3r/x1uofa8vuEyx0B/xfKst79/jf1jHyN7nLU
MuFrxd2N8pd7Ak4SI6BatKOl485t90X+Gud3Q4avBNGq5RhIJ54XPrWRkX/SM32f0QcGfp+GjqV4
hOtO28DtDtxSW2fvzsEyjDn9++gS2wRD2u4EdsH5A6ALO3SCbdozzj1S5idz8kC6T/f3Nu0feLX5
dl32HAQBHKhd+ZZyEzb9Kf3Gfd4qpieINX0fPMk4CTax3YYjZyBiBkLx+2BR0CANNbQm6PoB18l0
Sj5C4FfaBTW8DtSiQHVIJqgKqC2Y2eTy2X0/VS4c2jqLkfNGszKNxu4blrnjiwZdkQCuaBlpdwIE
nDnHq8b1Oi0vCp3BElqNN8PzoHEDk9SzM3c/vpN4gmxbB9lZnZDGiHdzhZWvt6DX6ww2I1v5szYw
poCKbO0H7KDIuY3qP/fnxwfcCTcqrK4FgbykvbwhwOzBi8NSp+ILBYl8+HEJM/fj0mmnWJ7wJwZc
6aX1/1ylDwq7TE+qtmh5I2E4cer5W2L72hRvmsXcpQwyMP90effgHx0nhAQ0GJXmH+unCvif9goi
CJnu4Gi+B3+cr7/tFYk2PYNEzZsl6wCf78qF0EoafB1jLrF/sjHF7vx43JiKJmqSrqqiLIoP0ouj
FBVHoY5RfphvRw8DDPNGB6QjYcOzzplPh3oQSaTZWS7KlqFkQ8SFsXIpGGBRrzm5/fX7ixR/2lrf
n+pBISELVasL5wSppHezYHKFqa1zz0Iuq+E+e08OabH/k84YQyaUd51TFDr9v4+3e3o693HAa5Z9
d0+w7mInYWsBbIAFwC7k8NKq7HxaX4xdVSDBxd7HEFz43ol19e/LiyvY8NAQBujYISNK83aUubfi
+2Xd40i/ATfBTUDLe/ZTLwl2nY5PhNmDcGOhuSqHvqO4qtOCWNkfX9IwtSKrIxrSLdxJZxRRoInK
8HcoPXLbH6exlxufB0vdJAG5Ai89BxO+jNtROjtRc5jp5skq0FTW23ijGK+BNnnF2QMhSM/Nx/eg
54LQbaN3sMixbPdmivNOJgChD1bBPLVKPoYFcMxrLVcUptw4vAybrxOPEXS5bhw2rgr9t+W/14tR
T+6r2xiABPbg5aP1U6dH1HoJfl8R0s/r/N9v6PEerYqyf0mjdlnBIDt5uqej9oBsZTMl4XWTmkCU
bo7QCS8SbLif2UuIPwWX31fIwwUY967CXk0Yv7AbONHqpDAmsXU90nMupC/q3X3BwOb3Z9b+w7LU
BgJLUtPZ4w/LUkvb/CSc22UtuDDCBJKP6xD6PF4iEMiQAcj6qv0C0+4kARCDcYhMyVIvTtE3Buhu
7vYd29C73cCUh1x0Mktw6Q5/MZEDZFnHxBMgf6I1XWQyNmBmv7ElxRlcqH2N+kcXrcGtcmXY9Acf
Dq78XpGpgAN8ydvT63GuvF4XUgE1qm46RpYM3FBTWoBHZZzVyb2/434jPV5RsU7T8AifHfYVMGU1
oVZ2at1U7brm3SHBptNcAhyCrRzkJ1tOnJw6MzyE1UnFlcykbE4lHPYXxlXnHq5RgX5zckBdCdxd
g+7iKaldK0YPmSAALncuMnnKxCSWbQB5S6pHF/ypUhNG14niaWpT3FTUcb8eRbDlwaRTt3ebNqij
w4JK3rZVgn1wHWY8tXmQMHS8cX0jvB/BSBTMvnmc3b3YOZnVOKHWdPWwrLG1JQwbOHMYqsHDgIMG
+4CqYUbdowv1ouAwgToWlebhPQqx88g/qEcU8/MHEpBXDU+iLWTuYyfKaCyIcJ423e1Htf2GuZs3
yUnhl6V/ReJ69hS/MN8EE3Zjjual61gLrc7cDiaVveO48XKBOIHYwdJWfeQhMMasBAGVyEGzlVy5
cYqvAY/xBuHJhBhnxk5WoETnNaOOsvdDPL5hbW+PpjhPRgVekfnwYu84fdxJs53cw11lT6JdNskR
zNy3EpTszsmvsaL1KLKvYUGydLP2/LljoHdaHWV2sqWA+ozduo0DHQyONJ8KcxjSscjtzaNhz6SI
NzqQ5uAWEErONH5PbGJ4mFg3o9lkE8S7/OBssrdK6r4qSRAN5EpbHivTK1wroyTXVAyh+xHhRAga
h0iL8qd1wi3h82JBRJuV0yicZAvKuW6xdQYQ160EChRsyPdimHaWMIA3q2IEVwjR81tmYfTFm8Dj
3MusHcDIaIubnRkTZjVWSjvbs1/Mm+X55bZISPr4MaBoAT+KyA7DNeoygx2kAEqW1Uwc5ssK5p/V
js+Tyyie9OwBZ3ntd2zdBIg8+QC0lihB9N+Pw7vbgkqjY/XKN6k2FcXqzSH8wOah+owOgRrY3Ws2
rDHWtJZiCGx29a7j3dDW9Uhi8QcDp3o9TFNPGN2tw7QaH4OTqdgXN5oVLoxWuotLdsbjisZlDkGU
GtsRMb72oc5jqmrRLPqEXMbf/Skr3UpMEHc7+dTwT64dGG3gV2AYZjts6UC2jF9jisIgAjYPkSx7
aLlmuF/xB3QeEkbdhKsCuN4Fwz1dQdHL9UY3KeeZArUfJXw9dhhZRNFhzxzcxsIymSqymS7T2Mqp
xDCxOLD5wKvRC5gn7AT3PBKs45JKCeZzziHoTYEswHm7Ggm+eip5SGphpooKBT7ZMJoIGxLaEMQe
57TbSAakPY+P1tmNTEiDVErhYRxcEaDJjpx4N1As7r7Yj7YVrGtf2eqz7naRvBbSI0hSvMpH19Eh
bH2wjlG+OjoaptPrRKakdZxqXvS+D4WwBIEevPa+lKFwcTU+70uzk1LzOqYkd2fLYLnzfp1TFtJA
uwGxj2aCcXtKSQtGdU1xoF4qXjYDLks4roMrVBJAqyu37319NW8rgFnyg3UzauAMeoM1RJ7zThoe
E6txieYz73AHiL7ezVPyqsNAdi+sLWotDlZuQG6D4SWsN3GnS77OpGHOdn7lY6jMT2RqutsDBi3R
yZyD8/xycw9eOQMjVbDWHQ4uzrnv6OLoDKtdMWNqYfmiOjrn3vgSu2cUcvAv5SBShzmGZaWhlP5p
71x1+3zHcIv1kEOzApiq4WJNBsQqKcy64HReDGSYQZoygYut5zgbWik2mPPWvXNZfUWbS/2epluE
JQk1updL4kiFh/XY7TMDvsMtzjtanR7pZN/RyTr7T8VFypaM6yDCC2+ZvDXwNREgLtq3FAVPbYKi
NWg3rQt0ojgogUNKq2kD5WL2cfuD73K2k2pzu7si1BkETpqBYd1JsOrjsseNU3q3ct58yrHXSRi8
CkQ44DVMmXQbEr6tmodAaoe9mw0kwqPd6k55UD8JX7WfMmKFjo0y2QY2xNpDRrw/61okV4NmuQMk
RcXFJguR2ZnHXU1YKS6LQMUGclSEBLSORCRdLiK7RybalQ0JKC0t3F8NEPp3bEZhdMFASdzdwb8D
cvWoid+DewCv4J03Tz3ipbRzj1KUORVQX/WNaeXeDAhIZzN16sU9tTEQHJAZosQQnVmKO5/6wSey
9SeAnyh1uc0/cp9vz/2QgGeDND/mFVG7bBzXByj6k9P6imdBuW2DZnpz0rHq3CbKK5qHeZ+7A3J5
uoMc8Bk7sGcc1BVO/P7ZZTCV9UmRimM1xdmfm9NhUaAh3gPWQpeiBopH5rsYUI8XttAGqVihqAC/
tlS787ekfKXOrmfn9H7ctlNOTXnewyQfYzvgu/3H3ajHhfneFQERoYWc4uv7Wl6LAfEZqgs0jlOF
wASjNojBAI4vCXn0532U/REdaba8BLDFSVVc9EdVayMsu0/4sr8jGf9KDmaDuLYXVIB3vweg4k9C
9e8L6yGfTov76XITmeBOHtvaiv35fhqmoxvoY2cABrnZAuDOngw7eLaeH3LaW6kM9upZa5bpWJrB
QfZkS7EbY3jp7HvJ0NzUq15RA6D4TsNqFAWfcgDN09vYgme+730FbFTxhrrNHWy/C04xlBzuU7th
tb7KJJFMdHAODiTKHXnt5EvYRlDtrr0M75LCzvHhVK3CG4BlXp2bc3piBSz/mN5+W7gPmXRV9ekm
Le+bpWDCgiGTznBsuTsETPSj1W3uAUquqHLmuUEY1KVzdxNWuXV5q0xkP+YMfeH0WffDP7jEb9vp
Iek+Fs01P+VMO9xLIs1OsdjpQg/+eai4SkC8QLudgS1NEv/od6x2Krd36rHVkCsVdB/48cn6+zHp
+zZPD/lPUilNlhccbKrx5g8AADY4QrjPV9yPDl/fFvpj/q9ovJKjzKOr1D0FHJj75ud7bE1b6zqn
0PL7Y0k/WWipykAUZQHHJ/FPrvkNICrVy/mUJwBEnVatR5vZDBeM/ss1HEDioH5nspMhiHIIHeyn
sOVPUMf3wR/eslarrXLdHzk0F/CACMGv3sCGfUe970x/X6+Tdjx53h+HVHlW/A814R/G16c6Ffb3
QdEt99whE8J5QTDhAzjnEKYo7CWMGCGljoMPrAFAlBKu/GetFH5M4NVvH+LhULk2+15+E/kQaBV8
xOMOB/goHfX9kud+oTJCWUUmVHxmiCX+5G2DkRs3s4bBjfxoAJnt6yQqj1mzpFiPhbHKoQmvFe0D
UgOeeogCl0Ltfo4Z7H8Dmnwf+mH/lOfidqQvfLNcSyb99WCkwxbDF6Hi7tcsdQRdyKEyaLf/0l2q
y99fvPLT/v02vvIAq8VyDg6qJM2yo1FZCu9cgwAczTDHvhvb/rgyEeFZt82uAQcHIjM3fZDvq6cs
GpOsAbuJ2+hE4Xql+/DS4D9HE9161hzyR7BRHSh9gTYgLNE/BYdv2zE6nKvBQN7XnHtY7dkljQhv
bEOMQa9QwgfW75Mi/xC19HGE1RVVxONvoDxcqtFFrMX4xksZ0FjbQR62uJBPVuDhJ7s3OYaSq0GT
7DJNImZDeQGVISmGu+PhVDVrUeteUEmd2DSLi4df0+8fT/wBvf7r4z3sk6ofSVGZx82yhX351gWA
8yYgGTEgiD0b64eL/q+xHu7BOw0g2oHE+iA6xNt7b52992gkISEdRw460Kch4w8o3l8DPhx+bd4M
TqnIgGc8ajDge0c0jkU7hwGc9cZcRc7xArr4ZEq7n/pwsf416sM2lHJNuBz1qFkiXQIqqV2hkwlS
tDFejtTvsBm3XxPntNGf7L8/+OAvAz/2/JAvB61/UniXpG1mNaLq3Dn3jHrOyYZkq/kNCiLrk8WF
bmOFgcicfUnxDo7cW+WpTxb+T/WD79OgPkC4YnITVS1l4YMDmW8a230/BOtG9//kwvnhxP1roAes
thb7cXE68didowLPaW0kyAjPwlTxh2v8r2Ee0q5DHvWLw4lr/GzRCfHu3ZAkUpQ3D8/CoGcDddvo
2wHV3OukzPS0y3MwMwFZghz6x8jjGeL8Hx5JlzWxsysW9IezKS8LST02vXp5w/KmA+AUkhisZv4P
1dMf98S/R3o4ZvSMgkvvxEiNc1h2b+nqIVwZKgtCdBJ/3GwxZniSWPyHs+3fgz6cN2k/j4V9xqBn
Hg9BOhNJVwnjNbYvz8tlPwT5LI9/D/Zw1iT7WD033WAsdnB0IFloIJtx4nTWe09OmGdjPZwwg2Pd
trHOFaZDMClYgzccKnh/Nq4WoObPdvLPC/J/Hw3jt78XpFIeU1k48mhHqu9+6g5hUQ38Z7aYP13M
32ZQFB4OjLjJ5Fjtc25eMUt/w/QAeegel18KV248+m+yjb+Gezg24oPW62XdJK6RjHpYQ33eiUIk
vHN+f1s/HU90+CEYVGl7JD72gdEvvXOtS2o3e9x6K8V6WQzoMff7ID+u9e+jPGywLN+XaaIOapKM
21ZzCbttIn2zN8J5glTyyWg/rYjvoz3sLDGpj3dd7neLfYQfiD3tDEI4Cp/sYOWnhf59nIdNJeqV
uM9KngqjB6TSXjqCI0foRCcDvBtgzyTBAOipu72woLubSOuL+dKNYuvwCroO0IP/RycLvoXTzqqC
whOBJU31KJnDTvz/TsvDvqRxaVS0Na+6O7n9dDSw3aBnqf6T2X8yK4/pa+9aVxehYhjsMXCgKzCD
Nzv+PEeb4D19190+eIwqvr0D/WFb9u7nm1p17wCkBDOxwLmG8hxJCJozdBRP3viPV9L30R52ZR1d
8qN+6t443iV4NVDKacDJWpiYT2bxx+dSRZIANqei/YGlvl2z91TP4lgT66XgZj6CpbFuIrcnQaIJ
ydOCtvjjKfBttIerVrzSW1oeCDUUtuqrodZEUyEDHfFIHkuTi4VcBh5e5uXYDokvvz9pv9v7/3iD
A4mUR+KgEQYPc5pea+wuq7ZeYggdyPCS8Pag+WFX8jwse4suWeTyIGU7Y2GH7wGxYw83SPQGXhOm
aNYE7IdBLh3d7g8Ho9Z5bY0TRCsqCw4VT6yTBvwDCzzEmAwNB+WtZRdY3taLIkQxCYqsWglg1u/P
9VOO3xcHuixLksLRqjycQr2skcX+/sqcfh2GUlCMS/omRatOGAI72x3K5mWROM/IcT++yW+jPpxJ
+j3J+q3KqOvbkLzaBwvHbeDZ6vznHhdh9yi6LEhko7Rl/fvOVe+pNGgGd3mJR1d/lI6zl/ZTH118
KPm46Mz6zlPY5p/7oRtRk/s0YqWvxZ+d+W0/HGRZjaVT13xyS+cYA/nj0p2/J6Slm8ygQ9zAz0zr
WZbwAzj296gPp4twPvbO8plRZWO7JT0WDSc1p12LuDE997yP2e9rRnr2lA97odHFqo2vjGdRM+l8
h0+GQ/7PiMOuyx+Wwt6TW+HpkN2r/jaxXGHqoGpvDGnRWHey9P3UNN2NbQQLOs8ZT7KhH3Ddv2dU
+Xs48ZIe2zZtZW4H+ldYOkO24wk0X4Mu9oNubl8Ex3zF9563OotHz2b4n/vj7/EfTrokK8/K/dbN
MFTsiTqcQNrUXGf3ZjiGS4H/pZNej++j4OvpTHc/+u+D7u+hH4KgZt/Xir7aDc2luGvtCWp2RMIu
kmDXfiG6iw0P5vzHkyn/4XD/e9yHg6jR5Ksi7hk3dGAmQxlvDNd17cgMONBhxf6+htVna/jhBJLy
q55FTTecDL6IReqOtjCy5VPqxOB9tL3Sqt7YoXc0fH/OnNvj1rJfNom/sZF4BGaCdqI1KIUAPZfm
k08n/XhyAX7S61inq6bw8BL0wzEbCPpZ5qajVfrO92k0OXfd4YZm4YsvL3x2HsvdEfGPt/5twIfZ
T8TDmX7eJxlLMXqF02qnH4ycvun7PmnYp2IMKdbZ9tBcwQS3u2t29mzJd1vqt0/w8ELOgnTVD0W3
wx3s9mXvOINkxHPPp2xyTDfY6KGCl9KzlOkHmhwL79ujd3vx29GiprE2uErMNeTokzHxY7jH/uaF
mYYLPXva1FJ98m7/cUccC+VaaIy3Dncqi0yDjoQRA6fL9c13O8P/3JAKY4zuI7ECE6YcBgs2UD/n
6swrLWu0n40szzzBFZ954fr3jfEDAPbXdPyBpL5NB4HjLU6ufLzKXI9CnA2gWo3o2e4OxQCeBJ0d
oIN0EpWv2cx6MvizZfgnQ/s2+FUq4IfXLMN1rRrr8IJYzOucoW88NfsQRAAhiVlP35F228PGHkt0
bJs9Jcw/lsk1+v0K5F7EDvSuGejqw3bQhMOtuJZ1NtT6nbbQ1nB0uje4xgkD99KvVxnmZc1Zs/Lb
Bao5zO5YRQBaOqWMt999EPTrIL6vBvXJTfaUwzUJb2qBPogH99JTQ7GGx6K35TaH4/D76+t2ybdd
9K8PPgBeoI+IIg7+iBK+TeDtktbVIUqyYVMFTRn0lJGEG2fuXs6uxmf+fbDuFPptsIdLWasu7f5W
HrKhINDDQT1Z1dGs+7tk8ORseEzM//FU/0PamfW2jWxb+BcR4FgkXzVLlmzLsZxYL4Q7kTnPM3/9
/eg+97bDCNZFH6CBdNoNF1ms2uPaa03csVllXlPbbrSvpENdoCh6aKVzD+xYg17aBnhYr6UuA4+S
LXKYcP67t5z44ryQ4sCIeUvJHhdvmdhg8J/3/HqZ8Uh9tZkTkx/XapGgDxjtdfgLq2OlnRrYT5Nz
2b5/vdBHseSrlSaHu3ECtZdddlN2Rvqd/luaOLO6XUh681JCYBAX1kqG7Ea42kq3QYj55cKsduP5
KepglStwvMOcBmjTFeR83TlywY+1p751n/TypHhvbnkfj1Qn8dGSfoW0rtriRUEsQ4TwDzNBPiCE
NBwelRwEV3GwKuA/yGgUixKat0HxIQxrVi5UODlUDh0yGpD1cstWfvwkUEjwwNXyr3FxdCxo0oZz
4yqzhFmSyt85+iFCe1c2YHTjh75+SiPoINqjaJm3dN5jgcSrwWyBea50ZuXB/2XtISsCOOchKWlA
5wxQ7UHu1MX3elsftQpOYSVkDFxe3fgONz74xOE5Vdg5su1F+whacvXQ99BGHMeXkhZtdqOtOQ1o
/75BFtMO5odEljm5qkXTW/1gWuF+sLqFAGvUy4cik1A3MOF9zpfCXwqG3blLUQFOwUBjzwBIqICo
b8p5CFYxCchBw5ch3okeVHRnQU3uzl3Y0ROmlzBkVjHMbSb21RL0Fjyc3Y13mA4r/vEOEysQpU0j
m4kT7ntdhkZvgKQ8nxU176O+G8YrW2cl8HV7FsxdcL+lb3n01HvmKivAbJunULq42dF0COT8RQ2C
L4QgyGL4U2/1+w4WeDDYX39hMYmq/vPEumlouoU4uTwJLTKjkYQe8cRmEMET8NQxVD1o8V2JZLLy
oko/QkfaStDTCtdd5j2Ti0W7IDGexdrFU/x7S38NhQfv0MiquW2FWGfSrJMYqjTsrQTZePVmqFsz
3XkrjUmLyLtXFXShoXe3ID0Tl6g/Gam+qWEJMxheN4yfInjts3weBLuiBM+tHOUCx7bJapqpyc/h
MbFhF9KZL5aUTQ9LYslUU23TarAZnyognzEYH9Rg9MbJfb1Z09L135tlK2TOiMYpljlu5ifX1dFo
wIBn0V6FLLh8ySGtHxRgDtZOGhiAxdOq1lZtGCEJ42VlImDEi9x4hqse7dMzjFnDp2eo3NJwG6uI
9hyzmaZC8xDvSoORVgazsf1Ff4nLc+3B8RPXu8bHAXWHND66WKTayrY3nmZSIR53BE+OliNlA0vY
5sTzFFUSB36X8DTaL+NBcxgLbnYWU8FBBvstcpXovt5YcrQDE9/w25JTLySsJJXMcUn3DUPvlifV
GDf/JSYCQoRJM+FK2sWeDcfiuwnN4NfrX7NTrI8U2liRMihK/f4BIrsxJFOOCbygjlbV43jFA/W9
AoxaMbfXSK/jHR4FHpJHzywWfgqLS9cuEuuCAa3gvqgr4IUBKCyKxvwwKi6jz3D4nnUAi5S8zvtT
ZkNy8SIU+9b5ueLEeXzLGiUIBS8x2b6iUyQ/p7i1D6AqY+rEAhQpHuv8mIYMweTtnQY9O5sXwm7B
+L1bflPQtHbthdBPbXQjbJpmNn+fH8pQugKGCKzr5PyEbetVtYajz9J6p2fWqsRiBwqEMsrRVyGf
7YKVDOVKGrqLobsY2tpOwheXc2b0rw4Xzja6ucq8I2GIVp5SruHXn3taqf7jCSf7lUdxVhqpFO75
1J785PmvTQpUk4Gx5OB3+ratXxZfL3nlhtMV+2dPJsFPy1DSEHV8ocwBWgDlQBufs+KUebdQIbcW
mrj3SFcjOTRZaPCeiBmXQ026gEx3fstumrdWmniZpoy6zLHwMpryS8qseQv9ZGk+B4n30Bj5Vosg
YbNM+Pe+CV2d5d4iHqd9tLkWPwuim9689yhJF/aPQX9hinhZMQQXMZJaRRu7jL9b6jlXmTByUaaI
U/hI4TZod30JuUW65pcjLOTNDYRBTOmiQgCIrBUsXPIy0E99jnch4Ki1gwqDdxxeUsL0FEcXQ9rX
BnD463O3yO6J612TMuk4LCX0H3HWPRU981k98hlhDGNSdUiiXdvtIq5+VjobnH1hPdojd7liwq36
7vvLuF4r+TriVouYlDHctQiVRGYFvw0mLEbmZpibMFvxazz53HnaStYvkcPMlJcbMxkCLLc8uKqA
PFSZGwLRpQrKT2wMGPQyMJaSsR2jUKNCR3TRVuuU926VbjmS1SSMWqHP4u/gqm2iZJn6Pzr3USNw
JBUknPTFRaD05B4CDavgnlvrmBdQg7THCCjVXImWaXGIfbRnpKUsB+9R95Row9ImcfRyZZmZOvRB
J+JYj1dz4mPpv6nuSef3++qbZ0IrzBi1FTMOz+hMo5/bGjEejEzGpFDMPGiNuLqP7lvKsE/eLPxh
WJspxPj5Jh8DKP3kRkgkupDCWeAlypPmnGTjYPKXgem2RjkPzUGoP/vkLoLsvTC7ucLwWN9fvr6d
1w2ChmKsqahY/2mbRWpVrUAaDUKY7D2Hdcb2txpfT/b/MpM1X1zKtHVQGquvlx1vyB9eTxMo6ck2
xbYpzKYzO7mKU1bFDMkhx/zRMI9mhRx3OodAlXf/er2PIsqfC9LOtmUKDdij391cVdiaPdgiHJM9
NfyILQj+HURfY+ed7NLm30I4GVDV+Hrla0E0GLp/Vp4kAklWaqJoWblednHyWPs7AYdwFjLr7dVH
19kPegknfb7WO+MQDz+aQqxL3ZuXirkYA64a2kO7PI9BqunL216tZuAEoYVeh7WYaQKsZp6vlcev
H/uqX9XpRBnyqAarjybwU1zWUKFpSsUO96iyJPK9iUCYKz0k5j3J29crXSmgKPKnlSb+Ia5zyxIy
PtN0nwwb9uEF5sLpSY2iXZK+fb3YtZj3t9UmTsLKJS8qQlarGcuq2rUrn0MIjIIn09mmDHbqh47y
0eAC9gx2uKkby4/H7I9j+OllJ56jp4nV2wXuV0IRq1nXWjbrrGhjmkd1gKQS+nJmf+D1DS+ldmPt
Dwzvn2sLIeOOue4fBfpPn1RPlcy0FLxWGsMZ3z9HNvQilbqS4MGQyT/VhuZogZZTRxGtB+3rLBOz
nGVUITIoEXML8YNOx73AopRCoOb2qxSyIz+ep7YzK9tw3+XatkNKI/yhE3KRXKyc/lfQHyUJ6n33
NGhrS2vnavCsQGMi+F03dveqVdH/ecPJVev90o6sjI8btycCdyUEOVlcmPctw7u0eC99eOWpVpn+
YbTBGmZAIZItomKW9Lux8Fjedfi/G091Nan49FSTLNq0w1Ipfa6Sn6Ds8yJ38PQBLPcPAYQBj51+
Z3brG0tevb0GWpfCtglGp4QLRqSWhaKyEU4q74MEsSX5Z1Md5PTF1XejjxyYLUFhzYbIMdrEubyR
m/fA8ObkN7Libr5+nKs3/NPTTG64rQ2+Lw0cPGwJOZ2PycJ3E8twv8zg/uvFrt9wQ9iyZetkBh+M
KJ+OeRf5iiRnRjiWLt0a6iHzHIXVtuQra8ZhLKOUHfk/YYlJ8cJDwOumzRdXr/mnZ5h88rgJersU
PEOoH6nJjZ6mPBsKx1FKoTJd5lGzUpp37E/owdUXbsZUszMveuA8NU03M1TzoU38u+QxbrLHgGIQ
sR2lZZB6i4rxR3OABLZaQ5rpIu2Q8w9aT2qyLLKLsRsSa2VE4CC6YwHHbAUZW7sW+Iom6BZUDWWI
wPHtigs8xQshon+3ZaQAwhdjOCVEix1yGH59JAIgerYRcDGQb9GDB63ZREl046hOux9/JyRCMy2S
ONM0pnUyqxw0pTDUcJ9piHqk/lwV+k6GLTIs9MVYfR5Q+E2XsZ7N0k7bdIPBn9lcgpGUrevetYo3
ld/qDnHR4qhn0ULV0KFkNlNWkx9Z2q9qCyF3y13R9rtxta8ebGGqABCEYthTi5objRw5TfcRVJTa
sXffqZL69olwkWT935xr8K4Wya6tCmviuWRJsgpd0nAd7lvRruuBuD6OFwNpQZDueoL+Nj30hj8G
C1KXjn2BG09wpbimIBtsC9nkbOvq5FQH+ZD6wh2QGcn6GRU1rhOJI2G/UcKuT77f9esGntHbTZap
dvDfp8TSNVtAVYOXmlj2sLcrx9N6LrVZ3SELt1RNAEn6VuNb+zKapSHz8JSNYjd4HLOOsmIKlCSA
4pXiQa9Q96s2KJYDhKnVwZTgds6pyenAlrydEBfKv54PI1Wj/psT8um5J1tW5qGwymLcMrgWE+lk
GGePY8uFHGsQFG//1SeC14cWtk45ZVLSs9qmkkO7ITPFoHBKSrj3sRtJDd+Ivguy9x7rEgXljvDx
xtJXfY71z9KjTfxkd7FspdrTe9t31bpXd+RuVnDvDyfqHGN2WAXJdqx5V7squLS8fG2J8aiWUPQ6
zcuNh7l+VP95mMl5SbI2lIa2xOfKa+2HE32jrBjpJ0+Q2SkHDbLt3K7nyY0Q6+MO/hFi2QwBW8K0
dGNaTFPz2G6Hnu3H7qeyCwGDFXjbfuhOjkoXTaBIaUmLylzbxbEcwoNSo1hUQ1bi75TulyYA25I9
xyTZnoISqT18qxJCJxsCBe0b3GsbyRSz1kKXytt5JjJDEJoM9nysqtAzpchE1OPHyQa9qNKEzpVf
NAY9eUj6LIy5LZ3sRnvyCAAsmodxzlS/eq7AYcIcSq2AFoVD+Zk/1EyHQXJ0OWPNtRPnwi/2mokO
dHGM02Gmem8pokvUpwrlzRB37iPOwzs7wl63JUXEBILGtICBIHIuqeosa0hQMtVdtiFk2pCsSPFf
WQQNnqs9eH4KGe47Oug3zsCYokw/hmKMbEkAmDWqEr8fSFurnEoakmQ/dl6aHEaZYFsmu7g+awOK
PS5EZXAIxcCNu5fM/yGn6FrE6JGiVdkkN9Hv16JA6Nmwmgo5qCrGn3+6HpLj2kOSh8neoZZerzmP
QrnTkm0Jp6iyHfJTqd+4kdq1G6kIziIRv2qJD6P6ack27FvJiN1kn9kH3XX3ydDv5bp6rGB4U42V
J6HHCI1b31qofLT7AgZFqrpx5a5SikUF9YnxAIn4jY+ObzE4qHS4HTv4KLgMiJC48K5bhfyQDPW2
gow502G6RdfO0Yt9lWdbjWLyGHGpprOpPe3h6y987f00hWFNeMVwwdMc1XdcJRl0DSqSYhmra74f
pXpVv7j5rRz+mjn5vNLkKHmDzEyebsV7U6btJpf3rnNv+7DbKGJRuzQtSCNK5x2hiKJ6G+MSOz4K
BweN5pVKRlHb7bOSm8gbMV1Iy9UnGvsXe6EqULoBlsXwTPL1RG9KK1LUeC/ktQDEyo1VDpBK39yL
6Vz4hyvWPq002QsrLYdUSOy6yVS1fR/VO99DhWCrpr8yCaqT5F1wtuy/ZPnBbCBziNia6mRxkgj6
le7kq8Gyq/eS9hx7CxvVYcQ9xLETr0pczozsMU3iVVwdUzgEkZIYFl/v07WQ7fPTT6KoOu9rEWjs
kxPtyv6oGGOZUxrWlDWCm2nY6PKmFkhTdVuhGQnRnpgsBqIwHJtN8T5WdmQiFgjtZGfT9XVC1KVn
6nBfGxA3eUdC9a9fU716+T+vPak0lHFdZEPD2njAGCUCK7433fO4ONSUo2C3EkEPI188+eOpOnOn
W/ss87dBJ+765J79Mc3+h6TKB4/gKijXigI7Qc3wueXN9Sady1LzTddfI7ITu73rolVOPXl4rvtX
U4EOCN2puzLa1P2h8t8Giro0OdCiFgeFEVaFbGctKas4gOtrJ0MXFT4FUbPLdGWhF+hAJtl9aURr
k2TUQXyyTumLY0yMtH0VyGazj1CrEjiItYvgR330a+lBgRYrLo9qvglxNcB1xvdrZPQ9o+NAB1tt
lkp6ltQ9ir/kB1yN1lk0CirJS0jEhLjTrI1cXjgWTnv0ed4iPXYM85vz3o8WGvx56UKDMRwBqhpG
vGUSH8ngYqqW/EV0RJwISBTayaBy5B0BAMnFLodkHD1uXGl/wXgWY7V+WbprCiu+ugDQpKpz3dga
0UslwFwEjBALCHqyS+zunGAPJqL1MiQgj8WLK54KDQV2bxYr7joUT5ENBzrqOPkOWMMyylHRTt7t
cKNAkRnsynxJJy45KuVLVa0cGer/uWI+xjSic2edwATITCkM5/4h5lCo/R1p+ryD+rsoHtVyK1EA
96SYv6nLwSajsuZgnWYKDQYd5L1753DZoTHy7XVirAxeBNR9vqGVbEHcHKyEezZNCGnis2H0S9V7
6ruR+C1Dv+2XbjhLB7KzrF10UIR2erIoVPlYhdZCyvtFKYVbSw/hvojgFJLVU76Uu4c4PjoILkY1
eojEKag6dnve3qlAefHfskY5xphWNUY0mf6l/trmTCODodD1k8K+dzqaPZS7qhIK+1v0NlerDpqm
mBZ+yJThuPzdvXvwzhqJMyDFaM9G1i5qPNDCXxD3VGFmQSUFbh9tpZzAI3x9068W8D+vPBqhT16+
EcL0yaLjPVfT1Y6Ds0JWimKHpb3I6ry7qLcQb9ff1bBVysxg/NWP+adPK3pqoStRm8djPQdfY5tn
E41GszoW4oCNz5t+nsHZo2xIrsrhVlhz/YVJAyliahr56CS2b7xEryQ7Q8YX9QfY6bK1Moz6UBjy
ulhm6grF2xt7bFwz5J+WnKRxleGqXSLxxjmsYd0303nQCOCzu54uEsMn+kJGXEdSz676olv0/9aS
f4sn4eZrj8/4edc7LY8Di9c2arqLWyxPo8zxIu0PF+q4dNnaq//yrScxhdbLLS0AVuyPXjOrvGWN
oA3DwxggGAG8efbiQaLXLWjHZcxAtLd2fTy5f7jPT7s+iTQy0616xytxYemdoi5kqIZQR4SJqNh2
H+o0BQRdaD3dwmRMweB/hzim0A3dYDhWtie+s3YYRxjScasrbe6638NKbET40kfbrn+3fbaAlox8
gFqmzzFx7aNQXmWcIq2L+NAXOyglllYAY0J5qfNdrN5IM6/Gvf/3eMAffj8JqZsGcWAnkHdBiBou
acEqPfIpD57Y3DgB47n+8wtA60lwK0PcNTlzWpbU5LppvHffGFLs3/Kzgro0RIypPRsYuQbJj5/P
dnm6SeobIcwUtv2fr/DP4pPjZ/SRXFggcjAz66LEOepHo6GS1yB63q6gee/qftFj44KeomWczYt4
5cooMZhPOcyCWAHD7ReeQMJItu/yLNhVyFepkMOhZYcOgETiW1ZIWy8CozsZKP32zi8C1DFQN2kH
jrBAY1k0hCvyMTXaN9NHoCdrZpGtIbG1kljaFOTiLfVFDQj5MCupThqIRBoB+pvVc4sK9ddf5FqH
QzP/2ZPJlRjiwtVjiz2hb1qY6+4XmT4V4lfbP9juDZzDR3j6x9enkiFUXbV0Eq3fz5mTizCzGcyh
6Ab9ApFq55wI5WsXDbN+nRlrWVkJ6alHQQaCFuIYBe14FLtpyIfLzEOwDjFzZLAKexbQGVf9o05Q
xRMH1AvFHjpYRS+WukzvvFqkJZzAHkSGzUKBMLIPFzrcK/FPE77TTcuMnAdJH9zl8EHG8zJeadld
bb+3BqTk0kUUu16/1Fb6LQLE2iLQo6YvOXJrAq6iLEeeyN3r1M2JPdpGgA7v1r6S7AyjXhTerjZu
JKbX4NOKRpfZtnRZVWGX+X3n2kE1HI0AaV/9RK26lDdVOYb+ZbsUv5AqVA5ZibrMrVbzlArt7xvz
adlJvpGpaVWVCctq1VwDoY1gIIgHcaqK9ZiCZXuTAhQBXj5XlccyPdIFIAKMweu6t6aKrx1UXYBx
ZKJGAOufWA5bjkA8CBHtc/97p4lZ3L4BFwthZa7AVKLAeuvlx3ebHlaYBQWzlaau6R+MNp/coxRF
jTAzE3AvzDR0zQsYeJeBvK4RWrmJ87pWzPm82OT7urFXS3rO2+nqUW2f1GjbeKBXGrzSQ1pw/+1g
Qwpew6ICae7gPuc6bR6y4dLaxaCkSw+JNm8daOYtn32tUvH5ySZHIO2sLAwDtgGeXptGbXHp4jPf
P63X3Qtx4kxOjpTpv7ZKt/Z+4i+l1tflJmE7HHVdmvgi0ObJGmAMsbsXv/1Xi+kTq2Q1TWrWNm9I
kooVNLEslH3GHEYznm8eq6thF7VDTbU5VXR6Jgc5kXThJEMXjd3bsYjZE9MfOce8oJ4cYvPcNDcc
37XdBIdqUDawLYVy4e/Go9FlzXUSBcH6au7QacHFS9ma1A7EVV7c+HTX7unnxSbB9JBqYVUIOdpT
kSY/BXpRiCORdIa4O5JFtz6efu3lAGtSsFOBpsjWeH4/XdPa6esgV8D7QmV/UDT3mwpyvAQ13WZr
o4HRhUC20Ga2fR4CdQ3c6oAwyX0JcE0CJyRXDry57r5R25VelJvcfaPeh6MuPYtiHMlWc49Fc6xg
FkaQoEao2WHwSmddwFWFj3Z1eIL1E/lfyjiyOCrat5yadeF9a7xtYYAX3Grds1Q490Nwn6A/9PXZ
1a+FtJ9ff/JtdWmIElOMrx/fK5gGoqtZiJA7rIUZetGrCJlQKF/z7N2BCjlZ0IwHcMGTPrpSjy76
usi2JW3fuH0NDXPHPNDCQUSdrEvV9tJazR5o5i/tKprnSMknxUXOSMjln+J7O+wHOr6p/FNjiD96
lvQWAbLuVvd9vA5TMwySXNXQlKD/LiaZkh8GSmVVYMpdsEnQ1w4jWu/CI/byyqxgx7yU8pPR7xRp
EzoLqhBKccP56teCVvpQikzp2yQ/nBgITaTSINwUHKi5dvRVVm4YzZKSc452oxr/rFHT9CmvMFtc
WkeO49wq063ITn143+ZvZcxkinRKk10d13OtxGEts3ZtuvsMOSPinGrWos6q7nJSIbvOHkXxSpFj
DBolp5+DDJ1XfBXZyVYCqBbd453ZueuCARvVu/GqV42TZSkQNAJ6AUU/sfaZm3tABgCP69SW3WMh
Q4ybLeMEtcWlbCEra4M4uDEqS/Hy2je24IahFEVOoE5NolEokW9jEksCvBYXywiThNhmQLdzrvTD
xmGTwujRif4Km/BgBNJKdp9ahymm+x4N3Xgo+PGoVb9qrGih6Np24N5nw7aktOZvqn6rxTQL82We
voWXiOZlMYpaGYuOALFzT6239bWVBlhKHQtE/kbN+o0/AOXRTpGPZgvoHk7InGqfh8tzpKUaf8PI
uH06H7JgVfbPlnoXmGeJXM5FUz1GV8p9VttX14mWPvV72XxMVTg2oyertTaiOjbMvtXkvzHyakHy
Uy93ronEXudty/4HHARrtwKhG84V677T4+dagh9K2UvtyfcXfbxqYwgk7W0kL9NGLBFMmJnpE4Up
i2DARuHAAV9nhj8NusQ6tdlB3GPidlKQoJdcdvMmPhrUzMRwbBEV8CQMWbtsgrlsz3TnoMqPDvXV
nLGccGY37nOdHOEJ2fh6vJYCtF6JuuWGipD05tmPRX+09WARm+gh/yyGgPLjpip6+l5z+pNddrLF
o4MkYZqv7EuTxMtQlh2aefkpy10qg1hRg0Qq6xBpDyxHvmEir2LowTjoCswflkHm+buHMLi+fO0o
2iNG5UpLyV077sr3wQ2V736yyNUHp16o7cYpETQ/pHAFUXzy2mJewUyqvYWo4cE+n9wicr5iVVR5
5IkkFIAY0ZjEOLquFGE5AKnSzwk1e+b3inl9iS/GiJBjlm3WouX3I6pHIcCvncaUbWIM6z8vPW0d
5kpXpWHB0i5gb69YSN23uFxp3sKNZ+ORuNB3YuhUd3Y1aXlA1+1uKJE51oc7VUbd/sYXupbdqDK0
LArlN5CbH8/7yYcbdtaniR3ixE5asTWtv2hmEmz77Y4rGDRPUb8YoLIOF1/vw811J9bOzZp0sGus
HZeUHkCnwRk/BvoZeCaGTfx9J298d+RJv7HwlaCaF8aXGCqCP/IfIWeQJr1e88LqoVAXFHYjSPv0
BZEFRRCQ5AWnUVneWPTqgbOw7Abku/CyTtyYqfe2DQNeuFce0mRJfTdFQcIT6+C7+zy8681c9fZp
9Z381fpXX5j7p4BkoMb7h4VvM8Uu/ADIYs7gZ7kiFuGlC2v2kbYsKrGi5OcSnd4qLX+4jkn4QGvx
n4UnNZ+gAZtthSyshWcn+F5ID6nyQMbYNkAYZ2G/ED4NGG/etwf9eRiOSbqq42PfPg76sTJ/aMh2
bTvmYIe5oD5U3PgmY1r3x9MZTKgLQ1cYD5s8XRw5Rto4YNWqckdyTU+M3g4B6M2o/BpcXVVlE6gV
86O6MsXHe24jlHIEexkMIiITgLS2z3DenN6QUu3dZN5aM/lfffbPq06iU8ZTDSCVrApiIysWCgrP
LwrMn8kO2VbDXJC3dxUz5zcM3JQS6cPAUSVhgAt0GaNTE5MfDFZv1QWwGfbVzdDQlje4bgtwscrk
zDiPqTNSnK1N6ZHoXpe7ZYk789gGDQo14wYg/VoZhQY6swmApAVzXJObZ5h9UPU54KHWnGfWumVC
1FhJeEmGYOWDeXKMx0C6K/7SjozfG8Na69d+sW6TzdcWYErC+/e2WLICiEXl1E1HM/S6LO2uzsO9
A+LHUBcBrbbR0KkPJi2m0jiEqEi04B3XersEnV2kBz1Gvci7eAK9bw0l93MNHo8yRBp4d8I5BFCo
qH81/LqWItipYsyV53edtVzNSySxspMo7qrg8esXudYwUhmI+98XmZqyrijzxkkK5ogF6c1a1p9l
b+sQgX1vvYWOvCw9TeOUnXvrX5RDWFmweSBLiZEnnzIjgupsMwn3oiRo78WdZ/5KBKpLgDJS7UK1
tw6Z0KuyOyOvtzde+0oupIL10VUNLnP9j5AhkbtiyOOY64TflkttKYOlalhPR6SmQmdBC3eyuQeC
zFSXOa+TfCXRrxSEblp+A7x5Jc9X8damhnW15T/zsq6n6Jr7GBRrayYHzXnVgaqWhyJCRRuA5K0e
Cr/2irEci8eCUgZGZQrsbWAhYNiAOo1CMMDQ+Ez2YsB39wr6LDWZUdiIVaSgPaTl66BLdxz3Td7o
dwXDdPxsltmUtj1jEard3OiQlCqfu+G7Y/yQepgTmnQn0IyJ/Ts7HsvLOcl+OgKB7cqfK8YxD9qF
Adhev5TlTg5e2tiby9U5COlXumf86iLLdzoSeqJbMLgOM+RFb+yl2268ksZ/fQ6L7+XgLNtWrLA5
Q4nKU7wbe9E5snntIQT9w5AmAyp6hUSeV6+krF/r5aHRUVCvj7p9Cnp9BtzRbobNiG2m7m0rQCMQ
IM93vl8DSGUaTz0NqbKkQGfQQjPteOHFzPkAD8ItzIB4y0G+pBzTM+UGcHGgls1tNkf8bTYs46p+
djNkqpi0CCposDtznjM96qVwDBT+to3RaigpNVrZWo9rZsy7Y+ZbDB5BZtuYTN/dRYE2y00SqQQq
vXZvN2eLPNfiG9mRPdekEqG06IC7b4uHio0PCvQoQgSncA65ls37ITtkQt2G8VFTjhYji4Z0z7df
++nWHmTmA1H+lrPvHqKvkQ/q3XxAara54UGu4YNV4ONMbHPEDZD/vycNnVercltTM4tlhJMsIqZh
1ygoZMQ5qaJ+Z8lMMb5JQbSKpTVwNq+pZnUEsXsEtZKlkjXZS9Q8iK5R5RASVaMHN7VQNM0ZOER4
+LXV0NOzspkCQ87XZuJKNk10R52PwNLUcYO/P3ptNp6dRy29Av9tBM3SmmDYMwdaTapb3Ahlry+m
jxgFleBuCuHGnaaRb2iw1RRLKn6VODCbMPRnOvW3QbhTjZQPB0YDgCSO2gQFiumrAeFXCGVIFJg1
aRJjnRrKMlSSB+q2lC1WhlPdOU67qKVgnkBaEjTPTaOC4//WFG8R8mzmRZ3xtYAuS4GYjfN5I1y4
4RMjd2kffD1de/CSBACC+mbLb9W0btlG8aJluot7Xkv2QgKYHnGhmMOIm30if+d/c5mCpVK+6Y0d
uz6OflWI/c2zZteATFZoGUoMptBidIy3tqYMZFhz3XuNHWmuIUwdO4emo/eZgcSJ5pF0IH7fKyay
k4yDAn7qumwE44PAZ3KhC15EjUxP/w51Qa+7+7hAWaHw11aAE/Zfa7R3Aw8kjPOQkEbGif5oSneu
/iJl5VymO9kmizijWebJ4U4bh5WoKQErLKlryfAsaiCLw7kTDbMk8x+rDJpe2mtN+eQUDAqvh/JN
dKi2WWetSo9I+CRRuEy6YE7K+chY0v1gQ/LE9LFZqphpH6KJZaXaG1OVZsI5R06xGkdI2t5cp1wi
G7XAtnlUqhowT3XnegolxbPTNiOFzhAHI6HGvdZp4I3BdRfqttbfBzpdjowq2YDKcGysVxs7IpC7
2KJZeNH3Ib1XaggvaNh6JQp/bTaOEofOdpx+rOwMcMWSeViLzaGyQm8hAHNABV6PzkWsLKx84wn7
yXfyXencqnVdc+GgdcHrjj1wGlq/X043NiQRD5Qzs+ShK+v71OjJfXizPJ4lbr7wgIJicLUAGuEW
C4plu2+H9Jutajdu7tWUgCFVi9CUxzE+6Pw+Zd10DG0jtylrWpRWfXOc6lF2sYHqOpqCQTI21QyM
c2Gbd0Mr3zBS18IHmxk2BCEMeeSJ+H0fyspKGz4QdsM5wd4y82x3xawknyChEsdYRczc9Nd2ccpP
+GE9OE6jAA2gaaFNWgWeRqnJFWPFBSQt4Mw42gnqYw0DQYb8q6MqbldMZr/iHiEvMOyCWzWPzGwu
ynUEtF30QEOaGyng1Y349FDq7xsReEFJY5MBTsxPZlNPz9b0nxn7YbBK8f8fQM4rOafGKIcG0sqm
JzRltHFE7pqFr8NoU+0KFNxGNqzGVpDDU52fCqh5WQMEAwLQ2bn4jg6co6NdxlF9IAx2Ic8kkmFz
RPo3oPdLdaYgj90wrF6nzM8rxbpzqrlVmQiGeTcABFf2ike3Cf1MEmbyqd/3KpfzrhA5FQyCLgYT
IHKBYCsvwIPuGLi5SVp2bbkPH2prurCUqbfx4jSL/IzslflvWiXzMbaSkbcGVjxEy5FvCOqdr8/o
tXqF9nnN8et9upS5mrjWkDDoV3AWeiaH9Q6W4eqtMbWZ2i7/h7PzXI7bWNf1FaEKOfydwQQOOZQo
ayhp/qAom0TOGVe/n+baxx7C2MSpVZarZCs00OjwhTdoo45oAV2b8lGcwc0WpFqdIEGAHgF3u2Zr
3ykfcFUEongdFQ92Fh/MsYYhwAfywpV0aCEkp49psZcIOGCoiBm8eVr8Gbp6aCFiejSs5b0sg6L4
PcorW2QJPoWAjkh4DOT37Xdo8s0wUdobWTTBB1Yx9LUDxJOG5CDHj42cfZksxKrh5U7wkPDP7QP/
FFkIS4EWKYlKtb7dhxPenNtcN/4wbRX41SULzLsqHL5kUrBSUlwqNiP1QyWTw00D6zXfzoXVqrkM
g4/uLls5B6UuJLhgxXjpG6xwLjUkqN2qfbTarwhLeOV3lCI9NM1a6ZeWD8QqNFvYaUqwRi5c2vi3
jzbbPV2TdZITQHnj3KPI2ZPIAyYmhkDC4vNVvJSfazpzQKIsjMzmTJm8GjtTDai/CBGmsPFcqOko
L4moiVSqyO7H6jt4tzD6ZcWviI6sDL+0cW+Hn9V1u7H2Exjl7/zggBhjHL+Ycn6XRn9mqNIV9bOi
pRtolWQ+kIbHmGhEuu9JCY0y3ceop2nauBPEw8+fa6nuzrQQk6sOFX9ALB+3i59npVWo1IEm+xw4
F+h7ZG5CrQ2trq1s0B4ynkg3xJEr5f69YEHm/otn3LWydSwlcjH4WTo3ZTvoa31WMfasFAnIRYij
21CbEGn4+GxhLwcKjEZKKvLZSF+QAAyTAw38NiT7OmVJc4b+SDoKw+6dE9quFcUXPhqnrMFxAtgZ
g6jZ8iyHtAwjzwOc2b5U1XlIiL0POkIAD09js1JAWji3cKJTLRtFN1UHhfHxZeM+qwLPM4E402mk
6kq7ewTtTBr++RcX0dxsUj+MMzsNMs+RzTE1QBZnxMAgeuFA1CuFmKU47sMgs4kLnJ7j2YJLRAqm
txcHGZlyuqbFW98hAoEzSnUnT+Qiay+31CymKS+00h3FUZ15FU71ur5VoyB76KQnMp0SAnELWCdM
X0gAp+YqEVmonrVyRS6/r0mbiJzTcUDRfPx4SF4kumHrTOobtuxwB1HLc5CZfbHbLYpDyRXW4+ef
cYmipIOP/XvI2eaQlH6y6orvCPdlhPsSxyelvDaUSyealinkeQ8VwtF/Mn1zbyIllOaAiN7PfhiL
J8wHQXCeqszeJXHwjq/VfsWduhf0haah1TdJW36fGqINyLlvUDFK+NPUiVa/2hKPB+wtyTp1RFVB
Rubj9EWGpEVj06QPPfJKylXsgCGhaZ496Wp+0KeXhERrKCJQueNW0Hv6LN7EIt5TfnR26Or+c1T9
VqSHosS2cDBcDfx4HeyK9jrEEqKTEWQOmTLRTlK/c7uozeNASX2Klfsk+EsEjnKRIja6cucsbTVS
GdYjuQwEzVlhtkpCMzIsEPUm8E9cr+PLqgrG8hDgAVUVLKYpi1+/CUPsUov8QU7TBwXxWMEloYx1
+HylLdzROvjGv4eYFTjkWlHGpgIfzVpCZpW634hKof+2SiVbe5dZnGnVYTc1Nu9C2ymHGdQe9Hwl
Wl8bYn4Lh4aRjQJVzhAIXDLEuqCoOKjnB6zNbSrbLGiqdLPFXFaYiXQD86WgeUTZ8Ogo2a6WZDcJ
tJNoVQzaWdAnk+lce68RO9M23jRLPdd6tGv4dXHTVDsjyo7oAex6ec3t7z0n+ewJZ6dVE1aRrjQd
oPPiuVZbrnjzaNfl0dN6cOjJMba9n1HdunLMk3q/U8VzPWhnk0YGEINCxI8c1pcMgbFog70ATEfF
vu2Ug0+JyzkJmLoxtY82JuRQzRSKvcbo3KecHgrKyqUfbjuMvSsdhCxHFPTEhMoCuFJxv0ItGn+p
Tr2HDqZAhgMdQlNMaHWqiAAb5w6/qSI9xHl40rEI7Ad4QFN+8GFEDbn8SMR+l3jR1reabVxDSFJ8
HeFf1ELM/r72cL4cs50FIdjyg62vaG4YdSS0l4nWkw2MhqL5Y6njU22dS+0iUW6vCI1D4iGvK0+y
fY2QhLWupX5F/AQJHkztEPyhghp5b37yBmZs5WpZCkFuV9PsmG9oxcIZZTXVQXUAQETvCyWMCrkS
GoVocJBo/RfbHRgAkTL/aHOtb8kZx8K3WRxa8CKB5iXfFnGInFxWcadLJ4vjUNBGFR0lG3t2smRK
XjW+qiYPrHhtemVDGhB7k6uoRH7+Uks5kH471OxsyaU+s9KG2nls6l8FwXPI628CsG+CF4xH/ZSh
CTDJoo9ouQrqZIFxbeNx5wCmSvODWGaAiktfEyl9DFgr9Ve7SUsHx+0zzg4nWUvMoFFFfV85Vekl
D94UPd5YR85CoC5F+xvsr4Pi5+dTs/ARKPUoFhA4USufN4Lp7WE2nVAtd/xvsI/o0pCCoDKzehsu
ZWCirgaghhobY83eL5BVowu98X0ki3KrXfq7iepp2F09iX5Y+Fwg7hBhdcRsK/WFRtTnr7oErsF4
GMAxuhUOibv4Aje3pdWYdWZ3hGmy6rtBdumqs9RukS8dfmD+GsLz9+8nqgVrXW7xZrMD98O4sysh
zibHAunwHnNLkHOE16z9naNsVZJ78WuiFkDehKUUgkMf3zBIsyRVSRkFcDwKd3Uo9Pr9HkLzGhdh
CUFAqqKQA9IXlWm7fhxKUbrKSd+va28/oEELYQ1hjHdM7yslTOiqytNAXcozLxR+8oajC/gy4fj+
86+6cKd/eI7ZsqooIdhVmvBRrfs2fwCz7ncrudni0uXox6xEGDhAB/34rrYZK2iNMEbkAFVnqW4d
GzI1ypcDjfVNCV0LpF65acnbu8j9/AWXVo+CaB5UGzaNMU/R9bqqaZIRF8XlMwJnkenvfcSyKVOw
fNJYWTkr59Z+oiZtKNS0yFgMrGIMMeE3uyQ1oyIrOyhRYa89dI1235L8D3A/8Ox9zL3HDozOIKna
plGItOmTCshe1VkUPBFzpTWt/Qy1cV+gmJ9UuAgjhabq8S4c4rPTvqnSU6V72zQf3ZYdF6oGTPDy
i17hOUqMjmb4j16B9YWyjDxmqElEj12G+Cq9qoYCa/BNgzo/Jbz5uCq0LHbHfJ/evvnsQir1smnV
hDcv80cB/cxyfSOPh04+OZPoA0TxGyXWz7+usrR+VUQoOYLhYPwr+bH6SVM7m1uw+4lepmTTm0W5
8FQp28naVAnc8M0UbxqkWrG/01e9iZdSZtF7QFKDtjJSpbPPHaE6BU4VpDM1OGQB+h7Li+wOvGkz
XjL/Dzv96Rsr9QExj/N5vh1yNs+6lPeJVXETTP7Ory+VSTHnZBJkfT61C7ETsD4yI5WUnJU8G8bw
FYmmLG+mh6lbHvrxRGOtJootHkOufk+5fD7e0uF7O97sRMwTqUn6jteKvFNR0XU+gyqrjddV/b+l
hJk3AxqJP6LQ3pi9mS/lZYxROiS4zTR+lcdrjjGGEIsoKMQX6Gsn9XUaHunA/ggkghz6uWX8jAPX
oTPzrcZ+JdaObUFoxga7/VXE6PnTDEaUtD341qksfjXtN7lmrwIbV7tDPr5KbbOf4vyALHJCMThd
m72lIopBWAD8jhcSar0fzx3NLEaKiHTSR+KfYBdoLvJGmyI/9faBAWXJlelKtmtc+8VVQu3TEu1P
uE+zbMiLW3oaZsOw8jkebRCBF8AJcR3sQb1ywlZqubIul7xSeFMH2pNtAjacx1x9aNWmNcCQ6dwu
AHyyTQrXKE4alohts5GneNcq0A1qxHeadDOZFO0732XPHDT9KypAjf1XTWWrqHeRROrRvddFahIV
X+vRXUx3oH0ET8JSh42aFnf2ZLowEykphsYAcfW7znIRxb+2+x7V3+0UsDeCBr4wuAie0uw5jfmD
qMZJr6CNrP7VBF2vyNgR9IewtZ7GQTpmTXPIOsQsYmXfUkx8CIM/xxDC8YPRXemMwCuWXsTcBbV8
J9XdfTeVX/IWURQbo3HEGBvzqawp57QaegYwmpurB+9aCBi2/N5iI1TNIFG08inx1wKypZ0KUkwD
Lsc6+1eSoxaJLJcVS62xL/QdSpC27wpGd4JI+/mhsHS8U6QT9ykFZGe+vAJbjyp/Kjnr2hOsOsqt
65G1CD/m5+ntGLPwJAusGqkvxrAiAMSxdxY3M98PTFgENF5SnljURv2W2/XeqV4pi9nZmjbe0pl+
+wyz3ZtajuTLwuSCujJsvhSX+xB18OfPZ3Pxw9EScPBBAOM375eTq6hI/PKmpIwNEqdiRlH75LaS
y8PnQy2dC3T4/h5qFrTLk6KW1shQ4wRJRzlDG4SRiwb+7wGLeUS41oDhiysFx3dSJB0hgveA+ybu
CuW8TOOMg4guOEhoxgu6lYt3CW/Acv9nDPHSN2PUtB3/Q00kxzR7zhspAe4mo35z14dPWh+5jvFF
t2HvyG5cO8BtcWrphJGsgYo+5pXYdfQ7RNw/n+ulNtTtc81PRL2MjTG3WD0V4fUUYhCRdW6vFNtk
mu5Qt630a1WbhzG1j0Khx+F8qnENKZQv1RgfIRp6Gdqzz1Xt7JwyXdnCi9vLMDQMHqju0zz8OGk0
T7Wk9cFD+AztT4mbSWtlnsXd49BmFzkGaJDZd5mcrDeBGr5j1iDRhwA9IHWvh0RLfWtOob8Heo8G
bxZAEJVOows/HD9162nHBTFCVGyw59pmzW6cTkb6sxi/TOWj9wchqIZWcrQLu60EO3Ny0zvH/EP/
Bjl55UpcXpg3zzVLzdVK7vR85LnAWqrdJUqlu6L8XmOyNPXBlm1ujW6iI7EJeiv2TqV0SsbyBMCT
mHjY9lLIHYqFmpTefb4y/48HA9uhYbbkmO9EwZsJQ23bgs7GMUCx1EGho8pRWbQAX2TPSjPs60gG
+XcOogqM164GYB7pgDDt5N6Q0D3XzjJTXMZYm7cre2bxuKBp+/8ebLZk5C7P4zEDK9VJZyOHFnW3
WvpfXpWiJiXg5fCgPi582/SUQHcgI1GP5vpiFOJ0IMufT/HSmU5r3FIFhIYy1CyBT9NIToqCUci6
aMqX+DHo73pdgsv7+VDK0lamxgVqg16rTcrz8Y2i0NTScYJ4V7956mno6CWfuDw6isFIb7yqf8r+
vdxtWtID314ZXHyQ+S19O/ZsidOXbIASwrDyi0eZ7Uczm4gMbiPc7rAnUBpWVsjS57sdcHaDEXqk
HKm87P8y7JGm1RlndZksrUTyK100IxWwMOI5braIOWVRlDoATARQbBDop9V7f/FVHFMYeImF8q6w
fTNE2UR6GKt28tArh6wUKxFB0dVraKnSov8zyruP1M0oMIM6YlCL1YF+aX8Yo+f/n+744np3qOUA
KoDAPWdY+WMfFplQkqC/aZH0jhUak3cyGt+pvrIClr4MNVfWuwyXGe7Rxy8T+Y4kg3B5nzajPtMh
tIxfn2+ptSFmZ0RoJ/ZQRQzBGcHNxRBS8PT5EKiQLmwdalKU3gStQ5mvsFIeCsdhkT2UDb11ufrm
cw1QH06Id324BYGNFusfpbOjRMbBnEyG6wFfyp4lr33QSuN5UJ+7stwXaX4qwfyPAK/7UTjAgFgb
nrrCvtARTA1qWfUlAPMraG8KHAf9Tq3qfV4BErJlhNmjvTOAaJ6QBcTmSNswWKD7v1MHoir2EhX+
mpB0YXPYreOGBajus92eO9CsvcRQnuVSj7UG6lr6z8Z47aKd4wfHqd6deyTHSpgxOdm7aIB3w7hV
um4bwWUQj5n43I3mi8yZiMwi7V4Fh0QZNJ4zdV9lXMH8CIvC+rVpg21I79Ab/McuQJQmNu4yxf6K
KneG7+f4NFTBe/8tzzJX652jVgMlL5+ASIzlpZWLfVfX+0Gpd5q+H2MkJSz1WVTmcupSoOu2NmZC
eVBuxJPIfb51mIzU/FNuoW2k4V0XTd9F1CgKfBPPHcmHMEQrRfppyvdcM5vW0NB/bNEsj4/5IKAS
UBjCXYN0EeeHhsa7jdqk2f/2omaLMeirCZ7CAQQel3/xZJXyZ5//9pLsWJnRFwcmfErzABFMB2sH
dSr2DeSVwDdPUmAzo2jEo5UjlLD0M8sTeuNOT5DSs9SjGr6NlOLFHBboAAvLiCJ9G2xjr8CEqTrl
WHcF+lr9RvcNEPfyrjPsg+dZSIE+IUFLU8nFI6mNZXgxxmnEakT/K9MPJmcs9cJBgPvLEywn39fu
4fF32YvQxRUNxSRND6aKNDjS8ua1r/wt8EGX4m41mXvRI67hBIpIs0bWclCzI10xhzkLhO4WsSGi
F0hhAQTdmf1rnV5M0jnVuVYenY3LaMH9atIjog0VVYKJgu4mM2jCIkvQy0i0po8yxBvCvThQD6TZ
LETaiLqVHKu2xgxx2vfNjwKDJ/KPNtSf03ZyDYWP0D95mowh6kvNJwmbPwNF2qvIBDgp6qXgXGiR
8aCiuV1QBi4oXrY54Nyx3XJa54hY6upX1bdJ/8ODGE6jrDBAX+iPRvK7AvDfW0ijNngC9cgrpm8i
1M/jF5muaow0F2UTN2nzo1BYwgRieqq7V8oGdgby1Uh3iv8zk5WTmB85+AEoLAn8IzqFAf8jhX2n
aD9E2W+Iq00FToJ2tCakCEBj+vh2DnK3bYJnCXmGrYcMy8DjwKWBkMHytq6p76xgEZauNCHpTJ+G
fw1NHKw3l02rd1ZmOtQgKONwNnOlTf7TKrZm6bK5HWV2N2uj0RZhTg2U76yXW0rwwwMCq+ZajrT4
NnAIRJQs/Btm10CvRh7QVyqSYMapPHAKEioiPfv5TbD4NqrFtUmpzjLnaWIYxrEtmVRYA0WQlq5j
d3Y441BcWdW/WhwKWrrJcDhfzJHWemlFhSbMupt2a4dnUJFcbZAJKX9+/k6LF6iBxCfUA0HInUVp
cpVmuKO3hAO1UCdCW5Ol+/kQiz0GaL6IO+HJR3twFmIPkkRRUSb0JNPrQ5RaEY9Ft2u4+PgDIRqS
1XRBQXhOL4ZW7fP0CQ2N1RldTKXoKVGR1/HWIFD8uOI9TQt1JcXz2hB0Er3fijZ89S5yjHgwtXLb
KA6pSeoLA1gPQrGEwB20GIWFCQ93wFmO+2yt4bWYFBg2CxcTC1A7cx03SyvGujCAjNNuN7MDMxON
qNzUB9D8/AffXTwI8shVdhKPMNAiWflASwEOMAgVJjxdIGXeYMwMK466HnQyxC1zuuBTh7uhA+cr
ap/QvgyKV6y7KUub9M11EHroO6FtJx4ElTBulmklV1mCF5IiAWICNC5AqbPTCVKB5AUVK6ZwfkdI
PKJ1nea/65BD0fpu4eNd2Wha1RfUiQhtCqoVoJaV4it2BJsWLYUUNy3N8lyzw9S1lDGD8OGSPTRO
DuL0dxk5+yTwjv74V+/gyuXtpJAS0/PYSnvNy3afz+4S+sMAIUdkr9MyMedFj6ZyvD4shRMfNa7g
BQa+oNEV7nebqwGEEaBG+Ff1eGjNr9A3IBpR8srTbcHHBonOL6/j0Re/uGpimqchgEE++nEzqGrm
SOVkUlQibsIvLzvQ3dSJIZ3+ldJfxWPF6QvtGIG6ZOGFxKFQdjkb2MNdtXJCLD6NjhiAxU0EFnN2
fA8WQri1BgMnq55QOhE8Xvi39p/r773UY0VlFcqTQEaCKvz43qbk6OGQwCaBmskb4xDFXZEWZ+G/
UJy64FklDvv8+y92lhCAw4MRfpvCDv84ZtdmwUCbB2K4d9U6AoIL1DPc2l41A3PCc+20By1CXWrN
z2jJ+Ikp/Wfg2S6SK7kF6o01TpNkKJFpG1M/GPHvXj17fFU9um/QNcPXKpNOaMsD+lHV+74jJD2l
yk89DLdN99sw8Ozof3peu53Gi8JJpPzhTTo66PAIR3cw6pVLdnEt3Dz0LGSIqsLRakc8dLuFrCsS
CjYvNtkw0HIzXDn6lq6/2yma7QNuxFRB2oq9mb31qkKUBsT0r88XwNJdfjuGeOObUEtuJs+HZfpu
20Oeh7EMUkKc6fbaB19EGFk2GwjoHF5Z2qwoZ/C1Q0uHsoCmCf1E/GYa8rhyOniqz67djqAK4Hc4
vbVbveWX6ks3Y88VfKZEHaS8KMQqP8EL9kf07+DT2M9d/VKYbo7z6+fTuggdsGxR+XFIzrlCP87r
1AbZQF56c3E26ZmSbE/KVJ9L5ynzV1bLYgwBSZCwGSs1xTFmi7Ov1dhrpvzd9Mgs6nsHmhIIVM2s
94IE7U3TH9h5a7W58bv0OJCfKtovvrbAe9YA+gySKi7ak04asjIb4uSa1/csRB95OK4YyrIfZ8Nv
g1GG4x4/dGTT8gGrO+jYRHRsHkpiVEWgTyI5udqoWtyvN+PO1lwVtZIS+uh/cJMIS/O/h4QgyZG6
8paL+/Wf0earzLMkxcbQG8qW9EdWHePmOa4C2JoUCiiBJ1+Qnxv0Qw1VMK41N3MeEoTyhmFNDWF5
p908x6yaWlc+NPY4encZBT9ctyQDXxwtdifncTQeWvkVDAQeZOEaeGUxXLz5znOAd+s0QYm/6vuq
9xC/w2xXFQ6IVC8M7q482oTJFbcTtoBPKaD6b0guxu0DaB8XmlGoKPX3KccZp4mFNYkoxVDcDQkM
qc77PAT00/9qndEsN4RONjANe3ZST0rSGJLxHzqWUCQrTza47ewAPGQoLyvLbOnIdhSMY+g+0BN4
F8C8ObLjIox7QGbRg2RewhQ3OUO7k1FUiPxtwNEyXbFoxUpRpykkKMD8HHmBHEcurxjurTHcDcq4
cty957DzDU57DpIPBkQCP/px3lUr1icDNcGHKDUOk0O7LDzih5gF95qHTGawJ7zsiiMpw5BvuACS
/IEaY6a6UyATRz7WARwaDxke7ZD3mG2/6zLY127o3AngYCqjcKReQ+1JjX94lk9J+PqqD4W4ehVl
2OpkTXatohvZP6Yx5q/xBvUFgtmIKLbNEGLRLxGlM8GiVFE+MYrOFV6XXUU9qrorjB03EhAaty0o
R3Zb/NBU/Q1XhSmXkU1xx8q1+x8DUCmcWN6GlOenMkeRy0P3skq++k1xAP42SFdhC4VpTRLhlWJd
OGPiUtqZq8zjpYPtZr7nmoBSrSVJ5bEGqJDgIS1CJlHBlr7qIAsAvqwsuaXIlO/KokPRHEmf2dWS
BRRqsmiIHkpBtkcGM34l9bL97mFDp2Eq17saQDgX7gyRYbHKZURE3tu1N8u8LFAXeudWU6BW7fRk
2fFmVJRdfpSpAVcA1e0gdwMP02yIUN01H8Z9qkaHKZV2fRfulCz41WjOPndkt+l/ZqN610w/IrU9
6nV9T/mW+vI3fmBq6iYO6yJJjo1a7iNlogBpup46UjcrnyTkJMtsC2ZIKJEWaYKYB0tnVKenKXZQ
/IQUNmobTKXvDITqqb2Jvrt9HAC9SmGwHbrLKFEYpa6YSwYi9HkH6U6n85lvTAWJIPisoLod3ySp
H3YUCikmWqW8BXLvNOQ+KXQv3slGb0Gtv1fJY/lF6luqrtOXAMBn7F/BeUjZM5cbRW5hXAQZhKXg
C5AW9kcRMrt69iuUFYrg6HL3J0qEY6Hd2xyKXT5uomYf2pSjMxONsTWk4eJpdfMZZwlG4Gmpb0jq
f6wYp9cuvZTkvwAoW3MlUVu890C/6FwAFgAYc3bvpYE+xg5g5If0rfmz0x7G5MgqRThV2wYOAi5u
yKH8+vnWeF/6/zr5ANwoBtUbm8Lbx5NPqmxTKA7HD4n6hjjDrkm3lFin6IASaabh8s739XvlycCR
08ue/b74arNgjVza+ejXxOmp1/GjSr635ha4v6+0W8d8kxEwhFocJHdcALj8nhOApxrCJ4WKIdaf
fpj+LqEklEp0VkLYSZRxacCXzu/KMu/YwvTivTO6hBjWBHF1AduHAdKwbdKDzVEhys9i3XXeeIC4
M1D2IpFn2YEoS3vt0Uig/akXhDQA4qt9eRf58M4U9SCegNofePVLhT0XR14d4mpsKTshjIuQwfpH
XTzpbuZ3dqMXVcGqF66zYv9L0sVyLuPFUr4p2LwiQYK9aGsdouk8HRwOeEtO3PKPMlfQoXotqFF/
/rUX0e5Qwf/+2rPV7HhT4gcGIhNavpl+dl9CCPOb6RugB/VPPdzEP/E/r/4bJxxAmJRpWNsEz/os
vGh8szBDTRgNo03mltS5wNNXW3/YpqHwckZ0wpa2hbTytotTfzOs+PWbEzhOlVjWIoaFQWaV6h2s
YQmzCHK1wQ/PvbES2KAQsXTko9WnKWSIBBIzCILa4t2r2igB2JVF98H8RltO7ox9qKEbRTsYrjly
WditSOAmLa7eoXLTakJ9AVzCE5DMGtRWhFnQpWyvPaJTZXyIWTYZmKgspodjPuXBePBi51jkJd6p
r3zOQ+z/iBBdLqwKWL/5LTI11Ifkr+IZ8Nk5VNElSPeNfaQnrT2OI44/xE+Sbu/fubX+HodM0deR
7bOXv9CoUn02SS24QmJPSjLuZnDxjatIbtPmK/VjlW1E90WNsJyvtSctTtmGFrZpb7ahu5RWkSvX
AqES70o5HRxkLunRYQFAOcWNqXvxV8Ew2TbKIdcx0hPgUFCNyXNEca6PBnIOHG7t4Kwl+iaxgq3Q
w8rkr0FCF1e+yvi2ybh+ZpPlCm/AYqTs3SACeChQjDMIf5S9qrm5kbpoyUA8o+aVRaL+m/fmwTC+
UZzCvq1OdmBSxuyQVFjo7KIeo1gXRaZq2im8jPEtBzgKanc/GeNd10DuwSwHVCyqDlTi72kpPxqS
94eS5HS6ribNJHqdXYY7SfCYRMZG8X5WMTJzOm3PUL7DdGrCvkeSv4WpUPNXD10D2aynLs8WzL4Y
mJEK41JUyOErwgo0v0YpPodIXeHtHI9kgAH+YIO5Hz1jT5XC7UPtLlI2tBk2BtDMVgFmew2zgZAQ
kQf1KiJPxMGowzEnWU6rHLWPUO32qJ0fLDYduf+2h0Mv7KYRcomDAR2z3g38HCO8B8wVNhW4ae4A
Lzxl9QCdy9+mFihzOgn9sUX4pOLlvAwTXjqf6Ho/KTGLNr3YTnwHenhrpRNFzwvMm42JrjGXemD1
BPyvma3QO72k2c+pP/rTfeY99r0PjftsV+cqf2vLcxm3m2iEzFWoSKShvUkVLZdOhWF8NQfLDRrb
RWBwIgxXIiQINYS/hUij7bLNLbqWkfkqEigVuacUscEp/KXn39roNcfKvqlpQjyW6nMoG27eneLq
VxEgJnmqoMezWrr+SgxC4lea34FqW/QMDBPv0/AAHONO98xNttNk5vo8BtcieJNbeVeWHQrk14xY
BqKtZhn7IVK2lZe4vdxv6+E5MaUzphI0vBHtgzmbDFchTSZ+6tCRFVVSB1lFc3BD/1BrMRQkTFDU
K41D+AxovQW55KJVRV/Uzy6Rzxk6mGjkg+5mJpFYH3+l/mPlIyRFc/VFT+T9iJWM5HdiAxNMjck5
p/PaYU802feBivhYAXu2w2elp9Og9/cJQpS9x3oE8cFrsdWViBKh/TWljZpcfM211EOWEHrW13EE
SNU8OrTog8q7nzx2m1N8F4uz8F9a1Hky68yFJwyiZWLBxiGL0nI8QXZF9KAasPIJpGQlcxOEwGlY
1XCB2j7fcYn3KV8UUTQbaezgHuJwMhzy3MXSowLhYaDMc61t2At01+MC7z4UYUVXwoyrUze5mYFZ
tarvA0jG1GZE7twn6lHo7+X2q0i5sv6+0yZ23SvZGkmnPzyBTiGmwPzFHo9iyQKPmPJ7AvKz3mYH
8uat8BBOuxPFiaPGDg4F1WLEUjN4CSyVmtS3wbhUGr0RJtjx622emATx7R3y73Z9Z3HnxVRQxvxV
Kk8cV0n4TKsn54ZQFDdSciAk8Z3eOG6S+Xsup0E3NiaY/mQKj6JnV5ycLHwI3SQB2MEuKtL+iD5Y
YFGB3qd6jsPdc1yj6i6fMDbAtUm5wy/KARWhJuhnTsODwLZo0MtaTwY+QaepHtyqVs8Cn0R/bmuO
W6G1r3HsNUN5Bw0ksslSqic7r76GxO7rqL2FwqaJMoTwqeOittVZZDAYfpuXgR2JgrSPDgVTI3Jc
QFPi43Fe0LD8PARaCAoYEfdU4bqsgGn7GBSYtmdnWkw8xmUMasSroxdhOMEN2+bD42oLeGk4oL/E
81SOMfKehdedJklQzRGuVfwdrb+qf4viJ4SQBP5iLYF4L0POYnmTBiMJJ2R4jpLZYFFZepPfadED
uNYHC9BMQp3OMfv9NGVH6B5RX55E/7OE5zOWKPCdxalM3kXXiDuHDRkJHkhhQnzvq42Qiiq/E1nb
3Ce8Im7M8R27IBqVI0dfhdep5ENkUziF5G5vEoSwqDkakE6DfxKshHPvRYF/v57I4MHRq7I8+3TR
2OVFEGIr2+TdPgcsjNIY4XTpmY8Z1yJfE7pU1EToD9jbRpd2LY4Xo5EcveIAsoVOEVczBsYXIZ1s
PKUwjyLOhDH0j1nWcQCaO8MYdgFsGFKWbp+JuAS4CkFErAq41UUDpFNSiyaE7KurBcI+9M6ZPuHM
5py6YTe2zY58ZVM1D0HzuwidrQjfqBkGMm5zyk6XvV3in4KgcMX2Nvx8K43IuhTjSqNnKZc0cY2n
v6taxF5zRdnAV2O5VYzooRqAegcvrQQ8CZhO26LMFmmHOL5E05NJGxo0F9HXSi6riqX2r291M74I
lW9i79Sx68o0GV/BztdM6o3PRaL3MAAgGoyTeQxibZvThIWbzTyYJ/DU2OFOPTi/iQMYqV4RtJDR
vYq+vINcQ1MOK2fBQm7/YZJmZSFViRBuM0wqkXQJwewi5VxzgIcW9N81HsT/8UXIJaH1oaA0Vymr
q6wuarE5kaY3kQjDgEs/Ne+WswrRLVYQzZmLx1oTeVkSF6Y7bhgC6gKIZ15rK5pCt4d0jB486WuK
2If51BsGRNALmmNUYYhxzTvZeoHEexTXl6OCVkVCSDaMA9twV8h3LXwylDREcCcuU4HOpKM+IraU
ir8C9YzuLQPc8flJvXQ3KLagtHB4CpjrxyVkmNMoBxNfB4ZO4F8G85oTF4VEbpta2lZYW38+3hKU
Bhgy2osW8bu4Hz4OmJuT5o+WHj2QmwpWVQE+BInl5h6ZksHH/XEHjptXTdqz175p4b1MCPT5Myy/
8z+PMFuRxRCZJojD93fO7FeqA2MrICq2fxVS56uLY6njwbJAVksYHSow/j++cxj6QpeHVUmvA2Ym
mVGKN0k7oMlKhMDVgNZSZ/4KIaAyO+/Rv7SmS7J8WNw8xKzwZQ1SWVmxHD3E01nkUaLV5Y3fOS0S
ytHhdOmtcpN73YNndWyTZt9EyVGlAiVyBlODzVj9wY+KNAZoEzQ4nAA+/y5L/dAP8yTOu5vzDCSr
jLiswt1Tn1iPUwAD9wAtBCAwQI6K/Ii61MqY4u+cn6FQ6GHrq0KHft6PSwqn6qKYMe3pHOMWjfA9
GPy8PWDYFSqvJAz0oTLib1l+WRlarLN/D+2oBCyGjD7BbO+hLa7kbUI/JKAzYdkamPxpJ9kaTk94
GilsxsIVhINxwMiCjHPoerdJrS0izXcev229DrvksgFcyVSorgiZjzngPdXKokvbFlP5apdW9X0A
g5TuHGme4j+T+HInc1EzNTWgMiYmQE0+A3UNvmy1T7d0cdw+y6yMNhh67vVyEwksABbiJIoIKfrI
Fa4vgqUAUnCJMZUBqejMvVhhfGWKVDGUUwT7XECwymkLpk5EbirBCUpv4hyvbWSnSCiT60QKPCRv
oj6a8bGGaXLVaU1PYXECbp5qtj58iW/UFjWXmUMaFpwqJFHlMxpl0qqN78JK5L4kWIfDDSt0Vj/V
EdBMG0HrKccdTTiwtBzFSrG24Bc6RObtMLMv6qnVUJkZw9Ct8FDl8bbqF+MymZux2zeN662h8JY2
2O14s7smUyXfDgPG49BFpZXmlyj/YiX3+UZeWj23w8zuky4J/c6IEb6W0VHPiE2zO5TJJP172afu
atS3hMbCKxfCENK/luCVfTwlnSHz/aQJ+Vj51xz13NF68LCUTVMwhdsaV0vJ7dLfUf/987dcPJ2F
nCf+ZuhccF5+HDeVDIW2FDTOKLogaLwpKCeGKPdWsXOQSpRWZfTxU6Rn18zNlu5r7EHI8CD24nY0
e+E8kvxMjwTuFQS+xnaM+n32haNIypQdJVInX1moawPOrsqgHOS+LgBv/m+9EU0gkdkJ8JEQSks6
QPzB8+fTu7TZb19yNrumNba1GrGIgCdGAOzqMwGRABGm5RoERTz+/N6hVQrzEacXXbNm50pah7kn
WXzIwdloX9r8DcVPAddlfwg5PRGFUdSMVob9H9LOazlyXFnXT8QIenNLlpdKvuRuGJJaoveeT38+
6Jx9trq6QhWx1szEuNYMSBBIJDJ/c/oF/3dUMek/DvfJNykMp6CEIQYV4qZh7r9veUhRkuv+J5P5
/8c63iJmlYxqNFAcJ4vQx724hMrQS7g19/3t70OdijG4UlG5ArYE7PFordBX9hHrAo9JjGEojqhQ
hbD09fsoIlIdf7KfoxytDkcvWouiLE0PXeCZy/B27s9w3U61rYQBBxA7/gIa7Shamr1iNHMr2la1
g7uCtGwgGIHJMV7lBG1lcpSofCh05KxvqZO10Rm54lPr4+fwR1E0c+JSmSeGxyEVSH1n3ID6wh+a
sX6fy5OZ8M+RxJP8WIl13RpKqjKZ0qZWvigYWe1GaeDr45BLXQEzdN65NjC6zDeqfgNEB1RQoRdA
dlzZ3Fb9rnWe66Byzz6a8l0y+PdD/+9HONqbfhIEUIaJdbayQ0tED4BDhdi6FcV2BCCgYZBKEzZq
LwoVW5M3isB2TZ8ew9mEMgcR2ahH1xoeywpYdIAmX7C0I3MHoTS3nVVEjSAqZ09IUKmUNzOtuKJu
ASMUnaiDr+wiuV6L4k5xZw71IlBv2TJJbkFwmyGvzS796yBJKSZ0FPIjT23uhuqzozLc8E9VV3pB
SyerLNfdXGBe39xkco4ZW/80ybepUi77ovue5wEvPj3etclwY4/v/Qty8Lf+Tgv1izLTV7beLELj
upQekFmgNpw2q2nQ17X8aANZFM1uA/6KGFYUFKpEegji+V7PkM/Smo0yTtuRTlLT0GDKJArC5SYo
30a93bXKh5aPV5kc4InqoORCJV799FHEjZNPSYJ9F3zNvB4A7F2Seckc3PT0rak/seNoOjT2Hyyc
UAkKdxbNpyH34NE1+C9TS5367BtARftco7jVFdZL2B2CaFg4WXcjQhC6cnfCtimcP5262NEqnLFJ
TMZiIXoJ0I1pUWRrxkAiexGDLmmGG+gsHWl/Mt8kEn6e815Zzybtv5LmpLzlVd18fhfPRFqYE1XJ
Q5bqBbclJZ89jtPVmHZ3E7xLICM52E2HLDWwv0QvEyVX4EnhPqWdWPf2zUyZPsgVdzDGy1p/cZjq
tKeWPvH5zTjC4k+DsVZu0qR1mxIgAoMLplft0MDUu6/gXi+7G9AjrxGYst/37Mnkg7IrNQOwG5RY
jvbsNPh635lAkK3cVY0L8zE1gEcsNe4jH6q6NIsztb1TihrmzwGPNqKdyErjxAwYYplK08SvPyMa
q61/yBD+Hw6C2NIaKxhUFHPzgv4DtyHnJi8tbyYZAqHsyoXBzJ0p+n0jdP+JEIg8c2UUN7RjZF+o
NKM+1TyYAirOpKcc6v1CSA+Zvr0ArUPHc53Gb/SNLzRAun63Jb33/BAaLBp/xNRgAMJm9G5F4aWU
E8+G90kCACwoBLyGA4hWdpcBfdi8mhfQWiNzBkGVIkArL/Ve2ioYfk7tunCoVUuYc8v7PEdhjZ1/
VYwIAajlnhLuKsUvyA+BXZifIhgJyWkbV86hP6SIcKIB6qq0pZoc0IlE0YEy8O9L5tR5Aijs2x8Y
vOU3EvpHlDd6XYOzhcMEV1nhupFnt1HyrkISo8Ty+1AnU3Lk54AUQROnpnV0dI5Z1k9qggsj1j+K
8SZzRZu/KG7PiCKo+O06z6a1g7vw+7CnUg/wHsjbYgIq+hF/n2OzU4WJ2oHl5taGZBA6p0G/PpsX
nBvl6NJWjugB120J4aTdRbjskH7k6GGdPftOfi9eBWIiJkr6sbzp2FhhXDQ0cUhIify0huHCKv7l
eQrNyZHQDcNsjC2OeN/f86YVUWFXuKhc5sEdSFi/vhMCD4AyQtVyhTxkQZkVnNiCmApLzKSDF/Ar
Z29yJ5+DkpODNYIJ6UH8+s8VWgy9NBlSfNk7VEHHXaZ+AbY3rfOypqcuNNaPkY6CmQS325LnANub
4jGn/Qx2Vty/YU/TOUeb7iz++OSA4ECR8EaOhzj196vJSTtFo0yxUU2XZBEpJywI80JqXME3BTOW
oRf8+244mb+itPL/xzy6YMiUndWyYcwGBjvNhgQWv9DoM0GXNPH3e06o4kOqVaE3pPba5AD7/RnO
vPYxNimbrFChpB4DyrniBkcFSbgnYHohmNhADAyY/L+PeIrQAZlDsWEbQpgB6v33TJdBHTgBTRah
elUOo2uXXyh9o03qBdFXPu+LsBbEGcnA9RtvWFqwYgKQw+vNw9DUboKVjWgqnnksEXuOTyk4JhZ4
YLYyQMu/Hyswu342wPsJUkVJM09k9Nm0RSwCQQM6MCPpM75tXuXHsMl30dknOBW2fj7A0SaP0KtG
vYMHEIf3TPY4V4n49hV9oN/f9dRHF+0TdOk5jfFd+/tVW0RJpWgAUUrKTqdUa/Zcbbvw0XQOZvAK
luT34U6+2I/hjqKGH+Em5aeQMevoTgCPjH1Gm/lsOD6Zcf18raOFlai9RAGN17JEtsylAbgarQow
ZlZ2Rc6Iv9vN2Zc7OZeCIaDJGgWuY3pSNOBUMYm5TAZ6daG06/BzIvH2p+SCpnjUCwjPf2Dgh0sU
zS9I8bjQHp8HU5cpettC3pTlvaBFcMniMEA1DekRyj6Vsy/BbxdbRPvhxNCbACLzH3xTuOsQwXDC
hAD19xIqLWlAMJPX7mWU8pMlZBSBtz1rrnD6o/4Y6ChG5lJb5mHH1ReKoqvnX0InD0pAHcGNfMUd
MKiW9PH/q5ezjsp3c+jQeu95Oe5x4uWw3AUq9R8VYkiF/mcOraNCjJ4PkaI6fEWabEAO7eiRXgHv
8/vLiC/xT1z7McpRIaYI1ClVcdi+FLoWRomETPNJuVzI3mPQujzfOzxVrLM1IAYoC5MoWEdfTJE7
O6UWjMFUB+tyN1rBSkOSNqyWWMXJQP5n6yay7NXZ9tTJN/3fgY9raL08GXU5U4+hO+wO6tpG2rUS
WG/fvEPx8Pdp/e6w/DOvQj6A32iHmUfhWjWKPrdT6Nxm9ag3yaLj5hlWvatLKEk/SMjsyhNaLN0u
jTuw8y+l/pVQSBRmNlW5xJo2rpVV01QwKTCCjP6EfrUAfCQ4jSur0C7EDzdGsuSUbJ0vlkgpVxzJ
0jUiVS2CHsIFUKiqZqq1Tpz6O01po+YCofvcKhddxTe2/4hjCh5FmUU3AtrmowcqDDEKG+HW+nEa
P8cOkx0HhaPuCy8evw1Ws56s+wr4HF0rzWgeq1VjpEshLNNgUvn7LJ68tKIYYIhOJunAd/P9R0Zp
OYE2zwVkYIocYUBXFxxvNi4DAJFxSQYUfqlcGi2WS4iITyqw8JzPkbyiaKSYTymtLDj1K4FVo/l+
5uFOrmSL5P5bDgS1ur+DXDaoJkW1joOr8xIAtmhARe6FhM87Qk1XQI3DZ/klp3DCxfCCdnzVQINc
+TZKOdvmXMw/mZ8IrpKKZB6i4UfrLWudLo8m7gBIleUsIkEz1oNupZrjt0PS/2s8M4chR59Sl4+V
dvh9Qk4e5LRvSBqgCv3TT2lyuYhtshJIIdSxMsHNou3sROcgXSeDPkebIUOqRYDxOCtFlDNtZwli
bWm9VTFSXM0tl2GqQW6p3Iqmhp3dnj3JT4UPyGffAjA4tB7TEeLINKkaWfTV8/WMMTFI237ZZCtV
xWr8zLo/lTX8HOvo+OwQ/pgi3JgvE6C2pdW6wbThPtWx+SW0xASt8Wx+dOrrOVTJ6UdZus3c/r2a
Q6XvEMWAzdnJglEFvr8tvnx8dn5fJKpx4sCBxfktvgFs5pivFEv9UAYyl/ySEiMA4lWzvEfrw5+3
87MPHNbap81ifMD90FYWSbQMhJLasp2XIPorfWkChhcl17UhnTnWT35gOubcPoSa8LHkhVaYTSlP
sGilBj2zW2hJ1A/pDeA8QiD8fRZOTjbKgjLCvtg4HIteIGqWJF0Zo5CYbJv+JShWdboZlPbMZJ8c
xqC3yU7RgXcefVMztwy/MdiRuH8YziGJrwRn46xvz8k7G6e5CD8OtgXHarVIVzXWPPBNpwyYlX8f
QXCILrthocfbScJQzovTfW3fx9ptN1/50irw1xrecTM00h1OBr9P7nesOz57fzzOd/z4cWq0UqO0
ZUSFxw8cJDWjg1b5Hp0F5GY5Qy9tzD6BOQpe7tBzlc7MhcE52FSvpvPVETcnQ92MEzi1UkUfMUPm
uaapr4PX3CfDmZVwyl1DSEoLAp9pGNxj/953zWzXBRInlD97aRFkmIBJKL/nDW4Y3apxRs9Al0/O
6JrU+Zqyh1dcYJGKWpuO/LK10EPfU6RHVQ6FkeuVKsmuXo9e2Oc7Z4zc2NBcbVRWdTS4Rv+nb9Gg
a6HHBeUWs/HeyRdVI0OdnFkfzW1njSsfokFNrSiyg2sJD68Gi++8t1bOPJw5L+jNigX4z5eyZIqZ
CEao/9wTJCCDqlY2ZJ8q5oyEcoKPAZM3jOQF2IqlX/UXg08Xd/Cy2N6pPmiZMFmpWKd3ynoypkWl
TYscvFcJRwtbGkCI8AHkT240o9FeqFG7IZ1Ki8SNpU+9qq6FwJUD/lj1tXWjQHhtXtVZ88ZBdGlA
7xv5NqaBkSTxe8pBjs/ZKrdxG4xRlkTFxqtZz8nobHUIVFnvXKf1rQo/KMzhH5ivyDZvUmvVmlAM
gD8D13AbNV9MOqZu2X3U1wtxHqtBeZuOk4i0XF8WQk9cBFrd8kpA/VAmK0t3BSUH8R1+xiKLoYmu
+do1e3AXz/0qVCChvMbdbW1oux7NLE3CSH6o9lK1b1XTK9ykSB5F888Cq2xYt7WuLYE/WVxXRiyW
BVBbDnzknC13xkVMtb/mXt9KdbnogT+L5k5ghQgOjZ7ICwNQU5IfLBrBYxn3HdKVdDehhkgXUhpv
xuJFit+KvF7RX/Ba466vMw8fwosU2Lgmh9tyarWlTekqSSSMgcjS9K02Ni5URhnODiWTojdc2DhI
42wQzVhYaJMYXf7ax9ljVeKCfG1BBY1o1iip5HXK1xiGXmg2VwKw5MvdPp0ypA/zx1wQOWzUHbvi
QdIWXRq4gpzeNOqiVu8sPd8q9qaeLvTmMIClhnyRtequ6kevnD4zccxOwJwp63d8wlI6CJr1hCgl
kiJdFWD6dlehMQBwCdixDXll1h+u9K0PRAQE+pKH0jJtNZHyCakwbfZ8KwXmvh8bVqtE7iovg8yr
1M9g3IYxIMmahiZSIOmGWGg0fzL+l0DnhVQkEEqRwwsfgsl6G5Mvgwy3GLVNIcWLIX/L9gkgvs5h
50rSqsaYLCnKy6J/+8ZNp5yosOKUdIsqXgFlzmENpy9zeDeDG8iEIyn0G5W+npCgpGIa0cejp6nA
C/fxCp2SfBPm+7CuoN5Md1rsXAr5Sbr2aCHfQs3VjezJDKFP79N2F/jFIYU5UMs4iKgHZ34T6p1C
E2JwQP3e2kIRcofiVsQVo/IKxFXhvvjWRQL7Wvh8sXkp3gqcPSsmIEGF4c6hO7BU51UHNQ5g/irX
+X9qtynZV+AOHWn/fXpt0NLh5mpO8mJW1TXODYw+ySCW2FkZsUzcZ8wGvjGIclr+oO9pzSxtSIqZ
ml+opf+VGJdAEbjizNu2PdD3oE7+XBbRIuZeUdAQpSEmXFCF2GlISo08czpAh8LWUPyrQKRM5j1q
ODRCOdM0V1w3DAUHdtQIuZIEvQkBUcdErYXic23q7xNLT9Kzhwzhynq4oqxqJcMCmhkEA3+4rTLr
SYVy03QBTh4sbF1fqVL60qJCXK8tuYT6R3OWVpZSBiu92AfEmbGJkD2vrmLrtprShbjzwZ2My4RW
yoEd02lQ+Njf4s07p76UaqE+ZYJ22kbdbrTRNAtMb5JCDKzuJvWSkDDEB0m6H0jla6VYh/wEnWmz
ttwUlpfwYhzXrTMu+M5EGLq/LdREviELr7fWQmHUR7d7ItzBR2p3yVPdLqrqvnHwp9dfRgPHLJww
ESCmkBwlezRUlp1ULpRiXJEcLejSvJr4r3R1tWnMvd5qt+LZRTc/gLEqiXJrC7hB3VAxmLJXPZY3
yJGsIOqwczBMAtxoSdlNOLD09RQJOvoicMDxahQ1+2Qol6OECJPRucj1PiZ08rUBMhFKpWL1mvD1
EIFjzinujGa6zXT6X9MrxJX/q85dLaURsfBp3cBY9add78cbriEl2sBRb2wS83OOaQ8ID035MXXa
FRC0a8AZiv2KvUnQGYvOJL+IN2oLrZTVapa39Fz1Mt5kOH/mkb1AIDUstjOFgiHRFiH/xtdRCOei
I8pd0GZQP2LFHXIgJjMtQVQRxLQL9GY/2tf17KNPaABiO0SxtVT9HJUOFezpg8nqoBhodIfBzhbp
aECXAx1wj+G4Vc4QdNyoJkvoDhF90WCHSjAGYK4wFNKwz5STHSaIbiCHN7SbClKOOIxXkqQvxoL+
Ogp/bVFv5mILa2aofU/su0TRd6bGkoisC5+MJjcaCj7j2kTfd8ANOdP+aNmfWXI2VDaf7Ap0du4N
YCdCJ99LubNximDhhOHenqyNn/bXI8dcxU6Y6uG6jdHYScJ3CPtxSvrSvsmSC01VKzHmuEm1RQkZ
VvHfyuRQoHwV5K1rvsgfRXPbtNtU3YbcLsBRoguF4yQ+dSXuOPpObG7ZcBbV9FAUZIORuZBT2TPS
7CbK4oWfTq9KWC9qTXdrrVmmpX89dda9LBWbbEaBoroaqtazYaRa6n42XuTqZW7xN+0KrysEoRXK
WnLw65c8AzkCsVjnQpBXxqqKLDLBEe29cePgp+aUtitCa5q+9POVUrzkPsGltTHHYRHqijs1FD+T
vdk+4vfsluN7xa6Q/XVmXUvCxyYlE5/+5MS+3BIlqHk10TRzjHhhJNMquUnNwlWy6MJ36Iyb+QKs
GfDfct2oNP6pjMvgW1U9h9NZciqE8O6TdSmMamfFLRxslid3CLtFSTahWs7S9qu1ogV7o4U+FCMv
Yy/LYFgWcrnLi4FonOxSRorip9m/fW+KvnbHDs4IbFMJjEs6XEXqvKoxWNXmYdvAKBtjA69A33PC
dJEhLKzbPmvN96byPgSgY7eQjtE9aLMefd7hZlRrBILZNV4HJWDG+bVEGi9yu1lZSeycADbNZNwC
nFoCjUZZQUtX5hRdaFbmBtaFVD346trqb6bRuSzCBP70Co0rlxL2SnE+kzG8KSZtpfDTipl7vh4Q
Ozc2obCo1JXsj4uKKY4NA487UOWVsbaRPY6tmxA4giIv8ql1tcIgu/cRW5Hu5gjvPDAWdY6Tdfds
pOmzVRS5ayfAGMPHPpbWUx2tZLPY9nOxsZrYs5V0A5DFrXHAkmooaNXtEFZuGcqbVulWMobqljWv
8jjnxOsJZk99vdObq6gJN2GMeh/5YA9mBxGahzR5d/DIVgdt6WT7qb6TjPcc4a5qVZTyvtGwl2qX
sf/qKPfwwwf9qskRA1c4DCMVR4uXwXhSwmtVvh+jnPSmDFyjQpUJPhTkOnHtNC2EZLJlVpDnKqw5
GyXXfg3rcDEH0bq05eve9pdjjgo6RUUaMn0SeBaY2Enls+lQjZ5DB0K5cVUY64FZ17H30JsWuFZ4
SHD9iX0g6wOE3OsRBWfmbttmHMz5SuoekMr0c2WBm/SulnQkQpBRfSNZQ3GAOx+JPSrkCh5w7K8Y
RFLTHuxkrSAV3nbxojUvdf6SIUs6/LH753Zap/BFKvVBUq79dq11kVs5Pj+bb2T5vVeejW5jdVDq
7UWRtzfKuB5Y2RKXjlrRF8Ww4iwaAle5b3YIM92Ggxc9jTfKffGOgvdb/DXewSvVH+R79V6+lw7w
tm8RDrvPObYiV5ncyHfHt/pN+yLEPcwH86m97d/mr+FmumZ9W1/Ko/VY3zmP/e146G7YOf1bexd8
DPfFy/AwPOBKmfwZ3xDtIPggEeCy8fs3Zalm3vgWvAz3/nv0PH/q7/ZTwQyQzR26e+Ozuxkepgfl
ED1rh+oFVrf93t0rh/YzeiFmH8rP/LP+lF5CKB2f7d3wEL20b92D8djc+0/xa/7JykQppXrnT/Wz
ch9+Du8qInhf40Px2nwSUGKsDJ/q5+ZdvxuBtf6p3o2XGJrf+wzFNHOlP84fp3S1F+VluFU+wj9s
zYN+UA/drfwVL/UNDzt+NiCp3uPPGUmGj+ELya02gofsSh/T1/QFfE/6GD/85/6tfxuYyy8mihfV
DvbT+Gk/cQRZD9FT+THdtS/lc/DYEnUKbr4u/+2HSrsfjj+c9Hfz3Xrp3vI/AR/yVT6gM//UX0vv
Ks9T/rH5jFHu5kxIkvMe0h81c8cbvvF18lV91XwiHi0mBtckvOLpnI8Z4jwiKm/cYAzxD/rX8MVg
kN/TPxb/Acke0fkjeYPtLT37XwqBQkW4yeVv0odNvVY3XvtZJi61l+Gd2eKEzp6qL7Ji6yO+8dfd
Gz/JH82bREHgxf+iwJb+iV8i0qLHSfwiRH5O+Pfy1XoMHDf6mA8+k2I+WcinHbSPdiFdhGvxe7uq
n+tnowQI1CwoF5LuSR4XrisJD6y8BINlGfeNdhA1RITn1Z4c53XoHnXT9+IsvhFX/ApvKQs3hIog
LbcXtt+hbr9MCsdLsVJofNkL2Lx5UwALtZc69sr+FoQSGnbtQZt8DxSZWwQFZ2eH1j535uxrzp5s
LiP0VWf5dshe/LFZiEpX334JZ1TgoCAcPerRIqsWMEFfrz6GwdiItm+Ojj7AGErHAEKXFakU+YOU
gLdkIgsQCCjCioQ9K7qNuLsiuhugpuakOzQVUgJWWFb4odeuUjVLiYxSCPpDJSJzDCd9jarvUvji
BQgCkJvTCCfZi2j7gLufuf7ae4nrmYA6UmsUl2+8F0SxyayXY7wTLQ1eUDMeZM1fhjEEqnSfGIK8
Vgsik3AkpcNEflxnSCpgsyekFaL8xgg0QLZeSu1NKdcm0JEx2dHhVu1dmv4xAUkUVexptkV/tBNS
D0OJKj9eBog/dOG4yAh1Tf+aI+SRBd7Ml8T2L8ru7OYVBZnCsnG02NuVfJd09QfmripG2K5mRg8p
kvrM9BxkC9JL7oeyr9+Lhg0w/CyFeZe+1qO88GXcNxQhhxmgbyDiPh0SOlIKomfFqK6yqFoaxdfA
pUzjJo1enpZvctTJBBZT+E0Kmakm3Qe+v6inQ6qxp3SEDbg72lmzTriN0+cW7GsklEMOMbvIIJ+b
j+hUqTFA03uqP6Fb6hxhpF+yMniYb0japwDyiIvXOK2BU2HY0GMAURuIoUML44tx2rom/KUmWKdM
tfC6lUFtnilhniyM2bKgYlMZJGn6uyqY62ptmTX5YDIfpmDrsBMplg/jJl08++1bEm3iCYfqq1DZ
UTlptM9AvRznjox4KQ2Gl2pnwOwnK8m2JdQXkXeVj63ZrX6o5KAMqVJaB2ohNCN8pDPOWj8pp9/7
f8c56qlNCeuumwDNZWwkilVU3AZMtaA7WYv5EVQmK/T3qT5VgKUCCQwX22p0JY+1zBo5KLChHCBp
MpOa0GXuM5JzrMWCJ127TrttxVV50jZqoD0U80MOxrltAaV3nAD9vWYnKy39HBeWxM3Cj7aguA0b
Z1TbKzJ/pQYWmkFv6nQVI6liJs5VgkiLYj0V3VNRFgCPEy+z7dVQtCRFznKsX0dDAXwacjNXvai8
//11xQQeVVz/etsjHFNHg6ucpD4WrBVQBcJYOHAxmoAC+/tAJ9opIDgx2aVBCqbzG2L6owhfT5aF
7CbMS8QaU39L4YKogIYFsv1DeYYB8Y0R/uetKBWjomVqyAGLptOPwQaaHKWisTyb2blOpN4Ls+Ki
MKZ1ZNUYKCsFoRMR9y69jkIV2csUVK+2jGe+9sh+r+d+IQd/OsAqFFZwGqV6plRIWRSrLJcp4N2O
cfbkD922tZGxcXBq8e3VpCMPhV11WymroFngQX2lUul1Va0/+CAue82+scp00/k3QTBd+7OybCjz
AkHaJ/U5UMrJ7yp0I0H8wAQ/7v9WgWQWCR4VQpWAtJu4ig4K0essfPbkdzXBs2KDIQTUjxZQqHPh
M2a435C6aLzij0TxZ+pQroq+9OQ/WUQ/BjvqaheBObSWBZsfpao2HhYovaDkaCOPIaDp0jnxgBNR
Dswb5naagjI38pt/LyNDGqspGSDS2+bFACVCuiHioJn1+8445V5lwf37/lhAYY5bPg549zykifsN
7ARhF6OQJRClij25BSpRrfnEi6rWQaQDrXOFP6ML/g6iclrKbxmKJGeFyk/pPfz1TEcHTqBMiWQO
gtLfvQXRrZBGMcnB0XAVYg9R2W8zZMysLF9GirXCAb0PbULzTuaZDQRORMmAbzI6XAxUUERVt8Dp
8FIU4AUMASYpuGeTZsR4Dj94bjqPpSqSsCuCPAAna04VYimv1BoR4qiUWyV8C+Q16UueuzCgBtoW
6L57UrYWhxfZGzpPZ2PRqQY3MH0NnChKxRoIhb8XEfZPHdmgwMz2/YVifwm06GjvozzdRA1eUsWr
yHa6+tEOc2+kEimVCnYaN+QjNN5eaYj4oXnfAPClsidwNcJISpPQV0DLguTjzGI8gWIB6Y8mB8o/
poBt//24YyFFU9CjciuuOq8yYm69yJSbj1Hdq6huXfrxmeTmlKgJViImrW+wzaiLHA1pj3GgYX7I
iauAXELSTdk2SJPjb0vfsQXgQKuEZDiNs+V/glH/a+yjk0IdOkfx1QoYrXYLMxz8Lo2HhA14dqQT
II6/RjpaB0ok+cw7I3HStuW1ryBLVuAKBj0UQ63gIj3nm3nKXeKvEY+SJ0dxmnKM4NcLIS4BqhON
Tqgs+A3U4FT8O4QWKQZCDlO5CyDHKHFr6SNtT1prFYtefte0NemXZ+XDXuxvYTtroIiQtqMH0UYq
62/0kDTsoQtb8Tne+Sldkb9e4KgXbmd+k85V+X2I8XE6U7+o9Ct/geipfyXuKURk2mMaNU0p/JKo
+P2+GU4doooJugcbFsP6h0ghxVKqOz2fbOx2sWiIhVzfxjODKKdOGXxOEBPTGAvFz793XADXiVyA
5Z8Gd6Lbm/rahThGQe8rMIgqfyN3m8amjVasI+JVq7+08nzzOGIJ9/v7fkO5j/MmOFfAcABsEbOO
ACJ2nYTTGPHCjXNVBulCIgUO8+bOBNU6rFJQAs0i3zqOtFK6+16x3IS7F/2lknr5p6616LCWBNJ3
ABZ47H2hayi2klQf0G3+/VFPRvmfjyri2I8UL9IyaVayIr4szNgT3QjnPrbQfELOBL7rrmrVC4Rv
BIkro4lhlZ4V09JAHjM2XjSh6ecb298f6duJ65/ZExhrNGptRASOPqQfoGqATy1yVSBXK2OHURNc
H4G4bivr3aziHUp16yIs1jF2wADbDd1fCN6x7nw4TbZNJnNp94BejS3i1DoqYg4XXKFBRuOsXplc
K/OPYgL6wf01oe9Wc+9M0+Hm9/f4zo7/fQ8NsSfoLUiGHJ39daS3MHfib5EUYaRpiUeUX0kja/pu
1Sv9V4Q+UYG3kdBkUWbZLXflMw8h8sZfHuIY1FekRmb6fUTuhUCbMLtUVWMNMl8He1AGLDjqOaLH
RbNQQJUHQRHWlXNPIcL/v09hOg62QLRVjylMZTzFth+E35/UYvFMxbC3EeO1EoAQfNcOK4tI3gBN
G+Vp5U+faq99aViTnd+cp49JiHD/8yxH0TAG12Clkh8Jwl+R7nR1X7I9Y51yM3CDce1rl4Fv7vR8
jx/h71/jVCBUYSxAJ4Odyp3w783WUY6qaOjzMfBPxF4hWaO0RoHGhCT8+0insGPo8wguEy/K9e0o
GZj0sAfh1POWEpUlCqI9Xu/CjQ7fq4jaDQIEov9O59eiFjZVe3rkOL3PzWdTr40BXaVzFYFjT3TQ
xsjm4P8GspQgTRL399uPVT9F6VhrD4/PADB2hVu5+1XjPWzXurt86S6dnedtLs4geI9j8T+jHk1E
NAydXXed9jDdLp5t5NRce98v9o27Xd34q9S91D/sa/P6snSX3mZzbvSjbOWf0Y/yot7X/XSYe+1h
uHU2j8/zqnBX1427Wm1vmpfeK5eXo/dyuVt695s/fx5/XwPHKfM/gx+lSpUv42taVNqD4V7sZe91
ry5XW5qVq9ndbu/WS5dbn3u/W2z+y3GPEqYIIKxjJIx78fz83C9eV9fb7db91N3Ll6Xvejum+cyF
9phZ+8+rHm1qVY4HVasb7aHbDUtl1W+dVXArEJOuehGeOTO1o9z+n8GOAjsSx0kgGd+DZS7GC4C+
vNfXcYu0zvtD4N5t19reBQnicgFZ7dKN83jvTe5ic+b7Hh+Ux89xHNvTJEBKt2JpLy4U0BbuYj8s
nydv/GB/7d8r1OS3brm5eVKD5dMyuHm5OuzOPcN3AeRHZP/nGY5Cmhqa01SBQ3u4uHhOrl5pq6DN
fL3abnv3cn31grtGhf+Je39+Y4s04LeRj9IEtVIbfKB4e41X918zd1+4+4eVe7NuVtH20navrryz
S/vcoEcxrE+1UGsUljazvbheregJedv1zfrpyvO+vi4euzNx/LiA8M/8HoWvOI+ydBQDXixYZG3E
oHfbzzusoz3/+qravl31a+9+uLhNvdvH8kwiqx2d2/+MfhS+JA1vWGsstYdywfzytsl+JHBez4vr
64iF3jPbl+6Ltzskq3S52YAtcf9c/DkTT87st2PmZBUPTqvYfOnHxV4idrLH1neJt6TV6u42weLi
zGsfJ8X/vPZRABtKNO9NjQ3+zJp6tVbJhbuNvLW3rF5Cd7M5E7y+RSl+W8lHwWtGjLwZNQ7G+fox
c58v9irhZJuyidYfwLnp4bicTkvvK17fnjmgvssmv419FMuMTo6LARDYw0V8SdgwsW7jCjB5xeP+
VeEr3z3okvvJlro0n7ueiPYyf2k7370KOC1zb3FuLs4cmNrR1amS4g7APesdwIHikptfFu71drV1
L/OvdQT0YXWzfHrhFPE2t7cdKv+Lc4v+OHU6/vrf4f/HlagOBvjfDZ8DbeGV4U7efrW6XlPZurPd
5UFmAZz5COeC6PGNh9uDkY8iiC4G71FLyVHokb/uV+u7J4x9utXlS/TwwmL/Lw9q7SiawbSKlUFn
sgEcbzI33j4z7EpZrO6kRz93by6X6mq3uV/E6805cdXj29E/s3wU2Ips7iO5Z48Vjxnd66v+Rlk0
e+sKxG5wky9tcAbr4Sn7b6f6KKINkd+Hks/HrZYXbG579/r+UF4/3EkeOai6ujIOu/vNf72qjzKx
MLDSqCnFLtsbH+Nivze90LvGWNQbL7Z3H5fuuJQm94pwdi8tvm5t70yqcC7EHJPq5HossILhtcVh
CRRgXu6v+5vt9fbOlbfr5WVquqRmgdd6854QtzgTUc/l/semjc7cOakiDuvMfXzez6vKfa3Y19v1
+jJ39eerJftZO3d2njk3jl1C9Qxq/9Tx0hxei+6xv1Q9YurWXV8uk4eXq3TjnYteZ9ID/Sh6hVOe
d3LOa17ArCBygHYhfJHvB67reDcikl+Wb1eGt/HOnJFnTmpdzMWPoFWEUqV1A9vpol1dcM/YR3f/
h7Qz3W0cZ9r2ERmwLC/yX2q3LO+JnfwxkjiWvO/r0X8X3d8zUTga88VMBw000EBKJIvFWu66q2S3
r3K5C7vJCD1hiW2r9WEHuqOVF/XJC1KWe5KRfDHmyeEI0z3mclRpY0Hi9sEOxTro7F0O1221gkbd
0T1calZWtR+P+nNG7K6yXOxLRQ43uiZuTcxao3Z8e/fMCO/Ibw7Z6E1YPtktDEnDDRxbZ8B0nplK
sGSOi/vSac+dvvmo1126CjtRecQ6vu+LZr27fbXEW4N30tFdZ6lHz/ZcsWL1Ey3Duwt77oxGcdz2
5g4KJgTvYqPf72pO+EEr8EyaYr0O51plvp/LrS52FyIa0WFxcos2JSrTwztqf277A+uttzm7Z2re
GJSv1UYMWzenddy4L3e30Vh4jYb71rL3IrCDqdN9Pbi4ys7Sj3h2ImLEaBREgfStNNciZ6PMiimT
zpItAozzb+Vcjwu7FZ3x5oBb4cVtdGPcHH7JaxA4J7H3NOLkTig79UucslOzJEmKqzriXs/ezR7F
7XaYeiGE5cJoCWl1Wtz8qDagxvcvTM8v0YrPOmcO29Iqb8zB3oniOKaXo+d/d2rcfdba1TvluqUq
Tqt5XN/mq2T1R/0xOIT5BdFGDcN9cBSdVbN5t11clqDa0r3hOXb911IVn/W0r27HVpldvnCr4zgR
Ye8sfH/ov8mldl//26GqLulpbYJPr7LSaOTFt9aARfbCztbtuG+G7doUb8T0JNXppDPqOc9JdqGq
J3rYjGe3QpWF7r3j1yj2BmHYWUZl507Q1bL73a42ZaTZWtUTLVj71WZcQeKIQDPszfzvmkt6zrcJ
7Jb2LjgJHTNRSSdScUIt82quDjdEpnVxsUlVhamzspP4LJbR19DF58Yjm/xHHVKLpbtlkswZfCpf
LTCI/HhtDvUoznaTmJI//1WgYomO1fOJbkKpRbEXyrTBFQDuHbV13YY97XZBn0+WI43qKgln+Uj+
UiDFHi1Ox9p8UUcoycez91ojqDiI9mBlfzMWya46hJdvZW8uGlP9vcmLo34JVyzSefc/ixSNbu57
2PbJFmATXKm5emcvxw35JU2xR6tbgUlqq7VMdqYhs9aENyLLKr6/hnt3LZaixbFqTUOO1/VLqGKJ
5tAJjI9/DtV5T21vsIl7/m0yDghSUdxUNJxpNEl1VR3dnVH9zMsKKrXrlnPF2MvEjOf1OnX76yia
w6YdzO05HRoaVcrd33KpWipTZGUEiHKaxXvhtJtv51zTphN7nzxsbdFLyo4gb96w++Mew9iF1svT
SVVOdV/eJzwyqbymrHLtDVZ+r/e1jnhMyWZilCLAzTqDn2t2M0tVTrVw2ZaNxWEhr2q85Ux96c3y
nK2F/SLTHjhB1RfN9uY+p3/JrKo8Eefl3JibBjLxJenpEbOgvfVCb0y0MrNZrWG3WjC0EZx1CQ81
wp8vGKqK317ScXZKrsYR4aDdBVUCwsLePuBNtcXGw6GcvnY1EnONfma58osy3vttd9nd5nXOdSsV
eB1K39nb2Z5/94di13RxFPva25prDTNClZfG3FqrU0me68hhmpZPBEpkJl1nP6w6PhWgFnyOYi7W
9pZT1tUo8mJwqMb/d4OqKhNGoXKtmjfmPT12uSZGII/xneUj20n8oUFUuhoYtkzzBJNXnYI9fIW/
uaYZ6cr7sz0xBCw5zv5kAGROa0cRaMziwalSJ+htAxkXz0Ur2NtBvxZ2HR1AKS/N9WsD1NeovDXK
d4NDx5GiB0YMwnm/1+uh4M2Pit0KgnGPy1zRhC8lnXYrlqtwW6/S6oKVc52Nx7Lr7jceFBYkSAkN
tUYrN+jIbLVitHaL8vHKdLRH3oFKjFMQlCV6X76wbw6+jOYuPYz9s5NVzNXybNxK9Rl6RWYFpgbS
DjUhTcg7HaciHDAZUXRKZFouXhNfI5jQzyICd0kQ9NKPtIt/brEZY/T7Zp/X983SPPzZbfKm4cbG
yekJkvX4cdBQ2zqJj9zVk/WrVfULRA2nU5X1x3BFdmZiwNhJKCcYeC52FGe2AfktYtHKS59iAb46
YI9uMPOC6N6ZOCfdceS/zT+n/8AfZEybMfufJcfRa8OaRZLP732RvmcEB3WwSaTNRGjeDrWwvj4V
ZrT1sgF7RxpwefoxwZjhCE9QiqTuenLcRmLbduJprZrGkhtSHzLLrazv1sV6KHt0csk7bVD2nvCH
pH4Meyz6Oj9aGulnp63YMSuZF2rmBiPuvNcCYuvvzjpgc/dU0J0xbo9layQ+4rtnEhWzBWD7VKIp
m/slXUtZWyXB5YXbaOwsSHQtRcctem5DJvVwoyf/LqkAyQrvMm0UdTV3erQ25rJer5aIAkfOaNaj
uh2SUAz9mtv0a77bqjXw4IOL1vv6B8vyI1mxLJXLqjA7QjqFT104sezBNbiK8YToxa/VMCszgjSf
spjdt7uHzyCwd5775n4Uhf0oSNYHk38XLf5shur5WrX7cZyWCiWM+cX1cLllDtm9OK6Jejt4ZhpH
Jd+c/bUFal41SWcn+GloUTk0eD4+yWyu7F51QNK8ydbbgCemEZ2nutz1Pyjdj1zFQVosL1eTNB/r
LPlRbPkjTr198ckAGL1O8+atReutYQVznIUCL5jW3Zdv1N+V/ke+4isdF0mxcr6zz7Sd2TLJ+Bki
exZz3zDlW/HRoBA27eqNWf7j+SNYsSfV2XG/XFcR7MQUSrzNo7xuN+3Go/KqudsPiMSzZSrWpG6t
Zsn6wvFGo/YiILMj0+Wca5W6l7xRmrf6H3yRn9UptuR+nV+qR7m6CBfsHRDSYOyEnY4gzWFiLSlq
Rjf/uQrnwURwu35kKv4P3YEQ8RSxH5ETv7fP/aVjRlDvBD4hI3ZanFHjlwCugWg670Lnb+vLzNp9
VlyiZWJerFIJSxK9D4gbQxKTHfsDR7erNZfSKD07UsVoMaFts0wX3JzX2NkRVlxa5sw5kB2/229b
cWvKpF2j8oI6rXF0H9728w3XLVad43g0S+V0tpKL9ZzPT7zrjd0RwiZgnU6JWJ9LUxvt/uR4fo63
Ih/ozAPMDPgtU3eRdrJBD1waRHDvJi3DPS+kx1mcsdMGwA27NCHVlAatu203YMXCzbe7az/oH238
IkrpY13RMa/Em1U8te+nfr/ty8WZtGHANg74gZjOrSg5Up7WUOf7BX9peUUxWMn1ZEDNwDbICmcc
hldxDKyQqhv5ib49XdpTErT8PN/9Ur7v9SNWMVf1S3rclGcYEOJ27BXrJKzhjSCoOTZ4GhuNxhZ8
DpbECDWi8xSdlioo+RgmUSo/wDuZg68ex8tdcVbEUo7MUe2rLvah93nw///rTI4v8YXf+ig5hbLo
71Ih4/iJ5hvyvL/sNyj2rFJen6pEtfIbZE6oRz3XP7q8EGRJ9JYs723ISlMs2bUyZ4DezSiRNXDe
488CWOWrGOAJIbZpffFIBOl7f0WYUXCCrqO5abmefVa8YsQK88v4dLs8Nvyd6HXpiPBL4nLwvlKX
opZmb/Pi1qw4xZDtLKiHKxtWm4YX4nWwbb2rKLi4O4LaGlg+LSgjDzFKp+dfKqV6V9erOVuXDURG
o/j9MwWbC0BbIND9aJDk6wdLWwvQ1SxT9bDqe1ilyntkOiMCuLYY9FKnR8aLjQ36iad9gvMMRXaN
imdVS5PquGhekRfVSSouXE+EFDloP39kMsk7Rbqrmoej+7WvinE6z/arcvmE5kSx+RWnYQQqVqaf
Wp8eMC8SUICL/ObZfUsmbxeHFlrSX0TKXW0KJs9cZRevmCsaPyu7eYn7ijNb8Vatsd8ePDJgvbLT
cd3jR2PnBdPE6eoNtO6cFVfLvDN/orKUuhWRnH+fic/Q88Mhzha4FwIIR3N9dOesmKb7Zr9OS1uW
erJjByzbTFYnSWx+kbFuzQOKLiizRqZuexUDVbQW1cVOrtHBZU+Cq8MdogjRq7i+i1kkv/ixtxtr
f6LD4Wo1TLFN+2opWe2urPbVqVPleS0SNcSe6aBctV41/KYEvbBlDibo19+6N7FoT6daA6k7YsVi
FauFGlPC5fIptnvS+9jYwv9ybRSavFeX9IRmw6W+qs5eRp9VV6t4md3GJzrzkRi3scmEC70eqT0S
yAAv+g4FS51Mdfbew+HKylQcrtIiMa2kcC8NbnZ7OXOKVQEzVTEo2XRDiXMHB2DZhseMne91iiHa
dnVBS/ZTsXDIUjRab4KcayU4xEYg4w3UYs3nfjQPDggJGeZ0E2cznHYbvKPNb79gWw4p4g4425bb
WDfgZ2pC+GPv343vopgWJstYe3c0D63qua3Xq/3uvGRb68HovWxXbXBEfsdt7l8p3ulzhhovQvXd
5jMAl/AfS9PgEdMPSNvht/LqtDCEPK2625KH3cna44piBgv3mlUo1FDUkz2yYqLbeO20B0mj15Mt
IT7Pq2l/UNfvEw/p8pW5MWBWfxRDuNtslrvxQd4Spx0fbDLwrnjorDx8KXGiM0uae1lRTOH1Nr6V
luljfzeiLtq4x2OHB4ckwgu4dS7JfzS+FcUQ1g738v1ykxJxDOvUOVCgq3Qk3j6kN65VWJ0GKeav
kljLa23OnsoYF3RleyC+fL/hgubsT3WLkwf0zOgoZu6wPeyL6ZzF3fxRXJNPmQdmIfT3gbzMLZOC
fkCmNdDYOs0a1Yb8cY1Ed+n+2NP4cwB9MAifuu36WIUHOqOrrZxozIBKKn87M6ALyh92tSYREu8S
EgLgXzbxSAdfsz7Ng60yxtzpHJyb8lJyhAeR2p9JFBbsTmdIf1S/kThHP3X7GqG5ebbMZVQn2ScU
TvZJCWPuxM6jwGwURa9H5NRstfr2ZXiRxZKXPqt1JrqXxNS8XmqTXmowOWBb49GWMeto9N7+HPSq
navozfv8HX75rtlwW42XfTyVnRXBa7GlhYhoXJaqYo1Wm0o9maVyA2gd8ghgpbmnc4iHiyxfSXw8
EDgkpnTqrFMuxSjtjvAeVWQ0tXVGERjZcODjhOL4NySG8VWjXDppikEqQy1aL1lIIzlw7hsiTPsD
wmPX3jhBaQgPFkZJI1J3XxWbVJ2ZhTvD0OWrVgMGHEs/P/wCVE++DYCRTpt070pVMUs763pZXs8s
kUdNIsxlgTX8ljZ3K15wwOjBer7CvD6Z7DOqjmwyj7XZYvxwd9tnkk1E4t9NQH8Oy0s8ndXVbGdN
/n8m3bGszGv7wyN+SEMOEXDENeht7N53p0oK0w0uw//6Uv9tngSMopWCjMAj593y4/Z9EA4e+eGC
/3Kk2GH3HY3S6ExCTYkUr3AQ3RemFClx+rGHptKb0LuSsQ19ccU/aULLLWNVt/FiB5NaWGieRPkg
dBWIXPhWxjLWpPHK7HeJybLHxQbDEIGWKMpCy3d54LsIJW+qze3okis1xQ6dztu5VZFe0avjtVfu
n+et4781bZueCBIPS/u59j66W5484zXFAM1PtQPDdZDoyLaXwcqtBSBYDe+97g14Xgf+wpaXteC3
rkBvMBHvoAW0rqjG/tYUw7Qfz4r3apFt5s6+X1qfoYwbBJgfXIlDiH/GVVrausSd9nQV43SppNcS
nKucbuzQKDAY/GlwO9qNqTbDo/GXVNa967lSvhZmZFxeY/zddsigMNylTtXpiFZR9Kf1cBpMyj3N
VdLZQ0s+CRkFtqrwx5vSTZOR8EDW4UEnn4nHsL8pJUrRxfF9rlN5fS5Zi2gpRoohOKvK9oxOgVdz
2gykEm2JieY8ASF+uJVHDV7rkMrDeqLJlvT/Mys97+oMRt8h9eiRtzMdQu+dD/K8hwrX0CS6MGyi
mVJE+aEeajNqOvGKzZqfYdeurh8bLfvHUuk+zMntVFr+cOi+EYnP3aAQdicMjHc1G67RLUuxUqvV
jLamjUxoOdIRP/ncXIjhgNuIZqMEnGvh9ddxN+jq7GNulQdqdShtypAu4Zj+3vT0VFyt0uWRi+sY
tPWT/Q7FzhnKqnB/GkTa1F3+Lv/IUw55fxxbhfUBea8W8aqsHc6dwwsYTN+/csaG29iEtk0xeOwG
2k7gf1Bsy4LO0axbcB79Xm1pW7lVT7cT+zzy2gTozPYT9D2z1lQk7bVddyb6lGG+0/aX0McRZPS6
uj1Q/EgupUE8otiPaeQenclifdC/0X3V7rBcw9+v0Y845UTPC8aDm3d22HGAz9CeNxNJ40rVauH3
1sMjwn3h0olbFI2L2H1CnTy2N1o/zpAW/9lnKAd93FeM/WlzRrFIovU2/nlYJmXUmjlrO3FgO395
foX+4R38WbZyfY/M+JvtTZbNU4Cl/DQC3l9gY8JyeiRDpL9qv0zXfj91Jfq0O3ku/x/s9I985QoX
Sum+cIWpnnYOSgA4PGHvGyQzdjoAY9DVIZb+4en7kSdNSkarjCK9mOUZ+/v6cGzGPtgG1nm37zYJ
WvJbmvXlX9wfeYqfcS5fL2nRQB4RZnvbh5c6WMC4SsJg66JQbiuAuL6/tadJnw5vbS5Gu17Fw7Cq
48V2e5SGg4IHnftYDvB4VcK71gvvoO7ZzbfIP8uV25HZXmtdKVTW0LPLGhK9+vKpB0EdYitkMfRR
mnvVIZi1a1TMk3GvWgfolmRO9vEOoL5YC9l++EFCFYqA52f6aGp8ckfVnqDa6WieqoyqRGejGPdx
P6guxSejMxrYjO51SK37JREALDouLNSyF7G1bzWYKb2nyTaw176zKNJQA+1u4vwfUowaw/kAA2fO
gCJeWoZtrjQo+hU6pGSCSoRHOslRN3nkgfN8P/JoBPB7/jp0tW8o2ZaWteUOHacJNC7bIbidHuBH
6offG5vj73WkEbk+wlCwBpbdnc68qeZUcovx2a9QLBkDi41a4YTq0aUoPRHJUQF9t0MOnbi76b6R
tlrGk4MuEM6FdmcFKyZsUWCKSWkjX45RrR3X4YR/xx3ofC+ja/eLxsfKI7W79C9i7v9H86nCAIqz
AhxD9cfWO+19e5C2e740260Wlw32dn9qubrI+B/SZj/nrdi02n6/OFkmCvYazwK6MhpL5/Pe9MDR
EzKlPbAuQfFz5QXSy9adsk65FXtmJGPrWrxLAwMU08PXlYmVHhQsZM8TR6fa/xCY/ixVsWdMhj0e
akuWikrRUoRmJ25PiCHKZF+C6X+Wp5gya7w4VbYH5MmuNNkX8b525oRLTerDLelJ9yfB89urs55q
2T9JTlWiB1To5jtkIeekecdN16fUFPwfqoS55wd5NRTWBm6zpWzo8jCuXefSkSXwjL17EPolUhuy
z0/2XbzWm9rMWG6MnZGobGnxPEvGR3k9F+KVYVkuy6Q3rPf91ZnZFfdruCQ+IsOrd2Clx/i3Z+JH
sEoEuVzuLuYNDsUH5RkFf/qBe5T8mvbbx1y8aI4x/1HKSFP819p2YewKDN4jnYyrMUi9hFIP/CFQ
utC5LfNJZCFpeQEVXvi4dC4GuIPWrbmHmmrndp11PE1f6EJ8rlz59yfzVao7e7mtD8WH+4G75VEZ
3YBMIvPq2i8z5wbXhM4B0W268gpU79fbuii3oSIYOSu51nA+Oh2X3kMgb9rMsvz+Z2es2P79vn64
7U6Io46Id+V5BN1fe7fz5tpAOIKNrk6Sf1szG6r4r5vi/x4b6NViw8HPqdGLzHb2QaxqTu8xf/nZ
6lRDf60tzFPC6jbuzr0wzu9l7zjzmRg5JEQ9kAXw4oglmoZi9/zO1Z6/0ppXws/4Wqc2Hdllr/XG
ze6+agPw3Dgpsw/KO7Crz8hOSsW6+TG2uf0+kGSCOBvW4Cwub2zJxWltyUWfxLmiAzdq1VqxYrB8
bE7XLdIJFoFZhL31p5BEhrx83WBsr4Y6K5afbQf+D8GzJBRVjQkTPy/G4lg1ZAmjaLffpZX2CM9s
oNjTiqO5tvKW/O3gM9IUYzK74d0u5pYBiHUbtt/bHPBZEJZJEMsLHjX97s8l5uKUqxmJiqFYlAh8
010NiSxvI6KDOxp570DuB3faDr5FxWV2z4NBRZDMWr/TyBNEr88/IrdHLfsRivE4z4vmfXlgk2VJ
Djo9RiyRBkjt3q1D4l1I7DCYBKpFUU1ruKTKPNtyxZLUDWt/T2CSle7rza63mQUYtD3YicBVfnXc
TQh94oiKNruvdap0x60YlfR2rNG4xebDiySfjPi95FI+8ssOEMc0oHuoryf7kgt6tmDFuBS3GwgM
Kyy4ECGU2Tm8D1StyN7hR/ruDr5I0Mn6tu1cy5HRNMVylJb78hEYIJomM//zTtxeBdQ7MaPwgR6a
FNRXzkt35kQT3SXW6pdiNoz6dWEU5BnDexK/l93PQYEOyBIwIHSLi2wnbVlytlyNIc+HvDASvQwh
bMUwiopiM04NJgnDfChXXPUBicHcwq3+KoZm/OimvomGxBxeAEnrblXuG5kRrmj27Ta/GZfLXa4a
nLSH6fI6VTg0aM0jyxMwwEy33NxcXkaios/nJK2dxzOWG41ObnsnTj06Id1QZkvF0ESsDMSJyrp9
8qVavq38Ml5GvKLZ27R8uBrMkBzEUdqJ3xdBah8E82f4CTEl30txbTRRtDvIuJKwF06/7pCZd6Jb
77lBe4T6f79jP+eu6PrpaFyK5pwvkY2BnpPau+62T3ULiHrNxv/DopEFKkYbDyBQX+oe8bkuZMvN
CWW2Q9H6eXo+lmvy/GFwhK5oMOj1Sm8yIwQvqgS6gsRc6hmadFqnuP3nGowFy3UFHZDcdjGRTdvj
qpXFsNmEDDXoVt3nm13WrFNtfh1XbrXlelM0YHIETXHcg1KXlwxAM7WQa0CNHFNutDqdg9Ok/9bu
1zsBPVySTxHcrT2daIFR+Sb2r+NXm2MP1VptfrxxD2CKeLBZtoGRy57YR8bzrUErxk5b09Rtg/KS
b+9FRomdOW58xZgnlMBHeoji6+gy+dz2gTk2eMJ0MOs8TjC4/38Wq9i466KwBrKEru893pI91JF/
+jF65HfFsNK92pUYZjDQArxlh0TQNqfR9PxkeuYTFEu3PJ5K8NKWpBMzon4vk62JS13qhUecV01C
6Yue4b70Zx7pkT5NKRNdw9c/OIo/2yCPJ5P9u8F3zUwCtkGyIxHw0bR4FG4T7goAC5oF5/vBmQUr
lq50Wlw21pFLZhIT0P/7ibuSCOaPk/psmG5/5vwrna4ZNYvZ3yZDRNWy0CXZbRmXhHo50mPwPoFG
9Ojao9L5wDNSAnMgQLGf3+0HJlQ1pFmpikNspZdjYbfgbnOR3tslN9l5AyPCojd6ApgaxnQWkumd
t1qFRmvuNrqTyehib5s3O4LkQnaaNTC2rZclNbNCh0rsQVs6ytW+7DcqF69kLKyimfCNsBr1K2I9
47k9M6qWPMuaMPgPHTTMdMmAMZoxrQZvHxJiq/fs8jys7IcoN7FWrd4Luz0fEskM9GgdQr62djyq
HlchekVg/0TjHysH4SddgSe3VpkVrtzB8SEplbYMUSbrMvpsS7ZziFSH5HhcipUP4rfnqpEbuWQF
KheuXCjP7sslq30dsdixj1Zew3YtwpOdOxh/lBMDRGt0a/E1j2gAINuke3tyc9DZj1Au4nhcrx9K
Rbnl9B5w66+DwSEGD0+6xf+Cvaa1b7xcY15bGEb1/cJ5/lZWuuJmrCtjK7laUroDtcn71aFAPR+1
Z+4A9pyjTPcQN73stqJBE6TGvcxlgMgKV9yLwux8XB8TQxoEy1+v7KINh83Sof7A5n9XoakmjIGR
TmZQKQhFLrtwiKaJt36hhVnzNVr1U9yOO5O9Fuex1Ab6l6XfNwi/ybTJQB0Uno2D7TzXv9y6R2b9
ajVqed7sqqmUGJXRvTgGO7tq8ODg44HabzTOPphkiS3XGP8Hg+oTm6jWmZhyU2WypFxqIYBdbNuE
8rDshrOFGAzapld8pQTjsv3fdBedof5yP8yZXRy8gPq5BdOJ5nN0V0CtQhnXZHzamPJzGPEwile9
nbi15P3vAcxg7iAlT55e8mRY30hXg8wN7bKnoNg842oWkoWUHkVxuTH6LH3IdhTSFkMXvVvBBErc
rmWryk0HZsUq1m673lrW4SHWkWkhsO8Qrfmm32x8NBCnTQzlpVctRpoVK4zwMP42ZmxjnE5H9plN
PnukaDzwRrIAcxQgbixJyV7S12DynpOsTMXAJrVz8VSpITNJqbc6j4Jm76sCx8uGfsgZDMaSiSGN
idfn9kwHDMm1L1nximktLG7X1fp4lT4OXg4+lRzzkK5R8hOANv4tjlHviJnDu3tYOAr6UN2896dj
V99klpcmyn6NYmrPh5oJUpKvkWQvTnyDyllGlvP+3DFb0IHYwaLdt1deo89MAI2pyS38ZYUrpnZ+
K2ys+v3A6Y88MkQzF7EWiHn4wjiEOfAJWeE/GTbYDbh2/g/lP93yFfNaWNW394q5J7R23u8A7O6p
+NyQV8DLJryXz+xiYhDeW97L+LM/X/A5ul14gOJVu5fZhbIscWU87HXJHM/PJ46A537ES+eBd/NC
Gei8x6Po/EYVfOStyQp/L6GUBNo+99aSPYXCB1FgOC+KDsri1vw7jbVMuQKc3TUvFEtvwjrYJDYT
h8ig+zrRPBR5EXH2uxUftlC6lupWkdMjh++EpkOiPHRJ/tDcCwFEV28T82p9WYGKQzpbXa31OTlK
p0RmyTfxN+E3gETqbRwL/a2aJyDXFcsKVIzwcb5drst7VlgRJQoUt1b78EJqD/sAtLVFkVE0kyYW
+YXiuBNEyVCzwxrrWFas8ZGO/OPOvDw0I4YSkhyqgIQX149Qewxw+rm8XOufXa9iGQ/mZXNP7twG
pka4ID8pRNApeAobwbSunX6iMcNlxQ7OVuN5FRSgjK8Jb8e+bNYzSI8vGsT2XP9b2GrV/Q8yKzqf
Sv7mZxdOtXlJmuwtKB6wedV4JSriyPtOzQeUxdf3wWNauzg5i5CoK9COH5FH9ky2YvKM2Wk1o1MF
kyeZYh1GVklWZ39lP1gemkVPgrQnq0/N0T4A9s/kKoYuuRgFAIlnjvbsQZENhyompQ23RMLD87md
rJ2LfAhBI3yTpqfyVGtAMdKXFGd9hsK4bhnN6/g9qwPrtQf7nARIlKKAwSnjwOj6ckKOzPhF3evF
v7afK2YuIiijmGpn7tyopea2jomUTXJk2cmEDBZdPIVCK2Qet1jFPVF3IaBt8mS2YM+SKXcqG0bN
1Z1gLkVK9lsUs1c+pPWidUd7Nm7RT0Os87ZZEeUuY06oOEjaioX9KNoCBHhz6/DFdWruGhprXlMa
XgNs8UTzkOb67NlvUixjvX4578uXh2WEub5dJEEkuYfASUHijoMMawhhYrf7/Fh09kJttT2vGZN5
hu0TpJKHRlH36Ig3gkPcNshqdZnA3Lb07CoVc7hN09tqc5F3BxA+wDBvsPOxF5SWNhC5QoruD+Fu
IwHu7enum/ImHOi001VdcpER2c9QrOSlDEvdfcaqaUeVJR9yEQMv9ei0u87tq0zKD2qRR5yONu4g
aYf1dJq0J2k8JkFNgqIbaYHreQFz9pMUW2rubkliznmo5LQGpocxnOJzFXgeHDkVt8Mr1QFezI/l
9cHORxNtuKIxqRXFpFrLcml8WcsPkP2yleG2DaA87NXwYUsOJYFl9wZLIrw52vyMxoNTB3WXN8fy
Hr5ZJO+duH2JwYSYRYFhA/ZLCo+MVL+fXkV/4d0EjHrPb0BJnvXfzarMfzKflSGQiodQXN3MQ329
k0/JaxzBB0p3O00DVP+Ev2fxdZ/2vG65patv58aHSPxLsHIX7mPjaI6NzR+/veyTJoGOS3wzMeHr
bL8V8denDtFCwdMsOF/TfuQqyp/uSuvapbQ1BqX3aLQNZa/7J6ir+talvfa74jYpOtqNcrQHKinD
FsJU5/X5N+QmJrNrV7R9ezBr8/XisfbDY/BO3P6EHyJgbsT3PlrY91YHelKZPJ1DwAswaOpMzm+m
WF6E5ktyfZhapW6AV4VOUaXnvAIYOVcZRoNFYv9JlZAf2MWDPXB/ya/z3SNVMQQr1CKQM2KZMEw8
cFGveqKyXFcx8yWKIs53t32pcF7LLyFtLtOztHNzGHaDR1lnifMNf0aaon1jbNFxcUPa0ZOwQolj
7IkOxr/Z6jd0Vzz/vDPSFJ3bbYvXw2q/kp4iIRI5qXaMyY/DMhMoCy6xMlfNxx1/KcNXTnvfxHK1
ebhcA5f5BkXnlvX7aryv8g2MNmNCYBe7z9ClnS99D8gz6ZlpHQYfsotzps1Y5OKmrIxwxbrONoVy
ubJkux2ct6I93sP3TIXzPpFIB5DJA99YCV/Wgzf2zt+vgatLGOSbJRjhcnxpXMKGuxqTsLqEBA0F
jW/J4NU8K5j5PsWpZR54GQQv18BkyBkMj4wGgBuwjSFMuni3YAfde7R0BrPgk1HZZ1gjzJJob9/a
9YN9WTiLRiU4jruHhVj2IRyLVzacytIJlWn9kgPF8IKXs1H/tq9cpQoM8V3SfffJxCHODF5K4mXz
BhOd9ZWs7DcmZZKkpClQ2LS5D+ny/0jhNxEbx5YEJw6wtkrFnoxXOLZwo4x7S/sAqEuX5sl/GTJ7
ojjcxQvAjPmJMwPU/84MvroXysRK74vYhu69xtXvE5pHOtxPvnv6I1etZy1MhgJXC4+zgAYAsEBc
bXhV21t9UzC+S7ZEHBPXbUJZNGsHjZeP5vEVKGN/KkM8PQOn5t48Kn6Z5MZmy3iVVZFtkCXMKdAv
bwfv6FnCYwDHWIKBPpIF/xQEusplLmwic2serUIZ0bcE+s/qdW4MygR50EB8Dnbfg0sC/Qyx1gKs
boeWjhqoQnccAVoArFDo9E/CfPt3sFWLAe4lowICyXwoS+ZTZsv5pbyzEnYBsi4ZJgx6cgfAn+Er
AxZ+fX3+MOUmr7MCFXO1WKytebpKEVgIsJmUUpl1GbaZt4ncoxhSrKN7RPbb9XWY83w3PbNYxVpd
reXaXFXGxcGrHGaFElJCYpaWM6gM8Y3hDx97OGa8iEWaSPuuXfdb3FeUT7MHuaqX+Q7FKh22RfN2
XReKZG+c9nYLlTSYHXFntg/BqmTQXjnwudRxk0htPpedH7BmZCu3v8xoQNikkI3ag44quZ/rx6jk
1HnwEfXki7UWb3LG1gYDR3QGOV1Ab6m2jJGbpfv5ErWcY61hQqkcrCKdpUyq5uEME1/mC5sQHJLg
cLRDETXbrpZxjOS4WR63CJTMEdJDbNO78xh56r+hdyRTsd8yUfB8y/M94sxClRj4cLhsb/cTardx
I6bbMngSp6TaxP+icUsCHSUwSIsbzg0/MlIVv2u9O56Pu4NU9hGjNniLGSjrSm+o6jTBpzAkj3E4
YzRsbOuC/tzYIyNaccLKBV7dzRwdi2MuF9VJ5vBwtkN2GLaytU1r0mvq626VbsGKM0aF7jZfjFmw
TEvjjFGLH8A7DCMcjVGYVfftjcYsUkEQOuvK0g928r+FW5klK2ZtduRNtZboVgEma8ncATl9fA4L
DOCgSH1ntKtfTQWA+SaHDra4dSYt7rrzCCykBERpj1/usfJBZcMyakbFhFK9riYxweqnyeZQ457L
eV5taL+6PUuOsZFsYy84o3LS1etzTX/80mdCFQNbWWz39GCyC3LY3ShKm2RDGAtxF4vywwUkEhJi
Mxr2emkf9nxqxbhP00I4BS7S78/AhFqJ0I77ehCYPPssxd4ea4vUKqbsBUcBax39IsU4ZHZCNHcK
ROQk62oQEdGp2gMxZ7/sGzYV5ToZE8EcS/HSou8AytXGzFl+r/Hd+lGhSbIMso5qqwtlE6GM0wUE
A55Z25mQV2b/dY6KvU4ZSFRdSisZvb4SYPBAS4Yx8J1vrYZsg9clkeo5LnNWoJrRLBy22wUQaQTS
BcbIQx4Gz3OcxTDqAyONaPWIqPySzIMZdnAFGUQb9Y5k7Zj+k9scN+5KjY5Q0wN4CzSBuStDWhND
crTNsmgyxgAVJBKXVInTedxd2zOnb3z350Cvry/9/jJe2il/tQMO8hrOfy1MLjzj6sDPMS6UNuzk
q0ypU0Yjm/9onQ2CisYC5pVSf8lSTP7aGltWRZoD8oGMGpbo+u5jIqvMAoqbR2vdWlJmNBuNvaB/
Ay4obuOipkkD5MHWfn2H8ggY46V1XMOqPQCMSiU39awCTYTcu34K472Yf1O5RJmfm4G8COOXVMX+
78tW/VZ6mAHaFucevSqLrse7A6NvA++GyIfbw0Ors8J5Ly2CKwZ0U7V6HRD47yNe1NLiuFK9y21/
ZLy8gw8ik4Yd3wZ5+vKg2NGmXXM3mcGb2Fhk4kMrtr+UXPezQ6EoHx6qALLzHCe6/qAkgUaBCKb7
LzwKOoJ+JCp29l47zY3tEYkHeNBHlt+GqFlSCYWC4FpObHBNSo/gMDR6Xc55Y38JViwpnccHc1a5
FSVE4MQIns1SjF4X0xWAgUhOo7N8T2JRDbHtS9IqsY6GsvQBabVbXNpNAiuMgE8pBCgwmXg6TBzN
3uTlZH59omIwN4tKgbZS9kZOVnj39lsqdw++lFW8IBMh+4bZHzmc+LhwGvsuaaiI6XWap1CnFKp3
ey/sN5exxWecbEemvVYxL4oEcMiCB8yQOnk5JWiWTXd2qV5lbF1duemLzS2t14s7VJ98n6zJ+ycP
whRqX/ZEP59EJ0254UndXFwqdaSBUjGdgw0dAIBH3/1oLQH9BlrgXV7Y8mt5inNnWocrFGUIXNDt
iM5DQv9pAH2TZnxlh6e3ssPj0wGfA5eWBKDRIj2tT6YycLl3ntu3PHTIr49RLnwtSdeH22zPXkPP
fu3XySDJFFdPbIMhDdqzQZPBGkBDhl0wIvTCv9Z1Fjbvkc6etmoAzENy3YE8Rcmp8RhD2hI7kpMO
wBlUQORVIx0wONeoZ0UqV79+S2+3fU0ummpG2R4YAa6BoOQqMDi4QFSQPp3uSdvfYDyGAqruW1ay
eqPPlvX/SDvPJsWRpmv/IiIkQIavMgga00Bb+gvRhsYIjxCgX/9cqXnvbU2Nhnpjd2cj1nREl8pl
ZZ48efKSXdh7KgJdSnrurS5clB3PZ2PRzISbLLktOYLultBqSjtXuxt1467E89MYJLSx6l28XYLG
zVQEEvrEAXdJLw6Suvd93NLRBxbzYek9f33fhZs+oW81EEEyiCoz2r9QMTwLTp3vh6VoTEHtpF78
67Lx6/iqJ6/S/Dp2Jr6eVFISRRVOGabi98fMjKuL5AjTQsJVIjiMyGM7WkSTLjlu6YPk4zqgjKcx
8WUI+m/DKm7SoTK/LHeWHK3Xt4b3IcIDUdf0aTzEMmlitjIey2+DqQ+2fdrP5hUGY44ic9DAV1pQ
aItI5idNPqfsXUSugM26kir+XvWCr9t3uSxn+tsXKHazEi8XW8thlc/0lLt8SvkQqvWH9ltl4VVS
70OKfsGJU4+MSXQE+gUZ3NMj02ja9xsPpei794cYGtPHiffWamtes788I/8z666hGNrNLp0vtxcW
iAe29wZUJoEkjhQcUzZEz7GVBf/7XXMNxc4uTqv9YY3wryiNixBEXqeIuDncnvd/23zrt/VXbGm2
alirGel69FH3GPbJG4VsKT1GwKZsfxW0pRWqMU6lLLbjPg7o5DPuQ71c3l1oDYHqh4OF1Vfy3X7f
qEX+/e5B6JhMdvKaItMozVGJbT4xHDwsreHE15zB0hjvx8C5hmJa7foi3iYnWfTem2vTyucg4Qn+
AsXd6TODmhe/2gIn0qEE5fevZpOudV2n7rrKZd+e1tdNJd0KSETb+NGiN8KQDuHyQeQG/Yz2gdw+
Pyc4NhYaU2OJ4f7jsBVGV25/Zi1SZ5/uxF0XVw2W06WVtVBYrfu9tHuPG9N83MyJWkYjWleEcJDu
qJQVvReUku1Wv08eybwbhzj2dDlY0RYP3a6lbwG03bYSpYFFtfClipXYpOsKRGG+VHqqiuY/wWMF
Ms2k2yWRi4dPJ1FtS8+cX3lrfZTLfzxkWbYx2Z28wqkW2GjGw4XaD2X8Skjnm4HxEJE968P23oFM
SGGrH8x70t7qjNqW3g8rdTwKC6HYh/2uUU8NroYwXSj8ghUNbPy43XuQTOqQ8qg/kS6B1DNDkJUy
y1XUOTQ1uyGrfWtdFJtxOG6zxtxeyal9o74XX5c0pzj1krPgLddhIuW+T2HWijmoVSvzuEEbIsA0
w6e+lHK3x8vHaMTb1Je2Bphill4rhmjrLohiGNz9frdtnJhoTIAFi2QDaD25uwe7GuF70T+A07il
9YMQtmu8XOja5bKUeEJjt+ZNJ4AxVIVAHHe9sZRdb/xra7UHBH1HUb1+70HYRKJl7iW4OLg78+j5
9lblwuK3tkrx3ZJtY+Ksl/lW1aP0k0d+Muz0YK2+kSB+lU6DzcecnuH4L6tn26tDL/ciEKc3aox6
KPhTUvT5kvovO29ui8Tzqd1HS2XZ7UAa07kj5Yb4Z59V7YldtpknS0O+FtGlVwnkialHiKrQVQ3g
gjbn2mK2sor1esG05HhcAZZKTMu4zlM5W0HAjZrc2f669RhtPuCsDDBwpGFgubYm4bCy1KtMiQm5
sT8NxQSfq5mVJo0NM4ZnTlHLhk7Ro9HgM+xaOc1SaDLD7b8KXwrrrJjT04b+nxUXw1btvZL6+WCR
a31pIkJ75AdmqjmFeSOPW7NUDKllJTtrv2A8IGnOlbTKAQI0g3ur9ZgIr5+wQN65uSTf7gjj0MaP
vVHqvSAwBoLjfsBUxAXljtAxm2fm9i0pS0zWq3VEmOFqUW2iktTqNXtSyy5zI68kPnofFNHuAMnN
VnvUCBFP9J5E8pSc4OZpSLJo+PzvLFzhCxRLMz/P1+YOAcccroBj3Vw2Z2+SKxpQU0ekAU6P8TiD
eWudrbz11R+7UxhbsRG71Tq7YGDFBcTGwRtBZPbSksLCNg0n6OpjP6ILgo3lyjtfIMZ3Va/apcXP
Sks0L3/of75F7T4xnxxmG3OyNBAIoaytBhEZYIPnJUShGzfjbhjoDmcpYEVbu4bj1BzDMPP+ggUD
sNhtDqvr5cQVfJZi6r1nvMctTA+AXghpjpY4XRDinWeAKsgzjygMjNlnLXGvzOctfofyqsbX69qM
61wSqtlntCqAjkCYQVcfiZb1zVOssvjWNY16A8CWrphqT4rFIb5s7Nrq+jjvEmqaiAhcvw3/9Ewf
lcOAvs5zgMQ3I1wOqDxBYPqxDcSBKPx9NwVSXI1Iol1ofWK6kqYPL2S1fPqokU7iVGjRPN23KgZk
fYGx4eyWVzx0l9rDe/pHhIQmft53G0BhT5m7sApF/Pm2bSir9q+7VcM1bCSJUaNXb2Y6j93DqnIh
H9Ordd/eGtJVPhl8wC6eBBGAF/jq0/oUzr2nuNlqaUOEMmerOL5yO8/O1qUUbn7F9yGXMffb+Htx
p0lrnSlkGYE0eaAWQSWYBQ+tKgneoU7wsjRzU/gEVW9iZW5PMcbpCl+mEzx6accjHCSXQESkeSlK
A6LiUEpAtElP5sZ0JxcRksDBbUit0xo236QibT1HdjCTElfpZYVS/vCbhiVfe71GUk5FUE1i8TOU
Z3lvH61kbf2aca96JzGHOHa5oMkISfmXE62RLdaexX9A7TPSA9iafVcJxOuNQebIbLASTXGGmjwK
Tus+ws+uDMM+Wkl64ysW5taslVt2nVFP7MqQvbdZJ2nTOY+ybkQokaBEQIUL3qCA4k4HAZVRkoo3
TDXA2XGxPdUbsytetjSHeaPyhdqTSTtCT4IIHF23ddBCFrrVsQLN5ZbLe2vGis11D9bFTk7MGC3D
NfmUq79pB03qXCJPFAS9KVGN9JJ9D9Di1vKQJGy5NboS1pyzNJk0dhx2qKMdXHP7DoQp1/LwAJkG
3XVbeEA7j5gbaXnN1HXnS7FrpySZrYwKq97BBYSfnBcqUNNLdvjAGycNKv/rkIopmxm76tG9yPmS
nBkWFE68N953QRqRORWSk64mpzRVULjIVQXEbUxOSNOkYj3XXvUK50wY8XaEr00MmXXawLkwnsah
8EfRttcLrZbiucUvUCyas6mstleDL4BtR8U8lXNQYSJYC08BqgCaTS2DD4uDKXZrS5+p83LCptZI
00g4w3g8EgjqkWn3nwjOA82QpSCJS6qXP5DdTUOZ3/XoVmqTBZvaSZqd7BX5RoBcqX75eFss/N7r
MeyRj31BUy9uj9fUge7COYHm5Zt7TUPbB92VLnUVCt+jLEGj4W5WbtW+ABVJQC5Kb5E1otJKWood
JEHTqg0gc4JaahZfzOOf1/lnJeTGFRxJ51wzsn3iXrBjBkVfy/bVT4N04dWv8Jp/gVaDXdhdtF/G
yxgRF1f3AbqpK/Z7UU9PsZuwFcgkTIav9Pmi4MTrd2t33SglrBJCqe7F/sv5/pm1fFRh1gurajrH
pcX+98gKkhuiWFDyNKfu+yaEQ6o5b2U6/rwWP+MpJjudVJLNpc7+kgcDCGrCqhqg8UWUJu2g0Bzx
/+O2KlZ6P5mvjcb+14ANpJ6a7cfJQDpHvkRjwIEHyijOYEA6x1O7sIqBXiXmrr7OHFnYDsATAQEA
bRR544aQOHS2WXd4Fdtsby4V47Th8OJlGiEt+DBUSJgdKGIm2yV14l+615eeHrdvjOpYHuN9fX1J
xXZsvSUxRzMg+SC9I2tbr0Yi4vi9cCilqzS82QaN3d7p3Vx49xCbzA4S5B4VqRvvQjJm1PCJE7c4
xqFgoUukh3nCQyHR5pQmCGUhrZePs7AbUWppeF9+gG7rJ0JK/dBthuExoOuoVyPMPDfB5GZ+PzS2
kLAXg5k/b1Gohtdzoil19vlqnvy3rPsGKvPRCvz+ZhMAQXpp3Oo6PWHOfg/n0ZeuyqSU0FQ49aZi
ZWc1w2rMV9wybGsglZwf6GdvOBCkWKOu7XWhdAGDtzrbVkA+dYnYEupUmpsgg9wwcGpRU5JWT9fj
sS5Xr0nvDhh77dxhoHeg34JLpjPl5f7RP1dddYEPcZrFjQnjPXfedm3CvmTnbWdeDW0DYbuF3cpw
fFc3AgjbzYdhg0zU7QnrrqCpGNTKejV3D1fOpyQAJhHRMGq4VL73T493Ok2Bv7jBP7NVDOlqvjtW
LjH3nfhfeIZbfzKYUpDQBdMHcREXXESGh9Xe7VmWYi7Fs6VYVGObxZlhigVfU55jBgIKg7uS/8I1
ugbv+PzkV740o5bBHcVRFbO6mqTLzWHBdN8eH7c9xOCh3pPa/4aOqm/9K9br1slVbCmSOebxWsG6
HamQSnGMtpmfzMM3xpbE8iBuv1AihDHxwXp23uV9NSK+0p1ncT1ufYViY2cnMzbrmbwk8nJhsdZP
FKd3J94Tg6HnvH7RPZZyQG+MqLq/k+U6XjoS3xyCmPzE/BGmP7TSyGh/JmD9NG18ovxJL46uMex5
Wr3gFEziZQVaHjc3wLIjHUN88ehFaDKGY3CDO6nF00y1TBSz6BeoRT1JvLfPbiZvCQrptS7EgXt7
20SZK6r1rYM/nT7Gb1P84HG1S3HLCq4gON6Ryi80Qc3B4qXTeXDXxHgtXfJS98rlWY/CYhiJc07N
DSedF+Q17mPHgNOQaOnwXG3f4C1dvMWTBZsmzBtwhyvARhKsrXNnE507549vGrOevfrM+9JnPzQm
PbcNhW+rTOrrE0kiTCzA7wfKpY80UidbBdgK0q5xMmyNg6pWO+2Ty2mS0kGUmHO3IAxDsO/NSr03
TOuW/5Sg4aMJp+nRgMiMFLb0gQT1DwanHfED9GWC8Ts/WEVDP+UoLfv8z3thRvhDezTxh3R/W/pH
x9Ocrb9ggP+Y5qpiIRvV7epsimP96+Jue5m3QQfJOyH/jtiiLx0shsYMHxCdQVwljeEohagLtjJ/
Ogq7lNJ2L3VWAAUBNUNUVly+TBzfz6zPjarfv0hPKbInZMeW/o4kVbAkR6+N9EqzsMWvUIzozo7n
Z3vB7h2o7e1YD3njJWkkGftTMoRVSKZE8YFOQuAvYNzP6itm01w66WLbwJi8doR2CPeN28MDtUb/
jbT3IPIOXtJ/n3ToPdv6ovXNfw0BVDLpumInh9OK/W+0RGAC5zjpLIDiJDMkF0VfnKV5HfM1Kez4
pTHLqpNEnH8MNg+FXx9XiHHw80gDfTk7tvf2e6zzdXJktjBitjfgV8scsZ/cxgvgH8Uy5wAHAED/
9mCldNLCUcoPfGGwxX5tG/tNHqQjYodwNqQTZhm5g7VQSisj0dIkdH2Pqf8AtRiuXyBy9jrarMtf
sO1/DldNXtDCl2SNhXk4r3F+7u2p9N2l6AQjg1o1rYUMjT+pi13VJkppbWuvDhLSUaoCmeASHN8z
4MaLj1xw9h1KT2P89ttrnb/xN3yAfC8KM7S3JNUqazlKvZ60kAR0a3fRCsTI36GhpBlN86DkgUxh
tO1mUp3NXNZzS18F4Jf2dAorVyoe2EUt3qV5UPKysMJo1gSrbE04tBWCZFGkpChm84CrcVwClPsk
qB52Paghrq+bpxi7W6uqGKXG9bw7pGm+lYeAoAykbXTojFBdIypCigvPym3SCIYODt3bS6yzhzki
V5h0FtuWtVsy6YB0JVeVtgL3I2+ZeBvw8lUnmrWJah+Qf8VrsKClBHXK4bxnnVUskyouelx5Xrnw
HcdKXDtYZ5ZAmgxYovnRWXVfXxcjEPwRt9gNeMYHp3G3e6LC5qlFl9T7O/8uHL9QDThIO+iwAK/f
HaQo8Zh4pO5mH7eXitz97W3K6aeFb6zOa6frYSaxTa9zXXkwaq2FRzDZe92g2/26tnlOkW1Hp+n1
0JWmskdelkVoUkLRhncozW0/o/D0WAUvCBftLi32ujDtQUccIcqh5nGaUljkhdfgDrm5PpjBSzca
SUm/FAF8esKZee+/i8YHd6Af1q5Qlu4eZG+cYEg6GVpQmKJr1h1fmzh+6OfmZCaC2ePa0xHXdeYu
91UL67G67K8nO+bs7Agy6cjcZif4ehAPnY3XuQt1xbJut875crRxF+R41L+3/SaIAcSOKIIcHi5H
UoDyMHvQjfuXt8WxHWS7nbqh6v7s8VIyc9bIANzlZiJ6Qh+AC/XmfjSiHPUOtVS0Dj6nZDqErxbf
z8MN5MX1x8nTyZPljuEfVqKGLgYUErNKdv/312V7MCf24lTPcK+xhpCH177Tn0KpjezHnPFy9iZQ
3Iem5oEtZVLRRfefgRWP1c0MZ713rQz/AWYplzF+GsURNw6KD+FXWzDLo17UoTTuq9Uty6jVSJUb
8vPC8aKXT31G7Z0M2+yth5CH24NDC+IuZ3oPO1RLDCgN7AsDKofstKrU7b3FgDUU+4Qy3fzAIZ3f
W5DJWw7/FkQjevkCY/Ql0J0FWRrSVVcXIJS+Q5bp1IyqUa866j6vz+l5vaxtMvgJQDdglEIdeZTO
xeP31pMstqQPdZtcio8VRlU2mcLC2DDSI6eLDDFeKTzpEWW9hEkvEg+AKGibrMuv/ONAF4ZUUBvb
zMzEnawzPBhhLJMfhpkfgUpjHqWHjiixPt824uUOTGFMJe44Xrf2MjuzuB2qnUwJnYHB98GYh4Py
NS05TreXysu+h52UWOt9BtuBSVKMMKP1ZDvvgL1ojyPTHyPWBwtKd4ZKXf6faarP+qKRnCpuKmcI
+v0bHOcFgr9SMA4B3X946AS3lzX/fTe2Un2+5/V5I9mYv86saA1vAmo/OLYgE/kfsRak30mKPnwj
E8jfvFmtZ2px6Dt++1tyL/vWtwhyVrAbB2sTz1AHYe74jFU4WEAB9xTNy4HmPHdDPBraHYDZGMLy
0SJzpWaksPaK3ZpkV2dmLdhzeavQ5CGvBMmXPA8cmwggAj0aoiBo5mMa6BDh6pDm0joTeFj/MyDq
Y1k90m40Qz8QO8YnNNHKI91DFBQxcj/cNu90S17Key2OqDxNoqjuzk67DE9AHPUYdwaHZkQqhUGl
c00CCwDKI5CzZrfLH6fCZBW7ZSfxobbaY7eolRRt1WmlP5pSYICmNH4RHEcdhFAeeDlVpNiMulNt
qBCcudqmtdkmN1ssLmPOvJRubxiukGxQ6wx9XDPJUk6pWxhSeZms82FlmWIp4UzxJrQvnW00D9b+
PEANow3fVSwm93ohnLkhoFGlq+01X37HCx+hbPJ6Xk3nSWP16z2WnB4JhenocUSwnd+sKLzDbPMX
XxBQy/as1RsqtaaFL1D2euZcNzM6JvNGvTaDD3LDlxZjp96A1ol0qxjO914DLYwlHphmB8qdr8LQ
ylt1rjXq1tKSySPB0QRFoSSaNuHTKQ6oJOpybvWXjspb1henXtx45bmaHRar9CJrTtIIqiCMPcx4
BE4YQhTTS6XLOfrDdBZmqTxXjislKtd8OCwHTiYXCu053w0a/lRQ/mAfkMgNhcUl77NITn4920+3
LXh5EunnM1SIzFg7bnL9tc98Ag8m3Xna0xfioXEfWG7I2dLeas3ZUkGy46lqpZkjG9xEWeSD0PtC
65fUW0RoqeEBbXq8VW5/GOhImbkIx41FV8Gy+nq52EyOjHy624eidyOuFwLIU4jTQJJr38bTZ/1T
aALUL2BQuWgP9CQR8K7ttH9VS52gDeheklKsuAENp26i9SZSDL8/pduzkzZia3KlORhFKffQykQA
I4dpqV5NvUlz1XmBg4KFF/PzNVxGS99lErcPRCmTs/gdypNunaqG41S4+JaXe6fQJrA66QfLw5vK
GwOvwN/xR5ir4h93tP5xmbNa/ATlVTfWaXVJF4ksJ5M26WF7D2u2PUg9XvQQAqkE2iLDM490Opil
73lxaMX6O5Zz2CezBdY/wAa0SeaOlgZWYIbs5qzZGlqBriq+1E0uDqnY+ms9tffV1ZLZSluytyZv
OS2Q0KkhfYtwncZ9LLWuxeEUw76qr11nvWCG0qMXVUc0DKUiLgLKxGfEd0DWF4dRWwJX6rgUB1bM
OiFveja3zFOIiz2EVcRJnNL7ZkwmBnXbIUXhmqekFBwvjqnY9F1t0nDNlMNMCfyv+jPq/6QolrnS
D/nlPx9dxarHm/l6d97mqwvvxQFYREVFGGwQJTm4Ykf02kOl1WKFaf5RfVGtJFd7ydLWPIs/v3p5
5w3FWWWJCyq+xAfTaOEDoAx41lB7cKJzcCAF89R6QJmIBNUrcCiqx8PWg4/MWQjnjBdHa1/Kgt/i
typ2rna+zE/bFDvXaO3pLS7oCtDrdBSlBx/2bOxDz5/CDbMXwec+qDx1ocERy3x9DeeL/vng3zZ3
uttnK+ZudarvrXnCCaFd9htuTt41GWbpr0dXl1PW2Re1eCOZV6qN84HZI/uyRcMSE98cUS2MVWeS
gR7Z0S23YtBst7JKNgeOBndOiIWtJS6tN6UAAQwXhnYTvPlMUeDJ0+oGlnk4xZ1WDNuqbs/mZowZ
dzYcSWq0wdFSD0Sv/phLyZCBG37NI90jn2dV1Ue+OK5i4Q5MebaDGwPuQKszZFa8tleT879+Go0W
VLzepW9PrdbxgxKEZ43F0Z4nxcptnYV93NaYNGwG4YqE0YjeR9EYjRHJhxn92+fXKUMfipNVLFya
ZaQUrmJVMXDSuJe8gsjW4cfJxecfqF+M2PE1umyjgWRXwHs2HG+4dUDifGHWAZghJdq/o2KSKqmn
XfT9PVz1JmFHl60sDeiKn6vYR2veuMaVBPsIvwTkC5l/cHrpv4L9//rSbYZc3hsnIV+8Ijyx2STO
Js4XB3BP1NbWEcIm4sSA5Q/PUEj2WqhNc+wdxcDBq7UrGyO3KDjUqEd609qpOaUSD2qIiBUPaks6
eEe3D4LuDcjF/ApzPc9ptFmvMSzK5a9y1dj0URsl91+oUNpCgpnwbWBGL9PI6YusOu8StIwh30TS
onNsuaEVzCPXt0BKxMNt4WeyTMOv4fPtjy2NtQrHwFE8vOxaPaSOIx+L7he5Ru5I1BU6iNbg6o6A
Yv+uybZ2Nffcx7r0w+LU0WwplxzqmH1cWaFAogaoOXil1KHi/BTTZ8WTxmF75ZjjRMPmlxYK9Dp0
z1QimZ3Hj6N3SGlCmCHg/PirEm18eO/fVYHx6JKD0LXIMHUIsb/InutePN35VMzjJt5Yc9OYi8Xg
nPDkYSc6tGijYlKgDdTOG2OtPKLO+3MUuziJ4yw+T1iRy73A/W80+zhFIGXTOkJj0ctZSCg0IVwi
rnryZgkR1u0jp3t5HcVQng0p55APQLJDMjrzgGr/dsPftRa+7T3B0lx/OMGhqRlWd/4Ug3c8r/bx
qiomSBJJiE7Bz0Z8gqf3bkhLbylo0IyoeRFc+XnBEGRpAxXZOvsbBJRzUJj0CCAs6k3UkbT0G1sW
zNMuwXKow60h4qds7LmWLazj0brCkiOgfuuxq6RvmiM8DII1n9aSIM+t4EszS/m1f5r2n2GV7Uzc
0yxeJQwLdFL3AajMlgkUun7C6kmrXymvfEpoFYH66NP/hwy67Nuf4zuGSfGxY9p5kr2wylfr6l7j
unsV5Bm/edGnbIObFE0r7y7ltqLeJ4WWrWPHaT9ruYl/MaA/wysGZr22rNW8xvAI7TTbjf50ICL5
D7RK0J3g0lR8w/wZSrEXxnpFedKEoehA5yMCEDbfsFsLnIsRChSDzPDlUYnIl/MFKAudPHPnPSdj
zYaXH+ufz1DO2ToxqnZq8xn7UGru3gQLbsMtzCv9aNceaMYrvbhkBesNm2prM/dkChu8mFfjqjWr
SkmWqCLf560zaYseIuol8eqDlvAjC/nHkSqMqDyKK7N+2J1cU460dM5EoU6SGaAuqw54wMt4THME
KJRDq61tAqMbWnklkfKyF3HiSCknVEmC81WwBBqTasbrPS4jujStwEBmSitTV8r/bRRmrZzkxfG8
3G8vv9aZeIiUN+9RS9qY1UCcRwNj8FkJ7Z03fXnhtQ7Jrd29hBRsiPzkMlr5ZwdChtle+kQZmiNQ
RkIpfppy8k+bXe1gpvaVuqxewP6DWEyN9mDRHaCV6H9dpHxIM2TpKS+shnLK7eQ42y8PDAn+FIe5
f0zpWZjXdVpMcqgZT87UrTOnmtFTPEnQZqVAH5k0mpW210CN00G1/eKNpenjV33tfWmfKN3dUh7F
Wop+gWXWOeln0a8T1Av6MFpVXQ9Wffjw3Wn9t3mqMPeubkyux4aMKIJwIiw6cuHQ0P+4+0T16Lde
hlAzRxXkPtjJ9rKPOde0seJhNChGFyhTyhZewNpcyvp8YkLNPEtf45/zowLck+oxOc4NLrLl4ecE
EKNgtjWj0crxPkO4XK2vBVVUOvC6lDNUuCk5uF0wlu52c0LYlGP0fKVHgLi77WY0/aRqKwwt4aQH
OnZBaZ6uOKRisqRkgOsp65s2HW/Wx6mTyT5Gix6JOlTnrlC/aA5B0z68amkjlIOaZ80N0tkvlUKy
slf1xDxzstjkHu1Q4lY888zH+0eAlnZ1zJes6RsAz2wOn2awfo36pv9+HDxRwbCgx+mhCaa19M3x
8388CYrx2q6MZSOO+a4DGFvtdQ8zrjk9L1E6xoaJmLa3eIjvhWuibylQbsVqaHXjGLn1XA65cBys
zN055tVgb+Qh+8DljdCCgThF2qCl6+9eDrlUf0ZTrMl5vt3OrYO8m4jm4xaAcu6pwpfiurD1bLZ1
W/6Xo/fPgKrUOyZzQx9XmR7Gq7f3doOPddhG+mc0IjvazenAw1mTbkZ3d2jPwPxu6ZNo5Y/Tz0fI
z4trvD2iM2HwEc+H4FloRBy39igbcdyxaA2dPnRpopAE/P/2NNeKKox3IUMxT8+MJ/gyWKJ0a6T9
CuFrN3Io+EDmMqi1dW5++fv0M6riE+2X89VyX2NU4Mu3CrlCUuERS4zxxGzDWtINWG62fwZUzMo6
3m2vZ1P2VgBLfJERdf851RJS8NIHE7t9T8tTFIV1Vfwfd7be1tY7GZDgiT1EAf0Tsh+cipZO5107
lmITTvFscZntuCnPvLughELIqosqKowRbYSmMQKW4sps1uZ+PtkzsQrFF/ci9YxAWPdlLGAfcYrW
dSo/Kk4NfK3q2o6tXIjKyt7WKzHjnZED2QvHd3UvpA3k4I60bpHH9mGIO8MzoDk0pVW+DeiD/xta
DlXhbqS1xb5+qTI0nWpeN23xaOznD0L9aX1ANPrZdYbH4KURo8REj2mfklewx290D83BhW7gt09U
KU2n+DXKnVmZB3OVVTKJXKBH41zRW89vR4MM98p/p1LzS7vX5bfmZwGUW1PZJ3ajtpRDjB06P3Ft
2pHZRwROpOrPrXk4/NLFLKYc1j9d158xlYtzOh+S3UXGfDbQBfloR8sX6RoAfV6zvWWgtYVMqUv/
rVq97qiMu8TZr82TcRAjFDSFC9MebTrCDYAhgRL/1/FOs4MlV+e3AZXzZLjOJcnQSgfLbVJzSJ50
1oOTChOEXpNaTL7k4vw2mnJezsfG0o5jRkPKEAkBivSlPAuQvC+q9P41zw7dnmGtZPN+G1M5MEtn
s7S2E5aUhOMr0MnHqbcM3CVaAO3d/dan9cUI/j4asSQkVr2taLdtorvjfU5V/Rcm2DKkixs0M8jX
uYtXuL423Xdm50tyfXztUdPMVYmgv/h9whC9lSp5tn8bSzHBjmvu9laNsYJXogFe0FHkds0+ten9
h6G5gaG4C26vdZk9+G1IxRDXK8nBPs5P+fH9IB1gt5PWVNjGZIJW0ffXsxYzKnPJfhtSCStPu9ny
4sgsSfW36aHEcXLwxkNyzcOhzhKUUVZ+G01xAJfLeeM0ueZrSv91oCnA3fbsCRyBoLIvcSX5N2g8
w5kJb4S+bDDmdDZCs6+qT5hdknrDWKRYQBJbZP4AQUfwxxz/BX/MF39M95rr9lVlDO0au8V+kzHt
M60yYDdA5aA1zyA6BbYX+X30JOxQN81Sy/RzVVQvcDEzZvNszTR3gRRPIW7SZGcjVIokjh7+Gz4O
W4t4GbVRNiqPipFf1dbzq1PdiiXE5yShimyGFQI3SuN1Ko+0+aJSY1gYULmfK2efNYzV7lc4R4vJ
trBUPulGG07IhyHq+u+Mz88Mldt5vthVQuf8cUGjWhhfwPWRh/93pmmUbjT5bcqj+dt6Khdz4s5o
7L1nNPauuZxDDJF+Yn5rHmNhtfnX8kvxMzflYnI2HRRK2b1X/IK8AoBbYaPwAo1zQXtEnfeev8Q3
ppfbpYIlj+dxsjpVN0Iu4Xi+AUSIhYU814ratRa9nNvT6jiOGv21fx0ICcZooocpnWWl2jBzwol/
8hcfWsBLnrNb36X4pqeZ4e7rFt/1vA/BRwBY6aA4OrQmzWg89t8BJzp6+1D6xv4cZRXBzsw0rdVc
jjKhDNwPKaohQSHNPcQc3qHKLAwfHSOh3FsqDKu4E7WKsz9PZgxLZoSgjTt7TzHAJ+8NMl533KB/
Z5P+OWWqFkJ1nZ5Pxhr/5VVqAUExaVNPzyTh/leDh0Cr/l9GMCleohwNK5wyO61NDlad3exgBNlM
enB6VNILtWAqzDIf1ekJ/SG1qdty6/szU8U4JUs7WUxILAu5JG/GDMfjM/aFXfZw9hptLWmvLM/0
21QV61Sb13azmRxccUQfR5UQY0+ex2+0uSne821PpSw+/W00xTqtJm6jdtrtuSbN5scj8WIHWorI
330JIUEzmO56KMbpcKSJSn3LYkrdziLcUtxKi08R4N9EPNcay1uWRivOTUWg08Yhvm5NMQF5QaFQ
UYiSjj5aCK3RdNbbbQOJzzg6mxlRxWra0n3CX7yyf46PCkkb4EXxyWDGHffpucdrQ2UBBVmDA1qd
OIOaGZdl3H+bsRLFTNwkPa02clrp7UZrdZ9s/wv5M7+1g3Kmf9vkdNwwsioInW32i2t1z+nZvFp5
tTyVo8gHioa/5AeHt8+PdjXF5hesQObMHecKWgRwE5jNX2RtEA5p1DjhSTm3HK2kRhnO/tuSKu6Q
tb0unaQiY0oKI6O1uvC7eOAGC9Lt7wcgDrvvtPe64lzdzczjucJkKwnSjOcktwNoe0+rAzLclB8/
BDCUdeFv+WBINtsu9ai2pbKDLpujWcsaOJmkXmHPYF8ff02RoIy2JhSC/putLAyobGUtc+dmuiNC
YsAk6D0ClbdhyaKo039HakFj5sovRmE4ZRdnE9zo1ZbhdkHn1WwSIeUIefhykWe5FdyeXVntuGU4
rCXYhWNVDcX5sGJ3lzbmPMiI5QZIoeWtm7tjRLt0MysDwn4bSrnyyaYx2VQcOZ8Lwvpq3mWRhpl+
hjowbPqpPfjkRr64Dy/GLEj9PmgYwRE4LsUM0Zc28pXh/rAIhZkrrki2WO5qtUl+RXG62FUwSJT3
Vl6Kf9Ciqkdk+XVxWfmbWRhVOU0T1964tYn4XZQvEYyi2kU8Rl2v5Iv/8xyVw9RA5tw4Vxnt2aYp
xNt9k8gzal8HAy+7G5MDaw2zh9sHqtwKFSaouCHn1dJcxguGjIXB3Lyn/5EU8MyAN+klc/drYcX9
0b3Zf7k5P0dZcUe259p5t5IX7HRHpXpTXD0oCp9d8BoUKqiS0nrupS5XYa6KS1Krns9EprK8z68Z
KiwSZEutJQo7/b6UomieFe0VUtySZbqu740GUySt87rrXv3n2r2w84HrFyHpD3DVz9NnlIbRixVG
PmkX5FOt8bB1e5N1p1jV+HRs2v4mV1lqv8OpyiFB9Gf673iaOgtV+nL/LLKqkhknVjqZrPMD9Uo+
jRetDbEnP0o6J0hnDVUxzPPiTI9dh7EISYWPzm1Z4EFjDE+ejjtVxnos2kNVCfNqzvawahjseGeh
7Cytn1DgbD9CPphOr2OJiZJR645ipkj/zJTG+oVVVezQaVdNTpkEYjnxEKFGx/AvS/o8kolFREjo
lg9M2hw4uNcZnK3/eIIUy2Sva2vLmOOP7cPehavTe5yyqwkkUyEE3B5MZ5NM1SbZ9WN9LkYXxJGb
IrJUc9leknc05TkHTJcOF5eltnCvKr/5xiOTH7iCa3TczrLTPmHk2XP6ieL/m7QWRcCZ9o/jyX2/
EsMZe/KJtTVT/oub9I8xzG9wYeCzta7GqI9yksEchfBtBw6U/rAFyEmqUmcKteMplumw2NdO8wPj
JU2ih+aH1xYoR3gsqF9pzE+5d/1zePOfFya3SYwzIgcSCorGgVgfOOLSVl4SPN9LXbCim1z+8hTG
i6tJ47ysy2JyfDg8NNLMSyVoyutoNq4slV60CiowszQvaWqcZKzXt3uRG2p/TmEWRjAoc613N/yX
eYfCeiqukG1Vr/urAH8dqv5whT5GIytcgE7LoA8NKlt1Gi+6F+QPXOZSmTXqEqzYvSDogRS3vV3I
w0Wo2dJdhnLUqTA/xdikTtVczVeclw4OvMi0CrEe8s8vGq5e3ERjXHOrUDgvK6u2yFwKuHke8UUY
UZDbWUSZDWpiMOnHALgP6FpawddtS1ee7SjMVPGBJhkVLZcc1lt7mJzA8jZt1MTgf+wjylvQIk1A
TSAZGcFd2EDrHKqktopAu7mKX2Qm1fnG3HGGSTFzY8j4wnQaI9iNWtztCWu3VrE7WR01qr0stQwk
fU1p5OL9WuBhax7RO1kzoMbnU6GaeGL/P3ckaaJcg2V1Azv4DF/ImEmhnKWxBzrb8wcus4izfUMu
Su8V2AuIHJkJChCpzMOM/8e5KRFa3dqmM2Av7GoQvLVp+yy1gIJZkjbXW53SWwLgVDfqFkx5NUXl
zI3dlTZ5EinAL72HjwFeQSOkkQisUW9GW7gHmsRoqdRizf54kwvjKrN0anbluF0wyzxCQTmRXGBn
Kk0dcX6643P33QcYrmbe7dXNYZBb4ypWdr9zj1b9nM9X0oB5xCk1hyN0LOoR5IFmtGsh9YdkJMXA
EyTEaGsRfOme6nKfpDD/+u/Y1GVrrM6HisA1yef2e+shnO3dQ7HdtDLUnF+6ex5uBGpIxz7oUL9S
X74wtGKIF6vlMonFl5fqEy5ss73rOCi/f8JhFzGL4f4F1Xcib/3ZFiDj1uorPmB9757q1PPmoVNv
Pnj71fssGm/boYRJt/e6/NYWJqrY4QQlSapAJHGXNJmqyIc9jiagfyYEJ2J9zcLm8OWt2SkWtzE/
GpOD5Laee8t2UKf1r9W8Fxldsr02PKdB5LzR9NPGHQtalS6aafB8tRG4bN+tr1CM8co+27YpMHbQ
eYO3MZoHoGWPdHwirUQ0AynPOXvaRGIpkPOz1mqB+6lCkVEqdgRHglxW3tErL2B+ksJRjT22Sj36
wmgKYDY5VqpOcuQciaP7Jjh5r9dZzIEzLG/ZPoadSitLepcBHR0EnCSruD5ToLD6aPjxkgr2rE+7
bSQh0f8CyadynVs+dHfgljpl7vK3sfCpiqGDekx/iTyr0BOMYO/XgiblxufXF3RrKPeS+K59++CX
ZzIKYypGzjjEVqUqIEzs2WngPsXebIWCTRrUabOwRlhu4a9fpVLm8t2te7DeIGPjt+tjPo2VtxUr
Z5Ph/JVgOPlEfXTC8mk5N/p8ScKEDDP+Fy1RNbewPC4pTF4xby6S0hUTNU4mj9MHuied1uDA0kqa
ICjQwnua+2YrNm1Wn1+qlSWLDTTdobn7uiU1QZ5JD+XMB7V42NBftfWlI16U+3eFeSrWbe5Mjkt4
zhKjGDRXu4ZNJgml2vUEU9TxErTLqhi3teWezcaG4U6+EYkkLRAQ8V60Adk7UKOhT99oHgtbMWSb
rOqsDw4jIk0gMlN0hZa8MU+zD82DkkWNG1sO7P2sqFqMvlkY2fqch+u8ivdsYiVsm909qQYchMGF
Lhak4foP8H5J47aoWxyeXnSons5eqMXpxqxxcmviGNECnL49j9DBRlHdAzV4f6f3DHIMt41FOWJb
mLVioFa1OJlZQlJ6fu5cfRG4Idkh0S59fIIQjSfNeBqboOaOrHXjaNuSgXiutAK4uHidbRhDpHKI
dO9YY7QnNUNqTpLzf6R9127kyLLtFxGgN6+ZdMXyRiWVXghZes+i+/q7Uhtnt4ajFnHPwQwa6OlR
J9NFRqxYsWJmhviK+y8dYLvvwVwEPEzgcOSslnrhFP1M+vq2njP7I0AjSivhVV/WrI6ZaTYTMFJX
SF4/WrdmFaJmH2qPv89QYDP45dHXZkYoLmS+kWtsYmOVKwmP3t5BHxYrumx20cJqLhmeeaF4xldy
otZwq3oKUlt6qQi52wdLQyAL/utSFvcrlvttajPDkypcJCgMZ/oSpEhhCL5qKZD/69jAcGlekJL7
ZHWX199X9WcaybetnFmgqlFCvYwxNCoNhg1uI3gyH9LpBC+Z1Ux/ohoeSsvn9/ffx11a4XmB+Oir
MuQJYPkQlCGJgqQYt2NgCSh8R/20MMuf8fY/s9TZ7fkGlIDOUcYNsCewc+CPyysdtgZRgJu8Lszr
Zwj420gzUyMKnNyjAI6dHNBynnOoysmd9cFRaQe9xHMPCVL3MwZL8bok7b50K/WZSzTWaOBYjF9D
v4rWPkRHIuB5oGyjPSUcAzwozSMQtgVnRF5wi3V2b7+tLa/Huqaxw7uFa/CEsOCJSfhB3SNAWkOA
qAM6LWsTQeDLamYeIJ348OmWprGBDsC5dNCUe+FosSP7y23SZ9YJ5ObUryG0AFSIRb9grnMUzzjy
6JA7QIZ3YTh2OX8bbmaXyi4R+E7A/JGj0sgE0lDmvW1a1tvFegCRx/x9vKXXU585RZk/ib3wBb0B
F7o7F8afeWOV9zw5Q0VkaTkXx5sZpzgQ+VYIcFMlAiFy9nYi1jjB9wMtAVJi0O1amODC66nPTZKo
KoXGfb0u6GROLjaTHY2gkbFx4E/DJTkKh4UxhSWwwmBw3LdTHNVRPo4snkChEGuNsK/ICob4eT0h
8ak62yf0FTueE3jXqN19yiP0+70mnxCGx46jZAr+BGqWOyS9IUtAmIA3BMyZWulH3yIs7sAiQ6cO
lagq62dxk1A4Buow+k1et+UmIxyYoqykrbUTptyvWsd3SCO93HQ0S2e15ujS81g8gShq7TqHkp0E
BtMOjbu/+KvKamk1Fm6QMTOXg678D8OHwdiQj9OR1MEFOmP2i0u/NNjMYqaNAEYae4GYpgJzzE7o
v3FAWcBn4/pLftJXCu6X22rMjGQuR00YMtok+OpfxAhUmivWBjIo70t2aMEwGDPDOLSKkTcqhhod
plUMzR8k5AK8cOg/df5cMgvs2v82sZnVS/kh0aUBB/gLbQTVLQLneK3CNqARH4PEFaRXznh8lqLR
pafcmBnAQe/ieOgw8nqLDtzb1LyAz8eoPahdWXrIlw7LzPiFWiCWYgLHjEXbzBJ9IM0BDBHzW7gE
S8+pMbN7cofu3iU6/8HuGWRfHAHfnk4wQvCqKdgOwMV71C8vInpLp2Zm/RI/6/OGMfpYFQmj0Xyw
VoqspOwMuHIRSmOH8O/HRudndm8shcy4D19+GDqGnFE1grJ5RqMxvjAUlllFt40HVMwstRNZiMr0
OSXMH1O0e+hYNlB08FBDaCRxvpyEib4wp/O4SJr+C1yqSJoqi4qgzyG86S5DjC1mT8vWRBnvxxu4
71hbDGUuEgjZsf/3yv4Za2ZEI0Nog/GOlYW4WG4zLgmCvwd30Vr/nMnV/ww0M6D98D+wBdSdAAGz
BhIEHTscZXc4AOKGOgnhmPr9Upi7uJozW5oORZJNHWYIbj+YdUyYGx4e8FcT8lmLIBRbr9/Wc2ZO
p9HoK+hVj5fYQMjAunUwGSvHd8UzSgkArS9Z1J9Rrz/r+i+L2vEBp2WY3pcGMShBYACsACwyqg6r
KnU/1/6i9vHids7Maa3WmcbavsPuIKW7tbvVSnBPKCB7JIKHQhEYnzNA9SVz97Mh+DPbmWUV9XgS
FZ/NFkvLRMIiVgeJRA0AIZhyiL8gqbpgzrWlJZ7ZWK31w3RkqaraHAIkkYHOSG8FuJol66zEOlSx
dperZIBuIlmhzxFb95GZXfRkJoUD7aeWPN40b2ORBPVfo20dWGfSF3p8N0zz7NHd5rG3Nx0u+TL0
u3QiZ6a64BV5qr5wLEQawEDsFQQm3gR8Jd4j81guA7E/JoX/XPU5fMflHHpdFLBfqFhlN+D5YsNQ
ox8AGHHLdIafXYr/HgltZsGUrsqa/j/JHqbjixzLq+8hg4fsPkt977oTckwA9xeVXH5+A/8MPLNo
g87DJWSkfZwInAZ074aiiX3BNQDF/KCTzkJo9Z/GzS7asy3EHwvbOkfvmn4KUp35M7iAGaroUYCH
rCVoHPDCUZILntHiK7y0rzPbBhq2XHcFs6RPjIvNFPreQCgdcGx5FDT+Hyc4M2y8P4V6UWE0TAQv
RrfZ8pBBRf4OkYnlGdfFfiF/SRv+2dCZTQuzWgoDZkpN3HBWNYAUzeWCq83yVkwdRyeas2lMYM8e
fKvjugnI75OWl5Z4Zt8MfWxbkWXv1qyIE66/dZlWIb0neLiAuJPWiq8qQSHcDvjMBwgWK1BMz9Ac
Yxdr6YQrP8e4fxZkZvhkZC97g8fXpE9Pg/3Ug7+DvUC/IKZowgSKXcSRxit8Trkn7StB/Ms0qB8P
HQ17KDVDSDGwwSWk58J0eTj1emjfQbBZMNB/Cf7/fOfMxJXq2OW+z47KtvBQxggRfjyAG+slQIrg
vn4Htej3ffoLVPffEefAYNvlfJAkGBEpGCBJMHAnhBMWi5gXnry/BC5/hprZt0EO5M5gaS1Entvt
CjmtgLA6Yspgm6Us6V+8JV0XRMkwoOU3u3Wlwsla0aTsgYW3xGSiCLtxAKUiczFQ+ksu689osxsn
oQipbNloLEX4nxbaIBOCPATXGt7ZwlJ+9cr8t3P2Z7j57QJjXJyUhDFfOxNiY9cv2sXrBMnCyYTu
yh5hKLmpBcIJYmE7gYx9MnrCIrXoZ+P950PmF8uI9SltMW+m6QsyxOr0leehL+weL/bI+UsM82e4
2f1IMoWbBAHzBlDyikoABo0xqBFtt5ibsth46y/e4X8HnNPCpDgP+x5VfF91piyvZENM6+2APCwS
scD/TPe6ZKyWTu6cGjZqWWoYLcZkAup7xE0nJ3dZIS2cHM5+/90ALC3pXD0ukTqZGzuMxiqG4VRh
SVcoJLE8tL9AlP+/fHv/rOgsihmVIe47dlO2X/qKgItXwMzRwYrRohZRhZ893j+jzV76XomrVFYw
GuqgkMNiyrhQ+2Dt0pxH1kgzsj+XdWoXLsVcHs4YUrFMSywp462A6/vfU8qjRpCd0gUP4y9G/M8s
Z9ZHCbo8bXQMiC2U6R4ikiBiwJlBwf0SSfuH5Jko8xrEsiRDF0VpTsCQynsSVnrPbnwBb20yVaqC
a+d1LfIfHygURq93JLFyD5nQ2sGbyVpGLe7rv33lf37FzLr3bdjdq27AqUVGFLsquRNRe3xBR0SF
SQED0QhJCdp4isZCSmy9Lzyci+swW/NRUvNJV7AOiNzuk1NRDQvwitxHaOumcvoSuOdfz/pr8nSO
LayEscopXy6yUwSeGb1/PgZsLTRJMAzoZWjqzH1vmqAw2hhrYbhmcEUa7InbxweNJLunJ9Tjcy3V
FTwKMM+pWdriQJQS/PPoeUOh9VPTqKU8kV113Z4qmqNqNyLKpiGKm+6biiTPAkk5Ew32hleUV5zZ
CqvvHdFOH28gkTol/PSU+C0dKHPoEBGGJ4GixfvgFGap0YfETszSQd+0ZjI/04GJ+hR0JOLr8HAG
6UHkqWq569xBgTBeKA2+X2H9buK+VMB+W6CZycl6Nc37EQukoMlSy+r3q6sGP7wgii3ZakT5iRji
CRWnq4NmvW2k4+PNl+jtUYldR0cjC99NyeHxxh0t0fZxuLmK1Fi0Ctla9KNN9pEdq/Rd9pHzm2LI
6o8ZqdyExMpCrPSVCfhtJjNzBnXaCS20USVbWFxOopH0XjJaGWk+NcLtDdJ2BJFjv205emmhorRX
OThZRk2lcJ9Q+TAAZEDP5OeJyAUFcpyG0BrGobWiDxSmc+jqTLDnAwm8YAsbyVirrActWj99pEee
COnaf8VfGwAefajJuFEoanNRnXvuH89uYnrtYKVWtWc375x/3KGE/R69JmTi7d+39Ac5xn+e+dn9
r4q+DLSU3T7trBCudsO7M1KNSE+Qs2L9F0L740O+oG2d8fxYpPbdLInkRQefvNzfWS+rJfjqq4bs
t62Z2YNIqFTUIgBeLSz9qLh3lEeyFl7prj+H1mLQzPyqf42m465ryPYq+vyJicJe9u8TIrwy2nAh
aQNLlG0f2azGHnfhOUA6fPRigeo9KXEsBbsrzMBpNbsxy5dx1cd2qYBulASbUsaBzR5/3x80w/zh
A+F0y6Kk6Iamz5X57kMx6FKGJ6kT3g0gRamZlW9VZqnbKqSjb1W1zY8wUUCe2je/suPR7r3cwD2k
nUF83imajQrqZeBMd1pMlu4l2jq5YopV7ggFiXSzKnciZ8UdkUxhXZ1qkTQjGaCxdafhQRedYDCn
VXxuSPMSokrUxQs1Xru99tpse5WGpWkHCfqGdhZuQ+Di8GOxgoqot/IxE+xo8DrWlTjt7Fb1xNhq
171CFWNdClYQr/WLZsE0lJ89SM4GFT3xKJ05N13pTmkr64HEqieh9AW0gKIicm4rCSl0kDTjdmMc
K9HkGru+5rhE1v2Tp8aTbAm7GCLyuWVU1414lgVSj0TJHDV6uMuoGczMjrPKkehvUkq4Y6yZiWjW
qafhfnmCN1Hpk5OJ+DSFdNJM2C8hJbx8DXQwZyfKRZTLrem5e+4qkiYWXBHR5nW7Eh9KzlViZ5BN
VXLxaymsW45M2rVqFhrX/MAiFdHqTjVUvFXoHGDMbm0gSEUDIRXW4V2w94ZP6puyhrcCJ1420Y7s
1nQEXlnqeqLLkyQnEPw++tb198Mp/vRgfv+M2VXNJJ+Pi44bvujq9gCxsuFxINLpjVWbWZ7yxSJ1
S+ccoIGsu9i25UfXQTB4NBHgDVHV5y6UMehtlmoT67bevMSXzsYNrjftvnts3UQ24cCEke0XNn/w
XSv2vBFdy1y8LrrsqBkptyXNSyaP8vuyqD/ZFDT6g+KhoQpoxz57JqUBHRrLRMGyMC/yuTNVRx0Z
IDesGrgOFwgpOYxkklgX7gS85Ks++ND0YL3cUohXNfsKUd978XhED2L3wdo1EQHC1AI1AaiWEMQu
eOHP//8BjCh//+zZm6h8lQ1m+GwITqGQOFi/NmBpIP2zsyQWfS/S8dgpndve7wPOTnGd+2XCl/Jw
uUJwmyGW4IMzvFyzQHEEcXX3VfZ/XFQC+SEw/OdMZ+e2TuJoLFLMNCEpWAz7Z0gQpYWnmlZ/PoPg
xJ/el3SPfwgP/znmDGkoOk2oah2TXYtHqEo/gajBgnxounSfoCIvhReL480AhawrR1lli4u8Oogg
jKvGhEAc+NPNCjoZC278DwE+5idAB1I00FiEn9OptKyNJwPVmchwAxH8KqrdXwiC/I3zaFFrB9ht
Cb35IdX9zzFnB2hsyhbiHBjzul0P6F+ygyMKpxs8LrAVipX/NpqFD3GDxdWVfwqbvs92doLuZSaM
9xojI/bWr6+FFxEJqFHnngZyGA+oQoOg9Qd4uhxjzyHjrp+YWMbaxeU+u+P6M7ERU4EYuWCSf7LI
TA9Z4DVRlfk5A6bO9Fzvg3IAdyN6yc0PzQIF/FouWLgv/YJ/3dxvw8wipaRPpLrxiwH5L24fuBcN
CYbsEpPj75Z0aTYzQyoUqIe612w2x+oaUoSGVHP0t/P/bZSZ3etacUhiyOGiYiXYoRLVd6NVQLWF
C/IlV/Dbms0Oa5WVTaBmGEZ0YOmqbeQEjuTtRnJ318UCkLG0cLPjqUUQl9fY/ohb7k40vDX8Wdzf
xKU5/RugwQX8dg5mRk2WioD3q6+la2hs+wfdLF2rOMOzPPy+ST/bs29DzexZMxQdn+qY0l0hekiN
0X6d3BFxSfI+oGSmgae12wifqjtuoOYWIm40Fj5haVHZn3+j2g1TLQa1gi+oasDgGW3skpEl86XL
xc7b3w+KMKe2iKEfowMjFlUJiQ4ad25z8BWQM87d5JJa4xqSFwuL+0O+BBspKyqUqDRgIF8uzbe5
pUMidlKfDCCp81654q+arT1GbnDqWBes0oZjvVe9hgiPuRm4fEpEL3gZ0B1ScauTrlNY3xQl8SoJ
L8m1tgtXOVef8aqwirWwR9nXVfQ6u7BGz0ipfKwsk7O19wYaq615twZTtOq9YvshzX1SXuAuHe+W
jLi6eFDcMjKzHO1271ZpKofS7J6Et2veWrD0vmfY1XNsvx0qOpzLc2QljnBSD/4h3XchmVa614mE
QxjkyFa/7R80u8INh96O7ZuMZ7xu1+h4gASeQAuQFitzQD/RF1zJ9UNL9EsEeMJt7LuNaEE5ZigQ
yFYdzt5AenuiAVVfES3o5+QiIhv5Up9GszEVK19PnhRS0Ta89iq/5btyF+gugghEEtaEWCI0Fa+8
ioEVv8hP46bd9R3pzWLDm5IVvft3aji9aOan0sv2/VrhCHerEhpb91W90zwJUFNgTzdQVZxh21/i
tegi9ky95iDb6W76FCzJEtf9mrvoJ+MCbZKFw8Ks7r/Op2wI4CHJGrqXzaxyJne5FOpcf1E9/7M6
ibQ9CCEBbY8cLCdXSeuERHUnq9/UXrvt3aUCXenHi/jtA2YGG4ohkdzUERxV7i1wK2AUT9Oq04n+
MmzUlAi1WR8m9Cnm39RL5YQ0vCExbYDUHcLlHlzZFLx6pxhU6fZiZQ3A8QZS73Q7fQ7sJUGrryrt
31ZrZvZbVc2MmH1sYQk2zvIYUak2S8XSSDZR4AgfIY3WtUwNu9+OuhXb4V6/pOs7IDAflJ1qMzwM
iZVXhCeFydWo6RL3eAXX4+O5svUCKFqmk8J+yKCe4HXbgqOJufZR/eEs7Dt71P81E0VUFFkV0Wf9
q/Lzm42oiiIHTIt9HylwA+NJ2PTb5GjYxW6AJg8pG1Ic5E28fsipDA1/Gw2QFr7gx43/9gWz56bg
k0QsSnwBuhRYFXlSVte7pdmSG5oGRfGo1yEdHtDhAc0J/ZWBhB1OIx0c7qDvxO3vH/NVe/Hbcswe
pCipO71X/P7CQa9NtcCPM4hAmm135q185T+H6DSWO1lOjiBGe6yvjd1YlSWhCVyxSw/Y9SMwFQd2
qrwjKgzIYyOS6hCesot0LV/ClyaweFALs4fAU0qcW20XmhWYhocJhqNaaSl5CEzhYGygeukkdrzN
XmOnBFoMO+JFIlKWI1F3gCAad9j/PvkfiifwXnzbidlbeDd4telq7IR+9I/8Z77pa7QRusbkpbMe
EjxbqUiC02QOCG/htD3D2bGgKCl8AtckLa7g3ZRo7QRU8Eabt++bbKXQzyUxih9qr/7xmXPepAid
kY6LsUfr3pI2lXffhTaQ3ZVIErM+lt6CJ/mzX/xnWeZgXV0X3dA3WBYAqJvemYhjOLqb2emCj/Aj
APRt/eepCrku6rteYWI9xAnuR9HKzdHir1lNPyZa73AXDzroGC/YhXNNNhq9PUR2j5xBZibm2V/4
HHbU/3UVVFU0dEXQ4LDMbNwgTonM1/ga0fMdY/12u1+K/5Wr+W2MuUsbiKI8dFja2r57oJv4qDGr
TM1r6YKV+fnQfBtpZmUEqYm5XMJsBLv1caVPIzoL5PTmwwLHdxPCEw3qgH6/UOzv/G0FZ8ak0ALZ
qO5sBZ1qJ1sVGnDp9u9DiGyFfhtjdmf9zDC6lB3OrbGuHH8F8DUokKjqH3LkigJabOHRvviIoWmh
kxBeUmmhv2/TEjEg4ojk3yI59keD/mepv+7TtydFqvJEKVtMWyHdhUNOBeqSVuklC1MXfoxTVECl
6EjJG9LcDihjcy+VNBguwj483Hf3bb5+hBXoiIE02e/L/LMN+DYW+5Zvc+oKrdK7EWOVKwFV/bGZ
kuLS0tJZYgD8vHh/JsXe628DpRGnViWPgRLSAaAPrI5WsKLaamFCS4s38/cmTr9PcgIPBpJJpwCF
cYolkzYlAbJ0SwLoAjMV/zqkSMFqvAzvUvuCmb5Nqu9GTuhjhTkZozWs7k5y9E08GIRzCnt4CD1/
MQf0Y8YJDYj+O+bMfClBqqDZm8zGDNzmVHggNkz0fim92jkuLOaPTtS3seZmTDXyMhMxlgJdmRYS
1oH1dkd7O9H8XMKhf77wmqryqiyhZmAOj8e+NKYpnJRLGxFkOeOIIFMk0uli2I0jQM+QJB4ioTPk
ZEeDZKuWciv9dST+bjyVlLstfdBPBxYdYmReFBQefLLZzWgLLYRaUzpcpDckkVAfNtpIAdlLLU3+
8xfND9H3gWY3Iyp1VRR7DFSbOS6hthbMu6Nf1dGSINrEW/F+3DbbZhftxmNnJlbgvU5ocX9SnkTa
73orWYd745UjiUq6Fb9FcHs/FTTZhHvp0Ye//axzQBlltAU0NVKBbIutvNT72OatypEhmyiZBTVA
YGiof4zcyMoAZ2sh4CupJgko4h10GcRDbyrX4aUwQ8u4VWc/I4hVj7XFo0YnY028jZLwBbO/pZnT
dpvcqg2/DnL4LsJ29Em+k9+C20hid/r0ifwIhyag7RGxaHKLP5JzcFPX/Ovv5/fHcAY3RZewf7IK
WeR/Gh15aqopluLh0luKjXR/QYIX5Y23DDtxg4bEN6VAWJ7B7NWvE3IsECp4KGmwDxGU+mSgwaqz
ZLuyZQSI4pPhyWCAVWa5zonP+ohzpnaIbAQ3SHL0QIx///ofbfP3r5/d9HFQx9zQ8fUKKZGLiSFN
JiEBDxrF7wP96J99H2h2zdta4atAxkC1rT+rjmTLV0U0I7c+ALZA0OdwVoAzIXnlrnvJT8UqWY3I
rIt2YWJdSHKO16G15DX+PH0EbuhcIUEf/AsF+mZcuXRoYj6490B5JjMER8GgDcZDjmzBIZTlH3Nz
kip+NaqSFXFe1Y3+2jIXlWwFzHI12MqZd7K1si9c4RxuhVsBNEc9cbZ45D31iMQpMBo+pMqdVJ93
tKD7rIAotAINgSyQdCUzN5egibKxUYhBpDUHVLO2jY6qz4WrlUTe1SltPP44erWprMQT73R2dZUY
fFXRaGuQ8DDcKWzgdA7xm41OuZJ0gs0/SwehJ0pParP/nHCMNSI6aWIHnx1gr4ZEXvuaNzREmwMk
uw/GWd/6D/mTvPuU7ZpOD6kX2GigvNKtnvJUTsmwEmzAXW+qg0U2hV0CQzCtK0+xm5c6tBq8nC/q
s89qZqWzmpDxCMhsE66QtJef45X/0L5Nb5pgKvt4U1gt8pg+DbdAckNiVpZhjkjpjqZsv8cb6S3c
8KNZoWHGaPIB6WGKIF76nue0jon6oG8BZknExxEM3FeUx+HcRUT+1HtTalwgduUlc8tDK5D2fO+t
nKPlXnNlOoGRVlHZ4y0kU1fRCb8X3ow7JBPFbfCYvMI8HfWMhF4SEu0AO5U8Cgdp1XgA/WiLsBS/
mtkOgSAd7HZzmdbPKfpyGwQYgSNlrEe14xhW+hrCMAubYldvopfkswVt4Q5nRnWqFx3YnmFzeK9U
J0mRO1EOiint74j7G8dGSA3ZRoHoJg+mUYT/625F12mPEzI6ojOYgimiJEdAPVBB1ZwWMMnlajID
j7ES8nXnnSKSALuCIcc5KqzJbshEOMtfRUAe+6vq1GZ3U8AC6h6fVQtEJAW2PrcNolvR6+gM+LSK
ilR3hLfOrDCtxpGp8oR+uptqjdMUOpAtNkdSg+FkmLrlP6DT9s0HkgkehWryTvDCO+JRdrKIimBO
QPkSewOMSPR6qu/U3egALoAQwWUbOty7btWm/zC8TQbhzjjVPWJ7T7OxVbbuIMQ/JfDpEy/zNLde
RTsso3KWt/JJ1Ig+mly+4TbcGuvY3qmyx0lH49rpPXsNcUsGM8U5RXdbY6euSjewBPh5EYrBW5/K
q/JVQddlEV3BMF0omBhn2fE9noarAsjaBrMxXNGRCFoj39E7UqSA2NYCmkuxfIA5UuM82aqn0vsz
9yjSJ/nUH/0H/MgWc9nzJxFF5DlVVq2drnqfwiA4Co6UtML3buQtMw+ylx/gwOxegQkfQXOB54R/
QBcjMZ7SdYWpDDefejW6U2pmG5NwZcB4NIQHlj0AhNmkF20vCQBeGlIhs92ZnS2BPN9YvSWYDbQW
QtpbDM/2YSdeC9rjYTikOEH5BgZDdp4FF+SwF9FJ4JUe66e6IHVE2o3uZQgGX7j9fYRAtXwU9vxu
uOEGst3CqXjxjz0SFC/YtO7NLynb0ILa8lF1Rmx5uy6ogEeoXV8ke7CFc7ziAXoHH5fObM3+yDvl
nWYp0eHgP4UXjOfcqboLnWdgXVsDT8X6NToN9p3q6MF0Rxtu3jHOd4LN3RaYXYk6kXSfwdYrOI6M
S9Y/hh84TShmYebVOMV7jYDD1j1yoPEhut03ILY5Igovd9HRX+XowRbgv1YUtuuqsOI6LzpOOg4w
Bdi2b1eA1+/9A4D7YKJpaAlPhU6xNBHweGwUq4hj975ASBtZymlCJqFdZcBe2QnDAoBk+lmHZluQ
9E6RVhE7M8OvR/UoPcmfxYvwhD/iR0sfafcUXA1XPt1fdRyuZt3ot+5WtownqCErMNjaW7CDHsE6
e9VuRmEneEr1J95sHZFEPpmukoXmNFt9hx/oYa8vwatx0XcxrukdL1C8Gg4GWEcyzLTuaV+BoQZ8
4Sw9jV7zOZjoIonuf3Qwc8jKj8BbGpwn0ePeQjxNAtYRCSgi7VDbB2WFwc7WJfZQpK8ZLVBaV23e
EDet78/8g0oRrb2LDvZ4lbl3JzoC3UPGwu4O/VXCCrevAc4J08uXYTGDHQ8iaeHU6wiqQT08lgx3
HowuA2dZgH0avcFOD/Wh8vqH6Fg85Ca8DS+7xptwozrrAOATwOBDvxPpUfdYHgRh1VFZx3YCG+yl
7u4wuUZDBZ6Ur2mE/6pZrTtBpY/kAg0eenRCFVcJ+MdbuG/b9BFwyHRStpOnPSQb/m3wNMpZRejx
iXMfGMd1TA/tWR1oh6hXImLqdO9FTdu7lYzuWNkRLjD6y8ZkkMwRQjO8Xd7qEuh9JTllScIITC2K
nypVK5dIKBH+pXwfB1NN3bRdjXfce9jJYF37RHf4msSXwC28uCQBTlS9bZuVxB9UfqtObga4K3Fb
ROF49/fTbdiHq+w61kTdpk94LNHv5abvlJWxkZ8bz5R3E6x6s47R0OzW253Fm/hcLOCVxWqDmZB3
ZJWsh/fWbK7HlCpgySG5ZCmkzfAAgbUG7L3+0G6hd4ddCmQbyUoZSHDzqcInrlcIxJpP6Y6C9e5J
2SOadjVXcLVXdi0Gk38GETXfJFflLDqw4amNQ2AhBbiHUcTgqpPtOlN0xmPvcWf2Oo/byaxB18Of
P9UrFcGkjs4gpxrUUoFkGYmf+A+lJdjKRCZxZ4vdRWxNiVnnZsc39lEGUBlbaO04Hbh174k1qazK
zV75mlZu6oxrPPD4N9rfW6Iii6yBUUiVi7K6v4YPsN132qMWzZNWxqHchs9IOm3ghDmjF0z7IDPv
n9NTXjADBkR41W0i0AszCy+Li+dGCpCy1TeG1T3KHJFv6iGTiQ7wCcYJdbW31q56s974jubiStZn
cGyzDw0BF4xmu5GdoSStYI6Zkz9xrsEg9MRMoXln6l6++vo5O7dBqvfYzvgvnULlE7+LWsKtOzM8
TIhAD3ABvJEy09nZya7Y3U9aQhVXwjME/gTiYe5SuP1RBin+NB1qWzvHInYvXLUoH/X8bY03QAIq
70N0RbO7DixEUKCtISCwnTCizuRkNLJ6uF8IOCz+hIo5a8QLm8H9GQ9IVxIpo9IGH28F2+k0ePq5
BFIOLUq7RgZrsrpL7xQUF9Lx7wQwiFU8dOsRu3nuHpHlXA8xFVEnYIZvQmlG65RxMTk6HCeH79G6
rwYx0i5Wgge5vGmTI7mknRB5opGdeBj8dY00J478g8ySUvmKQ19VRkzvUY1fRDRxFTfalpgZC1dY
XQJy0ZbMfhzJ05oKO6VeD3jBsWMZ0UC+e+vszuTAES0c7ZQ8dy46iSLOGZCVUdecE+8GipDwlj76
JeFOSMGWZ23drsoVnrneunw5hwgbM4hQyXj1bBHv4UqyR9yd+BabWkzTcw7t1uiELlXPsCin9NCZ
eHu3rWlItLyIiMBjswdsVFVINOToEhhDgqZep2vAHHpIjAfWtgIunnXHkNfkpL1JiNOj524dbAMn
vNafKiKJO32EcTu3cKhvWbyLkYtVaZ7QasDx0D8SK3pGOuH0OiW0PKc3ePePuS0/vNcPMa2RIhdf
KhYybO837gXeXolE8uAmaGGzL3A23tNDvkpX9ZNxbjciLY7VcTi37z6uMZ5SSzWH4wdcX5xjdlam
dUhlS3LZq/s8QFgNVmQnIoyA9Rg/OizibdqADYsfwAUe3jQze20QDKBKwUQKODaRCUacBA/DjmD2
wzMi33dYUSCSAlibHdyedqORa2BnyBHUpn5UvRD5NB09CtRN64J+UCB/w1F9o6+iY+KVKMYx7PBt
WKUHzU089MKU1rpKuRaU+CKx7tumIq+QVL1b4SZ4zEorfzJ6T8fRusmnMibitliru3gzvcGvcjNP
MPWd7tPcyb3xsXnMXo0bt/l/nJ3HcuPY1qXfpceNCHgz6AkMQQc6iXITREopwREgQFji6ftDVnT8
Kl5FsuNOqu6tquQBDvbZZu219tGDgqpgcnMUcMdwxymvOTvTc5Vz8hTKGvLjebKk+7ErdyNT4JSd
ZvMhB5s+7lQehG75bK6Tyd2xW1N+T1vE8rL18KW/xPN4brKbAoUw9WXidI+tP8wLqgQvW47zM2lf
6BYr+VF9ULeRHx3BfgrsdViQ2RSL3tGIhIgYVvLJO3tUKNCeXX1TU4GSAOiUraI3rl0GyC8nOYa8
HMm0LVtcnjfCy7DQv8ynen8+UKJUHCzRebJ+Q28gsdBW4/t7tqkhmUSB6uIUgIayGQmuy3coOHvz
At7xtkYgKVELqZup9ISdseKTLeJtxT+f2snoD3zhSXxV3Wxh7JMFTAf2fputNc/aNO/JEaezyjem
f1lkc2VFJCIjzZzOEV+yx12Oc+pHdqX3lTk1kn3eS++0DaiI8TEjiiXRy73TwznIyfCq5bBuFimq
3wdSxJX0TMr/JLnFjBwTBEzwGqQEyAaOnydXocjI8CfaPuvwaZaTB9LKoo87MjIiNenSCziJZjW8
J8P0hT0sUMKfQvPtvDM1hkr39EBasNBsbcclAp7s5Mteta84MnOfsJJwSHm8Zl17AojB1ePAejrz
84wjxH2Ksno2HCK/m1fAgabfuE97YbpDS99nGx2Lo401C5e1Y3kyd17FrgEuoHB2htXU4B3mWHxy
nMp6XB+tW7onpps+6wvNG5bJY8GIgQE4PlxfXxO/neXrKgHfujgZnJDOz2f14rIsUYVofr0+HWT3
tMxnoyctFb/+SMlOFhdqdV60t0eKicfSu2Ltdu7KK35V3MVPOBTz0RrpgJmTjGZhbsrUfZioAfmL
vr2Q6p/85WvJCL0rCcEFzWPkrC2neFbdi5duVFZD1Ho56KvTctjIqBmidQsLBh1TIIqQSbKPbkMX
31SchLnzu1PiqBTMjyKaAonNJ6eO3TO1Eb605eaECUiqFjr2pj70u47EKNxFTA872bWbMHRsS9K6
sjbl8xUl+AASeHHWg021MeUCMoYZb6rF2U126oe2D2Nbq231twHRJbA247w+hjTC+RmGSFPmTjku
cjn/jbi7i46MWON4RGjeK6bVqGgy3PBxOAhHzVcQF6Ht4Z3r18ggwsq/i9hBZIUiQF40ywEsjlrK
VyfS3zpbtOvBUV2MDIOkfAQbftK2A17aBCeWl8MH9KZD7VRB9EamUQfTedmNrM8tuY+nxpY23ap7
jz4Fyw0X7ZEI9GLiBPVlOePQoBcQ7XBdfQAre/VMx5tWFA/JU4/9cv8EJ8FTfLDAXbe5LP9QeNxN
+SXOGiSA9Vz4/VXyxxlDvzcCJdDXyULEkr6q582zEhi+4RO2fcsigucHKouAmsCR5gy3mlAXfff4
UqFwNuz3eHt5nnhNpac+6mtlc301vHGjBGCzJBL1Rlspz/1BdfLNiWzun1oxst/1XcKujK4E19VN
2TcUJjNhLr2KoCFvPcW1NAfXn3NFem5LvrSsFu1j/jguo4XhH/eXmWJ70SNY0UybbtXIV8Ba9msF
ttC6pAZe6RdePO+eYsyow27CWcT3zY9m4xqbM47FsPUd7m/WPRog5Z2tMW+AHUyO0vw0Y2jdUYFe
v+pnE5FLflR8nJ5TrKy3izfd7UG8xMsOj0Ns10dciTTPcF8RZenUzzI2KhfbRWe7Pjk5h/VBix2T
hIv03k6YaLxUSM2fIDVtT15NTjyT7fMC8+4/RkKup68kuIBGYDg97JdHU3akt/ZD3NYv5/WwF3fn
iZ6oRVwdxY9tI05o737ouwu2dDRdcz2dPnmm7Su0jdpOpgVL43U1TsAalMbENVx9dXUHp5fsz+1w
6HcydGLYJh/Jullln+VzmxLsKmAF9EG+ukNfNruWeDnN76D/Wovlq+ZFa8X/f5GkBTN7ed5NnzHz
Qyhulp8euhMHmq3nVIx0MUqPbjfnJ/RO+5NXHuSZtJT5TzUv47gXKKReTr96gJCn4SlmA8yX62xY
Qq/aVDBQJOfidE8h24nRlU44h2kXmFiaOWP3k7dkOS7qTbfWndMsCSgG4odiK61O2zaAnNdwkM0F
uSn/igu/sqPB7bliyl/GvY5I63fVO59RYKIJhoKYuek235N0UMdCq9lmgUyOyVx5XIhwceTf5dW1
jsnC2kvofl50PLLijIHiRTvF0z7jueQkiylPjhEoJo6+Q+JknIJBcjKuXaw4QFNYVlbd/DI3nNwH
BiEVj2xBgWdUvkuHZmkE+UKh4nE/pmxiagRlPrZUK/a4P8GX/OjIgZsgfDnvtGXGScs5m22QPiS4
TLiA+hbF0TLaCX7LIXs77ctjw9eC2IcLG9g6PuxcWuUBm4DP/XVyB7KTR9HJngoqq8EVHv7BxVtP
2yqzyeFI79gwpM18H77WR31nbIZ5+QA6Z9jpuwjyeYiIipmnrKbeVbgrSd/sl4o+lB/6VDWZnc9B
aajNI+Ls6sw157NxUW4BjB/aYxnb3ap2DNpNc/pcABPhYrqUm/dyU/h3mdMCfKg7BF4OdcAyfKxf
ywsx/yM5qu7J/nVdFVzTAjOZAGH9gnP9mK2Fpwpkf2PuomC6bgMHCWJtrtPaOT1f2NiF/KpsGsQz
waNlpzPqKLKVMHJ7F/XkcqkTAksnpgVHX0dGLnuipwSuYZvbKbYJi/p54Pd/g5aDi3jWEjpmuJV5
zok/Nu2uyqSenqB63VoBpFA353+3s2aZBOdAmUtufqAce0u31ubyDOYLVghUM9doK1L1NbZ1sPDs
4geBvJhlPW6wfsEKDhIpCEjrVicavA9z8/d1N+yT9TSU5DKxmPEhy5hOAdco29PBATE+LKPfMjCn
4Y4P4VGx5+Ls9NS+TGEyc18T9rpcjZuaj+7LdAy5DYYe2qP80FDDAx29Rjgjddtif74Q1OvpV4Vd
xHGwx8CEHrQjVrv5On6aQokV8NK05E7IpBr4p62rurgrC/HzEQhQ3cmLyh3htKp2MdcfhKBdy+4Z
OeKz8Vqe8ezi8ncRxIHOQ3Bpm3R1Rl/ddt6v9K1+aALF2VXu2ULlNzopHwdpGjXhVBWqqxBHWi3K
pyvKDf+6LVLSJo71vA6G+eVdT/3k2ACQrcN5hZM0GBc7ucYcpWz1bD0KvzXSOY0a2DFeE9cbnDXo
Hv0JwT225FA2yUSOqUALXYYfF9yvvsme62W/14+XWdSQsYPQ48/Lo7HL35NnY21uiiB/qDMHh743
bWWvUgSMumu9tS8jbOF+dkXxGc1619q3M/khW3BlsXfys/fCRxOoLTRX2sp7YWU8ApZYbrq6+NYC
WFLwjfX1IO0kWjMb9eIUAjXYdX6eya721Xn9jKr6TzyBwjVx+0JPmJU0HMjlyiBdWovGp8/7e4RG
3PhgtGvpwTwCZCKgfo4esofi7fKWvYxPg9fO6tmJjSxm7es5pdmMd59DtptCWvFLWnZOZ6AU7HmH
s6vOf108utI6Lp2Eq/TkjwtnLqEWaoP4QU59a2MKC0R0/OeRk29hBxWtm1Du+yV/KguyyjaIohZe
AAxymeOYExQhLOz371bvpJpb+BMQcZmqAHecC1Azr7Nyo89k2HH2P8c9W4cPyj7i0Ifk/i3FFGTY
Cx7X2kTL8mF8z4/NHNoOzSAXS3GF5XQiRPf8KhDq+eJUDdPpu876tYQhdM4V3d/ohBhcPkMLuBE/
mpOrboUAxaYNnSlxf9Xrgv6n0k+9xezdRI4hUf3Is8lK2+dw84DhbNoZieT8dIwDhYj8bk2Zdgtp
8/2D7jaxp7LbZyjYaNe1XfUukX8erM5jgXPmcKOLedA37XPycH2OdQeEMdJ8o1sIv61HVIGz0m9X
mvwwAj/rbwqW0c9FXkaaRbJHjy3EgHxjp26o6NWDWcxluqZ8/F0ccCHj+PBC+Wina2uutR4FNqCY
HLAcAkGBwpPJlKpdbRtHW5rbyxe09ElYTidinrzrB2uBEdoqcFrsiB+WL3nivAjA+dh7x8g58Bev
zDGfnMzYWl6WbWHHmX3p5xTCtk7V74schoufuSQnU6+r3DfHC5j085FPIfHE5CxkFdYSEebKQvse
Lwtf2YlUXJJrvZe7we2d2E/cgp89mu/dW7s7/9YIwr8FAkwtbkbwkpiaW3lU+mN72feRb2Tz7hzb
4RX686t5gvTeVE7UeOppVsXepYa2t+H+Q/sieJ24iEKau64m+XJKEWK44nnbtv5ZWKphoJ638Wkp
nDddNk8sfzivKmGpRAE0DQFYN1vKqhdaW+u8CQlqNfpS5wJUkk/1mPxCiggmV7+E8/ZVpDu9vbTR
otIZbMCvRIuk9mrpKSu2cjarjGNo+B0wH2jbFOHCV412IrYm2Dqt0iABw6AXsMx881F4GkuwFouE
Ord7KrbLg3xeU3Mr7/X+Gpx9PLOwmSBBUsD2I4UodfDJ/DfRPn8DHs+WCz11ted2U/6OX7vFNSAx
X6H69kBP5YFqR1wgeUDr3DnSoZ1Fj/0Hf+X6uwCUag+cTyNQXGhveYsbN126Cn6zMuBuNF+npxJ4
KvoEW39LX06AJ9BTvnqyqZNdzSQnX8uzfPINsadz5rSnxkd+zBxPleQC9O01mTVv5nu5T9+s1K7A
AHbao7U2DzBWrFkKwriPXtrHbp8uBbrIwqpGx4PNlW/tQwx6QrFHakF6MjpDtsjG2RVgpl6oH1IP
qX7WIIVvnfpFZXh1/Qlb+nkovcvK8F5FO3nAu1GZNXNYA1BRBjxDvp2CEETkmelY8E0eQhjkkkpp
dHhLJoELSRoVCHV9thj2tUvaTGG/1LcWV9K6OpcWEhc2bI6nBKenz2QObjZrVpzSxehPSMMUGPpV
SQ6RIVBcWD5NOEgM56/TArzEJVB95bPGF9+jLY0It/mgMJJtuXUuX8RRGiJYNrqOyxIPRKm4g9mb
rqoth2ia1CTbpN/14hX5OyiV/SshbRBckm2i3RREOG1BEUycEq71sQF7cc7E03KecRcNCJKn7GK7
nejQMwB8R1gS1E17ONbbSHEHyqLxcOKpqVXh0R+na1YAGyhGcvt3Sw81da1FGVRbot7lbfDFNdzz
lfXKcJbwIOINdM7/iPJ/JS+iI6ZFAFLnlwAtg/FK5HMsG5jWflJeT0csQT7g4rrX0MNYEhYqfNzl
WbStXTs3yZ5O8PMu9GjI4PTcLo79M2NM6WZOviPb0nTx+36dPbdzYMTJm+D/4E7FQfLeAErLSwvM
Koc/XwAMnXXgUTuFkkM0eSPlrTiN1L5nt5FWV3NWP2uvrfbWM7DAfKzBOq7F4tzNLG0nUIFES7lY
pFdfbXdfQu9k6vzaYbuOSfe/n0ut20ROjSgjnV2ptwTH0txUdyXlZRj3neWpQGwoj+E/UEfITkSv
PsM3fLTd5vSmZFA+7K73xItfC46qB2LtlHQ2tAe0BFo/71R7iBYXlf7OvrZmau00fVDrQVLYRuqm
n33p0eOAFZJy0iH59ctLTztoduJBabDLmzaym345hPMSxm07uySrPHTIiScs8xQkM9I669V4rZ67
135/Wme2eDDw9m+5PX6o+1GyJXFGmKHzn18Psjy/MNLhfDx1yL+WegmFpDXtsfMyzTcBrpgV0TB9
wskqT3zm4i8/+w1a6p6YCFuSHRBsSODSIA2URQVmi/bM1x6hsnTT47pdtzh9Rlv5veIA87biexEI
j4UTr6Y0kGiJlix1+hUfvPjUdrXlykH+pW07+n0vxoM1z595q9Ape4cvXBtTBysJXeIqrXCv25OZ
9bZMuN1pi/F3vwQwxCwWYLnUrPZwnp0CIk28t3b1vHgZH+g/S55qPvbP12em1ojrfCavvpIHwGvt
tZrThLB7X3J7lG7DVmo5X13qVeljb86iB3F+XXDQ0LOP2zNEHuEVTJfIzOGdC4s40IjkGqZKtz6w
dsLuElRMyVG3U85MV5WDUM+jZ2EmuE3mTs+kwsidqcz8IWU91itpIW+gP4SjzSdO3tXNya/wyDT/
3sHc7zDcfmKsf+d33RABL4WYhql26R/HGaSQ7YT11gQOYZPhEse94BySubxUndYfV9Fb80yZy+1u
g5fO1bk8HWpoEsICRu9eWFSMNrrH4pd/IBJ/f74bqh9XLQ+6eep6eB5X553e4dnPAvI1LJG84vnv
u/HjRAHFkE3u6RR1kXX/TYuMLmIxxOHQT0NrjvpbPWcgMIyiATBsONAhmxgAO51ecr26J4eTfuJn
MxlcVi3dsEzjDxPv49chKaL6//wv6X/31zI0G50vcaUJAMmLQcKvFxsi1p13/EnloZiWNen74Q7+
eY5v66hlF8tdGPVgDuBv+pP6K1pJ9sdzsTn/Pu9yXD+Y2O5qP91Z98cv+W3dm70t5CRtEpN1wf+c
AuzNWVPSOzAVXPHuYpPZ3lKHVVFURGnaTkW6XSyWBEtgHBkzwBr4mvihleU9rz8mJDn2Qu/v76b9
53RXWWXohsXcH8UymDr2b7tR1LARTrU8fbvQ7xbG/LwZH0U6QDOYNSqtwOY5AkIwAs2PCcVIXuCP
MGZn0QE6Uziuogdh92tCP6xdE1BwrKdaNHTOXrEu1z3VZzZrH5pD6dzl0v64U98e/YbNLY+nTjdT
mOyry0JRHXTB9ke2eJZn1JnHdHm9M6pTmmQG//Flvq1382UiLjJW25r1wKdoSjGRyD1QBcouFKTt
3QkHk3v422o3ooeku5zjMefDQLcA/ouW9HwKu2lsLKHY54yiIgG7R5tV1J9s/bs93HjVpuprRVB4
yR6WUPxbhksBcz/6SqH4TbjcSzK3Zsl8mOlvsIzWXe1mV/eaUrFtrh6pVRfQxJ2Y7LMSlr9UeTrF
WJAtdyrUR2WF0Ed0SvpnZA+e4govJ8Xu3wD6RtnLl8kcMsMaODXoni1vly11EtJdX9PSg1FSwzWh
8W6Hu9qWocjDl2TGuza33iMPcF1CMNH9Ke/BCc+wG2hbPQ+rkysei22CRB9CvOoC6JruZT7xi5RV
ktun18zr5pYXzjpGO7SL/NUaHFg362wdQXuAJvRRvX1O/UsJ1ONKYS6Q2HYObbdPVNgk2Mh4DzRc
uI6dyzL19UjfIbS7DSLkpbFj6sY77HPSffocNEjaxRic9gnXN1VEY/q1xRE01alp/dCn8oFaDYCD
kScgef2o3AnFIKlWuDHjuYaMTOMqe7QufzonJlUbN7eS5qbw9/UQhCCBWvYgu/FBfZG8wiuWInmO
AlgjuhF9kGFfzpWJAWHzzz5PPgBNQAdlBidyyorRd4u0VpZCoIJwhDt+fP45wKT4MLcm2H7iTV2R
K1hE7pboqq3HwidVlO1fJdB+T/FFSUDdbx5KX/oUyJSFRb69ArAIS2BnPEHhXP1+jy2JG+W1fpeY
TkcZ7cFU2oqrK1Sx2Fd+n8mqw0Psky+18wmCsuYGfFFWC+T5NKZvGiiBAJhRaDy7fjB213dxpc/L
/fA5/YK8UQ+RW3CT0Oyuz7nnA26C+rmo8qwsOJUkchjsyaV7QR2HK+Ttkod7Cqs/3v4/vYCqaIoi
KZr1R630LeT111AUkoywPhFbuwfa5T50TPvE6Gp0SHeCwQ9znadg8D+r3YgGIkYf99d+ROLoTqMV
BE+hKcckq8B0P36dIAUXjrQgYb4nmLlJ5UzJmIRWmsh4OVmUcKP/DkK5KGnnUZGSdWod22L0hnLZ
i5Coz76o3VFNT6/wbUP/Y6nbD1jrnRLXLJV10NJpcVrLBpwn6z//HlhvE7L/WOhmL7uxkKW2YSFd
3p+p4spdWpe4OTtXaC91yryiXhIp34lcAEyCF1d+KW6v0Vo9L+88y02C9h/PMu3/NyvSpUg4Jx3P
0kS/zhff0A6i/lBHc/WpuzhhcpBoxdN0//uq007e7rQi6paqKaoly8ZNeM5Ogt5JY51OH1XSAkPY
9eW9F7vJCP+82Pc1bkKyFTamWZlNulabo1IwgCF81sPQqeLRbUbXHBunqOCyirXbwSWwLEIVvIbT
6ObDWx+6yoC06nwvTb3xEf88lCQiUFJkHu42g9NiPUwuopxC002trarQQqRv0p9t5Txnv1NkH8V1
Gcb888ozpePft/1Hw0P5I2uKbDDeV7/92NfOqvKhS9cJQxTxkmd5dsp6VypET66P52iZ0OdvL8I2
Ez4vGUG0leaatBDwxcwISPuFMVDv06+481w/nbzvz3WjMG6qCuWhfE3XdfNLQLNlQnNpB8dSAzHm
mjQFakW25yIu/3QKPaOAsyYfT3SVy+wpb7/uPMxN7vjPN2KEoazJksnfbgxHj5NrpJ8xHDFfXqtj
K3pa5Kft3tiMhm0s2+zYqIATjMvtAlXx/776n1//j6PxbfWb3E5nNloppn261unq9ECGHBH5SgCB
U1elus2lejZqYaa2XGY90ysjneGuWco0WtoL2qdKxz80meMgQl+Jjvo4LobqnhndFAb/sUM3Pjnm
xif0m226lukkFYKnVZ5huaMYGE1m941fXQJZuhfvfgoEisKQUYa7KFQjNxsjKaKm1R2LKmCPOUIO
JVCKr6T/bJI7Eyy1H0/pt6Vu3q84S6LZaEO6zsnXYvoCPVwxDelHSde9WVhS4aQNsza7aHAE9ZhK
6qHR8SkGLUOFTk+FJiHbX0aUhvBqsqhYlfG+KK/2WENVip68dPgy22C8vpUj4ozrUaHHoTcYPJbe
9r4Gw0qUYcoMvV116aMUL6XGuWYPkvxbUypMAumS0fg5IH/PMxgWszguhR8KbttspvNRt8nj3w3z
tsT556Or099ERZMR7v47UAzG1dJOScGm0OpIlsMJfvZTbUDoveh2WvgWCH7+y+r3cY5oQ9jfWf4n
F2FITNKUKbN0juW/lxcGxYzHk5ysh4t3Ggy3lgzaHc4gullVuHq7PyXBGMGnOgdZs4zMr1qBnge5
oVS1O+7qp8hiMBjdMMVpI24fJR2GPulSQmbNpFvjmQ/FNzurjgzxR6v+m8WYWagZ1uSObkNlF0ti
xuBdcgU0OkYLiaP3TZMO4OViG9prrt5Jgn4Kzca39W72uc0kteun9eThqFS+WO+jyvv7t9R+9LA6
H5NxBwTBPzrebzmH0ljc8aCYydqAfB+0o7SPLXluqmBz0RBkqGxObTxLzqkvdFGgjUxsi3+ltKyK
y75p4DCJeiD1mp0N7aJRjkm/7FRaJjGKojGoB/Q43VHsAr2GmaGbDEEOGmNc9y2NfzpQckz/KWZS
bryXteAUHQphsK8y0SQ/zXvVyaR0dxLr9aViWK4wLoWxXfQ1Bh5VjpleQdQT55pY7vW8AI2+szU3
MvR/Ttm3rbnZfsGIdCZtJERCyVcs/wJbolIh4aupLSax05hJ0OcQaA3FPqFuOA004BnMlENRrwu6
rdlTjQmehrdUeVUKKGeXT51NNlLLiYZ9gVaAewvmGvwpE+0hmrshuSDC4494zTAs8uJNTHo3Cxed
gZ/RXvUisNieab+G1usl/3I6tBFzdOmfCgLVdwhJtfvSa38QUZAPgUCjS9Ac/o8IWg3AzK1IjFy6
l939GIJ0k0PBMZTN23tArauZSK1MJlNa9UxWYdZARhANnyBktW8X/YUUyKn0tzuf56e89duqt4l7
ei7ENiI4m8LuFM4S65hXd95M/skCJvG6CMqnGZJ542czuTU6Sr5k3UpvOg16WejWqZq5dRl6vSJ6
NVO2JbR+A+wn5Ehy85Z02iEMmb915i4tCWQbrg2j7OSyhrShuXEK/dj4NMKvLIuXEYHZIIsKuYtp
qJbySXL+vke34uo/JoyfMo3peCuWeJPMlWJjDudoxGNZzYxr0GfXU+5a6nWhNWiR0lmCXCuMTFfm
eqXxQgfXOp7JdiPISvi2QT87g7lvwCeMo6x+mlo1y633S/QSFqUf6tD0qgsdn0viSLEB0xLr0u58
ZvknB6WJsmFp5uR35ZtX6KNrn0VjRgooWcxXkN7E9KmOI7fq4aQ0cBhpZlUqkymeqstxOo+xDJXj
fHX7HIZXgZQgGz3R1jO4hn1mJ+qAVEyGFKpxXJOnv2/4Twbz/WGnf//Nm45WpY2SHpPUi28xkpZ4
CavGwGcm+6QIxv7O9/15c7iGgihB5SbejmPMmnPRFonI9803oTpjbHsyBLF5UPqXpN+euQgimVXJ
BsNdMOLDFnu/4EoGkkPBExu81V6l3d4K71EosCv34uWf6HubQGvTeGtNps5S/wzo+7YdodQnV0ng
8UorUMLgitgHJynJR0tdXtCWY1OXYllDD4KN/Pcv8WOO9G1t9ebs5joYSVSw9lnaS/QYLVW3z6Vv
nJfXENaGdKxwmZlZz8yYfnX9pvV3vMftiJo/h08jU1AkEjWdMd//NgZ1EMbwNMElEfNBdCKpFkEe
6LptzLkf2qekXsa5z0V89nTecn2wVdN8UrKPsGvuPIv6k2HqIpgRY40sibT9388Sm9W1kYQmWUv1
PjeAYslguoRGdc4QurT2L8LlsWgzn7rzVDHhRd+fO653YPIgp9+0oAqeaIrH8GPS5YCkHicRyoyC
EhGgQbQv/RQVxrP1IZabFiYRA5qElWCe3KTdd6fOtSD2DtHXSZO9nnstzm+xcGVkw4V7FOAmcWUC
hntNvS7X3Q5Z5/D+d2OQf8pYv7/+TSjPkqwzEmV6feN4HnTf+lCbfHFp9lpjuacFz38OTNDbSoPt
zqC8yz6aHFr+VarB9D44w8bUZlSZ5/xLkJSZXnkSl9uR7v79SX80W9JYQzVEmXH1txWvLMdGPHRD
slYLboopCDMBXkSON5PhMmqCm0UgzbWTOzGEzzuL/wRAfV/8pq4b5FNxaXoWv5jHkBqpEI4nSIh4
XNZNTm9koGoXORQWf1/4p3oSbJE+GhcX4y5uToqZny9apfa8tBxcmWcQfuqRP5WtiXFnpZ8M4ftK
Nw66O4mXSmuvrIT4lDmz6VQgl9kd5GB63lu/9z+rGLeTeZtTd46ShrALYFB2yyzD8VkuK+Xc5GIg
Uv/79v1oNNxLYpmAsrpi3BYmuT7KiVWVfLfYa/lSQ8C9KLZSB+SZZOQXeXAUAhLU01a375Yp0k8h
mjE/oqJoIljaras9C/k5zkrSpAS+XpY6qYLIlUwXXzOm3Jox+I0AeUo5pudldOp2ah1od213OsK3
e24yDQx8WqM8EW9sNzp3ZWtd0mRtjkFl0O5QlxQwk+vi8CqGqybekG3UK6M6+q87+/9DBmxKqjRF
OrB/3ZgKuW9xrmBSslnmUba+tI6c7E+04qRDTRdIcEMo9czLUu/4iT+f9OZ1/7XkZOjfluQCxpBG
Z5yt5YZBv+OneTmQw9oas2tDcU6KZ7+lGbLASAc7hThz4saX7rMd9gK67Hg2kLX2Z2I/FUo8bFOU
CYngVtZXX//WNF+vvVN/dhL4OGFSOo20jMKnIXdPsM71TficoaIvB9csF628vYyg0/Exn8Q4uTfI
bpjsaxitQrmTR8FNus+qQl9WPoRQGc0WsRvEgBiRTXOMYV9SHRbo2qTBrZJfcrcfSsqVxRChhvAG
Zn5Y4cOlBPEs13//aj84HXaQ2kO2dE2Fi/HvHWzLWOmlWEjXhkRoTrhcBsrgG7YpVnfcwU8gFkdT
JjM0FVWzbg+IGKayfmpDJi3A3rXeEu1lLI4Gg7pbvzDoXgrBlfHrkeCdoMpdm4M1PuuX9XA6mtGL
dO3tvqXVyYxYBjYUh1O5LIyXypwQv9Q4zSspSDjZAtOic68vt2LtW+NeCh+uFWJ39lkscgqQeafs
Yz6bNo62OW54JmhLHwKmWmtfVcUlY9EwU5kvEf++yIGUy/ec1I+H5Nsm3KQgkshI8ai02G/L1vEK
jAUCaiOwXCFi/paYVBG1s79/4lvKy5SC/Wvjb+N+XlpjyKtOB7PLHTx+oRyrwiG86IKbx7YcutJw
53P/aFjfXvTGE6XjWNaJyItOcl8UOuHiOiybGiF1eiet+2klWACyKFLhwba52VJTzeNhGIhmGFJd
LKs+kM0Fq9zt4Nxb6GYflbOaimVOQBsaH2MzhU+OrKQxVOXp71/sh8hpfn+jm70bkjCui5gMxEQW
KAWkmhhID4D+/5Oh33urKa5986GhpMWF3vFWI+JL7pfrgvHsZUih/4v85l9vdRsfgACKq8p3ItHk
IzERgVzg0gd3Q/EPaf6/FrrxaYNYimpusX0NtUUEIsK4327Pt8Io6jxQzvfy1R+/l8LtlKKhSkAh
N28mqklRaBcWFL+MZiloi3+8eXJlssid1E36yYGo39a6eTmxDUuQStbCMCglWyVoc8Mxhz/RvW5d
q36rSu+/sEeVIZS6wesBt//bRK5tHGZJzppkVpywXPbleEmYANr+7w7Zt7VuzNGkSgmjK2uVrR+3
e+Yj6NaRFOLuQj/V5aRIZNrmFP64EevfbyUJlaVYBQkbWbBeeAIEYbyHFKjjMa48lWq0JIPCZsy7
/fZpw27zFk2SLUPGo1vMG/330mOYFK14Kf4vaWfW1DazbuFfpCrNw61lW9hgwBCTxDcqvsRonmf9
+vM0e9feYFy4zjl3SZHQUqv7HddaLxec/pQoMBHy+47mmWq5bezHITWZjTavuo5vDBpoAgPu91eM
zKV7/+EZzt0x+sbzbFoFZrPeW7DRcEPcx4GHsf4vvsAwLFPMbjVsxTk7s6Agk5aoIMTpwTrekSuL
VJhI/Gqn7NLVN0zm+VAlI6A59wVZHY75xEhEoiuGpZsLNX8jqLGSvVpRdWDR68fo4rd0DIAo3DuK
C2cHVp/SQa11n+pT8taETOcIt6ZycgCkywriqA48DRphsErL5lfSjYskvtr+ufTWtsxhFqAbxOTF
p/5gwiUtG/pIi6ixBOa6K8cV8jRx+WBOhhs1tduhFdYhHDmhP6G++XWDkM0+H6S7QFP2UjsupBad
rJxQaXqSNU9PEYskRhIFGjN79akKlemy0W1XFDvCefbK2Xa1YlqpCpTw5mClpSfNryUVtRIMXr4f
KnRTlMoL5MGtqRKH+SmBGWUlb4U5e0zp2w3jYxqPy4xZpVFSrKVWWwTtLyOqXqJUu1XC6LaIkAuR
1yqhWdr9k6H3mtFdMym+xt0/WvmHlGpOhq2RaYuR0tWwV9PlQGNCUedFlCDZUI5uof5G8XlZZ/mq
dywXCrBfr+VqWvTOKR/ypaIgZ0ikrcXZSvfNRWKVVzq3ly6Z4oBc5NM4SO+eHQ6J9sjsh3N8R6sm
nE8UMeBcsUNXnev7mLxzk/JxpTMfNHeMMOuGiU6AgngKzBXlZm62o/ZStM9TfduBSdTTzTw9h0IU
kPkC2W70t3lwr6EVUkp3UQkDWH2qYRMW902yjAZ3VH/RhApSKqqgRmEOBasOeutceqWBnkFDBcZT
833lLyRzK9nPCiQR3I+sMSgy+7/kKQ6JvUqRlyr42RG3pLp3NJvXQ+goyVeEELi8LDkQP3zv697v
69eN/O9KZ7Y5GYtmcnxaKuWEDgjRuOUfZwmqS7MtaHg5kuNGkL04SRjOmPq5SPdMyG3NsYGrSHnK
ktLlVIvBifA+s9cijtzQyLYzyBGBhEixSwUtrF5NsOoGpOyQUaVJQyV+3o3tW0U2iiWW1WTp8F8j
dTd0oEoyeDJ/e2sFxOT7N74AwiFF0OljawwrEbj8z+Yj1p3Uma0svkv7hV25TrnrHCptD1hO5GW0
CkwH4gjoFAfLAlQQHHfC+BC5EXlpQQzvr0QbFxwzz2NoMkaVLFE/z0nNZujaKqHZQcdsbj0zZGwD
iqL5ZnboHd3IzivbM6doslzJJIQf+vzpxcKmgRo2lWrq9Z83QrNCvyq0OL7zDx2s+ujHeOVwXVvg
LJAqU00rebX4roWeXNOG8GJ1Z5SH7z/oV6Pz+TXOjI6dznWaBmIV5EtJ6dHX+lsEt+O1gP7a25yZ
HMbwtqqvsF3FU7DXH+rt/Pv7F/nq1z6/iHiAD36tTIYircSLYMADFEKTVXlbJhuMNzjoa5Oaru3a
mYVJi0AJzJzFsDAFU+eGHRIKobIB/vb/e6uz62ZrXZfZIKQEcKQEViCAf9DnqWlnjgsuJ2q87xcU
3+G7Yy22+cM2WrnF3AiZBXtp5w/7OdhTwv9+iSubd47FqdUk6fKYJZJ0kzLjKn2Ixz9mU7mp9r/2
qJ/OhHmW7Q+t7ESmwkpoQdMZoGtjWPs+JHA9fv9K4jN83TWiSEvXFYua8uddA+MSWWoXvZ+HqHud
uy0RDXXkBIRoeOVIXCjR8FaUrHVINLJDJePzYnNWzXZagz+1NBfitYE8soHsQ0MItMuMu2I6tQzW
DtzvX/HiVwMzZGsqQB7t3KlmSmMogV1wgdNtXm2l0hO5FozIa4b135HO5+0UeGlZTL3BuDrvGvAf
DqE2ZLpj9bjVrAS2n65b583C5YXAA2k6qmQf9KEp5iWoNfrmYaBR20coC1PwozhITX2w6ZB1CJFn
/ZOfbjWgIiAzIwAJ81wtRInb9I+5kiz1cnaLAWqCvSfiHOoj2Q1pncF/sFJjozmKS/ttAnzDdzSt
fdpu52YvQCVFDIRJhrLc7qSZ4hxY54E0bIjRibTpfxVvoh+VZAw8r+2tKZ0SJJaJEkzEEct8WunR
SbyP1cbvPXfmPf5oBkSh9QBRB9tVA1i2g+gGUlwleDBGb4zQz3EOib/P1n19lOXXpnxhLlFJg8lo
wrWIOMhKqSoALpfh/80n9qgp+qXP86ZM2LaA3PF/xO6IyJb7naGvbNNeieG2zirECu2k03uVUS4o
kS5FDjpw82mZMfq7vkVkcUQZjWaJg7Z4VTy0OuoG8qvVpNvUarychnEFDCm3TzGljWBLadiGvd5G
W03TFzSuK/jMWWQtU1i6KpgzRokDWFo0xd6f/qrmrcP8BgimkjGTmuhA5OrbofnTh0hoVMoqRdYT
CqZpoOEEwyXJIc6r+05FcY0PMaHzpf7uTSinwx9Lim8yfq6ZqFZUb+qgI6N9tMZy14qOvrqYaeNP
I2p1abDy+z2x231OABUkiNYNCGoMRPq9TV39JOmocKCFhCJNK7uqD9t/2HXNcRg04Gy3YAjHIrsD
ejw8MWNReubIBt0hNlaF/iOdfiblY+7zTFCFRYdH7Dv9ljwgb2pkV2xZSNcJ3Sy5cokHpwg0sw3r
g9CxQedCwMAoOJAv9qH8jjwpysnjGxPQwDtYBRq/u1iH2ZPGaZKZHyk+eN7QGwBQw2ke6JZTG5mL
BMAXFwf8V2eBn1ZPPppfWrXq5E2o34TNc9yAT1tl9LljCc1o6WUkJQN6oJd72XaWWXMkhwrlo68j
OpKXtxmE5aiSF4oxL4LI3sXWXkBBo3HVoGMD3gXIQJwqq6JirBpAbS1ASXE6FB2zKiV509mw6H1E
hLJtMew7Gh7i3oQlAS1IYZOL4wTWmts3m4iIdYQ+e1H2ANp6WwJnNfgHKSd3aN/EX/3Sy9JtySiQ
hF0Rl0zcdANN0voYwX73i/ZRim7N9pG6lFx2Qra3ZS5ACxGcCCHy0QEDlMzvyKFzNQdgOU1+amAf
i3i9MfekwRXriIvCdZRYaNbRQkHhmleMEQkfUBTY0i1Xem+QrKWGIojE4dcyvmsBX9wD9p3kHqUj
lfvJzQxVeUV6Ij4DfQnufJUdSImC/C3GQIWohLTj5OrNIa29LAQFBfO1tZdYXkqvAiHRI1Qe6/km
G9u7uIfB2UiPajV5pV5uMDhyjNxYuwUEQ3b/m7OVQ/1SUXQifFAn8Jicc97KH6xtEL2p8bA2df1m
MJH87oxFNCPltpey8FCUgVdJqEKE/kopnGcBupPhTxKT+pDDraPjZMupQ4QzMH9TE+jbbMlTi5JA
Z1GM6naWhXys9VgDas0mhJtCsurhSHu8jdMbmp0B1zOWpHXVRUta52UIi51poJ2KFK1yEpg+ALuS
L05GwlkEiAHBm4thJchIAWsGO6k5lTtkxzJRXLVHikSXD3Fog9kJXLna8WWkSL1Ls/SOraDHO0kY
uX5XzcfeBE0iH9kB9kps/DSeZIraQ+TOZLQmkAvFrNYq1RKjMm/t8q3Vj36yGvxhORQrSU5AemwQ
Him2Q+elZDtmD4l2XqoVY1yaVy5vbwT8/wn0++iqEnNBzIWkZqu2Ygm+Rangg4BfOcAzG2CbJP6i
92GBkX1/M4S6qm2Oywiy6UYKVW+IV0Z5asvsdqZqxMGT/fCmLlcgHmlxut0IbLsylrRsyhS9yGRr
BMiWYQ4am66RfMMPuNZW+2JTo5llcHfplkBSgHK53np6JEJbBFMBYJTpDpWnNCDV3QlVkaYhBY1e
ipzBiPYJBL+KRAqYcCcZcXNeGbwGRbxSY2RwcoB+9lLUz+mAcA/L7qYJf4DBpEI6+Wslfou5qOPU
bSp7XjSVvGtzdcfNMwcgYNmqczYF8DsjROnAYewp6WTDOJFuDbJusJG2Ax8ArKI3KQ6OuxbeZZyY
cI8Cl+iumk566ipYw1IcYDY3SAuxU9HM8DVAOcBj7ydojeNsuLS6Nc4qOB2oPH18iqrABT4iCbQs
QpZBuQZIAPWw8TvP4Wwcu8lZt8pDkaProexzTVlxcdYmQ1Yc7C6/TqoPHG5gi9K7S0bljpPfpEgj
VHvxhAl+OB8seK+rUUEZP2AirbIXVeSo3NvqW8W4ISgaFSSWjrOTgXClF6HbGypnGhELW532zETC
lwBpkTXKHBpTIdA4tzRjIXBIlC5Bf6M0jSxRvZrpcwcdu1x7CjyUqNlh8ppkXlYGo0W0g4A7hFG5
pheWJiexLzadVMxHR8GPenqcMMK1OToq+qr+vqzlYwbWJaQNFINGjlbC9cAxERbKMEAyzU8q053k
nRowxqk8jPELoVlynJJbinZVgw5nvtKccQ3YQ3RzRcQBPpeQqUGuzZ/QAURpVIlBDGM/xOOIsycs
JPjd0ok88MNyzRAnuvRCKag5FqnjkqOveUEjYcpJ480ls2PaQxUcbAUofZGJCkxeNneBeQMGEhNA
myyr9xxeE0C+U59EvTVF0jnAbwSZtRit02iBNpNgsTSewCAPwbAE5yW4ELBTfH7vO7q4zrwQmQ5x
rCK9fqAP4GSbYVfZUChRpwx7dW2ZmWd0B/wcV83iVo2BgF3eKMSZg/2HwD2uZu710vxLLGvMx+nH
gKQxjv41bNZKupqnLfBDkswxQQdjWAjJGwY680ktZlRo+INqxduUpatwd+PstZelVcasEogeyvAn
1UyvsxqErzg8RMqJZjwKNLgEFUUcjtxEqA09lGynNuZi8qN1IHOYpvwGogpNU6DZK+Le9LddENnc
zPFDLUUCQZxk+LU5d3tEYGYLGggmDL/epa+8E6SGoGBSS3poOwbuGjCis98DUSynXKAVkpNw3N1C
G/Bl+GOuq4CE59m+vA2qoxziOfE19s4ABhM3GyVDj60mvsz2aYh6Dtari+6FsVLAgxtTvk7r5xw3
gTvGmOsSSkLja/xX+xmVJqMY9U2MNQfWEo4WV/VI/oz9XQubiemsnfiBSZhro31RLPjPkFtomEmI
fBbVQtKtpa0Nd1ozIvHigdvHrIp72fUnuj7c9q5t17H0mJinacxXIlTIh4OJJmA+BTcTKipOvdcS
wfoAMcinokioITdQJ88WtXalSHd2QTbDP0opSI8HUIR0B5I0OBS1zdE4KZF6g1vFjwvzYbUNCkXC
W6GieMCPwWrhR4MBPh7TX20xVlj4nmlmP+4Rc8rN7p03AOp5UeC2E74Upkwc4MFg/AaNBh5d6kUE
dvKVQ6sOPyHFqDOKlTKj0cfs0VI5d/EC0bGeIWJUwNvbMHoOimJZJ488OMi/3IqIWqNNUTHJI3gr
5QpVrH1qpD/M+S4A8j/kP+pDC1UdmLESJSull1C6Zw56uIc2tVYrD9SrwEpPPdqHiPh0t0F3M6PS
joZjsA11GiQro10Pw6Me3EWxm6RvxiAz3ABdlnJPrU9Cz4uYmAs9a2gyUiLBNttAQnKq+y2BXwH/
xBoeMEocwD5loAv2UoD0BJZSg/7TDY+FzvSZvF9wvLAusXni/AukI+btt4g2bZ+5RvyCaEeSD1o5
zjVP8vs7wjO6x1h5kRniKBMi/pzX7ZHfChEMEBQzgr+6nhc5nMQ2Dj1L9hLNbYsXDmTUZk8iC9F0
RGkmVN/sR+KfgWiMRxX3lMbBGushdbLbzSjs4HZhi5hTcA9xbQo9ERDntrGJUwZ+Za91ioeLGRUv
gRwGyu1Y47ITEUe30wgvgwzdsegVeEIn/+oMGPAygqT0aEje+t+Mw6NabcfQo00IFyfnwag3JKPd
mN2LFBy3npRvIe0eC2E4Asl09IRN8fMXjiN5upONL0UTuhMrQuNLktfsd2m/VkBYbCJEzQPSRrws
GFf4mIlonuFCxRZvHlMUHwwwz9lSZAid3nqpxTCO8o3a9DpOSzchKxpyb0qGVW3dV/o/tVWv+TjC
B8aZl5HU5UcBQBX9E864nB6EfS+Dwr25zyy0FqrtzISaHGVFfSdVTBXD8FoGqtuR5QlUHqmtamBr
OGOzne/qaZuGp+9LKheK15/rHGc15CaN/ELNqXP4711ykbEQqca4UBoWXEe+P263a3fCbl9ZWxR2
v9ZYAAfoQM1NENefq0hNUyCt08NBoZi0ICyL6Y/1bqyD9sWJECzhYf+FA1TGvelvKH5ceYJL6AQg
kP95grO398vU1hQbTmRHLlC9kNRw1zCuJAQEYnQw3aulx4uICEas6xbcWIMO89lbA68P5Cpixw3G
q7Vb1hSMFNUCrs2sSIbBc1ZqJNm/f9Wv5UG+84dVz9604hD5TcWq9IVI/DRG/BQrkZaULhbv/7fW
WdtACwrLKTvWEvELNMdyD6yShQiN1LJefL+Y8rUq+PnNztoHeauOkqFxigSvtekxXR2aIMoRt6/c
+hXQ0ZR72SrkLfsuQLvd2NC4UuAmt+MytN+uPM7FIwVzRwEmAbZXO9vorIhVv4gENR8XCZgWeIbI
8sLVOGA1h0MLZunahqsX90AFN8f0RwvCgfj5h2plonSdVHSpqFZOIjgY8es4v5pNn8d6wQcH4ToN
h+ReyfchbBpoN4bmibh2IEpzmE7S/8p05jkAPZybk0anXCSiIGYC/7coXny/S9ee96x+nGvd4Cgm
LTxqElQv22xHKIznFMiR71e6fDwEzElWKRt/wTlP8RyNYQbeYeqXev3IFB9CD9/w/FOLiG6OJzaa
+QZrI9qghCNtetMgID552lX47wVzp4G3FiBzxYaD+/kjUYlx8hyo9R0lMSpZwCxwl3TW0+5Kd+Oi
Uacwj2iYRVcSpYLPK9mOVE1OC6NJVAjA6pTTSQleqCL62olbQFwsPixlLgKBK9v9tcnG+FhFDCA1
xWaftyHiatK0IqbJptb/aGqzTtJkOaMf3x6iWKMEiRb7gDaBW8mP5Wwt5qpDP3CTyzcqwOcrz3LJ
v6CKQHUfaA1Il7MNr5qmQofAgoqbUPSmWDdy3jUcCXFwNKfLWX20KwpUxdYcya6rxzakHiXy1+8f
5GtfkD3RZJuqsKECeDk77eGAvc9yh1w1fGK6GSE9eEKyMNncKOPhqvm9xGGyCVVB9qnM8bXO/apZ
hQDuGpO5G/7ObF+SAWNQgAl/yQy3HSmJ+ae+fCSIJhHHJlNqAo/y/Stf6BDxzh+e4cwM5noUtaPJ
3lPrJJah+pKpxxHgLpVa3A4VGJG6XLWEF7fadjCFgKoAAJ598t5px2i07OguZRIv861otziUf3+R
qVLXiQb1yqe9ZMg0R9AcaRVpX0B5MRotkTZBWAugitXSbZaTfJxmZJPKn1d2VOzYebTEhdINxs/D
TpHPXq1oZc1h3jcS5Qos3aWKBrv6jqQUwX+8FXoHkI2pto9/r6wsIpLzlUGoAoYDcy+8DD//4F2A
N5WqlFnhXYmcDbUnMEwSU/zm7oVD3Gu7wmLS1LiVtSstzUscFfvjwmed4LCM/72wXr1QtvfVowMA
hQYTtRMCw0E9WVTZKdNB1XSG5Ea/5lgvHacPD3DOJQ4MbZik6V/4PKqoI1AhkuKYRasEqQrvekR6
KU4jrlRNqAe2ArDj814DUGhDv1RCQRQgeqBtgr4PmSfVUnwU0WkXn4rmSBmGBD3OZTgXb373pkUn
xiV//90vne2Pj3LmRepYrpwgVhkD+w7r/pfOECYja64sdNFHf1zp7IA5empEqaEBuGQWA41klQqx
wAYqSEuPXbMIc6ZDVvbSUOaVXe7mOLvT+SOl7cngHPoQVSghf//2l2i6HD6H22bCUtatsy9RBIYV
zS0oUI2G3Ng2bmHClVGCZQcUXGXsmC+DURt3ouRo6f4yKXek/1RcanOgZ9Cv4mFYy8uY0kqfwm6G
koNpQBlJNN2+f9ZLXDIbWLAClhsoKVHg51NTjKkjV7LBsyoVsMf8WfSjE40gTj+MAb07igC4/Iz8
M66yWxt01sTknStPcfHAfHiKMwsVNEgK9AWfsYSJxJh7BUV069GnmpCOf5WeDhhg73iBz4tgVff5
jOt9kuRfomTQ50/fP83Fi4TBgsfMR4TG83lLAM9OEYjpUKRZ+CBYkRRQiDLpLZBNfr/W5Rf/71pn
KZ2vdlkHWC28A+FhzgfcHLVFLfXoP3+/0EXXTmj1n7c6c6vYZiTrCgwSpQ9w7e9tf50B6RR2CCvQ
diO1IZ6hAdBAZEl9HYI/A1Noq3z/IO+n/4tPMJFyIJFFT0g5ux1BRyuirQe2txRGCkG2TWIwo69/
q2XtKWMMofU4J6+0zpWxWtKS8wn/GLmTZdu29+phXNit4mXDa5EmSHmpNy0lnniab3SNcuiI1nFk
AIfmFKP6TJuIyaHxoy5aJwJIMD76Mp0dof5cM+ocbQQTjX0YE7q8jsxTDnJaKCMMoVdHSDnmR13a
ObX2Y1KQQywYUKFQT87lJzrYmtbe1g5Zk1TcUNsPTcpXmb1TbEa2pt2jDzaXoo41OvsRMS9aH9vO
rJ6sYm3Mhxj9kz7Jto4f0i1kcAb1t+/3+SK8E4YkV5v4FUDpGWgtjuS4aBoZf0DzJNIY0kvFtdLz
ZafmNzH4EOSeQGOS3tJHwisx1JFIRPS5e4dhaebBx1U464YyXBZQ8dcj5YEgRQdYkErjxq6YwEMX
4c7OywV4ihuEf+a4ust6LwTeVcx/O6dcGnaxNOnaG5H2M8Ami57SnDPjeBRporyhSDTY6sP3r37p
rDvoJZEICposRM3PN9ge69JJ0/Ld/6TBMWuDNWcLGW10Oxjcpu0oOJLQUAFVCn8FwuMqpurCIwgS
CbUpAml4AOforazXzU7yTVI2mtjFMaAfxP0mfVBqmFS7mEHv9qYt3iqIeXN7NOY9d+iacf+aUn1+
iLM7n3UlfG7dIJuTt07wRGVTaM5BglxQomtkkdcFnFYjZ2o8Tc4SAdiDT094ItS+8kmEBf986z8/
ypmf0UpbQl6ZR8G4sCUQPxY1iIHuzQQGBbANsYJ1reyEtFwDXHiGjy90v648xdd49PNTnPkZx8nt
etY1apbDYR4iQaEjqeyUt6LeU2VVwSEMlK6vErUuSMsAe4O4oJLb6IIK8/lEKmY7RPosg0xsh0Vn
3o8pKqnmA/zOLLnPJs8uAHVw0zom4UlLo70PGWHbrVOAWVHz6Og3Tn6jywyEOo1+s7RmbwT2Mb5Z
4Y2WR+sQvVaFLtiV3br0zTDRBAVwLvg6Z7tVh6lC2QEoOlPcu8qN0ZDWVlJ/H0JlRUeBYZzGiixc
GzZleNPZ6yvLfw2h2bMPy58ZMEPJelmf5/guV1E8MlFUMnYZSKR0/tNAt/DdJH/p29v+p3+Tk89Y
0z4tXyv/vkOnYj+Gz1ce52t5TjyOoSK/Yiu25pw9TghvaNI1pOkQhFN0dFg7DyTFyHERNEImNBDQ
XSXBXfwEKuVXpCMdg8rg53OD6hhcAEcoIso0OLcqOhpCcAoQhQ1Yn54jxWbubc1kGIEnyPJlG778
X178wzOcHYM4bkyIajxD2MLyWVbpfWY+injIp7SP+d537duVJb+GYOw1SaMsJO+QGRCG7UPeOEYx
GLOKJaXhZ20dAk3elDZaRbuRXr62scMXI6AZah2ydI0KYq3sO+XRLx6ScV3p3vcPc/EYqo6A51Mb
sK2z1zdbC6ylUYH4zVGAQtdxHwiAJfseVgugCpV5JSa8+PIa5Rd4XZTizkmWUxXNdjkj90eJUwdp
Bf1EiHsBeaRN+b/XrmCnP1AiznbaDPTCLgvqqbTLqDAFCegCJmws0PstrzFOVHFaz53Ax8XO8sIw
jgdV8ik25+N9UCircG5XEm29lMEeTqmugmiPbEQA+MyOXkwFvXsUzDozcMUta9LXfOzW9Cc1nKlw
FJOTeRM9Y0m21t9/c1u89vmTilsOOYI8Tn9Pmz4cQClVzaRoas68v5vB0A100SCugO7UTvVIG3xg
VqUJMmogT2sFlbEnwx8t5bHFe0U0iE0JeTZ7V+XGxukOY/OUdaJ4p/XjumzpiU40GzPpvna8QJI9
oa9MORtpSqUiR0SkvM+g8McE4srJrxgH3zgbI9LvBgRQgc0hAu4H/6RIcdEqTyYGv6aeECDFgVPU
AVe0nMxxqTSnpH+OgObQSRzrfCnCL19E0BMjYMH2tYxkJfj9t9v3K2vTCMiOjzSY8ZBlDBGk2Els
Ilwxaleu7dNDzw0GvxMfxqB/cyKaasyRZnWzFn2fnGkwNv3GctWq5c33H+VCcZpPokJjJTK1dRS7
PluFvu8ClD2pEGvjc5+6MgNZGdhj+JhDsFIvkf9QAQ5twAtk2TVfqF46EB/WPnPgvZZn0GgkqpLO
VuCuc/MgW48G0rBqC1LVE0ELVVmTvSaevPLiX7PETy9+TjqwJbuR0Yp+D54SQEgWJYV0WzEdSPds
//22hHTkgWGB5aA/hfaf3r3a2X0Oeen7Z7lkDUHRo81LrRSreJYcx3aVzGUcEMhYHvEkFTWiWRwg
+K4iP2IOv18ORZlLG/9hwbMMuZEclDRMPnqqWbt5fBb1mqb/E6HXbJdAehkaK5KwWHkpqfBZ/saf
k10WPE0OY6EySBqMouOP+M+keyOd17ltMuxNg3oHYX/gSA+RMa5ayh558NSM9hLk7sKPunWn60tC
VbSg0VuQmMvUxDLikObSkJr1wGBveJvtqqnW4JBtJhRHS10+mtULViwbb9T6vmnWGeCozlWmdRs9
/UrVhX0T9Lckl1K48YdgNda/5ExoosybJDhq8OayQVnojdelzPWRngNNAevzgjIleGImbGb3jSSv
y1+ps4C8M9srn8Pfe6Wd3gb9czG8mPa9o8TrSqPKNIf3nbyVkx+daR9lcCJOzHCl0loMANJs8DBF
+3tSsVJF6Zb6Nm9e5HF2M7Vc08tfO8wY7QYqIE2FDkz4qo7dIprqtYKM2KCaG0fuV6N/iPIafE2w
SVCJZq5QAZCn3sqZm0jbBO6D1ewzA87kzLi6BLgsAHeUdHX4EAFSvj1xpQlSP7qfIahWGnA3smom
6srxk0WxsJ2eU4WK5S8J0HYXo6b2MzUYzJgzCiz8NQaGa6aMT2Ziuc7E1ewxMoE0qYsp+t35t0b9
a3Q2af8c63/94LfPLKfkrq1/h+E/NW1VQBpZuJr6F3uQKMZhMCdGUlkLqAwVwD2rBZrUPPoN+rLK
jT3+UBNv4FOrDDcL/gLXclPlLWAIE0Caqicoo+VpPEdx7MHlWqgB2oWyvo3xX+JmFji5odX2VbbW
5LtY3pdjvKEBB+c0cqncg/E7Vqj0Df2eHj/AsTknI/eq1AFCODPLanoWbBJCpmVQWW4U2LcInbyT
6ie7eYELMUlHK0G/GPQiwMrBAm5fNY9J+CMV/EX9VQdWlEx3Fa6mqpdmvIE6oP3O1PsEsy1RHFZQ
OV3Tb9GNXecvpXg1qkBHBRvD3BXaDwaidQxRRqae8pzq5X8lFXNfd0vkZrzAUpfBreQI/BNsaUW5
C/lzAT6nXEx2vA9M1/Tre7+03E7ubucI6LdlE6rBz9Bmry66x948Uh+XEKOjMuXGs7Zo9d+iy9zY
B9yoict06L0bezPNlzmTCIpXvKQOrLIlcLGrRQ/q2HF6D2lnAkt3tDUvAD9NVQKR94dKiVeSL3sz
rXSkhygTb2tBD5faddOSfeLOLYZhBSPD+cAbZY3vZviSwa/2jR3fgEp2pxhEVIVfP1XC3WRvSKct
h6DwhFz7oE8gyZ9Zra3BBvDJtRr0FK/SxSjdDv+Q28agwgUQKPyla8VjSiU1Ul56n1KnMqOPY7/X
TRQA4n6X3/ttvIShucgBhubRr7qJFhwVxkQiUF3G7lgsx6cJEjgjEKHzBGiULpv5rzn9HfsdX7GB
tBsumy2dWlVe6sZqbF77YTMJqwGYW1cfKfRRhBApRH8bkvPX5h6tILcvPcdZwZoJ/dskPPWN/COq
0p9pAX6/Qc0MYdwOmsR7BNw+2FSHjWxpIm5k6LFrG6UXOpMXmwPJQrusDedPKrtm6W9b6YZZfl3K
/I9ketSqAuEaTByEp5KPr9ObSUFDoVCZ7K2Qg2bby8KgUK8e1CFYSlIJ5CTeDPU6rkOCk2OHca3R
ZHXgGUmUxUUIibGWQUoXKACUtyNAcqtj9h9SYJuJBAH8v7kBR+6AxQQ7SDs5WPfpE0c2o/7hTzc9
g13iTdTe2dODfkwNt3LWVb21y9yt5S2cEergREp5cjsqa9sES+fKPxFADJdqVN7Qkc+Hdk14UACT
nH6CTSNGoOM2KMlWgzoUS9GVzOSCziFxAWfcFHUuk9b554AoVEsjynWcsVDv0zQw68GiUvbCic0d
Uy41c6GFryKAdrCqagGq8AWpZRjtAs2bdnO76OXtZBjci2V4XxoMprFunRGlPB9B5jq8EjxcjGN0
lKdVcAw6/YbPzwvt027rjHZ2G65AXvvBFuSGygTAa923SykUHZj/LHS2MVoQT5bSsdC/lJLexxi8
17bzBPbGVVX+i8GhoQpiITNhYCF8fi8jcNoMlHJ0J0lLVd2as1sNq4CQgInq4OcZDOovDmWy+j42
utAp5/N/WPYsNOpgpmRTSMvaoiJRb9rnRltbMwIypCZPPc2vW+ZGXFnzUhXk45piKz4kRmpqZsbQ
0Z1nqPBQ3Aax22OQGDhIbNN5ZkJza/n9ku+wti+52IfXFBHihyVTvypbeeJjOo1XZLcp+m1Sfmxw
0kr/luYbIJTDri7eFXSMuyxo3KHZONo6T5bqqG+0/piHb3Cwvn+si4EwCixCuhMxEvlsIxpo1HnZ
IqpT4TeEdiqTrJi6OsQHq55dUY35fr2Ld+fDeme7kPi0AXXgyeJIk2vg/CjPgzy+eneUd53erxv+
31c7q3gYUygPscY3Lv9045JGZQhNKiStRUTFX9tMhlLhHILeZsACSenKx82RMHhNNlKt/JP/ENTO
lDmgAbb8Nbc24Nf5HM3rwIxHUM/M1Vmr881sPPWwqIyThEkak9+1uqqAFSO5rrp+e0+27cZhflM4
PxU1hwzZr+XCQaCWCaoI0Fq7AvmIkuhFltRlEyRbB6X4PrnLoFNEQboa1EMfeqiDGNKwtuK9EVI0
M8aNMcpuFtzZ/QuhiWsD/+2UraMVS0NtV3OI6INzDOiKQeUQkpIjAPMyVj3HTAC9I78+bCck74X7
njTbI1qX000OQ7RENr4IgOeni0miUsa/B7RXxvZqCpNfCrGpwYibkhh80nPUEoGha/rj3EvehHS1
4GX4vIxm/ABfX5WI6jpPQfhaEaBXTbkYwKwPsX606+GH3uwI7JPS/0VPuA/iP7DkNpYU7qpI+6UW
2rLs9gFMRhvsTqRZNy0FCxVGQNvKi3HArwVL0jUA5m1rX3FJF/rJwiY5plCnhgKtn9eTmrLstUrn
WhBGOYiATJNHh01sZLmlaOgAIteBmpjHqDCuo3jUi/bJROxKNRlw8EUXFA6nAtKRayk0B8DrWQIb
LyOsmxgLHYQ08Y6D9IfqS7eRDFbYttE9hxj6r+kfZfuoRsxBA1WMZ9JpTX5/iS/6pQ9Pd3azSlRb
zVDn6aRmxb2i70H1gDZUZx4BoH+/lqhHf7nFzI800LIHRHbeZ/WbsZokIXZiIGXjQJGYkldpuobA
uFgoQw0K3R+CZtk680G2HkumUbGKP60g8/ORUV2wnR/fv8tF4/dhlTNjqxdlqxs9q/wPad/V3DjS
JfuLEAFvXguenhRJmRcEpZbgvcevv1mab++wIa6we+/DRPSEunVQQNWpY/JkwvlRkGqxUpsVcPfa
Ypv8YbkBbVNsXarSNGfwUpsp8gUJoE/0qSbhS2Ztet9E3yvD9uWVCyL5WNpg1nBRnePRKlFn/u4R
0VLTbHeoORQ/ywZhBKb+4d9BioAgna1WXrGwNR52J/+1BImTv6/Uwm9SLp1gKW5TQjl8Bejs0Llj
djiit4BMzKtEWtNBTk/hhioFHQLw97//qvdPMfMVGhMAl8YhfgHQghbXwxVIWb34Aq/2u6FHx+7e
EH3xdxFEIMmjgGkJEOChSMdu1W8UFA44MPOLth5GZffGZrGnItYauuxYFSSMUCEToJaCGSRASDAH
hhRWTt6yHC31JfWK7/M8P+9geqehiMaCvHB2EjM+rTyJBghMxxlqI4CDTgNC/73vbikMokbQBSCW
gGY3ctdJePPa9ApeqRI5GO35/v7G56KFaCrQ/jvNTXgZLI7S7GmmPMyrOqd7ObuOQK6rjXQEiwWf
XyF05uAMtxilGyYgLP3bpDJrwF5GJTa6FqOg0Qoscshjf3+kh6fr7olmPkQIqpphwCBA+3egU8AH
aVHC5A6LNcuHd5DGi5BGwVWoAtT893bz66mcRh5Eo/AhYIYZuAKdDrA1QGG61aZd2kovGBcVxA66
IRWZPNQgEg+iCAyKeOClIDHzIfDfr0NE/ej3t/AwmtbAFw0oOdD+6neP5u4slB4npBThtBFeakCq
Ag5FCSQNFOjMQ5FaTuxBOgnlK3AKcLOZuKXpoMaBeCHJdrVXk4opDUbE4x25fmHXPIqp0V5lAVcR
AFdV6M/vni3AhSuNlPITWbSGGiGYFnUV7U44XglTj1ncmZj9/f2FPNwW/9qcAzUFpUbXJgc4Nu8v
IDQFMAKuLgzNaQnq9R36/Digd5Zm24Lni05lR+hoqSWv88DI1Oq6bAtXQSDkMU2A+CxytGQ0u7K2
wTlBYWdZNaKUBBVZJQBxJwbip+4Laa/uVY0louxTiqSOMP5zlRIjmBy/BwYJVTa+BCEbyk1l3l2S
EZQQGCIJL9/gj47Zg6QBWQN4ko6+2ritJBgVm5oKBtBylI3AeIeGk+4vSbs8EKXAHBECM7Q2aQYp
ztaPwnEpMAkcY8XclF4z2OIKQFWSWlr2pvCQH+gPTKQ3khUoUJzRB8EjadHrErOueLSVdl5mMUJo
YKwdzVe0HGiQnrb7VHxCWRC9ZPAJXTFUDNAgK51CL8FLVc2BrXU4K+CabjJLsU/7GlDy6DDxa84H
vBA3zjC8VuBIEdNR95ttGi/4HU6knmX24ekggcihlyvCJc6un54PxHJA/XbTK/mRjTBlH6LqUm4y
STbL+MkL3UBBbR+STpqoc/JtAgNcgmVgBIGkSCY9IQdg54oeHocxnCC0mP3QihCDspgURa7+Twwk
ZPEcPTMCqCQufGwGqSXn6yF9gwI3fqffWBoP9Ol7yX4KvaOgFseiv/ohoo/gMaKjoFyg2BhopxFz
Nj33SkdAoBnIjs9hClkzwiJZVQFq3uCRaSNoiPu+UVTieuykdcQqBtOcOal2/Hg6CQ2EqQOJFJ3T
MNqqEkHXk4KyBkPOrJg5apIc0LtSMGuZIK6Bl+mYYg0Q6oZRfSsEf0usSlCPQ352wrQLLfAGfuqE
AHigNayBkyRDJoNPZ6MWOwko6knwQ6ohS4MRYjtV09u3fCalXaHsF8AFYpwJVa5JKFac2G/grjeY
kk5CeVVFTsO+8lxpZblvFcV4GitHgYSPWrKg/USm4se9m4rek/Y2dJdRFfbiMF21ApJQoYLytWdO
nYQ3DZEdnwMVhiNp3broUPeHwim0tMtEF6fE+d1hPXCSkKODfg0l68KM4Sy+aGpou3RyiUEFlXIr
gZ4FfgK1ADTGUQ5Y9I+PSBP/sjdzymrXxMCnwF45mjEyqDLf4fbC8CHAqjmEfGIRTDCAk2mrQKES
P/R9MjEFuCcsCDyiaw8c9u+v4FEnmKLqBEEGPogq3Px9UYAkVY39MoUrTXd+s0mVtYJ0m5PsLNKl
9tT5exlROzqhw2j/bvqbsfjHYf7X9Pflf3dHeVOVK0EPRmOJu0aY743ZcS2Al7/H+e3Z2Ck7qEIC
C1ABYgonlQuffKzXLWY8prdmKM1GRH82aG110jbJuBc0qtqAD3nyILIH3dHCQGHLKxwt38jDpsW7
q2QcQLDiQNkRVSUpBM8t5ByixWGjbyLk+dIwiCKinAXsMwgy/36rPYcpfS7FW5XY2G5AFiClL9oA
JWRA8woDKFxE60TtjCmBMAHFwlBAYasZ1YBuFAFCXAFfSsqZ/cSgWcCsZC1aJyMYptG3RJhHuzSt
Bjll0fA0S+op+1oMaEXTPaksaDFqcEvRJuyKQgd4COH9/uUeBeZIU/9d3uzgdFKa5FIByRCkV2Ca
L3MrExwMg4w8WKwI0C5Se1SXNG0fhBdUZRlzRSBOFjF88/c7lUcA/8DihyHCbEe52UITxDMyulm1
vHTPPCh98ED7YjQYjXlRnIedrC/GdZtC9QhdVEhIgv0LVHfI5voKrGzRCs2V5VD3Qfr/l81ZUD11
gzzIXY0BtfKsDBHqPHtNOgXlUVFqIo52WO2gcATiJJub1tDJzarnSF6prBVzh6DciJqTok8CIbM6
VQHOFogKbjSlwYzSksug0cV8c2OCkuc4FnAnbS46pExqW/YZRpGCXrPacduBHgUtvX/GruQO7CX+
2wTU+GKy/chfY9fRKUKqPi3Pcu2K6/OgTJvvERV6v2ILlDFVWJqAxwZT3uIE3feAwmypVBoHelLA
+6s/MBoeptg8Le2zTfPBfQz4r/G2AKqwtwFz4+/Se5Gh7UPST3CPdIf6JISkPslXpkEAiouMtK/R
+5QSJrCK57Q2c/y4NoFWRicPPTWQgTSfckoK0Qg+oeWFOTmxIfw7wKslxGhAsfzWiOixYGxy4RN+
401/rAuskSIvcYKEtPLvs5Q3vlQpcZ1topBMH2VCxK8chHO9iUcH6zO6HwFHpvfhXUtJG9m9aIB4
4lT+Ed/Hd001/Y8cqrVv8juw8Cgd10/qO554bEhE17HgbJQHpxHdIA4oJTwqJIpmxZwI4YOipEWG
axP3ALr4upYTQOXZi/TOnVE+91UDLfTxCLaRqCMh2pcdgg76B++rvFkDwE0J8a/ZB4jBh30N7ipg
8N/863hULxATxeZRL/wXNKnHL6RILfh76F8fTwgaZR8kwjoljoO4Dpi+bsFHzDxVma5epo8msQBE
Gb+4DwokrUjXUvssHuVr6NCRhRAAdsm5xXOylxbx5XvLWyVYuT4LUIM9KxPRLqDawJy4LBgxT5GC
6HuIHwV0YnUBtbJbGxJeAG8cMVELlzUAvQ31I7vhTxImEELCjhZ+OIwmkBJ9bfI1aNyt7Cu4dSjm
P0VfXkbsaacGEEw16kRPcxLjL2pIAVC6F4BfeWVfYRuh27nv9exZSEnEoq9N+CfuqtyEy3j2VJK+
qqmOQSvvPYfwS62P711sHkdOTz4VYOh6F3iGCMSH7xGN8/ToMwDjCn6Q6+X775vhUQKA/qyG6B9V
cUAK+b83bpLGGR/iFtxozriqNtE5OUeH7Ax10YO3khzOybfMTi5I54D9w84v3fr8iSaGDpJtK3d5
HEC3datd7w62uC4wqckcwqf+Xd3l69+f9IGvwlwOHVdAiUBgv+uGd8ENK+f+MFZ4UFCFIvoGD+xo
afEKCGOm2zILF/KDq/EvY7PyX8iKpSdJMAbKeIyaA++CyxgsXpTW5/dl8Q9q4aqq0pyTZ/ER5ocx
RmF1VHI2pbUfyqzERkdkluAvItBz76oAs0P9dxurQVyPlFDBvAvtVzR0JApgHAS+mzDB5Miazmtk
GgsG/VOrSq+LNdHvesPMyX0zQCgSouqfw7paMcmDIAwpynggSfPCP3RUgsfjccjgssqOwT5acRpm
9OzGs1E3ElkHSU6s+MfK27JoMwmgHMyA3gE6q9VAHQoIJzB6IhBWHFubYBGLxgytmdSdQK5YtwV4
qASU42KrDXIz9JkzM8WrkQOOh79MabJNI9AKgSkU43K4yJFzxxeAbIA/lwbZEBsKRbMawLF98RN1
kwKutUEIK9UjCAXf0KjikQ1qMQ9xJDB3yqPbIk+g9LAx2NMAqcA/ALIOPmk9dMboKToI6Mq4sHlf
AfQUEpTe8Cxrr768ZxVw0mIgDcQzZr6QVf0oifOQc2NBugFWXA4zf/NRe2grjZifBcAzmg4xtvwI
Zcs3qQOR3WSrnd5oFP3kdKukqPSkgLalwS7p9/5onn0/gyCAOFijA//zlk0fCIo2BahTY1xawRxo
SUtwNb/rE9+IGbtFPg+EgRB+KfktFJWFUzI/jxTjrqEHRq3TgfRZfNzw5VBXnY8CMtdd8ARoesio
hnHHOJOuvx/IHwkcLVFjoETRAAUBSkOanX2vSr16bDBjCe4cjMNSxHPjJyQI4IpJ3wKOiX2MfsQY
vLXCbcH43BvAOKqLoAHmABHBzOvMeNaijAHOBWZdT/oEQlWV+oC1b0fiEWX5/jlCYS3hrQyMZoW9
Vhj7d/v0Pd6fcGpexTgB5sM0lU7k/30bjKgs1PB8aEBmVL6RgsoSyUY7Arx8GQKD3639qMTDHGZH
IARLZwFFRZlFTXFUh0UVN94a8ChxBFhD/YwzIFZDxu5lb5X7HxrwxKlwrTvNQMqMjghYaEG58xQW
06VmO1eNXhaeaRYcoW6LcBjytCCaQCSnfY91390zMShOpKoY+7NCZD3dIv8lONaWZ8oL1d15V+SH
pdmmltVE47kcll5CJzULpCJ2rE/6ZVyH1gU+yMhsaaHbNHcl/9gURNyiKPhx7DeP093qOm8Cj09X
92dsZRNQsS0U8PSB8O4nnJs9upF5XHifs3v7h8VZaRUg3L7EaFt/bvXBqq9Bp/tr9lLqqS4ThGcu
bzVm6dZ/ZOuyZJr+6rvd/MP0LLYJR8HLmRamr8y+OHMbF2G51W80m196rbPW7H8sqdjIPCibhfmo
epxzRajGZX8WCOhfjMZVrH1HzGLHW4LpLLxR+tg/l/WvsVn4zuZsPkRs2p9rE/nFCwa9iGQmJHcT
B02dBWv8Q2soDHMCK3EovcxeojKGTRbIYX+mQQnBzUvAm27kW884cOZhcMCDuQJfKAmfSqvaJnq+
cEzmXaF/3q2M8jwcMvou0my5EpNwEycE9EByVmaUYHAk/kp1K6ch4P21IkLDTnWnmozR2L2TLLWl
Hr6BuwegPvvuzFSlLDQ9dDDOoy6vfCd60WJdWIO1nEx64gw24nnXIxC7NcRdpTen1Fp6hDlnyI93
MLsWhp5LUjDu9ueUsGZiuPBJzmFXGxX5CuwlJMj8rv+PNaSHooYRI0Gjt/Hdgsug4Nte1To4CfD3
WTnhSGwXz88eqfeLr/e/Wdu/1mZuUOBz5KiV152BMn6FIqjx/Bq+RsRQbYcnS7uZbpYfZweURf+1
NOqt7pamBpHCMCGM0bNTQx081d+0PbCJVmJUjrd5fS43gomJRUNzBR3CWFa0sJ3m8cXs7aLu9vcj
NFVSjIAdd/iW/DX1iWvLOfGwl1QrIEux40Pv+3/XK7Iz7ysUUacWPoyBIv4k6oz+nL+y5M+CR3p4
Z95ZmfmIfvKHpgtgBc0sK3YS4xOoMDc3RvK7oaXVzOIFIc9bX+y+Nyarh2ukFnrkdHa29IlmUdiP
TzRzOYBIdPVA7YAPWQepZYglMXptqETcNOYrVJQNb8nmw8vq7h3OvAwjtlMUxHiHoBK9yTqGq3WV
wJtU+tK1+PsZQN7/9waUpEQJK7A6nCXEAB0o1jmnWMvGpHN6twPE30wXUvfvmOm/P3Wo/v1tkW3l
OB16pjtTmgNcJJ3xrpnguLFbawUaVBOMF2a78ELnifWPjzjzK3KZ1mMm4iOmBOer1DPr87ne2MiV
TM8QCVhY3Y9BvxW6bwkHzYhMCEgs3V3Uxo+FQ2gF2ZMG3rp5PK2grY7yKl51h0rXOli1BG0nIzVB
67BF/aojuMJMlSe9MVqo91ggiictaQyUffaJvhhx0vPx43FQa/gW3FQR5P79HcZyalNf9elVqljs
p2/avbEqD4mJ9qm+9AEeO7o7a7NTBK6hSfFqWLvC+ZB8G29jbOkLS3pHOvzuGOYAhn8+9p2t+emZ
8oETwRR85vbxDRodOmbEXN5M7c+3asMZwMg5kfHWOR02egbfJKx645yaIK/Un4UrQm0d01F4/e0m
IOgaWZgkMgZzsl+/utffH/WhD7t70tnpwyADxLQivBVogFh72W0Nj2BGcGH3P75V78zMjpyvjakf
hjCTE3DiG8DrrX2zIx8FaezmAnW5Bdc8b2H9+AKz4ya2JVuKIwzWJmeEJqOjK272BkpSunT+/RU+
Ptp3i6Pv+O4W53PUQ/oG/oTVp01qTg58GL65T9QD0opX+xasfH10wOlie+89aRCQZfb194dYWvCc
iykSoXTJN9hymJZeceT0oZId5saXP+V3hPvLsZ0D1rSoUKTSx6vFiJELxYk/yBatyRisccW/KaE9
2qM+GThiF2bXcSaHacQT5AaA07ahwuKCDKcnKZLZT+8Az4dps53XE+9VMcUncV+Y2i6war04oAVT
bwOrQygCkn+Uv4l4Az+8MRBgk63wz+u5t+keKg3Jlq1q5R94Q1zza80NbIgtmbmxO6iHhiBOBHL4
Dch3lzPTM6IbzvzqCfjRwUOPyKp7hZMzxheV8JvS6p9MDt2ATWGqSLRjK8n12uFc8PBswMh/64wU
x6M6Rm+90+rKvrymO4l8sSR/nd6iVWDSX8yu1GNliKfchGqFegEnPoo1lmzKbx46v0b1uXhbP4wQ
/t2B0izi4dWuKhsWn6Q0KwOdc4M1Ibe61/QSQcKmOLEw+/t+E6hj+G0XzJx33ke9OgowCR0ZS0NM
HhgQrdme2ou/kt3S7vCZEDWswIVvQjJEB0uCfkzcL/B84xV95U+YTNDHFUSiFnzNgkebJ2hiqo6J
FODBRp1DZnbgdHro1QUrj4MIYDZR/xQB6VZnoeyEWokceioNW3gdckQDGdba+0Rw7gSTN1IL44GH
8X1pdd8lkZ/v/V+7s0/denzol4NC4whMihi5flCJajn+wvedg1n+40D/tTP7vnLvgRSJrk+0cVA4
pCS4xZDzwm+DUgENz2eZJ8ixbcYdPX3xwqC//rdlzm7rkkV5vxOxTBqhJK+SQxNclQQOVMqsaLXU
hZw3nn4sd3ZjC7IMl1bDXmsKFudkr5lF9y6cjVkeB0T2nQ6iXVc69hZ8OfGNyoAqkJE7X9WRd0xv
c9gBLIu6HI3RgVLUwa5oLcYwDzObu003u60TufSGksFHqc2UlOSs4XBxeBxh4fqc8498vw4JqCle
BLMMmBlnu3tkOlYNEMWc1+u37d6dyEBOnx+1ZRL94sBpGn+WUkOFbtz5F783OdvYKgNEK1Okw9lg
7SvChAMaweijY5YbQ2MvW2u8amCsgAQJIGU6XD9xxQhXimiY2kU7QjiGlHtMdWbmK1ifBXvDWmSl
619fqmk4q8G+6Bv+5dWMD+FhYxKoiOkb86Y/McZXC4+UL23gObXljzc4Oz9N7kOoSM7wBrfs59lt
nE+7IcTUTR61Gd3pydcf+bQQBDysjt2/w9mp8cM0FjyOfraX7Z4j59jXiX2QIRZHzJXuOIzx51gu
LfWhK7y3Ojs7ipc0bFniy2EGfdVYEnmJdX/78SHiCsiIadJBtt9vn4fB/L3J2UEQvTYJ1AoLjcma
XXVGvEOfD+JAH8CMFiiA/W6Of3Tu7s3NwldVrQYlS2CuPe0rj7y9W4TYplmE+quemfoTptQW/O/D
oPLe5CyAlfpczbOefsoWuz/evXHG2T2LryebHHavt/awCsjxz9KL/YY+/XYKZ7FsJzJ1WzYwe02J
YZVkb01kL23OguOTaH/miEs03d4V5GkFiAuG+Z50Z+khHsayd2ufx7JNWQlVO2FD1eZkibrqgnGR
jAjeoSywcI/PJ8Pn53QezSpSIfICXbCxFXXXjbdnS7Nc0sE9bHasoevZ1jlG+p+l3sc3RvCXN/0j
ZuuYoe476u+2liWtQ7LnDISYmWlZhIatwpFvibkZjZ0Trb4ynF51/eR8HYPtdfEEP7ptoQ8C6DcC
GRBpzdy95CUY/URR5Jy85CR5CvaZp4uteVg9t++RaEA97fcD9bDZdG9w5uyLOBmbskmGM7hEio18
FHXFAZBDRA8G02Rm3+q34+K2elT+uDc6c8l1x6c1H2CVKADsukOxB+0mDSvswQycVNRlq9ANSEEG
b4umHwXo96ZnjjmQY+DdUqwXCGge0B5kQiyCiWzdKASELyYEefRx7WULXuRhtPgPsIpSp/+QfxGK
rG/9WOvPW8UJrPTTt5sT2ra6ssCh+vjIfiO4/jE0+6Ay9F0lfgoGxGtAHhnpSjTCs4gSxrFfKBg+
vuTuTM0+o1dkYYX2LPLPl/DaGV0AdUydRSeoPyhbz5JfxQOQ6ZWZ3bpdyBqMwRz+MNbCBqYn4sfp
vXuI2QeNNFGIsw7rfYGM3IBeqYhMa0C/p3bYBXnrx5fdna3Z/ZoyaQ4gjT+cmX1sxhfVSJ5Vwhr9
WjOE18XE5qEvuLM2u1q5sa2rwsPrhQ4VNCR2kgXOmtg8JLdAtoRrtVqqb0tLFme3a5DnSjwGsAjR
Z+jHgufNUV7GHcCXeWzHn5xoA4TJQwvS4hDsRteJu4l/GgTAqJsmqQGo3KXapoZm40+r0UkNCMsm
5tNXCGqcS4XhctFI3jR3JfTgO9Ch0AGhqB0GZQDIBDeatOLU67BArCs+9DUgBgDCGOS20rxpVbEK
Tl2s0jW1X+hUcpWRpRZ3ru10Fb7xuDo36tfwR1mjFshC/lFvKkz7gHWJNKOjveXNqltx2NTAWWMi
RA/WFfjLdPE0KDZkFzJXI4FbGJVieqMx4jxnkOMxfdCTdFvFGE8Lu/3hFwIimGUxRSFB/Qan4a7C
NTEZmyod28NzpjuIq6GlMu3iwIDgJvgbyPS6VKMH4OzRAbszOQtEIg0zbn0sYoY/+8Ds33XEoAwY
oHnDak3/i7cLnjQdkV4wta8RxZFeepRrbpmLrj6AaRDDRplN0GvO9t6CkPjPIfSdv/Gl/a1MDWUv
fKAuewLMNJDNGkhNAE+/9tdagXYRGflXXtWTP9O5aHT1lq6mNXMCl5Do1s0eMoEFA4iqgf3JnTig
O0FW0DS74Tn5EN4xSXbD6FXLWUFyHCDae4EI0q1cxRe7/Qz24DlRTsDuFHtMmGoNKiTc27TzL8L6
E3M6wHECHBYS7dbpQQOVNB3AY8mqOlIdTqUxHJncCFAvDu2mOaSfIEx5AwgIypGcLe+h7QVI6f7d
swUD69FbC8chdDHG9cqYHVpTFqP3qHrZhZXqw/F5hOb6MQQDV6MX0TF6L8FSxqKRGykEaKLEAgfX
i3ZTsC5oPQ2OhgurjC3EJBw0BF0BW1oPwXF0S07ctTzsBjs0RpQhMOxEcgiKK+RPankk7EjOWBlY
zBrM8a/Bg1uswucp0YONHOx7Khn3kg6nejSkP1D0wEjnHpr2sVFagyldwGuUGxgGVS0eaTeKbs8C
lDYx9KpDmqA5yc87KJcWnxDRBC6Z+0T3WTjX6ItfsvAg12vgVVWrSkgITAfQvzwEP3XV8aAj6EC8
UV2ne9HxPcIDA22FRiMZ6Z5JXO5SIqBnNbBN6epJLkzwzvl74bWIjLaww6UI9FG9CtI5/3W25sGu
nENVwG9wthQC4l5DMScdDGmoLi6cYepFf9xYd3ZmMd4YZQnY+gX0P3gUxiajJQG6XCV5DzHqffHd
V247gdthKVNbOMfzMLds+AQANiwP+MtPxRJNHLQVxmIM5pitRCf+iJdinscvFNI8VN9DBL3G386q
arlskuu+P0fuaLY2XSvqk4j0Ql17444jghIoKwMfAaniJQzZ43SCavL8x/jsLishoZFzE4yDJk9n
0NEPUKTD0N2GJsOoJvXE34oG1KtJYSdb5sy5vR5tGZSKlvbV46T17lFmTrttWHAeSXgUzBXZgMuT
wAIpDB7CNxUAdNDmQ4cx04Hw+h80CR5utn9fw8x7MwIGvNJi6s9QB3VFU2CJa1GEDADrjbkrPnPQ
AS7stIfrVb4FyKjaoPbNLH53SclSnlR8CXxVZ3GWvxaAFof23nO2nuwU6Ikn6J5Ftkegc2xT6uuF
4/UoILyzLtASwp11TJJEhRDBuoTS1fsJ/teokbGGxlKyxj8KLRREFRxm04GbY2fhoDf2mj9SHNlL
bxYGq29BHaPTVjZ4lazsiaO3SmjKr96mNoBc4R3M+5Xwmv6+2Sb278v+pmOfe5X7h5kdtkIVwbfk
42HYI/DLurTWCG83HyDLgM6w/h4YLMpPqdsQ0S3WzXpY+ytNl8zY3Wi3QUKUjj2B9B5CxyPIuIA3
VC0oDpjomRg1fKB/w8HY+e/QYkVXCcK0ew+QLoW8XKOt5vy+lodoxPu1zM4uigCCVnnJP7A5bhOi
hwKFYkCAPjKclspuoTe76KwehVb3RmentOaYvG7inGKpVLs9el8F+lVuZmCmBKTZJ9Bbah0pzvEO
xBQoLNNLAgDrfFUeoZzZo412LI/dUyCA4MnprxpemROjNcBCCt2o9uVnvq2efdt3mTcPl7eJZAnB
PGOC6dOdnI488y/yE3Dv4jmHkzz6Z/+Aq1KxLxhW2vLHbON/yRB1A3nTtnTaNes81XveI8MNsxaA
aIxmiNsT/7JASIEvyEa4Sw1tN7yHdm0JdrBDbrtGoVYxOZtbBScBA5zQSjZjnTE9qzLTDcxNdofB
jvAIysnByVjsFfSMUmOTu8E1GgGrA58+0V5z3Mem4g6vw0Fxy1r3n0oEQ8i4Rps9eijUVJ8Fot9g
g8Yb/h5G8yUDdN1fFU689oqwogSBHkuCGDpCBmIG1pHf+WcPnC4M6TGOhUMCwmcIcl9AmVvit5bm
aIt2swn+BHAqI9ZYkPh9UMz6O8ApljbDw5MtKCyPCRigvef4jK5Iaz9ksAGrj/gq2+++Cbyvgx6e
YSpb7ggJJmCYJKNcmhd7mL0DDwJEO0C4qBPMXIo4eTEzauh+KGhm5bsI8KLG5C0eQISlxuHD0s+9
rZnHCMDA1AoRehjr0MFY62oAzk3RE/LKE9ZJbBB6u+X/C+Ln3ubsZANBpQxDSLs7OnJAk8FlGBmI
gkn2bA86RrTgbjx/sY3yMHO/tzs73E0kCIXHYa1vIK2YHBl+kLaJDNz9l2DBFX9DX+eu+N7Y7M7N
mDrlPVHuzo2BxifAJJgRpWgm4JtGvTV7/D/iY3rpg8wN/9MBowA97eo5wKvwbUyd6tJJ2dFxKrAN
Gx/MSdvxr4zuGeBqQ+gAPjDbe/HQaBlJ8IZWS4K2H8UmqnoLb6/qzMZbKn088o53a/oexL67VSuW
qTDU/r0x3yNjn+qpTREzNHpjzos366Mq3b21WYjcMSNXaSEwWh3gC4mRXjDClOqd49sCREjgyDYg
5KFXKeTK9yMSIEwHOvKuRodq4WM+LNzdP8qsntYPjJLEFGSB+eebT2K8fQEoEjBNL4VNjwL0e0v0
E9y94qEfGymjDWW6SXhAoxAoGoBj+OS76m5x8L40jvEtxVAABQO7oUHbnAuXL13QL7tXpI959xhe
3jLROOKo4GUCU5zqqHGVxg2xqb1oa2lXzdxdxkxsn1J3EJxBjYmMvFp3FPQG7BNAJ2vl/P+5tpnL
U0vwrkfU5YFd3YxN9ALpaZKt1FIXx7Metm41wPFRyAeZFELwv19k5g1yw0pSB0QXcDhWb2IgdRUh
52d8fNjA6Exk5QZA6jhDwJkB5VIthzUPN9XdQ8y+psq3mRwXeIjAnawcQx2J4RnS6Zm1RAuaafaS
86Pzfo820J3J2UetPKA0MJZGJzuAknUKl135N9FmnPS51+Mbh8HYK/OCwtC2e4HwAb6FhGa/pBEM
21qJNbynJn+rZSg+kM6dXHWVoudk+uvwhPLd9JF/YepqsLyjiIpS4mL+OHOlRO9qU64sRSPDtGMq
V40dJrGYacemT2hdQw4ovwm+rUZu9wI5ueljehFXCgCgtQVBhhaaHSkGd6FFbkXnsCbtrt+Ol+aQ
yCYdWdQ+SqjngJ36VvGEe+Hxd8GujdSNdaLOxq9RwSPy1eWEQZL7wn6lJx/z3LeedTlI7uRrKQQH
iR0hsGZ1BrhhyMKCrnEizWbAN0GkdBYAtPyKKjpfrXyIXyOeSdMLAXRCOuX2X8lfeEaoI6A/8yFy
dnuNne6goUKl2WIJqiWzhmIk8o7AZD6Sc9yd6hOqYOv+s4Ng2jFCeHYpVzVqNK+oGo41VPJ0wG53
EaBaqSFY4o3dKu+DGx1Qy0v+tLsO5w+0lyZoJblN/+avx2u4rvb1pQa9zMq7Ks/lAO0MUn9Kz9Bk
4z+Lp3L7HTNOEAtwKpV4qtmO5z42xthI2rXamyn/IsT7Ukcsv6k1HYEVa/Y7cLLK3X6CxKis1xNY
t42y3CQZHgd/5EGHHjqeZFSFS0VAgqd3ARAQBsxArl9a7WTHkIYNHJDhp8Ja4k1JctlB1xi9mK59
v4cyCWqK7DXxQO0AAG3p1CaK95nZhfiOY29wkF6agB/z3tLY0Z6grAB89Vergm7U6K/pTZ6cIif5
LT7lFPcmf+bHeltfVNA0ZWR8A8EQmP1VkYCHA2frI8b3fQ/XoFcvd6kjbQTg8crVtBk2ghHh6i4w
lANgosFZNfJ/0OXjgABUAy56jHpp7+GK0TuSoTgT/Rnc/E1aY7fwn7HJbrs/2QGHYgjMKSQgbmlB
rvWCLENGVQ3TH9t2G68AxliLXxWmjIR1vQW689S/QUQCuQYCf1rtrGUwkullYVXeWVTNgjVCIO18
qNuuow/QjbIXYG0+sz3K4hWAZL6RDiD/INIzUgkd/1CHjMoLTpzyUe8SwdCiU8BcGGzhL0rK3hH8
CKeCzew01Mtr++W9gbfJkYDjRsrIWLkZoTjJAhmI+pbprTx7zbhIB6JtYAduhZ5yvYaU2ypAjUrF
bYPV2eBh2VWbK1IuvGezemmRS8jwHMO+siAlcoSkNkCrgyXjNyAigGJeB4QfxopXPaDLGZVkznfZ
Qba/MjtB3paiaasdGNczAze/Kh8Ks0p34LByfJSGhXW3x8A0HLUpA4Yr2jyQcph8f1UsH6XcjvgO
lti4eaULVuXKerkqd6Kqs8gGNAJOAsp/AJlaAxtx3Zv5VfsI/oxOrwc80fbgu8YBE3VAJ53/w9N5
7ajOJVH4iSwBxjbcOmdMhr5B0MEJbBzAwNPPt8+MRv9IR3NONzjUrrBq1aqPmXdsb9SFrDh+StcC
sOuQle1hHkvrt3VzcY2t+SBxzDj3XZzHT489uLHz9Ty8/x47XMo4HIefEH4OuYiUFJFqpbuH8bTb
sKZINcUAhKx3VrObGmBujrohw1xU68eXNBY0ueGL9cZgYaABmoEq8pL9mdbL7aJ+naI8+1sGkl79
XDcyrejurNilXzsnc+I1kRzMGv2TW5MZm1XNZzhfFJ62GP0ph6kD7dHtLuIyRj7fDmmi+6u8NgT7
iu4H1kgcMAhT0aXF1KEfAEPLelitNyFGzt3My+P7Rvjag2IrbmHPvNOPvEIt4RmcklmYMeZ1KsxZ
wnBbbs5PnLLK64kkZdyobKTgIT+Mt9PbeXwVH/NaiwbvZC3xzJVgnOnZXVd9fPR3amJa58Gg9+DX
4ipgAiMHAs3hzmu9Li4Pq/A4W2Ny7tx56VFrjj016v7Isbk38TJVnurEO3kFzcChQ3yZ8FXvWq8z
xgED5SYbKPaZNzAad0BNQzwN2LDefKEcsCVkfs3evPK4lMXkbVXhaclIsVWZmZ0bk8WKvtRhyoF7
uZpFgzqarU/mLZobT787IGgNiDq3i2NlokmtV0m1xk3tp0f5Uqwl/WOfInpTqvMxRcLa6xQX0kc/
bVCj0KU9v0pRWZxlWqVyrCZs+82/isEuekP8jzRM8U6lpRS2jMfQjGHOuhRX5nUAIcis5DBpmWgZ
u3QAQJZNjLMboyKOH4oLr/Mnq0Li5F7FU23Z2ALmyeoa+37sVvcNbnfqj6yb1TnyHsXMgLeT3JwG
J8WiqpsYRvpj7QP78/SBnQ9SKK/bWn+QQPyAxPN+Jn4Zy/b1rndLGnZ7Dfyidq7Y9GzHQE6RzJaf
79aexK8EkRJQZclNY5UlU87Drd0CRrIotyaWFjRshrA7QOkRTqKgjdcZJ2YHabrQ/an+SoOSo9xO
jtf9J9asmQeNFzI1d4lkC185Myu3+2a2/pJH2YK8zvymB6pfsbS5TfRTFZPIO/2tbHDn/Tymf/RA
gnusE2OPr01xYDPFff2Oxye9XN0nJoG4uBmTP3jrbukqmYXic2fdvesPengq3UlEtTyxOjjXWxKI
s7QgDIjzloUI9EyduQ7JWDIudW7c9KtHjFud8J104HzhKU5ECNmleRSfOL/oNPrdqkXTgywqM5Rv
so76jPsCcjHHZmWTKKQ+EBIqWfubPw6hWl03pCqMt3NUrcpWhGTNisVeH1feV/ZrXzonbxwokJQQ
hjEubWPJwJ/U9YuaHpme/jLY49y2za9yIbho9mP3MWtfC9qfKcztMk7PrMcqvGLz8l4e7jis7KuY
fAY0TtFdMXPjfYBgHrdu6hV/fWa0ra6GMiqb4ioYIlkqwcRigQBURF8ClzMa9MCQPUCHTGfVR5SG
uZOZjwjUzZiuJ+vpRol5yR6XzsTfb5XpykVh1c/c1hrrVBPLx6rVyqbydIbaUeZeytm8ht3HIh2d
LXs73Uvu8yCtr0/9BDyXsbGUXSnG+EGIyTzgv0WG0uXJVONJTMtzx6d+KQthvVOri07Hx2/z1a2a
824as9TkW7bFyFW5+9hkDvSUK++945/Rf9zlHJyZc2Kfh47afBe9vOrfcx4oIUgn/HFwt9ktZCrQ
9TObzme2zn1BEy6h7V8Ujs+cXFxj4COzi4t6TJe1T1VCiqiEU2xM8PZenhiHIv/G31VQiws7yeJk
DtfMfMQvahYmpfFxNDS1Q+mKZs5Y6P3cYhKUp3e6YjovRjPF0X6Fd3tw7snDJX3VBaFo7G7wzsEv
sKFOaD35iIUeQU6Nx0olkGy6aParMDmb68n39XjFuX1/iMZaDG0SvbOY5PCjRzXzxZOddlD93G1e
FoMJoXDxU86JGH6d+hnttGY3nN+70Zm6Y126iN2bCrF25jy9x5LawlXNHlD1pYPIrvreXZLi6B80
uim2+exADpCPWTXOCr0pK0H2CtBFNbi9UuR007+TT+S7Lwpz1Z4tnkVQLoFWyQss9pfoHYdgiJ7r
6d2WL+ny8TtizfOC/V53nR61tB9FvL80eIbCyKkQmtXJv1npihe3vFn9hrroG9T5YdVMoXJ3Pg/+
XxZijDmYL1C6bsWDI937vZGv6tkC1xv2gj7VMLjvMI8ISYHoPzrL4XT3TF6b17o9srNoTvw5OaQX
m+ynDQd6QVWiYdMCajs5u9R8G0DBAU114/tpzC123lhV8vFYAOhE8H0rosKlI8VM0aZnKnVmV/pv
ub0uGie3cjdprXzzMVZX+2RCUCyMjtUWegtt2y2j1CcibhBm2n68JmaMkTj4simk3hZrlkcR9dXm
FXJ0GXXTHM3n7ZTLhu54MbJPjT5njALMzstyRzo5SvA+y6ajMNagSroU50TzdmS3Sb2aMZp1M67H
50+7qNl6cOeZaZfGFw3Aj6nZw3lsynvN/YRAZC+TlzrmewORFIqETTW4MpQCTY7EuljcnAu8bgB7
/Q4PseP7+Ea9PX/fiMrqzCzPqTs6P5x82fhfqGmKsLIj1V7zQlm0GKQu/jKVrHx3N6mEXMkud7Mv
Ssw39Ih48vf2cRe4AtU/oBqsX7qtqVqiU1nSmBXNBVzVUf29LdIFH3zTDCIxtsdZ87UZenNQLR5x
kRAJdzVzJhPj5pKKAgKKnAa9LBMixZRWzYXYlJtPE8LB/hTXF4UMmex0cYtHWPeLEU9WCxhX6Bq4
snAQea/b74FjUHUk/ANaoIxoT+hPi8tcYBpRapEx6M9ChyvZRONgbH+8RWZcPgCBcx52vRLoFSUQ
p3ZOgM5Jz3vcA6us7e8nGQmAJ+Mxb76X0ETOXoDyEe4YOGWVRYDHASNVcUpMRwITK+LRGqU7OJWN
1LZATmjhnnSq6X8XAnhq444ACJm8129LbB1HIPKenCy8Xc/3bH/icbFcY3ER8wulkZkUSOAN0oIt
7m6JgYqDjmGLQ0zy8jbIvb7exBPxi2NCCh4vnIDLNasLBS80EK6Wb8tYp8kXaysxlfvaUfUCXz24
RMn4ZlOR8c3wuNkviKjcYMHlp9YFJWVDpDsF4w0I6C6a5cPReECsjDc/QWbLe8r1wgS0YCILvV82
muPK+fNF2vayXjhHfg80IHpSRzI0imMnCeQZagcmYPgcAbx8vAuPVBx8I9vkq1YEVZcXfmR433g4
7FbiNbBGjpGZy+Cg55IwLPf//0aRpPc4fDEKSbliU9byYMZclmhJZDymhhAL3mD02A8f4wxEJrwW
JRj0MPZRcOQQ4iVOdKDcUDjsE1WKQPwfqyGeWMTp0fky55dLq1sqe/700Ufj0fwzhS0CYvopenGF
wM3IO4NDavGJ7Pi2BPTQRUMfeiNpNJAS/kRA6J8921dBlHiK/+xJwKdlJGZpicPYPKnnv9csYZI9
k2sfQz3kophbXclNLyfz+734LjC10xKDxOX2XkeBfoPnl5FxpxEqdaLVZswOg3laIFeNKwSRx80Q
pByRWGSm6nc4iqmebqZ8/bDlkW7e0c19R6wvFY+XV9dZT1tmkk2cESJ5UCw+RF52By7a9SO6/TKH
R2KFMbKTcHsyO2vuitMipmUlvk6J6dgRpjFLYbRwdaWIlWEwjfhXm8MJyifhtbAwGoDXvejpdHCW
5tyAtCPJI1YPFitPTVHJKFQqL5ORyTMOlyo/9Z7kkZhpRqQEH6EpI6w6I1kqsGIyBZDMqXHp1xx+
LIDxZHMIqw/H8YVd8d4YpOYr9Pkqj8SFCoN5mPXm7YHnOQogds+xaaJ6KRz+0xLf8Ixg2phIQTOb
ltuaB/XXmQOKboFt9Mmmcl88dtgizAHmC838HGdMbyCEGLDsUa9Bi8fGCAln/boFNOaSvsfGVoWd
yeAKP3Z3kN5w4BmqMapYnEqKXr6UzZJMJ7IVnN7JyRbPSDBSmEOmsuS7W4YRmXLh2hHx0Lds2qN7
KXuCrSPG/LE6P7cfehXNvYcrqkKEUBxqwJ3qspxSpH9QiUuTPTncxQnJMZ2tV0vO7+7OkY7EtxHf
vssfFg6a4v2xNWcljnpmj5KWwkh0ZsFsxMzs/VJy1L4RTBTiP4l41KIXIA4V7Xd4tXM6Av+9k/Y8
5pJ5VTGDU9jQjLPDgtAVir44poHryX5ZzWnm9ojXCvvFfy1VXp6Yv+ZU7OkF6xJkhT03uaK5Y87i
zGITwGKkP5dj42UImxCZJ8cK41P5CvYTYuv86cySdq9hcuIEjHnMJNicHYm/mXJ2JmDOPJg1R5/H
ltK8OEG2gd1KrKETtmrcgSK5vsz/pQgyR1vY2sduAcdHPFTVRWxRvDR9up5HYhCB4T6DdmGK/AjA
0pZnDZae2plVkm7xQFJTE+/tFF+dAnbNKUaBkrsGaTfYwcwP8NP4SxEyey5BSSremHacm0pyEqGM
rxj/s7wUQxrpWxqUPIowNSaBMA+ZtzDiRh9mmnTha5dyachX8vnnFgPc52uNT2wxpUnOFw/hIyRj
9zFBnhcCiis2wRbm5zIb9OdeMmb0APZzHvGJPuiZVavGmas3XtHVx8ros2lcbftb/aY2K7sM6jPO
JOdLEAqJFRYKyPwiNGuebIVpY54XCcPo+Y8waoozhRcOJHAH4Tqh37Bmh89lwyLTHWTqID6DkV/G
ibRJmchKbfQPnBN+NuN1zRPohDxMNAEK3luxFUaUcW47U+V9K8sOl9rAdTltSmeOveI1rNQWRnqy
iqhyxMP/0NQEKeAmG7NhNIxHxVQUp4/p0K3EyFChb+sw56r5P4Z4wGOr8+48bFYd4phw6Rzhjz/V
5VhoRUz4hNrcPv8Z5sM7PzDy1/9MXfzZ699yLFGwn8xXcHO01SlsXap5YD4ESTHfj/WKUf82u71y
LPc8YXvLULP3WTa83sHuzCtXPXVzm4YtJhic969ly1xpya2/7RnXe3dOmo7pREryplcXU1LY99WN
fJgZajx79MQASnMIbubNbJEBgjdp8JNjbyombxFzjco9IqhBar/Ia4Kpq9ofS/riQf09+TGUxh6e
cDpjr7flb6SUQEKAVAWzfnfmIQ2GtFFbpg+PGfCjV4eSIzhlf3MHlir8CwGuyrqP5hR+6R00AaRK
1gXrXTLFjJ/W43BaV+f7DtuuQ7y/hSECGX1ORt8FaqJY6prYsuKvZvwzEgn2aNHjE/podLmZI9ww
MIhGr3pqN+bDjrlSMDnrLd4psLA/dkYHdoXj+xFGEhnhLxietPqOJzqUUjl1t2Pjm0zZkXbqhr4I
2gcYx7fswGEJZpZiru/Yl7QT0xmnFW+aPNw4zjvuV0xrADLWF8l7rFl6ahbn/Gq/D7fWHMnMZMrx
wxazCIrV+28b+bhF+4UZevk/t34zrcZEK/HnaRxV8w7hE1AGB2Vdg85+GXgLxUHH9Wm9TcHAyLYa
wXhX44Nn3FuPh+hMzXmbR3hUofYlMgLkYKKTxz4pk0pTMDf0q/M3sVX+qdK3/oeDoVnA+Fb90xu3
NV7EFgnjx8kdXKYvOay75HghlgAOMLaBJN1T3CQ4TJ5GuZHxTz+9qXyzBN1oFq/tFcb9LHh7yT+C
yjfcXvvuk4Tavb6ROGsv/30oN2VSXb3Jx/7k/D41uQ8YAM0J3i2rFX7+RJQd8z6ICUT/l9VtZH9k
y/5zd6r1o1cjsLwEPCU38au1FM8SEQXK4xC2MxPO8c+cl/bzYKo/x8o/yQAEpQaC1tm4E38MWArE
9SOZrY+K+bZ32AES/ACy7QQbsDeyJXM4YeO96XATwrn7cqSL9+OORO6RYXZPeE4Pc+yrHDinsHt3
4o2XY38Exl0uJE9OKqfyRwG74qzhwHGjqiHb+dOMkp9uK9Zuk2sL13HXQxEO95mbc4IWjdfY9aL6
te7uiRf+m/s3J7EaWBQshwdJspcalK+Zs/u7kpnwxMll3ZOuLmZI/2mJfPxv6cV60mhMW82f3uyU
5RHg7XYBhGbeTgbeHiHSMqzDLoT3bBdRPFnLGM0badwmGTyWZdC/gAcKyv09AVxM9X1516u4TOSZ
0XmV1fqTUA1mdvOTMdLsq9Qk/seqrHoNj6pm3KWFngQxZAWs+psuy+29M1RMHL+xudm98fxNF/HH
kJcD+cbN06KUHoY1to4ovVSwYp1Q8hv7GeFl7Yc5pbR/otIh8jFo5rr4OmfEMadDiVANmRhjzk7H
zz2Sir+ALRS8MLvafrsPd75ZZryHIjJIceZ6RpngPTYjSOTsdDazKHs5UgjjXEfFHKKaPfd7GB6r
l1OirPWmaeru6+93gpsxGruPnlG/Oo8d3GC4TYF1J1+vxJ3pHbDO3dCW8NwIYB9Z71z/YbPteMK1
KgaLyIzT9u20f2TGcN812KYNWcFN/4FTn9CpMd6XwvFbS4Tj4x9ZnLFL44OfU6pr3gcSvf9eIEOE
VEUh2Lm0BlImLEQuMQ9fSU+3CXDb/Ni9hyFPwt6Ad0l20v69LMENySKm9iDnv6xJeHcAssiqPbgU
ThoJieQr7/ZqlYRGjfF1aiteZxbnCQvITZTiYrSx+TYDRRb8ZUVMf23pX4fM04p0khLrq/i6bq8q
sXxGrQqEZr+Nnz5m3aMzzPRtInpZ02RO/hwr3tW5mdjj1zo5eeUWSG+AvolxJGA3PnWNRQODe1tL
1rdFmhVnQWmmLK2n3TYnsc1NTp3LlJPd4d5RIoI1gP42GXoRTdxC0a9uFuMBrm6/wnmaf5I/s0t7
BxhouDgc+s/ADMpFqFHss9XDkxwkKIj5HbnVxJwEqXFd8SKJ/ZPF0ypcNm/RJ/EfC2X35k0Nxj0E
dr89jclERzbkoPy1gOG+5k8JwQ+d/d9vI9/BqAT9CLMoZzTJ7aHSBxM3p0G9v27Ryn4/GSzITZ7k
iK8VJU6N9g9OFy8t8kjOdgBXlmVuiMPIVuXLKnlFaTd7hJOP4YmrfVm98SegK7wb8iLxgyt+6xrM
3n3Dp5yZ/IGmmGL8WyreowrLwz9K0duc2WirUGzNvmak62B7vgLto7CQF0KfMF9fl/DtIsWcuymN
syag0WRXjmpJgWTTQRlcDti2wTsO9pg4gci9+7DH/vFqlHs1bm3aaD+DR+Jq1gT3Ea8cR+42Y7L6
0zobqGL8mXXaZiFfS4zmYBNrNmOKeJQcFqJ0qoyxN/oK4sk3guLgUJnXWYJeVNszskUVqZULphbP
k9xWg1GQoyViND8d1deWKOhP4DaPcBdTFwl3F8JworpZcLXIjuLriqzYgqSGNX/hz9ftrtkw6cKE
nhqTkpNis+8BMqV/1JzUUD9UM0v10i5x0B1p6YxlqFYm+9PDg33iuxcq10Y7mNqdXde62njfbxxv
wl7W4LlXoaM58j+C5sRsnbnPhibCJonY7mXN/ft5hFjEZu4D0JCH0OOkgi6XY/e5JyTI5JIYJjDG
z2er7QgM5t0nvthCaZ0lNbq6rxc3s8ktzc/i7lDselKPmodM8kh1MiFWyejdHxhGb2N8qD6Pp+ae
KjPKggb48Exz7WsUUMuAOgAmhw/v9tS7t8185qH0GpOtsnCcNaPYZfHLwgjxJbXH6PPVn+7vqqEd
1dXY+6ylsIhGwWyfH+qfW3I/S62Nn0MUondvUYPadaSR18x0iSAOCLZl1IBKwi/J/97YMS2USN1M
SSEzXzGeFoWpc7/kJMunxXuup6HskCiFjCUpfPMJByTS9dcOL2WsPmAI5F8Ky9P1Z/wB9u3xVhMS
RxbMU6aLEvpuXLcTd+q2SGobXXjfXePCnZJssH2c19Jub/YZ6mDUW8j9kBNP0fK1VTsnP9HMW2ZS
H38LzZw37+N2pPUkngpImJBmky2KIapqMj1eztSWlowV3bzZoYr7m1lupgvpC9ntlswM8dP9yzhu
s6XCY3wZU8oUFcmS3Gbk6HD6linvQCBy56rHMjlZ8516H7Lk+ji1EbI2GdG1RriG1pFxw2B5wp+P
rTubEMk5UmSdWEClz6iJiePH06HdGTNBP2I/iJ7tKrfaQ6ln/rGPeNWbAdULAv3wDdm+goriPwo+
k0qPWuLYkdfgcK5xvnlPUXd2eAp1vVCojcH9sa1/w17KLJYVPcWUTuzksT+Mf13t+mqnmTmngx9e
C/8Dgka7GupebzLiUqxX9TIN2gTuD+6uxRLo7yt0GGW3IIfxcyDW7fhk0jEDaqcvGPWX0pIR6iod
JR7u+jhG5znM3NpWWDTCcAPaXfOINWcmz2FiNt7oMEJpZwQX9APF/LQG5LD4Zg0j2V5fpFC12Qlq
ufQmAbkdNJDDwZjHLICqFmziWiAUQik8YZqsM6S4YWYu9V86c368r+GwAgX8e20m2wpIvmdmlBGF
3tKch/dIBMAwwaOEZXTb9q6Y+yVFNicXTAyOZm3W6/kucyewsv4kplKhUtR6tkp/TovJ9yczCoaS
iJd0Nkq9zpKeDgHAc2UXVLj7dFtiGojtF/ZjqwVXWZcrwDqhrdSYLAeb6ivN7s58Cn+jWB1Dr1Mw
cQ6Thrpc40xAmHDXKJDlAO3SRQFPo0RyBLsHRMSaIkTyJKZ/rz4hU9MnJgTduw0+S+g/OjR2wE+v
+Ojcuv3DHV/WA+HMG/gCacWNXPLhpQDgCZL4S2k3enh35tcTHvztt1jnKOeAWY8lc8RLBaEHLnQa
cLhUf/5o7mhmjlKjTQrzCSI8t4fofhTQHzV5qPkJiy5XOR2NADYS3INqIQiDXDOEKfoNRzmgV6oC
LD/tiSMA2qtNa4ydgMRi/Dh9wfkBPox2IK9byyZd+WdIy5oBBUCOB20dZa/ulIDWsF4neI7VOx7R
kSbrvbLRDq8plLXR+alI32/O+EI5CsJRrV8MSWjLdnc/lx4ctRmw+5QDLMjxxB+7w0ifjnqZ2bck
TXo4wncI+1ms+J/dM35+Za7s4ypqujiL28P4LB+M+o/tcUwYGQD1Lkqcwto4mWz8ccccfeSgw1kw
hNdcOOFvCfI2BARWeowcjuOJtVJrNZyLRjMwpyADzNY3j60Xm6clL1MPVwCWAzpuXnfT75d/d59u
OQmkeAp1uBDaZuOY0sAZgX2kTEf17KfBsEch0QngzCFPE6Y2E074q1z0RhUPIK4T9tQYFXD2dVtC
wAlbB62jGB9qd08cvupO9zObnVRjo6S2UNnDEqnuBxadUW6oj9fXl5f3xgdwmhz5dRxciU7DulxM
QDmTF0W/wyE2TwCQychk7tOfmEppxiGorUMMfJMFTGL4WktMcfww+y/KGCgH7FSJq9XIHh1um9cZ
uYGGBN7/mTrNLlDE9XaLuWqQleF8AT3gUu/YsODNqBRlm1aZDb0mmXtQw+gzMdxyNUSBaHVrvjNf
sOnOLOBhtaQmzT7fTyMALbw3TPeFILpEsD0CKbk7cgMlU28jjrVATLz+V97yGUvotYbk7vLFcLkt
1Msw0jvSNIMoQUHHBEBpgslYCPLMTbCIesJGmJHdJWz8O9EfZGELx5a+7A47nq/fyK9XztvVEhYI
DcHgFl89AyGlN38bt/BlqTYFJAUTsem64tZxlbRXttzTX82dCs7ERaaooqEGGc7tU2P8mwVnxPS8
Gxn5da8ARDBva08vV7cmGanXpF3W2y+oRKdMd/HpwTx5oXdg/jxNWEDQ6VK7XnNbldM7HUB7hYsW
kMsIGWwq0Suxsk6Oin/faZFqzrxRMo/nzMaJeapyMdqTw35W+CujNj9bVexQbEkaXgY3wRJl88qZ
e5vdT0ocIk2CNOoOAXWFjXGu2JjT0BHyJwtR27zJA4kK4CKPjfxX3fjda1z/aH4Rc2aefuqoA+e7
cgmxyck98rTs/rdwY1rdbHgySJiehOzrb0UBbXCEHqZEHSSX+n312imaeYI+0ZolEDO9tTFtXiLf
3VJDzjNrH7W47QyFjTmAxBgDGQhrdlx2dlJFnfZvUgDRg2PGiA9/RmgcnsWJwpQwu3eYJu/DPNKI
HyyPpM7ym4Xka4hYfZyPcXxTAs9AVe+64stgHcV25CrGeJeBmPuK//ojz7Ararjp5bHGzGE13gdd
pSulWlCqRDUNxpexCkem1KZ3QXaANGTvXJ06yC9FhHyADovjhvJZsUnPDV8IZHd4JQMNiac1KYzJ
m5yTcaqEUlnJHW1Dbk5Wvr7ZsjWyQVDg5HHGUkZBxNCtYAfSG47G4KrRe18u0gMJbk0pTP0WVqg9
0u+sfUqVKYfSey0U0IJjvWcQ1ntuZauPwYio6+tLhQeRHGoWIH1D2zzckVsxu9sjsQ6IzLIqoZNa
uDR5KqyTv5oCG4uqU710C6I1j5a8GZMgTaTz6qhzkTVOwWTIAuVw/Ie/VBfDN4n5gyJz/PuMRkI8
HRAeDkqUr9tfMi4wVmPwBG5Fi6L9RfFgZvQHxQTn9oDZV5VPXUUCTKZ7opbkm2qvoK9i8qhgcXUm
cClzawOQ4eBO3Ma+rqRlHY6XRIB5xC+Qu87NG70PhlONHl721LkDZWYWXGOv9gYbpczrOoEPkrys
t32lbUU9tQWvxvsoZk9D6Oo0bkr8AzCkfIfKQ1QEN4LizjeKQuf+oHn0cClSI14+uX5DH4W3S7V1
p5nUuSyXgRH5MomoRrNnGN78UWDzXcPPWgsVT+DLZUoxK3hfgwX7nLled8qIgbz+LKSQHgE1LCKn
Jr8KX4tdVFxNum6jafCxys3IfECEDOb+U4BlQJIld5a5HUyDh3sLYNP41KrW3UkPzy3rxoDyElHF
POi9cDLIzgezFx2Q1dT92x1KE4GgaNeGlcdsjpufoTRuRl/lRT4OVGQOuh9PspqFhhsCQLc1X66D
EWNOgDPqeuShnOH1I11NoNJtczDzkoTn5efO3HqyQ0BMhGmJislKyXjQsyVlDIWlqn/jAQb9F6le
BERS0q5v8hdv7kugw/4tEa0IzW9C1qdCObCHCyFq1djqnmdsQgnx8/OHGVbhmiNEOzIionOrzSmz
J9aN+0tpQqU4bPYri0IebgmN6UW7nR87iu7XogjT8233GjPYeAtg+G8YP9pLlQCW/Kt1nh5mLVgO
e8H1KaNaN8rs0tvenZi9x6grP+PCqunr+WaIo6XTo0Rv+8Fs+gC2OjFfkTIzX4QucB9aFH/Nz8xt
oS/3QE6Qpp80EX6AjR5GhmUITeIBFlSy/lHOlf+HWfimsDoRZYfdQIvOoRqIRrEGFlSuGwhw7szu
vO0EYXn72ttNUlkEwNUUdEyILzEUN3LBRaMOPOHNbbBxbKt54kppu8KOQ2ACZQy6GovUSLTVlOx/
+6LaZDsta6D1Y314Ef/pXS5mqyxlXLWwDID03qo9EJ5V6aljUjfEI/GPICn0IQEpJkRaYK9nNGx6
shpBmSHQ0rYTyO8U2YkZ3Swl0X6UDQTy9TSgN0SiDxSBpG90NydOGkO+M8dRtxj0H9VZPtYiys+W
OyZZXe6Kc3cP7x4MlUCCT5otHwhKEMFm9mzP4F1nkk0DqBJdzRa6jmoBRpMADaa6KGXj44uGSvsr
HTuXU1zrtyDdD4ilLxvgm2EPQX0u46IKix2iOCL22qq9jj+WGoQvjHohDBEB/M1428f9OVvV4cOm
hzp1YIyTQNz92R6indW6qG/hbmuGNsSEHW2EBU0vtv1cyZ3ly+335tBCP4ufKb4m+w/hy22C4reK
XvDNvj4qCwqEdxrst6kY9y8R3wISHoZqn9vK+uzyzqw9VgRHAoCfhtyzRxWfb1isLn0pS5HGtqvG
0zLQ5jEwBOeXhRbWYFeu7AhPdTdu+3ky2vecuI7cHhfVo/2bJoTlzpvZ46hw+Uzr/hbL89pdenyw
BSO4fnVroGYP1ET07TKrimgSITM25ufYfBfSioN+EfRxSuhcDXQUHtDgVyoP7mcCMAAi8nQ+nX2b
uWPS4HswSFFOQ43JZnIS2BgjewyRTIN3aY9gvlIg0lBDvT6uN5qDY/gbHkaedJ5o55DWsLVKD0Rf
765/WvoBddJC6jsPGZYNxcApPDyOXn+CO/MLn5+/t76b4O3+CC/fVLXJ3BGzgGIjz2sreXQ8cKz+
KaZxbm87umQf45zb8wTQVu//qNzoRI9u+u2irpj50bfUBdbbm4Ctel0o4yqIiHTm9uSw80Tx4MOH
4J+Y6MTm1dCRsaYYLSLGRaR5NA4fgeI9AKyIkFNkW9TtB97TBdI0dfBIb+CrxNqmtZ/MGlCWQSdG
C3kAwRzbMr24MV3kEz0+YOSKp3SDGu9iS8XyHUiyvgZsBfy+M0TA1BWlFuRxY5suCO2gqpPLzab4
iK7gtQqBRIqox3jDyk7zpeXTAKE0B6arBJ9aUAEyfT1wx+Vi2zP1VoIP01T8YKfYgIFhHXPzGsVj
5yhCqadtPj/VgQkCFLTb8E04msZKUuAd9+Q701RXNh0kyK8b/vnqDJeTMYmvxls36AipNlEphyZy
teL93QoFVnVdCnhuYroiQVaSCbrSgK9UhWce/HpyIamplq1fJ5qPhDVXKqgm94ZG80qmTls9IXdx
uM3xMSUZknHJ6gbj1nv2+NwhsHCwc1qUWDXiBNBQNFKo/KJ4VFcermmckI05VFm852p5W9D0oxV0
WwN5x13SR/mCf70gkwRAS0LG+rrFcyuUdmoPKOm+44OLmGM2j8iOukPPgZmIUExajN36AioUWZc5
+4avArcGZ0H1+vDe3hTjnoc/Z5JxUO9CZwSBCQt0ss16AbeD4SVn6s5305l+XWJ092hwZ9aYFKSk
LSZ5xANSclTSGblxCJRGXRrrcxeOSYewaxKQh1VtdsTQeaLGI1bd2JKHF/fFnXQX2ZM34PF0oPAd
eHZq1QWpZhPcgF6RWimiGbroNCfWJJErJfkXs8zOf6+e2DGFGSymQ8tCctI4FzLHQvFUaxajFjZD
iWJ+1+ug+r4FnyNGoWLWtd3MNvz1+OWAd58h/HyYtSYL6X/Zp5kvTpZk9/YNvuScRuWcbhS/+IHt
kfkc3HLRqkl34QJnqxn5YWdQGOHYNcWYM3080++KSTY03hZLiYyO8lRQiiBKLKovxdBmoATrk8Fd
hfNQ+qmibbNpAdMLZDLE4+A0lh/m2fQKqCt6cHjpSJBbrrJf7ae+nG7/Ie3MehT3lmz/VVr9fNG1
MTa4dbsfPOABM5NMLyiTGYwxkwc+/f3tPFIX5ULpo/rrtM5pqTIzvKfYsSNWrCXwS9LX2ToMVIIP
lQiUNyQICxAyng66gPepHQcg8HO/0tJXt4nCbKjDAyFihZN37Z+HVyGZwb3CAyR1MQEtMotAO4bc
u3yFHG0WrGpLrQeDoXJ8K+PteNs6/NL5WWivPeSydnlqNJvegW5mFiixEzUL3eGNVUq//Y6i4bW7
tsAkAOmffEvgQhvl5rxq68A5/wXhFNguyEuI1XgYNm883//zP/7v//y/ZfZf2/W5969G6P+IHqfe
eR/db//9n7L4w3/0R78MskAlkN4O8SEM6e5XQCGS3gPBU7GBlwigIc8s4eQHW0BFP5stG26BU+DZ
qBwPiFeKjngyJD3hU3Pc+89Gqm9ad1VJReBOU9HUqqqFlmV9Vz+eFxn90fRnGfmRXOW/mC9EZ8zd
+KRGawEY8AimAcT8jSrKb9YLvcpSeLvKNwXr051idWkvSnpHf9cFgTKI7Rn142YFFEHnSlbcuXhJ
R4OPNZ2E7W0XUSavZCreUBD89jGFLuZKQ8r39QYf0yblQg+Fiusk+Sck1eg8GUUb+9bcOjQwUSmY
fIS8g9PWjR6jnz9DLGths/32FYUTpcRKDFcYX8Fzv5k6HrU7eI5XPxuBRvzNyVVrkiJoZ9W6hL4g
37H8HOyjrTgC/yev6s96GqqPEZh18rg4I9pTE8vz5nXGjFgC10oK8Kt96HbpmVhN93aLlltD9LmR
J2nqnYDUaXvVmspGt0V6zZ1XTKdJ6njqTrdNTmc/JVw5mKPB6PzRXW1a3QGaHFQZAJw1H8a07o12
VnMlnLIO6ngQcE8IKCkFi4q9bt+Bba8HkoNoxbQ7XineiDSG0b1b9VUMro0PsXcfK5GCppLf8tZf
a650q+upxoDXGy54QYWTxCtZwJTGvtyBzNiZI/D1tGLv6H6dTW9rDEg+c4HS3mNRuHDESeuTpbQe
vuSDz96i9jQYoDXeFWizpeyOaVa9A8wdRK2ebIyJxMbTqzVfE9CbzymMiCCgMyu3vwQevd2eemur
Pf+6mSO1SVbQcKc6EwN0O7Pwk3MSBCQPDLvfmluS0SJT9DDGFaPtugsz6F/saWytjoRxgFPAGA9o
KwQifnfnAIVAW+f0wGjmlCjR3toStOwjXoTk+09Gfzr4yvn/qHjzuCC8JdMaBWdjnFlKINkNs03+
hnT+XObMjyYCWz3fG0vNoW5ijFpkFYAY7ixezbo139krgRgPOgPRWxjQVQwDJZMFgPJgdfkjfZoX
rFZ70yBeYFyUbyzxuuk1DF7kNbsvJhUEDvvLaU5oR1y36wYzPqE8ceMVKfMIIy1OhxuZ4W4QDAaT
NbRarTatRs7DmDvO/GiszsbAaffnc+Iioz9vn40Vo6ALmEG1u+Cq7UNQA+Go+a2vhd1tjgX+/+Bo
7ZYs3rJmg7oGRU176zYZu6iK8Eik68Kdtr4cr9WW+beayWSDz+Z35yMqEk6HT2amXfa3OaUDxJhu
+aGtvx6RUDRa3S67PzS74DBNqoX+YE1LpNFutTPDGovQScDfaZJIIcKzfcVdt3fWFIggRRCTUrFm
oS4OjMPjfyH5r7P5Tc3setOt0W4mhkceH2tCoQrZgx4ZQkrDg87I7nd4r3/Ym97QMdepNaCRZE2P
lWUEX1vDmIkaf8DmdkDgkJq1v0gFADC21pYzaBrgy1v9ptXyMoOp3JkuOAJWdSXZs6btzWC81ozA
G7T5fX+QuLFBgxogeuDjN6Nrzdm67mpMPaGlWIPY4BVo05b2vaMF1n3dG9D01XYBdHrp3GMBTWcQ
EDVLwE9TgzJ/ADzROgwTg+I03Q1G+9IXGK05GEB/RrBMXWcku9Sh7CC0P1KDvMmTIHY29McEvii6
gMUg28GihJzr2Jh8bkgRinyRFRqf4qLq9ASssPdkkp2PJzf1ETTvZtlBEmLnD86OM9ywB3nmk8g3
Okw0MejE7/OWaXZoJbEPQ3lQM74mvLiYrKQ1gxXUpiVoMOiJLCWz0eEhzRNROIKKFQi8CqAncypU
EA4OgAx7pdm8GCOz47rTPoB0Tk1HBQ0oMNc5v7dhbzhALPlj3idNiOBr74a3FHBKMAvUDGepwVUj
UPQCC7Q1cXiKEQYfY9NEnYEaHh5h1gJiS1+1dxyDpbga7iw2nSUL1n4aE7czoHF/sIS9rHVjfW8A
vESv6vDmDumMHITGhuSXsaG+dqL7y/40vNHF48UwpGWRjLSMCyTLZHyOx6kJ4Tw4U1E22HysmhsR
Um8atr+cDW7meoZ71gwfWKTdGeJ5bNJXg94IOQDjc8GALsYksdmOy48rLtv8jByuhs0ZEBNbAuOB
39kIJkxxrwxnB2NtU+uw2gCRrc6swg7pzRKDHTCBxTCI19psh6P+4HX6lRgj4BcugBIVwPpso9Cp
5M1bJj9Iwn5y+Xh2AmfyOejsjDEEvp05ECjcRUs3VhVjKtLIF3/EmRBQZQgoWt3maMzbpPXAb89d
2kRwyZeWe3VJ7x4NexMxfwvD6KzxqpRbjE7f75MOp0BnAErwHB6i09bsc+Mzqg5fHMy6rBX46KsB
7Izt2QFZwSY+catCLg/p1qYzBH4m+A9G+DerY5tAkemXsVImnCXt8zlr8K44C+fEb35Qven0B8Fs
9GnYq0/gKQawa5J1H4zYsqmr+3b30g7EbjZbCKOQKRt6n03xu7QprALWlunqC9ywoPtyPlujnTH9
pMPATF3X31mfwWaN0cQV1+Har5gz1nTYq1iT5ogyCp8yme+sSWbQVxtEJstjmGC9fKOJu/owguZg
PXTsz4Bc3NQTSVcjAELITusr5qgHAxcEImxE0V6YmA7JecUZPowNuDkDgHNk9ieiW2Pa4pFlzmZm
MINH4bNhP7v04KfmUOCyj8QknLSJOwZ+wtMVwJPpctzqxld/pRp98PpGa7YEfGTQvxLyhzSS1z3J
5nc/R6P1vJlOzeWky6pF47sRuLT8NjvQQH+BBmN3WP2rU+usECYxqez7vj0EVqsaoxM+dM+Gps7S
oTwtOur3bEmKzqHhTK52N/bArziZMdlg82oDREKzHkoGgQ8G+y+os9hC1LaGO4cryQBefzQHJIQp
fEvekvvgc7j+sMlbhCZn3yKGctdDDkfoDJGBBhsBXKg3HNPEj9cHx2jgJqag1+xPCAet4cJGCYv8
DzujQ9aqASZR9AQoxly319wp+cDVjObAB2xnDDc9UMmBOGX0nMy8rmxMyHqYG/ofVkMajrZ2ddaj
aYqr+bN+IMuC39l0+kAP8Qyfbt8Men6f4163pvTSsONBMQhvxR/mcqOPjWYr4dmCYLP0PdErsnds
Mk9wSZptkWDT2NQINuWG28u4rwZOMIxM6mMNK/6ycUsZPxEaIiVvgkHyafdCxwow32T0tbTXfn/s
i7+w69J095G51GQtQNF8DxlG/HmnPyXXNhg5TXapLQQ0v8jdsoIB+HFixo1tOmSHT8bmU3wwH4nT
nFExnnIewWb7QV8xLFfcyUfjS4VLFJQFN2WdzksCztAcr0aZO59z0+kzC1Al/9qSzDaAT1aONB01
KsSZrha7wKFQWx2sKDCbMemTn+P4+hvq09+ieBHlv0Txe7W2fTxS5TGazqdD4hnNbrcsb/zlzr9m
ows+zJyH1gx0Mm/leWa0wNLTnsg9y6wQKRzNjgDubAywzmAg81bYZmOB5zuZeJ4UPODCwiGtUYpd
o4fY//nr3z4+X98ghcfncSfvjqdn7YFQDxCr70tgZA/m3HACnzVwJGP4s0X53evq1WLhwXmtPXO0
3rE4jSxvEBmTLh3oa2dCM4FJcaI//tme8uYR/9v6FN6U+XNbT68a9uaHLof90BW0EhcaZ40e0dpn
ygW2N5hZi4AGt9Ank+iZy51lfCgHWmbdku8Rj8fi4/J1+IXH5f5SSzLpwecAa/Jbm58HWy3764UE
zULKpDCv8devIqZsQRpleSJVMnGHAzty+rohDkQw3Foz/2fTStm6FlI0aqyFlWMV0y3wU9PmAHe2
xovWvPaUUKjR25tuZODKZ1urxfbeOTMcw7AOHOXg8U4t+Zp3mYTXaRZf+3IqH9FxV3kmnMotPbcj
mE4IQ9vrbqPTltrdAWiEwfpidQadvhl/PLglV/6d10LkiDbInz/lX5TbPyy5UiBHjm9yus8XzAyN
AzzuQnNe67Su1qo76sKzj2T4lH3Gi3koIv1ds7vr4jR4MTR1Qmiwdl7yJZ8gCgYR+n2xjW4WDjC2
aXqaMYkPu5+ZKK5bPW59Qi2CQ160Q40CZ+QGC5NIz+ai0YyhQp445D5KhOyX64ib/sRjqB+wF7eO
v23aOe/ezqbEyYgT/dP4C3mOaiLtWQ7GP/XKcmdlf7rgfBeH87lyC/nTudntAjQzvuiIhEGAwCG1
XASUpxQs+5sxIe3Pq6qUuH2l4DhDafHQD8JxTscJS2aNhMuMuTG/BhVi+ZnFs1EhCJ3GZjDs5+Zw
+ChJU8klh10peFKY3ivqcUv+6GTgzegMJ0bdGvEXgS41PrcNzKv0XJVNeMGb7nRFVW5i2Bzydmix
bRPDJ7YZ4U4PBlRKS5mrWbVxNqCGzKlms8lw6+Pxz/P/jgf81a0rYnJeDnik5eG+cuWAi6bKB0QM
obWRjWZXpEcGodFkIyxZDndMvC3u1rJ7Xy7bAAVXG25v8rW+ZyZEK7dgcDmaE9WnoRdMQ8lYxS7+
6QAVXCua1bfnXix0w/ni0dXlvQJDhAFq1zgFEPmawJkUo+NHROE/m5b/NA0hckNVpRqszDW1XjC9
iNIkrt9qZxj9VXIQdJjby9QyP/AjP1v68/r43VDBYUvhXXnmIYZgqeY1evmgLngiOv7Zyvex/H0q
fzPTKPjiq3qNHpUIMzxivAvMCSc3AnVvxiPB3bP1ZaSwjGWw7V9d8daR7Yw2JlEEvs9De98leUKj
znVdRr4r/3mufv+uoo+sKbHcOPJdQlAVZppjn8I6Mmh2BuMMT+KS2X6ze3+3J9b95fjUo+s2v0jY
O8G2JnYvmWfumqoBN2DZ9hV75Kc5L7jKi3atJYcLtgTHB0ia3BiOF/2tG2G43jz5u+aCl6SzntSB
/YlOBgCV/ZCcys9rL4sT+ed3IP4uaVq9qmuFtT8lW217rclnZBlgg4ApHYr+Jzcq1EvtJ+lGoL4f
/4ZW7p/1HTHVv8wWljava+ih76piy8FhtCPhNRE1ytI44/0W+mWnsKRZGivyRWN4UGRBqPHo3CBv
vrsxoBRRn9/5pQv7/sz+slhY2PBW3TeSBItgHJz9ZwjjIBSakMSsLoPn6NqV3UN3/7EV0j43mjQA
WdPC8lEl86p7Z/CSqpVR543L1rlsIsS/v+ztXaXySMJQTLhdHT/oC0BoG0wiTbp9eqW2zbIy4Zsn
ze8rXLgU9d12JyeKdAb2ofUjr0Z6pPck0U/MCf5F9hPgydvVfVyldbYsEKmWjbZwEd7OD6G1yiKc
yP0rtEANb9AvRu6zDjBawPFiv0ohn5I4nW2oGNBDeCcBtrBLTpdY7OLp4mTJCCkqWq0hFW6K4zbL
s1OosBmgBHU080r2WZC3nEcHYI1l1/+7Q/VqrXBdHBb1WkXbYe1h6pB+CoS3d+ThTI1SkLLcaJJp
NMmWPMzSsEucox8GKhfcSBgr+u1xxPTFrpOpFHxK1OpMqoT2pmROy0wVXMdVuzekrRgl2UtPbkqg
s8mkiAYufRySWioxVzKp38HAy8FJpetjm+n5edSGj9Ba3w3RD1eugfDn20ypvqydXHAb9ZRQ5rjg
fCoiZwjm9kmCH544I2iA8xEYj5JxvbuAapKuqhoKD4pcK0xj41jP94eI8wlL40qn/Ai31seFaPmJ
rtgHRQ9XisgKyx9lQc13CffPvfLLcsEnP6rSo368PM+jar/qw/jV0yBcgqWWflKsQ3t37HVCdz+7
dgTUqVSn8Z1veB14YaZDJdwe6pdMnJKH3YDcixKoqZERhQSHt7jTL5lo4Wt+Gm7B84ZJeGocEiaa
zLi/deFkhspq6yyaujmrunnrQeKhzAG+eQaxnWStVm0Qn+oNtXAed3qtcg/rYpD2wjkPKP+S4D4H
UjdAsZuG6oE2UK2Sgb47KXVJ1mSsarXadzj3elLqaZwdbpwUWp6p/u7gZMrwABFVrX9oqXC3PNXz
7nR4YInmsKZoYxNC8BxLgLUllsQpKC5eXWrUUFhXanJVLVwk1UculBDuZ3QBahveGQqEf7uB6FMu
XbL30/fLlIjUXqZPT9Xrc9vAFHSxNPMB76dxBtgwZZ6SQZVZKtxK6m7fuMtVLF2tKvsfV90C/0nn
XtnslRkqXEiL++KOfMZNRHkn6qrWFwV1rl9arcuG9O5SeFmnYhi7lR7HeuXJkOgF9Z/TyBst9x6F
HDCJpbZK9oRW8JzHWMniuoatpPnV/lqr9sOi5b7sOL2NYV6HVHCTejWX7uoNM3I3QaRARqQJyTqK
fyopHUHhQOm22wjOUxrG43lwBcFa+gIrWUCt4CsvqvLc77eP84i3SURqOAECT+xSun7Vd9ff62AL
TvKcVfP0UGOwKUWVm63tzCPtBrzll9TMarDIkTillZG2p67iU2nKLd5CrbLg/e0L8PUzCo5ln+qV
2xbtbzbsd4mCCrEorx+bq5IjWLZfC34l2Z6RQLwzsQK5eod0/MYIawCdL7QPlT3wS4dVcC1Spa4/
t+qVlfNkC2ZV+i6AcYiCa+mOETviB4epFXxL9qjtw4M4HBRTNTJvI8HEChvQBzptg58nsfSEFNxL
oi2Oz6eErarzbIaj/FMCJIO4wYkC0oW2R3Uj03+KDx1HAdwMkFcdcNxlaMHv2PaHIdfFIXpx3OdF
5ZjIe9aSNq3EmI/uRgov49X4m8C3Xq2i7ydX9Vq9Vtic0UHaRvcLq3httlMb2BVxS0y1GpAIkI+f
5/b9oF6MFTZoPdxew3THoND82AiAFxmuPFi0xiV2am9dzIuhwt48Vi+7fT3+PnK3caNiy1XYiKGM
3XdyOgMFmJ5YEPI3kSdJoIWt60adnqcEpYHgNhFdAfTIWFAJU0cAuOafKI+60Ro6PrAKoS1iK3D7
JHGSTxrnmikAvSsceJCGoU6BTgiJykUfbQA3aYZVtARoVZKbZ78KLwdM6MAL1xUSIUoHCuuhPNn7
iZvBzgI3I08qOkYmtw8hozFH6cKlSx+JDRDHgipWNMrhxQAWbp07RLaxW/mIwGoMb5A41K3asuLk
sKiCFvaSjQRiHwKrG92pu725g3EiiPwUTij4fKz7WCDow7NNz07s04wjLptSQbS3HullHQoH95go
WUO9clfDH8nWyoyqNziCl/mg6dItWfQyW4WDGzUS5dkI2VyxFbEK8C44uIj6dwdL6Rtc7NQ/juev
gRVDYf2m6LG2Y4PFrIxgNYbeoQuEjSEmMHtEGngUqIVKqjBvI/CX06oWooTzNWnsUhH7jMUr4xlU
0RJCFuX7Ct0Nkvl+prml2bySiVXFv7+4ImlfPdWkExMLCXv1E2kPw5tUnIp/9fslSyiO5U+zWogM
6ge1kp/uzCpMWeE33+/e1SFceHxSwYY2oIaMuh0N7maZ4RJ/oRYihcrzGG/TM0OEpIV6C5pzhmBv
wrsbJUMss1Twt3f1Hlbk/CKCgWxaB9SE5gW0paXBj9jtP01lwdXeYolEt7gycbX+3r9YM9EXXfqU
ERPzk5mCo5XUy06PRIiVoMuS8Z/2o6MA9gHMl1kxb5rS3Vg2gQWXkjzU6iU/cWEldGCQOxFcaoJ5
rkzLseyEF9xJvEDg7LRgZHTz+BE7sgqLrf+VwWMBASOS8H42Bib4V9tDl6WqVK+LRoXfz9pNj/Tk
oMbnkQRhqUeyhkrnGZBc6XPt/cL9MlTcH7tYvWV39iGKUUt5CqKHNiQYFSED2ESDqrEqGdh7J/LL
XmGj6OlDvYaVSMSmqER/pp/wpRCb5sCwHdpzy46ZcIR/7stf5gq7JIzSw24vM48wb+BARPsMCO39
ipa8MlNvR6bQTdKQVEmv18S/v7jHfSQ/5fB5FAGj3Jyi3mL1MuhIMgZVmv9+Gwi/2Co4yPtRupz3
+70Y1q5X9RE1cLNv/qrjaAsotmzR3s7iizmxiV6GpqmX5yU9YE5o/MGoHshGD34ZIt607PYuM1XY
+I3k9LhdpIM4bk8Ehff+kheo5u67/3RMhY0v1Y+nRpIxJpGjezjbeU+csCuCsH/1bCE9/x1Ysz2+
IWEv0yel+2MlTfVo1NIcFI47MkjTm1XvC5QmnWxlG/Hd7flqTkzxizl5t4izSt6I2BzTqr/oN3zR
pCYD2Yxh5+/UmiDL/+JUv5os7P0oryu1RcQIL7YAhlPk04BuiuomNK/O3xiTGzWhuq7pUrWw+WuN
e54f1TotmZQUzTaPW8AnItCCxM4qsSV2QdF/NF5sFXZ+CPhCv56YS8H41CChTHOjPaLc9EntUjJW
6GCbmxKb7262V5vFI1DnuEkVLeLKvntCvsJpwCF1KHPFyjuH9WqncAKeSnS+Z+dvO/HoMNoBmYRG
VoJjYh+ITv2qcTfh215CLNtMxlezdfAqNCtvWwIPGjv39qFfGke8O/6v31S4Ho6nc3o631hbSPst
oVhCuw54FmQMylNtZfNcuBvq8jmq3RLGT0rIWfCeWteMxlLgXn9e0DeQT6X6OqhCCJFG6a2qbBlU
1dn1BPnEvjvOmqhv5JCGCXW12/IOH1COOwCU7ZahWd4+t1/sF+Fwu0iWIin9HqgOjkVUtNLmx78R
1JbsqG8I14vn0S6qKj+qGALzjP4ZboCHbj8jSfJvVPnF0fvhaH5v7xdjUT1MbprErGp9ZVlHLSMU
FZ6+IOiAmYs8V8P8eR2/y2Q/WSw4Hk153uOLGN44mx47YHNwPyQR4capkv7pl1grG1/B9eyeapxW
z7geIndE4asoTIn6btpUoQnhRiyv65QcCKXgeG6pnFcqN8YH0+xA88k1yf7NK39llRzyIpIsTROt
mj6/V26ucBf20qbgmBRUPyVz+NZ9E5JJQKlqql6sr0qLff3M3RSRPYMikFa4Ixp3mlez4EynayZv
CXZizS6x+vYYvFgt7BM9Sqr3wwKrovlm7wuK4ifx5oIuRAEH/YfWCvsE2M2lUjtUxdNk69LTiBIP
yA9yKwu7NO/wduVeRlbYIdfbMTyegEGKTLqn0zBEfdy7b3KLdvB/Oq7C9SRnp/0t05jFi92GWgYl
BNE/5gtPcimJOr9Dhj9O9su4CtfO5bG9nx57dr4FCTBAihi5TUSHaGIBAUxCu1tvG9qQpg8L+oIh
vDHlafS3UdvLJxRuoyi/y+dDpkajQ/AgiBJCUQ2/4UdeN6NN1divMoK30jzE2zR348Vs4W5qVOV7
nlRq4sKNA33aPaxGE5VOUtMLe3uGvqXLCU4muoUAQHNAocQrO6TiOPww+cXwWL6F9eSus9BXqzKs
IF2cEZETIS9rXZh9zVJ7JTP9DSF4uTge2e2QxsIpwD8WbF3RgH0U9S4D/mhEAnawGu/ABpQc07fu
/NdEV4XTeLUah0kdhFwEBoNMAg5dtIrWrJ6g/6Xv7a9ujxdzBR90v2pP+bFgXUUQhVdIDKkHvQC8
enTE5e6qZHRvr44XcwUnRMP9Ld7K7N5tRzdIjsAEz6hEK1aJoRLf+l3re5nGi0ZSJE1YPDhNmlnw
tECXGEsohWfQg5UYe5c7ezkb370fL7YeZ+XMMwrPOr7TSS46MzPzERzLdkbZ/i84nyyOktr1wpCS
plByRA0eZSenDrBKII7KSr/vo8GXpSo4GnXx0BIl/b4vGohJjgZwRsOfWVrkKbl7qwXPsk+k6KKe
GVatf7dG1Z4HwfjkYlFZXYmaiaBDL9kbJZuwGOeekmvMamGRhyEC3aKuC49Mc0GfcomlksP8R6B7
yGji2n2frq2LMDgEhbhpVAOhrqB6TGNHicGyoYlj8bIVD+nhktf2GIQiYNETZN5+DD9maehSZqfg
NqT7sXbVMnHBm6g5C/DSxVJRMhDl3JIhlcQSxWaKbS3XAIdj6t5MHgiACmP1djTeDQ5l6dT3T91f
e74Y2aapkmfHG3tetOIceoeZPEKRENDi3uxmQULnvkiQ6BPBmfqA5Dr2c1onWzVUioS++IFO/sud
Qk7JFJTcRMVAWN9l95q+47OEUHgFwIytggKi8LDgw3IC/Qt8lwgkwfH7T8MrpeB1tJDOscddeB1L
hZUBWuXv46I7FQQ+OhAxmyWDLfEH322DL1s4vuX1/W3LFZGRRBDu9Ozo6FQ9Aex+7FGgoE2+9AHw
pheRp/fLwhec0GKfVB5HnRm+gFil/pp/An4MYOLn6qXGCh7wzov4Cb26AiGuAH4gRAP8CrkN59jJ
mtA68ySfDD+l7udwVTIjJSegJg7jy4xoj+RxOMosASorwdfeGNSQR4hp5912SyyVXDFFPGb02F2q
acpZo7eBSMA/ftI5vzwFMhy0fl56cb7PePya9mIu/LjbKbuTzLTLkNdk6DBCMc9dltM0kwA1Qmla
BPPDxVDwO5XeA+/ntQGIQSF1V5UKTux6rqvK8Z5/F2tCujvU5hry5gBpjL+qVDaqv0yJi+JlCZ83
+KXSI1FdTpL1hCz0rql5SDp5efcKv3Vs3iY3N4tKM/Lv/fQvu4WHWKIs9DzfsaAqlPPfh8mc7Mtz
hG/BPa/jKzzCtKN6PSjaU7xKUvu7MgSFjRAF+zeyR2VjKnikhabvd7Keisd61ZyDWIIHJSaGLM3H
i8vyzwfHr8krREC5djzVdHHzZMudt0Akdv3sy32hoimICP7q6P0yVvBA+7Rai/Mrm7HRPwR3SxcU
lQatsOEJLnpBjVJiT6z8D4P7Dv9ediTpgP0ifIh3xpBajSOIrdBFaEsrGXJvtM8eCO/8Q5PiPL6a
jJ5ZY1th4Wrtgweh5ZVRjhpe1JJjEh8HXo61MgBEyREvJnaS7UXAnhNCvWdz78KfA0UH1PXDUpSp
2As/TWfBlwDXe+z1qxgbN0IKr7Yx2jsqIsS0ru0hbr6Sk4B1sXlz9aBkWkvOQxHyrD4pAD9qjJHk
FWkIQTD1sTmVgqTKprLgSrIoqVSSA6dBQKDEY7inIcFHDFZ67t7fQv97FL5RLS/7JD0B4r42GJBg
vkkh1AK8BGUm1MOgqmCccEomsGxkBYfyjOtndReydgo0ESN0AiG4T+HogEfp7+LzX0MruBQ9z+T6
4sKpO5FmBCcImYSgZP3rR84vSwV/Am1htk9lMShIz8mUACJFYZeEVNmQ3r9x/tdQMS3T0O77R37E
0LMrd/efmvO1hWVqHwRwCAsEYmmAWLI9inkZRTtfn/IFg0fwc7Tio42zQlRtIFMoZd/XRyXbQ9O1
sjEWnlV67XTXLzI4qqqjg9FTyLttMspBHIWl4LdLncMyWx2mcTdDMCjthKsMXu0IikQkUGe7pmxQ
n+ts0R0H1Ab+nOKK/SSjVHMSaIGhaWrm43oz9hp90vfNBYX6BYLU0PIaoad0n83zoOHwGAZvqRD8
T1XvQNuI5gOJRKw9h8Ivmop02CEx9WkWRE2oOEFrp/37EozmJzKJhuIJlncgAJGtnayGnyKyHo80
dmB4M6+ThXfqL6y6LaGKl5iq3eBCfVrZ5HY21UkVCu2KmQwP011khqsYoXNel06jf7ViZFhTnyKV
rbp3L/frguaA5mAk8bzxPgcHL/pqAJy1RvcABXnn3A6HspvO9a+zv/D5YHl6QUrz6J5odK1DBrGW
uqcpbZ90v2pw9C2pMJ55nC+f3ggBWRBz/2qvhniypZxRR0KvgdZVrb/tMNTxCYUBlCoHhPALB20f
Mnc1n/E3H32UQazLx5F5Xz99oYUJV19iQshNe22rEaB8dG1piJtMFBpHVotg39Zjm71l6ZDjPNbP
VgPe23Y8zL5AXZ5RNkJN4Cv5ui9MCZa1NrMo6GhFxzn3aLBG3cNtBNLwCrP3RP+s9hA7tVFRCiOj
DvhPMqofB77U1xfI3Dc8VTIbo6SVIeyNA7KVSULbq9I68qZTXfXZqp4dmqG3RMTN+t44c7EkxmJ8
8u/du3eqOilK7CiUUfiB7DhrNdCCgZUbmmFwq0dvi5Kb/hFTZX84Z0LckB/zpW07bZg8qZ81kuZ6
N0SuHNLqHWIhVpg3H4T86fC5lKjtnGxpYat3R0Uh82ol04fUvpMHvnrp1dDjfn5tStcmv7xvmMen
F9EfcLLzvXeuNUMQs84dtvDhiV3elSFCRNTs4F0pqyDehebLp7Q5ZZa2QT1qJY21cQ0erKsvj5Rb
+3Z29pGl644ONPZpppEd10wF+Tz/Adto1VGXWmqd0WRC8yg3Lkc32tlP5CRIgHuxbmT4Bomd1fDD
kQQ1PkSI6IilVuVh3CGSTozzpw4KQUOu6eEsovX90l88vevdZ2wPmNhr9u7hhIt2TvVOa6l17/H0
GudxZR9oB/dy9PVjU0at5GEyjBo9nTfa1T0FDRbtI8a21HzAP6aaR8i3SQycrXvmqAD36hDVnm4m
FM0hJCLrA9yFCZTz0Kg27/2IugWvyj5saOZ2xoDNRkedwWxuHEbjKsTyKS4vhSztyg/oHtzKQQin
dB38HLIc6FvOVogb+MIGqhU8ziHOB5ZI58TNXuWAkZUNlToIhYZ3CJCRhEFv8mEh6Yu4yJkeMDSN
/CggpcMmqHT3ol+5XR/GmFVNtsllBIdY/w5HWvNKUArl4PJ+Rvpz03ChXgYa1pUGWfeMLBFqJ/EH
5Ac2cjUXEwkO0OHIwyH9ekK5EwJ59yk4AffDaH7vH2f3z8ruW0oHQUzEv3qTsBVD0nZqPhE9FRR0
JD1MFUQB3LMtwXJ6GqcbyXkOtY5agQA7th62hCYIDPacg7gXHYx68zEmWJnze4KYu3fq1By5mzs6
ORJRxFi05WGjHaELc4UY9YzS6a5dzS2pc51mU2lT2xDL0cw12l9Mzsxza+/wKXvvuFlwJhPz2Tsz
yzcjAQiAqjKU9s04SILnaAtlttBewPVIds1Wg8vgMcg/Lri3mrfPDGgMFnJzkUJUb8bd0Lq0OXg8
dTX0LC5g6pDS2ixAmjfQwCblBbIBj2PMj2MJpj40n/xwFncj60rpKbEkOl3vzQptw5IZrwQ44Yyi
stzxKkOmotKVUb0X+giobpE2uxEenpwzXKb3Jg2eiOAZF6uGe66CHjm2zx9bLiZn68mErNosmuS9
xeg+kSeSZsZViE5vdXMxpo38fjIXyDMBYLtajcXwAdf0072pzevDuV6t9q06k2/2CXJ5/huVSTDq
1g4th2646Eb40o3K/YkQO6R5UGMuyTRwZHW4lTt8MyfvOd12Io/DWhniqpKGc4KK6EFcHdddvNAB
tviju1Bb/OheH0ZR97yw99xAWyvRjRsbU20lWzvN3YaeGtyMO1PpEivsSCUdzK1kbJFwm9Vjg//T
YDxFL5fcDeXQrX9DZs4WdGToQ/vIi3snatuowMNkPltAhqd0K019lDvxMplqCA6OD+ht0WnY0aCC
bsGpjrfbBfi7eq8B1T/3HjRAaAOx4bifm60rHP9DQbseB/lG6+t0T4xjj0YDfbnoo5+yfHYvdqMf
Brlz+lJWCCajjOBVIWtlFpFKhY3YV5fP6WH0nNLMViMCqNnhqGbSpEtS8oGKfRPdPGd/Np+t7Ovy
UVtL7WdwHR07dV6UsLEQbZLFs7gpwtHp3HrwFdNMMVV84vThM38oeajLY+c42Lu5TTMC2MtNGByQ
QMUt7sfXaaNPzlyZ1pxMx6PfocG361ZubLs75+YfU+uyYQmExzg1T009uDBNmwYHfnMY5ZsaQjON
diYbVdXgV1V6ipfVAYQPfoOcz7555IBLrS2092oXESI43cePrwfieg3nphlbMm1ZFyL9GVLaHeSV
V6rC1ZL1ap1aR14JTSkJTyMIEbcdxVjwjE0NREi8/aDmPLvXQO/mvu7Wg52nd/XlGS2ys6F0t1xu
XRX+peWuRy+3X3WuNHRAoIir6PDHfA05WtyV0DVF/+lL+7pxOaMbN0cPtndE3Irqo4dKi7X7uDdz
NmBOZLfz6sEF3uIbZCWZEfUrHuq0B0gIQ7CDmttwD/YqY1z5+NBDvoEX+K4XB1Vnz9zL1g2p7mPr
8QE7IgEZojWGE0fGpZ24cms3PH2g+BfGVvZVrbh65EUQDBLiS+0sOHdgObjyrNjoD+cx3n5eA4Kh
Lbg3ASzgReVuJ9uJWjXFNCqxgSCGF9EBgXKWpQzHZ/QQxE8eu9zT5MTO/u1j378RYoUjvcsN3q2g
Yn7s/H+WzmxJcaRZwk+EmXahW+0SIPaCqhsZVFPaEdpA8PT/pznHpm2suxaWJDPDw8MjXPv7pA7t
cQW0MwiQgS24QEXlRljhdOwp3K3s3SBndt1EpA+XEZPo+pL4z6C7JNF89dp+MI5OotlvicViivu7
81zK08FvMbNz2NzskOfvwKvh5p2MPU3tJ2XrrtWDiBhyi1NDkHocPjEw/tWO4iXs2KmFXAvfK9Gf
z8x8rV8lyvKC9cRRSrH6g/Ync8E07MUan3H6tYAC6abajUEd1ixtvJQjaWYqwfBd5UxqLml4zL8V
J/O10Ux/K1/RTAl/mMzKP644eCOyWvlrKPdzIAI4ZPlid92XBjYyrTn80TuU2nFptxSQW398bEEJ
Y7Z8CV4neMnbjJWF9iNtO5SksTXmuECkKAriv8QXsHpNXAEXoMp+V+B67N1ccAghgAZjDIfTLQHV
rdlqNDk/yCZl7KYAr/BSc6b3Mh25RFj8RrDW/2pbbUUUx5mbvVVHfHZh5Y+4eWkeHUuhEvUQ7T2b
oL4xYpLBJNXR2EnQMnNUi4vHIgn5QpSEs52Eu9GMEbinJ8NIwU8WCYhDMvNkCBq4V17ivgV+JN1h
4IWpA9URZOzyb9lPXSkorxqxZluN5oHQpySWii8BCWlitoxjTbArPOj0/QjBgK8wR1MyDWMNML03
q7LZSuLBGMyPYS40daGU9pD7VetiOPSZucnHHxT3lQXv5mrEAGR7Tv7wvZ08iHAklf1BtBLDrRvn
5cvB5EAhMhtcxcv6K1ZP3ET/lbBCsSHBGm6bTY6z0HtVLGrUTYVPeAwqEqVnUEXimQXzHofmq7h8
fvXCJdB0b+C8DdjT/6UN0MZgNiOQbKNUeF8TgXh+XMoxnJDwjZ158bqM9It8EYmx+L3IYWUEszox
5cYaaBMYdl3vdE/zLZlZjIpLIEac1UjYP1hkhiEsZ1vcGjbiqljLLwy053dbxn8siukeS5fFFzaQ
8q8AEG+s999Atte53JwDiSt0W+lmmGl/3ESbRCtGsSQB4y96aysAAJYM72RfZ4zyh4SVE4T953tN
bc8CUQUPF29Qcr0Xw9Ub/HOTlR5VpHPsD095mfEhIe4wpXTyibX7oFjcXQLQzJ9/18eMCjIHT2Dq
AHOVl8qviNOaZhu7+cvKtvWWwL7kPC2mTUQMZwjQNICzIt0jC7WTr4JfDwFLEl6NMZUB5WvARZNW
t207mMrlw2bEBgYDzcZSirCXLZmx/ZwwOrF/5uRdBGMs5mNAgQVgL1t7JDH5KyurGO1eATpVvtE4
nyYMHlh40+s7JQiWIPxoWFJW7jUGAbJJGYnPiRaC2W+cWtzyY7MSinCoN4p4qO/c+vWXVNrzn+y9
1jH9nnsaU6vv5oy55iQUhikxev7jp69FincP2LpaSNtXKLZOllvv7ZxmEZXZ3W+gx+Q1RohLzA+Q
eqCbfD5ZpTMJE1O9yhHXWoQHJk1yAv2J0krZDQu8JX28txc4hdkPJvUm3OBEdJfmtvV0IbQpp5F4
B2oqsBUk5AnhZ91jCK5ac0REHzMVF9mJG3VcY4ukH5rYYgs3HUbBNv/H+WW2ySlZ6/YUg/PbG8/D
+Jz6bwKGxEj+0hN88Uaq+YXn9+TyPnmFEvAj7u6MKcUxzeHCfynMYKlrQroT6yYTdB905GjnJwPx
3XdQTdOHAqbihIkt/YCkWjdeka4ByFYdx/O1M9hAu/pSLl9/XWNVEdIr5Hp3IPHzoIW93TLw/H6M
rdeW0EhpuuAOYvx8HF6BxpaxSg6SK5dU/G+ozy+vrxYdBdtnqVvPU+0xySXdENyY7A5zi74IsZNm
jcxx528mJNf5oziwTvZxKv8pq5iyw7TGDDABffwNluZJnJdkW1O7lFnKt1VE74aNPJkl0yvr1lbv
Yyf9/87T3UUFQ/OJwiN1qGAHM7u8iJzM60drjJMB2unKnVzoH3YWTaJgujrPL9pDqX5ENWY3WKyR
LWRRx3z02QbvPjyN2qBiglrPwHURdNT4L7+n78MtsciUIn2JjST53Pyc77ABJGQ8XfHMdTvcvdfs
NAlkO3bWkw9axF5R8lveZWsLIU2pNWUJ0axxLcAw4c6rvB/TnzvQLT0kO8yPGWFvHJ8mVhJgg0eA
M8PL/SBf/muhd6Dq9h833dyxOyStwcD4B/do2JUUI1UmkqguVlygtimA3V3BgRh7o2v5mmL7zGzx
C9DQuXVvsxft98MS9+KGILmQTEToowWVRClePE7jiPvl1370JgOnqd/SOIsuLk+KP+JCN3l43XSb
YXbhq5x0e37JNVUwUoCeldr/PJkbj4nGIfYKJ+FK5NEKrGxs0uopNYOyoRDU2tW15TGvjZccteUD
p3nuSsw7kst8y5Y342+ZB8QdlOHgYQ+Q6JnaMTriH/bvpuHmzFlPnCugFrGQgcqaSfRBxoJAS+mY
e6hOBv/GEmDWyhubr0c2Dd2pozNfP8MWdyfMaPRF5yXhlLLBq6V2P00ixSxhcV/PQIQMl5ohASkc
3X2vlJrcTwQcUc29XfXzxCMW4SZb8lFJdOqUNszUKJgi13BM39PiTTLWLln0A2NA3H6ReTnKc1YD
3IMpooeaJZok981veuXGn+zAJUvBz0In9Ov+h+VqcO4sgzrSrGLLQo50HkkWkXb8vTP3zGtZlNSl
jXnmdEzlujMLV4xSV16oLmQQbw9mEgaw5xFnZnfRGafxspqFzCXWWc1qmkxSTi5T3ozEj+EhZNhe
v1C+598wbB3spuI8mBi8EJfDRTyPbv/NYMHNx9VW3PNuQx48mQ5LK6wvo7fzDGo+PXyUaaN+rQBa
GKKQz+IWgdJKBN38Sutfcr0Q9yjWIfEKEm3yyY/F7BcGWz/wvfcFtvAC4/LDZ6n7wzFfzwjKyf4N
0zKYV9H+EZw+pX2umtsF+ER1HvQb01KEDeml131yPuxNR1d2sXjnqtO8x5Km3aCLCODIu9ug+5v/
fH4nNKi68FecN3fGjGQDdGi2iff643qfGNfyex42lwRnQFJZyBr8BS9w1ygGICu9MiCFhCch/b4k
2DqqQcs8+hYzzfTf80AVnoFkk5sNYO6Jg4cSMMA0pK2Wi3HaripGrwTjV0hSp3MXfAIxcR7ZkX+O
etBA+J9z8henMm3obP4z9tVl+OqfFsOrPjaYMMTxhaMXtGd1DQKn0zszAbocNadfqgytn4zZXk62
mJENzqMZIiMuBLviXjj2dDqys06GyvU7dd/emaBucdNg+NAxJH1Ahw4EW/5p1Dr+XmzVwdk3hwRo
XDutN4OZHl2ebwLIzxMPCcHIs+B0QMizJRZnUpWW7oc5/32Y0xReUA0Ct/MbA3G3DJLL9OJUVyUT
myhz2RvcHYT6qg1o22K2xURyi1fYksu1W3HOP9ywZYhXzIfPA0IinPqP8F3xiChu6Ro7cPRBuuDw
NHh3lrki0SQJAn91W1Cnr9kiE4FnVgw/XO7VxRik3zLGMr+wl/1SsZqf58ZgtIBt+IMzVd8T4JmE
xsBVjjVDpQyG1j/YVapZnXp77pXf9c+MZ6l5FhpnlmPQ7DqvgyA6xv/enHk/WQ6/mFVKe/7KVf8y
c8S9mK4IqCjb6QO4xOGHoRpMMTTzv/RvdlF3cRATypnXT3zbl78p2TzgYascq7D24NDvbuEYe3gy
LMr71BbP0Dh3GEVHO+Z4RuLge0092EyineDr7J+Xo010+tvTvLEL1OWbC0xwCmdcICdfFr7oUx+I
YK52ksPz0usNxwJzY7Ur3Hl9wYODLUG6ZhXFYOFV5seeRKKKPzKfJCmmM9tNiQpnjziZcy0MOEQz
yp5HIGhcidmTz87u5cgw4eTN5CZTpHQhKh3WP/3GOzV8ey/8kKBvPMRCIYv8y/sqLkIIANUmAgF8
MDGyOCvtNUyJXxbucxxtJkoz0lT7yyI+Erja6YNpD/O3WV3mYW3+tAdAz9Q4MtyGFdBtdoLSHH5G
mAawOWNpAtA1jvMp8agKx5No9gf9/FiOv4ZPvMJAD9LYFrzq6x4Mc/u+qTWzi4S7I597OyN3Ym4N
bPnqvQDcuRk/CYFa2dVOuHCHbTfVcrrhKr/Y3kmC0w1MxbS0x7s3Ry3wCIjV7Bd626x8+aH804T6
QqLilQeftXHAOOJMGUD+5W6DvG/xQY0qn0IG5BtWVdBWxHFoJXhYvDvVoAdBSThMBtAhVJJ0t1+S
lccmzNgTVqIMHtMdgCl5P6nsgEAkr6Hi1NsOS3Nf5LotwvdRZHO59/WUmai79vphrsbExE63/Yek
Xo2qI17vaymY/6PoVd1EX6HVo/p6c7mk9ri9Lx7X4lYfi61su8wuwHOoY1OwDXnR2NcSQ5+L6Ucf
/rjoycX8NsAYQ98UUB9dFNP2R9SflJdh4TzWxE3z6YwWXjDiwnDV/wZ7tEuoVyycZ3DYOui0wYEI
DM/V8QjajcHLLxzJggedQMPn+gEWJf5EmYBJjoB7Fp8jbt2xXrSfHJ9IXj4PTTTh1RDenYiLbiSa
EapJn13h1tAbwO4764wq8esF9uFClC+1bYlDRO9k0Xiu2c9bkgIKH+STHpUG6j84wh7Kf8KliWbM
Oo/awxUGRBlt4TiCCjKnuJH5ULjbUoZKM6clDiR8xsgD89jUWhNCZPhLdnA+vCZMSydjJMOC1kiM
/6iG1P6lwxRB0t/r32v5O2fOLZc/vQTpa2JY5KXGMN96Vb+D4cg4k6W41L6yj5lrfFTE3oP0xYa7
yvbsl3vWkxf18ek3dvs3WnM8JyhcdMRt/VxFI1EPLtRwQSwXNjhuTdzlGdfpz/BH8fUeMILlrEKT
P83Wab/kCeYcoEeBLVQu50wNnZpKJkPDFtEnUGs1AOy2D7diI08+dMkiKe0ZfpbbDFP4XbKaro3Z
ovhryA+hZ4swDnYT6z5BWuYs/Q58wJnzPKXudSuR94NrGBSQbAWqnzr2KFOoYf9HJDeWHF0bMhTD
zSBhYnvYxtw1d+bjAkZ9mN7tbN1tJcoG3gesTLz0YQk7TiUvOxyOlBt0/7EnP8czNfHInHzkKKsn
6cyrdN4j6orpVVHvSXx9AdXVua8vmF7OTb1j5M4BdENqw3Zl206DS9o5Ly6L4p8k6jn3TAWzr+Jp
PM0391POzcjCzX6zqPrC5sD+bISfIYxX0+1HUcR+htoy8dB1Ps7yusPHdoKh7+PsirGU+QyY1ccq
bVjkrcHIVL/+6TfPf+2mXGPdhlFd78bHae2aLbZigMWePjdYij1PSZp8qMC+VB4v084+TGQ2eT7+
8G+c63pQzaQofG6QJqw0amgL3bpdp0lNZ1gC6AIKMqHOdQDzEXDeOa1+4vzqXHA11lczp17F//4D
Wji6MUSFphuG1/7j67QXmI/TSvuZ2oGyHTS9EuYbwmuoTKAleHmPdYqUBC6OKqoVHz+/6T/pK0vM
15O+dXwggo6LtvCUAIkZRYEQqoFiFSbWUxV9cMDZAGEJ4hh1jwFPPLrTkz+p3DR2cnzh6cUr+Ddp
DaYXWhx7n3KUoxP02en2eIbtYQR7YsbLNckQdyFDd78J4sMfRQHwB8sexSAM3HoxF06Dn8ZyH795
8LTrkKDN1CGqRCaATbShCemg1CXz/UF+jO8Be46KAawDeicYBcx6J7Z93VCHwv5R3lAYAIHdgxEG
GvEsM1qgdHaljMMhgHMazjVt+ScR/Rnoi/ntPCccIpoIJ1j74ZgalnIUKY8bDsw9R4Ivyqs5T31V
z7RffevsOgYZ0whFALFy+nHccjPfTo3sBiByqqil61X29SDqEbOZObxreD4qJg0cU2dmPwX5XTQH
3wq80p40YPoG+aJf+e+JbHHmuCOKvngC0+Tc7GVslr0D/5tuBCowGBaqDJjPmR1alPZCuz5W/9Jg
cADxwVxcN5qt3BQDSvjKVunYotPN/vrixM1/yiCFU3IrpztC9Xv1rfCf6+HI1bL7LGWwrNcdO35A
tIdVv9FGSxittLGNnkP9PtZwW6gQaHpWbe7fsvPehd38vAxL9e/7/l+7Tz5hB50Bwl491pWXc46E
r7v7VAP5WtrjjMwbEaqdyG67l8EooGj8NyD0/1TnhcHNyhR1JA8zJ7+2i484Mb2zFuv17JgyP3jw
OxAqkhFu7IlkxXTYNCJ491ix4Xjlpxt/30WrJPtg3L9gVkmopm4uWsgnZN1snoGqm08AJPAtozmn
WRWe8K1vZTD/ulg2GfoH2sre68STuWd1s8ZrHaEUQCC3eWGFYo+1rWJ2zHk+cUDmw0rYGM78O9sK
xPY46BuvOBaFXTOo5Cjk07tR6M7HHBxP4G8O7+i1p5TBzILZXstrO7hGZ/L4KpTOxFUXoxXb8RJH
qyPoWL6yvbTN4/T+rnDvTID+ymYWlesXrobG8cMw656hpqzGhiWiRTygfBrMA9zYA20Dg0SGz6cx
rY3BsKBiIephLtj5G1Oxwmr3oxro16Sgv1V2X3iQI7kpDKev8HDmJErpPtOtHiKIM1OutZL0exwW
wxho4IH6msew4CCu+6oUSZDT1imVwkxyWltYGuH9/Ym3NTdgTan7+XOfr3TtUt9/RX2t9wepuL3j
ZfsgclQUpN8r2RaqTY71WcOS2J9D2q572X4ynJbUtUIv4Xz4suFrF+USV6Ha+0LvKhX1U1PTpkOu
ql/y0xPxFX0sPktV3GSyV+Mh+DFb/V+P2fLcLrnuJK95XudI6UmuxgscNOqO+9MbVQeelb/Hj6jS
Fy229VvgJPW6nCKA9b5QZ7e7aIikG6BsQokAOZohtC9jL/8i3CAfTtLRpBj9xuwiWT06f1ZaKLa6
PBDI9vk6Mpjok3oyMAm08djIg2cQvVSsQSpL+mtrwEkX8JoL2bv/0z6W22cO+qf8YSZKSL6FBudB
DYns+OH0WOCJ3pxVc+TfmPLnQfgSK4u3JQ6hPPc/vVM+ra7ZJPAJqaMIgcisN2ZTMR+OoIyUpV1J
LAZCmMru2xVg/bk0sl2WWQXfTB1dvfFKVYzBWJ3UE4HGyrLUnK4zlXQ7ZVrzBSUunrMC9EreG3fg
ZJHB//XUud1awkIuc6rnspRto7IGKJeX125GMXp8D4alIzFLzPtjqsdQ5B/IeK9sQy31pZdf/BiY
c2+hyFL2aeZqgFrB1KhlPJzx6VbxV4Y/98Mp8PLp9h+gUsGntEkKrwG8Ok3qf643igJdseEAyL35
Wdwf9gPPHSbIPVxyguxHvt6LqSAzqycAA93LYPqj8vK113dToO4JpcEGd8mixf9bpoeIVq4G6lUs
JilVT6ngE84RcT2W/cyS0jBjhHNtvVT7/XLInu576qUI75LRGk+8lF7xyVZrye1eqxLneOzb4dRY
1Vf0TM1x/9zksqMMtvZwy37/Ioj0Vg3KlBej5onJUtfDAWHajfRLZMQ+kJ0sEc6EHyk3E0ZiRCA2
YqWHikvi0v59cnAfOy0NJW53w4FlHlDqJhbffNETDUuH+R8PwzOV68edqoLNHzQjuWQNPw/B1kjm
yi9Q8QtreS2aP9yemlP1+3wE9fZBrqlAkH74EpSlYCujRTKUlR7sCFUSboPkYT3v23lt5cV3Qh/J
sBduY07NLLzH7n2gQGzz4L20G0liCivTo7yx52mAoO4jWQYRLuEWepcLNXeTPJxUWr2Vnl+yWyNx
Zs5gA5WPAMS8t86cd2H8GIy1ZtWqzV25PtOfocPB7rVTmHW4r9+reRZq8404nGpyegFlm7TuqGSS
1DJzUF5lxqKUNwk58POzUOdkN1X4KXZysWtacv7X3S4E59UByZIoUbdF5TdUZ9sN15JO7lFn56GN
ZiPVY670vDrK0qYYfl/K3YyFyqQefNdvZbroyOaqpQx3MLaWLvF6uAPfaAqa2iykH87VJw7GzhYS
N4N7r5YaMjz18JDtiu/CzovrOJ6bcUMxiogzUnm//4ip90g2mkhZAX3h68o/hsTlmGqam+q3oQwK
PKUEVyXzeHpyCiGT91sN3rQ7vI2zrlhjTU3kGfJuBcOSY/M++Hm5k1N0fZtWXxefbdK4imr3c7M3
3G7g1biDcnp2CwLrh9BYL8fmlHeW3EcS6WO+IDKpsTXvbVXxSnXVis4wfHd5NOSeDkVYu6XqccBV
0SlRX7LxiYKxhYwkVi3pZb6ImXff2DUzf4ZIpfEG6iXNScPBbKc2HvWAxyNMi4OshQbWN7lsCq+D
3Hhig+TN0R/OFA8pEb6sVrSU3G4/1LTdD8mXaFUwS4Twkut7Zj46qzO+4jzS8ijOfseHI41egqHy
sJGSW45+jHsEg8na1hPu4ajAJIwOLdGVUIGJbnHj+1pvx3gPPf0O+g9b+ruvJX66N5T1DAzz8t+v
LQIsIfE1xBTlKh7DnsHz3eKjrFWm9Si519d+z3rgi61E1dyh5M1vQubyReW1lepLX51rDcz1+eVG
qUgV5w5IRqUg0i3Ez06ncgYiNL5lhVIam/vt6WVjItRoqCUpgQgMV6NX4XC3DWmYjDWUzoTu4COh
ypmtQ8pw3/OvUkPiMOl61CUc8rywRZ938OlN5I4LpKMQ+yp64h8VoLU3Tvo1X7PZE1MatuNUV7ey
HPWkywecrj8n/VS6Qk7JQsi8rrcBb0kSGmoov+0GSINW5sF+dJt6Gl873/A42gbU5sNLbiSH0q0v
beQdH0d2NGBUZNPYFbcZiWVJEeDjxxvtnxbMdpArwv42JWmzCwDqGwa1tUaeAx0UkivwDvW9Onwq
Xjzz6jFU67BiK9Zul4TlI8ze/Pwp/mYjg0JnslfoTgM1AXe0EhXvnTu96OTl6lPbAowcs3UhwinG
Zsj386i/T7hSGL0O0uXu99zneh0OaCqezkf2dT7hByXZob7kj7Crlyk/wKnp4j8BsRx7/ZNzR24B
Te+X1b22nAS2APv08YSqZV3+r1I1b02o+3HJNUsMZvoqaQC5jdPjJIOKAsNGqkUY1ZPN/yqmcOZI
2cqDxJONgQZ5mVGz/CxmjhDkb8o+8yD+7m4JNnK7Jvd4Q7xg4DZLLcBBH0WkChwCgD8VKo7ywObZ
8ECfsPiZnaCE94mProsGVQ+4r/rIXlEU8ttsXV4y+fVVkNzX7XUTQf3UGIH/FPT+Gy2UH5IFsqEL
pCwKr+RSXcBXaLTva7rhZrjvpU40bsncD2QbCW/zyXRIhfJL7T4590zUMi6dS5PG1nDq37mdu6Lf
Lp5W8V0csuVtXCgb+KIQVoMewvn6/ZsstUOD5jQ3pRNSdFP3MuSU7PVtBscczYJXACeZmqlfByOy
twBCdZ2tu7WwbDPrvuM6BeimVoOk7u9JYUwEkZ6ei9b/eFkwOmOUbdTwE5LVUzCjPba0H2xN+tEe
1qwwjdHp0cHeo5itzM+UtvrzrtYzPZJkR3yvhjGKGf1Sr5rC5celIBMXI1LPDXeYshH+te1ip2jL
u+yPohP/o+z22pS5JXzHh+wmiw7NqvlUktK+WfynElQ/CGLSaYv4XHDj6V0AgB5rKJ2fF/C1Xya7
xJd99Qog+6feJ1/kE/m9L2xayooNk8TISsOaLTIjVb1xz+w6V1snm/m5Y1K393AHbDqoZ+stJiuW
uOxjtOVwzWhz+I3q1uKilFlk4D4p4U/8j0PBqmQkcsn2vk+2XJ1KQDcCyNTM/P7fC9FZ4rGdPfWK
rtAn+5qsigD/FCOhWjDyWxk7SpRTshiO18+Jd4uqwYrDYduE2bY66n5zrJjHxctB+tOb01xdDZGN
LW0a+xMK++SoBGRPl8cJ+Mw8pj5MQqqsjhgmTPkpSTF5n7NdFlIkZPN2vMvGa6lG/X6s/iuPfpOj
jtVwZxtbBW9hRBlU9LD11qfyAL8EhA9ITHN+67PoVtrthcqWQIOULbFissTY7X2VxA3K6r8CXnLj
wPrEKI7L45pTeYxxz0My69I2E4Bp7JimCkfcTZ8sjr3kiBoOkEvaTn4ycvq/5JBZ0ib50dCNkQnr
TkuztlOsFIRUPe1fn2g21Zr39LtdCzqa71e6B6bFLH6KcOY0JGmbZPlyHxcdwfH3x8FZHs/AxX2h
fSfOc01eJR3v+/i7v/Ig39oG6pugRqmYx4E1LCztXw7NM8O9JDvC+Nl3/3VOyO/HU78QAjmaRfFm
pGg1FbaUvcY8qth9cwhfpnaQqcGsMq56iYwN1kmB66bi5GdB+VUsP7vUHTzAG3wdtBLVaikocDag
haLg1iuQkOdRTfLkgYCaAC50lTnvCLWEfZ3BYc5gO2uU6LCmGbJ5yzilNqSPoy/UhY6+jHe4Gr4n
keP0tgUeeWA69rlZdriUzv+NfP6aVWWWcoHacGXGGItmc2xWCMgea7mzVIo12NO7FVtk9HXnd7Bn
byQd6pZgEx/KBYeU3UBTS3+d5ZZ4ulNGe6chyxkkx3Qi6LpbxQ46ilym7GnfiMgSnr7BWIP5Wjp3
dvfN3/a6RUwjruLd1TJqldooKjmG4Ol/Ol5SLIs7BLrXk/uz8yxj+gytlooqPzJu9Uj8oUIRASf3
8/18PcPfNKfWeHmda9l6nxtS0dYk7uC182FRNfu97h3pzXK/1xRdo+FQnDVfcrkAl1UAovqGHjOj
2k1E87uwiiP+9U7rMJZnGiZKcdwZEOckqEez5aQdYJCVP3chYALdStctHOholdH8HJ/J6EL9SFn+
jEKbqYW7YlMFLVK+iMLyrV89UFs4yb9qGbvz4JcQWi8HO6ERFjNJBLDzSNodgcF7HQ/sEEJlkiGn
kOVk+SY/zSwyq3FB8XMfXZ+XUoRI8TN4+8fvzUdEETYNyu82DMqnJAC+pxyLTAX3n6l2RrvVQdyX
XkUDIPEh7HCPeW+yQPUuf6kX81is6YwxF3PcZPZUxpApTuZqL95pbReB6C17q/UeUUKfRbWc1hT9
KDommH6H+a4OIuGg2ox/XCYIfXIOV7LtryfBhh7aTZ2+cjDQHmH8aecX16ZuqV6+IyODoNWcwfpr
sTGomEz2cmGrXNFpXLoICMaXmgHKM2dYArb3siO5aCaZ1tAFR/S/C+E0UKaj1A15QSn77kkLuqXt
NMovEj1h63TX0vCh+MKV5cCh+1/6MT9/ZDyVZNKOD0um7AXRVAXkY1YpB0I/gXZKJJN+4YzSYMng
963hwlbDaisoN+cBSr0fSGGfe3LXXxOVQyiiUfe52hJWx5f+AbgULMg2HLvl7Mh+pQ2jO1dn4Vvc
CUEMAbbMT2QCSGBgsJkGY+lH3UujboNNjKuY9PJ6HErL2KD9xlzYLzbxb/kl/hEBrHbRXueHYoW2
11WWki911pHYgMYCQbmVAL1I7Mw2nJsejUZQz+KuXxAvpiaWfb4V+PhJ9+nIYvYB3ScCtN3K8Kh8
3/rjhpLyCeg2eUqIjGbALfFoKLawbNaJu1Un/lo1t62nLe4/KMzguu9LmbG0wqLaxxFNAZij81MH
gPJ22mvZd+7kW8OW/yEx4jHR7+jIPsiVTQGhHb06XrEe8ASv1uNR8rPfIejYn1H9j5akZUvvSmo+
VuNKoq2n9chp93cOlRwWy8njSTrTF2QLvkJrgIoAYg4Uu1u8Ni8/vhYXrtIieJj046ShjgZ+Mhv/
guj0QNw05v2M3pxwPF8LNuo7BFqJPb5M8UWHwCSOcgXg7Gm2Kbd0J20p2MLseMriyQcjehUA6bNS
bwC7C502clgH9cHwREeB9zjGp3w7e1lIpBzR6vCc3MpMxlnqnr6CfDXLULUyNz0KrMGQOlCEvhzO
tm87Xzy816LHXyNzuY7WtFVQga6AC9ASvJfWaZay1f5ohfU+0FXGFdSHbzeJ6ShiXhmjVEBS0zBp
fmNHncp/0pXHM9r1WljgP75P6WzgDygHPZRA3kECw8aYhbR+uZU93grR1BY5VqDgSZQSH29Yagt2
07jKf45ox+1vat5uvk1c8HyU7WLKQrCA5vPn4Rn2h7am73in24/VpUOrVXi/l5ZLY1wJC4S8FF/n
yPqGL9ldZHa+7SW32VO53lQgpjVtVNVp5pcr6So7Ex5+WqycPXceZw7CjZQ6Ypcus8397ox/CmES
UJ2dU7qkcqrfA10+9+WMerzBFtihWabrCJgKevHk7+Iqo8HjZgC/MVhmvuup29/KG5+TBk+3FHhB
lOdsCokvXznVNnyLQ+zzSw+1pjejtN/+CGwsg7YIJB2Fdd/mP/eVfJOWr2Ue6Xx6JGdHmU026RXQ
IvgMFjk/I6g2W9715oVONGYfqhT0VKs6aD53aSjYvRP7qD6WVAa80XpcxLD/6p3pIidPc/XlJD/o
TuVtTmNBMPs3CxLiwg2U4z7Q/kQzb48i9KhEfF/paGVTdsWVjaugUDoRz+5PPLtUik7I+0N5WjWD
ULor/mnnVGOsrrZPluwrs/cku7+0X0bY7lQGJWf2C+xuSsvGRZXLa3nQPjajcLkS/IyQRPclHXf7
Jzp6ysDM6YVFoQ9rtOo5VpjuE0B+E04a3Zw3jSMwh5G0Xi8ygnWlrwX2AFVg3UI+3VtCb4lfTcd4
hvHr+TULBfwV6VkRgzeCzbepoG+hsQI6NqbMLWuurJklXXabNiruvJVu83zapW69DvrHeseessTr
rlmniycc0yE3GIefvo8p9fKdypX9pVDX/JiIw6UMPY7d9X5seLHqKCD1ZMHqPGDCacJALohKkykV
qWNUtiEfBu4icCHjEJXl3Li+CTcHrduKl5a3kdn3D+2QVvYwZ0TYuR+bceIBQQcgNDwsZWsKQh3V
CGeKzRodU15SuXwx7cx+uib6jzWXl9k/9X8sndeyqlwWhZ/IKiPhlpwVEdONZdiigAgopqfvb52/
q6u7T52zA8JihjHHGBNiyFW7Pow3/DgsnclUbL3mLf3pDcvMK7Pj0i9GBRnlqvd5nl8wjBR0ZNzp
93r6HhqXeRUNzsrxxh01Jf52Ia2BaIPsRF3U0HCc+P58roz0jpqUBhRW/rxvVRF/3Y2CS8c2dmOM
RG43LYq0fVi3b7L7WuPRcgj5oscWuL4zKRzp6V3w2ZxPbCSaUBfr06WbK4wLdwm1yodKfJyn3W56
/a6GJXIeo/zp9FYfzut1p6uwzeqorGd1o/PP6s8pWNECz36kV6V3hSyPfow/vLTrdV60cUX3gIUH
JLMWJNUjt8uFM2wW6FlRo+6mu0/Sg/qAAPo+HY70j+TT2g5RVdHd8gcUS2PUt94ErUNp8Ut+y1tN
bTE4Z4I/GMBXyGbXS8osf/FjzquiEKuC7wBMTpdQaMJhuMU/v12N5qX/fSUjyfhUs0fP+j68isrt
OxuNab8GntTb9mT93jqjvq2+jNuTGQKAtn652erNV+5xRSs+NuWxxb8268fYHKBGgXZU+d3DHN3M
EplnPet/ku4+vQONDOxvabU9k8c1glj8cDkXas+UGW9fw9/P5ES1JRI9pkDa8MIkg3mdXsIa5uje
p70JeE4wuc8+fIhvdFenO0y3EGOtM8pI1uk07uShDaf52BKtYC/NsFBlnyns6G12Md7HC6VoeHuY
HBOW9WwLso3LEUpBrYBXADL6OVfNiPkHg4Qut3V2DunC3N9dwN/MPfK6geSMIvBL7CcyF9qQmxuP
rVCA32y6T8RRDDsD8Svj8UjvH4ugx34wysv5yGsCcB04dJ01mlcO0GP6nZardkUJ4YxL/bHmepVg
dwIuvf8B8V2MmcRqg26KOwmmXjI8kqdq7BzQLwLG2CpcdVuUVg2NwCUnZ2S4XYCSFGFZyUs4PlbL
gQ1IE+bJX21K0xHbscl36HkPPcIkO71AtKnEDerTWbv/QUSmyvgU3oAqf8/79TOBYB6z3Tp7mjwI
kReU1deFyg+In9SwA5N2mx2badETSmGMTJQSSRrKT2Qj6F4q+zfWSNNvhjgVSgFqD4dnDeOH0l+i
0lGcipJW2IV/Dzejc3kBYyY2uTYJaxqFCxPq4ybTn2HloYWm0GRsvLM+tELC8lekkZGGdI6933fy
+NNG+2TxifDF/OelZ4IEMwt/aveEi9I/01xPcv8BFgKuZYKYwDbugVmIH/f1leiz2enexSkj3usu
YA5rliENEgW4lLzYQwhXnB8jtFmgRrgOw9fK9igKDJFKhf3Cw8zuxv2JQCEPchV+4IOavjA2Ledl
aFF3xMM+GW94qLyReT9NCGy98OXJnEEAK1r/X/Q+PkFN6C0m0DW+dsVNtvpk0BclcGk+EYsWRvl3
s+hftHfw26uMWs/cjaSwdmhJH6sqvVkPCFSUZYYK/3OHCByxYT94TAtDhZ7/sSRPkPcuaOUGuUGv
QukxzZLRBr2ZZGI0voCfE3aZhtSigcxG5ZYlBW1qrBzeyWNGaiDuN8EH6QVpRX+/9BLCuqEM2GtY
RRN9h5/OF8zm7sqUNWdoAJy25Y9lVyHqwnGGIZ42Yfilj8PqmCG9Zt8xerC/HvJvrwpR3/bci1fb
rd4A9FFQff6y6QN7vRXpOt9+/mgVexgWzEX1yjhgM3Sb4wM8lceoSXNl/nDwUaSWE7pJjP4h7wvd
Z8mO+iEb0MjtOqVQMA6VsOdQ4czKsKzmHFFpp5dpTu9emO2fKvYr8BPprYtTqRik0Csf6hL9PHCc
/Jy53ILlcK16isMGN2e3GhqbXwyQhqBF7MmpgVMh2B4ms7dfbikaePhDp/a4dPWsrHs2L+OWRsAc
Le+Lap9HTEXDAczf9IPFdOU9484toxueYNKCworTnZsU7rS3g4381i5jbQIhYVp58lK6au2+XrZn
rFN1Wg8gQ2/MVXXgB3HmgtNOqWWmdO7U7jQyLNnjDxdjfKR5tioHLgbgEB0X3vxAzBZyysmG8UT/
kJtEAbPkEKEMpqDNt7xPOwrYwhivyu0nLNa71QAHHrStDe3C1drNvxRsGaVqwk/c7mhw0So83Itf
tfoVIxK7vhl3NjYG2Troz+7HHTIByIKtkS9VbAjQRa8nEHHW7ZkxhDcAtiIoyzp1PkWs2wv5og2m
kohx85B+22n4kbKNcK0FTaQQSFhkRnhkFOATIhTVGKpoMyq7tuUPTODuwFluGJOlovT/Pnz1rf/3
N/epdECzvH1Mf9vWozmYXeZNQGYBNQCukAioD3qWLhn2wD5kT4TThpV+Cqh1Rf17XQh4oba7A5QL
r3RUryGkPe4a4UgCMKpWH8YwyST+WirLr2oPFKXRCoPCOqX0fPOJsvMQRjLkVpxe/m1b4pxKEdce
QoMS7ghvlA68CbneHN7OPUELapVzHjN3k22bmS7jYf9EPzKGefOv9KYGaxaPmeTfRWMCL2ZT2hke
CXmYh21KEJfRiDIuTH4psXExOT8CWnGAtnL/cNXzzX2v4e+bd4NNrMYbmF/bDLnULLnEv5TTyzjC
H/0B5FARVow9gGh262aE53b2t1tIi9r8sex00p9+TBHFSzAXJtarx6EX+BcK8Ta+WrktzYcDc0IZ
Pu07IKXw5ystrfTnWx/Oi1ynlflsBjvnzoqJ2X2FwUJ9VEwsM+6HwenuI8l/Ow7hI5tOiMq6DHih
aN3hu2IccaMyoM+IXvNfCl5g9h2UaySj8EUevS/K/c8j7X3RuBM8SEu3pDfjNesx9l0h5rTZf+U1
LL4iLMm58XU+vCDrK0pzElz8TLsVNNpF5+/0M7yS+X1n8Ih4iYghu5/x9d8cKbLQ9+4UVjOl90tp
wGFq6a+UyxqlGabOS65xx9mZMrB9u/LY6PzvigakJldzuAA10uHqydTOGBR2FVffuAMLxCXm4r2g
BPRoVrTbQHtPGyAzlTWkgNPJTlMsig2d/l+FchCppyzhuBFOGbtnMOH/5L9J+mln/cUVzTMA+VGX
r3obIUFlaQZgEnTNmGDNiqwLGJ+sD+yBnl6NkftYjVxmaEu2Aka9MAugpNjlFJsgjW8IVGAj5l56
vv+YvRiK2lTQogr7RfdI52/tOM9jZ0CclLRB3Fk1UbZBESnUsb1NG0r+xWexcSTbGS5YKk4fZKDR
7LXhIPC7xZZoBGHcl8MXVhO6+d9+ZJbef5+t9EYsCf/6u3k2scsUvIFgyCkvU9nNDqQzEiTHgxKI
/wFH4OilxarngowQi/O/wvqRLBcKHOGfJipzj+LE5+8xHLhGCPOKiDc0mswAMxI5Ao/fgXF1xg7I
tHHfVsuYPhzEvXA3fYFdWqN0bHUB4U45TuxRTKNLe8OysYS9uD6J0mcwZWOkuQaEBP7o3KZvjZb0
taCka8Bz87p5B6uhayP12hEr3ija+IhDf7z6ROW83Vc//aXo9blk2hMPrSG95ywYxO/1jbjjUadS
KCjHMYiIiqahWt/5MLX9wbD05w0IWgrN+wmJZPCxhJRcnl1MWOlYwiiceRCmD8iYgmd9S1Ui20BD
xtUY+6X+S9BmGLj0URQpaAoHroLcE4p2XFgiA2eMUYweX86vwqrwq695D/2hL4H/9USWtNSYXj7C
WwdDGJS41mN1FcpCfgugIWeCbfbuw4cK4w9opvvrbPGlSrbGi+rQvMDZ3zOGdkRnOqBeeAeI/RqT
lJJSe8GKA3L+l4Vt/FukOfL41iY9BHuQCEjIO7MCmpEOQEQ3aHHz0snwcnBNaf3zxGKlof+YKnSR
yvTqQoHQP3+PKRllcVsULr/0RSI187PANenoucwGlGJO7Wv/AP4yasF2ndOThAVwNOE6D5G1DsGQ
EpInafVLLJAOVFt+zxjPH5jHq7MClBHfGt6Be+0pZfgFp/jL6zlQRC7r8p/Cy/UxmrFosjlCdKm0
oeD6RQcrwYIa2dCVgmiatXNNwWwZbjDsVUH66aDN3Wo/se9r4YrZUpMx9zbbGICOUrVk3q19jhLa
gikKlTdFNIqCgdvg3uOoM4hTQN3IJodCz7qLVJcyMbcrG0DkmhBwN9Ckjn1b4PPV+mJfUuAvKqcx
5LbZHWTToPPPzZ5xgvkri7CaQ9eiylHgMMBbNF/xdY3rwQ9gG0kWmsjxkWBcUHTJ3gpsJhIL7LBg
Wb21rz0xSmLCyCTvgZRDU3EQTheabOBk1lGcUy/XgkJmtJAnHOrEliJmYhOAq7DiMb8fFAxFZgwA
Rn42oEuZTYuRMYFoxw6Rq1m2M09d3mX7c3UyVVMexm0SvK8myvwOFGU9pvC+M6hWbTEmQCKmp5d5
BgJVXvUG0QvMvZedNRtQEaWz+7jyXPXbWL+5k69eL59MvRDVzwaKAXo1zuxn6fUvRgHmibXuxwc2
GLwNMJJLlBF21tJ0mAiLvq9Vm/BvZ1IC4G5hekwPoFfsDu5tbhZKaUaLgHhaWtpf/2ZRDFZRf81m
jY2yBmIQIBxzaq3eE1QmYkgggVQJXL/Qn0+NWS/yBOY+P1OiCmxIuZSbT0rQf8Yp0Q/XleTH+9qa
6n4AQDIwn3ZmXQLZ6BkDwlu7vJEc2lUL646OWQ6JhvSstylxhNa0XNbmiM6EjP6gnO87uzmTDcpQ
ZZ0BP8ozztNkkZ2JPliACGEyH4OWw3iFDEQcdUGNoL8DBks8747wMFWTfiyZn2m24kxSB8GESLgQ
X5xmlARI8YRqhfdOir545Pk99iIRrGa0ELmkV1SujONWChXxyHg+cHBi+EAI5oNBYDTylOzfPwAL
dgck9S3TT4fi9PfVwJeeAqiEwQNczxO8M9x5WP2ZFAjBL5YKLltbB8TODxBkFY0YAA6pQ789/WYw
TvC/Q4PHvTuKlxd14td6fXkhdCCT99G87GuwDCSq4rxveEKAX58zpuZLWhse8rFxr5vWm9ARTjPa
LTFtk3zVwOYGI6KL+SKpwjSmOUVJhXsgct3ncd0Jh5ABcbQMJciOyYT2bH6dSiv9kVxLHXTweqp+
5m46VolpnZXZyDkROiCHYACoaEShlIdm9cIrOl19f/Ge6S8t1rdNFzAkhGtqfc5Dqx+wCCC67EHR
pOkvRrHCaHG4GmIuBvjKo5/AV0JywKCKqexS4Q4CkjzNvRj+qZuWyuKJkZzWrIlhHYBAYY0YXU9v
lujHe3Zh0SYRvDr6QcZ3OIeMXA1E3+rYJ2YKFsdSQa7fGR6tY8wtN2T7h5/EnaBxGk6hcUFiVrUX
igniP/1+Yb19holQoshgLyL3Lnr7r3QMKZ1S/xG0wPWUafTepOcYSK3hr96Ivvt4LjKboyNA3X9g
ABF+HTYqUapdjzv/4QJXUUh+GEBgEo9hBw5tAXmrI3UZPbsfKEQ5Pt6Mh+9NwiYYJ/myW/O6GNSv
/VW1pUE8d0G1FGwY8PWF7PZczoileoCbYpTxdKBBMXLumfBmQZVGXsl0Gf4ijbyISU/rdAfjH8+r
I7bBSMtEupkQ8xlCJJyut/FY1Pp9xdkzeLvw7sFXUq9CSnrq8dyreZkRngJR34zXciwze36GuLpH
zHdUHq0ggoynIErQRiZhL/yYZprRYTeOMKRQqO7gtBo/U8z3GGxbZHIwicqkGYrEYEAB3ShRDYrZ
5ogjdieYifqijfI5YOmQXS78G9/DUyz3rck8fVE5D6LueD3gQbiSvwNfE1tCCqAXGaFiiVBmh9RS
+K6LBXMSflFUvmazr4PrUnUYpKBoLqb09OOcyQJeQT6zvScVVC8u3GswXoywqF73qT0Sbj3Mmr/O
6L9I7/ScJqJUxJCefJrQdvPsxDwGOelcpRZKgV69n77nQOE7lBmj9O3iW6FJbhH25pApaibMEpOa
Z/gG16B8pYGXZzXC4g7cMwA/Cn6A/+RhhUqitqk0/BFqof+HL2Rdir0LH/BDGSBb6hRRpo0P2Goy
YwqmaL8QWJZvA9qZ4VdnDtJ2DnxaMAzHiJeWJFXEJnKqzeeSHtaisPUKI3eee0GreXo1M3+0BxTI
1CPU41BAGDQ3i3w+8HCZMl6rpyOn7Uo1H0eGvrMa4ceXRajCxoaA41xCYKLsq13sKvwehrAJfssy
4tdDqeaBceS1C/IGRLsT4y4aL0AMBoKAVdiRvP2cWfvO7FlYFAm/Paad2/HqevzRbDbG98RD0C7b
/t0A6MPhNE+r9H3o3S1u0HvVgtJdtAkGF2+C9TT3QCAI5o8FCZVAXQE3t0x4YKY94Q3OBnbB+9jp
PcBhmHfJFRILrLzvbGLCKavh3Y3mqp4F+VkKSh8cceAxbSKBV/vLnOToc90L8uq642iJ4C8doV24
TFHA+qnEHsEEuP2nb3jH1PjF/AlQwKEL9fugPu/FP5CG6SprvYliD/NC2U7RDkUIuqomRuQ8Usp3
ZuFuB0U/3DkcRK0hL1HDGj/GmyOPSZcc/h//lPkWOCgPo3E7cCnZpgUHVXKhoeJlxRzMEyglZiDa
amCLYE5YsLBcsbFBwaDyyhSd7K7wBJiR0lCKAQxjO1Y3grsEtN+gZAuxdkw1zg0+Mx0ZdqmgfV6i
bMMwkM6g0Ja5zl/jdaedqF3jc0Lp53+xgA7BvXh7PFLVhrI7Nz3WBUSiNIzjTlvSSWn+mfEjM1jC
twte1QeAYu4MHitQd9lT7ZJZzovM2BGzB+ceJXyXpDUIV+7lGm+eGl/mHSPLRwBhWNvwGqYX7ew4
y6WCeLvQnDKFxMp/GrRnGeNKKAJEWu8MkGueG9qYjCKGl3gIKwYqKgmU9xv1M9yRrwPfUIuiMooi
UW6+NS7bOV9pLi9efDpR9k4b5yoYG/wsKk09hRhNxLhZuxV5SzAUDf7fS6K3YXpnbLjMGC8WEiMN
vZ77iDf0x6Jz92VUa9yYBDjq1NfSN26YoO93l6rRlqblckSjdNUnkWSstMC7aFh9fTU+6JAKoNU2
1R5q2AZ6P702SZRKb3b8+yCLu5PLb/qfKA6Z5gUfjz3hlvkNouC64JIixSnhChSgVmCYzP3Bdygu
x9rDojW04d4xcORNqX3x/XhvOoIqoNPf92EaSVpk9rwo4sHoUTcrzU8KxmS8F5meUp/m2p5lWDeX
z9VwJNJ+MDQkC0yC9CNRSDRGhU9XhMRBO3ZGoGhRUkIYBdgF+YopCUHA9AlaeZ6JcC+iAijoYYVb
4l7hl3cc+8762TNahM0O8sE4mCxTJiXBfg8b2Obu/LuCh8Hd3ItT50UK7J7IO8c1D4F04/FHIdHs
m6q29mNUNjoA0cXhDsex2L/HkEgzaGcr7/OHkR+PLf2Z0d3dpDxAYe2n8cSpnbTN12Lwcg1KLdiY
udM34Fo5NNWINXkjMKPxffKSCZbOa0JCYQadmCSNlT3/yw13ttpEI32PA4R4n544Hp74Mj9JN5HN
zOnlHI9BkCZvfHDwMBKn2eHkshODo/bl54EWad6+ptpuNX2vbyhsCSizvwIy44wZkmybtNSqfgw0
M/ryJYqfOglXw/ta2qelFO5CI84Mz1ytgshMz2e8VXN3opFF4VNEnh5jHoZvSK73AiAB7KO0mskd
CzqIy4V2hiijpTwA3YQ0wetrRk6KB/wTgwBm+LBsSqzoqO/1E+6z7G/Svu7unw6eglobL2bgWt49
4BAM9L1X0VxFvMWZ1fjcB2QAtuNxJmfBptWS1FmOw/X6rk2nrnXXlqf46yRRcOQYeDdScIfDEgpF
lL1vcy0Eyv8WAG4PB0wEEPAj/DUAk+He+hPM755WGKL71NbEtFN8UmeTWXx6WtflCOAM+MICcUIi
i8MMvDPZAAl2J0Q9WdtOrJCfFnyM63zoQerl547tPMDWC7BtAtPjEkpmD2YIwbPHSRHxAeyB44Ko
Fqhwhg+kkSW8GoIOxIESJz8jFZb66aatp9Yin/5wIpEd6hJ+4QQRKq5QwKGdvpY1yWvdEZSgebl4
4Q8jJ3lQGxPjYhfQFMZYfjEo1Kk13s6bCRaIPiMO22cUp0sI+xlU4U+g+SdHhxP3BKEVG4MCjAm+
Anf9hCNhWldjdgZNQO8ZgG0ZFJ5rIl7E25Sq4w6iSKtZMVIhd1gQaHl2IM9LgGA6OxqGmwtvi9f9
x3mgdoOCeoSIRxXqOQ49KP6l/NdmPoITMSf53NdAXoDMIt0ZaQaxNzlNuPEn/hH2CV2Y32opk236
oq9YswQDjpjvVju9ARq8Worq9zTj+4j2XApnOM5tJwG35SAZccKLKpikJXQCakdPUGdmooUaxTRf
6Pp2A8ayjGGJsxJDiat9A8T8OJic4MfvjfzaGv5ZC/j22gzaVyxUyC/nz56ZAa+/HrCc7GFNzF0A
dw2ujwhPFRjWajbDyDaUjBaSAKxYlJ7pC3gucsBAoKVwuKH7zT4bESaSiK0vGMPw/ROT95C4V+lw
Lxpu5KbU+lNeEyQDuDV9qMzRYvCjxcKFSAcRZHYViRyc7kd6QBvO14q7PbPv+sK1V2JduKl7Z+if
upx0+vLsRU+T2sINAlH/PCBlbkhCAMMWt77VINIomu6csjNnRiN3NQ5X6EFv5qPhMWL2p6tCn18M
iqQnVtWbXGR1PSaKiESadJwBkZxafeyzx5snkly87+GrJeTTnYD2VSPxIpG21O2+JSfDOgEovGBv
TXcAYXLIKOfuUmdd3Re/oob73843nCmwDAknEjkq9CM3m3H7i5JpZaaOM45EZ0bcfGq23fQ0O+JD
c7D0fbTfe+T084nAvuRx21vfp2zptCQZWp7nnMG4LN9Joc/wJnIcadeA9HOA438jX8epNe/rd7gC
+9QpThyGKjLsvg5k7bwJ88KyATxuipkYpxZCGU7LXx1zDtQZzJ077b6iVo7r8BnuVtIKjxZgRcXa
D3Sa7kDfJ2TgS7SyX5zpP9YtiiG3R38G2u5zNPDH5sajItRWrPfiDFLwGqvVcYY3GdFHO64UzaOC
7xsps+73Kj5daDdiR/dEshVh9khXJwtuQ/Sbi6xLZatt9vsUYG40I+hU+K5w9+3z6eG8sYrRjfVU
sN0XlqytsW7Yc+NOJybKLsWTyIW8Wadl6S79GHQDzBO2GNFSZLAvfkp9j5jKWCHEdRyxFYeIc+Fd
12nUEPs7g9M2NPSzgQ0XcCMbDpCoaUtsnPCIwhVZ3NJ/zxLSMtpvSow4flmsAxSRWnwwgsXeI1S4
p9NbM8zVxvQEH/Km+Q4HOKUSYAWa650Mv48L/8/CBOUoRPwDUkId4AoE1RPA0MQAdy6LxuziwWaw
n/A8R6RwiFP1v4gGCShIKTkr/rPTb744YjIfN67YgPByGcIgS3kAcq5hgMLfOL7Ova2UoRTVGGMK
kgBGtHE90mUWYVzBNoT3cYmx9djC5DhkiAsASbPcs1+0zReq4IvzgdLQOdVaNq5U55ibGwx8sHS9
zEbHyfQ3Hc4HvO8I4Mc4TBcMqYnA+ZwaJ0ax6A2D0sys0SYDagbBzaGjditBGZVC2qyIVpPySQwq
6URxEGSbBPadzRnndJrSgUByMZXczWErUhOajyCHtc5b8dWW8lT60lSfmG4BnVuTWbNiXuePWHzG
V+s9v4+uyL5Cbi09CmnueDbvM33iwx9zQKQWKFZ7E/IB8XjJcIchwTsECJppHCcRZLsMdyj4BQTP
bJLb0EJrHZnSqrRpLnCZm09m+EYH4sCBU2LtSDXhgYGFSPKMT3TJWMwmJo4SkacGpfzaJclFsBYm
8GxrINIQ+j9cGUypCTGgVMATPd5YdhJPx1QozYGcjR3py6Sj54V3AA94tZlnjg2w6wFrNd7xIHkZ
eEH6T/e3HsP1SSoWs6P3mcvICVDK8SPRLWb6A+oCg6MIKrkJvZUB/r5nX/lXG4hrOoqhdY2YL+Vc
04qimycjGPBwbkj1qJ5xyhggyoLvjssgnQpTeOAtNiUFvYS9BjL23eufsKCCGX+S/9EXPiCYH7v3
8XLwcEaOaAY/WHD5FXaYNOkTBpgHmKRMFV9/DL3zYnl/+vicAZf/MJyAYxK/DwzE67H4CNRDAysj
MAnUsZL1Pol94r65MBq0Pyq5MWHoqY/MCVNn+5i5Leh1AKUqVIHiflBLGFhpo0QWcx0dbd3pg90q
2GmzKOe/87+debKOoB9qiCNspN6A+JMZ7TU2KaXLIRlMfzMOSudfPngwaF/MvHrOi30fhJudPtjU
nLPwzTCs7++iUg4GPa0Y4An4fEEDpyJeQil8BxjEZzSzk01lCxtQYQ3dYgkKxyTk3dKZFjtPzoBq
lFumA7TIjVljJyBcbVVtWRwajNqHeFFBp4He1POHADITq6Hqw5ZWIE6Qhd+q8dxcbGWeXa3K7q8a
zC7YvcDrl/SxswizafUnJhY1xSBnPWAmricMY29TZgCgZOOE8heCD5EoJVNQyvdhOn72OaSQe/IS
WrjLVpHB0mBw8X1Z8jh83nhE2w3GB3eHGT40rGfhS1erwx6iYj6ENPU8yc5VbSlIKkL1T2Jj8E6r
t5wS2DV9hm3ZjEi+pTIFGXPEVZbheAWVy7+IbOw8ErIU2aMIwQcIxcyuQwir8FuI6gQ2HC9hK9NT
c8KHVqntTm8GaZZCjc9InM0rEAfEhgrO9JK4fT3mvhgYPNzX/AFkzCgt3fmf8KvhhMeAcOi8wpul
Ag30MBZvrQZW0AS6fUvdDGzqwH0H9WJaxBjmCmzwM9PvquQjvShNRK/N49Qk7Kas7ITSbym4EBK4
Fs0if9QFBSJ5keYm2JALQtDOp1uzvmumitqe14MHKCzFrlTieErYXMiUWZHLNI22mnqB2LXvWmEm
FOCnGbTAfW6BJRtUgJAZI2U2rWVj3aAZ3w3p8AxVl9dyTpSGVjJ2inW3yAAFiKaZLakw9/XqrIbP
JYNmQHj03Ixkm2NvC2dEkOt51hRxw2T8pIRGt+jW89K8Gv7TKGdfMiSwM3O3EQs6cA4zrpAVPtsP
nf9db6avqFnAx+gHHjfdex8gPahuHcLTpluG3PYSTJ/SlnDq503fzflHKFfMhv/eqyp8jmlAH2zW
uiL5Wwij+8buK1YPd1VG/wHJZD4RJJXteNvHZl8K1Q11iVaDWqvehDY6j3rb/hG4FiCuU+3P20AH
BoOzP4bGK06IC4sQekCBLmf+wYp+SV2gohd6ehD/jZLGAWkhhxhkhxyJeogqb98LWZoGIDEKS2wV
dHTCLWR0wOkWMR4EdZEFvw6BH7nT8FidxYBb5AoB1b6TK1QCCCT7zlUJwD+79JXTaP7FWUaA0Pk2
S8Bf6Tdp1EZeqm5QASPskW3Qbdk971/mCORtaECYpEYFynXupEOn89t07DzjMXqfyxKGEZoIGDIG
oqkBSkQSSSYWRBxq+24oHATZyGVqJXyJgLPEhrsR5LghrmhUXfgbTP+BgIfaE6NGqg4Kkn/bGVvj
ad0BsotpHeey1Ts/bUZi5m8p+UwN4UyJpP5kJD9x8SX0WEwxy1EVsaFH/yw797VVqfmQOI1w1sOu
HH9x7QOICQxv4FLhk1/IhJh7UKkx8I9Z3II3MCUhTe1gSmT2oVtxum2SYOOrQX87jt5Om1IRP6HA
kvRDzpO8GUI+EuBF7b1+tPnZU0cyhWPRckD48KGsX5mSPUTOGBPe+nBPsxnmyyZhNeAFBNGtKTWw
iYZYoadQ6dxxwpgI9oH+xIRhw1WAAAOoxorF94FTDRNoyhKd3D3YaVe0MIh0/puPQdtdPHUP1iKQ
erMZwywiN9BNh1DFfjGCWcFVWeEJQH0ave3GVlxBg1PPwR+Z2fhbvQN29ACpAdeBojZuDRbXT3bB
kNMO4MaKB5oV/AfZ3QDsPTIV/8sTHnD+7y4MXF98nnugxkwOeXWdwvDhRdNj7Xjr6r+Ou7SbX7ZP
W8DyRVLb5NXnXPZubr782ZLLzivmJSMIU2CTdBJQWEDHgGJ59O0+xzkHTTMVKu0AUDHgsMMvZRZU
UPGLmXlhnFjRS70KSQKhUKfxiCDM3JgrcdIA0+6zR3DZY0lBdCn3nYX8D2ctLLG3v1gMXNAAEcvl
8I3QDkwv/ULaJUktAXn+qKLoleYjRHK/SHJvZIgV3K7j2/1sKQ2wVX7ZHdii0OfQVdOaXI9PTIqh
zb1oPRVuThtVnkhUCd5G3AoxnJaS3h9SKVUbspwOZyG9AGucIbfmQ/J4j88QTsmBa4fCAtbwlCBo
tss9ahfmTpXXnG6zgadulaRYIB41OBKDsN6+HUFIQXUCxYfGLptiCOrdZwwLbpwJahugRsgrVunw
V7v1SJD2CVxqOCR20NzFY2TKXc411NrHfn042ULrd2fa9l7daPU/GjopeCo56y9mhfgiFkADBuCS
lhTrR0KWt8GQAA3vgBc9CGVtBpFwQuQ4DU7/Tb9abwiXOGN0Jzmf7ZumpxeO2XZUkq5xsxaCOIDy
Wd/38OlbNG6PW4BWBVJD8Dm/8KU60tCfSIzG8mUB4EHWuNSWRH73SnjY5oVAUVhsiHKZcqLHoZ6s
aMkgD9P/sOGzPTeYmTDQ/ZIjReppI1DSgrxC5XWJh35xVFjiMr20EKhxBodAyhfXc0YV1Aiixlb8
0muSvUQBBxZarX62qv+cL7xQbSVZ3Qk+Bt1S7TUg48KyE3dTu4DOdQkn8MnubppzQydQjug/IQow
fjCYNVsFUIC9W8ikA+4bFf07FkiHYBREtSD6Uh9QQeCxBlalHCApvMz0NuVZ876LaYmANQazu99a
Qrm3wZfIBTvyKWZ4rTqK7pIe4n6A1YKaLRjNa1PM34VtvoMvIaFaAcn+AT3/p3EagMRzYIEwsgPM
V/e+bKkBq5RrtkUiFqxxJGNmXzu/rLuZMQWgIJkd0eTDamcpCGEfgjAh/1wjm0UFx7nAoR5RY4XM
oAKokj/M9vv+xcyp+PEitmUNoJMLYWrwJVDDm0AFi9I0I5JeGaCOt0LLld4WbHQjKX2m3CX6qYeP
wSd3jJGo84GMwfLY1ScWrGlUCv7OYWIifvWFrg2JWdqnYn6yyEm7c/cgla7FpTKXVsTMkT7plgU3
qhuYVegvrWqLbwefdec3J6RI/cVY0XrEl4doHwSFki/c/2JlCi289oeM2SpToSK8Wa/KjBqUZT0P
EnIrr3eIMthWhgjoDk0F0S/nB6KMCr3U3ym2zNohhCCyIeEJjF+k5CLFZg83KuLHEHjgYbTEP7GA
bOjj4UToBcIEy7y55jtA0ii4d6Rj+ee+DQEBTmJs5nEIlIw36wDuYmD/0udZKjwdXCy90MnL0cW4
4okpiIw4dUU1kyj27hYBCeIwMeEOuYR1DyMZ9xpmttiQ+4Wp9iVoNgbHfkgdWSFjVjA9RhBLQ7ZU
9S+o5UIiPTI6dVlqAkP+EaAAYKR/mYrdgL0/0C5i7m2msA6jPINMEt54FVjnYY2PSgczCH1A4fb4
3Z31Yh2Py2Vjo8vJcpXZDh8MbNOwNlYxlbBv5huyIVJHEpxqYlvhjhj7LT7IrFxGlkuENuubS/cR
vI32LG+lIVfchZPD76DOcU/DNWFwEK+vWAek4HeLmQmR+IodfZbedcz39c+hmiruPx0FtpA4+GBK
gmELZi0LFdsY5Der4QZ2jJktnmdB1kO8G38+ZnO1pQXmCYeXXx1E0hWvBCH6suVdBkwdRNj47fhp
/E8HQ9nnT4xkh8c7P2swrw9wH/Q9MyfR+dEC42TP3ETUP7+ZCrQhwMPhGBqKjMHIRfDisjB/an8Q
9eL/lqrBfBoQ4any1CBG4kYSEGssWMYEXgk8QAsFEIsulWJ+px2v4I79Y7mXSAJXb4cgByZbnDOo
ZEAOwkuVsKdPmPNGQo0FsfnGlxHTGhGDdtDq/kfamTWnrmV5/qtU5HMTrXmo6OoHSUiAmWf7hcBg
ECAESICAT9+/5RtVaXPcVkbeh8qouOccb0vae+01/IeFqCOgi0/eAG8AvA4plrnQPWgrdxITWpmA
DbtE9Dm45OAyIdRzZklKO9AgaLnicYKqKq0+Ou8MwmKu42qb4dAEnVBeBcjm3hb3DUoOAgnUaUYQ
KRXToXOvofIEOQWBlweJgDYBwKzxzqzRpeF2jvVr89oVYVIaCdRfBHu8m7LQaK8ZuM0VGhtXnkDS
wix8LEgdUMwIPgeyzHQ/tXwxvuGKGR/pqFEt0lq/Ec5EzjJBs/6NKqVzoME164i1xCYAA/leIeSg
pxQgtllVUdVUmC4BEiXzogp3kOnV+KKQZaPzWwzhWujQD8xTP2Go3NKzak5r/K8pF8UMwX3zDiDN
Ez0G2Uc9QH8ZFmw1dG/QIDUa/C8rW6HBJFF/veAYYDD64WuRRe2X+A3RvZrhUnWfo/3NPjiD6YEj
0p5jLFk9v55BlYl5AY5f4RWhXQH9mK9MfpV2Mr33aR2ze2KS1nt04+JN/BE5LKVZe81UEAAYqgMj
AcwyHFoS1aX91saSGXTYWQKzgJsrfBBWrOUgynYu3nwQHZiEL+z2rQbwM7ozi8RFdHCaAmoQyB8D
QFtBNJ78mo0JjOEm+8U7H8m0XhWPHh3fmiYpxxqYu1TLtBqNfoFFVjI1maqsXg09yNdUxuCayEzn
du8MonXjz1679AbRjXCbG5IEOSz3Ww3BuyLS5Du9BDBiQV6T9iz5hPMj3gOrgs1zjopm2ncba79n
0gWn6A8eY+Y19Mt5qDoQC3+8n9NvZC+lXFp0C/UuRc+2lULGpSvL3JOiU1JBqfYPA4TfufnuDOIE
bpX6q7HSEKwneU3DedF9pkXwY/hDwDS9zQoLURThacN5h+51Tkr9cotO/LOL77ALmSiDg2Vj3hu0
O0FrznEhI3EX9giURjBdMLaOwaptLI58ULsnH3QdjOif966gXah570hV4ONX52Y5VrcTlfYPs6gZ
czDIZUxlUVBCpRwzrK7ADq2eJjY4UDb4Z/QEQLRDnPI/jAEEPsYaon1TNKmNrPDURAAHnnCvPaOb
igwc+Kld0GOo2MQvqEea2Sd7rz5AVXHdRcvRva5SbWQ0K0A5iNL3+gzucZxU3fGDWc/wM0lCWt6d
VhZMskGQxB5itByDtTAgmPDwTzkTc9SdoMkAWfVnHRogWmtG2+HVHeWUlNLivwMxgFlggJSnIgNa
ReuU/geAL2rTvCHtDo3ZkVlFGAw/Mxoyt7cTJOiPZUaznQJzlwMnfhlbjWJc+CsH5SVhDN/ru6Ay
rITHHfkRrw7vCGosirfbmGSe0Ca8OxrBME/oDV2GRSfvJrXTgFkpYr8Jwl7DdRcEe0uSsEPtRm7y
cnvNX4qXz/DEFDpS4Qt7c3nO9QBG+MsmpjXL31a7p/e4BcDgzAMQ7qwX7ghw9uTUbFQ3kkil9zSX
rsOe202cQyBN+GukPFGGae2nD+D6e2RopNMgmWnqdSmc+LagvkIVqBNyJMR6RIIa2F3CLSNcNbY0
N40Ibh346CRqd/NXbpOOPdLfTgttaPZUYVJABSuIlNJbYHJCJo7HIMNXDijZIHtSoDjA4Znnv4JR
4STLXcVHI0MAGxsJDEDo7cW707+/x+AlAf8ggaK/0s/yt4DZrxwrBGK2uW+wn2D3NyEFN9N5E29A
LIrPDPNmaxhFmbdyB0ZvR1zzG5NNE05WPN8NgRddhqeuy5G4QUu/LO8DiOxIVIisTEMcIbGpWiTk
LFGPHGsL1bMBiwgEZbaiaUJjTALK7IMxyHlxxp6aaRG/rwLejw4RtxxIyakdfbbByck5uAXCy7iB
0dNwRphE9ICPVvWVxrCQfmjdWMmf9pyXLR07twk6s4GdBxeA92oQ+qOknY439E1WlN8A4EjEMXWo
K9GJu8ZbOjXHu3PWGQvylbjNgVe1HPI70ZDgRI4zYC2MP+0ORqXYSll8gCa+ttc2rEYqo574+mHN
SS8HPjqNogy3p3UwZwZsAH0rsDvhWBOBqTCwbV3YSHK4HsZXZsfAujWt84Uv3gCkj04Dk9YtHHEk
2QGwnOBNkiNAYQCsxydWO9KbllTDhJVGJ5c9N4KUwlAU5Ceb/Y3BMTW5QOKVaIm6cTBJJ+i5CE+u
QFECM2YgX0Vjja0NfJ8qlDdmNlQS1JvnUOLmFXwedzvDMqNnut66L5Mc+hphAebsHqSNeREChOWO
4p5iZuQuMlqfqFPkL0IZldmMCrIP8RLmtReSSrRfcJdCY4kZDenNbXwgTj9eHzIb5Wz52kgjuq8D
TcO9kACA3om4aizp6jZgwwnGwQSvQYV26Fw5Qni0AOdwqhZ5zKeDzbYmJ/aT04JnBAw/ykRpG9Ob
JwETKIhcKaQOEryCJWkAtG/BGLJ5GDZwkxmN8QFCnNhYOY0p3URAD4izkDfSSJUGnYPy1hogAOPn
O4F+jxQXMgJLaTxJU+PU+hCJoqKJmN0HKgtdcHrMFBmJbsLlliO8pX+i+l0658hruWDsh2uvmxHf
qbOWfw2vAEkHlDsIZLGiTKH2c6AdTUo7bkvrZUDLi/ZOuKIQh7q4OsBPI5HBnjGuj9FFljnXuHnS
AttEp8KDmV1p3KKl7Cy4dmojW7lwguAN08pGxP8EF3cwSkB+MtGUDynglsPErY+kvMVLgvkjF9A9
6MYhHH/YGYR7E4IxLF7E+T3IqHcO7BLHlE5MB1q2JVz80AjNFdAOTzTosU5PqJZlN2JmXQk/Z5JM
uaaSuH+4CMC1FiIJogENlfZQMZXm61LwLQx3WgSEptmgaxZcOUXRfplUVzQKyA22PNnK8Xu08fnU
vb2XcWT9fe0RFj57nkYmcCNIp+CcKY2kW06sZJIjCSB9CU6p6d1x0eZuO2ck/kgQsVHIyxDRbOH3
wj0FKHGGbv9KGIg38hXvgQjKpsPYryF/N46C2MW3jowRCApVNHE7+igi8LzUiOu61aEXJwPF1ZYt
iQhSJQkSKKO7blFXkfh7o8bA6d2D0Qrm2O8Anu9ay9mSDTIEURKNVlh2UlVE5I/OmR9JHeJVQoZL
BmPb0YOhHhWvFhbcjJe67DYY9yAzuEJDc3qZI/eI3YHOQH2JQEsgo8xXeJdkiFculwstK43J6SdD
V0Y5sEYozvmJBSOppVsDYssu2wWEpiumN6BE9KkcbNrgVa5mHpqx1LF/GQgR4yZubsgngepzQWvL
BP0QoMfIrZTzk87w5PZtZ2WG+H9L3kHJGe6WJ2TpGn+VbNaOaMXlBUQTDxNcXCCH1biIFrzwNBpf
A3AjfPFtn7vv6Jl9rU7DfgzmZbSme3ElvGBY7k8q/XiALc1044ly/XlNgkC0B3zi3efDG4hIegEU
wB6eHga2K6AdYdHRYjPJ5KAPh6tjQCeZN8zGJdatoB4SIPSu0lYi/Jamuz6DKzR/uBP3n1eS4OKY
oTMRF3z7HSJDe9cZ8fFhPLFh0Twg12cyGp3G7tRB7TAc89cbV5pR2Rg+DGh8IC6ko8DFB3n1Heo/
DS+XscAn+p4MlcBRx7UHIBUHjKzFZ17EG8Y7oeCGxz1HBviXqIPvWECCxXWwa75uQWJdmq8I00/P
VShi3TUvpCtpHPNy+lLLBuRafnSOCpgYOTgN/DOk+4UtCJSzzz58BdYK9EWwLNqbfHaVNi0a8iCB
hOV2DtUF4cOC5ig9JowDg0Q6S6Rqaa2LmwqEALOlR1fUI8Z2lKITV3hTSq/qYUXNDd+JXh+QtPl2
LrgwwZTemNrN+hfu1TF3x/uoi7Ihpfd+aK9s0L7whblWFSo7KMLMhh2TeTDq4m3h9OecaHIdjnRc
p6vtvxsYOUlpASsmVMC1Wh1sVb0PaeGcSEFeIapUye1p3chpnr1fKA8Zokm8DZY3au6l4ru8z/Z4
AMkA60A0hYjOFbnlYLTbXdrn+B7hCZF5Ywr/pH/Cm5UTU7sAQ8nfLygrMCfxldV4xByFe58Uu7Gh
3jhVl0z8pruhTAXvNRsMDaEIRxt0rrkk7gMgA9QiNR/dMbr7sz7IWK7OZQqsS5CM0g0VQ0XEFppF
H883/hkoUvq3gDKSOsGPXoLB7X7jt6MLSq2LuIRP7jJDpfdMcStDcHlZNFKuXDPEZNkNO75NTsd1
TaV1oY9K9893SFa4vA8h/9rCHDhhDs9Zp2OQ8B+XmHkfBBIhs0R61/cAWkw1RgKPA0kXdsm2l6Zm
LLJWRcCVoeFl599Xd3LBz9JYIxUwG84UFEa1UlvSQOSX9pZX2u4Zn4OfnGNBBPxhcqoKMYVN9mEC
uoRQ2fw0qzYDpZe/qB258/mEZNUoJwMe4AbZt9ftbZ1eh9ASWMdt0M23G1lboctCOUKddA162HLz
PiBcM6AIrMaFGSkWSSeQQFyovAfGfyB4SUGcarY4vCjRjulcpckdKMM6lHAGDrBFJJ3gq8VDdyC2
NtBpXs/zQ1cfpfLvmamJ5dJ2SzDm+sHQOSPxjatzd1VhTwve5BwUWJk1DdKjLf5mbpDXZL6HX3nA
DdBP+m0RZgNuRkdVzFmPTYEjzMVqilaWx/v6tPes8SkJzIAfKkNVqgZiNdNeCEOSNmKoGuFjhDGj
TIslndMCrOYoLJXqm/RYekicwLyVX3k3znAzxXQjfd/iMaaInx9CNDH3y6zKbJuQZ4E25lecS1WS
RBdfQiGYnHYSjQ51AIBuzXkD4ADRA0vuYPdOTYbWiM1NAkP2RXszLxBYLGweL3Pc5OezN16TC07o
0cltb/3OjZAtKkho4745NlYGapXj24LfYD05UmzBr2V02swWJ6wIT5j87MeFiWyEN/swGSqgO8AY
ftYGy4IyGy5PJPvWA7dVE7Yg4gHdOCL5VKl7wDHzk0gq6rD6BnpdV0OAvs313B7kjfzFLHoyLnnz
jcn57dgnqu8W4Io0WJi0Sfcg3ZmKMsKaDSBnUq4l7BaNXJoMFBRqFdQA6efYebNGKbNk+gXov2W8
JbsbM4i5IEXlx/C0N+HZqZ4YvSoBLGTUQVwgodMsqV8omBgdQzTcQHdEYza8L8yWNqRdv5x1aU/b
NWUsoqtIrYW3BvNMq6OQJILqnSYrbcHcSiL0Kt00D6ZXadqvdpdDE6lTC2NhyWvjPmgzpEPzJspV
B8SvV0hqFN0TRNCRwzU1MdEnKjCErFuA3ehu67ZnK35Kfb/pMp3k40PSrCqB3cNzges0pel4JcGi
9cFilfp15ExOtAqk50I/UGqZY42S02meFs4gowSijpGRCIRQUulddPYmd6rAhdkWFegCea8C6oEa
8VchgAC5h998HNsw1hp7GrMDoBSQkOkifw6UgCfvOlZNn6NHkIfbsfmmR2ZDaKoaWjyw+2Dvpg2k
IIzJHbAe2KVPaNbsfTbhi4Fnh0Alw7d1KO8phsjOxJ4dy6cEFtzYvbs1NGSaeO0O0PSDfbGNcvyY
ZUhutB7LHDRRmFetWOyfzYVg0rIW2XZBEkNHEBYfWW5tZNIBCC+d24c0MaAukASsBDzD6JLrUO2J
dMyteokJ0xKYK51de9baoyYXilWaDm7xHO5fdu+bdwMStvCokpoWkoZ+lvlbEr6dtDjpkXM5iGsi
4ZximRYTqT4i8vMTmmPRvib5IWyrDQIcxcR83b9AuX05Iw5OqvHGXODE2HE7ZshCXwfBvzqYhfAy
gVhMYGJWTE+mAo4io98H/t7AEg353VCjMZdMz6SBw2MgVkfHukLGRKnW1Ot2fcPdIKi9MXGbbzWr
ZiHGj9yDYA17JxQJqNqzFuo3oAJ06aYiLotoOneBSg+dWCZkTMWbIPPDqAAoYY18IZQHJRJPN8hk
dcbwKoXhpr1AWt+SmDAAowNGhKJAv/hgPw9eK8GYCayxTAY3UthIsCJ+oqaC36okW3tapczheNU6
6DrwnEXApgaORsojHg3XZjyMEY4b2B2ltwVaIaJJh3edcIB2kAwgRPTlCr5luq3ByJWRa/daXWS1
c01Y1qIDRY8cZrI0rGlRDRx4TEg+Agur3yH9sG9IIvilRWZdrqkDIlKbQTE5ohe5X2gYFhthTlfA
W+T8NoY//MB3AZ1LwB1iBI05AKg79hBPuJQ5IY10TIyrqwNVL5e+z7xAGhRQkOEqczgh5/Jf1caW
fI0tNRI0EfGzL41XCjIEfbIRBNSIQSRlwhEBoMoSihL0d5bBgUmqgFPtUfHQaMmhGQOhFxgadDkV
oQKKeyhkLejPTTBnNKbjmklFv6GtbEVnZoYgl9zlBcjONcqHDPQdUVkSY1rILd5h7jBQlcO4fz+h
owKaHKEjeiKFB3+jnrbYs1nv1E36iLTNFiZyc20oSDzzur0jS9zyLXfAxJhf36ly4U6AFnTroLrv
NYtc2upvP5A64nPT6zgz5oQaQhdJCx1i9NuemCKIPGUScwQqwRkTbuQQkDsbkBiGh+a6m7SL+kWC
7YVrcsXnI0UDvS6tK6XBYIUtfA3P3Gf8xjBwAVdDE8HqktlIHXN3FEZI00dgG+GEJh/HVvp2oL+n
gwWHEHT0l//4j//9f//P4vaf649D95Dc14f0P9LLvnvYpOf8v/6hKv/4j+Nf/7m+/K9/WKZt6Zqj
ObZh6qpjaJrOny/m/U26lr/9vyqPLK2sj0U6vMN5oVNZXTCI8txarWQds2Qd4/s6puUmM2d/TYdq
JyWpcNGQ2X9sWqBLGFIkQEERbYtK1pTf/bdnk9/py7PFRnyyj+ojHcbkq4hJMJ1kUkkRPUMTd8eH
KFnvh3dpWIbrqKphqq7iPq2XbBXtlDysw/CMj9/JH0odRubGISxZSP3zwb4tZH1/sMP17NqxwkI2
iWcFCAEq+C29MWfK55UspZUsZX9fapcXuaXLUrAY6tc6iaAMF7WQ7jG97JLFZBM8fbBvz+V8X0wx
//u5rBZ5OHArceEDMgP9ay4z0UvZ0/2wK78t6H5f8JxcNqeTxtN9mrTnkchgx/6we4Qzg3QzOPq/
9+lURfbQlz1pGOvb5XJjRZ06iI5m7i3SmoggFWXP9uPLNC3L0XXXNR1dNtGXlWape746FZPAGeUo
u1XxOsQGUURBaEEK6A7ATtmaP56AL2vKbvqyZpZpRpxeWVN68eK1ePC7s86l2SvZKPJz/tgoX9aR
k/9lnXizS9eurJNX7ysMt8PhR0HeE/fn/0Z8NKwvKz3FrbPmFOck53shAurtW33B0XEHo8Nc8kg/
nukvCz0Fj72hp7Fl8UhnMic9BHxPO06bPuj4lb29sp3xFD6Ol2uSHo+fZ9ruaHevNYvQfq8rrws7
Ql+VxDAoeTj5Hn98L0tRVVe3dUO1n/aFflNVLb7oh6ERqdjRimiqwPhMn6EvhW5p1PpxH35Z72l/
OOfLYZtnrIfJUwRqE6YAzW+Z8ZQ8WNlCT9ujuMZXXTuzkDCWBFNDBc/ohpny7wv9dRE/v0LHNF3L
dRxNVfWnj3Yq1CIrbCMdSkNahsCzFi3Zu0YTDv9YwKh0Pzyl9UarB2Yn8OwjCZWqeXZ4HV64JMjA
mZMDsqNrk40gSkCkVhh6VIAgIk3aNOATcUeObpCfx269YIQtiDw0Cep6PQPsIKDgNcA6d1BAgVAD
tFiqB4/COwu0lVKlHuzgK6XSKmSAADDoTF26IRPcTQpS7YqwJiOzT5OiRvdXrH4R8WDX9a/BhYaA
GWIbGyqSqlba7xeU7ouqCseAWVYc7KvrxjtUuiF5IW1mAX0cSRbtqQIWp7bxugDCN3TfUkxv/LR7
epBdnGtpTZRc1ciG6I7gYMOdg4kwsDg5MyPJkeo8MjRuUnyCH7e6s9dtJxs8EA6iZdBVVaoYWn/8
CvibZDX5B2hTLw9dsnegm7MXUOR7QbYcliIrzrCvkY5RchhqGen9CV2/gwY6sAKUPjIFy75eQpu9
Adm90oa6M8yQwefvm0T9IYaYHC7Fdg3bVBX3aTeqmuVeD6dTOqQjSTrHaEnqNWoT+np/c6mncHV0
7PXatvJ0OAWaWbuPNg2AsMCbN4v7313qaefnxyQ5rO88FdA2n2uLS+XqoWEvg/ySp/rhOH97gU/Z
znW9szabWZYO3U5L9frSeZCbeVmyzA/h8NsyT3nOVX+s053JMtL7SgNY3S47FY0sIb3S1y5Zruyp
nrIc4745atucF/iCLnStiPogb48ovvytZf5Iba4PW88MnafCpSLoxHRrmDXDk/i768gp+HL5q9pt
tt6vz+nw7dTAHg3yNEa9k7/3jVRF+77K7HCsnJIjTyPtY3romDdLuUJTigk8rY3fX558gqfo/mVH
qMrThbVPjw+70DhOYM3qFaam59pEPBR+X+Wnau/bMsb3h3LMzJ4lNss8wrT7LhkGiHLaz2UZxu87
TlWeooNjrM+6afPy3hD4whIQOBrRgTuq5LWVPtBTbEjdTLcUgwdSB1OUZiO3KuM9maSVvDk5kn9+
INNUTcNwXNN+OkP2+ZBf3R1n6FR9hGxuo37z8l6lOmOWn3jz+Eadp6HfcCzb7T/Hiv9Z2JFX/WW3
H7X8oWQWux36zeCIzMYdlimR/ZTQ7AJVUPKcP3+5fy73dLiuRWbuLIXnnIqhPAguzNZGCA+X9QN+
vqr+uc7T8TLOhrVVcz5chjTdVO4qC0SrxqS8JHNSf6jx2PP/XOnpaGk7d6Ym6YVLUXBzc4dkI/eG
H+DtYJaBAmIIYtZL3mLZ0z2ds1S34tNuy5p3/05WZfl96VqTMgRl30t+0i/70nk6aVlqOI6jHyVw
KD6DzRYOBaHoAIKsFAJrPCp5tLIN8nzibrvKPpPbmK5glUvyA9EduoBuULJO2St8uorN5Pyw4ysb
5Ni8N1yvg6IxZIVHdVD2BmWn/fYGny5jbW/H543Ot1IHjJ+m5+BBzlf5OK7u4WhQ8lBle/Epimy0
tTpby6WC6ArKuowAwatc8LHa+E5HNA1kSFeyZskHc58CSB7nRrY3CSAyYBZvRAgl/0IjUb7HL6/R
fQoct1RX07vFa7z4RKk4uMWghGPfJvbf5igMggeyG3ZDerElD1iyU9ynUKKq641q3TkCWUBjMXxb
e9R7RVMEUUtWKvl87lMoMZKsyA8nmphGC5onFc15sGHyKkptTk2kyGROULJmyfZ8zumTx8Z6VCqf
B/wWPOr528FfPJjBAEAB6laymFHyEZ+iyVF77Fw35wHz6qGNTNIaROrGL8JXpipMU8uOXtmXe4ol
GyvdqledWAKe4W3fgH7jT0Zxr1L2WGXv8CmWpPrGsvMrx+4a6NxpOaa7gkye7wfFS6/kFZY901M4
mV0SPbk8OG7Uy+CLqHrpAuPoBiCg9HOVrfUUTtTjNrOvMe/PBip38PYNwbVUWg6tPXdY8ly/hxHr
uXGZGqlqZRb7UMh4oZRg4hsBGqHskP2eadHEYY9+SXgequFUdiov8IoIyQMV8sMqxWqH6ROMJdfP
gSxRU1dONFlEJfL3x9R+f6XWc9p/XT+MfSZFDEZ6OCNqH7vqqReHKH3gKTiZpw1ENpDgSd+YM6MF
UhbLft+p1nMdcNm7xu0s17mMYzZkztirfs6FoeQBL/n9Yf8/2fN/p0Ykyt9f9bF47FRV4Y51UN6S
8Q+2zf4JAc3S0ciPr9XRdMfWXcuiEfF9pUNFPW9OlwNp5b167YLQ9D5egZ6k3qrkkcoWejrqs5N7
mKW7NB2OFf9R7+TRx4TRcWPb+H0d7cfj8OWBno751i622fXKAzFtDl2wd3oN4lqt24aDwcl4NYDA
nwAPKbXS+06+yh837Zel/zj16iPLzH06vAF1iMyXJAB5mHcYkPgvj1Zp6/HnXfLP9fTnBGJ/OOiV
Co+K/zx0v5M/eT0iiPhvlcCOyUK6rRhsyu9bRM+yxz6dJSQQDT6dl71sfDgN/959+mUZOYFfwsvW
uKQVzWEZwXo94uA94WiDA0fYN4SNUHb1SErw58f651M9pwyXw8w421tSBqTtbBBvKL/75Mzb9h2i
Vu/3XflzA/DLwz0d6OvskM9k+5MKJfXOMdwGCzHXwmu2JFDpP2/Cfz7XU6aw2x7yvHKJZbYKMh3i
Hgg9ur24uIX0TOm5AiI6YdhZaX9SDs4ROSBI1JG0ZIsFVgliwmW0hZ3p1krewo9B9MtbeAo28eUU
V/Izv9tfvAIcQeBYoggK0rJ8oCc/7LcP/BRw7OvuUdzv7CeRd8vq8auOXpu/DYH/Q85A8Hs4A7Zc
GgTK9tVT/DFyiXTndTq0WjdIEcAYazMoz9QRyD8j2V12K5e906egc77NFEs78Jj3ntI4EXdAdDR0
NFNGuK5V/94HtJ4ijnbXrHy73tB7g1qZe3UZcOMZFWbc+aVX08+R/H92svUUdw5XJpYXk8WOcPWw
vBHkmQO0vTRb++nIMNexgAY4mmUqTzvlfDbsy3XLJ7sy4at4t5c0hCUi8B8H9i4yLCVnVJUf+Lw1
NctwWMpyLNd8+ma6Hh+Ps9thPxzbXisc9kW7D1JVEyXMXtkG+QSK/LLY8zd7KPdd5qqyGAwfv3Ni
ej+s19HMgBxteU0P0z7FGwDE4dSXbJcfX6wFisWyDc3UnzPGy+W6N+7HDRhxr4LC8ZDnBKNQAPFA
OzwalwXZsuXkqHy5QW6Z4mQbfb8nvIC/Hb/tq48aEyjsEoEXwisqebqfTp7GOMfkEyoap+z7cvrR
md3VDcvJtrkDTwAUCoYF529aqqV75qfT8HW1p/sqO9+0a5Yne8oXg2EL7HJIjAK9Ks3z5Vz9sWG+
PJe85i+vMbXj+/58YSXpgiAsx1qIIKEt8y/0QH6Kll+f6vm2SrT4UdnzDk9VdFDqdgiikZ35wLXS
ZnZXGp1/PHlfnu35BrofZjP3wLO9tLZdZqKq59ElqLYt+puDVfD7DjF+ejrafKrjKpajOMbTXaCm
l1gv1nHChsyaxZjx6hVuy4NpKmBHcGXddd/mVra6yG00oKUE2xCv13eQtcivoTREP+gEsC2v63ek
s7C9wG4MEaLGkUp8NznDhwt//41ViTzP396ydEMDDqDbRMTv3z6rPG7mba2hBhClTQs9yMWhfat/
ynvVruzrah4chpgiImqAGGdpyP/pBH9Z/jO5/7L1ks3tqB1cNRnShGs8mnqA1SQpghg7ieGLIRj7
35+Yh/rzkS3FocZyOMoWPdnvj5zau9n+cVN3fCSjgbcvQNRtM2mqjNLDWcNFWQWevclYZkabx8BT
Orhdo+T1iLfMLUiWFoRxxPmdwII61b6PzPfcbN+M2gPeyvZlBxsD5WLgvZCHLAb9hMBR0lmbnv6e
Y+wLDb22DfXapQ0Erub2YdWgZrIJ72hSkobB7XNzf9vZtIzuDQCvUVVfwLjXdeCps9f9aBucGoDw
SZRVKIAKJtBo+OwP/q66R8J4oiJ04foqmAIustYRuekXaMS4GKBxMd3DLoluND9GDxTrMpiEe2Qq
ZhwHF8hajtQ0E37PaR+RKdfR99eA+h40mLeiw3XG40PQZkBOwWKar0p/G8Fjw2AcIi/CFydSO7zj
6URgCqN+YOcIQMEeJJjMgNHZBRhMwp7CLmUIKpS+7lSUhk/h6oAYNgstdCxDoJrkjeUdPtWjys+q
CRNPWSAiUXNfK0NEHWDw2ksUCT4APUMU2YV2VwelDD7z0xcGWhDkZYC5CrMZ6LXwXdvJSCQF0cpf
wAV+QRMJlQmzDrM2wuaqmIBOtwFooGP0SfVkjjPg/2DAIgyB4IlQyJHenz56OF7Ur/zKmKPiBIs0
i9LJVgfkWS6dlcj0WaJ0geUVlDKuIhQsnUgH3xxHWQRavXbvbSboo/Xpc/EwOzDy2DQxkLVaKiSH
NVmHqKGh4A3SGFZJkDTiFwBHbRUQRg9oPdZiN9DQwoBHlkIQ4ygoHOGNoC9cx3lMwMnmFAAHqrlX
rr5iLSQWCNovQgezg0+QdC5MlSyEyhYWItzgLnECLQDMD4o6DjdwMvbvNuyNDSQxWCGl98wPh/3b
wXu6Z7TscFGN+wOqVQsDti3g06LfRxurE7fTlfDYlr8fdVP9cUXX0k3L0G3VfW4Tu+t7MtsWxW54
qXJaN31Ec6wqFDVk3uv76iGaoZ3YyjrX4b2Vt7YIJwOlaeTINqEphYoQ0lnzdLkBxOLZ8N1P/rab
raNUC2yjqudT9eJnSL7UraOfr4rVAaI3rmStm97fIBUA/GcfqQNN8THDgqs7p4vWQ4ZCrT+WBdxT
6Or6IMc8CO4l8vsAxoHCoyInumVsFLD4xIwFGBu4XkjND+/R7G0/tgdgl5l7g3ihrMnr+/6lv79V
87cCgsElOA7WO8/d+iqaPh9ON49OLZyIGgaycbi8Vwkp3n6IRndwgA2coYZ0Rxeru26Jq4SOc1MO
M8n2Y4Q3l0Y3DeMBpczEAqaOKhxClBBm4IU39rh3+4hKxJwQRiYXQGubiKShhjxTeIVudvMxAlT9
td2MB6w9ulBkdivtTWQhLhhdkOgYi4LDDOn5a3VTx6jIT2JEJbNaITifXUMb0WKkglJHINLRv1s3
kYhCCE9k/YT76LYa8OjeRS85xk6NiQZyI/3rmHsTdQgV6RDYqQDmRxVxcL+t7B6WMrTSp2eGBEfv
+gLo2T/D4objih5MePh0nmltoKQh5DvB1dcbrand7ljbiqITHOJVMtcjGyG9LdJ3Sj1DfQhjXsQv
gYRfQFFPkbXw0XCENs8U4hTEEwVv8UcVSkuBrozSvHRFSjYe7+q74VVUVuFs5Tg1NC5A7nHzI0uG
0RjZ6K4iFlJgGF1BIkXIrSuI0t7xw8VF6JPMlfhaq3fpFEuU5/x9ZCEDhgHIZWozmYOhU2/evMUO
jQ9oAC4RszbqmqhDhK8FQucDC79JREZESfeOZ3AjQS6B+4dYJz4KR/91A91cDN2QrfWTHtONZgVD
Slw7EGNQAa26UOalhg/hdzYgnToY6CS9DQcY/8gNRuNIFckod3kWWtvc5rUI8El4JdfAnqaIBSFJ
AasAAbVoNi+QzcVacQdRATG2oKhjqbnjciMDICnEYRRWT2OHbJiI3Qmb+nogtvFpEA+EICxeG5AI
+PFxAwlf+LOVDmzFWW/WenQUxTeHleZmoiLzvnJqkNM5VzZqObYo2sbQ6yD3VY/1U99o3BuVQdbk
QFVnoyME3571Bo3/0HVXs6npnwY3qNT/AnDxhwzVUr7EqKeoaBxmh+Sq3YhRODseUajh9bTplITI
ZkZ5CGvhXEURQC1NjT+byt9yP9tUXFuwaLamufpztlrZZrGab2bFEO2aXHtlTNIUqr0KT8mPYYdi
F+e/QbKpxIE7ndmBRlaAbkn3VgfhoY1Ms75L2sksPEJMLJhDVIINYQHFX/B20nPBr/ZlX9217GoX
8sinVPm2VnSODbL/RYEucme3DSaOgfwYf+6j0rZH6AE+PLKTjniF2pHbXiMLR/6J6uPVm+fb0KzA
n+o54ZWbqkuKjPrwwTcxAXmZzRGKiFwjMBTf5varHQ/+8rp7gTUC9g+J/nfR/yvLoP/M+Z/e4lMG
nVw3D1fbV4rhCWl9BCQaBXavTU19u/RiaJxIe+yCs9ExjmF6qhKdT4WPelrF9UEtfjQKLAxOQyCR
rj9jh0E4zn0zrp04OnqYFrXrrZGQndzIvdqY158/XNPfglLflqTFqvFHdUuVpCgULqahm6ruPNUu
yeOU3+8Ppxgqb4/t6IKml4ne3BYTj9YjVPd+ZZJHGdonaV+xxMGaT40mDfpYiDoBoccU7eZrDNn4
TS2/YtRdp3GzouTcyzpqzUIKs1NEkYWSDDcGjtGI6j22IVeLghCOQv6o13Qk1GzfGtg9awHVDnGf
YA9hnhQoUpaQCwfGFaOTpKUagXoSVqZebVcpHd2q05x1MrLTOzxqXEoP0b0Z5+KTke5Jaq+t2xmq
OJoPNpo0ndMsYNyRjXB0asOSOsxXRyQJrRCm5zq8v5MXHl4Rc0AfM1JbaHCGlQIidHQcHd9giDph
ZczF5LxcEOqJvQYyzsgM9abbD50SHRYSMUNHoyL4PZfRzT9yGfk+qmYqqqE4LjSh72VLsamct1fV
LKjUlNXmJWHyt4821Xsb0PE+qgzuWs+m0kSwxfUranBdR3t6aNUYEjDzCDAiEzRX6vf8Y517j4wO
Gyah0PUinf+/mfLnZKOUOmrXrXSobhw1qpyrp/69lQYFHfpHYKq+g6jzJbRe7U14q62xGpnkRmBV
Fh8OacJlGxkVL0bwb924HSOFgwon791Ffdc7AxqpBGuoRaqXDg73yKr0LzSgNkGGOmMycdGx2SEc
hIQkJoPrgOPg8hoxMQljbEAnTkGixUW69jM4gMGNW9jxmme0qOlvJZq/VcZIIZ4pX7ZV5qGTIvW7
nLKYGPJixs1k21/XOuG7jVvorXb6QC/RcapXtp5ybDq7qr4fOkXfthsAxx9+6IzJQNaNM7LGyCzU
jVfFaPOjNsh/Gsi2+2xdZtdBsfEQPmxeNGoDBYw1QbGLrFB1htAKuRvmvvNzVWQDEwh6KlfH67r+
kb3v0b1FDKyL/fX5QxXx18s7HOylYYjt+IuzJmPHKRyNVjIsEo/WWQsVDhNvFzOZa1FP0F7lyucI
dFN+Gbom2xAbYrNAiNPbxrX7JJ/gV69zL4vMf/UOIfkt55EnO3MEfgCub4iLb1zbXgM4zRkht7W2
yDWObVQZRSh5t/N7ychEypyMcZJXfJt1eoRepZ9NYU6vz95BrW6vNXtp1u0LouMaYuLEWepMNHAO
lMIpPFSg4buaE7NtAC0kPmD2pOVQQcHQYxbfPqle3r3xNVuDEVmd23UuywK55Ggtqn064kcbtOyq
WhMVd9jlrYF9aMYYFVrR49TU7IbuVu/vmGaIiv/LeeR+cItoaF+t9oINDfmRGUTelGq8PpsOkNir
9faIj+TkPRVgP8jP1nGDQJ2qgkYw4guB23Vr+erltm44fSsvibCa9kefjRNsqbrtwgRSDFV/ajy4
jgLSeJYVQ5IdfXBeo830UAPj8P8IO7MlVdUsWr/LuScCkPaWThT7NvXGSM1MaUR6BJ7+fOyrU1Un
qqJ2rVix91qpIvxzzjFHs5FeGKZg5fT0PonP49mU9hpPv1pdZ6lVz7KVSLF7/7bqLg9d9EOnaJ5q
trl6B/GbZYO5UhCvO5H77h+06IkbfqWiLeBa/XbSbCpPvHQr43IT1IVbHW/6Qtto5uk2mxTz6ZuL
hGmVPg4NN2zP6kV9SPwhwJCztJTMG+iPSDfFx1h0PrhouPkpxKysoOpP+x0K3blS+MLyu71SiwVU
4/Xu7R6JAcUc3uzsfFvx3W0+51C1XPxj4fqpbC0c85qGDs+5hs/mewN5nwQoWbARpZeYL+L3QdEe
CIPf4ATWYbAkl7b9lZ2boLn/2V9oMRnqEw8TZ8TEJnCElLjPP6bgHP39FauBcI7nhz8KbGkQhMVt
R1nVTDdrvAo3SpLZWAN6zwZENR6zLp1Y8sABZOT3GI+NjmTMcoLbR1OJMJFDfc59TOH4+Cnu+MAd
to47Zg9CmpAjNv3059Ht/AyAg/0oHX1m4yNQBNuT+vaQsPZ4dH2FhGJa5qX31TGrhqnidmes++9F
wvwPaGu8wxQDWAtgSzfkf+tF2pvePxEEtAfcLLm1mr9E3j7FJZY1xjfmDVXpJX8CLknhskn8kBAU
OZ0OazM7tMZUVLycb2NdYko2TrVoWF4c0LbKrBQ9bYCsBEeFu7JRPlTvJ1a0ET5VlzL4FbJzSVfP
dIG+JA3y3iVj5x2fFUuRLBtRh7Qwiq+IOD66+XSnRNPk6caDS2nun25Z2MZtOiWIW8DpUPF1wTfG
+WHVYCo+kKI9GRM1w+A4jGrwj+oWoISYN9pkfpfdLCHdCz9M3tP/ROD/A80FD9WR4urmyJYAIv3X
iqsbbZHXJJkd1P1oVsb7ZI2q4F23Wuz/JyH8P4BYXswAkzRVeSJOtH/nZSTPVHhWEnQJ7Krxi1m/
ncrmKjmGs6EDCgHPSG0cmW3//Zb5T4jkn9dFmijJnEnmv7Pa5FKJXzf2/RDNWPY7Lwo78Q9TvKiZ
TMmdnWq7//6KdJP/vwtrTmRR5mPKqJ7/7cLG6ueWTyLYUiVJ2NWpXcioIST8e4jLe6hYLnnN33Ml
7CeSk3xneMb81aM/hp1gjoAx7rCOTuJWUQPKjQlatp/sm3l7UXbR32iURyDQLDySpoPF7r2g7LnD
mr+7KsEyv80vGbziRVeRYgYU/+QbFlVzNXg7hmJNFiqijEmQbFO3GBEVOXGrX5RIN8ybw/Vz+17j
bY0Lh7ExfjhEL93NmYG+mpBHfyfn7MpcGZSHyc3q8Jz90T0AknSuB8/VUsUOjDCcectyMV9wxit/
A7Sim9Od6SYCfrcNf8fED7DC+bg9qOBGc6bPq1ENTrf2dTLw2JV3YzwE1uzfqm/CYDChTqhrxMcu
Pxa388jv2MueQn6Q0Mw+2/ciWUleaL89k8wGfEkOmNTY18HxDgfvAKDl4ZUwL1YAPQd5I28yLk0K
KD44iMAcHARGhjZGLTzvHZqfnpKl4uwTH80fHSuODKgzJlT1dNsq83T1coyNuaJ/ttewd/FtmWX8
JeqRB5Yz+0VoNqrPDiJSMcgX7sSv2E3eUT+EnuAmUxRpO33Rmfy89+yfCMX+74lr3lfq5+uXl7g6
3yjSoxUhP0tl+ZoJ+2RXHz7LcF36GI8FHNcWxfJUbz7TYUbQLskkXVCfk2U6Dbm1Vb6cYdHN2o1O
aOD437Mp3iez9nwbVZebTbqMdhMv3LwO8AU9bFUm9F+9jadp/EcOOD3KN50feEt7T3+T33T6XI55
hMrFXAGUBZNrh6vf5yGTsq4t8MtaPPnfaCb7EH67ncG7Issb/2ssmnB26qyCMBgsuUFjgPBxNiGi
4coGoYBC/qsmtlIsBFzIO0s6p8f8LF4kAnlZUnzmKSAcSKXg9+3sFXmy5GmCVZOfYhzqZtWq0wwC
P+MmYggcVdjZEy/f2RkvB5cONgqh98V4F2+4i0nlGJw3ls+txzk/WNJ9chcbR8eqd8pbSymtiVuS
V4VL3jm5vtYd4Ys3wao+y6azQyzpCS9hkfXxREyCkNnjzoThGvaUg6XqO1N2EAeyNXkOlh5ZIn4g
kfXRrJDFAvaO2EJUs87wNWmZaV6TzuMLcyfm4LGnQNWU7eZontWFnAfS4EWvWY5ZG3MhdakLZMyz
QFYr6zmZM9IUJ3rNxgCC51RZ6V47U72nDxhUcHTLW7Zb+uPGRGROs9RRcOL4fhY2xwseHBI3HeUf
X+XxDxPDia3r6NiRpdzxpbnMqt0tnpeKe8M/SnGHp0vLK26b6PwSvNacR/zsRb+tkLaWVpXMJXKZ
n06LRVU1L/nZdCK93eLihbvTdXKI/mqMXmTufpQdW3y2MRPOFx+S7Uufd4OhCWJg+a9d1DM9iDBm
yF1h4vObG6r/bXFMr28AApqlQ7bT5p1DTBbGX62Xs3aQ4Srie8+tmfIghrwKtnJY4Iw6zppQHZne
DD0zTqq9R7ti9/hd9U6DmclDdXUXmedkZ8xum2JZTZPtG3RH9WgPEZVGIrFUhJkwe1ivfaTZ7R04
OJnSF/bmrgUKqKzwTIbh9qH8SJij3ezy3gXP62s/uTdTadEuNOxLyoWwnnzJf2S77pptNn/vue+5
U28z0k1c8yjPSl/d8QMHpwMHM6zubMzKQNx8Nr1kiXjgMh4EtY9XCk740bGmWX0FBN/TD8t7Decn
fVk5eAIfInZKOBNWHmZJa5Wk1Q0xLHSvxno0VCl3Y0LLzYvPk5sdJYHwOWWYu2u2cSkUi/mS54Z3
8Y/76+NcYZnE91fbTyzoc7tlWsBAZ4d0etp4r+CziQl/jOt/4gNUAjA11pjjSxvrHJdJPFlO5bzc
amcMhtiQ5Se6xz0+kuFZmVhVN+Up7N4+f5+zoSynFUz2jw107+f+B5/IDCxjTHxJLi+fzAQWxVPd
JQj1aBI2ik/fT3x+BylxBREhOaMDBSjyDaNR4DrOVjMQsTjZaZvhPpzZCNCTlS7vm7l1zDMfL6bC
eNn6iuBT4D5Hnn2ZY3zL3MYXvHzOWW5y6tX3mkuyMt0yAB05jkF8ic2DuePdx/fXPfRiryRhN4jm
8VrYAd5dn1fG9veeWdTTcLLxQSrcbEn4tX9bREtjlk6ZXfeSH3pPLpZwZUBIFjrmeIswJOmGTvwP
N5whX7Un6e9VPDTBU9l/EQuBDQa599G09bESAdFlWUpNeXu4VGpr7QvHVWIGMP9rggjLWGGuzoWt
kAbh2frEloljFkFpzLBkmrjA/v2Xscaga89vTe4emtJxaUAuxLJ6tPMp6Q0OfYDkj7HdHMywBnGu
RLhs1X/YX6Feig7mVN1Gi/AM9AmNcQVOgR2q6OBGillc/0VMJm0sxJTMAx6aa1/KQ6Iw/4EAVqYl
fN/8OkhICwj44ikTdVCA/+pLNRgvGqYKY9hVutAIxBqmN68NmiOF1VY56yL/QHWcGvLi1hD3maGK
Zp5NsXU6jkkLJFVwUU3rjefT17DidsKACIwNFaUyo/w5qj6Ghm/k2NVX3IG5/w7aflaQbbJjV8LM
Uwa3A/YfgYD6O3JVfzxW1cXLiffmqntaz0VTOAW3MZ+PB4B0OYZQANjNZAUw5908xoAJBvb9w7w2
D/OoH/mCq0t/+Vym/aV5ex3XB7f0FrSTbfW4YU2nOoeQkLFms8Sf6lLPuRJbbdzFRAvzW+JTVKqt
/fBiQJH66nUesKOnktGrXTKeXtJooG2zCyN965rN084azcJ/kZKfm6V5FzNaonadYr+FYl7jkGy2
2JxABGMgnhAtMvnwrjxB24mEQp9yzPH25cX4njj1Id1RojzZfpp2zY1DrBp+uuAV5LzgDvziSDa9
zyr+Uo5mIC36ztGf02R3w3L3EOLIzWJC3iLNGTeE+n5AyI9b2gcf0UDhI6zkJ/j2ZCZtEvZAF7zx
SPAh1eseHkEVMWiYTda8Hj8DUK+fK1tAn8P7ErPWHNww0T2CpweWGJHfXHt60vpMoe/8mn5FxbQN
Uf01L1waDBM4FzRaIHGRNahDA3KbScA6+Pljw/Y7uev3mG4KnIuM68oCANa+b5wWho3NfUKXgKHq
T/7Dvwpphw7KKb6YdHvc/MCJ5ULF9t4n4gQyCXF4J3pDPEhNtxnbBvu57JkbiyUMKm7l2lW3AogI
N/uDb5mK+wApkLEReLslfQJhlHlhPzehHz5BFbpTW9ifwTPYsYMNfitfHObjQ0joy5XAaCBfja9r
bmCIxZ0sz3JWKuvwlC7q0dQA1G8qwgNa8R/9f1qzDxyMsN6EeGIvkyUT7fl5lDcG28/a6nJXa2eT
3I0w3nr6ieoUPNzrdP45isfwS1wOh2cQ/4Q/wgMvuGSHI6OdLQ2I6ECfUALmPLzXyVk+Gt+mYdVQ
Jw1HWqR+PevdYmUG7aZdi8soUE6spi8qxr+kif62G+aH6u1myUwj9WGwEz6/RN/jfshiH/xbbhes
RB7qF81Nfsh/0h2Jcc13857S5GCFh8eVWzMYRKeEBQyWflR3hnmSEx7QkKJdg4UjX2r/3eIxoc21
eXgYsA8Q3QKduK9AweA+rk4TnnP+vhvN2yBcM8xU11hYv6JdFXdUR9f80hUifBwpX0/wWKYh5+wK
N8Xn+EwdNSFoSZqf+m35+HRr7vZ3v5HFuRAYqa+Ih/KRKF6KGfSlLB2eklK2xd8eMgrBH3Sd14lf
Xsp1dU1Uq15Xph2G06zZ9Zj20jdRwngoSPuYR9tozkphW7Gjp3pyBx/Lc3QUwYF75wNB5ts4GIvq
IeJj/sS80RWeXlXMui0FRHdz8DXTEb5ZUPP93w4YGF/13AXjfSHhbF2N1tQzV8wmSwNPR+Ug7t/4
b87egUprIe3ed/ltK5vaNwDc2Yfbr9gvHsMqxhXTzngPfD6fKrhNttVyCApi7EYlCdtN8o/GW7qf
Gd4eAzeiOJ8XnWwsCmD/IPyGc3WyavVxHZ+yTH25nJk4+C6jhc7gqDjR0dyF69dahKrCabocV+/m
Kg9Klv+7ElJReiymA+Shp7ujJdBtFtsRaXUL8zq2EhUW1WD0vnh/T8tlPO9nxHaeZMyW/iDxEP/5
RQn9xmlX84qNMM9X9UkP7YEUeDzFsQnE8hEjw+v729y2f5JqyZ1X1VMJ6fCDh6ojpTC0BNY5+G+A
cxbO5/HPpxow5Qa2AUWhkUBTZJIeo7H1XEdu8svhrW0IbGK1BMi5rKmDeNhzWRdM+RLuow53vb6u
J7ZpznGD2+Ok8gXbfSaQ85jdQZ4ceCWMCKwxX4tPzj61I8IaNAuT3BPRByKtNZlFy+SbaXXHMPL5
bk7VqTi1BzOx5c5u83GaMsE8Ja+JV1SN/neciVgQvZy+ZlPhVF/6VertPKQptwtMhk8d6jyMIWnE
WEpvlH21qFfvHQly8ZSqRjGrsBLY46/GcRdZ1WiyC9SZX5t9u42DdE/kDQaBW+mUfw94uOL9h5no
WAPBtLiOjBEFX56VYVV6Lld95d/WFZQy817+tD/EA11Ip306z3+SsnhDA8QyXonj+U3+rVPitcrv
GSdm6gp0mKlhoDVhlwL3hb0d+bg4GtMNQ/bcvx6MZyn7IbgZfyp9R3jib9KAhabNUWzqDpGGLJUU
Wt+f+NKvku3L0wn0ZVh5U6/JWfkrx+tsMbfzawmXlAzNMaQBNoFgaUQYaIxFvezDUOIbkRHtCJ6O
0WxrN5S0X2plDaDAbguyIwwSuAnJbJDGzQInl9E4UegzFcgnrB3HkOrKJiDVuDk5S4mP0/cjBQf+
UkGq+8vB7FX6Gb4GXPuoedsIg51tTh4S/3RWtmf/7JkLJyH+kDezaGdF7lXHz1z/SfQtpt+e9DCu
HXczAbCHGzVbqewab0Q/WoPgd7AVWNWrVsQ8damuNNnzYWJ1+MUWDuNb+TU8Wt1XUe/j3cr7CUkt
tBXRndz8G3gI03DnmfosSfyOi8gfm0lf2ceJwN0BvEWX/BU5nRGMVzuseZ5w+1iY6VbeOGZMLttC
xPwSSBmruc17ET5MydWxCr+3s+TctrM2doGcuUTj+puc4NJmP9Oxk0OLDkK2iTFnxhecMCaSBVjn
ESvEccV6S5hW/HgmIryYJTtqHOYwegi+q12FrXXsmBjc3z8+mBXnNPBFBDOJmNRmyQnTie7zvVDN
YNA9VZ7J5i7GEoQjsiaezn+Tb1pvBN3reqcCyzGWCTy8l5O/T3U+JfIoDu1bNZ3E8yzx0mhldpZG
6lkJfOzTYvY4FhMBXfpxd03MpcgaIQ1igopJfscdIfVbunquQuM1hB+A6HHSkO/C0f4n5VOBRRC7
2sHqW7/O3RwSGtwfwhCoelzYzzgIhx9HT/1QmVaQIXqH9STrzIIENJYjrc0HEiYwU+rQ+/Bnk2Ur
+zV38ttjgFazs04mVhm8dG6YsxhuxMlmUm2Avd/5fqKzzF9UmLhj5B/wl1LKczqrsqMu+0a0Yvb7
fKxXMee0iTqwdQNyDXeSbleCdytmCXA30EDp1uPo6dGGJ7+cZtm8Ey01mgmEx6AdpMzRSD04ASb9
+Oc5lPvE4yPzEUBvqt3zt/kSxuZvWCY4PcMxSuaVuW4Ya7v88c5WtRoIr6nBJNleEzIsSWqI3Yhu
vwiUyS5LL4a+vtWHAfXl2y/LQBYDkw4Cnuvq1VRWIe+5AmFzlNKgagOd6ka45l8ZAvLsJGg4vV9h
5ZPvoYiQGFjFRwNXY96i5qiQ2NgWCQwLi7jxPrHL+Skz2iYef6wy7sxYlCd1mD1fnkaRfB1rTh79
S9P9TN01TEDPacvaKjlL8bmhA1B2Vb/K9Jlmzt8wLuupEV/7YSMPG0E6ZOZaxKVe2Qnp9FZsM6Bf
eds307fufEq/ws+8mhfGNIZfCUE181KOqMSP5Xlr2F1/FUCiiwPphyTJdH9vc6VRHPCX5CgnAWks
GPXNTQCUhGjGz+NKv4ju5OvDjj2egrSVmBvrrvixqfMqRM/PDLtUEacwEIj95xAHZOie9VPyXJmJ
37+8iNMH/h5HL4ot0i5FX6mcF/E1BLPJjR2xFsG9ALAF9gGm3Kr7ETdG71XALvSXpBmLs3ilDv7r
NX+r3FGOiJQHM1u0Yfsb0XOmpzMSlYwhUyF1YFDIJHbXXkIBhvhbLgUmxOe0YJRlFfHyzN7WQoIm
vYRKQUbAx1F7Nx/s1wA10aLmvDRvgq0CnLFwLmvT1JxLnfOuvZdpD0QAkPz6Ht/+7QVg4OpY26tu
RkOpemoyL9H1Ygmc26kxKypfleckTQ7G6FlbSVbBeoT4W9MNobsWXFH/dnPgfXy82HQLtkE/EYwS
Dv/IfkKPGLwQb1/NHUx7QoujeWqz0Gp+xCwR1sUEnoj3lB1Mgd+Vl4szAzUHFDJp/pEcvvP0Y7MB
bF+OWnjCy6W/gVlpxI40WBN2oQRyMXD0Vpv4GT8QJIHILezf6MptaQn4lXOATl9c9t5lzicVu8cJ
WnE5Z/I/bT3A1aOLg7ptWlqESzee3x6H7o3lbmwLInCfO8ECgyy2zJlEnqJYUgKU6SUdR4M1MiyZ
p9C8wqgB317BeaHWc3twq1QzjH7+CNwlorZNAKtmEvlflNhyaUJMpD/HSOmP8MX2r+8CGo9ny/Z0
7AqKxs+MWZNBaeTsFL5HNAWR5KM4DFdQsKa1UjjSP9JvDZY8prfi/UxzsSWVDToxJjyJm/+qR3Z0
QmhXvddPbKmwFajJUFGIdMGKIreH7fBHbgnMLuGPQGFd8Xja5Ef3F/28SHkD4Am/GQFjH0e3r1ti
F5d8NxDYI0YQWDUySZ5/NUTPH6lmfnZE0RLIq4Jp8HLkFVVRvagzYcHKxZ1g62zsBbJQhEV3aS+0
BfKf7idLkLBVA18cw2ogYwzz8eh/HRm/w4Xy13zrjzT4nMeZm9yKgLSeU+aFx+wPbeV70xxfl/hn
ma70RQxB6PWbBs9dfDBYpztvMG66GiAP8oEYhzT7D4I6wG+0u+pfxBwYOPGxXAMboserLZYa/PN+
hAeQ55zH/DUG2dAU7D9XCqxykiIIAWABNDo5sKCvPdLNU7I4KYozTsWnmES7fLqtNrEFWUQ845wi
W4phhwva0lsAJ57y7zX3yeO2FMi4Zs5yq+8OBFiYP6FIkXypemxdmjGFBLyoBjrkHuZhpu1l6kGI
wsaHmT6H1wIM8Jd+E6vwKKCAbiCNB8XJBL9iE8Wrvt08HzUkPpx9ZKYRjZeN9LIl5jeIty9/rpND
SILuLCSY1wixI3zPImjpj/zRPgxY7KTwEX6KgwJRMUyg4cw86JcQJiB7ELQEGA7ynBy5oMOaibZ7
jtNx/3FiWjz8ALqA34vgXH89LfDHefbus/RkTA8FumiHSHiA/hwIVrViGL/12JQZ0OjhRwF0AT6r
dq3TQBzipy+MXtjqN5OuKliJDrpkfyqr2zNyR8JZo2sZmy8vI4WP87hyY2jWqWuyP8sooHM+RvwA
8tSHhWiy2fHYQOjd+S2ftG0nXPN6WrFKYMH53ojhua9AK/Jr231V4ncXnl7RZhI+nqQ3YQyOqsTY
6thFJtMb+bnoCjpf6GzjLpKpMTw0/LyKpX6bhwVbsd6PLvHvZ1t/CTD5mlNxBc8pGuf1YFCfBJM7
iC5hAj0hQJotdnzPXkj6R8XU7+rVPJPmVTQLNZ/JXIm3eeu/NLtRRvpHE7kCward2Dzjiv3Z19iJ
e/wyAJknNp8AroeILblmv+hifpL9awF3fmAEJa0FFQvTw9M1xhw+z2Sdrbtc6zf59KqloJSAuwNr
ByydBLJ/2vhQ8HjEgdj0pxMCMhSwNBwI2eaEhtE2SMBiQOQLYxaGKQAP9OlnqMrQmnDfrupddCl/
4zEcRV8oS2zE7e4kzAowgh9SJxx0EdPknHOnGfaLPdTN1dJp881NBQv3qOHjTL7LQPyD3YAfyVsu
z43gY+QtpBITnmt4z8GpCf9mjo6nKjcLp7FhRY/UJHLhD24FheigAe8B/Ln5Uf8xcytdc35xAEKP
5d4jYQELzPttne51yRP5GlsLZQbkKJa3BCLSD9gqmpzf4v5GyAw+uSm/SPGY6pvMNbakAiy5Po6y
Lb4TNuSNy6DCR1HSaZVQOL1UXDJc1bSq0zp2a3TJ6UwQg1fsdnBQId6jQqGz4qzwBvLqWJsR5ENI
/f12JXUh6IMJOQLwOsFx+EOZL8QBvb8Iax/L7soekk2HV71KDXSUiW18DceUcUy1iXnk+qWL+J45
2h1CZhg8D3CHZ+/pCDqoGzgxjWiR+TD8dhcGZ6aU8m1zYV8AvKRA634LxZ24K6rSqToz6hWz7FAi
hOAgxe+DQcrrv2WyT8lhgal5gYZ/Q5hAoERk1ZULQPqBD45L+xeHMLllCRGgADQ2K5HkS71gphqw
/pt1bEStUBvVSM0YnfPVd/ihms5fuO1++QbNzCt6i00zu1IGIqBkAuIJPErdFo47fT5fMnoF1lGw
Aljlg1sg4FHHEM2kReSOjmf5fvS7Yt/PqEdB92A7ybiZjDuxtfINm1qhE/iBk9mN0BUCCnhFLEih
QcuWii4K7IujmISEPeqU9izdjSmztCDZFIWKPg4GWA1G7mfE/EGEZI6MHPRZxpljy9gpbK8xoyi9
FF49XQqzNWmJS3NV8bBR8b5bX/1iUv9A+D9m83g27I1reEgRNWxQu3AYM2OwXuW+IpSVTW93MLbq
ukdRtOB6J2eg6/KL8/a1aVkR3H4AvW6b9Kqv0Jhtw3USiBASHVQomjX+E9nSISG1jH7rwdPQnCcX
aR+db0ftBEbC3MO6Gc7oSDAKOj/55sHnAeX0QLlEAA1vqQJ9Ihywt6iyObta8KjFDbWV7vQu+8VZ
MQc3CIHeriXckPPEg0gBR4G5PGKlVVscTBjyPu/8Yi5k2/SKJSMwbc57XZyaP5VUWWibaOKO1S94
5+dYHVsychRnXCAQaRexrHczwe1gikTbphhJqfKlDeINNZCQEeMq70SOGPp66GnUM0BWNw3SQETI
F60oGfVMrS1wZECMUmQgp++QeTxpoW36EL7z8Ov5KxNMDYOLaHrDLp7L8TogS4TMSCgOsgXkEqpF
yZGHGS8bdU4juEANhbj8fBzl5vK9E8pD2sPN8LTMqUktZ6TVIR0Oj+epROLLxYesxpxPEglg1stu
VVvlIoHrcECBPhLQAZiJLmCgbbO0zMaHl/3KZHCA+43CliuvqbyW5zClx55NWMtV84mxrj21cKTa
5uO0kpcS4WR4uQpFwDOB7zBV5aYFhk8DQXM1kYISvOOp2C1e2SLT+PJO7RtkjyACxekUR5bcoUW9
Z2RzqXXz9iJB6AMY/Vi3O/RONV/SKnB3Dlj6kRRCI9h4IdjtQf44NXQxbk+OnXCmzUHQZaiiDaR1
IkZdUZq/myn3kfjdJpRBi316TWv9K4yBJcODapT8megY6KBoqtmTZ74euyUvP5BtBxAEd9ZE+EAA
bGbHYLoTi0xEimO5hRVecrSxLr1oK/J22JCwF2d0BcIqnPohLxPgh9YvWOeKVsiOAMmK9EXrOkm8
MY1I9/rQS4qpGQdG7jZgwFQvpmKAJ9KeQJaaba9tC/IIjdOn3hjK8lPsP/UqJC5WX0TAxZl5iYYd
FF2FDEgdSZST185T8QYQU8an6HB7+4ns3nA3lb2IvDyEPygugb+IcndSImk4uUWXDBXj2kINZ8eH
yy+EIOKYm6WiziHU6zdw3w3IieG9BP/d+j7loyFJNJ5OyF7ppm3mtZRk/DkzL4ouOrdd7Kq6myEX
oh8xFvBueckBk1UWX0AzpBWp01R2Fdz3Vly2lzZ2kPFvekZJR71P+SQkanEow1hFA6C7Kv21Yr1V
JB+EQqGLqDK/4QQH8oFSgFRJ3ajx49Zswn4qKedW8GkSKKSCUzEx0KlenusoJNfEMXYkk0NxOvMV
oESAprTlP3xAqT9MetMkn4OjcZn4tFpsUzmfuaO2Pg3+5x7zWhBoYBS7GbGq0GhuzkQ5K/IxqvYf
pF+VTQWZxKNkoEdBldk1pauyb6tb6GlIrHmomjUd4ihtWAmI5jT0N46RcsHG4PX8txlFCGNjxbvh
nfPJIGZrZyUQYa82xbR7ohhZmcJOLM91sopzL88XL27iOP9+5989qGB6bxkHhuhnkqw06E5cwl+w
UC7cGO0OvkgIAUfSL1WyY6EO0SKxKWvZOr7mvyIFp7Ca91jr2Nyshu9yp5+o7D0SvV9gm3W9RapG
mCbJgid9yxrudRo9ImO/nHOtwLi5rt7kG6nLX2+y7+TxtDTOmfnNfw0zw1wW+VKBydwGxmbz/p7M
u+9uNcYPIu9djn490HMcEUTOooMi8gJRsE5EWOOGm/igr4nJddTL0/Q61usT97mJZqzbUAdWKOQo
/URsDstyqayqubwF1tl0i8hnfF0pU7RowXvK3BdoUwkzPyJQaDfSjUFQ3Sf4IILrg/JozrBoP9V2
cRZIxIHFZYsWG6gFEeMWM7AzyhpJP+pc/fIa3wIvPZq2h9PG8mHzeDgSusk+K6Zgu+ohuYPyCoH0
E92jc7fRoBWfK4jxIyHWqlJr2JdftHSMqyKXYDKDSrekT5pslN3zXsKLp+3DfZ6IOHSFbEmXnFAp
HalHFBNvzJZJQE1nzaIZ/yMqumNsadbvpiYHMNncCBgf76pptp7frMah5/GLaTXNls8tPAM867bZ
Ol8KF3NTncWVgVavCQq6aHFacUVeV+6Z9ig76ey2JjvMRWhyJJKWpZaISrCZPX/q7zEDmj7IIeQO
9vGWdFqJtMiO9f1l+7mH7qVyFh3RzpzkAgFvuYM98VWDctg9EErzMcm9mo82mUD98JaeK936usbO
Goog/D8AdQKdpvoPRZ0+RDzH1/j63PMd/Q9Dk8l/UvaxRMCgALsAUdTQyP0rBTjUBymNijo9TMjK
mvxkNIsQgWk+evimz7nSLitKfzlth4VhLIwIRtxMeB3z91UiHJPdlHyRtZ9Juopedv3civml674r
4Ru5WEoBkzoWI8b/sEWZTP6TBj6+a5N0glEnJBv/JhUybuqQh7KONn8GdOub7s2LlvVdWD236S/b
66sC44ERTSPyT4QuJ8OAAFiiEsqJw0zYwMNGfrAHeXTbRcGKbPgytv0fa+N5N3LSfFatOLts9JW0
Etf1vJ6DnC1yOFq3A3Qk7SJvclTMM5yZlyh0CksaHBa0EG0X5HTd8B0AkVzUC/4tX+iAFgx6ORYI
0E00agfDF6lfGUs2qz/2S7gMq+fTouUF2BgJmiahHBWegN05SdyOlSrm4wY0onSJvQJcWdUSbQ9k
zEYkNTVmFGgHBiMsIyl4wnGZrIDxyVl//gq7Ctu2Yotw6L3OllgpQGcC5f+9LW4/HfuvUVxBfkEg
05LeIzb5ybzZNqtihTjvBxzpwcjGnovZcN7OJKLcezhIOyhITM97LD4WGQYC0/fJYBEGfIwiEhSU
z0z/9YNeLEYIOJ0AlJSOK4auAojHlg2QFyBs0B3jIWxxYCjIKggdMJkPofeUQbi9KCs+S+pK06yo
Pm8cbD9EPMDKIA6ic8h1hSuMzUFuyTHanRE3il05IBHbKV33+PGJWoaA6iCj4Kx3qCcN7OSS7SBz
Dczfyzt2OYYihnlAtrW5j1aNS1JqEUSVXfnSRvBbgpfJeZU22X24FMEzAYt03k/bOA/diAXI5FWj
5EGNJ4wQV966/a6Zp3+gTPZr+VqKAbO5co4JEb/tPhTDXeVz+BmuOev9chle+asCswNUAEeGPyew
oqYAFZDnqtnLf7sSEATx6c1duHCaAUTy6+uXFX/s6Ow16RXIKPsfhmajBvJfFbM8WIYuiiR0YSig
/JtxFPJII9M+eXqo/pqV5ItUY+gUD6bB//Nfw8DU/zD/0TVZVFVdlqDJk2E1PuH/jy9KX0h1q9bY
1lQw0f9M5Ipg0aP/gHCvUZ0A/sCvRmsPjInSpz5pNN1YOhALiPcEywfFq8BKyNkrPYljGzMKDD1S
L1+md7ATvmgptz7gkBywpTd5OgV4NQxygG3ssDIvp6+SHPrfXrRLHkiS2nr7v3/Ef5xl/t9racg4
YomIA5A66sSo/NvR2uThx1RwadlRzXy698+39KX8fn7re36HNEaQCl03Ch1EF7D3KTl4pPyP9yD/
+/GOQkZSJ6rB/zkpkXn862VOerWZDOor2w3Kozq9LlistFjFneGgrEV6QEye/i9p57XkKBZt2y8i
Qnh4lQd5kzL5Qigd3gsEfP0d5Hk4VeqKzLhx2lRXZ2UVCDZ7b+aac6yTtNHKjbryw1dJX0VoSQmW
ls44/XI5/nkqcCo0U1EGkCz6X//jjott4941N0z3arcujp78MlBHvnmjXuM+pjjDQhrzxr8MZ/k5
dPL9+VXTHKiKSE5j8HQP7mJdJa4rJHsxvbrRIW9JT3wNBrOmLwJbrXEQmwUmbXxL4mIgLtIOo00o
n9qIJPZYRJeplEO2CbBW9t4vKR7r6rD2VmlzdkHjm68ergmVWSnYqv6i8eWhFs+jxu7bWv58+STp
6cnsP0nfZoincjCQzWeQEJ1CGrPy3XTf3pe5sOygQEvLNvuM8k2Nd775zJW18eGDbg0HE7N5qZR9
gllGx8KxzpNd5H7yBpIkLz+flvjP0+IR1gAOKSZZl7/vqj6Q0i5XzWSPaUVQvgR3KcYrjJhmZ8UZ
9eMZKlOq3FRn//OB/3U9+paChJckrosxeJpAqtqLB7IXJXsErJqSXYc2OirzbYyccfdmxoOU6oQh
psmkBicBy0DCutHOYnfmlDveY9FUBRxh6S8RNanfe/z92Jt/ndjTFFoVYp3yyCV7gcpMPauybYbR
lUIBC/A5ohVAMmnVaXbtkwcEkfyxlh1ZFCVxSB0pB8T0GOO8FckiqAec6D9fNh7+50dCZ+YVB7oE
k0Ey2PQ97Z3MsNGdIsjjY1vfnHybKC+hssvYYqqfrrIASDz00YcKMqwd06gJVEn3Kqw/HwU5sfBF
rGaP/BShbfpshEQkO2JJXjFUkQRySAV3rDYZzqO0nVQUjdITMdDaI4Jq+e71Ib40yV66rwVhXzS7
sF4bwgpJMaxnXkE4GLVBTZfGYB8/PjJzn+KNyrhZ1cLTLKsQt7V389XLPdp72Wtwn901UgwIkY/I
8ky7iS+iYafqsZH2UnHzO6LEvOEqC1X59NxbxKtVLX+28Ufiv8Ttax0g+6IiDeq94h7Vyk5IKenI
uxu8CEU5GzyoQ/OaO8M5GikvYu9dTuppqJ7DiJ8vOnNqUoWO7DA5dGhZYA3mWIOqW2NpkcWfR+wj
LqdYtCjHSNcB4xL9rMvHaAmInM1Cvii7kAIdA6O979Ov9NZ1W/6fUyWbq1T7O6kAENs7siDumh/C
WxnZwEES/GzmjI7s8lUA7HUcfLXom8YocWfKTtj45lpsDk0xH3SbiNCnQmbEB1BibMKK6Y+SfXoV
6MJMqQKvlIy1RcDb5q6kaEIDaW1X9wafOWJ1rMxU92Uw2JnOVGr2Mf4HKhK1MFTNr/Jc3ddVMpez
V80cN48ZgnYKWOVxdoq9eJ8Fxbzjgofph4yAl50ijAiQg/B4qSk3dHdPpt1g8Wj2rXEVBXTZlMc4
ZaihG84f7YTCSDnYdTJuRjy8/jpkZ2ya7KH9DQ9FxSzMfEwpgw2nNHbu+0G6aJpDIY5VUgi8RBnj
hzqlIONEs5y+XLwNYv7Guc9burojg1dOOhquuzNRHD+MNaWznNtjTkpnuwiQunJvgxGKK1FLZ02a
oy6i96ElhsS46KSsjWP9GNQHmY2kuUcxE7Hna+NHcHbTdSUsA1KfDuKEcdJwizQzGeIXB6I3AQ86
hm/c9B342ozOBdpXYaVd/yU+EUVNjlBAGyO0ipz4xTBpzGFtzDokPKXBl3jXh152FN8d5ZLhmDQf
BzyDzkxbyf1T5u7xXInSZ9m8toDXHFu8273QTeEVM5pAl/Hgtc53bvkWmQj/OxRcDIP1MsJmKPiU
QJFUiIJuVMo6jA/SdrS16wWd7lMLRyrKR7UsXtOML2LxOPoBZcDxnQKIN4ycMW6G1q6VjeNSxH7p
xEkcjkNzKQgL0lQtpgGfZheZnRPD9XK7jN9UbRV6doqPUqE/OWX+eVFPc+on1VbtxsJbKU11LGlo
yKnV0qwbm1ZCVp9ep/HIp0n8TTx6Qg9qelST6MvIRRw0vTGKyE4+dqACxFb0ppin+DXAfv9ZsetL
5kq943TuBAPq+QOJRBmGVNg0EB7LGnMVPmBaBjPOmyUWhPQxSdNbocxNeR6zZNREwIw4xiRg1Whn
U/kIOYAI1AYgXUaF4063K5IKDQFjdaOky0jr9fdwogifooHYE7x3fJf2oCE5nq4XfoxfG/mtzi51
jOQezx16txk2b9x8j96UvUdQVmd1iTEA+qf49ujwv/L1YPAOLZ61Pbs1fbadQE1WT2PnNHggfsaY
JPa19FLdNzw/ckdP72Dcu5gmd2TUPvRcfkXES17keN4kJ2xL9+Lt0W5FZ9K0iN1LodxDfGipK7Hx
kZOTj7GuBKucgwrxoKmPOqwU+onAM464GFMqv7jB4cWVVbYOVApaX+MiYxKpiCbBzMHplQKiO/eG
ZFAKg373WzRvIstgWp9Dck7H7PVhkaWYNOdub+IBFtB1PYRpavdjx19kxUFrLxrhOnZctWoPkqVU
WSbG8Bztrka0nMnii2Z+NXgCHu9BsHMkHLCXZJ4uY3fvrZv9g7VoYFe6JevrqrRBbrl0ZxBYy9wb
uaukm1fmylv71/upixEVoq0IvGdB+HGKGTYpphGBPPoyP8biDpAXQXCz5Y4BDsLIOS51y4Vf+kGO
XhdtT9qlLKKYhXXyTHxDc5Af48cyFnBlvXcYuU4gyXYOb7TlmxDY8KzUgnUWj/B7iNmLrQHlmBeB
pFW24pRd76XKViYWIE5JwDc/VKhCJHOcOhlng4OBWeVhD3iPfSwMjEFo6sVCdS4CxyEsJO4UYnX1
WdoKxVofeTUr7LYO5mF8SwJqO9LZq6Z3Z5EmLzJtGLUdPzfdjfLxQI/OXwP1FV92j5shv8WuN9t1
2ri5fxmDKRZG7JTENTGTCa+SNvGoOAtEDmjBPiKIRISrfaxUY+oxlrFmoBxI5Ds+pMcQow5ITmpI
vCvnpGiMepVptv+YD5qZ75zaippxGK9qlbYTg4uArECXaVzDt6b7NMJt51zLxySp17G25VGWDQol
ODaXyFZiqrEgLhM2UsAjPAy2GHCNiZzPgujSyVAK5h4hmTrIsXYH44eyjYwjgT7pvvLF6Z0a10Cc
EhpN/Y+c8re2isJjyTaXNJtfr0iZOsoa5X/kwpBZhvIHc1hbzev7Vq3wd+sTR15n6qxDvoh2XbMs
q6tB9e5heUjnMakwIqlIQtTBvHJRfZsx+dG8T/FKFsY6QmbWh6W+BCAV8pgNbPk1w/aBjxF3VfZ4
xb3VkGXAuNUKMzNEHhhL2cpDUMqrWSVPKjqD4kYiiku4Fsnl0+uGaDS9rU8eaeX47s/5ykOedGxg
Lu60Y3PDPqexGnp2JuPURPobmXyy3HbYn22kNYWtbgOG4Etiooc5gZ8jhTIYeXBV0wku3WhX72K0
wmnX9tOsnMzRzMJXDKaY6bDqOd4kVk443SRM5Z5VxPOBuxZXpoxzZBgZY4xq2B4bMstm/xUZB/Ip
JObWU4gYv0IzV+JpFGJdH1HeJ2Mq9v6GYEF6SFqxkVOiyX2pQgyhzJxn2wcvIVsJiltcWu67fHPw
tXMuMSF8elZSNafl8oaIA9IW+wLCGAt9pVz8Zi2e8AJmIkVJinxWqM3gx/Qb02CcYvUt15T9tNfi
HeMAokJD6Eezarrx5OAxxsV7UM0aZ1PjEsr4Wbh8JLNGHA/ajbRqqK8F5E8nAoyFZiwE7G4xrRLL
4dEbhefqLKaAcdDB1BcRP8TC2zMjyLZ0ZFrBZ5TTwExlQmOUKHAY5xmzXjNiv6MN76/3s+iBf5qS
ZqJurlcTIgWROMYoYX4Xau8fBfgyPCWb4iruGzbpwch1LT2YetWkVq1WJImLTzpPRkG70bu52W26
kEjuuaMiWzOFiUMmCFf4wFWsJ2vlMSv57Pd9lVIoiJjSb5W3jstjri6FaD5gH+oujGbhSauHuxUG
G8AWDsQOZcJQCAfndrBmGMYwn0/K5XqHzupO9XqZuosBKNBoEjTzB/U/xs6wOgjX9E2EUSHZwIad
abxvv0pbuCriOs0s0Vmmziz133iF0DhI8mooy9rdZMXSlPruLbB4GF6qtBp0i/bODlTZueFeNEcJ
JIAB+tEGo+aADAG1XYkg0R1jhLe7s6vjt0srt1y15Uovp7KJ97B+A1UaOm+Zd/FcwH+ERvTs08GV
r/GadI/PQnTO2wOnDd2o64YSPdJUyxF6IwVAiKyg/lHOTNfKr978gfZPFrzPoI/SD+397o0m1ZG3
Fgp2gX+IqCckq0d5MKnoNUfV/cq1mQeiQziW7lI2l4W+NdWxnt3482WayWZ4gXeiPOuKU4PTVLTM
atkeGCf4cbQF9cpCG8VkctlvXqKFogNp1qRJ+RacynSqHURxVVMRzMNl5hxa7ro+wuI7DOCDMZCn
xGaoAC2Xy+tyvVyvJ+u1vbZH67k9mo/m/LUb7+aLYCRDxF30P7AxmhTjmIIC2xGgiJT0h4sFohx/
U48dV8PFx2K+m+++vow3zMHDF2k4snOLZRJZb7ChQcx4Rk+v0Yx/75NzMpyM7JF94FCHxxCe5Eep
gc7bZ+ZK0DdNcNJZUZrHynCXSLSm/5XYQr/5wpZppJdAOUbtTWnPg0/i/vHgnDkXhdHQ+cypiTCJ
BgCwwCc9MMvBa624dSIFjPIWJxtuT5Bbd8DVIHJKdgG9Alu3Z4HMcbxNiRXqpHHcGChWS0pwZqLE
s4DTr059J6qQsiQohEwc9dLWJLdWrrczTnI59vJr7O6c+vYguBLESCUSQna5U+8EOnca62kY426i
cKy2qBmBg0iODo5zSq0xySDqMw0XsgorjpqavPbv+4hxkPCVRzDPCBQPxLHgG0O5GIwkZpe0Zlya
RMzYUCrMGwKyg1ud/MfrwD+mCR2IGwokOe+9QJQq+FF61Yuj6kdCClVpkmGqVKOI39zmxVDi+6tw
J4bv/h17D4qr0HJawfYeErR6IaLrd9xWGLSqcYmNnUlPjuZYFm862drk+sDaQFuJYUTs7PFeI5WH
71Ux0yE2sG8JFkFzlAK2r/MqWpe4e+l8Le54oRwYBxfBQQp2dby5dxc8BzGltwd7nY++vJyTx0ZH
Br9B2D/BV3EOqmvqXxXqEA/n6gG7CbGOz4PHLi0Od15LVJdYzidIIbNe1OKX2+5D7tjPyov8Hwwm
OxMJzVvUkLthUj4zYVJHoD1kER3x92DC65NeWDXRJPD/cSGkYU22eU/6eI3Letnsorf6zf+EWdKT
BqQthmEMxbz8v8nrOB3iFtOIQQN4PhvEH0jN/CbR/0c7Rij664SftNNAqyJfjMvomF2ii3f0Pqqv
BskCRX0YTe/f0VKAsxjOzCE9ryfaHELgx88XTf9HoU/mLxMZ3dBp6PQkL951PdQeqhIeRRxv2tR8
hxjWK+XQNsavXAxnaHqzeK6Hy1V5Gl8s9X0lHCBFbwJzU/MQ3Ra18um0QxxfG+OzUW5+c7Ta7GbI
w33C2x1hJ0vw57JoSyoL5LYZ2ayop0m/HJQaDvqRwgvpt/cTppYx9C+Do0sKe42+if83zCeDObbQ
jabOq2KCXY7t5P3XO9EPjT8lxf5OaKYo0Q9W03T++VtkrYIibR6tAlhmppBljawHLFcXvn417Wbx
pLDKmUKT8T4LL4K3I9YNkfvnOyH1d/unc3iqJCSuWsfpnXPw12Uxytll7AtAxi/OMTrXI6LBFkEA
uBC3A74gtjoAIvGERCuqY/Vv4Kp/SJhcD0MUNUNUFOVblP6jlFC4kZCoihQcA9re+cMj9uMjmQ7r
54/8rwf2z6M8PbB0oKG+Y3KU7l2x8xUm0HjcbH8+hvjbQZ4esjiW0lp9cJCahNrwsaZ0ardE0Cbi
Ll8aF3uETWeD2Bb/Mh19F9ie76chG6Yp6ooIVe2pHGOIgV7nrRYcqboClsCtJ+yh4A+vQW/ihXFI
SmoSrH7+uNKzON6P5D+P+vQ8m0nZpvWdo3qWZFOXx6Cib2LmZaKyCc0isrkPU7q6hJaHRcac9Tbm
gs4qvzbf++1Enm5u7nd6ZIicSMpLQ9/am0o6do52xLvDqFmQqybpCkelP4XBPFg1W6T7D5aWXzt9
/qMS+tcleRoBoVuJkmnIwREgWD30xrgsNuLkpXkxjz9ffPGfR1Jo7iJrhqlIz8XdR2pqukN/dkjr
UK2Osc1zg91oqrFb+z8e6mm2UPU4j5OaQxFMnndDZ9rj1shBWdrk/3ikfq74Yy4wlEETlXeO5Fn5
mn3ZRJ6BNo8m5S9t+MR/TYDG/16974r2HwcKHqnvdP3VI/SWLV/r7RZwDt4QAKjhRwj1/pcP1l+i
vx9QQ6J81ndbGaigDp8eUCnT3TjTCv/YtwGXcAkR71zEK50eqTWhHx7TcTjFqvVb/5B/DBMObBp0
caJliiSpT1fUDxsW/kzzjor9hijbt4ZQpsbawzz2y0f874D860ha/+t/XFJBbkw/qhXvCOcD341j
aVZqwUwYe7/dvH5e+c/F/N/PpD1dzHKgSjSoUr3vFVQedwvp6kxTkABwNBe/mSi+15+fjvY0yxn6
vQubTvZodklUf1nAegNGOnM27la1i1/m1P+uIH9fxKeZTIiENkkSbpdkv0UH7T2dmr+s/f9YK/4+
xNMUJeglLe4Url47E+a0clgZtm8XC0g6UPlp22vFljT/fYn67aY9VSq7OjK7tvu+ae6+ZqnPIW9d
3S3kN2x6P4/Ff11FQzRlduYiyEbx6Vg1HcwKuZXY5lrAf2xx5s3N34b7P55oWWcuVxSJaj4z09/D
Xb0n2V2TJGDwyboihmTgy94F5tUkYn1V5Zksz3xMj4RNKB1V4zAj+beN2eXUv9zQ/2zmOLymDXQM
ETB5NXHwNEBTcRCbjyJI9iy9A1ZAzFv3yR3pA+Mf1SfpRabzQz3XKLil5GlwZHdjMLhdBl/GyjXL
0BFC5tHIo/dD6ox+vhWi8XwzoAdjRZRw9slYHkz1abyZjh5H97jz91reN3KhtNj/Q6h2EkTT8jHG
5Y7uhtHdVaemMqH02e+dvhJ0nrhPqsnv+oUKTHoyN8TsvJiK2JhsRs1eorSUdHHnx2SWKbzJjkDE
bO5viiW/yjvkakWbFG0f00fGP4JCTO5D6apdDWV8523M/0xX1Sp9TTbkWfYUgAZ5Hx3o5v6ruqQq
5BK7I/f0SpFIUyAR9Jb7wujhhNlbW60G1xZ+Nta4ZbT3LXghFeURAL6TmuidCHtRgiWxyt9Regfk
SNHaH+P0cSBjhQsLEbWsRljl8B7f580u62OlGXTBB5GdkYJC2FE5GunCBBAceN+Sz9xNSQjzug9d
o76Vxz4pSQMjIpwkGxAJ40npjUMSvUjKBA/vtkn3lnJP7Sb1JqQRmzUYbhJomKRwpAr1yH0jiES4
qaMKhARL/jMbkrbgJ7lJqmnCxSPKtMDyeyUe0F2pf3if+lU+ujBvgFBD/99p3RDHP3yJiE2Vgv3q
YQvFxtevoTQvql9GuvG8xBj4fpjcee40U2M9fVrMiip3S1MRup3x4lmECf2hCPePMittuAZwKraN
Ogm9Vc7ri7jxSab6PdO0+ixp4RTZjUXX22CkDrCGv7cvsrZKrsBPIyLL4kuivebvwguYZEX5DO+4
qjv6PcUooRdkvZ5YWNHgY9a+u4Mt4g/56QhD/MUdyTfNWQjBrOmzykJo3dcpkU/gKimS3bwXwB/b
gu66+hUfQEGOb0wGAI8+WdrmWpq/zHz/YSoDAJYGMrhu3gVwiz0LE6L4EFojE+87SufkNSNnozjr
Fh5LMjPbdVnu81OSbYwdZgwUm0Cwi/uEvJUOXwERu8dnOY1dQ2PTZi61yXqGTVSRps2b4c8EaNyW
MwdF5ER710NOnhVvyEfgNM31NwtLiNeNHaQL/VTMRH2pC1b02XpD0Aew8gEmw3k6VZWdpTDmulHa
TnM6A3FwvJtLIvmBNvQx13jqFC61s3BJ7b3wXNT1Js0mUrF/bICtWOC2IAORgFP2pqWPqz4tI34H
EMozzrvmSiTll0kM8Pl/9xxsoGRMNhKwaknrl4M/djdh4mG07GT3WC/dnfsCWRADr12uoy1pnXV6
Cpbdxlh5VrRsbc8ydpJdnrKjO6ej3qGclTRsinewKRfZJtmI52BjXPU9vYbWFCfm7ZaFF6SdYfVB
O/kMt28njx+r1FY+c9sE86bOwU7ajoWitXDmwg4L2+xhdSuFvjQFIWrPDjdEN1qCzPEUsMPcm9Oa
Z6bbJZCrHr2+oXW2RV17jm0OslMxz5f4JlfQDuYRkYdg0cy8hTiBgrrUaGds0PCLhj/EIWiPZoOJ
JanMB+YBW5j7Yq5x4uoekmxP0tAsxaKjwp1T83clrWo6yJne9r5EqVEv2dG76lN/LjDmnBUeGeL+
drDNuI7p2rELC+PNgsoEf6s4PebuIlzUG3/RdyLMjoZdLxmmDhEIhz/ZAafnrb19sIeuNncuzPxT
cSLY3aQ+6agm8U6dQ8/DPB3b2QYFY6Eu4p08L18rEgPiwnzzbZrd26ktzwd0+pxB9qUTZ7It91xv
SPZ0474v+k4V9aKEZdhRo0iWp3wirSioLPOFSjDS+WxnxRQXxEpaectgKVo5eYN40c6U18oubXNJ
UGArLHOEPhLO8kFZiZvvXwBEXMwy9GhaNK3iZbjMLWmc2cpCsP2ttw7W5glsDv8VVgr7sJoLX17U
nbqjl99Gg6op2hB2pupW26tWf0LKSlsZryEKWT/gEqCsEGFRIbVdfIr5KiFw/s9Z8TJ6MDf4btYD
VoWRewtv8Y0v3PRNtlTs9OTeME3fsmVAM6h2ZB6875CKxB2Do3qC1nqAigSpyrOU2cI/kZTmm9X3
YslSrb77t/iULZ3V48u/uWvP6ih502ypI8GvbkCC0AQs+H4wtFVrmwcNsHQf9rFo4bgyVvJmsPOW
D/thi5u0T+5P1QOhkSUZqE3C1/s/ZMAzpQEiBHTyKUwH6x5UK62B3K2iZX8P+nPsSdvseqDrwA2g
AfBO3PSYWfFQ2tnF/xIPHtE6ma+1YKpWRAaBbFkDOyZIKb4PKKEtK6zxNtSenXDQYFH3Z159xafy
CwT2GpX3W9ww+BU2VhQk+dFYOa+tnX8FSOvDhEvQXHDgGCv+j3CienBeOUOCAJf8i++uL8CyYe7a
fMk/yYdgqe3wRLQRtSVYveDFI9tfYyySRnnGzWKLQ6bxcVJGaTKuTvR9ko/hOr+1+Ba+FJt13J1J
+hj+Lo0LJaxGPk0LRtG4O/cA6ZRZJ9e2Asb4nXfwFYhTO7ZAZ5wf0DuMfIzvIIhn9AzJZCt1515L
hHNSYWifmi85jTRpTgCUK6CyOOP3xGQDaS+DPLwrp3k0YlujU5UILTfbZPt2iFeVBi7BCPWeqlN4
KD4fB0TVKyU52n1tilvRHSFuZGtjeMVdX40geAD1AJcFLaLo61XxDJGM9lakZAlzFpwF5RuSypa7
DE5UkRYTWu4QUiLjrozdABzNEBNK+S5SAdbnlUVjG2N0JyWC85xcl/hVLXU7u4lgc/UVHLmly2tb
vgzoq5VOjWlpJWtWHneL1eViHBRQpTXfaGz0RWwnNL3UqeXa5Yu/697Sl2YBB3aVHNSFuyjAWGBu
Iq0is1FTJ+y9RhuB9P1nYNH1briKUEow1k2Lj/7Hcs39XPu07mxvfcC2bMb4/8DIQ7bAN0AHK34V
vhYeOMJD5EZkENwTKm0XZfQa3wxbGmXHXl2b87uBtkOZxqLDJ18PcJeN8JthzcMd27dnPRJbfGcO
sO7SWLLTZJIPcexx6FxY97mZcFKt3gafQNJFvpsa2cSs1zCszgHAy0iBUkyobc4+OXrL9J5aix2E
fWQaTfPSOpu8McBenlVL9pPG+2MKwK1E2GwmzeQm0wyLtmfx6HqFn6EN0+V64NgStW1UKUJtpxJ5
CvYo4jJrOoG+CfVwPDKk0OgtZQxVWnZNpelat1tyarTzHbI1uN+cngyXrSm/sSs2ZzIjcg/Mg0qt
NpzVo0FhAWHUxuy+ZWY7SAUT5XI/RfoiPfInOMNwe+0mqRVuOVedSZLeQCP9qxsREH5PLSBs04gh
AjHlCzQqH4C8S0W7l9vD8rd0tMO9B4rI3Ml2sGbsrONjvA32/Z4/t4CsLOkHZJsrkjMXeE42Yp/9
P0PJmUvgEmDfzkMm+nQ5gNgr7IJ9tpbJiU7TbUtGRJiFRxlaYTJRiIg0LOlUkVH9H5aM8l8d7jNp
nm76Jbphqed7dvx8R9zEzlb+xpnsqoW57Ce8dJ7P5a1pBS9aT2UtF70OoqxVa7DHS1Hag3W7q+zB
TmCVwo+76NesbAXLayqAj3AmAp0+fKAjrE+JjfNiVtNKKp7ii101/KyZ5RvMf9MULVk7A0Gb9WeW
7Wh71Z8Ui9rrnTrYNN/wL+/zpVWixmRrXow+SBO7QHImuaVcvL12Ue1g76O/jh7LbE1MZilzuPuM
yvhZ30YvC+KKa3nrveyCF/3qrfCDeJ+UTLW99wIii1/mE9IQZKFudRhPQ+FI2kDe8nnPvJpcyz7w
uIhWupWfy4WzNvaP+a9K1z/UQ+OvzeDTe8hDddpBEoi8++9S5mnYMCxs0q64QOM7tJRzwlPLutU3
K8iW5gbmudVZ4RyC71yCfyxR2x4aGD3ZP+pTfS7Pw9fm7FjhKlvoL75lQsS+n/ytu81ujNyj8x4e
U2SZfgy6W3PmbmlJZwV71ZYZuMoGuBwI/2iRzdW1vyLNYJNlGwwNtpbJvIRo7DNMzZWzYbxb9Yu7
Mbe8u+zLs7Zn0MzTuWoZ65xkpwOJBa/qXJhqa/quWh28vVn1yyvKd1TmSVCTdZVqBaZ1hJPv2uof
W2lPieRMjRr3qK1oxDCBxgo02t+JIHbzFVTvsbySAW86U+pQy8ZOCebeV/2Adw/9LdX2CiAjaV3Z
//9SH7EHRRNptayqkkJbk783+V4XSA4JIP3gvOjv8Bepe00E7BVTN2DCAi3nDX95sfhPSZQj0q2F
twoKX4YqPR0x1yulMxJFOyTv8SlihvIpzM9KklpTuK7DCgs6k/tH7PUNY1hdfzl8Lyf+dSsMjYKR
aah0iFdN6bluFJaPTlZKiuju2pmpU3kMm/4GnWC6BtEk/HLjpX98WI6k8Oo+0Kn3yU+6LbENc6Bo
DobBFWE3FibeN+lTM3WH+5De9PWw3RC6JSzI3A8XZwgkky6/v2n/3+Gapw/912k8XfM4vMt+G5v9
adCdFnPzul7qPJjCfjZ05o9LbGk0HUW53tABbPbzFZf+8x5paH8d/EngTbpKdvSCa9COLu0o5zIA
89wcP62zNlymzPuHlxMaxfjnw/53xno67JMIl2ZpG+eNoByqUd9Axd+p6FuTbNG3qO3buEUv5S9i
zffY+ekyP4mwgWfEBq/N6oGI07BlamNfuSPTSTz7V027n3B/OlY/8v6YUsyM2UYPdNCyryJpHH1e
rrKz8QEHfugv2XF8FHY98w+EP6Ea/TKsv9Xk54OjbBqywkOkG+rTwb04eRQ1D/hBmIfl8BWXTEtX
T0pkJusarLev5iWb/Vpp7O/YT0ftZdc/PvJDFY1AD2TloLz26wycHnIDI38CPnDU2bDsUloG/fJR
v6ejnw76pII0asMRQ1U5LBi+A+Dbr303VV6YeXwZv93ppRgevr4+jN8mqn89Nn9e46cVNy+yOGJe
UQ73b4iCOYU47C+7L7C6b/ryl4fll4M9V7IcrzGqxuPSEhmhTbkVjO9zGibv6MQyFqyfD/Yf9V7n
yfzjkz0Xs3Qn7ko34JJKr+qGNts0932swp37KvMG4A63fEyfThlgdIkU54dg157znmT082n8J9/6
fBpPkyKSouCEgqgcHrx4IbobFjPj4+YvKJ/sjQOrgjtbS+8hL5roMSS/V7/OUf9aHjTkXc3kL03U
nyoqWV6Ljh5wCoCHAwCI9C/Q54ECGeQb+kyBhfdKbLgQ88OpYKzxj1O6+Pk6/Pt2SKphqCipmvyt
r/7xWGlqG0WBQFBUvOgbijenbAupCmJk8kW/DNIKa/cFq3cFeEKlewWdDFcSOAm6D/26OP9zGP5x
Kk9PeBp3Sp4/GuVwCW+YBIMtb2hnMhPv9S08//yxlX9NoNofx3p6sKUydatE7PrZ5AEEdRyAFmCP
CnQ+GQa87FO0sEsa6PVZAQyzkwR3Rc8CE9aA5LkeyOxkvLWPwaa6ZHhXGbvXwBYn7TK40ZjK3Ov0
yFoMkQzdMTkSLwEzCjNtfiekQZrNrtna//yR/j1XyZKu6jqOM/F7SfzjTlaVnj5aKp2H5iKBL6E0
M5MvGc0QiZismzmtWIbY8FAhCLwAAXkFb94NlWU8Nn7BcvxPh7i/p0365Cn9nkeUB1gGn65u3ZDE
D7LwcfBb9v2Q14YF19cZGl9En2g6Cpsqph0rpootUn0ijRUIYV/IUWAf4ceBcySZdCTzZdQ9L1LB
//uFuKyhWd1h4F8GOyBVICp40ShoizsaaEOtpYaGazz9kre4Cl8JukntJDdG5PIhQMLwNtBsuBT7
zqp2gxd1OcDstqlO0NxoB6WgKuYncZl8BDRJ/QznyVa6MSMgNDUVUz9tL7DLA3sTxzpaBSmQvjHu
FD6cS3WKnR3NAJGNjJlLP84IMviY4BrdEJwvdrhG2ndkjsiP6NC7RoHY9y4gG1Fhcv8qvnxCQ/Q+
cyZED1CCkNy/shvB0Jk+Ct5o1kITX3I1RC57Xpu8EPaEjxLyXHj1xiWMunBat6MBuDUu85dySC8G
tlp9aDCSacRIHxIT3jux1iGxC8YiFbjqIr8W9LwDQrABsAtN4srQUKD6KUC0KOIOMWVfspPjTlBC
OAx/io53w53QEyeiXRcHA3wBnRjlxhwWLay9IYoWrE7UVnr0QGGhRVs3yfvuPZjBeaCo9g3pAvAm
7aOX/M14QZdldFBwcs/YVdM3QK4gn/xNtS38EdGn8L13/H5zI2qqcHDFvF116D7v+TcV6RBfix3G
Xd7DpTPcOABJJB/hBOX40ekVepHeixswIiQ5+YuaYPaVX6Kv6Bydvb1zNhbY1AdnUr+Ds2w13AeM
7FwsMsyPcZ/JfldWFbyss/OmwIu7UZ5xP0g8wC5G08Nr3RBY47En0vmb1fY/MxNxf1mTZfHbOcM6
9Pc+p5aLolNLKTrw1KS878MDfUc9LGxURuW3rrfif16IeriAMQBogHOAKPrTGhSVZdyFpUe/MDAn
s+g9g9R1Vo7cwHrtToNP9eOx+3me+tfn+/OI/Srw/0g7r11Xsa3rPhESOdya5JztFW7QioDB5GSe
/m/sq6q1j2pJ/yfVxTlVWxsbw5xzjNF76/9YptKybC0hBmfAXQ8OzV7EZQbL4XobbP34f7vUjz0+
q4zg1itcquIdpP2wT1sPL/G4wRhW/FLo/HonfxQ6Y6Oa5W26WMSoh1hI2zgmqIqvpKJCqAUhCHbv
v7/e3xXHjx/vx6MiVe3DiiN+POWjtWxIuEeUf+NjxovzmOnb8eW/rzet2v9a1X9c7keBE1jiXQss
viEzFloF9wv8j3TL+/YrYOVvzc6PS/0oMYZACcJ65FKdQ3DM0wMxPl4K6zC4wqHGq+3Ah/skdaT/
7Veczhj//I4mGnfDMqY+DfuXLP3YubQyjCh5kuQkY5tSP80lcTYC/HYbexVdoh0tXJ4grJP0N1Hb
T0DA/77Jf8mvuKjGq89hTBZN6qsfb6RRJGb7yOLoNDLEYQ0gX1LHzE20iZNtJXJL6FU//39dc1L3
SJpmoV/59zvJHckCKYiiU29D03X7VxA2bE4ahJHLbZOrZG16v1zy5+GXr2lMUBOERBpymZ8qmYZY
W4OaLjyJfriKOydYkGZw5zQCjO72muymBqfu/nrm/rneTZe1Jh2TKsLu+avjVac3eRB6JThyhAAk
9wYN+BS8ZHP2yCSYBU/pZtz/8k2nVebfjxSXVI1JC6Sohmr+fEvj3CgFdQiO4+nP0Oz+FlxvpxG2
FIwuL/wId79c8Oc5+s93/McFf7ynZiRXYiP1wTG+xldm0S50qnm31FyVOJtfrjU9jf/15X48OVnT
Skkkci2VvR9IrQi6gSEHZ7b58MvyY/xcf/hePC20DmUkaCZv6b+f0rSLjfzeYrZmjrgcPfgcu9oA
QTwFaYmHdNEt4q2GSuplON/28WtyzL+KnfCcoAaADHZI98nhQYN3r8z1l+Az2DPyW8jP6m44ynvG
GKtolbntAuMokdizijFAyyRD88tnaKSz+FwzumjI7YPCvXKMvbG2wPdlF1w86Fy2nR8SQbmzQNH9
VqL9j2f2X9/7x5oUy3HVPaK7dQRcQHY6/rDGLrLZQnqPJFTvQ2UP40YktlB0hg1YEMEBfAydSd2p
mJ61X36Gv9qJP3+GaYP/xwYuKP3t1hapBektXiYoB+C8HeJD8RR42RaAwM7cJnTc42u0jj1j8d8P
3P++Oh1riz66Ttf6x/IYGuNoDiUPQdr6sCfw45OyMuNgnVZLfu+nREAyR3TtrFgWPsTvoZ+3xjJg
6hj/tlf8/WLLigotx9CAG+m82v++EVYsNX0vTyGEdtrYJoKRpztyM+Is6ZuzMciBLf5SWv215U9Y
rmkJs0QLMBSemn9fs9aLYijjUjtSqt7f2oOwRfe2SbcP5w6i9L/vtfb3QsLFwJxNvh1QZ+KPo9rQ
JS2dbRA5QPhBzwFWDg48gWLtEcIW7KcsUh/5UvlGBgeyJDl1ktQRXA/aR4r8E0TRkWQhkjjuC4zh
Daol1D+3WYCgMJ1a/QzF8o94JA9oni011Uu/YUNXulcZLgo73Macv9NNxAz1Bj3Y/e9v91cHaLqV
/ySc/TgdiqnxyJIWwpn5ylYA43hdfzNCNpwunoKXkAcgY6RYl+dJat8/9JVOWfr53x9C/V+3+J8f
Ynr3//EylbFZiUPMLdYm+PiUwep1lTPArn8f3uXBzs7wHQWXiEP4nRmpxTA8MI7ZFVVyNEW65AQI
5w4VFEnrzg0fG+bCuzo9e9pinr7Kazl3Esfofrl7ujLtIv9a+RXRQJqoKgjTRUn+89//8ckbPSub
PuzjY3CJzme4PFg/FygUKZpDphwz4+FVU+SET6jYgX+vk52FCoeaGNQL3u/9c/fckbaItNVo/eax
SmDPuBtqWE7oON9Rk9y39JYxfIuOROAi/ETgkF7DVP2NPObW15feHexqRkkdQvAYKjKo7kCSYViC
xJGqXcU8v6AzXIirrrg80DJK72O9K8mTrw8W8GIhedN0X8S2pHjGe51+KGBVjWWZ7lVjrzEEz54L
AbYuj6MTDxtLdrX7ob30ZJ232xz4rIn3mV5/XNln4ZjNW1QULZ9kUdrj6PDz5ZC6QrsHaDsPupe+
xtztFCNfxwkMUhRWpMaE01H69axy4vqqAscDIhG7JuHtgw30QPJuGpQCCtt5BlPTHklSKjUHUsLY
eRG2CgZJG5EmPyh0Cafsk4JPFGsbQJVupZ55EZ305bGpTvESBkz/Uq5l8A0kOhOQgcLioIffDwE+
IZmi/Ubq+Nfdu/IEYmUaVBXAZskG/KpOCkHaoAYXVekSgWlt012MOGBHQNJtCqR/rV9LmysQOKcU
JEY4I6Y+8bHUXwhOd73A730+a2qCGC19HY0IcugvWDH5AW4+3TRuVgag/yl2xyeUhkZDRu0LN9eQ
qKPMaH5fdjsEGzNfPHUudBHUZ9OjI61a4i1m92UFKf6xNMbjDZPj112dRYzo0WbYkp8dbyd5oe6+
eKbOyrqE9AFEnh3TUdrtOGGxoC/Pq6cUFjopDARAoeH8Jk3sNcxnBSCByivG3YB5TnDNWTupkOt1
dzCuvKowWgUHkQaNctoQhYNO8wM0AzwgsM2FE55QE556NDwOJkxM08g3ATGBKHD/EB7phJAVIe3p
aATHT2f0Bu637USLT4QN0Ec39Z5ZvnjIV+aRhImCvPVlfjbhbsI4N48yzjIOzzsaZZtv4i2Um5/B
lH9GkEBwDODaGeiE2dcH8IMnQNQAopFzf7WnDP9664jv6YHWRpkv2KzAbkcb7LCzzIsJJff61iG+
fvYcbXCEmg3MoJkwV2ZQ810ie1gbXyPFy3EqLy8nay6/o4u4O8ww92+k7SC6IdsYNAZ8EsJt/eoN
KuhEAM13jydTXDcEpkILkhYaFVTooRhGJkvGVJW7XYyVb4bupU7XPMe6tM8RtCDItXyLvNVg9lZ/
6u0yhNvc+Va0oS+vjuStION1qquJGO6cHsTzjcTM+Nxj6zDgQmvLnAz1S8qdvRTobpRDsRL8N3Mu
OuYK7KbTrjkqxB7slTV/z4OW1cetnl0iJCi0oqoDKUjD5eG9dZdL/jl+hbZOc5p2VAaZ1WsyhzQr
XbgMDRFETbXlNKhYrBnbfFxZpGl/go0VELpzEiMYF+Du0ZIW8UuvOMay++ZH+qCCHl7DT2rM1jG+
ynO9D7HB9h454ztN8YIVZMaEpOo5kP0QiMkiXfYZSHbEwlj6vmG8H4OB4bG4ytETIdj/xmUyawUb
AFL4od2fIFufkNHYjzPPpml56VKEi0C/AClf4GTJ9Nw0GzgJ6lrp5hDOs0vI8ekirkxCtqmIJHpz
ntTNOdvK5sRPh6D1jXlrbv0yivozbvhrV1FxdVjUaBSiP+qJShw7o09v8ZGgkZhDXOhqu/ZbWGkf
92/jGR2hmH9K2gebgD64uOvzN4zUikPqz+OS+4IdTIwnKQTRNAuHqYHK37Gqn4H00KyI5vhSWOKY
ktLitC6kwx8HBoiG78t78Nv5RzNvEdzSwaT9Cl/C5cdC6yR9Lx+zi4vWfXqssGagqaO5+oRjmbO3
a6KJ/c62oD52oTOeiDwxj8O+n0X5lA9jOXgHml8O4X9xECc9jmyobLsyWE1U2v8+N1jqI1Mjjazf
O/Fk9Gclh/wiWqDz+xMtu+lUPO3CNcQU8OdomiFx9wB4bAic0LeYgS+1Q3mG5A9hhelG4IJnCT70
DOb1DDotNOLxtdyP10b4pZqZqoN//8CTcQcKKCXxVP7/+OCGegs5NVTJkenK1DafBcoMqgg00Dmm
i/8+Xf01qZ7u0j8v9uMA+6izLpVu08WGnfLcb+9gRB1RccCEU8qh9PIfM+e3EkX9+2T076v+OFgW
6V1XH0KZHDtr2XwIxUGLUf0zsbj2BDoAIJhSnb8tzijMI4r9ZIgpna6aLYHUn0fJl8Hzt95QPpFJ
qSJHTPgpn9sHsZwzgQxqEF7Rtt6RRliyy/WbG14dsDCZLcR+qf5S5Mh/FZ/TLZxcZZoiodv5aS2L
1ADjV5ImbDeG6ibKEjCoSHyYalfEIRqv2pTMuyARNnjZ81I1kJAezlh9m+kl1WZW4pJoag6//LB/
zL5/PUX/+FQ/lomhpI9XKHyq8UT5QOg5UAmyaUXyyd663msJeS/94A/NqgDPXKNehVuHrjEnl+Kw
G/Vlh47eJlu8mkXiJrovzXQNKmro3W4jwELcRcjaJCj2Wua1LD/kcZFImlzBiZjqilg7RThqDEl+
OVb/ZV/988T+44v96HEIj1sT6UKeHPVXnbxdYVut7ut0S3bT+3+/G3/ER/91C390FaS7XMndgyul
awPFbItZ47Hu3rWn9kEUp5OJ77pKMDUjwt7WF0fzU/hiCe2+LQZG7DUgE2H9tZotsE6SQvWgYMs9
8tCiYP7fn/QvLc/Pe/Kj4RAYaqdp+j05ElqwC0obJSzAY7I5ertZDjp5E6WK5f//dtWfjYZxCDMp
KG48YkBmZF8hwBTJ7izZcEusgWCG26w3l+nF+O3Cf7W5/rxxpsoOqGui9rMZG6pSF6qDcDvqeOZg
RtWLfKuXdsJ+5yYXiMAAFSdl5K05AqYf4BFpvvbb19f+53uvmCbIF1PXcFn+e4ORqrEcm7t1O4IF
MoqNeFD0Rcv/xLmoQKZakypUjot83gO+PhJo5XLIYmreMexzItIUYMqSLmD251tw1tT5FfCh5Gm6
W7yIhZcQUSXsIh4jnqGjspmmmB8JxRis2JeIdIFRcNthVafmgjIJbXW/5s2sfiti/9cuqjKelhhW
Y1X/a/pVsq/qdLPiYz+4yVu8Vb/zrRDwcM/zixwuqdQG8rRuq2ByivpmvtazNQxDYjnH5RrTXT2v
eDKu3cFSZ+XpZE0pvhww4F1h7uAQRfAdCSaBExLKdvtl3i8pivg/NlOVQaFhQFeBgvGnu/CPGvzR
9HKphdrtGH47DeUHmR7rDLhNumBknpCGBV2YoToJ3Y4i7mXShCkGekqVx7MVXTXQbx94KwIfFt9d
OxnFvEnX99FVw84xTuKdLLpLJq0JzIY1W7bHQv1UmLdrMEfHHcBVcqIUjrHnif507KujIF+10B9U
hgjmqzJTcbQxXBWYPnux5XWq02Ve8RxFxAHP1CVujxEGi/9htq5JlJG6L9p9ePsMNIfktUh2cJAQ
2Sg9N8bHkL8YNLpA3lBuox63w9Ud38edJkhk449N6w1JawRg+BiCVUwZhMHddsIajNdBv7tpA+p4
NgIhSl5pNuTyUqzXD6JshQ3j/zCy44BQJv4WF3jvQ95p1DxWtUsBOBa64AiDfxuX/I5a4In5x/jc
0i8yfd2gDbOXIGNDA+Hvpk/lyvQidyH0mAW5XCUQNQCf/pl/O4FIrY0xp4ODUbPTfOtdkI/iF2+J
6rQbXqcWM2A6XyVEi/VYMq6y34q+cTZhKRIF5RnkJtY03DQir+3eDy6FYwy+jNMz36vJsj+aZ1QC
5j5emRdCmyTFlQ9d7TbJJRThwh5zBke56RQEFMPM9dpvcyRvGQ67o/YX8sKAG0q2EUzJtbHl6Af2
+w7dVWELH+W2iN1u0ZJSojj13alAZi5wHRHoJc9prdb4IeeqtoKC/GCV4gSzFAAZFqDhGvUa0wwh
zmBZBZuCdDbWa5JiyYwG+jYbBg8EVuWY2Um0HzZGS2i4MERJD6aInku1y33jI5rfElxnso7i1/pK
YmZ00jwzWyEgsPYIMG6LIiMiED9UyNGXRaOaB68QqXoZkW/e0yteACvu2lk9v2czlcGB1eJmE3tn
NPzO6zEjUm58A2caT5m5IAgNQn3rjgMBRA+7v8qyz2LMwf6hYkDQ8DiQsThZL++7VtuU9FLWPNJt
dSWhriIdLbXxKE2JneZCM945i7ePhfzNo4WnypinWDxau/gQMV1lR5VfMFkSKN/hQQgXdDaMRbvS
Mf3MWmBJdAI/CfV+ZSSpE+CuzEgdLZ+I7SpJUHpuTWfgrXAp4PtDqXnkb+Zz8r3AW1cYhAYPF9ed
pzB7nNrbQhM9IfiqgYKL/sN6yvEDneDwk7LKY1TzXPEdyQDYBq+FJpBb0c+EcSta25oBiEEHg3yK
q6EdubvZc/suisfAcjSMhBQM37fgDWCjRd0laaS4AeDp6y3jGTLj7rmTExl+mFKieBkjXAwdoRGj
/sFBsjZwB0es9hirYanXxbaGtmisAp9GYocbDBp5PBuceKL+uoPK9vMRo0MLNta0Ly/5HhwviUNl
nelB2VURx2Vy2HB5FryeTh246IYIxcF9tS5RlPAZSrvtWIEYJGf31wS/OHtouBynXImqJKxxE9de
T0S1/KnIX412nADU1sIc3Tv5ZjUoy9Q1tHmJr5IpXqYfh05wHlbB44ClSXs4eI+JK/YIRkqhfrrS
fc3jHDChwutkDg76unAtDwcqMfEa3h1PBedGCB+2rsyRCcWaxW/inaS2WX4IhfnNObKMJLYRrWto
xdppeFzvSuzeH45SnVMTYtVau10KXmDWmTp8VqyZAsKbWhTq3XbKyDtMOUMgtwyX0liXVjQt70ta
knRWiMyLvtSBgneN77+/8NEeA1PvN5N1m0IY/Uk2flCngbHm9sZfWpS5DYgyYZUQyNadRzwhODjv
s2HOu1sQG1WhyrlvGuyQGV6C4CplzwNmW/xXM2hkWxrYFoWzOeMKd3mVwKhmw0RJk0+VxNCMTjz6
poTEFqU4Ld2QihrpbfZ+P5R+q9I1jCZWwHGgTfq4gEFAV0bKISF+MpZ4+mQNJvbmXFJcWeZMLngy
aEKW4cyStlHr8jRF3Lx5hzQbU7y0txIe2FpYCHdyr8vcC2B5jtghipXZv1nm4mYcTTy5SUJGdHSw
bm+jRkyfT1f+xjmmVvOZrq8Eig8J857ymIf0fQWCB6A5yJmvN++j+tWAZUxpLlZyY/c8IRFMdasD
frkDDZfmLzrpSq2C/6EznVY+FLKjNEvCiwr+nkqh9Xpb8zEJkktxMT49P8RNWj/TUeX8m7zejPcb
qT8SwlHHoKau8RH0Dt2AAuGXOE+K75FXubF2vMc5m0IIrh9P0bkWWV2KhXqbY+0hEREQKfn1cDi/
oOU+ePwe0C4rNtyBhN/8xZLWN51Dr/RC5Bs4hRYvvCcSr15U84TA5a42mPUQRwzoIcEwKQvrvkK4
9HGxiAles+2LSxXplbBOw8IW2cciq4H0+IRBhcRM4tpAnUKCj4d5GeyTG61B8Tp8kHSinLSErhdZ
PtbW4gqV+F0vx0p11ea7NuAcz/p8OxYQYm+2eCwZh1j7HkXdsEo4CtT2ICzYyVkyiCAv56UyLyMv
0tdD6ZigWg2XFKXwqmafUuXWJtk2OBI1u7jvbqYv4g0vnsTSL8kZpZce07ic7LCGCQ3ypAW4wMYd
h6IQpRqwyvRM+xSeDBZwluXuEhf7SF0PbIT16F77qwXWYjbobv044IEJ8HFrEC7wf0C/L3Z0bApH
PJBOWde2Hi9YO4ZgE/j4/dPk0rGCwRcfkaOsZPj7KT/gppX99KWh/CcfTFljs+QXxd2N4lBgY6Jf
OCxT63yXPKJBOfglq2FRvHAMIFM2qviv85JgQJy28eiO4vYWuSbb+4IDPO3yTv20EPoxsRvkxhWI
+IC11UPGJlhA8CLzTea8iSjmEnwRchh7RBCnXqVMo0lcbISskqtqK879SAImbUaCjdgIr7nkKwp8
X1ckWxztENmlRAw1EJzhpCFwexzCLU++QTu8cR+GQ0jwPtcYWaw7osOeGdT0zEwWUDDMpVDPy8EF
RmlVrrUL+Vo2/TecLQqf1UE52e8FmWdqtGb9uKvMueqPJ+VcxNdbtFQrvz+g2Cw0u1yxWjb1PKzf
8bU320LZokG9gX8dd4Y+F0RYNk72wdqcu8pMZAthI/AwYhPEcCJ7M3Skk3lbNqA8Z3oBzZN3eror
jzlp4xA+6QRygITB/AAeAJNlcLV1BohxDwsYBKOwJBo4PROb3Cb0V0h2QMlI2HOGiGzatOXSzzSb
I0qCqcQWD5z81oSGVig8kjNPLGG2LXDdKe+VmizJfFLPtT3G5LJZkU4ZvSjMxvWl0J06ck4Dr2h2
0j6m0EcZ69A4uuGSBUlNE/mmfFIzhNWVR6thbNM7zOs4SibKnGhNifSTnNav1h6I0TTMK8mq1GXE
g4kkxVw55JQ8VvuKyR/nm3p+44cDCvJFQN26nGw4DdJnfg8XQdwt3ZPX2ZpPbUfBdSSs05Rs5gxA
1phPkJY+PCnSWqtfQnK/kVZwz5rBk8nPopnfMkAmfvNTNc/p+Czkm4c4CbfZtuUrv8+2x0nZTW0J
XnEQ3GwfTCgIG23Zjmdwj3OXxHkYuBQzNfkJC1Gwza3Kqy6+DTtT8nkM8yeSac21MDAWsjME+hsV
8AfK8NjnNEtIms1EheXFxMBa64ck2nE2DBjsWHMaBtVjO/TQrzkTvFTKuv2evkuzQ+06LdCrPJ/r
W2qUKcByunv3BcmhAlmb3amtVh1sCgPWjElQHhSaYF434UwSfAE4vuSKlW1ItHJZ3b+G9lzFezWb
j1DWe6DYe6neRbhZm52ePNtlxviKNZU8dMlFNfc0Bbh2VwylFKT1LbP1YZ3dj4Z8uklenRPzIdYE
xx4fOWRyt2+3TAPy1YPhzbiuLsyQObnRdme6JR6H0kscNYVGMwuwAgBtT9S3cMexidNSkqFl9kAU
FAtZdvP3itoO9y0o4/YjnV+sl3QLv2TFQKqfTt82/8ClSzgkEnw+66Tr40jSi5rS159W6eSNIEbt
A8uPuazd+E2tPGDi7K5MlxoS+0S7+FJkO3gKvYh+DOCKwtYll0VBaAhWfsEPHGExY9YhHihsbktE
1rAqb6bHiW8IfItThluiYamY/RR2WQDeIE4Dknnl8nKKo2tgI5dhDs90W7xA1eF0fqT+KDOX5JFm
+g95+RmdOXqeMrvGysyYqdoTjTcbL5BKTsa3dom97NIMviV6patRijDBLAgacoBaqH4guo9rvCIy
BglzuizP90VDDi7ldbNWbWVHvhjd1Mghbw6ZgLkdmg3p4xyc4caLDxd1q5K/Tn7KYofLTnwT0cL7
YXCKS7I5ebIrazMSFls7/BkIONE6YR7Qmye9vaStLRC3Y9k1umZWeUgRJMAoe5M+19y5GhKcCFyh
e9g5txDjOj5RYUEE8pS1K6z0ZnWL5uXTPT5T8yj3taS6abko5FmjzGJjOWhOQvkvXtjMCOZRkS7k
6OD9KFvHkk1GoqrQzvqTBhixZxBt6wrFa4csrng60F7CeF/cj2220KRP+fasgqDDbCa55RPKa5PX
RqJqAcnU3pmZLjMLuBEvHU0lRmPazVfzJfihyLoONx9N1I2C+Z31Zw/pHMxsX8++CVKO2peHcUZk
klK+4G4xJJKjYXB/PqD/78OTqvlmyF9K6Hu7KfGQx/tHrbOEDTaZtoLgD+Ta5o5szATe5jv42AyT
OfaGR3kKrRc+FxuALl444/CW8muTmn0nXNMovFKmolN3lIKs4zeiH09YX8mDtBbCvlfmxbC0unnS
rAJ6KQz0kAuYs/TANHCqrcMzynryeUESNIvowrRRRpzzJJKDzDvrpK955wV3mGFOFxLd+jgwQh6k
teIJNceeBTId+BeF3zlNQ+siomQd52Z7hJL3em9nTr8KI48e1r112dGS3gPy1CE8Q5tzg1T/xWlx
JXOYd1hQ8GvQw6OQ9AHYryzndmFbNOQVPwYLdjxw3lw83x/zhtF74ZHrBC9fcRiB4LCheWnpNaE3
hIMG312+Ls2zZbhyvozV0IvBcN62xMOR2QlkqvSlGykeq7hgecXG0h+04It1bWwc7mBPy57cg02X
vLeB0/SbSlzqTEQ3qVscmGkaPedct0SAJNp3deGkzDyNmU7lVfrie5/NEbTgbNrxfbObk37Fz7gX
tD0/SJmQhFnvTSoRR8cCND4bbFn5slU3gQv6SWteQpZpLXTDCIVJ7+gX4qG5VRBqwm9gwvwKGhQC
Ng/So5glWMgcHHYkKoHktqABKd3eg/GQJfRSUnUf305lUdEVg9n+eI76g+Wo2SJs9227J7E+gjy2
EjmIBhjiWToznylgzW/xmMoGMXMpAmtaF/lKeu7v32R3lddwuNCT6J4l0UMs8ayZc2Wg7SIQ41R4
ebAldmp8Die7zCYCQK26fXHVIb3sWDPa+iiVGyg29+/7w9XMy728kj4VidsQAt+Em16p6bxT7WIv
5qfsj+uIXqAsbXTU4ixcWuDHtw01WX9E2VLTsnA6Vad55SuNH2QrejEmlbW+6qGt60DgHak8VJbP
6JmvPRKN4hixS603OXK0K8bTwcv26shS6tccAM/pV58teAXLZANYf/y4MXeiAimZwZ6pJEUXWxTP
GphpWkIqmAsT+EizIySl9wcKlyezXifSkt5P09mkyuDYiRbdw6vFSZ+Ujqe6e+2/A8N+7qTPwCVZ
IDzRmStS+labogDBy0RiIfe89JD4OTlyRvHuwnaku4WUQZu9VwsRW8WZQI3WcG6ftCOWJbsVSV75
TsVMYwpPkjHnrBqtU2byJLArhLjSuoWcdlJY+4H0z3EfDdKeZtsASonDNaXBZz8StrSq9E/O1tm5
iRxKI07O0WNL4lmWe4lHQ/6SyLZ0IYPHaXWHBqZ8KU7v9w2AG7m3Zd0G85eMS35N3JAUFM2wIgiY
h4AkO4ufhj4dLdm8gocSbVDGQ6ubYatgEM/qwLNW8VFpOxpshjB2CHl9hjGONon18K0j8spRgk0s
uFlEtC+n4u/kzXylLc1ZMQLA/a3F8OsZrqlUU/Vzp3xixQlM9DVPdXvkcSvHeXOH1z/vkjXRf9it
qA7qOPMGaurvXjr3y0E4WMMzPY8Rv5TmxD3BAA+SZklqp996RGf2uM+RK4rWyXhsU/q3GZEDZFyt
76on5/uIYTrB5xwvmUuouyLk3IUCyB/iU8+Je2SlReVy+xrTo6Ae+2/1Sgkryx4nZP1Ae5nsKBoo
N7A15UE+GtIqfrdqn6aVcQdFpaxv/d7wVi0LpzmFmgtz41GhcyI5xmmQmCDLAHLlFDRKn2Xf2sms
yzS9OuM7UQ7N3SPAeFYeoDKS0JVcCtbBFVNXAGlsF8hh3NJwLfNF5zSSxNui2VtYxC451dUs0+a9
spKN/SAGszuHfG0XCS8NCdgDx3Z6mq52kGWQGVKJ1mlVxsvG+jBJFZwiUOayEjjJktekLEnh8wK0
LDcFs52OsdC5nR7KMySefvJCccQmjOaeXsPUn2pc2s7Svr874rfQPPP8EpKrVYtbum4iV6SjymVm
sNPOnDnk0X0kc/lh66OdUVJxKs9cHRfjR/+GXIx0zFl0m72Hc563iAPbTGYWfkoYW1xz/iwWG/lI
QGaw5Pj4LgEEwVOwxfrP5oB1sPscZLcNd2nsCKqbxU7Fs4tYCC5aaNmhQWeXzYOli2cE3lRpZ/oi
9ZC3Cm4TuwM00cSXs6OVu6VCo6QDFCQu2gWaxLNik6DxJ+B4FXQUf8gXk3lF0+QlqdEgIkvEOkfi
VB1sHtElGmtXj0SnF1fS0bI4Cj2l4suQLevOQOj3+lC2VflkZsIsB3rGrjU6UeQFmt0ADZxCyExk
dfpcTI+9MIuT9zJvWYhoBnAUostsBl8S+1eWGr5ulo5FQ696rJt3GvvB4zknJJa/+LZSAgS1vtbh
2xe+SVEmuhNVREejvXBr3JTWeFT5f2WC08R4LX3UYCYKxxZfbIwHkclncj+oZHubCTEgT6H8nHlo
NM0rU4KMvr11onkg0kRjTHBKfHLNZ9qTAvSOAlxQsQiyVPmZ7LLDXcJ4XpzCVxpaBQNBeOU0MFgu
jWbBmaTQ/eHTa/bDgm0iq3b16Jd0yJePOxHh12I8lfVMMr50CDOaE5Fbtko9ytwdu4wcz5PclQG0
Pz6G6Qf3OuYE0XOHbofcu8cHJ70770ZiZ7EnbVOOP3C/vpByzhHN5KQKIwxcEbdFVVlcwqVRkwpl
M3lgmQw6u5Nsy3KS23u4AAY5xbInbh4vSQlrOSneSQVEG+iSWYS8FNhqH4KmWt8ea5FNiQBI1RFf
xoqOKglXRDIRe86brC5qsL2o+eLdLfZ6tCIrSyJKaZkCyetoQ83CDT90dH9WNg3dh3dILeZefjFf
rCmVi6j7K6lIhRu9jA5tv+yTCgoG1fwub0AMCiQKUnNs1M5tJU+NndG3BmzNs9F/7Iv5+GRw8AYf
huKyc9GJ6iTrYUbfGKlvCc+Bt7//SYmrWBPvFt+QTHLzqxsX0TV/NjZN5xsBeZ+24HarcRXsx3mt
zmQEBIgsCaCcoXu5oSaYkVO06imS65lfEEvjDKsbjQQv4S65NJgueetE2sY8GxulRAltG81bbe7K
ZwCzQLoYgG8wn/PCUqK9gP8JSpoVjpJvWbo6yQ8xsJ9jv91QfpBeiZQp97LaSeRF8FjWnOPmpZ8K
58eImxb1QB0uZdBsL3LrKhsMsDFgJsk1HSJUCZIyOPzThJH4cAY8i3ohXssjnbEhIcB7IT2R3Sgc
reOUqxixy8X7vHptlB0d9UQhA/DDYKwAeK6GQvcVx+vaiV2GDDTxeATNpVQ46Y4bUmNtcxOW1vJE
emC+GQ5a6vTPAnpJncQj+IzvI1aPOdmJ090yzyDgyDlMV5B7s2RzjxwcjuSgruv8UtyJo0HiuANi
xkrcYR3V5wmxhutKXWQ0A46xTsd/kfsUf/xTflWxN9LR+azB24rT8+ESKlJoYGGibYHAEF151yKd
nesd5wJCwb7rBsjuqlN2xXjUyKo0MPAygDFfwo7F0lP31fudjpfUbGtOL4/J28kLlNWrOy+GKK3D
jWAfydSj4W7pZ/rOjPyxbBhOY61U8VobiwT1P/27DBH+poLDl3gP+rqP7KUxtwZHdxQBhnUK6MiT
4PvGH0WsnLzr+xFPwuJB96iA10mjWlWdul1I4wvLL6HrarfiJ5a0w13wb9Q13VlNjx1FdNjbBcUb
erQ0WJWED2nvveyNHLo4Y11u+q4/QteNzk18UVSXDlfyJtq7Yq/bDDB68ytvdmQX2X7+kQsIQDm6
vhbNWxzMK+M8wIFBKJHvTAboL+JT6tOONttP6+bEzw0yNE4AONNDJ1yMoiu3DnMU4inxGwYBfF5J
zByxdttkrUxMZ5FqBf3R+WEt4UKU7WFQFqH/oHPO4gVTOZtz/KxyJw7d8aCQdySwoXeM9hSYdq58
FoGohvObeAjSt7Zhts2fYLVK0QoAfEr/H0fnseQotkXRLyJCeJhi5b3S1IRQOozwHr6+Fz178bq6
S6mEe8/ZVj2061b3BhwaDma8mpGrtBGcoZE2+CXgrb8y9EFg42Svvot9Dqii+tFJh5aW7eYbE05O
Vx7YAf2RAMo1lbNLqKIiWa8loPtKxnOn/XbqL9dkVP+YF+ES3gdilrVbtseMnukPbT5XhN5RVzaD
NHC6w65Ebiu4tklK7xbVrJYOrmrar9enQPyLwILg57Skzc4tdgCb5hHnsoF44Kq+aqYIXoSPMvlr
D/rr/JczQVKB+abXD9ZjF7lj2Xp94WbnoTok4mfV4ArkLL0F6vVFgde5IMmv4lyS+WHsjlhWljcH
M4g+HLKbAgV2Io7g+soCFsgtomcZBMLWUd0j2aKfM0D1oB7leN1f0d6uk3VtJdf2tRHBcKp7pX0b
VWgHcr7RAdnV4L2FQdlCTWqwm8WZgu2J1UuVCRQcdsq3gnZmPgbBlrR3axLPQvkm0Fc4u/w2MeG7
8b3HkCYuEtbybSXt63Q7L7LsLtyl6iVU0bMGNbIlE+Ll2MJiqYjizGmjlYf0TSi5gaCHzy3csOiI
+U8pbrLgmVdcFihqDxrTgEBsg12snJYhsvTbIaYji3JUWGd5PkVsc+AOevNVaN8QafaKnE5lK5JG
D2pOGkKNTeG70PxOtKJF/uHrAmmdjdWmltvp3ypPmKDxVKI+UeA1ouS9IGGuv1VOQ1jBK4T/Urw6
r9alultxzlLMMZmHpPYCjs3X3xTvATIhmQEtv+XJjX/KrTBeaJMVyRPfi8U5JcplxXoclbeqdVY/
1BF7EqhOia5YUwljViOU/tbqUwePXPaAl5PRICw7yDEzXhYj95Jxr09O1YBHTo4W73L1kL7r3Vti
3DOOwkjbmh2k2LMjEbYRmZY3JrHoYbEno9+KPDJLSZQ0Oj4D6C9KeoQvgcQlBm5EsPQr/G2ohAQp
CD97gkYahu1Wre2ZHMAeDSkv7/+Dh3H/jccP0FP9GWJ4PD6VXfMVJW6YHTjFHlbVbhVljy4eS++L
ls4Jk72SX+L8ApgrB4kjAWuQ2YBez1nNt0D7iTOPFXapVLuTpB4AEhUuhpNBcYJP9sPljLSEv9R0
+0uz6T5XPxpRiExD/HXPAfo+sCaPClcyJ6T0GdKEy3niaeVeOLJiHugENZ+d8L1nPQA69LUPoiFj
0D/0Ml6ZOjlYEcl98W5c69dJd5mPEW7DIZKeogskZVtR+xirs2y6KpDrat+dFQ8h9viPGIeo2kdk
WxAl9No0Hbl/VfYpJmt90frzbwrFn0pU/HzWqXgnOzAgODcdb6JxkoJ9zJIkPaGXqvod10R2l4d1
mr/J5BCKi79D4kbjs8V+804F3KSc0mgtqGAwRywamGZ2Q0lg7Llo7JwccBgvhv1QWarStflfikEL
AUv8b9G+ccNA+Ehu5TPASjQaH1v6RdeskcyHkfDAtWp6iBSmNyNwzWz5cIN+j4u1hLMDWVl4HHvn
1VJT7vXye0z7XUc9VXSstG3DFDQhg6pJgfd73a/ULQ2aK0RYlHVGO0F/Ewt0g4cfLdmOkmbJyk/4
onqK/uD0d+TCVUjVPU6K1xpLxu0Z9gOYAwLXD1uONIhMym8l74VWxGs6q+rQTqufwWMEigCsSkK7
pCDbll4bQIfWvLb9PSo8aBbI00r9J69KxCXOKj5pzLLE2JZu+K3gBQIutlHJJw5sUeNOftMDh7rD
Ka/taFGE8wvT+DoIaTU9eiCXEJOlz/GwYiiRbugtuukbL0x3U2uvuUuOhnwHeUdC+Mg+X6PVLJBx
EcfZTbvmpJhe9roDnjWYqZzitTeJq6U/Yj67BQxYvkk1f159GS8EgLaoe0w/WeKI3RFf5yv4lfXL
JAO2OUJ5ROxP1E9KKIq72iNxAdyOkMzSU3BWh88MyT+ZrfEhn08vsn4H8yEjyJcBxhBRjU6t4nPU
HKaXfb+yiHKBGsd2CA3PaeaHdyU4NPB4cOgx29s6kTdG70q38qiww56zzieyH135zMtJVvqvYWyi
Ytd9xw1ZOHZbvsvGXTrnzZ9M1yH7Hh9/pTjaecTZNPplqLkv2veynSn/y9/T7ii+T4gjWHWZzurQ
Z8sYk8FSh6MKfkofr+bwYWhOuY7NziDwDUObX8m3noHul2VbXWPnKl4Une+C6p8iUx2aWJzRlqbv
KXvkXYi+VLaKdRc5ESt2/dXAuHKqtjE2KN6baLnTW64aKlfRFADP6Cddcf7665EXvIEbF0GG1/Wf
xIq+1ep7786RPV5FhqvmnPAs+eOig80qfip3KfusxncTlQMBn7zD4Q2/lQiM8hd47O1JsY7+ME7G
G2qkcev9DTHM8pafTRGuYCvBGZCdVaMkJjBNbwWWS67MEBOSAxDZSV9SdhgJvE9dtqUlOnbyUbyB
hq+gGCtf38zFfhjexn6Ti1618slvIFkqkd+EXY1Akx/XwiD2AE+CS80kG01hXFrafMzCXSfZcJUg
V+qTSoymZn+H/reHs3YbWB0+g3o9Kdfu9VCLo/660ZDNuhPVHM4j2wmr9vQCmb5pSD1ousVhKWB1
oT/9Jfd2HP9+bVg8qvpcvZCuIFNCW+wNBx1Dn/JI8FkW/4LwT97xC30GDRaWzCE2SUg8aMLqOaP8
9npwerR5yrEZ2CrWZuzVCfTucWGlRV8n3lk5GAhpZ9v8QD+HHn9K16hQyfpO9wPQJ59Y+RcyJd42
8zsrban+GxdAh2y1fDMSRQxKCOCAhfO7MtakZSWNN5d2NlhSd9doz6Yiy8AEy/ZA0vdR51NH6QlX
SyjcwDoAXvkRM8PJP1cSFPRuTk55dhEyGxUP1oCJN25CVFYuP8YLQTfemHL1q+pXob4bxnnS3lmT
JbyRCUS4VYjrTPsUZOaoRz1C9pLshAIutiPVxkGqbkCNInPd/X/siZO3mv4h05Ep+9HXee/DzQm9
rwKuIy1Mt0CzirCHhwQJbsiOWpQ01HhwRUi/GBiidq2EPMG2ZKMhnIdbAOcMCCOqb8YKLSnx0tY/
IrJ05/UGF4e+Sz0NEzdDzhSFmOU7BcVj7TrJnwtHVThQtwgbVs+XfIJyCN8FwJ/9izFTmM4hWgiC
RsWfTIZ+cOYfEPYdf7Vgze0ZbmPXvTWv9areR/Wh+Q2MvS6v512OpJttHXOswbqeusp8ATprEKIQ
xLJy0NFFlM1HVyk84KfmtkQFi1ScghFpW7+oSsHIonZ2DtaZEas3t1uRx8TPg21iPIfpQAvorbno
3uQSAo/mt2zWmnwXVuforE0MiE7G2Nt1+yr/ozkzIHltsWpTjvnxEg+z/LbIH+HCjBtBxBZSjRX8
W79fHkTTguGtEFzmf9MfmlhJvBDWRcZ+6CMP1PcyM4Hm8G0v6HBDKj21ugtinw47yVeMIzyCkazD
F4acW6qvC7CKSnCn8hiyyEz4X3cS70qBDWabTZdpRpnJbsrrOAyb9j1DZ7qg69XB/Or4CqTF3YsA
OMKdVz9WyW4x0jD+VX7b/WqqHTen+itgfQzsNj2s+gvi8XfASKnAR1a5ouYrWDiD1w49D28Wj1qP
G0NBTPaOtzVoTzpkG+cK21yhIA91OMJb7LzTh6Bu1WbHxRiIOyqTdRCvLXAe53Y3IRf/GzTkISqx
73G4ednc+x2Pi8Df9Tb+NI9hWGcHvMOGq7c4qVrj3kLOgi1mh7sXSF6nH5tDLq1XCQeTpyrsgTMh
/OzVCnz8CxlFW/riRMAGU10VPwb2ijJ5V1kZy8Nn9zGzBwxeSdIaS49W3OMNe+vY7EdW9BiR6Dbe
7CntrqTfksRtXoB4wx9WANG5/4WD7AvTGp3QXZzXwa3Yl69tDwRR/81MB0HvZCb0N0FkWPcCt19G
z3qwOC72CjdwaJ6GgAje13Y2bhUiqxZbfb3R0NvN7DUhKZUf5BiwzosS8uCOW61DPkHeNzN++e+l
QCC9iJi3Y83GrR3/ywm6f0iTp+35OtJd75aa09xpiklf24rABlrkl2Iq9MsiGwqnr/EAVhTN3Vwc
28lC0iyppEG/d8T+lLBVeVGDSu6NG7FvI/nlSG3Ur9K4EfWmYoxlwJxTKwX+awOL6xJY36hdPdk2
Dm6mLH7odC5UjgbvntxqqFlJix6ZRsdIF3gatwvkRRn6QcF3PWvgs+I634GDhpKDhJODJCq2kox3
TScUungUq+ExIYyvYTyTAYidCY8QuZTWBnpvTBqGgqG4z/1PS/iArRPijoTNbM7yyo51N8w5OCdc
H5/ABeLlnUGnwFlJmbI6bwL9q6y+NfyXOfodhvgoPEwozkS+1oRlp5GOQnQvmboU00qbo9bfytVd
Q8cddcn2pb+pYMJNyARreoH5E4hAa8M+lzdB9BblDK7Hfqbg/TzPX/X4rYoPLPame9oMrFoxpc+I
XCHapi13kQjORgVW4qGIeB0RyLZUGCDYk9xTeAG97w7tmR6mt4KHyuYTiQ4JGZrdIt3YdE8yli2B
LoLRoYwbY8iI558ah21N77XX+Nk29QCmw7X5jTBDnW7SVsWSSMGMFX1DNuAquI6ndPR72JFl+10K
uRIHtSy+fhcWCVN1YRu2U1YfXM1kxR1THhVPV04QNbE7+BKbefhULs1Wk9eFu4ZMHd7aE1smH2bH
S7oj2lLnDSZ9oUWqTr0YRq/iQwZcMH2V+PXVHaxt5UT+tCuIBki3AkhuUG+MiBKcFVIv9M4I7mec
iOEJMIwBa0QhlGJqxNuD7DbyALP461bqZZ4QMCQ2hz2NIRv1Kw3fGnmb0t3qrLbDeEKoLnrivXu5
zC3tD56McPmZiwOQyIz8zZHMHZvD8E7UpiG43E+Eb/mFvqOAxTbAGTVr+oNJCjMX+SHlOKDB4Jg8
mMynvx2SiQPXOoGOXvLRYy7n9d4jSZvtZLm5reQjC7cUclilZ8JW4rCnM0DzqVijqSIbqWzCfb2L
FMewO3zyKfM0Cz4nPpbaDB0hElLo8OT8pXtp6MQgrxb1bv1352IcgIbMKpvqNm1ezx8VNok2+Zeh
d7T4b0OnBdycncX+4a1e2xV5tLeGiVwOtul8FJVfmb7omT9Qro5ihv/zOb31eMm1AQ+oJ6sy0/pP
6Mb0wK6VS8F/gQJcxoKIyILEkvdTfdTqY8wYlP4/j4ho7/nLW8Fjtcv5LdNPzk3pTJOd7/mfPSat
FrERYZsRrzZUX3CEuUH5VPz1XjJ7ffsxzP9KLvmOG7nkuRzZc0IcEIExOd3wOIQi0RfkSDZ7HswG
VwRhTLXxJfeUHTR7hVfVrsnojxGScXSEKKnFM+xySYDdH1LYuWQGm4+oG9rQ7T/xLLTdxuRPh/nv
QTXInLlGkDfBM+O6hG5Kxx01ebGxi7muVxv0ZH/ppjBsRQX1OFYcmeZH9DOIByIeQ+JIiMrT9tIP
+AxPZBetUxKTsk0oIcoC/Ge7PKUrp6NdUH7XVVIXH7lxLUATu0d2CRGwmx7a2S56F9BOdkNtl2wM
TnmKL1L1APdqoafQxqmuhhJ2ms+d/Ctnu4S4+X9Z/z6cDVb02Jc77yVwF7HGrZXbnB/zlS8BF9U3
2AQuaJJzRnawLEHK4ZjTddRIMXI1ysoIgEnh0nnsky9A7zj+EWm222TRugycLvFrxRfnAvn8Ovmi
ETBv9jUzVfWd5FTf8KVmitvnb+Nq5YD8zjxpReP2zZWQ4Ww6GjIF6Qw75QVAtmjh/cd/Zvon+ovD
Fr1tqg1up60HVAxqsAf6zSAew1fuVNGLFrN7hzW2+63GLfqJrtjP6Mo0lvJsERjsynIjBz6WKG3K
CHYRei+k0ygGc+Rs64jXm7WPFOJb86SPPgDrcbgTItWBsFE9mOT8Q6Y9doM8DYKngwFPuj8z2GFU
nWu/iDbDYaisTQ0nUNN1jJpA8qXQG15nEBIQRTQNIU0ghZtE/1TMbtUW0ksuHPSRD4nwO4ilgiBS
gDbCESQDyYIf1Sd4xHA3jE4zPtsgIJMTU4bs16/8EJNJwYFvkBIiU7uHOEXXkVlcTEphVg1aUcz0
c8isjJWYOVfbqepPJdH3xPAfdA8pXU/pVgTaVzhwWNRe70H9ZUBFUqHybLnNxQ7Ph0R9HMM/WoDp
b7lGgWfQ0kVITkRqnxsPL1FLLGsIdCqHz9FE8zCdKsxtAOtJL++aGgkNVPvqMoD1Yl3R4MI5tC0D
KZ9GJF3I7jT2B6lHfI3kuByVnQ662h6i9JzjQyNxca2g9ZDexojRsuSVzt2V6GslIr3j9CZhycI9
TSB7/UjMf9K4NoblW4uFlW3I21e2q+ttJc/WIEAP0j2ULr+/IxqgTmZ1cHTqZ0DQw9xZqn+m10aj
44ktgVy3gjIq8ts26E/rU548Dbx/udPf1MEDokAQg4ZtgmhEmDS+M3Ml6kFpT7D4+FO9Utul+Q8Y
LyaaAPX8LK/T7hx0kGbMalh5MzYGBJn6J3wLnzPh5zrEn7Bo5US+Q7SDRKS9cE0T2UeTPjNYwdQz
GeEEt8o/adGxRxKxX+ey+mtXp3R2m/0s+kL/QOcqwZFuam3Xv+UD67UdonWSpL+IZxipB5ONOG/o
AKzhsyLQoQQdUH7O4eRmUnwwigDaQrQMuV28vlad26WAmdKJMU29ll80ZoRw8oqT/RYVYqpfY7wo
SexKzO9p73HjdemVmXToN/WXJlwnDro3AV2oAqceHfInwFcGEz+uDqDzNW2IGcFGCH7tl/pNyO8c
MloRThjt+AAm37dqTUwRGBCZWVffA6xdD0TeituJ7gzBjzjHRz8+TAViHq/eAS7U414zfzQi4f6E
Q/LUuE26r+SYHwGwQHQNket69DQCjSfphqpB94Pdivyef82PsWQLD6b17Op1lPmjFWguJVfNL5ol
Ut5s8MlNGdwaQBV0wIwaR3K6SFNuPs3eyfHLj1tcD9LGsIZbWe7xl5l4xssjPYzwK4qwFQdyQZC1
ixet3jQNwZPPWr5EVeippYg51FJklNAH5bssQq+BJ54QrLxvB9TeJYxJxpkrqh+1Ft9qwq0Dxq6G
FBoNT5BR3PUqQ8HU+vrUXOQ5tTkjS/7/yZGEbxFUko01AiJrsq+x9uPxK218M/kM0Z7/ml5CeRgZ
T2txHVJhFt20fpMd/hkFR5g/sn19je8Ce7aU+MAgkfGpXsWVC2+LKd2FlZ4cRGQ/+ReAUBUSvsQz
yAtoBfe2dKF5Z9GlzrA7t5gGHsHwOf3Gqf+6NFimym2/Dn5ei0LkO8uvcOuiHT8a81dckX9owiFC
Tad0l2HGoTyqexiay7SnncXSXVjna2jrv4JD8GwOpW5rPajaVzC+lwu3VgWnAUXG5NHKixiy3Uon
sq2qhVNjYExuMqRG9tE2paOJL5/XLLhpt5gmwPY5nZJ8XSQ+9GUJPSSPqHYQe0oNuruF5eizv5hH
JZcVdJbHCGOpveps7YSUj7AKppgE8CV68D8olNUQh210quKm0+QhOquX5x4CCWqVKafRFMYiO109
jMF/YVrZvKbQnqMTt8kIv4CbhGnqKqCebR/mMVy+d9605Re6XIHM/7wsOY8iGRoQALrVIu+Vkmmb
CYSY9T8BshmA5v5tgv0BnsM6x6C79MfhD2n/EBfps7QTVyL6eq/Ci24CQcJ4E70XHvJk3XOacUj2
rJ8nAS9CXvBXpcY6Fvd9icmEJiXhYUQPjbVWTt4BW/L8CEKYFm+voQdK+E3FuxCCerlcxOqBugWz
4NeepB8tMm68KclXjOf9KwmQXiKc9lL5oaaHIv3Sr7Nu6eqWtIcco0V8n+F7QnyNluH4E19Md1Dq
kxybtpofA21Ns2nKQQ1w2qxzcSsJl5iZZiQNjCBbxe+tTTh9qDRBJR96c4Yp15a9wXQVjM4xv2gn
ri5aZ/X2fFFgX4Pi/iJsKkQ1g274YAibEakwkjeAwDy9RMkdpirrTku+2K/EYvMw0bzzWJrVezJ/
dfoelB1HsOyMmCco/5vj00jzGw6T133K96mygT9f8RihL1aPHMLIYoqNIVmaZdeutg+cyXD5DxfV
RhhPXeXIxyRZRDpx9IbsIT6U3RnbQkBS8HXCggQMQONygg5fxgo7W12yU87KfcpO4EXk85tY3qxw
6RRF/rBP38wnXmjMDGsPSQ+bL2jNUF0yGrDo+eOb+c0+SIPanUIXx/nfsUJ5JrxxKxjSkY8860s2
exc9uGH1Yycvqe+UHcp4Kr0XSRkzMq9/kfbx5ILWH8mxkSBe/tpjgn7rVDQOc5+ueiUZJxaNBbRI
R09O2BZRysXA1e6S1+UD3afHR+lLjpUcZbxgG+GN+4mCQTu7lcBZfvD+xvaMfZsrk0N6HJ0Q2iVm
R/LA66XWjzfvGX4/SkwK9/VR7TtMU3i4jiNyBxIKU5u1hPoznsObbGvcEuWxrffTyeIeI6wp9fP0
j1JcJAVcwkRvgSRC37vnSLxUaN8vsHXN7ieGEPDqbZlh2nenYRvCKeAD1bnrsA1umCyD/bj7VjVv
8mgeWLO/8R93v7tvromlTM+mPofLoXXNSxleXvFORx930nXn04A4X52DzxCa10GrQ15aa79nkzdJ
zkvYBjIer1PUXAMaFelQJF5I5d4lOAaEnpbCDOkdwuyTah9JGiOqCYshac6VO0iEYbgMXsTWm7jv
mMntvRBvoIBy5Nr5DzxokmzMZB29AT4ntnnoaJkwp4MKqNObx/3nBHHDEzvmPjAk55+659NFOEc+
TK51gz0aeJWMZYLGbL6XEGrWUr757eiLOMXSDF8ZgWnfDMED/9IpC3WmH4RDBDO9CuSxMNdl7aOa
BKe/x3g6TsiG5cDVUL7gq/9KEO0B+1zQv1E43X/1lLv166s0+tqG80FHzAQJyFcQ7o16I2KxCbZs
ZdK3/RyJ7Gk3DMuZuXnBGOBaBtrBSs135MJG8fu0eSU+gV0U5MfrjirL/XyErA8A2y9lbe0FNBwL
rEmfgDcU3gSA5uovDK9HhDWrE2Etv+Y7ajP9Gg1OBl/+Bo5nbLC3KJv2q6MVF9jXg52j5direB+7
bq2ifFu5MnGk3PDW5+gTfTZR3O5X68DNPlvG6+uM5fIE4x3+EIhxmK+QRRwqz/OSV+qK/wJEkBvT
9cNH/o6ISX0vbB5kENxyHWJjpwVU8zLQUPmAuMogTqTKvdX/WXGMmdJdESwNkLOx6q+X3302Hhkk
mccJhOeYD38BwEb61NmoDl60stsUy0Ph7cTjkq/IyIWQTfVTF2YQx8/s8tuMR1tx0EAJh8Cyj7lu
R25t0CaMNpL6UWt1AwBqeUwJ/zvUz+aeXoKrQezmYncbo7Xxnf0g/bAbErprCF/+Apdi9W61TRE/
3iTHZWbXfQiYZ/7a7mmTEHx8Q3SVbuI77xYTJn5wZjudvDzU85KXcojiisk2ZI0DemLioKqVRaql
3elnPAJb4fJTfRBMHtXkOOqIccDV91JCxu54bGlvjp1pk50JYomWFQophwpa50QIug2frC+YMIPt
0hpx19nxaLFuBtq+5+fhiJoWbVmJx5KACvslX/WKOEiqj4T2nIjPvn3wvuj21LlZd89GQsotbWmj
HMhAVKMtQiNTYcinwA3cCECx24vYTGxpPZGB4E44DFo3aLfGotksfs0HP3BwZ0qLTuWf0VnJ86hN
HpWR6qO+IE6qPnnT4NpQDIjbFdQnIXTLCulygOfE4O/51bD6A/qP5KKwOh259pUBqBWhEr0gE5SI
w/QYk+HOnwTMtLh6WAw5PmY2DOluNR/6FeHZ2jBIHFGPQB4vj2sPvEBL/I5rYBE2W8kX8QDLY48O
Q/C7zqlzahXnzjH/WPdjNCucqeixeXmSj1o5tWqJw2zDfdQIv+jhX78V0QGUq8yTJR9ee90gOdQS
waphBJAWfHIJQiqoDKQknhRkKyL04pfBeAWUzOOstbwdXow9WXUbhCWIMth6kbGfa9NuG6+T3gZ8
sUtow2b1U+yLDvLCaxCl3SqKV+PNSrxlypnjHWEkjXc2H5shxm7RLWBa649oekUwEYemlO9pYyfW
bbVm+UB0e2f6ZHXrvA4cYt2+iS7HVERyIo0obwi6Z90RkoNmHNDO8hgX5hUWYuKsXY+HkpNpnRyl
0EHslFUOMtt0defflDmc59abJo9Nhh+U8VPhXIuiQ/nGsqc7QWvnygfTmj2K6+qO5gY9mkVLOtzc
AHPjU2dsuCaCE8GWEFBAWF/DzRS6OQ6tNRIiNfkQ4zu/MHYKExF3slyZPpMJ3DIYGji5d5T2ZFSj
rLCobDB8Nl42RTIovBS75odO7Sw5vIXT0l3E6EohCwuGaZ9ZVVhGSZZZ9wUHm9Fvlwf7G0R2PcGg
knAYOFyH4+SE/xg2IFGhO6ot/yA0Xo4h02JCJsHuqm1a2PW79ElzJ2qcz8z2sRUg3uLWRZBBkqgS
nToePvBjoFSqU49gJM8fogzs3Jqc4GRiOKVzZjOcqq9mQoVjm5+xB7NgpeswdHHPWTfDzQ84V1N7
ZbU+1eGx9e2vKmwU+xQUxYX5QlXc7HWCwx5g3By7pL2T/kPZgSP+q939kHrzsftGKEGfXW0jW2n0
LfAdzx0TEGs7a0n+RmU8xBge+sMH2JTFwcNAdjE13AW44/cQRUQHbwXsC36NKrBlcJpFflVW1DvS
DvTXFw8ixp0nUQFYvdWtAoR2VwlufTeJ+BoXU6qDOmefMQK8GQgtPY2IIH3/4rkDIbgMLw+Ncglz
dkLO79bX7KvwKJcuvIQjCoWyY3LSE2fHF7Jt/0EN0azwgRVP+QzPJIiBzck7ziD5AjlmDoTGDxuM
A6Sv7l6lBy2eYBk0PIlSI+h8hzIjnLYJXz6zr+6XNs5NCJUdkIdMR9bO/GxbvgdtB4W/1KW1eEmN
jcF+Uq0pI2zd2XAQC1TWj3Stmp2wlQX3ZSLcstOdehUktK+2/ihdVjeQPOI8VReVHRkr1gjLspm3
4yXxDOdKdvIb6eBA4z/s22QweQQkOYJnOjhXe1QCOMht7Rjjzfa0ywqN3lu5JaWGCY6giRsyEOUk
3aE33jO05ChwYV0iN2m/CMHMoCbXxJO7qEmcJn9OPwle/CcSZdbbHYyUReSbQABa5jQ4CWCi0uRj
3Faam3kkqKL57PNfOafsV4fJQEroQ57C6W5G7LIIjDfkmiDI5kp+ItL0Y7SOBM9EvvRjJFDJ/AO+
tYHhm+wYZnqMNsVTx1G500DvDF4K2qSs6MRoZL4OwyfPKxKV5lb6MLdsO8fkwIQMlHsKuOgc0Z23
6RNESxFJTLUgXumNXph4a34q3QJwIN7Lf7V3jtW10LA3sIX8kQq8CUN0Ik6uO0/oJaxp25D57Y/R
h19Y+wV4Le+XuxMPNP/Wi0EbdTlOheWJUjYIJMFQCXRmYe63CgJAaCd//qdeeqrTDZ6O/MopxCps
KcKGPVfbs/HIhCwJV+Rx2AT+Vk4lOPO4Fn6RGiUr6yrig9/nr7W6eAC/ph/QK4h7e83t7SFx6k7M
0uQQgDt4I5TDyEdB/VXY9bRBoslFRWAbLg5sF0ClqrUXt+U/TFwE+ho3bh/gwfEPaFVFmwIGYEu1
O3dPoC4uEvgHqGLd6VSXr6vkudNQQlrRGkHQcMZJtSijB/9svIH1HAmtdpCZIkha8DHiQKioJ0MC
YaQ70BTZbvkHzv0rozyy+KYfu75q/AVLI3nhTGfOItJbJofu3dxG8AVVCODuCwrfMrHHZ+KcOwdI
ePBgi5ZY5ch6J3tluS4/unzPuV1NpP8OXu8GHh8A7XC45ksWGLiYcVKNQHTWQs7zfEKidKv6Azfo
EPjdaB5jCmA/RtRwnvHNBMXp5Qv/dNjy1oATIGZjBwhirnjObpiMGWiAwURgLeOvYQJkViWzAhMq
ogl0h7x9iMrJLRKfeufNe0xJLRZKzBoQdvjEnPo9BwQARCFEA5Hm6lc+lv2bULxnAgMDtO5qWBT6
AaqGEiFUR2S3jzDssx5PE+QPIkYSxvT/W9SDAMzsMGD98bnAFuSBU5XhghJULsCq+ph+Bkep3XQ+
Ee2sXwoyFgx7DxxieCA247zc7PgHjN/MQMm1IJkCJkFUOs0H4yMgcYk4m8xvqT9UyjEttsO5/4uA
zycqDpgiGbQqXGw6Rh+rWTlUrc+WBAJtsi34+IR2AmPyemVY8BaaUyOA95j2hd6p/zQCwztWU3re
7Uje9NsB1oOOQXLzYkv4bd3wJ1McDtzRlrmi+CxMacGap5T9H10zUKyX1DYhTtGuuSt3lBgYXixz
uXh0n1x9X3E4ObgxAvJBdH/yOlRQuNat9+kcMX+QiAr5Rvd6Zp0LltR8z7nwwnTSezOOOpUPMYKL
fPRgpdkiHc/jpfmNl4HLkX2Ljc/pvolHxmnAQQUSQhnJztgUvcu2dmuc/WhXezKGrUhegysAHjOc
6PwVjM0k//FoK1uwYiLHGdGD8CGmBMxtGPOjcc/Uy29+9mMbDDmicMJ/wWyJLlBmJLrEKHEBckHU
iEa0YcfvgJ8z4TuqKWiqHeBemagEWN7Vbqgg0eDMFC9cCMfKaefDfOzt1U8FFAbS1W/Y3LQ9Ugq2
T/PQb5P0xmecL9p+eR6eWegGqCX0DbwYcxOnSiys5+gTD2a/M84r7YwFrCCeF5s9SjULD0gc+vs4
cnXcUqzYwhsv5OvRwAlTuqxtZD95RrNV885io+Iz7fQnYhjj2zzw/LcoR7oP1Q9O/XEKvNnVbiA6
01kESyUWpEfkiFiIb8GaMFQzHx+QTLxz4mLQ4VFaTC5b8W/KPJeTgqexdkS81aEDjJa81iMLwXfP
jSls+FqXUZ497Z+pfiDKATNc/UDgvfS9groRTs5LbsOA5MbT6B/gsUBYteHRmXGJyFfU+PjIBNMW
fnnlcr5VrhqQhnk+JOEBUrEA9SeLi1gtBBkIJlCLMy+EC49QxOuAQRklJ0N6+Se8VbhA2O3EHXiB
ep0jL1cOTW4PKB3IMtiL06kRvICiPmhmbhJkNGHe+GHBGNQjGeKnRsobGhu2AZtIT4YjS2IWikgA
9xAG9SDHODE58GFEcTJ0byMuMnD+7on3LyUahO2pAPEI8DkS58675tbr2eccHLUPwEiVVZqT7T+O
zmtJUXCLwk9EFVHkVsmYU6s3lG13E1RAyTz9fEzVuTjnTE+Pwh/2XnsFdP2SyZHandTXvD0QT0oF
1UGzafF7rO90DlwoOeZmiKhE6QQzNsZ+8g+0Wr7jNogOkx8IOD2ovt5n4QZ1vJiPNFYEoEAJOCiP
YMwe4IP+iI5PuLbqDy0/09u/7Kto7Iqnw83A93ayP3yhuZlfg01KQZd4wFwZtfoJccQGtR/nu3wf
qwrO5cqhrRn+CtbDOT1pV+naPm/yzwjhQnFtDhB13phlJosHGeXA2Zk7RSBh3MijpIdzcEIdGnLq
ZfAvHS6r9D/QMp2XBp4RGx7MJv7WVw/fy5CsWZjVGSNR1ESyRoGALnFAfgXJAa42AoTW1Tw4EFSe
l+L4ceB087E0HznQlSKj4UYLfYYO6HrR3iFRvoyNLTUFDfU6/NnFX43bXxmQ0/b742u+U+mVCw4K
swcmYfimOay8/lxih+Kg7z2+Y1cF/gh/aD+hbbBKs110n34XR3niT3Y9FWlyoPzjl7HCwrfZZYR3
R5aMDRC3NUhtj0sewYidH671EV2lfv3NgsqHUwSStp4cogf3vm69F5+VBs6zAI8s5u35fUgDUbZ6
b0WS8l88heq+G/VNYwrsoip3EZ0xYElIOwu0C2spDliimuSz4zMjgAFchXOoVWTNhpiZbFhcbFKw
jfivpN7FOyTcAWig6I2uw9vCrO6bM+ylzYE4hlXFZNkEzv4Ev8NOSr5knD9TeqAdGsrle5nv8I6f
5464gSfXX0YilAiGQxM5+xLPIzjLKCx4XiXq7qOBR5/5Hr1FVSv2mAbuAPWqCDKuDzv6RzzzjMan
zsKlgIYkuMtJxFp06IUcRmhti1rOGwpHgEC+QLNJwmT3B+bHlWj0c0FYlMaNfQ09r+e3wBGnrkXh
E6+4CLoJl+A679FVBWW2G6IZZWC5YBtIO1XdUGhTZmkwOK1w/d6g1FIowbcMC0ThJyXNUr9O7si5
hj9mr/ylGHYsX8pO/zivKa9j2vOSGZgJQAlhKFWvWVDbdCeJvgPEK7ZwS/ZPR3XlBfojTAku4cvW
E5eaMA4UH5kWtzN2itARgOhYMLvHfDMWVxOXRnq6efnqG9ug/NoEv/A6YdOP5RPQfzuHty17/QYb
9XwF0lA+7DeIeg15eEweArarBnxQcBvmcmoxz+VM+KoKuCY11jPXdF19F0wdQM2gZncz8b4QgB1P
LBFGGjZaQtjHHtLY8i5SoSFY+liQP7rkC3LgoNrAvT0zDAt2sUQLqt6lFV7FqFY5AQ/8i5LzXLUv
W5qD3swfUAF9iCTgUsnhdWhW+H8XfrtIvOnmucZNdPmGnvYbGdb08nxuJ5sRqxjP0wfXJ7tzmB5g
YV/qy3SP2cD7DrglC07To9ekrgQBYf2Qr/tylGv8gSsGvouindKItb3EfqCgYbkorEgLbke8Frix
KYEir50647OO7ugE7OplJngcGB77uC59UE0Wx4u67ovtzWhE3CT4go0H6GRRuRQ+aLM3iZfB4Dhy
/Tz/n1q8EToLh6gcxYL1QuevMr0PS0v4Gx4oIpzsaHjqLkH+eNAu9QhBwAhluMdE+i/ZvPIL6DTV
PLk1L4iTQb2AdV6ohzK2HjxWXJDNcPqTXDgFcE7aV0ximWTshhNgymrysp8v/Kqs5ypH4DTiRXyX
NyyJLadoiX+KZHblLnvhWzeb/LykQFsN2xQkCQaZBHgLhAiAtajkJVB3N11F8gJENK897mEG+Sl7
HSRTcCYuDu+rJDfL7+ya+cWuGyyq7OjAQCA+jcg1c8Ap6I++q0dES3N43IhVqz/gIyQU4+mKuR2M
2szsZOdRrLthLVZ+q92zF/zecTmFq4irmwP9rqdfFOocEJw/UJJp9jjtJK4caHpTp0UCzyX1cYVj
1HzxX+EecQYwqkjA46q53OKKavxkDGawi8Q+R8JRimjn/vx6KA7HIP4x8kpjYpL+oW/izkq9iAvn
ltBnXTR/cm5eZr5YgEBWWDtK6bJJt4Nwzr4l3AXKVd35HXKE7zIy+VgMGVLTSA9G3M4ExXscwxDd
ptkKUC8+4J98WoZXbKGvBG2MTRFmJt9Pbd7O9sIm3ZJ7QxyOB1iV5itE6YawmEzXDe7Gn/GxXFZ4
0SW4hHfk5LynY+AGgIWO67Pa4+tDD+iKjyvzG8iwWrqUHAcIb8bEmzHeMtTdx0b3JY1WoXxRclK8
gazPk8oTeotl96Qmh0ucML+TXr9TdUe5MjHWwsDJxKB8wk83+W/3ByWlw80gRYtqrGSuH35gfHwc
u1zA0zcqbLootkl2aJFUq/n20frPHLuAVbfFc3uy1xzIgnas2aHE92lQ2RhficcSLE1YtM99OxLA
srFjAxKr/kDY+Y1dddNhoDWvng5qLb7PiN2f0z38pj7axR8b3JNCdMeC1a66vgrludOvIzBr5g1A
LB/Ig4kpMnmkdI8WJLHm6dGA9k2/Il5SO8aEUgzghoME0LRFpTmlOvmcjXAxaHh0o7pnw0c+0hX1
wPikcV/ttoZ005vtpl8XNDIdpoyxyAz08fHg5L3n+YL4n4LBSDD5+HeG7q22q/Ei62yeVQE4AAP3
Lq+nifXU/Fi/1IafVQt2/huKNyYY4BtgN3T40u63GCfs2k7dQAOALSBe1FSYCdkpUn7ZrM2w/GQb
2kTq3oaPC5tlPNM0rHWoElxQdS5SnHWQgKaQv1xw4KFiXO3Ihyfo1L2yusceiAPVH9Rtgnyq1TsN
qmGEVsrE0bo1lgbCZ4cABE/EHnLrWP8z0UZg88ZUDa+xGy1TVZwqfkj6owfvpM/cSOhfxwu1t5Vs
lbMaIqK0gVFipOIBbpyjJxwTUOjqTGqGx9ejO3O7gmtrmk3rHop/EWuhfyyiKasL3hAeNi2lvgmf
pLeAmpp5vxYyWBAz3jNI0Wvi0o0oWfCkWMHHD2wNHjiP+lwneNJzb1xp7cE7k01vphMbYSWe0TjO
saJ79VdoiKnSGzThK6mfId9Z1fsMHeaZG0xYcX811gJyfLjgmctMWXDauBoP8125CVwGcZF0toxG
tfRy/uPRf+yAVl7RjXuZQ3BEUz5IP1DOYuFFWfu8dVYJL6I3+Hay83k6IFLJE1c63APfgZY5kg8C
i5lXhzYLQ6yQcmNWRF7K9fP09Vsuf4N51XsV7x1sgSNPDh72XtexkZTwYACiC7FhnfpKi8/Gevpt
GFAVGKBo1HarNFrzmyfi/dVtQsN9fS7tQcbpKf15qoH/sKd4GBmIIXj9TC8TtunNEJeOQpv7Nd5s
drXqlvv99FtoL3xxrqcHJL9Ed5gtq+OTpf9Ezc0YjAnj549xjjZr9bsBzRhHhtGKPfUqLaABrLmI
x/GRtFSmZhP/icNvKyLDogEJx1lY3HwnMr/iRRUu6PMCpwr0DwXOvRRvDm2ySL4TSjVLbVdvnTiq
Czt+QIT65GhZoG3DYxCh1ExVvxME3ywKuH/Vl8yLH3714SaCAJcHCYu1Yf6/98aSCcW9bkbPKzhe
OngtnMlCdiRMtZqbLi4NB6gkjOuZv0px1g5tOfSqLdYo2koeFvpng04PUerAIKcmaIywMA515a/H
HwylGmZ+2vyxhpNpEt01eMqN2FMzkHjHr91kJylnUZ23lYcEdB0P2/BxA59Xq31D4N+bhdRaarTQ
nl5XniB8lAw+p4/59LX1jQgS014svFcTFNOADCU07TOZERuXIVwDgqApKfl/xrH1Kyd3bSHCxhmW
ekXLFVn1mW4/Lw5Gtqp7+1162u9fpc2D9IgNMRp82HX4+L/0UyVf+n71+pCdpv1pv9WRcwBKLvYa
GzQh2ZcQErC30fLEqrIfVf6r0i853kXh8Zn/+iEjz5aQB53xTQjF0qxDnNO86mkZG8nrmE7Pn7Ab
ecXgVzhUElXy2TxFq16Ls6fF+s0cd4IH9BZvPM0r3Yc9gfa0Y5SbCpYGFYNVfRe2PPHa5sy2kAGh
7FH0M+M4IBMXzBdiAymrC4E54xGRfTk33ArDMzxZu+6Yl9sCbyg8HlBw40f6Kmd3DuZyUesupfbz
FiKlDR3Q1oSkHYTO0ZzJAop/tIGTLYapsTFyNMhtxg5yUjgIffPCf7Y+uX6SdYFqwOyM9SqbAmR6
uspiqbRmfuBV1RDJ6TcZy+NoN3WbG41DRoE4G1o8/UU0FVdUEzw+yPN71NlYquT2a6/kNMgQJAiG
wyOjClej8yoA0uvS4Dn9cRUUMlhk6Rwg0xcQJGkrtjyyHmYfXWXHO9Ny8/hmXZaQq7t9rdosUJwD
CzFI0q/eYN4875nsgWmh/yrhDYA4aq6umSW19Wf+3H2Er2e+aRBfNHA7EzyKV9BRxHvla9g9QFzF
UBQeHeM6zJxNnFmfZyqaAvNy/rCHF4wN+S//xMcs4EMB362bl/uneI3GNTo2VFAiOMr4Qah7mcMM
1VmJwm3AbKlbpUcF4hqzwDkrFEzvNbLnz/pWiVt8ghmyTd3XD0zkoEfsCgIpBuGxMq90xtP5CWtI
ZjzKKD2zku+C4eWiBIHJNg2Mwxv9gZ9D2CMFytRxduXHJtsW0AzWaGJXxaINqLEDDWPtZP3EP9YI
xtRNVjZaOZAHpgmsq2P7bWhmujwJ9bYMKInLzY1o1YnFaMFr/ngs8VGwzQdZIrn5+ljZL+aZUwTt
n4wAjv9IVwxP+OU+rRfKnhkt5YS82ZmhbRIVMHbYPYvdBEVCIK+eDOg37cxAI/1xNHPS46iAiAcR
CA4PKR41G+QoOAhvwUuZ768R6VkFTr9OG5DTZ2Cn4hq/tZkx120cCG0AnMvG1C+ti7R5WR+iEJ73
jHFTwLAxAwOlVnOnMm4DRwa2J8YomWjFCGgS24CWRH7vOlaIA1n1bnLX4TKzFEcmDN5iULdiZAIF
3F/QfNWZYoaCDkFdp1iz82LT1QObqxnb8osac91UpnCBFhXhL6theMWRVYGS27oww3geP4eWhNEm
Pck1dxsBgzVnSAGvB+aKiaA75d+YztRutK9AhZBgU6bNkvMLCotgdS9zCqPBnLoZvsXoR0kHeBLo
Qi5268qxzcx48JoBMqQ7kr1oTfEotZ9kpRLdCEIxmu9mcxfW9ZfOnIeJS9QFutOakFdTCrmTfnsZ
l4/gqLtj64l34ZrECzq0VrNYyu8Y7/4FvDvSMmzMrbUXCTnQhc2XnU89Oi4RSXUAobGs90ywJhD8
IJneC8WefEtERjKfOZf39ARc+zhQEseVrQprLoUINcrEKSC5f/BhIx4EyBQSZONKDEqIfQvaeP0E
9FYowCwEvWyY4o7tZkrKil+75TfxHh+7grWI4GNSBim+VdjhRmAd3SEmzDbF9iGYggUSEQN5RR0z
WLQjLjwPgKHSi11ACV5M0PIPQ3JV/JZpFl7Jl0e8iCTkCGd1+bY+prBomkU8gTpCHcaMxhcuOgg3
ibQmGyabD5vsTDYMnb+ObbxQz7HLw665q0xOKUjcLOKHLS/yCB4y2l7KlU0tOjlSdMAkDhOGpp62
iRd1NmbNnNMFhv78TUzVQEqh43J+cjTcQSqlkxhushbzCzZA6E/YG/kPUYFz/D3baKvmX29x+wq/
2uo2Qfry+kUHoTrFIn0sSnqT6VLmDKW+3hjyvKIuYUVeX899F/pV9yVqCE/mwTgG/thoWys2mLbh
A0T284jLxFtdJhNfTqUZlA1wAXXqCsJKNrEvIfOh4ijcChAkFFNdqUuNodfg1EE0neNoOJNXnPJ9
YwvNNiaSpey9QvpLUH8a+NBPLEO5f/C6i9wc53ZjNx2OE0va9NqC2hYSJayGIHPkNyRIHVeuOPKf
uGl1GPa+Edifor96fBA+nhr9F0a4MYNrbDPmBY1ufi2r33CgJbSeEWJnYjZWnwd2FZu8xmykJxrU
SxASivDMUPASZDLypw7VY4PKDLeDKrcbPGqM97WGs6LCsh18U8C+xcExt4wo4OKtyli0xHuRDj8K
DxkMSUodaYU2lts3Yi4ZpGRgULTHuC9vYPTA68lZr7+PgldolZoDJ6yp1/AyknrDyWCoqwLHNHwh
edB3rTWNv1HZC2EtX/NNVbj1wM1F6/IL33i79MpR51ABnMJC9ZpPlh8EjfWKXaw1Xk+SPBUaRIn8
luLEANELq9pWufVfT1gvVBIEz+pQCBnxIClCSvLeC17126pHma88RAw5BFcoju9yrz2/tYpwYhjy
n2NEOTNpuengBTMtQfbX+zncMnSahpsRVICHS2HWmwT9PN/DlvAVA7/lo2tLFsxcjq4ZSAvCCS/E
zmRuki6a+sxJIlvuAI1BpAhvhpzyzR6DynSg4BZr53GmQi6/KTPEHDPnZC+X3MDf02qVkY8Y/SR7
DqkyyL9lxsrcC0XnQW57NZsCE8h8+Jl2p4fmplvSP9T9S7xncCN12Jhm/zjEz7v0vMcviphDOfyk
V9KDqCuYT325n18KC8IUGzKCJS4P9Ak4WSvbz3CJakTOzXcnLWkmJaes/YkAg3hb5y5pN8J6pAIi
bPwSn2Q83CB9sQAGiEm/pauMxtlvbkuTW5UNxz3A9iDpusXGmvbSjEVY0MZ3JZNy5sov5EKedIWO
pGGNWs6yktm2PPmBldLBq6f9mMFNLS+MEatqMc23wAKP2uyCUQ4xOsUBbsj4eowzWtiOoTUgtDMZ
8cJd/j937a5dDekFm94n+dIlck8nZze3iLA8CJEVsxgrSe083XKIbhXdMhYi0+ggnszj38lqDPXi
0bY/bJ2SnDks2kGW2pO24VqFTtNgoBSihzux+WKP05SDFHHmG9YFJLmgqgM1RqFwSzeFh7gytiY4
HxpzhkdaMMVElUy0Hw0JokPijTFDtz2n/e/OSTlPQSzMAZvmckacBl3nrINftzEiN8x9bZOmq/y9
/8HSnBu5lvmUh1600tEKoTu3oitDqHZyyBj1WHliXaHUiLscBdp3RK9NeSfbUg7T2oowflKsdvlY
Ti8It6IaZTe5IOcycxqCIJ6wgDF0Bg83aZs0QHzJllcqtNRN44UPh5ADIAw4iPtizIT4hO4L72If
pf6NXBTVbTDIJxjrlQUd/nalVVI+k7fSYiILI7Fqv7glHuWOewB2UYW4doyOyegZpNqVfnSG7Ihe
oTUk32+N5J63+FPB6gJhNbKjqCAteKF8wgkeQJz3QT04l7Ux7uBxrp8L9A3FrV5nSxGyaH6brFwp
vueZ10CkxM4SDs5fds7i3VQ5KICeJRwKP0r3hPDEwrUeXExStOTW6T84lnyjlK5+2v76TI5vEfQj
CNN9hDw0XRccT+0J+hX1JzZNCvxjmDUMtJk3ZDT+HlEq9JkgRIoVckYwOnmh4h9DZ1gmVAWpCzen
sLENZHCcgCu7MAsl3iGM8wVvAf8QCSmMvhHTk6Ic21UG4o0rCTkivI74mH9VkDlj+BvW45u/B6Jp
ggoycf0wPrBQdjaPeUcLx+gjs+VfwvvusjpGV5TGF2kOBAFG/VVN99mCAKw+YARhi+9v3ZiF3THm
UDUs5G/PbfmA5UlfOjP7YGyrcS5gCJYeU3rtD/67W1aA2I7FNj0mD/mpbRphFtC6RIipj7qCmGFW
3PNAYW7LapbDuSL+wl3jHqIZcOr3hJ7IJqQlGq6Yg8iOEC/Sp91uaVew+X8Qm3bAq/mRcbTO62/N
lNCXbGoszU3KFMye0tkWNVeOsTbl4xyeYYSj3ZgL0IrzUAsIP9Nym5zhjyLNptJNUExlugxlLMTP
1NWquqQKVtGk4AxudhwqQuM9l1MM/al0yKLAsejpGydq4Xbm0nPyvvdY/9cAXEt5lTTHmH/gUJmm
ij5ymelWuvypfd1WIdpiik5wGiQYqtd0HptY7uYcnVuNqmgwDy83hOeSLGM8TdV535koTF82Tw31
6WNlT7c6tqkw20qHRKhQhT1EcU9DlcB35MsYzRdBc6yTaKXJtHzFrPHUkwF56U1lN3yWj5uQzU6C
TYQKj94V1un98Z7l+I670+v0CkeLKrhgSaEIm9UQtKmAGeo88AVx4t+AgPGLMuNMUpeq8/GaH7HY
hRiR/paTjUau0BP7F79IGZKYlbogIhF7kPyUV7vyVBMEd8B6Xim2Cu5IjFFetOm4uBO5BoCIptgZ
1lJqNhcUC2RxLV9NaEOXm6TniKIoCQ+8v6r18TeoN+3WcGmQwbucgEwJlbFAYU3eQVdc8XMrb6Tr
YOiEWtzRNtO3LbROT2IEXufUmTPp3sJGP2Uj2cJhdROjoJFJ/+GpLYpLegl91WevqEzzqHJ1WyAR
UYIrzlyV0eLkOIRL0cmga2H+vaVyC9PlIwzGddJWx/K7YCSfhn9yjR3a9dHedQJJaFFI7lll0V93
DLnZ7Z4koQ6amkXVWafrhFjY0U2GjAbuSRw0KNPwg9kQNYjsFtG9jhYHcvsXOC0dqzut9vXET6YH
pVoTNfMQD2/hnFCxgVFTV7xT1EtcaxZU1rdx6VCY5tRTy15bMs2gvuReeZZ++U3ZRj4IRJiVSTIC
LG50bOKZdbEfBpvAnME0RjSfq8MmlCOnX39bOPAYm4xOhI5iFq6K6UKL+bjP74eMKczjjK9AiqQ+
tPefJd+uHbvSjcoRWbA96Lb7z+6z7GKPnpZ+XR1LNfMH2vgEW+3f4rE6ZehkKZmfDdeEu+V0wepv
slLIL0IBwdQOy0UzWuV50FXnFIojczYogOgSCblgrr6Tew9DJmTBc21qPpcqFF9afB8a59jrNGaH
OEUD1z2j1aVd7pSA6PpYM384JgljwFv4ptTu8EFyP4/hOaLROH88/d7vaP6BuBfcxmA53NhpDNRo
wcTnAGkcdO4yR75k57rJLsVoWoIAS0AL8zHsV6wuYlVxZJfIP9Cd9FAwYX8pqx5GiXSOmo3oV552
lnK6f4WJWI0nF1ExBLXgg8Gva1FCH6SU+0/gBCWiKU+WpC7iU67AnpGx02ByahdTJ8B1ioCn0n/l
QQH15QOO6HaQQBP6qtF9Q7jj0vQcNq2xT1ZZuWwfngacOtgqbRLjRLyVz2RDc+2T6AihbVeFfkFl
MjGNRdTYgDqqS+M879is+o3LhwdLpd3+gMDWw4LgGE3w6F0UplLRewytza3paHcY8dJA4uNV+LH1
t6n6ib4S/8gaeP9xcdHRG+DeJ4Tvww8JsD1xM/gI4GOa3R+nGr7dgvP7l76DZU4oiDgnamaWvzgF
rraNmRjC95JRuX+YwL/1Al4L7t7DArRJ4KoB/ympvrfKgStP+oGZmZ2bfJ3zeJqPgzGcVjkPvKY9
JZspNhfraxe5h4pd4ZJnB/eHNp04APHvQ/w4ao+FQe3au+/TUyK50WxooLAAnOlY5Kxkxqqn5EaA
x4f4m3cAhON048VOLy36Onyy0bxC9gkHUWrooHOCpDhH0BdA6MQforPhBG0EzULgfiZFZQr/rF28
Afpb5jrwwhgHgMlPGambYs/Mf/1KfT2y+mylCNDYAYxhXRJWKWtBhYUBQQhv2RVzvweqlR2+Caan
KkmAIJyPalcszkJNO0OghnwaIEIdwnph4wBEPd/SzpvZUZUQ5WEbNx+JJpyiD1pvqKlgNAWH85wb
PtnXFEfz91n/2I9L7CuHFHCRggiKMHE5gaSu+m3qZfUcVJrxuIlJfVr5OdZouoX/ZMWwz9UJiecK
Z9OiHc6un3uEtfEHtwFCRPYyUxtw1it8DidhzuuQ9jbyZDyRkA999aHrRQvNxBP2GME6yNRf0Fkr
M3AVAQwF1Q1OmmMXDzj1/sbJ0uUgYC+GVxzxSKHT0T+DJoJWNRKG0nYV+2G7Blmuw/l4Hkdu3e36
HoCEQmjMi8FlH94OZoIpszF6WO9NlH2FVYn5+f0wqHLJ33yjz5+hllygMAcF7rdcsao+Fmqpn02o
f+C6Q87paqvncHT4o1zxWhE4yIDWpI/uKhi+bMmWoRu5svLjqaO/vfepTzBPMe7EMOL8xaaa4ZLO
2sQGwUfSgg1PZMB69mLcy6inxpoBMwej9Km++rmpYpE3M9bKnuRIA/nvV3F8ME+YKmCOgAC6Ta4h
IA7WMOMLw7zAicQLJ1sJvaRlegAKMVM8ulVCW3PmBRY2bRLlFEf6CrMK3ey/MYMGpU9tcnxxTxrL
PxUNyYJTvz6pY2lDcRclKJv2OAtS96RRUABE16CG8AK99JKue8Ad8knaluQheior+8Hsa3ATWmvY
iuQLzjhxX8ydMxwV7OSWdXZdLoTAYCwLNPleKmuwJjZRO1eRStpdbJFPuxOxLJY2D3GMmubmwRFm
Ks3+wv8qkrdK6zSDB92zwErZ6t6uWOyzKR78jrQnq7IlQW6UNAwVPPD55+O+gGQ7ZcGXo9YYUFvG
V3KaTPXlii+TYg3rGE4WyflP/u+h/nbsbcxeMKNyKH7fwlz7wdGHsvn98syfFs66yT3FtJARYOVk
scm5Xp7yWZiZ5V8FqInEi/YHIepYXyfFV2jgc8TrNNUAO5Q22BqZXeMEgZvJPPoDm2WoaFxO/Hm7
oHCPXlvYdLoJZkFeVkpW0IKtIa0lkHUGuxAVYEiIRKWoV8ZULypHxeoVV6oRfNPc2hzzQIDaBduq
2k+Q5CUkaXOzQNHKgngjzOzRmae0mONw/Gu2RPAMuCYLSffEHbZPXPcAcQ9bVVyxW/P2lRc2DmaV
2p8DdlHGN3Qp+Cy1+9i+8Uo6SMKt7nn/RGxYz3M8nKmTOFckYnDmxl5ifDV1+C1YPAocdoQC8RaA
GDgN4qkVEqlBSsHbGwgdo1aP59gJQicF0dvpm7gfMyDFeA2ayvOlHeXtMjOsv8R6w8pGVY/1ui1d
otwF1KFiomqbPM5QcXqEeEuK77i10F6m4FvJmPwF8lp/s+FrS2rnnyN7sx2LiKpxGVFEcMhHZZ4l
G2b59Qf6rmd48nJbjljJ8L7SXP8VTrJPKLgfXCqzxBYPQnsDmDSipS77mWXyt5r+gNhDsYjvARPX
UAJN0KUTPDwb86vg1Ba2cHjjb00no/m5ELDrP+D/Dtdem/l8WTPcPXEe2ktQmtkD+P1VJoNOfgnW
EPGR2axiNTYJTOe4PpM2SuboS0FdTk6h9+4ZsO0J5OTS1RjNIn68j9Buz2R2zOAGs8FS7YGK1KMl
Dd6WYIorAFNfPeJ7lO+YN/EQLA/pRL0VcZpBXoLrFq2PQZXnAopQFm8F9CilqcLYu4SYqAXJ2djg
jUmP+Xf9f4clK8AN3GJyHF2fs+9l48m/CXOZEzv8Su520x14jaM82X6shYdVfkV8FDtl1GDMlrjO
wGbo54OdqFt8kOcoU0KgRJtyVvT7bYKzH2Rh+RKP0eCeGC3Bdct036tLCWI4k9DnsdQ8AbtKxjYv
E2rrO/Pizhs2Ifg8Cn9PZPyFFy24esBeBcBZtjCM+ED03A9/rLMkcKpDyNQCmtN9eAQG2dkYiJpP
3P1KF/Liqw+Y4Tw7zCPmn+sEcweEfJvY+ZO4WCTI4uSc4pP+UXbgSOSgqz+93+OxRkYYgVv39+uX
+NyotDmb6XXit8vz4n9+1Dn5y9X3DuY03ri5OyheQV0X+15LiBOUsM+q+yyJ4ZEVu6Uhv8Arpq24
EQ6kkTSl4h+BQXtQL73Qb9mb0ezxzQk4wdLv3K2VflMxWf1mExCVyu6cPh2+OVAUU26om69Zv1NK
K4Q1hoyeYc2s97GsH7uxK23EB59hpBhHhbblt9Y3r2L+LVpvqA1YETPeMZs1RSO1jYx3/ODV8ro1
TObhwmtB2w1ribZMg6VzYE7A5J0ICZNZtQSUxp+Fxwjrb8bKXnhM/gyMMu7UxKyIp/eGmYxQwYCP
HtCtQyDDLhCe1xc8gCm5rJBIdooy/3iYeX5lJra54UlAPpbbIDOKq0xtJcgu2mNBPE59nWD1ptmk
YA7EMZDXh3U0RdN64IpChYvIFIMmjnGfp4BHWjLWsWeyyOrRjBWCgcswhYiJrfQ2xStGechieLb4
K6aHp/yXwUrtqR65FvsZ4ZZNQlLxbGBWFseMTLnuza6ey7dB3fX+iw11ixf4dwPMaA2N0JyCcja5
PTFjHt0wIK8UYMKnp/GlacFQHw1ulEo/8KhDDHoAWkw5X3hQZ2BFQR5tVdLPmZMzkRPmVD0zQnWe
+jLCZ6d1JHxc3TXSRO/jtpvnDW0n4weLE31QzClZAjbQeijh3GaLH4Nwbe7NORaHNxjq6F557Bsc
8T4LzE5g0dGlozIN10+W1sDJvOFSpSbqEMip+De9HLm5dYIvD0wosNQinhgEmViv4oQXIy6/mMuF
y5qikLqL9L439lt5QGVMLhmlj/D2uN8mWAhiO8uN/14WcOT0ifvGvpc/OAoum7U4c5sgXlxwRjPT
m+WuIa+mK6p6PDZpXB576rKm3saqFU730SeBCXl8VxvmNT1dcrf5jAZn62cm2oKO+YYvxSchIQeW
OWY9Kh65ED/45q0705YYYJ2NhLrqlcLdspn94F1HlCW/DIbDk6houIj2E8GURoDgF6FxA6yBCvrP
WTflqd03pzDHw31UX2q/yunlDaEV37LVFALUY8b0oHEGTugZGcuNTb3A4CVB4B9AYCCaNWaiDwIM
sSMC4YU2EJn42uhzP7ZaarvcohjruyO8Jk++fvQT188rMlVCbj9zqBMNkdiPDe4WdEITrhrSJ2De
qDRMMuquMWFSRVnrxLLZnkCk9fUbOwqeuFcginQKhOz4z8e2groUlAzdKGQu3azOHFsS8AvcWIRZ
lYu2UT9Bnw+09UN0AX3AxgmNHGrXlLd4rjGNlKdYCvkRM6Fyo/2Ij+UI7Ic2B6O5b5gjs6UpWFxl
Pn/91O42nA/jnB+6vK+SSLULnz4B9lyjFCJz4Q6S1UyP+XSv7CnkjQGB+0wMz0q9/dRu2lg/kJfW
D9g1I0rf1seBVDpiTqYrAGXu3Oa3+Q3n+DQrBJwTETEzLk3vSxhZ6heMqTM/nAfPY96dGLinvLcL
CqrkzqSL5itCMV+i43fq7+r5TUVDT8s7y4OPeAJhkZ708Df1LMc7RGEK3AImS6B7kdlS6mA6JRIQ
ABwNeTmuTXmlL2JMzF+4Tq7EHcpRGmPKkyZ0+y35G6xyec6hOBWYAqPGsqFbca1hncgxrZUehs9q
vSvimwYrmWMpPpaU24wajHq8TAWMHEiPauaMdrDW3xTDSnnaKtkO60bBhGNO31jmXxm9HiUWrXy4
EzX4KzYDIrjGzuuP4yu5Qbj60+/CWvQDjnD9+DTWk8+CDxc+HRnqM50JX3HrTidmEe/o4l6PM52T
cendeXHEURGCVGG6WITrSFF/xa1Y7cTU0wD3Y6LXD1RL47L+e9iMpUJcBNEODHiwfsHjgZDVcCpR
AjEmTyunRcp9yKcXCjwBJnWHsz7pBZ81IdA8VSrJJ2lgc6kLmtbJLe2H2Vep4GtXrlKOEmpK5qrY
oYJbsagZyBoU+DZtPHJM9Dw3TL7pZSk66SmDqaVSHag3oVkwvigx+yYpyeCDjSayNCv1wGtgmraQ
XlSNS8aY/ZMsp9nn/CRKipJDMYl1g3FUrNEzvwhS5icAMlftVvupAzpYMYDxa/4N1ZK26Pv9wZxq
2ZN7Y3K7aIiIvb7nWqYvo0yCc8Ce/zDsb2B/Q7Uk9sbs5/IWuFxGA05EtbJ+TJmFkYdw4aD6R9h5
LbetdVv6VU79141q5NDV3RdEZA4iJUo3KCUjESBAJAJP3x98qrps2SXfeNvetIi41pxjjqDMC3Nr
reBt5/hX048Sxpi6Fl4O4Njdwipohqh87OFJY7qMVWq2olZsVhQwJO3y67XnCoIhTKMCVmY65Bxc
qV/drB+KspHlQAI9K68Npdv8ZsAqPk3go0hpskdJn3nFXjlFjIauP/L3i+wV3OWeh2TNjVLZ5gFH
thSxt6PBREvzSEFm4nGFjc1meFa2MeOSYR2xWpo/NPYx6naUAvFuMJ5v0Mw/+tsUKlmseRtNYo1x
WgqZ+uK2GvFYdIxeF5Z6ZPMq3Eq1b68Dg20NWuBDSCQE41pmh6ntkMKBpQxnFVTbewVuttPL4Lqd
2BJQL36kWBEi+qdYMH+YyWIgpVf9MNcVFtuWMzAlOMKRS1DNYLfwYDAA0aJFELBkpIs2WiXtHj8V
KCApnn5offBRDXgV8BexwbyNjxZ5VsLsAlYkeRaeGqTrFq1rtx6lDxwnjDkIVOlfNSCK2GvUB4pO
KCY53ZhLLUuifBfNEw91ULIcmo3BopwOPnuPdTlIzw2crqTEzYlbP0viNLh8itn+Uq7qlDGbg5z9
HQFZRIuClxSG5lADY2QQTyHW6W96BhmO94qAU+UFClHZz5kp97qvdzutW0tJNu1TkPA1sl0hX/J8
CodEQQFTIgiYc/DsXROsiPlkv7xajga5xm21VUoupgMsBpL6JHpIGDkAXjOFkEW7WRuvhDh9KAxT
3uvYkd+hG/a1q77fhZ3JoBZDEhpIXqfqLJVrCzuG2G6qo4kEMo02XYyEOrhBNIWu/zLBo42TPGQO
LgHG2tKeunsAbGYankEoCFhRFkQshLskgW8DZuNo1ewWr5VPQp2uxyrejozxSJmHMfzI9TLQfkzl
9O5u0EkDRU9DN8ZtDPNspm2SRzPDuolobw3C1sbPKiQAYHBjz9MQyYzEoAN0zKeQa1Jo5t1G5+3m
B52G+wH4LVdeW8o+bcfwMkm2avdDaycqvCeQ8bzj4mMFgS72OXqjaKwXLAdy8tziRDKcdVaVAMus
S0KYAdDTwjRmseSBV7Tw8UmbZlHIt+xNliMcwS4zOWBkGFI9PozWQdcXrLHGIl00eLIWgXEMD8RU
SPCYFpCSF1zv8JVeMnlihAgAfzJR5DnmG/HpCFkeC6DwJTyIVlvgrVs6DOMZ4oebaYLyJs3JiWb4
nmKJb3r9Ep++NF2kL8KOAIVC2dzyOxYsEQNwZMGsHJT3qOGy/GypTwYFkJD6I94AZKOXy9bizt4d
7QQPiRZueFQuTPc8dkqVGFeC9SIbOKCfWcF//ut//t///X7/X9HndXe9DNG1+K+iJW00KZr6//xH
Uv7zX+V///X84//8R9dMxTBV2ZQszdJ0RTZU/v/76yEpounT/6MQKqMKizQ6LF/6vXoiCGDEtcLN
YQezM9eTkcT33yiLf/lGXddkA8dDSdR1/fdvrK5ddq1KYnnJclXejSqggSkgKzQPMgtf+9HdJiHg
pnwx39rL3nBG3qDNzfv+KDTpz6OwDFU0FMPSJcvU5d+PQimLUZGrWNijXz+iOyGmwm73abcJCTnY
oz0XNsX9Xek/1OoFFSfGAM1wQGWCAcPgLfo5eBT8U2TLZ5nHYg2BJYHfHDkgvhqscBR5+4lR+IhC
adknR9BDUt+sZwXhskKIJV6FdLvz709Ktf52UlxUVTNNRbW+nlSim7pp5UK4bxcyQAc57t1DB4N6
z7YNRWQrMMHzRwwy9Jn+6OWnsHXJZbrOsUg08d7Ykeh4D8wC5bY6g7kL0/lxJBqThwGOgrvRPRQM
KOia5QCw0GRLoae09Um+Iko1P/T18vvzkbQ/zscUFUUyZE3lJknql0el7Qfjlkedtadjn0PozPvJ
EwXvwNfrtpM9wOapKp+Hn//43j9fCr7XUjRDtizRMgzj94cja+qr2AyRxQhBUu0pbREgZN03bvEa
MVXfJGfO/1Y533+tMp3O7++iKaqSaGiyqYuSLn35WsksxvQWGua+cp3bu9IsqhDHvcnm89SDy5NL
/ob3oH2ASemVQT2BuE762PROPyA+Qao5aJj+WI+4wYuG153Lm6PjicAASkDjKIKLfX/A6vSSfDlg
yZI5VkOR5el3v1+nLr1miVioxh5kpegX/ehGVHaNH2tucbQaN4UZ4pvEwiHkAIwkP1TcwZyFa9M7
iHjo7CM4VPcNLGlwWR8LBQQGFgIeyqqeyPNHKFb3KTIlCDqvxnWPtff1+3OQ/nLRfzuHLxddq5Pe
zFuCvAx09gMFK/nvBNXfV4zmsK1w5OdSpwSHZ7Pq9sI/brn6lydNFmVN10VWX1WzpsXyl+XXksNI
yK2OffQIKUqf7PclPM6ZlkgMLx8knjZo/g5pUSDe6iuG5dDlF8ToYf5HVAumJOzytMEAccc7k62g
+4FZJKrWBBmy4ANjToqDtSLMmIwsEsZOlOL/uIJ/rjrmb+cwLbW/nEMhKVoqZb2xH42AUKkh9QlF
tCT81R6YqpzImaESgsEPpTBVljcaCTiBbJ3ZPw5EFv9yL387ki+Lekm8pCjcR57HySbEo1qKYWjT
BoDOMLm6bRkuE8nDrCApFngRGFfeIpvUKQz/m9Wb+NKhQIfevyBJCFBLGx6vuLy/WTtc8/SapKhA
foNw8BNCp9VFSWAjYYm8YjfFLs3CPQpSHDUG+PgrPZsTQ8FdtMI5Q4DnS0wKkpOxbpL0IwUhOk+L
XmVhdJ+Ylwy0Z+Y6M+bokbR6RcytzAXSMYZYMJ8P72DXI+RrdSswZ+D/VDuddF1UCwQ1R/GiNH5K
LW5HRFMhPHWqIRLnbQTLPSYQrJuQk9YRvnHMjYSFgN43d3ZN7l7FHVZ5L+b8ExVmD3XvQzsVzG+6
E1JjYYG5JxTKWXcQNIKm8Xhek8/Wbe5+l83Mt/hFgLe1AoV/IkES6ernADIK/VeyR1AO9kV6z5uN
ufJsSd41bns7EDfK0ogubKUv2XFuAU5Z1L/18eZf5KUFqdHtm42FYxlncE4wRL/uhqOArmTx0x9H
PXenyGmXujfJoYg4Z5z9GMOSNO10CZE1ehOy5cU3LaJZcmhVFEz9cqimVrcrvO8ffGVaGr4sf7Jo
qYopiqooWT+Xx18e/DzujazUBmMfz2GG6HcClezriVz09tN4i6u5JThqNzfUdfisCfa47K74rHga
SwsP4PEyAqriCoT9/w7R3ojpBZKn9CNeEp5aTsRd60PZ9VTv9b9Wnamo+3rgsmLqbG6qpKjil1Un
MttejfRe38crC4J77lIBR8Yy38RTCtO+HJbZkpmBbbniA5LOq3IYAT/Q/BDyvgETmJke3OXryi5I
HHjFfNRHygLPfM+ODNwh3Rcjs5hmJr5AkMmX7D7C6vtrr/9ZRZqyrMqSrFuUkYb+ZdGRNLHjgFp9
P173xXkA1WD6B1ieBjA667koL8hEYHDuEEwmVQjLiMWYNfdVSNWWLRMday+b9AlFYodq3kjW+mj7
GQmM6JKfzDGCFTSl6sz68+UgYkH7PH6O/brtd3XoMVHToxX5lvUSpsq4zSsfMjWJtkQAQIvCjhEh
kbalpafkZzbz/Zlr5t9uniarimoqOhXdVDT98tS1QpEn1/Gm70X/nB0kosxm+meS44+HmW2/lpm7
nft17UMroFnG/BXGw3OxrJyehhUVcP2MpaA8Jz7ecOVj6+UrbmDuENO7ej4l7+Ppts7p+oD+IDiE
SLaIAgTeo0V3mEh8oCDaMekLNzDI/lFPyH8W5SYvkqRriqpKkmxOp/7LqYliUV0KOVb3E0vq5+zi
NifCbYyWSjgrei+6HmBuyz1x2S4uqYQq6+HeuAfXHW5Yaenp8T9e8X8e0bT3/XpEQ651xGirKP8Y
XbuNtBMETGuCPppDaFawAeCpGcDUHY1kajQ5oLLYPhEz+XyVkW3OGe5/f/9/VoFfXl6DiyRrFImi
rqlf7n8zEthy7UptDy0BbtVI2iakLTxbmCANThFkK9TV/apEoKbbzNgRLH5/BH+7KIZoKQYln0HH
+HX5GCJFF8NCUPf5xsIEBeKgY2E4daqBUvF23kUryrugGlcEQt8WeeGhvgpucTD43x/I3wrm3w7k
yyKgdoao6EqkUTDrfoY9OjSN1paOarvNgPgfdAMvVHHYYZlRzq4q2om5Tus1ODn2YcZadjrc5Rlo
blBeR1sVj5vBu4GE7+9wgi27SJfR2/eHLEl/LFysuDQzqoIeWzaVn+f0yxMVx+W1v9+MYd9jKAYR
yZWMABEfYzTuZATCQWdheuYxPsM1GKQ5rDqdLA/JKeZ65zB7Nj/jcSVViwSBwwlJv1T5TEDhyUQz
YcOrMdl63ufVKfYsg2nXRIQpq3VxvI5MyjsMymemLx3Ht6EhfwEmiNs8DcmmBm7W+OSGKVlUeFCO
H8gcCEkedtBexIe08AkaFLflIzZXosNIBxwxAm2xmepQIhFntpJOumejtrnT9YbLRsNmwUsx/Yz8
zYB7mN+1ziOkGOaLeBaAHqlzSABIiFjFLTwz8RxRfU13v7/i+h+7NBfcUHRSTiRRkU31S4EvZmkS
Xu7hsBex0EAfA69t1u/JAmJ+B+gO3I1RM1LJS6CcSTzLoegKazaUHH5A5Jd3gpfcToZUjJ3Yovcp
9HwKM6a3RxoctF3SWtAw9qrec2JAqz0m79h74bWrYf5d+cRY43GuTNh3kONtIK8Qgt2XKM+xQwlR
oPTpK8iihTPFfQZdfQOJHPLbRZiD/EdbSfnH3q9MNfBvy8d0OVRdMyRRVg1L+3I5iouhlYMuDvss
DahaoksAZH/nKuwN7hacJ+bRuexbyaz1KSVHEabreYXBfoVPszUl0oZ1wMyB+gv3sCcUVMZ83wbK
7vvb9mdvOR2nppuGaam6In7d4A1V0lsxaYd9Y/i8CUThtfIi1T4vHW7pym12QasOrRFmM4Fy8Hmq
wMLIY3BI4mhUZJtwVTwqS7xY5OIoVmecHG9Eryn7S0HI1luJpXK9rqUZuLj4BnkbBjNofjvZ0j4z
/oyKSfP4/TkZf/Qn0zlxRqLM1Qd5m7rBX959S1DbWu37YU8SnWX4JmE6UHORwhOZDa6yPKG9styG
MfJgPukvQ42Vll8oTtQdZJQleKSbOLZS1TCycIZHNnc5c3kYh3qrQyQbrwvrgC6FkGU8sKUG7Amv
F/hdQRM6CqwJe3imfseOrBWIiuaLMC9ZF+I8hpNwheO76ollIH6WFLlxJ3vDPLt7DXRMV0ZWRBSP
HECxHnE41ca9+IZn8dskSPvHnVf+6Imnq2RJU4Fqqjqv7u9XKdUFQRmEZthLEDTbzmGJKinA3qxN
gZbyghGE27aOfp/3n0TTpOQu9LiC/CDTocPF4ZHGV8aILsRTA+main6u+6yJdMAij6biuZb/AaFq
xl8qMoOF3hIlUwVLkL4UCXElGKpya7Q9iXPw4GoTr5mzEC7SAieXJ+ZRzJ7gkBOmqagsxx4tKPyo
Tj/dpEfsT0OZvZKeRj3Qm1c/mAw1PRPxAFz+gr783C9u72L6VPAkD/Dv4ZYto4M2POmC2xy3ktNs
uycJe4JkcZ1CHObX9dVwK/Gcv1xQ9CT7Nj5H5RLinOm38r4w3u+8QtqZv+gaF2plHm1BbRhsRvXH
TcejmGG6iudwWW3HgTm8sBF48qKdkYgeRERVmM5Hlu92HPsXPmuR43fPZyiVkgF3cLLc1qP8A7/5
OY/qu2ye8FfTMQegf7bV25toYh8yfQ1NNaN/WHvN1HTn6hqqb7SZyCKTGGJnSe4NNkEqu2K/JkMq
Jy8VMR25XYwc/BRdrF9/dDqUUtz5J3kPWmWIqR5DqQAjAKBYNilxbj5M3ZRozLInZvBK/PlqBpoL
eziAZSRh9SYy7NAjxR1LDJS2FnMqOISQK5uASGhmmvC+SDC+KTvJS0mwWoG2GNsi3tBfcNIWbgiz
5gx8fBZVFCR+0jHeIDhvef0s8jNRTRi7Zv08rRakWqU4rYEZ94dGJRd+Zb2n+5gopY/Cf8x+3M9F
T5oGnCPCbaK9jBa0WyG/87PuTRJO6S7+uGHxqpNnF+LJvYqirRZcF/Wnfj9u6X7GZbNVnnqouw9c
O0OcMRZI22XIIYCnqS9dw6Bzka0PBJ9Rp8mGi1Xp5FAqni5vlEqh8INf4+5Tzg+YL0/Kx/CGkhHz
0CmWytawHWJedX0Z6fFBoKx9bCB+c6+YjyQOKNQNf0Jia2FYOqNEC0YXRFCGe9vXnHZut63f1G9q
cSRAnLt29XGvwj8xP+M9ZrmWNVUw8HcWGFiDksMTLqbFB7oCvsHVQqfrhPles7wxPBuXymWpB9JE
jJ4VTIkhwQ8efm6gZN1c1Gz5OG5iHlxfXSHHhMbKIA9xjZefifaJf+Rz6OWEgiBlDBgF5jgBoWFl
Z5PkxVCte4s7bN/3OJno8xIE1fQi3e6fbyo0IgeXzRt6N6YlmY9Tz+cw749Ul0jfiQAwIfe0Ng5Q
6Eev5VbBPi0mZXhRkx1jkd1MNF75PAo7A4JWGy7wFutaT2WVfg6jBfQos+eYPJLsRR+rr6ZcEh+T
gqJCSzcxN1jonWfoTxG8sQTshzUezZ87zToZvMKyO+n4BwmLwXGhpGzk7bhJfDKRrngcrJ+7x+wc
qkgkoYiSwcyO6kILAUkv1+D6ZrHnPrK1xqRzzDCFi9DBwPBoDtxtWWbdJRaDVEi81LO3C1YNTzgO
GPNrvk41Zo4TbKGu+Pahmfx0toyoUeYkqLpk98oor/DgFUCO5veVsYATMOhQmX0ZImQtfXQvk1kR
mVfyugFFY1rB3jwMn5KFIGmyCf0JvUukiRX+sETWVCO33kBwzh3rc6ifhG6Ncu3h/qM5dJ+s9d2L
hthoVa6n0mSia8xPeCnxo66rAfujan6L1sIYTMhkilz3QJbZ3Wf6GT0p9aI4Q7LV5iM+y/KrSkff
C+daR+GX7hpxqT3fmXoymnbMGo9o7Jp8WXZo/uIFI9iqXGTjSsGLGxDh2BnLdh4S50AEpRseBoZB
xj96VPUv248lamDICsMSTZO/NIRKVmd1o1cK7Zj+yuacrzEEqzpXYq7LerFKatSELg4HMPerRc7Y
ptpCjt3eIAHjOC3sGsh8i+f4YIwQ8pvyLaSimqlPjF1xwVxHD2nQw4bjRm6hgn/AFg7rGfuVAX95
+Fd3+0eJpJi/ncyXzV9V9bGVck5G9HXJJ0Co2Eln/TPctaRrExnyg7LZgrN/NIPoH6Wx9Bf44bfv
/lIa92OfKF2DJB0pkOJcdP8+w9hNWZQLbFsg1DTP39eDfxlCTicLCmeJTCJN80vhcI2TazV2F2U/
SYI1D1tpOVml0glP4/65SME9g7SYS0qgapDYP+Az9+EBRSfZZTqLmX7CkPa6atD+RYHZPuO0Hp11
3AsiF7siIVqkIlTLOQ8nbyWPrHn/2WoVrzymI87yqIOK50ha9C1v52kwjvnlPLbrlBfhX9DOzxro
t7bj5339/6f6ddBxa5sqjdtC2VMOCcTYfMIDLhss5m2Ngxzfq3QX5Qec+Z4mArm6jbHZ0VJHlU5Z
dv7+sv9lAs1lN3Qm0KYxNUJfXpgi1Po0Erjstevg4ZFjcogED4nnuMLQ+IgV6ix+bNBbN8TVvij0
zXbuDIfvj8KcvuWPK/LLUXx50vvKyswQo8o9uhREMufm/hC+aFXQo4nFzGfAmFxYxcnyJ2YOFUrP
Azht5m1lIZqCOInVNQtoS2e0Cat3pE2I+E2fZkCGmzwjXAKQLvSE7AHTSHwud1O6BhvDu7EufxCU
c4OwRyA9ftVDsc34iO60bAsm4YQ7iUQKwBBswbHlW+o7ndyNbZ9vey8Jt7I6Zb9FyUF2Sl8/CEvt
Dt3HHglIT20kUpG8zxgzuB8IGlmkTTTd799fOvmPHpaHScHgTDYNRZL+eG/GUqfmVgsgMJcGMIEx
bYhvwoZByUqeM8nIsGrNjq8J4WIAwEQkJJ4GKWM7NtvqX+Ovn8vr7/cRBNo0LEMzNInGbgLbf2nq
bpqWiEqoa/vyXKFiJ9J5HvqQyuHPLO7QUNaEoeEq/KSTdrYlHe1GfBDKOIRaCFUc9BDmP9ZQ7S9z
MEuhE4ECYIq6bGpTh/XLIQ23bESaB46aY8wruISeo4eBwY/CikniSGvEy4VAH0SMWgoaBrElqg0F
ZTyGC4LSbu5/f0CsPZ3eSnVpOg3Gy+i0P3sCeOAI34HRZ/mBTzAz4xMJBB4cPSBwHtq7g1aG+PJ8
0/Mv/HqNCfltO07sfUYIkPAU+3E4TFMBTOWX+b46YRBoFPNDCqMLphYmK8Sd1ragEBk8i9jR0AuS
KraFr3ylgT1GaDxh4qCknijpri4t1GK5RQmO4yAu7ni7YWUUOkWDUbxDfCTpi8ptmebzWFuSVUPw
bURu1UTPCgbMPSQax9OFVZ4C/SF/xcYgFR3GBUBx1D9TVihRTuRsYt7TOA19tnmk9cIjnEhZcrA6
b0LZMZ00VsQlgsYZK/GOee1xhLpzPY0lIWrFlGXAYaT4akXPgoKGcqMj407pEzqsMLLydOkfKdVD
jKyR3EAvHkigDJISA5BpetEh5c6WNUZ0TBCNBX+jkIXRHonkiYcVyqUSlhr65+vCIMRTX0wS+X7e
6GuSmAQkF7pPOEA7+TA3tZ+SOKpvcQxttK2J77q2NsFtVccaVtwJTv7az2PcglDGPBNb1N+olnfG
bQlPhNq0YlhFK8Hy8lzhPj7HzPkKN12zo9sc8f+Uv4CkJMYqI93dMW14uxWHCzZ0mPLF8DrtHu9E
3eYjvJ/EemD6yD8SyGUYNwI7vEUukMs4sbj4qNd4gRNYVjJ5hTOVFBjV5jNV7FdkaaM3Hh2YjlXl
5nS6TBITW+EnjHNyylJoYkxF7+Tf4vgr3XhOcWb0anGnxmSp+VGOg7XCwBEXgvuGRQNzSEV3sMQQ
sQLCPytcCoyQlbkG3e/uYkmK22BfBTi6Eg7SkTFcHzLMS48WXre41VD2N3YszTPUfHiT6YCHtlhC
i5hDLEgek4cpbbXCnNDVcRhMZwrwKFbK5epWMF1xBtJ5aNJhTo5TfJ0CUfoTK23cj1TsBvAmkDCO
owOAb3ylef00eHQzEtQcqONI+C7rYQpnXSCSTLAbgdGOghCKH3yBN1RhYjHHNQIJ3DAeqsueAwS3
s+KPqQqg5UgYKy8RiML1Rxs6bS6YX+N6AaujWdzLfXP3MBeV1zCUjcRNlY0eb/Hc6HWnyKDPu6iz
dOSH+HkCLmP9woxomP5eus2xYbjdnPszLQfmchjWQNyEtYkkjfHFpO4svKyYX9INbL4Q0aXEtHAz
XMlkXl1QsamBdHeuwgKzHEVAFYh0CdOTWb3AnOOOxwVue4RLxAi0McD1kExH8VbWHR40CZs7gALN
R0bJQaNfKyO+DTtsUutoAkIuvw2HkYW4+Zy8lz9g3FoRoDmcbEbvLrpOfQ/D+Yad8AA+NmN/5SyU
D/0lf2UlnS7cG4LaagvZkGFfb3oYkkDZruulRe+MW0a7sWAu3emQYYx6XGB1cBp2b3YnBka44yLu
FCe/Sp4SDgXa9vcbpfSXUoddQKbSAbUSJVn+UmG2UROaXTcqe4Tc3Zk7gfwFsRYqsFrzOAlROxeI
azMGEVCO0hViJvGCNers/o5WpXsvz1CLGEGQBT81psKMJWAY8dMANbJzaNCl18HiRGBteVDA8xi5
6EZp6bhWgFBYeqsTTOvyAt1w52HbK2c/FT68YCxY+QB5IWD42vu8eunycsjfec9J+GmAoAbPCl0D
v4XaJbKgbgPgHaaWrKogSBm2xJajQFg74D5CwHrMo4fgKmf6PEXzRYiYYUFoaNddkztDkscUzAuV
1qZvSSELrNGhAi3g1KRe5zGt9CfvFixVtIkVYdqGzeN9mSSPGxGtFUg4sU2Q+4R53LkNFIwnJf7H
/FP6OYv4rZZQRUXSDRkOmMn8U/9yuwy97+WbqILSSSu5tIdH8zV9l55Ya9nUrk+81zxlxgcSH9hd
Z+wbK/xYmJugPGCHQRU5zRnQorWf2UsU2azzGnFn4Uw+gZKzbQ8CtGa3zTbCZQ1WVQ/+NduMxmRz
rqJMTfy6diHm6iRnYP0I5o/dIWN81eFBTZ10fA+braYv+vLEblAo81zwlZIK1IbQLGUBzsGpNN0d
ALweUTga79SPQye/8s/dq26P2XRA5RODaDRVILYYqIkIONCQB+OTHNkFCcitAzPaUNFmQZ2dtRh1
QY2O7AQBvrzk7kg0QzyIkEXhaumz/JW7EcaTDrdSJ7kS1gA8RBjFmuyTFxc7+rTypJ79Be8xKsVl
gn0V1mcQi00bBQ6ZwogeJ/U42xKpxXh/AgSk6EWBsgpbPuQ3bxIKwNyHgobTNjvAv6pIbvLXdoBb
r0iqpamqRmsifikj66FNFGgm8l5f48VBoYRsSYucdAVhBl8crF1w1xP3U644+SOYqTb2RDdBkiE6
JJLzR730hsyX8SLtiACfGU/cBchGl2dW2l71cChS94U5509Kv4wwXLwFEPUoocZhWao2gsQW2/5j
TnjUD7wPqMT+uxjQf7AUqpRj09ysfkxylMWICmedYGeZe3uj+iEZ/oEfVJ4ZY4yYkL9nRBJT3z3V
9zmZFDy8IoV4RNTP4vpJ/AIm3WSFk71FhgjqDJ1Q6lmTz2Chh08snLyn5X0KPiYT5FSya5HWYEBc
kAZQLAG+4wdLO3CUmtCoUYpyqPU6VGbllMYaHy4Ukst+laMPkn0ZAifrF4ohRFRb+Zw8sCIU9xmS
LUyle8s3kYfFjgIJ6QK+ZXNoxOZUjU8WBYdICjMyGnQqFirzmfIZsb0zTMnYXJxBOenC8qI5uB/y
vDLe1BiukOR7gtmOmyyP6PfruTW9/1/XB8XQWcotqnpIl78X9rElFLdbqUl7gTqVC6488OxOgj5g
dnKmvcnQgGxakWJvmh1UoW0pDvFWIaZBjLoonzOu1P2jPMtrQDJQcf4xKm42nyJ1K8a2FxJDPB6R
8aeBgRA7/aF/uWYORSnlUN84lxB5EVyxmQg2SmrGCCneJVAMyjQ4Y85byZSaLZPaLsAMS5zuZ3VU
DlTZbBMUmdTCPbFvxI+ozBI8Vg4u+YVYn939Ff9YJO8UOHyFAGgHie1EMC9pee/YEL9eQ1aHmXzz
u5d0X1FhzNjO/zEvhrj650VWNU0CmRGZQPLf3y+yVcbyPW+5yBiqaDExtE+JOrekWf8C9ELzFF/w
QyelflofmKAasB7xgCLqFCTaImU20ETHuvkh3FHqhsghKgvuyrVaFe2SzCGQDnaxCPI/ocq6zdUb
YuxScKLAI9UXwWpjIOjpFee7EO6mmLZwV0IPvm9nBCwL4DuoHEwKc9VDDgKNAIivQl33pm6VF5b5
9EH8YZGHDmn2mUFJRyKoNGMtp1moEb30aJ/mOB2Q8pXYIiPo3qWxMHDnNd08IwQWAtt0vzmlUzYt
LdzcmTZMSVe8hgK+UZiO0LPwK2HfFA45cyDetQUZriXVNjJrDUVoYBQ+xXqszbrepSJCJEXPh8f5
ZfCBoijQGjQSDqX35YnW60I5noI2E+LgEAcjzWJAy87mQUre6ZSyI8gfP5p6j0R7KpEb6zcPNDFy
jzrKTn9QsUZwS0iVNG9mcFH8YY40ZXqDX4a7B8prSg7rA9uDvowPMoMzxJa4aiBYHoFMHrClH/s5
65J2MlIfSyukFxldnhLkV+aIXpgEbAM3CGTUJxdgh+m1+alDmgAbDVliY9MMZ4Sn80eCRCU/+UGp
HckEfU4LOD9Same3Dzat6XOSi/RsYOaBxxnLH8TRaFYLNgsIVfz3C4cy7R5fFg62FUs0VUvUDVH+
gghEXcvkpK15pnEJxAH/oWc4THQAYfNODY9ojaLpukEIPqzVHcvtBZ324Z1wXXIBwUDLm5ei/7RF
dtx31m99e/eV5+nYDUh+3x+r/AeeTcEKNUHiMC1DVH4CZ7+gF1lUlaOpl/VeXAjZKuVpxV/RHa9z
pbZzbFUdq97V6pOIE+R0vzc9cOJHVzIXRI+J12i8Tt6wPr6VJ11dY+E8fnx/gHAJ/7iasqwokBIs
XZWhUHy5ml2f9k3eCPUeaeFkRMEwk/3yGAG6xY4gOdNTPkOLhKvhLfIrgbcC7tpmSANeVxiX+t3F
eji7O7fnmFKWxPhjKHuaMYte6sTOE7Zym/dXfB3f8pfIsvlXPHk4B0RkTkPKpAAnsQ0tobi76udY
eUxi5guP8uUhwYOgtPy4YVEhp9hGplLUQVcHbPDdFHkYbgysiJLFfViNxZzkREgplbyyxEWS+sAW
JD4SYcN8hGw660cVE7+Dx5GDgQxuE+TCNySvXSBZzNCtZmcCdisB71OTxzp3h/YonHgHR8Kwbmu6
NoNAs4oJ55o4bKvxWjZm3JRMX7u9kdQn6wExDwarOCZY0TrLATxxEXXYmOBTAib2e/iU1RNNLFYD
2t1hKye2oLrRQwXUfRcvjAhzpOhZZcOT0b0qYDSQsSFLA2YpUyGC5xU/Cuq2EEMPsXvpH5vFTwXK
7+8Vj6piaSZkTMmE0fVlrzCu8qW9S/U++dFCB8fiieA9/IbfrTOT9Xof3VE3k+Y5MxXUBPRSKLtW
+qI8Fh4yiJDRMX5W0DjASTHEIZfrvWMeTqITFmEsdyM0yNnMPBSr8h0hXP+Gwp8ORnhWjvhgf/9Y
a3+gqrx36lRVmLD6ZNWc1pBf3jtlMISLqN/rfcVSTxcfOXCQq9Klb7c60joQyLlgz0LmdfymdqPR
xWC2J7UYHmaBdNHGmUaa9jTRJI0SCw8ez8QXwhWJfTVGyqwl1pWta1YILpFFzIOnB0RY5OFso0Y+
9BvjPivurml51FjTl3dofJxKnJaZ70/2Txbll5P9MgOo6irPwnSs9z1eGMRCESD9TLkRnYiW9hSc
9DFTknxpYJw8G9ctQaHaP2BaiZrij3WEJk/SOBSJRUaWvqwjdS8YeVHfpb28xzajbb2ra8z6NdBj
CpUdSaphEyKF7m9RmjPq2yQY9GPrUv8vbggotqBiKBuOIbwzX3iOtsg8SmgC6zsDWKfRsA6hNw+w
M5uZiG8aB1KwE89VHwwR4nPobHdaAAyRv2aWkywy/7q2ekhT9hhMrqLSVnFIgV8oCI+x4QFdmxFH
lS04PCloSJeVPfnRaGfSNn3OgxFLzzVKOSQrlIuABrsRoNXvVuDLpn95r0htmWNnUCYuwRn6UtDe
NQIrRbDeZ+BLAmZNfE1xTlKC9AG8wCIk2JeHnYDVIoVuPO+yIIkPLd726jb3QbXpGUpIyJAZYCYO
07B+mbjKW0ENac6uRAQUxiwdV1B1myuOK4Q97zR8jun+jPx029Xa0UgPmv7DZDO+OxytOCc9bGwW
ufqcnoGgizeQZEe8Bc3gsFje0aBnJLnbiXIWsoOZY0UWDD8IRECOjT+c3TzdA+WpnjIUsaAB4B/Z
qmwKaXp3nQHxXJIQQYCJc/F1dSe46ZbW53rHO8JTr7Y1mTPA9Vo1uQfjxhqw+zGKQK96T3nI8KC5
QAux236bIaGhZosuhGG4hRKAQ2sY2GRHy3oWcVmow1WHyK8/xR9D5UXSXFFtXbc/DTXIqmXK8F3B
L2pXYvQ9u3Qf+rFa6e3T/RIAfJET2Gen5nEzeNcVNA1omsc8dlFkpvzpamGls7kkcwBfVq4UhD3V
F62yuVAjDoZXyq8dJqAzEn8RTAbdUiKaV39Jok8D4zaCY5vOC+cgScDTUr3M/IKHCkgJPYy8FJ6y
YV6xtzEQ9IAuLNBTL7zvWwxA+TFvAEbJqYp49J3WmCMhE16AjzHFdKX7uwHcSyzDNDAgqQ0IQo7o
breKub92aKVdbGDofSDCmDzUF/pB5NC2RI6r9v9IO68dx7E06z4RAXpzK9HJ+1BE3AhhKTrR26f/
F2vwYyqjEpkXAwwa0+jqDkk055z97b32gQ3FfDzUK0op0zkdscVc2LI399hgDB8627pq1soLdrsP
Wis3CPEK47Vjy6ePPfOs7+leXPFM3AGS+DecJ/zron2vwdRfAOjAb9mGSyqxzD3afmg6PCPwG1ai
hQohreQHxoOMXb3DOiGwBeDs07NjX2ew16tTNbW7C9s7YgXyBH5+3FEAFQ/hIdk1/Ep3+JDIb/8c
rL4sYAJUeHKEUDJ7OlHXvL0c6rpmSrIZMwhn93Yb9Xc0FTs9MJtq+kOouFHv0nPeMmx4zZOD9n7n
kabhqHPoldUyuIV2w1edDo6ROwAQBuwSwgHb0lJp7kmZts3WGBH4yhj45ryvMbpkCyHn8MQ6BV6W
VhlwHV6iX3h98DxQHjsgb590DGvhM/Iq+XFWdnV1R+4IVhHdM4DqUdvAZeNpt9wMORucrOGkwafc
OmxaBuFzNM7lu6YBf0FrwsyyJM1hRg5GAfQc/smvGmviHH/0uUQdozC9Q2eNiS6Vp4Q9TQanGVA7
9CPukqRzI8YdbDH1HsE31zmDQegCkNUy/ZXwDGnwFz6zqQBT4vjTTIXPLVnvga2cq7MaCtcesT/H
ud1MYWCaX6Ji25rp/NEwDHhqORpSp6J8dupxEFnvH5dSfZXqbV56AaSa2i+WGkfa51I4JVjvIgJC
sj08S/Iuuy0bci0KHhhc/QYpswKfIc0d3xEKLvc8y+lMhZ4ArXKhPwe0UbWzWoMlc6IevqMtyJNH
l/O1IdNA8ZkjXeHJNg4Nc1lyhl53Pwq4rnmhuDkPHn3l1aKSKfka7PWwxmeLOrBL34sra6C1Rtpe
S2DG3gkWmNjfZvwUtK98UXHhgTHg/Eab3xd7uJee/8n1CAnu8pgTSEWxg3KEPw/VASQNJ5/HWts9
FuEbhDDzEG7vZ1ncKM8Qs75ZvorIN6ONTkEOsDuHzL0WeZpKz4eyD99lecGJWEHvVy5FfJTrJQiE
fE6rMcBt64RoyHDlvq3oLp6/pAvju99gCu3w4UAU/OSi0JxQvpn0VY7ukFzy8HlgdcjV1Y0TTXhz
sUdwILs3LyUb1i9GASLVdHxfIkYG/YwmdDmLAxTIdYrSbXNFVVYCZyXBNyHR/efLGAs0eJguyFHD
2lmgjtbQBK0In8am7zxpL0V7Del01r6AMZckyhCYJfnZsFN458j83Gi5rUBoOz7k6raW8dapNiTl
fvCQX0TvTgyLERK1ysPW2oG3HatXMVt0d29QHO3pIezldR+cwJ9EaBSgVg/0BXXtstyafohuBWZn
dgef0O363EUXZf8g84opBVc7p5ldRh4RPCF/w+4LtDAsiUSylkIQo+18fduUz/cJT3gJ3CK3dWDL
q27BJi45wm5kdnVpGcrvkPeFFewHsCZQTVexBReOdgWWrpVPAVD+NX2kZEMklMOFsOgo8XKyd669
eTREtyhOZcYQeFadghzeHbdaYIv1fQYC6b554LsrXqhM7k7aC/QWgRNSlF0iD9WNAFpSXrphLTD+
Dx1t0Qir6R7lwAofXWYlAZcPWwuzHBcSku5XANzRFskwmPPGUWu3eEJ1hWAJAijctRuT74gAz/GB
2znOAOnuiBPCh5oQf0aXzXJ45Yb5lL8+tk60anUJWtMcBD8zl1FxDHhw/D1rPxbswWYOfT4LlE0A
NDY+3/qS88QkK/EKutOjEQs0r7QYiqtqgUCvN9a3/oxf1snBt2JfbhZa7irEIzeWbYVeceU78O/S
VfV5o0lmCiMtQYDZeeDV6HPKwgJ3SKIEUZikqR8YhwyYjuy3wqfVLUPLjZnDwrShMaVTfK4WFNe2
etU6eEbfU9cg7TAdcACXG1y80isHzxACMQU0257wJY/4g0v0ydys3TSWGxjLigQOUxSz2YrKhQmv
kD2R6H7wXmHh1ZwmuLCqERgCP8u6jwBh7BXlhEyCGCHs74fhdi4YAoTYIkFkpKconH89bMqd+aFV
aSbkvH00AqmrKYWIBQ865/t9dU2Uxf3hoPOMmNmcfIn5JHCbM20ujP7xvCMdohyZJzM4Wune7PJZ
j6cBKflFJw1EQY06x0gf3XfpsKdcE04uI7IpUjd7HMoDWU303Tk8KipkGLf6JQ65ztY/b2dsNsHS
mKzGtBq90L7UOMG2/3h4LOwVoYQXvKd9uJJ4OVjASDegVgU/g+7ybnDlblODkpj7QjSDYUSxVDTD
8DQhfxTu3nX59Tjox6xhbO19q88XJfIZsyPV4DPEX8HvtLtJF8Ardz/HDToaJ7Om4Xu7H2esUw0d
WnPmddwIbIyJp8YzBYmWpK4/FVVM6NW76IyP94CzKt3FeGY6ahj8fu7RhhesaZ+64ZveU7kw8dMZ
lnMmkz7FubqkG8Vj/CQus29aMhegv5AjyA8zhfX5ny14WyzhAMBxwfO9QSWkp+E1EJaNbOPZjBax
Ok9hEqy4N2OXdZa2pHwl9PPSY20GurclV0fwUHSMpeZJmx7f/GE8WXY3G1ZlDxXJ46G7sKKXUPdn
yHG2sjQmZ7bzuIzzO9ZPu76kbDad7IpKdzsyBDfzZXACswpKgau6gDyidU5o1+1L4sSLcM/AvhQ+
imoV7NA1wNaXq8YWSUGwh6GujAmbpoCpO+QGPRlzeDL57OaOrHX0EVxoNuJ+pmrXfKeVqGLEQKHw
J2zjUeJVIbR+5qYL4a1ya8IbOCSkNw5r/YXSEaZXUbxiWPcm0iLyDnieAHc5YykhD4zQgibOnxOY
lLD1YZbihapX8IBBweO459XU77xis2AAMJC/tYN3nhsWprj4ANDJNKA2fOZj0ymWhww+LwEIWmZK
XtGWWwpPaUZj7Av4pGwhcrcWit8yagHpbtilNYHmIW/wpBAO2yT1Rj8A2dmS5ZbclpaeNzn+THhc
MeuJ+yBawfTB5YHJFmA7VTPZblrkpcAOvuvIu1n2UB2DJ5h0qn4mXZNfBt1jZBKaLzFWi8C7L2Bm
BtGcHst8DoP4kMYLkQn7a/TR9XaHxSAlLNAYgHhXxNlkkFPx8l7RTAXq73gb7OI9eImOfeIwkg/r
lcC7sl82Ku1LhKlbkvvRli6rbjZeNHWZLCVGztqVO4oCdntU4WcwKpy4xEX00u+5T96oa+XPzC1c
/wy83KcmPme7as+yx4xKpJKu2mGW5plzqG7j/+jkw/cyzpYsV7pnLXJtnmwSR6tcxtLUOSrUq+BL
T25X8PnYSk9x/R1YrrqBAuyUz1H2F5HhN8KvJFsMilRNljWV1NSvoo7c6WleQ+k4ELFATYuvNVP+
cgGSmeQIY7sr6j6Hl2CJ6EtSOLrKZ/mTwmZQkaozLoMz/psTPKY7VG9+3vS7GiabyJ/VmN9IvtKE
eTF0RbFU5i4/1JhOjO6mognjIVDJqjzdq4WJs6Wh4IiiG0zoi8ndNK5b072jR6ESqTgWDJuZPzGm
5hzKe5yGrBSNYo9foXg0b6shOqT56c+f87/jt18/5g/LZhSXsS5Wd/EAKmlZni33gZH2sZQ/pObl
z3+JKPt/tSFFJtmOU9XCt/ETk9SExU00Gi4cLFnGQt8B3pq2egmSTyamkYTGtu4oBYRRQ3eJA6ie
AFjN6ADsHkOMksa1l8CYp4IDwFyUduXnTcDEduztwVFKkHpgd6Xp8QYuU1e07XgDA2DmAKQiScfq
rmo886aKkFtONxs5ynySSKm1c2HqV1IYyseLnvrCCARg9W1RmyQ9zsAvdBDfCVK2z5RaYqspOOKm
8DSQ08pKllbh4MfCd05wAIdIFa36ldr5Rcu8pN2PKCsmLDVA69xtwGQI30j6jqVr1WNl34qPoyy7
Kkb/djtQWRhu+nLVydsxdOOvjtNzimEB9p4TX6LvulwPsE9xKZC7FPycRo38JDuvgO7xjM2Fo6jY
N7QVm+Gipa400WtgGjjQGLAFEmNyxc+uWtYl5zlfU1c971E6ja+G5TxCRAeY4wRivJgy8E7/fASH
oEiW3TT4jCpX4bvrdydD4e2MI1G6u87kizLkRWVBa9Z8Khw5ZT1qNm6wujfU4PFLXVPmtHNKkDBL
jB+cd6aeGW1jPdYN40dzzd7xsezZE2aeZKwL1bew62IE5xjC4STBBCurHgeYQSptoHaWtIKSOBFd
a1vXgdvyh8lluWD59FX88VAa9opTJCL2esg7zNxX8b5wH8nWuJ9CwRvWzLtbD+Eztm+IX3dfI4c8
rKF74EUj9BFAB/nAzY1lSI0op1mTLKYe8W8QKOW/wxbplwfhhyu/bNKwA9Y1HgrratEQkoC0WlvU
VSxRTOJNfmWgfK/38aYhf7XnPsi8kcZwl2hMfLfNmg13ELxn7SpwUbI5X1SU+NZ/GbDB2Prd8wpe
ywBphrHnp5e/V8pY0ZSRjzmQs87ebgrk3VXO3kFMjXkJaDHbVvpBxj/b02HDACenGIqKP3VjfUr3
cP5oXyBLq9MsnfjW+F5OdpWLRG6ImLdCVvtoDpB/bPTNyhvLU9fsVFCZxqzol2Xz1LK6S9EJq63a
eSaUMjxbq1wD3XWuEdnqd4274wNR6r7CCcGVx+WJqe5NvDH0n/doB9hpmdyye6Yu6DZ70+8MXQIs
QAhEPp02CmS6M0Y9DhnjiSk0ZyGVrQO6tI+lrsQkCIfvwZEQV8rNjiHi+cB6CVdppFPhFYZ2w9cr
3LBfQ5X58+vy97F6lRsFOZ2oN0SlX9e5atTGIEsqdLwpJ+KZGFArH+gmoWGc8vzadIV2U8iLrsx1
LWCBpk2UXX2+vgdrCD0voHF4wtNNVe/ieFu+P3JH43FEH4qB5wA/d1TWHe3QJe4D2YfcO6rWDjeE
2CyqbH2reNcdazxb5hcCTDi4JujN15BMGOT05K2+NskbAuIAthG3mXNDkoRQu09r57YLgn2gUlDi
yhxRdiohtqJcQHbu2aTk825VtudoE0YYU4B4inB6KYRaqvICcgt9Cvl07H3CCFJly2ximzoyJ6Pm
MJiuDnHOgkZ7pl6o5qwP17h+trh6s8fHd04pQrXV9n+DWv3GQAFURlVlUQMoKEFR+/VaDEOoqYkc
jAf6LHjf3sAjReua9ZLROjusXcDpn2Jmkm/ZFo7GHe7ci067wwfFS4SN+/AvvjrjN3OWXz7QjzmL
pFW6XCjxeJDvU0trXSErcjOE0lKmVFfYWtPQY0AQwMxsufdT9B4gxdWcbPvtaG6HT8M5clHAx1S9
x9OR1V7zMewDnOXIMj1mSMoNsUhqkPbe82GNFJyeRaqnokUYv2ak87iDqofbfZTb7EW4f0rFheMe
QlopuxxPhoH04EjB04ykO7DOMn0rJBxcLxj+9COKHRvVXjoFJg0EfuWH9V8en9++Y1VN1XiAVFPH
gPjrFQsBjSi3SvoHCpAn7lhy0VbRQEfYRqj9h/kRyfPAWiUgm7J53MwDqkL05YBt83Zl4KtNb40R
vG3t6NZ7SJN3Pcd5rQR+GB069S+DSkX5r1eOG8zUVAUQigKE5Md2Ucx0qSh1bThYQBy6Zdt4YrQh
znTL5xybQBvNyo/2uWlUdhOon8SnZhJaEesecQVIz4lvKGvFpo9gjhCQC5xHWNZdsqXypdNfmK0k
hTPqS6Y3FrZz6iIuhI6Vq9zYxcx8+qdZT3hCrpJnBbvoXZa4BFeNzZpRE7cJRTX2jUIujCMAWoEK
cHLMfI6TOeOnCK4pUU3euenjygDqfqPokUAtQk4Iy53dw21Xoe+K1bowtzEDgXXSbSbjTOGVHBXV
/cPCv6XtaA8ojibwMLSUI0MuJi5NZJtUwKHNtT7WPGZiyqSO0/SnLKmNYhyHvFz67Pro9arkZc9w
zu5PI+UXlKe2uK8dQtHWY2nc3SFaEcQYkv0tXEbsZGQK2QLqezZVsZ9a/nScBNCda4tq0QzLbu/k
LF8tx8Ab8HF43gp0rz68kIMPsk+6SJIGEyHAgmKu4OVStpSYQwzzVSxOEFLRMg15zlGx5uHR20vf
r5r7ZqT7B+J0QzQdP2//dD8pXKHuPEgQNFa1eAk4rJSLPF3IGAPVVec22IX48rxiF5LX6Jfi5sEo
7lySjhktZ3ZROlm8gxxWiruyICaJxFUfY6rsm7eCttBnkdzpGC0lRg/MsUQ7fbxr+bLpFxKZ15VW
raha0zk3Wm6TcTV3DLbxTOiMLx/uqGyQz+qZfMLPAOg3VNai5sRtO59m24eIJNlbasLsc26Jy4rZ
LfrOARab6HP5ygExDT0MzGVPUZxHfOj2XmovlHLUVCQHiSchP2fsqpVDL28KWqQIRzy15rq83LFM
FPFLf7+2XKOsOpgB98pbxA09xgvTj23+yYTBYUORLmN6FFsPnx1qVLoLmhUxbviyY7o1BTu44awA
50m650bmNZwkjU75wtZr9a8S/QO3t/GxnUYPCt0rC0fgg5bygqC1hEiPQu0Ryz912WtNSdU7MYgw
9wvcDfUieSX2ixRMjWyPT0e56vFZDt0yhBP+4KhcRWeErj/vC37jaeBNYVmSCZ2BF8bPbUHUj30Q
5BA38GU03/boPs7C3TM0pKWtZXpFuJHYI75pZGOYHUUrY5tKq5j54D7A7KccqaDAl8bC7uPZo5Li
kfG2ecqKBS6WGp1KXrKdxm/23pTeIKwwglaQx+u7X1nneDwSisOAVKKC8N5++BB9C3UBjP3P31L+
3d5ThwiFMZR3OFioX1/fDzMyB3AjvA/52zzcXIwzDy8zPpiWdImBgLSp1eAmZRdMFgqrDi78UzIu
49MkNsFImvpH//KpzN8su6okA8aQJUNhCfnhZpc6NarSgFN97Zapa7gQs9pF66Y3u3bhGclUu9AA
g8luNn6q1ap0uyXo/n13BCW0Q68gcxFTyWbAjsJxy/uSg7Ap76oazBZU1j29itpJpxwGJVtzRwE2
0pLiFdEOaVOQ0RcBMPcCC+/79Ma2vD6l1WJhohP2IJXvM17vBjNfXHfBs4ScjOR4ZQJLGD/zmi9N
PhrXCXu2GLsnBC7mtES879uYSRPM6mhOPEwFrEb+/pUGeeZkTBUXgEkwHHrRqo4dnAYMCjBPi6ve
q7/73mmyWf8U5fPkAEG4sJvBNUz7YTnFvlhnH7dzErpI5MRUbCrAiYi88mdUCH13DuuO7mtLkx6K
BcgDElDmDQjGvrd44UXM5DZFxEdzrWI5FvQMdIeGccEcmXzw2tzGZKCZbsEBFwa29mp+yjEmzyQ+
a4lXmhTTze64323LYbLLqB5PJvAXV1PtS7IEEpL6iMl6NpNeIYy8FAaUiy2TnRXGJulozhIfzZNz
+7f2lVFRM/votHl0TXxgm8SRZsP73TgxEGL8f6koDDeuWkG33Io5JCLeIvT45dnZqn6dzZmjhS5V
0076gWl8jzrFqH1mXEQ76CiUtmUBPhKAWNciglEhDPCSbuBkcBWbbXe9tWxt8VRc6Z4l8WxTf3ro
KAE6Rv28KpaCKz4FR3XTvCOiM61UsR95rAguKnWOxRB1lWZIqXwt3juc8xyNv7J4TmHIBP7AjwzX
9G8PL0Muns5fPWSSis4zuY1lU1bkH0eX+3AT0U9QlW7BRs4ciaZlzbmfKXN+mBfETXJHKlMC9jdo
OwN9UbcbEgkY+U1UPmc84sODEeQsKTU+KQ1ioKWew3HO6DWyM0f+RrShXgZhp7x7NGc8poK0pUw2
ijlTzu5Ec4N8yxrdZqjpRGiwHMfuTb2y7EW0duzU+AnVC/shdv9twQlk3llPbb1VJSTn0rEoxQWH
v9ZRZunWJSn9afKjCs/SUtec6kx0a2AMsSq4UV9iyC3RYtCOGNxaZDqb25rNMdeNKSmalDa8Qqlo
i72WEuWCBby5442Tn3VrhwF5kNeaYSsijn+6Ap1LAZP+ZsuhLchQgts9O4/sLwxq5XcvMVmEq6Cx
fLCK/NhrBqHZwWzTxwOb4jY4suKSxX4Wdrg3m7chWSBOjunhzuDXXGps6ED7OGm2VpmanUcqxi8k
B/tinkrbBH0qIWfUbaj30/5m3/tvDlmVOHL97wf9cRs1QW+mqoJOQokBirJDQRdOU8PFVRqACHzs
cPvo1LHya/EacKzeT0+C3VzvX1a4tyYze+b8eQWQ/ll4ft7avPzBaKuqqBLZ/nVh0vO+6PthGA8V
Ax6sZ+zMk7uTru4X7M4a62b+JJkfKShe5gZTTqlfkOJ97HX08mTe3u3bd/lw1W+ORdS/qcy8jGdz
fC2Ls/ydtB7/jVGZ1zu2jPShLjQWAug3Id1edi4cNHOri7AYF7d2l1GKaMfkUWWfZ7igRTaezV7w
uEK/GqkuVHtsSLZAHVpDm5drfZXGKgoPN2HTj7sk8UNhGcl+ZJ4lzziGDqd9dddLm0f9ZK4yjBCK
5cQfQrylMU3PfQZnoe40J8zVwzFMN0Bc8YkntLwl1Hf1dNMu//xL/+5ENBkaJUMCIyH9jzzyL+9m
YyqdKIr5eEgRPsjAUEe7TwmF7aihDumwWpcvz+ie1Jd+twt24f1swGZog9+p6U+aJz3ddxwU8Fw9
vTzyFTvjcU5v7EeF2AR1YsUq8+dPDPHwN689GRKibnDfKNI/W7d/feRqjKLWFLLxQJ4P7vVSja+0
32VkW3Ym835eUF3vC+R9y/NDferPAdQbQMpMAEOOJUuJZqkQV+ZntA/A6s4kwgDm6JnqTFJ3+RXk
kiHOyl30jDtp19+PmjXjURCGk4Sfq9SfUkcS6RZapYnDw31PEMaWFf3u2Suqoj8amx4cVat7xjt6
e59ukN1YKBVmZtg1zIXhypeeAftpKjRvMDvPxO7cUk1JQd/D1bgKTyXpsg+dzm2MYUjtNBnM48+w
PgRIRXYiONYhuNvJU7iAHgq0sSRKvKzOj1VlR291fMoBsW31Wf5w0nORulkACWJhfmCuTgyOH9Os
o6tPNyjLH2SmSzD8WxkkjrVk1K15hJmGZ4i95RbCQ7XDpYVRgG9zp8wJO6JbnEfHIQBubXkEl3eD
BNxCJeJuZ2jFLLrEgObhLm92fbY2t1glP2PEqxVpFtVHaQyjXRR/4A2JNcwYorq2Rt5y7sReE+3b
uy47FH+KySYWbNBElVf3ByG/qMdu2JB4vX8F3T6K9ggEXGnlb4xD+Tf6gCrrGok6kYmX9k8q9l+3
VvtIb/doDMeD8fHgnh5dXbtS4Bf6keAZwVqlR7zwUkpr4JqJSNvPIWzgV2g+9HEM1sFobD4sVcho
b6xKM2nx53v/vwhfXtU6qVyVVyK28Z8xrjZVzV6qleGgi96Ndm0cPeLDM3xtd4+PveKE/UGGtxlu
1Mwj6MIRFWiTTWhXH70qZSox5XX0lkZVxjwrS1sVw6qqffwK+MMatoYG829mFBZTC/jEoS2/L4kf
VU+k2OJPMXU58bWxp8LFln3Gpv24x9KgImaQxpxJpL1afDN//tL/peT9+NI/RbgiF8ehVIcDyE3G
0mWPt9POuVchkIR+6iQLBEnB8G4jSETn/gIPJcFgQRSZeRcYM9Pm9vc6wREq9jYIdxhcbg8I5Zzp
GUZ74crY4TWOFJrh7WJrgZAY1mxmeGQfuKHRoyl4S92aiH3i8puouW/QpPnBDjjELZP4+keDuWJw
eQd20M9b/AOE3vHTVRvtSZJdkwhQjnUITBhBfypQvar1CmOTvZRcFmzLf9O5frf1+PdtMr1B/3Ub
Px5hl1YRMpfWrjQB18Iq+45Q14+xMY+RSnG65H6QvaNc4hbNAgegWp8u5WeBnAGWO0oMc5eePPbW
YKsDaHbv8rsSOcHHGP1lmyRNV+/nSs/0VmTMDF2UJMSvn3VQ9eLW5PJwoCwzbygRgp7hNpxBM+x0
dqtNv7imI/oQF/zLQVP6zYQIROj//9uwlH7922YWp9EtmP72tkYF30zHCRLcz3RDkhL3/3wf/26i
/j/4VFUE/KL+1Ep7BaW0DarhoG4KklSF08NMpS0lWshzvJUoWHjoaXKIMNAtsdDSdjoeISBO/wF1
eKwBvCUH9gzgmYPO5f+R+zVOFgxmJVYc+8QQ7c8f+Z/3yX8ujqVyVeg1MTTlxx5WvDXavc0z5F0o
Qdu8doCn1gQaN7LptPVKUfwxn6Lf2lu1KxV3OD/w+KwkZk3gMzBran+5s/9L2preBf/6QD/2qv0j
NLVg+kB1YWsUCd4n9/Sd6VzHgYBKsxM2jD//Br8JfEgqrTjQVxVdNQz9x01yE5NOMtWY18+ildZw
k9jAD9sMt8aOOQ/WB1KFMmckY4UJ7rkols38z5/gdyaHqZOHIwQ+ByJ4Px6RsTEfd1ENhsPwfa/9
cnInuop5FLsptCCsdEAhtoaRaZzdqhf5RFfUUC9vH/GzBHAFWxATYckRFMyjxGguOWCAz798wt+d
RP/1CdUfv9EjAY01mvfhAAwU5gW12uTIh4qeAnqy400pzLMDHERAOEAhoyqZB1RtwpmZBfSUwlc9
UwgPDUSwb9VfRjjq79Z0IjIqd69syRM899eHPG30SApbrT/A99efovuqX2f0zYy7AJVTEahdPUg4
JEkscypoH69yn9CzeLdbXvsm/8gjWQfqWUjWIUE5fMAwIJCgSKIsaaoE1G7kjGSWlMurJbDWreUz
js+ZuRLj4PUK2T09h+PTjflV+n5DBVY46wq+Fm1zgz4P+L02vq2ATAE4JADb4HabB6XdTM39Lvug
DZICd44sMvFgfiXb/KzpKssPYXNucPgyfAhODGwpjt6EiRNpoHt2Ro7Ucx4FmJALlrUodMR0bwBD
gDb4Jmm+NX5YDPotOxFtkD9MtYA73E9B84JFwcKgynqaejn8E2nZYvN84MB1Yn3/eEBOSQ8tvEf1
rObbSDyBVRXuDuTa/AVorKmeBsa8cIPoPgrad3bcZQ+QdRv3DEXt3q+reQtznfnA6x13J7CKufbM
gwy3r7ptG8yi5X3WDqe22KjNBWatCyjKfEN7Tu9AseBdw/SEwfFCSqMLV2HsRCbwywXb/YjylNKL
yhPhcjJD5ltRbCPDi03IbMR3bhg/5McxqEHWOGy2oVEIHF6ZEjwGJzOn+YuxbTZSepG7nW46ZcLm
mWQDtAtZu3IEptcLM0q4VgO7D68die5x07mV8k3pyWAr2MdTfqOB8wSBIcwiS7VZKP2HTCI4Xxa4
cBud/NpcFZ8zuLbJjmFRQ2yHvIrcrIkTMC9LfRWsXQwIC91/avkmfxMOtnhCvKjYaQK7Al/wodcU
+jrwfnoKOODBLlkbztE22I/BQZE8+TYzmf5enHrenETfYEs/J0egIJShEl5uyvyx5fx7KQYMzBKG
E8/o3/IR88CiOyGLYC5mtRXFoxDhWM0klpn7PIapGuLQWSgkYMLG68t5PwNmBezUyXDakGlCnXxr
UfTGbVlsVQZbjraEoQTL46peU9MFcBTY+JqDHY3beLQDyE1QSDDfLusInPn8UakTZ7eCE6G55Ipx
TZLGbK58GjU+Y16ebJzN9NYIdw91K+HbYjIARl7snwyMyrn3MCdtUE5fU2ATubrU3trDPZ9XJ7AL
9avos5sxJuAtHeJHwbBFc8EBlv5FUffU5kqCG0q5QLR9+MoH4mLbmkjOVkB8xRve5muMjxxqMbNx
Hix8/hWTAt480U/Uk04O7FTjDCisRRjaXfLSYZzjnIPVG3LRA88NPF2RXWnNCYiZV8ZzTr115HYB
JBVC87MsukA2yZ+UYWdQLO/2fE4VGyZ7oYJYv41Ru8tf5PGEqcLYYElEoPzzi/y/RXCceqjRgP0G
jVqxfiJBpZsWtbFc9pPuYh6UxitABUo2xcIaYmo6p2GqRz5mN7zGIQZIbVPB2R68/rPlH5HX0jpM
feNa9GdSNThWYHMAEYUhJy/r+KqVH8F4TQERZN+AI2RyKdk53ZOUpOsBv8hgLnltYk9H6X9E73/+
bpL+G+EAX5ysiXSk4bb556Dxr20x61OTtQ1npBvlb+qxSe1GWhSUopFzoEsB7eWNHSjlwaW0nfgJ
JeQR19jdFDouCY3NOGAMxtQoor6K0GhxpdvMEEbrrF6QTjpMcZAOAG37Se0P+Gpc9hWz/nlYUq++
5YYsPF2YIkcQLFsfWwATVzfcR29ZRE7s8qhOQsiJA15I8KTRzIK4lW31ZcborniqSePg9yexgxmb
DNLELqx4uyO1Ficx8mLimckiobUzgRBMzzzjCqckckbKLt6GvUcO0cBdNisduTiMaAfoBaqj0amg
QuB7r8NznTsNqZcOK1o5z4eNJpSz9qJoJyvZlgqkOcB5M7E4QFhmRMJxvYCYtZTVZJ4130p3EDkY
U+bQw9BJuy8mdDfVY2+KDEofMeEFENKsg0RkyIYra0gLPFeBuAfIZlL71nxUtAwS6faENcMPshMa
rIkHxOZTQ7NR4OpXej3N9+qzG+DXkalwh8oGuaPx7NGL3f1lq6n/lyaAAGDif8XbYJnqP/Tcf90t
vaoMUivK/SGGpln6j7Sd6xrQiAJ9cAAzs2qTVyE/dAZ30WZ4nGoCYGvSzUPpMi9PINATuwQUwfyp
WcfY1e8n3EPKQIBv/sh94vjoTD2Imr0Eckb3b7ideYZ0jIdflkqD5z5OgZkMjvQNDjjxpcc15mzL
AdaVNuWsSedJ/gUpo1kj74C8MNpLwMn3qZAB/KB51n5XOuKqbRcUBP/5UeKR+e+pjQYoWWVAavIw
/USdhLLcFbHQ9Yf6mbbrGDa16PMw3dmrFDwb3JzdMal8tNcH0zV4YVq9YD7BJB+fIcOuFdwDCtH1
Lw3k/bzYQIQH6qLNCPniOYtLnFOMVJqVhbpAuMLOtulEj+AONz6zDhrAHCRZpDtsjMyasCHpFl9/
q6HGzeqSJQio35QENaMViUHl5ook+qhA4IX6YAskF9sq9RktihsQrsoKZKExTOb+9Cunjru2GXkt
UEpoP1BzPKn0xoKChEw1uT5KTJ4In2/ps0TumqNY6aPqxsQOIUoo837Omx3fJvXlbHh3YrAsKN5l
SIFehE2nmjXIzz28VDpARDYfvS09xa74Xr1LDGeoRsLkJ9AUlyxx/1CvBAY9d7FmCezjmD92TuS/
Acm8HuVF9SHhPZMWTb0k96foLgu+CR10eO/8AXOvdKzHmSAtQIwroY/TNnyh/Ki8L4jO3FZq5Y+v
LCrbuzInxd3NxGcxmyUJqBO4hTMWrehA4oaI2ECjsM0svqhPouJ3+ibAoBK63e5tZITzrMyXDGMw
PBBztvstsJYvPX2bOqQy21xwKsGQtByASs17LxX3vLdwL8zJk1FVL4Mcj3clLPl0J/VbQqMnAsgY
WHwYlJ4szpgPtrx1MKbyaNjltxxO+ZuBnbpH9GW8UJia+QV8K21hwPZ6/vONLsm/u8/pWLTI4GuK
pf/QnjALhUUVjv1Bj5YJvSapIzzHVIeQDNUhSG7rp+FM7Ob/+Fd/6DdM7LsorfmrLAYZKNW3RMOM
4pin9jtg9Ghpe+NvUsh0hvxx0rfUf33RHyd9KQjSrmnF/sATLJDaejH12Y1ZKwkQTCqMvA/I5DUy
ucvAEBP2WoO1ec2iv3z1f3gyf/ocPw74TW2lbSHx1ZXBTUrsIQSsJqEEV4L51i9ukff/SDuvpcix
Nl1fkSLkzSnpM0lASQFVnCgog7z3uvp5FhOzB0RGZvyz+6CrOrqKJWm5z7yGEBhBn5bm9i9jheNw
Cdtx3eC7MK3kH4N9e9X17qOP+vWZyBvxS1NF+cYkOuLbfboJeqfP8NPyW1fdoGxZ0da2ccb+1dmC
Fp5yg7+0w9q4q2ks31rJsu9uuiPhs6hiZzsi1hfk8mG2OSCOrsRrZ4oTGAkq1IPxYiZis2bJbadE
vmFWfeMixuQ/Fs4PnkgoQUlbMjmMYtbNqwS2LNhyEWsPMJEa4BFXVuv3u+DrM8x6dXqpeIqi8Qyj
9VjtcEFyDuECfCuqHYWb6VdWqvV9pfKiBKkocOsW6uez2SiH2LQnx2pcHFeTWxwp4W0bf7Lm5ygf
BQYMBtDQbDR53W6RhYHAWFENX1pLPDjaANmijRaeZLR/a40A6ml01WJDrW1cw0+xXZ1MH5cFenDG
kqgKS2N0I4Z0k6o3Kqag3LI6WXtDBLwKqkMaPdC+vimX+S29ExzxjEUGlAzmHA3pt2hV59sWJXr7
Rr4tnr0tOWPr/LOeAAwgnPhEM3vg58bNz7rdjyA1okX36/LcnKk5CgYP34pPpSDiNFsfMESKwpn6
GqfJFj+tG2lrH8E93qanir7YGjmZv+Yz6MxywVe8Ux/0He31Pany9I448G34UL0hoWOrUDXhsA5P
9ZWiqCUO0Nne+vKAs8XTJnXV+CEPCMdoQsoFKVv2F64B5boMUAgGl7KaqJMSMzVbE1W+Z4+8DR5i
tOZG1skwpEUtU5e80Z8BTVI9CPtV9Suzt+VA12NVEaYWNNqEpiTiBsE7wRICQ068LankV5uQPtOI
5RYqZNTvIQ0TqYKxc6RV62BvtIZx0XZQhDdo+lmIfJSL/G9BR2FYYpdr1psA0VMaW/oOVrkvHXz1
KUSqEm+Ma6ovZ+JRptKUVfBQloi7ZlXA0pBjRfWa2jUbAP1CM8wcdwnMFaDjQvZ9nUe7hn/bdLwX
ZBDovqXbfIUCD7EW+Ej2BSJT1rg20UEeIIwKDUgTQQcSmQ8MzHhjJdAFV4gNSfWWXlHAwh4g5i/6
YROjQkaIVC4heIV00aNbOtuOwJOv0QxAlEfFZahFuGopI0ZUutgHJL6bmicZ3Digv5TMmftD2IA3
T+bpyjL/fk0L2SFdHM4K54IzW+Yc3WZdl1pJIb9mcpYRl9MJQJuxtqSlUq6a5hEBa0pF1XQrpzGF
i+5mkGGSLupd2CKmJN0RbXmHHEkzCS1PaZskd8XT43i6Vsx1xIL+suCp/TOJFnQ1C2TIXCwpi1jy
o1YoruUv8+QGUmmxs98s1N5Qc7hR2pq6slTug/s6Xyd/kd204DMWt8hXDN5hg9IkF99z9IjzJpHk
kbocyiHYJu+QTppujAOhHhSFZbaU8CM5lBRUDhqUaG8Taj8icCWPyQOFS3Q+93b/RFeTlZTA+F96
r81fwLt2cwQyBYOUBMPaWQDThLLpol9yPt463l04vgzI8nibwumAEiEEs6YQxI3srKgvqeazxk4C
545fDu3b6a+JRHOwV0oKZPoSXypBchxh6qPG3LS7y6vgw8Dy26elQYAthmKDaZzdDFJaKr0dp4rr
PaneSj3CMZFuIR9uUZSuT9G6jP4kSI9CFkaWQVr7/9QHezccEOy4J0tDBvi50pbZo7VALjR1iI6p
wEKgRTUaVi5iLzvrgcWR7WNa4QTQIhG/0g0zvpUoHEcTzmWWAvKRX2eF9KIMi943494NCXqfkLUv
o4OnPTrSQT4iMDDqv8K31sO34dmEKJ7c/q7JKbydUy+nfm36C47yGmdH0ILdXoflK3Mi4vOVPAJT
QWCoh1Ii3zrlnTr9VcJ9Ju/hknmcDx1nX2YdOPB48fERl6KgvNWBrT5F/S//MZC2gbK+PF3fOn+O
ZZuKaKgQPFkk2rNNa7WqFjkmfhAkzaAnikBadmlPrWBh011RUpxJNmPqhqN+W7Nu6uZKa+BbcD9/
gNndIw+Skw6jHZyG8U4uUGtegXdRymZFQWZQ9930KwPaIUMefLvy6vMG7cfINraSJuaSJoYUXyNK
XRpDaeyt4ARSv45f+nxVmUclyRYxIGj1WQ9XklMuLWlzedz52fMxrCM4NgbwAUzyvg5bBJ0y+Y4G
pqXZZ47bJkjw3ifqpiGUDbSX/3ww1TTx2yAsRZV6llE4ABOdflCDU9UdOHBglqYUenGoTPbBcLw8
1tmp/DzYbOs3bSHnUYwkjagvtyd5KlB7fo89hF6zk6dXVMvHhdW/8WVL89rgYqF+PnfEZ1URnLRE
XAqUapYkpqkxtUHfIA2KAJkSL1CkjwBRiBBGilaZVt3k0KfsiV9IpFBBn6hFq6nQpXFA+pXD85Wv
MQ+q/vuBkOLD7gTnHGUWKlQ13uLtxAPF1A6qxq2GZxYWMhd9fgSHrwcHz3kr8JMrVzZo38ujix/+
/Wv8v8HnGJqySevGserghGqlpT0z72g4GeUh1p49sAj9tZc9t5c0WVSh2EwCFvZ1UWtZnA2qVwYn
L3xJq/dOe4Pd2xTI1ftvXfWsURJBrm+Bvsnl95z3PMVH1iDIA1ADPW/PS+VtmqpeYGn+KanuC7Ti
203Q/7o8xDeAwnyM2bsVwdhXkab72P6dQLpJLCVqVWwiGeXpLHBZy6O8ujzoudUs9qwMrZ5bSJmN
WauJHXgdiFUdJgdSoWCw0Lun43PNhfljGc5XimmAssJRlgxxDv0gOJImT6r9U2TXtK6bmxYtqcF4
SurmqEY2YLtjQ826RvXCQQFKRnsI5cOlnL8OHdyd0d/YOZJt2WtuXpnbcwfl/z7ZN6NqOw38wq8b
ULsE2ijb/8/ZNeQbHAX/8+9tmkSEcPUppsoitv1cXZCaSqn82D9xboXJBpw9dw875epLnf3eQh0X
BpwIQedavnal+9OgJ4wU7jrg9Qb0ItTeQq9cOtarQtQjmftJ37Q9NoVvcrfRkucmBuHnWqm+5JGK
oLpS7zl3WHx+pNmNZBeeM8py6p8k501O93LxVtsPTXZn+kQA3X2EUsnlr/1RHpgvOgsDL8cU+giW
Mrv0Da8qNK8xBMoXSN90k4WnuGsX3ghVaz+2pCzlsoCZGU1UWyGLj7ixkpv348qxq0VCR3bEMxdI
L2Sf0NhmYC8sYqO82/dAGJwGOQFronYAK58+cPSz6tDAH7loQaAiQuKHB4SULr/TuR37+ZVmx73h
6OPgx7bkFhPpD6IyB73ZFwDGs9PlgcTWv/Dt5ke7lVmmDzJRcnt1H1UvHApAH41hc3mUj5Pz0jDi
xP+0I+IsVpAe0SX3Y2LguHH05cVGrFPJmFZhyoXaocAf7zz8fZSG9qL1K2qonBc3RvNkO/e9cR+O
pyE6SB56DQnLmV6AIaA7fy4/69kT2sE9UUEfW6ESN9u9pT70auAlPKveL/OGWHbBOpKrexnNKTyw
e+vf1YPzW/eFa4GFKzgFssLF58wCjnL0jT4zHM+dpod8XFr6g+IdhcYQ6ADvEdag1d8F9NixVEID
SAc4DHAzJlE4RsFDJbyCylenM9djJXpOsD8wtZD7G6VY8dCQEktQjEiryRhqlPtCYFyHI9rrRvRv
oMTS/Jmov/qnoHourDsDaIEFXx4rI5xZ+bcNHSc7EQNd+dJn7nkL7JOIly2N1vTsqICIXQdFVnhu
jmp8CDcJ1e4+vBmrDuPdX0YMk/NVp2TRq/XuytBiEmcL0tKEdwKpu8z5Ofve4WAr+TBmngsuP+Hz
Ih1LZfoe1FfXLwF+tY1bqC/5dGVxndnXDKsRW+oWJOt5BB1r+SDFWui5vnTniSLddOd5v6NkhZHM
5Te8NtLszh86py2CLPJcWQYOjrR9de+jwaWR5PfSf5rjitULnA5mOGVrgmbxMJ+29+QVidRK4mtm
94UVHcvMWzfQoySTCit4xgKdz8qXF1I70PdNwcvG60g/6ZobgqvBx7BKn7yi3cWOty0D8I9rk6MP
11kc0tSNGYuF+IIzJCQ2OMO29dS34SbW4POGDQBLTizNnYDgpBqmTR06B/lm7B2qWtKyGcm4cwdB
8g4BRMwoMrcd7jupo3b0nKJxHBfWKYKA7AfGlYvpXApjGZAeTaThWWvm7CQhY3M6P6g9N0L1GNyP
diRFU/DMkTZI1qLQGNnKjZ0vFe3KyJpYvvPlTT6oWTqUV8Kx2c7SM38gnGdC9KlEUZX+0l6yXlXt
pHXr3lnJ2j63c5pxMN5p34bVQo8edPu+haS8jpCDUXp10QNLpC2D/J6A8gNnRdP8vQMe0XnBOusX
IahoCJKbCd7d5bV7JoSwcCggrpEpJ6jzFkiUNJBwatVxs+i17sALeT/7/peuvOThKSqw9Lp23X4L
Dm2ZoBW0sIGQPyiSWQRReEOfBBPXE0G5ltXL/44OOyhbxAFOfGVrfmvxAL01OPHQVkDLid/NhnOy
TA+zmhuGdTGO4CURrPMg4NHa7ZChALEfumRYdrcIineDBpUeC4uz9zR182uy9d/OCZ6F/peikfnY
Jsysr1s3bUoj8WvLc3lnRImT4D5EIIQYUrvmpvIRh31ZlAxlqaTTYC9AS5uzI0npa6xUAs9zPblf
yri2dXRniMLUzF+yNGvpSECKvms/nqbq3nCe5QB9ECiDtbK0qB9V6uPldXbu3T8/0OzY8uPAz7tc
8tx+ECL2Hqz18tAgmFNemfFvMihixj+PNJvxqg/zSTN4deKeEH9r2p+VZK8TBaHR/E0DX+h7QCLi
VYJxjiMcyiSx8xDHkR23+wegr9Zx6YAmbSxD2mOXvwNgsPl58fF8IougqkOVcnYdZgNEysKuJFfh
iIA3Rgjt99BNOiwgtWepLNH3XivSbxtrwSQMkXR2R+OnDx44Lv70HRCN8OA75YYs7tAjR1gWI4bC
R316HeihNtLRr98b7ykAHJwpjxayYuPA4TE9YRbAJwG9ZQodMGiu3V7z3mK8o1T92Bh3wfTUY0DS
gLGqIKVGlH+y+Fmtf9fZHnmvUd1nIMbb/K5DjMywfo+Gy6pSMtdBxCdM/zXDXgdX4sF86rw/Cvmm
mh0gxftuZtznyJeEw1GzSRZIEzr0UbtkOVBuN/s3RVEBglEHx/fP7//IDjBh6srpPQB/jwjJaVH0
BoExSgBcEAXtG1yLb6xu43TysXhMET0xU3jTzr1NSB1Cu0/l32aLCyqylv3ECwQLjX0GCzHLwQyX
hHCIM0/6WoS2fp/cOdJThRJvA0TBC4Fn+TQkCdCmOyaJzLKk12CEq9aCitZvYkyCxOOUMYKei47q
qjG8BzA8c6D9jXTAEwUVCNlZYw2IdvBdLEs3Zlz+niCYx9kxN+El1skydsifYKkNfrvKYb93NmL7
GJsqCIMzY4n5uxzfWLJlki0BF6wd4ygRzld5tZqQ+k15CiYz8u8UI9gM9OF6VJIz+1/Cz62GAI9X
UlQUvCkIYOn00xG+syV6v1riKoj9lPawVgyePQesQ341ehsjpp6WmzeaHi+V6L7Bm812KCyUsPui
F35UamMyagJdBWPWIWc0YaIRpLAbOEErRBD6CCIQMGPjJOdgC/LsljLWYDdLWcNsKUWHFFaG4mCf
DXoP30zKTZmnDzf3A4ZHWVFsvRjkEf5NBnK2fgbQk1wSBTlbUn7EssWa2dWs7ThsNswYxEucTJ9t
HdocWFtfQ2kP0pVPQTx68VIabg6tKOSAM+vVV49agYj7U0psLRvZQ1eZ9xWYoskzQWmECKekD7lR
rHqlulW99pZixYQSs2TsNVRb7MbHxBOlU2eEkE9Pg0lPmQxfqfeVhVMvPgSKtJcpTxa2T0gbbsPq
xYmXUL7Sv7h7bCoQWOQDre1ywUSGgkNsufSMnV0d5Xbf+8a2AdFXKn9NWNp5jZS6topScxUjfzVS
buje8YJzaPKmEGcztFnVnbWoU3NZUIoOD5I/PCjpvqBSiVjXOg6xkoFW174UnA02oll5YSMjMy0b
/MFArwOlHYf6L0m7+k4NKOrf/JHCK98v7ERgjnSLVq6qbM9O8mR1yVHS1cV9BHvGUV85F7g2dOOI
jKgUbzATyQxr3eCZFcb3SlKt2TYUZimSlhKsxv6Y2SCMgNbJCVLSYqUALA+Naql7bya5kx44u4T1
HArUFkngWOTQLuFyS69U7EQNWIvhf0Lz7ehYmwMVjnFJbbqC6iTaHeLv9PabTqdOSg8cSYYi7+XQ
tbQ3Gwaqk9/JYKEziBxmqv6QAIJKxTPEvMJEPARtHQ+4NBg0k7Xbg5fDOx6XzbvKeTEAmaXpb6Vq
SM6exsl0Y+s1sBzKao8lB4akALRhUyAeduujXaMawDfRtNZCGIM0jgcONM1e5c5bCvDKDIBpo+wy
0mGSsfB6G3sBzU8ptkJHApEldTU7Zh1rJwOQnhX8aJ2TBU65H6q91FvPQ/jTLnFCLst7K3/Ti0c+
chL/U/Jua9HGVLVqnXQDzIfmtoD4n+ALnlro5so6HU9iLdvtNWupJMWto7+QNCRKQesZdYo1Pyh2
4I1FDjY/tHC6Ey2IbdQL0HxEe/8vV4XDPLCJYyFkDqo3ytBYAaOpT2B+p6dKcwtYTCkOX2blys1C
tVwHhdiIh7A50WkB4H5OBmx669rmVJFwmy0hTOxJD5Hywnz0p2a5U4uGH9BZ2nERHzSjixqCZGdj
UZieECdQAn2bBO9QWZZakGyB64g/4uHGgpubHhv7DpSbVd/bYJsiThlSFeU9ae84RiiiK/Jrkv5G
RQ1ZBnSmmf8uUQ+FkxwocSt6uGkA3TMzvo0FTPAnNvHnxMRC11CjordV+e8J+p6VofA+5tYRxb96
XNqI9lFN9mgd2vJVkcOPaO1bNGeomk5Lk8KbPAtpjKRqSHlkQhoKuhouLTEmqnnobFKb7juva8ag
R9N8T+vb6MKTJv9VRaIxIM7YbGIQnVwiuCrQnhbCjCYdTCJfcck0jvk76oAK5/BC5d9KbO5iznfH
GxddeKgEDx/DaAWoWHaM2rtiOpXZ3qHgHOBqFao/WsBCMSdsD4KxyO1jIZmHUqIyOtUu9zNSpqG6
RumrZaaDhKyUFyAU0RRU2Wr7pkiaVW8Gf3lSCorjOICyljcRMUtHU83qf1b9xscwzx5rHKCFYduW
4x1BkHDP+a85zVbzflZBssI22gqrbe/9EZ0iNJJTpgIa5y6PaakjUsxZ3eZ/pkHDWfY9gGgFs0Z8
BHHr5+1RNfD26d4KgXkCa9ra3X1B/BMCW66xxLKaN2NQnwdDJjurF8Mw7BJq6mVuHdI/TdG/OwU/
fBIUMmlljL/yAEPRwMOKKn7J1AfuKw5CXoODlKC7UV6zsDjowoVnXHoYekx2v6IeSPFGSEZryv0Y
vJWZDAvkNIGo91IUxQBP8tcjwrUSTE3MvaxNaGkb9UovYC3HyrFvSK2r+GAl4NAr+KDLKAhh9OtH
MoQl95EWtDu7QNkMEp4OirqvNKTPjiPRBDoW68uR7vfingh0DVSIDLJvQHazdGdMzbTr+go5aSJC
Ik/0fGJjYZTNzU3f7kuoIMri8pBiH3zbJ2R61GwpKDrz5ssoyf7U9xQBqLCS6JFkMCBXG9Xcq2Xj
b4kzb2fLMrAZymqkscbXZK6zlGKsjISCWnPiwjGjuwx7UyaMS4+Wdwz28/LLncugwFFqwCixlUZW
6+uAZScro+EZKA93uCFuNEI30rhQf2q80+WRvhdTxLuhqUpbDuwuPIuvQw1Gb9i+Ojni3YghuYL9
CHFNNmL3m7tUwpAkOdqnwroGpD37UT8NLP7/p+KWZtpSbY+64/b9q6o/1g5wLBK1nOL00QFbNsTX
UAzfqje8KsUIqsE63SNYjl9H1IcwLfsS9QH6rjeU/x2M7ZEe9fytgcNa6xIDkhdRl8ienGszeu5t
wRPYnOtADNFM+Dp2VwZRUSN+41JqVhqMpZCVcyu4DlCaBpek/PK0ipx/vjs+DzdbQFNlFrLeiyTX
lwnIkcjwnrKI+Cb6+f830Kz4kNixkdfUg93BF+EbBxvAgeba65z5egL8AuoamITjmLPXabpJDseA
DUgCrYbvRIMYBLH/nOA9bqF2Xiu8fqug29y91KwMKD2mTQD5dbbsxlNaO6LK25pQttF1miziWfVY
aMZdnkF7qH23i+RN5eFpwe6vZaqhA50/rp6SAoSKvU8mYzJRcGJbwh4xAcKGe1ER4sfKZdLASr0z
wNd1Gi4O0b4bYR1YECHx9ODqLKGCZJykIjXqYVIk0EM52yrf45Ku92YG55ESmpHxcHeaN23jtn8U
tRyJLWTB9fQ6xJmN1X8813wVQGOcSzId2NkanpxImlKAFG7Yv8H28eWD1Py2i2tQ7TOHn0kdSzNQ
09c5mGYHg6SkaaHoHiIh2jON7bK+Z6ZTYPXB/eX3+QaDo3xEIZTKjAoWjjrybCTgPxB3Is6+ksJR
IPijwX1gI9LZRWurAu3XA13L90qGqKVJ9QXOYqxbixKnYL3oN/Lw1JjtafDzR79zjYk8GfRoCAx4
SpvlpGy07Nlon32CtpEfM0YqlalFjPxZ68sr33kS4l0WnoMYiaokrFmdQTVWVx12XtbjWD4m+Umt
FZ7s3+UXP3M6mNCRLEVVbTpy8mzTTlJImaISByHo7mzFdiLJZCNdHuVcUPBlmFkdsKlS25PMjhN+
WBGXcVGndnkj6rFkrrIH6hARPjhv/5dhCUUE0oTm35zGbthTEcZ2RUvA21POcrBcQnyW+zPJ4V3n
eDPtBvP2yqBnwhFTZQlxvViI4nx4z3+6zTIdaTVLzR03jh5DfV1W+qOWHbug+lHaSPcqAd4cewMn
H0mHg5YqGzl4yxtyXVX50dbmmrK88CW6/FTnjs3PDzW72y1qAPnYNx+XjgDHblLpFGWr6sNA7Fqx
/ztKkd30AYSh8G2Qks1WVde3VeeFreOaXYgFgpc09FuNrTdgMmeQY+R7v6I4nQnLAWLyEGs2/ars
xbnDg9RJEeIPxIbzm0IdRIcm5bQYuhcBlOHTDpW8aiqkvVENFgUElrsmb3rEB2RbggKNpr3ubWq6
Mqi4XcWSfOPEiEPG0IUSh0GDEqnOr3dJzT/20Ey2m6ocDrW5HKxsBX2IFFdH/F2U1XQEcUWxQyqw
v8YUM4tvCwqH0PbNJntoq345lL+9WF3St5ApAKpUzXI0KkysxuM0wHqS31xeOt8ETT4em+YNYSHi
YbQfvz72VKSFHqP46krOno1EiJ3nlNER8S6HhdIjrW36a3JE0KeO4nITVYCP2GQyBHF4aM6497HR
LanpDSE69jAqLj/gR093FuKwzgSQjYfjMprFBI4UK1VZVrZrpps8e6eBSZrH/bUwkiOQbzQG5GAl
sCfbvltn//ru+fIDfGA4vj+AYzmsYgtE4yycTD3HaMdhsN2u3IrKuk3dgtQ5pG5XIVf0p05ONme9
EVF7wNgbhB34hhLlJI71UCN7pwqVHkSF+PKDKeIevvRgs6kzgyHJjJQHi7pHAiZOeAEwlDY9VVxK
O+TkaQItT14ZPT6kCI5ei7TPLh4sjnEYly3Q5fOjYIwjWS272HYbxIniJl0ZOnR4VHktPoiGdRIV
AFGiVUl4jahZihinIYVrgCp0GYbV5g4NQQOvO3Yp9fsnLBwmb3v5O505sumEajJ4BVsgYmcbM2t7
SVHs1HJ18zAOGGauuCa86S7zd8E1pM5/ywPOJuXTaPz2636yMMX1SoPRVDlFFltejKrboepOLEUb
JHPewgIXYso0bXZXJS2lphcFX07nZzX0iMc+Rz8U809McG1B6SzyF6d/pUvRUK9SIc7hYDU0DrW3
n0WqICzHX4E5ala0m9MarcFlhjh5Et9204A362Pl4NVNcGO+iaISweoQn3IKHnKAKfot6Bbq0MgU
lNZL6dSbiGIT2hEm4nwNDWplChdGdshwUWy6O6sAE4DKNqoHdWJvB2QfWklZoooiT0LS5a2QrEWQ
S4u+ix/CfpdR584xZkQ0a8pehrGldGc+2CAZkIfx7YSqh7nQSMho50h+eINAPSUwpCsjY1XU1cZB
FAKVx67kDx8TOVxXY8d709qLF6Hk5iOsy+QPhoQj1lFdfhuNewNXe8OCplD/Iwy8stvOXDhf5nUG
wVKTqkB1jXkFo1FaBwDqOoXtXr672k0/E7XZ4KaJCDiPWbWzkeqyivo8CiyXkpcPmgPwo229ohl4
eVucCRoYxhZIAaByFHW+LtShVYGRxp7pgpEiZBOnx7hp9E3abmJ8Rh338nBnvt/n4eY8DqfkxqYF
R7F9FIUjxhrQYAZEe+1QOhft22A5OagBn1tIZn99MadIpszQGGkM002HOFdG28ijONdBWBykdd3S
Dl+mT7W/dyA4dQh2HEMcb8BIhOXJoiLZP/m+ScV410t/Swk/4cYhk6/3UgGdu8NMvd5ZE5pGkbJr
ansfsll7isXeJsdtM1uHw7pJNqismD9V2s4p5QcFupcW0kopHi9/1jOHG0QRTYcIp0EqmGewXWDp
eSXnlovgt7VhVWIibe4k5Xi1CX9mJEtgZIW+MmSiD3XfT5Gv2XbaCOTLcv1sD5MgGp9BzZNPaAQ3
dnnltb7JrhCW0DxAA88AGsXen63OyqpHuZNs043UeJGPNI9HyKDSzkNCtJMOdoywPtiGXC/uM1TK
UVSWqmpvTeDcs1tZQVRJvtPo1XXNbiI2sRELMJwfdkV7Bwu2QkNBpMxePfU+qXARQecjj9daKb1V
w1PXobji/MTMccjLNwfzET0094bd3yRFvrHxW4mkh67ARW8gbvuRFTC4EE1qyX7CYH15es9s0s+f
YT69FSOGKd0JcmROSX8pN0dUDTKuD+B9LaKU1TXs05l9+mXE2enTB9M0wpA1XWBlWe2qKFSFu6T+
A4jx8qudXU//O8MfBctP60lrpak3eknM8G2UH6Xp5Bt/upyb+ZRey1nOjQVS0bJBc1GWm1c06hYF
H6NJLDfDVsV8xGSoaAHEyItJWNBcW7znJg2vHmBB4FE1EpSvB5A8NrbSTUxaVe8aC+eyeKViCivt
JpXkAOwo0keXv6UiZmUedSjUdkF7ESUDl/s6ZGz5ZOEds2ayVWp5wXhm/juqNop9J1HwNR9DssPm
SmHlO36eXao5tmLxbSkIzfmFvudro1YFDlzldBGY/2Kl+TGlIcrnRXOf1q81uJMAkLiDSuIIgHYM
0q3Q7K8fHD1etV55SgEGp/ArbrzIufJRztyj4nJzoA2KAt8cLJprZeqrjc3RmK+oYdHto0+jpleW
8bVRxP//tIydKokY2sANWANhfqILAjbyamfi7Jcm0Kb1QhVfODt+HaaQ/TAzGmL9mCaySZNL60T3
S19W6LUq9bTR1AzrOlO9x04jrTBI6bZxtY+id6FBSHEpG+MfSez968v8yhc4u/ioFSo2H5u7aN5a
SD0rlYektEA/YaZouDTPbnrvOcJkDm9pxbmRagAdb5L9fHnVn9tnaO7Q1+B7YAYw22dmUliVYg8W
SPN6L/ShtBc1RkHJFGkpEpQWGPkrpdGPdtN8o30acx7GmD3SElLKmF3Z7GTNbeDmIwaHoVCqcCY7
6KVBWy5fZJRkFclbBM5Dj1GOBu80uaYU+00GU1ySjgnPC5M80KrzYhQVXMOIg5BjLcA8cRgWHWKA
vniI4s84PMVFt9RQKpFXRWwvCmW8qUPkxH7X3aF1zHVrI+M0xusACbPClOF50tgv3lvE4EZcqGsP
H1CjukstIifvz+WpO5e7fnn02YGVdV6a2npkAWb81ZJDCHCUj5J09gz1npZJgSiijdzgqFY4xaAR
V7Uo+11TdztXtOExDNK4jzh4LudqqlS6zYyj2h8A2cRUOgDrRtFboAY7rbb+RVX1FqBDaIFxc7r3
wI4eSyffDogkyZW/GFqscgEeJqekKF/KNZXBXZ26vlfeWmp5g88MTV2jvnKwfdCSvi3CT089O3N8
w9NHzeTqlNJ7qzOW+hCvBtnYSli0cC/hyPYzBRHlb5W22STvE1BEJUMLGwvRHAXjQT76AFPYklWq
/lJgMqjRko7F/2WKLVD6FAZsbqXZ9nR8DDomMwb+Md711bPFARwo8aH1BGARE5XyYOfyCmrLOh6h
l+cI1sjhrQE85cqDaGcuR5zN/udB5mdn23V5aRekbhkQLO2HF+2Y4Uoub3oHSRhUCj9cBkescHLc
xTBvuAYSPj9hoqFMo5e3lkXQ9emSUBqrSKOeaLZrrWVv+smS1LnA26IW4ATQOuWU/NTgIJeCWyKe
x6c7hH4sGpStfBcBQ/MmB1/lYSFT5YwmxDFLTNFtC50BjLGu7YvzR/qnB55tT0fyajpArLAYkyOx
GeRpz64c6pOMrGOGFTl3aRQB/rtmoKecC0C5RwyHrwWBdQ4xqOFHpFqtm66BdE1OQww0t5OjZFyi
H5uXD1JFb4W6VkN/rUUj0s5hJIKEGTuMN0EG8Z25HJPd5UWkn4uw6EjSF4OSoBPzfJ3CuDaGsZM4
sECc0TZXl2krcI+It6njUt+XlPyDOF0onBPEAC0tpB5QVAHsScmLRTe0xxS38ZQ8MVOjlYK8RVNu
g6FBWQyhweZxIA1vtLcIoKuiYSjqK9mil4albab/JAkUMNhgoFzoxGnK3gmMe6zusVlHTJPKR1O8
XX5d6g3fNw1QCKAJKtL68jdogpdWZaNUZNFSadwMNXDkal+20U7B8MIY/T92MT5HY42KQq4c1fQl
7cYnQxsjDrz+RpreO8vZKC1vj8WmKmm78s636js/RvLTqm+lMNmZ2Lthw8Wdg855ClesMneKkyB6
KgQPuuQQj+EqCtqDqcD+97E3xpyPBqwlRL+T8WkC2NyVuA1jcdSA3VQRhzAC869MX7RKwEzjXS83
OMIi9hRx+DRdhaVwu9G4DJv2ZUKhEovKCRepBKTqqMGgy1Ltfm2qNbUBFGRTE5XT6FWZ/uXgsau6
XDiSui0a771XN4aKh5z/WiF+lQQYfzjADduYor+yadDGbCvnaSL3b/Cs0lDNM2LD1bv2rqvTn6Oe
LerSRBX8b1cHR10LliqIjFq490GNlJ4kBfOIvHro2O9irxm0VlofhiX40YLjMwS3J/20k/C297u1
qS3aGgWbvHLHRwtB1zZw1moIEtBR7vOg+GmZ7ZLQEkHW4ggUPkcou16qWAbYfJWPh+FdtIbwUUlv
xWMA5V0qWAiUlGklLl/2eoGAjIlqVK+jjUILE2BnitcrpgCO8Gou+M962pUDlubrRm1uOwnbeWsz
Jeltmrl2g/G7Ye09mUokmlCFl22LQmVrDGD//JuYGAMxH2DBGNm8aLn90BfQ83LMPJ1dX981Vrag
mm6JcnbjrTVcx2ip93CfNMRUndaV8v7uycgeWxwmu0L7keYA3jNkCqf4Ts/ijaPIq0AD6IyTJNkT
DmXxUICSqNd6aFypXZxrkBGYkWvS09YMVHi+HhWS5AdT1xgkY7UFmvRGV4/QEgYQ+umQ3MrdC+bC
Y3ACVFTL6aZRgyuwhnPJArVuBRYmV6+uzlNrJfasyQPL6NI/ym6b/H4qj1Jl7+L43SGGCsG52+2q
azhAS6px3VsWlDcWlshdsE99Y4lO/bVHUs8cJzTraJDRKxCGtl+/SSrVRVOZkelmEpukWuY0UzBY
Ez06YpTJRJ4n3hXYZI+bq625MymaEEOgBa4qGgfa7Oiu+o72eEl+grIy0KfR3xZAtaMr8c53HjXp
t6AlflTJkEH4L87Oa7dxJVvDT0SAOdwyKFi2bNmW0w3RVruZc+bTn489OJi2bFg4BxhsbExvNKli
1aoV/nCW7+RVNMukj/3B4OKi8bqtBQuBKfYom1p71IeDmu2H7peBn0Y1vyGzq8inRhax0MQKtX8t
kdbJdNKQsDhOMC2SuXHBNTBrAr5UIhAeRpuquAaIixogLapUvpkDDVyv/JIvulXqVg0Hr7mYJLNG
Xz6ebDJsXWh43MhcCJ8/3pSbcx8pQn/wC5SiitccIY85GjCkk7y4FdyqOQGl5EWxDgNtngCbyO/q
iESF3phiaahv3+pLHog8rYKRkwdzFN5K8NpaG/9p6jDkjIK9VhU7EU9X4RG2rN8iejoaqOatlr6X
VvZ2iSqPld2byZ96Cj3DpJGiYcwarNBtSuNro7lasqk2fbXQakqD1EaINuSuyFCik1VmUfgUVn7r
NPkxGtGlw2cnC3/HxuBWWYkbnrg2g2kt6K8xnFlJrp0qpkGI22oq2xn5ct+j4z+eBJAMFTLlKsw+
CUWtxMe6QsvdQqxW5q1CZTAa6dpfmeAB1GCbzych0q4Yn8Q9clS4EEZduJk6gqeMC9xRyZ8HCZvv
XVNpD8ljiZLimI9YKBiOX7wOCkdVWI3KawOiAa4ZOd/B4G9WJnkjT+gZGdsKlfvIbOFa/FH0fhP2
7yNvKqtUwb1hd4bg+ONdJb0IxVOG7mzXvWQ4i8jJsfTBZA/JjZWHlwAJX487OwZozwLOUGXrb3v3
n4S3a9RkBnfVH4L6JEztQ5/5V4oY3UXWdd2HWz/P3VSx7iqhvMfrBIXK+taSKleR4lVHaO/on0+z
aUfXpn6s29RWEZFhzKugPV9AKoKyaVexp40j1BrFTop7dSTrQ1A10U5Nc8gh9ZTZOhdQudOovjPT
U9UZ9/WE6a0CCD98yxXztQLXrYb1uhUQ9mB4pNaGnWlIF1QexufR+NZaqDTHBtSKiDA5rPJqn5r9
OsDMZkLqNp+9Yl9a8UpWpyur4LoJZJcPlOSPhaY6nYw0AtiPEvJEMBCK0cpLrNLJo/VU/ynFk5lH
DvJzVcNn9R5GsbR1HR8/cPbxdvnIMljkgeMQpW9SWzo/p3h/8TGfq0gZCU+MTNA00UUmJZ9PdZeC
iRpKrTtEaHhYyKiifojh4xQeFBkFWl11zBy8Zn2dQJ/I4itBk2Ei76pMdJcz0KD81ZbZvuuQjayO
c+5XdiFMB3h68B9+W+JaK57yRV14cY/L7hZ9DVR1/WzbDq9lDNHJpLEA61jufv/8y74YXFimIqNO
K9GLkkGBnjdpBqmQjaxYpKjL37HV7gt/gpbrr6sRxURNvQXttxFb6T4Ub2RFcOZ4plPE20eT0yRo
/y5JKRNYrTym/YPI78sAT9WlWwcmybmA3UyGwXN5jEj+fn71b2C6y6sDBgZvwGWiL6H4n4OTw85I
094vD0l7HU3toan+tMObtEhzijjJpV6WGesyPdVF5OgXa6+vgf7z088CvaUOQyFIPL0dcmcOjil9
INnCMRCt3UzmazHm0PF8xiCiqxb+kbRVq0u4QOkbuievQa7A+I7y4z/30T+LwFRSG1LZKg9qfapD
/OAmDEPjt2mIHCXtKYsUbzZH7ofI6RBrkKJ6Z+DKwJHepPDWW9QYygFxxThxo7lC9fE2zkJ3hKuU
s39L5O64ahvMQ/TJS2HVGVVxBWjYiVrmoB361mG0zXLpjSaem2PlQFxJoehofbYJM99RejxxcZJO
51MKgb4sthnBRY86rw0OSkwOBQh3H45vZr8NQIcmY+hVBoZ7GpqAsWJbym5ZRbxxlR4KJjP8AhjV
k2IWVPedFzad09PGLyoqrmBdzbELjISaM3bHDr1Io3jR6UzJOx2nofBWaStP6N4hh0AY4/6rHF0/
tRl64EOxTgk3aoSaeF0+GeV7GIS2YdwOmColSP5psYBuSGjnuDdWIiwhHZulZJv5WE5h4KXGuifm
qtM8pXJ2TEgZRUravvVGOKOBdQiVap2HwZOOo83Ctd4ZMxFMvR26Sx0v7evGJPWASqGKMiU4CeTn
Y+Hn0ViHUtkdguKutUrEN/FdMRu2xiJBaqMwCx7AnzW3F16KNFkN+jMOKUNIfVOnG5OiCNkeV1fS
63LG+LW3JpxJNiq5aOlrH2mzgk++95Xrmc3uZ91h9EU3xuy2u0qhWbRiCejooKeTM4+P82SspLK5
NsI/sozVByq5lgNikCShc5Ns9JrMt4OSm1s10o1RaCtLolJdZ+lFsPnys89D+KJ8AsCTTjAlx+dl
aSSt0Cwp7w5DpK+0TtzNCPGHRbhKY9xhp8zNhne90tejtKO2g6uWemL8kA00elVc8OTXOVD/tlaj
RWNdvZO7vQAFqup3ec8Em9IvER8gvaby9TRn1+TWa1P0oZkCXTZWFkkVV+cmwMNGm6urob9t1gPw
MAPdnwAZBL1VKDSuka9ALldFGR1T786n7os08OPYHAgT3pgradDxH52vkbCAFAuNZIVlbYIBGy7P
C1dop3W/LWs/BftOOi7ntDVvBeFQDdCT7AnDbcPYytV7ircSSdKMWTEZVSWeDHVYdnsTbjOcdXvz
RiSpk3wAZBHIDZRSAqrcYldoGNq3kmoHhrnPwwtDiq99lGXn/vcTLX/+TyzLEM2QKiHsDmH03nJa
s70QXXjE0ow73wX0ahD4RD9xiZyfHzFTZiZTbXBZzG9W+VJWntIfW7MgguBPfKmb+rWakmFzoIqx
lJYg8s6eFlXmmCXx0B1SE4ukbCVnJPURfDRo1k8Zqt5mQF+nPFIAWeG8HgnaItK6PilDfmkC8k2p
DXKRLhWCadLCojsr7YI2KvpAStsDHONFrgMrH6BFRn01mvemtjcEDKJ8ZbO8QJ9pb3V2//N9/c3S
W0x5DYN1N5ZB1OelN9tes1oftZugfEqnnf8k45rF6kfS85I7/t8fZiwZ9ZLZIO9x1kXWpFlKRCtG
vVB4M8yNXwNkJ0qH90FwvHwN/61Xz7aVhTcM1+8CbKV0/vzbZt3IczDt7UFYJreNXWgHTSuoigIA
MK1dFK1TG7+i7j4LW69LII2KAsK7s9PPs1NF0So1KD+Aa8HeskPuBCVmHo5/a4CfQtrM162MybR4
tMQnI8My1Xr8ebm+AQLJDH+BaiMKpYhkbZ9/gD7HqYwoFKxFrrwECbdFwRmyYqtFyJFpno5eba0C
P2thXtAOEyt2iwV4/UWWihuzmNdLMjAzwZ+D+VhU3bYtCieOjY+2ePLTaW+o7e/B/xUJ73o7b7JW
dvLU8GZ1HyADI2GtfWjTLWw+BGHkncW6SXlC1L2rqtn1JXWblm/oN9mBGa5//ulfe+j8csaxCxEK
SaFzOayBgWmemnVzaJutSG+ArgJGeFm4A5R44VFfwwE260Qfdr8OCuC80vMjEUZy0ZWH1Dou5XyM
4Rhw7F6+sPm/jiSgc4mod3IAFhuav2rg/wRS3yxwYxxJiS0qE0l9j6vXMEe0ohy5pm1Bvqmj3y0O
51F+ofX/5YzzYNDHCqLxyxTLOIvgRkq7JRIgvyaTB/c70x4t6zUwj9p8yC/J0y/x4tOZO3vWstr/
/MhYr5GI7cXmUCA8VEWYjljvgnjqEi9kP/XYZ1vhhZ/3F0P05Zl0CznrLC7Nz8/PlLCuaXWlbw5x
A6m98zCHYdTj57fsl6WDIKXefClz+VqiLT/0n4eeBc5UV7uACNIczGQLXoUs2w+3Vr8349O4CadT
BDiH6gPzb2EFILTflngPiEepuYW/AuRyVPdJ6TUVBiSJo/rXyt1oeLCyfj5HXzb357f8YuojyYWE
GWtzCEyHF81wB2zlFyBmFzb31wHh2YPO7jEBn5VOWQ5sJVz33YjgZOCWjcvdmS85myCSVBpemQuu
TqPDojmWRaWDNMCgIG+RvPGptIY2Gm1DMZfsSRLcEdK7hFTFzyvyJbKcvah8tlkUKfJFge+Wq15m
wMR9EZguU3/Ml+T9vwH+4zKFKKAuUgZz9s7uH6vhvOuD0hxSSbdnNPj1CgsynMS7fKm5gibAYGcf
LHA+P8GPcXQ4G7JVePml1u7X2GN+fpWzPBvybN1A/WgOGLpN1oSaEBIR6jstpqrUtn0xY1XP7E/e
Sd3rhfX+EhGWR0uqqpNq0Rg41wT3Mz3wlUxqDlYrPoXSdY80wRj8oltrw927awNU6Mm0gbzadFVt
AcaGYEiOTwlUIfryHpfLXUNfEkZWdarERy3TvBg4oRLikTafsNW5lZt5ow3PvYaknlipLiLNSGGz
9yhpO5QhmvkxFRnFVIHXh/NqlhWaocVGr+kNJZUbYIQGT5rZmidjE2y2GHCXkRP0z4EOBkF4bofU
mbYjEk0l002GOEGQemUwr7DXcaS6dmoG2mMPZavdxmgD6YF4a4idN6j7FGEWX+7ptVH7VwmoC8Y2
AoUBYo4hXqQDnDrfMoE/9LY63f+8+N9vwX8W/yw05oYfFLo0co8ax0jYS1QusoEQAvjQ99Faaebr
svuN4VgozPCNmwcf8M3P7/AlBC3fH80vkns0w43zuXNrpZmqFFWD8B2ZFKzPbK3SErm40b5eA38f
ZJpIycgKc5qzk10qCu6LyzUgCG9aDfrlseywgsT9uqaPEuCct6TwVn3xnH+7wxfxOE47VK5z8aza
MMMwnYx6aXk1NFHF+iiSbtX9VqRdMVvU0aPkGP3eHw6Uga1ATpWegMDgi/ggdvvUwu+yuiTq9eXW
ZyxD8KF7DTcfBN/ZTSy3KGz3qlQffGuP8SAGjQdJ21lz54xQGqxLDuV//75Pt/Df59GLXTi3Ionb
58CqNZLfV5FYH5ZOQmuO7ujnK79PvICjpFeBi5HbUGKjOL6NwW+ZzmOA2FHWMWXVVmN8FIfqQcrn
tZRVxyT43VZw7JHpTacUp9LYofXhWciEysdlMNAgyjVUjWu6KD0w3R/xFxW8RgPGlNrXYZC5yznX
FXB8tHrEqkDZowbQMDzEouSUMb7yaMeCSfDlVVN8QHdZkWNbOSqHaYTfIxDFi2Oor9uED0JXV0OB
AnzIF6iW2qdDktf1YZiwSWUTWHjcmfsObqsVCCvu/ou17pfLbvkmfH2ZmhqCxDlwqLEaYzLMvD6Y
zX3VztcxhUtRI0WliA+5H13IpL/dcRBpkYIQKfDOFWGsoBdGDSnfQ5Y8zOOug/lCuJ+3QXvTKheG
ld8Ud/w0MG8Lf1I3vqTtaRfl5aSW9UGWD8iPUp/NLgz5m76sgRt1ODOl9EP2BqwptH5oSDObN/Bj
xTvIXCd8ZFOrKJ7oKS0GvzpBQrBuJdRgl8YRAZsafPCy6FnDjxPJEC/qmpefA+M3U+6l7KewQ/KX
weu5/G1B2a2PaVgfxJFaM7lOQ9GhQRT2L0xYmefQNtp3zYASUmSL+KHhWJjjsp1srRp67gIWwbau
3/78Vt/1rnmrxV9Homb4wj5J9a4VjcyoDqa1b7ASKMjXZPOuMPaM6XR8CklgVIdeASwGcdxNQDX8
FfViLeC11ALo8ZEX1/bxpUTiuxcjmKFvsmwvuPBnKSaNayZvU1Id0tZahYCkCuWg+/VqmddoOEup
tIoZF10zy7GmbRNiHj1zsvIrhQtawY+4tpD94TqYpZ1YekGfuD8v3Te3LQR9Uj1xaTYoyJR8DoFy
neWZVPfVQWTcgbL2g2VMLwkmSxUGtep8l0IN7ADQxUiHN3eJ1NBRSsurYhhu1FD7f73NcvYJAQu3
5uxtLCnqZCsJ+JAYf2PrZ+Qi+kmvAvPGGO0ekX7papmzan8W/a08BMLeoufYXTip38h+0tKjgYEe
Bhxd0N+fV4UkO6zSmGGWFXCoeidjtgnNPJmCFbtI6v7oYecguuT46ocKOMtIoWBKuKli8w1nZjYE
T6fH//O3+iYy8lKUw7S8cEU+vx07P2yt2WdQxOIMJgCk4TU0nWUmVF3MgL59FjPKBVLDP/6Wkv/U
xL0qSKksauVBU+9TC8mr6DWOt2rzOOIA/fPP+iYE0/D676PO1jpSFUCrul6i2oGYNyQiYVdb+z58
MWjehOr/+dP+LabgNKtoi2CoeFZWkIglvaqXDeeQoXKtXMeZuKaprkPeipgyyN2rKWjrWLbWaCjY
WbjPpRd8jj3Dl9Bo3E1+ib6AdcF+4csi8FY44QAeotHL3l++x7/rLSs1Qym4Pxp42Lw0l3J8yeeV
bLJnuO0XLyPtyxc+e+LZsitZnVhFkzWHXq4/WiBtJsbedYzj3PxYkAMWHTLVOfIqdNfCWF0J/ivT
+F3RidhfAqNR330toSY8NHT8dbH1skRDkDraIEJnAAkFt2gbsGrT9Ty+CYb5kEwroX5P9N6VSR4j
YbOM+Cb5dxS8+/0ALkxxCo47M65OG34JkPrHpvISKbpHsEMCpBAXDTODX5Tdkdw+pOh01rBqoeLO
we+QolvKq/XPW1P9UgiwSAbnDbImsseiefZZEjGMi6yS60MaLF395KncYqrX2nXFlIT+q6uQlraY
Xjpky5rkRCa8RRjpjgiuInXTzEWNGgqw/2AcrAPGWI54ZXoHhlKAv7jIO4beiR0fC2ww7mbTy9fJ
w6CC1kQ51osu2Zp+Jfid/Zyzb55HeTJUKT9n8pRTtLc2socYv6sehkWQ0NYd4CuMdLfVH2XT3Yt/
AAAV99b78GE6xu/F1OtDfmxOiDyOgH0Iw2DWChvEJVTrLrLlk/+AQW7xWN1JqPH/2eP4Jq1wLasv
CSh8+1k0XbWQ/aVLo5w1mf1AjKoUSQwK5q3vB7bIOwTWKgLv8fMG+NqEWFbsnyedXeClkBp9Xo/1
wchuR+Z8tY7CsJSthfq6qTFp35XFtQwgSRwuiZ4snZZPtcnZk89KQ1kP2JQdvzEyIVj/zRSmamXt
qFdsrBX83kF5enhGBxwB39eff/Z30YjcGzKvgU4Pk57P0QikT5CP88w+GW+5bOhmh9EthB/sFdw4
v/BLv32YTjtb0nUJQs1ZQJ7DXJrUmR/qT0vfPGU1UX8iQQMKEigXUsXvoh6jI1QTuNS5As5XVS4l
XYlCnEhhXEeHXDmS7Efqu3EpJ/0rOnb+/Sz8EpC1A9LNvf15DcNBCIcpTejwFuKuDd+jpl2lmn47
a29qRMFdXffapoqLY8m8rBqMFYCqiPyiQsFTm0+z8RokgH7o6WNPR5Q4LpifgQZRMRlXVXoqADwm
CKgyuHdGnEPTIN4zFPZMoXJoNinmqvgoEoyLEcIOHzL0XfuthCxzglRWS62AkmdYUkZoyknw5ec5
gM5iRlc4JwIU85C3sbMEQdk620sDGtcDfrbWfRl7iQJZo8OSdHwVzDsD0aGGFkW75Pzj4Fozsovg
BKokua7x6ekbzSkk/oOgot5VLhn3fE3UOCX/rvJZBY8ZB1yWzqKCT7ZTfSzoSEWJ4slReKOjc2eU
eI7gt868cr9gA5kD6TFQ7KWSD5JboVN3aZXclMXq5wP0dUb69724yhd8KhqKZ33UFmYQgFwirRpf
Fcl2UHdmqHnLoDJOEFcDAbILEWYtVwu0CCDiz4//dpczgvrfp5/tPT+cra7OAa3m6n0CoCDHwRxQ
Jmfq//Mo9jb5G7JEOJOce55mANQC3IdqSHnrqcCTeqWYe5kbQrrwm2iCfI2IPAeZPzJzQHTnOVIg
UPa2Y1ofFETlzbR3Z4o4rX2Ow1+5ltgKAdlvZ9gg1QLBoD+yHubHSPRda9JP9GHDkFYJ13NeQdab
D+pYPSAd6DFD0+dDgs4p7ZS//w24peUvzLD0WcAPY7IZnmv6LJRfNrzbjnvPf6qU+FevwsvRIA9p
O50DvfDlNErPalXP/UrQhyNojQ1/f1PvOxlb+96kDWviZmYmAJpANy0TXCFSbVF9NIZwGwY9Rp/G
trCw7JHq/YKzzCbltx5Pu0XHWpb6VUB9gaQzyv8Mek2v7V/0csdf6uYgcYywuYfKs5HBAMcAL3pT
txOgtGFwrMHMTAC4AsQZsE+wexn1hdFY9YW5Fcv4So1q24JRbMLAYBRlacIuNpgQ0/MGxufUDL7b
iaKUeXIm615lvYcYnZMuIBsM4IAiuznOnXq1tLiV/qFd5tfR7Rw/gU5IwfmGEWPR+Dpvqz9LZ0NM
rHspbnCKSjEJR/Rk/mUZI4RJ3Kml6cYc8USO1qFUO4RBxIB/C/rDUu/NQb/rWzjW5X4WcGRTVsOz
2cl2Bfci6uurDIwNMBQ6JX8hha0wuOgnQaxw25F5Vz+uZv0lK3Rk41iMQTgVNU18kpRW721RufdX
ImG3bfFa6cm9i3U5qyDYQko8tGflO9oEkDPR5D30RbeNgusyeFE4YnMTIxON3pyCfgrKxtzJfkDX
ppfXTCwSOVrLmu/lxXVX5dc8H6OARdvgTap6oBq3mnlvtChpFchjBJsutWysGSluCyQKDXTXt1Kn
rmRgfybqhUSxlEdqcrSx7jRUwFED8rT0/ucg8ley8+wG+3TezrLFKlJ8RUUl/5BJr2GTXqW4umv+
1bhqNpX52PPpe2qEEH2ttoxdHYOMXnCb8UFr3pcBcWT3CurESgNJaF3R1qS5RtUwM4YA7whOGlkI
jCvkePqjVfdV7C+IqZ9/wnfXA3hGC6khCGTYpZwFwrYMrFHO5OowqfpWhv6gt9oBQtly6BWycN1M
jhIqLH2GTqmCu8KUOCHoYAncsdnBUKURnmQQFhXLu/Bq3+R3GnIpeHYybeOCOMsskyAbpGwQq0MQ
l9uyn5wSNKwuZE41mK5BMTTmvO48rjqQj0uHNxhCT0tOP7/G30H6l4/8z2ucJUSxJOb1HE3VQejo
Plp+9txVw6qyNdwEYrHaLfCzoDNdJUZ/CJ4mbizbynqtiEypMLt9WtglSkIth1UUty2qVAJ47mDb
SCQGHaovinAPwf5qSUO0uv4wCWPLnLlvIm/ASmKk9Qa7CAdYyd9npehNfuLmQECAewgGU04qcuy/
F+whEzP6Z7GTjjIndnIbg5b42N/RdJFwTApE2YM9oHR7H7KH0kRuU8go78N0mrAsysGadUDQNJiD
YDgT3euDaCVxjqA+3kz54CrJSRDNd830ekAqJp+guoyo+CbbJX2mlsRyV6bzdn6o9AbkmFRXB4O4
AyMFkKxnyQj4q/PaqGSn4p5RJxS/oc0aH0P3kgdsCzXdBIB5pCHfBtMp0IZL+crSWDvfBn+1j1Ct
pM7Vz3Yjq9S3mHawDaJjGGpOZeZMMDExobuUi5Stsfw410hNliG2ciUMw34bQ0BrgPGorFSco5jP
skeA4qCLXdJNkr6p+DjBCpx7ABMMIs4ag0M15Ulb8X7k7cCwRPI8hWg4Do0rPEn6hCSDAclo75tg
gi0HEF5dQWCPT6AVfj4xF97kfD5hlV1SKQpvous7dT4Iw+0UHC9Hrr8rfv5FaPIxCUGMRwbr9rl+
0Eu/g3Y38EVaR1Xthbua04O0y9JmJ2CJZr1DaaatrdYMC0ED2CMATVe1XE1zdMkzzVUZbLiMrcjN
hVWcrqrZmTM6lmij4D6DgQKy7HYFCaymGLiK51XRIK7qQFABrYsx8Ci5SuMZ+BZCvG1svXCkZy6a
KXZFaddKnlGC53VIqKqebucmnF3aH3jcZmS1g9djkfGugiF5lgU7FnYzHZBwhYF8Ga2CwEH/iX+v
JQ/hyIG7IXeg9fK/NHZagLsAv2NHkbzwdrTlV3EbP8X3iNDndp24DX8BalIrv/QmyYOyC0m5gJui
cmgcYVz3sSvhk44iCNLuPJtXRoqjQh/Fa5lRtAjnuxmFbI9aKTbNm0Cxa9OFEQmQsXrMrHVvuNBj
4TuVBBzdo5kB2KkMmZpfY2zgR65SwrYAduxwGZsmwnurrtygWs9MXqWJdkD6QxnXgGPC2BNrZ84d
KozIWtGruiizI30H69HUBQcpL/QFGpifd0qKDuCcSOwUo10jTKKk+NQByyAgOmFOFoToAM61EAfA
4LpsHxwNysjjjyT+qHMHzQ1BK/crlaXDexF5E8HRBCcU3bl3IniUBRAlgHsg7JwBVVmSwNDlQWXo
WoE3Kw6ek4TkqsHhw1Yroj+8WAdlFFIinQI0p63oJD2zU5IZryzdcVgp7W6QV8DwAz7QU4pCroqI
6S5qPd/YoFZu7iptOyfuIvfmM5dAQZBDfVWPW0FzBXAOkae3ngKV58lPrnN5XVFdhd44I+jrKJS1
zngkdIVHZH8Q7ANnH5Xe8u+vQeMomA/Zpeoqil3mjvbatbb5LgDcn1xl9hREpiACCC62L2HvJg+1
vJ0eA3+lw6cNNtwpProZl0QM//Jjzs87rC2gg3RB9C+CLhx3IazlgtHH5IzmVpnIzO34uhauXFO6
KlVvDlzBsuu7bFOxWm5lLKenxFcksLHzkaUdTitJsA1GBgMbs7xWMSeNbbbq0qxLN7K1Lfx1STaf
r5lsB7FLP0F+9B+D6xYpTzthxkzrsnX7wVGrtSWtAnXbjuvW8Cau0Ntlqz+r0+9AvzEefw6pXwk4
tLxBGKIRhYLcQqH9vIPbaTRC3a+qQ2m9U+4vxMzK6MGL1ivIlwsUQhA30Thti6b1Jq6hn5//TbnM
40FfoKWuiF/EdQecUzUsCKoFXzVmpR0q26G4lcUH1bzQWPvK/1qa+6quIlVL3xL09OdfKmaTOkhJ
Vh76k/IABi+Z1otoDeDKhSNOEu9mj8WtgaFcRoB2+L8avI+GVTZetdk2GXZw+vzGTXcyF2C+5njA
0maDk4DX+b3gb83w2TDWgrBuk7vuokTFdyX4v69/lr2ESSe2Y57DlHrSXqyXbARwdINtjNrZ6RPF
a/tR+I7YrerYFS6kKMqSq58fEP2v4hWyIoASzpqSs5Rp4iwM5cGlHJqY/pU2k7fMckhBWMBJc/9a
HHBn2c3r2OA65HJM0mqdCBtDdOo/cmGr5jaAn1A4Rnfb3bYAjZN1oSIhuDaVdaFsYvFCBSJ/k+bz
ukv/Dxk0iYbM5w8ezYo8pR0VI4SMldoRdCBLRcydFRJfgVt7ruFGwBrCUA+Ps1MLXtqqUgcMN9bT
BYY8qDugabE0r9A8UpvRU1sKPq8oLk1fv9uc9LpRLofRwDVy7vGYoz9h5pbM1808FUM48S7w99OI
6ro3pXs13OpoaeMvhm/GvDeTB1kikthYR6GQTDzRcTeuwa6tKugkFE5Y5MgolJWkHE4TrrsZgYR7
CWuha2reSHYQIb3keyF9s0kMnREazHN+CA2wz8tdlyltj5nzVSu/RTjQxkFhttRB3fYnf5WH13E1
XNNenlB58YWbWXmRLsJsv0pE/e0wE0xI35CiO9+pmHBFqmH1UCFrVHhBSm5nJPByR+86WiwdWIQ/
2FtNw0aarq1yUze7JLxq6iMzdRg9U/bUa9ugXJXVOvZxkXWnDx/eNwwA9DsxCOhdUIbBuMF6sS02
ieVJkavN1/Jwq7WbOFoL1a2a3oHFwMWrS5/n5LrVuftcWbopyo9QuE3D6wIfm/6kidfla4gev4gw
AvCifSQ8RXzp6jiptJxvx3LD4VKCnS/fZO2TH92IvzJzN4QvUbWz9DWqTOA9VAqmdiOabh2uJZrS
o0OrpLlv79p5ZwKgRmRf8lTFa1M85dw5dXMo0AxRm9uodS15g4ed5XFUxXg/NG+wEnKsykDGKCRk
9lxiAuHVOEelMCIJcnDz9n28rfA/VD3/Wdfeiu4uUY55d2vWa9jui1dvxmZEZXfVml7du8LkDeZ2
blZRu/GzVaVvy3SHc5b6LqPdycZtSDx2qCD46qKU5+MvkW5lFN21pxqIO4ICzQoKxYAhl+rlXKXd
ld8e2uGWThEuRmXwAIkBcmEUr8YQl9q3StsA6fFbOmWOHq/mHOu1Rw3hUuAVOsU8bXOv1/Z9+lRU
Gz+9BhQTpJjGrfRmm5wKN2nc0HS5iXpqP2RTqcE+6Hn6JU5fd7T/E9kbEUrt9vkN+a7+nh5hTrpS
RZaq80CIs/N9nV9P5gM3Wh6v62ldyxi0PSDAICVPtfZQGFf4B/98jUrwf77GaGYr/935Z2UkHFXB
ErDlPDR/Ep2axBGf6t/xa/PEoAKWXxGiWuPWj/lr+mo+haVNxaE/TZVdHNo7/ap9QXw4fKy3xk7q
8eOya9DfbvyyGDQ+yR/UP+JH+dA+tI/6VbPv8V2iMyLZzRuiGkGCi5QTmzabGUcumwM2/g5je/jV
/g5fhVP0i1qex4m/0tf+d8ohBMhyi0jye/mYPop/pGsEDX6PLzoCAlfBk7gGwDSOztDcifFWRFsF
IeQn4ZlgR1MjKUH6OsW+mx3ICSbpKr7PiKDAbgPltLSMkAKwe+aoISS8yS47UD428njDlX5jvvWn
+oR7/EBa1WI9aQMzCEd7hBVIk+M5vSl26k30FNy32/GxodYr8MzEX9GOX6WTv25vy9vmqOyiD0QH
oASNmGPZ6am57w79c3GMX8w/om6zuIRg69a/aQu7u1Lf8mtaHeNt8Acz9vrE7SLeF8/jCc6i/ofV
LnBw7Gkp2uXr9IugJUGpMrdVRgbujCcJgi+ArsphlqKjwcMPJZHsbfkPbyacpFPylIFd+xO1dvRQ
Jnb0YnxkJ2S1gpje81IX4TZKNYVOmvGRnOJd9EoARlx6oOnKPx+Vo/+eUcJCPpBs6aM9FL8H2WaC
M2GOmXvKU3vojyKWs5I93Da/+Tt1365excfhMfvd32Paqej0RW30u/Vgx+Hn2plZFs3GwEsZEav2
jF/NA8Vf/aFeD/Z01f2RTiAyu8k2XvX39hh/RO/UZ+pb96f6Fb5ScusfKKYN9wzBo1/Aj6mchGf2
anpCmACSAMBoazcjfZj+Zz1bPIgVJz9pr3zVZap/UMhkeeBbB4zkNj7Mr9Vz/NFdjWzGpRvW0RBz
Z5kmpEPfnWy/2pQHSprodUnuntp5WT3l17I+LAL2e71NcTMyzoscatLsFRG5TfhmPbKRwJTDf10E
E2izMgJZqvjiPj7JHyaZmn5DosH8aT51zzjzPhMxPoarZI8wVolu6DF41iRbCG11L9y16/wtPRa7
cRVfC9tiNR7zG2WbXne/6tv5OToi/58c8E7hBUBe7cxfeWeLcLOPdDLvJ0/w/LseOdQ3gc+3JFwO
gaB8ZHuVv5X/Iey8liPHrmb9RIiAN7ew5Vj0LBZvEEUH7z2e/nxo3Uj962giJlozox52FbDNWpm5
Mj/rz+i1vyxkAX73n3iiS2gn8H3eto32jjdUdUZIlX8vb6zdjqS793LPPlyf9Q/jS2I5Jwx1QYJu
aEf3izcU2AdSE+ll5rOjvM+c+sqFxXGQX/OH6XX9sz1WmC/UyplNOGSTOBmANPKEZ+U6HOd7xHgm
obYojB+qS3aR3uOv8rtlFf0qkcfsA388j1f7htQCYvhsT8UTfyJPd9tWv0Cm6bv4M3xMrJSPVtoW
iYEoHtaFJru2Td7IXr4p79GtfOjuZMJpP5nUWplKBb9Jnw14GIDHIIvd4Su91J/apTi1uwyZp7gd
aQwjEfR5z8nHMyUE0HjPnqYz3zaDiSpt/Ur/p36jvFQ+mvf5aVJd/btRbPGa3ytH4cn8Hne5q/jR
od4pB+lX/Kp4Jd/yd83nZ4Hw3bAagO5Bzk+aMwYnuJnC37odrbTmG3h3nXXLnpF/aJAj202M4KN+
ah/jp/mXvlL5EH4YFohFm7gtuk0Jr6jCNsEYfsBy5Bfhlb/PP7Of9lM6D19oXnMmDQj4RS3yHpG+
x+rj7XyDAEGLv+i1vVYu7Lhi2OELyNCiOShKypt54n/qYywFaXMhbzLcp+CTHGIDRqxQXZIzIGNR
gCLJ43N4DCqVBZ8FNVno9gxjXOdPoWakybfa51j2sskzSZRKqZvcjIza8bxt5LforbuJLJVXyOqB
4/h5epO+0NqySVmkw0fDhfCaHMtviB7OTA4BtIE9MVXrdgls+LllSyfjc+4c47PEP5uQ1vrAFcVC
ZN8gblPB5jh9hF1S4TvkEFNcMjcyOTgirqAxlcManjCxlBx6q2R25kt4BTehhuIvVg4xmtRFfLVi
cE0Yr5nbweVrYqxI488bIB0XWmy4bqgxrt2baY3DIDZvGVF6ucCR8fwhs7Z3jWZneokgMz+XZ+B6
Az/vK8qv5Snj3CVFhpfC90w3oRL5h9ViR7iZEu7MrZo6gCYZLjf8OtjaDRep+Y3KC2uR8a19Sm8i
8YrAKxPoInE05HvZ0ffwknr1B0B8+9PE9vw6fcpPwktz356RYQTtDaEUA+JEPHHQN7igTXbKYd0+
Jde+ARNhch0GjpXmCrHDOk2uaIqB96Ov8jF6N7lJekf4bZWPYvXVlqQEVxrvuFV1hrMi8cQENV/6
qhkcVuGezmSayb+Y7MZCq+Zg1FoUAGQ43tBYj4fswcK4yvIAG4zB7VK/4jkldmk5MZwX0ZiWU55X
y1nJvnUxn2c9KrcqDjBHlG7j03qrb/xI64POmI3D9gJ5MaHEPtSKko7b3MPCnac3/tQpBTXnvKFi
/2pX1NssPkhkDKvwUXoWz2YOF8kdsx1Ft+Vm3Kt3+FCy8lh/6o1TxqIGubVXqh6MkDYvJDzG8Iz6
pNXADvgY/pJP1N2wAODMar/01RbBVpHNTUTH4MZtp2B2v8lTdpgv3QcWChPjPbfkUlyMk34X/wyf
6b56syJrl96tuo23zorZoDNjvkh/w1mPChchnt1Tdf1sV9YbHyko39jkzftyX51Mv0D5bNqDtsdT
Y/yYdZunEL4Pz8uljhxr+4+GBy7+/nW9k9+FG8tW+8DWkLZNvubP64X2yUcnf9Gvxt2WY745UG5/
ie/Ca3zf/Zgn61FlZsWPQGDJ1qC8I2WD5cm+YYwTNocS8rV4Y7XVO/6goneYzZoy+A1bFO18y+W2
jVNi2h1BcjMzXCCCuIiARUk/6PWP5Su+vXfqZQzSA4k0drUj/PuOF6rcGuCHzT3J0V7hhSf7n0aq
Kav/W1VNL4sWx9I3XfJ/NrWjUo8ruU81cjc3KVzMLXLcC3OXeqzY8d6x5aOdPFvazZCeohm7GuiC
vYD7BYEZq2euDqZdZMEiVqQzy2VPUffL4KI0pamM6bE6t0Tc6RjsX5zCEtw4XJlKg7Kl9nWgHMvl
yl4xfFnx6XW2cxkTkBLDc0LqXUzFC8wcyMBNPOCAhPvcGy/lZ3mxXvNbeyafQWb2+6Vu/Kz1ug3C
Dyz9IRXe1njXxwe92rUaM6j3WYVLEUI3H3xXKj2svorvoXNJRIliUqAdvEEw+UgleitH6v1FcdmT
2uTxU2MsDRs7xVeeaXgIQkxKNw6okJzoH51t8Rr4b+8D2Tw5IQB5uDj+5/sIsyRs5LypH5vaIbdc
Cu/q3DfhBAQvW52Q/vypvhsHdzHsLN1ZRqBYWGDBWZKBQCibh/Vcfl2BgRJMVB1rhw+IZXg9d5fl
8orlZB9afHYEVcH4B77GWqPWXGqyr3Fw0gfl1Bwo1oXnrHCRY2hQO5yZ7JUnbu5Dm2zHNnqtaXIx
xcR/uBN3Fvp5Xyw9Iqb1jNhnt8THEUKgP2T5Ie096wtXyU3ErjjJL44ynWgr32vu1Mauoibk4GPo
aUGI4K3zIWsDFUeeOZjKnZwR/ebPPasSESS3b6BZe+C4pPFrPaAYG+F7LadA0JLvASrQi2WVs8Z+
XXtV5EGmSFv8yQYRCOrdqN7XmEV294sQ1K1P1sKW/LDCjtIQb2UGBVN0UHqbW5N2j/KqQDqC/BJT
AcxjIrdF7fNOp2dQVv9InbtYTh5hR0FVHKiDX2rM5G+kEKeeSf1uBHBHBLA2iE4cXkDLJ2rRY9jd
Iabres4HjHjYStW9qADMvy75fiA1+hjjakQSNy+PEQBmgnM/kwhNPpnNzdDuZ1wGBGd70VBP1CmF
q1Dot64eenPuJ6Bmi4fciJPWeh9wa+XoaNwZH7/elh7kR+mre+vO87N0oQSGo6FRENd9qnpLgP9f
i48jr/TAlhi4qcATCYByIw6BiGxMZScI9nIRIgfYgiiOaRt1wUjMz4Zjk91bkDuV30NDQfEQa6z9
Obpkh/MuI/bcsLH7ozUpC4cHyOGw3CauLRqclw/C3vAs71qHbpzRGiR+yEEXr/it/LTD+o8gaKT7
di2507KjdqYN1jhASEeNWUWeVfmowozIX+tjiT9S+pSEOBAepsQNrf0MC8nWNw65CWqR+Ljk5GP+
vHCZNfE1NDtwbdW3sj7YpHvbPOS8kuiETCZrKRjbgelg2iXjJUQ9xZhmttwXzXGODXiO2DbJi2FO
bkdSmJ8kNXd16giZ8LDULKEikOTJyd8xNEyS1Z0TunS+opSexPhCbhbDS4JjWO+ljC9sXjkhZmVy
Sp3XK4yGUrn1wq40QzTvn0J8Yp5AFi5YdGjVLY1+66HxtjGGQcgYYOPQTJ+R3MNzvmbycXO66sba
DznhhuErJLhwxNi8Q2g+S7qjMfiuoJbIxCBL05NZUSQYkjurvypN29g+T+OdqKw+mnuUzyqqityb
ZkrVMd8mx2T9vjYxBpbe8saEkTMFzyqjkKqKNB4e5ABBp1kFk0VqwGjHouVeuexDbTfpvMJBebfW
GVWWE4+fBqIsi/7eWB87CtBkgAN9bdBOqCdoCyOav4e+x70R+KX0M8xIRLIh3fqhvS+KN0abYgZF
rQK5E61yZ2oOBhlS+Ij8VQX24FkwntWKD1lDLVEnecCbkOoJZynpaK7BBFUdp88cxvc5R3sBZWvN
6Eyb+6bbdeMcEFMARhJx5NTpgyj2H+gvoJFJCTdGpwnzly7td0VDNkd3xBgomATDK7rJj5PALC9d
NnsLeOqgnLOwR3cWu8tSe1KXO90pp9RVq/iYacBCxhgT8EhEEebDK4yHU1GVdDvNIHiQjFhHemFP
p7E3lV4y4yVNB8GUtp0P3nJuK0q0+lPPQw9PT14OoE0h7Uv8stYXIZ88aUkOg3HMqEQR/yrlftQt
Kh2URzhmCuZj0vREbCmuqpc71L5Or1Nwq8mhKry83fE3UFj3KwRtt93garIblpceZmEF3U3npwrD
0ERkcCGNF2cqUleG49aIE6ssJHVtiwlz+cSwFYUE6r9a2OnlcyHdy1TZtVq+JI0F+U2XGL0wDQ18
ri/nAR5xUeB9cIkMmUusEdWg+cMtHNaZKoj92jPJ0xSPupr4Ey0t56tl3HSt8/L8I68Gt+AS6tbb
SP6vMUI4Ryem2gE/86DBd21FeCfm5mepTL60dKzO5RiNw07AhS/HfzmiC4rho5UNGQ9XorWZDUOh
qVPGpwbZZH80izHt1sr8+KY5TBQiO/LisKmphOhxruIPSeW4XIFWeatWZL4ISBwXigeOGw+N7iay
XiMcCrvH7YfIjAFJSn7O+tFv+sdVpAwfpsM2kZIbIIb9TooYAqn4BLH20NaAP0UWLMzgo86OnYhI
zCg6Vtnibuo5maMMy2BXGC4GtqnbQo86dRctstuw2fNrzziMhQwBY8DjZsbaN7IPQprWLyLG5Vje
GNm8G0rTJ24Ee0J2Ksamm0/gUtJXGvq+R5OwzYfhGbtFJdo4K/aZ6G3TzlqI62Sg0SaGhhwkMRJJ
jnC59SWTq9+Ld2Lsiu/iw4RVDp7Ri015XXwVV/lZ/CZbcUYEUGO066gvuLbxm+jYSYlK33W6GtVO
Drk/a3dV9AQpL55SJUhNl8xlajoathy9Bi5oKIUx5qHcdrXHFpWFG40eS3PI/FEMchzcxH23HCdr
n1pOm4GTcy3Y4x1+ZuXMeYbdm0thNNAnkYUnbd0fbtbjaw4oYA+5wwofWaKt2wseAevawoS3U95o
fREJg5ETG6ksnhx5GniS4DHBVK+OjJeV4MdgHwVut06HkIIzax+OG5TYntdblfyhFgqnuJoyag+k
u1QY9is9jckRNPu14SBtW1aKF4Qx9lggZPUtyGyk+pTPkwujgfRrVOEKNgpDlF2UFaAkdGr6Daxq
uCM3nWOWlal/l+fsvTmVnz2lDwM6tBofMZvJjnNo/cOs7bY6yxfGA6kObeEnMmkeuHu7owbxgQTY
lkh7S2iY/XV8XaATynZBTqY70bbpuNg5z3j3mz2bI9FYo6iN8Z0iec0f8UCnrCrsZdhUGsys8/wo
wGkBk3dGWSEnNciMDyPa65Ijf2ZX41eXwXWMR+EGEvEgrQx1udW0EdltvEFI+vv0IgPw6fa/Wn3s
pxknlGYwc4APe6Si4LVaiA9xpkDQjAjWzUYcVhxGv1gq/AaashxgkIhZCAU7/1hgwHEq+cVVHNbk
TGdevNCWMcJQG2Bq0V1psjIYrfcNiDIVwvcZZ1iLIk7fLe/yPYBYzzB7EbDC8G+cy6Cf3MYMhiko
N+Ey5R3CqWB4rT6sT6S2LHJMa4FuhIv5tpmxbuh7oTKGgZMlR6pdtW4MSA6aGwXJi9oHM/d3vPE5
Ce/EILfE6UH9WsckTfUw3eMeg/9sQz32QwQga4oEWzaILgJMeYJO+Qb6j6vihwHEM6DhZ/UjP7GV
H30XLsdSvoswDFFcjN5tDUhlfS5fQKJm8DJkmUi/qX3zXQde3XC82DKe/8Wm21kmN9S4D9yC8Qi8
Mle+lM2/2coalIlALTmJvl7yWf70r823QMGHxw0VXbqtAFPY2uQoc7TJqSpXY4mAYrcux5P+2pP7
hihedGY4O65Hze8Kd41dWlCYCdDzGTtL1M784y8rlvZDWHyFgdbFg0JpgUsg4cAt8ZW6bVYji9N/
FRoNCXNxBZseBRFHDDvlU/yAYEkgkVp+q/ICJgW6VD1zehoqE+CcWMYbB9cK1vk1M5ebOhJrMXUm
SIYFOspjzbPH2cMpfkjUtqOzabjok3EoawASAeaQsbu8ARAPfmcS2pCBpeD1ml/wgzen6k0aJoAI
ESpMufAcfTdEKMxo36hKHORCTKbFldNzJ7J9W69WnK1RQpdOpsWFQkf8EAODEZov+U757vCq5jwC
urtylYjn9Tm7GZ0HYh3325ZWzN1CK/lH8zcPXvQm7Gb8sPFkBvb4pYmogDyQzX7HH2At7ASO7hms
HjhOxhjZgVWYEi9f9tgHdCTXID7hymQCCcok+gOHvIy3llEAXgEw1QdbUcLHnkkaR5IChKqwMRCT
JNPl0X640CdqqYvEbkh88VO8MJiQ1LtG5gB0UeYpX+k3b4gZtRgx4ZURg1rjCXsraI/DJdVsQ3t+
nexkbQ9KY135wn71lh0BISjE1bf2WfzJUMCADVH0SLCFcHgL06Ud1T4Mx/ydgjqIWCItPzbCxB+Y
vfJbvHFbYvBMLYJkKv7ubmhFWU4s7OwtuWkv3SVeAinaFVog0XlLvjF488CggxPH7vSLt9B2hnJ6
ti4XtMkaloMhep/OaW3XozOOzmAheQBp8DPR0ROHnOg84XXm7yOFY+Eyc1G+V785uB2AK3AVaGvn
AzJndOof69XSnEG045+FMrGGEXbmyOvNYGMjJhdiY9sTuU+BkMADs2EYq/TiE33qhlZFzs5AFfJp
PIe//OD228gwgNw+D1xL+JpdlmJr5MuRU5RgcuE9O1qf+ZeG6oLOFi03IEDLk6CtF2+ISQ0V5orR
Wr++Qp62nzxn1lvLV/geX5on2AyVQnJjNbBgn5/zezZRjIVzb8Ny5gjzPmSdaUQ7h5/LNurnIvkm
Dzx3+MIjlwkdgekwnKmTvoBzKy+ag6Gzpyc+Lw1L/x2+8Qe9LRun6Exee4rOUN2o7RzuBpKugZvF
yu3V7XoIa3ecHSoYMNJ89kxm5DRXZElXHnDwsB2COZUaGhXM5Bkz0J0ZJx28Mug/ZMJ8D6YUQEWD
n2xAF6UktwhS9NUDABEflT2htx/wh9CEoGj328FCeHzpdTdrQJzt8UWoPydqB0a5Vr/VuEiohlyo
YBE0ZvVxV+2hj0h8krfbQXWqJ+g4/SOm+pVh5jxMXSCcGcq6Yt2Jqs3j9/LqkDP1lHpDIMCzcEHe
ZBGD1W8suNhAKdRfGBAzTGehCXd4BKm0GDUZJDaeTD/iS/Ks05/FHsvSvC0/ww0bcN59S0Y76hcX
vLgA6vtC1tExZYwuM3HqZ1528wFwMPdI/xxTtRvNjeJdQnkBtPCn2eezmfsal2KwN5VYa+5fF89x
rSBOZOP3zaNyY1i92HAEcGDelQU7gLqtuvXv3UH8ZMY76Z04dzlj0HAi+xFMLwSa64Jq8kPL71/z
j/XVgoqZKNlOnAvVpfzqbi09bL9jqUIhInteZQf5P39uxeN+Dz/YNfAD1LYFJxB2OX+uMskDGda/
PMiFu2v/pt5X74h0VQaX7H4375af5Sxf+19ldcDxS4RNBHKRpPBtHq2H7tc8F89UicU3JzflXwr2
nvtKfiAQSCrAYq5JyR7ja3qL6k2Lj2S1xcWdcHLgOa+9MEw1wCN2PqVk3vuZtetFTyVuwtqh99BG
shfdmBtYYF4mUHHPwclePY0kNij+0gZKtStiqn/uAr9JXRMoKryzst0q7qqVVL/9mDwu3YXPRBlD
lUbjWUOvWKTUeBU3REzO2Mu8UJc9pOWPLp9akciDQBH3inHsi0NPXELD7OF25q+oF0BXS9z8sJNj
desUv4GQEaFOT+DLfG/rHEJloTzFPz95mpf7kIu0zp+LvRZtGHzR73tmLs1ANvYxd0J316ineMeV
SS3ebyXtjofM5+cxrR/csBLbpnNn+qFqx/EX00hmgc6IgUFP5WExIhfe6PbWK+4y83IcRK+pApmn
me3nOOjXZ8Pa9y/56k+IgWAke0e3vDQ8ZKqfD0Gr2JyJFkwGRZy4p/7qKB/wfVkRGnH5OiaEAExe
66Jl6AiHAlEcnIXJ1sWHfaf2gQ7JZR85BlTAFKLYxlfASSOQMzgVd71tq5da8qn0wmcYJkn3ow4c
NIiVIAqD0iSXd28WPoW0doCkp5/OaQcf22y/yZQ1l4Nr6qnXfDK0WDTss8Cka6Glifw+3tNAALxU
gyNLJxqUAXxv8hWVg8XtidDMHHIXRHI+sqtgnQY9CKNTXHnb7MvEdR4kCkNZWCRQ44CFBdzLOiLe
aCdug4hbLVM9DMKdtd5DX5nmTi18bv+xARzY59k/iB71TdT4l1STxFfZkAg5kDUCcfj//83NImss
PHosEQHc7OXhoWp97tLlrn7BLK+jTuQgx9uFkThGwbpTIQFjBE3odbRjjZPgPUN1zGQYdy5maHKw
SRBBlxE2LweRBpHbRXEzmVb31IAR4UoZ/9SWj/AMSEB4peKhYFnfBu2kVECqjFdehgcRKPdrhC7f
t7cFuRoUoPXVdS+RAspGNpWr9e7/1kMp/2VUxMC9x7TQc0uG/Ocx/ftjSAWQuAyeQPyAtlnBPeDP
geiBfGsgPkQb3Ov5w4azvoLNKLyzgcphI160C7rP8nP5pnQdmA4CQWBEYXbh5uFCF66DiBPdpSoX
L+nr//7cf+sXdQnITFQMWRQx8iXq86/XZ6b5YmVJ1dwDTk+0v0/FR3En3uXUrlxS9xZ6iCe26VP2
3Zx0v3hogzGYAxKPfqa9eUT60iBxqO3//an+Gpz614ciAltkKGaLmPhLI14LmCPiB1Hfa5EnveTq
XqEZpE/TgmH4B6nxv7IB/17ATN3g/SCahAppm8z0395cL9dymkhShQ0mF5dDD9Wi0JFdkQv1rB3F
yWEkFjNCi0vwlP5wlhkNlyxgxN7KTqG4mzqs4VEH2JLiQJnXRPIC+VFX1URzBKw2M9mlgLAhUj3y
SRhXC5p8Dz1UMfzHyVZ4kLCEukE8K0gKqz1iRgXtE0pCeOjJwyiBX5V6RytfdoGggsEhb/W08L6J
Hslr2IgPHKIFRiJ8k4jN4nVK7+KlR4noUb5ylspvOhusOJChu3b7BonjNlBBUiJYgK9WjpzB6bg4
ncShn1p+yoSLAJbi6Izw1J45OitQYkv6Gw2Lz0RBabmSdtBIdeD3zIexPcrxORwvmsIih8mdyO7E
agpl1m8avc9v8hDo7Y7ZslHzESOQ5Qcnb/y0NWiJB2kgdYwaOXAbNBhrdBC1AKyAQ0uZHw3m81bL
myUGcI+icBiyE3nweOvx/QQiB9KTup43eDbiXHYQqCiJT3RRx/3NnErFR3GjbidQIJaoLsGMTNlV
Qi8nsHXmj3iUJ7/FyUXeZaZvSh55f/ScMeNmVIzcZgpQQwDOM46A9Q6N1ICW8KcS7e5iMjEE7kBX
SX1GjOKfW82QEUbzB8EXIITwzA6O0FeRp1wn8iXFf1i9/817wODctVi7zBfK5l/0ZGlMk17GQvW4
mq8mFXsCSNqB0Fb1qyZddXM3GK+gozFu3BuhofHE/vdW/b8ucZs7u2mIsqzrCiaqfx0gZc47Hw2x
ejQbMAgm9pazjs8kG0RfPqbkUVDvV/PZmG9C+dMoQwAq1iZ3QvbQl7dl+Z6ifxi70P+bLNzAkkEz
cRXbJoL/cz+nyyRqQm1Wj4m4V8lVqbXaI5VUPVRl5QxI3La8oYqmenkiyuA04hlXDKK7cMo2YxzI
YCSW9SlzKRscAdhBEldqoByvYgDITgLUZ6pOl88KuCwJJRI2LfGbiB3AJuXfoOesJ+5eiPyFk3zO
aNhR6LC6cbesVKRXUvY0RIIn0bPkQ39QaphF0OiWXTaYj10DMTdAwjMSLlMy5twYG5tUaFOAkfQH
61O2KDsifV9V632fI461/skIn9QPHtLfhyL6A1njZLQUfv3Ph5iNY1/oc1E9YkZizeLTn5gSzaB3
ogSGUI3MYw5tuGBwOxCNwUg2iXPrXYme19iHOk7JODNA92wWlwzEH3pgMVlY7gR2TCgudy2U6vYf
6Oa7Oi6HhjMFcT18MVCEAfqZoUdbpOOkIaAC1t2iNyqup4wgXiKS6vWLqgNKEW5bVoOB3RfDuijG
b57fzPyLeExiidCtQjgylteIr7XylgB6W6K8D98q832ZKBaImpmjs2qlm4NFXlfBZqyZGvK5b3Hh
4uzOl6tcvZf1qwAFMN3BE+bqZ8UcZNQHhlVx2kDfWdpOnhQfswRnnM6Zlp/Uig4YLNISX0cm4M3J
HgoF9+JXNe2BjQ1QdnTLWArEZoj39MiI3msP1RhW3+pWgkuczcecWQZ17N8yhccKucx0LrDm+NQR
Ebe54EIbHDaXQUnfp821iPiPMpokwqOy7CshuFxmSXYbbya+08vxwRlfjZXZMZQXnRsmmyxbFaht
xd1goawbrL2i57tSYYZRQ9MGtSfN5lVeaXC4KkJ1wkgD3XO8vvQdTg3mZ2GCBOB6D9IWbsXMcK4B
44ZGQ6RH+80RZBJ+tjKBs2TxHcYzh207hgnsogANM8eAanoWwiyBMzY9vEcggKg2Fcg+20g1QZOZ
kdey/iFLB5RlGTPx3L5heNAMwJy8dIF5SOwJmbts8QipLeUUIisx0j2h0J7WPpjxNaMxsBLiRZF6
a9V7ZxbuNYJb73ECkAEA5sJTONM1UKM2vpe6areUT0uz7o2s9NdNZBVn7tqfy4rOTTxPknRXGIj/
YXC0AiseRFJwjgM3jV43DwpaRBRReeeJ6meG9QdOIJiVIDZ4aWCkV0mhYxT2bQWf1SlBWaDqW9A9
tChrQmjTWpQB3NZfTgJkyHhbHkSDfloaAUJEpu+fMYsvFusXh/ZyK1CShUJCh87CQBcMLjVoLjCX
EPpCsKeiBbe8JEjJhz1EK1eEVV0r7cWEhiKlwXysYE1TTCwgZXV2Acb0xnAeYfQwWfBq6NESogXT
70r/tRgy7S3B44kK6zkOwS4M4hSnT50el+YtkZtdmjGFZgD1TRVcSg8aylG5nYLV1ldJO63+VZE9
jojsSoDGeG8lwgG6bSPkNoPnxGK2k9nDVmh9HTwlqcmHRcTazoH4las4zkzrZfOO69cbjp5zTOEQ
otDfWFvpsp3L2zPBw1vuZtsMXzYmvgOnpf9oq4cy/FYwLmCT9KHImuZhJ09TszIVAjw8P+YxrJvK
g9FbuL104bZOj/C0pMqCsCnulp+HrYXcjPslbw5FQbZdtLqWLxb1OU+7F3VtdpJmBKmAa4IrgmbD
1Qlx7W8Ec7FcUtaKzL/Vo8afWczhCkyjvsTLvRw9NdYnG6WE5QVx1/Co4SBQ4nm/bfXtZ6RRDRsG
NsumKbYB4xL9NwrGAimS1qAr0FxNBdrFBLUQZIendTPrQ9KCK7O6/+HO//9cD5ZEOIxhiIr613ze
OMt9N5rMBk7pbpIeYyTEOtL/9iyPp8yAMN/3yl4yr+G3CU8g7Iinpb4c+73e+2V/GYpznd+b1ikv
7hUGxHmsa/+c6Je52hsqroK7TSZAsBej5W2QYIoi48t9h0INHHLUmEQ7FBMyTocqDjeNEonoZV3c
JX9Kk31X+jjyqQpCjN1G69DXxJ6seeIIIQy/6GXPAkDQshOLoyHsU+loGScDpdF8YHYm8VPs5xnL
qV0BeuGBrOmWhaccS+PSa88lXjHCrp1flnCA4byK7B6jPlUov+tr1t2V+lnUD1JC2b9Pyl1i+mV2
VImJbRG/1f9gT8Cp9n+vaaJBRJFWabPQlv9SC5a1gq2jnBEOUlxX+ScHe2vnZ6O+M6q7Vjzq4Wmy
nsf+gIdXrr6O8qdpPIytt+KZUewfhumxlz6t7B6pkxDaolf3PLFdW11DlVo4qE8ZmnaUAsQkJ+lv
G/oJZpDYUtQnjbeEz7w1PqxtYAwP1Uz8JLLTG45jqKVV4SGbttnNuifEdBeZ7qQcQpZoQ1DnLsqO
qfUYxdt0a5P56nTo1f08/aJl7QA1DDunagZilqFo/R5VTOXBM7MG8MlGaJHTHWSeJcHYuYXh0MR0
P3m1FwcX2wIF1yTLqz5g/bG5hHWofTgF0E8FIRuI6HpQM7pIF61Vp/hAoSnk34M1PRjhdWTuZkuv
iwtQz/WTLGo0P7QN/Iqim8ncEnVC7XJEFCvkzGYFqcZ8IRfVt4byigs5ZZKbZ4kdiWMA0dNZpS4m
Chj6A1dk/T3bvts4XOjto87v1wO0TVhooBUnWIAxQTK2RsLjdBfWF4sGHlDr4NHBH7VlB5huSdvI
TttRfLXrMxjp/E3Lp+MFbXqowul8xothbjC/ujpmeNZhYjAUqbws8mEIcmDW6LiRhFi9ZHuBoXPA
Q8llUGgx7OQzucEwQbiAsgHeQBEaw/aDFPiBbVhDOU2E+4H9UtIwRr7spfbQWrsx8drEM3YsIgx2
dNPVrN1Clp8REGG1qvuyDaaFc9E1GoSAIPuuXJHovQvpnGMEzwdckIV+nzHFi9AAvIyBfAg93RVR
+4i2RdRn6Y4vmo/igIe7udoxxg+GLHEH88kIbnXaGjGHPS8ew4Mm+jkqbbJ7u51SP0wxZyPw/bFP
OF58CcvvjtxYrzN3QhmomN0kd/juqagK80DmVwvbgUMVnyAUEDorFHrjQzGcEy0w9UMYkzd3FOaD
qgUK71IjCcQ3hdd0+ELvIOVBxuBjZ6v9jgofSo0i9x1JPoe/wmllUqnYJkQVpvPK9o+bb+imTgDZ
dqovINqtgwDaJOgQ+bndcgW9sQAhMsNn4FVASsDd+WN4Xn/QiTKGSPxc1DviZwoxPW1QK79aijvS
QE8nbjyUPz37V3Ch03XsNID7N/V+MjjG7IFBlgutiQ1jDyHaZ4AANmZJZc+I5sa8wPAhk1ZrT0i9
UnMn8wAL04OgerGAbtUlKkLitl6QpgU8N9k4yAJ9jK0gahvo3x1CykOYErga8b5any2U1cIB4Bzh
DNj5CrIaHw1+JfJC8UfN7TKnaFxxOErJbrROUu3zAyWmd49SfkSmA2CP/yvmvNK822bnq/1kHASO
b8Hm4xLmMq9BiZa/cnhL1gTts+vvjXdw34l6ifaCQWTcOiwBXYInbYp0pgBQkJcZGRtgAjZTCOjV
Qb1zi02IXYiT3hh12GZjGHujSTuhmUA7gqx9vQmHCW0QpN0Hn44FxE+hBp5NDyEhs1X4V6AaRHbU
IDWwq89V8UAwRZvJedLK4X+bS3maIQ/N1/Ax+ZTpUK7LxqNQEQ0vguabiM4WR38xTXQpkp0md7wl
0QKsOGCaIWNj7moVRiik/Onv0eJvooMBFcchGTi8zi2DxkwbNMRQZvdbAmCaw0kF5vok63dD9pgD
Vg1jwcFyTrrTktNoeVcm4xwuORw5Bt1TNepoBvt05nN2cvEYbaA5mGTKNJ+CW73c40dwjIUfcfxu
xbf/XWj8jaoCBOpYeWmbk764JWP/1cvrQ7ZKVaLrZ4Ex2IaWxCq4ySLlqawLBBjRiaRaf5aAIGck
kJRKYy1+CrqMwJ/EZh5XttdH5TsJ42dr0O2+5+zXfpKZxMKmeo4pVWpzPOn8tnGdNG+ISsSrYAMx
21NkeKJFok38X2CS1EkThjlP/1DDP/3vr6n9dY3/+ZoGFhEYuqgGOPpfKE7RCkKztol+Rv0g2+ah
flBc4WIwIZZ8NEF7L94lx/7F/EVFrB+mN3qn58SrENbageGsB+Fx9qCAPQ5BWyZJYp8+Efvu/D/O
zmu3eW67ok9EgL3cqlfKsiW53BCu7L3z6TPogyCfZcdGggAnycnJb4rk3lx7rTnHDCbxLIRBOSEo
cGY8CnTEZhmYiYk4YQ5LC25WLI+//5LP5so/fYPxl+BZoBdlScqYJXHFvGhVZRjEKFMIBmDyhfFs
7jDSqzgZT9ncYYg1a7NGLLgykkWpz+p2RoA7wxkU7Yzl3XSGmBRbFFnAujnndDKeZWLm5PMQORxB
RLh+EO/pyyhbxcJtCowHCbeO/HwueusBAXSwrBE+yXMPpwFCqGDj75x8pVr7SFrWJFqL8zg5+MW+
o5U3QgGap4QZVo7VdnROUJdPRaJWNTrBLLBlCphr1B7RIUStxwCLKQZX23SbGmqyttH/CmI1rvgk
/7mBykghFkWVwvoKatDmml9nbajYXrRgit6A4QPoRE+aRIhPGxnGjpjp0IhfXZi0bc2dQo0/EJoz
5c5S2aKpySA7dTOqvLTFNz36+ulRS6xkAf3cFm0A+fKauZCKZTHs2nbdsdMNlN13enffQHIKzkG6
dcUbPT/xvUHLjZaP6RM0/uxWZhL6wTYz5k+ruKOmPtHJtEUdADw0hiSIkB0b4Iy7hsWhCJjaz/v+
NqkO3DLJ35YdeUqrMFn9/ubJVx0r9gkJqoulyppoEuQkX60hJep5T51cs3v0T9A8exWXW/1OVYWE
GVlFiboiSQJep2PAZ7dU2DnhCSjvCqr61qOoifsLpfwofh6Et+CPxPbPQcqXlYEKm2w7C5A1CbuK
ejVm8MGEin5ZsNFmr3m6LeptDEO3aG96a1c5RxOLNzP2nDN7i3kt904SU6Gmx7/EuMgEqpc+Ktmj
FD8JYygrBr8+5W6Lm7qgCnCYcieIUvfQFpizIqiRxw+RNUvU05Df+sY+RP7tSdA1I1TffcKDj8my
eo7iea3St1mLxSx77lVE1K80rAeOw+lzxgS8DagH8LRIzuvvD+zbjGe8H3SsZYkkFuIXrvrGQhgr
ed7Hpt1rD5KsEzRF3ccbZuJqkTcZ35zf/951o5oX5OsfvNqaZNERg1QITFsN78Jo65RPln9y4RlC
6sfAgQdXpwFl2XlxkuJXPEo0l2kLUVNGAsmqs5QwRAtb4O+X9XlE+/Ze/HMfrhZ8KSduGAbcByNm
psEAc2DfBxDoiPu+sE2M/D4ULlU0Fr0hQC6T8LnQYs0fAvqhBYPvFo9VjgdWil9K7SnD/fb7FX7/
CF/duKuPcN+6tRKXXKFbLOANee29kpwuGRtrYlsBypxMWHvG20CPLhSQlSNFr7DteLR8o9jCLVdO
ZQFQT3SbD6OMYxPh3DGFTeWeRpipiwWnqwTmNh8VEhQlfY4wSznyGRBvsHTVPw7N1wi1/7wHFkRG
a5z28a362tpOel8p8iw0bSt2ls04vV/X8lGv8D1gD3V9/g0FxVX4PvjKzBsHBfU5RoSnd2jcMMNZ
csLvItg6f+vGBRU+WslLhmc5avHmGqfUOKnoWv94CPLXk/541SSA4kEDDwhF1Lg66ZOQxdxiXC6S
fJFif11lyo0UR2siRDBDPFcY44I8RnWAy1M8qw1+eeBmOgurzDHBMgPp+5vIxbxX8p9gOu7sNOSM
HQjK1DftDohxEqizoEBPLUrrGkcmK1/r+QRD4vv9x0g//Rj2a+69SNw4cWhfH4GXZ7kuAIC0yUlP
3U0FVNg8BeG+lXZDtZC7Wx3mQVXBo//rK3E1HPq8jRKMJng9FrFv1tW7LDZdWOueaNhSfDBiYu9Y
bocIb5Ten0Y7UCncdAXvLF0jj35cl+t0RWlwijo1oTd3NTrFkkE3Dzgj5LRU4WSQ31nig8Ym8v+6
S/99rRTBX+9S2whZrnitYbcwjPKbsLhxIjvC/ha394K8wV/lVLYBYEa5++Mvjy/T1Z5k/M9doqD7
+pclsVCqrhgMO0bFafS7gY+VeECR4VKDKeJKR7PXPcbS+fe/+12MoCmwvi3JNFmepARc/eLI0jo1
dTzDBgE6MYRFy4GaIPK02ikCavyOlt5NxKA9ig5Vx1mpfugTtED0jUzhLZegRaK3N8SZXtarODyM
0fF+p/GduxWyXTd2LGj4yw+/X/X1DJZ3iqtm2KibEv+lXzdDgyB2NZk91LbUd2uSWqD53yI6Piri
x1SyjWFEUfqf8kRXev79jyvflxJ5OQrzToaw1pjl+fVR9WWtC55TcHRI57n3IRT0K+r3Bg3NYFl3
SQkTf2jYbZMlNL6lFJ4SA/U/O4XjbpLkyemWWcC77h8jGdoXwvjAufh1slMrj2Emw4mC71D37vng
AOJ9beJ4aMONx3ju9x/yGRb99Z1TDDIaZEUhrcFQjKt6ICh9yyktT7OlB/USX7KHaucgnPSXGfMU
f1LfulswPuFR29W33QueRPep35OUhZ3r3Jz0S/5U4hXAnh5MRgOF3b3wP2mwY+7kE74gWkUK+ttH
9S669DtM3hfMHtkzHgL+O0I24i/FE3aYQF4guB/ei5FcQJwZc0KZ2e0dhOK7AJKFbdq4MI7Z0X2h
VzD6IDE73SKX4yCM1ql+6Q6/3xhJ/b4auTOGzG6lIi0Cifv1ERteVCmKIag2FtY6ZrC0GBAQFzPa
/F658qwVMpSsmIn32TI+oCFHikDHjlqhXbgGk42J9hItomQqdhNRx/DKNGSpAjZ46/AuFXP6l/An
cA2J6NbCOW1UnGqojPMWO+M0QW6szuJdj/kBloTJOIGB19ikrUAW4qz1gJuNHl+VRke9gO0qtKPL
oxsmlbSy9AWW8Kxbod5NblMLNNWG5hzHB7pHgOKbeD4YwDQI/cZvPOGjI53yo/HCGa58RwXOU6OA
r4xJ/krbzOGglk5YWbSvUNVh7Af1rktTNqhnHkP37grT0qQ/NhUCWjdz/0Xq0FuPvXw8sHI5rQvk
ewzzPr1E2agkDl8RwzPF4ajVnVoau9qiD9ZDsQ71rZDtB/xJAF1DNOFTiwMDzA0EPmhbgE3Xf5wQ
vnn/x43knwetX29/SlJIKsWUag8HcCdygcg/euNQoLw6l+4l3BZv7S3BsiiUzCdoNk/9xrfNvXWT
nHFCOO6EBDeaSeGzs89t9YPeaUvXHDktvd3nCnsSPpUL8mWWlfc4rPGExu8BjD46YRyZ+e7jG0FB
TGOA+wBG4U2/I+RnHX1IF+qNbbxX18OlvMkf87vsLI/dsBqn4yv4DfkBr6TEkdSbFsI8GKZj4CFW
fozZp+SluwX9Ij7k0EfLE/iL4okGV/HU2Mal2RdnaZ8cGVHFdzxCnhELDydmfyvd/LGOPrso1zsM
2zPtJPiM1FNXJ8S+JOwk9R3ZVvflRrmT7pSDc/Zhyk4saMu4G9OJsC3nwl354Tz50GAYtw3jv+Qf
PAvnybjznyUoRaGN3Dri6IBwW//gv/WXfXVChn1bsA9B7gHCkN8yBfG36lllIjLSfOpb81kDW7IX
7tX3UTZvvXCPNcI6uNM3WN3pWfnnbOuvg4/6kcOZNi8fe/QAk7aaKbflon3tjsMSMw0aLByY9yjz
3LP8FllTUgPt7jm9GZ6VD/fRvZF3IdLLtftYPDeXflaeYuCM6WgOkV8puT/0V5qb3Yf60EPkOQwE
qEzUB/gw6cl9w3y9Ek+4YzbKPH4EpGKnb84WQwNUjCKcZMd40a+0RxohtnemaROc3UOwZxc663a9
8vbGTnrMV4igT+L2Tb5N578/RH38Cnx7hoDB2QpJ9OHY+HUvdDyhVWS9kW3K9I636oNGCLArvme4
4IRyjqUDdTGMHnDGNPxiDLXuspNneEZpfjCNaPI5slJk1xbzQmT6EOIllvxMN4Duz0Xg8W+kjzNn
YFvMX2tp5uO6xo8rri3AxHAcHtWU6QXWxqkIf4JjAIQL8A/jOGb0JTBB6J0pmuKuWzKkx+mWI+Sl
WuTryj8gmVRPYfXHt/OHMyQVgKwrlmFxb74dDsQ+8ApXk+i6EeDESgTBYSEjxqSLL3/mKDOdAUFg
19pUzdYJAudu4pRTXeT+zKBVdw6e5sXvT4p67fujMiU+5CapwyptwasPekmHhbBsHpU6MhC6fJ17
0/Y5du5q7rw3HbBlYekP1gWIY+RQuCvlEw1O8SOLdxYGTVw9DFuTtVwf8g1jvwEV0hoTDl9dmW7f
KuDz3iyCBwaB7FzGGEdTqAdTWkc9FuP3wXjqNIqHVRnbwB2wPJmU8tx/PtRSdXS5NfqywVm7ZPZG
7mrGTsiUrl7wwYGpteV94JLGTj/uwgk+6DRboPnA0cnERkfCM4utFV0TKTsDglSbBRJdNH9QF4bg
jXFjddDkpU7XxZIOTDPokilMl43lEK3DA2l/kNZEICl3JSp8mrbxyR12CBlc9FLAUCowJ9OiXtXx
3klXNeDDjIIfKuQUrQuBJX4+32tvEoIz5E0OyMjfn97/8vAMWVZFNH1oY7+us8GoXS/vctk2Dvh6
cO9BF8FtmsQ4dSdxNFeQNlIfqGM7lpHgJ6ID/+usjRdgXHDEIl+nw5oyo0C+jmJV+uN09NNuTrU9
piuIqoyKeSyM/5HtpmpfCL1Vsg8Z66q3s9ehmOd4j4MF654ZZ5pDAAGHMpWMo2GS+XtjhsuqPGnJ
EzS/eqQXig9dta29+1xZ0DoeS8r3Ens+c1BYPxyYk5fIRKZmrTHPhsqurtc6SBbofJ28VGtazFv8
m47w6JRbTd8Rdasnaz3Kp7qzZTAIcL4tNkr8gi5FNV9bpI/SijO1pK/khObxOh12hmK72h8Njp/q
xS935mqPrIXCQVVdyLYbj+iR0KZ3LNezDKMeFFl5nhFo2OADXnqVDfhdvHPWLuNiZSLkzHomOh3J
SUeFJq6U556kJBYcCgy6jAKhQgsHqyea3XRmMG5QyT+cmXNiIxkYAlz5/S1Ufqh8+SUq/GxR0izj
+nATW0Kbt1oq2zhCm3w25DPsBaQbwFJsQelh4vOwSk6ycETCYXBhUccNFr8xx10Af0FiE1SghmDP
kU7MKR9fZKkAw5mhzc4Yy6Wz369YGtfF1fcJvTpNGg4xGqexq+OYrAxuLaF+s5v8WDhAACeJtpSl
hePcesQ5bWCQWdq2oNHQX1x5PlgX+nX5X+zuH24cC4Lzs4o0BHPG5yvyz+Kw+tz1vMCUOEiPnDos
NN4JmXVMplAz6x5KZgXDnOkXggb4UIK2d8beFiG7I3qXZ47/vpD2Esm2WFbQOqBnp2Trl2mz0JJR
5P77bZO/37bxeun40BqnJfTZGPjnekvmbKHWGJJtMfrFwMUj4+SGHw1J1CNtGQx4HtwBdm8UdQHl
O+pdZPozLVzJyMsa4tDHISgnggTPmsvqRUPw10WOz+7rs/16kVfnsMRAsitV403F1KFMdZgDRGjx
uQ2ngNtdlgnVqzuawtkmJAJynhlw45UDiIapEej4HzdtXMfX16PJ5BYTxkbH5DpeBvkVcAuX1WGF
C8IAB/y/Fe/2lrRm9HxvJSX6Jqs/+maeQJqsicHDurRJkN1QuRobWMHlXy/eD/UZuHZdohdBEBOv
31WNnQ5qVEmhLtnkXrvzJwplThtDtYYV7SOlxxO6z3Pq7TWKHHVe7VDU7pK3klgKznOI9tqpxnp+
6TbGByXtjvIMD72wR8HBGYJULHPS74wNMmpfJY1kaRjT7tZ5K2FE7ELtMjpC3zEkO9izt7TF2y1n
PbGfR7vmMWvmCh96eEMjBg/6Z2er/f99+fOTx/xY6jAU8dc1jzikfmiqGk0fOBDgAT3t4kXnNr/I
waYGEMXvKu2iPzTVTswf03inj65tf0U60e8vh/S9+mJ2aEAsMzRNV+hQff08qkLiKJFeiLZO0z7B
mssq8qhGA7bDwURAzjccLXfQn31zH6At9Xocov6Lk28AfP1xMT8sb1K5aCmOLhvGwlff6lh126oK
yGXsjGVTrrDYit5DijeX7ywxNqPDI5j2wdyJngL/TiovkgkwkEPt79fx0zaD/4f5tMyYcEyT/XpT
rCDt695KRdujMVQQBt8N2iRD4aVhkcvPAjI5vSy2uvkBeAb3O7acnOQYBhSZix4dh3b/SoY6nRdx
WaJAFsHpNnYon93wCNUtH+QD3vg/Lvr7R5D6hiBEnRRwPi3XpZhRZqQtE7pn457mICnco0XL9+UT
dIpirpyNjYvJ5TWyqyVhQMleOgMZ2fvOH9/in16oL5dxNacSOTz3mcplhDYG8moNDwfRN60gXA/h
Wp7V1VTekquNQdY//BUI8eOT+/cmXO29UVh0uu7y150n4ZC99XBu8ffXT7K7zvca5p+ZAkcSCsAi
2+erasxTEW4wWxod/hty/SbqKqGS3rj3fzydH9aZTJIIqdFjWLv8mSr9z5erUoREa816sDnIrFs4
DJwzYdDBbVlCsdNPxQfnGHmkWI6XxopTTu4BV1BN/NeCe1ZQmPH6P/5+WT8MO3lp/rmscUX+c1mE
O/SqFRLd4AmLPrGTcl6tAdnV6n1fryGCkWcMHMQCoz2zkLkuYFl6xhxzvfjHe/PD9PDrlVy9N8OQ
GVUccoOQ/3+ATuAV5lAGuw5NYLhF9Yl6hzCPXl4U0REKLkLBot8haxgbHO/OihHAqOTR7DZdNS2p
c/Mu3fWALxhRY6ks9lJ4A5JUprn0x7Dop0drItimHU2EA0/36h56aaZ3VdrbJdgXhvf44VFKObhe
6ssfj+unNW4yCiN4XB8VAlcbU+GKdem0QW8PBqfZZlfUNI1w+2EfLhn3dx7IOjvRcsC8f+zN1xJi
mo4qMXAMFfmBRFhoV89HC/JedTJOUNGNgD9kCpWhXDJqQbjqwTDYumQFZ9Nq5R7leYQEk0bwgMNu
bQC2AgwVI6zdyhpDx3kRbtCepW9wdaJqRy/Q4CAuzuVuAWOnfKgRJDbzBhY7pR0t7NFhDXdBt/BH
Hpg0aNaevnbQ3wRrNEGwM/jhccJEfuQa4NmmLgRSiemuBKK55MiBWg6QIY3gjuhBRvTCSka0j0o2
2v8Zl6LyrK9qrS936Wr/8VNPNjMt721YpBTJI+p4FkB2G+kN2cU61BfM75t478PmU+dyMlVPtCHQ
mzbOHGlN0891OvTlvN1xwKdSRXlDa5qO8pt5juN19pfaQfuhWCUahQRdETeyghvq68srKLkax3XW
2wHWyjM9FAQnOHRaxc6bve6/VvTJ64XvbGqXFBJUPTcmNt7oxQTkAfvFvTX6Q83IBWHJiFFfpdXG
iDZWuyraFQMRP1iDFM3LHTBAclYVmpvFypWIfUMOiKJ3RXPDTVZmh/qs2rO16MakYfgwzGAj/L54
PqfF18+GWe4oABod2NdFl9QZWSV7RmcXAGTVlcprJ+hPpbfKAN1nMyU/QMLtmxU6R8e4oAqG7dMN
G89Z4cpLgTGAU9M03kUaAMVfc60fpoOqTDEsyoqKyIX4y68PojZKUyQPq7NrcRPmF9f/CEY4bHzE
MRukGx9SfLFxjKckfRbl8++3RhkX79WtQV1DcxBzs0HJc7Wv9FmStJpcdLa40R7UZCSUBtquHUZd
trL1HlA9fTq96W9OYEPmwbwJEHtNaDt7tIsVBqv3HZoNdSlm9/jru2BrNStiSiQYl+4UJGlWLaAZ
AGKgr+lNpPXvP+CzMrz+AUSmsinicaCbePUDXK8rklQNezv/0Km7DuZTfZTPjYLbbFIu26f+Pavg
5W0Y+dHGU4AhLFJ3SY4YexF0aij6AIhu6ZlXH8KyXHHSJjFQLbbQfIuHGrURX0HSz80FxmN5xd4+
mDvRnFQG4K5pCdUJHiC+dxeLzqT64yP9g2SN7hX779jhGI9NV80CsTZd7Aak6rj9JIcpT4DFhQgA
K5sl5b7ch7gdmnn0IpYbB8j1s3iytNnQQ09g1gc/Vvnjetjyr18XXZcQxXBkEFlG3wK+pTiV0lx2
HDvBvgcJhWMsMT872qVRjS3uHgh5P8wt0GPBjeOsqhfzpubzoK+1ZonFAFtgiC67vsO20bYHI9q1
dBuQg7tr07mY7WNU3an4WYf6Pi9sCcazTxRsfjAEDsn0xlw7Vh87bY6h9FCo0sxB3Bmn7lnCoiKj
dupTeVNE2rkXiOcYGMMylvFr2rm4whkHWOswH60NqXIsxYPU31nyzAh3TEe9/i7ITynYOH9vNMvW
24NmoIMEHQ3qk0YUJLQ7c5obM+kBfjpFXB4tG2cdxysikJBqTozi1ERnV7ArPv/8vxPmWm8gA6nV
LhlooOPwnCkSuCeftVGBccLmN5EeMWdCDZKaJaabNtpa9TYUN62y1TWbPKWiu6CgzsDtaHQx4Tjp
B6G6w0kiMp8W4BKJtwGewN5/08xTLADRQXedL2N3HtHs8vpdPqZSp5BJNzr5Be62kA5+v8XlZLp2
AGFVdl8G/IQKGmDT2BQ0wv0PI3wbE1SgdPG6xWcDjHfc3XQWZapnJ6bJHdUmUFVcYd/oKPO3GU4R
fqJ0IFdFzA5esmSO6wQ7YDOyS/tyJzUvKjmUxlZDt5fZSXTPwpHLVWydQ+9ZAMvn3MnVA+RgwQHf
sUWDrpKlrU4+6MidW20dGLgQt7VzVJ1Jq8xEYYZ1DUpO5a7jaq+SV5rdCMPaei/6Deu0yyjr1/D6
2xprFVwMqAJbA4sjdiB1F2TbjCvzwS5Dje61VyV+l8KV0B+qFqdOwppnyiAoMLXzF3gdiQAcXiPB
wZaLOZLySZIvDe3Y+tuuW4npqg0OUXjBRNGn65jGAkwVAVF4P1HmyjORclq7TiI7dZAN7KvoxkS9
rc+KfKF6S9NaD8DaklmYzzIs0cMpNvdQd/L4FBM/j3PCuO99sLzUl/pwjxy5iW2JPoW/y+JDpdz6
+tEwLgKQphJZO99nP33I2j1ZRWkOJ40fNUcF5NUzOkAtNMzgyStwuB3CErw9EZ7nkrFe3d82AQ6n
SdYzmpqlwwySkqqsSZhqQFXMjd3ve7by7bSPUF+V2KxFdhH1m4rHCmCKqFXn8LZhc8Agp4pPJXOT
oeFV5PHLH5B5C32fNRjA6pMhEkrWQ3Dt7+HyqZT7PSLI5kOJykkBmq4aRHCitw2BXT5BNhKwMQCj
JqHdeCB0fWqJ0OQc97kQsYoAzkmTvTXiyxznj1L5P4qrL18jfhlVBgMtfpvGFPLrt1xLeFKJYVlj
LDy2qFXmX6ANBTdhB6jRhii0ajXi5u59cHWw7gZ0GJL5lJLoC3tRwKnelubSU7N94g2LAae12zxJ
VLcaIwsUlpvEVDb6uyjALrUAN8ZHT/vIjXIqgbS0DMbmOU1btqrIlvRb6olGvujwHzWiIvsdhcFE
MJUbELOh6+66CCcfsYn0zwrz2YCg11vONGris+kpp9qMcKQkyKNqQn1ygHwvNSvOzISpSMuSf7Am
gjJ8LOg5GA9F0K0UXX5pDXGqHqNRlwO7ONtrWGhi/Og9pkplwac2Y6oS5/PKQBNQ4YbBy2XgURdf
tFQiQZkYNryB6q6PwR8HxkJPDuKr7PGMTXEhlCBBjWSp3ygKNmA2l3nWT1RnX1TnQkXHUKJp9rFW
Rp229fPiXujEqQv2L4bgAHJcSfEQpLtUgIhYWuOEosZDK+sth9sRooxnCeoOvnZgajTnkNSuGynD
zrmXwY8MxLA0hHNZ6bMzImASGrztsG3rGxo7ciIAytxyeo+h07GmwuzeL+7M4UVpEWY/t76CfRRf
+FM4IvJSO+0xb0tHWT6m3goc0Uly22XUePAQP4owgKsSbBxe4VwybkVeAA8lSpQ/eMkZszh7/KYB
8VaFj2V5rkGjNtU+JnOs4Df44rI1j4UPbPcuUV5UDiBh70MmDDYoFWYEz7gcxoR3iS5RIErT4UHw
CWaEHZ6bNKF1WAdeCeby3hQokGo9eRSxqKvcJVOqXiVZehGYiuDk8bzEjotblQlKgwPLUZoV/y79
vV0C2BnkqjJmRijmIc2GO8Znhtsffa1Fy0uAedrrqBYfckOYa5KF9n6qafO+2Ysc8PSQk/6jZp3H
VcpfYDNo2CSSMD5WcrKpg/c+cZ/KZONV9Y5fnsrWPNHHCYSH3/w5lDY5Fnz5SUjjl7Ypt0rKVq/t
faAZGkctYfCW666Ad9ho1CNjNoJ23/cyCKaIfjf4ahNTpgJgOdklkbXRQ/kUzPwQxmjUi6+NiR9U
wBfU6QtPSmDtMhGEHjnwXOL0FuZhN2Cf/0iAgvPPT4QHi/ch6+vHohhzADZBfmnjJ3/Qj3K+0Urj
kRh7OHMYS0rXzq1ulrF1GPEM8XEvklS8Co2N0eytwMZhCNMrcj/i4l7UyCrIm1O9dXmQrCUsmJyI
1RWKKLTUvY+I12WLaGgn4S0smjsr8o6JEWJf79v7tCdzgdk+9jozfdZodGd5gPyHqBBpmOvwnmNs
j3HEREwlmTO67RJzGVH+e+a5xAMmKOY8IMcLM/qii6DY9tK2I80xs7ZdsU0KYxnm1dIDSyDgjow0
ymUqaR3edA9PjrWE+uDVrPJlonNkZwKlqedU1OCdj92T0aYJ5gtJYWMeTfmjB0g4On65695xIGin
Qpegs2j5CgTEV4eIzJlLOcWR/6SRnbGg5SoEDXJLBgzXgUrduC72vbVgt+hQyNeomiUQM6KgcDvy
teRt6vpitISVx4QyudE6bb1tF1xcJbgpqYV0OuMOXXLNH9U1I3K/yuKVIuycRtkE1LVMw4iwbJmh
FHC9eIptR25XgKUMz2OALXRqdcgKHZAO6l5JPkRlJHkGop3l8bwYnrCrOyQZyTSuAk+wLT29KAkC
jKSnlvLr9XjVKvtqdqtRbQbmGAYx91tOaVm/ispn0mZfJKRG4QBvlGZ5I9WYMrOH8SGFsbBgEX5u
dxJJQyH7VtUQvgm6XUDhd0Zf4NMb1cJtU3p7y+QhWJyWrb2DxS3kAyJauJdFcda12SGDY+LyZoPd
OPhWtDKybDNupEa+g7Up0Zf5vVyQv7VW+KiaOrMKVWd28u2IN7h+Lwgislm4+AB+2dBk/2ioSD7g
5PKKs2XlUCt154NSyZJvtCpYDnpwFyj6Q0mMd9Xkzw2yPLXca8xRahVEj6yuTL42FMx/zaSlb606
5LaiBDZ7rAOMb2ScomqlwtUFJPMUvUajMeDadLHICRp55PDowDK0wmam8ZxS849ZgDS2HK8KEEXk
cCazEUNf+Cy9/mnrWq1A3Kylm3Yg0BMlEQeNuiY4e7NZaVa7lLo3K33Lw4zhhsLTJ+2hfRSzeaX3
f7R1pR+emgLYT9Rg+zHo1sf/+z9XUoWtVMdmY9ooT+NkFsc3Kvu4/NrjsHN0Xu6PykBViLa4BUPB
xNQI5D/qsc9xzfXdYMZu0OAyyf9Vxkf1zzUojSe7RYsnQlNute5O7NapFHM2eOPtweYFEgbk4bJJ
8DjpQEQ5MUMXj3CleU5JXpLL2O0YWdlarZ85ohkc4QzHhajoTUvrIw8vA+1ovixeT0XD1DIToReA
ZWqxfrMMOh0J1cOQ2ewwE4VPGY1RKPZSTu4pswmBLBx+ebKXc3+tWmtTtDvBloW9s9WEd47VAgOT
enT12RXNcXevi4++eayi14KYwN/XGG2/by8Od4jphDyqH2kyX90qg5omcbLWHGMgB12aS0M+8VET
ddrZcTFbitsYxJWIwpYEF6KUMHGSVjqyGTgNUTIlqehgCue8Le+l9EkPiMPr3orwUBJHkT5bw96K
Nj4uYLLx+DzXoElS76NIcJV7uJfasYMxDKjvbIkjVrbKnJYPy7HCfO5RYQRsQm5RriIJrl6/pwAg
KxBkG7MU3ey2EPCECN0R/0TRmmqptVF1YeaK0W5AMtzi3fILfSWVwcqwFo7HeDsVtiFGPilj3hzd
qo0zLcUL4RtMGZ812hgeNuLIWTlKt4vqfpmp0S4yo0Md6y91xWZOpKMp9Gs52iuBrYng8ZVboV6G
bMyOu0DSmUBRRTmacqYUlNeihDgQ0bqPUjIq6JxR9KQ5dybhwmNsI8Uyq58KkFKZeqcwnAoFfz7Q
t6aId3X3GOcGX7jsPqH9pheUKQP7Xx0cS+m511GmCq+leOzrnVCurEXt730OxCPwGEKxz3SpEzOE
LyRiEc6aw6OdDURn6H81wb+LW3A4AAVjniNLbNjXPeXWKlXLzzXDDvKHpF6mDqGx1OChpWKnfzAi
qv1snCQXw4PrejPGpgGZOuEACo7Qg1jYOsof4vjvbW6gd/jzsH7qCkez6zG3LBZ5I5gd4tPx6EFs
R82uk7YAGeoSr+slA9kdlMuBOUWf7byyXirlXmKNqt1eNtt161IjIuT0AxB9zoMv4I4smWzgdQi7
pSaUx5Aiujc5WomZnfvlRvCOhqvvIkl4zJVzWBBy57bH8WwSE5oVq/sWGXnKe5yJ9Z4ycyzfZfMQ
UmGQ9jN3qWd83g7JfHaJWPt9nY/nzy8boilhqtIsuniIY4GuXW2IYHnUeNAs24oWGAToyiEwRkOh
VxuZOPT0j4/AX3/uqjkbMmHwXYU/F8fUgxy1FlgIfBJ3iiORBvlfkj/l29dv/HkWgyqFfyW9/mpU
Feh5FliJbNmK9NGVJqShGeekhUXF4sHIdpItW4/XbkCM1BFityU7NQfJTN071YktXWIjCxKoEjPD
vMsAKaWsYKG4AX1GeRTzLQ+rTQFvS8P2FDXGRG+mUTgHu/TXfix+qyL4KTKzN2xB48Dvc6n98+kK
OysQO042dlfMdfBFHV07f61zbJQL4hfzpUS33iEb06BsZ39RjWXnPLeAfcGZoI1KORpHaIoD/cWJ
bT/FYZ+vGmFhkKKk8KvoS7bOTeQsGVpNc+GuN7Z69qalh8pgHxelWYGL3T+nnAFbFcyEulF0toxl
l208CifGKYh0TIJ/lpLdEpXkfBQjWpxKObTWvVNA5L+kmCJztyQrjv8Vono8AJ8wyHDQ1pyJA+Tt
fhaBLB7zxqYeHrborFDdSclHEn/gwZ6FBukGTToTmmopwLjIofcKRIkrS0N9CDRwIDyHHuhc0D3x
TtXVvuWgSMDNlJpCDMDj+pschXBRP1EELkPO1zoyF4fWsA/kqPnDoPE5bLhaXjIRgIpimqwwNsKv
y8v15EG1ePFsgAZ6JN4ZOlDsqUH/oqvxYU9zdFdo/cpilQ3rSH0wfaxUh1C76wPcRiFMPWkaFijO
vZs+XPSwe7qZ2t+Z1TGsu0nGDCoQEk43xyhkHDqc+ZX/5/0BBY4K49ZANMtc6OsPELtIE9vQZAOv
QBWRIouAcqH6L3GxCuOHwX/5/c9Jn3LH6zum4OgCaSHq1MpXK1ZT8lAfBsGw8U0KGK36/qkLn9uM
r2O2FFlbHm+ICdaoNNNlB4a+YE1rvTaJc+tTnCM5LyLDiNK8yYyntlVWmaguqe2UsF4F6jmPIRM6
3m1hJQsBBQj7dOl3gMb2frdXSuaz7OsieSwCja3EA1ae2BlRA2aH5IGnoSloQ54c03jzjGxDipWv
Ljn/TSVXX/Rj9Zc6E4UeZNrRLH9TiW/UHnl5pSR983DBQYUxoPLeSuld3xKSQPSr/l+cndlS48gW
rp9IEVKmxlvwbGwwYCi4UVCF0TzPevrzZZ1zsQuIJuJc7Ogd3V1tW8phrX/9w++mt68+fJfRdtY/
8QpnAGBHb2604cSMb/T4UpTDnk8WMqF5efA2Nb8HI1mpnd43OoJUbeFFf+BvAtE/EAAzN5e5fRWA
ifH0MtivMb+pZjyXMKzUwo8x+PjptX29RtBfSpdS0cVIVf90rtui6cZZbxDJ0m6Lj7nbUfKN/gJc
LkXKOCOkBIX+4UO/oMau8c+HftpcJS5mhgj/74dqvbcCADKsE7gBFWcO3O7bZ2pxWsMkxvWGTnmE
jJ9xmmtUSdMPF+lXH5NP30ZdRf9zPpd13tu1mJxj7hB+GuFN4MMaB9rNpnbd4nM1e7+DTuyFBI2Z
cYL1Uw8UEkRLRzQHUNZqpBHV63RVyn5hFt5hMp2V1zKCgoeddh9hkm/nAltjHwsTXBgbtiKmw428
EeSQqTM48c7KRoogj+h3GRIFO+BNVFyhR6nNbZAcFaRe46A15G91q+2sOljl9cUj/iZHKZxQm6X3
A26XMp8fOxNAD09Oqod9+zQNx/mAgdSSboRsFDmcJsr9xjGWc/DooetyomijWwd+rqCH1AGqpeOv
0xrfa+rvlNLqh5evXu6nc0IyCIVExZDawkz438cdYxoTBm6C1JkxTLabkwklPf5TzXl0oObF1YMv
LwGqzEDgfM1UsEJtSWvyw9f4psCQVLaYAtDccyl/eutNLfQkMl37SODuQLJ2DMPYO+P5YjcsQKZd
bfHRo5fr2w8bcW8Ihp4Z9z96sn8hHrH40M1QIVAfUMypf/4/i0/ELVhY4NvHwF+6AN9u8z4xlMYw
z7LbDZF9ZBmQ8jifCqpvnYBOUgGMpR/AxSHzIMZNtQ8fzO4un9E1caCVOSXAyQkvNuo7gSHmfz+2
r80lj8vkrcE0kI7DuP7f7ytF4US5AIaLjNPA1WXO2GKlqruDI5gdh/6tZGpbkdenM+m2CJ3IYh20
/WPmuBurc9uFj0NLdkP8pJHeXr3Y5i5nBK9OUp/LoJyJtSNjoqZbczj0QJGNIt6pHrXHcCss7bNl
vcS0s3G8A9X775/3OZLZVqvBAuSg9gSkkuLTmD7Mu0RGtSnVcTjSZenEEnVkl2abHu/hEGg2faJ5
Xf3wsV9adlcK2KpCVYcujfunVZDkqeF2Tmof0+AejKl0L3r7qoFY1yWRmqgrbWKyJDzUCwSJBWBz
mUbXcYUHuKqDmrU3nH74Rurc/3eX8o0kfi26RwnxpXzoolFWVg60z3kXaUsOu3Yg7PM02q+0AujD
V/2wbHGVcBIgb7H84eO/UJrUA1ESdxWywDf4tDsLL6i1wAfwZQTAZEXPdmGFPyiqhlPT7Jgcmdbr
f3+k9+07+J+P/PQO6iGGvDh29pGxSzNUm6lYT8FHxMhZzd1a5kXliInMVFwPGlUDYzqJICsx5Nau
nUfuTo6PMlqkyMxVbqzNEh2I7mjmaUWv2uLQYTJ50QC0B2dY6XZ7kwDDCh0HQVHt2Vh/X2bTYo+T
l1sLU0tBWBmG/f2YM/+crr3IvU6wHbbvXUtbViDJFX6bcR/vlZtq+siBj7PbRKnHULQ8lNOFEYUx
PPmwH2osA8ZKbcHJAwPzFoODELLX/VVWHdoGG06NxLxJzLcpx0sFhdWW1YqmV1XgDpGAnlWTXtNi
kYxkXmQqKKBYMbEPpfdLcL/1GGqVdbJIwNoYUuJqN59cY9cnTNHBuiNQ5kAw4W6Z+os9FN+F3orr
nIHij2v3a6v679r5VPlGY5XZ7VjYx9ahtbqkWLr116BWDJbnAq+d5Kcz8euNxgdariKP0ixQ//57
JiaizO3YLO2jXjzh3ApLcmdXe41WFWzSHRdtAOJFMFPrYs9lQXj4mFEAT1TGZo87FHC+4syFi8E/
+1Q/Wlteu9VD6N3F9R8VaQlEZxW/k7k7hkRE5vV4z9mnm1Akftj1X8WlatvBIAM3FB5Kk0+FWcOd
ko+SX8JcM2wOeu3d3fZetWeUqTYBf7dzcXheeojwzRzt/9lJLni+qfKMfPoo3er5ibL1v7fm918L
3yQEimiG5OdLp2fxWSVSk2OalQ9JDwwFbaCO4IE1Z5Pk3FI9NRLp6eozCpaiW88Z8kyAGYyIfPgo
FdRrymd1STU9NBKgt//+itwP3xyYkvtDWZkY6LE+LQJ7ygzNavH1K5PoSeujZ1Xnz9huuu157Eg7
Z3ozMsqrhg+phj/y6Li0B7jKg0e7bXNX1yhJpQs1qn5pfPnchv1JKBGAIW5KOG8fnT5tw4ngEsva
+yJZeQYOYO1B3ZJC/xjbaiNQkbLnNVLApMlHltBdKn2by6cEYAtXN25oVdmlmrfLU4K1QzxLCRXp
cZbOAV3z7NR3TwoUoxbXw5KXnMbX3dhvmvk0h/cmMxqG9aWKMky16JDhRmxQPDlc3H1X37WWfmYS
cVVIlAo4TBADUcuZZr+8DkjO0relCymFKrpmXGK36DDrejdV9e46GOE6VJ7/gNwnwY1W6sWymArE
6Gr2RjCc+muCbzjrbQJE+UsWyXEIB49Xh4jfPFBzEEF39iNsRXxvEdvpLXkZeDrY20Ea2yzIiRm2
CZZPt0Pj76Np3FS5vkE+X/oIhBnJ/7Ak5F++5+dLFB4oSxaeHcfvp5NorgJ9FqNlH133IdGaa2vy
JZQkJG2ZXi3nTu5jgNMMT1vgwdkJ/4RcrTZWbmy0Cr+kdpyupSRcOKmhPFIGYkfk0pV1Irwv4H2U
hrWJOaeN/qMPyZQWmDCQl96AyHs85RGfjlC+CyKKrcp+1uf03kuLmygerhHC3DlZ/a52tYSSl9cd
+S6MOnHXkbhDMaJVVsPZUfoHWb1M5T7MVB7VpBBUPG2r7QT0Se9jMK6uNQajCYxTkFfyqsGcEIDH
jOckkYUYanlHpPp97NNqY9ITIYPqRbJvsMylu5+GU+qeFN0htTHfJ3wmZV3P9q3lpe9W9Tg4ct3V
TJY1mpUyyw92MS9rLEyy/jbPHGLNEtytWOzOocEQ2h3lpk28G7531n0MLZaR0MACfDFM9olaKqAX
B4lyn7hKrW3WCQ8sx/zXwZN3kjjDRaccgVqKGjLVfIht423VvrkmfBm2G1ujwK9K/WFPTEsxXygU
OR3HHAuSLqNpwxCtPfuEspoJ+akKuC/e1OUIG58QbwtTkWhVo2jMLezFAlXcGO7ByLDif6O+5eK6
Sqv5RmPCkt1PcbXEfd80z6mJJs4KtglmVDJ9rsLh3KRkHcc7m0+EhViNfwrhr1ypPda1eTCJcWhm
eaggfg2Pesi4iTjruzna5cXNUK/ygBCxt0EcCv8G92nHv7V3rX4MwtOITQQcdyxYxPDaQZ2LJVwM
UnxSgpkUc0atUSGTVdydBs95hMfS2tytb2I88ezUpL/D/9htXn/LxL0PwMBCAEPqj7/zJVaQh5lD
Wmg3qqmN+ldMlpYg9KaFjCd+YfCSotazXtUfiu2L1h+r15QtkfZQIYpspbXkzfWniIJohOmSUqpY
1GZtQHQsnaIPM7lxn5Pqd8CYvfZfk/hZm/fReCPlQ1+/DiZQr4U+jlzGvckfyAaq2faNO3uUDzK6
n+cHbUIVEWBxzc2Rc1xEU3kHRCF4c/h+N+15NrGYiEvaMDyW04mWe9wO1R+cNhWDR+uyd8hcwBcd
TALCcf7vnOKk5ooNEmbd1iC5UA9wGHoozCeyPnNRr8W7PmLv0pFXB1haN1ym2VaPo00ee7+cLMYa
GmJJvosZKfjqEK2eA6jB1KlNyVRWrFuyaZp7hKrgky5mT/w4CCO1SQKScrhIntJIv66gLIL8ckmF
Q7QKyca2e/I4CYJEdgobY+kyS8PWP1qoM7YI3hzrxfTaa0PCnmemSlnZ6A6uzovevTUKLFy5dBq3
PxDx2wZrDUBaRO3J4o5TR1hl97uk5LSH6iAYbw19SbQu4VmUxSlENa3DRh00rMUHkAL3d+o1a4eJ
Y+twpcR/m3ETNozq/WqcRtm4fbaT0S7MKCinizZsfLAMjxOoy43F0MyLqTOuK+orQSXdpPZ1EmMl
1B4r6DLBiK14SWAlHbbj/fFS/9rGNmjI1wOOqYY0V3Ynr2oMZxPUOIO+5XZu5RkT1d6468i6StCm
EDdCEMyWbO5Me6rLX7CZJ1K7NGbDL3rwwY3cogYF86zqs0LPc3fX98ceO9YZCieeIvEeYk9UknwH
wwg30m1lPBnruXtLcaEQ4maJo86wskckGj1afWrpEJ+CGGcSC1p+5ib7wvMWQdzsxhxiNIPavHl2
2nCbluPRns/qhXCszBzQvqICmuVmdOQqEsVSXPt6vzUCCAVsL1WXToSapowWBcSXVhwNxaaJjjU+
gBXH2QT1Ji4eRXs/Wvc5kpjZzO8zc1q1CQ78JKiNuOlmIKu9yuct3jI5L83ntEebo31EzqlifVpu
/2cMxHUpUECgh89eTOcUz/DtbfAr78EfJBJRkrVQBDn5YdQV6heMpwbYU8HG6lvGUCRZ1FO+j92t
rh+MqTp4DWPhiokFDzHDbgTWlRG+wTgV+UcjTz42Jy3jHzZCymHGf7MZDq54texLwrgC1qJO6Lnf
MrIbYuIhP2KT6YK2SyeojS5qGIdyoto3JuI9bqoxc1ZWeluP3U0rk4UcMkw+DJo5BgXXODovTLTH
Eb5WgH2byRX7FOiyQFfgiCtIfHnSLA0IoV017IfAI/pRe+xnsSocvJhgVpfesu/lVYxtRFsxy+bC
93rCXGgiC7zcC+cS4zo5pNRVZNxEEvUClIg/iBl83CDV43VFsx28R7ULwDjWBlTz+hTHclW3AoAL
MChcVMQpVNbFti/Ujitb/1NhC2Q1rzOq3ABN+TCIq0B/Gqnk4ADdBwMUApx/zljKXRkkCpQIwgaE
1wnrUsOH30X8bkJ3tYKPtMURtHuOxjupHIf6+3B+tINX7vqpICzJfrHsu9n/yFlfeo33MA64iDix
X0kPUBr15FHH2U8Xd6HNwJy824Kod2z6ue6YyXbQVBNujTq+OHD3JskW6+4a7GOzMDzpAwhqKOib
qtVkF4dkMMmFZwG3DvaZDIQbEEYSXLKMcFgiRExB3oT3XmnPRSe4WS2V0p0O3BZWxEo7u2LdpE/k
KQzBsLMdGJWwKB2OZG8u1w4Hr208hv6t5iRbnbR4JAbhtc40T8e7LGw3Q7ruUkwu14I6ICAjqOEB
kUVfkG7YeFddfT+4wXNdu1fz1N9M7d3kalBffcC8aqmZDxGAqD+gnjOR3HJ+q56vFcYuY8RhDPXG
HMn/UfGwk74dYd8b80PrfdjGWZPHfDSus5n0eCx4AjjVpflhzueZmHNO/8HFDInQvFaQGD/kV9i0
mkoWba6D6kx0/djTH6iEacV3Ka79iq40eCcSJIhenXSlzxtCWqt8N8XlLsUXRs1uXAqDofoImnMP
MB+rnGBr4xq0E7CVTAPvrGAvUmPV489hTvlD2J34d4fYuPW5ZhL0Zlg3m0BIbn+bYpMxPepM6S1/
X0/JYqyJop92FBZdQxx0pt46/ZN5NUI9JRg05y4P3A9QmdY8pOlM3BVnolVeVQRZm+U9TlH1uM/j
8Tl3LwYpgS5/lvCZehjJldjEq4Rf4iMMS7lRk/6RaQy6z47zN94WQbrzM/feR3PYXwW5d1MpiST5
3XmbfWQNJox8UQHGGUNLkSkRkDFbGsKIwZ5KZpIdS4JBKRIqJA8RISKCc1iG2qHtxKtJg5KV7WNI
h5aI1yh9yjkUhOz2eBSyEVrRPw9wHvGGhrOgXTyTZe7h00fCZEumdaMZi3Vghyt3hj/eP8nCx+G6
vStyD24vhEKtZ6gIKS6GmcnWe0H1em1bGtb36TWe048VN4jQkNji+WdKbRn2WBWQNuRs+uquIbPq
mMmj65NleQXqBn4SWRdzek6rm1BsnPY+okqpGSiHAdIhJhWu7eM5hwnCRDyBBf2BTN/4ElSEz0SX
xkdJD2TWBKs47FZj5aLycHcOPlwj/GwqWzFXLwH+tfVUvsVttNJQmVa2fze01sYOeeFwG3DNhxG/
qeptV2/lvB2JCLCSnU5JGmhcEQrACmkbBZNaonQ9+85E5TE3KER3BJAL8dRbaABxNdYbIooQH9S4
++bjtHKAhVyIIfNAy+VpT+YD5gYgZdu0lktjKIFCoIKJID7bkjl7c1OT/BtEwaLHQK+HBhSEJTZj
cNPap14WR8P1lh7G7dI1T9LqdyVtBXXPsoNb3VjpaoR2ED/pYl7UONSEboulh7juTJJQCEFt8WCs
Au+svzeE4b770bw1tfrscgCNYC5t35MX91YjeKHdZgS1YbyHtwKnae/d5k5PYAbiU9uYGUElqJP0
xVVAr28yIOjcEL5ksdKIOAD9WQR9j3bi0tY0hOnERrauRG3QQ3ZrVsLEg/d7FK6DSXxatcx7fOIg
zpJ255oDKnwteXZnwAdYt3On7Qo4Csgm6ClHxjjjvjDkLnK1Q9PFR51MD12++yYAAu78PYk6Tf8w
jq9h97vGPGoyqY86D3QRTdxwjuZnsBubs8XtbnRiwvGC7Fo1KoYZwBf0SQDaU82H6Bcn/9EDJ9af
w4AkZ3KLUm9ZOe9yfOEKi0cAxybAM+YSQcpD7RWm8LPYjB9Sz27rFDTGm3HaVTHqcbgOCd0m7Dvn
XA+xTDn45sGN8YzAbDTy3vusX1SyWMzOL0S3yyFYZ3F/6pw/mcm569yDV7cYSRXPNVW6dvFzyIL+
ZSZOJEhuuQO9KqRDbIhh8RcmzIWZuOSYwrhHrs+8KVz7jo1HSL4uDWYPTon2waEfQsvRDSF6Bks7
j0a8i+saxq985MGvZlGvAqLXM19bdVh/jhD8CAPQOfP4KdJAmGElRMOli4jyvsB3MWnRExFiP3ct
JdsD4asJt71Nlvt75kqgJC7B+JLXNATzPkvPSXHQjNeeCi2wbTTd/k3sjdugcAkJj6HVXHXWk9+P
a9K/2u43/BpMNxYeJbyH3eHwu0D45VFiZBvHepiJZE4cXF5cXJjr6joUKfbTDXv7MmvaUlAY6/Ne
ai47PocabSCC78k/NxDIWMTLt9eDxLhNuwRw5tsMet9OMpwLarYNEFn64j7ZJ/tADpZHIMgV+U0o
EIFYxHNpg8CR47IACRvjpXNHQMWM2iNchdbv0QJ16mEh/Aru6217U+Cp+qvBwK9IPoT56rIozWlr
iaeE/Ypukvngya3/hGAEcHp8sBylLiEvcTun2IFhCcn92+B0l+NKoSmboAd89/IgWCahJEneP845
/tvmsUZHNh6s6KmBdBAO5nObPdc9HPxsY1riXcbF2vCRpZIJGef2IqLXD0ZWRvPqGTD0m+as8B5v
JJCt5TcI3Dpm6taB7t9Jx+tA/23SNvsUFxaGgClj6RS3QIav2JtGC8O5G8MHH7sn3/mYbP7CdZQn
sBX5zIDQsyZ8mfKnRAMVontqkQgX+UWnU/AJT5iQoURvkk2bmT2gHSC/mSEf52hknicpdQrUEkPz
0RRPMV76KapLt1TWf9lVSb6K1vF4EIvwfEDIRutYB5fWuauQhjBmGFk8VfFrlg+ad5EAV+2jr2ES
MDxNM61geq9VA3aZVOLI0f03339ozEONOQlBN+5TUaCw4zUdJ5gcNXChf/kB3PsC98JKU7QaT6B+
+2oEbZMpY3lFByM4g10PIarHRMZs/6Zjls38oeWvOcqRenqKjCfPkUuEIuFknkRwDgYEcMjWjwpN
+uFrqeH5P4gjlDlkxlhm2iaB2n+HXP8zTo4qA6f7GZ4x69J09gMmlVQm07o3N1a8Cxrqnn0Y7ezp
zw8f/IXk9umDP82FnSSts6LxiqObH51257oI7MNdm20V+hYuB3+rTYy19R9mL8aXqd0/n/vFhG2w
YNfhel8eWaiDgZwH5sjGo9vOMAzpihUmXVig6LSLRGs6m1EQPosqGIYm6tIh/cm85qsFgPo+OM5K
YETl06W+7/+8gLJK/CkUVXGE07hjUiJwzx7iAn0HiPsuCV4RiHhUOPDCR825KpufTFi+ihb4BoYy
PIK1K5R84N9v4Bad34V2QxkC6VycalixDBNLKH1Ucg7Ek6E4BBTq9Y+0nu8WH58IksmW4H+fJqh9
MFZyGiW0DnFqo3ghy2EPcctygDgRQjUHjQ48chaKE0uw6U8jmC9jOH449hf8epY/z//T7N7TUzDq
IP/7wzUaoRy0C0AhL5MtADkvgLExfMWMsMnS+DX77Yp76Ydt8N1yxBoIoqeONhSe8r8PPwuDieYD
Zgtza80p1xRzK0Xc8RCGMk3uh3Bt4aSQHzsMLBTBCimhz5wq9eJFe3YmCrr+47+/0zcnFQuRWR6e
8R6WUp+GEIFuBYNnl/mxyelyMjIuho8aCx3eR+nomxb/2zz4gXz47TbAixDCNtMP5Zn/73OIYysc
etPKjmrAMCNAyLivUGvEueIxuOTd61b1gjzOQbQxJ6hOfzgY5HerwTQtE0qbo9xuPv3seYxgJggG
KSqoNsz0K+tPO3vH0iI8mWuuH0DYgeQz8vJSJgPNdLILD05pve7kQVFjlXYBx+VOJycsf+KSR5ZL
AOuYbYTzPlhn0FYFi/uAS3MA4FfHmzmKbkOG/eHJJHr2v1+j7XzhRLC0TZMhs415Iuv80zONxpbk
GqMuYTUeFCg2x9U2ceV1Cuimzltp5agn6nVURyujdP6UwVuJmMpzRmIsvbsZaF3W2JX6/pUAX2qN
D2YOEtvWwMXMvgRyzI6zG644vhOKjbyv74Kea71MX6YECjLQvUltU2MZPzXVDU5CAJPUcE5zC8H6
TXF+ROEvB5f0aIXgQpN3JxjJaDLy/KVBKC3H9t7EN0yf3dsYMaKNFRDFy6rPYiz8GlQq4SoKhxvH
jJeDjqPgmjh0MqlOuRXCEFTYYNTQ9Ma4RGIR5PLu3BSvDy3aRIz2It6jJgx8CuSSH8FwyWlGHOH7
Rda8VuW48qFlaucW0Y+icKggaxrMVSaNTRMFH4OJgdjY7xWEDcIA0Td5UD8aPLEzYSVVTzo+xD2u
Of2Urho4W+NQPaUSSnSZjQcHb7ash7lYvDp5f6e1wWEWELvDCvcB6jbHO1nECnM/b43Y3sWg7gWI
UT9kmxkEkl+paJCGh2wkgKh7kCYzpPFga5fc9v+2mFwgkXm2rXEh5nzZtfk95kPhaKxCFx9br3pw
GJCOmwgwPJ7cZTOdO6JPqLOJcIVaKj94wZXaj+2uqJHeidNYmByC83osNjHKJ8wjkCyWFFE5/qp4
LheC6ObT1ISsc7qoRHz4kcsHYOvkosS3PfHbCyF8ODZfGR2LnWL2nOvLMJuIJ5Vbw0uZFS/AeZba
bGwTGIvMmP360vnznTsZu1pXM5FxQYTfVu2/AmJ0mg6rhoyxuQmvDSb7ij7p/B4QWVbYRuZsQDD2
DD8+LRx/xf7wgA7iitbbCdFH+/VNylBb/X/12AzQWcdHukKMXPAKTeO2ttaBrBZ5153J7GbQaEKs
PbWSmGgMZ+ti3smG/3KxLkFjdOmTVs1L76y3NEcIprIxzOkGoHctxcnD3L6dF1QXrTmR1d2DiQ2n
WleJZOiu31xsxvM0a/FlpWmYXSztajIqxpMGU2GoXyX59pG8zphaZydbnDX4VASNI/WL161pP+rW
RvfGmx4aoo8prz8KHgzTuMjeNaiIgC4PbOGmBX1go9mMWVolOGeYaDNsRBTkinzftPp+npFk8Uud
MtgpNas7kXSLSbpt4FRsksD0//ZrM4JpuRAiwXAbHrZDw1FRoNeJ/Y5AEHzlBQqqYvYZwVPuvCqX
NBq8tdpnSpFjDKhtxKFTv6N9ynCuhiIYowezUOKE55owB1ad3lwQjE0pewXnnT4c91n4UJSCRCI2
MIi8+oMmAuNa02+m/mSBZBYKuEXMG5u7ygixdQoxgeF2qVapkd4RJXMYDQ8BFla3vNU+nlemmkzj
M5CG/EfSbjdPr6V340Ytx48HkvZmBYCDzlvL8CxUWCvjrpCTMGkfZuy/AwJCe7e8oqENgJ85zX7Z
fD14PlftGP+28M3PyL6AAhNijTzP2bJBH8zQ1svL9awzd2nXkW4cIwCYcDS3oRngMk7cGsZlkSD7
tDil0LhiuFiKBNBYcML6j8Z9T+N3bMDHeV4o2og7vSKmvSoItZi7ZWvS5aPqDuSbkhFAvFwYzTkf
cVVgKsmMdWpJ7WBKOoXrv4NhAE8LrR28cYg5KToMrD8XjnZHHWQ66WbUikXIhNZFD1m7d0P1mJX2
s1dfmLv4JUAsG7Yq+vsxIPmE8kEmwQZ5tImxkgtLw62X+ogBar5umFtD0qG2xhWu+NPiywVZgQH3
vdeFKyw0ForYVnnZfkLLEU3oMrv8IY3iPax5z2HcSY6rORHbZxk3evOmZn5R0y10tSn8v7RkRdyy
oLcpymOZT0tJVDKT057nNuvXmiVuiRN6qLrXoLF2PbNWXXR79n7HLCg3lhSiAeeEC2kySy4B4hQ7
QUODCIhuuPar01AwZIMIAzpO1TAbNy66GbPCpba4N2gWssq/6/IBVRdGt71YKjlYnjz1+bQYGfPR
2GHcuxvKCltDCPsOgcrCyJZjROYiZ1XwJvWPgPtT8WPVvam2bKf90tL7zHEIdTkbgNxlJRYljsaO
rvJZGTnY1jLj5K3D8hQZw3ZmABn08A+iXWJfpmlgAZ7i6AlQhTcCcDWcHH6hxSqFZkp8HGQRp19m
Kd/ZHVcBcB3mI5uYSXLftYtauUXLeym4FYicDaKtNwvMB2GbFijdcQbHzAJzjL0/6WdWbGMkO7aM
AxXNLLC08Ilad4Auq2SdJhcj7xcea1E9GfXpOFAwRAUelXgqtD4RMs5NwmyVf1wg81QnnUfed95w
1mOqL5xs7WKFH5fivp7OOGw0I9MGSCWVAp/EiYMtniByEeMS8+9HiA3HVNvz+3BQWqdR/q5H9aP6
20wBp07elLG+MZthNcR48DVLywO+07W1BV8VZTwKYhIttUVTwbWoVm7orXSmDrmiSybmGyYdxz7d
D1G71VJyd4lmDI3bpMSBh2WroXZOgvzkccBhprA2YOiG9rg3sRLImo1FUDG/Yxm08IdhTaFkW+rV
OibIFwnxMvEC1tzFGN3f6qjjAu1D7Yd+6Lu634LX7mFeYxpwy/8twXVrrpC9zPlRERGr+ZVyiBBM
YAh1lFJ528VPRf93JbclDMTZZFN49mdKfVK0QSMtLEgBH4YMtggSnQqqS2AylkHFxWUhMUCZU4ZJ
1aGn3FJLYWp+8uGzv2tEVUoXbThE9S9xFEVpxk4dNLQ8Tba17ASbN0bVxrhsdPe2dqPDNBSEqPJ1
Qk6drCEeOQG1onzQZxxQ9PXJyt6GeOsjr63bE9UjBfmd6Vjr+PdkVYuJGa/BJdLzxzrTxOgV8HeM
8Tx0zulIhNL4jER/AV1bzpjq4/Ezw4orZ30dRSvBHE9RLhwCRYb6QNe8gMYTkZo9FsGvCPsZdZEX
yYjNOOro+CY3SD+Hej7V42uCe1CN+ZHfMkOHBGr9IM35rn+1CEx04aK72CZ/6l9r2RV1GdIsqieW
mCeKbqv5QO8tcY398dO+xSqgdKJSM5AUIOz9d41mVST8GvbKkcm9qokU6UeV3xTqgBW9H91m+Ss3
RPTTWv3ud9pCZ43CzRN4Zv/7wfUsjKIkAlrBd6pFdUlEk41/WzScZEwm5Y/eF8Z3u8Mm1RF3Rnyl
pPsJISs01xc1FodHLAhSpk0p9G2sqyCo9YcyuhXRXRmE26o+UAZwm1fm/w82gYSa3DWLv3ifLQiH
pq/bzk5ywGd92TbeyoCbbEYXsxiXM7ey6iGV2UE3MCmivnKiA97Z16XWrhIbcHU653j3Oj9ZbWEl
wcP+DFraric93NIRNLufGttyqFqkg5rqPnFQqGD+tWQToIeSO68l9rmL9jr+L2WhY0TpX+ujt67d
8wS/S6Yrt40WnciW6i2G9fDYwnEoKD1KLrFJjuvIem0cHzaeTYpVulbuY3pJKg3eFQE/vEZTmjCv
ZlACL5sK4bmTxTrQu6VdNOc4X6s+SNnvNArQypEErbPB3GUVvWk/P6XYB1bTQpsbbLXyZZ2dFcqi
inM9Q8uqh9e/8po+waTcf2o4E/QoOkFiIsNnReVmjMPC5IqoXbGhQmhgYdkKoZvdRYsTJA2Qogly
qYduwsFVw/xUJqs7V2bMuPQNHLORVI4hyle2GW3gZqnCRhBeXdA42RWGA+EznPNtmFEw2lcI6BS7
siHy0k5gSFIMl7PD2L+Ev3aJECBWkbsw0ugu8PU9yhN0cIncEhJ41eIgTadoVPadQVekHjkaFd9k
KtHAquJ4kJTJI6WPPhV7wT09eU+imXe+aG40btq6s69Tv6XRZ/oADUF90lS51COvI55aGlEeXnCj
GnPuirH0F3hGePVJvXETLMbuw0eFlqKywDliraixCHUwYBTQXmp8+nAy9AF/eVv1BhljKYINo7uN
BxFBMw/4m16HvG+Eq+vSYaIMaSP3HnAlSzJ9TfGW2tPCoGxPCEjmZujlGx7Mq9I7jdP7BHsEbwGY
tnSefC3tNTTW1F9aCqxuvVBPO2OxDKKlnk1c893C95hEjAiDk8tfjK1Fy6ey7HhC3ixfgkJbQkld
Du1EfFTBbESad00YLExxweV/rWprVduPBSYHGAmo2c9oEm5Zn1urfvA9Uu3AD20Kh94290RtXGcZ
DwuQSyJsn26dmm7JciBOunczsaWF9LduErwUY0YFBBqXMT3C/2hqd2Vu7WJHvAzNr2zK+qsKOAOH
rDd+Xoz5IRogur5Xw8bHWL5U1K1l7C6Fz/+lZCSBNqp/09kJrniXTJmphQ9AKTTrxl4Vn0r2XTRi
G+G/YHTtmiZMCZ4FXilGtkNZ2mL7oarihAGsIHzJS/QF9nOnBFArLMND5y+EONNQE/9RAwqoYqry
CdzkEWqcTGNmQKbMCbLl/ScQfJiH6RVaFNb/yCyqIMNERgWCgHGJ/KzEACXox4VlpGvPYIZsdX87
mXCp2+UPd6nxXRniCAe7GgEozan/7yWTp21fW/WEZp8VBrzj1CsCM3aje8IMeNYPcNnLIlurZqkA
IfpvvPC7G87BbBYrYu43TDz+/fAu5/aDJMv1BuhjHLhRQcA5z6j8uFD/+7O+vdsch6JBWac74rND
UNf3wQwNi0+yle9qXu2y5Nh7eybYeIsG+ENXix4FuLHXrJtcW//w8d9/Pja2GGCjS/Q+361emppx
347ZsWkNnDMDIvAUq31ojJWIk//D2XntNo5E6/qJCDCHW4mKVrBsy237hvA4MOfMp99f+Vycbtmw
sDcGA0xj7BZFsqrW+tcf/sjtMM/afI1Hg8sooE5eBfUD2PhoJgXnCpuT/iJ0FNTI4vcM0KgYNEqF
jGYYH3AVvd7txj+A+pDKa/ZeZS+EYELCgzM/o81sYUtrO1HdQdtHozofTAkXmO7Gq4QBRbpQ5eCY
QtpKmc7WabUpHPmVRoCeHk0jmJKkADgF1qqQBRRF5cWAOqSdp4JWJvlJdFaI1xOcPTV6yjF4afAR
FUqKLCsOCLtuUIAABQc2RgOwvbyAcwV4o0o2W7ToDdIIg7+ONhdkAPJ3uAQNFAIajV3IyumpYODm
FXDcY4mXeVnCOV/V9KflY5Unbk6zU0v5mVPEKbSVMzTHMje3CagRbixYnBsKrDgIqmmQwfuJl2rn
bGToKDqEVSUhO0uzGb/vDCW4+f3Rf1nWX9YOTFo03TB5/3TrsmCF1iX3VZ8yUGnORjlACEcGPX2I
8z4UntVwYqKdAuKHLEnwGzRAAKwFv1BsHp8orDXuFCejaPzQX6pxtBNupmJK4CjZMY1Xkl/e6J22
TqeKCa+hQpdqtqHmH94SJu25rbnhkOO8Ms4VT7opxxinMDjASdLc9pOxlthpOWFERVIqr/3IEGzN
TGReVD6sCW2h0hTZcbLUJGMjWvrO0jZs9Vcljt/VrQ6GzyaFPcpWRpP2xYQsNA3VT9BQHHQVCHKb
GZBj8AV5FZDOrqixZACk//0BfTcSEp9JiY2TEFsgrei/+xAiTnvsS4xLBBYEkuVxMzhFA45CAfIK
5FHcXhOkicMhQ2aI8C1XBywkUWR38F+xvPv9mmC5fK842amIlBTxkkK09+9FocUdczPC9VJAbxkD
Eu6GKIEHCMNictkGyW2K7YoIPmmWgu4/EXaKDuBOsvSFxmtm8m5VWbCeDMpI3Ev9bkvFNsY5Jk2w
AZStIbyKpZN4B8VZBk47dBxXcNhKZWEQbQLEzI8NHJKOlz00VsTRO80q2OUWcbtf8oe4B1rybzyu
pBQQBNTksf1PZViWW5DElL2o9Agk2TZwybrROkZhuzeNZ3YhZWPa9SFB2CIUGRzNX8ZGC1urkXFC
8KcYrIVbFfbGUnNgXDcfOWoF9z+zlROGFG/FBMULZkenTV/4vpLbC6OAhQShJ4NVUvcbzVil42sw
YqIoy+0fzUrx6lXnqPg2LKaHzjGfhYItDGGWom3PkW5I6GAzFKuQMnTE673GK5jvq7KB3AJP2Mbv
z063ZhGtqXoZdIn7I8ppQxrJcc//QEFeRIS562P61Mrxq4G1bFFvBI41RgQQE9LIxF2NenyZ+i0W
TTJsQ6QlA6QL8Y7FnrehS5vHFABC9kOFOWnWCkyeguxRlLC9kJlHd6Ntr0pMH8Pp7PD8pggMGsVP
jflMRZmtvkRMNQmE2cD0F+WtPqi7OkA+kfynG7iCoYyAcZFMpqvQr1hiRleZj7qDlbp2buxxI6xK
HKqVRO9X8blqIdWn+K8O5VaMOaiB0S4mnbkKNPXB7iJEWcWGk2vINjn582OQn4ommLe415ngEoD4
NpN3cYgNpPimzrxHURF67bpokBM8VbhuqtyDDgdYyiU6mTaszkkj8sHwVPOHbgUrARcOMhPaINz4
mOD74zLmxaBMSVs8LcPjUEw7gdpZFIZhzA3szyQbKPOmvfN0A5yPqzMQPSqPMnN2J12hrNs6EoRi
u9kaYyr0SlnMv0p1EzPjUzLuTOpuVWMTZycxtJCq8lVsl8q4iMIUOwN7xdAPn1VPItcVI24aUk85
i6PL88sTxkZEi9rFyjZu2OnbJCCuXLsVE/U2hnwPgQ/TNt4kh+reYABl6ut4aZoVXk8fBfW/3klu
k5PgWsDSrLcIApcRMw9mCc8xbPVkm6jOexsM/2VpsvbxNOtt5yEd8yPl8QCA2voqJMmhO4pJ0RSr
nCcg5xFTCYHts7mI2raftxhQ4UtoY1Eo0IXft7Ofqh92MwovEkCojfWLbb22Y7nOwEkPkNfZWsHZ
wB0fK+zxunlQfHTKi6p/6OEiLQVvm3nuNS+yL1uEi1OYMA6ADc0kvFy2L/ZTy0dvq6YN/g/xFr01
+iyhNvJxsc4XkE9GI1+1jIXFoJ0qtCw9sk+hBVYfBoMXqDAZoXlRi+wZotSVmyPAg38vDQxQpgrj
cFNM9ZL+IJPqha1ulArYhcVe9nsThWz6mVdn2PEWU5RxYMjBPeniLbeqgrRTOcOVCvl7NS6cFAT2
Q8oQx4v4/3/Rggyr00aeX3JwtA8sFJiJd935/5Xiiv155SsLasPlV1ZggYHCYrdKIO+/H2Z2mHXm
+pQcxMEhsARY93WhLMTmILSKxdZHAeSzQ0nKSQhrDdBJhWBdEH7JsZB63v1+RV90j29XpCiCuwCF
AUbGv1cUqF2dNZKZHDIqgCmy10L3LLbuSIztOTCZ06hgITkjedG5eTh6x7SyMiaOQASRET+rzJz9
6TZFRh34Z/E7nQyXRcErR3UF+DOW5xD5Qsr4gxa9UPYV+kKNKYVBhAT7nQWyOkz5Y9vHd2LIKBCB
QY42ok1N0gnW9IuvKLPuJCvEyTK1h2LEBPx9KrmJyChzpjIhJayyjzhHtBAFpIAXuuFBwBMZJjwS
kTedHbuGjA6XiWgzxuvfbyRr6adnC7HLoaTCn9G5AC5llWNeV0ghUCAEB4GxK7XhLHAcNM9LXPoQ
skinwWK5f2gywRe6cVSUklTbfJvtrCBY23W/rkfOHYkYW4QybTezVGmjhPXzYNdMye/M8pFDT1QI
KNNxNh9VvEwrD+Y5iiifWjcuZ7lpww+G/iJ/Yki0qUzp1KbWHGgqLIODANlAEr+wJgHkpbH0HqPh
VXEhw96rjx6Lbgl2UTerSH0Vr2UV+kLphg6m+HJWapSGcBEIfMgo39hocVEGjZw+siLc2BB5LQYp
vfncD/K8xuE9zG5GsBJkxXg3MtSnBRJMAl3EivLTk/xH96UlGtq9kDA2dU3exCrEbTglM1sD4Yti
ld4Ln1Teqy94FN7WwCTQTLYMAARCyt7Rj0dAGIEYc9pG1qbQ7pQommNgkU5vfftm+7ZbdFs/+1Qs
/2ZKa3jOm077AnkV9azIr2qwtSc03EheregVKoQIJRQHTsiwGu/K0DLXMFRiyjXsVkR1UUTZQujV
IiW9JZjFbB1qld4VElup3KrYNAuQS9w6sbliKuimmrVs+1XL6sijG6akzKvxNhcemUx9pVhYXNar
1qN1xVSnxY5m1mo9fS60XEfepT7SYAo6MUZvayzkAalrKD8FByAz5Lqz9iPqyhIKGVpwUMl+fFAi
PEMUGBdV8yZlCWnpKAkkX981pTprAvyC6ZU6JtyCYELRIAUnCYVM0rXwI9/7lktMol1XaDuBfPmT
uYjg8X4N5It+HYK7McAWolj8mFcVk8Qoe20RzGiduW7AJnMnfPIx4m3tYdv74z5Rp/+Qs6whK/j7
3O7xXDRXI6RqpyLyTCz4CEsTrxxgduAzh6CRFKTAFZOoDjZAgyYpAwxPE4oNkDIF+oqsQmSItnBz
KDleRBkiwW8xaSgpjyTmk52Z4tZTeqSFg+ISj6JLW0vdOuqW//bbrQSuq8lkxFBTjm03rwAh/eHT
pEO2lbNDnKuYFVbeGt37rIC+WGHSa2fIX57zalU2N95AIdeRHpBSfIP8LDT7kzONHsOQpUVuNbe/
7zXfDahJvuAMUSAUq8xKLoczQZxYfp928UHubQhFQJXSuI5RkWZhNMdYxS6SdRpCu5F3fdw/pu24
y4wB26RmifTz94v5itv49wTRVXpWjaEeeJp86S7o60NS6WXqY8W9aNODhYigmtAeRGinKecmbPYC
C54bEhTWvX7Q1P9ioGTbD3iMyt6i8VgaQ0Uyx8GEm9EjJqQUsv2dxMLoMHVqD1reLtBnXsHhfiAi
cuX0mAS06jK2tRdnn9d0uupkBB4luMtpBN21sCVakACa/+DWTh9yO5v7/ClSQJ+ZbY8NVGXpJLXa
Mp3u/TKF3LEDydEnds+GUBiUVNjBybcO+0M1QMWAjYUswpAwq6boiwp6tk/fOI5ycKXU/KHQ48vA
KZZJVtU146ux/quOUTxs5pveQdRD0xuBQTvjQUtPUn3b1MRskDGGksyRyfUN/+hk3plo2GQtWkr5
Y98tY+9WiWS3hvqXk0v7f3hFuJWMLW2GSdplsHSAkSmIiiFhRjAR6SXjD5AhC/5P1n1XMOSqkiOg
2SWag7r9xra3ziu+HXP0HMsIf7zoOTGeU1SmvXobwuypOB7qpxqBfRCtI6yGU+o1w8BXUr+20tRv
hzpeeJi823CoHP65eEWiINKNSW38w4hfhRHkMzliEkM+p1Hgve3B91CrdeSgdc6YOXe88dLmys0T
dcPl+oK3LJsKDkUwTMUl/vVgPTrRIZYL/wBlbzZWyionpzD3s2XqeG8mO1qOHR4Nu+d9VJ21iSXJ
zUdryXY5D8+JsUffnBkRgxSKuObJTujfoK9Y7VXC//cxqg69WpZNEbH3HeqlUbXVPJSlfWoh+Mmy
GZjFSyrlsKcAa6MJJ6J1p1jbKUHfFj57JI9ZtgTnN7uyFn5AtnjbNKzR2CAtKA8Xt6zH6Mf26sQD
YngsIUhVhr1H68UaB8fFR8Ac4TS2zD2YrLFFhSxia+EEKK5puo3kUbGu9To/3Bsiwk3cVyF9wPW+
aMP6Sg8mxxu9vVc8atK5whAs0zFRR0c7rNP2od+0QvLvA3BV7c6X35rq2l35YYcQYXL0gZSXnB9f
d+2vFykp6lRN2sjbRzhAaDHGK1Y1rElo83GJyhHQ6d0LHQhIQ9wZ6ykmvQE4LaNT0fSHFsSrzDjN
kJAaLXBZfK1V/d4OmjpAMdi+CTUdx9N/33MHPb4B/8/cK7Dz61LdyumbE7Lr/r6evttBOXwOuehY
JGJg/a3tzDsSabrAM/d59pioeDdtIupB7thjHyW4G9Jyxit64Q4c3zDGdSH1yOeanU9Xkk17kAcn
vvJ6fO9BxSWRvAEniErjEiaIKyNG0cxX14JXjyqUClMpV8Q+uHiJMtq/cge+d6EYUbE2KBw4/sgi
+PdOy1Q2nj40BmEHK+x9UN1585KiJ65fyQxsjI9CxpOFjaWx7wRPXKghKDAHoB/YblsBiv9+RT98
f1K1VZMMCfECXJ4PSRvmllNAYhExKGGyEiQTy3ZhL0r+VqmbKygzj/rbnmrCgEZ0waEPo+ZyKtVp
St3pLEJMYPylmCvxLuBLVDn5XPypAoi34+FU0DrmqAhEGouIRAkYbWrTwRHyleisI1MNYgOVBLYm
Fqtp5DjAbSjQMBExXnQfs6x+W5AXLPJTcEiDetueHK2mTUbtyiK0oJjW9a6u74ZirxYk0IMa6/Un
iM0qTfYq3t8yUYZCstmQ+mTsc2bpOg8tPUsW6UZnGAyG8ihVCPPWCkzy3LYw86E9cOS1lsMTwpEp
pLnPx4LwGcxk8pc8oJ6lzgpEMka+SpSIFm90hQpEHeFY+tFGsAiw/+mwGuitEIo2mUV1u1HT8BiS
imENgKhUuIKQEjuvSu+dasNajuREZ8tEOw6RMvea5Jjm2Sq0262eqQsBVU+ehTabKdq5H6s1oQEz
k3xAcyzuKWg2TU5ci2g2J7XeEr2z1izXh52R1TFzHH/p15jv4gLCLZSUbunYIokrYPDzeU4LWwzg
M8bXQaItxRi8Kz9ki1+kRyBcW+CWklR+2pTHYl/z+WUfXrmggpmtdIJ6V3rxLh1QRvIbuF4us7q7
0fjIwFLP8IMRTR7bCTcj0nHWohsRSoaIZtAiLrrgYA5RN4qyFSdIYeAiCTOK/kPhjorRYEcahixz
RkPuFw8dEsaVd/qHJQQ/hzOGQhzx47dUiH5obDKwzL3AXrCaEQ02zsakNU2MWNHy/L5iv/Lu/61K
yINlrKch6DJNsMV/95B+yqSu7yRjX/Bt/TgRKgWXXQx/uM+iYXZQ6T2Gyvh2tINCpOvLwEAD2QU8
bRidgaedqyTd6/6j0RAjGFdbO3eWvQ4p3EJ+SxCS6CkLeW6a3cmC0T2EhNcYz45Tn1OYqC12wF31
3iKzwE3XVO6qhmmQgz+HbC+I1VvLerpSWyZXQK7I0f12oknMroE+3zEf5Fu0Ycyr0FR9ozNqeRwX
/lRwloR/JMbNChqdaaGZrlWQ3dpvyG4Z383wk2AOXrUe004SJ4NPuVjp8VObv8dOe2Ur/aGpsUmP
Bc+ThcSKKdq/D8bQ+kwOpN7ea8UDdleW2Szwylezho4MH3/tTAGbYF5ADkxqlVCYU6Z8tM7j3Yh1
sXDIyNtZxZ3DsNgdx1MJuhbk/Upmp4vfykBf1s29ZTxYfbiIEjclz44XOrW3SnT4/R1zvu/S/36V
C0TNVuvEGtTBJk3szhxI+uwPhXKrVq8gAEZwzppkmWdwiJuGSQl+rjT8S73F494jcIvvVOAWV/Xa
PMt2HjZvqIBC/6EVq2LEkQibMbSYHH5vSno3JA8xAVZ6sVckSGMOdHeYZRnrKKlpQKAP7QyTfDir
d1GuzQKuIJG1ZZzZa4k6wdL2naWvHR/HxYmEFSe6gaDgxUQ9RuOjTpUXWwjBHedNbbGlevOdCjI1
rWYo34tNVxldeW0qcw2OtsNp7CkhpjNztdmN4Z4690vaDrXexW1gbsF6SMjSkRRoW3Exe6gCCTLY
WsrBXbRyVoK3hEiFMIGZ8k82yNK5stkY5rfzkyejCUtkjZKFnu7flywOzZJLb+z9KClbTSZ2RyKz
Pn3XsNGLeVLMj10yiuXxefJea+DCtNdIWTvYauiawyN5rB1Hz7Dpin4hoRZoxJPC52vS3L4Pcb/l
RC6mQ/9hTQ29woFN2OvZ0ExzXXvMJpMahAsRDBmRsdGgYDpmDDH6oF9s0cN/+ANmDSCWb+kwUEb9
SfWzI/tEVBZMLNNd6dfLtoAgXEEfqa+0jD+U2Whd2RwpLX4ic5p1qretk1l73EGVvD8SLnfInGYB
Jw6qOlbV+Vz1Alc1/H0iPanskGj8fZsYhClE0Ya+ixhlrfSW0ijP7OJqfsv3k4LrA/Rg7qJZpKdd
VH9MXfK8Lql/LaQHYfxE92PVaz9703lGZhcuOuiOynjTa1u7sbY6YBeeJwAxg8VEZuV3ByJyqZIb
k+cGR8pYmQC5tRysjew9hvhGGmMAlz+TG7dut3XxoFrER76RDrHyLYWQPLahcLqyFf9AHIDBIAte
Fd8JHP/ia5X0dc6Ie+4+gNyfS9j/B4dAmZtxPW/Mh759Guk3r5oNfDFg/z0H+VjbgWBF0A8kigvu
sNH4beiEEncTbw9CcBktV29qCWeg9eVDEzn4c6z0jIKqWYoQA9NbVPFBpc7JtWOEkUPEC07V26ft
MiGf2qBFZV+fG8mTrLybFd6PaF81bW1nLdSGCo8ADYDTQJtHbZQRElpindMQcxtbb2b5lnDCNra8
NbHoYr/HeHcp/Uc8NQKwwU2r2yp7sWvmMHDqVD9jFhAueBNJjGn59yA3CnY61Pl99DFlvasB5IK0
Grh+JCX4FTyskdBR8sAq9JOafmwI2GyzRekRuB0aDNU9lF7oSuDxFkwy+oBcbLQqSFntZHK1Wsff
BbWGNACgBi5HRjp+WpM/D6j7UtX16nqpK4dhrFzTi4+A7mLgdIyKtx6iJqkqy4qA+YoZ0VSSGYa/
k3CInYQhavg0Kk+ltG+pjbObRO7XBvGWKrLmST8VBuT+J71WZjqUEqON3QiXnp74RfKfMccm9gFR
UIPHm4VD4WMM9l9yj5PWzTQU+rNMMYPZZJHnWR3A+2eo2baGfjJn67xDy489amvWL9ZEpmsynqRh
FQvLLns8TiCIdcdC0Blv949OXRzVtnso7SzEM0hgDUlSwRcZFr6c7qWEbb9C3rYf5QaivzUbGDAw
oSPVCoOVbAW+yvMFmMeJalz7fb6m1nmF6jTDip8fCJFAIlUSpnNBtsDMZt7n0ZLZUtjdZmVypQg0
fzgGVAOCl0BPKX808f//QhS8Uq5iGlprH8fGFqEA0y0ybdL+I4zrG+RPcshxqZ5jMzwqoVBuyMMH
7YvQE2DB6BNIDVW1kRnwEFhkQfCxjWWbvBbpiWRZmJh1CSsyPZXo/3K0mv2Zw1zB3KTyerQqJ5XU
dIZUzM+SLTBhyeiG37FvGa6LGI8KkracbJxmXTAMSCnWQyl2/ebJO5bgj6kJ0aKbF0gKQ2wia+TZ
1Ghdv4LKamEtNj0M2evvFc0X2/JytzANen0MQFA4qBcwUFQFZp9iO7Z3qvYg8aWFJNtr94L9iUg7
1z50n4huKDhtuK1C9T+124sheEyvJZWCVzjMOlhQcFYVD2tZjlmvpw3DdR9yu9N/MOWnlcUKTpi1
TQW072ILg0oIq5uUXRsSDT1Qi0lhAs4g/JxHJkkSwlLvqdUfQVbdMHmhgO0if5kTL+CFyLElUlGf
4xIhLYtC67mR3CmcXrown39O/YPFblATHBtO/TyEqKM51zizxnclgq3+fecuyloL+uggN6G1L6F1
xApK9Hg3+qc4WLfSPcuiGAJssA65AuG4CtwKlK/37yJyQDO4zcZ9iQNOASHfUtDXYixn129G8DDq
941RzEtkfNhnDeqi4G/vw7VivSUTI69+NpofsnMuw8M0BZgjDwjJNzgPuviarlX7pTEVZnmvgw2W
F93kQUsHiFsu97mqdmH7GeK8VpEqgzVzSMFC4O2CQOVZXURL6AHu76+X/h1CEzeJ4x14RzYc+WI9
Qpv2zUnlMDInej4wxfjJCBJXNmsMcfXVZH54fDi9+cynCwiCG7NblDihsSVT/M/N4KmVVmqO/8W0
a/27UjbnGsU1uMCsH896euywaKcM2Kjqfw3ejSFFlDnd6/6559x3sl2bZgQKkEmQ7WQD9SWqaKpQ
zbufQGE777PH9en37/zFEvm+pP7/d75A6HW78OTcS6x9wgFcpdKiSpAnE9ab4xknw5LzfXNVg9Q7
FR6F4V0yqotsepRD2FTdS6kaC4dXXKseMuoSrzHu4qB1g9DZqqA8lbVEbTlWGMfBPnrr5IcWOCfy
i0UWCceabTNV+EfXLBqf2ICD4n9mOIeZmGMao7+ZlBeswzX10SDfIR4eRe3qt3CpDCRlNvpDf1+0
Bvs1Mes3MLWFon2pDqgdK0xSZGsuTr1YwTS23KjOudGIAcVBnDm+EvQ4AOM19gypGEPSh0rdlSYx
XOOwaMq7UpJwodxdudU/bfcmIiCafjEOuWwt4V07kZVQOSrYZWGU5783ZQEFRHFj0Gophb+GYiF5
rKRsDt/RtfwV5XWZeLgds2qiG2O8t6KHMFvoysrB6GfQziQaqdHBhio97dJs11gvVufmw4PTv4GH
hs3jMMJDAZwEgZ3SnUSufB4TbSfNG2ZcLEYLd0l/uqExglxwD0emyw4Jx2OCr3T6XjEACP9TaMiT
pxCr1dpZI7PqVXJCUyalx5GZJQQJfj4rD5SqZY7Qlg0V4sGA1Ia9sc/fcmoMsh6WpLNduaPf2yhA
T0NXuKWORUX+7/mpIMnMdVzo9xlnp3yfmFs7wr0jggs5//2Tfnx0f33SBbiOcqq0gpRPmjqI6ix8
+5hSrOI7//vn/FiG//2VxBb1V0mQjEiKg87m0RGbWDdQSzlDSCPUT6U2V0FKuypHCnJt5xN36tsu
8Nf3u9j5QsduuizhYxstw+auA8J9abRPJ7jrlQcneC2jbjHwxuHOPS8cHGjlP0a6Aqsxra0RnGJh
mjzuTP9uNN57VxnZ44NFZOyMiBDVG+ZBkbqV9JMe3CjxexZsiuZV0sBe7zv5qbI2NraTRbKituib
TXF1evQdZmJfx7gJdSKjNXSz/95UryrrwZJNc9/LD4N/y1r3Tdd3PvOIjVun/ZXniX1ltf9gFCQY
2GLqyfQTAuPFxmqN6tDqKQ0V3MVUq+6rfpWP2x537F6F/8VRaGC/DftyBnklBHy+KlvWfvref1+C
aGX/epk0rfGUtuQSQhiCwCIJjwnvvrolIy3FBw8Y3oTSjYVG3UImLZpFkuo4wd8J2keZ3knxqx3g
b+WtvOB5GuliBh8/8G1crvP2T4XVTjQgdfaOAxbVdX8Fv9J+qllY1hALwQJoTC9aUnxIzVbtZJY3
lgXBHy/DUVkd70LrKeuYqQGxkRiOdSKBifRG+ENMOmJDTQX7B0S0X7Im2yat6QZOe2zr7gClQ0eW
LVGjYMI3t3QD4hTmTQaNOJ5Zmvwi7BzrDytITqYvr1E5O/4fQcE4D3p/tKDs/77afyo4YE8qZNM4
BsNf6+IBmQq+XhgDmPuy6ncGjIKROYhjLNTuTiRcRMcuqY6V8yJhpI1xiem1IFQ4KtRLk8amxzy/
BYhjtUpv8rSXwNdDekz2wQT7Pm9ZvvXlk49jJEC/lue4zOw0Ejw5KmD41IjlrfiBKs9iYWYvCB3m
fpftfAsGpVxtS+f0+7f9EmZdbDKgOqpMt6NQwF/aPPl6G7aWmWjA1s7KZ9oQyltlIgXwNvQnt3UU
9KD4zj9O1FtTky8m5uBdg4Oyo6+n4toUS/sBHjVVMt8gbhLFZZkX0INmpFYvM5/Y24A21hTByXyO
8eQ03vL+YVAC156ieaeJVDQi4B96VoKp3ucpTtDQQBpMtBBKSQQT+44MxWYpmko7fyqcVxGPaS9g
iiX8cM3sy3kY2muOiF8z78vbqRoOO5qCutj4Kvn/Wt0Kie7BZHfqXhpvPfPej/8AxGYqfTzzJuZJ
HbVbtTNJakA9aFnnSqtXWv1k2O8RnXFn7FPSCWKs7Yce2waGOdgejSdgK71A9+TgpkBiorz1kueE
5sgPHivcWcNK3WioaR0kRUOKUjbPXcPrlp7tkWDzeOWN+V6QO4am8g/sIrJmvh7hX18xbCRGnqku
79v+xbbuZYj26G5bgmhrZBoaWlcVYWiDvwAdfHGP0HQexf8Z2ET9fiHO962IBYrTnInih9HAVxX9
14UUuC9VTTJN3Ev4MxCvZ2R+LIIhXUb+2kcnwM2TMEH2egIIhsD17GDt6FAX2de9YROIvs+wdg4S
C2HlGeDGH9frKgwxre5wZhjQVeGSO/AKxYW11hpQKGuaZx6flOWBGwvrfMuZR0O2Z9K7tpZx/9r4
d4V/O6p/CiaNaL9AvEnAcdm/dbigTuav465cphTKPjCKiolxXUaLQYhrjo5RL3xw/lD5yKnfFTxi
LRR75nj/yundwcgxGzxm2o2R33uw/YKgclsbQTrBDAoCIzyxadnw36wYbg91OwNKGuKPrEU0gFrS
y30yu4t0kRbR3GdSII9zQnPmavAs9LCOTrGIrVQLqXXn6epWayPGhOraw064gYra61ckq2In/Xex
ELVHkQi5C6MC45IdkeltNdQWD3CaDrmKifrwGmv3jbINBh4BJkG/vzA/fZwJrOjQczOTNy4Of8+M
poa4o3HPOGme09L00X9VdFQxUgoK4Yl0jf3xA6cRegx2E8KlBB76Zax4myrpNMndtKdKD1E+m4G6
3YfFB6R/M8TyaG90OAwlLwQ2N+VHYqQQVf73X5pJJnYXNpiuRQ7uRblBOaVofTXt7SzCeozUnztj
2HnhjlDUVRw//X6L1R/KG74ynDJDtThUID78+3lTPoRJJ7UTWUC3uE2A8ZRYBouApznFQWUfy0fn
pj3j7Z/4qzzDM9YtF8MOpi3W/cV7lz9L2me2iyIU4yTjzrpyH1lnqVxXzqvM7J2pKZUuVvI4I5xh
WRmFC9s3SJHZzMfhVUuXPpbVJvX5Psmf8087XedAA8RUlTco9ovxBp71OKFoqlzvfbCOdrDJk032
rH7Y/b4LQE1vg+mx1G7aYpkbf6xuCTRMaFFf3Sq1W91n+SZ9sasDu4LmPXjDc5w/pNqtoj8bqQsh
uN30KZlwi+yQjeC/JC3Phug+yj86/sYTRnSxuU7NW9U5tK+x4Qb5B/YIY/SYr2JvJj2P/b1U3Y3m
rtbm4L1F7lqqG5+DO9S99YI1nlYiEq9UZ7T0obQvu3mNy39yI0vHiLRrj81vy3frxid9H95x3qGB
YJDVqPe6wSmyUP8b5JdJPpa12xC51p/s6JTjEwOEiZkB9Qz+a0858HfNnNrFUa9qTzA4THiroObF
Iqjx6D6N9r5LiI2EpXv26wedy7CwKDvruNMsEIrZ2aw/2s6su7f54fAwZAeHqmK8HeYILnUyB+q3
sXywsMjI1+YzR0WZQll/geNvdstkVer7INsN9i5n5hSuS3NhT3+C8iZAvyi9OxHki5sAyD9e5Fgz
YZ//FnWzYEO4mXIUdgZ0Z6CgsEDenfXvr/gPuwjMAKolzEZRl1xWKHoyhHIx1V9r2usx4NhaMXm0
2zady2Rp/P5hYku62CH5MNAJGw0tFIiL1VuWlpT6OqsXIrkHToq/MPYPzP7za3vxD4epKLcEu1CU
vvpl4SWVauZn4bR3GG00xg5LozlU+Jnmn0pFn1cVwdTSlVtp6N+/HlRhje2fmk9msvjvZiGPZRPp
ODTs+yRkyJzdoXW9Qbnrtfh+vxaWf7SxDhvJ48bx0cxIYmvuC1VZOgZ2DQ3REBbjGOU+GAFQvNRV
AEgZ77Fap1XLeIiIiglrlJgIMiYWvkzEh0jPoWPG44ij3WUN0C4XxSOzbqYBriLlG01nP5LRafCX
mgbH4rCRrdOgvRXVS5Giv9DfpowMKg+3ZcYcTqBRLF957F93++K5OwJBAVTH38BwLo4qtfejMtWD
Ya81hps45XvVwV6wZP/DJIRnKmFhCd6/WmMRWrbtH4ZoS5KSDxEjHcpOev5aRu5P0RmRneYrwMkh
JQH1RTsps6k4hKm3ohBxGw0pfvaRybRfsB5yNAiNIsGk1PE6Ff+9EfduwIRd0mVcRcko9j6cLl30
I0zwSd7iJDjXzTdjW+Ik0oTKwuw+8YS+Qu/7GiJc3hDYHwrcV0scqBdtZxLJdtpmZr/PdPaNfumH
DlSmp47pYpjAoJgTEDgv5dq1u8QdrVcR2VxoL736kaECejX9G5P0jtDCqT54+32Nfrk3XV6bDedS
cJUYDF0eeUNZhf4YkPc00LijjHRTUq7UGEeyVn1t55p2i2k4E+i7vOwhrehryXqriSpoMIVAt28z
120bZx2GBF5AFBibidMyWA/Gvh6ajXAD6hn4BnQ8jNaKAjwRXMY1seGLnsLwM1KxGdD0WdkwoiM7
aOILK1JxJ3c9xGlUiOW6qYJbPyAyLKKChYHB8C/o79N+qZKu2Zjq0iivGYNj8/R9ccOOV3CCpgSC
IX9RCWAAlKKzafv9BOTeKrC1xTKNIZRYJ5+QibQLbgUDhnGD6zXF4xB4cwsnDAoziylSgplw6rQ3
LSe8INEXGO01Bh580jGWzz1lahLrmK98jko9rzk0FAZfanCfJepKxtqlxyJfwt6gz9Ktr477Nuu2
OsC3lSVuEDmoLgnFHTnsGZ7qVNlGhe2sTewoD/rB74HVGT1wIGYnSNaqtZhYIthRzZLooVAMCpu5
BaMj1T6Y8f0PYeexHCm6btEnIgJvpkBCemXKpFKaECoZvPc8/V3U6HT1ja5JxwlVnVIKwc9n9l5b
Jz5AkFq/5d8BkOIu+Zv1kOt0ykzc6uonz8n5aAqvT+vHPBaQrrV+we6l56aNstHWp7tRL2RHtq48
HyZky5Z4lxn+jg883ftSGNyQMWOX606bFi7HFzEYzOzRoxfR7MzhPqyeDYxUI+500yUL1rbI1Ryx
LhmKE8DPXLr5ZajFazNpLHV+lhzqtIG0P+uuBcKhOj5iHWciEdAc9wnbI5GjU99q44vWfPRF4cxB
y3iH6fwCpcccCQONt4l+XyAnDeTySjyK9JrlMSBrpZ/xtOt44sNfAjsZStDdmqK6iitKfIRgIS69
EJOX9izTHKo5B4x0F5HK4EGZpM0QA1UhJJR8pJBxZZucO+mTrxsWoIKUpWpvnGuWCvqq0hNf2+DK
9y5plqS0vlPjOwqgZ1UJbIOgMXEMNh3Xir3Wkm0JsjRRPa2KReyWQ5O7y/ApkGRZ1yIxKDIzp+HE
Bl+o7/P0WaQsTTK4K9i93lm3q9F5srB/tlAVqVBvgfxQdapt5Ud8j1X0o9eegtqBrHnNFVovpNaM
sEiKDFAJyZI9o0HQFc2biGSgLniCsIl3jaJPc3Xt1CuaN0xYnYrn/z6fgP/8v08icg72Zwaj1j8O
z7iZEX+lGfgj+UcHCkZ+QScXO3kcj1I6HwNmb3rcbdGabtl+Oznna2Cewzk1oDZX+5nx1JyQyCEU
GzJBHtQ+3GNtohoOqBCzzrQZ5nmAWW6pbl749l6t60fT6HdGhyEqLVVnmm+rw9OK89dFeoxCcj7H
u2yJO7WvLmJpvHSwp62euBimaRpeQFiIlwIsiogTVE06PtcJNQLcJtODkyrr02PPlqpRksdYmv2a
TmNdzjTsoUpia5TgRfbrmF+feiQQsbM4GertqhhJhIYaeb2dk4OUUVQEoBl7UDY4B0ZWoFp4F6GN
VhO+daCl2SFf1ZiV4sKQstG5NcXnWIL7as/RGrOXbdZcLnHAxcerBWaYZNX21E0bY0wBiGo8kqYr
mpE7VKk/jMe+vc6lRKolKqjyvqrZVFUilZ35zlBsorJh8gDIo+Xfyvdi4wOHiNmAsex08p9B6HBs
wZLYCEc8GQAbV+zG17qHlTksuI1C7JJhCsGUqJwcPVnMaEHqvyGHwMA6GmXmqMA+gAw4EtFPObrn
PDtowYNBulmOJr4UnJnVVKOHGyQ5kK9eDOsYWnhDZSpBPmGv7ZtBPRTKfUnZIdalN83ggVEuJJDT
23tqfBHXcwhqttWAwMJZpb4/DvFW6x57r6gnDqLOFyPdFYWfchmcjt/HwAijqku3ZAGQ+wGcECmH
DRjzgj+aemsLw6+Q2cuE/FThV2eQ1xLmOHHlz7l5neMZ+USNq5InuzyIVCgpeA5kfrYZvEurOIAk
M7BFejWgtRMdVZW9QVNsfqd1dUtldCjhg2Wyo6xvIS9t9nmifGeOgOwF03VFJuY82QKoAFWs2JSD
6mmfKMFwmQFCW6Rwq6ulB4KcdTKmToVtfv6+upHmvgF3pvMTl7uSCwI3DXEfQwc0cnkFTxPHM0+V
iHVsZJWaGdZ2/UUJ7UeQvIsEtKcpq3388dxc+Tl9yAhyLTmKBgU55eu0bM2OKozxdH4yZHyamQos
mHJhcs3maiCbKY1mK/Ww/QxnIYY3Duht/wbc+e0n/N/ihyafVQp8XYXwj39rtLumHmOZPKFTh/Zf
Ve41ObUEGGGlloprgGuXB7vQss2opWc0IoPwZmjvw/huaMs5XS7DQpsx30099vNTyY51kiUyzHtX
VhUOAXmzkqdwwraR/gZQrVvWBCcU+aHqtjVm3Sb9JUmw2RC///ep+a+l3/qDIWnhZ6MbEjk3/9mb
jFFoAMOrVn+CmxcdAqvcFYfntN3xas2Xcz76tfE3V+Hvccwfl1MWJZ1mg+k3ndgf31UC11xPfcnl
jMEo7hqp/i1x7mV20uVXxkxkFi+5jPRfuzbmX6Y3/5pX8TOjN0MAv0JZdQgb//yZ2zQaycrS6L1V
Gm8RJ/t5MRof+cdmyDCATE/oAhmGmvDOXouJANOdzgujCKK/1ftr5/ev6wDFztJIpqDo/+M6lLEp
p2IwqadBk7cDarIa0e97lFBB9qZdKxycKbFNlAgyZ51Ovnc2UlESUfkpAURfCPBTomPM2iRJb0WO
xMqc7P++Q373HH9+RoxdOu4uOmdd/qN71Tjp6mXuyWy7lox+cvSiBPjKP3nopdmBaD6HbX+rEQM2
+S0Q0eaIcmAUKTmeB5GJmEE1/Jd3/e/G8F+fabUc0T7im/i9AP2fmThJrmYhzoRTGS1htEDKe2Uz
T2tgAaPfhREZEx4Z1NIUfXYyiGx22X0PzCJG33M3lI7QShGPVOGiWo7Hj0ADeIHMg4RBjq5KQubI
SWylpm+ItL9w7/JTrnzCsk7je6c9ZFW4UQldjajrsuAXwoiov49+mH1J82c4Vdtc+wQUiOP0Mb9o
VMRrh6317yXah3q4xLhwqjKGayZv6vQt11EPXioMjfJtEe4YLtJGWP0ItfmyZPhUzmvhjcIR8T/o
0DBj7Vk6FWHSFmB4tndUxatqlbw925K9MGfWPSEXklFVvAYQt20CnTZGzwxQIqpKcGXTs4xNDX5o
EN6F5NwXl0oijrnf/fetI/1ZkYFkETVTQWRrwYrBH/bPBy0lQ6Svhqg598ley0zWixT7mLXb7mFY
BFIeCXKlHZ/Cp0j920zp9335z3vElHC0SqTz4PFgjfvPb76MWt1MRlKfg9WZJb81vFfT9yky7WW6
QKmcucgNcj0Ndh+iwWn4VjOn51MK8bIfxdc4P9Xxg1m6sfi1btX+cm3+/ejz8SRdxTvHyAsJ5j8/
nlgMQT0XaQ3XO/J6xi9mFMC1L07loH6GoBfwcmhrlIloPYxqvEIljI///gzyegn+cYlWuzmVAOtm
ONHSn86jSBtIZI/wZnTTOYseUxOKBxDavTBtagJZ6I+wVyg7JbuznISRVTT+pH3oH+FVzhwNxC3M
eDywZOPxIFDsScIW3/1frtT/9yF1UOugjE2u15+TSGOYWsCP0ngmac9NzZ/1zlHLndCPbvo3gvW/
Xw1cEV1mvgEPAdL5n0OOSCjSPp768Uz4IhxJmk/O3VG75r36bSnVoUQtpQXVmm6ijdmuFFBDjbuZ
LqzXr//92/nXkphhIY5fZqLsWEED/Jl6VspqNvN4jAw0HIsp3uDio2AtgJtxLdMw2S+QV24kNNMG
7xih6/pLHW45F+rYr6sr0r9Zuaz9w+NER92dY5Wr5o6KOyiehV35b4K+fxmY1k/MohIXrCzKLC3/
mIXgqhwVPeqQOxQH4SGWTmtH7KmOsi3I6/Cq2k8JFvLq0M9GV/jQ+82wrYeHfHjo4BTaOET0h5C8
UjJ6YnuvoZ7/NVvPJnL1E4CY/768fw64f39Wjd2NzmtXAXP6z+fPqgRdncaGz7qcsBjpqJbJUKpP
WU219pf3FRXNn3oYag4cDnwrDdwWZvL1qPyfN5YxTZ2lC1l/GmDAYXBrmmwvVNNWQGwhW0QuOY0J
xM/CRYccLtE6W68UZi8GAEPTHsLEgUfrh/M68VH8eXkZ668YQb2EJmNX02zpzJaZUp2MKXVAczmc
vAyC17W77KdIa1dEDoIus3sscULVo+BPNBLBPNAoXvMJvVTNkLXDuWTsEFFzGyHW1SAn1DiUEB2s
YJ8hJIB0qA+NpG9qJhGdfOuX9INNv0YYX0wWdAYxg9SSDoOZAboV7hSzSmDiYfuzSMuBiCxHKAgy
wD9Xfy4RGqiCHbZfpnvopmhATDef44PK/yPGkKi3i0n+5uRGKAN51zgjszVNJ3Kru+u87YJxpnX4
7tU10J5vpOzT8itu+T50QFNGVAHTRHnGitiwXEHHqpcXqDVMl9StkTMuksR9FCCkLb9jaDsKQ944
KxwxZgVB/+FNWsZkhUKMtUA6EbXF26EWatbMGrvs5LzEPTFmkQvRfWuKultlj5VwKvtvjIdcvGIr
Cq+tjDPBSPcRloZWqN12Ig42Ht8JQTCUQyB0j02VO4DC6xLLNOxLSXAGygXob5tWCtwokLc6bQ6J
Ojg4QAQWuqMn9wkNb6c2GOueJpk52U8zRhTuD31ITow30PsmwrXRxb2oD36LKpydwioFCFbwKo+i
4iZj7QkFm4Vy204WQvIP6j8ON8JbZJrY8abFzx1RXK3XNce8WY6tiOZiSHaLeFGZI0REFvdIjMdC
8usg802mE8Ucom+q7Mpgds2wUo+wKmeBpwJATP2uwNG6n45DonKXM/7Q+B/SRLJ2/jEl+SZiqMVm
b54ofRAfyEl7CIbxpND1ZwuhXAgM5PbWUVFGQeMa7eDEuuArpBKBEUxyt4oSt5USNA67Mb3py8aQ
uvckI4uKEJ00BK6R4BLuhk1TfFjmyWzeZEBeDfSpAn9XHJ5kK3fYHNdZ4Yojb0JT8A3BunUCXHzH
mL8h77o4CA1iaJEFyQJjSEjEAX0gkeQhN8sYUxonN7H/zgSmMMothp6M7I/iiN/RzGGdR5ssZVDC
A93Xlq/oa8g2i852AKoFIv9uq6Fqt5TZGXPXePql8jw0tGZsYleq5zlub6NOCk59AA0mTvzQbrps
O1I4p4N0T+dND1uJ9SSDY8ueTS9OiVfZ5g/VddHcwTrOJHu/lqM7MyEjh4qpMD4O+Fr84rqNDnKJ
GGTidDOnSFx1djvAOOiVGacQxHYzBE+auGts8pGhcrJ86PaJ7FoNtxfwHHfES8XymMfE0IhY9kbs
3BXzM5ulaIHw3qu3q+acugsxGfkpDv50JJ7qeMwDRPxRhPpCwbP6jBRZkFndct1FgFqCMngM2sbl
PcG+Vo4giJPilA4fJiWIlE2HjvDDMb+31S6wBJvFFqMRngeNo3N5gpVvTBFmHroXEn0s5mBM2PXh
GEvA5FsHHMkhCx60wMOGaFv9rhdlV5nEzSCRrFsMO7XSIU2kx4DVs6ZiHCoZeYe2or/rHIIDO//4
1o13WEXOkh0N+VsxBCeK2OBXPwaJcwpZ3tpGrR6nBnhklu2EdXI0ESH4OIS3vGb4Qgx408DMsb4W
FDWhpRyl/J2ZFNrW2AuzImSUSJaQcZCHX2ka4GpFa5HAGhgbSITtA5hPmBlXS/hlLgN7aNZfs0xU
FPejyK+dcxzHpLomkNHg8EApxrRfIhm1zLCDXsOrAvin+J7CODVyAgP5m0mZky186BvgodkuYrdt
MmAyiNium8hvJjpRBv5qnTIiwrt1W2Yqwoqylf/jm56q565HLSmxq/ycqtJr63NP3A/QOztmQdns
hpVnOhIqMapY4MYHtMdkH1rkQDOo5sVnLcxT4m1msAEc3tnmKOzHjeGWwf0cgkMB8MgAAdOSkrBq
n7pw8iMcdRlrgTrYUuCxPSDvgkthVgwNR5Yk1ssyra9B3jvBVzR3LgqRricLznTL5TU0tsfdBDhO
Eic4+dQd8XQoWwWwxBM3DAvlV7F40+Nfc/quQaVjUIaFohNuRr01WEn25QUHzzx8T227MfvKr8kq
p7KPhRBgA8d4IrjG9CKonhFRrTEHHHmm6+YeNBVNycPvRXS2W6ddIZ2SQZ8doKskNE0odeZzit2w
o2Ydy1qGSPbkthT3sd7K1VETN7V6Y3TG3TsR1FZBPTiudj1w6ChMeHslZ51/EgKWmr+YquzL1U7g
7rK6zJGk96z8VuYX9q+slmtrP2lvoci66stEooLcLc/vjO4XfQG/ULmiyiBd1Lx1/6IBeQlSy2uk
I2ysdSOiBdFDOW/hc21l+BsCm4M6GAmzk91CMpymhUVtslRN3sbsPuaE/GGlRugCf1nviVVu1EcR
vbAadJs84vXKC0FLir1G/ti0SckN1ZXFtaTxKuPF5Cw0wMo99SNfPitc7mYKbElUqNtNbxpuAkFv
GoSYEzN7J7F0XgFo0AxcJYWzLBC1IgLfhOucHqP0HCjvjYC1EcP9AqOYIDZKI/pyrlU9frYscHRT
vAbzQ1Uwoy98wkqphN26JJJBRMvxMInNyQzfe4RXIAUH7nZWmcz+Uc8eAgVSy/wpRT8pBR6Fy+p9
p+WuMV8xz3BG/DeTfM8sETdn/IrlGUKfOMYo3YdD033TA+In8dQdnm3cXw8SB0BD6EKIqjsGHDVb
6w5Cfh4szyIjXX0TKe0K/WlWGFUWR6XtOMU/I5ANc78r8W1SFZ9ExWVF6q31nQa/eZCeUnKlB1BK
A2Wk3v8QdVmpG7H6TpTHkXGySk74wL6p430mSyBQuvvSUAftpkziVUQcCBmE6VGpHvPFE40XFCRH
xrpMpMnpgFXbokzoqcfGwV3ATKZsqwtNdcX2lCrmsTcfOirfcdhUWsssVYJAgedLgR3Mq4GxUlKy
LMMYBLTaxpiNyPTJGkvbNOFRDREaH3lrjdtIOQgca1nyXQ2aM6h7geVyIxu3oFCuq01MMhp3NH51
feOGomUr1Dcc56uZVEUz2JBIu5DNSsjkcUZlk1rWs0IoyYog0UDCGfJuEObPrg031rR8JLgU2wZG
akwqdj+fVJXwySrf92bo9ulNzRl0VJ+SflVoXJvlV9rxNlBCdwzegwnNlSq6ArUjaGU/zEe7NfwG
jkEBvqjIu62g3yHOuR3FOa6PDZ7flXNYBDP7uf5M1tmTmIy7opCctp/XcakR5LYYh3ux/FWLsZNW
HxJw5e4O8lLVkKYzLkpMBJMZB6e+mdBMlUZ1UuqZ4R3fY2A5xQqhGpajxPk2H8BeZKV4HgXprFoF
sTA0xlVQHY0836niTzd+UyfqNAmNcWUEr1O1GLxydKNzhIhQE60+pENx0YWUhiOb7bZtvmLjZw44
g+dXSWnPbS4SvpC/yfipCqROct667FIAkSNsOo8TL5QKD15eH4T+V9UxMLeqp0j2ewqJGn5CrIH3
ydkH0zx1DAI1KDpl8VwlF4gykjXYck5IOkO/dQs5owKpjrrxVSEyE5XXQnyv48kz223KWF6T9pXF
fIr0mmHAf8KCVzYdmSQKKx42CMm0ntPD4LBmshktjKpVFr0sDoX+O+XQN0RS0EbY7BX5BPt2vdWS
s2GSmH6VunWIGx2lunhKzPRVQeGWBBsgzQdJeBFDnu6WOld5CSbN7STNK9vksqC219grcvdXxkfN
464GR6FMwa2Ihxj3rVXcUTy6fPtseWnnY0ZojfyYTcCqw3NLpVxXzRdCZ7xwoAI+Bfy1ovltF9pJ
BHiKo7wo7oH5nSrfc7DVmbnr1UbDXN707zmjUFIYeB8sLvGmXiJVbi1Pp0UbmOhi6R58ARsG3eRu
WH9H4V2RNadfntajIyennR14XykXsYMjFDys7GDF2kZD4yfF4uTCuwEW0lJGArNVNxTsvm43mSLS
72lOggKsi39Ib83VBt4Cy1iW5SYSP+QJEAooCFu4Mvi3vVKOjusykEU1dJOZZAA1em71d6gR9qiz
BhWwyfMm1JQKp/dod+qvGlxcVED/uMTIzZv0Oi/Lto5y1nvBajPL0J9M6bkc65fhRYRjWrMOkKTe
MSScGLd0uEuDSuetrXPmjWawduUbcI3cBimZGJ21lD3wbpiJpPmU1dUmnDoi5TdvEARLuMKVI27N
lIcmjHgHY7dLvW6GI47ma+CLqbjVqk+l5H6g1om7muqFrBfIR0Pp5sECyQFSkPwioxwd+59ADZyG
fMuleFNlmjA2hw1Fgmh6HV6bwBCPiUw9aETetErn6/Ivc951XvjnJJHthcwck1AeCVK5+cfkJ03H
JhFmEJayetcgiQjsjGS2qfLMjcL0uq0OikiLIJ01OBrsDWR1Y8qb1XAaGpsqTjayDKCr73jQkJPr
s29ozXEl4CwR6Svm10izMQPuLwjGjeTeb+QveUptCWp007zMlCCTfgHCt+WVupoX80M6/cSpRBgL
ENOI0M/5nGHJrECX5DQNK8Or4wUzC/cFIcgygpMdNpgknawlqIpYNsVbkvPI1Ljl3I64u4bALems
UqY1gKpRqEqORCZvbKZvCn10bj23LXgIWgbymoF6YVsY20+9jzdSfECFFEqvU/gx1ys7sD/ikmT4
VMafqz5dl79ns7gm6rBldERztwY1dwSn3+bqaBUoZ8V7jWWrZnGfLgqX7jpgcmvJzgLdXXzn4kfx
pa71Yv9C/+2udXA7ma4wJR7Ey5HLXGKda2TNnzhVBHIieJHFw48pmO4wZH6e7pmwisnrKFZXHSOP
Pl2bgCIhuE8iMK7+AQXJkN+rfHE1bZ8arStorG8/NC6xFlEtScZBopWEDW4PKoEdRHMsxwI5TSvX
vh7nmGRva7B6n8NrbCAbRTfFYoH7LlLXUtt6iSGoTm7Kp0zB46F9mq22SVBdzN1jYiwexipHEk4W
/jHxLWNNZ4RvAK1tOZi8rqivPSSTWUpQEw+ARSUEcAZjh/ssRJsVPEHe416d7mMFIMW0zYb4GpAU
Xak5gv6pDDcMKUh2iYiEXLcou7j6KMtfAXeXgP2hYvveN7tlYImwb/MeatVNkD7yhFzVXHFDbT61
iuxkwhssalG7Zigeura4mqP5RgfQJPBPOZLXmywAalFCy79JBWcm9IdSY/D40RAILuCFmy7xvchv
5UAvSt/LvKruf82ZbMccyiuEpOA4ksYG/jGS6+kk5K2v8aKUox+UV4igW3chYihLICaZUvQYM9kY
5B8jP4UT1S4Gp2Rx51jzcvIt8q58HZqDyGHOOzxMlnMdfEO5t/mUjl5vK8YhdcrIizeAWpNglEPv
wqE/cEuHnbvoz9QsFUhQie11TKWGqNGVI2Qt6bQzGC0EvNVElW6rV0cIQZG3elUy5UskSCkOTqOA
sk1D081ergy7zZR3TtjeJZ7rUut/ShDo/MPwfKWwO2jaABs8dqkrDdhPUOxoeixEgCxo8zGwiVdq
k2bbkp9NCSly4+lCt2E+8Jw/B8oNsb4bYHkWwCuTuNctKmOE0VF0Du/EqYrHQsndzNR8dS63StN4
UuiZgfFlLFSnOQOG8pBLBMcja4AC8IxeOGc1VC7wVOTwK0ExQkquQPWSg5xCTUMAL3QYbXyte8Nt
5c6p0tco5UQ2Q3Z2UFAsLQzdFh2a3q0QlvhDFNR39Jf7pgBRC7lL63aj2H20SbwpcbzT5HvidDXL
x7GJkBhZ3jJ9Sc1rZfH49OmpoIFHxa/0xmMjEH9UoadvSzsDYJVlZDIr8iErWi+p1echZv5XnVS6
BX3IHUwEvPogagJsUnp+ci6xWWJpIDIVITZ2+XgITjUHjfQ+l6cHURw3cvnB12XKymqhrvyZKPAt
2r2oTQ4JLpsc3ewQnmKiG/lRfvOEptDvCLITefmqq2EAzP/yKoRv1vDZMAM0YHaH9V2cGbvIe1Ab
rmy8J4CHOjbhsfQ4dO/t2LrSkDnnuSQXLPg1F8TW0IjEDAst3eIZu4UJA6PiPczE7dQdqypkpMOZ
V1lkIXW21P5o3VGklqjhOUeMsGhl0I84gTLsYm4bA8GFxHC7VxhLqG5qjfuUMePco6s9SdKD3BAx
Kt2zmPR5qAtR8CgrmDTTC9xyz+xjEAKtI/aMLhkTCpQx3YrWChnmJDu22TatPxOEpAeUzYItF3Sy
WTIAYxb0w+tiPSmD7BAZ5a72w6VGVNurO5p8xgNGLBCJrDsF61xFR/s0+zqKnyCcHkOWkylOjqhM
2QrPbmnNR2O8zQD5qxj6Gw/sqGwWIfNHxmmjhhdHI1TGeitT/MgUeE38lmuaj75oL9VPaT05KLBn
bFFJ2DzSHsapgaLKqaBL1znDgek9obLM5smbZPFFamJ/DAg3A8VLNd6B5g8kDL/hrSRyJ2kWtywZ
nfd3swsQ5WXbjLyjMPUlqdgOLApAfF5W7YARxBuF4NBwLN7EYXrr9AezGS9tF7oI7N4yRX810uTa
mkCQ92FNTRE86RR3ZUu8UooatTqhQQybG+SBseh4gW6N8k4JJ/1aRajjKuALrjN2YVw9dOTLcUFf
USe8rwhz0vN7ECnoPvGAZL7YXxYVRt7gF0G2FfiDuWUwFXyrymejelkeuVVOo53obwIZ4GgiSMSx
4kdZwNsM/EEAmW5a0QlpUhPdgHNQ67IzZMvcGcx8YXgSFyWGHR3fpdESLxQ7X62n9dUw99wCso50
TT+I+rhRlPAU9F9K2nEbl5c0HJy8uw4GuJ2hfUCo1/Y3lTGYWeRn/ilXQQVaRNzG2OHIKTg26oBA
w8LjykhZ4CDP96nSvaLvBti+quJTbuPQqfnrYj/sLW3ytHT6UnUK7SE9aPrwEpIyUTSoWiFlq/RE
zFPDVSeJXS9+qYRf01jbDLPKllFOy+IBaLk4/iLWZhOO3UvS1K4YMPitRmKuKrdqrE3Fi3UUUPyl
wknDxaBjvaMMyDt0xIniitQHwhqLl7j0njYEAraNwN33vXZo9GbbRbGvlOJzg48iqoRdbEGHm2JP
Wf3GdbhZBW41XVmVqMTWteywRKrsN1XI3oPqibnhmEvrCKbvjwbD+fCSr6OaOvCtXLUX/vF1KUH+
PGgZQKwYzy2WCCv1IjRkT7Zo7rSNIJGS0pwD88grIWBM0CioBZ5Sasx5kFgY+Caj+YUJdEwUuwYt
MrKe0APb6AG8wVTOUrpAM1Q9qTEP7P/tJikJtwa/0xHuM45vxMlfFJmJcs4cvy94VxTbqhBbPlh7
Dyb5BEHyLQzMA5PGlzaifZPHH7MovDmVdqGCmbvWXhJ2YgM93QA1icWCP4Sr3J6NVC3wNYuOl0l1
NQU+upAYlJdObjaxxIGoPUC4AEqLAn8pfVV8tibQsInqYHsNakwSi1yco56NLrpCwqOqunLG6yDK
22LS90lH0Qn1XUgOlZS7CbOlUQPOsJQuugy3ClR/KkJooTTsycvcGKDfruQC7gQtOiAYZkbFwSyH
btfdOwuflcgyMKNqHVXei8sWCJ1r1cJFM1DhhMR2lGN2VkL1Qc61SzL3+4RZshgsawJHvdPT3Sxn
z1OKKqlkiQUi5WUcgfQ60sxRUCvmIVr60skL8ShN/RnPyU6yWm9Y+m0p1z9iDtirUI5dYzxomu4V
3fQ8MeyWGTTo5XAa6pZy4dYiI6UCX5DPIqaTu/dq1D9ygCslQFeIWT2Sz1mipGpe5B7zA8CTTmA3
ngTtUzEMD2FY+jrfCX2gP4/yOUtLcvO6w5KN0H7QImjWdeAQ63gYG1s1fySeW5TDICclJxfNo9lf
RQysAuKnREfOFzOG6QiNgaYHjhjVeh7u6+ilfI6qgx7Ad1dcSD/r66PR6Q74LXkjsamjZCBWphjF
xT2rwJVWGJU1vlQc52N9rdSTqH4z5ozFdN8rwZZAhGol5CJpOmlGd1sywp5mFoKL4CXdS1Mx5dCz
R3kCqKSGy0+aLnzHDKhweUBOCRGL+Qm60lzYCWrKXBtBQy3j9ZUAHEc1naNsOBPnkTJ+5BlANMKo
WwPsi1Wg5Q/9pW3exxwQEL+OABsPEnVSo3OyacnWcOUi2/aZ5VfIVs0OzRqEYKbYr8PRCBhNCWxU
O2k7RcW1z1mMWTrbAOumwY9imU10CWWhwYXsUThrhDtZa6Y5MsUQ91/Z/4Qch30f8SUoQlZBGnEx
bqhpERLuqqHacftQaicnaqIjtrPnpWptLHduUGV7WXyazjC8NspUb3VU4DqMjFIE0Yqls3fDpjhM
hPtFt82RWGLbP36qtv3pv/q2/e3HzuflyNfinX+0L8fOfs3s11f71T++th7/PV7818vx8nr01/8U
tj84k8OX2bzaG3+j2vGO4BPncvz8/Qc+fzQ4r/6ldvlreWX3CIVd1FHyE/daYPjJj/hUbKVH+cIC
+dF0vwG3usz+H0RP+hH8/rndLQ4LO7s5hKqd+9MhcdnG+t0Teximu3t2B3Z5yn3LiR0+a7cx/GVT
e51PX29z3K7MmYfpG2wzfu7kIOwVhxjrXd/zanIIzZOfmPmax08QrssjJVZs2f0nwCG1ducv6Z3V
gsKigvXdByxM60P9agE2qRjfsJ/gpLURuDPbhe2s8lDrR1zQSrnp4Tofi4O24S8zaIc0Z1cFKhTe
9UypxVFkl9X764wsCXdruiY3v5Lku7oKkQZW13qh4m5GJwGcKPLiNRLVi0jm09eJ1k5VLkXCuVsT
Ol2l+6AghKKYl4MaRN6qGdbEr0jkh1dO1cJkKWwPPaAxkXFzzAp2EOeDCt5Myl4lVutqL6/++VXq
rfUv+Shu+wAP1vBWCgy6QChD/N/peWPL2sj4lm0KTFlxDHcmKQBmTlEGWMVg6Z4wnpiQ2DS02Skm
rInzVdKVPeR6Si4GBoUnIzGKpxNR5Z7epY9mofjKtLzlUbjJ4MRlS++rQb4nAU3jMZjxodQV9ci4
yVwFQEgPHjGsOJR1gmuY+8pzgEcJ+GTCmgomBIKONQeUvE7M2iOsYosksjh3OzzLLQeCKmi2Ob33
TJhr+thx+VqrDvKeh4Fc+ZVoL5zLSj6EM8sMvAMd84ZoVH0lQiKZAAM0f3qTR1fs9roigKh+WROQ
DLHxpgUdUvPZd6f1yvb5GqDLaqA5rMDB9UVDeEDMn4wSIxy451350wtva7KSdcZFY8yBR5Fkh6RA
FtSbMalJlkhGYS+ezCk9ZYU9mKNP/IBfj8ZGE3J/LPRdHz9R1LpBIz+YKFykUbNz1pUaBFEO1v8j
7MyW20ayLfpFiMCUGF5FEpwpkaIkmi8IS5YwzzO+/q70y61SO8rd0RHV3VUWRYKZZ9h77T47tKN/
CJnYKD0jaXzB1PkhGfMdEUnNLM66kvCeMstOubQnfS20L585jA1cEkg7f9LGMV6E5jHSKQhpTsGK
RYN/KFr42QSK2uA4rQFrlkUlPSD3JM/D57wfFVJXk1Mb/GrUNQwae1jU0atLz15Fb8xBHlA4LKoU
6U9wTcruwYRCD+QWPVczkfXIKtuHzuW3FyaLSO+VDUswqTQKNHUR4lyYS/UymfbKCIBMM16R5VzL
ZMTG52IGu0b6VBhuN/JkN0IcZVvSFaMOYEH2Kq1wAIG4ejTGD6DJnWRhKpyMDaPpE/sUpgL8nLWE
ilWM/Mz+0kwvlkoUVM2rhJShIUkc5ht4JCQ7AMPKtZ4Ce3oeZ2r35pRbR4Fiyo/XAhwSFIaHwjz7
9msefJjxHretkhyk3N+6teW2zZ/4i0D7AI6xlIi0zIH7yFw4u7sWspqB/C1zOaKwcigS8c8IVSwQ
3T/kEFL6apXMkLSUtc8sqrV4P9nZu6LcGj68UfYt+XokRY/1Vtu95pQQaoBI4X0gg71fdtNlFM/S
VOEEP4MEAbDqayAmmx9hpWEOkNeJsU+0l5ibvm+3GGbs9JoxC0qB1/IWk4R6KPUfafI2MWERz+3c
QVqPL2zl1JgxlSE3nwhpMdgWh9i6IuHxEo4G1eL8DE4+g5S6+JxQg0UojALNwjSHW5/9XDtom3B8
H1FXy7J4BlsAN4RXXlivXOLeVMwYc7toGerkPZesYY7AxzUatHpbuDLllnWBvrcxIWMI4alEqrDo
ip+JzW1Qt1ezJr6NJAF7PTHnm/WbIzIASdCWXZWpNlSS0V8lBbH08KpzPud6srY6WeAo/9kQrufx
josHYeYvZcx2zsjqo8o43NEBz+TrssAPpTQ64AtDZrfvL7Dn1721dDRaImnAizYBdmSrfbHsH6xL
Filey5yvK3PEqepQF0mNwryIeO+/sso/lQAPwvRxyHFVEiowKz96IMDma8/qNvRfXBqKERGHg+4x
zw0UmfzWzO7grioC6LANypIrSiU9r8izrfy6KNKsTXKBwzigiGhLTxlzrNRaRbgF3lr+upweRwOB
hNIueHfG5Bmuy1KGWs3lc2WFuI0oNsw3nvEswVURFx6Oo4RzR2ESGTCIE4WQy949snPgNr4NDjTS
yTpnRzgPpM/KHcTeYPejM8iJp+yhcx95A8Lu5MY/eWAJB9iEOLkUrmk8jLX/zFZJQO2z9iEHTlkQ
S3xOA53KKEWizgjww6iuDm1E1n7MyuDJj1tPYVq2LAWPbk+OLjd4ijCkJ7raZyNXz3tiBp4MOKBC
FC8INtT5CxkeeLeo0reOisl7fM2ZxpYFnigi160Ed3aMinvezUCQtNk6TXO2bCRBmeV/LV74u9Y1
4dwJ/dJcyc4Or/xAWT091+XFj8CHjp9d9Xu+VDPxBXbcS3pwQq1gGu1SYe1O8Aa4fbr36G1Uy01c
ujeVYjgkpbbKsMvOPWoq52zq2Go09xiojB0U52Llx5rHa2LdSpCsEseH1n0mH3NvcLUhTwR0wz0y
s/f9AVwdRRULDK1+KImtjzmGM9KhejyvYdqtatDdfmp5TWQhSGAHDHmMyUJXUOzkQCwTzMXWp8Oa
WQevObUbJ9i7PBWSQV9jPypInbRyY+nwz44YXXC+1lO10tBnmWQ0FPxZJTFetYYQg4mvHrSPoBi5
SeYnO0g/iynaqiXJDX6+G2xnZdnTWcUCG/rorvRu4SDh5Uu71kkUzdFO4ZVlRjWwz5DWQ7ujVabT
L7OPGFtFqmGo7FdNwq9V9/seMQuuHFj42lW4P1xjY/OLt5RQg6MuTZbrNneE3m+r+Waj0CjsEeeu
WDjVtextaIE4TotgN6BGzfDniYzZIIN7AEk6o+wZYHsS46hWvyRnWiAFYunLXP9pTNNTNwLhXZm/
WrGTxDaSCh41REkiVX43R/GkzA9Oz31vtyczLwkpUT1FJ07yVxneAcGY0TEjt2u0tcWsGHvM+sd+
9PdzlK5yAL9sKVqzpOd814aDAQ4u6N84VwgrYNuRsV2lYuWT9wLctQ1A8C5ATg1lO5rXilDXY/Ma
8+3Ak7OCG5cHyg74NM6FdKXRAZXuBEfk12S+Yjx5xmFYRNHWAlwyqfklbMKnkXlZhu5I0tdaUjv8
VlmqebJXkuc+YWaq3Gqw8qBgcPLELL9joEUloWDHnJePJLO2+WZmjWeUnEqBQjg0CDwXHa9ggjtQ
dIZOC8WCF1cHTK+2crJUGM4OJ8I6mDm5FeaSE2rNgiCGajUltZebRyRVZJIsHXbYleOsENOhFTCk
IqM5+kXj0dgjBkGP778NnbEM5TtH+9s0/IHNPVXiTUWJIUPOoXdDkC55dOXYQU3FDrXGQ8OkV9N/
zv1nq5XvdmDtqlQ/BiY4jVI8zuqu1MezTK/VnfpAxWhPj/5ApQ7/hgDcd6cjoi4gkwRVLpEzbmIA
Gj2XBULuyUbOHG39/O7Py8RCcJ2goKT44Gfobnj2UWPhX1gbUbHWGNsaFA5Ksm/zfcbDOFvQjuND
mPbHoD1YzF6d2n00qpdY37PAnTUv8OGxIwMEMwjaubqXyVPQh1uSdFgbAiAsFdbtARkOEyOyxF46
KvCtTGykjEntk3VHR1pU7IV901oE0G+GgRbWUPCNM4gftsPof1kdIliyj8YqWUbhgL7VPbhSHVnY
hzEnKcBRtzMjmTxDqprwNRLVsfPFCRo1bQj/YbTpsodieYohgjpoKLjrl4C5Fdzm0nOfyP48vAc/
sgL4vaPL2J3+Ilofp0XxrEuL8RRuQz4SOAnyUh1Zo2RnxH/3ois8pUJx6rRbWOk7U/gdRIQELo/P
xKB5VccOgu42TDETV6Ynw4R8beRIf7GIO6MiUoaXMeC+SGA0hsVaTbH7C7TIDLrjnnAElSDtdDMU
4NHS+ZIl2TnU903Mp8OdlQAIKentHMYqMuRq7o9DPR0mJmvq7LWd/066x6bAMNbHsY3QhFLHmRp5
fa7GWdvFiUJ91kuhzz3OkdPW4bUCgFhiES62TvyiBy8ysCwDfEP7EQb1WnAJKLxrSZJR072rY74q
3ASUG+Amh9Alf2Tp4U7b9pJX+8YcVz4/fUjPTUZR8kq+DjFnEyPocXxp9M8mV56sKt3xFiiQHFDp
d8e2PU/9MeT7lcXRz4GFubMm3Zrp7ICsmI3ljzDAHuZoexGiYcp59JUwYHMN01L6Mqs+9pf5xBRH
RtrmqHhMXJNkRszElygpobR93SxL8tf8ATQCvX2VvRn93RyYLxXQd3gcxLW1JZsOsYRTfrlVvFMB
WYh4XKlcY7bxKAhFeuAqXhSmuxUK0CQnVIKlSKU3TnGIvOFwDjG7sKNaZm7Ig6XzAUUDuBinf5mG
6RpYzAlQm3EMxu1Bw/Vddv1L2cYXqxE3qlJicTjMhZ4f4zn8CHKksbq4V5TD84WTWUvnExZS5tr+
UxHr61bRHuzyHWQNIvnntNB+lwqKlTFHS25zmHhQyk9BZVzkw9Yn8yEqm1saoD8o3VW2z2rjMFqu
F7gnQ7g7e9i0/XJKZlg/DjGGP4l5CL/64h6M0QdT0u3UTNtSqI9mpR5zYD431WIXoQZ7tlBQyb+6
wl53rE1dzCuOv2eFs067q2Mz8+7Y4fbRfvAF0zhUJz4svHF2VyOb300Wz6/4B8NPQOczSGvHHZiW
sYwETNCOt0pHlwEY1yrXbKUt0qZd31+F9msR3yo0RkAOZOD9T/aYg4nBMkk40tFNcYz083ngOVQZ
vwuRvqdiPsv52aQPazTHuMhQQGMAwpq3JlkB1VP1lnAZRtW8GWrlQG+EzSEgaoZJFN/vjIbKwPoQ
9Ke0hvq1U9N860xoolT/2XYLEoz5bFEqy/rCBGpe+efO4WVNB4eXTiyhXO2YtFSTQulA6V2nBHtF
85MVsbkEJRKGr2URP5Xj8KKIU5HlaBmDFS1kDNeRDlvy2LNDTzqsyu4NYYmGdKTQ7mNjLWIWL9xp
D1XRrDTGB6IMP7WpRS4aef301k0Uc/5IutFEQUaIqrToKm4BUkh/DLrXLMAdZd1MND9FhS7fbVYZ
YrCEgAu/So9xaxIpEyHRLfy3eTolNK0m6hOL85GlNWIUjw+n0Ta6/1ZBihGxjmKU97o24QBgR+VO
2PjxS1WfA+unr6H2C5f2SAOhv6pJuA4TnVCO6SwMhqoMZyt5IrXBSuuN5WgqnojQ7DbuJeG2L1FS
ZkO5VlE99fga4mcf24GulE+pVZ/DuXkPQneJWHhlNdYKXgOR6mTMpcvePw2kUzkg3pNeRdRZroB1
92azL9qda980s1mGSbMcYo5Yoe/dZCLpmMgvVbLxVPCTH4VBX8gzWFk6LilscPPqyIgj2skqY0xL
L8XXEajO45gpngvxO0/DVea624CGTeXtKzX7MXCGlZ/gnUk19A3Ie/DOUR0CfOewaJ/iNvMQVcZ8
UzuXbd8FJpGr3EZWrfZ7g+zSRvVlzV7FGsMZPqI03szmObbB6/troCcWMa4hI2JgKm1PnMgt4etT
+xPCE6y/+rNbWHAiPt30EiUAO/oz/ztTjdVQdkgamHlSn8gK3qrQ3aJvEIOzyGJGcT40BtA/mWVs
WGxm6l10MsOFBq6jARY/rJzsl6ZdKwhXBOkIOh7jsb8wrMhKQBoMzip46m1BzcygSExni0G4SQlW
30ea8CStFl1Du49vU3Rw/zt6mx6Ra/5LKvryZyZE6FbGYj5M8w/bQJqiL7qEAW/PpBBvlEB3rDP2
zIkMt4t1xOojYPQyhuOWWU9ek0bqgzuQbvVThlIaGV4m5c7asQyZBISLvsaZ3cNz8moGKZTZija+
FyZLpfzxvy1/9h9MeKRuq+BhXJCO+nfb+CQ6vRBWhd86+EnQez9M2Kr0revOi2PIzhWbmJd1DBE6
zSuXwhLbihNOqd2lRgNNChJf6vytJraCv4NfiNkNBQwrpQU8DF8Q3FhyQohx0UesYfRxlTJhKTL7
za1MGCbFUjf4WqLcipg6NMWZzcBehoekZbJEoI2aNXto1JMImKelX0P4mkNoa5K7po2LBvNeHTOJ
1H+UM3xpbR0D0synRzutro3zayyMdTOir7KwbN1rTmeLLD5pvA5gGsak9I0TlynZP9XfMkB/x8/+
y0eM+s/AUEGAE6l15u+kpX+YG01bCS3281gEBKIHNfX6HsRT+BWo11G6N5zmkG3a6RJDj5XT6ABU
CO24avM2kOGSjH8BoP+JWYDh2zZ1pP4GPNBv5k4aetu0Z1scjSnbiHT0yIWtTKC576qym1DRc8ly
DuiFvnSmAFzysqELpFU23Tt3tkUUPclZZ/NvsTu/n7Dv75SpEb4GQA03pvbthUWzFhUcq+JYMnul
QqtpOgfVWTL5bKqtirUhgJdrSvdHD+4RFXpLy/+Xr8HvUNbvr8Im7t0AuSh5blLN+Y/PKwr00Gim
WRxD5gFasEwYiEbWjXW4nn+goCj1Q1wP7z3K8iKlCVH8rYaKK+Gq4WP+GEcFUMIh5RuP5JSwdelP
VMoXOXqQdtG6uDqMcBI2R267bhnhGxRUbfQzbpjNv4ZutHAYQDRM4YxwFTCjC5BvN25pclGSW2K6
D8qhYCJvN2vF5wCjpa2pYBDZ7GPwnAVSaj8FljIuDZS5eRvukyla5alYzLbGEPNTNc9JbB2d+JeD
VCedncVYPvaT+yDmT8tmuoVYdj719BHJ/DKlrwXrI5OtxWgwpXuvxd1HcW2ZIyMhpIw2cIsmoqSR
6gl6T9aAzfRJDf/Q8V+N1n3QS4ihaJZ1mArp6DxoCerms9l9xeLSScoS0nYCZC4umDN1REjI9tJG
Fblys5sTqauYA1Tp5zUogy+Wu5tEQMv3FfzIn2H/oOQ/QuWlx0GUgQlQ3EMSXI2ek5fKm76KWiQy
NARVezXolvHYMm0XeOU4WvmysXl6iKbxGFnvofCXLioDnYgvdlqTUp+MPWe/dFROI0WNw4bEn70m
nd8MuCPYmD3NsBA0VZsUt0HIY8lS+NkI9UXCxAS3/Kqbxq2Lm8TBd9RyHWdpDaEwQ1TAmNyZWmSx
bAkvjOirIVlxPi5J5qU7vwyg2bSJ2SvWNIagU+RgIxyXUdZRulKFZ8mnDGx3ynGbZybxUNDyWTlY
UUQD8FLqT34GRLA4OCmsvTK6BG26xvHrN5nXZr9ydOBxnCwVO1j1xU7SPXzthpCkYc7bJTsLLUkl
HVsvdcHhPq3DgZhXekRE4c6w9UcVOwhfRP3ZCX/pLOeKeCkXFNbdjHE+sUIbgvnJRxTk+pmX4IKS
tm1soUsensDeqr6J3ejsMmQlR46vlCUe6cWj7oDiZ7Y+w5KsCdh6b4hP9J6y36dxIAQnOkFb4Yne
V+4LSqfOFbRaYqFqmIqOeBwRjiZMt4rqpLAcNzF3mPcUbGVjzssqvah4JkViLO1MW8g0o3F8Hc1P
g8+NxCDpiWUeh6CelUYi+oOG9YhiJC1OD0PjIMi5J082ETfMOAyy7aa6Y7rHSEf1CiIYta7aDUEJ
B7YnibP6wQ37GMvBr4MINN4lrs575uDcQg7dvNCeLUxaw7YKL3WCV5KuwS5P/eQfLHw0M8uRdZO/
RPqXEiFpqTGTuBtE86GUh0QY+VSPfmyisCMox2V/+zt4znhp7Mdcu6NWdE1J4hI6oDoO6w4/rZ/T
x6PLkx33umo0qrjeaybzgj2bh2HABuZ7WsdnPRaAv34MihcM2aZ2m7PprvHpMXNNuq+JpWQsTrR3
dTIsEM71hwmZmcWaV8kviQIifZCLC7IeiPxmzFixyTNTAi1MPEsJvl6sgD7a0px1D0z8hC97IV15
Nf2peNPjR586Ly1wyiNNSol/VjK0mThe6sY9G5P+EhbGqo/iAxnHD7GOkcCYVy3xfCEKsRGtv5lY
J614BWuzqMAHFG6zBr2HsubA+8Tox1NmlNTNTzOTBgsWDAjucjv3Iit4NzJtXZbrCdcuDlx3HAiu
xlvrR0sm/WMnKW1YMPLJE/67mEiLTp4klCBA6N6ENDt8M8V4YfoW45wbU5pXFxYg++kJaLuQ/lzc
ighUE0SUZCS1rLqwdL2MbNoBh2FZVR4SpeKfTi+K0z+02ZutqOztOb/C9GrVaxq+3ZxLUvNHjMp8
RorsgzfoA35w4ZMQIuswSs4xRaeGfwuF1NSlz5otVlbiX5XpPiFKcN6ZnWgY4/IvyDTbiKmHHhER
F92sALfiQAFSu/tM/sG+8tRGvEp03mZtXo0x3VrmsB678WphCZA9oAVCL9BIIKjC7ewcXbXdB3O8
A7OAjbrZBi2ohcBgxqySXqigKio3qqbsdQhhRW15k34VLDrtmTCTiNcfxyss0XYZn2d8hvUPOxxY
eFUeNR9y+pXq02Bn80OEPDER+InlgJ5mRbHQeGoFO+T2oUjHRYCDSdCftBYwoid7PvnksDaAL6En
uNlmzG4TI0GNUoKdYo6KmtV8wnYvm6NDzBzeMT9w7S16FPxxkm+17qnFYUN4riejxoz6Olr2T9vd
1aDs9gPLDLhBKcJWh6drht+vhqQG3JQt6WmxA8f1l45qzMwacnacrYajBzseQmUbzSW7zwEEHydJ
VnO4WPqq2ceditUf5k3wFcyfSofO/Mr3emKGkI6DJ5STYcSIPwh7xQHr40SKzQ5pYPU0tsNdG+uF
O13ZXf5OKmLINLcm7q6b37Bd6Dja+92IESbumG2xJMaxtOypzAPygR2bXcy86uiNMvwdFYKN0d3b
yqaNYTOUO1ZDqrkhBcS31nQmDKRCjtxpwRoI751N+qS/bp7ideR71C4quuUfIXED96jHu7xIPgK2
HSPDCB5OzqtltYlnr1B45ld19BHuOus4PPaf2k3h3Bg8+8t4Nd/iqw3zCT1Z/9CwuSf45SHQVzbK
inp5qhHe/gKMwr7J2dNizE+Y3LV+ZZlbbdg06geYPsZLid1ua15tjQzdlZNKk6TeTpyDCRGYi25v
cDZpdZoBU2j8bcmA1BMQZAi4Jz6JsFroVXvMW/dQwIP475rzj5w5aCU61iEdOoolGdn/KDnVMgrd
oqrE0Z7KVcWiKwGyNKMRMna+uyuTj8z5RRv93z/1O+2bs0pzdNKVGNFhav7e73Vz2phVaJiwCsnu
gZVMCps7HyM/9XRuW1g2zJHX//0zxf9Cr/ihbLZMoVmyK/pWXAdFpncyEOoY2tsxQw5uxkt2LdOw
NYiOVUkhhcirnUPjMHf7OD9qxcp0toieC0X3cLCgMkFQp1VLM8K+11Bgi5rJiM06AG2kA/PVRsKu
ck3/jLsXI/+ygntZeTXhxE3HwgmWYjWyH4g+bQuGJZVt16zMYQ/1kicPYqu9m+RVXviP8oicemMr
I0r/+10wnf/lW4EAUm3AOqYubNv9ht9qU8tUzEozjoiGQnej5I++be7TdiWKY0BgC+KVPuagip4s
Bus9uziwjV4Pl9+3sGv6NbyMH3xABVrmBGa0gx7Czm8Ab5GgvptcMZHy2rgQ8kL/IySWep4ZzWqX
CDtyIjV4CG6qT4qshzDyCv9Y2/eg+exCijjdWpWaAvjNfkDCiYAcTQ6Oq5CyeGgwWdGwuNQYydNo
ImZSr2Yae1l8jt466Aimf+rddmFa6bb2X/iM1f5nxGqdPI7VWG411sEUltJ623A4DGQldcFlNuql
OI0Dq1E2ciXNX+LchvQ1N4noyNjT2HhVX6LoNYVlrjUtvFVjK4kxFJxa87NW3iJ1WMws3H7bvo1y
USMs68yTSSkSi6POjs1m59C3pFH55daq+81QaV4WMdnJNrCP8SDjD0nch0a5yDh1spwkoAA3sHNO
KnJXrzW7/OGQuvcYJ7pdw0flNkjzeJEhQPvQOsxwjb9qev6o+abntwBOhcO9aoyYOXR8hXUJPX3A
xE5opuwQ6LknlPMKhg/QGlW5FRQDJQxdPPBieAFlT+gSeejTk+t7TmwhO2JDGKggJpYuS8pB+ZC/
V2G0h3mqdxEgtAzhX6+iiIjKglCX8VEuwVWpXU1fLf0DiPjKia9lDtgPmxm6/j32yN7nSEyDY1Kg
7CWSIf6p9YiQmrVaqIdhjjzfT7xqLJ9yCreCRhASKeIc1yO/duz4Mq1whCSGx97T7ZcprtZ0YWCw
NYHwrtpXK0VTuh6Z9IForRdoBymrs55icR22nm9vrHbt+iseLgwPKsbBPmSmFzGuJNjQFQBcGdTm
JYC8W9cf42dNNMYqKIpPQCAs5tONQ9xNzqJWXl2Kz5f3w80R1UnHsKauQt1cmzwIDUIpRWwSFqIx
ow3gBksNB1mv09uZb2PVHYYqX/ZMz4dw2it4vmMeaw3vswtWI6jcDbG0p6nNN4bWXEts+90r+1em
N1x7NREYodBWdUFAMKKRUWjbhBV8Mp0Nwf6kt3ySJZWjRtLF1J+DYCNpt1pZ/0xwflkDms1QATSF
hgK8DN9vk7YygySila8yxy3iUNJA8SosNOvmCZuuGj9F1V1rv1rAwEpRP2hdsoonGgpAEU16yLUE
LJjxqOaswrjMy0EZHjJngOmU/mLxvy6C7NQX/QkM4BsLumUxsdocW6An42st8OQWVGcKnPBpyFGE
FLseOzFmd/rcMkDL44Z7Z/xKYkoVjm0jURZoB2iVERBSy06zTkEPGQuUl6sUHgzV33lUYUj+bj2c
53SNlHiXjw2JCyjPptNEUhY7hDkgyLqACFxSbrvMJbTgrZ/1i8MkwSpgXkwDVUZ2tRER+WwUYkrT
JMCgEvs9e8XBXPn44iTtf2q2eDqg+xY7fcpPNfbpeIZ1wf/V0PAViAnQb0k0wqhsQ4pf+QyRN6Fz
EagliCQ3flSi6CFrfhjRyK1TrWqpMK2zDzmENrp7guDCNgNmxC6lUL/MOkl9/nCTj1rd22QJo8C7
OTJ9oZu3WnrPtGs1cyiA0AoY7CIHqKQ8z8FLZfSn3FTA3JAjAh0gzwgXj8e1xkAwfUOLPs2nyK6O
PXFoE/tWWJnxXKyKkZpR8+wsQmPTYYF/dtx3G6V8d5rj4JC1E3CJJaqFZYuWT42eFS6ySj8k1Gfp
yzSdOiYGjY2vF08O7BAG8qy24N9FG7dwPmACUGSxSspaLyNcQUPwZLVnVxTr0h8YVIQgCpJl0poH
wEIJbaYGxIpaEOu1of4tkc+WJdC3qZwuyFKzSKlzTf797xIp8nlUm8kyjliPapAFLCFEPCGIeS7m
+0T6RsgTQCWzdzjXWsSezjRzpgBcUky6WC4xCvOSxjNDE0uzD1HL1HHIJbfJ7OkJL6J/FcgPY0ZP
7K5aZXzStWFV9nC0UuGF83bwmXYbZxK0Fi7tUNqbS2iqbKtYqxkanT6v61KQXD+5Nk/wz65AhG26
iFycRaWEh7RSTy0zEAf3XjrfuBwzp1spSAhNzCuoEyWYadCuteyYI/9Q3vJQrKao2yCHPiR6TEOr
+g+1DDrr7g3fKUH39d+Vyf/gJFXqEsC/vM2ENfCvf7/LJXmIqu+r1CWMXzEPk6+3QQVNkAp23Of/
/ln/i5Pkh/FxWjAhaDNt81vVWwszLMu6N44dkuZOectY3KVPSNLHGklbsypyOc3MNirbGZjj8rYL
KSPwWv3lhcjf6vuzRSyWxoCeUB+shv/+rfM5scsW99JRRIWnkyItieCp9uygJ4oSA6HINW8utmOs
u7jZpO60CEEZ/OVFqH94wqHA8k44DJ9d/v3vV6H6iLd1afF2GQOSWZJNK6uMME+8T1CPBecJGFH0
U7EGqR2DjTmVoJLKBdPDFsliQ+ujohyRhF+n0ZmMDc9GwRrQxPMf3SPzSM2xUJDgTSh9UpCJNfhA
Mjgwp+nRKYu/Stzpg90/axHsO4K89ciWLDAG7eW6pTYY1UsyHaNBigjIKE/lMU2GAY5U4dl982xy
BAW4oMMheypFvabPgvqmyPWz+YIZYUKkXomZ9f6utk/g5lYhBmMZKpFxY9I8ExqF6tnEh6xypqGJ
51owyWFNACDkL5KSH/vWFiA/Obutg04+3qTxU6h8xvxzzJMdHcYEAvTk5TnJqlOeB6uJL2BExTvl
GI0T4mTzT5mb4suoAiLJLhanuPzO/uXD/MMTZRAAqRGmRJ1PtOa/P8tWESWZTqp+HGtU9OGLDRGa
er5khCOABHXM/ggdCgxCrRUKQ/Ec93/DTvwBOmEKUya+OcSvmOq3l2CPwgzwlxpH+TC4zucUa2dT
lHLSswjy51avyXUqmJJKACTlFwzvzqTjMT58JtYxohIXDGYT0pEhWLBkN3By8aIztPMHlyex/ss3
QPyhKSJSS5BOISz7f4G7UZFbXdpFePfyJ7zsLaMXF/h7f0vKp0g5AIlrtQ+THXRuf2IunAIwdTQ8
vlGsc6JA4sJ5sNT6uSptKhHnio4X41mCGjuEII7qvss91cB40hMh0v2KnEuUImOnGci4Gnhg9lZl
r+3KfwC6sIT6pjV3p2KW+KOPqXYQF3Fn0zEvehAzThdsCOB2WTWH9mISEBdx3P/lKfrDG2IRUmjq
9KIWR+W3E6GptTkeZl87Gj0cjsMgiRka7OVpp0D/MUs8EbsWi3fHPf/fP/r3DvDbkWgZrioI5KJP
t4xvDarllyPy10k7RjrfTBsxDPSKcFznj1bbPhZRTJAdvIMGKiwK95FWOemcB0mpaeTwlPo6nNOF
Q5aJiRa8ZEjDOxTd7M7xKuRYBe5PA1mI4RA3Arin2remspkmB4DTU4ZCvdKSndOA1aKo/e9f7Q9b
Rk04us49p5qG4Xyfe/SoE2YtrsdjZk87M2w8UzkgLrLDQ1+wEmWSp1GFMspNUZ3+xpQl3V9GL9r/
8HVVTENCM5D9aSbf0G9fTsxveRTm0XB0tOvAxLKHVTkgciBjSLKfIkLcHeKCSZpfGJjFPZ+r0Ikv
DWImSckt/rb11OVq9d+ft3xBpgxvcByCuOWB9o8J1GTUvaKWwXA0w2QZszvL5hctgGsEQhQLNqRO
tbppOa7elFEuZRV0K5dxnGnBOWKYJt4EnzCpBazog03mQQ5GCcmxbDk4c/K/PZ5/fv/+/+XKu/Qf
LxcMh5/PioK71LXOVm2th2DYuHIUr7mr1KGLduAAIiXukn4/4wrvwOxo2caqmrWeX5tWp+ndMuyG
pmlg6xHPI3nGkXvnm7xIlNKT33dF0rSm8Llj9IaqfRXm9UJv1FU9V2uunrZFxsCGkwOJEPb/fkj/
9PsJi88ChL+jUxL8+/eDe23zHSqGY5UHZ4OPpKV59mXynOH5JnsAd/gL8ZnL6Q+PwD9/5rcKu1Nq
Kys5cI5Z6B9qxOaTEi8FbseEVSxOf29SSuYDOTPdBJZXuG+dZDkM4amZXMSQrtf6MD9a41QRvzwa
n9JVNyk7v6l+fzKRCw1zi7pJh3pMqIcbXwSu6q5vFii3CvsZ4/CDRiOTZnLX3vHEJfpyIu0CMMGg
XvXqlcAqGZTWsMcbGYVNbD2gB8wzVmnuf/eXKE5a/hwC2NBgKby7gm1Q9OGgyep1Nuwo/MB8TtM5
Sk4m42hiGxh1ZY92xqo03Af1LdPwm1o3HxVuz4NAip4umS8qdIcPm10wh1H4u7dlTt3fgwTATn4d
bgqa7pqdPk4oZs0W+iyb73TyqIwMcBysySqK/fhq5CiXWC1AiGFrA23YJ7TlOBu3rtBhln0A4gSn
90j/lQagnods6VPQ2J5KsZbNJLdmH5DPWKTX48c438n66Suiwcen2fV3bqYvowDNhPMmuVaWjCIS
zd/Gt78zN76fE1gHLNmGodMQ386Jgl0xak/RH9uxWKZB4Tl9vwXQp2f7kaHxxM5L1GxwkiN5yl6S
V0BLEYNhQin4uyKYbmb+CzZFGl9n9dA0d+a2G4F7UH5Bm/wDx0X92qMn6sZg62PcmBPslerX7HMt
I6nw7WY1gehGbZSGfBqwd530WvqfYkTI0+gHiUm2G/YDjPgBYWO3aXVS0zTtpCQAe41D3ppQl6FB
ausp+0pBlLoj7rRnxBhgbkcA8DZYVrKIPNSMUkVgdNU27ctVTup81x9ygFjcXigYUltK95K4RxuD
WQKBqKOmeytksid2Gf6nxoLYEpHAhMWSThnhWl9v/4+zM1tuFNvW9RMRQd/c0ndCfecbwrItEAgh
CfVPvz9yrTgny1k7HbGzbioqXUaCyZxjjL+7n/AoOonJhWyj44wUBBeXmK1BbOCDufXhhH0o/DHt
67nfQjOJDDlF3gcLnnaPiG+JTA7M3AgIM6GVWK/sajn1eceQHNtyFXJWqQYCv1OtznaTIyDIpeGZ
SttQDMrlgc4mLfS3EmSX/l42548HU75bJiqG06KbIdOgwnOxvOJwBZBIrkf+PLPKzUgEiGDSJ9xC
9lxbbJ/D+p6esdu8Vtsbs0GLoqlitMKugDMhQBuA/Eu6Zsz49SlFjtc+LY+j1W1BhW+PN217UcYN
T2p35ckZ8RE5JTZOBdjdTbPCBxYweyk4l7BinfqK5bq690X9QDWv+YeNDJ71kL26m+/AdoHv5Wl3
ZN1Z6CKEa6RAX5anfQRW/pqokFoUwd9fVwBiuaBPidxliJZjIOg8MYXtMkGHTgv+wSvplK2PH69E
CtEF8J+07kt4ISuTb5WXIxSW2ASwj+XmpjVRwGn4e41lzsUTkRikbUIQhCj1vJgICr5aRPunNTtk
8/y830YtvZfeESfCs3zi+5eXgtfPTSx1io/qAQgdowPnIKO34oXHDES9jl9Gg9fpx6tTfC50R7qE
qUnD2Kp5PALlefZb8ku79EgdeqENa5qr96rPgQQRtQbYwnBQxHam52+hAiqfqAh3xdJSzti8lZ7x
9uoX7kuJ+2FJW9KQCViX3T1FWJqvqWBCzOyFOwdkgptOpSJCC/jQB7tyBhdQ1OeXm/D5vJl2UyJB
Z97HtiUrRBn2dFvUusdUxeXOLEw6aCV86fdBKebRQWXNkLHwHBnqOSUwPnjgbEIGQKBjeHPWKx/4
3+1XVoPP8R0GM3P+X3Z5x1QsIIJjLini3oqpgtJ8ti8fgm7LHcmtaH/iLUHp0t2RrYtIrHib64MZ
5CdSxLTp/al4MIqVMkH2oOlQVhVvf8xOQEgaaLp03xCzfiajqjgDgT08iP1OwYCuxz2UnQHlwFjj
c1RUa86J02l5JuUZaNsvJcRRREM9oao+KH+1mqy3DMeRyRnLYDGPq9OHdNtcH1NBOmAJnsNOAjNt
sXRFrrgPK53BPbTsgoPtfhzJ+w8MEHu1++5Cflv1od4iyxhcqaYOF0gbxVY3h9UNp3gUl8Q26wAf
RAuo16kG/2fHhFCEJqNDuZEPbzt2t6b71fv3aBdnD5foeK/wrcMdAKHUcH/5kPLFjo+FWQSyZSNA
5up16MOt+Cl2vvF4OY2qzeWXOnyV15C8yMYkURbVyaFvi8Ce+LyNhZ/pBc5JJGkAUh37EXDcS3w5
t5JzFkO//fRxymoB4IVCrWq66M5zl05f+ms3utUQDY2x0WlhVXzuxIrNmO0HIaQhTyXxFry0zEK9
1PC+EObW+ymX+cEjnwci6WGP/f2idztlQyNX8HX86oXarLsdlWrf4h9RAVbrlg+j3796krdwzCzl
mRTlM4OmVJ9DrsgITkELoT6Bg/o0EZjHrlB0EeWCoYH63BZHJB0WpAK2vH7Z93bSGhnABsVIb6xN
zaICaxnKAK0UbwBj2mtvuwcjaSipEFyksUndBLMTWzpIaPj1HpT3G9kRwpNROCtdzUHfWgvZkI6u
dVyCDnFOFORIitHtEvsX7BBLKX0Iix3e+DeOSc75jlvQvPDosaAb0A4aTE9yEXP51+rcoc253OSg
qsRJwc88kW00dBlW8V4ZZ09GI2LAUd53YvyUH6MGbUQOd6XWNdRCy1sV6HwvRel+JdcpkungdA6+
iNqf7rpPtes95v9e+/6ief5RYxgi2Ui0aX2H9s/ilyiMw8G4n2+oSODsnBlUFU6pQm47xQKBzY+n
mw9LC5ngaVJoEgwn2COwESHO3OrF/+GzWMxvQOYtmZivvkX/rdGQrg9JuKKZwgxatdVYBSpvGa5j
CDSyaDGwWrTN3dt+/xip6uZxMX2DHfR4khM8KfQfGNr6v3QFBnW7opN4Q/zxd35sJSp18StkWFRh
rwlv6qGaXkXqpBdpCu4Ds2ahAjzzni8k3qygy7CC/pKfLZSAtiJdQ/JwvbZ8oYzctqjGywZ7Nh5x
C1hHJsh+f3W7/SnVkIcYiCS1ItKITLjjMXbsMsQvqSgUIQLjTv5AT+wJynp/I5cDcvzrqX5CIb4a
hnt7DY7XTdMpmHude8PYPvXygcazuSBFgsuof12t9m1Xin6/WG+wA5Gv1AgN8OeSarqwjndfZsIC
uQRfdIILEKH88Fj/HI5JhsGUSYQaBGPW+vZYH8phd8hr+TZ4ItXv7ti1wDQjD9vb4cCu3ebS/QhR
Eld4XKt3LH6AXkkTGdvPi8MPg7pfvdy35d4zABi680dTvnMBlLZ48HkQzmF1YGlfDal6+ft5R/L4
rd8TfQEUVDniyCd9nPtUkWp7fpCxixS8ECA6tMDlKtK1vuOA23SwsCtsVwqzTs6Rl/F1yy8h1rp5
ne5N6Y3ToJJ3aHHaYpFj5JyDMz8VFL2oqu/gmT9+PXyHvveV5B5Z6LUMDb6hIv6ihPz2CjHgP2N/
25Gjle4/+oEeyRd9IxQ2ZXgjspkijHbKTPXbuigxRg6L+HHbaiAyR0+UfOzv9chAi8iJZjekbA7P
IdL5tgvhmr4k9Ir+9Ryimj7LIdBxjReZaEMJCOUdUg/7ZcJusqk+OAyujKDJ/rR3J1uc4mW3z108
SvDTR8RpMu7fZaeP84LOPlCrmYpflsTe805UHfdYxwZUtc9E0HBQRIpAsgWpP5Q6IcwKnJ5vCgKO
uBpon/sBAGpLv0AxS5TdPekjSKP87WSNXtKUDJgL7o9V0uulCA4VVE4wOACqy36vSkiXhsXw8Bgf
v+ojDpq7HzZXuZ+M/GO19U9DV1RdYeWL/PnnhrYT5MZinTDLhVQ4Ir3DM5a3ZL+xMuRhIAI6wqKT
owUHuLbOPTLh/gUYLkcy+SBruKk/vIhc+Z8fiHRH05SY5BiMGmXd0L5NGk83U0MKXnWZhuvc2T6k
J+Jt35WhkOCB6oneLnkOWCIUdcgZ4Y5+Ksgi7Ft0SXFh+2i3WADbCPmyPIbmHGrpLoEw2DY2gPgH
YNrw6FOj3CdPj14tw+5AW3fhxb17pVOPN8bqED298wjfjkDwMKiY3iSn/kL4Xw3bMW5z0wuVsl0z
oXx/brt3Ik/ounzNx6q/HwTMAFyuC+HqtBkajhGt7XtCwO5STOjzqwAVWVSW2JTYxsrwCQWXvTa+
DqiUt1DfoAo8yccFnpchfHlyrA+M4YW6JWMPovpwlJUBMMAtwVB+CK1E85WVNtTsLWy9ce0TQveR
D/Z4fF2Z1zuH9MJ/qt1mSEL3iBCcuJ5AVBiJA0oAV4934eGT1KRJX6R+gupsukHjCSWkErtIztN8
IYWd7B+HqmfGWAxBQmTmPhTHCvwjW/cuLgZ0UzW+L66ZOOeeWr6SKAlN4ivZzanOsmbezC9JObwl
NNvOa1MQNUkDhg+LTeALdley04BdDgk3XhqTZiBtyA23BUKIbH34cNTImkgbPJ4pZV0j28VkcUTM
QrHvKn191A7gTWZfUoiaFbeu54q3kRkctllQYmfoJzeWt0vN6W52WHy1Dt7WWOfa3VsbnILT2yN8
LfPKbpyLNzn6UgoNLCjdCXwmlybM0cYC5OKeQnjzRqiPwMLty+gelB9sJlJCy7c2180XInDejwLb
Xaosg/QrxF3kSoXwl5d9nncyY2fxJP/lHqf3YBcfp5VrTSpMWSavic4+ps5OK/VqG+PyfW8/h+cr
vQ7aBzROHir2qRwdPWFwcneBMmGOOcQyaffWBJxC5bSZK2rQBDs08CNrwi2z8QjDLsyg6iY+7qot
H6GKzK60i69XyP/JZc3Z2WNfdwFWp9zHWI5amMa+Fhgx/vZYnTq5C9GDp4K53mi/ESj/U1B87npc
Ta2M94ynxYnSBuWUHnLndfN8LT9ijZMC1+zBQ7TPknN+pOhymLOVPoyu01f9doqpI6NdgC+7fdlw
w/TRLrjEppu7xclu5/Uch4lUQ1fv6uvjxcal64BHLjFLZIcE4sjK8hm/+BU2ceEJWTOo57DMgtIH
fN/sJhslnDxia4zbp9MNHiGfi3J9XA3NiAQAZxc/BydH8BilDEGsCKoYaRP1s1uJwyZVYiU+tTYt
P2IKfXqxjQxNNzMLmLFTy3KIQm3RFOwCBgzeITsxUXLuLqg+3m+5rwy08WO8VOIyw4EVgSRIInyc
6MY4LwR4IsgIKQ0pmZExfmz374hocIpLSCr24R7gYH7YCJ6UtHNGE7s5pqOwsb1HwhcdnwKI03YT
d4NToE1oPSYwmocfE2zDXLxTPPyQbKhLIY/jvDwnKHSu/o1Hs8pT/sWR1w/09UHlP2x5dDOc7kPZ
u1jgvFeTel0lcnK3F/L45O3n7UbOGGc0S7h1U9PGDsLZDxr/MD4t75sDDDynXrfu0YFmThibPd8y
jXANl17k5M2lBUi0W6G3rl1i41fadh8+I6YEwbaLlngcIN2zhcFtiznAB6oXrPR67fPOfjivTJ1i
YaiNjzjDeIet8KaM6/TOPISJna1h3ZYhpQ37cCg2DIJXfHOlxfrwA1vdEJaXfZ2tiWJ7ezlzc3Lx
2/DigyBFpByMoFAP11SbQ9OH558ayHVnmAm265wlcPGOtrUt1ikuvK7BqkBOQV/mNm7rn2aw/wMo
iREm9ZVNBIF3iLp3MiVD09lno2WXPhbXiG3MYa7hI0Ud6Bl1iC8nxwEKBDE8xGIife3cynlOcgcv
mbB1kY0EmMQEja2shWg/ho1oG0NG20E9BTZ3n/HRncJlT/feIyDHyUbWM8SdxCH/3eZuuJ94YE2v
8d0+O0eHEF/nvILhzefMdHstLi/zMjaiAt+jYX/JKla+AEsPY75/iILQqVILQlBazpoJnk7O7i0f
nRi0eS0XEmbll4FaY5RPdsOW/7/1tKkwhRiOC61/doHjlejuvDVv1wDa6adlLwwXxMGHw2XvfHMi
J8/NPhD8Z9Il8kRwC78M5MGVe9f4WxB+vv/RuS73zt2Bp7goB4+PTxQQkWh/njzi6IJPvnVn80X7
exQ/fLx2bcWRUz0ka93bUr+upI9jelpgPbKqM+HDDG7+xScaUosK/zIvHOTZc/JjWhdCZXYIblgs
k495dEAbA+6Th/B78IniCLzC2TsrRNEe8KPb+MwbIuxjgtolJIzUsDmLyL2+39wxg8uJGZ7Wp9F9
1k2F6DI49refW38Ps35hKCOeXHAI6FMc3T86xogkBKz+uGB4ilp3u4DhsAAYi5ussZOd+wjk8DI+
BtUAaelSxVIOL1T7HFeh2UUp42HooJC+7DZiVucqDidO1rg7F+HTlMWxD48ZlkjLsHYfGQ3SWuY2
kbEz/EQR4hPoFsms4AdOHsT02MXwYXjbo70k3Cq7AR4iwvGJ6Ga1K4F0d7/YWbwdMYPKoIgAZuyX
V49w9ZhdxpV3GGi25IsOD39gEgXnjbvPR6YmcEO4T9g8Odu9I4Q7ZL+fl2AsBwk5fTxedoRui3sR
ti6qJ62QJvBFtEXNz/FUh9iQe7AIXEavTv9+7FNqyFRLD8PurQi74DZss24x3qoJ76AjsK7raRUc
HORS/j152tsmudpCCIE20NZOPT3zd6TaXJMyJhbZbz1lBED3pg+YFn9QN0n+AWN4f8WVAmONM7OL
tTA3tFjdoy3vr6MHcnBMMYDJKK3tyyfDSSZrNvSvUA9WCu/CPVR5gXLHnGszdjzvOD54aLUw6R3D
oKx4Y+Hk6hgtWKOOt8GtOIRPvprcvlhddjWCYuaf+jV/ZbTE7SB8zD4OhOgTfUSGxsqNm899KM3l
pIr3Xr+v4EiX/tpGvo7z21hm3TztOMNYzffOdjyHxs4CIOdsz47LzNpBrGbH0zkSSeeTL+qE/N3O
zzA7j8wRjoqAXM4uIv3MKZx93AzLByZ3NvSNGobzrKEsHFhDTHzONoZ/A/adUeGq4TFupvfEnBgj
0F9qoHJSvqPGc15f1ZvizA8BQy+2MvbEndvPNo6OGnZ8+mbIZvRVu0f7Yzf4wGd6isbaRcDFlit+
kEhJ94AoiU8guxQmrube+1TDKj2k+UDhO/S759kpk8bdVgF+DB6/35Y8HGTsLlHszsNdhIW3d+RA
Wp0j6nRQuMGKru0LC4gY2mxydPW3BVaRLhe6i/ZzA2x5Mm3BZa1YI5nnCU5nzTA5699iXn9xeRgz
/72ystEdrnBLHY7PrhjrMaNSmNXcmp2tv7H2UiG6hhTj7Cdv6vjm0ktEOPC7VxYT0rJlReyxfR4c
gnZDBGdH8eaz5F3RxsmebysTNkVJg5Vl7uANd1sr0fYY86UJVfXwbeVrQbETwtuKDIzFOUDHN4dp
HHV0wc543n9tJDeBMlw8bbsKCTF3KFne+lMBm2On3YBZn/rdFvyGs4VtgE738+8d2ncmyK/+rGco
QFaQFUvVvzWMcHyvlSI9z9k9RnZgrWTvOXiFWtgwBw6PjU+sCaLmz71Pea2nRMW9F5/t7Li4rozx
btSudTJiZqinAqRzd1IGcPWPOLR+ELWr36YMf3zMb0PD6rhXC0t+nTNxbA7MgLaJOF6FMRmhRXXY
vB9novdyHyRvBEKmTRh3oDU4LNHFDV/UAmSgKLH2Ci+e7PPv8WVwmzMpn74G5wByae4Jrjb6+52V
jX/7zJqs49BsilAPv99a5AN3eW8W5wzfSoeuMnlmrS1m/Sm5V51LirtGtMjH2ABF/bJ63W3WRqJF
HFmeHkMejtHWPTUXX4H7gFn0afz8us7xjMY6nUgnh7REB/NSV/KHjDzQzIUct6mWKGHxVnukceBj
w6ZVT+5BB8hq076JlPoEP0D29viZufkpOORR20stfnlrHmxUhdf06RNm6iJM/zI4UZgeEJ4zLB39
XeVb7F18Oeiu6eJjKWy/hAnFfT3YBXpUjKlCrl/FG8G9vjrKIxxtHfwQlkg+EWfnEeXs8hijHE/u
IbFg9vIcjmDAxF/1nCBiPOxxT8ZnEPPNS8IYAPH6Oylng/1QMGgGYd16Ql8K7GZaIPp4bjvt9Dqr
Px+63cwK/gF3i0hLpMziGmyABNZ6uMFkVkQ8QmCMKAIylOBvew9MK314BdvdPhhTAMsxCS8eJSHD
kE/shB0hgQk6F0NagFCIz7E4uwSM3b0r+80xOIzFjdow0eTE1oOrgz0wZxxf3oJfahMvjrm7ICE0
SLuwS078p1vodhsNy/morwJr9pBuBhM56iKKYfcy34/FMG581IScqcdA4RtchB+GQ5L8jf/76y3S
ICzieyD3LKlvHJCquOnos4wTa1CiuL6bznVbAlf516DvE1W7Lhwhu2300SXUJnkqRmjZcYh+jl4O
IaNJ3zk6ePTRCd5sqPYne8KTdukuXfuYmdCCAgSCQR1K9iNhOOd8XQet88GCSun9afOcB4wJG2cj
mrl+LDU58oriLx/uoiaqR826G3Iir0hXCamcubMCjltOntzmpDhhjY5LOtRvrxxQKbkG2ZIZBRyW
zpzKeAL3D0QbGZ9VQIjjfi5PeDI+8W+cMY/KlYN92nnFRI6ZCW9A2wz372+8ZPb377fp23/vL5AG
JGsNak9Pw/ptFmoiNLS6O6zCu2MGl1k/nLl83gPLryd41YYN/Xy36u/fnjHMYyq+Yzs5NML7AJuT
5OAyCQsIVnFV7zS+Z8wxXO6jrdqTnb25q/ZuXJteE1S8SfmaztivB+tqwkNzpB7P2g9xGYq5r0ud
NvkWY6OGwtquNuIaSe60oXGa3JY1jW8TTclEZwxRpLewmEtZE/CjNG3n8GM3AwPzAHqHKSAlMpvR
M2383dCiwlODcibGQqIMmUgNtpgiIcP36bjfj/F+zMBzLjn90QjTrZniihnFOFwwruKnI96tgZzg
5WJubl8vmsuTp2/2X0Br6gTyC2QXnyOYXmECLj96Osm4Hl7DMr07lH64sa05KD9eK7wt7u7Fx2jR
M975zbYV6mNenxgOJ2Va4VeDvz9U498GmPCmdNPQVOhz39njcoOk5agpp0zFnMuyFb8fo1NjCsNb
pAdoAEhNYtXzTgBYy7ZK9ozdTnaJ2ToCmLB9/5p1c96U0xcbIJqLr/MG2uTNoUj4FOLX+53e3tWT
51ROl6ZtLPrqEdeMMr4vn4lFJ6eNTJaq4oi+EeQ2KDDF38XDoIuZiIudBGNmp+aOXH8Y3n6fJf9n
NZs4yPTjfSQZ31hqJF7WhX5CU0gzvjgtHqXXjTmRoLAwxmEHCNnP+5KA4Dvsb0ek59Bo5271xYnK
Zlj9wE6S/ni7TMMyEbKC7aiipWnfPs/5/DTbs4n9g8JqFwXZawAAKqENb6TYFld0UtdSDxsd2jNa
tdPJnCiXKmia8uv5usT7Vw+0AOieYUJjt9hAff/7UkFc+/397z8hgTKihehW0fUel/rt/bduN+UC
neeU6XM432mxENLHaL8iHpaSs160W2YG2TFCwRPVyS558R4/kqN/9A8SZWxCft2yCfI0n+UzDP3z
kTjq5sVAj5Twwl+gJvHvYyFR2VAeKY6xGSMEJNYd8FBQDB5JHe/iHhqBYeaj9GbM9kjMqI5Rnfvg
0Yk0pGI6pHJs+YV3SJ4ergWBEjOcpLGinX2xCRje3ideyzWDfUS4rocc3yujKtqFpBxFu0HVnxXu
3i/oqfCAc+vA8MwRtFGntOgb6a48ahJfSCzXinSOVNNpw2NAcxeU4yuNAMwSeI6RGD7DwjciYrAT
wdczgQgF1b3FzOcI1A0uQZc8di0eQbY8e43FqNroKYkIafFproj6zFp+6JrU1tWpoVY0kUJDRI0e
4sITEH4R7b1+hnIKr/4jluJiBLRfZZJHL0TzqGZdgv44uIdkBydm1iR/XwnSH5uGyR9Z0XQLwQfa
l2/lqlFoJ/NSw4cgUDPSv3Akz9e6e/a6FB1hrG8E97X++yV/aXf+cfZ8u+Q3zBPBqnElufeU5XN1
vHtv3gE24MsQtnKcnSZgVwzZIUqNeTtyd8cOklvcEVK7IzLfUzIZmTlT3FRMBylYfmgzpD8qj2+f
7huxUOokddd2fLoyAv1Z4Sk/gwy0OSSvWNpaMaZJPp28L0/+flf+/bo6/Y3Iq6myd/zzjXyW8lnX
nvf+RNYDw8dTyUPEWgIOZrkN+yQCsLvbjIIg3/5w6f4r/fFAfrv0twdyaQ7PBlUdDwSgqyABRJvs
E3V4dzP26sSY/f1y6jfMm42HP0hmZVUHAlR//f1ve0/16K5NZe1OTKfQftSI0hZ1JnrYC2GMrC2B
li8b5vpSJg5xU5282pHy9GAmOkp2pB4u1rTz/vzKUMecSFNx/PBlB9tB0CWSrjcPwqRGu+X54irR
3z/4922dR4MgRLFM0dDZOqGu/fMR5YW8Kwi2kgbXGCNqe0/ZgkhzYIQUQi6y2v5o6ReHq2Y/HXH/
fm2VJCkFsoABGeWf164f5PY1T3I5KgYWpGGUs3IEf9yuKI46XxggFoNJXE6QmNKV/1gwfnsr/vPV
0QhImo4hGtmx/7x8edkX5aWu+6+ujot3t8narA73v0rn8h2AhxlLzgD773dc/taY/veyiqZJsF5Y
L/3H+m2p3J93i3RGwuAfvjC0KGHogxQbo8TRzW2z04Tjm0EodEcvH5ormYnzjxvkt5Pyj4/w7cYr
5QnfAJ2PQBa6CwaVmZ/Ycqsz3DmYPpmZkBZusxHFH1/K/q377a3848J9kfHbd79clJ16P3PLpeEJ
inAxkD5oCbYgtf3gakZArIwbmtONn2+vqMr9fJR/ktUsc38ogEcPYEayfVBGl0QCqTM5MgBDD+El
plfKhIwUpBOoG7olc/SYADrdBnSE8uYOTzahPWlDBqYMdoshbp+U1NS//YiuXt0CnE4Thkp2O5Ic
YSBGsHXcF0nGEUC9e7YfAZ0jgha7TvOwB3Vk+iuLbqH4kkfVkuQe1xwSSxQS9TAle8ajJgZSH6sh
GWWO9SkwIjOzy6CbAv0MryBLv4bYgqvM2oS/muC+wQekrbXSHEpR/PdF950n8p8b33sk9vMQ+Q8J
yu3+UrvyZooDUAPBLgZUHTZDAV6rvSP9sKf863vV14qWjOOK/H2BP8pLe6n3BJJfPSbAjrzqb/Xf
v4/cD8b+WEi/XePbCi4VMr7Pl1/XuKTkaxQT/FhdTC5c5NapMC8zyWk/ZXvPCDSf/HT5/+V2/v+v
+G0dP01kyMfbr8vX4XF9TCC4OvWqh5N+3CW/VTP/fXT/71rGtxkhVoitrBVc6+LWYensXSnBlz2R
nJN/GorwLn684r+9pXhEmopGoS/h0/jPt/RZYx7z0k7i4O64BElENbQA7N4/XoPP8d+fY/+Yvj/G
3670XaolVST7XE2uJDqILTyoYuk9/On7/HSRb/v82aq1nbQ79zcQVwPeUVwAGG78/ZtIP9y0X640
v21t9/qsqvKVqyhD0EivBmo9kOdOcdwPun56x8xfj/23W/ffioNWR9RpyRh6/PMhPRpF7W4aBQ55
DKBs55kRdtmLwZCr2R33UA8uKSzvuJ3gxXH3FodA+npGjQtOiNe6e07zAD5jHjy3h9l+dvXGgHN2
x1jNlp0DE52bK4RWqnv3WA+0jzM0GWmKhXVqBuUVMKuH0gAHOvuwmkKsAj5DYBd8kgnlP/wik0Df
Gsey1YDGEEM24J3aVSenZRUISTXgxHun6wbwrZfk+MGBhA4V0iENywBqfnD7KN73KahvcgqnMsAl
ByHYTRWQxOWL26fXOUxcvTc5sBCS2/uceDSnApojmic9xdoSlBt69wMODKAFxkZnqN4uMQujQ6JP
mQP5wZ60sQlcJCVs4Ut0rhWQ+H4k8w77o958ENLbhxTSXM1hXAwU9D9oIoC0yHc1lsx5wkMCL4EM
pndliyYifsS9VuDsSN5lkEoB/7s0xkjcvoWIPG38ffyjN4O3tDAGwpw05dkxVILRKXiE8lq4+pdk
BxC/o/ZRaRR6XskjPnu5zb1F6umK0eHqvwpbXJc+ig6Ad4vj5+Ip49NqROeWyNE50Ud3IqPJ0oKU
c/OqjZS9xvuFOjWnWgfpxJqcHHVx8POomMuf+Au5eIL/4v9gT++W0Ec6vz+6OO94Znz0dsxoi4mX
xXylmDOQHD6H4vRCJvyHFJCKFaEUx7nDgiajT/UZM62YwIZEHOqwU8gZUNANpK9x5ZqLw1oJH0kx
f8CvCA/DIjao/A/OK+jfkJ7ToMXIwsKjZw2eqvdBw6v5GrudtqK99pDNBS9eKM1bCnw0m3IhLP0d
DfOamOOkGeXM49/F1iZulN+Pqs21vEtYLcUhgRA+4C8AMCf09LCIgGCxJY2B8x646vAJj/a5H8xL
8D9Kx9oUcTE4JFcIMYIHpWd1ZWUowR26RT+Ys5we3326o3x05GvOSHv3i/hJ6B7OzvBH8D2GrANT
FANqshlvrkLSQufirO0evadCAoG9z3ZMz0GhUO8751gNK4QAvB9nqm8P53xKgIhwHsGuesp6D8qS
wGFOTkwFvBu/nNgR7xBkd9qFjQakaEQIQnjDN4V3TmZvMOUNW5gxqUWNDZvgHJSxiWmJffYvH/0E
FiMhUCLoBM+xEBrDxfY+w5mYue6252r08/sDzHtQRsEVZiEAqABN7BG3IBMf/Z3dQWC8vZch778j
OV979ytVnC35Fi5OhzY+8CviKaAMNM59SAqQEBngkk8QF8CW4eWjfqKyccC7BjtIq8/BLWdw55L7
Au73/pgd/Rfz65vbsUt1YTGNudgit6cn75A+4Gmok7PrA6DAGKV1ZMLp98UqI8wt9+8CivuMt++x
72hQVu18vJvcHSa17cCNXDE7OHSfwTNAEwBMJo3wnUllJjt6wFSbWKytaDqLA4gVMLEUw2Ys2OeS
N3yM6FH1ECoJ8Xmar8eGbbhUNXMZEezyGLS+Fct8HANAvnbZEEQXccuwS6QR/kgvu4w6GIm5pzAx
Rd5usHPe7YwfCoRRj6RAE8fO1rl8MARSxkqw3hrsvgSpio7iY3CFKwRCMbLPHRLLfBSbnvFRMqa9
wzSArGAXU2UEZ8Rh105OzhulkI9H2Cof57BkrAiGWKDZIQ49cc8yUTfHL3yYGGqWkEL0EFzcR31f
QPfzGDsNjykHyvYZm44EqIrTlcolTkOIV9BvmeGBp6FiAu9Veeb08ADLUlSm6tvC9OC7DM05feoq
D45RY49vmeIxfvraBwx8HGE6hgmS9PRKUtz6ECYb+FVOD3EP0J48eXyIeqR4zGGxvEKOsY2wJ5d+
qgl4+ULxSj7KEd6E5f79+Ja/Hd9/HKffwAOhPWIQdbqcMjN4uTAo6hC2CRvPwwap18OXt58cnfnD
e/rz/uD7+9V/HdZ/O8y/9YS6dm/O1zNXP0T7mbC6RZyfbEpOgF9VSm55AdvqhymZ/r2I/fWVLREz
Ghk/eews+sLzt4qFAWqek757ys4uaG1088v05psDaoBme/to3lEzQvLoqWrA6a4WGTNEQCzTtvF6
6lBOYzohBbAg8sJbWDPBZdjhdAtExYvT1poeKApYQwCuq9eH8bGq3UWzuHpD8hOC2XUB+5rCpIGM
3AHYl6k5EPFkTqGROFLa8p5hF+p3y2LabWjTIGQtKBwcTgkCQGzojFQT1sxKhbCKBLjKd6+nFXfB
yhg9l/u3Z2ig6YUiAVltKfigi0C1GoQGCDk47tj1pl0Ww3q489lkNiZAiWpAAFGfrvLZPV15kDvO
ZTE13MfoGhoj7ZM3FhIxpIapyaxA+Tz7xlQjXtw5TmnmMMq2j6s2vHoEKGbKmgz5wrVCzR7iNAdl
CkbEDIpVeXeU6W19jVn3NGLddmW+orM7Nn3sldy9zQZleqdkW/jwId6GPde1mZDJZx/5fsJw0wbD
aiR6E3rajw/SGp1ydOJ2cAopIXjznu8/+A+XQ6VPwMybCmkMKwwkGEAeh/+4C7W1leJWzF7y/Hpj
Q3Y3+MGHR7zl1tQzZqp5AAuX+DHBCnmqjoq+kqHOcJbFwOKAKdlBQLvJmYMpnM/E0dfmwPIhbMDu
B153r+cGEzsyVPzG6wfU9aAOdEqHOrqn5JnU9mvccwZrfy1HM3ytAmOsgH8T+2pPOleJr+7hXYZv
tBCZJQcbNM58+oJfy2jKo7+2yyEJgT2PtVqePrS3iQSiySrk7H/FMBr/h7TzWm7YWNb1E7EKiSBw
i8QIJlEUpRuWIgJBAEwIfPr9jXyqTEEs4eztlexluzSagJ6e7j9wlVM4W+ekEMUQ0NBXV7GOD/FD
NgqdnYC7Ano9DqpF8hRQig36GM/7MejkZXcRTdS+NAz8kwee7AsU5djgfU92kJJugihEvwiAMrnn
fkQTkIQLCO9DYEX+lp98fdJLRF+sAxncqhhhFlxvkinsSS94Bn8G4Eh1uzaWv53P8t1YbQeFu//Q
xxibIXBN9pJA/3rFsFp6AKx5hQjFQiHuCOBTe6hGNbhifB+wLnXZD9EZPtjGUL0C62TwvrKSp0c3
/+r6wGtT/JyH/N6DCOE9SEd2/X44OsUZapF1IYV1aZghPmWlU32AFS3Nxq4LowKsKg14y7CuI22T
L48As0RRcmu9i1T+mYS6X0y7o3S6Q/FhBUzpEXyyVXvZsNMPyFvGV1/xzMUrugXUtJS+BtAdNKLo
t6Na5+xWKgA2nENmCwwYabwj9AuMxwnBGRlLLF+AHwZe11oH9DAPAAyhbXr5sCCqfERU8KcZX273
Gf1JKsc113g4OeEPDcISsxk39h+map9EJ6c/eeXHAA0eYJFT5dbfofp3F586L+VCSB4aujGq1qg8
mJqinM0DCkilCw4mWaWr60Qu7OR5l3Ey5vG0OHm6B68FCziVNeywHKpAlKP3950gfPz9C8mNUogI
4/xCPAEVDdVZNK5+hvFeegoR9IoP07Oj0YuezZNpYIOJ/T8Mo0ga2AXFoLCji4L7zW0B32XPI5oK
9wu9MY4cWmvWiEJaS8dXvTed23Eat1KkqyHKPIxTeJQG19cNTB4iuwg4xrDndtyAbhuuzu6Wx8pr
bgcP4CURRSHPfA4ezOHRa5m4WL/G3Qw4CyIN0klgN6TGQ1uu86CWch3AaN/oH6bZld+nA1qdat/a
9BEUH3w9ADZFldkc/D307x4wW3s7dCMpqTGGqI+6mtO34SXhxZ65xK+qv/epPMKIiEE0iBI15Xn7
EbQuBAWgD272hDLl378Jzr0tq9DIUKTCvNRGhNiQ5pO/hvPtoocvM6nxbE84CW0YjhMKA9lXBe7u
EXDVJlEsEYQRCvSgwS24pgnSb7VNb1aA3fdfUWJJo2Agk9BeSC4hO1M+64yBDloEt2dsZEZv4E54
7VGzJOVPvf20x50GsN96LtZP+8X+sbfE92B8HpXPp2fNMmbTchA5U57Ki0rCFNYKv4LS3lHj1B1V
d9Kj16kH8BEIoxXe42i2PiAkiOith0iIo83ILAhWICig/G8xDsGlFxAVqHT1ufuBe/tb0RmeSMYQ
7AqsTttJaxROv7/k2+1uhJag0qXDNuSkRa9GP52/gTybI9fUpUGkOMloAMf0qQeq6u+9/a5M/Trg
Qgmri1y1ChLx55fdrWhIpIWCRcL7YUynjtweEIXYEMEPfuiMjZd8g6zzQP7QcM6wgjW0K2lhzswH
JAZM7vpoeqRIuB+FVPGqwckHlvTBexmkBm8rqkDB63ECRIY39emzeoJUMwxGISx7D/JNuvPDNxUd
APwJuZEBlpP8YTGijCQMUzexC1obgHY5qyeF2xPPUFQEsJu0L3jPlfbh6e/V0O9+7kRxE6k0U5Kb
iBPYqLl5kuV8Sm7kKVP5YfdaC/ALyLvLWhphCnMBviW5qQNG8LVYgYLARskn+H+ZM9UxnhHlXUDO
AvJP5WL3KENg0iekTdqD9GCspGG3H188CDI2LRfAA0etn7x2YTQ/IN5cxiu9x6sW4dvDHAltd/u0
fzfGpmbFI9oD6rBt8+9cZ0Q0cWsgQ6ZqvAV+br7UQa+qd0nzaUValHiHdUxvOvR7qJeiAIOJ78ub
tgN2hrrzxZPMkZqOYZiEst9FDeI6wnrhYHqYrsg87yhLF4Oe3nI+eyLi/zyfvFKEfDuPFLqU313m
m5vnlIXR5VqdMxF6FpodWYNvILD6EMAhhB/BgyMD9oCyB58NyA7ws4dP4xlWDInpHpykDEyoQqdm
XI2VD4Nq/ZEHhc8WPB7foGQBB1L7yIVEc5g0tYMzIPWIT2UMKP2K6sG4Hkz7IemSxXuXAzfb2wKu
ThGBwpzbGR9bm7La72DLjGmbQ0gXN3qzKXu+xIWh7HMQ/C4Vm2n5CurzZCF7W30EYxms4Oj0iFjc
a+DCGzOeodiBIH8JoEXtVtLmOlJmZp8d7fcE30jKBonPu5k6Ba/+eWdoyAIgdGr5cLripPzapptf
unFZKWZxMbfnLJumq4KKcrkWEAiwq6g7xM9vQBFHPZ60j8mDOo7crcA4Uk+LPg+alTx11tdpr2cr
7+GyZvEBDU/On+Y8BVp2xHZWBGJkkE9v6pxyWO9jP9amB4ArUK0oPfwdAL7D3a95oI+AU5v4l9b4
IqoDWhcVRnhTw5c3FYxU6zqshuXLgffbM+qgXuogAb/jqUMTMvJg6RkcFM4+oevz1JfHxfjClWgM
4Um+ZX40SihGXkrLnEJ/Pb9dl1tHGZZz6lqQO2GhbajMup3X81qKrHxZT2JohyNYK5w43xxSGixe
qimyQnQyiXrloH5DM/wBGckSiR6vfKKWR7VJGmBUmlt1T6QB3RVlp711QIB5rs557h45xy2aZurv
QMkhvVmnRkIYYD0sbzM+SyH5/IVIl3cawVPBbl2AoXW4g0wKpD7acHgx7fph7hhOPdcn2QpxKtCj
3okCMj4IXgC5CWGVIyRMtMeYSk1hqS3SfYeJv/a1kVhekKBIc4BqUwWOAZx3W7ZOGHRY56dzz6Ne
u59gqONhQ+EbbtyG/v3uZDVHNwGlmSrGcEKb92ec7VzTi5x1Dtk0GcarE+FKG9XuClAcsPix6cLA
9slswHtfB8XDCsqii7MMPABaGTRj+N8H/TnoI2Hj6DBu9jM87MZYNMELlH0DYPtE8Jx6w7AfLXUb
HYBVMOhtNuU4oTDZ3TvnKXXCAXg8q1xjT2TTGgV8RMWW+gmUEH4Q9Y/Wnlij80ZCw3OBKSuaZgod
4kbqrEjZIcj3vWTa23kdvBb93WC37m1OfT4DbrznYgSRsTM6rOIBctB6ywn9fpI01vzH8I01r5Xi
eigVneGRF+fRudZO031oX0K7lPxt4oTlGHHyCADExny7Di+v5ma7Pnxq0Hg7/avk7g1czy0uCxiz
oxRYPfTnL4zNMBNAuinbIF71sId3q8/0IzrgyAzZlYYio2N8XD7lN5PcFG+zzgiriOT1iV1KqcbC
SXOKT8T9y0kevP8du+Q7F8ePGTey9CgL96paseDlqIP22YexhomuOWRV/OLYgJJWwAE+2f9x2Ebi
qveKAKdehj175deljxSOhFxYh7rPFZli0jQEsjBkt9qGvZMZ6OjY9GTEpJAb/e7J3mQGsnaRI/NY
JFMVqPa8wC0AhtTagCtgQGBQkTiya4zYaSOZFNvqxOl+UHSG/9NZaQsJ3i0Fz8M0nhcT/exEL+nw
jIIcSluj3YsONlRZkZ/hMXDuWVnBJxp+mE+RZl1FdxFzwgCfIVjD8Bee+eeqsblE8H/XF95IT8kq
cU60xRBNmO6GJ5TH+jwaQh/70V6/3FBO9iXIHvvnA4CF0jGf9w892FtwLwDDaVDpiknpqxdSjOwy
uMBbc7g8d7DFXWlTe72X9BWVaGo5AkeeWGjLP6vBcH9wIcbJqJmQ+1A3wlLJw29Q6oe+hkgsfdh8
EvvVrJoGK02x0iXWy8gnIyq96LVtjtmAOfVMWtMEPIBdQEAk/vAz4Jk7aVcfr0E8RQdwgsfQTKFd
hHs6m3DmmWhgv0QXAJkFr6Qu8i6NjEU8B6rrQVRHm5hXRRcfakBBZHd2+HbYlO8xoo1wFUoIRbVz
mAjxgnq2faB/+A4jnUcLq4HmMJn2PywJ2oS1lU1Kk5bdYGtfZ5dR9Q7Clc4Hf9V55Iza8kPh8VtZ
r/gRdB5RSwhCZz+50m1xzkTUCiZaSz6rGG1L0/hcJMM89jpBHE9V5nlaKo8QKjrP6lyZima5r6Pl
+EVtOcksfZFR63uvJvm8xIlplHraujuwCup3PF+9asNL6EStR6Idvn3OHi+PPZDNpwVPsO8mbOip
TyEf/UgeG88qLnnYoT+ixTGslgeEnk4oTNoJZfcexWfA8v55TkF/Ny6hQhAnX7cjxL0Bx5nsCJIO
drEKEXUYQYlKZ1mf5illoNlhMsGUc9pze6JJTB18UG2/CxOmTW0UVYjei/YeDFEbp+ca0YtCugWW
/tbRnXJToMz4RnfUepXGdMKsEyIAtLmxt3IRvu0LYvooAXv1rKuW/pG7z9rg9eQ9RyVY/TMsWmx8
niPOQ7FOp2gaJa6OPk3cP3EyYA9p3omupQpyqzcq3MfdLFnEL3uPnvrMfEzWEn8r8uDd9QWzRrz9
E1fzCNmSU0EQPLyRWj2kvr6k9PjON5Vm6H4Uwy6iKFgdnPmf63uI8xZlcz9Yo9TLVRLoKL8g3Aww
IeT73By+FFaS8iWu2aJciUvJE/VLJ1p1/Hhdudm8AA1hDmVMCoewNC1jE6xOw68Lz+yL9XBdZ45O
CaQPu/FxO4s0GxIWBXiXNMu5PF3eEB/6PqqCsfh3eNXbjqlIAG+iq5oYUpldd/E0+IKfTImcg0TF
5AXu+1yj4L828cWz6rXyulsG45h0ij6racvwJM6QpCGbrL45gE461qjcqf7hvQgsRB78YiRPoyFg
Cbgjbg3SrhoZD1fwHUsuSTr6lIzJ+NPH7ZIHWMSrYfD31IAeNx8rPCM11HrQHjNQAO42M5Oq2wkV
Uw5Rg9FwZX1R3zVq2Uf2N/w4LDfmpDdEnxLDTrs3031pdPUKB44jpzl0TlQ0SLO9CKUaYVVhqe/Q
uA7r4/AIoF5aKr76sOWTNqHDgocBQrWfEsq1LrwB4pTdr2DdEbvQkoAhdVqSj+mW4CIlMzRm1bHy
eemrDupFaCwKMSkr/pA9c3aoLXMWLTsbYDvZ0Ya+QO78KMMV2L9e+aUSZ6d7xfCyyPh+NGsLG1Eb
cd2dwUZQelYROIQeS0MP1h32kKOM/hoNPrfrSP14WH9t+/pae0yerw5DQjHsHx6hLji1291gJzOs
JlwpRyeGXoCcwqu+QPKS5lcyo4niB/3jGDDDAy0WSPcGggyUSTxBW9s61dvWoXb7IL1r7/om+qCG
wJ5HQ0h6djiLFiHiI4dJtigoqj6jMEXW63YgbPA6RErvMb4Ok6OFDpuXvB3fsGYHVRL1IyA26vRU
WkCqVc6Tsio3kmntecCDFDq71TJep2tyMsmT3dNccoz3GKEWuij07HJ+HMoZfPwrGrqT4/I07NJh
2UKm29tZn8gE/GeMuWSfEH20eJBlQ0DdXuA8bi0NVLAMk7ocwCIcxvT3FlCT4AxC7ebMMrneCJFH
FxWLJ+II/Ss0G7IZ3RLoF0jOjnLwzLvVrgBQtwO0tLysFG+OjcMDBJKQ4lniXceIlfjGpOebPv/c
0e08lrSkUBUAul5br1ckerCBSl+Prywm/67cw6qDXs2zPkhfECFUKXyOzn0gSDbIDvJ+ItDDFLC/
rQyiWexn6CjFbj6KoAup8+szr8QHHQjWKITT+55O0uFuCX7M6crfX7luU32GMo7uRl+lpPBI3c0c
GtPIkazn66L0JE8By7ATml7SIKBV96K/1U/mkJSvx9LMgUnoU/wlzdziV8taOtnfz4gfeX7jY27k
+UfjgNlJcQ2nUv9KItGZEZH5IlG5cHF4XEev8oYyZWaAQelYOMrsRvQUvOPkxfTEHxTwvBDgrp4x
WlG5HF6XykPvxZhB1eOmQsPVPvgVVD7KlwCv2AYyfWvvIwk3rL0LACHBZRV1yh7yE8jaWD2in7wW
lHwdSo5i0aU4jKfiGWKhun18TZcpmIjXJxq+27E2UN50Wl5tJfvfzQPYL1qvS3MIvwe6VQ3cqKJ1
OmlHKra+DvAxXe0Ggk+Qzs4PmHxmaDYxOR8xg2kwr0MMywYmSGiwNE/Xj7+D7e8So6lo1Bf5dWib
KUoTTsqvcY7PVQLEv0uYQ6HLpk2avoma57xEqcffXxyeDNt5Wfblr2jexQOoHAnphQdgB4qtflDI
yKl+rv7+xeTv1s3Pg/PjN/t+tN/ccPtDnBsycvd+Zyykys45+D6KhiTUi6tTv+KO0xW1HvXpVA7l
wksO7uGxeKJmYBreGbZl7KBYtfvk9w9ekKiiCocU0sW9qHhgWSF9Cdm9ZkKUyUD3KvvspUOq3o4E
S1+2y8coHFH/Bm1W41trlZNdap+RFqKP60PfmpjONgZEREKTzWS8DK16ckLfIhllNE/UxxBVBtpO
QmwmfAz74JFy5AvhCvSc6I0/oRKUbe3eqrNCxdYAEoZ2y2Nvjnpl9SwKRWKIWJ+DeQDOAzNFlIn+
Xt+m2TtPgJ/L2wDebstelxxiv/3mlgC+pSrITbjB9m9QDbkU/P1jOugt6vfki+TWCehc1sPLhzmH
dNnKCuuJK7252YpgX/M9UNlvGn5g9rFLulQs/CP36kLpuMbXdXJBvXVeugAjRiBK4AYhNI+INnpQ
1XvngS4Medin8bEFHGkue1MD1++LQ9GO/9/19ZlAvmpvRd8cJVN80ydce9EkGcsogpRW+IR4lGMu
Ikgk0ymh+jKsh4IQYM5zv/u62+AEhHBODeuC+QbOtzoUAp1/70KjTCfg46Jpiwe20eULaHp75XFH
rmszVf0zWSsne00mHawQCEd/5O+RmvvdHKrbiDimfKk7BxUjgc5xiHiFTFJUIemNQPBIRqP00A9w
mZHoydvXr/OnUO9wcU2LZJv8h6ai+HN4RpPjS3HGzNyGRq7Gzt+/Y8tqdBtHUsZ/Ob7Guepna7QZ
oOXxYEFQg6JMyytPbmTPvxajUUYOJaTgi5SRLl+4cA6LQWdqUPo8rqUBpbb/NiuR7d7EsSAoJTk4
Zyw87YC1/AZAhpfsdgY3WW572It3+81n9GteoiZzM1YYapC1S86TYdhdYuJX9QU8I/lfGuj+GqaR
oG+lFM/aPcPwajoKuXMvQ6xxGi+39DD+Xr0m+u7XWI38wTz3jGIvpqTBfIteKEDwtM3RlCE7Q6zq
Mfw8DUr0357+HvfuWYRkIarCmhDo/LmSl/hw1C7xThWeZADXARGXsnV+rVfxI4Wgv8e6R09AileC
5qZr4unTqDn0pDLJ5V2o+iV4ysHuynAWPKP3w96mFFTOgLG2fGrNN9Y/y8rjCpwMkgyG1JgfKuXo
5Rqx6mO4A0aGfoaB0Sr4I8y8B9vxaUZLqmVM7e7pvBmz8SWk+rY6FxpjqhQDFUdDSoEn1X7Inavk
3h5TdfDzlPB2doYlJTIfGxQ7I3Q9d44Sux0Jz8OxwVMABkTHKlU7TwZHOoNIvRTuDiWFytUKm6Zn
HIzMaFoAbQKYR16HWjeVG56D5gbccQbq0LBC1et8/L2Nd45Ml4Deg+COsg10059HZt+77mszxNgE
ogRmpP6VtjL6SXiDDAAk/D1WE1gk9u/HYI21PKX1Li1SPPNqngaJk39I4P5ewfWDI5MxVvT+Hk+c
wEZg+TFcM7Bct+bh3NEVX39MeKEhCPUEOSCtKKK2zKxtpEZsuZyCq6ZHjGTkNmI+kHS1jx7MKjCE
bYZYbRvWCC1yrVdK98BQJSpwF5wvhSKq4kjv3de81eVQ7P7vFdTkrgJQSYL6/vN0GFHQNeJARS8Q
LtxuUPbpbNjR5DAX8n1tJNJ7tz379e9ojf3K0+ykdKOu4h831JZFpWJGvZ1yrtvbTU5UYwtrHr7q
D/k4HwBchMhK6X0lj3ZDyaPWA54SntLfR6jZ4/t/R/bf36mxs1pQ7OJDyu+EBBiCFCOt781mq8qa
H+DfUOh8pdHVMqSY5l+L3thhpYyKND4wpL5n1T1vFjDxxFI2569sKFT9WsYTP++v8UQEvL1/y9jI
si2bDKnCBfhLxTyzP0vgS6J9SSj/FjL7e9CmjvQ/64rCOExpZN2lZk+8jOrj5SIfFTSUkY0GB70G
Bg5F2ZEtPCWcmCJQCbFhBmpEpTiBuAFV1Ag93gpMb2DTunBCPxFIT7tcoLOV9//+BeW7u9BF8UHB
60EHKvJzVXqnnZrK+YnACDwHTvNnB0XqOVVgp+gLEkdggC5rGfNOhoeTxL9jNnZ+pyqogNeMSVvh
m1l4HgMtme5ghrSNZdyfnwkcSQZ8Ctjz5/zqy1EOw+LAxwYOHfmRCRQLOCi4W1xG0GwnpWsCDY+f
k3lHc/NVMC5fAdh3I3rv7nZ0fK6o3xXwOgoQSq+16tXoeukrER0oPdaYoyD4aR2/QC3T/8hoH4X2
lf9QQeJlyndbWPlrZwFCAT/UZdFH/0/oV/bmwIANmyauMVPt4kVCa2twApLRmezf0ESk2fR89Dsf
UKydMrRyUPV/78G98KqYpnBwhCGJ7PrPZdGPCn4jR6xAL6NCbIGXDmCw9duGaVoKfp//23HE9tx+
dPlZDYreVfE3b/6b6qxWy2X/iarPwXuATtAyqW/EbvMTvx2tcZjVi6IExV7G4NTZjnbjt50buAiN
U3reQVQUFD26FNOdAtmg7b5qnWnjUMdnFYeumvDStWBZwhXfD95W/XkFRv01ZcZne9E232aB6Nfq
NkKaWuKudMo1xd8D9y2gcM+6IAvLCsidoM3F6PJScrNXlEydp3CaYN+iWKphJ8BEBJ3r7zPVugSN
b8246FzbBUuAMK6zmwZ01ED8Tvf2O8VpUj0qfYZ3hLS1e/p7ZOVeRLndeHHcb45ZluEWkqdsPMRS
aEhvHQvsBz0la0mq7ug0eo6UExPIaB//deOb5cLeTku1MGET5Nl2kcwva20kGFAsuqjNSJvTZL86
Q+Yq2+7se++E7s2stcab/KLiDl3tGLnaCIWzGuXiDuq19cHevxov20X8sU94sbgBGfsXmCeQMdCa
p9rIwIN+ev7Q3DS2lMo+PKrIO48hPa9jQt3JOsbetYPk+d4urCck7oBYUbEmXvUzJ1yCS3BqavME
SBa1+rzanUU6rRDlOfYNUDHZ8Ix+ZU1b+AwXRu4LKMeiGPXsbg3r4QpxBLrDKICn8ZIsIhop5agH
WDbsH1DRE2zf4/o17R8p0CGFTYV8WIywuRwcHvS3clC25bTyvbzgdhUbT4Nyf9nhsMgqan30Li0s
fQA4rZZn2gcgNflu/z8UVER4bQYqFRAYNpoqSmVqo+ATVUct0qoan8UJwpgUJL0Ot38yzaeneToK
nOL57w/k7qd5O2DzqHS0ei91icPjDUYJ7g62YwUsIrKh2KBA5SYg4pL+R8uo95b2dtTG0haFXF4z
jWnG83oqKsTY+qHZRxfeRrtpePBOD6j0thAh7l1tt4M2rrbkikupFjMowmNCEcfmvFmXQVs+eVdJ
43acxtUWYQe2148saWa9HJ8xtrHFug7npn2l+Y7m59nGsB3vAnpI/3FdG/fc5Wzgbp58Dz1GbXGS
e7Nl382n5+Vo8NHSJLpX5OmqmkZKhs4uYlSNTTxk8knXgvKfVOHK80h7radiG3GtoSZBJbfot76h
727izaCNTTyk11OeXc8iLVVnFSGJi3wIg7xtcuJD+/Uh3ozT2MT9HmShLCaH1LJ9nguWWiViDQXm
lj1rG6mxZ91iK59PISPhf8h7J6Fj2vGFjkxbziVu2b+m1EhEVD07RwexdDVkxd4g+jwNi37UMp22
/WlkHpVSKr1r8r1uzIX+iwsmdSLEfv5etrZxGilF1e0e5d3hIvYHajuJHHGSoNzGYm4bRvz9m/yh
dzyV2yBjmIuL+zL9iBI2y9ZtQ+Tfq23ffkvfMeVmnKAbqVIGZYQ3aDE7LdRx4HZHGI/2sURs8WVr
HasR8nenCBMjMkREwnYDdRyzdHhP2aot+53V37vUOlYjRgSdrbw7dr/Xr4M7y34kdG+QgsDvgS+4
ZTDxpfw64FjNqSBj6c9+G9LdLGJZGVFcFoHin+g2AfVf9AbdMYq/X+UEcM87dth4BLSMKc7zX2M2
DogW7auTFof/vOPDjwJrHwRtHWmuvG/fMffwBKXfdMpFy7h3o8a/c+01EoXLBfPes85cxWs1mQmt
MRz/kJBowwLc38KbkRrHpay3prnPmeEBnq85pa1sCf0d2NitGjx3r06tK6HkDEUDAlVjNfc7LSqN
oiP7QL8K3syOslbPw+5gOxd6YMEWLBc8hqXQz8v96L3AGaNlXbU7+0m/RRL9TGoR3z3PmzOUqsm+
06nlf9T7LqPuDNVAogs06dFWCIpChmsZUaxf8wTpMr182eiqmIs1PhHtdDR7WVrKfPpXXtzpLEaJ
hhrCSzDrtYx17wa4HapxeZZdtciDoJD900hMCz8lpnRpuzrbJiSW+GYJlZ0ZGcWOCVG+/+qNhUo0
OqhARGPE4v5evLvvu9sZNS7Pc+dS6sSz78Xz5Ac0wPsAIoCY0E8exBzWXj+Ziqc21Mlv8Nnf4999
ad2O37hTzaMqV+mVuYprSAPOKWYrBO6YrYAutYU4cRh+HZZ/xSWVxmEprvVpn0gXmXbFmaQZ3DWI
sMo+IkhFRaiVLts2XOPAJJ0oPHeuJxnPki4iXHBhH0W8EeC40KlLMCend9kuuN0vxHU8dPkwW1b4
XqC7kdP8BuXcnKYsDbW8ayCn+QJIwOPy4ALGD6dVY+9uOns7UOMo1dsovmQacwWvAkoJJ4FFOFOQ
8Y1BeCFCAcS9jRn1XU37azsbx+eaytEuqdlOfXGdVJgBQoEH2KU/1uAYwWoHaPOYeBWUfcMBIt/D
zgtiRAm+E8+o3ki8DKM5YCtwZ203272L7VZIrrH1R6NAyM5ESO6fSqwyRDe9pTpz9+u5HaMRKSIp
qaNrdBKyeFcHbjpkV3Tth5FNNepIzbGt6HuvAafzNFMNHcMAoDSN9T5pSLNu1VzyAxQ1TGxoIO4J
zF7rSHfyxh8DNdLgS13V27BmoMr7R0SRSMRrs22TWifUSIPVeK9Kh5RdKhwxpcjNx1gTTo79tjSg
bUKNmzndaWEQJAxUIsQnJEFh3DmXWVvBrm1CzUQ4T4veKVa/j12FZg+Kd1QENLRFW0PpncByu0Xf
V8tNYOmoBTe9WLojT1fxxQd+skSivnWkO7fuj4EaMRvBi0NpmJyFmjdEx1aGOaJRbftzD47AKAh4
Kng1YLjcOHHJPt2r1zhBLRHl22IopB+RQidZwwO0XULzzsXwY7TGudOUbX1KjZ3ExYA/nAubE5Bv
OggHigNQt+0OuJNR/BitcfhOaaxF3ZC5Cej3FrNGtPlQGBAa220huW0d9UZiXSZqGncDxhIHXaTy
OboyV5frPMBStuVyE0G0Ef9BHWBWhM+wjnhxIwAeiiw6h91ICLvup6ire+IxBtcLwj4kDFwSrJYB
757FmwEbl1y1wyq6W4SQ9RZi50RTGy2gxe4RFQw/H6v0X5QndBrav4K7AeRm5Ebozc3iKJ/xdRd7
OIy4XnuLhIJm2wzFj/lrRRufQWyqUZxdAwlipBDWC8dtB0T8gL8GaJx86ICGHiusoKiH52MFOZq2
9s39IHizVo3zboTKNTinjFFBkhDjHLCtMXjutE2m5Tg0y81FN1AO+5JNQdIDpUXYxJOotdWq3HmX
355ytfGC7O2yIqlLprNbA+rZH8C+WNFSlHz1FQwcLpOI0mg0D8fhNP8ywIAmA8HGkXDD+W/nvynO
oJ22nSirmLCB6cSuGnTfULlGkxqnL8rdCGTNE1+DjgL+2Gs7mi0np9laTbdxpdYSR1NF3g3byqnC
E7plfncj5b8n5xt2cHOp1UnXOO0LxhCREvAdlA9pQ/WDBL1lKe9/z1hC6BogOOW7bHAzUrFlQ3di
JEiWRJHtPLINTxqE7t8zuv89/ztM4/LsbSNzu+t0rt+QAMjOSEkM/h7h/teGTgs6TLDIlabLiVLr
hnFQdYagAFvyghR3NG3JcHFqEQ1vIqYN9I6ok6MC3QP3oQDrJLjcLJq0P9d5GnQK/4wdQTTMD36E
6Hk80bJxpWCMae9pF3SdS+7FueCnxql/xaPs4G4h/KLaDrMcI191uoNJhYos2mh9OC6L3eHb3/gx
xTEu9YIFNOrRycPIRFxe9Ndw+nvhibjb23iGYL+3hQykWuHe6sDOzNFIuEAwW9N4O0WuebC2OBZg
k1AOQ4xsw4HE9whvE3cUHUSXjUFgCeRPbzm6GN80I6tYHFXgyakACb2Yn4uzRz67SnKj8GE62ZuD
66yRJxyPUQeKJwgj08IFFuLR0fYU2FPYKEHMH50nPn0WBBatTWmPO5jsYnHorFWLqAyq3xqPYVDb
C9Uaf6zHa2dMf5+fPB6vj84YWydrM15vNuNx5W1qLMkLp2v5Pf5yZvn+xue/+RBdVA/ylr3Ek5TW
57ftiXPt915K9H4nLpRgC8Jmblm25UJAIe96wkPZpco57z8NMYGZ99GfsGFEWvMtTculbbo91x2+
vwdIfmFDRiv+/TyS+xcH1TiMkg/vOQrHposeEtkvLXKE/pAGc6cim3OnpyF/Mj1CWnKnU3vwANry
WxItpSiH0ipypCmkx3HgidVr+VR+FwO/90g4gmmwxFHw+rlH57OZZsXW5AB7ul+9Z+tgab6Xr1uq
LpqLPuBkv8R6AKUhG1libpIdwnLCvK4GWsU1hgzt0flA5QVU23aB1tEmX6nwhJDBdiAAOortvx34
I6/BgSIMEIlhuPo6nWlMapSv9nRh2QQahWhKC8E9qy9Q2dHK7NcwUzMsdWALVe6F9Xo+r2WoYpgO
0ISo4HTVvJylOU3nI2ahEo1/ND4guhqRldC0jkdpHw+2FqPHXx51fPKa2uvKMoI7Xfg6vyw5Am1b
a9L5wjND61+xNP46fKmzHOmCo6MvRBmuRwl+99iDY0ibKX3IZ9WHvr5OdsvLuoOrJ5ynRZFx2Pd8
3hMZxiz+P8vrJj4MMTD7yNbndwwvEkvjOB8tZaH1e/glYQLp8HR6loY7bO8QQKRL9mFm7hnNSuo2
4/RNaF8jI/gsQ6TJJsg5IgqDfdDO6o31tWkMLksVQeUn8yl7wUwvnimojT3ivjbs+sKt1RhEsHvr
4blyt5twWcGeWx9pHvdz/HDD0dFXTnb6ks1OitCVql7kanB8kR/Do2VsMX+AgfMoY2qEtxPv4np1
RFwHC9+W2+N3D1+svi5DTJVp7ppGM9+9YFhzDvKLn8PPw0sVGuJKRjPCh6DoKqWQYpbeYTHjOxz1
6zZXA+13SPs5fONzifbqKawO2cVXAEbDSFzJEW1LSmgo8yyULx1086xLiWcqv5xRzQxWcDB9KEza
qutD5BmZsYVn3cmD86QoTncaR06heduTbSh2QpR6huAOFPAt3Ugv5zZmR1e8Pn6kuo3Fa9xWcilf
FBQKL/RTqEtF7nUCIG7egUgauNDOw9nJR7lzsB0lK7jzEFPxPZxsZ+Yoek6m5mIPBoRaKAyekyOq
VPogejBI6cA681/xKD068pEzDWn/Y7vERFLoA+Am0ha14MT9nglYfepVChJQEqJsP8NWaZZFoYXx
hedqjlpMvjK98hEtrnPumLKLoM7lU2N8VOqeoerqVNQ4kz3nBMExs8q9W7z3UuyzrS7IxwRTOPci
2foVpX7+iPgFmphEpily2B2L/yAorpjOYZBSL71aFeygt+xNfcZQ8PBmzsOLk3QdBK8wAN7v7ONn
OTBeYLYH43y2uzjhg4xiTUpUXyCRFbzsPzu5mxReitE72DFY/Eo+PD/tfA0tFGRmkREzPA27QCJm
/L4vhzu03YNhtuub+uigeKfuVMuWSXeoG5M0H6Q7O0DOCkjQAXaec1h0+TtgSRPbBPWBvNFEEg5b
e1IHHVNXpBBdyjAoB/JAQLD/kvV7QJNHl2kwOahHC6NVtnhCv9+iRcIyqf3jbOdu12X/+JE/px97
Et3I2mLrFiFubGJuXnnqsINBujSKV9ILBjOhNN1PFUwBVRtDQiEBqggiAToAEhKv7+EwWqNmqCxK
eLeo7WK9qAPJWUfTq8bSH4tpzJUAA5B/utChI8NKfj6tK7zlNF/zw0k4gcRT0N7chPPjROq4HeGM
k70WirioakQRVaG+CRG1n6+FjUtABqjzl85nCztYdJMDOxjl2JM/ZWCiPlUsfXa2pHiHZI24SZ4L
rsM1QmZdgwYqDxKoECgHK6UfLdRsKJU+NA2FXUdkF14ERp2wEDuD43jrGc8YB8zVpQYBvbSTt5gX
CBfnW8QSDi/BaP+4/ww+z5FXwAkHphV50Lmjy+zwCSGJYxu9FIi684FZubcb5bMTNNzxlY/y5WSg
n5tmw92CYXMFhNdJR0kQg77BgUPmHPqxJz/tRheuW35ffkQ/BXtchTDgzbfypcSwaojY20BiAyfX
of5q4qN3eQEDNjss1IEGSfcwOnIFczItCCCJh6/u/3B2nruNY9u2fiICzOGvskQqW7bLfwinYqaY
RfLp70dv4B6XZFjnbBS6a++ubi+uNNcMY45BU69FMnVnGQORS3mGXmXEcvWwLkNa9TSw3+2jvZiP
xMsULclmGK1AHLoae1A+fNb7blP5oyIbqScORsUholCcT3JjnKNugAgimFRS8YyGjDxCw7RJ1XBH
jnXstzlqIrCzPGJjg959Ydyx0ueFhsNb2fG2fytPES0mMx4zdk3v5nxeiBmVmIL1VrMCL+G78AQf
PC3jLM8W5dinhHPPgdh7L/zAdhEe+ycI4vI1f6vQFFdHF74FaNqxNSFj4odoT5cTDTCawweH7xYM
8PNgFcE//KaIsJNJiMzgBZnQYY7ZQunJRKWIRbPfDIQI4eOcijRJr2B4y1fR9LzvR/W6fulekoX+
me2aj3Ijv9bSQqRp+iFBrjJHEWHUBxM9nebmRHiWBjtifmYNV3+dQUAgz3N6CdD7HHM0JjXF6UAb
vaR/umn2UR6weP2DPD3rk64fmdz5ncu+Lsu1zMzgQ0MvwV94LXsw5SsvEJogTPvWPg3kbMWcdb3U
g6JztjXyKQvpFyv2rm3Glj8pyDzSsWBCUGcduEneELLQ8TNxkUA9LzjhJhjD0ObmetrEUhbeZdqQ
s0Tv4TKt0ISGMR44sDyLrZkhjcNqHIM1/GSJDTZrEh8xkT2OzvBXOgnsaKrYKiR862R6XomP2Cp/
Z6hTrAhCedtsp9KINILgdFMtWYVZgBhFAyvVKO6o2GkbNJ0jJCcR01MhRmjG0Bc4KDxA3kzB2wmQ
ld5JuPDysnyWXspn4tAMm3QMWG955MurqgMWqJQIn6Pr83B+Vrf1zHS414h8HGWIXbcXuFwdeuDE
dJyrk1SEXqYp8dKyhbdD9vm53nVL47ED/KZ9VuNsX5S4SeXWtNt1sapeBubKbO/vrT+aNlZYlr38
VLWj0JqW/qg9qZz9lfaKrvPezSbUQ5MxPwDtrUfpsXug4stVIeHWQqjwUsN8cB4Hz95zhD8EWgv2
WJbp3fLHmFCoLNSBGvqzf9Fnxiq2kRgctTSZpCgid059hINhY8HRRWc+h+NDGnKj4d494KvuTA78
DHxbNM6rsfSZw8dx6sxVdRCd/E+50x4LFvsx2KnbeJM81MvLQ5FCZI2T427lWb0dB0cNB4A+NhwI
f9M9W3CZ42EivSFDGmPpNBa3MxHeYN5pqEQm4T6cBmjcqGiWKKt8h20GKgnswi7mi3ANSeDiEebZ
MThWsi3ZGo4JeZKNLrP3aBw/ZYsK1bGOWECZ5jOUfqftPJml4+IAZ+3+YtMB3swEOFcbnPBu0WH2
7c4W33rMPoZ4hqLvvIYZohifiSRAhK6imso94guksCARnAdHtnLkhMii4RoTbNiyY3y6dr6VUYlQ
7YGUhTt4krhpPFJ7gDH5doOHBMs3XtRCnQV/UNZeyY48QUWaP0TbYt8huKn8gUZ/qVMk2ywutvBR
vw2OBYkAmL0PyfHMAPrT+UhY81K91Ed9oDwV8Sog2hTHxP3Rn/7V+3Oml33Sn84z6VO0+8941X+W
x+YULzLEKyFiNhflsZp3i2INDxau5oUfLniL+BNtXP5Jh7TqZ3SsPitsaT7yPwMKQwnkrf5JQM3C
GJXosEKnhFA2pvEz+ZNtjM+EB0mFxmLkaxPTnfSf7rPawMk48Km0o1ab9Ajl8FK8VwibJ2MZH0SZ
WDSuVTMIibRTlk5YzwKQBNwx1hgF9T4aCdmsRVbiiRN32V4+YBHp4O5+LB+yQzJrTmi1Ljo7/ISX
a0jku5uY5vJte5kWvELU6zHn+3YdBwsFh/XV+NqNEh2bA8oyl6W+sNBkp4XuDyzk9XIl09AxMI98
BujckTA5z86zeFWtM5oyFim8iy8orQOJ7l9JadrCClrAqYo+CGNrFyjXCTfSz+SYncDWYuOgucQV
pJvDG8cvNdLVlpO9JNvm032qXgpoZeJV9HwGE2t9soOhrapj7dWEtlL4kKVp/WbhF8JsDIHv8bxL
p+2p0cfqU0nO5K3yxn47bpCjfknek3d4fjnFUEjCPQ+7DKRA7cgIP9poYj41nyGK7f6L+KQ+QYup
D2UAlgZjEUD3evTe6Tep9sopW7lvaCMfhWW6Lk7SKcvG1Tx+KdYJh/KTbTw1L/VHdWhfdHdEpkmk
s0IciQ8kIffRe8+cs1My0wZWSsjOz5P8yf+MP4PZwNzv2v3jYGLS/RlnIpozuDnDG+RMv1XzrB2f
t8Gx5hfXjMsCFA8E7wOb0jyaEW15fCJ3bmtdFs3Qkjott6wsU8JwPw3HY+GC0fBmDamIbBT2tHd1
DYXZeiLOnlipaUYAEtBFKxAYv52LuWROObsoCX9CFTPLZwq2QpyFwEDDgRhOhk9YgZcGZhp0eP1P
a9JCEvlRs9X+Z2TirxLsTWNHWsKqS9xhQs7tFjDAXOgBmvbDm4W2l7TEn137dMfuUSNSoOySpu6h
IevxkM69LdzF3GV7EPei22tazC6DaAY6Y+0EHmhUj4dciwZ9LqwnnDp5QeV8yiX01wEkXG+9OZU3
wWMKdYv84q6trbl69vaD5l219Wx6nJa9NIpgzRyIYOMTHE3Np7K02JvztrODrYgHh/DHn/oteeoO
3d5dF/eoPK+p0IccCWAC9FQkaBVQfL1K8qoXIz/nVlZRc0NEg9xQNanIBfmzoT8FpoidMS1px9PJ
bLkIDQUT2gDuZLbMm1LI8A2UKYYo0YSH9SpElPSuJXjkG/qt/henCtcIxxj1JHlaH8qXdBZMTVKg
xEIPg7I1XmT0cvmEY8g+H8J34ykLZ/V5nL/gEouf8nlc79uH7pVKRwMsJ1QH7jmPBcafgPtknLkT
Ej7VwtqQhonm7QM9Zk9nx2Pc5xBScuJgdlJdoFGxoYUMN8P0oCxEZ3qWLJEqo8EWMOp5qcyVBLcS
H1XYeKcM0GgA54cxb6aIvUJvNddnwgybNLX20j4GISChrJk4wYP2QiPhH2nPE/wmQB17yO10lUx4
Nk+XJ7zmnXrIPtvPcM9p+KMc1b2yVXbxZ7M27fDgHyKUyqNF+hgukqPwx/rjHsonfy048kbdX/7C
4OUd4LPfdgdt0lYT6yN99l6bZ3kPqM+AC8vx5wl5z9OlArtSQlbaruHqiNc1lUeIdZ9U+4Qc9jFi
w73JhScXTj7z4B5+3/SfthyOS6R6ZJgVOXz/ZgV6We2NsxyW6+z8p1aQShGXF+J+GjyijVrtfh/s
pvrD+aLUbyoDYYCIoPG/g5WJp55TL2IwotaSZ8WtwfIsCvTwUJL5fSzuDj/tKnWjgcqHL1JTFN0y
rk7zxbeUqsn8cm2pH5VQOOUQFRcZ5u4t8WHzM3eG4I7Oqjix0m3SvUjm1pflUdlpOz1cp04mJGsj
kGeS1OyRypzpkbEQx2mCxJ6qbOX+NRdaDCzmLCpsWS/n0SVeip61bNP845yuKt5XOaJ3tnFK6D7N
bGnCPyI32chKYd7KQOznSI2FMIXmkPjllKuCjAgEjJNQTzIOh0l2oYy1+aVam9557Un1XFZovISF
uUbmzYOL00/SY6N1q8aAvFKF5Uc1R7oF50kDG1vMPQmU3bkyFzIZiIv+VjbNLnY72wsz0gbV41m+
PMRxPxbLwlGT1+ry6TbTBkdFlfGocyCmPZGYss4EZVrn/qwgY2v54MEKYyy1xEtIwPm+MoryhdxH
y7gnOaAgzxYkE2DwUyPPZx7RsC6Y8HQL4wLPhk5g4vgnqYBLNMpogGrGlept46CbXhJ9Yhj8awI5
8l5yAqlZdGW3bE1tiT6K7SPunpeTULDGjfBuqM0sTJ2o0SeeFL654h/xMrDZNwziK8U0Tq2ZXLgQ
Rx5ANBykrpk1OsnCSNvIKrTXejCuLhLM7N4WVok7pcHbpvGBntTS4Se2RIOe3eHifStznYM2TC6S
162zZ3pttt0AGfokdELRt6XOC4x3BrXy5F6f4e07cjXuVQVJSRK9NHy/o6m6RHMh/4vyxaZ5qHbJ
Kll0J29K1gwtzR3cU2t2QuZBPdv3qBCVm7v371dcQ5jivFCCqGP21cTdC++90+tTKQBUOICnB8WF
kjrcLCZo2nk2qYov3eCtJi7CRdOPYnrNHmNAadBJgdCoaXYTcCDuQTtvcS5XX3llIby0rhrZ4iv9
nYIU4KL6SzpiXa0HpOP/Aq9+gwG4Gu7qiY8z2dIFleHcT3PfAgGhF9pWqPnshRdvJ73S/7wJnn43
g9c6ByZSbN/P4dd5+XYOvVKUm8uwEzWdl8ZWaOYw/ON6veTxNH43X9V2BAOHF9JzAeBzQ8+Fbc0C
5NLD2aCIk9nqg3i01uZWNqAWTjf5jPBwi+PnQvA7yHpLS3PfTAJQmj7BNb0aIGDB/W5SHdqZeNFu
VNyELbG5BCUpffM7f2O+n/+AX+W9RcV6p5uzkGfz93lL4g22jYlDUKUZA5sEgjdXmfuUznbPPTct
NVPYgcnjfTyum9GBqibZ3ukL6NlJMTvCW/6BuiUKj2PSGQ6JE0KjEkrcEmY7GnVXA+K2GbE2UFzT
MUcfO6Kh+eQTf5vSnLCRd9LoTzKeOh2ttIfd61M3ep9Pj1PS4bPj39OfoUDnsN5UOJ/IAoK27NE9
o0GUv3IaQpPJO+HxWLtTSraGs/vP6/c1fV0ckJ6ojnzZp2/7rp5lvY7dsl1P8pGAb2yO7W0yfRNG
W3Fsf6yQQUT3ztn8TQeRH1tdPdKajeIOf16OPnfOE4rk7QjOIn4NhQ1SmzOaEcgEVVOCdNiTSSdC
xDu0STIzamHw7A6qkyIZm+kc7P60GA0VjkHS99kYPZ5O+3T8Nxv/HfIQv+/1V1PL9VwVkWZ9U1GM
QUTrX1uraHKeRXHeroeiNSQhdKmWZOvlabdRJv0z/3hdjvjcw8MM/rrRGwoB3sf7p5NON+N3B8qB
I/22YM6S8RNfTswyIWIichnmRDsJpmB0WqEmHY2Iajo2NBz9vYeM+cFwI2wuQh4LAgMqnq/6zbcN
swQjvGhCH6+p7GMUu5NGHg5BGMU+zxM+zph6Tvi3IsRyE4RduyXlk+jIQ/b7Ymo3ThpFWsIPEW59
xRrkW/5dzCTqwzw36niNjut5ZCIytuaR71HdsSaoL1ZkJciJ74NNd2jJXI0Q5IiSiUWdgGZO8dmk
wKStNWmKMC+5UhpyTv4f/0N79z/yE0py1hIhjgD/d0GCTItHNeTDfz1xIn16pHD9qd4MORMYsmHN
iftRcUreEnlBZqB5ie50gd0W94BAgxbFHwX4Av3F1bnpSqmpPM8IKZBcaHNx9xQnB6FnOzsGew1u
7/PKrXkXXEf+U+mr8nRpl8ZT/QL7U45hoG5gbJqVuXW3Cbq0DnF0TyE4JjROV7KdnUwoXbfxqoGk
REbWTjgoS/grvG1HxqLaBGCs7li9W0YPHc56CDrxrQcluetD5FmB4QWRiHjgOtmkWwoQl2iaryU7
P0l2+yTZ9Xr4fyTt/fgBBI1n0gWJWmQ56ZBSOZ+GjH/6ZDoJzKaOt8NH7RzZGTiMVu3cfCI6TYeI
f+Xt9G1hI+S49pz40dozedL1yL4qOQSb5uZsh44Ed7Md0lQHe3G71UuicVgKV2RBjxj9jWDD/pzY
FbS+TrtFhMgOQyzv76dZvT3N/y7IUJ3+dqt0w9POid8Ha2/TOvBekISEMy8/UZ0JXvytxGOnySPq
enZYw+2CUKNTS0Tb5N3Tbb1upLF26MCseI62BzHhqAvynnE7TqNpeDIjaRRsh1/k8DwocCGhuTOB
r26Wf22bTvwCoFmUDJ1g5sppqBLfyL1zG6xNUrg4Kq3TO2gj7YlNDkyC7Lrn6Ntgh+DFjEQeyVRr
p+zuYTi+XsvfPuNqHcMo081KvwTr4Zpcpsp5BMeV/+A7lqPtINMWnHLlP7irek3pTzh46ih7y8QR
nJXFkwJAJXAE4mxzoS+6pWkuh4UkRwWl6R0km37reeqqrEJJJxqQt6AQ8u+Gx2dZVTq59tfW0do2
NJRcyqEStTqvzNfA7h01RhdA35vIRp8f68eBh4P64LaFmT09DPcjjGbU5NJtDpkNwbADRCx4iJz0
oNokKuN98i6sfFunRHsoEL8gzx6vyFqet0TrS1pSOkdYmaQt4Fs1HHJHdrY2dvfq+dqw7Vf78c80
r8ILw/VLRLYaH7dO2OYb93HomUuPFmzgYBF2wYHqPbKC1Sywz/D0h1vlTabih+WG5H8L1OYgrOtl
Ox/S22hQb82ZayuvKSqMKGYvueXFCQu20k4xiJt5cYJlJxyLm/8iXPl3u67CldYQeznNmId1FLbF
Byqv2KFgcz5c5v1Tgep7wunGEK1kciULmYrOOl5n94gMrRuYBxBOAOi6qaJDif28igSALQWpL7no
rS9QkdhLz/VjdIgWVTaSTyHyS5cZnZ92vvF3l5W4UZbK0tha2+phaB6WbG4jf6q8S1trkdCR5lgL
qIZfLdrFvMOA8pWnb8VRhOjFTuFjR+XdzrOHsyOs25V7lPbaOhtE7UVjqir8Dgcs1DD7DPWAFUii
LQWllA1ItuSA4wUsMSnsNcEuoCZirQA7PNfm6nykMNNz69bmYUhCCXcAJLd0OsMKodIJ0aNGZ+p1
RDcwgYjCRfXW3T7mniPmsPbWhc1zcXRXQjlNH9plshc20gEFDQQHtsXjBRqL2F8aoa3fPTg/xNf/
fs/VjtWSLqVZx/dAir8zowUaWlt/qy51x1t6D+FmqFiQtC8QWvj9SbmFcrMSKtKoA98vudKvN/jb
kwJrSWJ2SeZxZFMHKwhzvmenH9Ysw2ZQtRUOlZ0uPIfEomOGs3yrRYREsh1tw5N0J6P247Z8/5gr
cJcWN6bSlHwMsMPFACdvltmfCLG6cButjbVqjYTht61PLdFYoe600wjJN/TXEbjdcz8k8YfnFlUm
SR5wvUjMXbefW0ZwsaQ08ujNlBBI2WfCqpNX9aMqLvMYIa/zq2xtaHazFvWK18yRkTVam7gGgF4c
djIZ55t4R7pgadj52ie62GsLA1YNdxWifPD4JU2dbKAgS0Ao+MfoFKylQ7UKAcCsoNx9dI/xY+Cg
+7AqHmun2GTK/DKIn+lb/6/rWAd8Nlo9vo6uu8gW7oJEsj+OkLtwUOpzR7q5iA/ezuTjuZj93H8c
hF7wUfYcKYfWAAriK8ooWTtSbdnORRrA4pX6dq8r4cfz/X0lrwyj3tVaYVohpwwkBVqYsEqvoxP9
pgOc2d/kTrwRVjSA8/TeuepfgMDrt+Xb0MZV+w+67hDQaQwt4+VnO2tWyWMNfnXbI8+fGHbF/Qcg
sVE4cvmqhg4YC3jGYYIUaOmh32LX+qhxOkRl5HbQvF9CgIsWJ2XGJxWB7WRHWT7ZGavcQaxod95Z
K2FVI3tAOZwgoDgkSPWgW1Oj3sPpmFmPzaag/JuuQAfkIxH8Kwl+kNz1cnApEnkaAqw4BNv0Jeux
mOftwF7++61Xb+NpCABlWdJELCAq9lf2xsj6sq8FFgVtM04qln0DKBBvOjxWFPxfIt4AAWzSWlyK
zzgGpIcfzK1ejyxOjjp7zWcQjeAiJrZSA+K+rKiIrEUsIzT0v3/qLdMbBgq2To0OT0nTxGu4bV23
sYDcoODAOT/Q82WzHKHbwp4DooN3q6c1G39lVqytnbH8fexbtOfV2FfHNqhrNaxrxvY2YMuiQ0p9
ul6FOxeI/vD6Jat8VSKOZc0aBwQPKERhXCMg0BOb+Fs6NwfO82XeH0PgcIvcpdRcPijo+CTb/Jgp
tmgPxuv3j/7Jx2bBLJG+QXRbVPFqb4M8D6UuZW8RZ8S9PUPHpNnRWttYZ3Cphe2te0Q7SGlhQAvq
1mfq1/c8Olpvf3Dpvn/Fladvan7hmhm2Uyjn/c4keO7GLSpMQPgGx6IHd0mL5oZfh+g1eQ1d5GxH
2Q58YmKNhW10KEgTkJHZlOAC44dOXJ9frWP/LGx9x3tFr+HZZVaUoPpnbyPvwWz6TkGss25QnsHI
rS7zy9rbXziuAjhsayPEa+LBA34le3Qi3o1srSflVdgBMPNol+P7Ko+eu9RAVmG5IZF7rVL7CXMJ
Pf+ZiMRdd8/+Y/zodyMVjJktLl0qb7G8wr7KBVpRxWOj29peGCSe0oXwolT85POH6oB1gBMZXINv
nx/MGf6frfw523heBS/B398PwE9RomZIJAAseLNN49q5URK9afNMEYYnyKHZHEWBZAN6y82BfCaE
+vna2hBqqTuXACyH5V38m+uj8KMf+tUxA7xEa5q2Hd5btcc3w5EGftHOqaS0c/pHzNlZGYmUkoco
sbjcufFf33dlsXVEvakbc4Bh7Liy2F5WXSrDl0iS81Jt/V2zRA51T8UIh3AxLDoCx4CPZNvbuhvs
wp0XQ/nBODI+aiCmBmfmTWHPKmszy91GcOqVvhaO6KKYPO6W082V7dDUmRNXPBpkfCZIfJ2ETYa4
dsujbeThaDD+5Ye+ILw6+Xfozr7yHVcLY0oQ2FGAMVDINK4yPL7gElJruotP7m00b0ouC8DAAe1h
a1ZuBq/xvLJIyYDIFABtKoDb/L89sl5QiieKM2iv8Mj3DtAxkcW717F89/uuolW0uQFlGwaSDqvY
MSk6ImOxsaAEz7d5O0BKozVSgF+vPv0K5EscHeXYlbCPN6E5AQEzq0D05VNr525wBVxgC79fjZ+O
1kBFQ1fSQCd/k1vt+wLxcMpoTugEG21G8Z70X9FPqrfiKXvyHEQB7OpEwTj2lv0f/XSPSu6WnQ8S
I9lSzS/wOpHZVT5SsOQil+PKdTw6BeKxvnIhhl0lZLXozKJZqHuPHPgU48Pl2Bxk487VuqXEYPih
NVkjuYyQx3UdLwUwUQtt6DqdD2ocMsLhnRKKcfkuAOd61YnNkHa1Pu5Gxj/cKRKTQ/Yet4OmvKuX
tG7OVSh3Hk4roNId+sxRNC/XggHyFtpQZ3BHw4XOgxiqCMGBbTq6uPS/7/4tA/Iw+//5iGvDUutt
n+EJDrsfbYo/ivVwyWj10oEILHU0E8jguNbkXhLn50X/NuzVg5xEdZYWomChNZZszuj1HSVgsSib
oy/4IUH7AVCJ9LA20T7ie5Xbn+I7SrYq/V2WASzimvU5PbeiXp8100GRbPBjSYH7OxOVIaIrUqdY
LIraSwveUPqKIGZA4wgdB9UmMI84DIjL3dmE20oWrIycgOGJsvA8r3Jvsps2RVBmvSOiw4PKsXoM
wQuU06AZS7SgtEurmtwZcvA1/rWb/w55dencWirdKGbINqfyThJJVUeyOpGYeT+TKGBPAKKZ2fT3
YYcjfTMqJPMDEsUUpevcnRfHgSvFcu/4/kR8hPoTm1ymMwFtNBg95DupQvm265W3fmhE1UVTAiJy
jbnK4lwr24DxgmLUWqPYKaplonpzOQDoeRkIYD1j5yr1pEnWgd6NEyNbnIvqw4id7jwVKnlpCs2q
d9tJYRzizi6War7pm3wyqOOVEzdaaZm5vNDhAZaO0t/Q+dTmu8RPtxoiMfW7oM9xmBeCfnD7sSGs
ZVhF0C2XJhG4ES18sdJgpSMhlT+U1UH29rXWzdUQdSDufXmo3DX/o0OHNQmdEOiaBQybprN+2oXJ
vFUySu0NyrOgxPmTqH7Tc0IX9GmacQKVz8WYmOWbCcREXPbEdwAzxgFFJ9G13exdl/cJ/6Gf0tVi
niwfJWhdm3aKOzO8jSG+hclS057L7qloCe2iV1X9KxqHJLhMGniGswe1ymc1JUHVmGb9iPcZnh6X
eWb07ObKtIceCshKCCJ5mN/mAuyF84wht3qQ4WfdG5c+LJBd4ghGNYs3nnaATzxQkU4t6fhBIXde
IrdHzzX6Z9aMIrNPHJbGyzPw+9IaKUDEgZJZufekpbsyAPMxqTCepO5pKOtpXIJDCSR/abvtMYxo
d8oPKXKtZjZpIyjI2lchnfNTa1G0a8xcLR5VN18a6bTWhfcLHnThjZkFH80MDFTc/HZa0qxW1Sj2
PtbWW1olz2Yr0T4wynq6pY59P+fDc8R5o6Uqv5f0TNDU44NwRl8XL6SXX7xLOm+NcHI2ANFNxMum
v+wD0EGJvu5GWcN8VGFShbuU/oDeHPn1nZLYDwafK0H4KKqGaCKye/Xq0Oqmm51a984LwhJ0Mcgn
RVtI/QSLE7qbqJ0VnwOYGc35ewXQH9AY/wx9TcRw6WNDPidN73TSquZ59eYiOYVukqCiZY67auza
krIKzTtGR7p9aIdxKZmJOBr09F6l0GS39VO1HZw8f2zJjxqaDuaeo8IhUkklnOdZDY/9nbrOj6bO
MGUVIBwDi1eOaRlXpZ6YZ9oJq1UFfX4zFS8jj3ZYsPOkCto7w329ETem9dt4N45mlBuVhkG3yvlF
fODu++kMeusEoVieUrfddOUyXun6Wjb2v1v1nzcWnTAZXQNaUPWr6ERphTLw64QMljhnYHdekd9x
J+F5Ibs0CIIxmyrqqEPG9feBf3jJ2dlvA1+5EX4g9YVnRr1ThS8YS4XmRHoa+k/aUScaqBN6h6tD
17VzEsWKRg/IEtOrhkdgeooxqIiJoDg5Bn0NFG0kqbTo3Htob8tV/37i8BB/SybrrlFYYpbS6hwd
22peyejHz1OKVJdqhq2i3RHSpIAstsK/cRCNFR92H3w8POc3p+PbQl15GEZSx3oq8hU9oBiQ/fGS
B6KhuTp8CiJhxsXwg0OaLaPziTL6JLegNa/otcrGQkOgTrmsHWNvMcXGViqQIrtzhH6IQlgmC28M
mQpFVr8q+d+WSas7NfetkOsSjyV1KpbgdmjtSq0lfVHc1V6zMcQ8EHG0Gp6JQRrdp4sGkFK7zO7J
iP18or99ztXt7aWzlQseB8ssHZ7+irY/HCQBUViLhs1Bj5RuGoK3bGLeozcZCns3W2XBOqCqg4kW
rwx0Fei6r5Qx3Ojx2NemZ3+hGXuePb0cn917p3MwfdeDqeQTFEgBUf1UrkwjXggUoRLLzs5yNPXa
6TLbjxy3es3LGZeJ1lujpnYVOAmJ35ourvT590v8QywwZBbgwjAUSZRM5cpyeeemKDudte4zmlGk
pxKPRSUKMZH8FobScuGPK+gS4l2HTYnssBTHZZiOf/+M22UnPUh2iJKPRQ5YvjIlspSoSlbmJH94
jA90Jcc22avV/101jtZskramSiJFlm4yUZ3WRYJlGRQaWPHLsR9QNFPaEH1tfi5ecKj+43KMo2ot
6DtUDn+f5ldu+J8dH8Yf8sYKje+8h1eOv6IaZlx3PspqdJe2E1K0QbxIlUc82qyd6ck8yuwytotw
q2tj/IK6wBLMwxKzMc0uj19O1aNUPnT0cOAInv2p7L/2/VL1T9zLOph0S/cCcKkMUY2x06qb1P2j
K923abcv3tdMLBJiPDqICVzZNEG8KGXdC18ryUxw2D1xFSP79Z+bmlTziDbRPBxzUXvl+Ps6/jz6
ELWhjQmP73UrRRFGtQoCvXMu/dYkK6dV5pjLwj8c9+UuKicJnXL03Fz8sdhP7lr0Wws1zN7CkyOw
UQeukn/fleQcyVUYmai7msRQ1cGy5q62KdGiDk6GuyklehD+YrjvnqDboOpq5CvbqOHEtewIHMXu
muPAI5b5sxAcTTdW4f+gY7X+8/ti3/hSVyNeWYjQalo9lrXOybwJJpEzm1Z2lB4CBeKFZXO+W2AZ
fuDNJfm2uIOx+PYa9XpCnF6xuFwSti70J+gfcsCYK60swTy3DgXNgcSt+Pscr7RZy66TqffM82B0
fvuOq7dAcPMy1WMdVlJzTACp2BksR9QDpGJcK2OW+pJNNGoY/81yGyL4QFiqKfL+O/sm7UNNLCU2
GPIuY4XDjk0aApuj2zuyP/u/jybDQw3kwMSBvH7voI1Rxa5TGE0ZlwBuVXy0KabES2fM7v6a3iRb
OEzfxvs63t/2NquAP9Ye43FxqVgq/iyni594Euz6J0kP7TL/fYK3XurXiDywgJU1HvYrQ+X5aSs2
LevJ9DJSBN2QcKCRGuqmDCQkhIjSGGvlJf2oBGSlrtL+gZBTV9pRqjyfeziwjpKaj+qLk1XbmHrD
+fVuvHIbGOJsDJ1pqm6YQ1PN1VkL4VyWJV9sHb2lExG5T+ADIW2eVTGKm08ud9HF4+HL3U0dO5a2
qbQ7b9OdTzC+EN/ftiYPLkEVpl3rZP7kuS52oHMg2aZjZodkbH0ZtfK8iJOJ7u1wR++a1Nv63D8r
QJbq33OflAa5H5XhKxUQQD/DQ2/LCWdE62fVZUbqh2cmrJZ6P+aJsbqJqi/+81rrLAjvYS9tFRM9
7WZs7LR7NaAvXvgrY8DZodFERp6de3Jl8X2xvOhqwgbhORQltD7ktIQP/h4XS4FetUz9kCTYZWjH
4eM1tUDc85m8EP4+f+eM8bkcK1wMqatHvVCOLzo66kjgoCyJvjUcZGz0qBOWnbXNqyGrw+yiGNnx
aTI0cFNiLr7CpRYtrQQN1FeCmW6ZBvrYyg5gXn+/Nz8Y4X/me2WGsios48uF7SA6YeFZb+aA43/X
27830PDn344dNLNNV1mXdghfuaJnb4U5qOAiuDejW8zHcMK+beHVu+JeasvMLozElPJ+6lcPQ6+g
+8pJY26GirMEtQR3r5oXmwbSAix8vK8oSf++tLcpkasPubrseuAHnuu3raNBDrLU3vO9gXfP0UWP
j2z4Hpf/9xF/eMKZOX4nYZ6MoM7VgH3Sy1aaMfOgm76VsLC4kyKG3mSqo13R3Dk5N7781+z+/2DX
iuJ+c3aTXGswZQaHd4JH23kreueIsevkTgXy3lhXRsMPGqtJAlaS50uMl1gLj5e5GJ6vuzfilunr
amJXyYRauiS+LrCKcnTEIorziFK1uYIsxw/HljZKvHlnzbm1ZT8kTAlPz2+/7+NtF8PwCXid6HfJ
Cpmtq0+wNL+xlE5iI+t6rIk7pi2ctWUSLwdHEP5n5e/ZPxTGsTEerHQjqLZOp56mzM1igafEa8bZ
x3a7pT6q9eDOzv94zL593dVTm+VBGhJktg7bPiTkcci/DvVgNngy7r1YX70SNzb523hX0ZSpFm5x
Rh5h2H1s1Nl0x5dA20HEdDHEUaYMZpenkwRYoc04fql7rKxjET5l6ePwgLAOFzQq4HtRVxftMwVv
YUwDuK2Tg07TXLil/tPDMcZvDV7K4vfN/MmV/2czr54UNQliP2/5/DKZ+rwZJKzZH6AbMNfBE1ZP
/qvowdQp2WMNLJm651WuUJarvrJiuXUSFPO6IwFEO+pQnA8Q01JWfgyPzz0H7DbDMJxZEkuyjAUa
QMD/GvgoPFtyGmEPeCyhJjCejXre0RCOiDospB5HJX7RIN0pksVAkjHnkN5Z6B+tBJSfX01Mmm5c
PTGZG1/EUh8WmnDwMlFp0Gv9aYPK6f/j7EyXFNW2tX1FRqAIwl96EHszzcw/RrYIIq0NePXnGdYX
8dWuvWLVibNYWZkqwmTMbrTvC1jNlXQgeFGzmAHCrB02n/U+EI30si7AG7z9xVX83ymlIg7SWimO
ATWQOfyf4mjv2b06KyxZbEEMUQJh/DucRDJcr+JzwgfHYE5OIShaaDra7acbvDIy+Ps82TLJGyJF
Socmu7cnykvV52L2YQT9u9QeKXf/Nbt+a+gfa+u464xBMkRqrHT74u6ybxAMu6i6MziDyzEqCB46
uhJme1/Ra7c9zYdFMycgNCGeYxonJuBTrYv7EGkeKRARiBp4aVl+xtN7vx1PdPB8aTrrdQuwaP2d
EgEGgOO4ON1eyvTkNWSoauNtdxlFqmEjA/TCt7462fn4le+Zlw/psL/Zff80WuijyWSMsmdSKvaf
HXRW7t3g2l26+HgPr7rbVJFRB9RFUzXeZP6/C/nh4vtTyL/f7I8l7JoWF7XYczO843d8fFjXxl71
q8Oc7h6dF4gOJ7VyWwG/hZNYfB11vR6MiWW+sIQdTmGquRNQRTP/XMbFZHOqXlI9ugCmCVrnAMCq
PVqxrYHQq8wyMBb+Jq3/Tk6S5v8mrj9WsWORFVCYt+CGJs7AXFSXaKgRLbQ73TWMONWX2kgiXCw1
ek4kRJvzMKJuVd84/Qk3lftpanp6n7DU7tg8gW+S8KVBGPbmHcabg/n87zL/xwWJ2BsB6yGLAcvC
f3awYZyG+3vTgENYewRMUM+Zfi0geBNmEWFeUxZhkENHtx/MQd1c/t3h/g+uBfLgqHsALNIg9eCP
bjdqKIzKG91+BdIKGsUzIc5tOV4VWtzk71oZXDSbRjQQtKDq90PnPFqpraQG4M5qJ5ap1qDQ/S2i
80+q+O+t+qMrtePknt60cxeX6gtdNjFt9Ch2bizev3TB357/D+siO0/qgzrm+Vlb0BQYHMohYFTg
08QegtXxf7P7/ZN68vvj/bENDPTzJL0mvzaiZvJxh/Y6ezbSuO437d4jLv/vD6nJOPqvuS1cGfj4
Kfj8s5JBu43ytKNGOC46TwPDrjC+6m51T3w2e5ztjDvlOCW59AJgmZ5aKDGm+cQ8v1w/qn2L+bfk
ArbZnaCLR0L3dsMukAyAxFrwbwb+283v8bOaPvHxXHlqQedSg+Lqgf6471EmrCp3z2XvTw6lfSLt
LVWA3VCiE/WhfMiyOwQ/tB2ug/P4Lzm//yzq///of4yk9ggJateX7Ljnd6bYGY55FCgwdjJyyEW1
+XdR/3cW22MFgs1NheNC15Q/7mcmRY6rjvHEDs/9Ouzx7RVgL7KY8IjuDmPx7etEugElRCwdwF4g
A26Br/g/NMQkqcwYgy5OPtsfDSm7Ur9XaUm5QwNOmjt8MeqvtvTrm1uf5iAM3og49i6IeLcbGSqb
83hLezaAYf2lHXKfP8fe7+34Y4J1RaWqVU07qn5upgVqDdGdQmKejKFfWrk6DObJ4P3Qft5Ne/8X
S+UfbVyTvlAot1YVRflD6zsk5aDcV/ktTjA4sriFs4ydfuiV+2DQhySiZJBq/i2QqZIO+8eDk2ZM
oTr08oDxsro+QJh+cyeMqkq/Xc28iBvPeOqpggF5JRpH4LKGmGoBCJdh9dWEVahHVaz74wio27gK
i3AU5SGIJ77unr2Rn4cNCZnnWADgrzGADToXGfGVZH72Gk9zjh91oG4bb+yDEB9qIIzrQAYelnuY
T3PCoz2QeeCpMM3DAUcb6K7i57G+6sBamus4kcAGWegk4MkNAK/xy3eQt8dRE1fkSeurQyitr+IR
uTNxQ+bqAYivBqjA04/iHwD0ukUZjTa4P9+ONI/Yuj3xNK8J975KVcLIVeECT6eat/dxp7m6PdmB
MTUVAdRzMHbRcABh4LskVnFbJSKAE+bxyM8QR8F7Z7ISRzQiCw+8VtyJVwEhChLP0aoOEAN0wfkD
IyloffNDI9n3tr746vQYDQNBcbhPD2hn09wD7fQNaB1ASMANVyGIr/0kypiXVPe1fuXJGyc/BYrN
Hn81AcGF2XXaBZyzSbmWXB8AWG6aRvdpEu2Jm6MbWBrkAvMTiJoARvjcbLMP5Ut3Xh+pxSAfaXoO
wLt3yWP6bD3dab0jN77TuJpMQy2AJCaYeC2vwFpNoi7odtnAPiwySv0CgaZQKfRi1E6m/exEmc0k
OFLOCmdUDIrxeXuZt4BdxaI+UDR83uZLKhuulIXeidZaGBbhnWLRcn6cU8NPVFV9uSY+6ccLgOgF
eoWDFDEbNckFcYj0ewZIT3FmFR+2VBjE5MvR24PAmJkoSqSI6rNDSRadQRI9UMURtTsccp66kB8y
MC7UMPeRvipioEg2+xn5Ty3pnIs+ktRnihgY0RnNTMnP2mbLc/wY+lfrHJPUHpckIOuw7lHO5VAr
Cf/WxD3D2UJn7vbh0Z/ANHDxLp7qX7z6RfgEVDDxFc/023AEaNjVJmcB4PzeE55cvJNB557CMr7+
gDEGOPciDRNgLsLBLA3HvDjFx7iLEmoqYnak7OfwM/SFU0IPj7OTX37vwzM9qcNZMHZqp3ITP9+l
Po7VMPHJhvYzcrY42QivAIgazoQb9x6AUgDmteEpvNHQ1ms9hkBgvt/9xz2oXgyLQOoH98He23tA
HUGxQ13jFy71wEpnutx0dpwZYUMBWxMYIW7agzekTuHmn4ICluaD1zEoGUPBAUr5YziM5GYknQHo
TGJgcGKUCQEDCS0uQ3XiisiUTxFPQ33GxJc27sEihEzVDTYReSnQBCjOGEmqkearrJg/Cf0Q5hQU
hUgtLH4mFMmQEt0ykskR5JFSCPv2zgHK4MTN0BBSt366B8lbJ4gqwRXJSQsuHmKIeid9Ra1yzhDC
5FHjAwrpjpwOvukeyDcApD3Nx0G3uZHs3b409NrIg6/ATb3GTwSQ0CmdI9Qrha8E5P3ZJ6BIe74v
SCtHT+gggDbntfT8JDoEYIvegaC4hFlQvqrufOjKs038gW/yqfxt+mV4/2nj8eeJrpowji7IUnM1
ejnxK0SvCZHA6CvxUcnp+Q/KYvwzP0eOkkUIDBm/2hSe6oxczQPcjsVJm1585VsNFMDxWIlyTpH1
I42S6ODtl/K12r/49RtFJwFl6KdIBwvZzb0DS4OQE4nI0vAI6J3mD2ZU4YRUKpTxMLrTL2QlM8wa
98xRubKWFN7RPUCCsA/IRrFbh2RFZowRnqcyKA2GJhgC1+k+PM1OsyM42FNSG4ATJjAcMbyAHJS5
JGN+YH9fp6eZLF9DDjVoaN1KFltZ2+5cAmhoQcOfHSM+AuOtsCg3YpEafIy+oVSoo3sobApAlYbp
tJ/r77JQsRB1vGyWXUi5hQcV13wYS1H+bZ6RaY3Y2BFYEk+IduCa7okBfGJgDRi+ujOcT2zAGUBK
Ax8EJBqgOjyw9vcB/GGLyq0/78gkCQ85k5fcThmqR37kiVhrY0bykQLshyQhUInNGdEsgIr5X752
jKvGYlIm4dC/+z0sTaOF642tpfZ2YZXglDifJvFoU7lETM5RGt9X50gJeUEjKk2+238NvveeRmI4
c/pOc6vAStpFFeRTI3WMWAVuQ6Mehp+dttbWo+U+7va2vhwvJ/PzLn067wpwQk6W8Xp8GqzHMIAM
AdHagw650wBt+tgDqLtMv/XXHNibJRYKoBxU91c7Xk/Ww4k1xAmz7m+2/sqp5lxfyq+1/prOzh/p
k1HwLS7J/8by+kGsZr88PV0/rrvrB2/s9l3U7fYg9QmeOS9fQYOfD9Y0iNJbKU8ZrHUg/qkWO38c
n8jAhSCcaqj9a0ZSrZ0tQINoOe0N4PFV2VkMihPOvFXNQCK1JRIs9u5jH7JPfnPlCdgE910JLgm8
ox2Lx2ZPrSh4EvpSXza7M4f8Zc6NV/2Vpqt7G+koAyt9Sp9uNxt4ijVpQTqyS2fNTsSQzjjkMfeq
ZWh8BOo0qCWz0RJDv7KUZTHdx0xk6ktYWvVwsgaQkLmdsI7LUkvAruGmCFLuzJfllMk6pSAM8kxW
4ev0aoXf3ByEq7msDVx1T7/mU3WuLNW5EU9ANNuNlhQUzMfcTgUzinKSZS7lcLG0Q043Yn1bws6x
5J982i97sEjGWz0mk4yhEpMlCvnybcgwS+KEfSnlLW2GOUpVEFVe7p4do5hy9jmC7miWsHkBLsB8
yKegznlDv4sEcKCML0AkxaPSIpDTudd5tW7W6vsRYFHTV8Cx9wdgRS2oXM1txbRuBCsWJvXj3cHO
nhPQpmejhTZTZwr/1rnNIO8X9/l9fgRFfKpvh3PoVpbDeb80thfVIn5902xlKYe6LnZnwhCKXe3G
v/qI7kuf9NfzrmJ1B92SIW687pfJW/KWUVe0GH4A1bnAU07d6Kpa3GbNBpiaVbkCmX8Knh1IPUDD
PwmizX1aUqzIkFrJwDrNjKWO85wBDNcAnDICjsE1LrPzBpgb0ZymJFyzI/nb0FxrwJCi0x0WnGws
ZbRR6PfoEyYo1tjJqlXplEW/7ECD0eN9LCNgMpduuy3TWGHGzzSEksSTWfY8tmrwUTbjHOHlz82P
thKxqfxLjHy0GPb8oyxSgB7UlbrSVv0L0jZXydZcGYtkC3zBO2/kzyO5wJgvHp4nM5MD2a+uB7tU
ucCEL495ra5MKvwPVL2PFjIkEmlNEp/xE9nUjNH7dEwcjkI/B5ZAE8K+CU8ogxcoQGoDUzYTc3aN
KkpMrWba7JJVtrhOKY73xqGxvH/A0LW6M7NBFOCN+ErpXtOjEx3joX+iXlPwyWt2UinTrL32axCN
PXBqXUqMsTJKAk3sv30g0MpoEn5JJbQiiE6gcwOVpHuU+IYD/xAA9+rdc2vgH5eyB6uoSSoXOfv7
oQ0WcjM7rHrQVHoWBHwM/FXNRlNjqr0DyBKQRR8UlH6XG0DoIkGiBm8AH5TfgIueU7h7BMr3FoAD
6/dTYthTkM3BtQ4SDyhsO7d/Bk7qbTaZC3ywpYJ+fqJ4gatm01s4iAASWJ8l5FouBz/lclLTBLeZ
l1RSLO+UMc+b+WlJRey2okz4uKTCnXcA8DhBh7Hn42ydrY+cYLzIX6dttk4pbV0PDfuwHqxAICDU
SeFznHfOLQYJ/BLCRDYA3KNLEBC//AJQmSrKXSZDZEx1Kr+6mQ4isoarYHqdkQdRUPpe8ezXWTcb
g9FURDoY67WghuDILBfgXMubUpLaWaBKg7wOAqQFztZpcVycwT1Egkh84A9dA+mDUecDXAXKQRZl
kUDAHFm9Davw06N9A/88WdymR0DWgN4FWFyZ1mRFvnHWAlR3FEfRqa5+uQFHZrafZ08TeAUrWnZc
TMLGAzQ+uNAdGXqe7oEdPbtNwRyjYw6RIJUbbuVkoZh8WYiJ4e7dG+fnfjEr+GEM9IrV74Tu64AC
CLoWaVazZLNfJxsKcZ5Kw8pXDc/UoT9tzk+AOlI48XRanBbZqvrOb+5gWT01T+PdCOmVi3zFwFld
ZzWQz9Wb/E7OgtleAkEO5g+fMbQoQS83Q0GHbqEaSEChJ/r+BOY0/EMLHV2Ugn5zaQiyBiAB41Ue
n+A8ehHgYOB+MY8u0SEGAOBV46Rsls2MuUn7Z2OQEAfTNqJQnpMMcBeuL8aM7xpQsOTAEI5Wl6iN
TtQ/AJZ14kxlfniUi5qLwaIFxug0N1+yJZGrF0rut7fnduTfnicvhzF8S8W2VoJbbU9ebs/pOt9e
nvuTk0DnsG6f62fKi0jneDaBsxlF5uL0LJjFSgRnRBGrVEBgqplwl2Fki+HdA1yg0Jj/15xwCGzX
eG5u+YkPM31uzA+zk2IdnoYDS2exp71L6XmQ8KX7KVNdT/AMAiItVBi2+XphMr/eUGmuLpDj4PIB
+bEpngooRXS7eBosEwOCKtLM3XRDKLQn2ymcONAA2iakFq0LGUJQQk+BOM0lXkTIleb6Wl+D8Tin
tGd++cifgCOjSTPdnUqVrbbAZQ4IufgVAKmQ4j5xX5wwg8+xieNxW88rbOViK6KixKm222fFQFzJ
GqomBJefeEd9mXym88MWiArwwEUumMLTQSASKT6hbHEIMgxDIMXBK5DebhneFNTP1BD4VQijEvwc
11AQNCjgA6RpAs7JZKqhWaMn3Z6ghhFjQdBPTEyI66JwMCbwTeROCrYhFRR4OmQPbGe/vA6DNZp5
cAMA5hp2sRzZUns5x+K9qcHoS2l0sq7wBLXQsWSL0wyNSPYA0ZDIqns338fOPgzvWCOy4g/xMECr
iNtjAAphGlAGuY9qqEMEFfDhFRKP09VzIFTz1M3IP3vFS+/DbTUrgzo4+GTgRyzbgtwuBxD/OptI
VMzEhaW7N3w5I7w68B2J5MW7VcQMNmC5QA9OcEPsqYW+xgVYEdwdH1aCQ0TMKNC6MC4rrFaC4Q9j
q55R1cKBKUG/Il1/QqWwX+C0ks7WcXIYP+dQqr01XCZpVOAUOrkjV1xTcmeF/itdzdm7hS97Qu4b
NHDsV3ERHpbJ+ooYm/C0JuOfh85hnRv5cCcWbGfsF0EfDMIJLjRgRgP6Orr6Bkuf7D0C/1WxdI7Z
/hreqUHQrz3WEv4t3FGQeol3AyevBoPXDMpg4E3Cw+zAaJmEN/AC2D0zNi+5TB+AADW9cIriS1tN
5xKUU8UvxF83oM7+0c/1/C0NhrBfdwxqoB+W5gvFJUEXgtQColm6otb97fJUrvpZP6sjEHoXanyb
dyAf5pUl3iMDZsmelQh6Q1ZdMzz4ckfdzWf6RwbkDCC9VJ1GwPHYIqCHrxAJglmxdxOvgjyEYkOM
6tuiWuse2AcplrY8KyQO7K7yOOwi4HkdolHAaOBZU8WahBe2ZtZ/3JIA/j+EJQITDglhf5B7HyJ5
enFD4X98E+cicBECLzCv1/tI3ITiJCRHIAtv0Rl+rcnWcDM6lO1Ctv6WbzfeJcI96Sd4BfZcKQO+
Vo/Ih/HlauJ7MvDF4l0Ft1R8REP2JyH0lr81O4cCoaKVud9Or57sT7TCr17OQMxnviOCujGUstQq
PgeBEtU/ijhlGZYlU5XaFMznGgs5B3mwWlz8wwvQgwxufL+o8fhKYUds6LhyPhGqKXyPR74FyuYR
3RVXwvTmj/FyymzQo2JLffJheWTlwnNGkOpKyMSCJ3FMj8Er4ta7ry/KJB/PXbKf3hfCwSD9qjJQ
ef+j/Ljwm90nVkgTZ9LK6bIxtwy0PY6/dtpOwYikc6j+A7EaMcAQI3qdCK+DmcywV1hh7NwpCtYh
IoTKVtzAHgJ8qcLgZQkYTUEmHE2lC7NoHFxRKwQVczxF94CcQpSMImo3I5gupsBMBkKg2PnX+ZHs
D18DOgd/PMeYgvf2S1STDJZ1xtQcd40vTh3UUQ0uKwtkcvF0KZ8leXM4cwb+GPdfj4spCfHEOeKc
A0cVztGHwYQ756bCIiDuL7yArvI4WbwDFWyZN74mXtoUD5+OpyzxoS7F1q/cyZs4BJKwxrNSfZxZ
jCBKCyAzgC4r2LOCtv5kl0Ynf78VVxBA1zi/roFcpnZU/0yLb0jy5B2Z/bk/gWg58RoGWOnkqF0y
4MacceFsoU2V1tYOJRZu9XPz5NskcaFe3XGP1fHZBZzOGW+EDV6NRt4YD6MJ+cGDswlhwD7zgpMz
FEfaxaEkGAAgTHBvb+/t1m3d3r5YVNIsKx/1hcl3mZphw8o1ojOzlc4oR+scOb/gys8erJ2y1Dce
NIKOwjJYMOUuP1DWKVEfnRkQzafiJz+Hx7hr0dwyNL36bGksJAdfJtzEEkR0QELMScB2OgDdih0Y
lhQuoC2Gn6ArXcQt/FCf7oKWZAbNp/6k+GbQs/TBnPfaeD3XglAkZrqP/Tbn2xIFMGYduOcZgRJ1
U7osXXFNYINaOvcKzUjHb4mNVE7j3B+cq6olxyydX1zeej34ZFK4OQGKNMBBFxT4m3uXU/HhKfwW
vzjTYUu+PWudGBMN+9xFVuUv1Jtwj9VFeTGsRL+OY2vLSt5OtRAI+8QyaPwAcMAspDiC3Y5ARqwc
bAmjiBCO8xTgmdtzCVgpvno2GyMSQMchrjHNewSBeOqRf0JrYR6LO170DtzwHiyLtVu76TvbHjrO
AaW59/OXgScTvYcdBcJBUhiouQTEApGQ++cOF7p73Encp4D+6icLqxhBIk137AOW7+2f5C6488P9
W+vSbbkVlLvyoxXWpRPGEysrW5MSGB9HhCF7+pj+pXVZCFYRwSQ6H/oYyApb1/CbcOgZ/tkh5ki8
xyvfJZI04nFKt3sdsCqVJGJa9WODk0cDofPncLFZXwlqGSvEkzMmDvRyw6MbM8V3eGQeT4bshdvv
YVdvHBUiypMF5PWVRV3xG8hloPJCwajiMVcFs292w02CYMTeEIujoOcyX2DBi5eG9wGd9+6M5BxY
YPoqFlGyd1BXHghvIwWRCF0GOn8higFbSmNavd+z7o4VFHotZHfEwoRoCMNGZCS73gg79OxjlAGh
fn8TPcDwIILt4RRiRYSUAUuZHT6LNjL/fm37oj3lWNVjzFsdsqzxFCsExDkwIYGgGwGLddXIceIv
4M9mxQxQdQV1ApXYmE+WDMxpspFPRIG43gIFo4nHFXVZXTIq6mmN0mKGrcCYQBLlY7B5Pet/6V7Y
QWtESy/zjWIGlClanGzCypR0b6zClfyZwQRlgo5FZTagdBfIoLmKXOEx5mQWZN+ZX0H826BLSaRT
DuoV3cOse20DiT7eENCRqBYYOwrkZOf18RMepB3UV2eLR7DKXhJDK6AMAnszcC673Bbdg+IIR7Fv
brIumO9XFAMZb5cp+xShADmu39ikDcJNPmXL4QGmzNbgZis2M5qFr/0A/BuD0oe6yD2wuUMHNTs5
MCB5x8UPXUAHwsoyQERyQF4lk3kAd8v19W+IL0DKSHbs70FxYsOgOAF1M6bMUNceqK+/xYbP2bC6
952RxwJTPrKhmUWdPQBkXlrDT2hWAWMHis+j2pHF6+bKgnYlFnz1WuYzy/FbZmNU2gZM99AmuBe3
4ynJzrLf8Pc5EFBDN4s7mJ8MMHNVKKkRBZysdgur9AB5apZk8vPHzSUU/j6wyIp4HDefhA9HQrim
h/dFSOK5/6/7sqiyoMqqoaw6Jt2YGa28XdhgstkX4PpYa62NywQmU2wq98ypF07uHGhHWVoVIr/4
SdZjllq5KKrYSh4JdtZPFAQ4vFVmc+dgJNgpsPyU8IHDT+SEJC7SFp51v/PMDSnFrO69D7+Kzipb
7mStpksdY/peWPhkLeLU0F+hkwNLT60K7bo6AuIP9uQEj8jjcdghnkVwBVaaCFdi5mJG8HoE3xSL
GNtNBKkkSp2OvmagNt5fOtiabrYZgJ2LXE/WFx44QONJa8CrtLkg0wmdANqEBSY2IjV5LZK+WDlC
SmiNsJYDjv/zXHLi1dH9kgAtHLqYuXB8omqfGepCBi7NbOgmuaEMeXYiepuqwk95lHQtI6OJZz2S
6eguHD/2VkbA2D7wUxM9xVnvAhhnq3P+daGA3EGTTdzIxINtEgLkU1GVbBzX8NoOIyDccSWS58MB
ZdM8+T5BQH63Pj40r2Y8ylitrbfv7faD/4iFkbJ7tb4/dzuJllGlYOnWp+Z+LoU1gKgbIVjYywO4
cyywSLy9c+RykGNaAE3Qo+QEPMugEyn1PPbNhcQOFMNf4/fq5FvDZ0t2CgdWVvYT4UcnmY/PS0YC
4Pmh8jN8TBHZbYbe7Vkl8+AAJ8AdTvXjupfrMeZkAZDJ0VojN7USlwJ/5oABS8bIvc0fA/0FtDuM
XuFAOLGbaNbz8/N09RU8O8bEVimhtEjeOAIKPOZKUHfSLTB3PcYUbL60GkJwOE+GhPG8ofVhescp
ejH3/IDgiebky5G9j+iVueJS38/QhhCQh4HWVRQPlf47BjMQ1QPmb3eygbN2Ut0b05FA/53We59E
CiaQPBAVrnS4ho8HNjQ3mcqVuOfs7c4HCrz0dBbmq4Crjt6vIdb8NTySXTByxaQeP0niBGRxfrcR
Z8MZrgjVkSZcFy1XH5BCoLhHGB+ChKO8WxpOiV9ngNdsFc4H0OTOkEwOHsmvtk1Yv6tkeiRBuh56
CvOadJILymbPiMbkB0IcjYasFFpXhcm6aQMK20I0DNQMYctgRsCMC9MCOxYzA8pGezBtGP4G+MMy
l4TngQf8kH77qC3Dh+4w0iDEzHwgmCRxIWNa3OxBQK/4U5kpGX7e3Gb9ZwGQRaCA2iH4ekw52UcA
d4Z7bfxgj2Ce2rkD5CoiqTawXzDeTu6RI3VJ+4VSRPjQcgnoco70swqRtLyTw4QrZ1Ub7UPbieY/
3A13RHWfakKlOfhhoIzDkuYXm0eYVbJHVPG1ROqHxIMlswOT72hPPqAklk+LDX+c4Ktj9sI1Dqc8
07p/yh8x9f5bGkpTed0D0vjr3dyRpsKW/DA9MqLAFM7XEPFmC35waxJiI5HZr58eaS7DDxrjZZth
QFGX5MYwGznTlqSCR74MuFNWvgAofZNCTPkEsuAqOUTJgXM5WFRKcHXd+psfbFYNp1bJQxyJ892n
xJRHcB7TbJpxhhn7hOT2RwK70j5+i2Cn1atu55J445Z+h2/Au+66D+P14A3cPdHeAQuTZFAcsYao
n7Mbt8Emqh1tltpKmJLUcbVr5z6XT2sMuomN+eaIJSS2UMuZlOphO2EXucC5cFbLv5JYMILRUHHU
Z3F4A4vq3Bbd221xtruZUFYeX8QFIDaV4tXhAPKPtUQmKEHFiOrIG5C8CGEqrT0Xztf4utbsw1Su
xW82Kq9cagQTxIsATu5s6JJHeSEE7tYwv44x1uS4vo+4+CRKv0Ze+nV+79yRJwERMQMli0GyHzT/
8nIjB2FIPL5x25cL+RwTH4KvT8W7PmtRQ30q8RPTN3ijeJ/wBbF7CWj/MhlHn8aGlMtngINhOOk9
37U/YXVeDsmTuPMUd+55chTUVdQ79OIcle9AtVLxiLQcIqG6TIgTQA2J3pwsJPpSfBf8i2PrW1Qu
QhAnB+YfhKM40KJjzwq/FLoU2zDWLZ+IZct70LgO3eEzCbVY8WLJyl8DePp+xYIkP+YS6mCLHgJJ
1khez6mtPstlu+cxHqU27NwSeYl5/0tWdA9Ki3t+vz+LEW/66ZdYx9I1El4gBsldcUml/KKbpB5B
PBnSptzN3CxC78PdQ+m0rXIknDJymrmkloCm5Vxd9jBg9gJwWTCje4aLZl/nt4VmZ64O5U/iGeuL
tZp+ERKFAgdGZLuZy5WkeYpXYn+LH0JjNO4/SV0JTf8S12GNVU6E9TEIqnX3Lkkw5Ze0loHiNWvF
2fNUJMdsSWN6qZ6lw8V/IG4JsomWE7bllLkgVv5chrMWGZ+mD3AL0kBUQ8YkWQboJLISikag+0BZ
YbeJ4XOIjoQsJNmG3/44uGxO2CTmd+Fe8VMKRZGBj7Kbl844OOH2OkLymbk1dL4QUeMDgsidc8Zx
wzPLYioa5U24K9kBm1gUlF/W9cX6klyydINf763yf4IoQEYbsobpaHF6/PLw9cEh6lHamzeIRh6G
CEOptW4LWImZCC3TpY8NooWCGMqMdMzHnBU/qtZBPmI+168lnZwxmDqQMUGA927wKjLYqES9hTL8
VNd8vizZQlPCjBLwllynDk9KuRw9VgLI5kBrHr9MSAYiBWhbbinDQhZc+BtmVVkeJL9IvvrrR3Jt
xDXTOpNZyyKTz4U1SESSOO006K0AhWETQeBcWK/GQwsFQcSpHkyrgK2xw8koI5jEPmc6TD74Vxsk
rHuy67Fd2cmuW34ht8L+wqyCmegJMC6+WfyVSYkCg3+wQFQF5AhwXWCSedTc/GaBDPtRVWYNFoiG
3qk8dmvNk1AL6hU6y0MbhaT1+eWjhUcdNWAqOtvEO9jbk09uHRxKy0S0XDS9K8xmaxwLsJxBTBL4
4OmyILquDwY1LrgxRFmv7+/u/PUdjnGPWROI0IA5JrGrRxpPdLz1o6ERDDbkm3D09gsbucyxo/M0
iRqm61Nio2D/e3Ly5M/kZLHDfpfCH1WMXTdO0qJCCi9ViG6B4+IAbFU5X3TWmny2gyeKLM/FDwo2
+o9ovexb1jfkzfLc1vpsxb0HOurrO+tWfNkawLaW8WtlPT1JP4saMsDObJgJuf+1emutGZbu3s19
UXfEHCjo/uPfnuwfu9cQcEWoZoE/5PPfuvduprWRKKM8BmuqZ+c+sh+5wxNeW/ffRQj08F9u9Ud+
9VXN1VtJhUHcEMcVk2qIuifqUItWCf0nY6nDdsWjiBfnEQoiNDV5qIragmRlfOKKO0QZ1wj/NCE5
oWu9t7LlYZltU53UZMioBhsdyjICRROSSxXg4i8/2Gedh3vBr98J/WCKEkb24SLGXTcgvKNhqPaR
hJ/l7/2TStRmgm+uxLMjscSD/yt4BVoLLgu8VEmAAszxsNgeNhuuP5MrUUzkCGdzgtaPVoqlQeEL
irzyTLIfJnuBetai76WReIBF9zu9iUPx4mvTwgMRx+3C7FPie81r5UF3QiwwnQIu6YE+7p3D/h0V
G9LO90fkaV4R28Bbho4sXhQxT4lA3exnnE8Y9RcW325xeViCIusWduQOm0Cs9PI5D8UqVJGtmBQw
VGBvLSUDW6UKlulLEl4yHdsqPCXXreJS+cfUp8DQE+NOzFElGoBL5xHIzvEZw0Fuq0szpvTfMZeJ
A7oN5qg4HNDL0QVhyfMGth6e7DXG5wcrgNgi9DnFIdML2cdir6hOu9LfxxhuOHEQFpV6iFmjCWIS
iC0zgGb47pB0jmCHfFqg06p4ZXX7+LBZdMA4eHkmMkpR0qtYd+JLwLZgXZw4dIv4SDDDMBTlWEgb
xU1xcYHdfPxgbtxcTCK+KGbZCUPpRHiltfgflmP4/PxvPJIo2AWjoIdFDk/JoyEpGn7q5k7mLUjJ
W6RkuIpxL+MaMHSOzBOlPxO1+jHqRddN3cRNV/I1uaQYMCk32b6JsLGweOf2cGrkDslJWB42E9Np
UezPWBS0gUT0X/9W3hUz7TiFQHx2cvuZiA8bxDthrUx2Jwy6woPPSv7gmdiXnTohaHxyNTFJ6XaR
pkbWuKxhLG3OCcUa1fprQn6oZO2esPRRt+cDTHNjCf00OL+8SX6Vy9rmbw+D6ZBNUWIaZUZIQY+X
PrBOn6Z7tYbz1B6uIK9xu5XmNpRZuuQ5O0diEWd3tOiEL/DVZcMURVZSMocQQSTLbK711oAK3MVg
Bcg1DDcQPJCKI4QAsRa15LiqHOQyS/YbeZzAYENLOVjVISC8qAcg1Xrg40W/cnWJ4pD9edhJBqvm
3yOV/OGxcyZv9+JVrrIZ+jXc0aj05Pmy2eOQKH1dUqpdkmsjk9ARjsyV6PWXBfox2eOvOo1h79ds
UpucK9zMEp08+xfx357xIKJFeqIo53hvJYojFI+Fq5MH+w7uBtS0pNXIkbxKulLhooDeNhLOGqPt
U2+xvm1HDmTU6C2X8I4eY0ZteAHzU36RI0VaMnjkkis1iUaYEbHov3e+zcvH8/M0lC9H53fFqdaA
Kv6QT0U6jxgQkvoruiL5dkShRHNs3B35rgSNXIKxaFOoxKW330nYehR037Bgz9DHptXYkpiQeID7
6WjInpR64vUFkObl/PZLAiePVK+3E3HaC4Ft2Oc987XwswcrPI5s9/wkqmP+lrkd2dqiFN/tiwOq
L7IEEp7lme2Qve5mN5747nGOLW6sZQYKpPi3sicz5CxSDP3qWxLJMrTPjNQwOS6bX79LpyN5XBRK
9GePSJfb2fR5QgKDBPz2Hn0bpPaui6rcOpL1D6c4yf3kRlaoGLbmDsmU11D7xPa6bCUHXBQ/UXwr
HMS5b+JhxSnILMUjK/5VW7KSJiwpZz7Zs5FLh0vTCt8kqoA/OyeTA+ZuPMjIkFCYMpfHMXBFSAQK
/yvpTw0B8xLLR8ZL5iqBJMvJ4yZo5Tyjc12V/FX5RAf6IN1IfP34CBOWzhMd3eN9FxPqhBz3eARr
tjUJeUsmvKQlSGKCxODyx3sVKzsNkrclZPJXLFVF6kL/9GCrlK6q1FBrcLD9UTc60u6Xyy1X8hhw
dPqwwQjQHguveH7uS1HmRlHHXiA+DPJ2UZWOD3eDrIjiZBFn3glHIFQXLk4Kfu6cx17ArgCFp7ge
j2K5Sj47xQpsM+He8dcT/Iu73Y6i/SU6V2XNmXINqjIhFUcizADl8zrDTBhZT+JSSrFIim9hVq9Q
J9/f54iXs39+vv5dEaKu7i8i+aPibt9eD/lV78GMxgK7PMseRZZKLK47lQ2K94hNFjGVTRy/3LfV
/3B2Xrtxc8GWfiICzOG2yc6t0MrSDWHZEnPOfPr5dv+DGastqHEOBMu2LJlpc1fVqlVrbbGfAF+e
Krc99AdtJf2WT3mQvhzuht6zVlIPbCm+huwyEct8SjbqsrkDQyG2kIdm7odEDCIk7BpoQoL1gkES
FtDp71KDci8cD+tXAr+14hNuLCcw0FrNPl/RyRME6SgjGhKnAcTUE8CK5Q0gZ0duIRxzPV4LcqF0
bbxC2aB3j0DQGhLf2oC4v+VvYqSsoJMkWo2iFyten46APBN+dBc9iYX8ZrNExlUpsHWNXOu/2C8A
Q/kJZJJMMQOcjRb1/SncQoBw3mFP8LtIpbSN9dyQVIkZBO0EVZU3DSjE6XK7tWD6CvwK6YZMzCRo
m1l8ylctzKxNKn4TEwqC6KTtDRga1a5cWXsBx4lZGoxAmaapaHVVQNN24aofxib83d8P3FBtIwbH
yOU2GTmIsZk+jL1ZuLlCCBcfTDNCVPrd3uqPzmp4E4MMdFDeEuha1RXw2a5Axd+HXutDIG9hnDtL
dTu9ij0qh6IgmLjQzxlqYtKs3ZditISxjfqd0R3Ge+aNoDabt/z4bQs59jHDVCN5TB7De7jxsN/t
2/A+E1+9G2XwOnjNcO2HEyEaYj0I5IzRHhNwiE4zfiLePHvYFm8Ab0B+oGAwxBpGO6zncvUOY5hE
VgChYqAOoetNKLoAS5HvvL/7T6wRbsZpKIR7J4ZZlHYhILwbX1zA2iL8CzBKXpkvzQGqMHMXdBe2
xRXfNDKFJz7GTb83t2IsqN+IK6U78CwgT2v/bhyk9+HNdGtSMPTNoMFV6+Ix9OR4sX4+9O5ritnb
Y3s0XDo/C7ZynUE6RldepEcwwBcwvxOHwmJoLDhUlOoyUVHstlThbNWiNiA8UeHnwHjzlb8vPJ8e
oqD5yHAgBCzRfxDd/2tPniIZ23K4F5FMe8KDYSU2ll8CPaoXj4BbAlbCOJU4lINAgeVcAQcQFMWe
jgwmnXKJzTqiz0qDyHyXoH/4RBL/LifyCo40Ac0LXoYb8JHHeMH8FXlIuhF5QfIa8zv4468BwnVI
hoDTjPNprsSXnU9Raqac0H+TTeIHwNUY0XpF2UJkERad+Y20s3Z2AcVYoHCwaHi+181W0JYNyNef
1i6/TkUulvNVkWogp3bd9OQVeI7cBbcSflbBrcjXkOkG0xKoo8hPBCwnOODyg0gBJqJMSh+8Iu5N
9NwExwdpenrZWKnkInv4rUMIo/FNyBv2gvJmEKegK/Bn0c+HzXkMaFyHO1yzjhid0RmX9/xwSgda
8IiiG0FdMjxRv/nXotsuvHV0dKoo4rRtyxwzVI14Xb13LeGXcEcSE+7Ebi/6uuBMnFQL/DU/9mvx
6GOWwSnfEQ1p1EFSFkBNNiRALpkoCyxEkDbIWTIeYQqZRTScJ0gpggcm6BuB4LHAFAw22irfinKD
9uUOKYxjC+lEW/yh8wqNWWRSeKfzmRPiIgnqp1RLhZCd3UwbsgbOC2SVnvguPUJEFicq+DjJTXgM
j2IlbkIBWy7Vd6BVVo3g1guWTsjDt1ciucyXkKsEbicT7Wmisxcn7xPckHhLuU0aJ44u1re4rSJr
FV1+weeQtiLTeD+lGzBuBTXJJ2H5OSqeOtk/5Qln49+6OTdhbhAUa0/QNHRoISIUDpRvGPRsqsV7
TyoQU0uK/U5imC1ZK3faHYk6gxHCcllg+C2JJKgvaNmpZw9yJMj85FVrzHxPmZa2FTf+55O3vseH
EE7ADkaTgcnOzr7IyzzUc7CN/EX03Vtq8eQXpOmtdR/DnRRh3HgRHTllNRHwRFtbBHf/TXTrc6a6
R9aHDrdd+y2+P/gFaeaT7vkujGBXSZvyRX0TnKVwW74US2czQtyTuUkCLoGgsuQ/gQRM81nh/+lf
BGMHtvjEBDaMaDHfDSmRSncnrTASc9W7GLTDehV5Z+dWNJDFh+hcm4yR/0eT7T5Jy1ba75xTj2/F
fy0eCrAf3wl08CJylPqlodEPhZCHJkAbscBFv9w/0pU9nDCQFxG6RcqQLDtoBSNjhDHRihHBTQAD
7jQFe81Ilegni6ZN5opucUxlX1Piik6jStfq1K96Z5cn2KU3FbJgp6m/EBRF1MGiG/dfg0vgDNKS
wSxqmv+wcNzDGcXRsblLXHUrytfKzR7FoE90aoiJSlkgMyQKokj3ChciuldcEbIYKbwWnW/LpVtN
CUtwMb3uNXynhKXJ9Cq64w6NarBLKt5+J/oB2tt00y7obDt0qe5E1bzeLu4Y0/aYf6O1TXQHDmRs
kbE8BVR3J3pWJW1xEaPiT92b14LHDH+P2ASbmbPO97YYmF0Fy4bzFldKgD0oh/+K9oZWa/EY0LbH
/lmU6g/aHacs2uziHiwtJoNoEh3rpfMoWIOi2FXvMe64EZoKANN0SW91b7jFx0b8lMpklrgsGv+3
osPme+Ytw83QAyROmURScrcP7ze0nJfvuktaRrIpPkg8l+NDtIn/BBv9Scz2a2SlYnZepGPaZnrM
GUkWf2IwdM+0PB8wIxl9Fw3BAG5kT5QXGQ4fr/wZ2oHtNQMKUgzT6hTiEZ+tZb0HlmCcmhk6iaXC
z4r5U9qGjLbqS2S+RbUgxv4FDT4hfxOHd94ZqKX3yLB8cZVB0+bf6TbSYp33pyn9glmv/85DnFkv
0hBmud+Z5d7C9KSBCHPhLmaW2+IWDquJdoD64lBIR3/K65K2kPwgaLCiLSAqRPbfZX08VcAEe1EF
tnfWL43WUiNTqrE5tWv9WTRPiO6Poi6b3qd3QTtKYSMJfmTDR7cRFi6nuiz8SPmn8ENwdWx3L9+Z
1JnxGko4oWwTM0cgdm9ilLQV/TqJWSG6OcTcjejSiKJcNFdSkc+89ccyoM1Fi5Pz1ZbVLXPVXIFy
pbnRrUhOxPYpOo3V1n9paExV/NLoramrfplDEziNYGt8U8noHjk+xG48T5cwubkcMS8lPk8QuUj5
BZRqeAJENZfjLQJPxTJ6Fvn/3nY9y5MerD+wL5FG8KJ3UTvHRGr9zoA4Pd/2rEjP2ApeKskQEDid
EDIJwZIVwc5+rpjO+u/vmccI7bHeidsverYF2dqp3KWZknOHhDmUYG2JVqWg9qH6TQjkiLDO1tJD
zJ2fNuoz2YBoanGrcoLIfKVA/RIX093QyCQvEbG1PKbU1iLAIPcFEsAY2f8lyTbvp0LHX6o0y91+
gNwpqiHpVWDNzXMMl9oAJPg59ijfVZM6TmQ4DzsU2o5o4PyF4LetHIWtHKcHXy136LjfpD3GRHKx
HHgcrb9WMO1pdMhS9uDpGlOb0Bb9ajeUF2TirHPxILyoZEOz6SUYeAPoylmPpMn8xK/rND0UbbQa
/MHzsdmdEnAr88PS3DlmfyygNbdHSfsIEnrh+aeGhLJG18Yg9cZwCV2xdcCwB8KfCxMs1qhsNytM
hLvBAdL6ZdRA/xLtI8/firF0leJNDaZFFUMSqWFw2guzGG7r5D5swcDrzFOMY1qlV21o7IAh3Fae
Hlo8ThQffCul6z+sHQRcR+0Kc93FGFMRVEhAVBD6UuLAkHlD9uaH09Kujq3yZtr9U1I/SMnGVD6c
CvaZX2yS1kCq5rbwGbMZOCU7XJWJ6cWquTDC6H/+sB0892ykNG1sU+Tzh53Zfq83zoj7fH0M80ct
/MVTLrSPLCIyOdsov6raoyXd8nQl81E33i4stn/7YDihYSqJnTNKZBjOf11sU453YhdGyUFTmQkp
LLfraF5p8RKB7KWUG14fwrIL3orh2Fnp61BcFQrezHPZ7Kr5khmdSKq+poyOjEeJgQuIgoDRuWCP
hpBwU0tGfAj9qybfScojj0sajj9f87kwlFjWfMC+tHAh46q/XrKiD1ltNCoQM1M26a6kxaE8smS4
yzlZiv/x8+HUb48nPGeFarODycnX4yWDHTvJ1CYHKb/p2ncJiulg2chHwxYcPxQ0IMr4hgH8Krkl
Flqbxt7GJAHSva5AX8rug/qKL1V8Dg56vOKsEepLpa2pbdR6rSgXNMO+QbMcUzUwglR47xUWx9fz
VdK6qZ2giw6RVeyLgQqsPQ4meiVKvQos4luWbYrsvuNLg7TUUnDIYl82ynXVMeRS4QGLUb3V881d
ik7j6GlhB5Ytv9UNu2WKmZdc3GqtunB6+h0Gw4Z97HWK4QUp2StG53abuKMBkDgnmy6XXfH1KFZR
o6AlZjFnMA6oF8GJgOAUXHIj+beraVuYGAmxdti5vBFn22/fx1lQF7JxqNj1eu3WLH+HU7ya5HqN
09OiappFOoRL32qWbN6r0ArqxVT/iVX5yQqInzHs7KReyH3ojeBPUwipmMRQUXjCw+CFheKGTX4T
9cWzZCEggeE4c7X1PssCz0nqTWhMN3meu1FEMwzE2cKQMy3mlTzB3V4k/TYFWB3tRV8t4uZjRKDV
SK9n2CgG6AfmNOEeQHsG8cdw12I0ZyrQNHJsj235urFynspIswdmh0T1jOpXyEvvONDqOcdIO7Tl
+KjkLRr1j7mGgXQdXNCbVP/ZcrjBwuPQRsOcFvW55cykKpU2GpZ+kKXYax24JGmx0mmiTG20tCOm
nAxaOmJZTaSx4UtYEZuNuw4/Rh+ZDSlt3arBlm3Wbq18WElytUT+yx2VYhlkB63+ZUum9/M7rPyL
ehMFVVXI4mOZAnVAxMq/gnJkxZHTRZ2BWkO3yVLtIbIm0GSZBx2Uj8yi6A3txHjdN4+GRKyjP/ma
dm5TrxJ4csWOaezABtpIMQd5ySyaROjrNnXvSZNwfKER2NnLNrovrHRj5yQnPYNo8k7JawzhtEUk
a/dRWa/88XVAWS4pmPVUylU8dmtdt1+bUd2FIRI1lGR29CuAh9pSKTNWFUO26I/drY1GS0gvhlWp
rRUUIBQZ1EiNvamadskoECbzjyn/Kebnaa6XXd6uIEi85iZinybSIhGjvLAIJJvmqFR8TEb/lCnq
ougo0hvloytot4Z0dWKazsq0rSxe32cfltdhIu8NnzRll0yh10fqpzlXXii0qrv5tW4sb0oQXbT8
B6NuDtYQvWsZLUg9XVchA7q4xedtcaG8185VJhWepq4g2MfrTe1/zsKfjFrW59LUD+OkYc520My1
lEE8gjGmx7gefspG+9ROjjeYMGT0fNN0h7ndD7xOYZWuirzY9ljBZ3g/Vc7IU3Ge4qDZ1h3iwpNX
WsgVSNK614ErQ6o6hTfY1hmHbjcY3e5V7SUtmLhO4lXRj0u/f/p5tZ4iypc4Ki5P59UygS5MfDW+
LtZiGJK6kWv9kDN2OVn9Jsinu7BcDMzJ5L6n9IjesIcr1mNrza6fFK4+weEwGdLOoNSOb7VFs3Ki
NQsAOO+C+mgNBwknb+QRopbpJj/fpvWTnhxkZtbnF4UZ1iiOAYTLcp8FNJ658jIeF1YOv2B+qdDX
/PkSFfmf5PTsGs9eyNqx5zadCv2gWy8m1gu98TQ2SBVUraciFmD7cL276UZpvLAxHrVqup5mhgeY
FrHkZtEzlZPVtxE4fI2oW3Jdsj2ja74bVHvdy9Gqy4eF1IGCjDNv1FvRPagpoxA5+yVerKUcLgt1
xT8oyq/GwkMWOgMD2VbmGv2bUc/uUPFKB2/25C/1glBFoCwmzDepIWosZazBLfX7FG3VXsaG1A/3
M2OVUbVpYJ0BLqXrpF5aiFvAh6VHEW2483TaN9xidAmgMI8ub3ZG54u/Qtn33QQ8xnRN2v6oxc0u
k5Ya7Jd2nxmbAJIM7UOmn+q1BEWwXTnkyMo2DI8zXqQInCSTi5XSXeSE6yk79nO3lYrDz0/M+ie5
44EhfcqubzMCo8lnaZA1FYMyq51+IMFbKOWDjKWp3KTXYWfxEqns6ThVGM9yiq5EhHKNXa7bSb1n
sF0rMrgT6kFnOmPypLRfRWDJ7EitDVWZGrlTlkP5ETIgkR9jGVYVAkg24jT+oHozo7V+c2vnH4WG
AE3HvK0hLXpUD2djLTdUdgZjVnH6YYxPDwg+TddlGuA3ai8z2b+tutBTfWDnFADMh8BG8iYluls2
Jr5AzxHehmw0nhJu5/6h7L04evET2bUyDRwGzNyeV1W4lCMMy2wbzU2q7x7qdQShkR3WcSjstO2F
Gy2fG9yI3U3wv4ShjoWp2xkFLAyzIZzw2TtkrEd9sq4bNqNBt/EwQm1Qeu/V6r1AT7JLr/OBfhk9
VPSApGVQOdvRRwfYxiZTZmig8N1KVstFFlZuEh1LAkjUM0cM/pEH23HOn4NsuOq1J78eF6kjzGiV
RWSx0QBj6uUyREypkGUPxzGGf1QJcSa4LlK+DRCPSMY3Ex2EPCndFO0KH01Jv1hovGWKtRbbVGAj
EWH7m05qHnPVohJZjH62r7XsOZ2tysuVPwrv1DiE22oYt4310oB9DWPkdcAcqe42Kt3XtnAHXnHT
ccPudpyqZYIghx3SHE7DpbUvzZprrLed/2lNkJpLOj3Dmw0APyi8iknlTvECNBglYq6BKXO1xONF
RgaMZldU7XLTutFybL7a6TUIR8gtVffcS29xMG5lDZ4CKZlqHgN1dkMhwKjRixmzx7BomDFAG4bV
6ycQVX1v1vtnpeFG2BByGmxqu21qZm6kfMj9Q4MK76w+TuYmD1bTaC7S9ncRpF4hZYvRbI8lZ1mL
fUYJroOwQXxjV3LuemETrhGqkK98KN8d2o5I26C04agLm62+xfVdtedNpzu8KKBxcvpY2tVHz4YQ
JOA+BRSK7joyjor9e6o/KqVzpfQxiI5ZlVCfuhaNsNdeh2wGEFDSlTk0jpv+qRkSMRfy6JWRRz0+
/KofBlQ1bif+ID8VsKDmJc7TB+sl/cM8DpOwEQjWbcVAbPmQXU9c32txZxQL6Tc4+6r5ZT6ZlWvS
vLqZaSTvsI4g0rKEA5tBuWRDFz3P3LoXnMGH+GFQEMRJsG5+ltHAKii2ShY2WsVeFW8mFGcc9pPu
IZcQsP5IVH/RssGMNp4RjGrRFq+itTKNC0rBgMg2xkg98c4npr5omt8tEGZ3HPV3k65Tk8Ju8WHO
1satZdLCwCpZc9jJo+Ewz7F4iFaqLMvmdspzz2kyJPQJLKG+THxcR3M8ZkJzXU7Jup6Kw5AP60jd
JnrvagMUmsLZDQqMRS3c6XR77Z4ZJeyjIoV1Xele3CFo1rAZ2f22dSI3NoKDkk1u7gdLSpGH0B5R
+pKRf0Arw9fqvRmgWJkweBFQaBraxjSLparDc2K/lELPrq998tTYgvdcMbhu3ZbBTELTWq81AFNl
BeuZza22Y9yQmCoIYHkM4as8wx1ol6HBgGhR76To3dbheiDVYho7Q0e3tqS9r4/w1ZZZ9pliOKT3
+iaIM45IB2tmVKamqUwlk+jxo5QgMNcvZ50ZXbVHnv1lkFs31GE8oTrus3NrQ3+Vpc1jQ5hI1A8U
mT26NQsctjaBat7P7NNWGK10Pb52/PvE718HI3SN0XKzCNExHtuovE0wBXK+M7bV6wpdDL8Xxec2
nBC60DeVMS9bHKpH897W0mXAyLfJNtdXuAyi/T/ziiKPHUwQnkFwTc1NsvFqZO1LQYYEPXqbNeCq
ZdKQtzI2jYnRnKCUV750lBnM0kYf+JIuLnDo+Kg3a9bXopnxDOzMay3bSmQdsS4tMMxZyyPa+S3i
q6NXhWSNUu+VLIQ4xzen+B0j2FtOrSf5yj4ZGeMiBVuY/XNuQF7S7W3iQ5wfIO2lD7B1NxNNvz5F
lGTIH4cQBLiUj3YMH6ELtwWcnrFpXvq0JLkJfzcx0XMkVg4MZZLiD9K9NR3b5i0ukodk7r2B7k+b
ocnI8JJcjH8s+CdSsIpb9UHrYO8QCNqIaU30mSh2BgfQOb6W5IMzv8QlE49sveHQLYfsJWTuWy/U
W2kKXuaWWg6GQuBLC1xhX3S9I4tmXk7G/jVLtl2D9OLENHPzZiJ0VH4EOlqio+WVIATV3C4cUgUt
1z0jl/ZyWnkjhXGhwzRnvK5GcG2q4b5A2VkEPsTNHMWW+K4vnHWiFDd1OKAHSKudmmtGbiLBW9Gx
xo3tMDaVa9fUMKu4H65TUsQsro8qwnJ2DtUqsg4RnsIAFRVcSSa26z5Y5opMSb5W+g5L84oswaCY
oxeMM6SIMK1B9CWBlCvJazPFK9rXOZ3dapAhsN13lbFmwblJ8BgRKVSAEAmhWn0MSK2Rwvjd99vO
Os4+AlR0l5lvLaVwYfP2WBEadCZ+6H23roPa7YnMsVEtnChYOiHwBcVXiK5rP0DZTVUvy1+6aHST
UL+yue7C0hYBGoVhm+6jlFNW9532rgWfuo30qNyvA7v1ClNbNLa1MShCs3oxt6tBwpiNINkhrI26
+VQ81dbBpu2LKVKEpN1sHazApu6MvUzN9gEJU1eYtyNA01wtMsu4t5Pc7ax5l9MjrcBqJ6F4ID22
zIdOznoq6RMFGvYklJzDsbHfIo2HLccHccJ2+pLO8jKN0K2agRCuAr1w0ynZlAl5YD+4ad8+2Ohn
ZM79IKN7a72NZIa1OT5UunYsZFxA6r2cg69lKNzlBS/6yzjGZNeTG6vGPtC7zcxcnUlDuMAuByHp
4WpwCjKiCjkjyZPLelPUED0LYZMbX805Mnc38Th4kkSPRz720JBDe19FJtyDl669D8ZiZcR/5qC5
bexmE1XFpsbnUXL0pW11pEIMNsVMyMi44MXlwvBD8pPVaFwLkwSUw0b8J+FWdbA+ourQGJEbToMX
XMSI/9Ezt21VBSNWkFAHGjwHBENNWNaGg3oIKqy6dnGFQnNmoP3y1kODwokvb4GYoo+JRlSLnU5z
FTq3Urlq0Z5J8By4NHmg/DPCwgkZ2ETb1gnFVc4S3MKqoxEzcfVQJtFWznbg0353FY8nyDwxEPv8
zZswXABy/z2sA2KsaZaqg5crmOh+LavVVk+Vpp2UgzKD0cO8Sd+Ufm11CHbTYBwQS41giQfPQRBf
wJ/+ASyEM6asQbrUDFXXsUn+emi7DfUwHPrq4NRLtbmr1Id6es7rK1IblVG2YSlZb3p3Ywb3jvPa
ZtuGfisBgRdJwgEHvh+0Ed3LP/1+bTj4fn+0iEYNd0Z0Fce7ZrielZfIf63k98h5sFGVZC6lvQC6
nK8icQmAfXS0hM83hrlfLyHSZj8xmrY8WJD7fHUxlt7QuXnNdDaD9v4FgOC7o2FqwgqxdEOjEPp6
NN8e66iaihLnUlj39q0yPBn4G2JVbEVX+XShVaaeA0ri4oAF6dfh6qxgIf31cLpdG4nuB+VBspCs
AVjfjFK2L2wnWygtXMg59Qaj22PB7nU5/A4H7oLGfTAAXdOjFqwq9I2bDuFPA9zPTlB4otQZM1i0
Y7EP+fE48L10JLO/sKr/gWNPpw6qSTWCQQieeV9P3Sg6PYfri8J0J3XuGI27PmAaM6ySLelGYwS3
GtF7ht5p0Y6coLgmAU6F8tLPjtepShpq42JfAnAMhLQYRoeGjJtMbWKaN5N1bPrmwkr6x2rj/JTP
8K1aye1ICfziYMiK2+nGi2lD+tKgRBXV66BW95oDLow8Zx+tigH1IfNjRNDEEdq5NmqdCboACr1c
5RIsdWoO/I28iTPDjtlwTtZm5rn1A7badlwNZoGutOTFcrxqAG5MAmSmvNQELwtD1TwrPNV6QtNd
jqjqMqQ2U9QEwd+jZNWRnldj9FCGn7XkAAM//IwOfPdeaJp42Ipj0Po7e9qTnag9yVlxqKl+86sx
tdZ97RrG60hBpeeX3Mb1cyzivxvy/4939qiySgWF6w18oYJoN1CNqZW8NfRwWuA6M43Gvrbh3FUx
LjLlg6nFT2E73dZptdXGcW9V5VsXU3WW2IfD++vr7sEfbGrZaZkV+kJSnWWVgAz40rJ9C7T4ISph
j0rRdjTnqzCINpEyHwcmvZ3gNp0UOor+R8SLNUfmNlBTdFDef769p37pPwsAe2H8qNjo6Ox+fZu6
pDPMWktgCtYWblKwb41h53fdsgqie1Wp91IINpT05gZ7yuvGhG2jW5tcrNfrPpB+l1KzU2zlKSK/
iuTyKpDfJxMiUD7i3lIgbR5kvy6c8nk/Rjwi1GjwlcUTDuD47JRzQNQgy2YaUTTo4/gXptPbhH0r
uE5f53abpbcjmeNC0Wr6SOVLqTDbZqlumDj7gVJX1xmBwL+ert09Cd6e6OxSTC3n0DzoQ/JaT82l
aHge/09nDLqtYmAnc97iiv5qxnT9kISpWRWH2TAXBH+ajl4qt7uZuXKTGm6wtpGvLuNZ8z09kDtq
TPbfBq+y5lpraneM8STYKlP4ECbRYuoRRkt/V5UiMuGpzW6NuNlhovNQKUwVWQ3+OCaXhSZOLK1+
vvnfbmU4uP+/SzmLil2b0lbSySg1NKuKpTjR1liX5lsXXUe9Tx+03fQdDOB0J9ESHWx7heRq3ssL
43ZKMAO3pQt3VxWv5PkS1g1FF9kGic4JXvzr7lZVocmVmpPkAoTGSr2gFd+NiO866aat5zsYFtd1
CXmafaxVH/0IjRUjWkoxruwyjGgTg5HkugBCik3r3hqYq3HC+zZU/zcnim+ZousY7tiUdV+XgeNk
c6eN3Duxr8h2vpEcdRN0jFmrkNzCCfc6O16GEhqqhoo7VSesbW0FpnX90VUVGtDD/FzlznJu31Jn
WDh4xMgX8hDtu7UKGMvpmewGJCNnJ2nmSlsXGarsZQtqJ3mFsq4TZgCKfiURsmBDeBE1YVsviwFI
ODvqA1OYSY4L+ky8mK+aQl1aJgJLxkdmMAtPKLacwCvLhqezjSig5fw2KxXMlVoKboRsI0gt9sWw
+12O8/eVnC/VJClAF9LikFIcRvNRMa7IpZxpJ/Oof34tvotSsI40sYNalnK6qX8tQWko6qLzY24a
YhgIS0yEd0asMKqcgZSS6Obnw50zNMR+8vfhzhfSRBqZ+mFxqJJPEEJb9wpE+9JfOIP0rnTRjfS7
mPj34c6SRYLQFBoGh0vyZT2sfRvtVelj1oByg6PKAFcoTaAO6vLnqxTP5/y9/vuw+teVmKVdOLdD
gkdAs5SbD3tcm+ZHpD/+fJRT8XV2GIUWj6U6JjWjrJ5dXdQVcqF1bM5ZQx83wFwQLSxo8Cs7fR/R
Am1pgLQWg7I+VP5uaamdy+YGvynSrZBSvb2wTXyzlr6cz9llx2ElZz449qF0dmnujvYx8T+pUTli
HF/wnPvmFVFwnDNlhcCkWCdqzV/rVmsif5A6XhFsVCOYn1jQQIAbGrRSLpq4frOxqDo0JhVmHmQV
86wkLJuyTrJexswn/jU0oyuZ0K2L1nXqWrjymeqnARgWW9ONbWFcoR4jdI7YYRq9Rtoe+UvjKhmN
ey2DL2y+llJ8IbR9c9+pKiyNACIbtn5O5gprWdIjJYwOpblUnUOGZqSjC2Qgs96q7pJvpCKW1dmy
+3K4s/aimgx9NuZRdLBDQNmBNsaHUx8n2KnSRw5bWrmakPTTUXEar2TjglHtP9AAO8jfRz+vz9va
VNqk4+gSQ2nluirSRZC9FzIp7GoaVrMBw2l8isf1hZft36vWYA+wQcqGQVl9uit/LTi1GqvEN40M
21UG3P3SJeOChHFTPTK0nT3Izaa3sRxpA7dD2ciJb38+/r8b59fDn71b/aS2Vtfr2SGIn412ZxLO
EKXHpQ4jMCYF7ePPh/t3SZEoGRosHOZOHfOc14C9vNzPssqSJwPB/SZ3juDHCd1Vg6B+qaj/7uJU
2CFIhai6iBBf90sljqY+LEaOhiy8RgLcr7NkCciY6eZiLNZsIP/zy7MB2RwNYiLcs7MAKymT47d+
DIfJv+Jg5rgui+fIeZSHJym9+/lYisg7vr4vGpTP/38wsZX9tXLyikIlC5LsoMvrElZQwpTYbK4D
5akarqRyzb7FIzTbnUZ0anf5vLYurd7vHuep9lDgYcqaeXYKvQMDVHWi7NBKV0T5bNpRitIuN5v1
RbvbS8c6e5imloZyknBvRVLL8aZpXaV3NfoJylV3aZ2eXvd/bq4Jv40Uhgb8iU32180NLM2S6pyb
myNm4Tw5OS8nmmH0KEryiWMhalm4RD8/0n+Djw6Vl4Sdjr+Fvs9ZpplBuplVx8oOc3jH7UT5ZW7u
QCSNS1Hum73265HOFqpcyrqWmBxJLVN3BHHHc6TbOSliR9mOtJCGtslLSXNJKM9cfE++uVBdM+GQ
ALVRrppnGUZWt5Vv1Wx6LRpoDNzM6ya6ztMdZOmf7+g32zpg619HOtvf5CrzK3giXKh6TBNINvqR
VVoHC14KDjj4j3n9kWUXtrl/Nx6dLQ7yqHbC405g8N+rh2gBC5Vdlev7LwFm3wnVXxyxjnZytf75
KtV/89Gvxzt7N/o+TKhcNLHRIcJE79VPbU/Fa4DB5066zpXxqktNfJ7Ca1G1DCBF8HiW4aQdAq3u
FnLp78YGmpTtFnq+t4j0P5/hNzcEYFKn1ocxqtvnhJa+Hi2ck83wEHS/dPWIsmA2HGFs94x2Z7up
//z5cN+8vqyqv453dkPU3DYlyCPhYRLsLwbtnLd6+FTRj8vXpsbIi6BuX/JhP5WrXzcNjmopvL46
Ra1hnR11jFJHzi05FNEtUq9UjBzSJ1H7+9UDqh9Q72HrauORoYWfr1f8x+cHBq5yyCUFBnSescdh
M0hNpIaHqnT94rqzPZGsDdVxznYX98ZLBzt7pdpqjJupm7jK4K6NfvEs2TD6rMF2fvu/2SkEEPf/
rux8Sxy1SonELWW6Im7WtXkapUiPjX7hHfpmS/pyoLMdsR01uykMbiGqW2F8V5tXVOkML1xMSr69
fbom+HMyHbBzzKMxwYrabA5FzByZvurNN4KmZjzwxBdyemED/ObFYwQI2rNtIPWhn+9EZq7HRmL7
0t5q0aM5BtSl4MouuSXJtBYOh4vX9w0gBl9D8O9t+kTCwvprXqJEI/zrUZX2PpqawgFef+9H7DaW
xDOn+4yA+mz/U9PWYLgLWcVRGxrLh9W8eVW5/Pm9MMWxvrwYjIeYcMeZglCR8j7PN2Ur71O9nv19
b7wPNXOhWr00hsprmbg3OnvBi9qYyaqBc6oxLQhRn7grzZP4bZwZldxWHQN7jumO0meIvXIBWwDR
oRkK8LRsHKwiSniGJXNdzOoGd4KGZVtIraqfbfycjYp7289baquHyH4EuxyZvI04EJIaGrQPlTHv
UXWDAR2sCJRkmFxf8qaIeVxskQEPMwMJmuolmq8qA1GO25ABS2U6+u9klD/fqn+G1hhTo6HAM4NN
DbPa/j+knVdT5Fiahn+RIuTNbVpIMoGkgGq4UdDTIO+9fv0+J3t3OhEZqZ3dipjorppqjqTjPvMa
ka2e31mFZmWkGO6d16EWnfocJB+Rds++ACbw2ipb3d2YLSHBLsTOLEWVyLBmbomfIS0lQLFQTVF4
4FkmR0sPUNsztMIVfbONpH9FMarRkS0upg3EKs14r9T70g/3EfdcjXUv3UAvUTfGXGD78wIhEyMb
ky3bBIf9Y+HkYTYEnp87d5blLyPLg2SB6hSun5r6IYIjStWSf+eO2a+ZafgR1Tunq9y2TCJPFsbk
wGuCULZCuvh36jjCAPFuSxdcHtaOGTeI2u364Z3MRQB2XJf/gXISKBwpRjPMm0vJfzbDHEt2LIVJ
oRgC0H5yKDZtbbSN5ZzyGXZEYHgAcNCbViMu1ffUepear9hXFm7y1mng/Gg/qLVEnxFRTPSnlRaJ
SfugKL912QdZ93T9W/04snk0djaRzd+LZrJiAWwOYPKqZC/AuBBP+u3gYghXHwbXW10f6oQM+H6Q
iLEALXC5avDPxLOc7Y4YWH0dQuvYm+8jeM54pQ2f0bFNwUEBeUlxSCnVJSRBMB9bkxZh46ETSrva
75YzT/JzgVgEllC76IsrLJNpkAG/rjSjKt4XyoEKlbjoR4AjdBvuHWMDRhyV0gbpj8/M2LazJfsL
G0NUc23AE2xQS5sWyIIqGap2LOK9Ui89OjEc6kHy1NXbVDm4/5LepHCGzfbjBmOWDdN2eFXgSbAs
v39523WBeCt1LJIi+it/vy+qSwd6whZoNHPuIBTLZjrV5wOKBzqb6lLrVEUJOlxMgOGm3geJES/J
fWWNh7zID0l5HMPXdlQ312f20nI+G/fUiD0bN0lHWQnsJhb5vCe/58WOORWbfLYK8zMrEt/UBv9C
bcQmLJh+00EeTSo/8b5WqRloyzR6h0RpB9S33lUAo8C4lrPFAnFY/PiuwI+EGIdi68bkMCkzuwno
OjFo8MFoLYoYxqdp/aep1+nV/hllslFlt1UDSft7fVIm51yoy+1T2TxSom44t67PmXJxdZ691ORL
OnAlMkliN9YIn+rj8KwXr3W3rbUX1fDXCsjhoNtVIRbE+jbVYBaN75wQVBDIDGVh5JNC7K/1uUPi
R0I4+QqTNdxXNVBFu4wxK1WWhH6F/2VLCEniA0igTu3ciQCUzmV5pzxjOsXMr3ZCdkFimHwNX83T
PIJwvjeLV1nbiq6uaPCq8Mrk+t3EesBYKs24SDNMwLD+Mr21TZRjp5h/jO/8SU7HTK6Ozdigil4h
Iycap7I293kubXFTNi1bo/oJ7GeyFIeihx/aMmtgKMgOxX02dGgYgp6IyAzZcF51jwrvZrbe+xMH
xsycDz1Zn0ERZSUFfj7RiB5os/d7yAwIfVT2fTyg55pSEJWXomlLYmVF8sEHu+Mr6c5vjr35nmdf
BpIM40shPeOfWnvaeozArMk3jrKWKmEuXqJLjmx5RN/GAH+ILBpE/B7rMSz0vJu4NGa+ppjUn5P+
z8ecTHqTxpmcehwmjNHWh9Czl0r7xWRCeG7Bhl7fcZc2HAhGjVQXzINuTVZ26o2JmdcpkgalYOFs
aqrijEogIqAMtlrfunO4t58AKzFn/4xpTxo1XuU5We8go2C1ywYXd/ASpvwweOOSTR8XD2N1zAro
RU278Wz6jQoS21awqDWUXnBJbREM7vCbVpGVGV5ahXpL8mwNHwMMzPk2yqWtb2qyTQpm0VWfpjzw
F+IyaoX4BCr3yW6sqo3Z7UC7gsHXgHjSypLVl+uTcips/1gDmq4SKzKsegrsz+4uN6EyK0t8oZA0
0zJv6aD02leafTTtRxaZm1hCKEpdFBaiEfK2Mg9Q+eDRlYss+x1TjG81nOvZhSKisLz7QT5oI0gb
8zXXvxqI/Vmx5O6vFahw7t4O72NQoxmqcD3epQlGYDDNvEXHgaYTgQISIzDqy98JuNsINrSRGStF
Tm5K/BjhG3ex8WZ1L2ak7cDmLelUoKyH0iWck5KgW+sR3VGbXESSJgMPBQDsng/5KWUf9og+WB7P
XP0XF/XZ55ucR3AH9EIbmTOCKqcBl3F042RHQMsWihXakOAKr8/YxYDWhMRN45G1bZxChLMZC4dS
dqKRfaTX9Tb6rXkaPd0tC0YlaNerhwBCuiJD7ACWrqJq+OTU/6K6k0bzofXF01iouds2ywd9he8B
VxNFRPF9Fu/bWt/kqOba5Bq5Myy0ZFx0Vb5qNXNhdRCc/HuRm0vtLuZ3DfLF1lNkhZ8K7H4zbx78
VFrHhfEiMHri2KRrGIfyPslkWsfk9B7Kj+a777z4KuklyXaJMaP1B4UAlpW/Kd1fvtStqqi9KRrk
tDUdjgZnsf0+mvaG7N2m6CVX0gOw79X4RRwYgECjGRo0Rx1YZZkimcU/nfQ19xEwCZ6kEnNvyHBx
CguUi6WlnVwW+lp8Ranf2QXg651crZ3xFnpO1W7M8pfkH6XxFrXlHDGyAWB+hHa5iWsSpUulBVPv
YJFTYXORZ0snBD8kD0s/Tw4Fb9c0eA7rO9rjvjyg74i6qpph38lLcLtFh64B9O2+q6EFgiZeNH69
EIowcf/kYp2QPlUDml3h/ZiM6zT5KgC5+DG9T750lZk3+i8rQE9MLZ76Aane5t3hvzUhvplmQs8U
jUsD/7MADVnJevR6eyfSj6zY6RGiCf0hMJDnTJSPqIFWLOOsxBwqsbwiCiyGT5VDdZl3B9Hd8Wr3
RneDjV9i+GNKjxXJLUAb7hejHFZpoK4iBFETEDU5tjUxGVBZy9yXGM7Yj206k2ZeTHnIg222iSWK
+pPjf5S9YgyhKu1TGz6Y+o78yK8eI3KSnxL61hYk28r3jRlIiyaKHdMzlXuHHEtoy3DVfd8WkHjG
JmyliPY7FrJduCxyzGUoA1nqV4aYETYUGsJh+vA6hvmNmdwH6bipq90AlCBuzEVA+qIatLLDP7sQ
L5IUn+jkySdHpwdR2fqNHGC+Nr6IPxl0Z1c0sMI05ONNWgcqAMw5QUFxil17oUmg0HVQ6JXIRUZF
KxeSfuDrsfznyfPqpXEowWtAV+gzT69rZVSCts6aaK/4H7L1OGiAoptdn8afcWAeSz/6lRg2JawG
JtlXT07f8lHlursdcH5SnksLJ3XYIAD1iswDkhYvCof6Uxr+xi/RzN2bAkiw1ybbof/MkH0ZYqRG
G5nLawaMcqEmZ1F0UXSZsr5o9k6WQIFsEQCdPNpDmVoAhsDPKYj+rHNM5ppXmUQtH6EbwqFzb0kp
AMOUc13mU7V2Omk2KT8QfN3UzRPW8OyeYG3HjREbkWhleRi+1g1NNGVX1/4G3GbY9qu0MlmSfKT4
yS6PAs1LOddMnlRinnaMxX2uyF/MQBSgf1hVN0ruQV7Elo7gUOIvyE32zBVjAmb2vsZQuatuvBJt
acBVFeKqUvrSSG851kWk3b7yqrnVttHqm+sX4qUo9vw9J5eQrNejXCm8Z6YceWK1P5K40comCJjP
v8UPu/ZRJ3VOqdLhyrtCfSF7Rf2Ec+QrJhjKlQyUXI3L7pBtAhWR/BaN3SFCsSnW/helpEuhIjpK
ik6LQLTLJgebXhf2MMTRKWojYspaeRkr2K6hKqEdgdjEwI4so5irpV2qYGGhST3HAWYFovL7wRbI
kuVyjUZ7w30vnY+8tEGYoRfmoDJ2qgvEOeByIF74haCOhsDQEiGtdE5F6tKMnz/GtNLaB7YsaRxH
bXE0WugS66GwF9yykEsUby6J+NkWIYlAdQYwlZAngn30/a0tKc9Lp2a4UP2KFe5qkEy1B7mZzjDg
caKJJH1nzQ0mskO6vFTSL7Y18Yr4yw6KNIr1OrPkL06EBqrVxM5UA370/ZEkJzPKNhSPVMbr0cxW
knGbc4/7frR3H/UQLurSspEDt5BuBVHtqTcaks6vlBGc9qPFdMiAbp1/cBnWSbsu/HIpKrCyhIlM
RKeTGAT52KUzNMth/N3nOxI1zTgUZrl4FCpxienfIV60EbFa5hzK4cVWES7wNZHsdsRKpo27HqjK
wocuGONIXUu7NN+KKKAmdhGc/KR9TZ1Dox0pL5eW/qAGGHHZw4ITXOcAiTVcU02czKIEamG9iJR1
iH61E6+lbhfX7wVK7YhCreq8frAJTNpQAb1fbELwxqn7OsiYlnK0OzjaLB0pmCkfaRd3IAp9XPOA
4Knnfp+B1q/7fCgUtoLzYhFFDcYxVcgk4/outI6qGzxWirnMIxhp2Oz68pGm8yovftlwg+1bwyve
aZ+Lr6QZWFhwkaMv58uYEajVbZfelxzGg7oL6U+pUNxHJ53Zyz+kxtjG2BTRIeFyACU4vaGiLK6i
2OQkIyyE3h+ixYEbkPPCXViivlOUL7XyFXUfELjoJ8Vxs1USTlQL/WoN9dvK2evxO3mFGROKx0ez
I+CVRVhQVTsHkSVJerGlT+IWJ8CfBoVCb/x0YiReya3FfCUEfdRodUrtIkkKi+wutddeH70NAe7y
c8XhU+wwPbkpvNO/NaiA/wCwqWOYmpKGFFyU0LxkaTqomJA1dRBV1Va6G41+LbfEutBls7Vrw+UH
xu1T4QvVj1EL/kAjNTkO1kqyt5b+kn3GnrIvO4ROzXddPciwi5cBEyjuSe5EAO18DiFcA3TELKuN
Mb7E/FAw6UuCZh2lwwAIblRt1VTaON0L/8bxDX14cF0aiSUJMKFgKb96EGK5t1XBAVEPCoBv8mqp
CldoVW7KxHobMIvTbUhNv7XxMbTQ1UTozcuPpTkuBvlxDd2FlNhRVxTdkSYSeY8B8jSosX5E+JFc
//rppF9Kih1KGLSuNUOXpzUFtbUrVVHbaG/WKFJk7mOqmw9wrlwV+Ri6ryViCYPiPDWRRfe1Oaim
d78IXGdVhyQCCuFl8D5mG09ahM6jTac9wmUn8odlrPUCzRtTnazkVzNtF37ifLgqL5PhTi1pi7hJ
7gtoXaxiHyqPrd/68rvho/AavYqjuErgalq3ydBsfP1R7aFcg90FaPSgg9i9/h1+gnvEFjv7DpOL
w3RyK+x1wtlBpMLSWzC+5BA3HFZ/IaIo8nUkLpd9rD+zSGjIL7k0OuohghBWEafF3OuocC4kIZbk
/MdIf/F4AFhlHfYhAffkCBv9MgoSvyJwqj+ofLc+rkryByXmiNqJWCHXP8eFVcEVqlD9g0hLO04U
E87i0Xwox9QM0X4kKYTqxEVRn6AaZJFe+kKEeH24Ewh7suG/jSeSjbPxvGxEVwyptz2FfSPwVmPI
RUDmWhhYY1CCsmvs2JXsKYe91Bw4d7SuXZiWtRTLSyK06SPcEClxNTXBc3Av/hjSGuHw2KJHyrkF
+cNcFtJfQYWccHU/liEGKYm7QPFP9W90ffWEvBeyqc1KdxZZvOmwHhj/YJcTInFqcMwYFQ4stAEp
VHEEEEeXUbHO8/TNLxo0GnH7aG8apMOsFHleY7y9/olOiej0E+FSyGmI5C1Yk0kYQfymKAq8hH2T
vY5o+7rY2ZsoBSk5IgXVS114yIVE961j/Gt05H2vq3et1m18M1ghU7kMEmuNIktl+uvAM1euWYPn
bNda1S2TBKGpApJSmaxKFCNGpBcFcGR4R+VO999yCnyDya0evWVUA1oPP/MIcZeE7KFt1y3sTLER
Ys5oMQ2S7q+htg6GHG2rceYq/EmbgNCBqw7NYRCHhm5Pwlq3jfK01NgIVDidFvHafNfEw0dA5p6H
5Q3NvDDd1kwRVZM+aHeKhPlDAsDiqwz/LIM5MMWlc+Pb80ziW6tLyz71SoRpvQ8fhTP6CcRu4jrK
ES80y7d6KPaSXe+VeNwAouUWFrkkYWYwBvdanWx0dBhsH4EMcdFdXzSXWpAq8lY6PWQDTosx+Vqj
JslJ1yZUN/Kjx2HebX3zkFBzcNFtVwRyGXayRwR5fVxxWE7XKo0DoIEobFEmn6zV0AgkqXEIeWPv
KZVekn4rGmIUpP9/w0zezuoyRKBzhiFpJwbinQhuZw+nix9REJ8sWyDcwcl9P5yAtqqJETvRnrRY
lM7BnIP9DplFVlthfEo4FtAcCufW1qVD+HzcyaHY+VbocmMR9UmHVsdJLVylv4lEA2eTFcoynsMr
izrHz1n75z0ns0bJ1I18j8+JdG6lHSEjobEsYizW7PWJmxtpMnHUxJvGcHkzYiW+JsjGoYExcJBn
IariG/14J1qPnP1IYQAz+j53auQreuuPEdopKtAxJADV5Lbw9WNH1RT6D9BYi5atKPhlVXiXNN3N
9Ve9OInoRQvtatpF2iSuUCLb1s2WB/BseJTpk+ifaYSHqn9vSI8t3HXFcrfXx7y8Yi3T+htKg3rs
97cOXDt0wzGL9jaOgh55P8byhGwGzeLyyGxmOa6UABRdjqnrQ1+c2bORJ2tWiqIk8KWYwEE7qjVF
3B3xNfXiPp0JXGffcbJaEWsaEilOqXOSmJ4QMrbUbwwrv2UtAd4SEXlqePPFup8AZK4g2mv//rqT
NeUOYW0hCXbal4bjiUCsMfIbqcM6zIVlrxRrEsTOMe6KTOgGzlc5xPz9WNXUKi1ZlSntTHVZZSf3
O7OnfpCoW61YK+NelKJNwkBBo8N9a+kShc/mZT9Z++LNqd+xojgmlNNleBamNc7o5mHIZQfYoXuy
MJOnGCEr8b6jyCiGlxJyyHhnATcwzGBLLZoKwFGs+VqsdEhX5a6p7+vxnigl+LOVFjYCXNeX4IWK
k0rCDN8Z0AG/JtPTK7Q7Ro2Po5LIQrVyMfyixCbIk+6qtmdCV/XSXacJbXiUTTSL+u33vea62tiM
jovwWBB/Rg0uvnRHvfA1Lui7ltlvlLm/mr68TyHGJ266HiqxA8Gs7KzA3QQ0djq/XI8hIe2O0sVz
gqJd6WX31WA+xM5nj0ySjjXx9W90aZsSFlAZRGPUIbP4/tCyV4NZEgl2gGkNkRIRsZWC+jr12q4P
dXG7nI8lTsjzRdNkKnJzRGws1gwWdEgJ0C8EHFs03iDeuE1209Ga9nPzxo6jmeVwMWL8Z3zSjO/j
q1nQeYbEolUQjAc24eX3KXJrCemrZTyiV30q6bh2ei96f5TTexX3Pz3eFQUOLFq5pTY/c0Bf/Pzw
NOg1CG7OCQpx9klS01cLV+YEgZYDAo3OYHyi9tpz4M1L2FKVlve/R5pcP17aW7Vf8vGj7oVTsqZZ
qY8vg/c1RNDILITDHftGAebb/0lt1JVe+uF0crbNW4xMWtpUxPoKopvBTvSJZ5aGOKOn55im28gc
CQTsD9J/2OldXiJYtm85Ieg7dwiJlYmyTCjGWv27rH/S9BUIKscs4NOswDHMPMGF0qCqCRA0UusU
nKaJrht5llsFIQFyeaBGHOKuwy2pYp/KJv6lhI8N2KiZMcUd+OOtTdWkNk8tD3Ly9wUZucgaNj4n
BohaSvEVquaozexBFMXvdbQy0T8vkm4RDruRDsX1wS/mKxDC/j34JDQYUikNrAIjC05GL17zCHH9
ZjxHbr7ivqCMSXHUILQdZHORm/CccAyhkd3JfAkfqUT4TfaxQJlv5rkundrnzzUJHLLBqpN85NRG
SHx8SPtHgUkJdkX2EmIrHFB8Pan/EKM53aeWNztWM1BKUfMrNfPGxbicdUolj2XcFMmSIg1/VmON
ohvIQuvDZ4HLwPWHPlEFf84kRHbhgWDBRf0+k3ZRmTmS7wR3ot/L3vJqcxuiXmqk1iFHBjCt+68x
qdem9jgovwYfUSWnjNElwS091+9o//c6gAVo5nYfbU6VPpR3wTAAghHd9tiQ1gLfDQDA3mFKYKFs
ZQD+jWFVIHC/LunM11E0E7NeYAjA4oDQQcYIvZZuyvf3kuymleqcyYiQ1dCOJrACRE8pZboU9+3U
uHU4pm3zhTpIAOacY8Ppjh49gevf9/LVQZzF0WDpmjwFs7qyZfq5ZId7x/vw1APr1cCbNH4SbQ2D
Io7XbMhfI/XDoeYwM/alGAuzGU0BfW0r+tTJwOq11uhKdqlj4wXag7jS0MiUQYOjXblumlf6akQT
GYHW9ZEvZQznA08CCtn3wraKnHDfSjuZzrjprgr7heuZXmHU6Ks4nwH7XbyNRChgIDjHlTQJBtRy
aMdq0BGIzO4BfrnuF6UBNg9r8PqbXZ7Ps5EmoUCIaYZaWRjX9AXNpIOHiRbQgSx7qh2NMAA6MxB7
sHxmaMwrQVxCmKiaI9iwcFWpHYnb6OzW7SPPsVFxC0X0qvq7luSnYSE19quVbu0AHW6U5GPp/3LX
n406mc5BTZMqMLRQoM4y5SBH99QSfVUUgq5/3UsnKN0heoxQJzRO+O+vl6VNXUfQWvbhHrCZih9B
uArSPWxqk/P8+liXENkq8TU6N6BmbJbr98HqJoya1kBUFJxX3X2BMymRw+VABhgFKBXcpMCFibg7
BXwJjyDW241ICQCiRATISgEycNZ0+1Isfv5Uk2+tK12CMLsS7t30FcSxmn6p6iHLPiqOUv4hoty8
XMb3uvsgtQfpdqxwQMhnxaouBRWQuwAVwRMF9DeZCUmWK6cch1CQKUSNElAlcipm8iGbZGUqpenw
tW/amYV2MdA9G3Z6agem7sEt68J9opl7KNih/gIfG6eOZSk993Sq0vhD9L0DDRsrqpOk5SlOdaJZ
Rd0sodNxfZFcTBdxDoFEAxgbuPrkerSkTni08UC29xy3rya2AdxlufbcYajSBgj4BPABrRAJBfWY
EGjFbkTPcUNjkgIywamgGFkW/jHRn5pf7fSSJMEMdkYRr64/6sVqAlUa8Eyc9/AmJjee79mV10Tc
5IFA32CISz6tZSu7yRZU3ByacoRjBKOzUjiX0EdUh0hWsVlhuUzvGbMKJTnNpHBfYM4GwZiGJQI1
0U4UsDkSFX8Hm9tpl332oQR/NTgIBNV/Tv759giTbeMnjRwi9BztS/sl6eIFvR5xIPPiIINodAjs
3/XvfenKOX/pSdXcA2ynDxIvTfGGJo0ZF9jiIPRo1Qs0wGYm99KFej7YJAcavFRORhFaijrqaIjX
E8mnTPuCyjcQhrGdKUxfvGpgNMKvRI6Wbt1kOY3IPydawKEPUjvFMaUG81BT3jyE+ZfAeRAuzcfQ
l9rmqN5inkY8iuLDSX317IJrqiTVS4Sj9xG+SmoXbEL9NVQeTZromRa92BZNtJpmA9WZwjkMIZ1m
oVfXJCvaPRBCaEIszfxgdZ+xm24M+q78ueh1+fiMyEct/xS1JZaFB9bjhINAhCunOwpTgmiQyNtD
BL4kbZbHfK2zjtXW3Rid8yIudaWyd91D0NyF7369lfbmQwppFwluZ2E2x1tBOSP1AiCGdUm0lLid
VSpnRQ1OTaU+/IriFVaW2ptSI0lKXipp2sKJsI3Ij7rTvFcONc78NpCbFyl9kgLpDnXTB12pMODI
3/8Py5d6LtaT9Fa4BL/ffp1ZFOroEJcm+OIBKaYRyDWr1yRIPPb/b6zpIRpX1WAUhIM0vCjJuyjK
wn4AqmUO/zE7n/KejrABipyOLptTMeDUzwwpNkaOomTto5eeeqJKE4EYq5KZHXIiOk9Tp/OxJndk
X0bjMPg9sYrWbIe15jtry5UW9DtAiEtMKr5c0h+tQws+ibd50j8bnvmqDPjgHLnVmtJYK6G1ahRY
oHK58lptnXfts0hbgzjfOexsz/cXkZ4/KHq3scYHWPHoxpVFv0wq+Xcq8MyAqyV8pFmwoYV0Hj9H
VCCEmjyqj8jH456ayvHSU+iYGtYz/oR0O1nZyZMFo6z1FCQuBDz0ndaWpLWP2mNV3/duvG51zLr9
h7zNFqRra4Gmkj4lG63NPri1qFOLI1UCbJl6yFWQOGYZZNfe3o4YiRQ12l8Aurx/5dx1lrxo/U8H
5vv1dXWxocydDN9T1LLhX3xfxH4sG6lSEqUk4Mu0objNbcT88SHkmGxCa0uUbAiRvda/DQrcKVzr
DovGlaIMUHDRB7Mo8z4WRFZ1ctALzDvo1Xd0XkUWa+bDwtSPg+Ysgv6Qdyj5yu9y5+Mamq6hdeuO
vvGdYdUiPMZxODZ/QvwofXMToK3RZ/Kt6r22dnDr0rnoi68YwkAevV7/AJdv3rMPMMl7KliFtuyw
BOnr2RXWZtTOM8wIlrqLwCupCPtMYD3Sdzp81Cln5bD1Szkm5CqhRQTRF4L19ykwfUoedck1YVd0
hTpECapxGRv+tv8NKrOxloJ35cXZGm6Roz3nIwg7DHLoOQi4r/9h67vMahf6YGIysdR/lZW1HPxu
1aXDfaS/1P6B27ulNq8ECPLgtk01k54lE6CeQH3chXTE4RQtBRcQpyGfuZv5yheDYfSpDBN6sQ5G
4fs7qjD4lVHnUKH8C3KFxEswiP4mrtVoHZsngNPMoCJ++HG6nA06OTRR6Q3ypCDyrK0XLC38fht3
y+wrfPDCrSP9AQ4EjpTCPSwmeYOS+/XxL1bZ6DZqzql8grTV95duXLke85bxO65NPF+aYw4cKrSs
ratuLecZ2MDGqXEJ1l6Veu/BHKP0jnYHMQmtZCpssvcmW83MXPxwKqYtwn1FV5BHI9ycMpKTMG2K
SBzwwGy4Swj3BGTBAvFGUdhywHAFG1kPtoa5ix3vtQEs4un5DQleytlg0+HOIny8K2lZuS2q284m
ceFoj6+UZXpsfxCOoakZU4RLgH624dLQ4tumThBzXXZh8UJ5jhi61uS15iDxARhbBzHFEoBQEWQR
a5fgv8C7jLQklD4JPQT8zscjbEtwEWAuomntIv2q7ZUSYeSDfR63wyKl+pM5+RIackLt3gL3aKhf
umSsI++9C/s7KcSOAbJnH5ygp6PmzUz45dzr7MtOrrPAHfG36BsWnHTASGmp6zubwCkY7yOcyzgK
+8K9zWVkaI+m1WNguta4Dcoheq7ZyoJkc30FXj7c8MaGTSDyL2cS09c0ftxiEH44IKb+FhDodxKZ
nibgGE494kkplAc9qpWp8xc+FTMPILbYdAsS/VJrobxOSDoJgfWAbBRDtFPdw8G5ut1BDIzUL3/j
WmtD3lJHqzF3IZK8PvClMsj5uJPzxtX9ZCy8kjM1fSVQAHNuWEfdv1fyz2FOwO5SveF8rMkxk3mY
R8ZAycQ2T+OnGL6U2m4dfSaBuTiZBlA88gk6WYAAvx8niefWVidhBEi1hRuTrhEnqbAbEPBE6CqU
sOAwpsjJdDK4ZmxinOfrX/ViRiOSCn4R7+J4/P0RigwZcNnIwr3n/sLSM+9wt0aBeaGoL/SudDna
BWbyHIZ/XR/3UqJ4Nux0FcWWEQB9YRWBFPGDNYQRoO1UK7I5MblLzAFh3fI/LzjFTMCgb2EOtJyN
4Y6cBooI5h6jsqsS6U5SXygtjYjox2uHQtZoAZNNFXjkzTLq7iXHwTkJj9q2Whfay/UvcLGFB+Rb
U4BTWfyapK+FKynZ2KXhHm8/UYmnDZdEA8I98Y3c1huBQ4LQgMYeu9ktzQU5uy+j1A542Li1nBJc
wL0TNEs5PljmnAr6iej8Y5sTv4BIhGYCsfT7urB8z0TJPKfkRpY5dNkxlFxMnZUdrlErpfEe4DwB
istXfWQ+SnR6bfc2U6KV570YKR0EQhRnS/mQ3qsUZWs7xPlTBY9ZL7EuXfih/avW9bVO39bVYRD3
/q2MmWRVbgtnThjyYttDxGL//S7TxcYOzFzNYJuxwUZDX+pgK233Fbu33/ADIiL+LdaLCDEXz5nS
ATGcK/1fPLsQqaVapqJZZkyqql5BGF4V/ql+qbgHyDIgriUg0wAH/xft10uhmYGJN6JDMP0RC/k+
dzSWmlrv2FwwwTlQqBKym3uc6/JXpmegBWrrM3nf5XPkbMzJavaLLGtxGOWiLI6t1HPVI9NvbC1z
WJGOVVB1ipI8d+Y6vNipQ/bFRnNakOymgk+9kdS+r/CqVfYFubRqs0eAZ7DQkurV1BMYENlC3kim
vRjHTWuuY+ktpOpB8lKS7wltWSwCrXxr43/bWZ/aYK8cdArMUsZSlZ7pjopzKmMMNnxiZRuPj7g5
CR+VWcD+xSVy9iKT71c7XV9B6+dFknVlDCvewsXdkbCrU1NgJK/XT5/LxyLgFqDgoow7VYLIWahD
C0J4D0D7tsRSjnId1AZ65eQkgtRaxU8+yXBTCGbVWPw1Qt8E82MfvP6Ej595HnHV/Thv/nmeUw3s
rMY15DjK9CPPk5YqVXUStcbfJE7yEJzSTn8j6NZBZUPnyZBvPwoRFB3WM0Yx15/k4kQgIUutxKZT
OlVM6kwlMKyGBxG0S+3LYLUAhqVcfZSi7o/Z7s7FCNOwmAKadDDJpjAWQ+59elSMp5Gd5rlxW9SM
2H1IWItqKwMxu5Tf3obj2ohuY3RI+VG3EUHvEL/MZ64Xozsh1IWXExIvU1KbpwIdLFVxUg24yn9Z
/ouQoAG9vrCit1DooyrvCnaRxPZ5LS2EwkOs/rJtD2UKfVe1yS9zeBQEF48SAyh7QUZ0aPSX4Yer
/8ZzHD/uJz8wV6mNpocJPzGE+VSbN4FP1SD8DJ1TxVJoDdVtsQ2ZdD3GKxYnWUmfCWVPINEfaw5+
Gsh7+BeKPtlzSWc7odwHBCGh7y1+uUG4bp3PRoEBXnV3Q/eEz8gySrnbRIqLEo9aQF75XcDENWj/
jGp947R/KeBpzfeg1LdZJdHJdzCe12AbZIuhxyQwiFa99mSgtRKtBackJ31iabVDeNPXVJlorEnZ
o89tr+CK6WTyoZHkpzH7KxjJgsxjpeDMEamLVv9AVwFyq7FqMZ00zfS29PNNDJ1Ly/+qQ9TSqP02
L4p8E2U4gKrWTsNMq+O0L3vgH1U58/lOt9a1zzcpNElWOGCUy1pp5B1+Dig7ZzSxH1hAGOKgGRz8
ljQQV7RaovLJApeCrpMMOglMbtyoixofUuuNnbjURnw8nIKZvgtkbW0bgNbKdYSNuJ8oi4ofSm9+
kNA8sJaud28Nb5XIaet95fl3ctgsIrPbBPQjycL0eljmCwVABtzjoulXhqfCxLzHP25Z4/nUo/nW
keoa82UfERL9+B7A7gCUw1B15GnWYHWG1YudzPcI3Y3S0YcWQaZ+ALbqDeZGFGOuH1aXr92zMSeR
hamlUq/R4BJxNImpRBsOEagg+eDcpgojQhlRt7s+6sX6Flp+/37TSd7CPnB714vpuIuIlM8q5dkq
HLobp39KqndbP9p6/OCCpxgEi8rBqgr5qoSouqqrdWx1+OICRaJRgUsd8ovBneMdCpqHGhbu8TFv
H+RinfEikFP5ISrhuVV+cgmOkr5Gf8c3jUUCcV4UCwaUBgCBLVT5L1tzZ970YpqC0j4wb9UEzzeJ
pORG7SkYckKQbVdIwCfFYgjuYjB3wAyvf9SLrUry6X+PNTmNXK/tSjS9AKaUR2B1y2RL3YMQigOi
aHeStMChaanhFHt93EuvaKJQAPlMFCynF69bJwDlejMQaQgYsaHfefW6NJ+buS4EAhIXNohwrOKi
g0GCKib//9kdX6sjJnUoQe6NUF7A9jnWkL2GNyzLkb3/kntBhbYQY1DLdeU7iFx8VbQr6Y/k2C5T
WV9zCYvivGA8ezS6RTM38apb4caJgwxAsZ0UUeD2xxvPl14byGIRsp5wEdGMiW/1wibKR6OoNKhP
NvFNaUd3gwpUIN4OkkHxK1XwHPdR+/X/VVC26pCmUC1jUeF7XuFbbVTkOPm262ycXvG3g3XbJNi7
07BpYXDHYBBElOKgK+Pheyp3KDMoG67Ux0xC7SpBDh5Iea79FYPRx6IcbwPPxq4I+241Pcbqmw/n
WjDdRle/scY7Ey4Pv7GapRre1z3CuT7iQuiVgo2Szece0XEFeQ4B3hsxJRyKl6HJ18gWYrlCvdk6
CDhOJm2MFoWfDinvul8rwaNjvnj6TjSD6w57d+yXvkwr/SzgoVJwEP0/kX/6KGDZ+DVKbos6jntr
GZT/sU9ZSN6HNf7hPNbeunYOHmoaRbroIf8L+AGQOfaiCxFd4DKCdQ+BLIFy2zTDsu7tNRo+J3Gh
E6gcx6w4+vSoyEdgVEtZkL5gTSFz8ZkiM56jVlTH/LeEEwYegiElyOC5exMs1cRFcIQWr3B6qU99
SwQtIbgvmhFtHAqQnvXae4geZWvKGNCeRV+Ivw9kdlEPRyd41ZRX1ds7/8XZeTW3jaxh+hehCjnc
EsxKpGRJtm5Q0oyFnDN+/T7NqT1HgnnI3amaKo/tGTXQ6PCFNwTbqURYg2MqaN8T+S89aV1g2bn+
iUmt6sC9xxKeB5WEPg7/s6HemTE2W/Udl8AKllBGP9+hbSlOQkTpwHNZmUb901qL4Eiv7+FZCgmm
icAAdliZ03oR4mLqc2UOMFKPOtQGyqETwBHOME1+E2uIIh7Hd8iLiDAU9ECKhhRqmoGGEfeDDzpS
dJs4HqeidPHLQGXnMCEa25kHDQNpzZRWmdn+NCsGlfpbgTk09WeF9EZW2nWhRVjcgRJlvWnhnYmn
MeGahTBAPDo3ifdZ95+1MLXF5drg/XS6R536Cn97oVZ7MWF9li5S9PEsCSDQra2V7mlyIGQC7m1p
i3tcx7V2KIC5g3dDB8vVwCydwKZ5jGwm8DDzJbf/DqqBV/k96b8TtIDoXpTjc8M2jfec66ZS/i6S
bp229zl19tK8Aq06e/Z9OZBmNcVplPQRrQnOvvadrO+f5Ies8GpB8WzjABE8lc2HXAjwy+9HHx8s
1tuUkYRgSZaz0u8SocJsVAvN+6VqG58KmLah5UjYQjhJf4cqOX/IAp7UPZ4pQr/l8sl/NniAxWcR
AJs6CLrZ7ZYVQQS7WQ1vDXOL9XVOt9JCC+HNK3L0j2ja7pxrCfvZkufXMWe3XCrlQZaVjFkqG4qL
baq7YIQXlUr9v7rTxttcRJHBrkES0PC3BrjIa8i9//He2A4CUMfaeS60aamUPPtQE1cemb7j+ihT
j+pL6BubgPsC+uHJpSRUrly151JLGjQGCiZwbLC4+L4IVN0baixbadshJujdcZUoxp6djs+A1F0J
J86vOEBziiKQI7I6K+BBNYF9bXShYJYjU+JOdGn1lNO32ovej5WZm6759I2nJkM4k1iV5Ucf3et7
dyuaOWmNqMngVv2VStGp+TkPk2lcoAGhmfQO5xKLrR84TjTBnPM4VgVahtaKWjI4V4VfVjth2wVA
Sgo+QeUSPHNLBnT9RxxsA/qcaVY/Ez6I6lmV0zGStng2Q6i8aRx1pTf1AjfUZYbaWTAG28sb5tz3
A/GJrQ3cArwqZpu4ihyfnjusW7RhF33Vrw3JXgolXi4oO02WlEcuD3iKL/+YKzDKGNoArfzDRAyj
nCJAVim+HcyPeuQM9e4AzxMgAad7xotc1bJlH/1OrYOdoKKd7bTEWfgtyVHRge8XpeLXWv7Z4A81
Zu9lTOcOSZmQ4GWELCzEKUzVWQwKYqoSGSQ4nTYd73u5d7vUAiwBWYI4C+c4pMcWwkpLXKNCCRBg
RJUjeOhSsTWCYglcm5Y6fk2AiShUZ8Ww9o1654+UOmmCCTWDy1MDdu9MNAn9U7h/Ib6D4vv33SSj
MK/bHQoXQr8hC5xlET6miAQPmrElqhQqD4r/4vHAWk3uPoVuGlGTlG4CRFYqgrFE2qfxbxFMmmhk
hDi5mPqTmqGeiGQcwdsNivq7CEkYblsBW5rAsJjZI1zaRR3FKy+wFrb9ko7QrOJybcU/WLgiroF3
QukGQD2deRobAO1l6ZNARVzVjvTcV2sp7oAnH2pFvdVNRCh8FGzztZDvEXGjpGCKyN6gPbTUicYi
UmciowxxKYuAIB9Fu5RiJNGvXdx51OSK28DGbleNIFSMro4YL5pYKnOfIYANIFvqp+chfhc/jN+h
jSOYe3L4oRN55vFGJ40SRHuRprLTCDyoSwMt4KMKYWERzNE4oRRZKe+dny5R7eOzD0kqhAljHsOr
Mr4AqyJ814pbORjWQZwu+wSSHkAPIS8jKh8BMVwf2K6BLwFlOwQnTKoGCX+T0N1VpfK2Ju2BTAsS
ih+aaEiH7Nly2NK+cQgIzUVR9/JwkxJCLYhbWdDyOuUNFJMMJzCiJyIyQyJBm/5wckQZQJQ9TJCm
nGzsTiFlEHmf1RAthewgYsuLbthZ/UpPDDdKtxqBGZVdoamK2ESNyatQ1oGX3WGZbT8WmXTqS4v9
HmrlI4JrEe8UE82XMaWfOl8IMZcQstHlxX4uTsFOUifjpiKJluL3pZ6nnaNPVJKED5NXv/SDuDUa
5Y3O0OWBzlUjofWjRAvCERTcCd71JUVLaMtFbSsJ7AxJTE4a4mNlu0ITE94WIb1YOKwfcKz/MI49
hAitN2Bcoj11+VnOlFM0QMZg0PHiRQRjdtpSK20HR5y2gPFArFXUcgB6i5UZ7Av4qf8PjRNxAc+O
W4ak/IkYi3DWmiWoVWZlbSIAs6YiiuFxikcEm9kX9u8s/2agkOH/lvwr98qZz0u5Hc9QwjiN22X2
eeNwAr1cMqwTATFrD5331Ft3eSf0mq61os6NJfpghok0ItWG2SvGrWaXRsWNYpBMsjlUDzagD2FN
uRO77///E34dbBbwJGob6xYKtSfKLhrTBdKuvyjzQJKPGkBy1ywLz9VQhIbKf95utmbs2vH6zADu
LSTxKJ9AVUdNW4if5EjYcmix+1moV9nC59op9J+Q8BEfESmX2Zv2egpdWGPfsHKEWZhhvA0A303N
2yPav84BvkCUziIFYES2svvflveZj/ia17cFTreh/nxVfPJc2/PbM80mo9UNUGgJzyTaKYEm/yDQ
ssAEVal97xA+RZ29tPEvAE6Gzqy4okU2Tgp2/QD7H/Oja8BWbBgDc6QDbQAlwd+dliQyO1xmDg7O
hnB9Tz+hqBpGhjNPVm7TUF5O99TXkMlq2oU9PYsLSejcWqP6L/DjzI+FhQMcUUH1/n6qmrlstkVr
Mz8yAkOVu4ul354Q08eLg/b/Nbm6c6kPMRzEGqh3ROXzHBBGu+IFMjwlKloUBXKueIiv9N1Q9xcS
oNCF60ReBUQEGaHblF+XBTv/HQzF0HVBAeSX7++sxmWpVaN1Qjg38tK4GX1zZ+G2Tc2jtlOIcEcD
5rTpPBNF+4RGaiTdjj5BJYu0O7TE6JePiDMxNTxd3UHFBkwTOLbvDzR4Vl0bAw8EVIw4B40d+DTo
rQMLhVJ0eSxxjs6P969jzYrlfV7kpQRvRjSL6QDzysIg5N9IY357pdkc+41W+6liRshmC48ZXknQ
KtHLyHE/h8x6+aXOke++DTeLg6shjjXPFuQ7Orggd4BFcU+KlImLmvhNgPNYXQ69LNm4FpmcU0L/
Nvrs7vIVK44cD6graBTgBuQkHLglPS47mp56X186QnwPa0qE4YJQF4mC2NI6IkmX5+HsxYaGFO08
6svWnCbXDIbjVRHQTMN5Rg8JRYIm/xQw2ehKZn12FZHCc8wLPoY2O+oN1asLKWEggLq5lyF+3txQ
vkXk/vILnTO7oDMJNsgkOIAIPFtHEJoQ5XCAVBhcGZpe78ICzT1eKr0XGUrjOe7YlVv0E9H018hb
lLxbOcWmLZy1cAjAhTjxb6e6cdOsuunqUNDBJqQ7xOcRcbz4EK0unKlqVwCKUg7BASJZbxc74l86
S9uICywI/+qcaySy81f1l7ebLVvU5pu4FshK2Kms3DF3Ueyn14HMl2CEs2gokeqkXpdn9ewy+TLs
bL1icCOZRcGwQO5EOwEFZSB21NYAVf6bo82BloqsmSh2zL5f1tIORBXjBDtiXyRg+hiR0erQd6+G
y+fPgS/DzSZUqaxpiDIQW0WA9V1lr3FhoBR+dKCWaxs9JWWa+Mao79X230b6eHle/zTFxXqAPfGf
t51NLBYWnpUowNmQuoYPO4y3pFztp1XeeGskoPTarX4rSCiq/ZVpPrmHzY91OliAsoUcBuSs71dI
ludBY/gg/CwoJ1Lt0LqAWtj8CFJ/I46kHtYb6h/DXlRcWwDiTrDq62ZhhXTWi4oibLTIPXkto9Tf
NzfOIK9JOciX5VJHEvAzzGlGom5C8mURHmR42qEcOJIwN5zrloSeKvU1/FlXwK/TNoHl59Br0N2B
MI9GdR3nm6hNF7mKeUh3J4x0E/8tqIdFYO1FBdhLm4U2+suy7QFi++Jz1Sn3sf+Z4YCmk6kSMdHQ
4AqZJqQBkbqNslU3fHj+u1P9hkUuIlxb+63Vz6JAI54yhu8gMNRk2db0y/QegPugHrsHb83tEAP5
1qwCcLdoP2GBEOxrypHWmFM5mlDVM5EazkAkPFcBTt9Xb/1zu/DrJ5vdxJked16E5tAtMrtsRLhW
EJIEcP4qZU8VP+qP1YGGDwq7OArjk/F9dTh+pdntxLosFM5M6U5zwAsEIZZBB1W/936JIpjYk9XG
SVFPqYWxsVW99TegNqmOwZDD/AdQhrwvdYhphyvbRizOPx4PthlIbstBC3i2bdrMov3pRSc4tVCb
4Aim6o8f+4p6bNc9Q7zxy1XfvlShfSVyOPsRvgwt/v5Lrh+1lY/lBdgBnL6oKmbdC5EvJQXUXS+/
5LkYj7QIUJEwL4OX9H2gXp46pZmkUEQoFBMUtGGFahNZQPhyvbp/7oN/HU08zZfXCobcjPWG0eL2
HaOWBYBLwf5ytIfBuxESIkLgGiNyCkQae5ipvfy2Z0MiZC14XyFWjvrs9wco2szJypEVVxYv9PKN
BAHZ0i3NdS9DilpUr1q6CetdvkuV8rT7WHtXo4ez5/HXp5hNQx5Vcto2Athdigo76wr6M2VBr35D
SI0CTt2jBvhMTna9s3T2g3+ZgVnvYXQgXVcKYwObMKdkyak3pY5Q1hU1uqvIgisz/ocUVJXEtYkZ
EcibDrmb9GjQBuBMEQd63b5Z+V5g5khorKLcigoWKHNJj1Y+1XMB8bry/cW9Pt/SCJuwANBToxwx
L7HIaWGhoR3dVvUeB6c2r5CxPi18YjRRIBbVgETmHmITJEcZSzfhC3HlKc4dLLSakJI78YLmcmkG
wrhWOnmhUMUQtivhbwdshHLSqBBNaANutlqLc+/6Fjw7A6ao3RGKm5iNfd8BUzwUYVT9MzYFZ38s
3FEKYMF7QqMX9CZ7Xwi4imKDkB9Cr7S85l6snivm4ZKA/BNQRsKv2WeQZTpGXeLQ3Wz22OkFSJ9j
44VlhINe2z3223YBmRHU/aj+zoFYFID9KRKJ1Bv9Hrqvoq47+aqLTOji8sexz34cDPRw+VNhI56e
/csZpU1AXVvEz2/BYN4IOXH0f2Qq3QKbPFT6rQn2zdDDg5Hh3rUniUNh0ojehZS5QVJOj5yF5UH2
EZcntXkxwx6a9m0QndxEaMRg7rPRneFGDum027goH7hQkuo3DT3E/vkAwJ0JjYSZUgb1gdhCnMuU
f9diiVJvh1AoVa/WSEmLcreSbTCFefI+PAtoyTQuox4Oxdis0t48Muy6nlBNBqdjQYMS/47qVA6A
g5RD7T7TDph1HbulpwMOQVuQnYk8OB9B9DYgnxNwlaIb1fjbBL5ZQlouBHeVK7vi3JVnQ2eg+oIp
EKvz+8JMh1RGMwTipArhoxW8a5IOUYqkn3X5E5+tpH8danaxB05gxF7FUALQDUajdYFnBP6BKBLp
XM5iL33PipU4C3AlFmiLJBDm0EIx7/KjnCuk2wYWSEQs7If5SzfqKA3BEIbiNParg+2VS4Nmf5Df
I1UF9uKq+pp4tfkB+HXA2atruW1JE7JRt74jLwSTmx6p4K0YKKJdfrWz3/PLq82u2iZuEMDPGCkA
PO15KeIBP01A4nSE0mtjnSRd/3wtHKXw8QE8cMpov2xaJ3dypcqALiCumFAtrZpjkR4HvpeMLrwl
FB9BsqVRjkl8saLTF+jDrSV7IuszlBGxvTvuRbfA0MMzAjgYMFEQgtJwnIojfV0NUK7DfUxzKQYZ
CeEM8gQwsZRI/UVYrgvTjlhgzP6NfQ86tv99s9l53TlVMdT9xJvJG7mNV02gbgGQauh6+ku1err8
0dRzpx+SvXRaSNcQHJ19NceQjLp1gCYQVwvUz4n8NgBUHvSdgP+LnEiQifEMwBYKfxvlOJCnq6R1
IgqmdO6Q4Qx3VhSe+nGivHXlEcVB8Me3/vKIs+iJlnJQheoYiuaTMMTjDhHA7YiOEJotnVqsSh1T
hLw/ahEAbKe5HUfbJa7AdUZ4AAsNADWfloKxQOORs45YS1QbbcCB0EouP+7ZYO/rjM4DLivXosQZ
QkqOA+uM6Ke6o/ldGZv4d8b1lVs7rFkEtC/PDJQJP6+ML+7SC9M1B5FanOl1nzO+aDir7AYaZohD
kbNixFNUzzJXC7qwl0c9e64hLgkyV2hjzSWYJcOcgO/3pBXVKvGnBRpnpdTAJtgL6DC5LlfI5RHP
BpoIO9PCkMlj/sADR3jy9ZpTsVGoKPiZtWrybddZuxP13TVbax9x1A133fAjgwunJW5lZCgdPmQY
AF15lnNB1tdnmZ2yZeBNyL7x+kT3IoQIVMoHWa7/GINuK0Cghcb13n4UUXGLytKx76y3YFLpQHFS
XX6Wc/E+lHjRR8GgyZw3MP1olHHM9YJbfGSAUchyv9Al7IdJuPs9Fu+XRzvz3cnlGQrdARhuc3UF
XfKibLI4h8H7klH+Y1JNTkPIBsn+alPxRKmeLW5RO1CEjCgVLnsWNPSqJ+PAyumY6K6HkY5oj7Gh
u7LaRzE+Qn3n1pF8l4Hs4zSLyXCo+iNzKXvxp2i9UZAWdkw2CkxUpYvmvbD7JdrodvGpQ4qgGMgX
TCl+CFWIDBO1Auco0A6AXPGdrDdmVq6mEtUoe9PE+C8crfHGN6JVIRcis+pSpHbGZa9sRtXcpS2m
uu3P4gdNJqGwqivwP5xt0VUPo7Kt0h9A2A1lWmFJ+eKpf1vpzrYzfCfRqegeObx0zDCJR6jcxcAm
+mkEkPm7A1qVC4Y7aq69DzODLlUuPJb9+wIHpRSIDPls/zPq37P3fFBe/UJepe3e038LM8SIqK9D
g08UdLXN5cVwLszXgSoYhHPw9OV53b/z9MQKZS6TWNllY7uH6ihURdUpu5tQ7XSsJznmA+FlMxnM
of9eYwCI5TKGQ5M7Qj8QEbCY/Xj80NX30vl1+QHP1WVFQxq5TQvMn/lHazgbamnwCmKU6FGEusVg
Iq/wCc6cWpwWDks4KcLI1/tMr0vWnfMBQvKHFieBkAynfXa104jyIznjZG6wmCpSadWM+sqe7oR3
MqGoafWLyRhvey1fxVkteI2Rk2+UCOdBGbGp5CFv8YYCX19vVHSQEpYXJaIkVQUPwySJFWE7fEvC
nVZrl347uV4S4fd7DJLIDYvPskdlNvPuRLPBohZBpG2k7wBubUrUOYhtBXCxzdCjXe1+pgHsZ6Ll
0AP8PN4oErCzRAhCUTyXrWehNQXyTax3tDdOHqjZMfRQdwsO3gBdsnMtEDuNgE7QLBkzgFxKskv9
9y41UW/dAD5F8DheytLeD1MXrD1cS/VAVYr0ilygTQg/6N/nO4zANkmobyR+rDCKCe7NLt2p/ESv
FpDRY+obt51q7NnzAlhVNM6ySyN3Gn6bud6izPU4xt1aIwgoc2fFI/SNzaRmS9I5DTU6tMLMkdPZ
/usEvPZ2RFwjzibYdYl/k7Tnmqkd8+HeKxycXIq1aZQYGwZr4d1gAOWUMDkoKy77/FX0jwVQcnpW
fP82MfONab85cbSQgG+3OoAw4HCQtJaB5jyG/vMko1pumCs/KK5syHO0MF1gitHKl1UkBWb9MSVX
6xa3Wq7lwnyy83jfeHdqukIgBjUbGMB4bFBbFwA3p33temx5N2UJcD/Y9tl7qA5LwXsVSEJrCQbN
oBvOhHn6gPrNBOlrBOPYAWyLdg4xuEifnJpGbsoepyHmAAAMi85NRmr1v7pSgx0hKo2nrB6vwHjC
2e2gWAdhkYBA3uqkLtxXWxakUCfRMQK7vP/P3I06aCKKIPTcOahmZYgwVmp9GhtwuDRF4neR+HUu
cnGoNJr5lZhABM5/3FQYuwk0tzhtZlPvq3YnR1Z9ilqD7FhGHyigUuG5HiCflG7mQymAMm3U8ckc
5lqYOkHmP6ea6H2c0DYsSn9Py4ObWKOXIFgMCbVXwmaARu3SaO9DqV5yA6ZTjR9RdzJuNGjwCbEo
HFkbLB2RMAkRq2O/0QksdHnpF78CP4CFnLoVNkCidUE1wlYPMk7xy7T2bwIqNLGvLS2ND8pioawR
mfdScSvQC35nbmDAi8K6uInpLnjZ28g9QKBQy9lJwAsEHxG6iU5zYU070SPyqs+x/qhxsNb8d7xL
uMyi5m+iZk8On7BniWGnFWx74X0QQpwIrePlNXOuOYqk0n9md75ocllS7X6Kw1tPOSp5scW4TMLb
o2DRKurxyU76RaOla0HuvDLymcTn28izJRS3Qealckbu3mIPVuGYW0EOMekn1QsR2rAxKWfdStUz
yhRGme6qkSYTZ/v/g8vRmazi27PM7q5gnKQRM6BT4QJ312WRWeu6v0O+y/SttVF8CsIPt+flKTi3
ib7OvcYm+5Lm+/1oOzJq6rd6HwrpIYQChpBT39j9KwYGgCAc+oRFMTnFLLQs/FglvOQ7c4PCluIa
EjhcRLRoQjEgtzGB5uXXO0cM+DbmLG+o/LEqYy2hBqZiCyGvM6IOAXEGtyFi0RblMNYYN4nV47DO
9Uh1VqADbBGhhveCKSQQ1CFqZfz28sOJsf84VcDQ4QkHAx+k6/e5T9M6kMyAA4xSVSGlS4qfUoad
+jWg4P+YhP8ONEuYG6PNRqvjVKYg3PcazcGXTHoTcHqowTtrKBH0LYKtVYXbfmDVV+NCLYf3qcBe
jg66gBWjZjv5Gtie/VWOxElk4H/Pwx+iAHKtDZllk2c2ogRb/4zk6LEt6rsezDVN5iy6KeNd2iX3
Y22vPUAoeM8vuGH5hjSPyYCNTL71A+0W/PmYNg+ipEvLWNAk9A7wAbGg1j6jfb9QWNrd59Cnu1KW
1n1fAtWu93ZXbSvTvIOMRLXlX3xjTRi4UENDlGV2wiiVV1hgIqn+qBipHyiONdpRQbD78jDn7l2S
w/8MMzs8CifPlHJiG9P/EAUlgjvmhXY4LV46qpcHO2W4f3wwaFQmAQ9p4hzfWFoRO6UShwZXjaT+
3ST6Cxs6cIZ9YKiLoU4PGhC6yXDQSfZQNptWVtStW9q7nW094PEqcARqNW6nhPuv2nva6EqEdomx
KHqU/bDZzO+74a+RsNcsFq30e4gVVw0LNzVaQnJtkTbg9moQBEmy7DV9XYeU8WmulK2D34C6LORs
XcXeqnQoUHJRhlTbaP7lYbdQYTM3ir8q6nWie/vezNa9PS2uJmvnmFd8daIhE5I8PbLZR+ljiU6w
TL22lEexkCFGqIA7uez7ZkP3OUjgIFVX6gUnTPMfH0fnmFUBGRoQab6fKn3p97rdcI90DMKsCLKI
kI2zpt5FbWtZ0K0Af6q0z6KPAjTTxxkDFoEo5DWR/kSeliKmOwzjqtW24OnUOoAJcnfCR6rqjWpU
O1HsQLVt0WXGuiuuKfydXcyIZ8ocBUAZ5iIhaGhXXikxbywUHEzRyopDWfA1JH9/9RA+2dT8OV//
HW22Q/uRM3cQowkpktRDZvxkVGulgdA7h8Nc9lujCnbJ+AFygoiTMsTGkmBoOtmLjigLuJiFaP4k
VerKhbQXrAiBLgfjfL32KJ7m0tPO1tSkGX7ViG5D1VKYXUjJGiPu7hXxUyJRno81df3iPhsmGTA6
DYHbQNPp+5LC00RxMmAkt6fKQf/utDeBly4StEAg66pQg1jNcv42psbSrzBF36Qwmun2Xj53zq4L
0MS6JTqt6PZ/fwwJhkbZFxTe8vbDM1BIFIBP80Ybdlf7qef37pexZldmBc18aCZemaq91O1LqrrR
C6EKFV7aFmLbXgWOnA3F/jvk6ZG+hGJFOvmlZzFkpn8ifE+1HXKuFBxZ9Zfn8Vy3TkeC5/9O5Ly3
kzsZrYokCoW6oMjicf1EM1ZRm4Xs/xbMI+FYSxuLNikqNZC0xfYn6qVqc/lJrr3ybGFhB6sT//DK
sNkIPmWmlWuLZFGEYJeHOtc10LEzsB1cV4HnzLOMbqJ8XOZ6cCuBakP0QTmoSNQ/pEdY3b63MI1V
jZQK3DDr8fLI55Ytjmqw9wxuAXqx35cttPa8lZMmuI3LibhqXObgWfHIRt8mw/nm8mBI0p45IagR
UnyTMVu355u1T4s2ThqYRHpkh8BiM9d2kGaI+9xtwfWlfF665bh4HMEJjONbJ4A6ur2N1M8awETz
02z9XYZbeB6/1pa2E4rInVS4ymTfqP2w9npzndD0AHOzBVUjJCT4YCSOTdjuYDIgFkA550VCqcZH
vZ2CB1YZD2ZfygscuzAta+VVXHz6ANLbIN5V0AExWFWVTYt9QjmtWie/U3JSHf2erEyJeQL9s5hs
F075CT1gjMai6odlGY1b/KbBIh5FrEOkLoFmyDVrzQ1LeciAz28yyYb5W4mLlZVY666F3TZiYel4
LqmvnkM9pGIE08kECiA4hhJXn2MOlAnNBTMypoPISrsAcY0M7R6lexXvS5SeoreRlvI6ETgTkOZw
LlwhldLcqT6SBDAbYxN4AroFwkebP9ZaOL0dRG8lTNHoASTqc29kAKPolgjS5ug1boSCnADLRLAr
IcF9CIl4sSHzijv4h+XcTLxJXNyJum8tbagOAlwQenORVG7EW45K+9kmRFRgEDiRRf2AqFhIt9pH
am1dqqzi/lcaQ95UfgzV1ms/A+VFTvXtPyVBXx+2wh8J1s9CbpER74/iWUTLRwnlu9jRlp3fPYSY
oBSxsnLKdFk0yMRs7EYGW/MaSa+0o8FcCGhmqt8h4xBPH4pqu6jF6i2oE25K4XXNLQWpLqKwJ3xN
sNgc0AuKwHGmefqCngKmprEb0RMVNmriijG9N/ypH21rqyh4azdvgfrU5hRKYXPXiraQ7XvEK3Rr
5cHyERhcioTCxRkYyaLQw5c+7dd1l63zOD14Y0kMhlgHLWwWsBsSIaKrsvH5b3kwC64QtMglcAGB
ixyQ8aChKeX1SzYorpBpEZCOAOkJY9L3vlqcHBDL5ki5N8u8xS+wX6Jp6zu/RmWlBDCP2k9B/i6j
7kFoIhDFiHZFFYwLARYJ/eo99LWHcEB8jkmnQxKwnHEMGLqjnKCplawbugrGvTRt7bRbOHK/yjDa
aO8RzJCNuxrhkBRZStiJY2ycPAhNb6chHdKa4VZQlk3YnwKJLTzFOWyTtN2CllYT6QNdlBWNrq1l
/Bv3Kf3rUTQ7+TILc8Yh4ChiKA4bSTQqRfwERwT5tPC9GfulkIlK2yv3yrnWpXCuoBYJMNH455D8
cpf2cT2Glu9gP5Ub994x8lCx3wfVq6+uBZfe9gRFOUYvBG+UJaeHNpBtHg1D2l0+js+d/V+fQ5QA
vjyHr6IbXjUQfpChoVxPyUOSlAMLX+JUJWFfXx7uHONJ1wFrAPjBKBgN0Nl4Rp6bQwIbh5IC3UKA
rib9eP9TYKMcjjYDLB4FwRHOAe5NcEvD1NlryQfnvdvrzoZmxZUnEiPOA1YuWwS7+Rx/urA5sV6N
cj6e5DmBZZK2lyhLx8NGhM5TnSxMf0NJAZRAgs/SlcHPdI3pmFsaGChVBRc3m/6OQkE39PAf+nG8
oUxLKoHxmmxJS/jgfnE6fghdubUsSRHKLFfRQWdjLUPTVeQ6wQZac3xsmk1tM6mgNfkcwqSEQKs3
b5z6J6pEkX4Se6iBtJt0sxOKxRroyXyjLyx7ehNnz+UJEVHrHx+DhSG+BnKP88BPrwNt6oQ2LMuD
EJPyPEh0uM4oUNA2gN58eTjU/88NSBcQsUeNhsAcj274CXqlLdpptrfiDph+osEzpC46UPIKeR7T
d3P+eRR3xb2Suj4RWeo609rQkChwJe/h1EYGkLcLH60n8z58KOOHqEc8eZ/lrnmv3qnHNt41P5pD
9cM5pOkD2jvFm9wsgmfNXKmPjuHSUPO5SvBc1A4VdFyALb7LvTO+1I+Qiw6F6hIbVU+a4o4UgJa4
Lv/237IP/ZCslUV8438of2u0pCg2NIv6NXzy7v0l+obt+NKp6/Clll3VJ4ZeGk/OR6atInOj3OrP
7bNN+Qx4kY3S8U2S/NDUVfzmPyoPIHrshZe7XF51fLDGpbKtkYlcTmtlWS3NZ2lpyquud4fMle11
igLcj+ngPdrH6aD8kg6GcqM1y1FxB2lbOQv9vj/+tKCPoo9+j2oG72JGG+8w6NjULLOH1F610qPx
qnjLSX0wD8ET/hdyeJ/eZeY+eDLuE2ep/8rV9YT7BZY199ojwZ/0Et+Vz1G+bYJf+q9G31iC0wtZ
Y4cisvqrjxbDsXu0n/SW4HEjvYzJY/MRIY3x9/SYHtIfdes6gdvdV+pas26dH970Id054RFd/nbA
2MQNXuWHFFyesfadTfGO2Q24o8foSR83MhCxYC/pDwj5I9DSH9JnXKifu4Nsrut6XSJMf+8/9ONO
ekh+adG6fZ5QAnTWenQfvZreumYhTesR75XDdO8Ye+WxbJayvwfS1Pr78JjYR+d+RMLr6D1U76W2
OCDLqT7ImSvd9e1KfvB/CJ3Go3SMtsU+OcYB4kDDQdc34VMcLszb+mNwDdbxxtqof1l3TuHyxxLW
CK/F63QTPWXl3l+VvuuvpGlZoZ0mbQAORMvWuLeLddGvh95faAoKmTehvZLtla7fy7+me+9HNy4t
nM7K1zFaaJiIPCY5RFEWr6sci/pgPZYqrxsFxGcL6b5+lh7zZ1RT23YZ99vmdQjX7eB6v4zH6VF+
oEelAyTzl213w5U7PjABFdDZ26xbW/fq38VrJaOw9VTcl4dCUPra1zxYeM0CS/felW+jF19Zprfl
YXzKDzQoU9CUeNG4wz3aRdiEK4v0Qfkl/8VKqLExXSYfRuSOh2F0Zc3V7swf1WuLM5OyaH6s82nV
/UDI9iGKIV672WuU3GGdZ4UPnsp1tC6dhXMMOJp3SbVOlE1FUNbABNqgSlfxRHD1oLXnLlY6/t53
Vma8xDNcfS4gEq2icJnKbrpaM3edsgqlbd+tcn/rFQt4R+O0CX52WNkgQwLUDj8SSoe0wX7qzwi9
WetYWTfIviiIEawn7a4tyBiWGVJ0JLwUOX5ireW7/YdiuPY95wuiiAVFtDXZRyW75VpNMZ5eyNUW
tW+6gw6G9B/eDes/fwof5AdrDxcUdV/lyXmansoPKyJx+cmZpJtvoKbwlLBMrLL3crAGptGEN5q8
Lhu0zldY3jE78iqclpPEgtGTn7GnG5vUCo7q2KMCEu2gmiPqRCETZCWcrmPVbvWjh+LIuHaqbQML
tV02z728qJ+yR74e4rQDMsLxppMea1yJqhXh5kTFK/g3kQgIKTQCCO6R2p+V1RQ7VJDsMwGkB4tS
uasOE7uxSQQzgCtYVNIy3FzKRTW9hf2+hqRW7CegbYOLq+Lla+jcJYT+FJxE+vMOEen3oAjCcB0k
pXEqjhMEIEgOYE/qnxtC8MsjnQv3vo40e2mnz3Q/a/V/YND2gZEIdCzpQKBlhS+Xx3LONQxNCzVr
+F7icp0N1hVKXzY6g4npNdKD6g9LHxCrzI2iyZ9aR2rZ+cuITA6j10CttiThm6TxsDH6nOR6J7HC
u8I72NqxAHqix/JtmO+nDDnszFr6fyGU03jKvXCgr5W7LD3WAtYcFVsne6utFkXFdEEs74fHCipB
VEAaQ6e65D4k2YzovOSqt2/xQWr0YTUO72CW6hBJfbKSiTyPzBtmoIdHsP5G7GPU42ZSkOpq19gP
JE15zy8kagj66gtd+Cs1pstwBrewKZUgLEmZnfAgjckyU3qUzMftaKFFbGr7oXouDQH/5LQz1W1I
qbqNgEjRd+l0VrvxZvUoXhb7Wp7IXOv11b7q2aY2xCxdyEqjyGrOyvBSFyR+k9Hcq+SXEOu36MXj
0BkIvvGXCes7D8tdssLxKkn9XIyHoo0DJoXh2X/fV3updn0Y+EDxA+9OoE103wV+VwYrYzrm4+/r
MFGxzuZBJSE27tGAU6lzzQbsVK1vg1477XQteMfdrt6p9bN5MH9ppMljsMmuyZaffUchq6bQU7No
8H5/x1alTpqk6WmfgRlESdWLUc5QnzlH9M4kTLnmBHPuDEG3/D8jzlJZiV5hGlu0vOgj19keWI+s
DnSgNuyYy/v69PDz+bQ5p6DLQIPHyPP7yzljPJWl5wt4851uZtu8sRZOMIjUiXPLTsaV0bxUiBB5
Cr4p/pXD8iwAVAxryZZC5nxKMb+krF3r5Vopw1b1tWIRVTtANgs12ZXKL8vvFgqRQT5hMxckH06M
xDSWb0NfL1vNp0kOmYjsWh2SnUxNCunqDmlOaaSEFGyk4kVAQUXdzKcOZKCTVaJu31AHtNHJopQv
UJP3VtxjVQdHJfEFK6bRLLcGc6w2P32zOwYPvSJvYkVdlFW18sty0SiC0u8qfrhWk0/NT2DVyq4f
0J1505S/ahUtyf9D2nk1R46c6foXIQLe3KK8o2uS3c0bBHuahPcev36fpCJ2SLC26uweKUIjzWgm
C0Dml595TfhadjAm0rskfZ7IbzLpJJMuBwS4Pvw51S3J/cPk/S3Lg+iPeDCap/bXZAVuJ/xa8Vuy
4PXwNzAmLNrONcpdhKyXEJEp85bAlK4J/Lysk9Jry6ledaTY5oTKx4M8/fQMDF+dh8u7RFSu3zYJ
CCsdby4VJu3s0A1yWVexTyXHXNlH0ReRLOkpuzYpOGeMQhuBdjkMFwML89leVLrAUloDbpuHaJwe
opQnWSgvKIJwWKfxGjlPYgx8rsx3lmCP6PCisdspyA0P74mZ8H4zkrcnQwpohzWHCKb5ZtTfRjrT
GUwqVJjlft9Nj0iWOeyyyy/p3HX8+dfPwkQWqvZYxvx6QMmN2JDGC/ObqX4DJTa0q8uLna11MXm3
cTaCgIeWxddzK8WJPPmSxdgS2koev3Et24gxqybVl/Ic0ImGHqaRCdAZFIM0+tJjhuAWrFmI4aZ1
rzQvdggjzdvVGVR7ikrUh4FnmWG7TsAodCjNZgA2tBA4WEExMz5JVr7Q4xThe+MUAnsXDRUbo0aJ
uhlRSzf3u3Vn+ys01dZ19Kf11G2Ay6EWcYdSYphV+JoW6aIIlQXObbr3Ilm4IclA1GrthwaAzPSv
vCb6DOe2LpgXtM7AQ2Bi/vU9GX3kOGHNfZFO40HLXzLlB9YTgCPYylONinEkLK/66VEq2jtpan83
Y0cl0B5r4kMKYC7VHVp14OS617JETCCVboepXNBCsr3+RwrnRIAb++qZXf1PRLFP1mB3+SPdckZ5
Xd4fen8LWyMAlyqE9XTQEpWhUKz9IwD9AqIrICQq71XONbcsbqJ0EaJpUDJxHPYef1rZCMkZ02xw
LUCxNpmSQ2W4vhHfCodCKf1RuDjnHr2c2Uruk9Df0xJuCnkNaSakvG7b/jkr0WHEEihl3KBNySY6
5AaA0fFNjNpsoVn9TptGiuvVIK2nUVnS6BWWLUUfb1XyNcFDFBSdBmFFoXXD6xMNnbR8guk35miD
NqfIVtZl8SzcJRhbCjYwVxZY5sbWltCj/VEj4UJ1vl/LYbXllTHoZN/iBCYwKqrU7VrZfBWi1Wao
4GXq0RNnw75ZmxjrPFlB15RuhfFy+SidTZ6Y8QIvAdPCZTQ7SpXsB6WqQEJAOxYGa3xD1yx+GT1j
Q2wneSqcow4i6/KqH87C85iKXjE8VdCrGmf468Z0ADh5sSp/4LFoVwsHvCFuTvDbfms09KNgh0B5
kh+Yho6HDHlvT9rqTLvKkyfAtPY78x8DWWk9x7V+ehK25BpoShjHDkKVcdJuLv/gc3fAB+v+g1yG
ht/X36s2VeWH+vBRAADQZGAs12KfXV7lXOZD4oOTLlgWi9fzdZWSA5QmgtrJVIK9guASsfr/BWZw
baHZ44S6NFjqwEK06sVG1hlvCe70dQKZ2D7fPvSnR5rl5lZgFp3mgYdDvQWJIXHIEUKE9kZMCW/U
wXFtRsSUJ2G6Skpze/mFnruVPr/Q2TZL487Xs4bnhMmlq5CWKG0wR/U3ppEvaEVfXu3sKAT9Ycgi
KF/Th59Vv6pVqr2nUogMu6bhjoGwnDq/hDV6xURKjEt7+PjCkgVwn82YSG/vzDiGlxy1FF/RFfbU
2RGFoyHwieUQGuEfv/dTfjkmhW5OA2g/LuW40pdlx8wde10TvooBiBlQEtwHdNFAP6AUaBMd0dEH
YQKEvr8vIFhcl49Qzx4lBvS6cALSyL2/bvLGq3QjrvkmsKxIaAShjE6B7Uw3qnVHQBSseIkiF4lF
D+XfYKTJiMgwNs2o25H+wDHRjHfIkgIZJcw6kH3I03cBqvXsnAgWeqSIE5bi6L8yWfRGdBEHLErf
Ij1eKiDTUNAR/A9heE5nHt0K1XoumDMLIwUxCmVlMbpnuyb0e2oLrx4R+5FbEFLSNtqwggwlAMPo
uYbKm1RXSxBukAqaEh3s+sYI0H/VN0RSPzbdXrYwvqr2PKVgdzBj7VvDNeL3wH/KtAmI2KuIX2Vu
r1vb3qjZOzgjspU1dG4xJ1d7VPTkdIVtsmDS59HfZMCUp74JrX4R5AdIVEtBAREVUu/dm9hvG/ir
11zGjMNpQGgogCLConMZDvhMd3meIYT97jABEZB1JZEOfUOuqKEdD8nYLPtD7Ku/xn56tmqJVjyC
Q+CsmvuyLNzyGGxKTf8ZZM3j5eNzrtKkinaEqjhDnDlqROIaahSot0LGsPOeZJzjjROoUyYm4kK9
BnE6iztCa83C5JbRJXrtXzeiGul1qg8jGGkaVeQB+vRE2uJJG7QjhaZHWFyHwH0Ar7/Fw0+LzkK8
0tWqpzeQKyFtFYyQtZ5a5mdNWMgMEDn9nhRH99ZyYm0iEqMiDN1B/YF8gXv5ZZ+99z8//ewKqNLW
CBTBlcbrAcfhgVk2KbTLDqX6QpN2RC9qKJ+G7PXKwudyUvh0AqtpompuzMqpMin7DkLZR0zuOrck
SMZLb4oWZbeyindxeplRXV70owX67bV/WlTsvU+RUM6lyLRHvnURrIQnJqmDEr8U2qukHfXqKc5r
wJXoySTJAZGtRVCYWEThRS53a5lZKVKzyz5GCTtoj22bUHBWB8Ea6hvUx4TzByLpIIDrpF6ov4SN
X9IjEn0g1wbqmuT6hyIeGBcjfchxXIjM5eihwU3frqeYA1CCI8qzAa9t8P4Zm7uxucGrC61Z8j75
yvs/e/WLpoMBC91EvOHrm2CWjVGOUKqo7KemXfn9Km5PuXIn5VcWOn++Pq00+9BRAeUjM9lhPqxQ
+w6RZwEWMmvX8ffEbHilDuiXyx/6nBYqbbF/H2/2oQH2+AFkNxrQ4Fj/owA4eEu2tBDrNtMH0Cpw
JDv/XoXK17fPV/0Wr7xfY5YDZOBD2kaQxwFiBLG+yuo/aEJBZlkCernysOePEnUwyiOmAGF8/ZbA
GBsjSsg3UIwkvcHTgMe7sac1FI+rOM2Pg/n9DP272ux70vOfZID34VHjIhlL+HHZLz2hPZTi1wc6
nfvDDfRd3D/mXbjUsvQUJfqTZDjoTfyWKmmP6dqGc4gsPZg43DiGoVmGylrEXtSU8BHo6CqBTCMN
EYoGUIU9ADwTSDqMLBT6m2pgbMQV21GOiaZWxQ1bplOIgcv9hDOaQBbUjbPTp3h5DypuP6FYH1YW
lob5ss06yMnaiW66L6dbKjM9fofxxiDoGgvkf9j6/76q2S70o2Lw+pBDJgwywBYp5aamDGQUwzVG
vZlLj1c9Z87muqIp8p/NML8++2rqpSFnzSl4AADBwabdJ6ibcMavmYCczeE+rTXL4WhB231cktWT
VxettNSF25P5dpVOczYlcLCbBQ4tg4meXdFaEnFwBgD2eB1kNnhZYdi0RX81CqELY454rSN8lvXt
fFpxdj9LRmS0JqT44zAyZMZIeC9PL+Rj3IuRvQ61nyIjS8piQ0IF/FL4DNMDAgm6gP5BDNXRYbOO
Jpvz8lk/+8YFrpUJB9y1jx336QLzR+p02SngFQle/ORiPgUCLbiqtnl2F3E90xLQLNoCszeOK7VV
OQHN90F9FobhApwpYVNJX0eMdlTGz0CVjQF9lRfgPBkOthVox1Go3uk8tZ9dU9O+9otmXyTzm4KZ
F7/IsTcocXCN0AUgpPL4VxuLZwcCZKD//fizrMgJzLjKNaYdifre0cIRLhodvP4AApcyWIsFCuvI
R4u+4uXvi4YZwXoWXoU1PEQSDJZpbc6W7q0aVTFBJiEXoU7lO5fFEWMPt67/KWnqpz0+Io6xMeJp
mVq521jVMjBu43FpYiKQPPjyy4QcoM0EvdnK4y9PbdEdW5X5z0h7HpVNZ55sevW1E5NmBmsDqmeo
KjBZw7Vv1ksb0I3sI2FZo5al0+WXlI3eJIuhvdMjXGlIjhVpnVvOj9pT6I0+Kr2+aUd0mOR9lz3k
3R76Pq3DVS38QzO36Xp8dLIbNUIz1cddUVJdi9G6hcmGiTaCecidNwPVC2FT1TzHcEHgpuK2+Vvz
4O2XqBNp+JL0jSsAW+iGI5x8N8o/JlW9weTDjn9LQbrsko1i34nWnjDM4AbaCFX8Xh8O4u9syxh2
L7BaozqEU3o3pAEicYiHAPoJnb90p0WqWUpgjFCQmuJsG4X5SgeEi1ERya9zzSHqTDxjkIAwG1+Z
Tz0nDHllZYaySonT4SZHnNZzh5RvifXj2Jc7kUleDaHn99WnNWc9kCiTe7+KWBMsqmzdifhVoNHg
oCEDwsOOnwSBRCN+SwewxEPXLy/v7LPPDH7OACBu4XY5iyigEqW0VJmxwZfDYzBMnvvqBa4PEUxM
gK5TyM/VWMJnA5sNhPAMSsmvaVHV2WEX+5BfWbHHW4g/0DvA5xGW/16p771mEFYBqUYq2r5rmbE3
TfwJiiuQvDOB68vPmB3otIf2YQ3/qWejkPHaU44dT7CitqTVdvkln2s9kQNiOaZTVaHrPcs4VNVK
erzgw2NL+WIL2I//SmufxjbzUwZ+IA9xd4FGlEH15n8Irz3YJoVRXglkZ5768w/5hgAxRjOIFS5Q
tpsHBrfYpCPCNejnxKurSk3nFxNQV4oZHe7f1y89QJQoPZOYGU8neqYNODgGT4lBsA6vt2cZm3yP
0Tzcv+uJv/7pFo7LrM0Dk7uo1bLtwFRa69IlDZsx6tf5uOoUhEwgO0zwNqLo0c6Offk+hb+1Bl0f
OlTGosKzqb5nSgckmKIEuvRR6BmE/i9bKYQL0bIeO7drQ2HaUGAN7YUvOoCxBBzDk4LTI8Jwtikt
ca5d1jXAzHs5GjcMfxZjWixLDA7tHHWVfD0EN4ncLesi2vS2sZOQ7taDbhdl3s4GCIjDGZSFcvTp
D2UL33fWmi7dCTMlBmdg3aX+EU9J7viqrxaRobvOcAtOC/0E6L3FoB3NDLQnodRiMEtLNQB0VrD7
rMLYDgaRn04jWBOL8VzA381xr6D8kf925u/yFozNomu1ZRVM4vrQKQAiyjNOBSmVYYBYBTREC5A4
z4SOZsQg3wvhM1mtd1q0wsDHZSDFAFTtdMJo4VryQ5jsWuWlkouV5jduWXvLwds11vuoy5QQz1X9
3HbqMoPkEb0Y6R8xEcL7c90wWxGpS8y43H+ZtN9IkCyHfFhcPp9nN45Qs1BJZL9LS3X+6CUNkinH
OOUKrO51DKj0E0+WQQjXGI5fXu5crWaigMex+DAimUvEG30NXxXyokica2470VsQoAaZ8TuCMMB8
Gib9SHk0Cja3zJxCz9tMXvQjtbnsbfB3U3sYh+FvDHWfZBMDT3Lv2H8hxa3TXctsE/VwUn7xWSs0
ngmufMmhZiRDYxO6hiC7BWjswUURTBthx4kKFDJJxZPsZW6pM9TXn/qm3wrPgR4TAeFNj2RS56VA
HPbmELmljCLpm2AAOnJyRK3w8ls6U6pjVWQxgULJSGhIfz3Nk1IkzECkAFVUzo5yKnAmgaDLCbjO
AzyT3X1ZazYHya1MUtUWMqmmvQ0tyGFpwWVEbKYnocaTu/HzJ0f7TV5LYXr5MZVzTZEvi89SAAX3
3iK34f6hnhRhLZhw449Yo+VOuBMMLMi/9JnyDKf0Pt/yX8M+/CVn71TP9YAKB2EB/lKVnzSzWsIA
cacsXVKyUyksQmQcLXh+tWQuhLKXoFYVQm8MaCQ8w6nvlqMzrFT/ELZ724rcKCp2ESOQHEF9xlvC
gJfjnQzpUvF/j5Dpy22d/VCT6RgsnbxzpQCKuf2PnXXbtOXnpouYesxhxDfVgWDDwvzFyK3TujX5
iwCK1MorArSwr4I/CB5ZITVq6CzQnoAaJga+XffkxfF6Gp56pT9JzimNwNH2WH137z7Jn8ik7Xgh
Bt0MFPlHoUjScnoMxVoTadW0XIjhAkhhjUiEy5HlG6vJxgNBQA36D36coHgLB9+qUVdMVkWIKxsM
4IADO/hmyO2adQMKucvf+lycgQGiQDk1yATmt68+RT5HCt5u1gr9I1onzCG4/gmtV5PZMyUpg0pE
gdDMEwSH2eUbm6HfDYMdHIVsqXUCWsoQ8f/ST0MWFZAd/6kJ4Zqvh5SoqVhBYHysYhbvMJFt9d3O
EG66kq6dm0mzBvraKkHBZKmvKw1OK/XWpAVi/kDyhrX8s8JX1LJ7rj2ZKZrW2Y85gQ6pGm9b1iXm
DpwjFKfld/A2fr7zhFVherIBi3FvqbDlUFkpbX9NI/ZjhnL5Y5tnvzaQX7wqBYBMngUVqe8cK6/4
2kgstFFyR5fVlt6ShM0OSAHDlUK+tQvRFwwoy4UkW8FEf9KVVRNbS7RZb5TJWeTSJkGEZxKMcq/8
oMlo6q1e+CgcvXvP+IULSiIgDhvQmVzLpCnMCdvWlZhZ5u919Ec0CsQ4LOjQNOUYETOoakIdJxgQ
qDU0IIgEeM3D+jEYaliVDtI6/t0niEXAUlFJe7Ao3DhauAnTYlVH1CWLsphgu0pLDLIPVYuRQqQ/
aiMSezyaERiry+/yXNFgqtyW7DChMjYvU0zb7oc8kQMh3GKg8wefaxqxGin9YjmWEEtAnWXWLzqr
iDpFw8avOOtXKVxnvygwMFtHBxQXrdkeHI3GbI2xD44IqYAAoNkRZQkGnnBPuFMjajdDfRLjSnmn
SNuk74AgncTMto/Al0NAlEhwrrwZUaDNGhO8mX9/06y0oFqyM6fhNzGwFZOi5D4AUNs6zzimLGxK
LPrr/aPlBatYvTJD+EA8XFh73k2v/ICryB55H5ygxL8pg3fRGAneUpIFdbyp++7UBM6WMYuUkGxg
fqfcI4rPzu2FMG2JdB/cZN5jS/+1aUw3kDZxgWIgDBtT0g+Ee91DajV0YzZ536FccjKCn7EqWIst
Yx008nDz2g6Ntk3Te7myoH1kq6B+p35No+4D8JyGoMBoUPqEBqBLY//hvqAVV97GOYKbSXvIFB5R
xERn1nY1W7Xoya6JhZSzQNkGCLPFvsp/YvRmt6de0K3Dak9/LLSg9hO7aNnpGsrOavUxgrq8M87l
T59/zqyy7+WxVBOtheYvxDqeiRDc5yTT4dXu59UnF+nVp8LLjgdNKkqI/aa8KV8r6VW4KnmUuaZR
L9CNgOrAy3DiX2GRQGuh1KB8yGk3ydOVdsbZE0oSLwDKJrIvsxNalhPSCR4PTXXtF6+m0T+Qg3jw
bU0djKulX1nv3CzBxFGPWa0Nig+7ma+PbsRhrJYyjw7oLBnuLPVVD8a9cNFpw9dBR3VVBxulX1M3
OPtxLRVRG5ooRKPZ3ZLAejU6cbtL/Q81APwLUaD60aR7K8+vxd4zcyzhYf/fa83y0wRlUD2SnODY
Oz/r4tXQj32/0fRbO79PpzdKjqt9/rNf0WJRiiRMt+3ZfjIGRNGp5D/u+gSZWtDPyislN01852oE
NcS7+hbFPq02+4SpX09qO6KHgaTAtoKDj8yCUO5OajJgxpSecSC24ueyrCz7GEgQ3gIMD9KXXEX8
QW6XmvRHQqqzSRvMoph9+cESKwkKFdvZhoPnIqSRJwc9bldNBIBTyP7LLoFaa2BLVsDIybuD9FaD
6uWH8JUgBZZmux7pUwikA/FQoJGEFB+ozczelgP9GrQLs5MwEUnCZ6o4OpeLML5menf2Q4gdRo8C
BPy8V+e0ThsV8RQcU3UjIJKwrFytXChx/CGdAczncsz6kO399i0+LTj7FnFbq2YUq5zf7N1SPZxr
cI2QXxkmgRydpPc43wszStVQtmQC4ONkmG5SCo8Yh8WkfW79ZjM1NwMSqlL+t6fLbQqOq/YW1hms
OR3Kv76g9t76sg/CdF9N5d6aELZ5tuGlAwwascjKPXtXRswvXscQ/Nu4E7ibMv0VyL+EojkJ6OA9
gb1K8FcxlVVSHIcSmHu+98A78VMtVB3qAXoXJBNunb74HVfZpkAjJKvrbVpF4LicJVPhiMV0RDys
pLgSl87Gh0/vcRYf/L5gVjZwM8fyo0QsDt+QjM6rUyz/vfzFzs1kwN0DWIB/RRybaxFNgZrBpB6C
Y6uImgYux1rUj4iD0ExFD4XujmLdUXhc91M595CA1Jg+in/jW/019loNItBNx9L/MRQhBgpaSIX1
+tPlh/wIOPNtSe5Jn5wblfnT7HU2qFhpahETIgyTk9u6Gi+16JOVHIcP5eSthf4b5XuD/ATfFQ0Y
TVhyei8JcHMKEA0PAwBiXEpetI9UaSG8xpXOXgRWeZPW66Av0ATBsj5cCUMEmyLULO8diF26jXOv
ec9kYuF1SDkjDCcg2eDT/OSlgYZmK5FLp6o0kClhco/OuJA6EVuP6U0OSrgUiFj+SJcvtTzQ4NvJ
1NbmRxJ9QwVO8Zl4/a1nrOyic1F2cvo3QGCuou3EFH+gjkjpHJRsamC9yeivtcT68CvpkbUmMtaN
vae7xFsXzhFC8CW5Js55bkxCzWzDIFOgkX3DSjKiqkp9CoIPbTK5hUfCscmBv2XNgqJTNWp36EET
YrFC9wyH9us/4VyiDblL1vF75q6fg4ydeBwMn5HYsbBvfQCQyGgiWzf8zc2FTk8zUwQcWATqlB7+
5f13ZqMDEhU2uagnCqXBrxs9y207wt/MOfTxnq4N9yEyMWOD/8D9/9dC84ReiYrcovh0KOkgF9xX
6akCUhk/XT1R+plL9/MjzVmxZl0MttbaziGUjgZuphYj4wEWJT7RHv2+CTWSDIXESCnXCaIvSYay
oQEiNqzaVSLTucn6OxN18GYauXRvbP9BA47qoe+Cs7lWPCc0zsYOpknlPdqeTMP+Blu0rVofHXpZ
geq5aZpvskJZxJOyxMXyoKHz3+cnvQC8UGne0eryp7wHrSllpwSE5f/6TdMZYN6GvwDooLm0n9kn
TBfo8AmfIMu/SWlcIBAN8Fi52m4+l57bxGcV+gAK0d9U6wwF5K0h8C4ZYAD1JNBATDfVRl0we2M/
Qcm0K9n1mLjVtBX4DGbyotRPqfViXDvJH7jNWSjlx8AGdehO4dc7D6WpOkBwpV+TC2YO6lUwlbdG
fQp6iDkh1greyWmFBJm9VcP3nLBWOvRsoKm3L22KikA0bBlWqfobH2sa7qXkWpfuf3hf//7EWcIb
mJoTZjX4GcVM1oWnIHCkrtT+yRqOfpW5YYqJN0Sv6iHI+7VGjOSmG7t3lJjAZQN2urxTzt2wtqHJ
QtkbfgPv7OvpzxVcDaeUsRYEcvS3xcA0sk69jhoZhwWNe5u4B51wz+pXlj7TRCTUQWY18Vm1lW+B
BzHeIPdJ/SX7ZI4nL4duiXLpNsK2SlloICIRMap/BcHa0gsO74mfgNbV5V9xJgm1aWOyf6FQiW38
9fmnVI8YJNP5a0i7Q/0eMjm4Y6EbHtabq0C6c1fNl+VmG9RIqj7xGlqak78yx5dEIOMeeOfk3rjp
ZfV7fwd3rk164eBw+UnVM1HRtm0ZE0Fhq/vtpMqBXFJkUr5OkNRTv1uqXbLQ63UzHkL/5xj8sOpt
XLv2tPcSnA8WWfuzjVaW9ttqudy31ngrhT8mv8ZRyl4lJAARMmfZ1eB1dktiw4IjDv4Sovf09ZPU
BR5VAQ3+o63K7qS9txUeKOQECKHKe3Dh5GGAdZhkbxrJvHIZnpuXIMWN/qbQL6TsntX4VqSFUaQV
H9Wh1G4gIScNqKubHM8T+pX8llho2QXPkQA0pDqJ2pUdefb5KflVGTlDBDj12fPzZxt96lOqfiA0
6r2a7hlA9AaTPGQDTN1F0sG2RDS4akN+7ukdWcjoKrIMS2Pe4WiNIi2CwefVk3khyMJkrMO81Xjh
zQt7T/kZ3yw9cNtCwCp8UvHLe/RMLiLeOukIJpOyOp9hFJGioP+W0OVS76uyc+OxwQcHfRETFZft
5bW+hx9H6KyinIZa+ncHWViklRyrvXTgHaejMAtunR3kv8urfH+ir6vM9tOUK3Ff+RMAm3GhQ2Tu
T2RX9I+p5C4vdAa+CJUBKV/FdhgK4Mzy9dgYahnFltZKIr1imzZJtkMUbBkkzcnzEeWmTeQrwzat
b+X2sZfWTvgTaAaA7KjsQ1cusuPEINjvxs2opS6d3cu/7+Pbfb2bxe9DGZT+mWF/QyzLNC/7EOXe
A8OwMfPdznxJ4L3qzPxDFB6LQnry4R0oC8oD1bnxHX5FZkmoxuTHQg92I5fCMGS7uLEWIsuAusE/
QgwlwmRNfCImPOAz8GOjdeGtAirERIYuUdtdoPtPgMhCGKsV/5xYt0B3IkixigK/vPKU889N9UCp
CuPK0DT4jXNiiV17kzW2kn2gSY0+kR4cSiS1Ro7vFdTP/N76WMgxdNQgZEwYjdm9nTSZjWmYbB/y
9DDhUJSibxjdMOgsUxLLaxBUEXI+fzuxmqXhiCR6n1zXs5BUegM5Sznahw60ayeDh72GHbq2wuxi
9BK7isaUFWT9oDrPyFlc3n7z0z5/gtn7cspC4JYRV6VodiXpFiBaGBSIXGpXcu9vcKyPleiaQqk1
kSOdxzBH6odCyVr74Ec/kIhdyvsx32hSupGLV1n56URIO8UBRlo79Ygw5XTMBNDUDq7sxA+3lG/f
DFwU4VQQfOfzpHiy7DCRa/vQV9pawqEpBFSZRJ1gMLeBubZsOop40LtS9qKmD7ozAbB/1rGKHOJ6
56jB4OZm9gD1thmubN5vBdrHO4LtpdHUUWn+zb7GlOlelDulfbDDrTyp1FX1wqrbG4tOTn7jEb4K
VVk6GPCEKaw0fnif/1PictqDiWW+GPX5vvOdFz0x9rWyLRVqr2oJ6mWt69LGnJ4KzDL71G0ToQb5
TDFirLDHDsP+wQnHh8psV8G0iu10aQevaqEj2pSso8lYJVHxbKbqX97GbWT5V/bGmeigIqQCQRTr
Htw5ZpeBhDit7RWtdcgQ5FeLm8k4DU6OEPo+tP6X9w5v+MtSs6peZ2bo2GljHfjalXlS6htGFcm4
l695f5w5WJ8Xmm/3ganlUFU1zyQ95YO8yAJ8u2BBXSNWfEtfxRMBceQKYdMQX8XL/TQHqjWnHkY9
sw+GuhgQbANkolNVB7pD2+nZURE0sp8rtPVaMCcjt1j5XvTvRGB5onH6y85fLYqqUD3w09o0fMyi
f0b5n1Fqr3zkb9Tbjx9K/AfILdiM1uwrT5rUhyhE2Yeh3FpSegcqeD2QZ0dxyKcAgqtEyEOsguiH
2J4dfguu3GyUESCNDR1ujJF9UdaUXFci4Jkrg5AkEBvcTSR4s981Tkns63llH7Iodyd1OElCuCmp
dz3Gk4Fl4ibIgN6Jl1mGpLJJU757yUwkeOiIQZZVPH3trA08cMPuJQmSY2JsRnwK8y6gzP7ZyfpW
m9LNgA6LkyerVDJE9mygP0rg02nedVhmhT/5MgpNEvSENCN1a7leNibEiaDc7QpJW7WDtBp0BK+b
AMyZ6Nm0SwncY7UtjOQkJcHGFOV65q2Gst8nWrrqJvVRR6hOCaTXoZgQg3z1zeg2tuN6Maj1kvbn
1vTrX6CTjpff6LdMXXxp/CItRSPEYq00S7m8QqugFYWEMQCSqdmCzWTwOr0Z4x/LV92kjnZeO2x4
8bhQh6hKV+v/0y+gSCDn486Z656GXcon73z7INUrv0WlpEBaUF2j5yU9B+nOwCca0W5UMMvh+fLS
H6Si2f3CwwvNGgTobNqnX89jHOq9kwy4v0xGvOttb1za4JrGQAWH+tOsvZ0cm0vhoRq1N82QuQwU
XB+VxcIIczeqQ1B/lnmgo+5baKLeXv513ziufBph4GgLRVjtu/xJp9c9ekeydegHBgXNabDLJUME
JCEXJPvs18Du7wfSUOlq/SZG8bMXI3R8+BcNZVHIfX0xvLG6BQxgiqWDYMOtMhbrpPmBU6E4KKp3
orWQG+W13XgmhWJdGwqTeHIKuK/rxkNWpJkFu0Jy9pnaLBiYTPgJj+hiGsODCjcQFCbBj7xEZIhR
xDz39fJrPxNibJ5ZFc50QF7l2a0TWE43aI1tHDBpQ6dIghKV6+/Sso1ug/+15AKfmAyCxxVQe037
6LR9uhCmVMqjaDSMg4hbttK5ifYMK7AwLRAqCCugEq7S4AgOWRXSSLrHVV6Yt+Hjt9eHh8sPfuZm
ZyiOhBMHwjEAZH19975ttrbnWMZBj36ARif1H4x9UD5X47Wu2bmvjEsw8RvRMBB4s5Vir+8B/IfG
waOKVILgEHbFrpqkn5b/YhR8Y9wzUB5wsJksPc2tbHmlwbIm9Xm6/MgfBeVsn6NVRXmr09IycWj7
+sw41Tlaj2jWYWgUpozRgqbnSinzX+J+wXKPwRN2i+tKYV5av4oUTzWkg+G9akOwzn3ccTIuFTIg
DqFHj4WUzFk6Kh1PBMBwM1hW3ngjg3OpC3RPkQGNF06JyKYdoctrODs2WJHnxNw/hlEtdOehraNH
adR2gWNuBuRM+QRt7i9HP0WdGE+G7EXcKAMb4FbsTCnTf1SdtipAkod5b7mWOuKYjm+Fmp/Msr0p
i/xYOq8AjeClLxV8unpU7DUlWfq1tFZBYwwPveTfI2/ohjyeX3fLLkK92Ifbfgv+PeHFT2FznzqP
l9/9ueDLi+e163RPdWWuBlhVpST7Q6+L9E5q6o2FlGRd4Fao5ssxX4B/EoT0qBUGexsV0B7uW26U
4xI//VNAEBF2h9FJuYZYmbcYOZKOY9I3wqWTNG0eghrIoIT5Tj9wBmiurYek2siJvbr89LrY4193
nkr6Ak2RSCMDHplFuilxuigfIl2EmWgwfzpeeG/mkI1BhoaNvu2L9GDzmaw0W8kGiORwatZK/iIQ
8SXSdWG/bIp2w1EZNBtPEuMoMjE/lJd1uPFUVDPLfev1+HutDA+LMzadrk+Lon/wkmNgjKsiQSNX
i1fJVN42WZnRXWluh4r0qR5uk7ZAZ+va4OCjxp4/tKoi1iSU6CCRaV+Pm5JGpp57nXaAbULvI2Ws
H+WIiQjKXBK61ExeG985KQMnVHsNpG/D7hTUzUmp9poJyNPcZMprZRM1rJsSBT2z0R+qwkdrJFjH
ULWNpNv66x5XkTE1VzKOCc2guUpyg7nAXk+vjh4+5F6+PZHOhF2XbSRq5skL57ozMynVRKLsRZUb
yNlOs6WtEaN8jKymGqCXTkseDnMT+evCsB/ldFiMuBo3Dv7jKCPnimALLO3aBDpRan/7/hE5qLF2
6VA8TpAbbN1zdTX4K40hjF1zFxnFzo+lw0ChEEnA1LPFoPnvdpVs7F550gc0vdrdlEnHFLlnQ+s3
Btc2KUOlIn/McpMRbCIdWyg0K/oeskNg0uP5Gxb0TLWFjjh3qYS7AOPnsnWjJdfP1D93xlMfDmCK
38QisVzdlFa1LuNiqajFIvG6Tdt6G8jNgXPXoYeh9rQEiCSy/TIi7zKgvxbGzh7OkztEzcboMe5g
CD3ygGNsrppNl9Hha0FB+iakc2aMgfUbvVD0jntXkXZhlW89hR+eH5GR/MO8Mg/AETnlstSLg2gM
GFa5jJ17n/9/0p4CO7ov3qjC/gkZYgaqIlOE9/s4C3ZDTy7p3IXwCMWfqrvmxlDoH2JgzsZfoe5z
KuwEpAHNuxFxdezCneFO8eU7O18qyUCICrZTlPwyIoAserrIjWLtdNIq8EOhl7PVMV69HC80cTTm
G81AeQW/HhGZ5k19LEXVcILKfIjrP1bb7AYF3FeQMgTeOynQwXsn+CNnf1Tph2HeemHltukfJrgQ
Zv8pfaRB8CuTGFzGxoMSo+iPCln1aBuAQk96u+6sTdneDdph9A+xtnLqdXFNzenbXBN9NtnAZ4Pm
ogzeez7XxHIw6UIPW7javgmShZc/QLEzh6fBeC8UMGC0UGKt4BJ6s4RiUtQuowdPYYeDjKTNjRq1
7Kr53kI7W/0rNbZ7+QWfqc2//r5ZP6dPpJzhsK4esJYMkmqVTe/OkB1VGw1w+3YybeQ6MSWXX+2W
IqC9R2PFzxw3s+XbjsS8qFeRdqf0Py3tPu8OQwe2Odw6EHNTK75yeXwbwf3nXQIngpZKjm7NijbL
gVNe6op6kK2bTn9gyJN2aIf/F2fntRs3sq3hJyLAHG6bZEd1K0uWbwhbtplz5tOfrzQX22411MC5
GQN7z5hssli11r/+EHebjE0TbnAZnTq8miE+6ohlavMKMnMBmBMP6383cFY3FZoWTarEDeC4Ctns
qWi2gvVFHoPTJoi2IZsLUvFASOrrgJ0FaVqubS5rqX9fet3L4PJ39U0791eaSdzKLn0nIvCeksJm
vYna86+KWq4mpdflRDtoyeyby+S2M1hLYbtt9mjqG+0uXUKvZCqHwctKnoh5n7aRdZcnb7NzIsRY
jmvXIGiEiOwgUfdkPuJzj0e/VQG5el2bYI9VIAknYPKAgQm+V4ubdePKmV9tBUxi4hA2MRDNoMmx
ggzJZz7oBuotU5SV5sBKwmVAlT01V+6RFR+lWvIKLcZpHVFb0SJuhyrTvhV83lM3rcPMd+CtFmyW
N42gFbaS4VoDCg2OWVcPDOYkv5QCnxDtweAMStLXsK/caNK91n6vioOpvQjPwSw8zvGDZL2mOpZj
AiClvw9OXbHvhptW8ZKXyDkNEvVWPOH3aKwSYUg2vraof6rxBdlzbHrJ9N7PMPLMV4LUM/OoVfXW
4QHV7W9TezOMh9Q21rpwk5ZrFJKJ1yryLqyTjdmYO9kOd45s3OB+BigTWZmXtrY7Fi5uyesYef2g
3qVg8t2c4jafukN2NLt2F0iWH+b5RjIDolqXVV6g2MxfS6lEwCF5hsEW2N0Xzq3c3rSUOJhmssux
RzfVtyHD61/KSUAnq8GcKJoMt4CdO+e3MwnYUiH7RTOsJfsJPYdPj5m9z0vgqhL61Qbxqvxt4Ufo
geWbcrJvsmDfTO/2bPqzU5M+P96a8rTKonFLivxNgMPlt2r5YdQvsuLVUeXqxcMw/siju6InFyt+
doqDMngV+jE9dTvFLRTZy5zMq+NNqXP8lG9FNK3UxSvThwDMqCTbJOLYTNnGB91+LapfWrnT0meH
EFv+SrO8AR73EJa00lZp1lBBTftJy7Y9dnxhyprotq2+TecbBniukZY4qu3beif3+7hFxP2mR46f
t54E5ixrz3Pnw1J3mzKGFHS3EKSh3vQo2KrovmQ3buZko0OKs5FmARHJZJdEk8fod6XLJ1me3TYi
A0HFEW/fF080LKuoWdDU8SznH7P1c9FFvER4rE3lFGbFqslfzdrL/jT5Y9tto/HZ7DdlfTvoJckL
MJnf4KdG0W+j+dH0IUiZQ5w535cIVYDRmm3nahM4h2h4GK2fprWJgfDSFHWTQxMt9ysRSWzo67C5
NTWcmm4UbUCS8qdA7GvfSQSrGdI2lY8GKlznpzF4y2BB2aCRep7UJ8vGE+axKN6l/tgu2yZYGehX
Kozwu6O5uKTUpu2NrW+W+Be+qSsZimE3bL8+kEDfLmxlWFw5FLpYN3/SjlUa8KBdS+ohb+ptkUh3
UZO4ac3v4t2iXlmNjnQw5R4PCttHUpTENJko/JzE8Udq6ZHJd6L62tiuCpM0tvlx7Hsa2PjQMEIZ
oHiZeXdXaHhZT3BlBs21a7Ku8lPuA1XQJPbbNqtvDCs5jlN9G1EezQ1O38UJISBqZslV2paHLXtK
0d3VcueqqUzmbvOQKA+GKj5Q3PRTaRXFT6OS3oYqg3DTDeQHrAUIDq/dINqEinzIC7aKtiTCArpm
eJKle8OZD0qr4Pcd+XL0FjJHN7A2zGrMkCCFqyKgd5rWsvN9JNs0KsgGeXLC3739nd9uk2Wr25Jr
muluKvhau3pdRAVpQZPrhPdV/CfL35dW9piqulaUurL5tHSzy8PyjDjfY/O9s+yrOReigDiv4Exg
FVhmeA8xPv73ZMKoPWwafEQOaqQTsPBzSSEH2CqVEC4jhuiHptRe4YffZ+DYcfGj1SVXpMnbvBz1
WnTufyGon+4H5BeMC4IKKcBn9xMqM1JmCh65Hm86dVlHdFg232wk3+GLJcZavHFRYQy1N/QGMiR8
N4BlnaL1VGn20znw6pYKvz11PQF1FYWRGA7oym370DD8ambHywDPe0q4qKxXmacohNMRZhJ1Ioov
wiv4GYhvNCe8LB4HSVrX6OQz63uv3Sc6e1ZF2BB2Xcwj+ewXP06MO4zs3ChDOisdqvmGZgcqEHHE
1vtslBun3gcJCAihKAEp4M1AOEuqkitNgpIUIDapuRBQW6HdW8myz8yUMOjQ3uqNtBM+mGpVbMZl
XKlYu03Q6yWOGb3AmZ5M4Ub9xqEL5PIaIYHu0tcs34Wd1+cvQ/HU5M1tvDxZpbYurNbX8IPp5Wg1
89/3Ge3bRNmd8PlAG4Y52erZKtbUzZKr/N8a6DYhuM6zCWdKumppYV7cR/560Wdd99gvSzYiXjiU
uuwhwVpVRbWdRnyvcJoINhaBPQO7SRhXhygkFGs0vGhRN7UVHSvDNYt9nP2p1GInkhPUblwrwf2Y
/3Z04hnlhUO1WpU48agKqeqv5XJnUejIjzKusZQs1YuVkfZ4Gojc0H43uR8SitTVoJvpJi5uR9V5
KNL9GN51VenL2bDRks61k3qT2g85Z+CC5ZnMcTlGm3JmeTkY3djp2q7B0DBrm+fd17vuJxmtKK0J
4dAt2MSa/Uk45Mh5Jc/SrB4wW5+MZ5MyyGgLsl5PSvzcIe5vOia6CeQUeOiR9BSV1CmmCGFy9UlD
6v09jPeIfjHGwOv/FOXgtrOyTijKErqZpkjYlK8Z81ysx/++67PmJXbKwLSWUT1E4JKKws4ajm7V
0RuP0UOmwuctvZxBE4XLqhratWYxsigAElP1EBi/EOYYHKArmTOg1TdfP9JP2lQeKRFyjO9BfHWI
F2cbn9Gos1khXDkYEDPbTRHrfih/UyEmj8G0qmPkthW1MV++PhckxkZeWEnuEDyo/TVu3Ofu4ANr
hFVL7iEM27PGKZnb2owlWTkk9ibhPRYQpLtTzaaFEiNfHr7+5WJU8O8OK65mKLAvFZjM55l2ah41
gSH1ygHFsKD66MW+MvcCwHXSfj3NmyY1rjRAn/R2mso1IdQQ+ICNs3yu+Sg5fuKqa5SDNZ1AMAkO
1AlxL8P3VoL9F564qgrG+/UPvXxVdLzoPyhUtHND9Lg2GRaNpSKwXAjTcKSIljtp+baYMWQGrWWc
HlrXxtSXni+cVyZGjo2c8RxODAz2eqm2ZYGhzqVfRMZWDGR7vDvscPbm8SUZrWsPWKzW85eKjIcf
6gg0xj6bD4XAQX0c1IoYUfGAteSBWbI83bcYe9nD1uEH028zN2vT11n2A1D6rx/2Z4BaE3ZBENAc
DnXLPBtaBmayYMvQKgfwE5YTszjj6lzq8yzo32uI7+ivLjpt5bloy045tBJfCXOBfAr9AgP/5DTG
h9B5MBRIpcxpCZ4xqAOXZQXFOiTFinFVXD1+/Ysv4B3cDhMjS8YVgkL57ARj7qLFc2fIYnlRL2QO
KcpAmjCfVtnPkdENS6xu8KcGR5rG7RAfrtyA2BfOXzpjUIKybTYyJJf/Po/e6cxMbQtFUNXSCXlT
8EP6mI8tfeXd2NpLb99/fckP6vjZJS3hhaFyEJEzcA74jdK8JHk5KQcZ2K4RGJ+xkyOT9A166uk4
5eV6aPRnjMF7qdqPVDOVNDyrpgBLXZmQySSjR7QzaZVow66ErdPA5IrU/lXLf6M5w4Mbn946XQ9j
tk94ounwKIbJrW48xdH3Xp4AU/MHk7eMNXfATEtvN002Pedd/RO+PUEb3JOl7hwp8sMgxiOFjC9n
NdMOfv0oLr1+C5Ur+jLBUYAm8O/Tz8s4T52RT04eerfYSeUTZH/d8GjMmY8BVdPayaGnF0f6gq+v
feHAEJI2hlSG5UCHPHvxcVFmE44pbOEMInnrokqfH2ASerS6VwlC1652dlI2Q5D1g8o2ChWCEGBG
sAXxjNGP3LmXq9evf9knkyVOCkuFA4NjBJu2fG6v30X52No9a7ruHtQwuy/leSvKf8U29yTRw5QG
Ui/eDfObFU/39ryfJGJnSScNJEaM9rZbgj+yTAq5lnxr9PyYj9ap15djMCVvmQOzu3AXI/PQn+Aw
nQY3Yvk5gtrGcMqAKRSSSGgk8VbNY4HKH+AVxEypCsN8WBTrjxQ8dnPzOMoacyww+0TfCjZbb6Mj
R+PUtvlpKDB8JPyysAc/mSGgcYwXD4w911Ewba8OyC8QMjS0dQzIUThCjTzXJDnVFEuLkyiHIr8t
jAeccXH/VzhxwlrfS+babt3SjDY6c4Wv39UFcJorGwzLYejAjP5g8fy1Hxf9nGvxGJHnGssYA9lv
tHXEO4IxGQOgF91NBNYlR7uk3qblg62+d9hWR4a9krQSR6A7ZMpbhEs3WWdtp2S+zc1n6jGTBPCu
87L0mpH1pYXM14IFK4HKRE+dLeS6ALhIe00+yMmW/rYgtaDy7cGFSVwsV+rLC2cVlTqmgZyIPKLz
Z9PLaeM0JtficODz7OMDEXZ948/XePAXRhi8hb+udLYZSKHaYxrElUZCwoRjdePFNhZPEFVCslqN
5c4GdukYU0s0tKb2GHj073JOqGYcbQvwjJGuSyvek3nrpC+a8/L1Mrn81DGmZyiAT5t5NlPGVrGQ
k0WVD5a94ZFDU6MLo7urls31qv5zV8nDYIqrCUY8sk/xWv5akq2il2NrjfKhfJk0Iia8QZtXawhy
SfWnLu9Fv3ilnP5YNedHImQZOCh8gYZ67iUhlemi5c4iH1LnLk32Ep/9koPsz9R8UvszYBiOpHGX
YzmA7rRYJk+bJC+oTnGy75jc9Wt8t35KZvocj8ODqPq5UWNJT7Bor/SRlypii5JFhyLAnZIW8O/j
aeI0KrWerbwGkAx7ew2REDoP1ZPiEMil4ehtAtFVhfv1Gri4SdFyaGgnGbMxlv73wjWpfDI8R1A1
UXoDsnFVJrjVj4nI3pJ4ani6LYbe10oklb/3/OUI718MN4Tc/XzxOU08WEuZ03hoL0VqTPzGI2Pj
Sfa7UWU8UbvIkf1Agdwxq7vSvEINvfjA/77+2QOvxTzMtlPl0Hc/c/U7424q8mEpwHueNTCIeZ+1
w7V9+dLeY0BUE+pD6zN30dabxWmkmLc8AZ4DaoN2JamB52S8MpSIM470cHScQrReYGI27E39LdMC
PDZ/Rdb3sP1lqbfJIq3ksgL6DN0EDtGS4/FL3s0sJdtRIlBrnK/c98XbdtgPkNqIRvjs280ivYf0
yUZGR06KAtlzRn0gV2gGKr6yHMVjP18WZM+ilaFTQ3ZxthztbBoVcu1lGLsMivpxLQUEorTGTf0D
l+TvUd3cK2PyZk8Avcydx3laLwGuSLmzEXtnm62/vqGL98M3SWVKUc1x8e/n0TfGGJg629YQNJsF
QVr9gimWlvw/aK0aS4Ih6Ye3mXxOLdMG3VHqtmCz0qrbSq4R++EKVmboJO5JSa/tZjvpuZ8r+q6F
q6Ljc/L1L730kiG2OiaCKuqV842gsDIbJbHDDRCjU50gknMAS9H91ar14paDdS/jaDSHHMFia/jr
KNCMIdfHTv44gU1AYfZlGlMHOy/lXiJyOPnDNY1roNel0+7vq56dxtggFFKdMD5Iy99y5itauMKx
F9oUdE2leP/6YV6QxECG/+s3nlU0ZUFGVUjmGz6QDxYITkAXOAWp16evEWJjEUUS0R4PUJfplDT6
pj0dsSCpltW18f+lo5fEVxy0MEu2yaL693n3ehC3k9TKh5AhS6OuFuqQ5b6ANDpNPsVPFzNffJjC
7dfP4OKC+uuyZ+VFh9dAm/CexYKiQUGMzs/GCTi7xm+4dqGzrbyUJL3MLC60aL5MUYeFJaYG8fF6
IvGlNcSShftOjwe4cAbmBE3SzpHClfTi0HT3Y1N4QzG7gaD8gE2O9cjo5QmlUQPPIU1+ZLlF1uwp
n2+a4d5OG5/25MqOeenHk3qG7zftGeKLs6eMAjJs6iCnrsoPA9pq64jKAgVTcHUZXYDP0I5CPRTH
Ncycs61ZiqUcqxauBMPaCeCYL+T2DC4U5MFqP/jHmCGo8b2unfiQ2/hHX8sQXCumN90KQhzQ7cOQ
Xmn2L74R+m2BFwua09nPlxnqayNbmrgp8fOL5zwRAkS52V+nsYgP5fxwEvsjJEyFGNZzAFFKF3Me
+kE+dHrjC6mW3MZro5zWlPF98ZAnP9soPcwR9STIiCgYhZHAtdLlAi2SsAq0D+B5Glqbc3iri3VJ
W4xJPkT1t6aLN3LaQdtTvEWa/JIqLqhhAw4MqZl7QvWbVjmTmKZQt8sKBJIRWAjEK/adjsFUasPx
bdqnZNFWFpZYYl/KoVlQi2nJIyLSlHSFrE9WQi/GlHYn1IQa9KWvN4tPOmzgBRKrdMAFuF58XGdQ
e22XWaLP0UczIiAsW7/Xpj9m+YNvmbWkJa9i96hfgO5GFR6N3nhf34F+4ajnvaIexJUGzE4+20Za
qcgKR4UKxIx9awGAdT2owGJ6uhJ6BQkzMoVX1H3TS/R5OYaKmbNJx/ekKLFu3pcFcQZqciKSz2ek
U+V/tOzRzp11bkjgCxmcpna9RLDVFUKEcB3rwSHtwthN1eMAf5Pim79k6nZsyCr2bEnq6eREW+ox
LVYq7LFJ+cWoEfjjSutxqU3id+OaQifILOAcLst0KcUaLdYOJtGuRTIdJqJAbO0pkW41o1vNfb6u
Gx1ak+UJVyTkzkydSXBjVtnCQwF/WhUybgVWD21oazAkzyRSSXOFA4/WNkivFCqXlgo3bOFHiNEL
q+WsJgOTWCYjCzUhN50p/LJqGxPE8aD1cD9wZAKrpMxyw5HZIkIzxs3RvPl6sVxgo4tN4H/3cFbD
OJk6SGbJYpnVYqUxyR6l0auSmjMdCRDk5KiBnkrghTKnfovpvcEe0YYFdrKnSgzRsOpsjmUEpmXD
9oGO+vUNfrLY4ntyyEFAGQOmAhB+9pCaqKrjKYVpLG8wMrixxnXouHNyXHJ3ko7xiZREjEd62wN3
m27iEwTWLPKoDqqdCWdkisGFfwTL7UhSJO7AtzqEIab8++IXRiF96Nq7XFqnx+gVJcGwwoAT0oQP
H646pjtr9JpsW7POexfUThu9/ibKH6fFtVWv9AZGIK4ablrNJS4l3jHVtudD0q60F106Bu02oglc
VgpKAubcj926U6GPbLClPpRwjWUP822ws/5aS/qxf5/t745qOnjRouWx+Oe/hVIyB41WoW469Ljg
tYwxumFnxI+5dZ+gJ6jHX0F1J5gfTRNvKiyyFPW1IHI82rWNdRrRoWnFTgkPQZKuohRoe97Y6CtK
aNMS/M77tNhlxVuYvsrLTy3knyrjhzsbogoYYWvZq0odVzU6w9Uiv+TOKTCHVcwsBXaahAIQRuJi
vGQBWsm3LHnG/z9LHsbxGC73k3zKp11gP0vdKULF0cag+De5vlFnr4mfdSgMmQX1e/mtTIdAfkMX
iLtaPWdU+oeOOXP+EEzPYduvGISujDlay5O2niDf/Z7kGzUO/BrgasiexlnEf++EEaAMWTvXjiQ2
lA/ObJA4iz1KcagoYSF2Mt8vMWKKHnNxxuQt6WXWbXPXKso2wbxPSh8aCbB3wGkxBZU1MJNFsvTW
aE9V4KucqEPmx3TGNrSdwkj2Sqnj0j9iRZYQfDZ6yxQfY1W9CdXtnL822laMSReThRdCgJKaiPlH
uYmmxisggqTjcCdx61MJbc/ZJYGxDhfWPYbmll3tdTgVjf5mxxbENihKkGMn6nWCK/1cnjZW+m5d
8z7+6Oc+rTXMo0g+NsXo9WytDU1raH3sQBzgPEiC24VPxeJYhh9GATcy1R5h0Y2EJU4SAXLdW57h
RQ0sIsWbkLTQrsUaPkBqKL030MgH3Kqv7CCfix0iawlVABpkIzk/Fqaq1fQcosehMH/ir872RZM2
5JBUos3VEv5CbcmzQKMr1C24/p7VlpjJRgODW/UwBTps5HuUKzNR6gFWi8D/OFPpyjXMmWycS78Q
4htiLryYaPH//dxB2momxYF6CA15V0DIRi9NR9ZSWujFuwyPqJX3otwJet2NjRyDy8rrIJ+NXfjx
v5elcd9IjUh+KZHpSvZODx5jaLVGLd06me3a+XhqUw5HO8KBQOleeha9oxe7vom3Yk6qmuSZGBo5
qNOxbaLvdj7dtSbMdSaklhX4ZZDc68lwrHPLz8qdFWW+zS1q6g/QKmWEe4/erLK9EC4WcCblmiWG
HoY/OuOrRI6WNDTrwf428iSTONsu0k0kYwINAQeQLw9j11qyrTzWH4mR1nNShT7CQ69fDBIcySzp
zG0UPS1a6E3s54JaqaOqtK0HOelRfQFh4U3QO9maIBx3jh6qvNnoyalp7F2Lm6JjF3vC4U991v8a
umMGf60pSShYBh8/zf9uu5xdhPpWk99R3skTHED7ftT+YGIw1bFnP9XBLzGZKOHw8y8UzW8tbY8t
DpBNGcDT3fVG4WdmfRvDZTHn5saELdXLv7U5cUMOFVXSXGqIpyT9HVjpL+ZM3pT9SIxiUxOCwGOU
7MTNVVI5Grq37mbO1ignR44+TYbQ1e9CfCVrBOywh+hjib4Z/yyJMK+6ZghyqQCljVHoYzCH/UR8
kbMqSvSA42fk7YfIvJvOr+B+a6V2pXzB5ezS2oeUoOo6Iz39vG+KobhDhh9gF0rl3VBhvlp9Hzu2
ak7791jB69743eCiqczWIZrZF5UM5972MKD/IdCGTSB1oS0TZDIiBE9CnyG724vdQTZ8i1YhmLo3
E3K4TOwY1opLmG6j9oipCu6X2Sm5SyCVSXV0aKzOl8ixiWrVD1BxYjcNJxSWc7kNbyP1RrUOdXK0
0Sgac01sMH7A2p/CdLDJKqBg2iTDxSsNp/ZlxuyGkkJWBwQ3IZDpo0RmEcaFvsQ+OWXJuiqhmuVv
TrlX1daVbOUmMp0XG/aQvvxOLIWIuHcDJz2Ki3nZSSqpnImBOQ9E6RpyutdDq6RiKsPOjdt0jZed
6WnddBM55bFWEfoj8w4jyKp1WaJsCI5FQEHYJd4kKSQrEpM9f++i/tdiQ04mXqhEfDdvpzzBlyNF
0ZV5kYTMKPdqSGMpYv6l+mPWOTUkxxjmuEGBmMVNHRnbgeEAbSsBICUi9DiUhBWuIKPtKytwO0vZ
xEqyVuWTyWBLZn+xirvR+DkzcimgU+pYpws56FL+rjHAkwxC8fJxJUHjLKJXadpKauAFTbNXlGeS
3z1By9Mt384fNG2bjMmmV15gpbkOXMmo19atbG0GWOGNZrlVDpc+7Glehq2eZydF5xGAD6TJchcK
hqo0+EUdrfQ1n26yUMbFykozmiv4/sWuhp7Gpkrn9GL6+u/mPjfSUKsGFDesgkZ6s9Hvc90VTXuB
QF/kVlXVsgtHc9un461Q64s9tI/7g/hz4KZIP34z7fcoZMXeOlTu+BvkzbVw0QsKlA/0xqKXoUz/
NFfPZIY6WVDDxUtn9LfpCsNbBhKm5DvVW14jLB9ebeeeI9d0sE8xXaH1E2zCFiOJFAd+jP03JiKT
njp8qWxftVIWUOKbef0ihkZhSRJG/cCSuYK9XJqhCC8I2GMyBiUwLv59xgbikNBq2EQEumngNzV8
Zz8NeMbYQYDbD8GLENl9XZdcPLaJPJYRhWHN9Mm/MJFGeeyLjm1SLmEk2pxmm95iSxpD33CmR85u
i55V8KRry63hXs4qecQUMDNHjpM3IHEzdvoVJzG5YlDX8SB3DU1iosJsXnlJQ+e4OKpbdM0KJWkB
N8wojnpZ02T2Htr8ldD4acP3dCw2asvugfywUrR1HC53uXwnD6+VPXuCfpADso4cnJ5dxd7MdKLU
38cYKEH1ezQr14M9LuBhzt8P5wwP01PmuSV2PqI3brsHYUbRMF3lQOnnI3ZZGrcL0i4Xb0Z7EyB4
xROhowuzcQpAi0os4tdvS79AhfpwCKBPhwrxSWAFnGZ3ccfbwqeF7zxa4YnGvTDfGiQvKhyq/IGn
U0BxDzfyBM7Q6z4gjwalmroPNYnA0XT1Lht/QEtkGiJIqWPyQrljEC+WxfNtaszfG7aSevmOZheE
dpXIhS8eud3/apJ3J/oTZ0+LnbtCoBL1w7Xj9FIlCasQ+IQtB0X4GXSUWRmK2q5QD4gVQwcqYW49
TyCSTaB+kM9FEduzxaccjN18tCZI7OWxCK8RPy5CIwj8YPnJGON9cvovhlnOYkZMh0SNMGPJboZZ
8yBKfRDtnfyeh1bKkB7UF1VrfEbvsfDIuBaicrG5+fs2zjYGdWxSJQq5jQzpSTYYHrIAu6BiUBRh
sMhsaaCeiJaANLW3h2GeVwZjDxybxN6F0X/d95vJuuv0kd3s/usVqVwYhwieCWaTMnvWp5hlZ6nM
UuWzP1RKvOnxC4+KNXTQ3FGJLze9gsxukZDJkE3L8yvHkvLhB3De9/199bMxVKxpUxtIJiPgfNOP
qrfU95muAutFTwjMBqySyVOJ/9tSHe1FrfJNrGd3QxitcX+wetWf2m1AG/EtNGZPqxxPtcifBWkL
gAvL6ED1nCDLhu3ZC9Oi71ljbMDoZcA9s1yQNICM8W0J3cMc4ZsQoV7Mnxkxxnn2yPqwMwJi6bbI
MHcjR9g2zv4iS7ctvhLA6/MUu0UweBgsS9bOwTepZEhJa5hhvEXXMMIityvNxZkq67Ek+Cb05rLe
+b5OiqMFkcu0rE2ilEe5mB+FbHBUFHbowtfSbKt3y64lgFkoeFAM4J3uhaP8YrJXiL+jC/WtEbJE
cDODVWohSpeI9sS0x5OLxg+5baGxDuefoz5uBnZssQ3Sz1XCfUz9EdFKVYtiYHPw++tVpZqXqnfG
Ih9MGpkAobOdd46yIdMT3pwKHC+8WZgBFAJ9TCrZWzI/kh70xBXOUqHa7luUCXC9N8ZMCGUZuqaz
HrKTaDW6/AWTGqD9oktQPv2cytHF/BTS7thYrpq84jomGtJSol1ZG7PD94uNOaqfDNb00iOpSrIT
niOhFDRrmzxK4cw9VvWNmshehxlErJbfhkS/gYWMc+WH91wEVVEfPf6rWDNfRiCTAPoRrtZC6O4M
QNLQ1iBMoYqUOhPwDgMsQHoetBKovjm80BbAUe/Hm0hze+Q2KN9VIk1qtOOItqrpW1dM7jAUrrhE
ThEbzYcpTrzGPlZWBPOPWYkoInA2aOzEH3JOVlyJl+A2HJV9TuFuo0eYotm37P2SKrCM+/tRj9Zi
0jLoEoI6YWuSMusI6ObC1YzHyhSi+GxxOdD8govIIWoedqFFmx9UGuKu8I1UuQvt8gM9UkzkLRp+
JqPq6j13iglDJOxlCvOmYSBPSMUCN6vGOyUaFNSCwHLzb3Nut3pALrqOA8ZJl79bYLmDzNVTmM5J
oHti0pLMjKfAC++V9jmUUlapBtmDIvmY8R3yR49lRwrWJWCsmCUMFunhUP8k7L3C9iiDNmbcV6Wl
2w69l7BTpEuddcYQzZugjOG4+jPNJ3wOjbWwzP+ppAreCMErx79sdi+L2blkh4ovukptTP6bDR/t
CPc9qfHLouZV2BmKAN1/qWwnMNuo4r/Qm9WYngr1KUyNm7BzcOtGVRmjOGtpl7rZ1/i3fi6aFzLk
Q62RkQXCJtLowVoN5W0pU0LFbxEWHFBj3SZGwGRvnWLDP2tnG8U0Auz8Wp6ugpljvaCErY37vp1v
ClXeZW33zPAH9uFia3wZ6p72f5KwvlvXXYbWq/CasvW7oT9EQkhOKp/FUxctoBqtK91T23Abx+Ft
uky+LeU7SQbgzoOD0OmI8jErRta3+i6cJ1h1TUjoibzGzUsAtxkmYlM578tmuFLDXhrhoRfCSwip
JiSXj/b8LwpEXGaBuaCIP6SDti4hPICYtmZIxtqIaY95k6a/haxP/9E2MALYYEF8FrYOQJsa5Sp7
H/aWnvpNeP5YS7sP4vRY5vWuhEjI3f83mzzFXbjVJA1j7WFjY2vnKJDAhQOH8/D17nep6mQWomNQ
A5opnzdbZZkGHay/D5GDyaww6LVtDJeMEaya3nPHV7DJT5byYroh9CNY4uCug+3Ov53HUMXYouQU
GAY5PeNC8ibfs2LT1PEA4Pq6Af4q2mMpguXifKe2T4a7rY3byi73Oj44X//8S4xzBrLcERQ+IpPP
B8MIEnUoLQN6FtZUHjO4MBh+aE/tfA+XbxXpzxXCx4omRSmBVXphyPX1LVwYSGHrLNgdJkePAd34
3yciw9wZzMpWDnr9EiXyvom6XRX0q8FCEQ69vx0oGxQYz+WvpgNsqGvYhJpnRKmf6j+E7IS+SUms
lbA7j8DOvr6/C6ou7o9uHA45RgufKL5ZF4yIatGPTVpO+jqy+eSVHLpuSthCHnWGoQ1qgLbqfVHV
I/F1CSMoSlgz8rWM9gt9K3NmTIuZIMrQ2j5mZ399fWNqmjhm8vVBZSecCqdH6H98WuJwLKDfoQS6
+ol8Btz+veZZSWw0ZWR3DddsxlcyuHDDhF4F6wdjvK+ftPq5EOFKyA9APui5LPuMpNLYWtCqE/Ut
v479cyoKP59U12xperufc8YxGuQYR8VuhEIeGyevtKKtSmY22N2qqVT20LcKvbOkroMq3ciAtTUb
eJaHXmBY2xgLJt7Nlbv+3ELhnYVYR3D/WCgfeM5f7wRTIEkaRPnkMGDrmLr04XQzmLLQNqh1/Y2D
FNeDHbLeVaaMCJ1fUnszQKxe4j+1Hn/r0hNnq1zbO/QtG3ls7uRIx87CcZPxWr93AbPhZmGPq2gV
hdTk7BEvzhhNUuQoB3tAeJ4n3mCYBFIO63nQNin+tjYNbt/MeB3MFH7Q2et91ls7CBbYwL0LOJto
kqFuPEEUyu+sEbtfFUzcIrxqegN+XdL0Pq178nmuAU6f92qgEwZOOFjiJQZC9u9GkaPvJopzVA4A
JLiL+FGjeMpQYZfn4xd0+v+IwzgRcOsk0glZIyfevxd0wsQpJiVTDsQn+vIPx8SIpNR2hWO6DctK
Hl1reMmcesP4QJO/4wdloOuopORP2tl+qhTrr5fahcODG3IgH2IgKnIGz56AbsZ5AG4EL5/acXE6
3xR8F+PYFySDp9SmAlSzDE8phbOu7s+Y26k68m8cszAFPMwDIWTX3M0vnCHEuIjtCHoJn8B5SRAZ
NO/RxGOCjS8EkZEUrpkgNy00dKoyiHP4dpoG0ZbzT0xAXacqrpyqn4dwIoQVii/m6jYP5myLKjVF
CaUF/WnYP0j6R01CKZdqWJN/n9LT9Z984ZvnqGIXRimHrfv5BbMqNlqlhrwlyJjoQAMh+9SogPiT
z6RGXb/INQMpiHPl8f9IO6/luJVsTT8RIuDNLVw5smgkGvEGQXJTsAWg4IGnny/ZJ2aLpQrWnJ7o
jt3dEpuJdCsz1/pNzh0JbTNf6aJLh+eZ4ExhG8IeeguCtHfyKD82Zl7PB9Ca/9GybHPbN9M+cVnO
oVOTquZtYzaPQmOTHPpHa7dP3YSB14S1IBCYDmGTMmgQI0zzYqVN9lauyOkbPKxb/zhP/EzpqXOL
aybWMxdm7QzUVId5g+SHTPhkW598/DRnBn8HRFkd/ex4Uy47/DOcSQgz1uSAvCpz295TpgeI9lVd
od/CMzzyLmZ9ziSfOHZMpHEpN1HMPXW3KY7lZPct+6qpUAgiuSM20iLpvm2jbIywUL9qCHAF8sYj
QKpfkpV77Xi4kHE8Ox5AqTH1sEBo8jFf481CbrzqrEgW51+Tvto2BCc+JGK/NLWxg50oSLfaAMug
8OCgwr0dgOxhhORhzXlhaZ279xBpZdhGCIbquFR8/Ro1ySHA5XBRxXu5iwEEj9NjJRmrI6Uc2A5q
lwQTL0+2I8o96kqypOCod9sCB/gsSi8uljPhn9kBxa+DHGRdnAS/UVeXQ2o6027HTdW9nj3f6N1r
y30e/Odnw72u3MrdAV51lxAtCtdybxT3GZ0u13GPrurhf8cPvPjixyr35vrGcW9envldk//Cn/Nv
fhdWcu7LW7R6Sby3m83Pm5ebcPOxWn3ctv7qdnVbureoEfm6D6TEe9J/3g7uKvE/+MOjn3rvpl+v
bR9Isnv1a/+wfXiQ/e2vX/tk/dq4e/mq845h7fJU8vaF+6q6XuJuyaG421/bxE393/wzce/u7n7f
PfbB86P/T++W3g8/9e9+/PC/P0nOxC+ofZyiAOaFK/nJWOqErlSr1ElofyK/D23kwu8XW/drslBw
B/9t4OSekRa8LHhyTYKrJtZLYfZog1wPFD2S6bdIcQjHr0/EUHXTyLdc4Vsjx8DIWqN/PMnX82SF
emk9mXkUGvpD1ObXFHRA/bDYjMQ7lopva7+R7F2GQ9irDpI5w75q0AoykM4Z9Cv6lIzIujadr0gI
oTQPEor3i6rBxax4YE4XcKAiS/ZNj09fkkWSGCiMMqTsStIJwmexuNDEGXbkl1E95XRMTmbngwUS
SijvdsiWyhpZcWqgpDDabu+0pU/rzQTbUUeAK71nrB2tDrIScNq0wm4NubqnlrdlX0hr0jAi8dZx
NoiEvpK/fb8ILo2I+jWA1Jl5NA8zIzJED2RsgEpcJI+fOf7A3nKT5exDzUQ7eU0fYsmorIgmkLkw
eS3MW7K3lGe78v77vpwJPl8aOgEljm0yyJ1KQxxVJCX7SVACyI0WKORfAsafeQZ9aetk3Ho9rqy8
1T73DgAdDXEiPG9FHvP7Pp25NX1p5+T4TTrDqGDgTgKBbs/gwAO4q+YRHK8/4ed5qbZyfq5IMlC/
QIb61ONEbo+5fGyWz7mqZthe00qIZrBPker4vmfnRhBmoEM9SaegdHp0VaXdH6xDN4knGKxA3quC
onIJzn6uQ3+2Iv7+j4ffMvc5jnTjJLi/7DUaooasOw9d8fb/152TaC2hHCO3BxqCxRbNWyoegwIG
9ZKh17lrEJj8f4ftJGgXR6MFcTNMO+XH8iP7adygqQYiOfKQjBvydfqz31EGtS4hfj+1BU5D5x/t
norVHEBX1FrZTzv8ZGJ9GxePOnWeAX6KUB6HLs++NrB5ZZAlZ2tRwJnb+7j93QwAsabEb7msGuRF
4/LheMhCHd347KD9+H4SLsz2Z+Xwj9k+HBpdGux22lFxQJqDNAgRgDrkxYTYuffUn9Pwyc7+o6XS
khuLBNi0gxgz9dthoMKgUlACxHEHWUMBDGe6aXk9KC9ts1y4GZwLCn/OxUlQ0KJeKeuBxiVZYHaQ
FWuRZHjlhVsisirOCSf7/f3IXmpSXFb+6K+UWnrW9exWph+egUu3uZaUmbCgQOnS/KCI9H2L504m
fECwQAUCYrDiv7Zop8poKg4tsqEk8AMzymoX/RUuNHKa6T1QEZyOLY0c8S/7jECo5Hzfj/Nr8v/2
4xQqbyv5wTlKrEls5CLSf+wTWrLq32X++H1LlzpzcibJbTPIyC0xYinliBUpF+4b3zdxPmj/25mT
lUdCcNCjtmGDAQma8z33wP+XK8OlZk5WW30YFSS6GTPSzWAyqGwJh49LnLNz9wUFKD5nD+wuEshf
V1jpFB1aLsW066ud9Q6DkKAtLS8R4fSShtHZRfBHUycd0jvYz51OU7zB6BCqLWToOFL1+cIxdHYN
/NGQ+Ps/9mlfyM1iKOXnowExsalakSj4L9YARnm888hzKZ/yb380kdZqbefdcRLMS0IfrZBovhhh
zy6Bf1s5PW9kKALxYNSfHcH8SWAAJCociM/8N71BPgXUhkaa5mTT9JOZqY3JgCXZvTjJ2JtAREiP
ud+3c3axCReZ/2nnZLHV8PJRfRWjhpGhc1fzCspKAUUSupbWJTry2fX2R2sn6y3qRlueKYoD71sR
cEi0EQ2Yo4tZtvPT9G+3TtZbl5ka6V2mCVI3ADCSMKjYTUr4/eBd6o74ij+W3Dip5VRa1edpi+lQ
j0aPxOn+2DYX1vb5cx37JxKGnD3QIL+2NKV2o+A1RExYEHYsP5oiFDywYlx9TtoAYOTo2aCRBZtR
6YX49tP3fT07ogiM2ZDXAZeeahT048LFamDqtGiLTAeaUlg6FdX9962cPc//aOXkdDU4y+csYURx
Ji1+Cw75LH0ozds4/uilaw6SC8v/Qq9Ox7VRI3XUxIJc5j0vb3rFuXGxGnC+FWq2qJ1QKz6VgbHs
6hhJMbNHXEIdjqIbMlzapXr0+bH7t5WTq36fq7EV9zlrvkWUSn9oAQkQNoi1BpVNoUc91hcSfZc6
djJdRV4a8hGzh51d7bmq8IahNf0SeO1sx0hpYiOJ0xc+RF8XP0oUmpmqgqOJdn+zBtdFiUBq9niN
Vb8ulhLPFUpRZUKhkUS3Tkb1ZBxzU4/rupRHcZC0xMJ+G7c4MOAbVD1FYNeoeIGx+n7dn4sk2JeB
I6AqAB34JAzH9eDMw6SOn9UZIG8k1jKblBNy5JeMHM/ooIq+oT+D3hOoSOskH2FgptlJljEKYwS7
GTaMZ2s/2cDkZJBOXAVTOI3WtXpAIkvx7HdxJ7QnPuQOI0RYKwBm8vqCqdnntfn0HafhPAukGoQD
zKuvc5yreVnFujai4+1qOqmE2yR5yLurcsBw0jvG21R9rlu/KnZasxpBLfdU8297fdtDmSvWkGIM
RAAUr1v8uAjt6KGdbhtlvcjIj/mtQ6Xxn0NzbfeeMTRetrelbbbTHm3AQd9P5BmgJaMLwEUYkGg4
LJycPIqxAMlO5//MpJW9DqhZEVl48KlowkXPY3YP+vji7edTwevvAfy33ZMBHNq4V2oeJ7tDsdXb
h0/boPhBGGcJuc+xIfGNxCEC96v5qHgXL61n84vg0xUF4q1QujrZpEWcjeMk0z5lpHbfIm13Q2ax
L1aychNXSEBbB4+n0nGF3tfhFfJen9zH6aqEVmJHN5YJ6/4nxVFon1rma5vvZ+UcUMT+8+tOZqU3
+9FRgdDvxnlt6R8JdhHp6GrWS200JIbxn0z/GZof9UDVX3tPrRc9nT1bI6t/UH0LUpYWA81YKbX0
X60XSjYcrCqX19OdnyBqpLCUmDcSGFwozaqBYuPn14dNJFc+1Zox0YMch5Lvh+RsmMOhFlAKfD8d
TaqvO66us9Koqokhwf0K0WHLdEvlxyxf88TxDqU3giq4HFxFIPtrmQq3YhUSO+6BJyfGoC2Hg4W3
3W5qgtY6uho4AceGewImT3jBmemwzSs1ELgvKrAJhl4aXkvf9/2zxvr3VwhAgENNG8zI175XxtAW
dt2PUKuxhBleUSSApbdrJDvEnsOtBvxKjGg1AvvlSHLTevCFIaooQWja/YFCNFkGqxpuWCasIpKs
1XF1THrviE25FT1rdhpkYKkHQEcDCMle0dZNvz9Usj8aPWYcxxDCi5pscfvBvg7SvNZtDesd6tRV
SjFeWExB7bqScu0qOix3Kc9akR084vd2ZNCagxfzXRTFqWLwzKl1/kfyzoNUyh+loYWzXYRKtovS
LGyru3j6nVNDrws8wfI3nInJAMr7NoqZAutKjR8+8T8WsIQGBbLagraAHc1w2ySY3rVHbwZSOtLL
CH53mhwuGOUYf7MlCJkgExSF0x0gxslKlAa1NKK4GXddZAZW1otkXQOMuIdDbliVKycrtQEwuEkh
nT4lyl6mdNPuHL3dCAS9WEIga91hShAd31Mqwid4aotgxnIoBbGZl8cAiRZO35UNkZLEkDM86qCr
7Up3j+jvq8tHRfIvrQtfIAVBBnkqdWPBZRFOgL32ShIdV3vy3C+jems3Jdy4CxXcT9Hpv9bkH6Nw
EsAdTOwmrenGndJ1FLNg6I1eC7732L/YThYo8oy8fxPqsFoK4ObLjkUgOqaMbjmBox2AhzpZKEik
mXvM3+teBQ+6l5enFPsHicugI5xrjwu6f3Pw/YYiz3tuX//x9eKC88dTiPpVnygtx14FHFnRWHbg
go+PWD82zeC1uCGPqOFaH6CWgEA7eG1tExK1OS7p3HCW+jUZXvra4ei6jhwpjE10Bby6f5nSeZcY
aojXt6hnm5jyFc4678K2LajkgdpD/EbcWZxhze2adKNA5wPy5pLNS6wwJLFx9AgILpuPD+AQ8AUE
BlNkV16hfnbb9q/tkVJ5QalauMVNiPpyGdKPVx2FXoxAw2lBz4FlM2D0I0wvhclDpeLUoWGPNGS/
YFmRo4mxxhw7e60epU33WjMOy4jP/Swqt1J8U13VWbcWsA4SogcH7wREKCxkUEXhEqFMHuCosQ4J
JMT0qZINiFJjkFFvG1GhEHVQWwjbECvAXxty94NUtyDxDuWe27DAaHPLcPh1sLbaWCJAFdDkQTot
H8IUnjulDUu5tj/gh3gQrw+kwhXLzRyonfkj3DuipOdUBpgJDJZI3h4BlcrAyhO0B2B4CagKyGDF
A5M25D8hI6By8YEzsisbPSL16ONIjSfPNU5H2N3AE6MB8VMNVzUUHWXrtm+yjZ09D7qxsoaf2KvZ
dn8zgzgR9QgNCMzSvTQwKeeJ1y3bNo79dGr9XuNaoGpYIbR+u2CahBQvRGgZRLnWqzvTOfj5UV4b
penPWudr6T9W/sEbrtJxS5hXZjf7cpStMmQExIMS59DtfNQ3Sf5GEBeVUFyboq6HowMCWXId3PFK
4nT06EgPhaB6wI/Jhh8po4cKJinfqA5UML6JO1SvXX4LgXiUHAilj7m8sQ8cCEMYNQ86SDgkFzTY
opiNxY8AM8h6VIcozDozcCTPbrSgGv282StdfyX8Bo2MCr9c4Hz4mIBSjXcdboEKIF/HehHU1dl+
JZpHR6CjnEZV60D0XbaUyXMEqElCc4ynhXmFOQMCVYDkj1GQl926wn7qPzEMaLIg4OcFUIN9kkVi
vgCOa14qRp81FFPmnUYcXxio41JtEv43NrOrLKq3BG5fWM523UNRIDiGQbi96os3abi1kOhcWrzX
b6fmKT8+sM+cIyjodcmC0kD2R91ESK3uD172q7OPmxZIjAnPFwj83CQrJYNmX7i2BCdoQTSsa8ME
NFjUlrtW/ojNDg+qD22Ig9nS/Gqj8+V1rwSlfFyhsOpGyp3G9aVosYVi231+vGp4Il3Qpc4mjktf
rJhWfcqhpcwDKPn+ZUnLkG1ZcpiLl3KfLlcMs/g5YFcjbo9QZ8O5mdZq37AWkZGKFy+F/5DHLxbs
KTEUAkuDCkx0U8V9iJlADV1fCAUrJGG05xT9kpppq2stSPr0Kh8itz7Yj+gL1sl801gYr7G/UzZb
IZc/1Cx/GXNEZqyXZjyERjTclvyuwfxV5bKXtQA9WlydIFkeBBY0y4KmeO+4YeSwP3hTCPLghbB+
9rYG1sLh8Q3y3FK/RvXqmFlLTflwZ094fxWerN1MJCO7acV3U2QZqPMtK4dyT+0gI/FqCiL2BEuj
fk2Rc4XyZnFxTfHcHYBZHPrnGlUVMixCYtU4PkqNWEmi/+JNki0PLRO7FJL3fTc+PST+OlodlDQA
AakKr96v3ajHxFJLJxl38X557lIUUVzlGbCqsW6v8/v4dXjP93WI4+o2XuM8dlX0oIKDY43ozGYq
doKefDscf2GsiWyMO6zLDmWXUG0e4+tpO615b96a/iraZD6cpP3CnNELX/twfMMH9eya6+alvVEe
ndW01W+OPrqvvnJn3Fl3eliF8zoPizXnht/dpbfJnoARBNpqeDVDfETX7a3yqDx2r9XPBJftf7J1
6V16CxjicfbdAJ2kPJSDhLzamPEIwcJgnmof+RO9AAgDdXG0tE1/+IGsc5BCZBOILoRKxKbOZySk
36wWoGhdcBjeCXKJjOB2Lxcb7mDiiiq1Bn5RAVkvI3Xw1UJdAOdaU8Ondoz8oWNXIo0hLJtbyV8i
NC0IxClmvYX01A/HHyJUEShU9IBFGrybVDxa0Dwwp41mxF5OmOskxZ2rXwZudbFleqN9IRV/LjcD
2BC9QTypNDKgX1dPe0wTpy7I3pEoEV3hniChSjT8uqgXDbL5r4kweDobbDUktHnMn1yFI2scGm1w
hh3nWNgGh6fe4+R1u00ZpsFxxUPDg4gWLFfxLl2jOxYq/uQ/Q61y8b52HyMv8kZgbLxnvXi9+AiB
BNOm9NsVYsarMuxXdQhec60GeqD57b3pGWH5K11z3+XnjFAOJh+WoztuecoEVWD4dmBs4FB4Jv8d
TPpKX81bZ8223+Lh+2zQTie+IPF+Hjx387FZFTsMfN4OHtaevhNgUeOm3gCsrdvh8uhLnhXovuk3
68r7+VMN2v30g8tUTk8WX7ly6IjtYRz1awrV7RxMISk4l8w9/zp495Tr3efkZ72pN1Tv13NQblAB
WB0DZPPczLM2vfs7Q2QhWWeu7KYhj1j38eC+KW6Yum8vDJL7LHuWi8Y+GD/SayEvBhfRA+9l9p7N
le5J7tsb8Gg3dW9+vqXu9dG9QUXDlTdP+1/S6vX1YX87eR/wRL3DCh0wH6Ei/hpCaRj5VJ+92P14
h+zpli7Zyafbq85dPNil7uy/vj6JP0ZJSjiTu+/Q2bzjVemOfuRyQfLxFPCUrXU3eNxPfTzeXJ2R
E9jAKOR667nuLZBBMQy8/QJODfcNC2TxJ/fdGnkz9yPyf963/j5xM/dH572qYeMCu/B5ObqtgBg+
Pb07nvilT5b3YXneR7Sp+GU/ueq6T4B2gjLk5udpfsG/YKN40QbzNSbwfeCjB/6vhRuFXcA5Tasw
9Ojv6qlwN5qPDKMvuZLbutVKTPk70qDu1cP76jbxIW4FcfCfTyco7o4e58aPln8WzMrEtx+ZYzkg
cefyWbeigwfP2ZugIc1NvsJYLBDdpqOxu/p4Iuvr/kIvZ0MyKXyo/PIORqOHWWdg8zezj8i0J/vW
Vg6llRo62/nq8I+1hVR8JTPUsfegeNtXgMtusR438w8tQAroSr3Sr+y1uXZir76Lnuq75drcoU50
094s1+W23Jq78q671nfNKgsOPgf29mEbpF4Q/PB+lCsD0GgTYkHnj4G5WkLlWcex222DkcU8eo0P
4CscH+2tFuoe5IgrrsX+vIJ/7apFYDJRy302bkZ9beeGq+7q1bwe144feXaAbpg/r6Og3fXu4z+F
V3jiWPn+hLT/jnFf487J4xME/mFRhmjA2Be3ZIRvVnW3logPTmituw2AxPfoRfoR3Znb7B/nnesa
qC/VcJ0EyKzuJZ6yzgOETzfJlXOVv1Vv0j/cUfqI2Rk303X0hrWWfwyPmymYQ0ddGb+k43VabBLj
ynFuZpA67JMG17Vxv+jB8NaaVzDq1J6H0V6KdtzP0gkEM6LB62wIoCqlTGq5O1ypoeUXK2ML+3KF
rs5j/1wMJnzsZwMepnQ3H7cIOn0/WGds6b8O1sl1Ai0YBRZeOu60iY8CSNTFrPfedg+65aETLjy+
uVnCXrQt20MfZMB+eP7Im8I74C4Xa3MoCtS8PD7vkPMgpKCa6e1gYllLELQ8Tb0epN+8hSED+hDm
NzlX2xF5lhgou4bP6pGH1YhRJY9Vce90ctUfll/FFF24OiGMdOFEOjn9innRjViOxx0ov4CrstD6
3M/bwadh4NEL/7Tct8W9//iA+UtA5EnuoUrBn4rlj4t40PCz5WYOHHcKp3DkPxGJ8BXg1blLFzwR
ly3X5P8lnpiJH/mH1eEjCVvOLG2nvRUhkSLIg8SvPvjNRCquUHiu51sSWESda5RgQ47GFYErLPw3
ldYdtw/EF0+E9SVsszVeepPuxrYr5160t0beyV4XjteSV91xUlXrwz5uXOSCuFTQRkTcQgrAJ4/n
V6v3ey70vunp9H/xi1txWuke7ex5nxH75GC4ct4Hf/asHzwlgs4HMh70HDVK+DwzCH2A1MCev/LS
x5ZjjTzvqtiIARVBE32Iz3PoSINJ+J9TMl0JOLjjSQQ+hDX5OTYZ55+IHwPxZAjlu9x9tleit4Uv
ftFPPvd/fhcqSm7LVMTufbC6FyfTx/s9JOhAWRXuLail0HaVQOaUfKg2maikuUvA032jbdOfFvtJ
HELHKxjx7itC/EEZBL1vuu9kplYNJ8AQdIE4Dwj08dXTO9begQCyi0OCiqM3hxxvxGM11PhNk7dv
tq+/Sle6k8PR1wjWiQuuHfdofoqLv/u7Cvnr2n3I3Mb7/Efui/9aesgkusWm41ayhGji0m2bY1px
F18g7mFRcUOJQ8lvVgf/EJIJIM6ovrOt+cQ5LF/FP3vf2KK2zrH8vvm5udGZRjGG4gYw+XOghBDp
N28/74Mnjjk3XfEfuqutrBX+rnxc5m5jThR0J7zOk90EUy+L4wPFLl9aLXz/wNgYq9F/ihhASDy+
96vnhx+KoOOr9KfEver9p8mbGM2Myz3Xkici+4Wtal/aqSep9fQwDYjaEsMn4p6HVSuDJj+K4Axv
yp25SArCAjroRxk9MrH3+MPHI0M6buVVdqXeFVfFlbTWbsbtEJorsTrfPkw/Xhn7Tt5bOIbVAS+b
bfYY3Uh3OteWIRC9KulyxuyNfrl9yP07FA38zNM2zvrgPrLLvIOfBDymvNyvV+IHxXDJ3CTG8PvI
/Jkp/vqOEZGZWzr0VpPM3ElkVtMk6vOEYHU8tq6BjAFZ4CMlKJi3x9QIgLQDCxLI4QH+h8ip5ZDf
a3OFeoFqe3XxQioNCIeJsloyvxnQ30CQmtHvhsBemONzVqbhgqZIbiw43d83R41MK7JtlCSNbTsc
cASXV4ryKOe6F9GMBG1dPJqk7E1gsNVDs9Y4J3qhA6PdOyQBu4iHdAbVoQyb6U5kLJqFyGa0Fypg
pihpfBkaTVENqFICTcTz4rSIPioRBK4SGe84TW6PfR7MqCQk91GZSq7FAz6Kk7teUR+audyhebeP
GuWuhs1kkUNJ4AAkh+cxKdZddbdU1+hZRMK9pLKCNNA66QoLrqZ/jdSrCpiaPvyQbagsh0Al14Zk
cjBQojWjtwLzd4jOYSFDuxzj0OjywClRR1Ju66pzVb+MSBXhskoWVWiog1LNK3Qjs9d4QKdGVY84
0v9OlrvCQhpROtxlaKoNx1tKvLZVXdhPf1dyxYhBDNCELCHjdrKY0jGrZytN5J1d85nZazn8kxzf
psMu+a2a/8ChynRfuf1+BSt/1UI+G0UbgbnCj0I+AfqoszH1nUqjmaS5ZvtGprbCO85W3wWgFRpX
6nDSdRfwk5/0sNPVATMKFr8QRwTh8/WNqw75kuultuzKNijifQbbuUBRUs7fZq542ULC+hHfBFLp
IN1sclpavk/hsXbpTrAzLwzCubX659ecpJ0yVapLfdKXHUkEdSb3RZ+xFBMgOHVYLRD7I5LTuv6Q
XcIfKeI689dAgCGEuYsRK3mvrwPR2oWsRhlNw1jHyk5psYx40Op1VIdNoSBJ/Fpkz6lWr47p/QQo
Qmi9kLwesdpFZCUle/H9WGh/pWYgFVKkFW4HDgpXpxmBSZHkLJ3MeZfjVovJo5ekB8+W402URa6g
uFug2y3rxam7QMlTBF2TuXHNcWvOaItkWfdwtJFUbjv7yizta3onYz9Icau6Rw5luxy17TGNd4/l
1KyHljoj4qnBIcv/sfso1BrD7zQ7ODr1IwX8C1Wjv5Eo9A3jQMZayDdAif062FVl6YOsWvOu7/Gj
NiOkTp8X7JQBoFA4mqthjSG4KzcHxhmpQue+V1U0b16F4fdyJzQbelwdL5KSzyw/uPhwpS3AWhoE
/a+fBfQnhh1kIxpd7ZHvJNsFVlFY9VFpJc8qpFZJtrP0v5/qcwFH+LQCLYdGCvpILIU/amh9VGb6
wbKmT0E1wBNCG8iKX0x8B2Lnkb2njoargNG5aIp2btnrCmemsPtRoK2fhB0sLdDeKdNlx9L2RLuT
9ohYRjY02HxvtRbECNk3g/ISs5AWVdiZiJBqd4hHUDeZ8Rbv3JT09oURORMNYeZpMhZEIi5q2tcR
kTim6xKf1V2MxnaKmuPHgYw4wZC0saC0im9i611o9UwM0AUwgDaxzIUx+rXV7IDMSpKyLLF3z6u9
cBFN5d418X2sSWAa8+NQCMMPhsKe9sJaFeySmxi6X2sF5/3jeMlV71OE/SQskYJEZs9hccBXP90p
GbZuti1NzE+11y3YI+x64anX4L3RV9W6Hx6yRACN6qf0wH0/d66bZLjXwMtpvBmTI15DDXK+zfFK
r4ZtqR52tZH6XUcdisdj05qhc1hCWaLKcABoNZsWGk6dqCscZCUUUhhWCiyla4KjShpFBJisyNwh
yoKI0DzlKch79CPrUb1SMoMQYj3r0s/MsbZZgUpyi3wS4HIqUE78/v2EiYvtX4OD8ZDiALo6o3pq
Ndz6dNi9lvo7cn44E7rqOaxO7ufmbTyGY3thp4pD4LRBJgPivMFmAbb2dYFUcyMXvYmYFzVbyDwl
oGle8EJqTbt0MJ8J/2gV480hriC6rp0chZ2czMrRoQjO8qd8WBirzHmiyiLXD/Co4XIBuHSGYNRT
T7u97OZ5biuYhEHVQqdV4Vz82lOH24aTpwxtXN2SnMaRIF8fywNizRTZh96vGh5ai3OTHe1f4NPh
ybUFq6NUPPJJoYQmqrpv7OTCPf/c+FuQAQ2ODSiBp+fG1EzOWB4NuKzaI06eSHsy/KysiyH5XEMC
l4XVjrAMl0+eVM6hMpU56z8jgeCI5oFyWIOPx0j1+yX819sNPSeQ1ajO49wI7/BkmuUFl9nq0CEP
l6MBiG4KBV36dJGLc+6MoRW0iFACsvCKPgn0mZLJSj0ecbWzV9SY61tskkUQ6GRxulEWTRdeaPLz
9907d74I0JeOGgAGIqzkr+voGHHCR8dogc+b+9GAgmGy3Ni4NNfzuEqbF0mpvHQ6hJr0PDoPsHCF
VNNgtlctWr6m3IHj2TvLeP/9Z51Z3ahHCOoDIi26dor0HarZzqdOXXaysH6LXWxRUUjHCTRCJO7S
teLMFNMYB4uqiNqOdXKrMBzjaMQJQzBZD2isGdJO4ekz/68h2cCIEVIRB7kpK9xfvo40oDSrlnRn
2VUgZUpgbCuiLo+V70fufGf+beVkPjW7nwBO00onAde7r5PrxfTKS6o9Z1uBCiXTEW5jp7z4g2XW
Tj9wGT/MAYAhHpmoArLPv+/LJ6X3JJyjjEp0g9AHtecUspuZ1WFpYnkRMTbJqk2s3khIAC7cn2Ur
CQYu2r1+38/ZdbsgcvwMLlEU+SvLuLWc8sLInnuKffmak3WCJ4RpjDmLUsFFprNaFNR+W+H0QxoU
b7KWLdiqZUncKUGdvcGGx7DdRjEw+DvcReLk0zTvwvicuYXxRUjrcrxSAz1VrInTCEEmW1mE1Rwx
2U2bVxuwyXE3Z1exdCOT40cc6PtGz5zpgu6NhgiemOI2/HUZJ9ZoWcWiffroIeE7cLmxY1xalO1s
cuDNgQEa7L9oEgUxrsHsG+CIX5u0o7xb4K8ioWLveX7U06OC9eV1K10rMfIa+er75s499cFK/9ve
SRdjx2ojMF7kF7hmqiueGZK5jVV/yvGExCn8Vr2E5zg3qJhecZXggYH40MlxlmZLBY2nQXoo2gII
g0VvKKtqA8F9XAPn+b5/5zavSlxFXYi7tHoKusg7BWehpEb7hfrc4OFQx8F5+UC71IyI8X88mizs
JmsoptjTsVXGigJMtlOja3Wcg1TV1mZckD54WkDifkrFWjZYlRIrArVYtyUF28a+sIHPfpB4TEGc
E3KXJ/s36+QGdzT0ncBlkU7kYIV9lvYXLobnji6EFy04BnhW8Iz+2m2zOSCHDOB+BwD5gCIC7M04
eu2UF8wGS+PCVJ5dNzYJVZvlav7lXVp32LuUZsoYS9fcFw6j7cJnKFRUnzC2JIl58Sl85uL1maik
LUv8l5OVaiNwXJplTrZypEDCPbLNhQSw1G8RlTsMwPbS0OK9mTaGJ5UI3PNSd27rBfhQBn0V/67v
F/O5ERCJ0//5ntP3sZb35I91vgewvMOzCMQnl0GHVJDwkZL8i/N77qJGx4VxKZFXQZL46wQn81TW
8sCYk4QQiuoQuiTIHKTAsvFVM6JQSe/UufL6wbkw2+fSMqiCIVwvkwzk6n+ygjEVbYy4JgfZV+9S
/EpxLtpA06zXJMS9bqbAYlKA0TfD8pbUPwAct9Q/i6PD2EcQz3gtt5d8eg16e3pEs8pNVSifAkU7
We6x3cRDYXJEMxqj9Jsrzf9eD4aL059NnFxpsqlRcIfllCMWR9mOBc5dEN+OixdBRXzsX535pHKS
+lJgzHyd2mM91HNb1dw3xqcpei3HMHUetfoxWa6aaq/lK2yOicmX19S5g9wU8o0QzLjz/mX1tphL
O0z9soPEkPE2A8xk3CY3vGlQvGvvssPb97vmb8lIxtQkaemQSDF4RZ4E57yva6czqmUnVd3GQBJf
GixfivEqlNt3HtHBkk5eJbdreR5WXQ3ghzNvGg47x1muOVvAoB7IMeBkYtvaNVyHoz5uDBtxPPAQ
6ZvRhXEe9lHrWvNWyKZ+//nKuVUHB5AIZOuQN09fLdA+knGJD2TFm/XcKYHOlSfZ1PY2WhxoB89p
9mAgs12l963060D+w6S4hkTzhc84O224fuhY8PIMPV0v7VSxSa2ZUWwDI9r0xa4ETN9H9/A9IG8s
mAP2y6WpO5MERf5GpWYktJqxyfy6SAfZjnWZ68JuMCUvUiFKbeZD7UfVYSMXh6thAflofXDAcSUb
isJyC2O8WtB0y4iNqhHExYNIlAKcLrB1uxyR1TOZEbajSB8bkKKhen/9wH7s8ixuJnbRss9BzetH
QRxR3qrlFUlwt1iyayFdaFt5yIcK2XeslUCkJCqp5FHBc8N5S8f4OupwGVQsPwWpmlQwDZynabJv
vp9D9dyBxruX7Y5uCOzpk52gK4s0q12HTOGo+9hOtbMQFRqrNEjie3DbTTqjwZ54XdOvCtg3CpZg
gtgyaK9sz/SoARUGvQCcos8CVa38SQgrlpZfFhiz8unH6bG49P6iPHgmVP352SenkDWiNp5b7bIT
Z7A4+CSKl2lQmounxU4Iq2bQjH0rl+timLZdyptzSTiajLWSytvD8d5WuvDQOeuokXaNll7P9oRA
dPuZPIoq6hH63ayBXVaXm0rFcbYGxDX5gtZjkjXUF9ADQMOSet83jv9/SDvPJcetZFu/ikK/L+bA
mxtnTsQlCJLlWL6qu/8gqh2893j6+6E0oyZRDEKaMxEzGqnUldgud+7MXGt1MAdG8qWmlU7WhBe+
2tlTSz1ZYHVsribcWmyUdjCwtvyzgdRk0NDyACe8G0VITwVr9oCV/MzMW7Xfq9D1RxWt2/XKGz07
EH7iHyGwrtaupa1xyYYG9Si9GfLrYLmrbEwdkV58oaLTIUPtWN7KNMB3gnSNlsVzKebvPetZLdBW
Hm6H9FMrU+gepefcMm2pQJ4kCr5FI1eLG+8MI3xVO+NGD4Y7V4xW9ehndFMFTmMoN0NpXSp05MfI
9YgJIEAR9Ycq+U/u+cmxyRBpgr0SZzeeJ/Z5bwnSML3rCFaRqkN8WEyTx7Lt7DarnaG8HdAooA9J
VHfBGqKGumep7FrJNp1APzDog/Pn5FRYa4Lznli+yHrOMzK5SnW9KLT3hD8t5lPgM1EqyDdwL/vK
63ljp4I6c6IxA2+Mj5uXxBU9LYfB64eJLEloaCImWqc7PAe5atrIX7njw3mDJ0eHOLzII0yGMXQ6
bQdvlV6JlbKT0mEi6cRL8txTlC2vg4qWpCVbJ7MaEMX/aWy+unEmeHGAMTlVnKSDlFTRHaJnOESc
KfUfQAqgK3tORGnuU1AFBNCTLMHEpt8Uj+dHfjKc5clJcnMKKynqHA89VkLF6wz2msE1iSzkj754
P5h99UAlNY62CD7/hQLSKf/FLoJaeKLo/0ALLku9khcC+wksf646aYJ8eT4xPUypk0DZu1Quys1I
Tzugj0Wd9o+0HcQ/E5GlTM7V4Btma2BKmawOCqOWw0ePip4FeKwYwJl1WyjfpqIm1WRgIVsd7ATC
mPLbwrSf2OITVbc8vaEmkcXZjqsrPWszNUdouH2s2wI1rpH3QwFIClmo0h7z1/fyFRgvKVsDmZPz
ZkVMD3LO1Jyxopk6UYFT6kshzcnvQhuLbh1YgWB1ON4OiMOCRJcStsOKTlk0Sdeh/vCO4wM4lj2g
uxeVX/L2mwsikJo0gQ4+gNdmA6FZgVMYmbqFqToRT1CEJsYiFa/xcp9ddTCsKKEMjnHigySr2QNW
j2MTdJ4MFPAlK3+WxatEJ7ak8QIZd6SIBYrT5z/ivUFp9jQgK09diZonyOJ5UKMGud6O+TheAQAd
xGKnhP4O/dPVNDWWnjz7xNCgRFdWsDKtfhKY3FR1cj3U6LCF5lOYeHvkgi799DMqjaU6SetGzwLX
b/aoBcVFV4nXUFugBnZvEJyNwDa43TJb7ZBq558TTXaGBcP8hE6i1pyNdht0duyaqGsMn9XIvey5
rVtUhkOtcHyt4ko0YBSQUZuotnJmbITAumvhUBGhAcjup9owLKqVsTBRHwH9xONQDINet3SC1HmN
vh5qzXANnjKaMG51pMdJEMjyTSe4z4MBTC/5qor0UQXfeeFO7/QWyKfhPdUl3ZZoPbo8pcOQJO9U
PhbpUDq/jieiPTY1eX4Rlg3QU7PgWZRSoU9KwiZSez2wHfoHCGMS9aex2LBy4nHwjmDXTRMeapgC
jk+Sp/WprPiYiuJXTaFkz25RrZeJ7TkBx1wkzyTMF4mcTuUIJmu8jd5Bv+/R+cFVVgRW1LVpydOI
i1MwxjUCpyTOb+T0nSmenP6qJnCt3JDHg76ddG1Fp9QMZzStnWKWG7HXXnxImWSq0+cn/5RvmXLH
UIPjXXhiH88I5e8mMrRivFKrr0350ik37AbyJrmRriXgkkvF+VMZ+6llgxQnVALmB4OmGGdSH9K3
oSkPQGWRlmDy9eFzaIAq7lb6mK9wZUiF09/yQtMEV83kx0aVkMNfeGic/BhKWSTN2X1cPbMsNrdB
KAn5AHWgue+np1vyTjSf5Vv8F11GwIppsCedzs3TgWemjcJM7uWsua8oA3L/n1+MU29oS1MxayD6
TaZy5lat3CoKMfT6q1R7mD5icgigrCcAqBuu4vJVdm8Hf22AyIA5ZOro8FUeO+r2/Tv+61v/f70f
2d0fPrT6n//m779l+VAGnl/P/vZ/boJvCCNlP+v/nv7Yn//a8R/6n//XVHX5Fgdv6W+rpvzx1vyW
/fztsaafp6qDb9X8zx79Kiz+64vWb/Xb0d84KYqPw33zoxweflRNXL+b5dunf/Ov/vC3H++/5WnI
f/zz928Zgp/Tb/OCLP39Xz+6+P7P3yfAwn8d/vp//Wz/lvDHHsvgt+u3NCKU+OO3/fuP/Hir6n/+
bkr/oKpOkwmAN0Wj/YWkSPdj+olh/QP5D8TbNdKRdKTpLGWalbX/z9+tf5jkKqcGNQl3bFoiZ67K
mulH2j+m5I9CkZ7sBe6Q3/fvTztatV+r+FvaJHdZkNbVP3+f585gDJm+iyoTlHjs7rlmumlUYZ33
KY39m+YFUZcdpAzrFMxkTrP4on7PLAmCNWqP1Mon3SXEIeZkn66otIJCvwzd+/11AxSp2YibqScc
gq2Lg0X410jPj4xML2RMhkWRnCeJxSIePg5kFyqcMuFp61+Y22jnXVp2ReM62GMwpEu4jo/zOLM2
CwwL6pxyGGPNuO0AA8LaRU+2ZAN/soX1UiJt5pEteQqrDNl63yLoJMyC/yEMQBILsE7IPXiP9K0U
QNr1pp0N6oaS+TqOrsb858J8Tm7+IJSajEIUPb016OGdNvLxfIa9IblWIA2Oq24Uc8sNVdrV6MDv
uymvSseFHFJ5Air2RHftktP7sG9mtmfhbd2KbQW1zuDgo21aDICetE+uYl30hnhdhHu/C38MsX/R
tMJrKS/FBCem+2jk088P7ubRzaW4tYIRcR7RboZ6TfxPdszpgtyWhgAaOBmGrGwhJJvFPPP5VmeB
SCFjsstZ5NgXbX8o1kYXrTXkOgeolNz0/vzy4oXOra46rcDBGEtPK4Sopg5sdaZNCDrSq56rr+eN
zNtW3sc01b2njUvubt525wVt0+ZwIEAxthK/aLfltbUJLumWueRpRMvjBNZUbP1r7NAQvFswPnu7
vhs3LbK+kko4g4M9HmLUpamfFW3hFIAHVTtdE6fDdAN4tLhQdwYfYJ+3+P4anB+ZQ4uzyCnz49hK
LH8Ev5ReSN+CPYQmdrIHdrS1NsquuElfq0+CrT+1P4uLJF+ZZM7ozFn4jFPb9/ArZgfXRKijqoyB
/voLbxddRttuo27kXbg9P9r54/x9fnELJH/oSEIQaWYnCb3GV6A3AqUGFBhoFWQUiQ1nGVCf8n7Y
LS3o7IH5hz3MTAURmDzfc60HW7YqPPaYOQ5O2KtobGLI+HF+SO9lsOMFpFZItxrTR7Og+h4cHphQ
/DQJhjYgeXpjAkxDglBBgQ+cPVAtMra29OzdIM5zgTDrJeovsBNckyVfcATzEJSB8hXED4DYiYYp
mh5vXBd/b2g57CsTbEsFUBw4ybYCsJfYgT3hnOE5uO12S9t3nmP6YHd2g5alb2Z9gF2yl2v5pdkm
2wmkFHyut9XfP5wIoZEZJ7ShVZwuh+MxtpHahWXJYrab9Kl/ytBvAjeYXNAh8yqRTF4bC6+aj7sH
g+akFqfQks5b79hgNMINBs01V4p/UUEzkraLCoHT/BzvHno8ZaQU6evixp5HO0NaSpGcKxPsntb6
ii73TbG1nEx1vCfJidCLXhjT9M0fDNJaRFBIiU2cb1dBi+pO7mUgeNmT5u2HSfgQJrPaf+ya7+eP
xonTzuAObM2uZCXxeqnLGBzYAQUEYLz2I1t4aR34Wx70q2CztEU+xh/HBme3MAkuygAJg2sT4NPa
l7H9Mvhv2t9USmHT0wNCSXyaQR0Cwdm+ADNcy8qAmUlcWdBRq0kBgZrSwqH+uP3Ii1nvAmmkEpV3
9rIDz1IkleB1KYwfNHq/CkpmrmNRHRaMzHPW02AOrSizGEIqSZCPbcxgHHKiYIjBIX7OHfru9who
aqAvrQu6TgSwewuXzqLp2YEe4U4L6G6msQwUf/AgOyIaoRAXBMBZ3QEKrz+eGIm5Ob8xPwYyx0Oe
OS058nzLKxiy2YZ0fxlX/Qjksno8b+XEZjyaWOXYe9QDOce+CgnO5H3m7jLvFWAbvYILXUmnTtmR
nWkbHWyTKK3KfOC176TX9bXowCQVrifSCeDFbzAzCTAanB/YicvmeP5mUVLV5aog96xbBZDXt+MN
yu8yHCg8C6nZraUXwA+OQuf6Q9otbNfJZczc19FgZ+HSGIqumRpMajJmTpXDF0TL6Mad0P+Z+DXW
/JYW5uTzwoCnDTG3OkkAo+LI0cdNH0+xTx1ZEHTyJVPYIoPubQDe1xOiexN+aZbuuSVrswVVuzpt
m8nadCyA/0MLuqLWvnJvm7thl7wuDG6WzXx3AIeDm60mbzaZoFfonVrSUMaOdeiU4FjfxWhaX1dd
T5u/KyVOkdXQrcuje5H70PUtfMSpdT38iNm6Nv1o6E1sTmP+Y4Z7616l0cFdo1K3rl88myIz6NR8
I+WbQHaWItNTvvbQ/syl+z4ZvFRgzsPxZ4QMeNItBYonnv8TA+uvTTS7DX2RuDf/Y1k7x7tCc2wX
XUNuass7yL6WzuiJAdH3rk4yjZBvgW873rIdhO6jFjXgR8WiXsdeae1LefScvhS6R9dDzU2TlfYy
9lR9U6WDvyoSKg+1NZh3gJaJHNNuuM2t3FsCmJ1wi0cfNtvdUp54YuVruSPmwVodKCo1nv7KaSwo
94cL7uKUMZUAi9QOhQtpfoUGrdkmtI3mgPm0TTjCGhY4Ihwo1SJ0+dR8H1iaX6O5yF1SuFiCktOw
wyZzYldZask78Tgmvf5rPMrsxswyN3GTvkAmay1futv6icPguJ8j3H1yIW2hHoWLwf+ihaulWPjE
nTlBoSSqZOQheecc7yeK9PqoVFHviJ2+rst825np3nX9ReHIj94PSnNRo70WclpQCLMYLsmMTI8U
9kdOA05d8ihOduIaMkoomv2Va9wG4sZvroT6m9FenPdCH3fLkel5XUdojDxpRLmn2Web00JdxS3U
nKFNK/76vKWPs3lsaTabGYjQIhCH3vGkezGG0cCCuBN6n/NWlsYzTfVhZJCnUt83fo7wugpvZfPs
1U+EC5AFSObCQTvh3Y5HNPM3JZSfZZRqUJRsu/ck8beJpmJ0ZPhOjIV1mvehcWUdG5v5EN/Lw7iZ
9ghUmjU9PN+AX6abwoYfbQOjDdkiUOuf/F36wnmkqeuew+FIz+mNvBB8fTz1xx8yuztNXY+EJhXh
v+qDwo7j2twI7mguoWU+PtqOzUwLfbCQYqBaQaKZOPMtFGw35pv2uhEcACDxC51TqIBfRWsolWEJ
TBe20Md7+djy7F5stDaXNE/qnT4WHBnqhyJ/06o7hO2dJn0qupfzO3bpXMzuSMsVvbxxWVgFMuK6
2VdQXTR/T03sw+aZORgwBCXSuCMM7Hm+SnP3wkutVaYtyiUvjGV+I2Tp5DNLCyYOhc6ulfiiXQWX
6at1A2nVXXEbvpHz2y4djRMbkoqoRpIEF2JQqT/eKVIMX6nccA1VEvUMEzDxuJQrPGUCMB1XKsVv
2DpmvstPwzaQaXBxBt3ayXn9FAfD09/eBvzqXyZmjiseiV1aYzJR/Ij7dOMn35M8WZ83ciJ3RWLw
wMrMZcUerJajxWaD5XyX3ftwP2lbfZPdeovVmBOPNKTSydFNDRTvJ+p4XeC/1Xuj4eJGH+bevGzh
UiHNA0fgU/U9Wge3woK4x6LBmcvwhcqT/YHd15CYkzY6DF7+LXxctrni+N4ulV9OXDXk5CDrlMjd
TxvweHxITzdxEDA+A+bvSLDjxuCu9iA2/nx+1U7sPhOND3DgEKJbtPQdG0riLMq8gjvaNIbgufAi
uksb3VzYG6esTIkdapA0SwEZO7aiha6nmVM0l/rSiy4WN4OxJB9+asZUposKJBEd74JjE0UpSJWS
TwFj9lmIxM0Aaqr1/Usv/XR+xubtAJPDQ4T7T0vWLMOThIWW9J3Je5nnekJ+JVR2mnLRSo5hG1sA
Ytu+3VWohMi785bnHUMfLM9cRRL2SjUOWJ7uLTf67osvghJCxAanIbxu9+xI238J7jy7NxEESevn
tnxL7/8Dp8gEUCrHJ/Im+pDHjVAYAGkCoSEYplUbZTd9pm0WxnrC3cN2THMyVVfQk/OkYBUorhlo
+jsBn9PpcORZj+g/6Vv/83htfKIGCskeRBqxPRrr63gvQcVVvwmXwGoWpv3k2QcBOF0D/BcFp+Ot
JfVRrHsd5DTqlh41w4ZP+zOt5NtsDahSQj56uWo/XczHGRLqDgcmZ+4m1LQ0LvSifs/NFzSCRytL
xMdFpPKUS+VLtyYtBZ3URlPJSC1lEk8d10Prs+NqNqOh+KVRObq1VxljWL2dX90TAdjR8KbhHwRg
lhtaKc3MLG5o3SVyxrqiWxY1xquo9iG4kPHpvMETdcHjCZ25h9SQ8hT29tqJEu819aRHTYy+B7q6
TrXgMocqvY+8vZ4+QwSy1bPYW6Xet1aoHUu9Cv18G0n6Htcz7II22tL+qqz+T9oLFbgOtsUIr46X
XNBhv+A2T7qaqZDBaZsYledZh6pSx6QY3YqGCgPqO4juoIlsbnQYZlWqYeG4gsx1e36qTq3Noc1p
cxysTVGnBs2IBfnPvkUrpRnAxWT5fjDga47Kq9Yb5aVhTr9ytttJrVA8wbGKREEzv6b2vukPg1Sj
5dIgkzXEhu2ZRgCpm+XaqS/ASAtLD+QGpZRsA0Om9RhdiMeu06JNStby2RLjcWdmSrsQrp+Yi6MP
mwVOntJFDfkVqPSk4VObw71umq+Vr15F8J0v2DqRvieZxej5D4AGY04Jomdk7y1Fmjye8imaWEEl
wEpr+S4Gg/SQQpu94cHQvcr79Nv5JT85/weWZ95G1Cp3EE0sJ7gT03gOmovzBk4kWo7HNk30waYC
leuXeoYFcmftanihW2blXnzDeW3Hyz96dpoLWDu2S3mWk0MzJLrnuUwIPGaGu1GS4rpTQJ3VwDyL
lZpKC7v3tAUadXRCNRXyheOhSW0EWFEzIUaVvAtRDq7VailhfnIbQgr5bxOz9enlOEO9giMZhBCF
Jsl3NYAmIZSfG9ODY3SSpT6/Xktjms+aarlq7jJrlkS/iNAAKxOzpXb1Eze8hWP7c1SzS0D0qlDQ
gS45OiQikVWtLUldu5T/zo9lmpwPzuXAzMzzd4pfy5mW9tBhBj1SiFZ7rRSycK/naCDlQbHULrow
LG0WHnqWWLHprMoZJLr+EVvIJnx1Vy0M6/SeoKePBj8yiO9By8GJyhRBGj0XOKWSjBetDscnnIZA
Fv2vnp9eBUG1KPM2ObsPE2nS38fNDKPQnFOsdTV3QDm6duqif6t8+TEXy61rVftMSb/7nu+vPKHY
JwGgt9AVbWWM9nq4VG8/uTOnngw45gAXzF8SSliFiq6RbdBFMLNNLlz0abbUBzZtiY8j/WVktjPl
OBStgVibgC/YSbtgS1+hI+787fmdeSoogRJRFsG2gE6FOO/YdaSCHISR1/wR41oQzFZrz1z70Dmn
6/KCSiDun7wfpG1ZYmuQ1m/S3DZ0Lv2l9+ZpB33wKXMXI6Sl5kd8Cu00TxG148SJ7qMfyrCGOPOa
fhcKRjym8jXShkvzcPLE0GENrhvUHJ27x9Pgcya1tqG2Igtt/BAbPRhlF6YA6DHHfHN+zpdsTfvr
4NjoZV6kRYXT6dUf2ZDdKbW/7cH8n7dyKhfCyv4a0mxlDakbqFdz3/1Rc/Rt7zLdGbwYhp3unLd1
4qlwZGq2cn7qW34faxAsokM5psk+AN2qdsNTJBR2QjP5KmmkJRqWU9OIpg74BKBZcBnMxqfnZq7n
mVw5hag/KH3mkMTaWfXn80M7aYV2HgRVJ4TnPPzNmkqiIR0f14fls08TD6FhQdtQUyw401OGdCok
lILoCVfnHHH1KHl6q5ZUY4RXEzhNFT7ki5fqkpHZ1jMGIazqMa4dOX7NuvscPka1eTk/Y9Ip/4g3
UWgKBKtAje54f4ut2YutTMSq3bqopXj3ZcYreWqcmxisAyo+9pKs9ilveWhyujcOjpTgyfXoCgNB
cnbb52hnoaqRvckpzPmUZEvqPt5iOfbUXXRoc+YykOBVMjllmLG1yi8SJ9ykX2sIz5XLqcvLdc7P
6umV+zWps5XLY7EF6zvy0itzx9orTQ/scCHDeHrhyHNMAsITc8nxLGZGrCZT26gjjK/iENkeQL3/
ZBR/WngnczpYp8EcQiOSeNVXhfyElNTWz4dNBf7pf2dmtgPTVAaUNlXK00G41aXwpTSppJRhtnRo
F2bsvYR2MJ4a5XqvKUJejXp1KVT0jMlG/rdfRqAoJ41pUl1EPHMP1I9BDICPjvARjJgr/kyqpRhg
mo7jWAMLqCTRvwtLDgDX43Xvqj4qmxoLne09TJISJnpeCROGHN5uwobw+ov3TYLucm0Hm+aqWOz1
n26Ic58wO8CRpqaGmbjEVBPxZVCi3ghZQrTN3X5hC55IpTFamLRE/mJO2MLj0QaGmgw1sE840yft
g5d84zn0MMJscEnDjB1tlgKbj0f3yOB80zelAmxbKgan1r4lyZWB7IswLKzhiTQNIHWelwBsqOiD
l56NSktqLzFUeGVJ0Ki2eTPYwa7aqnfS/WiPTruPkHj5u6fMgt2bTDTcO9O7c2ayhj0LIUBxcHK9
2uhlsSozCPW0hXrsiTI0ZqBtNaaWWpzSzIw+BpmHu3vvZkTtYj3uLFvZ1m+oSfyFvON79D7biZOm
u2ZMkShkNTNzWZ3GwhhjjkxrgEQZIhe8ae7LzwUiIjCEORJFaYjUf0CdtTChJ4d6YHv+bhNUI/FQ
O50OYr02yrXqAGF26p8d8scoXiyl2T5G3FD0kZSYuq/hEyDDfbxpUqOIxdBSaGzJVuREGG+K9otg
p1fh5o8ucx2pAbvcFk/LSb4PQePM+OyFo8ZulsLnkTly8+C24Upy34Ta3cnqN6u4S72lePhjh8HM
3mxh6f2lIJEHmaPcNi8toAj/U7xBumsr7Zttv/tG5e56ClL65zJe5Xv4uV6NOyTvzx+ajwf16DM4
N8dzPiIzGfmCQEjiIJN4i3Qagm7iRXs5ouOC4NqV9nmpHxDMKr/0aFPPjM48fB5HoxxIITFy1ag+
DK2id5kkqNh7gpxfNH0upYgVGv59wZneVr0mgn6Ou8vYhFRFC2SUMXNX+EondvSi5Z12EYTNmNhd
Odb3IJYGTqVfBRc8WLWnRI26T7rZFND9m6kCpFwtVigPomMx5uKXoVRpt9RiDYaA2rhWyyzcJhrU
MetSh2RhldSCdh3JtQ+dY54UX0lLR6qDLDJCh6Ka1i4pyUQQ7Dwry3AtiQFaIkYwgs0g0fGKxrbs
uKbWpitZHvR70xxlpMCS2myuBskru1VmeUoGMlbgqhsqiwstFvwbTzeQ10zHQbgjbZFttRBwvm8p
wpeuzOq12XlQ6PRudj/oWf/Wh2niXTSmovwY1dRsnKCSy2Ab6UlSOtqYkLTmfxo0RRGSkdd+KvnF
s5dwALeiUbXdlTZAb+gMmkVRpZLBEIKgH9ydq4xQQFWZ4iFu08ra1o+qFAFuxbhNa7AqqxR0LdKZ
uWDcJ70YvI2yTM1PG2vJW3uoXqDfJg8jnBxkqF/crFXbu8qyys9B1njiqhsCOMYNVxkEW7LIWdhh
3QWfulBtrktD6r8oKmquoqhkD24DrK/Ruvg2qEwUUbvRKO5gIRpvh0wVHn2ziXdtonrbJOsNR1GF
GMmiWGVv5T3NcpEAy3Xf9Mix+0VkR2afXWaRkezzIuntPJLkdcB+dGQ3N22v8slYcomsx9iyYAXS
A9svpHIzxFWOGERSrFFAKZ/0xtXva6vMbw2kSK+rslQfxqyYxLtlY503vbR3tWp8cmGj2UJ/Uzqi
GkSvaiBChwRxciyvFLnNB2o7nSFelFQN012oQcOFtkNPdSuHC3IjVfBzdW7WaZsgjRLpu6kDYEGy
NyEF6SpioTmG0gjGT/iXajjf/YoQ8CUN+UcvTVHA3w6oJycRZVFPsHtVTOJ13cdDuh5bcqUb1VIn
NKXmTyq9E8xGC4X6PmazfkmH3HeK2kczCgWLjTz0QbCKctP8asV1YNo+shr5qqx4T0t+aGwI1mPT
7lxPfhHyRPNv8lQbke7LJYllQAduUDwBLd4kuQWoWEA3j1gayjHBlQKN9LrINd/pBNiweBPiFpmn
rVhkFQpZatgoO1Mpc3Mb0luvrs04J40gGOhOlqH66CmhhcycIJfbOg29GzWSlFt3kEZnaC15PerI
gvmmVQjraNRoXYzdIkNjoywF9BjEGCRAIkWl3YtC81J5kFTnEkAct8+ki0wOcqRBEpcNRZHCKVEX
cdo6jMuV56ZXcfPTF+4sdTeK8o3VGKbjpkW5C7qmlR593dfJDZGcQ/SqtXZRK/D2LEQPhWFRrIbr
2Efh2E56Pb8uRNWnEzuUu88u9HtPoy8pUMrgErZWL14LY05VW0HDooQVVKl62+eIS5BnGeNTnZnK
pefGyHkmTXwp6R6acwL+zPFUL722tDKzh7TuvxaKK65HS4K+oFAmydceMLrDOSyvqD+awhqAHlTe
epFE4qoZ1S7YweUXxXaZZ+qdG3nlQ5rpVJ1qBR2ytGQS5GZoLIiuzDpYJ0WaZ7dJoZTSrVcKFYkJ
TergWlSbtaWHVKJr1YeGu0hRUdQEYS8EfkxHXREFd33LqV2D+xVYSK2W8TuW52eI5uWh6RihkT4h
3jDsQt/q8jWg1M72dbdeE/N1ziCowUZpVHTOE4gH6lG2U3kst4rvp5cyh+Fz2Av9jRBUEZqEUbKy
5JFjFrbS2ifIs2FJeZIiL/kyUPNcF1XVXRq5cqPUprgqqKnZI2drnRsTWbQRQaYTl+BTU1hayzQb
t70V3ysRzFYyrcAXYa5LV72Vw4jGK79q5LsgN/V1LpmXZq19zpVS5SRkqNHRNKmvfRUlii6UQ6Qa
TM67mJiXot7W6zpMtXtXzUxEKmIt/dYmaXPnW+EkV2JVVyDY1WurbcFSwtFwl1qaj2Z1MTqVG9e2
Ctt7L7kD3roCBN4V6VpNM9UW3Vh4bBvV/WmE0J0JkvVzlEz0DFPB2xa9kDw2SevZrQvgyA58A+qR
xhWgYeT4umZSOL0rmY8ZfHWrsncfGg6Mn1TBqvGLR7kepCn3rK/8pCzgNvXMS6knZNXMYhScLrdK
R5KhflQ1Jl43WZY2GOG9QRgINW5xDNV21SWB8cMdMtg1+qJ86PKy29UBvE6xKiBxOwp+v1bp8P7e
q7V7Rc+W8NU1Kqu/G11dVO5VL4nG6zhoE9M2R72EdbO/U8M+QtCtipm4VQoHG/rEalzuM1nP15Eh
5E5nlJLTUt1epdage3bWy5thbNtV5vXpM541ZTm4oIKKPITs9v4KppRq08cuNJ9me6sPELQ0anmv
D8hQG3URXJYlvXEyqbNtI/G601BdmFg6op8Bx2rvTSw8UQuQujDoVP7aeEN0H5SK+2KEY/oaaY1O
wwx68G0rI8+nmMZKKSroyxUftRahNR25VvK7LMu7jS6X4X7szfEqDvL3/p5mEK4zf3Cje6Hu8vaS
zjDUdmJSUXWb+vswxkVnUR0B4NGsuLwpmiK9G0od8j+y8rHdRQKS6rAWwiAA3fOwyzgm/a5pOn9L
a5R8AZVfcTmGefwVsrWWtqJClfrrToyqazMruIU0N7gpDMHcBF470KeVpxSMKZXsWiUP9kPeL9WY
5JMxpaGQgkXuCl2L6ecHuQ8z1gajSzUYR9budrDDm3qTQUbwFu2QcqM/YAhRK1bXQbbCV9okD0DP
iht9w50jrrS7/ySsPvia2VNGs4Q8pkwFw/1lsDNwll8CJ//aNStaZjbhJWU9K1wNX5eebB8SQFNg
fWB29ogppTJED4oXmyCMdtMJTqIsFeXfE9kfgvcDG7OHi9paDQhPJlq9EW79LRVRgqQ9FKEby+42
UbHyv4Vr4b0bo0BO8xM99jShuq/eYlPOx+6v4+HOUxlWYcSy6HkZa57LyCCim82W3vXGKrhP6NAu
gPftCakRZL4Nbo218rgkGnP6/fRrNqTZUyaqAJmEnZo6+Tfj1vhU7ZNdMalHj8ZqvNfhLrVHAh9x
tfRYXljp97f7wXYnfhaSkAQmwm7jqjYfLfzCwh4++SI+GNoso1wDGaXGPT3/L9VL2jsvpesC/dIW
Ps6VttdR3pxIU/x7M7ThNl4wPv3yM7vsPat/MD6eH11tJBYX2KW0UaGEUaAXvhjv/2gnrD+LS0Xx
980yt0iNAOgQyGWTFrtjB9K5fVs3sg6S/yLbp5t212zSfQl1ytLSfUz5sW0PLc2yiwJSMeTfsDQl
Nys0ftZTVjMKaLafUn7iTlxqX5vO5LmxzZZSokWpahrcUXhRX0y4sA459WSz2Bc4ubVzdqZde7Bq
qQ8HYOwyMvMLis9jtvLLNfIHV8qOl2XgTP3ILoLPINL+Cmr01Jk4nNcp83lgfZT9MFRaRjmBKOPv
0maaWOQcUavVN+XlX8iQnbp0Di3OLh0JzT3d994tZi80NCBk/CO59KkvTdiUKl8hx4nS9xIZw4cU
7vsGovMJDJNCSXW2Vd2mSlKlF+BJcduLWg6TT+h2uGXYfT9/CpfszDYqYEJN6Dr4ENyRzkcjdFSV
nNz46byV08v2azSzzRnTYIhoYD8AAE0cPZE3bWUu5aNPuRPIyv6csdnGlPoiEKSEjSnmtvWobMy3
CuKnam2Mu0kA+C9AmE9vjV8WZ5tR83pdGoOBNPs6exOzbfWF5J6NxrWTiFQuVvJuGQSwNJOz7Zhm
csskMJOdFq+lobPTtPvfzuQssvF904QJhD0xyWEr1+C8/M203SXbehGvxUX08DuK5aNP+TWRs5im
qcUgjwqWLr7u7ns0upNdQuy8y/aJU3GoXTtC8rifmkSgermhWfXbhOWdsOLB8DhMcEVnsdo6pUXP
fdQsCEp5CgP9ZBb6+FnM0WnXrO1gENyRZfNrSE4DG/EhW/aXdHsWjqQxy9fGsQYTVEaVI0pR+7qM
m7d+iWnq5M5FogN+P6ROqMEdu9E+00c5TTFR9tDKZP6rh2TFNeDlYJNnxgI39Kmb6TBinRlLGkvs
3IYgQ1R6GzYUO4svEk3bGvomajaB0q+U4fN5f3MqrmFYf45vdkpkciqd7pH1aqv70QT1SaZ5JRXR
RhkeZVgMh7xZsHhqkIg8AhEmdaNBFXQ8oyh3NUU0sWgVGbDa5kFEr0bun/X4QUQdoiMCiBYeICc9
wYHF2aEJEx+0zNhRDItMorPY7vPn87P4sTI1XUIHJqZBH9y2Q5yQ4J1MVMMqG1bjJ528xaq5H1/L
q+A6rDbFBUhQ7UXepbayFJue3KO/jM+PQa6QYlcyZtS/TuKV9inYDc9I9UY3g8ITi7i/u8421BjD
v98+ezxsY3b3Nq3vASnHr0sqxbj685S0OT+zp444RFJU3sDt8H9mR8LLE8VMVMbm0uCd1bmt5Veq
skApemqDHBqZHYK2MMO61Fm9omuvFKFsUeRF9vH8SOaEshaaMYwA2S2Q1rD6ztmxuloYwqzGTarb
/8/el2zHbSzb/oqX5/BFmwDuuucM0FbDIlkkRdGaYFEUlQASib7/+reT8rGqwDLh4/Eb2VokKyq7
yMiIHXsjmZJuy+1obe3OJSgzJWH5PX8ubhUlVL4rj234N5pGxMFauulT+4trn4D+mZME9uXdmDgG
+gWejUDZMPcle7bD2ALP298hYry0gih6v0lsgi9oCbE286aaFVsMWxKJMkES25LEhtyY9d9CSzDB
EEglb6y49jsCqRjpR4RoCEBLMwuyNvVSINCAjvVWFvLSebOhVyR4yFCEfhdxguesq0xx2H1+LXEX
9N3aHfJm3nTV9UBhypvIhRddZ8i6+Fg6tbyIQcupslCC6UVQP+BEQCnaEc9BE00/EE8wn9dNXjoa
pxYX8Sjp4ygG5BLnr3ppstuoWNUiFj5iuS1PLSy2JUfGO5JRYvPVEAo6+wLBimDTAd5/t/bYvHD1
oPUP3bpgMJbRA7jw0uiNI1D6gLvCA3DXo/OtGveExTe9NjtNA9Il3mSPUz9+/3jDXDgBghcW/TnA
Y8DwwktKyPAVY45Vy4ZqG1G8AmV+ZFDB+NjMpayf8qZyAWY66z1R1tDrVTYIElKAy33No75U7Exj
Z3DwRoYQXf0kRK1QyS48KPnYngFeUNtjjhoa9/K1mVy3yQo+5MJBOftCi4vXHLSxZNBFBdNUG4p+
ARKlx7aBfLTZvXw8+Eve9czWYm2pDimcDlrayJG0V3xDN7mHDLbuKg492j7bVlvjtb+r7iG4tvoE
fY/UhrrIycwvZTzTiBVNJN43AyApxV0DPC+5KkL1dfyKcu6XeXLKxgGljkfuItMpPWCoHfv3eSXO
ueQecLVYAqOKbm5r2eRq12iTyIc39zAHwAD8yKV03jwjx1C6dJWb6oJ3UEDlDxwpOmgAcFrczrZc
kqExYFAmyV7i5hdZ+wcUJWJyT4wsb2chXZwwrGy2NcA3kcVvHJbRvRSqED901kgs33JbC4cE1BTa
B0C+gtO6RN4AipCkxQR7op9TYED6/YzclOKh4B4SuKbyGtT6Pg0McAnRYPU5dXFST+wvTo0c00Qf
pQLkSFvRSV6FxrXIIas3HTI38sa6Sz5/fHYu+afTAS+ODjNHaOg0LYjhzOJpIskOXTYeCkn3H5u5
hPI5mVgk58+D5JID8j5TTCxgHwgHfGUjgEzVAfD3DfrlA90bAr6NgGpiAZQ7/MJDvmhbrIz2UpYa
ZA2CSVAVzA1LejH4JKuJLQNPnoBu+nttT48R8EWWhxJgyCH0/TdqEe/hY2ITnxhd3HIlUyfaRfAQ
kJ/Xd+jSDOkX7Y44ikv6vwEfuzzXJ/YWJ5MAcYP0n7gLUCcLVNcOpJvRG0L1MfP6zwqoSpk7X8c3
tt95KAceoQfFXtaTghdvgJOvsTi7BbPQW8UIrj4bAl6UuEWTh6iKATWSbT7eXpe934mtxcOy7/MB
9R6sa4vTOm9x1+3Zod7DVlAEVFpNXV88Nif2FucUsg4xa2U4P4VUAMV8HWVgO1l1/HhYl63YwAGC
xhfFvEXIN9bQAKMUCYjKGtBv98y6zFfXHkB/MXc/rSzCPJ6NJth0MHcDkkfwdo5ZbERKEJXfLbpK
G8VddXPii79zs4D5/mdgixNRAZihMRsm0b8BVCzfiZRguxN988PXNWvv96FKQHMPXToo9QI7uhif
pHfSMGoQ2U7BmST1c1jV5r1qRP7Ao5UFex9kwpR4iRh4IIBcf+FNuSpHkZaVgJLUaI02odzYHhle
/gA0kuvRfipRIvp4i1yIfc5Mviv9RZmS0ooB6g7KCfMGe2UnU9So4gC4FpCLApq767bwu7PHgBdb
5yUWnvt8LSH3jjqzIWiZQSK2mN7BGFXAY2u8ErrSgnA3C2cTtfj6UEpP2Qghppk+GpF0n6vS2ql/
/3w4N73YRlHLOdHFpSJ2bv+Ak+hl+ynQ/PTLGlj8rX65HCaiK9SrjEvElN08odkfTGy+3TlR2B3j
e9tl2zRBdAVw2Mo9JdzHR8YWAwNdih4DgoeANr8nw5XNgAIpFXeYbi0DmBa0uq/sovcHUjWF+CaO
JPi1oct7fj1LQHaMOUebPVFAdmds+EFyJ9vRTJBJiMTA6rYVDnkxQnEFa4Kjh4jdc27QkqZatmN0
POmG7LbldB/VoJjO+mOHRkIJuCh9rgO9lYPZaG4i6EXZ2bixedk5LM8Pca5dj3lzbCHa9/FMXHAW
loFUDbgcBWx/SWBCmwqSh6aMlu0EvKPALdVwu0XqZka0Yul9PxaaAgz4CtA3YFu9441MazOfitYQ
raTy8MnasZ0IiVgWzG6NNILDPcD0vn48vAsb68zmYmNZ6HfmZoXhmRIIsM2tOlv7tqnvrTjMaZAW
K51LfzFGXUMPhAbC9mW6RCeQiqgl2KvBuW8XThkUYb4XoGp7Z23KkK4qjVxwwQjeddCzozUHei0L
F2zWsVRBPglou0GJbpWpar5OM22+xzXqa0AjNIgRlCTuHCUzKsiNGVIVfDzHF7fQz2+wTMnaZczk
eUCh0MhSV29gCSKEMoDPdGV234cH2EAnhha5hRjid5qeYXL7+TpXX0rt98L49PFYLiS3z20sQhAV
KF2b4Sbz22ByJQBcAHeArljQhO1GhkpNh/bnbBe5UgAcz3+P4jk3vrha7LgF2cyEmRy48a3I+SZu
9LV38wVHBBeEJgsZlRBQqIufn2Tvc9tElquqwZTeuuVW86rKkX+vUJb4Jt/rzoiHCPrIU7BrOfEq
p+GF0Es9M74II+1OT/SobIUCzwQZPL8KhUQDeHyyN0Lu9WzF5dECGA1JZR2iG4sZLQuN1dPM0C1j
6+5UPEDGBYC+ezP/HPFqJTS5dA4Agf/T1sLX9CXLWpZDtpcnzB3yalfb1oNZFrMDNO7jyj69dOxP
jS3uk7EeQO0/YxkhvHWcNRRCB7+5UyukSdErX7imnz7Xj/RbPKN3CDXnNT78S2cRDDWIaTGv5B1o
BgjBdB4qTKxEnu1B93B1OPJaQeSS9z41sjiMWsyi2oBoCnSyjyyLnxILulCUP1GmuirU8Yx4jbP+
4rAgDQNxGOj8Qezz/HQAdgEqOpZivxB9W+eN7VAl3kbw6c7HC3hxY/40tKRwjHOptPQu6f2sPkbQ
nhnb2MnYiO4j/D/+/bG1lWFpC89ZR71W6TGs6exeNW91CZIwee59bOTS5YdGPETE6FcDkcMyJScn
qZEyUDbidCOjk5Ag2WeBkCupvOi+aXEu/PX2LXGqFoEVxNQhwSKLNrl3vFAsIQPPIG3uDxWH9uON
lqwdNeEjlhbArg3mqTeGimWOrOhlEG3o4PTXnM6fATdQZGTldAdKmdv6gNTYyjxeGhE00eCdQXeI
hN9yDyaMZkqGB4ZZPZmR6rXamvzDhQwNiJbBJWdaWCsUdxZuUZ+agdjxH2nG/j4OhA6RtgNC1U9u
/oGrANmhpgNaB+KC9xFKp1ijXmBbxJrqZCN6Ci3LqfKVisAFXwFaOlDxoXEY6hlLFB/nsmFwGcoZ
hWTdAiwB5WcVedrc8CEhue3IsOHjWhrmwrE6s7nwT4ZEpZrasFmNkIg0UecroMfVxisXy6UNcTq0
xWqhcdzKCqgtg3DduDHl6jMvyEpYsDYS8RVOogLAIqlBUg0jSYnT2xTC75CYHtYIXt8TeyFXjwYx
3JFwE1C+WUQfdjMPaLtBDzKaSnftFhlfN2GOdSvoIgsPafub6PM6bO7SYxZmBekmirNCrft8eNaQ
zVIlzMo7obEA7aLQ9IXFeLe2298vlgYktoweYUBNoG+4MKWlQ20lKkyVI5pI5P5zo5prRPfvV0vY
gJSYEHZEkW+xIcauYDGnUMmYcw3ZzPkKCWzIza/p3r6PMWAGXdWiOCBEfRaOCP03aVyl8BJCuovv
WoBH9SD7B5XKMzPL94OiGlzBIwYsCTTatRX6WqJOdUiU7NAs8zLXSuTFvf2tnNEEvHJjiYk6d+3n
phf3oo3urimaMUI9jKAJKRRiMkhs+RBNDlE8u4lXnNT7W//c3sJhkMhGy2DejH7GAUEcwWQb59U3
dLhydywgTGnmerHiPN5HpcIkamRoPjTBG7NYRHM2yESsEiVnCUhYtZV3na0dxynn+7lBpe7jGb24
M39aW8oGRsOI9jUFnVnFKKH31HbSBPflsP3YysUzZkE+CykVtOQvkyl6JaHFQnCjx7YBbDg1FT/W
TbayWO9vFDFzP62ImT3xiSn6jWNbiSCoaefGdlSy2M9ZXF/ns5JvZ9lIvb6gdCNFxlpSZs3ywkuq
mclyW0UGtza63tV0fZMOSaADU41WI2dm6Cgcs8r7eFIv1IrOxyu+1cl46ZAWJhqwf2gmKQ3ehoLi
oPNMy63AKitYVu3btcTY5Q3zc5IX27MvewmdSELwhz6ZwOCJzjut0Ve25eVD8KeVZdJYqc0on5E8
86tJ9zjo9twGXWjABZmISCwAWT6eygv9KWdT+XYfnUwl14ahiJNURMIWKFX9GXKzY+SVHA0ixa56
TQ401J239H8SAAq4jmW58NQ+/woLVzPoUlnaOlbTOphP2hX4r1wCUVj6DTwKgD3/o3VEEUBUOJDf
WxYdmo5M1OixjollPpQ0HR2Zx77SmmtUN5c2DB7ZaNcQj08oeZ7v0oSldVvg9PuFuefq51L26drB
v+Re8AIEmaCJgBVB67mJkqtULQobRfjo08iO2RoOVXzF5a0D3kAL9MlviieLzycxi9GSp/QoypLd
j4YTNcAZDz/ehRdyWW95HoAVIPEMWOHidouKFMCu6s3O6OW9q/s5gDLcrQHfGgLIYqLHBUjDdabR
S9ccAvE/DS/2npzR1ppGir3HXqooQhP85BZW7WQJWqJaBHwrA704oSf2FvGQWpfqbCd4YYjyGgQ7
NK+8B5GmoN1vIFjrgAjLs7d9iOgFUAbpYcX8+4oQriDQEUAPHcHSu5Cvgl7xUP149/Y46CzsguGK
B+vZrAtxLCwBfWKpWE8h6n2+M5OmipO2gqBWDvW3XRIldQh6ifqxLcwqmMBg7+kzYd+NNla2id3a
dxLu0KtGavNvK2MWe2e5hyGljUIjSIwgt7rYW10V8z5KRMVmZ0FOdtw3QXwH2pC/Q4Vz6Tye2lps
J5BCoY25gq0xQEY2/RYPaCmCyLwrB7q1Ef7sb/jPi4t6MsDFnhqTmUSZDCegA6rXHdBV6EiHeCNv
yApw7JJDM4gKXj+ig/1mmTUZR0hGRyUMjU3vWvyOJHfDQFaOyFvg9W69flp5x9QfQTcqarFzFCtl
V3HUUTeuKRqrW2WKXDmNwDFU958skYdCF/Yhj3vmannxWtDyiA7sCSqUYAPhEXotIABWHPECB5OH
YifOrCv3pJJrT5JqxbEza3BybmahFNXgtcgq0VEtUbci+oM84lLQMxahSWXin2MhDGbP7XjfQS/D
mRSjexllvKF1K6+21ByQkGZ1DMUkSfpulMReiY0vn6eTWVns4ibuqK50mPvBFcARoJN3xrUZSugu
sVaW+UJ2DGeXwONqoKoy3nVXzLVlg3LrzUlFIRDXkPNFvg/PUMC6PP1JcaGVKo27tZrCJV9sgIzL
xG1jglF7cdmwZAK/PES7/byeAxPUEuV0kHS8PqbPlK9dzpdOKhGMuMAmw0kt9zKP8iKV5HjyKcjs
8Q6+lnryuuJ5xMFb7mQgrPHuhfQ8lOQWBzMeughi2tjJQlVUaE6Uwzd5y7ciPm2SoNW9VPdWbF7y
dsjfyIgJ0JSPqv+5322nVG+kGmoTosEQ8hLO+Nn0ZRTepdvVwvuF4B/AXeT+QISLLOoyRULjNKlA
ktT46ZV93wMdj0Cc7uRboZyd4jG16+BpFT/1JW8NDnjhHoWWB9KCOq4xoEcW10uOlmZ7ABeKTyXL
oZPk5NWXbg6LWMOZnxx7/pKNxtoZvGQUuWL4P6Q7Rave+dz2OVQ5WwJifzk0Mtd80YL+QbBY0oNy
x8LWgYpH5Jg7zS9u8gMgHStLKy6PxXaCHPtP82JLn4Tq8ViBQbMFfaYaFs9mIJ48ujMkTg0M63qY
fOGAnFlbnMZa6RVwMgAGINmbIXum4z9IDaFugaQxon+gDJYFDNR4tQqkPkDkdFdNj1jPRtVkja78
Qv5YAyjABpRBpFvfobzbrIlnkhChyZE+qP68oRAIxJb5W0+LS3EsqLaRqYYIEEh2l9uySLWEFqhk
Y4nqbXsFthynvI+2oHfa9r7mogU/1Dd/I2t4wdMg9yXOg4VmHLjP860h1zG4JQouRolqJdvjrstR
z0hcEB+Bnqfw8jD9oy70Py/j/9LX4vbHzmv+/X/490tRTnVC43bxz38fkpcaZMTf2/8Tf/bnr53/
0b9vytf8vq1fX9vDc7n8zbM/xOf/Yd97bp/P/uHnLWiDj91rPd29Nl3WvhnBNxW/+Xd/+Mvr26c8
TOXrv359KUAdJD6NJkX+6x8/2n77168mHuX/c/rxf/zs+pnjz4L6NX+Jfwm75Dl/Xv7Z63PT/utX
yVB+Q8UMOAdAvuH7kff49Zfh9ceP9N9QcoJkGMq82JJvPwI3TRv/61fjN1x76Mj5kZJFlA7n3RSd
+JH6G3QgRbOCCXUSPFxV89f/fMGzlfq5cr/kHb8tkrxt/vXreZLBgJS7QnDJAi6F0iHgYYt80dT0
EiuQpXRsPXbNJPfl4sAtqFWY/snM/GH41ND5lQ5DaCVUAX43cfJQotQWiZpKSeWp01rDKfopMIr4
azuaz4B3gOpK7l2SWN8+trcIXXDKMUVghLZkvG00gHcW90LVKt0w2WjyszJv8rsGx4Ayx+QOlIMB
TQexP2jL1gG1whn+dM0wi2sI3Zq46lFVNKw32sgT16wjAwcKQG4609iGhSw7rG7Caa2UvmZlMbjR
KFOJRbDSJTOaN76Nk+yR1fbd883xbixvGaOTsRAFVOsdydEQ0aW3kGDeMQ1ES5Bp8eaWrcponz9e
flgjiFYUxJqCtXQRr8gKq6RKAx1KjMx9CUqLyhvQ8lYEa9WO98MC77nY9xZU0wi2xtJFUqnpkV5z
Jlt6RcvPFcs4dM+HLZnY2tV2yZYQOjDQSIsQczmF1OJ91oDmz0msa0rqoBjTQAEZ3tStMqCcBwVi
/hDBwtfgIOvAVC3rRcqkqYk6QO6n9UZvfOg+tRvB6zDdyw58fvjx8ToPgN6MiWZJA0kaXVaxZOdz
mKZSZhpMNtEmSTfahoUaEhXqajro/T5HhHViZuGecqVQeWWBnkaVbkuO99vR7FZ6S7Vzz/R+KIsb
M2IyHawUQxHgXCMAEOW6OqY3ikfvFC/x0YF2JYPoWNnUNxGSM62vuIbbHrorvu0fi99jPyPoM+nQ
OEw24GdaBe+uTfXCc0LhvUitHt9PqMYJIojab7brmATcG0vPdT7XC59St1HSahLmuvYGH/pFaenQ
xlGBd0KvkqfrSE3Vm36jheV174o2NdXjW0Qyu9HwmtIB9/NKlL3ISP9YGSFWDY0U/Ad50/NNlnAt
IuNoQzrxUPl4UoAhGUD0DPnAJGwCY2ce+IMV6HsKNmEKaoWPt/gCtf1mHvladIWgjo1X29vGOXF/
LJV1tB3bliOaOYc79cju5tgpAGBOXOsGbTDPlWeHKcRms8NaanpBL/yHcSBEAFXCPYYTfT72ujGy
XoojCwes37KdhiQVdxrQbQOsHZggBUPNIXORZvAaKAp7Hw/9wpYDibNqIWAWXM6mcDUnI0dmp41T
JIPRDawHQ1N6EzrVQeYWtOBoxe3mctrtLGm1cfc8eP0x6FO74ucndsG3h7loMeNannomjQO4TneI
ZbeypA1pwFMLct2+UfxubpyhGr0UZHKWpKw4t7fSyvklDqaak/EvNl40agQqYfge0qy4kwKW3CS7
jyE1pEVZqGX0ilpg74gFfvX245lfZHfepgCM9Hi+4bowMMWLdU/iMkLOBRgusenIIz9Cg2Er7dov
6++6RfHsva3FMhPw5A2dBVuNX26bBlUegAywvQAffUo3HD10+WFta4mpW0zt2fgWS8zbvh+1sbYd
OamdRP0mNSt6xm+vxY8sLBYv0bqKSjZGleFqUtHKBQBxIKOMoPqK81bG+lLuP+dOBYX46AYprCvm
0ZtWB+sZugVXx/s+rFHPBry4KWO9sSHgjq9TISuruqiquSD8u0VCBjhS273h1zrofTQvAVohhYy1
4Ut+F0zIrVEXqHpgTPMD2UDWNRT6Aemd4XIoOq7t+Asn7+xbLi5aq0NrslW9bQUL39LciKeq6H5T
oMq8vvUu3OvApolKEkEb57v8cVokcd6LnWcZ9+DLcfLsUdbXSNLI4skvNjgYFk0oP4iXuGi6Pvcn
CXa43Qw94Kajqr3ioQNdpqLANsfj+TBOPeSUQTItAQY16SnIpKt4TzK5DuJIUfdDk0S7QgGta9xB
8b7SczkY7bkIpdbuvuddYm2hpGWEWt1QT2vG8tBrUvzSkrjaxrwbDtTuB3+EkNAAfBUrPOTK4+d+
nvgtnXV5Dx0FIwDtqX2rW7T0Qc+d7bNIV8FPWxUyqLULtjV1gvZHVa6vGmOGO+qybF/zmrxUUtcE
QNGgAVZrlRCldSXsqJKGZTwUe7R0sIBD9NTLYlu6raisbfNxZA+aVuS7xJbMr3rEtN/tVtKuGi2f
r4e8jg9g2TRA+2l9zUGn6zcNk7eSUU4uPi0+zoMifdGsiLo5HyewGqX6pklse5/0XbttO8TQY6sY
cJWNSnxatlLnIhWaXee9QQ45jadrK7d52EgW0uRFqrsEJUu3MnvZRcFm3lRkUIKK5nQ/G6n+uSgM
4yGZYnvesIJDUTFm0rGPays0qdQS11K69sqSxwRkBBJTduAstb5JvQa8T51OjzYYfbfQLM780R7M
XUyaYisVoBdtZUnftK0uezGtxLMw7YyXzpSZ6oMFm+yGpgdhccZZdWMNWCc3aSV5G5sGqnSNOu6q
tK6CnoOquOtnctVzuc3dIqazR3nM71t7SK9UaGL5FOWf+1avyy1VS+UINVj02Pdd8QAWYgq2bXv2
Y5QMcJjVcSw3HDRMqlNUBt334hG5Vat5ujYzPgYqmdsnFeUJT04y0IDaGQl7UGoHFtckQMSVssct
DU6NqCdR7Bf9YH1lWj3epuVo7xIzR+EZhLpBElsI1MFD+QVM9toj63pypcuV+h0S1SkYHUjDfGuM
5gDNxrUvTUZsBUOk5xupjU1pB7YOovdOz83kQevQKuyOHXQ9nbygpgzgHbcfIfapfLJMblzbg8o/
Raxmu6GYowMYEqWd2sR340D1Td1BS/SomVKcuhBj7cAxHONacIBvkKoDa2IIqLQ1AylykunZjTUr
07Ht1Wynq1b1jcuxTZyJ5HO/SVmuz1jDOB/dqMnzW9Rv8seEjeNrq6XTJ6tAQ6sTMaO4Vuuo+ARk
FjfdCb2hDLzsIP6NIougogz63gkEOQ37ZMhzMTisGyID6ngGuyFapbRBjlOIXitZs5hXN3qyzTS7
cQFYHYDNaGU3Sk0KdvRMBcpbLwvUjKvocTYi89COBspTaROaPMFvDHnzxexH5SluAHJnZGD4+gXZ
1XnyHRCCo01o/SJZEE+oMTM71gyG3w9FBzrfkvgFq9GoW1iVvO2iEY2gNtduoNWrO01Ski0+2C/5
gAbbkulhp/eFR7BTiT3J11LXgvM0acmNXaMaGSfyzczZoZX06yaOBtRBC8v2cEQEUXRtbHO7SB2L
EsPPOeY4Hqobo6EghU1r7qAdw3CMzuzctFfLW4VFvSfRQcV3se9YoVfwbKZxsNIZYl+odSNW5K2R
E4fxEjlRzQaLc1V8gnTsDWjTX+fJQLO+wY51wu6rxPoc2XGya7oGAPOW2juTzxTpS30GVyw4htTM
9rk9Dq9SohUOOph3s8U2M1WeUc4yDkgC135SRH1QZxkwSK3gz84s07ezWHVoaRaOlMdNIEUZc1o7
SV11rtoNaE5u2tKkYdMnyh5HgBjOSLqkCpQ4SQ7Yeq3TxKZ+29Lhs5JE3VZXJHlX6/J0I5UTy/wk
GolL0uYKWmHPCTaoW+hN+xTnAM2hEtNdV804g6m6Ng8yYVtZG67zeBy3mdmi/XlqO3ckkRYO1CzR
R2g8mlNkOGWdcFeBDIXHMzRDZURhnpF3DNnyVvb1qlJDKKpHkGBuXgtwH38B6KC91aO+DEedAfTd
GfMWQjAgjy5ZQPSW+1mv0u89SbGsHAxq13My32Wd8pCVxQuN5WNeSKZb1Iz6Gplv0rrhgQ38plNN
w4vMpE99wXBvz/0Ap00gsaizUQ+HcYL8RtObYDzX+mlfJ5Z8NCUIy+lVfoRjmnc06ep9mVDbt7p0
DAfLhPA3kJNuimDB05uafovA5xPODcNrBy3pFIcttaFjhOC7vMsKuUWdtqq7JMxLPS5dCDxptwJF
DVVnGzdPSJQeJPV9r2Ve0439HZ97ChFkXevB0NYPbWAkkmajDdyctzyf8u9xM2NBK0vwiOcTwu2G
DL4ZtzNevzUdvxY6KMV9WpEcG9Bs2mde1PEdg4Xfa06sIyBThRQYFciz7/JRn75U4GCfd0AMExTA
ZrsuwlqdEupXUJB86C0BfKihoQQVAinqN3FflugilJJcx9nm6A5mlOxGEz1Abpv20kvOuVQ5qVba
26LuGuroKLOFRcpBTQ5QDruR0W8ieyMSzZ0z9lCR8FlKaRrGskSvS8MEhz1kaq5aVDWpS4pBgqQH
MsGFY7eQLHNHqeIb8PIXv/dVFQeR0hu5h2DK9Do22xx95rWNhu8mo0+1Vk6jU3Val4YN9ugBB1X+
Jhs9v7UgzfdF6m39e02LJOxsFn1qqWJDs5eqTpQkeQ2KdL3axzxLcx+wxO6LBV2uR72CWMNUWkxx
DDlT8E3y8qojiRmmU57v6sGCSoMUyYkdRLmNS3HIsrtq0MtvWtTon+cpn/ZlQVtQ+zZd3YC826QH
wKaz3QwAiYmIqUv2BCz8N5NC6qsWKWEfOW8Uy40sK4HoN3sPwRrxgFVnTxMI67d9VdguPrJ7VeuR
+HmeyaFK0S5U9ah8qUhVbxEnNSDjz0GYo8eaxwAEcDVrHr8NU0murC6HJgdIc2/nzpZyD4laCCUT
rmyksS8emNUOV11lQw0UbJE7XYL+StlxAH9kq9ykjWX7OXSBt1gZ5WsPuBfkozNJPcq5CcKRpJ33
PKY2wAiQVHEls44czdKh2YAL1zVMqzmSoU1uU15BAXHqGXIV0ozH5Gyoh5HNjZDVSI8KdMmPFFxE
uyltok0bj9oDHtL8C800eNMomvZVy4CjHCfbhVKf7pOZtZ5h6OY1zyF7MSpK5JeGJk3OWMzDvpRG
jivVyK0CAeIA2LOeD/KdolX2QQMLNyR0KwrKB2ZkYEeWyQMf4+RQymT+StKeHcYB8u5OxMtyx/ua
QIYlT6QjVbTBY6SmV1OStRtQE403hZHWkC3Rs+deSdvf82jSEM+N4BJSJqVzET3rQYSI5VrhHb2z
G328bueh2CkpeiqmqVFUF4oi2hUrYqBBCrWYvytZIaH03xW4VWrZtasxv5njVEOSpZ7DuC6m61Qa
yP3Hb/13CTfUycEKKCuCv1mFGO756wTSZjqWtwGoxf6KFJRT1fSO9p/1qgsJ4z8SC/+/RvcrSlgn
8y5qgGdFumtRUftlX9Svz6clure/+lGjUzT5NwJdRYLMuSFrqAn9p0SnqPpvCvJAyLigBRytQPjJ
HxU6XfsNhSwoN4PrFRiot3T7HxU6zfwNgmsKFNNVeFLw16n/TYXuPGEiiYYngFPe9UsMfZKUAx3p
HVgJoSoBCqBwiPpmBeEj3vU/kyU/P32R+jFJBE2XqJKORVkHqWZdWWMf8hbx1pTNwcl8Xyj9nT/2
f9pY7O9G6SxUPTm9Y3L5ySST6arAUrlmnnz92MBfTdGikKO1ZVtxtY+ODbqsRfOFsskpOhL+0acv
UQkaJDiMJMLXt9QErIHWdEDIR9yPP/wv5kZdZCbwctfxQs7onS7Bj0L8oHjmXZf70H/VNh+bOHcz
f07/W77/JJmKt2spzTNM9ICMhcwYAORW9c2UGHbA4/5opGttG39lSWyyE0tWabORphb6XRUIf6nl
himZF1vKV1sdb6kEDZqPR/QXm3ZZ4WqgdDdPSWIfzR40hyVBLA+tUrfjU+ZasfzPtu0bc9PJaNpi
HOccgLEjovD5gJEZ96ORtDfEaNTHfzaQRRI0w2kf24xbx7TrruUS/O9Zth1IfI/8z1p38F8cDjih
s0UBbAndssAeHGVKvkgZdE+K2vj88fdXztOGP/fW4mgzqy47s+n6Y1Mpvlol/gD6fCvaqu2jNX+C
lpnLqtSHhJRvQjKAmHdoRV05OW+rfcF1LUuqVaE0AAw3YCGJKmQd2q3E74b0QPBWMLSvIzLzozQ7
vbrtrSdTvK6J5mRVtYvkK24z74//VMgK4ne4kjpRgXrpkG6k4rsW2St7dYFD+HOK3qpLJ9tItuoI
IU7fH5EU3Gra1yr5oo89VNDGfZ0HEBh3ICII/KrlJVTbmdno6nq/HbQ10cRFFe3nF1i4mMzmqYSn
Bz/KfHLaARUFzJfF21AhmJrZxegH6ykqjxENFCQseF36aV27kQ7oGh4lUa47+FXGgni1p/KtgnRh
8ZZMDnwyWdJJZXKM++FbbOSHYZSfLEivMA31xjaToYtYgK1nsoOBtl6JPJPTD2N/GxnpIzqr8CrT
O19urJsunV9KQm7USTp0dvI0NvSTyaQvSkeCSRmRx1NdqAHtLUU6mF1NwXrUbOWoux/t9JVxIS0W
N04C2Dl8O3xjJ0H1NYo2tZXu4nm+JkD4IjDYyTKYhDpzL8UI1CYkplAjvW568MORYd928Q4OfJ/k
UO3pis827UJNrTZ2X4dxkh0TAiaiCspCRpZ4uVoN6CVm6JACJrIdqkDNxp3Rw7VoMnUUCHhqSn6H
d0kwdkL8qS0ep4qsuLVFcevnfhBe9WRDKgOnldGy6jadyXGcY/QZVBODGBYHCzUtDJG84ge419yF
TBK493pQYX7sL/7CF70Vok5MI+lhmMaURpBtKoO6415erbEj/cVF+nb8Tj46HaADaHOkoPSBP3XE
+Cy1fPv/OPuy5jh1aN1fRBWTBLwCPXfbeIgd54Vy4oRBQkhCjL/+fp2qe252n7S7bp6yt+MwCGlp
aa1vcKV8+/zJz4Pzt/l6Ean9tmGoD3oqQ5lFov0od3MgN24LtzpT/n/JI/+/D3MRqQera2oZEJUB
YosuHJyovAfdcR9KhxQn8M9f5No4XURsT3hz4Bdzl82G32lLHmboDihabv7t8hepWKA7J+pUoDIL
nYl44XDBdJwiKWZ39083uIRzWWQKrdorumyIcPq0CLNiBw2KDRT+3BsJ35Uhsi8C5gRYklTU0RmE
wLPFgrefpw28DuGW9vk7XFkG9jl/+mOu9jADEzC30ZngUx/Pwq7Xo2a3PsG1q1+s7ymcUDvweZf5
S/VEmymmtPj5+YNfSfAuuasN7Dgru+x1FtX5r9wdNOgWS5aXeTaU5GMM7RunkmuvcP75HwMUhBY3
w4gQxXMH/SHpQQs5Gm4kLdcufrGUa8+Cp2BkVMam6IcB6COe2+VGmLho3//PGr5UgeSuBty+rUwG
NTQDP8QmWNdm2OUDSCkmtdz8e4EOoALRKc7NLcGwa2/0v9b03CkGh9nMjfK17NwFfqbdnH7+za9d
/GJFF17lLEyH2C6UM+36ugwSCFjf4vj8F2nyf8cLZZD/fulmaHAgqTqTQV4JnNalXQ8clX9WH4RN
X20LnbAmnFFq6sgNvNff3wc0zP/esaN0XmyGwUJWerc43dPow1v587H6+y4Bctl/rx21QcFG3+gM
LYqPXvSJr4MPNLnQdvNvnOaupHNBdLG8jVuFRSUtiUxI119ZaKkfsD1ptm3f5SuG+Zdwody7MIhQ
EVQzaoOMOI92bvGjGeYWobjIV/boqFfaiGUn3RomkvWEzGssvLWzcPeBAuh/Y/ZcG5FzjP1jJRvW
BNNkoQ8xtuNaWjB88pb7SopTj8Xx+aCfP9z/3pqBr/7vLfK+yXVkGsx+pH3bgjhBHAhr23sBsATD
yuRqeqdVZW5IAl6bPxfhYzHobwpLmWziduxoeHs7pixvTKBrF3f/+y4wesuF7q0u40HdpB3rVNyF
kIP5fKT+vrEB6f3fqzuepRbezyYjYVmlLWlrjFlQpzi2V+vPb3HtBS6iRV+TDpJbTGeFW0PJPp/R
oA9dnn5+9SsvcEnRypUnTTWFXRaY2Y0dT3xtci+EeKt7Q63vynQNL4JDCHuypqo0Np5BD/tQ+9H3
Oeqh5R2W7NT5nXz8txe5CBRtwHvmUa0ztXjPfIIDtDbZEoiHf7v8RYxoLZRDdGNM5jHUdyzoRUYT
nAi74ePG9a+N08Wyhu2g1+dhpbO6nfodWhwUrSkRJZV0vK3vC+9tKLRMA7SSYhMUYmVcyKIiYYgS
xytVYpmlT4CVhh+1H/GDGZzmgEJqm6iB8mNThfl6jBpYZBLYrFt5ju6l12EvsNS8gZC9uxLSjja8
JM9qyJvUgZxbajWhu6p7HdwJOwd6hnddit6wt2YB0esCIkvHSubYj0voUDBpk6PspjGWQwRzcZaz
k+fMwUpDYXCNjnd0B7+LBwBw6o3rtUCVsnHeD8b0X7Rn1TugIkU6MAMG3+CUqSsD2IUbZW6hua8M
cHCxL3ajxWe48qqsb72jaGwdh1XzfayC1flc8/lX/Hs2FwQXk52WUHEb2CAzHXT1DkbO/kEQb/4p
cZKKZaFZUijfu7F0r73QxYyPfPDqNZ9lBvLe3SKnryjH3Om5PUAl7N/C25mz8+deU8mlMy7HzujL
PNqbXrpxVBTBQRvkeJ8P2bUAdA57f2xnA0S+OzStZNaEEVQ1UTCAgbsq0rHv/vUWF/uLC2gXo6Et
M/R370of8F4n5M9TSL58/gpXPkTo/vcVjHG6sEPjNAux16PlBBfUQHU00VVebsDvW24kKteG6mKz
meBYLoGq7rJOqvsoB7hkqk8zzW9M3muXv9hopoohL1Sjyogm+bdyslhWB5VaFby6pQ14ZaSC863/
+Ni957LAng3N3MqOjiDzvgfLgDgThFD7hc/8v+05wcWcght5MOvZpRnStt0sqscWfFIgCL7U0b/e
4mJOLQFV1SBxiyawNtOiH/tanyyen4Q7JJ9Pqyvf43eh74/BYvPYF5DapFnNE7eLAegq9Y1Fdx6I
vyR4l+ZlAXLcmcCzNIN92qE29c/Ci7J/e+qLWQTAHVW6s2mWB3WYjJbYzL0s4nrsbul8XAmyl/xP
HVlLPgPhmVlc94DIWdno2M+NaSEHwbazU95IS69kwfQimHuojSrCG5oBFblqi3CVh8vPvHT20H9C
7dtx0znK/y2WXzoD6kkZtwcKLauZNKclCuakiHS1bXkFc47Ou0WCuDKnzl3XPxcgMHbYmQaPIEvt
SbyI6Xtua+c4zq7e/NP3vxQYsKKIuSDRkmyE5zWxupMQ4dpyo5+fX/7KzKUXS7uo8KhSzyTrZgdN
KgjfgTXh3BK/ujY8l6u6ruE4MfcE8JLwCEjYsVXmKWztG2NzpVAM9vJ/h5+Vka28iqJMVQPFoci6
8KF3Pq4BEkoE3G6VAcIGG2Bx6/TzW+/yLyv9UvQHOImwrEFOzab6KOiXopWpHULeE9BX8YwyU9rJ
k9BWEuZ3U/PT9b5z79X2l4MHxGNXx+f/U/tqYeslvxGcrx23L0mCfjm1M6ubIAvzEdC6KYnGX0v0
7Bd+bHS7tfMjeiN+fx+oeseGOyF00uZ9PPpdwha0oNS6VufeCYBjN8LhhR7l/9RMyEVuONZ1u1DK
2yycUIspny0J76xijstmJ2ib0AV6Jf4b4HGxyt9QfdiAbp8oDcnsZu/n042Af77bX74VuQg4wjeV
xGm1zejwsEDpzfGWJGjRXqNiXdZF6vZfiWzWny8k7zzn/na3i/SxzAGQtauwycxQ5ysg7b09mQQF
WF/7X+UCx1VXkXk3VfJ7mQ/PYxSqWJVyvjcaPm6QYUZfhbS/XN49NoUFbXuux7gDXDKBRwhAec3y
PDU+i4kUdcJqHLknNlBAvcoPALZVrC2XJTZQfNCB8lUa5tCcmYiGUGu5yBsjeiVakItwNwHHQHrg
ljOokPxy3VLFUTgsN2bNlWSGnIPIH/vzAtlVZTtOk7lzCTwYAVwSFoXp5EU6AartRlZ27S4XAW9y
ZWnjhM4zj6i7qO9/UrWl4wtdwhsT4doYXca8oGs9ZQFpWDTTbvStY53LW2X53y3xv02yi4BXmXJR
5YKn713f7MppOWsDLXoXWAxyY7wqcEjqpEwGC1xyPi8YQ8m9Y00avYcTWLUB3F/GoMTqhwXFgsPc
aXcdViVOqtDxBZzfqGQA5B6ZRjvStITt3o1k+9qwXCTbBV9y04sBvo8OALuRgRz3rQretUtfpEjV
Ap1WrguWFaOzBTnlmRj+9fNVfQ4VfxnvSzm8IAQWZYTufMZhRuONReKEZewR8xgo/zjUp2Zib/92
p4tgZY9AoduQfcdWqT/KVtQxzHDXU0hPFfw4cy6/llZ3Y9+8MmD+RajyOBel741V1nY8SJ1CgT2s
rFsF89/M6r8N2kWU8ASoOIszVcjl1wOBaRbESkfyIPodNesGvEgrmACw/gk+1Caf5I45kP3mJDXA
+nv0JfTLNUFTqIhARhhhP+48WXaVLOUz4KlxKF8DmEeMcG7x3Kd8UKs6rzcj/p+A+vD7Fk4R/Fu8
8y9CEsR6UHv2Oc+mxf7OWi/pbDAhPv/g1z7C+ed/hLsaQ+TmVcsy2pwZXNM6mMyNEHQtL/IvYlAF
ODq1mGCIoMCc3/tOl9h5puoqVktWU7rJ6b3sb0TUay9yEZM8KJuWbGk48npfAOdUbYCfvtEKuZJA
XnKLObweypnQJiN0V6AmpnbqFkTr2mNfRI224cIZ6YRDecTYKsLobyVKczc+wZWrX+oCo1gnGpyb
WQaR5ZNwqqywix//NHEu9UlEqxrWaL/JoHMpAYAfohWdhVp9fvUrEe+SSl6SNqTT4CLihc0XVGJ0
bMFeo/emU1ADiUzZD1l3N+51bZAuAoVsXWpRBcWOoGyfqyGy4qpEEfbzF7l28Yu1my9j6I3LJDKY
ecCgsXyH30f7j1/3fM8/1i7zbaD7YG2fOXUEv5wRm0IT5e728ye/MukvJdgWVKUK6lRN5iv/tanF
d5/wVemKm/rcv7W//xKhf+ewfzx/XkjGIJdSZbZrbeA/fUQwIPRldHdEhTubg+/c7Lpph79Kp8Ws
SvN69jR3ZzeZQR+cQUmMGusBDimJQ49e72004EZj9+GxZ1yELyr2ODm6uBA1A4J6vzW0j/1m3g3j
62zh5OHBmtOSCQtSilTWY3ZsDETBlgxxHkyztUd2bb8b7PU5tHcgpkrUufGTBZIk1ghFumCtvBLH
iW8DJYc88I+q8ffanPA7LoN9hKvTQXIOyw8n9n0YM5MjNo4w779XzmNAyxT7hYUPF7aQya8hPt3j
hgpkF3+DR1CBeSKFAg51p5v5QPR73eyADgygZJPPEpy5dq1dD458a2diKVSqY6QD+B2o/KzwCMSZ
gGCDmEqzs1UeV9GrraFHUctUdl2ixJrmd3X+kxK1CpwX7HqDLfc599O+stGSz2OhFQig6ygvzh36
8144o4APjZb71ukPKHCciWdJz07MeXT4nIIRnPTEix3YgBQufcUzFBHOoWWX9DqMXeerRnuCCvLW
OuO29cdNA1siakM9uXDizpxceux6EgucBPuOJ4XtrKbFBeyv356H0JnsBOfE3l73eRuD9xrj21Te
t/NL2uOMZniX4lFAVU5U057PViGjJ5QvYnuxU7zw52vj2qq+SCPLEe3rKCB11tUFlGdz8q1AZfjz
a5/Dzt9WxcWOwM5klUngADL40QvK5zOGnXtpOwu8mqD2jdtcibCXaO2w1VQDPF2jfE43Hjif0LCI
F3tJVGdvhl6u7dy5EUmujNYldlsxJZnoO+QYfenvwhYwOX8KxhsvciVOXcK2ZT+BAXo+XwMk+ASK
cmr1astMc0Mo/gp0F5XZ/0ZZhbY8IYCZZgLroZwgzqjHPRZc2ZMV1sQ5Z+rYw2ivYf+5bj07c8zL
5zPhnAj/ZSZcwrf5ZIB7Ql6Zqd6nb3nUyWfpNyPCU66ePcDS78J+voV3u/qeF7uJjrjlgL9VwY2x
sg8jxNQebEeHq3np203QUtQuawWkRt5H8EHRTrRbdL2sGg5ucQBKNQikUXhjxlx7c++/Yx5QHA40
b0Rm1608gTDC76xisZ9m5gdQ1pmLVV/zW74lVxbcJfA7ZJZPYYQpMlCVP5pOv3Sh2mibJHZ7y+Tl
2vtcxAtuvKXRAOtkTsFAUEV4iu3aJ0k3dnbmQgk4BeHplk/hlYLT7wrdH9tqMEHsN5wYTue2AR2z
uxsjKAI3w72OwPpgpooJZLua/JaR15XlfQncDiFa0BA+84yN7ZsQ8h0OPTc0Sq6s7UtxOK/UUD/w
e55JxxwiyBk7dPgWUnNjml2JgZfg6rm3mKl9t86M45+Kxj9voDvDi3uiUAxc3G+RmG9qkZ7j919W
8+8q5R+fpa07bezW4ejObNtl30D0AgBf/CHnkwuaMEX9Vt08e12ZcZcIYgciWD2PfPAarTJ4IktH
f9Ba2L8sETZQFq9BB0YC41Vgtrh+UnYOiasC4QyIArnBs7jHcNQolw7tsgabfkjz0TMm6QyY/J9H
tws9sf8pz14ikXU3D6MjozLrJxEzgg0fRhuCwW5XPCD3meWyOmdh+t33oReC1IwQyEVDmu1cyGfx
Au4VNv9uySROlDVO97xmG/wEJ3VDmxULoBvcvpYaVEzkF21RIYdq4oY99t2AqpREifTD7r8O/Y2d
4tpkvQhatAlsSWq8Dzp7BuWtOnFuOa9AAvPKqv4t3fLH9AGpWI8F7eqsDBt1cmGhk4ZtOCe6d7fU
s4IHn47h1qXsDeI5/RqKgXrFnMZeOSMvNoEgjxpasjQuIfi6cUJ7TEIzQeO4sgDIsNtoV2MRt7Ga
7OaFwRNlBQJ08dzW0DSwRI9MsHOaFBxPNw7qeVqX9hzufWdo72BGOsU1YWpj2rCJI8f50c6EHTwn
hHyQJGYbtd13KDrbazCYxb4eKSRetfYOM9ICsGutZW+cxbsbCOaau3Rfu1oM6xL4zD3gdtYXv4On
18LAiOakJFB7AXsp4BJV+6XUyCnafmPZUZ2OVYQ+h5GrkFheXA/aXgMxXKxtVw7J7FNIcXuldYB2
TZ+ygTGoWgiGMar193mw+WMLRZ0T1L1qCR7EUDzY3K0fqZ2/FgWYwqKh3kvdWDgDOaYDPZgu68kC
JqMruYWcYILlbW4wSZfxAcrVPFnQ0Ixz39uZpq1Wrec9kBKCmlafe/A09PvU7sZg20UFBGakFaiE
FQO0Z1tvD0pBsWFKvaO+/cHkWO3cigMbWbvOs2onfm+PxjtGaOvvWcOLnd3Ug4yFNw73wuZmM5qp
36J/9jTRELTrOc/vSkvPa3iGU/guLeJQW7JO0ddWLziDBQL1c0nf6xLCOIsMhnXVRNXGN72/mqEH
jx51u6zY3Dv3tUGDf4SCTA1QFrpLBhaDRbGs5Fi/QqbmO9zDqzhg4GZ1FeRzGw7rCXGyg75MlKVT
qNTuynDYukPwBGILdGLrb+Mkm9XMEJSKYjIJLG+eAq/e96reLmVA484dEB286rUYhlUksfNzdbBL
D5W3qF2pXKSUDx9dwFYy0MkU4dxU5VuIlqxCSEojttaCrCOTPw6ARBVDdJfP5uBM0I9g5fIB9Bdc
SpG0Lfm68N5tNCogwzHFvrf2PL6eESALkP6R2eW4Nfw415OY01rdCfjJdx2NNQgI0ANKKgHFD/ym
ZO3Gjnhs969TThMxvZkeNUUbgXbQq0Az4Kje+gXy8zhKx5Hdpo3rn5YRvbH2rNfuPI6uuvMxi6mi
W+WNwGc2+cHjw6OLKjiNxJBWQzXvirMVaTyjfxbjbHrMS2olFVkSf3K3eOvQUW3ceOXeL0jSt+9+
zd9cLHUFTZQF47wA0UXEs905aWnBfTu3Ekqi92GoEs2rOJpb+HH65/EbQDPvqnl7/lVMyA0vYOU8
9SnGpEMKU7B7RCZoT6gUu/VGIiGdawpAL2wuHbZT9VvjyF2j0REl3Qmls3HQ2czdtOPuqvO8rcS/
XtRe4OgR9ajzoMA2lVZqgidYGgO7OMTVtJa5iLsRurfd8oC/IeWT6b5H2k0mkDLxHqZ51WF5sJuf
kwVm+2SVCfHW0v3JinpJUbaDy+dmoN1RhMFuMDM5Pz7RwGgvcJqPS3aPrw/pYHgHnZwSwDv8axci
JB2UPlZFk297mFIEmFDQG7k30G6PJwwgVzsb/MOWAil6/mLUPYUWJP8931phXuMjwLK+YrD95vDJ
ahJ7ge9YC09cHXwben3UYra3KIOn0vEPec2SWg4gnVbhqfQxW9DZQj8XSglcrytBkpHye5g9Qhoe
k63Nve0cjmnVV6cpDxGBHIj7AP7WI4gWMHmsdMpb/sswtsdzSoeddC5Xk8bqn87qPLuS8nyTn6ch
XrrtDhGkeTxlHvCNWJvvcap1EyzYyY3OPwqs7g5/5DXZ2tDgeMwruQL1++jY8jzfOAr3lc/Bm+v6
8wcLfYhpBfX4YYr8Fyqy6eiAG+p9qMmAAxEcokIfRtiGwVIlLnqsn8qCCBgUEoaXhQ95HE4y5UZu
8enOWUoBQQTIxrwZiLc4WiSOW8FT8L6sduc5M05jh2JAANeKJfhJ/W7jLgw7fpN4xZxMrnWeAaP2
H6R5GJcMkhkI4uNeToje8w4KFWsPI1YE9RcLaYTN2WrOnyqPQeQZGyaB4gVWNuZWtxQrAQrYIH5A
Cms3VjyGNO654xWbFq4YXZmKyYnDpof+KrbV6W1qyGGCEbrAVmI8gJRL+/084dXyZSDTUx6hLIUI
yyEL0vz0l1fmfgHlK20b8AsH+w7DrzBfzsvt/CjnmzCF5MhKBW+wlVvQ4AniKSCAppFt17x6YfDV
YJ3gE5uFfveDPO2bYVeDFUjZB7X9eMEZoF6+ncddDCAsyvqx588lXR4AEd5y4e7aMPhy/kShCd4s
b3l3nepYEEmhsLNUaVdGDx5CAWyHzjZQEocJt4rhdbTtaf1k5SiqoSlVeQa+WKX4KkYrHe36PnDF
vXbqNZA3L2j1oPQfTkntMjQnZ0+ljm/2/jzsjPBDAOA661FNmKKCiW3ARkQWsqRDTu2TMwyJNec2
Xhr5YejoIWbl8CKWBVpNTeTHipE+7hsEWsdR/JkUqAiVmH8wD9paTUHTqurddVE6m9EZDgunaTiE
B9fvn7Q9vQ5t97h4FpC6ei0XG8dMLF9WlNk4TljrFc44/hcUpN54NH/pymLP8fN+Hib0K3V/lDT8
MTfznS7ydSOcN/AknytsZYA6wFvGlzNSLb4ik1cmQGkEd3C8AQ+fWhUYmvKRyO4F+6Z4RsV121dm
PY3RseZesBMjdp95ovWaefYI1bto2SBvKn7APtLfTGD1e3ErHZWokcNwOwqALaPwVwTyuIt7Nbtr
iNnUSeUhfUEfERrfRGKT8rQcAULL21RHZNgAig6xXrNAe1+PQQLeBNnLMYCQT8vltAYXyN+PQbsD
5BvTtodZBJS+YuN+JcpLIrfcaT2WaTNRyBxVwfLkoO72MPNS7EW0eG+dXXknBxicJnbmqNoDnkGA
whgd8VToptjYY9ihj2aC5sWBYcSRWL7etNXgAxPCIdOMt/KA1PLL14CX1dcRjIk9adFNZo2Z8kQK
1HgBnW3uyhJyOtvBEfQ83hM7GDB7sa6DaYGEVEPueS4NbD18qAWJPorbwnEhTwri6hcDkJu7Nl1L
nzCvp23kNAwStqqC8snSgpi8lC4qfko3y9McLTSZ1Lh8QGtwQqGVy5mmhkz2vEbeDFpfGDaOH9PQ
wlHFxf7+4FFZ9HFbTeZHbQWARiiY/71A/afJbKbHX1JbsGfFap2gruR6/UOIg9vKL4poXFXK5yvI
To5WjKPZtA2JQF25Hu0GC7jSu7ltZ6AumG7XKsRchFIKAN+tMKecBALQ7/AM/plLQFmZtYnkIjbD
zAyHOBqMMeq6wpHJjPDQEmP/YKMJlXpT0wOkvrRfgCgRXwoNpCIL2p/hJFCibUaEYO8dyoBlbLWC
/JhKwXYd7+B4UXrmWHe9mwbQOEtnCsC634Z+mufS4TFU91yBDb7pP4iyyLqDruFjbloWxN5CIAhm
n88RPehAjWvR1SxniKH54ZTyfrS3BTQqk2rgVjpRu0khpBDhlWyayhIvE1YRHBT9ujP0zulaNyH4
z29mNP3r2C9w7AL8b215yruvIJ1Wr0HYsp7gGuB/uL4uTj5TkAvSbsdj3y4L2EFZ45wIVIYSi2O7
sCJYhzoVdd5xbnK/9ZzkSUcm59gUdp/mOgxXPXGdOxpoAjyyDwCstO3jNHkI39D0G78PVORr26vp
rtSD2PSsdfez9sIDXIYnxB1vfmrKXj2CngNutYvSaYxX8CBaiB1xhv7kHbSG5ofBD6OEd2NVQdK+
t786gWWgQGkNu5Cb7oVOub224VR8X9T2N6eqf9hNcC8cHArxst2Rt5AyQ8BFogPZf/wmmDmLZ1jS
+BzaHZ1AuI1gfknOeG3aYQvxuEFbtYvuQSV9hL526iM7ISNEC8Ll2XZHZEwCHJbSWtKmcbJC0yjN
Q+x0WEVzxE6R3677Bfk1p+KhJhFySHeTKxylOlc/1b1/Kmm+8iLvGZLGMeEdsqKFguKLtGOKth2S
e9tjq1pFjwWfTlr0ACcV4wMSmG8wVIWDJn4tLu0AZmn2pgz0Q+jPUUwG5HsOtGHVcjcEHbw87E1d
zut8VtCpjspz2QdtntDUiWdraD449s9C+t8C24JVcTfOmWsVKJ0MrxyBIGL24xBCIS84Y4OaCEz6
ITfnSfTY8CWBxKSXcknCtW1CvLW3jsLoJVIQ1h261dhUBFSIYDUIxHVjKIbQAWLKr0/dIu+tpTyF
gTgYyZ67sV0zF0Le0L9yUrheiE3om+AOMkzFphYUok6FHe4Q+NG78nOIXXs28zYu6ZEtmNxy9gI+
P88e2iXNuln6ex7gyDBHcvwxhJ5/BycunA7c8k6y/I625SOoSCwpXewv5XgYUFyNBbFOdFrms5ff
AQjTt9CrfghIwq5I5cCfVDQfqif381RBf5KsaYXyvgvhudY1LLb99mFsJIjNQb+VZxQiBEgjxVYT
9kIz9y8zLqiH/scYDcEKDp06rhuUFoq2EfHSN7/YoIqYi6mOZY7UX9Ter0FRTKLxROx5ewZi9QNs
25rqp2vj31RaHypb7HqvxCxVweb83UOuYGAR5EiVpB0+d5HKk3oJUnjNDEAVB19HjfeD0J4PN+xg
49NwA7GFNarejzUXwTpvfbNCovSrAxYEslciPlPxIxq8Ryxcn9/aduUDVPHe4Fq8Nw3mbyls/Qhi
V733A0l/BbZbb+2yqZ8lwnkMacld0VsjjBPCM2LTPBfKPhIS7S2jtxYb3w0fNuHQ7ymEDuZyGVaq
xykPOT08r3LuwBq2gpJY8cEh05a0wtvmrYWAYJUx1v576AKXYGbg+IBXgBTCwL71mocHCmZPmkfS
izsKjfIREnE42CRCnhPYqT5Y+F5oi04KLcq2iIPFOWrbquPCNG9DY3YsVIewXO7qoNxWA/kOg7eN
8AWUfEkXdwW/wztB8LCuVw6OxYQuq8EUPyBz0sdAl1gxoDffeNkebKAvoYtW+mvYMZcxpLQRTL1z
OccHmJxFxF8ZFhJov03PEr0GODrhYYLNIrq9gRSJGviBRct7gfpIV2qAk9riPjQ4VRHZDnFQBA+h
6o9BJI5cz3eek9+HLeTez7PPd6f7xnX2hSPO7Ir3KaqgyTuhdzFEbzV47Ni/0S3tCY6eTX9gwE7E
WE0PMwo7E3XSQYfHofMf3ILsoc/cxsYKd9yKvgbLci9H++gX06/aoc9j4KIUwPq9f9akAFHk2Mjx
S1uoozeQEzBiEiIaKA3xgO8qd3rwTbSxmfoVtih92oXJUK/5BuwhqA3Bfcf7NxIhF8dIwOTtuQnI
lrRkx5BlxtPsDPhsxfNU2PfF0GwrxrZDBdu5CYIzG+AvCaatt4ImnUIJRT9RHdwbJPFxVTuncOi+
k5FNWwKZ0EQYv9s2KFVt0W+2E6B5kSgo+E0CeA+xuFdI+W0woyv0DToYU/oCGkxIVagFWQw6ke8e
1nFDXQtzCcXWDl8nCUVeHLs26ndVT8TRhchp0hilH61ogmh3O3cATs0TjyMqZeb2tXiqQlKuIC39
MbPhpZ8qfiJCMGwArnsQZwQa3hJz3Zo892j3EehtkNXFGpnFHfcm780y7fx1dCrgKaOZ71Goi17U
6LhQFJ4hcEll/y1o/HpOFrjv2DAVoeX3UY8wQWwwf6TPR7iB2BFbT01OUAbzh73qsF1SNUHNs3CG
PsNXVe8CKAG0UuxgRue+dtTazILdE408hnXIPevGtdE4KyCa4ogFshGdSXoAgVfK0DOxLoQ6a++G
yx0MJMqHnPpyjJveL74ibRiewrkTqGT2c+wiXCVeFb4jvQgee7fQX+1+gT7PGDpcxaN283ona6Ig
7EO8fIlBeuN7nFNw+uXBuOLQZsK2CW/NxKdtvakcASgbVJzLgyepvYeIr9xLU4e730DLkfDyDrYo
zgriiGFadAO7U03Ur51Bor9eBTpt6sW+W3oJX04HQtTYvPhjtDThj2q0szJf5rMJbD0ls1VF1YoR
M3jIzly9hk6gb5CxOOXm/3B0ZstxMksQfiIiGpr1dmB2SWPtyw0h+beafWl2nv58nBs7bFnyDAPV
VZlZmT4TWwDw2+wtF72xZYjljlSj/IRFIixjFVBo50nsDZPA01q5aEWdbPROKh/SV81SyxE15LJr
u9Q46TWbSaDN0PfxR1wpF7iulq0Uhh7zLjdnI7J7uzjLtChwLmLN7T3plPnptg6mklNpvWVywqfW
yAgBNrw6DrEKbR8WPf/IdgbE4h00d6uQKurYffjEbKGLjHEajmUTd3e90zunGU+6B61V+YDo2rlk
eaHfhlHar7rum7sZ0++dVgX5FzaGiYrF2Z2fcLIIvKAjO68IvZOosFffzgHr2WEDuKRA48kZFh67
eY41WG/+1KykWLvirpq6au+rvCL0FkGKu+gkVF1dXAXbJrdJV2joMdHd2zzCUaXpzsu2JhTBwbw5
WzCeTmyP0cQd5TkJWuyA6fP0PyRKWD8tfdzv+k4wdPjsxrwZhYPSsKsWsgd0PK03u4wFIphO59bO
SnQ173RKPGgYyLr5m6mpRt6u/RDZtI5IVWuPXa66S1YACxfCnvf4tI77TixWG+ppzL/lwFqdqAxo
AY2qaydLvc5RvDjlM5bK2YdwPfPAUWTedLMFj3rtxv2iaw54eNfx2K7Bf1OcpPvSTLhLoAAiIrzq
fazHhftO1Y8A7+tu7R2yTc2midycK1plOAcDd2y9UUpI5+AxXTdzHQY4ZyJlKfXnYhlpmGTJzP82
pdHCdTx0aeMjt1mtg449h89UdffeiCFqgMD9gYDz+WwI391LI9WX1sOhUpNEA4Qn3S9nmqEWM5Hv
ZUunKCFx/jRdnezxG1gOZTcNuKcsi4I36mIdxV3KFTI57X0WIg49QWGHMV40Nbmqdp7ReO+9ZYzh
0NSgs6PiHSdYxJaLmo+mvayMuM6AgRINFOag5HRDn+8EQFeyVDrCKJxOv3D/GWXWXeRi0IrG8T3B
Jb+KETatyvuq1E8sxt93rfWSQgfuyzV/bLL5wgh3P6TlL+F2fVi25qfM6aQL0jqjtlW0EQ3JABOm
tZHhWE2UT629qztWq7hcHHq2eGGQel4M49olScrKSv5DkAL7Pkn3ssYWx4afmOQP1H9z+uc60GzS
xHuy0k4iG5IdCWhH7p+/hnL2eWAdczO9lcFyq1oH5DQO9hNHcDklp7mx4UTQHdnj+u4jY9JZc4IZ
P8cCxJOc1rcAW3ZdsBoR5OkbWytbv1M8N/Q4omCyT0ciz7DKvIvXHkt/CHwGuI4ZqngrG/VqDPaD
Kpq3wvF/p1aeHT9/LyZcDvLYEKFyIY712hLDM8zvWUVD3Y4VwJSb3w9bDQZAaHYBsc7YY1UpQ6P3
PA5tHwkJ6Oo2b6tpPuDT97Pk01et5o9hWc96wrh1BZZsF+9prLIHdsl+1Ww8WaMDMp4eGl27r952
cNA5E5rhp/9as+p3Mm0OK10taCSMiQ9UsdIWdL71amUlejTjo4dGhQo8lTHm3Vn8Fsj0JZPQL3Fg
nbirIFhl04YNhoIRWn51LzLrYza8d9ll77anJjZpfHfXcM6D61+klnfxCPKSrq26Q+ZXRl5dHrzK
+1mqfuE2wJh71pqdXdw890uLiKwyNg+1jBZj6fprNjKRliXxCo772SXGgxAiC4PEHM5zNvYE6xQW
FmTO08SCPSwAHI9PNkHS3/NzXtSa3ErqRzh3eA47mXeUnv1bBeDzjRXNtXiYG8CCoHFvue/XwMb+
a9+kr62/iH2bB0O0pvPXpkBM0uk2jvLI1IH6xFF7fNan3UZDa0XDZA3PhoqZbBf/MfWzaudOKAz7
WjSUsureBtTYuVKKiOfp0lfjfsohWwzjocj4gKAij1sqkFtXX6sFjOpOGty9EREAVAPADYFsTwnl
vg0uDk6X+2BRT0RyfqytKABE4w1wT6djkHBm9nrworEW2wmcvHRVcw68Ac9p2sumvHrc7apFb1d5
v26TkN+2vsLWPQiE/gEasF1uxgUGJ8GjXZhPHTuSuMYPX3Fqezu3SB/5qg6zIrs0pv+dsMsW4kBA
A6bLJz3aNzcHxq4s8VD4dUMn3v8HUsZe+ep+rkJ5Z9lbW+Z0gaF4Eqdh4zUSL+b5UuZ0EWltcWKP
zKfXOTMD7gL1Zuj1rbTnbB/PuCMmdas5cZmFCh8Ropv3+QNe7e5h9ozkUDZcdJB3b5/EkBet5++n
NP8VpfVB39SFbJAW+7Vd0r9TnVWnOkn6B6xW3Uj2Y3doRJej2R+MnXKCv0pO+mSl8pWCpBmmpu6m
TLQZZB5Dds3bkoCbrtGgkvW1d5gWklyu+8luuxfLHP5jgzi4w1Tb2ukx7faI6ORl8DC1LlwHYTFq
R/KXqlvNp5Yw20oH13SwKxdU5JhIRdRpWQccMtq6wO7nodlbHhA3lv2HNW9xsYZJ4zYxyxfhYC6e
6PZflijO5TEO1ST1hc59vnGEe//1S+c8e6WB4EfHYtnhOIY7fOo3V7dt+bvcKE4dS9V7v+AaKQsw
SEAPnpmy4tAB2v8jS+OznSCSSpXkLymeB/taeCBeTbBEgB7T1Y+Jo6c9V4du1t59PRV2GFvtf+PM
7nfZqZJ5JCHFoM8oQ3iRfxqimR/MwfytprKGm61huqfED327adBmtOPeGqUAzMmvywhYOTrcXzAa
3N2U7i0PM5EJPYrDSJaNtj4hcgHNCdDMTtlU7BysDsOhN52Qgr6lc0KcA3El+ySxKPV4x6U7gUX8
gTTied/W3hiSOSgik57pSfRLH2loPKhtm5QwgpcivRJ9M3XcAfnYE0yBySkhBNhgHicHLZfdzx91
h4ClMVXw2AYGI7wFtqzhGtFrrGe8u72Tr0dM9j0oTvo4ExIwCf7Edv48F4W9J7W92xWNrM+WMv0I
kqa9pfyCVMAhDARugSgdup4FfzgrSz7bbcUuNVtBSEvhMqUMI1nOnLr4Hdkh4xtlVFYYNDbF9NTm
ahtpQHeI/SSfCpe2qLG3zHXf/G21USKttWSY9chjVo8+sV8FfHcgHvCg70MOsyfljHInJIntAuUH
iQvGQyb1sgOKQ6hcOtMuSBtxKHmPnOLDG1PmdzahjLAHXOhRa//x1ZIely69yLR+a5PpWyngx0YQ
SFCmDZNy0NUQIglA5NitYccoHJqmNx/VPP1nEnOxCyrwdnIAGCpHSQxMNsKGYmk3NtCtuhTzzZuZ
tnsyGkAUJnO3SC7IYgR2mFXxzLw8dHup6ynslCr56BwVtd78LVPh7D25dDvs/eJj3xE5bhfiNQ98
54LEoyKkZlijtuMNxLlBKI0F7ICfSX1wMj8JF9H+TSt/POKkMdFtL5xeQYqUm9YuAi75pFP+ACGi
b5oL8HJl/TUN0O1EbW5SgtTACURyZ0lqYp+SHNNr731c+iS0uuEOlUwWaidvCCPm7TD1AKGvAeoV
kx/TXStryXa9n94bdfdsONsp3UwnuyYZul2hYhpAfmaDkWydQrzlRU1AvC+qKGjVlZh6cRGLUZyZ
WepHslNchFfuU+AY2V72WbFnR+rW1O7fvpc0TNkiwt4C90hcBBmxjW3sWs9lVNcjb8JUEjgigw1a
guJgkWGFNX1h3iyB1YSXbRCilcl9uhZkEuK0/0mmUgOaLgF1muVf5tCzJMXyngRNCfhbw0ghE46A
Jwhglk5zteMCuG3Ei97wDDuqCULZxQbSePCF+c2x9ZdRCvOxjmO1t/u4fCxHm9M+toZ700vIuUBS
Gnmu2x/bKUEJOfnrLkdBcpjmdXwGqNa3FNO+o9FV1qsHdAvxoZfItfGaMFQQfEyZ6+NhiXR+AOu8
13iB7HuzlOemyMv9RCbwlV3nTblvlaBY2RKpWvDATvSAqh6epzYtL/1UZYchF3FozQk3s210e5A2
AmoaFexUuerIaziLu66z75gP55tIrJw2tB112HO1XubGbR8JCugvRjAaoZ1bCvGGR0JU3AcfFmlx
Byfv7KhQSXWs1zF/XftSHHIC+A4jGe+PsTDdvWal8BY0ljyTt9BdjHgJogRj8Idy5HVkfZ//Jjp2
d9YytF8jNMIhUV3zrMFc8SBqhmyHlzAyjqWAoJaDRd0tJ31o23yGCxq7oyg3INEw/B8RJC7qkMp8
qTs8iuKpt6OpnZc7eIjs24szRGutlURzVY1/8lxc0UQ8xEkAvOXNj62kM3SI4th1fgxKQHzFX9U7
wW0pIbDreCHZE0SVVmgofuDEfXVxO2vy3xdt5pQ1Dzy1QWQ4nKs6cz61Ctwr2KgcwxwYWu+EdmUk
alc+qh5rNzNrdURcVI2EoVZnlyFqb9Yp09Lot+19Z8b4NNFNw9DHvkcXMwUP7mz9tyqeMcfErpgY
LYIpeolLQp3hHaZz8DczxVBYcEJLjdikMFKw23kyzyOujdEy+eNuFtUUxlLryLdQ0ngmvq9dgzJz
MmbiVXLbPywajmJO4pgKl1fO3TpW69HtXYp60PsK4Zme7zsLRV4mEucPHrLdsVJ5/5bpYIOpYknk
aj2tL26SVXcNQ95/5irql4CJ6YN1T/+xT9dkTxf5Vkx8wrmVl8eh0ubRKpz1jpsqeF8yDWSx2O1x
9vQcUbbdsz+36GTsJd0vIq8PcdcOj+QBWRFtNMh8lQzNcwbj9lQS4REJZaCLJF8GMYxjHk3Xlt+L
XVkHpIXJXplzFrqGwexbYYbWQTx9O4JKNuLCHmUEhv34bdWdmNoI9pFJ81oHhFtMQHB4VWfjczan
hEwuRvIpvFHe1FC6H0vaDQ91UE/IWHTNaC25SUrT2M9l4fzxhtF7lFUtXhqyin7sUurvePW8O4n4
4HFqpP25BGZ+W4gnitxSwE+UKniJ6777tB21HhE11qfAt2g2nKQ/oB4bX9qmmvZOCWuIm9biR7O1
pnei6PSJDBkz0kPdfZCUZx/04ODCvYVdmY5TvE1CdGcZg7Wy0ms9lHC6e7zuhn92VXTnwAV7id22
/ChXyFcxEOgpxkk+6bwHKEscFTZystHo1FOk7IQymTfJFbVEznrTAPihpfrIPCemXk3SJCqqcx6c
LoeVYJvgivdhf/E9Ym/SIpheJuHVx8V3Fc/0ZIg36Pf1jnX76raJzXCCIaYH/YtZY8Hrdyxwx+if
MttzDhX+JtC8vbns88bLT27HiuDUFxq+vjbux5E47p3kfX5alc+mUVyB51hZO/6tMn8Ik0mPZwy/
oXKIaBZn7OzaB7gI1sDon+U7jmfJHYk8E+OjxDwSEp/4pYU6FMlkmf4sk1zPMekm/m6sp+mAw0t3
P8psvYlGMSPklXG/LvEHj/cIErCuPPhNPJzWMUUe2LBnEVapS4Lx2oy/3coGNAEo7fA693N2lk4d
/PPlIiOVJcl1cIG/QG5g+DHyHe/JgEuOfQrhkKP33wO+8IgnRlBSZHvzT9LbwasT0+uEzlJzkcTq
s96UZar7JjUMjRddzr3dEoiTNFVzjePao/nqhuG/KaHPb628scMVqqYmWadGGJjI8Z1sc/FnCCiv
9Wr6F5Y4mh/bn+SPYkLcN1I5zzYRjv+tcur3Tp+ZF69WmLFtz4mpsGkEICurMGnG9sHDNxPoxoyP
nZ8WTwVF6ataRv9YOr58n4epu08Suzkt3WBdRZO6GCTjJF366/ilRovQiq5xmkMj3eUQ2N36itFk
FflCrY9eQAn24RSv5uqIPgxKcyavN7DifYakpYKYy4vIxSg/WgfwpIZk+IshcgcHTrJ0CzuFs7aW
/gbGKCJHr8gx6jU45GA/t7YyyqODYVqEtRkZZwQNHReLA7WeJQLTxv/Xuwh6arri+7Zvgp+kCI4L
RXNXLMK6kYs27QyZk6o2DPUDRKqIPE2DW5TGgKYFOrKBwmI6Ech2iIY8qBhqvrOa/Ojjy45Ck/sg
77qfuPDkV9dChuNPhch+dD3sEEp0Fk6+HrLKBDBm0NmrjJ6pNsplH4xjC/s9uY9pnU6PbieHgfGR
zUcwiX49k9vnPWc5clJyImSIicccqXW1Xvtgfm8z1JxMMEhBKv4TlK00ZuVYH20+ISCoGgVq4T0l
a/2Wlqn1ZAjZXw3py+OsEpKZ66mMhlmfMwDzXVmAgjG7/Cfr8iVB44yFQ+YYYVCBUwPK4WRT+5b1
5brgJ/hJD9Nfg6jt0ItjM1pGszgSPOWeRsObzkyWrPUP1TogWEM5GaQrjTzBLeMPzqpoB5akuM1L
aV3MeugvVUxN2vmycy/FWp2IbqlDrZxil1rS25kBBh+M3PSabdCZu6GQZZT6M5uKuBQ/ZrE7/OPi
rF+Z7yCYMdwxbBysZ4KiEhHoSR0CGpMLbbc/mA9Ch83O+D2tgcMyZPw+LM5/cbX+DfjQmEz8aue4
ufs0jMGFPb+XpWbF3y1/AxqdMMnjw7Ja99i4kKE1wj1aU0lkn5T46iye8VA2tv+Ul2aHPD4vftRA
fmovHPsYeGvZM8nEYNRixdsRe/twaslPQuouwLCwW+SZu1c9XiDORjPUP4VVHRtU6mabyt0ghiJs
AnHqPevMyWbQASPepqk8xguZfC2lP5FvXbJyxJrzP4r4WWdoqvxq/W9e2wgPk2NeBXdmO7AEtK3z
IhWUXrxP+d3L9KVC74Bn5WUU8XNtDTejc3VU5U4S6RYRpoJ9YMfh4mWzDHWP6bAvSw8HogQdYEew
GYLJpDoHPUvCTuHdswm3lTK+NPXkHnbT3l75JndgRg8Y+ieo89EmgTPIBC+i8i9lmdxk793wWDiK
2H5d3eXeMxNu8OBid+YpTbpoaNKHvOLvVrlTFvKDuq1DENuCeM30aPGK58K65VjPV3V6aipNrCkJ
CY6Bmr09lKRUYV22tzYyc2WNeK0t9koH/YAG4jDxuK3xdDPnOPIDFPhWRrojkiKe3mkARg/UA5F0
CPqkfU3gIYELplfkVmx2Tfeey47DyEU3uh2OvmKnlk0kV1vL0Vuyz1ZYb5pyhPBuxRxhx9r2YZLx
iEhhXDICGMj0ywA+d3ELR+st7adRU4eDmZRdmfCRY+r+2sQJyaNxfJfE6rY62iJnnGjQsoXgKN33
rm8MBu9mfuoz1+GOVJfOc5D4tiuBcOWTsyigvKbdod00TiJniTft99pcUAKs7VkuKa1isj5WKt2v
hvuaOR10X/uVyeW7sJKblXb1XrQTKxtIcC3a5J0WPZFy5DQT9L2vnX5vUa/IsCwisxORHOzIY3oD
h1fPbpa8FRWvRLsM8d5rWQ4lXB9hnZkxXo0ZALUvrTn0Le+Cjfy7qiuDDrIVqNNz0ScR7Z5426J3
U7TaLKhrLtNA4pi13Jk+YmuXONHVMi4L1lOOn/4smfXkj+MX/McXh+ihMfXrjDU7Q35VUUnhaEqD
AjfqublJqZ7IMTyMbfqZGz82lrBcx2r1IxjmfUNLjtT13gQ/X00jslTy3jF36tUC0Gk/q3X5IwMD
xjfnQftt7c+1WaIp04h6l2POMno+OcBujvM92flfUn5+4nxFI2h/6lYe0gzHu4QISj7aPluflrX+
KvmcnBioo1t+W4mtK9b9eV08u3wPePjToKjCK7x3OiR3Y54xAzh7v3eYKcQTyXKHzTe062NIJW0e
1m58cFQCtD5OO89sYY+W6rsG3kDSdWBQubM8gYmDGzart8Og68spi6eNqvMGJ2wQUSV6iux6+FNL
BD/S2bvO+o88tpSlA8ZnRtR5kV9G9eFbQ2ixU07v+NR72TNL/emcHT2BascwQ7ZaD2U6XuxqOWSo
eBC+Pa1r/Gwg18uz5HEY02sL2ly6M8u81q2aLTY4XmaWkgYPvqslFjYm3Be937kn05WmLnJMtjak
kyH5xsrXjOe7EsUiyqe5TN8KqO4sD05WwqJ6ph8zzztsH1W6LEd4vqtP5o5OBlrtNRItqJKWu9Ye
r33unMsiPpdAqKkznBdHcazRuhr1F9TpdWXLfbsdimzcOz4uA/jFpIKNhWVWUJ0+o0wZlnJFkfqs
cZLcduXRPkQNtxMZwNH28Viye0wqFTmJ+Y5vgGIjP+CfKQJ4fQeYroFm4vNa5fIzdh6k2UryNTvh
XXu04vIBi221a902cisOTW6BbjL+ba8xJ/NYGeq4qGwvKu/Vo6TkNtGtsGcRebZ/hFteZNn9xwLQ
1Rr7Y+AXp+0bu2IErCJpknILTnyg3oSBaiLM4O+gqXaLxUhNSmeO4U3gZqeqW9DaDuEgGuSpxQUA
/+8a26d5KkkIsp1dXYs/GNaHBdU4n+ejk9GiZBbyO6wEFg7pRSRRO7dXQolK7qztatcDPdswnpsU
Vg+hfDfG95ycmlevIxOOrFD6LW+cx2aObyuuatKWELkNaGrzyAJ4Dzz4QvTs0+L0r2zRCKpCdhh7
623K2tOcZisYy3aVanE3pgMpBLbAfMo7LojfdvTEpMYPxV+EToo0TrZ0FqONnNUIYDo7hOyCyPdK
RmBlxyphh6UKTlOw2NT6ugvdTEerlzxK5Z+yNH6jJ7vFCvaaN/CDiOBBZcWhaNOUkSnRJ6cPzHBC
J3VscroCF4H1kG3SymyHtW267+rU3xul81Tp8VqK/r515FsjyUGapmavF+vfUgyv1Vpxxdq7Ykxf
ZVlcx3b5ht590039ahJSuYvX4Y3sgxMF/K7uWRswcIFf7fjCXPKbmPEvuTwvwpgeyf9+ae3+wVj7
Y5G5h6Kw7oElQfn02F7ZP7u3TN+Cr1uP5KASIcrKx2FCd7G9bEBqVKCj/eCSkwrOTaMRbzdVqllZ
mRUT2TKxXjSYGqV0/YKw5rlx1j9toFBwz+zopfNwzFLjAdbMONFZPcwUOHblHNjHfO2v41yf5wJ8
JSBRI8DFq+V5S7Qm5DTglMNRg1M5RNOOBrblSTRcWGdLHXWZHMjm5HTbUlxjyyxRKfJT/O7gT8Ul
H+Ib0PILus/TyvEmgLZYloGTU625IM6AxRUDiXbcnP4QIBbNx4sr5qfWHGCSgV6ZLDi9kcu2VS55
h/JqG+JhXAEqM228BeyDFkNxCXL9CrGD70iNkM6kgIMJPbdCH53O+m7ZMaIkyWmXbtHLXKvvzjCg
XjijrA54kaHxjhRmADgl7oW2nqRdcQ5P9iHtin8xLZGk5iS+M4Tr4i1RFa9iN+TTwcCvY1DTCnjs
Sr5BV8i4NMfH2n3GZX8qS+sLDsbcJ2ILH+U5rEn8auLylDeoa3pPbtC2ek3ZvcCo9Y+0298SLinu
FF0ZnX1rTvc0YWyrmONlGlosn/rHuMzfDKNg+2L4m/GdjlNfsTWIsHW7H5sEm5ZpYc7Sxt5Ix19t
QoK5WXA2s+5tI91ax+jRkBebD9y/OvHRE2rjWpIXbC3mJpb+h2j4mCfNJh4+Wr19qpzqEajrxLbp
dt+ZVRd6HIhDOl0gx58dqj5Jz+F2vUtycYSPrgntfmM8u/lHMHLcqUPdBWHAfcDVp9lEOjVOYUH6
FAYkd5sZydZOkmN5kEv8GJT2PTsKF6seXsw52ZNgGjloyVDFsDziRYZuQqOaool9q3nreC/SiD9i
dKYo6ezy5I39s3AexFRhelJ+ogjYL3rLHHDva2ZTUNYPvnU0qs3RZtvd70psfdlDrKZLgkQldtPL
JoRBixT3wNJF/NwwWrP/GAXxGUeXHH+VotZvS26eCSL+wlHhFKNrqlBWVH15V4HXtN5jbDqsZ/70
2X3iEO5VsUHbQQPOLex0p645qbY4y7isJc2rf5topWhZD5jXBKk8el5/z1e326zebn4uPiX3NIJk
li0HPhotnJTvlOx+ND05u3HVy8gRmYz1Pf9WCYv9uU0TegdIvu15RJYJGGic67Hebmjh7dB1lpFK
yTaeNWntZY+1JPdy06HoUcegasZdEVdo+KpmZ/MEOBzl/OjMKz+VxbYf54+dDKdkWO4VHh6Iq9+D
RPxR9sTXAHAm74qwL/L69mX73RblsaSwow+JZogIneW/2Olf8w4BPW8NCa1xncFGe684jr64trZ9
chc76jxE6rXxXFh8njxAo/s+bJpQ9q+28cJ92f43hx6rGusL3DwakCmytHxIR/8SN2zlO7H4bKry
IIcgairn5MfzcZ1LPISNU8Ij5NEyu0htRZw9FxSW2WfKxqIHXqBT/bZI96C9x9r+LMcHRCHorKzd
ar1bKr438vg4uchUxjCu3t0e0Iwp24jPrbz3+l+4k7ACzOXlr2z1gYOHKMGjKvnFBDRiAf2VLOdm
t2ZkItOL6Z4BMq5CyeQVyJbI9P7//ihu/9sTH82hPjVxRGecmEhHgFRJj+NJXZYPCyc4c63Ond9f
49zEW4CqkTQ9sq082Dcqp25tUJxcIL0hvtzcN+9AT4CLvU/e6+y+bNEoLJMTLoYEroVr2J4ol094
5qHtKWOxprHtHUmadyEidq9qAqRQ7sI/IQftsjAmfbEojvzJ8mS7L8T0O256Zi5HJuxnm9vKDlgq
o29QPLngeEgknhwsdFH/MflDyNCshYvhyX08KhQmYl8gr44RThc8dGwahTgNpguqbeT8AerTo87b
Cf6oFju9UMw8jFp3bEphXRCgPEiRptFlHdOsxoMWuzlGw7eudFELsSewlbIAG2EiJY641LCx4xwd
lb3NlryVlXXjjcw0Qm7S/NlcapIiP6SDcdkKEA+XA4vdDelBwF2QWsMmNQszTDSDxfjvDsOjEs4L
DrUFiTa+9R9h7CFq/ouC8s8prdtdaqoZoEVw8zHnY4W4bGsv0/Sk3BEwDpygrkEd9b/S3pTZtNst
HOhW8OIHrqnZeGvo6r7cHK88qasoziVqMkTngei/i6JcT9aUURRKj22Xlu01EauvRvcxnLv/JyhR
wor3usABCmuy+0W1/Ig5/RBUbLJHZsSLaNyyUUp2HKuro5ynUrCd7XpPuUR9EBjDr5eXT9am8k7F
+7La56J61f6HY/2XjyU3S74fZdTJMTvbtGng0GJ8GYF+9wb8w0u6YizoKWv46y8gkaWxovJbGvjj
BeVt4brdS9xW2VFP7GhbSf9mLujlZpt8V5IC/0Jp2Qgj+/FI8G7xvbbN+lqjCGXlvlnoNxS4rzvb
X+7qsVti5v232ar2y7A7hFVWLpCSqUEArARj+8e1J2CERg+wLj2dCiqwdi+WZbgSrTHtlq0z4QYc
oNpIpsiWQp1WXvlxzpsUxW3rZzcFxX3qyzlmGjcHyO6aKczB6jaGW937wWph0LDanwp4lPx6Vcu/
qxzXItLVDL6beaQ2DlZ/Z2eD87KpPDiDFjQupqILXb0uCe1Cs/Uo/e8xpXRq8hSJUEBFhwRVVRlR
J8MXmbp//Vjhs6DpS3fDoLCEdpvpV1gELu6azJXHxCBJ0HbSald6Acsg3LHyWNZOdi58BdEsB1yy
dpZSsg2rIPeeW882rwUR5ScGtvyE8A8FZdIiU10XX1DX0prolMU8sp/H+i9KA7z+R+ch9Yf5xjkJ
8Oil+rFrVue5nccUJquiYceF9ewH2jnJnETL7Tu6iCAcdeUrSYSAojjY0wQYQM58cr8YTn0cqFJq
Lj6Ym8pdV89/cIG5zIAVFZh56OSanU+LR6MB4FuvQtdvth1ft823OW6uFR3wCkJjaTphD/1pYN4q
30xIaGW1ZvSaRyAOYAXff/NmVlTH4rw9n2blfJAi/yiN8cDq35HktsgR/nFzwdYs6WHR0V2Zx0/T
6NzFrroarv/ha7EPVHZ0sAE1cvXHrd2dyaZK0lrP2vXe2L45Sdt8kD1x9K5xdmnZ1tH43u67DSII
EDPvLAswHuGarvpb8T/mzmy5dSTLsr+SFs+FLDhmtFXkAwHOFEVSokTpBaYR8zzj63shIqoy7u3o
yq63NrtplgpNFAG4Hz9n77UDUnoD/xUzDm4hm43NjsgBLQOqU46Ni3owWzalina9rN8pXdvcK71y
JJFmhz0iWTd+uaqTas8tjkNTL1+6UFoJpKxT69PVC+wtxg2ERaafu3WgPSRWAD1PoTmqgxogPsNI
pPtGRJxJxX2qgUAv0TqEfG+nJ81OJtBgy17JWURrP6MRHEqXPRJrdAHbC4VGO8cRvXxr2A9dc02T
AZI55QzK6GNn44ECbuJocr0OkvqMXgVhKubctI7Wk9WtoOTYTjnq1QIj4fK3CkxV73zBXoXPYguU
+/RbS4GdPW3wVSQVU5lwb2fp1ZaLly5PuGA872FKtEw03lvzPjGU7SoLrYsXt8e5EKpabXT0oXGj
XuTLwZTf5r86LsVVHUHpJfqLNCQrWcuezHpe/oLmkHo46xtTgv4k5J1d5p+eXp760t/1kXmiKYww
JTGRkHF/jNp9WSAsE7QVOPVTmQAw179G3qHErJ4DptkcN0/0qe+6pkOHr2zqsUTToUm4K8Ib71YG
FkbBwdusvV5xmym6RuzokAg2KTfHDBJUIfukqAo4X3UYO9VXKx4fIivZtk149cLsG1VeznKfbBOA
gCOnQdRs29jktG0mJ9Gg/cePgjHUxjbCyUixi4+yHISr17z+IJro6USZw0B0C83RmdnuZhAjpCXE
whBoboBy7Ho5oS3DSdIO64OJXKO12JHZEd4Lq2UCP8xOKDzgC9GzatbjrRvNA/rjTdcCI/T7pWpJ
93LTPAueVZ8TJvU44yDpY27BGDHsGgmtWpNtq5F8p8azEHa1t77xL6kHngD5zbmQ4Oioo8WBp1U3
tIYQ3Zf5W4b8ADJNvI8QMe8yJT81Bc7UIRYMcGMSetPgpDIjE2ZzQ3VH2VzmZ978FUKXYFnFVnya
8c014xquuFQsiinAZl2gqsUOhH0yRG4YcDCfgq9Gt05NQPN5guxWZdmu7sUzivF1XqWn0nijxJhv
0tgZEJQNY8gcxdz1QvrEJXedrycu0YvE2obErd1UOsqeNDbPWpUeLd76diYLzleaJBX9Upv5XVgN
z2bFMVwyAuWsS+01VcGAZoY7r0N+SOYzfR6BKT+trJcgmHDX29FGyAjgy6o6K73/0lTxESHNY1Lm
N4uVa/644G1Cw3ZQQVHOQP+izZk7ZMPBG2wXc8nemzQcwNotV0MYJXMHnHG8YxXSl5/bazM2OBhD
MUiLvVQ23AiZuIfu8oL9IF3aOb6oKqh2Ifnc3hTwOKWNtvAzCQaSVFvYMdojeldmf9VSssdzoI7r
oqgPhT849lTPce9e4XiD+JA1w55lQCA7PLTlBma++eAyWtYbnJzXFJNeE7bbprF2idAvueChRm29
0CMWf61GBifZ04ku/8oWWczrDzaNzRusTdq6akL00BpGaCpiptoIV/VVLAcg7eRNgZ1k/qlGkV1o
2K4kn7ZLKqPoNSE35JgVwMoymRYKBlINoGpfX0DIIebV2/syCL70vjqZ8ErNInYH0TtZ4B3mwKKG
k0ZWGWt5jLZdPH36mvFiz0f7Vt2Vec/GM0Tvggo8zXj8lICSjS1rsrstqj9moYiDFTVzIi/cWLFJ
Czlh4hnYe3Nstj7tei7cOQsiWhWmRSGRW9+qlbWvcZV1j1PtoRfRW5yU4dZU2m5llD6NtHwnxjJx
agVdYS6G+3DqFwNqlbU1TvGXJeqDUvorVrkvNeWs05bKfYFefYGAv0TB0K57UAtVrl6mzkJ/jllv
lwFzeMjq3Dwj12QEbI7nRmAcSrM5WCHz3qYm8p3U9Klzeo/zZSswllAZ6WZ+0cLufX4NYGnWoWQe
AoHKhon1R4ATjsq75z6qRt8NSbyeauWoWLXA+41Jvg4Gd/SDrWFMjzXrBWP1Ei8PWjKEK5iE7NdQ
ly5J2m8hHi3S3GTaqR59/pssDZcqYIBY6ZTdQXY1oxA7HuedMQXi0sxBIUxjIHn4Aer3UFuiWTXp
piqf2FKWfhjedVW7q8P3Aj1lnWOaLcDgqpp0nFfUieVIRWYRs26bfbtqhL0xepTNZiadE8VbQxCg
G6VEV01KXjBXX7MuZVnF+CuqDSeie5wROzmlyWRUN2ggd33YvBgpg6YZqb+2Eu6rXhuAV2evpYfs
MTKQtbcvcuI1yzAoT20J5LClwdH40c7yVZVTcGKuozqWV0pNgzwyNFID431pIk7vO3ZTr6Ui8cZ5
Hw3tB0/1ry1KYybKOBmy6a4qVALYrIKMgAoU2SStpGy8BWPwJAUW/I3OHXp7j0j/MW6na69YNGYm
tmFVK8qNl3ktQzDFMSDXLXLieXnEZgH5wcqg3cl076oKTS1SvOxB6qpy1TF4dzsdnE+rS8O6ywFm
TU1HXnpVgPby7NxY+VJJto9XTDsPh+3sHYGshewUv66seytTTkEWSR3tqZEgesPkvWEMnuAQZnub
OFM7eBExunXTu1nR9ujQGVwAYUwvfmMjH9J0IMNDb7Jhe/quQvb2letq/2a3WehqRtU/VZxUzmAK
xo2Rx/Wuq3o6aGZkTnNjcNcSxbkJ6knf4OejH+gxBV0Zeuq5IijjnaLTKtDjFslr5/XFJpQhkRHH
0nQurhy4YCPDiqyNcMdxUitf4oYqkBOyRj1ZQ5TaFXiAODN2uPVFGC7t3pfXVhvIexvhAfVA2iHY
qfxtQR/sxpj5szO6em9ORePkoeTtoxiQTC5oekzCDx+arO0PQ4sPu0gbtHcpw3g6xug6esRU1CH9
IWSx2ckZfXjG+S9Ei9tHjk/NcjJN6Z6ppLrzLT+BRy3E1iirx0ofCI6x4+YFUUHhTDliQZl64x4D
IgEKlXwe1YKhc4uesGQ0ssh74Fy8cg69npEvuc0Q3suG5XiCrlngA70p+yI69okKCjlXk2dZsiIq
6UZ9z4Upc+mtOoDoUIXLoY6+ZZ7bBROx4ZGTEXjkgE6eZQP0l3U0BDl2A4cuRI1gJqCTmloRRl0L
ets83lH63Hdaq2U4LTOHGwpA4gGSLLTgdH69QgVHIyzjDUkej34Z9RsfjoczTF6404F7rMuwj7fZ
3E8PJ3v4VoqJbqXMMkmxEVjuOLuoCptUEDxxOO3yCoeUVHcIGOoIrlIYTPUGwXK3y3V/fKamNh1J
925CaNWyK2N161lWgx9zANolIs1eakb5qtOwcxHlRUsIRmmw0GwDbfuYmiZmZmiHUSUHqJPhcCgB
MsKoD3Gu67DqUdS2izJS0k0SKxe507WzLUB6SROnATM8appNOIjw30BhPXLIwB7u60/1SCMGQR8a
lcKKVhofPiRS9BjHyUsnZG0TVXN6dVNe4l5707u0ZWXEboZ9EKacXzypgxLBtZCzS6xkpGtMoXwb
CSleWIWZcbsPqMVyXSNlUCst598qTqRSrRXtSSnEOZiEa+nqdu7h0BXc+Glxl4T4TqbgNGGR0Dyc
20zNODcHpQ/UPHb+rVDrIvBjjMtCqHdzY6gc9K+W5mtlp68WrdapiZmdU5WOc/+VOwA/XL8cUtxv
rVSV902EOA9v6lM8k8dU80nF0rxotKp28WQkrq/QP9eL4hoU8BPmXpFdH8c0hUCYrbOweNTtHHwn
IqUkcQC+L9H9XuOmnelgeMCQlviRGyO+Bo/QvJoBw0GQDOffIKP//jH8L/8rP/3OV63/8R98/JEX
dMj9oPnpw388olnK0/+Yv+e/vubH7/jH+is/vsHx+vmLfvgefu4fv9d9a95++IDNktrs3H5V4+Wr
bpPmt5/PK5y/8v/1k3/7+u2nADj9+vWXj7xlA+an+YCffvnjU9vPX39RTBIu/v3PP/+PT85/wK+/
LPLsLay+/o/v+Hqrm19/4UT/dwFOweDcb1rAcWa2dP/1n5/SFNlWqK51w1Jx///yN0BuTfDrL0L5
uyr4hK0LIWRLnTPBa8RZv39KVjRTtRVD1zQiaPVf/vO1/XB1/nm1/pa16SnHRFLPf8yPMGFL42fr
wlQQgVsaFFTlJ2JyoWlSJempcGlb2ci0UUKg70Qn4qPE0/v9KChY0OHlTjiIfW0NHLgBkCGnUOn/
MLVtsCwPXolvqFqK7i0P0GgxpQv84NDSA7EgtJo9bhvto2xRqlTTKgzDWxzxnEaaA2tglmvscPuu
KmhdSj2ce0O6miK6NDmPcCEhO4h2E/d8lbIvDfvJYmyAVZ1e33kq37Qy3IZJtxoCHbqWtPartU3Y
o4mkQAEE6qQB4mWyhxdTgmMvq6ZvE+cbGhqctQbi2XHodrXmzXKnaJcMnSvDKWp4ZTRxjUpx5TBf
R5zrhqJYd0q/ymCdKP61gdYFBmLf45To5Wo18jcJlUFtuAxCizUoOxgdJyNmFefOrgFV3YVt+9hN
3ks4ehQo4uTJ+J3H1Bno7ojBFQqymWxuebPqL0y9cJoM6ElwKOcp9FtocrasxYfey8c+Y9EqhPI9
6cUTworGUVLed9tq7wuLS6Xq+ikTYoWy8OKb7R5vtgSwDUNKr4FCgD6qNdYy6uNliwIlhJZqJo+a
nZ3xzTiI7g7cTqPbjuHWUBi/0fw1FfRDtYIqYXwJo+aZcdg6gY2zKGmTqep3G+5qCx+o5Rtr0BCQ
Flw1R4UtKbshtvEKUHPjOGmJlQgtyZGrdGFWZAk0pbWkewwIg/Ijh+cHC2s5WNI6mLxL1BcrfxpW
rQQ3Y0C3VNYLv8gWvVKh6uzvbR8LexruyjhZa+3oNOV4CXTDjWhTqhNFD7aZQlVXo2EdIi5lMYSH
uPNOdXy1Ag4NUr43CoQUJCdTtHy3Fr4/n+vOaIJayCdCTjqZZj6TUD/IETtVqV1SwNBkkKWl1lfr
XgoPsFUgL5Tyrq0e6oJdpqI0lJL2aBScVanVj2HlbzRcCOyo+9Efz+RxrPVBOdjp8JgLDpn2MBlo
jrS1LKnA/PhriwT6oRKO32pQimUy6Yg4kuzS08YIvWMbUNxwB3jQTXzIUOge3oTd3mLkXAu0KSRr
J8m90Y0Hs+dQ7O2l+tUCNyUAI0bSLEx3pkxyWjIMVTv68rLgPp7qAvya8mn55i4eAlh79etY0QXu
h/oWQJzcRD5Qqb43b1rI0kClfMMVR5YLF8237GcvwgPPyC+h2CiR9YhiHrSmDzQ6H0EDLf+0yP6x
kP154fqR/fzHsmUbuIkNQ3DmmnHcf6I0+z3wAZO5oBsqLx6NrwQbv/WvYsD+am1UZFXhd7BOyz8n
s+Sig0ZQ8EuClJsT9JXW/4vEAWVmVf8TUv7736HpJtuDYbLk/5z3OSW+VUOIoJFmKufIkO6GITrq
pX6IJmuT6/YStNJDTRO2orRZaJV9QcX3ZDecRuwsfjMzDj7gA8D3DCpSBn2DFe9TB49N6la+y5Li
Wx2l39/7/9Eefxd+AB7Iv5ufd/AfNv374it7aKqvr+burfj5K/8/3OtnZPp/s9VXbfYV/nmnn7/+
941eCP3v8xauGrKKBO5P+zx1899lk4xQwwCoxm7JrfzHNq//XdZ0TQZkZWuC/XfG7v+xzfM9sgre
yJY1LGL8QPV/ss2LHyMXuAFUbmOk0apmK5bKTv/j4zIVAIU10ZPHiWXUTFa+GN9TMzGYkNuPTWiw
hcuRQcWdO4qZ7AcvXcqtjVIr8W5pGWTuNBXH0Y7+RdzAX74s0GwKIkZlfhN+fFlpEsQpwZXpFjfg
3lYR9xvpXreJD5Xw//3pWv3FivFbisc/H7Xf3wOV51jVqIJU3vkff1lZRyqEsDbdNqDGIZUuFdbg
NPfslUksURMYZw6YjNKxkAIAnnlo4DzG5JDG9YcRyTWYHL/CI/fd6dGzjimEuU1Gr9CQPivr2+4y
KNgWqaeloj4pauT9i2ArMQer/fT6Td4rbgtDkzHNz+EKf1ryTBuSky3LyTZG+Gd06PSVZnxPOqqi
JHSrjZ/nW04tlltRlrnhUKzbMvv90eeh/et68S8u2A+vYYbm/+k1SEas0uYb4Y6XeeWQVXzQBuss
YriJwrJ+P0v8X3/Zj5EKv12wP/8y86eAnlZgXIgrkWyDoH8fCljgoNeQvVOzfCahcf1X94f2Y2IE
z4WimJZMvirvL3eI/NNf51V2hf4tj7cQ2wmoktOOI7N3V/jHNPvCy8shvKcYRu5UVPqTgqg1tcU3
fnnoqEs/ppejP3ZbaFCd05iM9Sxop43GzA9A5CL0lKNpIB9YpMOa9YLZvLes+2pvNlazQLwt6wn2
z0DdN/06ZHxaIQ/r51oyTUFz6RRKmiFesPBREJdu0mX0p+ZiOzyPJaaiUjNpr0lLhYgeRwFtdYDz
sK+86UnFqluGqMcKG01ocB+a6aG3Sk428VKhZzVG5iGpi00Ffg1OM/MmvXyohEeK1CYIuiuRywPH
frGykLj1UgtPmlKOHgoTatlf+vZ+RjUfCGvCs86EVe8RT3jmQzb6G7yoe1Fif5ngZzE4XjY8W7Bo
MbLaNJcjMQGUwpFv5jcvGhW4hbi3J1UO97HRHaAoRTtsCfWqL6VH39YdGgw0E8lHGL9aS92KBrEG
5P6dql8H5cLMAgB4Bw0TrxVesuIgdZojh1ACrSct7E9qJh5SH2GWQaZQVK2Jf3rqwgYeS1Ec6y5z
azRz9qCtaxTzC4+zstIB8utQ7qTGd5RmS8zJoYreO+g2HO7eLCW5i2fTiSfNXlm3TyCxI8pMmFiI
OGY2X/cnqVjm6D8lOKtYZ4+2WuwTP8KMjI9otI2XZBxkp4/1pWarpjO8g/akk7Xoc0gZg0xkGZMd
t1K0lzbdqH511+gpBwQpdA1/V1TZbpKbBXNl1DCkwvrFHt4kyOrFkIiFLDePNiAEWJLciuhJyo+R
/tAUpOuotHaK/eYjmUkmF6vo2prM1dS1q3I8iexsaLsaGrBMx6IFnx1463bAI05xGSMNLuA3dfcm
ydImsIYC6qpKcgj6vXL6RkGDhuc6lc9q7tI9zOuPqXnoGelQfoaORAHpWqn2bfTVJaBvthRi3Pv5
bLhN/QUg6QLoLnGllNmLrtTcEg6pP2PFWoWWrqXfqXQRVxbi74WXj1h7NBwjhqIt2khallAgvBcp
7V7nX4OLb9/piEjkdmOYxTFNi3WBJ8tWEU9r0QR8OXqty/iVZuQaO7HlpvdpC0Il9WG+JLMHRIwD
Tdxor7f+zRtkZMThkYntTZ2QNNfMnitc6As52JFrD4wFJqHS7izRrPF3PWdheax9/Iclw96ljwWW
GKdNraTXwHDl2jspszMulxE9VZoOcr9b2yOabFLo3vsRCUls1DYD0QSBCW+AKuEbY6oT4hiPXqeZ
nBQnez2xrrJXv5t2Ea1EJr8rZnb0mV1DAGbCqQTppowaaa1LoHsma6msXet1rz/c9v7TnXjYZzc3
u3HM2Smv/J/f/+2V1+Yl3QMMcdJ9+G5+UmjivGLBSb7OyVe/aN/7Bb3JFZq0F99lw3G/sy8Uqouf
/wfmavFf/xjxOnwNExXCXfnXL671fboa7q7QI+/ylbFv1rBVIuZ+Tmh9tiwl1LiOyVEVr+9zJ4/0
yPqGpkEpnQPpOYrx5cyEotRCkc9zrx8ci1BJo1BOIkd6xRXF2c/ezYEzBKLZ3XKLjRrYE6uuFNWU
0U8oHeEP4Z5n8gTrcQ/9/TsNXorwMPDGxhtFOrUYSb2zDJvDhJ+y6rMnoT6b6IQRBurFhTMeOp9r
ED43NGOl6JbQmvuMumudvErya+CJBa5S3CsSPprHpHmSStCLmBY1GUOyQ/J3Xvu0kF1LOysYE5Jy
Wfq+U0XdJm+EI4UfdU3vHJS7lVcLp8TTwZCVh9HVEZsUQYJ4mD4LejB0H6uSdoU9affxbOgTD7b0
GQLeCPjzFdR5mXzfwrbPnnD4MZf1TKdV0bJeM96F7ImM2m2wlQbkhvr72Jx88S7nty5+LkGY0CY2
rQdd3anwT4WhrEDiLtv4Xi1PcyOF2Te4RQbzmZGC25EWBdC3npC46swAb5WDBbf0ZbAZx+buNy7I
LTO3TX6Y3xrLegyDl3j86CIGD9WMlXnScP4l1jM7f60c+qTbmL1HL3mGz7zE2ns9eKRY5BiS33Ni
dsYJgDhvlszfKuWrID9Y0xnZ3ULR1+i1fNVYlUEHuYPX5QMgVkbmPVsrumZcdiVW963Nw4Xyngru
ycqqfSsesAduRfDpVPMEFi9CgmdqhMEaPiTdUhTnWkIV2X55tGreu+BObXyASMUiZm32xNnPzaOO
jMF/VtRhUSsgNrJdY5wsZTNmn8APwOm4BKrYw8bMH4B3sbZ9znCroHgKcmwHGPi/dUkHfTlz+G8a
WoJ+DlB2aKd01ptGh9Va1dU6MB/k2R1dneIK482yKHZyf07gyhgpHoTllHBPXyZBYTOcHSYMQdLC
PNyPFR5Ce5PcdGnTZGzY26k/wyRB1MgDna1a4RreCupbiNFQ07+i6azGyAONVcoSxyHTaJlOxkc5
iNd681IybjGx2WdrMzzr6ZJ1/Q40J/SpyIYGjP+p2PdIJ2Ukw8gd8VEMV0Nb4W3x63VLo1AGaqRu
zBThLdQOpy3vreIlVyGfKksx3gyI4v5OnvaKsSYFxx0anS77aZqWOtC28qHUlmMQIdlgeQRNrT+b
0adv3UneAwR4M0c7KE6mvCpyBgqbMn5OBzf8jqwlunUbIpxyovlpietgvg0FMKD81hqNi9Gh9z9z
5aBADGAklK8GpmIDfTM/pOu3coxsgefy0thLjzcgfwpaZDK4WoKtOiMvdjXkJqvYDeklU2vXSZKY
jZqVr2Nytxyyk1FvO+MYNo8h23OSLyX/OcweoTIuPSBfSNP1+4EHu4m/8EsOgcJW7VrIuVRjmfrH
PMV8yN9BMkDBCta9UlcE9ei6Wf1UNIe+21hB5KqPLmD+EEyQx605oK9MzlX4FfbHYuat0n7y6+e2
mQNali36vTxHlO8a+oBPnvFQybEIsD1cGetTo6j1yLVzM0DskT5ixLKJOCp2EWaK2Af21qUrwP7c
CrsWEUfTqKuoPo2sRW297sPaGb2V5Wuretv71VHpOmfRm1dRPid0mgfzkdYoE4o9/WcHRsbS6abH
JNpGyVnXrpGHb2dfm3cJO2LVDI7SsFVjAEV9ieOFQAV9M+uhAM4HHYUDHeVYe+rgYWqslFDKydWQ
LyDmqXqDY2dxWEJg6K8tk6gjQoa41UwM6aMEshqLXkguDxLu8TXLHACvGSiDErlJ6CoWyuL6phjt
wpU0IsGmlYBFOvQbs/4gk0KECvAJbeHW9qZQxv1knDr8tW5c7fXyLShvWsU7iI84Hw8ySSXY8zOq
Vlq6LjRZyVsF06oY1h697CTZDHRTC/nRTk8pKTi4wkLIiY8GWswuXucP4HNXullCVftE89oNLqM+
XT7YNYEc3j2JvSaSk1hF/1MtUpP6C7JZRuRGnLsJeIuIAq+HdSQr7gRIAW00zcX3ngyRscOBvE67
q5bbC5CLTj5D57t8w32EhgVpAftMvInUPfx7w9gbpIZ5qrGTwL5kWDAN7T5SXoUIwXDuh5ZlheNT
02HhmbWxgbn84BA9+icIGZrhzgUSLgK7eiuJrzFNTMMfI/NTibI1peOpJmfZhgPWOAtNfSJuh6En
bWFsIPTRu97DHH/EkIbZYpG1wdqzimWTlCjuomWUy9hAuJtgolv3zQSxU9upQI0ILmEId1OLgFFC
cRXaiR4QczHF/2QI3L1lxpxo1LhqxVVgQ1PrdGVlNSRZEb5q6N4ImHGRGbqBWFX4WPnu5YCoaPSZ
rqm292BAEs5zbF+uMSpXuNwGaGZ8ThXKjNA6A+eLu+4u7YuXQU7u20DluS6eyiZfGq8RwZzMTzRn
SPOntPK/yxRPWjtuReYB128w2DBcjI6rxivfq0Ec/XhgWfdePdHwNBglFyDfEAaTA3J2YxVEl17t
tQqTJ8SCsib2uTmNNIILprrKijDLb1XpTvQ7i27Zyj7GHtMJMlRsWeJ0Hjcr9bigj4yFbuFAwEx8
aW3J0d6wi3MnJV8mGsK4HTdVXrL+ZABxCnQx/V4HYk04sV5Ij3lXYS6P2nNRqFtopzkYEjKEcDCX
ybKR/fV/f6gX+m9dgn+2TeZDva0bHJwMxMjCFsZPh/pCauAvYEfa+ISAbXMV0FDDslA2leracsT0
lNyhYiQcDUKER1eoqLdx2xDJkNsEifsZhwaqzyCGldaHw0mPwmBf2ll0qAGG8SNsQodQPNg5bgqo
uoQv01dT1TBdRVbnU6QB18sqwprKAamwt2gvTA+GSWouYRIRLV37F1ID92gHgVd+Y8Doxm3BltFh
cBzWDMuAdOyb4L2KYC/WjyLsn6chAlfsaaw8Xc9hc1cO+EJ6U62XnopTEvoZONTy2A1y/BRq9n2m
8AKE7J113LCmsdOosu0jCJ5lpD0WPuCIdqXm31ACF2F7k1NpWVk6FqB0mfTBybciXHe73lAoJ2HF
UA6jx5Ltu0A6SBx0mWtJWusYn96wCskXCi4dIGqWowSKj631Bw2BvM0eJorPNH6V+4fOesikQ6Dv
tPQyKA3RQhtFIUGnrpgwpdOzlsshpiQdT1gGSND0BYZIEeTECgy7DHkQRjLMggfd3mrI0wmCu+un
vFoCQoJl21eun/SoZcI6XmaTvtXsEU9Hgd7fzGTohzz3S9lYaQ5bFYkQXfIaI1EMm5wcbH4dU5a4
Ok21fjX84i2QODBkPtOMfdxteuDoU+FAf5qvARiNFaFhQLJJh0ml7VjvSu8OapLj2/ceAUL5Pkoe
omrVVZci3kn5yW978qSOSILg60ftlyB4m8gNSUpvAoU1gCUmQFcR3E+R4KzGwTY6dgzFFqVXvE5p
ee76p6J+KO+Eft+Vu8R/bZRLGHJZ2AkBwfcXibscRU816slB07PPuC+6Fbqi11xCktIHE4eIGUXT
p+oxESI4xKEUHOz4JQk4YQ5ZDf7NYn1WReJG7BpFEdwPFht6JrHewV96kKL8AhCTEIPHgFaXV955
GHUXCBCLh0ZmFHXqCA6Ae1U0p0a/g1fHj72pmoW2I5/xe0tpTALwwngGj5XxysoeKe9pTAajscgK
Gi7ys56Dja8/UsF4rL3pFUYkaJAImPMXZqY37beVLAKZOkovovkOip3Unjrgkckaorki7uWnSbpX
cHaXxWdR3s0R5jBslvQqEewQCGRD0si/oAkvKsbZefbVlHdt+TRmX0XM6yKbRV3NMHFDnPXizI6P
E2hRce9Ro3jKilmA45nF1cpZc2UR3A1WKpxEkqiIba26yAUzS7XEXNN46O3a4gkA1oy75WzWENfW
kV0knUR4beodO9iq5PI1FrQDe8SE7ps4lAh/auuLTgvCMizbmfSWeqc6kKTk7cs8fqkG4jYnWo2W
95T1IfNsklos45NLc0xqSgR5cMznsmz61Sj3r0Ea69Ao0+5On8fl3twhMmSNffEyNfQ7p9ZGQtTz
gJQIkVQFVAF1J4WDhrXB65cFIRIROi4SS5D+pGUyK0sG2APhM0Ajpq9Z/1q18Tz/bW4RsfVwZOxP
ExnbAoEBTqWy4HitDAYjSvWx/zZ1OBNpxnidRJJdaHuMwO3wTOtMI4WofYzr4mxVku9qw/RpRHm2
FEqvgrOvcAuuqmbX1iOqP1CatP3wO2f0UJSEro1uYt1l0ZsHHaWvHpDEvqf0i9VUwVaqX7tituTS
m6vxG3DWR0PzCsXoRmf7aEEo96VCA/AF/UY2YV0CIHTkxKbRFYVvpZ88R6J/Lwu5cBIAyMGEXXJa
EprK9KfZy9mhqzxuw4LuC7KC3NUmYiWzXr8HH2K5mm6RX1rxgto2PSR2DuS77B8Pcihrp8J7RjeV
PJQEG4VFJxxPLhXw9cpbptrPGiFNC6uj5CRfhcUNWIFsxa9GBr2lQkiPVeMZ9jVi/9ralUnyEDIl
dRGPogHN/FthlGuTyKaRm1ON23u5rQvy3uhVh8KHzR2ph0REKE7rwWlq83lIKhdq7QBaj61f1KxR
MSa1kQCB26h9ykyFsbS+CFOVVl0XL3WCaym0YI2pg+baNBhBm2SPxIBcEAVw3gbefgxBbMqZMFet
2VVbmI8c/UiIXdCKQ45edc2O2BPmUMh4F1DrQto2r3oz3RnVtAUuKF6Ygh9p5HK3hgUxPhI4Jp3r
CuhamdbZXMpndDJXUmkeZcNr142NZ0bu/fLa4DmDmNa04TH3IGUFEMBWdhyZR+gNmzqRMbYCndo2
YZpepqjwljauQw+VuwMGEq9fnhPQ4vcfU6aXR08J8tU85FFF923Dnt1bvrIKBfkuceefMIL4WB1C
ewNlfVfxBux8SJz4rATkI+FpoKhlKnY5fdHm7IoNIB1Zf4tmfMa61u90xB5jADxUtHfmlKiQJYYD
AGRqAUBnDP7hI8H+3JEvDOAl+t/Uncd240ibpq8IfeDNlgDoKUf5DY6kzIT3HlffD/L/p0uiOGJ3
z2pqVedUVgbDIOIzr1lBVTEi/74PKQgmID5uhWhcQdJZyda93HubgLr4KMMUQCt8TWAcg38cln2v
kw14wZ9c2nZMh1rbSKkSFClcYWqtpF5quUtH9aq2EFxXW3Wj1a/go+kfWtW1qRcv02DGK2GUUluV
3WJw6R2o8DTix5n5rA73Q2Sg8C7AVxn6g1UbbqLhZ0hRzMxyF+wwCTKMS6/orzNScfA56pZ26Vxn
RABa6cVj2VHEwZBcC9eIB6BxOgDtjbsco2A52Qu9XRAtdVmIrtW+Cgmhuve3DOuUVFBRPQ7ojbwg
WIiRAJgkQdGhMHVwNgP4j6liHuTCqojczBuwV7Bk8XoB9XM7RSvVWMbR3GSXInTvJuFQwa0QBCoY
Oc5TVC8Une30o+Ymu0/DgLL3QTFAPOJ2qwEgNOi20NmxkOW1HNVIDnqNR8H0jFLNgSMr856nj3Dd
unJYwnletNhzeOg1UAvsqJfRfArwbJnWqbFVkPURVnmwzKSlYrhStEPaY4z4srXqRSMayZHGUuEd
KTtKSWD9fWWNm6OarLzhXQ83croy6rUOiz+icoFRHfXjrbRLEeVu+Xt62pha4YIG6e+lFsU1Gzot
Cb+X1Gic8b2Ej7RIXa6hbIXZN7WaSHWLZKlLK58uDm+UJECqXKhxPwPUnwpqHilK3NTzd6VHfUmG
M7eUEYSjuOb13aYy9iXA9hbnDLROF8OwCa0BaatjF/5Gvpha961k7KUQaCN0jwX3s0BzDaKc/67z
EiKgjdZl7GIEZaHyXjgV1KTa0f5Y4sZsV7SKBhpIbzgYwFPW5GUEqrgskINcgXCHGICwwZVVP9iW
QHwB6kq28I1aNTLeRyvEpXnj6nifpFstuNXaj1JHb4crNSAKD6MX9IhXUjc6GlLdU3DExjoItuCs
Om8d6pSsb432uho2ZrMpgnjL9l9H0ZY2yzzRAuXvdzXP7BnwmcL6Nl/L8XHqXzj1YU7/p9riM+21
hIZvcLRJSVYw3Mf+Js1JE3dKBy4XVXxhbXgUdl5V/tZgg1VXIIDs1K6AwK9Ma6kUS63Hdwnk8J6g
cFYpXzTKDpt63ufCKfH/fVW1lWreB/4Gy1Df+lUGlI4mCVK8d2yV9xgcX+8ZrxLtuXpql7plEjRy
iiuIeKD2Nc9aVEm+GqJfoQIGl3QDadw6xj2yWCeDq3Z2IK5zmYInTwuXm3LUNLhKI6J3z6q+beQl
DclFQvlCr5EWGLyDGj0loIAFos5OpFJLTphQPBmfouG21HsQ79W6FHzXi+8VC7sFUG6tSRpCXZCJ
eNprZox2q7N4fwT5KMeHQdzF2lYhJi1wu+1vZe2Augdv3GryfyvDVlY3Sr8xhhfJqh2Rtp2nYkfW
QbEAkd3K4NAtWDdtbhvioeTuKvczqUJ9TObzkz6FSbNrpH0o3tbBtVCqBHQ3WfxoQJ8N4j9ydqCG
AxE3QYwTortjKEe1PBrSjiUfRScJGlvUUWWU6LjOBzO2NlNx00kHS5wW1Kp4NTLIn/lOhQuiAL1Y
JeO9QRjVRtcR/Sxo3cFVXV8lkKbNx4omRNr/mZrrea6oMoTatueBHfYld/BUtBtfHjeKBLU3HW98
T4Exa92w82j9GsFWNQ52Kl9xAaOxzBUPdUkeXj1tQ8TvpNiOVgMF1PEoZMg9dLLb0rfFno1ilnCT
hB9G9mZFH4X2BEOcWyylEGLtu0FZ43JzEHEsTP9SAeFArT1qclwDyGqL487Sl1Wmrlri3Gxyo8Fp
VYRl1yHttJx2OzTpeN34h3yE00pUNKDHc1X6q0K+z+Vsg/6gNWHCEri8pyspedIanBZn1z6O542V
3wjxui+nf4G1/ke4p/8Gtvm/B436/wgBLf2MinoLqrfwC2R6/h/+BYvSxP+wRAk6soloKUQ4BdDK
v+DP/BfwbopCl182JPUvJOnfsChZ/w/VNEBS8Y8ugacCCfNvWJSs/YdmAMgTKbBKmkRR538Ci9Jn
fNE/tSEDDJBuyTAMoGkauqmf4o9iLfSjrqFahZLizmpgsLRBs/WtfaLeTcXWm30czNBus+DVaqdN
KovLINSehgbZQUD6kuc7sYonvKfAE+B9RGYuSuHd0NbxK7i0VHJCRIBi3XpXh3KlAI6sNQoJ9Xuf
lwiHchHImV1TIQJbaw+5CZc0dnKlPqY82KWPXoVfUM/InoFwux02KbGWoZrR8mfJAGRv0/L6DPRt
jLTdSD3W8NCchZieB0Utsfpo+OImU3PUROavQ4srULY/V9jmHTyzhqY6gxdF4xtoRvCVSCzUCtWu
6KGTPwSCCXHyN42CauKAoHRHYUqWnVAzEH7UrlVqfFKOoKz4Eau8ir6+Q7HfzhARiT2KA3RGIqC7
I6FhpPu4X1NZq1PuREy1tHusXHflCIESZAtmJ+g8LQLUcjLYVqMzmcqN1mYfIpr6P0/yKxD0/5yT
/5qjdIJEEvs4STuFORbTTUkPN4Z29fMIM/js+0n8Z4QTJNzUYnKh9IxAi0rUb3TzAamTC2NIlwaZ
EWaf0FuklVUrVzWDgLdZqC5tR5ti0IJGiyvZSHe61iayf57Y/O1/m5lqIXsi85VZAF2/Dqoj7Im2
DEcTtixyTf4iW+Z28aTfl8+NG980q3ZNvyJ9KVbGBcTfuV37PPJJ5bfT0dqG7wLASL+a5jqCoCx/
nty5BdUUkU63JmqKZM7//dOCKlqcjCh1lE6Imn+bvnl15BiIkf88yrl5fB5lBuV9GiVuPCQSNEbJ
GUUWXgFiX1ipvwf49Ph9HmLexE9DoMsY1o3MECh12UQ223DVL/WlvDM2P89F/gp4/tenBOZV5d+A
MMrmyaZ4SeYPmGpyXSzGuXrl77pjbU/r6qW49rfKXb+k2Xrfb9Rdceh+d6/9+vLBOIXD/r33P/0I
6+R7VmDkVKaazdM1V82ydZtNbUeOYEt3hEdL0UmJaxem+/Pcz35/n4c9+cjzKbbGFKk9qMEjpdfs
Gn+9RaasRlDd5VuEGGZKEaxJ0R3y7kv9VqX7lhgbCUjKhV9y9kipCoQkoI66rp3sdxcnniqFPHxA
DJbNJnVp3NjJTl1IdrXoDv5SurTv4gl09F9rzgthmBR6effng/HpiMmo1OkE8aWDIMk2LGvSVQrB
EBVQ6MJAQtcXgRHvUyWijF2FK36cm6PKTxVk36bGQwm9wh/lR4X6oZdTyRj0taC9BC1PLj7lWMiQ
Dw6gUEl943ClmMOGEWfXP8Si3lC1Lunlqn+mGC96g+2W073oZ8tseI58bwWcFwCeiWp4vPb7x96o
VpEIER66LZUIJ63VXW+OgPFpCnf6PXSWnd5wm6HVMOKSVCNfQP/YUeVwPQSFC3fzMBjFLq72vf6s
5rKT4V06SaD2KGtLab6PqDXiTI9cce9WvXSlehYSuynYiPG9qWXXpwqHmrSNrzy89nFZYfq76Bq0
wOleRBZ+Ma85mmOZodxyP70nZeuglvGGF2uPczWuN0udPE2Vk201eJTDu1UHyjHLilWG/hmOFrZp
3A090fdAYVMlpB+rm2FiQ5TXkSJWCBQUOxp71CFyB02wMyJEGUUF6/ryOh8VIC4JnBpzA2p72SAo
jvMI+unNkS5OXOtrg3J5UMCWCvw1tReEGFAnezDSycbQa5mZmMv2o7VsTTRkKFVFyBLgBu9KoWrn
DeWPUt9pukTT2LzvE/hb5tpCjGgSxE0sDgc46npVbTscYLq0l21lADKOlKIzRLlGCGbicvEU1KY7
ee9i8DvTDcoy85Rfiib8PaOxzDC/95q+AX8JYGtMMfuL2Y7ciF4DCbgsfj4CDTmE/4siPdbSE/9v
Lf3CjYVe6ks7vHfq+FYW+o4QZBdpwasGKnqhltEypAHPxwXUxtw1gGKKBK2PWMa/vVfERQ48Kzfk
4zgIe9jROJ2LkDKt/hijfJGrdGD15kAXASQDVK3/8VdvEDVrmmgBgNcJGb9+gpEYUSeu53C3Lxeo
hDNn8Hxh04OAKbe5Ki8HBKVbGa81bOIiDO0izMzBFofg4C78lu/vwNffcnId5FPrVbyf8zvQOfkV
ae66eEImdGVtGztbpe8Xxvt+/TAe0b6m6IoJcehkvAGHBEXRURycX7gBm7O95NR2uoJj2CzSfblp
VvF1iLLo6sLAZyaqSJhT0KMh+JH0+Sr+dO+BHS50IUQiRMbyppr8dSJ4B78qV0L6W/K6tYBbFwbL
2giqzpuhW7Kjdo8XfsS8s1/fd9hFpqxDG7CwHDBO7vsJr4myFnAk7fPftYLQ1J86pgCY3ljUZrrq
uRL+NPqxDO/G8vjz0N9DpHlkWDEQYAzd0E7ePEwp6jDtCka2fJrLeb8OS+shb/vrn8eRvj9p80CW
CiNMJTU87fOrUG981RMrp3SrffX3ScvIKWxw1I5GCrcQHO7fC4OeX9f/GvSUogBUqcWqiX6zeRBt
JDvs6Fpw0YBdDQdeD/vn0b7N0ERggqcTyStlpimchE55NMXd+NeBOfGpmb93oIV+HmEmHH09J3+H
YJvASrCYp+eEy1Cs0HohQkEu2PoouftaATZrhoMQuE4MNaEIR3YI8VBTfpkptEUsLbKx32Jnch2p
uVtLgANr8enCD/t+jMgdPkUPJ18RLbeR1iI/rN3qq2V9Vdr3YKMJWdKN6DT/jcU+c56+jjj/ok/f
rTB1eFqMjEgPZ1Xc1Da57ELfQ+uwNTvZCs7FTOnb/lKN0OCCaaYsGRo8pa8jejIO56PHFdU94xzm
pFftSrjKnpqFvmj3zVW1uhiQfr8UGdGAZ66CjKHgcvpxGiqI5nnE2k3uwx1yo7vm6cay26W8pPqX
LfzrP5eysvO5xqdB52/q08I2YGSKNOTmx+NnzkKntb5PN9pb4F4aSv7+eX6d38mlX7SAoJqRobyD
zOepfGC2Y0dLGlBLKCn8Gy0uG8uEF2FF5XI7Y8jXFw7u9+v/60842VTE1wIM2vkJWCjf6TZOLGt9
I24GW1ipu+yQNxeupEtbenJsp6yyrDGaI3uz28bjgzTBoFFeDOHu/3Fi8w/5tI2+VAPxQ3OHbcw2
gxOQP9GI2CGrsVH3xSq/lLJc2suTJ8zQs6GcJMbrbUSBGC+57taWbaxkJ78ODhdmd2kZT6oWJugZ
EeTc/GXQI3KjZe9KjrRWN2AMljiQLRSXvPRCknT2kqMeCqWZ1ExRTqaY4iyFexZXjmoC6gSGyCVc
Xti3cxODBSip5OCU6k9veDgqYWZZE3EXGvFIPAKEA5epP8kkJj+v4feRiLgYCCVumRfltDgSeWlX
0n2naJYjroBETzMgQCYeVKW5UIOc1+UkumEk1YS0I4qapZ185oJWTaGZt6Uzk+KJ3NvxHsB8Xaku
psXuz7P6fknPs/pnrJPvOW96wcoR4XQCAUX5+k9Q7n8e4Pyy/TPAyQccTIFWJwMDkBKSAbt++6Ko
xKvh88/jfHvqgUqyObJIXChL4mkJwJe0pgVJUToZPZgkfJwQ9Y7xb5Dy4zQBWzSlC+fhTOlnHtGE
tM8bZ8HC/XpjNLHYl0EzzAdiIV5Fe/8OVW7KgcNTfQjVBaGTbR0Q8HjmPXf9G5T7l5ei8fO/4VMK
dPLiKaVaYVbCrNGYzyhKwx6crGsJ1kBumYthtsEqwL5AawuxJAj6350HeYOmrRosOnrFUkh/W9YX
qjQcIo96CZLwavdLitJtDjvj5y3iszx3sj9lLSenTUqpqka4hjmjHuBdkbQYt3Q57udmP/2O4wb4
6VXllzvZasnZW7yBZG1vZYOLYsImtkhglWBXiKjY5eUSICC8TJQhAQRLVr/u4R/afRG8GuApEWEn
52xBVRpD+ZxSIsEwFw3EDsdRC5Wi5wTSWYaCXQcrK9btFoS7KgevUoamo1e6+Mz47pjAaRU9D5Gz
mQ3doCibANcIoJJ4annQzfoNjtXGDHfBBNPBzB55PHE9v0vTG8rfN8iuumH17qF/Ire/UVXbjsBD
QiP8FScR9REqBJStXGS4XiRhvJYF5VYP7oIidsUuWzWUiepJvBeV+jESgHndxhq6Yu2vAVHt3JDu
vKbeREL16ufjtea/KWa9aqRp6cfBLXrNMFKHW7CG0YAQIKrUva7C4riepJsCGfkktqDqSG7R0bXs
MyBS+nIca5TjM9ytrZWpX8nAqFpzBHWAcBfSDZlJc1n5Y1WQIIaDhYQT2OuFmiO/0uJ8WLx7JJ+p
9aLHxo2PWVMBwqMe8yUruoxKkJA59Z+qXoiIg1E6DFxB1tY1FcKh65w076laPagSutZ8vHl9HyM3
MoXZY4tiZYsMf4FLdHnMIABWFTKO3i9sEVNYJ6J/bSmS42PimxYWnIPYrkoJdiq4GG1EL+4XZgiL
Io3g4aLZg5+5koFgxHcuZ1sgV2nQYC2eizIiqIq6pdxYV1kBcFqY2Shu78d2gfb3EA22BiCgB4xe
t7PS40xzi6+mAbOlIdk3Ayo90BbiESZP/GEFD1MkXlfWK/iqvW8FH1IOAKaBxobC+ijI6wQc9ADe
KUp2JF1LJPAWSVXZEa+05QfI6YmbUbg1ODxDeOzox4l6vVOBiKDk6Zjom5imuDNacEL5OlGiZZTc
FURnkPy9XyLYACGfHqBqr1FQcARIKvpMXe3ko4mYa2jKuyLD6LW6x5xLSsQNHlNOCmdJBrSpjYhI
Q/OxlHTXw9Dpe83pJrZOqVU4iWaxMRqQwGhwCRoO2NprinVvxX6JrbUBvw6qpwZstWomDKDhB8UJ
xCacESRgyxXiiH007UUajXGd7OPiLRVGfGCUY1mpO0lOnooKjzMrT3ZeoabL3vPSQ4FnDIc97H/7
mrLzxudETF0fSh+wsysPUDtv173qP/TTU+RzGIxlDkcqLGW7ilHuD0AVPyj6vexNy4RrBmOjp0mZ
+zdpa1diAvGphaqlPoDMdjL6kkbTozyX7essv5cz9RV9gKeB8xKqT1Ee76PcAnCduGY8wPoEXlR7
3ksZvg+w2aO0AUD4okT+ehggFID/82DRFvMDK7bxL8gQR78qVvEYcoC6Y9BkW9279iV/n4sf4lBf
x0W1QOfv0BechrCzQUW9hxrmiqCB8PbMw5Zv5FBnwqZvy53fIswnE4+0eoFwKTo7zY2p6AerRe95
AsOIS308tTfw3bBHxiszWEI3pl4W2VGcP4wpCvXebSf/0bPD2O/a8Q7XzBsDHZ4GXKLZyG6J+nKn
YiHog1hAfUf/3Zf6Ev8CyKa6LfSARQXBP1rgeRTKkr2oOhPJVgSzqqWGrYXqswp8HbnjjWSgfYzt
zaZKsApLdzlQ/I5CilG8GpiFBXA5E303qel2Aqvd5uYiFotfSQNsNb4KdFwsZheD0Noo0Wul0prN
PK7tcWc2OGCP+wmkuup5x6lLlgUtkUUL2TKOZsYhRvbUbiNclvEqsYInaq+ODzA4LDdycQRMVYav
+E4vNKGyAdzO72A2wFl/ncxwr8d3IsTTlBOuNLCLVFBbtwqHwDP+wA0DdzbAEgpQt/89GZldNEDG
KkSpu0UP/UbKqtxGt/mqCqatGIODt/xjHCj3RZBLS6N9lUJUq7TfMyavVh5S5KTRvIfDmSA8D2U0
rZw4fE/RnhrNt17pkY9MoWARa8Sxaw4zw+01Z3+0sUUaEgowLVGUG587ObnCYWiHXNFeKrp1bIFP
C4xF0msvMmap1hyQN0eT77jxHxLpLgcVmyEL7lZ6sqwlFfkrHAm6j1430pWfz3wFscGQdKa1Nzra
5yiPUjLRvQahAezMGuMRj+rUhegKuW/GZY5ErwkklDjZKjFF8nJG5aR1ivXsqw890YcO8HOQcaor
QhqAszFwxVlNSZIBVXwNy3DilssBcrDTOB2NzIWyFlz2zJEe9Z3gtBdiGvmryMbcAPw63ElIEw6C
kBk69pLyii/E0a6l54T2s5M4gouJymNT2sFbuKrcyW1swblUE/g7nZNkQcZbGfyIKMOR/Nuv/pS3
9ilpia8QX+MJ6qo27nbX1XrugnsLdXe58XWm/23IFoE2sFUFvIl+Es/jARAA4Yet2m+LfbPnkttk
y+QIKYC6DmrRo5O4/nW9q5Y/7+vZhbYAACuyIZoq6eTXfS1qf1JwvZwnKm+rTXWdrorNrNOww1PO
ppnyOOHHRJXS+0Dlbndpoedq5Ok6fx7+ZJ9zD7GYTkXKf1h2+3rFY7aqN/L6Us58Jo3hgaRkZiKm
qFNg/zrLziirzOJpQqEhuM4DlC8wv5gwC5FaOtjol2nyhQ9m/uHfJjan6DpKQlRJTzYUpgB6fm1O
obkmsnzRL8nenJ3Rp79/ThA/HVCFCFWRYOc5ujned+JRxEw1IfLM5E1R5LuxbeyfT8qZvjRHdC5T
wekhfT7NnxWhnOKknvH+rofK4h4JW1u8wRwajratLsU1DwLopguZ9JkK69dhT05IgAVqFJiIiVTP
rZtQYS3tcDXdokfAyJEbXl86kme//c8TPdk6hUREE3NGxJvHgae6SJz4tVn/bXvf5cdL2eb8130/
Kf+s68lO8kebDJvoyola0cW6bd1WFkbu0YWykXz2Cv88r5PMOqjpl2Y+AyXeB3rUNIllOIe4yon9
QmvuBf8O7Zkw2VjwcaZnxIAXwcckQOLJj0JaLAhZCsvpjEOHcr0muwk4eE87ju1bhmRs3lQbT3rC
WzRrHzvM4zSyxhFb9GYZISve4Mr36jXCLgBrBs9dMq57tXOL5jYpbtvxMEYZ1R/fnSaC5SQHXBsi
1NDBR2wwtIbCs1eNGJERv7uKRsBqjt7rKCh0BYpKnlPHTxlhuvlOwhCS30VZ9a6I9WM1gxe8UoWV
oL+H+bjSs6PYwMlBaMLxIhUMaoUGZLYhwn+MsatrUErKHJ+HWBBWgvEeZQdT31VVQ7yHXpKWPgx+
7IjDjZVepcCJpTRay8rW7Ok1oD0i+wtIoB1BLkT4QEEzAKS/quLl7jvN4L3EcQRFr/DtQMjei/o9
VLzXooZaU76YuKp65VPYbtLhKe5X+gRzQIOqECqPuvEYmWis3lUgYKZfmVra6fhq5tNWQEaMKHmA
mWJLarnP8lZ0whCw/JQ7UgxUOp9k7oikx1Iw84HNFvyBsdyb3b2hoQNUmS6cDdPol9VM6tcE9AZS
F+wNzFJ3nEx7MObcJ4sOUiY4ooUYVbebFO9Oyddakr5XaeIMJE1l+eAl+JVAlxXaR0MDs5N2k7IS
aeRjQNdsG62DLbYbeo8qRbkXzDeLjaMcQIqBmKm0F6sNyDb032F0IKw5pDTxm3WNfxTGmgRYwOHH
nNZ7a1vouY9kfSjt+PlwJVsDnCjqrxHgCTm5Q49+I7ORRbWPsAgS16DBY1TGa8hyRbE3hWHEhPDd
K7aj9y7VVFB/vij/iuF++6ANlMFm4BJlzZPHZgiHUipL2qgm7JZ8oSwxbDDteA3vYtksIAVo3VJw
CW2WKW53joRK6BqfhUv39ZmqEPWbf36G/PWFEIKqgO1DlBttQLLc+rA3+qW6bI+ojlwa60w5krFg
DwDXUvRveK1a6NpUBfuIla1oCwbmzqltmrvAfEC5yunTP1X7VAfFXlaozQR0xsLcBh9iz0mKrobO
zzsgnZ+6RaYuz9qfp8+9hsF5GsBbdtLH0QXBuMvWqN4tRbq7F6c+L+O33Z77rTrPPGSBk9ciHoZW
guTLR3aIr9K1v8WNdOXfIPiN2NGlTT3zViiSYliKRqRm0S//uqeRWlvDULWwkcr7CUZ0669myP/P
y3fuAFORN2V1jplU47To2/eJ3o8eDwXWjsvap6uh2sE94i/7eJ0fvD1uk1xjH+hEusGrWGxwuLm0
g/NETlb1Cx7i5BvyenKgNmQHZ+iZWqGDt6QD6OBAiLkCmTdrq10a80ws+mXMkw8m8IIMsaAK67w9
p8bObwNf2QYOtjBgpJaJ26EJlL5EwF+Fdb2rUV76X/QBgSd8goGc7K8xog0sw70kxpKW6A0vkWfV
Q3o8jrHS7GpVTnep/Pbzdp/LPUTJUhQE6OYQ+RQxAF+6kJC0Bp+aXk0+XPK83LawVfu2gqAuriDy
3hcTeR+SxbiqrDxRRJwDe5aycf0s3mM6tjSwqf75Z81x3ckJEBUJqLhIsmmRD3496kKAXCJ9Wfrc
2FKW6bAe0vXPI5yLaL8MMcfYn2Joo8IzMBPY8NrNNgQ0jiFPbuB8mNfeAsG2Q7Qyseu+FO99O2Yz
egK+A10oE5qCenJhGEWia7pAYJLBYExLBdFelSKMQtYuOWqBxxii6OOgX4K+XBr3JM5MJa+cEDCk
iCHdit4+mD50UYPHBo+6ovBAR2xGFqbSGyXZhxR9awT5Al14M1Cymwm1yM8sJwEPPOviRnzL9k+W
5GSvEZ9GoTijCagONXoTz2ll7cNIgJze2RU+T8YA8DJXN1CMLxyBby/FycgnRyC1BEXQVBZFQaVG
HB7CrMYdnVQGc8AhcWu5stu0vGmTY2wYl17NS4PPO/bp/I0wXYQu4SREVoxyd7dpMuEwTdTVVGiP
ZblPpUfZeEHU0BU088Lo32/5r1PXTuDNCOUpXj4vOp5su3S2yw6uVHTGEZ1ZhMqA1D+O6jJmoiok
PTStQhmgt4hhJCJBsf+7wypGUXH/VModR3pZ1tmFHqd0/sQST3AQ/yJQvq5P3AdjHSR0ugvNvGsD
TB81BHQK0zUKGeNd3cG500mmfrbMhIN9lHD4zYksQmTjCvTR6zFbysSUBgoTOWDJn8/Otwz87/oZ
oi7zFqvfagqi1DZaqIHT1jUNL3PJLsz7ZDoK3nAnN+skv7Aa/5f9+me8k+cpbY0pZ8cwWBF6V8YU
uwwrGMUDCleo4yg6VEFcWOJtpKFYQiPSx5I0TEw8Fo6992QZv1BWoBP5HNQ1VMDEDctLN/a36AQ+
lqxoJoLUAMYN9eQXGoaC9NNExNlpv3olcnTK56RyyJVA+BTiuVelAmGUabhrSEIJiIKAUUvNhzpO
wNpiDIVroZmjCeM7NNCxfqC8Xf+qB8zmpTUiW0s9FEj26E5Nnt330RVaPUFjYs482AmMaasZndIr
d3ghryI0HooEe8tGdevgODZ32jSxVmjNeJoTdBpaZ8bNz0fie4o9rwD63nSwLfTm/1LJPn3RqV/J
vhqCMZjxquNbvWARNojN2uGLvNYuXV5nrs0vo52stxaaehDEjDY8jy6U5230BDiZKl19CVbzLb7/
Oy82kGgaDJh8clMlJRbjxkhTXj8MDuqUT/0rQqiraVsv6z3YUIwCF2SgLxeW8+yBAn7y72GVkytK
TftBTXL68M2zfye6QKTTW4DQwLHUj+pN3GdbYRM//TzomUuHUEhCkYJkhnLJyYswNEbRhsWMrFj5
a0jyUFzUpby+FAWcmxrS7RS6//IrTuuuigfHCuce7n7jI/R/DelTplwoQX4vZLFrikQkTxVSVall
f70/q0pvcPBgjGw/U8tvEmcmcNQfOGXZzWuwvRi1nzuQnwc8OZBjiIqUP8OGog14zyXdjU25oZTj
XKrnfq8KzlMD269a+Nxw5ZwEUYKnt01lSKUzbqEwzqFbZMOwIKemM24bm2J16b089xoxJLhLfMZN
7HpOYvM0aLq+KWS6kltxKy3xcXasO5zPduWq2Wmusq03yVpdx0f/Wrhw9589LJ+GnmPlT9cKMiiy
nPgMLYbN3tAnVymUPbLn7s9H/9IwJ4tqNqXn5RKLihdohHhmPyLuFl9Is85dJQoYb0j39DpYyK9z
QefG0KYZ6q3QpJ2ONaKdHlAfiQLPz7P5DiGdzwg9WYUCAMy700C7BrSS6Dl1mHHrrZT1sG6XvYNF
6EVE3vdEYh7JEkHuo80+H8yvcwJKb2WBQVreLTvH/IN4y9b7NVeos6vMxV2GTOJiXXz+lr7kRydj
noTzij9NJRouc4aMGgpm3athx4eXOtYqcce1V19YzjPhzszDBlNuYJ0mnj4BIrZ0jSSSLIXFh5Xg
p+e1diEA0ggrNOzRjKr/FwnL5xFPb//eIIIJopp8fKjeJ9QdsrZ8GAt1LSU0rjXzKVPbTdiKaLAE
tLzvssZcJBCn84nIokEpqxbKVV8fS/G+Cy/EOn/LOqfLr4p0CEGqAYv+21f79Emiz2qi+80xThAY
GUJ5aZFAFe2Iu1ynbscAiESR2COOgnFtzIHrYqrLjQA8SgM9IEAySIDShSNE8uLZp4qba+UyxOk2
s3JbgMIZaRLGjsIFyOqcSX372RKaIgSlc2Pq5BLzZaJW2Ydjkkx098prpUDcj7hwpAzdYYJ+6RP8
S9g7GRB6viqDHac29q0Y6ovo6cklGuud9lCX8kuKPEyetHc4tz+KUgk5LaLEmyCNmhToXHaKcC1A
EsB5CTAWDNNGR2XZIzXLKRreiKq3kQPhkCjhdtCG44TTlZ7f1gNCjJOx1phNAFLb93Zp39ikOPYI
jCdCHB34zl0f/W574y1MBQj2NTqKBbIR60y/jyzUSsSaDEiDOvgHiBf2ecgij6C/c+FWDoJFUqrH
PkWWNrwiTV7KanMnBn/Mqr+nY75p1AO9sU0S1W+B9dpKyS8d0EWZ3pl1+iqh4YT55F2d+yhLYlKN
oPKopbtAbZnAo9QjbAod2JTUZxPxkhDHQLCyKClLgDjABSgwCszQSZrqZpzUX1pUO4CQEFgrcVKI
9sMgbnRjRPoG3R5JdDpPOMgYkQQ5bYJ4sCucvdQerViiNwkBeVBlFp2N4T01Q7eOnqrw3QI71lGH
hhO3UBOk8EPkjvjRqCGlHT7lh9kleTJeM/mRJs2i7LGBLcalJEh73BWdwd8gPbaJPSrMXePmtClC
6V5X78fecrVYszERAGeILToa67NquQU5XyK9jpOPMs4ROUYtFIf7qcdKmSJbg1Z2W7iDqvJ3WQe1
b10vwa+sFZxxmI5GQMOgF0jzVNBEdCvkegUAY5tqpYr8Go5eSrk2gTrGgOkUo7HjrL8vpHlntOxF
1H3bpxlRDsbC02/Kud5HUiXpwvVoac8ab5FZ87g2m04ZDibMS8UqMHaQsY4d9p2HTh1tMgERQQQJ
C/VxwF2lXBfD1Ti2UF6Ee0/InhR8PCdBQUwTMJx3zLmZ/BgAbdTZRd84WX8lJXtMh20BxqkY3Jgo
pfdquYaYh7F5Wa7oTQXDhyxceVjFqYILIkmR+qUi3UXGcEik32UorbNyuokK4Dq5hVIRnSh1pyv1
QTJetGKjDdVjibCwpQxLTbqZypm/J1ynRYP6JsZPRb2um3GTFN59yvkWEWJWp9t8od0PjXwlNW6P
gERviHd9JaANFd2aWXoN92yRTvFNMR3/k7Qz240by7btrxzUOwvsG+DWfQgyGJ1CfWP5hZAtmX3f
8+vPoDNPHYmKq6jMm0AmYDutTW7udq25xrT8B94YsQ8TdXoQqnCrC7/q8EbUyJ7V4UjxLAk6i/il
73bJUyy/DsZ3X8OmAIZLC7cHPiG133bRCdcT+Nc42vbJa1VcZ53sDEwiMAdlGIT2YEb3UQ3UelIQ
I+2l0nBSIpNjzsLlgD1bWWH64DdQbhnZxtSsa1BZnag9TdVOgD/optNw0HopgJyv2E2Ad0IngnFv
br3sOlE1XP4Qs1nTpegdfFn4BQvKlkhNWYmjCfpGR+NHCexNR/4zGB4lvyXLNB2wAFnl2lFSYN5A
jG69XaEZty0+C2YpXQ15e50ZuBBD3omky7i+9sufWMKm8ZOkoH/zrW051ltFvDRacEbeZYgH9NA+
VNNsA7hNTXU/QeITA4pci1dksq6cVntZeB46aEFKSxDmKghvwequCuvJ8m/GpL8JA8UtW5wZ1UdJ
+9FP35riqjJvIrj6ylWn4yQym8K9RX0G5O6B0uYQ6V2c3osFrgXGcVIesyBwowCwutG+kCelF8PV
QOWrNUFkhWLS3aK5C1YeVcYDDLEKiL3SD25liq+FgmWpiQBOl/eFEawChIVyiuKX6RawK1reXAym
rCZjOowgCr3omtinG3fTHWRBSNfVhT/d68ozfNX1JAUu9GfXihoXeNIgmqxDYE3G5CBpDz756iQA
F6sAac84HcCx1bq1FnEB0PEbGiMHzMxGSVs37x4FHHpTv/7mCUa5jqUfWv1Ugm+bLO3C1EbcTJg7
FTnd0ZFCKEsGmFW91WeAmFUgsK3JyiLqNMrL0hidsM7Akx3SAK+PIF3laIMzM8GZtzlCI5U9wlAj
MrnwrhdedHX6WRksT1TOV7ozL3AVS4ZQXojlTWQAk/whdrDTZnJt3K4iPJGjaa0OezV5HYhx5OKa
PCKG94ZdD25JXnzCWZxJFqs3nbhRyctqnBkMtGJSgnuxiP4XnSAG0euwIJGawbXSdbio6KaUizw5
atOht6jeGupVOZq3s5l8qFjb3gIcbN51GptSt29ALKrSNo5uMPi1BcCnlnQb92+xfG/ANo6CF0Pd
6WP62Kb1XsPaUQqBveWPIct5b+mr2CBybg3HobmcJsWdoeKjwJQxTLcbSNtL4kHtApj+oNdiQp2J
Qfpe0N1GujLGbDug42PlIlvuxngLeZZGDtW7lyxI+9a3CNqOWT8mCRxbv9q2irH31Gule0nqmKEf
2skUutIIAJN1JkHTbDWB2wqPvvAqRzp+iz/05kfFNr5CZ4Fny9RvBpNgmhxsJXOv6EDGym4rYkGf
D1u5TO1WhBb7s6txBy/ui+5N94C+TodI/V4lm8B7Srz7YAAZNv0YcYeGB66lT0L+BD8L4D1p/5hy
hSy70+JpX1HEVYuPsv5k+spKaRGjgl4vUeI3czqFPcC4rZGMS2rxUKnt82DOVn3TyBIHVdcy6mvV
AIaGgtGaLRTleBdWxT4JvbuqC5y8+0kK5goI8VUszV4OjWSsVENPNuy33xURj+Ag675LPpkNodwa
QQqwn1XG9+/SsXvA5JkgrgdOs70ealGkesHban1CTgKZdhXs+vqlzKWbyfOe6EXkjf6YgCmSRkfw
Zmdi2ZURh1cQFSETJrK4F5NLs83u61FGAX7hDaldq5DGtKrcTuSx0CLD8v5WKq/0fdSARJpybATa
h8YPtu0kYSX9ok6MhR7SY8Jy0Ujk/N/qCmRbCOSQ6sNc3sVZakfqjE9CdlpGCCn1FN9l+c03f4aw
4rCitnv0kRiE5/mtZxA5KkycKm5BJV+NfX3VGr+8gPGr51sLkTHwgV5M1kqFZc+dYUr7KlkPg+zo
mFykWytPHZGhZ0o4xJQXdYFRQe5tgi5x5Nq3dSUFHhPetlAFo1jbGeOmVvw7D2fMxOhugfkJs7e1
MVaMPtakFnlAEEKHptgZ507Zk59UGWC3um01MtVN8EtKjoHXuOagPRtdysERBmoMwTIutq1u7ZVK
xObqsihfRoHDhOVU/OYUcPaSLvr+OrC6bdABDwZtGsbfh5g9ITs2QewGkDsTAbFwg+vJQZJ0aga8
Z/yh7NAYD3lMhV6q7RrEuD5yb78P9hPEhTHsbgRcTYb8WkOnPuggriHzAyfVwtL1SNUgvVtLQYr4
bFdpICIblhJfXukxhqLSRuZK2rTiTSDiywO3nl3MqL+j5sdj4F6q0SeM8SXH1vinbPbXGK/s+lSl
TqBdaypFJ0Nz6IRqldQc3st7IQ+OHrU3qlQ+dMwPI4k31hSu27pbC1Gw0aCr58Fz6d2m/sHDEUAB
c8yCtMmgYceg0YVDm5PqLO/zqXYNCBh6hE6naXdlucubLKBU4worRjzLzQo4IjZApgR3WZGcXtRt
5rVlUN6XIj4V7rKWAiHxguy8nXdPlC+h28UaGJulsMMTVKIwS4hf5SRcdSzaHTVTs+tSJ1ANqcXH
SGPAGLgF4Lq2UnKYn1C5ZBkD+lR8EKsevOu+oB60vc/14ziOuF5Njum3Dp53E0U6eKmQDViJgmMa
w63l/5JwvPAq3NXyIqZh8XqMHyzQrrJ+L8rRoTI926xgfJvtKlbBbGYXg85Sm/arjiU0bA5pft35
3+T2gdvXq8g2AZkX2vQ+F4+dQgwWWqQSXVhlvW5HcH3kqfAN07jqCujzxpyi0u+WABzZxJIBH+Q+
aBEfvUaajybkQZlSl/oAzkYomE1s29NJuDDCcYXNl5ZDx1CFqxgnvd66r0P14FWHLmMl9HpXtKpN
lfVbqazsibNeGPwQ8/v5apSSSfUonM0k3O3FXTE+RCCD09nMLF5PA7mDfqvVFDz1iNvJ9zljUz0K
+Hvpl2psuDIhm+6Rwdu0r6Sc14YWbUrjpsExpRrjbamYWzXKHgIT2VM3vYbqVgfhVOTNdSiMpd3G
BmxTyw1wCGq1Sys9FLOkHf1WVZW4eeF6GOrofvxDTE94RjJx8ej3daW6GT56OlrmQr+Q0W0PQ76T
Wv1iClJbbi+H4iZNCLFgXULYqqVYkatvnl2LVPYE5vA09RLG1QlY6XY14MASttleSZ/ikLMwFtUx
BzlA1H52W3MkT3Jj3YbSZds8gGhnsmHsMku2BCnrnFIAJVpTPiLiyEKZDSaSjoUCK4V82ebT/HBr
jXyLFzIZhhmFXheqzzWU7I7fF4adxam6CSusecJGe6okbo+llO+VkNKecWRTLwVIq5LHQYQOboL8
MRmqQ89eihfwuajDHMRYxhzIGeDmgETG+AR5qA1VnGqPpG5XU5UhdkdTobwCVbF56+MLNVEGZIDR
TaLXRBvvSw71QDzPRD5OpBHEd8+wZD40hphMQswdhgoVekB1Mn04SuG0ynXo2W1xTeEr0yHcmGyN
EXw/TkmOT92dWpr43/UcVTUnJZUXx1QJYRh45vlOhOo/PN8iN6AaqTkoAs8HZcfu0wJm8QCiPHcE
/BON4FerHuvWXw9AR75u+WQe833PLJIEKZB0qQVt4qijshMxJquSlxZUXogurME/J2moXYsVG7tc
uxTio1bveuU5Hu4J/a0aqduXkoTXSLohMU99GuV3dXwmuncqoMuP19j6MAZBqLEIUvc+EBjVJ9+l
3WlOuyaYRxXCrt9ws0DQvRdd2YnvzoIWTukBDMJFqomXL6WvizByFUSqITfiXE7ubQiTgfVaAauy
scDagv36+jucfsd3rS0CyGFsjip3bZJryJw7b4XbiZ3bKq54KywK8I1diSsfTPO5dk/OznftLsQe
5KtAWIi0O2uckKSiHbZn1IFkm1vxYtyeyyJ+EhKRp3/fq4uEHklSYEYGvdoJKF2Bv1LVdW62n2tj
MV7kUVQlcjQwEy+Ca24X9nTIf879KK/21YarwubMxzvVidBdUAqpJEdJNbMEvgs/RxWBr8ykQbIb
6+aVg4fNbeUZze5FeyfslPuv2zsRNhZNXdKVuRAc/uTim00y0St1YL7l+fV8bkoyQL/c9Dh8r/3g
+evGTnXm+8YWHyxqkT37Eo0VWusOsreWKv3h6yZOJepFRAo60wyNmblUiLY+5mTYwMxlL5LLPjmn
K7vtsB8eebv/QM94amq/b2+x6LUj2NWh+LM96oQd41a7ETbVBle0M8n6+dMvdz9Lg9xA7nfOjc5D
593Q4CkUpQqrOYHd7MI9EdgNpWfnh+D8yF+1M3/Gd+3k5TAluOMyBHO6byYj+m/qinPtC465m3PK
1xODQpEl/L9VuGQiMN6PrXVqJXpRQPVJlo7Ya98NZ2Wv51pYDLsqyhtZrlG9Eo7edhoMIzDXXw+7
c00sZq1equU4+ryEQnG0Kt7FEJL+RguyLKm6qLJZLDORs4G7nOkRHLH2u2DgQHsOM/pZW03eUZZ/
C0VJ632SIMulFGWezjuIe8L27SY+NuhbqBiXyfOfFZ6c7DFQzqgkdB0Q9OKjKGMbpub8Uer1uMYj
Yh2o2+6Hd9GsR6exSVcoGBO/ft2HpzLUrAr/zpHNz/RuYIuqYApyTY4sD4NNWdwOuEqIvmIrytPX
DZ1UMbxvabHhe0FikUOhJdOodgFCHrXnLo6h4FRGRxFDYWC5eKVJD94U3Sv4R0WStImyVzEqNl8/
ytzSYjIr759kcRiQ8igeA2V+Z7DKVvZzJM8WnkvonmxEJu8P404Sofx+7NhiDEev96mJm0Ub/jYF
6iSsjXVnJy+KXdn9Vr88q9o4NYDIPv67zcU5N5FbrW4T2uz3kGTXmRPvuUs7tds6GBrcZJty+zd6
8l2Di5W+U1KcKgIazAR8HdC5ZU/eX8blMQffv9RiicdnCCcnPH6dBBmIfjTLY2SekZycnOfv21jM
gkloQ0NMaUOiRsondBsLMD6jZ0oQ8BEV7RFHgV5+HHJtbYid+//XiYuJgRd1aYrIYx1N+oXZAxHC
cC2J5wS458bjYtArllBbqUoraaY6lGDzb7BTjTPHmZPLCUp2UEoA68G0fBz1ppZVZQXnwYmwFs3I
a/fUumVquC5x0vq62z4jixkYmoioDBspbQbhfWzLUzIhC1MWZ+uuctX9fKTHdm3Hzd/lFGBH22bT
b88dRk914/tGF2t0UqhoQ0CKOQ2ujxOhCp2S4Wg8KyaYR/VyjeKdONbwljOn8uPLQYjM1c6aN2gb
60FzT9Z3LqTC7qxe17vUxWTk76j0NHYf5IAqEtolbK+RhlrqJ0ja9Vi5KdYzIu6swfXXX+1zDTbv
gx5DNEwDrd4nwB5giioZPA7z4vd6bW6gBa9TasXUgTNValPlQ9x/hZ9M7OgHwn/rr5s/NT7ft74Y
n2KMoLUgZe58q6djlN+Exs40b79uA4XQiY+no9OTOJVIbK2Lo4+kpSgFCiAucftiAS4xs9idPB2x
h/8a4Mcd+5Kt1OOu08iay6FNrHcjYkoWlNEWcYE7JST9wmBOJJJ9R9sryhiuzbaTTbDpsaH0Te3Y
6hjUpPsybvclDseE0g5QanBCzbAvxFwuoIols+4CinxW4LualYfvlEhRrB1Y1K3N/iy7Lr4BPWoN
9zpcDtIk2i4sqeKTp+m7NpByD14NExJSKUTJRStdZMZdG1DLWJIzLqlnvZW5QJRNtfcpWZnAR3Qk
l4PEO858Y3M8dNajpT5SLwrxFFu6/KJt0a54VDhWVKIPPW695hpDu62M/ZGgkInzy51YphQoeHbp
/eiTERAPhZFaZleNfk+xlitnpRtJ5kGfXq38RZpgw6TWdBzbflsRtFNbfyeF/X0mRQ4msYhtDKey
SCfPICsR8+Wvv/Vv6epynr771MvQF4wVf/IQbRNY6DmzoXyCw2famNU/DjtlSxHklqKDm3JjOj/J
Yt2EG8Oe9iXVZADVHf22uUxd30mlM+P81J1PoWKecwdV7FTsLdapthFqituRwXjH4Lrc+/vQ1lfa
L/wabf8sweL/0Zo2E20JQ1Ly83G1YparVoozGpqclbdR194uhY1tD2vRCdbljJR2zvT7iYsfVifg
QVn+IQ4sg1bU0SZmMcs3pYhEdv7aTBS5YoRcecSC6+tSwpsaWtWY7wlDFoT0JeKyg/AggAgfCADn
5oMevJmolbRgtGWVnIL5ANJojRgGJVFhm/m3vDpUDNyyHL7LxdZUN5mxnaRLCzsydjMteovqnxJi
Fl9QvTPvdypg9f79fus9353LS9/MsmxkoQp2IqgKTsY38UO+0Z050NK+EtPenb1/zGPi01gmWMWC
xolLXAY+ChH2DTVwc5ygcww3XDdPMqCqYZP88P0toiuabuxgrSDECB/F6sxd/vee9lX7izFrhqWh
1D7fdC4oCLeYM15iDaty45pRsygeRjzzCJ3N5abmpXRt1quZWMKIdilGF88s46d3qnfdsVjFjcnL
Eqof5tjdPLXLDYlu7z6XDvJOyjkHQjUeHXQHdnQ0i41cX0a5e1aJOh9ivuiT3w/5bhyofkVGvKVP
0PMpuPqCI4qxurkf4/hnIWRnlrPfUdevmlveIEwjtZS5OY7C7nwFNckOHWd1jGTrDmDCH3+EWORt
+6Q54ip2a9RDdxH1/LfnoiCnprhBzaIpo5w2jWVsB1va1hQ6+l+AgTgIuCJr+7Af14F0DPCLLhrN
kXvz19cLy8mJZ3DXpwiTe/gnsX04tQbGChSIal1wgRBo66v7aKx3SoJlYo2csL4TtXyftfFaIQcq
GJmTJqgfdBQsFJF9/TSnjitEPmWdELlOef18Snz39QnOqEVVozpMC+SLgo9ikNyhjH9SarhfN3Xy
OM2BbCYuSyawzcVxuhoSw0yhzznFN+lbuM01x3PyB4va/fJiDsurB1Ncebfn6Edn213OeqwWSuK+
85Dr1+OLyrW1tM3r2J5DeeJcT/ESuufG1skCh/dvu5jcllTFfRfpc9wVG3aIhU2EYSeauby8TeIb
OYSBFQZOr70p8aWCnNHvDp55mcZXipKvVQuPwgbS97nz6amTI1XJ1AGrFnyAJRrJHPy+xrqXMR9H
ti6kK7PY/p3vDEpbJW42R7kXY0ozQi3w5p1Fu5tr3Jur+dyNb+BqWMc7Y09J1fZ8RPNkeQ4T+d+t
zi/+biSDTcfLSaPVca/u4+100KE9kdZnMW82f4dUwDXjfXuLE4kn1KLVG7RnXP0mIzv5MdzMEVv5
ojqeK06bf9hy1eSKZhoGkWj+Wayao2B0UmowmML4KakJo93r07kQxYkcJi/0v20sbi6h7GWY6jJN
op23YSEmfo+V5yp2ztblnwjfK5jPwb9VRHBVSwu4rM8NTDB+Hz30feHGR2mj7ed9Du+xM/vNqeHO
eXFGu1MfI34KF0Sh2U0aS7wkR8ciDjY+FJevx/uJDVSVOMvMJQCcFpdv09WpjHAduJo6yy64n2ja
g4H4S5d6u9Zvvm7sVCBJlTgAKySOZnO/xeQKsrIa8zn+kSXTtaBOdjB4iICbWwrKV21zOSKOiNGq
d8SXPKxdv27+xAGOuCbhMrpUIhmyWMLDyfQKMURRyDKyhtKIcDBaQ0LEztJw9CawLf9vFAZ/aHKx
ehtFbo6K31XAn1msMIcXQ15aCN1BF1fijAku9D8GzV8ynfzPHCWvirfsrqne3prjS/F/5gZ+5sVY
hX7Q/N+Pv6z/+LX/ljsvzcuHX6wx9G3Gm/atGm/fuFbwV/lBf/6f/+kf/tfb759C2v7tX//4mbdZ
M/80P8wzfCF//9Hu9V//IIX17oPPT/LnH16+pPy9/Uv6Ev58+fQ3/jCWFAztn2SLODDNK58Jt/B/
jCUFw/wndWGz4ST5UzAxKs0QUGwCmjT/qUE4lOHbslwyB/lbfzpLSvo/LXW+DXAdoOh7LvD9n1e/
/mP1o9f+6Io/f/1fWZte52HW1P/6x8epznpi/K5Nk01Zo4yIuMjHDSDR29LTatFbp5boUq25ivr2
zGry8bT0uYnFElkk/sAUGD208sl+Ss39mN4O3VUn1c67bj/xLh/X+z8aMiEIUmqKzO8Tlb4XjVRI
Y96ly4RtN3QcHizb9NIzF6JzzSzmlqr0nlJLE+/jX3cI70kU27H6/et3WezMv1+GQK1KUFOEn6Sp
i1aGOjKCyhcDVzhku+oV1qSTHXSY/sWlb593mltcq/5ojwWfWzuH69m09ONA0JXOS6TCCtzO7R8N
1P1riepSD2GxLW3U6/m61z3KHYGKecfJ1+K5HWFxz/z9BOykxKdRvBCuWC7SgiyUXQKy1AUW5aCr
d+fkDFV3gNf1x3jtQcEZ3XJnkKjROA+N25KK6PmUco6beOIDf3iQec68OxTh04WK0SwDt5yVg+Gx
MG8MZTgzKxaJt8+vOz/F+1a6ZKhHhdedi7zjfXosexuWqD17+gU35lp/OFfCu7hEfW5ynqnvmhQ6
s88ikSb148xT6qHgXhK8wCqCCMKtfujvzlubLIJQfzbK4Rk90VwsbSz2XsHA3VsrEMHXa+KbvyU+
HXaesx1GsTkXLJHnxeR/z3y/W7OQiRBeY3XknriYNoKgEaQ005DW4ksku5cUnG+i65aafeF2honG
1zO6KcNDq703t6F7DsZ1YkG15tVHJs4Mvmp5VaiRbI/Af0O3KO/b/qZRzlRPnhicXEG4euuU7qMc
WaymaR6PXRuZoRsjiyKiOgwvOijhr1efk40gTTHZFriNaItGsmqCkd5ZIRbt3XOMrb1YyNiim/IZ
kdvnzkI4NJttaRiTSrq6vO71ldEkcYXRTSkcEpmFBquWM+9yog02UgUtHR9Dhmz1cdAXVIWayiAj
hA6sgxwTgm80YzjTyIlRbmjU4BqWOlsUab/H5buplSeJFvmyl7jGlWxj+eIEboVLpegq6+Lhr2W7
5kE+NzZHdeGc0HOLA+Wkw/gXwgHds/WT48SqZhp3b18Pgc+7NruBZHEwQGuhfxrHg5JrRHawQifM
GsJGod7CVH7FjX6m5z5eBP54F96AxBPkPubMYnkYYjmcMr2PXJ8SYLn+UQ6RnUbfo/zOjO+/fqUT
eyrvRBaNE5eEBGkZuqqbxgwU0hGu1K5M4uFwI1dtT3YLS89bXBK2VnHm7U6s8sSrMCij7thQwJYs
PpUVNjXIKx1bHhs8JBHTkCg8CtsVxWHoDbLN2UX+1Hh/3+JiBdTk0ciqiBbHPWVw4Sp6ltA3pgBL
lJTAf7b/D9b4jzHBPz7i+zYX81idFJ1gvhG5iahEtqDpT4YRbIqpmDXiE2AvShx9CjZGQ3eNqnMj
ecQfJJgiR4QNn8V6a+dZd5/40iaJ1VuvN26tOqAs8esBcKZr1IX4IwjakLowumb27ejCJ1P7a/KS
PzviN60bqz0D4sPHxcZggQgsoGpu45iBrY4ryRF+xBD8jHV+UV+U943F4e1civjUXFWYpZBiyO3r
y6xLqI812RDmqlcZWGNQKR5b9lBSa+AHztddeGKDZUADYJiT/DNvc7GcBhY+q00gzG9YXCh34WXj
et+NbxRTrxC6XwzjyiegwwGNss21b0fr8/aCv/13Pm7yH59B/tjLeaJSYY8dHCdFf0vNiU1vb2Q7
KlbwCjFHDm04+xfWo4CrwDZy5+nGcxkgZ7Ib4Vo6K2Oe16ivnmexhvlN2kZpz/M038wbf1tvhDUV
7L9PqzmHnL8WjfxzkL37BPMwf7fXQNQZVQrSWDLLxM6p1qnzc5ZYJ/ez9595MZBHrUzCCY8/utjc
Y4qzI39rewjsYichkfr1oDrb2uJgKpNdUtScdPzseTo5aFNiG7iYo+31bXxF9c/X7Z1cB9514GJR
ltW4SS0zpF5TOubBI0Y7X//8E1cZcqBwWLhQc6X6pKJPLaxKZrGoC8l61g3m294e7Q63T3Kf5QpL
v00cUppDgegq3V1g5bEeV+KTyaec7T/PxfNOrQ/vH2fRvVYhY2syf0zFYo3QGreoy72YJftGyM4c
T09ueO/bWvRtipbQNIN5Lvycr5Cl7aN43xm2BKl7hfxhr9+e49B8Pq1+7O3FjtfGdVW2Ok0aWAGJ
EoIcD8mKf07ZdOKKPLdDMAfxKaG8pbKpK/NMjVXawYllH5OJaO3hor0s3NmkcfJX2gbSFJ8Qe+mV
6SZ7yzm30syBp08rzftHWLxqI6ZGkU48wiHYWYTQZzC8CF6Ybl6rTg1a6DJZB6uVcOzJgc4ahrNz
9XNvU7nOeQ1wGIfdTxtAgfN10TbiH3O1IQVOodnsEYEFlK273SYFfqXefj2hTowqXBNQ3yL9Vzlh
L3c4NRhC31PV2K2cyZ0tOKKrOR5S/85U5HfJ5lyQh3DauVV90deSUJKribBfKmukxYrZpRs9leND
lsERiIv+Qom0B5JGxEoC6N79pO7VAcGs3M6cBxR2K2x9tlYzoJYZwkM5eRDjW3iW2bbwQltV828W
kqNVp/hrK2P8dJq6rvDdiUP8g3J5aFbU6b21jb8vcPAhvLfOqEtfWUK7o167s7nrXMuWWa27qLrK
lC50QgOgT2D2x3LUN1lufoflMeI0NGxTubpLjEl3rCJ6EtPhsp+s7wAUbrQBF7F6dk4zssD1U6rm
2gwtvTRtxZpySqAaoBCUlUC54YSdeq6qkGvia6PQAQN4eM02uLAHlTjaOdWJtthAXMyE+ptWKQ9V
Kd1Frc/giKof0LkFKpSTx0ZLbSsFqlMWrihM3+LAE8gmy9B8M6oETdNkavm/esso7FLOxa1hpDK2
zPWN3sjoOrQUOyS5rfEwQ4kdYEmd91dy0AOK1qgnNmrIk3GbXsa9ti+TApcok2JGzbQcC4SLb/UX
kxbuGsO/kRMDxI+so5bCEqiMp9SJ1NmMffoexVllh0q6S/LgB5ewflX4I8XOA9hHqzYcUcMdDHRE
jemOQGTO8+8EX3gA+PUm+fLPOhRhTVbgSwQYAHLmHZTU2BTZuB476XGkrHelSMFlT0GvWCdAMXPv
aOWjSznvTovwgYqjXLaTDsybgVN9WgbhZgwFd7Skq1prfsSphBhtyC6mVLxKLJMTvjHceIWAak/V
MW2LOYhH3gA9f3ZRGHspsYextC6C2HqoZdhPct4dK6V81rQQZxUDNWMQYXNYtDdD2vzKxOBZD8H4
DD6KMzHBLTWwPFfNDegNMRFCrIIO1pglbpWr91VoUUKlei5ZHTuQQgTi+UWuNrLTasElpoWTOwTK
S2B2zTGWpYOXGz+KCIzHKHV36dRgLhP5OLiXXXUxZOq3uIkfRy+QMOvzig3ho3hrBf22btVfnQUt
J7Ug+YTeQI641DFkNMIrcex2vjBtiljZj5P4LObFr0nnMpmL4rZv+Qip5ec7ORPhcSnGofKLS4Hf
X9UeGac6xoBwvFbl4aceUQEsqAqZoBT8iclVoQqFeBv41DM3UXevTfGrX4WuAErIbmuk8nlRI8oY
o9tmFL4FYgIUyYofIlPF5kLbCKP20MewHrgK7njDcsMnwZ21EX/W3QBcyZSzTav32iqW9d2Ui9ND
EwxvFMsO61wsFOyjJUHHgS4UkR+COlMKPXaZF+JV2hCboZSReRLynzao5G03ahw/R7AsGLSVttbg
ThbqQ+ZOrSQ85D6+f5WYT3gCQgTSs/5Zalp5B4sr3haNsYeFJdwrA8jacZDLTVGLCGn9vN60iSHb
eixIG0/X9haVWMdA7S36V3hp/FChb4KCpZADuJSx2TdSsKVEci9iBFW18W1DfX9fsDgoU/swluE2
rfq9WanPY9U8p8G00WLOCOrU44STjcVdIFG2L5pvgZLEu9bQ7mqYYXbiU3ejj3dy0DX72sTHwmjg
eMDRnAVf4RE9IecrKxpc1G/hvpIC0fWh1DleERV2bnrexWjiS9mr1jaXlUf4aTmDiPtplCWDXXtC
5Ch9M+2qWEt3IcaJ9hTU8roeQBKLRPfA3hSTG1t9sS2TZtuL8RH94wVetfCeBjdPMBkrVTeXJ0cs
yu+6Fq21rH+JTeNX0RcvJegpgaxq6M1xG0XZxS1wiFzL3rogujBG4UnL403t1TehzPfBc0yzUx2q
VRj5F2Wq/FCnAfB90oi4iJmws3RMDAXWlVWdVhs/GR7EuDhI9XRlTjDE1emqyo1jhMvUSpKaYzCW
a2kwuJVq4W0eW8dIardWH96KentTSgCYu3EVC/6PZBKvhyS+Yy3aqfl4NPx6K/aqx1aB8aNV5M9a
619RwHupW5NTTOZlV9ZkcjH/VFvtNozzapX5LbXdcdmtBkVhN4z1b8UoYxs34ZrVSd/71HswC9gN
FWUXSba1hATAjB/7tlQrEaCb2LBFTbvMRG8vF+lDVcW4qUkYMwb9c21V94mkgYipri0/vioDQ18l
fnOnFjOaeHhQh7gBtzKPqbIGdyRADPChewl1zHMOwm6Kox9ZUu9lGGwqnCK15cCWKKWte0PrNHSq
E/X1rku0vZ8Fd9GoXWkVMaJWsOwqQgtsBLEHFWDIIUHXzXOgDLc6Hpp8iaC+r1XwKn0sTleTIiQH
VW3avRYrqatqfrAudBhjfl1dU4b+bIWj6sYVFx1OFvtAA8SWtki6PPO6LwAx9LIWQRSse1fKOXMG
hUF5Z5d9j2Rcx0IZmsVw2RT6DT03w+FAk/UDNIRc0zOmAmSVUXrs+8IN9XYEQqGON0HMgCmgJBcK
hYb1ACKJEoqp3+aZCfiB++zKN4YNM8tt8xxazGQrenIsgwTLqs7cYnL5TZTy7Wh0ayil3WZs+nJV
Nf1eNaP9oCsPxRj8GFmi4AdxAejV/DZuCpNUtJmAsxge5Brp81BFquM1BCvgkGEriKwrkCF8FdYa
gjSQaaDjVfIrAzzTC4PogMMpgJIPw8aUgB3qLfybalxlgIFXyQReYkiGCNBC1ti9Kd5rkXUYzey+
A/yEs5Gxa0z9OIXelSSMP5nyw9Ez2o001WTJx43kJ9DLiq2ciBuPK/aqldD0SSJfN6gKrEYF0Q7l
lHr9sljVYQysRg13fig/Bma5yWV9sIleP44w+NTSx4oVPh5wohYkDy7F6hySySwTxIP3UnX1JamY
bo3LKN69VYGZZp27ysSCGNQvbTjdEd64sGpiSOV/U3dey3Vj2Zb9ImTDbgCvON7xHHqKLwhSouA3
vP36HlBW3cskFWJX35fuiIqozFCKIICNbdaac464u64mo/SUTn9urIkjcawpC9utjM2ABHo/5KwQ
plLdVEZzMVX/zhZEiNRN8YT2ZV9J+8610W6Xuv8oMqIpqY0+DppLRbeW7H7GaS9LHNd+67TnsjPg
SPY0NbvMvc470joC80eipKTy+AnLinQ3mago7vTnfCLOyC0Mf+kHpNGMeoZuSA79ymeWgvIULdRu
LDbAKil1Rhkfp97z4IIaRqudA2ysBJy3JryoorvWe33VC/cSBkRaTROriRp3G20eeL5psPrrLODU
FY9SRE9CBFj9lOCtjvLrwAicozKmG7uof0xUtD0nrC51puG1tt4skdQbY5x4RHnsshrG6ZVWZGj/
TTCj46AA/zFiN/KSeqzvG8DDS4dEHxxTY+fZvX7fzIFMvVvsVRE95PMERRQ+8YNqwDJFzf+oTp26
DZU+ugqGSvPEoNzqjb1Is+lQDfG3X8+xqI9q4rz4SbFMBoLIgsrSF6rDbSdauvZjFOhReFfLDLpv
cB8aRKDILN7oFpK2RH0dJ2qogSbWli/BcxkNAVBKcxPYY7qIjbxZt1XWL53Jv7DDvjbV9JUYKwiW
RX5OpEN+eZRe1KS6appSI8VpItV8SA2gVMkNkpBbXwWr5E+KZMT3KTE21bMaKThBqvplDNDTdRVZ
q2nvn0ZXJ/wMAYtJ6Ilftudmqs6tk9xnxjSHjbIFEXaENDtiJ9C6CQAFgfa2eqjM8Dore9AO8XAr
A59ALTa89BSMhtyRBBO30mEvGdlXKE1AKKhgp0E2n2bv09i6jkZjOzUsIUGsk/dSnSYrP8VDCGe6
OsHw2QcTWYVK8urbau05g81JorYvikHcTSTCPeOQSak6BVUOeHdai4nwLIPIm4n5eTFObuypaQJT
1aaUqAJpYt4/DbWNQCfvvC7OIAkp+osRTuc2DA8QWtA/a4CYx6m+rR1zVzSDyXJH9EhXDEeDtKlG
inMSuT/6WVIUjO695AgDUBabQZo/FK2B26ubM8Ryx6Y+TuPBigmkkv5A+0jlPY1BV+yUSG57K15P
U3Xsm/beB0TiJSFECFLR3iZN8QotPyStjDwtmGX29aDfT65u7upR3DK7uIumNLKFMlbP/IoHYsVJ
cfDvp6a4azo2hr5sCQsMTdiqBtKyxNC7RWnrzgr6HHPbyJ6nH9nzNERa2lZ6ShB1zespyfIO8XHK
QNB1q/LNjy6NL2FPxzIdnmFLK4CLp0tWSNsb4xLMlF0FC1V3HqvQch91LDcbO4k52HYUqe1ntlz2
avCjZhEr4FyI3YiFH62DGIB3WdVY4/2uWpSdnuD/K056ZohN26E9l32ytbL41sb9wPSsp0cypNZ2
wTZvRM1YmAsjVNlPs3ApKoe4aUx3ZTt02zEssp0xEtPjtssui87C19UVTl/FK7Ng7UTVN5KTXsJw
QgfhYDH3M/1GC3LiKaZS3aq+ZF+ett/JoePQK6eW39h8axEEtylhy1n+JHV3VRaKRmppjkq4D1dt
N5kLkY3DphORuglGGT12DfDz0p6qhR4Ec1CTu1UMig5ZxlsB3K5vMinqlVtSWSryEiOHybLTQkR/
aIV6q1T9tVqp9ibAjr9VjX5buNHZ0MCpKAmBe4TtOoCnqQCUo3phixMTY6VH1KlEeXLSihg4q/rW
iob0ldJ12N4pxG1JUktdK9NZOg0f3lFq3+V47LZ5IQ65xmIUOHE2LFQ1aK86ETRQtRMccSULipaP
9vcqHowtXy177LgXD6xYI+cdjksVFawN4F9zm3VJuw6Z4jZ6GbfYjrCWcWA3kOg1N4TpRp5oFAh5
iW+wyis/K1M9D2SCeWBaTtUcXsUp4dSWIJ2zYY4fa5qjTnjRF/0Oba7yfK7t47ugoUOI98eUi8g0
gthUqLjNudqzfCG/L7H9Bfdzk4GYw6X7LV8ny+BLLfRva30oPv99ZeNDtwpCelPXLVeGT0za7MVY
6yvM52syFhf90fTELtl3W+sq2hnP/hkyKk4rjxLyVzLa3zb33v0eHzo+FZUMX50rurNQpQa5MNMI
qi+bWL/tzs6UJYRydOTROPyzrWFwHlXgWP/qnVXrX22UK+ioG/WpvOt3X1/wd7VUk+toBpHESJ4+
3Ffgx07Yskav6Qlv65h3S8Duf1y3RHbw7hofOlW+E4acoGhsxLspXGIZRBiAjol8r2wZAWgjQezL
av9vuynvSvAfi6V1GAgO3LywvwMLqIuPy3nQIEXYZI1n3f35Jn/3HN9d7qMnirpjbPgZlyvq3hPR
1WQ//c8u8OFFZQpHFlJCuQ/9JlWvY8f94jV9Lmn/o4Hw64G+a6j1LbWJYO6PNDH7KILoivCpib7/
z+7iw/DumO+Uae5SyKIg85AzqPVV7+V3Fev3b2J+U+/uQ22nKsvIR17LY3SjHWPG2i9tQ+0RXLv8
2mD4RV/pl97s3fWmZJ4bcaGurejZ1B9t+eQWNlUSsf7zo/tgC/m74/n+xj40sKTrBoOmcWOGsrbO
YtMdw0WyUq6qg2cu+Zg2Uw9zwFzTbf6y2/pBPP754h86WrZOGqUecZcSJl8LH5ooWVqhzeZrYOZX
n9KHlkMwDWkQ91yqzwgs9Sn4ycqpvhjtv22fv3+aH9Qahauz06r4npSte9aTbTcDQp9j3zOWQCOW
j48TjZx+STbhFQaUdOFunNzzCR/BZqgsjR9/frlfDKJfXbd3g8hsBhhW8+M1G9zHMfU2LVhOLnHg
X7BovrrQh2mEGmbR+R0X6sqnOYo3Nc+DReW0/+I6v5VIvHu+H7VgIB9838kZrSnYpxlQjJgWou/e
Ws2NQhsR4rAyUHpOlSda+mbqchYCfdX0/fLX+DDh+JkZEf3P/c6+zfBHcJibhBFROeNa2fs7gmj3
9kZdNptwFazto/Mf+m8+fTi/Njjv3mxqB6ZWFTyHTkClGZ66bCsL7QsJ4fz1/XN/hp8Dr4OL/mVm
kn74ZCidRZVjAWaj+O3FpHy6D4l+HOu71nj580D9vA/ilvQ5PWNWRNL//OfsGju0hyKzTtkHNbuU
qC6ABtuvtyW/Uenic6QgayMnRKT2UaXm2BAXqIuDmjsWT8gvNmSAr40bi6oEgt1fey/6bF9lxvxm
+8VlbZhh2mzc/sTP1bJgcDpFpGgw+hV1DoNgHJPraQttNb0pX7rTPy+6oCdNQC54GxHsftzetjrH
dJqjc0BtsOpLheTRYmmGweLPb+13j1NwSxBSbEqR3Ng/X9ukiiRr5jmVAHNQvNU5WmUohHAv35EY
/Stg8KtP7/M0DpHF1LiaamKh+rizHIIgsO2kz9YZk6v5Usq7P9/T55Hozo9tRtwJYgU//vzaDo2k
L3u5VvfBVq6TjbYJt9n6S8LVPCP+89uirqY6huOi3P5suu3LNqEl5HOFh2FpEuNi38yzh1jrj19J
2H5zS7Myk/HHQ+NTnkfLu7kiF6IAQNHGa1Gzg9DoU5vNVQfvMpW3wDW2kbCWSfr05+f4eUXg/lAz
oGTghX1+jk6m0iDomKirO4rO9FNpzkTZSle+uNDnSWq+kI0HjTRYnei4D3dnO3mJyBGrsh5tMKqR
ZnzkTO7ZcxK79oUn8dOHxddrETzrCN3FI/Rx2iV0vwkDU8nXua2uwy7ZlE180ypfZSH85jIGTKtZ
SYsY2f2obAWNK8n5D8u1a/yw83yZCrn0tfSLzcqnceFwhXdX+fD15kpMzWO0iv86fELXYah/5a78
9MU63AReG9YPnWCwX5Pju+GnD0UaE3GZrXt9UynJG07Cn38ea5/nIS4BmRzPNJatz6LthNp5XNmx
5FTm7InNXhJXuPblwlq5ABPHA/jCr3fon4Uz81UpZs+aTfOzjDvS1FEij5AIZ+ZPmMQGx1MWzOtL
ArZJBc1Xxu7/5kbfXXL+6t49yypvzbJIu3l2Ej/DC0WLvXulPMyGD3ULHgbF5lemi0/fF3c5W4Yg
kwqiVWaP3ftLqtBWw1gCXohjPVvBTAIREzdQIGwCxn0tO4mpfPzzbf5mxNi6TmonKD6Aax9X6UpQ
i2+HsID5cNTbuyJ7/fPP/4COY6vBDoDVH68faxaryIc5Q2tcTC4A6ykd/O0srjE/NZsA/eWfr/Sb
D/n9hT5m5RQQv9TIx4Qxlldyeq2zY918ES/1+WFpcyAkzjyCP+f0pQ/vp1ScJo2sfA2JaVk6pyb+
Shn3m8eFTROdvTtnqjLRfrhEMLVlTRcCMd4OBc3B2ZlngEczr/yLF/P5ceHhxJCJBhBfhPVRBSiI
xGcgMu/5xYNUb2pKb+Lvg/x/ZKX9/80ky0bh3bD7ZJIlE755k290WN77ZH/9pb99srr6F6YmFSi5
QPzEc/23TRYrLDMvnzWSQwBuJseYf5lkTeMv69cOCJes4B/mz/5fJllT+8sxf2W0svFjxAnxn5hk
kVTNh6X/3goxYjHpmr/8PfwmKMI+fI0+4M000lIEP0l8q9T5sRiSg0psfaE+doPlcW44aYq9Fb54
gAm4dcLies4YUyAN6I70OlGcSoP4CjSO54KvHiAZQfeROYJtkPdIRTaW+NXhyreBEyoI2O6dRLFW
UYeQMFUwK4TdqjXp2QR5fN+0o73oG9psxiivJqVEwjaZt63WkU5WasCYXXSJmtIf8qy4L1NjR70f
GoVNMzuLn5qscBZtRw4gSj4hh2v8+G9sNyev96d00avuMZlo0GVRvolE/pIG5HmlkqAGJ9vbA6G0
llsEHvmP32T9bYiSmzidZvtOSRss8vdOAMmhTJxvvt++mFV9SLrqSXTytk63cZR9C8LxLtfdZjH0
XXlI/RidahZ338LAAu5djsug7KIjSBQQLVYaHtIoewwa6T+opd8tBtkOZy0crHWZNfWp8e1i6xfy
dtQKf1XUdyGoEaWS96ULuiqpvgVuIBatQivenFWZwlQ2U3lHTVHxWgJeQOfQBa5j7doc9ftxKEik
aoCMdXUdn9OgX6qusfNbt/QmzQ9XYTa0nqV0gBZyg4jyzvk2NnCaWte/0QpiByfjwRCvtoiHpW3S
Zy0pMgyYJngxZjKriRwwTzcK/5XWOV40WASBJnPk86QiYzBy9FnpWhvIxM8ABsIUfIka4FBWfcJM
A1MbFax0XN9zs2FYRxa7rlEQ2+Gn38PpUURAWoLyEiVFtnR6rVg0yfADyzK0sCnx4tTa1IJMax1O
LneouTsjP9OKV5ep+TYpgO6hoz4OdXOS4bCuMxB2episTGN6coXcB2YDUTJ9pI8LdsvPdzmik11o
/rS0xN07SS63ky4AXuurQE3pTNvuiy2y0yjSJX3fh4EcXdLumh8FPDC3qWOvB4piuv6PTmSc34sg
XahJc18O0huiufmaFsGyNOTTVINaCYe7PEkWnNGvkqF8rGq5ddRsG47TyR38F9Q7V2M53QuzOLmx
Vu6NGLxYbKrb2GwPrVQgD4/6bmyMQ2FWO30KzkbajQtfaN+7CaqEJr8pwi69tJjaVdH366Cm2dRY
hwJQkKNHlpfl2YspTqXbpYT+m80yqG1sfsqEgkNuO+DrRRjvTV4QsVizElbaw2IUz2qoX6qEp4l6
2tgihXntGf/QPjhKofOq6nRVuP1BQ1Y9+j/QZ6wjc0CWENUByPLhjf0WSIT7qXSOfjm38UP7EObt
wYwWGsQ2HZyYy7czZPqjkTRQVfxvFSC5YP4hUVnDSks3Xd3fxzZsGdVfWjEMwCgpNaAQ4qKJmdek
M7DrRPxIxu+1KUswGvWtknVXztjdJiO3oU8vWsejGodbs5EE7bQNpDA/WUSPPLwmw0VcVuoiT7sd
IrNXV41RjMgXGpjTWqn0FzoT9BWLTlv0Ff3O3r4rQn+h9YzqxGWMh5m2t9Kcu6vP3WA/ivyguvkp
a4+uBkFIV/aWOqydLlg3ttzblr+ykStrfb4dBEVKNwClcpWPqBbpg6ZU38ogWJvEfjh2vCEPY6UY
wN87opNccDjklNVTRhjHxNWXgT5u++Kii3FZx3T3erolUXesaYHT/lvoyrDrfLnr7HChP/gOUteh
OfJZb0ND3Q8ToVf8Ta03Vw7qZhu0u1WFK32MN/0UHYR2jcBpYXbRolHOWnIvjG+mOW7RGG/stl5y
fVOKZVw8DaqE3KpeykhB97rRW3R0FuKSNjCXocQaE7n73He2naqf1W5nOsPWj8d9L/ND3Ik1bKit
WTC/SXPdJOFqfiZtgZorFEsIQ14BE63t64Xf+otKIySdH0dpbRW0svC0Ru4nI2KWMM8tmKtWsY7Q
v7wSP0OXZSe3++nHh1KQsg5+ERWbOQY3fObL2Oq3rY62Is9XHBR3KeqpnMnM7lCzScYArcmYRLiE
BaQI1lMIrYqn5TvDLivRk/L/kIhe2ry/UoJVUz91pXoIEL2oQYCeEbwGhDRSZRE8+bcDzKugFRsn
fsTNfkxKSmI817jmjxvE7jzn0e1XQ2sttdpaOqSBuRUt+rBa6eE5H+yt39nbIi/OonFttLX6oVQb
zxmL72GOtMdO8ktsB1eh1A4mDL8qRjKp/JiGTY8WqLT63BuV9BQkT+BVtmFVnUpmIp0F0rEK2Cp5
e58b6ZPR9/dG2jzP/14l+VMqxouiGmdfGI9FrtzyVhZI5JdVk52aIbsgV7wkanDT1NmlSssDlDxW
yGPuiKugDe8mES5qV25VwEK2dK8K3dgTPMQkk14qVOIwbRdhKC/D0N2PTnCXMImmxrDMm2bjlv43
HQ1QNXX3iq1ftCk8BihZa5GfpoBOexJnu9ZC5qw9qpp/0ofXSjDEGnXjRPVzM6ZoEZvloENn0YLr
Yd3p8ZOUyjXuUhusWCu0A6nvixEBpMHPUDr/1oBcVyfKlfU9GoPV1NYbDR8Ejdh9DHKukLP83WQ/
cy1d6L9gr9oaEUoy7txC3ZYTmNHAPYq0P43ZrCnc6HV70xlwxHI+6cpYqSb8V0fdyCK6jguYY3F3
MwUmk2jw4AZyJZp+5QYcsDXsMUl+QGy8GgMyXaE68urVSb6p35wiuUljB/WCvRMlIWdmf5M2V1HR
vChJ+Ii7/1tVI/PpI/WSqU9hsWyS5lBimrLLBoIr6VVBMe5Zqm9Q3z+OTnw9fzOCZBORm28+wy4L
8kOoapfSIIq1mg40VCLjtmnYcAjt5Nj6a1oOP3sEp348HYtierCr8DFx031mts+pqV2Q+7qBcuwN
eYpmuSC25pUf1UcXmJ/G4A77cWPX47YqsACVyrJCXBhP6lPeHyL3RW82zQSmjBkWcaigrZK1uxwQ
K9DbA3L1m7EY4UZOe5g/mzTIcTEpwwIbyKG05QnZfOLZUXAezPbBThKM7d3wM0n95zJ9dYxuXUFM
0eAnjQsVUO8ITbhW4utAnZ6Kyd/1eqzCmrZ3eCC2PcVygmPbCg3zEOBv0O/wkXJPfHM+xFFPoLry
WBwns72JgFfHJfjBAU3/IjCNhVmxGzCyEE2vnbyWxX0PH0bL5V6I/sw0jhqUrirbDpuCg588BaG7
DerijNRgBSbvWPs3ZvZi9LW2DPX2Xquim6hNLmMltrENpCrk6YXuTq21A33NQ+JWV4rmXI2QZvtc
7JTmlmUMyhhY5tK5ckxet+LJ2rplAbyHCHefiw7NMR+FbJhdfsLJuu01bTmmyrYK7aMb2/dMILek
4Vx39rATSNcFXN54cm5Dd3wESHNpdZoL4bTzdbZscXYZgBFWSIaSMbhKe6LnZC2rVVF857Cikgms
v/QRW0gL8e9iKiGSj5SCKWv7sMiyzJ81j/miCsIjbGv+zLmuTMRcsrWPWZzAVrru222Shz9QhcsV
uh2ByrdwlnGCft1nGa5La90MujfEw3hoDH+n1fap6gee1LQDb3fyVYjogXWtIltj5qNXWPrTenJm
YAHC3CHUS8ovOAiQhY9xkXnsuVWGgCTzKiLcRZb6fnTZ6yhDtBfAXBJce+lYtux17ASBdBstlcpR
gGjiQgBbOnRpvHBFBRkjrOx1NfpeZ5VHNtb9ESkYXNhimJZGYWhLnBNcYMYtSlqp1lHLow5ta2eC
KD0XQfmttYIb1OwGyrsGZ2t1P4whgbQUGLwoMFZ24PoLS6VzZfX3NQasrOATaWR2hbEKbN4knLUF
uBFswSylXlV5PS5Vxa+OTccpy4iuhikr1o6ZovnWqoPUbOB+CJg7mwW5UTjbhNStOFR0L74AvG6w
R1cF+5wGvrXmQvwLHfj2iVjlKNNUWX+vLWtjdOYGA6C8ahI+1rBrv1UTFphJr6aNy2uOVYd87hyZ
9aSWL26fsq1w09PQ4qpCIhdmUP4GFvW0lOFWtfP1YHcO2Dbw2xNfW/qqG5G+mkZVW3dtwce46PTy
IfaNn1oXvqm+Gi9toXj0j1omvp7jkGVfJjtRvVyZ0jU2ruyYwG08xlWlrXqHWSqepmmZD0W3aJqf
kYlpuQrL6dy7KiTbGONV39napihQm9t2AGhU9CvTRnofD2LYVoNMPA4l0bYvMyDE2kh8dBGy3Pqc
c7PSFNi+2oVhMIdWQ6GfzTHdFpWVrWxyuCfDJiV2krSW8g5ZOcKyQ2nodykw4gXCnQh0TLlSy64/
RtqNKErifOuY/bNAI2hNNfjvWKvWVjYm61Ex2qVdUlwc/RYtqxzVBbM2wcTuq1IwFA1DvPl1e0id
ut47tcD9kBkOQx1nujAZi4oErmGxHcD4GzOGgvE6t1MfgnUYY16IhqXaNz22gR0vwV+rfd0D0s08
zU5oBgIgXBk55qPeTZYWjnZHm5pdAvJ42ybOrtRBmFraNdC8YWlhb14Grst5SeOgh6x4Qg+9MjrF
y/oMAJXrcnjUAQQ6jc/XqDYbqOTNghOhcYnDcBEaSrRtLLPe+dUuIXr8XjABZe45GYKMCbeLPUfI
emPaGwkeZdFmsU4QiXxpu3xvTwn2CJZT3n2K9rwrTuwrf7okcfta4XVO1D1Wrf0gCuOt6wD6muEy
dXx3h55/gMDW1ufY54CKeYDWNHyHY59E4yZ1ozfm1PHM25AcfVyKrzvaKs6+GoW9r6r6X/9UOE67
0zTJDhDAvJjUdN34srsdzZn/2esLGef+ES0A1ZJYGQ/ZKC+GERoMElB4xlxX8YOwe4CbsHbDQmeQ
BNo6rJPuNk4vgiCcHeN4XJCS8lqkmXVru1eWSlPWhesrxAwvdPKHoB6A5FbnkLG57waTCW1U8cbk
VYlOL1DPiYvrs3TRUxauFd9Q0Zq2zginkVyoYx3m8XJs1e8B+SFLBdB4k+vZNsslikeseodxCuHK
m+Z6ykPjJLSkv+HEtR+rzN8pejmtXVk+Da6ZbeOgvId9WFw7+hvwa+WaH02CNHPGthkwbvQ+JxuB
84XHehOGj71eCMBv4Xfppi4GQe3BgIr3Vuo0TbvpQRjxbpxILhd0azs3Jbyx93ERJOhP9QMxOwiG
8ezXef0sWBzySGGXvinV9BnN7Rt7HU9NsucaBWthRns+73VeTzgo0LUnrnbdmzTYKxWvAHrjrjuN
ITB1o7K2tgTVMptfzL0DhNhza/icykhQAIJdjNHsDyxnXCh9XeJutLZ5xQ9Q443VwBhuhSf8UW6s
QvmO23EfieLGjes3ourJ3zdzrt2myyIj2pr+rfD8CkI9WPQ6xbAWsZlly9muumw80pdV8CjI2W/n
rPHRbsVz2WP4zqOfips/AzV8BGMQTcsy7X64aQRRvnpi4VjhD9kFpr0rq/Q2HXDq+c/jHEVCC3JB
UikejxEJcKsHd/40nBVfHsMpBavbFkt6OHcK5YXF0KioCMc5+nk8ZUP2mlk6ToFpFeUzbzreiLUR
nShGrXzp72l4PZb1hrCIn5VjXJmQxY0eSrJsf7QmfJ9Y7mxFg0TgBzfMJluIAs9BPKieX4MGhsXo
YWj62adGjevQgMvg0yg1rg1fJzYzuEnTazOPXoXB9o19D4CBpPNwGaBb4hvHyCyuYI0ea6tmt7SZ
LM8YxnXG2ZOOn/SK16LgvyKu5imLlo5W3feqPDatfUch5tZV7HWvmZuqcU8EtWQ9X40bW3hhq+Cn
73BqjuPveW9uaDyW+AanB2ts+LIjRk+ePqd5s9WzeqGFYLQSYoFXQRW+6hMshZqDMPC15wCzNubL
K23it8ilnS5I4F1VYbbL1Lxeuup9WlLYmSQ+u4lnIjN8EBU5NYrq4BjQC4O9cYgDGsdAMIwkT09V
uIjKclPRuPZVjV2xmd5OrbuDYn8bRvb9CCe7rFo2NbyMntTRPk5fjdRfzXdqu/KSRNVtlVVPOBu2
SuD+0EbxLePlLxKp7FubsPuIQqfu3A2Vsu94VG3J1+Hk5OrklPby7lULlUOXmdtY665pwk06Y87V
t6JUVgIuMO607EiJ4Lubc0tjEb72PcIkffxp8190Pc9GWmId1eEu1zAk8M/ONHACjxf2eRyCdTnu
ZSWuVSdj4sH8GkIq9iLL2poAxWLTeVk6dX+asLtGZAQ2BTvFNr7pw2xlucmqFu1Jtsa1b4mrRlb7
pHWWVWB6kRrBnuV3lXpwFRMaR/n4OnGMrdaIlZvdEUe1dfCytGa+cPhFpenvO4Mr91JeGovfGh9Z
6BVFt1XS4C62mC2xwTu24uWApGm2F6wm4TaUFcYe6sEY0He1ZKSmzJJGj6E7eWya7NY3U8rdw3mq
yqdAZZRJJbvNc+M6yaEN+c1c63fc2zbg4fiakmIYse8At2FyTO25+C62I3QQR8YIWvj9igGdtuAM
lhd7xRle8ceQQKZo/Kr8najAl92Z3wNhr4uJx25JrxydtWLKo4HDu/Ex4jYaz4oYYyXC0cgwxbug
UxUarKuqaJ7GOvkp8DGt8Fg+DGp6pp62QcxHWFuvJT91u132SncqefB1mP40GlDGdBuXxJPsmopf
eWyZZxRrW6qVudTcN+xHtABKebGd8LV+zUAua9iMSwq82IVekQldRUa6MpvpQdMxt7ReV+nf1Nhe
E7H70LjKPlDcfdnK5yjQrw1HWQVU6kqLcTqK5LWumV2NsDsd8tnS00cGHh9SJTVlFcv5hVrjDeWG
hWKmx64TV60vbyvdvGY9vHUDZ9e27Tp1SH+YmNPU/MXpAw/Z63GYaLPETfnkq220Udvk9WeusJbj
MvdNZT8m+nXGYE5VjE6W5NkHtX7tmGLwtKKNvan9ZjsP5aMm3V2Wc+Tosz5fsl1J6SFEP9IW0waZ
5INj7VI/OFQj2qypfzAr+2oADl/7nNMHciM9HFkXg5OkiPoHm4JCGbne/DAaCqGDkvK7hvQD4qpg
L2etqma6nWp5a7YYJnKbRYRPXPqrPFe+dw2jdxxSDEX9As8Kzhzke3G2jzpl8BBNvlLlzchv9myj
f+jC76KtEuycTMZGL+6gaR98DQOrwZImfDIplBKuhsG6ZmndUbkDCXyV9/ltFwoyLnD3RWLzElTx
IkzNbUkpAsXbQ54Do/fFbh6yuR5gRiNOzGW5HCzgwWO/KEr7qjDErgicu6gyN/Pyjbv5ZEbWtpf6
NXM8+wEo2zgYgTkTgBHkF23OmVD5UVEgL1DfNqPTnESfYS2rmOchKz6yHeabFMAk2vppKI0fUg1o
p5WM3hJcrLRvIn26dFj/KE46pBtIay2bdlZR4N+NoKxbW0vhF7WceaI2o2iVUEf0TOo7VLI4YGkr
hv5ZCdRkiTr7WMXiDtJG77WTb7N5CruZD74IpmQ2zNUZHoFkY+V+fQHOGAUQ35OiwFY0SXXZJsay
dqnqdHybK8zBZNTrUl+xK3v71Tb9j3rDd3nG//4Zlfwr8/e/c5T/z5KYN2/5nGFcf/xR/8hk/n8k
hNlAR/K//p1s/Km/fGh72mDve8ukAPOvL3VD6LHzF2k9ZOlas3ITCQ4qov7t15+Ivyyay+RyW6Zl
EkjO3/lXd9lQ/9JUw9Zxy83SGUgX/9Vd1ud0ZpPN5CxXI4GRcN5//2KXv5vGf4pgnvUw71rLbMFg
SGgazhd+KGK7WXDwTi+jdcCo2XbSjimhV4b5QqkvDaOrq+UXYqoPUnYscFwKGSQaT5OYZPJDP1zK
VQ0f5HK9jJq1GbhUKfLlYMljaqmL0gDOxq4+k71nNLSmtS/0sx8UpvPV0XuKOVFSJerTMD/caJJW
aDQ0MWM7g/Zor8uNQiphlS3byOvvuk2y/iop7beXRHqHPAeNHxk/H27Y8UMVkgQx893awFK3rRc9
CTCrZta1rir/+HWQ8gfF1d93+e6Sv4Qq717n2P1v6s5jO3Iky7ZfhFrQYvggXDs1GQxOsCgioLXG
1/cGK6uLdLLCs96sJznIyEhzAGYGw73n7GNmQywtZPt1qXmL+kkHjeLhA1/B+/K4yJtzDpyzY56I
X2reqTOon8ZNObQd5eeFFr24jPCB43qFM8meeEY19FnS8/Uy5c9TiX7kEEZxRC1/6l1JoeaZxA8f
VvBfC+Ujm/z7p8eT07GE8Y/3P/9wK9VQLY1OThpXozt+o0JV7V96W1ob6+hnbcMFcv884Anh66+L
Yg2iJQN+SsTs54tqAwWr2/Lsivwi0Fa4DeN6S+QOTXxntLfqnS87CoCP4sKi6efJ7vmY5mVGft4N
2KnQfVMd4YcoX/yGFc5TUW1b17f0zVhZNsfYaRI9unwe53g7yh9joT3zME8sY+8Xbpg6PGE0qooq
nmZMpWkpxLGf8011mFfGat4kDvyFrUiW0N9Iefm64xmfRjsRdc7zaChKyieWfxzdxk529LLd3k5t
uzo02wKNw1k35TfTFQEuGFbtXcdzqkCT20gR0ZLyZOfOVjHv18H2z5Pnu0WIWFVZZL6EFH1RE9el
Zfij0Tbu7O+ES+TSTriyHNJqSm/eWdfgK+CVnxlzmZAns+XTmCerUMnhIRQlXymaHT0vAs+eDDVi
Y1RbfaW8a+uNc96l9N26/DTqIpb6sC57xOK633Gl4XZ8nN+tmovTzCDddoGXe+eYc5/lne+z89N4
y8P9MJ40WLWmVVylpHCAo2C+bsdgyzFtleVbsAvnKK4nYq/lRfVpvJNtYPC1ZJImrq9d/ev6FsId
SYqLBepvLIjlMf3pMS4L5sMFoohoyf5hwIFXBExTvBdQiRlvuZ/n5bLfLfdPF7jc8A/jtRIN2Tjg
hvKRbzpL8DxxYQ7u7ckt/sZ4381SBRmrhbRd5t1/8noyilzQpSmhPl92F6oq8FlrXsNxObMC3yXn
p7dRVZl9HOQMcl5OxpErGjOVHnZuk4LnUVLp2M5D7QLnoVlP0da0Y/zFzsxRcGvIVPawnUVuGHSS
qzTzSwvJ0+k76TKdF1BAcOgilk8uQCpIjxn1gqKapAvAJMOtlE7Qp+ZVEZNfSUqOuvAlWi9Wgmwz
DQog2iafnajMqRrJqDtkP8KQn+YAoiSTs1WmpMeik89M3O/us0l8A9MXnLYonlx/kkDJocvRup1I
sVntkielbX+0E9mhZ/adb1YkaHCVXW4xuuinGe9qn41JYojLIaejY+Vlu27Ylj/QpKyK1WSHMvjL
8GYxHJ/1KX2zVj4NfbJWpHRQjKqmxe4/LQne0kZ/g4DowYpzh7PBtN+8NiwO+JKBe4gzunFyRym2
6n00q0utMXPyQXZTaF1/vpffvAw/DbFc74e1mBuZCTOBIRITSKEeO35/HeheQC/vzwOdoAzet1EL
0bjK0sDvIp8uD0UD2wMyiG2NSDeQjoT71vq6rojWYPNGni+ZXnkdPlkqDTa2Od878wO+e3Qff8DJ
pSZqqg6ByQ+AJ9+72gpQMk6sqrAXBySJcmeOc18y7FgIny745D1VSUWj+SrjpYclbcxHmLiCrbWF
2kUKBJDENVqFs4TU5TvzdDfnE0uFMq/RQcR78fmJmtpMCWo22M0d7ZXKZHUToyY17ZQOrGDrbg+u
NXRVihJPFuV6lRQKY1vjTwNg6VVe54UewC/hZ/8Lje34EF1Bil+fPTp8+zA0E001X4XSF5otrZ5q
ikSrIfqtaFbaSuKd0/A1SHrm33nnvJ+wTjZn7sq/xzs59FVDrKSY7BtXudWva3Qsq+qZMm/mSRtK
3cfZ66/VVf+7ee2h1AO4cbUz0+Gbk/WnH7D8+YeFJuVpKaNKWfas8ZDj3+zI0pE356xE33xkM+uo
CViSymcniNzP42QS0ouki6lR8c25BJRa3QrhETuUuAFddmZNfbdDYQFUsM6hMX+vUny8KmVGVRyZ
QQtleml0O+RWtzVGY8rqnrxKxhUq3Hbdbf487NdRzSWU6J2DzJv9dF9s5RQ+qs69rOcr2Yi9YLbO
fJIs0+HzdMHGxhcY3yQcG0Tr5GlFodTPOe0310xlWxJRscIu01BDStImVyVbzNRz29PXl9rHIakW
fH5wYgrbOQK9yLEv3eo71SlZFD2zk+WxXlZqtgp33UZY/flefnulRENQjuE5vjsfPj5BKc3BJ+pl
69aSsmuqicSaHAVIq2n3kVy6Sl55Ke35Pw/6/kV3en9xhpFJwetbJHjj88UWajlWPs1Ut3THlbqb
vIYPln5veQbcetNGPsqOHJyNMfy6CLFqaVTO8JQqxpfoVFBrYz9XvO20IZUgBi6J6+iW8thbSJ1W
66N2C1Hx6+rtny/4u7sMQBrAjMRCkcWTd0+X6BiOg4Ejr9KoG8FMH/zY97REv8Eu+ZNngCzGFM5s
OSCqv05jXgMylcRlJhunxT0lNIZOTGN6MK3WbS2VTnw3q2hnOpRbaKaULv4h1RVy8A76WRQV/lMh
T4Mr0WDHKwKZVaIntMVLoZQOR656B1L2vhvTu8Dsb3JruK2TcgOj55pzcYqJMN3pRb4iHak8mIZo
3WKNzukHIhbaVpoWdnaXGAKNvBnMsa6n3kDtz6UtGfyMLGqQVl3cj8AFXX2m9F7JaFgyM0PRUdHN
7IKlta8Ir9ga4o0fGby+x9iEyDzdpGqSOnIT7doWWBad2N6Lo4D4A7rv/oAcQAfpaIt9/1qE7YUQ
SQdEjPlKaKxVUgxXQhA/pGqGRCYqriiBkAqfIUHi3iKJM4ZbWWpRiYkHnqNtVoob1+OmqZNb3Vcu
TSO/TAb5ppPEm5geF8wKbVdn1DItdbjAF/gUNvGVX9U/U1+8y0PFy1ruX0v7VTaqvRBn+HM6fBe+
aS7HZn9r1ulb18hXcFmveaVdBVX2Jhs1YjRI1WEyeaOQryEpW0C/TMtp5uBZ78NLDSuPnY8NUOrs
YlLHY1pkCF/So6EZB7Xp7EJvQaVVLxVyQintHnMze5UK6mdicaMF8w7e2YAjpLsWe+1GHi003Dpu
TTMVCZszf6Fu2CEkrVHomZgUqsBLCVUZyxmNp/BqoPxYz1HzOLTm0WhH5IV9yG0nXLItMssuawCc
+CRfwkFU3URCX92LRuA0qnon5GXoTkp33/bdKp4Dz2x1lBSRHrhhJcAURyRVpuJt1NMELUIN/Ud3
aGY8P6TWXiWt+kPQ6PD0gIA8ccweK6F81BT1kCZl5IKtJZJEhLErQWC1DWuAYCsbipvGoboaxhrk
aDz8SEZNWUsV0Nd0TA5N3S1zYLikVHewxugwZKTEVsGNVue3Ji88u+Hfon61jhUsaruVB8DkQ3Dj
54ZkK8IgOJ2Y30T5gp8o72OVLk6TFb/8QKQBXLUHwVDiXVbJodOp4Y+mlZ9VvTU9+qRvY2JdhJWo
Hn2lukMg/aNVGsnj4aSeWLf1hWR0eEs17VHGumQPk2pipaEy0WMXseUsLVZIrwOnCGfMEF23i9vy
RZIKxIDQw+0olgmojqp4HeTchDEdwAAG1oZbXq/R3Rm0Nvt70gb2YdyYNgDQ3hOCrgT8N81buZVG
lG00piwkJS6fq9G6QtpgjyIAYM3vD32s7bsQhXop3bZRibSh645JiGw48CN/ayCysLPJajI7V5Lc
NSQ8ZY1WTivodMVFgP9k1RmFiSGoK8/4QHVrea18eu3QgOGNw1fA4kv+glObEqNTs5rXmhT3abbR
omRUOft3tONqu+tM5d5Qm+w2SaPbyWp/jnP+FA7sM7hMXgox0bysBP6u5S+xMlaon9JdMtBvLfRh
bbTyodJ6xV1g14GubCFAGxdaP/qe1BnXnNejjWQmpSdyorGT0r9ANP9WzO3dpPjdUWr7+9Eivt4P
r/opOZpDhpwVWL/U6d6YhoMbG/lrCCX9R2woDVxLv1ihWTJcuSzDQwsQMnJKmq+R3RiR4VqViOQb
+vFDGXbh5YRJi+yPulg39ZhBr20Fl+4/YcGjtk461MtMzAjrrdb/SLMKfZwcKz1U8az8XdXtxirS
N77tkSDk82+w4Xu8rgiKZtQn0Boz6SmpMi8vs41kpBdViQ8Q5eNzYxhPbbhYgPwVhNfrqNawZRQK
6slcfcGzeRui2/EwwA2OOuibsBPcMuqu1CqJUZB2TegQpmGA7MseY00+0ua+LNpqH2rZ7xo0dCHK
q0Ct9z4bhVoE3Oh4b820SY3mVvaLizZeNj9Iv0PxiIP7qFkwUousQTpaOPIcVnbfop/VB3Uzatl6
INIx0l8rGLxeDYpWbDAZRZ2bjvN6sFqsaMG29TkIRrnqlg3igxZHVa+skTnxbuNQ0aChuo5VzZEE
HO/Rs4zWthOTzYRPTtO6Qxi8hCYhAXgdUeLPTtLqN5k63kZs6LNm7XHLbULtYNbxhY9cw7Xi8BA1
w7rJ9kY9byLBjGwt6DZtbt0hJtprFOn6srkJQmQGze/AqrFE5Ksim7bg0B2DDn6KKjtLwbubbeVN
xKtKiNYRsRrp+MPncFvkw6qHmTgWa4F9ZWw1V7WQ9koi5jLOfv5aAgI+zmgiEToBl8bLAjtCTNAg
adE+kWB8aYaXjSXuBwRQjbYui8nt0JoPT3yJ3mmq7+Uz+quMxAJ6GvB67V7qkc6Qv1Xph17elMGd
UWcHDCeSuseoZ3ga1kx7KI78h0fdh4xt4O5iljTFY6YNjs7+1mAM9Mtop87y3pjXgoWHFagqYW+O
INT7cUKFXv6OhRJ+aelMlMuEyjgWYuf5wkglRfGk5qiNIW8v1kxWH/2UGKks2fl0+jX/RRjnXdYR
JiVc1tkvzkFuQs8yEpGJ54HbWt1DVJLcpkVOpMfrrjS9ZU/AWOOVbekJfkBpYeH/mw5ivbU63StK
8quLVBdAtB3SB6j8N6s2Fkama40vmDCdumq9ioSLYqI6UD4A9vewenpCoXstWQpsExbi2jDMgAP/
akMRe0GwKro7BUKWNk2rnIvS8mhjJdldyfXHSfZIR9AOy5tokGyrf+rb3C6s8baYMJBm7QYB2Tqi
JBqNFQj1mopdvdWUfAOiy9Oz5k6MH0iaWCktpG0Zy1Al/sLD+NJGFmJM8ipmqfyRJ8haR8lLtHYP
CeJSl9PCLgID2fLgVF3/MzZLZBCscw2Aml9Wl0r2QvbALxX9Ti2L7jKxlDH3hhCzDd/fi86oC5k0
hyJLjmL9qykydxIuBoy6Qg2k1X8ehkVs/9zjXq3Ma7G+6gGnJOmOkHJ3Vn7BnfBC80VhI4yTJxk9
VirHmzZJbKu47MrnNOr2EQrjor7yFxT41LUrJcZD4k/EXZQVq1LEAdtMnHPiRNvjlnzQQaF1xaMs
1zeqouzryHfNuN5ZKIyR/z52y2klkkK3SLVtOV7mHBfzTNrQj8YBOGn3cl+t+rJey+pN0ZVeJAoe
htcdhNLHZK49o1fY8Kt8Hwbii8Uixn5hT6m077QYn1ewacX2gmAEXuU0IOedBA0fOvFvozWuJjjC
mvxrWDJR4J2L4qJFImhunqbrRO2dIorXySzeSdgX4KYgIUMWr/+cI/Nm0GGBkYlX+nqNWmwRaHl5
k2CNRgdTig+cWREJ1+ZeprHs5EhXWi3fKVWxqhfbWvTYVg/FROBPPaL/vS+lp7bzLxrAur0+bWEA
DzakbTuXLquA8x+JDSmzumrxi/m3WRwhaXoM+uBQRGQLR1DtlHwd6O2FXA2vQ8u9HvBSu4jqD1la
D25qKJFNpXxTpt1xGqtj53dg/2oXNaVu1zFi/U5SH2R4PYoVPY3VdFOZuYloL8C/klboKS0ZnYwZ
dSuyCr206/cD0TbWpLqy1W8xP2zMIN8KpuHJcZpspExaRdhV4pGwRFk5BpC4bb2cJ+C68KHHYnrG
WBjbKpJfsPGUzARtwsg+YhEItSDjoNZf13L73OXVNjLSK43DQCe3/SYWoruoRanIbv+qK5HyWuM7
vtbUQD7kneQ7feUrHe7kgJdFRT4xYSpoGBAPyDM2UD9uOLnWfRbTJo0yAX7xCBdZR8aslxiuagCj
h3jGZY9MTmdRTKpHqYOPByPeSujrunxoj5PaFkxT/47fu61lrV9pensttDhDYtFAAoJrrXT1DKx8
VxFhk3QER4wWAjAV08JaHdVqZYTkoiPUcnnDLPemI0NY0aimNYQjJ6KOcxXHjBHLSDtMoKdPzWAk
Rwkr45ufxHzESTExNoF0hIGP5BPM9WgNN2UnoNr2xeG2t8TSxahtEIKS4yc09AVDPs1YRpOB25QU
v/R0Olgt+3Zg4Ac382jV9rz7Z0nOzLXZAvzAwVUF+m3ALR7eeCemujdkRrKK2q696rIZ9Wg/aNmx
10qlZwMOO3rPpJNfFv4Q/Jis2ryGiGgd+dQmgymMhqfSLGIvksZql88qgVAEzRJ6QqwMvYEuzmGu
D9LR6KoAa1CaXFmhPFzkaoESLgKgdRR0gQVkSWmJu6CYrnlpVMDOfSUkcS6cD5jlktU8BpazNDw3
nVIEF+UQKIo7DRKblNJO+PmDnq/XGkrMBZNVwv2fByCbRbJgyQOZDHCrTVdf80k/GrACxGkv5Hp7
JfWtf6FkE2/juqmzi7QWfsnymE+/lB7ywkorcz9cW41ekygS9jzsmML+Tk/LGuSAlJuaPVR1ZiBj
zfXxJa60o6ZMz2hggBrEkkryA00rWAlKbSJurMhnmJ0ulhclYNBchBrpO3YpTr5ELE4ZXOeDgP1e
lCKE3bkfaD/6Jqg2Y9JE1jouxvpMhPo3NVLTohlPAUgHYfZF5VBV4FwlM+/cOecDrKf8d6itTHDH
qci3bdvNnpC21Spug2tLE5Q9uOluR/6aYf+5KvROmfv0PULVDVaWSOEUYRKvjc9lsBqfUN8rVeeG
UjIedF1/MDRiS/UOQGuFic3RkdY4ZtJ5wzDueMSX0TBZF6lUNTt1bL0ERrWSye1Kj2TJU4TZ8iSC
pYoiB6evzw9Z0gROOI+1PUcxmRLhsE2SBJ6ZTEOJE+zi8ipejKBUd+Gs//zz1Z0gpJeOD8CURb6G
7Ir7rZ+UotuOaKGikDuXkBbdQQdpemMiWE+ZwPwVxlCzQz0XLjIgdWMUXysIFz1TEn4DEJtsS+/1
52SMmysEBt0KWR268YloBUStSlhoTtGriasict5ihHgqlRlEqlELZ8qy3zQOLBFBhYRkRJdMiEuf
H1FeCoOGMRYBVUSstmpgNm/MoFnsF0VIjlJljXfIwl9jaUEShKKEXaqSr4eiMdaVoJTXBnSFdTEH
9S6Lhds2GInuI7R3I5Is9KIE9eTKNWgFKb//8+3/2mYn8twAG2PCjJEt/XRyzUXUiINS02JxemL6
Ule4IBLKFtYpxM2zwb/LVP00lZfRNCR8JHhYpnyqlhJHE96nljV0Avx1vy12y7nTTSjnTny6OvHu
XKfjSxPgZMDlzz80VKzeFxQirxtXppagq29h1Z1Znl/3iZMhTlppYOZDSGJck7qunsn9g3UI1wZi
yEreaGcZUufu4FLM/XBBcHO6wmgZrV81GrIWZWNeWc677KNwg5/Z6lwT7ks1/OTyTtenptZAN5fL
0xovGBM+QwY7BJGvVDWoh1trBLOCseTP8/LbUcFHSiI7goru9PNl6n2GZKjguf0L6K6ATq7X56bH
V5nQcnUfxjm5ndJERhcFAPqgu3rbPS3JvAv6VvKwra3OA0W/X24fxju5mwNQC205KNHR1HflatxE
ztK3ke0S/eM5xudyk76stg+DLf2GD3NFo5eo4B3D6Z/vo/q5l35ChDs3/Zdf/HUQpLJLt16BZPV5
EHXuI4N9aVnShKneYVBU9v3LvNFdVGaeck9OTnst75sff13df6Uy/79GIJOWN8d/Vohv6+fqkz58
+c//Vx9OZ0hj17QMcHtouv+lD1dQjnM8QLBMs5P23CIC/5c+3ABYBm/QBD2G1hyFyL/14dY/RGQ4
lP415Ei01pX/Rh/+dRMUTQYSxUU6xTHlvcf0YaqVPQFeYSmhmEA1Ef5cWtdL3GrEhnQO+fplSz8Z
6mRWiwUr1uzm3s37dUCWYyS2Z1pi/+FquDdASjXiUU9e5yNkDZGOZP+++0zHwOttCAiAlNPjuTX6
dQd6v5x/j3XS9BODpEq6hMspIJZxBiMPCBvv0pL3RqSR00p2/4bo/MvWcDLqyaoVMfhSEWbUxlsE
ADHF3pe2/7U0VhdFlES+FKmAEi4t58OEvvrnxvBJMP1lvzgZ+eSNnFZkSQXL9baIlpeRMdI43bq4
5xOQvbd3oLovv0DQzu6H78LkT3vVydgnb5UR4gHlV8Ymp6beVFh5elS8Cp+jrxUeqsO4xeG0S47p
PjvUD5jg5NShUOylD81BnSWn9kQeB+JR78xNWR7yn37YyWso6dPASmmpvG+iy01pLAsKO8U6b9r4
2C775txzWObwlyENusxQZdkZThVAgT8l4rTMAJLfyi3dSmRHCmGGq4ILPCdz+na6WYa5yPAs48tL
QuOrOkhgdLm1Nawm2phRCoiiis70br6+XpcH/GGck8nl07fRe5lxBmeZXCSZxJeGQ+ibV6+V+OKc
6PfbxYtHBazn0igC8f755TdWPZQViZLKsoz6q8TrXyAm3/PN6GUrszx7H0+A+cvXEh8XHwY82fwa
uuqG1nCBy7kIJll1tC70QyIZK3qLmPiuxxfBkS60xGD/mDCQiJs0Gq7UEixXEFBgObNVfqNn/fyD
loPch41/iEbJFOK/7vhif0j1p/Yyvm03yhE1bagLN40CpyaDXM0HxjG+la9Kb4gbWAG3SIB+gpyi
vGfd5r7hGH/95NnXIg+2HqV2TcK9O0AFS+X/H/Hdpx9/musg90IaiaTy/rXsIs/f1lTES9pVuqut
l7tXkvIZE+JVnLdRfKPGN00dbrlBfx43wekhNxtTuSZ6e3mY7Vb9BdIKvRfV/sFpNwvCPIG0Q8LW
ud1mWQSfVz58GIlzAhUFDhOnGktCQ/3Bb/lY9Vszy2yZ8J9NrePoOrOpfdWVMI7MhzFrEh7t6eXF
BEJPekTjQthA5lq0lE/jD8NjA3iNqP1vkXFvBWwrmzPjft1MF8GQLhHBbgE6eJ+yH6akoCTzgO6h
cyvkZksQe0QQVu0JxL53+3PKqG8e4ufRTlYk8BiqV6hlmEOLuSHxqKq0m8oltM8NnNgLr623Mxf4
dTdlSOxGtKZVRef76POaq2F9BVIpLBfYeTQOQAMt+QvUb3dt5gZv4T5bTftz30rfFTkYVqdYA2RW
E0/nTTDHlh92wbJaREd9IMuMrK9+X6yTp8VawXyyg0fJS9FUE/ProqA4c93fTKhPP+DkqBSGMX3i
mh9AHbB5kF6DTbIpdrFrXRiOZIJRePciRLfnNrkTLvp7jYrACZxOImWSrzpUORqNRBu44YMjOuEb
QEput3VjOTpn3Hjv04pyzpnXvr/dHwY9mVhpK2BCmt8HhSxo5y6NaPLd/gllNy70u8X9BAXrbVHB
pU45nLndy///ZJtg1fKsZWABqOFOjoh51MRlNzKx54JW59TS5Oy1mjhV4E66BqNn1K/jvPx95iF/
N7npvGAOkHG28qXzeXIPMY11XzJJN3ZFVPs0S6e14NXe+2oKHBnlL0Gqd38eFYzz6dVKuiqjr9BN
wNmm9V6E/bBpGG2nUYsWc7cxlCy7Uei+0N+HARUCxsgs87cQqZTOCzFIw2uNWO76QLK5pL5KfLaR
lCpLJhSMVlwiwPIpCNaAkSBRWOSM6rsw1zJjp8+NEsIViKo2gR+aw0NNRBXkgDBIom+HU6/Y8ThC
1YIAEd5EFjmbBfRfAiSXbqepFcYtmd7zrai0UewMGh18m/zdaIXgBBKUZSbjtgJfS1h3GSnAYtDb
2ENrBaiUJH2+5VTvxztKEOGD2MriEj9bZG+mOPaiLVAWtpMxJdJl6v1d3MNNg3U7SBXxpIGIABv/
zw+tqlTJ4SARg6lVW3VYZZYsx9uBIi7Nu1Ih+3mgGSpDGJ4opURQIBbKWbWagHzUrjZlkTMNSCOc
gqMakZ4tLZQarg5Rir0Ji7ozskdhmORVVBo1aeiCBlDSKDOCVrPifi4tVVgVbUGhl+DJygSvVhut
q1ZdJWzUmD9wY7UUj11IXW4mylfqtkaeorlISp0MLpjQGtjguJUe/FKrCW2YCktIroVkFuIfxBGl
Hc3HohKycG2qnVrbFf0UlPAWqhFg++NDbqrVTdWmEHSnXL5Ro9ynwEtH5VZPR+It5a7b6LoQ73tW
lWv2Rn/RUetdiXI03MiNma4MA/oF1MpxTSh4+CMz1elKon3feqlVqAHw7Fa+UGIysGuhLW8wDCEo
FFguL2NeVXdkkvoz6LeSwNZwkFezgpLfiYZ8fEXlKV6Ec9HtBKlcnlxUdNmNGktDAiG16DO3yVtl
C8hl/F1r9KFXuqX2DaJa0i+LdRCqs+ANSVndq5UEu1CoY/GYAZbq4AFhYN5netjSC/HzRLuto2IS
15JFr3ij9bpJTJQmzbhs/IYuYhA1yu8wQLmEiFT1EO2AtOoNI0KWIIe0+sAdLVoPi7lLOy+tIq9U
Ky27i5sxp1tqghTT29q6TutcALlJJ2aNNCk3nDYPovsxDkYQFXqc3hsQat0RYjYaXZjT+4jFuY3h
WQEfi6NFxa9D1unKFFaVFveZfiAWvjwKch0tiD9oa3bXRM39GJrixvQhhfFCDc3Lzui09VwGhHrH
ljXhrq0Kg11YJKTZY7/QZacys2rd5DCDgT2oulbRi08rza1lJvfCPQ1ZptXikFV7YSF992od3Am0
XyUAEFEBO1gsg3ZV4ISz7FrsYd0VvPsXlYMME4mGQD7tIgn8rxW3gF4rQD/iKsCr5rtlMTatq4gU
n7dJOaumC3S3zpbpjmIxG3d1GcdobtRM+hELNaBPJNpZ5VRpl0YrBW0Fr5NEUEbbT1JIMZjyg8yp
Zxr14KQCQN2yLoCjLs2W5Ouu6326g7EFILdupO7Sp59Jdti44BoNKQdVZ9QoAz3ODXL+O1cgLJOS
DnWL+TwL0nqcuiBf7phcrQS5l+eNEvmqeBQMuh5E6ChduUaS2A6AsIRg9MqiQ2oV6JbPJtdoZuHO
gkYwd5l34uwG6D5NB4KKfKP5WsjE1okitTWIL6o3qQoY1QCS5SRHZfCrboQwfhjLRQLAMVU0AJEC
vnen0oyDXdCbmXDdsaf/FqH6BA4YQiF3Iv+d41gFA8b0OIGnJeoS0huNJrRga3IhZlupBr7i4bEQ
CHypG5k5bKRx7vSpSuO5N3jB0ekkgdZJ66YtEPNN5q3E79AdIotKcdUrZMyiRuL/70hzBTG9k3vA
5upc5WhqimL0OiGkWTyVw1i5sppAJuylMHyUfDEdroAoZczzURZn9PGIVp/CIoKBR1NTix1TGypl
5QezaNI3W+QiiL8JPa/nHJSylUdlTWZegNAJrXU3HgO1MAhfrkspXpu5InXrtFXJjC8BwL/J+ZQ5
hWoQGBCTtqshVlKlHnGaEOtrdUjR5IwD+t63tDaBKHG9pv5WRfSBD3M1dCD46jkOLyUayIZbizkc
XWQ9M4TRlMhn2wjz+L5Sq7DclFNQTHwi8o1S2A1J1XC4+fHPsVjB/LULyOVzsK1DSxwMb+Yf8lMh
stYwIinp3NzMuSYJk2Nk1RQ8BGEVV1hbxLpk/clta4AcxTgb/IDBFBhvxK77WsHrj99iOXPZRh1K
nLid+/Fal4o4rPbmULfpa9bmEmrKPuGrsXBGmXdi+dR3/PodyO7R/60meYj2EWyp1F4riRzMt9Cp
5vFnSflWmI5Co4yITKpO0wvtIqBhP1Uoi1UqXXtBL0qxBGioVuiKi2JChXs1x+Ang6sMPR8YQGJL
ZYG0JD4aCbu1S1WafDRV7+eg/6qm/vewLP/nKu+cM/9z4f3/5QHEqPT5U/Gdv/HP2rugy//gGINd
la8AlfglkbPwP+Esgq78g6q7zCNEDb7IBThG/1V9JxXkvXzMCVoi54NW1v9W3/mjJZSHwBA8Ubpm
yv9N8Z3/06fDKwYZ6tQyB1eDr2160NrJp4IkiFnT6eDXEV8poQNbv/Mk8wXdX1k9xuM+99cV+esF
p8+mbe2sPQy972bZLZp9TMgR658MhRb6yK7lAJKbv0eingrrSlfWRcrfc4CIhdJFplzX5tYSHyA6
oj6EVA/mIYEOmGnAI9daU9hIEBzgrInv6Gv2LTW9Levt5FFn6OsNUnLozmgr1xqfjRCR40fi55Lx
ue7WSPNE3CUlBU9q+r+zxX5p7sB3oz8hHzzaNNcx1ffeYuMi1cNpD7Mr2dU628j8Qf0aPdf0sCfP
WnW7lLI15SQ8KTfCoyHZy7+f1pA+HSgdeKrrN4u/BTxpeE42qQt0H49n547XdG0f/e30c3ayu3Q/
OrM33RE5f1ccak+/6l4RPI7FBSLihRvbrmNwdnwTqMRVIQvNqVxfi8PefJsX/dUqsg5Vf5mKbnVP
UWneCy/mWnciz3RNUNe9PbnVT0G+7B3xcQHNY1HxfNQ86nZI1hHlRPEg1RstcKfgJ0koXtts3rOt
OW0utoSVpu8Ea515I50WLaJwBZXY8du1ROrKq/K7v+h/d2hhaxIfbP12cEuQaLjbXdMdVqPX3JW1
k0V2fhvcwxS7Jts0d4ZkpU1YG1PPcsvea2Ga98RDrNNmL/yanfbZ1xw1WgvJ0cp3hGJ08H4J73CK
tWWRC/E7mS4yocZCYi+VwPfGPjyCm+m+u64c6wZtIOkSzdZcTdKh4Guq/D1zy6P6qCKwla9lt1zz
Qm6lTZhelPhQl6iC+MALmF0fSqydrfXIncs13xegzJJDVW/0/H4OEeej9IC2u1KIkUYxIlwpT5LT
514o36mNB8+HpEMt/x/2zmPJbTTb1q9yo+fogDc3oifwoE+SaSeIzJQSIEEYwgNPfz+o+pyjUlUc
Rc/voJxUShr8Zu+1l6G2xujYClLUcx4eXjfuJpqQxsGa6xJcq+OkY8MXIgcp8fR1lO/USWAZpX8N
cR04MBDIXi57K5gi7GUxWqgepKcJOzgcgh6K7+pGiMq9inevm7mXk2xFtXN9aM4t5JzRn26+9oaN
pfLQbEoEEKda9Qu4cpvqZufnJWab3eoqh5p8eq/cj0/mSffbR5lYAMMuXcBrN9ncFUc/lAN6pyj+
lBDhWpAK2RSqbX0nZAB+uLKT8k1fPRaXQ2OtR4HN9NPBePgDAPh5gPPnyfwfZ40iYlKCZZFoYQv1
5/78PtwmKlRwuysmEE3QEjG6TOZ/Rzv4Bf749+tIsgn56oe91S8zuKmBMzPjWsCZJpwanFGd/KHc
FmvmMSS14YINjXBwGY65l/31EUNgCN+/Scn9Bdv793tQRQUnKggruHP9+bMmuG5DGYWNXWwkX2Wn
IVz1JOd1ieR0/2PTkn+/HpCHrhIviej5F8glMe/51FsL+3uVySvKEvyX3SXi9DKuzU8ckX/vzrJg
Zv+D8vz1JX/BErW+zzH/5CVJf9ePi62O6tLKIQUmfxSp7u9f0VL+bgkxpwaE4TZFf/Pra6pSe9eu
dxXcWyjtnKTqcpdxrM7bpFwVkezVxasezC7C78tRz+wRkXLh68zC2MHzcMpjLzVoFw+zNy7JwK4c
LPfXTvh2/X71svPtePeLVbvtA3EtMEUcVqi3BK8pAhBaniIBB6eB7W5LNIfiQW78NLZngwDPNXRg
JXkUbsfb9JIP33LlnTyfFsPl3jr2/TOpIKXsVUl4vXpNeXhZknkA5GzpuVFdWlsuyAFvIMimXflt
rF8k8UlMIbT2TzMlNUS62sGqWiIugASavWz5kwx4x4BPcxmdd1TTqILcpv6mJWv6iDRGd6LSUqOl
gCtmk+xLTNOrdH1LVN5Svm+GjabyFoqjQCw2cRnQqfIw86+YKLpT7cujN6N0dAYCQ5NtA5G6OS8C
wKF2Js3GBlPX11cjZAbo0V9bV8IDHL3+KLSLbRr4KyAzkPo7cNIBmeaoktGDekHv4ZybiROnlj0j
bhEwuuhHbMcVG/9+875C9dFA5B/BeLa4SeZ+osyOlDgTfEO5II3BlhzhS0udMg7K3umfCNn6zjC2
frvjQBB0K7xN8q8OfUl6vM4761X3ehcPD67DWxOKojM4F55lS6TMTsGKAOfiYaX0a0Py72uM2P1e
eO+VTScFUwaLEeCys7mH7LFZZXenKrC8ffsWj5uqPCbCWr15EPV6fyS0nXNmmGw1B3wcXVIaM+/q
qtlznG7bdoXQB2MWXNOr5w4JB0G9zdGqsG8OWrfIHeszkxBiOUys2gu/NPv6Y+3CKgqEo/y6DHXz
ENUFQ7p1uu39bCeE93Wt2FLh376bzjW6HPOv8t1SCH+w02ZFPsym44Sj9LnjVO2poKCq3T1riKHn
3kb8DTh6KZ2GvbL4VJiv1RksYz7x0qU9n6VT+kAKGMVTZRvxY959iOPjjRgSi6HWxugC0Ru2WD9g
cOlVUftifIqesVa6VSHbmhkQy+bBCdzEb5Qgi4tJ+wkvAS0GjITjktSpYbv+ODlKEsiDy2QRjh3l
pXM7tbIraMfZvUwhG4wsg34nqEhVbIG0ody9psf7sJG51BRbDmNnmiDso4XyFC7sz0tvwxrCL7t1
0sJdGF+3SMk2F4WnmJd+jLH4cdp2o4uERhZJerAHcnVwdnPLV0LHHGILXhrl8YYpjkNJqnA4HOfX
6e6V0LmWGcFR394eY5bQH1B6o9rt9V1Blgc53kW50OVeD39cdDVW0x95p7qByGN/E6Jming2iI61
bx0tJSAOqi0iNSAzvIjkjeD7ZC+PgGOlPkv3fSJ6nbydjDUQW41EovcnLK+9RvTkaq1Ue1N41q/P
I1INMk+S174L1Q6d1Waxf0VFlPojfrQkEbgkYrGlTWeIvVx8hZpAJgAVw825OtjsIlrCBPu6QchC
qtH9646WCjdZMSKQhx+VfRTJUkfGFIsIlOZz9n7/uhzHsyGy+GyGq5rkWp9oJq7nfFd9w42Wmu6a
vt5LqipX52OVYD4eot7hSfMrfuK6yp0pxzDX7q8bQnXhyCucsnwhBvC3k50WPSO5RYEuOsqJSJz+
s/uaSKtymwlFmI2QEnUsLYQubPAlpoC5kKWWO7q4HXDNLw5FqaCnfM+uOnIwTyYaRCd+6lv9Muav
Q/9uGKFZ+8nkAZnjM251e8pkFLue5MseDrLNg8rVaYSD7rKaRafZZehTbf21G8GtkRpizO7EX6Pi
pOJOVFYySCTZeeduxwHv1GvrcbFZUn3FwCV8dyM+gdClJLie7098qHbTsGd01jy+KIYtKA6RULhm
L2KDwZbfAGDwnJUZ1RjrPnNEWK010Eug+O3hBtCfBEO2qqxtp/kygzQ1P1XIAUibIO3rgQc/eVhy
YIl4XS4DHR2SV89+i3LkcoQddJNczivkMkm7izViYzeJiqkQtrrNZZ83NVjGUVF2CgMFtD0H4tqS
bJVR6uvDG1lwF6Rp0p5OLxtds/DojlTDKQfXNZFKYtlccFAakqtjI47Ou3Kv6CXczrCvJKBju3sl
yk+wa5Wa2lcH1yr2ik9SZEpO4902hDWio/m6JzupeL1dj013vDUvOmpgIRDfYMMql7fr6IxvlRMr
7H0FzZprBoY/fb/gAGm6+Y248EpBArJpFdfM1g334s3PTQd4V/SyNMKXplnnOJD2L/c7l6929SXt
61p7sxqmkp3gvlFi3HJz/QofndopxN2S4pTuRe7J0u6/TToN7bbEahwLY+zP14ZLuphF2bNOvWug
BmBP7+Yt1J8wfyAdjxgogoxsMOzX9Bt9cB2JE4whh6DMPkKZwxa6fav89NuwS89ATc1ujpqH20lw
plerouOyM++SruLX1MVrs/QRed8Gl2avbnzzSoF/bLOzUIZLYx7eA1Ys5lSxW+oHxTpfsz0yVbPa
3G9BYR5r5B3iThUO831rloexxj9+YYwJ37h1umeDq8H6ZNwzOShmpy7DunpbWxHXiHbLnTzeydK5
0bFWMppwmPaNtqZ6UHB0m0nhdozJj63nzrvnp5Egndwfsei2TlYXdPkKm/q1uWQO2MxxLPYCx2Bv
cvNMb33uiNW3HttL16hCMFokeIXsAg9wEqEYa9G8waCAYVWyZ+30GgjpunWvTZTLryC1k8fUvA7y
PiKLDgMALjXc7pvMa2WH0kvNQtnh/nTzAJNpokiWSEYKPzR+Q6BblBUe2UD5HF2G92sXGDf/qgN/
EHKBgNVi8nHUQsUX4NUBFyj+GF07OsnKw9459ge/jOYjmVWXjchDpvClBKDTSp90N446X3dvT0tG
yN58nQu46nU4rhHI4ZfomDxPPFqx26t2gy/7wlt+Zgie4qOq+pfICDTTaSLZVtc0kc4tqGFzZVjX
KVHmEyjVvmfnhNvuaEa39fBZhyTPYaVUv7NtvYuMzYXNVPB6pM1jos7L8fYoDGpn+CZSOIZE3K85
JMMC43rXWA0vo9d6hidswWlY54xMhaBxRb/x82j5jUFhPC5DK7kTgnJmRTjGqnTbID41UfVFC+8V
X3I0mY9ALQFP9JBzNVLROnyTZPw8k5XQhNbkXDZxu5rlsxE/31CT33ATp1U5qOKhbti3tqo8Zi3F
oZvTngI9KE553VjctoadZg4ISovpD8ptvu7u5pgFGKgzPSagqIEyZnbdI4y7cboxF2pST2RqU0iB
IG5TXeOEIKCkdAwy7PACkFaZ4mgPjfxV2CKorWU3n+PH/CA3XtXYMqVnn6162AFK5sunu7LLKEJH
kzC2Fb4VZJKpgydenFvrKZo33VbLbOrGdNEXvy9enwYUU6rdezTOUXlzwJ9gh/eXSDBsy5P10LSJ
/SOJ5Dv4UQMlHuVeNJJ7Rq6VU8SOauv3h5mLEDym8cjDM5oNoAH1MGOWdg7lVxxmVkRsoFe2Jd3u
uLL1cBjWSpI6pPIgEpzCsfxultuhOs/DYxNvr+1O0daALxWhZpsEkbhQn9p2fZs/UwS3H+V30luD
VgouxgexaqjpmAEeje59yTFK2jvipUXEjwN896gU36YCnStqfba+GGAaYNAhCJNLKrmgrWIKAkXY
mAMLnQAwK1A34n0riAEAfKQjmDWiHrRlAiAKZ8geXAtQfnOvi1fjdVVP+5bLm2h3RzNcYwtPAlWo
o/vdod5Wq8yP7WbT7bkiXDoZ6LWwwD6snXk2+PnOWByS8RTzIVjbirSqn1TIbOw0pfLVDZ0JxAuv
P5qnJe2FNBW3RYiXYCraeuKBLc0Tfct7vJjcZkuiErjI2nLKF91lyXA7vM1OsbtE2CBQX9udPxN7
aes02FdcfWwzZOK3An17BJjy8XyGcICUvGVX4jKCXclBjMqNsTMPw2BraynkiHKVY5XamAvstIC3
g0XZrQz620pzBkxVU68e3cIj8RUxNOch3ZBmwwRwyso2pS/MA44SiNtE5ojHZnCH0yWiamcEig8b
McyeHLszp/pBvYcwDjyG+I6xKd7KZ9hpU0kY4QcTkSl7kIV1jQRMs6uAKCbf4BZrnYWJlNMdR/kz
elOCLuLYJngJXNHmI35xKNhTSBQMA1pyZno8g9P3NNTrYOy9C6WF8SBlu6R8UNRzxkArsQZHoZvO
cqcbLPrEj0w8xLjBSU5huhZptnUBPvpwU16n8blTPfGzf+JEqsG+Sq/NMSlxY7LLtHVmcr7p6wqH
69pHfr8kJxhBb7j9l2lERXO8SxuVcEDLnWhmslPBz05TLitsYVKV44Mir+SIa0wKibXGpUc6CDgs
ZyWb0B+er5bNJA90gKtXWgNjE5k7OHLxvZEek/q5Tb/S5j3FO0Yo6G7PsX7MtO9a+1GDjmvX55Rk
JS651MG5g2Iw/547dxKpRtargTZNAlFwuLRIJYPoriqMjeFruJUSCTevuAeAnFbrj478Yl1CeTjh
XXFP3qUaI0NrfWlXHVDf7b3V8J0Js4AWaDX57ZNCTb1e6GNNJHB6reLPwQhV/UM6Vs+Df+MGtxuC
q/vwLgCp28DRBEAJTyDMeLgppDle1wDrKdlXhFrmMOzuOPRs5xK9YGjEnjkEtWehDEY0Cf4u4KIT
1PJ+rE7GhRwEL1PdDpt3Czn9eTL3sfKtqjFN4mDKuAeyzcxmNp2F4BF0Lhpe1pG56xS3M8MFvr0/
c8GXtZclH7kIejuLqzqR1xnbWE1NhPXeDPtzBAcno+2o7/Fzt+XORsHE5TdsQNbTd2TqDtsZAqa2
uk12u6bCGp8X5z9BWnE3E/q7rGgXmJZEt9QW7k4xXuiPVWfqePptULG/DXvyL99wwuY+v9iLzXHv
GbhXcYcb/CuoPE2WhrGz4HwuZMsZOPwGMC7bC/L7VU9v3Hy5Mz82yiaDn3526mYjq14hrXQhqMlR
6Bj2jQ51VeoMQRnwBDg4RWvFBIarxyrc255tAjMrhxsnui1lISfqgocMa759k6XRI9f29BCwxDM/
rsiUva63KdDd62NDJ3LGbAj8+QYC09nvjBd6d+Q6vh/kMHGts+WaH1xojvCdQ8tevn6Z3xO6zVg8
mXZsi7Rbsa0zdacMKF1AIrYgNhn4lDwuiqOb6TW5cwNaNCMcjd4lL34m+49GXHsUU1d6u4GgzL6S
hUm1vyRrAaiZD5dQ/1U7ECyJjt5JDoDa8rlfTS+z1x5TTzg0SaBwn9FUAp2D9swOZ96DKDmxp8D8
VHh8A/5cwf8OTMt/Zo79AWX+DCv+gtYKGDeZpAKoP5hj80Ze9ZtlDFHyfGhAw5uPUNebKBIoyfx5
pfucO+D0DUnhv8HItQXB/BVVhTojM5IzsWpXfyGxzYqOQKUA4QS9nJyFmLLrgBdSOCSe5nfbxUzc
OGLHtDjaSfegLw6s9IXiVrzFNuBcuLSQRLcEwjrxO2xM7GQPtAEe2nnmTuYX60AKug1OWDsMn2HH
gaFB+PmtZkL/MzHu39/q/3wUbZk9/kSMS+f7XKkdH6WgQl2RlRL16ZrBE62WR5UYzevZB91xU191
4/0yCoj9xcKU4sujlbfFaFmyi8H/gleMB6Keot7TKAhghvBriY8jb6Rze7RO+7iIP2ZP/xhCY0Pu
tItXy+9x9r/Fn3/6SL+MFqqb0N7M4Qf+vADLffiHuPB3I4y/HR8YzIyZCiPfVsxfFmQlXeDrX0ks
4lF6Ih8Ri35aG7iy7LGb3e0nes/fbIK/W3k/v+YvShJVTO+9uGDr4uoSdgkOXCdMx8oVnWx/KLll
Wq9/YgrHQUi/gIOuucCsq4IuX+f9/M5PV/szZ/eP5WPIGqRZJka4Ry7zh5+Wj9lXnZlcJrD+7f0L
OLBWHFIuPIUG6pkynlWfZmH6VHA8EYr6bEaqxMlKDvlyZNeOCjj6RdNBXNa7sL1Hi5yseGnzvYVv
mK1wc0SNwUzAFgPj87rBNdHVwUnwIbMZnL1pZ0ymBRkbJ7t8ZpT2u43OHP9vdjqDIeb/CmRzSf9l
p8clzoClOatuo/odBQatx+f42n/KnHWKh6t1N9nCfpkvpF78pKxj9+7Wa8YYkbIeMdrFFaT/wCSB
amhyrQ/x5t2kY3yldPfQTKgANhv5fMeR7ggsMLzIinPf6FAzL7XL3B1hAjV3sSa3SYENxYw6D4ww
ezDC+xbt/nLRa8eYKfCj9DEEeH2F4yZbWZ560uRw3uXb/GGJ/KSXIIwVpySX259W+HDdUV5pD1Sy
kH6GiFqbSwELVeZtV4+WJhLDcjN7zImj/INAR3EXE4Lk3CIqroHyuQ76ZFVUfuJzAHaTU7n4qUzB
yMDAU1aLd27Pq52EAAB4JwTxnpsTLydawoSrP0ntSbYBgD2e4c5w00eYsr7lDg/aa27YcPe2abi8
D1gGRb4Xmf9XnxfRxq3upE7u/Pq/7ynl747An57xjzXw0xqOL7esb7HYZl41PImO7qkPMAxDHqyb
2ZcvcRkBAa0tLG1c81BUvKZPI3SGBCwhZRrDXb25Pf527f3tVl+0lrgUIqv6VcE13fHya3NZBfRB
HMOUIDCXxfWk4t4suuP29zIuKC1/t9x/es1fjhcjlob5inmOi2Fb9qR7HchmGtWbYWUcyjAhSPY0
eAojp682qj+XLiPB5kointmeaqxpnAELy2PpaSq5u05nuDqlwYLXLZPO24FJvgcQG5+Hw3QYJBd7
K4agLM2Hadufr5/ZG0AbDaN5ap/o8mE3djA34j1wAnAcwJNPGa3Zja9v1AObJ99mD+ohWY1KtMQI
reUDDm3XQ7OrfJz5vtPDAbwHTGaczk/OE5iVFBRHPBoUNtAQDB4BmQ/jGmLG1VU2iyV2xv9522nb
6RV7vZO+wSApMtYLhCk91+vufeFjNL5IVO66Gii7TD85WKN9T4J+RdMP0KTLTrJSPnouvNZOHtpn
yvV5N/kLBhVpgD1LNQhgs+VWdPtQX9px0W+PVSDgOGnr3sXtt0VQud1X9pS5CxcCfHgZpXh0OoeO
0NkfKw6Hx0A6xLEnLB7SlAbzK/GvwgrkEudU+7aL7dzFXtypLfJ23VKzEymgqvbBfbtN6+m+xuDR
1l+mDRD6RwvcfVj4ENZqMULHFi/bJ3THRVB6+ZOyt0JsQ/Bj17ekyj7F29u58xTbOoAXrAnN3aiB
ukq+NM4vTxs4jUsmy5e94cI62hUbdi8pdksJC5K9/e1N/HfL1kTprxJgheTq10H+nE3i/Z6anNJU
YSqLLIGIQ+WcMMq/uLTevxNPIH//m53y80v+slMw28jv7cBL9vUL3njYjoFCGfHqpjoWqW3OGJrf
QF0mGOhKYE2nuPheZ4/ytC0mCWWs5F5WV9kZZg8/WL5f7szLezxCnqrOxt3VV7Rcj+1aSV0ZtzzR
qUtio1y5tZmNR7NCjhzdkq0wi3wVOnvw2vP4TX5SXiZakguGrwBowND2bUV/nNhqQGKr5acnyO9P
t30dMgNiH3bgvbMtFmtxYJhxwRdoGQp03gV2Lbifw3h68Kb3y4dC+q3OnEDYoP4DSrZBddM2UN9M
0nNUh6mYy09XNuJTeWQEOFJ8vEg+Nx4GyzkeWIBS63zFbmXoESpwN2e7vkTtROvAFYZpHZwXUUHF
QAbABUtFyFPybrq7VexwA7LPBJg/Xqd55aHepZwI4Hc4lX2QQ/pImtZCkZKwjQuteY+6lyPk+kxf
0pN6RX4lu4fmZzEHdCCUXtSdqGIVS2iErYU8ryjfCTgOneGzvcJswpCx3C0HPWyQ4LIpnskXZAdf
oN4R1Cl5Ms7mFSBY2Br2bXbVLoKuVcDM2nCsdJ+LZ9bXxfC6z/sn9X8JqMg5VQhr1L6WDYUvFemm
DMjvUIbgjSvMMCDsu+XLVENi4LrXUVK6tLSiDHDTZvbtDfYUlAJgXe1LtvN9+oYZ006HLZ5taIgX
ooz4rdniofPC6IXBOQ5p0MHATqDd0vc9E3UPq1/+RJSSu9o7MxOks072kexw/KEJX0an6fc2A8gK
UBUwEWJyY6dnhns974g5f7RUB4KLO6PfOreHIUyex6c+0K47EeMxLnZCN37o2I8So7b7uCkHvmwc
BK9uGcLXOtx3CT0aSmSwLtO/cso/Wt+WgkLZg2Q0132fhGq1whE6t/wx8wA1TEftbHMPVucl+9+p
rxY7hb90cARQ6BK+OLqi/9AL/XTnl4jvjOEmqGjsKozeWJ/m1/yi+OojKlF3jPKVGUmBFCYeHwSb
OzxwSVe1eXCdjw0r5YnFGzPeyxPdO8QGqiy3vbo/OAS/KU/+etIgAcQoe9EvifIfd/ZPb7WFzJ7L
V5bO+GkG8cryCbqmHcM9EOHUjL8QY48jA92vwe0AOMrPBRsYAGAZXGx/JJIAp1kMp2s3DUh5uP5B
Kv4c/y+WbX/DGJN+9waXQuanN9jHRNpfsTnCHGKabAViZ7xqgtit2SEsZ742xQM6+vhthfRXchPW
F7oMAZ8vBt3BL8X57U51VCV8M8YpOS7xEabbr9QXsip4Gr9bMvKfnQ2WVudPr/arhCw3L+KU57xa
77eRuNKPWkSadOeQHzaTUw2Z6+IJnvVuLcL+8X3koieZh8YnoI5a+tzfvaOFe/zLIl7e0cIJZmWg
XfzlDrpkxpQlBuSu+WSdtE/h7l4PTC6HL8bOEGh7f4C58dn7sw+LoI2o172RlA8CVyhm+b585USR
cVz0pef7caGyJG9VCFH2qfOpO6wV0wTYpfNOhtwBYVF4SDb59Lww1gToRRX82QWmi2nzoWcC9i5M
xzMmoNQJ80k7EZa8Ak0Sl8HYKf6t0Fn7a+EOdxClM+5t5Hv/hb+XpcU8KBV38AW+MnRgVfSEkFE6
YVIaBhfPZXDxsF8Otc19tyyOu9s+jSvpy/KGoNinPgcjvr2euR/4LcxNt4zmVsztIrqjiWbT3Gmw
P53teLhG5fMQ3n/n/ab/FdNa2I/LOUSUBUYuv6zgwhixZ9bjPyAEZEffLl8tlCDlMH7GxzSqojlq
fejcxIUsJOd2P67vAR30j1HVs04Zh7ExpU65yR8HIPq1dpTYeXCOqeSes23mpT7V7gNTuqwCmaQ0
U+xik/sXVz0aoI+ZW3wH/z0mp/w3BnuoZ/+yPE1UnmgtZYtKSf7Ve0xXOx1jiDvz6FXnzZuh8G4b
M+jKoHDnsAY3pI4AJqEI746VGV43VQQLNEPsHEdNYAA8wbBAVV6fu7D3c7rUc/OoQRhaqs44mHbd
+51xQATi5qlviQ/faGVuF5uzBlzTVl4WVW16kFcSie4oe2Ecrgdjjd9xdYa5s1VeQBISkP44uAeX
oDqR0xX1mG7hIntcdnN+TFyF2TlObvR+OtXSNerE/UJG9LJVKkOHccxgidnDPITZoUOeN70Aha6j
uNXdM6Pcqyn2ikN/iMUISwSX6ggWSIBRvRFjpKN+mVvGG7NLZACcm/wpO1IXeD+OEqZOC3g1h8vz
XHqTKjQeZm9+pPRJDtWO6SrqJpIoIXFXz/FJwirHJykMePvNCNoEt20HagXCHFv269X4oNJJmLKd
BRQZn0sHicPXUHFGz2zk+2kGhvFghTrdRtlWhdeua48UiKcLE2/FsYLEuTFmX+7Fxrm+3ANi5F0Y
BXZ1xIDDGS1iNHzNqd6wVFyIFhJ8xg/i5n1nwQuUd3RkhWNExHJRScBkWpP042ESmbmxp4bxcQzG
lRVAzYruZ5VgbnDFyTVx9qVApc1eeKDTh4kiXr46KibaNirBVfeY+souPlEl3Ci0bBMfWMdMvWVa
bvq3t4KjjhHCknyjITleLzL2ywE/UCYIFwdrzspna9S7fiu4BETk8IyuTutO5HouoN70vODo/41Q
/n8dzj8kURJ1bCd+1Dj//j6WpGSvaC/t9NB9r6fj96a7tf+VVvyf/Ob/+f7jp5yn6vu//vFZdkW7
/LTkUhY/C3uMP178j/pl+fH//mM7Yqb/9Q//Utzei2+//oE/lECK9E/6R3jv+McSIAmg+V9CIFn8
p6aSNIfhBcWYhtL2v3VAhvhPcZEPaZKmL0OLpsT/9l//0Kx/GhJ/RNcXIjQAjvqfiIDI7/zTaQqb
WoOUj7UOry8r0l/sGdIRPbhhZBBFlXnTD/cdMMw81WhKcLPTiU3Tb36MAoHhcFrYsXALbjrc1JN+
SYNapa9qLmFBZkqjFmHZ30Odv+5IMEcTzublPR3ysBwu4VQQM5SonK9+1jHAb6fdrZe2cSNuVKNf
57f7StQe0O55xD6tQMHKKRRu9whh0kqcGJ715VrWnVaMo6ysMK6fN5fV3ah3V/fyMIkvhZqvq9v0
kKCxTZ+1en6KWzdVhePFiM+xG1eAnmpUX/YzZMiWPTldS7IkplWsyZFQxGFgeCYilU9z09cYDmEr
PbkXYQjz2FrfLs02v2s7Y2tspxpintKur09ylq1bxnzGwzOGJQ8XSz4UT7PZHodWPY7p9RR/3rP+
oRnVo2JVx+wgpcMJHwpPYqAtlNVDogt7UiN2lRZv6qHCLNppLghwHbWtw0mNQ92YIlFZaBvINI18
3cVnkmEC7GTXcBmkdndPpN11GDy5xw09FnfVZd7BwN5VN2sbX9tt+lh+qLXux3MdDGIapIF8bfza
yhyp0bbWxtpU5EyMeRk9wbWqtsVQhTH0Yt8K2/vv6koZA5c/1/SsNuxqdFOmumLApZrSshp/qunz
C36xOJqiZSLToYXoSvbNHU1Xfw2rWgsRPkbpFb5g8ark4lq5yqcmFs7D/dNS7rvyaWnx7+u+Ftco
XYP2+thZwrqMmXYJtML3eG2oyro4F+d7ra1EkWVEWyK15UprzAhn59HaDW1MrIqxyRt5nTPnHCfT
SfM2iqdXMT2z6trrFUKvl3wBSl95+PHUb430cRJeNG61bnKzuMLuoX3gLOeyrVKclgkvaq0hkjox
lGI56ER8FbhqaulLrTNPYYQ9ml9DMa+1dNqkEgEuq1ydVlPVr5/UyskbdCnXdtO29y1MV2j3Axpz
ydZgviSqM4z7SpkOo9of2TZdHg3NjgrJuaGKE5hbOPd83My315H/bgXdhqpe+0zbpyGAuZAlGI/A
ihT0yGJCYomwXGD9cX1XSurTwTUrjWyFe4ShGRbZ94jEZPfWVx6xVR6GOJ6ERqzh+isX2uzYJzs9
Bg3psv1dYjTKcGUk4Y+QmzuzOjw/hM1lJNh5uG+0M3mkpAPBuNjiDO5JEF1NlOGao3Rn0ljsUlDt
aUiDTHlTk3iTXBNE6vJDV8yPc3N9HGxrNk4KtIUpXyu5RC4pXTQj9EIYIl5GakMmjAGbt9IsPt/o
0z1sbsbN0/Bo15tkNWlo5R+KxNq9TPpwYJCQNNZeNS6n0a8MnOXLYbeFm1F1z2P2lgnigdCnl2a4
vpowYcRQlqcwhbRRqC04WRsKeYXu8BJKPSY2RRbU9ZuuyPuHr9ukkQbiWJPhY2noC1Xr103utwtI
DfP5goPy9dp4Ney5C7xYe33Tm2A2SYhKGz9rYm+dPBM8arOaebBESfqlp0OUVZgLNJm5kgN4aklw
GadADHRh8kgC8y5Pstp5OYINzJbdy9gGhi0uf1eMQKwvoR50McEnuRBiKh5Vl6NU77HzINrkHZL4
3QJ4U+aAUBGJgQQKP5UTlrgGXXfNfDefIEUwfby9XNrSK6+SN/F4eqnx1QqerAbrXVsTOx1gFBBc
IxixhBYLaobA4g7VMlmXc7XDf6MYbadZ0ojgBKJUqQ2AQ1R0nQkVVAsIqURsFnuhmbXb2GmKZC1K
M8znZn01tahJXq/W1dPhssjxPYQC+TyJN4dja0x2Hf+MLyiPSjW4wKA184MGbn0TOr9tYDM1AR/V
G1BjiAYDqr4ISa10p65aiW/mrG9SZgRmwvOdQ0HOokxUovlTuQt72KDyRJzQ5Vs3j97YSqsUeX9Z
BVhIuLWQnqbJOAp6c7wFD51VPVjmfCiMzUVo1mar7vRdJlsHobntcS3e5jCwEX8zaQQlKazNGsJ5
P6OgZTmUOsJQQyOoTtx1CZlSCtFi0ibR66hKy5XZg52a+0upnoysfrw3VwzE7+6tk57pRlaWGYCL
uCJ0VmWUg6zXg+FqBbinhGp7CeH0D0oMnTkNJXz0Bzdt5Ciu5uekn57yunpsBGVXyttCEx5kPT2I
HRd6J9HsuIMOJTzv9oOBO4tYYgV+czX9s57aKJf+H0/nsSQ3ti3ZL4IZtJhGQAMhU1ZNYCSzCK01
vr5XvH7dg7JbdllMJjOAc7ZwX956mgxT3wjIRgtT7bstyoDowJ82bRzhh6ZPQSs0Ipndv8HSn8bO
kXsdbw3zu/Wim1OskziTlKhkW5PkGUfQMS2p6c3kBa1i5dZbhOlAQv6TBWa+XrWGtmZQTmw1vWna
XH1ADz9Z7tHn3poxRJ2NEH+Nll7ElaVnQottlA5W/mD37IY9kRDBU+GPq1EjMUoqkiQQ5zyyk485
7LDUc7M8ZE8CZMAvBla/vjeD9WFopbem7ApF8yu/Sst8NU79Zz/9vqwOiJ1gG48AUTNgFH/NFjpq
OHm8dKarb4prCIe7dYsLGWSW0MLvGflYBvZLV9A5cpfAMsqo7PtQ+pnMlYPXsGUpe6yGbmecjhl4
6/E3wIk3abeeY5SglKrOxp05p8D+8trwKzN/gWaNMrnzddUztzUUOx5ZezCHUOzZtJq5u6zhoNPQ
HoaD+XkMaWQRfRsJVgV3lAnEmrXbpPUPFRxGVeahlbHyL5T3Nus+ekn+wM2TVo95AhUGveHcK9yc
HFXGgE64RaXrt6TFPWj81cOfRS9fEEs6mp0q/+4YhlVxtzO0asJAtpjHt/KN2Fzc9ki5CSmWFhgT
baFS8aBM28dgJV8MDoiVdE4xvzeSxKrBBiHi78Y5L1cXgLWjMxTd8vE+LUjMyOyTydPAy1teVi6G
tjl4xchrkQKaraJfHd3ElPNPBrBkP1Kc56VT4Uev/3ldgy0u5d4hMOnEDiAxLlop3JpSeFhJ68s5
Yy4S2TvP0mbsbQz1ZTKGvi9HdjxSga2b5KFvGvZvkl/czDC8PVu/FfVvhkqz2PQ3lR+iuZUf/aey
zX6a0G0jexxAkoiNp7Stq5gUeEbj61TGzZ545Nh1WdReMZOk7fsRJ6Feyrc0Gjvlkjb5ZdLEyJ2F
BsFqbes6urCWaKBMp6jVrsTZrYefrrD9nUfLHNxCX9VGOhhJiFmh8S7EWYkErlUDOHbg1T09E9ys
zD2rfZTSbke7Z+gBqbQ8MBqX0/TK9GU8rk4PW72ajjEXDNlQjjHHvyddE0qQfYYN5AY6Xs2DyBNm
4kSYzGkU4gkjvZ6gzT/pl0k/PKupfYEoMXP+GPsiuIyO1BxBuWCUQe017JD8eDi3nJFH8b62gotF
xZjLp/7U2f1PW0xUfNvEBdkpTYW2g3rkXuCNgtEeyleiWAZSTuTbLq9UkjIK/98J+uzOjrrp5ZQm
BWP2zDr3xUbCIcIx/0mITjQiCJS7EHPBxbhFULWtr4IZDXEmHCpcZbun9QkXbelvA24N0zEfVvd+
qYJj38jO46boL6qSXUmCupp8/RWm8MRjMnmgorxibmCvMvoZ2f92t4bAkrp+4WOlZL5PHFzQnrBY
GY/svRLke67qgaJkgV6Dp4p7sXR7KkTVb1YHe+OkIw5g1l3ik2y+l/K+FqjpXW1A2rlpz6aTCMcx
3NzI8dIkD9XsHjlhVGtHAXFR1AKBcJgq3MTVy0Ei+T04adhsp3GhKLV8wGx+RSTeTmoxMt2hI8av
RX6gcaPsDLzK1MMbwxXaB0mm+HJa+tBu7O74SAbDFbGjK/riGWnuV069zl5JNoEidFyrOM9UosiW
LKgTVKm1GPC3QW6JAmJnbStiiFGD3W8ukNVuiaTfCEaGKZkkwslK1wfjgHuiUKRrFAZkDMEgGvH+
aMUcVGctmPPXOvhnrgVoaSBxkt7N5dTNf48GF9fenktgoGKGlKTg8Eg4nKmdNPIRg2+ID4riGS2J
ci8Djd0UVEhSE8w6JN9aC1o8+GjVOwmlvy3ccAGbs4OGEo9Zq+bRv2potozl5otsdrZhba4M/0wK
NFtS29gkfO2BCTKZG58pX8NpC+jqPTeri/RjW/7RWo5BQB2PKJQXLqmMUnuj1E5MizOMwVHN90tw
2uiYBGgdaufZwltOOl3eVvcuX+6yoN6X1MDGY4EGAnFaUzfxX67FvXuHGPTebs2bIq6BKY2YhhGs
+ykBN9vRkUmlerNlqwtiOUeZCJ6oCVpsHxAE+LCsi77Y3Tde2HRKQ2Jr+NlHafenaNZA1sYH5+gZ
Ws1d1crHtDfPYTef5a9cDBLtxEnDPmDGHVNdUqO9tCMSeoT/kruje1VMwyNSwdvxGFT3Jd6zOpIq
FRxNaytuQa6bJgKNzivPhUhOaYqwexKwPW3OiMK2nH+XysOsam9h1ThlH1GPf800rUujp7etLu55
bXMrVdp6NrpHYx2eGCZHdq0/jZvQyQ5QwFBJSPNIcZ9ac1CrSlD/Sh51DtzopIvjlU+6nX6Lf0XG
FzABimqIuuRfZGBl9R8mt5nkSJwfBYcZhZo/YR2GkmCdtYwfSri4ogq5QZDf1wZxxd59yaGhl3wk
VLqoZomT/Zjbye449vmIP5pKeu/eB0u4JOXxtdWLWxV46MvxCxAJMntAleqM+oEKfGsCkdTL1Tri
PdzcgWEoXTKaohll/lbubr3+PdQqbj6qy6rkl1Iz4uK/JCMubQIxqckhEK9QQWMuoSdpxTHIesUf
TAIq3497oivuD0f+TGWWW5Fl3Ho8ciRJusvM6VlxW90qVY8yUYqbOJpZqWs37XaMU7CjWiOUTV5N
1vx1/P09tmMkh/Qy8DWqS7Vmzst33knFZZTNqP9FAmW8zlNs5gAprpi/uPTouol0hC64qHAuEMvD
aRmMkp5pC3lXT3siYriRbabZWC0ymZtWV+/7GfwD/kjh7aBq0ZUurOYtFDYxnHQ9TDuNwZB5mvbM
nlQlTDwGb/gqCTRq5bBOurAbhWDBnTNKRaDiIZhXnTBf2ZcF3Dld6s5tpEymX71rxKNV/YIS1/Re
/y4vyKXwJGbFsxzPD/M6FDIedqi05I5qy1cyj997tDMpC6GBJJnqSIjStFfeKf+IZhcJiy9OrV+W
VpjofDdLHxqBkNVvY50wUNgN4bqQkDgNi8dgLoY7GS5l7a81t5OAue6YzloFN4QgbSTuNA5ACgNM
yT0/DYtyUJ9jw6ovRTAKoisxsCtN+aLJsdoobsQIb1ZCbBiFeTl4ceQ2u8/WtdWFSEy3R791hMwN
OImHZ100br39zF8+YabeJLATzhLXygmAU42TP/sVy3R5sqel91RfG9pH8lufsHKEE1GXGK8zMxaT
9bI0YyhToDfHtThojKzixsSJk75N0s/9eBrNdJPMBEpL/l6LOIpZRkhMzpP/mJZQfjVeLw1nUfhO
6JPTKaGQpf7WRS6elk7Y3rrMkRUcwG3l9nDJxIpbIiUdB9lWMsMFUgN9MvyOMtisBrs6UGaxzFt7
8//WpXAAoNhxPkTmrIJSODGN4Qx5G3L5jZz2j+2bwFzx0Qn/dvzYBXBk5RCqgxAC9o4shAQq0Hd5
j8wHHB2NJYu0YrF8oLkZoXKagfJn/LtP+N1i6Q/gA+/buM37v+0npYB+uKxo1hnP5mevkENHqzLs
iPC1eN2UuJO3UyprjvVnb6Y7PGdVrZ7Zj3XSxCnQGQKJzrrU5G5r/jhOfpbRuVewceTNA1EG8u9D
kU1HFJYruIORvL+odwYh8eG2ozPnWTD/PZSDxpCowPpWxN+zNd1GpX0MtnI7aPMPFWxti8Q29xra
fO3GFEjV3A3HMsS/eO76xz4dzwqyaNNst6WLd79LpZugqTdBOCVSfh251NdTareielWy4zr7oFG+
EqH7lNTsDfmtnnBXNz4/9uvQDZSsWiB1vVctBqrY0TW4KyfzvzV7LyjcdR8GIM2rl1ijryh/VsSi
06EDL8YUsoK9WIY45TrDATgog19n050l4PeAiUQO5Xy6p1ycq2Det1S4z7l23/Ui3IRfcvWlWl3Y
i/3NzUxmthcZNwwFmrubPYjrzVs6DaTgwM606SlyZcVbRKDbus4giOQ9ibkEaYtNP4ejtdrkaJ4Q
8P6t2hsNa0isUTgkLL03IRT/Zq0QSMkt6TaEdWVrOhWzgK4QbeVn0AT7wYXDSO5HmVlNpZsv+BpT
aBXRVGdryr3nCV2XyR5xvGz0Lvp+MRRHwVedUjUSj5mPEev5UFsLd2csV35Ks+ZbRpBhyuFFCJIF
pKnmTf34cfAZzS5Ig1M/vFVnPxl1MstFl2NNr2ZPP2pEdT85qdniysKQ7ZWRO+hIcC4PkSk6rx/O
uK0eIPIc74m2Or2BwZH5jnGG3a1ehGhlsz1z4GwCLe42OOqSXSkrvJadMg+kJQm+oNd+J3gLo8iN
nnJI7X5JXOCGJGovTioZry7OzS0RmQm0DkIxC1ixrxJJ0dx+d9oDpQ010n6OiE29q+b44Nporce6
0EFQvopvM5oDnWO9BiRStGtAIF+obEoIPgVPFAQbUAOa7uc7WcjCY8s1Ty7pZJk7Y7lPR6gVvBL1
P/Upapqc35MJa9QVbSy3ScwQs7QqO1ljJEg1sjuNq0AYbpuWOcSf8ypuXgIKtMs+xgb/MT34DKS4
58gaRRw6mZNRqFsW2UGTiskpc42idaV8cQlrc1dNc2sJY8ToG5RtAiVFXVAEDQ2qyK6u3sRzeZ0b
1U9b1T9ITa4RhqJuXrbxXB6lDUDY7TIBKiM6oh+SwnZMieTtzm/VWD5LVeKBEq4mLlSEpqNlz2Xq
fx4/dfENj/K6CqwsSDGUzTsLbfOi9tPpm834qDANiDOunSKpr1k53nRzvdfWyBn4PdOGpteL1PyT
9eZ5r4DmFBzJJDsyPKboY8HQg2a2/Kia5Tgdjqgz53AQZE9jtibO3kF2NledD2E/MC82qzG3wkcs
kYpFSHLmddhOy/5PE2/fQsXWN6X1+QXtYqj9lBlNYrXXWVKu/WRcjyy7AbkYhlDKGHoe/qK0gcoN
zspfKlCt5aA2rOg1i6mJF9hYLqhRaaSs9W3Qn17ZMeFdK8/iClSZ9mpcg2OHLrYGmvAbBwoRJOKY
BLBM361tfltyODZnMUfIy0214ksT8ZFpJVRb5DFcrBVb5RMjEv73NdJQ6UoAmHqLq1/2new0wKi1
CfB5j+a5jtOrTS9Kvu1ikYukdcwkiPysUDeMpKQywoCyC8dUEKO6++rXPyx3aP4Zv7mcri7BI461
4K1MT1pn2Mqqn9lqaCdwE1RmK5B7Fnwz4337WxggiIgW+DRXZb/Hjy/Y0speOMdmbaQ3frPE/6xq
vg7f+mWQES4IsCjCMcWKUlfXAk/BX+ltzFhM5EGR/jDuOrI5sFrFV6vUh6jpKUkTHr2PxeSWgLex
67a55d3bsrDy24O2S/yFVEkGg7PhLpy4WWH6MyVwCryjR1MdfhJ3H+irzkwQhqfm7VbLScew7SoW
rzukuqvpdl/s8tckpDeoJhaWAkSzPLlZgk1vjTRG1g2O8iEGykgl/LupFW/EtypJ7sa8spdgNzOp
fG3J9Ky+Ku3ODq2JZ1kLdbZVZo5KU6E8EB+zDnyXB5OIOA9QkydwZqie1OXejPWhYdbfj143cXHY
l+5gXtexekJsYl8auY/mHhLFwEGtssoa2SHmSTgbVlA+VYpTxR3a8dzslVNe8aGmSWgmb8a+uRsX
QUvdZsaGNrDuARKinhVlCgRxDrVdDibZ9IF84B9ZXhM6OKKJFewNsrnqtBY6WwX4SMxtW2eOOjmn
r3g3LCQV5uZvAi/deq6Jl18OwUm4VCYGaGCWmVFDkAOgUNAnsxrWTYV9rhI0r0pSl6L13PJJGG9s
ICx6IYblJ3uHENgF3/knJ+8z/fWpTiTS4KbWTdNbckBaOZrQhyD/QEUNprKFLf5LUd9yUQp2tT2L
Gq/TqkPgW94r/PFHIwCAEp7+ozmqGzdVQ71cCtLjXKnolmhpYeqib7dWVgI6mByVgiIyCCLamftz
oZ7WEQSV3vqZyKg6TNCHLEVYbOrlMAIx10JNnSKtTKKymXjrJlO4HAJ0xFphwGcXvRwo/IPeM2gH
PtvhXfhzsdrxHUPDm77Jz21RHjVRr5Ns2If1VLL7ygr51VorO/J7PfUT/Kx49SPBrw0pTBNQDxZ0
/BSylTFxzMuX1TiuxtTe+sW6JdQqhwuCuunNS9H80xwFQqWO7ocj2S8LQlIU2b98iwda3pCeXEKw
o3CpzT0nBrl6q2HrqFte/J147TW21H4OL03vcn+RY9jdn12M0pAvxKTLhxHuj7Q+TWCWrN/7d21e
A/FveSWa1GvAnyFYocev96cli58u3XsnXAdpviqbeSFm+dI+29TVFNOxhMnWtN8S5WSdwt5LTwRp
ejULAbXomN6nVBRI9oU9D7ZN9GsAQztSHQ2bfETJQ3E/By2gxSalOmIuZam7ryYDaF+WWZrza8RI
izawqIK9FX2Mcn6tbBzLbDmEwc2lCkXgpKeEUFYpIK9BuPCw7BP96ogXHvpUtz4y7U0Sllg4tGc9
t2+bPr8JS/9mBQdcbev+SOvjAww4K2jd//tjGALvyVmE7Dj6+vW113uNIVldOP9viaNqqdOPV5Hh
Y8PF8SkF5vGRYeJmPL5MWEtELnKEz7msnW3pLf173F77NCqB47bwa+q/n8KghA1DrcEZx9brUs1b
z9+m3MWq2NLLLYbpNDlJ7ubyfHW9ZQ6LRtzdYWlvBRCERz/QdOtgDoPkYR0KKkxVS56dYj6NXnyO
6coaQjiZFer1hSJGuU+ZejNBwsDBWdab4Y5PscC1z66xMFGJpX0djYBdSfRO/hzczQ3gtG/s8iwr
JGnzrfSjk1mmwdRsDsNLlcXPV3spxltLJZCb4t24JTpCCAy+eGMCvAleLeWeqbGiZXDW+IJVBZr8
nZiHA8w5WjIzIhIpZpt2SQ7jkpPSJpFJOzPHR3xeVZHOBFOwu49qKz7EeuGEZx1SHVWQPK27wTaR
cAlGW5hb1dUzLHZ/JKOmmuliPH99aFAeWQ56vd+23Ei2qkwPZseBwvSuIwxZk2Uk4lhSWFqsBcJ+
XKpjDd5ncRBshWOnEyqd3vKsu8+HL60bTZ6l0qHIf2HOx4oqxRWNG2/cBYUHiePDKVv7syEx4iHK
mHK8NCf3u2CBpVYsiR5ZQCnt7NRXZXUa+anRLT/A1g7GcbMYeZfslZZfYHQGzPijUoR86VGWPwRr
+cifCOw7Lag15saDHAws9rLarTK6pWNzp54ICrF3/03YBbKo66N0N8ngncNtNoO2HwMEQfYmfs0y
L9A0eC8cQuPuqugWaYNCBCHvOPhydVUt9pQp7WalA1ASJxYTR3nZTaJ29bBUGcyCo9po9o7tp8t+
LeTDG4bqaFmUs6XGlse4HtoJGwEJ5kgr8HF222cltl9lrX3t0arOH2sN51Y235tU58gc3eIy+2Ju
QHTd2a76QoF89c5njnUB374ioVJvkQNRApWjGhQYgcfBdHQm5rAkVJLXikuCTwfp37Lyzs7RwjWv
G8xT+/2uDegTCUD1xdOs9KGcKWHxqN8MVfREkby0CmshwZql5uS3MpU9EQL90SqeTP4Y40p5OCgI
F09KgOxLtccmOkiS7c4mJlqk6NAyRJzlVcNq0ljRjvc9/1JAv+xa7hOzTR0hs6ZOmBl1mCn66v8X
vEXcohMpRaJSmUa0TVQBMkt4OFaW+xOdwLGrLie2mOARy7w+rz2R5IXG6PioRg/bDBtUtCkHR9DI
eU37iS/CFssuKvYGJmQWJShirGMLq6kKk0QJckUgtbs640mBqV4sgi9mDMN7VnXXW5cOgaYnwSb+
IGB3JgWS6ek2GRJi7yPtL5kxXUc2Gz34sGaUziPyW/k9G/oP+ZA+skQONzBaG95KNY01YB2M2xhI
DlH5MVXfFh1/iTVpWe+NvS/jvYU0T8THm2Tml5xJYbk8jZ95beLSlJylBMnMhqDxaLa9tOk8giS8
jFpcZFtU66arorhIZIV2Nju9mH4K04/BA5w3+iYBwUBmtXq5Ks1AYx8kx+qNheAiDDpkpKk0wECA
ZrWyo+2WyHs42FA3keKyhzIJYVnTF0CfL64ehJms4T6V4aMzBZYQrCBZwFfnOdpTiCzXje5Zpl9m
/u4SwePA0z5pyHlVHUnXXkTN0EYt51jTI1lVBikkHWCuymD1q0tWdHbybObuhjrq+rPKH8Z9zP5h
euKqdedtc+VpSe4NTOHKGsFr82utD86O0ZXQmSBdTfFznSNNat1a4fdQwXVUcP5YsvLTjPOa3VDP
uONMi6rBSiupr7E31gr+QjZwQ5ACGBGS8o151TnR0KFQC6kzc6givbDHZICRT2Y4sOy0JuZ5i5uR
vJxbFbOx5V4d6q3wfqr6OP1kFyOYTyM3ptKb3jQSt8m7n5BvfWUdDHxTDRqUPbkTUU916Jr9x5ix
osSnGGkCv/W1wiZzEXGD/arlXivsZT9smgS7+F9Zko7/aOmjip41V020AQz1aBP2Yr1WscTESn1w
rAoTW4A9j+pPsnPvBqtGE2lVmZQQSza/0oDSPOU8ccbP1Rm6Ni76Nm6kLDaGJMKCpU2fRbF+pHoa
pJI/1l+FlpwYH1pMMrDOOEYqgJbt3Pzze9aJOvnLzKKQ0eJw0QkEfBxUV73ToLAvrOXZ18BiDv1N
3qp3znKr17+QFIYpKNcE3Q5D8LNcq2R5bqGxIA8z61ClKTCzPVC0v0YFNvv00MYbzzTxMyOrrpTP
mG34S5VVUkUR3UCd5rTj308FxdTEqo6ZzQMjibw4ZZ660k0GkN2D0tHw/CUsdKxGfbLoHlcATENA
vibnqUovJm2CU7KJY1UstBRtCpd7T03Zg0PkRmQQU7w2+HRAo6PX/8mlFi2a+K6txq2brfjI/5C2
LthAJY8tTq3nJozxF3YKMp+tXxWrFpWvJvaFw/HmoDfPJcayaE1rtKYrG471W0gtj/G8b429f1Cj
biOh5rvmQ0iacskdGc/zrhmT04hMnyXP0HZvadG7KZOns32tOsQsk+niG23yIPMRmYPc4dxm1fbQ
d0COiJgMiRFDaktaFwv6y/SAIDxNP8Re/ABac9KP7bKq6kXa9YspwTyD64JP55QGzd8ZHpQEapZw
iScS1Yf5s/O2NQIaBaZ4sgDE5GUxRGYKmHXlk2lnboHUrxTdv981OJv3LyGXvJQ5IjDGN/E1eQJ+
sXcXGn1pYHLV1T6vXjdB2z3FJXaX0XKLLQ1KMziIqknfS0QeXsXYRdQBBfObuHXacB3msI9zdf3S
N7zFzfE1df+l+GiYcRJRfW3F+Yrti+KdBZ2ixEhzRMU9z0EDC3hXKp6hLyXhJ67ryEoIV8lzfxUM
Xzd3Zid7mTl7upx3U72SWHFTWizXRf5YxS1OilvRq4+1Qd+fIh9whfuw9p7MiV0JdH9yTal+SqYs
lJlEbqkYZLSe5pOdbjKA2E2CoxqY/ypQTISYeAQ3ywUPiV50CGX0YAL8QUbGiRjzs6Vjlz4qsmAU
nMivMy6jkHsdcMYqOov4qSvf6gWvMM5x/OMFG3dR8ZIPLQWkyKA/p6GdVQBsxGaktPbIBNNPY2NE
wlwDrUS1KByLGAmHKZAXjGAUUnkRaGL9UTC3F1+eXPRIR208oFQ8NSN9E6dYsVJfWKa38lOjQKyM
32jFPhvD+iyz/YZ0CFlxq8XClNnmv3Y7F57F8KcqRYJY9JPGKnp5vYlFweWWXv9mjpajUekdFkyB
sbZIjrB0RlKqB/uqImUWg36mOM1h9X7NyEnEq8XEz3yImnX/Gb+6UQ2rcy3C1Zv/cvBFBmgwcXwa
8nHXbA3SFCt5V0PifNwGV8HLjJe7WcvzjuRUE6xoLKrLItTXBWnLc93WWCybt24xbJbPqF+09/7z
+FbFPBLZ/EnlFm2TiKU9MbPLUKcX+Uxvo64xqFTAytO+hUu73BfduNVlgaysuipmcRExcB56a0u2
0M4RiTnh7fZK+VE/NM2KlK2+KDiMknry5Eq6jV4BNrBtCVlQjqhp9Whd/6GB8Pqqi+nJOIECYWri
7G1YG7aCWQhmCa6b8SUd5qcZLL5BS1Bbn8KGolTElcWqznPlrvRNLitrAhsKbdLU3fHATLpqnmKL
3eyq4+C2Y8JNung5Uge91m1L/dATluvDFlSusNDzEaDELsLdwXBufccdjZZSdEtpYRdxztrNmxtk
ecvuS2YWRJCbj90tKOwYHf1ZoRUy0E3M1U6QbtYzk3PAIFScrrGh1NjKayl0VwHty+Id20LBha1O
GTysVyoAsbR8k0b9HTIi0uDU5aZcTso/jHT18EjEUzJyVy3nqtT55BrXSlM0knSQ5+nRNuWthmWq
holIAQiIlYSDcGoH941pqL5jTcpCVe7DV0vWU/jvlDLiSKjP8lJwcEPEwj0X6MIS5S6gzjpE9TZ+
CQaK630JmoTCFKCpXh0+g8EWFqvQjv4xif9zt2zc7EQs2ei9XoFciY7m5WTPoeXv8Je92ui9wtDd
VJa5+bKUU5o/T79S3ecnnhhnnlDR6dCBjFdpB6zWOo98XknrsAc/53Mag9Vd0LLLxUX/33tsQZH2
useizyIeBfWxW8dbOukXFQ7DMn269adWc5CaSzgXcpi2QA2Bue3VezMX75M+vcEjgWRWDY+LiwDZ
16bNN/aa3bHlEYTElkr8dfCVWRSzjRuVVxV48CntADcyl5g7RxIr97BwcNn9Jj5UYNiSzjb3pmH/
bm7JVt7V0rwP9fyArP++LYcH/C5HYlB2NvmvXvoIUkvzmKMpEsZz9uxVMtOW8EiUC1m6dEXNh2hM
LJrZU31Z/yS0T4Mox5Xn73P1ue7VR5v192Xz9mR/chnvlS9NPGcpz90KDaYRXdtet+dxX/aMTc32
P58SNkgF79dJumVj5cBw7iGvBVpvuYhqaPQYYiyWSjODSf7wc76/fGGogFI5S1IajIkyCkClioht
YK4xT4HRHYEq68FBm7s6c9Pdm2a4k95230wZ2Cy/ezVO6DedciK6uIjaLqNWbeL+69UldmTJjT7H
iFj5pYT49V4VijdRLaEQ0CQ0dU0ZfhKt1v1rxCkYSIQuer2hq179idU5+E9GgWyxGWSmiA3gyypq
ck8JUgSL8yha8yLrVQSFuR+H8zHIuPStK97AorlIZXOxkDdkEOuUeg8lqYpHOsHxIBVtBTKNMpXv
NBRiITZQzw3GyCb9tCZmWClCAPbZapi2L3+kAkdhPodZ3NktIWy9WdmFoGiIaHq0zPPABu3QUYU1
7Y/aI7ethZXJ8AH1qO4KbwG9SwVmEYjTSGX2WAvT7jblr7gNcPJW83mk4LSz5jrtwBA3RQtVlKi9
Nup3EMc1uO510r0yy/591f3igKAOVNTZhCtJe4LaXqntfWo9deh+jQcQ9TrUTPWz4//OWL82AzBo
6jll+SwydjT08ebanvr+JBY/3eAJE40PkjiPG1IC6z4LLCLesy06WjSl+OrE8Y84/JBZeCLIrCjf
MzUwuOdrVLAl9O2eh4dBzXPpvqren9Lnet7Dcr9lgPzKU4J/FSAl4EaWmheQwdk3nItCj8VoYBzR
TeEM9H30e53bL7Pz5H4A+s2e1K6WcMbzhAkG5Ke+sHkcR1C06VVMd5TyCYj9Pyr8dqNgQkiO36i/
ZAYqThTYn1XCYnIu4FfMrfBojS7elspJUsiK5fAzp30WqUdQjZLqdrP4uVfdf8tRuOhp/YzapSqg
lguMxZyXeEBEocOflFmtzm3DvSNPg9OvwBxW/s5tcT/WHG5GbXCkr0MsoycQjzyy9urPksBtVTCl
1GIaSgWauDSrPaku4SdVKqmzE58Pz0+HiHWZmUKbydeipr81HO7nntpSNRAHTy+IlNqQ8eCPw3pV
VGilBqEY7L5PNTme/N2JGdsVNADrx6Spl0pfFJgQ7bdU39CmlLgepa95Wy4FIWdaLdANa8hvzFL7
lbb190AwhNbwxWSx3U7lgcLlaIfP/0PUmfW0jq1b9BdZWsu9X9ORniQQArxYwAb3vb3c/Po7XLrS
eahoq84uTkjs5a+Zc8y+ak6Nha5nMjcJyqwyxk+r7BgPJsJuk2FHhSJvend5KIZO7W5JVgNqZ1q/
lVFiNMHO0Wt8TH7vnOsETrytwxL3XlNxzv1hFU9wOJH2PyQKWct7q5g8dI9W/hnyxcOJEabMRA0Y
HAoWTnizU4/ImEJQ6klHmxPbKpqblEFWnepvXeu/1/lXq+pzHoTPevA7TuPatauUyJ9YvA2d/pVp
jX82a9Natca0sqEeLZIehZZtcTVX0yKjYxYta86ONXG8qrrYXbr4wYLaXk0iv2Ui05duo6zF0LXv
NlN9iuVba5AAwD4nFTc/GC8mU8rCsJg7WPXF4JRWnst2mK/M0YNTUPn6Qg3aR10gS62zdcx5TTkp
wCE5zsEhd8ulBZvFmT3JjQuFMipElZBQNo99sC+d6UkLulOdlJhZigoVd/ytRNJROiI0mWymyd4l
q9tjGubXVkueXEe/m04JRDD/k5BlGmtXDiykJCOOJPuYQ/T6+k1l4XNVIchILYZwEqOZc811vLxd
rj+XPoLjtr+BHTiUFleJFjPq8n48peUP5aSg0CfbPoVmWB0cPpJlyaLSomxGE7rQk9xai4hhRZRu
53/GlCB0q3236v6Z9ZbWJYeghzTQWpItqXWoyGlQEfDkqR1O6mcYsjuqs/bd/GxNJC0DVE8Tb68M
oOa3f7oTAcYpr6rKHbR2nWA11/C9Rvq4GnDM22nPGAikFsO26s+02psztC+RMd6SIn+RCtBxkVc+
lFXZbQsZrGaB3JSN0ykKEInTFzRH0TH6RCEdb2ttg4CP1AkkWWOyd43kMYSKhMLWstZT0KBEYvm1
BdGvdAZeaiyBYk4elgynUtfCG26DHIKjiaLDg0nNpsKNe2dZ+jidmNIxH2uNmxHcgvpH1q/K3cf+
k8blwz1DgmLRAqvSdADpefw6TP2jF9jhEspGBCZWOiE/Y8Qhf0nD6HCE5CO8dz5itUHAvC3AxhNZ
utHYP1gCDfXAfF4ZaH/QHXZGSeAqp2NmkxfbFTuN6Wmtsl/Eq+EiDZCepOEIRAc9MgtupXn7sI0Y
47X3gKFIRTDBwFKqtrFiTdmv6AcXOYpDmE6g7YKExBz3uzJEyL6JzeVAKolNHRQkqHRpVgsQxaHx
1s5nrqMRocyYpyHrp47Xg5IEHjwCUDxOJJNHlfRsEPL83ud+ftQUpFZ9RN8e1JXEs4gG248rWiIQ
xLnZORfW0NemGNsPsuOZX4woYY26VPu0d5p1XzLUS7q02g9RV7FwBLLu2u6W2NgThTWh0fk/vyiW
LcDo7qaxL6iKC4ahrwxCeF5+uMaHQKeO1LUdzszhVi6OE2MO1dgx0lsnOmrfFfJHxEO1rr16sf0A
wMQNSfaZ/URvaSbR9FLbnfbEV7tudUKKYQCGRnYvh/4hLD6PwGo3dqvfayzHezOAwJdFBQYbvhEx
ki/iO+/6TMn1w7OlYddgcTOB7wl+S0WZy/scA4avLX8DUf/UnKXX0vrLFG1SP7467sAJgjbLzczt
IIgiH16y8ZNMUs7ecVwTM2LkG/hvKRRQmznkCoNKDcbxWyG1o1ZCy3Nr34ubS4N+CCCK76pf8Qt2
JHHYSi85epgSXPKX+GPiI+PtYaw3/xlcss2TPr2WabO0EmQ/PTLpV1XuzPzFDV+kIKi1usRJukot
QL+OwHO5cknZJOpt6NEgI4jeCPfFcHe1s9WYFhu/o2dvp4wjS5sEG1Fm0vMwP0nMNana4SjAsRm3
rnhkt4kAlda5RfHA1HgTjc/z2dlRCJv8iAIStWwgI5XMaYL5Is0AfQEbsWSlr+0ge9Lr3LhHhDNu
WpvoQ6TNhnFrEf6Nl9z6sYzjMG1Kgyt2nJCEptix0bsSt5RzfYfY7HwRvkTjZ6h36WKoObrt9Knp
7qlPlbwl68J1MvgVWKhqcgH6zF57bl3sMSKVS12ECKWRC6FQImrk22loru7TrByG6VYxwuHky4xb
hMqHx1p/x7QfXZu0XQ0piU5ms3Ayug/H4leZMuTp2L5XA//JUrU6agYFpmrKghfCoe8a+w3uJgSb
eUsPK230QQW7as1Bp1nwOef0Civ5nvY9lhbkT36RkcEw4rJMmZ342NUns/7i/M82ks1pxXwYQwSZ
SuraG3q67q3o14OwlBAQjARgMfnESxRLnz786u4zUjH4yhRxVvAdCFGN5sAJngR4cW30CZx2qAlA
77pPZLf4Gd35HidU06/e2XUemAApQGJAkvEakTFBvHW9JdmY1XYJGB2EvXwS8mrO7Y91QEVjOkQY
rXJ8pQgw0SXiiXRW5GByPPviQxvO7cpz7n1zbLInbgja9zlGAyT6cJAjq/g9wTmlWqQ4hK2NAtJI
uAUJsgtdTwhYDqmjjcyvGToEwGlIfn0yBPB7K6/Z+njjeRpZQWYmYT4ltzNa44xaSxj+D7EBs37r
7jmkHLRjGUBcb9qN6cZ4FWzWxl0zFXsyZReZ2azjNEQ3X3L8ahqiMs/mGptS62gxsH+VTnswOWhM
AnDvgRtcw4TCsiqLnzSLUHtPrXrOOhYVUY0JoHp1HXWS4pLHmOS5v7Fs6Id89oHph94i02WFuMW1
PnrjEFVHT3xHGtchS6UKOwwSN+5qSERrf7gqFOUTWx2IZROU6mPp7E22ntkj9e9EjMj3MdYXWnTv
TbHgNF9YRCmkXKyJ3jTPAphgxczDZRLHcIcKUwuiY+rycB80KzrEA0P1MoIpWQasU+urOS6UQFJY
eDinLf9iJTZbxcIhvyoV65mHMFjeqwhkcFJdfM5jAZbOwtHDAr2ejxMsrIss7DiqXAlTn5muh2V3
nXcVqvbcu6L+1pGNpgHYy8pdF2OJ0MesL47iwhCdwCbclu+DRbvv04f0cdYuA4euE3Cc+KLzFPeg
OEr5JdVPoi1CouRYv/JWLHQyBjJF/vyU5Ctw9ZVOkA/lNL465yMWXzEs1y8E0yicM/OS+LcY/br5
GVKauJv8mao1CFfkCGev6E117iN1GskJS1fVBXlKzSg7J1qO/m0VuXxDo8ChMNVV/YiyyF/o0gK2
q7nVo2SKWg/e8NIOHT5a19t72bCVKX2LX5EJ5TP39xyBP0bGZIPYlflg0nFKlShwObF1q1P/o3HO
kYW/OB8h3PGIzRaGruXbbID116dhsezqnBn6sBcasJnWQYcTpYgNhmHj+rF2yKKBTreBlI51Lapv
ZYy+aTLcDbcDEhTjrIfVtDoljoiOcYSXrJq0T6O0xF+Mh75DY8do3VRKv9lV/4d3ST9LZ1gM4iCb
D58MjDmuaQN2YuTbcF/x8Cy6ljs2nUN01HhJ4r2TfpHWzS2ULUgPtNpTwTpLoVapN75/GehyHOL6
mrNm6PQMp4rGP0bfzNWw5dphLAbLZrpHXN4m6QYaO4De83alVR0E1FTcBVlac0Of4CBJNJontEgT
Tyw9eMf1Okoq2+04vkLKn5Dkxyc92nP9CeNgOHTZmN+gGabmSfkH9d/106xhKoAmTiViF+MmIu9i
AeMDpbbAh4tgyWFu6XWMq6xevnKpNstGhu9eU+ynkgQ+xRM3cW3/vdLtU1llrAOiCq1PSAPf1wIG
oqHvYlH85SQAcziRwk1SW5QvW7Pft37Ogt8FWkXuVZDXvGPlpQ/KYhJlYKWNVTW+BIooQm1qfzxW
6Hy7AQnYcyxDppgRan63DgYVndlqcUCSLuEiEUzD6psLKCS7Demsw/3vbjp6uH/JnK5yIU+zfDGt
8bfTttLh8bUAJsLz8mUUG4CTUiyLn/HdOZWoieNF9Kne03f7SvDdo8Ptv8zIg8PSfTeO/W2gUNhE
04Ke15+2pFPJ1yjvCPki8bA2KusJJLSzNxihHJKmCZHEztPWkdTbrEhBLJM+iO0hw8mHKxSgCgdG
uGtFTd6R19e3MKruZTxHGEUkWFVmdmrHWi1dlvoLGarv+FuLwF/7TgbkAj2WTWZgMazadokNOhjG
NWHveG1jHvao35yfgQwFa+9aL46z9eJ0rexo6bCzhspJE+b7v3aM1sNa1HawTtt+GQ3+smosZpHg
HeGy+vTL3fRm53KfS9qDtOuSa9y04yLqY1DQQTrP8se9I/4JNjyCZYbgCLYRhZbut1aS32iQ/UUU
WNKTJmH4IBUt1eDmnafrHY3CoGYkDNPrhGwIOW/nO1o3N+12QOzWo6mvi8DfxC4TyyT885knJ/su
wPv6WdkXnfmXsZP6lze0q3qYnoqEIBJPAqTlIeC78apWZ68zdymFUsfXK7hmaqDn408fXZCGwN3g
WTIejQIjL8IAKB883IITXSi205ZMIphccUJqzrBGZ7W1GMKqlGSuc2pum3DbIuwXMw0jlsugv6YV
RJPnKPoxMLLYxoV8jU5dF+MAJa8Dveh8jfpLmbw3Hdzrh0ze4UyyJHi13T+jbRYGGutUvUlRULaA
CAbOReZofx68jfGoinunP0ymmTkT9GWK5JqYUnVy82WJKqCCj0Ya30kYFz0j2uQAQG5p8I+atQY0
mVbkkQhxE+qaOq818v20mDZuM64oq5vyiGfDnt6pmrV4EyElxWrqd3SIyNiLNQBT1yA0YxeE26rY
NIgEaDKJuj6FIaMIxDUIyVEB8u/aCT+eS9BGsyxB3WflV2C92LxN/SWPXstx64efgXgfzOciOgfm
Y2QXiL5PJddJv0/tmR2L6Hai2srp5IzrWn+K6fGZVKf7sDjDJ+OZmnbodrdlLpejf+uDXz0+DA89
foumJ3wzhCn6lLqh9xeSGlMzqyy+cu1D4/L2GzzczS0ZyUwwnttyyzuJKcNMtP4aX0XJlxAgkS2k
1Sy7irp7WAi10+tnH7+ZxW+dXKP0YqEan2unGJdgduv8N2TgC2ylAySTaiv6UxAY9Bg/E3eRTOCt
E9NUzw45aRNm2+pL2hZ1bU35DvW1C+ExZdSuRQzNYGjhqz6Qs0iKJvJ4INDeFZdFg0CKYWgHyGBc
6b1iRLdIES9/WGW79r3hu/BD8TSVpbPWh2RrUGUj5BquFflIhfgLGh9JCKZj6irFlq1x3mzuwPFC
87rrS+DhLXRi/n/s8l5AYvH9EP0RWX2U/Cqq13L67uaNONvfFHuhiNQ21CmlQ2fRGP+C7NQVZFno
O1dVCA4LLh3M2RsnKlaiuwpc9nAdLEY0hGnTx8XNos7+XIjcYffmTN8hx3z8Wo/fCuSs/ujG92jc
d1jWNVZEPLmFsy0EfELWxT1s7mQOAUPL8pEDpbFP2pJVsFEfPBvh4bIEFhG/hDhgsG10K9d+D41f
3Tua03tE8EvWvTLGa8BXoFmneRiOsbj60XeAT6AlnHOT9Fet4ImMOgXQzgLpNHHngesgHWp7yg87
dFahcNJnJlJnLcvdUwGDPJcp/nFPewRNMD/F53/vhcat4NTcoU02T310CKJUnf97KTv1/3/ye3R6
nt/9U82EfjG2G84R5IVd/OZHCQ5EcyLQTXWkC0xDTpyIDM+BJ6mtndlhERrE1IXd1bbG/p8s7Os0
j5oaqMLsvSgc08SkmmlC3H5WYl1a113FIC2fAwyPFV8E0X7EGz4QLAw3SkC0HACVtTcSh9U3dSXp
Zgz2ErE098m9gcRPGvEHolQym9YaRXL5mAD1m1wXe2cgKJvQIYwH7rVO35PuhBVl7Ha9/+siA7OQ
pSz8S/8J4DAy1aYoxKqRigiirN62nVXzPDWjZZ5qxwFV75vT8YiNNT1HwqA/2ogVnFH48TEO3fDZ
t/I7dDJxz63TAHTVIS34aNbNMdZ64iFwxql0p8p9NL6WLbo+/VnG7OQ+SkSOhiS0zX4OIPxlK2ci
JAEqrk/sD+Sk9q/r1KJtDsJ6dDwGZcmHP35HyJ61bDbxvyuXKKyURdHd6f6Ap3GKhjtD3g0Hy3v7
j0tdo8wj2kl0R/ZraXbSLSxSFVWd9sdchnPnq5qbEDbXWYTkKLuxTi1YZTC0Dq1bzHBPLQPMhhBl
IKzCNHLz3xa8Aim/iY0qtLsjogIacjaaiLWJjjGv8rIfo4itvWb02dKpDW0bJ5iuw0p3ubNZA40T
HMppcMc1iu3y+b+X0qvK59qw0TI27H9qLzgkZaie2dwxOS56MrhRtlcm7gcjxoZQxv2J6aZXYAEL
jTg6//cnP6me7SwK1pOWt1eF15TWZqq+Qp+dTOi19UWPulvpYVmRIJic99koWaAIYBWMHKb3pLGu
NEa2iTWuEHgdYpnaV2lmw930H5U03TfP0SO6Ssg1g5yzZQOxZ8WPQ8UCZimt7kgxwdOdEa3TlTED
gEG/KHZ8AxtL5sg8JTSJY9tmYDzGPv6AkFMq05OIOWMHJX9sDIqMbK2p3MBJY38VjYmg1pTZqfAL
j7KSYipkFI9Q1oBq3+9M02fsYzKlqbROWyMoYcDve/ZOVUZNvKhrH3Al//RugkL2fy8JsLDoNKD4
672M0qUg2i3THLrXfCT5grKGx4llDvYlCD3C5siUrfLaOBqIaofUh+E6OPRNKokAnGBu5zxrIst7
TvzOf9bQk/kFrn8sUhkZqrxkBkF8ebdxWofoCrO+lox1aBgLTrTS7q65y5FgpPKBLxDuVMfhQ/9p
xFZ9Szrpr0RPDqMz5WQydgOFCoG8UaHHR6PWfkbJlJhBUoslDXVDNyb2Kq5niNFSxj6S7cKKrx31
M+KJbonsrIl69+wLnwLjaxyKEjfP05A0ATDvmKXMBTbh2WyE8ZKxwlSmHjznM3HBS7VnkXHpmWYD
mEbhcQmU1J66yHUWbZnRkrYGSxiNTd5oQF0ZI2NhYgSAJ7eykpqBpc+HFsWwYHzESH4ixCX0iBl1
RZj9i/SNNzKQbSy9IiVSGCsZW9E5DeZxgzRCskEdqohYPmKB9qCo0AbXpOqWtf8yF3lsQRBeiuzL
A3q0z11OEZH3pAm6HBmlA58/N0jNVClL8yAi+7XQsFEZBl14jrfb61U1oSHX17HQaex8sO2ZPRB2
YwtEyA4MnsknMMWdncUFWljVE/0LN+dq66PN2I4LNZzIf7JoSbnRaBnyNx8h7nOdxCRbSLh1tuAv
lZ0PUgUJiNGa0Xsa+y8l9fzSCTNrlZBYxpn76ThUslDNhoWtZeTEsUr12KQdcFmRcDb5OX07JZIs
HtCHY5uk7Zapo5dzF/TWvuqmaGnaLUoxbrS6xbgm+TuGVDMMRRH7i5nZ7OflDEYWp/LoQQvO78qC
v+vl7nMgP2QmDk3teYcORgXAse4pMnjP/83e/3txtNxeJWzHwM5o5aUoGSL7BYHzowgImsShFNSo
BKOowsybayWrRtEuZXLtzeQKxpNQ2u+eUIzmaILcsd7d+rshFreAoRZfKlhpJnJ30Azsh7JEbTyX
YpP/3W8tLuhz3X0VKgJeNbrqGgQZ8dJujKYsV+m7OxJJVHTFZx5KZ2P90Pj30PqIqueDvIroMsc6
ygqXR9P5J3PXJUl1zMO2PXbm4Cz6XCBeHHEMBTJDgaq99wKoZjd6v21Mu5/6YrbAiXMgjWZfe1Bu
fVAYy0wj5T6W2as+JwJNUXXrebDSUDeHtlAdktvwFnTReIQd9D0OiXVGyRZik2xRWxWx9ki0Sxg2
s/DTx5XlQCg2enHK5u1tVnq03wP5FQ6BgRzXi0JvH6j8k5W1BcizSVuNJWRA7TpN0ZsXJDc0S3zR
XrU2iZ2qFcrJKs+ZpPqtyXyZbttHR5SGdMI2K+dWGb9htLaqhONTRMy3GavxPSaF/6+NKDvdkDGp
rhqTUSKJ29q6Rh7ZBtGbzZojabp425bli9U49rFwGFbVUVy/pXAm6yE6uxXJL5OsxRa9yiCbV4dg
i6QcYJAD01yFYade0LuZZxM2FifF1tY1/2+Mx43wFbFlpiKoXAfdX1U+HCyvq86a7VhP9UB34duc
Rr6uELa3LroMrvK10Du4Fqj1z50TQF+R2sk1ByA7ucXWDIVPb0znYsJEZGjkxf/3+MTT+sWTA3Gy
SIip5e7wdad+roLuKMpxwlf3z00jNFNGWO0aV17tKgzwwbBz8UyXPDGvQNxdkFbe4VNr+hDuhVza
TkGcsQEOOiqoI7qGdF1fgWxCkF16ztYt1CkJDdQYxZxJWQ3Qoj4zUsnDjp9pDAwhcpgiIaRx3TsU
41ywp6pZhdL+VwaaezApSDWDbbtjPzc5m4++Q3zRBezamvGf5N44VASmGpHGVAwYzyoEOd16w7gs
hjHb1J0ud0Mab8w8ICDNYLLeKnudWIvWiy527k6rwKmiEwjdN1hlxV4Lw+MgXY3PMf5yRXqY2SY6
adz5d9g7qBsS89J4+nn0uFQRf3esRfJb5UY4elnK1QpsUXnk+DwbteCejg0WiFGZ7BrFY2Liifie
usym2UpOvAfNPi2G3L76AbJCJpI+1IBCYGE2UmB7TwiOumuX4Y8V7YoeJThjD6EfC9HdJ+zLjBL/
Zpfs+4qOPfMYBcQu6tPE9C6JzEnKqMd4m0nbfSm0W2F/j6B5LYYw8S6Y0FcTjYbDhEaULjNhFcNj
RpnPNLk9A3YpUTCTWEnzlq2K9CVT96D88Wq0E0jcYgLD/JrZBb5Er62I6HiYiGf8jWI85eJVpFGV
DAWkfUp+a67qObqVRnExIMPnYxyekErSpJfYsUsMozNCl7cBDn8KNwEiFMZef7m2bI0l9ykApwsG
+LurV5Cjyg03gPiX5WDUBVbssYTuM0WNcXbgqw+dIFS9w0mdjuNxZA2aNG7yy9iQu3PSwgcQQ+px
M/mIkgxtcWljPeZU2sYCp1vbMGIAXaIrLJkyNzEpN/xAIwtDUO0uMnXRfgUJKyOjo37OcaOtDUNC
jxxj8VqiW64R2vqU9H3mU8E5G83b9uxx5rFMTJuetD8o6ujBnXsJ34FiY9t7CVbcHusXz3R6PMJ7
hnKbl3tGs1b+43O55Z37OsDDVGgch7Ci9EMSFus8j3mjfFXoJmNSTFLBCIPuc40O0t3gulpE42ST
Z52BOMvLlSfRGW+iwF54LmkyHr7CSq0bYkjHelG1DYxMoqMQpF00v+memgBeR6SFK1lXBJETdrAj
K+Bu1zz0xMRsBqH3L/WXjx2Qq7GDOBjFRXZv+T11rtq08NSzUxYvejr7BaZ2P6KMWlW+HXx5LLsE
PstIS39Ld2WFj8z9suPvrv501I/j7B39y/Ruc5noXCkaQ/1YJC+TtS7BTirUNMfEAId0Go3zxMxQ
PA3+KpueHPdqpUvJNG22iz3Z5oeXxb8ZwKGVY1fgA1sSfotGgRIwuBgZjTvV+2hdbPnCRDcGwd4+
W85HNxAaSAavXJHM7vTH2i/Pc0VoBkvpfmgxXUyOArOzj9yCsFpyO2P2/FRhzylWrAYaRKATQb2O
9W1QNC9at4jWNEmElc3LCwzEwDmkIqu6bS6mh8QGy6d9M3nalpb5IWzqwynzX1qqpoFVGMXbuPPQ
GLu9Dh++bpayKxfgDYIt3LRZ0JH4MLUj80k5iudaJMUqmjg5zb+i879sa9YmgaL0TLaq9C7HVEMX
w+fAEnBiOCywjg39dyRIrRKze2aa8ujTcFnYDmHPGmSejbtJfcr9lJu/TJiJiLSg6HLI55r8jxoZ
wD0r5BrCqiDN2XoTVu0BRNSamWAI39RsgB+zvBkDv3qdWBeiQ5O44qBVqpBsAa3n9/bZTSf61fUy
iToK+IlJc25E+VfYyeyT+QZCsYGyyZTmzrODdFlFuJMoTE9B++1FWJ2GiYGgdLaGm6wL758OY8Nj
C2b5cIvDj3j8YTLbx09jsyndxYRctyQHkmkm2RuSvKAnP4dsu0CwPZlvUL4y+DPUZAj6AQOb+j7V
7onbMHxe98QTkzOFYZ6H1TIKXuPxSAuIPjeofhROmH4teUKl90B9jziss/oP8wVElFOf/5n7qIdN
EryLaqSvoJUVf5q8pNFaWqdAdAuJR49ltRvsrPTqtby533x4p7HJgCDBrh7Ptf/pssZqYBxjK/DV
p5d+HYT6mYEpUvsR+VuDvS46spfXGdgx6pTsnTdGtLPC1yFd6WIVDPR2b47+0PufPvkLTWRMFHlA
tbXq3dbZ8U+nArapDdlsG+XrAAEK4tLFKPdt+FY5L3kDQneLs4q6ICZS1V0zu0P/jovbbX798bvH
2MnyWEesGD5mz2euTmV8cMmq4IhAJdvR/Px5Buusco2KB7peUjKveAZnaw5r48cg8Uq/a+ZJ8DUh
J452fXYYcFHHQHi3Ywwr8COdvfE4og65ew9zhgHJsYofjsFO0V3WH1zSTLJhXnIh4NA6xoRCgbM4
kZS60H6SEw9y4rR0bReGm6bZ84AysHciykMuS+wUYQz1odKBOGMTi2a8JQnf1pLM41ZnkM5i/EQ/
7gUQBA5ljqFv4TbPuQRqtB8UospD2C55HiO/aEElGsBKPqR7h9FnuCcAiZPxaxb/Uu9mOq8EFhs6
S9Tiii3FMJenNFoJ72yDUez2BQlXZGnLTToe8bzDsM+nF8PZ8mVI+zs2jkG+ylihQzXiaPKeEUJi
Em/7fYSGfGSsBEvY/4X2EfiHnhwuhYTzyt8w86cmh42zNdQBdE5PTMXAhLVf6BjuWvMCK9IJz45+
riBZ2luPvjHehkypsRdpCD1PjipZPDyH3RN6xX7cVfE1DLce5NLoTcuPDKBBeSAuRl26S+PPcViz
75NwcsIzcgcUHFF8sGANToBNr3WzDoFp2nxwa9zT7E9r48c8jaRsNFQyT3BJBBgWe+fnF65pzToS
LNgl22LalR4Y96ujh9DM17QWAebr5kOpQzWd+uwvLE9tdG47ZC14dPBeYS/6zn3UW4dUA4Vyoq2m
lELZ49QvbLfNG9QdtBqx/hJwAcT71P4W4O0aJMtPBpGM7jmHSCnXjHn76TTU75m2RhpUGysNMXfx
xcmFHbArQT5SHZ8dZ1flZ9Y9IzQHYFwGbFAi4emfTxmJZeauKO6CPalxG+GweNXTOCxLAHTmyaUr
LqLPqf4e8430l2a8jsmtQ1KNS9ilpM64s3GQVCM7rS0L7EXOB172bBWcdViuuahrh2HZglUPj3GH
j3rR91tgaQ2CnWkFojkZPp189zuqrWdTFPZblfMfI8pd8NmwKUCCVeP6AzEU71J9aakVT1x+aGYf
4N23DgRXnqvzY3o48oMchqDlmY4LCRi3wzcaPbMp1gLDic9OmH7sWso3nrwI2KgK9PjRznRdoGUO
d/aWzc48GgHILChccMzADah+pLZhITW8j/mWC7LV2NWxC1l17poaz0ckiR25fOrA28Oj4/n71/+2
mIX0Ld1ZyV3lL7hILMKBCfScg9Jn+NQgWWniZtimTBqyZUR7gLomWBseumKuVgy1M41WIlLMhlMt
zsC/x/E6SUhgOzX99sbeRQQUs/sOyHEy/iEq5anAT2jSX1Wd8urVXkrgojYifARrR/JI0Qr15W3I
t+iBET6SHTwWD0yQlrVsgF04u3482VAmBSr6BYlS+utgrvl6c8UbwgZ5wmEXo9XOnqVCmPc+227K
F908RMWhgcUmZ2AFeQAnNZyt4cUqtsyqq2mrOwdXZ2ASf9rt0XN3ZfMoZybKN3iAaXz0/d2GzTIe
gK9NVrOwDAI1rZkH03Tk6lQLLbwZ6Wds/eMETsxPV21qnP/JTs//wWpwp5POtGQYGNYx5dfB4hoY
0xOduC9xMcWp8whRtP1lnR7Na8fVohjMJC487oEhaUbWFyobQcwoOhGrveb5aV7ruSwS7+FF2B0o
btstN6ZiS1sGbvxEGpqH8It447LTnjsPIZHZgWaNNIzNQThNn4icTeYLvsvVrBBkPrV99ubBKsI0
4j+Fsu1eKWc6DiMoQsi5UowOb4FbPvKBOrhGT7LJUjABZWpjSXdFsjQZi/Wmm2x9ZBU73Kbs1f7p
aevR5fKZTcJDnGiicO4F7bAVfxfo6Caz3bZq4rcLWlyyjaVdgWscvTGrtmUXvddeWd7yJAnWotJI
XOr+kBuHG99x+pXLyOFggOPIkjq6FclgLBqkDHBx5AH+9gTscgpvuYZRd3BJQZNsMKeoCG+qNhyY
+8SEYC2ZjD64/feiTPqCxJ7XCaV5nB0epxa9m97TqwFaIMygS04VE50FM8T41cA1ZtetfczSEAlC
zaw/hcBwGVjqsZlFLG9XkbFNcmadVnfBzAFeoKRh8iYLGz64JKlP3lplpnMohH+3+858swob/S6W
3eMYBNqiqJN8PbZ0dk3iqJewBGHQqtfKSZ1/cWLDtyI+lBYOw1Iv7NP/Xhqrf669hs0PCaNFpVhY
B/ZJzC8hK1TLCYsjsSDWyZrGat2VOtrSumdhPUE1Fz58qvnlv5/HYIvtSuHcCtbT/WiZe3OIzdN/
L30Mxkr9H0nn1RypkgbRX0QE3rx2N+291HIvREsa4aEoPL9+D3cj9m7s3ZnRtAGqKr/Mk1WM7BYP
Om0WRUbNm3KtYvNjipl4hS6WlFTq75PqOIxcE2NcWJ6rnfpoQru02eNk+gDAgb9tqkbsJ7XphJDn
2E5lZay+VAkzWw7yPGMmgSeKMDLmmq6slqHufuPmZ9F3BUW6RXsLyh7/Sd2OEG8M82KVwAnMcV87
Q0ZyC8yT02kGXPtSWckq9R42dtk2Hd81dIVbxil465ichEs4jJS68tW74XgIrZGdzhQsYLHXMUm/
0Nr2avoaR+FOOzhNivmAec2L8T4C5ahGdyPJfiYUkkNO3QvF+gnlo9GnT92MgJG5CPF5HqxzhXZy
1SMGWksmfJWN3RaxM51KX2fnNsI4aIBYrMAppv40vBR9/m+0xsInbeAYlr1OE+KebT59F0xg9Ia0
QyucdI9xx4+ly4gmxyUvLRI3cFlPo7bpMuNWFQCmKF4paQQ0jl5GWrV2IKLBEbv2TR3ykJkHym1x
imx2ATmnJj+db+QARJlnL9tJvJtV+RMq6d8kGf/EvbLn1TUSBKesoX43KseuTqXuC55Lk7PrKzTy
RVWbXRtFOw+CcVCaq0/o4QT7kUC8Vn/p2bVOFY9GteLA7fDJmOzzs0EGl2JQiStjcAKmw71EWxIs
Ifbg+XcyCnKsGdNpEyump6icYmLsy42jPgeLOLwdMR3JodKgZW2clq+w6+kJrag0iKHi0NMTVepv
CgC90RtC/HvYe5SG5JG1DJRmJz2wyWaxlkF2LUMo2MzvSLB2bxkEfM7nObau8ScMisZnKkc7WeBS
QQHKx2yKtRkpEJO/88QKV+rE1NXIVDbvFOT0zdhslLGE+Me0segnB/Thb6ewsWFr8ph6wWhubFdp
Qd+v0aDWkTmSeTosi+lO02mngQLp3XqXgrrTHTIxeAXo6E5jWrWrXiNAkj5dKy+2scBoVOWboYLP
Hqr1XqGiw41SKtK7Cf+kZDevi/GUs5uSUpI5EC0aIwABRyGT35geMSjLmk2COLJgVEqygTcADMm+
T9p3C2wryufG46eK0fgSdbtNAwcy8VfbIX8NNjRtXQYrzcGKXobTDKQOXwcn+657xfJrbgq+jNDZ
mCMkQ0E0g9t+AN0zknSlQagM7EeLkRcxlrPlhAIweVsX5Hiak/0wBFe2K7RVB2y+Hr5IkHKoYUS9
wUJNW4dH1Q38h0ZUa16plAPcXZdnnYhcknVwjGHP8qTp3LYCecnBMLGUu5NoEs3Jc5eNnQBaDydQ
uf2vSc27E7B8M7s/ZoMqXhrHGteGzOZ+ZvWcAdSye02Sn1aWiQZoQTXY5pB7QNnLsChEcx68knRU
uGF1sYDnubU0NlppZaswT4yd4mAF87ygZ/M23qQi5GsazabUGlkn05qlks0BOS0FK6ZS2xzbLrgc
l1jc/FuRBLD/V8pXXzGczZKB3zUKBxwxUlJJq4wM+xc37mgBAo8V5d3JcImHWSzXZ92LlIUIs+nD
AMbcufBsdTfbxUIFUcoCsCjC+QEQd/NQMsifjos5IcY4ZrVvRaqXH108sqEuvvog0r7J/NxL2A6A
Zso4TDAdcethkIwGltS8Iz6tAHKSHQ+HyiPEMsy2Lyj6bVAgnvGbB3gnGsL2YHX5OQ/ePNzeZdHq
vop38JC3HDQdTD1GkV3KjDrE0unP8USqG+WODa2YFmlSPzprrLcOq/ep6vL6JJRo4uJDi+3HUZ56
xWCKIVO08aRgCB1UHDP4L/hF5bHPn0ZDi86E6DovkASvG8okxQ4oiXX6/5rJYtjhvwe8gBJpFMHO
VuT8O3uQfVpMC4AbkTrVxIjtQxHrvImnUyIUauK7KluX879OIn/l/CLKKd5imca92ffigyR8sQ0z
ryFoQ5o7bE0sLtgo6toIMMMQF4Af1zNroK4eC3m5H4vyqellumjIeq7L3O4ITbFC1Q0OC/BZe3Ma
g4XZGxYFmSbjKqAHmnb2IqmdJ3u4OVHYbQcdcMpEBxqTNJuiBJiafTYOuPWajihJDqCddjFvobOa
7LpUhK85HeS57qQXpSo+2slRrpkan3J37GE+oPUHmhRnLbZ/K9H863JZwfzJjtPQ7BsNR79VKhzg
4PyQ/Qoi37CbxeSa9rGT+VPzTErjambSDawYMyAa7Xi0XMcSc4cAm0MWtYgCokfY5KbPDPpOpYFe
mMN/EzaJQd3po9wap2nqTl3DyFdrYoL23OX8qXJYV8JiysQgrU6Lg+n2T4O0EeIFa6+kdsy9abCj
DApWGk2QdYYcyvzdLA84gTYp4As1ck9FiimH0G4CfrAJjK1e6miuxVlXyPdTR2DmOCM6fAchcWdu
7XMHqbYjmN8O+Ij1+EfH6FHqNA/XwNuxEWaUAOXi1cn/dQOtvk558zjLQfI/V4TBxkqB69Ad2Cmz
e0ScEuWHC4jR7ZyDpkzvuQ1d0Dg3jbkxPWWVkAFy4M/QDLhmWLtSoCTr3c62o4MWpYTGnkMvTobg
Kh77F9BJd6N2UGfxMVc8CLMi/Kuc/pBq/yxZnyXsa91lDqOylQtYgRy2901m3wN0qXIqTukUnhTz
kNjDW6rr/7re+lcbyqnk5Gu2FMfbVxsMBoaBc6Tpp1HXryZHpiL/53GDGAwqSEqu1Qof+AjQvvG+
29x7pBn8CI25h4EDP3ul+PEb19aqMQDU2OOm17BGzmdQL0SzDxFM8sMo6D8ooMKxYOYDaigDkhaQ
m4OPxHhLQ5iimk3AhaweAImS6VWiKa+hNC9FfwyGOXrY77qxubto35HtAYMeXxoBogwjdY7RK5T7
0gkPmmYfx6ZA5ZxWOR04aoBJN0sUxrbIWWr05wY1LXUc4UwOYAmZBTJF2tdEEKqrmUTQymC1gMVa
SZMx2RylSkj0ld6jF9h1yhHeo0iUfyrB8DwJfyYuw6wyf+08OVUwigYHvqq+yaea5IG2jcv6GArK
MBRcN2G6mm6SoE05JR9959FFE0wQlt1tOa85zTzvN5VNwtNklOhzyHQO7BePuHjsjfc2O4nol/z2
gsaPZSH59ky5qTGv4v166TNq7/A24svkkUzSoVsnRNtSQyJeM3JBSWt71iYLgbIKKYa18/M4BtSR
Se07d2bKL/wfVNJVMIJYw8TO/GBq7qb545C0DLz5WG7s+hLJPEDKxa+QBwzUATjWofqQDLEarJ15
XWCJR7DIPnOTmKsxkR2q6hpjnq4DUuHOBr9jMWKWYXY1rAwkorMpveA91ApKmSLIAtmPUnML5wU7
BMFWT6D+aCAVhc2eRvEbsPLGgGYjfxLXRUStTz1Ktw3nSmLTVOLfuq1OhKMOI2iY4lObYzQ5l4PA
lympBFRixn5komE7LeLaXEiklyxYsb9c4NHZmk6xrFGchBWuCT8snbPqWI+ssJeTMmJstsk4p5wy
ic8mxELA8UyrznjGPEyDEsq7O7wnRLBMfoQxOtuelJMMnVXJr7mNfowpJlSzYpVG9tsIvh/SJwYU
C5WCLjBjhZ97Z7Zb4mhL06mILYJ44wi7t1rxitnVad5KWJU60TWmWYsCdIFeU4tFP1uzHuhDUIgu
MlTd9Lgzs7/AzJ8lfQqm0nG/T/Z1PhqAUqmGteeU/H3yavOYypL+ANL+PcfIxKnihisG4QHUxCAJ
hzFY7KbpMKodssq3R/2ExkGA1Dq5pqQ+xYIOIW7o/hR0RzaXq1r8y809xLRo+LVI7FR8iDJrfCXE
NhodrNJ1FwmrQQAJm4DPmUb0STnYifnXRrVKUeQMLjTfOmGcbUW5ZTlwcsGObZ2Ott9TotES4Vp4
Q/res6EsTRBxJfgXz8WfnBDZUWD7uHm+DQAsGrNlLgeHS8WIVFmXs+YRI2q5EK2RlNVpeMcQdOtQ
WCVXwfSdk8gs6nDrYUhUrFOsFP9ih0H9xM5+bM0F95U1Btuxy1Y970vRY8bCVHySutIba4susFPo
ItNStGHAOEy7t1XgwbghZKJDcfMIBBrEYhN2GciZmgOxnOUtAhiGAVpzy12tJIe8rE6xpl8Lj1EK
Bwh7QofnOFjtxghtk5TtRiWNu6I+KGUQTOzP+rKoLyy76lMw1bTBzOsRwZSckbXCtnJIb01+iL3o
oWndn5Yre6lOZ1FfW0u9V2GUohqp+Hv+WJj3JSj7IMA/PpYnyZFwFqeiHrpLAuwwmZ3sPaokRq55
9W2Z4U68+5idvaW/tqvctLnN/gIUuIDXWhbDIVU4ocPPzgyfkzyuS3MliGCk83OWZp8AZbXDQeil
79jnPgObpNQpJPpghnDCiANBKWOOqsBF1zYGedyejFaUo/6U0EYA/qoNA5jhs9LZJbGBUpJg0Sgx
oxNaHgqMMiaug24x1d8eNwbO3kn/QvNDzSWoRGbcUKCY7gpr+Obggg/4rPNdBxtR0pxK0UpjYZ3n
kpVwOqzkrloT3UocCDE0a3r3Ak1i5xSkiC/6CJDqx4Hv2DVw7mHT69DWGBWZVIaOJMqixlkYRrEV
HiUNhern+VrHO+xpyUaxXKgp07YxulPD5Cmcn6D2t0mrWD6CmbQ/Bl4O7nG2ibiOQdI03xWnQS0c
eLi/aoL4J0TsmpBVI0HnYgUwsJlXUB6lxHY2do+BdDbCf8T1UVs8DRgb8hk7IoFG6AJc15mBTmwe
JiC9LpHmmhZ0YzX/oyU5jjF3p9XNw20LX9ca39bQrCHEWQZ4BTN+0SvnAjieRVf49NitSETK7G/A
y59Bcos5+XW5j+H+wfkVgjOVapQNk/XxR3AacQXciw6N1jxxSDo6TrplII+Az6QrjzaZ/E3J95g5
aOTmt1Y+bb41T0mXQWVim6eyrdBXvbsXJDvreAQ9igEr7ZdNRJYcmTtmfUi4w/ReueK69AHjEVyQ
BB15RkvieC5BS/b6tlb4hkmdKR8WwfGeJ+dE+iywfuDjrcbqvbTs5XxSLHnNCraGpFI/PL366qbo
BBiGD5gjDvvwsCf8LLUtAPOsYtT+O8buIqNSzVH8od8SbMA3wv9035IeFDYjRd5e7PzhDFwqVDdM
s2oQdh6jUJaZIbxJMb5OUX3QjXRTZt2a6bZv9OQMuIX6DHSIYfl6erSJw5DuO0w2Xh6OxAZ2Ogra
JHCmAh1oHUfj2WgFio0c1oOqrlpClA4IDa3I7lhsT3FeXuZ8R0ejaJ3UG099zUdtWeoKcK+/wgnI
CttbSStfzEcQqQY5hWYZj/VqjOgHNgD39++NjFdlDpKqdVfQetZsaEktFJuYGtAI8HCsMSzndK6A
cuhhRzjBJqtCOit00vYFlgrjrrMiYn/BUvLbcNRiWOQ1fLQO7DKBbhKrKDrsPgwEHBr2nI7CAXj9
ccYPIM7Rg/7lvmi6u9c/Hdi8afyQSk+RafDu4KFojfimujjP8WLCf+deGP4ZprprLQ6AFYBxIz32
9FTIIiR38Rt1BmePnOcggHnz7tkDVkxcvIV1DYnWZ7ZKNo3dWkhhRlUG1IXve+OnBcgVi+EkTDQ8
iwSdTK6u2WBxWan2JLnxMBmimQjcM6VLGYlNF2M0+BEHxnKwmRoDsS80PjGdzMZAcKZmakGCS7zU
PeRIO+KrwalpZpyWkGbqLl1xgphDsIQ96m/MpZ+9nCGENHG3GGaDaDVCaXXgZSo3tXktw2NvPEri
MYNMngXRk0EOyxqfSkc7Ytl+GBOsXQdMrPIqVXA3iHRjR/3OgKKVBMvIISvUQeggEDz+YrCArMLI
1lFWWkwPj2ZeonF4xSDIRnKfGKdKYvB8Cx2ESKvYMUmPp73uqZRXtkuLx99s8uqEXAaZu/X0jvwK
wynxGhOjLYgjuh6YFZr74PEemBww3FN4sHN+kLS8tNlRaS/Mbh3l7iUHxAXs6Q9Fg/E4kplQ2Oda
Pzo1q7NBlIatbliHsNsM9ziY7qJt+/cISmwWcLb0tipqjsvHZNGjDK4YqxiURrTc8aLOW2jPps06
r1e9gxJNMshLIHDrlIio6SbtKY3/Ek59w6mP6Ow843x8tmTc4zJf2522ykDlhUIehz7g+Yp+Yup4
aK458nTEagYFWyF5Ub/V8bruUKLZmPbZMRJ9vEwDFmEl5lEX5rRUe+6z6T0/VVKfkuXYeMucF6UF
FwfTGJts2g8rasUiboRAnLJGg9qmrpwBWmFdOwu9hR7g6gtsYou+wT/C4lNx2WlDtpvnLGbOrnEg
VHOBhecz3j9n06UpakBX/TqgYVSYFZ5XkojkVSC2YIvFq9+368yuSEeVMI3treJEq5xkYUjZDopp
Aw5jlLj98H9J5c1TeahmYpmmF54gxN2TZQm1wmOLEb0ZmL2SKmbqka0iULMJNIJ+5qcA3RF1Dj6o
hnlj3JrIXsc44BvvPPEQRAElecmsNQELWa508hJ2G/mYHJGceadkhNN2PZgm6WnqURIWCpBo0mDa
59Usky+g3DusecpSs3hITx+AhfC+83kR33O8Y8NGus2/jPZuew/VjBc2rhuDnZyFIOvUhBQSqstC
EBWl7vMqYKMwgQSV3tlcZ8pFJ0479gFxgHvekNGlSccZ/GIiXVVW6zajhZMGTN1hMVI+kuUAw2lE
RR/VBwZiYmS9ynei/FHYNgoQ3PDA7UIwoNPXiQNMA6EFMhhRZZcNj6msTe65Wrk5Ib6dcREVdyMn
3wqiORXgml44BGr2LuIk3JsfAz9IEBL9z3YMtJcuaapAWtVdj2w10XYJYODjZBh5k95bTqiet2YQ
1alMzXcnD/cgRjPBw6Dfqh2TdvGMDSgTGvbN99K91RiUoysrJRwHfaSS7Wg1jwRDc9IioxbXTjn2
AaGjn7qgvnZCwzmL6JRhQcJyFFFhxBDYKN9q51+JH3MyhmVP6FV3t3G90rnGnB+tj9eM++b3PlCE
FArcmiz7TfYXx3cbFrD+qmqrdrra/IrLStHhSS/UL2nuia6m7kIfjiUkgZyThKL/qOkHaZk8ubC8
RPo+9RjTsJ9lSK8suuIllq/l9M5fXuQ8fdn5oEeh6CyZl4esG92ljdBEt1P1k7cbLNyLpIDnGLtr
jTi0nNvZBAQbZmk23cKJVnJIRQyh5BDnDgurnfEpwOcmlFsjN86bWiA8ywweRsXiKnFb6gHJbqv2
2/AbchMHSIgWHED32bCDUbJohl2XQXbxEzbXbsvQ2YZ9TH9FOc+eq4BdgzjOYxVowkuw7cD37cWY
d7R73u2Bc2cS+gk4oA6p3NawucBhI/bnvUQcO514V6TQn9djiKoNKgmtwhfDt6D2tdLfSvtXjzbt
eKibvSe4Z/iGYB1Xznehv6aJdWRKeLGynDJStrVMOGX+Ytp/VQ7XJfIHQBs5jVmcspL0nPU31/wq
bR12y0OBtK0DeeqUe2edDSAb8Uds8+/YomTIkOrWjB7GAtRTuoQ4/7jjVZS/bvAcubnbe4hFF9Fl
1+Lh61AACh2EL48sM/sIFALfNCFdegQW2/ss0VqG5ssL3pSI8oeNaRyV9MXh7pp1vyHolirjECf/
07OvtrmlzqnDdemJhxqJhc58Jx2iRR+xMkEUa7mq8CRUFBSmf0ZL8pCJHixINoIFW/aGJdVdlLvR
ezicGkR/VzPWzw6nyslMX3FJsr9vaFraWdOG4e0snGJc3Xdsq3Iu+lVSLnXzcqvsr0a9GFSQEmzG
j+w2s/TAPeIw7uUJPx/t6naVQViTyQdbvFWMRwSpfBEbfMEqo63P1n3kxtuEbqudAvXsZhdpHnLr
rSAMQfspOK4RPwhulLFdK6y3Cjo0iSnvM6ZnQeKt3KT6atb4iTiEhAkMRJB18U9Vsdj49CGne8yz
i9r7NnlWw2dKt2IO8lVv84CaA68BLgciAZo+tMSrrQM+WWM1LivfiH4VcFWKG60mt9znGpMCc0Gc
Yi2bEjshVM5NaPhGuYmq35S9WTsPQzgBjFg6dI3N4m8EB4fLyxKHvrtqjFB43Hr1Y6iOFnunhuEr
V7rW7WoEANrjSXRycmFegn0LKD8DVioCuUUU7mch3qw6XjUWahaPKKOKVx0XhyzOYfTTqqwH08NS
bxKbpKzezHbf6o+6/xXFPfBuHPWhZHxpMDQrza815lT4AQBKqvFHywOj5p9QaW4TlmxT/aa+OzMP
UeZz6buwu+lueXrFczSeglMsBOWQYWOtMp1Ll3HyqQTY+awvjeSpfkAabUj7RP8YblyrDuq3E+NT
G2iA9R00sexFdb8N9zqFlEx1HGBAbHFPfQl0LgXpjjJrCEKokTruouS10h+wWZb/pd4ktBqZr9LK
T539YL97BDIK9j7A3513qXIKPpTZF1t2Dj5Bd5UUEs5EcWQe2b1G8U9U0prEZt3h5h0WVCa7Pru+
uF/PJuSC3SgClJqdqMkrvTX/Ub1b2m6lupPp++R8mAJILreRJbnQ4bMDjl1LDn4kxlj4jD/7w7uF
nJlVhAhTUG9S4O/+LLxzXSe+Xb72SH7jCwfkRdm8UFOS4ORdKOIwiYmL5LOkGYZXxUpi49qsF1rP
N8kRLc++jPIf03XLUEEZY8nBI5RxkDbN3zwDGfJ0zX+jdrXIRtekRL5bcmEdvorwTKKzA9JO2Tck
WjBQ/PRdBF8fGFe/mPqtDeVeCUAmAbRkqOJqWE/e5B7Ha52/hp+JfqrDszv9WCS9uYmAODgTjVu3
QpxbulD4mjkDE/wKlYuFa7d1fkZI8F1805sXFXMwpX81k1Kg+rTZfQ6pX2Qr22Slf0r3aPNpFR+U
E+vZcTR8yz1O4Z7mB3bz414ff9h528oyBQyj7alreLgaFbyE1JPgiiwHqRj5KtYInIhlkdKGCrWp
6+EKrKQkiMkGIvRe6+B1/JbVw6W7T4BjypVDyhSMieLS6G+Bg3CRe9Et7wd/EA+KapFlaRRbJP0t
bGhE970YmwDJp+qSu9sBZhXo3f5F7V/SWT1lG/fWZ3RbbWprn7f/Iv3Q6kx57lryPlgfylfJsq9Y
H4a4CsYi8pFlb01Fl0N74H3XzBTYL6eRyVkTl5fxq03MXc4WiCAgs2r/YaeXLGR44OlLBYeJqfq6
i41+AFI5zikJOBJa1axbtVmoPOBD5Uh9jND+yuTDTkAX0UpNlgNDMzQZ89xqi8TAYHSvm0PNopFO
xNsMwBbWhZgKR8oheVNRDMNqy7dbEJfud7l8l8NN5G/CvE3OwZouavKIxSW6e8VLUf0lDYJG+Awj
vycXVI6UuOvaMo4O/J4aUPQcKdBzItf1nRiJERzTiNs8+fDCS1S+RWa3dcmRqcVn3ziXnvFiD1rX
4uJWtFuAxbqrj0215MP9qZRDRlMp5zue3gFaMG4Jt/qd8FdOw1fHzJyj6cId0dPp8rIUz9cYkg76
XucolN7V/MtFJCyKvzzkjjvYH4wKC1JgjjmSboK10mmLEdxUUv0o1AZF5mtT3ofgr7PfQydC9oKC
US1sa1taO/ZqDgJXtxJ3ke8btpg1pNTOXQ3RXqG/vvszAKVzhVh+wc8yGD12sBrT5NHl+5R5gpk8
HaaT1U2knAPfMxYfUf4r5I/HOMQuddb9G64GTZzLEmPWsi0v/XQlcdIJnHog70EZ2fVeU7/q8KBr
V3U4KNWvZV6rGVWNrHgf0wcUuHXmdVvhKocIcSEHK1Z486Zs0Be66riYW+YtJlSNyvhDKlEgqrFH
tcx1yJldIdcfETBFU+fUKFiCOk4908UKtaVVnXv7X1L/WkzsO0g0tvKwQP54GAl1iPHdvSi+jXCf
MGjW2UuAd94zxcFv+XBKuey9Zz6dZy+Xgzhmaug9PYZIxHYNEl8eL6hzK7gcKJe+qUSsbOzKtqBC
DLZbasDcpKu54yKpURPEMejpHhh/9e+Ss2K9ranSbO4xFvGmhGis0KHwYyCLxGjH9U+S0wfIew1l
T5Lc2w7msANmCk459qVH0a38qThuJxyzBRvP9sdRRjKPyEz6f+K2M32aBphMZVXlLW/uPcFXrCIZ
cd1zhDQ3MegNh8ZKDkMkTOyzE71O7b+6hN+GZQubW81zmJj4Km5WHbvGFrkQ8C6NykiKiKiqDVmr
Ty4FT77x0yQDXHv8ZoPX5L0GzWcZO35pS9BfhJbnEy947g4zR8MWIougLFnIZB6JOyTnGNYTBCoi
rns2fN9aPq3i7BtcvbRtP5r+VTGBSf5PABr+gMUpF9iznLXdK76TErRhQ1titiL7RzWyQLElKZAy
AYv0nQT6anExtayDlWDrqVDi24e+TviEscPaC1wQ7GRAOB7ZDQbtj1F9k0hJKh0JLq0uzIet8upn
5qeBAs0vxkXD7JcdTfViVC8yviTGxWQEF9TGPqrdVY6qaXvesjCB8L2FoYko/l47J5JpZAaQZhxy
3qgTnJIRvTufVLrtrJmUEssksRoc0GkJWtfg4IlCREiuA/elTrZYNGLVsrJkc342o/uY68ai0LMs
QuRyk1OKAT30J9E+reK3ZUlvHx4F58ZBF6f5Iqkaeqj8yDkMzocCFSf3DTxL0AIydCFfIU4bULqC
0GD1cq3G9VLlzxEaQS6PkyNvkWagnAk3Bm3zHhJWMK5wgyykOWj5pTzBmyKHPK2Q7JfoVzgsd035
Zo7XdiTbuitwXeWo3PBKvnD+tCW7EPwOpDi+LRkTRAyXCege5BweNc14aYvLSCscSy6oG3MdBVcv
QajYFhSCt0RS9oXCEJxShxM4ZZoS+Z1A7oS6aZV1UO2a+ih4/Mjv+WBmZQQzuGv45Jzsj6YZLjU2
wowUtBWQHsmRkjATZLvuMFKLNH501MF17+kIyWfOyLhPPT7qNDnmdNUnhBY11N4Wv4CR/Y18xY78
zlvmz3RCIdhlgIeUO5NjoG8GGLDmjB+QQGRZ4yRfB95J7w+e+Jmap+1evOrHQdZBVLazZyJespKc
cktMgw5TXu78mDHQnYxeX6UE+4T10adHKTgXvFThM8pePOugeye+TVEcmvoeepsp3db6PxU6LpDd
CmTtiOk2w/Fn8a1E8ltX1gZ2+fzA2KP3TkV9dMZtxqYbARaOLZBF5GOO7/qC1lYwWuTxkr35Mhtq
IHlot0Z7lTELSffw0n2DP+OGC4eaVuYszrRTgYIl24H7U/qwxSjPqaCIGO8oSFGznlI0i02o+/MY
SJlfc+e+9JDpAib5J0+F/AIadlPVKyBhBpcWV3C8RIPlh2DF9vYcWvDtkTZNYkjgDCBOmraPKAbj
M8N9jxWHhGty5JVytimI98tlixqvgrJfGvFy+OIzYU2JSFtxQXDy0nH9+9TIe4Ev6mMV3qOUjcV+
mLYYscdXBLPgmz0xLrKuXyG2Y7CYxIbSvJRb0Pfy/16Lu1RgfOCww1iN0Zug1LTMx3WknZLmWLuP
KXnh1uES5eTNgJI3jKmSKyxhiQjdR8JxjOxkUVKT7TPqg2phJVvT5Ry7RGIZXxF1ckJVt/SHQe70
HNAvGU1Zd73ZT/bBS975a4TOYeoYj2sc46h1zo6LDQXUDfYs3zV3uLMSCSznXcVahxj3gx1txlSb
s/zOl81gqDWX0BfG7pBX9MCtCPRS1jRqiJPrtPZn1o8B5/rSeNcsuDIpbSRoHa4E3l30EJCTIg4G
cj4c7CIIqFbz1DLmxOZHo914mzm9peiO4mzTfCtPyIjL//o6txF9s+QiiLbNzaM0umyYULBCYT6r
p6sb3rX6qDio6yvOlBkTkpXx1VOt2fl0o2XlXjZPyJGLkKIcojPpuhUnPt93z1xrDkiuFc8JUSM1
M8IlJ7iSKDZY5DnW5JsgXOlz596qV9a89xpAFzsOgwcRRkcmO0vzh7Mqhdp8mvw5vlf2UMpfgDtr
OdZ7KAsdsWxGFeMaL58rVnrj1zyfHHyMSw4sjP3G1/ITRYcwuzf6xDRDD382eA5qkxcmbFji5Yt8
N23CR40dPCdgsp2cpQksmVkw6FeMEb8l+E228/pbwa0/KxlbrDfNg6+QGaopV4jfKhQfxWdRqK/4
25s7oSIdoiTwVkIsgGo41PxkHBqwSJDzx26qbChi1cgqv7WGj6ZFbKAhdxZsGm8Jlp8/r/Bk5ezR
LsIX8z2ElnzMR0xR1Amcgx4+mY9G60TbWuxmkle84TnnEDAMD7J/uGwFmGtRQfsJmoIbcdrFFkyw
pZqzgVqlVH59tMmRLqtRkklfQ40JkRmt+ZUEmKXgvboL1wTGAT5yJ7MtUc3K3RDuntu8wFHCcYb1
tDWjS2XiCb6XZHiDTThXzW+zeM9mk65Z9hZxsx26FYyUEZInVRDRf58rXqbwjg4p0x08VW6SlJ1r
cWEbr3Qr7LF80RqH+Ghl5HPuCiogN3Ch+OBMtScnYG7z5hkNO1rqA0q18XK7uDwWYvLxZkRcLugh
5G+Z8RZE9rYI2hye6mtwQJ0+8MWX15YBc+XH8doyidrAKN4wtVBhjq07Oh3s5TLj1PWRkMTniSa2
7Ww0P/eW7yrMdZk93zttE/0xumdUX9kbndgyReRldrJioKyvWvupWVd+DvlpFwt2ewSf1ANVv9o4
p12ffvKUsdYTThp6rUUulq3oP1zdGd844jcRbN2vVODjHC13crxoKcTGzWRxyNhIm5LQnRweMjij
tSnxsh6PPKiHwveqpfEYNsMX+4hlD3gAGe0TZ5DfEkEAKL6wtSXPGcJCMQOsdfXJkgAXx3OZKe+Y
OfA5ROLKUmGV99Y+9fULzWUJzVX2umF2Ou3HeN0kG/ebxxgv2WHIz3wfiWNt5UdiZ3F6auUhx6L8
W+yVX9Jj2g/itIvV0AXiwbllG0z3OJg/A0GbXr3Tgz1tPjRlt/V8AxTlhmNdVyToTmghzjNoQBAS
SzV/pvaZOR8YGmS2l5OPXQHqldrsTfFpcwrhLM/RySeW21fbQO7dCvTcgd0KtykjWfROgdfLPPcH
WncHGiQmv202JCHwpzTqLkF/qyGe7DNARN4FeT0ilPz2Ur3U/yPpvJYbN4Io+kWoQg6vBMCcKTHo
BaWInDO+3gfrB6vsXUsiwZments3PIweRdMSWjFTGLjqIJgmLN92zxibkwaTDZ8YjRUpIaSYwa0G
XaZ0DR+xDO7GyfDUcDrqpavvv0fjQUu2Yeumyb5r9/5P+pbh+qUvuUF4I4Ia+yUPtBTEzP7J8I/2
RMAY7VUU0KrtKA7KHbkQ6xUnLPDEet3Fa1neczZSDrIaiH7ZyCs+ZqpGhBoXmIxzspmxWNa5PGF9
4foyOKxt/bnFZ4cv9jqIdh2WorT1KHJBD4qVtkE6t2YlVqv+NgJEL93wm85YZJCEkR+gNKoUagM3
3ktxdLUP/Sf4YxZCW027xx8Tq0g7yld+Lw8jf9U/9bk+9W/cy8cb3bIsEpu3gNdGbET+lf2OsNsA
Fb7ZlflN/PK/xz0iadiCDDiXyTZbIdxkklfuil8IH1Cg5/5CpOPe9l+MufjRXyl0jPgwYej9Kg7y
DqWq0+bz6wnPNPT78BXj16y7iK1MO6qX6HNPN37/L2weE6dWlY7K6X4DRKBXyj0/HrkYO1EkrRkB
Lgex54A51V9V8KMyz2YVkFScuNJKJahmET45RqrP6BKiesKY6+GJj6rmjLTHN0wh8Yj3bnxs8MU0
aZ2J28BfRoWttQ4XYAK61HRjYH7pwy90+KBaILgYmwRnHjWR4uUtuIFAukm5ryGGH+z0m7qC+UY9
PnQOHvyQASqxlaJLmzsfD3kkjo5P+I4aZw7P21igzDOGf71fuYIR4+M31SDfpR7i98m9YDMQ48w5
CeuYYSBNGRmJhA0oDuMeRLI9/edS4wwAQZpro2wt+Vr8hswkabsKm1LoYW0CwXKhfeAXtjMzh2lR
hFv3YnSqBSe2fPtWHfNtOmoHGOnRWv6m6bUuqKa+JGNl7GnKnoA0mKeAWEefw0o48z/kkEOLxKl9
x+o+YCBCyzEsu8QXBNLXPLvc1g3R0gt8V7jk5xzi4VuMtz04v08AGpiPo1Nq57H8mpFCzaCdGB1g
MHJa/ENEaZ15Dwe5ekKAYBbcUtNQ4CpX/Bm4n2OnEvH0EEz1q2yHa57l7QNkacgYkpvOjIxV+lPT
S+yGP8bzhJ7zO6EvFVdGCNhBku0t78z1+Cix0gPBo3EAx88Xs5jtzrOduFZ8KrAa/9I341PdVVvv
RJlvXDIj3Gwl/IzGAkj/r6xd8xbyfLd4gtvWm/RDS0BnihKamQzvi2gWLjotkV0Evy6Q3hhrYNgp
I4LQ7v6wXWZcxb+ChBMu0hzVJ90vHV/MLmrfeYsWJ1WB7w1/CAtwwcROsRE0IVREWhjxmSDizumQ
HPPEz9BP0L6KrRUxV3amCFxwgRfEQnrHEp91BYGoOaYmOVKL4S7vjQvjovitBGHWF9yHyKKFMUOw
QTs3NjOEdKguI/O+x9zO2cPIp+bijeZh6kXKOKKid3nPKgxkdy7Yn+MbC0MaXG7PyZ33Aec4/qV/
E9TtRP4S+xNh3i9hLUqJpemmfrGmQAp9itJPbM3PnA7C+JhWmgv5HVBrSejaqrNpR3jq3rFem25i
LcAS7b/J1ValwwTsD+T8mws6h/RXf+5sZVXdowVhBF98lOv4r7VNRq3RAmJVgmbSxjzhm+eqHfql
tYoWf/DON90LBxuUTDOytNKX4hNTbdBrt7k2nxROyN8zqZzAD4AFGyeQhfAL4DnyAWQLExrjRgIY
wQkcmZ5dRytu0MGjMLj/2Zm8VrHFJcPqKZ6ShxDZWroQz8OVnpbP1diFx9TF+7srbLTeCp/q7/Rl
sEHR7ECuOOfAmwcYVE9/gSRlZxx85iu2ujFf2IjjA++OEXuXRaJumjW0wD0g4mCbJKKspKO5wQbD
zvbGrfomTedLOwer3I02xjNzwJxXZLKGq7eTfkEcvjCO3E6q4Rqpq5pEZ3xJ1QOaJyiwa989kW3A
jGupFU74ob7Y480DiSSzq6A5Gkeo1yI8zZXuKFfed9XvNUZGHWRrPPJdnbJ16j4oSKBM01W61v2i
fcbn9kwpoKUX8ZNBkm5gqA1VDJGxC1+QGVJxZ33ETEA9m1mNYZudzc6EoWEhol+ANATH6pgcgztF
jtIysOtw9vgNwWY21oF9j8V0YKu3+ke3uIEtsOKl5FR/JVlZeOj8K6DTaKuP5p25DEuXG8bwr2SW
b+wQyglPH+smlH/ZGR8Txj8pjIlDeMRH6yq/egSawgKjKF4N7sh8sAzDpbkmgig5PvjQ7DvF/by4
NKygL+z+eIrIpPFBzB1oYA7z9PwbnwI2dpFtukeKQzULinZrUf7p225Hly3/cFnj/saES/htn+yt
8cTbiO5FQANF6+DwI9OnjOIEGPGe3LVL+iR88QaWQSAsx/RCWum3cZgBDh51kJDHAe/BZnqUJQv1
mx8M270AlsBz/g8UeYZDGUEzm9v6Z+0efbQbdBzf/Sb4gN/XfjnYOu3FiLIF73UxuJObHI338ok1
UDN/dPm3eUtc2YF0AqnxkD1gxKJouPtna2PszXf9HTu0NUXEhBGw1bYwLNvvwR2Rc9vhyVgpH8oq
daJjY1v76hv8d3pFv8UKE4htT4oxM9GL9NE9jKN5QlqzN6/5xqKzFd5oepNNtNccxZVeySEPmYux
hzTMkr6jo/WGJZn+HvMjwq8YCgU3zJ0BwQyO/NJyppv6IX7gU2lj+3OE6fvsMAgYV+r1D4UeTpEL
89puii3nxKAt0DDhTsYk8jjY+ZOSU/3RD7UP6TW9tM24Zg7k+BvDZqlDOpguZ5AZRt6HymWjH2Hd
2QDzC6bbOHO44rd16ZfySbwpR1Vx5B+W1XBFP7PHjcEJFuq130m2cRGXykXiPdzEc2wHDhE/dm3L
2zdynGzD7eyjtgruBiTpLTauy+hxpaZ+i1tgVceyhXtnD1uxXQzbcOO/1Y7LQf32yfiAlzq/mHjD
jYXxzd1fZQ9CMJbDrlpTJHD24W+yHcXPHoidtFm4wl2FhHCz9p/++d07QrN0cqAxp36lKy4tjnyx
5mXO1XAlbpqFG2yP6gmHGlYDz0y/QsNx5MOFDgpO3zbdg2N8TRckajY3xoV6aZxNav8mj/ybtCtb
sUn8tWlG19eAnNB4tZq/Ayzm9Fu/1LPqVG50PK+CJbja0zwxXz3+Mem45Bt4Kifjmu0QnKZINhb5
njM+uHPfDe1kB3/Vhapuo7xbejaTtIXl9M4a8uq53K2LxX7qnP7V7GK3OIOFO8TZk4wDSkpV5FSh
Od/iFORCNHkhcHMfn9xpL5yH6oJBmhNvTPBcXhWjTRfjnFX792a4nInQY4Q9hxHavIX0g/38s7V/
WCRuRyrKX89BQWUByilJkzhrrrevdi19FS7KR38/XDLPHS6q8zsxoLyehmW2MbfZctjk1EVzzxP7
AKMyuQVSGQ444/3EG/3lLcM9WAQNxNrCgWb++4JYIg4B6YgpInSLY/BbfLyUlbXCyowkmxXGVkfL
9ZQFIqpVDHubZuTAwNOGhYM+/Qrz3zzjwaivygNZRc94cfmTd+Tvei4nl832Bgtk6+s/1J2N7gS3
EyRzZzhZ+9ItF9cJexVg4itNAfjbHVF7emzflQOthH82Psy39OCvBVc6ah+kx+KYC+r7YR3Ep/bR
rIUjcqT3ZCMe43v52f8Zz/rYHxpijdQNTDzj6C2nFcciN52T+OrIYhYCtAcL3Cyx6bRbPKS+yL/E
POYAswRg15lY0iGPMF11JOPY3LLtZINz93XeXQ9zoa0K11vyYpsv6QoZbsnN6iDdAmQCP09jQUCh
w4ORjk3CZsPAeD0sviCbmOhD2AcKzOMjeJUz/tA5iOe5fThxPYMkc9JvVFzhwJTX9o40YqfoPmy9
terUDtjujEEQ4OOoy4HOkPWKt+obM3a3/paOcJGdYnGzHDs6ls50RAGAmS+eI4vW7Z7myjx/0Yu7
pIS7oc21xh6Xj+mYRg7MLvkHIuZePGks0mqHs6GtnwhetmiPFxJhFItz9iXceR1cBtolC2aoqCxQ
NAi4wNq1dsAKz6/26e/FDcfFQiY7NyCKfl4iFarC3/Dd/0Cjd8nvQA1w6Vh78qb8Fpnc0sEwX6QI
iNd+cdQuXHMf6rpxOZdDe3x9fyf3hwmThx+VfxOSIVEjQjt8v6KhWmOlJ7DHlL+5fFqfgIeBg43W
gcabz7FdTkfdQTNAhtTcn309hXVPQeG6TeXAzlOkgcClXd14P4wphq+GqY5rXggQclCGyi9vE9LI
TBfMWdCcS6uHfwbyWJS4tBPfmx/TBfOltX6Ew8nGYeFcsCVFCHFGiy9djSOH2Dpd0cjkjaNvhCt2
jkCAdvEXkMG+uBmbG20Awy9H/0mf09XcI/IERez+QCHBB2zAyU2zR5e3Z8jqwJJ2Ka1TQjvkWhsa
+w2QjkNjT0Myt7T02ZztGoeD4MRfpB0sbpixPXln9tr6sTaM3n70vbohIp2lsoXzMH9rZ7cv7doC
ztnJirsQvXViA5yw688oNoodaS37yJ3/zv/TNkfmK+6YnuJ6G0rMEpCqLfQN87Nxwf5RjkWKKodx
MB+IcuzoZh7+lj1CQ96jjSTS8UTwS8219g3S8rUiUXfDlP8oERS9D1XHX6nwUQFwp8IuuI1tyrdo
Ow+rs6Vynkf4HNnosE/weePHONN/F+MaeOr3ndAFuCM2V0T3TIYLw1tOMibmXB4JcXfQH9jqeUPD
bos/xru556AEGWP5sr63aPJW2T1dRtfCheBLgq0dLvVT5DavLlr49nThZnGpVoRpe1dhpsrJOLN9
T9fOFd59NhdH+3iWz/hg3+eTWrsgMM0X/bd6YyuvIbvTK9BarZSf6Sbs2X2IHC70qRG9zEMu5oty
/dLfoi/9FZzmsaPPgWlcB0fdSNecJr5xRsCOs74vHuPZ+hRPDBF4lThLLIVVsxVvPHjxxGCJ9czv
kS50dOG+/s7W+mIbHHgX7w9cPHeq02yHbbM4QwBc/pIL7qgnyknndofcMYhRsxNj8dkuWcnyTdhg
wHXMDvNvMZ8GDyH6Ug6iwwhC/a45CNfRGhzgH3hA7TpVbnYXTwzFvuS31GaHOhgguW8cN8d2aX1g
Hq1smXLu+qe8jHkh0zxIACZq99aBbu9ARyUctC0ate/58RsfMmgRuusT44N6jwfMYdoCEcA53Bgr
eACcf9cReEmdS9Vu/GFlLvp1v+Rh2/Q4i3Z1xXAY+/3lfPWCkXCMLpDJF+fgi6tyumnPGJqfsTru
18fGNd5pFCJX+FVWhMbYcJ7XJqNqrh30HSp71WHYQ1XFYNHcq2d/g1/50VsLd5rwZAX89kx2s7nZ
PIeDJejQdr/TGVgrnc8h7HfhPt/TYufP5Ivb7FaypS20lb0134SO4o3JiuZCR2L2thx/QrvIQX9a
fYj2fWRdS91VYjZAKpR45KxjzPnAqxmAqD7Eq6BIDYaY4YDYAz5zNwD4mirRxFH4GkfMtKoqahyp
NzaNiS9EqDekI+n1hvRA5n0BdkHGjJ1jGDhOYXswtAFyjqhtS3ITTwG6ZD8XaaerSTzBt5/KYW9G
YA+krn0UijWd/v/S/spZIO2moI9QLYwn1D2/gZVi02XyxSpq0kIlj5uORt1LA3xxu9JAX8I92tHD
Kt+b3ky0iaJdUjAKSfuO+Y9S3BMx71ZqhLt3oqr5Bj3ButZDbYf2eZjI4BTqzhl0Td0pKneVsISy
EMhYGJcqlHSp1UUEiNBCpMYcV4mJhdeQkiNaAcwlkC7wnEen7Vl8EpbsLbUanVtgiB0Ca/Sp//6t
Uro/w0j6nVpK3j6sPjw1++2COMD2j3a8LbVNrsgUWkMJl+UI9lVbmb4zlXNbj/6urT32vxEovH/Y
6TZZX8i+6qG65pUR41A8aVgxH5QEcUVv6Y9uMg0kSMxnDKvGdJcpU8FrOaOnJuX4HkpD9eMV1buh
9tU9zRgP5bHxVU6qDDAnAG13Q08RqKbekeKk2NUd8KRoMFea0o7xirgLqnw1Yi9vz555TG+Ckjsk
k02/0sTtUCgQGmd7hS4TNnqfcI7LDaeKxA/Mg7F0BF8gcKzpZxvmEXIiyhXT1yzeum57UAJ64z32
tl0BTaf6YndIoqodI6+M4RkTG1LlwFWGYby8uvFpIhUbPckVnSZgZONHJ01EVN+0aLVywVQvktJj
OKdrS13NRjcW42ltiKx3H+9RvYWjaIzmfYgwgJ6kcq8SYuZb0zmrPFySCugMhDlexzlr9t+XMiYj
L4N6rkJ4QGWEGX5hJNVGJ17Vz6st6id8Nua/k2ZDoCouV4EcZseO23kZj9IaP5a9V6vc0Ce0OxZu
XWYEqdOaccukoumlYccAxc3KwNsUfoprOgQzarwqBTtz/kZfFE8FLs6uAF+glqD9zhvr35eCzIbZ
dQR6ktLFEP2ZLGtqLwGtFUTXdES+zmer3kgH1FBchCRvXCatVQPVxNh4ehLols+ErcmfTa225xCX
xKWqAKiEVUaKWyz/1iw6BGYyQ14poE21QC1GKTROioGFJYbYXlW/+9Az0qEId9iR6LDL7yxhZrxW
iKlL7AvPITJWg5BLb2J0JAKNyT89GobrIDEBr1Vem5GBLSOmZUCxwQzSN7hEEwlSNL30rMcu2BDb
FLmdaJbbQAdXNwvUIaj9zKOqY9okzN9QBYRnKj1Nn1JF+MXFiVsOxhb5e4Ee3SDmtsxTxgbDoxZh
YAxe2+5Idwjpr1KMCXpURuTfmQfdLH0WcSQckiLEDT2vz2WlaXu9Dhgho7AJpQbirM5wRcGCA1lS
9JfKQm+LdRPt1BhJ/jAlJlwRiq0a40FeKBGUHHJxpEITd0popfuxyj8FpbymFRBvlZISJ/vDKSB+
FeZPcuo6RtuGooNURLMZpBLuFUG+ejkTDk+GJFJBstwRoGUAGOUkDOwnawdXecqsBKvCONyn8x8q
Cgdkk+mQLqmYYujl+yELn5kHgTuXekx25z+qIBdDhmoj1dGHQLa9oHpPB7PbYln00Yrs6wDH/G0V
tm9CUAfnroe6FtTJFQ/74Fz5YXjOhtHatyK0Ii1GsIAZaVApzQ3/62FteuNlkOU7DgGIoX3/YkgW
Is9xk7SAwRxG3FljyFWC0xp8OGU/vXCKf4SeGFxiCVVL4cHLwn0+oq63tB+GildkEtw57oQN1vPj
BRFWux56HEdgb/Jot2NqVGgeGX2HhUY07TjPb/IGWmgbrmSVD7FAYgiT5/Tvy0T0xqbzxneCi9KT
KWG7hfPhrio1CnU8QqQljYAWoUOLk9bDN1LkaDO1ZMr2SfzmBRyIJGe232PS0YXLEgp9uXJZG6EW
bk1/godxb7SkOqGLIQJZAM8Z8HbEfZG5WRhcE0iJciHkCFmQ4GrSG4cRrjQRFiHEf3rYfC1LKSXE
KNRWZo51Ya+OfxKl8RqZk79uxg0BI8uuuA5oTmLYB2F7T8w7UtfBdPFeApYL7DJ9FtlnIUD/xlpc
jLZhhQMEgPJBxWkzf4+zjRICcMjYtIX1s2nEGauLmzNGox0SRlzBK3zbOV4wLL9KwxETuGhOL73h
shmjuAQ/Z6IXxwciGAqZ03CtpHvL22Do1SnnSLNlDo4BtrUgLQlJCwCOvnqF7ffVQkmAV86cZ2H8
tAae7yu2haqsBqboJpM7vbnj4s1HcIOIB0FOYujD1AXmIr6mpxL+GoB7On5BZgxWivAd4iuqYBl6
zbp1+jB8xig7yYxcMapcL2pfOLw5Elc4CQZ9Xo2bvv4LdMORPU5sDcdJHAqHwHcGqz7VCTrtDAYN
M2h2HqQLfWma8VlJvJWWNEupEVfST5zgZJxX+0ZOD5aG+FcsnwPWDclAyCGJb55Yb4xCbeBCK7eq
EeGqshi15lx4jJYwFfopG2sGpDU0CsTkYIO2EPpwY5oec6/0UIbSTa6ybT1Obk+SvCtbSLai6DiI
GCyPxna2GxC1EoCm53rVtgXIbqf+Ct2myZpTkpaYQr3X41XsPHdWSWjTEzx9BFYbv7r21SiPLEH7
glaiDt8qpqTWr24cG24/ASPzFZJLNVvHAs9ACi4jXV5TlDdcgOe8VgF/mob2d2wZw2O5lgBf+Mml
DkDxCyhrxbvYt+9lxrSeYGRDSEnaocQSI+8k8IE0Mj6U/lDn7SrrIYLlJIdVuh0xWM5UGfu1Fq5P
4Ipp9RP1HQ6BoISm9+isW0LNTim1ZoyDKsNKCy6cRPcG1SmgmxYE5eXJEtb4uYaLZLcsdG2Xtxcf
mgKjd1Peq9CZ/GCVSSL+bLcsA8TlNjWLH6MU3cqGfoRZJ2HdqPorHOYxDK4/q5oW4T2a3BDJVHPO
vZ1H4kRw0P0XjGR5XNY6Kwgx7Arqf0xEcHDMPpL4HA0XbWSA2Q7OHyFhaH5gOuJZg7LWeMnyJ74c
W0Xzd2bZwRCGU2eZ674VnmmIWxQcMBa3aIALYPBqIEEOMdGxmo/KHO0QAojGk9GlL8wfnVj8Utn0
qvRuwo/BSwkSYA0gJaH4JQYEXtCnP4Twt+SlSa41lrpY95emf9e6btUHyMtEp8LTB6cDBIxM09Ep
M1qslziZ0C3LvFMZQcalI4cAEp9G5LyOKTn446wB7JmMajIrakt6qMhwXYcJ6nGnwfLojUBrojhA
I9ry05LKi6ATTwMHvrV6V/G7JU0n8AsyoeJcGe85+kpD/NWV+kzg+Uq31ItFI9n4357PRR0mdjaK
sJjQjnpu3mbLOudxZ8oyzZQ9brKIDAFJuh8Wo6mhgvwwZ0QygLxMUJz5lwcnvuoux7I9cUUl966V
Mc2KPvrqq8USIEsh96dnNbrIcXqOgZFRj0vD0uN1hbgKeaB2EyHeKgEdONkqVDGLSaNxk2TA1FLa
RFXvkkboYJrzEZe3ELJCNmJuNHzP5pHhoNqpgp0B1TlDJyERCCt/tjGsZEbxdPeQ9I5GeMcEvWhe
NDWJ96uASEZkdsNV8z4HthvCoWmjhiQ+4sHt4dl29bMjflA8TnzHbQWDhcac7U9mTin8PHQjI2RF
nUAEJcIiXFSQYC2n4SnJD8XnLJ6+JtKCgOpQo7f+Xmfts+OG9iVYv568Fjh4cdcXK5icMjhJ/63V
J8u8j0gcCzdTSVqG31A9WmUDixuZcO5O1N8OjYOHy/guYusnMBryAYUuA3R/Cy1Ggt9ubJJmX92z
S+vZHHHd2C0KEOwARJbEAeUPDq9J6mefNTaPMtajG/fXLU1RceMURiWxbYbl7IQdHzC5CTquvIdh
BA1t111308OSNuNpCGj0mB93CM2Y/JmfvbQqikNaPPL21+fJ59q2NnxIRN2Se8sIi5wLcQHFlu0V
MqwL4q9IeYh4rGnz+SE/8vE6tHC7pYUP6uJHkAvw8JvSpSRxebla7SvLEXrPD4WowRTKhHXXA2SQ
yAehqm1HZArwz/AtyRCczeJLyoBnXMJi27F6Fa65RVXSgESwQF9x+SjKjxKCrk9QwMgr9YSnSHIo
I/hBwDyl9yiWvw3lYyI2BOtxfj+MaSN7N4eriLxSLtwByZ2ikJKCF58l3cT4EGsr5JW9xWCS/yhu
1EwTvX91EnUsd5282VVMxTHtI+8Fz2IAkbh0JDrdsT4q+SGzCL2HIdb/5t1PZ/20+kXU3xpm99Es
mhDtECSNiVR40uYNOV1L6V1MEhyNKYfZxiIHb3hLozdVrGyNY9oKV5OHzTFqFbYHPfdG1d9U4Pn8
22rehgxRBUq2zvqToB2l3kxQUuIt09excH6C6BiJu6Y91BzHEovskKoruYaJLT/U7jvsfrLss1KO
Jh+cejQg1QQM/DI0phDaMhKB/BeOFvhcsbOIQcNp3rjkSDFQSkHn0aSdrK6gJvXEUBXdWuQINUSM
5Fqn0eF774xS20rxTh47J0rjZf0VM4+Wlc9oZilyGtaesszVU5JfxWo1ZCtrXMsKirql2u84lFJU
mhYqU27qCxm8G3jXCLGBM6EcwnYw+pcM3DEL40c8khR2FtRTJKsu9maEammuhre2rpnLjj2GXt7Q
oNEjZSZeQmhARRmvYRVeIqu0+kusnbrhkPe0A8T2ifVtYt6+S3GGwDIZeADfsHYjYUePO6MavJF7
BhkOZzkBKchI7mMKsz7Fsg5jTXGbQFcfENdi2xSiwcj6m2rM9mwI/ihvSONHqALECQjiPgjuZCU0
1tVPfivWvwq1y0LAM5SHNPttxZfp14dK+hOxz5DCfQVLu/juxrMIjoNrj1SgJPyR61/8tJGPPAvx
Tx2wAUdAJawsBHA9PVze/CoJPgq+Qz81Ck9s0vAATdYw4zrwQxNxSMXtOMKDgRPJfFPUG9FYFjal
46lrP0FGpk/4QGgCRcbp3q4EjusEgug6nBzmvUfXHbGap+6SxhfBD/nIgFX7e8GVB05MU1BbIHOi
EKIupNWthU3WsOocueDt+BH7n/mIW8b7mrGYTtxAASeP1q6fTdf9S27+qIjyMtrN/NSm72N0xbyj
wuuTMK5+PeSfNfeYIKndUf6UivioMvLqDla/JsG7U3axt7HyXeEPZCuXsLM/p2SLdlnIrwIbCy9x
Mzw1KkU1as8KcHqgKlDCio0uo1QOfjX0/TAr2n0gX0JvKyDlq7clzkGh568j1G3alC2wLgRs7AdO
VFbkFJFSzbwEcTqbecoxjQvvmvDrJZcSntaInkTiBYhrgW/1+FEl5J3Jq1HTXaGsTuY+td5IXncz
7y+QTTC5DwOGZVveoDpKzI88YVdHb4P1a1V0JRQdayrWRgJPSmVgRUHPsSGqwn1MEnTjTN6vrH1Y
HVRI46W3d4F0kijkVBQ/BRjFCDlz66XRKPviF17x6x5jvbb7sygK4bdJJnBw5gVjcGbM8n/if7Hq
XUjSLYESUgPCa8PTnN6j7H2EmJGTrEcIpRuY9MOctTLRkzreneRaeAJyTIxrVGLQNOFnSK+zptzn
NQqbko5MlFp3Av4zCADy7b4+WqDi+hzQesLaFoKT5YwCHn5waP3gpDAQj5nk9Qej/Ojjw+xRb+Ej
rnieK3W7wfvOUFMrwkVLT0KEMVm490MG+V62lLMt9nyY6cP0Npt3DRVMIv/o4mEcTz52zT5cA5RK
LcFqy/IBz1cbHBqRkZ2EcJY+N6DyNjxBj44viL4kzndPYTpMT2LoZwOkEbLFo8r9KyljvxVeQWBm
312oXQV1nGvHX5G9y3yzrIqXwLqKA2LD0hAwssdapHiUdK0jLa45h70tE34b1iTcO3IeiHLx6erl
7SRtZKHF7QSDrIHZNV78KgyoUvqM8jfDxy/jBKiBIAUrSypkw9Qv4KpZkF0wapVDghnZGzC3XepQ
rQVvlg7pu98Ta6z0Lyty5RAnGJqng5LecK+IgnWrfaQcH4FvrY2a3+iTVcjEfngppqtMq5J31nRr
j0qNsgQGbssFCtAn8a+y1Kxngx1RZEtJCtcr4j6qwZExLARj73n7PZcGLIDxuHe9/NF1j04+sgQa
5SiGpwBi/oTUTOMunsM5jPxxTRF2ApjrWnchR6YVcKc99R3X03VkuSITvg62hj7CKcJNvF9FXBh0
xPN7UTnMMT0IllHFnZFoRnhww3eUP8cv9Fgagtpom3t4sZTryusXs4WHAJO5rqA8oXIWWS0pgRj+
0QIbbNI1zGk53AvBm6hgOYAVBVKnlakeDNJpzZcXX3ogmOwpAuRabpVug8kdGJEUy4Yo5+ZUABhp
6xRuTslVZhmwnwK8PzjXYLSRZWp2z1hxh5xXGZ1Mbqwj/TBQvqsOXxKv3fts8YdHzJizRMlGqpND
ID2Djg54Qc58WZAQvIlwP47Ce2CQLPNdhR86GjshOIroNiTzQO+jIrVEJDns5fbuN+e5OzagiaT7
iXuGOSksd1Rc/NPCNzZZV3QQJtwK6yr3exlVSs8r6jJGOgHW3PRhKfVabZkD4XiCgY49SDd/vDZ4
Epidz9DCR9kTOTOqGliLyUTNwR4Vw9IGNNsS9JB4Wx9JmDaeyWQlhSOYT3gTLQVHXSH96gLofIGu
g9h06U2Ck9F3nznnVMJsHu/rBYipg0871VCzh7hedSgozfoz8EnvgxU0s8jpWZu/Srxb2DXHQFAW
FpIGPLtKxDwrSImaZoiOOqPO7vJB9p4gj3PbO87mELAVA0SovQbxnNYugYPg8eIrhi4mhgQ95GTp
3JMOMF2HmDwxR6u/8PYbTVgIyXaEVxgfhZAyGjlS+REoRy34qJO/fD7o8QbqeBgCMbJx/zHWNeUO
vDt7j+SH5t9Jf5LkHtPVoxY6U3UyZ3J6+4Pc0im78NjVvTtWN73e8YMtSrTMmlGMfadZ1EbYz9gM
IQqNoXDi1l5fpsGZwFGTezn8pJhtd0up7mlwYQxj6ltx0+JZxcSOd7LodoZ/0Li46QaZXTQRIVnp
OaOWCeMnfk0M9KpECNTn1iyGtoKxVi1O7ggTD2NvggSIcmPqDojteIXp1rwvn8429GyNO1lPBazS
a7kr4wzMLd/My7qcUys4J8Y+W47tX4bJgcePb8atXhJ8A6Ok+kb5IBrbcPgRGS2Zw3cwynsZr96k
gJqhbUeGktmhkXejleEE/jtmz0RDi8lw2JBWPra8GrqbgSFBh4Ow9VeEqyo9EbL+WXPeKOXTg9Zi
rLEZ7jKMU1r7X71OhaVByiERk0MJRSHfawgSRq65ERFetjTiKAJog9I+xQsgn3KnG1JauPdq8LBY
8+meuG9WSLwA5Xfj8JPVH1hY2ZolbI3YIG0IECZPXY9U+2oCpVHWslXh+oaYhgO0gKwdRHcf9/Xm
FM4juf7V1hD/hKuPQ1RTfsSIBnpiBSH9soWNix6ehnw/IdsgEG+kTJkh0//wu0Ki3f14xotAlMLA
jAIF18WKvntIzCltjo41yyFJPyPAcopLj8TRslA3/BrGqQtqWt8PWQSJxatBrC70lFEN7HNQDBXW
e/fykmKZIC6eyHCqEVSEyBGa6EMtv8r8kVm/SQXLywNNmJOVDObiQcEYnZZrMn8H8Z7+x9F5LDeO
ZFH0ixCRMAkktqInRSNDitIGQUkleO/x9X3Qm5menu4qFQlkPnPvufR7rcV80H1tXDrTFzCHobyW
8gznhVFeWB30/EUBFpc2s7iXUK9XqftmIKCJt6N6szqDnHcFh2BG2Ow18zJyQUkafNpaIwd56P7r
7ekpign92nXQHrqvqjuHzhf7qKdSvLrwIWt94Yvnplij04Es5b2a6Wva3dL4Hvc/dfs7CBpT7PGm
DJYNA5SeV5KFLXc6FWDyb0gevvPZ1Wcn+iaeGKTNV2OckuIoqPeDGN/IpG00n00/I6M2+kjUxu6Y
SzNEqnJjNWBYbF5LSUXHuJTXhD/ONFsJcel48kC0spw/tohfJx2f5hLJ5PMOkQy53IwRvmti4gML
9fWNkz7l+DL5IZIE+xcsLA8aQTycbROAxoFFonA/JxTdZo+prwOBAEpAmevCY4TMSIq6GlmWi98m
sE4ejuTE/+1L8IzI2YIPHcm7FW+80Vuza94bTUg4c7slW07HAlEnK1vLd1Uw58XEK4ezUCCGyfhm
fBqlkLlZwodn4betePkdrmljhME4T4eN7sXynJMP1MuU3z0DyrhCKByJa6mMoxlgX2MoWTDO7sho
rBgWNEl8JFK4QW/qfmWW3AF5Iy5pqfViVeZIRULnBIt8Dx99lxLtXIWbhsI44VTP0cQoGjUniZe0
uzPWI8YE6O+sAfZaRKTFw3K+Tdi4LjB2hzrDtFm6uMB7JV84h+BI1CVWl6THxNR+9f4lVOkyidIN
S8kmAN9XTsAgoFEQAB+PiJqZlZSsYsDaqvLFCLi3cRRUYAGbrd2vyV7BJ+ovOhsRHBV+gJU4wUhK
PWsMPizDGP8q5rikNzb8GMBUq+jbjxEF5knxb8LPOu90R0kkXtHsBi97HjMwSkDWGOTmX/h72A/4
xrV3P+vkHlkn0Lk5p4OTrTs6BI1I3wZHhjGKZcQMOIPeOfDo1B4uHBjC8aLw+XP0t8iGj7Mjz+hJ
J568eNW9WxY5iyQongPffp7s8d/UCpD0DAk90e+VPb37sImSg+4B7acpT/UHSwe+SC4QDCBTgwA3
r3BN4n3cBcjw8b5ZytrHfDBRF0Jqtti3GXvNOAVyJADbQDVioG835dWnzNJHppyt7R1zkgCIxIA6
yjaKSz1gKTHHyk2NdS0KdvTcPUngPHV8zFlHVlYgyBKp7yJDkGKdKpYzyb20CXeoFzZROHYLr4ew
9FGrwQmTwlFvOPkpCEhZe/bEe4KZO44cAF/uvmZmywDjTDYW0/52KQZO7Z4oWMeDSfvD04ifcp2L
fsmotA+OHuP8wfluafE7Fv0ZOLNQmJuI6IbAQxZnoeZnapQyTxazeg/mTyfuYYebVwGLA7pUVJf2
N0JRpX2C9ceHlkOFQZk8EzXKbtUwZFWshsah2oysP4ewgmDKQVkwfIzyQxb8eJQdemWeG0pMO1tO
DJjayH2qfWNrNt611+271haL0nuXkHD1rY7IFxJtB7w24ed2sz94fuG6kx958BlT9xtUJKKd3uW7
kU8HZwRgVbqvEEPwfjmHiAVUj+6KdtKsU44buYsI7VqkKWMgnTA5CWiibZeGhNlof+a5/M6inklb
eM68lty3ZVjAaavl1g2TfQ8MWQh0ryTwSRIxiRCN3fxixNH3SI5F0heYfLEGW85T7fFdGo/auJJw
tIz4dvt5ml8nQOh5dMq+f8vFtbf0jRi63RAyNA2TCSspqDkuCIPkEw6EliveK95zdEJOSJqfy107
4Z7k+RnfRgtHWE+SpSSxj3GWxcIi6T36DH1O2NgGtUnUX4sCpaND17cOT7S1TQcsR6yiJp1J2Kx3
ICDT0PQt29Y3Z+eRSOYgmAAwxp1UIbvjHwWsgW07wACZMouo33wb+04A44VaIY+KVaGVS3t2MgXk
4+GqUwzShM+OJ/l2tHLNgFj1z2zMbtPY31o66wRYWWwAyTSfjbj4CTKO09p0j7aunUYomim2W5dh
mFZ+VTTNUzpbTl+d5DSGjMOqS1jS9r00/PZFicePJcC2JO9SBr9ZdNHLGX8/Jy46b33Laxd59YdE
PJHYj7Iu9yFljKqMgrUCQI1SoJyq/jxGDErnNBzltUkGwklvU1qiysyWuokbm8LRdkjCZoHbMcn0
LGRfMM9S6kINM27BHVbVXyYAH+3NHK9aiArT5++xI9GHa4Sqw5TEpKqd8pmH1O+a+Gpwk1duswlU
tImMe9xQZGETqBiYMMNcVTwJjB5bnqWZ+BaFHhyVkg70n2FvhLHKunPVotSePdVVtxpNTicEOzcN
wInp1JvUB2ChkPvp4c70q3XpOgASOYzGGi+lQvMVLCMqctmOq1s7RGfdb0D4xs4qILe2VKBi5ZIE
zpIWgEm8yRRvLD4Kaj7ItqrAPP4RSR6fyHqUmb3XMqAkXr8eyN8c6zdP4UoBKGTjZCT0OWIa00T9
ItPzVdPaI9Y2NH8ZUCTzaGk4ZJGFpC0jU2/ZEDUd54JMMGp+6kSvG1aYt+Ji02TtSsI6U2N0Lvng
PcweFPyinhkT3z7LIb5ysF/GvBQBK+99BpR+scuSLSJRlX15N9ZkVxW7iK8kZqOFU7aK/+UGP4/P
zT3jP7hGIN0/VU62VC5MZwK+IxDH4+C8SB1wy9ZuAVOXIUptHwKimKu5CC7OqIWr2P4ax/TgsQTn
ph+I5o0raxO57boabL7QYUOCEmrEGbUL9J7ya7b3krYz77qFsJ8ZcC2dyn6rWmfZ1YiV2c2+OI21
ao1uWwcl813u84olXOTU51LV24irhvgBFiJkig75vZA40ey/PP8m+MGOhicb+41v371yVoH8BeNl
yhkr0ms0bJMIA9aC5zCojy5jOG3kNkwemROsKkvjySsO/gB709hbWbFR9DgksjDysbsfO1M3lROf
qxh2cWsJ64us+NTGEM8pcYf4BLjx2vXvhBM9BTXOhoiyZ9i41PrOXDJn6bdQxUFxicgW90n2lQO2
ckcqC6MBV9tvLMJD63baRJ2zCpN2qdvUsWTohcPJYwkUANaW0YVpD39+b+/14Ws4/GukhlvXXbcO
W/iOhWoQskjA6erbB8MWz0LvjylCIdX0OMPm/MxsF9XtyqUpaWcthz2tHLNlrMg7HWAUyZFhaEw8
yM+GVN/gUS3igRQ5tcjbaemG+GI7AUyOYIm5B27XEkWFSV3Dr7AM2Q7H6iVAbzeAOIDkbUN79H78
nqH3ti1Z/xDyBA1sbxEi7wuI8MrH9YY/TlbWbK19KUyaRQRApHHRbrJ8LaxNz5CjDbifMHfX8efg
Gt+tzbej6Nbs+iNEOKSx0MNpf04Qd+pTD9pvq5P1Zg8gEliMCjZlrdM9DDoIEapTQU6ZjtaZiFbZ
gOcCXWGmzgepPQcdlXObv6aVx26ORdE0EyNyZNQ4ZF1msR6gBuzkNdljQTXDuFA6DYwBMVyhRo8E
ws7UAi/bAPvp9t4UnoRB2EhESoSBqBJJPD9Tm0/LmuWf1qIbnZKzaRZ3A1YZvE42mO3RBywRTRA0
WFQT8YmozSEp6ie5czourDb+ztVsCkzkq0mLHQm5aGcBgjCIAx72c4efMRAxE6SBOiJkk9uDLcWE
gcbHfY95a/IHImT0lW+Rn6Ale1fy8Xd1+AwufFv37NCNiw2Ksr+P0VfTYJuZRpKQTGJE6g3Ya26l
3PwUdooDnBwTFDUprsNcdASYfJZ6sqpsZIca1DACM8hfKu124xJy0zIWGUH/u1TcUewuYpxpscMm
UiEXlfeSvq3/CWtQjlP84nNuNnR2kTfuSy/Ak4J5KpPkLAX1k6ObpMBt+v9TYJxpUxGqSROU8HL6
3JG9jZgoc8BYEaNFqV/L9ktQ81niHy8r2FV7AeI8rI11o8vVFDDC6fsPu3R0Pmsy+qw4uiAW21VC
nq1EPBUBCnpALe6IjcCyEE7MywI+6lMOOSxoKybT4p6avNAB/lKr0LZJQmYWB7CW0aAif9cQj7n0
UwZTaPbTBVuVxniPNHoauk08jWEZgPTR5tUAbBVGqdFD08+DdjMDRDsWy0sb7pzKCcShMRDJph0w
lqq9GRIughzKaqo9L9gmb921nxtri+CbdNKf4vyeZXCTO39bhPmi7kD+oSULDGYOOh9C7C6jLDl0
436+i63eOkVFRXiSOtmgZW2OLG38TFx/56digaQ4pEtCybroJD8doYKVle6V9hjzLz0FkmTNeyzC
dvrjGBKhEMa4t9Bhia3JQjXl1qLAnmHNfi5n0TKKBRziuGtsv18NQQfn/obCaSdZJ8kAZDUshDmW
pDLwa9Uvg352zYOFF78ciajC4JT9f3OtleRxZlPUFhmEHuTGCVjdCwK8lZ4rZqDU2NwVpYH6t2ue
bMW9Ef9L07PfotYvmaXV4zKutIUVAH72y4M+wpsgIj2Z/peHgtMynvLg20x+qpLccobvDPc1yimf
rTcr72i869QMgQ+lGiX4DDKNwCE0/OtzNIESz2F/GTxj5QQVAy/3qHvhXrAEbsqHkrw8dD8ebKle
uwYWXFoBR4IVyyS30xSuI8l4DGF1Lcm65QDveusw1u5nlVKJjfA9+TKInuugelXbP4lQSPFGO00P
pIsjg2USBewqpAvogNUmsQHPG8lcky5Gvu9YGy4B9CGjpchmdMG/WrPEHbejB4LkkkrsqWjame8s
DLznRaM2eW082Uy33Vmmh/t4Yl5cGSgDbQ0nEJy5jWJ2OzEssDEbGuY1CPfWva63c+aFJtI9Z65A
7RzDtw1cHjdrOPrxdXIwsACfGCpWs3q5aJJfVvwLs7a3Rg3QLGo2A/1dXvRgB559Lp4cRfiHlWJb
QQ1H+EObfaEk31mxj/IWF49AosBL5eTo13XgWmAHaxziMxiguZMjwdKCY3yK1qq1VjXxDX3V/NUW
+e0FiXzhtPLrkbXrKWI0NrBZKx0mQAxZ2UByIGGKpknQuRR6Bj0c24igiDZjIqF/tBbh5pN1CRlC
1168t+3+kE/OZkw/yZBF8SJPcdbN5yO62ceYfo3qVSn0huzmqzK/8M8fZUYKwmfLjj9SMaJ+7mPi
KhJIH0UEgaBWqz5C7o1KqPe/FD7vImJcUuP9agLGxGyYIvGcc06LCmQYU8ait8GPrqMh3beEitS2
fbB9clYkwsZx3SCbyqV/BvDRh/mzFQwHR/Evgemt2p+c6jao2RnQ+ge0HwP9Mwe4x3vlujXPpbnC
FvKcF+0piT4mElsmkpYZkLExVMch69el/20ceuuqR+HK4wglShyKSvYeNj1MU+4GE4TFyODHcs4t
aaC5EqeyjvcCAUINTCIY9zoeoXRIT0LKtzSByKZrnxbK1JpFScX3oqfgv0fOBzlh70dcmCOe95yY
BRkPiI4Fz+C8HAcinUqBcLIKGdvXMPeGFhsXZUUqMd7XMEnT2DtHLtITZ5F38tz14PEz6jtjqk+R
QYStq6Dr2eVLT65cyVUdOOGjcQUOcsHUZhgoBejSwgpjTfZc0IM9RaolEaG1+nWYFj8mWxtJgnox
9e4CufBz7JhrKxW/pZZ+NXaLziNniizUoywVP25XAEH1VpZ78WOC+QL5Uqtqp5HalRKkWLb5kZvO
FJR7wkc/JTnUbILvB5WdCNbuFhJNOuOg1xo3SUajmgdY2Urh7TL+iGXtYx8Mr43xae51AgwkS+O1
dA42NvtmZ5mQoRxS2uVL5PI7zHubS3pOeRay8MXuGFYiYwOhTs7nQPpFY0kcNuy6YWS6PQ4o/6G1
9maM5A1c48LMGhbtSKzq58jT91PbPrTspDeMu+aY8hcp33vrOeW0/r8bAeUFeN/HwvSr06M5ndjY
ExN8DwcI4/Ya/ZLysJdN9yYmHG5ZYSEXSC0Mkwl/Q7NddRfGJItS+/Zbbo+Nhv9cpO9h4VIvktQQ
/AsQHFTMdRKSmvxiWqoWmgm0dcBQbXzVW0A4aATG9GlirxJ9IlIBvUGxEevUQLhe0a3awH8IfFlp
A9rmK1jbcy3eMxvOe7eqOaPJsV28pSgnLXY8OkTCnkcCmwEDynsV/iYzpi7Ol4JtTYWeI3deOi7d
4DtpOdmCZW39BYhRDetfacKs8rqzxoC4C52rntQHl7mtTP9l4sguhmCVItz7zrEiWin8DGkB7WWC
nxTXuLH0Ye0xM4bvhosSbqjY27xu5sXYYU+Hv2BxngtnjsHKDSgQcCQWbjBjbd6B3I7dJkn37BX6
XxY1MN5ZHU0Px1na4sLLgY+LcT25BRAy2vAVhJhiBccKBmGqJk9g45p63bvDcsBPC8EgoUxldQeW
21l6/iptVkGKFO4n1C+ZQBfyYkGyh4xQPqN6MJt1T1gZtZjWOE85UGOX4LNNl0MGb/k9zPeGKsHN
27NjECbz6muPWJQMTYitKI5cC2h9jylPojyEE9pQBqdnXb/batc5y2Q8C/GvI5iORMQnwhxgyo6z
yCe/evpHTWari4i6AvmTU52jF7NIQDQYgfGm0rhaSyjulGYDqsIBeQyjCrYISbhLTK5yH9GwOW39
kTzC2HjVGbwXJJ35zPKHkJguuihPxDuBsjI0hqVOPErYm2cp0Xu6rDE06Ibnsg2eSUV7j7GKkDKD
HoG7zW6Oypuu3cwnerVcJPvbAkHQyAw2qhDLY9NT1TkGmZejHQ/pnWNAuHrYk3y6hHRapL82t6nH
mslEHaIoutNyJKkDwbeG/GvCIi1nWFT2O+NQk4ScOUDyipSqkmTbBAJx3u8K/pu6nejAIwaepryK
+KWdt4Q2ZnyIF4TOr30O8M5/o90ke0DFXzkGDrswKUI/g5hFNUoIYx026bUKcWvAtFdvtdo4FJuQ
suCSgtDL2k0cv7Pqf3MH0o3RIfp7UagTkc/u0IIS/BuT46w8tDe+t9ML9FbBsUdOW9oI1VAdOAEr
9j5a6Tw/k5FtET6fJJisLrGQnuKlpDSg8u9/SS9ZukzCIj4XDWiathXBR8Q+JFPodcv0tU0BUjrl
krAPo4ZOo/q1ZvmnpGNH1n3SUu6KfjdBAUi034Y6q5P9jd3uo/GtZYI6bhres2E3a0BIVPC4RYLW
e6hM7Qz3Oja4Pmi9QNrm+gH0u3lrnd++3Wfe28jJQopgQThdQcapQZ5pHBJMMGEvmMkD8YfRYl4h
IrYkm4U9c87RGRNyOxDV6iR7C+srHugxztc66XEkxNQSXRbXFOADMBute+B6ffUtVipq1P+NY8OG
fdxQIuEruE0BcGTERykZNGUc79y5Fgy616qOL7pPj8qUasKvSA1ezq8CLM+u7ZdakBzwWL3JAU0D
67QXm5JQcy3AFyLcBYymOZjcD7bpWVcd+Ik2iaCylQZlZmZDCTP7bdiggx8QMtfzSqDeFglw3Dp9
01jwPQ0xy9ZWfY/juJNMyVLJFMMYPEY1vOCGcdBQutmlRL9ecxlr3q2nzGiAncrBfhceM7jubMTd
dxp0Z1yVb3FCcDp/5twG81qqUzuyT3Gb8dh00A88JnWa1tO5c1SW/WGwg20R0M7F3pdtt6+tz0HQ
1DYmZ9i2hum+IbN1S3Pb2gV6A7xQsf0cswuSBW2Li1vf007J2B680X2LaVwtYoraAPmQnL2zx8Sv
lp5qnzCirGRQX1rR7RjDrysd1EXQr0Q3oPFLVzUBp5NWnxX7nCkbfpw0+itUz36AzWjMVDQc1m9D
RwRSrUjOQuZcM4rIxdFfm2yXolExm+35iRpCAJJz3WqrWnhnMQx/vlZcC+VctKzdDYgPDZFsfxPp
3bzhJwVf2kzDxJMNRowd9tlsokdE/Dv5U+arnnJEBvpaHzs++hBlaLx3eaZQ5u8jhWzTsCC8F+S0
gEBrD1qDRlOvDmF2d4Zywwb4h/o5A21VqCeuwC3xzt9p/WbRzlgwl4QRoJ3V3dfa4S+CKq1odsNX
K9vNn6AbYfvu7pHO0O9joOuWjEIl2NfATPcFRLei+XGHz9wEX1LfIpO4z8x/tjxIAgraPE+AxTc+
hHips2NCtoJWFn/agD6yNDH7zJEZ1YWg51en056EZ7/kbftlTMVX6rDiHVl0DFH8I11OQ7vg6Y+t
9mv8pMPg3jSHz7QUezNJdzqHKrnIjOV8Yi8jKKne1pMYYLryOtXD1fsw7QGKNRZ0t+Mri47MWAi2
Jk8vUSBAw22tWRuN633qHTwyHuWIvVcMYVX4PJPXbSRdIoGApguWvsgm3HSZkpbWUxar1ts6HfYC
1srVlxaMa1Wnl5TqSGXQX03A/o2zmlr3zlT2JQoHJBAPITUqVODY7iXFlx5gtyxmlL+Ll4CiSE2n
vqLGCf0T3+86IMut40A2Y74d/VWjzGoZrgYcg8luMtK9bf2zpkOJGkKfo7e9s2l9quBRTpck5/bT
TwWWLVsnLw4op5XDVlAQqvA339KWekMBINStYzDr4JCCSldBOMjlSwPwLoN/OraLOQre7cyVr01L
I9d2cZS9tmX4QnrYc05ZotFhoZB1fW+bK2ObTuRi9vWqtOo3PWS6l/jTv6TfApHfqKS8jQczMucf
1KqjEJhX91IUFut7Bg+2jzHtntv6urKinzDkYkSk0jCTMOsYoDHZe6ncGRbCOTiUBn6AWHjMWIJj
2d2NTj+GIxyFSaHtnXY2y9s06wknTL41i5QveYBung09+ZUh0zekMdjeF9YsjWlec2LeYpbeXoBl
tC13LXJPgQebsw0JE32i+zDkTwu/uh7LBUpC1J4l7Xu6UKRBytbfydp54vxARMm1hxRMpn8mr0Ef
XKfsJkmlaZ2HQAZW0xhXOXgz76QJVI4sALk/zkOwDYhe8Q6Qhwsi/waURmN7sUTDHn8VuVz95wIC
Ykzg1g/WIh1snUUfggiicG8MVSr21058Kc1sMVgIHKE5MDmqgPUPH6kiRkLfU/EsHLH3hfdRdeZO
yTmVEslFDPAsoke59+avNyCW4oOIsn/Qma2Q9bzYTwMhu1SD4wUUuavvK04l1InsPAAbUtq4uAUZ
pnOF878lH8Gjaq8ZviVHfXT5j8+HqgG/G8gTEy9ThHPpR3cPKvqOp/sgj5H+baIpNnkenS/atSl6
F9kjDW+x+29QH2SKZX9F8+rE+5j0PzY1QY5Omy7HTT9MNDMx7OONjHbo+ONpPRs6sCp3ZxJVbP+Z
fiIo19BB0W8PyZtjiJ1rxXCF5a6nw3c7EG4GAj5vnSkB/dljVpBvyiTbybGF+A7lemIPOondGAm+
IIw6NCxKsPpQYIEnBXjXvoqCaS5NIOfhbnLy4wA7n99iU8V8yLYBdwKLMNMTFbinYgAVw8hg8kkx
6q55+S6Ly4TOVZtDvTRrbWOmLF8892w3+yT50AVN35Zjs0PymBC6CO46AGyy9mGYxCbkm68WDKyl
LQ3xnMacJ2Q9J32FfuWQj9QlyO1+GoxS5XtWXNzyVuqXyXohR3SRN++ju5WeQmH/7NinMntPzUvB
aFzMwR5/3PBG+aHjRGLbnjSc3pqJ6AA6FJKNGj5gDmxQz7vtbHCQJUYWXPMpzBWNkDCHnPohBiOK
NMXl/8dJ2KJEbQ4af1NyrQpqicoeGcOnjEYVEy28AwwXrGTaTMaHWyvmcUfRnKSJXAIOaf+RieLJ
wxKlSwr5jKz79sdm2+sWf578F1S/GRtD37+k00f7LGzmxvq8OWRaeFIKtek0bl1kNS3zXgYnl2RC
WiyDU88wi2CRY9ADNua5jnkwJiDi0oZjS8cljjakBnYhN7YGqxgjX87gSqc5UzU+KLRyrg844WRN
fy0L1q7Gj67/Qh0gcirhJ+2KB5/npIunfaUbi6pmedUPbBVhto6URBBYOGRzgLc5AcEJyX3Dd2ex
hXUkyTh/Y14vBpGuhvY7b9VW+s7W6oNlOTFU7B95NWO6w7Xe9WshmIYcB3nqYQWEuAsHqpsAqHzH
95cB4rLIc0voSnWfQaVEUuACwkjsVYcT0vXftPjWG9aiZZdhQQfoeIn4y8Ge1T6UTWzZrdlW4IZL
N9iX7NaGZWNmTxOTfBHA377Y4iQ6+tx7UlIqVP+Mdj+/rB3crij788c32Oc8vHNYDpVvdMEAUUUH
TRzISUWKiOlz1eLy6X9NYHWzoJPMEhn+BN2n6H5DPQFbCYILyRcezGXPjEpxG7osmrD3zIrCno2v
nP3TdHaFi1AofzblpQS8X0DRnoZuA31Co7me5xt2c1d2/YRFAmyvu8PdA+rXfbIZ2AkLNjBAweYt
56I3eMuSDudIQbYOALmSm9B2GELMSXhYC/jlbdLmSJHApHXyFZFEAkIfZHlE+ZgaGVVqDBAGZ2ug
IbU+kCvjHJsWE33xKIie/dIFfdg4h5HDE0X5QTTtoO/s6bSqW/KPSGmtdLEMmBcm/ODmdCYvz4E1
1GwbsK4TymO+qunHpW6KcljYOkkOj2SG/qtwWyI0jJ13C0b9aL+7kn3TUC8L5yZUuBazm9r88nwT
RwqSbcUZ7LDKT7EMmkr7wIJh1cAUp2oTNjqBkHLd89d29+vgpjPVLTb9G26tDjOISanu9/0+Rq/a
o3+K/c9pvM8KIaK3MkAY3V9FAJh5tuNjjnkfe/Ms8fPw/eHcS+C8R/dyeK3Rh4+qXdoRtlwAJc3d
gOWK8ARWcpQhIcuu5cS9Z3wEzbJ2GeJA/sDMs3TsaxkR8km0+sILd0a4y601OcBDuw11bt21i46I
RBcQYB0N3KY0H3Coq2E/oAjOtv4bBblmMe9ZWKDTSeDgyEF0RewiD6PG7m3Jf1If6oQQM20fNhYB
6e0tDkHHnzwY1Goj86MfbZEfjtG963jiTl0I82Gn3JVpI0XGN7PvIRaQj+peav298F+1MFrYiMUb
wnDAtOBf+HEGAuA+O/Gv8rZuto67X9keC0wUg4Re6GEfYPGo/bAgfNKg4khaS834CPufNNqPmyF5
TXjmJDNcVq0oD3gqrIAxTvA/ApznhOnngOHGO2sU34hxg/yRMDQTS3pbW20SyYT3LyZP0loE6YUQ
zrA6a/WPEmD3fkdqpYkwZKYTK4ly3ZyVojCkEz6fwgWy/QihRBISNV4rxve3Lty66tnRyS8gIKNI
KL8flcgwnxHml5CKa7IXKNFf1jSMgsslr8Fa2V+TPMny4hP7bAlqNLSUTEQB0kLzWLpq3gtiw1jl
3amOzimlEifBhH7SDt9bTgNJDEZCESX9f+bwHk63MkZyOnDzYPVvxLFW/tkj+5VDtR51NqPYndNr
yGVChoXwhqXPcWxH/FQFV2xxZ9a/oA+E1F2woGTx8J6Uj7YEP4LGUOHkkwiNLMvaeuSsZNgndfev
hDoZECmBJTRB1Wfg6WpDxNTz618DFBK42bxSkdBo/UO5ZqlF6zKiboZlSchRE+Unj323R8o2Gh56
xmCvV0zqkp+Uw6ND+x3T7tSAF1Dh48NJOaED8G5/TZdsRpzknZndYq988EnPeq2jyUwh0FseHz4C
2pUw47tvbLTqns29ZRXBLvD/rNymumUfyPGbteQhjjwl6UR5X7JLqmA6CO+UWeYP/t6i3yPiUT2U
O9dYZyj9UgGBHa1rzdH96fmvoYvd1F/HGbMobXqNUBcS9EJGHseUHmxTQRGKSN+tvop85cO2VdMb
gJlenkUkSbnD+8HspCnfxqZb9YG56HDbUyCLpiFI4+SMd9//1M3xbZshmamii8PRn7NvI1VWlASF
USQH5xgEezl+lyj8OGqWFqWz6f1pHQnYiX8uPfy+jv+ch5+O9WFliNMEEmwEak1gLbWUNJZmX2cx
ouhwZQTvpQtw5VUjSQqyUc683n/UBfp7ZsrqXA5nZOE5Og1JJxswy5L9e4eHKGFPHOAHnf2LHbCe
pp/NQkquHJ5tl2WR0t2lPj2m8k8H/TteBxobWDnMhVO2PBXN92TPWHrFQKMCu46FKd9a6bEJ8aiP
z8SbL0L2uJV8q5JbpEASinWB3d6++dXKHn9FBdtBv9fpix2/99qh9ZgA5+Fz0sLk425tGsTwDNn6
+cBGBCY5bPTw1874HIajyu8qp1maHzv4sHiKF0bLsAokk/2R1h+GZ+IbfXLKa+SReRkHVyc6key+
Hz98EphyrGL8SghqywUZjqk0XhzlY8u89GilO98/JEyHnY4Ru0ftXB4j40iFs1I6vC7uPvYy2ErZ
aa3q+NkSF2cAzZ1dsUBxIAOrEE2+jUyT5ovERFWz0531RCw8yTZDMMdODWSlTpNUwxqLV8lXVD7I
RmayQeYY8ASEIf5LlHlra5g2IyofVPT2t9/Ax680XpsME1OCOI3UWVcvmKexJ13UOG67lKmo2etb
znDKEbKH/Po7ivHB9i4ejKqllbZNI8boLzC/zJMcKgwUw2MBlj7/9EsHr465LYvMxJ24Sed4c3TM
3auTfkRlsu2cUWJQZtgdDwaGXaMEuhxp2qZv0WwaiZVvMsnfK3OHWglhXEau+UqxkjBgFCCdVAvX
aam8hpsbTidrJI4vujlMnGn73yfXwQDPKNS3XtRiRG3f4XfR1iD3kWmp3F4HRMRNhNPd6GRW49hv
UiBAsXvxQqAP+Spm9t/yhgeoVPrFIdEc1K+fUR+tM/yvVt8/Q0JM3RclvFeZGW+pNR4sxUZmD4Z/
+lJJsavG/Kw6wqKd+KyvC1Pcplhe49Z87wVLMOu9Y4DpwZsGSmbhHLP1chv67w6RHylWP7uewBLe
085lqxDskdYXUDZscN4+2UJGWZ7dwTl7SXHx8JB32xKhZR7VGCwPxFCiwV0XpNgNnyi7KHoCm7dQ
IwyjA5hhrlGkL2o/Rs27sNCy+Zgq/PynG1Cpk+2QbJgXbmZHAoLZSQ5bjUZ+Kjt0jKB0IDDDpumi
aNmUy5Rdej3FWKDGdT9462HI+b0vmLmAzmubCSLiVK2P99Fu/+PovJrbttYo+oswg15eSaIRIFhU
KPkFY8sOeu/49XfxPjiZJM5YooBzvrL32nayNXarJ2/N4QvHym0S1Jvy1SrVp1Jmn5eVbB8ThQSH
rF2ZgltR/TR5fl1MVqzDdAGDFUr1FMj2FK0Sy/ZpPBVVRWxJc5rk5VS3GmFQOOY6qBLPiSb1u4D2
G7s6jK68c8gP9gTO+k1kXFyzG1X9deNzZYcsAwie7bqKI209I50+J1UVCbF0GQhFOPDRPQgeWQbx
KY+w6w0ODiV/djikNakMEWg6rSxHxZpFavKtoT6uhdhdauASWu32aExnCjSmffKGbPyISHtl/PwH
I+ggBd0e+zGB5sIcLqkUik94UsGqTihrxkBj/r14/8nLGqq5coof07oH0N2OkFY17UKaLglrHB5V
kOtTwN02mhEzrmis40gmpVUVYoa51cYXJi6XebDC+JgxW4kRJxinvwo1VwLyQl4A0CqEbRjE7OCn
zkiRwbpoPLhBHkkX3xWjvmcoaJbO8PfmA/XiSczQRa8GdzS1yEtDINrpwrpwJCnhAgqzN1DtfHbp
GgGez67mUQiX3XLpnsnf5Y3mAGpsz+KJ3ClJmexE2JRHmDZzNL7IT4N4KRaD/aV2UTKZHna7WCd0
eHM1ewJ7hWl/TCKyEZM3yWS3RM9AWjuWNaaQMIOp5fshceV8d+QomOrSkVD3DuxYLeNThjgkZBCY
0gNBHWZksqHEg4/WluzKnhqUwrmOVd8Q7tLbCnNgrFOnI29RhiQow/Sh+XPlSnKH1HJ72h/R8uMN
YoYQJFYLo9tylvZvjItTUki1m8dzv/SRSN2d/lKIV1uR5KTw7QpEtydAaabpGKQsronbqanbZ7FT
igYAi6s4aW9Kpz1Moo40H4zkNVlDEV3tslRuMklOnJdOQp1uGb4hCmBhsuNy5sZ40VIIs1oFJlcx
qY6sGjtGhWjTQlyOystxlEf6rkTDXl0nW1x0vFDxY8nyN6t0VOIA63rG081QYcj9+RTLAr7GzOtD
CVt9p2zgJLRgPkm1AooKodh2mbrCXiElMnIaRzhZh342r5mcX6FtNWl1Wc0mNNpfmtxiJSgo0ddr
Fy51ee7a5hzzi0XrLiV+1ZXn/FGOlZ8Mmp/CcgNDnsnX6jboBHAuTTjNXzQBKAqAsMq7r6iSN8g7
j4Lkc8+QhwfTaf8UdXh+ZRYsvR4UQgc9ywrbvLnkVck00k7t9sNTMyeuYbgmW9CyXOv2ncjoJdBo
qlECBx0+RzMaAtRA7kY52a0IL3Z48goKFGZyA26fEV++0Cw2DcNfifZEtztPg6K4LaFOSvF6M0iQ
NRx1Y79H6ojgYbhJ4SjrQxZYcIzA87CnwBYarAP/vlfCVWCLK6bR0CyRsLAmd4duiZIHap67mI93
sVxvrV8U2q2d6hsLhmufy1HPoFhzEkYrcbXaohl0K4pYOT5NeJCbhNFMRwtYMc6YB5t5PCZGCNwg
N4fVT1XY/Myn11IjRUc5oTncYDIASfB2OqrCME+dd8IH5Lw4SOuNheyFcHL7dfaL7gYwQwn7r1Pa
e4OkOVKSnXfBQc4+bUCnUJTWqNsYYiySr84Sm6bW127/CWCmWHE9XiyaDikVHMfOJBeihGNpJycz
g4TchJUw3gST3dqNfIzvnH0WU8+xRdnzSEvDnobVzrjdZA15cCyfFrE/JezJ81y4wrRr195GQFHG
M1XZfGug5KHK8Gbqpb/WjYgGtXGaRLj0ZRx5RblGrZJEfddfJBA9QYdo2rDiQDU0MugNWgoiL4UF
vU9yaYndbvPBncrMW5FIrJ0v42+1ZP1WbS0zB/nNlM4KUtdhBUvxPcGqSnn1izk9T/i5FMw4FevJ
YflbWvG7ulTvjX5+iaazffbp6ReavSn+ttLqrK71mYnXeZqLM/6iufxMxOljaef3McYmVupekr/P
9BRLX5+bQfKJgYC81gEIqCnyNePItb0tgz+z52eVABzlr5UG+iS4heowzh5zCurdQU88IFOQuK20
tfY3GmC8shmAD5Nl/zb9TvuTnra3yijuY01Ujzk+1ob5N2tH6T6iJKiJ9BSPOxSHFTdksyDXsFS3
KiUv2w5jYaf5cDfS4S4oxlsywxCRgiolQxKVepkbABn41ofG1wRUTCTRii3QHKp4stXtidVpnDqY
kNJpdpsOJro4+CksCx4DpFVU7WzjfGUcPvX4KC0kBhBCiQSez/RWLt+VdtXgHabVcGva6tYiepdl
vndLvXZ9d9tz9SalfF8DOKbhz0YSsRhjl1ldbbu2KfR0lASJObk57kShJVtPzF3l3ImyO0Jkt4DW
EGxgMFgrRa8hVLLerTsrp1tOJp8ml9HYGSFReEtCfc9eEwBG8ZPKvxKd4EHFPO28pfUCGg2v0/lj
zvJgBaJlIou1cuFcTm1oaCe5u8rsukR4CpBest8teT8TtvLxts+/W304J0J1Zx532lG+wN281xmk
vNy4ZX1/Qw2n6o9tVu4Kzr+FrYLep9cYFs1AMbVGayE5y2Y5TJR+I73Wzsp/hrahp1ncXSFxazKP
K5tHnFqhyB3RiR1d9cyqdvALufNFWEsTI6PtVFK7dQrJX91C0Di1ks5MfDcv5qKFRaIG6bAjoDXt
XWe0BsOAME42kWZRsmclVoDZqlRIfjaInqSSkduf06x1ZtdYSa2PiYiytEtmqtFKkminfhZ80X+3
vrq0bn+xNlKI2XMUr+C57W9nLq5SbG7LL3NAF45McglkRpAbYuZxbHx8LZlf7QYCbVC1NMUxqJYE
hI8PgAK267wJdgpqDp3ZBpgqaZsQHzp7L28sSo8QwCX+0cvUYT0L9EeqgqLK3DQBMdlSd0q9l82a
t/Y5TLrRT95DrTIdRtjxb/y4GRbYuM0+agKG09NkQID7I8gJB6dqu7q/z/FBy951hkEiJaTEDhKq
PAWMqbGgsJQT/pETviUoCBzsd7UZffjiPBLuCEKbAOVB0wPtDhJLYZxHqpviDpsSZEsats0YJpoU
Zu8kj+3kNhCdYFgVSuTF0dD6NZj156VxTY6vvpFYG2nubKcRuOxLfP2mrSlRdGms+3TALfXvffmw
Z1sV9ACNVFCpSlCbWyClF6Xbn6Mxfqbc0I1y69T2LTluyupMJRKgIzL1RfDmsfQQY4sEoVLfiZgW
ypZeqpbCZhMvwNIi+taoZXI52TWR9B2fyLyQakoVV8OpTcfDP2xtnbrf1FKPEKNh1blBrfnH1iZX
f/1Y9ljFV/mveAMu5qN3Sf/UxjfBJJxRHTZVSdI98U2z0+YnOxofArs6KMgfWAdIhwGIyN7cKXsC
CvZKvyAqJwqlusbpL7wYBB1J00aXM3hZiIzHRkVElINyQf6FNwZzqj04zSvELBB+u4NCEI9melA2
Dm1gASRbvh+oWkJ5nIIbAHnU8wdGIbhN0L5hHRHpU7RHr0hUxjyj25/8GSunEcf1WsN1wZndqyUh
XPlC1F95PEyQ2dgJjufqa0BugT2LVDZVTckN/1eI/zVDba/xZqP8bC68gYnd08+kShKynkK0ZsbG
TRX2G37TAptSrN0SyHQ7ZfY/dGnGYjysiLroznI5nR1xdRGcaDRfKdEmg+5QswMxHJx2pUiY4MRh
LTPAFFeTjUOlJ4tJwfBPWs+HyGuW5Yor35BfVbKGBJPT1cVtnxGmkYAtwJ/Ox8+PdkiBWz5rwD+G
nyyZf9D9AlBOjopdn9TrP/k2xCTOVKUz5f83S9kb3y+YIFvWPzSWc3JPqPJH3kOlkwIkSCF5UFhD
dA+tIdlaGaIIzSw84uNUpFOymSKTI7tBzsg5lYcz/4CgK07PrVgGCXm6BI6M6C22AyDV2l6sw/YX
nSCKCcVHJxgvuQca1DMuxhHtyckU/xWMDtKerDRWK7jHMruhtehODwiHZ4NYOYlQx4mCXR6J/Ow8
ca5RNZAFtDe20WcB5AbGaRnBqTUjVZoUCQCZdZy+SW6BRSHpNLk6hKNtP6VtfIrJbJxS0bYYzd/C
lb+SXlO1q7t3ChnDgELyHmiIDRs+aUoXtj1in2dH7he4aiouAVG1cHxQ75dPfRXAPu2o7Wp+P9cK
aur5TWSX22vSGQFc2KXau6oI/LhhfiM61N1WrP8fpJWwo5nu+uE5vK7S/BfWdjYTmQTPr4kUUYkW
hiM9KraDNDzm8/T6MdRI2dTZk1C6Dicy0bpyIuiS8HFWy5VCJFCmhWKXYqr9zUAtXU4b83gGuXpy
lTvhKhnqrUyJ7Ns9ziFnGIS7obaPIVseWdw/RCVMVygyh7BOlnMLdAmn+r1AH8IflR27cvFJQWo4
wDFQB9pQhcq9APu494xLxNhZtMIdx8fU5Ce9G1wkFHHBbGhaXSRtVAWzSmXAr2nhxZBHV5wGd5hq
lwLEnfS/Bbx6g8dQ3Be/RFNdNaJXveJGGtEtpMzVyQMgWgdYQ10FgzWe6O+g/MHaZII87OSxgn7V
TIFat3aE1wThhT2z7kbPzVXx5RkpTC30JmnjZiCd6yverKuq59eaqFup/8XrZDd4Ti3kaquRP4XT
WzNiZLZbC1OrhvaBMeGC54CPP1ucpkmueb1eqTf+aL3u4QL1+yQ5Iwz1eUgNPizN11LRl6najBsD
yZEE4gIZYAKf5sCnEEITqazpwdDdLHq7L4kIabWHZMx36/2/uNIDERB2qhtBhtCQPb+G8xFVJ8wd
DNedROw3iWBUcyiCTZS4mRCI5GQpuH4VcQq6Ogk24GjA5+FN3uk4a8bXHVq5EfmnkjY3TUCWsByJ
Z5mTv7Shyi1Doa1H/C9DVvh4FLy9HzwZg/OLsGWcJHLwINbEQGI6kPrSPebiMOYEJ92XgbtPw6c5
6glqU2JWZh07PUtiRJ0OkwRR4jPzUq0IGPj/kbvVNij29vESkxqp7t+NoDsHxU2tDSXIMx7d+K0X
k7OktOd4XPl38vmb3UxBRxxnH5mwu+msu3POhIF8CY5ViRzkeiK+qEg97HRG5REOYMvvC1a2HCJL
HP8iLIWLJ1b/VEhyWD1ZWhPgLqoF9T7U1594DtiQ8HsKri3xG7pMo7M1VYNmANDBE2u4Qi8f+YPs
BZm2KIX1fulOTMhjNVTqG2XwIlhB3vM+kO6t8sztLjIiFEgmkN+cAEioCihmYqzCCavY+Mg4PUv6
m37deYcZz6rOmtNMLegbuZ4qTxdlr2nftZFwTdJsYsifxdtmXXj2+bMzzupMfeAHOr1QyftNAcSy
yX9ff4PBEoyMuhFizqciscH2/oi8PT2f/NCBfF/nS6wkV1zGmAzFWAi1IZRzk1R3P8VtoFZW1LXD
tYj3q64pV6TFXXPWW1SxuehxPKy65W8zQWDkTrwEM7mY+z1UBkN9H3yDGGtlHQIIbq14TeI8QimT
kxiyGFYwyCJsq/o6dPJNQTOvN62NMT9t9VAexsvI6E5gygeujPDuaeBqQvk15n9V9m4624wcMyn5
pxvamDyhNmJRwNwryjq/WKnpWNtOjrhJUIj/27JfXIxKWoL0Wu4a5PKCtgdaH5vXPYNR1txhIz1W
9jizAW9zf10o7Jt/IwdDpfLVs4zeyIuuUIVNLICzHXY0BW9DFNUKDLD6Pb12rlwwFuTo1sBXYann
fABAAsAuJi4e7rq1D/bM7NeIO9di8FtlB6i7SmRIDHjnJcyyj7Qv3zN9PaUFgiG4P0WWXMy1u6AW
iFlQ5KTR6QJz+g7Vil1m1m3DDUFa8bMI647zN0UaRB2rU8dmq+wq3E9TxyoUw4Gl1F4XhpOkBMzK
ghm3WDsg6mc3USdgb8Yh0HGC4Kch58ccsnN8+J0lnZvlCbcV0SBoQrHnKtIvbI4MElVbRpums0JH
BPNV1m9lwjII4FtXkO5G6ECnhYrMxgyDxm/V8rbiY3j59dAzXOjyh5GIAAS1Kud8+/LOCNGLHyvy
RG5moOjByKx+29OQYahxWiuACXX/hSrx5Sep9SzoB+0sZMsZsJY/vCOe0K1rVcrRNIGdjdOwEMRz
VpPyIX4uyxROUGQrJ92+Rfk0v6Zlc+UrpeHFyeBBfOHUqz+bF+BrHLwCh78iCQ9Sx/LZm/fSa01Y
92Dz0Yuyc96Q3QMAo0YxRFtZwn836oJ64pJ7LxlUgWbO6ekTKdRlrMzSpfqK9wAYGXPI2h1Avm2E
rqRt56lX6W7tIsprvMUYKpdbh8m+z/wRmbYo4EevLtvo4k+0eFga+k1IBg4zaCfNUlei9+j5z73Y
O/S6hqG4mzNpP7UsfMj81GmyeFHr55YNT76cl6RuFT8Ax4e6xuLL1N/KcXtUbX43BoCrsX4pDVo0
YfMbiRgWRvAWBV/ZnyHTndejIAzkvtrEOqnJ3Wy2MFYfk5a8SaP6VvX5e1cO74Vev+sr3TFekpqM
Jt2o7uCGujvSv2ypfS6Js77r53nfAtwrZhpILaUaKEiE1YcU5iF4NyffAH3OKWrhBvxmf4P7fzdg
76lflvieIZTIyUwQyGbOQFSZumnDU3PisXN24O8W9GXYyU2vnDE7CMIcrXWkUv3Mp23Q8M1QWQIS
GhPWznSAnLzJq/RK22NuofcZnGlaHQNkbkmEjSHFzmAxpRtANDHKICQvFd2ZUUZ2Gz9nwKg8ntuh
Lp8CQ4C1/adjvMDdelKFS1pXblc5dbCBfSoU08Y0VEsU7hvV+ocAm0zebvmkXeG8DLUYzDHRoYn4
Jk/Le6dVH2mxfZQbgNqYqTxtxQdybIpKAgNfMXQJWvmCUAAuwJ2rCOmgqbh9G1FxNxLhhAUJshoZ
PKPlZH3mbptTAdGVtsYlLsYVcgb/0uji153FjxyCkrU8hUz5bET+ESvR9hya79ebuB+/kwED+0xn
TNVWUbXR7iooMSyKtyZu3TgmLyP5UolhazQS4F6YYfyZxHbTQwo77UtzMTLUi8MQyYNxldXs3s7l
o+eeHAtgl5v+BnkbUf9EmwDp8CKuGGA+4je9hEW+t89eMp8qBMOpfSNJVTWfwN4apkOECLQFxv3y
aeX7uRWGs2VA1Ro1n8QYnwrE59Uak4u8anhQ+CA7h2XYkspQ/1RyxYE6UBoqp7qfTyZ5YT2yo5Tx
xstV3i/CIauvurXa8o5EDp4YEGGH64lnzCxlpgCm05iA+DaINr4mIhNlteGtVNbbmoabI+Tbx9x9
ar/K/WXALu6rOj50Y31jSvDfpM4flrCdgRkdF5nwn7L/srb0K92m566Pn6qaR+L+jBSUuemjI01h
prfmdm/ovEpkrEjVIFkE5b6EaxeHK9Ij/adEcyy3DDM2rGi9Tz6bdSE1GPe8LN+o42vrRP56hXQr
znRvNzJwJwvAQd0ZulMG69Uflx8LmUSCqqruJQgQptfrmbeDZMJsc7BWZqPCfSFpQlSJQ40HT8vP
w886VFcErovxgYtUfzU800kj3Sltd1dg4oggTlXSN/rVOwN93ih/VzBNL3gptoshgohE8X+czfEG
sTdap+VSTEZQe9h2HEH/fzRla/GJSq5xQc8NHaUkCe9NaaAWK+I7e57PafjSm/w2nVStfwyj+tjZ
1PDaPV4451S87hYC6p5adSOZEZm46uBH1zYv2yuv7MhdrmnnxWfMHp2w9Br3CrZK3MEGG9t5KGCG
8NgQsLsYsk+UmL99bzBglNckAvFQOUcwFS/sfA+o+Sd0MYuvkcWh5Re1h12lf7SbR5jkzj4goZzZ
WJVZ+uhwMNFBbxyym46+oWALAI6j1gKTAVS296E4bCFvabVFdSYC9gf2HjMoKGl9C+Wii3WQWmCv
lBAIJ0GFMNN8ZoT+4pP/cUy5lGSLbeqeQ7hWz2IynYsFQLr2Mt9rx6K0sEXsBCdOYnyvhc903EN1
kN7arXh/E04Dko1aDnIGgzG+YWlSz55GlsmWJNcXgCiPa3ihQJkeGgsHjQfou1Dyi1FzKtbrgQ2f
200e5bZhmK6s7R5pgFPLAZZMV2iC0mb5hIruGNtfwEbAPGjF0c377kHWqgswJQCgF6EyonKFKZEL
3tZSbGHr7Nq3IY7fqG+nGed0v0RZvUX2jHhJQTB1JUXARBEv2VWClKEx78xflvFKJZoJ8703pNsC
aeIhHGuTsAG9RB2/+ALDozZ1pIcYe+7O9Kgu9tM63DYqgY8WCezBXzsgLPGAvqp2iX+x4fYQnidT
QnakYPybGbHxeKCJGEfS8qSEdSgOTFafckTWIxn2xwM/DmKBMUlCU6lY83YEKHEGMfZIF07y/eWL
DGChSFbjN0l5LitbKdPbpv7s1Iya6pioHRHgxdrktuhNcrKaX9Z7OffEofKwGWGY6j1wwEj8r8S7
Xbee2zM/94UYASXYjAhDKJFPAWfRZa6McFjBShtMNNKUkvUmyN95gb8bAwqhWNHSbhEmVcK2YO8w
7RJ9wrf8HlmGVNmTqnmbgsCS7ypFeG7EG1nFrPqPjaU6cf+97XQ8IirvjAJq5jmYg0JXadK/N+nZ
scoWqFPQp4et8RYvhc9gv4bIPDMAIC1EPyXyQvviqK3frXAGRNyjDus0YITdFrv7JLkk607k0/IW
FyMRCvvg9nHsiCPhEWZQKgiuqTBK2o5JuOh9c5b05FzciKXJFU8osltV1qSdUXITPLTxdLFxL9XR
We8MOYcq2B+Mnl5dKrHVEjG9dS44Y3pFfCwm0tllF9SkdndCT0wz1bXdpZ7gRlu6s7bl8bn9KMJM
aOdUyr6YZ+fceAFuFKLt0sAySpqUby4frtIXGEG2iVZFFnNpnxW02vpPMcshwcDUMmiJveZSLV5i
TzVaSravFuPPUyGjZxCroOoLT6i9el/O6jesVD29GkpLTOsBnAYTRQ+CQbyyIS3dNXUU/cW86hzD
xk71K4mb03ZTpv1M8I6fL+YH76me+YuW+XPF2rdkVmG9zJx/jYVEBUP1Eqyk/Z/1IKonv7jo7Rzp
CzbElMa4+DLZYGvRY6cM9ntvZmowKteN6WZllraoG6cbLleSqUVzCyfymkw9YfPsFItCNbyMPeOn
Jaxof+KLgCEqhGmXbB8YYpwhB4mx3mWr/Fa/lLOFZVWsUUeturtIsjvkIqUyeJrf08xTQPmFe9w1
eWX6hTt7aBy9F9jGAkdJrkvMQF//rEb0Pjqqpn8o8jU25dlwFgW27Kbgmz49ceuxZMa2qbh1buHm
ZJ1yOfRrdjFP9RMsoPPPghesOwzDHIJFOEJG7sup6lyNqKvBVVY7qZurLmV3MpLLkiMhZ5vKwIxn
wkl/N8afhVdYm+agovlRa2IOrCLkFAwrzW562RcEITjSHGuuJChujPA4Y8aOe2jlO8Qq5mY64wK+
Q0Z0rRmo6uRhhQ+wFfoCDipFE76EfP1qNev5z0Shoq1h4Zp8Q1YxoVQqXIsv/9YHQqrbKiuUAraf
9hqeclCBBupAT7+0P+8jlFn8VA5iBl4tNkjDQ5rpw8ivl4TmNmUffakFRLluS8f1LjI4Ii5AwzFX
lecR5XIpMD4u/AmT4YDlXWhnW5n/Mqmu6bC27DXn3ngqrePrASG33a05g1XRSfkdpwy3BfSzZ1kU
BGZUt7gs7kIlMVhK/aKmcraER4cIVkusU+PiyeiXgHuBt6wNJN6QEZzUnMD9YHcsDPW5HlSSjNs/
2mt5yiqrzCc3syznsX1XYIGbvqQsDP5JkSy9GTapMAbdv1y7Smkv0uHAH4j6TYTk+f/k4pHWgNFs
hh5/aS8z09kipCCEA7k4fND8XcX1IG2btxaq1y/QoaZPyuOuqLwGZjQukI1NFWbdtHG2fnVCiMHU
bkIcVb2AIUi25aQ8scUcMrQmi2/1E0+f5DXzHUgszyZyjHE5m6EU7ZxWm3LrIaQeDqD13Znlu9pr
3lIv/oEB+kwkCVR5RTbsnGy/kvlBpW83obTuPTK9nhguGzcqFWs+Y4/FfrAiBC9vuhHfdFz/vUSS
Wa3dl0m4y7NwH7vpOgLFKsc7ZnRDf9Nm7V7d+lW7qzNDLWfxFUXn9ezoO3Re9AZoJt/qIddI+7AM
HNujWwO0qEGk8vCy3djvWPyvWn9j1+lXZD/sLflF6fU1Yrc0/ZQpPxsMJJY5Cip1vqgzKrAE8WgR
jCKiU6Y6xPyNMtfGcJXhkfXMkbiHAf8II/LTo742HOOJI0ybI5aZq10GJ0WV0ViHtGYNt8Gx4jSi
HOht6hNmZzS+WWFFmYSBIetvpPQyhhtY+PGp0X4Z/NIrzVUsxS3eLcbcyZlXzk8A66Ry/bJNg3sY
fSgwft8G6soA/q6DWK1k/SBhJ1SHyTsuP2Im+E8iqqAVxwlnELAXdXIPRVjlcaAQKKBjIZyECj4a
7eAXt8xlRxWFCoQQ9ZnBztLGQTSEzSKctoyh3/QUYkIgGO9oW/Fp5vE7QxgxmphLrr3DvkHMWFL1
sSslqE3HziualbGk6K3CU8FgC8XNw+L62XZDIMdjYA8v4tmjJdmF4wX0F5umsr7XPbV7u105fqJe
Gi65aO/1cmQ/ejST29jFNjNufiK9f/7IfiSbCz4dPCA3Lm3N6ABLFM6ytLry6K1SfGoK0SnJJDB+
l54O+bD6KHVOvFSyRREjCwrPlvBWVfqR8O1RUno68ZMVtg5/6Aw3Trugur5NuoGwtvD57P1hDHTY
eyUAgbYgai4XATCsyPR+DwssMFYsQPWCCQcBRgHMs2UblXLvJCbKXuVoKsILSBelv9dqicg3lZVr
KrBncgrK0NWCvzrw4YUCvrFOCeecS6sbQ6MfQ8YhB2PjkZUp6P9KsN9WYsEApdnLZJHuN0TiiCZJ
5nNQjtx5tK+RlU/Xpc1v5pTasiQhQkc+T5gBpPdMTIl4L+fSUwhKjPE9o69rwaeiqplPhx3/x+nJ
6CuWQZEsb3L9MP31qRJbY6m0WUHMBFSMzO90XsPso/gQy8lP2O6j5b7pC6bKg/BAkY6+4E0spAfk
9XsvtDf1pvoxoZwHH4kptOgRKq3WH/1NmJiy88XrJbHm8XtGj22yD9PYhxlWYy8APwgMa6AfIDKy
KN1mBuYjYiG2T+2lG7tLWQNtZWCwItflSrrmEup/pPz1YTlZssVVYvmN32XptzhvX8JYMkNkmaPJ
78MwnWe74QGlOvWovEkWEr3OL6O0TqGbJoxX0QyuirMx86tOkhltqn4zB+FUrw2nWgyjvbtUsnoB
cBFp4hAZbKk0obinj4YQBqjsJlxZS/R3zIEDo1LjHOWK/oABQozQyiKwdwkOdjeuYMoWZymYMWam
LTIaNVXSb0dk7Boic6huEFdUcbaLoTnx0PD4k7xoEzvpz01L7lrld51Ao/2jYUGEfWFox3zAdosC
ni9JbfFVHeadkpYEnph33JDMYCzkQG9WFkNFsH8u6KSLm7XnvkhZrr7Kcil2u/oXbF6TFkM3/wn6
d0c9pr+nU33Wa+ms30ZMczQuOkQX8oDIrmJORjToKpgOls522j1TQ2MSqx4Lzylp3KqDeENarSEv
Z5FyKUab3Y7pGf48W7QNjdiwf7VswzVKGZMRZPdLz6CtpbI3LgvsjsaretM1T2TB3Pchi+AhaTHP
QD6EZQ4QEE/Dll1l+sQXoZnMNDaMFSdxwYRPeV2ojCPbcQ5mXQiqijxdYbGz9w6aY1JrIdHboSmb
zI3VeUE4tvjSEYG/Php32uy7Vkm3vFgPtaS7/SiwqNcvgo6cEFbX3DggrgR0RotGoXtQmZfofWsz
/2oFbPl6bMd/amzPQla5YAuV8zpmp29gSvPoW8bqh5Vf9CSl8WvpqNz0oBx4KE6ooTxyen4E2jCU
3WckcuhayII/vdbNUD/cTjaozlHVfD0zzvsi01yo1JzROYNeLamolj8IqCYaFqzIJrtp/9PDXwFN
xg20nJQivlSDeUluIvkoHU+DmgXCLpwnTTkrMEoyZpKlVZ179XsyevAEtHAHEcVj1Ec7dOY0SpD8
l9c+Jfw0Rft6VL9FsXmvUumxStatyxHKCd7yreoMN7Aawc/vQ2tMI2uTKKbRFzLDfq5nBg5XeZJd
9RVR9ZkLHOMMyqqOODnmfZjS92Nd5WEpJaecjKHv546JrFMEWKtEUvaUCpLuS+fCjwUw0+ipjkJm
gQBgVGVrRFVZ4C8iPR2e42xARWlD9LCy1UX18DMumSdwD6pJ6mFm9Aat9zSTAb7dkcZ0Vn9ac/Xj
VvahKivnnqICNdxxJi947z7nFd0d+Bb2/mW0/ifcAf4dmFBAwzkO4VNkbWK1TLhQYnSod9hDBrgY
GHNO7vcUJkwb8t89nj/T0gPg7K6+vjWv7QVvq9yh/hm1IFZerbaLzXJCvdLGl//xdF47cmvXFv0i
AszhtaqYK3eSzgshqSXmvBm//o7ywwXchg3Y0ukqcu8V5hyzyJdLV1nn3kTS+q5OOIvxeTC1VhHC
LEzkeusG1oMRsazXjzM0sgvgAjNN4sWRzvzT7AkiFRO2G5tZvTyTfHrb0F6YcOgW2++zt63hCmOC
MPP5ji/TKElmFdlz/h405uCPf2H4Vct9wFGWSYtXpeY9hT5EkEURjlIZAJZWmkDRIK+PxHvn0MOI
IujqsAWRLKFtm5ouzNC0jSv6Z3RtCoOprAX2ymStkUhpIrpnzf000KYqWtEbOrIdqIwyC9Lt6iww
/zGnWPqgqkGUVBUI2vKoYB9rZdMv7c13ltG3+AMgo8nWw1Squ1gA7GV+X67ntewJVKpvdW/f125+
lsR5XhY2iWm5BVJqBAPNQX4I1b34mIf9Y7a0DwafH5lnFj5oay9PwwlzndBpFYm7qt9N1XrDAJhp
YUpxkB7W340sonXto2Eqo9GxQ4EvrMxZ17ZDOBl0xfAMm/23+lMGkNuEKEuSIerQXZLZHiw9ITAl
7IUTMYKhKtmXisxN+ww867DjhVTIH2zK0td60+sMJhtD7XG8mKcOtLZOz6DRRcJ50Qu+bTXic8qQ
rkv1XQC7aiFBL8yBsoOfK9nh3gQMmL2U6l6xf24FgQuUwIiXfePJFMBBIxciUGaRnyYJyRGsmfhN
2g/M/ECHS7dFOZl4ftJoQVvbfteYPmuhwHxpuA6NdO5Pct3ETibONV2VKsWObp4Pa6RlHZRTNeyt
4OUN7SYp0uzy0VsfnN5TLWOd2M4VO4CpAWgIaZ4QWf53o/a3SNpPw1Y/jd36nBQZKXr92RjiQxiQ
xSETZpf8nj1VZ/cIizosnXKxedXNaCgmj4qFmejZqsbLgkZfn7CLDv3N8lUp5d8ni8YNP0HfvHVF
8Wav+rO5/hwn+zKW8nEGtKc4I/FNp6aablh9V/EBZtBXZgK3WobYvUFW1n+V2UUWP1wl7LyH2vGb
3a0Z2C1CfWHwafNZ6hI3zh7xdd0iWq2mOENwr+5qOPOJKAkjcOJdTFgxWu35TIA7gJg8y+7WY7Rq
MUrc+MLAaxa8paqBMpGWtr7BWbmPLM/sXmKB1p5ttA/qKkc4ytMNWJ/4bZugag4Vi1FRdx9jqbxv
tF6Joj/XilRuh8GPnt3LFVCl203yVa36y2DAazR/KaDn25f8zwrH4UfeYswV9F38zRUUGVJUoLH6
vYVf8HMtRTBzhjryBmKOxkg7s31asyqw7Q8qkl1ZztqinS1dP0BUdMWmnZ1KPk/acE6oeMlYj1+y
jO05p5Bq4F5U5VliSWA1pkvlfcaydpTU39bv7WolpCO3JNFmib8WVC8HjzUX1b3ka3sb5LzUKxW9
beVhl/ZhY48hAhPySHT00Puf7HsE0dyOxXnY5NhuuzjpVQa7mKKbOaRLBG+GyY6lb4QzDHv9xroa
QlQVEm4fjf9lJS1y9jaoLCRV/TU7idRxwxxhRszPeY+pZs0vKMeRNN/lEjKgQ7qQGZWPRtevGk7S
BjUR08+b8qqDJvNaEDZpIdC3pn8wocj8lAsUeTnD9tnLiZqQkWjWu+zmbJNV5KqDGtg9kGD5tUJm
KnRoglCw8wrl+19a2polA8R2tqafyEtIYnYJ3VOZmxBy4ldwMBdUmq9lyTtTTCbB7GpWeH7WJa+k
m/Rh/McW58ojck4G2BovVSd53LjhELgX1k9BOLELYfkof1vkVm7fTT3HHCrbN4MsDAHWYdpEnP0L
EXYJglnLY9ttF7DYMP/HoJYN38IZSPSMdyfqMN+DhMK3B/G4fUtaG6uOfs7PdwkA05ipwJYP/IuT
5a6ZsCwf2mU2Emx0wEbs5Or0GCalLp7FEmvyHj/fZ9W8CVO96dl6c/grofECPj0yZ/lYUjhpuRPx
afPCYxN7t0O0ArcBDLzm5EFlkzC5ntmaNL1+lYiOw+YZyn3qzwyTnQGyFRmCvJBOVBkY9iLzZKaj
K5wNDs/TQh9ToPZn9QTsGwmZr6PFMaBPORcIH1hBPe3S4CJlx+RK80lxKoagip8x87HAdY/gdBiF
GxWcXw8jAfswVLCbGRjj5CtxGWl79tVa6ldxkgRiplRlzCTDKkQf8lFgeeoptTsD9B6SL1Ogx/hr
gTxBi73IMt0f2mnmkxr5AYV8mSaGsa/z+2maQ7TjZQAeF9hTE94lJJE9k96atSYAK+LyGpRYKpti
MhxmEsZNIDCNOnL9Ja/rj/6YdJ8ay/pIZS9dTZwYXnKih8SUTBmgnmt/kofrqmkXbCTnwi6Y+v7t
uXdCcs1gYi6n8XWdIccskCFDt/7Ki5P/F7RdhCWw72pPYqKINDhj9qX13mFEk8lN4t6/HHRa1YHD
a3BXlikIspyxdgVqqq5SiCZ1UDW7GnnN5Gd6goVsW6ve1D9G/rQRJaRzWbTXKSZQW6hQGRamBYcy
xGYVpBSFWQVJlQON6q55MY32GgNNee7S9NwbWjyT4Vl0ma9ojxcTLKmSI5wxubgPmnWVz7+EmXiK
xG49lT0D1X4mkTE8noaC00fIiA95m0laSC5r2pxnu7z0pu7PMxplsdwnM39KGlQ/a33vfES/j8oh
BG78z1lecaXts0rGJ5gKfdJOXc8dfMEDrx8NDV16/SK8zp9ZBuDmVIZGU4d7OjLx2NkgekO1+Nx/
2oC1CXoyLWJN4TlmVjwtMtNBxjdtFqe6HF1dPKrIH/qF0QG2ZYs50WR7ei57c4comQY2rxfX0Zj+
tmwIR/Kq4dIwmyQVHf29LNCbaJhECt+Qe18N1m6/GnZ1W9QlWHg87bFGRD7RaC13NDr3fheR4Xyi
WKyUt2qHuAn5ojOQugfWCSlUVIBYY/qBbF2aXJ56yo6SBO4izJ3Zh/VyFNj0kjxlcDh4xfK1VjPK
KvxL/w2v1J7P3FZ9s6z4x2HQzzUy670P2kmz/dyCPpaesbh5urkx6gBdY1DS7TpClCLOT2rH12AM
vpYJX+Dqzso/b/mbnnRhNw74Nri94JK+QMfk4vSRoNvNqAOHRMWeZVTt/Z9zkmhzFzJ8OtghXX01
0iiF7vai2Di26o4J33QJR/DFY8tvFde3lMUBpDTDeS6W9PwnnZYYC2xBM83+R2MIBcjJaZGvWc05
IU0bw5I36lCzVuk8aMNFDeYpQew/luysk5BMiLNUd+dFZqhzI6q8qbg0dhKdVp1VHbucOD1JoUwm
IjyToWnv7ZwQbfqnwNzRFcm18INx5t2/PDYje6wjYLBRv6rwY1+2DlKouxXAtok8Otvx4eqRoZox
LjyoEW+q5SFy8gfPOpVsFAqLihMPnIwHDheZWC5Zwj9+xbuBNYKORsMYkMKDclMgp0JiRdJvYLcQ
8tmIZq6wa8A1U5MiVdmsjvqYjG53GdU3fCSSlN+I1XrrzOrZTN29f9fm7q7U3Lm2eRFkNjkUVkj3
9ZzLseURp8RFZ8RTO0izVzHx3wBi6l5DW+3QVpOchJHtsLI4y5ZvnXDYLQEfB+GQ80woXTwZKC5x
j3LbsuefGsZCxXpsiCHdFUZgM8HWLCEsh4kXek+MrxXGV/qgh7F3UW/7c0IXNbLcmbMzDjpE4twA
3A1kKwWWCTvrgXKl19/Yh8BMNvDcY3VhqkC8Z8AHze1mfFiq+EgcBSShdkQJsh5bTjUH2/hrZGvr
A/K0OShoOjnQUiZhDYsBIPtVF2z8HFjGk/smja8+e6D4opmgKtspkPbEOKL/OmKAjdZcCVnbVpRD
5hRItU6qLkruhGCx7sciU2btQ5hrNDYnY2JzUPJC5b3HX+0BxPScmQ+qfeaMjeQR7+Z/KGHyQ0PU
j1Vyg3Q1zrhLekk2+jwJ0H0eDTYtI2kE9Y+yZF23kpnF5L0a7VO3/ocNlwJ/iJaNxr0u4zpMXvi9
Q05mhYqLXW7ZDTelu00jIkzZJU+usk8DqQmpaUUJJEziRmJrJadoBYDJlYd44WxY1rn1w05nrxtP
3RalfRu3XRuLncN2iVUwRU2bxiP0SiXpTvVRfE1m8QBUcxcBmgbrUh6HQL8X+34M1Z8DLlcDl+uA
y5X6wi5kxrwo/33LfWZtxIC005KLqZFu6VrMeZKXK6biSEuCl38wUN+2jRnF7IRzZkTmm1PbkaW8
i307zprjOTVFK9Jhkulrg7qOiboWt+CT7Gy8LngFJ0v2QSedDNmJq9O7qBtsvluYl2Y4aFtI5HgB
tEruo57vIOG0BhKbwRlNg/rScm3jC5vSpyn+M5IF3zv5duPgNfwlMtKdug/1sb3O03zrTH+qs8ta
c8X6ctk+qpv2BdMdShZNg8iotyB7LQgW+JHnNpSIA9XiehRfvR9WeXIXDJUU6pukrQ95vbKNlu71
x1KuYaUj1WKX3GdOgKrxJJW6+84XO9dvUK4HYHYnondhp8toJOZwNzEZmjz58AKxrzUbZs+8ZqHe
Rc3LALrwEw+E+zlV/v60722p4PthKjX9nHU1mkoCUbQDxq25uzCOO6udFYGoDznpvkhdyHBsCKW9
TnlxT/pXKAj6hPygPZJMCtWmwZkfV5/QSAS5eoy5VvJbJ1za4x1+JlGG4mNqhk/+06RxZvgv+19V
UIbxg4cxHC3pCPbjIDEuEQUROkeHeaTkGDcSO5Eho3w9ojVIrtepKD0lPdSWc2JVz/+pOO+WjcVR
C7WLpu/n0cO51EknG5kSM4hJ4xNnmMjR4/NfQe4Xaqi+tOaFEclbDyVXi+2XJQna7GzG0JuDDOs9
ojXy3BNRvDPMsv/003YWo8A9T15rlp6xOcoEV5LNVZrLO2FG6C5yPx+HRyVPt9Ukzmn9nQnEZ015
04POmPBmCtaFqau8DBmsv039Y5AcGoURd0qJrqPxHHwZPVYKgzk+ZJv/mTI0TBm5wfu09D47el8l
UKrxJetcDvZVAgEkSd9qu8QkCz2S48ko56DpOVuhUwzX2ZgueQ/+YTmPienjAAGX1tylKb1yN/pG
wjAFWEJNSj35lvtlB0jUsovPP623knGypIv4h8H82HkgdAIXy56pQbywjcyRmGQdFUJ+LGkNnNfV
Ll+xQaSMCuvfpfFXXSYU0yoJNyMF4SSNXlrUHvuAADKol6yqe8VcdlbUDsxsdYjY+BmnlU+yyPLX
1BV76dAul3y0YlEz088DUnciq8tv+7jczdV8kBGOjxbMFiRaV41XJ4nmTSam6SVdVOKqluId0Nhq
QMsCCbzk5Tn1ZKP/Am/BmkdI2Aqz8GjdVwYW+AjhFcdLOQQDcKXqI7lqdfrD7rIvNqrBwmIgPY15
5+4SuElDup+S46Zwwcrp9VR/Ic8JiDGE+Gc+1KdM0Dex6XK2HGi5wGsMUa/VyKRUP0XDDEEipP+u
1NJX/RKBuv4Yfiwmg/rPtWEqSIGeG5qf93mg/FF7he04M2YgUWUtmKphnX13ZgclbP7Zs8TMJOmc
dnY0QR3NZvnzR3qdK09iBdBlp4VgN60kXDJVfavT/BkukjxdGz+jjGudLpRTzNr4bqw7snkIXtJU
QSDrfDR1T8UcHn38DcUktu4ir98KUT71ZwLf4Rd73mMJLMMRP8taOX4rP+EbqOWPoI9tMZ++bbdL
scwhI5p7cEOYFw3JQBE1+/m/3MYVrmwns/1T8T6eamTqyCY3OHULI0q0nASlmhMdp1EfL85bvljv
9Hld9i6OU8Y/u2CgHYlj5e71ck6a/lp7+0dmpE+EYQmzpk6KxcfRGNDKOwNn55+jTPzczk5O53lF
MDdmoUDIU+FmmiAQmX0WOrYUvKr6Y8X+rfmBF6oWt4x61kmerc0iQexxjjXpcHKMKip/y+z6ckhm
UiMTrvOiLrK9soZTJ5eusKr3tZueidjvTCHwSOHtLS5zWd9azxDqZW+hmvwWvkUkjUPmqyWm8DXk
ZLI2K5FlJdGLNAEauiTIzQLoUvCzsxHW2l8Grg6tChrtv2GZL5kESg8DZoDhE/3pBglcBdBX9tlZ
KSpGiw5pWSsSlHIZwGJjjWcDo7fca/ulQ1XM1IMBoi7LnxVQpmlrYg3a2aFFvoxq3xe/Wo29inTN
Z8qNO9nxczNgKiJKU3ZoYxX0os32S0BF3RsrKLI20F6Xc5MCuUaUr+MSrCVIgpf6xCueeUatuRkK
hxfxePaNv3Rz4VZrEXGOMPOpAb4KrfcjPXCaDcHfdOYtp3xBjml0vPdEYG/Iriturp1zlSiLYMBZ
qOb7DdEq0kf0CG+Ee5luoaRu/bOHq8FvQaYIxDACqFVShsaRh1dLkfSbaLY2rpz8YHH9kMJ5E7WM
urjuKBIn7Qh+5yn31n1D2xZB00R2oVfMKbof8qt+NiyUeUYPNG6VPE1ByCE0H4NA1GV2bNo429KQ
nko9LgXAh90m5auN+jvB9aK7k1h2W/RjaVN8VqAhUVedmFuGika5Z5l+L4iP8gQoxCQAgXfa27dm
IpBgJs/7UEFGzq+F8WBgBeZmP5vwLhM15cNo7/WpUexHs+j4tg6DvUKfty4Y3bN9/Fx54olL8IaL
uKiWeWv68W5TiSh5+8jftkOOP0MevsaCHAX94MAGGGJdTcneUWI1FRxxuyWFybyF81SF1ioHJ/Rb
ZIw45KWu48wBd6VsCguU1CqSr2aJEPsXgBQZxthWpDRySMZnZGaZa0CcdLb+dmjfV616H5bmDW19
VJp/RWfcVeDE+JQu2B3PM+JpQu2NKt7IJxwmsuG7DpBoEkEk47R0SBpzFWwMIAF599daC3fwVBXJ
vasTkw1QS6iCCwmOTHrdLTjinsMp/zrpQXkHA9EDdsZCeiN5dwIQUbwXUwLPQgLYc1gg56wmmTLM
Bwd43HAWfRltxWIsmFWToIjUeB6p2IvCbYw3ICloaP5hSgmcMrvolGTGSs4qqceL9twC4jVgKI3H
bZbh+NIWLzOiamRZrOcgMBnQl/51r2JxdlwV0OWw8+0Gb4ZYbxq/sGyESkm8zvDsLVpT9CPLxUnS
q1S1117qrgwVrjVOohpkgQWduNoN2EdGQT8gHus+vcVjvA8yjqnOM8F8jejbHKzABvSiV65ug1K9
xh6OgGJAQKFhT5lR3BBszMoZaMkRCkXYnE9dcxsEdQrr+BE2Sv2YR66xXiPucgIo+gJvS3FppGek
obGmW/GafQ/54E2ZiGtRxFSXkXXqvyRoV2KVfaenwMEMOUBayn9XWEQ0GzdCLtxX3i3+NWc+lhmh
hv0zpW+lw0GZJONtYe1Kgl0toA0YwKoTANO15I987FrKhJLnnVzz41o2QT63QU9kD7nlZA6d9JHY
rHS5uTLCpd4x74PUPtjkPOTFIdKW6Y6rqvmXoovPcpc/cpD62msH00NdtVkStxvFkn5beig25red
q9ckNS5IPoltA/hlda407BGX4nlJ7ZsFc19RU5bKcDoAL0gQdVTpNCfslAWiy0x1E4Nn+whmtP7k
LvPTgmcNdwKtJ+RdxcUjX1icQtovyWlQAH7VyugjP0QZh6g4xS/M+w9x062/axVNALRre3ykWNIc
oD4qg0TER0ZNS84QhoWlaZFzi3ERWbTNj8SuAvQX5zuzUbrjRf+npYTldDJoEvwCWvYEmeopi8aG
XEfRNpxLRY7lk+nN/YiJ4geR90R8ZvGEyUSKQC1HjgyIyagDcveGV75ak6A2uUMKYICquqLGxtAN
Xg6RdkuYDzjs/Uw+zc7yweQf+6I7KDYVJvXmqCxBhuKiHVHIBK264+gtMPa+JIx/eNhM7HiJ7Df1
Z6VAJlzNoDzNBBHqahEXQsEOACFEWenxzXP3F0tNbCzlBdUgf9LU8sufJrAHi3kQmNc2/VdLJiO8
TSIrDq2qhPKWhBNN1fYlBMnc9I30PFB18AhG25RRdbC8lLBAIEdQg2ohiACyDrQChMFrYLRlMFeM
dfhR7kFrg93qDoIOu64eGWDSMYPx2YmjNOrRTKZHl0qotWh6KkHQFbKBL3HR+A0KU4XzSDQbdtv1
U4D3LecZ7fN87JrqvqbrvQ7HHDGBpWhXbLFXXpWbMVvX1g7YQXMwQo5ArcmWXe+mCynp0ga7DO1U
1mPd39DgWQHfE2MOhFp+JzgjIcZwxvUazekS5UYftW+1N19KNsu1abyV3i6nEGlVuv8RZmrmy3n/
QI4TLARqaAS0GE7xGNLlXgBeyybnLBMrlXUfaSPR6chMoJCW09ZtHERqHc4bWyAn90pZcZmkHCm8
8V0HrE5CBex+38/xcDJYcpK+ealmhw9Dgo+9Q9xLYe380izATjbDy5HRYYWXSi181UtKy/vFEMUr
Cepcl/zU6ueBIbWSsCqGOGqOvBv57BZa6U6EVPRwf4XRnawSWJ4cWdsGNpvgK3eqoSIyXVGt3c0I
2N3HEoIyz/DreptrZp7neiPtDMmpOZ60HAUsX/U8AHRo7qW2noa2D5Sdpt4k/GRLydWYIsAprypf
c4IcTkznUGBDgGzyMSRzPCTN62jPCjfsHOY6D4kYL4laXJwcjYQxnA0OJafr4lJmcy1/OfpPTXJC
aFE6q1SG1gtD6xyshXJRLmrbc32g8UGo7KZDESBFCRaT7Q16VF0J2eBEmdgiu3MYCKMTVN16/bsp
4kphgJrkv61zDlWGM2pZA8FCY6lmJHrNRI2FTU/yZgMtvW6D4ocCy+Y/16zQNEUEerz6JD3Zm224
XS1mmyU/g+91hjYm6MzOm7AdmcfCLVQoOZp1BCrI0cjYSWmVaILuLqIGvFEOLTzVT2WVhalYgq4l
NWihIt3hi7mfEvOQuPBfnDUgX0NKGt38zUTfnZFvV6Z0Ml6KLzf7uzf24/ufkvyzr9ZPECvl5los
OiiBIbbQIJwcaSaS/qRvxrvNBtnZ1Kc9zEh3D4ZcXWzpY7DYye5GNJkgGarTvIxuNhguyREq8o6S
nlL/mfDUnBqrY06iPAc1e6R1B9deRr2a+ytSZIjL0CP079euc0Vd3oM01EHzTPLna4hqrwj4SmRT
wk8Zq/RJGnfyRpfK6ltVzk4TN2l2RBL4o0ZrMJZ5tPWPlzm7N0aGyBs6QLO2w7yBbaWl0dLmEWgm
hlPsd2gbY3qhOM2tWLJqPC7MWp8aNb8smZG6DBER7u2YXqyFmW8NJTIvI5tnWgz+XhRhb7KLMIq4
9hCdeCYPkFHBQFWJKtvpwjm1mp2yqnoJ+n4LjnHCazlrJkBtCyu7V5yB/D+w0kil0ki4NpJw7GTG
AyQ22E1MuIAseX3LCoP7scofYC2ONZ9NXtFJ7QmZMOpdZ6OW3mwLotNfUaWPRugPx2rJBLkSdXlJ
ZOuZLcaz+Sul44PjpwJtRdpJ56AONLu4Z0GaUR6JmiRjuA8GKhXqfY7BNuTAw87y3QdO9sl04CQg
zejXWHBcPXqyoskhhry0acNplL9R4bvobUmCq12iMTaTnb1nq7pP5nIwv4KG2AENJr8dMAypdIIJ
SnXBIdkPXynafJMLQIGFXMxasGIjaSpIJsxxEsXxa9uCvS6uQ79dGFjB8MdWTRyqIU0chzoLmSqE
V+ApVYk3CH4HeCRJoo6WGQAjdvHD1egeFlP7UbtmHfU5/BModh6J30ILMh1gfiBiu6Pb7AaEI+2h
mb+Hag8wMl4skZ67gZP/iJak5hsoaCCY96fFb7wkdOjo+602SPsCOivvGcyYFBROiiO7w/vIfZlz
281ItwEvvzRv5OfKzXhrNzyvTXOXi/m+Hx1m15MvjywZHIWbizTkvrnKg3KB3nzR9+1VQ+H0gJEa
D7s4q6BcrbKH/FKFUDX2KcSChYkHnghCL7pGifw4TSmvralfHSFu+UnWFK+Y0WMYT4v8yF1jR6Ex
cdCLoJ1gSfCzZTSxcO/WPhBWEywz4HlCKHI8VYJ8hNoi1S5jR9jWvkbkImalgpEU1+bKtZlBWyiI
V4d+Mq/I6/Q2rE/c8W6mLK5eUcvqgGJlgORd7xLjAavKY4bgNehMYMmldeGVdn9Gh+rLRR/PkoVi
bjzPxD5mcFPSg7aBFqzMD1TLn2ynvAyySXUgWyqNszKyxLciwWwn7G5iimGccuakCxAOvhATF/mq
UTs7TOIGx+uKL0bkGCkaRKG7flGyo75dAaI9h3l4k8lsIt3H5LxnD5TX43uR9XivzTe5r9545q2J
Cf4MKMH0ciS1ymRECqsSGodG9nP28yrRN4vqbTXGE+H9UrlMy//JHvwiHhlSkMTGFCCluZFU2esn
hRL4i9yxvroZyex1kwFKCei8bR2IA/TtZffpnrGNF4FifM2E6Axl6m08ZkpCmT/8PqdhaU0PbTCf
Sv2vJUD0zVTNSKJh1Npracwf1a9dTSM0tXsq4R6bnCWcUWN04IuNMjsUyhG09AG5N1HMR2Nubs7O
8PGjKiHJ2sY5k7HXLwx+bRuVuxFKLB4EuAQNr7Jg+5Aa53HTLxqTBvSIhhIbJpX1yogeEImNN0Gf
yGc85izkbbznEw7pbC9gBdV+tb/uEX5QVjoAYZDNH9KCTHlchvY+XWdng9QmHZHbQwe0HPoYGdHh
ovg0SWyqLW91Bv5UyU3i+Uqkhrky8VMQYPdBg56w2IkLc7KQxxIpecOjn/Hopzz6+TvqFNzy+8uk
kcrc2ezPMGoMFjBG7NFsvn11eEyvZLLyw0aLqFrMJBIIdxMOQ4NkegOoJtUA4CGvgO/wCl2BDzy+
WLJhOuESa5j3McgwRifoqCFfo5aiqd0KV4tMyV9S8neU/KRA+Rtfb0pesEO5PwnK/K+jafiCXRnE
1UGpQGhkzN40L8ldgYm4QYoy9Lm3l4uXgJGS69E3M8Pf2S0uHjghUypPCUcPwHXPwPXPnc/2gUlN
CYQXbMG62LBfOIshRraMMEzKBQNpTGO8zAOVbyKZ0WXJ1XpiH3s9IjoBRAPK9EPJLn5eqsBCTNS9
Jumy5mv/dS8PlPmu2LVbY+gzsXIS86gjmt5J7+hn5bzn1VXB917AiiA2wcDsQ9SxmSukdRVXB2br
RlCNTTaHqf1D238rFuu6nayKoBHuE4NF6ZzjKgCZhtLCMjfPZLCe9JL7i+YrWJw+xqURtYuN+LD6
/2+gYX9FfLlNIV8hLxNuSre50W3WJgzaDRoUW4fVwHKk0EaJ5oDDGcEt86zSOs7GV7PPLJ0XH/YC
ErSNreSM4wsLvUMkdDGdRyU957oaA6ADbzCvrr3/JhHNKEsvy9hqpWQknBN30pc3mG+JHVToLQ0n
gXb1p0ywUflgVacLOs5LLVNJqio7cguclQV3q3vEBTgiT7nTjrrfyr1j1h6fyq+S8fpu/mz/6Ir0
WigEaifI6avooIyoT7nhwy/j9fq9LdJ8AxtJdosSm4fDiwWDon/ztx8onUgQ12c5AuxFuvtefBWT
DR5hY0LYX52H39VGxKIcKGHFCLWJjWg/FnaLCZNV4Zq6/yPFUImTKkyXutbBBNBilroID2/YiC5U
4dhvhLDvcFRVDSvPIWeGs+UL1wPyaMy7LYL6/RKVk+mWxvTtkKFzYFb5tisW1JVkIOKEYMoAkTeB
xcaSBsm6zIGG+A4hMjF9uvzy0YVUe14Nx2do9ad1S3+xdfRbZfNLIIx6kfnaHzThJVUdeSRLe+vK
5dbnjLYY6Z7yAq8hP8qMzJqVOM5oapAsYPXjj6+sq+62WPxRI7dQcQercJM/vYqSCm0Cg+ES5RJs
CQM1s4KaWTr0dM3w6HWT56b1F01jA9Scqimoksbbe93TGfIyiujNuzmuT7Hm7zMjpG24QXgvhXhf
dqo2zul1/FDT9YNkFohYya0z1Ns6MCaE4MYy9eVHRTZz6O0JyTjwQGDemYOO3hljpMXAfq7yXa/v
WAoRd7GuBSa78pSk0y/DmN0fGizKKuqRs5vzc67UtypU/jQb9v2T3Igzdp5zhjezQL052oHGb320
EG5x3WFSLbmoncWXMzYrDh5rFDMjjq8N8vahhxtdyW1I9knWmucCdHR5k2NCR3yTL9A0qwDSySbY
07BCQ/lNClIbDEYXcK/FCpElegZXlRWFhE4FVyc2GNiCCvN7jMZKQVSuRFk1BItE4oDQ/UJQl+Bj
Lnh3Rky3k+B92065gNBE3QtssXoTLyBkXV6O+NobtrLv+IOwpRaHfJkJ/25OhfOvWrJgABRjZ167
98/pYF5bSZw7fY0R+0WxRXu9qhuxEluQypxT3ApDXQUjNRJBMeiuQfZgHM7YnwT9pHp9JnCO5960
q66WCldoKSSa9cR6tmV/c0FnpYeKY0VGbkNos8+vNlTHgIBcVlg/bBZjAdH2gSy0E9s/V2D1x4ex
lpjl3EPbXfQ3wB6w1BqyHJuE2S3zFrIHUX2iyZTChkxeMU3k9aoRYLOIYX2Rxauax41TxTamEHko
44zsnDJfMN9oUQM+ie07UpgyEa45N37yMkwLLNTZIx+bi62hCafZzuKMwD7jsvboApzTjANTY8LV
id6tGW+Z8851ddKYcK3owno6JHvLvMJGq8UHwgBvMvq/NiPSVvsAnWb8UWA882hfmm2B8FpVcDkn
+uEmgftU/Jt3ZXN3jTn4Ukr3VVTdWe/ZtwKAI35gpMCwkOMHU0l4ulN1yrWy07Az3vUCJ/f/kXZe
y3Jb2Zb9FQafhbrwpuNWPWQCSGQm0h5LviCoQxLee3x9D7BUfUlKIXZ0h+KESnXItMDea68155iq
NR5GQmogz5G+ImWFDt/NYJpiMdNUKmoOOQIcGSUUOjWtFMKzrRrdcgGIa1GcvEAqKDOHZLwafQ1x
R8qkt88PMO/qUHqQrlDvtPhQe3ACCc7oBTp73QchVNCIzQ6IfMzDxiMSrz4D7KcdYhoilQ1cF/yT
WaONqWy+kk2/FXfYCXYhZIVlIcxzPIeF7EsEs1QEyElR5ZLKoWCqGxD+0YMvSO5dSrop3GstGg++
z20T4VrYYhXpx2NZIMhSy22vfYHa8BgI3YOJY8IkBD1F80Sy/bnbNrSdpjo8gDs8Vo3llYvq9PK0
mRBTovEuORGYQFcmMpsOZ62/T89mO3lK+xamirvHldEhtQ2oxUhaVtKTa5XCaa432ku8gfPU1s8s
aC/Enb5Ogv6aPFRm/YI0WhCqG16EGxi/vJOeMF502gPr913fw+IHdTiCOuzMFAwCib1dcy61rdIb
vriHbijsNeX1y6hre70s91O4aUP0pAEpMDkppoXZbQMzfknpkvtLSO8B8vjvCJcCG5/ZixGRxh5C
7PSESJq9dEobG7p5ZOe9Qleliq9hT4lW5R5eUG9y0+duguvuvurBiDkXClF5y6N2Xz/LjOaqKUHf
1N1HokQU8jLhkQ0yMefD/CyBniWPcf0hV7l9ysURrBQS1ApkkpuNCFLl4tAMF6GcLn2fX5dJdEXy
JMSIiVRIIqUQ3UZP6MI7F+ZtsSBLDV+apLwuRMlJ4XkO8xMsMphjKMdYa4xNLsqHKgZU2BGINSDc
skvKRE3UN2n43H9eSdXFQTWRw8TDEZiHDxxPUahTi32qdQAUIzuUUiJkO6wOiCG78IjLiHSMtoK9
px+Vlh1E0L120bywOc2z6lSR4cWSRtdX8oZwXHdsrzapZQVjl+aIlrVyJwa/d0O5zQMI/59lWxKw
8EGBy3SVqEqccAwEOAbZI6NS5G9crmzveNBRx9Z0FswyQc+LBomTzdBq7hrJA9tih7uwYBGIcVSS
JpTUi193qh8iwB/3RvwVu1Va70XZ2D8QNC2hCaG7VwnPhcWZXW8A5OBssktFeR5zA2Aym9bdBGrC
dcTIgDGMWDsERRrLtR6JDad/TWpiqJvuPEuuqKMv/r0N2qNnPY6ERSvI1rOi9UkwsEHG2qRE9eQA
GGCrKiI6AngjEdnxEj+0PZC0zzDHYC5BoHbIwHFKEvlwb9jKo1Rtmibblx50BPlSemSYXUuPNgub
qUhAduYETXSuouR6tDXeKg9iFdNBG+pj6zREDdhj0NsBWNtGQGyIFIR+GYd3f67fQpyCKaPvrG5o
kODRphPO1DNF9TcVx1qLj/oA1k0WgXMzYSQBMczIPZ7hfMN7qPeTrnlkG3r6zPmLIffIoj/0TsUI
Jq263e/M9VLFEaIIqi0TKgMsOhOqxOScFzR2hOiXIVXs6JF06efwapX1tcr6qykBrwi+UQDYwcZd
SM1mwu6dZIbdaxFlKzlRfXHkdUnkWfxUwok7j25WsFNMvN1AMOaO2BwvzC3XwCVUW3R6TPMyY95X
RJPJSnon3PlhmBTGhjp32BKGNzOC+sy0ERfWqr+ld4NpvKIRCxxCpTsWIgFFHXHQYXoohd9q/RYv
HeMz5rWbztTvaV3CWsydkQKN0Q3eGZvgVvOAfJ3xH+67avbRvyIwv1eVfHdCA0wqqw6bmZdQSCj8
IEL1FsilrLsB9UTCSrs4IbIhtRpclTyDSuaYF5oOqR1Og5B8GdJNa70t1rZcpNOTwiipPmApP+Q2
SVO7AoWz0SP+dMwJo67QrtOY/Yh1hYOHU9CWajvxUKnZ0UAumtYnx6+xYioreg1Sfwupv7ezT8L8
Ue9rewC5aFYshAGPuHaFTc6otIjoYHuijD6Xfn6KCBHzK3WCgZjJYka2fNIgrSnp6Ml2fQWZu8vx
c5U1YLdVVWnaLQq1Dlpf3nH9RzSxqrdpq9x6ZgeiG6gCgm74D+TENF+DYtnnqbBPCLemEXXIcMNJ
ZOUFEXhcFJJ4nrTOPIhuSgoSsZ/XoqHHu5oiQc5z07EHhD5ZAgy48WmuHD6wzm0VHYV8AWgZJhnV
juLpAu2wStyN+ZPWqFsELG6SVO4UIGUmWgfRG8BuCwWEcjBZVOZ0S1CnnwAmhfHOIZWiDTgpkKzz
fAwi1Zlfqieh7F4aurERUgSF3COraZ9p3XUj+inLXklZBhF12gdO2xwmR6X2jQ/6woI7Goealv/M
tWfE/d5I+OKGG0Z6z8D/Z3lMAwVbot3f5oororMee7ADsenanUujuM35BCgH68S6Zb7y0JbWZZ63
OqhpKyw2TCGuGJ320aB5MiCuXjzo+dcl7E9jHJxSoTwvELQkIlKt5LWz6BbC73iV4LWgc9vGvQYX
pj8SJHokLbeLD3Rar0q33GpJRiCRuBkGM2JFfLIScNK0nL8V2wWhuJWawmkPfZTvxyE5mEm+p7sb
p9hgT4jGNJ53xFMFnJYRFDrsqdvJHOESGPqZZuwi8/eA6VCPGm6hb5k8IjOKBn+pS78JM79pgyNa
1rYmcTGCA43RK6cxp7njKPHRWZcGTHQXEz2MgD4107Oph9dxVm95M11oVKP8ys0r2XpNKG7xVJzm
bbbXk5eTvIt5Ne3XCAjkFCy0zLTd5I7RRMNduOlido/l7B5g9ky5MYbEuGLoTSOAhsV1sY1Q9ruR
GO+MIUJ0TGXFfZ1cRoFusTIY6YEZhA8XLAw5yE5FvxIetNOgc/OxSQjDZySjEi5wHWE4LWGvD3Sv
XsI9r043dhNsZrkPbhEJi9ZjIwjXQfgqWETTW8ZOg3KwQmrtZsyuCmk3OiHFpWS5KItOddAwTU2P
TYIFbmXqSFt9Vt0FrHjTZY9Z00BaEHY4iVG3Zw+RxJ1sLi5mQyuSrlEiXae6ujKluLRjS6IjBnFO
QF2LxQWHY31V1cIpi3a7OOtUJc8JrsrpQeNDNHkVJByrHTsflp1BQlbYYj9PnEFFV5pBLM6YK0zk
slIRwModrMRW6CPTUKU52hQkcBNhqeACQXFUzqFXzvADBIhWskURT97yrHihatCNwBooM9Rdf0zV
o3D3DLBYZGAhe2mOKRzsdkbmr6Pq4RhoodthGoQhCNWS+AlUJTl31ab0PjfBnWQ4Zc365o9KwBmU
yYsrBPFkS1pHMVpOusxlNH4sQsFD0xdr4pY0V/DgKVDGaK9PCsbozzit/c6CLWJd6hKfm3UY8/ao
Bi8dbTr2Er6HDxyg8i/cwbyTLTvgMcDqqzXAMAj05iVxfMRGaucoV3E5gmRC4kC2ntLWrg7SU7uQ
wCl+KEDI9AHGugIL94qmVO/mYDxGhvpkjOLz2qAFDNOQnW5splcZ54GWTwB5Va9rTAq8EMxFuo+s
FDtovpfcJYk+0G88QP220zth4s+ymD7Ho/Kosw/yfq6UJSQuo4CzdU4sQaQTyzVcGoXE2AixiN4e
8nA5RJoD/5LInD7hxI9OUstcO35eqM+YFg6pTCXxbEANXJgXxSCtSXOOiKipmTjNwy6jCafQhOOh
d3WJKhKvSI+mNW6ErU54avsS2pNSPhp1/RA9KW16T1SF8xn/9CPAeGErRG+E/Ax0CjIi5uIXSxkv
0tKfaKu7R8FtAV/yQWP8cqSa8fJGukjzFZaBkM7+ICw0ZWRbJ4e5yhnjZJsQ77KkvdWkAc50k2u6
yYuboQ8bHxH6PekAPydBfdJeq31OJqLy0NiZ9BzLTLhi3xw0RyuBr/Hd4RMVCA3MJxDI7TkT9UMN
WinxjHRaB2GeLN1q6yHnEsxHdHLoz4goJ/h3Q1pychSZNCbJ567exHTeye+9WTpLYk8MKII8PLXd
AMJb5ajexn6hGMcS2fRnk6k1gSf79jgyB6NoQO5FDBo492x1Uu247HEFmxQ3AmNeRfAKbJ395lge
wYByJUaX6cNMlkikXvMjhS8xbUeLPbeAnSIfZ3qCM8TCAkA2NcsjBGwhGJ+WgALMepSQ4JpIcGt+
kGj15m6g4R2JIpkp8MMYrm8CpxOKM4whMZRvEPcwcHj4QlxJJ1POMx15RgmI1xWIvA530c+PPcEg
HCc4bok7TRgZPPZ7YgVm4VjOw2kBYaw29Oh1KtGvKjdLjeu7WsBimryQbpP3waXIOsis8FjZmQ1T
Os3qx9BS3PxFuZZEokpXlIAbA/JOAkMCQFiZCu5nxHcsG+b22ZzLrcJRv6ZGYWkYgAe2X80aoyJY
sJILIB4bF2y5yr9UBlLyHLgsFZsswzf9JobUXxTAA5WvyaxCeYN4sNbr+lulzRsip+JCP41bFPMf
Q7oP9HyPGsRzhcJO4jC0NKjlTE7JCy8AqXpJvZYk7sj+Oa4fXeOlaGcnOSL5xdxpHyisCXUt+80N
WFBfH/Im2Icz7TC+asMWJgNgParFvbldFQRca018nNf2FLA+UYMckCyEowEi+pgZOXeEcDEayw6T
F3Yl9PjY5y4tMBf0tX7esP3VRJMTotJk2wpQwbePwjmm7b1zX4ksP1Vlf8aNz7FL3ok4Zua486Bo
YHSUN0NtIl6Gc6sU+xxtiHwQt3VQ+ZH6NYIGEED9sPBrCk3AvYC/HF5EszDOerVay22Ck5SbXvda
qISM1dFdPNiqtnnFZGkMjnFRCRyajwIgUVgDDgZL5OMRkNVyY11MjKH4YJn8DMjQeUF0RAbqdHZs
9hRhN/hG0Lrwguxcje6xJpAj9kxi3yWxElcTPhXM9KJe2U0WI4qq8fph8Vo4FFqEPiJ7Ybej2g/S
C27TS4EdIqwpdAgCBK+e0j3EcOmaqNhyCpeleFnwX25xyJZc6xYV/YKTxbT8psHLE/owCy5DPV67
or0xAVYNN7arNbo8gaSG4l0b9hEuQBrgex51lvYlP+Iy7wU5sUsOQ9is9wyGLiozwOjJRPhdR/kp
29bHSYku/aKgpEXOzJLSwVke0SxRd6qEr+Dv26Czlyq/yJEeyfQ8iDg6VbW2mdLcmQr9ibwM8ojT
YoMLzNpDdYmrlISPYE/Vgszc3FehspcS3D/RZxPj5CQdF2t8ForkSW7aBxpBN2VjIYsECLGNhdfh
Q+mAKjzBioYYsJxZqC81R4qEI4X5UbxJqOrpKQ0QqdHVqwOQklv9Vb8N7izgCtX6XUQxF0TWjjXB
G4DDmLC3ZlqzfOMDOIUZPi5BeD0+wXggF7j2uXN8pphHzaiPXWgcBBr9Oq4UZkmFzfzaiWqa0+On
gioy5ARCHZmIvqBLvrR6aEKQ5tZLN+vOehMPU33WNqvuP2OJR6k5cslnXbdXULOkEn329lVeNCbF
w0E+kObQLady1k+El5wYWxiEFYAIzuLNyEevDIfQKo8DQDjyL3yqhZOFXFU+sV1ugjY8FB2aatAd
sDrMU6LgojnK7Rd5WhOQJB9PN8BggahjTgdjeslg/1WpcUsA1EkfjHrch4N1sYyOnIAbFsRrJawn
6OSmRta1zKerDDhCu0zB0/xcKbDAL/IOh4f/eqxMspM5n9TJHuC2Apuhd/qpsIu3BJFyX2LMIa30
o8B/gAfmxSLSwmmI27f4nAnTuTanS755ZTzhVsyOJ06qOifV6JGWuGsuHYzzficPoaOlrc3pbY38
24g3hkIA5FsG8BbweEmq8J8+50Zmp/g58pqwbG3wmsr0AOeBjAoMUuI2fZ2dRYBfMrf7oL+F7Xge
nbZD8BREkEz7IynphtrAYMbSEW1OBPDq4J7wll+GTLmFYXXWAQe5JyubzxZ4ZoAG9wKSwMA0csrB
b84HWNJ7EiFn7TDSJdE5Fxz1uTpim9U1HG5YGSd5oj2b8j1sBoPUHv2md6yd4LJHJCdC7Ihkl0gD
JjiTPuyH3kuIgxTiq4xBr998VtFtFygLOXviSCcrB87LioWAbB6xS6rswtPlmBJ+xdzIXvhwBVLY
bDtZpTWOIroSLhCaTkDa9IkiYNIdIyzdJSbNHX9Oo9IeMDviVLaDCF6YFE5r19mDnaOcUJkzG+QH
0ZqlSQJLWjIujonFy2RCagL+EPG+Ey2uVA7nErGHn0XaXQA7OC7ivbZI3ixSffd45RicyVq9zcdX
HBN6jr6dHI1AYlHfSql0LdrqKqfipde080AoX4mlKpMDn1RNueU0N5+awiT0DskwOkCxuyAXvcGQ
vC+C8SAfI6YlzSMuJJLCLBNWF6YNUWW0i2ZL58CbAunkqogJ/cLsbY1bBWlSJyNqR5pUKRU8wsiL
wXjEFmAwooCR3Bm2kX/K0ElFIPn0HNqqZO4JVciCj9pckYJKx9mzDRTbzHd77F+xM8OBMb6FzQZO
xgsd8Qr3eIUbAiEnarlXgMVT5ZTWCATBblgXVJF1oZc2iSLCYMGzU+jehBdbiw2mzwJRfHO+HtIQ
bBAsX5aZqw/MwmQygOZhqx+jRTqMCGxy3KEVAptmFdg4DFI41hMzJRmHBB96RKR7JTN4qhEgKgGh
CcahyLl4kVRt0rUtTcCZhqo1GANy0jo3eSLyvo3vshoBUwfJgdCqbY5dI/thj2Cf2LTfpn5AyxLj
5dUXYZOYAGeRIXCqK4j5UFZYxEYS17Ss9pxb0Rowg19Rx8seutNFLJ21UAwV87HHEBq2H5DRwAgY
7WHL0GU4tDIgkvI8EhxY9gnOn1UmCEUhNhG5AcRkRbN/W6xIHGTwWPZsaLsUACIEucm8wIhPFDzX
o3ou2POEufbL+DX49+wWgpEnWCM96Q5CSHXA4dphwbCG/UiKgET4LpO0EWsRKd54Fxd4WmpjQIvf
KOiBs2axdQPP6ER97uDWW8CfPGv2akPsyYNhouULDDzJ/l2QcFBdOShzOsYP1kOLhbRcSIw3B6et
rFuYzHdxq07Z4zJMJImP2zEeSMrmU4RQjycivPYSUle6s4rzKewHt5lDLiqaUaiNUDjhHi65mp1O
tpxIRDDnjH1+UgztRHfZKLKj1EAQwK9RhQUkmpwzobMw5RAzdPn4yZENeBLEHxFD+RyLHsm5nmSk
7m8BLoNWoFtvm0ByuUz3I5yphZ5OgIERZ+yzTgqgzTYGVS3ezNu1iqfH1GnyRuLBJPaZTD6gXQmD
l2WQUeMQA7Q3Rbh/2w7Hbs6EwXhZ1PnAOH/D1+3Wrxl9w9+sUEQGFcs64ecMCOPIT9BSXWRLcKYp
P4tBhpYovEpItM2kvLXqZkTP0SPtaOIPjI1szEIxu+MCT27Z3RlWLCzW/HCRkdI1jjdUjWd90k4Q
55EJ0Vtl4NrsuhZ/eg2Pr7oSk4PMgDDvHhONxLqF6FpCqfIxTWo/EJyOaCVlY+vdZ7MHhf5Q0igA
TEA/hL4/0TBsW+pQ3Y2H1hGpVsIWhTJLK3Nbz0xU7G4WDXciUyeQ980Guckt68y7nD6YQ3t+RbUk
ylDFSFhimxYPzVRz+tyqpnyqAFgmfMo6IchyJJ71dUNLqrOmx6DFUYA4WXgclAgq04D4GOdoEBLo
u/hxXfi5ItMbAgSK6aXvDv2GUWnEqdmMJNsAvVf7zoqe1N/QfWtsmJZeHRaD24MQ6p5GgWEq+3Fm
FKNDNx0aFFzQlVa/MnUH2sGoOIgYyhK99tBCLnAZFqlBFMJQ6LhwaU600/wa4lK4rysB3QKE8TUf
FuxJ6w5z6JgMmYif3C0q58+03qoap8jSSYblsAN7BjC/rCdAKZi6TEiWe0Td37rOFMFOT+KVgOya
0MJoTWNUXWNhqERKXdxx+uU8tuaoVBpSQP3a1o+EoXFzl5uBaQRJBXz9sUbKFfxjoOy38HGb0p78
zdTn1JjrUqXD/CEgxZsC38iQhnEcBnudEQgpJ9BYBgQLO2t/k8btGr8OmgMqM6xHQT2+xFsqxV2O
9wj+sfX0m9n2ajVGOL7Zi6zusFJhH38rw75FX8hRiujbgVwuk09qI+qlM+CqGU1SKUhzLpfZDolq
BATHvU0gTu+4OHnih4Cj+j0GxcxF26WuXrs1Gr1T40ZgabX8DJkWsVW35hCe000ABb3SNurJhtsf
fqWgVJyjUYCe+hJ+VTblaDGIpmJIQ+3IdfdRkMetTd0/YEA/3NLSXhTyAoUNyxU5uDQQclilu4GJ
pZEhOiQzPtl04WpWpRZsmXaFTDETbdnzHMKxQIfdJa0tn2pHPqVBvYFsuBloIJkg/DuCG9cA8QY3
TMjki3e9PMgnk2x3+bSa6IurziEB0VO/VaKrukiO4YNzY3TVJLTNi9c1JnhsHBUKrTRAPiR/w6ht
NIuWGCJLZaI2FcWRkXzP4NRyZCt3GbDCK1HCfLtCaBZwSTOYGpox9c5Agdc6HNBnPHjdLiPKtijx
lW6NienCRtkLGY5FP2zmfSZNXntAf8eQYTbDbZ/SVpB6zv6Y6wi9Evf6nB8GCaJb1h5z4j+QHQYB
i/f0QNyHX2mSn54bxO0CP+UmumqGTjcRnsGzivVDZxXKopCEHmznMSLceiunvTuFnKoEIJaYUcln
FJxhlp2UXkZG/1Wk/5owke3yCqrGPaxgkm/blt5ggMTXnPcGEqpsaYnvcrQPysyo0ghPQ9X69nFe
uCvQr0W7ENRjotwrSeHDVz4vqOxQOfQJNdaWZgy96Q34ni5GuAQZYm4PatQew6Tzj/kGt21MlNw8
H0/MjoMUGCogmJkJqlbtJj5SkXLfgGokDvUmYY2Q2QkzXLGzjOOMzOO+3eVcXlJOQfY1W5ZTEcen
FrtW3U3HJSKK7LMS0fGaqJ2+JcRZQ+VroX4K6gNg4Wyq3HBVs/e2qaiOmo54x2rkvEJduAZXvp7I
jqbmJLbiFCI2reBTrudd1n+U2aAicm1iiq+McHWNxlhHuHrAmCaIW3tGw0MV6uA76cPPA2HjPY6o
QqJVt+0V2YkFFljuBaN80VWU+GawN7qnvN/r0VEDS24l6Do5o6Wcr4pFYDSCdY1ZeUfvNvrUmOJ1
ojjstPYwG5MdwhrRp/AD31EGyXE5F9wbBvVmhE69Ms8mw2xJIwNKJHcQrXwdCTUdjP6kpaz9PVZL
tgP0wSV26lZM/bKpT0Pfnq0TOiZfHF7EIb2EqrxKce7t1D3EDRSoUMYg0mwDyzwJpXrWJsbOUngJ
xOBKD1gcVWAvkq+gS5zicff+3X/967/fpv8VfgE+lM1hWbwr0EGUcdG1/3wvi8b7d9W////953++
NxRTU6C1iBrnGY1MMFPi92+f7nER8sel37BRGMKiTeSvkbsx35BeEc7YTxfEcaiZTBg7jRcayBcC
dhrCCGrUJ+z+n7r21ciI05ZIfgKo3wT+EBdcNOUJuJWjMGAMpBV3z04IBDKTxIMyT4fWzA+hae1T
5uPN42JP/tyZ9Nslt8QPLlC2MQqbYecSReAIGh0zxbSJOVlMBmRczL2xC5dbTE58a+BhYKYoV+1h
qElcSD5zNjhF6QpgjPYmaJ0ouAkoM0gqJEYoYHhPLzTGIu4MSvswp8sDXwer4zNdPP5nwIvlxDvl
98moboARr/TqRHwYfONpBQIGZa6MoXcnX41mORL4jDPMJ7RiK5DuUByNuzrc9KtoggvBDBLWihf0
t8lSbTKUrUJl25Y8y1S8alT2HBN6GpPwHDhphKSvQaJmbMSCSF1SLsUeffBeWMiuJOgkFgk6IYcu
TpBbISpdtuJCHFLXH1iKNCs6NRHtS7hGQVv6Cd6u0cT1gWSL0WjFLT0AIpfJ+FP3T5G3GLlfScz8
G5TfBoqSBkVJItHBZhjMmAQoNOLj3AlBbBdyS4viNJwOyiqyx9YgPWhV5ZvYLGFpyJ5WtbeyW+6R
0D+MWv6IcaONHw2zfOQ4WqeAy/r0bBR3CQp61Gp35Ha3UJeutKHpkSuhG2WG02G2kpFJUgQj+zgK
qgxbU8J7W3jr1FPwpGsb5ldze1TBRDSGwLEb0+rZ8m8JUrGRJSNlyVBYMn5xc8jqn28OQzQQ/lua
pBqa/NPNITGbTOZlNe6hQZk5+q8qlIpUs4zku4KoCDYyjdaZBFVb3UVjQTMLJ2PE9K/aSxXb8QaM
yBppThHU+HauINVCsMoMPZWh9yEp2J/qOfmQn5fXRlZPIt0UvHfnBI9LkQy3HGx6wW6I9/wWpljc
OcInzXgJRS52kRgsTMXKSUoweSbLEdA+S1CzTxAGlXEL1FQ5iqR9pE7V9de8o8WjQjmSrf6YI2+I
kA5VGF8G1U/sgGNsl8BLyrQXI9FepGl4Ee608arVdN6cAnukyM36yV8mv2DyYWXjMVHQTpWYWV/E
a7yznLngTvoQ71QGfgPhOHP3oWTmp88Mf+8RzaWJ9TgLSPeaCC9mSjWyFADabiPfBxwAkseQDhv5
0po4BOiJUjScGio2WkiJ5MjyZ9BzuAEqkg1nrh2gjkBWFQYAa5bVwsrxyvG2Mc5SW18yeolaPbKP
wtW2W39lvYuuI/8BkbZECBukfiEMfV4cKbOuQ9tddb28FHJ2JoKvzHzjubmPc3kwVBze/Qnlxp59
HEeTxD6BIqyq52PV6b7UTlsxxVmPsyxWifDN1Cs+Z3iB5rkdUSjDmigHeRMykBOu1VOgM1NivlRs
w4dATBk/jb/jsWU8FyO8TBXeD0sRsxWLibBMvBvmEptIR47aVZ2eczOwxazeNqO4yyW6CADzULhL
vbhLoHFOGfL8J3a0neCPwEjR8k4WvcEyJxD69wHAqAW10vIMH5rHr/YT3frxllEVRcMwa4kSLAhF
V3/eT9gidHY4KmqTuUeUzH7iH0f8mipdZi0WHYmYyZzYLQUIvSp9qKCRYRR1K7RreyWMPIETtNnh
oRt7b2KgTZcVXZaUaq4IZKcI75r8EnfdQVzEc4u4sZiRNSHsQuJzadajXvyi99T0Ljh6yPec1S/B
qbIzqKIpyWiilN7UmxKU3ogRyJzmx66xnrL9azc1vnF5rQgUmhlw1SRwL5xt5IOEuLu0mMmv0Rb9
dBi5c8lHpcKUKRpe+c5dMWgPKTubaFj447nriVJtNM0z284T66+D0W2HvdxQ63lKbbiWBu5N5mOI
sKFg26etuuv7jxk2y4qJJzKkRg48c2z2kSLtu4UzfVod8nKgEzAfJmMEUnsAiDFJT3XfPi1cIkt2
Spv0ke3spDbpSUwWH+HNURhyhMquivlkXgj6Y2jdiTtdx9DVXkfgQvkrJQ5K58fSeOYDxxsGm6Za
QpogXoD0CCmYW3H7mVVyqmJilDkbErniZIipZY6DeL2o0XYwlS+CMd2FOnvUgumJpep52bb0d83N
pp+A8q1RH/goGnUTYIeMBSQfqBHXGSEt11FjNkk1ZxJLP6ocOXOTgD96CW7V6HbH0B4/sZNB5Wrt
XWWKt/GNcGyRrpavtwg/zNTzA4IwdCVFAcwhABW3/KZzqG9iviRXWPJLVfRI98mURAlX5uNF7mh5
ptGly8RzKBMZHo3Op+ET8nc72GRxdTLF2Y9iWMumeIiOmddb/Ht4y1TTPoiPMjGXZlFzeqJHxZaJ
0wyLUevMbBYGtQeDKxUlZAiBFJuJp2OXYebigusHLgjZNsJ1ibN1ZkUQ+UKLU8qa0Ga3sGeIi6Qf
NPhVk+QXRUhfU5BSUi09QTQOg7PELB4jjAgAvRKKIxkk29zUbU/gHKY4QdLh04lXjRjMpe23DfG/
figX22/l4xvQ4SYOo+6n//zXpfpSPHTNly/d6VP13+tf/T9/9Me/+K9T/NaUbfm1+/lP/fCXePw/
nt/+1H364T8c+IzdfOu/NPP9C2r07j+F7fon/29/+e7Lt0d5nKsv/3z/VvZFtz4ahtLi/R+/Wutg
WTW/qw3Wx//jl+dPOX/v4RPl87vnuHjj0d59Kj6/66Iv73bNl+LT57j40v7pob58art/vmdI9Q9J
Uk1FFCUDlhIzx/fvxi//+ZWqY3fSIZeqsmQa2vt3pJx0EVW38g/FVPgbrKGk7uqa/P5dW/bffiX/
g8Etf89SENtrkqW9/8+H8ke1/+/v66+rf4kH+q74N5F5yookavS1NIobSVN+LP6bcc6GBJClXegj
BAjxpStLO1z0bWtihhJCdC3P1aweOvAUpUBrF9Pdd5/jHy/p+wOI9OP544+XsL4jk3ckAan+8SXk
nREmVtsntnkaKFQe0a5E9pt6QRBvP2nbZmfZ8k768ItnXd/Y/5x6/nhWVTckVcbCpX3bxb479STq
QOxjOUHgtik+HcWOD/ku3uKOc/XfQXD8+8b54b75/l3+5ZvkoGXqkqlxOfBdf3/Imjqr71pzBgEa
ksoVAo1q+q2Ev1mFTwvFePP3b299uD+9u++eTv/x6dgwK11jSGrP0H0KAz4BzVT8wP9/z7K+6e8+
w4WBVRGuz2Ko0naopS2u6bVZ94sqfH2xf/dmuFG/f5pUTvM2C/mqSqnciEO+6RCcm1q8S4vG+ft3
9NdPZYiyLGmWrhs/3Q560lZzkS2Jna1GYTquKvV9UiCbED///TP9WCX9cf3xBKwMpiRhgfrxTalY
Yot8vSBU9NeEn2E/xUVFi/Pvn0b68QDz5+f56cNLJgEQkciHl4tkIUQVKn1k5yquwLJyRzRfHefP
gKlEuOBdydH2mzcdz9RCetcvXspfrjXraUoXNU2U1J/uAVjaAI5CkZPGSXEluz0hnjqhEN4UN0xo
v3q29av601VjqLLIP6bJwvLjB9ygn0/SBttbWl6pqZxyp+5Tvy2Z+gMGHfepa/7i4pH+8q777inX
7+K7+0FrGBvMNU/JiIlwPadyEYdDPLVONcSBKbVjGzXQ/9On+j/v86dPFdkOVlOAZ1xIjPZxCMPa
RaTOLAuCaPzLhewvr9vv3uNPK0s3ZKaFrjuxk33oYYLZ49OFW67tf/G21lX/776+n+6PlLH0LMw8
DyQdfGFsCfEWrftWekovv7pJfvWefrpHgCIYmrleKuIh9CQvJRmLxF7X+MV7+uun4VBkiqKsm+b6
++8uj0ELO+b4376p0MsP6W45qC72/F88jfKXt7wpiYaCSkOT1Z+eJ59K8PQGzxMNykdB/WJ0+rYL
e8eoxHsm6wcS1I9T9b+5O7PltpEuWz8RKoBMjLcASIqaJ8uybxCSLGGeE+PT98eqPlUWrd+K6nMu
Os5t2S4QJJC5c++1vkX2SlrvmuLbCFktqqPvTt+cKA3JZzkG3rxslAemSOLSnR0itV+sHO9sS8Y6
raU4ca4FrIjZgSCWa9BY422pmUTjwI/Q7SBZ7htP/+xJ/3Bxdk2L2ofmF+aj999f2Sc12lwrQ/hK
8Mu9aIP5zjhJOJ4QhkUwFeIIUn63VNLPv38Y/1yMjx9GvkfHk+Zfxdf7KxvaYg1JxDe6iBu4imQq
rX5Ghn22wONgHS2S5LkpEDGNr5nT+nZuBfhv6cQPHGr1+Vkb561FTEMPjNGGwzPS644AzS026OU8
0MyXNOaMuZBHnYt9PT9HA9oPMPRgh6+t8WCtal4UeXNOrAJBVIZQwxl+BL8XD9phuD/hByuSjWMD
eu10lDfRRuA6iucEQxP+SvSvrYtnyR5vHCe5OCDKzJhZG6Glq/U1ZjxTwnS1F96zQ+dv0kCwuef4
ME+MHCXyco6CyI917x5S307maDhTphiudufG6X3CoRuiQ1hmRohYhJ6O/tlirn+wGvz0AxiHP//p
1VFVCtrQYutYG0DP+jUt6HEl0xJsxGR/c+bhSmRFaArzswt/tIsIfnNCVYRDiXpcnPbraCSmeVjS
l40ZFNto8sV1tzEAkqjXOFzKT57yw1pz9KixQjhcUjeFax1vksKpiWpRXDCiIQJbAaIJcPn+JPMA
9KMNQgfw+4dbfHCLTJMJ0mbt4eB/vFEaXmRXzsQVxU67GojbRIKI7ScNWppuj/lJexGdG7sSyz+m
QnoxnLtP6h8dAOVoY3+yhX6wdL37LEc7aOXCGwVvwYvGrNCMmP3ll7+/3Y+vYJo6qb+6JY5/UB2Y
gEgLmwpPPCxkFGZt9MkX+tGZipv45xLi/cNaxIZRAd057MjRDlrrhojZbR9apwQ/XshPVvs/f55f
Hpifrnb4eX96NRpJgArJSmxeOwgEm3LTvsZfsIz5kd9fad8+3Zg/WIXf3d3RT+QuRTEkHddzqeJY
QvRwPsuD9XR+8L6TRhTkxGPkX0v1ybd6WNx/d5tHZc7cxGbWTlx2VTHtKta6Lt1GUe+PdgUE9OL3
T8lR3//Pspm906XnT+3I0fzoWy0M1dVp4WRhv7mwXgBl7Q9G0WgHZOqmRCkBeKf80mxSsiWXsP4B
Mv9C3P7+M8gPb/mwEjgO9TKUufe/LN3yXtFM5ZY5XqEv69pvi4sFrszvmZwgjMqvOLCckkR2oOGs
zETUW4FFsrDQBSV3MMA27TTsx16/VVBQ2wRqAwKMsQW2WqG65SSaxYavRXjjsOrTuvfbEhhGiyq3
ZmRkoTeLmR2rPGjSca/iKPz9HX5QLzu2AwpPOpTo3vHJPycHo8gxd0JkvhmFAnZ7NrXrJxf5+HX8
6SpHr+NoqGJQ0s1C+4YUmrN4A9TKX7bN5WEJ609+f0vi4x/tn3s6+tHSkXHJgsodPvjDOD2QxQmI
RjA3JHsKpwjhsL5Wn/AdE1KDn732ThsmYXou/TmZQ5cwF0s9OVjCs8wD4Nf4mf2dYDy9RMh6yBdB
/y7MR70wPnm/jA8K7nc/xtF7PaqY6OCUD97RECnJS6BA9S76/VQxnfjsdCY+2NDfXe3odRbw7MER
8aOg/qJLmt5WP+Y7iKfn5Sbb2nvSqjbkEekFib3udirpAn1W9H90WmPa7emOYVs6sMrjj2CVkVGT
jBRG3xm4QaMNUzhecKvOGc5dAfQO+RGC3z8eHzzxCCAsaVJ9ScGg5P0rHY82UNmhR6DhLL49EgDG
8EtPl08u88EzL3VP0B/0dNQnzvHY0mk0uzbJFuSUpvYTpLgNcXe+PDU2beXH4WeH0F9vSwqDXYEb
cw3xS9vEZJkyDKw14VDcdZ4TyOIrn+6TJ/TXyuj9RY4eUFHNhafZ1IBTMtyqhdMHjqcy/y6o+vKO
vB9WkH/7a3FFz6FDK+nQuse1gjKTZogNrpj0ZMphyUMu4rfm+NkK9cEeToVpujYdYmm4pn50stFj
Kealx01Smc7uABNQxvigUmubxjnzRBE0s7dNDAQHObv6RHic1uPv+Y4eKTDwO6I2DchjB5AvLl0H
91TJCN9Se8e6QQsZWgBsUy3fGIdM7yL24X2f1B15wW92dr/W94t2CUg1yFotrDVIcg4TqpYLkLwl
IqTxD4MZbzSQEZWYLnoTlHMzBaK+MxUpDWDKKpdiGPtcR3ruYHv+YGBfqLA/yddJHwOoCARU8KkI
jdKKt4YUGA9hlunlZwqocr8UQWqctZG7iTChGR2R0gVK+NL4UyHpijbM8Ivo3neTvJk+x53n3rYu
GCLraZ2/VL3jO+Swzn3z5tWk1QjzNKo0kjaeO5NhcIxQsKguvDz6EZVqu0BXXJB9DyNozgSAnYdu
mCfbb7TmeUDiWaSsSNG1REqfJGlYHIBwqI6IPAnX1X5wx8SvZ3djrdrm90/bx0+BRS9ed4E/GX/W
Az9VcrGYwAVoFL+kRHHW6Lm+76LUXoOOvUqHUfv7C370QgmuxDjBYws+LvxpQKpuUZynD4cqIgk2
hfG8HB46A0CJyXMwL58Vq7/ujqx6SJBsUzL0MMRRa0JBUowmk4Uirb1daVpXeknUsHaLHz5MMfYn
Jt+2SkLEN0CQrNO+uxpIrwGRE9rVi6rhgTXWJ9/74ZrvK8vDZ6KBpkvL5pB59JnqNoLxhI86nJAH
IirPVox4lz1KOxf3obDf5vbL77/4D/oJP1/S0o+Os5GYKzjYvO9SIgsmbkS2FhhS40Sw8fbry1pf
1QLUatn59ZAGXlwHGcZEdVNny1lnmYFr5Nh0ylNDjmFTuH4bf3VztkwUqbaOOSPXfQfca5MOJA79
WA3P11k19MH52hS3YkT2PZmnq4zPgG7vFDnrTkPOCnYPEbgeaNW5gyXwZC7JXe+CKXN61FZI0Z0D
lLPDjVie1R1KVOxWDnGHCJgJiCgessn0K/zMUdndJHpxryHOjIY7mmGBTKGMVsCbDv5QPAqV5QYS
/AXO1aBPcYI5xMDhWZks+JxmQM98V1vFRvbLJ4vtYZf4z782bej3O7BTrq3qILyHEwg3wpVIKvrk
7PDxFShq7T+b+7/UFRW6egKF2DXaNsjG84TY0d8/P8ZHby7Hgr8vcdSEHVYd56XDTajQRTqKGJiT
XwcM9pR03HANVBpkZ8IvvmufbvW/Hv94dKXjITuxDjOSo7dlTsXcT4eDUU3wtZneqZQ31no1jaff
3+Mn13GOXpEql3CtbA4/zXJpLYkv8cwMA4oR6MS/v5Lx5znj+Jk4jAFNaXmMVI/vSZUZS1FW5Yi7
0nBGiFuCcKiilRVQ+l2vHmFVnZsx8gSsC13/WhNalTg0HA2sC9FjbD1KWhXCnKjj3bPefCw1zR+J
nisLI9Dp6q0mneVaBW1e7hBKhgaENvslz8jFQ96SFPQ6KnTFjALRlfgEMdDaJYztBp8WqDYoDzBs
qiYOqsMxzqrPaw+VuFaHFpTcYXhegfSZmMdm3G5Aq0MxN2Elf5hs+Tm+oAHJlbGyfblkjpH82c4R
xjDlx+Iudb5K52XQHmfntmjuRgMusWcG04xF3wWRZHSbBKKER2q40bSXMT1EXYLPne+S4puGvmph
PjYwXJwVcDbpbXQ9JVSu36ymhbcAUDnOL2eQBy6VqPwBW0TNfzW9txEIuWzWl0ZqILXBoaKGTzID
OQwePlGdrIt6qEUZImxGQZNtzfUb/bkNiL7LWVE3Y3LuIRd43nnapGGsk9cYFQGD182cZ1d5jjHP
NEM7c7ZrD8lvTq4bIfc91vTOrRFB15lvatUmT9IvjmNeFwpQZHuWzo89Su7YulXIKGIboLhTBdZi
74dM85cpCTsi5PRe+nEMkNKITzuUKguK+lhlpzFcRAFTwux3M99SNVNnzNFwmjg/ih6yGjL8FZKP
Va6Pv3+EP1pyfnqAj18WrZwM+GllHvbW41I9ud5nr8hHC87PFzhaNYchngiA5gLOAP6P/mCABSe7
liG2rp3KAtBDdhdCTQ1pUYZIvz450Hx0wPj5+uL9qr2ajLiimet7FdLA6xgZuxg+6Qx+IEQ4lAF/
LwPHw19Xn1LPqLhIFzMJ0fuwmgm/wwCoN8K3U/wSam+oW5OyDNDcruy+zE5E3MBVjU9sFohptc++
98N9/bIyuR4yEIOD3F8r108lITTxaW57PlJhvWr9lZ2Aw4AKVcZhmp8zFAiz5o0M2ZoFUqWffB/m
Zxc/+tKH1jYKyytyolHEicLGgiHhspDw+NrlpqkIJ2ZaNIOzItFyn0K+0RWEZoBgA5BhLF1or8br
0TN3eoyQPkUdyXYL3YDoByTaiBsd+KRV1QVlm4Ux0S/dZIepY7D8eNty9LbKdKBZTv48P6PC1swH
vaSu0Wu/MEloHZsgSy8E6I1//zIxY2LG6ZnSBCbz/lmbjDbNa9XlUPY2ACAZbQz/d1c4fl3rLI/Z
wLmCxA/dFIj+iuff38NH74tlmsZhzmi4+vEIsDAE2X8EfhCXtwa55uJmaKjs6k9u5IPZgRQ/Xcc6
2qWllbh173Idl3g63wzMpyH3BxJAScM9xfPLOSts9+qSYZheMZ1rLoj1PCfVcvPvRSJ8Em6WT+OB
/BOHb+SnNwVUcO6iczogj8pwTJ+qvj45SPmw/v/+q/34nn+60nHxldnLnDQcm5ZTHEw1UFx2Of8g
48hPu2fieTkBA14/qR76F/tcbYClBdV3uMuEHf7+o3y4YjHGQG0ruLlfJsrCJlB87uuc6VREGtAu
PoMpH7BJnTD4vYiu1gcrIMR45/345MIf7AcIVzg7egZjUVQs77/t3ipaI0+4sP3Fo3h5g8Bxqt1S
ES7Y74Pxbd7UIY71kwGIJPrdT+6bvtKv66LE+OG6gg8g9YOq7udf22woUO0Jj7ThqY0rSZ+yiJSO
Hm3vmlwqgojuEWLhrbsajH5jN7NvmdoGNLZvNWjTqYsi0wvmDCybOmQFVXjukcgXNFqaC88YNCqU
/pRCEeEURNJ5E2uAZga4EYccFtHQPejPoqg4G2PsB8RBYZHyPbkExGmdaqD2IxxLNnV/1n+TVnWv
ptmfJulnamcuEey29qsQ9fU81qdjAwyhbzB7nk2aG1QN5JFl9fNV7nROYUZv7ZPsu5O+mAPVXaSa
rUHYhkNYGoMsiH5t2KnsknajXzstKIlTp4xOTb3fzHZ20Rbal7mOL6VVEk4DAMyM3nTaSxnAqBqn
WxZ3NxGMP9m1NrbQ/Mx1kRwDys7lgt45dZ6strqu9PYHGnqT6YG6t3Lxuk7eW09eUJRxy0VLOA/y
d1Og0oid5qoo5FuyFK9eWx04p0SGp2cG351wr80aNTrMzoEDbZS9dVB24wVjso2HiP88En4wOgfK
cMkpnECfH2v8bE2Jr60rzETqaV602Rj8RBFtTV6nNfuOqjdxlvNNA0bzHB/h/xbhOeDA6xjZfwJe
pT8gk5gulMMFEbZ+fHBlkAFoOM1lQtRX7D7E+bKVkk599LCKJoA9HSbWl6V1gyh5wYZCzLoVDDjz
cizdNbCbShI1kV97DboH49Uepv00uL6qkeibsCobL2BexZk9CVzNvtZMBsU2kbrmpouohUfC5PLE
ukWRTBidd1OX7o+SwhHGGhXIOdJVPwUsbUEFrRv6Z/NrZz8KvfeNMt4q9WZmTGmm4jshV6Zvy+yy
5PFDvTF517qZEfQE95i4gds4gxtaoadc4TkKY93ZEFZssn3rBg98G+a69iwU8HvrgBvlS1NVfWKX
6yUKdAD9dsCMHYIzGJ2VpIbDTm3qjx3JrYP9tpb01dTpROGthtvFgLe2YCu8A8sMnWUKKw40qQuQ
jr3dodnTCHtfcKSIVycck3vZ3spyPMGcxsng20JTMstwJycgBsk+bZEW0YjMu0eHFhzezv2ceUGL
DUtWGyIpwmp6IsEbcuDZXLUwWGoM3i2TMdCHtu3Dwt7o3RSkBJsWjbsVAplSNwYaLGp7/YEliQf1
wXQuHAghhyhgwr0Wjj55kl0IWwvETKzG4as9RBJ69DNSB8qB41eC5Dr+TFYA85xLFTlht5IH2t3V
cwQkogUy228drQUX+GVNT+YJ9YzD15i9GCT8pB4CpvSt4PRQs0SQ+zqMxJziN84gxNMR9IHpyqS+
IZcx6PK3lYZIhf05oRfX9E7Y2B4+rjaMUZO4C2RT9aRECx311GhfCzJ2RqcK7YFFTt4MzhMpgeWK
Wl1tzlR0IOV0bWhOeFC4wxK7jBW9OOtucu677jKOsSpT6RnOg+40W4+Ji7nMNEejsKKzsHKMNTCd
MR3sRg565cskEyj+ow9P3tfKW/AznL0G3tyvOGoOcUm6cavX3xpxfkihlU3Ku+vuhXpkThAcrP3L
8pAvd2vyog3n9ni32M0mn2YI5jHU1nqXjfeYeAMhd8L55tQZP/4jPBA/wzNEWEcI2WA26WpZVwZB
NQxIfUVZrqLpNo6zTV8sAXlBeYfvriGzUv+mwbZs1xQYWLVH216ViJXc60RiMyhA/SB1EOtLpNUP
nd74HtocB0ueUOnZGgv86MlVr6GP5pEb6rcetkZ0YCaS6css5EuS3k0ZxRy1IlruR5HCSGpW9H6k
v5o/OvWWKLyR4EZWJ/+kAPtgaiclpxYdPhkCFQs1+LuNEBJhCrQ1LphTj6EZEMt9Gu+WrbGpr4bP
DiMfFJXvrnVU+ChG4t1Qci1Ou7afnhRbN0y+Wu1u+Ab+a9sBwd2SU/pZm/qDThA7PLMsBiRMY5yj
ejzPhJ5Z6cTDWWBGhIhtg4mW8j4x8k/u8KMb/OlK7lE1267t3EPyp6rJT9fDuy/vZfPlk9Lp1zkr
bUGbfrvuUJd77tEvFi+asJJpAe+CpiaQJ97lyxpgl7xmKfifPB2CkRI1seMKcXyije1xHNwqLUK4
AuG4bwPmgBtrRwzCxWe/0gedffnzpY4qsowkgGyEon4wAvtzXaEFvG2IyCxytivtkxr8o1EJrXGd
J98FvWQczzdT22Y6Jh0aHhtkYNaWUNOT4QUoHbUMFS9coL++yv93xpf/hZYWgzflbyv4L44WIgZ6
mGq0Zf/yxxxMMId/8ZdxRXh/HMwKLrkUPDy4UzgB/OVbMbw/vIN0yrMdx2DlOZyP/tu2ohnOHw50
R+nheaFHzL/+27eiCfsPTio6LmSBkdZyLe/fGFek8X5ZwKmOYf3g3rBQglqe+FMF+9OBb3JhQ3YH
5ALxzu4azJ1h2jFdEPChUZv17AjaoteU8J4FnPsa8USahlaLphgfAfhqIB+Ycy7KRdTuvmyHSWM+
UuawQZPGce5FnCbRo2EjSCE/0pj7k6bts+q8tib3x8LBxPkaTRqYD9d84sI0eYuCJPMAhc0KaE8V
EniPoXcXSWtjgW/kmBEFzRH8VJ8cQJnulCZNICpbiLMICwwHtQ7cO3iblS63JyNJm5RsXOkzLPSG
MGvtegwqz1pg2xmlpCG7DjYyTj3XvgwwJ5z9aMwx1La27b55U7+8Gk6RfCN3h0pNDSQoBpDo9Oqx
b9ZJXGb6MGsbZzahM/Alk2xU5XYNwKqtKIbLdQE+MzTZWlIJccthL4c6pa6pdMJcsPQSFIw3gjyn
rDXu+niY6/3kZLW9qam0OsbCkuapXXnyHv5kM34VPSjKaahxSMPE5xKOLvW3HrfaV8eYest3ly4S
oZKK7mWuBt197VRTOE9EE1rVuWNN0/i01qOln7qjJ5LXLimHamHAonl8SJVr0/Dccygdd2U/xW1O
frebMc8Fry3HPWwuzmBRbURjC15MZd02Lqs5uSl6sLnfJLWEhc9JfKPVTezcsmqGBc9CN0jaGeN8
PUkrQbBANEd9kVEAWmv/kOmHmqGz+C0ibeBEYKsmZ+pt5ulDCwjzJHMQltNIX2bAnkTjkHE2xcYQ
ilJVjMGI/REXpZeuGl9GBvl/jtQ9fixSsjJZLN/54+ptFs7ykscAaE9Umk3IY9be7q/ioRJJEM+V
R+vf5SgyOsSABcBlM5wGillEMDsGI66itg8hCyClvhUk00Vf20rl7SZ1KUYupUPkd5jLWrhbQ0+W
L4auwLZZ09CMG90k5vk18zQOF8XsNs1DpSeNIBily+k2lIPgyBZ5clZ0ZYkJ3RqaEZcn1VqU9Slk
dTU+lGMHVHstROaepgrTa6zrKrTo52XZsLo/GqNYq/Ni7AtkDlNtVXs3S0oL1O6Y9YwRF2ek6jbT
tQULFmc849FayvitbNPOuoCppYPgbheywvLKQfWWmBUHXj2KCC2qIvUkVZU8Ej4uqekzzYyawIoT
e/ihWvIqdraRetkmrdrUvDbU3IJ97aU1n7WTRRAwuJQe2R3cK2Kl9UWP1A5QQoY5Vi2FvdVkNyZX
jQPC6r5IupV8g7mbtdu5z7oDMsIzCb6a0ZoOPNMTqb8gVwBgz3at0u9m48oZGD6RpgG/5EDsRUJQ
7jw3bu87ZZl2hDRncbJ3zHUV18rQMBH6bgZI/hrxASV2GvGxTu1GG5tv7VhG4jJ1eCkZww4WBv1Y
9N3GzdPc3isM1ssjNmoHoDBTZRyXwZAkpnZGDGo2nok0qcXpLBvtO/nqeXLKj2HkfqEml5gxV6x1
SFwdDKXBIOTOz5NeXxNO4yZJQYnVLX3IhoDCQ+grPRizLO0OZG+VT/imvcXzs6QnENn0yqTe6L3l
tneajgXfX9QqqJujyLteWUNKRB/GguRZYVh6yWK9gLuWexaoWOFk2UWal9ILiEArlk058CYEKSEr
9JaKPMdNQXIh3JGxiYhbZr1JTsRU1Ijux0Rbn7yBVLHplIEmwESOVLw0LaneaY2vfO6dNjbcE7eM
tUK/w2TA0G6jEd6wDDw1VWx5MTtJP7oPok0WMultaNrbAgh1cks4jffNKbW1DojCs60vs2zL0feW
GJKxgLUpN02Ws25iLnVup6gk9iay6AO6c1uQyBpZfR7YyO4X30qGWL9I4qnXQjvumm+TJFSGI2xm
yTsl8/ge5FXzRckePN9caN14VuiNnYbKAeYUSmhl0Ta3i5S1UE4cOlkbVo594PGaLZqscoEXVc+c
TdgWATqtaD/WndN7eI/Jpx2TuyIDHOhnRdWO/4Pi6T96gd/5h3/rLf5fWGIJyqLflFivVfreZMxf
/6u+kn9gBWZ67rkYfD1hH3Skf9VXOiUU6RsUN57uof/HNPx3gWWIPxDqG38WPrjokCX9XV/ZfyAn
pPJyzYOO37Ec99+UV0edZYfmKo8rVRq1FTMQ40+B4U/V1eJ2tJytHn5ZcqBxilMZGmcVfja6KDeE
DZG7sM9OxNln5qWjyv7XC1NB/tzZlaXZ1g02UqZJAMZxY5XBC62NNVhIUo+3nw0WP73e0bmlbslN
VQDU9Jtqv4YyXE+0gMTxNz0swzi0wp9+/+u/Jnc/24CP7Ji/3t7R6U8HDIW3p/fTh46AvCA/Ea8x
OcnLVjVnma/7B7TNJ5c8fGP/zBB/veTRsR3GvqRX1vugDvdFTmLITiMGT9utC00Pn/ieTzUiaNZ+
uSaLPrW+aXBA4AB6dJvJQIXgaozYOzqlzaFCsaCOSRSGjADnyHMyfFAdvG57EQibdUQkyzKBwCti
oKEPCQdJj0rHHt7ySUJ/dKCdmuMsezCRTUqA3DJIgMWFiyiing1b+lbZLw9p4plfjKaB1pqM9cUs
KypUg7/VEZDKNusv2uQAC0wz4miW2r3TenMiIFKPr6jhD4FfExBLYufdFozj3BFCNqScQE7Koexv
88lcoTLCHCH8MW87Bhy9RagAVRTpQIPM0K95LkHj5rio2z5Rw4viQ89nWbUml5lXxGHHYWOX5lO9
Uwkba6YGCw1InQKjrq2BH6SugEVGqFz3aojMDYBQ4z6rhpQITolGWQEz3QxWMu/a0oOEOFqSbC8r
0xsUXZm41sp6mP1FgO2yh2b5Otf2itASGTksNZqX7ONSTiDCadHtUysrXy13wXmslTA+OpXfl3Zh
3K2471IfYDAwP/aJNA26eYRPmbqcJGJjvKuHadxB3fQudM0a9k1BxJHttNYb4TrG93bx5guKvhyU
JtBEIx1Q2y8jRhFNp2Cf1yFojYEdMuF8cFI7sJ2n1WwIPOrLW9wG3cUKjfQKB53zZXFL40y3S4Iu
UlSX6+iaSA+YhLTpbJ/G41qf4lcEtxRpyZNhMqrFeFhTvBXmQw1AiIfb6UYojkt2Yza9hnupqaen
XluoKbLaXGDvFDP74VBZ9lfTaqw3mZnEH+Oui2VorVkBWV4rwWU2QqyLn5Vj3Z6vWk9NVcIP8AcW
0Vs9IymEm82Gbd847TPpg9jhR06oz4M1UgDMBSEh/N0VBVAzjrj9TJBmhLCtbXJdoUeD4dEYpvJ7
2U8SWHVWvNokfSArAk0sQ5F7UxF6yZTHgdGnrQikZhrodEla+i6jrLiPdZXsiKgx9qMOwOhA7Wvl
1TKbK4/N1FcNjgSKnFMchgmNd1W2N3pN8Vq2Tn6zCgt9K3noesZ5bzB3CgnTFlJpc5oNibOEulPo
cjObVb6r3CF64/uexU7WOTT8NCsJ6Glb51uOxiZ/TQZDrdtGb535S+3EOn5zJ6aHrYTKIDYisCF7
RU+9vZEKuuso2fpvhN/Z+6Ycl02ai3HHgE/C0tVm834cpw4dUaLGNGhUaRNhpcZs3+vD4PnxqBtX
+qwPG1vZNH1H9tszRZomVJuhPfMW2zzJm0ZjEJ4YpMjbEpYgSNWWBBlv7t2g0MlHgmUuA41t2fRX
W0f75LV57QQJfFvna5bq1YNpTskDle0QuIsKSZGkI2+rr1L1bcAppLjO3KF8sqpSzwMxEVK3tFN6
Po9KXU6e0RiQjOM6bJPcIX0tbR+UseKly+q6e67KdEZCPS3dJdFEAIltRsXWtCTnso2JY2gsvDmV
ro2vOoNJmLrSeRiBd6M2aoqnBrXsuekWGfwFRgwUe6RGT8l6ysyJyefIkAHyXRUKt86J0EqgvFHf
n9idnSbMHNGJ922pbXKzdC5sw5zOnHlxTuKYv41q2kQ+nZBto9X5Fltbt28UyC0Xm/tF4zA2gBuY
n4FvleeT59AAEJ0ivKoCRFwlcORNKIc+/yvmLQLq/mU5ttnlqhKwn/Ow1udyjdLt1LfLhRsTUZsO
DZK2frJftdJbw4l284vZqXg/c/Te8X4ePmxDmpvy5odu0GGam5D1eP7gtDamTmZPdwj1021e7ziw
bIvOxyAim3N3VC+XJvSfC8sBzSckV7K7iVDBRm+Ib9bg2hI3tZl1B4YScuPLoiE3aIzXajOsWXOh
L8zMMKH2Yd+XAyjAjjQugzkhjzdcDYk7bV8YAMgXxrEXgxgR+lVyOrFmwCZI2wng1a3k3nLTguCb
QhLfroGqbe1kMyJhOYvjNQ7HmgGOztFqg+FYv4MDPMFYFtkV6P3oufCahLlw9bpkfHeMVZLNAo7l
JOoZdXll6ZHlVcKmrDArOKTbMNXN7XP6v+wIje0WJ9qSdCEhC8atm0fyNTWd+nSokdmTYhldl7Eq
v2aZZV8IR/Oe19xloGQazYsgAWWTDsBW62K2toV+SCHOMSX0i0AuuBBBXQljfho9r9iWUw7vyFZy
b3b6fK6yNv8OXtp4UpaMDN9EX/4ES1htzYJMo0GPcCxGTnLuNsNwX45xE2gRqRBjNtVBr2bGDN1U
/vCwFz8jusB53hf1bhZNtFFUrTe0DRPiHTLntbYlu1XvacvNYhfTdnZzGL4xIiEp0vHRcosSRDiE
QK91nW0ip/jCGQznbKrH9ryFbogc0lDn7ZqnTUg7j909dpKWsqkgsAf/ceXXI1TMrE7s80R4tiJI
eKAvx66CGhSdfZi4MYNdg0jEXT+sSbzJDSvnhXO4tQIXN47aYdLju1Yb0m4P0z3BC5a4GCfYOKL4
zEYXfumSmwqLfmUlm8C4c4bbVy40sKu+tlI4odDgARMX/QL3Pum7Zytrytk33FxYGxUl2rJhAlh/
1bvYBAdReTz8iTWO6Ghra9UfPNgAY1hbJCGclG7Pc9k7BAz4ZQ14dlO6VksYc6RSluuhqJGUp0gC
YhClMn/W5nGu/Sg27C9T2QqEkVo82eZLadM+C4xpnsl6yvKBoNg2tod9arjl+CLceJF3ngRbOUje
H0nh1GzWvtevNGUxwachMp+KmOBQRMf1tWYLciGlmoi5s8FtaaT6XnFimi48KdfzrCCJdFFTew4j
ziaadFSnqdkRDpbPrxahj9cSOcU95GBB7p6GNMPGFyS1uL0UGh1gHRuAvwCO35HMPv6Awa2eRJ+q
3F+ICdk5itiNRYzNTb265LqlFohlE3GI5aEtMuNo3abNyO7aG17oMXTe9qLAU6mslLFmvoTkSYy7
yZztMzEtxMv2y3jWTQkGYA0hL4ORGGxN1lIauwfAaEGwJPhbDG4yMYKMnMkTESU8VmniPJA2yTLV
1OoHm1d/NmgrVsFlLNuLnPCTjVl67kY1ZhyknWkHS1u062U961agU6Wd/HmM+FcDkP9Pz/AHef1/
PsT/Rf46H17Sd6MSRiL/5yyP6ewP15EGylGBForJB8edfyBfyKTcAxCR6YdAffDPYd4EDabzanDQ
Nji627QA+v+GfMk/GA/akgYBZDDp8kf/AvJFQ+HdcezgZpYEyeiMyhBtEWB0dKjOZ0AVTtYzB6Tk
0fTkwbSHTW2e5t8z19gfnFZDVwLhK66sKtlkzRqyEnAg4AheW9RDWm5fqxkWIojedG5QW5TxV0Nz
ruKCjLvWvRiGci+NN0HDWUvWE6Rq4STxIvwXdeexHjeXZdknQn3wZgoXhjaCZNBM8JEUCe89nr4X
9GdVSiGWWNU96kEOMpUSAsDFNefsvXZooTroSWDstnot7JcoclX5iU2ir8KaqEyi+araSywg8Sm5
1LHgd7L1pKcjQnjxmvPihkIlNpb3evlQwhSVO7obvbJbThONBoFVQhZCfbtjYrGCyZ1ANUpG5Jtl
SMxWaFdA6rGr74NKdjPD2IioRc0Q2LtE5EdzDfbAIb2yXDA7NZRrzclOSftcSf/FcFqWU51nm6EY
jl3O48kwm6uvaU09EExCrT4v6INTPGk8dFuh5Vmje0jzyGGZcbL0WEv3SnefjS+m/pga6p2Wh3eE
JtlzvHgJyXthc5323WZBJzbDlJ85RdacTmfSOjNdYMv/WNcABIPSbYycdsbiGBQN9epo9vFGwnfX
ogUWVMLISxC9yBBh8W0mqfBbTbtMUwD02qvF9LxYDkdpNkugK+L4tuUXKyNkRAnyUspUrJeOGJhX
bRp6HTqthVB1JeFEHcJS6Sa3nAn2VvqrnLButBxlGpI3fYUQY6N3RO8l6HODTSedyuJNoyNmSAEq
i9tBSanBD+igTktZ2Ybx3nJ61FJKmgwiScl8IZ8uZvmiDlWI8fKOLdvWgOw/wCRRzINQiLx3wWPP
QprZdKrF3KbQb5MiIxoQQ8HZpwvq8xF8GhFcgtx7HF9VFd1L+1xyqwE4zmGk0iJ2XsNpbaobe9Sf
07p7J3Pc7qPwlv70rTnnzwohDdQybqxwvBHA2ZMmNSP3FsrGCZPYXcTM60hRCho6bWPk9CRXR3oM
jfmpn9l46+9l3HlLLwF1WciyEHlckqOUO6ttLvV4nxrazuBxcHjdZmR+6ZjM8vy9t+obwg7tIsmu
jOUE6BdRGGku2kdYc0xo+dTQ1IbI8zrMjiV5BGWoeOGkXXQkuoVE+sRG5TYqYILMYAsBV6YyD3X9
0CyWTS8OM8CCAnC67eR+oxJ8NQ4KjSDTjnKolY2+qZWCLDbDnRY0RRFn1OaKEYWcR3FGlE6aEdo9
eTzWZu6HzVA+LfNN2WP5iGc7T9it1fApO1tPPhhNdLMklqa3OPyIeVNCdtUqPzg7u2k7ukv0KnD/
cf1udhcNRjZq+LJ1BOHr1PEL3aTbQMydXKUlUn+IWezFoXabRcBGkGCL/bFtCTSI95H6qsdv9aDa
ZB26QMWPqSFsDPmOdFEnZ6cn6vOFZMQuZxusN7dVSG4cBcT6ZeYgpSAUJPgWnNF+liiJp8Qr8iao
5Kc7q2+4AYGE672iHdbSEsUx3wiJuRImkmGKfSEMD3XxKJts++TS6yOeQfVeibnbq8LtwupBemb4
lJF61fINDMwR+a3FMVEgaY+I0FzkbDnz9xHnYsWJtGU/d4AI1Ad9Wfuv+xlRaqkqxES8VRoiLUaC
OTxok3Igaj6cH2IqIGbkqExVTbuzIoMMBfxxOWLI+FUwnrWCTrek8JCPY0G673M0kWYwif4sDQQP
iHyTAtrJybOM67xGjLZG4NY5sfHkRcAJTYe7ANhQlFVwHuEyUw5IkrsiurcIU2vmyamn2yGGkM+M
mjMuU+Kj0AzyR0guSt49svxk4bwVtE7W5QQIoOk3n9phglnwOgawJngBqUSWXVwzvpDrquhY8wcj
uxo7IgW1TUk88Wz8KImoQMR97IsCyhIt0SQzKE3o3iSvhEHRXiBNraJ8IVyD5klIUe7LNnIq/T3R
dgsxxAbM1Sp9atvelqwHus2XHYclrMxBONsDEuWxE9dUQt7IuC/D3ElpjgeTss+K0U7xgQn13tJ6
+qjbih29UqwRrddWdSMrZGapjxHhPqphceqrmOe6bZRd1hH9z156YY+6JZPiKrTwOKK5lxhLDVrx
PnhDdUkQX+UXwR1oaU+3biTtUc7R5Yu87K6j3jwQIMD02Ym5Z4qnFuBTiNKKFcdfu4lSechkg4zY
ZLvorStR31MTHGiquV0UKKxV72DDItSKprdxJ2KUkg59h6S26LyBxLs6ppBZhE4g5U5nPZvSR5ud
SIG4DQ2OYpZxEVaaEyoRJWJEm1KKD5SFJYiaW7HMbkSSsQR85oMB61afX5pWwpcNWhIEvZzrnpXw
ScglFnaq2ANWrDnn6CXbatl4laEf9SG+peBGCFVyiGV1F+qJbwkoBYi/jlrJS/vpFZ8d+SvaOpBu
Vktw15g0QiMfJtAr4svbdqp4o4hJ23Q/zkxTWe5YJGo2VDhm0v0qAcFfdlLKyBbVl7pPnXIMXTm0
9qb21DStw7lsU8/YmzlS5G9FICFzTD2hQyyCn2Va8HhVE14VurkDEdrt4mTTfSaQGdxW7xJLPFY0
W+Rd40RxlRaXbHeDPx5XKfZLUiIYGDMnRwnxgEJsadjXm5q5pVCfV+tcUVq34QyeKw4JtILIWRyj
/FETqU8Q+UwFww70K2mRnVRXr2dDuCba05Ejctcpk6mZuFlfb03jtkCnYWkOi7hgSE9V9jBnL60Y
pXzNuqPFd8vyNCnZ9VBShVvxonzxO11eNmIp2qbidBHBP9ngl03iRIH10fUv04B0eSJuRn6qsOxb
bUIV+RQON2EoO0LHrNc99+1LM49Xo5R5Ta85vGhnMJ+WpnDb8LprrYMitNu4Aa9IpNwAElljPkZo
cGORfz411oZuKQX+ZROqwS0t3EOY9XtNM/gkyyvuVlWQmJJsN5itE6id23UjKfe1LebmrpF3nfVI
FB/1lxACmMgsSL4xih9NtXaz2l2E1udssogJn3rcOrW5Nmf3Aud64sUus3nmG8GLEkus0npzJ1jD
VdMbD6oavodB4hu5RORHLfkE1NzEpYmGmGfMXSqldhWG4Y2GYZrKhDek6UXbsVtroaJ01lMgSB76
I1edxb2wGE7IY1Zq6xbx1Kc8E4ZpdddpFd+qo+yWhD5Rnp4RQEcYARAbE6ZuYzU6tSUrfSBR0Amx
cCZUWbRqa+QyLWL1LcnhqMfU0Cu2zV3vA7XaDGGyMQf9EI75MWlS34gYoxaAb7CWAD5znsYaslfM
oq+N8mPELjefJm+qLrKBiBi5fbMWkkGZRvSWLWeW3+fsEJK+cCfStSMA8lk43losMVB/dwr1inmq
rirMC93M+OQtjdOPyRRuyU+NwRMZNYmmcMKgTXTKSUaEHE+kVaeHnOcUs+zE2swC/pnmKP+jzJNZ
Y9QJMX4UnWIK7XmEVCAzm2cwGMgTCm8xjIsFcw3pxpPYvnf1j9qSKNeipG+ELSV//lUTSETumoK0
bTN8J02z74zRWSUmrVq9/3Lo+6JzJ//e0vp5hgJtYqHdFBGfYcbjjPVLR1QKVZZns1uVthNKW0gE
O+V2df1oF1lhZxfBfXeRqzaB2rbod475iFKV3QLmm8u//5KzHuI/v2SFNnOo5MBJQtfvvyRbUq1P
M9oBrZe/Gk/E1e4RXtjie3xfXWceBcbdN1dcnX7/biH+cUX9TBiLTEaUpPrnFakvOdJ22BIW5qg+
JUzXuv/mar83LP91NVmkJ6jrbH3OsVAio9OsJSlziXtziXbcoFU/kkq7kYFyhr50+/94vfXuf32z
iVyGVs/1Vmzr4qJvLrecqoZPIjpxqsmBo3zHuftCLSspcEChbitESYlnrxAYUQ71mgN5Dq8rEWg5
YyumE7+6ObwEJfvfb3Ftt/7x/v59uXN8YtlL6MdbLifC/Ar62e6VTzESvrnKV9QhaVWNqrQ8dVU/
vysh0sh3agcusy9u+026aTxlrziiXTkh6Z1/v6ezzv0/wwSxA9pPTUH/eS6kFlf5Y2opmTv48XHB
iQw+R3IA4djWpvQjsATe36/41Uv79YJnjfQ5rnpxErighjBHSCMYiZlDM8o29Zu2D/5vPjrVkKEX
UxyifHNWtJHLeKGzpWX4DFmCbYj+HxwtVLvcmX50yMvvpAlffeSqKStkdoCoMrX19n/5DIaEHo0S
cL3Wq0+yV2+ax+JxcopX3Wfm/3awfKGDB4z/78tRTvv1cpYpzBXsvRVRNa15aXzlqaNtki1MkW9u
7avh/+ulzr62XmurCi9+BnUGhOdc2EFyLOWHv4+OL0f/L1c5nyRr6D3IZrkh5KPE8tA5cMO94a0k
5mj/LYZx/c3nn7TKSzKQYFN3PPe7iqVA+0LhnljwnOFesssX6nKio/mVXz9QO2CH5+hPJFkofrEp
/6kG/7c4+6+eqK7xnZNAsc7RZ2OlFFQzKocGIrB0H0yc9Smehd/NWl+ZW8hAkPm2DV1ESXL23vJq
NmJV0Nd7HAgK4wR0Id7Ovuyqj9/ZF34qUs6fJ5EKiryKrkwQTL8PxziYyb1KOfVmpT09IVp1jYvy
I3WST93uL0W3e4m/ncLkPz85eKsa2BFmTR7k+Q3qcpRKQUMsT3wKrkgfz1+HS9Ur7gAgXcSXbN2n
PbG9nOEvMy/2kZgLCITS76btP3c2v/2K89Whb5I2KVEs/lz/kmcMmf98ivEtwTHb+C5zviWlf3nj
pvazXK7hXj7bTDWC2tdWz3Y4u1wftXIR7FaGqOqXN99nL5xZBdaVghv85Wrrr/llZhvhnmmY1XJI
f+vWzbhga/GcgvojfsFvHIiZ+8L5dn36+h5NuFqKZOnyOe67JW1uKYY+xy4lMn9TLnGHi3U+ICPs
UP/zQf6v2jP/v4knNbaR/33fxSnzkvSYX+0p61/4Rz6pqv+hqSJUVNJLKKnQfPvPjouq/Ad2Tlwo
pIlIkqSsCs3/sqdI/6GsqsYVpSGhBGFF/VfDRViVlXRn+F95V/wpu43/RcflbIuOssCCQoDhhHrz
CnD9Ka/8ZcSZMo2Rkb4OWABzL9iVX4LutlH3uKPb79aPmfLbL0/niwPK2frzn9dk5hINlVnlfD8k
qFaiCTXXbL3uUnfYxm6lAwGMpEoETn7x96ux7/ltAfrX5RSNWYtIE5peZ58wRmXRShcux7FLw4uw
WETtWv3lqpc25woGWb4NsmqPZRdQSHsY9MnG8nsQ8yOR5DIip3hQ99JiucyQl3p5PZmH3IAa1BGl
phiQdKzGlqIFARTw65eoe6qFetvzqTbRTpVnEj2pZPQPyEf2+J/doRXeQKrdpm3t1UNIMfXCQulv
vWgjVELq1hP2DQsxRic9DXK4HSYZBb581Uf9a7T0By0Yrwjl8Bti7KlVDiRix1QsJMhnwkOTKa9J
I981+ehF1pUwBTDVG/7zmUREFmo5EZCJh8fGncf7Zu6PGCXdhWjbaFoJxZJrNTd53zgaxTA0D7ZB
LSvGJ6cbjqilt2Y6/kw4H2lMpJKORo0AHku/jmJK0Bmd5pC4cMNiTY/bg9FY+4wGGxHCV1P5XK6e
9gyEKPIIumbFTSQRB1uZqHvAlKN9E61gv3DcFhLqS/HTYjzX0H/D8TXBVZE1BUIHvb1U0kNXfcYS
piQC6zi3ahN3jnVXibzOSCZ0j8OBEHu3Nsw3DIe+RuuonF8z9VhbJFN2R+oX5NsVbpJGvjzBp18V
ZVPtp3TdE/xWnWRsC0iDenifT4HTD5XXzQOpfaatlfsGHlSFmWWQhrdh1Cgm58DPG4vCYiadpkA4
qiEFVDVIDnK6AqDyCW5+dspp1OQpEmVIu59kEm/MHjZups5+o5o0rIwffWfFl3HSeoBd6L219yOS
Kypl5Bw122JCIBZPGxw2n2tzEBdBpd4GunHJOHKkcDyMQbctZvl+mS0Amqj3preQ6IE4F7a4QeCA
KTsD5ZXV1Dcl5bV6yq8mo39k6DvdQOeMvOL8Ry5Qr48lR6umw9K8iqsOEQtQt0RHADuKbWghzF2i
IZUn3aT0Fl8OdOmy/k2RGVpFcEVC5JwALZhm1SWE87rELUqw8pAAa7cyO02erZCjqx5bOP8XKlPB
axVHL/lqd9bmx2F8RdQw4jvvdk1PIJ1pbtJeIZpewCD1sYhvFNm2fCU7HWt6wtCE0gh2QXjJs9YV
cpLbRY4ClFi7xdrp1UzYJqR4C14PWQ8qQpaJ6PiswHg59RSsV8HHAilq3k5Ru1uVtbLYX2iANcaU
0HMhRATZUdQPXFwd3ixsiEJwqcE5DB7IDr2zIG6tFshjBgF6M2zAYIGZO+zzSXTQWtkoaeB3RU62
0CEVfiC9suXwR0Io5mAibzYJA6jTY8D/s8z4vqrspsmXUykWhwEaszg+TkV8DAJjF0k4lsfllORp
6cy0ktWGZsQwIAiljaUG7tISXTj3d4o8bHOBJI3+XdUfpqbcziTA6ktjVwisOtqxi9TbIroghVT5
UFQcg5SFimjjpvgMwhdhDJ1QB9VXWJupJMCoJ7m6+QGO0I9V5YovxJHlnO67PvhRqWyjpHiWzOUw
w3+ymX69tM18tcLg1wgD9o01E0UNr/EBvcAz9KsyPbZF65u03pQkhfcqPcUzQZolPNN87tZeOLCF
WlSvDRXDI1M1TyzxIjW6kIE4JIiBnTmMYJWIHvplCByWTIBuR/sm9FS6RAmKmj6McQmJ9M9jRxPK
1pnoSuNJpA97vdBNogr8lA3ToyCYr8MSOUYiIy1Yts00HqKyfR/S6Vi1w15ulocgpC3Ya9je9JOU
lVcdIUVLOnDhBkmUXiuDM40r8a20i/g9neKXOmQGG0wHLN1VpTf0RVcbmu7U0SuOQkc3jkX0jmqT
kYFgZ9pFpOfhVFCkEq0UojoE6US9+uCltnWYbVsZ7EMaPCoC/esJ7BTEPm2pVqkP10856JuhejXl
4OLkeXqBXLCJ+4n/Ig+7LqGOOVnPSrlct5T96gjf8TIcZjnmK5NYiorkdRQTPHqI5uzYSj048/YS
fmQpjint5e/L8Z+LMTVJcojxfmDdoDb4+w6345mPekcodTChQIP4UcSvEl8lcfd05FKondZ3243f
Tw3r+s8ldWQwq7qELe5ZeWLImKHqnmbNWjWDVks2xhoE8I4wy4fMf/xuP/3d9dY//2VL1RqpFEcj
1zMHhT7atWjc/P0Z/oTP/vsI+OcdnT3EJi+SXm+5QrQjitkp7vCEvqs/a5DTLtxj0vP7y12+yR6H
N9WlDANZydgVznSNvuPuuzOSqv1+yP7P34PVWjPlFf92dvxlzSaHc5ihSmTv5ZLTYXsCAWX36UdW
dd6qhB1NhDI0gtL+RSeRwKTNTVjxdWfRa+oQwEuKX1bvOokeg4RufuJkp34WoCsq7almlFiEti8F
24vk1PXko1OIJ08cgX2wJbmdnJr2QlcfVWFwleBWDgj6AfJi9p0/oVcH1OwKFSRENbQHI/QkWfyB
mtoN+tbpQC/hbN0MHegl9jBWkKNeQMGAtqQo7ivxVRHuovQqnDhuHhflrexh7bTPevWgjCON+RcC
Vx+neaTV0DlKIpHTMXkUQ5zECC+T6hG3qzNEj/OouV0W7dFc38nxKtFkhihkt159ywXIR8kXwHE2
eEXo/qQJEC7j04pvuvlOFIAO0cYfYske+dbFMnTYPnuqxDZxr/IrOFvYocIUO5OqOkQeEzHTK0Gh
kn5vBjPa+8nrtNMU71RB9jPVoGV2HbF1MWSOfGDDaf/Bs5SuWovOi/XcA75WtMBJMhpoWvykdVO/
VfWYzhYOwThmyspObURaMlsA3B4XEirHlRYjKKOv9Z96+0DSJQGjKJCsoN7SqiQzu3jR+avYVnaJ
wv5Fyi47aTqWeRfZC7aternoUvaf+Q8JoKptjOwE+3C5nFm4kvkqjh5Y9G6KprgacDDDuLKBp/it
fhzK1BlpTy1KsldW9A+7dYPdiITmwhqowchvI09cps9PU2evT9dZtqowYV+yjkt9z2qKxVFCS7HA
29F+kKRexoFjxAi65uw46tZFMJGZOo5YkUJXrJ85oqOhkpx4MNwMplMpouQ5YWC3F2tEzIs3oaES
M3OcSkpbmWJPbTAaEM+uiel9C4bUQOFcqi9l27AlAtyYPLX1+KFL+LfX4/+SczwYHBNF1IxiLJth
GCJRM9nOD621bQbNA63qRBLqFxCDTav6ctZdxs2Hbg4Om2zw4/XJJAMoMVt/Ho8JVgoxgPgk8C3o
p846mdVzt9Ktsk/C9ZwQRUSAvEXJfv7txVDtPMBWZnAwoVtrCE/B0tzgmq/EB+BL3lQwcur9oulg
q1ICdlH5BsYxjykF9R9WeFWjQ1YK/rSkhYuSQdYyPyGcQzJCN1PulPwksXlf1JcYTrYkzRtj7Ik9
Lp2O4T5BJpinixL+dtoNTo3UqVYfY4PmZs9W3dioi/YxCuFh5AGhO3OqltMAxCEV2pA2ple1eZ3g
vhoMeRsSyl0JuNhT9oX63dCMbhS1dluiAjADZDTse8BoBgj2OsPcNvOdOmc06plK9IdB0DaLsFFF
+qWW/lDAq9LN6iLUx0uNnnyojJt4aNyJsAKUMpu2uw4LzZWT8aR3HS35lyn9kVqm30kdmgpD2evJ
KShoRgF0r7QdcnZw4cJmQiCSKqadt+E2sMJNXhWXBRSkOrHcqqEbjIrBityxysHDFz+ixnqdpYOB
PU/oRS9anWnWuBHgLrRA6WvzImUoCjXOamA+nS7aRZ5sw+yNJrIjLjGvq7+cStGRuv5aG0siFzeF
SCs5yl0poX7HFlo0cz+W51UqVnkKze1xOQKmeMi6FykznleIVsy8iqcBjcLr3Et3fYFDn3EzZNb9
aMmPBDoyBeubMi6cDByZMA6oEYrdoLC9seT8R19xPFla+THT3lfiVRA+55xlcDtcx8U2MgVH0Cew
To8BErNRxJtS/6D9tK2KIwpmH8vYvQzoAj3HBlQ9yXGwoALgjijfUMjfrn6iVsh3uCycoH/rhdHW
xgRvxGMvGNd1PfzIRJE9O9XaVrVVSdyhQXD/vlSfVWv/WRpNYEqIagFk/JFvQbwpTj6t1uzODQ71
K3pVD50dAYEkkxGyQlFPcL/rInxRYNEAjigYudHlyn/AWOMo6vktFXIMT/Hbl4wmkDM42l7xGhRE
dv3495v8YsPz2+XOqpYCkPgmTLnHJWhYApF3ldPum0v83oT5+RyJP6G5pLONQxx8VsQpVGw4ocot
KSHKRfI0ZqRAjUAyjljsDf00De0mT6qjZT1rjYg3C6M6OaGDlW/QhPlSPPgGQv8ZJlaDy+t+5Dhm
xveW5acZsURqcYo0ZBvLvJ2RDKgavtO82ssV8siGVboz8HwFfl+ZHB2wOcmlSE2BYLy6363zNz/b
+fsd/6wsn23yfrvjs6c60WioxXXkjN1ltEQ7SR88iXDEAU0OWzSm8nKtCgh+MQSHIcXbEvQX7IJJ
Y8euS8Ze1SdOzqm0betrXBObLI3dsvrm3Z8R3v98MWe7a5R8Rtzo/Mxs117nF/H1usNO7jhv77Q9
pG9ycTQHeMX3o/zLYQduWFcNCDt/HCWsJluYSgoNB/YEVV710kNyJzgIPe3Zna4QKX3Xe/nuimd9
Vb3QepXBrlEV4yCN7lcMs28G+hdbaUNCKrHK3xXjDwF8Ba4VmQiPMxE/TM6xAva+fHn7+9g660j/
66VhfDZk8LAqnaTfjyhzLU9dKPA1GQbjSvKiTC0owwVbvd03VMFa1ssJlRbmPltWsocpIu2J+uHf
f8ZXj1MGdSsDGDDJDz87xgjJPDbCyOPs0ssZfGDfNd+d/dYbOfuIRMBA7OhRKliw2X6/0UofxyRq
KFRKd8GByXcffBY3SPGcgiLeJx+0K7qUFl5CWq1O9/z3+/tq8v/t6uth+JeTYKnNcZIGi85uz26B
J+9Ub9pmjyv/S9pji9l+72j/oqCvYciArkD3gMz184aVvojoE+VRt7NL4R0J+Ga66GxwjsgbTD93
/wfstnXUnz1jmHcmdCd6rGDizp5xUJmgQ3pNo4qmXs49wTjWnkKzF+T4qwCl9voPwtMY0LQIf1jz
ScBA2AwvFDOcKhK/+X6+euac9v/rLLp2Yn595u0wK/rQcxZVJLvYGfAxgdv6KVhI5gUT7IuzogSA
oXwzmL94Cr9d92yBano86KZFBaVG8G/0d/OEN0pT2VN+l5l1JvD6Z0/x6y2erQzB0NSQo7hF8haO
7AEbV3uSISp2l8o9xcgdac4PudP6036Ebp053Sm5kLT/wav/YrL67Z7P5n5l0CsFGNN67n9cxM62
sl0U/fj7R/RTH3A2vJAOIMAVqS2o5jnBOcU02WbrpFsnjy1ablU7zNrzKuoto3mrhvVeE0ieiVFv
Ls1p0uZL5tbPMTVdXeq8RBIezEJ5AiLiNIQvKXJ7WXas4g1HXStb7qYw3lqJ7v/9V3/1GRrIfdbc
Thp/lnL2UXQGruaySxmGynRFBcqbA9Tb4kuvtG4uvMiC6mlF6RR548hieaPHmi0JFBC08f9iCvzt
l5xNQt3Q6o05Zsyycbwj2dzP84AdL8fSXj0keemLqwWXHjeNsfwBP6BXFB2l/MJX62wPjE7lLP6K
xdfRZ/xI2sM3T2odJOfvd+WC03yULXRmZx9sD9dOGFuelFo5i4/E2mk/1lW8g3jqdQ6Vq2++1K+m
iBVZg9FNIgaOnfDvU0TcLcxniIv4fia3u409qPDu++TAjnXZIKNC+W7j8OVwsCRdZ7tCnNQfAZKZ
FChVX3M4Qt0e3cfbdhM/LMc6c5gktskBALZnfPPhgCv848mu6Tc63wyHAdM8L8tlkY7OJzNwkQaV
bXYqWAch+WiTgKJA4knw5UxL8ydj3NBBtCdx3GlCc1uNcKmpDUeiQGaC6utVgYM6gNlE9JI0i7T4
VulssVMM4l/S4TDR+hxom0X0MCzO/7EwemUzXkrLnSx85DQR5aneDsbJohMwVOIWTzZna8otIf48
Ipfgqzgyuq2KNp/YMUdHd43+2QyPaXG3DM0WgzZwDCSHQblXYqwWmrznl7tCFwGYalfRvVuKSBQF
AuV1WhvjsIWmhfI5vTLHt6EgcFR9wBzlYOjGZKB7SNAvpKx5Xet2AmuEGnwUATwUwHOujKEbTAU+
k2wjID2k3boZo842oamrERpwyvx68VBI72L8UMayMyatM3SIqft55XKL44Okk2yj0aIbMWHAqH6L
pcspurRGlseEgI5rnVjuMXnresi0Ms6BKcFsYpKcM99qU0utY3Dy/G6ZAy/m3qmj2Zp2jNm5FPpl
A1hipjQlG6QbV51vhncKi0C24s+q3jX4NboS3UbmexOWaP4jICXJSzkhyA8su6KL1I+zO5saEJi+
uRnN5mK0ireiYqHCmnzEQG+Dz3CIB42caFl8MpTo/760yISVVvfUKHPyuShpxwXXpsoEhiL6Omlb
f8DwDZTRHkt5tSmkZJCE16KKIycrtkF0ofY0/M37Ro0Oi2lQYsX7xr5TblpPLSmXLXx8nYiLjbrS
VHoSbpA6RwcT448jn3yWdtr8Pq//XpOv/YNHJlMnC1AbFZZXlaWfNz0Gasvp6+MSHoWg9UNhdlSS
vASYihM47iylzVvBYpVTEDg/kkk/5NGwtk2eopq4jsH0kim9qMxlUwnWCWi0G4SgWmbdXtH4FVwV
wVi8jLBUpRmf4ym7SnBeim1nj4yPRF9c8J5kpTeX7cxZrRI8cZl2uS5gtb6YxDczyV0RxEkEDD3F
ZDG+dQTJdvr7sKY2SdTGkuewg86ZXgg6wUNWu9PkCXY7hgVeYRkUV+Bl3JgSdV9szf44F2+Rgm4A
P1xX78LybeA3LOoCpSWw82mgin3s0qM1A6YqGMnTmyXEV7l6qPAfVUHvSBph6Ay4GrhDppXbJSD7
or5LA+HT6EHWa48LNfEGXkjXHRTqbULU0wJey+cPYvW6aEc5vo4tjKnVgyyuTLmauuVeo+Kj0r6u
MayLmFpD9ThRF8qsu8GgsGtgAI3FbZ9cjcTSj811styKI5BLUg9GyvbjRLTkUZafg+o1NO/qvnIM
5ThK5LjQIcKNVmJLGdPG6YKrIb9aXwgEGZyBxbWOfT3DhZU3GTmYJzXI6N8+8C+6ZvSUCgNd1HC7
dBysaWyP5W3dvZTrEkgOlh3RLB61wQ8noKKsxWr/rvXDoR6mnVKFN3P+WJXtp1kQUTmtYgeRfCr6
ukO5k7TtMryHIVqJInVUA5n/fDcApJim2ym/nxQ8WZ/tSKGevL6cN2wq4WbE+yrJncNJ3yGLjgLp
fFO0k9vGoa2Hxi4pcC6+xT3vjdGk4hWemSaUfsCbdxdWBfyHnUZ5Te2JONOEu2I+keF7KRXXIX3m
qnm3wu4SCI294mXFGdg5fWFBSn0x4mIAR8DVxKTXJDdNOGGraT7yRDvq6Oc7kgEaKfAz/R6ezdbq
cZdBexi1dBersyMcGy4rNyWutNKLpGm3aC11GN3Vih4rzqmVAq+MZ08oYKMn0ADqlhNmOfoJLM4K
r4W9aKMrMI8pxHS2VfiuFXNoQw91J4rcqhjZRQDLZTEfrUDz19spNTrYkBsDQkLpftG9aAF/SNm9
MM43Q0kQMGpZsS2cQA522QIsnRox9otxLPeJkr9I03SjBeQgCe8KWyCjtjCbNhsFp5+GXjnPnuh0
X8SauuE3eoZQPanYBSXNuO6r+GCJ2K+0R2umcW/0Bfp3YsAohJp1Dy5qFwsbrZZuYYxgsi7vUPLR
+ivcWrsx5q0Q96cOMFO38pW6U3AjTCHNW6AjMsiofSwupCXpwDka6xZo16EzOiC31f0EZlfo+jdz
VGgIl+M2TdUrBTJvC6G0Fi6r/iXUFjdKBGfRQoyP5s/ufN4Nvpke2kq60rvm1gwOpqLjZj5pIYNi
ypwilihlFZ5QvRMYy0O9tgp1Kw2Sp6yLH/hKaVH8TruV2odaY5GdTT8wngchu4w4tcloRKz+bUpO
xhz7i8zQkO+nXKEiRYNNrYmCfBLZ0P0f9s5kOW5ry6K/8qLmcKBvpplIANkx2YmiNEGQlIS+x0X3
9bUg2/UoSk8sTysqHGFPLCHRXZx7zt5rh7IP/X+rFnD2gaR1pykH9tpgX1OSYMmv5eycGhMfHZrc
BkFMETgY42YpXohu3EyqcLXiLo0j3OL3c3sHYXjbdmbQYW1sOVuZaLeC6aaTBJJ0De+C4Ldrq56P
dPU3WNVJLK53Y9LvM9lxO9OiD666c/hUojyph2SH9GtTWhwkZ0qZvmTjXd59qXmkyNH1S6Hses6o
NcANM8WqC/xtJF44k7IzstarMAEZ/edQNFQegzviVkiK+wEVQ8iqS6cOkgbKgMydKoQ+eYGPHc96
fozDlJ1ozMAAs/S8x+TbjJdZZepjYBkVH/L8Kh4S17Ylr4mvjFg9zoBHbLtriHrN4IwmsH6xERil
56BtERUyNrzMEJsHJd0vqJ4KokWYY+2QHp0ZmJ2ysXZnPduEmpc05taeLlph7MZy2doDZB2yUhh8
SHP1IrLBV1njMpJuVed54vKEMpkJiDpscEExn7fJujLtiUC/ey2dPbO/WfhUIH4zpgH8QUwBEG5n
jPP18LnrEBTE5z6/EiVteOhlQzXdZjXmvaE5KOMRCSAdSi0IMVV3WIKF0nzoQvXQ5sCvIWhZIsg6
4RYZBlRyRB2dkAimjXqoo8q56iXftsJdjSJJ0V4aE7xzchEroyW5TNU3nSRWex9pT0txINPv3EKe
yZm2drJfDYesOspO0Kt3Ela+mKEWGhfGI5QHWIcn7Ouk6A0yi39+IV8UMLG1YlG3PQ7niY/48qQ4
GRVR5WXZPoKDYGoCikK/aZz0ZMZ+TlrfTCs2vF5qYkgb8clMP2nTcSyFP3QBm04CllqvqeDRXJjS
yaN6lOjVtlQvyUhsag+6l8H4ymybMB4mYbRt5Yj3ZPR0fW81N2uAdN/KDxq8yQyY1JJdZZo/64+2
+TlUzxSZXxdq6nq+L4dD7RRXQ9Gd1ngVuzq2FcjhrL8sibjKDPUSMQPtwNmaaeV2ll+on/hGb6qY
29dMyFzAPthxUBN3uiZ8QGzl8/O8aPZlJGMuus3H254AbcGDxvVbgbutIvui39vSqXDg55Xo0QY/
7M4tpXKMCkxegqgmiU+OT23M4Huv5uD+l+PkHKzmNkwP0lrbRFeReRRpe9+rV5ZCoTOBwwVXXh3N
5iIpH+u89R6FVV+1vBooHHcdY2RZXo5VqHiU8IHdnh0wWpRANib45CblkmfaeBdj1EFduJdZqcfq
qjH3bXiW7PJsEhsdQTPMAxN3upVfpYN+LCJkkPa4mydYRPZj6cxXUlMQ4gQuzIx272yF9V9t2PDK
yfSv7J9D9GBuLlKBSnvTe2LXYW1RYHySVPtg+awqNHDe3Qr/3LVau3YGvRVTZUD1thFMPKuoQwV2
++TV+/kq2YWIcfvNp2WL6pXhFIFdwXuhWL/oPrP1xg6F/Ae2+k8JaJMztMZkJggyntiL4ky/ZvNI
i65nb7FLANa9u+X/uVGF2ti0HUg1QNQ52x93/E5dxrotFJXm3KVR4TN9TqZ3Qgi/mw9+7GPQ6pGh
5MpkVOvkd/54jKSOFmxWEZCVQ3hYPWXTQfLbLdPU4J3H5GcN1Y9HWm/qq7byTLx8tBQcqfrW7pkn
fo6O5IRhSpI+RydzM+0IOf/KxHYO/hpK/SPx/v9NtpLGRf7PEv+NaEX5JXkt8V//wF+EZKBKDDBI
LoEj+90o8rfEn2wKKF0Mf0Ea8ewZJr2vvyX+6h+kNpjfXwRZN7+Tk/5H46//oePfReKvyjr/4D75
Jxp/7acWqk3grMqcx+bfqqp87069emDSViSSrNUPM1aFG6eFizMmeniZQsgMG+SLGjryLLEeQweW
gG3NFWT5snBNWUdiMojhks2IMuC+pIhu1LB8scY+/mxoNbQfC3XujjGlvQYYaTeRxH5gaWSxHyam
s/Y0RvuiojGjlkN2UqBUHO10qZdtA/0MtS/JYfOKdYtFYUOklBd0Yylaslutb+NgWbWxTtqykUlb
8uWKodsZeWQcx2HKrG1etQn7q45aK7eL+oNhRqmEqNHB7jgY9GeUjUDbVY+6i+acALWwqm+yJW/p
+JbGGQRt+DQV7BialtaxSvQEQL+81ECVZLLqR6ogs8tqIdQkjYUaeJEgYjhOsUnCvgHt1GaHLCfp
TUV96ophJufOUQcHZVfVKOehbkhC0/OaMsGxZdKJcRADoOmqMQzUundOiixZH+0FboQNeVfawL/E
Q9aLJHrJF4tQzyKi95Kog6ntnUWWT1odTx/NNun8yMnbD4PVE9UXSuAml1R5MsjCe+jZMgVyn8g3
NiDMNWkq13cVc0tfpn9WbiIZTOPYgo6hgu6Vz+G82LtwLmcuimaO9naq1DKkoy/Ekw3a91gibVA3
qlLwCU/p7WEiFZQMOBRIA1JoZKmFSdMNjwTgXX0JHyWF1o9mO+OmdDi2ZtDXBuBfHltFhDeRZQm6
8gj4HMmIvJiMZ9pZ8vI5gUfzIQGsESzwEYdFHE1jzbCym+JQ9WrkyVVfPtScrTfPELQao9N2GtOe
Y93M/Z4gAXEpe1m7dTSwQcMSxb5kORUfFbPrb3pJq91slMKjjIIeiVasjzu6ShKKl6lx7kq9ind6
mkSfG8A862ZXG7EDxzqSbq3nxSfFJF724ZiSFJdWmj+F8nLW5ImuUZtb0s2o9BQF9RSLhwZmrObR
1uoouw0NoVGnpeBO50FLKGqJNUgIZ6ZskZrFXyqJ/lPW2jVWhiQkME/rtMz0AKDFD4gqWnNTxJJ1
lGD9fuxbhNh1L4zY6zO6i43VGZ8Ju6gsV86XhslWK02PSL1lr8hD/TJYnS72TpUikywyCj+q62bT
Frp1sJVqRiqUDe1ZJxzSM8hUadhpZLNfEGxw7LUougFwyO6vbPsH3oXrKjRWIGqpt9cIm617JYmq
+8GqrUedANMrMyb+l5wEpJlgkdhKTtKd2uj1mfnLcs2tWY7GoOFka+v8k61XyfPYhst9r8zLixjV
xLd0zflY6aHsdTFjknTSQv4113d2MtAGUKP5c2xV1QlXVX2zUFdshs5qfPb14JukvnJguThm/2Fy
etMdEBOyyPSAx8oUQht5DgfyuIxvRkU9KU11A6OpVvZq2NHE6WTzvhsb5WkQ/XLNkjKcdVT8XlXW
5EiHyuBpRa94tWi7B7Eo5WfHRP7F5g2NU4u4Yg9EPPYMehjPZM4nN8KMSWrrpan0TV0knxJkRjdh
hIAxiocONiIw/ZuGQIZgkJrJJ+yju6psaBLVVCuXuO3J7pMhLla2sA+YWLTPZtha2y6PcTbAKJ4J
dpQZGVkL4ZLxVB5sgoI+LENtH1rREP6WYyHpTEU99VrXgRcrJ9dSHRFgLZPpWAv9aMrwRKclmy4T
exlA4UmOhj4ZdfNx6Qzzrkh0dQ/TN9ZudWfSlZ1TQPPdR7VC768TDQ2iaKxxDtG5TFGhxJoFv5kN
Q3Rf6SyXvt0v1aUnrBOlfC21ofC4hHWLfB48KTt0G4znwB49tto60Mi9+zN76/+Llf/SqSP+c7Fy
+7UWz3ny8q/q27/6+Ou/tqA6q9ely/rH/yxdFPsPU2PrbJs0LwwZI+LfpYui/KGoBkorheLBUsm0
+5/SBeQjhS6SGwayOBdR1v/bnWj8Qb2C6IxQFRPVMX/FP6pc1gSJ18NBhDCWDZ4fsAAKPuZnb4rq
Nm3LKm9rb67JJNKWpSzgXsWpbZ2qRJePsWwRpablk1fZZDHGRWkA8wvnNAINL5Jwl6JursEONgwT
53FO3T6cmwqWo1Is4Lkmw3El7HnaKRP8AU8mPuhazcV3/E8xzTtmFGgiZwmon691JTYO05ATNkla
heqU5Ba1bDZplxFpUhEcw6CBtgR0Xzh7RDOGodZH5xHDTkI7vjP0oLTz3KA2YfuDh2WWVoZG1lVu
DMV8CvouJ+NqGjsdWmqyfFJD0Zcen8OadinLJKYkAldoITdSVO8U1HKOi28kzW5VoStNUEUk7vip
GeL+Ssgpxx2iqPoiMy7osgusv/CUCm3KV3ufpjLMpeyp3CU1DWTbRNKM+xbfIAVTUkHvNzubq1vm
DcOCdo6MOWhGa3EO6cLAllatUtYJdEnbTNPbqR1681bNh4TgVtpGWnHNF1+TPkTL3Gq0LYwsP85i
qfU7PvGW+jVNrQa7iqlx7b7YXSwxMuqkMpZ1poXWGF5pcrO0rsXySAyCULVZ2oY8ikROGRRMKJmN
vi2kx0FZ6vrYO/jDOixuY6uANCgLGBFA+9H2Dht4SXyKNpCJ7WzXAIZM0m1dwMylh0v4WIPZM8F5
Eu9IDx7w89jLlNHpyPWWrwC8zsGoroy2sOyLPY9W9iibbZYGpVyWayukiZb7NCmq/iXTEDTTg6Bj
5Sg0DJeovokym6wpKiaCwMB/9nKFJYvp1YsNor1/ciZZNjyLMIjmRR+0rjhnI26JO3PJSXaHkT+H
GkmyiLgOBuu78ICAS+2nwTTzlGJF8EV3clsq7jJkY7nftjOkK3021b1QoyggSGHlHTKjtQ5Nn6ZJ
EC5TF25UO1/aIK5KaHoab0l3WtrYhG+tQbgHn1Q1ICodkZqHxizn6gTQE0ZibRRq/DLCjs58Y5CK
EjqXE1Oo55kojpJmpNl5iiWJnCBIw/E+74a4OOBmsO09GXJ16c91iIltI1foEXYhQNcQ4bqsdd5S
4+T0VG0drWkkIa+qfIvUvOumpEbiK94kj7E2kTpBVESm+4sI0TWzqsGjn5OGkkxYhb6CwQD9hXuU
3yYD1Rk/tiunZSO2FhqSAqVnHar3iV2S5sVsiqQFzO52bqbPCyYt5bqwNXpznSQVA9BupP4bre17
dUeUWnkah4Vo7VgaSWKqzSrdtADEH1rQ4qC2LAsvGi4jG81/CL5TCpc+24ZV2ss0maqM0GSLV4Zu
eE2YphiWx7BU1sGOPNwXOV7UTY32+NCb9dT7cqzNit8ZpeQa6qh2T9QKDRHYi9nXJOPFbLWsvGf6
c49sPE1PUZ/WuicGWSgPvQFja1eacmht5GYuh+tQgd1FulJFOAY4yV73rDYr2/up19XE45SdZTsO
uhXTwB5TWLplmFTbPLWMZl9FPWQ6K3ea/kAoWgZjIdVGx9WLUW/ORLeR0iD3pQQPQspTMqCHAepj
N3ST+ZhlGuN+pWzQeM9L1yu7WsdKEEzVEnXB0LRV4quljajQMLpWcaUR17S9UXAJLUGF3EQHm2rj
Uy4J0Ypo4RlNcdbMZRTbwWyaBjJp0mvAKDIDy2ELK5ieqAGDZzMUdRZfkxNgyUzaUmUhgSsfpwQi
OAka4x23Yi72kjO3sDRZlAG6pKDit0aqsqAUAFjo0+uRjX8m0uOWgeYQM19X1f5AMp4aBmklozqa
nRbD9iYl7q94CO25LHa6qCoHtUyzpPukJDbD46UduwepL9io9Qw9yXZvG2bQi1QOTpBHRW2eo4FB
HNxFWdWPiN7Te33iY7AbY8Evn5ewQ0krk9YGgtSoZp8KLR++GtmEfb1rzYyRVUrSd1DqNgfUpDGr
n/jGWeOlSFVzPukaj+7WpJyz3SlXcChRSKvKzkxmTlpS9RwGWF2a33SlH82duSRYWGo1slvyxZVJ
p+Pdm1ZOMsLQ99UDzW4VnJnAafowtFi1r6WwnwoX44HTnzGIxZkvg6nvKaDVWkNmUUaPbVOvQPY8
HMmxZvkB5Zwa3XLQmEW2iPORzNwLp8uA3vQVF08zEnQFLXUl+sWZfezB6Bo53k12muPpZPHpMYdU
7XSylzDOnK3DdZgP09z01VU61XwAsfLXAoofCIVoI5OSxlup1wNTIodtLPt23SHWRstIBmgGp63P
YUUu3tXAgLU5C1AgJDwklujOSq7XLdMjLbU+iKJPOpzzofFtlFa7KXkH0OgjjcOwiZDq5D5UpDbZ
j+gwccKEWhrvOyUxuq+KoHnoDiQWRDssyyyrjHR53tQYa8iZax5GfP8xwPhRl5AUTb+gHzGbZxYA
TVkNlQdQh1LC3NmYCGgJ67Io+M0OK34jh0oe8ykYVFJtWRqixp3lusGhTCAPkNvE4dvnjnOtm+d5
Kfh/IxmsICmLMQJ3PvmVtv1ecf5/7f1flMm/K77PT21PNl8jvr6uuL//oT9L7u8MdrqBiHTp8MvK
96bgvxns6qqBoy3Ilu5PWMhf/UJFh9xus0WjJ6hSDa+V8N8Mdv0P1F38GbjpFPMsd/+k5n6jGsNd
YYFYM1SVEt+w+Da8KbntfEqSXIpKdzzoB+a0QeRr/rBjBoVV5d3g5x9HHj8f7U0v25ibWSMQHTLn
Tv6mnOg3uqGX+KsYLwJNmHjvjTzWn//vNv33A/Ldp0Nvgv1Ae/7m9Ea76XuF8sUlaAONxceC+PQq
qt9TXa4awt8d5s15NQyPnVDjMPXjfLBexqflHhxo44duGFBrSjfWYdmJO8AH7+JV2M399tBv5I2Z
HhVxF603ED3l+KDv+EjvGfduxn3JUOc9o4r2o8zw5yu67uFedZctQqK4MpzqipBR7rst0p695OkY
W1MsGOl+fgB/AFKofmZODZfDZZz1CBt1Ox1InVW9ysv95M5Ot+8+XT+Ot/76aTrKUlvmWf7JCEWd
sjhOx6Xo3cFFDlZ7ShDtANrvLT8btgBRj60vgvegY788rMl2Glmr+bNZyRGVo+Qzhy1z7HAjzs/5
pUsKDydL8Gpxuf7zgfpNTN+fZ7gyBdfRFkuJ8eZxRqeBUXc9VLq3D3zvUIRwfoh8783YXf1ecrC8
Jyn+1Sv0+phvn+2JBoBIeGez7kWrP4r5mL2H1vzlIczVT8DNM0nq/vGZWtNg9KSuSrc1ifU5RvaH
Kv1n7oy/Lt2rY7wZCmINpHaQOYZ26R6qq9xdNs7OOQ+H8qhglZMD5ZPk/f52/WK1IxITqwRnBS9O
f/NqNl1mSWnDIYdEAgUbQewO31t5fvX6vz7Gm9exqZau7i2OQXvUXSGhXYX9b9ouW2RVR8Is3vP/
K+vNeLvWvT6i8+PNQnFpFoPgiJBrvJKguTOmM3d2m3qjHo13DB7rX/abg72Vi9vTXBV4AcFoIwSw
8Cc58zMBtFtssjiYkD0SvbDUYvf7G/djH+qvZ4WXWbFIGMU29eZ51GgXDOPcE082aQCvIx59MhoV
ICuFerB6T9PeGSf/8jRfHfDNw9nWCKUFCWW81/2+9IZA87t973fvrB/qz0sVU0udRtFKDLbAiv14
7wiRGJWqh9E5eMaj4ulbu9nQiAI8F7vqPtw3LtvDU21v54sMz5AY8m0VjCSiuKRfgK/+/WV+Iw1Y
rzM/h2mpjdODptDbF0TCNm8NPZln67drZRcXcUDVzMcLhNaZPK93lfk/31mLIkxGmY/mYiXCvrkA
icy2oFm4s6OJvtjxSgdvXyZvDMzAWmx4GqojIxO+xngnm0gEoTcfJySkoSMrzGxr593F6V7U4p0H
XfnVrXn9y948Ag4a5XmAzOca6E5d04fXYG5TiiO0yoz5NnTdHtZP53T9+5vw3nHXBebV99zo0jyq
q/WKoJIszR70dbkZTXBtmFR+fyjl5zJpvfp4q1kUEay/1Z8UDBBVrOTrYgXB5CZ7ioLSmz6uqhfk
b5arfHdrwXV870FbXSU/LiM/HPgtStIOlTKXOpllRBP7ClV+VkaeBB87Kj5l8Bn0Uf40O4F4j3/z
zgl/X0tfXdwijZ2upnmIKvXzZOBLJPZAl76QQn+YEGi9c3nXR+R3Z/nmEWITa9vVxK1MHLD986M8
fBZFvKkdzPaYCqr6W5cKV5DJZaWo1gfbf+cH/Pwd5zJjY13XzLUCe/PBE2NCgjRmEd7ncZd+YX/v
NufhuT5ON+EF8XkFJlu33vnKvpHi/LmKKLbyHfyjUYW9eYJlk4hafeSohpZd+viYIYYzIZ9M/VcD
5S1tFxQL4aZrlPceq1+uJq+OvBYAr26voudRpBUOcHpP8eZvROD64XXOkN6zXbyAsEHY1ohrZOAO
ZIt3bvcbncff523rmPLwyqF3+vHo6PSnKFTN9UO8eNhaiOJQd+0dsYw7wd3+qhzJqF63Vlm9MUFd
ITfkv/lBDqzrf0ZB+um3OG9sXZEgTzVZ+C01T1g9CoTf7/mHf3mxCRmX150yjs83D5fZ9DW7LL10
paqh2xT5uQkFpLkQZ7KJh9u8eue5+rl6o2aDqU862WpU+45lenVzu6TCXLtwPNk+ajay/+ivtsl/
pBX/aullAquajJw01XrrGozszuhLOo9uFt3I8rABtH6Vh9ahUnr392/mL8/l1ZHWa/v6XKYkrfnW
olBvrh2gGVn63tqu/WqJVVfeFiZIQqnevoWtXDsxMdOlq1SX3Gy28Mn4sAKh7PJ7K3PO6ao3qJ5D
lB4iqzYzolQbbEmU3CS4DCJl3CQG6UT2SY5QgExXSvs1sp4Ho0NbSoIH97jL7mvD3o+56icwbIT2
Dqzsl7fj1Rm8eZv7aaYlPvA2Nz1YeKwhIVxjQd+96N6pL9870rqOvr4dUUVjfQ2HKYePXa5uSDvd
WWQaa9Xz7+/7rxZk3LS0l+gjMV19885IYmFmAxLbLev7cThJE5FrZJX8/iDqusC+/e68Psqbp0ue
05hQao6i+uoB0GNACMUFbTCeS8dLvfaZiqIPhDd7km+SlRC3H3gY/hdAZWSlP/0UClv0dXwHZCC8
3xMHX13ZoSvTHloha6LS+4kUbTsJ+znt7H4qt9WyELuGU4XRjqqyaorCEzphTMkHByBY3O1AuGkw
Tmfeku6iLhcFO2VG2OrYESiEi6WwyW0l/U2kMy3/PjAaYtMg7jthfCdZ+W5WDm0mjoxKr43c2XbL
I33sbQp0Zrayp5Ro4CxVzo7yTEoAcg6s+pntNcsNceVenao8BAPBQuN5IOyVWKSjOt1pNSPLkN29
BsVK7W9VPmlDxG5PfcnrCxbpTRufQqxko/EpZKKDrmojELybzEy41xhvvmXSqaUhT/6sOw7MuZCf
bGwn9OIkPITZfFwGc6dlH8RKzsFwVGWllxrKlejHbTQ9rUP4ufoaSfLdIt2o2ifDFJehABNJ5umh
qa0g1NRNPSC3ZUg+S5PXyNpVNXdbo9ZclgD8g1+IWd0Mdrsxe/BiIMHivUX7v1gmbzbDbVwBilzM
ndzmQS2b29gmPM42fLJyP7cTgA9r9mQqGL1kIBIRzBjGjAnVzTTe6929lNL4xzwphuootak3WLoX
MkPPCVyxBxRWBgB/J/PrqnEnxyJbEsynLO1Kqzsw8UJxZ28z5lbs+Ah7Ax+aEL+ceYslcG6JTWtG
WCFQoGFcXNLqlJTWJmYgH6XIz+X6VtUlPyGBbIKsxLTdTTFLtgJWkqYf+vIw9V8yYwrsctnHluKG
BWN9glRNMJ4RCU1wKkeCWh3Adbn+zWwX19TDLXs4wPXVYZnvWod5Z//SsQOlm7wb1JapIMJfVGtV
u/r4CHPNtL0oTDezyXkcvoDG3SBc9XCnBeUyMZ7kBJQ17RLPDklYOZEwgOZICtp2puwWutg1mv3U
St02EWDeY1qWzMG6D3FZf52W4pRPqODymAisZ5uxa1K8SHXuyavFQK+B26EgjSBKIobE9KJ6EjND
x2q3ZR8B3IOdunRXJCnu0hHeX/2IUM6NBcFPVniLHdyt1GtFnoNlEt5IZGfPOANrGgQovFtDEInY
K7Ugz+KjwFdYZeYmGrFUqNo2Kk1PK1Wv1ZqNHDm+Zl2mtHdnNb7TGpohJDJOwH1y/LriOiTgUiL3
Zo1AHMTdosYgvIZreV4FfteoG1ytD/fjyhONCjCuC/xoxHAgND3FusrTR6lY81Yw8hJjViNIjBeu
KtTbXEE+iOyuNLDrAVJJJTjPWn4qm2e9pCYlLqzTXoYe4LGUH0Zpdgsz9roGe880b3St/WyiVEBB
upUHQtIIRs+q0K2HAkwXHDVb3WWRGeB92ITNLY0y7A+k6WmNW0TfQmauKEw20gQMcd+02Mac/jyR
qqzKrWum6iFNOiaxp8aqSN8s3KbquKIX3fikIkZBzHFtiVsZXa+U3fXWXR/b2y4iipTEuz6Dgs++
s87ubQKozdn2cXlD/9hKYAsNACd92J/sUN8CpdqN0stS51swfwDUBmIbx5Xe7OqpieMOYXD7LNmH
pplOMHfdmp3lYn0xWYZNGYephks+IXYsRp5DZqc0PRuh2LOKbCuJ5D5W7VIAqWUANxeOv1gmCcdI
0JrnDP/lSHmPO9MfWhIxVQBtrU6GXrtNcbLFyedpfGyi3h+bK73/EBmfZLyyXHQc6CAW08IrJQOo
xl0+pNuFQZsUZwHv/hSb/iJ/S8Nh1wFNzPEgEqEBsgyFv8VIcp52s/yxwduUJqUb1r2b5aFXR2Rz
2b5mQ26kYMwEPiVMpxLCHH0iTy+uz+lK3clnN43SU4jJVpGTQG4sX9SwWoF1zfgklLnZNNEdK7Ob
C3WrSMeqbR/hjAaADHbheGeWy6kmf7DCLotSQfaLBqYgLqG4rXaSTOZbdR0pJOpkqqsgRE4RqqA1
eJoM3ZXwYPRl4TMoZfqq7W3jVOQ1iw5shIJweEjDhF6Qcwad18AN+5UKwrdt7Nyzzquh4nvvtxXm
cL0Asgft0WLbkdkyUO4YpQBBqMV+smKGsy3ILBtu5z5txk1tNXtdKzyre9TVBdu2vhU40bJJAlW8
5MSaKVcS2XXwC1kLOyLgosdSt1wIXB/CIgE2k4LCAuA5kDujnCcZd5MeXymW4XYsVmgad/bwEIo6
kKKXxCkOMyehqBmqAnAFNgsi2pop4amifWeniLWKW8psfzCSXZtdrFS7TjP5a8HarXVfV1tH6qs6
qyDCDsf5WDjyJZNwDC2ypzkBzYS90dpXUkv0E/TKarQ2Qk12jZIGNetY0h9IwoIzBjOSrdjQfBOk
5Q5Nfmb2FFiKdGXXw4Hs8h1Dcua1Oztadpmt+XUmgH4yJSlM0GeR7zjNFoYGnadPYecQpJ4Skxxh
JrM3Qr9tpsbNHRXVC8DjVHGN6suoer1zSSAfr4iUSDyTQLFpiWORTF/pwX1i5pTsnDDvlIJBOih4
/RISEfMCnVlCpK1U8PDnxy4LjFnfStAPbOk2AWauEYAWOaUf4o1E8g2J7asVmZ8S5caAcl+Mz12Y
H5Ou9QtLOi7ObQkjbUlLlxBxX24H1w7v9O4b8cBeFyaBWRPeBhdiyfw8eRjMjwRSBytWeaI5A4fN
VQr9Sp++hHm/cxTds5fkElewAArD1aoPo2UGWtvuUQvyScs3HTehzFNc0eAVVCswVTIzKWpQnpri
uZ5RFeXQtRT12K2AE0ykRU0Ss/GJ0cPBVEEzwWQoHN5BPGTNJPAnjucCl6qFW9CZkNiH1BCy6Zlq
eR4H51RE6XFswsDuQm+YY1R1wlURl5XmVytE6lJh5m85PfkgqsULlzsBLT+xWz/GS7EpF5iZT5Ve
35hKsYP+TfJ7iqnB2uTpTTN3wTx9WCBHJ92XJmatJN4S+VsguPMSjmPtWBoSKhdKnOpppd5Ep5Du
WTQOmwWBIv7MLdzoTQSTqCON0grLTYlyuRE8wIMGY/rZpNgaphcMIFtH+mTwVxMzrfAoxWN+jR9z
14Wfi/HrWNYAST82sPjz2rqa7RepS46EhwVTZzwK7botH5t2OJgk5qo2BQ0xd1q3WbD4pfm+wQw+
g5BtG/r0dvHUC/2Oa8VnpL3MPZGWCvmGrbJ31E+rSLrPbygeXSMHNcna0jbXef4yxwLSa/88UeBW
nXXAkslP0SmpWy/E1KBPmgu+5NaayYIEA7DXI9mfHbqYxRBkhLDmfFTkFJXYQIVmPoj5w6oyEj1m
y1XvLW8SRFtyK3YwKoI2bzbOiEkdrkmcMEuJl6ehQPxVDc9Zkh46qo8KcKkg7zPRviL43kYWCs0E
SkVJLLUTfirhPMryNw0xj5rUWzN/EiEGyRD/reGaFmm8KXQgmiMzxoDe6L1ULo5Fz1mp08moVR9K
7VNnhh+EClHeQlgFVJdViTzIXJ82vFuqBg12FgDkv5jlyWrPzcw6JR3BbmxU+LM9D54TEtGYx8e8
qT15Hvc2QdayUV4h6QmSonzB/XiLTN5YdCCmHapUWnUWqlPtIuzjpE0XJVbcFvG50nB1xoEUS6qb
5oueXdFw8pM0vcdfSFpicuhksC7DsYp7X+C1RKVzIG9gR2wjCw6qxljzhUnExDxH15JqgWjJHnWa
AAWpAfp0BxKEU1ZvEr64PFy3SBOf4mYJLJmJstqagZpnOw03k2iQ8CqAWvhalcro2Q5UPltdPEqO
2X5SJitICecs2LOXevMRnuohjqIj+1K+fTlqPKvhDZ9oM9tuLUwPN/+3RJpPZT7CIsdCvFAyVezt
rCa/x8H+MVJuJZgSsM72takcbS311Gx6qvlshXrloubZtebNPCq8RkSPs9dMUVvZkUKQw1MZfyxx
SqlqvhtbWLAlKJsI8zWhnphvw4sxnaTq1lGiXTpX/hhBpssvktR7fUMwrP2yWBRFuiWurLC+l8Mx
0B1+IaYWFfLlgnFVNm4dEaF16mu/jeYj8Z0Ptt6cLKe7RWEdYigAhhJWkAByKtW6a49cwVs7pkRZ
Yfdj/7FC55iTxFxUUaBKeoA9CURvrVKklM9mZjDPTmhNJTeqWdT0ciBlqpxs+N/cncly3FiapV+l
rfcIwzyYVdXC3eEzSeckitzAKIrCPM94+v4gRUc4IU+ionJXu5RlJq8DuON/z/mOgkk6Y8qpkU9a
ZnOQR9KRoFPg1HOOO3cUu7hXMnvOOeiv4ueaHyGwd4+akM5XbKNY2WmR/OxZyZXHvGM5/WuXG3YM
NNfj/CXKj2bbrSSDLOamRZUWnmpdsbsQg2WWcaYiFJn+HTb4hpQfKN1s1Jb4/xGqquWqBjWUxeRG
UPtmPwwopa/fq4hFy/+axzem2tl59YM57htOPOxPsHeacFUrAwkNZDANxr3WgkpJ6n3sILDThV3r
pKxBzr6iVJCq4be29+9azjcGFJEs2pTRV7V5JeidDSwRu4GxTBIFGjyODBfpnGXeYHlYBKpAnUHc
wUx5sNgTOPHXtj6EorLyjewYKI3dj94bw3bCp667bw2KZulChh5iMa4HBBYiZhniR9ABJuQ+Ru5W
ZA0VD1p7IO4kDpam8BDUV4o6rAQSScMEHQL9oyl6TEd3A/QniAJamq5YN1YeBGK3BKs68LK0awFa
c1OvBHAZmfNFSrTjoLPTlTVbyL8byVFks2wotxxbU+fRr2/1qEoWMUFuTs3yUpmoVTmcl8EmL19l
NrfO0UCSxwl+KVePxACr4mYoTjnHGo8Ci3tI6ocIBJAZtXQKddXK5nUnCojVKFPj8LJYNNwit8fK
Swj9uy8gTWgWxj3nJAQu5Rh86SG1xRychae+G/BQtPSBrd5TZRwrgDMxS94Aj0HTn/R036YcqrRq
EddYeogBDuiuUbIp62MdnMoOTxt/06WNqJIWyuBsvIHCPfOTUYA0QeLssHqmFnkiMIVrQCgY6OPc
W0pUa3qiJ8jGAe1oPfR8JXM/FC8Fl3clPn4cDGy+gPIE39ntQgH66vqarUdrzSGLJqPTNveasC28
BvflEZWmnCv0a5jdikpZ56ts3pRkSyBgZWvD/KVX3Vrg5CVxhUTMsA9gJR6weEnOd1kl1Lt+8PpD
kj6aGHxk6On5XZkjuCyrjRtdxeIXH09BaTkcDNKxJ+P7P+lYtygAGOrzIOcbk3KEDHJXDE5y+8Qp
c5Eyf8ZOyIgHyy8/VoTEq+0+MdHrltsh5zz36DrPfR1RkQlQUgJXqncDzlCg+/odl5pbQSIEiWJO
NVTL0nyINJWRHtuFkq66oYGjoFa7CgBUEujHIGdRKceTi/dYGNLCHwowkvGmYk9cKObBIEClkUgG
SrnEoKRFWNE+12C96Eu1FY4iX7gS661lXmkyEjbzsfd/6M5T0X3XOEHKNRwQKVvVDc4IB9a651HR
gShUnKhslXjRS4XIU7pIz3InOJyZ5eTBFDAB0JOFg0ViE1iGBR77qzggMSjtDo6KDYpaWNhD/FcI
Hgz1g8r1mzsiVtmH4OO6kkGVx8rJzHWqBaBMSCEfY+nr5jofZLAswl4m+9uEiR3RCZPoNAY7d9S5
yHxaQxTdoRRfBjBMI9bEFFJKmn+tNd3W/HpppgS3aSXpqREZzykqWuWmA8xB8NtCy2GAWgzX4NVM
/L1StrdGrdwZJCdTaHE8/UDezsJhS+kbSJ61J0NiHPAaxpNPJT1nUn7E8rVN4bAMfWBr3F62wZvu
3sHcLyA9VRZw4kFd+n1lly6JQkK5SYVXkaJQpQsHrhwWRXePPnpZx+3Oh7CGhNoqHyhv2YYB+Yya
SRpiUfApSPqpXSQR/bzYElZihx58p1Szk5DCom6t2oTilrCTRCTk6qMofcEyuXXiJ5GbA52P6pry
moSRJUp2W4g0/s0eEscKwQe2Cb0CfZFdcnOUqK+FSVG/UpdSQdwWcMhgeI2dd9UA5sSeYsyEiPX4
2hOeDeE1QfhQcQTWYg4sd27/nMNSHFociHq3djz30Q1hwuWQKXwBnyk12sbZRM1NIVGNHf06O6/3
l0N8wL289aJdLYSrtEM1l2T3Q5BzFDiqTOtldGphxkhkRPV4DpLG3+d1Q/J3sCiDuwq4vcUxN2Z4
9cVbUJdri4OyFjzI/l3fQbQ55W66C80bcXhSfGtXaDI3ceJxzMGoTJ/5hNQnemUL4qgxkYj1MRXl
MDukhmlDX9oC1N5RcKAkzAqV2JDTWcyvVIMsoNY7KQFhNulVw0nUzR9q4yWz0l0qvgvWdTyg+it/
xA41zC7dkYy5yJsnv+hxIR00D4ANO/gsSrcENlFwyA5NsLfygPGX3xe9YicV+VQcH5rIB7lSX2WV
ss9CYZyUruR+OOAxOFqmjcZuFTR3YSmsZI+1vHAJdRMptRh2G92YsfosRM1SIPhhYLH1B+BJ9bAO
8mEfNPJz2Qkroh2JTGYSw9UlyPIKsfbBL9Bri8M+FOSHRi83Er83cBCE4HRw2HRZnnmqyvSpiotd
G0ZUG6O9Xlo35PtSm25WErB+H/pO05NhDwbQQTACeadohNvGD+HjixJpDkBd3FJepIKzchP3ptfJ
ZEoKzCh5iCj7WFBmF1iXEcGvfeD9GqgpoRK2CveaAlX1rHwu1HfZ+pJC8YlB6gScRZ0yRNJIPETV
Las8vqcwuHWycp0kj4P7Y1zHPImUPz5jBhQuTW4r6sdexdwVxhgd2Bew12u0TePhYOiHsVa1ivKt
6o1RRNJVqDhrgdKHjJw8IKYj9t9b7LlF8aAp3yU2Xxa+7X6VWfj+ud9Q710I5C2V24xCeG4qVwkD
PRHY8UY3FdEkUNBw3f/wQ2Y+UiI41Ps8XcxtlPiWZfdW8o7aGVg92FdDsrFkUTfxNg3b9Cp+oB5q
N+p7I9zJ1ZGz6DLGaC/U6S7LHp36NZWvZIha7O7kcTeA9I0zYsCo1C1q0CwSJkQ0RyhWks6MOopc
+HKxIO+BSC5knFpqsq85PcpOe8tCwmFulQjZWuPCSAbcFnsvivDDCY+MYRmJq0fpqhMPldYupWrb
ZkfZ0naFSqiSjUfBNjx/MUJUFR/8lHXtpGzzTjoXQInFBa8J1ii+Sovn3LsSGrD0vCHi84JkDDGT
lhXctqSrbavJkIoE19GYJNbisK4OtfY1xHdfmtS+e1T8CRRF9xiJu46ahsK+UGvstmxWkO81oIwq
d/11csqzUwoWwZQ5GBfyssLnV+ENGMzHhBDBSNqkyUmAeJiXw7JRv0eE6rmcb6zURwhF+FYJORfF
tBp/NbxhOSZQeNGzl64N9laCsQk6W1fvPG5trL5ehvBUc8Lr0gVnIMUD6uTus/ygIz+xuvAhGvpX
x3DXSmuuLYxAThgBr2dnJavxeoDn2MfNytL6BcRI2GJowEL5exuXu4JsNZ9eU3WEyGueXZjUhExo
fyxabvSj87rHeITc8Q1L6i6m2nN5QIAf40gaTulYKyufhig4qezbTOebwP2BwDiihnOblsqqzOJ1
EykPMvLCivqnLNNPKEXhutxKyV0uPAuGiMf6VlCedXTEJVdoCSVfLHl2SYlBEkgfaMu1kisUIR3w
ftRhLL5VkGzyvl3rrcHyny+FiM2O29pdwPPh2s4p62TECOlcNNHjFjAtAYBW6xRuQ+vdaRRZgSYs
KuOlx+2Uec5TBU2v4H4vSwxeHWX4su5vE/AaRi3dtsJLws4id19hjKTMDN7JbUgvShrsQNmibbVF
hrUKu+h9V5VfMhCqIwqoFq4QRy01/wdWsIWKQ9tU8rVWld+aQLwdQn2VsoxjIMGGdg1T6FhwdZI7
zevnl8iXLm7PVcYTEY8EQCJKMTciAQZerlg7uT9U5UyU1mXt6pl+enLFHwpBFUI5SFZ6jc6wUZaa
e9eyy0V6QGnR5LqlW8sUxaCCME1IM+GkExTxL5XM+UX5RLGTKYoqQK4a9Y7dimPQw5ieABb6GxkT
0jKxWQBAx28/f7PjH53ezo+kIlk3RI2UkGmjg+wUCnmaCParXQmpCK7YetTBf97MKCX4rRkJyx0e
EkVUptqvBAVHkoq4rWHQLvzwHZcnt8j7xCeIz8pnJAe/9xZDBHxDyoqGaVz9+aLPrvn12iDPMg+p
qddf0/BLT9HREeYERxe8MWMrloJtBKoy1nQe+ayVpMSZjLFv/FytXZ3y8VMdBgRVzgHK44zc6ELo
Nq1pdG1V0TWkCxNpas3Zq4Uigori1umXOGdH+ZyGFW0RH92jZZcbweasORooym8tlz3/vUSBi68W
KBlSTNGUYdR8fOjcitLWJ04MKXKzK9+bXWi7to+inBIQ4YrLbOmuqJ5+3nkuql8VWGj4dLA8QUP6
2GqqSk1LVQ7l4N7cDKv8Nn7pDvm7g4wOPdm1QHHi5NjaTDe6NDSIV5YkBf6aZfzUJ5994JI7PZ2t
1viszj5ZjxAvlptNOTfux2llOjZGHpNJcZEY5+k77V2M/IWPsoisIi5Ht/E+3Cgihhj5q2JT1ztZ
O28z80bn2pyIQelkYENJrl0N1qI4hlvlAIR2xQ0Kx6ndaO+COzmjh7w0BZw/5mS89KQIl12G2lUD
lJmp483uV0GG9yp/62N9prGLYmJ0TSoyU/xd5nTCGdqyyvK2S3H7ICypdsqWSnzCxhe2XIeEPLkD
vfDIXgLgjrGbebsXH/Ws8YnkSdOqobVU1G6Rcsy59TQTYiCMMZRz3ZjKoqy0fanLb0V+3eXkNrj6
Psqiqy74YaD7qE2upzkZfP6bLn5wwDaovBRDIVf+4xCKMX2Haje+fTPbhNwJZBRpPm/i4oyI65A5
EWcEk/3kC1vUfRXLhD1ecuxCbervraWyCa6xZC89e868d7m5UYHJY3EBOI2BylwPi76KZCX+od7q
YPaarXl0d8WXflVtZr/p+ON/G6Uj6MTSWFKYjD6+QI2ny4lHTVfm1WiN4E51SxbeOt3Ji8AWVrNg
xHFO+6y9yQcz1FgwHY3ZR78qdmNyCymlYLuP876PsTdOW+JsAcENBpACyOXjk5Hw7OQwtVKuztn1
Q54yCKzUMjsBSjqQO5eKv2A8/1LZenGnw/KsgsHjjbJGf2wRjSmUDI2OghyskBfaOrabbfo27KW9
/8A2nKxjBICzr/SSsPK82fG/P5vQpaBX5c5hWOov+m37Q7jhZKSto7UHLrH+mvAfr/ujvJ2zlVxq
VpdwmMqqCL9mOhXFbeOA2OP9di2XpU+SqixkYggkdc6Ld0lqOW57ZLCg7Eys6ZeMhEyqieUcDTyo
zV+4ULHj9+ipvzF3HC9fxDW3UHZ/4C4W+SMAUWvbbok8/HwauPC4H37EZGmB0NB3SsZAqfqDQyHT
KU4yFXOlvfu8nUsKdxoim8NSRN1kAf34Obky0yu1xK6U2/0yvENP42A6LV9ZsMnwcHfQ2iCzbry1
T8Cet7Vu9XVzFeIagqX7+U+5sCsaDSuSTnjVGLQ3rgdnHSsUushXipbVtL1O3e+Su64acaaNC2sK
bbAJpBEku9pklCoo6EXcbnxb5EauwGVFysXVKSfECFD3TGOXH+jvxuSPD6R1Ss/MOm64uP7ssztL
RYzlPH/+1n5uoCYTz4dHmqwXqtpGTS2yp22X3GYfonscCURs2pSlNu12zoRwab1g+GmWruMildUR
wHn+lWpVDRxiRZKVt8t23jK0401mjzRdUEzLudYuvEGmUsJWsP7qEGAnn6sXjEzxag5zNatT8F40
j2009/4uiOo/tDH5SrGo1SGIbxzN0ruBPEzJYB0CidSHGEx7upSkcu+3sh358nLm011YnT40PXmX
bSuqGaERnOc20Qlfy25MmaZUv/BX+dz++MKEgvmPl4h7YJy+J69SkYFuctLKVkhd7bjEsfToD7a2
JuRxyWr1peAOQOXc08/6Sy8tVOzJORePhkhRmjoilSQ1wQOgx8htmr7W1jol9hy5ermi+NYeqzvm
0ycqPj9f7z8iZtxk78l9Vby/V1ev2X+M/9e3NOsLwjyq//r4z/LXv933dPVavX74BwVywFC39XvR
372X4D7+6z9+rdLj//K/+1/+n/eff+Whz97/8/++pXVSjX/N9dPkHGuhsiH61xy61XucvhWvFSS6
eSQdf+lPmq70x0ie0ODRmRzoibD7C0kn/zF6wdk8sG+RZSw/fyHptD9A17EJxTmjknekjnDeP+kY
gqT8odKFID+aJisybpR/gsfgzzFl/D2DESXPfhqDFX9RGXkbvxkKzKQBz2NRFVQ9IePO2O+z9IfX
Nblx4P5GEPaG0PhvXgUa9A0qm5bs2foQ2Ku5TU0MUqtR0kGRW1JvZ9oaS9eiAXoSuHnuAORfEmmU
ZUezUtXkRhMhtx0H37HaF+5Hi+C1Y++Gzh18jvBjpG0VVAYiqpvHvpCHcFtSSyQyoQqRaXNFLiPa
zTEppGlTItakbHlyKA6bOzyOpgAUvw9Hgl1TSpTJtdzNlHQTt6aWEWFChq7CTQE4Gt8O5arNT52R
18lTTd6wxvWJ32gmfLTUyNr3MAybAsKEGuaBjvS/NGN3aUiJDqFeFIUEUYeg5YrEAMpdPceyJYg1
knmUdWJIyEYy1B1sYUiX4HSD0q0AriaRjCau7rQYuaiQ6z5sVD2KWxmhsYVZ4N1rAUidkrYLB3lh
SR65mVys65GOkNdISg5gyL3b9rqpweZ+11JM9/xgkyuXO88XLZheWVokKhe5LhGxqZCo6ndNb3AS
9bKYDW9Nriu6b+MIiM0Xo0FY89YJ5kCKkQQTz7ErD5/9FzXtquEm1HxEgAiz0/ap9g0l5FAn9oby
FjtAZt8c3zE0JPup01AL01OhPAyVLlW3Tt3WyFYcCf/8aM+QpcG20liSno2hGpKCe7m+ML4MGr7R
o5uoYfXVRy+PAT1P441F6Vw6WSm0J5QICRA99djIXl8fs7CPjU2LStIjmceXx4QEYt1R1QNKVA5q
NNTDVmszyfraOoLnMZ1mSsy5VfCBYW3UwQzTyA4p8LvboPdEehY0/mxttFJo2JBtEMeBNDKFDd4o
yxlVT1F1cKUokw8SAFqcFVYNiZdLbKtKTuDUun7rJEUboaWoef5VY2Wl9xhmWFduBF/1JXwWeZ6m
O+zGCnF/Q54r4UsXiEW5h1mUNz8KSwyMrzGjsjxkShtJKM9LcJTYpaQC5QHhMQjsseURj/GQchTJ
bUk2hvo2t+I62LZIWFDvRwY3k3LpiLxhUe02QqM1xd4IQ0t7qaqIem/sm60VrTpUNTJKM90Unipk
kMZJYCfo3sNkFcIxPKsM0bqnDQhkLe4MGwMHV11q3CyaRnWkG60nde/gxu53p5aUYo/cvkQGDale
W/lyKLCA+i3eHcekD8DgkocE74lYCZZ1IxVdld42st8Fj6LitASJkSmVHnO/dvWT5Ka624zi68rZ
e1Hrd3s8IkZSk38N0c2GXZhbKHOaKjn6WmWBfeldyUKK6Zbkt4htT7Ja7zshMmiCuKFvLYI8B9JN
sLIiphvZ7Vxj4zWi4yHtZs/h34iAz1qSt0lDsmWc091SrYCC/airAXIgaMDARV+Kocf4VrZNwxVR
wOAktavNRKKauBIRFDiAQ1AiYEJygXOesCWBbr/MatnI3mI5i7ksi8h/rheG2tTGoSKKKiQ1KhJb
Zam6XhY/DF4CYnZZoogvka6D1TW5Iq88rgUdblZegxrc5Hh7yuSNFs1J6DgLs9WG4toaSpCE/KPK
xuJw1Tf6tyJ3ivpHiA8ofBGURMCz0km/2IttaPmPeFwM/4gsziKhJJI0VytXeomI94n7MZ0NclZR
qORqpdFpF4VN6aWoY6RY1r95ipQODY+S4XtANOuNYq1Y9nVQe4lU6KiJkPFI7N2cIY7bcBXXYPtC
pKZMFcVWcoOCC2xcQhaOnczN4gAaZUZvI52nAbHprghF6vsvQaiQ3bHwWYagV9ZRloQYM5xU1aKt
1FIUQ17oxrjdsMhYRfElGHAFPSdiYZV7S+4R1AGwBr+6qQswiWjkIYfpSCaluiPDpaNDgOPOg6y3
9oSZk97Bn6q8J5X/rG0EMSut95jkSGT3ThOaKDrLCsDoABr4lmiZJrQWVSt2xnMcViLmgEzJwlvX
M2rjtq7KRLVr0+llW+tGDbioevK2lPtsDM4BK/xoVoFr3lZSw5KyYoYf2Pypbo+AWidSUVzqTiMJ
QM/MgivZwmot7660Ul1X12XEj0KqrVuOsK0JO+zR9lUCdePEHIrCJt6QeO2llxMiXpCQI8jEeINN
h1Cxb2OrMuudY6pZl3NO8Cqh3BNBgujTz2VW84UgkYrVsW7WBCbVomuEP5AJe26CPE3pwjfUix4I
cHKbsn2SZ7640aKyaPe5iUmQG57MaJuNAXNVX3aGy0y57kQOt2g9Kld1tyQCEdQzSGGih2upBBeO
bLnXqo2nYUBE09Nr3CwnBD8hCrV8X3J3asKGqtiAQBGL116oWvno6mLoXek1fr0bNHCNcBJTy1GH
ha7EKQKSPkoCBBWdLJbZGFIk1lhNXMHh9DBEIZmRdWOYNUbADPPKG99NCk5RWmvVG25/N6m5uwyU
/NUvMlzTSAuoXoULg1W0fvF9izXSLsMwEd96i2TA75XsB0giHZjyYbrUsFfzL0vo0POhVFRiFjD+
X1yDI1VhQ8avI/96l0LZ068y7HTxfUI/7eIFSFiEY4vGWnW2mYn9I/ue7HvheQFytZzlmA6f4yJy
ctVddoI3GGgrq9DCw0eN9YGbMT1+gTqWFOIyMJNORrlY+Ln4UsCQhY1nIO28LYKgLTZ9Y5XGVozc
JuQGt9eN4dFJ3bDg7+oAZI9qAbV4IY54WBwrkReS6SgIBWx3uOFD+9KnRZaCtlCK4EpvkKyjBOCm
Zxn7xIy9DsxLBCbVimMsVfJQ2q+4VgbBX9ShEHLlmzdRjDCrz8XihfHUeUQB6qX0lKaOyuauyEI4
dHgpW9W8brKSm/Fl10rNzsN6nTylrtYaHVugpscS6nq1ZO5ip5CwNXRxhQ4EmWaKWCCycBlIclAG
wNYN+IqEDKoOMkRxkGQBvq9IDo6WJaQuiJ4QGoeilbsU81UwbtUSLfdOWUaKN8B2z8+t2y4u0JUb
gmwKcHP7bDixehdoFVs1qduTg/IcsURCvYjNTVswG/Zx5yf3rpUp4YpslbjeMhGRyLHOlbjIr7Qm
jrq3MhWC4P6fn7n+d8aZaByo//XJbFl/ez0/x43/6z/phIb6hwRQmBKtBEKCE/Bfxy/BVP9Ax8iF
HFeSMve5Y3HuTzqhrPwhE+6n4vL/M+nkr/OXZP2BmETlgoDbZl1TlX9y+ppUWFTq/rDFjXESpoz8
W1mgZTufN5ZPRC9EIlAMi1hEnVA/nb2M06+z3DlUbVJ8+K2VSY3FFEkQYShj+hP2g7JyNwOuR3e4
+7yVSSYweKPxYTjMWhqbZVGaVsSduhA5rWH7lJHlb6x1hNoAq9PDsOy+lDeerQWLeeDix9Prz0Zp
i1lJ4k5+vF3+WBBzW0XiqFKG68IzTl4ibT1k1Z8/2ORuYXyuD02MP+GsMirXkh/4fhGukZcuMk6S
gcCNcUvqXtHasXiv6refNzj3TGOvOW+w9ZOEeAQaRCEayczU9YxM5GcV/e9D/++vbewyZ00gpfCM
UqMJLFbhnb5sH5294o2KjbVwjfPhvq1wUi3jY7LV9jg8tup1os0V4C70/g8vdlJy7sVCUJOWb5fb
JiU4b6kdOO6E+/E2vl9LNrnLnj1Hd5MnFcdfn5OD4zi0UU/+LMmfPTqGdyDnkOvW1crRWL8W3qZC
jvpTjEDkhW0KO2fdfhU2zhOhfNv2m/H98897YTjCXVFNU1EN8GDTmn/jOKrYsJGEIhAfM795FDOR
NEwsGJw1P2/q4hvWuFqkVixzdTMpO8YKZQOnrMO1N55uD6n1GqQzw/7i05w1MZlceJEctpOKyUX0
VnqlkLbyIwjjo2nNlIovDsOzhiYj3aIwg5yW78a54gWu/6rOJU7//rIQOKMISr5V3DmBzMWReNbm
ZOizV7Mca3y4kN120p4iVMeff6G5FiZjXQtKEWkfT9WXaOf8l8jf/nsNTEa64xS9BfQsXDfdk9CS
D+jNDePJrc6vAUWlkn2kOUbQT4axn0qG6qr0527NDfZ1Pdg98Ml46S+tK5wqMMGW1bXGeRBV3f+k
f581PfaZs7GsJVU7KANNF3nl2FxjrJKieekDSVl8/hanVfQ/H5IrUE3S2URM0/AIKoerV/Q4IDH/
h6EAaoV4VMSzYDfa4U2OgFIIVC5PpGZwdGCDGsVLIQ9tDrybmd8yjtrfJm9Kqf//t0w+qRmT5BE5
HSepfKXuWdBHAixhlevEdm/mJAoXp5CzxiZf1wiabFA51azVEi6HWay0sSBqzilr5pqZfMnG6Cwh
I1YVczd0PNGE4q2uwqyb+Y6Xhps0AiJH4pX0m4SkD9Iyk/qW4daWp6BBLKrGMxPipXnqvInJ15Hl
TDe0jCa8ciurwUqLm0OOJqbhHCob5H2n4cwQv/TuzlucfCJO7p7eVXwiy/hWI0lXi1tfnHmq8W9M
+xwiMu46dS73wWB9HGltrsllSZ1tLTYNIKHC30Uo0RcFxyQ5Cx4sT/iHd/A/R9x5i5O5N8J6g9Ka
FkMBy4Bz8AKa868xD30+nC52ibMnm8zAblo5seLSTmSSEKEHW1jTM1PkxQ901sSkSwwpKHQ95AM5
wRjjbOBMfK7o358/yFwrk27Aibg2Y4eOFwSgl3JOo/nzGD/4eStThfH4XUberwY0ANXLL0DV2ZwL
ud8KazmJ1hE+Jvap0D3ElRynJy279yt/MyTYDU1hGYTqber4M7qb3x+SXQy3XqZhmQr6rEmvaKIw
DdI8iteKzw1x05fQZvK2uY24/5zrgZfbYodooc74XZzBTJFphYN23vWY2lGmK+oDNYqZzvF7/+OJ
0N4ao6xtTN38OLKSIkOM2uUoo0nW6SXkfIMPN+fzrzZtBBCuwQETlCLnXBUt4cdGxLZ0e65vyNRp
+2VSG4Ar5uCcYyc+nyHGJnRTUhHuoHD9CfQ/X4ulnJyIptGiTWpd+92VJLX7TNA2afT180eZfpWx
HfIETGZxRMv6FLFK5brIPWqWG3cITwX55arpkMHZfP+8mek0PjYzRnSxc4aNqExPs0TDGW2nEDzl
FTDTBi26UbC1WnW0Ju7z4OjCse+FmWPZpUcjoEblNUoMM2syyTa93FNNdXGDEqyS1AXeudTOA2H1
Dx8NcRXya1HnnI4geXoqILWnVivJoJlh3UAi8PGZudQAc0p7WFEARjgzK9RUt6Jyz0eTJDrIJhB0
bps/9r9wHLeUxpJN3GXc3zl4iYTQacgV6ZMdeYfaG1kw2VrhBuCeBQZzDoN/TQTQADoFBtLnL+C3
rjr+GiJuwfQSBcds9vHXAPJx/Jiq6UZrgpPv18nCBP5V+dl1HNQzx5bpwvnzycnFkEzdomr0G6Aw
6+MkQDS8iUQxP1At1/YqyuErMLKU+wcjxs/SZpvPH/C3jjQ+4FmjY+c+m6MV3rRvNhISJGIJyezU
8qNVOAJh1EH1+u81NfmyWQWdyPBpSvOdpSu2ENCC5AauxMwjXfxmfz+SOR7rzx4plOJEaKI+2SSB
45wCtzIeLT3DClmqhWhHQop9+996sumcmXNPVESYazd+6D4NaYyEYMiqZZjVysyAnHs2+eOzmWFe
6EYmZhtJAwwl4AAVbkFZLRrXtz9/ppneODV8lFVf1a0yIJ8ezAPmzj1q0ofKVI51k19FENP+vebG
Zenso0mtVdSSR+eHoPclHNAfKUq46Or0uvOAjYjV/vP2Zvr9VCHOTU2Spw6P17XBle+YS12tDrrc
zTzWXDPj9zx7LIGiStuLDZdMrnKV9fpt3qFH4HLInekY4+D5sKZ+HMfm+DnPGmIV9AKL+ygQUvT0
UC3ahSOCqiD66A27+FuneA+ZHh1EaIyfv8m5licziNaGbFBl7s6VDkNpYSo/SLbbhq76NRJd4pp0
dTeU7lMkF//wSD+ZL6fVsYIwMkdsGQtESNpBXpCk6t/UkT7zCX/bxk7amfKcI1WrwLs08Kp2xQ4d
DZogcoHKXQ2TYTak5/LbpDou6pdsOEMjx+Rfq+mmkNpvntRwAjCV+3hAfFjoHTfKg4k70hfhwQjZ
t8+/5FSi+mvt1f9ufDII49AsOxhWxSYaTgBVVimZRLm2TPvr4BqvMMVdw5/pPT/14L933L/bHEfQ
WceVzATWzZAnm3aPPqJbJd/rZGXmBCB023wVvFbxygTquIIhMaqZP3/i8YE+a3wyPLUyc8kQpu8O
cvlSZBUYSyUeZh7x4pwNo0mmNkKBdbo6qJorgRU0ko2n5+od9+vB3iiJNl/kmQjuj2izuWLkpVln
dOphH9MBAE83vpI0uEni1OyhDDgeZUYU4hezV+8+f3kXu8tZM9JkoVVEo4oMMDobSanImEu0LUDe
d0p8ey7xX1mnNq3V7BInvjbjYO01/m4QhGNtWDPnoktL1fnvmBxZqtDUG27MyI/LPPfkuFq+LXIp
XrKjDVeeT6hjU8dz9aHZp58sxWXlDpVXyxCrltFwXYc7LEC2v8Ex28i3UCSQrmzmdNaX+uv5k062
oy0qOsrXPKkmGpitLKX8QlJtNfM+fzvQsJactzL+irMhOQDk9jxHiDaK8+qHPhUw9DciCgngdYTh
LqpAmlmN51qcTAJBUKZirAYoML0Gh1Mb+ytdio4gdK7Lof0iCxlRmoWw/bwDzwyTn0bMs+fMhqBF
jgJzTLfitTRUY/d8AMH7eSu/3XaO68f565wszUKC7EbVSrpn/wJQVl8Su7myyLRciMK6rDftTsTA
Olcm/Tn6pnPbebOTdbkojb6tY5o1HfLih9prl2UIXrdQtdcBfuMqLrOtr7tUzdTHpJvjus911clu
HwVLUxMJQRyzD4REM5fsHWf66cy4/3l/d/b9ZGUokXkRFxwTaoK2ThX6U9EgaM1rp7qtO8c46QKU
38+/5+Vew/mCpB4qw9Nj2mBIxMXrvFcv1AmaENSd1+Q3ndHOlXsuD4q/G5p8QD33Wee1Ot0E8JRq
AfmJpz3JXeHbKCK/lqH8AgtoZkHkJvzCkkhE4F+PN/lukhYAM0sY/G7rkHyjlcmT6cv9gw+Q8dkr
NSzI8PfAOwfhUkxzpoNAc8wbyrryOoghMPlIgxYGl8YrPWzT2zh0vg+C1q0URwaE3PQbszdemsRL
nuVo4ArEtKLalpr6Ssxdgrl7GJx1/CUX+z3UgZPuCCtVL46G1B8HeDLkzMr72i/YTIc0JQGAcIsb
D+YL2s/2UAvCcxO7lMhEqCtF48eohHo2UQiFgVxkezfxbvwSSGlalTC/yqXB/xVlrAZmF2CGNJT1
qgjrrQ/DCN2T/5Iq2VGUugcZ2ZkaJlsCkHe+CEyeVKQ9MzDAXcfblEOwDlpAsZ77ZCj/j7Qz3ZUa
abb2FVnyPPy1XfauPTLT8McCGjzPs6/+POY7eqny9lc+3W9LNCCkHc7MyMjIyBVr5Y88yEDsAfVE
oVmc+4lXj4Xoae14N8GkYeWpb4APsis5gTu8gDS0/9CF5rleFC9VeUcXwrsWEXChqP3Cit/ky+CZ
knIvZKlf9Mk5KThb9fY5SmvDXUROXziPKrvuursssD6rrYUadqV/TIb+WVtJ5QGqUwcobLVTXkAv
AX5t8i9GVE8nKjE/OngmaABHE3vJ7ln9ySu08if6wbpjKXNAETp9F880MkdLoX82WjWA3qo4pzJN
ABE82aWawP6WmTBTNer7ZcmfigAC8XI6V8ZKNWwG/mSiFo3M8V2vaU+TQqpgtm+ncTDeFHJo4Elh
B6kx5EdzNum8gADcyrXmrdAI+EqCLLbZNR/Bc8HNB+dGuMKQ5ZwsGMij6qpl8m6YAPW3hrHY9bJ0
8LP3uEbW/YgQEHTNVkrcMutyR7KkxjdUQYOtDPeeZ17mAJ0lbjVZrU9zTOgVndS8ZLkMG71JfZxH
V/GUxgAVtaSKoRoPGWIJgV8Up+gKLMXamRbDFikID8AO7yeph5WvGlbZjM+Flp1oiHzI8+gL5I3n
hhNbM2vJDWmPR+R7cEY460wpesJfH/Vu8i1VeIcSbzhDxBkMjVNzVfiEtjW0mFm0qC8N/HGyp1UR
yP8iUOVPUHgohm8MKycYCniQstLv3A31GSXkh0KCKAfaPVfiPTqBLlkwG4oGI4Q24CA/NKMAZrtt
0ReDlCUdm8hPYKGCxK8fXRDC0DyY89c2BeNKOP/Q5mnr8vKjwtOLEarh3yDRhPaQdOQrJ/gPa+k/
xPOorFfcEFKjUYPXeoTHW5dbv6piy4H4XXLU2FoJWJYHKG6KJzEfwvuwRAJ7QjB9TNSzNllwTA2w
iashZPCa0Fh2VEHpFQCPs426+6bME6UcqZ+9uoAqE5btBCafbHwyZRilKI/C497F8zPwRIRIReu9
lco84VWBcU50PaVUahlOBw8MREFJ9axGqnk3LPlfpQEOue/D6AMq9dRtewP6cs04h4OA2gWUsfdS
OrztMsULTendWMzPEg8pb8vUaM6hshiQ1iiaE9Za50Dhcq8YoZ8o0d9yVqqPYzN/0pbwPej5owed
V1CV3zkGajM8q/NCxPP6dcpWjKIFNJ8Eam0uNH/lb+E6vWvRTAM+C2tEg1IAzbCWW/nwHx72Gu+e
9RfWN2cGSPNUKeakhes5g/W1cpZydm+funuXqFVO538HuD3rJQJCRd9h6UOKdf+7baFcHky6HQzh
iE3hyNTmOmHFRq2oQ1tDFMn2Dt/Mogwn3WOuHTxQ7aYvF0PaXCCg1UarkpYnn0sEqB7trMKh2Qvf
Zk42cHgHJ/tvF3iVD9K3C4xQo7V2i39r+zIO0KbKfVh+3y3FdF+n+UsVrJFLNP5KYKmOz5JgugWC
IrEAuTEwbi0TnCykGAdHNgclHQti+BFZquR8e3X3L1NQG4i0vokrAPPafycDNG0PQNaX1F+T8ibq
3upj7pmV5DVxdoKSrkBuoBkh/Q4nz4Td3FDf3/6E3VW/+ILNaiSFEVlpwRfoxYMIt+CyBk75TGA4
yFp388cLQ8r1UMV0DlE7x5AwPph15U7150Y9qoHvPqNcpHHbIvgctxU/leSxcSc3yR4rr/QNR4KU
+jw2p/SwbrU7KlCwGo9EcGptH8Hmkl6NKmZ/NvlLtzwIRvtgovhye412d8yFkXUNLxJ+ZUjMjFaB
0g+MSD11UwPZdw3BpimMvigML2EZH9Q4diPbhcX1iy4sZhEiFe2Qtv4gwhPbtMpZN7vH26P6/1wQ
/8zdJnjzDqbWaR9BasR9zJY/9XAbtrbyuNwFj9WvpDiZEMX7R/DGXYe/GNomaDdl3A3mOFL7qiF5
s/ruSRUQxlus7F4u2sW+PcgD/9A2taI2hXQ2KtegGnyOUDkfvw76gXDsrok/8fR3jLlYK1UF3qKN
FGQ0o5R8rRdye5ky4T6n1dK7PZr9JbuwtfrNhS06TgbYyzMeRt3xVMdOjtT4Sk7Vu4GNJsr748Lw
0ejWf7+w2CnRrDdizBkL8C9aJVknybwfhCMU1265++Kk3VZFxMiA/C6lKmJ0VWdLUuRF4gyVh/Kd
p28vRSRCHasHLUveq0X3wEPDwbG4fxZczO1mz9EzlBjIG7e/c5kmsPVPCXRU8DN+0D4195V/NOLd
qHIRkDdrKcYCMqyGlfu0DMk1+qCtAfnoNzkAoNAd1db2A/OFtc06mmgbwyRK+J9+jKeV1iyFY/Vu
BMRs/Iy9Ix343fh1YW0TMamrjY2JWpcvwKat9OUJuaaDnb0bRy5MbJZrgF16mlG88BPjbiZuVKTo
opQ63Ifc27tudwtcWNrESS77+qClYeGjH9dxAVTHN6XRHxzPRzO2CYthbQSNBRMyTNK/rJJGhOLg
SNkvzP0ZhrIJhU3QTX2VkPfp0v0IoiCevpkxPLeIhteUSCKa8hKkYarc/O/mb0ssl5tWJYn0p/uC
/GvQzskKs20/316j/ch4MTr5Ok6peV/1gKFzdm/5CVg+Ajl2SeJIMEaGXbJgWxPOdOIdmF1/7Ovs
9j8J5BZ1KOoIZjQrUAMBQ/0eIRlqrIvhje3JuB++jqJ9lMbtDpT2CJkaq0pLzhbMnME2EE86QBXY
TyOn1NF6TF5W+WY0lMfeQb/pZL35N/sZqW5TE+kG0F5xSZWaMmQDXR/+Arm02iMwSVf9wVSuCeh2
Ki9tbGJGvgKdZLo1/T5CilyEW9eJTzRPj7RFuooTmPaQnv4p49jvt8dLq5swAlJsSIIOq9HjTJeg
o93VP0Ha2PHZAjDipN5R/rO30S8NbqKJUVVVNEQYJKd0Fu3taLy9PZF74erSwCaSZMbcpkaOgSr4
hh6UKf+oR/2/XKxtXgXBgzCrIUayR1T9qIJD5W6HaH056WN+pnv2+NF01/O5o1EMQ90aJqrNUklB
jFJ6KgCKspe/8MPWqdFPcEA+wsjhmAhCuLFLGeT2dB6a3SwYLayFlYVB7psfB1d2Kk/6HLl4xmN5
Rj7oSXCPXtv2FvBynJsFlJo5F+hqR+dr+CiMPxU4QSRkBm4Pa+/4/GMEpdbreGkYZhqJ5Kp+rj+M
NZoGwVet+7oU326b+Z22bXf1pZ3NDbvRTJNGZ2aPCtFsU2Y+JQhvOv1zfL92Fjs87TmDxRM/okEH
pvcCyqXpNXZfpK7wwwRWBp+xrz/NTin7hpe8WA6859Y5sFN85WjhfjMV3Rrs+kUXFvUuyZVEYuUK
SGJiBc3MoH8rQ4XQqMq9vOIHu6T4KWvRQ6TJn1oJIbBhLSYL4UOkj1+UOqULu4ANTMnQprOaU5Ue
vY8duDNMT5tv5DUitUy+cUQPypY8dGxr8BaGE+Wudi/b5neTpukDb9utAl2uxSb9NCQjg5MGN+hc
2ieQ7nTkCbu53yr2D3DRq0Z61DhrlbCgpPrln7uCLsMfbMAmBI3dbzTIxcLkwrzERQ4ZOCoega+4
CuogiJEoOCCMXojLuOPDoQPubDGMGnRxwCanvWrl6KEVYSeneIOoo26ZfSzQs4B0+D4zo+FogneO
lStjm9NTRtTIKEdGuPJaA7ZCH+4uJytAarNEzonYKLjx99vTuhOormxuAvIQJGEQFnJNR9179LPt
bPlmHqGtXvU1UWK+MrIJv7yEpk2vMLAk82jhWDzZiRxdhwgaLSODnOBO92YB6tOjTOtoRjdhOGtC
K2siDLNyofyoHjWsHI1sC/CKgcJDyIUBdXYQt07O4V0/uCtT5g9Q3d1pORVc0w7BR3sR4HJGrU1I
lo06SzlM8cu/dF+EwjKBmjND7Zi9gGjZT2gejvbf6gmbwKj/Ju/iAZJeZXmz/XWUQCzIeZCt+wSk
ittnj5oJZBCu4Ii9jcw7MkInHpZ83i+Pcte9i/2V8c3WWPLChJyDfYg+k4lAGbSy4YkmadzINnm+
d8TPR0ne7hxfDnizNcw2qgz4IRDW8yZ0mp3UcjN3pUCVQ3ftN9S1O27dp3++Hy+NbrYKLFbWYq77
MRYR3aVvWv+kBgfoxz3g3NVsbrZFAo+ZNBWMTDWYzRV8lD4Npt0ics3bL040u/3fE9xnp56k7GCE
R2u5vcTKpSQuqYj1ZXhv2PMp+5EwrX1lJ8tKRcob393RFWEvjF/M6qvrKwcyBHIF1/9uflbz5FMp
QeZdNG5tVEf7ZCdluZxcZZOyVJWkxGbJ8FaxPAh7/985habdmihxjc1O1vnwnNoNRJcj3KQtTS1n
o6Zh1YAYztMdjbP4R3wKXPHv9eaVzDDO90AW3NvuupcuXY12k4qYVSH2ao9d6FhE56/FrSRygtIx
TiEYhNbm0ddGwqWwie4BeitHZ+bRbG+iUqKUFrxnBIbfWQHkOZCshA6zHTsjBdXfs43s28God84V
Q1xbO+igEWGE2Mz2XBVjOho8kcxIGsi6jez599hXDBjTFaexl9QNkO48SobXoL6JwFdWN3MNr5DF
tsGqeD89rqHXE075IyoUJH6no0C0F/4MRSHnUeAoMYCEXieZ45A1WjWxZwbLRgbeRUTw68+Oggz5
SOjod8dE5XuzemlxE+QbXRXDefVhnmztJPmSlofM63smyOSgYVRoZn311jRJ3VxqEoPSUcDjJqi1
Pg/d7xBxOuUgf3Kvcwra1w5Wbp2q7cJdWt0OTEEMSivKwi/7zp7Dz6n2rjKPjOyFAMhf/4xtc17V
7TR0+cDYEB0XncUNSicF0HCXrQtGfyHlsxlI7yGD705icGV3c2QN6ihZCPFR9KmGh3xi29Papabi
yyihYFp2R+fHGkBfzSYNXhb9obRWvQJFC6oWSTL22hNKkHcSMkAurHMu+x0RuvtD2Yn1NLxlbxvQ
l2ZQpY55pXENIo+KI6skBQLZ/l7/G8rNCqE3h/AKVeNz96SdD2LNToSDt+fPcDexJq76HsAcKHcD
oVEnMFwBRrz75nOHKusdAptwbR6S+O9ukwubm0jDZZZWgrhiirN7I9LsXj8MZrtec2FiE160SA/F
NmQVq8zpXKV3hhf4HHwTNaafqa/a0uhKTgKEBoJ7OT/YkHvH1tWkbnZkmkAAGQ5Yl3r6iB0EilEs
clCO7JyaSwlhLvMWw+n5BhmRNPdfPcrxBaoBYxtdhrBAXYdXYYTKyByY4kILbYHmiEGbnBhlytvu
s5P5XJrZFvk6PVraZe2RiHLU6zUB7WHlrjd1sHPCEbv73vsfLL+AOCyCq6Fu22pMEbnwPGwKfx6/
VsYvIf6KlPISvWTqF73+GGrf5eZDEQXu7SHuRtc/Vrd3MNkMm7kOGKLYphz4T4HxXbQ+3LaxO40X
Njb3rbK1+qJQGVkoMoXac9S8UWb0Vg8eMHf33YWZTahppyLkvYChDOGnoLmfs6ND4sjAJpiAaNQG
BXpG3zRqe5QeO0Sab8/U7r6+GML6BRdlmqq2WlVJUYFsRzpw5u8LfMeSGZ36RT2naNjdtrbvcibi
Q9xIZZroNwPqAyCnmlGD63hK31XedFed/qOL8a/SPo5qetvpSgNwtDlhG1hutLFv4Hp9u16BtYf0
YxjeiX/r9uhqTuNDotqq/u0R7nnepc3N6ToNEFEqCTZzRDgAbhs8EA3tr26uDqbyyNAmIM1TP5dZ
iqFiUum4CVDMU+86OT0JS+LeHtMrZjAKQlSn6VYWZR3AgL4J/kI360lPKuZLY/KhzJQvogQPWJed
I8uwleHnkqPOiyRGkiH+Y1knernfrRL0fU47c6zZRWc9TS2paC7nd7CZ0g5cOnU7Hvjy3m65/Mx1
yi59uRK1yAhpvzJlQG7LYsfoRt6eir3tcmli41JjuJTxIIFLkkLR6QyS7PRHMgGlEyag10eV46MB
bZxJGyw4cEDM+ZUVOWIEe/oQHgxod0dejmjjR1YCZlhbwNJAQ/t3gBR71rSe3j8uhu5G+vI8GVSr
9fBbNnPCp0dUV7te/MezjM2biKk2nOoN1vuKt3AjQyF4cBTyNnigb6/cwVwamyMhU6NOqRed8lD9
Fn5pRIHSg21yNJWGfO1/sNpKZtmzXFLnZ+pHk4ykaEd7qj7L7Z2a8DeLfgnh3OfWgemjwW3CqhWK
BoAJuhszVDmjSHWaf/N6dRkDtjpR1mRWg5zh+YVUPyUc28qHRZ3OY9d6txfqyCU2wSboygTBAgxV
mQE7JcTTI7LO1H9087+0tH7JRbxok7oo+oL16pu/y+Rrz0WslkDjTz9uj2gv40FRYZVuQKNM35Yf
lAJuYWX1i7RB99V4zI3v1pF775XpWJ+VhYfXDxnRnuvBcGHlFhBqpT94UQDaA85EqvUngT4L1/iE
JrBfHtUlV6/a3rQuTW78PR7SuqcYUfo8EvSn4Jd6osThiO8JVtD/uuH7w7ry/kz+GeTGz6GsiQAg
YRH68xfL1p0KpYG3gftj9rRf8/vYLZzhy+3F2ypUrnCFq4ld996Fl2hqNqbahE3VlxrXoGTuTotr
fEaL29EMR+7XGhK6gpmTN2gAO4JJvYW7+8NRC/NexYAOXxVqWhO62Ve47ibMYadGb9CHSZ6HPESb
HzIvcFuPxolfKDZAe8ST09Gk7+zHK6ub8dOYZCBqpjPnjbeoH604APfy3CIjfXui9ypYV4Y2G38x
lVjKa4YntLwcW73fZ79y2ipCOJi77NlMHgvxL8TMnSUd/bj8Ohp0e/VH0LO9BguodkDiWrA86dZW
tnIoNDEqIqX2pRfdV2R3QRWvcOuPCC03d9ZXw0/faHRYxC/xX/Jd7P6LpkNIQJHmgTYXUpztu2ka
540QtdBVLBl947QdpR0qfMGH25O9c2BcWdlkFktQdrPaY0VU0yelUM8Q6x9lqHs7ByOwcmnQF71m
BUP7USzCAdqGIraVL50rectLsTZP3+c/0xOoLcpebJ5VXEl+FD3RzQ9f3nbytatP2IT4Rpa0PlpZ
VKyEInNU1x9JNBa6AK03EKN9iBr5yI13QpRJjkyVwJJR6dg2XwiB3iEBAveNNGeJvUjoVOd6QMoh
H9Fx7MaDS1ObnalFyxCiU9D51EdCe0F6VAnpyumWxzha3tS1+KXIWq+u3opq/Lnpviz6L7P5HljJ
SyiqzdH2PRr4ZvtmXTavx1PlkwYv6PRBKsED1ffat040ntzzIB7NdCUdPWnsevLFfG9WWGzSJpiQ
SfGRrvHGxaBta/znqePVkm6S/r6tIrORGZlVt3QFFqje/H17Ox7N3WY7iprVz2gWMYjlxbR+qcGT
kB+VlvZwQVfD2GT6CLGPApX2ioMsfzcMYP/dQvfBzltOfJ7d0OlSuzVtsfrreJV2oyoyZ7rOq4cq
g9C4PkWnRkd+02rxVaU8TaLkFtq3EeQYsi/P2Ry9i1X51LaoqlrPg55zjtK/osEbVT93XNNTabJ7
mm+NVGY3Ue7Lm9PtFdg75QC5mdAvo6v7SgC6Qtwm7HpWoIYHvS/I08IfwvhRrWrntqFdf70wtEma
qrQKe13AUE9Dphl+G6xDNsYjE5ssCQryXB9HTESP1ovsQB/hRKzrl84W3g7vmp/Zx38B3ADq82f2
1i+6yJGsSVcEFbUDDq0C8iEag6rlYBPuJbhXNrbxJQAzlwTYqEK/Q89LBNRcDi81jeEtamNm/qWT
3qjlu7wV7qKltPWidG8v3ZGPbELNME79VBZ8QRomP3sjPVPpdxc1ex5BdN02tRsQDDAjXBjWmvNm
r2qNHta1GdX+NPeQJxZvi1q+F+box20z+0fIHzvbx30NfZnCnLiv6k3s1MazBTFOjqbUNP8IR5Cl
We8uaLqGpbdU5Q8BItm0ix+C+FsnVAc7cD9EXHzLJkQIzbjMyqxWNLIFfvZF/Ig81UN6mr/GqOi2
3uI86t4CW6Ufe8NhLXwtNGzuMsz1fyZ8CwOQ1SmvZoUJX6TJz6R3iHCV872+RC5NKnaovImr1s5h
9Lq9AGtgv2V2s1Wh8hrFeEZijwe5cXLLWNZcxSoDH12ewlVnRI0Qzl4gQujaI87o/TDxZ8ibTVu3
9NeHuUawr+LPMJb9JdTawZoeDW+zZxtFhdwtVzs/59k7Dp9bEObFrDrh3N+VNWTY5VHJbK/n4moh
N5s01ZWmsLSlA8obO0X9cRFrW+k1Xxas565G6qs2fEkQ3S75dHsp9/p9rixv0oRlmQdVH5Ahpwfz
TOO8jzbxk3IPvOEUukdK92sAuOU4m4xBMkboDRHX8xd9OBWoNS1CT0m1v6unN6vauhZNth5/OBji
0S7ZhCUdXblAl2XWMxju4zaE/Ta05erdZHSPSR3fQRMCW+h8Mo+aTXbz+D/bU93UCaOuNs3Q7DGc
w7LBM5wihKgFCx5Nqo4QVd7tgb72W7hQwYqggSkiwomgy9V51gWTDC9vhQBsrgxvo1gJ74NlrF1j
tD7DPPVR7qoXQTOLg+3yekdilrs9Ete0v9O8fW02K5vabCuIgpYcYFUBVni4uz2wIwsbtzHpRzIL
hOf8tOru8glQZ0S24N42snNUX49j4yZRvMzhYna935Q2gJtT5fHqXZ2CCNzG+kqMNkNVHizZGkqu
N8SVTX3jIXKIvme72kT95U4y6LBCnrFrvh4M7fW+o4YHEgVhA82UXklia4Mu57o+9pA96I5i9B+h
JnmAfym0Z2Xx9VY8DXn3K6zZmLH+YJVQ25X9WclM1OiqJ2miTlSF5zQfYWsR/wrS4YihdCcMyb8p
o2kw4H0NCZxrJ1oyTYG4M4TEEK6B99W5AoPf3GUmYuHUUQ/vXzvzDuWyCXm+BgOzvn1EVvMGDck6
G/x4ML2iMd9XonCnZsmB4+7M+6WZ7atxIKWVMoGX8VPhURmfhfaNmshcE0JUv84NfwyWI0jVelJs
POrK5GY3ouLIvbIYBn/oNMr2KmJkfw0UZKooc2571c6uvLK02ZWBauSJEaKW18K71rXvkuCv2wZ2
IKSyLmuUtNDdgKJl6xRN05nwtqeDD/PRCp2wUNYcQHUPKCaK9qrLQZmih27pFHv956MS4p5PUvYW
NZjGYTyG0PzaJwOzNXlajAY/GcyzFiVOIz8XveQaav0OSh/P7MqX1JT8LFtcy1Rtirwfbs/AzhRf
fsEWWKEptSAPVTL4kfFTmM8RN4bbBnZSaR5H/4xR2+Q6MOdYmhCXv6dYQ/7yLJ6A5AKVXer31YlW
wcZunCR0gqMn/KOhrX58cfnKpiDPJKVgBwqfpQIxgfxf3CgZm4okGXJpokU72LWJsly01swwsbbs
IcdYh7b4MfHip8zWQK9BUQrP1Ggf1XZ2SsLXdtehXwwtMBBsRIhvoIel/FbQIA4byNl0p7fDiXpS
6SIOP/TuEYRsZ+NfjXazklOr1IMS4ytp/awnz2P3BNFuXaYHu37fYy5mdbNweh+Lxgybk1/RL0KN
+wPvGezHO8MxkNKEg8JWTiBjvX9+W7+e1U1gy6QaUTaTWCoC5moqGoPGA4KGoxncBLRRLKQAIW8C
WuNBzXbfpDSNM54x/qfs+PL1UDaBZWgy1RRCplDRBW8RgztjaU+BFf7z4sOVnW12gZIEDPkpdvJP
3M16F41lEB2TY8325Kc8O0FZ2R9ElJ0j79INjc0kWmGb9WbfDL6WB74utrVTZe0TpPx3kSCel9h4
Mpfp1MUQYN0OZUeGt5M6RUtaQIZCLUxLOVglehWXwG/n4I0yhG8oLbHx0rsoz0+3De/kEpcj3lLZ
SMJctKbcsd1RP+ORxq4NuEjjA+c8srKpM2QSpAxKzFqaVnhft9ZJjntbCeOD59GtGUDY4M35P6BX
ONe2r75jmepxnrW5l0FCOOg/6+x7bab+7RlbfeAyR1mNaBzd/Hz0+ZRta3pbLmJkRlHhhXmV2JaZ
fTb07mSZpgvtxpM16F+peP68bXNvYDq0kapiWJAdbwcWdOaYVFpceJXUI7wm2cL8NoZu9LaVbQhZ
R0a1WJTofVcN0obr0F+Xc8GJlBbeUGpflFH82Mv5Ry2R3leNeOAQ2wN0Y2oLQhEaZMJjLWMStfJT
VhaPFY5xezSvYj02QH+AYF+bqfVXz/M9FE2RqgW1l37SaLsghUzc/KPptq7ansrgd7PgItj559t2
d9YKs+t/FmR9aHFez2IxFb1pCCkd1Jbq5KCusix1EWE+iBjribFxQ00FdYDMJwy4NH1em1nGVRJH
HQtP7qN3ZZfDClrZyF0/TtWnQP/2j8d0ZWwTF4MwbZs6HAovCRbhqUBYzcvkKPDmCN3ff2PKtHhs
1+ke+X3Rvcg/em4AGprYBbpG3/XZj5azPBx4xs4KMZo/JjYpjpjGVbkkmEhiARnq/m2uKQ9dJ3q3
R/KqLoYDXtlZv+NiKHXfcVbWS+HpIo+FYd5C45j4wsrUuOjJuYuVd50sfBJj6EzH/q8D62tMfe0g
f0a5SXWQPuujFApIL6AbbyxldKggt52/lfGzmJWe2H3RYbVsm8SBV/y27Z3dfTXwjW+O1ZghBoVv
asvfKW1z8PIczO1OqNJ+S2ny2svlZtvh0E7ahBiCiPfrgy0vMU1V3/uFa1ZSu7fHsrvPVtHO/7Uk
Xy9iX8RhuahYKrPgyRB48Bznn6EWcybrT4XeHxxhO6fLeme0LC731tq9sTEHE26QI2ntBdFAz6g4
eugrnQOrfGotwC6ob7uyGhQHwWRvwdA9NpEngMJQ2W66Rh8FKY6wWozDj6gKHxeturs9j3srhvKV
gvQQOqh0p18PzJxjOdIDTKi5dNcNIGlmyZnAo1fGm9uWXl1h1n1nQhqjAP5CL2x79UUbc0kqRUi9
9gQ9X0UmBZ9FeG/RCQvQsn4j2s3TIVJobwpNCrFIEJhcO7eaJ5OUFYaksbGgmLBs83465/eQQLjp
Y/pBy90VcXFoc70Dbrf4Kp0rESmN14UgK4+1sArK0gMk9UOSbfUjssipPzjkqIVr/UQZ5SA6760i
6t34JyYpnG5W0Zj0xFIgc/YEeQzdMgnOehvQFiLOH+BdPMD67xgjC6FRQl9xfK/rXGFkiH1Zlx4i
S40tRslDodZfInU5WeVwVO3aSxdA/6jIfSGsiCrwOtkX0TqJAjSqBKVEZNaeneacn5Y7CDrBUahn
ROiflZNwPsLz7ZxElLtxGTBmvDpusfmDJYcz1I6V18qi2xujPcN2lEZHEOpXOAR2hIFO36q1SWld
3e6IoKmUMAyW1VGiNwqwkMFZX0vGL6p6El/iD6Vbg+SjtWY6euXbW8NV7h0MJlP6qr7eiv1AaVQs
PeO3sllntwsNRAZtS7Bs3973O5OJJocsifpa0Ze2kynFaaMPoGG8fOxsPYptgeyuF48wx3tmNIBi
ZOEsHZ3+134iRJNQj0bDmg3I8kQPiJnaknyE0j6ysoabC2+0hrHXrTniLt9l32ejOiFIchLN7CCx
21keotWfwayfcWGmXAk10PFrPIlnOu1tRVG96x+Razo4YF4PB8ptzjTTXAUrlS0WpanSstCGkfYT
eXC15nHqv7fjdLrtAK9DMPVwNGCAv3HQaFsjs9B0+hRxqZDpWdOLj018pN+4N4xLC5tkQI5mEnpl
rjwhje/lpFnJUR/g/TmYrdcnGO6ripZM6yaBjzLy9bLUcZ7I1Rg3XuX2J9ERT2swMs+qrdvLCanF
hyMI5Kv3I1Io3IDGNGntTHiVds+zNrZ1jiOM9GuDABd1u/fzp+pEkVp1LJXj67DU+CrXMdmsXKW5
wnCnJcBfjzJCcsEKJGzO97IDQQU8V5ONssv3+W8Ryr4nyVFOdP+h3ftGKJwj0epXFXJ1Na8TmZDk
BL29hW8nrVDJYTg1nvrUnzQP4RBvsIWvK6T3/zDYV2f1xtrGdcKFbaiEGpdrz/qR3wEmdlISkuqb
7IIUd47q/688dWNuE6VCIy2WSo1LryDWBrOfiiSP3UGy+vrM3FjZRKm4suQcjsr1XDHfFm/ih/Fn
6ehvgrvJkb3+zVTb8aES9iuWpXXdoEEmx0LplN83KfIykKriOiXpXQq3SWYDBeJm72QPwymwZVv8
TP+M9asDIB68a7zbMWZnXtdzWkN/yTAREdvMaxZnmaBZSeFN5nIXzShvDKlbBd0/PctAm6MtxabE
DgWMzRjHkuY6KdM6r+0CzVbmmIebUtacri/M8z8eEUyL1Co0BZDgq7ynmcI6myWr8TKeUIxqcWfr
h4Z48G0rOwFmzcT5bOpLyir7eb3Zp8hCfCDJOk8f2/s6mjNb1Eo0xo0hcttofLT08LsRCyA9Swgy
lkCUXdnsyIaK+myYwdHl/NVZ8fti8J/P2T5OZWZDY9JUT54m/5hKAb3z4aCAvW8BGVkZ1QDS2M2A
RQAxC3oyndeE5dksxnM9GAcJ8o4zcp6ivWtSGDTAUF7PaSN3Td9nSuNpwK2FwHhXxu1nakUHPr86
29U1g7m6NLMmERdJwjTJ9DaJcuMVQfkSVN2LKhUocQSnBc548PzvbrvKkbmN75tzOeklCqmeZrW1
LYTKS0Yl3k3b8n7uxdCtw/jzv7AI5s8QyVB5HdrcaiSakiIhTjtvqrNTHyT3WR16Fog3HcExufg3
q8ZBiwovxUlrm6ZYcWgWcaU2nqDJd83yd6kG9mDMp9tj2vWNCyub82ZYOiEdWnzDGmqKPe3jQo7a
FEfollcJ5OobF2Y28XBM9ToPynHyxulFGDV7EvJTNU1Oqhw+CG2RUMR9TPHswy3bhCR1s6HaYWkL
s9AbLzkPXK5XXmcZzo7kvj4oVexP3X8MbYEPVt/2daVpbKsmQS2xtzUSV0k8ODzXz321q3A5mrL5
pW+RR5U4Ljq5LFaq8j6Km0czzM6iObykWutoGQ0aauABLHFv+8VuIObiQolEotflFUtZEItZxFZo
PBHaLvFEpclVz/J5cgQfChRPOqjGvGpJWZft0t4meuhJ2fdtybKNEN72nxo3fFbv5VPxXvc1b6UL
43H53ljJTYt340v19f/AWLnnOZefsIkoSZLoWY9guRfET1qUnQLxhV3h6NF50L5meWhr5vg4l8PB
FtxJ46+HvklwFXDRZlwz9OLRvLceVjK/GMaMlR2o9JLTPydV3c71ZouIsVmpY8ZAF/mTnj7raeLM
1UGw3BsV7BWaBnMfojCv5ESQlx8nOc2QCnnqHuvnwou8NIEQZKAbDiHVj5mjKQfZw86OxCT4PFkR
OVG3W78r20pKa0zWwpuwm91UaWwDcZXbW2N1g82OvLSy3fdZGI9mM1adJ4/ftUG2myRzZ3VxQ/Fn
oDXObWM7gZMrnoTMnWhCBbJ9JqoUNWoS1Eq8KPooN2+SRfJaA3Gu/l/cBDDEg54uagq1z63zR0kl
mcm6XOGTCb1J1FMdCYeDudu7TWEGjB7RjJRV3GzzesgydVlId/phea7qyU86U3S1uf6SzYHTVXCs
zQi0Vct3iWbsE61Td0E5vb89qa9Ya9gAV1+xGSzyYWYQh1HnZefxk+oIsVe9Tx/qj8MDhfOVP3yB
O1z/3mjPSIjScvIv7tF8AGSeGgc7Yjvb+n2xTFYC63BHtJPoYux97bvJpk+eQ9pzq9o+qgHv3KGx
R6ezYaI7ZPzerBe5mRXlaiFZa7IE+YMmUE6PDFcUP2fVNzoBSa+PKJX37nxXFte9emFRFMK012Qs
NlxldckP7lsKBQpAq18ohmn31n3pjXfaUcL+qtX/99JejHTjYIMaxLrRzFzX/fnkfYc01G9Ogi/f
HU3p63e71Ym44iH3JXE12l5VeBy0yljnqiKUyxsrn77N+oAqdSnHTleUjV2EEGzIZja//R/OrmxH
UlzbfhESo8GvTDFkZOQ81QuqzMoCM4PN+PV3Uefc0xEEClQtdUstpVo7bOztPay9VjtSZhvZWqiz
5O4QGYJOF9wf6JjMtrjJtK4bYwTcWUu3BCVpSWe+blQrGcoFRPHPlp7YmW0p6SVQA5nFdFjLg+qE
25HZpj9u9XuG8gu7738WgK+mq+o4l6mRpuhgfYXEJ5oX5vySyGGK8W4uWl8dGg/0XdtWUp5XPMHl
HmLr1Gm6Ge8FpuBmT2EfQCUwKFAlMMDNx4+p7NaNnbqhl37ihiiOcGTV08LtmnDzol3DgDy0qaGB
Ny8P1wQjdUNCCr8qXscqcbQitNvicWV1CzsIDzPhGlDpxsD/LGPpSRMqaMYUU91We8p30I7ZM92m
P8G2JoOiT93+m+BCA5oUjIcTiZB10Y5ptTqU88FE3SV9K+A7O1OCFt1KQfpy+6ZOK8oROmiyMMY8
yyf0CIVPUirCL2PuoJ6w5Qn7zZm+cvQv9w8gHgz0AyOEbgFOyrkTK5oaaMNiaHCzsp8D5zdKItYg
xpcv/LmN6TecOEqGqkpbAfjvKxkYC9CZySflVsx8GcNjSb+vn4i1BU37emJM7gNJjZqkgTAqKn0Q
cvtoa742OrXgg8+XNHMYQQMhkDJkFXxwfN9t2m3jt6+qXTrA1qzER0sLmqIJCnlnNKXnIR+K4jW3
jKr1G4xzd4DSSOnn9S1bCFn+E7D818RFvGemiR4OMNH64dbc5k+R5LANd1UfZdPSJyuXdmlFKOmh
0acqloqi3vknqqHXHklRDe1SQV+INRzkIfVXlnQZwk7liz/8cpiFv1CPGCKZ1I2KJUUHfc9Buso9
qbHZVtla95gFgZys3jgdZCxeEp/er32zpcuLmix6LxS994uJXquIeSksrFDtQUI9RNuSiW2gBCsf
bmEjpyBLxeEA2+sFyVhSxxWATnHno+cJffFAaW0toWvIyDUrs+RNJFIhKpO3vhxT7iQWGInzXN5d
/2ALO3a2lNmZoLSVjKLGS1i16kuctge16X6NVbb5azOaChJeHfqU6lR3Oj96uYSSOikk7rclmCPN
xKGNtdGVv0/TptYeWrAWRWaI6sK5mapjHWSwit5POn5j1BD1S+sOiQCY9P7FejQ0+YD0BOvD/HHX
0xb65FmJfHASXi/SG7OrDiGVVh3e9A6cp4Ro80K8GZEgcITWvEdUEdFFfYJwvvqd/lLs9Cl45m7y
HNi5N/HNRCulwYUzB2wF2rHICpE+zJ91ZarNANkn+9B89VMrue+keq25uHDk8K6CFmJCyV7iV80x
yQJUH2WfQD8+TVOv6I1jJtMV/71oZirVwQ8gZJjXVGtQMDU8CmW/pbd6+VmQL11eecQXnB1aCojR
0SJFO2QeakVBEFV6GEG9m2vA8VUu5LEgl926Zn5frbaw/wBAZmcBapHgGCHoV6I6OLtEqAnqbQgw
mK+nYZSA8ysfdnHYVq4uN78CgBw+2mowbKXpk2PLcsWpFDa0rhSNInKLFg+NTSltbsJO0rZs5BCx
kkpwLhCINUqJNe5poSiYs+bCU+osPhYmbxwWG/EPCyPpGE5gpbxNy6b7VgtGK4fJVNzVTSQOqlzm
LmGKZQslhkaEoq9R9CzEMmdrnz38esO7jprR6CehmvhVXPB9rASaU0R65tcjj1YesoWLYOGMIjlA
b+MSLVZkIeBuCcLAxqCfaRz8KpjhXvchC4VJJAYnNtRzb2UqnR5mikDq/P/s3XtoEvefIFisugct
tHXb3IweSDo24qUSNhrRNIZqob1Ktru4uye/ZBaNotYsBWGI1Rpp8Jrk9K4iUKvIxXttqCtByNKd
OV30tPEncWLVZEqURLj9GTUh1M3dEiqMqngPkPoZNF95d6bn6+LKnCxsdmXUgcZyoI1IMCUKOpGw
9MFn90XkYYfZ/udE57uiHPy8b1fg5aaxdoBmB5YHBmS0dLifgPDQ01jryNrwjV/xGzrsviENildQ
QTd5Ur/0qrbtU2Ac5I5+dk3wk/XyLh/64KEImgzciPKz1bahK8w+sKmhbDB3+pJwM/FYlN0YMnjs
lSpOgapKFHsw5e+8r++oVR7KRr7PYxI6upb6LSt9XQv2HY1+S31PHCqpH33RHcwWKsxVjB59Jj2M
fT+JvN/xoXzH+X9XgqG1A9Zjfq+E08k6ZKyNtYVoC0Z7RuW1GuPXGqOunV47VhTsA3W8U1EScklh
fRRMl0Ek0QV2oyEPCSOGGCYkN3lA7iK15bsRapkOBmJBgdNwpCdmDNEOWquuEUWbQXRAaLbdAThm
2ZXVuPWg6eZYCbrflRqDqzJTwQsTlS94pNGyUGTAiZtoPzINpCAZ1OLZDQXswUmRhG0MA9yMVQlW
mU5tfpeaxX2KWMFFvzi9wRB2aY88hocsdZconeZ0ivWrUps7lWkgLw8qBxnjMVcx9iPMwa614GDF
+TGLdOaQzPSA58YwkummMRj/DfV3rYTHIFKhNG3sA709ENK6ylS3ETz7zUbrU5bbXwKRlp1UtUdL
I3ZKcGA2LPylpRjR5mZ6THLQ60uJ/EQwdVGLei+IYmexvKkVc0+GPLX1Fnl+VD8iS/fzRHK0dNiU
YGU1jHIXtE+RVdg6/T3m4rbTvrvW/KIlfRg6ETpNp9uhjKZLZXw0Ot9L6jjaanJvRaYng2XWxwPx
qfLgKAWtk5QVJLOSAbTUMmzQnVLGr6Mybto4/RRi3KjKd6imhzY6oJe5sYjkqkT2gOAEXQs9oJuZ
uwwQykBmmyGN/JrLX8jAnWy470i8RT1mr/UYfMNegtPXVWNqA0fl6rnkS6x/SYPioKXhvh5jvyyx
wrS2Ve0YNIVTGz8A1nDS+iniIL/RlG8UlPYNyOtslpalnYzMJ5K5UzvDkTio+0AlXgXGrdFYXogi
cd9Xh5ZFThDj5gyKzYL0sy7pF6n6PZAPD6PyNZDBj6yMo7B8aAzpo7Ws50LGBF0odmWrvSFTcBQ5
wHVOHEUFH6B+TGrthkbES+IXRDsuWLJAYoDaL6qVBk1/xnT0Gk3btOjuigwioWn5XLX4W/c9ULFD
UghO1MGtI+WDNMV3H8qQLhr1h6wXW6kkb3KIM62imC0KtMEtb+DpbYkCd0GOKP16kWo+8opSv8g4
t5UOpDlKEu30AloDoYxoJStuRxMzgFWPCTpJl/ZWIBzs1BEOa6+O1Im18dbqzXdD14CH6LR9qtAG
Bwo17DIq9W1SWgcU+3NHirvWAxKut4fMeow1iJjkmfzcMcWjyVjatIBAToghGCcLo5+6SLxA1Z/U
iKd+T4O7VO0Tp47Ivd7q3JZ6GVoPPWIni2+0EhG8DpyolE6CCFb6gLE/xRn18aYl4rFLNQDS6bHm
0StYkYd9qSiBbSbgQePWTWwCqi76pHZrnSUbIAMr+DADbHBmWTgZhRyIbD2atSRvRKw+Fqr4qaSo
XEXmiDkJZMedFAZu1aHUZEmSrQxgytGY+h7X6QFYgNZRuuZQCTjWvA9Dm0LXXhpkYH/KEsIxhZfJ
YCHOozG1eSq9p63+2LD8DVBbF8Lc7+ASHg760N+1pPoWGj0oodrYUmR+6GpW2aawMpuYoNRAcXf0
AvQ1NjU4uh2tEpnfKeoruk9PXaEkHupSow010UfJbG71jD/IFneATvopZSDSAjWzDHb+WvdyqYLG
y2C+ZFb5XssVAKMYQWqFfoxT831otWSbyFppq6l6YF0ACQVqQhanZ9/IOp26wP/d0uAYG+OzpXTP
Jo0PoVreBtQokNLzjVkMb2o8fnPMm2zY0DRgyczfJK2rHLMqDwzNOnssyG9FxxxKpwbfZUT3Qzx8
4ZOikcabF9bwXdewb6KQr0ipJ4+H5eUNs4PccMZQ8UoR3vcSBZMEj1U368edNKafJE92ZWIQBwJm
LmYIDkQb7toRjxNrTZ9zaFdaUurIZvwojzzFVQxwQ5v4pqj6TzMII69ExcRWBHuyetlyLQ3d2LIx
YsTG4QMZCFq2BA3FNIZ6YhfFrpZ0YE4CS49vqkX8kuQKoIPp2MIvU9mtFHC4UVZI9kCK9zaLyauQ
o5ss1SyIa+N5YVp5RGH4VaT515Cakk/qNLcV0jxrhsm3URU+VBq7hZSeAm8JB1v26BhJJlxKCqAZ
G30lbG9LS3sYNHLLQZ/p5KPihlFlbMmQPkSSBmEWs0W0Xut7hOk+sKqVHcXWTT8gJWnlwMG7+Cph
5bQdXmnZ3hJW/QLPlJ/CqZVtDnrVprfjtn4vB9nnNH/vSsgSEeNuAM14qEIpKOPBUxXywK4z/iEy
MLOWxkPL6w0x2WOTkMAzhXDbAD8jDTnBphmdHfcA92ZF9UKNpsYrD3C0YkYN5i8IRAoz8otR9Y5E
au/IFGqVeeunJLEB5/UiWXpSuH6jJjFxWEAVV07S1x4KwJIZ7Ekd3DMi9uAohsLSoWnYdtSVp4F1
B1Z9G8YnHJ8zmCNkg0MCCVXTfBSG5pD8GDftXatppQOg1AbCNpo9yCS29aHzM7gfueiexjq+r9Vy
U5iqQyAvNtbRpmsQpptWqTk9xRlr8JUaetCYCaiqISA2SR40Ku8tWd9LehlAMgJlr6FQLCdQQk9n
2oZqqc2MahMKyJPpzwOTd4NuuPWACAUX18ggnzmGbyQKwaKpAcRI2rc0NG6p2TkoWfp9ARbmiLt9
BtouS6OPUtfdB2oWOV3NAtAtsW2r0x2k1lNIkIiDhNfDZqHpwAPvZPhZZ2TDs6ordwYrbMb696ZB
NMFLwsHCXSbuoJro5vXtZuyVTZUkB7zYCCK1gyKGCrr0+QGjjS6hIDmI9FvJqIUHAjoPjt0tpLd6
EB6kIEGAkHigprThjTAnZbkAYUPdxvKZJrYt4YdI57d9Kj/E/JU1r7r6GWQfGIHeQ/rYVTJyaAXZ
NPAzssR3aqAfRzzUo2h2xPosAvUHaoCQIkkl14AYec8Rmml1eYjo8GH2+k0l4+OadCsn9TEYb0gQ
3UgD3+ei2kZxtBuSAm3v8lWucIdlPwzlbdzo2NEpibX6AzWiwdYB4tcTNDZJVn8OVf2JcXCKZ/O+
NXI8t7WZejpXvnFRj0Np3CgRc8Aw/Sut0hBpOP1t0Oi1jtu9nhTbqGh9SArttTK4GdrhRnDJCVS0
w6v8O2a1CQcJ11QR6KuhKCeATpQhrGIUELPp0iOrYx0oEckhdXLbdfxWG+WtUfUvYSkepCB/bfEU
eK3F74YqxzEtixuaWd/gkkdftGd3UdGBuz6XbCDZ3q7nsUvJIyoSmEbWoZEk67M0tg9quae1CfBa
rfxSx9LLjcGLrMapM+3ruqkF6AeieBkSSugETVnkLHuMFcVssggpW4+kLfV+gG/jTxMA9NPczNw/
0OlVLenLBZ4bnSWRfVRbKrhyB18b+vEtU62XyMjuxno6VdYaEcVC2QogM12zKMSTMD885c8n+XHN
rCEXqYb+E9VupKJ6lUTohbKyhjVZriZRE+VYdDfQvZ+timP8LwirrPUHqDfE6UEP6a7KS1uq3qDY
sc267KnVmr2qdbYEOsBavwtSDiy+4YK45qZTB8SDBrr92264S5KXrvsFfwI2oO9YVv1MFp5WELQ4
EW4jKwpqgZsBSUaFwHNSjCavFYgW8+2T5czy7QLMdpIk68IPS4YbczshdFYO3yXUAfWaExOzT0NT
wEug9CGA169rF8TgNTQRASMGhM3aaQ+ic9Fmy8xteowhfNzdyP+icnr2A2YdgbKTew3ia0A9jHdG
/aSV96O0Up75U4m/qJicLHLWEBhVs6QJwbFgGdApTEeB4kfd70rzhShAV4gncPjYaZPc1InhQAYT
woHgITZ+KjTZsXQjKbkLJirfrBtHgFxWKcVGIqaXpfKm1bWjkMOVX7zy4edNtJFnOaZxgFSPI5AZ
ITnWc3OlirRmYtZWEFKgq0xWhT/mIJwXzZbw5O/7MBaZwB4gawL15xzW3/UGz3UeKUgyAzcDJS/D
7EK7Rmy/5FxOXfVsIUmAsohRljLuH8R8q1ERO5VTzbO6eg2PdWnq3GnO7uPY1ghoAxyZ1IQuhSFe
RcgeCWZw126lelHiOzc0u5Uibg3eUBNdbpCnJ3F/aItkE3MClMDBYMxrCrbTIvVh1PdmiGH3fq23
tdDGPf8Fs2vZ50i6jYwNvnA7L9LczAt2E9ALY5Tdr3X2teXnCJh+gBNA7jWHbwexrnQSD0d/bIBi
FeO2lKL7oB83sZq/XHd5lwd/Wtk/pqa9P3mMFJTYDRRwGlS2ACWTD3G8Rl23dExUUEwpIIpW0FCb
uZvAGqgsSbhaOXtJyp+NdTfx6v39KgAJxOgfmjVT//F8FX1aACon4WnQjXQTBVBZLdaIbC+fBujk
nZiYnXaWR32ItFT4Q9UzL2L9TkHDws7b/E7JK+a0DMNlehWvYZsvgcUAkSgAcaK1ak6DGOdLo3FY
DrXUKABQ1Yemwj3zwG6P+imY2DfUUe/G30g1DMyfjzZpQLtfYtTr77vu04+Y2BEnopOLKZAoS6LU
5EXny9mNmm5QDTlWol+pqC8clDMjsx2OrGHQIY7X+n2AN7cph59yooD5ftRer5+WhU95ZmjuT1IO
TZ+0gHABVbdNapZ2jf9INLKvtOy+NjF3KRT3us2FK31mc+ZBgoxmRdRQ4BbaFyoewkJ2rQbgSZSL
rxta2kWEfJheAIwZhaHZeelqqnciInhmMhCQ1XmyH6RW2JncPV03tIDyByQUTA76n0n9i95oJTUN
yYGa9i2t82odvI1SdEPil05Hs4Icu+B1BBk9GvboykCDVJS2HD9f/w1Lu2rJOI+4+oC7zENplYYN
U8GA74Mo1A2zHGNetSN3SJJT5V/s66mp2QdUB6OSLCFUv8QDRwiqjZAMCMGMe31FS58PQ3/qJBWi
o3k+82QSiZM8rXAJAkv2guBLkI8kiv3rRha37cTI9PcTp2/lUdVLUw2kjOFSHhPNfCqyyheo8103
tJTNYT4BPKLKNPYEKqFzS0wvo9ZMtA6DlIMXQtgm0nfij7Z5bDPAQV3l4+8jIKAogA4xzGmG5yK9
Cru6h5AdMpQg5DeZ6H5IUbztVbJGnzh5ifMw+tzO7ECYDWhR4ZdVf2gKUHx2Pvponh6ZdjZKLin/
llAI+OuJ7QkpIxCtF7mcSEdFHzQFG2lI33WU3Kk0udFR01jBVCyuChcaYre41xcD7n0NMpxk8lO8
BklbDT148zYzLYDpH4ZiZU3Lp+PEmHp+OiSJcQ2kvoovvrJX0Gc5/Ja9xG9g4fOlTeGrn2vY+YWG
/LSN/yxv1gYPIA0GL6ypfopGHIhSoT6du+ld6WuH1C9edJQGbWKHH6Pl8F3ml6CH3eTOGgfgnwDu
4uyc/IwpKju5gHScysvQ/EI8qQ9ee5BRlLsHNc5TuEev0ebP7J7c8YO1TZ7w78e/ijDP9mHmZoDI
BpdHFHV+KvZTPczIbhTkclWy9hwtnaeJXNTENLMC1a2ZoYQmNd45A6Pa1gRo0ZMN8L++VQad3dbs
aKaQBLnuc5Y8KGZQMLWNAbTLPAsjNrQfFBOOWv/mFP9sWbqCoVozMft8PapENSJNoAPRmKTDIZcO
aNGvrGPJSWPQBOxaE9gRBCfnZyTledbLbY8zUhmxl1XsTi+oX+sQZ2al+nl906ZfPD+QiJuVafgB
gcMcrAzmv1pX9BzuJUeXDigRaSVaWNwyC+zVMgCC5kUWkNdlzgsk2Rh4fOjYV9JUdqGswaFXjFwU
CvJYBVgB14p3o10qo1PXr1K5Ah9f3qr/rYTOM+wCg8Ohiq3qCD/qdXKsG+n1+tdYClCRx/z/ZtGZ
X4zyOB5YlnU+2El/x4n5u+y4W6nRZxLmt0WgPKZqupamLR63CbSHGh5Y8OcXlUkWSc2sRIjfB35l
HKURinjSvbQ2+rL4jU7szGIPMQaKLGRs34C2ajnehuZtuZbULozXTDf/n8XM7k4ZxoPIKdP8YbTe
pMZ40yUNWrpa+5MnwUYPNPC3G299xrc9JSsfb2F6CQM1CgF9OhAQOiCx5xc3CdtYFz2CUvOp86pj
d8sr2/oIb9lOfYdghoMRrU62pRWk4iUBk3VuduaUeGIWiWzCrPUjfW6Ow0v7GfyK3szbxpU25V6/
YU/V5yr50sLnxGIhbaCrmo5pm9ltyJikqWmodz6aiVkZ2gGFoF7995khhjI1AjIw5J/AlZ7vaGuA
Ip6ZSD+rGKp98YdmdeBeXcm0FyYPsIEIUtFNQ+B9MaKfJCTNlJJ3vqTVd10mecyyoFGleaxmL92Y
7vC+7cA3vhtE8QSw09q45uJWntif3fosQuspBBrYb0wnyL0E8B0sdOVVWTMy28oRfAqMhID+Yn4D
SiYa+1HKBGq2Pfv7F+VsN2fHMah0uY07rGbsMR5gWPV7lQcrAeRCcHFmY1rsSRglZB3EUha+mGHu
quI4oiQSZR4j1Am/rnvk5Ut98nFmbqvolS4wM4y4jpLfusNEXRTu5c6GCJ6DOW89cgUUYVKHeNcN
L7w2moz6zzTsiVbKPMPNzQaT7UPX+UkGBsooeOC1YCtnYmGkFScfkwzImcCgdcEToIMmVJGjBj3x
39pX8tgfQig0iS3bhbv4rWo95vQOWo8b0XlGbGu/ri9x6UgC0a9ZGB8m2gWlcq7VRthpAxKppPoZ
Se23lQfPCfBMK8tUF0ppWAfG5oCshoOe+6pSqSJUjlvVj/AAYUqFd56udRSoMBPM94l1T7u+3+S6
+obx895BS82NGfKeGg3Pmrgj1x2IywCjEQ93adG2dippJsRqOxP4wDUe+YX3WFMA0Ed1Qwdf4Byn
TzvwQ4SYhfBJ2bzJCl4qYXhjEt9J0t/qTKPndWZKPb9GKYLZmjUE7lXZgdjSzpTC+RefGCxYGEzS
Ef/NYfRZy7Mw1HDAeqo9ikA68iR/Dg3t7+NylKM0AgA96r1kPlULUEIQhANC5pLfKsaetUCQr1Bq
LN1HvO04QqhnX5IN6lGXJ3IIztRgqLaBVfyWWFOsHNTFT39iY1ZZSIIu0ytuoRCqAt/bOlZ8bwaD
26XP17/K0lrA/zp125EMorRw/t070FwOUpYg6O8JcD3yTc7ZSlSyaGLifsLAOviW58iBEFIgZTO0
qDRBWKcHOLBf3a01E7NVpKoISRZFmt/wEMPirdNGyt87YfANWBjSgR9WLuIPnpVtZmZU9VstQCb2
0SSae/1TLLxkZxamRZ68ZETP0yBgjebXpty9ZykUMTs65E5h5pD40bXCxRhM4F83One8+F/OiPln
937MCNfSeGg3tfE7YF8pfVe0p+smLko8cxuzryOGrGCWqKAZ4UGc1vSrTfICRdsByjSYcvfkbeBA
cOy60Xn6NLc520wzYxknKpQOwLviCI28jan+2mTxfRiPW2MIfmKs+PG6yYsO4dzmtNcnH7AdI0NM
g56bIcKQO9+UwlZGW3g6Bj0TqIg3ay2Z+bH/j0ETbLJglEJkPKusDoWmIRGF9o/CeAbt8vqHMgT6
yk7OPdHMyDwR1ZKyZaEE6YYygITPoDkxzTZSV70lKnBk17dw0RYYX1B3tHAs5wmoYgrASRpITsX1
NqOBn433JVRlDX3tSE5H7rTW8WdRJ4amH3LyqcqiTQupgYxJhPWAG2hfPUQ+YOmZB7RL7xXusF3l
oVz8Wv/Y1GY2FRAUBSPoCDa5qb0nXf0IRsPBSYp6P1Ta4yCSAwYc/LHrN4Km2xrKKnbLx6eBd0A5
Y6RjZa8Xb/7Jz5nlx6IQ4Mobphui/Z7Cc5HcVmR0rn/Q5buPUMuQKYKti/eFcnC1VtNGA+TZoP7f
3aJ9adqND8T4xKLI3PBu7VpcBHn/+br/GJ0trQMcxah06IDUYP67DY+qk2zB+SlLtjBxHxMQoTkm
VNMUL96D3ge/waXP1xe++LFxji3wnCMjns+oRnEwgK4M+kZ5nNkRBI4k6/W6hYve259VnpiYuRs0
osbOhKDRRgpRwobI8kbCfA9yEfKFhUGZco1z4qKk8h+LQK6o4ItElXDmbwA/j+RGgb8Ro1r6FKDs
NKkwRyBUYGRLjzAou+b1Rg+NvVIGP66vd3lH/2d8LmgbxFVu9il8wwDsZFfemWtyAtOvv/AJCBj/
u7p5sbXU6l4MEi7E2L81va80+8qMtqH8WsqbtP2UjdC/vqILYpTZfmqzIC83OiugJSzGO7atVWeU
bdyNrrTF72hLtuVxuh8BQNIONZzkbcX6hQ80MDMrgyZAxtzsdDnPfWALSEGiBDg/5hPYut3yKUSi
cdC/wl/WTeTFL/JajnGxwecG55AWIzbNnKuQ3eMt2tKdxu+JCax9IWdvGXpokprcYljYUVuyttEX
Z2dmedqKE3ePJvWk91E3m2qwRx/pG38oNhK36Y8WGkG2Cq4m6q7RPV44WBidcmm0FcHgetFGI2Oe
S0kMladMKh0yICjNGyfuHq5/xjUr6vnS6rDBmLyAlWR8iTXmBMlHn601qy5KH2S2ltkGxkPEINsD
K/mk+8mP3QvwiRCfoV6/77322CduUnnN27hSkFv6cCd7OK+jBmM+RkoChHpuEYzLQq9aWgvsLyLF
86Vp0084ORsA+XG5xmzoRlh3Y2GArut5xNEfMNWi8AlkGu2uf7E/UcyZo5lZnDnuUqtGrS1xD0Dv
FDkFR5izjQ1P0pzqaL5XXuvWO20recFWgUbAL/l95L6q/UbWpIHdK18V+rx8SWY/aOaHRKKrvVCq
ZoPBBcydO2A6ZvvGcHS7c2u7b93EX2sBrNmcZ4VlUo9VpUMRFwo1uwEjVneBqx1bTA/aBpQUofq+
WmRa8j8nh2mu/Rt3JUnjDAFYZrbbrE22MqTOaas6nFQbeVDtGMMqXfRx/XNfpgXnu6vPDlgPfUGM
u2nQrwUzJcrJqhfulcceTJQAqtSrrFcLDgGhM/iooHFsahikPD/PVSzrudbhkcbc32B3Q4CQgIsN
79hKRX6KV2fH+MzQtN0nF4cLUxFBOrnzWtgJCCSAvnP1EkI5vHev7+H0FF0x9adsf2JqKNswTxTc
UWrFtgjfM3pj8mMRHS1r5Wst7h7g39BoRmR6AbUrpUyMUPSCNGxcP5Q0ujF6/bnCkPdK9L10/kEI
9T9Df/5+sqRQrzBiBfmijXFnbTQ3dQsHw8mYBGq9eAtFlaNYM7mytD8+/sSimeiAZ5s4h7IuNa7K
6DuqfgooZ6yVr3VBnY7XgkCZCZw56CZjMHf2WqRBmJYVhwylhBi8Zd3PscBQGuSavlPCPDlsvFEx
viKNH3qVHUsgXmwKqQNblbhHMrZNGH/Xu3IzxPm7wk3v+mGa7tv8MJ3+ulncgzktpUJJqt30YbQ1
mLVR2Vorfem9PNuBmUc1h7jmTIZH7UOv8aBckzmTZCw4aFFDdnKMSHjgcy+cVbe6dFNAC4cwFlo9
oIeb3f6cksIcyCTaTJrvkI/PmWAx9F7AM1WrWyMsnhlweVw2MbkqxDeJSuKycfTDtH/QhwAYPsNT
E4Do0rUuxpK7OP1l099Pjl+LPJaEU25vyjWavgqG+BuvjUzMaD1f/8BLB/3E0rymKcd8DNoGH3jI
v83mRjVfgmAl6lpZDJ3O2OliSD5qwRQ0WBo0v/tdGmPuH+O9ZrxSa154syaST4w2oBkJMOfsKoGI
QS0zUGxvQF3gpCVgvdGnYvqD+RhwHfWBxuPV38Ic/1zfE5uzCwKkcSqrA4I9JlhgV6q8SXRyw2X2
ev07LZ/Vf9Y2uyRWW1u1YsBOBEkAAT9Yy3ZRYZwcObkhrbm/hTjvbCdnz5XUNTRTOjgkEdwK8GlC
pMwm0h1HO7yA2nBmrOSrix4eA3PwgWAxVi/EaBqhG+DzwIEX6BZCjK/0g3v1iSDAAYFU9RS6a3WP
Rcd2YnC2nxiDDMtUNLhhobGtMwDU6e76F1s89icWZntI4SkHmiBhFR0ZbY2r1MXn1YEaTV5rWpor
j6S6sqJ5zh9GJc2HESuCeETmpS0bnSStNVdigjh1PhyMDFQMwCbmNtihkMEqEhgh5PDWJDd9LuRt
FxnY+7Ip3SLVB5v26KCKIhU7pcqgyVlVQCqwOjnkXQ9mmjqpuYsJTuFf37ZFhzRBeSwIulLwe517
CxN0zyhtIv00+9irsXM86N1eXevrL0WaBPf2f3ZmQIwyktkQSlRshn3rYmjSifzgl+7SDVzhm7Zy
Fhbv04mxWeKZUh6mdaEgJjPwfARQhCuOUio7Bp76EWPYwCr9/TZCOwiNPZBwoeA9h4CoJLVAlYKC
RYuaWl2+BXQn6WvQwQsICLzfmZWZ91N6BdRyLcJaNREfuVw39iBJb1VQeUERfsVkwMw52xitVtht
H+5TVq+p313W2ab4CeBL0K5OgyzzOlvCzAYxKOKn2mJvmDpya0PZpd1TGHS+XoRukAd+CVhFoqq/
rp/U5dDtH9PzGxcZnRFHBt4b9kpAgDxVFck9muQCpAL2kDrZs3BAupjZQL7HQAR8XLe/6GBOzM9O
MMJG8CxW8JmS8Vg8AvRjy3DVySrL8+LT84+defYZjNoIihVE36jz+e2zhGfOKZzyMwFvvqHuyZ9+
zf+Rdl3LceNa8ItYxUzilXlmNIpWsF9Ysi0z58yvv43x7moM0YO93tqqfVGVzwA8aByc0D1K1vD1
/+VJP12uZ5aZC10yoigza1iuFbRKKXN91EyIOHbN/585Ofch9tUpRKAujAtEKNC5AZ1buVvb5fHy
x9qEtbOl0L+fBUEpJWc0RJwUaAuiVSkBpQTotprhPy7lg4hOP6aSIKyoVKi137QCiCY4WMZZica4
3SJhOi0xtcEHt6hV9KgTaMfY5IntbSLm+35pDGI2idwKBQgLfChS3xIZw5h6pL9la+GlIqQN2qnC
S7O8ufyRti+FM6uMw03a0CUdtarfzWivz505GIPExpy7Kz8PAcca/dc+PK7ebwV2dgWNH2k6x4i9
IdIyuMKLBgkypbDKH2DN+NTua59Hd/uxwkTB8swihZQzL4wTfVoXWgaZ9g0GCDTgElJJyLa6NUbj
rMyLHF46dNNd3k0aTPTfTA1YuAjO8KTkTineFeViE150LG9i1JkV5niZRVo3bQm3N3MUr5qxc2VB
PEwNuVVjSPOKZA3kdr0HQTdIm/L+eemQPUjC+U5GtsSSBiXQCVmtPO2hB9C7RlvXQYKBAx98L5km
WWJ0LchIEYHI91ppStza2ngEJx1vnIS3W+wHysBA0KZAolCs/EoBwcukumOlcgBv4+ow0LWJ+QI0
l0NantmuSdTwREoQ35tpaNXhYzFh9E3u9miydi47+UZUem6JPccRKIBitGMgCs5ENErpeDv4ly3Q
OPr8FEEhlmYooBOLDvCP0gBtEQraKqrziQBbw3kdvOK297mnlV0J7ECWECy6UPXVjQ8Et6DwbSWl
IKon7lVdgFAONJO/9iiRwk2cdbjH8YG4He+d8iGsh1lMRYBPXiO4o+QPn6qpp6opmxUTYaGPZk03
RKBlqbVl9cF6wAwtbqyvgkv7KldaydT9qbOr51kAsRnnifEh1jr9FhUq8HQ8BePJDDz24DydU/zB
C/N2xSBH/q3r0eCYVGoKgc/SzRXBhvL3/ayGV1rW8KoPH16JJ/t0/hpNWPSTM1dPqSVtWagYZKeK
mKqN7qgQkhOdMzmaPb5BkJK3+x8Ak7XIXENzIy6topbrXxZBOh0HfWyBCc1ZPONHNoAcyJZ5KLDh
0oaEepgBCinJ/NBfGoMDTAi1GsxWqWmJyyMZE3sS7sQ1tcE5lgmf55hHfrLh3QZUshVk4tBK8qHX
M1cxkFokmeRFhQK0Q+tkyBNZ+5DoO23mmQ1mM2tUjFA9AoEYKHnxFonuBUSSkTtLbgRaOSe8UcCN
ZpEJNLocz93cUBMq55IK/Y4PZ9dU69rUk371UBP3usclvTU1F8xYOgKk8ABWWw7qfQgkTktFdRza
DAStumx9XAURcQcKKBSI/Ph7gSIGBH6s+B4sbQ5fBWLz250ZY3IZA/iWm5HAWNzvtQJUg//vaNXP
1SBLClp+kKOxj0mlzVazbSecgrmgLF1WIXwOI7Bl8ioK2yt5N0T/fhafpEMKxVt11lHlq50ZHc1F
XnNcgY0U2LUwV1/SdAQMZANY7LTCTmTVQSOOq6vf8/ZKzXgzr9v4Qd4XxNznQtgoXZ6qGgYXyx16
FH0QN960QZNYVO4kQ0MPr/GEt4V0/WdbaOhTWBrxiMp9j74sDMAqNSfNyttBxt0krQPvazrhGDe9
k+eak426rfSPwvSqdLV9+XZnIxX2c9GTfbYcNEPm0P0CZjTiMYPCSREBEcu7hP+p2GicscQmnoqx
KM0hx6fqXMmLX1InvgFJzw53u4tnvL/ycqw832Dp2AVQHEyg/qUGs2vJydzCFlOLXuW6pXqFl78p
ny9v5vYF+u6OJoPAQiEUXRVJOkSs053xLYIIRehox/4HXeO/aOOjFzITmxkYdvobOEwmYGiIsmqK
MUNksMcYwJLuCgzoCMYXMbyT49yS4nE3m1CmkvZVVHLclLtYBkxyCIloTSXqkPoLfezvPnITP9t1
uxZDytOBFytwjgVbTcomjcxjCuzq+vsuBUshtF4IRLN1yN0vIk8GgX0osN7KAAtIcOJKmlIo1BF1
xHQeCldGRr6j+Btynqm8dTGAMnYo/morwF+r72TV6st9MgdrHiQa7/VNU7uXvIUBFjHNmiUd4J2S
cY/6LqgRR/2m7G+jCCqp+249qiHvQGwGBmcOysBLmGXGGHV/HXrpBcRljnnbVLbmSkibQstMPURO
hOTwId+DxZ8DbpsQgDElaM4q4On7MLRiSI3S9x3QLd6JP7prEBVD+JMcV7vZgaE8IDteRm3rdjg3
yACAPC6gc9RgcB33s/pCsj/xy3MDzIlXZSM1pgiHLq9lN4eaDgQUUJ7POYf7Q9sq9X9ZhOvREWz0
zDIfrsoJiJTnVYfybPkpv5UccGvqduM31/3NeqgPxS4OCg88z7no1kdjV3F+wNb5O7N/eiqd3UuR
MSOr0eK05+lnYnxOmytN5nGbbCLYuRHmvUOUBpUQBYtsXPre6WwQKTmJX7vavvFKX/o/swLMnp6C
2rM1VY2ESf0c5mL9q7qC2bCZrCUBo1/sX76HeF/vtPAzS0RezagZsHviXvOGIwHlO6hoLeGFfkfB
LQPdWpzoZX4ynvo3JUVf5+Uf8GH4l10qczcgMWpo40IP3lV9Jdrz1XIENUHyqH43Jat8oqyZ7VuE
tr3ny4a3wPT8izLRZ7HG0OBcEDuNy3M/DKibZJDrftBNwdLRyH7ZGM9HmTtCjVqlEmLschy9Vv16
1UM0aV1UzknYhpR/TiLbGitF0RhnuaZ5k4iyo1x+0aX87fJCPtSZ2M/F3AzqHFWIzk6nvd+BOB/D
lqjueOOR/+Tf/kLoQjVAA4r/07+fuaZBCbtngk2L2ms5vSoEYtUgnVJXvEkazjzuNv5TBKNjnPQa
+NXYKPa5uWpYF1V7LF6H6wRBimELX8wXzS48weERumw+TE+0FX9ZZHxiMnMzNBNceMXQW1F2Y4hP
rXg7Tz8g+UAqvE4hvyCg6R/k0JY+8UgTPkzOnj7k2YKZ3RXMDuJRq6l5SW6B21dyxtgiMTj7bO05
hRps7eaNHRfWdBONNnkCOdXqmC7Hm+glx8YZ53vAeFPbgG4ggizbiZ2QBt6xZ1xLPphD/OXAA9XN
43G2YuaiivVmiVUBJ76tOkcTs29127xwFrR50N9tsEWfpmzjJlXgs3NuCw+Y7PMLn3a8HEa7upI9
ydVmK3a5QzqcfWQrQUVSo1mSgqjq17vCnYPoyjwNqtQ2cbixEo0cLnw1NpPc6WmdmgsWSbWBIIma
2dEeg8R4SEsu0ssqXziYt61MLFOJEqpQMdZHU6/T/fIIdY3+YNjVTtgrj+MRA6DH+TPnW1Lnu7RM
5maq85pMugxIKHM7e5pcVGkO67P5Wb3t0A1X3Bp33U62xGA4/L+VGuZsagwYGWEV93GG5fbFlwTU
+qr40Kz3l5fHOQ0aAz/dDAKjgoYYYrTaArhzwH7Pudt5X42BmBgJ1V6WsIx0HT8RHb22UEZ4quSJ
94A/pZsvfSoGR4oqnBCknvx/cucr5Uo7VMfqyxpEd7R2iFANFXLBNw/o8sAst8BHMt5aGXABsQZo
W0ycCUoXJz8po50OVuRmdnJl+ADxp1Cw/4WkNsesTh9yZ3dkPPZyMvb4im3yqpOnQbmqlu+XHWUz
WXwG0uxQmJxBn8Ck93C6i8BDb61BYUvX5Y8BXfYg7TxChscTeMlB3sKY51EfSZGaUIzJlwkSNG6b
Q7GT1zK4GWG8o7XOwEoOkaRSoUnOXLoVhmtDDyLzagqPnbxYnE2kx+mCh+oMmAjNkCupCA8dMbPo
zA70he7oPPHgzG7nab7go2LkCd5ls5xD/qGuLZitAFJLkMbp0FUwFowqFFXvXDay/Tg620YGSgxJ
Edaqwtom27BkO7aVr4XdW+ZNa6VWvG+eL9vjLYqBlShUW1ObadAA6aFkIVY38wg3eI7B4AnIilsS
jnRF0DlYpgMZrw3oP5lUgUfvg8vr2X4Cne0fgx1xokqaHv6NHa/aFcgEjzSqxlPWFi2omz9Dt4oD
zpvlzLNjbTDQAZGIAaXO01ebHemqvElLNFdbYm1Jd9Ftfw2VLYQOkw09DqdzQRlxnaPDP7TD18vL
53xOg31ai5mgQJtJ90zpSwkZaLWIOQ7KwRKDwZJ1nvJ0FTU8JIxDXhzjrHLWOfIvL4PjMmxlJqsS
sLjSdAtk763CjANJDkr5rss/x3HEea3wtoz+/Qz1k9Ecl0mDw6yQ9mq7wRoG3gng4JVB9/TMxLiG
EJlODbSU5bLVE9xk8vcGmR2Z9zTezkC8e7/BoEfeDFkdUmRU/ShYjskdpbTZafe1u9p01hpvEnid
fMwflyB0ebli3joZMMllYZqjFkSeGfREVwPCIDq0muTUlwWDc+J4bsiAylL3gzyoIG9O8n3Ufsmr
3I6MkOPrvNvaYMBkJaFmKOsJTMBv/EQ8vOK8OqA3DKZxH/7NQ/3DRPDPeFWnNK9QJPxAkpNI+QSl
NtiMK6s6VD90n1jaVXU0HYxWPWh75I8NH2oMwR8+IN8tMydhloW/QszWGdzZ0RHsYV7lE7VWPHDH
VLa/4Ls15lAM2dJmJk2WtY7pZwEqiA6JrMyGkBE2F/x4j+H1n70F3m0yx2NI0K08EAklZe0HtAYt
g1z146fL2PWb7Me7EeYU6HJt1GaMfD8E+PweY5xzYO46L9uV1xU60eJH3ljNNlq+G2TOgjlVGe28
1zzo81jV8GbKkS0NV6nypTQ5uVTqAh8jr3dTzIGYIxJnWo+PhlFjISZWJkTuf9u+E8SdgWVcDZhh
WBGFN272uri6PWUOUIyAfEyyo9Sikhk33Ec/Z2FsD06SYJKnSmA1vdLvVkSUuYO62hFN1tB9cVLM
wvNMboPlP1t54ig+W6dS5MMyVaiTjtGrIH4PMQHX6JUjkafLG0o/yYVPJjNxeVqoBGNKuBLSXegP
EFGiKSE1MHaXzXCO8ylCOltOm2s6lHhwtMzpBjT6RDqS5NtlE7/J8r1vGQMZpYnZhs6gSSdHtKlr
0D4bWhSBP95wc4p0Yy5tHAMWRtfPUifDWncqU5SeDrJiCxKCuEmrG7Qgf768PJ5DMLihpL26iCY+
lNYcaSd1ZgjBsCJg6HP/sqXtxLP0vpEMYsTdrNSmiaWJeyh42cnexKOe4rx44G0jB5zYQQZ0iiRk
kmCqjp6M9SUZX0WSukv+WJR/Vlh6XxY7uYAmPox3dz2NfnoZstZOCXEM41HaZ9AdhR4xCuTcS5MD
HAoTcYMPsgZZ/+mr4R4bd9qhLC3lXnwYnPhecs3n9pF3dXKOmsKE4GjYRZhK+xWT/CEua1APgloK
Ot6XnYRnhcENLe4Lc4mBT1qEDueupWKFUM38owfLP57IUi9AT7TT8hF9S+uwX5J6H5U9p5DzmyDu
3QSDGqoydMbS4wt1bvypuO8fKj/xx311JdnoerVEMOLyvIK3dwx0rHOCcgQaXz1hnCzaaG1iXCk0
P13+QjzXYwCjFHSzKumdRZkxKvIoFxwDv3lMv28dixOZmFZQSdFwoLL7EkoANdJ/Am5i3MHfEWQ8
1o9jZqHZ0L68st9kQd4NM3FGp/TlNJmFdMqK48lsN/2XOWjQEosj1fqNGvBwinNNqswLXs80cZ1X
eAl9OSkBcRVfclufd3Z5dxhL6AlhJeSQOnw02uwbf6Y1DaRRneJ77/OnFHi+zw45Za1WpTNFp3QH
0lZPC+bn6Cj5xQ6hlA0YPgwBj6+Fu0IGOKp8yLtphtNkT/Wuv2l8mr8aHCiyyhZGDYL/5irslJPc
toMG1VndE4LuaXGX4/pVKyztOrsyX9bHGPc1L0PO8062vpn3tVKEGb5h9ERuxKd1lz+0X4Wn1VZf
2nsoIMs8KkPOSVcZPBkNdcwNkNR4Tf3WxeimK3iN0pxrWmWwRCgqOYoxruzl0WqlyWLP8Y8ywpR+
CJmblUMHyt1ABlfKMtXUcMQG6sf803JNmyPEhxF9SY0nBpB5df6jjzBwQkb8R+bTO35yaTNGfKN+
zoBjKDoFZmTpHF4UHnCypcu2C/VWzE8G0XVp1zcICropMG9HqN7M6EqETC+4+8no8hK6XNNMQEK6
1RxFEXsL6e5XfZ8E02P8kByVa3Ic3bwD0xXYNq+175e3+DeZp38Qm61jTnVvkoVWFesX7WYEGx1U
52208EEhyQk9f3AwkXMvW+qz4Hz/jzc8O8Ch5k0viqeKrWa1V8IN2OGd9MFCrZ/eVNBFG+/lgNft
wwnXNXpmzx4805oqgyTImofGsJsmip05be7WeD1IWnZ/eXN58TpbwxSkDpNNtGOKZpAT5EoqO/I1
Hzmi/X8MXdhSptaGohILSL0m4Us8fx/CfZHwnr68FInGoE0sYe9mHZit+oqn28Pj3+dR8AsvKa38
jWuS85rTGMgxBdmE9Aj8U3uQ95SaNXQMVzgaPiXUosl5zifjAKrGQA50b8swAUGT1yu2uk9vVVcF
14tT2Kqj7FVPea1oPhat8lwOCN7usnXMGkQ6OkbGcd3fpLld7gwv9YbKa1N7BPYotlbZpS9yfJQT
P7GFzVDKIVzYwEVV/2eaYfAagCsvzcBdHPP46eY1UysZyDpBtqm6ju3SSzEtpTrFTsGsZ//Gjdg4
nsMWNlcCMcI2pYdvr+7XK+o55UlPAy3X/vRMOJcj565ni5tzCrLnnsYz6SRZgvwajbxyMO9TMQ8i
SR8NsxdhgdR3aPIs1tCeU8WJzC9K3VkJWA0KqfQunwfOi0hnIphVykmhaC16eULEgBFGYIzOmtZv
l63wkuc6Ayx922RrlyMDQKcdQBswP6hPS27RLp7MBrOc+q28LiSwNtiJw4UY6noXEkY6AzHFEstF
uGJfqXHhuXsTEPhWOzOQD/8iPcX7igzAKOLYxNKErK8GOsYo0G2tA4udTdsz0G6GXk/Q9r0RR7zH
GEto/1kx/J/rni14km5AiY56aT51vigbh4gUHEThuAxbyyxS9O3OI0LSKWktPX5QSQZ6vk8cj+F8
NLaeaSTp2ut0vmGyB1d0DS+5C6+qqxDV9uImfrxsjfPN2Lpm0Ybp0Den51i4V4LMV/wBIMmDLF4w
xk6n90oJpQ2JLmq/2FA6Aucy+taLt/owKNbqr/bi5G7ihffq1/iO9M7Ce7DwIny25JlovRG1dKWJ
AvFPIbFqhGXKdRYdm0G1TJJa4O1b+r2uBIvwRW1n6/JObw71yu+5QLYSmsRyP68RfoDqz4hGweuw
SzAk8y9uJJ4HMZiDgeK5ga+i5n6sd6q7BsTunPQ6QlzBv9x5HsRgTNRExMhoo+sc30OlHgX+6rZv
BctMPpkdqEv6r2PGfe/yTiIDNaOYi4mwAmqaOvY1tfkEMd5DZMaHKhalYIwnf5GLoC/HA+pQr1G1
Ok1OGqtc9WVXt9Nz2vDmFOgyL0AtO9WmNyP0w2hiSlcOTXc7aKOnqYalZA/GXFmJqQYcd+IEAexU
m7IQKD8PcCdKTwi4pUzbK44vueufUK3k54lovunSCqnXnT0vijjvE1VF/NjIlaVmua2VrRVh+wsg
fT9YpJugO2tazcpLBcic0JUdb+vDuBv7U0obLamnFqQg/Kz01uSj/I2oGYptA5ZfBmtrCX7vy4aV
2qU7PxUeUawCXSf3l3ef4/Qm89TqhVjTStpPTnNzpZf5rUtjLx5s8jJX7Kxb3A2KVFHM0O9anOQ5
6PeQ2faopFPEfSFw3o8mExEJsdkoxkTLxI1kpWVsre2rEj4OMw+LOafXZPCpU6JFAhc9RoM7A3Qz
C7JHh8ngTUhth62QTMNovwiCMybtoOrd2IUlTqSEvq6ZXJOM55e/Cf3fTTBHolFnJexpk1XvYar5
FbzByEX3++ZFAkdEcxM9FF8v+91v7tF3ixQVzg6hphAhBoUAnXMm+c+Ko1/DA0+9qKeXh+HSpsNw
BIGgnds8mPtN/vb9BzCerybaWBDqkSieEcvc594nc6c68x7jwl7xKfo3yLPtmO82qT+dLbps27+y
my2xym+gaaevrLl2QM1Y2PWERE6YWCkSScEU8KQ7uQtmToWRUFZsmoek7fCCheeIC9ny8jC8iJ6C
yXJyKx8TzmfmuS5zQECDO5TFgmqNKCaupBd2Nsb2ZU/imWCubWVASwOhDeLtmOwbsBaGROS8G7nH
g7ml0SEeNRPuXOT69X15i7KumzVWG0igZx92uVvzB6/pift4Sf3jKoQpmmhZmoMDlfbpeau3uPSZ
VQb0NKKV3+I9/Tl7yCquznGj9wOt/uN57IsjlCzJ+PyfPhMrdFNpZE2NXBHBxuVFGTkWZcFpoPlN
evZ9yxhIaSO9WwaMTHlSswOqWOBBEuxctiufoAIv6RBhwZBsbQsOr/lpO2Z6t8xgSdEby4ShdUw8
Ewx8tJj9V7WghETukBBIIECFKWt2l/dzO5J4N8lCiaaPtUhP86zdp63hD1Hh1ulxNBY7KlXvsrHf
vDnerTHYIY9mBoUkBOI/mQc6P/WM+2gHmjO78YTbguMs21HJuzkGNqpQXAswoGteitJWCmr+JgkU
qCD0YxSQCtMRvW0af0QWBBG1v+9ZwiCJHJtppxRY5M/G98xtZZeSQ60o6JX71nR5hVEerhAGVzCI
sQrdz/eNhklW7SoBpYPxWOyy29RK3fgLN5Fy+QaC+OGvN5DULiPoLnHSabq7HG39R/45dwRXcyHH
+LI+jdfrl8zjZb45dw+oC381K2dNJKMt8WcKc7ov9mNAjoBQyVc96ViYVg6COV4Z4Te5/b8/qCIy
UU0rg4eG0JdyfkVj7eFIqTKKqzgQA1764dTF9nu8BtnVryscprIvDYPaelHvBqgSF0HuaJUT+jpu
C8HuTl3yqWs8rU/Iit9wi7WXMRykY7/+gLnKjGTGXQtmAHmff8/c9aDdG8cM9Wh4tB/dVJxD+pvR
zPftZSDIFCDZS+hH1b8MP9AuHGgBGk2vF8mKMHEu7dEDdQATu1fasb/ccxDp8v0IBddfl9slGmg3
I1zJyz67rr3qGAaLtzgY9LGngIfvvFPD4FGCgnRBJlxefSI4bR25aRk5VYMqY2pYnIXRf+uSIzEo
FMVJWpshTijN9s87+RFmusoOT7NhodU95Pvsoehxi/HAYfs18/49GTSaFqmsZyhVetM6ObGCN39+
UBVeI/32XSIrUO2SkDj4oCFqLtmYDDncZvSiQDwOj9Fd/tw4kq3Y65twi3cuZ0c3b+d3g2zFWFAy
XclPKbufQyLgEBufh8YCRTTV3aWSKGJmp3vImbkqb4B503XOjDPIV4h123YFuulD0GT3dW8PFWUp
gUAAhDQvL3TTc85M0SNz9rqQZnGdQGKMQkAmuF2XJU4ny55WoUrb59VNni/eZYPbsH5mkQG9TsjU
blXxKZWb4loGs+BhEdBnTl6Lq/J+vM+c+C5+jHgR//a1eWaWgTqSd+0AUR3al6LvO9vL3PEAnhk0
OdAxDF5wvH2NnJljcA5II/fVAqihfUUrWF6jvYlpSQU9Pk1weUc3j+CZKQbVkrBDt7SIleXrYi9r
bZnNaJkzTwlyOx1zZocBtGic5FSe4ZWNS7PYlAcle0xsFPrc4ibliAbzjgCDaGCHa7KJxlVTfR0P
UGApvktVbwmJ6FzevQ/82qcBj7NlMQgmtYXcLadByasKF7A5QPllQZvSs/g52gHTgvEuc+ZHZfHT
o8xrTNm8kd6Ns7XheBo6SY2wp0rjjC/1DlrpPnFX0Re9Chc+D605qMZWhQcIH81RiiRXMrROaqp+
M9RWQlJHGRJr6GSPNOLd5f3lfEidAZjUzBREOUTzViO1JkMMcvWY1rEFEXpO3wnnHLCF4c6QEiVb
YCnuInvFIHYf3ZmEd63zrLA4UkdL0YNaxsu1LrFTrfucx9Xr2mc65wrafM+cuQaDIHM7tlVV4wRI
hWhl2beldaX61Zzu9KJyQQcJtYWMg830t38II85MMkiCbve/ycUa8lqXqq2K9efL7sDDYbYkHGZp
KfUEQ2nKzfCjuabl+x6xikV7EhWwFQo7ntPzgge2EGz0BrqzaYwSHmNwODWoPdWB/hBfozvKL762
nF3k3XA6gyhgWy2LgcYOeWIJuADqXe3FaIqoJowr0IfhfEw83io5fslWgJGIJTBLAbOv/BK1JzFR
7/U23HG+H88OE5vIa0qgWQU7vaO8qDmE8Qo3vEVvVw16pav8GgT+oOz0eA08264JWnFwzm1IY7Zk
kclAlzeOEImJvwm89MF2JogSl/9lgblxolFQFXSm6558V4IMQLkqXPQH+cJr5wh38xNlLuy43SWb
4ZeiQ5cL/0nS6YV4Fn4VfdabFTTtvVobPCFM3FYMGpBdDir0HLiT+pvf7swag8WjAbbfmZJWGMu1
HL+Fy3PYcUB4E+7PTDDRXaqorZDTUeHCfAEZBpo8vLA4zui5v+yHm/5wZoeB4XECE01KaRfDRXET
WbgVzPrlsgneUhgA7pMkNLPERIJOWf0lW+6LsnuSjOyRp0KwifRna2Fgt4oz2qkC7kN5FZ0p/h52
ThK+aqZgtRHq8tZi8sZ1t2O5M5NMLGcK80RM+pl+clzTaU+Ew061K9GHoN9f3shtzD+zxhwtaZVX
ARRUeGR80/eqPT1SpuJkJ7+IeHtnnrDjdRjzvINBYIylobcwlIHAXXlIRiMH5+nAo3vm+Ac73kTK
BPLKNU5To3xO0dUOmXSnRJ0dORWHs4E8UwzoEsEE6TllDEGK+kbxtCuC4g8IP2tcKHGCG6UFAaiV
1Zj8+CMKA1VUVLSoKATs978+ELMxzwd9gADwNKLQpYhHQ5w4ulybsKQZmiyaBBI77EyaGJXGguAe
mBG3VpfG6HK/bYXxTxDj3Qr7uVZTbVJVhxNKQ+dPi+bMDQf7tk/VmQnmM0HT2OzUnxnv7okWrInd
uspedlobBWuX4xSbTn5mjUHzedArc6bDv+s34WbcLcdwB62U7mVFUqS31cPwnD1fNrlpUVcV1JNV
0RRZypUwlJJZp73sWhSizYDsRbXmvIg2PV03TNk0JRWmmPujW7p8qmmn/pybVl+Udgiadn3+MXQT
J/PxIftqqoYpGZIOJT9VND7IUyikyqWlxWNostGCvFh9YhkvirOiNXG25d38iY6zogr0hbSWolug
ocCv4fwIdrnsb6B/P7v/u1kSmmUgq0ek2StyyG+jKIMRHYzMXP50H565rCUG8ddpMGuZ1AqqMcLN
MjvtLVqFDmgOGG352/pDsSsn3+tBe4TUwsyrsrE33E/jGoQzNHzVD/KjwyiSblkbcMbZvTPkVv1J
+yY/lR4VeBKempf0tb42g3hPPpd33IIJPXXnrxrWOPXqsz0W1Aopp76RvHwsasSOCirK9RqUAiIu
MR92mWmEO6IKBy3Ldk2V546hQ7fl8v6zR0c1NQM6CyIUJUQawDIwGot1pizjrKDJt4afiYZlKuLj
ZRusM/20YaINSTSglciSSjZLbfQQsgYZu9Y/FON6XaM3alDSL3GteX9gytR00G5DMxHH6Nc9VcB6
ZlJJOK8KCSgWF7CJd/GVtgiLVZt1cNnY5t6dGWPCB6GuQiFPobTWD89K/72sS+cPDBAZCq24gKBT
yoDOotcTGExMxVOX+i3RpO89V3vylDA+98LTxzmzwXihRvrUkCE67Wny1O7GmvSPkQFmba0virui
FlsrIypIImOtgyiiMngK/NYF9aF0ANVr6Asg3HeSKkt2WoskdFprCf4vRpiVmEroOZFVzL4XZbiu
jmDMn3t9nhy9CBVH7I0G+nTJjI4xuW4/FVWBbKS+rHadEzQGxCmZLCUtU79a5ebTXNftY4Wcw3UR
RYud91pxWEBffV8XRQ4WxKSP0XqSqLthnnQnF7TGqo282Ilm1N9HVanbJDe6YKnL+koXtfhaFAfy
o9N0SGv/yVeDeqMBpRzcScxtq5RyHLZShiM1qP6CfGcM0fLLJjZPFCGKrpgqdJPZ4KdOlAGfwZy8
YpquRDTrYuVWHUWPQ/T1sqUPSQrqHyY6swnIpjVcrcyJMsGFWGkRfHCud6lUf8uiBBXOcvBjpObW
/DbOIwekIn42fav01Qa1kJUTBLaXf8bWUTMNlUAeVdewaubNg2qOEC5qpXpmdNe3aIPAINVlC1tb
em6B/v0MjfUwFepeUWbPaKXRSiaQZ4vi7JJZc4to5JC9by2HqFA2EnHPf5S9bvtBTxIDV+ugK3bZ
3Rbj2+XV0P1gTzXB210F3gLb2TY7eZamrGq72WtA1mNlHTo3KvF2zZuOs20fkkrUPyA2DPVJHd/F
VJkLJJ2yYRxUXTnlk2ZPtqkyUexBCmk3eXFgfuUrvrC39smkrsrIToA7+IPScTOXXVS1LYylkRdF
7Y+iNm/bodkbggh54MU4rFnvqNLMiQE3zwI5M0w/65mPELObyrLDsZtPXUwx4k1rKE/jUhWYltrU
iTiR7ZZXnltk/D6Wq2rICwXRUd5P1hT1s13EUntMDDlxl37MOCxnH7JN2FvoBBF8TKhuGUCXX5dY
Tk2ytIJGwzHIXd60tyUk8sDk6ZlWdqu46kFwSl/jxGEb3gqIkQ0MG6BVWWaDkAhiFRX0j2evkjO3
S29ztbImbXX/7zMBKwSCb1DXlREfMEuLlWUtRmHyIlSh1Q4Mz+BBKo2Hy1Y2vtgvVhgc6YyoHNNV
nj1cfk6q5G+jkQZDN14vvc4je/2QwDh9LV1UiWFqMvRfGXAeMrFacjFVT18L/eYuhCNaynu8A9UN
xgqSryvnU32I13+aVKCFRE88FJ5/3cXUXIti0rIFWcFXKb4tRcOZ5IMCKRPxWgFXSzzf1GB8XRPJ
WsXc6aEQNq1vYnadVKOdNSioTrxasUwDLQbt0EyMb6poCGUVkflNlag2ohwCuzvwkYHp/RbSlQcj
6DNbcWjngeE1R/VW/DY583UcpPdpUNysbxH4xadn+ZnXH06tXfo1jAeEaq6XlRbPiKii74peW2ut
Bnpfcq7EDRT8ZdHMt0/kZiBqgTskr8h1FmrHRksQvZftt4koQTcYEEvHqNdq8uY8eOtjwl6pnZNl
iaPZS8feLuvnon5ZVF4QtbU6RTIlokHXEDDPrG6WuybMVOga5jtIcAd90LuqBz5aTgi/iXfndpjF
gHNUmMRhWTz1bnRWR3HICy0gh7fiTbGDp1iKavFnALcc9twqc2k2cy/JIXSdvSarSOWoRtYemjZT
3yDXadirtoB8QOgxRgEpQM6DbxMzzmyzpd1VImFbV3TF/ngV2+2NGEMGKbF7V3QKEOXWoGrmFSc5
X5Ot73bFIjSafFKp7Hed/1O/QOaSs2wFIyaUBETcXIAnyFX+Ck6m1gxFE+pIWSBhh/YGFTPjouqI
KfIlg9N8ko6pGxpWxUuXUG9kj/y5XSYwiJVKzUKiIdzqWwjmlO7/SLuu5ch1JPtFjKAH+UpXRip5
qdX9wpDUEr33+Po90OxOUxC3cKfnRkfch4pQEkAikebkyWGyL+XyEWGqky/D8/knZnuZumFaGPuN
shOPQMQMsmippYSZ/QU8FYcUrXMoVLIEW+q4yXXuirDvmwdoqIhBWS8nplZ93ViDTG0dzrIeZEqH
qTa1+lCapTdo9U8lN25rNdGcMMovC0MSrXXDVba0lWTugpq53pfahCeu133g1YNxX/tS6dmyP7qT
xzLMpY5mov35Ld6UasFzRn4Z/hfvP09qqZlmZ2tBlKBW2t8lVISl2pKAhAjqeirm0GJ8+9cdnRHp
EjkplsAkz1OcumQU0axuS9Bl21Ax2BJTQ79KwAteJTGAzoGEjth8fmLkUud3aUvtkaLE+CYVORVM
zvwqQZOitNTYGnQrdbvEPlS94diYoWFET3HxN++OrqEciYgG4vjydZVF3ZykkR4MgJ0hAZDfpLN6
QeNGyC3JdIq/zitJfM066mWzULNqCRLMEAaR1HBRdZNDwKiT9vtIu06H2dW7ZB8at2S6piQ5LOGv
SX8FQ3YAIiwnmd/HuBfEjJue1/qreNe8kYcsVSd4XlTd2bXsNPlyxJibyQHheFDWaBKo5aPSA87S
XxXV6IzqD2PEfGf9Jkde3Cjlg5KaxEkG6/G8Hmy+ojpyEQY8Ud0ivHkIEVwucoXrIh9Vt3MwIza9
Lk7RbgqMUws4G9hVfPlCKkW9LFtmaS2XMw5VEsIE9cACMpaH+hAeh1tJBlk++Ovpzt4BqhQ71gVC
+c9pk0KQ6ZavvxbP3eHKUEYi1SWwuot5aGrjVx2DpyRTg3q2/fNbvHmZ/+wwzzvW1a3ehmanBxOp
70al+ZGQTlDu2hSBWWyYiq1iGg/fdQ7Vi0E6jduczf11rwCuO5eidPPmzVrJYN+wiqDlVCU5zRY9
mMvsos9LJ2xeDXuvhneYsecUrXZ7fts2LdRKHmehlmqUKzRb4IRC/c0q64dxDv2wt49hOt0ZBfTk
vDz2975ZDtwA9kp+Jue+ro+MSAcSlA2Dnlzn+uB283tmUIGQ7eu2kqJ+lUIHOjYLYWp/HAc3Hl2G
z0/QxIWY1qHo3GydAY2v5amSHZErt72jf1bIuVj22IeWGUNLKAxPVgK9Pblm8940YK6qKkE6QrSd
nLosCG4lFHr1INVAUJ4cq7RzJ/n1vzszTke6ugzrPM30wCyWpzRSbif9aRDxbYlWwgWFWhIlTTFH
S9Ate8ncpfYPOxWF5uzYzykf9+CHRo5Kjw61SA8gf2rYiPbPsKknbp05/4A2cPs2/9EFzvwOud2a
owWBxv3i9sArj67sd6AxM17BPPUYXXboeIqC4QZTWKb9f4ovZpkI3UCTk2Uhc/Qta1QbaE5rMwPK
Aa9D0/dVLjupJqidb5r4P0L4SYddZiZxa8GAYCBaFlVuUd8q9V2biJAvIjnc476A/XYKcdiBVqUn
dPU/opLmjcsI+IYlag7bNPSrNXHmIyTwXVoFV5iovTPP1/EgiodEq+GMBNGGeMgw7DzIddMJkdQr
l99duzfl9m8MxGopnIGgVpxXHVuKPD0qeu7Ow+ssiUhCRPvFGQg7tWlkLRCSFuboLBScPUL8omjH
2O+rhzFZ0nyQiTQHcV5gRIF+1JfYa4x5Vwx/kcXGvUEVRWclWZR/v4pawH48JPO8BCjDelCEQ5Sc
rMQ81VXlqWl4ldbXagp7UTUXdmT/qGQ8nIJj2zQcq0/gDEdIOovaFlxZubyIJtBzSNmz3I3uQJG1
BI6jjSr/vJHfPsM/i+ZcNRppCSUy7pciS56ZyciUUu+8iO1n+c+qeLaR1LYx2HOGjMYfPTBQeNWT
BlbH7BZlghTznt36bp5hh3XRicpbhn8lmDMeMnpI69JolgAzDF1Sti+NhgqpHF6WQ3uYY1Dv2m/6
csgnbX9+yYJz5CdqG5WuoODL3KshTd0qrB4KozySMPJIY/htbV01BRUBpraeUiSLNEPXMPrC5oON
xihSTZFgXIwYiF7zqjZGp83/wu4bmLILwLqN6hWfUjZUSqZehZAkry9mybhokcDtDXA+5aK5DN96
D9lDtpbF3X1M95SUeEK4ycgMKNjIjWf7unvp7sgrKkrv2WX7BB6OsHCre+kmFFyM7d38s1DOGrRT
3+nzjIXS5abRLwoFNKfa43k1+ca39rlCMH7oqHUqOnAZX02OpSYDbeUURNcX1q39HAPWOTv6YXaJ
uzyDzNEr3UiIPP9Gy8GkmjYyyJZtmTrhz5Dog6xmJe4jubd2mPnpGz+i2zL0Mld3wmv7mO6tH+Dk
3PdBhHnCIsTxZpZuLZ47VrstzHhKcDnGwNzVI3hAqJO9E9+8R9InKN4w88aTRSmZreNcC+WOU1M7
pVR15q8YP+1OcsfkWVk6QelBJIQz3xnGh86Lls2BVnSuhiY9I98tunA+LPMSeH8Wo20QSdm459+m
XBvUWqiNUXjoAg53y1UeJI/G5+C2GFR5+buotLX1RKzE8a7eEheFPmnpHNDCcLVC/oFplH9zPGsZ
3EXoanXGoCMsSdEvSajvm5iiVCbs9Niyy2sxnIdH5XJCfTzWg3bO1B8Yoab5LUGLmmmGmpvUs/Wh
LqHslLncBfXSGBicOhTVBfgkEaDYsflO9DBzZEkDfYuUdf6YNUNQtzJ9lGe5ujtvHUT7zjmLEbCG
cmIjryc3ce1Mcu+2ciGMmbdSRZiZrgIMAYv+bV5SmiaZnuvpEoSGeVmR9kKVXpK2dOSwcLp48spY
94khuWZVOC1GAJf0Lu16R0uue8Sd2oeaGY5l2LvQqA/n17/9ZZrJoKuYg8wbx4rUdqx8XllEaZK9
L81fiXoZIrROr7Lackj6dl7g1vUleNIUlRgKcqmcjZCyxSoY3XtQp5dhfhFFgBIA2HVeyMaqbKRq
FQ2uJqDTPHg6jorQbGKkBD+D0VMCHmLFT8UFvI2gdy3nG3y667uY0I6Vs2LdrWsn90LPfqGYAtQ0
XuyL4M0bm/dFHneDqdXISRThvVSyCWz12iz7k62EgTwamv8XW6iarEggy7bJw5q1ZginSocoTM05
RVl6tMfQac3rRP89ysSNwxTTqSSBF6ttLhBqCPCHjmeTLy61eZ2bowZnsjZ/GxSUjOXS+9Ws+EmI
xOYIDkEJPIl9g7cLz6j8OrSjE7L0TI8hlAU6fHOMGhl/KmgYouNutIgTD8esVL26np1Rrp05Dp3Y
vseMbVcpr9ryue8fTSJnTgsonhLfTcXkxKUIS8leW+4xseXVsjiTOMtZJxF5mAO9vImK1i2sxjWH
3i80wXVmt+ecIM6cIbTqGjuC11FbpHeVvjXcRkv117mO8mva6aCYHGXdPa8qn4/TOanMyK7iR0tu
8X6BiQC9Ook/L7OjtK1TNc+LpTjg7HfI3Lml1aLBVpB1EqkL+30lWE5U2o4L7l+c3C3dS6kqF7S3
BLWPb4Mz4cp9OT3Ol0KUHy5hy1Cqn1yDjO/LvqOvw4ns54fuV+MWcA0oBgk6SerIqlNigKF2M2Ge
oYgVecurxKfYBEATpHgVPvzIxrAn4D5EJh41h8XP9lHqggSdMT12GDwSRw+9izGUPnJewz15EU8e
37Ssqw/gvK/I0CJCGpjvXkF7I2mlQ6eMrWOrxoukSVdKUvw0DHpJO1qLtGzDr7BRE8UQaY3IgINy
h43pwNmggZgFHpm1W54Kv3H1yVE1J3p8M50F5Vi26lfyUArnoG3hFr7I5lTAWBYadQwRQkZjwLLr
3E3V8TUfQyS+k/y2ltBxorSZAzKpexoWGP1V0QNwKpiHG40f2hwKkhib5wCApapqaD1B1YvT/Lyz
+qn+TGLUh1LuHNJV+6wG5AiDuSLigEvRAUGJf/6mb903BFEMFKOblsU/Cko7NfpQEFRp5JOuUEe3
jxYq4P+dEG6vBy1WZNgTZDKapxk9uzD/TqKKSuBbG7heCueHlIsCRJ4JRW6qYXAA50gcUNPdxObk
2yHoiA2M8ZNAGevUbSPYxU3RAJACWIRGm2+hYZmBW+TzaZ1BLjArD2l7HdaP6JBwInDhR1TzpmEQ
VSs3HF1bWQnldlUdy7y0KBJvk4th1E9TvDdAgmr5uMWJKwd4J8hJW44ibiORWG6bs7LJIuAEl8CK
D2b1CC4bgbaIBHAGKUn/L38RR7ljjG8lFQWcW2/qeufYca4emSqc83BosXNtEboJatoyfW6BrAvl
e9qa+/PKv1VoX58THwh2dFTtIoQ0fccYUtQjKutghq7QQpBiLsPoY7jUaxm5fYNk3l+gNmzF1gFv
UNH1gW6Zr0sdzbgrxjamQaHObkw6t5hETK9byo+eRrQ7IRkD7iJuN6VxpnFvFqCKWBpXngZXqxXo
YXkYzMwpZerb07VKhKgKpt68i4KgFDUoBGBo2ORWhqroksTMXipvxZXukn3yS0ftEDQL2jH5PR3G
0+KQn6GIH0YkltNOlOXjqFJH5FyKXYr+tbnG40VDfxBiFkWSuH2tlVwZy4xRcBTSzUI0cBahABu2
aGYrJ+3tvJZuXbo/uwlIzFc9aZXJKocay6oqFYWiwwA42HkJnzNc/v8DQ9TzVcTQEpSwmxAwMzLG
H5k65HdaZZYXdh/3AfqSssMAwpHGmRVi6E426uATs9tkN2ey8pDQcAaxaKVHF6YSFadOGfJTKI01
wBGjtZ9JRfYDqVXFIYuMYQ/23Ga+TELSuBOxmtKVlGa8SpdGfQpRsXgJDQx4bRHMWo4+h+C1tRfq
l2jTuLIXXfUUJAAda8QM8BRsMm7X6uZdmpP5nZpTfTRbS3XDSrdfhm4BQUSFqSpRJ83vpJoG+9KS
2vRSmsJ4R00pdBqAkKg3DsWImQmgQrhJSIthTGqZ3LextOBpQHPRkryZWt0KTnXrdceLBPdKRa7U
5NtMG0PvZZ3KNKgK222AXqH0pzVkIj9uU3lWYtjvK3uq5XMkGxEsHFUcE3zh+/EavH53y418nz8V
D9P98qr9RZywXhlb+Upkg1E+srbgFersKyv60Nq3KL89r7Bb/Rlgyfize+yCrmQQLY5MuYOF0a4n
n41URintxEY4Aj0IliTlIJC3eeEBl0H3qKmh14uzaF3Sa7bSYU3kPmtc0OwjPjffy/vwhvhk1/YB
lT4pbiPh5MOtA0SbgQFgn2XJFq8npInapYspSpJtOu8moMAzpZFFBgDbde7+cyFzN+l1qIEjAYCg
x1HOvEpBxxd9Pr+JW3u4XgmnimSIwsQqVexhd0jpoQFrfFxcKYtAzFaPAFLIf3aM0785NouojmDM
9F2ddJZnTPHIKBDvgVtA6d2jibwvq/KlDofPV795t/0pAPEQQkpJCsLJDvKrpVPvw0UeHbUswHzX
qp3XLfeMqA3T4f7GE0DSG2lBQ0M7Pf9Ma3Nc93C+laDoXhv9qiB353d+U4fAmopSGrEI/vt6WwAh
VpsKHV1B3loHeenhHIo8KRYC8RrEQMoIlFUTt4T9vrqQdJoTOiGQAYofHfq/jKAMpNS1fZQniuTF
wGjJ9F20bd8o7liuADwASKWyxX0rNoHScuwnLWRlWGuneHlQ/wgvDZCzynv07J/fQ+Y8fF2gKYMG
B60w4MlR4dh8XWAi69NY4bcA9IE3SYTe2WG8KtJpcuoZlLBWlN4OSIgJLub3k/silc95FkOKVE44
g1IYZARpeDGYH+eXtWFJIUGHaUPfJwFCmbstU2+gPb0E/8/k0mC+LL3mkVwtN/kHbKtf72JRz8zG
oX0VyMzESlOyJTWHGDBwUKCCbhYUFW+zWz1Uwd842F8lcWqv2gngay2WNrQDsvzlPjSV/1zvv8pg
arNajd2Z6ZjoGcX2yW52BxZvJztaB2UHD+r9H0yR+25EIQ/eggKEKCwGn4ow6hhsEmFFP/vAKrib
hm8+sUR471j3ZotULRoDmvgfhCsbwdJX0Zz9Rj2IzlYmgY0I86V0t3MH40qfTsXsFLsGMw9UT6sD
9KCa1KvfSzUQaQ67Yd9u4GrpnKYuRhOHhhxSVFmtY4e59dou3v+DoR/fMRZf18kpqJRPkQwaFQNk
bdYRkzi89mIKWEuSiPz4G/8Hsu5fDpNTUATT1jIQ0M78i7o791jr/J2EonV0RCihFKDGYOMVWle6
mVNfk5wBIdR/7K59/QhOg9MCTmjCNCqVRq/L32bjokBKTWBmmAdx7vA480nSUE6GoqaYicT42rp3
pfbJ1RRIu3bX1cKhlRsInS+r4hE6ZtWB6aCHvOVoqJftoQyKHd2NH82EseUO4w2XdlWgj4HoULcN
KnKmSDghafcNrBjapSqpQ4P9PDD6bpIEjKc8fkGJdld1bv4uIqbbQJVgrX8k8lkMS7eKkciQyDp5
TZf8KPZJ55Q3oMU7aDtLAxGfA/31axcsGeGVqGN/2zCs5HPRI8a8TNqoYq/nNyt2pemiBYPL5Dd3
za9xH12mdK+qKMTuabbXQSoqeSIAxuYrufoAzn2VJ2Lai2TSAOheV61OY/skUF92E7+p70oC594U
UpVPo9LSoLcdQ3XHt+Zj8U03D+ZX9TdgiPnk0Q9U3S/EHYSbFn8lmjO7eYKMQkMJbo79I7bu0Grr
6tljL+SzE6oRZ1+7ujJH1YQaETT0Pk9P5U9jP0SYQ1H7qu1kJzZsHYMNmpv62L4ve/v3+T0WrZMz
u7LetpbGRjLPWuyoae+kxhQA1uPpuTAqZks5d5yc4e3UCNXKkh2nl131Dxl4FnXDVWTk/CZP9lIf
dtYukZ4QOJHbZgmJMQI/H0xjPM/LUM4VmZm7UH2M3kQBoS5+lT2Y56fAzp3SdNQ3oJx9kB2IgLpb
d4SB6Bi3h/y9gRz9t7naaFhyLT3O2Q8SCWokG1UbE9hsxMcolMmoYnN7KvUT0LtKA2bfiAyuOpl6
7Sioxb7nyZxfNvOgeoZUwEMx1MwlRh9dp8tU78HLZADpL8u7Mk4qR8n77u28Ym0dtqoD/UpUBRMO
vpWywMSn5fFAAyW/VmLFK82rPBYxKG6afYQFIIb/LDPonBFsJzuJVDrSAFhIt4xekmx20gL90i9p
c1X1xLPpi3WJWjoq5fPzX6xwJZuzfws2jViMIa+ro2CW9H2e1Vd1LiKq3lShlRjOCNpIJ3cKI14d
lH2rn/RZYAE2D2r195n8lS+tNaSqzBwslDPBTB9j2vXJ6Fnmr7/YLDSaEkBV0C/JX8G+kOBGDqD/
lbP2g07VfWlOv/JRF6SotrxVdSWGW0xbNkuTGLhvs/0iJ1PiKFnlTdXOmi4WellmmIQe6w/nl8b+
Jm/W1jI5C76gkTEtE+QUYyAzIqt0l0ESOHKbZ4TqLNL62EDQJX49ox6jLY0yG4BqHOJnKWz2Szbd
da2IGm/TUGogEVN1osOH4sNtWYlHs49BD5rkzuz1D2Ma0L0EdpK4c8aP8kpzzX3sY2qo9vv8Hm6d
G6olMmqFCjp2eTOWTJOtFmymHJvzwCay/q+PKggcN33/tRzO7R7HZQLjFXvugnDXAg13mvfA1oz7
7hQHjNnD3mUg0t9jAgJI39E7lwobvLY3ebVW7jBHQx/zxcJawRB9Ob10Vwa6y0JPfcgSZ/Lso3mB
Lf75H/Mcs7Dnz9K/TfOhYQ4+VgNLzy/jm0T2i2Pkhw/0yrwvXxavCor7+hdOVvl5/mS3boem4Nll
/EX4As589ZkmqaHFMKy0eBomuQRPaibQnq3rsZbBvmFlwggGzHaqjR1tq4e+UpwJ2KN+EbWIbkkB
kaGMZYAn69ssEskocj0Zkf2OaeegEcwJJXAxAax1fsO2nF6k8hjXCgD436i46ATuIatWUDvI0GqL
IlccY7qT0XpNpd6a/cd5aVv+31oa5/9ZUVw1SmgjgW+EP1O5f7ScMrrtFu+8mA38FLJ0pkUM/GMJ
S85PiWw1lrUEzWRSQQ0HpebZwdS6oATyv9SoeTS7Gn2VcX0sqPaj7SVR4+jWOtfyuYsP5oXByAGw
DcyUHvvG/ojIDMJZo70d+2InWOzWEa6FcTe8sJZKK8oI/SJZHgZqF4W34aIUbh9b5V0VR5jMY7f7
LEkTr57GV2UqLmXdeBvijrp0WKbjUBqSZ/SZtLNo2V+DW1OkzBvoeaSsGP0LupQ0UFRynhPCR5NW
C/JK/TPqKIHiZcdp2sfIaBk71ZMld7pG1l2g20KpnM9EkI3AmDYErbnmtqoDoOOV8UNyiQ86STNG
14Did/eSJ4JobD0vFtLVrCqPpfLvWmJIkYqmP7iJqMjnjelMGZLXNUXEM7lNPHhype6tfBAowpbt
g9W1FFaSh2RO6Q0ypAaJkGmKx/gHqYEQ6UUwYHVLsdcyOMWeAMemEQWT7GJ6muJUuQOQd3s9NA79
kV/bfu8r7vSAXJY3OKafuypgZH3tqrnbP2luIc7EsCPk3aH1B3HKDzb9VFINJPI6v7+k3ifFuKP9
kna5L3miNNpmALCSxmec6JAmg6ojPckIzTGo1B0GvKWjazmKq4K5d2eIAIpCkdzNmTQwcdgT+OHJ
fXsJ/G6HacwYgOtHuit7tfsP0s/sjeS3FMQPKkg5TPYocBJDNAL/a/YC845iN79PHsMgO2guGKZP
2g0RAak2crGYSQASNxUwEpC5cfLiJp8QzzJXwbjTgMs356tcizHmC6Me7Nc6B549vU8nUePZVkoL
iBmAc1BwBeMJ7+ZWslylkcze8WdAECeAFt5itPXEMNQ/tF+D5OQ5Jl1bIEZ1WMezI4rWN8zEWr7N
9mXlR0xJt6QtRUVQ1xVnVulP2uiHNv3d5oUjj7M/msZJLUR5kQ0roSjw6zUdDv53wKtkKFHbaIoc
SNFllVyBOUGQ/2AmgFMfYB3AsoNiNrhG+X6EWS+iwW7sFjy65a5pHiMKNKu9i5vdgJSzqlCBld8w
SRgmgwZqBrP6nou1i1EnpQ15xjSfJOQmpCjy8rC+M9Ja5FdsXA1Ek+DhBME0FNbgrM3SI+BTZtKi
7AwXSfcZi7d6XT4pGNU23Jcn0Qu24QSC7cdGcITDUhCMfVWREg3XKKdjbUOr7Gdl9rtE8jMQp553
IbbEsGgPDEkmuuw+Z8OvNDE2e6vuSnsIJgBuM3NBgwDik1I0LXyjcRCxHkqQhJEcAtvBtnclp2lQ
FgwJ5KiFdZ904z7Vp6Mmjwfcgl0J1inQYLh0MR8Lu3Yqs/Irel1nkauDejdE0jIcFI/KuiCrteE/
gWQMJgD9RBrgF5z96YsltEo5HMCAhxThEvljnXpZcSV35U1n1f75vd64fywlgU22wBP1jey3rbrU
Cu2EgmVJSv0mDJEUS6kkaHjdXJNKVMZaIqPXhPMFqrGPG3AXjUEpg1++UN0mLNFOA0yLLDvjKDJl
G+IMmG/sIrwedAhx4hoi5XTAqOtg1HFKle12Xez3RHIqYEgl++n8FvKGk1GtY2FAyYElEjlWtsUr
NVKTqRyqTCa4hf0hD6xPatpUXF/irwUvh/2+kgP55dT3GsFrrx6Hp+WUBpiFvlevTUdxEcKW/6QC
y+vHp1AdVx7rA1iED10au+jVNvoUykb6oV64Lx5HZ0auIAfrErkRUcB88zB4iZxPl2co67TLwrZT
C0ovv7Z+JwfTKe9UcCWGLgjAzh/fNyeSF8hZtSQaprGJDIK+g+HDOsKMXoCA2pt2NnNutLsbw4eP
7I275aIKOjbEfFfe1qe99Pv8h3yzR18/5BvqktSKhqKaTuA86kflfvSKq84FT2Ng+OMrcYtLq3Ly
fXYvhJrx7wgvmDM5WZnqwKwrJGg9a6d5xdGawPjX+mDWcsvbKMZAr/NL5R9JXiAfCaV9b1o5BKLP
QB0flBTenNEgg/9+Xs63fhpeEGficWXKTpIstqXpzYCemlF1FE/ZJzvtNcLUGtfYNQ9q6UhHjOA8
TheiF/NbhYv/AM44IL9Q1lGLlao7JYgujD3dTye6D2/KvRzIXnVdvmPIlgeiwZ2oV4z3fHjRnL2Y
EzWVlRTqZEXPWqLuZzAT58m+6VHml67SXmR1v5VjeIHs1FcGqp4KBeN/I8AwEgfVYNVvY6faTb2n
3jNNUh5n3ZE8JHbOH/Km/f23iUI391exuZQOiAJVdn8ZSMM6DIF9FIM0zltCRAZfxcip2Q7aNEFM
mN1X9rLLNTSWnF+K6Mg4U6SHo1IaMZYyR/TGjKrcy5r+YEkJRYLAsJymry4luxON0fuWGeZOji/n
1+3/3cfptniyjsMdC1yTHQKB9oIAEkJgDIoHzY99dQ/Q1ImCrDD1zq+df7T5b+CMkKTShjQKbkoC
KsSmuMh7l86vY/fLjgUPtuAkPycarfRUVSS1bhQTD6l2aykfZLw9v5JvoRy/FM7qSE1CpQI1y6D4
IG+4BvfJMfTKC+nKfECFUtsBXuPor2bqprNjP5wXvukl/LkNn5d0tTgDt36MwGsC2hv9VjFI7/Rl
4ptNLjDh3+Y+8YvkzEvVoZl36eH2LLv6QA/RUfeaSwVQMDb3SYS7FFyMz7LCalVtHydm249wCkYb
YNisCDKM8xsV657YyDoo6tHsZf/8TooUkrMrRQwaA6uB/bT71lHRc2fAuCRvkfwU0kng9Ats2KdG
rdfXklGqFyi/vmMloH9xGKdHEZ5NpPmcfWkjxBSVBDH53LRuqgCF3GvCHNGmFAOpP4CLEQnzVY+5
68eaAquEYkt0l+0DemEjLK0OPw0XM+cvhNaLz9h8auJKHvue1eZRGRnncIS8+Zk1U/XB4LcPpZcG
6HLw2pcY/+88ivxUFaS/RFu6ed9WwrlrEI1DVKQg4AmU+KWTL0zpGAmRzpuauJLBPazW2I2qNDOD
5YJNo75k1NqNax3GI71r/QWu6exHmMsuWtu3wgW/s9wVKClQQHYKfWFQ0/7QfJJrK3gEhJKYdV+n
aXhJ3OtqWHHcMyw5/KRwVwfzfjzaGFKOmrLQlnyrQfKyuFsQ63a9pBPTl7fhQ7tnk2orV3IVVF4l
uEgv2c0/Sv8LrgXPslqaqPxixDcBoSF6ELzplPiFS+8ART5MD/WO3IiM5qZR+aM2PD4k05Vq6MDR
9klznx2ZUWHkNt3+vJ0U7afOefPhpNYSWiCYkw1M/H16iH+D5t4tTvpP45Q+Wc/hhfxDKJX91TMa
o3OPbFc2td5M2M72ubxk/Tj93n4cPGkHK7MT2RjR2XEmRmIeZgdmeKShivfa1PddaQi8EoEh4SeI
1LFlhrmG9ZDEiLxYDjtXb5R8p1VaKni7N0XZGrg1wVlng+n9q8FsMdEi1gGDCFTlaOVXVXicF4EP
JDBZOmey6DgspC9buEBjfqq0YReamgMKoGNcGMeiE03YFqk6Z6hAZdlIEcAdn+9nt8t2LSY6iM0U
++rvOmcDcYZMD7hTOB+11LvJxMhp+DxJvBuW1FPk4qJXJq+IRGe0rXF/RHGXaurTMCP1TJC/Au9M
1WteuCSPgpu76VYZf4RwiqArUqbpCR6vXEbQZiPt/9pl9imWjEtVf7GHo21LXm4ljhX+ypL6o1cf
6qx15BYjy8m8jzqMOygV9/xXbWrn6qO4u5alSwwSYgRaHR0aNzGrQGpA31hYtSArKVo9+5CV3yCR
fuqUBqeZ2KUXZTR25sW+7FCHr4vQg6/kxG36cX5xIg3i7gVugTKNFDLHqDyA4OeAGW6FW87JT5B3
PZ+XtZ1QWu0kdyvGcUBBR8JOGvc0kJ/qwGlc6S580NGIqbhHA5x/3Q8RmkmkuGzXV7vaLlWYozYA
U2kDSJUZ+c+iaff/5cr4J5x2XYhuaBJQDBXxyLOCUmuxUw9p7MIpcjFKIsh3FbBEooSOQDn5SNno
jTaOKwjW5h+JRTD7+DKMRTUrwRZ+9jOttlDOMnAeZdhCZNNDwBEjsEYs9CDYQ5EUzsJUoEVSpA5L
aT0MNkJqN75v0FXmIUmz0x7zk/FT5JBsZ4j+KCRfcVGjBqWIAgtj6C/jXnkGf6cGR71wgVNVnXSG
i04E6xQtk/2+2szOLmk8MkNaYvyxYsA7EMJJtp3Xf5vRT+DHSgRRaxsD5ZCyDk/tw7DLTq2P9jJP
RrZLtIWqSAE5A9KlPQVzHgwIuW5edH85Yq4mTg/TLX+RuxGt7y5Blwloe/Y2CMqioEHKGn600CMS
fQdnW1SpzNucPR1TfAsyuAutL52lpLvzSio6PM6YIHfbdF2OnbWqBRMofg396bwA9plnXvTP/O3q
6Gg99NrYQDvs0PhJqXKZJsjOlIM32e0PXSUCt0hg/j/z1StxWYu+SHR7IfE9Vr8TfbgO4/BXF9am
ExUi6le2N2eWxgMnpDS3u5adUNuf9FT1stFwMUvViZVjnY++boWCvfx/wsV/3wOVsyiRPidJx1J4
LFxM9spePzA20nondP439QIBEwJrDONFTfrrpY6rQS5VlowFZVfltCgN7btdsksO9q2xONRnkB9R
DLB99f4I5Se3mFJdI5sPt7kP0gflcnlMjvO+e8/QrVLcMdpZ80CvGDegdVG+a84YSEcDPKw30sN5
nd1UotV3cF5oq3dymNXMb6HXpnGl9GCVAMUQDOh5OZt3YyWHO05z7pYYZXgMuBt1QKDl4irJO5Dp
TkPQ0sqX21jg+W1XS1YSOX80kos8KhtCAobm6hYn++gv2XDy+gJThihQDe2+eR6C6jDuYmGBdfO+
rIRzDwVmFUdhyJx7o7mNo8s+RX2oNb3BQKIlszx1eju/vQIdJpz7WYD8IxqYD5MZ2Z1ioOUIQFHD
/++EcM9FWjZxIdu4KFYS+hN56UDKcV7C563+ZmdW+8a9BGDLNtKB1U/t/eCblgt9cQs32XVBhqGR
8SvZobqHFyh09Qugm3AzY8ErwW77uS/gXokprVW5ZxUgW72Ml3dJlx09u1AyE2/94rblzwgMLedX
LTo8zgBp1RSB/Rb7Ci4Yp8/R4oOmx/MiBNePR/epYyQBB4NyWltNzpBpzoAZWzN4Lg16qyVZcF7a
dhbnzzHyuJMEw9r12UII3XuTr6Ar3/pZB5EfnTqPVe+q+/S2fBfm/QS2zOJszIxxQFRhFa/BtXb5
TXOEG4qaP1hW4ccofnvK3pJA5MQL18rZGUqB+0MWB7fiZO1kHzOFIa9onAQ8i0Og/A9p39EcOc4t
+4sYQQ9yS1u+JJX8hqFWq0EHGpAEza9/yb7xpmvY9YnXbGYWihYEEEgcnJMn06UuNLi+1nzu1j7o
AmBgspq3CnhVQaTJjd/R8gPszbAuujcjn0JVzvv/2+G3FghjQXaEWjkW14Bw/jipwdiIn99vm5Vz
YC3wZdIjEAdGHP6pemy1p068fv/7b8cUV9tygS621hKjntNi9ngZS/gbCAsWRA921h3s/JOhLSgm
F6NQVgoya/NaQAqheVQOM6QYchZSPS4caMlcvp/b2hgLDGEQw57MOVyS6hRXatmYDiiwX98PcpsC
8WcBl7zOsTU62AvgTkW7JH2GwCdxI9UYfTKCykbzDO3TfEo9u66rAyMZtVx5JKnpDja0v+w27/Af
03RplUnbLIVKT5oM2bNIB3GQ2yr2qFJqfg3nghVZ1ttEoKss5bx8V7GypY26YknYWrUvu/yxQjt9
67DDXBbgYRKsvazmw/DXJXI13OKwSPpgcEiNkUBurKCces+wooCNa0HV2jCLA6NQopQWRgoq0Iy0
1LHILm/fvv/mt9/ZV3NZHBprjEqi0BpZirOCXOVsmg5jAggQ3A/P8QbGLMGacvXq11ocmNJONNCX
f18fwjMO08ZEG3fmVn65tTaV7qxF4zcPz9UUF4cnGyKpUktMsSLJi24Pj6RHZnJlHed74Js9sTw7
6BOOxwhy2HhmjG4EvZ/ijMjGzdGqNm7X6203L4g/c7IXgX1lczrGOarcorcOwGvTgayU6fUx+5RI
d0fq9GllgjdLp1cjLq7f3rblXEuwilJTBhZeFOpRbt972ANpWuoO5dZoH1qJrqzryrdbOumqNKea
ylBNmaa7krZOsua6Nn/8777bAjrgVc0j0WJaKShB2ku7KQ/xPt2tMaz+6uj5XUm8Wr4FZvSjGFk/
YH/MMhjTdo4ksq/xDgoYjuIXECZ3LH+Nrbe2eAsAGXvYLsk5Fk+3/bz8LJO17OPttPHVrBbokXJD
aXMNd5/6Tp9HN/05nmZFbP0R79vd3C+ZbsQTjI5WnIZuhoJXwy4QBCbOZStb1ZzrgUaCUbkkSkFY
kw81+fX9tl/BYHuBHdYwMGvSIiXg2qGDWov1kvdrrLTb9+4/0yFLDU270RU9rnF9idcpmDyyr7bI
Uof0qTvOGGKee294Vo7VLjtbpzXKwPdriUTuv+/OCNXt0Z7LbwqMFPGsdm2QHFlySpO1s7xy18As
799Dmd0wpHzej+Ri7jJ086aetf383c5ruDDfCcsf/5evR+Rl8N4Ocpqj9BQkVn+oGTlH9uSXsr75
fpi1JVxgSJ8Vjd0lGAZGdn5ec2doP2Qpd2i8clvP+/o/g9VfctEDt9IhlbAb48jcJSR9YZMdForu
a7l24D1/T2Tr+fu53cSQq5hwsT3omFg0gehkUMfc6btj3Tx+P8DtcOBqhMWuIFU8qrASnnNl8+7H
vt/RULgw7HPMTRKsIvHNm/pqvMWmkJVJYSrg+vfrVRKOsqdHdDp66b49inA9D38b+q8GXGwPiyn1
RKlAuBhKvx2gICPOnpAu8rI7czNuzR/r3PibW/JqzMV1QyFUYZIMkNIqp5baUKwNhfwuWUX4/de7
uSOvxpn/jqvIu5tsMukweAkE4a7c1aExRM7A73K4A8vvuSXuvh9v7ZG37DKQE0FgtYKvN+6UAGyc
MNqUqFpk3lox6CbyE7Tjy7Dr+VvLjvWwsmMxAoOaVwG4ki9ax/ySSytH+jY58gr8FysYVRpX2YAv
ZZynQEVjlnw3IDFM0XP639iL38eNIBH9+3uRaMhYPxPg0oN9pg9oKHchIheQh2JjOumpP5S/s/DG
9vvPtnrFLW7sVje7rohxy4Bd/6h+1CFDxN/dz4IOuje+Qknj52/K3wv7ka06sN3EsKslXlzicpIY
mp5DVGUskjNHQkU16Mf3E5x/xTfIvCz2jrRQimFmbMk7I9D2SdgHIL/t15Jga8Ms0FiKzNhOWtw0
cwNREWShFkqhulkrmqws2JL2HEVFbMpDrIJg1DmKsVfU1++X6y+dzX+Hw3811FVJr8cJRThcHGYd
utotXb5n298VoBXuxk0o/PP1lzTnJs+GNO8xmRQtXhIM8PRSciGY5unx2l229nkWqAsCk2AZyOm/
zabmz8N9lFTXKZDfv8UgNf3vU1yVcF9PGE4TVIJLX1PGYQszFjjOxCaU9Meud+3aUPaSoJUTm0nj
QhJ3tYdjvpe/2/JLKJm0NNZnLl/pj+4csdZH8tA60NX326c14cLbK0s0BcrJ6M3V559f3TOFJMtV
XWGwcUfn+t3x9/laXdmboG//M4wxL/zVMGlms4SilgsV6Fc9epZGGNCvbf3bh+vPGIszXOu0l7tE
wZUZNJYLrS9x6JBMLvYy9fXP0dOe1XUK5G3c/zPoIsjqDFLACnkO43wzlF3JIXs8maoXeWu/1wfN
138Urn2wL2sR+O3D92fcRbCFyy2fICAxV7Fz5EVHJ6+hnUfAl5IKfwVTbp+KP2Mt4qzEUiD4jz4G
SAT+als0pIMvEr/zZt/m4D1wvzLfqom63496uyHmassszjwII11U1kCy6MmEYnfhNU+lU3mNXx1Q
197zPcT6IA0A3TwF5qnOfwMNbh/EP/NeoEFvxFoyziT68lfv462zszS0q3G/zR3NlzfNWvpzbQMv
Dr4lT2VDGqCczEDEyRunT9YaA9bO4SJcoJI5DLHAECVY5TCFFGijig5DF63Vd9b25wJX0F5N8E7F
17NRro4z7pvyZya9dDwLv98ntwtJf/aJuYAWvHB6yMdhJHk3MxAyOMEq0JGxPLGTA1hI+BBrOA6S
szLszdfO1bALtNHbyOZivmihSxwO29xDqjXM9w3Yz7k/92uuiGKsfDlzATTUsAsY8SBCsZsN7C2d
nF3SbNVFc+WzmQtYUfWEa9oMZ/x1hEwSJHTnhBo7wouHZI4SI4BG39Q+XU8m3yYeXC3oAmWsnPJe
VpkSkFSDYF4kjw9mYudoNRqk3L4rJbMmu6Gv1Ys+KdYu7W32AJ9L6BRZx6kS088MoijCkfKUdVtd
Kgu4LvGSB+gOaV3RNtNOszXab77fBytndimkXkZNVo92ZAZapWWjrwtuFviLdfRdfj/Qf3jP/ING
5gKNhGVBsKnBhpM25cnYD5vEhcDTDpcNGjTWuiBvJw+uvsYCi2DmnMrEQtwtAi1oHtrL5ESe+ThT
a9p7SJCs2VTffsxfDbhAplJLeI3iz1wv0Xezyi64PBLgtvL5MxprIGMMMshaBWNtuy9QajAjrsLt
BaVvE9rbWjE5RE7dSRkutppsVz7gyglecpeYInSjijCYHI7uLNmcQqigBmXKdJoDdbmbndec4//y
Vfyv58A/m4YsUIrKMEvogMVB8suInexZ+YQU2M7YlCE9WgdzS8PuldwXe+U+fhgPc6owDqPTGg1u
beYL7KrMTo2bEX9FXpeOTL9M2CZRPqyckLVRFtiVWwUZhggZDBYPTtN0Dotyxx7ZSmByu7X0z04l
C6CyE7WRxzkwSZ57X/ZzfMkInInSHVOn8QzYjk9HnEnwn9deqWsYsOQrCV0Qlc7wPKtN4aHqUZ88
6N4sBBFnq6djDQTIEnLsUisLgeHoM/mEoBbOJGTqHzt8RK8N6XktaLidhLpa2gXqFL0+aqLE+0th
j5mcoL4yOtX0Zal3LDvJOqLPwlOiFQj/D+nzP4dkAT19o3MxSXic8Fd1dNKfsZuhWTgTfuuU2wim
hZ/xDhar38OBuhJAkAX2cClLq3GGAz2EKFzz0B/TM/SvDZ/FXp1C3sNyDDcLlGN8TzzzOHSuvWkQ
V6xi/X/IIf0z/yXLKZlIUtE5x5IespPY5j9V+H7SnXm3tR65f6rgtkogU41AKrmwH98vwxruLzlP
MIisdbOfX22fza8Ya597c7u7q+2MXwaaKlOkIP+nyvELVFwynqpW76DGCKRo+BfvoS10vzKpecf8
/YT/s6ILKBoJ0eNsvsyQMDirrurn3gDhidgTTnmATbafI72U+7OYyvcj/2WDtJzaApxGzqsqntO4
UuzYHaSboLUx92VAVGxwk8c+jH6jhnGy3+GFiYZV86HfK9vZ8zD1xxfqrem+rqDykgDFtf8fSOQF
pFdh6Nt9Suzh+1mvAdWSAqWqwuxFBUhuPdmdvNm+Q2zI71KHBqfgeiXztYZT1gKnGiZHZtkBp+B7
tCnOfAPPz20V2qtn81Z4ibolgeeRAou733Xiq7xJbwykkCJMbOjvZLFnarsCQ7cioOsBFthXwbWv
1pEagiyUeCCREsIBfCPkQXXB+S6977/Tzd15PdoC87Q0y0prrmrYG3lXb3oQDnV4AUFZj+7QgrUp
S+cr2dmnJpCDfJOcU3SSq3vzQXPyw3pz7vyVlqf06q/5jYtXiyuGoU2GWT5BEdAwSBw2HGtxKWBP
Tq1xJfqbZ/bdWItArC5Fl6A9EvmaiIaKTh7UCr6fQ0o8vR/dduBuU+dPE5PXoOjWNXM9SfXfmbep
ti271DFJAcXp2G2OEG/Qt41Xb1EHQRZzt5bFWFvVBfZ1ipKXndEips7Yq2jic0Wio4AvrttkzXuu
5ysru3JEfofAV1+xR+dg3EYIUtr2FUJG8hrVf20+M8Bd/X5RdolmzAQkZsoOy+A/ne+mAb0cPQo7
xcor/+Z1eP25liFXZhH02mA2cuxaoDzhIVQ/QfdyIm71S0Z7qC9Ce2uOXvTx/dlc26ALSDM6Sctl
BdOEUK0rFV2Yw4RzUhpPU0OSIKPx0ZDH74e8mbqBmpZiQWkQtL7l3dAMXILXGw7FzN1h1EGmISxe
pCdjpweFj9LjHbnEu7VH3+0N82fUxRJHrawSMke1VXMvsdQh1hpp7daddz2vxVoS0cd5l4LvKUfU
rWjtScPkxNHaMNp8dv8GlT8zWYC3qZVSbMuSEjSIlTvQ0sXAd2qre4WBjsypgrRI7ynkp8FBM210
TzZPvK2OSPoHkCH0RjU7S4XYJgLmqZW6s5IX9PTsEnNwOwKzL4UfCpY4IzY6OBFuWiEWk1EjKItw
oqhv2msvuNuXEeT/oTZ9wyeFWalBWwPZySQvgppedBVqycUevsIrt97tD/RnoHmLXJ1pqJFmrVJg
sxtt5XTqZeA/01WK3W3g+DPIAjgUmlVdImM2vTA9VZSnKau2basXzmSMmySShpXg76+HzKywCk8/
uELZkNX8S6eXQC62UNu2xXmCATkiaSs9IXMXXaLYMXYFIiEZzLE1ud7lPH+PCs1FGF9ZGrosF/PU
YitKYrPHTc2LS1PHhjM19rnrsPfht7Mzi2yFGL78evOA8A+YyQOY7V/iNoxluGRm6XCexgxuot2d
negbJU1W2HDLKH45zmKXZMIuG7iX4bDkkQNpIFebLpPUuSSFXXj0YU619z0grk1ssZIjZbaZcSbD
tzSjTl8095Bgh22N/Pq/GUfDIuKqgcbrIhix7CHKLFrIQWdgP9C3nDUOoZfvB/krT/J7+WbnXF3T
IPG/tFzpocM9cmG0ARoEPVI6jRM9xzAif5o2SM7jeUvfpmN9qQheuWuZkiXG/9fYSGzB+Qd2LMvG
yyLJtKoxsEVon/kWBNaVbOUNcPNbGX9GWMRVJuyvR5FAhVtGOUiRocbWT46BFqHvV/HW4YJZNOol
kG+Hc8HiU4HaCv5izGWYu0AiEVygGg+2/osBt2rF/36sm4t2NdZiSnlXlUPVS/hgVYU5aUYGmS97
8/0gaxNahIfI35tFlNttoOfm12TosdMRvPaZdZKS7rHQ7JWO2Jvf6WpSi0PcsFlgGHaLgaW9aY3q
atG76FfGWN5bv3fb1RiLc8uJNeqUYeE6VQszFGGzVA1s46lKh5VP9NdLdx7KgKuVrRI0R6lLYS9B
mCwxSE7DGHr2hRVumhZOaU2vylAEXZFtWVYHcqe5ujY6gwHeUfWp9s/ff8NlrPj7j7DmsM2AsZgl
zz+/uj7LSodxRWu2AcuYFyfKLtf0YEyTlwZyiR1rz3WFEnFarhy5G8OaCrRyLCj9zq7Dy7MQF8po
DTgLEZdOPLJ9g6PNftKOppxfNKPYCgNvSSVeQeVbaw6VHgXmZmBJyDAP+fd0636iCdPrFioN0PM7
z+JYvHHVrX4uTsMxuawFqIp84ySasCFCgdSCt/JfAK3CREbj1qgEeZO+E4pSnJKmPYohrcbDtsv7
zBs6OX2lVTndjaaOZHDZw/7VHF71Up+tAHLuApQND31bkQeWruLklQ5N+3j4FFXj5YZ17vRxH3Oj
h5i+7XKud8dh0mM/sczGg4uWjn/RZE6h/i7eTmj+jaJXSZ7uhrpDA2Sd38N3DprV+gbWdriKUd8t
tf2sBR1CMPyhrGBNQHRwZJia/aokPega/IkxCnydFl8SbkZeOSKMRNZ+Y0Bz00GYJ5y8UZ7gsvlR
Eo15sJc+yVP1EWXspSwL7pRNzx0tjinKn90vRS8R14zlo8EU0x0pikSigDb4xDWnp2JyU/ROuUrT
/xDRuJUyS/gsiTufcET89VSdgeGx0yrwqbP5QxVXB5lmwlUM+jqOBfWNHhoESQ6j6bh+tg0KP02p
qoMoUiQ/yi0XLgw7buBhW1s28/s0r93OrN4mrfpJGKwC9L7LPJMMb3Uh+bEYNd+oe9VT1HyN6X7r
roVOO/aMDH8baG7PqHt1Ig2zH1M2gImn39dFmP+cU/W2X/wyTmXqxLkz3cNKfpPu4tJFw9Oa3sxf
7QoABBxLZBHwf1isLU9mCyNOvdE6JdAuxWHw+LY/8XOyK2GsYhB3gp1t9iaO+XFYa5S4dVCuB15c
WV00VlSJWiVoh9k7Msr6C1c668f3eAfzpBvX1r9O5GKgCjY4fFDsBopITFM2ZBrkgA0lPDekLLbj
YKQ9/SqStih9E76o/kgzOMgrWd+81LCKnlzCWb6DQ2S1YYhZNioweteKhAZJY2h4sGXdxi6U0ps0
W3HMptfcSutl0H8N1WsNc/ARHqQbq1O4m8SE3RlqlT/yNlcrvN0MbjhyJcvbrhijDe3avPL1pDLA
8oZfQOHbWdV/RUg52U7RDVA9tYd2aDcTeg83ul5WpssTaJUFEG1H+4xiRq5QpXQ7WqTe8yaRkRUU
yodVFagMkD7ZENEgzzrgT5PNCSUZ9Ok5gjZxSOMiOjRZHCEuRwhfu1PBc+7EKUQvepHYqZsppPar
plNFgESHCNNBTS9SBmM5SF9VTpMnKOeXAwxNqPyJt+xnb0FPhXabOI03vZ1GzshMDbs42ooBLjPx
yHJfWEmzbYYB9T6qPAuzPFVp8wq7v1czNxu3SoUrsSEspOKxiuTL3HtpQx/JkZv0ievJXdHnfiaU
0CKT20gw0haMP5VNjgKB/iCSNIxjGARluXilbeLVY39Si/JLodOp5VChgDf81EkvBcsuUWqEJp0+
etZujVSqnR5G8ae+VM601w9xZV5YJp9MUR6pUZ/FVMSAkRpeEY0aGjWDYs1Qq9tBJJk3FnpgaKCy
ZUnzkrFsm7f6L6WymVOX0V2bZvtcZye1Jb/0bHRLRd5ieQq3S4aQR/S9GMbzZEtbU6rvzISep6SD
PH0pvTd5Ku8mM6ceZ6rHiITNC7SQYHNix6Z5UGVa+pPU7kVlbws9BgcECi0O0tCTo+hwo074hckF
OQ8SJV6WwEuA2zo4WHKk+5HUWdsUD3xHL8zcaVul8tBIASuVqM/QZWv0DjfLQ9RPTz2b3kbLHF2W
xiNupNFPzTZ1TMYhbza2J24T6tkFimPcMt9YpdQbtR+jbabTJ1X0fNNmxc80KtG8lkuJDx+tyrfa
OAW3STecbsAtwOW6xb9uJQfV9xp7v1L8rqBBadMPBE8fg9T8oMoIBSTWoPW8KC5VVrFdTa3OkacM
lwOXOkfnwy9csr4SYYl6BhEHGSdGr3SG3JF41nIsbGs00DZXZgfZWt9bMfIXBZT6bcS2eqZ0zthW
b0oX7Ysxg1JKBcXcMdcf+0pJwyQC3R5bqLC4T6xsX9q4envr3S5aw7fR8+vVtCJbKLKlW6UeYKGk
5seKd5KvM/FuWu2zMCzPstiz2pmPhmTuBh492FN9RyppO0mo76fllpX1ORmwtCj0wWGwhtFtoZam
D7PWfTP0jTNOQnbnTvJDXhFtW8Z27XRlG9RR41Ws3E0621LVOGltv+lz0MoHLhzYveIYSp4oITU5
2V9Yol8xHwonKsQxM5lrSt1z36Ps30/aL1P0u5END7SoAhyQIK/EJ0ocD2UmHdVi3Ey9cSkt9TVp
E/SUd+YJQAfwYNmLIrTYnVTkaMo4/UimNtRa62kcoGjYlFHlqF2SOfAxRhtqYbpZhecml/sdurKO
3Sh9Tay5pC3blXGBh5qZ3ceyggiOyRzlZLFtxPiW1cVbO2hfahvja+WW5EsV0z2FRtxTO1aGctcA
Pevowln8JJOsdaxObbzRKivHzq1uF3VVFJI6twLTYg9TrjWebjUbBOQ/zKHHhrLbBB+2Yp6tTYpr
9mCJyRJlrqxUFwrcaKj5AxHMRTdy/KSPRVjqadDkSkgn874T7HkEA1FWxMM05neyKu7huvNQo7Vs
zJIQNTB0cbbMgf3YszZULxke243OvMGON0oNVmofy8cpti9VR/ejOoJNqeuvTSo8uZnChCLrpxeb
kbHjBJ+eMY49uVLhsDKGmtCCyo4fB7s6M0L9TgHbMoYtSj3AUqzYVLI+t2n7PEt2moS+HzPzcEmh
dTCLwkRPdlJZn6bOerDt6oQPT321EFCnp/Gd2clveV4fZOhXdWTc0FL5iGbe4zRNndMxcsfVJMU2
SipXiVGMLzPuxtT4qK38jmugh9Eq2kDV9TJgypqsBIXKt8Y0vRkK90A6dmWhbSLkObik7i0jfehk
XE42gEBLuQgypvrGBFVi03iouHVI1dof+HSAmMo+HgqvkKpTpFhbi9gvCYHldxJtIk0HEa6JftZx
vx1zsZU0dO4OIGrrtmuYkjewyW1bgmvX3COL47FyeJ1Sns4Ic2pJAmYaCsQO1KBKyA3oqlOqYNSB
y3YeY+swxdmFSd3DVHZnqSVfxVh5TCkCLR3uSKtsa1qEQzl5CaE/4Jrol5pVOa2EshVrm8iNJCTF
pIG3TiZpZ8qlT2FBMmBU6ZZQ/VWFNqBT682278fHKC3ea7t8quvkIR+F4nEqFW4qdZMXIX2J4D9K
XJ0OIJnJ4i7q2+dMkeygEWZo2jUk6cf8YdJzN1WtL4NrG0hRQ88ghmpPCrWLWHqWuXgpB/OoqObR
tkqvInyv5jirDMJbptp8kco+8QTonY6XvGA7zUrOSHh4WtHsp0l718gYkrHaRGbrwusZ/moFTEIj
PINhXIHuUaWoIQDYPLakxKevJb+Ms8ozGw1dgo30Ra1ya6eNdV80Gb+ocQtjcWq9xLa1gyto4fRl
HLsci+TCXVOCK5W9U+vhUBvy68irY9rx3ZTbSI/nqbQfIkO4sd5rPgwRE2cSDaoxrMzcllNsKQbX
3wxynFLV+syy9iOO21gzpNcNN22MTSoMKLpYgwmAlSiufQPPqJwfmV3+IKX5IiPqcaBN+ZZoxbmX
zJD3+ZsVWeZDwgY8a3T7krMEdkhMoPHAVn6Aua+4E58sVNYK6NOUSu4msngZSlnZq9qYnOYxcmjC
GZ8sxk6ZeBIfE26ziw39dDfv9MztJXKiFZ1QNyjZY2vl1kPXZFKy7VWrrZ2862rUhQf9ERoxiemM
VNhHSaXGnpvdZG2jTJbfzDS2QruD4KxTqw2U3GpE4mDSZIVQ3EGb5IuwmGq7rSojqIyE7jdMyZ4o
6NU7HTpWO6HHuLxb1CjCKRHyuTYk+TzWMKDH3VGHg5G0GyuTqh8EuOEzO3vueAeDqCY6Z5FyIh3z
WNef4oI92p021z8mHz3zPzoyfLIeUpQxOfRS45SSCgTpONaJFi9y2r8ivfsrN9NArYtdJGCvoCQf
ZVcAE/X2aOaSCGQmcAfanTe0uPDTOZ/Cy7M29ScrB6r0yQ6dtwgr5Bhig1LxpnfsXUp559CaGx6P
uRTGRO1guYm7p0i1fdWZgNmiDDiNj0Rp9oPebeWanvKE+3ZdxL4sEjTRRIGp0veENNuilDdT2vdb
Q9fCGomlVrVg/6PSg1G3T5BD+4nojaHKpKehTBLVL8229BSlfTLKMXP4VDWOZcQ7uchKsPXldhcX
NCxLHIIWrw1Kh3t4gIbFNIUTDIod2aoTF+HHngjQvAwphHGqhoAOwGlmZShqflKn5AHdJIkfZQP0
SOCcGqaR3rpwfUe/IqS0XI0b70nPj2WdlJ5u19QxST65lDejS2N6z2XzmGbtExTmnopJcoGNP0uI
ZT0YothRbhxErp1NTX21SN/5aZPUHuTJob3OyCMzUdYYUSv1pqFpnFignapMxxbB76SFfWpuJd0a
XeyywjGTYUu6eLqY2kh+tJaQPTm2PFPELKh7PFGiie/pyD4b3r5UUh6inWNrysk+IkBy0go0+UzZ
x8D6L5pWTykZ7tUEEEvL6qybSuKJQcD0Xel0r6XA1o4mP+Sof1SEIruGQZFxLLeJKs5SB41Boowd
EgvNz5S3HtzLuBPplZ/qqF8oGpId3V7Ahi+NyFNSW7u4b0unBJ9ZJMkTb+hGJvmPrtNf+Sg/x+r0
UaYE5aQewmJD15wNPky+ZSN6QPyIEMnCr0f92gpJJx7NwrIgsUt8lencSUQJhhkBBCotOdaIZBAd
8yToLUVs5SaSoTETo3Ow7na1JAU0xSsOFJG92g8I3tWgy8ng5cWYO6TJUgcne4vO2DDDK6tDN7Mi
tZuqI78qFdnQblAeasQ5eikfypRvirQOct571CSP2hg/pWX8phZ2oIwNXhFCn5+K3amxVVwd9b5s
4o1At7kzWqCjWZCXVXoaDG3vx1TdZTVimaS+aDytnEEaP/FiKrwpHfFqqu7qupw3su12dv82CstN
pOZRs4FNLG2wKt256JMPXaa7Oh4DnVWwQrLfIiU+QUzlre3lh6FJ+m2tdKHWJ/FT3UkmLOoakKsy
rn2oVvGL2xNxKkGfQScBoddUuZuLvrvjeUsPCKZQgLUQzjRseFHs9rGJEi8fy8/JhpBSq0lHcMc/
mOj3alkFhQbyuEnS18FEV49mpE94XPkTFT4iii1F7o+loM3qyDaZWfVE4bXoTXl5l8RRqNvGT973
Py1m3pfZdJwIeTBq/d4cizCZrF8qQ0t2gl8pRvuxbcyHgYljDA92p00Q/VN13EtR5GZlhssh0QJk
Arg3xeNTR9RDi58KRdniHRvmWX0a0FruxozC3UGRZZdYwx2vyWNuFPJmGAETBYF+SZNHT3Hbv49N
9iAh71Yy+K5w5ZkUEc5UlzhaDik8FJCeWMHvlLTys2FCuAMnAHhw5r39nqGHHY6qzNPT7Lnl6cEq
2mOb509mjvTrQP0Bf1QVyxkyc/2Xogy7aUpOSmKHSVI9jr38gfvoZ1QJhAzjdJT6YmelSeuYiuGV
pf2kAK2g5ZZvCoImIsVQDtlU7TPdEE6dIko1zU2Di0mryb0tEMq3VdAQKPSm/bDPRXLKmwQRfxnG
WhEwbJk5N7ljiu3mFMxqadp1NTmoE9nKefzOKkG8erCCysqsZ7vi2kOVaWB4tiikKy06qHq1vdR6
d28zLfPUOqIOadMQgqWuWUP9IE2sLygR7yotgv4SgXB1o3G3N4vWm6C0B0TU6M//x9F1LEmKA9Ev
IgIk4a6YKsq3dxdiumcaIUAgjCT4+n21t42J3d4eEMrM53Kxzd+obH42z/nnyeAZOZXvQDF2U9e+
OlN00XOVYb1ghDi76oX4CpKnwU8aYMEalFkyzDOaXF2f5bS+Rz0juce7Myb9TIbm3JjIZmEwhkkj
6QXfxsM8jkMqJ7fQS7zmm4vfp1+axHf8MjGRLMrGz2u2Zp1P3mcgAlk/Tz9dM9021zUJGhiR+JV6
2GKjEKwX3dx+xI03CDdlM3sZZnJ1THwJ/XrfdhQE2xq+lHN5LUtE/vXO1VH9u7c2j3jWN69Fyqnu
vtGsXPzKzZZQAnvGQuJWbk8c8EhVebmR9Lm39m9Ixj2/75dsw7NtFclMBWgibOiJoZFnoj2FXGFj
cR0esCTxnfXeT0+aF1rjhnexFZLH49EJ5k/oy6skosttwIyXDEH5Ew/VriMocoiz/ShFj//HPN5c
8KuczLCPOcNOu+iAoni3xN4bmQDojLV+60o8N0XnV9bOc+qW4QtmwhNyPd5qKfYaw3lUDY9jbYpe
ATRBitXDBDi3X+gtFj4I1k0lseMXnVkwCehuTvm64uLBU8L0vOcOO2xIueyDDluonTPV/nXoyIXV
W17Puk25qsq0NtEpwM7wIW72K0VhGMgeH/3BQQk2Uf9p6/J56JzcyuEX1CQavRZTwqpfheandVNH
2QJxMm2bd4veEla6HA13eJUzLvDIVsdw6v54tvycPajlSSl77JlaSNr2DpC3YXD+rXywqYuFjvuW
eSfNG3hN1gDYDWv8NOjM30likZpxbHjskDuVCH95cNcSp4d6x9GEV5+pBkGC4UO5xN9LTF9H6r4s
JbkhOPyPw7fHqVOvbeVcp16mzG1wLCyuf/3ljd5XJMkfgcYzoRr7yHEfzu6AA3cPcKmKSHvvzih/
gDVce7asWc+XY9B0F9dBYqFZ30AhHEom02CRKfXVWc7YE4mKuM3YWDw4mPsnTHZBarDvXq/t5c4L
zIN/QvteVOQfZr6SPQTQX81jc0Lr9twM8YXGZeIsCP3XZz+qTkPLQDcji9UJ76Dakwn0MVqiI/gO
iLTGZAqnHJdMggD4/cSjxO9UGvNlt44f1D508zmapnwLzT7CCuPZfRjn7lH48++88vhA3c0m0nCk
hmqOfb2eNrvGUUWpB5JGnNSZt6iv0ZZnSaqja5xrFIlfh+FK7Qx9WRwWJxiXngIdlbnTDlXqeWOz
m0tOs7s+afb92+JvwHSGMN/kdBOAUEN5D2nS0x4ddN5J+mh7dEUKqIqYoJA0X+A7k0WtKXOqQgw1
FvDEhQUYiZJ8xpj9qgJsjQmqXQT6D+ceMxHgRxEHV7P1haTzznrNW181N0n4g+PrPeEmC2S3a2vk
2W2PDpmOwrNPwwRkyx2AkzywAMO6hdCvx4p4P0jndXgaEbbbY/6KkMS7AAmsW50AkMwDCJurNX7y
AH0g1++jNxMiUPv97LTXwP+7+GADAlqlyuFwW26FZvVu88VZbuxKN3ZAC5NspMMyC53KTjf4e3sF
8M0HZauPAN2bjzEtDr/m2P9uJJYW4gDvOflja47sfS+ZB+/K7cDzFmpSink4ruuDN75HQ/8VL+oB
6bmfVv8dRplGkcmHSn7HQfkGCP83MLbAZb9rARJaTSH7wjpTjk9+Yzcj7UEP2EO94lDdJ9fGKWhp
01IHLxqYu7VyxQGan70Av/JkXwYTFSwWj70/XvxN0lSRDt8QL2wtdtIxsMU99+pXoBOcyYMLqQTF
ZLAY3MJkKDG8v4BBg6ohSmZgbiO+nUF45ztOvViA7n5QjNMIVO4TlGSmXZH7LbbzeuY447lHEpRT
b/fQIWUQn4LynB99YdKReRfNgwy4ZgZ+FwSjATSouv3m6RMVw2kqD0uj0nWrE3fe/vboe5LebTJ4
BM4+euQ2dPcRHbN4AOGncat7kH0643HaxMEGy6c36NzBYtIAfS77GubmgbNcAhrtpzmptscaWk0X
MyLF3xrU9Lpu+dSSJGouEdQcQYgd8eOXrhHWHX16q5d097/jGKWzmtIphJIdvkuyLPs6oCclJsxP
Yb6G4Pk7ivsEq5kMpnmF1e/YDx77T3b9jSqeLm2/92p2pxWSuua419HoLxqwbHVdaoiO+za1QNx7
h/3ipsjIiDddGnHAXL6b7M/o0xtQvtQ1l0CftMZkxRjQz+bAe+dAWkgNjffHKT8A/+eLcrINj6bu
LeiYKQ1mMCujl6plSxpr0mkDRN+dJboq3QI0EtjdPM2pDfpjF7bZONSPy1Jn8+Qlvf2+Cxq4ixhj
02eaXgali1LMeNkPfvfU27unAXJGaZuPrhW3pREKzesd8lG3qcTXwOilkd/BYl+mFZ66xktXKK1D
EFYWtbumILJbmQHrS7FkeUckRwlRe9HCkYe97lxBGg2mWUPoS+culzGSQKYKwEz7h7LmDJDjPfaL
NcarBLsj4DKFCu2oVg+z4geImcwdw4Nw5EX20+fgmrxx5EEK/GTxV8RYOAKElk1b6jNS+Oahwq1o
AuSpcgd9AoUanB2D8W/bOfvSfaz7sJj9rwXCTUP5G0jORFYRTEDs1Ib60JAoATd+wU7lAuhmb586
Ub1vROysM6eqf4zsDFGEwSjholIu2JuLkDVG3Xes78tFx3Do+jTe+jipPP95wuCB2zpqL5N4dzq0
yfOQY50osgV+NvoY904ymDaZXPVC52IaDBYP4L5vfgjxIDeF+5pPf8rQz2bsex5tcCXBPKXeGJ/H
NswGdwVw2xV83U49YYXPp723XZfgOCOpLA73tnMetuofDLyJ9m5iwO9T7ccGvifPpsb9u81t5i7r
DioP2Acr7zxt7oIX3HzElQEtpdvpFAMTQ0fMCU+CygVmHvFiZZrhXaooW4fuGaMPS3hVv9CeH9oQ
nRRophroVfjF15ai0G83B0x+1Md5P8dVOhGB7LaWfYfe9gLy7iCb8nkB/eSg8tJpzlQkD/44pgwJ
uOsGAUxdYglKlZJYpXIo/2q1JbDtoNupU4fEwHhfSGMS60HS7ZvXplI76a+prNudB9ACBWm6j+VA
icnwo/w6d32O2uecy/YPR6kkwIHQ7yy9u7dNmdEZEHmwm7lEmdn2TgiYK6D70Iic9gC4a6z4jqp8
xFhdaftTzlvaOSRpmd1ZoKQ10mU5Kc+EjrlBFUlY6z2OZs6XWGPkdn4RL3TyZnEIASdtI3+I7mfI
kbBLCO81KvsjHao8GvkOAbdIqmJHHqm9x90/YAee+urJax8iai8MVTTqGBLW6IGPQE3KLdMKZxnO
naSOVL6UUKm6+DSRxfYU1/Zk3KZozJhVFuIQWDUeHDUfW66/Z9MWFPksERlLQM+opl2cNvQpanXR
e82LwtDMCT0wAnsTw70bAyz3hscmwpBBS0C3a8k/NsrPzCU3iBdztxRpNP+NPZXalbzLPriWW7Or
Spb57XIYvCp3nL1nsb0kMC8kcPLQl6lP16dQ0ie+mC61UfgFBctBwXLeAgoPgvZS4seGrf/W9Fc2
IpZpPG/CfRoJ2ddNu5MjqE9Uh6reLt2mcgcNSvy6Be8OZFtAw1Iz6ay1LCEMvuS+T4mHwzZxYG/V
Uc5Yk9cOZ4+9zDE5eH6XRc4zBhLSFmOHJ4oyxpY6d9RRzDwJx8vQg3urEmofY84et7rfOzPwTmQ5
e3WEgQEriWWZ8fATpymDojdryABPRXsAFJ23mmXYL7fDhIrpcCl65zRzcujH58jjBy7HHZBJMKb5
1gkkUPMjZvDDtM7Zujg7R2MqNHPalKgFrftqWnNYovXfCgoQvOwuUPXedbdjKdRhNo/9XW07eSlR
PxNQSUhIwRCbJ8DpGOJN4QXyMCygEioYX9s+57VzxJ4E4H9Aj5DOc1tHfmUdlBqY3E284sdiNeM8
R2kfLx0+Z+headXj5mRiTCJkjMdYZtCuH9vsZKU0e5/WrxIobBs2JdZPuftlQFTGgGByNn8AMIlS
yquL77VT3rb8E1MZx0bZIe53yi2vNhi6LpkgEbLtP+Vq958X8qYIY/FW+tWQEmG+1eDmY1ztW0Ge
ykm/jjCDgqoDfD7Fdu868WkWMWYriCZoB+7G0y6+MP3bOS4qMsM62Ra4xUBrSBia2idPtlHLrade
vZf4uUW7TGDcqVkABUNQRY6mZ14eaPRDQY3Uc5Fs/YkyPJG2T6rWTU39GUB7Eo/zKa5vcvxEqy6P
LYjpWLK0j34cjG/OphNmbY71Syjn/j3mvyP6fKfPhfqxBMwEBdEOKUgplmTsr0J9b+EFSEwmuXtV
vn+QAEk7E2fODOq9T2qUD90TLEZgKQ2WY0Wjd4hsEhk9mlruAwWBC6DVCYpG3LOD3xxix81GsgJG
WgoJ5kXBl7vYLhXLG74dNaPhaKZdC7IYNzZNLV9c5G86Ueb6BFx5WE67aFBzLtyIXaQ3gt1yeggg
punXrbbhuYyxCgzBgkvGsPUsMe2odrODrtf28ujiabE5/sd1GV+q0I+hpQ+3Q7lxe+mdboGUunQS
zhWoSqmHYyvqNnM8D4LFCdwx72qWleg7E/xac0ZtGz30usOW6XF0z+1iOUsqQPgpaPClMJqZPYm6
6AxpAk1U7f/xuuarqod/qna/6CL9dMFqMcjd+jWvq4CkvWoemSeno51cTE4+7miwM2uht67Z13ab
Di2yzh+xjEIBlEZzFE3EnEfswMjF2v3WaqGPE+67/SCbn355BF4F8wc0cBrnbl1tnMplxhI48xk2
fE9H9Y7NQGds/d1Hc30GXoW5AfNIa8tiDKsya0f3HSuYy8SXNNcERj5sUgiG8QBxa04pgCjRUC/T
3nAVAqChH5DfrSZOMbZws5fxT+zu1PovNCRda5Gs2smjRe91G98cb4NLqaNuBszrAqQ0HdemSzqK
+E48cESlB88R8Q9mVHuzthBPjIgU2dKhDLKNjTu//14cZGqVzbEq5QNbAKdHXU56hoLIE2J5Mg4E
0JTN1GwOkN1l7VTtnKh/VOF8IQM5K273ChuPIb4CtQHAWUAv4gxwxnvhKV6nAq1+Woc3aEEwotGD
X+HGxb96x+zi2gVo9FL3P2DLAHkDQJ/uJePmL8je9dTRt6eoUUm//cOu+F/qLmfJ+5zUcN14+NYm
eAh7XQABPVMfC0VbtDIMSQ48nhMb8bzBAIODhmjWYW/woSkcBSjWklVA+4IPfbIiu/MOhjl/hOvt
ESCVTcF66MRaDNV4ggAhN52PrTM+qhw/+ujZnLgu4kXeoP7cMQDii+HnYSI3PXr7ABCiy4FZT7Co
MfUByLtMPFY+4YQd7qsn25iqZNTsuV/s1fGCr0WXuNv+uhw4aTW9IyEomZQ52PGukUoBSOxw2R2h
gd3ZpcqNA8q8H8Ys4LIQW3nYtu9wOymynAZQ/GqK0SRNL0SzE1PtR9xiOFQ3ruMMCaFZzUDocPPl
9eokxPgovOZzaZfX0CV7LBkAZRP5H2gFsmFCEmV0dub6DYPJEe1AHjBoJhB4o6IdoRC59aDA+i4l
UmCej3FxurvQ6H8g3C5l+DMGJpkrDGLb4+bWPfAZSGx5VcgKcv3/NXr3NSLAxuaEMfAVyLtPNoqY
gcqD+83/p52zxAer8FQQ/5m1Bo1AN71TLRAtMWGdngHY7jofFqrOcsS5aljuC4ni0BQSOt3ax6Q5
gE+K2E457XGCmdZO+xY2BWOGpxZ6DQNhbxc17/62FI3a/pI6QoY1nI282ZX6PVjdIuiA6U3dGduF
dh4O9Rg5STTw84wm1lJApTSJsY/bwKI4RwOYyi5tOKQtw4eL79Yd/iz6MQ5rKMA9uM881M0/RuYe
intd5esoj0jXu1i0nwLAgYJgxZCiHq4TgD9uatS1dHDAcojHefoi1Ad8RTJitz/I1H+KLRTD/QiU
1jnFQFLrH7qB3VnQka6Zf1dRaJJFIDREhVWEuj7I2nmEA/XEfMCrEovnsFkBXludLc6QxoB5PPqw
OTEQPmfdt56XdSDoMD5BnWKu8eY8VNVwwg73dGZeRkN47fo/kbT7loA3kkgz4dd2nX5xmx8ruJ26
bcjUCEkMQ4Msj6Kvj1UsXtGSphBSgaUM2W2IKehYQLFr9dDXZ3xYt7uxG6h/6iJbbTFX6+/aAKnb
CxY+ezRtLMlpCcJrwCzMsKdiwXmnwDDa6ogcqiLYgmSQ61skv6O1SsFKAFYsnPUk3Acupz1QpWQs
m30wjZgMh2wd+4eG4skBS+bllfQ34PrJNB/ERFFu78JrLPuk/9r72yDzHhU4pRLLkYBmed8b/7AR
MoUhW9VDj7YTXKgdMMt8UGGgPnIT4ovfcUABYC8QG2Yk5Ltp9rOgxo0yx1ngbI8j1z99Qw8jNfvR
XxKl6DNlwyMNKCgwVNChhnJLAQZZDzFEL3037ig5jG13uMvOSyzfgfLUz6bZCTIr4qKX6FgphSoG
+qBoPZUzT0MuDk4ZZ3oSOYQtEI+BtrJA1Gr6a7oLhr9rozzUZIuDDCVLByxg4wW/x0uFSPIq7VsF
B+XCTLpN/zj6S7j2Mu3Eh8qCQfZQHqMtaV0X2MpvGH6UiO7ohjmFYSDRY52QkKUanUuMJneQ8LxT
v8Uf/t1G96fq1p1fPntxD8hCH7rWphQRXwAgrs0YHy0UbLOGOneKkmFY9iFFlwUAclV+hI+mBuqA
dTkcmUwVANHJe47Aw6ycjWnZs2O19ZmIvMIP1LkBAo1dTATCR/tJq+kSwHBbYq0ro83VcbBAF1jv
nnphAZXbK9Qtp3AJ0Ocs2Yp/1iD+uy1IQVkAeqJ5GaAiDB9C2FMHcmj1PhgnxzD2MkeFmbAU22j/
rAH40bU+zWCGW1z8a4R2RCJCJBBHeN9zd+2KLY6BzngYb6D4SKcRH127ysRWLbbjoZCqZR+7CLgB
rBXOPWQ3WLxUfUAIA3AIDFVzYoAbCYOAbxuzdl52amp2fIsx/QC0mPqs6rG4bCphDiDPmmxIVBFD
wRcUN/QR5QKRjxtg9ODp3b4AgvnahdhYDI4csEIGSn/fAVFneIu4UZLYxW1cf3EHmPuK6C3oKMfK
LZTVaDHiT09+UyaBEcY3mOEgknlwjUrFWuVz/D7gRK/6rWmfPNecBSCFxtjdYAo2oO13OqjlQ5aZ
RnzOAWSYCnKLAf+FQ3Ky9GkpQLI1fyv8WF6pIvIA6gVbHqDF9WGF0e1zZM+gnvPmDqXNOrvzvECu
dvW8vjj2UfU0LeMgcwjbhUGUV9hsXYMGqEeLYS/qDpFLXhVzHxxXvLhMXzp4b/XdxGRn+g95VfSg
THTzfaZ3BCbxfEXWtQvIl9gw02zJaEWTOnZ2s0TsXuUTHFk/c0JmHnzuQHWDSiQBqk8kIInVzp/R
dw9h0/xFwX3AONyjV1b1Dur1oyiX78iTVy266zpjaq1GOSSskwBIqvEPB1rs4CnzWuWydR8CdYOS
50gWjGrVXHgRxKAw4X0HHbJMqm4XjnG6tTg2rjrNaLNRzgsVm5wA5CCh2YGFPZRxm7J4BnbTKdhy
oavy0Q+oprpKNj7zmT+4gudLqC6VIN8cWpMZtYbH72xlTx5Y8aHqbkLJHRnGwo3x+ga5Z6IG1TaA
3m+gXyMPwXwVVD87Q3wKuyh3gg8ZlEc4t5NQd6m3PvD+ooL52E+YL1qATRi2oV85weWaTW5XIBcv
lRDVTeCoZ7ECwu7u+gfgksFfz6L8DYDoMHLN94FIvsMEsV9FufOXKK284GAVP7XwnawcJzM6LpXz
LGEF0hrWO653IH5SLeusij9iuzxF4fTZAxobIJW0eAc1RFFLpdN6hGIywh6bacvAp6Tt+GUw2dR3
wmiCWNbwzDglukp9ip02BTydxFgK6W5xHtSwz1QawkaT1F6X8rAtFmrSHnvJW4elCm3BoAD7Ipzy
CBE9UjYXW/S1yAxDryqBN4FBS6X0MiSlpKUUD2uoDk1oChs4XqIqhmSdekDyKka2cMhrRVJHOSke
TgFJUVaxKdvQV7EQGTxiPEOvmRlx9RZ+xe4sk8iev+ICPLQdS8rgUXf1kXTrHnoA6BLns6TDroRy
SvIHiEv2vcAwQJs0GLGu25/Fi+yiC1KDb2EJILj76UOnmJ06Qz/7C3DizLf2vVTIAVrOsxJBPtj6
oQHJF8T9kkIxoVE+xdFfIJqNXRFg+nXOscZcGdt0HG5xRI7cqYsmhmzbtRArq3+0kSAowLBsNIMK
DXovvo9A8axDjjSlQ++3JxcHkQNi1JF/DuI6BUv0ZhfkDilslwr9mynZdyfnB77qWweNwOwuRafF
88Km60h1FsTRczzVf7pB3Mp2epQrBjnXhfrWbB7Ycg0H+3IRkIHNYXiZcRkEAuROjd6mbElX9E31
VeEmQL/5Cxv3WROQ3x4dAYRzpCG4/aKKGeYCaBeJm3I7QyULcNnxyotl2Gc7D0/cv7OUUbgvPYhs
5xA8CanxN6luhDZ7jYAuWg5H+GqSeCPpELboVvwSuLyTKmOzyX/TEqj4gKvTjONry+WHxFRJjY8C
Ob4EtXkrG/nHuN1L5GxY9CMeY1sXCIHOO3cPgwMVNZhhkG/umkQrLxTaRd6ZXJf8zaceBlBsdR33
E0w/JXwOsaZPvb6zZpBVGuiAyvW99OLyIivxEzrDg+g3zGBSAl+PHoFt4fhQcCFz+2Lm6bCG25U0
tvsMFnwLVbuZJDJmv0QEVD5br6VVyMkJgcSYqCIZVLroAKbqoEccyDsA5NpIAJsq1bGJ+9BNesYR
4Q+lN/I8YJCzmzu/B1PlX2dcbnvWrfUOvrzyuY5dAqeh62Lh0XarnO4UknJH5fCvpfO5jdwlK+/2
Kmo8LMl0MkdA9jUtZaFaDjygrDD7Tuocb4NKGIGUTzX8ty9xsLkcjp2FIQFSiWTS+IaIFXVSrx3L
N9H0J2A51yaMvmAWwX5R3IQxlK54y80hnAgs45ha0nAqvxdiz8Au8L30sHkG0T/setxtoe7R+9EI
VBaQbLLdIfCIrbAC2nwqiUnIvOQxg11T0oeSxTA/lNDsKgXRnNCs21XDgm6xrP+uHUwX4G+Pm7d0
LwE2WRS83eLjOEenSqAKa2h5Vig1oD39govkTRs9J0Y1WbXiZvY3euFeVZTV8rZiSlkIGgRBxQcE
+h/aQhLRqhvtwucVHusEbsTHWqHMxo74XcDmpmEN8UZfYyz0vQgfQQlxvoZ+dIf4gRttaHX0yxF4
+eCdXQuteQOdNUFwSgJZPKa78SQbDv2st97NSdW7dp20G+pPt//faXPTYRDDiwZFA2hlLFKZgUK4
5XhudOi8tTDuQRiGV6vjb+5KvGcJEpp5mMNqj3+07vTej4MDEnj5J6YBtxTw8OcQu+wewj5acugD
YXwcMbobiRKeyI6KJe8azwWO67nqL9JJxAWhCQu+3xbMagNRpIjhi0qIqIHFKKiJww3/9rKVageq
fHwMJAN2BqyUpt684JGUjUAlUdgZ+bks7vQ0QvsHpfeuivtfOTR/Rbs91QR1qselnwGPeGoMUhmj
+52gltduAgNnVzAxcQkorvSkKaIoAEDjNdjEVjWn1QdbXpPXkkJhHLD6t2qnLVGavSiN9+LU0mJM
99EOQoGxC/1yryBFHKMazKM+9Ij4gD/nHUKeo6LlTUOI4zdvXUWulE6FN0DSsEbQygB+vuHIwo0O
CakL5woEv5hZPtbqi4MuXfBhtGiuoMiuE9vzs1PKi+hQ1wI248to/elQ2nk/huZvb7+MpTkdbxWF
y3bFRBKfuibewScYlF7uSp0O60clgKxtn9q6KQF7FC4iL637Hbb3c9ScRQQGog+zlscfRuIl6NXo
M/MN2Pbw2TMy3VDPVjd4RIuW321wFEuVcDNtO4RwADuR6xmKh1vlgYRHxUKzl6pOpFW/PDjV/AgZ
1cGF2mOACUt7AkPFlkGP8j1u83MN41ttcNltTVQgavI6cd/fix76dtw808VHTEwSOMHO04AhuAVT
ZmY/SGy9gp+y0Dk1q4PDvHGqjjGEj4uHTxdTvgvVu3YD+lD7uIe3gNl0aMYjv8cN1CE+Qa/mn5wg
JGVqDpTAn1URFSRtZX5ZCYGAgISBQYwu5moXuxSdfHeTCLOA9JJdqil65Sw660rE+7gDBAhDNkzQ
05JBBA5izg0gGMFvm7tQPaXaDn/nkJ+sGx9a3aDpE/oGk7yLfkkUoY+PpwQNuHIsOG5o++FM9OQG
7GMjZM2sA3/AiBGqLKOr6jY/oSN/x3zQ5jC+44/b9tB64wwtbAPSh9WiIHDLpSvkCVgaueWQ0+7H
Gk7CDg7FZKob8egEceErIIYOPEwNc+weMZ8oI2HvpbqDkgkMhwjb5SlUFAoAJ8JJWp19gGsZV9dC
3qxtoMlwwu0YDT7JrfHLB17b9eQqy4ppsp8+989ROQGPkt+654XPhiWJAO9ntG/gPh1mTNwGGflM
QovQrBDcVcPOcaPfaiIvxkJewqgarrABRictw99RwkAFX0Ozi9smhAko/pANVGYtxI+JQWluaQTP
M8Xh87Y2SJRrwmIQ0as1tEIZoAKC1vm6ChN+mW1r7+qWoYDLEmjWHZZxYRYpImjlUmCIwPAC+4Re
DW3KQk9Vj5IbVEDnIetDd46WP2lXcXPcGFKVFdLzEfbyBcKvbOkDyHnQf6xL+8Ui8W+em4OQwfvW
+J822vwfF3dyQsOxulrAXhi0SpJu0M/FdPyxfdenzYowf3cb+6xvu3K3wC+3I2xWEJKJn8ilsGfc
s4oxruOE/ZvphOrTSmiJg7CoxXqtpAG+NZd+qmL3pY6w/CA2WN/dDyZ1BARzlMcvUaRfzcROK0Yk
qyC2gaojofDLhEv1R9RrNrtg1FYKP5aEx9Zl5qUFdFyq5bMNqY/7c8zl2u34GD+GnczCuS6WzZyC
CbKJvgUwDscdkGPceguk8Mu2Hd3RvcHkAe0hdLShOMCvepKCa1gRMcOV3ckZ/aeVEETrdFExMtRL
2/TFWhNk+xv3hSrALZxobCJl/a8iyk1UYNifBl5EgJr/cXReW44iWRT9ItbCm1d5L2Wm0nS+sNIV
BBC4AAL4+tma556u6ZIQEfeYfY12Ver5YGTjt5pr8gT+uO/NPF7qjERKUnvDjh5ovm57iOGJy68v
rWqFH598kNF/83nXLllouy36+doNkuS7WfIwFNOvTyMDcfDBUfLRwxiGk53fVMnVIytyyqfUXwZl
0CHp1dklJYCxMFTjPZlU726NdvVHmkfdVUj/xTDor0nPQ0jLQoF4K+ZDVuNhBFHo0ySRxjKPRM/D
0rxKb955NSdzUBFOjTLjZEts2inNrgOrEVYqyC6k9v2lMaTdevCmTSG5Y0GLQWYxcS1Cb283AP5y
3vu14WvyWrJDmCbx5+GHeWMi39qIxEnm18kuqmeFk4R+h4Tzz438jUuzhXApf2NEAaTUumzWcTP2
K8sW5IVV+xkX9b/eBseuH6HTkH9SRavQ9I6TbreJOcFAjptpEZRc0GOPL9kQDnG86mKodD8k09mZ
eEGb0V+i7ZEQCEVeUHt8Ln7CzaBpb2x+++qrIVuWuRWtzFzQujFwcAumIDGnv91MPV2EAxFOvzvW
fl4ieCfWIlSdf1KKlPlY98aSwKj4j+ZquvJj2hNJbd2KoQ4uAXPouqqsDh+MwYlgd8HUSAeCX2Bx
KTw2oXRstzCt+D7FdbFtizrapSI/dS3iTt36Z+Gka+DBz2M97dPAuiWt8DAUvR199GNLegT0UEQb
oTP2UUkMh/0OVDjVhWgn1qG7srtxkwpxzCSnaVlY84KX8LGup8OsxpstaH/KOF73c0cOABl2zi9+
w3buwD2OVsrsoQid2fQ+Gzs4aFm8jx6/uOZR5uID03wUHTXckQjVIpfmG/+ZxNaqa91U5zYqtniI
P05anhIDbbl1cpshPz5OMTeCdDJ+4149l8bja7SrD91oaMQPrgwNklA055DcEemnTZpkd9cP9mNQ
fFU22Z0wdf7iQh8iTz8C/ebOCM19Pg9vAfb4gloaEUJcdUa+lhtf1+DwBhSzr22RTZ+DQ1eZb5gj
hZSs0iSBPXywyHf6H5nkzjZL0XJ77V4ZLVj7Llr8Pybx6q7TnmFHQr4tk4C42DiLdd4OekHkctrh
R8XbWBjxoQl8cjOjJLrBmbUsIl/BKem5Sja6Dp6ZcYh2ViWN5CiPzOfCt4t1l/UuJrWdvGtbGzv6
udWzMOYQLzwz0XoNopwPf7wnVxM0Qfqh5zw7k4vk72vwH514sXlgjEi3pKrmnVsqlqJqi8hn32u8
JZKh6yyquAhQ90bxCsb4avLb2cTByP1/Sjku0dCadFXlnfs2uz3KCoK2/GbSqYy1pWOeU9N407Df
zNJzlgElRll75sqjgbiyHcIfJeHcM3vendPcDOor98pALGVH8M7OyDeaAakZ1ab+2nC5GHkhqgun
C6tNTZ6zn66un6Ubhc+kHdxzpd3w7NB7W3Q6gOoiRdRQHxtAYEUwLb4aZdpfLL0mj0pmbVewSWAF
7Xr4b2p8dSkb3/tP+ZhQbj2WJ6PS4a2sgwFtdGbnPLe1hSDI8ZQOZUdnMQ+f3LQAtxFN0bYuDGtr
F+FvU9jGCjuX4/9hrgctyKFp7iPu51JfoWlhPHZhBZCmMxeqbJJDGMfyP0fzmDuG5zIpJvVO2361
VuNk2SvgrOPznFjZq9ennU/gj/J4MNLEYG6NHhVvJk496YeOl63qXndbrUimGTIatspHHksGXJQU
XNB2nEN9sDplv9qNjjatAYknUKO75nIAzaLzrYsf4+9PVXSxIvRj/EzRElXMCwnC2IsqzjXK+9Gc
T8+mW7bkRhP7SkUGeaO1KOGIsTw0oB5ubFTB0eHf9Z757ThPVluqf9oN+mcAEOm48FFX3wpXd/c2
di06jlNTLLKwM19BAKSI2jp8KSnhH9ts0stpVPjqdogkwy5Hbz0OGAc8rt3OLn00AyPIr61nObtE
uu5Z0mAmCMoVzAsHF/l5tmikxpacfznXvshY2tnSGxV5ysIwonuvhL2HcNdRryGssiyaIdrQ3iXY
08TOmauCc7amlLgF1Qev2xJkTogm1Xp+qx8ozSGMBtTO3lumji/A8UXZxY17i6SezkbuT352SzQF
/G6EBngMJ7/at+TXNkXOsVTOHkiiOGGxelcjM/iZ3a4bypgE6/p0hzSFGJ6wtfijmQMqK7bJ1b6a
uQXSNNGbyRHaWs9pRcrXbZNqFRjKalaOQCwtH//TdgzUPWhl9xF0s6Kv5tJ6XowBZiyzywBNjZHE
/+7dkLLdXM3lRdLBgSExai41c1Os/TbKwTLU2FmB2di7ti+wGHvRfXsdzCBFkYw34kieiCGDrLRP
w29Rp3FOeZsiNX3HzNiICetg0YWmC3i8wSeTRgx5gxGeXdZ+Zr6Vukz2InLjbJX3KaZ/rP2jdAZj
66XCWnkqr4+TMijmzL7DiyB391wHx6fK0vneEjn0JamcmIZSKeSX7fe4O21OsFfWHJeV7JiyuXfS
HFUx7k5VEOMfOJnoxXUVIXXL/UoMx/qcCt60JVkmruxt/4rIl568OCQSFKL/tEmsDqaHJDiOVfMV
hpZ8Sqqhep1MoCbsWaGwyK1tOcQML4uC8P2BM67cO8bwK+HivKbKzL/UaDvlefJy82pHGTOmsXhw
IKLJ+7Wfxrz1bqli2mwtMyV7JTbc356dbqiOvSzDpQH1Z5m1pjpOBUpiP3b1wYM5VRotcPXu2c6i
i1dat8ipmRKqs5kNXODV/BK4I7U0+yYyJPssSE+WOa/bWiNRc/0dnPavBbW1Um1+8ajyLya+TjSY
/NrF5r4S6V4CPFhMvkDaVN467b1ft5guKDD/qsp58zuP6Y1HUnv3sOn5MnvMer9apaN78bX3EVF1
XVqi+i2y5ohRewiqcYPyt/HltA9mD55wC4fUEnW3GGbv3slgRGdTr6M7XIORK79qjAkTgtMI5BZi
oBuLtf3gbqSTSxMptp9UWuQH2EfdORVSLgGAfeUT2zZmbV+r1ttzfpF0NrEAxdhv7VydPEs9/IPh
eQqwu5u64oz3i2OOFLyfNVKwJpvFMzn2e6cjCCM8yajAkqO45lntZLnTNVn22kB898J62zflhYWz
68nMDwFppL6zXuSYbmQvX3UVP9EgpN/Z7p0+4I+OXpoqPNa8wNwheg9T0tsw9sRC28Ex94NtOGb3
SiVkW23eakHAMhjtOzuHew7dHeTA/B8yxabogz1w/0Mw5AZp8mbPkt39lBdbT+p/mAn7rO+fphH/
bBp5JfvBk51XP2FAKCmuyWfB3Vga3v9ZKJcMYlNhZTAqxPzmiuilKxnlcRBPU+FjO9kcUIFcW72+
BkPL+hsNOcGNC0I6Lsp9HfxxQWVbhW9tPFoccZE8Z1F8C9MCB0y6D0CH3WySkL6tVw/1ojLDL2Re
agDIwx9qcttjWGSbOeWshfW0YLINV1UQDochiY6zLZPjqK0DgzblS0ZMEDBL1YOxYirPkIiRpI6K
LcnkED7KOf8m5MME1l7l7OyIGF0EvReaAX5CBJfCnh+1fzbcjkcV/tlgeeQmo+kBVil+1Y25amzq
atYon4u2fcYEKVn9kSB8DcG3yPRP1fh7My2SjZ9FPC4ZLOymu4Q6cRcAsynSR3d0soj+ChftODw6
Au2yJ2Ki5vEXuu8ZRvjenHLyiw3+GKZA5LDWyCs+LdnCVIrQ96Wxiyno2om6kxx8jWtzj1CzpA54
8kwSrI7NxcB8jHFWx/fTEKuTfHspHQNOMtefj0VkoY0oo94bXCrgjAxrEVNaEFAuFwGRebNTO6dp
bjSGjK1L4XvR9iGH0ZyNyAdgZwrP/E2SyMB1oJ0kktdEQ6or+fwBiW21sD8Dq757ecE9Avd9SH4Z
wDD/sFVBkz0j9qCRpGIpHDC1SW82iDaAZ6xgAr41Js9NMZxsFNgkN/krmCZrvlLz7oblZYrmpV/X
WzeODtboP3W0yaUHITu2x/dqMN/rJt71Cclcld2Gev6PSX+TOfO6COnm0KK3SBM4ICCztN3yxiG4
kT77Vb/XjncfVPQhAkbBTnmHaaDe1bTDdXLTzQP2NZKSKALxw1v+PJnte2UA3RCKRAxFnz0rEOBL
Vvo2e8GViDlpgsEnkQLK/pFI9EmqxaStYkknrPrt1bAOCPHF2VGG3zZZuRpOTyr+mvaji4Zz63+O
2d5GKHSTaC1bn0OdXuYYc4v659fmsRmeKj5l0sux/56HL9rnpkYPhMv3qa+CxaMihDrwRO1g0RZ7
QnKrPv5nN8+zjpGmpnXv8+WQsm2yL5JFq5mSTxIfsTs5C6w13oLfiW2VBMu07JeyfUnMej1IzcnP
FOLLHWthVpokYVkQV4oeh6RAb2PC6L5yjv0UFr1EQPOhBhFjhuwzYUsOBHB6Y7o1RcP4TDg7Cp+Y
xCHHf9pVuA1bex264aeXe0ef9Ec6/CviE6bACsyM1976AR/Se5ONdQjsuzH8Q0rrqfM5KRs0JNFR
vOASdlVFY6JHUg69b+bgDSwIMtI/NeAx6C1pFm48+17S1/RaIpxwvRxM0pEqwTCGLxWhKJWS2yJ3
btO3cShpOuY9UcSi4+9aICdbDkwMLp4a6yIg2h9pwhjtjE/8kRr1cbCrJRPHa4JVnhsxmqIoV34P
y4l4ycM/F3b5ryfRFcrFZBGAqazFZHbLyPnOySk1PuFkmj8YMB7ssgzGXSS4d+Ujul/FIPQVMKYL
o7/alk/qENzNX1UUx7Z+97oeRIW5cqV1zpxrSfAvTTd2dOq8D2tAPHI+JmqFNE8eGWhcGcaiPCRb
9yB1EMQPI+TXaC/owE8psnmUrZV1gyuyNF2fgLuLFKS3s77mxVNjJftmNBZz+FZN3irjYYYiDxvz
AZGKDiLtEV38Yzo498Aha5OAFRqzK1B2/nYxf+B7bEdrfoVf9WCcQRGuc5kclBNehQK8y+dR29Si
h2ejt5e+TZy/UHRz5rWVXLVJO5AztKYsZMlN73qY3RWZ6A7zjB5OPm1Fo26lSxA7nXciTa9d+NT3
HzXbp6vkRLeOEqLe8CoG5PPutJ9zek6NX398r6157fjoTFgfxSONquKbzhvqsdXSCyDcKLpQo8XF
BfNyyvAQMr0KKX/E8biK+mPTP+XCWU71f6m8DL137gn0TAnZgviM7rSS42Uo7nAMlxyYiH9voRlT
RrPWYfUcceuLW9beTNzMs9S+Zq5zQTZbdaw5cJAwC89bNOmliYMH5juRHzFKGUK9S+6Kc2kOfi3r
dSooOuDDm82B1s8i7X9V1qy8/knlV9/68vlHXfmeeO2qzv6xFpmvo9hofy21pnDjbQQRx758D3W+
c8RdOi1+4pdImyUE2308uQtDs0xb7cXoL2aeZnPANqL0ZUib2+BVSp9L2DuxcoDJPMmaRE+5HK2R
cC+9urFcuO1rGFx78SvJASqemXb8TatjFdI158JMKsQsrsNEOTcNlxLlPyaB5Nb/sFWXjUvH4tCT
nVAzn1tJyYZkVjJ3m3qgx9w0xJ9vLh9TQq2YDQM/XcL/ae4uVMvdsCnXXJEQ7zL4HGJRwklTxQrp
jUYnVXv5Wzs/sgE0WV4Kp3/TAcnElxGvreV36RgRh/i+irjHVTvPJEQOtGsul5N8moKf0P6ZH1kK
TsipPVnKJ/5inOTjaGNcCJq/mWYM3sk2mrmqiplMSwYAyd6MiXWxHHehkRRmXkRlau2qKdyBNd4E
CDuCZlhbvcEnoQ20kNPdZzsCNnjGWxpFpxHh0yjVB6IxLuIE8uUjhsk54hsaCZlF88PwqLXbE74Y
S/zwyauJfgzHQ9PSnpuerAkIMxzAMn8x8K1KsDgtNDPHvqWYET6F6zFZPdrfU/RReD8k9dZk5Jbm
BNZM/zdQ5W7Nu21hLtjrrNLQyIiV2PGqY5fMwqJd5GpVH/ClXRQ7l9StOZ/aiHWNBLV2VZt91x3w
oqHEK5iRjPMn3bp3w7e/ZoxLKBjVr2fGX2mPBqdi/W2aLGgZEckLi3M733ulvyu8/9rY3lR8p3Px
WhdvsYMVXveEKp11S79vEIxO/p+THYryQ5T/xdRETLtDT32m5EOc/lzRe8UIX1nDqzQH6EABALtL
3140HV8p2D1Vn535dZw+xpH2ske23J7pUBYnnamTwhuivomokne72Ag3DQ0BAPkHkEfVasp5CpDD
EGgc7za1HBFzMy4MOhE1KQABv7znZG+SZl2N8n0qjJudRhcyJyQUCD418WlyfJ6O2YYOqImRe+fZ
jzcpklhpJjdRVrfAiS9DGn7ktUtbsnF3hSn2VmCuKChunDb8ppy2jqrwSqSCxxmlsk1eCBLsa3PY
tqO6GLI6lkm5ck1xNrEE+zFcB7N+tR36byV29jKwJLqQ4BBD7BF4UvMtsHhpCNVzRfXWCZdj3gLD
X6fl0UprCmHKvSQW7wbtDO8pEsKiszVdBwNRFGwr2ntKHtxNtqrObtRd1p6rGaK47dQD5NmeJ02N
u76t8GkC56dO0nRLInTpBtFN20wrjRdQIpigjNrOa54ycUKSCBWIgUmlr7Lz35LIeoHS+IuayiVX
b3Mz2wjD3qRudnAkOq8Rsg2eXQOnqR/2+DBnmZE2zoynrKtu6excsqm6u9m8bx4ukzO4XFhHcS+s
cm8UglteghzCk7oVD+WhSp+w469weK6ANikQMqbJwXt2q+CpTdRT5SY/4EC/5iR7wbkEMF9vkyS/
5JX8R+2GYkJgXUrRXKOO/D8UBNHn8do0yn+ZFf/oYRSAc4ioeN70HdRWthwiVawZ5W6zY9PEawAm
eNC8Zj1nS+QvBfc2BQTSUVR19nzEu9x8JGUlDBvb+pGFfCXnRwq47FjlbAHurWLSBN34CwMFidNt
aFzZ1qd8tE3ACe2CVkAxJGTCynkgyrXPr0f4PplxRk2np62WQ7qic6CulpHSCO71oQeVvnSd+Uq9
g/R8u7WK/nsUxh1AGk2iIiEyE1oxxN3I/morLp0ro6dvS0zoQxRJQJyW+MUnySb7XLNV5Np3HAWC
BN0OKTQ9xo5FprrO0PlIya/nhu45L47cuqZZX1GbNgxKYeIadCbIX929JGr8mqWghVcdeif/S4Lq
iT+JBgEDo57LD5OwQBp2+AywtvPY4Q+qzllWABMojbvJ9LmhNWef2iTgTRTi55nOybZtwN827FXL
CELKE8Of7yEvY+mFpzCx7PWQe3sQ2CG3Y/k+axrqeUp3wMxyvbYC11pWbdhvPE0KtQm5Wwlbr/RU
PVmDv2hb9TOQmlShejYKOzmnNuRzP8CMtCoHdtrQHWlY/SdGeRkdMD+lQ+7bEsCILRSi2KPaMI8f
o0twOXX7V0/ATurQwZZhw8E8pBWCQkJw1MrraVW6MymLwn0rOuOVX8d/wht3Wex5YBGIO+FABSsv
GDHZdGacPZ2LU5UA51nBEy9WlmHZV9iyeNNhQuJIAUFLDf3pm4GxJt9DXLq12p/Ua0y1SwzLG68l
lHj3rKaSWylT5w4EgrtNtdMdkLzKb9ufe2hLbX5oHRmdm7YSdwuOyyqtIal0qXCR9vH7tIKYVvcN
AWRXkbwxaSYavOYuvSO4UXYJuePUnu5ulyUlf0Hzt3Sb/qGQCu+fU3TjKw27jNiOlT6GhhgpfAOp
hPdEN4deczMInVC0SwYIQF1d8KLRlmLFsad0vc9DwtDk98kR1A1ZtVXVVM0M23HOejq7AEx01dB+
ann5/WIQpkR+R+wqOLQzc0tZHt28K880auRzVpGcC1pV7QQx2yVydL2jFQApj/j3e9Cl822q/Pqz
UaWzQUMm2EJMlM5jArchTtS3nLqfSGbj2UiJwDsd8Og4HpgqxmBn5gSFur5mGI//mnk865CEgMoR
zYzoPRXBTg1obJm7s6V+NYd513uMijHuw6qusWg73vt7FVPpQnlsF4mAsuWJ4IAwTiKVX7I9X9M2
OLEgm/y74gDgx8G9yz07zEv5LO+TkW2slsAvv19l6X2QGlvHts/MVpBxQqb82g/1RZjiK8hpucXz
/D7EyL+DfI4fx3np4MsHEdFeCQqVSOYhxa9FR1AUXbOxeA85Mg8xsalpYckohJLg3u3S9Zmkurdy
4JXEHLYyimlrDfYJgEq2jPv0k/oSzAz3EBg5dD+xrgtxasOPsGGS68NfbU0UTiefqd5OV5SwVwbd
mRWnAIiNClPf9sbXePR+GpTitJxfukS8OR6KkCmgZefLsJfvNZAevK1jaYxXXqF0qQJ7I5JmWjuz
b+wiK0gAXNB5dZqq3c3BRL/JHVk6ahovWT88Kz/+qPKaXs14doz4VrBsYRG2HcH/lIrR3EZfHE0v
iZOTcmHbgtxkpb2V3bijAqThj7eb1i/F0jLMsyc0ahP/flOOt5A8pevZ6LC13PtjYV2V0ZcbwVuW
BiAF+LQvLCozhDXgKu7GDprKJE4RV6yWRFeUF7/tmC/heG7TpL24NeV2X2HIGtN6KtP/esv5AwCI
WAK6cAY9wBqHTGBIgFPqxXZM3yStkGAoeLmYWz2EH/5YXhV75dEFWQDk9gaEje6LHManrWImGOto
Wu7WGGNcPXva4B+tjHbePfQFpzaeC3fAYMcaa2yOjUZaW0mCQQe/Njlwr2nEueNUtwfn1XfpNDwk
n87Mz6LJ4UsZ1IQ4El+btH5tNDOzKupb52OEkiu8eoJ0pQQjtYjD7DSbcmNTaeEdmp103V4slNRF
WdikGICfQl38zI3hYlt8iJAoy9UgT/2DzRk4Z6CBRwgUm6SsdvWEm+B68yk3w2M0c8UU0aYI5KaS
/msnqk/CSckCGeLW8wVmtG2taf6Y44FKGmZoNB1zgL5GPRzKJtxagNNlRfijcehGzntl+o8ounFO
pmAbgIR0EMQbkyIfv4TGI9MFtb5N9irCt4RvIvN5VTvTpmvavR8AgEhDKoEit5JN52bPVlK8lEM6
LXSlHBgx6qokKIzIRalgH6Bjx+uyUVsn7xEgH2lBnD1jgR8NGsO+tYG/t0sqRb3PosL+BFvj0lp6
DSB6McAh9bzh2NXZPYmD9ahCZx808+NU2TZDLglFgnmfbc7uFnZI6/w1k3FxKRwZFG3oOjHGJKx7
2SsVvGZe81UG0dfQzg+H6MmsUuB0Un6Ppf8fN2qXDCKjsgTesA4ICvIzbGmiZWpa4HbpZd7wLVti
Ps1RczHQ9YD7TudAFQNX6tamw6VR3CTR30mLszeBsivmfl6mZrV24/CtT/Kt2+t9J9XBL3IsbbN6
LZl8y+TB3yDZOdj1S22pXev58KOamr9SUD9ZRvECl2ov7KIi/Ogc4z6+wu9ltjC1x3oZTAs/ALKi
QSJS2sQ1Nab8GiXdsxX0OyMR+gvqhY+igf+km+g/d24c4H/CIRUvc+wU+zOOJoC22bCYdf3f0OT3
PC4JyHrWPQ0mMrpzHyw8Wz93GIo3NzeCbaZj6n+gv6MR3JldGucylKhVsV9uwSBZ76OtWNwAeyld
TMJ7GHRyJvqGFJ8RckwMFwqObA5j2HBomkZ0gxbh1eiU0jIOuiFgs9KBWX6nw8On86Cjj29mNfOA
xxmBChDtaieqjkcsc9sMrZe6NbwK14IUmbDdLflwvNEZia/NVrWpYot/qQVx+h8bTyKa/knnr0zZ
+1BOIQT/zrMx7Aoc/v+yOEvB8ieB/DadjBYqr3TWZtHVjT/atDT/Ka+J6kPOZjeqON1sYh/EVA68
oHg1k5GqokHztYh0tkWDBotZlo+fNgj3ocsIl06j2cdn/PxG7nKAVnvVks/y/dRasFiDq3QAU2Ie
4f2BISx3JbcFWIWQXiA3FKumHqEEUXQZwQIWz7kXhFtYY6S/a9tcM6/Acn6UhlBci+0IMuk9oYf8
aY+G2kQdunhLcOqxQIfw6ABEJxASdpNjZ3sHBetbzqP7uIiby6ob/hJi86ETM7laThSdPBvLsA3M
+s/LJtp9SS13blZ3R640AJ2LbT7rj4G7FDh9f7zHCAZM2PlP3uWvqosuQUAjt7EFsBxog6wlS851
Ju/ZGP9kSeeuE1sD+WVTCgNr84976CvVlfBspp218qtSL+FScD/uJIpvIsyVTGS/Vs70qB4S9wCB
gh+blP5XYXKQN3zaZDZjtvVKQMoxQEHcMuLzblFW5JMAXGkjn/EaCNJWomKESp16SW5jJA3Tftey
ubYNh7wY+WEkNrVMRvZfxa7EPd3TJxsCy77p7DdkYTZLmNhJFSqPC/28k51caljpVKtqtY2igJ/Z
GAmQMU2+jqKHBxNG58mBUjkYFksG+PFuiomWtdcKAAmRgvBnhEtvKt9o7TjAkF0EmzqDgSPE20i+
kFfteHRTnVIJbQSwCTYKhaFzTWpO90kAIBa1/BRj+q1LSs/9HMldOOZULF0QDHUOqECZVcFAl747
BXL10A0UCB2S8AsFsoPcMvhnyB/Oa8vPZJdZldcv+145XIwfQfhoKj7SrBindeFm0yFVFDxrK6h2
vqgIswdF+4xvi1bozuFt8o2zy6S+m+r5nb0k5S63hoFUnYh+lB3hVdtNgBSi7Qa0GNRMbKFx+kkQ
SvwNISECCoKLCVBw0Ayj8gDglLlZyHVj6VYeBeiZz0KzDWkRuA13IKuw8wMKDw9Up0MF5xzR1ZaR
IrdqMQBmrHDzBdfRuDvAaITjAcOclA6rRfxHlIO73JZbLlYmZSmgU2zOcGsKhJYUPvch/5t+RYZl
OP40pfdlpErzoWHf2gEvBV566FR2CVm0c9oDGWq+V0Jai77PBIcgmatQM3DnTlpfkpZweRSzPnRQ
CRuI8IJd6TcbbHnsyJQdGIlff7h2htyjjD1fEgKLqojPdVEDPIEVIiX5jAfCEsfFgOdUy/zuFZoP
/vF2dHg5IeZF3c3LOVjV4PIqDvxfgGhsbLHG17zjT+w8MvQq81mvUsFgDEd1DZqc6KpL6oAD+yPV
sl0mbvsbBR4/q5ngTeET2zSa+YObUs7U4RM7V+6/0ShoU4/zBb3qPXOAdni2e1OVzUSdU5hkHc8m
t+rkW8e5Q08GrTi2wCpY2IsrKw3uwvB49zfqHzaus8EdrP6ikp8L0cjkzJ6VbDvXcBeGzByXsqyC
NT9Zjz/XFac0TD7AarLNxrT/4oncczVBmrMmAMbMQWAygR2uHOkTSc9cloNA8qzWyCcz92xoAuZI
CrscRnboWK361HXYQnqNMmZnwNKrAOGEo7rjrTHmcqK8P/Y+aWMk2NSDOOOzR2OZ+WYKJ8N8yOGp
tm+VHqZDbhIpSVSA2ZTU6ISwydjVEOXhOcct+axotR0zrzZhOgak9dyg21VDXZwtaKFvnmWNKLaG
f0/GOPvPY5cSolifkXvoit0cuvamrerwPZmccjekhH2sDBPanUrj4piSWDA/gb+hTeZTOPN91LFq
zyqP6Fz7Knp2RxB+Ii0o6ibUJuKwbe7ar4IDU2dzqMBZPLdtSMReu35MhsQAuDlb0DpaRIPntii6
g5zi+Rz1bbch2oLCPlUtFmMx9fJBYu/Zt2REjr8RqUPojGXABrXf0nHGrY2P8hnH1YiE3mhnO1h+
SyA06t6ETT1nWasJObo3Ka3FRobmjfyjEaLIEz9SkOzugAclO/vhrmF4XNzEUJwQ7LlwbR7flIVf
vH7p6JtJv6lzIvNJIZhPAzLKJKeDbS7slluDYOlF2/qvtSKP33njBfzdKvTC02RX5X3uYhphQ2Hx
r7d1sIur/NxlwT72ABznSdVe06kXO9+zLoMpYBM9QAclDiKvl68CePEa+cG8JH10hC+OX6TVXx1S
F04LzdWEHkUGwGGek/xWFdCABw+/y+lM8IRdzBaq1D5FhXns0/D+P9LOdEduY9nWL3QJcB7+Foca
em6p1bL+EBo5Fuf56e9H7XO2qtk8xW1vGzBgC3BUJiMjIyNWrMXun2Yasaztn7QSmH9o5uA6oThR
h48qAAlTzG+mghweSZ8CqlqQhkFLYlWEDO4qKb0mxW58CLaspHkQY2aH6oyZuUaX77pzABPxFHxg
3vvYQg3IW+YXQ75nR8z0lwyxFX84R7ZcjO2eoYLq0ARmgeSJzsSXqD9TVFH32shWJdogfxHCJIdp
vmkOPN6PjGcwDJzFCIIpAqQLwG3gHvK/SMU4/eyaHjmhIYx6XilwQfW+lh0E4s9zlJXyh1jtx4Nu
jOkvNdZqhtwUjpjdVxGzeKGSnNpJYvOFSL4VkrK/V4LMesqNsmAEu1bhAgEcTgUeDl+GhIKWLHmQ
E5AMIzPzEc9UZ6yH0e5aMwbZA1X1jF976QxJfYKiV/s69D7ZipgHBZ3NwsiV+wHBwc+pWjegd4RJ
5koWpketMeVDA9iXZNVMgoaieio99lAWu7LcqB8kuSNZHjVaJhyCooCOIfBf1TjL/ANPgTmomfpT
Z+rkbhGUQ0Iph/fNdK4cE8JoF5h+91kRZ10IoxObJwbhjDs2MHACIdcTVxID5VS1gejDml0CY01G
oioVwUw7ofINL4tckotQvuh6bEtRiQ+lyCciUzZIpzPdSC/KJWoLpFePPrfSd1E4M9knAQXVbGhr
i5/nM4miW+RZNnpIOCr5Lg0l4D6y0igzREZx6zg1GESSxy9CAmjRkJjcmc4MkwZBpt4zxV8dVW2Y
YaDQuk2tX9z1wQSbLFOGAVDAKfK6c5sBwR2kx8iAPdKPovRQ8yCq3POoV58sQc0V5/9RqZNSlGYr
z5Thp1NsgfGUlKkAC8pvBZpUAWIp3kOo/Tj5oB7VmZHCgIAD+ob5nvJhYvcVQgDP2Sh6jiFjleSP
Zg3rokywHDaUOVcEmt+I8i20ZBmVyaIWcipP0FPP4HShv2jsGZ91BgnEo/4JQaMNAdYVOVndUFBH
J1nXoX1aaIEiODgaKfVHT2PeipnMGSPtVsS/64qD0qody5QMS5EsUzQXWqe6BmqzBmCK5qjkUXEG
Dph2N6nHY3c3uPR/wv62/oBWz4aG+JpdzKkmxW1Jkcz5zy+EJGnJkwk2KDmWkMjosuFNlKciQ95a
n8j/51K6/rdipMSjkek6tKG1xaeTzjoN/hThRpGqBT0CqpgwZsH+2X31W9Otwy8GGYWxpVW+JiFr
Xpid9SQvlme2lTJ0kMh5xfmvCHi+ORV21b208UPoM28Cz2T3cP1LbllcbGgBz30R+3xIdW+eYNY4
QLN52+zrDVnlVYe5XNmsUXyxsnhQVTVVZBE7iDcwhkFbdE+yCiuOfT4Kp/N3yGJhPWw3DK8qcF7s
6EJ5NOC5lgLzEz0dug/Aoqm008Qtr5S2rMyR4GJ1qk7LIVfZxc6jJA8Vgwdn3eQIL+EzLAgeohga
3PIb4WVV+PdyT5eHnS4pRNaT6IFrFng+IqXkhna5t+w8/zh6krstXL4iJa1fmNTnc3OxUDh65J7U
lfAVvkgKswBguUmJwQemW0dwDiHvjyDCZZqkyyYh7a2phqJNK/nIZoWh9jKqIyyoubIX6hYQGJ2Z
dgLW7fP4hI3gplI1SLP8Dd9ZX+y/f4G1WCxTIojziASbCogrfaLuGxrDvFNR3fJT8fv1gyitnkR6
IYokKbquawtPtcZJQJQPa/IeyiCKjdR1P7Q/hWfkf47WHsLkxJZvRd7qPON3gddubPiqD2uKpKmW
yIHRF/udnAsTQplO8iZ6umMGBd1GqFmN3X8MGMvtBFrcxLAQe+L0MWqAZ1GKjjcWsWVjcS+Rapuh
pkODNlB7Jweh2CnIH9skNTcMrfrGxWLkt96pleQlE1Q+XkI6GXdMTOgVVEGDo5MDb3jG6km4sLW4
jNRGo4I3Br03RT1Up7C4CRHFjE5K3AhdQ2rNJPomzBHnkYe2Jv1QpfOGtvkcwBaHEbpBrkIDiXNZ
FBf7SgWvLauqowgzpT9UMFfottC8hgVWg4UCNepdiULd39/jN0YXexwJoWowVN17fgAPlgo0acer
+as+RC8ljEEb1lb834DUyZJEQ9JIMRb+P2W+rEBGyw2ltRQ4GDVh1jrdyF9WdJoN1WJMWBchsFWl
xSGvhrZL4WMlf9EbAUQNvXMT3EFS/+iHWvE6Vd4KKyuO+sbi4moqeggyxYBjXbsUO1rbfwoO0gH9
4l316zb6yNe7h1J/I3KuHEODEjRVKMUUcZnFMqOoswZFQ50ukerHkIINs0m00bfMyCsnw9AQ2NYU
RZRl4/efX1xHgk7RZ0xL5gt2nQO3rc0Agl540VPoKPfIiz/J3tmpQwpUtu92HoRT5i56vX481/zG
BMeqWJIiGrK+yKAE3yhMBS4pTzN+GrlxbHRxI3CuOY1pGNAeSaJKz2Rx/nXZZ3aYxpBnxYn8A7Bd
eNfFWnPUGpARiakmFM7BmVxf1prfXBqdl32xtaYwmm1Uzsw7MSw1ojKOH6ewaSGdDTEo1jLlp39g
ka1SDVHjGlxeQJqVF1YrDjyE229j+wVw5K42fiQIvV63s7qdf+ws76E+y4byDFW3100hKpmPKtWq
kESb8WBqSv8gqlB//99FGYvACdJxYPC2RZHOoJcaIv+ll+ZWEr8WnS+NLAKlXp1ztSgkOOOAfe3o
BaI2HThqa4E6HexJ7YGFqxtfay37NEyemJKJ7ChRc+H3eRKC2k4HgGz74qja9R5OB1jHdkxY7rqX
9Kew4ZCr5+zC3uywFw5JO+N/7EHq3clfdVBK1/1i3QBcQyJfSyM4vzUApCgeoE/vPIl5MXqX6BHc
X7ew9goyLAhALch7ZjOLPRPDAo2zOkaZwrYexE/jl/A7Y/9/ha/WFybxMjd7goBoUjYWthaNL60u
dk4x1cqPDEn2JMjMhcm4BRwU79CIHTYMrfnhpaFF2B/qc1XkLYCWULI+ZTKCKlrZfck1/yaUzUMt
Dj+Zs9vIjta+miVJ6nydwin1200v3KLgYWl2UyF5kmzAH6sbDIrFahAO++vfbsvO/OcXdoRCSbtc
gmVSZ1pE7ZkamT7/dxYWzqHWOooJMbwOhpp+V0QO1DmzNr7QWuyzJMonnFvd4Cn3dhV+q1b5CA7C
C4bmR1IYtyJlTpTbhs8W6llKFG/s2qrrSaYi6vi9Lr5LqqwRDs6a1BXM+FHMKQHGwKDHfxAarD9W
tMXLouoaSAgE0o3O/CYKv+rp1/UvMx+QZfZ7+f9f7BpkWMhTwr4ETfDzCHYjB7qiazKz5b173dKq
l8kAPpntpCKyTJwmEKLATGXSlhzWpygInsaU6bnrRlad4MLIfIwvXFmfxgpKVyJ31afNdzFHsinI
5PK+ERrzVh1rWlZl9o+CkKWA9+UZATBr4d3hBCP0UIXcUbB5FOaPKtfQ6PhxfWUr2wcfrKSYOoOB
+Pgih29Ls6cj1vChIJKv1Z0mdRsJ/JoFnkGWpvBI1kRjkYtpgKAnc6D8zLyGa/lw51qkShsfSJbf
Oxy1VVnTTVMDdLc8pjJCzWMyrwMAEEqSDhUrZafvDQ86JYuplhv1A290B/Sm53uTPTpAPL389fpm
Su/dnueXCPTSUnjzcTG+9ZM49wtNbROKPQfzyfoM9ZszfatexSMSY/fKJ+a5XUQ7P25Yfb/DBm8j
lVSX0rJiLusgUVxWvSJlk5ceM0R5bYVeGbwVDiQxR8mtkL5GqsXbClQr6cxbs4tD0UBtkoKFg4ne
Np+YqbWlQ/JiOtoeUoUXyOI3/GjT3mJzhXMUdnBmze8yxaMH+8qsu+YyCHqo9uVr9tPcMvjep1ig
JlqGLutk2NbCc8VE00NmralmeZMnutaNSXPog3bS7Mou7s5bzvM+8r81N3/miyCTJ75eKTlKkjCI
ttaTNUtGeu0ebEW0Hz0Ven9/sl5EJ3aNx63NXXWhi6UuYs0UTGcjGCjOVNNPY3oozt82fHRrcYuM
KokLwW9iTsZ4grDZNn/SlLflh9HrnfiQezD3HwXvus2tNc1B/WI/oySCBJwnoieCDYlpZFnSRib1
/lp4+8UWJ6DQJca14oiSVl7DH/FRRdh5NKqdnILULcb99fWsvN3fmlscACupmMEIVXqKogWT5Tg6
ZZ57CvwD/gxPRH2K+pqdC+0J3uU7OE88NHiOA1OFMJ3YmVU5cVNYzghblGbCfAVxaw3XScns6N31
n3r9a3O1vN36LgF1Svdglnb7Xp+/a6oIh+O0EfOlOYl4m2RwKiFP4IkjzjW2RZJRWwyEmH3FdKDT
OcUP7aY7JLcC07i7yNlsHawFA80CBw8HC7WT5UVJ/Ss8h/2k/25YhPb5SUCqyWZ04jZzUVzbsrfm
vBfmlpX0TkiGuhV63ctBfVvVY88M3PVvJG2syFpsX9HUYSFVCHP3du+qduLmRG+Gro+lZ/21tZ6V
hxxFQkWmN4HINqnhIsKMeTRUtTroXI2DlzyfD8aBmXUnsmsHvt+585LZ+UYNduV8yppIqQuqeJkm
7+LAoCJRd5FUqh441/gTSkzcTHWQOkmUwHA8Dy/oMhxJ1/d15ctdGlUWvp+o2UQ+aiheM/N9ougD
uFcI/oER7iRZI2/TKScsriYLXiygS3DApOos49Iep3I8/f11XJqY13kRPvtMt8CNMimqtqYTIY9p
MRxy3cS8/4sDPN+s/17FwifqEgir3Ey91zIQXwIGy4ECMq9MsICdtbwdz6nTg02/bnUlSXtjdXEV
NTooFCEoFU9CdDkaqcFUvVMHMSE7c66bWomDmDIocyKnoBlLB0x8hig6YcBUkZ5CP/CYYNhD/vkP
PhW5+xwMJepKyzrMEGaNCo8dbyA0huQUePNWsrd2ki4tzLHkwhngNqZwFbaIR/cI9DFq7I+fC0TT
cj/b9ahdXd+2tS9k8DrVKfszZLF8+RiMmZ67nG1TJg+N30e/u8lSzW1CbSNFWItKcxEcPk5ZUlVt
WQsRGBjotVHtKYf37uTQC7YnCb4F4hII4sNwFzGSstcer69vLUTwYFUllTeX+q4IP4idAfElXCvN
xDweU3dn0EDXTaw8iAwZzAeIE+ZQZC7Kt1+slwetasWZJcr19/oepbvRHcixIJ+1owN4YJup8x0M
OuYDUrKogBzMZ929/iPWrhh+hM6rXFQM2kSLMJVmepgyPCbzI0Yo+O12bx4Z3nfUDvzmLvK20ti1
80ahEKgLcB6aKLMbX7hp2koayjAUhOTqO+jMPZOojFAkG+65ZWWR9klDY0hNynGTDe1u6GAb+DKI
5kYLY81HLpeyuLtk2AN9AyVQrxtQARESWHwK4e+XGHASi48jm6RQ717NVW4y+TEPRQJre6UgdBPF
1VMXBBvxaW3DmMMD1WvQrAex//azJFWqqnEbgH0j0O8DWL0YwjuIUrJVrFsLHBeGlllTLIsq5Bm8
fw2Bvm4NFYcCBW8aPPiwhF337dU1EdX5S9H4e+FqQz+ZfiVrijcYUI2V6ikBL44g7cY5XnMD68LM
wtcaHw6a2byXj18H42OSSRvOvHpGLy0sPg5juaoYZxEagPv+U/UXenPfwPtLdmCHbpbb6t+v6BOV
/qxIXeRHqgjRZ9AoCmln/gmcfb1LHaDv7nTqndwpPwZ2td+6vtZqB2+MLnJdeB2bVNXZxuy2QoD4
BuikR+jdaWdX9Xh+7n33unusXZiXq1xcmHI4Tco0Zuyqkpu/fAOFeON8rvYFKuhMTYCjjRFR2PDJ
DWdRF+GW+V4VRUA0AdXWvy2KCKGmzSbW/MOXOdvlwubfcBFiB9oHfgPfnac9nO+R+rHPdzAYeNV9
7gnOVt11raD25rvNp/DSmlWrTPlhrT213M8B0xzcW/rtQAVPcY29sD87gqP9uP7xVpBF+KhOrJof
eyLJ+luzTSsGPReM4hXf5ZP4KT0O+IxyQHD8QXe6k+a23vlYH/UDTfqtl9JaUnxpe7HBCuQCgl5j
OzPDF7FEWBxwigO6+CDqwT5RLAZXNYiz8+fri14JaAqpo6IqwBBY8iKgZdD7x1arDJ6Vdzto+KHi
QJViK0KvuChWVObHDI1xjGVaYqkS47FjMno1g+5GzNBOvFVwXqsLvLEx3xIXTlPKWQtxIGcv+qSf
EON4SvaQCjvSJ/mwGVhW1wPCR+OT0U1bpqpMDYDvr7A14ymg5GFKbjdDRZBLZdSRQkTg+D///oeS
dA1lALrkirV8ScP2AZXpuRm9QZ32CS+mMo/vTdG5bmXtDOD/f8wsdrELWlhUOsy0mfUw0dyFVxSp
LBbXB7cJbOtl4EohFWbtcxAGT5L6JQ+ZcIXhPZ1FOz9HyM/KgwUBSvH3H3BvftnSUwcE5lpoU71o
+FKdX0z5B/P7ibiRpMvzRbSIdG/MLK7eqIIpZET+6n/qzdkDynYI1kFJiISRCxXIrrGzJ+EIKxaz
DPWNsF3yXqlwvfkJi7tZqqImhFeYbxB8zi3B1QqIH1u4YPSXOodSTYoZp5VPPhKMCJEcNzxgzbcv
PGCZTU2KCbtcB2MHMeH75EAb8yXZZweYej4pboSGwW7rOM1b+m7LIfbkqUDD9d3D6BwVIdwpbLkG
HLeEO2SaXEFDvLa/6yzV1fPN7Gd1jRcWF/d0pYSh6utYbD7Xv6pjvQ/cAF55p3Lhi0ZDdwc57EYG
tGVycbkI+VQLfiqQDQe0o5B8hI022l3/dls25j+/CIHwe+rnvPJJssbo59g0NzlcyNdNrCWOlBt+
RyDDMMDfvrXBE6gHnZoSynlhQlp7SnI72idHRDYPLQJLP67bW13ShblFPILNsIr7OFEJe0iplCMq
g6n735lYBJZcG6NIRhvHG2KoJZlw1HmlXjcx/8p3Hn6xikVQYc4NxMcsFRuJOEBeeyrqplCL2HX9
4bqlFYg9JU9ZUQnhFqPKy6pQV0CxIaX4AFQpsF2p9tmNH0yng1UFNhdHsefUaesFLq8dYVmmDasr
uglocxGy6IsaRkCvnDp5cEDaVqr3+T20wx9gcoAbXTqUTOV/kb7pH+fmZGFDFVlCQSFDhOv2sE7v
qi+I9qDBud/YjvkkL3f+4odJi3dHJOkopc4nXdxPnuymnu+E32ZvlQ++bXy8bm3NWS+NLd4bk8L4
c2zAz12knY2qhhPqG9fT2pOGz/vvjf59PC+OuDg0o4oEFTkqlMpw/hK7Qk/90RRUrqgEenAKKH/9
d6taRC5e8aWR15iE53+AVFJ7QQfj83Ubayn/m3XNW3uxLqVOUN9habwPg3vx7KSPZ9rowcmyGxeS
LJBmvBDt7bfGWv4rA2MDFgs4CjDBW7vWqCBxakWqF4rSbV9CEGncyY30urG8VTe8MLMIAGqhWOUU
YwYGzmonu9LhbKNVQwnuPzqPq2nc5bIW55Emj8TIS6x68Ui9alc4iMiaJ92OPZjBW3t6HpUds4dz
UIh3qB9uvuFWAwKAaksUAZoAbX67r4V59iOpRmIPwlHYR+LgthXhRozqHuHJNPlRKnMsr7ItP1rL
nVC0kC2DmTTdXF5PUJYzzzzFGk9+iPQAJ/gMTqGrdohPWyNT8x6+Cy0XphZXkw6dQlDV1uBNXepK
Wg1peMHkWa3Rvcte4B9DRlOqZOiuuvaf3MKXy1y4LfQ5pT6KLHN+gCAqexJclJ5tZuy98VBuNNRW
v+XFQhfOWwVaf64nnDfVC32njcqxDyKuLw0OKtCm8Nk3HtR20UbCvxrryDUY8dF1mTbHItWIDUQ7
zud89PQnpm0csWdi1pWPsBdzjRm5zTAvI+fXT+raTa0w3oD8mQhsaTnQWMRpRKecmxp2MDttjxq8
M6X1Iqtfr9tZuyoUmCrVGbdkvCuOhtkAyzAUKB6D0QguqrY4bGWD6/tnMKME2t6iY7jYvxB2kP6s
I1I+t3qrx+JDSB2jdQYXKvAvwcNWErB2HqgiiDpslxSYl415BgxarZPYugG6gnOPOGsXKQ952t1b
RXGn99JR6PO9iozjxjdbzXlUmvPW3Phg7G5xQ527trTgihyBgeknFGWMQ+zpj7B7QCN1bO4RxYAN
b6tcNB+x5fGHLkkRRaQjGX9dHMEQqhdI+ECrp512kIUPvWXZVvhkUK0yzY3zvuaVEM8YMxxaFaVl
NB2musdfJtWzfPUetsfW7aroFolE1HMyeSOLWfUblTkN3WSI4v0Qkx7guGqLb4YVKbctuokbeuhj
tZ4Y7GEvdbZhXiu+gwioqpK0atp7uGAkoRMj9LDTlfJHw4es6/Z8rm9rrUOnkeEDDYolI/v7LzJs
GpRT8JsZSff2ikqnQtUKGfRTK7aI5d5DW339jK/kFm8MzEnBRU4zoYCkhBB2eWE5eWcQQqKcMf2y
BelYK1m8sbNwf6Izo0u+SSzhMija6ajpAJPKzoalfTd+knaR23yDDMfu0UlJqtrp0+4JiOBe4y2/
FbRXXJX8n1KixrGQzOVLwBiyQYlR+vPkp/NXdHbLU+rMs5kT05o7Sgg2dN1OEG5mqWtN3UvDy0w/
G8wQ2gyAdKRYiPfCie1Jh+YV6SK7y6fXTHliBNdpX/2tFa8EgjeGF36UiZlaZAMrbk/hR9n2T+f7
0EZFq9n5Hozndn1s7OElfdkyvLHTy6dAy0Sl3jYsGD6lr2LRQNjbWgVcFBLUc7q2kVmtrlIF48LI
B4N58uIyySWrbIxGGLxC/ilL1RPMhXBEuGcUO0uz2QCqr50c8EIW8GGGQGBoeHtywqYsRUtCDVOs
SPoz3pMwsujCFvHEWjGDqErxW5p7ee/aeVUTxahbtUwcgSVTyRenG8tVdyjSu8Xe3Ig3a28cAucM
66a9wJW/uDH8BG22uhXn0slvMggYkK1qjwBl9QoFpw132w/oYofiK3RsW066tqPm3IXVMc9Y5eLz
ocgKH1tugrxMLDsAm5/Ck5fXENnlxKZBcwT0yHYxgjxOUnyrYKNDCQwN45x/baDz3xpJXLuzVVOZ
Zzwl4B6A695+YjjT65wsYg5aoj364Z3oouMK744L6lUq70QnIW7uNOd6TF5z40uzy3emLgaYTQFv
DnA6NtCZRC0MNyhatNxqzRYUaOWMamBZSL8Uy1Ck5eAl9KWCRaYOoC+/b5IHyMSg0PxohJ+ur2rl
62KG65qlod64xIIPkIAxPYqZGlWT9r6sD8lWYWklYX1jYvEIGDO96SnO6l4LoYdYmND9aWjJXF/H
7yC9SKreWFkcfBKdcz4liubFNQ0+mGskSd7BBO+OZxgZ9acEpn34iDw92aoJr60PkCLvRp6s1AIW
/lhoWlHDXMyLCnomWLmSx5LotOF9q0bmfptmMkNNueGt07cjCElZCsHsG72tKAk94dC7voVrHgfy
7N8mFklHh0APwsCYyAYSbuvVkHneo3lViMFGPFtzuktLix2r0qboxAK6usiqD0YqMXjQ9YldN8X+
+pJW3p9gtP4sad7VizxKHLMyp6mOU0iQ1aUBBMRBeW+03aFQYPUNhOA2bpWNfVx1RUmZ4VSgxGa0
2FurrSExLpolk2fUPOQzyz4LiBDRGtUpborSLyHNbKF6sYTv11e7VrthcIYiH+9QSC6WzdJC0cox
NsEcIxI5urR+BOSzrH3n72DPcwRmH2J9J0PKCV4jOXSfKI/Jh63ixlpS+eZXzH52sennSAl6qP3m
uQvJoxb30DiDU/MTEBvlH+Ao1N0MF5EQp0Hq93UTBDCfhWUouNyGxf6LZ3VKe5NQoO6bY//yLwIc
8Tbx+sNW0rpyKbxZ6yK2WSSsLUze7LjxeYr3IsLLwMeG6jGpPmx83LVDI4N9BR3KLSwv0+OgpZcn
zvBr5YH2yWdoAsefuR0gqAOprkNdzIsLD0rKLXzBWqqjXRhepsdosoYJoGi28ym5Nz+ljn+0+ITF
V+uTeDDd68tcec5hjPccGETGopaVGyB6Usxh1eFo+c2WdKPsyYI32ZLWN/OPmYWPKnVj+L2PjpAG
pjeZBzTPd1P87fpa/o+d+2Nl6YhFUoYS4qo4YvgYHBRnOCCidZcfpzvhuJWorS4JTB7lS1WHuWsR
VJHVjLS6nicAyvvSrBCLOQX9j+srWounZF3/trGIpxW8p4bc6Jonw0rpf6viT5N4C1mrnUw3MsiT
69bW0l4utT/m5iVfRJKxz/sGvXC+0kPwDDN7/lS/mH8VN+mnyWaau//YvSDz1u6C1w3DK638N4YX
7qEq1iT3Ie9vmojoSHzMzdKbVXD0InZjObzpAvmO6O/UTbTRplkLKJdLXriMWvBUUuexh4p2Yl0+
R21DbDlQS7Jzzdja4LVIeWltEb4Kxr4LE4pJz7zLjrIbnYJ9/PVf7ZKtSLmWwMzUSwidMhb9bu6W
aY50UBrupqB/ERXR1cJgI3SsXn+XJharaRIh1IpumjzwotFO+077UP8ZnZqbAvSF6NC321WCO7mB
/Z/0LdaKXzOrxr9XuMhA26hShGhihfEtChdedLLcwj0fJZuJAfokW++R9ejyx97ve/jidDCS3wKY
5uP96wla20z+zXerdtIPwcMWCmHT3CIDlfUy6sVxXt4xfCy84YBO3j4/zqWRwNm6Btat4dUaLjgT
My2i2STByz2NHP3uc+82x3kzW094QnOQVt6Wb757UrJLEpU8kOAmmdM73HkhzSCpGJYb/al3FQcg
eM6UkRfZHc5SIVgG36vb/LURZZYRe7bKEg0eeETUdwWvfhLaUpNHee7IWvmue9BeQ6d4HU7xV8kW
TsHnxOlf5ef/zuryOofO2RjFVuZS+jJ4TB7vCo+X+8vsOenXyUVV0t1KIZaX+u+F0lSkHsPThYnj
t3E8o7xQTLx14ShQbgX0eqoic7vef64Zu85V6np+csiDLUja6v5emF1EcTnOylKAYo5qAJLPH9v4
uZderu/mMqotV7YI18yLNmowmARQoXVbMz8Zpb/xWHoXV2YbpmnCm0UVBm9Z2MgLzYj9M8sYaXCn
j5BjO9Vr6cAD84m54r12vL6kVXsW+fM8fM+42JJRIgylJlKn33xWPWyH7d53lOfCjZ/lXehaztZl
u7aFF+beUUso4nCGHhy6b+lLN6tuNRsbOH/my+fAvH/zowhuJwjR3908GZIGQzfAeI4asYu8BcJz
PI2YXkYGqR+26IjWnO7S2uISAo0W6GWNr0M1KN8EJOwzcRyE78Loe9e/1JapxYVj1AP+Us/03wJ6
dGF50NPe6bqtStRqdLxY0vKiiSZrAoCGHXUPCcwtugvPyrP6YDC4X+yVR+EobSRB7xC5vz+ZpdIR
1AjH7wa6/DOKav5gsIk5GlTahL7fOXoskZyd0HYOSssxreHOYEKkgTi5lcDdXd/aVadk0IihKzhc
3s15KVluKRXsmF6CmIlk2oq/hR37P9b4x8T8Ey6ub9O3MuGctqJnPBRHBcCK6qif5x5ZtlnD/T03
+O4IXCxn9qQLWxndXKmHYY1UITtWR9Gy0SZ5iB8RZz8YbvQTPddg37nlY+ym+xxeU/9VPkBArdix
GzCrXO23qgQrVwL9QRDdKlvMsVz4rj5aIsTW0CiPkX/bq4h2iwiWUgBinBOQwBSgOTg96rW5dT7l
ZYaNb11afhdvgh71QhWZXVhf0mP7qbuNDukxvynuwr18au3GAUrPhImMYm9+Sm7LY/uhPaIHhVav
k+23IBJr4XamANFnHBGPjuVobmqUKpydkUFeNdBJUG6S/XASPYW8I3J8u3Cue/bq8uFxV2ZaMVFb
NoQVJNLKqK4UT6hVV0Hp3Mil++Y8qIjdVmitBhtB6ne1a+F7rO+PQfmt71VaX2VSr4oUpczQzh5R
onETW7lTnlMabDM9hUxSl91ZG52gd2W43x/6wvAihUTCJfInmP28tpIOYWiQAxSPdZIeI1QId1Jn
/up845fUVs6Ui1+u7/LvmHht1YvTPVWVhBVrzl/9p+IYHbRDdRsDTfOPcHa5wpPvIRL2KbtXb+PT
lk/JK1femz1fnHcmyfuSm10EVInsHbNLZva1A//9mDa74IvSeam2Dx9Ew1UdUF4Oqo4gGpvYSWW4
IpwAGtzmPs2+Xt+TlesK2VgTD58RAu/ohvthEiMV9AxSFsdYlaDSuz3HW6nm6nFCNEmC4Ym6L/3k
t+4GCkdNfZHsZTyVX1V3OsyMedHH0UG/5T9AAb5rHs9exrmlOybTdHz3dGiqvAM0Bo9591nfaxa4
ysybaQr0h+qX+WFmxxxvtha5upMXNhfOJSBirApKDOy90ajuBl+T3r8p4m7LibfsLNxorDo+mQiN
FYAPd2qe5LD9qgzKrwxVEDGvXTVXEZeLj2JXuIGmgEnudrlfH2nePQmttmvGzob53Y5UKMhFpN50
web7HGTxtcx0W67VcheUgv0P/Oxid+bDcXHZ1Wam9CEQPy+XP0YQPYdtZev++e9nCG+++yIrVxLE
ReuW7y4Psi3KxS6ntvAPFqIz0EHyJYnvppOBzKUUQ2EBHTIQZVBSAcIo1A9/z4ip/h6d4E4ECcJD
e7FbUlwEqJaIhpeltwbtZMBXUbY12L2MR0sji80q6krvoy6UvfHc234nfEnN5hmdJOSRso3v8i5b
XdpaJOC60En5ORPA/dF40LRnRJFcnwPZV8dG4Dn/H0WBZSFtaXSRzpyVsxCia2h44qk71k+hN3Np
waXzsp3MvbvXFraWDPEdSihDSU4MScQshtYhjfMs9MKu9D2rOgUpr+onVTh/vO4n8nxdXt5oS7OL
wGr5Yti3wKBp64B4+BTBhW8Ln+uvklM9xA6iS7fa0/AUHQfXz3ftY/Ykf0vvtji25sh27UcskgnI
PTKN4Vyqaz5cskno30tjv0Vfu2VkkThU0F+P0VkxvHP101SjnbXFQ/musP17L0l9KdUDejSXA+6j
PkrwbquG1323bsNbE965eG6r1ECrgXbPo0SFndmbnbF5e95t3x+7ywmtXgiNKBE47P0p+5gcZpB8
7fjfq92c5m9V1ZaZ5u9FQhWoM/CugsNd3B5KNkGmPIQsUvhC9HEUSXg+a8Y+9dPTwE153T/X9/TC
3CKQgWE4J7k4GrxSi6N0m6K0Mbw2B/Ksp/KjzGSldYz3SIleN7t8x/xrkbxUZ04EQOsLX1HQRzby
FqvoPEK+1h1arzzKB+N43cy7tGZpZ3Hl0wQx/RLtdb7c9Nk8KaDTxcfhybpTGd3oD9MWpYq8eghQ
hSBZE2VFWb4TkPAyVerphmd8YB5oAjbtP4jpCWrWet8ctH38LIMbL21D240/Glcbd9xORnIgg6Tc
/R+EvdUQy2VIW3DmO19y4wAVkJpziyDNHH/a++gk3U+27M2w9c2nw3xHvDsnCgUjE9gaMN3FfSWW
IURwE7EuvdX3A7zn0sGAgP80K38UlOGO2mnGeUW+k7/KG+Wq38Pi741DS6nSTWAkanFuYjkaE7is
DS/pXvLuVmwPfXAqoG0yUI1GJW+vZ64gueCHhcqtzV1iwK7j+oy4Z7e68aKjn2iav8bh2xSJuwGV
ohbvTJgE37UhqFzXEn+RtuivrXGw0oMpoem3q4zjZByq8WY83wTIyPPfWxfVZEU7mMKXc3eUGAkc
Pig9b/VyZ9K61+PvheSW4M8FGTm07MFH0jv5qSU3aMTlAXeD/pgnt2O1T2A0R9bnlRpvVn4p2xd1
+mZtkam/axj8PiCUlv931xbH39KLuu0r3CM+zo1j/xgBjPOpYMiH7dCmzN/g2jdaOEgUFWaR+NzB
PB49RLtBOGSfm89oBJeH+DY7WnM8h3dAdwpXoYiAeLYbuQKTO8oz/Gz7+CbyTOCs1UngjX89Vmz9
tmUCpJC0+zL+k58lNw9/VMp4yuV+f93Kany42O9FxmP4qhUHMVY6+RHS5l28Nba+HvLAyTMPAKXm
O5yfJih5Xp5jkwOvnxDPPQw3xQ0Eeo7kZqfxZrPBtZrgXNhbhFjfNKYU0qzZg8ByHfK9wqhVg4Lt
LjzIBxUK+40t/E3t9s6LLiwuTrraF4kxlVgUT8Gn/GvlyCf5F71ufVfez0lr8TEEt2Piyrq1y+79
h/G2gX+kBdh2mgHR/0kvbNV7Ln7T4hwNma+GXcmjI6c0HhaTI8ftro0L97r7vHs3/z6vzLAwkgDR
3zsyRoiw0R2cSLJo1UbIfkKYAdvTX62CoutO/yDskTd2dGM3Bhs39voC/xiec6SL56Fw1hNVEyLT
qzrB0X3DKXS8N5Od6wtcTQxU2IUhCoNwZwlEzjSTgmuD96r74FDvBVfZq942U42yei3SdzZn0Shq
K4tIhERhq2UJqSR2Ivtg3kRM5M2eJD5ZH2aWXfTG873lDnZ8v08fUF4Pd0gslcf/T9p17ciNJNsv
IkDP5Ctt2fZOeiGklkTvPb/+niztTnOyqcrZucDOw6IBRWUyMnyco6IdHj6hOeaOFhcQf9scr34W
Y4SWGo0YwaCPt76LS7DlDjsQegcNqKJ7DDYE+3zeZdljH4NkU9E4n3jz7lfCGduE/fxWCxMIJyDI
BF/w9ykenDmWd/k820Qa/KlO9rKefr/+ybdDUHSsAWCqY4Pw4tlXqqWThdRAriVeBwgEWszVdpQo
xUSjHECvTmc35+z8v8ITXh4SomvsaaE7iJrX3/W5iRqhNM2MeIMkYU97H9Uvanurm+/XD7f5bFZi
2Gcj9jNOBzFafS+Y9yg6LenLdRHbFn8lgwmmhykLzaIICZ1ftKsnyaGIn9KN5i8u9k2+/s8r3uzV
MRY/nBRDTIyCIMz73QvBkpuXPmHk1f4HIw3sUBErjd7wSjtIolSpEpb0dHTzUtqB5xXWPDnwzrXp
mlfXyJjwJBtSgMDBwgX5XZjv+r7mvK9t472SwBidsewVI6CumfaT1MwydtMutjUfFUFwbKRO5r/c
X9eN7fLDSiRjULA1pCYyNdtgFPWau+w9fah+tODiU+8WPz/1J9DW0/aMN90AusftbGGvVZxz894A
Y1eivDeFcQb2omY8AGvUkrQvAq828KlzwKgJ259qW0NJ0yEinmKZt9W7+tC6YMdMnjRvPFOMdiO1
RsWOwIN8Q4tZ/AXsTx2b378AHRt4ZXhodtK0V9SiHgY8del2fqC1idafdtUxTdEuGJ3qhoYd7W31
zI3AqGJ+iof0vwSzoykqRoHAlAu1qhtLPVwKd/vIrh7N0CIOeSz382nCItaRV56k6npNLmNCQyBP
hxWBboXh/DAGxuhoZnbb6+iUTvI3wG9ylHnbO64OyhhTIkjyGGQpHNQZBWTbeDWQFSx2fdf4445b
9dkMbFfSGLOqa4nahDEMj3arH+rDdKRhLc2do13uFT6v7qNs2x9giGCoiSjAevm7oatQnGxLDZ9x
8pp9g/0oYE5AhzCH7fbPud/7tY9s0tcdw9fQYI5vE8x26TRVs7pn6LMd3YOAwMls7lTZZl6PRdj/
/jLGiJByEMEIh3tH9bI9dGjNgYXACu+772DqqY7xHiz0N+WdGFni/9y0ubwqlC2wqAqc2k8zDcIQ
zjUGBOFsBsUJ1NppxLPBfUKbqrySwtj+TJonLFjTaOA9uptOy76+GX16172zYD9qlq1kl+1ij9eS
2nYJK8HMR596I4izGlcbYfoxspvHfBe7pY3lX8M3D4nVTbbJLTFuR1wrqcwHRSA/FKTNodqP3Wl6
pDEX5tMd+QnkrODyDCzZap65G2j0eX6yFyupjB/QRrVZSAZibzA/74lqKd8pYpzhy44BwkiHV/Te
NIsf4liPUClTgDkYhCkp2Go6aXgJpOAF4ed5KNLddTfL+4waYwo7uZOzpMdnrH9NDh1iJXvzHJe2
gWoKLUvr4PmzO261kf6zV25UYwyi2oEvrpmgtsbj7AoWkt99fij9PkT+Gz8HJ8p5HdqKCgzg4HX8
btzxoN+3uyqrS2aMZI3h+UWVGoJcPN4Z3yOAHZv32U488sCceV+TCTrB0Aq0rRp2IF9u5cKts7uq
T61GtK9/yU0jbIDKEDVpHYM2zHkAUgaoegElzGkoDlNxl5GeQ9qwHZKtRDAnyWNQjhgKSkDB1zaz
Ah/VL9GXZzs64f8uKIrRQQ+wfPZv4ZPpx/sGKyToh4de/e+01jTo6jh8DrsdR0ikAoUYv2Q+pDcC
sIyO48/y3IBqe3JVQMW3jv5a/eTF2dv5CpAp/yuW0Vq5E4rEnC4l6RmMCNoxiqzBGuwFhUd9V9Xc
itFmYrsSyHzUuNINVSC06JYAFTZ8U+WbdBosuFs/qB/H6Dhrxr/RIwKUCsygYqeNHdQq4iTNgdqE
/rApZpbWVq86aL7/ha5+yGANXCLUig5IE+KhwGGlXeIGRedeF7H9rVYyGMPWpMIitsnFZvcvwBCl
E3eVGz/lA1bR/lFPePMFriQy2qFrZCllWt3TLMAKXDb7czt5Re5sYTcaz4A3NnnZCf5kRVcSGfUA
qsdczbSXH1MEN9lO9rNbecupR/kptqMbRFhP02Hxs5f5RL6PO2l//ZI386OVfMYghGFiSHUF+WHY
WFF+qmAHiMTpj/CulUmj1UoyR4oz4slzbhXhaM8qZ+5le4RgdQ4miBr1PM5FWj8aPNFu9lixK6zw
bGCQKLAm/8INzvPxvKtjwidSVJGgjXjZ9Tg/JTn2lBX5e90L369/Ie7RmIBJMYGkPtDnPICjKvhF
E3fNNc6LjRq31Z352D7buc7qMplgSciVqugJLrPzij3dG5ERZdPATLT4jZltn/QhjR2OSOcGe30J
GjOgdLMXZBxktBJiydFu2Ek+3cWZwUCBIYUU/9HsI3jQH9TGXni1Ao6asv1Ts8onc8mQxkdSbc9S
ZIXpl+vf8hNlwyWjILqOCR7NwCQnozMtkQAgJEFEj4ISSMrt2NX3EnAoimPuNzuaUWKP0hJ34w5V
9OW2sHmp3ma2sfoFjDaNRYwOgYhvGxYteD1qu1heKvNYKfCB5s/rx92+0I/TMnrUpCGRenCrIocJ
DwowhXNJ5divP+jqXzIutZlVia7R60gvK5yH4l4JWFkufwIezTYxEz2/8hYttis9H7d3MecraWbZ
DHPYXMxMuEvd5Th878C0EXnhM6UToW7C/JLeYovAM/bzw/XrpNf12Vd8HJXxToUi6MsMsAGETOQA
uJtjusfSIR9Jn/PZLg92dUhFIUKDbim62YAYKlDTlQCLjoYE8onKau/kV15UxhNI/74SGEuROM5o
6XsqKh5pWlpk4iE+bBvrj7tjXBARDGOiVC0A1ercRnrIIs0C2ShHG3lfiPFC0wSuo3yBehSnAAMf
6n705hOglzhi/hAZfZyGMSNjIAtDM6HqnpyqfXCg89nEqZ36RF3CP6gUcIzGBRF29YFaPR1VLP3Q
7Blhyr67bZ8zyYo8E3GzZCtAXruNbztMzvGsFfek9MZXkqMkAzN0f3lwlL2n/Q3agzJU4Yq7jFsI
45kTltqrDuJBbGlvrq7Ks0AaVPq05X4U1MnKkvKtV8vQaZUB24XStEN/xWvN6m6uMD93/a1vppwf
hubSQ1ydW55DtMQmOIqwlg9p2Nttsxt1xTGEmpMtfNquuPgk4KBgyw8r6J/A5qOZZE2tIY5BhS15
ymfLxCwUcftD/SJYhUcbOpqr3lFsLeFn7dBKZIa0YrZ+b3byylKbxsDUAQ0HBoHPAOFmow+SSU1s
FEY/Q1XYFdgBuH651Md9MqQrEYwhnc0iN5MBFZNe3NfRT7ktrbC5WdTM6afImuaAgw23XaJZCWSi
/HIZKxOIyQhx3jRkga01YT1WdZaDKoAdc3lBG8TGtMLyeP2cvKtk7GpLtAhkkqhbyKVuqUCTH/5X
RonfuvPxsRizqqptOdVVgLnLej4uffpjCbQzmeV/Fd6vLpAxrCPwOsKaevnBE26nk1C70a1gq7fS
wVwAqps+Gon1v5KLsmdjjGwOjuki0mH0xH68r4HkZ1bF+/UP9GmjjJXBRmPCQJokhyaGwo1gfKuW
H8H0WuuJu5D7vsAis2GXUuRLgs6xL1zJjGEFImogxgqcPG3cYp3qMfZLFF+BiezrD9dPuek9Pj4e
a1OTXE1qAyPt3ijda9H3WnpRAOuTlRgqyBr3uqxth7ESxhQNJtOcRpF2MmjTUbdBGO/EZ8poQEc5
yI305bq8TTu9EseYkqitC5EMeGL10vlxFjplMNtT2gCvu/Cui+JYLRZETRugKYYCUUC5sEopt8Yx
QBL0qxN+agaAeXrC0ZHtbGV1OMZ+lIFKuja93GVzUu3WDt34PIAkIwfWMtlPu9ZrT8lOOmf35r50
q5/a0/Ujb0Ztqx/AmBc5SCOhgpPwAqAgGSImu4RvITATrkvhmEmFMS5JEwK6t4R+KjMwQ4Yf8sQr
FfC0hDEl2VIKGWaRARvQPqHr5ywFsDIFhNeAqr1+Fvpsr7g2hTEoJFbgyltEhpN3AePZKSBQ4g83
bydCqy/DmA+5aOK+DqGMHSjJawpcpaFfqJfYosBSLEIFWi6osA6pHudHDE5yghaOSWEZxoAPJjQp
becEwTwDqKt9mMXQNofeJRFQ8YSMt5nIE8iYlXGI2igxkT8E8x6kysnT4iSJlWNUaLCKxsJmBQZ1
e58ivP/LbtLHZauMkSG1lLXZBC9RlRWogFyUsK0+/qZUz9eVhxensOxieikWZk/zFyx+3QwetuM8
ZQc6IKss8UkptikIx3bXhV6WCq6orMpYmb7MiRTnUCXNWrzfVgZY37v0XNaWcZO8CgDppGUR2Fcn
Oo/H+LXfRV/7Hc/fSxwDqzLWZmrlUG5ixNyU7aTAnvWwM86Fl/sUTne55BsNqsCFvXCcCM9pqYwF
igczmPIEV0CHC8Jj4kSO+kRnoelgfnzLC7G58hh7FIu1GJOM2qO3uLYp3jrVZMMVKnukNAV89C7e
3TJ2yTT1uU+EFHVmsIQ7yyjWVq6Ji9UU3TkTxPu0n37OoeFydGtzgGv1chgzpU361Is1FFr1mz0W
6L3qbujgxgR7zIAsn/9QvgGQ4xzYumvcNmfeDgjn1GyXBLOkmQytwvDCrGJotbfaMHam5FD2jyL5
kgTcjRpqCa68JbYXPCjAbAdUBmIEo78TA9PDf9+BSn9MsbcfjcoxarHtMpjerI3nOY12Y9dwGAp5
Z2aMlTbEGGeQoFstilNifCOHra2IhVXMh6Ir3FgaOdnVp9VpJohmgYfEXh1TLdcNj3zFGpFTu+OO
2GaGQVrUV1Or+hF9oe8ZwYuPwQZxrwBR8XEAqtQ/qZVwHLDGWLMpqjsJxyaekID5pngL9VOondQa
Zev+ThEj2xg41uMPCfxfSZjG2K0xSpPe/F0jIYfWzW9M0Fodsn24m/apm+6UXeQZqE6Kp+rbfEIz
fj/5+ZPoqFiz4E4uUWHXNJAxZaMyF1VG53UokqPuY5f9BBdyI7SYEBe9zu4rZ9zJD/+/d85i4gq5
FEpJB6kUWKu/kf3Ap8SV5A5InntZwgYCEOGceac505u40zn9LZ4L01jrFhpa2oUwM9RzgOlr2dOR
lgGyJcTKC8qnlIsoPo/eeOrs5H48hgiNpsThDRNxwhSNtXdY9dbUeDJASpSDGiGSXQBhn9Uym6xW
CW9jU329fvOXjsWV7812byqp/I++Y/IQDfX2HNnjuX4WMEcQfav3mq1+j2+LMy9q4LkwtlkjdUYN
ZDMDXTHTUpd98VR5VMvJbVqf6ZAakj2OM+Hcrc4YNlUNpGruYMxTZXYmRER99TCBd0JNNV9JeKAf
vFhMZ2pGoEdvJpUOn5WZVd6kGEuvjsKDYcOE/ers6BD5BXdXl5On6IzxUitdU8kMS9rE+HAvKfmW
P4UZr8/Gu0jGXlXKnJXpALogTflRKHddAnws/bYW7gHVbXHUk5Pb6Yw5Agj7iBFgmig8L48X0B6E
VPZ7ANR1BFcNZnF5JWveHdLTryq3WdVhvmQR0GnQul+9GWKaDryr1hTXp1LVOBU+3lUyhidbQrmP
SnROpMFwogDzOrJdNIoVgOc7L53rl8lztOyCTKNkRVgIkDbaQEp+w5y6D0CLEyhesbqLJCG1zIcO
W/TiyfDbu+Re2+uv4SPZLa2VYnfu+q/hWR6Dxn7ri077Itcq/Jr5AJSWb/VLhzLuZW9nuWkaC0Xd
+Id0rvzx+P/8xAaTDLZ92stRgrIEMTCWkqutM+nDIVMBClgIPNBIjj4ZjNkBZ9IsqQZKrASMKZnR
+G3aHwf1RuQtIXKeCrsKMw9NAQwvrHdNcmgl6WJr09v1T8aJDQzGvGhjUitBjgE3o+t3RkVcoBPY
C2+vdOscBGBJYCGUMVzFxgI50cpwURELJJJyFBfjLTYkTgNh0/usZTDvrm1GyWgNpIrDG0XrGYhF
Z9dALuCg8oKQ0484k3u8QzGOvV36oSgSHIrMt0Ze24h4/42pXJ2J9eQ9aOKBXgLDNdvFHljVka18
l7+8w7m5w8/uXgCo2HV12HzBa4nMOzIx+FR0CXq+ok/DVhoxyiCGgCnJjurt6BQPtdedxx1vi3Nz
6motmHlTmTgMsVRcwsXRFd1p39u6X4PhF7OruhP/pEOI4216+232qofinpcWbr2DtXjGtZedoLYG
XcyS1J9qBE4+7VdQv16/XJ4M5q2FgOuvSQ3rqJW3pn6IuszK+1/XZWzlOutz0N+wssCzVgVD2OIa
0ya1avm2B5dqN7/o6JV02qvajZbGA1vmHYvx53MfI9YOIDKoW2tQdqZSWMvAeWybzZH1wRgfLkRC
M2klnoIuTrYwYoU/O4vGkWSWXvS2lPyamvehy92p4KUSvPMxhsUohMxU6T5NZezmLLWCZj/K369/
Np4MxpZoQjpgaRqRZTCqFuDrMSHe2TPhwfr84ZXBCGMnT9SAy/B39VgyoN7MtJrYIxkV3fKgPQLJ
DUEDiA3swY6fTIxzCme6+/VPILc2B+ew/P2XfEZX5FFFPU/FE0j2iyNZgmTPE0pAdC5esccnTBmn
IH/mRbfbt/shldGdqAmKfm5wu0nS9BbJAKNSlfkhLsX3659xE+9jfT5GV8YliodcwpKB6PducCj2
0Y/4OJ4loNbTG64dCr7cPurvlCsSoM+esOdPC207po/jMso0yRnynxi2TMwe9fkepQiOX9qKf1an
ZLuHyF/lUDJpCW859/VJUA0rW77k6dP12/yDS//rIOzERTBqmgC6GwL3p8MREXS5fAKsPSwm+tgu
4k/V0M/DZs7rgzFOCMhqXVoMOJgOXu15sATgeGlIF+rkBYCwS8kDhd0ctFwLZNyOGcRGj1FtrDOh
NNSDSrh+oA5veC3uOjT1yL7axXtsPZ+Gr92Z7MRXZbR5cQzPKFw20VY+Q1DaWOuBI4ZKzegOtGBA
sbdMGwuSsyOdQ58W+ynyey2io6/6wI21OV+ahhXXLp6xSwHIf9qKqiwGkW3Zbi0FoEPSQTyJO4HT
N9rKz9ZXzpigMWyjUEjhrrTsWQq/wSDZsmnXamg1aelyzsVTKMbyDA2y9pJWDIY3Qjs3RyO3Wi+/
N29iuzxhucqqMdPqqA/ijhdtcKwA23YUskyrsXeASRNgcxZm44wBr/29ue6zvkvG0gyBMk9Dh+JE
RsYfSmvcSClWWzV1Jw6GPZZ1bAVJG1jG3HgAVuSEBByrzjYcswDbphI9oKo+hULhzjow5hXemAvn
C7LAAKFadpGKbdZLHbG7MwAurz1ouQULXoNSRXCUwgaXo83Hp9wsN61ul+0xAtkeNXQTzpLOTcwx
BieixxJvlO7/eKPV7nIMYWNjzuEo7VaHZi2XMUozqRulpEuIlM+y20s7HUOTkpsdeCuAF0dx5dmz
fcYx0zsh0SCJTgoPe+U4Ykca0H/2BJlgrt/lB9rqG1wqPfRAU48J+9wR9oqLFTY7vuXBRnHvnDFE
ZlJmQiKiopgbyLIU3R6WySZZBNopBXlJHEvWUAU2sHjviNbfjK3odEZ81IHuNY1h56aNzHG2PC/I
diKlmDS1kWI/Koi1Q2wKgVUl2pfawLC9qE3EWoTBG4I+sQYddAet9ta1de2EiWJYUhdxIhxeBKcy
Fq2ozLIvadYro30HtoxDafcC6HhoyEiNtbnntmI5zkFlgqpYl9PelOAcKAhMeaD9/RhVfNQK+RyR
vOfOWLSORACcp45I9csb8q0iVoQdxtFrvtFeBcW/zQ4Ulm20eY9hc8519ezYzmRrVFohgnkMsXGF
FY/cp9hbpk9nNv5BU4hzULYtqQZGpmUmur8dsLeiL8C30UQrfc4qR7ihzXVY7Z9Q/5IAyNQaj9zT
UiNy5emzu6pSXxChqKBH5Kwfpsfaz+3+nVzW1/PHzOfhu2zuOK9vlzFqk7qEvZEjyKHz0gFQJzCg
PRiW+N6edA9ko+6E2frmbPJiWN49Uze9Cq6SuBJzTaPoKPthr7vEpysm4SFGUDW5yAUceubE/Qel
HN4NM6YsKFtFjSi8CBbYsMRTXcaGlxtULHdgoNjzKrCceIOFwCVJLEp1gw+qts8ziI+VnnOVm1mH
BKRPEyVEYGsxXzDrx6IwI9xkA/AlMhJrUDW70BAtF8/XPSB95J90cyWJ+WZxqaZlIEMSNTiFl/o9
XK684+1YbL/4lRzmC4nY9ykzmkeNQO5SbR2Rf24PFLbeLXxlf/1Q28HaShoT+E51KOcCYibQ80xY
ZjRvRq+4KS7W7Lok+rOvXR/jIpYcgPga7fwGeuzp2i/NEO0w546Vbirc6jyMW6iaXk3mALengYGA
nMG4eZfiXRW/wBXypoHThVej3MwcVgIZ3yCXgGjtZJgQsBPaQv/SG60lTPdV7mm89fbtxPAvWaBa
+LvZaDIlS6oeslRfPwhv2Zfgvr4BgJ9LIYJqsHj/Gp1osaabFG4JdIWP+jEE1sf1D7ldDV79CqYa
3GoyapYTHgIloZSc2FXxC6iShn58GlzzV+FWNqZ2eOhy29W+lWAmEY9Isoh1gR5hO4735pI8CumC
BUNgcy39cpZmMNzIYvKm9mnjmKnsBlHwev3s17ULPAB//wDA2h5yxIF0lfTrnP4I5ZR3uZueYXVG
xsqUYxSFPa0rzqjFYUoEjESqmyK8wXjCfYY1Y0pdoe6ie16AvzlETFaSGbsTp2qXzxWyUnKeSsu4
BQjUyQTsR3j8PVoYA5MWA5Q3wwsYFizKpsIPQK4/JllkrJE6tIGB8geGckppsHQ5vFmE7JAYmU9S
FdhrOq8/tJnVrA7NWKVEl5NS0/GiUtQXQUxjh+a7buwC2V9KN6xulWy/DPfXlYh3SMZEaVEryUGC
9xMqBATjEtopS7WHEUbSX2CqH5Ro1wVeN72f6U2B6l2NFIOplM/K8hAsr7rKSbs5Z7q4mVVAMyT5
MMq0ftJOqVsGJzl+0IvMovhoSUac6+fZTn4+vtrFUKykdZWyGKqERxKdRBSGph+xO4D+s6fGbzhn
Pq+0uTlFvXobF5+9ElhGiU6aFjeoWaNLYzUx3Au51URIBFLbfBa+LiiNR7oNaApbV3bJM6/pez3O
ARb33y2PEJWyKSvw0+NSu2oVOlH7XWwrK9a+cS53M7FaXS5rgQqp0IYFZ23eAl9HVJp9x8jAXnbm
V57N4SjmJe9eXSsctTlimwsxwZxZQwTozPZcBjx14RjtSxKwkkICoxEI3aReRAlEp1EFvQwLTiDF
E8IYElUKxbEPYUiaPLodk+BYRrLP+TLUv/05hJIvc9Grg3TAIlVVDW1YOtZBdyxBLnhefNErEBny
go3tosdKD5jAxozHcWrxeD3zsX3J7jL0KoCQ5wKg2wfyi5c66S0v9t3ulHzIvLzD1QllrZYSTcGn
ojjBrT8c2xvAsd/1fv9TAK/RiEw797BN6spe5hqjVQJildxwJ1Y4enmpja9+Rp8a/wGtGzzFkw8z
et21n55BdOFQB1zcyDtu6stRoIt7XsnMQNYWhhRxAOlFizl+d/4GgsDnYI/2EOxNf0hcUHoLPzg6
Re3GFZ1id8gLvZNmQYdONUHcWZJQOLOpfV1S5RA09a6Y1dd4DnZ6rDzqWeAKBqaTOzCyjIbMGUfm
6dtFN1YXsCTNSApq1FuXYutSLuwM8/XoOGD1EhWWr5k/c14UVeFrh2dCnmCeWuwt0Qcl1z4Jtf1o
BjeKoLhzP3yR+8UbyvEp17Pd9UvnfWomyhkMox4VGV3ryQBe6QRyn6Q//v9EMOYIIY3RtSL8cY7e
ZhK4pOCtI/MOwUQxQa2Pc1rAPExpBdt9bxQP14+w/XFUCQDPKnrS7OBoLVVG1NNaUIIumHLssCEV
7TBVxbmpP2TAH3KYrCI0+opoFztXY/F2hG2V383BCUGfEwqRNU6PIqD9xkJ9uX6+P2RzH4IZlz5i
g2fOqTkPzsJtDgj21Jbudag9UKcO4bPi08IiWANtAsBVAUZf2nNhlakefH4BH7+BfuXVo8tjsQBR
Ih6drKNtIfW7vIfGx6lbKSjARcRWR4qoONjFmD7rifAK0uxDLwx2ne4HwZKNxA6midNe4f0o5lnq
cjN2wYQfVcqlm0eBoyov8YJySHBj8rTsD7Hkxw0wjzGqur7PYoDTCZ1NfKTSR+2GnOLYkg60BBi4
PHSQPxR4PiQyb7MYUWQNFyj272ASSChn036nSAmxx2vjblc4pQ9h7DNFXK5oA4RF+/wb4IT1n9pr
q1qCi1lIF9vK40k+FV/5fSre62Wih04lUR9T/Gdg4O4CTELLD0R4J8qzaEbWLN0l8Wxdf08crWHH
TPVFirOejhPOMYAjn/oebWrtKAbfVXRyr4vatn1/XSo7Vzprs6IpPQx4OuRfc1HbyZnpXhfBsw7s
OGkwoJAljgj4VVSykHp72lv8LQDCa/yzAw7e5NKSIHCIMHTukVsQ41xojXj1W96lMjYKSJyVpIbo
fM1JWdjaAjDZpnH6THzRK6xL5CKP++0PZYiPu2UskhoByD6TcW4M6dLSFuD3Dukx8yhY0GSHXyie
QOukd9OvaKfv+uN8H/J4TP9QaPr4DYwBSpY6JFmMMs9/sIqsBRjNlxSIO+JI/6krBthgzI/ZSXU5
psgbkjm8XdLsRRWFBzLpnJoDT2MZm9OlBhmlCI+D1O9d91OcOM6M9+8zZmbGXs+Y0JqgHIQIZwBA
JL5dfxA8CYxBGbRKzYD6Bexu7V0paiueR44B4bkCwpRXwyAg+kSzD1rY1BHywysM2Meiy8IARq0s
4+n6mXiugAXXjIsy6FvaxJw82gOaHuk8WOsJfv2FP8e0uf2Ejb7/RlSEiXSw4NiJmoanRc+nOT16
Xmhlg4Ipd3PffF12sd86mF+wU0/2hINxyJFe8RcvtrvFq9/BGJXJzKqgpZaatlOrGIls5qVn1QLD
dmxnu/Z23vEqDRztIfTvqzhnNsaRTFT/QQZpAYsWHOU/Od+S85IJYzSCaIm6MUU4J/tInPaYV7Lp
Qt/4RbVoW3o6I1Xl+CGOkyWM8QjatA1DA5M2XZ6DPGxqdWsIivA06mVkmwYQRS1Nb9vXvpBB5S1o
vcp5MrwzM2ZFDCqArWtwhOPwDIA3CwD+Fqlml3O1VCGuGEnCWJe0LA1ToC2x1q2gtt2+BlpItUv3
gEz4BwN/9NquiWNMzagGC5kp14hUgOFrypw4eTbiRzXmjfJvj7p8vASWNFBV5lhqO5hNWtFRb0Dj
jHmw3kee71ZuEoHxdgYbm4lgTYLHJwCjQBccZCffLitRHg+sn/cyTVobXD2TMsCOfzHj93Te4DR7
AOZd5lNpXxqsRZ7gCBwLyHmXJmOSlmUegiSiLZ1ZsZbwXJu8gIKVcCERhq6DFBkkrEBz/PuRpESS
5DTJJE9Zfo45QJ0wpsVRT/oj1/rCimDUUy3UgBCwUaKH2qOOCcgo0+69FvCQYN8OuSRkrHqy4hj1
NMOmIgtwWr24Vywl/FobYBtHx1sF7grnZGwtmBHFrpoEAixMqYqyFxQvYfutj1JXSt9i01cloHmA
Kix7yqKznHG6CZ9qQaxcRg+zoK/UeKixFBFiEIUOhZeTlftt4iJ1QRkQ+TjBhKRRcAwqR1nY1dGO
pPNShpTfuH5P5heMMXJulCeAcX3GQpDTqgse05ABOfVGqB6ufzLWJbA3R3/A6gUPeWUs8oQTdIpg
EzV0GgynKYKIRaQYzuEsFqdZVzkGmnUDrFD695XQOGkHkhoBYCq0aLQyIgPriyLOU7pgXrmG89h0
xuclM7jCl6KXkNAOTgXKe4rMSnHB27uOC7HJ+1yM8RhTtFyUIVe8RX8Y5gRo4LzW0pYEWTSIohMi
EpOtcjWqEoPvD6SR4vQ1Ve/DYeao9JZCrAXQ+1x9GyIHtRAvku6lUujkRPwlR+1kj0L3c4zFXdsn
va225C00FB404pZWrCUzum52ZT0UQITz2ly2su6mkgtr4kLhbFnDtRRG4ftWTLpWhcL/BoOZdt2r
OFrTUdwbvuRGBxJanWChgcy510+VFar0a8GM0oOwvgvSDMdTkaGCSiF1xngnkgshdu+YBwBQxjVA
hurqwCNR/dSPZGUzjwBUV8mgUh521c/uuh+XOPM5ct6V++CNDo9h9tiPiZXZlRN7vJoA9+TMqwjj
VFLCHE8we1Obh8W08BgRwpuu9rUeXmfP9ENbBCswrz3EUyjGz2qiNtZGHeE1xotVKq0zYtaZoFx/
3YRun48oqkwUUcP/mPNl9SLiT7jd5T3wh33wkrv1M4WJEL3MtJMj0JUc0+GuBWxq8kose7ws78w8
7UV81EZ2osE2MPf1SGE9VafcD9JelJ3mgtXF/aJbRhVH+uvETEhRjKqMJilOTPnTaOZCkY1A74ya
ZMGdmNr8jB/C2KCiCKA9gUl0rzZG2U3FhtgFeiJeCgZ73qekn4oNzVYHY82rEmQiGAVxsOxU3gDG
SHjFTKnff6GUPcNXZKA7QEDf/gOiJs6NspFEnQoGQBogmIKly6BE6F/Q0/KCL5TEonASwIxgI92f
ANxK4TDKfWdNNh3hR2mjfG3s9NEc8YR4G61b7ga40CrWrgFaa7LQWaRVgMY2YMC3KgXRkoBrZ2vZ
xDONW4dfS2HM09BGhdoDBJEOLT9h+3JXucGtZP8m/+Pt3fOOxLzWKisGpRLAHKcKr6NZIrvnFQ+2
XKiiSgSYu6B7Afbu312oPJZyOpUFJGDyU9mlPl22aPx+d93ubL2LtRjGk03FQAC3hVtrxtk2o9IS
68HORt6656eGF3Ueazn0d6wigjbQJICKJmg/evqhp88BDVbAAPKZ1bfSh7UkRg9mkUwayvIgODlR
VC86pYMOhDWfcqCuX7+8T6U09lSMGoRjpiZVSgkEsZ8SYmeEbgSYZ8HH/s+O1zTc1DlVAzMi7BhC
NyY/6cU8bIc5ggcs4ery0A5lnuXafEMrEfTvq6/U90VjVAa0oXUnp3wonMhT9+qt6WduiElnnrht
Hf84EaPjimYWgHWDjmuPcD6yqwFpNnIoVj42HkcE2JQkKvf42exmrqcQ01QV1VTlT5zsQTcWRh1U
9KDJ3fxLftFO8mSn94JLt/ujxorFfzBmvfUFwekqyfDj+IQi8wgErZUXcEjI3lB9STH5II68FZ0t
16NBP/DaJBnkPoxCKroZDJhMx6xo0/dWsXSUDT6/T1rEhQgwsETRc+zuVgCxlsgEEMpSxUm3QGXk
rPDIINth+Thrhl/KGUddtm5PB4WlpmDOTpHYAZnZrPpJSkpgndTRWRwK30h4sxn0A7Ceey2C0f+5
mZvGjCECv8Jt410hC8Dt5eEO8Q7CqH1fxLEOGBKZtrX2qV7aIyA7OZaJdxL6G1YvuUv1KEfKCruO
jb3hLr3HSi/GWoLH0UlQ7KYESfH36zJ5x2K0m2SBmCkx6idmj2m3cel3YZi/XJexfSxFIyZIxiWV
MDFjlw6FotT4QHUsH6Ri8gxBkawsKjkzuptyFFHVJV2XicyiE8REjtUUeImeJp3U8VxI9wMPieZT
s5U6D6AfKDAGkqh+ysLrdsjbPMQ2HWWoa0HpdIFIe5YSO/u+XFD5Liw+R71EBTTIgUiFCXfumOmn
8iv7Mxidrwojk2rKINS62vvs/h9n17Ujua1tv0gAJZEKr0qVOk/onnkRJirnrK+/i+1zPVUsoWgb
hmEDA8wuUjtxh7XeGeqfxuPocwys8ih/ym14DIQvTbU1ahogUhd8VJJoaavMI2b8NNXNSeos7Rsr
vlvpt9u6svVgvRAkuCYtmRcaTisKy9gmb5+Kl/WQ+POr8VTu+99JCGbjZd8i+4UpvCoHWQK3FWMg
3iZgCtHwjwjJPRhhty7VhJGLx8mvVCzSVbuEOvXe+BA9JcA/fE/nalk5cSOoUhC7MbwwbFR3iJAm
NJ2JlY0V15uRxI+aBqCaFNH7bpxf2XTI19ojRHLT20c1QVaPHA/URSJp/ahVakoZZPKbTg/hLga+
ov1CPvSgSc99cvr3S14G4qgFYTyCIxhcHdO0q6JMOz3o6sptiOUiDkmc6LWiXooQLIMmKapkKeqm
sXbHsiaIS9CeVrozNb0kiF5R7IqnEUJCNWhp3hQRCZaWfbMqQEpg6hb1q5NFf2v64pJ4NzTp/WJ3
x45lr+Pc7uFoMy31tDH6hf4qdTL1x5wDajvr2kNkVvfNUvul9aUPv03F53UGsG3IkOHHrtal7kBm
xxiWhykEyq5mv3Rjvq8wgC25wQ3nwq/QVk1w9AKDVASFU4xiUtNOM5AgJ9/o7+YF05WB6ZvPFSAt
jphqvZeaHb+qyxh+IVIcyQFXUFL1GmqPNm+Igi8vxxoLOEreOKH4v4ff/uvL/X1CcSxnInZflhbE
hXl6VwFFcyE+opcz2kR2mddBCSdjmqEyiiwS1nYZ05WwS4oBiCcomLwTcmb74Vf01Tj0mExePjaP
xaMiBSy8DupcJl6gaBhSQyeCDx1p1NkFUuigKuKdnQO+tMDOteRk/C+5+mRnQoSobg3DVLGWGoG6
zvdrQY6L0vukaAO97u8KRn2iyzboNm37j0hxdySLRlbGHe7SIl+aMHXXJnObWnerRJfY9hUw4ruG
nIkSHLIZT3kFsk1gHvvqAfVw+1F7Du/jHXOs57/KXqGHKJh+X3eL6un3xYH8UHYcWwBQ5rvbMVF2
bMGlpaSMmyLjn9Nejk2L2UY7P5V24bPI+HRb1Mbj+EJ1rioYWmip44qvWt7VH6tjeBiCxWv/Qlb2
Yom0bT21qWWiyAQ+cMGB1pWdqFbH0ESza0cBsykgfyVauhHl+IH+yBByapq0Zqz2aLliKvZ9eCZG
0ZLPUfY++82b43Lzk8rkPuEsjyfYOgwN8KkGWe7oP5S3Okh83faMj/2CtbjpQE75J/sj6ABvf7xt
i/xzVK5HZ2IjtaHTUMFvk3hxouYehXefDJWzzEAStU9FFx5uC9xUTIOvEyE1ROItGMnURAOuHnfb
5iAcBt3RAgaMPjyBYmd/W9LVKum7PRoGqgs888Yo6OXZ2qKs+mGBKJ6smIceXBiFH/ktykSrG93P
vOLux75sKnYjHYX6/JErupzYDs1+ZpCrPwIH2smxRwP2rr1KnPbUo0I1+6Atc0C8iLlZDGB30pEB
fodXbvbsBwh3bNSsz8sJPwAEdLv2kdeqfqxu9fQP9sk3g/CZKMHPTOPSY8eAR8Wv1m69+4s6ejxq
b5w+QF75vgKOEr6p6GsIA3FAt+JoJsNE86y9aoXhGVHrWwoUN8YATzI8xQkQrFogSFhgMqDrbi2w
5YNCYR/psZutQBpOVnC1WYx8zqs+cuqGDI5NLImqbzvGs8sR/YhJtbVL8WOx/uJmnzPtXqlnZ+p2
dDko8+PU+pr1hbGTVsreBpte8kyy4E20ZR3zEG9eTNYe1PVHNrzetq13rr9bKib6jSmqw0TB0Xhj
lPrNbvRGYKbxmT/efeg+zScbMNXATcQQVbubd/qR4/vVrn1oiCPrc2/ftGkYBt5DeGu+p6dnbiwe
um6tw5Wnn7w+q+4rND96J33QPPJdVs7k6Zdwdk01kVmqhJi4RMG8wLoYmVGEh7TWWSeWPwOB3K9M
xbOGDwDpkTjojS95IUwwsAEgsxTsFeBWY9kna5jvlTSVUCdcTSTDqC5kCDE1y+KiJbmKd0ZufM3n
0ZuWWnXmCqtpfTwC03P6OA8oMzbddA+OlkNaLhJ9kl2pYCnI0Site0BeTdr6bYmop5HMJVXpDAyr
IGi531Zfnd+a+AmRW6PoYxuYjTAE+4jJEGk6gLjfW5LZHvBhfBaN7972tZd9Yj6YwvzsOduNLkaB
XONkPunOgkHLzMt/acRJd6Bvuh/sQNam2frc5z9MsKspD1HYNWb03sc7osyOEife7bPzo906Ov8U
Z6aidnlmNwsSjTwBE0n8Mwq/a/PP2zKuSHS4RlEURYhm4wWDWH8pBJjMrMtV+J/4YD+iD+TmICgd
gKSYuOkDyJwRfM2jhvGB0L8tmcf069P9ESwoUpHTvjbtAfkMXfVDPZDdPHc7lrajozZG7I4Lmnhx
tRw6oga3RW909i8PLSgV0LGWSV/hhBYD/BPFw9q73SclcqJdZaP/qroEu1eZE/vlL5lL2np/X1y4
oDcVUcwm4SF/crVj8aJ7M1IN+95y7CMwPwGmIGuMSk8r6FE2mWzUbZzW+roGytu0Q//5pw7E5IB4
WMTBkDX6coEmS274QW59YOGdOqcEu1ugvg0i0Lk3+j3DE0A33vROsia2FVIublTIHheasnhpoMIc
KYdTSmND+cR8TimteDJyRNn3E5EFQyUbwpnz5USfOb07l0YP6WcKIDrtjmM1yTAp1W1LMdGrt1WK
V6sQxYbItstmxPdr/PowH/T95KsgKKl+FW7iLgFM188/sWN6yuTt1E0fxEydGhhNI6bYH0tKvVpQ
+DeACRx/VO+aBzQgPTiHQ3nSW0fz6Gvk6ZJK/3tqeKU5Z0IFE0HQXrATyQhyBE4iDFS96hCCLxkQ
924XO0Xj//uRIjiEM4mCiWj1bMWtErIA7x1/VbtdT8f90Leyh87GI+5CjmATA11X8Fu9J2Pmm504
5mteAjuCYpP6y+hqQeGRffxpOTSlo6SO9iLxexvPjQvxgqUYkYXV6nlBmovqzn1Xj53f5gQzykua
3lF0HRwjszG0lgyoAkZ257AirYPMpqPEA28GT+iTpVnEBiGkEHX0TBuUqUABJlsLpzcHp+plBdyt
BwjayH9kCAFmsvUk7ijMpsXsMAsyPzyou2KfAAaq8dIXvihnH1o4DTS04Xb/LVIHJF+IF2LMoisK
6DBR/gAFtbMOBz26axfFaWWTvlv1iAtBgrU0qUbHKYSfVR+jFw6PC8Dux8KdX3r0i6ZDf/8PKrqb
buHsbgV76TLtf24h+1x+XO9sUOAVbrtXvmHEE0nYPvGGXqq+MqGC8SgLNafWaPWgDh/L7sOsPC1S
RL5NCzEoQDUwi8uR5C7TobEqDd1O8NWYox37d+SB6J7tjEA7yUZVto/zR5TwXhiHWRmHBAWdGug4
Q3Js9MSx6KfbJr8pBKQaYNYgTANz3OV5JmqnTddh/qxre9OhpPvcNwBZWeZ0lWTqmyYNCnB0UMED
bovv/TWvR0y14+aytAw687NmSC16o4ShUYtznhsMdSlx3EZvV7CrWLMWlFrssLbzQka9dlg9DTis
aguks3jBfLP5AraIxCH5eLAAwRpPQK0207cWuwr90N8Naow1dtR0xsZdlv4wmLWfdJY72dq/H1KH
D7AohoP4rRhU8Ld2GWtdO8Ldhyhi5W/VkgEG6S485t0r60y3Q+FQf6D512j6cfuzb6YMFihV+Fgj
MgbBPk0zSjQKEu7Aqlen7wDcQx4V45OqfZ/MxYlVAkJiU6IA/O+8itpnMgXzDM0siscSMptwqo6L
aRFPmUG9Fbc2IpxlgHnWNmQLpxtJJkivDUowykjwRhR2NQ2zHAzFINjRUqr6a9qS0KnCFtUEPdc8
k46Re/tiN7XcRtkCtoTrZULgshVWzTbjuZh23xXfUip78G6GLUbQPaUUm0pX8xTKnM+EULgF+0P+
pN6BJKl4APLxa8kZ6Vy2a79hbTF5SvfDE0bN95Zv728fcTP9gsPAdaKLaxHxyc2qocEAEX7BGIS7
5DTsIt98Kfc2poD7X/aTbOp460phzjizhlrsVVPenpTQqM1FC/Smdobiy9LIqiZbfoMxnTGqEhCl
i+VlpWeLjVUpFeXlGVCauEnw5bp80RQtgsyJAikq8eaZDN3C5BLa/qroDCcrBIRtihluXuVaVpdD
M2J530WPFbjunnbCVPx/0Ez03lVAoGJ4DlWiS0+P/ZQ15CRHAV5dmHWswk+WukySvG2zAAWtNLFA
h0U6WMGlFGsa54GGiR4UinFnxDmq5FF9sObuQz5lJ5WmBeDz0uc6XjrMAJmaw7L122395H5E9DPo
fhJ0W1UVQU1wqopSVJOSj2pQj8wZ6Idq6EHlTJ2wogFGlHyay2q0m0USQ9eYhYlY1aRiulpUVRUN
k4nx8QNwrR08D070aO4jnzealF3llTu+29t/kg2YboXvc8Fcz85KQB2WItOlWtRgYCdTWRzdfhoA
iHD7QreUFSzmAM9FUEXKI2gO0YFZFkVovM4G9haB81B8ZmDn/HhbyuZRzqQI4aGuTaUZe2QiWv/C
2GHOPqSLRMRW1Ds/iKAZrImVqMfeG/Ca2GEpzS9Z5dK5/J1EDBTgKAau3fem+XD7XO9Noit9/HMw
EawMzfEuXioE+fTAE8bK7fcMK0fp8b88Us+O9x45zpRBH5dJhZJjH2V5iNujZT3WMjqjzcfEuQwh
KQ3VLgUYEQ6j7ezH8S7bT/f5I8fcYLsBWNjhKX2WFVLf9evWBQoxVV3auWhiyGQf1qB66A/Yi0CN
V0fpUXXLPad0Sfn+lsxjSjRSRBozMlrEo4JYvkaFkw8nRT1W5PNt7ZDYlugv9dhAxbxHUtTFz2uF
SSGJM9wM1ucfTHj9MRV9sQEIqnjH8gUTeF2M83DiZN1NwWvHDrfPs9Uy1c7lCc5iimhTK3hwYAmi
P7T1Ie1P2CNMvmamy4hjP0RHvcUuARTmWB9H9c1EWVz+uJZdq+BMkklrLTbj1KudeEb+yTJkzxnp
xQrOxFYU7K8otY6kgWC4QL0rjuMes4K584424GGo4fbVbtYx0Rizqaqh4YGh6ktnj9pMUvC5ReRd
KwCVMz/+oLjLD5BaBPEn6Y7/Vrp+Lo1f8Zk36TGyW2R8jKHzE8MpXqZdc5/8yl+jxCkfqqDcZY8T
SsOFFN1x2+z+HJP/+Zng0tSmZWaTFrRDGz5FS6j4FfAsP3SDqb7dvtKNVAGvAsbTdYxLWeJrXg/b
qUsytOSmuXBqwFw1huaVXbMf9MdkesXw1n/4hjqleIeYOgGApTgNHYOrbc1qjF3yIW89AC/UHqNu
9+/YnJ+kg3XcGwueE1xt6M7YOh6XGM69vEqSdoWd0QVDntAYXuLqT/Nz53UHbQ+QRslrdsPmzp9a
4tGGdLWsecTwbBNGx3qo9lSvZLGUq7h4IIziETzjTezTXA0ia12OZfX5/6F3zBOCj9s7xaHyOuDw
SUHMN4wAVfU/8gQ/0ml6g54tupnY0HheFN2pzNUr2Gti/ZyIbKZuIz3R7fcqvgXgXkNstWlJkimD
iQuMe+KTCWAepDkxUhQOQ57nprSsgXW9Fm5phbvbhrD17c5FC8auY/Xa0EyA+dIGU0spTfboJEtY
1bcSoYvzCYbdTU3LAM9CgQJTvBmG4tBYcfN0ca0wPihhcVgofVjL+qFjEqCIrc94fjwhCCYdq8cW
mOFB0i3KIbTRk7CSxUsrI9lFVmR5WpjV/u0r3XBjvGHKa2o6zE98JaPnlKqkV8xgZT/S4TlaS9eU
4ZLz3y2YAwUaAAaq8R+GxeZL+7aGVYeHBuxaZ9S1Y6nqA7Wmx6HtgQzbZbJn8oaSGFgBwINVR68d
gwaX0tpRH7M4Q66iPpqPTYIWexoUrnbIDtGXAhg7/U6Gdrtxh3zrAAOCqLde32Fd98lQ8UndHLeX
9V/rNljWf7/bY14IEZTDyqcii/lwmWKM/mxh2N78dVsVNtTvQgL/87OIlmlYasi5BGBmu6td+XR8
CGsDk+kPjRQTZcNFXggTXJZqsrW3WlRnwI2zqz/y/iN7YM8rODJRdw+kMUb2jYQ8CHARqd00kDe/
xU+aXwZp0O7XvY2JIdVNaid9tg9SUIUtVTxTDHFiXIOXWgr04pB8/QXBNp7oU+MB2X1f7+xD5ctg
riWfUJwZn2N1MsOR3yo9xfoTkDLcFgHArgvHzKVZguQbiqCOZJ3jouF1Yf3D4DcP2RFzWEjaq8RZ
gdgQebLG31bWbmDeimEb27aZKdaj5kyp1oKjf8QHekTfEbzrboRvGR5qvzlkuxpjNKsPOmBeUKTS
DeANP3YhXgg/VTWgeFGgxBc2P2vzq1lULjFNZ8BEwG1L3MraLyQJHjNuOnsadDTDhmMPerpul+3Y
A/3wl+Lk7vjltrz3mC146At5gnNhw1CtmobV1A4ZZrJ8xMaFNxa2M7EF6PLFhzHMnwHEFyymsif9
4i3qXU2Csc6OVgmwkCQJuqgO6ijfxanmaKu1B9e0T2d614UKdkEsx1rQIR6o7fS27WYsx9yTtQsn
jEFG6ikswE5FKvf2qTZN/kxbBH+21IbSKhMexnP9ZV1favplMiTBZtPAz0QIXmzt+rSPllQPsFkR
2EXxoCbV59un2NYFE0iHNsY32VV2vNpDFxUomAJYOX6yg+oFy1e+6epovzjtUZF2fKUCebp+FgeW
pJiqeIATaX5HLz0GNRTX9Nlz+Ki7I0ZsZa5506rOzse9zJk4QDPb4aTBquascEP2YeptvzQrZ45k
laetpgTywz9XKRiw2li1iWYWb4sSF/CCfImnQRUU/+4zgC6prumGjwqmR9t75ck+zLJJ/20PdvYL
BMMOATufjiV+wXAM7wcfhE4/M98MVLxCMLbV+pOn7LonezfuMs8+yPDptupiFxcg2Hk1TLRPMogP
P42JQz+XIODlJaroHnu13vqtCdLn6lWiwJtB6ezMgh32+ciSgq9q9W/px+KBBeshD6wn4PAfxmP0
sfoYn6pH8H+8SORuPCsvDisYZ6w3LDV50Wo6cgj+MpihyfpO2dFT6cqqcFsDVVjoVRlaCio67+K7
skxZhzU1VG358P+yYt01SY4RdQyEe4JihAESJz9v5FSmm8fE6Djmg7HrY4j4Pkw1hzleShKElP0a
EnIyI5CR9Xbt9aw5xmOsOSUoVgBTnYAqJMdwYNZhgGMmw+72hfP7vAoiZz9EuG/NLhSl5cCBYZu4
hvnaJMyP2Pc4ivxpQtN60iQOftNznAkUc7qi0EJFh4OnwxSeEtQ/nyz60OZ7jSTL4fbhtk3njzAR
56cuLJuAVEqF6ZiPvP8GqtqAHFBpuis/c15Q9lNWxt4MYGcihZdM2Kk0rgcgUxXUcsw2An2kZfhR
Fstw/LTNTO5MkuDyxyRNqz4xMEl6VIPE9la2V2pveei+Jj5IWSIskWhv0RcLIFwzWit4ErgFyFgz
Z/iQfpW5aclnNYSAAPgbPUHeTIIItaDoQ24BHZV9WY3Yl3xS3lW/obCGEA6qPI/0kKfnvOWhn6wD
d4LxPgtSycP+CgYcM0ZwDn/bqPjKJnndWhQk8Chvg3Hp23ine83OfEg9DoEee4bHXyHzrnzRHOPV
6FEikvmnrQWKi58gun61KGNao+0S3ltHjHxik7p+rB700gEaBVZ2QNcAGNoMHZIadVOU3LFPs3gA
IYwc7WR/+Q9zZRc/RwgKrMjDpOjxkXv72xoe6NDs1Mp0GEbQJV9Zpk6CW5qoYumKBsNt/NEjfol6
lRM/9vvOIwCBLcHtV3xIpOVhqb8QnFOe1Iu12khr+E5fXDuQax4V3/jIAZQVgIT5Bj3kLhiOJeeV
xAPx0WnkQ9sMDOflTXveSkm+tntzl4PLKwpka59b1bLz7yi+OJuhTwCXDhvijZQaA3tgVXqO92Qv
HaeVWKv42jR0owptEPzwSv8L5w4OMcthgRJSZirbCfAfaxX75HEJeJGGn4nzP7fvKVKOU/HFDCyW
u7Jn7dY0wsUdCn7IAnFP2sfw83B4OgCTx32BAI191hKrYuDsuK0gm+nY2emEFNTqRpXMPXx9GX/C
wKWr0NZRTH2Xg8q+nWRhc8v6MHJtAFcHa95Xk0ZR1QIsg2CEZDryoAlQyZHtKTCgd7bPMRxQI86a
PUUNSPqw2LxXHUS6OCzHCBNTMroM1dDmMzSm2jXJ4LYTOnpItOvytxnODtCAAaZpB7WbLTL6Dpls
caLLXkNjqVqMd8R3HOK7g7fPP6MsglVemSvdjN5n5xRxrpsmQ2XXhv7oj1brvCmxx0KMz/JX4upi
WcFRP5vPyS4tnQIPHBIgdGcekPkyWR7BfZoYUM9/iJBG5FSvk04BkBgwH9+LFi3GSv7BEuiWizuX
I2QI0aAWI61GEqh9T90kDXunzNT9SpInVQ/dJi2/R1R9ieLupZgToEzGqGNMZTFJMt6t5//57xAM
d10oAxwSPrKVYjpbxcLaGkrc+aYIC2yNxAZY3xWmzcTy3IrSGZ23KPZV/WhjCvG2P9jKMrHa/rcE
IT4W86TP+QgAS5JlXpEv8EK/aiuVSNlqC2OS7I8YIR6mGaZepy5CcyMtEieOqqOtFf64Ilb0xn1u
R7/HzPg6LUPpxnnbOSobvi5F/v32YW9fp0mEQUu9TkH4yyYSpNrvvO4xtH93W8Dt20RL7rKakaS1
PesU/eh4ZZ5WkOcKrZwKs3O3xWy9tf7cpkkESyvpQvIlXpEjA8M1jBo3BHmO0fhYgjuy9Gdjymgn
ZQIFk2umKi9DbdADOzySYnCzeQpS62uh0PuUnubUlBxw24H+rS8m4V/yrCy0sqqLWcmb3gBxxevd
iz/wgF9hh0+WWmy6rTNRQkQcli4pzRYWEIXxFMSYhwxGbWm9QE0MrLRUerZvVLvaY1pvlZiFTB+F
rNzM6Kin8WriO+ZP+qjkDp2sT7d1RSZDSLWnNNZKzgsc1FP5tNDoXovjb7dFbFo3AM1sE9eoAVNU
kFFpWq3qOWDNpqNxbI4rKi09sO15t628l/VVtnQRAyYI6yazeYv9UjVSfQR39sCwPtzmuQMt8dMC
m7OacYgYEjQyUaeYmcRzvM9RicENxAs6J7gAUrbYxQyz6X9b2AvYLThxBwOnJ7rctW9nzvJl3Ns+
TR11h1eFh+7OUwHIhcllQLd8ke1CbimsidET7LoS9XodQl2LciEp+F84wJt6srEDiWRVyuK5pTjn
YgTl1Clpm1bhhCwT8PBM+yeIip9uK85WenguQtCbppmIopQ4SWz2KCmY/somJ51f01wGJ7nhmE3b
0nRb49hwmEq/VBp7olFN6wZN6PCBta95/TAWEhXZevNBhq0ZFL0pHZAulzKWem1zxgYrGOCzVg9Y
ZbvOTXyOwgHkUW/eLa8y8I+Nb3QhUvhGU1iv5dgC609JB08da6/N/NufaMu2LfK+g4H+AwxAMDd1
1KxFWcEe1WPLGHUvINMYHnX4ID0elJJSyYZqXwjj5z1z+50+DaTlJKZKBGyHuPuQNQwLsQMQxNpJ
q5yuGiOHDMo+bI2fkoNuvDCxx4eXApTEolfYjI1RGuCHo9ysWFA+YvzwGU4TL75KMoPEtVpwJRDE
YDKo2KKnI9zoWlpNb3UYeFpYGHT1TiU/wtrCMEsOZJrYuX2sbWHoGzFsmJArNEhQpaeqMkEpe/rZ
0L+WbReE9h6bRGoaerdFbVUDkOGhCM2x2WxdHGovTA6sRzAblB7A6Oyop3ZfHHS/lo5cbIQAbFAR
LFFhaQZVfuEGB6XnBFUYUMNqNnNoqr+aNHRZg41TrdC8moQB0WUAP1s3eS5U0E09KYx5LPhNZpYz
ry852peDdW/b91Q2pbZlBoiifH7SAuiuuOtht6QpkwGiOHU0p4vls9jtTra8p20eCWtH1GQYx9BN
/udn5pabU9r3PTTxvSOWuOWBtE78ZKJPiwdc4ep4taaB8cQdmN1gGhZjUR7bAd3s+7Bf9rLIzm9Q
NAyAwYHDElqEJTzBSVelvbAJ+71B2Q3s+0rqFdwerJWMeG2EAlRbsWmFvQuC/xHc9KAP1TxoUB5M
QB40A8/gpNB7B8tEsp0EdeN+baAmM4a+DMeFEu63WGe97S0ghRpfU3tn6i4eBm5xTI58z3R6G40T
+x2ftFfzIIWo2fBmF6K5CZ192poltFeSTP8fMHq240x8+fEftL42lPVCkvDV6GJ26lBAkvoB9M8L
A+4RQHoKbCqTn3jrWU762V58gmKnyzmk/gGY2UYacf4LRDSDao0X1lU5nwImv7sXzveQgFcTS0rQ
Ww43mwX/aVXpnYSLJxMMQLvCU28c0gZ8MPi2BWk9y/zO5P50Q1MvRAjPPLPoSB01uNmhxUbosTxQ
Hz0Dz4gdpThZoCrBug4PULIS6IYdXsgV3OtkzFiQ1XG0zAIuTp/qH81aRpG+qTXgMPv/6xO86TxH
RCHgpnuvHGMXaY+nF2fE3ktiEv+tgk+5OItg7RnF6PTCwXont73jOTvW5tiDDh9G9yX2rV5kl7eV
MNkAmlDxNgGSNGLupeWBV6xTlOkvy1ucOoiOzK/uVDfd5yBFls1PbARdYPEC2g5e3GBAsRA+FujT
yjmqE8xrYPXDHGK/CCOnY59yawB26+xg1cHt1dJRU/1fpxbI1Syu/hoGga+iVGh2UzT2hAFvrHem
cPABK+K1FnGK6WiGL7c/5LUtXAh7v4Yzf6Y2vTHUQxIGQwx8JkIwZrZU5RPr605yLJkkwbBbA5M8
Y6SyIFGelBiE9qPi0UhGZSWTItg2cDF1ZSJpGFBzmb1+TL9YafU2hrNsYHujlIKbww4u0VXsO16t
ca5Ua7BSjPNoNTt2U/U5QzHRNcGt6fTtfJj1vnZqqzu1Y78nU7qvWC3J6q/TtctfINh6aJdp2Db4
BbNdtA42rJ+0cnhplTbzSDT6bRYP4I+TTWddB99LqYLlD5pV5mMZhkHbaH43lk4IaoSmAWLo+GTO
b7fV89plXgoTHmJKQYA0u+KImDvzVlC9J13s3haxqTFn31FIJsAHbilRW8HQ8/GXXpNPDQX9o0GK
19tyNrIWfhb+WEbbxgBWwaUDKysrLPIyVd5dJvCrshOgOH5ZQCQDBeuz6o4P0Q+g9fzCnHAikb19
xj+iRauwe2PsQUEZpOZezT6G60OvSCLCdbIAt4z9YrwbgNpylWTag9bNWqOE2NRuMJP4C+uUBCC9
cfpdco0bZzkXJHZiFwMsveUYKUHf+cVD59SPqeIWLiZw7ko0Zb7N9wAY2cs4BWVShY8HF1Bj+h3H
w2ISp36kptvEINRVtLnxb59wQ+cvDih8LLNeLROjRUqAvXcnsn5MUlw3/jdcBu+LbyW+85I8JVrB
8EpuMVWlet2Ow4w1XnfXBFGgSopRW45SxVo03h+gRwInmmBgSbl0rJ9bhaeRgJbEAudjuedM6eQk
20DcvLozUdxjnkWzfjXnykB1LdDbj+aA4sYsQ/Xe1IMzCUIWUvTZBEwdfpgi82q0PQfroGmy/tQG
LBu+0B8xYurdalYdKnGvBNVva6d7benUcBBD0APzlgLvFhDY3cf0GLq67t3WvusE8lKyoOhRg3fV
WOKAbZcBmo20aTAl0YOt2z/TSTmCiHxxZ6a9AKNJNse56ULODi0oPmsVhdRWowThiNQu+zmF866q
CremjXP7kBI9oUJyNyurXtg5JIFTziHZy6R+ui1gIzRjtBgABNgtxItYrAAsfWuYWT0pgVo/h1jS
tJaHXHnSUG+zC92dY2lj5/pdiilJFVkIoBcM7JFxvT3T/KwftbKocgSXhoZvGXb5D9Gs9vswG7sv
Q1WEjlUNMcDSGAo6xjDvQq00drcPzQ1ZdCuod2ApiaC+coWoqpZ9qTJ+6Lo91BGgnghz1hZFDiNx
12mUxO0tbTmXJmjLsNa1bpeQVtrj507R6/u1i5Az15kXG1UnkSY7m6AxGHTIjY57lqKjyRNT8g5c
hGP/VCmG4dVZpt6P7RxJErwtZ3N+RK7GZx+VWcbS2OGggBukdtOhc5r4rm0H//Znk12koDqLPSUr
CKNh8fkIrujviUndNn4LMct8W9CW1Z0fh/+Qs+PoM0AeCoC7BaremX43zKGHenEo2R6QHUcIN3nT
pI0ycdfJOt8EAFRj51iiZO68yGZEZKKEcJP2KVPHBipYARvDBlqfGb7NYCPr6kaifttXh9odBgqQ
OtrCoZiWV7HSzQoou1p3nQEPJVuT3D7LHwnCWfSk1tdsxLXVTaH4RaEk+3Vcu6ewwDIo06fx+b8o
wx95QiBdppgsloITaUm1i5ryZA7Vy20Rt49ki2MJaREmRgdcvQDQM3uCcpZjWstJKSuM/s5fb8va
NtX/P44tTiigbm+ndorjhEtxzIbxCL4Kt9UnSZF1Uw/QCUZ+jYcnWgKXJoReW1lSvUOCk7yM6jcW
RRIb3byzMwH8z89slKmos0SEf5Zs9YnWntqs348dcYx5Df7DlZ2JEnRaicJoyOAUgrl8pNily5qP
hv7tP8hgAMwCKxgyUDHT7UcKSAEbMvKW+DFQsWx0mYdaYp1bORNglf6WIvjpJEoAXjMzJSD9D1Zl
u5jutDAoR8WZp9BNzDclkVHfbX6nM5GCIpSY/4vj3IS+qY2fRY2j5LYT6QBCoTKu403VPhMlqETH
rF5XsfYVkKUNsIn21K7Zr7JQZEhKsiMJ+mD2SUiBswTVK3d2lyPtTNwJfbUU/72tFduSLDCPmCZa
ImIpsSgaoNFZ4AEFr+QTODKOGgkf+l7dKfokS+W3LBZgWMjLcIWYrhBORaYwUroYFHiKkrxSLLuH
2Ka4fZyrZBPIZbYJEDPACeJ/xf4O6ZpoitU83k2r5mb16k0qwASnBGRRkWEWwVTUrjHKcMy2pXKA
BDwYMC4iHExNkrqddUiloPbDEpL9FQgRO6TWd10OCiA7uH3Iq3t8P+QfcUJ86liVr5qdxbuR9aPT
5yio9ZZsHXzjTBRc3igxo213zVKmm03Zhi3OZNRRUGFIH48ghxp3WRe5urpXlrd/fSg0WlXs8INq
5Jpva0wMMicU8uqw/DjPyNnD9ON/EYEPBJj8DRaqriimZC4hwuwszCiFbp2P3m0RG7cGrF7TsDQk
J3jxCKF8WpeiLamS7mz89cvS3VVt+Zs1+WetUu60pMaEbF/vbsvcUIdzmWLdmkRVVzUVfK1G44c8
b57BbPrptogrv4eXzNmx3usaZ6GwGUhdR3ENEevXdqC7ef3YlLJRNW4lF28mCMEQN169CFDAIxb8
uEr7ZaF6nO36YX4jWQTMPIWB9LNY9iybHsvG+tdZuCDx/0i7siW3cWT7RYwgQHB7JSlRqlLtVa6y
XxhuL9x3Ely+/h6673RTEK9w7emJiYlpd3QKYCKRyMxzjhDOx6TnSR9jWepUP0xD+RExXfJxthwC
EQksJgQ8LQh650lETnlF7bpP/bCN1afOgjyY0gbjISZVcuAT1W+HbvwriNri5fonuwjsWBvokcBW
B1YfNIi1c8PFrEEPVrNTX4unrxioBESODrgWrdiLwBN+3dhli+iXNQbqDbDsXHJijGmVAPip49vp
/RMnwW2blbUzJvlxCPsvSRmNjmqhiTkHz0NKLEmmtnUCUFIzMBNiAR8p6pcMhjk3ZYi15g2/DdPA
s+zmdxPoZYErE/R8O9Vct9OgU3AC2t4dDM1VWf/B1ezVyo3fTdSIiho8ht8wkY1vJyZqDG8p9BRp
5jP2lAOKx7sT1WWiGZdlNZBCqvBK3QDZI/5H8I8OigNtwfLYnypXnZz5VIdO7eKjpYDr1vpO+TI9
mABpqYeklNxfl/3LX7bRS6Q4EwQknOebicbQGCJpin3wqh8ruggROPR1ESJoMFn5IOvQXroHlgq5
TSQ5GOi5kHKcU53FPYtiX1Me1PxZnWRx5DI8nhkQ6/BjiidjSeLcL+bRiapjlr6YmuSReBlIyHJt
IQqDWBMjhsLNovd6q079GPrJqEVOx7QHTpgD6erHCJD5ujs1tWSIbPMzrUyKy4KaY1WMaRb7zDcm
h+1KP3Xpi3aju/xNzlV3iYqCV6zNCV7BunAoyryJ/cFF9UUHZh2TAU55ak8aYFGxJ+trX6L1YRBj
coZloBuFfFowGMeYfzXBNuUvtf8igBqQM4xO+Zb6w2MYeaZvN052WLRG5sFpb8xj9SQHg12Ca4Rf
IUQWpWi6ak7wKxboJnPno3HDXPOW3JaNW+2X4dv0BOKC/IOAugZ/Cw3w2skrT3ZKLq9f7AYyc4gN
4Fhe0Jt2fR2RZmxTv26/RUPu9XnmpomfkHw3zkzmW5fXE256jNQQQm3MLYmzLXqIUSaQmKV+cprc
DGii2k2/qkBtsc/1R5nt69foYNwmX367LQKDGIjEHQWhK9wUyy6sMpk8tuYssXFVEDwO8DLtglTy
otoIBmcWloO8sgA6dXOCJFHmB3r1PDNyGxuQRYuJJNPcCGpnZoR40I1ti4BQZ35sgEheC1jjtknN
fhdtcr5dv+gmVotpkByZJgQa/KLVPVtlbmJjQbEtucA3gtt6MeJJnMbKskszzqDTauEQzlnoKANe
11OxD9X2J2Lre8YiWetD8qV+gapXixsT2ow1yTM/NZIbw6iBPU93zJRBaTZc/Wxxwk0bZ/M06G2R
+TozwI8Q7yawNI2DY4F/+noaJlvQ4jOrBZEpT1p1yDI/SXKIQoFhNObVy1DoEjuXdD6CWyw/ZGVI
z+I0jTmyodgO7RycwWWrohU2zy9hPPVeNxHrBNhn9zRzHDOVoT9G9LTzGEgfdQfaFPzYW4hhS639
0DM+fu/SJDhGUwQ0MTravj4WtpM08XRiRai6/aRjQrWedUevp25nlBl5nIIAqsg5gzAV2CRjJxiL
dHBiRbd3laKaBxNditIhAy0kN/FGoDz7nsv3Xi0eygAJtWM4a13RN4y9vCcm/ano/X1ggaipzVTZ
uNDWzXhmUQha4URTKA3jFFJwmXXH7mHovfhukVKqX8MPqIjLGBJ+nevzt9hZmPwF9l+tURlYEqRF
l/lqGNdfbSUtXN7k9SmNW34Pke/x1CuUeVM2JG7Q6+QuHWng467NXpH4ax/DUONPwg7VuKQYzNfK
LhWP44px0nScUYEuo4eRm4Gk/CP7NEJQ5JWVBhHDp0G92LGDvwxMh3b6oZ8qfwojSRoricDa0odc
7VE2xwWatDhtepxBpbN9qute4mqbJsCZiBfkghsQk/RYTWY7sAfcJZPpFD0YPrPX6yHjklZmOcoW
3gD4C04mvp2mNNGKpLHQ/90r7S5EHnks9maIZwA13yYv/557aeXJ5N02F7ayKiQ9WmEpdROjZht2
tpsPtdOF0lNz0QcWVibE3dTSIUxfw4aVJQ+Qcj9aReDpGKmPVZDVRM/q3N9AUHU3WDLius04jM7v
8rbBdKaIUoCgczoHFt4DCkq4Sp661vCSmzLcxea9AoQWNZeWCqBx5/7XTPgLOBM0K5sjaBWfycS8
WUn3di1bz+bXWlkSUpqqSil6lVrm9+30rFjlbd/J1Nu2I87KhnB0i0LrIjs2M7/zUgzl75poBzb6
hbYx9u27OvIAYXEAfLv/DF6Yu8KVNTC3Xjt0EXf8ezsxbHq+nV3eAZgZ4QdkR0yk0a8Z5qBjN3xF
y3R++3+MlC+vCzHEwgqKQgBHYE5BcM++z6u2mmacbZMNdzavpn0cpI3DEDWh1zADK00LyyG8t3eh
hRaDofT2y1xFUgzBlrtCuFrTIFQB+JHYsMMo15BhyhaB7CGkPqZSb5qD/RycyFO3A7i/PBa76YAO
zvXII7N6EQKKUbFipEXxSH42LDha3IgdylP/up0t59XoMkEP2ByEzgTHomExlKmB1YVKM361jGLE
lGEq3cWt06ih0GZBHNTCYRROo6VxfaogOus3zHBrgx20qfCjOX4wMZx3fUXLL77wHOi8EiAB8dVE
dBf8BkoK1M58pegfR+NbisIeYU86u9WyxuE9cfSQPV63uXlPoJ/yj9Flm1e33WimgJSVae5bX8Ln
BS6dvHSHv7UHRhCeTeBAv25x87utDC7+szKYNrk1oiYb+ak13828u2HzKOOyke2kkMpFIYr1Jqki
PzOr26liDrDS3qz6XdvjAVI5JIh9tcj/y5UJrkK1hsUTSXK8rYd3xUq+z2b7fH3zNr1xtXlCxG6g
CrnoCSJiK/HnXLU+a1wNPTOpbmcF1PzXjW2eZBC5Q+oJgAS8q8+/VN9CFTILQPxm56l9zGaOFmxu
Fh6lEsffKlpSbREIU3HM0GMWzjKpTd1SJjhh9UEbBx1/oF+fOEQhjR7MWsABuiBmhWiQzBc3L4eV
YTHXC8JETRM1yFCkgcaBV7v8PbzrdhSgaMyySbLYTc8HzkJdSrO4GAT/qJUiiQerCH3MPbJdMUMs
0Eynz9c/2uaSUGNGzIdeNHpiwvlqA4YXRYqApd4sJE60dhadntGdvPpzdSeru2w5JFs6EYa+1NHF
8Fj1ozFr45LJdvkHK+qHIVcixwjCW9qBT/762rY2cG1M8H5zrgeLVHnoFzzbgUTWUfXv1y1seuLa
hOCJ6tROKGHBIRYSLAYOcPKePw1+ust9aH1/QE3Tze29rEa3ddJWVi0hRwHpAMd8EOLVbB6GENTj
2E/td8d3kDajCwvgMHoPuMsEvxj0EhMcM0dVpCa+rQx/aeFwQ6v2/foObjoEqoyoyyN/JWLJp0Sp
YoYcUOZPWulMyuSBo9czS+ZWgWyKfPtjrWwJqcbIx6QGt+WSW7afwtlJ28fWBl8n2lUYIgYoc4r8
HmSptiuHh21dMYtY1H/WKaR5SlM2OuvK0Cc8qfdFjkqu0jgEHH1qvYtVlCjaLMc0aldIDsHlsDk+
JK4ATEEsrY+Lx+OotU00qAR9JJ+fij0/LOyvgQO2TleqTbSsQkxJ1raWE7m6rMOa8gIXS474qLpA
Zrsa+lYH7oKa1KtfhncpLdyWQag2gvEf5F8aQN/nBulUpyqQAXgbRJCxz5+LfenqoQNeUMBBlZ+N
LyuJbG7n2qIQVMA+EtRWA4vDje0wlziLoPXwS3RJdt1sxS8TqglQawT7CAaZzxeHylVpck1Zplge
Gpsdhn4+XD99l0wScI5FtxU3AKTrLyQTDJw4vUqwmoU5nnjJnnf3YQGCKQ+CM8+L2HmjOXq5D6R6
51LTQtLVR0rcFClMFx+Ty3AWvGKv7GZ2B04oGx7THxtfsz/JNnXzwlsvWdjVKi+rvEE9y5/8ESow
rd/8RZ4Mh+3zve3J7nDpKgV3MUPIrQeLg1IdlLydV6GsElkgSCPc63b6TzxlXRRqB1fyYTcPxurD
ChdTYGV1Nfaw2zbOvF+KOfYzvwFDCJKV8W66lW3rtq/+40ji9EmjpQUpO9hTzcFJrcPcyIDmMgtC
ejlM3EzMFhYq8xBZoVtg6On6pm3F6JVn/PKcVfRSqnTAdQ4LCXQLe8hy9XvzpvOlUXK5Z8QoaQLJ
jXEq/IeKTa85GOYkrCG20u6GneFCggxgloPmD6fsJnPREri+rK0rdm1u+TmrZYVFHTKlQhjpGD1E
gemmLMLsgu2NcSbp522aAiuNvtS8LoUToqYzmr6NERzHXWjbH4XaeQE3vVgzZHW95eBcbOLKlHDV
QFmTdDyEKZuGjj4aTkrRF32ctdK1ms+JJpsG38q58OT4Z2lCPmQ3bcmCHsW8GT2VOrpR+NtYS9ps
v9qOF4sCrze6r9CxvCAPmpNgwrRGCkaYKekctW5uJ+iXOMSeY1eb2Zc6By+ywaK/molSF82G9z7I
X6pkehyL6b5mEI+r8m9Gojhc+W3oxXJV/PvbdCHpVNIMk0NjnvsZngXgbVZqKDhINmDzjK9sCGcc
A6glVWo8iYMudi16G9qywLhtAUSdwN0tc5pC9Ne0qJtpkODCI88AJKEILCOn3L5gzH9NCCE/7bQS
UqzYKPuleo3c0jU+a5CDbJByRZgeuH64/w+XWWhwwIhjX3BB4UFvcNPCghYuzPqmdiMPVGEp8ayH
yaNO5fa3ZeSmpgOwvqxYunkmwLXzH9vCFY5o3Oh5iOGhoX3WwfYcoWCoZpIVbsYUS4d8LV71l7oU
aaYYgRJj/AT/RACMfOYNc39v2Nmumqc3yW5urgjvYOip4PxdsOvbXWFXhMBY1zsVWDCgQ2w6IXsH
dUvpQCUSFVA9OPDwRkbmsHX3YC5pGcjXsJ1ieTJcsB9zB8MYIhxRmoyhWpoNFcCOM5hG8yD4rqq9
dqiicXhAizOWbPJmb9EyTLwPwDx0yZ9bKVan8/RX5o4hmO/5LtpTMNjuICn6XAIDG8rgYxsWLdyB
C4kfbkLIZwknMQMgEHz6mPPBPKTXvBpu+yPyygR15v6VOvE+/4ODeW5ROJgx0+sqDjBvRp+gsnZj
uDyAcCpet35z08i7pxuB4Nze8s1XF69tlUMDdfdlkmkBFRMn/YEi1Z4Crap4MvmLS889M/arsbIy
1tSTyUOjin3DvK/VB4o7QAl/XD8eMhtCeG4gTKbGBJ9MJ7hvi+gunce7dpwlWcRGkfl8LULGAjWg
XmNFCTt/U4uD2w7K8YmJzZu8YgehTci7SQncL9OyxSpEwVERRRdUrHjMIDM1ao3HmAOb8LniXZU9
LYrV8y7ZpeUxlp6Ay7vo3KAQPusiZEZvw+D/vpadHEIHqQNB2l8P5pI4SuLIss/LcAqjmgYiFcjH
0ws9cHCAYm6nqzHQrxmnhNxbBCNnYeYZo+Qu3/6K/1oSi6WdnbRZbStLmgst+XhXto4OEXDupCdM
LHA3DcFfKXuHXIqP4wqEFhoUIymqSYAynR86vVdD0E2QyFeRvxu3WnA3Wge2JNl70zUnFxj4tvxM
s72CSjFIjeL97z9U8At0lFRtxGo83pdTtDqJddqDYAVDKz6ld5iAcfVu2F0/h5uxc21C8Bzd4NME
4trYjz8tbOetHy8Du+2H/jTuil3hq+rvvyfPFyVEa20EPVSe4EhOoJxUd5mXMlhc5CTUU+dj0uL1
+hKXf995JrzYg1IrJBZRGhQLxWWdtGZl4WxYM6AnLyWP3YXlnOknQkPZ4pa4dWHMNHWAnwxTu5jO
Z1MWGigNLg+/wJ897WAdGSqC6mkRhr2+rs1TgTz6H1vCpxujUuu7eox95TC5TXsooEmIoUdfgYhC
74afS6/w/+RuWPiToB2JTsKFVGVvARZeDSauWkzesPibqbwHWibZxa3LYW1ECNoJy/Kq5xDTKrUY
Z5xxoD1p8kONZDzDGykvfGO1nKX2sTpgRRRmWqDhc6l+cNd+Gl/zp8ijx/LEbxbl4OmgermnSIdV
Nl1yZXYJ5yuz1LJAQlVgF+P0Zpy4p/fEnUvEa2twyolIMrKtywE1TTAzAtsKahzhwOW4ztUg4ABC
dXrhWEn9og6d5KLdGOBDYm2g8aOhk4YXu7CTdlMmCUv6yLcLesQj82kyXniE/zu2Di5gVx3IIZkC
Z67yj2yMnGCovIJDPJlyhwcguysg+KiGGEQnqpunP5la++BqcW0anaqyeefN5NLWvgvV/oXYqeEM
6qACAjod8pg/66MJQG3udmb4R5v377qET9VMLRCAPS6ByU6gulC7GFe9fo4vyw/YObDOgIZ3YbMQ
m512mCh2Q/LEnziGxeNuwlBWEJmeMiBvsNt5R/uQuhXvvet2N91iZVc4ZebQ9jMLaeRrnLWuPqAp
qGe2ZPu2coT14kS3mCkgcnOf+GmQeXQ8dipOVHCs6/fri9kKGXDu5SFuLs9IwcdJYCkplF0Sv2vK
D0vtMHpWfa8a5dN1M5t7tjIj5P19PBeT0vDEN2gNnUmr+TQm/HDdhmwpQtqRmzNSETIk/mCgcM3s
d/A63GRG/LtUDshu/t0xJBnnMWgI5rZrwhFL6dt7xQATjkHcVrW+F0EuS4i3vABJ4q9mLSYPxSsY
jf5kAhVy7PfljzS/71js0pE4QdlJbo4tQ3jdazpKoSBbF/VTDJpqBcP8uj9O7c+8Qy/M0NIvfVKe
8sJs99c/1JYzrIxdCKakPYTLpznxw2p8HPrkC2mrh+smtnxhweYsHSkEcHEwR+ujJlcjVPHsylYc
y0Ctugx/tjWXDONsXUhrO8tSVxdSqscKhZoOUonKTHxrmn9gAjrbaUVceQOtY2+s2+/Xl7b5pl3b
XNa+ssnLcjJqHWvTJ1SVeP7Ql/UXAJX9IEt2Aw3vczv3J6PMMcKVv2GuazeBHMq7/itkG7w41OpH
5PMU6DooZvwyMYwMpRmdPlSkDR7BSml/vW5r019WH1OIUXFe9MnMwftvBw8R+Nzzb9f//RuYSUDg
VwaE6KTHvYqBd3xAZlgYvhiS1mXaeAyMxu0s5qtAPXggctCdmKqWN0SppNEv8yIhcg3FTKs8TlIf
shNOMnzBLL7Tc9WZZ/w3ynfXl7t51v9ZLeDR55+uRbgPExamPhv4RziQ3ImKO5vcxapMl/O6k2BM
6NwSYORkqkZ8uLbEuHkYO0n7KZB1BWTLEa7jRsewaJqi+tqiHM7T0O3G73X4VQG84/q+bT75ACdn
ABBrCOriu3ZgOVJeXmNWAZ3a4bkoHOUZD1qQ41d3beGEUr7Xrf1bGRSf71Nu1n0UolqW1cSJlBOH
tidCjiT2bx0vZJ94daHkAnZZIdVoqDK2DEhXlCMIYBqpHrp1Gb1f37zNpYBRAGUdlHQN0RW0xuhM
FKqB8GvT0i0G9es8tvdDCxmU/86Q4A5hoYRVPeHKNKbcCTHJ0vFnjN5Jwt/2niHnxGNug718ZiUZ
OpaleBvnnRtSPrtjTF+vL2U59uKbeCHPYMCZGnA5Ie5BHgYwjhTHJ4izw6CBFV4vQB84Fw9kBIqc
jLsyCMH/MErsbnwrqE9hFAgwXbyTxawjrKaAxTP83GRQs+1Hxx4srx8lUVdmRQi6EGyDmno7Af8X
AFExfIvbOy6NddtGUFLH880Ap8Xy56trKqUgxST6ADx6C5km5qbWHRxE4nIbzoD9+teIcBeGWY6W
J8N+gfrB08G32xq/n86AxXThGQFU27gYICqaMFWQQaPxrjbfzUkZ3oOQ9qepBt7lus9tbBiksqCc
Avg+ZPzEaZ5I7VsFhCOpD3m3yImB33Ihi/aJ1FRGayKzJHz/0Oq6tNSXa0i/VQz7pU1npw16iZdt
3A4gGaEmlqLjpUgFBzDQllbSsY790cbR0Rp3DCqH6Q9mm0vC6MZs2zK7Cd4FqGKY5EKrqJsA+pxT
EEy0oMSfo3vNayH+7WOBKGQBmIXDVO+z+iQfit3aSoIqHYbdF0ETMYJXkNE1FQoHTLP3OvkUKHdV
L/HArX1cm1jOwOogmUEXZGYDE5NeeOpsOVqgOiG3vZLIIvjGcTIxL7dA0DHCcEHaazLDYG0yIrZG
T4kFWgeZ522kWzBgo58JQBfG9oW4qnVktPlS/yNN7YXaHUeeR/p4PxlHzLdIgsPmtwGkHUyYoLq5
6Cp2gcJQJ24QgRjG8KbSpRRZeyl5+y6HRbgq4OJwO8huMmCphSURNvIoUwiaph131T69y0HuxAGY
qe3etSOIvVNT8g7eGMNDwcpQYQ4iHhBnEbJWRIoW8wpAiTCj2cc69VAZ+cDf2tlxfUQv85V0EP20
m28qnmIuj0LJD9jcWQwRwOnBLYoK0LlL1kWSdTXonP1sfjTiEshueGTcSHZ2ywpQeeh6Y6GgyVj+
fOX4VdEYBjgeYr/k2q7h9s88JJ/VfJacry2nX5sR7pA6zw2qcJgJ1PoAYomdakkeGZsWgHAC9AZp
Ax7F5wuhCvLjWMGrG+pm5VsLptm9YXXF8ffvD2C3/rEipF8K3lJDYROQ3VjFTaNar1lRfiqK5r80
I+SsUTtraaIg1laMeHoEqcC+2EHCTMJ1ur1nJlgaMauC+VbBxUFm878ff9C145gFLmTEP13fsK3A
CsiXiQFvUC6h+Xn+WZJYyynLWezzUfdiwgGJYg5yOydnZP8npvCgQLa/EGoIm1YmxTTzAe2BAHnX
TdA20PfRjdxROarBxsRmyQHd2j1Utf+xt/z56uikCTdZUoCKKMrnxKlMK/eKEPDZP1gV0nAwhwDj
eUH0pbOwNMDSjPdf1fdOoncgbZwmTzfmk9WAoP+6tc01oUSGATGA2KDrdb6mzmqMQS1gLVryI9ss
3yLocf6BDTRQF6LmRc1BcAmly6fEUrBvjV2PTlJjWTxisjbt5kpWVoSIY7d5M9upiaqK2hSezsv0
c0IyUxLXlv0QLybwIy4CpibUFH+9qVc+oGToL/LAAJdJAQ3muSAvlUVbFzDK1h015XbMfp96AanX
yuKy7pXFUcmAPY/AKwIgwKc6iVrMmNjENSG/8Sef6d+lCZ9pKWn3SgZXqPTvJvuSNJKy12ZkWC1E
+EARTQeOpyHKDfFbGd8oSQXCsh+lXUn6KMvvvPaJBJfmfUXTyIwSvzLiJyDU/TKm34M0kWzXZr6A
WQTgsDEVYCECnX+YudPbNLOwX6Gu73mlOUpbeoNSA1kb03vTGjQn0/RvXduGu8ZMfnAu6xht7ihI
KRHJKcNYgHAFAufSB6WVZL5VfE9M7Gvl68VfzSAbK9nc0ZUd4RIE74FqBzROfD3EfBPLG5drAyI7
R8i47oMyS0JIx6RvOQUjmA+iMfmImuY57wF6HcNCkgUt3+bCR1YrEg5Voic0LAvYIQS0/6XKZ0cd
h/Y2L3u3TufcsUkG9d6pNxyjGGSr3AxVK+vCSStoBbaSHKwbAyn9XoOCVNVLEoot11jE8ZaZaQAb
xbiuh4PVZWWLngTn0c6I+XAknW26GnZ4l4WZLN/b+nBre0tCv4pSeFf39QgNUd+OMemkRE9KoX+g
E/cnt+PajnDooOZplI0FDiSV1bOXNraHI/Alq60X25SBQrc+08qWiImLishWtBZMVRPP3Np6m2NZ
pWXrmbO2IBzgwlDrmtSw0Fn5nRKh4NtaAWYzB+Oh6dEDN9L0xQbR8fVDJluXcJyzEmypIHBPfLO2
3Kj5K5herhvYauksKCOkFWAeAvJfcHAjB40N4xYmiAu9Ghxa2KjyTkZTfs7TAIL2szG37yGJbcMx
J1DO0IyHe3glRtU0FsSYylMz2fNqe9X//ibh+jEjMpRVEwJGz60d13Q3MkfJzbOVHEBoFmJVOHeX
Qz/EXroP1gjkoaIdS1rUztDYR8a6uzQmGH0wg2/XN3rz1GGeCVBeiJhdTOHETTf31tDAf4buDo3X
R7Mdb4qSSp4Nm8FkZUZwmDELu5GrPQ5dVmGaNkM239XWz161P3eG/Xx9TZvfCZIEeGtDcvWiwlV0
gT21IdgrNLWOD5zZ001kTOXuv7MieEPQkdwsI8wjhEPnB0H3LUc1SnKZbbqDAVJ0VGc2eDhs005o
ouINrJTlCT3OXUZapx33RkP3QVdIsN2bvrCytuzrKgLrWhlDuwvW0OzfZ9MPg5c3Bf+jqiAqVhTN
E3CIXlB66OWkNhg/xINYUXIn5/pfvI2REKSY5Ukj6LJN/bNa2gemKg+dmdxoNH00mwkt1ZS8z61y
OzFyz3WZMtZ2yFn9LsFHqxTHWp2x/MZrKEhH4xvDK08jVClc1Yk9mdzrLwo3MYMAkhnbgDmTSyRl
l2VgpNf7ZdK2dDTbCXLnk7KHYil1zX2S7LsDfcmHW75je/WQqg6ogH7KJvy3Jv9MIJyhC4Qi9yXs
q4hJBMVEVP6Yb2uu3rusXvgzPMtrvSF2IO7ZjB49SBGrW2d0bVfY7KChAXSU57/H0Bdd7TC9N10O
EPADccv9cKg8Hkv8e/ML26CSwV+oP14gmWwSFzShuFTU1rQcU4NoEe+NNxDFHfoq/kzD/o5p1V4x
+H2uksNUtl+iJJGE+A30pWWCyweNJAx1X4JjSq0acqPFyN4yggw+Fn9sbxds6QR52Lxw9OPQOdpj
5f1+uLIxZ4nGDzD0FyASVHKQ1TPM/ZOw9hiIp+xQEhC3UpGVBXGIhdREWzpYwM4OmHzMLb+qb8wi
cab0bS6jXSEtJG/v5L9rsoXkx+CWzns+/Y3srh7nfXk/+PzWdIPO7z5hyuMQTtjK6xu5dZWtlyl4
LlonNk0gye5DVdqFONXXbNbdaWx2vGtk6pWbp2S1QOExU8+dHZgFbHHLcJZyARlkQ9RbQX/RTUWf
G6fiYtyt6EAIaqEV5HNSemqUOLrOHTLJBNm2o93KjpDeZ5THQ4z3NKLdQkrROtNOcYp9/qM5MfAG
quCNdavbzNEax7Rc7VPqAWcQTH9yCla/Qkj+7d4wwjFFBChj82jk9puusD+oKqP3SalGkcZdtJ7w
0s6BrsZC+5l6nMSutG696YErC4vXrO5pwpk2KAtaIqpeZ2PHCMZj72gmSdnI1gt3vZDFc1ZmEqaE
ajYiTjUfRuPU9+2z+fH31aB/IV+0p9ntjyWkqKBwH71Ji5ibro8WNUC7IJS+GI9IUcG0Kgs1GKua
wIEB5+gkhbhfNB4XFzBm+0C/hTN20Vaz58G28hhfqioB6dFiJ/qmJG7RuimisXFa6GbIbqFYTm6T
J7Q6XD1xmt9W00NfFMP9//kRIpE1o3E/k4IixQNcOCrqtyoObxYUUxVJHvRb0zpnpoRwWWC8ueoI
1ot8+JXuyAFM1rtFzz5wFmFyGRBz24FWSxMjZV1NjGPc1O91BzLMzSk91L7xiJZzWmJwbK+4za4+
4sBrLk774IyKI0Vkb98Rqx8hhNAqmjAMuCS1PN0XR7qbD9VtU90k7z2QNuStfYx2NvhuJXfhdqph
ExtYGxv6NWITw2pL1E/MpbSn9ju8FMgpjvOb0uqe1XA+tFbhqml+WmDopIP+b1ICZkVszp6vX1ab
pwi6Nurytlsmms7P8IzyEBmBVPVDqjoNHsds/HTdwlaT3wKuCJRQNgTNLxqtZY0YiA4guNBwiGbq
TOCwuVF2kKAvnWZn4OMit9e94SDNXRf/Ec4vmpwIDQtR/9JPPl8cZ01vcb1I/EbrT1D10tw6DJ86
Xu6L8l3rMtUJbOjKJc2ujXF1RuGOWukfAKssiEdCXAcAefwK4Uapqi5GpglIRGzZd9Zcfq1r/e36
Fm9c0WsT4tCbCZnRHvSPiU9K9hB05VejCXMAKWViVdt2TJQfsKdICIWy91BbfWAVgA8wvXtjmDyq
++qlC0vZxfJrnvLiwxnIQykmUBZyx/MPRwbWY6RwAByOmd1J74zCD6c62U1NHbt8nM3OU7U+/KmG
rAX1UdtluZMVQfEloaTzuAIVshz6P8eaNtFhsooCmCXyyos+cgsLqeY40xGS2l3mllkXO2NO1L1W
lECI1j/LoX6xpuY9z9tXsDs/AjWiAvWnWZjBLx9au1EdLU/3+aDe9qa2V/Mo9mo10l71cCp2mGk4
TK2N3wyB1wjEl3SGNOnIld7VcvA2okf2SnmfeInOdcdOK0jDD8p9UMbgXBx3I88ObTQQL4ym2zzT
T5gDSBy7UglqWz3AXTrAV3NhoiZZ5m8g4DzabWXtexCQO/1YRztFBV97AIe2q2fMoO2LEVx2emR/
VmrzvgnDB4Nn77Y+tA+kyJkX9c2wg5DS5xKV1WPQW98DBf8qzCYXp2Z4I+G4UzuO4exvYxveslZL
HNY0kcestDnpmJ7e96X9QafMK8O53psVye9IB+g+hhxONOhclI8+rjv7RsQC0B2xBLkopjfEBnOs
1ApgiigtVlG/U/vJHQhz/8QE2JngXirwRYKfj2MBjp9ew5E1csPhZnkfJMP7H9iwAFtf4AOUioFX
bdQ8tCZAYtiMLzREPeBSpSHj0do8sbhe0Iu3KRQnhQjYaErSa8EMzjVCvK6DVIHxzGUA6y30qgX5
BbQrNaRjmIU7P64lkIFov1LEn3SfHcm+etRO7V3uApoIfeMP9YPtm6fyZToUru5d38aNAhgGhKBR
i/qkDfEy4VNVcOuprszIJ5Hut2H3F8VYj9fb9VM70y+EdrKkZSPpPTMoPFOGSakCfRiRdoJCwkk0
o8ZMVJ7dqAED//ukKMxXSEac3gygg2GMfH99wRu5PezrmCFCZxiw7+WLr5LuQWn7cLLgN8OscCdU
1cY1O+sGNAyxQ6Bp7lw3t+lAK3PLz1mZC4D0QwRjcFM7Dt24LOddlAEpOWuqrDywbcpiOA2AigFA
eG7K7kw62jbASKjf7wdCHEwiOmYiSUc2wwcyrv9YWf58vSAe83weAduhqDw0+YzW6h8APSACtpB+
UIZjId5eimVHcxVOia91xWMfdpg9bu+TpdLx+98GBLrAa6saXF9E881BVrE8wnhSzeqdGaL8b/fd
gQTgE71uaKNwg/iBbwI8AhrRYgqj02DkjYbzXQeh37bfrP4htjInM3N3hB5WpWmSALzl5AAhIXAt
L5+LmoOlY1JAsVQYLKsfRTbhHZIHGLRXuk9WUcmO9FYMWVsTjrQ9abGZ5BqGfDj12uYbKy2361Ov
Tk8qmyV7KVuaECsTVVGLKsXSyqo6xtqtOhVuNGRukEher1sPG3Cz/GcTL1B3HDkO5gcCsENilNCb
PQXv14WTgnlm6/SARuJlnmGVEPaWrHHrjK0tC7dOZBepFlIbbA2GdTsoDA8omVjCVrBYSqTwS2iU
g5j1/BgT9H4rcNriYgPRuv0/pH3Zctw40+wTMYILuN1y7VZrtSwvumHYY4s7wH17+j8558y4hcbX
CHuufKEIVwMsFApVWZkNAsX8zYEw+nXHF3+sX1b2v58FC4RZS1MUWFGX19yO6ur7OGgeXWQvFbEH
/rLD3WKTNTr9qOBSmRPVJ+gBk3mIijHSeiCwRxmmQ7Z3nL9DRH5Q5hbUakD9IMg+W8D0rqWsNSWz
wjl66iYYG+gJTlX+2aQY0kLjZspl6mXCnUP3d5+8gHoqnw02mt1ORoVwPoPSWM29Gb3trQDtypYe
HaOOr/uD0Bp8DhevjbuXT6fGYbMTI0Wk6JrJs9D5ggqX5y7HPv/o4iHyB8b23g/yKjg5n1XNRNsg
BAw5zsbVm4jZsxOabn1MND1uaoADp0XGNST8ZBhoBY+Uvg8ecW5oVyTRFnA/xv2mLr7d7DLEWvMV
XPdp9PtrM1G324sCIPDk1wb4XEK0FrphbeM2XqK3b1A+BNWQthQefobigyrh23WTourWPv0OFmeU
IcC2wq1uTHuHUAJYuZIGEFmmIMpi8VwEoBZ04xQVJrkugygQnpvkTlrbzOWmNRgNGW0ki33dfpmU
XJFclkIj+FroHqOScsEA1G9d05om1gUEpr/2X5vh0/WdExtADXQPtMBYcolZpQzMnTOQNI1D6enW
scif/8AA3A7IV+inQlbxfZhlHSk7rZtAm4IYURmjr6IEeN2EyLUxR/ePCb73BKEYd661AbVqozyS
Xv/qsOGNEVtS2zdEzwOwMKFta+OpD6TG+6VonQJtoQLDM1m6Yfq12TAaCMn1KVz0YgunkqAyYc7a
jdOAgIH2UFarwWvkT1Zv+TmOtE83UJDg7UAi0nZmUADi8Qj65+UxWdMv0DMzQsgMflStxAhSmimh
NVtqSGlfPPcACcSEVZan6Evquc6CQSSmvnZgOAUXRjsiYbN0lK9HwAQU24qYOU6h2bc6SAtrApIh
VCBerMSxJJ9XFDVRod8jimGio8/tSU9BeGkqAEKYXXo/zuM3fR4/Kh3Y/fRFfdl6+uP6txbd2uf2
uFt7MQE8AlIYKX7LUFlMUDydvXZRv1KFBddNCYOKixzfRY8Aw1/892YmwnLa4UYwXYVu6I3Vlt+5
q36nJu6utF5oIQTeWZA0E8o0Oc1uCrMHUTcoO6PZSeZvusMmCYeV6Lxicg/UipgxsQifGw3g5yrH
rtl1nMtDotTBPMlYFoTJ5T4KBB1EoEIv3jidY26kqypcTra5nVqbpQyVoaJ+W3qtjtuMgVmlq5yQ
dpPhAd0KdvJGbU9Z3vSPCFdZOLn3YBP13HEqj9e/ieion/+0fXvOkraqyjYnXdQsXgz62uGl7OwZ
1ajIGuaiV9HOQrNTWwAtwE+HtFppQc0cRUqqkOOQ9UFiKPdq6fylUffTtEyn3NZlCakuPEsOHnwo
KOMw8RnIVjXjahAUdNo3JwYZbuMx8DB90gyPvBp/Tbc7G7Ybmq/6j+7N7D37boAEVrw+jIESVzsH
neQAiH+PS/ZpThvEEVzozgc6divk0uIyG56mBFwoeFaso2eMlU+zVZKPi0iU9vvhH3M8YbOZ96aT
Fkj3dmiEexjAebccUzdUwuyzA2BI4bWQaovzSPZGFEGx31nm3jQqdMqteaf7KI7qp52QnuANpUfO
Sa6uJHSss0Xq7x2YWmQtt2IvPyraTdL+5WSj34yQvoayJBlmr6k/XD8xko/IV17USul0VwejjQo1
zp1FIW++ourtDeCIWqhMO0kYOzCaa++yxpgO48sJmTMQZ2ImSli+QULVDvrV27m+s4ge1OapJP6u
3Jz9lD1LBYEBotTIYiD3ojkXo0maoW8NrRIA8srppALPwyb7Sz1JiSD378N1L87t8B3bwSgw+alh
fUjUj01UQ3m4D9y48PYUU/Z0FAR7GHNBjYjuEnjg9m97Fu2sQutULUE9gc4/QXLlmWvx+0fcxZCV
jjEEHcOlvIUBmhZrjj54vKjQ1QOjrNrD9wkUt+snO8kkiZoIcPbOHJczF7NtJ7qNGUX1Zq685Zb4
9U16s5NL5n2gexhYDGQkcIKkDSZ3dRcTrVBQBL3fQ5tSd1T2sUiMyPmKlnqD8V0DaRDky3wFVdZ8
tMJUVp8ReSO4EMxdeghARz6SZ50NTcrWBUS6UD20CHzSVyGt7PD62Rb5B3p16D4is0ZBkgvQsF+U
W4uZcZWlr40L9rOeSfI7URLkwgDZ986+nLVvWsz0pBpeIF3gZL4RGUHjgGDOc8M1IhFLoiyUgSMv
YyQQyYB/a5jdhQQd75R17YDmodvfJAA9DdVLPSfAWCGbLl+6LPWs6vfpnmAQ1U9MAaKZcjF0qDel
2Vg6FKa33jwMZET63dCYVN2H1kR+ff2jCeh13lvjUtgqJbNhjHgf630OWuzkvtSUj8tYg5+j2/7C
OxaaFy0JrD55oGbyU2LduAhgsA5oNFCfiNEX03TI5E065jgPNbMSf7GQ3mgbCLXyr6tqHYy5fsVk
RDSubZjqyZOrloa36Frc4oBe/yXCrwyCrV1pm6AwwV26yG8HlDHxQwyVgiR/qSAalPhJM4egiQ3t
eiCBko6SCHR5YrD6XQtgR2agrMSdGIWM/ZDVMOqATps4hbd1klei2AKkw7G90FLgGSN6JwPoZIaF
doNoSQaSg1YGp7u80ve++T7juQujXpCDbtWSANTS4NhnFbjAnWL1VKv8bMxLMKp6iQg3WJJIcxnQ
YBJPX7z0cJVeCIcWGibi6lSFyep+dj6x7Daxv173h8uXHYRJcfb25goK23wwM9C3b+oVWCiizTMU
E8pToqWPxBqe7Yn8PrYSlMpoMINGZMcC8/WixJwo+FwxzdHbw0uztG86qm/X1yPaMnDUoSaF8TrQ
AXCXd23ki50wE8w7XX9i6vJcrQctXyVDxQIrmJLeK+WgTyY4TO+vN6B6nYXMkC+rjRWqc8l0m9r0
bSkMIgtbAktoDwEluk8LQp6HOzoom4Kcx+4gWNx56psRzTF9Vj44weS7T9O3/K86yiPZTSDwCX3v
hO6DQKYFluj3q8uSwmoxAFnEtcpC11i9ojA9TIbVUOW8/rUExxYJEIIiZm/w5OXrYIrbgH1FRZXe
sibqdYtzXFoAM64bEW4hDuw+bwOgDR992AANdwyX1rFRdPebooEWxbjrlfn5uhnxWv41w9fD6k23
6ibHWvQk/9pkZhn2oyN9ru2e9T4TRhP012J4/PWiVx0z67mO86ZGVkUNze/M9CZNiy8zVaO+632q
1h9W0t+CMmr2EMt+f/r8/U/Yk/Wz/NgoGkLyPc2yIBOwmctr2sjwD8K9BGUOLik03C6YEzOnWwuW
TIAEOM2NqTSPSZ+9XP9cAogFlnFmY/8NZ8todLfbSAUbak7qL2atNX5SVSoAQUP6ANKz5c4YNTtK
jcT0l7FQgga9Am9XTQDBx2rddZizORnDUJ8cDMZDMM4iN1iNcqN2rowtWngiz37r7uJnvxUYu6pN
DdQEHGA2cyP3m5KGdp8gOfv9++DdrnBpUjJMbtGhyBZj8O7VtZLAUbTXVXVu1+L3ubfefwAuVGvE
hoJxASUdd37MqjfSB0sq678ILu13y+GePs4MAtuBOvjImhVACitkw4PqfO/T5aaRTZnIPhIXqpky
d3Zq4yONFdGjbXUOiQ6W+bEhJwVSq5KoJoC7nm8fSBre+4TeF+pkgaQhBjisu5mc+p4AEuqbtFP9
xcSVVDlm4/d9bt13s7Idly0nH5osdQ7LtGmH66dJGGP/ddCLyp21KW6ZDChIt2AKHpaflaOdCo1F
160Iktezr4k87/2SNdZaOLIoN7RkKh4ndKZ8SB9bEU0NoJtNijphjauRtebbdcOy5XE34gQUzTTl
UDwHF4uf0UcFoiQKk0HLRA6EdhOKn1CYuJxSyoE5K6mNLzqhC7ETldT4t1YxCGBK6tmi9WAiSbdQ
3kCnl38FZEUDHewVG9kB83li6aSHtHWWJ2NwZOgM0TfTwVGC9g3yy4shKCCpSKHoaB3kCqhLAYce
pydqgGi8iZsUs7b097vk4CD7ZZC/h0vd3kivonwzbg/qClZxUDq0y4/fdwgwvaBjbZlAyvFNClqY
2dqxHeCiQaoUABCwu0XwyuC/mdk95izuL3mbW0h0sZapAJpxTD8Wuc38uWlf/pshLhYrc010puEr
zWp9S2tMuBDjJi9k2EKh351tGxeOu8ExoHEPM9P6udHWY9k3HqUyDu490PI50vnH4QKxpY8rGTcb
BTyLfLBH1W87LdYK51UxIXVSQJiQNra35a4EZS3KWs7s8qBxPcGTpi3geUlBAGTodOPBVVLny3/6
VAb39qgwUFkPK/ZQm0GqX/dIM1M/+YP2Lo7Rr09lcLHWdeYZo0gwkyqJn6bPU7p4Yz1L3jeyLeMC
q5G29uTsftcuBuZesYPBuI6Sa0NmZP/72SmqijnH0KAJf+iXb5BlCStD+f0HIXYLGH7VAg0dIITv
TbhprVQI62ja4M6dXBJ0LHbL79e/vKiG9c4KtxBLsdTNhpRBvJV9gCMRksJ8xZz6/daCEMUunBMm
yMLGYpB0TJ+uGxcfql8r3I/22Sa2fdXVWYtMKlltv7UKX+k/VvWHggAbvHa3NgCTvfrjuk1hjn6+
rVz8Q3nU3thudIqaYz9EGL2DYE9Y37pdBPZHnxzGHhNF7dcqzCOZpJ7YbX6tmIuJzdq2i4k6T1wP
ebBWLFzbNby+QFF6er4+Lh4q6WLhpQO3QX/7m53qHyvDjtm2bgE4KFqch1USooS3MWh8QR5mggiA
L48keT8mbZOhf6lvP7TGrL2lGm72FmtWzI1njAPzqG5LpsCFywTPJQoyUD/AjnK+Yw+lQlMFj9aB
PONSrUFHQe+mlDxCMCNsVhkrpCiRIlgdhpQw7g3S4vf2FttE4boDmXQBVEZg4EXjDSgvF8Z6GOpZ
Jhsk2lMo5aF0ijq2epHhpK06pYZGUQyqmigp1EAvSDDb6Ln1oHDHTEpVyxp+ogWemeRznAZzxYNh
gLhnWPrsWFTtcMrUlEaOoSehURUyyXTRBzy3x31AwwCFWVqBeanTwRiRq2vruR1ybrVbvhCIe3lL
qUtm9mUmufsHAuKsQBmyitMuSzxqLw+ZkTxM2gqkLXUi3apkLyrZpnJe42jrhuwEi0zHTb23KorR
nHqmJCAJBaXtNMlOvygbOt9VLpyTtAPteWO0sak+V6zz3erkgojseoiRGeHitj6MXTlv+yTWhjkm
nUVavnhZLkPOi4Ll+Vq4SK2wytjSPGNxq/YvfTEGtiMTKJCtZPeYsxtI76fUrhOsJFMb00e3O1zz
KYdGCPl6fctkrsdF5U3rDDJXu+v1ZrgwFqzTCTUhvVu8PpPp8Ik2zgZXs7GX+i8xqaxUR7VcBkTk
Pvfb5aUslfD6ckQ3996ft4EUc1Es5vaNFtTIiAYL7VyH6lqG+tj6rVti+BdoVMsKuuYHVdzoulXR
1zq3ym1iodWNs9YuBcQxj7KpOdAlvxvmXvKtBJ1S8IQDt+6AoxKU4XwpHuqCG02mff9ubPuQHsob
CN+eMO3c5l76FXOwL84f3GbnFrnItFSZboKYHoyix9H+AtjhXV6+Nl1/NApZG13oHPugPFrpaNfx
UpQN6yvb6LCJblvdmiw9LFCakAQIUdiDa/xrgzu5pQGlRNylEAs0VGQc1kOrIcsi+aFKKoknChPY
c1ucK1r5sMzp7ooKZjT09jZTdN/MrHB2Xou58Mfp2WwXv6DfrvuicBttdE8wGo6WBp+dYzLcXTIL
Zks6+hmhXi1TsBKFDHS2/rWw/4Kz2ERrNFQsHRYGe4tUdQzSfvUtjLoMmeURY/OvL0j4zc7M7Yfv
zFym2Wllk91ck99UJWDexh2k2250+/d1OXC8zixx3rFmS2MjaSzBVVJ4Pf3W5jK8mzBQ2AS1IctG
i5OfuTLLokva3oBPML2+X3JEWkPb8gg17/XD9W0TmwK1F4Apf3dU32/bgnYqJu1wSenLwzr8NYLh
aXElpTWxr/1rgy8CWExlJiScQQi+ZGFjqv5UyYrawtIveDp2tBcWcjGiCRRobTJra/8/sQu0xV8g
UOuZNxSCwtYfbNq5MS6QG4Clqn2i71S2SkSHe61K4NWS16XIoc+N7HfYuUMDyK8nugZ8xFwwb1u2
b4qC2I1Er1SJDGor+kR7Wwn0/s7OPcwneq2e13VWYFQhUeLEMPESUb9c9zShCcwp2Coa3peg9TIr
kDc4GShRU4DPyZpXGEuzkz/5NGdWuMNpj2CLSS3G4pxUH+ZpiGzC7tqlk8y9iY7NPufxz2K4qG2D
C7ovzJzFJahYqPa9NCEeYEoQHAKUGm7vMyucn7HJNSFQivSbdkwFsWtJTqArwyiJqjM/mRfmVaO+
+FBYBGZlLd5KBdgduiwfEggM+ygdDYDvazIwoHDt+0nbUSU6pqLfO2ZiZC0ekWBRLEtN86u1+jSt
5bfOqrrwuscITwAGoHZpe9W8eLOajWPWNZ0qdFXzADT5vtU9GVsJ7gLJ1xS65g51RhTEUC0/35Vn
ac9Yo7LYapsoI+lt3cr49yUmeLjmYg6LZSSgyV0d5VTma8Ry43B9u4Tf5dcqbO67ZCwli9ltLK5p
03iZO9+B2PmbyyqJW8rs6O+//wyRxQX08S1IUccHOs2+vVh3k5QSTJQ/QOjIxhwVPO0CfEfSQXea
jDDoOJbe7DheNxBf2WnBjIioMnEToa85mNcGGguoLB6dubJSGbciheq2iWCurS7xiD228QQJAK9e
oFd1/WMJVwdKAQs+h6FnnplhsADLwbANi4vuQDXXS03QjTmqX+RfJibjGxMbA6YJw3CY3eJRoD3V
0w35A4sXcDUPphGaFKQaC2n8GnPOk5mlElcUejvwYLiHjT1OcHfXBlJ55mgIEcCeHNxFhxiw/Qf5
3o5JhgFAIi4I/zNjaC1thgnojdg3baVC7qvO0Bg0sj4sB8iZX/9gwsIrZt/wnLKAgrb4V9XkzKO1
mQRuHxuRDtq4vPHHlyywPxh3+pfCBV+kcixi5dalvgxULnzSoXIHgiG8hy9hYiUeIlutIRRCefS4
soR4mbnhNQd9CrvG1F/TG4fCcj/WnXIc0vWHRpuPa18cLSeRlEtFp//8l3B3EqXZnAEFzOKtxgQ7
kj5QAjbmcsgm246vb7nMFOdFKyk2uyUINKrbxrQ9rFWPCZA/SE7P1qNzmIFChza3rQG3lltUR+VE
Ge+7saolN4wovOzNIweDqKDcvHi1Zm5VJPNaxQqE9aZyRpNXh0pc1CsyQmDhpp1Z4hIgysYSVAYJ
+NiLdAyqkg5+kW5LSBcpS4korJwvav/7WYbKyARNP4Jr03H7G/CneGvRHIwpO+VtFqVd/3bdHfbP
zfcwz81xnmfkrG3MuWKxOqmurzArhH7Tc1azl8Hpe2/e2vtuqe5srcyj65aFXw9Y5T1QI17zcLke
nEeIQDMeSVMLcqc6fyrLpvIXZX0uEypxFWFFAGDQf6zxlewUA5puZUADYSspXv5JtgFxtOhe17eW
p84g3lhzOzvM2OGwMLoUPMHpJIl2khXzmLoWsGJ1YSsKiw7ICDF9hSKmBsHeyj5ZrS0JKWJjYBhx
CSbCAUh870cOeKUYuHBZnIxL6js1UeINVHQxMUCcnUBkT7I40e2ExgRySvCN7L3J9/b0sZgsYzZZ
XDnGwzDlp60YJKFLZmL/+9nRqLOp0OsEJrIOQj7A9H5HhsO8624pPOpn6+D2zcqadUkgKBzr47Z6
qbW9YTrjkztXkhApsGPA69FaRCkC2FQusWymiTUoKGLEaNk8owQoP/00a4ZkNaIn/DszXF65DGxi
SzPWsUqNaCQjHlbF4kMVLqhVqJIURdJ75aCHKDpDyqy5M7o8goyzJHURXbXvfgbnHaluLZhMALAp
d3wVwxc+A5zZZ+CZaupwDJrq2MUyImpBaAMXEXFsyJ+Y1gV4OllzpZhcFYT7m5V5tVa+Qb4e2dlc
HMqRPgFR7fppB6HeVdtkECvRgt8Z5/adDqVZOQWkKMid9mUNxzgvvSTYwKyaeHbrycdqBOf9nUFu
hwdap8M8YLU1jkRPnmyXgovk1LcyQUHBPCWq+2f7yh3DwR4I2jBgzyqOy233APEun3iOxx6rG9kn
FBySd6a4w4hG2WhCyauJF6A1vEkxb8hiP6CyJitOC0ILDEEqbB9NQI2Qy4rAY8AmDWLmMfjSg0TZ
fGOWtf0kJkwuJ9IAKHRBd4IXPhpj2nBqXFkLTuzw/y7C5EKKubN0O7uFcSRIiBhm5qt2vKNl8WNc
p3jY2tpzoA/r0ZU8XY+aAkJYjFJDfx63jY3Xpctt4NzoDajB6jpeogTVYq+P7fvphhwBZR6gCLrP
9yaf82D+PoAaOpbN+AqcH0rLqFEiE4RtvtbAmLKm+qSzWKGFnyxPU1kGvfNqGZJLVbDDsONCncdE
vnkpplmzYquc/VJ1i08tU4/Qcr1vAMebDXAj2NMTUafGB7+vDL8kXuAvw1yaRtOyGPsaL+mi0p9H
1TkBJ/CoLO2DiUTm+qcUJKDv1sh/yXkGydUeSCZ1CmtnOG365xIHri6B2xgkGyo4FBilwmtzz1Kg
k8UZq9pqKKoF9Qg690HJyCktzM/X1yPaujMTf2eGZ1mDupGiblIFCfVqbpE12vfqiMRvrHvVBwXV
z+vWRLuH2bB9OhT0ChdN0AJtp6buN0gdkcJb0u4AddfdIXyL3plOKUm6BPFxn0T71xrnFnmuOOM4
Zk0MGGUbFBTOtzjMCAvIg0qSL9E27lSRKpJ1fC6+lpPhubjmAxB0ajJ8V7M3HQIfEx2CRbMklgRU
ATsz2A6oAZgXxRXuKpsXl61K3wLkZhNgawuT4H1g5OmHoZvW58oq0xM+qOHXbb36bFDsxwIv+bBO
kq3xcGy1m240O9RsRwjWJwzXrmv03sJAbHD9Y4vCAVI4RBwojF6qjHbOOuu5ix/qAlzqVevg+kAE
f7Vz/aXW8qd5KQ/DNHWgAFBkvRnRlwcXInjUdsUHtPXf58J5r2R2a+NzoOvuFwtEH1L1sKCpeX2F
uwNxz0MMAeGFhgYGmpp8kSsB+9FACuCPB02dQ4gbziBu7ZBAmkkelGU3e6q51o9o2tHoumXRQdqR
TgATWESgUTbOxqanAFN2ZnHHJtOnzSdmLqGF2kj6B1VefD5grOHhO1cSd3NazehAVwit9rIfvLpy
AvC2ozzKJLsp6j28s8Nlhe2YQQZQh50uqD9pkVFDHSWLdoWQjoaQvPfzSNZYENvU/h5vAsL1YvYt
H/DOAFx4F6UkgVk7h8nW7lM2hHqtP1LQUHombaOyeG1V/TY1hi8qdX7WeRYhjH24/k0FhOIuwHmo
NyCMYNKUH8xcrW1GyMW4uaWva+RWKiDF82osAM43VcgMcz1Us5KfINda+YBINWBudoxDPuYKZEe6
PMxRVvX0raMQ9tXXI8WolOQbCfwO0FoUI8ENBF5c/h1bD32zDeBLAAdNe7KUT3ZnQJpj9G3lvppl
j01BAEGQQ/lx18oGO8r+Y87uJi3Zxrm0Nhp3YzEfE9v9mXR08jMdAhmT2wC7bn+w2+7ZdjLZC0Vm
mrs6xhLrn5oK9Nx98aAvfRGwzjgpXe94aWWeALJ6tor0mNP+D0CF7xbN3/luptZdXYNaTVduoLSI
tvLqvLRDEjbGIIkiovfvPtSMEqENxY4LIWg3LyhVLExTD5HyYEcbhBH6qL39W5ZAKosguCPfGeOO
twK1VzSLDBrrmjoF/WKHuWsfF+ghebMUPSY2ZkNIGWAT9aK/ZpaDOeidTePF7jIPTHIv/QamJJoO
907bj5KsUJCoge8FYgAEvUlw43IRsrarBHg1vGetcnkazPxQWvPhenQQXGnvTHC7pyebCwnjqokZ
6rge9NEeVHWA4uYM5rXrlgQ8Ni5MIRBhpgaYJz4OJXOeTpqL1UzRFOh+5m94oGheFlhBfeyP8wPZ
guReNu8sNovzDuFmwMiAjX5/3AvNHsvZ2Dfxqf/Gwi2CnPeheOgOXThXkR6gKpB6UqsiR9mT7H+s
7n8/CzJpTUF3BcYvoDjAJzDeZj/GD+1NGSYBchaPfGmVh/5HFsrwNoLUAQ+yX2a52GaOtHfcGZlw
WbiPtt1sYJ7G9AAl/WOq6c9EL58sY5EJ74oXayB6o7mNZxqXF3WYAEvAzYe6y+AE2vqJLTdq1fut
TOpZeB7wAPzHzv73s01NMsMoah1vbY0uJ3vTQO4pG577uwTIJV9/w27+scG5S9YTi4KQFw0/bwy7
j06K7qIP0VntS/nBRqnab1+6U37bfWqHgzPFmxuOYG4J/mCYCnRxBO3bXTIIvdX3S130TrE2KKvG
+VyGs82izZnvkwoVvOunUrheTApC+ANeA5wqt97CIZ2jGGkNijDVd26IT5poNgMyH6c8Kv3kABWF
AFxMkVsENTsOZZCDtiyQDUGL4hC8R0da77jAQ3I/g+prPagLQS2obDQ/3ZKboW9f0eXVJQsW+ZAD
EhwwVdgg3+eT68o0iz5rrSpeFCcYrPtVl5Z/RdkM3lHArAKFAWoU7jhM7S5Bs4GTwPS+ODH9ChYc
h92CJxYvFXCgDbGFMqHaBHlwkrVXBatDExkKhIaFGKv9XSE9OyFTl1XgoEHtDrAGkOqlEFtMrbfr
LiO0QZAComEN9Tv+U+nlZk5z6VTgMsRrWxs88O1KPpLAG0Djq6M/hUcvqLG5iy8dTCClCSrXRnrK
7I8uxciiBPshqqjCBj4TeF5RB+HLVxYETIxpAdlCveZalIxqEVK3Hu9HUPlEo9G4AVRhipCNWRq0
m7Z6TZvRaMnBqHN9PwXuAo0YtMTxEnKsC/5JqGR2qH6xJp4BEgc/SwkxI+gZBtpybDEyd92YIFTD
GFJfQBqwdn5nG6hiofE21LGmtV8zvUfxTvs5j+TI1vkP2n/vbOnvY9iA2Z9mnRu0v0r2F+gWTtCP
1b2lG07dbExereZvW4ILgzgYGS0+X1+o4Cbcx5GAEQEfEjiRuITXUPrVxUOljscajYjOrl6rzWEB
BUx+GlncNEWo5v0s2V5R6ntuli84dxTT485uVskmzdcHKw/6rI+KZDttJA8TRLejOi0fZ6ZH9pB+
qx3wGUF5SVIaFp3Rs9XzVWl1UJbJaltQi9IhXhuMLSad5IwK3fbXBpvc100Ss6m0Cit1jPzHrLUP
SZnfVu36lRAat7Ytad2JHNdQoakKVVWcVj57BOE7TiLKfHGz0TCzyQFE+X7XmpEtQ0SKFob8Hnk3
Ov1AlO9/P4uhXWqtVAUWJVaSFWMU1NvU0dPHp6HCE1l2HYncFMfQQrxG2nGhrawkW27oOcX1CwXV
qf7ubIe17CLVfaCK6vXj74832Ofm9l0+W1uS64xa6b6LZpF6HeZE5uxHsTWnzF0ehlImUy1yQ8NQ
UVHCne5ccFxZOgOtPbpkcVfr9+tQPDLWR9fPueiqODPBQ7KTflscyL+iGuuoX+zVOs5G96G3e8nE
mmglkH3DJ0KOBFJHzinq0pw2oETQ11TXmIBRjRLZpSfy8HMTu6ucfZveUMfMnmw0EzfbH7LBK9XE
NxWwAqJ/e33TxKvZNUoMZEIXqjhKVWdQwkF40MFVHjBGq4NR1rPkyF4AzYB5xDMPtLsE86h7w/39
ihyw/DbDSsxoiowIuJaXEWivZ/rcbD8KvIOMuyXUgw0Naee1m4E4u77Ii5cfb55z9rUAhizfNAvm
tQjkmNWjeVi+W7dmvAbmT/02KAPZ+4vfWN4k5yaa0m9ZVhErAqm54nU5CMSQhf2my/NGOEfRtz5Z
uyq3oozqx6msv2nr/MYwYi/ZPz428Xa4KzTNrJZYJShYnLv+k3oHuUU/OVqm353UY3o3+YvPjhrU
StX+hPme68b5w8DZ5sFsVU0Y2VYXopYVQ5s7nT/U6hTljfaMyqVkPyUfjUeFVHNB1LHFOoG4j2cd
pMhDJlmOzAR3WeIED04ytEa0JVOQQJxXyb5c3zDJx9KN92dt54C1rLaDwp7T+0tT+C3Qv0v5wEbz
ALoHZECtJAGQWdzXfBav6tqe1RXah9GcPDZzrA7UK5yPivU8tJ/LXDZexsd53iG4WFKkuF5WcKpG
Gfhfa4aBmP5nAt7U67v4dxpx/vznzXAxA8URh/YMvtCHczjdkhAmioc6tuHrgMU+6QgaNM5aT3bB
XDzEectc6MhB/4BpQLJFCatf16W9c0DaE1CjPKEKGBjdZ7S8j02dfKpG/K7A2l7q7ygcPPQNu9X7
/gGw/J+bZn82XaR6Rvels9ZUFhFkbry7xNknr8AHrWnj/skhkcQ+mKe9nEU86q3BeNwbKTIME18w
5zeFC0HIBDuFgZcjIrFzA8xsPIIhd4hlbBASM3wSgV3XJ3OGc+3S2cZhOMyRFuoH2TjwBUCJWw5P
79IrClvr5u/9g3Yu6oCQz80RRyEulfqNnwf/MYzyRC/t2GtGQ+DODTAhJHnrulvHuWeD7DFw0fDi
V8aFHxdKvD3Gna2ouB1u51f3M/Mh5Gm/bJVnHTaoPpeOt0grLfv/euW0GlwIMopJLdQKyyNxEs+x
cXK+WsfFnyFFzJ7pi5RWUOL/BheEEqqzxsyRUdRvVszux6cqA8CsLTz9i+YPH4aXNHB/XI9I4osQ
AnyYghawkaZMGUvA7KzI1d9KLfX79Y5A4Hhk9I+uqF+GuCuKjE41dA0MqbuKVvOTTY/XV/I/0sFf
FjgfaYdJybQMFqw7qD7+pX8yT2mYxuw2CwavD+Zg/FgdulgJWknyLttDzk2UClQTFA+waKrATm59
pKt2XChmdzE7Ilmj2CN/rZHzEIUk7QJ8kh51wQIRud4Hs1LpT37+iPlrn8amxD3+x7XxyyB3YQ0Y
TykIcAS4sKAEZEblob7P/CpYvis+fdvJ9DEu78Z6UAdr70P5rfKN4/VFi6/mXz+Bu7kmJwe3crHp
UU5R0NF9HSOERJPNNcmscHePUraKO+ebFWnr+mSZtyltnnOoUcoyAHFa82s13JVjTRgtHSDrjjtO
i4YgiWmUvloBuzU+NOGyg+oO68E8FreYmb6+j//jwfKvaR4v77bGZA8GTO/XEH0oHhaGk7H4VtRB
4yELE9/xZ6kmz36wL4PoL6tcsRUT4MpaT38veHdZSM9FzpEE7XGKaSzzFclRdLkoU1nrUjhzokdt
N9+bQxeuG3kdl+4T4ISSo3EBj/x/d9KvhfHxpitmMAPj2Gt/OTftjRa0PuTL7vFwCbP7yZt8xzP9
IlS+jicmiTgXdUDeNh9y9LFPNogMR+pNA+W05QDh6ogddYhaQLxSErolR8Plgs5WGolqVTiABuRO
/o+061qS21iWX4QIePMKO5gds365fEEsHbz3+PqbPboSwSaElnT0pmDE1nSjunxl9tFBzd/b8tO+
ct4SiD01oQxN3eJlxMqEsuWYOb02HCI9Af+IpxkPTY+tyUtnTGbSvE9RaWGo12zE1p4BxzeD9w/s
LSjxtuYi5ugvx9izioBoFj2LAkg284/9X/rbwAt995Q9EoHe2GXo/yDvH8B401rLAXgeVw4T0/2p
cEJXd/gDq9pA/uje9VDmSVKBb1uOEJpEX8BRZgKFLu+vJSgjjTbzGCdkfXDKRg0G189tBu0KzrqH
gaasx6OVR3ia1s19IzNBUlaRLIWlafvP9zeS1Bi0slgmhRFuIuGczh/opJljxh247JVxRJYkyiq1
swJidCwRwAwDtiy7n55ghx0lNJVz9Jo/Y/7umJTgvWFlHPtXq9AwtGhQNkafwEBxOfKqXnitNZDJ
txEDU1Dct7qYJfk1lUrHSp6wmolg6PNkyxhJCx3ZD+5VXzZVc3FOoVO9qScknfZ8B5bTGYydDHdD
TNDfayyqdL/+gqUbW3HAkogrITbXldMUPjO+IUsCZZfURKnAcoe7JOFe95zZoTO/T0dUjawS0dD8
9m/hLH59+ag9/HqkEYw8Wod+n9tNs9VyB6O8ZAtrfmz/pQNc51chpRiBrLqDtdWEU8q9tgFuT9P9
vEJs2bGaEduZ6Z8+DEvGvwpLxUQCPRsvukn1LIfXKS3sWPICvgfs9OgYWWYJKSvNZz0Byrpk4PAR
pIET3aypwDh3WRTdBD4XQ/0YUugR8aXlk0a5JTbTUwIKWhBNzsOPfQ1kyaCMCIrffNsA1N2NpvDK
N6HXSel9rlbuvhiRYaxu0cCqLiJ3ebxggB9JWm9OtuhIV+TZIJqbbBXOJ7dqW3noT6JZWZkJtB1r
+dG9Zo/SR/PwD2ZP91OQ3xge1DYpJwnd5luRRnIj7HaHZ9gUKzuUV+M/lhj+0tBbZWB19iKpMQie
CJhrEOOHaP46DLVD+HALhdG7umnEjsGi2wmJiG0eXYRL4I/xoboGiI1n1GmGM6sW9zfVjJ9nouyI
LlQZnA+uMDjPjmwFHongDBRqktgSzcQJnH/LokNZLrq9OdQY9V90lG8TuLg6iEzdYIF1M+zWLT1f
fai5zeOBB/6Xu1SS1eepGVWVGy+nCb1G+X+LfzHd8KvdmspM73WwZriKubiNr1qgsTjLpuYVTvrE
8tn7KRsmJn8VphVjpQ+ppKJZkJ3SUHIANXwQAlRPp8JUIrC2xsvT/pNnWBa6Z9B0fJC1MypPi4Qt
HfgYrf9Yin+7cEBpxS2IWH0yo0v4eVIgBRUMfK7Ib8fBkTPB3j8MI1PCFNavF4j+cyZUJBRo7OwZ
6yW25gpm6KRW40Qu4ZJr/f/PlXxWbYbh4EQqCqmkArUZ8GQhRggPhChS8jivYVZ4Wd+L/PvqJove
aJWcwwnjTLZAKGWWElIPntU/YLyxm6NYi8FwvVr0s+jm05c8B+NmE5tZ/K1v38FY/F8cKEhrMb6k
YrifnnDJg2Ws6wFH4tLKkjnRrPlLDqbufd3YPNFPKfRASwhuYC3LC8EF0yBmdoblhC1bkHNH5TOf
BuCBUFtrX+Lmp1pJpJw2qIr7JUsVMD+A/yYdT0L8BvZexrE2PfZKiPirPmhzowLJF/a2VkGRmHxa
1PepfuUWVgF+u+S/EkQ9La2oklas8JUGbCTLVnxU71M4kuwiu4TfUmAUWVmXRz0nyYibMQc6kCuW
3aEPjEeZS22jZlWlt0tVq2NR7wnLdtMYDfhIyWlA+iLWZmlxVu+OdmVOXulWVsiMNFhno7zyrBRa
rg6q6IbZQZyOMZawhCZj2EKWvpN/X71gI+aAb6JAiNGMz0vf3IdiKJuS1J4jjjtUCjjd99WdJZCK
8Oui6gGIQ8K1+KmoUxNzpZbcnXMxtUfm+N92DX713Si/LElDGJYxeVwnHUVG+Ri9d/eCmb/odmzx
bu+Pgzl9zkFByRqNYLw4lXLSzaw0clIhbRrAdmaUhc8B6y1AlMPrMeNKiZL/Fij+PCSN66aMYiZX
EZImvc3M0cCyFSt935YADCMAt4ImlA7Xemzt8dGCfn4/5WbSPvaBu68Vv42n3lw/hjT/lECpRQdk
rynkS96VEwHtHiW6hABz5/oRWxp6cCqBDQrzf1W1EfDShh9NyeL8jz+B0pW2AH12ESLe7uzBbu4x
/30OPRLBZQ8s2N3tp/3XaekIzmh7QCmIuM84eOvDt0587kvG1vPfWOKfMii/kiW8EuctLLGM1h3A
MI61FV1Fv3htLqIZfda+7V8f60iUh4m5uSmCAEcqudZSdHBjqoAcb1lEq8xjUQ5G78LCGMtboYy3
RKuwUVslDTXN093h+2iyPNrtW/z+un7eI3kbKwvJj4pSjxEENiiucqZySCdz4s363H833jintgVs
DAwP6p34JgJVUTaN5//tZsnNr37AGADPB61QpLbd6GNi7rHPQy+JWMB2jDdOx3JxvWhNXKDIqi7P
shCZAlczIh3mt6OcDVhNR2woSqi0nNSjcbeYnPV1Qq8QM1bwn6zi7d847Z9fjrIpXC2UWYspGvQK
BczRmOMjlg8v3KNq9+iYT595MEUxmxPb5fiflozmL9cyFdP8CyJ8MGzoHmdqh9jJLfFeyWyCUYGq
iJcdSVF+X0tYFpQe6sCwkJxGJN9NX/vX4Wm6I620obY6TFqwCo/bFQNQpaNHzxvYpKd00uiXuAdQ
ICm6YPFQcQVS9RkxG5P7vJ27/aE4sxzqtoH5KZIKh+Q0rrMFuPMIYe9yjFWK76H0sn+H2z77pwhK
PwURIx2lChsmcZwlAvW6T66D/ByA+W5f0PbcFVb6CaEHZkVpYLKqlQuQ+MA4N27vDDaH0RjpEDqG
E1vRRwE2mM5KQQJTHxhyNy/xp1y65doiiGyRzJNe0WwtNpYS71QrwXZ466pmYI7X2JXeGTKJRf7N
gK5kUo5IH+RoBowl/Co8q/gaWcJhOIS+5klW8/kfPEDWGSlPJM1KUo0DDPYENlnSEcsdjLRZ8z3p
gIJ+49i/sXST9T3pje6qk4ogJvcqevpD5YPOtLhGLtpinoB2du+KbnRHXj3Hips2w+nV5VLeCUyd
HP7D5Ypec6rvyGCQcCrs2tMeB4Rqr8IR4WZ2xBYqs31PvtvedyXfYeWXUgH79BGpGo4Wbwmn7Nod
ch8/5I5jpkKbD3N1SurtS3WpiD0m/d3ZEDrbKDjOXiSt9sRSl4GUHLLIGbcrRCuBlCUo8lEXZ3Kt
0lMnmrxT2GSRFq3VO/F9eeDdrjWBmHhEbfag+fGX/RdzWynbu1nKcY0zpryiP4ZcuKt86Vz1IYBW
ybc5l9BbjoszuxKK69mbbPJkdg9gXxkT8Wi7Ar26BSoiBup3kxekyVuc4tYEp/2xOESP6Tu64Pb+
kbcTtb9EAZ37V2WKemPJivimTMEDmthm5uLZ2vE5sxNbwXGTQ/CWwzyxCnLbfnMlmTJPXJJh8pSY
p8jPL6ITHkWYJtnNsa/IOiX5bvR3JdjbkihhtYKnV20qOWt1ZSDWV3bk9OsIFrCQR1je5nDULj8E
DDez9WzW8ig9igGINLcTEsM+i6wQkGD6siA+762gZBFTb0WPwGVE+AZUC+G3Lcmh4/imBx2iG+l+
j3qj2r/ta8j2WcCLgr8tGr9hZjRYQhmkAp9J69Fh7bM594vZjsMgsuBdWmdf2maAIxFAaUCOCUAx
p7QiLdtqkjKVdxO/8he7uspO6JAhmsUK39vreGBFq1uGfC2Q8lpCFsdDKUcaAFuE0emr8szLvZcp
+VM3qI9j2DK2Vcjb/V0Xf94n5TiWOOpVjaSHid/4pBAteK0vMudENieDgCP913ejvESdT/XS3nT+
63CbECyu6Yvklc/CGWvVjAxjUwsFFdjFWGcD+gJlsCaxmIZhJPXo/OsYOpLCWgLYtBYi1nxECXuP
AMWi0k8+1PgcFJwkq9aP/DnBznjvtn7/xHZ6W3HMWhT1haKlAiOAlApuz3NmOvGWCr6cpWFBpWx2
cwGOrWD1HjAxv6GEqoYR8lGMJZ7B5b4GD3JqztbsSHb6AMi0K+dgafYxtWI/vW+O1Qsye+WYHMDw
df/fimbrn0I9ginTo1SqYmxPGfknwGp40lKDJyhyYmlgONnNZJQAZADMScToBL3XHWp9JPd9DoQk
4B9bjd9cVXgaOB6zFzGejozUbWR736xsGTHsB/KyRkAMf9t9HgCDlbeNgTaa0nzpgCYdaZXVYffS
6DvGOvKW9qxFUSETL8pxV4PJzJ2EAINROWxmm1rFzKKT3npyazlUpFR3WO2t9ZlHaNY/92HehpaS
awCv3r+5TTuylkP5MgkYnbE+4erUM3BsL/ExcIFoYsuYFWXr4WbpYC2NMiSlOvLxqC4aMpY/xpXy
FzKy1KFdN9qdBahC7BEyPBzji9FME1ptxFlfBUgXxNYRU2zFttwV4YK3f5MsMZRn00NdCuok1NxE
Fc0OG77SctVb1gYYSwr1krkubCNg/GiIB6LXWEoNu+WAsTMlvb9/nC0/tvpSNEhdmAV8GwJowB34
7o5XghMXRz+EpLksuSVguzSbPzQVFCT7Uhlar1G2OQCcHPqDE+L/6r7JYEA01rIH6wLJv6+yKzFA
JULQO8kVVF8Vj8HCm5pWMOwRSwhlJAhys5LXA4q2Qe9U3VOMaDSOBnP/slifiDIRiS6WQM7H062m
8sqDUcWMWhDfJsup0Msvhd7fzZJyGEW1ZQhmHY+yGWXdA8GKg25ocXrQ+PFEWMDjniVmcylhrYOU
tQijDu6lwZNq7NEJP7qT6CDeBvgREL7fW5tHkDBZ4T3QJO3i3Hds+CWGOupU9lQC6kztKo6k4pPd
PtYe6GktYM67ISYPK4uzWXPtmwWPdbhKxUERlwSqFiI+RkyS+fpRO2R2d9A+95WpFlb3RUN3rXCS
z8Ce53pnX582T7uKzanHl0ZRCU4GXPfQ1cJxlsXYksNW/y8zPesjUi8QIKXK3AcKj0tVPdJpAM2Q
TxoNAGRwWB2hbY+zOhT1FOW0UotlRG7IP4AIVHJVzMgmtuHUXxun9OeTfOB8gWE7mUKpl7nUINkL
spi4ufpVtDiTrAzIdmSn1uxisP6tsFj9lE1jsDon9Sb5qU7iKcPHk8XQLr72+SnOs+c8At+lon/l
8zawpoY1fMnSGOqBNm2Yx7kE15oJyZnL5dcp+7csaaSBudIWer4zrXWAyAU4Vx7ldrT4QAJgWLNt
M/Pz6m65ycol1Dw/gsMQKSIa835gYaLtufIHP7JqC1G6u1j9CXmJL2Hfv8NyKiu52gxeV+Ipl640
0dAB5R7Kon+LuMs0oOrUotlsfN9/3ptlp/VVUrbFaISx68kiCxlHjDBDIl3I4GP08G9RuOhvRhmS
uBwTY87xzcCDY4pZ/aG1WAbkMta046YfEkC9AWRDBTwBlPqpXV+NQG3W3BpUJIHozUpq9vFo798b
QwodPyLbyAvYZA2rk50lhk95r5hzwWork69M1w0A8IrUF2Axwm9AQ3JiFFGnYfgwfdVKc36pPc7i
/egiustkcj4LumOzEIM5cEkCfAfBbaPurkEupRnxIKCJh900zBtzQLONYZ4kZ1SxPMnS8k3tWwmk
H3IBuGt9jkbezfsvdTMcxRyWP/CX6TIH6OZprR0nwK5pZcbzZp2Uft4zN7dDnfa8G3xWOsUMD9KB
cxqnSw96fW6wz/iPXvW2WADOg2JeAAogPduRiSq4u4FfiopG9kxWOBECnutPPArMogmigkvESEA2
YwcC//6nRMoFyIk659hlhgvwsMDpRNdFPXIaGHKs/HtwIqXe5CFJHX6xm8GXvu2/ki0rhpYwsKah
TiDtoIzLEAZK3ec47gCmxV4ILD4YnLS5Bh1jfnvL56wFUcaFy1F0GEYI4rnhae6Tz82kMbZqyEXR
bxEY8IRETRYAPUulcgC9DKZWhwgJbBK9KpuLQqCbBDOTQMrxPBWMmuGWhVnLozwAn2ZpP02wMCJf
AJj9wUhU00hZcRcJVulTAT2HnAjlmd8GPbtKUsdWzTSXT3JbiG8jzVZRBCam0SyArFla/zXVcjsZ
RmdfNzbjoZVoevpTD40ObYhCu00MGG5mw9TUpnpP0LNRafDia8ubKkNRtm51LZT6iiVXi8qgJkiV
gR1lRmWN/bbsEisG62K3Qq+1IOrzJVUVdaKc43SNGX9oX9vLfOHPy0G1lcpKMKGZ28ZRPtR+YyZH
Vu+DdUrq3fGizo1dISNol0VTkMFdnR9FnYU4vVnVW5+RenV9JGlpGJEzOpONTK/1ImRfsjna5X0f
wZ6x4lnWuci/r4KyEWQSyKChrU2i/Aiz4iBlomgaM+/s6+aWOVkfjMoPUvAwyGUN1SyFz0l5r06v
+3+fdQ4qFTD6uZq7Dgldror2gHqrBYPz3nEqixyQ/KGd561Q1j9blp6MyGhuEOZ3k2jcjSGmOaYe
S7aaUy2xvX8ultJT8YMgaeUip3hdid/5AjZjR0CqNB4T64Txfeh5T9CgGUkikYkOG7NN46fMh287
CpqpqqfsBy9ZqLalLmsNd7MfsVILevazbuNWwT675k4V91YgN53tWudNUb4MI5nBUw6ycpy71s5D
BqLoliNdS6asSZbHcj/mUHyxf+SBmO+jOmtyrK32zT3stRjKbiRtp3JjiwMiPMmtCnzdvoyqBgYs
7PaS2QHmeAcHGIn1vVIjYImc5rE6DufQZmHNblag17+EMi2jEAzgLVHILwkPqRM+RLwZvZIaC29m
Lzxv7SvujYJk56GolGWJVGPu0xYPpXMz0ZwRET7WjupFvuoJ4DEdX6eTBheVvmCEGW3J6iJ/kl2s
RZw0a8RgeusOmk228DBIxHhTDFuhUrYoDLIga3T8Mrn6XvfXPngR0vv907OeE2WO8nQphiSBCNiW
a5xHX0pNYljUzch3/UEpS4T6rT5F5O0kvvhjvCSoe8S4uvo0OZ3VnWOblcyw7o2yRSCIBK1nPwOd
T8ZASQnub+PO4FjhNXl4O3pD54HN0khGKsISzcfwkHwle00Z1iHb5+EfdFwZR9Ko4CXgp6rseHwn
jUtNZf6mV4BjG/x9ZdiKc1cfSqNMzWJoWlYtMDVClPlqNZtjfDEIhee1NzpHLllPj3UoyuZktTAZ
nACfEYOprY2+5WHoTTUr4WOoON1DCHO9JSS2iPvQ97dFbhysVm/+V20gZ13FJ1EgCXkF1Fco+WAL
duZ2b9Klc7JH8RA4w/v+h2L4BI0yDAqfyFMzI8iLg6ehWg6cfpniyATEPcMCse6OMg9GWKWaGuAL
1d3UmJqQHNV8eNk/DEsLKPNQLKIM/m1oXaB2XiA/YlvFnvWHfSHkye89VsokgHBNl0BDhbDY/XMf
EHE4E1iOcV90g2AKmmUcWpwF3RBUuIwewDoALdk/Cyv4pgk8QGmqSNlENBobc6/hAaOebwaAUFGa
rJ9rN35iDW8x9E2nDAMqUSUnzShJ5lFaeCjlRb4WVrM3943oTGSQYP+EDJXQKcMwaUkZDSnkiclR
jAF2Ciy0dGDkg8xrJB9z9WQb6ESdA43eFTH2dysDWaIfn9rSFIDkEljz4/6pyGPZ0UF6mDscxKKv
SdabdJIlx7M5S9/76HMpnCYsgO/L2r5Bwn4pgOXht02iAdrR9gJURFoksC6ErqbEd6H+fV/K38Rq
uqgDDwB8jTptH+YxgvBIcOXPGTa/yD57dWgac3IUUhl39sX9TZD6UxxlKiZAvU2ZUGpoFQ3gehGd
5kRm4g3HuEMNAd2UyQJEmglEtEt0Vx0bz7Dn/2bof/4GypIoWWzkILBDcAEgL2LojYvoE/xI8VC/
seaOt+3JX8LoOfJCG9WgraAyXJNgYEaLoDQ8i/rub5Kbn1Ko4IKXuiGRIhypzp3KrwCIUx3U2p6c
0o6OzAWK7brTT2mUMUkWFaDeHMe7GCP7ESudB1gEoB1mjWFmi3IFIGtqts2gYTst/sHrC4sxaNuY
/ZRPGRcD/LBl21bkTgsDXVTsMo2RzS3ipzIUeoYlY31AysYkSiQmYO3R3LTQ3zH95Qxx9WX/VTA/
H7EFKztWV/EMtkQcSMRUeuUG/nAE6S2ypdhW/H1ZrOOQu12JCnmhbMsYx2m1xCqmxJHUiNH52PbU
Pz8PZVLUXskDbBijrd3MlpQIH1rWg0lJblJTbmJbCtoT9n6uqdEsjKctszSTMi9FkktKPOIie6ux
sWIffZM/UDe/2RXOG5/xIKzwYUHhQbY0F5A5Znc3YSEHWyWCuQCCpXG4hzEwdRcoutcQ+J1mdc7O
kcMqR4jbkfrPS6KMUD8u/KBFMIQNCiAdJj55Z/GTW5Ye2PN3Fc2FyFaASUc4qhsYxdItT5yXOVVo
Gcx567/xpH/+HNAi/qoWS84TYjSi5a/RfXxYAHUbuBifx05G54UuSwu3NR5OTRTARQPHQz3hURda
qZRr4gfIciJ6lw8xVkgFJ72yrnpzz4wAPP0pi3rBQ9lNk1IFMI5G6xRT5eQLoImlDCyC7wtSfwBw
expohOVS9AF/79V1bXZaZgtK7YD2L+hYAA3b1fPVL6Lee6ZK+azONy8oHuPH+K62csuwOqc9tX4I
6EF2UWbTZq5EUu9ebIImb0hVdF70Yz++NW1iZmFtNuP7fzAwK0HU65/5pF7GBq9fUz9K6aQvX/f/
Prmb32Kw1d+nnvjYNin4ZXEQsAS9oYh90jCWayZlyTCU5HfuyaEeqIDIEstnKEFEYvDejqio8Q+8
YLj8UluTwegXbXb6VjpKF0XDMA9miYfh6rA/I8kOYD6xztEdKid9Hl142mPrd0C1Yz2OTTP08zbp
qmi5zKqQcNDETp/v56x6nRfODuXBBGPcZS451S4y1v4submdm1Wp8MGoSn3hRMhMfEAl37C7q0vn
sY7GEkOZGEFsinoivsDAQpSL8dA3TMMf+wjYpSOg73MML4hL7XfAxNjXUJZgyt5EFSpw4CtFWw5w
VLXXHMhMBn9ghmEsOZQVaTVFL5UM9zi4usc73al9DA/8YuYPoPextWPa2O0JA+gPIjBGgYvv7x+T
ZcXo4ibAffWy/iNqMQzT+EoCec4ic191b2UfYNDFN80ZvTnG81cp89IUSJgSSefdsgEfQxA96Z3f
RTKjqLrtD1fvgrIyshwOelhzSIs8yZ2xx34XnAbLAIBJAfebYSrlsH+brIdIPvYqLkvyWYmDDgIF
BQjpLfZap/u0UdyqBZORVHoT2MT3JTIMHF39TLNZ4zUebnFBCUDgX6ekshU5tbuu9GqFtfbEulG6
/hlJegySM7wKYBgPJpCo3QkQ973NDyTIsjKL2YbYDHV/fkO6GKpEKV+ryi3GiC/S4nbfwLNlk3lL
rT9h7guAu6y6NetOKZuj4CNO8gCRZZuaDf+1Ut4D/SR1H3HNmvNnPAS6KJqUaGbhk8GKVgMGXvIM
0KvVwxJnH/tqwnrmGmVmZCEJhUKDIPDmOiRKBY5EeQxsA3OzoHe4H7EsYbGMG+siqXClWHKp11ri
lxZQUDWYIjoDnczsxAcuZu3nsm6SMinpFBscGuyIKPrQ7SGsjXlP6ZgzE5shGEi2RIOXZBBqUnKm
pi5BSXfTx8lunqdvzbcCHMjapbXDew51Ab8JrSBkYvNu13jAugzeMhCJ/bYROKHsk86JiIQnbe4z
TnnuubyxhKx+TUTR7gR9MsNZuS4TlHbhA3upmiehWFgxzuZ7NCRdUxUQigLD9lcTt3BKiV6oAL/4
kH5MtmQXT9ET2KxO0WJKoFtHmmHv6y5LIhVpAHFNm3WZQ5k1D79NRjabAzc/7cvY3IAmbFYAjhax
v0ev0sWGlPGYzNWRyiTPwTGvsSJFJk3r7/o7/7RY6f10Vt+SR8w33bGeyVYIsJJNQ1lUCheEc50g
XRVURwNpch4+8PFd1JTWhBHAobhvFkYdfstRrUVSX3Ea6qpHrohMMZ97axB7dwhry4hDrKKh0iPw
xbkUIkaswTon9SHRKpnBEl3qCBmxC+GCD/6ooTjInC3fUpj14Sj7LeYL+CEl3GcMBUVRHliHpAd0
irDGF7sWC59yMw1eyyO/Z+X1O71uRHWJdXQgVdDYBJia723OS+AQ/wuVzVoUZca7OAEoSJnqt6Z8
6xEqm+iQMvsnW8Z0LYYy3GNbKknEQYwGVKM5BKJLqx9qldmSJl+cTiLWcihjGsV6kcvp7dWNDhnG
TOz0LNuGV4OEWGGEg5ug3GtpVDi41MlYKC2+U4KJ1llIbHEZPVX7NKWR3Q5fAqz9i49kpinDMlUk
dnbc1Kai3BvF50LgMckFoqiYM1v+rhFidwKMq1bwjDeyaebXP5I8opUyBWrfR6lQ6Jjomh0V4CGk
7qVeOa/zMs9gxKubGetK2q0Ut5Im9EaFfVE0yibAuGZ2fY51J/+cXNXRJHg6ZAa3rWyOwwibzULV
2fKka9mUDZLAW6YXAp4pBxauGj3TfBotQ72bc2bYyjB3MmV5pCYEJ60IF6KYg619Ep30oRAt4LHb
E+gipJcKGGHYG7pHSvBfEtj1KSljFPcg5UxmnHI+Sm6FxfPQJ9+SZRg262NrOZQRgglKIrWBHNEb
TuNikvGO/p0cb/aBEQmCGCAOMtf4N4Es1mIpgyR3oHKeF1iK3sozUJxa88tw4s/lZFZfZHNwIt1O
34czuMOe4itrMGczHVlLp+yUOAGjYcxwaNKI6j8kcIBEdvRGeFymS/TA6r9uVqbX8ih7JRpZEINd
/A95+o/E1z313Dv6j9wpfywugFOukRXdy5ZkJy4HYPAUuUpnqmYNbhD1bT4UWLh2pMVcfpCaMG93
F+Wl8lgNOuazpixdUNVd31a4l9Y5T6Up/si+AZzUCe4JS0Z50q+C1RQ2f8ecdSfavGPQadRanavC
GJRWOipgoxMfxu9kxuhttKUP4LDaLB6WG3zwjjh6gHnusM8VT3jXozUCfrVyW09qLf4MwFL1e3iU
7cFBDo4NttglE83RXXtV31pUWpz98JER2dCEzFIPfpY6hl7UfWZ2iNlE8VkBvkk4P1aBy8W1VTa8
uS+T6Nre2Smb1qXNoEwyrloaalSGetCu3CegrRXAkjawNspYboku9St82XYRiY/BKeyEd+0LASGc
0NUQT5XHGhFnGTOFMmZzwqFDP+Nskxt43afBjt4JvYR6L39rXeOhelQP1ct/Qr1dvW6FsmWBMOXq
REw1D3CppDIrtzzDoF3rGI10zOLDaOdXVvR421rY+46UDRtBHiIVBc7aOvGj6oV3lY92NnpI9Vm8
D4BThlm2++acHSWHtBJZ8lkWnE5ow4YMD8SIyodPOYAzSaOtsLPrn3N0/ElAExO2645pvRnRHz0a
rVSJ1qcd7ju8DMgHpsPi5T40irAoeazBddYTpeIquImpVEsIqwTOLpKnvHgtABG0yLU59J+r4LIE
j/sPlOWd6HaAkCtJLosI5Yh3Ql3Vlg66T2YT8/sca8osXgNGPEV3AcCGLFcqUV+xuNPj0GnG2IwV
dD9VFls7y7/Qxf80mJWei5A+LhkML2EVW74MqDpYJfh8sHwgWamdV1g+ED8L7/u3ykhNVCqe4oYy
CMQAp5Rmw5wqDENPH23AzExYYigLpJVxrHJFrrtlZPHH7JkzCTJXakmfg1N6ak/DZT4w3RlLKGWA
DF0Gh/yAs8meehzuwSd8Ep7J8HPynjtkxz265M9YV7AUr7pUj7ldc9bwT5YCGW6cbgoI6RTUahpC
c486APZIVIWc1o3vQ3xYdltzE3R2ZXnpfkCBKmgDSChYglcc/GlE4tNcYQ8eJxRekLSDn2+2/1jP
i5nj3SzfplLREp+onBA3kB5rduPnCNlUO/80NCaQWx3D51glNIbnpvdju2ri2iqAL70RAbrCl+7Q
AWsFo70uKWgbNvwPqrEsuQztolsFWcKNogj4eDeaodWhWXIfZc/IsVnehG4Q5JoxlDypvahn8KpY
zdPUmR0gi8EebQNk9MqDSlU086dEBfGXVX7ZNw63Mt2OM6W7BXmq1yqwRjFvd+1fP0v+3d3gVuAn
ARGvB+pDex5vXFwgcfOzw3ynayh+d8iRLAw2MrdVmL+GslV6ARA3Nby959FpnhU/AyQ7wab+g3F6
fhEOpALfYsSL7C2QRGG0Q2vAqMrghU9Mh8vwEHS3AVzL5VBKuJ3Onn/UswkqaXyidwysvMt+bXPq
XfuMPPFJYGkFw9PT3QejK4RqIGlBhIxJsPtzd6g/gaEVo79sdkaWNaHHssUghH+S8b6QCmMiJ3Wq
Z9UbXyO/8NMDsFFRwkGJifioKsS4IDMVZ1hPjcoSOTAyh6qI02Z+/SEgBywtQrmpYDBG+M4Gfma9
a8p8SVmo91yKkfc4/IRI0iq6zhxi0dp/Wqwqp0YFUFlUTjMwApHpc6cSoPVa76vlJ6XgkXikaHYC
mGpOTTV9KYGZti+bcUJ6nLvjl6iUZARSMZBmo74xhSCwUJjbl8KK1+jWBl9nhjoR20UQ8esbz24E
gAnV1E3hlT+w6l+sLIce55Z5dJdCIg/4V+cCC3SgQD8UqNs0h8wUQKQX5UDPZloBErrs2Eh6qlvG
uMgiLzexYDD76Gszt1JUI5Qj4vwDaEu+s2pgzJNS0VQwz7JSTHgR+WuKHEP9nh4jmyc1Rqkxb/Nw
noL/e2EJZiVX9Ky3PtdD0JEaY+2UB+1K5jLz2oxfUNHGeNhd7xoeKY9xfn1Fwfmds1mqyyo661R6
N6VjBIgu/IL4Nf0YXAMWd/6BRgHoOQq3uwvc2VUe2pPiLYqZ3mdO8sCa5GS9Hsocqa2YljEpktX6
J7Gb7aCrrTBh4O8xHw9lhfTR4PIFiIYY1MHIY/rSNYWZle/F/KXV7pb+kqmpO04fSgRCStEUFVZQ
xTC6NMR4yzVZXkZQsQGVbOyyu5EbY2pnwrhH5gQJE/ie4UvpkfBJEztNDSFPmH6I3WOWXLU5tvSE
0ahjfDyDKpIbZUPYHyCm7k5CgW4r2nTJ8olh+VhSiP9etwECIe/H7BaRkl1PyR5fAEb80h3L58Gr
XjQf2b+/L5MlkoqN4rEM0qbGwabsOoqHsQYM/MyqkRGftGPqDMruxELZAHkHql8stZlGL3LamU0B
vCn+U58+jd1hijWGn2RYV5qtOeKCOkqIxZkmgGbLD0rxsn9xmwCmq2TJoCxK1GaFVJOocrQKf7Jb
E5g0oSnd5RhTk/3u2Di9gkhbOipWecXzO0hXyef8+C0sTGYlgPHsDMq4TIM0d8D9x6z2cbAlt3BL
a8bII0qDoIz0WvCpM+6XFd0ZlKEp1EoMY1LI4Q6LC6bI59aMndTD/u8dqbgvR8MSgNiKNj0uxWc6
bZ6hUlQYVI29KqhcdAvuLqSgIwFIuLyykcMk8rT/VnkFnp7m5oFeMQ8NonUCBXTj+XS4/yPtSnvj
1nnuLzLgffnqZTxrZiZ78sVIk9b7vvvXv0fT5zaO4o4u3gsERYEAoSWRFEUeHlrJXbFGKGtN+8Qe
dmCDPxMmLIVQ7QHWpljNIyiOHc7WPriN1DPhgle9Hr6JckdZkOkYmEW+ScbQ9aa84/vwVHBAt8ks
AOb1pyRkUU6pFRqxCDh0V8pufGus0vNw3/7kbmSMM6k30Y7U6/K75szmLb/qNSCYck0Dn7ZcFuCh
TDrfEZNdOBREJvTzuiZDDuWdUIXG4FoA6sA377mSjQszuCMFms7RrPrQ7cRN47Sb1O5ra2xMTCVl
ZvWvWi++gDjpmd8fwpQPue7i94v78kwSXADVm/EHyUP4zIbw6+EY5FGuCzQYhl4WCOQJayT4/UnF
bBWtqqfeDc/qhiAJJwdQV1CziD8C/7/BJyCf8lZcLOpNpsF3kJOV/seOkWLyyHUXffVugxjKRflV
qlWpr6JddwDdeIryQRfaTX57XcrVmwZSKE80gZwoDEQcXqe9+/JHKzNWcT0vJvA0NVhXC2letZeL
ZgTRJmoDW31DuBYqjNhg7dkiPcGfaw3SKNcy+XwhauRa8w7DPjSLIwE+5KT0cvOGCN2eXq5vH1Mg
5V8wMTSse3JTZ/tuP23yS/cG6dkiJQhx1+5YbwHmhlKORcllL9PJy4t3i017U9w1T7pdgxtoHW3L
H+mP6wtc1EKRaLliKEC0UcoOnFDmNSOMrU09U/Fg1hKSfnFhXhdD1OzbNTUTQyl7p5XK4I8XH9Js
ajeEt/wNGr8uZlHbZ2IobQ/1PuerAvEiGVQ6IIaTU0bH2/IT5o8Iib5wy7BNyoHoO++S13i6nXbd
WnHCjbLNttyJu2esaDGUmMmjNB6zLvNI9S87h8gJ9b5mh3EcJ1BYVJh93ZvjEVtp9XvjJrb698Yh
qUq8UHf5k+j2v/JdY/NWtUpePaeyG2zIOtgqp9Jhkd8uV9ln30kZitfVHBcQjAcZLDZ8xFsePGgr
9NSAq9J35ZdopdrhfWAgDCkGU4tMfacguWbY8dP1HWOeEGVAgRBUAGkiJKiwdBEoi3IwCcCiJWyB
rzE7Y0qW9nfllugreuQrvOoCHFHtYNgk6Y0odhM40XkQzfyLSsRieDXbaeo+1pJJ50dSC+5Wqlve
kO6hGGz2yBFIToh5sqT8wm1YGSGWVOpWTjm04UYkD8Unvwz5tRl8MI6kZtafGcdHPM613aQ8UhKU
ER+R679Gf3NQmKTWnOLNclFzwKIIeXMGfKbqMASzLI3yUVmZlzVfk6sSPRljrFkhGE6G+x6zEKLy
5CkVRsT8LItnhljWxlI+SwijeGw1rNd7nVb+rtzmcCnGje+SPL+60tddbGbMlqnrnlKir+3YH4Yy
F/AkizyAfkArOWqsgySe6cpB0nd1JuXDFJLkh3fo9q2r49V5oV4iMSPj7K7fYiBhw6fMQtQWA1Wi
rkAwrnJ7H7B+hV/nMiN5xdoxyq10Ae/p3IR4jTD4y6lhluCkvq4Li5wJYOH8322MKXhf19EJYy/r
pKSKq6vLTRJOBY5nqQdScUQ9yEk3AiZA6baIF56MpCh/HzNxSssRyOwrKAcjcHoi8iV2MwZYz+42
5UG/J8pIAJBsooi/iJNlWQILsKbSnF4DUr6RR2K6ZOOv5Z+Em1A/YsIzMFnh6v/3NBc/pVF+bPSa
QW8FWDmGw21a4LCRCSF+2mallZft+lMQ5ccwhjtKlQyCysywNOjLkH/Uwk3FVQytWWTn1WdLohyX
EcdeXuChCMi8viUFzNDFjD305LE615hHRfmqzhv4pA0AA2psgjgAcRJCn3RPZGlsJvblm+DPDtK1
aKMPk0Ts4RkJIFdETVZ6EgQLg2Ec7kFBaS4yg3P9Izx2vcWwQ5ZkKuiSJxnAPOK6akdacfveAmIv
fdI2LZJpcJk2KtWppVkS/HTjA/NAeiE7x9gaj96PfsdqNVsOnj/3gfJuqd9ktZ4jBQD6ANA1Ys9x
utGWpbCs06XHhhha60cYm/C7ACs7uWtYnZWjS73AQ5+ZomPtMeXrRG/q/bDD6RboLcnN38Faci9b
2Sqwi914yN0Ow1OLN8ORL9C64LazeluxlNLkbFb94y9R4+cmU06v1boy0Eq43nFbwvFqO/LUk1Fs
z24r6471kGU4B7r67MV1W3fEkLq4tozKX2utbpWV9uFJ7TtDmZfjms+VUY6oCUdpikXtd1efQfox
A2Ci7KSxqsCMMsIxrThgnbB90VERJouXUT4cc2bzMiDs009plJ8KyrT1+6FAYuUsbkmY7H3wG38j
+Gb9bAB/268nyazeEeww7Jmp2ZTfUmJ+8iIFh6sce0d00InnxBtMrUOkzNbsv0jTdM1QMBoeyMyv
t3ghZbEmkguNR7pbdEJHQ5IZvUUX2iF0Z9vXD3g5MPkURxkSnjsJYkjoEg8WwBDjRVgMX8sZOYxd
+2dBlG2oscBzZYYFScf4JtgH990mfw3dFmwF1S5/FoCh1o9kjmxl9bteM5kzOZbN5fMDqEu7b4Jx
8ttLsjXdRffJKcVoFdBX7dRj/ZxuIhSkiwfpdH1f/3KvfkqlDCfWRakOyC1AEoHKDlT+VrxpMRCQ
1V/PWh5lGFWQaE3NQ1DW9GZcf4A8dAjv+Z7x1FiOkj/XQ1mBYFSK1/HYRZS1wraywyGzUp/JeLcc
9/8RQ7cL8W1Z1BL42hCOeG4KlrHJVbakdcZnXiJ/8dqfsuiLGmFRmxDFUM86QFNkGG210+/QuQB8
cPTKxEEzbI3uEUoMr8iVUNdW+sE79zeokTsVpkSS3g0VOCWOibxmnJlM+RKu61U56rBAMalNsT/W
SWdmGotdj0QQ355qki7oGtiPQdNDaXqW9aPPaz742DDaTQBSV0tNNJQB2whKIBQGrxvWQjxjGJIs
qpIgoDmabqOVNcELkS4CFmmU7bGrb8KhX+VRsKl7RTcNXbktMWDCzKJsdV3wUrVoLpluok2MLEkb
DrtZO/ENZhcjw8o9TxsCXS3tcTWoZudqW3XHLtQt9dZ/EU1pqo9GWiFULqIHeziq5/i2x0iq/kV5
VfGQa84xk4JvQVm/iKTixjjTqiQigFl+zM28yZzKS9eMHV0wdgPjYNESzcs8mr0p/ezSTM5HCa5L
CG+j6o6rtmFwNiR/5acnrW/RqmeY9XBqgKdjSF6wjC+SqWtPBr92PuSosY5W6/ST1ddmUwCATRhR
QP4F4tjaru/YSLqFuBVydbzReUEG/Io6yNwTsaYBctGpbDU9mvjL2pHlyuS7YMOqBixdvV+k0WcY
aprQEGcqHAOEyKD5BTEDGsY22oFgZWXTv49sjEreRrfjHecCKsk64UVrna2XOmF+BO9GUlRYL0bb
PKbOhFlthVn2pmGAQ5kE5JETPYw/yh0HnimA+XmGd1pUYwV7LRo6rlwaCV2HBcBJAT6gnBAsquC0
qibWIhccoGGoaO3HIFIDI1CoRbayACUWIUM+ey7s8tCY4QZTxDHyNLZlxoKWAgtI00EioCuoedNF
ubAYMYvFg7RMFNeqlx4HlTsFhoEqdd4+JWJ8qHrd6XXuwMmRxjAc/buvNwwNPY86ZnORMSlfo9Ns
rJSaKxGFo6N2MxSC2ReFieHj5lRDfrgeG1YctWipM4nki2bZOXAClvWolQD2gZXBjm8D1AiT4/BU
OOjSqk1oFjruWV2GS5i6L+ukop2xiGQjU4lU4CQxvfa2+EhsgGztARPb4wMKNjfBm25WN/KPdset
Sx29hyzzXWKMmH8EDUrNO7UAlBofQeblJfv0ZgSS2w238aFwSCq7Qi/xGq1jpHGhsFiPWsbG01hV
UGFkbehBet5Aj7sj2JpNuR0YCsWSQrmoHCTdEQjNYDtgT66khzw/eiNrnuSiF/rUIRqPOqh6HHQG
lpJswnW4DV3FFdGbykokL/qamRjqUpF4IU4iA2vxlOTgC9xR6H2XcXEtvMehEwqmHes8/I1M9nNm
DkaZihpXQEa3klZ9bHobfpNv8lWEMpVzXdbiXaXphsRr5N9L+DwTNQxFGVdJAwubKico0kNX5KjZ
SJXdxsJBQFeffV3g0tsXi/uUSG1gVY+GH5PmZ5Kz6zYHaRcjGdlu1jITQr98Vp+iqH0c815B9xq8
aNLxjsoX7pgNDE+98DAzQKQjqaqmgDKONqBW7KQpGHD7Ttk9hto4cowCuVzZ3HDP2LdFI5pJoozI
qyXRmAj4uXomEwwD9H8MP9R77TXc1Bsgtg7ai3x7Xebi/s1EUndexyWdMoUtnhayvAPo4KkRwOFw
XYa4qIEzIZQ+DJIS9z0PIbXTk/npW9LmODrCPkOr7giKKf9Vt3sgrDFd3G2f4pO+Dpwe0+ObAyu/
yVovpS/B1ObIuOFT8uoj7j3LSHOGuS1r/2y1VJ6i6UdkjSPkNKW7ziawMM8WN9MWcRnyTKyKLGs9
1EWugL1eKHVQok8tKjRd+S5HPAPtsOh1Z+uhbm6pD5pKzOA//gG5xag/gYyHsW8sMdRVrcZAD4zc
QMSQmkzshht01W1Zr/clJt65OdNwbF7h2rHLYc6EeCD7SFFK8zbZk/dSHbt72el/Ck/6C4Jp9HoB
pWBxL9WhvZNQfj2DDiA+spa9BC7C9xgiiLIA7JMvCdOZe67ynONK8ngqnemZjLfND96HciBTggll
nbhj7cCyl/kUSJ2n53HyVJKmQs14w009ir+M/O26xbNE0GeZql3jB7jdCvnRl3rT02/HkFGKXdaX
P8u4YCZn+xZgrJg0Kdg30hv5m+CI5FZZu/UXc/6UQz31shq0ET5BBHh9eeyH9ZACqHeq+5fRKzB0
835I7joBpIZt5tYKYx+XHeenbPpCGDFEJk/IPga3efFTVE4mFze2OrJG6C7fcZ+CqGsgmWK/U3ty
80SyKQrHqf9Z5YHp9YF1XTOWg+FPdb9AiGbHVohFBwdJzO+5aa3CzjCFAO+Nn5xDqmfNDmXSs39q
MbBqLe8ihitb9pafyyR6OxM+Amw51hzOsq8nixvhxNSS0V7C2knK+0+hWuaqjCpDx+uOoR543yXO
Q9BdxkYSvaPSdXO/cbl0Z2tR89j3lRopCIK1En8iEXCrYSB2bnc5k7iMYc8XnzqTBYqvhB904jKE
wgmzH70wmLzH4vmXiDpfWxLlNmofdiYQgCAock7g7t6Q+qMO4wZRGhgog5V4J4JDkagKBqdsInNL
iNoKq11LJ++mwBvdsFlPSJZ/ptOFXM+1U6tDYXMQtuy7++ilBkEOWl5M5SyHpueZ45oldPnd+mkl
F8T/bMPrrBDqhght7AIGkrjxk3HHJ6jbFcfU5U/ajXzXPVaO4UY3JLAIHBaCjuF6Lmc1+4IEtbJK
kPEFofCSjjZeDOG4DVuMUMUMm+uq/Jf48I9Z0vnDVms1TyD57QiIFzu/Iexu4jZ3+tG8QPceyCTl
ep/90sgEb5TQ+JUIkqrMEtfs5zpD1yUqWB27husTCeFbL99P/d5v1nl1d33BLBGUGyqTOq6MCnpe
aD+SbHQ61Ow4LbOvS1lOG86UiHJF6uhXoUjEkHAbpzagVdVYof3nNXV9FO4Ifhlhx90NdyaE1SwO
rOVs90w+FZuiWNckHkm0V6vwZrKn+9DRN9MayY8V/yzuQaGm3zKrvAz/K1HRTRtpCsd7uMn0BwAK
0tt4R+g5fQfw6VUAOkmrusmPwU/WqCBWmCBRvquTvTZSDMjtnkcHHmKr3zdmdENm24xrVvKQcY99
q651UWx4PnQUFTyrDtZiwpr0tpye/Dw8mQp70P2fen2H0CP3A3nldWNuT6hp25Uqv8kpD0bsCN0m
XK8FSPf0glvyTL+w0AyMDLvIg2hVVmVDo/2CHnqCDj4pFPbk/CC0wTarva0+gWZEFjEDQBZtTRlA
1u0LZltUb7IInvcQlNqlfzKSqIZNqRu/Zo4LJip05Zqi639KCOBtRLp+ekveqmfuKO1BbWvr+zY3
o18ZyAo0UHqScy8URvjE8Mp0JTAKkMQLR4hWMFQ+UctdUW4nPnJ1GS1+1cCQtlRZnccYMuULO8UI
Q/mft1IHOwJXneM7vosh6I4ImMj6ustixPR0VkwRp6QWSQDweyZts443cPbsmJ7hgGXKM3qd0kR9
B8XC8NBsU7xIT6SFBMP/dtxhcIRDdu6Z0GJWdCNT7hBks9EkkIdEb2mm54oXL0Gm//QHHvTB22iV
WuC5RYdiCZA8qg7JJSOMTMgut2OgTc1xJ4GkacfKibB2g3KZXYkB7KlBlGp4miLMmxlFq5QZTxmW
g6QJ/8LcV34/O9tthiFgLfo//H2LKh2JXlhpEZY0mu9P5qZAwcByggkoEEYOO+1hsnSzId0GG+Yb
nqG3NKufKnBdOQUI+iuS1rJDR+zNAA3ET8OHgVm40C3tPNqqZ3a+JaZmmZpDw7jtWXGqQr0Vx27A
KHEC3CN0sAFYkaJL2ydhM6yPGGN+YK5auu4HaaY/kWtiD3yGKC1z+yCPrLFXrFX3PohO3m+z5CkQ
7yZFtIf0WGnP1x0F63qief/SMK+qgIMFR8ALE5YY0hmAEVprFlfaUk+LYRigPpPxA/wTFaypo5Fy
LcllKEew4KAN0ZZ+DGvdBnPQjrtNnsT77KlfjTYIoGS7etU2BZKWGP/LcI1LwLkv30H5rKYFkkKs
kemOUPwgFe76gFQ+Wj4UV77kivo1f8NtWLjTReeAqqjAq7IuCPQhR9kE5CApVGhqYvrRo64lViKs
GMe5GLXNpFAXTS6Car0NUNlBEAGmVAvTmLqVZ78rQA0hBFmJO35tbFgYlOX7bSaWOttgiqRp7CEW
WYgt9/S7q1VxgzUSnChHsiLi5YfOTB51hoUkTJ0RQZ7oBifkbNfyx7AtZVM/eb0VutxPwkdLuL3I
4wbJacTk6m3Q2uUaQ74PLPJM1tFSF1I0jMok8PgakHBwcEu8sVaiH9dPdjFSna2YultAIobqiU5C
uPK2ro9CwSousBZBxd0BOvEIbwr0sxVdLc/XYfQm+QHjicpYhkrKebPXcBcnGNpH6uU5V5gjBppE
CYsOYtmlfW4VzcrYq2LBSySo7zGXQZF2BfrjRnGXlh8V/xNJSDtRCitXK1aQx1obdXEg+wwK/AqO
JdgE94ON0Xg7QvMzWHVnEnAsGwe1/DKdLZXcLLPtnHo9DDBKCLnbc2cb+9oZbNXCPY0xCpVgGTc6
Zu8cQIpryT/8VfWAqIcVICwG0rMvoBwOHhGTipFsaG8BBrLzVFttkXnMp7Uglk7V1YysIMvT0P0t
kyeGsc6DB5Nk6wI0DXgnAmknYx+bQ/vD+6+HSnmakq+ErERlCPJI21B8buBrKkfH4wSe9N5f5U//
ydBVypn0jaiERQOBhfzLa148/v3631+O6GYnRnmSpqh1QSaPQRD2gTCalP/TPdk/wvrIUg+R4Va+
4Y3yKdAmDfBEwhfNmdqaM+M3QsvubUSntLwNchhIQvE7we0c3+LN+IV8B4vDlGGbdPdLVzW90HP4
DD2WLSXLrTg9M/Z1EYnwua80D2PL5XE+1Ti4BI1Dtcs5LUE8mf+CeJ44km/v5pkkytFIyqRpZQir
J9MvUsff+jg/AnoJMACRFbdc8rLXpFE+huNyLk9aSPNeicX1D+DV7t1o1fZW+uC/VmsfSVyZwOds
1az3pJU/PObwN9OLB2LNNQ962tpiKhZruynHY8ShVwk6vHz6aziS0fOkp0l7an/ykSkfs/W0FSVL
cMDm9oERObZ2/x+Pmwp5/FKW9YLgv2U3vf09jY+MvGfnURkhHd3dMnH+oASEYLPQPTOP0JScFesx
4F01alaMRZGzvHbWlPPhwtjI/Ak63KDZnHdq198iQ45uBMVKzu06Z8Xii++9mSZTvigzKgPvAnhz
9ZA/jiDZIfDLYj2cxQ1gkfxJOfgnyRl34ojZJMrH9dUyri6aXhGjpjAQ2YNiT325M4LqxkjkF06S
dn1ZP6DAZbDuku8CkYZTBJ5gFQ2FpxMXcVgGJa8AM2FIjoCZz51J5o2QJTepmfzC9L9ARd8HiFH/
RaywUDD8Kp3a6ygVU8TNNWiygJQacWk+9q++Q2Cn5V4Cm5H4LDiJI/8I0fTIxvp/vweIdFkhDxBJ
kmmUpp+LgVjo2OzhPUqt9FbBlBVS940s+R6421O/8RrTQEaHccjfreeL3EuwOIuQQi2WYmGC3EB9
N/KH2tftSH9mQ46+u6Ovcug07yR6Rt3iViVthcVR3xDCaH7tr1gRCfFrX030qyDK+Td8PgSaDBNV
6sIRvNbJImYEzbhgaKClGKJiNRGCeoIzitfgv7PBNQ7OxM7N3P8XIvnTB9CwsCBL4lCMcUKKcjsm
b2H6fN3Ml1i98OD/8/KmST8nAw00Kklh1U5wyhEZo5V3vE0fdadbyVt/RzgfdDtbBzfDFrQaW87C
PJNtZqK3eEKCFtQ7TnZgUcUwPB8NwSzIGKCAMJEUARoy48TV+um2CfxDFvWpmZfRzi+Q8opEJqyK
2PlXBcJk39l2EAWbWYTOKcOkkIyP1sqrromtOlOdVPNWqYJRyh3nABFilWPp8iIegRUHhHpZW3ke
rDCRYlV1ralX0VudJPssEx6unxVrV6hLVWxbtZAzYq0bZKPcbt2utC2bLepSe7y2B1RUP8apLCUx
nmrxrwiEfoI9gC37JDvccQCWTthl+/wWnvkuP2M4BFqUPfvSvBpak2/5L9GuechBuVlaopmcPWbt
7bvP+npC1C1cDxgtlJFMWTsdu3RalX5nNv5bG99f322WJlA3QsApajoBuL4KhvGurIJdqon2aHR2
o/Ku3sir1itO10X+5cWKXk4VY5sN5fL7mfbxgqLxkgft81B32eS/eEu2hsDkHAXMJBhqCOa9lfYq
bYNd4Bi2fCueBcYn/OUJ+fkJlAcFR0eqxxUAH4Ch3aZvGDoKLogKzSAYohD9m0Hq3102Oc9PgVQE
7aVJDTIUhIp4ISNMRQztEpXSLDLguDhz7E6+75HGV4mUjUeD2BblJQViTSuwvoGTuz77DkiNVuqz
gpdeBj4IDO1kRDjfL/mvYinzTdpsSBvCj5YmeAokoFSaEOYk79d1aLmciTQqipaqoaLr4qsHk0aA
aMQakUz4mCJtfUsmRQSr8UW90++mEU3uF9Ie9q5+9064emdyKXsJFT9PKhIdS3ctrpL2Jr4hpxmt
tNtk1znVTbop0dKK6UcuC8jyfWe/iiafNjObIBNL8LnDVMUQ5HZelLYm2mz2kyQyO04ZougUnRxo
kVdIsNAOtL7CPkH6WHOUW/AyuPLOQAqVZ86l+W4gX1ZHZ+w6QOCrXCKOyHto5ZNXP13XmO8O9evf
pyye9/WAE0m1NxvgSo1YMKyqaODB/UlzBb8tb6/LW8ixQOBntHtxQbPjAvi9HFSlI/nwYV/cxW4H
ctYWgyMr0InxDGmLBzYTRhk7KF9EL0khTPJParYXuDtBf2QsiLiorxfm1wVRli2WhpflBWQkIM4k
zH2B/T5YGI1ChvixO33IgVwTR93PpWdwmOcNceP5N4o5PcQWYXV0cptNAsbaQMqfRDIGBk4e3mVt
MIAlo+x5KxaS2kkMmQXbXACkfVVF6i7Q815QE4JErYCaFu6yPa4gx3sBG7zb+aaemdP2d+8/v+4B
h6sd/YZVrli4AL9+A6UwvBdO8ZSRTBUOc8AQyt9p6uLtd18568WycOdDnoCeCzx+NRFdtF+dF49R
FLIqQt64DTDpV9uVD5mtPWVH/6xvQle2oxs0ZViyYI13zSHMmBy6i/5l9gHUgpt4HMZewKaj9/Ok
qpUDt8lITF9wSd9UdiaDshC5mRK/0yCjdMQtCSm1nb8bb9pDvlV26YOwHw/cj0p18d8d/KmbnkRT
5s3BjbbhsVyNqcW58XtzQPURMyO5FXIwr+FRYQU/i5YlqJoIIBB602lXy/dqO4Gjn3h37Z3AQou1
AI37Xadjgsi+xyHk5D+lka+Z+cGwC6RISxBnN8/TM5rE99q6fMAcAHmT/CoejW1agEMxXBkf3I7h
sBZd/kwypXOREhl9KWGdje2dufdAIs3Mh990t2iyvSluhldwNtvXxbLWSykaqt6RFpI6aCdKthQE
jhDWphp+tBhTLoQqQ9pyIDRbJKVzhiAZHo+0CoZGtQ4GPOMhq754+w4ADR7zVkg6vV/jOXl9kcv+
YyaW8s5tOI48X2CVhCZb/BmeU0vdEwK1xOFeCrdk3N4LBT1o0Sd8jaY4iPoebU8lSpMpSmwOiI7k
+2Hofo66Ntli5PMWFxXpRlWqyUyLQl1zWsuz9GnRbj6/gUYvi7iNGsOHJkvHaj8AfQnmiHXyRlg3
CX/i9R1eVN6ZMCqZVAmgwrm0ZPAhqG7C+DnJp53YchsD3UmM01y8/GayKBOt0iIThxqXXwPkiSRK
ph/fSjGrT3qhDvTlDGk0sMBVE1f6aH4KNsVmutNfPauyk3ug7taYQxwfjNoUzsj+nEgqEoiBJ2NN
JvYhnW5d39vFIH62XspmSqWqmqTDekmZhqQYSEfZvyBXXnQFMzmUkXi5NIFPATHnsBodHc0gzvhG
umsS0zgLiklANpVr2Bwwh871FbK0h3zZzOnmGtKdjdwjzSwLwLl7vi1K3pNXg0A2iP+j9lBPoqor
GqNoSE+bzFu9KlnokbZkVvvOctQ020zq+aOJOuZL9Tg0pPDuSStgcFQJU+sDbi9Sf7LCzeTgI57a
XYT5cdUKKIzrm8pyQjRUOPabNjPIJ4zbZiPtyEFOVrRmk9Qvu9fPxcqU9fO+X6ZlDM2JML2sBIh/
WgdH8nSXV8Prv4D4MfSFhuHWGuhqwhTuvK3C/EEcg8rUfcF3CyUPdkrWy6bH99qGG8Tc5DqwWo91
rawlPpG2VRujNTMHebJeJMgtdDWAvN0UrBibzzAmGq6btZUc6T28b42LznjGODErjU3xhZCTiHYF
rCnpeEVC47+eOnWhe001pKmMUyfl6+YEsuiN5kpOfMfCjjLcEo3YNXhfHvIehoR85F7AkAty3MmW
BQxmKhfllhSxTmUlQe6EcCgU4NzuD/qJDBCt76cD+yXHuF3oklefxGrTAXGw4spDNb4n/pGXXYZy
EHv4FnnP7IXyQZ0fpRXw+4BPwjL7w28EMmzlQKBf12WxlkP5IaFIilBrIEquVmUIChnlJ2cY/1Hp
aMytIIBIPiIIxQtVGgplnUmwdOKapXQMy6fhtiMUoRc7CMJYA/CYpU7R7NOktPlAZB0SMZQrh0Sj
amOV0yKhIRjXbbwOHfWlWLfvre2ZmYMEaMLC9zMOikZbQlwV8Tz0rhpA0pjcp1NlFgGr23OBAutL
VEOjZzVF7wNewgYCHYSXBuGU7zo0l2EeDyZH70sQUeQvxDnxzFkmyzmmT7VXyBbMrnk5URuuIbJF
N73JQMcSrPx9cNtCZrBloUBYmkK5DV+NlDom7f6GWIPyorGCTrQyD6NLgo/rJkas9ZqiUNFLEGO0
Qq3DEXpefpI6QB2bGihsDrOdSr5LLL7wT9kQMp7vzJOknAin6n0ak7CwW/FnZGZsOXa6Y2kNa34z
AFwjvZXHzEWXNzP5uVyYnx0k5VSmUQPvHomhlGOzKV9rZAw8NOw56ZnkDTEHvUYFUn9XO+ACOLvr
We6GYZp0wlePOj0bJ+IFVuXjZAcAD8YHb93DOCUnXbFBYQsQ+y9mQychEqMFyp8A3pN9IZrVPSbS
2OLJb0GSl9wE63RlbNjLZMQQ9ATtZkhUReogFCeMDtR7jCGP7jCwztG2cA7pvfLYuKAbdpI9EyvE
2mEqGfH7wVFih+NfCRJg7WCB81gHU8eQ4KEuHHhT5E3WI3JZqKRcZljrIOL66h8mXxjKOIZGx9XP
VNsHDSs4ujADfDfVTwmUzeiDXIlBjsBxeDbWw2qw47W2E51WxZgBIPv3A/IQwgH9Y2No8nuZ3X7E
WiJlOaMUpeMYwnKMgDtOof4cT81RSdLABP9LZ+ojtwqjcd373LnlM/Crqej84bydHHTbQGZBtJfT
MeI/+wHi+a87nhajhOlAxJDN6TkD+TKhQlRuNYuzql/1plwVlrEJf1z3l9f3AFN8vgqdhlrKvApC
syA663392Fb+y3URy5bzuS7xqwg+yprab0eAJ/3Albi3jlPtSuEtvzymTcMIsf4SoaIKDA4PZClp
hK9XAw0iE/a4AKA+z81W/ja2vFWIaRXEMbB6CZY9vyQZvEroheGHv66uCWoPLfnQYv8N9a774qM+
E7Zq0hof3EZkYASmZ4M1iD2tenmpoOITZBF0oRI9DKzS61CvJZQ5yHSO7CN4JyyEhEIfUPVzuGJd
4otB0UwcdYnrRZDFeQGPoEXDjgtLG8WIJ0UL7OvqstBhA/c+k0N5niya4t8cyr2VPzaR2QBmI+G5
nlptbxYOSnAkJPo3Y+0XjWEmmfJIIe/HhaFhQzmJP4gK+ADDiUGXsmzlMxmU0+ESvlQD9XJoARoN
7eyluRvWJLM82pkTn+L77pZ9dsv5h0+xNJCtA6Xr1PQQy2+9LRmkNoG0AT1xDutRwNASgbKH0htE
X58gKE2fGv6dA0ov6BkehXFOl9h2FruKfDYNBcFKR6VhSjUYS4SO4UcW+s2+aOHF+GYymqbPxp7D
OnpLWPU3xabaxLviFJ9DkOG3D2SIEZkzLdrdY33SMVMbLYX/gquWtVTy+9lneACF62OEHP1YGYia
U9OLR8ZSlyPImW5QT4GU+0ftkxBEDyGmkqqwug3qAZgTNSKR0LjGJrtB3mLVr1lFHtYCaa/SSEhb
XGitpugjMgxH5MsHhkdZfBTMFkh5lEELVW3kcckJCbojMYlqQiUJ+b/DbxLKxmniTXrPI2HMTmEQ
e/4W5cxkUz6lbUtJDn2kU+O8s8Nwm2WOEruNvJZfBv5VrlTGaS7a3wwlTNmfLLb1pLSwjbp89HjM
jBgFk/PeGTvKkkLd6XHTcqC5hxTZlVblOdyRioaMGegNKlWW5BQHzL7kWK8s8le/7eVsbdJXY+j1
IpZ0UpUjhIYYx2MloADEVWuAvROgY1bRhvy5a+Io25NlTxgaAiPoLYIzCywBA2sBJCBzfzDnnbW8
RU2ZrY4yw0rhpEYkrTtxDLKZMN5ydfmzkSZHycVNwWFOXB+05hhX6YpxmosR2kwyZYNemMsN3+Jm
F+7CRyFZjY/K2rMBV8R0Wq6w+hbTgUn4xJ1YDBrLkv/gui/R1cy9iXKtNpUCtJDUq+aYPhX5dlTe
2/zQI0i8vkqyiO+n+SmKunjFiv/fxSSE3SrRfKcpnKpAMqBgWCBjTTQjWj8EmEYrEowi11mpcuoG
dKHzk5lUFWbXPF9f1bIh/lkVDYiMc1mXRJXUcGNUbGV5W2nlrWqUk3ldznIN5RMmdPn97KQKI5+i
vIYxYEDqalh5l+7gAbYHMMJPQiCpA+Ta22/ToefNfxNYLGesZl9AWb8GMDFaz+DFvUOzF4GCBHEw
MJAECRHbrEw3Q1tofjQ+qwWjjrHcOggxq7E3++TlLo8qh7Gt5FF3RSsvhc/Ztqo6SCor4mPUQ+tc
mKVCIFkLVKWU1GzMfNMhqyGvKle9bazCZeHIl3UVs0QwyFXDD/n9THwnA5NYexDPyW96uTFAoxJ+
KIJZxww9XbzmlU9B1DXI1UOGMhGeZWkRohjVo5dUThKWI1v22J9SKBsPhCJWOwIAB/pKtMlYGzI3
SHL55/jE2xVzct9yNP+5LLrVQZXySPJL3O6149/ImHqhPE0xaI7IWGaCEgFBWwKgCCtoWrb6P+uk
mx7GrGgVmbSVjmpx+3+kXddy3Lqy/SJWMYDplXFmNMrRemHZlk2COaevvwva526NIO7BPj5vrpJr
mgC6G40Oaw0ReabqBPLlStMETlMkiLvn8by2IjJCP8gyOGp8b2iJs5qiriIWk3w1go/lcJZdIjFA
arvUEM8DywjIBkmPoqWk+al8q2CcPDH2ymCFdU08U8hDIRLO3fJlPhWqztIu7/3cyDwRp/fBV85I
S8Lz1v4PLuxjoWy7T8zN1Ic0VSaoCwkXH3DT5T0D0RvQOU4S4NeJCGu3I/sT9eQu9iUmGR5KkNej
dXz6vl6jgexuBBcDiOkswl7UQXqXYamDY6ieuEK03bt38gGcf2kHdSIDc2/jS70f94wQr7hcrtHb
Xe96P90xoIVlD+Z71Kr1B8kTQUuI9JdzO3pqrqCEZYUcewE5xONcQn/zJ8GxCryoxbmdUZe6pFuh
QhkoIdBSrVMHc/TX6275hnp3tS/95NaKHf3xX9RxBOrL4+h2szyWTYdog+Gvarg3fjIIFuCdCTGb
BXtpcy+L2rQHUxqBcRz1ESjuH2VpDU3pTrCX2xfv3yZicx4HjJxZXgN0EeDb5vXio0ve9gAHEON1
sbrVW1K75m9c+IHQNkUbyTmhpKZDM0RQFZZNY0MPESYC7BDt+G71Q7BI0VZyPmeys07V0/droz12
V3UwX2g7TJW7nVfs7QM5ygxiSiB0+33xsbOc81HTupstJCvfewSsSytkGeb5R7sbgXZl4NlWYlSW
9U+JGf0212ugn5AoeGYofHuCMQAjeOihpEZ/rOQXW7uNRS2b2+WEExmcr5OGrDEyQIQGVlW5abQ6
AJH3bKvw5uhB1+OAdAnAu6JgTPObIf4RTW9kKg5qPOxnvT0UBsI8Qj0C4o+4J35pdyLnL9oE3hca
mi0VOkIg8FWFmKhxunC8QOIv6I6tU2HUPfaEPMrMWr7crCebwvm/kdhJPy/YlM4fMcXDQN/VGwMJ
1HyXXf9RyehEGOcGu2meBkOF6ZpF5RBjr1miF/mmo/2QwLc2gKwqL+kAG9Wuq+/rTy0o/CRIf+Sp
m4Wdp4BE0Kzcadf4tiD1sOmVTgRzvo/qfZVXMQLLtqsWp5oBwlTW2YNaT3vDFPUYbgqzdVPXLDAq
WBqnySZwwTHvhX0EdYz0YHbFRWtGtj8vQIDMzbYWxHjbUcnJ4jiXa0fVUhJmOcuh3TNoDQwT+AyI
gQFCiEJX5trOaCTfWmGnFOWDFFaw5NlvuVn3er6I2grVzXfAyYo4/2rko0lHCTvI0lNK5jaXyGhm
oPd4Q+nWX/0JFGOru6I8PT1LD9pb86O4t4WEUduVjJPP4DyulWpTSyao64yZeTsor5Nr+mu+YI8D
NJ45CibXPX0//BD1kYt8oc5pUBdXEtUM+NvpsKKwGu9SQPfsMCj5F0/V6nZ7epPsrF1+WO7FEzHb
Yd/JwjlXZ4OsAz1V7NkQRiBCfp0rILZlfotS2Oosr02oAX3Po4D3b1yCsRHqRqDzjf8NozXzcOf0
jfOA0aD9Z/QInxIyRGP9CFLbazV1KFwGiIbc8hbQXuVBDL0hcPg65w9N8O7ldgUtVKfHNbvWpu9z
JvCIAmvimy/sYpLWlOEiWHPmFzq4j1fBtSWSwHk+FMj/M5iiV5LfrUALplT/A9psVFs+FIbvrgDt
WjuCgZjFJujPxSllIBXCvJv4xb4Z5p1I4sK8NCsUJWYNQuZ1FGq78QK2CKy38iDG19ou0J7I4tyQ
VCcK8uSQhYp+EO8UZ0XhLbpneCis7190SYn8DV/7TlUpTUfWup0co9vVG+56y6keLW8GV3O+K2/L
7+0VGyGkz4LQUqDpBudvejmJ5hnE2CzvovsYWqlvFAfoIH7vl9QtetZfC7miu2S7E+hkgzk/07U1
MWU2UgvSjkB6aUEIHh96HKg1uECFgj/5n0Vy/qQqo0xNGPkV60QcAIkOUNFw9d3UAVLhcCHqkvmH
JSKLKysqsfQvdUij1u04gWUYl+qB1ebY5Hf63UHPkYc5bNHVsZ3RAsbk/8vjdNZozCItCxylGo4g
ljdce/Vk2Agi1ebYYMzDbe6jZ8n7o97YE7ncXdnQxKI5w5dRCx/Zc1dGD3Mjmp/8B4v8WB2nqIMp
l9nKdpNhsTcAXmIYEQw1B3IdistYYBjbt8+HPE5B0xmkPZ0ND8D4d9sb1Bsv6S/iFEczlD3VSRFg
mYj66/DPYvEPwZyaKrFmaCDDRMBaTU6XPmajIXhPbtv8hwTudtMQwGIkB1FjrSROrc5OGzXhlN0K
dnDbX/8thq+mNCnmpqYeYkg4o+YHonJU3nsfzQtCAOYNpHx2C33I4u46q7PqSc1wWk99UALYQ/Vz
z7oBe2mgH95hDy5F7oTp29fo5EMiF3qDRU9RK5Z8tKxx15rxZZ4lj1WvfusnUCWe38p/iAo/hHFX
nzHJCYBdmLBMv+2Bg+2Yc4KO+vxoJaNPqXozt7ZX6uZxjEDIS4crDKRekbgrvcQe8AhZSiePgOQ/
JK/IYFyVo3GJ1if3/Gf+w3Pk4zM5D9R2WpHXrFrPALoZQoLyTENGOYFAMRRNM29Plp2cOed3utIc
ZaOFfpWgVA2j2z6wQjzNEYJIQITrrhIXKcPKNdn8OP1W3yohgH0UvBxiT1QA3k7XnnwL552kqIqN
ho3iMxSoPJCuhgzd4BhWucQ3MC4s1lRbmwwS9wfY70QUlSLfr3LeKiuzTJd1RJNqBE5mHa9r6rPr
xnxNvpMXFjuwmQjdExy4wJPwtDb9RKOol9gRvMyAjWPQPdhx6toAcmGnToUoWAK3zI+EFl2bgVMY
mE6lRZfrcUSyLZ/T1R17DSAVpa2FjblSB6DEs2CxbAt5g9fRrGdahqlo8pdUcWGkU84ofGzwyz9G
g1K46rKs1xPerMBc7sb8xppofzi/xf/wIPvbpvj501nNWlKy+Lr3vP7YB+tN9QzSJ8RL2W11qWN0
M1yvwM16C4poDHNfrqKJiq11n7hWnklnytI4Tlq8SK0OI4wmtFp5istHCfzw0+78YkWXPM+ZA2BH
8te0AYbUX2rg8/RO52kHBXhLrGtQ1Be5vblAJDcJGzMGJzrO/KSqYxRZPGg929yXxU1v7GC4bAAK
bnxbd8MvjN+w3r4jOc6ZVx8Sv7sQIXgwh8jrlHwin3MbwEdY1EVbEGTknRtj5KH5JdjRzUvYUmUZ
OERE1vikTdLL9VSzBpHlwFpq593P3lcRMQHPPhSI2kzdnIjivL9q1hrVa3j/dJh6h/T0V6e096kF
VzipxNWWZRcr5tFMi4toTgHLPFwlNH1KYlEj1eaunnwId6qJoqJ2xQIPtaDuCBQW4JydX+vm5X8i
gTs3KS4a02RXDx1Kp6l7DzHAqC6BpawCSaK1cI4978a5iFkZDo3uVv2KsSNBbLF9aZ+shYs3k2m2
0yqFDrJJR+KykYwsjMGlWzLeDEHWY/tRdCKNiz1pbFA0IuMRxjqz6I4BywJo6MZmAFUBFid+nogW
yGdaLFRS16LEYbGXA8BiHWTzAhv9J0ZQ3Yuid6ZbXyz6Y338hEsyl7JuvmPyGKDpnq6G5iVrv53X
vu3I50QIF3vmjdpGBlPw8oghN/CAF5eoSNx3s2Nf5AGKKIzSvn5aPDSDvo4xgKmaIPOsq+ZCCCoo
MHqDi0wxhtEOZQz9nGpXy93srr2OvqHb20ocJTvohwqNp3/W23Cyfs7TlOMcY/gO9TC77lyr71xg
zjl0FvE+C2yPT8qAcV5bogoJ7yT63qpXlS4ceRBJ4PxIMiboKWeN+b03ay69S0CMZ+3Li+mF3gx7
gq5k0WP9vYv7nIJyDqVpDE0DniM6BoG306eDUyR0p3bjztQ6XzVAxEHAKLPiOhxNJxEN+f2D/euE
6LZhWub7jXxy46aGWsT9/G6MPXXSb81t8ygB+g+zAdELOSK59qi8nTeXzQDG+hDJWYsEfJBsHpBb
KyLMEhJN20ljeo0xFF9N0gdZK3uRS90+1g+JnFGsWfmfsgwJpZf4SoOTYwAtjaeH+Z35SzwkoG6j
EJ0skn3Syb7KadYpUw+TwGDozgImQzLmfqeYDjUKl7Y3VubU60X2a7XuJxkNVQkSmeVBb5/l5L42
0LCWXffUj6snablqmpt0uK/s27R4tuNLGSX8En2CU5BNmEisfuTTN60w3YY+Z13kldJBwujr+qNX
/WiJ0S3dObZ9q3b3sXLV0Tsru87bq3zeGeldkwbdAM+QH4EPKJlHq0ydZHaoGtqZKymecgPmJNl0
pO4lme4VKXPMEpoYXSqp6qrpjqrXJkI1+0kCetD3QXGTeU8XJ152XXJQI9kt0KotSW5qOmMVO53m
rc3PKT82GP1rPHtCg0dxOZtuhHJj6xZGFMi95IxkH7Vvcf+j195qvM4scsgWQNbbP2YrlCbVmcDa
knjJ6knrEXglEhAHgBe29F4SHzV1p8lO1LtR9GvKbgwJeCa4x6xhR6xQp9eD9duSuyCNJwdI8S6K
oKE24QWIZvb00TI7MKFjak3uXZRf3a7fx82uQe8gXd242iXDZW7cybPfxrsqO1iLV/QXsXXs4rsF
PTkg7lTRL6LdE3V0zNRyxuWlSZ4q+5FUB2pdZW95jHT58Ftdw9QYnFZavJg6pfEtzTSnnPdGQnyq
H1Qw1fbVbbfc5v1OSQOih6t2kPsL/K8mcubyqUedxw4AoU+Sp6S8GKbr0niVJNVd+6tUCat4dWQl
dST5EKMFq/vWUlzl/Y8JXeyw7TakvS9ZfroUTmsgx6t9zyqvWdGdvDRupx+m6W2qqJObj332KgEI
FHPUd028G4HdFF0rw6OCJraKmk5cOW2iBFLyoINBr0mPdRzM1Q+ppCjV/J6gn4n8u8rKP4rCPgya
3fon1mVEhV3TBdYlkdwZ2t1ENIHPELkM7iZY2qi00hoS4tZ0lLJ3F0OU0dwOTT4WwXl+tZLXdtLg
emXdsa+tQ3EYf5Cb4sW+HH3ArKOalj9mz+d97z8EXx9CuegytwZtzNgNNwGQFJPjXoPgRN4z+js2
cyuQtr1Ey7IU9KuYX97oqgYiG7OBNPqEHKAbZT4FzSEo94rjiMTjHE6SB2IA77zY7dfA31L5Ri7T
7iI0vePsUjmvHDOefFooF11GQIhSi9Je/3CDfkjjUp26GUl5v7I34944JK79nATtzrjPr1hvVfkY
+aLHjlAid4GuRTwqCpJfgI0tnpSAXsSvjP2Uzb3NYRsmvuhdvnmMYLNVTFvR0TfOKQ2AX3vVZM0i
bR7UPWChjDelL9zzp7ZpcR+9Gnz/doOZAhoNeK5GwIC2y9FvNJFRb+/ciQzOqqtlKlqNIDrufiuA
4y0O8YFBFtmhCmbCHtnAP4KLPRHI2bgymSZtWEKjBVlN+jCu14OoXYu90L4EkCciuMPJyLhk8UrM
gOrjLlfToJgzt0reMLwLaNqfqRqmxc/zRyXcR+7VaGVRNyolQjj2RjWD9gHQmfvuBUyT/hj+m9k2
kUQ+7bYow6JkrJg2dj6mztB3W9wmQIuPwNb6hBnWF3HvxWac+rGxfKItodFcKwyUBYxiSUA1lNL6
bu7dVDPycKml3G1GWofnt1ZgBXzGbY41OS1Y371R/dCr2TEMReCUt435oyeKC4YnWtZpzxBkS3Bf
t3XizvmhWQQaIhLClnlyQVs20q9DAmPu09JPS1DaDpOfmMJuB9F2se84lZNoSbOwGdneW4PxqHh5
kHjxJYAXrxnbVvpK7s6fz3Zm/0QrOIumsWpYGTugHP0VluXPiAr1fQH4CtYB076ur3LmGp3bQEdF
j8XtbqwT4Zyt63NmK2UFu9OvpydtB+wMP+/d+IIVF/oDhiGBWstCh8xLZLe/Q0/SD+NKxBMhcDg8
MXSX9gmYinGpzzENK2nGNJ12E9vllbLYt5nZ38wqPbZLFQh2ninmV0dnK5ZtGRow6znFzXJU9Qs2
N9XirGfAo1CfcfeafnRtBMuueT4vT90MI+wPeZwOLyQv24RgnZ3fH5O36bv+olCnvelel6v8wfqd
+RXAkLVQWZx0dYAKQ290RKNv9e10nQWioGbTAyqyCph11Dxknc9kjZGWpzpFpq4HYLFEkWdioVt8
SbzBw8DtIZ0dUQp566RBk4l2IgtkOTZf3AG06GjkqmkGQ04BEFXkCSAFh/vYHG5GPB2JNn2ji7E6
VtVend/8rb1HDKMZIMlWkSfnzloZerrKjQwri0DC5vXGrHQusVP7odfGxKFmIu/OS9wsWZ+K5I5b
KRYrXphap7az/pz8vwgnMDtWpU5XYUC921dAiRQS9zGb5dVaQ8HDwMwYIHr5papA7ct1Rka05tM1
qgO7si33oxrHTp7OQW2qd5hGEtwyW+75VCa31mrQu3RgKFIWafyoHF/LRXklZXQr2FPR2jj3rMXr
GKvKe2y8hJgVVZ05wFyHn17jEJPEMdBQVWeA6jdAhyp6fWzdDaeL5II9qUwgm2G/692LWWaukgvj
yS0D0SyimeA/AA6vxl0GTbOQ2hqxPjbpwOhPc4AGGjBM+riG2RE5Ba8ImpvqOg5EparN2hyBcaD5
UX3vb/589dVDoSwgtP8rBlu9wkednXF2hKWPPMSF6O7Z9D8n8vhXlT6nfZ4yjJRkj9GDu9IDyO+l
UTtsuFlzo2f1WfsmUJ8tNT0VyT2tymluM5WF6/l+eQLemTyD44ERecqB/GA8d9fmUxb8idqcCuVe
V0XV0K5ng5zLWDqR9rseK0FugWkFb/EEKD6KDgx29QttRjWmYzvMkKCaL+sCm+jubeXSXu/ACibw
als7qMuWbMomsc0vBdXBiqm6pHgKd6RzF3ART91t0mWCq3lTClGJJhM89Q0+Mb8m0mxJ4EANkhZl
8FG7b1cajBSsrwKF2JjxBVONZdqyhf4i/d2Hn4R7aS9r0kRzjDfuF9TGlF17wVA1UjE854bn+iSJ
cx5NP6g9TTItqPwB9OOYjkgwoJ1jOpuxnAImIcjRwtTcl+4fPLY/SeZ8StvF86ooODIDMfwFgOMT
zyTJ8FBqtiY4t63ig64C4YkdnAnQJe6aXcbeamfkHtES9s6AF8iTEx8XJIPqcBY1LmzlnnTNBu04
RpdsHbj3nz1WYabNagyQNrnlfvUwF4bSygxCjtyPA1EL0IZr1uEWNc0gxLC+uOakMHUpllMMLZg/
tXX2G6SE1RoD0+ZLZvgauucx0inSzy2tsSwdYYslEyBZcfdd0tKliQYIBWIwAqa30tNlZ9W8enSB
Yoh5WODBq47WBygGKE/inuxN+XApSLbpKiPI+bzDpCwlGq828m0N3o4UD0knxziXU3RRSAd6KxXj
tyQXvsLYz3IOTQehvIF5NBvr5otIFmjwpKXDshnv8fzQhVmohcuxvqXCRuWNS123wVtoakRDUKpz
1jFPE1DJYgkr7KOf8lRdr9X4et7LbG3iqQj29xMnsxRFpEw6nIzcAU55vC6V3ouz/HVFWSVX4zt0
dnjnJW7Fnp9WxVlGv1QVoogIJTHnRQly5cq+wHivC2Cw/Zrvch3tem9v52W+t6B9OTSELpaCq8hQ
+PeEOTYNGRMc2gLU6GjJnirA9seK7g3rk9yBZq1/zeVwkY86qBpl4MMMkuHqxqUe3Shmf6hBO1tK
OsqVb1Zbvs1j78Tj7BXDwSD4J7HvlXz+1kaiHretZxm+F9ZlqngNwdQ+H09a1k2m6tgrU6eJ1ywq
doiknbJPCqOJvZxiUGAnr3pZ7nVdnx91qUHDYddn3cOgVOSiqu14cGw5oT/nyk7vqGpIP6dZax57
qZ5bRx/LtHaQ+xlKV5bi5TWd8AKhxRI59piRyFHmAs/+KY2eLZX0L+ePZdMlw0fihYcudQV6/nl5
jZ3WQ74ozCXXSKvN6KpmfDDvIG3ueVnbW3kiixnbiaYr5liWqQpZc5AZzvCduIM7/LbfwH/6oDlg
skBUmXjGTV04WeJNXowRywxq+fCvxoZZYMUppIHbyLIRS+OO571I02XykjGP3fnEclV/3dlom0gN
ZwKEQB2K7tktIDdD1y30LRim8fWNWeu9DELFFQDVS+muwEiwjMZdx8SN+4NSZk6VrcESvzaaALhu
I1r6JJfb9bmPSW9C4YLCCIq89Gp1T7NMcLYsPvmymSeL424iw1hTO2VW0muxM5iVA/4Xj0STO1up
wHux7z0niguVDE0uSML6eZZWtmtHmgGG7HRN9Aep0U/7xrl+26qbCpQnWgDaEeB/+9YoQj0RrYTz
/OB1znWbIo61jPaytWkwkEbY3yUSwvmvpIqnrGkqLciRKJRQTWlKDDRK3bJTKDAOlCXBuOj0aqVS
4TeW9dSU43Mbz9/1PP29jqpgHHcrn2no4EHWEbbLSLVwIUMzDYndoQkjQDnfbPazejSKEMURMBIZ
njrdL2B6SJ9HoPv/i5zWpsmfCGd/P3FA9txV7WRC+DpdtHvm7YzjAGaZnwwjKw+FNNebe38ij3Ou
RmGucrJAhdYO9UciX0lq5tEYYLBFdkuM6mGWkvvOzndW8y3L0GnRHxq991QVMdR537v1nMa+I2+A
jB6RTf4ak4mx0igmGkJBkJzdWiEc3oW8XyNfwXx5DpQwdDV49sN5sVuTC6diTQ4ad7WSOqnZ9YJ+
v8Whiat/w7zoHvMZgVk4MtqO/BVIImTX3NTfI5BCiV6kooWbnMIBgLUpk4WdeeOR278ASSVXskGQ
4s8uw6Gf0BAkcIdb0c6ndXOaNsmRMWAQxA5IUqEsC/bIHOXoJkOAXEvzBQE3mp8D1AD9Eb0S1uqa
ulNdmffRYpQMKq6uPcVI5hdLUTFqtMSSq0tjvStHtd9lYz/u5WLGNYmw1Q4mm8reQijae822vAHZ
ODh2itS+qnMt8eH59cvzp7qt1n/rEh8zDOZUz5KsaoEWRX5c53t1+vm/SWBfcGqoamvWcwVtne0V
vShamE778xK2YuBPJ8TdWMA2bpW8bch7TVHOd3oSZkjwM1Af+5BFDo5qagGcKUysM6P/cn/h9ftO
FKnjqfh5bWM5xlEXQyETxbNCzD36GEWMduYjm2Zj2tgI432RSG47h7jomnyCSNLdqetlHQHHwnCZ
x427xhv94k38NmT3Cr9MA+E+QTaI4PHNXZ+zFlclIP21IEYnVp9mFxUGSs2BXqT0cpnfYsD6KKlA
bTZvl1Oh3I1KkyFXzAQLzZoxDXppJgEGTWeXTgqol0r0xS1rQXYyBuCCtWioo0+56gOIJw2aNa4P
FohfroAMVr7GtWx/Q7vPMv+JJ8ZTWUUXHsHu8NkrjFA0UYTeUsSdkw+y6SB6U8LVNYASvjiDIxrx
3YrMTsVx4ZIUl6q1ThBnqm8TvR8JcHjmnUkFFZRNezqVw513peqLVKQGnMJ9fWxW3/6pBwZxAHgv
30iXS31d+mPFeL1E+7ml3KeCuTPvpriLIhVPdAzHBOQ3OJaDJEh6Rwmjn+3tsqOySKJoS7mQyibF
KFfL+wnW++mQDm6NYKIKUwi9AjsMS9dJ+/he5DrYSr6YFLHQE8N43JH++Ow5Ytnoik5pbBQ2EtMt
K1lyamnqglLPzAtlrNarvhkMYLDN1D3vLbc8voH8p63gtQTh3Iplfe6iYrW0QE/uNBCLzcX8v0ng
AwU8jRulI3AXq02dBv3cg3l7fg2bu4fSom1bSIXLvN+lmYE0SzvbQdEtT1pnghS0CnNgVrlSjvJQ
nJRXet3JgnVtPbANw1KxebiMdYQbnw9tzJW2MnNqAEpgcSWUUdcd2f+V8mx251e4NYb4SRYXdahF
06Wkbm24lvRmccfUUcP2mN8gL9e9zs/1hXQ5FK4ioW8GE4GhqGbDTPyLfp4slVnqya1dKgNdSZQY
QVMvDmZBjxVBj3eXOBH4dOtKWA5jy/kqD0A7JjYYA1ycy1GHvCjaHls7Er/dl0ERktqxAbs5+2R0
WiHB3hZlgAH9N5BNljVT4VMGdd3PkWGlNhAHQRWzoq+bYX5KsgtOZDbvqO4Gglk1hkYd/5nXORHO
HW4tm4giQcgMFFXzpbizA/qKVP3VfJtcLR79Rnb1L+NKEYRJG4bPBh7xakA7JUv0fj7SSGrlqY9a
KajWxZviNfM0lHL983q7kaHALABIadHLguyIzHmXBn1NI20aCR36z7EcKo3mdMJBJ/YjnLJAiKVq
oBxGlZ9HMut7TQMscy2hCnZfdHeNdpGov5XuskW2Dg/xQFR+2JQHf4nxPhUlMV45+6os+kaFvLww
f1YE0POZ8hNk5E/yUO1mIPBR3fQiXQn/YC9tYIgSwvwcP9I46goBG98gBb21H+e3HhBNHRUlRbe0
wkbpDZOTNjwbbwdWPGdNS0wpkOuboXnNyx/nF7Hx+5bMMq46QZiMy/2z1pnSJFVltUrBUvXf6qh1
2xjDp/+bDM6cNLtLokkjWMOQHqV52gEj+e68iA1/iLqMoTN1M1ES4vxTRe1sVSfbCDLM1nRqvKdo
NY3Ty6jPPSPD1PB5cVsFL0vWZdTVUBPBUCv3pIklg6YJsWCsc+z1eR6mkkqum8b6BaoTuKWhb51B
zx9bQPo6QyatTlqNd0Oqa/+9QVuwMFbrMxXU4LiLwJbKqW/oaKKdZvUyEC6N+UWViTKqW9t7KoVp
0cl1k2DmdZXlygw0PXIWZM7mct110WOCWbSkEEwubvgoLAnJYtQudc3ko/YYS0XbaxmHGF7sboGJ
qHiLGmk3gH8QjkEz1eNc1SdZXMheqeOkRUsah302mMclTqW3UpPHy8LKh6OcD9ahtKbIl1EEu1Ep
UUPFyts7Yylkj3ZEFniUjWjX0pC4RirBxuL5h9yUFSMZOlTa0STl9VkWFtJlaSKaGX6d19+NAO2T
IPb3k/Nsk1GtaQFBbdqh1jM4/frDyirMFqmu1d1Uy4/z8jaP9GRh3LVTxHk+Zh30R1oUr7Z/qpO+
Ex7mxjVwsigY5+dFRfWSa8qMRcnro109gyPVGdJHA8xY5QSeNU3200ywri3v+XFgOv9MUAvDqNBC
j8xCVYQmRoNoJboAtrqBPi2LqfDJWanNZEpZUpvInkjXdJf5NTCbwvkA1jq3bZw4ENnf1tP+k0TO
pzRtM0lJC59iXargdKheAWFvlHfoCKrfuZV1t0CF43VGovHuvJ5s+lUULWHiNsLrLy/2GU2wGFnE
GbJ6s+JRn0yOibYghu6e/hIhH//D3n6I48xfSYY6tUac33QwXxRPf6/NIsKsDYfFlpZgedtm8CGO
u6W0muY0bRozGDO6j6r1qOXNUU/a4PwuisRw1r3UajK1CzYxw+XTlYd+Ji6oD7zzUjbvhJOj4mw6
k+KpmAfo5VJfFNa9FtV7S3uy5cKNZxEu77Zj/Hvj+CdrY2q1FGFeK+iy+0ZDZoPUXjqrbi5JAhe8
rYEGFNAAioOp8o0zJubpxsqGStjFK/BFvbg5KtVTQ9DhsWBEEVDH+tW6guvAsPwoV5zzm7q50BPp
3EVLc3Vohxx9uTNmhkuzd1TregaYDq1ErWqbVwBmDIhqA2v4S4ajVjO8LlRJClqadc91muWeXZaD
pxA67qyqlx+JrZUOjWQRzcGmep5I5hxaLxVrNa3Y4Vxp3IkRKcwXSycqk4qkcE6s6uvUiOsBrplK
V1EaO1Mz7bO4FFjBewD+JYI4WQ1/YtokU5tATuejtvY4hPS2c6M9xifjh/5g9cg3Rg4redWACEBP
2Wt30ATcAFsoBUDA/ThLthcnV4RdmjYF9S+uc48ckNSZwOpnuJLsSHfy3rpOr9jERA1gotTVneGi
b4LxUn1mmYl/Af7HXgznNoTzqUDrQQgzJnHYpmT9nagAepdJtvi5pcU7rckwxtpV9m5KuvgyNU0A
6DXaeKvHpR0LjGlrqAId9UDpQ+5XhSlz/ra3Jc22R1iTBRCWBwk4N6kHOOmwC4aX8VBfkBsGmB45
KXAC5QtJc6SHWEgJuJWutTS87FGAQF8faEI/n86M+femqBKMtBo747DuG3Bf2CTUM2AwdgB/9EF6
WzvxvQg3bdMCPuTydHZyFRlN02P1aURcQ2mcqkH3i6jngen3l+M+kcI9INtiSRstxepUYl/LMmYX
kO877xRFC+Echo0p7mJExiGQMa1c1jeV/WomP8/L2Cpenp7Se6hwYkP5UNeahPwXhjBGL5Ou5M7B
7M2+9svGVe19D/QLp3SFNVPmhs5tH+c+gGiV9B3bPobSIse3yCnL6J4c3dFP1UsdNLb+H+S2P62U
8xZD3HbgQo4twJcYvaMlZViXuUvjJIhyAFNMhad23XfB9m56hRM14bxCp/Ul+kMNECMU05E20WuX
1ztrQAIRkLmJ0mMcQv5e9iCGmNd0l9h0f/4Dtsrjn1bN+wIwqtYWTDSoX9icwvBosyOOgVAASJwO
0FdRC27J5Fb53txTILi0IhJokRZzUdnc9kirZjYUzOpqpxlAh7jIv9IkFeCYbXU/fVop52/SWlL1
KmN2vweUAzBrKHo2GU6wSHk3Td8GSCaa0JF545MgoPhVyZKvMaox6r1UG6Euyf75YxOJ4NQmNeR5
1qUlDiebvFV9GiAvKkg3bPvnk2VwmjECX77IANMZjnUHrxwDagHxT2CtXe0ZZdw6SR9fVTPdl4kC
jG4JmXZjldBVZyhhq2nXqaZ1jq7lhfffrx0pLSSFUYayVL6KYtB4qcggxyEFrdebUcXkfq7JIHCu
bAd5B0QsFc8tGclThfd7WQvi+QlUb2FMU32HaRoSENVY3FJJAOypL4XgRDe3G9kdXMzIOhoW3yte
LrWVGW2EZQHk7ufqrXtk9u/LH4AgoQ+rb+yKa6twhE+9rXWiFAUbs4hiGTyoYIZNkcEJBfML2r3V
OMPlvNOv4P9CGVwwfVjc5H50N4sqJ5t+50QuP1wzy2Qe0gJy0311FV22xwQv6juG/Lykjjw4ACj5
3j+hBbW7Btq1F30XaNH7AfIHDEhk0CSgAVMn/PS9lpfGslZFHEYt0klJLFUvVqP8H2lftuS2riz7
RYwgOPOVpESp58l2u18Y7bab4ATO49ffhO/Z2xLIEI59Yq23jnAJRKFQqMrKdI9kMsEI0sXaE0uq
FMSdk+Y2Xmqix9qPC5SI7H6EQmVpXbVKtLSS3GxzOwhGAE0bg3GYdDpPiga1bcusQo1hpN3jyKK7
UTMPaVwCr+vKnjpbQcRE+RKjlbC3nsPDEQMCFQExAywT7AY23PvyUd2K7acW+C84SR7AtRY7QxnZ
e1tZ7rspvpnUZK/O0nLlVrZwaof/jhM7eqcOTg/mgd9IGgusp7Q8OkG346oeCXxq35cy95F9PL6R
JybNnk1aG+Paym+sq0HHGHYEtsbFn967t+zB5C8IyRN8+8ic7JcQkBNmt61dYpWd66mfBEQmw8H9
0pUBODjZASycKAdx5vL5GnRK03ct9mTkeVv7ibY/2o9Q2V4LpOtMHyNaJ5ikT/KbGWCDdEhvpkEC
7tp6gp9aET5t3bDEyMwUQ3DDtDeGe8P5dBtw2Sk3C2gIMom1rRNnaSqgMAgEYDkVTlyejBVVYqyJ
tNNhSpXrZKiuMzff5cz4dvk4bHVv8eL6Y0s4D5pe5easg8GVl/EwFBp0xK/TB4h6HJvcG+7oleOn
N6mv3TnZo6w3vuWxp8aFQ2K3qt4tqY4brXXqGwWsudRTZ8WWwHA2X/4o1UAiCT1bAoze+ckgnH56
KkCQq4Wgc0TieoSwIfMwF2R+o0EG2kOoQmfeECbf5+PyBcxPXMnk8pderRVXC2ZEgatXEdtXHQMV
T8660nCZYqrOb5OrcpG9FlZHgVvAADOvE2nI9AS3SVqGck0MC7MNONOAwqh2E7mya3J9S3EzroEJ
J4ytGK6YhuipuhCgtXBL5UH/latu5Y5XmGB7APXY9YLBvKCQeCnfn7OLESZ1JK48fdXVFaahK/I0
iyOYNAqMLIMWjybg8HcXjwHrnpq9t5TmLlueLu/Y1vc8tSo8Awqn6+thSCgosgfITwA3+u5obAyn
OpXVMrec49SU4KATm1N97mIaVn30NWqmQznJZvG2THC9MjSokamurvEZwp5DZlEajsXoN/PXKlmC
y99r2wJyYNvRN4aZiFNRK7GxS3b0pW3v20lWJVorgsAPTLgcgqLBu/lCvBhmq9ecCTsCaffiqwnN
nTt1Bzr3vXkHSrxm9g34YOPlj44tpQjgV5nog8Douxom6QAVF6ELJZnqZMxgu7CVsOx+1s63fjR2
fW76wywTXd76lIBGaSgVohy2GsNZJjZmlGCzLOU5Kb5PZSFJ6tbFc/4pbctCYo/xVRBLnIfEyCDp
rJiw0ATNTfdbylJ76HYYxLn9X8ARVzPDsGaDxQIz+rwHL2IXyDCMatfDNWjSq7seD7csQhi2u0ez
VXeE2jdFXL3FkxaMlSEZ9dkKHqe2hZpUFYPXsaV4NqW9kgQ6Ua+7vnqqHLAyGsPPdE4hZbR8A4PN
32aav9dsEEJMZPOrYmLeRUY7mDjTUWcFyfI6a+1+mirJRm4FKRuTpgY+rY6RUyEDI8CAmAZLadiZ
v5rp0+iulEWGstryxlMbQiB0mGYOCMEUfIk/WXpF5sfLgWNzDRq8wjUJbkfxRmnpUMQY9qRhjzEQ
Xymq3rOh4u41iwykv64d8k3Rye9OChBy4pO2cpq5VdKCgghD3zuxX0weZ7UEmcHyPqOrfjAOeG/J
wvsqofttFVP5OihGMDMrxC0TwMq2GHHYpiGa72bX0q4huzP7NMYA50CX5nD5g25tmKOiK6s5Dgjj
xDhZtGDx7GZ8UNuF/uWo+VMlG1naOtEclwYMHAdzieGw6Kqpc0FGEyaWA+odjBxDRie+KzSIxGPC
rRh/Whjtrs1ccqrWNTN8S1T/DODuXCQiIuZkSoaurEocK0ftTd+qCcjSo8SLoHhZk/RggIupKtvb
qZ5uy9GWpASbH/bEuPAOMKqkQVEWxhunvyGT+9BUlmTvNl0Ulyhfo4V23yr7d6KxyaEhHYI3cfbH
ryxIA/dpuUMFojiSnXYwCk+qtbW5nZj8dA24J/BlQm8gcyBjOKhmHJrQ/IVax3MScmPpo+zJuL08
FOqAOAQWCpnI+cXTMZu6lJ/AhstE+xjRnyAOEgXagx7t7DFgT1yy1fz5DycC54rAZzVXF0NMEudZ
pmoIYVYPmoNy+QpJBdlUIQ+DYoYAILWFzMTGNKsIau5ZkVAdyk9hXVp0h/TFgWz7lHuxRRd/NJIS
1K2K9ogxQ/V4eXVbAfTUsnDFWc5gJgsaVyFt7gdCQ6OnvmPKhDy3rLjIv10VSHELj9Pzneun3MiX
yALNZdIeiV2EmZ2F5byElxezdcZcFb5oYfgal4LgILpbJ4VVwkFIT3cpxQCQjDxN499D3KlTE8KF
NuWuEScUJowweTKf7Xv6swWRCWZAlZ3yC+8LgFiuskB5QMGieY99lb8HJa1g2TKFr6nTaR5rXcHb
15q/lfryxmopEf32jv33U/4u35xUhIrCbNtGRZDu9v2nvudjzruG+BWEyt0QVNjaTgNNgHz6ZNVC
Qox2gTTE295FOVy87+aJFtXswC5X8c6D5ZvxYD6iEnRIf8kgUFtXq4szbSNmoVoi5rG6memNwq+D
BXQeXQv1dfKauc9mJiUw5363chpAVlGDJBhSEuOyolVgpl/4xwxUNGtaP5vD5hmahJly0B6yo7FX
wRN9HRuHvvNkM6Ob+boLQpHfABCkecKpmNQ4S3rovYdZP2UheOK6nzEjUaCYlfoART01LMYaddk2
SX2XqQ1IObN4X1mjeb8k1Px2+YxuhDpHheCPQRBKdUw3nIcCa2wsNpf4Na7SPSdUoR7YcEPDrXal
MVypU3ZVJ6akirNuR3ASpROjwuVb57Fr0nqgIRgxMFyUQFkzueI8k+q+fCm4AqVU83bjkJ6ZFL46
+FT61MgQWLv8xkg+1PyvW42m6gKWzLkU8bjElXj+IeNcX8YoGXlCMUO0qfXm6L3Lv17erY0z4oIY
ihDI3fAxDSHUFL3BmoH1WIUFhC7tsp8kIztnbsJprjJJ/rIRc1BkA5YD58R1V446siU22xrGjDI5
5Nb00Deqlw2R5N3Df7NwGvn8BcF/FkhoxBRXKUprAHIIt0Q86HexxbCmyZ52C13M98Ylyh6EQz8q
iGG8N7ETS/LAreMIeho87HBHqSb6Fef7NkEzU9H6CNUUf+I6fl4ERWY/9+ojl95VXv5+A0+tCZ7v
pIai55aGp2R825nOrUK+s/5jtCLJ3m05yqkdwd0xHt3FSY5VxRVOdYoGP1rSsbZjJpVY0jdO1tkH
5BHm5Goqq9quIxtLMmN1ucmWrgmq2J2eraWvoeDVqw8YRm79ibQKhLxGN1IDHSHnqiJM3wEkZhyd
Kpt8Re+mI2mM+KPOq/GmYAZIStqp6L16aGaAEBkawWj3WCGAzc13vSHspi2MyVPTAS0Lszc/MS81
o9KNUPfZm3rW+FFNILsek8bPC3Xao+iT7Me8tyUezD+m6MGnH1s4lek4aSxxOjxk7PqzsqEWZyUf
eWd/YVW0b0fzx2Uf2v7g4ClENQk5vlgdTlVq5qNVw5ySkD1gCXGAMftuf9nKtgf9scJ/xcm2Zk1p
5SgXwIOAHLyPs94KDRSmDw3rIdoLuXeJvfUkIQIogo3lILBpNtjGzg3OXTk1mo0AqkJONr9vDrth
p+/UawiRXl4Zd8jVdqGIpaEEiOkVcbynhNybOqtNEoLs+NVGgp3n3U1UdzeNmtxFrADpCilfLtvc
iqWgT0PYRtERVoXz6DLHGQsNi3OqxItBbaA1jwORlZC2ntQuiNIcPiYJSt9Vh7dBabon8ERTp83j
gqD9pSoYztoyZ/dqFLPDkE7RwYzraAeYAaQ8Syrbx033PPkNguMsbg7QUaX8/5RRv06gcLJ3AlgC
KhLqqFWQ/5Kh7rZ8FRUZvAg5lRVqGOeuQ+M0bsd0TEKXzq+WMyKB6Kv30dDujMiQnfatrTw1pp0b
a6OhbU2nhDHNujarbxZJ/bl2JTmSzIpwGobcgJhQVCWhlo+VV7CsR3skuu7mRVL/2dqu0+UI25X1
rQaKzjZBJgpOYM7I5baW7JttbpCB5i5vaAHzIrj/EiXKhBnIJETrNfVKloYmGRFPOgM0msvXy2dt
K6HAUN1/jQkX0oD2jktjMwkNxluB0/gxDTZqxj0GKLKnkbEHtAY+dK2RueHWPXBqWLgHumkyqsKC
4aLTMIec8cm+xbqPtYLTKxEAvmVBcyuUnVgUxd8SvPDrZu4ANuvMMGvsYEyy0XN7a/QKN7rVc+PT
rbqXy99302P+fF+R6i5dUDrLKJap6D9jxDAS15ILVeIulnDEJjrHXQcQM3STlMSvGGCgKIx8VyjA
MigaHiXr2VyQhZ4kOrcmn2g8P9FVGdEWE2cJ0NM28ycrvZ6IBQR1kz/SPHuulqXf5/VUHsve2pWD
kXoR1VnQ1cZ11yBd7GowjCwtat0TeGF1A2WGNL227fo9yW3ds4gCbqCmqQKFMftRZcUYOGNX3BTj
QIN+WOJdh+lKjww9CTtnaIOR1rFPXPJMW40TqGUDFJemx8KiP3pzBDiOdq+ploDtqJke8jS/m4bp
nhnOvYohSclebN4puJR1C/SQBISUQnAdRrpkS4XgmlKS73WIMQWDirk19F6OA9UIBtjaGwx17MZS
/YIqbnB5dzYD4Yl5wReKpWJ2XuK2ZgZqOXYV9MoXO7H+j1aEcIvxJ8uIzT4JYyX29e4xT+7LPJcY
2fSzk6Xwv5+kVFGuu+VYDgna+irz2hySAxb7l3vjxIbgy2k7F9Dqwb2R6oQFYIgxIcEFVS9WzjL8
wOYpRYIIfBf6Pav3YV5qmKyCclQI4bbATerMcwg0yJxItz2rxCv4siNsRtcTc0JYZ/EMqsmcJCFh
96OdXM/dWxN9I+58XY6fl03JViYEcjcaXEBsEVadMgqWxvE5EjW3VI9mfz1lhazX+rMqh5fzT3yi
zecoavIJPmGqDx0dPL3VfDtHUYRKLnrJosSidl2Tqkt6XPRM+zVGnFkQj67+SWWHyx9vy8vBdsDh
TqiCrEiyc1VJVLREMC7ZpQ8xA6d0FEuWIjPBl3ry0VLwXU4FzRRoZszP6tK/tpGs0iIzIWQszuTq
qabjCsI7mgWZnkMAsPx++UtthTbQruJ/9KrX2IACyRaommCjZ86VXqC4olkPhiYjx9s044CRC9UV
9BDFjkmqMiOhOWIbngyHrodWHWuQ98uu0a1+EGrEwJXi/cZnyIWLoogUN+tSK0ElhYvfTtqu9Avf
vKVPDQhXk2cIGv61hilOj6MDjcCpXdfD28vQWVZtpmC9UDBsNjwvtYznYuvUYDacgOULxNer4dh0
auK80hJlH2FwFZM886OZZTcOoV/AeysLBltOd2pM8OuWNq1uQ0M4nK3rpqi9TJf5gmw5gltbraIV
xgyXawn40Zb4lWr53dyqV5kRf/1b70YtTzM0AsQxsBNi6wA5Sk77NE/Dyiktb0lvYyV5skaZKsb6
Wjg3I3yzMsoTqk5pGjaDq3jAs/1YJv3O4cObypC92w0mCv5vCxO+YUxbUlk9FtY7ladZ6i4Dcshc
Xi9bWe8UXxeADdAxsd1VOSTDdKidKDOSUmVxjlmJHLLul8VrTfcOBM2G5HZdu965Of73k5AK1uYq
YgxZHqlmaCBlpPA7JzYlVtah6NyKkJ04muKqUQEHJ270MMwottbabiaqbBxn/S6CHQRVXEGgplmV
eKIpjkhvTGmovVkVpBmXgAXJ2wih+xYqP+N+2Wle8Wy/LxZ4lGSNcZ4dnNeXuHEDSREIdi1NbGTN
QKYUUKNMUeNV1V1RtnQfa0m6y1r8Vo8WcX8F8D14o+axJ49AJBLJDbz5lU08gBGIwacmCg05TTEu
mUuzcMrJrdbWO42Ak9Sw9pc9dNuMCcJzcPGsKRB1PYkWhiMejikpdzN2wYuUsvNGh8qkpH8/Mlbf
1Pxji2/4iXvm+TK2pRWlYQepD8VvI2o/tU2v3NYZKQ892goQvG0JprYtSD58T9IlD+q0AFgf4npe
VbUpGCqU5k0rEfx8Z7aiLzXIADCI3RjHuqXFvhwRQ8xaNdtDVyudbybD9FCAovxqrMu2PgKOolzN
44zOsjJlT2wkN/04RW8lkLp706ibN4Z/5gCmPmsX22WKiNr1b+OiacFE3CYo3YpApbxbbD/GampP
jUpZdN+IhRyfBPZt1MAgpCMcr2mMZ3DrpVlojn3i5wychM68eEuGoqNGytxvqy4OL3vBRpwC1ov3
bhDqEOyFl1MKxYsE/FZ5SLW0+yiMIr6H4rIGms/RCmgVa/8SfdGO/n0h4/Eh2MuUHDUV10nxDIgg
tqfsqQnnK2XOvRkPkTRxJQadrDB/Q2rPAymtNIznHNpR3c++mCQR/venEZ0aiE18PbRDkZ0J28WG
dphAL4oD5EPXGdx5NqbYA9CIQnRo+JXcywrfUoPCXRnXUH2Mcxjk2CDDb72O4yTqQNtTaGT743VM
/MvesRULT5co3JVJl5ZpCQmBMD2a+zbsDuMefFHS8ZUNPDGIvzR8QsDxoVMiFhjn1qJ65Jj8U4K6
DtMrNdR5lF2DKZ3Gc36Y7+mO3cat76ASJ1nimrqFk44hQ0QBGsLv0Fg7j03IfUonhZoaapqenfsO
WKAB0IgCwg4GFLniB9p64ELIgvmg/Lz8ebe8lDONo+DPmQjEVpANboXY0fIsHGflLSmqT7zwZGCo
TRuo/Jg4DRh5EEfpaRr3QD0WWagu0W03Ewf1WyMKLi9k6y5BFv8fI7+LUCfxnbh9pPcK/KStS1+P
XhwX9CmJrD+yZQUdAq4LB6Tj6maGHntNraLKwqz4LJSvVvJW1e9/vxDXAlATj0MOTBKcAUIYIOMu
4yx0i+9K9CUrvmfFl38wAb5CIEJ1zUU1/dzfulHpenfiq/hdbbyv42If6Y1kRzYa45gJ4SOjQG9x
TROhCJIm0FgZeBYxQjXsup403SvHJvYApXizB1R7wMXmlZMNebax3hU9lOSpq7wo6iC5YbZiyMkP
EYloumZCUE1rYGUid4fUKsSc2Pswa0dlNJ+VaHxw0ib1zMZ9uvydNw/2qWHhQatHBCJ+Nr6AETpX
eeoNzxj3uzLv5j3ZGd+6N2uvef8glItwcmpVO9/e2YwG1iVNFiqs9IziR0tvCZKs2XiPDdkmb13e
KggOcZ2COXaF5jenyEbkBPgPLWUMX4cYR8Zdqhzi4dflb8ndXrjqMOgMhRjkH4CRiUFEz4mWjKWD
lBSM3BhX8Ju+8FoN5A5d7bmJLBHaqEUA2YgOOYAdFvJwEeGoJciKu4HlYWc86a8c1rEcki/sOgYb
phOmTxB1lV5CG48O2MQ8CQGTF8BGwtFfmr5zY1WBWlOXV17jUk+PIZrbXjM3BZvWGF/3bim5fDaC
85lNIS82+6kqy4zmYW9bB3tY/A7CpZe3biNooimC6grYzkH0KPbl7aYzskGNsKyJ7rNsuk+VbK+A
KOMfzJzkrkJep2pjrWZ5l4WpbXlmjxzf+IW8bHfZyqbDn1jh3/Pknpk09Guo1WYhKe/nUvPnNPci
8hAT2Yj/xlfj+YjNYfWYfBedAQoJtJsHzJTaLH+OAWHXFXOfW60kNm7sPyy46M8A7o1zLARpEEdV
mPkskH3Xzq09IVREmuSTbZoAIyQoErlQoNgd6wHtjecIKymiZzg4H1+XeNjGpmCm848FIS3ts8RN
SaxCoYRd9zWm8vvBm7TeA/e5xNJGGDqzJBzRedGmmOZTDqhuGaIQtptcgFlK7dowp6PSyVi/txJu
TseLwQ08VDDkIDh1urB8ThxL+U1UNSXBOB04GKLbxQ9VvNfsK04PddnDt+5tZKOAmqDshieg+Kro
prwsK+jihGV65LTR/EUBBZQeMwhBh9Hxvx79RaUBoBbAuwE1AsmE8E1JQ2PMioDeWAOhQTlfN+P3
yyvaOkqnBoQY1zoKNWZSKnvGkqtuKm4HSyu8OB4+LtvZcnSw/iIt5PQfq3GNOW9IGqckDZ3G+Mhr
/ctcxpIJts2lcFFP1EQBBxJzqiVuyp40eLSi8hcstN5P/S9Y+3p5IVvnycXzn0/SE8QfweuGMtZa
a0iyEADAowWFEdXe6dWnWkgesBurAbcHKrtg0MYlK8Y44BrqWVHwnCT1FHYdeSZ6cR+7xuHycvj+
CrkDzEDCDFA3ENSKF1BFFNUu+BvSztuQxUOIpOVH1JJbtagPie7u1aqQmNz4gkgdwLkOSBEuGTF9
sKdxrtISORhZ0l2HdwihxJvJNzDQ7y8vbk1qb8IX/pgyhQYglDSi0eJJ5vSRK150y5mMv+eYhOVK
wHPAAGisQv6O7fz8Lf+1SIYXtlcKHiGcX4iIinu4mIh+BrDDocqWW02bfdI7wWC8LcPfzx7yMAhl
GAwTYHxHxPniSod29YCr12zYk+ug+DXWvYRXaH2EQZcPGCGHl2+NKwyJ0lZumYXAGe4Ud74nJJM0
2NdXCMID+pp4b0M4E7Do8wzCxPBwMtVdGia6E8xOC/RguyuXd3O2bsqkO152j/URgzVdw0sPzbt1
767qaa9GCq921boPElPI3Xko7cruDP6SOT9i52b4dz1Ji5JkXObZUlOALH7W7EoFeV3Zj7sxiQLd
jXcMJCcNPeqAXXSKHlxe4saenS2Rf4IT28biVCZgMrxPhDEEpoA0L6KpJrn5135+vkL+9xMrA7Gj
wq15PS9vB78dF8dbGj2w1eqKs99I4scGaAatULQAuAgcpobFEJwurtEAswdnj1t6yPrAgOB25ZAH
ze68zjDvgXO/193+11Amsi7ihs+c2RY2U8cL0tZjbnt6QAfbH/qPDGTMl3dt/SjHAlHeAIUVphsh
AHD+PZVqNKPIdljISt3cofqVv2aY9lUSDFsxSw+71GT7uajHUJ1dGThyw2XOjGvnxlU8+pbUwFsh
n82DhadI3FmSFpLMhHCHgnt8QhcFJkwj80sXPFnzr8tfcHObTr6gsE3oik5Dw7epL++c6l3pcqDY
JeK7mzY4MQD0BlDvEqN7wVSjXpa4DKn9sdhXqvkxVJKC18bBQqS1UI6HlMG6zbuwNuqHYsYF4jzn
w2tWW4deVYLWtWVBansxfywJR1itWa3gYkE55nEIiuoaU3bGFLRvylMPbr+b5s6GSPP4qh1khC8b
U4Z8+O2PZSHm65mRMxOkvKguR6bH2qP+kdKgyL+xhxEaO3522+/VfJ8MXlH4xRCO7TEZQA9V+f8g
2QxIzelv4dnSSSDrlHxUBl2D24AxhTbXjS55iG96/slihSclMzX0cxgWa9vspdDJXZnlu8uuv/FG
wSKAUnMIqkHrFinqIBaC4FKH9ecQJAdyUPzoQN/VoAjiPQ0l1vhZFW63U2siHRwbgbcrdFgzQvsD
egrXRQjGmezGvur8LLBTz/0psciTtksWheioDlo/1gnqagP6EOE4MR2DBeYCeG6dv0yZWd12cfyD
LUN5neWlE07jIGtgbSSWZ9/YFYJkP/ZNQhiOi3LI8717nz2VC3pMCVQAx73r+PldgxHZ7tPYF3vm
l98uf4LNwwrGQXTfQQW8qoMTjZYjlNkwVmzN4TJ+Msr2S24El61s+SqqfBbEdfA/GDHPD0OGSqKT
JTqSZzX+gGD2S+8Wn5dNbJQSUQQ/sSGEnU5B4yWDPEY4X+UvhetDxHmfcRWmMShewOcc5l9kQ/w8
nojuc2pSiDdaHI1qAzHVsFSGQ6+4O3MAghMld9C8+BAClx3Hrc06tSfElGVZnA6zUlkYveV0p5r7
+o7tadB54IdU7YMS7SDfFxqxJ5v53TQMnIaBxo+N1rVwy6os6dOoh2E7U8Ncfawi1XekbZ9NLzmx
wv9+EjJna+p1PCIRMluyw/AtxGP+fsABToJCCCgDOPuTmA45ZoNxVr1Hb8KyjotjfuRjBHy3ctP3
mcTnt74ZR9+j1IIHyKrn16uj2epmWoKCxA0UvfLH9jEnkofU1q1+akT4ZHk9ZlXTYWMaZYhf7HJp
TJ+C0P7WUadxX0+xIcm3uIuJLo8KM56gNjBPQK2c75E7UADkIT4fkqg9WrX91trQzs3jQ5QWV3Cd
R7Y4jSSH3VgkZtuhxORCV8gwNGGRTc1avM0BKhn4OGKnP2lM3dmzumss8+lyFNlY3pkpvqknLlj2
Q9JmNnrEuV7taEev5hykWjkpoYabLr5GLT+utcfLRjc85cyoELkgwN4AKIv1TYkF+oOqZMcpjT/H
RmWS3dv6kig1YoCWA9bAk3S+vCq369pSkS2D7vRQUI6YaLMn0kIMWVqP3giOmBNE3xMSkZwBSAiO
4FcHqUrDk39mlPdubkz3bsoW4GlqG8PrSY3cM63+ukwCdaATo0KEjKKy6+ciYiAncHyFHaMqhgjx
g11+ubxlWw9HlDAwjgyJG8iDif3jXl8iNkPWLEyHsbg1IOh9nKJpCBz9dnAUZae7SvNFUbIqqJam
CdKi/HvIBqYUAekB7hAl//W8Rxqlil0PZahHupez/nnSMOE2mqDOxVDOTWRBTTyr3izKJLWOrY09
NSwkLFk/dOnYQ9fLsZBlt3X8OhpG0PUp9UCufWOUrqx0vXVATi0K189AU5ZZOkJpAq6HYqYvGsif
PUiL/UP1ARMSqBhxlMbGyKk6gogxI1gaRHmtCWxHqepHCmabE0mFmccsIY7CEvYNZTB1PWiqRx16
ramZh6xb8n2dW8rRcmMquYO2zjufB8K1DTsrIZMpLjHyncVFmGiPrQWMC7txCgBuIxnJ79ZyUDHU
AMECMdoKhKDOkTtHs5KHhnLj5i+s+7h83iT/vogtYNGEpvVg52HTvfbDs5NKtmNjqhnkKSjCowvI
HzyiHAZCitkZiVUDcgWJgwP5UfiGZ4dTSK+o5OG25c0c3ALQKWZ/VzkIoLXUWDoLvWALEwvTo2qg
lBy5kktTZkU4pTj2gGDwHTGdH3P6YEB9YnZkb32ZEeFgQn2CTBnT0L5Pn4rhYKr3zRRe3vlNF0Z/
DGK5YJFaIQQUpyrmschwUKb6Dvo41GuafG+UBfFKW0oivVEu+z2a/D/WVlX+xVLnQdPzEC9A5Qvg
3iYqgnR+0FFW2Tf10gdNgymqFnXDg5o0rmdWFsBjZtzstFb/ltqJ/S2xZuPRtEdkflqd+3lGE5+N
bXaDoGNIYvEGRQv89s/nMYV8zFIoKvSqXYOgZQggJ0P95tksvCX2PgC6fSmf52qXSEfzV/uOKRWw
aaGfZCONWNHd2UntzoxVRRiz67rQgkyrPWJWh8tbvzr0ghUhL4q7dKCmxYqwZuCLwAWTelbRS2aU
1r1fWMEXNIB4QeBC6+o8JwIVotV0PLREt/RBeR2OyVX+rd+7oXqTvCZ7Z/f3iwJrNggqoTrPEbnn
5jDuV9n6jNOvL+ZxVLRjVtDPyyZWRwaBnvMEgsPAQZYuQm9dQiqSuqRA2bXZqdBWct0kQNrlJ70i
8b8NR8DIze8CBhCVGO45X42mtaoSN24Rzrrz7C7Ke5RH1+PcSuqj68c9X9KJHe4qJ3k5aNAcvDvA
gJY79qtpJG9ZEx1USw+MNAsWzPUOegmS58UOa6t9iwbzsDCU+RiNmFd3RDZSub4u+O9BuQE7CYpk
qCac/57ZzRkkmPGJKzrfAtPxJabODzYYKNEUxRPmgu9Y21+7Den8QgdD40K693/Y5JNfIMR3w+lN
SEVAWtGgtuNhRP9X0rt7d3SunLST3FjrOqCwXGGboyZNE+B2i9AaVIh7xLq5X+p+OA4Z0IaRllPP
HgvDBy6o3utJOnhKqX1PLcvwkkRP//4EgbMUvFSoVoGVWOzsRWwEv6wNnzO45kijLz/KXvZQWuW4
uJqB1QEmhLMBA755vr8L+IBVfbGwv278a4hqJGfKB1XaF6tL7yps8+XNXEMYgZTnTGPAnoAtekUq
WyZqsSS/1xSyAlxn2pc0UHztPv8Gdu9QjTwgGANglmVSExs7C8PAi2GxyEU1EaSqM7tPOso/Zqjv
IZEbHeeHNph25L3YjwdTBlJexwvQbuGDgv7YxN0hnhu3z8y50tM6VJvST6YCQmxGMEP3/vL3XEdA
mMHBBOs7J/wRYYxzQS2rgZwkJGvsx7LMD6UKjFJRF99RYZLs3eaSACtHNQmsBCsuXQjdR0Mdw1ZF
jB2dfunKGGgV8y+vaH3Ro2WC5v9/zQgREFoxzGJOgov+sd+ZrzZQvD58JMXoZmdCqQ3KOyMkCTNf
dmFtfssTw3z9J6HX6swqrQcNKjBlSzC9adbWFZTTiO9o8+DT2ZRJmm0bRG2Js+mC4kOMrd0ABZwW
H3TqXvPIxmjQ1YJ57rj/lHxSHrXO3mD8kwLMjuYoYDEr33f0lCG8lCykut8F8WG+yzEO4LxYvTft
9PcqlI3BbrrKiUG+8pNPCYpxEG0WjIX91Pvd9DUCWXBUSmo869CFVWGyQlM5QHk15uAOqlEMzGhD
UI4EjvY2d1D6fsz0BLOdPy9/wa31gMIIOFrH4TJXQpScLHPO4f+A6CkPDAXodniOyF8PkWOXMHLw
OyAD1yji1vLBrZdIrctwsH+U0Q1NZaiKrQ92akCoGaH5WqVtww0oUzDHn92Qeo4+eXmxgMVEksls
fjJcW6DUx3T9Kjfr9CFSKf9kemknFNDqEpy1ZGE7d4AmgSQM8u8vOji2B707vGrXHMOWMyM9ZDDW
A21MncdxQaGvYDu1v1XUZ8u0fGNOXi77BI9Da5sOpssR5dEp4F/7xMfzzFIGqLSyUEuKHSH3pd5I
QuHmfsHh/mNB2K90gTDE2KllmE71MXO1oJrdA83Nq75eDhyWcnlBG7knBu6RSIOqGSNLK2B1rtaq
PthGGULhfO98za6GAwRMPuYgBjg92s3fZOUuvgDxE3LiSDyxUCVA/+D8E1ZRVMTLAIPF0CPsDdeE
artKy3384d2iN1YsK+lthdwTi2LnNc2UUaczsLZK+T2ar4boGRRrHdIByafc2jpexQd/3Nb4lw3p
vQxvaqyspQ9l3XqloaMvMoDPPPZIh+erxVmIQb1mJ57OCiTwLzoQbhWmOnghM7J+Nr2k9LNxSAAe
xCCmDYT0eiyMRlaKqQqdd52hynD4z+ibfby89o2l44oxkCQQbO1KjcYu9LmIDdxqzUgSDzonk180
1a7qnWNHx73RqJLgvHEQzwwKx8RUmd7NSV6HafXdRhMD1TvJdsosCH46Z7SJF8otpDPK3NluUX5d
/mgb0fJkDSvZepAdmQXaxjXGQ36lk+XNS+1Xpi4JKBvn7cyKkHBE1gzcZQIrCelCvF3n/qjzWsPw
PGfM00tJxWHjsMEc4gkBIBuJN1/0SYQkMa404sBc9v+Y+67muJEs67/S0e/oRcJjY2ciFqYsi56S
qBcEKVKwaWAS7td/B5zuVhHCENs9L9+josS6lZk3b157Tld+iTCRawGEhbbDRdWtMbcunhBgaKec
NvB/5pkAp0MqS3NwQk6lgPvYrnvDs9JcS1c0YfGczuRMv+NsSZWsbZfrdrNtieXrI1Zi+7m9FoWu
rWa+cQOya6MLKaIcfAWxEDWBW5KGTfNErCd3AD1YujfJV9AoA2XU6ZG70x8+Vsi1nzDz4ACYGg1j
PG1o03h0vKZy97GAReU428nZ81kZ2QjfAcpRu0MQUWWrtgwDdaMn25f/TNLMPgACKhpdC0upujJo
yROPrtw29kCnFX4saG3PZmZCHTFnlfYQpCXxLjPFPtfHx49FrOyaMWvOjjgzM9DRIawUr+YQey0j
gd0AU9YsVs5neTFIFuKMMHwwp22oHRHFtDSaba33+kVSKu5V2ul/yyKBrOEtTP55qt1sOfhjq6jZ
uvyEjgVfOG3oRs2ukvomBX9Praxs4KIJ/CFwPteb52mRjhICW0yYwx/1qal61O683jQ3mQClgh1v
Pj6zxQfxTOTM6pJ8QO6cNdB0oXtdBDqADvPXWupH6nULyR9LWzy3M2naewuV1drIKltptiYGbzQP
9D7jXdlVa8HXpMsz1+2NZeP3g3tLNp8ZQi3lA21bWW51Z2y2EjmKfYvcQO9NlEjHoWZWoMJ9PeRR
rgMPDby1K2/ZoiU+W+e0D2c/gDq11hEVu8pYBNrabpO6QJ3UipU6+7KYaZoNCRaMUM7M1Fi7Y94l
KJeVQF/wVAY8uVQWL23FV9Kca4JmVopnFqAb+6oE7j1QquzLYdB9i6wFSku6iMYqHetRJ2CC2XKG
vjKriAu5ZSrG81RxKoB/KxUatro4ACJvxeVcWhS27Q1MYho/nz4/OyTVaW0lMkzkcmxx68b05IxF
WFprkfOyGDz8GMaZRjqm/MeZmIiQmCoxxCT9MWvG7TAQX1fIyrO8uHdocPpDykzjMKcJQiICKTqy
hWn2EpUFJofBR6oGjnP712/x1Ez1h6zZxqGVNnPcEbKAQh6iKz/WrZX7s2QnziXMHnhuMcYwVILV
ABg5fgEC9YohWjuUmarFOa3cXE4FOx2sii3Q7Jni9225/XinlhK7yC782KrZxSHoZFBB/YO05LcG
gOxoFEwNz7hLX4YNsl3btfBmbVmzRz5tOKirFBeOUZ7cJwM7DGa+70ZjxXdeW9Ych9EaQYMBcgDY
g8RztiSot/nJEqjUk9D6zPy1UHxlWfNcZBcB5S0TUAf4LqHI0U+qu35mrfVpLBQh0fwPCAfgr4Ir
DfNd769qn2muS90YPPRhfEsuiJceqN/fjD4AjS7YiayY72Ut/yFu9hqakci12IA4Vmbw/R7VcsWf
WBQARBXUyJCG/AmMpDOla7SxAi2nEELyTeesYSIsq8IPGXOfJZUCnCxjVG7Hb6rjx2/d6cC9SGgg
98h5Xq5t2qIunMmbnZHBo7GLS6ypQ83RsmuYuNrT6ir8+OaubN3bss+sdi6HXi9SnE3U31QG9Tu5
5iOs7tzsYUiyXCMlCsJbHspwCC0UEpJNd033ephu9L+ja2fbNq33bD3NGAsEwdi2NH/FtD1gqOP/
cMemgzuTIMXopEaH5Rj9UyIOqrXigyy+cGcrmL0JymgJjEjgRNS6CgyxG4avdfRqdUWoriXifh5h
Qd1+gmH8/eLMuybBmomsIOaPwXlUXUSf7M/kGIEvGVgYj+PODS3P8bqLxlePZlDuCUJglF73Hyvg
mp7PXg74j5HQemxn4z6MxlU/fKXJinlY29HZa+EQZguTY5XFcFeD3UDtbhT5UBWglBn/znv7Y0O1
WWhodBiKkwZWUzaFP2qwqGkXRsPzx3u2FD+dHduc2SBGzYrVI5RcjNel03lpEcMJGgGZsu34FQPq
6cfylh+Ms2X9ZMELMx967KCxpZfqU+1z376N7thtuVGP8L6CFXnLSoHxY/iRaHqdO/wyzd2yGCeH
f/D4k4YseH4qjtYdmCpCdssOOMqtff+x0KWoHtgIf8qcKaLj5s4ATl0Y+J5le7jugIfEeGhgALPD
i4d0lat0UaCJqiPGYZCpnY+Tt11eWDRBGGBsxyQYg6nCasTI9kc7y9P94V71dCd0A/J3bhyq/phB
nXAg55e+dwvdoTWT2yittgmaGUiTPbtiDShpulXz4BSdrX+Kme2nBOyiwgiV29SmB51/cQkY2ceX
FnUnnRkBE99LfffxES6qzZnI2UUH9nPC3DST8ANqjE3eOeKmcD5/LGPRmPyQMb/heI3ZSF0ugedD
XS8Dan+FeqUHSPWrYjB2XbEWIyzV4icO5z82cn7b3dZshhot1/DW+oAzgJbK0rOpl/rm1zSCplS+
zP2E++Tl46UuX/szybNrX7ZKbVkgW9qC6rUN+sD5lKIK5Rff+R54+KWXrMLmLd6JM4kzX6GQMedo
d5LbClzSNNuNaqhXrwnLN//h0mZ+gp7TQtc6HCOvXhSh7cb6HtkUr3ceyVCGhp14PdoPInktkERR
+Gs3rtjwf7O5mA6aoLbQMj3zI2pQQWUNuJBBVUw2tXM03S0Nxx07DhtVHhSyX8egnRY1v5KIzZFu
Avum+lMTP9EV2VHRyu2o5VdNYX62ujX/a+nWn4uYqYwzdIoo6l5uMy68XkWb2K00Tc9wnspS+Ojk
9yM9DT4+zKVrfy5zpjQiV/I6E4NEnP6NxRfcuCVrs6lrOzdTlxrdbqPqYufSYrLWI+bv1pCxlyq/
6DH7cTozhdBpnuZ6KeW2kOiu1fwsDtLQvS2DfvDGwnM/VX6GlqmVFMTPsyXwAafuUBsoZRgOmAeD
6I8SwG/H7jFQS8Ya77024tdgELxQZH7T6hi4MvOg7dIN3KW1AHtxX8+Ez9SlKYAZr1KoS+ej3rot
wck2ISElQDnRfRoApVtZpy+d9OGna3AmdKYvbh8phV6N2Gg+RfUAfvABxtwAlRNtRhjVDrrdKhuc
vmTZUIjDEA9ay9F2NztdOohOLXtYcTYotkcL7WhLED+Thw7cInV5Sy2wEcXRF7SrBXnbbXKXeOjQ
uqgqyxepi8HSqz4zvYTIqwjcTy5gyqKIYdxouAVT3l621rbIxgN6VzdNbQa1be3j+rLLbEAvKVsH
Ze1aWoAhbYM6Nf2C1H9Hj84XOG3AWVwUlRGt+x4WtW7Hl86od3GVHlg/+qZBH5zRvXDd8cnW5JVQ
i7+R4TwXPb3ZZ6IVE2zPqoK91VyKITMtCrOiBGlGU60MQC7e0XNJM6dGQy9NqU8+Wzp4leZNaLmA
rOG+8Zj6FhBfrq0jpsFWYtqF/l+MiugA1UCXFaiZ5+NfJtgJY51Bqtajv9poMq+szPvKMXcI2YO+
q4K4Y3etg+S4nWVXaleudHktPlYWbMTU3oORyHlbVKr3qkqTSm4T7skw3YkNJsb91Ncx5/GGH7aK
nzvd/PkltdElN7WlgM5hvua+ioa6Hhv4cs1Fhxn1FsXxRraB6MCd1N2J5K5UC89odU8KAMPZa2Og
S4/KufzZSeeR7qZCwYqB+uSn+PqufOR64X38dC1ZhXMpM4/VNEdFx52AL661h6ahNwIjdhUVB63s
/4ZzfCbqJ1YwzSgzJrEgVS93VuHc1KUMChZ/+XhFi++JPWGVAv0LLQfzmiXmPUUvMFy9tTJAKJaA
mqGFfdCLMlDt6JrpfUCcMiwsfpBpv6Kn06H8pDRnsmfPSUyiUu9TVW5lXh+7MX00muG6Bzwhikeg
XoP7TJ2VE3xz+D+SOXtNTFvmpckJ/LgvxYs8jBt7Q3bWd8Urgjh0/dbY2NuJYtzd2+A7+RvDMcBy
O1vyzDNpK3W0WoLtplFIB4QCw3UGmoaPD3VxX8FeAE4nADJizPy9gdXrsrdigX3tcrRRGUArys0G
z5QKrJWvygDSgtVG56UmdQvFsT9kzofwShCp5DzGvqrsspWf2/ESXWJ5eRR9thG96w3ignBw2Mb3
kfPJ5BzzGFCx/poptx8vftH8YrAF4HzgggMlz+yE+SgSTQj4C6RzQq6yDdGrsFGLhw48MJ5UwU2t
o7/c6UcUs+ODkvCVZ2fBSwKRFpAbTTBXTADP77eflyMY/Ci2P+Jo4iSfFGvthZkuxkyJ30mYaVHC
ajsdGSTENCjR3u2P9/nBDlXklTa4sfxuLe23YPjeCZy5Q1bRG2Op4XQVpgSdWu9SE2MHbPDHvrxb
Ob9pe35aHCDzQXSEfBLa795vn5kKprsFFlcAbr5Md+kBD4avZReOB65h4FkEoJ38WObC64EuWNDc
YBR94vuYXRhaanlJwRABZMJ4q2TlQ5GZisehIuHHghZV44eg+S3pXNaAEVvDwZVQRb1GM8paTnNR
BDDe0R1vocI3rx8DF1fLmYWjKqMLkVSgwl55MhZ1YRqHQyC8wCXIh87sM4DjbHP0K8S4XsMnWg0X
Rr7WEbq0EjxI+pv/jRnK2akkFBiY1IUg1h27DrMuDl95DaZvmKvamYS3x/HME83UlAGQBhJAQORx
626wn4GcjSoR8gn0Jkm+SG1N1ZZ271zkTLtLZhsI5yGypL0XjSerpX6uFSG81P9wcZMROVucqO1c
dAbsIEtriMKQxlDLEGifQSXZBp4L2CmLENfi5a/rOGbPdBD5AjkPnYzv5RY1ByaCjhUaFTe9tIkA
um4MK40FS679hDj4p5TZ6jJtrG2j1pHYKwPMvLjbxM/h45puAEai3k92Naq/qwOaZOFpfSd2ZtsV
1g62MmJx+eANPtMCehkfJ3ze7FlKT1M2n42NtcsDhnF6j/xl7gMAH080EY460ZihAfz91kq36RKT
QDq38w0X/EZPomequX/DHOLpRBObZWmGPTeHJu/zlE8n6LBjb+qeLi96+vyxlrwNj/10934ImZvC
cVAHKWzYqU7vW68ylVPdVrtCqSI/jtXvdkXTy7JhmCgUaEzNYxfpWy1qPa7EuVf2KYJ/UPT4JNIv
LY69B8zShVa3VpgQAMRbhkICpRvb49jzDnG3WXyKmEa+UcrX2seWSqYYpv1zv+zZsVS9VFOrwn5J
+t3OHnXARBrGXU41D3DywHq6iyiw6q02tOW3CEmhj3dy0aKcSZ/dBGI0VE05pGvkRiVfVfsiBhxa
n6718S4aSxuQJihCgk5n3gfVAMHcTh0cmMuvFPS2thb1suzOzQc/1iug5slrErv+x4tbCmWxtz+k
ThfyzIo1dQlvDjHXVlW344YEjgyyAM2cdcCT8A32TNus9dkuCsVwGab24BLgAZi5Ozk8OBeTHfIN
8MHeCOTrN3F00B5lMATWsdsN9ZpLt3SK5yKnz8/W2bmt3vES66xDshHC47eIEbY4RDOUQeTRYPg8
GvB91l6JRUN6LniWjQFgqz2YCdaa7XP7aG/GnRPoBXDDJoYM9DJg7eFfJzGCITsXOjvVNBuSnE8+
Xh3qG3hDlZcF1LcBjlZ5UKWgMLxeWbknS6b7XObMnYiMrHLNKUIxQR1hgAEBxZhUD3pig2keqI+r
nJ1rW6vPyss6uIjLfFplh3rPI3opPk3sSUMZWJ7SvNFX6Jm3dqBLXtPZMvWZMUIjq90NOYSSuAsT
4M3F0ZolWFoY2NiATg7ILTAHzwu+jVNYOVivMEZ4UD/FNioHwQSJXwcN0mlP1rF1wihcy6stOOnv
hM50xhJDVcaIPbZCOYz2GHaN7o+r8x5rUmZa0sYRc0TR1tux+mKXB5elHujiVozawmVHXhnD3BaA
w1WMjr2/7BPLihKrLlwkK+g3zd54TUPquyjVWR6n/mEIjF29+1jogvq/kzkzMLXZDyPg/5ETTOyj
1j7reuNl7KhEMhSMbLj89LG85TWiHoD8I9C832zsuUErtbQmKdaYG/Z3Xmuh0+pbNeke3XyNrVhb
kzXdiTNZAqOuCTextiaAzmde9gIsOGNv++q3LjALj4WVHwf1DiYNiK4TVGbkwym4sO/Tu7WR6IVn
Evv8Y92zsx1iKmxlQrivisxnwxcn+47kqNeWYuPED3RATWitsXz5Pp7JnJ1trAqzR2fqZE75U9/6
3cP47F42Xo3nCvUKk/vKaiZrKePzbqGzh6M3I1o6LoRWQbS1Nzz20jC7A2X0YaoGsdABF/LV/4Eb
Y/remeP4Tu7MDnRthIZSkI1hsV1YXqongWjtAsXYz26Y75VD9Vrfm6/JzdqA9vIFgi8CrGw4xfN2
z4jVQjUaKNlQ4oUeDT/NTqz/FhElAOlNCAqfFd9nWat/CJw5dhY3qkovbdR/uyTIgB6qs5cyvlTH
Vaal6Zt+3tIfkmZRTWeXzWhJUqO3Jd5x682YtygVYIa/Zl4crPGbLLxROMIf8mb3daLG0ksHzk6u
O8euAq+riFcg/tc2b3YNlZTRtHoLlZz0KuEszEznjhO+Mcfo4WNL99aC89H2za5fG6tZ5gIsA++8
6rOX/GDu4jAHRhjfDwEKoxu2bbbK6i7+m2v/YxtnN3BMcgkuRcTAEy5ZfASiSt2FqROCHPXO8WK/
HbfAnh1fVpY7acNPy8UAOCBfCcZi5x1JBi2MTkS4CFXQBs09CzAdvzO8LqjvK3/YrVHxLnnjYFv5
IW924TO0nfGkHGu0XjgAIqnReAUAtv0Ew8RCtjXXXPHF23Amb+YCiLIdNbWHgWk3APj7Tnb5Kffp
xXDBN+JUrySLlw/xh7R5hxJrSaKy6V2eWC9RofSTOzQMUdCFmAfniGgxuVlzvyfd/+AA5xmaJO07
2xDAOHeyzkcvRjACKsQRayCUyy+EgwLsNPYEas/ZHVQjVjhqm7UwK8CPSfbp8FhcmZiNhKtjb7VA
27l5mLEGBHyrfRKLSnome3YnNU3vxlqBbNCi74Tig4HQs9ku9WUw4SC38a62Un9VVxcfpzOxsysp
UsNKGz1p37hSM0mCrkPXfoPuGu0hnvJTW2PTsrL2baf0eHUA4/A6e9SSecVEBfLMKMUaPxUgmAE4
vLaHOS/28Y4KHwMRMEaOJ27ZpemrO/n8+3b/17f+v+NXfv0v5an/+T/49zcORzuNk2b2z39eiVd2
11Svr83pSfzP9Kd//tf3f/jPU/qt4jX/3sz/17s/wvf/Lj94ap7e/SPEC9EAy+a1Gm5fa1k0bwLw
S6f/+X/98JfXt2+5H8TrP379BhioZvq2OOXs198/2r/841cTSvtf51//+2eXTxR/5uM7qqfil//9
XqXfntgvt69CPhfpt/k3vD7VzT9+1ezfjAldeqq1Wm8Vol9/6V6nT4jxG3L1IIHTpl6Tifvi118Y
r5oEH5HfVBV5VNeYkEANEMn/+kvN5fSR9hsq7jDD04wdMHvRevvrH7/03ZH9OMJfmKTXPGVN/Y9f
AcX5zi6AmwmPhQbAPuRtLXS4WbPQ0WnUrB9rULiBfzoNjM7hLTvZo51jNExXEHJRUbUkVHUKxouy
4SA8AvXjyIVvjqhsopUkcp29cJSUHswayF/7ptdiQFMA6jo/ZUJv6VFkcT7c9jqposAeNLDSVBrN
nZeRK4X7nPbuyC+Apl8nByPtTCWUVaHa+6ECcHVY6LSLLxOqNMNVQ60k98uoydOdZeetfcj7qv6u
Noq1QRjJ90bfjDQAnbCTblyzbNPvpE+V/pSXTitemmyIoq0lKuFcR3ma2dzrmUXrO6fNU4JyoR5n
W7w5wCwrgPLs7gZw0YvLTNale1UC+DelnsYLqTwJY0ytTRcDcDJsW7vpMgDDEsl8UjuRDNQyzaJt
k4OKPFTtNmrvGoBBZrdWZ2m546ctZ/p1jophciqK2M0aD+DAzPayXqknAh/NFt9IIwb+wmmVwJgl
jQnAi8YGIQEqyHUS3+olaZI9GQmPT4OemelGqZK+PkYGTYfbWADxKtDKzug8ie5m+4GItq1PFOZZ
vR7z2gAhVVaR9MsQqWAIbp0C7bhWqUgMsHSolQdJzMfxSpVOSv1BV9py06Jtt951yBEnlzTRa/e+
YbTjYR0BFDmIU6ao3tgKWe1jXYkq38K2dP4oGwlPSK/0DL+2EjqA+tzeOfR1FKd+NQDx2e8dGaWn
iAFRfu8MiQr0OMXocz0YDYO1p7IvVR4A517loVPH/XAkbVUh6nNIRtC1AFQ23+UscoI+bxXzghpV
6QbSyJwE7Eeu3e5xnRCXpW1Jx03exJ1zWxbSue9Jl/eeUAr8EjcddO3AGMlSfzLmg9cVel9hN0ag
kSQRwZCASGVsXSclM4cjrWWU+y6pDeqpLScnG2OI4j51IiM5GqLkJwuUEejWAx+NE7CoUi0/spvm
m8qSRPOcGv0IUKbUaXegbzZjzxlJbXtKF1eoH6P/oz/aoyIbr+s6Inwn05DVGatcquGQ6YByH8Ug
rEBjZfRNUyS6f22TNMxTajKhfskKyEUU9H6eXlEgvVZKXTy3VpF+AQMPOoKQyIlRyOUujw+5W33R
RrV1L/K8wW9TMYD4tYvy8hRrY/SclSY41JiMURkQwLNWGj3Qa2TsaWy36laqTo2XtlZiBgj2PrpJ
UFuor83RZi+pMwGEmVHHLhO9nDroOwy5ellulK9doTpfpZIn/LJLOIjuWrtO7MAsAYN0kzV6LT9n
Wa/rIUAmO0EDlZO08Y2q6bMQ36LE39oULYAdK+2AK6yPX6QohRM2ZWtJsP64AnUDR+f5ydWQub6S
pm3KQ9wkvRaW4PbE4dn4YAfzCyDMiupGtqFQ7iJ0gfOcezowoB4dEL3bvrCy4nOstFfgMi4q9FXY
KF7ovNJ9MsQF6EhqXWf70gKZwL4yhyTyVOEWZBPbI1W8JouMaTqhzhS/IrnbhI4eYxY76mXq3itK
X6gb+GROj8yMpidXKextE3a0q9oTzcDkHESk0FGg1ITRBZ3F0t6LDdKVx4rnSuWPScUdn5atgbub
OjBFamRLssklU9EEErO43wouWLXpcjAUewT9xdHnKMF+w2YUmb2vIkNTAjba5dSVA/hejxpCHfxC
pArAO007MndRIrJiT4VAHjUzK37tmk3TnxIqtRQYcPmQ2mBpAFWX4wE5JakeYoaYGt1+YMG97rgN
xj82um57gUfeIceiNvroepSo5u2KrsS70JFKKKFZgj7gK1CKezx2fMh8dK50blATbhgHy4qKVvgu
kDQB6+lyWx6VzjLSiwyXqd5ZsS7s+6hram3TKqQ4KVIFSygKs66+ZVVpW88NDsDZmoUymFcOGevq
UILiwrihBCQdz8Af0JuXmkLRmksKMHrp+oOSwZp7MIfReFvZakc/oUZOay2IFZXcG2oc71xWsGHj
JCKNvgoNdvbGsqOmOTZaG8VhJ3uFhUppjiDpM7mpvmhxbNZbqafdcFXiIMeDTOJc7ERfx8mDVQM8
O/KcqLbjrVmXhrIxW9GD94y0NHtsS41GB6l3nbKvuqyVwQj7jvwXL1WLB6CuKFq/YXnyJGtYmgNP
eqv32KgK62RGQ15tMlJQJUgsXn0fB3tItmMU60BgisfO/swsIwMrOes7GSgybasL8DFbGVrrBiO+
M7V2NHY9FwW9p/Ba9AveNiTbTZFIsZO9M5CN0VSNHmZl5DiPSmaSGJyZYAiGIRrAM9pwI7mUONXm
SnPBdOPlfdw/Yv4UOVe7BHanB8qWHganyYuxuJC8UMimyXXA9juoAvJ7w+217Ggh88ePTWkp+idY
aMKeYtKpTbcDe43qnmLFjtTW0xpYYl+oQh+OBSUG2Blb4JYGTlUrHZKuCU09hRrxycrtFKmWGLTh
F0Ov5pGfOTQBK1pbZTTgjpphjLRA86XHEytOtxLv3EsNtCMMXKRaooRkyPrab0ppfQfgA4BT1CzP
QYeXKvfuYIEvlDu0LzaxPmjRMQP0U37sS57LjZSxeWPXeayjKo9rdxAFBwUVN0CP47doli0urRLK
gf78NqrKS9fl8F56k2fkq8NVVPppypGNb4BmUaOfoRRieDaiXOk7cCrYWrbJ4Ni7YZb0Ob3qgDCU
bVJi9cULV8YG+VBWjgTPiORQudTO6I3h5kqNeowEGV0gssHEOJldpBi3MGKSt5/1qppKsNNw2ybJ
c0U8aI0s2L4oEhGfQBVZZo+8Ueld3ZZRfyg1lg6HKmLjdxtOWH/LhljRviYAp2/2pc2HymMOcoq4
+iqXidcZBu1g4EB98VWNdDwjHpgiuuEeIDvo78S6QFTmKPWIPKCCVR0VhfPmIncyG2A1TUZFXnjj
yEcybNEfalqj3yt9Lx5GixQkzIw8aW9deFSdVw2VqZ60su3GnckslDbbztR4qFmDmuHNx1cAZToH
hvfGyTHU/Htl/y8FUP82LHoXSn0YZv1/GEAhu/Lv46f/RQgWy6dfntjLL95T9Sxfns5DJ/ztvyIn
xSK/Ifoh8BcmBgZkExAF/St0Al3cb4CoRa8+hgHhXjoGwuE/Yif7NyDzoRfKQa5KM8AQ82fsRKzf
EOxoAPJFn/bU0vFXQqdZQkV3JrINjF2gMwNNV+4ctasHTXA+ZjqwXbuvAvoy4V1XD2cb83u4dh6e
abP885uQqeFlInkFF+B8ALEDBokx2hCi2M8u+uVHvb1K4YMYYPjp6ya0CZTdEr2nluRQaxfx+CnP
QfpBlRD9AQEn+jaT8Ac5CFUlukEtxF+YUHDjXUOfGbzfItU9u3pI9PtK9P7Hv36WF5n/+Dl2vqKB
1ELj+PEOiwHoJzygQXtupPgM6PiZU20+Frd0IGd7NUe+zzpRSjQ/dYFh6FvJpJeUelg3lvexmHk7
0O/LAjEEENsQgc9ToSWVCcYLzQ6TIZ77LWn98kA+o8S2UV/QhOL6/YHuCWohde63ebhW0lsWD4gd
NGOg8d6eT6kQiegxHiyoxE6Gmk8uio1y21wVyI9O7GbpvbVhvd9u4/W2gaUDneZRoezo8vqJQlek
03ySwMrrsLmYeq8o+IBRAVJC8Bx/1z8hVrsGieJubRzWeeszOctevu05YM4s1TCQLPmJtRQNelY7
xli0plYbO0MXr33rYvrK6B5EUvhCfI0ZQFq13nfplSgiP8UURtlgArPsAyurtj0mQYl2lRufbIxP
FQxEDfoUvz0T/TLD627ohd+pZgi0F3RCqHu4lCHV+j1HptIq4gva8s+q0HB9yN6SdB+NZVgiiEga
hrCzDzHuHVjRXZzc1W4RFNq1nt/YGTjqXScUSrt3U3mB5q1QbzV/bC45G0CRAQB+O9mBoSekaEio
BbmlFM5ga12mLMaT3W7NGFDuHTsIV9k4tfxkWWN1bA20eGq6fEZZ4zrFrJ6JkKo/9GZ/rKvC5xXz
BNTSJS911fhtKnbqeKHyClFnGkzufVrrh4wlwTCmmN+KN5ZCPBpjMqVp9k6Xb0xUv2sbm+gYOxuN
WJWME0+3Es/ECVSO2LOMeqaLqIY3nnDLS6IVgBFsMeWe+qJtfJMJX3OeHKXy3Pq+1b6b5pNV3Cm4
jJXTBFF024MEs2k3tmoGeU73WVFvLO2VkOeBmKEwsrDXUWkg+sYVmid7tPcRsiXJibv3NFHhoCpb
RRkOmRy9CHE+gi+PuRWQrzPAQ7vbVIDyQrSerRy5Ygede+rj2M8yhpnjmyItQll2AI9kYZHj7DF5
0GpPMbzuAXNZQypPUil9oClvG/Wxp/DVaYntfM1KbWPVSu0Ra+sO3Ne0MswqRL/xs0gf2tT23Mb0
TNXeAo05TNXqzsgZIHW/Fg7yaOrRKGMf19crXPiNQPKoCGblxSNSV5cZ7UNBHeiGgZJf4WdmHFDr
xmatN/RXXKmPNtE81uzggMKOf6VNdMq0xh9wXKp2x7XSz4XiKeyTldwNQJOu4heGz0mmeJJ8pY7q
lyrFMmsvskpP8m8tuynUJODRS2upYAAiXqujksWiEKjNo6V7maEGEpCrZWcHbf9qp9LLOv5lGETQ
Vld2ZQXEQhPfyH13tBEOJIFTXMZa57mi2UVRvU0MjkESJ0hwMA4wTp1q8Dlm+eCE+gnuC0bAg9gd
A2EDXr59tJKHyHwdOPMs8Qj33e8xUtmL+lqtiZfUie8aikfkdw3jvoayd/vxc4cxu2LMPDpEU+py
QzJx2YvPOqgHOBIN1BFbxVGwofbWISfomdlGPkGwKzsMbyK9w4GPrgNqrredgGLwROInVRZ+gYsu
rLaOPcHhA2JYdgcM8kOjqsdCNXwz7wK4myHG5A5V69y6SG2wWNsl8bVKjoIwzGJq4dBpQVpeCLP2
gZ8RCtdEskrsrcS6R0rl/7H3Hc2RI0mz/+XdsQYgkRBXqNKCRc0LjBIaSGjx6z8Hu7e7mCwjdmev
b8zmVDMMpIqMjHD32ChRsJfK60wD6LwpXD89Ui3ERAsu7h2z7kNE/PdVGC2G8LpOn8ZwCw17axy9
R+iP2VlwzCJIf6gNmnm0K1pN6OXCrDKUqHNiBij/t2IKkl3iygwJPs9zy1ozCTCkaR05mnjowg2i
A1mrN4WmO52c22qwH/1iGyYIjRmxqHBAUmqVjjiA9FX1HpLkPiluKZHWY4KGunJtyvokgLQVDOam
vWqpYnubypINyJWdx9htmb8U6trKqDvEg9vWV36awg2LGyTUXhMhdhRP3ac6vESpw2mNxaHy32rP
pYK0V/FaROpCb7sVhJgPYjVMjxxHFDqnzJDw0B8qqXIM+GASbJX0WklXvQLXnh9iFMuZcCgr4JHE
zKqQqBs9KJ52VtFEZjWgU5g/7pVm7xFoRjGCDQsF9lZ3W6VfpH1sdUl9iIzQleNhHcbVWvMUu8QG
TPy9UjyN3pUiXhX9qh6pXT52I8RyUHWtu2QdiB2cDOid4RJ5FNsPys4sMs9NYhGNAxVbKahpiIkl
qMxSkC4OZQmpy3ypjPdR4pl10TsyHiZVAZqMIC9yfTyKZeVEmF/WZ0jvZMtRfUQlz+ywiBHzzYLd
VBIBEfleC3ozzSo7pIFNR2ZnyOAXfrjS8u7KGKFCkOv+S5SnQMiik0OBxWMbMdItqcALt0C7HuhL
Azs7WrnGHCF6KzNgaHp0+NVLqD1W8GO+ClepwH80jubLkomGCpbSjy4FFMzQNkE1rIZxsJD+SyBD
syshBxKoDpJHDU7XkKH3RxavCl3C5YwnXE82dR2eajTCTI0NUVxI5Lp68kTB1hSNFzTbM2l/MmpQ
WyLF9HXFSiV0ZFcHxzfeQ5A7xczYiekpEQc3I8wlrbDtyF08ScH23VI10qUvawsR3U9b6i97gBo8
pVlHKnCOIAkqHRRBuxOSDKeiChzgn21fjVwNjR29bKfg4SwrYHPTRxleFLjyCnr5TbbLIMtuCkbg
BOl0n9IVzdOp+nEcCjg6Ii8CNmz1FnTwfgBarTh4cC9Icqg7xZAtdDFYdJDt7PVoIQOqV6o5UMMr
/0Nv7kvxyU8iu9c9l6EXad+XVqtmS9oodqcF1x1tD15VPYt1ZWV1Y8W9CKnbwizITokTW8DFZ3Qh
DheS2C9iGdmxRGwBgMpcTyw/vkFjpkBHj4jsUdISJ+kiN9eEU0yTTaEcZfTtQ0J5neoS2rX0Toa6
gYqX8OBLTqJtvUZwQpqbVYrSrXCKkFoR5atmuMn7V7lNkMYXlyLSg23YYsnJUoxvquFAs5dIG/Ad
QJWUyJKPh14+RCPisAySadmeSfIC/D+B4prx4dnomubXXYr+McFrwYajCF3fXtxRCbkmpJH9qRmJ
gIbIwy0+cRk3UxYoeSlIdWDslbbNW4OMbDwKDtL96xxZ+xA+stbNOkhOClxrWYirGgBzlgwvvgFt
cWOQLU1gjhRAfb9MHGIMloS8Vzd6bi8Ox5Q81vmJxqe228SFaIpptlV6cS+1yKdQwZKYZvdBtsRV
AMVrzaRFdFLS2gohx1726lqJJVtF3CnLx1LqLdY8CbQ9iW2IRYvtAfJD8kCdQcNND050Viq4fiQ7
AuslGFKHIdocC8NCscat8aUNmknWymvjIW5ghV0iVuugrNzj7lHJcIpU2fTiDsEASuvIa8lacUgC
CVyTEBIo+8TfeFV6kBEtojfXuhZq21D1VRn4COggwqUZgYs1a2VoJ7ARMdD7mCqQ5hKXJetM3OZW
om79pkaDkdaNQEstxMJpcPBDpPaq5jola7VUzcQ7RGJ3GrP7gYzIiqVmqUXIZo23GXRjUWu6IiJE
kNJom/uCmXaguiP32/TeSkyo5cXvMW7JRn4CVf25lKB6p0gOeLfwfnhBsodGrxx0YEQnxsHJ0KRD
MHZSA9WyVrTRZwpvyzeSorfnEe5LbL0Vq90Wkmylt6Vl7ZbBLZhr0EF9HZsS0TZcsV7ZereVwACK
H5CE2+ntnCQ6D2T5fLlQkBIBnAWbCbVe1F/PYIop8MDNGHuAJAKvI1uBVbynFuIayzPZOnTnegnO
2uOAM0h5l1kefdoL94qFS8jx3phjLAiA3b6b3v/8Gv5aPkafD2RBVAlwJLwIIQLFs1NIApng3gBt
N1rVK7LRV1Cud5XNHBeRJ3j+skNQYwVBEF3meIabRKqxjBJ00umGdhcqG1qOG1bscRtCuvAY9r3b
ZNTsK2O6RuYkMC69e6Hj+Mc4hyvpBC+qcwFz2q0h/xm8CfBhNmQFblsTpdtFHwBg0imWupl/c19K
AJ2b5rZPggTsVIbp4C50W4bPHzzNjpOtV4MFqqqmR2f42TyA59tMcxtoFCkZmIbBgrYPsCWGBeyV
sUfLMmhviLYISaHMmtMSuJS7OR8mB7/SYjnXaIph1sXVOG4VvNfY6eedyjN2fg1sUitD+y50w+M5
wh3KbsheRL0NGRE7XOIa1c1y01uimzmtYhYzJ+PikACAQvbOUBAXccAKAmECVapRIWho45QGgber
V6J3MzOqiwfwzAzSp+f+RSfBWJAsQLk3S46yyo7GAMBA35hS/Fy3Bd5oV6D8beoYTn2UzLEGExy3
ca8UDisBhsIT36/BXBNR1VX/xymY8Fpnvs+opyQ/kGfQTNuJxXMKfQht7nDOTfOEizq3octdp4QY
v6SejPau8Tf9LLt8mkM++/SZ4gW9FvqlPClV8KG9b+RwcuI63Y+2tPSOeCS4wXJCcs2h2C4PCCm2
X8Z4fmphpFU41jDWJ2hm0Ke2mmtuzWZ82ue988OYPh3u2bwlfZjXqPVhbRa4Je3sGL2pqAaZgS2Z
/jIB4UpdtaviSjhB7McR8bx2y33KTITgdniQZw6nPDdqbhsDyw7gR4VRqzt/n+4VdNbpVFPcSR7e
omb2NuzTdbtJH4Ctz80AkFNgPu6iNdBtiCyXc7foZwf5n2aH27m010Qd6b3engCaJfraW9ERk3Qz
bgdHsstV6uTA19UO8kEGQHZGYaWhXRz+A6rWZOmnL+H2d9Sge3YkfXqtzske0xhIShBIrOBEnxkI
DvRtxqFcNIiiBkHnOg18H84Vl0GdFl6Z/B76ETo6TmC3prQ21kgyzN9wysXT9dcgXyZoOuRGcw0j
DAPJ9ZBzkQfZLgb5Ns6jTd0GToLI2NNEM0fwGg5IR5J3WiE4JfVKE/GCR/mvLps9oQDkF42TRuAJ
oqyBwi7UNz0bwEgHektHMuJpp/XAbwDvgXewBFEMsdsm+CvNe6P7KISkkOkJNMsPxqusUxYULANQ
che5GDlJ6y9mZnq6u78trUY0CcUqCmg8N9OaxqI8YGmPdHpiLJrRqczhVrpXkbDaDe6AfIDFFuRO
6+1yMcdYmbFtcDQ1lSFFIHlY5VqtN1oCsYwYGaQYgnbhOqqYNTPUi8cbPQABZcQ4Iez11UsXfUqD
XMEbW7rW0MIqgJQYEqROj+6Blt5abWnKbuKEB/I4Y/ji5jozzB2fvkxVoJqyaY7TPfq3GZt+ie4m
TgIEuysgxpmxN/29b2uqayhLoqsVQJ3TvJ+51baVc0EHUc5u1oFs1yvUSBaV27ne0jto69qSZ6Hy
FwOAM4tcvNYb/76clEW5qha/IvB5M5fDpzM73G4FgjMR+hY7Boj8dXuAIxKs18aWrPYqic1ZUPUU
U/8wkSq3QUnm5X0fYeFaF7UmZlYW6BVOu5wYAABe3Yo2mqQv5uLQy++Mv6Pk4bAyGnVK8oD1ExmS
KR0Fc85Hkj13Yy8BOk+xAMs0U9V3m3Y0c3iQmf1zcb+e2Z9+P9s/QmlUwHHDfuWI1mjHThCYr9JC
WKRueE1WP1u7HAScWeOOpTFmcQ2gCkZ7pTrZlq0I9POlDZCJeKiWW3+Zub4DWAX6vUgWTuq9Z06C
0yISE//JTTCz5NxZraAgAVA0viZNNyPqd3579/N4pUtuCDe3iH9lAk779PvZ7Ip9iuboU6pvIlzH
S7KZNIvBmJMsOKBNt/mQ5ngl0zblt/G5Re7p2IxKJsYxLJbKa1GKWxHZFD0WFrlXop8IplN8KQGc
pdHMUHl65Odr59ww54i0AWh+VDKQ1RyZCzLilT8gE9BnKPxvgWBcewrAb0m7bAGWpDFzqTaahEyP
amRaJOCZPXDexxZgxdhiqB5lqm8bPjrdK4ZVkZXYaXs/rO3WS2YiU16d7NeXo1MpnmqoaQHo/nWR
mjYJdKZjysQ10uhrCGYj0mZgM86R+y6iKzQDWjMi9LLwRuO2w+BVMbBZDeboGUJ1uJTeukWKWrq3
as3GrrajQxbxUd9W7kTHx21seU6xzEHtyq99e8738FLvnwNHW05A+tFDB9V1bsnKzKOQbRmnB2qH
WKA+Tumb4t2zh2Oxq5fiQcUp9K0uRtgnHcPr8CCeZg6IesHtAhyjA5eJ9N93wqM61HKZs3qwURjd
B2OzDJl0rPs0AqaKfuRoiiqibiAD9RwXS4EYJimi2xiw6DEOdsNoWCVqNMjPaIJihxUCLpkCO3yv
JchUD92VUulIM6o3AN06sabYqsLuBdYiG9hXZtL5B6PpXpNMW4tyeY1ihIua5FpLKQpXxNQNdVdo
g4NSsFumilt5OvB7MVnXPtk0Zbo20J9boEAJa94t8qMosZFVGfnIv2NNZQFo2EQzUOJM92Ek3CQN
KPqkcUWxsft2ylaKhlnIyiZrG8Dm1Sx3xmZ8FDxtK4do2xQbNtH8j9yQr1lJnNzDm7u+8cOnpm7B
71VwmCNow6AwI9DGrARhW0SobAU3hSwv2iQHduAgsUPto7ToNco6LslrWXjV3jf6jT5A/tMnZEPD
bq2PMN0jWAjJskZrsazVrCRXTQ3QYjl+jQXFSWqGuqmMI1kuujresUq1Ryp2NvK/oOUp5CnJlAQV
IyVapZV3ZcT5bZ6qDnDVvTl4BQ57zNZRiOJAi9bstTyh5pL8Sk8jR6np7TCibgpFKQImfNyYLC1O
Yh2Gtq6GkLcuyV3u1WviyS7q2GbfVJYxQBVdTTWLqkDrBzLKI4nebZqoepowOXFeuay5ldT71qeW
hGBbztgCoMWVoCiHJkJFhRF5W6bJxg+KYxQptlYN78hkH7VSec8Jfc1U4cNjFUrowE0nCZDhgQ9k
2R8g2vGXXz7HW/HEPALpTPBwJnYN2rkBI8ZdiHoPDG0YsN42rtXF4OTrYhfYha0t0jeEG9Z/wNua
vNn5BQGLn/LSugLRWbCMubAq8KHp5ckVqlyAGQ941g4qyCYdgOFbFTgWJJDMUAJUw5OcKinm4nI+
XP20ji6kBjrLSeSbCFqcNrRr5ba36XX1nCGJafYTVe81SsxiNYDaGQFfPHcn8m8PzqjGhXbIe6RC
lXW9nSDiqEpoKgmNlZ5QuQaSaNr6mu3fjHfysrlHn8OZFZ5W8Nt8/x0xr9tTN00Z6JPx2m4+in1m
j8v6HohpRHeL0pI3sy+QmSnWuIiuUbWybUdMMdQY91pi9TbUJ838vYrMJDG1zi7c8IBS48/jvGwV
OSS8QigA7txdwiQoMACti7y8FFuV9izX9//EgIEOaUCCITDj9q0ISlI6VgMWcdxotQcfkNg/W+Ap
1tNhVCEapov4R9ZV/jA2jToYQwATJRK2QgigmXf0ttiQuJZ7J7dBBViJ+/mMxLcayqdhCr6GBDFd
iPpzYzO6ckzHVkYKZB3vQ/QRiq1X9YAW8NDxF2bv/YtL9dcan/8Y2kQ0xgLWIvLeUmYyZYYW/y2l
j/HgKkfSW1PQPeObLIeAkEMs62Li9rcbpMFtVDetOI5tKXoAScBsB9kNIv+gAWsVF1sfEM1KHE+o
60PpCb0Yhd8afP8f+fz/DBzvPzfOxEz9Qh1dgL2aVe/DOd55+j9+A57lf0kUVFHDgMaOJlMQef8A
nuV/qdp0L0ElZjpxVMdPvwHPivEvJJFQe8PDhqr4FTHdb7IofoI0s6ig8zpcngrVmf8G8czfjjJs
y+iEMgnYyCjD8QkrQY6oHEAIwFR3ozvaUy8EkPLNYN+h9fl0NOY0I7holDfIZ6k6vUp89IxDAZq9
yuCsZ9MeXfTtnELwlCM5uxS+2eGeHH4YiTXw4oCuCY8d7uHEO0ENqCgLGyKoZhLNHMhPNdhv9mSk
/SZs+7TY3BOnQ1+LbMC4yLVxrZmDA1dmiydvp66bhXaQ3MDK1+MmhXx3uCIf5alzB2TkAfcY4YuA
hnmjVvk0n23m3se/5uHsu7hcEorYghi203cpH6N0KyT3cnx1tuEvhVgX1/TMBudchQKAgprCxvTK
iZe7KdWAJgrgCTqtQ5zkKr2eL6pMf/SHCf+WTRJSAmQjFlgbVSvo8Sahh7hYgeUE/NMti1aeP/eM
ne717ybRxoOoyPDiMcutcZNVCUsoaDguiixW6vhOvRwXxiJHwwT6ODOrXFjze+X+WuNWTgXtAcQY
zKp4NT5MeUA0HnjtrdEB9Wwdu7Ppucv2tOmZiJaveER/Hd2Ql9VAgs/RETdpligaOQzFVADfRyBx
HbaYE7DgrsnfI/xrcfr9LHczDFqQVB5G6McfJdr5KNXMqby4+cEqIQjEkRqSuY1Zodn1AMp9Z0rp
U1eCtTC8QeLK/HmhZox8k4eL8rBRA3QzJvoBQGkvu2mDuQr+xbX5OxBeDU6dGGxZiYEgh/ihwEl7
SD//yh0EyLHPlRIuLsyZuekgnC1M3pZEzEMMCWr8qISBszczID4x8mvpDTAuDMgPaxJfPQAVbAhG
AUsvLwbgJc16O70WouOkQuMv0sbSbker3IsuvCKU/szYDW0y82q5uHBn38Btv3EIk9wXseG9wdHQ
5UNnhxjQp593By5lTNY3r3FmZvqMs8mUVI+m/eQdQTQAPjEw4/i6kW9GH2D7Hh1mjFOQtyhfIXXZ
ElMQ0aJkoxv3MlqzJKvMOIDHasUiyrgC2MbISwitZkvJo2cA7iAso8IwWcisss/dyEdTb1DtIasK
0sQWNHerQWuzGCIB6wENdY1nUD3M0r8XgHqT9pRQ/KeGORarsI7NJn5oovcEqN0UKFSmPxPvJtK2
qupWxjEDn53kN6wDvbEyu2AJ6JkVyB+9/CKpq7zY1j2bEKI+OJJN+1LUYIa366j+yJP7Irzt9R6d
7l9IcZMowMmNgRX4W029ydSDLN/nKpDR3pNfM6ut76XeEcatHy9TBVqLw4M0ZlbSv5XackwlJPB7
i2SxFSk3QOB2+p1v3BraTQXKgwywGviPo/9UA2NPgJjTwDqVsIVb9a7WYocOT2jtGBGkZ67QqcVo
UjPTLLXxTGnA/MavfnpC30InZ6VJk/s0exiiNZXXsbyMQVDp660nFtgmld0re8jviUrrxM17n6yM
dlMAqBd6VpOpllg7gd45Q4FrPRmBkT10yS2VhxtEg446VuYo6VaFpEmtNBgIMlPRrQd5K+XEgBAG
bVYA/hdoDi0CqZuZAtm2GmAfY2+q2UpsbvsREUMfmLUMHHIBDz0hQAxAfV9llPyU7iNWatAOVDtA
TwSKVkbZ0VCRbEueSPSq4kyFdx607Pp+W6EW7H+o4lH10UQNPYTFj6KqbFWGqMKa9qtEz6/aGPdA
Cz31fS08R2zHkJIS0KJb1JHLQI4p0tu1RrchTg8qvUpp2ACPQTd5Vw/XNHcbjZkTYlcIFzMni8uz
fPMhU1hydrCUGMXWMcP5VZ9GVHmXuCFtbxvchbcDMZOPxob/MJHfsoKV6Ju5Gzh9NHe6uWLAt2/g
QoIuixJDCfEN3XqwMJ9WtdPxvCrMTARzFcEeIFZOBCk9NKNYGqvGs43MnZmHOQfDBQp9lqYZI/iG
+nWwZLQRmG7u/gESikg2649I4A5As40OxIvt/AXEkAUQ47OBPbn0GQZeMxJeORTywlzEDVL8SHsd
dxTzE1vKHgrtJi9vIVCBPLMbqqNZFo/QMjEj45blzwWKcV2Bl74uXAtganvGQVdW8giZQ0Be2fDa
pOVR0AoXwPkQVKBGWxv5lTfAGd3Q6VBVA7yhWymhDRDWzzN66WI4Hwl3/bEia6OhxUhCNJdgHZLN
0a04zMqvXopgz81wAVeMM9mJ47R3UDsXP0RndIe7CaaDasCqdwpXPoiAXhbufLB3cYQg3umyBhIu
nitfj07H1LiVFCQiG7ClY/DRwXEKtJnDwScpPg8HijB/rHAHdEzTVOx0WNEOnQONDuBrCNDnprHz
DvAf5oD6nLbK556YlwcHzWcdrGH5W5JJQEUA6q+TWWMZkCcjtglSTT9vEeXibgdf+d9Gpt/PnI9H
oh5NnGGkDlBrGBVXA3lOH16N7j4EHlqga7QVS+lojvpKK0e7TB9TXLJqScyqumsCAq300grENwg7
WI100KuTpl/JwGmEkboVu+iaRK5YUlOm8VamwSpWBTdCAcMAHobVoFSh0gsK7mgG4b0o3NagH0La
AG42sWJpBA79vpNufx40X2z9vaB/B81tm8xnOXoMYdDKorVFFO9TxAtgJprRS+kMNrhh3RIIjFkI
xtyKchuJhZURdAPs9i4QdAEaieD5VVlCCm4ufaIZROjE5VRB+x/Hy3l3CZSDUUAhyywNs/oA7H4q
3/vrfnLs7YdumIoLMUHLePvZ7txwOYeu5ajAaSPIP2N5RZWFWC7L/PQPTKjQL4Oon6JKvHQxg05X
KwcwASSpScH1bNr7+t9yCBAyuKxFdnEgCPGn5mVEQz+xr4dEMFIPhHpYyQwoNm1ycD5iY04QfM4I
tzkiwnQ0EYYRRTjG9SPLULD7B+9IvIj/jIPbBwprMlScp9liEB7bVt2maOYEJKdF5Z8Jhg4VblSM
0PeIfxFFYIq1LYGNCu3aJTSh9N6anWcjmsDioFYtbwOAjUIb1B/m/LwZps/nTBOUxsDRngoLMt/p
SEG/Lkn1oZ/iU2rJ3pJphyp7DIrAzLqZq5XHHE0u5Istzm9C/UzyodYzvWQRpEOnfjO1BSIDdE7/
k3TjrD1uCw7IDQgTy8AU103mENtfG04HRgHSm/E/aHP5e3wTFp1iLVEH/LrlOzVqRS+Fy6Am20I8
KgD8tjUBbVy3zyWWb46tcWH3Yz7/2uNiFagNVhUBtt9sW6QSywXU9mz0Xpu57i7vkL9WuFClqjrV
H1rMYpRXNvNcDcU1kkBRrVrk4c3Pu/FCWPRlRNwOkYaWhX0NW7/Qb+micatV6s7xTz7j0e+7/u+Y
+J0BYSvqTTM3hV/AD5nDIriZXhEpMhDxwls2draHaIwzITTkzVy+bRrGT+Y5t+UFgw5WMIbZBA8S
fWiMmWm8/PfhlgxUH6bmp183Ihk6tLgBtdaspT3J95k857Au5KSwTn8NcDuPQikt8KcBlMj6TriW
HkrhVgleUrIsrWzRP/68L3gg3++j9dcgtwkpUyoP9xbC8meQumIU8cJFbWInlojQ/1E+FIgBgrsR
xRaFfKu3NloZ6gwnOVntgHK1m8VJcMhVtUrW3XIOKXTxGJ8Z46783GuJn8gwJusbuWNmU0BEMJs5
xbzQyK8ZPLMyHb2zoJUYfhOO0hTP2OTBv4NuGmSY0YcH3cVBegr2ZDFaxXFaPGr/vHgXxzd1TJzw
fpDW4XajCHE4QYPSI9zUIkUCplkX7P5nExd91JkJbj8ik2WI2bReWnYTyMc+gixhDqr9E/QkZyZy
bjTcTuyGpIDYGkyN0IXQlxRYKhRX/8FwdDSXUCCoBzDbNNyztYoGCdTSZIo5WisBnVMBZFRBIj5b
VPncpXzxKJ/Z4nafj2bQQsFgq3WBxUITQiY52lPrNKsaKCUrwZvE+nl0l+/lM5PcVtS7vDHiKTQs
AstbMDeH1E2BzsrgX9QQuslffrZ3ccX+mENh9ets6kOcK1oKc3JWAYW6VPrrcpaAM2n4fvfpZ1a4
XS7pIwK8ac0GAhH3NrZpeRMkd2Wcm6CzJ5VoKoGyDDoA5qhDkcvVGHKzCvT+7iphn4qPnm8ZbWYF
aE1U3slRZrHqoWC1pSfIkJBdV6cOaNqlhOAiyMwh9JyMjO6UIWbVDt17rQIuqvkwopdRG0yUjwFw
duXkI4B2UidkdiU+ZgUEI6PbBlCywDgkxt0QKVbvw4sKgELTF0HzAeEnlt9eqTW1FGiKR6TeZFr4
HIr1HU1S/AyicPqeaUi4DtDx1FTXVx4b9UUGdYeEugtpNVOOkB4st/kgomcWVALpGogGM2P4f/px
M0KYwjulup1IL0rpQP/Dz28V4VrxP5BsqZoroV+GbWclwQ7p0wH6JkX7qGsrsYZ0RfWQIs8bpbHd
QF8ll5kp6XuGxg2ld197QJsdk+IpGhesAhtOc8PcVZG9IdEN1dEIaR+RtRjdscIV82cdao7pAw13
uQ5VUD+HQkljyZCTRXHehV7elQopmtZ4GgDsgc7NpIsCpdX7Itho2nUIpSCKHkdCFNt68BrKntlB
DUOtlG03EjsVP/pmnaeQUpBuQu+mj1ZlEy38KLyPDMUehNHqRijpjrEj5a8lXH4vtcs07ZBe1sBO
2eo+6ED5qlPe8gbF1PDaQze6JnJH5UHy9hCZ0LODly1LfSV0V0jY+yUQesZ9VzpafdQDNC5QF55/
SNhBoEdfPAr1TdHsabgscYn64cEPVbNWrrtw1QDm6bM3uTuQEVo/PpCHIdQplcoWwV35r48iGg4Q
groPZHDoZx7xzLF1YgcxaQOSp8lw7XnLRN2M0dzDfTpoXHD1xcbkDs5sqIwVaH4+2dh6C3STXoZb
YzGhfed5rjy0aLpUv9jiArlch15qKsNWByDYaCf2uMmt2mzcYpU4gp3PXHPTn/tpaNy94AU07otJ
MZapH3UGnnLkFuVJV5/+wSpBkwzvdkjvfcPVh7GntEiD9hBNXI9s2YzHmrk/m7jgLRWoAMICchCI
sbiRGK0aJF0FE0NxB1Ci1z9XArJjwUaiM/vhgveHJVggAGQiaOW2g6CCyM9GaOOxGi3ZNOTHPcXS
6VxT0ItmoAyA/Df6ZcLe113XdB4oJiTpIYwKnHvlv1fF8ucpu3RtAlWKfArSthO4lBsJg7pvJlYw
gdoX+vNMUEc8Lj24azxnh+Ucc3W6hb9tNlWSJMRVBMqN3BJpXaEk4OxByHg1geZKtF6a2i7M1Zt5
XOCvM4RiMLQHFIl8g7PRCpQuscewOou8Qh+UmtoDA1EFUm0TV2VwpjIKW8dof1Sl/8QfndmeHlJn
vsI3VKMswIICGRFFGmjCQAE+UYaZgOfC3iDAHv4O59CM8KuVIDUUL42nEEu71RsIs6XXQT5zoHie
xa/4/swItwGplER98SuHVG+Z237y4jxzvgvZhX3xZTTcnFE6RInaYDQRWlOgQyvanABru/hvOzh+
GxC33YPKR+MRCjsVUMRmewO5Xxv1rMAia28D8YtZruzcMnHOvMLSdK0Pg3J/aEW3Z6/9nNu7OHcG
bj9Z1yT0gOWCxNygbaxN90XtshVd9ktwUbb1Yi6/cXEkZ2a4DaeCyebRDmYgVgJJt1PbH4Z0ZsPN
2eD2W1AC2VA1sEHzXY+gR37LyIyJC5cEQU7yz2xxO63x6hHsLpiQOyjPBJt+eEpRzanGfd9WM2f0
0lX+xRi33eSsBWKIwph0mFpoVYvwFuqHzgC2UgqllTlvPjd93GYrkpoavgRzTBUsQU6trM3NZpyZ
QenShpMlyFYA36lD0Zp73bXqiPYaqMlD+yexCwgyo3XG0tBQuR8VB7rrtN1H8nNErhodQkN5Cwm6
lxxU18KHJE93Z0B5LDDeq0yY+bC575p+P3O8hKasozkcrwKhz6qGltBVUN5kqKKzDWmAXiBzTTUv
VSQRd/6ZCp17BirMAxnOw1QEq9Zut8Upc/Ndu0FMb7HnYVscmBXtVOfnS3taRu4SBVYPeHoVHXdl
pJS+jhOq9rpfSOgTPga6OUYnrZItUm/LfAafOB0F3g5I5wgPPuNRHsDXUkMYBAI7NdkW9aFTDz+P
49J6AcoMkUyU+CEFzx3FTklblshowCSup7NRL6cuSKCXL342c3G/ntvhTiEZxDoPB9jpLLDC7Goz
nUUDQfWUSadg7LmTbk0EeqfnpDNZzYtzeDZG7kiifx4R0acBZ0W/bfKrSpkJ4C6hwbAJIC1O0Z0C
rbm5TQ/ATAYB5cnAQV/0D2hB6Horb4HChKPb3grNPO/GExrLLqDp6ipLeSk8+u5c9uXSSp59BE/X
qYlRMFnDR4TNc87eA2nbqqVNjWRRA7+V5qVVQhtuZlkvebtzo9y9J0Vla6QpethXa3UBmIozYf0E
x3juLd30TO++W8oz7eXlOZvcJahRtLFPFAw02KpXIix2z5kbXJdv3S5fyMfKjVedTa1xx5DkKq3k
lDhlbAbr2QD3woP0fNn5p0ENnr1eToMfrBaPxMpqX6gDVT5HOM7KSU+D4vyAIkkGfD1o0arE51pp
7rdiAP0cE++3fWC8UO1ZBQJep3gMo6AXKDd5d61UYN0FoqnX6n/v1s/fwzzoFonLQdE13GrDugZq
ud6EqwD7mK5+3k8XlvbcDA+7BUtylATIBpqG/1zXeHN1z6ry/L/Z4LYsutpkVTcNJU2XDYlsLbnH
ZrJ/NnIJC/tlJNwmBUFyFIIpxBEnVMViEgmQ1wzCNBVQ9GBj2MLJc/PQ7D+aVWob6AtymPO5F66o
L5/AXVECHXI05cKWaQEHQDtKyHe89Om6kuoZL3Bx1c4eW9PvZ3e+ShhDWIo7P/PWGd2K8r6tbn+e
zzkTnAsvfEkE1RUm1LA0heauaR7iZiahcOGaUKSzYXDvYlkNe6+XJhvVq1Zehwimfh7EnAEuZtOH
Ig+lGgaS/JFMHQFmq2nTkn7zEmdD4C6ixBjrImpgQYYwU7FvdgJgtyZZ1M/oF7VMFno1MyTUHC+Y
RPSFNtKiRsVv5HwljYxKFBF96dE6HmXLoMe0uwXr0GzZ05CuNf/Wy08GQ5q8Diw1uGmj0/+xdx7L
0WNpkn2Vtt7fMWixhQgdQTKouYExKKC1xtP3iexqm0xmdtFmP9u/KhkKwP2E+/Epw7R2XzenBgQn
IN/C2ChXBrnxmKrmYVG/O/kzqSLPFKtGRBh7wGoOoa8u9xq42VgCHk7srmRANZefhhxPqL0DT1oO
X3V5qwzrtGUoLd9eZTCiP6aEZU0k58izcGaTqS7I44josUK/NzqyAWbJsZPHjIClaZuGx5b1fmM8
htWTkcLLRTWxq0rm49XnmL5maBnzBYj/dCNBGDERPov+Ocq8cL5ZElDb+ndQwhwgBcxS2D5rD0XN
8kozPda1WZ97Uf9tTdTeDZTj6E4CZZrrd3NyQggWQoqFb1ABF7XnHiIzU8coZ9hPrlEAs1zFUX+O
bcjQ07BJScWb0+82fQ7q0S2xWi1G69Ris9i7qtqI+Whm6dqc9jZT9LDZKHYCM6mqHZE9zPG6BGGL
i32QablImkAm4y7WQ53fivZjqBVHLi241qk3qV6T3OGAEN27aB7GERF6oEAT2C/hh6TdVaHX9ccx
tj2d788gT1BaJ0p2KBtj0zT9bSTi7Rzr59pC9W2su3rEzEjgZqw6Q3BSteMQhTe4kIC815saZLkW
BshsjXtJYnOJtl5jGtqEAvJ+STKcCRI62Mt9dgir6Da2JAI3VP8qEofT4C7AV0r5sZRvEms1DGdh
T642nOu6X0UBBgsZ9CoKa1s/FfWmQuInJ+d8MNZkdNmMHwJ1v8hQFFnsyMjC+ho1S2KxbxTMp2pX
Va67hs6ri6/M3o3qqUF+PQSXroUw3j30ReAk0rI3TPYzth/g2oSvnDT3KarsobrXzReNSf/YyE+z
EJuieW2GyTesTQEtsgiUYwDPW5ZuJmoVs+WnJBzUYEVXR7BUW6C90XK2muZtaNXV0PbscCy8BMpW
L4KtNkdeKImjupCkcAW9dt9jr/vNSNaEGQCgDGBngVXQFi/qQm8cohXAylVelI496X5IekEFu1qW
L4O46cShBIpdaeGq0zLXlM7EIW141aYCOhtFd7kq3B4wrdE/XKPIiClbzwoK/wiAc7eaY26azoGg
GBBPAG6ZAMpXjZSkAgG+NJkk08V+HwunbiG79p/NDPKcryewsbU/qVXJpkL2ynb2ukUAlk1IzKu2
Q3MYKHemhntiCdek0bgFBtlMThHrt+85ZHZFblezxLWc3uc1EJwcvXuMcUHEQFLeySV0jOAsuntl
AW2vFk5tHmrlUIl9XG2vNG9i47kuFa7ARz19KsXk1qa8qRp9JZuhKwvJ7XLzcaj4tzyCVDx4dluQ
YIbLBeDaopmOGWzHqt0UpC1IWruqCSoQxE3B2feWajzNk7bSIb00GbDzGFQ5IXx5uCJi0S9kJKRD
QKbA9DSjFGiGb/CGhNACirJe05kEjXLcT+SyDMVhnPtVKptbCv57RSXGJJt9ohBPpCnxM/KTx+PN
IMK1CgYpai+ZhEQpEJtpeZ24Riv9rSg+wwIwU8OCcjOG+7C3+W7W8Xwb1OExJIFBtwZoxLyl5GSp
d4sGzUQ76vNGqbwRs0sEkD2yIItrsWNYD1G4njVwS7wvHRpxg7WnH6l6onNsEDA5nGN93UR+Saxu
VChuPvOQOizjPtE3JMY5Nh6F2Hy1miPwbjeinybUz1MkzUkE9HRMKoxX6+w0cN2N+ZeeXGrzC/jH
1dzAg/RMtuZaRJ8tQaBL52kZZDr8EJp6Z1v9ccpv1JjbbuJhPWZkGbwq2jEh1Tyx8X68tBZRO/o5
lToHrYY79Xd557cz6bnElIQrpAACnvVUbZfkwtnn2tbXkp3SJnQr/WQE8P0mHSx2RM6H6STKuS/Q
s9oziJHIm6o7DZ5Kpn7GzW2pPJr2TW4/TPl9TrqxkBFsMPMaFK9KT3nxWaq7SL0XjRcVwtEILEj3
fUaUwVM43A7LBnK8HO8lUk14TEjG3ayujeReGnlyVt8JF5+S75UUVgFRhtFyqmMkPOFeittVPHiy
9K2OIe7c0jXxkaMhrtXJNYn5SNMvoJ+D/dQgngtWs77v4xiu+GceqD7BBBV2HTUYSaqrnVRed3Pg
FiXjHB/fkTI+dZw5Inky7bUgyaNTvib1vuL/LgW3PXtLUX722jHK+HLVJzEnXlJegqpykmETqIcl
JhGiusmxztaHWfiBdTdNL5rVg6B5hovASv9fUV7/q3b1n4aBmiLbuAYlzbL+Fr+sLuVctj3VSnIY
vNm3V/Eu/IrdeaV4PHfDXw0Uv77gtSb8U22cJ2akdAAzUWHwmCGD6I+AdGdxlycARb/mS/9TzY86
Hh8pIAF2ST9K8TwC0DgWtKQJsWzLyQUQ8Ev79E9FrI6dlC9QR4tv/KiSSW4iFVGi+9ahrWunvv1l
UvRPlT72eCzsOORxxf9oz0gXCqIggX5DDLFjlx2l2mdOeMu/L8WV61DwZ6X855f50Z8RZSdKmZRS
JzMMX5D/2NSJq5TnvLpduAIxoIWTn2ePlZ4jZM02xC2te2BJMzw5UxObqjqGnP8lUnl0/f9dVf9/
7sJ/Xi30/zt3wX2vvv7j6av5/PozeeH63/wPeQG+gk6OG3MQRZFYx9JC/StqTtH/j3rtQuwrdcGE
lMGt8X+j5hRJV675cxL/qXJFm/6LvEC4twW7RIHkBUKEv6j/v5AX/hBV/+mqkjFIqfikTEkjYQt5
5o+WO6V3aKRWuVwh8joLDbd2JV/fSz4RL/eMxtxuM7ja9joDsH3NGfwASi7CyuRNOYf3/VbZUBps
ot1v4yOIsH+93q/vzJawIiok+fAdaT9uK8mMDMuY2o85slZaxOFcNy/6qJ3zkoMlmzZFKO/6+NUu
tb0xAmLNmyPZmPdZ2Wxla/In9Chlmvqz/C3Fn6mlOVKc+xGdVJpfwup+jJb7Kg+BBFQtgZ55+gyI
fZUmHO96Pr6a6qA6Whm5s9n7pcLxZz1iPPEUhDkFmpauMvbEs36qiv6qzs1jqRNTsg+JBi7LCJHM
KVbi1Zy8jL3KmTx4cR5AHn+pcxlTnk0f19xk17txvEh0Fnl5b5QPpv2gKfVmUQAAky9Uvljzo9US
W1Fqbr9gyWlYbCEAmrBtZstJFPJ9VxFc0bT5u1WXpymp3DHs1mmTeoXIt5inV2VFCEZCrOaQOA19
TBgSdlFnxGzE+4byhBQHWkDrVDb9ds4iEk5Ch5BTLymQ4M1okPs33QIdYXzXZIaooj6qkbQZZPx1
1kXpbzULol823Nh0ClGsuFJNOUyc+UB7Us0mIDMCd4PKLdvgIE/FoZvj82h9hcV9FPRETxT+VMqf
cR4+xNWd0N/VWvcqVV4V0nOa7EP6x0ax/AxmWGP4Sy2DLjtnOulhLGsIKScDGm9wsbhzZ1P9ijW9
6DHuO9PJKKyb+btqNkNNZFf8Vg3feWaTL3oaiGNR7bs8HDdN/Ir8Ge5ztR6JzegxrrLZoOgin7Pg
Sa5Fa0X6kgKmsclmtou1ag5fHdHMU7B4Io+cOOmoyx8jqKUNfUyofXfjaxW+xvajjJ7LBDNdyfap
6CgKZZLShoXQxHTeF5QyEc7flMdxkavHLo7uanvZzNrBUG3MpJZ8Umyqlk7F//ci5zsyxp28Ri7W
LC+phq0UeM6UDJFjhPnFLqJ1J2uf6dz4ZchrzLL9Zgum+3G5I8RgN+TjThSap4JsH8jt0V8k+61J
YyzQ3eJaI0w5O35kQYTZ4iErPrNmdmap2VlZ87yYvaeIdtvI7Z70euBvRufmnESpEKer0zaTj5p+
k9ftOhtp+4XkV0V4NxLuUo7QzXANp+YGoZxT2qEvpe9GaBG6u68MhG6q4Yxld9RjHXvRtBmUfp8S
HlTr0jmacl9rqBelhr17SLdivObm50R9qCYGlbV8ZDT4UkyNC1jaNXkaTKPxTdrtgx1+jO34rkGh
U63cnZr4qKmKQ/j4thWGb0vzRiaXaZH1GykjQD3WHksi50Vu+pI60kYeaJM8yxw2Za0emHGvrOpb
4pobK/HJa3cNz6PV2JNT2EcbKzX8rtNuQrs/Z6G9nezvfMq/44/Z4E631pId3HQMbVQMyDKJykv4
kMpPeTAdzHHXj5ErMTXp59uZmCilXG4ViyVA1K9GSVtVEt9oMPFDQrfD2RyFpH2QwNMvgUMkkAum
0BmRNI7zk1qTRdP220qtPKkiVYqGh9RbV5gvY6Btmoz8EuHJ9vSsz+G5m+vZCXImFMHMnzW4mupz
r241Q/VKZdlmeeBHSXQ0JLHKCkzxuTzQ8I67Ipd/4TD8WAT97VH/o7QJlHzRhqn7SLb6St2kcDkJ
bfqVZ3yt8/561F3PVE5VdFY6ca0/Ro2UZE3QxvKHVtySN++SsswlkzkD0V3Rr1PGf3gtFh8s166Z
khzw/O9/KqInNeZYT5ZLec0EA5bWkuhlJb8xP67j15+fyEKshLOCuvZv3oCoJ4KV3ct7Zl2y7CZY
1I1tB57orqloR33sVn8qbW7/+w//GWL4B1nmx+vxWQwSskDcsju8fsN/+lT012ktGv2iK42vUvAG
UeROOvlhjG+jU8DzI90XszfW9rG1FMgGipNky3qqymMtDM/IaMAZ1BB9TqZcebzasJtehrT5YV5D
sNJz35wX7Tc9EnaJv39PV7WaCloKDTtv/a/vO4vqrDEV6T2fCxAKEeOqmhnLNI2fEB8dY04IdA43
fdjtGkmZuRPJ6cvuWulNKUi7w+sJJcSfq9E15ieBwanLLwS6u1Z9CbKXCPKZ/GpXpFhJ5TqxwDjU
b0UJkfSSBZzk+o1Rf2RS7XXjtArLp3TeDgP3rd6v2+nchCFP9dMc7MHh7Cq1rt2saB8SPOtFq/l5
Mu+RdTpLn60G2VjJvcJERnczsyXVbnbUXqw0ogbb0HSW2QJ9arkxrPeWk70nP5HBBsndXpLHO0YM
Xp9+FGO65gFdV/pqhGwaB9FGZ54qR69LWTpG+ZhI0VYPb+WWkZs5rvUoXgd4TOsqX5vmNlpQP+vx
amktlzf7WXWtV8eQPqLa2qJoX+BmUOv4YY5DkLnVol6SgNHZUHxM7a0y3anF6A1ttJXNz7CdiC9l
dtDI67Ijjnt51lPr2EgffVmsgoD+X9zSOTqKzPBLPiS9hVsvIxchZho6Ek7arV8667Nb7P28HNXp
dk6JvSoDIByMHDAOJgG3X/BR5goXX+FpweyORuH18Lf0SFmbqY6Eh8xXtO5C97P+uYyZvamQSFp+
ZSla11nlTuTGpbJNUAXJj0t4U4fnSnqXlw+z4mOHtifaYTswKyxtckeJ8eqj8KUv64FCcVp1asFE
9DteDE+pmtU0WVuJH2nBUJbrLonpbqoZbiXCc5Cw8JjnfTmL10yoK81AER3HmywrAHl8DZa5Xqpt
RzxZkturES19Yu5FVfsqyatSZ3txTGzgpCHwaJywv4nV2yFRHDML/IkKSars1VDBwjQh5VYkgIiv
xHpumN2Ey3di6+u6lNyhWi5GkW8Y2rtWFO7IFu251LL+046ZIDGtyjN9nQaXkMuA40XNNxPqyCgU
65lfXhEsCjKyX7srIyXFr6xEINzy7D5XyELvFm7zfCzczq5IArP9JYfiEht+aMbI8wmvClomreZt
Zk03ozS9hEO8q0mzbWfOZqnf98WuZVodQpexWArqVb8tG3s3GZA+hu96kO+ZTR+6ZSxQ89QUke2m
aSUqqq9cyL6dP4dWfWp1YDNDxK2n45chSa1OvDFM3oQ0ET+X5Su1054NMxv8vK82o1BcS4LY2Cxk
clTGbWRhvC5b7VHMrcs1cemH9l5hkqhKt0rcbPre3lONI+5FXQDHvRG6p+nxS13WGB/mrShHP0kC
0h6Bn9chmRFGbIzOxPy5SNuPpGp+DZa+np8/ntskE9FO2UC1oF7+eP51IptDO2gvV0+v6iUr49P0
QXi5KjQtsl3//SnxT09bXg1FPYcsZ+1PbQk5DUVgifbSswfZMm/eXLUVhBR71Tpa//vX+nuPSAgS
n4tGGbA1pNu/PthT2ah72WgvOcYUUw+8MbV/+zT/cMYiy7aka26JLnFN//Ul1KmpizZpLyOKiavb
P7khjjZxgnivedJK8gBfFbAU+Km96Zf1rvJjNkZdhAkbrS6+PwiMfwu3UFuoVYMdfi8a2D51D9/Z
zfDL08hFXiLZDEsViEvqubNIzh153pXxldbM0MdQvgZSVdORVd5Qdt6cGreiVu+tiLai0B4EJiAx
2A5ByBxu9e0817/UdIwy/n7VaWiLAEty2RnKT5Ar2bhNYMz1xR6wWTcsdWP9OC7jd17ZCxrD6T0c
LSarZnBraxFIn/jRSDpAT6YfTYh5k3Y72hrhunP3VCgDWG9Zuw1zggrnTWfeTla0LVRoF2lJiElK
duOgrIGJuQz7yP20b5Ss3Rqd6udL4ZEI6xr2R1e/9frLGA3blJDh6xHOuH/VRnPodlGzt9rUUcVD
x7C70a5Ui2k9Fp81Q98umfmC0bkLddeX8tpo5XVQn8OWAgcTIXHALGI4fYFQdSMksbjZYxFFxGMi
lHiP5buwzPZqhwnGhq2lffX969gbG9wC7DSXrTKGJBvyUFvkfmWl3WUK6m1ohFvdqPeIldhq6BwH
OQfhDnDts63Ph1LNtrW2fFSsWUSHbQj8Tr0y424/s/wQkbEv89jV8GDHTEFMaOiJthpLw0TzUH8J
OhKDh6rStFury7diyNddgC/JEj6oWH+p7JOmhL4CaUrq0OjoH2x2j8bYbkI2UYSC3kQ0RhKzgFju
34ZgVYyHmASllp0Euh+nof/Py2mXjgm1wGvDXk4yCfuh7VWmehspAVaooLvDSLJKkmuTTh+iF0dZ
Ye2VCYCc8cNg27cNqv9BfshwBiXteLBJ4M3qz2m0yXrt2Sd366HUDzMJ2dej1OTBLwWHhRRYDIOW
8pzm8/1kCkfR7mG5b4b52nV3a0SqK1E8jy1hPf21C0o3Cz7KNrp0sVhrc/sQpo9hQzNcfPTTixT2
e3ku12WTDr6mkVHSSeYKZzOH3niuWwNc+pTEbi0n7HSteKLk3Rbdd1E3N+M8H3mEuLPWrAJWDpb4
DNnXJlXKRkXailB1LYTYTILEt1Afo6A4Y67wI6k6jEPAgq+770f1LlY1l3bzeqy5lVzeJlRIWp3t
glByqiDawwk6B2q7Lap5rQ8h6+PEVSluNTZlVXeoUzj1n6K4BPXeXEJPSiU3ztEHHMZkZ8oUaPPN
aO3a6SMKAjfMVLecSSaP5Kt/ECiP+qSrXIbSsG5bdoeKEjpWwOHGgOTUzevCZpWsEaFKNaKZly5Z
tnXEXKCbMG4S7XVFlYxsNL8ipfeiayyF3ZyMq2mvptVNklbHQIRkNB5LRlj8+5KUd6yVzhM/nKEB
nk8GW/GzYLg3CmqaNoqfeog0Rmeu+um1S4+G2MX6B0ZxBBsnpaO9y3ovDcXGILF2rAETJNOtYAkb
2MdovtNgv03hc5k82mnmyrG5NuzMzbUngxUoEJLKNHc9XT0i7+MCFCrKDOYsw10YNBtbPNW55Jax
ddBC+5BEjLekKbnVMuFHy/us5w/klzdOHKLLKHLxIPL4NbNSpqu19DwaaueVcqze1YMmvMqo4aJH
6daUEyxzxl2TgBikJjWW6pUpx7aoaZ5q7ZBznI7W8GWlyWsMiI+bXyCOVuTG16rYcGPBGWhnktdR
SdsKyPds2dSB6So63hyzu/v3J+/PdQRnE4ESHIp0nibWs5/n4jyotai6+o9zsbjVb2Y4XzUmt2QV
eBIJj149OOnr1RwRPzfH35Ri/3DwMzOXDXSFmKnwbv31VO5HSZ6nsL5ImGUKWXPmof+l2f1JGbp+
QP4yon+J1vBKJ/7rSyQllZQw+0v8zQVXEcxmoXYIXKJJNGKxNxLm+3HXJevfVLF/zCF+VGuMDCz+
PJByFEo/Zge2VqeKOU18s+xIYdj24wa+K/G9jrxRYL0T7o21y1l8ay9tTILkzBfrzLI0urMAieuP
SerYTDB/KYR+bLmuXwcbIxZQQJ9ZPmg/3hWXY18U83gxh72U7UW21oJfpJQ/XWV/vATThesWwryW
XD9KrTCiHgi4pLR19UDu+5oBOIrcazxCcP7tW/77BYTSkJ+XmvGKsP05ymijRZPkqrkshHfEBBNJ
vxgX+WN/r7oxkV3/ndqNSdDPeZNikQdCNsx7r+6KdHG0xHhMxMXIvqaWvNNodPOWBYs+ubmUUbD1
DE5Zw6vHNrwvCkQYguHBWHs9dnvBk76qM5oR9aiqIK/0T0kJD0kj3ef9PhxNLzC122kwATWla8Pk
7IN0V2nFlgS8dRJYG3rrJD6ILjh19IAGGptReR2U+mgE6SPZGHKxW0LeAiNquZQ2vd4edBPbfZSG
9ERfehyyOK22dkF4QqlyfOlr4i6cQWudtsIQx4Gg2hzV1mGI1jJvKGPfMX7r0Y2pflk5o1btW8qo
30hNlhBtzSBkg3YdWgBP48XPR1RotSsrzcakcR6QwQzlcdZ3CdHboXLTLuCHVI7Z+VApwC+Z1Yc6
MRrVZ5AQ3Pi1dIs3AuLKEsNJ2mdEc65eSAhZlhVjIaYd0VoDSx/MiTOzHBCWcJmpjgZH15h9TOFw
0DVxdwWoGU3PSqh3LDN32+aQm+9ZelGIaIlF7s8qCdcWw8lsISI6W5XJd9uNKxuFAwqTtak+mtFZ
Le5C5T60i81i3gl2IUzSnErCfI5IxOre0oHG0CzApmaehpaQ5sxZxkMdR07LzIOHZ1bdhvptSrB8
x05OayJPSQPAp9vWFE9zUHk2eDWlzrcqCw4CptG/dFwghcxS5qQV3DU5HkK7AM+Znsq2WkHf9rt2
3M4ldgapWHWj7Aqu/Fn+CsKGd2F5WnOTFrtGfmiWwNeHah10/JS2F+rNRgTDUWagrDPAS9IKlH/j
5lPDQ+ZpYREtd2R4TTGbkq3d7VGOtQpe8ljzxyY4WtkMOfFZknu+sQCFxFsTgegctyFyoVpsJelt
Lqx1KN233ewuE3ttfOy2Ju3jQvH7hbikhOuDW2RGatixYtcFQnqUcUmmOjXBgqohNgphNjoPRyn/
WMxxlUysYd6KCuSmvU001anqj9Ky3ASFWNb5Q9f55QQQNJWIGq/XOrV6YfVkvKP1IZcpkRgtEVXA
TitBXjS+WgY6FdN06v6jG1o4zs9Nc9Fqsn0RKWe2ASaVlVr2LPhtCI8cAO41EWiYCT1YdmlLk/2b
DKPvYPLZ+FbcijB1DgAGXJpfmmCFl9EzZgWW3IOoO1cuBPMZy2srvjUkSx1rv/qK1Q13MUs+MWjb
3noPiAgdy/sZvkKm0f1F9shT47WLIl8yGwAF15WY7ATGU90WG5ATrpmrK7SWEXqfBbFncNVeqXtT
fVvMT0LDdjLTLEXjMUCWYiEXa1MkSNj66VAvFb+B/VWL5C7T9NvrfSbr1WqZ5m0k7FvN2PAdVku0
SxLBLiL3h+FOm0lfIb50lBkdkewuja1bBZlnli9ye2nEuI7ybdh0nhxb7oTi107XddUerOqo0Fj0
Y7xOuFCh0hxjepHrWlLM86pb6lU+jggWFb8ImaTG21E8jMrJqnfj2DgopFBP1aeIpep15xMPm2Zp
WeZmG13NHXbhbju8znlJfpS5qRMWrGjg2MEfckgHRhQ+aPrIvPOKiUTRhnKxZ4OIm8mETdmKbt3Y
PaXwQ2s8JyqFK1lRvZR4xXgrFd+xve814XO5o2ZiT8tf0cGm5NGdMbfeIFleWtwoonChPjvjMGyi
/n1AuQcRB/IGJVNpu9Y1oyh6b+HpTqii0hyPhnVfhTCvtIEeUfMGs3I6Q+GST9lTbmRzppAEI5zo
btTDCJJ6R8lyD93BVgGntxjf5RWXW96216/yOBWnoiicJus2fTQ7HcDgWET0SxWawveqfE1nacX+
3BpYvgXDrmH9qrFyjBQVUe/jxKNx0hrAqTQRuuZowFEbehb6yox7sB9ouE2WAnbn12O2ncSFbZi7
FAFm99lJLa5SuhiiClwt3uTtTSE/12jWag5JvPheGt1rw/Uh7EfBpdIrclhLxn0wSSpaEIPHray7
jMtWafQMoRDbIrzJIaGFZ516XXeLY8c9lLbvJZHmUfhGzbHJIzjX9UOUvre64gemfVaTt7YOyP5C
rVdfM5/6dSXdF2rF4DP2E/mGJD1nKbPrs3qdNONK1fZofdCM9Y5gdNjPz5P5kEkrQ3yy9fa1iEaC
9UtSBk6rVlxUbOJMRrx0w0zDsrAljO+ZbFmv6vlfmSWnwblob6PKcI1w2arjKeKalAey16NPBcFi
Z9/VbeKbob5JrzNK42Bpk6ugwQMmB0CAabNNXn26TvvXJkUDKReeSnZbEvj2Mm7K7L4JPkYabZOH
j470sGEbHQS36IKdZroRwUXu0WM369BoaCwN7nQ25W3itTOfmk9PkBqV5hXOrLfk1cLp7s7aDFh+
WJv9yUAl2nO3G0XhGQNJXAJRrtn5sgVxxrC2SV2c7OVLK3mW2JYfW7cy4kSGC3EUrGqOjygxdrNW
oeQs1kJ9mmDBmCr/XDZ+bt1Yy8uyjO7MQGFUDjozepmx10wbVSHRrY17tMu7IGUrSqR8XNiH1Lqk
dPxm7czW+5wh1T+Z04uaMOqOBiwS6AEYkAdyx319YknkhLBhqvKlb7V9PXMwWh9NWlNu20z34GxL
PC9R8AYFTEA9pvlavI7DeSk6n44EIirjAf1zWkB6ZNZKbgrXNFeavabsKdEpX9XDDalwicajXjN8
i3pOHhBbXpVo3SamxAnrfaXesLeY2nJTBm+V1vtjYK8rKgQhwSieMIT1vFTPDVpvDK4Jle5byG+2
MXqFtlVNvo3oVUuaXUiPvVQNi4WOnGPAN+ZWr4VjV992vg2qDcyXx7x9QA7TYlCgd3JD9b7gMY7q
4DpSGQA8BeLmqhJWtd0odW49ppuSLDZ2SeOsMX/KOEPIiC7FLixrx5aubuHQhcuwbqt4lyvXgdyI
SLJESaR7QxNuTbGH9b6rskvDmCUaunUEuweJiGrVnsGtHYubktalsp77OFzjw4VcvmxigRxpPBbs
NDL2E6K8Gc1XfbTWdv8x6yo3BtuY4A7HEuhvkiMZqjOkS8VNo54VYlWDOXVm/RCyUZcv9tS7VsFR
UuVESilea34lV8R7C/cGCcXQxF5Ql14Sa2tiYd5amydXXyN+waUcSmwGDlYmu30Pd2K0z3FNlLmW
DOd0aW4CVaXwRkqKznZgPybY1hTik7Eu93j3uoyWN81HYUsMp9sdWPfCepHifW4YuyTAUtU9o3ic
q8LFjuLWnCoLRgsWmF66fMjNpzoEV6yQj+qDY+mMPcLRQ3Lz8jebpx+DFW/UJ0cg/B2bFGYExCTO
oo77dJKOPed8qDwXauFh9nTyJTlOHZufqWOtccUVAQvD6FERfTjLqZeV92NNHjq0t2U2jqVxIZ7Q
7RRkUwvnG5ta9jS7sZhdVT3lauQZzIayjnPRwtowo4XIS6rHBD1CsbGxRbRZc04KTj6FlDuMa5qg
LrAm7sXva8ChHn+k+iFv7uL4w7IBJHHl5GxNTKk9tCw2hfLE+CdPgrVQmlUtM2SNirtYqtGqYKaJ
U6+lXTHD2SE8waV8opApUfYaG5vlrI5gRnVkpfWbYvBMtFOzxgYse8OSIJhS5uOznn20dnNo1Dtp
3JXdSeJAQ2yDBr1aTZG6spLE1ZhattYHWdpOVMIEqZGo6jwqmxYVN8Wo9GYkxVaLqBp6ydemcaPR
mMPZuqul2ynnGvkM+UxyqfspDgbbDFxpUE5iftNHRiQ20ivMI1G9HOQeMpb+EZRboWyyjunNMGy1
/pzM36MduBkZkFb2Ugjm5XwwawkPffalSOd2xM5SqE6qvLOM9wtmaFKMT6szNhKj1my4jNNHon0K
akRh+lZL5vp8/C/Ozmu3dTNq01dEgL2cikXFKu7thHDb7L3z6udh/hnEWzaimUEOAiSGaVFfWetd
bwlj35PjXT+Repz8kaoYtClexcoEtMAGo3MMKxhDt7PE96tPqBGabWjVq9B4Nnr4S/qNqew1+c4K
7onMZDsOdlDBvWeAGA0QBQsu/fhYDdW1WGTXFp8v7/DAn3QHBJKOYdUVWCcPqIAiRs41/PXsSwoM
W+3mzdA9+jl14Dg6iVY7vgKakd6Kue6SnWYbTb22Cn/vSx9dKXhVJHCLmNiA3XT658DJnXA75twp
moW7lUw/8WqWp8as2d+zM0bqphrLTY/qZDG3EqrEExv8out0raTwHKlDFQoFX7zT6tOctCuduhh7
KhEbutEzyo3fEVzcdbamoEvCHGxm2NmKB586rJs5desQVQNBt2EKGVzs3QbFDE3oXjAWotvbKBxB
UeyZ1IqSE7iBJaxKf4yaxrV6GPKvpJydPtEpSJ47bpK6K92Siy57Uzo8vpgZgu1FixGbnECpMsjG
vG+TV2OmWpvkfVqQ+KRlq2bCPzEkT5k3LGVkioo0godOE1cjFayo9E5Mu54HltvlCf0sxXfAR6pZ
dRZKlxZkWrkeso1BExFBMgbIhNH4J0nCh1b9U7ICkqWHnjVbEV4V3lLVYtbYsGz6u8A8tNS7tX6M
ZhtHJ2+u3+SMF4IEbp6vtfam4z6sDSYtnYlBHZUdo50+PbZ0GGnz6nfPlvI0clcO2U3Uy+6i0Yji
1JG7TdI/i8Xwlln6OuELix4Skxl7I8EuuE3zdKWCncCJt9KHMcaWm5o8w2FMELhFutETIAykMDez
gXGteMdE1DFakq5o2QR2sMY0N8v8bZ0lniKj++v/aP28t5gq6ULhijmTzMhchVq0aydrZakGerkX
M8TZlHE+jcCqneBlI4ETBlQtKpkC2smnNFFwk4KcDnvzQ9V2c02tr9/E8l4CGehU1An1K/uoDb7y
JYmUmIzaXwdIVvwsd6Ww45sEROd6s/SNNGyyYSJKVtxmXbPSrdZbhH4p5lhW8aBU1wZNXenzzdVf
Sls5ImfuqPfX6LRPpY6+o3kV/NdFb9W1WIeXA4co3KThM1P3ChlWlf7WQHWtqdGUoIMruChFKDxz
4YJHxC8zYrAxE5MqhZgG7NfOwFVRR9nPLOB9ierS9hWeCrj5rhU3ubuEFJ+bOoEqMkYjv46aDEox
PP2/cVxzmnV9SMYvxFcaoVwOUsg1W92mlDGuYq/eFIqtf1gpiK5++98gObYa/PK/sdy/H75MeL8x
pvxwlKJULr7GdlfRiJlKv16oO0Kv7ywYoVn8VEbzPmribSJ/1tBRGIwhoFLWtZ64Ude5Yqk7Resf
AlmE7zquQa4QA4WuFccu9cVCILmd2ae1pRJ2Ir7lmbg2+/Sqs9oHNCUP3ag78VTg6QcpVGplN6Gj
Gc3U0/vXSmQtaS9jJ9iVaB2i1KdLoFOohWsV4lMyviTqoagfhdCnL/9MxOc6fLNyFJ2aLdacB/E+
1HWGNs02kAhtHsZDkCsIFIyRq0ck98OYbI1xrlSg7SEWvFjOCV31Ijl+75pj1kabsRp3YrahAdq1
RehlWc1l0Dp5OXzGHRh7oDmFkHnS7Iu2CMNE7PSTGYPuUQvnQYzbOoLDSjkqZuNYSrKdg6t4im7M
/lHVvS4s1xE0YyHknmeRNe1C4PwQuNIqiwgjLl2jTjZhXu6nUvyQpIa9SW8/r80SEkvY34pJdmzx
o/BDeGDrVpCIIl4rqHxmn2rV4I1uiiZet4RUwR8oUFaAgUavVsyyzgOnnCMHPFSk0oXX6apCtQm5
xcJxN02pB7/Va9uHomG6r800gfxakoBCXd4OcbyBGgxE3K+sfm8N6T6Sj9qsuw31bwJJPQynjRa/
ivWwGaC/THBlO9Wwg9C0u3LdZrvSqrw+k10xeBD1+3IJ5mS011LmxOpt4HOIk6zTjdFhkCJa0Rcj
mdyg3In9jDuP6VJKUY+a6crsUpsLRuyexEywrYGI6GgDiGrHw1qZo5umLj4ysJU5FJ0xxahIAlRr
mJwzYZvXHfMSH1JwMURX+AI5ckCkNXGDig+o2TRem2ACPMH7Sq4iTfsMDHHPr0/94ao3P+KC9arA
gItTT/WFtaG+4QqzUkiOb8R1wxzRb27l+UHpGOgFbpIiWJoCfhSzUHMGwr3CnYlGZT/2jzI3dWXJ
2zkM7mbSm1IRjVgDpJeui4rckVzcR3Ca9GvZmhxTqq/AmZ0mr3c9QTAtEG2P8kEacD6Vuj1ZlW6o
sh6YCUXlaxu+K+KLUKzbMHfjEIPTuL+LK+ah4t4Ccm3SdSBgX6uKp7Ldtlxz2DhAeCr2eMxs+3EE
/Zq2kSwf9RehB0ux7B6lXj4YSN90cDp/V4b3s3IYineJgsiAshy2T4V0ZxGbLgkbsg9tLFYlCse+
WefCiBBJ0tw8lxwxN28TKO0qHLhMaG0DLvPo106ipPsw1F2SELaDjJE1YeXS/xDgGqYOyTS4gqrZ
VWq4sTmtB5FhqEWYtGiRzK0eKi31Wl25N/1DlwEj+vroaXHhDAiAZYMuYghrYG0qOVFA8V6DthYt
imadbieRk1urQT4vTJ9afVsXMxLbBKktCMRMiNXSZ8YPihC4fWFdLajYWKReBTo1jG9agvNoAqxX
hl5QwqjMgtukbIFqquGPIsa0WeIVYroryDwo5DBANEzUztYVQeFO2Y6uPzx3yeTNAfO0WXhgvInz
I4dIYm5z2Th2GRIOKXMyZvW9WdpVUKEpHO56WLyEqt8MSrKZutazhN41gXk6tOOB+iFky9HA+BM0
Jygtt4EGXkrzLaH3DCUwTDY4+gbyyXqHwcFa1+DGk1jSpvfRSKPPrSujd87BE9P2aUyexfQoyoVr
tgdpekyiGrHwYxzCkMv7U1h+VqkMTxJGI1yPksY2JtTFikhw10mBrp7E8n2a7+Jg4C5/zTkSTCHe
EUJgmxxkY4q4RGr4Ovdyfi/0a4XvTcqDB0G13vvcx4RWZ5IfAZec4vZ91g962twPQXCwNN3Jk2w7
N3dl/9DQmg9YhaXwDCN50wtPoXUfR6B6bY8AFlwn+KOWIkxFcVPN4UZhYGGNjRvVJwWM2RSjtUid
NmOHaxa4miQDwM2tAUhcT6qTLlW0cjKAQqyRytRfzz0KZCWl+P2Tda+CAFN8WFvjq4RxWJQh578v
K9JQbudG2IUgt7qF+mNCM+u7k39TIiNKRs+XaoeId4bzAV8xQv7P/7Nvps9MeoogzPoMJmjbI2gv
0jCvoLNtilpyGHnOBnhAHdtZvqnUcEUODZ269jTVT0NhXPvhgjQp+waX3yEFOpXV4aDWGSDoJxOH
U9UykDHWMUhIF4Vuib1txgi/jZeN0hiuHOmNq+kBMOBRnltsFMC5pkbwGiloV6OS3omyurGgAo3R
5BXiQfPrmz6P12OayjyMP4ZpXFW+QY08+hPQmclbmeFj14glUnGt0snnBig/tDGzG91Bf1YBtOAj
QQremEXu0nXi+Mtb1fxdr0gbiUNBkUqIHIZrTJ423AfZa5xx0FvQhkNlq6W9uormeYmYG9f6cm3i
MvYpaVRYQb5Wa9kTss+4fy/r4gZoatP0OL2l7xFRaNmCvhTCU8RLTil8zeVmB4gpx1NQJBeYgr9W
nN/LwLOKc+wxQMt60tFdwE4CPzbqNulsKKvQEv1L9P9fRtl/131nxikyU9Wwik3qW9E2PLo238FP
YCXZ2cu0Ee7/u8z89WmWbFiETBkaRLyzwXmZiH05JsL7tIPC8wrQgJH+4IRX+c1lve6vL/L7w5ax
97eSto7+98OsO8kb1v3VB5rs+x6z9Esj+nMl8j+VO0GorEEFYJ0e6e8n4dcrF6UpftWO5PWf8kie
nOm0bnQ93dMfRadLQbB4h/5Srn97orFQGr99tohdq8ayhSZP4zztZdOJlPGGzvlZShAblTWuD9BM
J6pjU37w/WPFQDmihMo3UXCXRQ89rBe1UfBQHIb3sLVWEfFaNbGE/XWu/qmToyiQRvjQ8mNWq+H/
Hm/FGn8G7A6bfFvLMNj9VTsEnz2DfLtSzStlejcVgZrpyRzfROWQxOVNORWO1Sr2mDc0afW+7bYS
Ta0RXTXxH1XvVzlxnDN9xkjNlN4H5bXhX3XJV4DJS6MdFU2yGdfG0LMzlT3IeTVNpyZ8kicQ2fra
qp9xtdlZc7Ef4+TUx50rl296+TgFFcdhsC+xII/ak1Xf5MBqsiDCzbsbw1uhi51qmI8lcm7IlA4J
4l6jlfhHQJcCl4aUWLfbAvx5kOI3pGkblevCVK6VaHiSEstjInUl+9T8cZY6I35wVCJTz3g0Q51K
edDAZVcnzR7EBRWON2nGacKpVsP7kqNgG1FWyQUITEG9/ZbP2QHmh1cUkA6Zc1nBzMBV28qBlySv
GkrHidpeGky3DtOTgPQui8NdTcMAdMQ1UK19aV9TKYc1WE155LxlwhQp2zgw982YO5KSe1oD8pCY
G0lI3JSTK9w2SW9PdbYRQ1zWSaacEWCrwnCiar9GYHeVz8a+CDi2K4ZF8cw5au3a8VRmFACFqT0l
qf8AOf4QJaDn1rVZ1rtsLF59RivA3HsjEzFxKNPWHkJiQxddISgBgaYMXlSKK0Xf9U3POYrSwU5K
2aMTbBuSFJruq5/eDYkQRuVmTO4q8zqR4ZAEQElCt1LFjDYSGmYo7nORUU4ReASr2EHAdQYVhMkn
4OO1WD1nQnJCpHjfm+HB9HG9KAyUKPE9AxQtoIFgNgb/II6/Yjj6TVOvZLPxwk69y8XdwsmkoiV5
99SPFH1RKGxVsQFCRx7Xovho4CeeQu6dZn5UQn+Lc/+VBsQdAnjMheiYjbYtW5ls2uyhFLv7oDLe
1cyizUm3Ep8g8rXjWGluNCRXaXdKjHY7+9SvhmCb7fUEnjc/y/yJDMw3Oli/mEM8JUNIxviiU9R1
LEqbUY3p0TP5hFbioWqzF2FahrxZdRUk7dUgMe2Ik+EaR44d//c6TLst0/kcMeN0sMzQya3uDg6w
J0NHnVLxIM7Bo9BRaKm1Zk9DtcMWz2s7GMc1s9BwuK5BcSJcVlbdaNxCG9zh1XlsI9FRsNpIIvG+
QpIU5yM2Fdjyh7IXWsnVGNVIIIQMelRtXvlWex1XhoOw5w7Q4QKb+/cr5t+z2Di7YoSKhNPa9N8J
D9h2N1TmOMsXW8h3N9HFg/8XbqGqk1pFx2wZuvaDATcEkyIU4fhBnOotGue9/JDcENx4TDacCleg
sqvysX6LSCD8v7ngfqGGIdkXoTVC+FdM40wSXw0lbYQ1fjSu5OGvRby6QWCcDanACWz1aZElXfB2
+Kl/VHVdJa3UIogAfeIZRBUrkl4K8fRhCEQ3MFMZ4sEe/BiGlL8SRfqUxmfurl1g9P32VCJIyFcW
EcZROPx92VWdkKgmEaf0sRgkRqguJVfeXPKclH8SB/nlIoS+xcgAAv7ZLd6oaTEm88TrBBPxMpiM
wip1kCk+xi+ZOzuL/2aKpmdNF+xW1xC8UcqCFpMredHI+xdK3ve/xTq73+e+T/umnhCapteZO27I
R3CGPeopjFQuuvwu7+8M+/vrYWdbpq5jf9DU6QNzGXtycVB4TewPg5BIHNi2F2HOS087K8siXev4
Z/oYvRirdbLZETjugnsE86vYzQ+XaqVf6LF8rQQAwAHWCE4/ZzfWsjbPY4Reaa+SMpDs4jvjOF2T
Ak0GQHYqH0gPd/+7zDV+/fb+feS512abCnUyZPNHDkaS69g3NR91/IiKgLkGnAwql0Q6pSRfaxqz
nvSm6rAbze5a7VXyH3pIkbl6O/sjUGTvJG3qlYRspxlswoAkFzC8zwyItmWI1EORqxmcBmlqV9Gx
kUKnMsHFm2hV0NdFsWjX2X3U3/cE3VQs1MVdgR4KXkizLUG7UNOEy4hDvhJHyUnq+ygN4C4W27yD
3U2TFEvA0KZO33cSoAEOTK0yCy7PLoYREytO3iIPP0rFQ9HdhbS4401qPsw1pKLs7b/f6m9VNptf
wwsYMjUGNmfLFIF/U4RmyTJtO3s5CQQbtgB4ij052NPdXVo5vx2v3593tlDTKar0Jq/Q52M6lt3K
zaVu6NIDzs61PDaG0LTKD/T7ayiji7OxZUOwN9kKibeEoVyKTZMuPXL5/9/6BjPNQU/9kjMOPGT8
54ALT8FaRdJqa3a5RlpwwSH69/2nywqmSTqJIsZZP5s3fVYmDa/RJvHbwWyD7pLZxhJMYJ7izfgw
vfsXNuBvrR9OTf8+86yrjaom7Mqu+kenf1py7wZyOMSLQv3fl+S355xdGUo/SFrdLp9N3i1Zt+NG
uu1tXNYIQAy84tKr/PVc+fdx53bseZYYiczjFvsB2BIupEgbJ/ZVvIl3F8/pX6/Dbw87226TIcm5
ny2frXdA17GUWPy18id/MxUrSmVcHF2y6zcXdvmyHH5cRiaM98VRCFeC5c/6tkJTsx977iMeK3nI
GNfjFdU/tGGsl2mpl0ObwWSsQkZYqRdia3+rHZEx/vvssyGYWhalYMXwELbCaUFefK9xmIu6tM4X
PcV/3xffHna2L4yAXCKsOT96b3Dph+34rn/y96hdsS1Z1evhinnZBZ3mr7v/2yPPtkUZm1IvFxSM
mCeb2UtbXZiW6r/e7d8ecLYfkhBnzzEYPzJBY7Ax0Y7R+8Pp8/XrqqnhijLSqzdmhXtiwe0LJsw4
Lhqoa6Ab59Uu1XGhEVuntUL8CD4YLnlD8keFHiY3t1UCG4cBVQXJ1dJudab3Eo2ykhWYwj4LSeWZ
Joy18jrG4TLTHkbaz7SfnInhk3EPHL4qa0w3J1yM6qcaLYBE3lnEXDCpGLPhnDOyaeH0tyEBb+hz
I5ol6StnbpeLgmuMW1FGMqjshES2pe7lv9f9L4DO96V3XvBlDMQNbRw/BHPdJJErmPhCGrd9+RbK
XzIoxX8/7dJKt842dye3hVIKyy4TbdluVsp7ZrcrZILbeFf9fx1b/66Kf/Qn37Z0kzGoJbfqn5Nk
CT7l6D+W5J4WnrW99LALS9w6u1NHf6iMRhk/rAr/22GFGOjCq/v1WPwmdT67QaupQbdO0xVO1aqI
A/i38Trt0vWFL+j3x1imISrkU6Ad//sYlDNa+zpZep7/yY5g1EjcwXyzhKTlDyb9T3Pp5P0p4ta4
oZdTV5R46nmbVc44qQ6WjJwrOi5yrsW7gIAFfaU+Y0hPsC9qzPWlUJOfn5OH8gENArNIezrnV2gR
bgBZU7xnxdMkHoPhXiou6vx/7i0+l4hQaxHgaz/SssDbWg7aElcByUNw2ZY4NXuKM24s3Cnh5S5x
4XAxq50Macm7VEYuZ97fFxpPR4dGJI9syua5/jBLarQhmvnee4vJwBLPLKzbiykgvz0FKEC2TAnr
PvD1v9eL0QaALKnw/r+zRq4GMnguFwXqT6m8LmkGwe4Wqxxt3dmlFctK0wyS8WUGkAS6fut3/iHU
kQzFEIiFplxlEKUUCdL3FG/jTIJk2+0HBWO0kZO9JSsx7k9ycQOPrUO3W0WPoYIPCHz5MpkeZaM9
VChDZyNd1+W2BjYyDBMq/TXG3Qn09FAQHrq4rjH5HT1ram29qnZiYN0wzd3UsnBhS/w8THRpKVtR
3+kkg58jAmY6d7mm0TpaCIG+8NWwL+zyn/clD0CqSCYiK0P8MQ8R864hsYkOYPF32qbYGOItna6W
Mgf9zebSpEL+uRXY4eZyqmCzgd7v7Fjp0gzVtzx/LC6K01vihndLLV6sSfRhaKGDdiwb3lwB9K6R
IHna/Qb7Ztt/Ct1L++I8XIipyd9/y9mS9WGrcpCOHwUFDzIfxyfVcFV9mU5vi17wjEcYJGQ0lc2l
++jnQff3g8+OcIRhWTgI1Z/FZSTZVPbiHflPQ+L2IDuBnb6a2UXoDO7A+UEAkwz0jA2KH+SyUf/e
onzaOLbq5qNAIqZkpzp7hdyGp9RVPN/hFxNktOMRfpBwkZhP2mPMnB/ugZmu+1D0og7JVwng3W4n
SXTA7Z3AuobJwAiX7fHWlW+5EKwqUVjDEAnwsTOQZIgYq1efXXJPqKkiPS0Gh7kfMVDt3LqRnLnd
mVZ10qR4kzHIxVobdchzHkCF0qp9JGIbFF3PfC09qEJBFLDVxPjQi9i7A3oxZJbq5EOD/wfXHgJ1
8qjHo9vrlSdA7AbIO9Tz6MY90xS5PZbhXpFJehVXDB5WWVsfpIXKjKbHzz1DGbYVYToWny/XZMJv
C6hcaNkxRpJK0Z2iJx2TgbDHLT5AwjYDVBX3mly5ZvEeVpC71HTLNGwL8rLSoMwQveTm+rBRkObI
2U5TM3cAwJ5SOMTJmwDzNArfe3ITZmKD06B1lbiEDK+vc/iuKS9CsgTk+xxM/RvMmA7TgFA37CQV
Nsqgb+Usvg51E/8tprSllq78Hjkr0g8VDV+Dql9+FOFCiozpQ/2glhvmGLGYuIU2wbdt7Lbf6+Mx
EAsP3stWCqHKFuKVWsBqw+Au5jjLNEZFE+BReKxlOKOy4vTmtZwYa9SCkniAtGA2N0sA0WJerpk1
fwJbdxJvBS3fpFW1EVHULGJNKTjFyjZKvvQBEg4/Y70nY24vJg+VfLfkAWOjzBxqq2KZ2ADyN/tc
Pfrynzi7yvgdmX4woICIyUFU/4SlstLJTQgWY5YYxYh0B0/DGZq9kZeO2T2oyts0f40+VusRyw5r
X4y2cg8XmHxkht+s+/a19UcPLR0/3iMPFd0wwLtQ/RMzU8yVh2S4mrmKhTZc6wFsMLyv81vEHGUY
rAQFo3bEcr6MRWV622ovpYYOaJzdjvjjWsMgq8XfK4M8IS4mSdU1eDUKt/5QxfWXbNzJOJfo5DpU
eIwq/O0hAq/RG2XdSbGkNESi6/JPs3lKm5OWQm3MayeyNun4TEKuW2RrVv9qyCMnyJtD2RPBgK9Y
AJdZ5xVijbOWU9jG5lM0f8GiWuXTIRGtC8Xhj2vp7CA5O7/SdlbHch4/NINE269wFC+UuL844pw9
4awJ10Oj1uRY+ZOX47qu0Z9W8I1FHSku8KHEvLfWt4hMvNz0n2CWL+romxoCslKl6FHuJKbGWtms
uyHzmQCigjQWV8aF02xErjZqm0lMPIpBW8LfMLPmfe+TJCWUa6kToKnnf3o1/aAqhtRCDkNgdo7J
jhwMJDS9tC0jc2uFwXU3dgn6NPiR4rEQelsZqlUWpcehV9y2S12N4ehc3ktUdmHcXVmq8mUhfhp1
8bHLOsxv4MuN6lqNvpbpZx6ITiCPdgPTLeXHcpg5BsqHVtWOQ1E71ShtWjj5ilJ5yjLiXDY/XD2J
5WKqJFljeDt8NPWDKO/FkWhxbOgX1S26SQHzU1FENd6hfGH8VvZHQSGyGqroBCg8zI8kuLGr6k2G
lGbVRH+aCA48fvlaE2yKxHoO9SF2BHPeDW1wq/B5W718ka3G4a90/CTyzEWFRac9Vx1M2MitYt3p
DEwX2JQW+K1OFMMAaT4Yj8kIyhg+qwL+P0UHaReZVKp4Fcq4ImcmrkW3Fix9O22y+55Xrifalukd
+lrtRUdobbTNFRHO6BYD24BQg7bTmwxEe13mpe1jJFQ3aomOBlG6WRImpFoyMku+ylJmaIkUGidZ
DCHtmXJQ7WBV6slK1xq3IHFigNpLAjmXMq2/wWuTx9gTqqpGTMQB5yd20JGJYSVOoaheHFW3xhR5
VoCLzVKN4ldTwRnKTfixCeiNCVNNXyOdkVJE0ybpodJoFzXVD7FURoDpDboOqvZTxRcaSC0n7Lss
v6nqvpvaXRBjT4HIM+0/xRDOKSADeuE6/CgHjhfJ47Ymhj1wx4rySUDy2b9O6GYr5hqzjAYRx5gG
yWfcUNa0sYO/IWXysYGzH7FBREoAcZcNllNOHVKInY8Wb8701zzx9101HsjEuA11/x3G56EAKomi
V6NuPGLy7GY0b+ApI+4hALq5qRv/NITBMdA419Dl6IziqiR697lnUQKixyuoqeOtnzduZYV303xd
DcEm87OVUbhVou9GMV4XZAcYLPIwB3uTkae22ROb3dX40Moc7GqmFGEHS6SEih8w6BwgzzKVKHFR
XKTrBeY1BlRjwxcesoX1tRCxMhVp92EIPyWJECPzy0rnnSCXeD9C4TCEwmsDFd0XOhhR9ircbcip
yGOsnaHOjj2k0elLtXQoAMGd345cvfBOQycbHrMwW5tah/rgzqgF7JuZQMK2VI3PWBO8KDVKJ5Cm
bRv7jjZNu1Qm1oRUD6xSnjM0OpH4mQamE0qvUnDLJQdN5Bjn+bXesZdk6Trs9KMsBJ4RI0lTM7tq
mOVi3CRZAKE4sm5MP14vp1agZGjquPlTrXX93tjIo7EtimCDL8OaQB6n5SzwsQ5Mayy/OoQN87VO
iFwNRUNUGPUE5sqAqt4JsOvVCzfFzxp7OchJY8B8RlSkHz39jMB/HLPxQznlJLtLDml+5go9gY0y
BP/Pt8X2Rrn/f6+wzx57dn8ozWRKvjx+VK5xKo4y+ZeKk+2W+ELfi48q7D7cvi522j9h/7PHnuG3
I66NeSibf0rlH0M/czt0dDOjC8fkou+7/AOMX4hzAArMFlUZB5wzrNNI4N4IvNrGtT7g+AcbiKic
CW9LJ8F4jjNluxDcVJo57RG1T/BMeNhF0ObCXyGdDYqDaqq0ATesBdvQCYHxxJfSNYEzqhPk8kvz
o19amO+f+Z8v4BuSJ/eFSTqr/yeN9yNNfyCgfdyLRen+d19s/WhTebfMTyHTybqKe9LZu82w/ay1
ofhjqoK6GnFmk7PBS8o7KSodnClu20BzhU5D9Rtek0GKnWfE/gpw9da2fcPQAI4p7M/bSmnX1tSj
JcFKBnc5nDTxHzjh4Qbd1p/3MifSAI1HJOWpUPl3zxkm1wgPNUzzfCK5kDGBLkteEPUHBXW2XOO0
LYSeiag1nssrS7yNauWzgl/fEW1WQdUcaDHMVNyOve5KYuhEhezIsv+YJiXg9o2PPhHhCkoMT6R+
DHRiYZuXjLBp/OuWQ5gaWaGfkR/xGEDNKDxM8nUk1E+m9C5S4YDL3AyhzziZgZ1Ye3FyGKarBmmZ
NOmPQTweZDO77Qs7lQmkmQ3r2GoakKtYwBaOKcSUvjzxYkwcIwg0i/qrDqnopH/U2Hw2be+GuoVJ
X1//gdp/obL8bf18+17PyTl51ucVRvsfIwUaPU2m4F23TcaP/14+P8dyfy+ff+bz35bpFGsxBtpI
IZZdoal27IxP4h12BavpHvpW/nCJFwNa87O5/75iz/G3OsIFUVexPVeHhUUHs7shkZDSjoSepqk2
WsO8dWgpPkqvFBezfblxau1rAbFEXnocIVUinUtENBkE9VrrQohUvnTo0N4nAcUsnXeWoLprRq/q
ZMb/77k1euao2v1Y2TXkPliWdoYrkFE7I3oX/CuO44AZhvayCJCG4lkpDg1zEcPycJpYQ20EW5O1
jWDNJ3KQv9hVtoATXY9MRekYfCXwWyokHrOO6x2hXBhhlIvzAxriuc8zWPDCgy++tD7ODkK+GbPY
YTvj2VBEa31WXqoqv8uT5Hns0Wn40YeWd8fK0G50f7jJIGMacujJOB4hj7yLRAPzxmznq5KrkwFQ
1BglF0notClpkd0c2ZgyEOCKf2774qMbXvkDvkDoq1VyAUp/V2N7UMFY0Ihim4Uljm0tZK9iH+zm
aV9Hb37E5okqBdzQ8Iyw38tj4epqbFvdYucjsOetnQ95zxp0uxChiyJeGgp2DmWF0p36IcDuWT/U
8P5n1Atpf6NshbTwGKaspPxAdkGgJ09mU9h4AnXV55ReR/I9lhejDPNVflwouGH8UBSHujU3KsVt
kWlX84yTQ3UlWI9jkW2G/nM2e9fSyVWElKsDuZAcaE4UgekupcdfRL46zTEy1U1R1q/kGJwsDWS0
7jbdCJtazlZBJpBShcAfZ5rO1qUrrRtWAUXmiPSjvBZZIgN01i5FTgVRdoLIBZOv1KT9Ev0bpVuC
JU36d0WjUQf4j5eonvUk3OUSVouyjJkWhM2R3iv+GgaDA0++avQM4ctWi27G8JjBXi9uY1SokE7X
kYWIu3wrBWw51WFfI4tvxntpRqadH4a+9Igl+Qcbri3CU8zwGEgvJYkLQXnolJcEH40k+PLzp2rA
mb0nBxGFkqyi2sCvmGPseZZxQiQtMVc+sY1yzQBVRfpMWDpDY3UtdyKgvwUrlHhKZkMr1Z+v53He
9AX+kXL8GsGC1ZXGmcf3cFLXaVujTqcAjXs4o6+j8qAnr0EJIpZ0m9l8SMhFwSfeUejM8gL3CIAI
obqSUG7nfkrMVn9fhphFqAwa1PIj1Wa8FgXbyGHrGLGn4t45JXi1+q4smut5YhL5FJlPk0wcCj6o
Sqg4xviqQqH0e1A/LV9pvQxOM6ziAZcMjEA1f51oX9SfLjwZmxxQdlYoXA/SpjMfWvRxENCN8VMG
adIkbhOuTp2vY25lu+zwRG1S7jFhRlM5WeFLlrYnjXTJGsp1KKH9KmmsK8Md0APJOBAMHCyGgOC1
343wfUK4wKwUV0vqvdq19232qofTDsolx9iVgEp3kr9UDfBaeoon9c7C1o1m261S4il7SCbIZMq+
dU3+kzI8DX28aTq65/beYORaNE8DbbPV/S/2zqM5jiRp039lbe7Zllqs7e6hKksCBUWC6pJGgOzU
Wuev3yfAnmEhUR9yxHUOfWijkV4RGcLD/RUS77ZTJ/uuhMKENT7hvcp7uETN50tgfBy1uzbDeh5t
3NT7JPufBukurko4M9G+dLDIQ/cAMVl0coHSlDz3hsz6plYIvNK0Q9MPDlm0rkzWoX81SQ9A6Vdj
/i3uu5UmF27YCs9GyI8FMhbG1zGAG4WWYWkLNVnmybgq7fIq9zx1W/jST+AKVwOqOz18F6N+CnCF
FYqvWZFtasTJYz5+AC0RHZdrLTo6oLYqGF3o0e1LSnrK4Bx6v9qGFEew3nY7HBkdOgBy0GylsVtV
6AiYJcI7Bpz7U1Xj68ZTtIiM+2wIv3Qd93+SYvQmH3O8TtSQunGHgDhXj4pKu5xPeHwku7KFNw40
PTb0k8TDaZTuCwMMhTR8ddTmrjNOrXrKxw90/zKvw3EEbRW2Smmlbs4TpteTjcfW9iqysfhzQvnL
y9UtvKgesJrQLYl4IoWxdh9r9oPeIaFW1GycQoKh6e/8iba8fWelMblHcDdV4FekkuzxQY4wMOQ1
OUAT5TSqsnKf6SBbsN32TeVkxogs4YFpDfdlY/PKqg6T2u9S7FWLOFj7kXQwB9xW26dqyK+SEdFU
/fskBSfdy/dSbm6H6kZUEB3UySxkjC2ExjJWUlrZiL5zT0HUakLtZMGdRYjJLzrw/tfF8D1uT1Jm
wIxFTc2Ot3AL3UTbJeGhCpG5g1w7UhMPuD9U+BCFjmOrxgdHKt55cpRtTT22Ka9kH8VGE7m/FiG6
BrovAPYo+2BQyJcRwpPK56J4MDWoNtOzx46pIzSbJ/nJD27y4DapbhB+8gcw6tgs9dZz72PEGR5S
JnD076Y+P7ROLl6cINhxSpTQnq0tyJo0BvCnOeRN/a0wEGoMss9yydFb85Mn3XY9nIbKSUILpQJm
1vFIqslEYPEawWMQ9fexNW2k7LE0p7U/eAe5ULAyvLeuYWKOq2QXsxh9xXJ9PT72DlW0XDtY8D6C
fCSzoGIXjum+ya29X+tbp0+R5PmQeBEyi8GtgoQf58sppDPfSMGHMD6Fo7ev1fQm8oa972u3uRQd
usY5WaX/C/zyX+e3v5k8Cv9n5zcEQ55yOknnvm/ib/zyfdO1P3To9bZF11+4uGkktv3Puvm/f9OV
PywETmV8W2wH9onoV/3d9U39gz8Beo5sqIE5tfjn/u76Jv+BTAJOL/S76USrhv2vuL6pM5SUpcr4
0Tm6SRNWB2ZvzdGD/LJeywYwtBNWartSsjuo9rrubDkkw8ciSdXPitXLqLNlMhyGmHolHo0Owh6J
Hx38oiFvhS0AYUOly/sznGR7HxU9chyj8HNIYswOlEkzoqvO81XtqFo51iuqYz6Mks5q1tWmQELK
MtESbWwYhqOdTzdhluPtZOjJgBNymJ6kRqZSPBhqe9AjxQv3QI7bnUJ1FJk4T49JYWEegfh1kzRM
UQ2JoKLWdL/qiDZKKysTdsaa90h9r1gNtomIc9JXJMQlRJZGLUoK40m3o6urbfsprIQvVLVKJPrm
vpJRVg84T7uE7gWVx6o5BSn6TEPlZPddqCV3qs8fxCJ1HD3ODJQNxnXXG5Rwiw7hEyfTnsG9pdeJ
Qu+pDTpExCpbx/LM0yvjZEx6eFCi+6F16JbCad8DIlU3jpErpyFqhu+D4uWPYxDhuklpmvtdnepd
07VU1PI8dANstt2kRtFv1AY0/eLe2wLy5Zo3mnabkXigW+N40jEqI/9DYQfWcEWPVgBhseIYq2Fc
hU3RukiMRvd2nQp9gCmg5EzOF2ejeZ0YmfTUFgZuZCWS7h9LXbCHQTIP9xWIyZ+qyQOmowR7NY3w
WaKsLu+LXPYRZYx4Imt2oCIfXkp08aZ+LG8wkkdxP/K9GoZ1oFHCdUzS7d62jCvbCBGBIuXxtsME
01qetGoDudiUsA3Q5D/pM5Zb38sRPwg7pNxoY8kJT6J6ChrDTXOj+hwYBk4htjkkHztPKYJNBaUQ
wDRrPbxOPJ/ebB6mknSspry7LVEcgN7ktA/hoNCqsw3hvdUn+tZ28uyu1KToqgrxOCN71vCoaTUM
yOFoq922YZqiL6meiA6fpSkPrRnyTmkKiHmVI9+rFim2IuMIOGQyzs0+SuShU0TYrSvTz64op5OK
/wBUwrT8bsWB8lQXzvCY2VXxp6aUmEaVw0/a1jJ2Q5FIsqrhrvGs4BNtt/pLXCshngYBDOKx0Wvj
YZJMzInpDVFezhCy3huqr/egzU1EKNRp6nq6E1YZ7Tunz+yNPuYU0yU9wue5he7I9abyADVyPaXT
G2GbiBBVikELfPKAhdSmzfglyiYz2KAimihc1yFwQuj3ycPoOLJwM2tRWpLrbGr2MovSx2A798nN
1Q5FRrW1nOZ7omXaTVIO/c8cs2H/Rmun8v7s+L37Bf05d6d63b6zOONk06YVqKJU7Wi4Yb3GAajI
o6lmSy+0Tz5JpcomN7fvR1Bf11n+CqFAtLUUC6zHvH5mKHYYohegkkmvgsO4E8hr+UQnZYPy0x1Y
U1cgu8DR1ivcTtbJ+hHq+KH8Gm6XKiMzVZu/fgrMKNSlWcDcCq9HO3i6KaeYgaz0nYFY/w1v62/e
oXvS+5V3LZR0oiNdmhQdQXcJYaIJRMVv6NXb2KJoc1YHQpYraVS0mVZIuZjYN9zXe+SjaPZchVSm
XeNWeq6uw0/cEMHG3gm2DwDuXZvdUqzp3eeh2sIPX+kgxzGFeHj/G70Gvv3128BQU0DWVJUL7vVv
y0ApylJpqngUoo7Qf9R4EYaNuno/ymtY2N+j6CDsLFGinsMhtboMW7PqxezzXN12e21XH6rdUhn6
8mB+h5l1pLOuiLREYzC+kHhOPG8kZ+y7+2bUtYV50y5uH1sxhEISCcHLRz/7qIPGltdaA2ENgOn1
TeL6G2F3M+wTljcahI/GzfS5ZbHHawS5QP57K+TdaDcku8LFnOU2OkWG62+dj4v4/IuzffbTSIvO
1xu18SS2Qa+s7BNGOKjV+FfKPvucRHvlPj5QDQHU1X7mGtiy2D/6n9//1q9LkL++NUa7sJwcSzM0
ffYRrCSHYirA1I69a1uel8VTQUUIBUZL6bZUQ98P97JC57vrPN5sBXu9E6QRXf8V4l4Hc12fPCT/
f0o3Qbx2HpQ9Tw73F7KyOcGMvaMm9pRO7o8FNNfMheDtsMVZeLYePJ+KIYrueG1s5LV/FXwdkTDb
d3faVUo3cRWfpDWlSThCyb7YIf7kylf1LdcVQsd780paJIXOsNVvf9DsxDO4dmw7Yl6sWwGjHfO1
QNUFN+a2eEzurcP7n2FG6fl7OMxfNUflOJlfJ4bEWpBNURFGwkHeJML0KT9hLwKMz1ijlrl3fiyE
FCOYfXlLk2VLNnTwi6BbX095m9pOZJWlmHJeu6v8WI679ieI6z1IfZ2Wm76tdhQ0PKQHNguxL1xt
57H1WcOrhvRTaTmxkbvbVYfK7Vx/z2pb9yRZW+2ob6fTuA9OC2EvnHA01mXBDTENR57X9/s8r42+
5aOG3sSzGd3BRqJglYEjGwoStiaBiBaQxzfjbRmNW11/KP3s4JkfQbeY8fBl4fe8Ro6+fPVXv2e2
2auiKyrb5/fop3bTIru6FlTVjirPBvLRP9NcvXC8gNhDBM8QL0U8Nl5/9DSNBjIy1hmqCPo9Kk8u
3YaT/LX6rMnr8ouxU7fYtJ3iJxMS8tP7w7300TnR0HswbYCVxuyj67akhabEaJ06uLYz50c5NR9C
G9+Jplo4Ty6t7fNQs2HKk4fxbU7qNPmOsTds31u3eoG815imG4wCZURlWWrvj+9yULDMjA3jknmS
ZOtTZSQWF0cGBiSUqaWl8iEwjmEh4yRgfnw/2qUTyjJ0RVXJPvFTf8Ox6qSJFJfp7I/T1tqWO2fN
xQlJHnGuxfPwwqUIixI2F9oo9C202TUhR2qQW7jcrmQVRVFDTn8Uo7SelPxTM7U4j/cPTtbSe9IW
TooXisT8lKICzn3MOWW/Mf7pxyEM1JiLwS2+qLvOpS30UdtL6+Rz4CKzfYs0rYsNzSdkxbeIsC3M
8YUDA9wFRQtHl2VTnRcuuiiUkQ0Y9VV75JuaR3xC71CpTVbabpMfqmNwvFpkjV84FF7FnOW7zVDp
USLxsqg30u3gtruJc7EFcYFUC+TOpavnwhAp80DsxNZI1HxmN29gYMTWK6a+imv8YPB48GIksVR5
4UNeWq4OzVUK80RCB2C2+0t7MIOuJk5NmT3B+MXECiMrlVUKuoh6sNl8c0L1SgoRTGffSKByFj7m
hfOHp5SpoLMAGeANh7xLypElxi/I+u62gyrWUa2eWnMbIb+TVoAi2/KoTQiuyB6YaInyPqQ3KrMJ
LuFOZW2k2t4t/KZLs29RGdAUGToGPfnX57HitEkSSjyLhepQc0g3hxiLVvAmwybbhC5NSdwA1u8H
vXBOORg4g8XiwWzq81yjH+SpK0RMPcD/r8StbYtrqYeCphD2fj/WxfEB/lBQERW4+dlBnKV5ZrKW
0fWmI5BrMtra1m1mqdv3w1waEivYsFVVNix9frFHdaynZoB8eGX1gLE4ftHRQ1AAtwYMn5Mldypx
L78+lBTVMHTuURQJWEizr9ZquqqGIzDvxNkH8AkVLXLfH9DbeSMC1VIFrrUg0c7mrbCtJs6Sgao9
bWKthyTvoAZcL7GqLg7kLIz6evnpgzn4Eqqxq8DujzrY6Cx8fn8gFyNwsNhcDuQ6+iwCoEAEidJe
gQNEOxbfAxpM/85ckTbLhkIyC5/p9SDURhmNRm+xh0I9mDrnjZVPHzR8m94fyUyuS2RrAJlkcYTJ
2LRRnn4dJ4uj1htN4tSbwVVcXDuAaNHAXoX3zsbYQVd1Ixho3hou4W6JsTiDxb2JPj8/5dZHIcwi
urHqN9a2/omiP1xPIFLf/kXW+NtYs9WnphA2Au8lVueGe+0KgEb3Aae9aPWMuNU23ebd3VLUS0se
tLgGztEiS9RmmyqpNSepKxSBPXxSet/bFt2wliJ/YbVcyCj4jI5ikU1wLL1J01IpktocGbTVeN99
MXeCoC4KxyuUYrloNWOXfS420v14Xf+o1kF/qPeLagpi/ubnBzetzKEPllY1xKY5e+1Sb/eodtK5
E2I48snfSCgA2Kv6rtotpRNvE37udlGoRHjHQdluvjl6XcpDi1n14yPi3F9LBcnKXN95fnjAARU7
9+lxYZ+8TWBeh5xlFAMeKoPuxCj1uxaMMKRokCphscpbjEbv/cXq5IWFwxBJTRVN02hYid9zNptm
PRZ57DHEwokPTDgFAxNGlLzAi5/pRL3sCs126F4Jc0Kqr7Op7PoqS72BU79EWwhXvA2oohFn91sT
cMpGbP9wq+bH9EpTVsOd9dG4s/9Sevxv+/Nvorr9P7c/N2X7vYHx8D35X2g4Zz+/v+qD8ld/9UEV
5Q/2NAvdspF/osLAJ/rVBzX+4BFh0QRVaIGSfdosyr/6oNoflk3e4JCdwtDm87J+/uqDSvx7tqUj
DObIPLFMcQ//v//zPPxv/2d+92tD17P/P+8ZzKo8BhJfvJ0oPsgO257tODvi/KCyTHgIY7Hus52f
76ZgVe40xEbU5mjIB16O3/5lfbNfUTW6ihB9aZK+TMr5/rDx7wjj4ocGQHYVPiAUgBK9v3E2+m20
xTKGgwcl9ke0SVf5h6XXxet349vYs7NgxIQP64kfv0S/Yuq40m6Z9D5Dcb+NMptXqx7Naip+iFoy
FPuP6ro/KYC5N55LW8/F2GBdrdR9vu3YpQku9EuH7OxoePsD5m+2LiGRr3/YlVMfIe909waigFRY
FOWxj4YPYMm2Yx67WgS1DDn3MtZRlITs4UZGi3agiS6YGUpfwraCKIHEYi5reEV9LKre2p/tm7/W
5PkaXPog4s/PDstJs4s8qn6MR6G91OzFB1m+dMRX/X2//TUdiqwoABIcLrnZidwNlk1P9kekXXsZ
6votyGrRvlm/P5TZk/JtmNk12mW+KcmEOTQHHdS8K7RlxFIWfYKl7GSGYUAfkFMD/TpIxwouudb8
9M+6MCo7+0XRJoGFIVQJMTBngTk7nM4/SO5i0038/PNZnEec7Z3CK2Urt571b+l3LDzX5bf4p+B1
V5+SB+Xxn4gnvsqreDxADVgQFHogOBvze1RxHN/WjedxXVxrFIQFBWK8w/9hD+RuWQZJ7Mk30UT/
lHcUd/dcqAJ8uq4l+jOa89Bjy5t6rV3lj6ar7UDo7USyMH1CbHy3WHp+M0oOQI56mzMdgUDNnOW2
fuV4hlSzaISP237aixNw+NP/gXz72l/+iObrr0ixw3BQBoC5Q9FBRtthljWgvzlWrRmv+3wYDViB
yKNnjdxf502hfwin2LhHsn6MEbeO6qy7shqjjO+lTu7upSyMgACmxjDFmzFWe7zDororUe8cqwLb
l0D2o2ttMsZkFVporsbRiOEtjj5glJUh8DYSKjc/YOf19/io9/skTGEypRXUndDKABFUgfrZ6pXe
XGmoB38cehn1+bqWvjcwy66xk8H8N4HcH0wxTDbglIfaqX9qcuW4bZn1x7bpG2NrF52501XJOMVF
rnO7JRicyQCxtf5htOz2AwdE/6UrGhjMk6x8s4HPosFjFsqfUSON+wF0y3Wh69MHFue3dAgBEpZK
AOI57DBW9Iz8TkkQJpfUNv5SJwawH9WUXLPobWjTFjgAs+3QA8nzOHsO+qD8lgypfeVTMMDS1spp
JTkA10KXoxVWX4fCqe7qYRi1xwbJ/xJ+m6J+TPK+fETA1tdcrZbaExaTmD32CB5JNUg3ucZVxBqt
Cc5gXlwlKLKWAAFV5UEiK6X0musYxxpmBzHEyfwA0nY54QEURU0eH83OC0EWh9qXbKoqqLZ6OO61
2MlvOq/xfyTT0D9PE2DFuqsmmGRTDD65yX+0so8SKR7rhxwnenCYxrDu6zZf90ac3o8TGq6xNYJl
hWp9XYeWQaMQJ4yRB5xL2eK5yzSwfKoJb7FAwyNW0qe6Cgq3HbLrTAOyW1bJdVxpV9GQYwuSUQgL
u2B0g1Bqv3mjFOySGosLtcylXWd0DYxd7ErkOKOyHlkgKWNqLXniG6sJfucJrT0MxOsA2YCioIEw
WQYevQAd5bjMnluPlVX5ubYJ0nK8lXpKhTz0ZCXE1dSHQOCZ4bDuUsyrej+GKwCercMyg290a0W+
Q20wWQWNBWtVB+cYrVQnqOvN+5fK62OJ7UqeSGJGo50zAtmQWSpRR2PpQ6lB5Xi6jVrjxFuJNSbd
NGmPkZe3IHT7+qJ8iYZYqW3YJK2m8uZ1Vtm54YQ1ONb8qyTdJuZ9op2ycOHKf1M6IOnkyUOtinqS
zKt3NiZkuSYlc6CoCOnMTbRN18/GLtoH90uHqzjLfp/pYjiWyUCQQAHwZyLVw5+fJReK0aa17Otr
EMsbpbnSCzCzg7R07c9fz+I8NcmjeT9zbRD1dZQiM9Wmr8Deou4tTCpYg1iItdvJTL4XYbG103g3
4Q9Wdyg4mAtO62+O85fgdEuZSqpAziz4GATYMVrUfOTIWKuRUt/kkZktNCrfzqMYoUNpkfaCjDrx
6xFGTlyDOfTXIA9XKV7PupzRgf7y/koXOenrjyVWOgF0oWaCWdXrIBUP3LAxcEUz5eKopBrK7Z5W
HNvRDq5z0/S3vS2bIA/S3lqIbLwdH68sR1Y1UkSUbOaVtNCvy7HF3BE4OhZioxVxIwW1V2q7XjbH
H9HUA9fUiiLbKkD/Nk3t64DoPYgFVc2kgcMz7QCCkRxCN+4DbEx8Jaq+Z6aNSQ96NJarcRPDh4vT
AEPSTAabyGF0N8qatfNiT/mSlrB2h9go17HwqTBUr33yZDPbje0oXWmNMWwMq22FS5DzlcZ885QV
UVSd1MysAaD0lvxJipQ836SeQXe45abCgVjrT9w/3RUOf/rH0nJgoOh2U30ZGhsbu6D1kaSpAeoK
/W+7NTdaemfo5d6XNp3tSYei0LL+psgd/89SreV84bCZPT9ftqdl6dQvaRtSZJunXEkSx1aeojXp
opXhmmvtybkBS79Cn3+Xf8gWiaaXArK06LWLhignwmwdB7HeR2k9rkV/X6Ao0Dq/EhJ1QFhde1ud
loze3i5pnvK6rCqKTIMDo7fXS7rDZX2QKiRJx0Nngh3KVNeOH7Lg1mjRXvaH7fs76O1ZYNMP5aAD
RW2+bd7QHlIBMWEZDvZVzz8iE/L+v/92OPz7JpVt8lVRgpgNJwuMjtXD41Xl329Qe8Wp1LR+KsFn
S/9YIZ7zfrgZ41KsDxuBNc3gzQZM+41qpx/oTlca6rrcVNcwHdCxkg8dj2dkIJGNW2pDzZ5vhGMF
KiqdVZA9HCXzpk2Z1Zbl+CQ0R5Rz3Wlvuvg/H0n61/8ogvy3cPY3i3P7ncIZqOHqdblM/IV/0AZo
x1IMA+Avs0NFd+5XuUwz/6ACj+gASA2bxEQwZf9OG7D/kOl+ID/GCY4ugeDl/p02oP7B0YJAH5/W
Yrmq1r9SLZvnRi/gQAp20PPpFr9pGPsVN18svH7yOr0N9fQ6HTiPR/9HgHfm2Zzc/br0zosi843M
7ScLECJDAlKhz/t5Rgb/T4J1sJp6a4SIowC6Skrn8H6UWQlBFJBFGKAh1BrB3syPQ5w2MrujMfFS
9ofn35erfB0+Yg10ja/7lm12lLrDEoD28uB+R51lf7aWRcoo0RuNOmzrRywk3LpRF9IicRSdJxNi
aPYLpIoaKmeWOMrOMr/IaukgUkBdKdUBo+xVkm+0YiHGpYH8jkEt5nWMUcepuUIxZhWV/rpu90r9
vPCB5sk/o6A4zJongSWRnadEE2IvuD0yCv3eeK4/lTfooR2hcEMe8D4qO/NZSlbmZ71Bv9/5+H7s
CxNIEqYbQsOfPsb86poKOZNLyOewJK7l4GiYXwWN9z+LMSsoxZZZt3VBjCC5VqkfAETEZ7L9N5b5
q6HMFlwHh9LxeV+tgmtEgA/J1nO9a+fG2KTX0NE3GTWdqVgY2oWuHrf+2fzNFqCXyHgyBgQdd42r
bfVNeSr5n3yd7koXM263+2TfDsDqKu4X70H6YVYLh8ib+0ysHpQu6AxhPKEo89XT1cbU09WHB4se
r8/z95iCycIUYZPdS4vbeqYK83KaQA7g7pQV0dWYv1Qjp+vDgk7bS0M4Q27xe3dXoSkIAWODY+lO
2fjmQYPrt1gLvbRWzyPP5noa887MfFBRyQhhtl23zh7yxcIXfXv8M5u8sEC8qzrpgfgRZyeKPbWo
/Ikg7Pl1E2YHDZUyGxGIf1HP4q+JPIs02xZJMJUoanBAxg5M1SpzUxPHLa0MQQpKtvv+Hrx0CQAg
UGlW0gHGamX2gPRw5nGaUCzUI7rak6u5KKjupAfdtW8RKtSvecGcjKU9eeHsPI86txqrc8dp+5yo
WL2AtEejy99PT87GISIsCWFLp9tfF4YqhjK7FERLVqWcIuoOtvb6ExaTIsGY4r6zH2k9QTONvip7
z61d5U80raq9iZvAV/hxLt65PI+oai3lmBeHffYLxJ+fLaKscfIuEpAv2ivaSi7yQ6T75cInvbRS
KWGTqGDkQ294tn78UQvySXxRP0aOvELzrTB3RYLGlvPn+zN6cTgAaLkmmNWXJub5cLrEt9rIIVKr
3ispFN5oXDjEliLMzu5StiNVTfhkMjaRaYH2epzv3h/E5R1wNorZ8YFcz4DKMTEEkmVyAWgVR6Q+
hE820gJ/Jvvm5EgPS34ul78SmYmwHQEDOFuMkOY8JU2JamblRneO+K9FyTevWYrzUk17s+r134Fm
ay5PaiOnQPEry6Me0U47zfuYJs+5vakD1j/yL/hAmtaxsYN9uEiYevPqFvcQFkv/GOns5MzTApVD
kYs17uBO16d6LRzPx1sBFqp+LjbGLi+Z3+Fmy1/2W5tb0REQxvqTvNFcLvyD9iC8eZRTBJh8KeKl
6+d8fLM1OupxGeQiW++nnGrPCOv2Z1Bm7vvL9OKwDFl0+4RK9vw2T+vIV9qJYZXoRUSVus7t7fsR
lIvnowFyW+i089QSf352OiHoIudWQ4jmuf8z+GH/RBNv7TwGnusfi43FDd6ctEdcffbWV2XhcBaT
9GaV/o49typoY5owBVywlaGPWBNqnSPj5K2PR2pxEOykcdiMErWuhVv94rc7CzsrOhp6LjUJXUiU
Vp/K6eglGELaC0Cdy/Nq6wLKgQkh1ejX89paPnbw48sGwPUEM0WUlSrXACIf7rBgpikDR/gBseB1
6uIUjIjuwil6MTfTwBlzHQAewevo9S+o4B94Rf+yJ1B0g9XRPDkZvkA1W1/GkQseG7ciwo3awvwu
Rp5tjkCdHNsoiIzax4Rw3i7ch+AgRmnnexCoUAd1x32frrSv4ef3l/PFFXU25tmxHuZ+LWUJn1Yi
9Y4xo0ShqUd5SIt0d7SshSmeaXX9ytrOp3i2ebxpMMewZqDyUQFI96lL10jB1SvrqqaJBEXSOqZu
cA9X7+DdyoCzxqdH46iiDnPU1m2wWuZIvKmfvRy8v2dgLuPXF8lfR4a+07ZDvI5uuz3M05WzSzYo
lhWPS4zNi2fUWcDZQm/awEKQnBdx2fY35LDHKlooQS5FUF8vZAxVTE8TC7nQG1fxP07dkk7xxWfT
2Yecww4y+tsjXXmIARv089WNso8hstjPGjxLyU0W1o1YhW/OvbMpEwM+O3O9sLCLYCSa1H1QDXlf
KSAQAsehzQ4FNa42QzLu3t8YS3M4u4/pHusTST8DHGTkZq+zwty/H+Hila8LThd5NvSK+RymaoHz
bwSk35Yy5WSrkrNJJl3eQMWKJrfR7PjWQCzKta0gO9h2Dtegr3OLlvkgHdo2qvdhVWWbzLK7BSbW
pQMf1wVZVPF0eg+z80gZrIw2CZd11hfSpmo9VEsjY0Qnx4w278/CpU9LoZwo4P/UNwgdHyNkzW+Z
BK0yDpFdNNsk7t2kMpEdj7lxuvoLSvcP7we9lFaeB52d9NrUSBLSe5y3pb3V23aTYj4EiQRx++f/
LNJsJju54apJeaZOhV8/O6Nkb8HWhUckr4vrJourpbt6aWjzA91voqaiXrqqtD/9AlGKyV6jWLQa
ncJ9f2iXF8nvLzc7y/U0mIzQJ1JZXtkStzXG01iNvB/k0jYEwyme3Cpw6HlCZ6d2GxcZIt9hn8ib
FvgHKlooPy+EuZj/AxkFJQzGiH7UbDChV/ZSQnMKfHl2CPftvci+YzzSg4dxGx7kLWINO29dL3X3
Lk7i77jzjM6J/a5VRcEEj+ud8LHLkHeJ1g1sNYHtNMx1/2TdKXf/zqz+Y7RzDyoZ5S2sOcWsNt+i
/DkMgoW1cSmt0DGspQikW0JD6PWBjfSxpzpejzxO2X7sJKsFBWNvFa22EcRLp7WHiMr7Q7q47s8i
zrZ0lWhOa7cMSXF2VVxskjJcW2bg9na4MLaLGQOPecGNIf1/C2XomzzIYc1QDPJ26V548xUbwfSD
uQQabUn5V724B37Hm3uaGlBwi0aszXqjbVn6Mamh+SO4DeEgGAIUDA9hdLsb7MMRV5h+tPv6Kf+w
9IC7wKRRac7+Y9jaLG8Z0yzsQ0+84KhGtUdzB7Py6/iIOP6NiVInKZq3qo7Tz+bnUsZ0sfhwHnqW
0HT1pJBv8HFF6GnatvfDVbjuNtmDQm1/S1d6Hd8utWAubk0gRfR+4NvRXXi9hvn2TWybbM3KY+4l
PEmf1Swaru3ALheOAXG6zPMbMOv4ERkaoMM54a6xVS/qg4GumU2NASfaQPJvkT/6Ppb2rTM6KPxE
4W2nBgv3/MUURFjzYgMGRQoQw+sxxoMA3dvcvmGRb4I22gqDd8Np7i1fPhaeV69Hw7uzOu9GpSrf
K/auj7JNV/vflEnqF7K8C1tYYHN0Q2iigXuaHRpS0zRdOjILKpaosr81nfxYOe0mTpesz96Aq0j6
X4WanRaWmkutPLCgCkAOAlXhH5WbUbDo0an4lw+mV6FmGUBkO6hTi4q/3qUrozU+DHZ0CPVqNw7l
QlpzKSunF4auEd0McAxzKFeGMIJt5FzJ8ScFdjlKq6tio38R7PJ/Agpw4XvBjSCQgOTSQp4tHt2o
dHQQW77Xrrouvxcfq1sWiX0QVk4Q6esf+TbYJItM2Av78jzs/MocZT3oQnG3RJBONsWAOEA9CtOO
Ikg373+7pVCzI6BS417Q+CndoojpYVcVfXfiJb76hbvy1Xhmh5tkeJEXNkzjUN87gbrvsJ320aZL
jOhzimr6+0N6KWzPzhruCsyG0NS4YMkXxlXo1ND2V4k//amWAVLHCMTGSnuXTT7P8ZYSjNlXX+Ft
JhsnC67oqdyHo+7tGl35qicJ1m8e+huhnIfsUu8mDPL26EwwJFSz991cSEymdXtCbnIDGgbXkSJE
rcQrq4WS0YWvQ2ZBGU6FJaNw978+vFqlSv2yl9nEcDpLed+qn4J8qaN14eswXfj0iEca2Ir5ElA6
Y4jrjnIf5ju16a/xhnEdydxpsr9DiHbh81y461+Fmy2GxMTcyGlZDPIwHtGW+tYYerhwzl6aNwVV
KoEiMaFez1ryytg1lWwwpMA5ZOqjL99M4af3V9nFEFxksLmQDXjzgDSGKNUqNJ1XljyAhszjn71q
S2veebv3A81IPC8VJcC/uvryQIDpNxtMkLXFZOUMRt35D95JPmr4MyOFjRfKOqgQgkSaRthQpP71
gAj5h3a/pD318gZ5s6NEs0zAaxCcEJNxVp3ARMfK/ZxTQv3mnex79M/X6b391btuXsgRrUvT4E8h
DSNfhbcSkPeFW/ziEj2LP9sHhh3JWZWzDxo0iBEmWEG0cw08MZCBrM1mYYVejmYB5AVxYb2hYjip
5kzww3nResN1aOg/TTCbtLVdHPZONZy49z+wcimeCniJLr12gX5Hqd22pYkXNNL66OCvxhPwgHUD
HBFEZnmtrRuUU7x1vzaXPKkv3G9sDyHrITqEb6BuTmsEuE+xF4WC23hqH20eaUh/wz0ZXU7Bp/hD
3aA1sUqf3h/zhXTQpI9OzglQFSbW7MxBRWMcadGSdBYFbldetnEsR5AfbuPA+V5WCH2OvvrkdcMS
2ORSYkRoWFpkogLlN7vT1VodOj4FGQRtPu/YwjbrjsKgHmujhWzl0lF3FmpeeDX9oa9Q3GfZFoa1
0fHyOIRK3C6tnwsFpvMRvYz4bHcCySXM8Nf6wapIcfP7EEunnblS1to6ujK3QiAME+wTScT7H/Li
CqKOxkENQu0NOUuXI08tZVZQbRurrJSpK7eFiauR5Y7GePt+sEsPNBNKLLA7WBDwIGbLJpqSsavF
em227UYQKqXP3XSV33d7fQUiFIX7ieaeh7LqVr4KFg7iSyc+KxZVTQHlVefocI/yJiKjpLlTYhyK
drgqkv6bbKcLYS49Bakq8FrhP+pC845wadnFEKYcP9IVRoZ4CUdb72P8UwcuFN/lWzRvH7XD+xN7
cWhnIcVCPltBRSj5CgqntATUSNqmsaXAZarqW0hp+sKZsxRqdpVI6LIimspzs/eSg+9od5o0HmvH
UBYW5qUaxqtpnN0ZJTpb4ZAxjUK6DydAzMXSbx7+07uGXpccXEdHc0mA5eKxRpqGWbKD3Mu8lsdG
zA1UYkXzp7yJjxU8Vn3bnRarBSrfY34f0wXA7FXgnVBMe/29bJUHO0I6JNRbbyf7a4GsEt4pnGLN
T+eQf/43lsdZGjpbHnFaOL6klNRBBxXN/vE4yVwQZrH9z8LMlkZb50qlpjXSfpGhbutEKh8bs8vc
LJMWOQfipHg7g78za3Enn614+MZBFaoMKYGl6+XrHEhc62J+h7Po4xLM6f+Tdh7LcSPLGn4iRMCb
LdBAG3ojUdIGIVESvPd4+vtBE3EOie4gjuZutJkYZlehTFbmby7dAzxYwa6j7sFjavW5pqnH8FIn
mCF8VwOKW326MXWXjmGUXlkNLDrOxdVwBiNY+LPLmdHV96HMKKaqP4SwVjBHqLaO4UvL7220VQU+
NZWxJ0+ko7E4PbsoaYx24rQ0FJF9Sewt6MqlI+NtuNX0dVA9eZosFWQrpRPXqQ9VCiulAR/w8QK8
1KUGwfSfafyTir9ZFVogZ9YU11Sp3M6Vnf4oPSen6pdyq934xj47Lk3qFvuQcesKv7hCYPUhd29p
xpmGhyIWUq5rvPgXva35Ogls7Vo54GnnLEx4NXJDd4sUtxVydT7S+oScqxMy7/zBrqXoyTK2Do5L
5Rom9L/jWq3LrG/HMJwI0nvJreqOh9KdPMnBHYNyzZYW0daIVssyzLm6/YltNii8WvWy+VkOc3Xc
WCOXsq23Q1qtxqZq2nSu/gwpnl5kjAF8DYM+JPh2kTN8KU2nEe8xJunL26Uq9R/OyDv5jresgMuT
urzX4WYaaL6sfsEkRcaI8Q7loaNaXC2d6cUJkKpl9BMzqv1mWfzidgcUCrRPWegVyvuzsslCbABE
0lgt2NXH3MtuWmrT2XVxLFAG2gp38SvSKqUXBirZWBPhyb6MuMyJ5uO87cw6iGWU7LeOsOU3r89/
NCP/E2UZ85udTnLgg9smSlnYweMi8hp9otBu4wqPprN82BrVxWcH3V9EYFDyN7GxeB8wVAopjlVO
6C7EgVwuJxVbp9bHzaSZEaK3cNzqfdSUk6y+KXmtuWqHUY4YWvNhYwFf+pwW1hfksioi7usitJLB
7GXHLmfN4GrUEsaDf907CxpEuP83V9/bYKtTJvcNTHWWTEWov2bWo1zkG6WeC8sFpSqdxoJOSQ/9
xPfzKmDypPk9H7KQhH2izF6Y7j+esAvXD8sEDAOiXDQv1rd3qoZY/gkRHQpx3hmxhN0xcLje/eso
S3sE0C+0aDoSq6dN0VSFNWo+6Wr9qcJdS4KLYAxf/jYItSpF581NJ/i8adlGfarIPU+YqmvcUv40
IU8wSPlGMrIc6u/3FlEWNCv7l1Nj3VbCInfSh6rW8GgX3FB4CGo0jI0jif6u8/ONO/v867wPttrI
gt9a/qQ0mm2WP43pOlAfRWMrrT/ProhhoE6MPJsB83n5DW8Oi8pqWi2wmDYBu2UH64b53qyC6DYQ
UNJCqeHx778S3Da6cvTmUENene+q0Va5PocaBT5kyoCga/IDPKeNr3S+cRS03EGlsNjghaxR8ICn
Mr1uWgaVIestNbbZbyVuFxbCQlnimYJwHjTO1bdpRto4ja9RNjSQCvFV7ThlwiE1jZdRxSo8wQbw
45mjNXO29nCeQMgKXD8KxJwH7z/VmGED2tSJYqeLQ0hjKM2XZnENwapc9NKFOD4FcbULF2ORWS9Y
KkFY4qzpq0P5yVxsSNJeqr53raI/zTA97nO9Cn/Ei3EJbj7dblrMTLI8HK5wzp5vjEDp700tjZ98
uclvIOHLjxiP4Inij0ZrPBe4MNpaBDdcVH3RHSdIpVYyksTSlRjV6llpVMzP41I3D4Mk1HtfS8ub
ATfDoYO9288irhlJXrhYx+AF3naVVySTq+NRgFUKDsTF1P1OogLzZR05ZxksgJ3LKeEizdyjOADK
yqrJzEfrsa7G6IgX5XhbS6l8rYzzLcIb86nvrJFI2msdKNKjKeaTm8WRuo/MYnLCKDNO1jjVjhLX
4a6BPG7PmiXYE3DZnTApSFJoBtlcgQiGOIj4TQ5aZJdY0HlRm3+Ww0a51jTRam10pVDUmAHvY8EW
ulYVPesAA5OiCXEV6CsnjzR6eeY8uG2h4IuktPCL8wEqOC2Cw9zmMBHJ6m4nOtrHOKt+qEY5PItG
iOe7HGI+S7/kpQQwBtJqEG3BxF9jGiWNVKzVnbLCTd3oot9w6V4UJfqGrZU7tAPBkYK1q6bsPWmO
AhuredUV5xxDV7AdXjbLs1eYanQzZ3l8FIdQP6SJ8q3Lu7t4NGenxb+yrusfWqPv4rSbDkkwKk/p
OGenTNDGWwvvnqeoA6SYqvHe8Hk9YREvhvspN/dcLjhG5CwShLjswuhypxRk3qO5nDkoIBybqJR2
fqc9axpuh4qEQ1GJVmJXGtKuzLoXRa6/DXJ0C5X86zzm/ldNyEVnsHLruuxE7EJr6bUJNN9jYrND
3SavBsolOPAlsYOTy1OgTfFNWsUSKmCVeESwTH+Km1mh7KTmfoy5fCjv6mDU+SjDtM/wqtq3vm/s
2glV+tEozF0SG40j9AokNlOSH8NSrW5CscSkeAoGh0Z/4TUyd1k3yil+FXor2r4eFztrrJSD1vaY
LUZd+SKp5WhLkGt3cqZNTisojY3FyI90SG+qqdSfikbsHL8N+7swMZ4pLet2k7RfmfNwp4eB5ol+
URzLsQBm2yde6ieuXs25RymrPkXyFLj8geI0Cb1gF4hl7GHKF50zTRlqRhEkJ19XZz66fqM0ytd8
7PdqKuQ2rfT+GueufSQnt35kYbyrBMrvWKrQHBXH7Nirg1uRmViuEBXi71mXqgMGOeZdJeUZZQWk
i3ZNmOMGVZVmhdSsidKerivmPmuF6KsoZdYdp5VwU+Vp4oVhZ3nAQfOrBUbgqgMew42Zal5dNuWV
H9Xy0ZeQxsFbU7z3rdhH8ryrQNpxItozD4bree7kfeUX83NZRqoribl1SDFuOhjWHH2b2shvvEzR
yl9TC1GH91nPqpzrmS3ej7g0SW0jO22al+M+TwWAmlZcKeYh0WWhdZGMSIxdoyfCE3Oep1jm4vnM
8SaGfNEA5IjbJF2fOHlp9s9SXrT5QUccSd9NhRl2Tj/W8XWUK/qLABz9UIdi9pCkBVbagx78bIXJ
2pl1Y+yxAO73I0LUmV0Ieu82zYgHQJuVd+koIE6H96OnRZJ4lBbxIfBeiV0q4l1YyJhu9SHqZ4Xc
fE4qE0rX4Kudp4SS71V8jCctyoefhY+TdpxEOmeaFBrHHs7/j6KPyqMY1P1naxD6mhpXXH+Sy2y2
/bRNjrXaxo8yT6HDJFm/qirSDdvP2uGYlG1it+gIOVZnKTvwzxzK+fRjEFiStlWX0RPGUMNdY40M
caydVsr6+7xqYm8WygABpKk4qmkZ7xorQ/GrEMY7talbZyxmHBiyULvT4Evj/ZtZblhpnDyYA5/y
KtQdTZDMh2jmLBnmRnycyqx98KvZODbVrB85xiaEwpPm0FepDOJGCcAW86emKVTwbaZZ/lDKubaj
Q5Rej21YO+hVjbbYGy3n7lzsc7Hkwd7H8VFuA8PtVEM4TRKrzw7U2K92vlLXmifnbUhPX4tvc0xq
8KXQ2GMw+xw6vZPTFDN6Yl0UuOLQB0duQGM3a3J4VCxOkiRErLijAm1LZoLtGpaNdoGT17URoxjm
55V+y7cLbq0o5mjPuNflKXsVyho5uFxrUmdSc+EXynHlQcx6Eekx2hyWEpuA88wCqcUAtd5OrD/7
WCxgltJTI8OhgM9TD92nuFCUfOdr8eTmfdr+aMdpfJ1a9YcehcJvTOpGMuUuvOmDMUpdeTSTW/zk
sPdNAvWqNlqs2nuzOQRxkd4EJupmc8eTNVLN9Oj7SnowKm1nqv6DaCU3VXnFUyL0UERDrFlM0y/K
WJSHMa4sryhy8TrCs+3JsGRWvRD2wmuCuMu1HMjWyWyC2DWmSbxJw0wtnB7L9X3fF5EtWOJg54X4
NRS6+SBMRnIUOiyCGkESHmOpx7hbDiKJ9Vqbr2Galo+Gmmu3U+Xnv7tAtI44RFSYNDeh0+rBS4wg
vidIJakS2xLBMP7f1LCjrtfw9ozi+i5GlW3g97bKvTxI2UGIU3k+pe1ACZpOQjc7TYqh+BQGqB1J
YpI9Vmlm1o5hxObnvh/TbB8oc76fK8o0HFbgzXAy7GSMpCUtFHFI1tQdJnQoJyocULIQ6zsmZtwp
U2/tWxN3Uk4iieVW6/sUnZydXkWlK416vYgzA9Mv5Bwr1ammZohkXWTZShNDe5atibQNIatWnUJ1
XynBIHpKGYcvo16I+U7rDO2LFVTKcRjVUNyb3di0txnyCBm7QqvvBLOVv6iDMmKh2JnSJ/Tbss+V
3DZ7ckzjiowipTPFQrmtWsBjsdqYx0zAl3oeoeunGc25OozafSyw7ZSsL66rUA6fYjOrdsUYInOv
iXPCIZbFTq6I4fcpl0vAKm09qI4aaLRpB0iKuzq1fHSFVSW4TaiFSocmikzpyhyM6SqoDUF6lnvy
FocrsvpJtmdiICiUnEx6EiE+h596noAnaXPpOE/DjMQa9QgKWfqUjbsk6MCYyLGWOqaEFBKbiGYq
eaUgp8WhF7Dds5FqEY5CG2Vf9LkxKls2DQEP3lT/llfR9II6W1Wkdp4Usflt8BXLQ5Ut065VytM0
RFg1ntYG/E0hbPqvLWbox4RZvQ2VCi5u1YgvQljVv4NRSG8SreRqlo0KmEXelvJTCUaFUnqtl/d1
qKafC7MRopNQLLJHpTRMGL6VKQ5whiKNDdBGtXvO8Cn7rUtD/WWOB07BIciv/CS2brKwCe5ZOLr/
yMrLpAOZSL5cT8qL1STFrm9j43NP4vZNY4V8iRspeQqQ8g2YvTElTxara02AVaQ1k3RM66y9CrRs
cqt5Ai9Q1XPyVR/N4oFru4v4Bnplub06hhqvSCPkCLWG9k5AjjJzIAnQaB/UIO7AJ6bj59A0q1uy
KqgteRoZh1gai8AbtQTxOcYXxBjstsqPGJtBXMytNruZ4in5JIlx5SOYj0yJqzbcf7bMi+d6kqfk
zhIzUdlbSTbfVDoKLSdjGLXHseqIqQYoHSMbHSLJW0TBvVDniklym8uHMaSr0dhlN/d1hwBg2cnH
Xi7b4UVky+jXbF/x2ZTq5gGiEfetkoh0IKIunuubvJRCaqOSKn2ru6TtTx1AV+W7aCQS9xu2xHlf
8XYPDeEuzoroZ6PHP0DvVI7YWKIr6OyErrWMO0XPeeSEkgT8uGlzjHPQZa939CoTDcktTd4ZbS89
G1aceUE/muJe5tq86WiBwMbsVAWwSFpUAY2RZLjNRCzO8QglpcFUqalOVZYKtVsFZQxxIVc/p1qZ
30XFyB2ZUZa5HqR4uq3BgM07wGTTPgmG5mRJVYfIo25CJoPdpdRtDFBEqAonSaPhXlUm8+SHvuBk
/WQ+Frnpn1Kxn0+aXDWBl0Zm7Qmq0BxVaAa/EOzKQrtRkviQUih0sWydrpNprKPiJfCDcFfOfuZU
ObKPtohk160R1PV1Z3Bu1VFYcyZEN7o+YpshRtdVNKu/wxwfcyvtjB13KHILhmI4VlWNJ55NuGZH
gpDj4JwWzTdRiKibdFpzhWW4kth+l5EXqVl+jBEY/C7EceXlapb9MMHFIUKjpPEtiCX0mv0yO6bs
FKQxc9k8kigKGut8zPcprxI30wYS+8ScdlNmDLxIBOGIVl1+NUMK+NnE1XDS+hCg85AULyofxZtT
eTz1fVi78Thr5NZF7PWjBFdykormd6WVxnVW6ekBA/iBpM7IW5c8WfgmWEX4qTfjsraVMjFfkrDG
Nxs70ZPfptohULRew3NDDUpnztTsNjfK8ps1TeRggSBrtxU8jG/t7As7QRGG2hZGLT50jRRgX64o
x1LJku/DiPVnrlTqTSKmwS17dcJiQdfLH7EiLSJtrTTakDmSz/mshP2uTYKwQrIB63iplcdHI9QM
tPyrrGntHpBnbrOkkISu0kl0S1Ww7NDIouuhw4V06MPOFluUHvzGKPet1deuoBSDqw8J6xrhROzY
NT0+ln42ejrK/YeqkcU7pRHkZxXDe69ViuVN7I+xrcWJeDPH4rSPhqJ76adQP06mFN5NkeSj9iz0
33lA5btqVmQvn/JhB1xI/KK2YfsQTJge0PBISFsy5EI7zmPHKDFKd1Sf/VO01os+GP1zO+TpTuaX
gZBQS6dCTvOJd4d8mw86hQg/a5JoNyS68qQOvYkXcWaQaBaUhdHhrG6NJJieKt6je1A//YuQDsMh
1hq5c6qi0e9TsULvJkPl9JRTECheJSUMfd63ZPi3amGUx7Alszs1Y1L4d7LUhR3Gx4IlWNfdWJoi
BuGmHLtZgpuMBvQ0q4TSkfUwlt0SX1f9MULIB2dfXe8mby7DQPWQSB3SfYPP00Q5XuiqvbyYftpT
3IWRYVvWoMl7IfFD+Yg1UtEdw9lIS6/p9dS6F6x0+E4nqm3u4JAYxc4U/VlAGTYLVZN0UdEPgDzq
7EpVgMfeTEOZWRuV60vFMFyyEWqjdwPVfanPvalbmk3YmVlO3XLo/V+UAINdTvaw0U84L8DKxtsg
S7/sTZBWQCBRigii6RhGt9/8TvW4kDeibA1lVRMd05lPLpQY1qfVc5eaB1pEG5zSS+iityNZo0ZL
DZFcecGxa7S1DY86kvWiBg6wRyRk99T+aMfY3XP9MBmn/wFsfnkikd/CMt1Qzpj9I0ubhx9tvUWV
Hun1BNOW4JTsm53stRQrnR55FDSLbv9F35Rx/zfwqkybcbJkccK4pwbN117x0/2QG8HG9G4Nb9Wo
Cf2h7suFAVJ2tW365hFTWuoIkvtxCfjiQkHGbDGIF8+1snxDn3nZE4YqgjtUnLD1Fhr1EqcEMXIL
oADgX9SAVvsqS/12jHO+1ID18eIPW46/elrbwr7wsubF2pU3W6X0S6iwd12oZXrfbDOFwwkPcR40
LV27/Kv8SYMXJTjFdXCUnMBRkOI+bPGDzvseeCO96Xwt//1NzMkvIiXXmcuxejB6PCjF10Z+bLp+
o4f3p0n3vmP0PtBqQsUkiJR2AVOLp0V4JQbYR24MDrU4pgcd8e9PW/3YraGtTq1+DAZ/APNvt3n9
qIclOZGyl9CPHjVzq9d8viSXJth/2yCrlT9VA9taoAfaQsWpya5hk0cn1IGtP3JYveJF3tanuwDZ
Jih44kVoAgXBdZe3TQPRUCf6zYMze9Ii5kRWiqzfQ/UNsaOj5XaAxjMon2DGdYrzkgMDaqtxdnHk
NLHYLIhOnCktMae90WcSlEWaJbdz6euPcUBp4uMtf743dBGza0JA5AZipa6aPni2D0WzoIkbF5QJ
PN3rRdUV8+Zf5vVigEUOta3Yf3aerYKuTs1J1ukk9fpCAECnJHLz9j4Xv308sq0Yq5Uz1DwyG7h7
ttFZu1DEYxukVRf9tVLUMpQ/YGjoBZr552J8s8+zyNSSfGL+kvQpKDtHn6Wdlb7OZr3Rn7s4njeB
Vre41WSJ1jVcqHlYHAM9/tIaYMe20p5zoZVlPPqCEaZnz8mymrbKEmBRNGw4rZMhvrf7Wf49xXAW
4oeUWk0QPeRR6EoU+3te7aTcbosyQaDq8H5qd47Ru0wyG9llLzbTjdNgGeK7o+7PbwMdB8bcsM4o
ZegpW1GnsiUWyH2zX7xnVE8+bN0XZ+cbYbArW9S4UB1GeOn90Y3QcxcUC3NonmNv6SFTinHaBehF
Re/vF+nbUMsh8Gb1qKOUpy0WHfZImzMqZCc2G0eb093HYS5+1bdxVjcgsoKL2BkzFx7L46Tb5Oqu
cIssh+JVp8X1ZMnQeCIPd6nl8pTeYkssl9D6y1HpWkScFdS817f+0GkF1gCcqCbVXzF+yubvo/4t
lhNvDhRvY7DL91kFg+C43IrWP85z7ycVB4e+6YDB2/Nr9715+MfmW3uQkCHDUna3BQA/O6gXrouB
oiFW31Q9pNUFPIadnnaQaG0IqsO3dErlz0Y4vX48qEtBNIhsCJ1b6FOv82tZrGQ8NviAXYlJBzla
cCVW3V9be6Jjy+6nSL7YO55xbOs0LNOkY+aG+KBNnwPlsx5v7OHzgSxbiqsG/giILmU1W7GoRUVE
ixu7konKdL5H8mljASz5x/vvj6qABjsFtWMVIY8V6cus2yySiiU/waxA1IUTYhpKOu9KDk8k405D
nOw//jrnZzMfHycGFrgKK2ctez3SmC+mBeWXANgwA9xDJ9lJzL9+bIDfextmmds3p4XUmxU/gIHV
C1K5C79Q2tkYyTL967l7G2J1UEjF0IipzkjGSHPU7rsqoBlI7aCiaigX7sfTdo4ZXg1oOYnfDMjC
SAeNGaINp7rb58/LsUTn4jl+Sa6ra99OSlt/2XYXPD/gSapMwN5cc3DUjNUgMzWsSjFqwH1KAD+7
xAu0Ho6rshvjDcbG+WrHOgNKA1hBA8XtteJpw0pc+gU6G0qnxZtD3MUc9rgxjcuCfv/RiAK4CmI8
mwqO/PtpDHAxLCu0gmxVgHDLEpyw4GnkgFev8Zmi7l6yYuqY7Y3Zff449MXxvYm8msmyhmxNc40P
iDcM7me2L29pvJxf+u8Ht1ojNSlr1I8V3aiusgPKfsNY3gXl0uo2b3hoHiMgCeIoef9iZKaGrAzF
WOiwq3RLTShgZcMMuKQ1dmoWUAzeAK6vLO4gG+iMDAuF5dKAKG6uzql8NPU4L3QcpFzJk57z0lY/
qSfVyT3ziMCL0x2zXZ/agF9cXEtPE4Iz+y2tgwtbYdEu553DUbxYLb9fOhAc/MaqMyoLACv2lVXk
Nsg8bVcrfeuGhtRvJDwX3huaCaBtIfksiZy2Ov+7XtGStEcqr0gR6aIPNABBqARgdJHEyzX1hiLf
qWIdknUVnirEd+bwcwDUb1p0LED3fPyZz5/PCLwuwqXY1OIJj6zV+wkQO6mtQ5pv5JTN9946Lq4F
6Fl5efUHgr5dq1q2xGqzIpmhMXq4ThRZVpsVV6auDpbNGok3U0PvyL8L6+8bo1pebR8FWe3LLFLE
yAeXxmaZWrrHlpU7edyKr60kiEDaYtm2uKbAimDsJCvfh1i2tmZ26zesZraNmyDqNbyWiu6TYLym
anIC/emMignUhjefhGli/1Mcbv253VhlF86Md3O8WmT13KpVO6qa7Rd6uy9qllfVTSjDCYHMOyUy
j4lIlivkPtBNWQo3Cq5/ds3Z9GNnBO8LVvIZC3oeA7NlbS+PamXyUmsvdftFq9Jyk+vkSFMtNTGo
07+kj9lPhc297fynnCdBwF9BwWLGRxPlzHpZFpdafs8UxEeAsDY1DN2R9JOITZq6K07hU04nwWYP
jgfBVY/BDTgShBL8++gbTHxvAsmf7UQUXtIHmS4HzgaNMxfUWpi3wIuVp8nY+Gjnd8mil4T0BEhx
tAHE1UfrqtjqRr/kLkny0Y0wNTvVprGlKHd+4C2efYu4xVL0OLOK1uq2AZwH4VZB/+kYBmPndTok
NimQul1XCuPWNpDPtuL7gKtqGQC4uelRtKKYBGyWTxGcLHfhe8m7fP/XlAEspkSQu0iUARvA/OL9
aZbPNJUMPYIzJF4jjrOTzNT9+Gi5sK6wASGpEck2EKpfnSxjnkiGhdQsBP9OcbOgfDWgEettYQvB
TezT7LG63vsXMcmfVMpuZNfrelxfmooxDiH5mil4YOUcxbduaMQDkp8AqaC8oWyJrl5aJgjVK8wh
5tCM8/1ESoBdtdRSNDtKxdz1qR8d9VEfHzNgwl4cZOFGhf8Pn/39kYGGHRZHKu5ndJ3WThi5YIwR
OGjGqGi3MyIp/RSAEnss26cW3ZyKd3mO99Eg1fuPJ3fZVu8D827FCFRRqQNCOVjW75scHPXBNpLz
nPzKR0OySaT8MAMNfdK6btiPY13spyrcIu2dTy9Baf0uIH0d0u+q6tgEsyRPA03lMhqFl0YwpFdh
mAdbUGb1KIX131fplngk4qh1LZojq2xuNurB77CztPtueA2lPvOkmMtQmQvHMHEH+3hKLyQVhGPt
oIhGGQ1DtNWcokZag/DR7fH1j30x9nytTQv65h9H8S1J/MvxLJpf+Pqg3LJerWBj2tkslzT81F7L
7gyprdn5h8mTd7HrO9Lx4/Fd/Hpvwq2+njkjOqEokFT6qj7FIHTU5KhUeCP3vz4OdN4t0pnIN5FW
i5P62IhqJOmpegOYzRn20cM/6h7ml0VOL3c2p/Ly2Lg6F8cxGHurW8g34hqOERH9TxZay6eMB6kC
dxUKA5n4ouIXY3dS/Ih+fDzU89tvyYc16CT8o+G49H7J4Hc/GQJ5I26YTf1c0d0+JF04bGQmF9Lv
92FWE4pkHYpdCrs9Fzxp2KdHzaMK+KmXD0Pn8kUnTIumwwRRYbD/fwNc7QktEqFa9EQ2x85RQvDn
+ZePI1xIu94PbpVaT33SN5VICFA42d7fQ7fcG064bD2QGW5pt7yqSjtwcJPedYctydNLSwfbM7h0
S+8Uwbz3n5AmDlgaGGS2aYypLZXGF0QJSztu/B+hJm1dGMuXWp/bb6KtX25dYo2CWC0L9UbySi/0
wH1CD5ZttEq2t8V5Mg97y0DwBoY1dUFzGfubW6JOcSmeA7IYda/+HvbmUdoXR8XRr/4Hju6lG+lt
rNUWlFql9JuMWNJTFzrlscR8AID8+Fi+tPbsLK/h8kY4iiiebxxsyxdaz+nbyKtczQd2V/6JvPiP
Lw2GzgsPmWdshFlypI/CrBaKLGWYSyK/BXZplOxqiD9pxfQp05PXjzfEpTPlzXDW1wLi7U2UmuRq
AZoTUL8w2dwQWftT3P5gKGecsTQZu7biW1Xu7Mlu6kUCjNiW91ZsL2r8BXrf2n0/0Cv22i3+6qUN
93Z8q8NsruO5rU1udSlQmgNAPegWali4lS+2hzqhGPbxfF5oo7zbBWs2d6GHahh0jLY5de7Sgoob
Bz1e41algaJ6aWbHpxCzqnHXetWL8fxx+I3VuS7zgavq4CARPT4upOt/2l/bJPKN1WmtMvw0Cq0G
KhEHS/VZSn6n6V7MN0pfF+91E5UwFVdKSJp/Xq9vjpM8t2QA1CQsC8FB87QvS8t5EQFAzDSX9vGj
5E5Xf1/r4utBQV38+hAcWqfYXSwHbdkTdJRrAwfarvCAuH4tNAhajW4ku48/18V5fBNudaMLnRJV
Rs48Alu16Rm4nfBpgi75cZRz5BUpkkmrw9QoZCGvtDqZ9ULBOLshDKzDQ7qbf+S7eJfstX1wzMhu
UWaxTpmHv+JU7PRPHwe/NESLr0gZH13sM/BA51vmqIJ2txs/Bt5VxS9mrv/g9bBx2V2IQ60ezxaV
JyBk2NXFrg9xCSJy1GyIotYuU2Yo98VcXGVlsZm7Xzg0TaoDBJOwFDp7KiSBUECuGGAQ3wne4Pwj
IhV9ArYO/xUN2Layu42s7MLGBmoChV3idULzfbVSYrUzMpDeSwex8gCLurxKHyOdh62QIJnSy8m9
mUa/iih7+fj7XTq+KZRR+yTRRTBLW01sl0tRYBYkEe0Xw16kCaWr0hufaQ471c6obTlCDkw+WPdb
ureXTgAsaWG58/JEw259lApxnbQlHULKItPvTLeNwm6c2DN30ORSHGOXothWcn9hGVEakWhEM16W
0mqeDcGq+tRHc1QJ5gexb06TnFJ015KvH0/rpThUuKnDLOKT1NffJ0tzDoZ16iGmqmVzlat4JhqG
K/fy08dhLj37Fr/yReiMk5Sk832cKgtRg50tha0/wl8M7Vp1FmvGatdcQ7OZmt22UeCFO/ddzFUa
P42TlhY9tZhJV++rStwF1biHMmBXYeB8PL4LOxGjZJAe1FFpoK25/GI1CWGNGoNdy+LnThggjsh1
sXF+XvxW/w2ylk83+lIfChjf/O3sblayPVeCYyr+8d+MRQdTQo944di//1RlWlqlAr8Rf0VlB34a
PFm2MV2XshNwlQoYC9itvCBXeXMCXDk1OEIRO6WfdC0dZP1aQL8Njcbwtvy+FHQjkLlOeKN9jX5L
nfvxEC/OJBq4CBnyfuXV/n6IQ+O3hdErPPAkzQvS26L92mnz7uMglx6wlDZVC70Sc0EorAbpp00w
KA3Hs3jqj/ARxJtqvxwa6W19G1+NN+IhuKs26jmXRqbgxMH7XOff9UI0+3gso4j9rMwdFnOGOP/q
rB76btCOG1fBpe2F1Bm1B1RGWCmrSSyTEaHzBeKkRa5puBoMfuRbPK2JN47+ZZ5WibuFiSOe6qhB
SoBy3n+tyICK00mCQskt26UFtZxQss0B1UTlSt9syFycQQphKFDSejfWOjBZoRSTkBEtzE04HBM3
nOZlQ+turI5L08e5TkaESA/nxmr6hC6b8snq2GbXqC0dRTdxQy+/0gw01gbP/BJTNOoaZ0uS9VxW
CswMhRte/eQnAJxWJ3EvdG2cdINiG1FpXffYj57II2DgorjW/dADhRYQZbuDIvriw2BO4WPYzDpW
SDISEdVCBPp4Ii7NAyR4ahEk19x163nAEVMZKW/bdWL8RGzmm9JNr0NU/B7prn4c6tKnfRtq+Slv
UnkkQ4owKlvF7tQcUYvYnqZ7HcrRv4iCLAl1OfAaIC7fRzErJMblvEEufM7R93mN0BFKxGTjMrh4
o9Lv/0+YVT4kDlE7i+KiHuJFMwJPy9mCAAGE2MKuOT//XU5C02bBGmPaTib2fmBjIKA8oc1M3zB8
i2b/U1V1vj1b0t9DDXlvATagaQPphNPzfSA5Q4IBvRCkmKpkPFptl+xgrnaomtCE/vhjXVx9FnVo
gAXSOerFhB/Y4FqnQHbz79vCdwSz/w5P/zopu/3HoS6tPu40NNgZ3XmbU5+sduoQS7anFoJyJpX1
ru3a5HrS6y//JhJrD+DC0p5cbalZMdpBsViBSBBeA+5/VVL1NoXm+XGYS3MHRlJbABkX+pMp7/s4
r3hS0Zv4khXxHZIYriIKLPdx3shTLzSdDCxFQcpxn1r4W692VTRGTVGEi55zPkWxk8li+BJnZnDq
K2V+bOTBOAaSHO7FqZafMiDIiuP7wZas7cVdR8eS1ck9hG74Kl/uJlPMul5f3gLmg78PMTe1bhuv
R2sWwtqmleOlNYOvr/x/pL3XjuRG07V7RQTozSlZtv10T4/RCTFO9N7z6v8nR9ivuthE8RttQQIG
GEBRycyMDLNiLfFKwOS23MncVlKODauWqvKlqdECTRlni3OmNK7v5boh+rACWgOxzuLzqumkJBnT
8syt1Q+tINfRFR/eT4kR3euWlN8/evmeEyMrgpfPoAe8eIHa2snbojNoAY3DFHtSEWiIMieZrOyC
uJ08J5rUM2OgwQNj89JL07YImmdWdxvXY/hgt5aMtIssF+fRKWjmAo9T1D1Py/izbkf7iXhF/WJP
vlS4IXOpj7GtwhTNbOHJLuX0S+SUTeKasNUx0qlL4x6WBuVZnRU7ho6iyr5VeqKGnpOl1l7pqu6m
TKLgwY4lBWKmUdoHCmMyZjbZn32zsX7Z8ajdV0oWWZ4UaekTiNhIEoOuIxFEPI+f7MRMOlcrRv8J
Hdf8lCHw9CU15AnIx2j7T1PZz3tE3CBWyhADbwAT5bq212MzepaMOTlocLrcDGUR3bdqKD2PY+mc
oaJqXYWZ32Ppxzn1jCRtfxZ2nn8kro5ad5DhCIKTh8+ht7LzjfFg5RyrepO7XTwEr5CbWPdKM1N7
ZBV3UEZFt1NgFPxtBeYDjrroRoUd/yz5nf23X5kQ5nRT8d1PQzRaUY69Da3JZNBXQ5nWZPuMSpaY
GXWgs2Eq/Dasc6qMpT+gKNU4UNxRDNqbhf2iTQMEzR10jGDJ+y8SCfAn2RzoW6v57HaFCEz8wIQo
QcnbzWLe+1NOrYTiAUUouMoMc/GCldHkZ3DX4O312f5SmbV9QxAG7icYqmIjrlmzxXgfL5gs8Af2
4hEbCzWbGevGCcOCFcXcJTnbW9KWrIdwOJeXyZYJ+HGOYPOAEC+ytUIP7GmeWpJClEW+1RW6S3Rw
4MUoUic7Mg8c7yuLrmBr5taNoSNhtuE53kfn/AD64uAOedwAxFw+1lZP0J8mATk8I7WemkmviTmh
MBMgoSVHZ7gLmg2LK06YEhvVJ4p5lBKxemkyGILUlqEn/o1T6c/Tq1C4M+m3xLfqaRugtFJ6EvYY
bQLVDvhg6fQLq4mUYe4EQEl6hBkguq8egBidsiPCMYcg2jtwiubu9DE5bA14rGTK2BblPVFPZOxB
HLM3MWtUGsqc9RazQS/9nfOdKfLheboPD9qD7Xxy0PWDjRmUx0smedaw39bzfl/ZwD4stMiBqKB2
fw+gvbFfTaY226FJH6FU9lXEpkbV/vqLsG4C/UWwHQQsS6LbUhtq1D0wgbt4nIPwabKCw3UTa5dR
CHMKMnUKNcsSnhz1nW8YoBz0xPiWNaiX6OW3sB42mgWrZgw4wCmkiQx8cTAla8psrSSaLIb2a52Z
SBK1GvR7/UYis/rF3thZvKBpGMZARPlicWPk8OYG9LDCjYhrdS2E+6pD9ULnDFwePCUJfSufenYl
dWFQgxLpZx9uYZfWnAcBKuVcsiVAU4sPZiYxg10tRlTpc5f84IFmKo0UhuFJX92CWq5+tTfGFl8t
SdEfIKmnBllN7YHwpvBGFZ6Y60ftfVTMhbF1hawe9RHbEr/izYXpMz8aFcixXN7owZ1Q1NmpdvBN
qcenZrT+WGoOoNBba2IX31jLogwCmBr3gH7QvWNM57I8KyZU1UqabLQUVw+EIPmlKChoIZahbzgr
nHzeZ0X1T4acujGBjj9s6eSs7tK/Zn4nAm9W5Nihk8u5xNkOWuMMuYu1l7NNbOBKGYRViJSPSJS2
1DKfSFpTHSeNDyf6JnLklQfUsr3inP1UXrdT57VzzkMFXo5oADyiODRvFlVVTR7YCUWOLJTlvRrb
TONOVsqsxUg5WldfoPPYOu4rIysUOHVwtRTdEdFbVrJC1Rl0Uk3Njf7O78bdvDNO0atWwynmqRZ8
A7S8D+kRXLG+dQdWjspby8sRMNuv2ljvWS5EUwFKTm18rus5OkOksVV53zK18CCgL4ZKrkbKR0Gv
eJM81neC3NINy3z8eP1mb5la+I85kXp6AJiKxszN+p6ZnEdb33AfK4nuxa4t46lYqvx4srGSnqsH
RoFPP2aPlOy4qS6y4qiEYibjRRplSLzV5Zmc4IH1g3n4jfwGD9GjxfQtBYYU3AhJoWGnvZbRaXtk
fSVgNRRbF7qVVEHezVdKJX3vaOBU1hlEr/ZNKI/w0aRnM6i/z1p1pLP6gHTT1mddXS19fLqlInRc
jjdVxdRLBKba7wmWDJarwwiOjJhRyBQgN/sS7mV3i35g7cQQvFGjI0Sn6b34xNRWx0IbRH7R3uV1
+XWCiFiz8g3H/DvGX+QA5DKqDk0FLRtjeWRg+pxh3M7EkWnP0b5vXfmXTc3AODX9Tq3c+BB5Qg2n
a+9b2MJgzhvBgrhbOlhrn/jtz1i8fIkRK6mTUrarRuXRSaD1ml9iVUvdxtraTXGrlysWIisq9XOG
BpauTVVKbcoE/7PgcOnPHfgnYN7ecN7GmKygFnjI/7W1dGYJCquKNGCrP2gHCeaU7DWnl7ivb0cv
O6sHPTvUsufLbvc50/bRYasVvPIgXthfeLgJ+tYUaRyqobVpf1Mic/Kiegifrzu3lS735TIX3m0K
B1NPGpYpxJlj9SFxdik9bjAhhznyquFYiMVtEVi8F0ygCwfjOkUnXirCzEVU4adzYgdJ9f/tZHPs
Tyk72Z3V05bHW7uNDnIIIk/mOVw2HaGM6RM7FiiXwgl3odXeNIZ0ivvNPsPaRWA4WWRN9I9oxF16
1nYaB0uTSAPmoXburMH52tlyBPe0okBVFsW761u3dkCoyrMyGeD4uyJhEbaaAlyI/lhg3M9dvQuC
YMPEWrgE/IEwQkHUgjrswpNNTp5FuSgpp2lPehOZBhI9yPRI2ph8jtum/cuCk8dVrArWYOacOazx
r6QN/BcVWaSNJufaWRVZKdMHKu8WI9SXH1hGzLD2O9K53r+JPpVnITnjHwLIE78JsXkhXr7VKFg5
PBcmFx/AGptIT2eRQVKE1YOQRkF2SO2Nla1s5T9hKYOcJETLGJuOZBxZM7gvWavP1H0e8276Y4AS
wlFkwWJcxKABuMjrcr2saX1TrzGVHErFetbuOx2QSexMykapd+WbXRwacU/eRL09paGm8WUEpLr4
vo7Ho9UZj7zzW8jOFTsce4XesEFEQUR/accpzMyvKPwhdTKRp+7Iu9IdDJxed1e7zUvpeNXjNvh3
Za+EihPZF1Nr7/vfgcX7A9mb6vbGTy2vdkNkH69f7JVQSYz0cBQIH2ASX5y5oUlRFKMa6vLYta8I
QGZ0xKZ6J5d9+hD6pv0KB0q2G4NWO8lD8x9Ca2xSkeGs4Mx+4xvebJ9ilqU/6SCu+q4pmQPMKhfR
BOnQwLR7faFrbyxariivMKjFNNiyz2EFjVpDFkM2FmRHI4b6FB3Y+DPJOgUuR2FyugtVhCeH77Ph
w1oYVjfDBHmLRGPK1czxHq5m1KYA3nn12H0Ja/sJxo56o7wjSraLqEMAQSlUiClkSkmX56xILJNK
CA0vvYHSOMilE5NdoWvHxjFK9XvonxsEo40ttMzK8QZYpIiZJ/JiEEaXZue5aao65N1CltIb1JfO
fDGHrWbeylm78G8LI2051p2ksNlWySS1XigzPGCNdhwl/aDn6o2cJOcyae/iadxqZa9cJAQD6JQT
xMJltdz8YXakuWQn3Yy84LXS/OLc+1JyuH7GVjbPBrhABdeg2mRZi0c5T+mGmCHATD0aCy9QEBuM
/V67a5sKXQknrE8M71Ot960tIb3V9VFJEyQiYsx1cWyqOuq6pqHfA0Fv4TWEcbdZU5lbMfFK1AGU
SRYcAIhiU+u8PCay04eBncGdGN71P6AuhVv6LFTDrAf4VqevylE9lDfSeaslumV24eSNQS6MNgXZ
Xjj15NrIfbuVmd2jXnZXSPiu67u49i3FUBxNZ1o4UPRcLtJKjbaUHaprAPuenKF/AYJwvm5ibUEo
1lC5Y7SRJu/iO5aMFJZWUZFZ4HR2XV0dTSPXXEdvPgWhtrtubK23wCCV4OIBnYzRxduVOmWZxwLD
K5gVtF1xnMMDRO8+jyWj/YaX7CbZTU243Uki3Wyre7O2WKJusDeg/YjuFt/Tr8KikmLM98lHWaqf
NEbdLTsFx1ierq90befI+hXxaZF8WybgtmCmjuGZcMtJah+Fgs+dljn+xvdcWw+4B5VboNBKWM6m
2XMD8czsAEobbgNZudFMcnzKe34TbhyTFa9M5kJtXBT0mL9b+JOyDwc9AkQpAAnmXSzp/aFrWuOk
CuWC659ubVHMgmrgrQkE3gEJGycPc2lkOMYakcOIjAF+FlLSu6SX/Ps6ytSNKHQtKWO6DglADiQw
nOVeSYkONXXEqRBS5eYnMcBhHKWb5vG/xdVvTYm1vwkyBjvoU3ukaFD3UNFpRsf0vvNqMimw4TnW
OmkXi1rctCzommkQR33w+p3+qcQSLC0frMA1iwMte2/cFzu98aCqymw3SrzocSvbXd1IQdcm+rUQ
JC2atU0eF3kN9MBFcUNzqWEUO0ZLlDsIV4qzZAx/XT83a7VEgCr/2lu+PGlea62BvfhcPHek1qJI
UjxtFxPXLsNbQ4viQTiOcakjmE1Dqkj3iAA8waMc7hyQARtLWrFEEERzC5dFE2J5wZ3Aj1JfJkOK
PgGwripvqDxlxxQA4b4kdDEo6GW7cL+1dWsZMBL2FExFnwrKwcXxmesAHkjCPOg9G3LffXWMjtZ9
z+BYf5R2W+ZWTgpSQvSbqSGAj17ieCXVz6rChxVlUqq/A0v/kjeV7yINsY/KrQdv7ZPCXKpYYpaX
/xaebGQYtWsCsD/2oBy7QtrpKKDFzhYdw8oDQOzKCAcU1QycL83wApXMbYKR74zwmYLFU9XnG5ng
2leDRITrQjbxXsIUJE0UzRVgCE7hPdnZPg0/d8HPctziBtoyJNb6xmvFcdOgCQMMDJTHF6tUQUuZ
hyKVvbGct/yWuDuLrIPH+d9Fie17Y6scx1TuYJJ2zQ8zEQJnHNKT5u7/NneyuklvjImFvzFWV0Nb
M6bB+1lBplLuAcJt3GBVhBTv1mOCaIDQTBTiFseNKMOEuQ2PP8Dg2jqu82jflI+ja56l15Jp7g9o
MMM8sxPNqThmPFE9NjfxMdxIrte2EG4Q5oR5UlUu2+VK08COYfMxNHecnuw45m45btSabqBulOeF
Y1iuF4ZeAByKYcNbtdi/OFaiOZsCZoQj6Ulqh6+kVT9MOXgwMzU8hAXHdcNHrn1hxusc8mmNQGuJ
dgBopEjQLIthm+g0wtS5E9DgcT+cpxf9e+pt1cbWDo2YNmCIiMkwJh4uPyWYQriaarx/1Ug3tSBP
0qSNp2zNRwGionAlYD/vCmNQDmhWaVmUVPVIfrTRmz5Olp5C/ZFvRVvvE0UmUgSciaqL4P9aHIwp
lhMjtZjzspHTA2ZxiKav0pTsyja9j2JGTE1544S8X9ylxYU36VslbNOG6kds3dey4Lr6ayAQun4q
3huxRczB/ARyJ9RaFrEA+qWZRZ2dCGB+mktzLwMKI6z8/2lFOLM3/iPTJ60LZqz09ZdybNy5RNpr
+Hl9Kb+vzPJKUfcl7Db4lzzt0ko7TbUyp1ycIEUac1+es318GMt9+CJCHKBou/SEltxO5Wa7kScG
8dujSqfvNflebOQ1a212UYT+349ZfFjobnoVEcN/MrjQ027BY46f7XO97/fRz8CL9wHYsMz9cw4H
NvSN3cWnppigoFyD3TArupuwsKTbYJaHM6TG0NU5w9/XP/raJadRAxcqXuX9RKKjpnMDgooOgINy
lqRMzSHIG/P7dStrp5SiKukUWAn6NAtXosq+6dg5tRIoc5Fk6ToII/JE35MQNBuF8N8e/vIUUcaj
5kQTmuoM5ePLU1QYWZ8Go0ruewhOjBQVv+rb3mvuikOQePURaoqNJ2elb8GUAR6FVq2I7pYxJCJB
MzNTrE6w+4uoNbH3TCPXt9oRxg+vfXX03fznV1IYRWJdwKx4gsQnf3MllaFpVR+pTzdzgpnXTvuF
ihRiSTRXdtc3b6WMiymICVkiyJp32hayb1kD5UMBKfCP2R7lgtlV88PQ37fcSsUzD869ehAPewWN
erSVtr4/PJfmFzeitCnTG+ImDt6wZ750N97lh+RY7Yxjc6699MM2sOf9rXBIRDirlE4InZde1elt
J44zhjqMYTL3tCHqHaDtdCOuXRklZEbFVAmff88d2IvkA8HQnojaAuaFoDfezv8aoVVCuXyn7O3H
aSd6XlvUH+/jlkub4p18c25ynxkmTefcdHS74ugYGQ8R8r3pnCHV9bRxct6HLBhjHg2JGQAplGcX
xlI1LIaUTLVuJ+17Ec/BfWJGwTHOk+ShqZHxRFzACkePug/I7VaqH4eyK3+ZAPMP0IJOn2yS3cPG
r1rZ3YtQYHF1VNFZ0kTrXb5pHqRyBy2iRwl+J4QCd5DXHNPjVh1+Jc8kGKAOiD8SfdZleDxoChXV
lGBA8J+LcN++mz3EuLxwn3tbaea6NaY3ReZHN/Bd6yxjOGKIea+HG+tHdKqOkscMyOQi8utFh83F
rWwz+eW/5hZnyqTuHTSiz9N50UPNQYYL6AnRYrc6p/uAVsr++g6unuE3x2phL68zOtWUJN3I15QT
VdjY86OgcpPa7JFBsBt3VIrn6zbXL+sbo4s3bBwdnZkW4OIJ4JT2LP3Q98Xvg2MdjRvSxMN2dUKs
Y/mUUa6D7UiUct/N4sY6bVwSLo0Wg+61venGjr2LdBVWBMU11WdD+3x9kZp4HK9ZXCaKQxihQ5rR
tAmS/k6KHPVGZ4pfs6E+HtH7ccMCuU43m3QIE6pQfjTKRjoVkKR9R7UTIii5DEqAxT1cbE48uok1
NF+yuaJXG1pifKCxn7S4Cx47Iwk/ynOdn9QICXupqZTdHGWo8fGC0XGQ5iHwxjFBsD3o9ehcFtrk
dUBGG+/6ktdeF0gS6ADCoK+B6rp0UT5zim1ndeCA0CNzHNSIm49hvOEI32elaNrDkE26rwMX1RZn
pzPp8ZkOTnfo7c+Vhn5nYgatp/jD3dCM/+F2vDGmL8JotdDqySTbR9Y57wOXRlx4rxb58G1UuvqB
3+IcGntKNh6zle944QMWS/RHM0fAEh+Qdl+m8KcP831mRBubtfId3xghzrvcrNlhOlYpQBEPcX0o
SuYz2q8OetyzszUGv4K+w2H/z6cRgVyagusbZHTMem7JRqxHlfk1RCviXeYhnwmYicGUvX4XQY2t
nuLjRsglPtbiGl4YXxxK4K5Z1spkQlHsoAJZJOEuU5J9GiHsnskvPiNYiIZm35DK3oi2Vt9GSgxU
DnE55MqXy7YU1CMDsY29/xqqtOkJ+/74wtFoZ3lQudEXfgejGtOYRj8WMoRqfYX73QFDiD9dt7Ka
Brz1nYvQI1DoE5UNvlO+qdmz35SU482AbpJ5yD+EkFJeN7jy4Sg5/eurF29SJk8touPEcrPtu3l3
UsNh41CspKREU29MLK4YYhJz65fUtv4JhHP0U/FabnaEVdD2UCcmmGhujWFzXnV9bczXUeFl+H0J
VTDScUgry9Tplgb0EBGlZfuuf76Vm83a/jUhfsKbsFQPUQUPgRK6hd/fa+Y3IkrXRk4+QTn6zy0J
WS0Bq5Wh519cbF/cLUS4CR5a/z6Tmg/1OD2IGXK3af2X67bWAjHasP8aW1zkrkbnNQ2BzEu37S44
dUfzLJ8bpG7S/XZ3YcVryNATA7WgxccdXpyPHvLljFvN3QVr5vVmIj36dZ1+E4Qe9+Xk955epfFd
prTyPqj7PxbvE8zP/5pflm/UwfD7cSDYz81o/ljS2jjbaUzVYuObrhwVXWhiimab6DsvXJRjJ6lV
CJru8G4Eu5vti1emeBGRptknMqemhZ3ROms/r9tde+DEMCb9WsGpu2x02BKs3WmAWepw6efQrpwv
hj/rCBE783y8bmvtwr19whdnVK8Ks05zQB+qk1iu2UiPdjpsIEtW1sMEK7UYgJYgWpf4nDEawjkW
1TZFDuASHM2vcVYl+9qytogfVlcjilpIyTF5tsymJanK4iCkCF/DyuD61vhgo+l7/Yuthue80kCO
uQD4osXhhzZ6nMHnMpxiK3WCB27Ufa71JXIdKBW7cxyUN+zueK8BJ7tzKNLv4q76NueB/lp2VkDH
ooNAyAWdGuzkUdU24qO1Kgr4TMrIuobvISm59HChgqCNKg/ELqJRjcTd0O2qEcUN9Zd/tpg4DW8J
bKLOTZOd9XXreVrzRAIeqkOhSh/t3YCGokZyqIj0xQh24ZNgOAgPrYtW8LQzvHI74V3Z9At7i/cQ
NIOV2ENpgnIx7YdBkkaGxkfZfh5Rn7jRY4YV0FTpKKpGpo0y9ih7dWEWJzN3gt611Em5GWddP854
5Y0YZ8WBXPy0xVGpAP6Pmcpb0zhFdQxHC5aeqNK83Laqz6Ev1+mGy1r5FkyOUv4QqmAOXCuXWx9H
A0P9ooCmzMwxZ4U76N+vH/9VC7TPmX0TWLFl2KZFhtlJBo+aLbXfoyzY6/2wOXm2agSkG116YFoQ
vl0uI096lOBzvptQv9NyV/2Vf00PDhX59KGfXVPygsetMQnxaRaRMHgtAkWhgkl/Y7FXReInsCDQ
tolRYvFyizHSuYm+GI15H4cV83aoJm3s1qpJUOhg/CmtMmV3ucxq9LtBUUjWijZ47Zz6pjaUcGea
1D4Hu/Iip96K7NYOJB4BwBGcKwz7LxYZKW2a0d8BUa1nr7Mj30TKbT01Fgd0qym15idprvzP1vKV
1tWqqcZKHH6KuZAbv2TdLtVPegz3KXU4uBYDJXGDxy0HtPLcCE4xmGscwUeydH95UaXpLAHxq/W4
O6Vz2X9uyiS/jXI734i6Vs4psAc+JKiEleF2P+PplCQal0pQmccydsIzk4vqz+tXbsOjvmNzjUor
ksoIjzrdpB//STDMF5QxAfcNp60a29oRoTxhM33CDX9XSW0KJ1fHXlB7p5VxkPriYEfpbVHWn3oE
qnbXl6auFJ6gLPrX2sJ5p5pRaGNPR0NIhkSn7IPzUO6Tj8p34wFSkJv4O5VSaorNrjzNJB6tF+1U
GM58D3bZkT6A9vH6D1o9tYKoAB0zsLYUxS/vZOOD39VMTo/4QShV9s1HiOkMuBqqnXyI619ND/E4
1GqnDcMrZwnxdXpXUJaIJuvCdddNCmI8JhJjoHj8XMPJDQ+SF36zU6/MUadl6dv11BUPRG4CCFHg
iqElWjjaYpYKoJZiNiz1pBfz3p+8KdsPfyPewnfXd1n1IbFOItYtj9bG3q/aNkW7hzhBp4B8+aVl
KbBCKQXhW05FcK/k5fTB8tPMq9W22Ce8C1Tocj35dP07r31mQqL/WVUvrWq+GfehAe1ZotMgcAtN
g3ndlvM/d+1cIEqmAO/B7mjiZ7zJMvNaLsNqEmPFirLryge1eO7ruyYveDc3XmThsxcPF0oYkDsp
iKpA2iUu9BtTddRokRozmaoeIQKEQD5iqLA9brVzVtwq4yh0qGBVo3JnLc6nXaSWVdG6dZkIJoDR
T1Cun4dg2qhurJrhMMKFatAtXsYXMcRtUjTZhjs71jdL8iu3qZuPcRfFGzu0aojUlStOofRdVsLA
TGaqQ0CnGNKkQ2dAZkQNqkwO7VgVW3HZigAeYRk1WXgqBH3bMmlgTKeQ4pj5gHanHGCH+jylLkpv
097+IO/zXXiQ9paXHOs9INJoF1FMCt38aO7/+PDDeKMJKTaGfd8BbeoyD7PIgH0ZIrSDM+mGmxbW
FsR+7bm66HotLrYapalplRRu9GN7Hu4Lr3fTT7ZbUzbKPenj9SWtnP4LY4v7LCl1zXcln5HUcfgS
m2ZxS0FVu8mSJtzX86gcQ78OdpOeM27XpVuUkCuvpS6Kl3RXITWkw3p5+QIphDHVH4Tym925hWQc
S4tEevTHQzWFf343DKCjkIKAFye9WjgVyRwZdk2oe2gQwz6Mfpy9Tnkc7SArS7Zi8JWF0ZPGLZvo
y4L2WVx35tLiSe2IOWA24zpkLNSD1gP+KZTDKjet0o0HcNUg8+fMoOJc5OWXTKrBNNOOhtCcN3zJ
1P/LUeLvpdN+baZmiwJq5RUAysDIkKAEpE2yqOzUWuSEslojL8tlUPKA6uZm9Uj8PxZ++cLGYrfa
oJOywqoE4Bdm4qcxdNPH6DiCL66+6rfhB3/jcq84tAt7i6OoZ0NdILIJLVwGaRd0h8m+VIrs0DCy
fPjjS2eIUTumCdAjA5h4eerbsGuUQWqp/x3+EQ/5v6mTr0DueQQYRQIcKLhwlukKiuFWG2jYic8a
MDr6E+7wUHn+zvLih/6zRR4h7ziN7egibxXstlKJ1WMCDuV3nZOB78UlGPWk1FODdFqPknlf6Hq/
S7XePF7/mr9Du3cn5Y2ZRcyZDj43MBcN3656rJUoOTVhLHlyIB6JvNT2jdz+jJ3ky8Qb4rYtowdl
Vn+Je4chu1BXd36b/kjj+NwFVAkTv/hcQ+4VyWrsNoMZ7js1zF2USOtdN4XxLtbtnMkFR39Qpv5T
5OS7tNW+yV33Gk/BHpDkt0SbH7Qk+DzSu3GNEjNAfiTYrtUbv4+/Ahn91tryLk+LW7kpnp0uPeeW
4XU6bDRBpf5QlfSTnsvKMZ/TiPF/3XGDLojcNlFetWw0T+qof5JyyGZzJXzs5i0RhbV9g5ebJJdC
4Hu6rsq35LHxhcpAFu9qs9yNzQaedMvC4nJPM1N/VsFocmi1+EWmocdPG6dixX28XcPiOpdhy0Qn
m+TCXg3ZiCY/m0b4ydFiacNvrHV7YFQRZRY0DqlGLCzNXcDMJvMXbvKpREUN4mG6jyYyL/GIoEa7
F+CR5BAdtm7X+vV+Y1g8CW8i12i2x0J3MCx/UO+zGtazXfAw7NV9vAt3cOSMz90P0zrDsbJPDs5u
S/9CrOv9tft33YvbzXve92pnc7sn27UClU6nBGepXESbyiVrx+XtJ17ccD+jBoSDFrWQceffVDda
fQwPlmcd9UO2M5IjfYTd9fOz1pckgqbgTkZJIr/spSFdUNcjCqCwumTP2olSaLvzP2qMnJiH/p6o
od6odq59T1XoOQKxBmy2fFQzPZNQMQUOUEfFWa+D57DTT6Wsfr6+sC0zi6sXNs7gG2g5unanZp4S
Rc45U/qaDtu01Stc27a3K1rcDGWykjpWeH+mKfJS+grN1O+vr2at/U84jnwGTACcxeVX06O20/WK
S1B+kR6dx/ApPVMu+yr04e1dvW9UN3xIPyUfmzN/2v+XoOGt9eXHdJq6ZlyW4RC7uVF846kc2tfe
1zfc5epVZxoJvThEQiDDWUQMjtVH6DnxxAm5sTZ3ndt5eBDXfH7udj7Ul+GpeZzUfYuenUzms1Xd
XT00ENdDMSfoCJfFhsKJzLJQqK7IoKsJCN2+RBR5/HJ9M9diWE2xVODHlCDfYe98MslYMBa73RDf
GEH21S6nn7VRQ/pTpf/htiGxwXgXV43p94X38sPQb4yKtD/yzfsmmh8KTb7FkT9fX9LKLCeuQxDe
cqcRNVjWpaLY9Mu4BLYkqJKS0+/oay/UgaJDs7GkNXwzArSUgyj7k3UscwCzJmL2NSgCm/20Vz42
x8Jzni3w977bPWYvztPWsVh1kmAN4A4SxAjvqFkduyx1aNn+oYJVvQaxSJJxB8es7mBLkG//A6KQ
7sj/DC6r4oPT1qk+YFDTv8+J8drZv/o+RUdRvjH1bxt7t5aCvI0hFg/spBa0O0QchNbFQWfkUGCK
6r0CijC86dxowzP/RjQsX9S39hZn0tLnULUyMn8ZjIMFRl31kn1SucVNsAeG+mFSqKH+Uwfw94Tr
rTvcbm3p2h0UmQkgRgAR78bvkYwpZ12BhyoOOrfuCHeVaQd0eE/feCMfF8tZLteE24RqIjfjneu2
6rhlWkW8sIr8yajVz46eP1up86NJor+rJjle3841HwasF+QPmHEhDHMZLiXAFxudf8DgxKZHt6Hx
5Nz6q5rijXu4ti7YNBDposoAjnixjVXe8Zcz2XE4PTD1fFKGidJY5oZSuIOe/HB9Wat38K25RXDE
XOnQdoyM/J6jCEYQAqcCZmTrqO3z+cYqKHxvHZJ1m/QwxcNLkeNdo9RvbXvIOanjIXiunhuPA/pR
UECbB+XXNsx/devoKQhFb8r78uIiFnJq9rkAu5WNeZu2zV9mCCC+abcAEKveGhYPBYQMSk/vml8F
LeUx0okmak27baPh0UZYl+j/ucmVQ8WFa6fwKW4SmFelyS3GrUh37ejYDESSsou22HLyHwy9JPUw
esAAg+9OZSbVw3MxGKSlytC5zaZs8pqLwzkCLGGwR8gcXF4KJavGvHSosqTn8c7+pv4SqmDWq3VE
ArA+bvNZr7kXXihSXTIl8U5d2usT5DZ8hSfK7ykr1lLxYkD54mmDWt7JYfrj+t1YOzcgkFScKvxN
TE4trOmt4tcy56Yg/e7yZtfFXwJ52iiFrzW9oLRhhokBU9HzEj/jTSI2OGOe2TrdCvve+OHXrraT
fwU3jtdzAYkvXJix/g+UaGuXUIyn46VNFvdukjcr1ZbZPPiQxCQvjy9QkcyLaLSJ3Svvt/j71JXD
SVOTkh/3EHzh8ms6pRyPldBwhE4284bwS/UM8FQwYOsYH08/orN1jE/DXb7vv4mQtOi95Gv6nP0c
zjmokeNW9L3+BXDlhsAAvG9CxFDfRKPd0Y8Pdu0dmoSuf24D139J/4YZYD+dqmxjr1dSGgJwaiKi
H0HSsfDtWjqVc95xX2Sp8bTsZKDffP3MrmU0DEYDsRTlVQa5Fs5OGdVingSctx8PgkLI+F4cw521
t9J9dmcdW2fXfanOlOOPys/wzviabPWQVtcIK47QhwOpspxfzhLDkJqsoqsJsvnJQuD1FBtDtIGz
WvEEgolZjPoSadAEuLw0Uz3kU1NE9FCUsnWjzPlJ83gG6CSNu1L1t/ryK66A8TNdTIkJPv8lio5r
6zvGYMGnnsT1SdW6+gDXQv4wO/XWiP3ayngZGaZCPPb9PHZgKBIZNnHNNFQne+48R6NFNeFXpw/X
z8rqonQOCs/iCsFtIimR7gf4t9S/aec7bq6X+VvLWTsOFPtpz3DFyJUWTrTuupIw36CKPCmupP9l
MMXzH5ZBWw9NH7zZu2hCU3vbtyfw0lZn1XeyyqCApcBXPQb+ljDz6t6wEgGa/12Cvzx1ytzMRiwq
HZ2aHBrFnGC687/YafNc5dbx+rLWKoMkl0BcRDOW+uDCWahtWOm1zkCk9hj6rrKzTtFNcK/TxkjO
w659aP8aTtV+i1lhrYEIGApaaQaU6ast31i5C8SEL2mLqJaJMVd/pzwnZ/0gn5zduDExs/b4XVhb
lEC6fphtM/E5g4UbPUyfGsgfpb38Eh2Hg3GDaMXLNoB67dyTc1AigPAAMrLFg1tIahnMEc1nw+j7
nRTogEfLHsQZ4P4Nd7y+vje2Fu44KIsxLH1KL5M3H9JmF/7UKbAiaRTvtXvn2D84pjd8zuQNu2sH
VbBW2GhXErssmdYg76z0rGEy0FaDm1nV91naupKd7oZh2uA/+H0OF4kY5QkqIbS1OaVLGIsfGeWk
iikWMRctBnfDwxy4jQHa00sYf/TddD+cJtlDl13fIlhZ20tebwCvDjgMa1lnNbvI0NWZjFdP3ClU
H+ugPamJunEX16zQsIR9EPAl+KCFEyvGATgxf0lgHR6BaPGsaZ96f0tda8VXCr5OAR1m0vudGk+W
RfPcRin1EKl4MjL7DsewxSSxcjJ+0xqDJIHfjNfs0oVJoTbkzOwxtBnp2cmUq1J2ddEN8qbEGE+1
lMzfrzuyNYuMBUO3SikLaOciSTBDqdUmGU1OpxrOWTP9LHznjEiI7TV5tOFPVjaKA8hchNgkQURw
ubqCWTSljyFbM605fJThpxZDjcpZKQb5z8+ECNo5EDQP31NKRX0xNVpKedqeJLcaqKbE6kupqIfr
X2/tTJBcwWbCOyCohC5XNDfpFBRlQ6McsTB30uwby67mP39CRfYmKNkBp78r2wRqBg317ww5eFDT
zFXtG8P69OcLoZssyMIRWnjHpGPXUvD/mPuuJcltbNtfmdDzUIfenDgzD/SZWb5NVfcLo7oM6AkC
9F9/F7I1UhUzpyjp6UoRklpldgIEgY29l0mgRQtC2DB/qxbngdfq30AWYBgCZYME+BRRZ8mEqY1g
KBvN4BqQn02rcmOqzj0PG4IM+AsEetzy3z+PPGNFpRd47CYbXgqjvlMU9je0Lay3MVaHolTrpZ7m
IsbtorpWuMSFp0RzSK/6nUAibnWrzr01AB6DdAYA2ykYcJjyFhUSxINmMYhmy3wpj9ItkpKNJSAy
ltVJgS4AICb4Wxi5rfYedSoXVRJewJoyfTJyfpdTDM0pf9jL+Jkb8wb15VxFG/dNlMsgewIy4rqi
LclG+1MbTcAcnu1yZldM03s7qLRZuZ8z4Vq35OiIm4Oa+yUUbF0z59UC0RuJ7NSZ9BPoz6z8rlom
CT5+Hc7MOcoK+Fywh8T7veZHOnww+ZRhLhrHjuA1fVmTZoGo4Zaq2rk00hawJZAKBStlPentYHR1
tyCfm0FIwcVI/ZrWXn8J+7MLI9IzV3odn5XW3YaYnhshamCIaCE7OOmRlKkuoeeTIVlOumnHp65r
kS5Da3aWKBs3Ep5zweBrhPwfPCeUg1dLq6Z9rnBh1lGlubrrwV7fQR6sckkmN399B0BS9Uco9f0O
oKpsMYiDCVUS3KYtNSlioxysjTLwuQEJQQ34NZmolqxrpHhs+SJP6GZ1HbmaE3tXWuyTwfiXj5fh
me0M+GOw66Bpc0a+ecpUmbeirJ2q1eBmg3Sg9abX7BmYoAA5gxWG+yy6Pas9U+XO1LYwdT0ySjjs
PgRiadvs40yigQqaDB4JljuW3GoNFLXU1b3Ymo1a+jRY6b2ljo1rScC+DHAI3lhxojC+2szeRVst
g5IvFRRjFTwgyp6rqUIVoh78Bq7fE4Es0DxW1K3l5v7j53X2dYbJDnI4JLtC/uL96nMmtUi1CiVQ
wc6pArihTmpAf1BgV6eI2b4Zj3H9IOfeVgnk3Oxi80bJHldDoSz7PnDPGzubS/BlaCVfK9KDZDYu
KdA/VpXw4zGeW/rwCcZlQsFpfuJVxuzaqYSOG9akhGY1U+SdLmfFXprLyv841LnlD0A1wEpCwxzN
nfeDSknblzlBKMPgLoPgES//BusHmYhAHQv5d3Bi3ofoZvihFjJoKs7MUYivoUXT5C+pptwWTfo3
3maUkoG6EnZlJwJcfSr8Yg0Mp01vy/4lQbX1b8zXHwGMVS5flEiuRyHvW+oXjE8urHM3dtczDx+l
FdB+RdEI6231RKBhOeEKhMt5vbQ7Sa8+92q7yw1jI8c68+DBCQdYBjw35Aj26qk4BQoPWWKjgZ+N
V6VRfmVa8/TxXJ2MBFuRJrYIE7Jr6AmJbOhNXb+nFTxXLBRCeTI8yNl0pzfjtZZX+4/DnCRVCIOJ
AlRYmEghjX8fJlMbYrYEd1MJVKHcTbtcjnXS2LvF4KxyS61ScRMv/rIwGcIiY4SiLnQWofa22mw7
VYeKqxDOWCj3krn0O7BYOnlLt+Vk10EYkb7AkRFySqC0vh+dMfVDaicJspdCdZ1xPzncVXDhgtzJ
xtJeH1IqoFO4x9kaVHRFrrRaeKYOeecevteuI91WzbBbGui211+WZnblUQ3T/IXTTbS+mKW3h4gI
Ch9c6HAg9QaFZDWLYHNK1ARv/whTJgfRgqGxwHekgb1Rp1mfV+tQq/Oq0FCGogShekf2oPjpGVqx
L0eIm2jtvmfD3UK24FXrN2AdcvWSYf3JNJNw5TNM4so4hulwp9CtlXgCb1qHEe/6mxeNtW3dZQ1G
Nu/7Ueg7S2UIKaL5uxKbPqzTMqAR3OKm+qwCWAtprG2T4WNR9KPnuFo8i5wPQzrgIwgTm/8oWtdh
dal/s58z3Zd341P6CCoXwqdB6bFQPji+UAW2FFe+S4LyQb8C3H/TNuvcqn67wMT79WZuZmoxdRBX
Samc4kVT43a2YWaVAlszN9dZAzEkMt0tbN44WLfirt7bqbAUkK0RV0DO0AyPx1AJ9HiLF7XexteP
frX56XDnTZYUYTjgzGZSuGi4f7y9npQ31yFWeU+q8ARrWITYD+EYLP5RbNL2hQoF8cw4vxNizrWn
/MVSloiLsg/0XmGufGqWwVLYbzapgydXDADgSr0ZFJDqhTgYSYONMYoXcb18BV1XdGmQU66bNE4L
Jw1bVOFHb/KLO2hteJJXHrgPf2o/Ie5fLThgbCgAHCkgKJ6d9J5zvS0cRzy2emBPVUMeuAR/IlC/
dxsDWx8fx0CogIPIAAE1pGHvlz9mDnbBdMYyvMjuZG9cXAF71P30LiWQrdt/oXhyWw2pcxsS6lu/
R7VWWRJ6R22uF4gqNCCkzC0eYYlMUBMH0KXw0PRmrrGAPkEfBYt4PmxN75mt/l381anC23yw8xrx
5e9S8qWuh8hincfoweaLXztd9PEsn51kVMOgGSRM5tZd7UE2IddlTXhDnNzLGrA7p2928iWz8/Dj
QCcd++PjRPdV3PEBZT2+q292M8lGFFSQcaC4YyCbrnBYxSJyZ4GRYJd/81GimoxquZAbOalaogfd
yq0iFtCOxCMS3tq17lP0poyIQCBJcrt9u9PjQaZuEUqF36aus9u6ep0d99tPsdrFxxxN4UzGDJc7
I9R7X+GeEAW3ojTub8r9eK91G/v3ESew2hJE8/H3ga82cFkZ2dTAQcxtAzDQzCiJNN86LHESDbsS
Sl5h6ncubKTv+PO+AT8Bbm2lOwX99fbpesLfFI/97WdZ7fJQgysraRILbA7ar0CNpNQ1HkyAtBMf
RVI3cadXyfKyC/PCuU1c+bN5sEZ3s1d5Jll79zFWm0mSUJV1xSLWQharLz/fZeiJZq582DJmOtGR
WY1ZW+0hDW074GMRbArNPX8tVbe54q6Apdfx/FBV8IRVPMOT3W2U1UkLeB17tX+YfQoRshKxBep4
2OHAEyIyRqSCQ+1u4/NOcHPreKvUFBUHZ6Ep4ulReVP7U0wDOVTA9IfW5saJcG5rfLOU1t3tgltW
qoodpKth5c0tqFiakHOYh1enc26HEhpe07BZnTxpA69HuE5RWdkYrYWwejQHNfGzgyiDTV7+mMbI
CPfK5LLLTcVqsSA/eIfXEidskJTk+Byz11x1+RIYqksO122UYPNQHzQQYULl1XhV/ezPnPIn9ff1
qFfbVs9Sk2cNnmvzmn7WAe8UQE+EtjVvKd0/54GxNebVvtURaBFqYt/SQcgXkwwWx58wFj6TeGIv
ABhYCF3hX6urjUmLhZUKhlZzBFha2IpvNbPO3J7ehVitmWYuipbkogI8fepzEkzkIV1k7+Mj9QQv
hoKeONmg+Yc+iXlSpW8Hy9LpCEkGBm48iDZIMP0JxFJcXgADlkM7LMJqVy54XEW4fcCezOMq/Gpr
r1KW25KD8FZ3n9a1NwzdVtJwLgS4PeB4oVMLbdbV3czhnbmUYylGKAAtgKjunKvhUHi9Dx2cgzJ6
Wz3209cdo3obcrXw50Jn3TIcQ/aA4Zug9CXfSLR4EPv2weWDGPQmn+8kh1/FXC18WvCRmy1impfF
I/STjrdQr3NlFpt4hom3eR5uTezq2UlGliiGgmc3embqpapr73tsLbArH30smSvZL8KtPU3M3Lst
bTXK1RkstZAFBOEWemNa7lqF5sNj1y/bHOZ6W0/xbCjgZ4CjFi5x68aZAeHZuRmQzjZOERdtJnkW
MWYUDIfQIO3GFew0x8HA0OexoPsD6v8J27qyMkVlEgZWX6SRUP6UA+abkeoBUXMtci3CfO2qyZBj
qb60yz0pXr59vBec7tfvP8OaHqNDEKhM7eOyrXfmq+YLvtFMXVGQolH9fdtA7twSQssZJjOOCkLA
+urQQwJRdUrMMazdfL38VoOCdhzU/zxN/0tempufa4P/+//w56eGziyDxODqj/++pi/1p469vHSX
j/T/xI/+/q3vf/Dfl9kTa3jz2q2/690P4ff/Ft9/7B7f/SFAqambb/sXNt+98L7sjgHwScV3/tkv
/uPl+Fs+z/TlX788NX3did9Gsqb+5bcv7Z7/9Ytoo/3P21//29euHiv8WNClWUOzx/VPvDzy7l+/
6NavAGJg1uFkgZsNHLd++cf4Ir6iqb86kICAZCQUYOGRqOErdcO69F+/KPqvoKKhVQ3oPfRFYVT6
yz9404svab9C9w5bLMBLIBqi66v98p9P9u4R/fHI/lH31U2T1R3HT+si43v3moO1DaEUrEe4Ep1W
l/NyBnrYhGqDiWzN+eyQue1mtxtVbn5KqTwmF7Aut2bmqe20ZBIu2UDftIFTN0r3TSNaUfhyyewi
yEuSOKiKq7ZUf5kkGdo24zJNLCaZ2Zpur9WyfK2jr8E8Taom5YpRrQQPu0igxjkOaptfginNjatB
alVyP/e9LmleVRHTXnwy0DJDU7tXuaq4o4p8MotwzkJ89mC0kOvQr61a0ScIQOYGdeUGGaD8KXcG
Lf08j12SLXt17FML8heGUeSQQawnqZP728HiaZl47SCluXNlVLrE6CetgJghf66BTS21wqVdb3Ma
2E3Sm/NVD4P3tNsnSdnMD3CSsXhYma1GDyNreRNb6cgIKr7l4PRuZ455d+MwFXZnvckaFksAmlY3
qQRR8cKtunJAvRaugHkO3ClZGsNfkKB3353JQWrlNWPrZLGTwqsG5UTAD2OWGyqwf4RNVgj8aCIx
5NcNBB5LtEdIQFVe+kaSZ1IkA3I8HDRlSKtw1lX6bA2dJccyIbV8DwQEINZUGSp+P1KaL54K1RXn
2pSnfNqlDTfsfaUarPw09IuVBnqeaSkkrO1aDUbejw51R7iTmaivwkOrIUI+ZRyDzMkc6SY1tGFq
AonlchWpKQwyw2yxShoWpdT0uyRvZJCPVKqN37tRWUzq2V2zNMxrFzM17zQTwIKgaDqTzpHUTcl8
tdRti7vR2AocPAiLw6hdgm5aDFdpW5HEq405VVJ3NIB+82Rmls4V2EeUxwUa5cWLKlX25GmLMyTX
Rpd2t4XUkgdrMfUXc6qG5kJF8wiDZPrgfNMHTITHnQW/sNfToXb1Fv1nV6NpQ+O+IGnrFYVt4vZU
GvW3dpIzw+skMgPpzzOlDCYnrcB+ygfTcnWjVaApYJQV3aV6ppt1oOSE9UGfjsBPeSZYe3RnMIuT
IKklPHJGTSO56JvJaQ6Zw/Xhk7xUSdrcN02JVB7vegFMa0HzF4nCTmw34YnXLpBSSxnTZCrV0LDz
JX+2O0BTb3qFAcvWsU5KXAp0iArZpZxk0IttW/KKeh23o0WloxnOM0n03CMUUgHX4OOMWQVKTLZQ
jzAFRbXF5LDDgWnC3E7fIcwzNoXbYt8zIrmsdAtaThqVvxZDPb/gtbcHr7GVjPv5zMg0IGuRnNQ3
clKN8AGfM47kachSVXZRznJGX0+KEiyx0bErQOMzltQxm42s+SzKFdSvxk7lEcUaBVMvrSy9cTW7
MtHnsAq6+KNgK/mVhtzTb9U6LWaXU70ZAqk1j0oHPeOXXM4GGiE7R6s2w35jew6cOPEDCSGobbUl
I49ZCUlZeEgmrMP9yXSGW9ts1DzzajIoCqpuikWiDpZLzXcMqzMfzX7k1T7ncp42rtzXLA0qXZ/m
JZBgUYCBJYb5VBbWpSU3WvLkaHRSPJJRaQibojHzkA9lmmL9p3aYl3CQgc9Rj5k15FnUoBp4QHjG
4KRFYOTUHl1rmZfhIk1TVbmC44Nu3iydZLWX1lw2QJeqnH0ZKlPpwoXrixLWyIQSz5bbiYcZyQot
sG2iLm66tBN1eTUn8IRQsq70FmC2vmZTqjJvrO0F8OVhxupqeQ1qTkpK+fMAMrjh9z1w+NHs6Ixe
GqXeFdeUqVkHL5Riab3OBubMq+fWmSPV5JUVcqvHiJV2kF1Iv4A3UjB1qT7PEmMkrBpWytdOh8vW
NR2KoQGNjvFhz+aFJHcLT0c76AZHSXb61Mz6BXgjzngBAEBDvo4UxBhPytM6idSKSs/Y0pAsgsAJ
4/Uit4RY9miMFAowJrdKv8il13oh3fRgEErnGJQeYgSwSFNlf+bWNMV5P1tNxKckLTMkvW0nezwx
jNpyK8iGoPbYtAuovl0xsL0hp1p3AEhjzg5dlz9Ms4wqUaWyS7PHyRdVZmPnTwWKwVYEXZl28UHT
LairtUWRR7MxaLIkdK6dcoBKuuUUUcNlnn+SeAMt0QtLT8zppqxLO4nloQVIyqsH2jvN50rvx+R7
i0YuVP3MRsJb61o6yevLhToVYGdmDeOPlCrky2jWNXPxnuaPajnhP3Ho4B1xcXnLHL+rOYePb8Wd
HpZwSlHfonOtpAHpWNOHeUPJo7yoZuVaGs/0XaPRcQrtSRt/Nl/+Utb4X3PBd/njh7nl/4dZo4Eb
03/PGr2Zsp6/zRnF9//MGTX9V2G5CT0K4MFsSBwjafs9Z1RBOQW+BaAkkTQiMfwtZ9SMX4VeGrg5
wPLgv8SX/pMz6r8aQOoBsQfkAvpOgHr8hZzx6Oz4NmU0cLsHrU543MFtApDP962eKmmoDRtL1ROX
p/ZuDIpH3av9oQNIxe1cyN/ec9F/RZNVdF3YlySYfzQ/3szWb5ns28z1pHSKTwFMJzJqwXfCuFfF
Bkgrpg5E4lRvgGb9iHe+8H8K1hveLHn1y1ar578EFE7mqEUJauX7Yc+JpkJophPDTnCEHE2gQPUA
ytL/M51uMYurWRZY2t/DrWaZtFqOtgBXPamEWHKP7br/ujGFolBxEkJQRbGBgL+4vndrDNkXkRTN
myP9dhAe5rgBF5fm83IHMQHRdj1yM2kwb9VQzg7uTWRxK3nTXoLSQCqWK+ZSvVXG59HeEGI54cAe
VwdKQwKaBUjLWkRA7VmuSbgNeTPWaAWTjd0MoVsDp66LhIi72v0UO161667suAhFgTQBaCIydllI
b+tNSN9J8U98HrAZ8dKiWynsdN8PuLBzaChPi+qJfpreesy3o58Sx/lrfTCutMiKklh9ELU/5I0Z
3ah6nDTXxQdQsV+gLAesFDhE7z9AiY6ibU/Hl3bypyU0wUKeIBPjDXTXRkIGawlmDa44d5BM8j5e
aOJVXK+zt7FXBTNob+IONg2qR4zbCvNsNNEMw62Pg5z0NtYjXBXJzLEYWg1plqdHxZUeJLslanaQ
9PKJv0VN2BrQqjY2j5JC0hmTmemTtyTTTYO8X8+mDSDRubfkzbytMYDGki5IFBBGTS/H5KuSv2xM
2cY4jFX7Sc7HpJ5QHcCWJnsqLBSUfvGtzk1RWhQl1OmyKiAUs+kSvzWw1dsgp2NtIDvD3qZ9BTXc
HZD6bQztpLAhlgPqfKoDN2Ss/LVBoMwyISeeoyZctvC6h1XXp7lr8j2SOWeAWaNJ9s2iMJca9gtx
tGAEKdHvtEyG7r5leg30TRyu5VFijMQlCSpZyHoPaVHZHkBW0zO3iBngcpB/m4fS9iDqY4Uyr+VY
mo3Z510le1JqTq5qFs5nAZ6JaKU7eAUytJQlq9rLkvUAZfwgU/rc7e2ZhKU8QHO7B5ARN6TZM7Fr
3EDnInUzfH+kO2XqTbio+HXRW+FkyJpnTtluUHSIQoj7WAeXk29T7iQh+B8Q94E7AkTKkjwW2uMH
umhSTHRmf00s84fGq2iuwNXQ2AGYetwstZa6i1bs+ry64mVp3JYMl4QCDGzgKttmP5dkidpWwwnf
Zp3XpDpeLNxQvLwesgurVHZODRXogQ6+krWBmUN2P+FJVBfZk2VnGToOleXK0Kt1ZruL7bZUrixZ
e0x7aVcyJ1QSKa5NHsp9dgOqqpfBspI5StSOUunJSfWJV6USGhXcyQYtxuzfz6QrXT5WPtHl8XGZ
WXJIOjSJBr4DLdNCTST5uhi6XyzqIZ2HK8NJtOCfupT0KpJpCJS2/Dmfu1ejrcCQg0o/H9rdP0ek
ZGMKoTwPljHBXE+xRIa7XoY+OqDwAPFBiha5s8fs9AtfdNvLDHJBIcjlWvkMXLpWPUu6cf1PRq0R
QiWS4pW87sB30QqwQvTH1pwhCNnUptsNfbWx1Yqd5+1WCzIWlA2FoA3womC9rN4sxYGjBIEYtFcC
RVHtu1jwiQF22+BMnGy2xzgQAsYJC10A1CnfHyezUiulZA2aJ1wPah9CNuDaQvM1P8xxv9U6O0m9
RDRQbJHloY5qAjX6PpppNXarprhIznuxSxUODDEBOwzN0ML7symbc24S34Rb77vjLF7XVhGTaISi
swn6DkjZf7XDchwVxqNCkAvEZXN1YP2xDmWHQSwO68/EQhz09pViYX68H65TPRELFHM8KtA1kTav
Yv2xFg1lhvZ8xtCkE+uwatXHFj6DfiHW6Mcxz0wjViGEGVGjEfeE1bEP4XvkYKOuePJeC7VYCshO
iv7EWhSJ92rNv4uzGhuu11PVV9hvxU1g2aHpWO16+TDy66POeDjGy6YgNmTuTqKi3oGcSQPBHTeq
dV9aBu0FFbVs8ZxcuW9zB5UY+67vrHuWyeHSa2EuVSYwsvzLIKHyPeRWdwvBDvkwwSSYLUu4LOrg
ZSgEXJNm7rwiHyERknzrZUq9sUXV0OQX8jwcMtbdK9LidcT5TKd5jkjda75KjNJNUNL0rDHLIhMc
Ok9rJ1+tlOlbYnHp4KTtnVJ0gSQ1z1aFVNeEoo6u86vOSpKQ9OkEb6rmoEEtfa8mDTwYK0W9RpUI
dl9VO7ptYS33M1vMoEY7yIcj7ReloS8MdjFu2mtAxPTF1cCbJBgMi3nAHxduY5j0welkd8jVC2dw
vgwm7FBgv+hcNtBtxqFVxbLKr2zVHD27hzhhVdH7DBeuaKmH2Xcq+4lZpYcrblw6FEoTpahfUjBg
aJaQiMlOf50VpA1H2Zru60Z2rlocMm65pHFqod6U1J8X9AYoCpwAIzvPgA7kqANOuwUcH1SfYIWa
1Tpk/bP0tplHxS1LjV6qKvmcaHOkdNBuk3q9dwk1uo29+aRZLVISYADwIuLzn/L3/zhYFtW6rnFO
oBSKw9KYHDfHGQIjJ8nFvfbVVGiQimNGxXnTiYMnwQk0L9DJwYn08UuqrbFW+FDQqUSuhGsBLoHH
m9Sbq1hWwpSzayAaB12INuhj4xO7KG/YRRsXX7Wwj3Lf8bpXzOjrE4zKvWLX+vQgXizVnwLZr0Lq
aT9rQu8aiW/v9uuNY/2RVi80KaaOLpmDsjqfompW4t6o4yKrXa3ega4HlUklpqSJP56JM0npu4lY
HTJWO5Z2CfEZdF0qCLMfxmSLyHZyaq4GtoaaVUlhDVWCueaB8SDsjsvDdBR93L5zncDa1rFWuX0/
MqVEdQnVEBQrrtRXxdfiAsImyGIi+ymNp1dj/xMYtKX9eK5A9HYmtVUSgqJxDuCAUMr2kksV3cTQ
jnTgXcgtauXXpj8/YGfzR3/ZQwUPF7Q+ZpdbH+L0aaLPbaJ0hjsA6GaW2L7fLGs2t6Q0oMzrWfzW
sT6XUOX4eLmc8AOF9R7OHXCn4FKA80F8gjcRikGphtGpDS/5rtyMXmkEGdoIAA4eDbzKffKE9iXw
XluFqDVa4hgXpbwjWQe929WxmkMgSW4YZhd9Ctgw3OXpdT5mYd3efTzA9QEn4gjNJ0GZBjLDXFUM
dJqko5MU2Bj4g6IGE5QR5S1y2NkYoAGhIgK6I9x53s+hSlBnF3q13qK/zg3ELOHV14Hi9PFITuAW
x6EgHbYE9x5lQ5FBvHlUraGRhLZ4VP2+Ld3sThQ/BNJj2M9PLWoE22yQM6+60MbAqoCyjwX/gNUe
pucGTDkmzB7QI6EVthFKLcCzXqm+DK2prbV4ZrXjgoFi6LEeC7zB+wGqONG7Toa+G2qTs0diHqHv
pX8agjSmkDGoBctp4zTbCrla/kbVOxOBB5/Hy6d8/lJtyWyfQLHx0N6NafUGN+ZC7dKYYNTum1Vw
HBOuGOi+avvZx4v1l8UZREBouYnaOa5Pytp3RKcN71WGqoRS2sCmAirA0ZPu1K2HpeJhvM1Xj3HA
ADka5YCvunpYpY5utIEmOVYjvYDmxAE+fxdA/ng5sD9bj+nk7nSMBu0DnOwOctU18Q0OI/LR5NjT
b0cQpmboERSeCo3KnX4gfvVj41UTF7+Twb0JJwb/5lXLjHxoRzsRVbgZGkU8YocR97RyvylzeJq4
gLT6G7IGRbBjyfVNJG5CAkauUCA/YrhuoacSoXABVasqElMKktoDD7kPMtoFBROt/TtXYIjFQFUV
5ExTWW8qA1G1xaa9ivU5BvQbj+ydcD3RHvPNsZ7sJuL69jbW6mVTlGaiS6LKXn0B18Rgijk0u4gn
ODVbpfmT924da/Xe9QZPqQptGcxrvatQJEeeYgHC2U0+WNX+X0emioBvaxarTGXhKlWSAvWYobae
OrTI3YkAILCxMNdvHfSQkHLLmugIQCxxvVxQ70MBvh+VY8WCe/S6AQX0qAwWyffOhmji6XX7fbDV
kJgyjGiT8cUbrJ1J7zTcj3T7q+1E3WxHHw9snSyvx7V64eRp6e2mQCiiZNdSOUQcRU10v/t89sr0
dmb2nS49fBxzfWyvY652sLzgSo1/AGfOf6gERBz+ox9fP45xZh2+n8PVmlf7DjY/HYIgHxD6mnrh
i+xVJmDjqL5O/0Rd+mSzXA9stfaHSrdTqNsvxz1FQp+o/SIB2dvsINT6ZSuRO8kg19FWGVZaGgnQ
Hoimiy4VCGM9PEka2CE2pZeWrhwaHtjm1EuCTX3UzZGuMi8ADFtMsIgdaSGwVYKt1+0XT/OmL7hp
bY71/OsngLfCshSJ8/tzYcb+2U89FTNrPAmNduXKdG03j1X3Txg+bkVbzaytgMTeQQIWe7PhoFcr
1JKhH4Y68p/q1Z5/3f8Y3GoyrRkiWcmCcJKU7rK0elBliCwmr0PXPcEoaLfxZqxPvp/r5o9wq9yS
MUNJrAbhmI/6E4mVuL5PPk2B8lWO/+aDsxTAanQ8N2u1v+hVKtUE/ChPcLFsw89D0zdd1EZjXfoz
kuU/a9RvU4jj8BzkX6gCKcLt8f1SkUwlAxIOmMQiS7/zef6Wd7bucyBrYNBWK6DJmW0EVtHiUg3+
51Km39m19KMbWO6qLWpKDIswaFrmFYoeWXIS6azYj0lxW0x1VEMbwLV5B5VeXja7HjJj13U9TrfO
CLiRwcsFnRJwxQl04nw9ZTGFBZSRm/e5VB+kqdWvl9KZ3bbh051TFIdxYY0H86w8GDicB5oWvyTt
Y8WAWi5d8u/UXO64YYamTjw9NYOuHzw0KrFp2gOUFNW+cAfT2Q+pfpvr/U6z0FtxdFCDDQ2uvuRy
boew6IxDqjrfG7lHM6eXQ6szYp5nF3QsgyHXfUoGXNOq2u3KSfe1ZCI+oHSDmzLS3oDbho2ly9J4
kGdrZ/RpcaXkaE0RfNhdrenBAtDYBRQb2qAY1TqG1ziQ8YkEIBEf5bhvweByJmm+ySybXaIz8mPW
i6uuB56MtcYcSlK/eOkg3/W5PN5kyAFDZrfKDhdMEqjSiK43pL6Kpb+GTPrsdQ2cmPXa3EmLE0Ix
/sYAstYtJcqjVB++tXwOFSevANmCYFcN84+brrBAUysKwLZ4FvSijyQlEERp0FrKRY/JQrNJRdOJ
wX99wk3Tl2R1V4i+VCU6VFT0qhK16rxZNSEf1NdLZE9Ls89Fd6sQfS55NoCBQOsLPcNdJXphBtdL
oJ/YIUuc50WuI8Bef4wSzvFGdNJU0VOTlrKITdFn6wiaewoppHAyq+6LninhESPZi+6cgTZdNyDj
Z5JshYoxlD6RaOrloq/XVEkwzsuFKRVeV5CrgozmobKs3mtEK7AQTcE8L2w8ZBDYRLPQQdfQ7pIH
tTYPC/2ct9oTqLy5B6Az8zKy1G6f3wx8OBiVtkSaaEDmk4puv5nK3lKjzzlqToIHQiw0HuvUK1vt
FapXr70s3RC8ft8omjsBFYZm9jhdjG3WXBDR+eSiByo5zSs0mgneIvRHazRKR94+s8r+3Iv2adOg
kJvQLsTW8VKLFmttLq+9pJWBkRj0mfV649UqDfSa7ucRc7yMe9voLqSKP9ryctVO0rKvEuJD/zd0
xv77NFbwxIOYQpMfOFZCnzmRkpQPU8OAzau8uoGxqPlsM4ChR1hqGQ1+bAgSPoZLOe0tY/bqUQs6
Rz4QygM1e2B0inUl8XC9DBqWeWMG4VbcZQEp2hVZGaCidAnV3mgqq4D1ABhXPCrnOah6JW5kQIUd
51ONd7hXZK+c5c/l0HQRmwCrI+RS09OdrhvPdSodsgnOriWLWwN6FbUWVPbdoi4g1JB71jmAFl/L
nfXd0fuob9vGdSbZ66fap3OBHuFYeJYN5O6sz7tsqsM0nQ8d/ic1q69oW6P7zMJEt/0GFRq5y77W
0nyVEMXX+97DfeGGDzju0BeeiRSmC9RViuU2y8yd1pihTD7D1DtM9WSXOirsyp9aOBKZo3UwtbR1
oWMT5J28TwE8kvmEvdKGlVGlhFa+hHrmxEpe7uS29Yf+k5068dKpoQOq/TDAb6Xsscq+ywDXFqg/
6lCGdNQOArnVbVENzFUy8ASmSttLI/CaUhdnxo+2U/acQ9FrfJWl+2LMPSO7Q44ZsZ4AYQGEV/XJ
yiwfxT5v6G20gImrFQk8zeAOQipfSvtIBq6kGpwgh1WiOT46bAkLq5qwTL9AqydqmtFDnyYmxfLA
RlRJ5NzX7YelRb+Doa34/9g7ky1Jde4Kv4vneAGiEVMg+i77yMoJK1sJgQQSPU/vTf1e9q285Vv2
3IMaVVUQBELNOXt/u3xpa7btvSkGmzuZbCzhFJ0MgzDjrgiOQZtvJpGlHAXotgw3lECACerZOIZL
327d9sSNZ+q0UFrnILHUUZVkrpsailVa5FsR5kng3rjeDQ3qTTCoNzymlGPqsKcC0rn6h1v5NoCg
bFvw4QgPD8TRkqd2dM+1PFk+ixXFR9BPfPqwEmT+IXJsF62QxTlZiBLj+MMp+CVsyZDy3LP3LGj5
KhiiAJy2BiZcVdFDW3v5dvZbhmkryBMhWbueWlntSBdFx5lM4QUYV9yyJW9Jlt/4buauFy7rrnSD
/JHVwklogH/QuIUBcFC38C3NmKy580VGGALypjl09ZjSrrgRNfTLwczZaioMInKYwHN1uHVHIFF/
CKpmeBBVYy692+uzrJBWGvucy4s9dDXiGRAKCa1FKNfZgLYN+llBzGQ0JmbwN+CC6xVUem0SWHm7
Kml7XzrBW9NNj55j6iQqmi049ecxN+xm0PrSt/jvdiWCVETgfLNuZ/mKxCzMELnZbzgVp7k1x64L
tjUk1UltZRdkQb9CYfsss+6+c7MyLkciEteXu6r3D37knEuLbjNZfmWsXBWNDfXMDSDpwWr25VMR
sLXdRjlcAGPiknLrduj3RyFWEsj4E0+DjJF71bmO/J3pyACiVPgxah6lGTwXcTD2267TX5mv2h3U
nQNwjtPaLfG/7MHeNQ5DZHtgxzVjNxP8+jnWkFoVCMcaDrXoYC7wOTQJUNlj7JqzMFh1uZr7Te1I
Z+vN/o6a9ssM1ibIyR7lSgbzDlmXjqUTPdK41QAItQOCtqlauJ1bYrlbPsF9O4tsVRTQLI/DrpBI
kmhEceQEqousOnhMQ5afi4/cnRQahRHeVXpvd86PvBVPbIhi49VP9lwJ9CrN05gHaWWzz0LT5ykP
zoNjP7oj2cPtcJx78eF3AY/nvMO0UsyfQxa8+z7yQs3c13Cysi2AqpiGCwV7Dl/sL8i4BesY3BNk
XDGEOmaI7u4mvWfEAuMcubEppOuAFDnYkbiB/WSF5JhVUxf3FVSdJceBqK8etDWnP/cT1XgLobiz
qycq4yEcDz0sHL5uH1uWvWVabyIabeG+uHX6uorhqpnTolW7hrq3WRu+N5gYFEYY+DJ3UFqeHAcp
Ayw74V+/NVZ0x6vyDCPN2qLRCVXkqxuJvdtUu2IUZ19BX+ZGD4Vf0ySjzkPu0Ldu6od46NpnrSxs
BDBiYsER/BCFWZ80Tv9UW/XWY0rCTuSInUtRwgSe7ExKjM3aRwJk4+S7jE+pM/en0suhBSwey6L4
MUzuZhqxysrJpKqHUqmTn8yid4bjlaO1844V/AGIPaTJF2BA4FtxtErrk+OiRz2ZAg6ZSV2bTrPd
FE0vYzM91APZTHDstMG0BosUAhtLrNQosCUQCnCJ3oXJBIMArN8UAwGdN0RxLgNxHKxP2BDuZRcO
Kf7FmczTe+eOpxJ8y9gjUxVDxrWXtvyw7XEfBfkqn70iMUU5xD1h+5YPh4mQPV6I/UgHmmbhjFp8
jQkT6z6cTKLGLO696UB99piWYiq7hFQEq5OeD5CUHb2hs7boR69nmqcGFoEYZBARe2aCA6FKKB+3
QSAfS+GgKsa7g2M1p7CSG98qT0X4JUesUK1fPwBfuQXtE2cETfo4ql1Ug+g6NN2bo8MnarN3ziCO
qgMbkxaxnnwOlwTcGPt+JMdoqE5AJyZiCF98LMGFJp9571ix0/ifmT29Np14GTKcgoSDXjbS1x/J
wPMYvpFTtWwVIkvd665IeEBvLMkONc+LVLR+udXt0KwkRrTpgjC1GuSXgem8y0IGP2yOSCMGoEHi
DN2TwOJidWpthuh2jsZb0/Mbz4gX1ZWPHjV1TItoO071wS2LlbRJWubBgSGTFsBMRFqXJf0RVuDR
BzrbAJ+XeMq5YjEBUsbBRan0n9C/APWiRct5FkPcjNMpUOIhbEZYVepgAxTNusrNk439flwqfTNX
y3s+yztM9UelrLWf9ymWfmg9S3WYtLWhPb2Awr1zfGy2hI+dIVacOgF+giW9bVDxQB8Ue9y5z7aC
9M84ErzBcLTJJ2cNciROaNWWwS3LaXuFP+OKzkvq6C52u+qg8/LSavfFG/w+IbQUWL/4Mxe9XLUV
7iivrI22UcXpCIThU7bW1ohMwQD7h1EdtJW/Oh3fDTa5kKB7N8JXCd4zlfACcBkJsDAQB6D9+eUX
nxiitC32TNW0Nl67FpgrPNVhWs8g3kHiDpbXHl93rId8W+EnT0qLoRI+WT+gT0yctjlrNcNYXW+0
Zf3IPf5DqALDyvnMizyIe9reelBfl9A9rEVXrh3p7zOv3NtqiCCr09ka0HWVRPWgocHTQaqcpjoD
IAh1XEXXMABt6h6E/sp/mZzhAUqcHqctGMy0f4Uu0EqsQXpJ0HrQPWfyQUZEHuzM+XTxGGNUedd5
Xh6dBgqIOgoLhalFNNh9ZkbdN8aHcJvqSt1EVoPSTd6fgxZ9rb6b+Nay6K1TjDTNa5x4vbqRSdbk
b0Wm1bq2sVEC8h4vJlyNqRHcHKVQP4CZdney1xOGM1IPHS7UecBvnaIzWV/8HH6FJk+n2cN7hp41
y79KX18xa15lHZ3mioNKpMOTDdyS06HFIUR+5+bshfk4HaA5lwJhve6l0HCodqfCt7BESfpYuKRJ
OBcVRlPHN0hSoCkm5rsOdqNc06ONOwydnG9GUd+wDLkHfMwSkWOjiQCBCzahm6DMEGOmrVu7aQ9Q
iJKVAOXv1ZcYimNd1ndNIYCktO1lHzXOL+D1Y5Hx9B0SI3YFGS88mr3tQC2WcB9srrbEZhW+X+gx
3fFat/MjaYPUG7etP+Xp7CuQdjo84w753JipzRJ3vXIHth5HnL0hKNm4Q39kXrXDruO5Z/MN88Ju
RSz6QGqEYmMJKUZ7mw/0KEp9Z4ngro0wLqW64WOxtXLznPdRFPuuNaVq9F4nD5vWPPTreFTVLbHq
FcvmtQ66u7Cnh9prtjbN3tueYqkkLHGLoI9FX+6czrkVXBcAANN0avW+VNDLjkWDY2/JgMzk8FIW
96XfbmoOBg2pCxoXYfhCHX2T0aKITZhfDGyvK8cZFjX8wGM7hyO488dYVmqPafKommodTt29yrzn
oXbaeApdbBRIJmM6RnYMyOmrVznnIeKvIILuMr/bYEZN+Byc2HLys/V6VAwwFlPc9orAeohjhvL4
hRK9G8tx17dm45XjsZ+LGwS9rRzPrFt7yOE59Ha8rKM4w248xubxwY+aq1NUt6XVn+iyG3S7Yc8d
9abK9ji1fNf47V25SKYQnaew60cgyGDhrQIT/pg1OE6FdIPS762O+o0g1QrZ8zvG5iCtW//GDMU5
p/N64vRYFvpIe3sXYAWNpxEDTMzyJQqbOxzRU7grAICMsmpT1ACde5616vto3QXknTL/mo+dlY5d
dGcxR+NtZJuq9Jp4XIoKHg4tCXRSmPMG/CqVDQ8sRRnEtVBy0XPEV4MJv0pKt4Hl3RgTvjbQyMGO
ZyCvdlSRqHkiSYlNNkyMAlZBGHURUS6rlZ6gjRvDKtqxCj7s0XifEIrtyio61rbbX81yT9hllces
1F4yVxZfWTD1xpn23jrZdKdy7kGPm5p91VX62RF5GXc++jchXvnVDMkbusPQXoyIsfFZ81mz5tHM
QGMg1waHwDFzzx1KfQsNdogtDjFdscjqnEVgh9xM1HyWWdTr1LhqFh1elelzsyjziK12s2s+bEj2
MH7vMuVaB1p72Zt2cQYOFpUf1BhYcRblH180gGVtJhDtowcfKzWHTJBm7QEkoGMP+WC76Aj/ufD8
m7YP2qw2KIJIqAoQrfZrYdagzEPdLMKDUB8CtpHow1V/6Cz9zaeC4i+yv6D7xhTlhO53S0Kk+6Br
QZ5Dn2BeN2f/6G/FekmIHo6ACDzTmEAwlK+xmfvne/tNixXmmJBALOSDJQ4+z683N3lOrULsu3Bh
O2E/qVElgjKH/wXS6HeNn1+u9a2A34ZQvfQRrrUkBXTnMq0+l7bu0pEc7/y9Wo3u/4IA9LuO2k9w
BKgnPlyo32XUjKthGkN7Qs9HnhVsUAmcPzvwQss4elrImvL6zz/qb3qTf73gdyG1CAmCHQkuOK77
48I5gpp/V+7/hBr73Y0hiASGSEQgoLX73QsYzMYaO4He7oKBrB+qu4XfVpwaxPBinWg3f1JuLwbM
X1QOGKXgL0K6ESDcB1rOb00ROSqV4cTsJvQRrthNvVYqhqPj9C9q3CK88ROTRDv0Il71GhmPB/cP
3qDfjaEFeI2GNlSbIXQrv45X05POmwja9B0EdiZlW9QHYdtRTwsqMR6TZufr2E3/nDbxm4f6y4WX
v/+L7kLkjeEdePyQWy/cr35LoI53t38S8P2uQ4nrQCUDdTxaT9/1Z4aBk2oqXGdIyE+xpL2bkxmC
wSWk848k0d880dBBlwulrOXZfje1dqova2KV8HwjkxsYqTVMPKipwQFZb6yH7k/5lH/TAuPGcD0o
H0BLhab3+5DtJ6Z4J2YU017G1F7hbVw6sKCC+Zh0mp1e4yyzxjryzy/k76ZX8GZAnYEIAtl63rcp
vEShTXIKJ4V3Gp/d/Zzqvbrv34KdfbHf+R1J2g2/FY9/UvT+5Nr+0tNDKAyeIYYrVg8bd/zroCFV
E5RwqNtJbuLx3brQPbrr0ODBsntFRXeFP1udGp3AaIGOd/jjTw/4u1wNScFL8xLAHQ9EXJirf/0C
QrkT8DTRnOgAMrygjr0/YuT+fgkHS5cHsR9iDtBw+XaPAcrHFlh1aDa0V1tehvGP+uHl6fz6K/56
hW9PL9A9mYmNK7RAyKFtk2ZDXB+wX8B04x2yFan/z+MF2KK/3tM3EYYejKllgCt6G399gokD+qoF
x7lApgWuCiym2vzpWf3EX/3TfX4TCwyBCA0QOstV212xLzYl3sTFgvMnEdmyqP/tQphiYMiFIJ/+
nGT/MpehsiqIrXGhAmURyk98viMD8o6dbU5e//nV+80rAPjWEpqFZFPw9ck3TYKcG9vPZYtyZMJe
AywWZA3T26FAIeIgN+9jMso0i9UeUUnDkayKi3f3z9/gb9s3PMsFgI8YDh9/fq6if7lZVlpRmy3L
PxcvBhttU93k1Z/2b8tdfP9FKfZuCIyF7pV435al3PNGPg3zlOC4q4e0T0O0STwsx9Ydss5v3ef2
HLwHbuxtu+3P2/t/ksS/UQzb/5kksXl9+xVXtvzzf4EkwBHzlwAbCCVDZJsuOT3/4khQACEA6QaO
DH8PZzqe0n9iJNx/h+gWSyByw0L4ZvEE/wsjYZF/R7xGhDUSgxdqY+y2/i8cif8MXfjvwYKYx8XO
h0DZEFLpCDu4b/OZmrBRxRl81UJh8JFByqY3jINVlWSzB6mGcaLq6rIQzrTZ5MEny2zXj6sAZYZV
ixiRMAVLvR/23eA7S9+huHR6qq6h6EMEb8FYXGwAco/Gsz33xaVvGo7z5xh0/Ynxprig3WapbdbY
tElNJ1GB85GHgtCYsLpGfgafXBQwv9jPYY//6BSThmvf+O1l9p3qWlra32krCsyaoBv0lYOOhoD0
cvmc0GRFj+KYjXMjxCzOxxQsCTGyxVUDtIyeWFiNqTUMPjwuRLCz8MOh3mQiBAyLNdAh33k1ZMrL
YXq+moKPaVXJ9lhCZvIp60ymJAfs6Vw3HN+PA7N2NkOA+JGh7V3sQdFncpMK7KdPzWT4yAzvnSSz
vUKC3ljgZlo1+g+ZV/dzbAhsXqJxzTMb7XYbzobsatv3v6Kibp5b7o5PeSOqj8Y2NIhJK4NXtKsD
9IiQPPBh975tNhYocjzOAHiEbc3paa1TK1RkVwLhswNVpnGA1W/H20m6rImDtiqhwxHTUojDz3qW
ah6qhKEDcQHe3GlTm5ruvexpdVVulgFFrSKxnq1qMsiANOWdrWzLpG2DUlBc4SxZIHsqHF7lIHMG
V7MCsWyqBoZyYacYvN5V8cACPCPfHTuAiKaoPbiQXpRx7dUYUSbsqitajNkLVgP5o7dckdbZckto
ZdtbF6lqT0PTYmShUHQp/d60qVuV9llwj7z7ocJFjJ6Cj6DOWoQpVWxG56bAAIa+pFhBt6uBBasY
22bKR2LVPOtJpkD2ETSiO3lyaY9PqKk/IEw8aoy7tsI6fPfzaL66Th6e55KOT3YkwvNUZ3hQoMdw
lG3KYdc1EgqDsC1ztGztOfskVhEEdx4j0aO0m/Axc8cap6CRIwBPTUhwiD02hwMIm9wKknlx1a2i
MuSvPhxXsOQUrpNKy/W/6oDUNxnLRxP3E0H/NeQBgF6W02HQllZQngYPIMU4Y5pDcKqq6qn1mjAV
ddNuVVnKPbo0VhqEIt8p0YA4OSpN0OPs5DOdWh8MtHnGh3OGApvdze2lxHv9FKmovhm8HAkwWVk2
XwOYK8eJdhh7ts7Uiy/wdlrGZ++V6bPPSLVkB+dhX2zRYjTPpu0mtPmnrH8EAA0jHS55YAHdaTZe
Qgsd3YT5UD0VHcrMSRA20yaUNfhVshMovjd23XxlJb6LwZ7hNcKEhAo0epZVLO3COVbIB/0aW4qp
oanI8FkoAMngV8F6FuUNg5AJ+h3K8Ihy2N+vhVeMF+KOz1Ez4C0qJL6DiKAOATqPoe1b5Ni2hcUE
Vm3D4ea31LR844K54gBAYHOMunbeBNhpOvHoE07RNvNssWuQtnat87DaoRMYPZHaKqrUhgJpTKXf
L7/c2ODb58Wwc5RXr+2RWFdYpICIA5XO+Vi0aReqMaaUMA1djcTYVyTXoZvQQq118WTAgf6awve+
BXqMCA7TfYGi1Fc1F8IHMkyWPTrRvnVFgGZ003V+HyQYDfWzkw1OkNQswDAnEFxdFGLjb1DnYYdh
9MBtm0AF3AZI371IPfViz5tIyVUupHOEqsB+i0BnvaVVqffInLeuGbQF8LmOIUO/jkv82hinbazy
Au0ypEZOsIhWub0dYTJqAO9y0KewWIPBHtaQf8Vh2NB5xXvDOrzsXebGEHjMN2MQzRAABfQJnlmE
bBVyGcQIApmwQriOpVKvKh0ED1oNRm89WdcwR9N07wXz0CVla1W7ESVcfzVa4XQRc9d9eMC5fk1S
h9AsCMO2NvK2n9o5MF/KE9angVwiS5mWg38RfAwRNAL8AiB0eVEVK6tRwxsIns4laAa+qXxv3JT5
1N1RPyzfbT3P94wjXbdD7/xWBE0P0CboX4++pbNXMxAEPlLY/r9cj0MTJfoW+sx+1pcpzMiBKnA2
HY61KCMyO7Tga+4lQ4MOhXw9zbEXuZh+MpHNh6a3yCmzaHecKgcBBI1A5cJTiDCK0J9QulubfEyU
KRo0/UD6qycJEYynIMvyuvsKw/Gmb4m16fx53rgjsxObGwfND0LWUP2h6YAQOKh/esgHDrZUZGMh
sfg0VV12alunT/MxYLsIOTDJQOH+iZW0nRvggf3XxspCyKZ8da6ky9eNgiJmhUkW0SlG9KuOUfs8
cq9MLDTg3/I6LK4jrZGRgHEE5J6EohNy3F1VoBMqXB/ys4LV9y7J6Y3KpZUA6jyc+8KObn3m1ntF
SAawIFNb5Pm0CalbR6d6IlAmCbepL1xgrpvRAkxKuApkrAMUqEfpRHsNZuG68g3Z85Khc9814YM1
2+wY1Lm/Fk3HUlbgLQ55JvYZiJgvJBu6dUWtIRV6jOf+tQ4h4gz64tSGQh0ZxL6X3tFm6/hmwO2q
cjPPmbUqAsSmYqPAYQn3/HUn8mtNQ7OxrRKFPcH8s/EtmHTtAHEZA6nvSo0OLZbwAaatarF0UydG
7RlySYm8gSDqQrTrCV/ndgkSkvHoGkX6agM+ATL72kgmlQ9VIammF2Y7DcYCL4MEikgG4akI5U4Z
W63R6ARrrnI5Psuhq2DEHJph+j0FNenSaBr0ZoS64wktgexSYcQlVZvn8L37XapHfHNhEG4Wjnl/
KItJxJBzuiuJ9yetcX5PAbpk2xb7lceOC/1qUF75AOEQ6DEZVU/TSE6mgaRLsxDK8s6RO7tgMtEl
NF2BIsGeB47CTGuyLfo9ASLbcb9cNvnR2Nrb5YPdvwK9CrFVYckVuI5BQmfqbGDU53vs+6ajypd9
CWxOx4nP5StBn3LHAZdNpbb61RBhi9DNnB98xWC+xUZ2B9kF9GB4we6qQtk7cPigffWjYcXQVEkw
D0JuFszoUKk6XwUhdgHQ3qJn0lHAvbnrXVxmSI/R5ZXbrLbbXc5cYPf7zFnZpo52Rgr2AEXBfPA6
Uq/QqXLj1qrJNphsBHLZeKYQQgq/SWTR8oRkhbhHn17czw5ePlaVJPV5SG4DUFa2rmXkPoAZ8zC3
jdwK1MUxo5b+liPtRoMx45j7sMsRWVHnkOC6OoQQMLPUqwd18wkKnG6bRY3/PNqR81pF2rNiOCFl
E4OvWLRYbn1WrUrJF4Irj47V6GUHu0dlKJMF/9GCrfQiRDNCaVHP/aNgM3r+1djAN2wqIKosBJ8D
o1hxWLRZ+xVBc/KM1ke2CvwGX0c5Qb1jThNua2Nhd4KLmjUITahtuzmNyzwsN+ChtYfZC9uVpnNw
5ZPVbKWQ1VFlIDL4UGCt4GGD44O1EGZxd95MjNVrRHhVKffq/CaqM+caZmreUmgkUr/zrQNvPHHu
UDF+gWO33NdS5DfY5NTrEvF2W7eqsJuU/gyJeohyylrXfrmf7ILeoD9uv2JX034O4aLpHJVIRj/s
E28sYXzREExBgGWOUe3/aCCZQ0u5sWNwNfJ1NdHhKauraO1V0MhU83A/jiCJ41muYQgtD3jo1cm1
TZSaqPnk0MrunCkYTnIc32Xfufaq0QOD1MXP7lmRjzsoqqKHYHAGoOZx51eOve2pwb4F0Uq5rLFB
KoYtNNPDbTg5zkfR4dX0SVcinkZMeMYTkc7KnReFVm4zcZwwbqsYC5uqoEiCZ9Qg/0ICFrpiANGC
Acbwvt2qEhunW0d7ZX9oHK0LsltyFm8VxIr3ItDDETMNTZB8PPoxiXgD+3zhcwHJY0n3ZpbW1qAe
vvFGfKGYzXWHMJcZmtxUh1kt8E5SG0CrKceUUNUElDucZSAPlw2yt7rK36CZpq8eNCHuejQ4J8Wa
WJBIhXZJgkMTBO1pRv2yTrDvYQ8AK9u7ysNMGnXj8GCE057V1LFbWZcEy09oQ20wSeuksQlCz2pk
alerjOarNijQO24hRKcgPJFKA7pUtjdOBPWxqkKoaXFSgMcpKN2LmOAocGnNFypR3fepJnjJ1tBr
VvMdq5m8OKUvIZiH1nHotdG7bCC6v6k08VVKhkUf0rT5FxDTgNEOS2gbHSq05fUgTh7OrUfV22MC
8QfCWBzoNR3oiuxkDLPnVloErG1LWteAeNZTa7zmiAWeXcLeJVs4FHSUFMSN9o0GaqVlwwskI/xI
7Fo9Zsj+foOYcYbgtfjMpSRpw+ixdnKWDvbwgY3YuMtccogK+gS3Baq90y4q8Qv0FmxQZZDTU417
wGkG0zYR5qURHtgemAwSYSMvhkSBxNxaLpBy/z0X033nRY8i74J4zqpzaIAR1hoqMOOk6LBvWCPv
s4ADHjFbdxRAxZXMgE0OA51CW4p6JhhNkI54z+i3Auai2keRwXRMlq2lcceVR3iRRnymiSghDG9H
by9La2txxIyNQsNC0J8qUd00nFxZaBDtPLA91t5oG/bZkOQ5yn0ZdCGQI+O8VVQdjkD4RFSQ9QZ8
9xnKZvmj6TvkE4KT5ULW6Lo1ZE4zhHZSgOflTR9d1yZd3984VH1krL2fjXrXvIg2MOEx4C7zeJ5e
lF+eO1silam7zR1M1WNTADIrEYFW1Ltm/DEW2S2l9AQTyV1JoYMK1BZBBEkVvlNooyE3hwzfP8Ic
scslv8dm5tabkKGoo3tI67cT4WlhmS9sHP3EERkGJtgpsCwE6OWHUWoDqb6Rc3iAnnxIMXB3AjvB
RkUvjmHTqi+g/An6Cd10+6ALdl9BgkXz0Y55Vj8QNT3qabABdNZ3Hu3WnWlPFtQyXgj5RD6tQd68
QeXqFBXjo8f8dLKi2wbKfaIvAhB0OpM4QksudltaQeOil8Bc7CY5xNjQ9VOQr91ern3I5CBftXja
u6DNwFgEFRBEN6G8qmnYR9XwSWePJzn3L5bhu5H7KzNNt047r0Grfitr+coYe5C8O/VcbIJeb7T3
MFYN/P0QxjT+Hfo+JHEzqcFxVI/5dE89GIGaOyVBM6/btLTmBzPd9S2tId2lJIWdoog9fEG/QPvD
Wo6E+NY4qFMop6TrXouxeeehs26dRw3DXgYtuhWc7WaY4QCQu9rIr0mE2L9lNQoM+sET4UMUAQoe
mHtoA2EmQDlC7svpOdOvOfkRUSzJbX4dfZ2EHMxHCDsUneKe18tnJGDRJW44plMIjWxtF++kU+fR
8GvRTWgY4RCHYQB726tvg6apXHwAJCrDOWhM2pfgxYzWuoAaZDLdlqg+NlO9UjZ4P0V0j8++NwZq
lko9l0GbtDn06quJX4asjyGdXAe4Q8Ow28lCaze3aGrC8GKyqzMjeoTRcutINAWw02PC7IMaEv62
SccJdTQWYAsBMUrbpS6KOkRba+ljb0fvoyHEqQ5GHWiBURJBSgYOkON+IfxEvdhO+O1ohKQ5+A+Y
Azln4I+P4CnE4PHjuBhuM07g/oDvVJ/hK95W85r0zk4IhiqAfnAFtiWiTdy5WIFdVydehurjZG5J
H25hIvmAcSwt4QQIFD3BhBz/JIu5Z1uRNch0j1IB+sfdDYE0MTPTyQz13SigwKqHtzEo3jSVSG6s
Di504sjohqqqbuKq+ZJGb/NwSieoSTtsVJg6eDnb0Yiv+wB6ECtfcUTqdmq4AGZ/O4ZYFhqricEd
3AxOi0SHinRJkQkAewlBrOZoFeuhNLDNRYanc59HWdI0WU1TFnlzkc4Y7dugCPXaGgzS+HqhbryK
RC9Q7HJsaPl64HDVmTw/BBaqMHYG4akO7IPVzvdNEVWpQPdhlQ/y2hYVw1wrvS1IP/cZCkxNPFBW
lGdGITBZzTDiPMvJb156+PZwJGrw3Nsee6fc3TecPhuw4pLMgW/MRkQEtIhwFwExjzKFLNDBFcEc
l05VJSR3W4ibZI78mh4TgVXisAa2FR2wF8gcUYybzMv8V7+uCWx1XlSdo8qGAj6vhnnR13H9Elgj
G7AiTH3jrBqcuGeEwTt6WKOmRhExplonfw36qhwSAay5jN2JVw95BXvOZ9Zh1SlxEiiguHZR8Lm3
fZzuIFGDA2R5OCp7LrCdzR5U607YdWEmKiNUh0KYdVDvwekYqxL2FX3/6Bc5lLdDOYbHcqgxDjMg
nWK7dIV++ksD4eZfFfi/Aph+7WSiLo+WGKgGaBcBIQhZzLe6PEcBiFY2ZlRpdZvRacc9oU32Bxvr
r52iv1/kW2tRwms0V2GEnRDYXfBQiBVlsDIaYGcg3y0QcvjPN7V0nn5pNiw35YPcDNoMeg7facce
2pyhBSHdf7B3Hst1Y1kW/ZeeIwPeTOGep3uinSBISoL3Hl/fC1JGlfhSlazsceegoqIqSRDAxTXn
7L12aZV3DFKqoXgskMUZgKu7mtdTtp9wrC4kDH/eoqGowO+ItZS0i+eocuqtinCx5021U45rg7/Y
9m5lS6f/Ittv/WUX94cLRJctWs+KrIsXuoxeToiuJWgkjIAM63vrkLgpwmKbnO3NtPlcB/KbQYI8
a230ScxiNJL4e35pJ6rAacfJxCClrwQAybT1Xjj/41f24RIXQ2SMzHie0FcGcUSxb9x0a7orTl/z
rFQg8av7v7/cRZzsj/cF0ZxBT0WVb+AyJGkakjqUBvFHmmxzY+Un1Cd5isQFUN9gq37iNZWvYqN5
Kdg6k+TgfhaF9bshQ90RCRoIGoOMn4vWtybVc5JGBFjA1TS2y3apHtG+uc2ebb49pk+f3PFHK/mP
O/5wuYumdGNNUJPD9XKSz16WyNMToFYvOUR7K/5MsrQKIC5GqLoCdmDT87XJl9MKNbhmqJafn0NK
BDvmtt2aKfp//RxIlzeAi1DfAi9yMTwFoaCLRX8rOYokeyXCZmUAdHv6YLYRw/z+TBN2Icj6+SiZ
X+ib6pIqisrFBaMZ6wQdFls40ALqvMgxKpeEP9vieZaxWzyM7nz+HFZ6IX7763UvPhJjpAREZs2v
331Oi9+hYeKvcPNPiQAfBWB/veDFEA2GIM8Jg7LFDRBLd7jxl7O+oTDnSVtIRoKd7ojUOA+3/8Uz
Xp/h5Qj69RlfDFdT7+ppYAQlGZJCxZdpy25XsgPxmrPbX39Oqv706a4Kkl9mOb0zMJfxVv+cVcXT
Gtj9Y1aV/Xn3f5pVIdb/exStq9gv10vIaAN7INt52L9pSdfauZx/Kj77zdL74SIXS4UVNnE/rt9G
hpIIy5W1XVU968eIMCz25C/Kfv0m/yFa6C8j55Ia3EY1EqmOLKz9ihunxpX5OLO2nGnwITj/xdv7
zZr/642uAohfnyZtYmEI/hyqwNHuOjK5XK6NW9CJ95rHuGFutTsD7P6nAsaP4qI/71ZHawbrC5HF
JXlL0v+8+Lzp0RTSnIvSo+pox3g/2Pg33ZCsK6cMkWgG3t9P6xcExr9eep2JfxlFahgqk8p9C4fO
DfMzDhzLWTPRb3ZMDMdHuCsHgiq98bZSvpARc/6cUvibm9dQCagogIhtVZSL72ZKY2OJqVLj2r2C
Vqjue318yVSL/VY/Q7YwP9NX/W7l/HDFiy9nCTXIC+U6Lan7lM0PvIMfA3o5/ReT7m+WMnZamilz
b7DizIs5MJEadRGniZ0CnIerxM2dn0tZsxd2gv/3b3P9Xf+e9NAs0uAw2NRJyCfXnevF19qbBGoV
FlYdykJCcp1Mud18xm37+Lp+XmMlUUvgzExkzRfX0FYMxExZUqEjr+NBCSllAFNp8RQVqyg2Vh/+
+U39ckHjQo+pR5RV2YHRq5ydJeJkRzlEiFPn76/ycY/647ZUKmkMQRzqPMKLMVGKcqb2GOqm6GA2
7TFt40+2+D+QrRcvh2yBVe6J8pxt8MXqm2pxQn53YEdHjPCeQmvvUMCkoTbI4bl0ysnG+Xmn3NJZ
c8GPPLbXMR4/O+eTo1a8xVXchavyXnIM5ZMDz29uXgMtLoIntQD/XSYg5LLaFmbGuJHm5oxbaDXE
j8b93z/hiwXyxyP+9SqXTNtULsTWTAR7hW9TrfETCldH7cVkKck80NvFJ1/Db+4K/SLkbUTvFPwu
R6pYmkrTdCZ74aSwB61NoTQsm09u6jefnG4gcIOyoGqINS/mT5AC2JBbnGIP9QMidzvzkSdv1nwh
pMrfu9ti8+na+HFN/vEcP1zyYvsYpGVgTQmNAWecbe2pOv7cUQ1b/aieKd+XN/jPPmeQrd/Zxfj9
cNmL8asoQsKnrkC7GWlVGFeCiBeeBEEAFHjtpGI7NMNrkgtfZHrUf/+UfzPnfLj0xRyqlKVmRvg5
SY1wxKLZtDCFpPuYLDMcpN6Pa/2/OPR/TKbqvxGHRq8FQuVvP2Ju1yzb9V//9iOZVvpDQn2JLRVP
F7O+tg7yn+pQhJ7UD4z1VC+tB2FU+//Sh0r8mKEi7uUfHATKqnL/M2ZM/cP4kQtGmYUat8QZ7x/J
Qz/u3QyyNJi4wF5aQNM5v/3QU/+yh5HpJBdJ8kXEpNA6sW7PXuXXp8g1nOAcPfZopTuHlop18+mn
+PGU8eeVCexF/so8o1kXA1MYzDiXpzMV6834sOIvU4eYn2wNZidM6FO1+8Vk8/NGf7ncOjP8cqOW
kNSDOp1F5Py3wUaB011u8FI65jscn5+o20+v+dktXmzPgjqC6kNVliqDij5jOK9bGPqPfpmwuwAs
qu1+GXY3P2eUX0uKl/66v9zlxVJchyp6QfGsboZdcZ6wKBm3SLqcefuZzF26WCH+cqWLvUyC0Rbx
5o97m+8ln1hvCm+GE2a+sSm8YhNKPyeX/8irv1gDTRGlNCU3Q6JwY6y7/YsB0xG9mHXay/o0+w1S
d4fMmePoSniHAm+6/vsn+XG4/LiYrrGjoeqGL4pmxcfhslSTos/NK+KwMf1aTDFK59M/v4Kp6ypW
KOxJ8FI/XoHegKguwWsQnMX6vhJ35vz17y9w8Yp+3gPRGevGlt8vr5PSr0PemEkiU7pXds9P42vr
0Hi8URkQxn7elX7sf8rq/bi4/nk9JiUo5hJlPf3imYHLQ4bVvbZetRO9fFve1mTx4LZaDWV1bweP
mJ4+RS9T1+I2/r24rpflaMAJSJPQfMnU8z7e5mCZUZVnb/EU9vuhT5MHbVI7OFdKeNC7QYIiaCF3
d5UyMl3mZ/1g9apsTxXbVBzuE2JXrXjNEkHdDeEYvSLXM15hu4h36C0lXH9lC/5AWfxS1OgdRcUA
XEZMnpelJUkCG7kBeWVZTimRA7IzybnwDn9Bvh7iVn7tpC6XN4kojs2+nlsrRGLe6eim9eI2C3UL
zl44yILbyap2twgWmCmJbu1rxKmgxxnPwRr9YJmaxNaoglpfNVlOFnjZWdGpkNXqqUxWPUevjbRM
hyp5z3ST/pIiZ5nDnlH+WuBBoC9nDFL8BKuwcpVk5C/Sp07NfHWpxC9jkA3Xk5pkd0ZKQJQOSBDL
I/2W8KFV8r1m1E8d6WGiYvWHLhMzpzfAuwmZiZOsaMfHQOlrt8uI9qYFbvDTXb5YN4Aja4gbgQEu
UWmDEUs2B5DCrWNLjA+52ZiQdQS4a5vAnIfCD4caqiEoGxOFKMrb1pdq3fgez9n4PTb1CLWUtKZa
kQhMy1kS+5aYrSiis5H0g/kj00p9TpRKD+ymXeJt03byQ4ZlPXSyMWoim1CPpt0yIdNulZYSKJUg
8cuJeBn04xSP9Ma0IdC+6fUcvcR1Joa2kCmIxuIsqK+7sAkPYSDlX3VLIj+6FEA3qXSdBlXKV2Ub
bdFKgbZRwUREp9x07Y4os+yOEi2dwqgUj0srVARpVX2yaeG5RDY1cOtZbDRxq0jpMbFI4VDgCwms
Gi4k12VjdXp2pfRh72sD0hqIWP3tLCfRrkoFazNGXfc4d5X8JsR692xMQntvoPO+TXqaSXY+DjMt
l1FJ30vE0naYWfUTxdMMzqEY929DIiQwFYa2wG/fWkctszq7ZkoE3g/WlcBp3UJvOcRf+jqomWyl
QfAKS2hO4RLHHhgXEI94EQ/I5ClvyAvYRjjCnlTQaoIeMtRPvZYsbp/H77MmimcGB9CItpDGEdxa
0GyEuQCvrVVKDQtj4LUQd2O9V6U0XAHNGI5qogaiU/dL+UVtVOVqSfjUwjxAaiH13UNl1CjGq9no
TS8Q5DxFZiMRpRlWfDJ8OGiUKlQwlYEnAvVtXTqTJbwvylQ99zANTnUuD3cBScPbMhpgCtKcRBwt
wlVDJ38gqVo4IUTo9nEbxB6aXvVFDiFqWCMNfyGQlH1fm+SSiqXR33VRGT0uKfuLLFkg2kl4MZpp
hIoDmJWZNhCsXSY18nltMW5KGXpFOsjschR5RPk/gK8h4lp1E+RTNZJ8g/kLsYU3S6156uVSgOig
i6BQWu0KTel4iMrhHktLKGQMQ0m9JRe8eRumJDpYyDHe6lxrD2HR6l4QyvTfRTCYtQYtczKVZYe8
D4yl1s/AEQZ6gXoFCbnOzE1m6qiq9FK9zVDf3wxDXLpk/UxupibtqSAJxLJp0U83NcrQVxXV2eSG
UjP5UGmsd6TX1btBKDJ59UkJdpWM9vB5hjVuolWvIh8HRlW5HaJA0BNCKnhibnbegHvkqRxbZdOb
3ayChMs6rwWW6QLmy54ncuR8QxyEXRnK+ZaIMsFtxEjgCDw2WIgDGZByLalLCH8v7G7bYZKuAug1
CCT17iWcrKrzgsQsvxJbEa5ymlHcm9LSAJyOUqIO0Lc62F1w0KVS3J71tAtr2qVyjzyuNU5jVVXn
RYiqp1Zaqnvim+XKBn5lHtCUyy9BUhQb+juGX6oKr36qKxAwqmBeLaSRepFYSYjdEZg/x6NAt5Xc
QNWD7zZvK3mdIzAggYKRa+TBKtNzYxttHLiQcpu7Qa6XayPoAQAh7X8lp7tOVqUTOmCRGGvkFAV1
CbBY2rATiUN/W3AvfSvpgr8uY6SCtU77/ksbDwbFkh6LvjTEsyfGZf9NRHjHUjWoj8BL5RdRrrON
mvaWn5MXH9q12I+HnGF5H+AaessCSfxW972BxkDIUV1o6cOcwaXtFAuCaylNfkPg+1bjj3KbIQ2e
hH4yD8k0EwkjrbgqWZ5RnUE8LHfol4Zrs5WSI7ROGC9tO0uAtproKgdwt1JeqAhu4lHWblIgbeOq
HyAjaJmqKbaTnLRGlCNafdYFdGN2Gmrzw5wk6n0KChIQnl68NWo6lr4YhJD1kBtiNO/jep8bsvl9
HAJhL6lj8R1fUE5Q15gRwy1a+FEMJUnPcWSM30mqtxBzRLLbdZqIvkPtgTnVRexHMcDbuOrQSCiz
Fe1UDXBXDq/yTaPSj7lKDzF9KqN2YpUHZ9eh7VYi0McKG8ytPsIYUjVUbFVJRYucpSI+lokx+5ba
TpQ/4J7AHIly+a1NF/1ZKE3rfgHHgNkqEv2xmygu9wFUSEGRY+TAfe4n+AY25ljIGOiUDqJ4Jgdb
LUVVUNfWeBVUMpYOSLrzdS2bDc6KubsRFC3fj3GK4U/O2u5rH06CPeNUQZgdJPmmyZuKpUOaEfbZ
8liLx8qUrfmhUxbxhT1/0CBb4dPL+f8Tp13QfGtKhS4MntcgdL5ckavTwwPr4hybQ6pM95k0YyBi
FwQbSE1l1GjpRFKd0mXM+lod3shgQe7YwkqckkSIMHMtaoIdzyMIHFGwTBtXyvw8zGq3KftsrL05
XzJuYqhOACLTxGOHUL8rhcK0o2UlUtkISVPvGlkTdnbbZ/GmbeX6BrUVHrdwyWFGzEo/ugbQrOtl
VCj3yuqYT05ujultIWbqIcsL4DadoBMGFwv4zBPy1sD01F0CSK7BGycZDaahIs+tayFUe81BIB+d
VXlqKctZo7KbiA7dipWWADlpam3xutbSDynTx6ueTN13WWaisodYgwIVGzUkW/bWX8h9U/BwWWp+
BXtQ01eJqZQ6eiWimO8ls3wD9rhgsbOsatewmBzTQJifZmCVV7LQ9q0jNYayabUa7HUsBUFrh8UA
3MsIO9FkWYwF1Atlks6ksJpaCiKwaZTNIrbic5UvUc7tDbNFIhw/YOcLMlunZA1xDQtttJ1iF3SQ
teQ3UrsM52oCcPhctpmcvs1DU/enOU/HaFdacqzuE4ygjjyEkzeEHaTiqc8txgDRn15b1OpDgD1i
X1V8ZsidmFygVFRPwwh63cMcIn7tKDw3tmzUaMwGMTP9ZjYQ3fblUH+TjY7ablpW97GmBTtQIQX7
ZyEgMwHSpqwU9qLU2QHz0WTsJhiabM/hn2p2G6kFktixXcCQNkEiuiWrLwdzFrwneVwk5so5jRJe
jSGTwxYP/bUhjAGq0UTHbp0FzWFuokQGFppYgIVN4lJxVj5a/AXHWNY57UwmTjSnKqRSu65B3y7X
WL9YIMIkA/LJeWC5YnuhWY+TWCUK86SwpNcS3XS23trE2ly1krGLCjk7ZGHQAbUGnB4YxprU1yvQ
1auphdSO0SPj2iQkT+V0XQ9j5ZmxwVeCVWwQd3F8J3Uzq/QkmA65dLy4wdT9PB9E5rDUnOKjYeV4
4mXWWkRzCHoeyB9MThSbJW9q0ITyBVkOaNvhJDVl4OQV+mZr/ejRRvZuUhblY6dINNrQzLxPMjQN
dHah1y4CpR2xDZzBzEUXQBdmgiXFglPNcCHaujoGUyTZkOGze5zugVuZU+/mCT/RT5ngmXmjAInt
l70+WhCwCRdGC55Z25Vq59NJmbZYi3Mb7YzgWeWU78Fo9jAw4YNtIQuqjjgL4lHrCuuG7TuqVTWy
QiTgxPKYeVyNDjun8c3sdZMwIvwItCfRbH01Gh7fGJjFE1vZcCod5ECZeW/hYIQAGSTj0p8FyJAy
NuV+TetKmi+YnPqromvA1g4rMr9ZauHYIpx87tRE3pZzLCIhKyMAw+x+7FKsk9sBq+1eiqx/mMP1
8zwM/UMjAcLin8umYL0IaWR0X1svvNMf2pN1tRbWTNv43tjNvbXT3E/KDB+rXH+93kXNqcvnUNO7
r/HDJNuyV5+ku/S4OAUhXN19+A9jzv96tcuihiKFXd99DXqIYWZt9whbKwLhPrmnv5Z/EF39+xle
9tBDU8izXnsX2GThk4+c8k7f95s1NYTBUkYua2C3+S+qlH8toXy87kWVsmhiFVnpV3EzI7P1wLaT
JXUfouIEgA6dI0EigcLXoeLl/Ljj/y/d/w9NHzLbGLT/uX7/Jc7LRjh+a7tvv1bx//WTf5byZeMP
RZUkECYcg+mM/auUT4rGH6IqrecfDlsiQbX/quQL5h+wo5AmsoSvOX/gT/5VyhesPzggE94rUaND
SksN/p/U8tE6fqzmM1FRTlD4lbKEFoDzzEUFTpXVPh+UqjoYRvfSp0u9BT4AK3VpWr/Eo7Kfl9IT
xKrDpJpNB82sH4RuIJwmZqcJUWQrN/FVWscIfpu69Fq100AYhyF8yPBd6sYvRT8qzhw2rJjTSmlf
NOgQ4i1nuO+YyVu7SszUa2ko2lWeoxZn3ltKRO3CdTvp7pIM0peZBWnHcrPJOlNww8KzJEE8z1m3
nbN8t4SteCsK+j3HNHkjTCUJRAmnRmtZ62gJUmulT7weZcNTVBiyaynQwPUIWatcBq6x1LKT67W1
iRd9tMsuibbFFOSbUS+X7RyFpIgVFbs+4UVraB3LSWBDq08cFpZ8YxITcss+bcXlY9rokhPFnGVX
6NyzHiiPvWBohzqgU99VFaUoky2hUbs5TBAKYPo2M2bBMcNS3Fq0GKVZEm4UEU+J0Mu4aqLE1XVa
DQt8RtKjDXvsIoQyCSQcQRXR5M8KRt4pfofNic9e14vrcAqPbduomzCVB7fAMeOqsBwOQqQ9EIB8
hzhCBhbcb0guy3HXFdUh1fTenzWQz8o0DiQ+SuKXMAN9XEgdxV+20bsUUdKuLL8vbSBvyYkYr4UB
h6lEKryBMPKGGkWz67G6Ru30DUeCdcra+pDRgaekAI8/lcLWT7BIHvGUiEeiJb+VyPL9dhxOVd+2
R2OYRVbi+Jw06cAbkiJU6KurrIxAP4sjHi9rkkc8ZHO8azLtJVBiNhf9dDD15YyRTrfTqoCb1bC9
w1bg6Cro/EngjxQrWd1ifxg5CTXkX4jBW7osNubg7IneKchPIXbHSBJum4ijQ5EcG7xcbquvI5al
H9Zqnh8pzsjkXszyQ0c5Gx+iOHpZcjT5aXD+jD3KoxTklMkpB35mEXR/COfkC+VFiq96iVa/PiPp
z6/GVNU2Elhmu2+n8lZsBOSPonGth43pDZQKfIyDKBasPrbDCZ6Eyq7bT/APjoaVbNXWDPxCMo+I
mJTrcam9JZFlLyuCe+om8XEMyePS6ly1Q1kafHOJFhsaf+5GQr7s0qB19KaodwtlbDixVmiHrB/g
QuvinA86NdciiGFwTqqdZuLkBp0q7yViqh9iskxrjRSdru2r3SgTHtAigt/j2nyh69h5RSvEztxy
0tJxLNiAq3H7KaXbNcawkVNFxSqZl5zptSNWHREbJx++OccWRiPd7/jjtxp+ns3cWOZx1NR9U0Mn
xonRHSW+VAcNTuItMO7xIGES0PuSwm1gqneMKfD4Ql3ZYxuKm5CSzWQG2rkPzJcumwP0K5Ps5YXe
ABcLtJ2qY5+taumQrf+BhcwvR1k/AajIyJwxr2tDzQ8cJe4LoxiOWiAtjpY1XpdH5SEGgH0Qwajo
iVOQQ3mrpRzYjaLZ8bjf67Sd7KQSje2QEs0dmUwwK/jZLjCb2wT8EEaQBMB5lVZ1hh5Fb5CGW1Nl
Gh00reNmtRxPEvEaUd5tTWq8KjiWTRdN33t5vlKXieZVqPoNtQK3wfoOcLUbrxEne3S62DCmRgTs
n6yNzBQlt6dS7SdStc9SUPFCx6uJ0eRgACJZpLH6VwSqp5R8LG8aeQqmKIxXsnZnFKZp1xR6KEed
gijLUR+Hb20MlThqi6NUDP1BHJXXmUCdK+XO7CFXB0LtG0rIh9y2O2yRoYfqPgUw8qVKHus1Vimw
Ou3WWASCIeZOpghAalRqpGemm/nAAcTXS1IqjDZ/qQql5ehf33YciKEkJG7f7LpmaR8zVb3JSTpx
F6klYEnAMEL2yn0mm8w86nwShyjCYR1Hu95svoBwEPfUbKAHL1VC6VmB4NckJwo3GCMVot+nCX3T
+CTKD3WqbcgLEh2BYoojy8Vu4qTtAUUokAdSM60TjI5LxBKxyBMjI1MojhV0vzHDbJQIW1gohCc0
6kXPBwjkU/Ak3PWHaDApvjXDZujkzB20BZmzbJ1TObTQkhKaE6WYV9om2Cfic5dPoSPgN3MDHJq4
8VgL4lJo/VrRvahTcO0DVbBHa82l7zkA4a9B/75IX3v83k4L+cvt26X3qzSkkFtGZCM08+A02EQc
uX2qyu6YltNupiHjDFS8ibZrSaonMEQJ05MwGncjTvtDD7PXnhPAJlYSXIMfh/492ZVmOBVOWZ+C
wWZUyWHpeMeuQGGMXkmuemHc0cUtegIDjIHxWeAWLRvaO83yDHMqsseMP0ZuYcYN8iML4rJP8zHl
rD7A5M1zClySTOZN+2xmvb7v6BJEsiZ4jZHvh8Y0IDM3T9hlqeqltQ9reGYaTzZBpHfUP7PUWRSy
p8Z5PFH6c2Mmup1RCfdzmpLhp6/hAF15HSRldqqKBq1lEameEEveUKQp7vsrelMY4zBJ6lHqy3V5
bE2h3lFP5RQfy8veGkKY5IpBpSqp+sOS1BSWpUHGrNWVjpi1+lbAYw/6d0rdieSfQ69yRLb6fGKx
CAPCLjTZ7qNeOAT9RDDOxNFAk+Chl9IcbKYaO3ctEUnQERhAK68ejmuW8Xbq5UM6Yp6WG73nD4jw
NlXTeKfAHpdH7TA1ytXIbECJMVBP4ItJO1inJLxPjavH1l0pJfNWlm+sWk49DUgDU5Z6rrSmdeth
U0wSS13EvkcKfD2Krut8PlWzjGe4tMW+cETlW2Glt1RjvVjSz/hZDkn6UJTwhnfhI//S7GHqbeDR
y+UuaQs/hhuNZKFzHEDXUsXMYreSnXLiJxlIdHWqIDQFa3e6ElIPIWpiPNGoKQzK9Nfw20XyydfC
JIkwTln4M7iA7lX4PlR+e5OEt1QKx8Ufqq+raJVYAdk2HgzjYEjXMtgjCauqXedO/o4RJMq3luD1
7Z5Gr3hdyJ6uYEB0cjzfEZZVOxO3UrFp0cujAnwjZAPQQJV5S+HRp6klEp62anpdJ3eJsonNvTTZ
jLA598FkD63tNNP99Nrc6rht26PQ+MwHjenW7bbR/eIOikxgblde+QryDZzqUbzmXtKYFKBz9tLI
m1Z26+xYPjsGGR+Lr9Mzpc2c79QzDyogLCo4asRI5avLhU0APWi1oBjnNuwHq1NgQTcigsLrDTBX
rvY8Cq71LVrRI151p7VveI6HKzaY5C8I80YV8Ya6YXeIHwf5kGPCf6sf+8KeGi+v7IxWVusk9ZHG
3ZqREB6JOAizI4izUbg2JlAhvsG+SUm9XnLKQ1C5Eu+WzU3rzG967nBomHQfjA0ldjyzAGHz60nC
ze8b/cto3sl5ADsmc1IB4+uGEcH8gajVjK8oR62qxJTdNyaFb03ka/WGby7De5lvcKJCa2BQqULz
psaCbVA210swHJZPCo7TZVdGspGtW4hI8OHLtzVfgEpwchoDW4YWETyk9FtBNsgHtd5Q2TQmJ9WI
y9u23MUeRHi8BpQ9VwbvmimNv/CQPoG9N3PfBJKAiyF3yUhJATPTFB5s840EvyByEeSRbtCGG02l
9Oqi0hUDWxvt/L0yXKDjs7WT0g0aVP5KZu35rcv2+Xsxes0Lv6AJjjG1bXGrEu05ewK++ZOu7emo
mPOJNogQ3yyhL3deV7hAkkrpdZx3ROD0y8kS3S65ssJv5DGQK8dIOpjRY9C8KdmL3lx16r2mPQwY
8K3HJD5UAx3Nm54AQIN27fLA6jLT+hLnb+ZE0gSpJHrwXM/v4/AQKC9V6pMfVZQFX6y0iYbdMl2l
7ZtIjswQ3LcNVviHghSW6S4smOezWzO/1eL9nB31WXBz+a4xmIfPgyg4CpvXOr2drG8haPg+vSbb
QdHcsLmWXfloZi8j+0h1u9yI5CeLkiPTTHPqu8jaALEiT8+P8yBzRjjLdmOA20+HcFdFnOyWUAb5
T3mu1QOWS6nbymkYA4ULvhaFNm7yHo9wIBVHQPidTghBGN2S7qGo5ejF5bvWQjxgMdF3RkfYETlh
iikdWyLuTaIzpoZs7PQoTI8+AbecP21BEG7KgG1wlDltfR6X93KE34D9NaYLSlW0FzFqy0wJA31q
HUsR/72fH/Lpe43du0hVNwiPnXZOwxfpNEF+qYxzM9ebkllOFxTPVfvBawTLlYg+69WWZCZYI2bH
tpx2Fy2vnuQ0oxs9o1JvNY5BsgEfATdz25ne975BkToHq4h4E8XfQBRNA8rqvN8ZswZRMbwu1YGR
qLqWNhx7wChmo9vbToh8ABduxiEvZrkXaSCUIikrseUKjOK+JSIhYV74HoJhpPMDo8HWAEB16nMm
0s/I+Z8wZWuthkR6xCkvOXFdurQH7TF8CdL7vEHsTyzF3BTOFD1CA4RMZtd8wmFpgqn51olfapUw
EO0uXR4z/RkbKK0Cdf00ILs4JsrrbHluy8rrDLp6BTA1PMKOoHzJp8pbUk4xu1Iv3TSFdLB8rePX
qHoQdLetTyYoPfy6ztjQ7lRLN2aHEWvjzorOCQE485J4KQZQLd0N9aFIyLU5CSnhOI+ObgEp5xRO
/luCnqZqnRbVQy9/NVWUHLFbwqObZiYaKgjwU0ACcUgigOzUyWRpwvo3Qj/NrvOSA8IILefZGh7K
jtlfQ5nAXlYif+z7PI1Mft8qvPNF5tL2aaGVTdus/jZGb1J5XpW/A33JAKrRadZ2+vJGhcXo3yBB
0nC0mwj65RWYPZJxeP2dvg1jvyn2g/FkLKgygzczelPDYym62YT4gTyO7VhsXNX8WveHtD1U7FeS
a4A1rb6JquNIrJaxF3UqLP48sBngWOiOdByRmqSjXxErxWuRfbGwk9ix4CEw/WcbpTvq5n4Ktm5E
Lkvg9lRkaDsV1feF/oCwLyJpS8DhPifRSHGgHy0Osa/Ypvm0yGIb32JzTZ44Kc0bsGTrXIW+tOym
/MzMt2CbV9+i7HEdG+Gjrt3N8abPOEluUhWe1nPUPObaTcZBrM+vBfm67FnvooXeTzARBgWolGXT
wqo9tBtQcTbxpNSWUWMdlYIYsTa5N+S58Zac9k4dhn5vDFeqBPyDBoEBH2iuWN+KbKBH2yaHLMYV
FR53SVHvp44/tc7uJXnmO/CEGgDa4BKEctOsM48Q+0ONMbbJHQCQJE7cziJTKiAg843DMyNhduGC
yNYrYUuoVZ5ppYGcMUqvn4XtwMFgaAIvrKQ3XOik5Aj7WQkJhhN8diRdSmyhaO76QLeT5mo2v5rB
W5LveWtt7sEbnCynqq/m+lFWndl8U4wvYkNDlMLGe5ze6ivzxhtIHhr9IXkv+SjXdUvb09pO0oOj
sgtJj7V8E+fX7EYjgVOELUxQgz0TtGV6YFOVt6decCTmIf6ssuF9HaZ8M70KCs2lbagSXQsTRr8K
E5aSR7l1nPV30AR7IcBS1A/aFyXtnZ54DMnnsgWErjc4hYt+VU1OBqDf3EyKw5Qy3LO+kjcsfwHC
KJEviKE5Hb5bcMZw/I57vblrdXdMbqvSl2QqNHzM9P3nV7l5tpRDkL2QCYa2Ry7ZPoXohM2vveKJ
LXSewSnodBrhTiL7LvfyZBdiL9Z2yeyaGZINRxtJnnTZCdXNxojOLOfKa4ZvRPaM4BwrRzM8Osar
Dnm22lF+SGV3jSQNISEA1HPZxqkVmWb1/1J2HjuyI1mafpfZs0AtgJ5euJOudejYECGphZE0qqef
z7MSmMzqqZ4ZIDcXN25Ehjvd7JxfUoXZ4bzI7fi7GPJypajkswkEf8RtHRi5E6EZsHNUJvqiu3Vm
4FvlQc6gBoj4lnW3MSkyRdzCQx2tUPYR4cZMQzGYYwV5cySNIp4ujbee3cDrNzwis3eDOKezJKGQ
KLv06aXsfKZD0rCO5nSAl1WKc5Gs7o+JviL6i5/u09xjzY/5PTdjM5yTi/yyWK1+NAU2bSOr7Zw8
o71j/NT0ffhp11utWg3mlqOEVBRJiNuKTLb42aAz9mdo/Yo0x5gZi7YVbTtjrB+2s3VieGID6PUj
hHuT+c64Vj+NJ1Bd3uQcfIp5mo9Bn+3dF/VRggC8dpnfmDvnx1Vvbs1Vskt4pBPyqkhyuB9FhXqb
8kd0EKEVMEo7c+BUD4Jn7zaGASfHPAccquwHEMoWQ5/iT/2CalAclkTKIVUw7V9psNhyT8w/Hiip
6TMXzy1M4kNNDkW6UzvkJT77fx1vHJy7RO3Nq6TdtPxBT2+OsdfiHWvwcqM6u666WWS2yPkeYrDL
6yceU1voi5Y6QmzcxbUZjllxbFBaD0tqdfgg8JBbfpNcTR1zCXuPwXSImH266d6bMWwch3MgCsL6
k3Ae4h56B1eWvrIFRXovNVmeQ7yPm+WYB2Xx1WTo/yjZCaqXQhKleR+2quIIvrOIx2UtfVX+oj7p
ia5S2rWmbFHevBVio+UbZuNoOuj22WSUIaGXMKxNwtYi+lPErKjwFdNTZp+n/NpY14JZnwvh0a65
pEGk6+biqoQ5nWnp0ot3V+z6/jDOwYxCwHlR3D2wd188h8Uxj3/cUFlUxHnG0aPVXIZmPWNzd0kG
TLXXRPDYbk3Sg5XityBgY3C3ncYNRJFoc4iaXWWvXe9NS05O9d5Iv2RwHO//l+uFJptlJ7677lPJ
NhnBect6CKyeqJUV0k08ekHxNRHCJ70tCBVj9YwLKvSLciPSbe+kC7/6zdolQDNDPBvCGNO9u4ri
PWcHzdN2vhI50ylJEd6Jg7HKH0tOo54+Dz1o7Xff7VeeuNlUr+fL3H3Vs0Nm/WasSHa2VMVDNn3y
3QFKZkBR+8K9zGKrZjeiCPsn0IdkvnVhhLgycMY3RiLnTDGyV62s8gnd1BIAY5RnY7ziAiZbJQy3
dvbO+gus55iLJVBx2GwzkyEWLnvdJiujuAl7tyRIrckuPInC3DB9rBCNh+MPQY3LcTjq8YdI39WO
temalK98QqQd/IUU+z+4C3BI/01q/Qe/BJnmaTSGkNLi3nmuvyrKLWKcIkOr8n3nyfqAm5BnS5B1
T004Fjx2XZQT6WzSHZh+WGBR9ZQm5yFmGB6G+gduhwAsYZd714jvaeA7I7cOtFetnCwt9tRzUpwW
6hf0j4faGaJ92cUP1FEjyklQ1GR9NwFV3igl5dkN088hfhVJQyF4TfquRRYyl/49yI3pUHqRHigU
i9ly2wxAiHUlY14a2it7L+X8ZUPRmtJ46ucNETvJ2tAp1NQql74r25+gi3ZtBEOkkmHnu8QJVZj/
j62iPXSzXJLcmd8UaSvAP5SwWabIfaWESooHZTVI1eQYTpqNMrkXNWyZSgQ3mZkmzzKZf7XapRnM
A+gxPYrYorHc1VkzoYk13j9cZelkazW9AfSrcmdWb1N6M7VbPq7BU6pDBxrewz4EQgQGCyWXk7sL
i1exbxMSb5/M8CUKL8LYSv1DBRwQO8Zk2V+WRreSl2Z+EtahkEEnDnb+2DwBElSftfJtuT/DGExM
a+YtU9dOu6ZodEvKYIvisA76zieWF1KnzvcIX9E5LCr3yMSc71sKTwXxUVQWAi0sp9rnip3lsQ0d
KOuVPvtK9E0FpJOe6uK5zBbs3k7OGbKO6NvdgC/wyRd7e/KXkuzGL2jI41A666X1hEjV7nfdGHDE
ti5g8jrlsKtYVE4DoT07/rIK3/rqFk0K34ZxAwyV7bcxHWZ2cQVZC0yS8eYh25BtvuhpzE5zFTEI
kMMQ78qRICPnncT0sezO6SADQpXYValQYpxqniieXbrsCMV8oHpy4zFfD0vP/FJ1pIA8i8ux7wHw
+vggWjXf0hJHMBr4IYpUJivD3rSqofkOk5ZRsvfs2/qCDuccqceeWYZ3UofGsqvAnt4r80jO7flV
Qc7eXHWaQpmuHWDStQN0ZBO85ixXDRP8EJTRJ/dFs5uVo5W8a+6xK24tFZjtnC38WNun6H1n/ce8
glwdXO2jBSXytfPgvSQt15/xPPrOKnLQG3P10gcqdo3ia8oOd3CbPyTW2510Eavc+jlW4UNR/czO
Vpe/7vA9vjGQWui/63V0ogmcx5FpIn2X5bavz677mie+LU5nZzGXb/e5/CxRKCn2RkOsy8Vy9Lv6
GPPpCfc2Nxo607T67Nt3CEujvw4a6IAYacDjxIZPq5uSa/r7yt6yxBC0UD0y/ayXclrPF4XMDZLl
sucqfenJH5MLpd/kP67+KeSDQ3XtCwHDnM0kmi48YKghf6yIOTbqD2CzhmCyMJAc0xYddHaLMhqu
Li4+VW7tYfzmqi3HxX0PH0kVTIZvcoqXLqF+ZObanLTEglpAYhSyItWeVHDTjcVz2fSP5LGDMX40
Vs+sbiBT3cwaFILt9/bDLCgA4632iePnP2zCvGyy3jRr7zfeoIgU7GDTDhSmcI5EJlH8lKy7N449
kPL0J2nWjFMRXGW+zvNtX66Lxjcbv3B2aUViOjbndFz8Xuv0Ag2iNWhiV3wQDbwcMxLBRft8R1LB
NNaEZ7rw78N3CJyAwbdf8S2XZK91p+JiW0Fs7OqKyOdHkI/M54e24JBNQcHseugvWXZ2qpWvPHIE
oQ2Q3jWxPrLVsjiYGH3GoVhU6a2FO8vP4EF2+iiB1JAQblNQouRMGsOTQq26WFkZQvA1w8XoXPQ9
EfbMSrwZG2eX5QdjOM7uflBHtnxaUddMDeK7QXGdL+t3n8RwYR+JNkDDCVlJNPkTSk9XXkT5io7S
qg+kLpwEK/RX81XUAQCbkq4jJBBlteLP4NbXwdlt/vvL8V/aylwSjTQHfYehOXgaVU39F6/9rFpN
3lii31N0/JC6G0dYRCMi07Tq/NA08h3ZJ9mtAgqkjR5i2OTIVFdjn3dsL5CHfDpp6sh8Uk1dzIHG
sByTmItnRFYR1dBQ//+Cn8eq4L//uIuEvpDdNUkUd//5H3/70zH5wuBU/Xb/7Vetf6rTR/HT/usX
/e07t//5x19HP5X/0X387Q/BH87Zq/xpptsPatx//l/8+ZX/r3/5p//2cap//uf/+Kokeju+G+0I
5V9FPX+8Mf9eCrSWSfnz8V/+wT8VQIrzD9vg7SX8C7s6trO7tu5PN69m/YOeOvoadbKX/rf+R9P/
YTuWrVMC4+G1tXT+xZ9OXgdrsEqcAaldhk0bI4bGP158fu0/hzFesX9rj/y7H9NFWETZmO2gT+K7
eSil/z6aGVlphLEsjxZ1qY23V3Lnnwqxf/sD/os07V9+wF0G+BcDbWQJs1Wc6tha00obRgiVvV0q
G6H93xzrhvpHaMLfLH3/8rPuv+xffhZOmhi61w5MD37H62d2rIhOa9LWk2OcugnIUq+CEUAjP7gu
FRsDOcfboquNJ2pUcMuUaQ0YFitEpGvMJi6gJZHM0znLCZw3rcraZ3bbDAC9aoZap/ee4prt0kRl
BNsezo922Ojn4o6UJjZeusnU67WWFD191TVLbxfXzEsRWZZGZqn+aKAnFhR+nzTSMVnkChOMEDXI
BmmwRWtAQXt8bs305KZJ9xAJm/bxqbYDkU4osts2q591HA0n3cyaGa9p7h5zxxvDLSWd1Tf6A+tX
pemZgOJIh/DTjAr6G621sZnzroqZOVT1kFMYwSrJtq86Q/qMFszAFoabxZMa5zbD+0eIimHkHlFH
EZguLcVBmjJHxbYVBrkaho+FXYDGWDaLmJr20a1Oawbeac6hygh+ifdCb4ZNk+fxs6JM/akZCysg
uJLOYyTg+Rfhl/mxxI9ZL1J3tE5dPYm3MmWunQG5Dq0hnQ858iFaxDT5sPpXeJXndD7pTpIGeUbN
eFW19doz1eZVs9i3jd5zdpgR5t0A/A3J45AuW0XUTC8SBMw7EQ7oCqoqfY5HC1RS02d1G+Pc+xkx
m63npOx4K2zuK50lRZGa9aE1SnsbHAp8EO/jWOijsvlAb08OsKT6QKV0+6YLwpKsIp0CPaIClpmm
TN/jyPNo/9WwywHzfOKru/NccZHbC6+0cKOZRk4KszLu+ZS0j+5gWn5uF+XSFh3Lm5HNCMEU94Uy
ZetI65B6KJWoC7ShjO+aF29J6FmCzG38Gs1cgV/UGV8TKyRY1VVPPM/1EddofRVRM27arhzeM9Ga
O1Lmw51GHfZyost8P03AA1Fr2rS1m3ZQd7h7BtsavotRa1aJofOtiATAB1H8FDDWj2GuVEGGZ++M
QCtaO+5dwkMydBDJDB6SRo4h37Oo3Mdi6NGRaOXvvqTopKuI+zUaWCcv8RS/ClsoQ6IlF5GWQflX
Zgxex3hOR3DvYIS6ux9/3DaZz3JIdSCkrp/3CebUgNgdZd9kNLjU4UBT80jdCgOqjlVVUnWjx1mz
EmaErslAUsEkVhFFTU+5e6CdPuOa1IcJ/UaXOli1jZ4JJx6HUyFD61eRhryW2A92pQ6lgOqDhTIf
mzP7Xr2KQ9oPsjkyTliDk61SsqzI3FTPBLLnH0nfcQANAg4mLXLBxKGGqAa6iCfC6IvmjHwOMlg2
hbuKCup5FhkY4NbCZItawx2oj4gdAFPdKnlV2ByKbdjO06lr4/ha2zMSEzngIB0aYoiVIu6YzgvF
SwNPaPbFElbIIdQjuCm9AlixraqftkWnBpGpkbZXhrS590WuXerCzRnv7dFUA0XBfaUl9ST5yA4h
gpS0fZFqZu5MZZ4eUnTtywYW6tzNmhndXwGTmOZQaV/JgAaQp4/hyNnRPo2oMv3I6WYQEI15uwnz
HX0vNJhUs+srbPJ0EultuDMaKyXmy6vPrRWRuhknQMg2v0Hlpli+K1yVTUhhR1IKb29njfHSc2ki
imDvBd/PV+pgu74Z2voq9fr+TLdzjNRAsgoUWr+t8Fitjdm1cK3GBWV30OuKHaqribqAq6l4zbrk
Y7GIzW46a2knHrPa7PYC4QUKGZaQqE2dlbyfneQuxaiq0k4/xkbBVof3ZDm3VgNo1xgsezhrjrJS
+2NZSs93nJQOGT0bPhVvthYWFgJQ95yScCsW5o1H0X7qorkFOB6K3RyP9jGm3YW474nDCsdFZIM7
q3F4EDRun6nSIZuWIKF91FtTx+/U97dJm/VNn0r6SVF47iiJkKu2lRmMumbQLSvr6WMEyyioKEj1
Vd7rrrHWrBwBz8wHcE8ZYfdZeoMHQpZipUzSDlwpU7JrgjoFtiCp9v3cNNtZLefAFFnCViSKu/dM
yW+4SEvSgjMw6tqZi2gRN97UBmbngNgpykBRAq90f/MsBamORuEBwqc7WjJiK36vhZvDdkwFupFY
etOb4hj0OtE6ve57IpDJXudzamil6kH7quMBVa2yS1Q0QLHbwaYX6jwcO0OV0cKOQWYC1xL2r45T
pF6UUdZ/pgOKNoeY4Q8V3ygtLmnz1Q84O3FHqgczyQbsg6WBv5p5EGd06OyL3OjPFPV07Jke5Kqu
NuXHnGm4omNho6wRKfhoHtcQKk0NvtvjwR98go6nJ6a0ahOik8HjEZWE9rnGru1r7UKjjGEunXAC
AlJmfUvLQnvoRJzu6Z9CiDlkWnHQeycH/zYpgounKORgj6tzMnjNjaE+O3LYj09R6mA2i90BHYto
K0LWydr/SgvD2loR5Wr+VEEehK6bdueoisprg7/hkvZu+FTRrVrQsKOnO82snHZpOe24N6m8eWsM
O6Xd1lSztYPMcKnnlL4D3AOl9PWgHnTyixfkLTX+wMjzM+bj9KAphXMSRe4ZoNxDuJ8jKT+xhWcH
13bFWdM9dM2h0DYq1zkiBRS3rT3c5eSS3Tq37RUas2KjuADLboxC2akT6XO+dr45uj0p8RSzt3iM
10On8bakmeagx1Ur6NDWdopAMaBCssQ2bvWkamYwT9ILt70yTtyqnFLZUs/MeT+NGsZ3gRaMLEWt
PKUiNbbT6LZrRGzuMVYmriukb0EmXAcTE53ze05ZvqbJ1KM66d4KdxoFd55Np3zMHRWj6d6Gc6ag
YGmcaCd6hOrdCEZQoDI+hZWrUkaUNG9Yvie/wiR/9joUTQb7/k5rlWhVUDL11heRfc25xtfFgE41
CgsDn5KI95TfAY3yN/xjqdFBYnU9vEOV04qrltZaRGr1nJudsZtrrUNQW1rKvQNAkmrWdHPLR2oY
zGd85IL0irBDRT/GM7ClWXvUB5TFB41b7tZoR33d9YX7kKYCxoL2R0IVHILYTWTTm7LVkF0SsnCi
4y1H2azC6Cd5Y68TS0m/yqgnDLI0lQ3O35iXI8rWRi8F3YiAW6klKH0q5m5r8BnyUzXyyKfmKEkR
8b/mJlkXDWC/H84WXfVKZGDu72Q9npgCEbXYcXQsQ0df2rrwVmoCpZYNSrIb7u0Sg+1lL7HW54FV
DFBibjWfdUz5S14s9Uz3BECS2Ysr0kiBqVQpd05hAgiggH0yhNBXrQquR7iE+qC6k4lPX/SvvRKC
BaNGn0/KGOvByMdk3biWXPaqp7/SFBbDmUVo+wxPKJ9egcHXCpkzF7gGKBScvZbO3YZWrsY1LDRI
iBHtwqVoskAqXgTeLIcVXT7Ri96FpFknaBh9rLVYWJn45kdDKYWfWchOYYEi+x3FJGEUiZImw2KK
W/dHTwEeh7YsV6jDkXWXjfIWMqCsGkUqj6MS97e5HFB5GnWrrClvcH0q0PqLCuXB2O3Cgjf06Zn2
XRnmVNbBaSWlBgS42XcOznGv6qznOwbR+RhnNS0dahXRBTXEw4UaFGMXJh3NAnlcrA2vk1vENEx1
ppp8WFUisECm4F4YGuxjn0Q9urbYm77nfEwI0Us6pEQt1SZbyd1OsUdUIzBtp7eyIVA/7YGY8sJD
s6h5/YFOIusyuAlKi1qrmg8MmBg9qGRY5MrUXr2IpIMcPet6rhVKEDLV8tMu7tgYHJIIhpTkvjKX
LUo/UQQWJYIb3LbJjySE5aS0wIW93YtuYTQy+hJY6WrfxdGJSYsKkCXlkSO5BjMAnE5H6VYbpH6m
X/Pq5Wma+00Mn2LrFW5BG21LnaMHL3rxpbJUTGjjLAtUzS1shBRmC+/oxt1TBvS7m1VV/PL0qpKO
jqjBuTGbjYF4z6g0qM4ieugcxpxQpm6g9WSQLFyMnRM3jsc4K3QrCL0aeREz6PymTW6CEAPXyd6S
ViID6rOcp1IHbaR8kIMc22j/qialYkID5OaZAGYkiqnbdavci7WVm05QRWKiqsSRpP5v4r5Ftexm
bfdkh6F6oPNjfES8PF5qGzU4g7j9QpsKDyvLKI5yGBsYvdBZGVoDJBgpg7Yv4jm6ha3tfTTObG4a
zTbWwhmdL09xderCnfJ+60f11YmUFLtjnB2LIgth9V0ZHRobwZSp2P0pxw8Ii+WhEHWl+CEfLb+X
a7LX1tlvMYmJAB06X+y5Rrw29OVNKem9y0oP+F5FdEwwCEoLmmApa5wIOWlamGeLrMBlq92hVm/+
KDwIeUtGmW9mCa7lRG8CxwZe7VTzNCbGm1Ej1ylUJzG4f5tk+LHsXm40u5ZyUapqKXd0UISkR4dU
t3C/MwWqU2+cjFyzXoUuofnLZpZfHbvhVc+hhtW+KbZtggeb26SysQAyFw9YgQ+F2VdffSOTY0YW
E0EQ9XDwpl69CRofymVW5/azPqjeMWOjZppU671XusWxvh8vSB4tRCqMW8W5FWG6JaW0Qw1SCocX
R0/VJdjh+NB6lL0hClGR9gk8Lk5vehdKGfqYRA4rJZ8lq7yNSTVOS41SNjRsASHrfxfOp07cGyna
KfW2BBGqfB5dVMQCGUnilSSeK+jV20ypeEtF8qVUBu6iMQnXOpkGaMYGvsVINdxat7o64A2aA11D
iNrS6OfHVWFue0+AE8eD9ebolUVPU1FRZdfUWDCk7CuoyFz2VFUIzNNm7Dibhrv2EzORwP7f1tNn
SfeFivSdoWlRD7hUFjxw+W0Us6sQkT6gxCoqa4QZC2NPUsJUE7WTjnNP3ZFZa+5mVJK6oRgiLrVL
jsf7pyzZlZs5j90PgFgQVNf8jUDOlXKMjkpP+JGkcXOh2YjyWlrFdk3ufJV4vtchMTWM11GK8Sb5
GGz1dbDKn6lH26jM72Ol84ki+qIT52gefhX1Tjgla8Xq1gKRIrPJI+Wpx04qqIeRZE5TmCO2iG5D
qK0bqfqGR8t7yXglreKlGdjF8mIeNrT2UlngQCVnxF0UCSeM0s/fpt3TMoLxBytAzgKnOR/WGDd4
3vqjPcpdHdqPeRHhg5BNvWhSx2PLRE9HCW18QFrksaYSIU42AGEXwPNJiM7eYOXcl5ZX84SpP7kB
/9nW+YsmCYugYyoOsilu4NBslxZdGxQ+b95Lhd96ljqCMXf+TUy2G5M8pyYjANmY523o6RxuIfnL
kYVjQT07cfXkjIY/YB/XzXDVa+VOjmJTxP3aqsdtTiy004kglhzItneLmEDDDDxH9sYykSOGf3M8
yW6EC0a1geGiOyj26J2o2t2FsgPTYL157DCaQdiJ9960xs++jodlVdeRr47VibOfG7jtm4duYpiU
WL0/JoVqWMcdNTxpLrVrCngp0RglwkaLeVMTJeAS3BE2nRLohJqh6A/OvneftNFhoxa5vneiwV57
gGlLDTvgAuWfgOS5l9o4UJx6liqBRYSEX9mW2CfsMisxIF2HVX/IsNMsuwTJHoEedNaVyfw4WjGh
CX0fdFOKtSMfKdsx5niXJhNpiG5T7Ty1mk+8u796njU7pqlh1SVquZahQfI9xlLUZMi2O69+NG3n
U7KQr0uu1KUxIWMqneahlcpnFYt7VIyQfn8PHS4yTBpFUTyCYo1I6xhXpBC4BFz9W6NZV2N0WySR
qW+F50BbuTjbebiKLaeq4asa1hDbxJQ3qulX53SEO6nGq5Fg+Ci892qC0W+gZ2h8dJGS2XiuEgRP
E3bOpQjVV9KE2dwaKI5Onx4Y+QWai7uflJy145S6pT/HBHuxm6NMjguPJBWagfLklUkCB6YurGBI
kiwgyzlbkwJRBhQFe4AUUm7Igqlp3xw1VjvjqjU1mwtZRJoQF8xtBnINaLys8Bp2NSVb2wqdSNB2
JCAR+vesa6rcMzUR8F849n6MqnSTjsqFjS7H6FWgsXDt98w2edRMWx4VDEPbfMAON5MX4E9ifiNB
C1uhc7y34yTMm6tY4MCgZ3Ch3JOeq6J+GER5cdoQJAeRl0VYBR/pazg7G8UMn2LEl3HJroXhcpUX
XbQwuukJ19GtL+JXM222iQdVKetw6RbVy6Sa4N3TSNxHmv4OFRenTDb3fzsP/YdLK+mCCJrzWKW7
vpPkpFQ0hVEbpm8YK5EQUFnuwCnXoTwUfUcSSPVoV92xCcee2vHoVnYc7RDDhoPUvdU2Fo6RPFVW
ZZyuJqXONqzRqwbzH8V/CLGYxaitvDVTstG18Zh2sDThqYChd8wmDZgJz+RkLaOs3kwePbWmmQOW
3WOw04h+L6d8mSbm4KTqD7Hr+Xn96cQqY7UWrWVs7hvRbbgI1rU+gWs63b2/GN2u5aypI8sAEupC
u9myQ8tqbY18YoEs4kCxiS1Lw2HfJXI3C5yDLKZohcZFU/XPptUyDRZevw4tm03Gvpss0/KahISx
1dqmdL/n2NlrhDYgH0ZJqErlnTnyaLkeFhM6lziOuudoxoRpgV4hWe+iNU1Tz2EZvYQhjOldvRCx
HeJ3kajQdA5b2WjolLhNJutUYYxQMg9AXiUuUU8+s8kLXI45oRgkr7n1t+YSOWO4T2omfzQxv9c1
itiiUE5uNvMiywekrAgKu8OcxG8VZUgLUxgrxUjWoye1RduoIBAuKnqa1ytz8HM26JnAjYWlQMBK
vX/xBijhqgqPHtolqYxg/JqvG/lHDpzZAji4CqXErRTn+97SZe5HnKLeSTDp2OgZwQo+JkECidu9
toa+Jpz/CdtxzqewIunDZcbWKocQPNk98WxRsJXWKgwnTd9acdfxMM41oPV9h05obD+1zn7Gi3gv
TDMvrck/cCwTSaZhnIj1uEiTu552zd54MyF+DTt/0GmSLjiJDDfyO4j+TMGJEHOe0BkbOTtsC3LY
NdSE6WF0NqvsfgCkP/0YmjtNxlSLT+dQD2lJ4GWhFS/hFbFPXUPbyGBsBpzY1FfuujulgQZt9MTJ
0sv9PCa7mtwTDXsBt8hDOVgIsEffdfprAbBAbBQLWpsetNl5HHUELnNyTVilh4Q8+1p/s5oYBqtY
KjU9mrODbiZOEiT6OeL5ZE/511Omgm44hT+i5Hb7ZEM1yEIHGpLf9nwaomuS/5oD3p2wXhepAzjD
CsGXNw1WOFLLn+oBGzWcoLsgmsd3lHQZZjlYg9bjhutUxGvjMiqqc9a5B6nZSwdGI2Wp39fFhVLO
jTeFNNUR3qUFmgahZD5Q0LWCXh5DtBLtazLpgYZwyGmObg2twk7KOZA1J80esYUkfpe4eAixps9y
0zmncqgeK1TLnDILs0F/PAIv60+jVfjYih7BjNjPsGJyYYbUc2TcbQzzS/LyrrZtfk05XRbQXs20
npCHmQpJh5p+S/XxeaRnQ+I4B4aHcOlOHZIKQyUMhauFdID9CHzBUTkh9e+XUkm+Wh2lAwbPJiMa
idQynFoV52VkiqBB+VvJ0R8ruZjjC6mQ1AY6gZfxeLvTmTiANVfxVb0/mK72KiJvW7XNXpTqs9TM
VZGmhOTwTLjjppBMaOyUeMGx+hkNOXNxEONBAVe+uimdc2mFYUs9KBkeZ1c1A1dD14LXfg9PtKQW
HkGa5Nu0q4nhfME+tS1Ual8Z4X1neEgUBhcHVG+BYwr/RA0vgF57Ljy/9UL2FPGSTfn7GFkvVIn6
Fs3git6fHeDNuMC0VDv1fsRSZI4qASP2Ikke4mndFCi0kqWKfyOLL6pO3/qHJDMhMt9ky8T1kgOE
aPJuwL+l0TEqNJ9BPhBRxbvKoVBXHxmvYdQpW70TJxmhEQ1Xo5ZsBUXpovIwRlmfVuy9dCzWCxFW
ayuNW8i29ikatAdpuKdpjJ8mHW6D5UMTd6VEpu5DxL16hVO505D2OF+GVxwYsIN6TF8crpiCX5bo
qzaAC7vq0UAXde53hn2NZg4Ka/T1Md+IiT50XTk3829P4F3ciGsa0ZuNRhbyhMPO3ofGBM7lFoc8
jBKu2vLaW/mlLmcMFxqACid0oRH1523vk4KYoBGyHpnWzChpJdi2iFwEYUg77VsVLDde2QSt0FYl
qDm/JARo7m4izaUAq91NDia3HNms2Qz3y4dhRpZ7ulYBRrPVZOgrnE4vatt+Dpo41m1hL5ymeUB5
surqUS4tF43jOFFbr8CNtCNpA3ELe0VROgN0VKgrmi23TTU9FhqlkPaLN2/nEvgKU1JWI7C0v62y
9g0XVZtTcY1Gy5k/02ApFgWwXSJfdDoXkixd9vWpxytotN9DKTHvRC80pZ6IY72EfCFFpsMih6Wa
kieUFL4M37syfsy6kQDKchMZ6SXDI6BX+afShezr4SoSpHckPEno8NC7dVNQKOFbUseH2Zv2BGed
YJvXclT9ZEjxtRKiqnrPqi792RhXWov4B3OLqbCwExEg7ZtAdzfO6aGMyNglo/SijhrQnxFjMknO
1dzcfajtlzG0Nq4n+OmkVWLOvNb1Gdof2WACNU4uqaoKjprqk1xRkES8wAsYCmKBLOUcd+F352iP
g0JuFcc7u+/dgGE/pxZw58CPi5P0qhXa3mr17Ywxuy9oHYfTlmr+XMTGl9HjnNURrNXgdoq1q4ry
qMnhIUKHrNr9V1iJa6TiD6gZK4bRenSb+Bty0fH536anRCTEfNnpqrXtDzmNGNBS9+SBKa/Newnf
lM8aYRPak5IV9HRWif1m6xq6Btsq8L6kScAblWyN0GJf75Te+1+cnVlv20q3bX8RATZVbF4lUb1k
uXf8QsRJzL7v+evvYHCBk8g+8fk+YGO/7OxQosiqVWvNOeaPsqzSVaSbZ5s09knM5ksEsbAuaIP6
seDQOr3VHujHmGbaYig0dxoIGk04JXt2dNYKr0aF7VO78doTyv2jLBq+9biWheeOyLSkSrUT8nho
IebebEhfO8e5C2z9Se2bxwC7U07UqGZUd7blraLavgsHzPCTSM1l5fhvYSSeO3J2pDMshqF58bIf
ncyWkRPf+LO6Lu0OTTdsbM3sl2XXQVd7chAltoayHxDfzryNwZu2si0PZLcfPPYgMrY5uvgUghwg
qM2bIqOr1MJ86SAxEGNM4cGp2pmi5zRwVlGHTRXp9aDSnIfEwnylxjGF6aKGN1ig3KTbt62iYQ/L
40xf0DFnjfescMPGDpgFdikNV464+FKMe6cuON5Au4ia7e92P14Old2dzvQWn+YSYTMaRn/fpCAB
cNBWmkrXXBx0HlTLU3hcDPyB8Y00s4VT1+cQCVkFlzVVIlea6aLF9xhU+8wm7pbxg+gB6uTkYOaL
yjeP6vCWD8DqEl5pHeF6Ey08iqJs/JEOLzGde8fY0BRhavGjY0ykE63bmnKXobOotLt8rJYpyc3Y
FyusCr9qr/mRRI+ZOBYRazCulgZLuBdfLPNnr37Xi4tOUD3IbB6Jx7JZOZq/gj+yHMp94R9Si05i
Py5Nh5zZbt3QeyrVQ81JLbKDZeB3TyYQfa+j/TwMGxQwtMffkuA55y4J9dj04VYV+sbB5gtZj0rz
TXTDiuq7QwKjUm33cC4V4x5LuAJtJHK0G4i5Sx3NsuWtq+LY5YDfJEJ23I45zZR6PSUAuyUloZs3
zNUruNcpiONgRJCMUb3UV13NXK3rMYqxYeRWgTNHRaf0bZIoKsSjKMqtyZpRhRbMGybNqH0yFSyI
ky49WW3n9lNABW4hUmEaz+1+Nf27QDul8igJKJxICY4Z0I6AF5JEuYV6wcniroGxG7XYqiOkBZXO
zlG7WXPbU0hTCMDos25U9iu1w7SGST4iMDtBm2B65la1OdYWu1ElPw/eg4+3XQcpmL3O896+pNTI
HhovXDEA6CkXU++oAjWJ9tb0UCeP6rQCSmClCDXVs548hQU1isObHSBiJFu4di3BfnbIqlPnrHPl
jFcgrcaFMqY8WDdNecHk2tYrIW700GWdUjlYQDGZsQrLCNeLcpbx3inCcwjhYYCXaKgIY1t7FQ3Z
KkOUPT1K49mejpB/gjo4onhAxyIWCkaqDJQLbATOsy9O8J06ctXk3qEyHyf83QWpFhg+kjqgiJGH
Qjkpsy9N/rIs4Iq+Cs40WzcWCdTFqfPepUBn0MOy8mKwB1j5JW7x8uTRxhgkuI3wtnUm0kw5roro
NPoCYDPby7yITBcz1Bn03JTiJ6091FQF/qAbp30zcqTORup6vbNqY4TEdbR3uMOWkW1Dc9bJYhPQ
vrNbb/MOj5HdLmYzcY5n1y7Hs65P6TLWZ8visDNtRCAhJj31waHLNgh0+UwIA+VVS1FKJ/FF+hW6
5YexZWkKgqVu/AwD1TXrl7o+df23Ua+oDZJdBqzEJsJbJvWzD/UpmzgdAqYvOQE3QbgqOpWXFDu+
Me2R5Sy1UJkLnwWSJiYIqjuFmMzDhnBZHV2ufSvhUAgJ3lPf0tq9RQuyrJnKiuq9nOpjzwvAAr1l
RLCasuEwKe0CIdzSwC2cdMB2cTyLKjiAoL+rgJ63qADNLFu1irLtZ2ySgvuozc8cala2Euyavt6Z
VvHai7sZDSzTH45fMJdPNlbCUxMrza3imG+5MtzERrKrdQLfOxXuER7AyOqekt5idmw+JYGnAhqq
6fpr5yzjwSNEL0N/nG3NoGaeBve4GZYles51HTInYMxN9yBejULeaRQzmayOcQUBMpbIZSKxUanI
DLq7mY4Vw5ScGPHn4qqf51lpOZuEJhfBXGEXoC+95KbRmptR8DdVssY+BrCqaPHLNc6ptDkCl1n3
w4rIcKdFX2B1pFOFIFEtthM1BMvMYkoBHohpWpqgrCxdO/VqeGp8/9YpYL5rkRjcsE5fUH89dmOq
LQf5NkBEzTq51ad8OXb9VuH42cIdrCOxFvPJQaMnp1PUQComKpxZgyKzdyfOj+xUO78ldJkOS6cF
KMe1YlgEGcdECxE00VzOi8pOsRyTqrkAg2ePaIP3TMnyUzEwtdR8b9dP6ZPCyRJjmH2OesBrON/H
RdVP2lIZ8GVVpf9gpeWmSAIcZSk9El2zXK8K802UVE9pG56rlM5C7XB47lJtD9mcAstAV0I7FAOK
6t1GHilgSVW6Q5i+pKlBK6mlx0Hs+wo4GrYDwYwOKeQi8hNXH1kTopq5uDRFua5EluxrjnyLsS33
SDdbSF75RfVR/Sli3DiW91NRIddnGog3vfBmJCmOcYKxkcM4nbHz6Vwy/UitB82Jkl3c12+ynbwl
IMH3sIIfUtrQAUQvn4dYu4tG75xUwSUY22+RinDeLBz8/TDmvLrs1sDq7wqHV7JEe/GWFkp3l6UH
xy/3nBF+aiMbZsqcZhtBfmXhHBPizvz8SUxVuQ9N2SC7qPSMRSvXXCaq38wu2kp6dI2JsidG3wg8
hbbzt0gU4WOpezH9Wb11cHIYzJpUICVp2VCImqz6dw7alnPnsUeROBHsSgONgKCFV9Q4Ckpa0GOU
b4y4+gZXp10GfXZJdUQVfW+wx8rXIajvmO4c4IZXrue1u1qjq1GjthvyCW+F2a+ZmT4kOQDWkEOe
14bg6YuHNpXdqpHxusPlqMTlVib+Piv83u06cchhxgRRyp6ewDvoj+RwrB2P/IQEyAb2H7OOadLm
88hdW7Z5/9r4xGwEfbtVHXOFladYZqn9xlnv4rfdm2GYF5xuuw6jbRsWew31WgsqGOxZClfAGrZU
X24fDA+WYHAkDUS2xmaQIYyrdjclDtMXfPzAFY5FRxcQVSRUr5HQgDpdZbi9pyh5JaPFrTFi12kM
6oaDSB9Zs+jrlTn5PuH0ZI0ZLnuQugAK8DNry1KU71bRnlEWXEzLO9OxYoxikInYGTfBKFymlz9K
oW4z4b3VdnCP5+5gxcY2kxlmKUAmhnrTZsgSM04y2hTRKTb2g20uGzsyOBrnbt7aZ4HHh+7YOqKd
pQ7fetq8JgqG0Q7OajjPAPXvdY4FhrSEoE6hUVOgmfzRIL516l+K8yJ9BkRZnXPK0O/SnKhljDZW
XP4smuyG4gJsj7U1k/JkDOqaVx+fVPReBcNN7xuvY2YdOl3eBEr9TUtVbdOMKiAtAVMxhPtqRTo7
mHUsexxFg9q+QOq712Hhlb7x3XcgtCsamLDY7IsD3TBMNB4g4wGBbD3aDA1FLphsSktdhqNK3wOF
dOCxT8IRUSfNWiO6bNfCbnHXGDJjUuG3KLw2XtI670hxtGAlmErh4AfEfRHBQHacStQEpMaAko19
gGqZbna+Rc89Mfv3GgQJo27m3CgZ1W4lHEiMdI0eq9jHpotUw96Mec8NS7rkMfFQqhLXhkXZ1jk2
NVWrnygA7aOTlCYKNubBbjcW2NOEzEDPZOAmz0rL/MdDocEQqYido1d3WrqIDJ9YrTzT/EsZOxYu
1KR2dTuNOOnXzY3K5FF3UV0EvzhSx8Rs6Nl7qRMBvEBDpd1QMVnsm42xjFUHCVbf+MrOL3JrKbJC
X42NEASXMGqwDLJEiqyN4NfExttkp+PeaYT1MuuFNU5r4XBuTDnbryO7O/kNPyN6PEC+Vc/4PWOy
dU+be9wRplZi3DSoBNo0XREogJdOpDW0ICHEbZY06rMTZtURdmm6Ek1m7P1wYsRtV525ipER7uXA
3HecA0Lmudi9QfTXpu99nJlCNzAB+yUzUlSD5SrK7OHNRNd9sSYL9E0ZF7iGEQB+h9jlrMPcj6ng
AoRZQ+wB4fW62mMQUun05K2gNE5Ja9R3Wa8PNANN72eqDhPpN5GJmCbNM7Gxe6lBEoLPphvbqEsp
tRSJa7GYsIyFkW4cqjyrqq3vjChAnb7YahaO6xgpkhvXenKnGrts5FTiMT2TQRQ9avHEUEiA4kiG
lha+Ak+przrao7nEBx8CgoREqVf4Z7HLpaqjrhlp9eWqNzvnJ8ls+d6E8YplVfouhvLqWesGGkyp
CvEmYLlEdTCixcrKX8LTx0OBc2DrjUVFD99K7ItB0MWyAjUTsXPWw8kMLYk0zsdSa0/1nWfk2UPC
b7jq00C5iVHyHxqaasc8m/UtFqwmcj9CCH2z+dlH7BV02nQfaJFcCVR3+7xoIAKUteEtKD6Vzdgb
+LuUXvyw+xZV2OR0NwSGpM+CV0GgEg+nfQmHrmpz/bYpS5uCIrUOVQYyM+79OnR9ow8IBU6sHpNa
EcEyCGxyeWRK/T4aIaDPOJ+sd6kLhG+J2v1Kw954G20VTkhupqQFSJGNbql1K1NR1VUaEitFLIX+
2ohR9nTPJKqkZB7Dlna/b/sBbxu5M09qPtpuoQyAwJI+35eIgu8KxDto53igFwFqpocmUwKSYBSC
qerYemIIevI8kGqVIUBRBep47EtprivL1E6C8esdt1XQsVNo4ojcrFdREtrL2MH7XbS6+QtxX7ET
LYPcKfPMQx10UKvzqtx2XiOflDDU7gpOz6RfS1V8E0aNLKSNIcil+nOjoxRemJlsLoYDS6yImpTk
mk7fSXB0MLNqP7ljcsPwI+uhGzoWY9sQOuhPtq8ZaYQ7ieZpTLMCsR4eeKDplOWqT2CRaDQN6fAI
c6wdJpBNToHjPnXUeI2eanqHKAz0v9XokiDqOUZtZmmLNMqtWyNF7TPIunsLqg6kIAPgX22ZNQ9t
QDvXNshFiaIW2JTKZKvre+e1H1XnrlFzDZxPiORnMtXwm6+NnQ501MPOiIiyvqMSDH/qzjTtwXTu
/Q43dbqZnHi6YwrA1pZ75rjwK4g+IT2ykGF/xyZB3i3CP5r/GFvzb2EyMWHHZCKfe90Kthj/SQRw
VElBb3gTxZId3YyENR2lYsIlMhiphoy9kOY37VlrNAaCNpqaNWZVww3o7qhd1yJEzUzrGOU+f3k7
pHSo6NnSce2GPAX7H0kwphVBFELDGbBEKBd/GwgouAubQbnRAp+TzEgPcN37DAa5RZjJs7BGoNja
w4Pv2/K9rop8W8Z6fuk8G54KcWJoJJRRC/BK1dD1dM8MAMq1uOBWVRTGT0WVl3umNtatE1bDU641
cOM4UZU73LjKvdYm467vjAquJWEiK70bURrU6cSAI56x0HZYvub4VTYD79QL/dCYMi7FAckYyCIr
yUDqzUNptY9+qVpPXpKFzw2SXjbLkrOH8BPL1QbT9SGBebJDHjZGqveTnQvoCUKthxgQIkKoatzr
gV5s+UF9xr6KfifK0XIVHoyl1dNKH0BEugbV9l1e+M3aq/MRNJMToKjT0T8DTOtCwIWWnQE65rz2
XAV6tLNQCVNiBb3LUk5zQtJMh34a3QRaUH4B1Z9BCn8a4BwNL5+0TYERRwj5OwvxDwOc1kg6mGq1
H9rJ2Eu/lmtcBxVsgLz6AnVvQC2/vhRSC55Im3KWFNArpkPY4O2wI3PfL6e1v43xYC3Zh1bdao7G
jQh1JCiJ5f5NrLol+8PqqLj9muCuJUoXfw1yOT+W2/HZ+uIOaJ9+LjLNhTBm3oR5HeuXBw6JYfPn
4oYvYBmvhgPepI3hKt++uph5bW7kftuGZaDulNKyhHVlbvQwtSSWpbAv9t59KYzqR2zwxnriKUiB
J1GVzKcUkxBFxH7bbuzGDd2kfRLCnvIs23TjhlOlkQjaeg5JF8Rl+PgOdHqcXj/SrEWvVkUx60bI
7IjwvZ+mNPb6NKB+KIhx66p1mw3bSKHOaGv1hi3O3BiG91JCe6vbCjmK8TSnWGwGRdzlQpYuOm+V
xS75lU7DD87M+nNsNmKXJAybIxUH2dQyCPLhjpW0Te1B2Rt1smmrzJU97khFmXCB1c8mKIRlonkn
RP3hq66K3VCT2Vczglk4kNUWdlA2lwB3pFvL5ncZ/aoy8/q3e/qz+y9Ujf4sQY5CaFc/dqqC6Q7m
/HDdbrdlVxa3fEaxartKvBSIn7546PXPHi6hkyRqa7i1zWuQiVdpBtt8cAjRvxwwSkGy02Ww8cwO
2dlElnlEo3cZtF1zdFqjeSB6MFuNpRnS1snaFcsLYsyq1G79TKYPfhWWN0PF5gMlT/wkByDbqLjL
VmYk4rXIjGH379v1+/2/Wh9soUuVvAGTZHTn6nml34OQWeXzo6hz80lhJkATAVNEJdxO45wY+GG8
6aOMKREJTbm1qi38X7j+KIbaRn1X4iRz//2hPvsNLc3SSLAQmtCv3yFTH23HiIFelmX0aEp1BDQ2
lMo6ROjGib4Q+dO/L3hteZ5fWsuwLNPC/CyEfWV59sgEk3Up94MR3tZe/ia1QPvC9PzJOvzXJebn
6I91WMqeoXEu97itdqI7UWUuqkx8cRHt0zsn6flYvPWmoV/9mlI3Y7TX5j59p1FwiQ/9I6TURbsS
6+zsP5Q7pEj78vnfN0/7O5PcRoTP3fvjolce65HIpK4yzH3VYFzV2viV4eRrWpLQVkXdUvjhvd1H
WxsDJH4N//HfV//0vv5x8fm//3FfKesBJSvmXrHIcsoAfz3q1RdfcF4yrl8RmyXW0DTJbb3eQoWu
KgNz372E0VjexXXrJpwONHWhMTr8z7+NTTKxyk7F33sd5auXHlzwmlxd/8H2fsp8k6JX+PclPn3j
2aLw96tk3Gry6hkZWy0aRGHt9dvgIp5KtkNnaWwcxLzkZYdf52V/8kw60jEMnacPtMX17ct6w9da
Lzho9+arvZkrAWWZHQh8Y1cBubqaM54Z6jAw/OKL/p1h8vu5/OvCV88l9iSt9pwAB/UihrlMWPec
LZ1vwg2ZHE8xk6xkwVa7TFd0HL94Ez95ZhxTtyi6VBWcx4dlldOMohnRgRYBNLIijZXjIP3piC9N
4LypRuNNJf3r8u+v/HEdYwHTyakjV0ZnKbtaxxIcTj6HwoN08v6iOBiy/MFW3/59kY+3lQwajaD1
ucgz9OsyD+BWpSmNtWdz6tYwMJubNh+GZNnkINYSs65nALiGqGjs49t/X/pjKadLgeXTAAs/l1nX
z1I/NA0BgNpBr3owbrU57dq2nFYjBs9nPWv0b1gY2oJDlIOKrjJLuWzrjOiMnuK3zzLn/ovP82H1
+f15SMuxLKpocf2+BpplUZY1hzkiC8U6A3QdVovrLMG5uX1KRBlZf6v2bfrih/7wG3BdTn4a+Tdw
RPi5/171bI78jhcZh25oPBpycHf7NvVPUvXVbWWP5gzP6tJtz7jji59A/7Daz5cWjsVuphvSMa9i
s3L8Q7+XqGZF+Em4WnukJ7CGEGnXv/gMLBfwKU7xuthPv+jkrf59wz+7346k+euwSOo8YX9/78hK
29Tm989TSAI5M70Er+Pjv6+hz2/JX+u9Ln+/tUyLLdvWr0u6QOaNpQ/qwSHDDnMe5MREN8Ekp47n
Mopqtm1ilbu+1TjG0Ilf2H3RoF7w/FVXKMWmz4dqNao+qQhard9GsRwOeOHydRlQ8JW5bjzWwYDw
t8De/dUD+elnlyYkFKkRCGXN69If26GWmIxyLUmoICS5zpHRbY4k5z629MRlT8iW1mTWjEhSGkyo
Z5ZdwuyhV+rpi5v4yQMqVdPQ6KOaqv5h0de1Yhyb1jjQzIPp7ktKcL1VBAloNcRKf+Y7j0xOtyJN
zf2/fz/jw4bD72eYNCKFZnMU+M2E+eMeKIU1tgZtO7TK2RZz+MtEKOrJKWOQx6U4C4ejL9MthuXE
GhvA2xYx4bqLYbTfA5x4QL5AJuHAtzaFmWIIIqmIk8su8KJHx4BAAbwmWxpdhkkxCxhuCBjr3QNB
xcwZa+PVb+bmg2AkVwc5E3NPgaLNdHGhTxmBgYJZqgUuHlXftP73N/99uLl+ciEASb41fmVe0r9/
/TSZw3Y6ecDOi+raDmo3EGp7yy2y1oHVeRs6RWRmNCGfv0qUVdfUZFi1uqVvx2oy3XaeJqIIRuLl
VdZZC+aM5wCw/78/5ydvMT/Q/3zM+eH54weSmaaGJmHCcekdhWCOrjTFY+nYX9wO+dV1rpaqPjUS
r5XGwVJadM3hucdcuWFXQ8I/cb51wncDmzxOJv15DFR+8yJFBlZ9L8u2WVQyyxfSw/Y6qM8IB95o
573p5IArdnXXhRo+Xr1+ovh8CFGwMDVBZw1JA9mhePRGu/tpdaE5sxi/G75RL/GqY4HUtbVnezt9
nvs6Q3AekmDT6g5Z2xZWVc1/Vwps/Nn0bBLJS1Aqepo8e8F9dkHCcQwdzvO0oZY57gMIifj6bLIX
YoAcL0GO5QKuTv3Fefpjucjb5ADplJzEKIGvl1w9D2gt0VIOoE7fl1GSAU2GLLbqC58Ukak71pVc
NI7tL7U8ICJ5zAZgjXFJ+nmqr0Iljsz/fBP46xPN7/8fj89UE4QcGdbBpClX4aWPC2VnKt/+42fU
4jjMgZgD6LzS/30RPS+nIdOcQx2DU0ESA6YdL/4Xq+RnN9dikdTYSx1K8d9b0R9fxTf8Tour4Di3
prRVsnKAzC3pCqz1Bcg8Yty/ePM+WZb/up7+97dKPbJCA8PhtA/SuB+eExV9nzmH33HELqMNturj
v++j8cmOxLdTTazxlsqWevUStrSobYcuvHFD+9h4QS4oMQ7ImvbIIFxvAyRzUwBkTsGPs9OWy+SA
CEt25BwvzBe0G0gKjsF6jh7tXJJAT8XG/uKufCjWOQeB37CAAOmaoLz8+64UBDUbqqkdBx2bEnbT
CagWMBrn6IgW6rda29uo9a0v7szH1Ymd0bKB387DRtoPf181QyMQWiI+IuFZ2Mkhttwe6PS/7/5X
17haaZusS0RvGEc6H/YWvXPEyjVWcJ07ZftfXMl2dIc8Qd7O66OHPjVlpE/cw0IEx4DyfK8OgffE
O6r8x78W942HSaf05eapVw9U2KhD6Mcx6W9cKEHC3aZbnOiuqigHTVF3//n3Mnhybepsm9C6q6u1
lekxwCa2vak3+mCg1jF3TRz+F78TvjmqTWaoxoekXT8qw4wZ0xFpfsdcqbFQ8aUtrrhA3/z7+2gf
30dT5avQqeQIZ4nr25dWjqL1hX5MROKT2x5L67bHOL4v0QIdFKvpLyrmnDXNZ3VB2JUFkAt2qINe
/4sn5mOzSufIxHkVyCA3mGPy1QsAMCzrZpJPZ9cHFK/GqjCa5iZwZL7GxYGaN3XMezOw233T1zkg
MpWovpR5I4GUOBZEnaMqFcmqVSeH3nbxX+x9pkqlYs5QRDa/61fUqAPUEcNwxCa80TjXYY/aAGjb
DOdiCaTsqxvy8WjF5Wj+zHRHFszr3nXJTJx1isK0boytReL4N6Xww1c8GxqqaJQc35UmSE5SRMN5
6vriMakjehhfPCAfV0OTbHSaF1LjKbGuz5a4B4TX++zrbvn0CsQF6QOIcvalyvUvSy9Zi3XFt///
ucH/KxXyk6WK4RF3mQfC+niuNCbp2wznTib5rT5AjUo3d35pfrF4fFIiM8nndCRMjUaCet1btqPa
1GSnsUR5SOIUTU1fa93wTw4ChYrSv1CORP0Nu8EWCKnZsY+mGds7bLTTxaqE/0ZLhLiBnBl5XyBp
60ppE5ZQI1j44of47IbwJPCDayaApOsV1bQHvSYs4QSR5AcT4ArMole4yF6cL+7JDBW9OvDO9+R/
rqRfvYiEh2botQivADyt6SJDt6kDTaZSRjGvweRLK2/thd1N15JvleLiGfoWunp3MiD1YBuv7zMB
EWSIhm7J6KNf61Y7LKZCf6tjnOetCPJNApkPTH5zycqWnGC4GEoCHjp09tlgPGMHhRNQ8JIPzPo1
EH++4F9mnbx5YtrLrH8LgvqCnG+bRxhgyGZ64DkChDZhAQlyMiYIs8mC7sKM8qEMlHORpcMCShiL
nOPR7MOZtZgancw+4MRQY7B3gEPC2mFt9XzYW4M5/Go5Irij0N4Y0xWbeDamB377cxj6iTg1vJC5
1pMQQViSpev+2iv8U2pVd8KOwJqla7UiE6XmyOEynPvqNPPFj3RVpFhdI6bCto4C+ssTglfuNnTM
BxM20heFyYcuIj09obLV0dcH/3qd/ZyVQd5ORXAKJfwYP8/uisF/+fciY3/8MlJoOhurOXdzro/o
ma2aDnO6U6s5CuFuI/aNqSd5KtfC+JZuHc7DoZPN97ZQsLZ9ce15y/77lMzZ0zQkZxkVWu6Horv0
rbhPCArGSyWtBiVktO/JMoLkTSzDDwCXAEvUtYOuziFk06taNyT8LMI/g2B1gX14MQduyP5EVbju
LdIhq1fK+4U+9FtCSUYHnuWMMG/QtQuYXPD10xEUSI1jnTcs12qcyco9FiLi45xJ2ahK++JZwQ9f
zA4f4rlSLz92HSIMUPd+QFSJINdRKfKTkVTrKTKPiRKV9CgQU5OdNAL6nl1o5CQgjLpjZduEnGud
wV760W0HzyA8phbiSPzT+TFLcRdNzbJP+eMaHYmR6FBYrooKkFBB037bZ9/FdOmFWDvZr75t9z6E
l7gbFiZj6HLqETFJXurS+KXF0Y1DrouRTUfFt32+Tj9+sTzNx7kPPxcDJpPHhX+umxpFCP4R8iBe
ivio6vmGMbPrJbiljPaLJ+PTKzkqKD7d4S/90NmeXXCDFUEBm4kEvh7e+0B73GiUBSGmSfH6xYP4
yRdjhxVsR3M9e11dZDmni6lPTnj+kzvHMpVXKxjYlMzEd745jt8/4qpwXmzEm18NCj9Z8akCVZtC
mhfAum7iDrVqRvi2TzbZMsGUkCz3lkWl++/v9+lFOODgSWAYA4mX7//H4TYkVb3vk+ikmSWxmdK2
2+8qEwpa4vA5/4sKGiSSQUWrs3Z96Aw3sWfo4RCcAFsuGrxxin/bhF/1QuaN8OpRNJE009PkJICc
5vobKVFeTaN11G+ZPqxJoFnyAt7/3yZIn/QGzL8udrUrU5lZWg/p2J64WKhfGsV0I1D3foo01RZ7
3wkAb7aPoc7Zp9cvpm/ctBMGt//8V4RTjjpgXqiBlf/9KzJVyTMs5ac+nFeafptGPpLNr45Z5mfn
Enq2poFuBqWOeX1vQTy1pWdi/cZiH1VpuExCdRuQQeHnZ4CnCKVWTbsh86JS9nzUZeiUC4nCVjeg
toX3PRUA/bKNGv9M+kv/lL14DsKxR4cOQlOdJuVxwNqC1K5kRbfp171nwGIR/ZLUyjIs4ueaZFk1
iletcvGGxyD+7vTn3DxDJCV6wlqO/YiYXS5DjAqO4K5HWFI2cf2kcCrx6rUfLeUIL6LyLl1XLSzy
DNuk2wVT4HYFPbP2hxoSYFQARolz17ezR4sdHYungrS0WWskYho3RvDcEn/SQOt22w1DNYovu3eJ
S7fbhyl3i5BZ4ireyGpV3prtNom3o/g1DGQ4rm0rWEIkduN3BzAimbUxIT9PVfZGwzAwTmZ5UgMS
rX4E7aUnnIkQA4f3/kaC1Y1uPQArcoGXjX9b2hoKG59g7LakUNu35IZk1UaeRPSodwdFebFxSvTn
IHSBGqXV2pdkoS1yoDr6TO8jtZOwM2MDJZAScB8QMGu7lXabg8UId1ayn2KwXFhtm2MpLsp0yvJN
be5kfDD62957iLJ9NiIcIvGhWxBS42E+jVSXhnry3VFdO/wB02Js9jF27hDi7FpCZvWONjEYgMjK
G2k9N4SAkn1h7kWKwv1C6IuquuR2OdCGYJeM6+pBF4v2QHpckNxbMGah7dT7vAFeuNWK+4qOlLwZ
UfTh0TfdHNegD8Vrg2VEWusSFZsJzgYW6l7ESOsWJvIr8erDlyXmsH83we00u1Y9yXpvBpxjlwhw
h3qJxmtwHjz9BXPEGO9sULGAvE3wVbWrWi9etXaeyS8dp5sqX8fEOQ8kuN2EJfhcYFA9SZyKmztL
RLr8r5q2sPp7kkTSPF3ZE54cqJMISENjHfg/kMOhu0SrSNe/UBnUAUn7pkUJFt2i60Aa5Ze24ZEY
8vuEuAn8x9O4YCJi73IptwBAX1qSRjIILnVCuAjHAS1/HwnEGkEDdAVoidhT1mi7jrVWIcs9B8Y+
yZpj4ywzqyRvWewq9MwRkX42FDqokpiPedyTJ9XO1l57xkUWJ/e/SXsxQRbYnqbxAk9vRT1UW5qr
tN/yPFk7gMpJ2JrKLZLssn3zMO3EvJGT5KW7dBUJ8KcqOfrqTaFeRrKQhrMY77TiWA0uL4VvLB2s
zFivs5vUPzgShMSuV96MAikdg2JnG2YPmHs9/zktD722g99Epz2t3vvuDuE2q0fWYdQlCDBde+pZ
CDdxSFmt1nr5oIA76BgmeeSzQod3J+8QOyclA/JDLm4r4IpPwJCn13QAUvoQBLxy5GgeJbZBu2NY
rsNooqKkw7j0cNyaI3hW+QoJ18kupv3YwxXM25dAPrSUd23fLGUIsA2Sgkq/S5u8M228XFIckmf4
WIn7NLohqnkirRpGk1BeUhaYJv1e0XRFmIgauyK5qlq1zTM5X4A77Ywc6Gc9vY/ix3Z8taphP9po
YQkdLrZp9gwNRfVvkF+BU/CSlTDLpTmtjZzxMqFYydLRzi0qQAc3walR962+mlhTDAjyyyg7QmlS
EEhH6TafjhGBSBgFArfkFNX3W0gaMLCgSmTKEls9dn08vCAyAJ5pZ9wgIV5B6NMgJPEwdxF48OGA
ymiRBOsKnAMlNE7yKM7cBALLaMuVF5wDEGJJ4izQXoB2jFfgMVhNjf/H3pnsyI1l2fZXEjl5IwbY
N4OsgRlptNbd3MxbTQjJ5WLfXfb8rvqD+rG3qAhUSq6o8JcooIAC3jBS8DQjjbz33HP2XhsqNRbv
TjY3wCvSfr9EvjejhJVW+ApC68HmJKfvqvjao5EuoRCUFuqB4jqeQqGu5NJNSIPGU92TySUQ+EsQ
xJgJhrxs6LLxITfpJerJdoYQhA+B0LVN++LUD+AtOLuLaQMjkxg/CnZaBWGAur3zLOlNN/1a3hiY
mrnuCfrR9GxZO2u+mfVH+Ib4EJjS9t2OSMAq2zQKPQqv+SKqN5EgI8cF/kXkXqJgbtEvCEetYptO
d2q8jdKLFEICduNpX4/7oYaQp5Ni2awG3hV6N4qfmjgIfWZMk7RvIHzoR6KE++gqte7ky+1xgoFq
rbpyi/kMUA+/PqHnbGKvhIDVkBTCG9m6VU2Co+19LUFhk2CkCD8s3aH+oiuJ8kFl/melpKogOlB4
NzT5fdMyNWzO8WV0GgVVsiZP0HgCO77TxwA6xF/XO39y+jVVZDvoChWFsItf6h09naY5PcHXBXQb
jtkhGvrg9q8/5M+uhyGtDfxi0Y6+nzjkAdzTzOYIWlHUia4YDoDQNCIO9eSD/vWfdPPMHz9pudwf
ivB6mOhHyLyeCaGSSR19waoLqKwXKFMn3jiG5B/cwD+7NlqHFndPYwj/Xj4xWGrQNEYJM1PCxy61
nhkupsnk9a9voUKT+Ndy3FoUSBxjmAb8MrcxMlPJ1SY61QFFRw9sKg2MdYaZNQjro6S8Onq2Lpp7
Z7aPA1IOYnXdrnptzIY3zFzNZXbtsOXh8zSvobCoOObK8VuIkDsbjjFLDb4hbpLu6d9t7IQT874o
5cqx3pagOKXU+rUit3sZpLGRRfWmrNmPDIVwXNi1AC6Hma5AF5If22CSiXJvLsQ2KrdWhdvfOZXO
N5FuQ+k2xqZOhCUZoKCa65qSybeMTSCFtwi6DoPUu/18ypVNSJzr9DXoMeHFzzLEBeixQFERDa40
UmWCsxRhv2Zn7NCIr2dSghXe+xeZSGz275xjO4WuvcqIaiN7tAIE5XZv0duAWTXaR0TwmH5O+qA5
enDoASxX84M5uyUV3pKKa++qGcuWS1SztNBBLY6PRLw4z5rjUcLpEIJxVwmyClyYL3aypVoZu/q0
sMgT46s03XRDxzCVbJIe/j3om/gtL68yvAEJcsBDCKZK5/Zqg988jvPj1H51+tTXa8nXg8eW1l2Y
XzLgoGH6RRpfc8xOTLPWVvyiSjuj+NpEnxPYJwHQwNZ8pnnIpUbRxQSJYNwOxcqwEL/DX7iVjmyI
erfOu9voc0t+y77QECNAJ/Xn9qBFniOxOe2dp4SEWQNjEb+dR+RWDc4M+CddQAAF1coZ7BXcBOgG
E3F0sDko3erkXBJrbkHviLeAwwm1zlGWUNJtYkrXCQT4MxErkwPyyBldhUxTSueA2Oo5YsC8hq9B
vLhMGq3ueKICZaAdJe1YfkrSu4AaNIOCk1hgbMh15jREOCbspkjZFTjzidE1xXYCAkcXil1hEAzp
vxFbK9ebjrCRIX4CpSBSGbL+Vq+jc6E+dtHt2O84mMHC+yySQ9XK667g3JFj3NCuhsP2qJaoQzRX
IdldYgfJS84Tvb7RMD6q9rjTnNtmSTdyWr9SC0+1nunM3GjtczHfAACi4IrXlqStiHpYwfhds/h6
irB3INqw1l6dgVR2oBnKS63uO7HR8T0P7mhhUn9M5p1EYEdSQfiW2M9AOUZFQ/eNrXds+ElT29g2
4MC7zvDkYuFlz89hOt0OZkBUK6i3fCusDBIPFJo7opXHYmt0u0G5NBV48yNexXjC0zXRg9TPsv6Y
LBhxeBCQu0GCwEMpw0OCz2wMNy1yviIyd0KrCDTgKYxJdSx6EAwppkXcaOo5zQd1DfF/ValQQ2Mr
XNd5ty5gx0UdaSNF0p07mSIoAVDQpQtxA3stLx8AjZskexoh/Y9qdjOQaD4QZxrupO4kiHKXw73S
P2X6Gca1u9QV0zcrhaXO+bCqv9nVSyidIoolSQW4cu27bB2LkDJuYxu+ERO3VO4ioDI0Kaub3jk2
uUE66tWmzh45ZRH7y5WVp4L4qHGf9k8SQI0Ujtq5TJEvia9gZiMDwknqRkQN9y+d/dLX1zJ5lYm6
ifYDV8CBx5DxoO0SIAiysp3FaWgvYBHxx/rEPM0jYJqnWXyNDOrXFZnzykx8/DfN5seJvw7RtZbe
gvCxG+7lEP8WxlkIlcV16naV/MXRd05wyKStMUCG6U4NtnbpIX+whZcbrlkfM1TSxrCJZ4b3foXL
u1+1uIFz0Ds2B6Z9kX2JQyKjYKytxHyercvMEdD5VjknMmRBLnjdfNvqrVdLT6P5tSJtnNCObRBe
01iHB3qcqjsF9AhO2nU67J36qvc0/s9AQrkYw6A/vHOe8owGaKhFX5PYcCXoDbkx8RgQt9MmA7aQ
x7jFa1NSrbZrcNKexR+mceiXPCwVNBOU2a7kpOgE81Xfwk6SOk/V2dWKfD2QUdzENIfNt5IMjpCH
VXHbRqAYObckZMzVjVD8otj2DUEY0lYCnUiDdzXc1NWNkxxN+0qIqQYDEv8QYM3cxnX1kC9/mX3C
qkRcOrPV+qaPMVK2r3RBt7MRHeF5kSU9ev3sbJT6torHfQMPT2vuKWc3ZSfdWKOxwheDEPgxiVi/
As1DwL5rI+kIeaAdb4VGayIpNw7BRobVsPNAE6U3ITOOAZxEQqoFkaWuKNTproxggHA3rXq2IPmi
V0weYcyIV2v8lGGsbs7mGO9YFhznmqYU2JdWPQ1gmwLy34dTaZ26LsW0e5nDlqPKDZiZPRsHaLSj
bu9C5RybxCezuD9kJjjDjQJcSqL1zo/4AHEkHo9F+aIn61BzzeoeY3uSu/lXW/j5TtK3nOM5as9A
q86QJkUBr9GP9XPQbydOFNFTcs3ru2ncgHOi3Xmjt8/tRWODsty4udeNY1yanFqqleF8SyDHvrZ4
QHTYkfctUpd+1b8taabaUxQhAeBX/1yJJ5Slk0q6JVkOCg8NnsRj3G+lGpAaSS+EkgMValFdvwEB
Z1va5/JdUj6Y461e3VgC0PgtBnKMCrgZsayDZYendqdMm9FqVnh2B9aohiCtOPfG4F5VeOTvHNjH
Yf8ZCG5PNFtorTK9duXikAc3hriT67POap+Zfq/71A+Vc5PGh9q8GtYlLS9BRi8tz577cp+X8y6T
Jz8koRL7BLBeUi8gHxDZDF3uISK3ttHXJRTFAFYdgDgzJDuivRrxtgbyEZjmqkk+A+RehdLehgGZ
pTvW4DbJ1vSJbBR0s/QGP54N5l5t1qF+2+C5ZuFxgOsCED0E+Z1mnhTrQnZarGxiccdaP4Yv4Eph
/4RkBUuCHCJSWU4QS7y5Je/2rpsOaXhv8HAG1dGuSJM7V9P9nO37t4G5UHGWqp448BLN4rNgq6YV
ugZRE084YL0wO4MoAHpmXBFY2YO8LxWQYiMsi7jfdBm2YIgyfeLc8W7vhlg7T+K+jyBnzX7S3c4P
Whl4NansegQkNmU2o5zVbBMCCK5Ojqg2if08mZ4NCFfUG3iamXQey0NVBegEwcb2uIShQdGvXWe4
+OPZ2ObwqAMCZ6t4lSi7hVSfNi8jPr6e0Q/I6pUyfW4Ilh48VfEKaZGw8gJvR4bAnFBY2FEunvPp
MsAWq6KHSuwUSuYZBWwCey9V73IakjBKCvGpFnuHpLA6+5Rpt2j4V0F+TKu7APqsI14zHcR+TUpZ
cVcRbZDvbHGIcRiSDQvZ1lEem+qphUta37Sdhw6uJHtV8hnAihd4g6shOIfgC2MfSoecUU8eSbsf
mm2pe/nosyKwP1P30mxa6e1bj9Oz5n04a4GXQ7GqbVDU3gDFTOOPqemC8U5oZ41pnEbie1djRSGx
KkyumXqtnZep25hIy51dS+vWBLfDa2KDr5+fheNW06dGeczTTUnUlaPSGog4SOXrmSS9mNcY16Yy
ftaXkGXzxF3FBjEMR5le0dvYHytOIhbTaYp4llwVkJxzb2UDEF4mx+tGeXPEYZI2oQ5DDVJ1cSXS
fEUmj4BllzxS0trJxiECwSKqcU9tM7a+fglmd27AkDyQoVHQ2GQmPxGO6xEIJ+p7R/XChzb3m+ma
Zmur5nCxG+cLrBzGMNMTkeJkFJjlEcyXDHFJ9pLZa3kLWy+x1oZyKq8prJjlAAVZmYJ/J2Ts1lQX
IL38YdoFCnWr24bbFvU/0YMWQZWUFUmBiJbYuvtK2oc2IO+z0V9NZc8RgagKr3g1l90F6nxwnw03
pHISYZUY+zg5m8mNPe2pnOuhX0Ow1bZOfWqVp3C4ZVil8PbF+R4jOABe1CmYVWiIvYbJVyNW4ATc
18lwD7MDMaFxSHoIgygO7sNy/GzZOPj1diYGpl+r3DzDODgXh3o5sq81MV2rrAGFMBwGZ98F3+bp
tRl4u75V0uCqbPUy8v4ZnvwE+EMG5DXbZz1EWj1YKwU6Q+LWsivmT0pAF5/OGvlH61nap5XXihuN
NpF2Fvr9MF9y2XVAc0U4RqLbJLjRs73d0+Lf1IUvnGalg7Yb/dbmgf5Sy3vi4dXhEApPjVypfcik
x4beJeQNXtanBECoc5bBlIH0Cs+Ak3grSGGMhk3RbgfeUWU3NBdTOocxlYsPLViaCeFqmPpluzC5
iOITdGQfpfMsrmQgOaE7ijs7OixvSnke7E3C0bpJd2W8tRtQiJcpPeTN7dg8UxIZhts+S8t3oFXl
JaR29WvtPqV0Ky54vDRK6zEGpoSaj3FNQOnXCbiIS0JTv14K8ueQxqRykwGsMQBuk5oxH4qsfnby
3vJ60re8HKL1Xq0iwNGqSnJ9WTGXUOns49bzSZX4YgmHcfYgsgMTMz4TWMgHQzDlTwQLtBocY5GI
yij13skAM6dQp5oDekOmNfWOl96EW2eTueSqrlEDLs8D69LrMgqEq/3Bp/9JR+XHDzcW3dgPPZzc
CvpU0+iojFfCAFcBsFL994bUEpv8PgX4tUS8sgQ0/x4K/J//+W//bwnNt9VbcW3F21t7+lz9r4hp
VmQTBff37tIf92OJjQZjGbfT3f9IUrTC4/JfJ0Wv/+Pf27e/ff0/u76MxdtPidHLH/6RGK3+hvnC
tsg4UmQ2T0fjn/5IjLZ/QyyokxjtaHj/GOtzsUUp2ugff1fk39B40saUkbFzWFg6p03ZLf+kEzNN
9xFJNmoH2qqW86+kRivv+6ZY8ng7dBLNFEu2+IY/P6Qh5UmKQHOdQeNbsxe5/aHbZDeaP7lM5B/C
DwWDXNu7/h8yQUIRTK4Lp6zyS1dY9MaYx+WEmCZqh/sawcqMAc+UEvu+MxE9bIqM4JyDCQbTiVaq
QszqCa5f4rzO0I8CdQcLLa4BU+aN0dG3dzI7EvCSQ9Vk3qIyTlCro9r10qucaahNgqmcyQ1G2CCY
IRWKWNBTZN9ooTEB8BG1mLwl1SyGi1qTW6zJ+SIOJPeIcILCCecdhbhsupaSarDtBjyMAG847c2h
zH4dCUXXXMPkn29RzKviGVJRXd/LgTYGF6JXBfokRiFJvWpbJHlruit1B2DBMYPbzMhKdg2jCQ3a
IsQw98dhTgw4plD1ZFceJJOWX6yhaiRUKTZodqYVbcfaruxvnYjwTRK6I/rgAIqUo5qJ2Bm9vtnQ
HSPJKtV3TS+LYAtGJiPfKZ+XMCalmLVnkuaa7ElvmknmNEnkFP2rMCopUfjx6rfR6a14RRRfa5/C
CAY/2IAYm6IpI27YiqLOOCo4IqHGj+3J9ulAkVAj6cl0rxdNsuS49dJcfoqcSBAGJidjsy1K02y8
UcwxEdRKzfxGlgknuzhMOjEX670GJkDpuQ0AJ+H2cITJGjCNMRk926abHQjskWo1fjyro1Igcuu0
DitpZkvegvJJjpIUR8ZLOAZPeayZwwrvGqMeJUCu04VzS31GSyvewCIApu4UY1vwSWHkwOuIShCn
QaU5O1QOarDNYSVSONUZHAyeHOmZIlzcQC6KyFdB9u0yULSVO5VuX7BSCAG+FtNMylvWK6TMAvRR
Gr+Te2bhQzWYFhQznlmUaMtMEGqN8RxO+BZWsyIAZzpqNxFhUJEBAohR6+7RP1CldlNDDhu2YHJx
idZE12mmppVulGqIq61RN5OxrVCymvuqE8F40Ds7G92+HHPrtqgngw2vh562LmszhwZm9RxvElVt
Hd9pHFuiP6rDQiwaSEwn9speIzM94XARhmr/5jC6IRAodEZrZZmtSQR2jlWKGbbIemwnVkoUZdjR
vJgJPqZnDR9t8bMCyrCsUfReE2l0c5EFyvkhDzuRbUU10F8toHRGpK3KWQcxnsDiu9kOKQ5URnTZ
EX46aM6UaUS+lgcFWalppBUOyHIM5wsZSyAdS76s4wEcT4Izfiq78OxKJMV2yuwhWAvLAp1ZKMPo
7JW06yQ0IxynOVtqBY8xPwYz0SCOiJbsA91Yg3tPBC8wmuD9lE1twZnNoAtJOi4DwEJ0wFYE7wfz
szlwnnNh9ZsiSLLHWh+JFQ9kPR6g65tWu5FodcU3CnmWEBudUn4lUQajYoVoWV5OhzRR2lS1HoWR
L7hZbQg5LNIoql09sUvY+iQbApInxcyU76o8ZiQst6Sln7LAbA8xNFqgjR3hnQntfMnhCFfNWU8v
Uxk0yswwlHdEKKXT1iq/U/rpMZHRVNhKtLVnm55PqhapsmmMSFjrEHU+kaapRt9Dt/OcOYQ625nf
lFlkudn3nG1k9r3iNn3NAqSMM50NgOi93/K2vOgWsTrbrlxCvstQaeB0K4hbPUuXpD3ayITzRBOF
NCshsQAYnWGtuJUg/3Rj5+M8u7zKDDUTkRLiEk1Wqz1MRsbkiTDTTNlYlhWJa0xuFXz5JlNMYrqa
xNw1JFaiHTbbEiZkpmZ4lGCZFCTVwo67quMsZXvdFi1tmiYPEvTJzByjI/eg+lyC/H/ooBySYhap
CBLyGhzYSqkD6G5VB9lwHXKoCG5n6KdAl4FKErgYoiUepIzAEzJHQOAUCvu5P2GSqHZhkWfS2i5k
wfXEgjNUXCf60gLIq8HTMxWZkZYmZbdNmnp6wJloJ49WNIQ3+eIHPYsha2j6Op3TH8C8RXA16yy7
0WXMekeWtP6+GtWOTDIZSNiKUOO5cVmZO5saHpm58TkuW/VV7wbCwOxOYrpj1g7oPyjojM2Vmh/A
HWk5EcIM5kl7ga3LQD8sqIqBuQUTVNlGaMrGCHJUpFKsZBln+NBM1lXQqvsk5Y9XBkBb5GNO06e7
Lp3mcK92bXtK2R20zxZxjw/SSFoujBdnzFzuMcdIaOaQjqyhjwQ5vFRQUauX3FLDXoTqE3PNTU1a
s7YdWXvZCXKJDvIg10nuxTzVUJ6qsKp9YgpLmZawPMqnMW6kxAWUjcBZhQIYH506HltSRiZ66sDk
p9D7sZ48/y4SfFdQv/vPf/tfVznrSA7/67L1GH95E/Hnn+rV5S/+qFctykuLCs2SdfZ5SBEcqf6o
VxXlN+brFgN2cFxAVRZMzR/1qv2bwXF9UaVy5oTPv9gJ/1mvGtqizjUdVMC2pv8r5SpZPr8Wj6bK
qRN9O/gj7b2vVe8c4JPtTPdBL/pNbMe0mvLYmraOlNAXDL4/EK0qd5A/G00+pITjPvZgdH2zNHuU
d6P1zeageh+UUuPziPdfCduoLiwHyUM4MQjU5kDZZgVZeV5FDb4LupkKiaV+2KELAOFJdOcjh+Nu
HUKTueuzbtyPc4ybTYuNmx7Qgq9Zk3wmSotYEyE3NxN1KBOxuYS5l2ivJHS1L00+Ujxg3G1WuW2h
6U7awMLtPifXqpSJLslxCSETH+rLICSY9kwlnxypmN8mk9iWOBE6u01A+alKRP0xwgaLyEqxUnUp
OFWdERAQKDQ6yxYKTEbxzxKqfSzMSL55VZ2EbtMQ3HaqhhEjDMilFETgku8dxZs4CtmoegPPFrt9
muzKReRv1DI77yBnx8zu1EfR6VDJtERFjlQAjAPaQi7smO45vxVrCrTyc2c58zXLqwklUCkfYqAm
56xVkgPRHySBtAPdsmQoQywyeeq1tiCnoS3k4ZbbLO6T1tK+msnAYp/2tEcVE72bo9EgnWDf31nM
Tvd9WsXEvVRNFLmjGo4eTqt6k6ID+JIJG1l/qtMx13NlWg+62h56xxpJjhqHeBOgPXbLOjQRMUrC
VSl8yK1vmh2RtqVn0zM6ZZban0Zbke7SyZI3cdrPD8Anqi2Z9bpCrgFQQMAA05WCmedEluhEZ3JM
g3pqnqaOkMgVrdnpwM40uYSU67vAUNstUYLDdR6K9qD3hrNRg7DdzmFWIZmNNHQ+uSYuUaoj+VQq
MkGQqK1pfkH/A9VHizCs4+pFSshLGAcyT3VdxDd9osiHzCbwKU8z5uRJ25+DcIoOybI7aI0Ausum
hxdSr0JYv7Zx6lUzh1PE17PDJPgyxaTLrXIlq8zVaE7xMbZqsKdho1ffLKET+ZUMwbGLZHNFPGVD
Lx1bhNob2hHebru34WvyIJOdSt9oLA5qoEQ+lAJtkzuFfC0cMbphlDWPDL9kRKckntJylnJyPU1D
ujTkbUSuaER0UQoi3TWp7lFgpeq1aUCp5pPa+LrjILVHiExOnzOXT1Ulxw/RIvMrbaXbaZWhnow0
RIbWk2a+iEvY8/vCD+cE5dQYRw+dxSaiOpN2SqyGkYQ09yslY8sFFrFIGgufGt3cQSQl9NO0yWLC
PrxqnGj01VKvl+C8Ut0NCJ3ckprDq+dLVTXNActssY5qvbstrUU5N1oB6RdK61myKPCRyMQzmHWw
sSU9ZK7JqE83JmKMNRIYkjyv/DGZoEWnZfqIv6bf17NZvDZ13XuT1g3eWNa2K+H5w9OXi3vAcjDH
Y9u4o3SjL6pOumsWVsFRxtCCHdLUai1aR/HiiJ7nKCkCrWdQ4fYQeZ6spaiDdmu10y4POXpKLUPe
Mk8kn2WX7TkpMkS0Zpc9Ul6kO4xAA/BAiY5ik0O0QyCdF8Q9wEoJFME8sWmzflWJvvuqFdwSq2oD
XKeI2xkREZnkDpKKkjgg/fgY56Jk4uJwjHHmCZJ6ltcbI0dyWkUStNoiUxgLWGWURfTwDUR9RTOV
XyOpHWAvyBZTwqAmoARfiSALVR0feqVC0SIlJMWhZaivRC9Ex7Q3Eg5NdmWQhYguOO9QUrdOSbqT
EafDzaAVZA6WRrBnb+h1Tyoq9VSJoGN6omLBUSLkR4JhmREI9bYS03xvzDnxdotlKEh65yFABbOt
HZ5RJJGSfsgyjUmsOsRnZSRoQ4wm2FMIQ6smQLze4NNluI4uc7JDuKHUhODmu75lAIHyhoxwzHmt
yJGtzDeABen515qy1RVEMp2poN1UpgyNLLTRuWBiGQ6AdvFcxjt1UHjQZad4Ur6jSi2U9ITeqQvC
lH43OFNpIZu2s1F4cJvlq9IHiWcvBNRwpINfJo3lcSJWGbXloQdlpNqaphTcmj3J3NDl8Ra2VLdl
xpi/COUZJJbVrBU7cAtTljeAWDp+S4Gq1QxK8VB0i/pXBOFDHMsTupwGsLk1KUO2GWCDx5twsoLn
aiHAtgsLljcr89qFD9vlgyBDi/zzwa37DqV8Rmp6MQxdD08jFEwfGDx+JSyEg4T2nUubyxrc2Lmj
bdODkkO19Z1iG+dRdW4XtO0QCPNb1uslhPUCfTc/y8EKINYaqkHc7bzQcaNwBpSbLMzcrKrrS7tw
dMOBkxWwr5ZsIMUhFOc7crd34hCpveirp8HKc78eE/lLoDrlJsq1YZ8E9DNWuYouMDCNTZp2KCV0
whz435CesEvj01oAwHUs2qM6a/05n2WylY2oNm7jMlviPHPHTxaQcPKdKTx24sUuMyz5FS0U9Tt7
uJ4LOMRSDZIYrT7wt9FGGRBVQ4kWOlMZ7oAyIUwgIYJKW8DGTtbGX6u07J9sWhmJW1WxjuYcaetL
Tnhft+oWSLI+hsFFOIHzKV4QymnS1RdZZrXoF8AyTiTe9AW67JC6sA0yVX/pVUawam+bd5IymQof
ilsNf/KIeEm3PDWWSIueNVL5eif0HUUROy2yBh6yobvrmpbJtt6QY6jOPSMGO2TwPegWwYPSMJf3
VS8gqxCgERLrYdYHoNTwcLpsPJRzT1SkiHtcGbUTTF+YJBgXoknL+8CsCQ7hPKcyezbF4MfOHILI
U0PkYi0zpNeuLDvKAYqGhrfKQLDGeS5fpSSukzwT1EySZrBIq7pL25dJNhHoQwn2WParp2k0gl0J
VMBDvjjtpxKkPW0c7Vtbknh5biNVv0FZiHmioYx80bgYJGQBb3LMIexWtlkFIjHZK2rbgsNUHLM2
SCaAm01tpLYPxF96FGmfM/kMEe02QBKK9SDLAadcS3nilJZfxt5iZqGPVc1UsYDFB3fZFYHE6a6q
dYbRCnu2k/Wsjxy20esPlJM09QRmGiV/bkUcPIOUB5xXiYyGJilTra2LWyPSiyvICfKwE4fDmFQO
vsYy5HazGe4m8kKZosFt2mv9ELzNUR48IeYad4E+JPJqUizzTXWq0PGcYrBACNdh+BQXkfF1wZFx
G4a5v1BJdMjQLDOIX4pAS8AYWDpq/l1ppdXI9iN9F0ZF5Ynw22g3MPk7kqE9HC3e7hscfbQmpxHg
UGI8aj0L4CYvdIPsJt0ka3TsWCHPMiwLdAKGI4UIFGoA048ltsCTaHP6hXmaBDuzjXUU7hYewWOT
RhaRmJ31PATGKO/bPgrLS5phc0Yi2NPYs5xJ1TZ0RSigOPeEI7I94lEeqyqaTmMZj51vT6mDn6nU
VeJ7JIydiSERSKXoZAJsAiNRXOi+o32cg7DaZFqTHsdcTbuDSiTlgJodbcE61rPeLQI8nyAN9NRN
piXBJSt71U8shOQgKOL0s2n3AtAJ4l23zBua5lLD60zeTV/Dpo/IdLLGIYFR1SV6gp49Ktv+EA5i
I7A8kGgqJ0G1rThoh2htyvBJsvP6rORmVjKdxpv3VMc1lmrBfnui/GgkhCA0ila2qoe3pkRu6Dpv
Opj0FW4+QlI10LNazYA0YCNYqcksqhV4mvQDY/Mv7DqLOYmqLlMDOAtYBZdB2w+DNHuKpqoUcC4J
UBwP6rq/Z0C7FV/so/qcbYdzhzz1pG/KzfTlLrh8BN95P8ZbPh1HtQNuF0wjp9ifP91gC4kqzUAA
eSMQ7GRv8/TywwH8jybD34ouP9MXbhtGOO/PtJg6YZQ6lqEZmm28d27PEqHuRkoC5Rh6MT9G2Hzw
AcryHX90QHINDFtMQC9cg8FL9/M1EOlXaUocutFO7Oo9jPxVt2F2vKL+9Eig/EBK/uv1MOeCUKrh
tVzMh++0+JEzEto8UNq3J73bLTFaf32/3k91LQaDy9zM0Bf5+C/QGnrUdtDOCEuL2oPx1KsPIW6p
8UQni+30Q/Lq8nV/vnnMIRVC7x24jTpdjp9vXkxSty7qwuVYvQPDdljIvJJf7FFhf3Bhv4Aylyv7
4aO0dyPjSJlY+/io+tuCYI/3tMABhK8dv6SYWH2EZfzw4979UJz1ptxQ6Ndfp3W9DP/KNX3FAVQI
gcex+9/+PNpOP77IRpE0OnQ/F5HoZoG60vPfsRb76tb5GMuy/J/9+rNZFn4QLL+4YH/+sI7gHa1G
fhw+9i6H/gx8PM8GBoK1g6FeXzXbv34qlV8XiuXH++cHLj71H5YppRsidcZLAwIn29HRJjd4BTV3
oYqiQzn2j72PUl376Jn59d3++WPfTXALY6TTYRWuvA/RkXE831CY7chQrdfhc3b3MfLlF1XF70/p
Py90eT9/uFAjmyLbDgo329nfcDlyim6TTfwGFZAL1dVV4lUPGh3gzyQcbT68zX/2uy5cFcXGoG7+
gm5HW6TqWlq5yW48dv4CykYAvMPgtcEps/7gN/11KbOZwVuLhwmn/y8PUVii3a6t2m3dYpedaTXe
8Yq4PUyz/GvrR579gVf9o8979wxJ2WBOmsn4N/sUc2BNkZh+cEW/Pi4smLoKIxX8N1afd4/LMPWR
0aB+6zfymnRU1/gSvDBjXU9uc0tFmvh//XnqL6unTSUN9XZBIGGces+BsHpHKokv8tRP8n52h5t0
y4Nz7Z+GF33Ah2/45PZgs15NXwLPvmSfrN2//gVUdnDNWnBVS2/656c1zBNoqcrs6X7gaxtsFWsD
BVC0kVh1FAaWBDKuNF9ZozdDKviaukX5uf5gbVB/WRuWe22qsg2DV6Ph826lxYoGojSoNxhSgdKt
oOzUfuTGLA3hgSVqr7uMvS71hpx0F+mUO20Zp0WfhsNHT/RHX2R5u354d3u6HUNgAfBBzW5JNF3s
Q558uNAvW+JPay+Xq/O+LDRv1on3+LUiyQx9asSGkn2tAhoe0fcDFSJd041u2y05K8fZYz61uMDH
e6GvbO+vf/Vft7blG7BIULo5PH/Gu8e8Gwwt11t8Kf4AuNsrfcujxSRvOHn58uGPp/z/67D+jkDp
hzu/KLD+9vZdgnXzOX/7x9+Pb03JsPfnaRJ/8fs0SXV+gwth4v2kroFGofK0/T5MUq3fkEMx4YQa
xmKuLTTgP2ZJkso0iTd1mTPJPDsg5v5zmCRp8m+Mpxa8Gcs/+5Bh/yvjJFQdPz2oKA1V5kicqQwN
mIvJp/78OtRzUKcD/dqVqlbWg5onto3JBqZtZwfIq/NY4BhmvrBVRzH69LK7T4Gopn1c0r6PitIm
BqwskcY2NbHYjl5Id0SbFahDtfoQpkbmVwBOsDNOC40hUvIHqUNgX0zRTBIZuosjTh+0BkpZB89j
Yc+o6+cQPWzLOdzPnFp96nWH2iytROvL/5e989qxG1nW9KsM5p4NegMM5oLkWlyuvJN0Q6hk6L3n
089Hqft0FUuqdbQHmKsBNnqjoVZFJZmMjIz4TVyDh8AjhltmbWCXIhSZtKEnle6LWsdUuKRLn0GD
14evckmSH5mgfZdaC5u+OJC9DgsojJ6yxnB6oW3g/CMYtQVGTRc1xJcCIJAkq5BCpGrXtJjej0lL
BaGm6bUwZl26NQZ53lfCLHKNFpQPg95mAjx6dTxaRWfslTSvLwULTrce01+wGCq4uj6XPZxBSWV6
o7ftthLEgFtpFz8SonWTpBxO9ArUYx7pQNDaCo6cGJfHgX7ECYCEcBc3YuWUbWzutRL9pDbHz9Wt
zapkcqWYk2RDOGHijavUXZv54cFKBPVDMib9SZ2T3C3mqr4MuE045YzPvYmMzWPqo9aB0nC8r7S4
cMNBBuMxSKU7YhPqypMPKF4ampvUmPs7EyLMg1xn8iHKRB8y0PjZlILCK5p+flbR8b2tFN/wilyJ
AWMnIWgNEwRKX3TFo5AjW2bVpvot003TlUM8jkvZjJ/pgEb7SKIaVsTBeJDkdrgc6ygGjIuhq2iF
IRMKOWo+KyPCB0E6Aysv5Bi5UZxetu0Yd0fRqOuTMaSDp+VSAjvcUpBYH3N6KfX4NIPL9aQ6BHUu
IZK9C6Z4gDSVZ99yxQi+YmslbJJSSxexXxgOfWKggWD4jm9CNg+1FtvDAKxNW6G/X2Gc6vZKMl2r
bdCBLPMVr5D90MuD3oxsowvUr42QJhda1gSovUTPVpPjmJ1F+WIyTeKnfTA8xJGBfklqhQ+4KAlP
lVzoqCq0gjtXTfVRhDX7NKgWrvGmMsjuOIziXRb18bOSCtleauVqV89jCphfEj8YkPg2ZpqG9DuC
YLjvsT1wZPb/VSz2g2OEWnwo/ErdhiqfU+Sb4bWQDYZrpei8zbVgeFWBPpZCD/6Js63chIJebnKV
eSLAZyzxpKw6qD0QQGkYwNlHwfQM9KHZF3Em7mcDXl3bREiKYOj9IegzC60ES9rKdaSdzKKQtznS
zEe/SZnLTKhTJ0afbOUUop1kiu1FIaW4Vvp+4eiLUU4fNig0iFB8kjjHgFGc58/Z3As3OV73G0gO
2m5uum7LHJKB8ZQobp3I3aYdo+gURFwSgVeFpyBrYIbkYrgzMOu7t5gXXRtjKzhGt9BvpMSA0lhZ
F0iHYBDfKmDWe9zpt+Voma4KgonvNJG39RDrmyaAy6b1NMEzfWjcZGh8m86qPG1GedJhZjcwyNhN
XjvI4o1SAVAnRcYeAJWCPpSfHao6lR7TXhyOIsrZe9mAsCVLjXCM5aBpmDypJbLeDQrCqjRdRBLj
e1704NWKyVCnnQZbzKH7tk0TXZVy1VzMBiyXEjNlmxmzegUL39iUgNc+KAWmgf1QCPT24/KA7kOw
7JT2gdqzvbRSPuk+yc19Fcf9JuJHHcOxnXZmTWqW+8Lc5Z2V3zdNDB21VVBvENHyTtMqveWDTzcD
s1xmqkq4j0u1OZl+J0d2AEz5VgtL60pISoZthWY5jVhaDkR048qPs2SHC3F2GGW4oVR/CVCEIAUj
Pw9bJcuNGyvr5G9t0QCGJIGaYPhRrTNGNP2HJgN0iMNltMGlUD+yY2nfDWIwPaWNjj98mJsfayuQ
PkeZIZ58VY4ujEgO92pkjq7KqGXjCzNKHWrceYCLje0gKPF9qVYx0xNAwK5STHCGeiWvHzA/0I80
9KZrzu+JeT/2hfo8NSfUJzInkoH1geua5Y3ZFdE9sLLFEk+V78BUMV6eGtmVOxp0xymFFjImo7oT
9Am/P0coc2VrToW5NXIp+iylo7QhJ6eeCpwM1hOTNYthaqhkG3HxMBetNHH5IMwrsRthJgD5Qfkg
a/e4k0Mwgse8QQOvu2pnJRAg/xbNRh3hy4u9Ne0mhu8X6K+au8oIOvil2bzps9nagX7mQGtnPAys
NgZfClpNtNtw7CFXNeBEJf5OraBjU1qMWc0pFfZ4YwY3SpjHT1216FUZOQCMZIpGhFCS4UuLigCq
RCE5XJKGY1fTmhTzUjp0+PG2Wyypxr3VtgA3QMny0YhhU6JDErX+JhBbXIWzxL+pQRhuojioNrFS
tJ6GBfcpNKK6seUpqb2uL9Xd1DWB6IQJbu+q30l/XwX/f9FK0UrJ+C4Eavr8umTlv/+7ZNX+ouQ1
RROFv0XR1uBPfpas1l8K5wpIfmpW3GxkSs9/SlZF+YsGE5cdmoTc7Zbb39/oJ4kKGIA/snPI8f/4
0z+pV7m4vKpXudLg+EYjl9+A3wMlzNW1RlTNNDZboNFzOcmBtKGF54fiXYnDhQKXTUz83tK3spW1
hYJzI6WjlA+eIIGQVD7Q6ke8kuEZIHWoq4x7i+tCTRX92RqjtNpbOQYF2zExTax89awXJYQMBjDo
A0OPLMNgOWDiABWaaUhsYjDYNyjPqMnYSxexkgzS7Aiz3wSyXU+cDBqik8D4inhOrhIhluTey1O9
4K+AIM4N/tt8mZbodR1hxllIV+WQSfBDJSwKGFjzUD8lM5kHqDyGHloa6eJnswVxoR4DIS1gt6p9
E0lOWWqd5AGcSCGdNoOe0N8LIVX+YDgmcVm6nVoYwKZ7sw1Gvj8+dwkW8zyrfPbpkvEfOVDM9kbs
IBNdBpLUo8YhhT4oSWifTKyemBhHMzh2s0pqxAIMcNPyRpd7Y6AgE4Nc+CTEcjXNjlIkegB9jgK4
AlhC1YzfD767oSTdzIxGI2wYJaPT822VYocUAVu1uvku0Ks2pSGQhlnxTe4Trf+iNUMyXUoIfKsw
e5sOeDlaTKElMiUcZlPZjmy6+luO6Sm010Er1OaLXgw6fWJkBkx0xGoxoaURxkaCdbaMvUpGMVNg
ko6rUsXM+ykXjcn6oDGCBrA5jUMzXwNqmswP4Jsy6IFjI42GiqF0mYJlmhgXB1d1k3fNbdOir/Ds
G2NlnQRfbo0TToOd8hV/4wbFImVuISPiHC6MM2QJdcISo5cwVWU6DSIbYpqOFoWun/xEsdrvVWgs
3G7ktQOcnHHXRLgBG42MgQ/8FLPwt3U2auEtNQJ+y04Nm6DvQK0wM3Lb1LLoKDcG3WUgsWUYfBQi
AWwJClZ6l38BEq4q30JAIfrHASB9wy2px0AbIV6gK1XoKGoOAPyjIEdUpw5whRwxPUUaR/Q0ZPZI
eDJCzmPVScxJCQ+sJh1PZTsyK4ROIlOlcqhgqUkXCT+GVPsAKKqbgCvrOMrKiZtGmtUIN2FEpz34
KAV+PUHFRRXaYBS+yaZCRPuqDBNrQoQEfL+mI9IWDnXTwAAPjVzsEaMo+RqYTmeT0mBb8iL5Xf9s
y7wcP62mQ2jw0Jkz0PVdnBQV8U1HFWyMAgGF1jGgngvU8IJd49VHBBPr1A6+5pvpWDy9H3I10vsR
kpYgBkM0aKSFoPf63m3qrRyb6YKuoh+3WGikdykYmsHpFDtM7fQyPoq7AEqetdM/9R+RkeeLff93
WLWIlt+BVG1STC7/z3xv9TvoQPOtAsSrvdh4TJHTecKmtUdnOAF5Lr2zTbHXndd/4hlI+Mn0RN8Y
EoolU9iR52/Lnu4B3ESdHdGhCbHmPSJoR8RogjOeSssK/m3D/YhI+4U0QCdOf2ssF7cW5aMaMRPI
0SuoToP8dWy+vv8YfxFDl5laGhyIqsWs9PWb7NSgLuQ6QDAGLYv0Rq33enrzfojVZOXHOkCook3F
5Y+PaD0Wi+dWr1DDQyHpAcf6YQMnnMb/fCtpdsft8xBju3K++f+6ifkzqkIVsOjSskuM1VnbBbU/
F1qu2TFT0+SQeWBJDvLuD1uVSxzg1gYHOl0wYNfrJ9iacRgwO1Ltepxdmpn3bSQ9M0m+AvHDCMDv
tohMQzT374Aie1KhmXbWNX+karz8Evg5qIYFHkPRxDeLzalVy9FfSOjoUZompTysEDG4m5hHy9B1
6C59fP+tUi6tNqcBfYz9uXhzirK62jh5FpntjAeSDWXIRsPECPRDr4q2bu4GIwIcmmzeD/h2pxIQ
Vh3GPQDRzbVPQy1mg49/lsp1a5spH3rESmXznPz/ukBjqAIX0NRVdRl8v5l9C0mCLHrIyyyEYVP1
8RYWxLnE9XZjAoxBiH0Ra+PhrScaGjZKJjIOLOSgIT0a4gQabp+7x3IbHCJPu2gfpQ3NwmhrXZ+z
e/hF0qSfr4oGUsog+t987rOmjFUOk8ruDv5NtItQHrpAXMsNd8nWrDz8G99/ab8MuMg28xUyhiN1
vs4vPmbMKn0AqGm4DgGO8koETNxxU2yDK+Rb67Pz1Nct4eVLINCLgMvTfzEhaXh7fpQSEJTiPt32
x1HZGxfFfvTyB+FEz+LMAn/xNhGz1yBIaNT1ylrUu58boU9rWbFHBDlp/H5QDyiG3M3Apuj1Pkb7
aYsWwnAKnMS13OFGPXP8/2LHLrMp+uCqyMe4TnMov1uGNRJfkUI0Om5H/+7MClcRlGX4Ttpe5BkX
tMYaQTPEAYD4TOw4aEcuD9fZTui39ZN0W5wkR/s8XqTDpng+E3TJzi/OPoKa3NYIqWmQTt5YGbal
Uec+HiF2BijkbnRlJ9vkW5QYnO7jeMMp79KO8NB/Ob4f+O1i8V4weI8aN0H43UsWerF9pl7KBbNi
W9JDGI2PunLW6WW1QZeVKUwyJNyiFxrM+nEmcy3j9cecfalblmVFh3qn29le34aHc7tjffa+ibas
98V6hBr/a/wYmI5+qU+Saz0p4FIWWy/9C8S5x/o/qJTexFw9w14sxy6piLkARdAMRyjdWVA3WNh4
yBlda+7770xaxjyrzfLqka7GQBEgisIffjxS09PuZtAp/bW0s5zULlNbO9SXsg1l5M8OpL+XyT2e
PAqsaA0syrAsy33EMew2QA4l9SJAE1G+O7O2Vdm5RAEmIYGX4tuT5fUstivjdLRySeJhLvL32Sa5
ETaVO21R/3peSuz34/1i/1NrIl3AbQJ3hPXuDHAyL1IfEG2sP6r+RZGdKQZ/+fNNeQHMmcAM13gC
va9bA/S5BHUTm0XrGgDp+wuQlsJjtRks+Co4BRhAKd8YjWjlIHCVRaRm8Y/i2rcpnPIoHdKduDsH
TvjVxnsVa/nWX3xdY+UXEfxwRHo8bveOvIFpM9vCZeA129kpL7F/M224RWde0kr2ATNBxuK8Jk47
Mj5Xn1VtO7SajnxCh86oI23b+87TrydgIEhYbVundJpnq7TPPNZfvDiqLlIXvD0RA+TVRy0kPsO7
spHsng6MDdK73VfcuFCVPLRo031XnPignXuXyw9dv8vlwkAm5o2+cXqeDIaClVVItmZPzgK1oK+P
6NiFdNOcZLd20GWhZEE0+T9Y7Iu4a+0XldeayRNxMSkYP6TXkivyYp/qo3SD2GtzX4PL+uNa6cdb
fRl1VVIL6pDKlUBUET7MUT2om/Cq3EnNCWV/l/rsTP5a12Y/4wEtpUDQKEPX33qVF8YoJNmyi0xv
wXlUDtSQXbbPN+HhHIbmF98lrVe4V8zNqOPffJfQEWY5jnBuxrtgcaTnngL2fbPYS55f25vdiuvl
wmcFNER3gAvD6w+zZISa1C0gnEb8hNfApJ5Ly2+OHGp4UElIr6jAINT1bSSZwsbMihapiG2+n93+
qgW3Ljn+V+UTRDMQip+rq8iFaSeG2z/cnBg700kmt6m0uE1RWU6MF0kn6woVCZYJT6SNtDUXCWC3
8YRLf1edEM7XBbeRnXBzrv/x45G9/BYJy02XOybkYeqyHxipF2HnGfKCOCOwslTy/o38aD4aT8lu
3mHJ4Sy3l3FnOIY3nYBgOV9GB2ve+Lb4itrIQ3pAuO5MDlynhqXmBtVLoYZw+Fuva9GHk4VmSmkX
zHUEhHd9BKGm4UwLZt1co04jzEKWZpaAWc5agkoN4mSQS8Is1Vp+vaBsM8c8GZ606R/Ss6ta4e24
vr+Ot848baVFml/9iLecKIvJu4mr9GVCkWgh8++h7L0VdxUCFZ7vVNF22p07Xd4+WXItNpXLsISr
lLpKQ6Imd8AMVQwIZRUrNwNRvmSHWOWZF7gyBVyWSl3DVfuHES9V1Gof97Na41OOsteyodBqOSYX
lYc0X+K0G3WbH9hHHnqtTBTOHSvr7EBkAKEcY4DLZPGNEHxtSILQGmHxo0BV3BiUBBSbHZq9IGDp
6e3EarTPocN/ERTUJvx7/BZZ9PqiKBfCVPbgbmGAIB/5JCAX8seJYakVuYnioQwPYd2JqlCAyevI
yu3oe/ddP0jA9RBUl7iGPugfChet6qvzh9byll6nBYLC2xXBosp0hFaZtgKeNES4i9jDofuubRvP
RNHOqTe5vfQUjOv545lVrjMvL+9lQGMFsme+MSkRUC74NXbzebxPPvlf5a8ljuKnjpeXbUPEn74p
UICezkQ+s1Rj9WHk4QyXBWYmrYWeuxSgafhW9oKaljbizrxVvv5pQFI8xwvaDAsDBMD060xfIvgZ
FSoq8nCATuYhOdBjNyi5YBafsqthBwn1P4hIwoOrA46Af64iLkeOPApNbrfuAv0MnZCpBTBXk1vU
Am8Vb88ElNfbB3k02sKLCS9R31SyGqaDzIME1Ew2esb9pvH6HTUlwjZO+9/wO123FeRVuFU7Ko9l
K8hKws05gJgO35Naninl+i+Fhr8NE43/y/WtPo+kDXOtWALi3OEIduPNu3ancXqMD+fPxDe3fWhW
0tKGXqhITKzXH2MnVoMiTUh4TqmrRW4dbLrNxECIcaWn79HatKfFSNY7BxN/k9uIy+BJ4bxg5E73
7fVG7VvRH2Kl4huE0GYWN/38x+fwEoFpD33EZeq0PpTKkk5/UKM2W230m59pBrEkt3NFN9sG7tlq
ddkIr9LaKt6yb19UO2LSipilEm84mE6/RTtogzTO1jA4nobt5Ia3ENpQnWyO527gb0uOVejVuWiU
ozqZVr98EqIzg/E3mXbTsTFtpv5H4frccXhuqcvLfbFUcFhgCFDptRP8k+aFXqxkTikzxsu+W5MX
B9KZHtub6+uyTXWLPruoA196w2czFTHH9pOIrdu7KkVO1LnRJqNJpH4BEOvNsatcn/kQ31Q1Mh19
6nRl6XwvjffXq7TQjtJEgdGgWjo+gEbP2FZO6MIp+hJ1DpP/H/nmXNX85o7FUhUF1gAtWnbvm+mQ
rIRFMfUzXSi7PLV7Lq8HfQ+91FFP5z/DX2wd7lV0opnm0QNnDvR6kfoYGKoqLNePLZp1xnbeoZi+
Ma+oxQNH30Ecdt5/rG8O46XB8iLgKp+qkdb0iMuixCVdqXptj5SNwXxlptWZQG+rxVWkVSKVCkGp
lJJI/ba4FIwdr49So960ya7+ntv6tqQehrLAdeT9Jf7iFS7XyOW2Zy1923WdmmiUbonCQ50OHbNL
+NG+u3RQBY9aY7St+zPx1g2sJdjLeKvvcdKZ0vga8ZYrR3Mp7eqjTt5GlG0nnOHm/uLAeB1rlbj9
YU6tWl02zJfgFoQ1D7Xf9XYmbPvNMpgV7fSimdwzK3z7LS5Rl14APqUmZNPX27QyMkUoR7DsQWon
n1E8Dp10C4HWwbcuQiHP5YpzjC+Mc0/2V7v1ZdxVUu+gd6vlTNxssk3cRBcSY+FRiJe75LRopurb
+SH3Qu/Mepfc8vowoVNHlx2PTZztYVG9Xm84xZ2RdbSi4z3y18tYKnTL3Xiwbixv6fr/cWdn2T8v
AlqrGjkDN1u3EgGlZd6+vNf+6G+TGnJSsY22ZxvwZxZorV4o4gSjWhrEqzYTsoy2trNuIzIPLgiI
5DvR9mxp/LaQg0iugKLTQfkxXVxF7ObAsGLfTEgHvle3e+6Pu7pxLO6OELAYnYZ2qHiJK+zP1Tq/
OL1eh17vIl0utR55Pk6veRt+ZKh5MSw0X4kzJD7oRzSDbs9soLcfjCkjmwa0HGykCpP59QZSjKrU
FsjWcvNwox0SFw6TVOAu4jbdRa61P89lXn7k6z37OuRqlXOmKaCsILRods/0jTP6UO6mrcLxfLbN
+3b7vI61/PmLCqRYJphpz/LmL+Uen0dXuFyovv4XBsTOH/O06TzQMZJpK4NIW/ja61ZWEhaqEJYg
o1Uv2KkPSydS/oIIqCPuuqez58cvV/ci2pKVXq6OXqRUV0Rb6HT1vbYLXSi3ZLnqvmaCeS7e23Ju
WRwY18XOHcHq1cNMehkQesmLU3HJsCWN7LNDFKnCFYImdhfFxlOQxtZtL8jyuSJr2RRvNg2dUVMx
uM9B4FstFTLOPAvD8mkMG+DaC8G3Z1YLLrr1zr/IX34WL8Kt9qgvGD10IMKl9U4cd4r2QTuHwVpS
83pFCnMwyKfyL+bQyC5nXANwTVm2isLdbdj+6Gvsz3zhS0Z+E4dPW0FvnGpx3U/OZL9eoJc4c5ws
W12S2XHpgsn/zKz+P2z8f/6o6X8PG7/4PKHM+O0VcHy5BfwEjqvaXwi/MUwD1ojV+AuuI38C7kGh
/WJRwKOYxvf7D9dRkv9aCIi03FRDozRclDn+ho4LkvIXAvCIZnIpBiKlgsz43//rF84A/zoFvER5
Kq/3OhNT4OwL1pLJnwgQ48co8kUWkWD7VkWoM06EnKRVT1qejM5YGbgmJru2T5Bxs6bbfkgfY3XE
ChjjkqSaucMNrSN/HLIos2FJ2iiSHzrcuOmPKcHkTUq7lfvJo196CDOGM1I1h3b+YEkqGTjJvpM9
bkDMn9QG3UezvCmMm0jvvry/+xdV0he7f1kckEqeocU/aMou+P+XKbL1U8kEvG7anTTtehGfLd9F
Q/cURphkw0MJkLGa3RgrnxzH76H+NAXzHapz91lSHtQ6fhAGYzd2vpuFEFRU6dTgP+5fSxBRTJMZ
aRJ7tXZnyUdDkLBBQSIzx01WhruXXiklVtVdcZhay62MxjaK7xGWUe+v8HUa+XuB9H5RPQEGycHz
eoFVjWrPjCWmLY1URXJ0jWDyXje6i0nBKC1SvRJraDDLof1+XPl1XvkZeBntAQ9mcCPqq4zsQ84q
m7G0bEl5LAKsd9v8WDf+ccDuT+kf5zRHvahxuKRuTeyAUUY/illwgc2jF5pI8A31QU4lx+zQ9+rd
pLp7//fTf/n7mQwERXp/QBxWl53RMhBxS9rF/bfbaM34oconLxMPQxteaNN0Gg3lOOrjpThm0JnC
LQ32C6NJPLH+KveoOAN3LMYWztiHVAl20ZR6XaHDS+o+JG3FcRDdsKrZh5wWiv6ubAM7VvZiDMq+
VO6rybqUM8eacWWSyvYjSs2JOyEIW4XCk9THxyaOPbkR3DBLnbpR0aoxjqOMlfBpNsateFmUyi0N
B5xBg3CL3dZnOcqe6iy7ijUTZ1Bj2+JjrwrDpaWnV2L08f2HpxrL0/n31Pj5dk2aYWQtkgJp4fW2
Es0MFkYyWLAhqkutNW7gTTptaByEpMMEqTi26nMnqjdCHz3IVv4lDv1P1qR+CIb+SgpgO2C3JoYP
GobIGvqEorG4Kp3QOH9ug3An4yFZ+9hoKcG21tVPSSN5UbM1U3XnlzPGaLjGieUmMLXtQvcLdKzh
x2iTtv2m1cN7UXK55zkdQrhZvXiWzfeh3n+Ok/Chl7Ij/mDNiC1hhnOOLMCRiC3NHtL5Xi9inDVJ
XaLw0ezMbVA8WwNa6RIwvrC/GKpiIwq0AOPyEpndQ6NHdzhSYtAieNpJDAxMDsoTXO4bMQ1Ryfwo
BOhUNPIlCIZrnxi3UqF/1dDk0yyc4UtcdmJtC1wLLod0KQ7dvir6vYUwsYW2Esalplh4ZpIc9BjP
ztY8xLr03A4p/1446cTUM6dVLgpe2VygeHgVNfourJGF+2DU/RFjgm0Rhxc9fgJD21w0qDAq2Mej
7+G2GnL8fnEqUHHNBUxwA3WjzsV2G1s4x8Pe0fGMDaXGHsXKHY0CpWRrVxXZ0YymKwQ0bTOdD0FX
OFYr7b/NQ3mhxPVlpMYeUja22ibI1VfdhRCZn+XK/2zZSp5ftEYEhkE+jXL21CkmbE5XbMzOpk91
GGF2CIN0QrH0mI7CRvETr89R/Qvqg49vBp7wO8EvrqIheECdDTLuCSbHIQsTN4ur3RAEm0BVtt8Y
UV/HoradW2OvDfNjrAff885AevBWLbUtlFzzHuLmta/Vd/GIssdc3hl6sgkV1TOWZlmviTc+rq9J
g+WbEH81en0fkn8MCzMOybpvdfWplh6CUr3JNBGNWBOJ2PCr3mneNElbRcFo0chOc8WwxlCN+6rS
LiHf20YP92NOvgpG9WEe/Q2a9vfTknUX6shs7PvmqVP1S+h6F9A9PqEsfV0g5G6NwaUs4kEe7OMP
5UZCrxbxWxt0omBhdmVx/YtblZEhX7xR8UIl5gpVcafDvKpnXMr0y5jBnzpnJ0l4KM3QkVrzHuXf
59bP76oZjmWteUk+PaaN3Ng83q3aKTu/yDaCwHQfMGk4i4+wWHZFlT0LiCsih8CHiGaqkmLtET7L
anWDAxMuDP79aEXPMTTJXMk2sCafcU+4rOANAUb/HPjmfal3F4oGdmeSbuqqRBxYay4DCOsdTra9
SR5OcCIu09DLzOKuNpXLIfAPs5489J+Hjv2YYz6aV8ZmRAOkW4z9pupSTAN8SL7rVfUtk4u7Kh8e
c5QG7CHAkDrjXDXHmO8WW7LkdjjqifA80uoRavVmHNNTlw4XTWjgdVjdNZn6WH/j3i+g1wkSDRMu
bB2t9smMrJskbnGkpWElYtc5L03qvPpQROHXsKC6yf3kIdZq1NGyfucbqBBo5j3C3t/HCsJ3YWVo
ZRs7US2u02bY1JF07KP0E5K1J73QLrGLaBJtX+fFndLh2RfI4mMy+feZJXtiWnqFwe0Ukw7XUKfQ
LpdSQqXOAtcCGVcWvyPgnGzDJn/2a43htYI16qI7pmM0H6bm0aCpbxsVbicVriWOj7mvwRizN1SU
IbrKhjSO2SujRDO9Q0t5F1sTMwBZvUEB4xLtgO+QXbZiqd+PDZjDUnsWmn4/JPKeWTZUp1yBnEWT
MBUO8kiGoQ1VOJErNfEjIAqvQ0+7QDo3KAZbUG5nHekLg/6FmDiFj3tYXd6l6lNjxCd8Ii7GUjgO
ReqCJD9g7WwjjPmoStD4gn6PG8RTIcxXfWcFtirDcVAbXNXMpyn3v6sRaktGdQPJ/6Lxg018MUrF
bQlRVhbryc4+I5lJuSpcSVNxz71rI+j1UVD6GBlKzR3M6LJWEqRHrU3Wy1tRi3cRtMC2mrwojG4w
dHTG9COC4Tt48ZtaFg8AoB1FjG8jrd+hGObqWnoj97hRqjxaCZXqRjppWXhRRuau95N9JHt+StvN
ivddOXuCP97LqX7td9mh5Rx4/4Reda3/PqBRuUPoCqQDrb/XB3RWxgOSzD0WGLHI2OHRHEzX769y
tF/nxXJiLO0JCc5OD2yxV/BR3AztjSo+D8K92oROGXCf4crzR7e/+yLjf2sTMW4mX/7xKPtvmpJ5
34pFRqZZ/6jlt/mvn4Ufw9+/3aI+8+pf/h+agYF1WwBpv78d3pX15zad/se+ST9jWv7ylvj33/15
T+Ti9ZeKTQLWRszJkW6j0v9JMEas6C98wGAC6VxgGEdS4//jByb9Bel30cJZbpLwfrnc/X1N1P8C
N7HIBtIahh6hmMqf3BKl1+W0sKDKAb3xk17vszoclH5SFw2X+tBo+RcfO3h6Cg8Ahz2hRrW6LPhS
rrADcl88peuftebLe+nrlvq/AZXXAbMix5WhkUeKRsWtesuTGT7b5hw9RlP5/H6M1Vjr3yCrW5MY
SEOYopuwT7rbYQbjldNX0nQ3oNDox2dEQUhM8rFWZnuO8LfEYgV1mDMrXM1//o2+Kq5THd+BSE0A
PcSDV6B1n/qIadcYUjWZa5RcUlOHBWMJFDro65zybHdm3UuEf8v7fyMvb/nFXV+xBFA8ldDs8U3z
QPgh/LvXQDQHwXTElOp6qIwjYstuLYDYhEVzJuxvNtF6TJGoVYAbVVXs0XuzrrrL9KrFFtnJH+GZ
n7uYvr7x/9fS1glRkEK5bebC3wNWckuo0ZI1eFN9hU+V2xWWi3PCufe3bMVfPEVzNQyNJlTrq2Ec
94OOEe1k2ZHZoz6OS3QQXSPKYZv+7J0yHPPye01p3CyrN2ee5G9eoLlq+eqzMIazhEaRmkoe/Yx2
MDwU8XcRiFQtkW1aDgWSSRWXgBD17fejvu41/Ptolw7Si11jWqNQiMbc7hNZxLfLorsxegKG0Raf
jDoC2oSMHw3quenW7xa5yjnU6JNZtaa5Lz+Ud9E3xmjD6KS07Z/qCx+Ezdl9+btAq1yT+HVsYpaA
woFg2IVyv4hBKxNEcLbPTEYLFOiGHbbiyoN4NsH97mmuck8sdm3TaWXxY/dgheZmUnsNMfyhWjYt
yWiMk+ehjq7ff3krmPS/b29Z/Iu3Jw2ZFaTCJO8RY7QNelGDGu2M1q9s3AevjcJ0UW1yKYrA15iY
N09nds1qFPxv4FWyEZShqpJRlLGGYmOKsg2Pz601GbmgT1DpcFn1nab+FEmg4flg+ra8xtnMm3zN
bs/u3R8Yul98rNhivlp+oo+kBbn396Z6FBWk/jLL6SbTHaz40My4ANJkCXA8RNACi/FK2RS0+me6
HULTuJrqYyVdSuKmyWV77AdwCLIdNlh6ifi0TQOW1kFv7RHIvo0XWBTDuy6Q+8NgStE2U6MNsv4u
2Z6ZjJxeCQIO2YPADUNupVM2IDqvgQQC6sA8ynTiNHgypmjTitMD4Jj9GJnY69ACdvpu+ogW2lUz
hhgCcSFKA/V6lLSLKdfw5kgrpIMQaapmF/JqbBjZZdjnLqAUN4vCuyJsdviwQYqm0BaNpNpOixWZ
iC1RXshXaLM7bfkcmJ+k9qcP7atm88tD/Dd7fBFLebnnujAQey3J/b3kV8/LHs9N6GF4G6Ax6UaB
cSzYDm2tnMsYv8nIa65iDDEAW/sSl5NoF2M2bAXPpiC6Y9RdGyUvDANsvbydzAtzRr2ADUZC+w9P
A2OVktXaHCNdzPw9bs/E0hD0K9nky3mAncht2E92E92GOCfNcbDDve5c4N+cqsYqLc8KnZYxEJCu
59qZI5Wal6aN54gblqZroZSnzsdeu8mL2zOZ5HdPeZWXVSXrG0Wr40O+Ly3rkDb1A75Ku+Upx7g1
JcJFX6fXmsQZpMtH3OCs/fuRf3O2r2XKJwFUV1Pq8aE3rSP8P5fr2rGxaJ/SGUSj6scB/36o3xW8
xio9F+KABGoayfsCry40oQ6mdq8CN+iC5sHUc7J2ZJftvPjJnjvUlx/9qxS1ytD/h70zaY4bSdLo
f5k7yrAvlzkkcmVyJyUmdYFRG/YlsEf8+nlQVXdRqYVWfRibw/Sh21qiiAQy4OHh/vn7ZtW1FVov
4zBG/VGDQBJN934g6TngfmUYx5RoGEngYSRt4EpWuE69FaTpU//i4mdR2u4ko6gpycw8Hin4Ukpr
tj6bAw5RJU0F3GqsWn+PDwEwhby/rBLcwovghulZA3xipeajKqZDIaLnxqovcQbrknxnBelKWJgK
9XuTchJei9YFvaG6PkpFKNrl7Vbj2zO2GrZAyTCupLmXJNtmrkIfrNAM44ugRSNliBhGmCGduAn+
QdgpKbGa7i11nJqPdnHbkP4ku3HctcGhgmWo72dvr9r9UkRnFnxPVNTSnUuqAjVZRkeZnyzzeiqP
kX1y7PvBfAzmp8b+2tvvywofnF1u7Ubv69jvvY6i3YFao27sYLbp5c6Ylw/dJVuIn8bIrPIe0kvs
HJxkj2VMhp/FwgeJDOS+DVhvX5Jij9kcggnbZ5Z1k7fDY2a2l1adcVvq2ojzY9CIA9Z1exd/+9ic
Qysdt/kQHEaY/KO4nmV+UBkmVG2/G+RBxwnI9p8s991YV7tUyn0Rs4fyuveNfQSuu02ClPbK/NnA
NNHz5UNQJLCPLP8r/sb3svPf2f21UeO5UriPAbYeVPI+9UFy9NL53rAh63XJQXbuJoGkGZdYOiR5
aATaxpDdp0nzt0FDXb1rcSeqXpQe9IABkzuMfndSSWKO/a4ssh3FqTDNeBjovZEm+fqlnuSPGS1F
oCZO8SVheMCmANuJD130NYXJh7V0sEaoUa5aa7pKBn9DsW2n1w6woGoCeefuBWDNfkauCuAfX5SL
yTKxEGg2palupdBDvxtXIz6yK5qPjnsh0uLoN/6dkbT7qp83YrDWuEJumiRU+PVQqN6PXf1QzDBZ
x3GdGTRuDP0QBVSxcECYxfJobjgtPfb5E4BLapBMnq49inTlmN3n5fSpqTBdqvRtoJqDZw8HrM+u
3ELfyAycHiao1zL1v9jm/DA0VwKoda3z0tR5C4SydK9GuTf19AKvu/t8tq8G6T5MsffRx3aLttU6
1819UhRb6WDFwlSkvBW5tsmEcwc48dJEn1Qp2lH6sHM4iVulsdTPD8xjh5Hn793ktpT6Bin30e/F
MRsogZvPWhPx/s53Scy0BjxLTKtoIuXpix102zjhrNsNK0s/EVnxvvHCCuMqN31rj/5FoDmXkBsS
PWBtDlS45UF18x6nlnWhtYsd2ZqZ3p36WmZR2EekVC7dh7fOhd8Gqn4SXd2zXASClLK9zhoPPurj
KIZk1POCl6g9M/3aGhzWcxHaHbqZ5rqDVViXD9EUYYUK58R9EJKl5fmhF4t1U7ih3ughsL61V/WA
BAUlTrjdZJDGvCottS78DBM1RB1gI6tnXSf9+JxO5iaInO1k4LuMi7Lnazsq8MjZsGEbug1mPasp
uIvH26a6z71hFfgi9B5LjNd/v6eZv6ipuGcHVpWMCsNnWJvACwHGHKPiojAfK/2ZHWblcJ7y52Gz
WESNMa1/edsFThiQs+quttLl3TAf9ApXwWxVuZgW9+jCTCzAlLwuhbu5S/L4jZQm+NUHPc+lDDtR
tpO3B4BWh4RN2IMKp8fTrmpPvX2vB9etykMvbcLcvKOEf+lX5SGvMM6K+i0UV+yTKr7H29S8GhNa
0XvfPBa6uGC+GCt33OxBkgwAdYqT1bPcPg6iCWEx7jo9XuXC4+hF0y7AIAE8sBuBheAV78ZkrRwg
uyIOK23TOYxCOvRliBiifsQfDTupsLS6lW59Qti+HAEYocKUMdl0M50mRj8MFGi9Xa78dqnVIqjo
X7Tpg4FvzmReNg4eMpq86zGDNPGzNNu7HCVncjCzG5s+hIviyuhYhdocGlV6WT/NTb+tTX/rB/E6
BXws8GyTGBpX/PrWdHCXonVT0mbsn6sek1zv0Wb3tuePuGGtBoaofr+svg2F/+zNOktANa+KLVq3
3SG79PFSrCul7wqTifG+3sV5R8/j4PQPAJ3jCdfV+Vkkdw6OpvFkr6U7bNTgh0XfPdpDTMfpmMXr
Dv/lNvt2yLqYPPngiHk9g2KL2/aKluFmyLWVh4+9DKJdlrc3QV5B163XhL5V6ZqH0gHY7Y/rBENp
Sw5hRx0PiVVY5THMHbW3RQ5X0Fkp+Kt54O1zEzu7kn0VIzxF95cp4g0wtjWCEnpwb/F5vqWpP3tO
53lz1BqN30XtwSmeQY+EuXCv2LyP+qiYMu/3hT9fAxS9Mwf7c6Olj4O+SzwcKfni8ri4tlpxGF1x
h1WazTLPpHaj3LpYtfm7LrGfzLI7uHG/GXpzrdlwg4M8xA+cQ/QYcyZ5drsWXPZ89LV6bzF4qRcv
UG1DIGfshPl6ltrOz7AlYTXKSrvRCgFw0T3EzbRORBuKYdgb8oONR3OpFqOleuP281XjDQeJ2Tz0
0h0ISPi40U7o7mZs3Z2eDOvsvZiyjbucmOuHCMXe2Doh/8/10g10p13u+GsMSjj5vxU8ztgJ/643
uMux5VWho44ROgVWllxg1rn2AwjtTXc3UJrzo/Eo+5tZ448Lf9fEzlp0wbsysujEzauC+guCjd3b
BbMzbdXfH+XsEKEkvg6UALSDnwUdwcs66vIG00pM3zqJNF0NsKsxzPWmR9Lvg6Ue+kOc+0enBq4o
tVUg+rt2hXIQw1xbD6V8ksU72InQ2CkrTOXHclAHCtYXZrAKo4Ic1O/vVV1nFxb0CzPYT86hz98A
Av2qWn4u9fEaFDboEpjziiBXy+RkxTu/QWbAsIm9HjOUyX38HgLqsZ6PrgW2u6fr+Psg88uLn51P
ciWM1G9HGhCUOqVhrgXWFHUTvJT2cEwErVk5Hi0cvpevMciKY8vXqtnOW9f/xSnbOasfFZXhanDs
vENWejdtEx0t4ayjIb+NMqrXdbL5VruanFtVZ+9/f8+/qJ4sQNnXC7nNNdgws3QOBnXrijaI798u
5/qllFGQmkwJ0xPOf/jtniM/9FTvoZ4E1iFzxTuX2OxExbZxPptJcKTJXabNuna8tZ20t5ojj16i
jg7noN/f6i9O9osE8vWtjqJiLKYwnYNL/3Iq3Z0arqXrrDEVZjeIdibuhb+/0pnK/t/v5Dla0hwV
M7Y950Qhb4yJ4Wy/fKdzj8uT1QZt137thB/ORsZW2VlrXAfYB0hNszdJYr8oN3+D+L4KUFXVt71l
Kf+Qs1uWpo2dn4WEsN+6PE/BM+57Y2cWPpaleOnysd64819d9ywwFsVoQIWT/qGD3pJ7p+XdFdH7
zvRIcNQR0QxGwRqKpfxW1G8+7199tWcxMEiRcUO4CA7zgJKIwlxXvfclhYGM2p/meCsXO3XGGyis
Z0N8Ufn23RxjuNh/GKzsNqYebbX2Oo7eatv86q06q7IUwkoHZ+Bs3RTmS4S8r7OdY6ojj4mAqpf6
ETv1oxE5b623XwWOs8AlrJL+6NjAMjezjz5NtdJtLwTW38Qr30qwQnXWdf2Uchj+z77nc6RE58Sx
o/mscGQ2u9TW16bTrK3pFMX+OjG720lSLG5OwtvpWvyfxapzgW2ZDA4+FIFGxo6npEK0RB9o4A1e
wqJfeUedNpzBrvvGPf7iqdpnR5nBMYuizW3tsIgCl4BR857OymL3lkfIxqtoIfR1xtpxoj+v+b8m
cfg/qF5gqPrVc//BxefqpUhfCxa+/fhfsvY/QETBwlnktYwWgML5l1xBQ7tOUmIyUsTMuLswE/+t
VzCRvPMfOJguBkBM6PKv/kVE1wGse4yW4geGtB1Lz3+iV/gTX/Z3sr2A2vlkyxiXxf+CkTjbWUi+
cCTBlMDuZt3ZDzhBaOD/syK6FV4axPdR0JT6vecmqttMWunWn9GSxtUhHWmx3llzY3pXozM57UE5
gzl/SKusCu6mwOF84E0RpASmVYZ9Krw8uGjHPJu2bqwigvdYR8bRUnXSnHJLS7obY7SlwLACtTSl
Bl8YTv7Zn2YXt4O+d1PaQSr2UXjVMbT/JycXo1jXRRdHvFCp0O+joVD1M2U7pa+rIMvdxz5L8FPx
COJTbsy7vmPDsC3jYzdnXbSe/Vrm19k0FfIr0wU1Rw4ZT9W0ny0zoyqrGihmm0l5GSKDyNJme1s0
KJiPEDeM7oOtZZraKV012mn2kzGmWGTUSl7VAlftYgW1xjKe6465gZNV2nUQZnSt/HfS1ePxurTL
Ib8coqpod7O0rfjWz4PZ2EWNnVlPA3p6ZYVlbCYZGvGsj/ae6D3rY9mYub0vnXioXhIqoPJyqB23
fV9PojKPOfVILOCAwcuH0edZQx+J3BzttAC7INFkxkGargjwhfGlF7h/4z7cdkF7XcylTiVnbArM
G0Kd3Rb3GwubFmGt6s5QubXvvDpr1Mozs1w/4C6Rmp9cPEk47mN6oYkDGWiv3yjLzqdkm6Ia7d0V
ARy9xthShx13nR9Edc0f9tD1V1XlUSQdlBl57dbCtBxZ3zBW+iZT5RBDUcu7qX8cIRnq19CNwcMj
Vuz8/LNF55ACaacHaXGtW7IOqq3PptVug6lhBNpJByMY4drjkSzVJQxiFvIKDHxCq0nmeW2GTumo
+lYXZuYc7N4xkwsOCal6LBsvtz7OvcBzZ02BZdbHFRTyqr2FSy+qG62OVfYUtZ5V3QkryPCsmIbC
PxgzlH6m6aU35w+OOY3N/dAHLcYh/UD+u1ZBMFlXpJCJc+k2WYAdSWfC+LlpU22arz3qSs0mMip3
/JrHpqVdDnqSpU4eRpo1pAaqxXpIF0O4SnNrhll3VaLZBhUa159SNz4Nftwa8W0yJG7RXYJP7wqJ
uhxrrMjwV52mGf10M5oVvikM2gNMtnQSqbFN9AcdeFenzwdZ4M2xQb2TyQO4JRl/ZJbfRa9q1LEc
1zXDj1Aya5fzVIapdbaaciYY2t5vtpMXtIMd+nwrODvZ43K0wtaJ0p1FHtFdYIhkT3cphkAG8iGb
7nEou9ifrFUz123NzcjG2hRS870vheYX/bYVmHo9GCVgBJALykp0OPSqDnZFUeTF19jzRXBqDFcU
X8fU17UbT8b5sFUOjjFXblyYOTm4ptFlaZvUMD/6QvQ0gRnxGm6KmVmbdwM1XYt6zwyAfoWHQ1tR
lvcb7WpGx5o9aFrNYvHn0S0ujWic9M8pbks2MsI6z0aqgnA2qHwRgq7y1LbGjaEXRnaFEbeh7axI
04l7smzSYzW5TXEYRpSQa6WXuGWtKs0s5bR26jTeVVhK7JWqsmYMNU3a3X2lNLTVZk+W9eR3nOlu
jB73oSdmjyYfKy+7QVcp3FKTl8Q7fUwZBdCGEquh0hjvjQkTlWuv1P2B7NlB7w6dNg9uekZd2hcr
rlztCAapMhBQ9aWtXZlap7xLa6Jqto8c3sXbkmy0uG2TrqQ8n01dE98l3TB6nydctaN3flIHUKKC
2fG32IWb7j7PCt9ew8kp+g0KCvwyqtKY8mteEFkeBqsZpzjMtGqmfW5ZdXxy9Kmt6NBN2cxgpDfI
W68Qc0ZLDwjYNXZJU/7BUJ0X0aRInbq7GfF0SlHI4rl1qLw24xRg5qZzM7tFWYcI5JGdUy8or4ap
QJRgWVXMH3eIVq5sdxTOBWIj1R8L1Ul6bY7VeDcywoB934xVStjuY0ObLyaVpn8xs/9RLnSVfmrr
rv7an8s0X6s0//um+VI99O2XL/3VS3P+k/8XUyKXg8qv5ZxXL0Ob9i9V+vJdYrT8oz8TI83+w7cs
pvNcYDnAxMHK/J0Z4W64eMfA6cKuBYvqvxMj7w/LwAIUoAdjeEva9HdiZP+xCC9xlmH2nr9H/vmP
xv24/KsuMwnWgtkj1Vpw7v7yab4/cvOmaJMuFis+iJyLTj6AdWERJkOr6/zxq2ZCFtpJO6cXovdY
3K9qRT6HRhCW3bpvKQCtB+EskyB+nIjsccwH7Ntyr6v89106+c99PxTjqqJrnqznYG7Lne5LL9hG
whj6z3U7wZ1pmroW0zrq8Qe8DyaYexc4q8mWkyH9xjXQfzPF5MSqu9CSxtSsEM+nOLHkhiao5XaT
+CTbpnRvWeJjWBCQ17Pm1OoScbnb3I1jMm8st/Lni9IPVE9Y+hb1jdbX44+D60YEpEHP9maN7nGn
UhkZdHO1gNb3heihq+gP9p/7SdW1Q3yvVUFLjPOtkklbnU9Jsmje8KemQ7z3PcTY5odmMLN2vHQ0
pVXOFtet2mEiqgwsdatAH9rNSbp+2Vh3xpzYrbk048ymX5e6cPLxWo97TfZx6ORaG9Dga7Gq8xZl
oRbXNugMiQTPf7QqxJRJH06ppSt92w5or6cjTj41xlx0RlvbS1ct8TKHHTy2TJisnDoek696h3Uk
3lhCr/pPg+k4PZV36UfaalKzX7if9DoxjPp94OjJuBSEiaMNg4veQNlJp7O4lCWXjgbBpRJXVPub
5hIzBJypRh3oRVIN2bqfULatBtLnvSmr+rPI7WdRL1aDVffstiI7acJDWOoVsjga1AkxNijtFneB
juxv6vBYDOqWutMYXyZZYIe1yMCf5427R3NJVb9jAsZscvFJZHl+HOPEPfA+IVIAXdOvOl/YT9rI
BrlinMJ9cuPBPTTIg6xV1FQjI2yVYgggLqKnLnHL555nTabYi/iOwvsI8TUqhuu0iSds6FI8u4aq
fq6jpv7id/nwLjKy1GbmjF+7DlTUMHzuVIu9Ujo3zoofHp0dfcMqQYggycsjdp9LnlNkkiKLAXcB
5Z5SUrFiNXTCmDZ4xQlu24mW2ru0fGYJp6C6zQwdh7JqNCm/+8uoUhdhAbay7EzfGrlWLN251LzX
o5kKztBH+b72x5wPGuXYjpn5Ps2jnvF4GxskbEF9jg2xWV13bT8cIrbWW6svPciT+excL/wHcZVS
FLkiPbIvNCMywe00SYHlaO7jmeQDqllbWVHTBI0wgrR79iFaYXp/zPVWF7S6aNCvbFv0+3yy7Qev
mpEDea0/aEfiURoGQWO/H8q53aohw+iwApQQOo0tL625qtLQzz37icZ+VqxNt7Qv8HNT44V0GdYd
58b7krdIN6JcG+46i9ncNmf8B8Vrh5GVYX1MavKLdaxG/RBUaR4c8KyhE9F7HuIFaRdo7oLJQQ5n
smHvcuwcob6bwgC0gwcbtui4F37RG9NkrKzKL1vsrg6z7RZLD6gmp9OyLLcuixgF8wsGNbZ1yCND
j5ACdo76NBeGwkmlD2LdujCVPhn4Edpz9SKsZKLaRdZWS5hp9OTmll6W2dTBNqmFKjeZLvD1WdkZ
xDXy8Xys4+7YDjPjvmE30a74GqVAp2+muq3yrWFFY3aJ8NB6lFOSBptsnmoOnVT3MMMpdUt7boap
jp800KLpBvPOqDzMs4WAII0w+XgCN1rTFJk9nJa2LKv5a+/rZb3HUWP+6rV5Pq8NjfzjoNoBOYkI
MjPa0p5gusRNZXpKYpOsRLVw4tg2FE3I1HfmMew4EiD7ydSY7Wu3cwk4BPInj+MUbOO0bP3DOGJA
BjMmoQcru8H/PHWajmpFH1DL5Fpt0kVN9fkjt8ToZDm7JRwmqt8fiOY4fvLTncBkbJg+eylvO3YB
hrQ3Aa/QSdWWf+/nml+rFYPFY7pVNhFn7Vma8eCqxPw8Zqp6GHW9+RKQbPqh0cJcCgfTit7DmsBS
xB4qN1+ZTtGYuDLZQ/HszTGC6jagvbnufYC8/HUXKZTBBfjyGSNk+KmeE6WXopyVDEs0vMm0MiO8
OYH9ubN9jZ2Th4vBhNfa0kdnA6VYkVGXMrTBCtUgemOb20EzrPO0ni1Gk0XVh7i5Gi9+XpdVWPOW
tOuh6Xr3Cr8eDxNyY5SL91OC4siCZbeKR0vDKTy2OElxinWGu9pQhsu4nM+JgL/WzOayI3QxVYan
qpZdNGY2AXbp8sT5ZyA93mPGUzxGUWzs7ODonecVQ1GTCbvm4wiEeerum4MFAgnvy+nJ25FS79+C
Hy1d01cFHoMsCdMbF6dmxyHXOjdUMBVvfSS7U1z2azmLcHxTj7fUxc+vYC11KiQ0HjPkZ/3tNkaC
pVXypF9QvL5irJhR7LUKJeMihMYwOLxFWDlrcjFGzz29vuJZ0apOSkJSI08L5QTTY6k21lpBP1ac
7NdNDLXjLejQ99Xwv664UIgXZ20mfJZs8VVPosBvkv1InSwMTFKv9Yrnsmb8Zu2ovLZCS/TRixzp
0h8zvDqCm6CbUby9SqBv/3ygr0XCS9r7w3NmuAmDFf4LG56zjNSWtRP1nXUiAdokAnvaZGcYasPA
cL/K1EffpC6QLbWyxXE032tDcBmTQ9A44Gi9zpudOX6ZzOH59x/L/NkCe/2xlo/96tEwh0zc982T
lXt0Y6KP8PKvTYG/1NTeoCq4dusnWwwrb0qvi3TEq7tVG2aA92OJjk9de5O+Cnp97QBZIvRZ1G/M
69pCzYbEh0b9oZvfalL+7BMzqwkLAlTmjyZDWOLUSWvYp1kDd8YuLty3NAxvXeGsqUMJiE6wsk+T
JTdG/3kg5/r9U19W+Pk79/oWznpVtaJTxUjbKWbQvafP6ecPrq32LvOZv7/QT+8EIgsUBQa7oYN8
/+1GqtcLvKhPiqm6YhPNRXuvcIZR699f5sf7wY3FZPzOARgPXP1sbcdRh5IuMk59Xo4rPGix22gy
ZA8O98bZ7C/v1l8K7n98lbB0WwxAmSE04ZedPT4nWLq5uXOS3nC0Ub2YzFkMTovSYzzO6TsVvHXB
Hx8jFyTwA4YFr8KY4vePkR2PiYheO8lFL0MQqRnVy9/YWpYBx7NF8f1Flg/x6k30ZVkYsRudwDhs
0j1ZGKrST8ik15/cVXqLKEu7kutikz8gKLqkEvJmYH7rLs92At0d3WnwolPGK+sb72X9D3t2SxwG
3A3uHxcD0wOHf/YcpT6JMVL6qS+RdNhtIJn8LonAvpc/CiW8lWVU1caNo2fECOJgWd14nev++9+v
1rPm+F8fwwQrhO2cx8tx9jHKIKXHn1qnyc12qarnVVcIsbJ429HWNgvQJNu6IqMGG0yfZ9tBpKLi
bNvgNkrhOvEvOGJq299/qJ89/MWLEQ4wpLofvW2nwtNzyztJo+g5JjmP8Ww+/P4SP3lLEdMwJYL3
grnURr5fYCn9I4gO7ikZUfW5wXTHsXk/9Vq9Yunlb4S4ZbF8H+LYbF9d7Gw1pwEqZSbDT4FGDcMv
LuXoPFJl3Pz+ln7y1L67ytmSZbu3hMtVkozhVRW3J77YNy7x1o0sT/XVa6mVBaCI1D0hCalW+VSt
6a48T4a///2dnA2QfVuUWPMBgl/wiDap5ffXoa7fFFXmnxZsqWHcNtvoVn8XHdrNvJk/ePRdnM3b
idHZdO6PVz27O79NE+nmy1XHdf9Ybcc9avdVc91cvM2bOxvO+/FiZ9uEIeKq4nFyMWPLoXHaRYcx
hHaz4O26N57n8rvO19/rx3mW11QmfocV16KSt9KyTzPadk89BwC2He3+91/dzxbh60udbbIJrnZj
zqViw13nvto20dffX+BnS9DE58EHoAvs6VxUXiXUKZIuey7j/rYM9I0vMU0x++3vr/Kz22DpUZkN
2MF/CA9WNnrUB7STqTfbJBk3NdH591f46RonASYZJM6RjZwtAH3oKGBVzTOG9xNcdf2dFoU0rIOV
+UhV5QCMfF2ZW/ctYu6Pz8/XaQFT6fVN+vE/5AtTo6J0DJ5larRPolBMZmc03ajsBtVbOmFj+ba/
X3hcjOI4WH5Q2Zw3vn+PacnnnjnFHyJHp7Is75tSXBddve1BIoHhojia3MaFF/bGE139TdwlBcLq
27IBDZVDRddIoVJD/yS8aqu0N1bST7Y+Pl0AscTjuAeN4WytKjd1q6xOPwgmrOpEXJDMIRLwbiMT
jnC8tH5dQCctMcflixj61ZTiLVunYe0Wb7yhZ8NnSzjwYf452AA5lPq8c8Ulu7BsaNd9yA7pvrop
Q+pY2LK1V2+d/n6y7JYLLcR08K8cGc5uWiaybts6/2DvpgIAILzk6QqzUEIP9qTtiwOKvgr/mQ/M
t7ujrkKy6IMR5QbP1kGtYpfSUv+hGsWqHY4p0DTH/GcoeC5iY+GD3So5DDhopL/fL7apKrtKjOWL
92Bsh+Jg7eejFo4X+lbvD4wjc3p/67Z+fJhccglC1Aqop/3gn0TvAMqQ3rwwbXYaH4ATAZ72cAce
Nyge1s1VtPkrNfr/Ntx/wdN/FUF/UCZdp/GX9rsO3PLzf5FUnD+oRbkcSvgWaL/pLOo/SSpIjNzF
nnbxm0NkZHk65Y6/UCqm9QctIMArNt49dAts8+8OnPEHiM7Fi9GCqLJYGP2TDhz9oO/iIEYB36z9
XPpvi3iK8tL3SzNthUxjxg0iGvrjEfsy8vxWV8hZSqEJd9sNke7trcqPh/dp6bR4oLsigZvZ4qIy
+hszaK0xX0eeTjA1I5UxriD1SqeUbZQ66oWgbD3lbAI9z4IDiTV+krSoZvQoTkB74Lp3y4zCYIcy
cStVI73Lwa5y27kIqsZKboTjjPqXShSBqOBCJVkldoZM02BnG0pvt30WzdGHFOFfe5oTqQgV/RwN
iQG1TqGJYbpOdYmzoss/KEWrry3ELhmHLn8Q4P6irecOksqI27dNOx180B0PpTUw2AZJw+/mg9V6
ZgeQKfUmEFFl6RgQAZOS4mvN8OuUF+meGNJZL60jvEZxV0GEK2feufoNW0zV3jlBMyJkaMit1w5t
j0+AG3Pc1VUfWJcdAMByo6J4iDi0OM6LCBymCu25bS4clczjoaAHfDfXMjFWdj1AhRg1J4pDCScv
R0SU1v2qKUcvunCGrPpqV35wU3QBrtyuNQErL+mIDsxnzPbJqhy2CYHq6Rnllv7QRjm9+iAmfKyy
pO+PtBVAc9WFU3arlpQ6C0fN69JtPEU5vdLYKMMavvJX1EEdALiOEdmXKQ+QUzHX4JfVHsUsbm4X
lEA7c0vnQ9rvbCHzbJuNOnKiyah8foWna/Uniy6QtikmMUVhkPTKeG/KsmUKxZmiOf+o0+I0CqZ/
Ta+RIb9p7ptj0tVBBFduYnTCe/Sx15guvS6I02xd9YOTuncmfnWB2PJMraH+ahqDV5eHxAuGMttQ
8GiLlNJlzRjtRBmhOWC8iHrmKnHcjhqFLvrZ20RtNfvGbtbzoDB3QQMo0nxOYyvI1XVZoGBjmqWT
fv2UNTyWjLHNkpbTpdllVEyvoe72lr2KGOKoP/uGdLVHeoJV273YzKUvnQPEaIG38ezRbdOTnPNB
X9NxngrGXdoK3u3e6YVJ68BIywH8nLBovUlOu4479bcas5hadIPCQ3ndOgBMMtch+Bez+JwNmTtk
jJAgsPKRZlmqAv/ipu2kwFCWhk2/dYjkoqsuDI3kvmfPv0Kh0TsXcHas/krnufabQBVD/6jRuUYg
luLwneG1HkftZppzNYotWuGo2JVBOzLjNqVqSuhIZCS/qM+auJjxq4hpXTI6akoxfUbXI9PbKffn
/sSUagLntmsy7SgSvpojl09ZnpmkMFYf3Hxou2eeWgKhtkE9NINA8RDVdhIVU0hyKGxoEsiHVn2l
WdmNrM2mvDIlZ5ar2OlRBIZS94wL3rjSgdUZTTF6euHRtrX78mOFygjkXaF3bdetRNX1omQKuDYS
eYPuZQSvQvtlOlheJmxG52JhuJ9SM81KBqHnLr+cRMz8+zRXTSMvyZsm7MccO203Os4H7Qe3KSf/
Sg1ObNzQHWyzleZrGcT3Lq2zGxEZI40Q1RfNvqRf9tWzmzYJSfVQ0pSWN177ddND1ZBBIgOmmlK7
jEMacKY4tWmq2c/JjPpyV6gmL0MxzjEmcl09/XVa//+N/L9Mne3v13qa+wkq2svrnfzbP/hzJ7f0
P3yyU7brRbXCuAB7/J87uen/werEaW8ha3OkYEv+10auGX/owMoMkGjks8Zii/fvnVwzEeeQWKMx
JkFAoMyQ2D8Q0/CPvtvKGUv2EDL7i22lYeI0+K2H8KoEUo9JBN7Ze8iqWn3uh8RbQxbLL7L6cUpN
edlwJgVU4RbXiZMW94awm6vJcOaPaDAYh8sA73i8yut4sDowsnoRam3JuHwa14/S1M1H21PTrTeV
OG9NjJiLgLHiz5oRq3fGFCfhjAz4DskC0abXnU0itRm9yBjLrUyd9ooWquR1ZsL6gtyGQYOo9JJF
MdodvM5zhkOZNM6Np1p9m6u4fMp9IW3iStJAaak854OjuimMBcCrjV14zJ95WVI/mW3tHxlFb+ld
M2L53q9s2IJ5X2VhZc6DS5cmmxEeeJVPl0YTaodw8H/YO4/lxrFtTT8RTsCbKQxBUqK8SWmCSAvv
PZ6+P2Sde48EqcW+3dMeVFREViU3gO2W+Y0GKZo+rjuHQryvigwqygiLUcbgh/ZNnBuJsqMf3D9h
3ahd9FaSHxZLSEO7SRTh1xh2walJSsXvm6B2xSVaDvpEsRIeuzLrrjZkBtTGJPoG2C90xQHQbD2g
A6oNxoQ3kjiLp8BY0gPKt/Ftk4Rq4wA9XbzAlNufdVMah57eho/wrfAjM2nBqTJEXjOUjd9NWuLs
0oLno49TN1bOaIboL0HZ7NS0xPYpnhD9zWdryfdqK+bLvk1GdIvJ7kL6taMog4Gt6FilsjEEx5GI
L6Ndmen9rwy19cprcxq05Wy2Ml51dXRZlZGVOEFEFGcrfQu0uIGDzgfj4L6YFt28loUpwDqzqerL
YRx65DJb9JXbIdQ9sURzfIky/QWLKEOCRThHL3rUUDxfmuBUK1l5Bxc03gujUh77cpScIut7rvEC
TG2UGt0TgkI8ftH28HGTEgX3sBBCfhjMyVAuUey3pOKeAfrJHUd693kUm4dinuQHSZz6mykroxc4
INkdOO/lNiNTOoHNRK2za2MoNoCkEGA1Ro8LqjnFnd716CIkUOerclyEPWru2EFryF/rKIE038OM
8ew84xJWY5ri9lxPhouFq3wb5pp+IQqrwqXUK09KWtUXBeTXq0gahdewUYpXRHKBYHYB+kxpJpaB
hwYtC3nopxsxj1RUYaVoh/CUZTeGnscPlRwrgTeukJSIKvmN2LWovedAg2NXBcZFK73ThAMIruU+
r6wquat1sNJOnkgwuWtdnJAGTpdO8dquqHqvHqEVOJk8SXisTtznh0GjC3+gf510zhSI8jOlfRjf
Ir1mIFZih19Zlo2DXWaW0TgjO9OXtDjep3qRPQZRZ4H1z8TGYZULcMMFSyehHaYGHQ2tROqzblCg
bUFRYcB2oIiJoEs3JrtSTIPdCHvmVPVF7JdccizMMAh2WR/Nj5IpGDtrNgeq+RV3Jgbku3lqh1Mi
qstNN9bSdw0fw4dsCAtvsIzyCCBOehXiMTrodQDPSUqi/ZiU0TGVLeEqQx1rV1WS5hgVONq6mIRH
LZDHjFrPlOGw1xq1X1AlsiXTqG4BBheXphzOr0Y8mM9Cl1f38aQEgCcm1PnVQNyZuRncwBzJoKuJ
waGV5uXn37vn/1/DXMPckP/7a/j+9/wz+p1lv9v3VzF/6Z+rWNP/BfhUpQQvoqVv/L0J/7mKVf4L
O5iUmxqiiB8A6ex/2Vgo/yL9Vv7D6VnpWv9tYyH+C0TrX44OdUfy/f9RVr1JqrHAWl0pKSbRzqW5
gvvO+6S6i4HmKXleOZL4jKDwdQEWZ5dP0YOUW6+6OBgnel6P4pJzpiQQxKPeehXxCLDnor5c8T72
WMoH+CkXZqbcIoCvXuHkeWoQrJaqO2M2TLsUiFwzJX9F8OYQ1OVumsT7RRVepal/Tln8lZFfRzK/
mcjpUzNXzpspufmnUvoOKLG+w38KqJqqE2lYNOZMSeHyt7aNkDlpwqwXitQhDUMlLrnpp24/y6Ff
Yx8QhtlBlSy71dQX3DBWKPmZIrWyiXYYn6IdbqqygSEJtoOEY28bPsnSrNF2DES168AIBuV9oaWH
UiivUgsppEw+rufMAOJMjS2nVKCjq5VnjrpfldpLnckXFlfVHEpOlLcPYVhdyBxQRe9nefo9KaLX
RofRUvUtd/X8p20zyAahM1n1N1W3dnUwXQF9RS9PVDw9ml9RhwUke6YO/Pcl3n9kXIBlSgZEigSS
2zowYEZ1HqYhdeQG5flR+z6t9qatXgUuaXz4LUJdAkAmKt7T4i555C9IIvTDQ6mL7jJqLrWOXhUc
4tq9PIHXaoSKVQOON1+46SOV7J/6d12gYZKkhWOUV7EyfxuNxq8rYxeYt1X9LYt/yfi+f7181lru
5sWsdWvIAMDVtcn8fvbSBvSqVPBi2Zicqtl61BGLwuDALRWcXDKYM6F1qWTDme49R8aHYZEmloA2
MSrA+PfDQhNJdFlBhWPVb9OeZJR9pmTZ1XBVrMbNrXP8Xu09NXTdJavz338PqGyIt2URhiKCWanD
dQietPtZACBSzB9dHf2ec2TGU+wVpiEGlKPt1f6EjI/h1EUIKhtseRdULpQTV9NAp6P1kouWK3Mq
wNzZZ0b5K6UOhaAfpKi+29Vj5xop6axE5lt3rmQiSDWnj6IF+6JR+ptl/paU1dG0xl1Vjze1YIDk
Cr1lEnezLMS2kCHpNmjfs6T/EQ3WdSWVvhibtlojPpnpboDoy9er4OMefv91Nuckhmgt6CG+DuL4
8vAiUxvXUSqDi3NmoHU5bZfb22mgnvr2sCgILFJ1ZiAx/0F5HsA0IH4YAV+/zvta6j+TrTPl4OZW
v9ctbsLIzLJLVHR9Aqm3V8OF0rr9eoQNKO/fQxAMcUtpsvahGTOHZTnGQECd1pN21UChw532y51q
zy6y6qV5PO9+umlG/deYxgpFENc9u+leNKSCi5Uy5mrtFhT+4rbOnHqoziEgSuEU5LgjVPa5OVt/
djtnnH3QOQwOPnOL4VzwqWpnkN+UfRY7zpWX0ITysZZ8c8tvzgqKrEvg/XArysSgDm8YMrt285Yp
KpLxOIuI/riTq+2KXe7LB/pQfokjeH2uI/Tx/Hs/2npQvcnVl2aowqFkNGl6NtHHb4zKG4dbXb+K
yYt041EAhV2rv5pMxXWh3yWacYI0dmFY877Oe+ilugT8WbgoomL/9Rr7uFfeP9rmjLTMSJiVnkcT
qhOhjdNLlWed0+38uPPfDmKJm3MxHDoB1er1a7dc3npkSwjJavJrAQ3o69fZYCfW5ft+qM0hE6Zh
SyjBUNpMFAI9GWuIwnhU9MWbwHBP2GxdGOTxZoR/8djcd3G2+398hM3xQ77QdAsKe06TpRfRIj5C
hrA72hGxcBDSC8Uqn6roVtSx5xrB5N2dGf5jqMYXANOF3Q5hM7Wo94stReI5UhaGz2jhooqwC9wO
r13FG36fw3NsrLj+/bXfjLV51dCELG5AwXbMk/QzvcrvSOtqzC4jVzkpq6/4hFOijPuSbfxW9+L+
HID346nx/l03YSESx6OeAhtzEhP+bNc23kIzozDlR2Oggpyd0yHfNFr//cKAzCUV0DCWlJvtgkyq
WhsLA1JeP0JTq25Wx+1ir/giJor9Qd/HO+PMRfPxSGbHUHNY7W8JDT/gzSsg+IWsxrBZxhQm6PRD
79SbrKi+wbKkba4kj3Mp2FNs3fcm/bYBSrwt6cYEbmE8ZWTUZ1bYhzODYI7cinYkWgeavkVTjJEk
T5S0Iicos7vEQITQzCZXGbMd7YEj2iN73aQrI1V+FFcURXK/LcV9XhVenAJlz4czAkJ/zU3fneZA
Tk1Koir4FZAL2+ygzZHGhS8aOYaIw2RfgRvUJFefKCoZlTMEMO0X1QuUyu7y3I3jYteIdwKKZEOm
7QdBcDCnRxoTIXsRD8GhOQ5ICBixdAim8Trr4/tYSu1UtPyvP+SH1ctjk9WQWpGOgjPb7NTZTKU5
1LAjWArVVocX4B8BBMTwUSn+x4cCBWKSYQAwsCQgiW6GqgVNr1vaL84w9VdLnPndjI36UN9o1ovV
RDeT0XpRUvpaq1KbOmca8Ffh6P0EyeRJDAzSX5SBU74/k+I6ymSpHtF0bLSLLs53BqVTelfxbWx1
Tieo2M5pO4hVrmGWAxCdckcc7Ui17Iyp6pHDr/Kcj7Vi4kH0Pcte2klBVLd1Rku102ztKcH46QoE
D5s9ajQ35qK5ei+c2qJ3Vbx88uxbIr4GxqNk5HZmPcvJzxgaVhnWqGJwTzT+oJm2Zmm7QfGM7lGg
+xumfoL1Wj1Bg1IfoumEN6vdzpObzfy/FAFPXy+HT/a5rBJ4YakDCmCt6r//Sk0YiHEp9gLSdCvT
Y3FN7ZvcVxfpLLvllLnmdNPLJcKLzYUxzTbwby8ttMseJfYzT7Kem9v5evskm3M9DRu5z3ueZHTY
2APgnN5P3NShM+4BezyPDPx4k7BA3464OcmtaZDDtmXENSArYrelwj/ZleroT9UOeMGh2KvXwu30
lMAzpCrspLuzkKQPYdr6DOtC1clRwXltVukSylmR4bkHYiEhEJVjWGmocwqZa2ncaCLCa9dS8Ig3
1lWSq3R6Rz9rc0+p1ftc/B0Zwa6TF5igua/DDvl6Sj55NkpVnHHwZTjqxM2MKHVQDOKAPG4XCocF
rbLE6OwhwehQNzyxGq+1qndk5Ia/HvZD5AaLGOQhxTURAIu2JchEZhIOXLGIX4IUiXBYzbuZln5s
W+dciT9eKkCsKfBYCkyuVY3n/eJvh6wohpyRovk+HkdXBZORKuOZksDHlGplwDPPVFiA59A+ez/M
XJZQmhsLREUpttA/g+/BcmsM+K0hljJjfxi03ffUMj2pqS4Qwr2GsfeNztjN19917QRudhj3Jk+h
kNisYLtNAjJXVdTFBvCGIZhcoaV4NiuXk45X59SjvDe4M+6DGF3fpAJ28MiRZxYdrTHDWaAFjGne
aso1WjG2bD2VKgR66DBq+7DgF9khxGn4SEu4mWF4fRg8J0aJ3KS0C7Rxj0AJCq+BqyvzdaOE9A7u
phU9UpRu29zF45+v3/PjrL5/zU3mYyyiUFX5EnPD9gdBo34eGTTO4jO7Y0PkIi4DdvX2c25WTw3j
FstJQqQu1NDa1dyhyp15Wuw6wizvkMg/4rTY4ZV4obX9jZVNV108fA/i2qdl+w2GPermdMZa9Uys
tKFyfXiwv2axb1K/SINCUglrND5ZDzHSza1yLKCZlQBqBWxE575xBLXaNSlCh2WJAeBdXf2e28ce
qRm76KNjHqdUbLA2jXTVXhYFbnD+kPWYAk8LB034+PWMnfuU23L2oDVIP3VS/LcAwE4fnyS7uh4u
VFv+KfjY7ew6H9M+/m2eqdt8sjnfzeIqbfE2T861Xg2bmaFVH94jmBW790sfA0enPmSeHrjKmW14
dsTNtZPClW9phP3zssOl6sSGk+wacM80lAQ3ds8F85/ue4zbJODWqw7ZZkAZD5R0UNn32SHcS/vU
X83Xm7NI+89nEdVZ7godotn2OAU+QCtUMCISlbXAgfdlAc/bA0MSOWrjynbjj3uFnoIjYlTgnkWk
ru/xPoLQqa6sW1KTAKf+LZW+WfcGpXm1aax1/NFbw4cUeotLSvKwQmDHH9PL18v2k4NmvbNXT/K1
H7RtUERDYHXNIkcOJP4gumoNP27OlXE+eydiM0tXdDKND5B1pF0FKHDK+k6zN78CWFhT6+jKtBHs
usBv4Vx+/dksMoGUqLiwdJneyfsNIYDvk4SKWZxwHobf7irl8iibgJdNRPoRc9NkpKWwZEV6UGl7
Z9KDHV1uUFtUCIXezsP8djRKN03z56+/9yfBKvHAm0fbXKRdPldt0Zn/LLBlcFjLJzwSHAS3A75H
Xdj4P5yrEq7vu1lVBCGSpJkryoaA8f33KFF0KVGCiBzdpInRCG519sT+m71+HIN5BLxNVmZsDqFa
b2Z0Jdmhua6hh1q5Wd/6eiY7ZWuhCXWfhQleRxdNdx8FuTun3T7Jf0QAyITSPFiheRItrzNlRzae
68JCRQlnBS+CpYtHKxOCLLXVIqJr4HuroQUg+kLeWO4gBG5kDM9p3SIz0n5TlMhPp3sl516P2rtZ
+anClgHRAZ5t3GGxk1tPGglutbyq9DWk5JdGsRTBEV+RHuQcf4bLsUHNX+yl+6jsnRQZALmyjmhK
7WUQdVlcnlbEXT+C75wezMW4+3qBfGi+WGu8+J/PuDnoKllFyE3QOG20wZ5k9bIM9MoB32crKJJS
5UUKq23OpVAf49X3o242TLqYk9hmQuRElyj6Xra3ACyvzMQdbJXqdegsv8FM8r3OHesfC0Ob191s
B7GSjFakq8utqR5lzjt0MJxlX+3J6e3q2Dzi4n4mtjg75vox3pyxKoprEoSNyOlc5WcH0SB4AUIK
M3W9USgp5D8q/9yLfnJ/mcDOKH9RRNBArL8fs+1G1L80Is45h5ISfTNjPPLAmhhLcozMh9qU0KhU
zhSpNzTcv1HU21GtTQF5tIJ5lE1GHXbKTnhGwd8VH6f96gmxS3ZrXgofVHIaQEu/YxdTjZP1cO6G
+VhaXqf4P69ubQ6fOpKA36LPxPEf+GLohK/qQaVl0D+s0iKOdfn1Bvr0hCXRW0UtqPnRpnj/qYVU
a0qc7dfp1Sx7crvYw3rZtRw64GLkyu7aiTkboHwWEgFk0Cg4cnGrorZZVfxxAJRuLSzSAKL7Q1Hs
7z3Xu4oT/sQy+sy1Kn9yrYKoBMIBMYvU7G+q9GYZG9pQ1b21XnLfJFD2V/NT7w8XArFf90yO6wV2
4TVO4SiHQGKS0ee8L/xzAYv8sRgHm/w/T6FullhMMrYkC0+BmbIfNrZ87Pc1sUu8j5za6S7i4wBN
jXL2jL8mDbjOL/zET3f1DwJ49xzzeEPL/GfFv32czWIzcbEYGvXveSI6ya9qN+2RfDkMt+dD0k/P
kbXthjAbYm9k3+8XWmvo4zB1zLg4M+XiE05/LmpLNDD+LE5gpz+LY7grz+zpz0c1kT7kuAAS+3fP
v5n2vJvEKplgsSUHhXZ0ABDPLR2QnOjKPCye8b2P7JiAZzf9XwT9JgEwwF4NyK+lbq4mJVWBkyCS
5CDHaPqSW10v+7VVUQGZsNfZPHtSrzHDNqZ4O+LmWgJ3W7Z9xoiiqVHZHPYZbfysuF60Y54jdURS
mE2ZLZHV6fHkm0J++Pow+SwPXftBJjRmsDw4N7+f47xQm8zIqNnrt8VN7Q3u4lI1uDDUg+xxVXmk
lk7gxui9LB4I9/ahc3DoiXzij6+f5LMLxKCdoUuwWll1m4+PIqU41DrSW3n7gxTJTbXWA1rlw7Ww
44ZVXlp2j4rS16P+1Yv+MAVvx91MgVAU6Emhe+rMIH8nudlnk+jn+LdP0nSJTM1F1Y5uKszgEiNX
B7qv1PhsGsIOJCB9gjJExw14rzK5MUjnqMhdsFzHRSQBEF7QNfDK8mpAQNN4mkxK6/qtoSanpF1d
suLnrjJPVYL3UZddt6NxKDTNC8TZjqnSoG9sD+oFbZNDmS9+HGBfNiN923QSBbD4YogFDMqwapZz
PxRku4zbF1XEFK00d3r8p+1f9E7fkxS4UDDcehkurSn+VZocm8LsCGO8axeMgjvlIokahE5j8bZR
0SpO8psSIEkTBNBGSt/I8VeLxNtSGKi9/YQo7CDo4jYUORHG2ydr4UHFXWyRHnK5vOtSzVET1TWa
BZVTymntdZXLN4spfMtBuaxGalH4BAX0ztCVnSyAPaUzGEh45FU3eru4qZyc4LU6q/BtmpW2VRQ0
JH5m/F+Txlep2ssMO/m8qq5z7Zc1aN7S4CiPPWpqFE49yR5QZV45dAvpByrPyYTHlvYNp1Q4Pc33
0ZKvZxDVapheVSZdgExHLMsae0zxQMbKAlQ04UYvATXEwM8D80FcTsKcwuWSj3KIF1uYdqehnd1e
z2wjbz2lqS9mUmdUFD0tLb8H/eQOaniKdBBZjYD+3qSiXZ3bIspiZ1bvxyvSkKHuUSuEMUuDa3Mn
R+OQdI1MNj0eTT/da89dZ8v3ILwdOjq/BcU+e2Kt58H7E2vFf8At4KQkzdvWwqugDyop5P7p3MGd
DtK+uliJwNFt4H39bh8jdgbiLFjBHxSZty65EdAzsNNEOXKZYIZw1cZkUugbmtqZ3ODjBb8OxD8m
Fw6Sl5tbTkdYt1tg9dEW7lyL4o4RxJ7EPZcgEZAA1f/6vTac8/UGfz/eJnxD2FnXWkSusKJMdkU1
7QVU2Sb8GsO4cIp2edTi2rHoYeXzTVQ1nqCPSMYnTpKqz8tY2FrSA4HX7lJleEaB4Mxn/yTMgw66
ir4QeMnEzptAvpmGYBSrmQnun6cZWntB56yYj6UxvoxjY8ewldMQ6lXdXSsi8toqFtwFheivP9N6
7G7XGa0u5h/YD19scywrcZVreUHskfWHUsJhFOXJr0f45E25et/cOJvUbFKtArHov3F7/TR7BLQX
CSbbtuYjLlkTY5yrY/61U3n/UuuIaOmAVaX0tXoNvE3MOiMVwjCE21XSQuaIMUMBxcefQ3uyht9V
UPpJI+87uXObNeyZsQNTqoe8/9NNmruos5NGgQd514VQehiUn618UFokYnsET+uHQYmdWLs0+F1x
Fm4yAZvN5dnsTDL/n4uEBREsxCWgVQeWMCpvrfSbhsdgjtq7KF3BwHNowtpWNByWCvX2OPKKRPN6
vbAlY0SQo2gugmrw2hKLwbY7slDOnWafRUNrf5M+tMKMq5vPU6tGkcNe/CeRau3+hLS0Ld3Ku3JH
hevl6+n/uMCYC1os9JVQtfrQZKfx3kpyT+CzLH9k5EZBBX09wOfrS1NQAxSBHjDY+9muh6hMAJsB
h3ilqGHRrUSmGDSKR0PZGQiivHNJ+Hp0bNYX1wAxDggMVeIceT8iQPhqiivWlx7cZBiJF6NmN+2F
VOUHEB9TWLlnXnGdkY8DQjVTYfuITNz7AYWpQxxaH8i/1d8zNhSycrME86HOZafWajcYy+vKKm6b
WdwNcX8mdv1kBnnb/wy++b76MOlxpbBc9PQ+Giku0sI/836frEhL1GTJgr6Hbcg2KBXVOBEQWF1X
pLSDjXpRPwrOT+XYHJvf59rM6+R8+JaGTp9Z01URhvD7b9kVeRCPWh05Ztna+viSIMReIpR25pU+
HWbF7MP0R917Cy4JZUqNxHScQQ1kNDEWnCTR7JSTVu3Vo4Jbe9wbR6OPPbhiCMeKTt1XdibcaH16
kpXs+evn+fg4Bth9kfQDEDgAkM3t21axGAQaEYzYPIXddb/cW/2ZC/4TDMH7MTY37lSt2uhWxAHn
T7v0KsML2Msd1c2uboYLA2WRcTd5gy/uhYf8WjuTVX7ck+vgUDxFBKzVDxCXcpKxmK257iV9wvQD
J+qk8xYrxN10cq10vI3E4vHrb7rxG/wbYqyECFUke7awrtlsyyKMAhVTBBJ1QBPTQ32lO8W9+ZK4
gpODBtgFFy1IMMGWzuzIzyaTVj1vyrVqfdD6K9rcKoeUd50hGJjhnwHPRyQlvK9f7+O+J+hd5UxU
Vq/0QcAwnbuhnzXeDm40Nre/IQuc2/efBJ/vhtismMrqRzky17ga7SNJOKlOC5xPMikpTg6W9tUF
zi17NBHOlZsAcH84Bng7QxdXfUEkM5X1SHpT/pj6MEYCZ307HMhxE3H70MJuOv2eA/zJdek4BQhA
BycpK351XXfo+tHOuvt66RDvFWxV/MMNcLAwJVeMxbXMAtWHzOtRxMgxx0asA2mtjMS1vwmX0Gkh
nU/tZTCbfp3ml8moOIbhV9rJqgJHsuoLs8CqJwFkE+XXWAlfc7JcDhIetP1wrLTcjyXtWGjXxNCY
bpIdx3n+Gk26lxRozRgrOvwRRwy3qbGxjdKdrkHmC4TrdiDDRCDeSaz6Enn3R2y8b7Pgoab1YNTR
D1kuEDguqgPWFrfm8DPus3s1f5jZu4tl+Gm0+C0ohYnkFIEGn3rofmEZVOp0rA20/NHJg5pnJ7FO
Jz3fZ+ktVvEQT3HRKw/c/b6gxr0t4ncUaq09E7IdZL24S+LKF5QZ/gH2oEhZC8nkBcvikUXvcJl6
Fa3sWE2T24x+F90sYXVEkfAJ5Q/XVB+GjjQ6C9D7CNylEDEPjAD9DHYDlRZGv1eAHUOT+6AIR80M
nwqOeYm/oQVXpaAdCukmA/erpaunJATrwW3Uzg106VLseg/67hFBdGgepVcUiV2ZBs09dR8mgqdL
4b6HSh1CmiiEBvX5/GKWA2ew7ocuuA3N771p2ZHs60H7Ix6a09TdaTL8yZ+RaT41yuVYgPfLXhal
8ZAt6W3EKxwsPmL09SNB3xek8pUVnVbDF7CAPKLuLNKMwLh4leqVn1T3EvS1OWwcLXuUdQ9QoW1G
KqH7gPB+DF3qekZbW8rwFWoNnE7I19MrSFbmdznpbNznnSHW7Ci4R1vm1IWx30EBDvXxslLwxVPs
qKocVbpA6MKJxu7vh+yUG1O/HQrSJJxPqu8C6HGxoRCTBbu0vAygdhTBD3gY1EoKeKv6QVxkJ0+R
cW2R8H20ykelwrKJmvkcz3ak/NbYGmZa3ag5pb4kjtwskb+VCGt10lGWcWNCNaVCki4wLMx4MA4K
KUiSj5XC66h/jzN5V4TjRSgEfjYCUZwDsN0A5foLYWoPNft3tY5JWUtp5Io1y8I0nVb/FZVspgaH
guZZVItjOVq7JQ1vMSs89PWt1Qj+gCd6przmgbmTgxQ6SY9Av2WPWuwgo/0nN8tr9NXv0Ae/C/X8
0ZyGR2GMUD29CbVnSVc8RQnugqCXnFYanMjA9y9roermjoUDQKV0fmlGx6X93oHDMWbtuuwEp6if
2uzBlBqW3GMe5TiSURIZ1z4k0SUiAVpHVq49rjP/9wEnyC4UYkrdgGCPWrMJRSMoTqLY+AFJFWym
0xiWV/KMI68R+RUFspTFVE35xWCEB7M7GaTCk/hnCmBc6ONdVTeHhJK63A2HBt+FmAsrM2pnLEKK
Qqd+yHdzgQLR0lzJUgywZ3JCDcX1MPUECewULgjDMuwiSdzhv+W0CvjERPdM9cfYtK4sDk4yNodB
Vu1qfMl8rTyB95yo7RH+oPnxmki0A6mejdVT1Olwz2WYy4DI00d49QfFKrxcLo5FiKNAN+7zANL5
ZHpZPeJ89RAul3LxggjLJfqkkP2zx1ALToVZ3GrDndJdo9FgtwV5G4izsm7sRcV3UqEHbBJlouXR
KDFCi/3oxkqxk40/BWDUqBTd1gKhYYUEErhop/cz5xyg78tKVY9prcDdNu2GwnHW135uxqcCXfDZ
kI+R/iKwdHKM4UJ+MBKPbVXZ0RD/XiSZTxYf6vBh9cRWjGtOcXiArK/lGrkgRynjlyE1b8wguowx
WlkUC9EiyR3Nn1LHtky7C2RWEXgPcIZAGimo73BTOFlGdklTwRX57wHJh6LliNig3iroN8gUAcSQ
vaj4pZjdj3HUYTZ+R5fezutbqRm8lZ/YUfOcmTO5ZSfP+EsIo7sI7b5TlF2cvKiDhA1evhswKDU7
EXJjy65di67BcbCook9wx5PgT2dCiYyAuYyYTwmyZw6BW2StP4u9N3THXuHNhPbEC7vtNB8sDfwN
6stWG2JAJXm58KOUMydopO/5UMp2UqjuuCBcoD7hKMAKgIo3T15er0CuByOwnDCc8SNJr6YGXtbM
wtbphEbRwyisC2PZj5V4UprANkHWmdV4mVaLayg7KKZOCOMSi1ma/8uZkOmTeOZdjWuTW+jtkJaV
TGA2YuVcCA81TABZuJ6N269Ds0/aUxS3ZBhpGJIDh9kmTAvK1SVo7Mhpwu+KeK8XTzIklzbnxLcu
EZt0BTQVdKRlm+RMnP1ZlA80Q1VN4P5g2c1NJoHyXjXn/VrIr3d5lOD5UUF7Tjk8hzpzC0G7VxVh
XwfcNgh629jluPJUHNQBZctavCnl+DGzrlQdGf18scUq9BLp25nP8zGf5PMouC2BfzKI7jZxZQxa
VqHiTo6X7AMf6U6w0yMtBZ8mj+Kch09vZBv/XWx8M+Bm4iOpIe9B2hsiTnzX+8Jdvxue1P3/QStr
/aX36Suvhlq0zvuhWrct2C1lIdRYMURO2EBmze+U9gEoqiAfDXTXpFUdv9Weq/ahl0Y7L3/iYOdY
vXWhT1eNjLYY3IwiDYFYZ/qZNfkXmPjVk60R95uIupzbNMHLjSS+eIYI4ojVZQcnRKtqZJXuVEKE
SUbBqeltMPhu1ed2ZZwm63HgDNAmfRdrPyP52yBnNnhNO+rE1emRxuTNXN4lTWVb/ZVRRvZs3bX8
uUQrAMSpM8iQu4RVyGz2LaElYDZdJQIoLdBaGhcnau6MQEdRbsJy6nubsO3R6unoeJTaayy+ttGv
KrzQQ4Mn8nWqU5Z8WyOewie2ZSIyMvKkv57zVxly5Jll+mmRH00FEG10YT+2YK20K9uKkkCUDJf9
NPhRbT0teXrZzT+spL4zg/EByTJ8h6yXM0N/ktyxjP4z9CZ1nVWSV3gNkVPM93lZonpCobyfvnXG
baz+EVQsTaYZnaKGQKZwzTp3w6HhQ5/9Bp8+CGgHcYX0iSRj71dNgiloYo7UB7tSvJAS4cYcq4Nu
3UTKXoutHewg/DxHe9AMUt1BwKMcYHUH/SsZz2Sjn6Bc2FpvHmVzstX4MUrYiFJCgBRakLq3aemJ
Y3kXG5o9AOhBh2Dfq62vqsiyZvVtp7Qn9CKQCGgcNbJ8Td4ls+Yh8m0j1nKJJ71tzN2lutx9PXvr
g3zYacj2kpsDkdOUzYP2M/s8DDjeuuJFtL6pAYCUAm46QQ2tPPfrwaTPRwMJA5hMopa1OUwXwcI+
ceCzdG7XuMgnDbu1io9nFbiMfZvu1qKLU92V7ghS5cyN+knjnD4JPTcUesFvfSDfrb7hBPaMXkV3
M4rsVqjctJAF6gpukkqzcn6O8XAVUKOIHnG0vEM+j0RmoTeYOKk0OoUoeg2W2HN0hYfjQ75YDkn8
VdyeonA+s4Q+KSrwsFyBaxkalPFmV6VLHFmduJaiBRGYr2ALmuiminXu4PhknHf9yM1RKzNPdDup
mzTYxWi76NfoJ/dVZ+NT2rqTJ7vNhNaEcw7++UmpnclYoZ+KDnWOctv7zdq3nKiNSh162kXtAViz
345If9rSn9ltHAYNd2eROOtvbhf72zHXA+TNtdLLUawVCcX2tRMquZmL2iI8Aw+4mT08komeq0Z/
FsRBvydKgueja9tie8X790m9DjioXgZwAMEyURKcGjuxM1vrk3kEV4zsLOouFPY/1KKlJcmkETDG
6MSLY+1Nf62A1dSKcpu8qfA6539xdl5LlWvZmn6VirpXtbzpOHUuZJaDhSeBvFGQCch7r6fvT1T1
2aQgWF1dFxU7IxOGNDXNmGP8Rn8IXOvlRNxlya7HFECbxmYHEcf4VJw2omzyhY7D2V6QKNyPuJ57
iRddJyidXXAJ3gO6uKgdXfLME2xR/Yv9hF4l2u2UMHmEdWu7xqheIv0OnDQ1bSU+k7PuDqM1BLAe
C0M4yzJgDiLyZnoQXgsG9Zg2v7AK/cHyX5tJOgQjN18dAe70vlf0vaDP9lSoTtcAj5sOeCw4Qsh1
ZoFWKKiN5OmIrEf6iqERso+BLWQt90Rjo8vWIQ6Ds0wdj006OhhN2ElggoVqSm7l6ZsRCTchGqx1
A9xRHLwqs7ysv6JFXrZPZh7e4+6G46De2X1XYNM08c86w+4F0bXgDMVckrICzT8co0p/n433Geg6
vMQu86lwW65SY/rj+8/6XrNcfdYlJ6enzP9/9oAxkzn3Jx236ynIHsM52k7JwRAqIMBYzqSpq+kY
GXgIlyBuMl1rpek2ACfBQlHWwRQbGoYWxhTNkTErq0PAtVgcY69T8Cszn3Fn3pgFF2tL3Kai+RtT
NLuoJGcwzFMnzhcrEKQF2hCL+COUtNX5ZgyLjXdVBw4AtTOcbTB9QVJRj6/6YN4LmWQrdboRyC3F
RrvQxeFhihXX50Ycy9QoB+F2iHLv+7H96sa1yEYzvmAkeK7VM+mYGDRyydbXqAdMDklrtXOcvB3K
oW6YSFyyh5+0++1UTfdlEpwaks+74KLSTliq1WRKawZvEVV6ELWpQBkivSssbBC17F4xyBFT8wya
4OUs39XdAGbduhBi86xSANcFWNydGAZ5tXPwUUDsLcxzblZ011cnQIqc7jyXlHz78B60pl2YKpnA
NU6r7ih6BaJ1nNGBfiMEb/Nwis213rYITo+XA/YdiMMZ9OdRkOCwWZszwQXpRZVHp8oMOxtutfnZ
n9RLlMr+wzxrHW8ZjA9HDxatqYKeBfVtq9lnoE+r7DnF8lGj+MmiP3EaLAfZx9W7jrYa2kISIDf3
RDPiGz+EQh2fCPBpf1hHWJ7gw/tghIpRvUSEIFHY2LT4ZpisRxEaI1WSq1C3bjXUHU2lfCwtcROM
V3HReDW9uni2Z637OUm4G4YPUiciVV1v5Dba5gF6E/2zNv4exOuJZoKvZ25T4ZKqpJupRhh87uzc
uCuzU/5T601i/TKrHEivdZ2iAy+jSOexeTMN13PxSsXq+wn/ZZSF3Ij0GXru676pBdauj5cWh0LV
niucrZv3QNncUr78PtCXc/tDoFWWHYBqHC3gUFzPU1gtd1UZ7LNess1ooOwFYcQ/cVqsCwnv4/ch
4PL3HyaD2arDxEv7dkefo/FLR9FKrw8DB2FL9tsOYtq8kfDW/M/fkwQS7i8deJQXVp9N8LN+TFsd
UkZ9aQgo3gIDraQfFnJYeW7RtDppIrQGTywvyp7BJVvi8qJ92jUEv8iKUgXpgzBbpRfbqnhRJcQo
zXBXWD8iHEDb4i22Jifo6t/fv+0nFNo6+GoLaYohHwIBCKu6jVVHPmC2gTi5k7ox5h6lt60oZ+8V
p1sSvXJ7Ktf6lLC/h0e/aoEtgsNZ66UodTjJtSb76NzEN2Q2FQqq9aPa/iij2GvH3g0V7VCLtWIj
TXs9leFTFLVnsV6c4H1/Ndkw8rK0pVZJ9reabPqMQ7FcxT4NFhRCqmAT1Cr41Wk3JL1TRPF1PUie
lSSb74f/i9W72IcBeGAIFg26P+d42rcxmq+qxTVc9uJ+dHXxSu8pTcnJiQPaXD7kH7s35ZR3aqJF
ZstEW+UHeY/ErQZiyO717Nhn8RHQ16MUK69B3MMP67gb14H5gkCgTb/mcu7822LsBgjgmepYdKKd
di6Pcvo8q9RbgvhCkRpl68c44cSWBoagyH6OyGUU8kgrjNoXe1Jfaj/bHCHlKXMFQ76QlKVfJWXo
Cc5bDHTtYbovkv6QzfF9NMXns7703gYQS7hwU6MwRC+dM4fuBVp2ud2GWO3I83FAa9fFN3lnZb2D
3qxTYRXeC4PXWMau7agD1fVPX+68rqRoFLN7zL6HH7obSLjvlj8QzTtmdf2ih9ZNIv9AwNYuUU/H
4Hc31QW9DKQj6746tAYtDhOqf2KdgTTYZdDvLWHcRohF4TW/sSD5fD8fPnF6lusrnoyypr7/773W
8WHTq3Vo/NB1uUEA1GjpSM/BvalTQizE8nLwX/V8ZGreqZVM6x7ALf7icYcG9AQc+/tHWV/91k+y
2u/13PJbQE+w8cvXdFGCthTaYCf2+E9Z6zrKat3RjUB3kj68vfgJCb8Cz3L0S33THsPDSbLsp312
GVtF4RBEZoa73So7w4YbJeqcvuRyUR8u4HRsUcpD+Kq+P4Xh+ryvrWKttlW1S2rJBPCAXMm8kR3F
TbwM0tLiupPu2vvwBLTpy4/14dVW+4iZQpmIM8Kpab5LMxq5L2JxSrjsk4zS8rG49sDNALMKx3n9
sUTUx/Fd52OFgqd1uCmofvErm4J4N+mah1gSOueNp9VUvZclq2tXo0CV8Y0Jf4YI06JMINGKUX6k
YaHZxNrOir7rMshxbXMMQBWHuel01illyfWN/v3BMWKjJUTJhDP2z20W/7QmhkHGg3cU+M3fiDwj
BCFvo6E9qqeOEvmraFQN4B8DuUKSa/0xRHUw256PMUdt7aljux0seh3TfZ8pm3HGxMrkKA+Q0gTO
6+f52RSytOS7oUm3Y71U0+8koLwlBuyYqduVEHqZ9AMDcqp2PyMrs6VW2eV6d5il/hSncHm2P08J
TAxxg6Vyy4f8VLk144hmPgBcu/GS2SlfFqk2DPL23QZiG6f01vS+32Y+nYDMKTDQIG85nyAEr44l
skhhmprZsMXu2VIQLSJ2p4KQI935PpJ6KtRqR7PCYcRxbDKguBjnRipuakoyavSSxj9FqPMoJKsK
l4Y4Ow4CBPWYD4XnSaoLON6kthpfGaFwVWWKDXSZTu5PX1X2Axr7AX170chwTp+8vN0JvnYmFVex
2ZylkuEFCO8GaX42V6qz/HeV34TFr2pEmlNV7Q42Q0H1BTB12cW/IT49zLP1jCUJEJmn7wfgq03i
41Cvlm9vtBgt6bz/GD5n47UJSKV4/D7EJ9LestI+xDCXjtKH8yvHUaLKNGLE+w4qCtJcZ0tvU7Xz
59EDK4eUxKmi79evtRTfF1WmT9LTczamOEQRspSuuoLmXYqAzcuJ9/p0931/r7+CLHPrw3spQLKa
DvcZzg5pU1hO5oUbsd8jHWyDgJq92PKGndGdWByf9B3+NZx/hV2tjknIRiVNWB3j7/Y31YzgAfKR
Fx2ohgH0gmLVe+omuALwcT/tTi3NT5309+iqBhMS8Dbp+erApNSkKFP2/tLmtvEoc2XPdFYc5mxy
P19Q39hHd4pTbBQHnMbR2H8/6F+NOfcDFN0pFaqf5LbAMQ1jFSA/MlTn1gRLYlJPbAlfTZ2PEVZf
NTdaDLdUhlcbLPQJ8XcSs21uZf/p1ZnJY7CvUh1bhLLWfAaMfgIcIZZFocq7pFbuoip3h9BHH1F0
5Hm4S4y774fuPZv/cx8n06EawCG9aGqvywJxV8h+Gk5oPwfclnvgEBiYYU+gtBYFlPo5F7IfTazc
Rwb9MlWj2luPOd1ASzxP5Bc5H3dNNgOBQxURK8R09PGDaNIdoLnBMfrq0jR+RCEQEvM2U8AeSYsR
hG4dEyN+1OvHaIivJqHCUKNxl2ZjmQn3phxue0H1TN84UbD/RBBf7MuZoATAX345Sf5cnGplWame
oH6k3epbQ7aVXbwB1FY7DSTxDVxBONmLqoywV2/oljuVd3aaF/+pEfj+FPj+oGSP5esn3L485+Uc
GOzpZaDakXpdjOSWIbIgar0J49QLgSLG85UM/rSZwFYmNyn0qSAq3SHJt2qNKnhuOLL4qvf1JQM3
gvu31NGRcRRZiqXfz5AvdmoG7a/HXQvwzAj01wsNjh1tmYRO/STezzvB6zb5c3de3nS3auOcWtLv
CuereUlWRNcKlTrcZNfzUlGTuWlaBkkF9OaH8VYamodWLdwgdxMMNxIt2OLTUmr9VhUu5TyzTShG
neYE6b2I2D0AKh3giCEiFTn+kHMaBf3jMP2WkQ8yldSZ04eMpCu3ErtfiKPT6/fD9kUOzK63eMWS
vXJJW5f+Y92cgC3yAkY3HjH1srmQieUrrETgqMcJFmws3kTjbW286Nm0MU1UxnXo6xEm8KCNIINu
cJ6zowLuVUxjEhcktb/IQEEOFfMU+Ov3D/zld/74wKusB0Q3YueRopLRjbQnIy+499mt7c6VHDCE
znTWPMgnVuTnnVuFjwPJQaEnoNPD+3NBdtOgq22HD2DRnwPhpN46nNi5+U38jvVM4sbzflXWuZes
DqcKP0dTwgDGruhFSuNjUb1JcohR9H1u0Cw0f1YNxV6UP+cOPRct8n92k/KkkEybwQgcwcJy6jUH
kVqYpj2ATUoi1akgHltNeM4v3kIHX3z2dpJyVSyYSaA3A+a7aGHv5VbcJVKxwXfpeujxf1H8yZvz
/ByAqLjDHem+xTpPK7nQ6NWwB5G5a6to14EoLevuPg4K1zAG14jv1KY+z9OINFttN/6Qe3oAWZeT
KLE0mlvS+TBGe6FZbAFeoGd7vf9QLyrv9YAggISWEyKIyVWQFKD5mmMT6rU99D2XhfDCz2JHanTq
BMMFuqF2Ye0b7UwUXb8SvS6ZnHEE4EmxZGjyjRb4wHkHu+tffXEnKqWjN8Dbk3N9wBvQvzT8VzG9
C6yrFuhSoJ+1RelW9W+p64BN3+GDYStLW48aDG0gT/AtPH2OSfCz1SifgDaWi9ei/DV04KDCwhHm
hzg+q8tdVMJt127N8pjnP4YUDyhdc5VuL0uB21fMWXyLtGoENCU7QQ8Us3kMZYpC2tUcbn0144rl
tWBz0INXmmxTU9sH77uRsG3OqOhYpehqBTit0N+oYK9EZHoDPCd9eqxZfiv3b238XA0Ygfaxo4Cy
nmNQuIndqLNjiGdC9BO3FEXQHV/nBWMGhZb3O/RduxA02Zbqnz1kisw4wrfbDLPPlvawKMhmNP1V
eAjLVBxj/Ija+kwFcukPL8V8KdKo16Wrav4d+MURsA53PVDUGBip8Cv5z15l8/iZqZKXS5QjJ98N
xHE5gN1mQYkWT+J0I4EUM5ES0hdqPNDBrPJEH5uzobQTXMuSp7Z7VMK3URX2Ss9uyiyfk0ttOCsU
wzaQdOyYQy2mnkIITQQYqyntTMDbA5ebrHmg+2kL/WXP4EjDqcTunbT95+LF15v7Jac2liafGmW9
2VcAcUdEJaShO0p5fCFE/SZHD49DUGuutDnV7yK5C4Ey1WhVlQfJNC9qs8w8fexvxajF/Nq86mPp
2FrVixBqP4QxPGtF3bO0zrQjJcJx0hwTuyuHytHbBGpBqdM4F1FBC8gJb1Rxfpb2GLaSvCowbLLm
eXko21RreWPqiFsIQbEH/78xNBT/hGw7U2lMg59GfxilezNBJypSPLmeDrTsRwhVfXkF7b7Noyts
qiA8jRKLqPMixXSi3NzSl/T8uMu5DUavqD3m9qAIpE8yBAXTyZF40PiduXmfk4ihizA293NyHya/
ZqqqEXZz2FPSfOGrBxedDrg9AyvaPnYLMiFkyhkIMHApUH2V+W1hHvSziLZRflBqBQZvsfXF6yF6
hgNqz0Z3Pgo0UZJpO3SF12sNpVENjQayPCBU4BLQWEAzST7U3G21MVk0bG2jtXZ6gZcXbvalMTld
jGtO/FJBkw+Ltw5djsw8KohUU9XzBvOGRFBvYGlgKKoEbhOcK+aIgPVlg+y6oXRuq5S71rfOWgmR
wRH4a68c6154lLrggArpiGY5TrC2VLLOlYKzshBYlfFe7XLbkjJshQ6xtDOq2c2NJzHVvFG8MxJA
iSN7OSXtur6UTeOYLvQZRrkr4l08QXQIj4laOEkWuFSa3LqEy24qTonccyCbjk9VKmuhEw2MUFYG
2yaVbzsFErKClHs5bRWdyw/dgLSKX/JB31a9ctYaohvHoWuCLg9q/MlBG5OcuyL0G72xvFhNruGu
jJp+Nzcz+2vsBkbyaKXkXUa0mVFlT/QWC/lHEbEIldqQiPU45rXUKnKPswL3B8XusRDV+MxG/kPx
yW7li7DgTxlJ0Jzc5eioFaLpyIPpGXrkxuYtEg1sWzV2vOThAZ5HaFhMjXztyw+NUdzIGfZlIVQo
v/PkNnYi1gLQBjczJsR2LmTk61p0pAv9iJMJzma6p0fnk/aWYptCIb+J3mrxrkhku23njYl6He6+
rt9spfRsGLdadqzlN2x/t3Im7/1+L4U3pcnzhr49luHWmm402KVqXjndoikS1k7avFG5zFrTTnL4
asizSpxTav0oJRIdoh9SeqWOD7P/kove1F6iW8AaFJj6T35ws6jVZcZ5KDZgaC5UtMpnHy0F+oQa
Mnf1ZUNZDa5RXL0oxUOm/8jnG97FokwzAcVtW9VO42thuFfQ5puBVCl5zR5Z2rIPOeJKqh9qNvCh
Qy/e7LyynZ2evqQcyY7IlcoXDDcN0bEUY3fkh7HJc+Lyolc7p8f5zgfYoy4crxQwMFSwNECZN2k2
Y2puxirdpD6bbgsxgI+lDyI6fdkZiA42o9sOM5VmeIoqqin5U06CaVBNrOtXhccJk0vkAWCVRRtN
9nDItlsluxlEeF83YGxAHc4OtyOyiW1tPfiGCYYWfyCse8Tsus5bN1O3AZ5YMcetaOJP+1Qyc6Ph
clBxyfR7TstfNWVdy7yo6kvd/yFX+3x+rdRzMzxTuszNTDpECh317GYyHkqyL1VCmJVkJx9xo4yg
Zam3k8LH0H+J451evwRS4VrGwTS3Xdm5poFWZZC4Zf9YJzL5AIyn6reE+1QgXkCp0fvHmWEWOXsx
vnZ6I9pJieLKenCmdgivl/fQ/JymhTelmw6GkLaWX2eC4Ia6tO2j4KnWBAl6FD7T+B2p+rYVnwyg
c4YUbhX1LbeetKDzCjyRIFsh846IWebvpjnZRdF8q060y3pg60hlahQlgyrfZU27aRW8TGPRUaYf
RUydC81rzbToprUvvTBaYLr9DecOINxK/zWNyo2YZc9y15HadegrtUBSB3o6dcJmPKbJVdT67E+4
wpUz/C0hPmfvO4UeXqp7qyMXaRNOWxFKBq60Sy3kQwVLynIlyiry5Rhh2WbbY0mxyACe6nx8TstV
+lMmOT+xgCWsKlaUvpW56npSt0onsw32s3GqRv25avNniNWNZmxDmpMlIdRjh9Je4hVb5Sa5/63a
kiO6KCVhkXDqFrVGwtMU/uO1VrXTuJLESamJGe7bfbMN3cxZJIBPj98XJb8/IumrCmooyJWsVERq
3elN9vLLZBu+abHze9HXK9z+WDoxxTiL5Of/5yVBbOs0h2kEf7rbZpNZohTcUEdpw03biIfSH6+l
oHIxZ9+2RsxNFspx5G+Kwjoh8vfFNZWiyYfYq48q6FI9VxKx0/m27KE11KHbFtNm8eEF8eUYKhTV
OTjXQ7DUec3OOf4QaOuqIymzInrf35o/twp4mqWOwy0fVMAalmCo1YCRec1IcFdSo30d9mC6WrLo
9MRF9hMzZ5lZHFRLFkw5BsGTP9dlrNfzZEyEys/Z23Y+1XJtK3k0zHbfv9MXPck/I62GWJJTI5hl
IjXWoy564wwBtj2vjaMRDnaIplYpvFXtszaUjqyfkfyfiC9/sQN9fNPVGhKDLE4LmktUIpRHkjbU
/LJj/CZuci+vTiqufvkJ/xrXtV6j1sncBpdPiCeWban38aA6ff8rDE59wXedzfXO+uG91pUIM5pn
o6qIJF/Hd/mdsKnPqx2idU60yzwuuw63c9P9PW3g9UTbnhZw9hhfAPfZDLAAncY4sY6/2h8/Ps/y
HT7s9GGZW61qMM56AguiuatlzQGjfCLKJ7nT1cRdqyTKFQJzkclrq9vuuduCEwL2PjvRk7zL/3Nk
/3s0FZ8jLGpQul73CWMzwuwhIppxif8HZSywwcclorVVvPSnefP9ZP2i98FiUalfIflC1LVeOA1q
Gk6AgHg7tbw4zoBYvMDDznuL4Tk235uOZhO4S8fchJ71JJw45NSvztGP8VeticYwqkgN+IhZamEL
9zpDu9alezIZaNOXIZiwOS0dU6ldDZJUNf2wjOc0+d2kb1ayhfnhkXuLne92Ym+3GYWDynfy7mbi
0piTofTUTPMofGgqVoc/cmXpimPZ0wZIRmfyc1tB2aC91hvFHgvDM2JhOwnGrqOelsJ2mqkCqaQo
vmGc2A9PvfdqOwwKVOcyjdIh9hZx8DSqpwqiX66ODx92tQtyIRAnNNNZHcoh6Zpdo//S2ukEHuPr
vRaJtwXIg47lugLaS3AHzJwo3HwNSo1vqVsdBa/ZdOMZggDOac2nL6A0y4z9K+Qysh+WvW6KflBZ
xZI4/EujqD+b0cxKvejylC3C1x/pr1DLGH8IFUfJhH8Ab4e0uFNqJYnBCTze8pnXeyqKTiCdqPkg
NLyOkCQx843ll1uXERDuNkOknpsFDSinlPvt96v9y+zjY8F6NXa03OvYNBk7ip2bpUje7swrPpar
buKD7xS74GTb+qsx/Bhy9Ya10g5+MxAy0UWn1SCanmqMf5lafAyx2kOsYg5nNeQzhfuFZDzu/B2i
J3biNieyt1Pvslq0kRAFihARSObqO02pW+ud+/0n+ur68vFdVst2mFNNjytC/Ov60u4QQ9ycTr+/
nnd/dS5WOYqsBLHYLuu2Kn6I1Ntm4VhTAqnK3taoR33/Tl/uEh9e6v0Q+rCOhKGK8wBXZ+ohx3Kv
uMFBugmItLTGbPmRut2WiuT3Qb/a/z7GXPVNhqmbzUolZinhsBacFZgLWNLm+yBfJgcfo8h/7hB1
OELHBdRs95veDXbGJrv275RrH8W7gjLI1ffhvsr1PkZb9Zt6XQ6nyOedFOE6mEpXRkclNtGL0E80
tk5tFO9N4A9fTBzlKcuXSNZtfDefD9txZzR2cdS8ao8F+yJDbuy1l+9f79RCfm9KfogaTkJvyjOj
qW4T2PvmfjwgB3OkgHlickgnQ632DF1u/926S/2fmvjQlNpByykF45YgYxwlm8+Svm3ku9Yn1UPf
16fChDiN09dPghxspqI/FAjcWNZzFN1K+b1h/o4ElWY2Rt41pWERsEA1ACptEVy8UHMJiVNzN0Jm
x2nHtcLJTYAwirGySekQj9GlMefo1cyUNovbUnkoKLy16q0iF54V3Gr+vRjdRRNlPeE5GWObnqu3
sH9SofUy8RqMIuADxZNoAQrFlVScG+qTMhX2mGyKGmfDn4IQPZTJgB6J4mRYa1kzkjFtdSVp1Q1g
4H1fppR5hqNevtBT2A/57ExR6y1tsdiCXkSzBzGeDQ2qY9zpdqkHnlqmL0hpU9FDwcv2LYpPiSQU
rj8220GqrrokeEUYbdMV4B9hYgUmGMhCeUqUhxkFFY3RjOb7orqd6I7VtLAmRT6gt7vLy+Ism6rX
E7NrWYufz9r/2fPk1e5dio3hj8sxsZAt2zuseLa1pxywGDxLt6cOpS9gEn/0hteuBb3RVZI1s4Iw
GQGtgUYCzdoL61J2GnveUSdFZTHZWs+orQxUPLJ9u9MlvDkKl86t9/2rf3luSZIKQRxfOVCPf+5S
pdkqkdTzLMLUOl1CH7A7kcd/eWz9FWGNsjBMTD9UjQjqtsaAA9W//6eq25fXFe1DnNWurgSTjLYx
cRZsc3yluIvtbHUdeb6redp2cnOvPKqb5fDPTzo0nBhGbbXZy3RF0SAkeILkeOIXrgZj+Psv9eW5
/OH9Vjt8WQutKi8nZdech7Vo64GMC+Rt0L0Bpvw+1Nen8sKjtL7k46ApkzUJ9lR2+7t3zYOyK6MN
/WFpK2zrg9oCYczjE9nN1+flh5irIdTBQUtjQcxFYFTHYiyeXdICRyfH0XBXPDEt30+MT2v+Q7zV
eGa+pQWIlC/pVHrXHLBT/6VvNbTtnHdlUyg/2GqY561Xueq+czF232SX+fGUzOHJ916m1oeTrcui
oC6XvUe/9re5u0jj6q6EWbLiRbf/rk3/r9/j/w5ei6t/vV/z3//Fn38X5VRHQdiu/vjfx+h3jdXv
W/tfy4/9zz/784f++7J8zW/b+vW1PT6X63/5xw/y+/8d331un//4A2DfqJ2uu9d6unnFvqF9D8KT
Lv/y//Uv//b6/lvupvL1n3//XXR5u/y2ICryv//7r/Yv//w7/gEfJvny+//9lxfPGT93G70iaf+3
89ci53D412/8nx97fW7af/5dkMR/wCAUkW3A6APwt8mnGF7/9VfKP7h1YxYno38Come5jeVF3Yb/
/Lv1DzB31EdVEzTZclv7+98aXAH4G/0fqHLS9VhaAYvuKT/0f9//jy/115f7W95hKYDHYfPPv7PU
lyn515TFoQ4pTKrSAAeQM9LoYfw5VQyjawNMKjAumqOn2ozlF8vK1UOsFtTXlLHvvSTNjJ04WumG
Iy2iywRRNKg09dw3ChSsw7BDGLL/NTWNuJ+7GSOyBLywHsexY+A1tauNgVqLOu9rSd62AoCScQ7P
sY67IvdKgaDVll1WAyqaMlXpwAoxFkoBrqUp3H1Z6UtPb8FYamEaOUrU/wqKTHTCbEjoFWcPUmFp
O7Xon5GI/QXjjhZ9lteOWGiyI6HTNppTYGdjyJr0tftuaGJbMpvrII6uxY7GdNirpov4DsAEDSWa
qiscK5Z33Prx/VIBxBnQFKPGv006dQ+dbemHF/JDL4q4EZlmnDvoiU3UsQG5ejMOBz9qLTG3s5Fl
0UbpkBmm/5wbYA1q2l6zSduvsuTwsqWDtjPCAB6VqZXWc6BEcWs3oaxeIFJZd1fQQtS3uaBFq0nZ
dKhEED5FZoUXWiiXD5PWsosEVuRO7dQ+ifCnEUQ0gxyRRZ/+ryTrlJuksLU2RiEPl1I8yb8NVcri
EoXJPnyuGitUtkE4D1tkNpTK7oJURFzDaIq7SR+1GxLW+VcV0e2jXdlO5C3iLBwKbUxvhkyvzqig
AbgTJAm4my8UkKfGVEenhbpe1k2YugxRL+D0IiSCg9SedRnMbXoISe+o88lCC2VNmegyBYPktl3M
DIzCETMMzbcCrIDnYXLSAQl35M383osiqXyJA6WvkCUcAgY9K722CdIbLFVB3mVSj65hkGZ71Rpr
r0q69koLrKm2Uct+MDJVuR3KBBlSI9KeIPqDXODwk27i1NB+DFGFC4U4lEetg3Mb+Xm1t5LMeGXt
LLzF3neQkkFhTw2snUq3r4Vk0gg3AtJ8xyINjE1V9NFlnZmio7X+IdEK/yEPS+OsyQUaLkbW37ED
kXlXZjw5k9QEiNoMxQGXeBkBjMn0TEGb7zNNnbd1ZQ6HWIg0rNzBVXTqpJHYG4L6UPmz6ahK+jsy
xmyjxgoKqLMpRr2TR4PyK0nF/rVFqxWPF6F8kaq+VhwJh1OAGGq4ITfWAltPjQGjz1QOVKgRogwY
NfcVJI6CgQqo0W9GMzPOuqqi7asX2VUqdruoT/RzJc3kCQWGqLqsZ7yW1XEStqKvVddNGmi/5wHo
SdWLwlaqGnivgTBPG00po0OalhrGc9J864cISU4Txa0kSqJNXYvBruTRX8K0Cs5TVUQC3y+Hc+rV
uIE3gXyJbW35gAOf5BgR6nYQ0RbVjhY1R1mZuTfFI/UkdKQ0G+SM8VZ2efWaSUj5A03rNrqJlMUs
zbkba2XwCw3FwKP+27l9bRWHUe+tF3DlQ+V2dQL9oM2nrVTL9VmsWsF1UmC3BpOywpk0kQ0vjg1t
G+KTekhlYLSK3o03fRzdAVd4SowEkIWc3iRmYnqy0ffnhTWUu0BvRBT987rexTFeN9Vc93fxBEYk
LP1hoYfGOJuhpRRDOEyLXN2i41GBsUpUKbqeIvNFrcKZxkZPf3vGp1Y5zuEgeFkeo8bRxhUaPEo/
Mg3MHFXcKhONbWDJyUMYJ2Ln6LMRHSZltK4ASo2/qAFXbliNoIjY23t7QHmWDLpXxy1Fi+y2soY0
s625fwvFRDx0Cb5UPCANeqXNFXRB+swNJwSFs7QVH/KsVa/NfKgFVBtlfQdsIXPRbFLdWZSrQwGp
bS93wnAloKDiFnhBgKLQwb0hslxcNbomQK9Enu3C0pqYPW6ujEdEtaYDOCb5V5V38ZliZfSwkPTb
RBEmL0peym5YFgb2kIq/V4Y+Q80Y2SU3FFR9X8+KdAmPaACvwzHwK7WwHB5mOWAVxxI84DRqLxUz
i922EmovKmVjMxRVcIW16RThtG3BhdXKMDswT6YZYKRV3s1ZIV2okhSWto+8KMKmZmUhHj3r8aHS
M/WmL3Pg5U2aygYnVBjsc+RYgdTV+rgNlVS7bmWVkwidUTPyOjOsA6+uy6H3enMe6WX1sXg1aqb4
K0gs4cgii87yuEyfq6KkpTZwKLsiepcQccmEzqKoNtwAl+AzPNMRDI0XELTVxQg5+3WzL9P4rYuU
2fXV8RrBlAPO3jthoNwbgbBoEV4Wx8u+GX6FfX42SGjsRLeFWB0ypDrBz7hFkL516E+E47ELBjcu
yjNt1o9+2Th58WANOvglWm1ydTMDy6NhDMRSiWDPzu4CcquG8EdtNgjuocxcPQ2Z5g5T6wppzxQR
XcwECjuc0sCuJeVZT8bWm/yHIE8cfxidokFakhtA1AbWWdPEO1RGE44q5Ej/D3fnkSW3lmXZqcQE
EAUtugDMDGautdM7WHQKaK0xnWxVo0YRE6sNfmaGO9zKLfmzV41oBLk+n72HJ+89d59Ic2POTrPs
KZivz9t52BgCbrZN5fL+dI2wPeRD4uSlYFegGjQsOkrpBdCRW6asXi3ZEHI4dOjuskxEvB4hGHry
LXxaI7RBXEpmqbTrTiCfiYu1WjFVRDS+zS6aS6cUw01aN1uZzko5XOEw2SfzQxL5m6pHZxb0Tg+5
aQh+DBYzz2ycQeBVKJjnlowcFo9p7kWunBsewlonz0YUNw9xXej2pCjf2Sr2KYEOAZJ2m6hOkSL+
CeIdGTQ7RoKTRbGXSiLwafJH3c9EJJEtYxtKID2PD5JUfutb7a4Pqxuu/CiaIpFqmK+dgba3wdQP
aK9qRVdNzC0ufqVY5iyquSdM15Ro2o0k7pvQslXjBYwALFbhIqj0rU4ZdhGCFKvMdF+JMyGeZjK2
hsVJNo/GPkMeNhfdlV4jOBQ5Uky4tLFmnJtd91OYKAnP9IMRjI7B968XsyhRe62r9pL+XMCG3Xc6
sz9vsF8Ickfm6qRZ9c8OqA2yL65VboIWfKcoheX1OIW/jkIRuZFcthurKmPI6Zn8LU+s5jzjHrWR
ujq71sy2szBb8PXzPryPdkgOY9ErDdnxgVkoDXL0ofGyFNFbr+7ZNXMo2eVW1fzrOsQ8Uz7DAHtT
SJbT6b6jGLLXVYotgoxLcmDEMxrHxcn9jopqB7y6V3d8alFIvWzCuk+5DRpqI4T8ZmRmTjWwED34
WhtfS7Vxo4FQlJhzNsgpWFbhbtkjpDLe5HhchY3mDczDvHnWCv0yLJuN3sOjQjiQZNVDlwH3jZnQ
kf7Yd80jlevbpspM+EgFeGEhuM2bSkVXmG9k7kVC+yPvByqgMFRjMYk+fDGQ03JmHcgr2W35Mx/T
vZwI7mDcDD75VhNRqvlUoYmstMwOKL+gIgajivJgzKCyhPvAmLaZbrLMTJu9fCP5lSsFwibOjG3b
l05Hneas9td1MEL1LovvgnmtZvqmG8QLpJW3YO23Qn4YQAUGdWXP+feo5H4lcTyeS8WlD0hJ6lrC
ixwAYeJGfKjev62aZVnemlrtilLtQuSGnVBt8wFS+EBcvcNjula6M0y0rsYxUvdaY92VhXwopZu+
SJ+koXQzC3lbm5x3muQCjLE50sAJ+57eqA89hcLYgbgh2sdKw6EjOJfB/GNYX6L6U+MWcxxz5LI2
vibzSOH05EYdfm5mf4H44SaQefCAhVGDpzDRdqYCdE80ruQhOGjgKwNBvW6Dxx6cWafcJdJFqtxN
ceKGYrsZpPQmARdeaV8EpdklZXfvR9aZgSRU4pnS6/Ez4JCdSGwiFEf6Q8Qwq7hsCLgPyDgyKAjv
IYGreNO19yHY7iTIXNSLjiknXlWnT2LRnMUwBUYOeHaE6x6EfwkJg0qZOwAL7D5QPkANIVAfH6n9
OhP18hHG/6U5SYRjGleoWm7Y/jOmHo+FBQ4/JLprghrsoC4VqXU2d1RQSbKGOlGn8EwWUO6lQq1u
WlGqkGYW2vfIz85SdXCYtPiszwrUoUIzH5pq9Oa+ElFPQCYrpWJvZupLq5uo+GegD11tSK42hq03
mknsDmU4bqVSeg6DTr7UJu22MhN43hyHABwKfCIaCiJmqdU3POxZFYN1PcuNNtnWYN3NQ0dgbuQx
WRj+NRi0pS5QKex5jI2rgUP5IpJIEaZWdTNT8Y1GNBH2jVVpuzgLKaGwavOsH6r2IJp+upXD/n7U
UecGKhfniPcMeFKZunOp2nWxyrZTZ06cygPLwTLv5IryVVlqOldumfc8ODOe0dFLaUmXZlp4rTFd
KCYmDTOwqU01xPIu7rJtYVZEo7uNYvm120j9/UKuFJPKCaTpm+nr4XaOKReFzYGpfOpIcOa7MHZG
1TPF4NDyEFCbwiXK5mla6HI7cDrpFuUbSnYUHk3PMhdSR+tDfTuH9bVSiNcWnM07WZxCzzSE21pL
UYOqwiHBlmwg/PlsqUDf3EmNwtuo1vS9PPvWofP74k6bUgE2fQuJkvnoYJvEZQ1TMZbTiLPUKOa2
HvqccBI/O53bpQThRyBQ7yObOGHJYv5TUqYnI9G/9lb1ddCEn+mcaAe26B+a1jFs3aDj9Vex3Ia6
j7DhmNEU8AoWA8425uVo43dxy6Y7OGamXE3ITMuM7MfYCVttLp4G1pItByUlBnqAZEB1JUPDdcLM
L9q5cMsk/NIMA5czFX0wQk6EySb3jMy/bOXY7igTCGrjkkCCBqVWu2/l+tzPlUcemDxrc9xxY30r
EBsxZn2naBMXt2JnlaqXDSOlhdquia7mvNiMeX2xVKk0U3HmB+OFz9JpS3Wfiq+jL220IN+mwZei
7zbYiezjMERxPPf3paDhGV4O35KJvJSPXWXd85KxsEwwRETt4NQ7k8iioZhXGnEN3pGC5jTLI6EO
Y8GRpdeijCkWHR7rdPD6aHBgHlCTq29F4dvYd/seTvrQ0jHr2S9MIrDoYhRtgKoBQNmvk8TtBDbm
oHFiU6dUH4ITR3St3yq5MDjaON7nE/r5sA/PUwtbxiYT440Ykambx4tSTnZimt3Ls7EXlAS9+5yy
WWi23v8cyuosjazEk+FAZ7Lmu307goZSv/LMpajpdtbCG0Ip2zbq7mdhPpcmPeVh3D0adUE5TfIM
+Gk/1mS/WjJXW5lMVeRXTiLwM8ckDHgehmR7s7jeiK12nnfybajqF0pFmZdvN/XzFM+kTPvyrhEK
PAhIDVuKAu4l9qoY9n+biINdqGzajWKw3I0fs2YuoYQy33WduiMFy05HkeHQkpAKWSh2BV4qMtPr
NBYfprn6qjFDbMsyvyp5/FSmKB2R48u22QnXRVg/BWCn6zZzDLk4V2WBDRCPR0reguCLym2zG2e3
QIlUSMbOIF+VZBiVGN1j5mfBxVgjHeKymIvIlIJYRwiTKsph7mODEhtDv2mjYL4L1ZSnpV+zGQQG
j7QSoPNk1ah4KRpo0tx6jgOOfC62nVnuTVGLim4jhTXCOWanmt9EUTyK2zFP5OyQlbqws6re+qZk
1O0ERiaxIKNWNW/eRFB/RyjfRSQJba7ikaSNCHBSBE8C6YPJkV5IIJfht/9GlDp94aXDD8D/+35T
3i5uCk5Oye+p2spF6PA+DPq+2VXEnHAfBqNtjBFP/BpLGWjU1MLiLyn1b2nWxQ9d2ViCXQ/jKWX3
+yT7En993/AyHm9C9bwvW19g3iVRKu6SBn5pY/U6vqrG7EVDFp0yX1o68qGjlJASPKaWnWDy+/bM
mYI/ocDMVBbO2wxrzMl/+fwTHvuCGnFrGQtTztG1yIhQFOXvOj71on6rV8OhNrofiRWd0AycamWV
UVeNvuuqAOek7EzT4ZlbZyKxws97cuzbIFQG+2mKiyfraqx84uVzYWWeqOf1hozzvcAN0hDm0pvL
6YTYZ+Uq9tdE0PgsVMmpQIGlVb44JkbJSynxfnliwTseZayA++1827jhLbLWpVQns4vpfOaS8UdK
j49tr2RAsaVG+aBSnQEnJyXsVQ54ILVEkAT38xE9+tXedHKVGo60pCKJwOxTeYNJ0NJ3VhsJHorX
v7WRvBnPtQqoHn0hq7kVl99axZEzF68VL7lIz9LB1eotz2tv8lIH1eXnPTw+Z/7rM67XV5XKoTgr
iTcTio9CjIa4kHUlNsb1iQlzYih/Ye3fbBzaGCXYEydeVmkvIwkuB8E94IOGWrDPe/Q+Sfx7cmD8
AQyCrQp60fsdIywTVQ2K1PPl+5hrxqypT1bBndCcroQ5PrH/H9ueEHf+V2OrfbjufasAw+xpZfao
awHqYMU8lfU+OnJv2lj+/s3IhfDqVDlMvcQEuVkZmNYsFlVjXjifD9ypdlZblMaZkvPw8KRG4rVO
qXh1YfT7z9tYoe1+fx02Ig2PeYpL1pjL2aiVOZtT4q92ez675R31sdamx0av1204Cofcofz580aP
fqQ3bcrvB5BsGTH4KfVGbXiV5OgOMsWJ3f1UC6s5V89hZxgSZJRW4a29V4qfn/fg6Cp904PVNMvm
NhwlRk0Ik7MI2GnAam0l0W2Tv7OzvmloNdcivIHyuOci31igRymw7sswwfqmlOxR+luLB17twvyC
frmmaJDkUIs6ywj5pryT1fGS2uq7Px84HaD1Uiwgyx+sDgZZKvy+LLyE4vEy9K8zxfqJTnUf1acg
hsdWD7U7igiNH1LRurJOVnDCREXkyUl5qRE3pOov053KKE98oaPtUJEEEh++tW6ujiQopGPVTgWx
PEE7r9vFvArgtts1VnyiVOfYpNb/3ZIlvl82ZqLBaVELD5uB80KqL62xffr86xztC0YFKuIBeDDr
MsGpiAJNrkpvGq2RiJomuHpTbKsSqdfnDR3tigHXjWCooSrrSq4pzEP8LXNPJ/DHw9O4n4LqhNj/
WBOYOOGSAxWGqsfV5asrM6kS2hL5gHlOGBDqiIDfz+fdODZeb9tYbWREOlPmROmNIK31RLyZJ6rq
jdD9n7Wy2sySihhIZ5QekRADdQKvqRQ5sqnlz5+3c2xTe9ubZUTfnGtCDPWISmovDJqntqhvFaE/
KzKIQ8SR/0ZL4MsU7sTsA2uFH+U9ulIXlYdp6quRj0+G0vabWEl/+sut9fO2jn6jf7e11vqxD+WD
UFdeNJU/YX8iL+mQU4lJfeIrHZtvcPaxhCVUpX8ATc3tRNApzL266m+jefqBIdEpXdaJJtZdaRre
D5OR4TsfkfBqw3yPHdNwYt0cG683/dBW68YvpFxUs9ybyXkNnf+iBD0e9vn3z7/Kqa6sVk6i+1Ux
jrnH3lITd/nFnjhVP3KqJ6t1E0lKX5ta5iFG+IJI6jwX2m+ICbZ/oyf4TQDiAyhnrt9dTV5WoxwU
XG/1C8Mv9rpUnai6OdoPIKnoFgxL+hDS0PKiQpNSeNOUe4WOugVzm8G2yvTE+v/1U9dve6RhFO2K
CMs+VImnXTB2mZUDCbgcC31Tevl8I2YXCC3rPLqBvAG6hyrUsrEHHnnYnZE+yO25aqBW6ltj3H0+
skeftG9/z+pZqZahqQl9TtVm7xJSCcQXM98JpiebZ7kLAcaZthOZpAi2zvZUXOWXJcVng7E61wm2
+WPGDBXnJrsZ1QY6VVRFd6qv/Jja2LStRjbBwY5YULlilIgUPKt+Vdl9m8PfHxoyTXaXKDMkp3zE
6UVq5uy1klrAfRxNE/jWJEwKpx3k9rZTYgLflR8rmwqyvWMEQXwP4iB/qHmimps6S41N1JUJYULA
RJdkqXr9J/knQ9xhFabjwpIpzUGuiH9//g0+zD1J0lQOUEIYi4vJ+kagJGOvIxjwBsjTbgjqKlMh
X4RZ+zfa0VT8QYgsKR8137OvJ1lsit5cibCINaApWTOj/NZPmXOsCvJ48NAjiul1y5Rx1/3AYEzN
RogtSfZicz9b9+Zg2P4kuz1EuLE+LL48BibN8qxuqunPfL5+Nw2+U0HELH40MchzXxMnX/L0bjLO
tBxIhz8k1lOgS9nD55/tw1G+dJIqeUPE6lNEMP3+KFdm0mpaJXuKhqJnuEpwnmlbsiqnnicrVfbv
Li1kAjRVkAJ+raI3dwZTbTSq5QgUbxKYZvvoYDnRubGLA5bkqbqAj/vT0ivLkEydnVCkX+971QMF
teZQ9fqt8TwD6rhvEaF9VzdU+4BctZL9mEOzTdzTFThHx/NNy6vjai5FQ0kNxYskjDFB0H3FP6CG
RSNJZDHzE/f8DwETSeLFAuQRpDeOcOuXCxWcTT8TfB/Rk2z0xP9ShewrhaR0DuLMh4Ao3+bz6fIx
CrA0iaG9BoyEOMD6EVNNjS8GfEYsFWEOkOkpiFjfdw1CB/EOQ2SyHVP5mIOdivvvwryPpPnEZn9k
hHWDJyH3ZQwKP2w0fmChvjMVb0bY2YiOGV3n2pmZ/vm6QDDNshfRU0NLX62LeiwnNKGap1nxtDet
zLichCZ+igtdxpxGHNsTl6kVheCv8IqFeHbxPcIva10jpiTDVFRZwfrwd6D4qvqy7p30Ot+aJPTs
YHSr2+EivQvvFDJHkJku0TGnW2uT2rMz7DmMzxYA0Mky1xXP5OPvWj7Hm3Wbw5zK24pMMphRpdlX
j+Wz8hx4ks3rggJ+4wG36Va9Vz2qyU9cyD/uGaQs3o7JMv/ftK0J4dwi9vgVqTaNs2X9gqbfgHvC
OEJ7iFzD/Xx6fzjElgYVAvGGgW/dB5hHX7YtsJLCi2vhC7QlkBohGbtaHpTt/6yh1YXFbyY07T0v
KDnp7GrobodxvppUAIB/px3CQopBWsFYe+GN6E3RCpdeEWf36iQ+Nib1b3nh/XErrBEWpa4RDQI8
//475ZpRN7NeeX77qg/7xnjthy+ft3DkFaCTHfnlC83psd7QJZ/XVEALWoYHnx5b5UFG03Mq3Hjk
8+sSi53CGhHi83q0fCsrjaRsvDpND4HUvJqKv6tS/cQeeqqV1YqKA1X3Tb32wnr0rNm/wbnxKTPK
P38564hjNEgiJOY/YNXzukf/Wzee77ftLgRzldijz5nkT0FX2gM1DyfWzod9WSQmrGimwi1CY/xW
12ACnapYpi2pnRpnyeomzJChlOp1qQ8Pn0+GowO4uFly4mHxuN6bM7HXZivsvFHPw22jZLonD6H5
Q48E4U8/FaedSZhrOes0urea2Gacpape6h66+mI79cIXoasbV7P6E6HBjzvdqqHVfiCYKPXUVvfE
nbkztsUOU/nxBja9k8OlR24qngh7HzvHDQsrR0KbRAqVNY8lUGRfSAedrRU17m1yRgXuNnEaF3Ih
ljR25FZ/Oh+BQYisKdMgXoxN0+pKJmV+aoW57ylq/6XspHNARoOttYhddTG8+XyCfJiKq7ZWl7AQ
Zf4sUXCLM0Q93xntz1pG0AKW8PNmPsxDmiEyTQSUqc+rezXj+ZNRwLgH1PqPKG3tyQcaSaHy540c
u8vSismuhJ+2Jq0veVHbdlXc+x4UUTw9z9vv1U3qChvYfpiYZ65yQNHvYbiDqeuJTffYJHnX9Gqn
grBVSVLte2a1VQ/zXjpLdqS+gQuD1z3ITBI0rN9PdPfIt7MW5zbO/SXyv15ynT6Gcafw7SjyLuzq
kqjMRXRQr/tD9wxy+VBcq0/pD/PEObkqZFyeJ9TOSdS6kREkyrx+B82DXhNRIShzI4B8jLhaZRe+
Vz9irNZ6oneKuLHybfvY3nLgvbnaRKGvRiPtJY/xPQ7x+GABvRe/QAkKqeCydsYh31h7RDShI1/+
N/BaH+cu/dV0heAN/qfq2jAtrRKUcnK5j6hjKytIEvM9PMATR8LSiXeREQZVIUSkU0gIL34dE9CE
XNPqFOAegt8Ql6shOFEHe2TflAH2cw6Qvlmeeks33wzjyENPn/t6b+AcgEbbE5z0rHGJoWzqHV7u
J/pzsrnVgmjSngcJzS275uKkPCHcefH3C09q3NUYmP3pxYoB1EQezbqO/QQPnvfdk4Nuqsex2Ptq
4yMziynzsRVx/DLP8Slw09G+cRxYCsB3TfpghF4Z42Q0YbkfvwW3xnZ6CA7+Ns5w++53KMaYhZ8v
9GNz421zq6FUJa2XkqDcG1aenqOdpChCaP3Hzxv5uJkwfm/6tDq/80LX24g+GV1T2mlWvcpaczUi
/LKHwXr6vK1jKwrvCgUvyCXGsVYvZIVfxE3e7Ec1d4bp2he+Bjgufd7Gsf5wfuIdLso8+NeaD64p
fcUjZd+JoG303O6MGB7voVL/OF/FxHvb0OoErTQr5MRr9rp8P9ajjYrPztQTT94jJxuNAE20cPwl
lrB+8opoXKe2avf9Vt9NG92pQ5u8q5Pt/G3jTi6C9kP68t9g0R0dxTftLn//ZtOIKq7fyyiCq78U
npIbjAayh9r7lp3PwmbapzeC23B32Hz+7X59nPVuiJ2Cqoi8kyQm+PtmRby8SZKOe3EXXGa6bf6c
z+svyK9s/JXu/PvegRt8i3baf47PRM+8jF4//wEfJ6hGRINLLC6lmHest/xozOWgiYf9aIndS9VJ
otcFqnXl5/6fB09oiR2Z4xQqJgS+9z31iVFbyTzsfeTAWYL1jxoPV5SlfpGK+tQkOtIrnoW4Vi02
98t19n1bskpw00pHjsr4l9u8uNFKd4EZgsx2RdVBwe5q+89H8uMEolCOajr0Athl4zj6vs3J5ziq
8nGvZR3AU9//Zk7DqzY02OUh8P+8raP9Q2WB2Yu+xDJX/cuhzoxVOe7bSXHbOt7qdbgNlWz7eSvH
e/TvVlbrvVcl/Djh44SCZLis9oMpTLj1ZmYGWDA8cdk62iVGj22MsPqHu0cuj2ldzOO+1wnECv5V
r+nnojY/ft6lo60sagtRYx5+ACbP5TjkaT/tZ4py5PhHCA5ciE/BQ4/sYcRfTYkLOpcPgoXLr3iz
l2A/EGIwobCoYfMXdnNZHAht36ZPzRYbAIoMzuuX/MK8FE58sI/HJ8FPTdV5Sxk4z64XczkqbYZT
wj4U61trRp0v1ND5/3gEacPkPGMECbSulnHR1jyiZnOvCAulV1LytrNr6jS++In+m7j4m61x/dc+
uIJ5rP7v/69sjyU+8b/+k53xke3xr/8o/nFfZP/63//4mn//x3X9r/+Tf8OT9R3nY/kn/uJ8GP9U
eZ0Q+iCug6+cYrEf/IX50PkbEYUEf0pumWc2f/Ob8iH908CuAzdL5E08VXng/BfmQxD/KcL6NhYM
CI9LOB/s1v/5Y999tv8H6OP9siOVBAGCKjT2Y1qUPsSxu6jMDYD+hIspif8uUje+nRqCxa1XuYJ8
H12L7mns39ob8q9WYY6wnxA/Z9W/X4ZJFrbSqH8p587zqf/WNdKu1GcLyo+iuU+T11JSDtQpgNTQ
nWR87ZJ82+QdXH/C7C3Mw6axRenKCG6F+Kti1Dg9UJ5EpF1uX4zEspNqKWmiJoCcTphRgjm43TBu
q1F3ppb6a/W+r75SprHNOHH6WXXxXtgqVn6TszVo3b4NbsbgB4R4p1RPMt+W0+bf9wqD5xuXdkLW
PJjFI0/XdrAo2qnxXkV+mfY35hQ51XirxYpbCpnbZZ0ddwZFTdDVrINStAgCjM2bKft7Frwtplh2
gg8/Ac80ZiDzD7zL++HX5WaOerm2W5yQgiTC7ShH52rgAnphjadi2qts/+8Ov2ltOcze7Lm5PKeC
QVZN3UlbLhe6bmu4VPa2agfhRi5gFDZX+L8kr9Pt591cvZGWlpeHETbcxDh1rhvLp3jTclbVYh1h
sgNjYJOU7W1XIYaFNZEF/XWbHfS+sfN+R2aa6qpvVvhTgkj3+U9Y8dc+/oTlYHjzE2ARKFHbU6nm
DJvukO+nDU4vwwXuVDvApwfgDG6/gdQ3ncdn7UZ0U2/+Ed2dyrB+/OAMBCwhNozFvGv9wSWhtqy6
xKzTID2yGC4MrjAfYmpEhfLr5z3mX6RL72fX+8ZW37vuwhTpCNWowngXN6En5uJlUkpnGoXOufA8
+NpFQ9l/lY0bX5JdHTOwhnphfXxQMJeRpicRT6gQcjL1NRTOp26ewTpT7sP+QkinjRnPm9pM7aZ/
NYXoPNfDTYBXSqXBkfBjNyvCPZZNw4AwsL0kKwT8MHLl6kyOD/EU2uR4dSlwpPYGHxY7aqnhM4ZD
MmDxmUm7qhZ2WV1ujVxxJpNAwYwgjwq5XqpcI9V2OKm4s9KCahHhDgj4159nYXJQJGmrJkC8rNED
YPDAlclR52RjCdLGMMpNvpQayLknhdEmyXUkNkhbrHuDfarGmcLCz1RQvzfdj4kAq5zLtxZluhah
3SoZr3Mj3FfsajOUAUkTvB77FqMe91PXQARub9KSKlVYHuF8FikvQhRienlmBXwA/as6YhvqlzZB
812SyWfzhKd6njplz5MtfW39bxMcPtLvto7pRiWNcHmsy1RN7WRBZUiZF/rNeW+ZW20yFkN5t0IY
H8gvAXJyblLPeoKnHdCFKXkdIxxnJclOTImPW9g1Dm8C+O7J/8q4UItGTF5+4rnlTjPvqTjad7n+
2A6Y8yzeixFGYoW8j+SZAmvy/nXphGJ8LYZUvHWVJ5TShSr1F3Mnn6uF79ZFsQ39n0FZOIYE5yo9
G/FqnoLZHVJpW1fAT9QeevcsenIx/IhmN9JtRXawYiAORMEdoG/D/yJBUrHFXtmEwstcFtuxyGE3
UJovLB5P45mEixWly7fSBEwiDR/TONg2JgqgGJaFWNkNmNpe6l2LBHtaRBdSptzPfbHLTM1NWg2k
FR8Ua7hAp/BXl1yrxMAsQN8UPUtNuuW+6KrRgwWzM49UpECiMxhAGfBXVKW7JjhwwBVDALjyORxl
p2ob9NvFVq8w/wyrXc6fZU240QyMVaxtIsDKYEanA6eGpNz1gDXS/lumUIVejgepUB1Lyd0ZiAQ3
VdcY/a019RdhGG+kUtnOorTNW8lRM8FumwwxQIioUoOlUm5liFJUUDrzLDqZFG/T+lKXflrN4wRG
IFTKq87Pb6n81C1iUBb/DciMUb/OTLAK4BIkqkh1rPXE0vET6AVtAjABx+cBSkYdXmtGdijUzMO/
0e5yLzTPhFG06/nKRA9fZrc9DFFT62xRxruma29rvz+nHC6gatV4RGR12ejd1jdnvNhGL5C4Xufs
qv5Ssd5dCLm/hzm6q8v8uY+LL50WP0QhnFGtc3Ltqy+JV76cPRCk2xvwRqsh2WnhRYV0scEPq4ni
rTIk3pQlh0AboYE9B6l6hbJxO9TZ1z4er6ohc01CLtWUn+taTSEwleqgNjSxBHKBFxfPsrgKdxQh
U2tfHRpMoJKx3moozEDyIZBFgwaAU64u4067VCTtAV8bdrPzNuVEkPrLMfwWsJVUJW4HFjLu4ofF
5oRliM42N2DYVQCfCaOzxPKdkIowc5hArIqQNFQHF8DdPF62FQFdneuGf+V3OHtRCTw253H9FQzd
RmZq+Q+59FxL/jVQs3ML2VSuAVhVoGaIpV21mJIpyUWRLT7qgqP2gTdp5abL4g3BzRMvmVW4/dep
iVaFU5sctUi9wuopI4ZT4OcFCScQqbITOsPosOFm1XkPeMYuN+OmcOuHeMT6YOm86nUnIrmrBMPy
CyhRxCidWxpTlQvE+3M7npshTcrXZiNcjfec0/fwvyQncOLN5EHC+fzM/Hg8k0LRceejQoMA/zqJ
ooZzISrDtzHmFDSv0vx+KcgOCug6Q+N83tQvvOz70/l9W6vU5djH4EOHbzjcThtri8fYTrGHzTLI
+IRsy610ttg8tAwxIJbzbA8VBwnoLnDqi1Ph8pVk79cgLwYTpkyqkSDXut/c3HqwTN8hoDhmc50H
4taIeP338XlVzns9x/sa5YhYafsKTO2Jgfh4TSGhspjvKCjpPkZqmox9o9NflikWnPkvuEGRSYWo
BujYrgtXP4cacOm/Bi7El0P9XD9E38Xn4ZwrRLA9eUdeptPqq7z7MfL76abDS1Nn7fePqRxwR7th
q2/ls1OWwCuB0F9j/rbbqztxg+J0jrQX0NaXvH1gIUa25OZXixMxjBfeV054wN8QuPZFeCL4J58a
8tVluJZnEonaS+uSKmQ3L866ydaeSxLotZdPG//cuKweMmd5GkxbgKhn+DZct7tpH21PSYeOvA3e
f/7VG0iDjhNM+kuzqfe4pt3IDLmj29z+tqnudGcnv/DRvpsU9gPvpDhmnX1OhwjDZf/Fv7Dc2oWY
48Lslys72CSOsoNqBZnpugTQfGKWL7VD64kF6+xX0lCjNmrVTSDFSlm0XweS0bOLmcNdmTh77jam
W0+OcfN7SzsjUTXGG2VfndpHl+n0oX3iXQh+gJaiN3o/sQe9xbSkoH1z15+X22wHfGibX+IV7f43
1G9HWyN5CVBV5127DrMhWhgrqeCjLt7Lza7TsQNaAvUY/eL4/HRqdFcZ978WEwFrwssonElGr0YX
1Ig4qH/tIZGXwBTbmi7OsZvm2j9TX3PnVN57+fc+jOab9lZPq2oIaknQXmLtvEKWMWNnF79+PmF+
pTU+a2J19AJ4UWdDfwGx5Cxsj0fcRl1ITHfx5XTeOunNYJ+q6TzZ5OpIwu6vFQv9BWNe9aZ6VB2E
4hi+4UI+7wLiT+XN6Q33VxX0+26+f6SuujlT4KWbIJM0O9/LX5tmS354N1wuHO9v8p1/hycnyX3p
gKksZtJ2+eJv9ObEsX9k+iw/AkkxAoYjyqiqAfMXEGHqDt1meESx4enkVTEkM581B9vVwVZvP/+8
yw677jYqAopAiBOT11p1WwMMliWLIYB6PzRX9SkJytF/ntNlKTFUyV6tJDZZFVMlg1AIJqGr1pVb
ngpkHLmXYUaF2o+MGMv8Aw1BhwibJCn4HvEmNKiY6b7mquTArfQyWXBqbtxjAKZrstyJB0x6KnrH
5eDDCBJaN39ld1CdftD36HMizpLxZQoHwHvA90xscdt0o5CLLGXFTetxl1B0D12NUBOe1bNkpwvy
y+Jck5/i6DXJ92rybfFWLnkkC0kK+Yb/wbmpY2s7+C8WeONc5l1YRFv8HjZS3W8GA0fYRvwhiOCD
6mTPTdKpVHxU0/k8sL6bRrYLhcnNMoin8W1CHCXWvydkt0b9W0EEbOoHHo6woGLpqgSRlcitbRig
ddLrsfMWGBgAzIMMYCSopDM/tJ5EGfGhBvosJi7LD1UseIeqtJetyxywX1CTweOxD2x2l5rTXi3b
Gy3GFLUzec+AiqHPqQQuZQhfamGfj9q9r6V7c8YNu4BHJfbPam45rfQMTnXPVdud0yerCVyMzBt+
3MxP6gDj1t39NH8vs8YJ28GNjMjuIbRV8KZz7mlJI+9DI7/I4tGWIBjzzlFy/FPnhmAqwb2JnCIE
xTA/QCUkvLnNrLshV9zax4O9exTnqwyzX0wBN93U7hTqfkamTCYgj5YOILBsv2gdP34asktZz3aV
iZYq6Zyq/1oi+laiZpNREdFOxm0zd45E9VCP8VfEg02tbartzhMfswmj2rQRFxnrZoKBHEEbVM90
PDa66tv/Ze88muRWki39X2aPZ9BilgmkLM0qksXawCguobXGr58viv3erULmFPr2bGfRdq2NRnoG
IsLDxfFzKjn7hP5rAnNNKmM9HryJOgXlE+oAw64s65NTpftU+myb0tYO+m1l2pTw1Iccxi6zG9FH
V49lST4KC808blB2zaMvA+rAhSmdlA5+EjS9BK2xPX63RnWXwf6uRFDZCWFgJ8+PlpG4WZvedLpx
P+rZg50+GmXuFmO/b+14N8S9p0T3E1m8ZoZeHF7rZrKbaXx3dQqN3HgyJVRjZ4il0p9KQxFOlRFm
foaO7WRAnBMO9qFBGc2HJqdqPg2o8sVB5xkZDHf9IUpv49TZToN/HQFcqNESyeCn9qV7iKl3KtrA
jnNXViAqzeC+VW+1+Huo39iptmm0bxp8W0P5xOndRgYHv0FfuR35bUjMds7RmKBBg9szgtfT6e7n
/EWynP08mXeFVe+qyriCQnYjSWjIRD9aeAELFJArRGunqDxmueRq819DAJswlCSOfBv3o2c0w89J
SfdUhxjxgetCwqwMEBOISpl+CyMKRtE1k2Ib2Xoq02jfqolrxr9z497QYfcaEODIawpDNdr0d3kV
fccdQ2VhenBPHtvxCcVrV+PuJ+XnOlO2sf1QkPjG6HQoQbtJDARLKHFtOwngZ6JtTMv/lDQZzT6F
5sj01LS614UPbdx5Slqjc/xS6Q8aB75tg41jsTnU41pTcbP6CsZnSNCcfZA+o8PkjTCeMIjmNWjB
VCrTAfKtBJOa5iOZ7IRuTB2rt29Ko9lFYeeWpIU2A/itH+zC4lfazzt/9OGAb/F4+k4LR9fu8Xhm
AXHguGN0Dh1lbaMpnxwAekE+fqYswWBWfls5/bNiJi6EFS7zw8cZelF4tl6k/jaLv3btsEPAfTfw
X3PkC+jVJo6CnZkbuxhGk8KQtxakvLJR30hJuXfoYBXWtB0VZzNqX1oHGlUOUWQ8Vcy8VFHmliaK
puZwE8rhZz2tgbE0JexpD1EOk6MTn4rGPDIGeO2TgjfG7xmXl3TjIVEQcC8xPKkb1VDcpm2PMDY+
WeVwVTk5hbJ+vMuy+BH94eumUj1DaU8RMjSGNlzXTXsaZPtOU8JTp0fXEW9TTFXXznxk3gM3VU0o
4rNdjdObS0SifFnQid1EFTIMo3Jb42zt9GczBvs0VWBdk4H4UKsNndJr5fbkpNz3DgVyC+bOyWoj
7gOSgZHa3fDGeBXq2NNY7OpmfEll4y41jF8++IQU/n16Ud/L7i8fysg0BVsI2UkRILJD8UXQiGeG
AVWm5hrRV4jw9rrSfJotRIN42RxJ2zf4ldi4ioC3gTvYgVLfxFL/os/PvR1vnPZW1nE09bSBzxrW
x/CJQGif4pj6Hk5t3/kZFz+ZgIXhsdi1MuqL2XQ7O9PJMYpfieScqnL46XcOqhiGdtfJcsS7g/+1
te4l76EntTV2NYgDwcIcHWdt+qnN/qeBmmVN9attPiV5FW5r5kESs/jdiz9P1LuWUqTbMxTpRiMc
iFyNDG7UsKUX5c+doNusd07XcMV660GNpG9pBe1z8SzO2owUpnj3ALR/Uuv0mAX2c2O2/JQ8dvNe
vpVZStnS8ajUX+p4rQyf9S7Z97Qgy0jZ5DWRXg1syYSDFkmekBBUrxW3zFI3mx6LAFRk6m+lEVUt
Tpqu1ddhzsSdqNCa1GAo6CrpF4QO9kpTu0hPw+HOuFFRblFYcOXR3IVxfEySFw1t3z5rIa7WPXui
cn8lU1NW5O/WUN05AfMY5iGP0Duoze2kpdtYatyxzQ9w+cXbOGpYT33o6Tyq8bhL6vnB0WI42mF6
HsJtq8vbwNdh7i2OEMvfp5rtNhaanda8sZnzMrPndIy2Gl4qqb/2LUF2tVMrXnWr8UYDT9JwmLtN
GAUov30rxVmNPyMwHjf3aXczDp+VARrPGNVcSF6C2KCZElMqhesZwsoaRsQ8sKC3hJW++FEr91Fc
Uaj+5Fc1NMyfJSffN5R8Qfx0SroJ2hA6CgdRTYtG6yMDcac2SQ+NEnv18CNvfmj9sZsqL5muNSqw
9jSfzOwFqn82ZNiMToIqQb6F4d3NupyA7NFAOT7I4HMPXiUSvumF+mxG9XXsy94IGa4B43YtjXuD
Koc+ENx07XXld196GRlzy3Ct9i5Vjk3HaWhqujKZO9Xp1ugOeXYbCbQ2Qngxg+e1qbl1Khi+enoX
D6T4e0lttq1RMaBo0jS5N7rWSyCybSkyG01ySrt0Awie2j9+ZIJFtKeiBwe9NTTXqJE/wIz9a/bz
QyxQxJPq6vFTXd8Tsm2smcRjekoGqJmLwLOddquZh6l5UqTvJerY/ahtDPt77kN6RlTXTs/R/LWV
1qoFF/NbKGoc5iTFTOiiONVHahoRXAtVHgQ2rmJPuoXScC+qUtEuBCK8Fs8vAEH/yuDfWFyUpLpM
r/XJxqK/H5+VXeim3vwkskBOKQVA+iCbfCv/WJtCP0+UyCIcU6joUeI+y8OIuVJNlb71o8KGfbPK
f5zmqUz2kJ+YTPhAHLf4jmOR1XXXvJgleNP0L1P/R4C6149GGxnMLFC+C/POnTHE9dTyzyvbYdI2
XZvvh+FgkhZ8nK1eOA7Yof4PQ4J+Pu2c5WY7d8OLXBL+qCej+pojefGxiQs5OG23NzYWByCxK3Oc
xxf9Rt9nt0j7uoTZ18Ou304eadh+dUjyws6/s7coGQ2tU8/x+BIfsyso8H/y7HrmsGk32l77LZ0Y
X9+vLPBCwvrO4KJmNJqoC+gjpeVh659C1/ytIVirb/1j8aw/T56P/N16dVU9z5LfGV3UGSS1zFN1
fOlO2rOxa/aSKx+dByGI9m/YEv/W+5oGOyhIzgwgUajkLooOJQLc9TRSVY5uGR8/ajt0a7fmPU/y
IyI707V+kL/6brYyIHVxH/+2qi1Im2ZHLSy7fxlVOlF1tK1hPV/ZuIun/42FRek07cNIVcaXnNz7
fvw5s2fRtj9QvCFBUn8KOdbcXdW+vLhxb4yKP3+DV0nTpumN8UXAVZrbjNofNPwv6q7YBY+rteHL
tiy4gsAtirmW97aUTillSX7pd9ktvOY0PTJ3uC+OhQf7s/fxx1wo9v1xWUBLZVVQdgKPXHzM2eqs
ztFf5FPenQL7KrqaD6ZnPlbX/gFG4K53S7CfyQ6xiqMQgVu7hZdOCyP4OhEZtFjkMe+X6qA4V6bm
CzofZOg/mzWGp4te7M2/v6QQy8OsHHL/Jb5GRQhofuwhfdRvaPy6k1efoBb+c/r/P/7zf6kae/d/
x38+dUTF0ff3cE/+xh+4p6L8F3M/APyYKuFthAjrv+Ge1n/R13WgW0H7i/dYvMj/Qntq/JH4S8Cz
+FuAg7km/xJ10xCJA50pkJnM+TCkov4jrOfCUfJzROdJiLqBHmVSdnEH6lBXIb8huxMjDdNW1Jv7
lk4Q8oMuZE1HgEMeLajjGvhZ1O/fOOgzuwufEmlDY49zLDK1Yd+b5BMy94BZHy/KjOtYSU+jWq/M
Ky0LxX+MEkFqLNihWrx49pI0GKgPMeOp79tj+4h6myu4F8KD6smHtWnZS9aY98SxEEpSz18WvhPN
9pUekfaNfzN6oasBVnDpmmycvUm9ZLPaxV24TrE6HRwI4DtY5nn+Fq8Pw8DykJVKtiEt3opJuvxr
+IWiz1Y++O7a9PHiIfpjjHiVgVbCVYam3juvLK+yWe8wpo8ZibXqxl27qamMvblI938OxFtU6sJH
/jFDccsyBayZjP69mdykYZEpCO7lmun2aHW08crc9sWFvLEgfsGbx82YIjAt5pRRI89cvW53VfdQ
pOpaFiOc+eK8A23+eyGLEE9Kx6AA9cr32ldb+2HaBlflHfX7owUjRnkF/eoX7Xuy0+BSXm34Ll+C
s6+4OPfZ5Mu9P2J8vtP3I2OPFQXsjb8rjgFvwb8TgC17aWcmF+940hRAeQxM5tftU2e70I0cnFtK
ouNV9FADa508e8eNT47DNTWMffM1flid0BWn46OPvmgiTl3KnD/0GRt1rzyLGxHtkXxAyVhgdqK7
cP/xYV07SosHXY6NpkxkDmuCWIgDkswungpjjWJZX7kT5uKeFzK6gLVC0VYBNt2nyiOjoJRYO9Vr
KVSN03BQq8ALh+zTlPUwbaDjoKpXnTO7iV0jJd5RvJXdOGr3qNiYZkGJ1fdU8y/J+sIwP/S2ED9o
xD9N5vVD6Pl+4GWttQmEoJHeu43d7rQKD9Oanj3v5WyGJ6jaCO3AVnk0tWRjUTygx+9JABkrZ22u
8ezlAAVGWM9jCjyK0bDFV06pwleKLujR1FOBVoRc3CjtrwRcv6Veqchsfbyp55fnvT1r8bl9B5xy
oGJvOEl31afUKwAQyHfaftwq22w3XP3jYyQMMvFmM3TNHZEXt7U34tQ355RaQ3qMoMILNcMF+rb5
eF1nh3VhZXFBW1MNQlNCNm3OQ54odD1CObjP9HaNCE383HeXcGFocQmb0E+DLFAzpJxUmnQ7sIWb
1vg6tz8/XtC5y8EQ/HW6zqQYUZa2MBRa1mBYId+t34VP8q2ZeuVR8+JdewhRjtmgyroNd8pt43XX
LWmS5cl0UVZcwKXFvv0Ni8MpW7XkmAm/oUQ9zkJcDu5w1FXuFX+NHX+JkNDIWt4uV1+cSzMCE2LM
eNja00/90d9nB5Hk6t9Gwe3wBUzaOphGHIrlXoJsoRAHtZKlLycZnQjCgdYUzzHN12666YuvczjS
ST41qwR6SyTgnwW+MbYIESvfmGanEE9IJO+R+43Q8cGvOf13W+L/xFA8qI3yWW5RCm4UCjNyPhw/
PlNiuz5a7yL8GHzVameL9UrK/Sin7hgbIJ4f5abclNILoq3bbvzxscnVZS8CEq0w6Wx3BCQjyIWH
oYXAKFf6ygtGE8x/PrmjFH2zlOnA8OAun8NnJIafP/4NIiX5cN2LaKUnsJsbuOJx5ZvoNrudCY1O
s5dtixsHUKACXZl1yq4jSDnrjXJjnWDi261BQc89FCGCjjDbK9gWvBo/8m1kBnIsajVebxtxFV0/
tZbvdsnTylJFgvN+i7FikUehPwJKZQnXmufOVPyRLY47d3jovQm4AsA41W0eGEL4PN1Ze+NLnCIQ
55VbaZ9uoVZcW+my4ixm3hgnZ4yWIT9YmV8Bmm+WmnZ+Q0cZRAXtWDqjx+qhcP1fzJ+IuyzKjojY
fj0Y92vTUIuBdtg3Bfk7EgYMEDJXfsaWhpicBj8akyfVdtiiEEcJML9qGaiHMPOh0zb1oUV6FfMQ
LT5yCCNlW3z9eAeWs2Bnv2Hht815DAInyDPmoRA5PQSf0MHdS0RrtqdNrF9zm8dwq+QrD/vSly2X
vnTVmTlUtkUG6qR0gQC47ZCq/R47yODKxiHVms8r61zGbcIghIQ87QAfKQQsUm0NGIhe2QFnGaqE
bKtdAegg1/apLIu6MoLaiHiugbuWHmxpdHGJ9D6dlTiCOUzfBwdETYAQN0d5vaK8vKzCDs8CnASG
DT7/DMoKNZQdi8XFx+hgfC3gFRyAqpHuImi6SdA8ds3t2uKWr+0fo4Zs8NTBwr3EiutFzthEzHhU
bTIM0oYKBGlyCVTET/6KdMP7eAMv7Z+Yvv1va4tzWmZmkBQ5b/qYdPH1MHTBSS9BmW0+NrO2qMW5
tLtsMuZ4JlMaHh1/P2gMFpnHwv72sZnLG/Y/q1lK3kh2VGfBIL5dpT4O43A/xWW0aZrp4f/NzuLU
x4bf1YikJ5s2V7fpkD3kTraTq/rTx2aW2O1XL/Jmd16jwzculGmpuYlSAyHBG3AnJ2aikDYJv/Rb
zc12dC+3H9tbOQyvL+gbc3S5rVKyWBZ15Y0JR7Uz/EfHDZkWFaJWClZiA99YsE0/sHthwUpktNZI
xJBW/ngRZ7nN6wUyoXJjZNxyqEa+t4FKX0NYgQ37ZtiCD+w2CRxWMDBtzLvmWGibfP+vKvHP8X9f
ni6/+OHemFw4JKWxrVoNRWSc1KAArdsuU1eC8LPK2+uyYFxC3oRBe8bY3y+rL6GlaETVSD6JIRYz
2Yc7E4InbWskRP6r/btluLS0J670m62SNGmK/dwsyTwCgnDlK8l55THAy8NZf/ZvraeVfRMf6W3Q
8moQ6Dy5DiSXZ0x8PosLNZGTih51e1e5/WG+bQlP6v3ww1lj6BKn4CNriy3D5zVRpvE5Rdk0v2OQ
Dfi8vou3IDMPKyu7+CnfrEz8+ZtPOYEksPqJoqnoTUqbHB4Y3+N5Zgoj3a6fxote0FERn1NhgeFp
fm9uVs3BnjUuwCtOs3kCseP1a2D2NSOL41H40TQ3trhlzr2pHGrpWlqjCl0zIYKdN59tQJamtANu
VVM6D4HGlFhifA+qZMVhrJlZPIGxNCZ2K+aRzST4XPpXyhxdWc24YuVSZGa92ZTFC6h1gKhUBStd
kB50BOIjJKWNrkA12IAef+3IXfRIf5tbFniQXI2bBOlKjnd6D+t9sYf2ACXP+/QgE/YD1d7Ep9Vh
wpVFWgvX6wMsRiiVHTNfkLkufsuu7k6fixvzPryLXMZi0SmcN+1eOq6OHa3sorW4zyBPcqsWgYz9
Un1PrtKdEFiI3PkUHEVFWKmoHKw1W9eWu7jXLc8ZtRlh07S2xkCXukSNDmCuXOynMdmsuJFLQZRN
kA1IBDboM36i2Fdbx29gkACNfTucLGk3/K6P2SH1fGa6rOSxOtaf0tNqInfJMb+xu+zBIB8/Kaaw
K3IZ1TVdKNY9eL15eqTjWqHw0sFl6kCF6I1hRWWZuvZTZlZAuThCZXOvOkeA/2sdM7EtS9f/1sTC
dSlI5la6pEMWsIeegtD3sWBai8lbF/wNwO58vzbOdDGQe2ty4cqyIIrG2eIT1jv5FB2afbQP9soe
m9t4K3nKceWorC1x6dNKTenG0Cg347Mg7mW83q0Y2Bq8+CA6I2vrW6IOXgPVt+tbeLch6DRnRERk
w6zdJjjUd+gWMtwUuc0zM/bOzbj9fird9K/YVZSNtdY9uBQbMSgjig0AwOFbW1zEsPGzUGZ05PWE
Vp9ESgj5yp7QgSHP1ftw4eMSV+pQ7AKdpTa7WCzyvBTyYyelSDnvpm3uAaPb0f7ZFMfwqrxZCy4v
HZ639oxFUVQFHdNmEfYa6hmh2+2Drc2nrbfVsd93V2v2LtxAEHu0Iqic0HpdxuhBlLVIKNFLUwDX
HfQqbxlzYDDk4yN6wQqTWcyEwQ1lK2fObFKrWUnUiS0rtlnCGEu3RkmzYmHpttIiTtDaYNxBVRne
iK1YOzZqZa/Aoy68O0iAceSgUKRJvTx6utb5jj3QcjD0331X7hkrAFu8Ii4jTtTCY9kICrMjTOmf
00i1cFo1KQxWxP7zdbrrD9k1GLNDvDK3fCl1emdn8YiW0I1b8cimQEnFJOupwh8Shk/5jjGHDYNA
kEKuq6JceF/AtBm2mNejDrEkQWjyLNUM0G1gCuy95gVIsECZdE8f1RMdjY/P3YXbxCg8wm3cXvCW
Z1ylap8ydJdXrPFB2ZkuwgAiThCP2ahvop8Mhe9XLJ6v773FxVf1lSCQ+ppuDZWwemPtqr3jKnv/
bvLS7bpWxFmtXUiDqKKRiDuEntFYuCcHFRK1H3EXRVNT7DZ1NDrGRiXnJu0q3WRwmC0BaMhAXiSZ
Qeoymal/njsDHhCULeqVs3v2wRe/Z9naDYJZkzOH2k98bI+2eVvtzdfZ4RQxGub6tuV+7Ysvr8ur
RYGqBhWMZ1mSZgeR0mpThvx8eqRFf+VsBcUA7fiVIHt59TFDYOeASuFzg+ZYRLsq+qlKOMHhFBXT
RulbzwhP5loleRn0LY0sDo/hD01ZqXjjrpB6t0jL2uvi/Go0upep7zT3H57VpbnFS+rPVt7bLWuK
r80T/fK9f/zJQ/ddNBfXSgwXtknQlELGivgcRAGLoAidSYAEE6+2SMETmPiKa8GPvYpZWr7XYk00
Q5CtgvYPwMrCDrX4SjUL/Et4FM1T4V96t/N8CNkipJbWUpHzHQPJJgBSNF5Q6lnWn6be1J2wJYIt
+shF49KXbjTt2YF+7h/vlTAkCmkOYL4z4VYp6u1JEYaGUwTMbdinHpPC2t45TY/RKnXH8jnlIr21
tkRedk094MWwZlS2m0Ajoc7q5uMVnYWRrzbA7MFZylunL+H8xdxGWmPQvmg9hjHRgPedL+3XOXZ7
KASBuKjA9qQnWIaYEYSFHpLbz8oaH/IFf4UKroIwDfVD+7x51rWzMQ8BNEc1+PGQ9lHm5j8Y6XEF
Etm4144fL/oseBWLtrCkK3Bnogy28NexHXbqJEUI7+0EXj3czd0O6jxPg4Enalzt6WN7516L6FQD
bUkvGp7gZbt7rOHgMURVpRuSreIAyR8oTEkrq7pwWt5ZWbitmQCy6ESh12l4bIKdhfrKx+s4wwrw
3YRo5Su7snGuuFfNQ0ybnAOp7nvP/9246W489KK39kXdATlz11XURNr0Ng5bmFxG4mXRVG0sioaS
HM8bDVa7MUhce8zudT10GbHhf+1awCI+1cKoqsGObaBRB43C8lJINly3ug7KzLiDW83azYfEbU8g
/ilm7/L9mgzQuVfGm7wxJ3b2TdVN7tUOvcQhf/XK3d4+CrxsDVr24+17dYMfLUuc0zd2Jpj57NZg
Hty4q4/O1/Sx/aF/g/uL6f7K6zzZi7flZ/CXprWpHwTaU/sF/OTjH3HhLhAkgKsRnUtYuhcveIbq
Zz1OYcl85XM47MtS2zj6149tXLrf74wsrkLQ1nVhOHUBatBgUA5opAMJuPksUvH1mtTFJUE0hVQJ
HoV5gPefddSHYbZ7qOMDDRlOnfG2QTvq0+N/sqi/zSynQkiu2sqvhcYaOTDg4xzGGyE3If3WD+tP
6gVvwqjG/yxKW+wTtLizbbQtIew07mNNP2hzspKPXvxu8NW+kmWjuC2CiDfHMTNqltRjoqy+2f1D
5fxIqpWTsGZicbPKDLkHY8JEUv3VGPd9/8P0V7LRSx9Kp0JIyxqdBNKO96vQrSRm7p8eij7I/R3Y
seaoGlO2FtKLisPi7hJICYEE+PTPpcnTsuoLRneJBSAViw7o4BytvXic10Lsi5eHJjgIErGcM7Z0
vS/Cum3gpGOIfC9vk21/lcNhLuirpG+rkeKF0I2CjmAwRzAW6pPF5Wm0eO4dmAqIfoPZ9WGuzR6i
U3+VXgUZpeTBY7a82nSHtfrZpZiDZj9M7VCms04xmvH29E1GnOmalIsClkhKoy1SxTKKoGCR9J18
6PubtSj10vP5zqQ4rW8OvN2UZQwnBNP+x2Erb0nxy5Pt6RtBORgnhFrxFr6R/+B8wvMNDFSxyJiW
IX8xTJEytkW80RhIt5XrLPn2sWO6cAGoINiUEUSNHKqF96uKUzgoy2SMNzIUJgGs2uUatl6cgcXZ
f2dhsVXJ2LR2K2ok6bE+/jf45J+PM4r6/js7i/2Rq5IZr56VDCf0tbzk0F/DbGnsBOBbegme4PDv
wdWvgT0vxeDv7C6q47OeNuokvmAHcedjfix3TCe7lbYprU3xs95yLzbqRjzI1bY65H+tFmiEM//o
Ay98mBakc8xMO7QKj39g/aGnfZp24JLv1ha7tpeLMrmQ7lDTElNB8SWAi1ebv2T9V3t6nGX5lc9D
6n3v4wN6hgxb7uvCx1hhm5aSOD+im9L3myJymY7dzoefnzovgRzJ3EDzUO/XwB1LrlFxoKjnooEN
FZeQW1l812bEl/ehoGx5APd4nZzGg+K7fQkxX+fNWyiyPbg/mFtw67/Sm/4fcn/+Mc+NJMwSfFLL
WEuDLjqB8J1wvbi10vB3l1qkkLeS/SVU7f3KR77w1IID/NvYIuZyrLTWdR/OjHFX5FsU1k/RTbMz
9gipwZFXutAgb9cO05lNocdIvg8DPDjts3TcCLMg9CugnXEY7RsILHzoFDKzXak6nXm4VzOmCR6N
tBH+sfceDoafGCbkPoPI+nef7stoxUWf3YnFv7+4E0NfaAFkURkQ/fw672e4tzumu8DN2rVxyOXs
anKkm6hOrRXDZ48vhoUEkGg50Eta9h2iUC/DWSb5J4q5GX3l3iSnkrT8SzDPK9/w0la9NbXwcbUR
x5NSdhkU3rEH8M1V5ytFK1esnL/qYkWGwwAbnUxkLhaP0RSGWpoIyM6oeEDZifxlad/tgntzV+4R
TpsOa5XP1wz0nfMUJgG9orjA8O1Z+J+ZSlJNdcK8XK8r2ZGB8V7amE3kxTmczvb8nb9PZYMuwO8S
nqRrY6rGjdqV1d5Ppll3gwHBRkmFK8pObGdrN6Fg+qm1fZSpzg4xl5e0y43UTTrTOCBV4Q+bRGp+
y9Z02zbNT0pILvJihhcJxhxo8oKNFJSDmwaT4459pblR1RMoznm+Tfqo8IZGLZ7t0XZ+6ZPZCuZu
ujSyQmvb6R366n79pCqhvpfNJnCtqqx2QdJBKqQp/bXc9pI3OECtyihV/oPNI+xU+IpilBmx2vf3
zJLkdgijkLR7o74irhS63uq9eIgEOeRqPHbh3tGREOgnaEFsYsH39vJ4HLVRxj1bdxZszNOuum2Y
b4Y6zIV+2iue7MOcwl0C9q+kbrkagp49u2IuB34IW/SYNGoA7+3PadFYQZAIsCsATeq+yn64Vimj
rK/1PPdf2FrEUFZSa4WlQWYj6nwaOYRxX3vhvQNBbrAXEy2Jm1zX38W8rpDzXOPnPX+DF/YX3zrM
zcHXdOxXWxjtO2AA88HZGvvsKb7NP72SQLv/RuvprJKzMLtwOwlzUVaVw3fZ7+x6o3miETSesuNw
FE35/+hEvd3RxUuhWkGr9ojSU8kBRezqv1Gx27eH/JB/qY7Zt0i6mZ7Dw2y7SN9QLFsr759nGIvl
Ll6SIo4VMwqwXz/Df5wzj0z+lu17NzThZdx0kHK0LszHKxHWBef+7iAvAqyiGSbL8dncrLj1kyvD
fIJUaaVwdJ6XwioKmylTDUxsQMmxqEiYY4Qqhs9tbeE4NuE2GQ/iy44UidXDtMoTf5ZwL8wt4pkh
tgdJjviUMHQ/aZiKjvpuvMGtux9HTmJPFu8H1T96hwAwqYIsZ5NHxTKz1tRzKpxmsAn6Y2KPnh/e
DvNjA2Q3sVZKCRcefUTNDcfCGuOBy6hwtubEMAZAOLHxa7R+l82Xwb6r7JePV3XpJX5nZvH9wiIv
67jHjABSi6FZ2D62IpfRGJqVVp3ppa/4dlULX2rA+zfWpcHJ14O7PkgOpU8cBZjx69jIj9ZAjB8n
w1r3Xvyry73j9UBoS4dUimHB9x48QelzKgKed1FEqCOvu+nxaqL3WdwFUOGus98ID7KwCFcDWBFU
I4Wa+8LDQPFZVfxJCcHZpvotCDm0nXaQtlazQV6koR7YHUUlPv3syysH9cIt1wQ/7h/63TM9r6SK
mjHKuYBV8DCnz359NGkSfXxsLtpAAR0yAMb04b9+/0HNSWurKAUoFquddjvVZv2jdyT5qxJLye5j
UxeiejpOf5taPA3DNNpZq9F3rdKjQnOmiJWVxVy2APUGPS3UgOXF6Whg8y0LEV8EmjHfDDDDuuEw
a9uP13HpRICpII4RGQpX+v0nqyEZdDRaTJvcgdUvUK+S5l6SHuWe1j/kMx8bu7g/uF8B/GKDllhB
TZGUZsjQ9NIE8TDF6CB9ieJvHxu5+N3eGFnsTBfIFYPZfDcHptUansOnj//9S08JbHh/r2JxidC/
S6xQxwBSFcGtv+/2goh8YjBz2zKBuFoHEBu9uLQ0Bpj5oech0PaLp8uJxjh0WtrhAzJdQPv3NCS2
6q92q++yXX6jrt2ic0CKKDqgDgzAnwIuFCXvz0RSF2ZjdhiMj7wnDwi+0MyF3RP9cuP4zz8mjxf1
W+BSsMKZi4/pG1GR+2UlmrejJ8iWZsTh042oTier3AiXtk4IlROtszb7rF6s25WWTplVvNZyogN7
6HuQDB9VDxjpekR14SgKRJ4I0Ukmz4qbnZwmTa/iJEyDe5V6SrvGxXVugXcDgXshKEfmuiyA1yUz
QHCKIzxsD5Apf+uG1dMgdvv98WO+g1VwJgRN0PL4WbUTB+mf9roQL0g9pwDMyEzoFgGMH1SgPj4R
5yvihAufR1MfDZYzc23mO5GGYlaL1pfU7NLi+8cGzutquJ+3FhbHG+bXwqGAL0Ygg0N6Pe9s9Ld4
BJWvaE9sg+bYf8+8fD/eM266Gx5WrJ/f5vfWF259Cq3GGWrWJ9AKonMQG2QVPTQO9GzjjRFvpJXR
mXMXj0XwAzK5ommfed2ssHrHZOANUvJPcvyrlvujGTGipsK0HtT/+F18b2zhfVEX85s6pfldqPCk
Qw89T/uVL3jhQGJDh5uN0hPcYot8Qc0jo6gSYuvXrExUYoVSSXDPgYQxcC0rOn+zBOUPwDFiF97i
ZVlBykdHqgeL52Qagi8pkydbJ5ZmxOq6dOUtfkW4Lq7aO1vibrxp8US9Jc1TKnBw16KSHp2CG9HM
X4dEX1oUSCR0p6mUnJeWC9IhGD61kqrTX4P8VxbvjGZtrk/s9HIxb20ssklrkKsKz1huot+1yjdz
beNawdGvnIZL/gIsKq8jOvPnMUWRd3NeVpyGEgnyrWAWMl0L4Ry624r6JDLW9Tj6wtIQjAGMoyEA
q0CB8X6feidMY6mCJdmK4FBKr6w58Mz5a9verSzuPI1E4svBBtrJtOGW2V2Wz2oeq2A7BDCyvhNx
Bij5U32zVgu/8BVJCAQHAbPhEMQtvFJv5LUxJTaRc9g99FV1SO3s18eLef2xiwPxzsbidDdpk/f9
zEyFms0BdPFz2z2b/hw/20pffq6DoflVlh3SQ1Y+QTQ/69q3ooOqmEYE/MSDJu39MQzcnrD7HqFd
P3azrCgfEDFVhs2sG7NbaBO01M43MQ/dGdVwF9c2EBy/mjrlJs5mdCU6e+Qv+kWjHYx8HnN3MpLx
NtSpn/slsF84M5U7zY5g8qmbPEKGtKPuW7X1MTLUctfTR8/coE1GCeVPo99FPFYpkWBGb88v6gcn
ss1TO/jRTh5iyCkCjdGxuquirR/ZWbqbpDnbOojoPquJ4R/qUm5WQqpLWwkpC80jIBhEBIuISovl
op58h3ZcPnhG2ntSvDbZdJ4uw330Kl0rOlN0T96f/1Ru4arIXhHLn8bZ3jq5xiOaIsVxCCd4OVrT
/fjsXFgTetAQEZLZcdmXQUHTNxkVIplBVodMnGNqoDHwsYkLLvGdiUVUoKC6NWsO7mpOfTeBKzwr
n63s08dGzjg2yLspniBZLziQobBZfLlx1HNrUjjUzbax6RILFrSMCmoAdKDdwmoNLbgrAzNa5ZM+
Xx/FSq43rxkA3jOfxfDnIGcFwAx97zzDds7AZPhoeu2W3oY7HZQRsYl/I3u5bFZX8Cmg3IGFvD8q
Le94IccgT3LkJyIEWh/7aKUkdfGjvk5ZMJCgyGeT1gFFG7OrajFnh2AgepPDPkTSgZAOfvAtup/o
uVS/ylNxh2DSmue8kFPwYRmNQcRMJEzLppHROEXTKsDFZhgPRXrWH6AGfxDDAuvcR+Jlee9D3xtb
+FASKMPIgT4xeoE83L69EujhdVbYCykgdhiSgdpQgE6WTqQtEj9LxDmtKfjPEEcGp5QBQhRyV1tg
F6Ke97YWgcJkDlKAUm+8mVRmVkr6sXGxyYZvOio7Ros8XLyrLRXVT20FQnZ56+DpIoOiOXuGIbN8
oEOzxeSrvs+PYpWx50DNN7vtbb1fG7Y992EGUmwGoTi3n0Hvxdb17JplqGAX+azPpV58ztM1hPm5
X4b8BJQty1EdoLYLH5a3/SubG7sG8jIq6+e0Gq/8IHeHCR6UofKv0mmtiHnhgr+zufBodiZLSdIB
lBTc+Ea0UdONug1OCeNu9ZcBliY4daYrf/uxI71olUdOBfcNAmzJGNtOKVl+CmqSl8hNO8lry+rg
dCvu+sKWMST2t5XF9/QB1hpJ2BdoTk8HxOk9Qw/u//lC4BWFSF6M/6tnL9vQOWWQ+Oht1fbnHG2Q
/0PZlzVXqmtJ/5WO885t5iGi730A9jx5KrvKLwqX7RICJARICPj1ndTt/uLULke5v7dTx/bWRmhY
K9fKzI7wFUSiPruyf6OK4eZZDMrAfYkWr8frbhJ4YKuwCUL4WwK0olu+QmvEzyh5wdQNSLQT4hrY
rv758T7aYr8Me7W566J3R+lieZSIYNV9gdakhdYq75ZLrt3+ebSP3lcUQ0QEzgWL7+HVZaOd3gn6
EcJ3DdINAfsP88mC+KAuATnwhaQEMAetHNfdug1kYO3OweO4t/PaObYQeIHJ0lq+0J9F3s+qOx8U
PjEe6KnIPEEMQ6/hr9dnyHoBuy1n2V3Jpe3XHF6gMHPsUE8ir2MLG6l0kUi2Pi0GfrDBAPcsElFA
53C5Xk1lbGjr1BrGM7Y+TpVC+aNAQ9lnq2P5+lfXmYdOUcwowgN0Uy7f4m8Jryz9IaYuWm9UDpep
3TKd5BgA+1OfZjgfrUR4TiC5AQyCN3d9ZPSep0bXYCyzV8elK38RkSvPiwormic+e7IPluIvo10d
Hciu3U4so8H3aDXB9mcn1rBOs1KYfi1J6UJbzz5dLsun/jaff3vGq8M4qgWyKPDlU/64qD076fzE
NuQ+XFc5u/8s8vngtsFGcP2FeQPB5+tYltdQuCl8C8Y/NmCe8o7Pt7MXQyfqZILT3H//897+YEEC
+7ZxVy/UPRgs/rpUcEvLzlbYCY31FI1vsffDLb79eYjf0/rglyGu3tnUVHPvMArEQiG9GCrzDMA4
H304fcJh6c9jfbA+UHKJQPxE3w+2+NXKBx299xwBdyy0cWROs3Uj9UnO9NGEgai0yHBDfwgOA79O
mIVYH1OGy6uPnirqQq2xztqq+qxM9UHXAFTi/zbO1aypymm1CrHS7b3z06bbqm6XZGZhXzlwzzoV
t/H5/x9mxKDYwwByfVQOrtMK+Ex5MSiVOIdLGBf4W+l9mjB9sJd+GeLq5iKsQGXdwRDR/dIzDxbs
G90ZKJl3myT/jMP/UcD9y2hXkJIlF+7qEtiLI2zu9uhyy6CAnzY36tOO4d8XBujUi55/DEl/VJ6v
DgntzrRlIaJemNDlIyRLyyZfvJP+vMA/uCoxTACHZZQVsWuvU4igHcTcxT8TTrqtVvXrvz2I4Yn6
LX76nHLywQz+Ot7V+0r60ZFVgvHiU7jXG34C5fDU/uzU+QxR/3AGA4Ari82Q/RtahupzpXyFGbTr
+yp5bKqjJ+4+mb7flx8eB5XfaDGPwUu6uoDtbrAtqQBkLY4nixmPMbs4H7LF8mQw209lyj8b72r6
xiqY4JvZLOM1j8MReiB7F4dglmxAL8Alufnz8/1+1uLxQMEGZROWD7/B6pXQLGmiuklbHeMi1vZ0
bqAUvvJL3WyjqUk+OQ0/Xo5/G3A5kP8WasDJrGqDEJ41BrCLvarRqAc/RUhD/tQrO3yq6PI7dLs8
ILBb4B6LZsbVfeXyVk2hj/lM7gEKQFsl3Om1PP8fiAfLfv310l+0aXGJLLgSimZXK8UovLVwRLmF
xlnwGu7hBZfLA/zaWpbOqxoCadbDn1/eB+v/lxGv1kov/ICQEiMiz4VFDc8KR6ce/QTX+f2KROM7
rkaIaCzkbHf5Fn97Y2bQveMS7ABag3gX0pXdqtWfH+SzIZZV+rchIPRQdqTBKqyHfVe1WYIc788j
fLDOfZQJkCygScv7TSSPx8QPaw8P0QbQyID/csnglieTjKnP0Ixl1q/XAZI2ZD+gnuJgupovDtIi
HyMcgPOrhuxfn/YbHBgwi6vP7Sv2MpDT89Kf2cLSGF5NL39+0A8STNTHljssxCJEE8TVtRITIuoi
xqE4dVDNc1fR907B6geumGFabPvLQt2HJcEno35wbP0y6vKG//YGA9tKPLLwzRYRwqVj24EEylrn
IVhYeuu8/Xm4DxY+xADAOgRdCWjfdTGQT2ETtxzrRfRfdf3a+m/U+iQI/eigwqcnEFhAZINY92o7
z1HbBhX2NDIHdh7z4aHOixwex5tk48Cc47PuS2jffDCHODV8BHG4btDZchV7jBALg5Vj8MprCrOw
srQFf/CYdObzIG36BHXO2t4mvK7vBlMFKjX2DDNpeCUmbNMaWRt4RxfefBsUM3qhZTUMa4Hg04Xv
c916axc1nzvitKSAF4XPKVyvwcrOcIPiwCrHTrHMHXsGS85gYIeiGfkF4ZxAybVoTecdkpibaeN3
AoaUZlaWdSgK237yINMIXWrUgTRsNPVkrRLHqY5RIfyLR0b4R3fEQgu2tHlOdFFuadUlyaYVDDHd
KPvqhtvJfKg5jITDcsJN1430PrT6lzJyinWL4A/Sz/NSAppUhq74IGWjEDmr5yEjDryzw7iGacHo
w/PZNT5qEuFr60zFVxLSckoHb9HXQu+/5FnbS0MvcqDetq/HBHAPeh882I+ONYvVl0h3RbDpGtkG
uR1oW6bJaFl0raRKYpRTGhfc48Sg0FQXtL5xGkDeKIUUfJ/0LofV6tIBmuPXpJV3Qz/xdSuDmG4m
f+6ebGkNPNc2oWrNiQwu46BwFvUiLrt1UymLnSrRwSAXApsyOoPy431rFagwUHWDXrIzwwaYVeQW
6XP/A++pvwPMTxWMFRNBU9OZKkdvtrz1Z98+CjO+RS1uA6MqDstXt0jjeHT2AjO0aud4WhNmYMzd
nfsZRCpsgHBdOiVQlCHpL9Qb4bHqLGvDgezrQL7NBkSHRD5YLMAz1DBLcOl08aCPk3EU5fMuoDJ3
+oCtfHe8a6a2aNNJjBQG9BDK6ZsZdq2hCIWdWc5Yr8tgaKcV1oyf6WkMM9V04jkYBRqdTGClpXL3
kiz+pG7bZ30r/NRWSRbH887tYC6q5Iol/WMTkiwY/He++IpYrvjRJ/aQ2woyjZ1MoBBkF+jiqBXs
sIWRa0+pE1GjdcC43qbs0SXPvBVAvzXp2YYXqJY1fXxrD43Oy3p84jXp7nTkU0wDxNhCl9E9rcm4
KWi4pYH9WnnJi68UfE3Qnp4WjtzFYBUNUb+ONbkIX29mC6eudHfVRO+WQbnl7mu43Qc8kmnUabUD
mfYukRIKKwF3Ureo3Oc5jGOeAV4DWwSGRzleY+ZWzsZJ4LruyXA6QRK6zL0OGsqy8Ks1usTcry1M
5TUZVkSL52YmazspYVbZ6RtbtzlPQvh2N8cpEoAZSXPDFdu7Y7RzeLVFpW8bBiTnNOzgy1GeuqE4
zdWMN1Zi5oGguLvQsbosZvaUVU3/XSciBp5cb00X3Xd8xPfg6LtMxOStSGzunWEMt5Gj72uJIl5d
4AgZddvDMBqGw2TSN3HkdPCPieZVZFkbOU2bnpJN6A2PIRWbxJrdJ9PDrXushvFYl364ijn7Qsr5
Gf4kW3jZ6Z10db9p5+oipeVlvoL5YRFnRVA9oVj9vfGHOwhy5cwuIE6Y3NfVeNSU5DEseIMGHlwO
eqisOspceB+X2n+zLdSkCwixiyE3HkF93w++O/O4M21y09udv3I9y6SNV3dZK3udinnYsxocJRyt
d4Vw8B8okLSDfc8dlQqiVrOo0Z7iWk9Yp4g52HgpmKizToGP6YdfXWFtmCtvOgn1DRltZhXBnbjr
SVbwMj6PXZus6OQ+zp67Du2yOWnLhfsgdSBKWhR057TK2rRhuel4+DSE4m70C7H1Bbi7XVy2d3Ah
LmAfXTQr6ZmvtQX3hnasYa9cxFE6oddv1ZOAHKwetQKw7w6NKOwsxBG/4l680+24bYPxfuBWVlVv
TedYQJQWg/skCyESlYV1vdI4OR1UbrYgHcEtIGqerWDYNGHzPBbt1pmrO+i3bGtOv8ayWrVq3sSl
i13iVHsI3B1KS/hZONs9pm5CcUTZe7/xdSrBhEoBmWRzjKVvDXiMZD7PQfQScRzVJbif3XAqIG6w
Zk0MY3r5NPlghND5qbPbfuVRWly8CrrLxRws0iJ+sp5ru1tVwn6YK0SxZSvl3uYeXpIPrxLLSVY2
hKFRbj7ZDO3QpLfvhglwBokOUyxe+hD1Ihi7vU1ls7Uaf+cTfggG52sPDX+4HVkHPtFHE6oNidnR
b8ezZD5O9Tq5xJX1lUoP92EEDbFuOke8Ooix/cJD+2vjJMXaCsS6arHR3cFD8V5NOECkCi48EeBi
gOwtLALDdquAuzWH/4Ec0dY1FVwsH3c3V/YxbOlNG0UbnxX2HQNJVq/KeHiBhwS9rTEl3WqMeFGe
StMYXIWVC3nHfkpyif67vOMwbUnEgOuDJmBP0UBkVmkjXC3pd11XYqO4az/SwlAPortT4ezLOOge
40ERdA9r6lw6q2abCIbdeeEmbRqIyc/Lvp7WfQeTFl4KJyvK3pwnoaaNK3oC650mYsWGdB0Wnj3U
md+UdQahT7bxOY8zJ4T+fNz5zUpPzgw8OpbjN8eq4AlumwqO6lrQFw9geG6UM6386KcfuoMK0SL+
z2Wkz9zryy9Qa3Ny3675KlLG3nE3hAt8S54cW5M2rb2uzebOjKnmHLTioq7LA6M4m8fWe9PTJCDQ
QUOHrcKyTXJuzex5ThLrCUBfXefM0+2XiRNUuLmeWDryyD0z3VI4vhIPyrIjcGZBLY5SXIi3kDLI
Ts1ofREISAyzvI0108W63EP3K7LYvK2CcdPRCmoNhOO8DSN2Q70aVveq7N4IQ0CYyWnu7hhOkgcn
6cONH6qRZA3XDGbBvhR0jSwNsaEdVaNMm2jiKnPVzED4m+MqMy5ihQ6VqdSq4ldR9DI1MGGPoxGS
qk70pgNPoQEBYu+1cY4QGdtRqz8PU+ynMpzvmiq5iWe8KSmjV87CjWxcs66nZM9m24cheRykSRl9
d2sapnUNg/qmNOe269aj1z9EajQrbSEzgLLYeOA69B/oTP1da1lkFbWJYinYLoO3+EDGFyRXzn08
xfXG85MHxBAbGdev4Qwj1kBtu9bpDjwoyp3fzt4BXutyzEDDy2jQbAZB75gP4Qsx78o+2DBFVrrC
USDlWvRWOvio3rTDDoRyGNYP8mEo5h/awflHjd740rCMVwZGwaOtN6HqnNs+8GGVNkX2CreG2Bej
AhFzHrt7GHlMGzsoJ3x4IXMgzQ8zj16sMDI5YwnJ/HhcCKSmXI3eEORJ0I37aNaPzoTjEFHwRrv0
q98ZlnK/tXfS1t+INWxNiXlSosoIV7elJ88lbsBkxPFaWxtbFfZKt4luMj6XT4BhV0klnp2llbDr
3QubKEkh3NPjyO/6bTRUoJrY04U6EdkljVvhzg2G1B6cLTECkVF0Kq2wT3lZW5lV9LchbpA0GhrI
LtLCzbjoD5My27oQsHmCa0jS5rhqL5Wo11igm0nSDqI5ej13dDUalWkYPaSsDE8JiaGGCR60Ez+C
EfJKiXyvqP/cIZhqtXVxvG7IQ13qlahIv+GG3LhN81IkzY3PKmjnWehZ6XEw52aqwxUqKzqFe7nM
R8/B7qp9sXZIu6nCAF6avbZS4ozDsZZNfOKmw+YK4jFtCnkSI9qVkrIrUhPA5W5EDK/trdvIzQC0
10TJqivhszSw+rvjt+pAplJlCbHZanIj8QUHGdmQAGV8t1kJ7hxYxfIO2oIHV3X6nvkTzetGYWM3
gOFlKoy4DStCXmgQ4IiP1U3DY5YSE6UBYvJMuXWcliM123IaRzQFlInmWakaVmdFYcZchnaHjVB7
hb8SIg41IghVPlZtfSPHaFP1b3PX7hOFah0U3hNHbGEAlqHv9xCadm+6+Yco6dK0pzZd6ffQazbO
2uU82OiwRpJTVudxFO4anRJ5b+m7iIXewXOmH148ZSaa+8wOul0MjyumUbGobd08O7q3DqVNmrzg
zrxyjenWCZl3kQkZCpQByx1/Hs8j79/EaEdrrvskZe48Y2MiRZv76es0a56kIzps0ejHetR3gmKY
UCLjZTS81CiO2wecfeW8Qawabu0QkzCV03JG9Qiq0jAcG0haFRFiK9yZ9ndEr823NhHRmJcyIBkx
hEMrqoeLLG5yR6IRwgRbm/TTaS4CdeRlh+B6cMIVHcdxzU3Q0RRvOAT3OxogcAovCj4gQid+gZRF
uztlI9EMB1m+tCopN7WRZOPbggxpbcX6vY9k+zjbnM+ZS4X/wnuFrJr7sFNKLRLWZcZ06bR5Us16
W3am3jSNGlbIMtBhVkt/07QBNPlsUt8D0PF28MmcU9bDeADgTpyxwJ88JAZmSlI3GaZbG+xRllqc
IeTBSDbN/H4wbMXtSd6MozOhGWM29QPKDt2uLlovSOveM4+xFRcHbvflpYz8+msNx4iTH3dkuX/F
OgFx6tIHwnpveLsw3Q0foixw0VwdFV6TowJH0f46xeoutsc4tYSIeGYxf7yfXM9wxOPKfY4o5HFS
NDVrk4fKH1/sglkdbsMGRCP0+8svltuXT7QcyXFqojHtHHnTWC1dx8GETLfvv8QR8w9JxMeTRgc2
fC3rsd5ZSFBXJYR+5swRSQ9ZFTOpA0Jh+83rmngTsmJABb4f3b22R3SeFTXIirovzqyqsM+gsZ1T
r3IOXVAH63ga2Mlt0SU59RE0c0VRfelM4m45FUgZxo4z3FvY/rpDWhHyIj7IgWmJhra43IZ2g2Ya
PYC9AlC0OA5mgEAZ2PlrtKz2WTdVjp96kWl/uFUYy73l03odiWY4gmhn/AP0lJFrcEatO9iwVo9R
I90uFdEQQHtM0ShK6y7mT9qfnLuqAaqcCuW2RcoVHeFf6MI1Gmd5TaasAb3muYdjFlhBDSQCAG6E
iGcKvylOtMWVk4WNkW5Oltqm6dAR2hny1lWdwl3fDrnPmv6kS0a+BKaFcWcyVfaah3370gXxdOiH
YlyFUYmQRdizenOR7jwMQ1E/SsXYkNnIlremiSHJS0ODbaqT8dh7tX3qB5/lUk04B5EMOQYAQDKl
iACnjMoKZoGJsc8Jsch2qhNrC50qV6eIYQaUfIu5PbLISbKy5gjMlGmLvFemOvimYVvLc71TQCsH
hJSl8T9q8D9gdxrR7z6JrC3yWpwBY2iqI94volCoDp0dOTer1q517rWxeghlSS5tNMmHxrHkq25R
xhkHx7rx3VLviarQwFz00FAOGriiMgZLapxA+yTSxdckZJAKJUGAQj4iz2NXS3aZ+qkK0tLru2MF
xu7Bcy37MoxK2alTyIYubTBwLpH+9FQL0wGP6y2wx1jXfNPj4OWkKgontRMclwDEouC5msv42HTU
xoteLC8MFDfvR4RlbgYSiSoR1yENpqUTZY02j9Iuq7WJe/XeYMEdtPT9NnPsyT6xRPXAofnYv5bu
HB/8EaqZWTBG+hnHQfuoS0tdOuFLdAFVbVusiCctqDSyvt8iTIZbl8GPlOchQhE8vgFlxjw3vW/v
aAjzQRxuTg6/Z5yyNSvlt1k044OFg+G1Shq5HSsoZaUtPEznFHHc9HWgJH6XXjUgUXDqB91r80XJ
erxUnDBELl1tWB76UyAOC4qN26wFgm4BzoZDRNk+FKUvxgwAaHlYOgjUEe3H/JEjMvnKYg05TtrW
bj6WMIMNcahha5tQ36AoHm1gvd3D7LeWxaYBboMDLqj0yZWq2Npd3HyFGgbCxCQgNx0C6AiZowB0
Y0WwBo5KAgKjXezdxq5XQSLkrR7FcKqI43+bvai4C6xafGmq3neyiTRzgusujt8YqWAWAqVbxOEM
EXbqCq87lu2U6KxGRaU/WxoYUTJ65dlNHEgOWlXJDN5BVa4mM3XWxhemPwsGodN0sE23suu6soHR
jdAC6FuUjc2g5LaAM++PAH32r3xA/g8rYLutgDFaQDyLqtW4g1sI0qTz7JuM09J7II0zqwyrFqbL
ILTaYlv61MJpq+MGtw2xIpQLcOqED3IeEFkh1C/ZjlWt2PiQKMVLSmCS4kIApcE1WHZWBZ8UaUf0
xqN4RfeW45cASlB47sJ9TUHiOIay4+6lgsGYMKnElV+oHBC7W6496TBcWrGEAiPcRtzWde5rhT3e
bmoloihPlAM68c54CIl//LmQsEDqv9ZqYhT07cWS3Qch+7qQUKnIJ2HLRVpxHv0AmbjfRa2ZN4Fj
mfsiBtAYVJV3Zl4g9lQDS/nz8EsN4Xp4wP2o1KD1Ct4BVzUG1xsmPCCkezoOEVtJDyTgp7gBt29s
gW00938e7qOnXbiDLpQXFlLfVWWKWL3dDGRRCoJwtIakhVkXW/Wp+ODv1RnI4IAlA7czH8GIc1WB
qqzAFrrtBEK2eA0ux40QZBXWnzkhfDbMVcmpHJq+aKMG2KK4iGjP4i+B84m00gfvB0+CRjVQs0F6
uO5VKwfLpdYEspSGfLhjPYzUyft2H8pbPvmflNCWr3u1Fn4Za6kO/a2C5s2e0jXFrAXJRUOBi3jf
//z2f66m30YAGQV+2ajiuterrY8nTlsLE7bYacHTFG3WVpSK786tuxvRYLAYB0xPvMnp059H/vBN
LV2a6J+AtHx8te5i32vchDogI3bfbQexNUOVev3nMT5o0cSq+9sgVzVkWSCj9RywpRdlVTSF5tVq
/J6crUeAfCsJrhaSmAz0ok+G/ei1oWMY2okhxH9+KxNCv0rZIUTz0wTFlhW/UzfQ4cn9PMAk5/Nj
uIXy9r+JpP/5i21e/6//wr9fGzkhFS7U1T//dWKvXdM3P9R/LX/2/37t1z/610W+i3vVvb+r04u8
/s1f/hCf/z/j5y/q5Zd/rIRiarrV70AT33tdq5+DwOBv+c3/6w//4/3npzxM8v2ff702Wqjl0yhY
5X/9z492b//8K8GJ9Z9///j/+dn5hePPNvpFvfOXGhXxf3/a//7J+0uv/vmXFcf/wDZNFtF6mMug
AR/vyrz//FHi/sN1UVxFWTVGpwvyqL/+A4GyKv75lxP9AxYkIRocQK8AO9fDd+gb/fNH3j8WdhBY
XAvXCR2CwV//++Vu/r2x/v1aPjY7dFH8/2WPo/UAei34HrCJge4CPLuvNkJleDV4s6g2gIjZSki4
a7W22nqFubOSH5wAKUQ7tb/lVsNTDjWIPkbyU4ovBoDGjrTBuaT6EobdmT0LK2E7lcwXUp9HEm3R
tnO0Kv7dr+P72EKDTavZt+EC48gn4ZTuoqqX8ko9lkKcy0oARI8UXUGLp8g1WEeFDdy7UCReRaO3
b0J0lPgmzmcgHtVjTd33mjunySXrQvsrXiBQa5DnpUPtZUU7gKXXyDotBPrYRv8Lpc0WRWyaQjQB
tDsfJWdgX5taNA/hFNzMzn2pkwI9Cb2BZybCWKLmN4FCiEW/+KF4bUz4XDFicnujXLTEWRaM0xW5
iyVFaqaATRleP9m0P7QhrH2IhAa1O6Oj3m2+TywE0kAzMoJxFPvTXSDhpQx4EvSSNoJIXgt3AS/I
NfWalUMnVOs869CO+l2Hekek8vIpcLZt7L9Zoo+yOpwRJJXB3eJMFjntN9YMT6QsaNom052e7J3u
vXMiiuDii5LsHQbNe0ZQixrsH3AGOFCWIFM39oN/thSSqaFiSNh0/KZRk4/aCRWNAj1lqjkJ203j
OhwPunt0TLzldgX0P8QEtGVd5iSmKqcD3D/kDO5lG9RoY4m3Re9HPxwEUnUEFpkeq01v1c3WUX6V
yRD4t27tIo1tsDjlkIa9D1ab25hM1OiqLXtRoL6Nchwk7dXOipMis5dgUR4h42JBBnY8WAaJAQwG
cjPCPpMgPxBJ8qUwPXR9CSqE3J1OIyzZ875vv6qHIQ7HtHeSr7VfgMwTDk/jQFFngqUo40DYeG+t
gxXtDM0NqdHnoHZhV7gb0o5ybbi8Y7Y8B6mC3tLGiDc/zhJtYIDrAZkUmxnFryNoN8inurUpWbI1
7bqf7Tmbo/LZqUGpCwdzhEbfriBDn3dJcKx89MIgzr4HRIXWNiSJWel051HEF6+4maHf2Te5nPpL
Z7x97werppsBMUA1drE9n2NYKIy8OFMbtd553T4GBDWrxvKBtFAXjNJx1lnn54JEWJ020D0IJ7zx
DpFVV9wRDf+Wljh7j8CxxWewn3LKbzYp47Ql1alrqps2ZOd7GJwfddCVqdLxBpcNBUo9bolyBJyF
rbUm9n0MhoELaLJT3yhnp8GHOYBdGnvf8m21WPMox7qwGMxYiH7vyhAAQC+DdVUOqNN5FZqdaFEf
h/IOSCKUqlzFc6oZ28qy+0aKGXqxoX+yitbZuJNqc1/OT1yqvMDizRNgTp6r0OLhwE7Flnfc6dGW
0MU687q+vO0cdJHAI4hlhgWHriyQHpKAHkIYB62NVUbI/ylfMxOW6Whxg0WHfRW7Gj5TAO+2c4Ww
dKGTRmAGH0+VGl6cublHm8YustFKh6SylvMmDAaJJm22j0fvbagdZIcNRF+qQmexR8UhYXrl6uRl
nhbgpPLZzhmMTv0yHlduB/h8gQRlAe5xoab2ApstFGFR3CMjIXnfRYDo+LCJ9XQJKX0kYYK0DZst
D0tJ8oQ4Zm0netX2Zk0nJH6B1WSetnao9/joXBsYUq2oyRBoHZvEQzUeVi0oX0w7Vtaw4qhVDIGf
6h2JxivOIZS4UKrMhcJJH1eOzrsJhMmw13cl2ND5iMQ3ryy98v0ZiqjJgDICwSFnEOQIDT88PKJu
4vlEveKkers6BYUznAG5rZzQN7dy8deZBOocGvfRtgJKj/yUeDyDhZHCca59Mn4bOr4Y+FHrRtqV
ByifAVKP6b0uk/lUc5SC4Ap8Z7UseGTVjEPXku/KAF0FypEvjrup0e2PLoBkXAe0Px2iLaFd+ZUA
8zk01dZP0L5ijW5/sihgEoFzPYsUwGYTG/KA2lDuABxCbc1/F5FzhgNxeLEr06a0mKw0CGrxhHvS
TUfPrrZjh7rbpEkOI5JwZekAisqji86QELUHGXZHzPMWu7PLgdxWx5ADWgZpmd1Rz0bpBJBAUAbd
drC7aQ2WD2QavWDKqaOSJxCWHno2Ju+jQcrpNs+TieVdVXQA0PrKP1p9EJ0YgxqKsdxHEtjsyF1+
7FBQ3stYPDD5o4gRBzaQIJ/HoYb7uFa5XbqHAVsdIIZYjTJZTQJtcWy6nQeYJsJxtlgBVtsTYTYh
b/cj2J5oRvJXxpqy1j4Blt6hG0Fk7tJgb3iLvqfCw91V5E2HOWpVK1NIiV0YR3/rAGH5zkXLsPYe
9RTP+QXJ3r6w+K01DXeQwPFRjEUdsvBoh2MNAG5F5F5WwT0MEfrDOAfxWpYcMh7C9Q6TVcAlPirG
YyvwIggp8jKs4kdk/vFKcfupDYsydyI6PSfAuMAJeW6IPae9ja4gMsU6R9DvfUGHBfT9Wk/nUrvP
KHYmd0NR3SuUQs9zbV68uPdWVULYee6TaTvRGrKnYClBBRWC0nVMHx3Bbwbs81PQemgnqKjO/YSk
NIE1FcDO1Jotsh8tw9bFTM/MpUc5DWAuqe40RVO5TabSTqVAWt0nybTBnRXlpRV1SEdiCDmz2Gx0
g3JCQTaQzfd2bQPaDlQ2V3WBFWKF47duAdihcIFzUV4giEAB2BgHXTP9S1FF/BCzABCXw+x10+Fk
aWn14CUA0igY8+dauQu21Q07Rb05RRLx39Sd15LryJWuX2VeAB0wCXdLggAJkmVYvm4QtR28T9in
n49saXar48SEdHcmQmLTbRYNkLnW7xZ1RK2sR2UwvitpMz9QiPEhkurBIg52XtNfq6W92d06HFKn
85XRGc+GzI7dstjeqOrpe4cedztqldzQhjdwMEn2SB+CH39e5y9iG6gjR2V6jNo8PmnsKqzz5gWY
Rp5V6JCHIX2V/ULC3aQxWbbp8lPSs+EUXZweOUGfOXf6Q1wuNSBj+0nVKE41+WR7Z9V+uAUWQlD1
EJZjsbUmaEHjRjZYvustMEu6mRYlCuwluauE+pU2yV03TOqGGOvnorP8XsMYiDrpAZ/ktNGi5Ny1
ZborxBra6chaXspAmONWptbRRfbUuAnHiePFyRyYXfMCLYUuUQ81o8DKldu7yjX9LH6nJum3DQkI
+sz7nmbz3LTKdrHab3UrdjZasaawks2QN6RUwDVuotWlNHLuZwvCFHFFlolvpcZZo+iNsVNXA0GG
ijimMR2vbsmQl3pJ6mb3NEQEBPBt5KvpZVCoJREaW4TzNBee1bicwHaXbrSMs6Kve2+t648Cc8dG
11qGe0r1GeXjz8msQLeNFoPzKB8JHx5O+mQCB8rode2s5GRF5QmWWQZp8uzE+XS8Xbi1FrebCKiA
U4xxA3+583Y1qcUUbf9+9c9/1a28R93Qg7886c9H/v58plTzV3QjHcLV+XF79M+7mlJOSEP/52/8
5d7bs7olsw9oL7dIAPuwvV5kbtKHt5u3a2u1/vW+vz0lTUqY2dsTf/+723Nur7DqKlXZ3/7N75f9
tx7Gxdn6eZ/ZEJxmGY59WoX5WrPeyuvV2+3fj9zuI4QEpUZ06DBQwEYrbRX+fsbt2u2+oRDuAVkO
IX8u6SpuJXeumX2/veLtotbH9CqV5c8gtOI5LMm1R4kzwf1H2bX503+0HdKs3DGqUI5xHTomg6+p
1T7jKW4O47L+4y0O13dxe6nIRf/VjkCnCydfPWnIUcu5DG/XlDTiWoTMJK8NNAGKoYW3C1G5qT+N
3dvtT5VdBHUqBmPTXf+oUo98Kdf3oBRx742KRHeDzipM+upaO9gNdK7ppk0Yt1Yd3q7dHtdXweO3
O2+37cGc9jhLtr+f8udL3G7/5XV+P17DaB36rIh2LaRr2AyiYWhTgherm0I8U1VA4LXDMJjrFyAd
LVm3RWPb26VVgVyuP2kXKzxeXb/m2+3btU6JiSxei/7P59wegOevNwarvIf8h59DQGZ5xgg7UC76
iJzFu30Ht4v0+m38vnn7mshI0AuJeqjLC+/2a90ubo/9vnn7RyJt6j9/0Ga97gy327dHbk/MNHK+
I+0usqCDiMPfFShTtqUx+G5nIkYhkAEJ9CabjCconRNk9ZkYgXuhfaWutkeLeGpRCKiVhqDUCeJ+
IXBeh/WmlckVH+OvV7G/LtWZDfwumUaWAO0CQbpn9PcDkRrHKn21c9XLVTewlTpsEBiSjfCVPaqK
fuzSZY/PO7CcaJd0ci/NzpeiDmzNCjoVEJnZdrnfVbQaDUEfqnrfidaz9V8xmtw19UsRHxZTBxPj
003TXRM7wRgjG0EwtySD3+aab1PPVUO2QzKnG4R28GHFruiQ1RAclMGNzAFmiSjeJUP8sFTKu+za
D3LBH8f5PVJjP6XlzQtce4PtV3UfADB41dhuLYHCzG2OeyuTxznrH+RAIWh0Qa4yfKfM+BB0MNXb
FIvQHvrjZJj7NepD8k32tXBOVj/vLanvo0z7PpfL8xCJjylNTmv3ZQzzIY+Tk6bnd2xo90O50hHM
6IsF57d9yBqI4GraVbY4DYvca4u+72rGnDezP8g8nOZrS3A3jmwl2PG1/KJOiq/0NXWAfWF62ctY
1o+kFSHzbfcD/eNGpuMTdfA5L9f76wcQ86vMd7VV7FfVPQ0oeuty+pkX2hMmmJfOVe+rVH3QI33b
5XRgVwN5Ii+gc8fKMH7McXxQ+/hY5AP/re4bZzg3KbyXnLaRrT0Mjq/WyWGWbaBOHJOpyc+0k4Ax
9c4onT2cou+coTBDUxanQpGHQiFU3m63URvvryKAyJChLZvXeJiP9ZrtLNX0hJYGJIw4y3yHfPWY
ZvpelGjAhQaiMj9GenOXq2uoOUW4KtUZKiRQxXp03hyZBzVVQGXZoWK+JdXiZ4q+E050VkrTlyrU
a2885RYD3tD15BE9bkzmRWScF+NFGfN96uhHGasPbU5ITIYiK2aQrdR3MtX86iuB6s0W8o1Vc9cz
wdNdPWvmh1HR1ywBur/9KqJwMO2T6VTnzihOTIw9WAPCfWQ3tf28iOU+mrKNFdsB+tOnoU+xpyRv
DEqxVZYa4jIOgyDbVaBvr7tT65DXZH9UioHdQM82lWgZC2CtIWqw06BsJfLT0US/JeJLrduHfHgV
8zd9MQ5pj3c+jYNk1v2kYfHpBy+GXTeYLtP2D2oVs2am3+vUuBsrtjsHj130knflQZ0cTgNKzXk5
mld0b5Qhk85kK47qZF+yYdjl1nhYs/hz1sc7k1cAPgh55Q9zLi501Mwgmk4RKCDFyzZP1keld8Jc
ZChbHU9mMbllqt8Uzr7pDqPoN/ps7kytvXM6+ao2zlFt7cvaiDCLiTiuRYju+RFtytMQD/t1qqi1
9g2oitWwWlVxwApFUzo8JEt+l1fTl538WqV2zNr6Uav7cMi3fLV7hYPPWuPHZBg/2rw/6jYxn62C
CkHnFdTXVOgfhT7v1VQ9TwiSOoLkO62+FGr00ibLY52Zb25ZfWSFpOGP9rJe3tQxD4Att+OsbhtZ
Hzp7PuYVWZUqCN0M5Aip78h7Bf1YTk60HX1P5vHVKeULfcNeQyaUp05YaSdbNw+JU5/ktJxHO75E
0jz0YCGiO1UxPdaU+1VhHHJzDd2G1T0Tz7kiH/RrBM96miO+YrV6aWgOchAY11wfFL7iWudIUrQH
O8sCZiXvq8bySF4OkYyhuXbPqSIfhxSZIhy6YWRe0uZ3/WzdW6N9oXx9iJDkjVH0LBxmJ8TVnimi
+1hBEahE5zFXnmE+N3VbntvIDYSeeOsA6CGVA4lju8ZQ/SiyE9a3/LxEW+uC2WJfyyRkvtlDm4wA
o9ohucowK+fOqnQMQARrJyj8IgBJEw1/ulPxs7boxTKOs1RzsC+kSJTzfeGYwQSdUpvpeZqy4yKs
eyZuvRhJBipeCN/WjzUKjEpvvORitK/p1Hq9RaNnmDtVLXyhx/soKvbqWu8rwz0V84fSIaksH9to
DRvG5kTjyv6k+rdD3MhflzS5Z0Twti+YcBvvOCQPej2wyvQ7a8y8QsOLoi5nIh0O0bgcmGKJEv4j
cpLndLXJlZgPAOnI2KtLnY4Ho1aDybQ8U+kP8ikrzH2GclddWTdrBQa+2kW7upTHqX8qh+lIwMml
TcTZsqagduU+r5dtQ/C3NPtQK+jLx/JEooSf52kopmqXyeid6Sk/RJy/W4kdMq/noM4Iam0mDjOp
Gqzssqb1SwaimDvMQXPac1UErn5ss2cVmcMabdzp0flmdy9Tft9GvqNszWlnNqcVjbcmP1vXt6cA
OE2371BPb5jec1+5F7MYAHa1+3qwLig8Htu+eE7n+FBfU/ukzhikO2PaEt62j0VCGX9FXMfkpXHq
t7rBqVYm2yjRT2a6hqaDcnLJzg7rybIgfAEWPova3NYVqV1qGUwKQpUVbc/KihCtfmLWHMnjNk31
He/YFs2ns1b3WOh9DfV5lQMhKr5uzYeIaiIKTFmfUtPcyUNlW7s2PhcDSbPWcNFQFEQGJaYYQ8tI
701x6fQJr0HvNTX++FwEAkfLpBe7RKm8uZ8P9GPIvmAWsPoIkMuEVV+WJzV6KHIzWPIwna0DMuKL
QQh0XBYPwnlyO+dn5t4LhPzQ7qFQSaTuHK9ttnoz76LifZmjjZqoG7dkZlUyeX05HwGml3JhAV63
kxXORI3LSD9Uw3JuOhHi8fvoo/aLrrkQ4axRdqXqxgnaCElVe13DiThhR4tc6aM1C5OqOi4tW3yr
fNFNomR5zIvebxE5kCoNDj77xbwvtCKIUgGeDlzpzNs6T4K2cANTZD7+DIwNhyFhsRtqT9ObvYsy
tKq+OXHlZQjjS9BzyGbPMPKzGnWBXk6e60RYH9YH3TdsTzbmo9WrRxuOpjajQ1XxRhl0gzjVj8sg
svsHM8mPcw35sMzfh2y9WEp9WLXXLO9C3AZBPizPqbWeLAdgFhzTyojLz9RjouRhJ1yAAPNQxO3O
WG1/0tcdCBgw8120ipOQb5VsTrYRsx7l9BLTrsBCwYSfcAHljpT5ULM1djZrSvdoo52pGNI8dtE2
Tk1YHLmZ5f20ar4mal9Jlj0sxi5SowBtT3D1ZgmF5Tt/mkstiJXooMbVuWgpvpPOA3B6GQSTj6Mq
wH52X9Sc/cnLWsv7WTTvs5o8OZEN3pn4sHsefq9NM3z2+uiNYtpJGp6WfbGbfCVaQiydu9FhvKFK
pczKoWnagcj6FzTLWxWXnb02/OFoX79r+oA7Jd7rwsZQ9Qs0z2OM/GnJkqORLZdENv4azydeECol
DlVkzSyleZWzfU5BX0IJdgEWTXw3vZ/UcTDbTBtyJ0/OcGaW6SfowYFwdhxl3mo2YGrMQMtcb3Ea
vx0eCrD8Ehl+ZSmeacxH1emPuTP5Q256pkSxXaZe3qg7kq4p5csdUkFYuPalZjOa1x3C10DBPGBJ
kp+rdWdkSKHtnCPJOmVzetQldFUVjBPmONn7o6r66mpTvSZPyKj9bmKP6qvAnrIgrZuN0KwH5aXI
6FEcLSQkDdh6CAYTBsqgxu8PLN+AvZEXVYanzKGslY0cx2A1mOzoaPA+zNTlg1fr4k/XVLX6I9eb
nTEbO9s5mninCoXpHlWzi0w3gAsbE3PHehyCVPoz/JrIm53FG0yKJtSm+hA7MlwRW7iRbxSaT/jM
KRX4mPjYxSwgHuoDsZ5h+TOdSnyJ95HbIsQygl4GjdIGwu72iTI+JVryXqPqjBqVqR+UDRS3dcMq
TtfY5MquvTrxRmr1fvZnTe4Ks+dzFL62PM+27bc6XFDfbcYeHi1TTkNJg9PxIUbbUyAZB7vYLW0R
CPe8dPIgqBc11udIrPe2mgVj3gVGYZ+ipQ8K85mpHd+iaH3NBzdUu+6tKR+Ga3ukGk8FBfwgwbVd
lJUYECZ3Rp3ZgVOK+1pk93FqPViJ4lWtsjHQ2alZdq5HyedoPKa1sbT3R2EYn0qbHSwc86j0NQMd
/krlmwV4zgMY582MCM0YKaISK8in6zJmeSD8+8xRz4rlgmkUnqVQJUnWdlbAKrO8zEDZvyQ+Ncqp
E0eCI3djm57NBsZXGzeLpkELWLu6HYPeJeGxDZJU3496FzRC7rEth9rSBbOre+vSeGkcB6SzB44+
07hYF0AUrHgau1q6rViajWR5Fq3wNY3RHkXhD6qJEYVw0+kzso0g14Mhv0Y4XJ1Cxt3E8lsp52FF
wFp8kupymNiw1kEg/122adVuOwtURjf2okAKUNV+1oCgdvPu+uOVUvFqd8IaO/k4S/F7WdSmwDvj
EKYjGK3yEONJFYnLhip3zaD6plIFGpU+4vkouIE/Rddm26aHQqwlkyU3EFJ1mFZlphKUztXbBRaQ
OsTV63hOZzCtjbxfaNiy5Pm3h5AiXOmHSFlRUVtM30pVotII47jaqlI9WCY7uMEff0NDft/3/0JR
0jH56gfeiOLoVN6Q9V7EeBhIufyz0/X8YGJy+w2ttODy2xwn+NUrzEm4NAdKmjnoe+GPylUaekPY
RN8Dy9ygG3dIzlldO7RN/8R8bvePJs27ZVedp9bKTprNDK1k3sml5Lzueodmo5zeY2xLm8JumBUy
ZtZLPC9bV2nH96R2ncNUEwRMLnv5aJjytawjBWCHksggf/gta46UbdFpnWziu5hsf6wjPJmlNXbv
aalwYMbo3G43E8ijPLG013aYy3Of9CYngNu9J5nreGZbFIfb02QsAmvGrkBq13ZOhsHv1Hsaa+1+
neSHK2jYlELLD33kZEFJDeXPsFDv9moFS+ccErrBezua0hfFiD27Mde9zdy5XaG19qEf14Pb0Ft0
hmJcGKtAvWKlnoyn6DA6ao5lPUpPTTYeFpCAJ7Wqiocibr6lxLF5YnU5KcopCYxSzGxxd9g4ch+0
MQ80UIoiVbGr8gkftbZ8yifT2HVABLql+fk8K8/GIn/q09KfE63WvdIsg06Loo/CdkYv67LXqXDU
fV1o63EuRxvGnRkCEe2q1BpP6tFpEII6lXwW/LMlC58JwJloQKP593x5HTusZC5c1Um7SlLCWmVa
zmkhy5NU2fQwVgFIQUW/c0VKt2O9Y+giC7GDHL7dSQ2PquIv08nEPhjR49RphfuOseyoCmqFrUew
YLh6EDdVMNX602otPokyoatK+Es+92ge1Hp9yJsKqGw5LN2ZwG7YmeyIKBtrEbKcbN0J7ONpSbIX
6oPKhPWzxfa6XDVtGxbZYxHVEMeZJ4rpgJXCK0aOBVfx67FHuD0cNEVA0K1bRhXu1G7fN/pu1fvd
MlCuaHt3pl1j2GAB/x+vDJazjXDqk70CcpPazm5VO3+EUwGsBQpc9uXYB/ZPi24cbuWunl4jzm9T
9g+4UPBK1zu77DYR5C0WQt9KF6/qyJ5Ssegq6WHOk+3Q9F4dfwo57422TnCLdPscG0CPIwfdQJ+w
Qm6rz5aBFB2ChU/DeADkMD/K6COHntdIGkjDhV1VPVh4IYYFewgoYFp6k96SHfGi6cfGOEcuI9vc
UFl2M3xsyuqU+KIEZPNrJ/PV52zxsuS5sx54L3wNff4yu+9698yG2FKwYN/KFHKahydZsbJr7xl+
rSwzdw5eq8KyfYn9NFp+wLBuC4W5h+KLa9oLtTR66EK5m8SLboY2Qq8ufjM5r8K0TvbNir9OdU6V
vnhGbaMOspQN4x7xoKyuTaUuNsssD3Mjvs3OEoJb/6KhMjbg1SfdcF+Ku8lwTqZQgry5n+ZsR/jg
OzUS+AoQI877HnVFH71IjfAL8HvX2djdw4IsSDrIospPRj9vir054YyrcSUvm2uZjxuXL9XwbUWn
CxQlJ6SxxQy5l9m0X2GvUJp1Nn+lBqpVCuE52fCYaysMq3G2yvdYrziz8VXYn3hFtvXI8JWezmDa
LA2zc+lCjZT4xdR+dhb9UMbd0Vnn0LHaxwVb5JrY+zFDYpZgZ65BZR1xqGHf1aWkgDPOrlU/i9qg
4UaUr6IVX9XHWJ/2an+shRvgiz6sHP5Dmx/c0n3LOg3QdT6mM0l49bLvsP5Lz4pdH1Plxp6uUSBB
2ngsM7nYY3ur8NEn+xSNDBx6udJdp5t+fRqHb40erHogu9eRxTR+vJ7amh4UBpMwmP4yogNQn1F7
xJq7ae5s5S4SMx6Mu8LyUJCl3y1suE+YVRXyxJq9qR2kcVSwocYEa7ykzoeTfYz5z4zzo1dJVqjK
AKn1feVwzmBQTOk4lmvuwOTmh5H6e9HG54UaPZMIXIcXY5xC0kp3AFs+Qi5/JEtDYt9N4vtuXs+D
7pwKa9NQYYxK5PdpGlyhBkWY72Wl7HId4iS3CJwZduaH2W60bmUNQ5ikbAmZOsc6GRqTc1Dt+t5N
269wEuqLZnefqDHhR/u7xl7vDCzpeJOOoDUVu8U4dE9YOzbGpAS0H+fZqLx2praLJyQzjONus7sB
LcOIHgHe32tSbW+njT84lyI7DyULeT8+CJj40X5pFgYSGe7zYMnYY3H8ES2de3GMqQ9te5xZwkz1
i/ktFvPM90IZFpo8ffKKrjRP5QC0XFpMazVHu/ju2icsmek3t3EmNg2eMGlUT3MtjkppJR7LMGBr
cXZXS/+uKZQuk6toUMUdOv06sxAt2Mm7k7vh7RlWixync0XzVM+cK05D9MQkmPZbDoixbD1uwmK0
7Z2EpaNFjyyq78h+bh1dvTPc5cma0ruCKLqL2/V10BoWcThT037UMjosmds9A5YX51hVWXdGo/3I
CxxpZVVrp7XX4xd7VfEp2c1HItsnx7KGwC5weKdFfImlqTwC3Fq7sjrUS6JyRCvFU5dVxVPaH1XC
Gi63e0yVRISZDPnd7bFitJxTU8QPTBAJr0k74WKP7rnSC9qC6zUaNffcW8q4XRTzCwbq20BZLv3r
IPLrqn+9VJEsHfvFToPMSZ8dBRHYJuryKXSuF7drsZLfGWbr7geF3Bp28/FXt8Swk5llhJaW9FvR
uIjOjPpnUwHCLaqC3NTQT8314nZtqSN9w3Sk2ie70aL3NxEFyk5hmevQhqTumeMCZEGMS3h1iG7a
VZKX5kQ9VW5RzjADkAX9vFzsAUN6DvG/HTEQP1dRjH8hVgJKu+75dhcF4GEkL+k+y45N1vTPs0FU
S5wmy+F2UydOwi9n12b95tEmlc831fN/pP9+rkv+93dJ979Iwf89iXjws76qq/u/v9T/h+pwJlH+
b/Lwl/ir+vEv2vDbP/hTHG6Yf5AQqasufh/iAliO/qkN190/GIcicFhhxLEs9Wos+Ic0XPyhM34d
wwxTIpiDRQTD/0jDFe0PQePFKFNTA58VBsGC/4E23DSuOYS/zRmmBb5Dii9OAkYYEELu/i3LbyqW
rNct95LYsWnv+7l3CzQlIG/Ip4V6tswt4oEnsoDUezPWmOms9daeoO30KFbLeBTJ0N5b6VA+6nNR
XpaiTj5m4QwP9TLrzxE6F6KVdMCdBSt9p5Dw2GkWi39PuPRFOHmC+YyVTEuvdLPWokjfpLktX0k7
1BxA92F4HPBR4Rlb1xC8QwQNwRSX2tSicwrLvxkHAXQ/ajbz1UY7mQSE5mIrfiIhnUrOqgSfmJa/
sZtLuYljgc9TcwTa7N1q9rmaPK6aKHL2e5vEJnGIWM3b53W8GpY2KLwbncTSAojzSdYFLkfiWeLo
UdNQ7Pgi7xAXow28XyOXSKl6ZuGJr1D5hIHej912XDYYkcyLkWnyjui+RW4G14H67vQFM76iqV+q
o2QeKnKsmuhdhY8poHtchoZWFyFy4Tbrx8ysb1gEN/EaBeSUJgeODkUEYPEsP6beGfBqDop9Ra2l
8tXN3fJD6omZbYWuKG9jQX2l5kKS19EoaOOBvs0OBNoW5rluZR/OKk7ljbH06Bdon5ifJBN5HZyB
LobSeZ5MidhBWR3C/RhBsSHUkFwSmj5C0UxXIT+WouP7WJnDdTz71aKMbKvjuyBdYD8q6zUoLJLg
Tsqazd+ARjNIp6TZkgpW+SOAIsdGbJWwE7Gug36JBr+7KhoyLDF2u0fkTFkd5IZDJNiABu27Vl7F
KiIn3ousDW19SvUCldTGJFzqVCxFiaLRRW8FTg7ZN4x06fX0tsSrA9KdjMWBfAK4FXshSaBHLkjt
P+pbdZLZoz1rrXiNy7zKtuo4KbQPsW68LnqV38clttbGMjmobIYzRdj3DAZf2xp1dV53aCg70u4T
JPi6WXmxIxCtT4gFsKJzQieIamdeoBTLeppQtr4vvVW9SGLkfFz/ZA8YxiyI/Gs1GRHgSAWyNmuC
a0IuH7hB172GwMTazpOYPlzDqIeNM5eFup1qS/5oiJUzt0qlWJEnnKT5UFHcw/0ihPjMy6FAUF7b
+MjKCt8Z0/Wq+m5uNY2Mks5dtr1LeZi1av0qllr1pmqsj8SILEQUIC6WFmMrNOjkBS5yoYVg5haZ
VOhwkE4436ZC2pgu2+m5YF5VwOzjFQtGbObTpp8m0p91PNwUjorLlEeiAfiaiNr+VfVN/5gOooAs
y/JveKi0B8CCogSSVNIfGIsn/Kc4HFIi26zxuWpG/YKfIlENksWGam2YPDSlg9yONk5LokbIeI0+
ljx2i19x2RYmzcxkIWeM05hxTGgQYA7RstheTp8Zb6quSu6sdMXo0Jtjn5+NdYmCJsfsYTTjSGwf
ZLipD/p4nUsiN8m8trhnEhpuK2LqBeIGoiWk267dvV0NDLu3bL0ldUJT52AdRvM8D8g0A7TEOUSS
Suwm6YG9czHnrKAHT5c0nPK8+j4kmuT9pG4ekW0zrUO6R//RAXxpleWnXYIlF4Hqj2EoDS+eFLFL
1pS4k7Uvi0eFn/91qI3yU2MtQrk/w3lzzu77KZ7Q0FoUl6POSb50E8T4aCRb9AhVssPiXSLSlwwe
Uo12p0zMOo7iCde0ZszUJWXfa1+qwinjMH+a0AUtf9bVt1iBUAWaqJSnzHrDffcDhda6sYcsfnZJ
afGiFi8JDZudPZddGt0tSr7cE6VFKGmju79Mo8iPQ9JKXxvc4WgPy3rhVNaQQzQky6AFslBqosdb
GTkgrIT4ABhZUvVMPOR6qkSv7iBA7Gdr/J6JBFICFjn3mtYGvUwiJl9V1jg8lAqH9aQ4pGmpSUNC
cyK+T21MT4HGsNyWkiAxvP8cjMlcDZ+ampfaTpUQ14aqQ1KQEJRs2tTBG6wy46sB91q6Xyq/8yXT
mv6T0WTtHvfWyFkYqdZDyur0be1N0vycZQ2T1FI9USrxG1vJTGOR2F8rnieHH2kj8VZtu1JMr41i
DeORdIUBfidZfnZuV4RuYVaVL8m9wzJgyruyWpzLqNIhbPp27HKGzSkOQ6ObpAS2knL5lVppN/Ws
fBgS3vDbxuRZ9p2bMwsZiXd5URM7bXGT5tNXXqs5eR1JRhZB++pUumDgmiUfYqvXfHfM7NdhHfOn
1LRHoHtE9Kz2ffU06wqJyaONXxiFR6APXUrTQ+hvN2fxq4GRFa1GmX1by6Z+ixEPkYAS46XPGxFh
CYFO0IzMYBxkOh+NpMKFNeWru0syu/Cbwe0IEFzLoDQLBL1XM1CORdkvRlSA5kCWiRxmpitZdh50
Fjk6FQP4NlnM2SIJBfT02LV2Wjo4xDyVlofrXWzIcbVewGdWRI3gP468HjMiguKSsI2NBsC0WCDw
5Ij2CCDxKy0liWhu3yAgH1xzPwD07eu4Wj0anfqctWly6FdducdKou7Spv2e5wqZZTVGE8K2sH3q
CDbzoRlCNbW0d722lYsTuUj/5mxRP7s1kQ/rPPVoumzWbt2uUxLxGks8MmkmetKkDsnIaf4s5zGP
vki7nI7EQjj5z4Hfc9yQVzrTFU/a4GurW9ibIdGrz6lx1PdegubgW4geTY4HCHI2Ico1iNZlLe5l
Qm6FMzTRAwfl8gsYgojJLYAm3ik49OJrYX3Yzrhr9ro+qG8peQCBrAXgxhSRNGKxdRG9KL9Nycza
uNpuosLuahGoaGQ7P2ctYlvrzavFXsunGWWiVljbccA8QxwsU+8I8v8YFqMK+lnwvpecoYwQ4TtA
4q4iqTG3NPD9Vv3E6ceYt7xyxSmxbZJaFwLBz1j1VQRqM+IBXph9PaXQ2c0YxWJf7wVhb0uZ5cco
aezXppPaj7KKzDtKPu3IkID5pddUYxtPqX1cHUN/tERne0aKx2IzZK1ybzCA8Fc3IoUUgNSQgC4F
7p+G3f+oefr3OqP/a+ZZ3M//W3t0VaGm1dd/+V99/VcD7e2f/dkk6X9cO4+r3Z1JNxhhVVqhfxho
zT9MzdCYV+RCQBlMwfzdJWm0Vo7hchobxj+9tf8w0Lp/sPAKm84Lr6uKv9b+T5okx/p7mDuvhbGH
/1NVOSrzf/7VI1/kSakN/83eeSxHjmXZ9lfaeo404EIP3sQBl6RTy5jAnBEktNb4+rcQma+SdLLo
nT3rtmc1qCqLzLgOdcU5e69dCodyXeKESZLKF17QAKgI6WWA3lNVUEkcvakF6K0ErFl0Lc3xaGje
LCsJDvCojDPwkzkta/ByJEoiUMNZhQCOHWvNCodG5TbSR1RfeZra9P4N8aQUgHbxoBYqf9cwM5Ml
bDbbSsdY6eSkaLIBGAf9mp1gtFU1ktXZwaoDNaBGo3BHga6nwRllFLV9cJpdhRatRli+tjBcNCBv
wJ+5RpKjqY5jODV4Qbrypes0ExN7W9MD6dQEIfhA5V4dYlRfdUpmshQUT4gj4WXibfJc308ReNtF
6j/nFhUhtk6ZeZNqin8VeDlbwLTNZABrxQh2SVa9Q5UW40L3TXVb61ZfXo2GnTcPlVrS+1pAxZGa
laaym9WdCP6Y09ZdGKGU7fmfUgvVSQ9C5YcZWN74oPSlfF7DcHWlukT9q6QSbVkkAMhKKg89Juwi
LETVWDwPwk/kRZUgUIfk6OMCKYed34TTpWDuxMykZsNFQkbcQirTcTf55oPZZyLeGWxHXLb2eFLL
npafKsItTTuYj0o+lfR5FNQkuWXfs6c1nhtbFi+6IbFsBgq7/UUWmVi+MuIPE0+mk6/qUX7VSkm1
lvrG30ZCiVGASdZqyjJxFuFZ3nWxrgBDrMtHn3pS6rAOeS+q3rcPnE2wlxZNAwOsQQM6DDqixVHY
/BVJ1nBrMuFqZRFdDYYfvPVmCiIIfFRbbZlG9QctMFluVgWxHPOxPqZHr1J3DhLrEvJIBYrWt4f6
11iyJlKXyiYb9/HA2jr0QjyJzlZWaShRb9ak4DKWKB0sOkm24LwHWOLczi6Nc2WqZVqyXXleel5/
zsl+OAPTa62iiQpgIqp0qYmweyo7hbQnBRV0qKCilYXwbnopgz7oF5P5iiAv3Btd2l1rERBllAH0
2tggn9VlP/xEk5/+iiSKs/MhEEdFIznwawpHgXJ12+NAPG9kT15CDdeXmd41qzwb9EOtq56yGO3G
PFRVKz2D1xnOo972t8loClcO/HAdJ7r1TMB0tqokgENDWmFVGkEydSIWK2TLRH1VY7xEhNG9VDqf
G1tv+aWhUH4BuSZ9jPTGuxrjSnZbltAde3r1dUpr5WbS0soFlQRJuBDSwFkAq01bFeW5NUnKvrK5
F14ujA2R6zk6CLM9tyTxpspGuQi7Sn2pgiC+1Aqd+uWoY8uthYbuUC4cg7Y4nDLw6Qjow6UVg8Mt
UI6vSxkRUUiUyd1cZqE0O9SY6WBCBqbK9gp/xV2qgF4XvsaR3C/0N4kXyW1kHw9YUtAyS5Talc26
cBrKqvsom4i17EPL5T4UV8D5+n2eaN1lV0ywVuSgfNSrHh4WS7ermUW+VZOw2jc4qXcBACdM+57i
Pfu5IU+R0/XKsLcLaGHQHKM8IfjOU1190MNfwkrbJRwXmwq5gfUCuuy2b9Tqp58hj0bta77GTU7D
tUEeqU3k7Sqwii+lTo0413WU9gu7sjf02CNeHgCnyewSRpyvACPI1AtN0hGL1XEN7W6kR0IPYVW3
Dc1kykkuGZtqytQ4Ajur+uhHWKICREGlnEu0Ln926RT7TMlyuy/TCS2LShhh76pSSwteMmmOur6s
oeCGC/DYgeekuBRl/UUcqe0lJx0t3LRVjovOr1v8TvDkAhCGrdfnyzoUhXKe57EM+TzDhJvbmygf
WssVlRX4j9MAMIoktqzINq1dDAejSexFpsb+jd1b6UvRdwAFR1LjnABd6wUAWBDRUT+WK7+wy9es
tPWtJSqo7k3iQ0vHR4rcTOf0BOQekTB9Exa7DlSqEQWLIaCWsrBNBYiwlkjGRqgoKXfsLBnFszMo
C4oPytgNEs1Y9XFabHtFBvacRFi2o7DQkCkUQ+5QAkX8IpFHfGO3iU2NWdQ3tWpI6ITNfEKlytEM
J0mbhDUHMtXgHAtvL6RzHCwS/nDT+iw+VQgoXwoM/QAosfwhtd5UaRvmrwIVYlM9lqbXEHcMyr52
1SJNagfjt4f92FZo9/pRpCLuBMW4KDMclytD8x44UBWJY0eiHNCY2dGzP1ErWJqmZ5Y+gilTUn5a
IqKt15h5xEGXGM8qhr3bSQABIpAALSyJUin2vHwZBZbQ8nrUoJmdJcwtgzws7UoB5Yh4V4EpXZrY
9C6SsSn7bTKZxgCTQk+U10DOAvNV91p1Opd7mmL3jUQzNA2n/rzh8LKhgpwyQSA3c4bKCjdSJgfq
Pp+mSF51iZ/Tya2MEloDePt11uBkohFu4QgsNaH+xOPYPiOKbvkOETtZcS7uLTsvr/zW7p7orEoP
QubGL41yRFiA0CNdkD9EjSvCwH0x+ZX4ZcfSVDldHOsvOZgnCJBRXUg3jVFO9EebqTqrdDWAvC7E
NK7hXFjSYmx0EO1xElQ3BZqpxNXUIHwYh8q+G/TJhynvYz7QzaYF+d6qwRqhLy4FaPjPhQLya0Ey
kZi2k46xftUN/rBCCYYmmVJ6ss7EVN6MoSdvRi8abyNvNgtb5QQW1Bj8iob/gIx15DXQyyB8CpOo
PuuGBOgMaPWlhvFgpEHZlB2FU0m96OVS3CToGdd1qRfIuINhl9i9f0sZIAdQkJRPStm3T0lsJteg
N6cYgkOXvDR9pF+XWU/28IBeTcXnjvhtEZO1Dtt2hvgZaVp0SB46s3f8fAaFAvw4R85jzz7+kCpc
VxH+AHqwv86L0iY+tbHB14cclW/DrElLZw7GcGsTYfUiVYoU2SRHO94EWY0WOqCU2zip7CcgXFSO
SYi49ajrpZDoaqp9LSv3VjdhEk61lj2akW8zR3QtsvbQmzWU3uAf7Hoks00o6jJie/OTa6TrTc1F
v1MaI1tZii+pC47m3k1mycZPuO1NzVptUWENJUXaDj1V87WtTkWyNisbJ3fkFxRLypR8drX2tefG
NJrbeNCMc70P0vKx4cYxO6cKDt5JE2Abc9In0NthJ2br2gT9fW+K+DVtU47HNsBUtGyoRky8GBzl
rRu1bRP8COl4JvpKgGrBId7FZnsn67lPfT22fEeQt703qaM9eH3abkq+op1qTOoqJi1+21ZGeo/Z
X91PyjCfZLXKNe3QBIiCN2Rbc3J3Uh7Wzqeae2upEnUv/sGFkfBa1H3XUvKkoCdPcX0Z14HuQFoJ
0aJo44Wik5KiFpTI4xF/lU7vd4MMpH4cZK98nKJQ2uW0JzaZoUfUMyUKUSYQST/QiYvqZPuFPUhy
EaRBvIpGo1gpkJgdXbJn7Yqu7YpQQixp0SXxh34308DHOrzIIPEts9R/KNKULbrGCQmNaUh6XRwZ
53TiyzOtGvULvUuSV+E18uOEK4tkDDukYmEOILJGq6xerFay9hELxatVCratrVxZZ2Uh4qckH8dX
WlNzG3MISPnNPDb5ujeaCGeqVl7SzUYJGKWNdd4aCvZAVUzGa5IB0HdVpUqDLcd29UWrbQ2iZN73
O5mG7i8/w9RLOaRkRYC7ehchHf9hYKG7UClP+k4f1dLBr9gVuVpu5s8KQMCIp2R3l7bqQ6QOOov5
xpIbg1VQ71GiVfKGLZy9acZheh0zJlJjoijgRj3OjcXUlgj0+6i9HJuscLUuoDCamAhx+qnfRcgF
L0c6yXuFjfyF5kfpkyfkgo9Da1ayPGKbhbxtXKZyGeO3LaRz05bGF06E1muuKNG6jpXxPCVyBRqK
Ui2kiA6YKs2OdZaL8JydaPaT8Lf6ihyReKlBPL2MBE7xnqiehaIrnDqkSF0bhqJdGnlhsYkwNOQL
tWKt9Sw1H5BljPecnqK3hsnB9WsLin2jsx3HB6zfmp5E5SRW5GtAMflFOmb6bqwQ483o43pYyHi/
71Md5Zbpq81z51XlyoSr+GDbpJgs7LK1N7rUhldKm3QPwh8oQdHk6DRH1Sr/uWIfutTCGr6Jr6MQ
TaJkRRuMhBdLDu9lcogWJpjgO12mwteNvUaqRGXd55B41zXL6blVkw/kgLnMVmj66jOfntE60XBy
wC32V/II5Dpl3/yMwV7Zjr7sL30tYYYp0QcFPWHCRQepVBHDdQu685cZAm+vO0v64bGxXHaQhtc6
l7JWK10s9SRJ8MpR3VFJA3CNuKKMPejms5wIOXdFohj+Ig0M9H2V1P+QhlR+Ilunv7VEWD9ZIkgf
pNEutjKHbRA5kH+fMhGglPfwzcFGsm+nTEF/Qa+1hu+phLeJPcSrmPeBgB7FQDFmhuptFFX6jZnV
1Q8yiqqroMk0iBpFsuHIYjyXVcvTG0EqwMpAZukgkOxxbNioBzS52mZ5C55/kOLnJpnQQkmGtNQD
FfovpeXLnGiSpZ+27WYIRP0wcDx77GHkcrynLxMwK5nyOcWSyfGoct0GWdDCICmKBjqKPhmuKqIM
oVCglrcgDKrFwDbxOZak4MXq1fgmBhz7wt4oQ6LOJLC0xtJjquvshIQ5z/TBnI6TzHE7ziTs6F4T
ooYd7AejFgV4llKyDLJI++ihkUxqbuRbPEtm0D3PoA7wFEPUZgv+NqAVaFgqCa6OJOPq1X0bdbRM
58YzzZm6ThNroWUJWShtqBpr4r+6S/LWLdcqAnkPci3mgFBF1Lu1VLBE80UgrkJ86vtngjRvfovi
VRvoO/pdUENBQY3GAWoZyjVf6D+XTPwvrfrNRbB/z8xD2xG+hB9VEfO/8VfBT/8DyaypyspMv1PM
ORz0z4KfovxhUrvDGa6CqkNi/3e9T1KMP6j16UKWqekR+i7QKvxV8EP+yZ/ZGkX9+b8sMmH/ScVP
2B8rftTgEFawV9I1g3xKk1E/VvzQJdIz83mHqiHzOeNnnlJJ+9Tn2LKM+yq3sUf2XgQIRDfjfYNb
AWNQM6ix28d9OzhaiBJ463kFMVhDC/X+jOZIL521RIhDWzO7mmj05jarabAriFR9KZFv7cBQA8Xa
5ClybMMVgRUl6m4S1PWj1dx2Nvsdy5Q0HZQ+QRPeUIoLNv3IPLtU1LE1N4o5FS9IOdjCNsJGb6QE
mkUriESWaal7uUScGOouxGWBmVIPUL3QWBE7n00/g2zIfnVYRCnTpUEWXYeKJG49WSD99Xpfzm7p
i1flkohVdWBvq9foRUN+/Y54JYN9gGyk5wCj84SLDHD+A1Avw60ZSRZ6T1zwGueAtixZ0Ti7Eakb
jlLnWnZjzTZ+ACpYonr9V+wnKX01NaQ9X+Rj351R+4dILSj2KMxTasFNR7f5ZPTCfC5tiw40JC+I
HysQWNWvADQPvpNSbbQHuM6IJ0c/i/jfgRwLUFxa2a3goDQDU64ftjICTN6osahfM0kbDdfIA9z+
INYJKaJ7ntqodhFSB2sjUmMc/7iiFnJPRsJdO6Y959behILmVWAcL/iX2u6+rmnOUAEZrX4ZQeBX
VpDS++BtZG0ql1AYZqCRBfVllUvIPHeyOgwmNl4bKODPMjMbmufhpAr9MJToD27LppW1n2pkAx5r
zG3WNS8StQ56WBAbgA+S0z6aZrNoAi+zcBIaoTrql/NnV28sjnCdW+oiUBa+XMkFnkY5pIJC9c23
ryW7z9BVF6mw77tykunPtFUbsZts7MVki6rcQNXrA/Z/I7KBytVGgjg3ZWXmgctNoVc1SaWvglga
fOxoJoS+XUEZIATyzhF7HamF6b02vTG0D0IJEEiXkk40C9A3Rf5RZBMGqnnSr4kQrwtVke+4JGna
th3KENDtVSRROEVFXB3GlCAZirBhUCivJh3Oeq23Q82mHNdgcx3IaY86gHg4ZSmpST3zkIgdMkx2
aU1UydCz0h6shZ1JYbYobDVDGF6ZoZ44Sodz+3VSEgv5i8wH2IWU+HCAPY4yoLndpCgTLjq7m6Lx
zhwnG5WQ51X9U2agMl9qvkq0rGvUdOshvXadN16Mk0rPVDbVkH2OiurkrGp9K+cdM+Nym0l5D8qq
NKp4bRYZFqrKH3wHvzhdzXz0Gx8hvaWYNxpnASJUTLm0gusB/H27lKugUjmaElhzZnAGDRZjnLfS
olZN/j56ooaIfwgfTtiGGDwNhxmtzhSBjiYBcE9zIyCaKoCjGe90D/KPS8GxqkunM8Z+2A3xEJg7
PSEO7QwWiyHB95A8sBKShp8ubbzBfJYaHfYDrA9PuenDPIlwF5UpPG2JiXFZDJBNN5M5WP2ZJVFf
d0NcEMVK0hoF++3AxPvKxNaHaJOpZ1hrILBTxcY40Dp3khvFupuivjaXtW23qN7lhigvdUBjATAq
lfpXL6674rIba3B9KTK6AEVPnxgedSRTHtwqEybNzy4YcQZ5UdSWqx7O3wi6DvFRfCM6cLoVgWyW
keJNo1Pqr3Bv+E/DSJAZxcG0Lq9SrMPpXg4qiwtFYTOBMrFUkmUSTnEu21O52CPCnWRHVywJ52uq
0IOctawqXRFindlRtFifKrIMKKtx9u+XMJUoqYxTE4qtqGtSK9IMLP+yYieHyzuo2QIn7F2MeO4J
D+ElLwKGSY9/tidOJc6fdCXXmx1Hiyy4t0m9es2lAm4qn1v9YuJD8c8l9HcRudeqGbeXNdXDgAN0
hyK54K6Vdza6WaB705hY3lub+k2zogFDBXLw1dD+Z3m0LKEWXT2ZCGsZyp9lHseKkjuTqG2SMwHv
sqt+2e+MXeDAtfC2PyGlls74U1qLBbGwsaNv3+01/kLg/kfWplfMvE0NS/dI1fjn2DR1dUM3CfU7
Ts/mrJkhneQwO6dnJ8/1Wlr623qr3HMwPcHPPgq+/X2ddC01imiCG6sds9ylUZ1YoDx4s+7gas4K
Lze9kyUFvxVH2dvx7FR2NpLR95LN+eI+DHjUjQwoC7O9ZkAAn1sYLmt1HWz+C8HSX9xEUngQ3Nns
uGxdzH/+jgyu11Y3toSm/R4n3yFfc/rVtBz2OAZO4azn/dQ7Geqf1/RuLPFxLJHK1CZlVCHZubVT
XZLmItdeNi/6kjPhElONcAhrWX7/msw36rtBZ2zyuws0y6wIK8Ggql2eSxyw+Qo23w/xGzr/3RhH
D6vBahcZCCZ+v4nWznD863hfbIjDdCg8bPITyHO2x19cEq+9RsvctKz53Xl3SV7dp/UQsqUySLeA
kQd9Z+pejOHhxGV9+bwsTlVIl8k4Pw6bjqxMt9VAn196eQfCYYUt3x3OjC2USTe9SlfFXr/6fkzx
1eNCMU27H8WypYijaxtjoBNhwyRdLgfc1gvvR3E+nNur+j4tF+aF6bAVdYa14nRL67a+a5zYje5h
NZ56pPO7ePxI3/0OdT47vLvHnSCYCOUQbON9w/DAWRyg1U/0BR2Cw05NL59HMzgKYdDluCT4BOas
gHejJZMPqLqkiY9ebiWWGLrwAzrz7BJt5A1k6e/v8hfT2cfxjgTh8mAWoZjHkzbWWjkn2G7p77Ew
3NLgWo6bGsDMqSE/v0wfhzx6sBkJvySCMGS0pcaxzS+wBG60bfHWu7rDPmYdLK0Tt1V8OuCBMuaI
JxtM3F/EbNPvCYoYjMJiWFVbajnsX9x5cHMFX+xGbJVrTl7LZNPANhVn/aPpnrjPX120Nq8YaP0N
XDVHs6sK8YFVk6NGt4Khs/K2QUPH3R0cAp0WXPDFCBcdI8mpcb96n96PO//5u/epttN6znPmLz+f
VsWVsrFIDcgObD8dRJanRvvyNtP+RKkjsEFoR4+26nqvwl7gL8AGb4gUClZQ5bbjVry0pz7Lz1Mf
T/TvofSjzzKJx1YbTIZKzu1zbafhSltMfJuYyG+kveL4zrAPVyeX/3mR+DgbfBz26Dkm2GNxmjFs
veyXMIbWymO3Kd18Sx/mOtmfXCm/Gk+HemeoCrWsWdr04flN3ZgXNht0wlTGJeTRS8lzaDWTo4Ed
n0TV51PbjS82U7yfFGxNNlS4wo7f1JIe9ACsl2eY3oboHDP8bjb7Oho9dJZWJjFiGnAEP1gNp+b8
r54pK4ym85/fU+DHi7WpwJp1x+GwHKyVBEgiM/N11m4DtT/1pn71Pb4fSvs4VFwGBvIShsKduS6u
0iUu3lXsUNV0+21/Hu2ITDwxCX2xOTCIYyA7gnAUJGyzkO79twiuP0p6RK5sDga3vJjX0NQJHdA5
bB2l51P7HeWLa2Q8zRacVii/HSfkFH1N9WeE+tu4nau4iZu+Gi4u5TXMAdd2N8PViUlufhmPPg5N
1VWDK2TXahzvjQEjplQ62rmgYdBmkNZe0L6aarr1u/KJ0w4ycfpBWaoRLCW1xG1o9GWMYmcq+YHM
il+pRe6zX7Z7uhd/ppl8CDP5cEaYH+h3v+3ogfcxWDyqLXxIwEag3ztI/1f+0nbwbds/7OtoE13/
FaHybwf96gGo3Aab2VDlwR898ArDgI2m2V+gqKczLDsBSmVBR//EfZ8X6eNrMwRdhTlcysRG9vHF
SispGwMkOiwu6gpgk1esjOwl8Fb4c+6HG2Avm1K6gyafGmvRrQASn1jTv7rQ9z/gaBehtkUXGCk/
gJ8NW/OuRpZfpOPq++v8/AhNfHII/9VZI4p/6uNlGgKXrp5pb/L4HFlPqb7//q8/yvaZj3Yf/n7r
aEkJ4lTTu1J761bWGhz5DUjbPYbktdE6o8s2zCWn+PLUrfv87OYKOCc8hmdrcLyFD0csL6ITb2Zw
0OFAWw2BvtmlsH5k3ptcZKdelc9Pah4Oq6Ets6JoYp6C3+0HhmDKK4A2byrFr2w2rQ50MskNVUuq
Rng81AQOgE4gB+wxvhUalBKt38FWHUXJTzzPL284DCmLq2evQBfg448Zu9gOoIa+DeINtPCqzHGk
1JMTh8FFIoXLGNqwTJBUg6c9EwDyO2ubRwQ1juFaGklxbB9PvAGfJzDuDkdgIRAga+iQj35QgcNI
NpS37Em79m/YU9DqYrkNHusnmFc7b0ESxov0i1r4Px9YF7pu2+zVZunz0cAtURFqoStvlPuRzbJ7
MSOAWs85lTHJJucXLHu0B2VqtQAX8oWevubFdlT3IjjTcfV//2u+eEc+/Jijrzmd1XhEpbyFyaMX
m06p0xzsTn1sX3zMDGJrHHNY8fmqP95qVcbgYqXKG+EFjn+mvcY7aq5LYh7c9le0rO7N7T+/KJpJ
OkuwSZ3qeG0CXwkfOKzeguim0vdagQ3gRIzbV68zEDqaUQaXwyH56CGOdUvIfR++EXqzFQ927XqG
E9IiIjFlMR9Wp2khWUudGt5GnCq/fd46kfmkz0u9oYvPn1IxFXU9ToiAHYuuujOkjgdEzcHa+WIu
Z/D+anig01KsT+75v3iQH0Y+WliRbtWxPwRvmHPdyaU5LZxwB11xbaywhiDSdE8dkr+6Vp1wVlNQ
3FXYUX18ddIWmJhf2a+TBOFJllySjgCYyNuUlsX3L828onxcWE3SjxVsBWxrSDM5WnGGDGAS++9f
bdFslKBDwkro1Lkk7wAf0jB/rq3mxAT9xUn1w5DH5xr08Am5wvYv8QPj7dpelWtMftsci5yDVmBV
3mUX9LIc3xX703f205dvC416NXxDwHgWL9LHO4vLMu5JFHgRPoYiAsLIJBq96cT0onxa8tgA4+jm
QwGHgHv+6PmpUHKnVIsPw09jjVWXxFOqxMUGhN2tzgwgVsmy+hFfwtc4FRH4eUt8NLT4eIE0LRV2
nfEBmc7gSovMRUcxLAK3W9Tu6DKTDtzVU0u8Mv+tH16jo1GP1jlLkxDFefGhcanp3NO8o53mAG9e
dhCgTn4eyqe39mi4oy+ygaJEZGV8qJfgh1Ejk/sDqvVuyhbyPnKB76BBQVW1mA5wiLyX00XyUz/g
aG6vwrBMrDrG01Y9TFN5JfMjOrHJSmNrAnxr9H4Res3T99/qp3no6KqPdzZ1bSuGEh+EQCB0h//j
1Gv7aXNwNMDR9N6oiExlPzl0cF+nO5Wia+7Q11LPApd27FJ2A32BwBNSf/Dj1FnuczWUweel0rQE
X8yn9krfoAsos/kV6tzhPPulwFrf1js8r8t5m5Ld1uOu2ejrdqu/itixrEX5SyNwdnWqPvB5gvr4
S8zjXXLiN3BfogP5LBtjaRbXBLSFN7BI9slZXF7zalkLlaWcRKq5yHS6BPN5kvpwK8yj6cNSWj+f
8vn1BjlnnXkPNUVL5UbZVReWhhHZyW+9i1OH91ODHk0cAdpNLEvxIQJ7ST9mH4rXOqkfv3+FP+8g
ju7t0USRWI1oTDs6EDGx9M/k+/G13NtO6cZiQRQLMG533Gjt6uT+86tv593bZR7NGB0v3e8Z2UQh
HaZiWSOGOHFpX30974c4mhPGYLTlIYkPUwsrwA1anGXLCPiYcJu7HG4QeyRz32sT07C1Gc9ObVNO
Pb+j2SFUys4QTXxQauKLOhK5yLoX3qmZ/uTHcTRHIIJI2niIDsRfmbcjBcL6OnHnVlq9spfpvdj2
q3JbXJAvdW1fiZsT9/jTxujo9TnauGOYkWI1jQ9zG3QkgtPR59hiuq+7+Dpco6RdVcULm7L4tj61
953f/+Ml7v3jPd455BbiojA+6JfKCjYKwZhbzU230QZmR+iequefeJrHJ3UQFuQRBvGh8GXQZpkz
FtWutuoT7+ypUY4mGrmpdVyXzLmBtvBhKHfpEgHj98/sxGdhzff1/Xk8b2vUvfEBNo6joe3HyAcV
tidHhzIhXpPvRzvxnVtH80uaSobI+Ah1b3Jla4Q6opzYv566Z0cziRw1xpQo0SHMf5Fi2IWPQ3Lq
VZt/5Dev2nG87SBZaaiy0IOEOegrgrGo2lq3oGFccNInG/5fXhDdRwvhNQG9x+fGsq3TsS+iw1RE
ezmFHZCfZ424//65fLUjns8XlB7QSAooTx/eAqkvZgBFeJDHwbHCeKHm4U6E0bOhSgRpenu0XMvv
R/zyTUDzqNNjBKk3g6rev3ccAvwhZBEV+Jzh6jimevv9ADO16vNjmlUSGqft36bsDyNYSt5aIfsE
QycNbTNKV+FErNlWxV4Q2OtCLOY+GAxpd3Kw0C2q5ryRlmr8aBa/VCd1Tx9uvrzkdz/oaHYsEB1M
iRkdqEg5vYrvrFh/f8lf7vPVdyMc3VRzpK3bxvPOhGwAAHqrZpMsJkc+Bz0AAsH9frgvp46/Rzue
BK2qw9YlRYe0xgKAn8o2GizrFgmDHIvzw/eDfW5ezGsLYiZEvMgAPrWF6hzPOJI01haVjeehdojf
cYtl2K6HB2MV7U7teL98Wu/GO5oYQ/DCI7rQQz4YWHTAGLLV+/6Svvyy340wv8Dvpl7svxKSzPCQ
aPJOzS5adK56PP53ZlwVgTG/USBxPnolRhnSUuQFh6q8S8wfYfjy37mGf/31x9UCyDA1mWLBoZyT
+jLMyYZY6PpfNIv/eh/j97P/e5Sj6SlLs0hGZXKoMW8U4kYiuWioTr1gX77Of98p/fiBS3hVJy4l
2E5P5UNpLJTzGPGMSX+sWw6YCbqFtxD0yrUTtbOvdk2aDrnIlOee1XHRo1GJQ2vTkA6Ubixr6Loq
pKQFnmZM/WolVv/0ic31d0E7iEYGSrnje1lolTEa7Y/QlFl+78vBXkTWqUbc50uif6rMonp27joF
pY+vtj8p9pSK7ke9bJfzLnRcqu60IY/6oVuKFbvutb8K/pz9/j/y5D9ZHt89Y/fQHP7jNUOoOs5I
y//zn8u6PwCKCj/gTuZ/5U/3gyr+UGBBCtvQqazNRa//535Q5T+QefMqmJZGPwYUyr+YkJLQ/4Bi
ZiLEo4FINc5gfvyX+8H8g34uxWw4OszHuqH+E/cD793Hldr4zUxB1sCPYaMj/3ZHvJsIVb9TSYsB
Em9kJibCAdca8NdMGteVTs269pLhRo8NeVvUWXiW1Op0n9tJ+mvAy/NTCqo6JlJNRK5pxSWZNSMc
7qg1OOvglid7WmRQ7LGN6h0a3XZqXmAGEttdBICDWkuc135MG5igD8fABgskePSvxq6+pQUhIJFU
2oPapda0RMCaykuPkOGWXAirCe6iVHi/qlAZMH5rTZLfIucPxTkC6WCvg4ddyJJOXlmK0/fCzwD/
DmHVQGOcrGgx+ZGeXXaQ3mBrSX4qp3uBQDn8lasWxPWKEPPMUSVbkoBOYMEE7dfZXuWOTa/s80Ap
zxvDk1qXNOtQfabLHvnrMCaGfFFwKiFIO4qtwA00vd9PkdkSeVmoveeqOiGgG77Psr0Q4UQocVf3
2RVG0R6KihGtvNYiKqJm1yRB1FgYIe1juaNm2MtSvTFH8qKyaVrlQ1K4KBqvpLyyt1oZVNqiNUl3
I5eGjBJZv+5LE9yVKm0nozk0wKOWZjdNaz9MgpUtEdAS8n+v1dzOVoGGXWUB/YuTeZRyRHDBBwOa
KMegUh4tGobpvWY1ckTMmsQtvZDQ25ax8/ur+UcTyP80GtLcIfz3tqh1e0jfzwrzP/3npKBo2h82
OFYETGhB8LLw6f9lieJPDJCks05MsRU2z/+aFBT1D5SebM1RRKJiA1P0rzmBP5ohsootcJlDkbX+
0YzwcUKwFANbFY1IlkMmJrqgjPN+Z4RplSfeJeklvvALfW5BPCZnzVlyNiGSi7D8ons8JR4xfvc4
/z7X/TWqZgiKnArNcOVo1EItcIyPdnKJCWUF/W4VK9Queuu818DcEOkyzeGFkvzckY3j59C8gJdz
rzZ4EJZ5ctfZxTqHjh2CrJVSf8G0sC0Bz4tOubRAVfgkLMu5vwIl6cht5do9ce98XSmpNkNBSooH
rsDAH+gzFWoaWdJB6qbEOYA4uhpy/zIAd8RZh7hlMnUHgjJ69G2gWCpmGoyTZH1iffJNe1Nr5M/o
B2EgJyx1eA15tq1HhcQDYyVU06mQuOjscBdSbsDdnNZdhYkpmZajetMGG99EXFY/ReBlC3/l5Rm8
MwIo5XqDrxP1srcdvOAZkfqy4RxPuclJYFcQarPmkS6hE+8HkTm53a1ivbks7WplC2Jd21EhqxW1
Wqbei856VtNrP7DuRvW5m3FHg+3YxmHouYTmKcZ1DP50mQe3vZltTLJHwOhc+1ZyVkjEOGgQZ/L+
ss+IVQ2Lq6m1nIGKuB1JrvAmAsXzlZX6W5jVl6OGsbenXxX0DswrDtDt46iBCswJCvq/7J1Hc9xY
mmj/SsdbP1TAm8UsHpCeTHqKZoOgRAn+wlz4X/8OVI7KFsWo2c1EV28qqqVEJoDrPnOOpe8VtBCu
HC7yrLkoUkh5tYyvlEVeW4BFDfvAiLndln7n1fqmdiyM7SAVc2WtOZexcRNe1N9AxWB8Gm4GNV+h
QPXNRr/xhDiK1lkVbo3fUG67QLFxv870uyk3Jd4PKy92LR3eE5KqoJLAbwrtCsrHXswm7tIrGnYe
DA1ZE8oIYS/tQ4ZytBRrl9XuwXWrA6/KnTqCy+y6fSv7c1l7QTdNm9YRwZB1mxwupl/n+zCvd7SN
7OhD2yr9Q5IOfqW2QaSHmxEOTaZDrsDzbfbeZWbnN8IcD0YHNBVES4qEKm57/iwUpikBkAlwq6S5
K9cvE8veu9AHnIa0g2msZPWaTclK7wTM9crvye0YzbwxavxNoeebTqL5ugaVHUDjQMisNHdT7gV5
0sLft9RlmbSunfR58kwENQ/pNJ0ryrzqKNYaOFkIw7rCLnw5OqsJ46x1PWInrDHjbJWvWPdSuJ/b
7C66r6O1YUw3TYwJh647aRfX2tYrVWcdhXKrl/Nj09obmURlQEXsAFZYhbuSzTd61WXbDLzfAgAN
101s3tlhuy8G3qsuab4o6WQG0VTXQe1pYVAy+DhcgZhUKc3R1bPSNmg7pvWK9741tZ09FysYUaD2
XX6aBg4WeiAl5b50502bjmtLIhBoYU/O9UrDG2SF5057Rlv6uqzkpdMOm9R8qKwiSOdqRQgokCNk
JwzrM6bSfLC3SuX47fAUjy+uFGcA+1eQQ16j2rjWcuqfhnqX4K3LDO1LQn9aDdozHbobxcTeMFv4
zT87NY5L2YGUrx9imXKFWr+tSiwstCgglvEAFYvzJoSoM2TOF1bjC6bR63aScH2Rv5gx3WoJG6Py
0Ct0ozVFTwSR3mqfwhrQ1PVWTjIAr/CZ9tE6Bqm0z3vtsQixzlQzjhOMYnE5A1Olsj+SvkH3NxxY
I9DpZ/OFcJ7HBt8xFKW+f83w75kCgZhrvkq1PSsy9YY2o2Ov12tkkz6kDT9JzmvrPokOhVJfqxXR
nbJY662xqvN55U6Aj6krnSoh/cS6jQsK0kzt2LYYxNDngE5Ze9ULGFs/C5uNXoD4sB5zxwgYmSvZ
kigW6WuU9w8tDSO6WuzymrYHg083Bmx//dYqwzXoOL8paTKaPqnKuEmdl0jS8pR+act2EZuuRP4a
onEsrS+AX28M+j2j7JM5xFh73IBW/otxJIWFnZsGBOBymq951jHGPcKGLmiaxs+nZyh5R5P4adi4
j6GyiqGRs4wGsQ0zwda5p98M1fEb8zmBELfqCuWCtvvb3GKXZdKf5chjY4c+TXKBxow4G5/oQN72
8+WgP07KPRTl1WjDHBuztWbulawI7GFnji39VKjIaEN1tWZdQxuzY+aFsDpSefIIwMGPW+1aLhPe
MO/V/trQ5VWjXGT25A+VGpgANiPx7JrFMQuhu6RmEzj6DW96oC4A0mFXANtUrGthTasJUzmw1BU+
5TMN0FtmuXetApZP15SX1LkfEwJcC44kSlfCxX6GdY/dzmGardtBffHsjTY9YvVaVxiX2UxsdIWJ
mW5EAxNQCVZab+gorsGjTu2hgbCOXbDb5/aZ4yqrBBgwaLyi21RaGuiNDFJHS32vjbexQ6zJvjdE
ei7kV9sUiBZr6KORtjYYl3HNH9NUjjKXXvnSas9w+tZTXm86pnTDWzBktX5mqSPhElDXlugeurC7
6bXxNXVos6hedZYX6G4vYnTWdCQfhtDx7bl5nUV+5gmoBehiVgbBTF1YQWTFAcNvZaBSbiamg+bY
4GuHgYCO61sWm5eif571C7CJu6RPDyaUHyOGceVmq65P6U2mW0+pUY67a6emPkCEuIvCW8VgELAi
Y/Zl7T9nW3RW1RTu68rBRbLVy/YBitRNMnZPCkL1fr4bs88tXyA1DNhZ/U3Egy70O3PE9Tadh8Y1
+Dl/GKOd2lFdhm6msKurQdgEtA2DvvfOecljBysL4QHXChzlurK/Vm29maoZ/qwDtgyCHLZFWuXZ
lOk+Lg5/htHjlukHcc2TnpR/3wieBGpLzZAJOuD8Ej84xjF9pfR++RzunWBYgbMwaF+V/seVTD8G
Tf79siehuhTQmKoKl/3ncKv24NribzA+Vkp3+eYMcPX7jvaHUuSfX8izbVohaMw+TWD0jZouSMDl
9w1rNnDrGPfB1qOqn+EU2BRpESzea/sPLrt8/3/fX/992eVrvTnmd0aUGnLksur1UnSnfkp7P73C
0chatEk/A63RAl3352/ZU/g5oYp4/esvcJIc/eMGUxhHLoWKP8s6CbjC7BxSxbbwJ1y2lAwkO3Ym
hJPNS3fV0wcz7eGKsY/1o413TmIqfraMD6KxPz3YvPkGS9D5zS1QexXcGYiUyzm9dxKme/u1Qj30
69/5s/vsOITI6YChj+G06jtMWFrbWeaXdQ1WPXILdkecEIrhc5ectWbO6xuz0wq1D96rH5NIv99e
SohNWv2hlP5bWVVsZBmN6HFxaRfDlgJ8TXyyzDuiN2iKts70+Otf+bNb+fZqJ+Fa13X0TstCbmXF
MWJv9g9Rcf3rS5wUin3/RS5NjTQSaexATXv5Dm8eV0irLZ35UvC6aJtp9qv9mD/pB2cz7/Qrad+r
l+YlEZiVYvow5D+qdPnJ/fzh6ifjJXGy0GyjVlw2KbakeKWP6WpwrkxV92E5zZijP/i5S+j3ZID+
cMGTA3CmDW7XQDW7XCpbBvpRynJDVIdGvGo7jttfX+0nz2+5tbwnUJNd9xR5wubGggeI23qkIkJq
n9AIzN0HRb4/5nC+Pz9qrngXl5ZwzTqtak4ytYCgWhaXsIVgd7W+nD5o6/joCidLRcaOV3aOKC6V
GfEvhDCLnfevb9RPhvMPP2L5/9+8hHWT2oWr8iOAIe+MXb9b+q+b7Uf1ySfJwz9vFq2udM4h/Dkt
iM7SSmWL1BWsCv1KD+Igv2x2JnMyhvldvfv1j/rJ02eaMA1wN3TswMz+8UeZVmyCI2yLy4wjoOzy
7cRMvCC/fn2Zk6zh7z+KHjIYZrQ80kB8cp1Ij8BBgCHglc4uaEHaFBxlBipZaaHdIND2NtnDry/5
k8WVCeOvK54GsxPo9ZLI+vLOjStj/lS63/py8jv38Ovr/PR5vb3QSSIHeU5vhio/bSl87vdut8Lv
FSBqXxFjWEIWHz2ynz0zzGwEiExHJ+h/snxaoMgSCgSKS3BEGFtBrYo7wmkzx7h5Py7FIxKJwmA9
td0ucy6NVBDqqANnBlI6zxeugA0dn0lx4Q5XDR2hSvTZcI9mzy7L6Fd27yENSGEcU5eFvyVMm9vS
KvYmthKi8CbEz4It7rjuZrBcabppwmv6PcHJdL5DlXtPkl9vaK4F4Bk4BRCZEkJ5bXpfrWTfgAzO
IZ9G6hnxhl2Iic7vrf4RK9BFSDzk+6P5R4Hk/60YLl6K9+PND19l+y//RWRvg860lfwZdUZPZjmM
edoBiSAzJJkuf486G+Zvrgv3AcrWX/HoP/Rk5K/oK2P9dWhMQaxjMYb/yEQZ2m8GsWvCLEi5HHoa
/5md7GS24KUGB0MPDJU2VIwwOS0j4M1Ua2e9UcUJBKuFo/C5FLbxiDYw3lhlPp/NNMkQhcyM+UpV
e4EDfEwe9KEgwohf52uIp3nreBKPFy+ecZ5hzzmU0hDTuV453TGsB/sunEoNArwmHnKEWh4cTlrV
SUy18I1LMfXUrfZN/EBIwzlrHIj/higHLKXDbW3wR+LOuTFhdq8MlM5BYjSPdtETGvPaya8n5wli
wXnb2/uhZvXu24Oaetc0hFx0nfZsDtZX00pfmkYcQPetIYadxVN6jFqHEG93Y4VAZqvhrhmib0o/
+ulsbWtgV2qVnHe6vsu15nzu83tHF3eoO7ZOH17qwrmg5G8NS4kDL4aWzDvapfYorOTQe8Yxi90L
8sQAZUrlGWYLhNlketSs+d6bCGQ4VvqMPujGaosH253P48w5m3BuIS54GCSBSw0dfDqcDSg8aT48
qJV2hctwm+aTjVo74rgoREX8LLqLlO5rP/bbyANBgXD6PjWdV4qCroZGOdSzCVRMTPfa5N6HrbuJ
NOVsbhRE9wmhiVbN69UC+1O0cUUeEdh9OW3MWR70NA6U2NlWUXrdRdZaSeTXPhpehDOvPCSviujX
aYyKZVQOfVUSbEVOqkc43TUfrNCLzC3TT4gn9JOCrbJ/oip9j2eMAEkSbdWBgHqqb6KxvrUGEndK
rkCBnze5UDj/REDLZuUqD/WtWqR7p6x2Ii6vpO4BdO+uBWYbR7TH0rQewyR/lla318vyOPUzvPb2
KTGZa61kM5vxLX6WGXNZ9qJ02ksTJeeikOCJFW3fK561MihoC7Sc+nx31A51VH0Clp/5lTsCzImo
pVPNx1B6kNRAnBfarRTdqx1aC8t5PwuehS6Sr1GpXRuDdzCzWYcqZd5KmXxt5WJOz3jK4i6spm0i
aauAP+mj/+PMCR/VdxRCfY0dfbJcyJxORaCn+mI4ShqIstrqjnkLjQo1qIXKuo5eW8iTqbRuhBz2
JiQjLxf83GIPOO9RquP13A4V6Yj8XjENIlfDS+ImaGF78WiJcae27p1tECePZL4dRvVTWPdoSdUH
kl1fcm3qF01QFjil/kJJ2YWIXM1PBEHyKB1danZltPfIdAbq4rgLezxpSQx1OyZAQgJHb+z7NoV1
CmTUChCQnWksUl1VVuRRwrN4pp3FisEgM75uabi7KEp3V2ThRkAvbeYetrC1hiW8pwX9UyXL22Qc
IYtWU7mqa9LNJXlkKvx5W8EcxFs9xG+Y6dBc0Rp8xTzG+TU6T233SrRhFvDyWjttrK3rLgSwSt9u
vPWU6GvUq93XsIivrTbVEAHjH64zes/76AkYx5d2qsezLrflkbeZvBfU0dvcxrmcsHOU1ITK9rrV
lZlTiQRIPecXkRcXRAXr8WrsUVqDKPD8rCrmQ5Rivs56cdcWstqmU3mfSljaGCxGre7OQEEvYTFc
PkqN+DzWYx+X2hBYXmcjrpLR1gzrJ2PUj7MsqarPiMFIvQuMgTBhWBl4ILzp2DTa82w7D17cRWuB
bvkW69d5OCHk1pPQJDvi7tM4/CI5YPR6+Qox7cvcGXdx05+JdKCKLMp2rlAv0879NmjTc2VX4UtZ
tiRRaHXchNK6FY37Wub6HMD8wqnAIrVGuEoHlpu3JDKYokmYb/FD3tZhK/YzvKTzWuKWwH9+rRmQ
AOumAkHFIka6xWg300Ld0yx4y1myxUL7ZOdWME3kMXqdNImph7VPmofjhBGRgx+bjh+8JADZB9W1
owZeFV8QGfsEiv+is7AeikWay/nAbF+LEMprh7bKGeqzCdwJt8zq4ebEykLfG0jLJQVbxAqCopIC
ggaFv9PrJNsZlTIFipfThRvRWDLUkF9yeQGXmCJN2T01XTOvh9BEWYDSaTdU3DaQWM25GdGRYPQN
LCrbPQAeJC1kOtQRdMmllAKaqkMxSeBJV3yDDOdsJua3wOrkRBKTdkGqqYfF/v5oOvVWs4D+6lRG
rO1Uahe4lbLzpZX4rAPIfpiVaNqk2kQi0tLJ6MFVXpct3URxTfKnyOhflXqy6eN5A4BdrFTWLKSR
80qZi0NRyU9uNes71BG6Hy5eQWma32xYez6Kl94fMfH5OXNGMM3pt3qiS3lQSnDzGW5hLLlrxXKp
jM1plI4XqVWtDWuchK8i7+5kqcJN92Ry6YHWCYy0u7etzj3L474l5qKrzk3lypHijbn4Opb99NA2
RI4HCbOx0yxnG7XqDXUt+pq5GGZBVbxOUlSbxlhUnKE9bdFJefezYS7w7gyQo6+OQ7eKFNmTKMmV
K4iHD6NtwCDDq+H/36L0DA1NwMhWwblV+nY/qTx4DsKWXyvdvlbsVQbk2B+r6ThWabOi7fbB5C3U
E/H7cf8/e2KqswgKvL8nfk6Kzy+fh68/bImXv/JHdZbxm0oZBjUTxCWXszenqt+3xFRgLUct1bM4
/juUW7Ab/WNLrCCjomSaMgmdwi572fn+tSdWdPxWVHCrroVn1+RV+0fVWd9362+iQhZABzpdF34n
zize2+9BsjebYmKI7uT1A0nOMnOnHaLaMU1rnOeUUEjMI2XsXiETwesY2ZhbX0pe6MVSk2b1WlOU
RKUE2Ru19HxgnzHvtdko5bWpRtCPHTue2u00ZaLeYozVnNwvdVGo36LSktWmr5Cn+PoYZ926wIvU
rBiQU7Zycm2kGKxVrKs+zbTwi+W1A4KQtI3sKwWPDntCLYamOzZ63W1Czx0pQFRKDHBVG+vJoYp6
FtEExqceDKjVO7Y5VKGct7Fo2tWshLNydAl0Ttsa3GEDxxl7hs0C4a30StQAPV2rsXdqXyTqNnFT
Ld6aOv6FVVawVyUjlnnN1uoryzxr3LBu9kqsxNajpwxNseqLUTjriiqy8lCPaDXWfA8NNFSOtg9n
VKQn913Wxs4uzsj5BEXTctuhqxysJMOjVYLkj0YrOysV7UAOR/NrVZccdSO3eiVDZd3UpqFAJ2hG
Xd3jXtKLKyDHw3iJOhdTj55xXtlE/RCnZ1Ta1QX7kZl55rqwMzUkzdP25JdGzxogrPZVv4cea6kr
YAkjvVJODYPHVGtW9kjC0QXLg5gl2iB4h8zIUtUp1dWYJsyuo0ZaO5bdqvaWGpCqMdvwc5eWno/S
B7GtWZ2lI8IQMEst5eOhmmcg+YvciZvLsXc8EMJGb1p3Fk+rOquzUOf0zza3r+6KzElG0KAzRsoO
tLm1N+o6l+taj9k0Qn6J3c88cA8oaq2raD3KXo3TjUnWuTkbmUDH1YAuEoOT3Rq1TalNzcXXad3I
ieOFmuhrpU6LaN03tuz3A55P9Ku141Zbl7q9ameXNPSzK2W9OGdBMrTnwhjGZFhREWPFd0ptdugH
2iKLL7QKmb3tZ4YH55MDkF6ZZ0LVKQRCqji025mWrVxZWdKS+qdicGX5aNuK+jpqkcEugZJBBd+v
3emN5qtyDnXfUEmk7Mx6pvCjtsOaxhOsAZTm4HGW9e1M9pI04wzO9643I0pN3Bw19qbo7Lr11TAD
dBBnSnomTLMtNrabUezTV4bzCt6Eld/P2SM1F4NZZPJMuCEbVlX2mXucpj4ZD2lKV9Jer+ak2gP8
8+pDWyMS0XyDw7XEjUhwb1zJvJDdQzL07NWwFfTVk2Eu5qsI47dzZnlgLq76jMT6IkMRjf6UV7Jx
P/PCtN9MyYK+GjO7JdlWuca4n7qk0h9Tc4qzgzQGkvWD0JNu1QIZoXwEvP7AR4/NqNygWZwHJBqo
nG/mrNSq82meimY7hqy2OzWn9HBrJoQnsqACuc2NHx1UoOCo2+ksUQxZ7zTRat4VFNUuoWPEjcpt
7kRR8xoNWrlIV0Qs2AA6VvRowp1/aU0ZguAsW/d+TjA7rzwzKQYgzeFNO8/FTF2qYZ0D6k6Sgz2Z
HkD/JovUcS/VyuLYQJazJ8HZFc1A+r7AHnXulhO8bCsNRXRdLiez81Sj6Sjy0zLtRqa+hKZX1ZmT
T06TDDFlYwk820W5W2J4qQ21sX3HttpuLyun9XZ2Aq75G6xjWV0PnrYcrooRH6uSVOxc/ZGWKbGF
nhTDwiThYbArwvPju4XA1vSf4Fg77V//6//oDrHg9zcCt2XXxv+67V5fxA97geVv/bEXsH6DKQ/7
RYOkweOhrvrPvYDxG0gyFmLKL2kV4K3+ay+g6WwTbM6omra0JX9XVv4ZHvsNbD0sDsLgVG06/O+f
VGVyJcJff+eHoF3wFUw2Ha67FJRTOP5jeIxqC8QgoLVLTA5DGmC3G2sfNLbL/h5btiKW9aQfs0Ar
F5G5KDQFjbWwR8O4Njl63rbGJBadlJXQFcq6hjHIGrLy09BIBbJsklRo8KxFjT3GdS9WCRNKHuil
Gk0DiiKpmjCQtEEWFy36hPDJ6bDwLcEU9iK4q+a6RdJtT1QpTFsRDjZuCpwVOFE41hOX7BbfC0Uo
u86wkYih47P7XZ4h5SEQZxLxMCwxU+CQN611EzlhUV/WMq04AmBRRvI0ut5MhKZO2FFHStVrgeql
sQRgL8wiGCY582dDDx5777NMOtgpUqfJ0+1otUbpj1MfqStio52zFXbppl+gUIp+ry/JfrbpoVgP
nAedTSHc2HwpjLLu1g1CbMSS5pxTrmLpWQcEGtiWkdMGhcBzt8hjoZ54da9wJi31EmpRMyd0V1aJ
TahN42uPU1ITk5qafGEv41o8cFStytovDCt8jbJYhHzFit4/xZJ9v6riPqKEtS689lxpQDYfk0jO
VNar5UjB2FCO5k0qma3Ohcc65jeir9RLVKPjQBpCbV5mpWkoHB3S1Lk1B6dhPukoMV0ZtiycjZKP
sbbtRaJNQUgQswvqRmee0SK3yS7hnTfVkWia0HYplTTVylHD5i4dUDL6sKjT7DAKd85XmqGinbb6
rr4depuaxwJ6cBp4nWvhZpdSXYIEGlV6Nmx1sbFlZ6crlYlN2zS9orcbS5fNPZpl+gCUXHrNEXp0
P14pk96LSxvfVX/uEWkDzYFnSKzzhFHhq3M/v3RCEOUJNcW5Ujo3Y4fTZy1EcgBaFANJh53G1EXD
xjWqkZqGCJ7Cl16WBS8SzHAuTl/PKg+tlHJZNm9J9c1MdG3etjIas4cJ1xlmgE5oGeVapTrKW3Dl
glDeNCXgUKNitEHLV5GjHktKLaOvIboZ/SCjupbJyqqG5dPnOWTXq2JryjJf0Ye4tgI7cxPrOeH3
tASTXcPOgnB2nKsUb41abotxZtNcU15sPdsVp2AsSJaWOTunnIRsN9QbKkhmMLe79me7U2Y0BXZB
nnoTVkk2cJkuVKl4zAtkOt69ij6JDmypScdeRbjz4HmNNaOTDzKMVr/ITDdjOZ16you2GKRcLQ4K
t1T1dK2mlmVdiBrcFpVMcWmbh4LoN4qajPp0Z1cjGLXXs1t4MRrleiBwsSfd686ZbytUfFHX2TPy
onXYIgRcF9WsGX0w5XrR34V9FutPEzE6cWUhEiqfHK3ynqpM6JdRNjVUL6rmEYPYdRPPxOOmajrL
dZbNLb3SZUgR2cyuZap1g/BMafstkH/Pd2lJwBnjmStOPJwTBoZtongJtVkE9tVVhq6024sW/5qf
x5Wi+8x52XVYENCn9joSNfdNZvSZzZVG3BURVgyRNY2Gs1IPpypIPTZeQaqA96f+rm6eCEmKMSiR
NuCndbrZ71RliM+a2eqIE0qicpi90jnL18jEBC4I3SvYeZkYDFvKrDfA8T1jTb1dFe2UKCMywDpS
kRiVjbYpp3loDuXsole0dEyE68mbdDo3CnM2qXKOJ5s9ldnW5kattdS9sasOtbxKhs65CDW3GXfV
3I76ixJZ1rxLgbrB8aa3haSAXYzbuR+H+hPKu7TczHNOTaqnTTmOPeJ+49GikcXZWnaY91XAdKQC
+9A7ZOCW3pjVGqUjkuBpEGP2OgnOUGu7H0WxBskqWUcofw+vMHOE2lkxex7DWGej+dx6eQaqdRFx
3y8xy2o9OFXuRn4ZuamD7BGjDxFrm6RFV5i1dYG1ofrMFJDm+95yQosmYkMVewPxXLFuM94Xv5oS
r9imkanlOIDz1Nnnkdf2a5nlmfJkQuQXSMcq0WzSCLPLtotdZaJEVm8uECFHeUDOh8y3Ll0agqmv
Ld2gLjOFaKfA63qwvYoIdMSRYVh5Wm4ofkHQy1txdonTYz4ZbPoFKxfHpiTN5ks1c53RZznNKePr
5+omDtniHWl1aoC2KInbrs2Mzw8UkYTfUsDedSCJIWqbfnCJNE5pQ4u0LQ1D7NsiQapgJsMya5Y1
kbLOYZuq1nP/4g5isKh5ocYfo2GKREAfdW4Be5e5oncibbJgpocHP4EKQjvAIJoDhUE+4EHc6HHM
Ja5Uvrm6UnSXjlFmR4oA88pPG7EI/tjsuFjuOcENn8lxOCt7Nieqlhp1eh1U6Spr9AWV+zxMwnEP
uTm6GdVGs/wczmWYrSIuTWlv5cY97ERZvYSYtq3zULrxQ8XWvAso7E6jM05kEbjIkIzlFh0QY6zz
dCTKvUM/PCertpcXnV6E3WayCopxMRKSz3aTqCvO28mujE1EP725jbuyzy4KGfVsoskryjNDpt74
iJJLF9/kbOIA7E0EzPCza6Hy9Dh0b9x5mB1C97qJldYo7HoduqVmMUeWrrniwKkbuM66dLzoetOG
a1a2zdNsdHO3GQf1O8tUTHJva0RothJhOJ3sRaWPZOF03aaTXTebTahKpdxOnWo1u5kiGfos9CQ2
scuqebMW1MJG65IaeaoiWoUC8NhU1OgwmRKwUIl7OuFxRYZcp56ejSubrE28mdw4a/GLOzkmFgUB
yVppMV0F8NlDZUvXSKvuNC8h/DOLdjDW/zk//H5+oNPyV+cHAjb/unsZkvzt6eH73/nj9GD+prLX
p9yJ0jdIEUue/I/kuvEb7GYb7j/cM+P3DtA/IokEC1X+gUwOYh7I8xvJlY4bi4y4+p0cy5qq/yOr
/QnW2dENi45Rxj/cT4vm49OeLqDome7OE40yzN3aZwYdG3mfjHHzjVxOXLNWxV7jRDi1s1ajGyIy
R4Cuc5/aNiVCSp9Fm7RoLOvmn79P/9O6/qylKe/9k+b/E+1L86VNvrz88Kosf+mP7r+F1fD7u6Fo
y7//GVe21d8M2vM5fX43cJguR8A/u35d6zfVWqYjWtUdiwPnPzpNcu03Z0lF1zhK4kpZAuFvSywA
KmahxPVznEqDHThC93bbzNRERB+VfunvXOH0lEqiXMYWCanwHm8DjI9+J5/kCro+PoGPKBFLRcjf
R+K/f8Zy8TdB8clRy6mKa3GcTelrcju1U0Aq/81Tu/r9Y94Wav943v77w08qu+JcwvqyW3Ek9niG
Sf5gFZ9//cknxWN/fzTP/u33dlnHbDscxDHew0lal9ssXcmNSkv+tOvSYPpHRZ5/XWaZit5ehpZi
x1JJ+h9H9VuZH2Z64hLxwd1xfn7rLVIfbz9byYjUN8vzdbRPtrgV5iPIStZmmuQ+KO5cvuVPHq61
XPnNw41S3cmbzBJHWo13SJxJ8bZ+Z7gBYUa/TYdt1lW+bX5QrPrOiLCW//7masZcFv3AaeTYN3sM
9qNoaEdb6dkf7c3vQjROqpv+fhjLO/zmArlqhcUgZ3Fcqpghwq5Reph7sudrjcJeqnPmq1+/Xe/9
kpOxXfYUadANyoXkurCvZmv2cdnWah789z7/ZGRrdev1NKvw5NsiZZ3QP9emmQa2lsx+H0XeB5d5
Z2yfgkBct+W4bJXi2OirJKKf7m4SzQez03u36GRoIwdXOgIq4rj03Nd3lfvkVGiF8//mu3QyvJF9
NRmm5+IonP1MA1VrP6v6N7N8/PUDeGfoncJkPODVQ1TnDIyaOgHMSdORraI/W5ux3//6Eu/cIPNk
dNdTTRNBwvogRLId1XlL196Xzn0unGr16yuc7Ej+Gg9LF/vb8UB/lzHoJXOgInGgRzqBquIgwsvB
yA91Xl5arR7kTRlQtoGz7oMH/97Ma54Mcy8i6plCnD6SCEVgpO2io32efiv35UZsk49wke8N9tPm
D7ukLRLvNjBMj7iVL/b0Da7cVUlV2+QXe1JF24/6FN4ZJ+bJcOfkGovJ5FJtn96McCowFu84dW5+
/ZyWJ/6TWdg8Ge26B5dD5WhyNAuasSeLioZQEQHZ5wPVyYFh0G/dfXCt937KyXKeCt0YBgqTjl5/
lhl3Rk7Lr/zofVu+8M9+yMmYt/SxyN0evkf1ZUG3VlgRiCkaPsQsZGMkoD6Yft8bnSeDP4z7XGhk
947fj8MhEQDdopSMEBFn3dn8iOD2zghdoDFvhw9TcDaXNbsToZ9bdOfGKrTk2bM/mH3feezGyQSA
j6BRq1CKo2rRA1ZO6aGdxRpVNKzb+ZJ6Ad9zTTa+f22Pf7LRem+0nDaIkM8QViUEmgVLOQcfSSDX
XlXjTVFtHMfemsNxascHE55a/VwN3dpszQ9+5jsPazn6vb2L2kDsc5pgBOTMRd4h0jqZbKe56LcE
B4y9PQzia5W0+Qdbmnde8NNuG1G1bmGPHmOVpjttPluC/eXwweh5b277njh6s8OYzIzZ2g6Xuc3d
Lt1RWeDdF3t9Fa9plN/9+mG99xNO5oO0kSMlL+wu5ggK7rWrbGb9HxHZ/loRjJPh3xERHFuVjYVa
UhyGsVJt7kkISQANiuV90Ljx3vc/mQYKSzPTpKvY1TvEWVpyRweP5Mmvb857r9PJ2Bc2M2Wc8XzD
uiT1v5qnoxq95OW6bj+YXU66Y/+6SaeYMhzBCjXgfH/KeqJ1tS9YWCiYu04/5Z+AGUBa/ggw+N77
tAQl3g4Oci/t2CfskvRtv1LRTpVIMOpHfVNu8m3zwVv7zjxGeOOHi+Sak5aqyfvkzeVKa7ZamwSh
+ap7H7xUJ1Dlv2/YyRCPWVAG6XEI0m7r/8/ZdSxJqmvbLyICJxBTIG1VlnfdE6L7dDceYYT9+rfo
9+6LLJ1SKm5OcpADAdLeW24ZEOCDGnMxVhU782B9H4EW3pp7qJI8XQ4ASXSZ6/9nKcirAlez7hoA
7U+9/5abt5n9fF3Twjzfa7iEIRlWLsnyUJubtH5xVU4saxNfTI3ijXKDItgMJeSsgYszNnObwz6C
x6rFtqx1Ia11Rvo+xyLlNBNtejBY7X6wJEmunNdFw9I0W0ym2ah6YCv1G+ePu4ed0yZnvt4H686q
33fXlY6/xOazwW3qbijiHE/SLR1EKdg+Zk9GpKirkl76q+Z/1jixB5IMHRrPPWs39M4uqhRreVnL
QhoP40gTJ0LgdNqDTu8Touh5SeaKQk0OrpQKaC9VJ1r+Tp0Hj4PV9y0tPq4K97/pfNYfyQxxoCjG
9qCdH3gE8wLc/6t6RLb3+OsPcdb4MmmlDjwSiqgO6wPT2hlQ0MgLgM4GsonsZGvFdIWc7ykAVWlq
l9fND3+L+tlzGYCZ2UAtlIfyJiG3jg55t6kHMTucuk6xpJEcm/xdZJ09wyk9BgxnzU5g1m1yB1of
QEHX4ChU0LAi7QwqwBtWwpvLwyTtSiG7OfCENci3ODeZzYeigHYG+wNQo5+R/n5ssk1MnmbnsJB3
W1nR18D9olz9fZWzL4ysUQMu0y1P/REdODAfyML8DlwrmAfHt+w2bXHN6+PG31+9WVV7OklpN4S5
XeuyGVtS7B/0GTB8760FXMQkCvK+pHGRiDuVUPUbWzRumL+A3KnpMwi5l0dIsibRhfTX2qXo8g69
1SZPXv9uRDtdf4uX1tdVS0LZE4QpXOtm1wJtiJ3ySYfZEawT2yIEq2XTs/vGeL38GbIeEqZx2kUj
y3F/fbIzwASbfgchon3PJ0UxkxRJkXbdllB6c9eYsm2y6uvcgvuxv/zmkjqpr488C1fHiyYLUg9o
mtF33Lf7tbEc09R5h/7d9vIjZCMgLMob3hb1nGCN44LyloASU8fg4E0gC0GvLPnn8kNkIyBkeg3l
SbsGj+i07tDg3X0ogESeZxUDXta8sDD32mwiZC0kJsbXAMln+jYzxcwtqRi6kLtpNS5sGfHqxeyG
XrKtAaaFK00QFd8BXAibRdFFXw81MHqfh9qsppg5NdIY0M9NZoPS9U+Kw2qzV63+177+d+mDkOzn
B4C/ZDBgx7AIxMWBETY7Lei+EXhs1TuAGJ6uGWjcOX5+CCSBFshnYZYC4O6359WhlZEfNZz2Ljcv
66T1/7N8mGctyvII39BC8IbpQds9xObblO8uN/91JjveGl9nzYMop40jRxxNEQN9KD4AiPR8XdNC
JkfzZC687THxGI9Gs1sSxXnx16EPlb/Pr5wmDWcxT9ipTrUNnBOO4KKevL5QLAC/rg5AtXxuvjGX
vETFRAHShqBjO7O61YdnnEgb2p/LHSMbUiF3SxguTUArYhPnnYCsKNLIT3Gevvwfall6eSLrICF/
xy5ZdG39ggoYSdDmwlIf3nSgL696fVGewrT6zjLhnnqKrTLAFXjtDbsO3uv09+X2JSG58u0/hSTJ
i2w0uvI0efeLfdA1xapB1q6QqEsJIF3dj+WJ5fXDQN2A0FmxbZb0OBWSNNKKHPRVdIlrg5P3j1v+
oqqbMEmwiPR+cOmn3pswmMX8UPKfsCaGH3BYTIpaL3tzIUnjqsOdrYnmGbsD66VmoEWFl8dR1rSQ
p65TJGVbounFO1ZaOGXP1FIsEv4uI7+o7KIDjJ0aVdzVOPsuWkzaTWEDwEnsaGPjxC0sdH6CmBZ9
igfzVzKA1sMnlYeALIiE3LUAHR6rAfcHs44j6zvKruwsIWctE7BBb5jKk5bd1mbpNzxoakUhlgyE
aAEcLw5txgr1ZvJOVnbfwMpZK39cNcgrp+88Wccx5lZixOyUNC9t8Vg2p4VdN7GK4JuyGAYg6tHV
vVuSDfQW/kxYmfvuNL1e9+5i1qY9EHlrocHksRlnfW93/NAoD2gloeKuw3E2tYJKxvjY5e6fVq+S
LQUt4BS5uGW+/PKSawCQLT83D6SKNkXUQ82p/PG4HmFPNxPQymbg+DCT26TbWlOsQSRToitkctck
+gg0JkZiZCdIWerhaI5+5RaO77n9j6V0FFkgOUR1XGHyBXXUKLMSNdreWcCHbqY9TXBVCz8Y+PnC
AtZNFU+S5YSQxxA+iUfYjK85ccQcVsYcLE5FXMm6S8jlvObFYA0URz0sDb3pppk+ZlyWRt69oyse
ITlIAJrs8+iDHBr3rd7NAAK7dAcaO+gD0QLRDw+61z2EXKt9iYPVYeG7aMxvskJ1Ai2JakdI+KFx
GFT0OGKh5faRpkB2Jvrw/XJQSyY7R5iie1wEd6Nd43SyASzbM+4h2nCXxPWDp1mKTYFkcBwh6UHs
d/iYIZZtq4aQM4eA42y9tay5h1TOG4yrrlsSiDJ8LSjSIPhghlroPVRwYvsJxzyXe0k2BOv/Z4WF
ZHMTEa11/0TTCNcijurY825WzK2y1oVkp4PLAIEfcLQ69EHh0JDW/53f2X8uFyDl+fnFudPh9AsA
9VPPsxY+6eNT3qSvteaFlztGFj5CUkMlorR1UuDCMKmwjtFek1WoC3SnwKmc7eVnfH1g6DhCckPR
iSxtg7K71HNgzU3QO6AW/044ZGS993yFQ111/Qmdms+9hTEGnBTyx0AO7bLsvnd+Eu/3VR8hwtF6
3kK2iKGYg6J68FzrBOjrqmJs7WHcFniserEy/WB3oyKmJNVWBKeZMbFArsLqZuIgnZQAdGRYlHW2
IiEkOS2i0QYooNgAiOPOBMSBIGGAeOv1i5fAbTaOIePRepvL/Sb7jvX/s8yLhj7iburgZATHjlOy
ASvd7zXFUlySeERI696w2jHyMPctmvnRz9EzWPOKDpK9t5DTzYz3hiI5+h/CpmlytK2NkTxe7hPZ
nC1CzxJazLMzoGA0IJUcVvAO27UQDtrPf02TVBessm8QkjuiPU5mB2wniPWUZU8zRqCaFV0vKRxE
TOqUuSNo/dUpG58dqJv0VRDDgJOniv6XDK2IQWOplqegtmFHHv9wm2dbhZCQtStMxm3sWFMCMMiJ
dNA2T6B7mmXXpawIOOtsnrpgaGJUCbDICzsYifUyR+S6HheRZQ5uXewOQuQnG0ZArW69eszGfRKI
rMmkOjqTlGoRVma5JF3yEQlVD46+I273BIw1udNABr3NrfylNiCeQ7W2DEBT/nY5GyRRKgqP9Gle
ZTP0N07NjE3c/FGATwsZLEUcSeJUvERMIO/R0AnXfDkB6ZG4Rlja5pbXcH2H7MTu8ifIHrL+f1bk
6twAIdrCDDdGOH2Pb239DWD3JVYElmzjIkLwaAbX2ynH0rs/apCI2vW7ZOvezQ/J22pin1ZKDW1Z
dghVL3XsaXYXXKXn0HxzWg9eDZXxdLmTJFOObX7uJNKlo2ZrmAm6HKpoP8FGCxrsWGr7joK6efkZ
klgSDU5jUKxr2B3gKtoENxtcE/7HWBSHYbK2hYoXW5OWuQvajslNTEOAYr0luPzasgEWwXZmAmGo
tkbb8+Pw0R5gNRHQQ/MP+OcPK5STHC4/R/IJIuhunrwickxss0Z2U5ZPTDsW7PVy05LIESF2wOp7
Y1KjcmTQXoyPmvVyuV1JaokAOjY0brUi2081zFtLZh9nPT1mLXaJHDJ11z1j7a6z9NWKpJ1jgvRl
BQLSScbvzdp40nPHj/P2uvgR0XO8aia4cGCH2fQ/9CjxNfLR1O+Xv0DW+0LexlqqLTzD1DOBr8lo
f8pbR7FYkaStCJqLWp2WEOCrTiUhLtyZZtsvM/dnP9fgeE3Gd23oFVtZWXQKyxWz6KFCBzmGU1fP
fpzGIR0eIlcxy0hmNutf2Ys7TMi2QE8OG6kjs8pjDGsgwxq3bDBu4w7cngl22FmiSDXJiIgwunEq
YULQ4MZ0sv508VP6f/xI6U2FZDhEzFzZ1HAlN9BJXt1sgRHyQTvd42Z2S0bLt9xF8fqCvfL/bzxF
2BzMzGKN6z3I/HEHlT/92U1fNJDPI+u5sWD51B8dDp3TOHBhoVrmm8L6Dh+e0ZyDdp533ISGlD3d
6D3bkBjeqvYC7a1TD6rI5YCXLaFNYcodUOnpONg4/d1PEHjdLHsNDq7gAPvZBsApRWGWjaJQGYqK
MKwWEfw8J7u0gbgiTGwuf8G64PziPN5cH3lWdKYSUL4BStqn2HgcvKfY2XruS9VYflrCz/zh8kMk
KSUC7xz4zaZDqVenurrnw1vvYcG4udy0LBCF6Rz6G+NYkwX8O4P5dmPfmI0FErxebmeIr/hxM7xc
fpDsG4SykJAFPpPGejJX3C7TLWnuoBF8uWnZ8ApFARiJapq9Cqcfhomj7A5atJEiQCVNi3C7cZ57
Ds9PXKSTdjO2/T7KjfDyW0s6RASXcbddPD1lCP2R7nnU4VZuCmyr3V3X/PpFZ4HppTWBTdl6NGBB
I3Ml68NUNFd0i+zdhYmqHWJIZzkuBrPFRFXsLXh96t1119x/a8XZm1u49dPK1MTq1dYfk/obzEN/
6UpsnSRhRVSYmxTMiXPwLiJIlUKipjiSFi5Q1Mh96g7QeRlOFlc5G8j6SYjMHIInEIPBtoVAO5XS
JjR5shmbUhFCkm8R4WDMruYGHr1I3vaJYS2Y71j5o8TRnGuHMMdWDLbsKev/Z+NRR0MJfGCJVUk9
/oL427YeYdflDuBY2IAHPMCy7rqY1dcidfYkHLEPzQxxoFM6FU8WKYLFnY91bSu6aw39L2r1yrA+
b74aIAvVZjiF7dybobqBbODlVJN10Dr6Z68NUS9geWA/eho0ezdr8wZMeAgIbXLyD7REQqZKadn+
QoSIWW5tNdwAmWeCx017qLYwZ3w3Fh/u50G1qYDYU8xqsp4S8jvqM68wdBwLdQuMVBMTovaKliXz
jS7MN0Tvp3EggN2UOLeEym9CfN2ND33bDre927/yOuHb64ZFmHHmCWLSUCzAdruA9g/5SKPfY3Mo
IS9mrEtG1RGjrK+EHNeyEoJHI5aICYTEqAvutKMohJLVEbwOPgfWxMsywsSJzANqK4C75SNwP8e8
BT1+tZTx9pc7SgIqICJcbEghLNpzcGhHU8+huJkGDPYdtddYYQRbavh3fIM6/886+5MuniLXv94R
QsPg87cl4+Q4tYNknKzfKSE+FFfH+c+cKLZp0m8Skr3sNZLZBCe/rdM/EmwMoDy0yRto10zg3HXG
LnLLb0NifGfuwBXBLfsmoRDoE4RwqnW8RuOoa289nE/d/L2vVejTrwsNxJ8+91mjTSVtoWl7yqvV
JoynEPm330b7kY7ZtoFPpkbmWVH1v566iAg2g/Y1hNDmtDw5MX9sYSyakeSUpJNifGTNC3WgXxro
gw5Y/TCT+jaExYwYHomNyiVL1ryQ+xArrHXm/OWItWFmwQUshTA+g6T/5ZSRtS8kvd3wGbCbFKe4
8NrlcDVIjPspUmGTJOMsAs3GIfK8aL1tAXQCOkFLf2vQ7uTF3/lgQjivbgIIDCpiVvas9f+zyas3
43JsBjA444E+56aT76MS5hhFMrZb10seE5ZBVq0wFB0nSREqpD0cvmDpveCiO57N0ClduIaSbdXA
7drUFJteydiImDSOK43Oq/FFZhF9GJEGWaUSXFGXK64nZZ+wPvesx0y3sxKznsEKKX+tVg2Oscf0
aDoqyrusfSHLgQCorEhbJxRQdsltUv3yjL2m6p2vpytCham9J2Pi2REOoa3ljvSvy3/nFPefkwZY
A33ulYKX49DQNP2z5Hk2vxF3xuFBVddJ9TYaKVFh62SvLyQ2RD2Z0zW4ZrCRJAczg3961jBV2ZCg
S8iqtnM+tk08LIm9osv5tsb5bXys9uxg+rqvhdcRRCCx9PkRlhlVKeQ1scjtLB9cmxRbqMLaXlWX
RFRaYRlprWnQfGhmAAPhzMCYFWA3f92kLSLTkmbKSlPHBIdz1cwq/bnd8wFbbtVWQ5K6q9juefe7
mceXLkHqNhC2HvMd1PBi1SpHklYiKs2reT7rMQ5X2w57Vn0I+rb2eb6j3lXAFyLi0qLanlzLw2Yv
M1EV4ByOkwjtuiMg+HJ97pmKGTOMIHDXPMVPsfeWLXtjUCwzZZ0uZC5ON1qm6xHwdLoRlHW51Vwc
F0Df9nJISjLWFTLWgD30ZCdIKTOpH2CHElLdCi83LXtzIVvHsk3iCFbNJ6OzjrDXe4Cs/cpEUEyN
X0aMB7+zz32umzPcnQlgkhkUkH9HjDk3dQWzJq5X2U3SGiqk85c9hOes/59NKPO0wApslaea872b
wPr6mu5Bu0LMwPjEMCmDakFnPMIwxq+L45w/Xu76db7+114abQtBU4Mb2a+OLSeOe8uqa46JhkIZ
a1gmjgGj15zs4SlC7EQtPsGBizZWC6kTujBy2EPxfHy//A1fhg9aF8Ingw+DMTpIWJ5Xd5BSvMlp
MvpNtqhupL58AMwzhVKf1C2DBOO6SnT0R6Oqjk5vhWarnK3WF/3XIKB9Ye2mwaReh2MAzn8gm4kV
46tegMdiThB3ZHfwctjCxOo5Z8y3gCS93GcSYQFP3LcVsZ5Dgx/rh3yGw26/Sx+1oMgCvpk2rZ+H
9S4O3V+Xn/X10hROf5/zgrcag1scYkwz6SZzTmw5Eahnl09mgsqqAi58mX3oRCHL09KMF53juLFM
hmPR4i6moWRWlJAv02S1T/38CTlzrZI0uBGGOmrQeRvTAinfBigyqFX6Z7IgE7J8zk3DnVxg/1yX
bgbdPczR8IT5QpGCXxZBfIGQ6ByErolBkBbijqB4LMVJH/Og+VZdh6P3PCHFlyppYZiLm7AoP/Zw
FMGqsZg+LgeQbGiFBKf9NHVZhgI4cQNrrAGG9eHlliWdLu7Q6taKR1wFlCeqey1cP2CIXhqbquoV
aSZrX8js1aSibIt1kajl5iNPnfp+zvTBNz2cZV3+BMnAijsxvYnKfFoPSMYS/lhLMLo2Zn9fU12U
S0Jf3IYNDA7PUK/EemvOb2GCdUwi964zWZD2+r42FecIkjNRT6QJuWQZI6cxV+A8PZZA4HUZZE6m
4H9PRCHArt9d7i/ZkAipXGVDblY4Cz8NPYQXtvDIme3ddU0LKVx1FfUGF6v2XN9z3AL7cOm5s+fx
yuaFFHZhupSmnrMisl8LkgV94o/Jy3WvLqRvHuGQsFzA0pzmu3j81q4q5o0CSSBJX3EzRkanToB0
wb0ebbS91y0J7mrG66CJMN74XJpRlz3KIMR9WhZ6W0IFGUjazeVOkby4uAsjdWn2SzYkJ63fWdpt
rdJwkwW7uP8qSZzzLqIgUO5N4hvbegt+zQs5jdtpMx7gpRRe/gDJyTPsTT53zkg0nbEZVFO+7Tf6
pgpXKRz7edX0ibfa9vJTJBkl7sjyVf5Yi0p2cs0/U/bCmsdaRaGSjcD6/9mSGsYLXVpCCuDEeeVu
SVOaPjSNK0XplL24kK/EmmB66GHHZI8drnom3JhPnlcEnjUwxcJBsvb5Fx+o08HfS0EvK42XGl6A
Uf0asZNRdTfNELjJ2+URkHWTkL0G1IIgcKKjYW/ZwbHrMV6K/eWmZX0kzL21i+PQcWVpWRGHZkrh
29CSiL1vl1uXTC4iC6gjptMTAi2JGRiy2dq10xTM2ImUoFsaz9c9Q5iDab4AWrqOslZaQWfuDOu7
Tn463r02PF73hPXrzqIUVwXF0sFd7cTH92gJJv4w4E46qW8qCMZffoRkhEXWD2fa3MAOAVuE4h2i
ci8eY++XW5YMsMjzmQhoDXWXsZPT12Hr6bkPx7IgGm3FfCtZn4ja0/kE0zNjwpuTYQ6myd0vrQXn
CM13dFcRo2up/2L/tDo4nfe/PgCsmXoop8Rr3mAIhCUubrfB1MhwjRflfPHNBbtCJVhI1mXCRJyU
TgphdEStFz/ZbGt1T567uW40hEzOmLVoXmyw05i+z98ZRK6yXDEQshASMhmWP2xInQW3ZnB86fU/
SkaRJIlFng/pCzsu4MZ2mnBgthTbGedabbyZftuoqld1i8j36cbaAyR0huYMjlbSF4fCA0eRvJLB
FKk9i5kVYIbi7VO+hcmgvwJIluvulzyR2JPAh8MZbAR/XP+qvMr3oF2UWKOiVySpRdZPOqs79VjT
tOeoO4uzz/MNHcFJ032Pv1zudFnzayCdNa8t7lD0Oa6vQAnwFwcadK8J3OShBq14f1nXC3lbVTGu
dmAFhFElN6NV/YYzyO0w9Fcd5IKu+Pn966kpIgibrPjqXanHPvRrM5U6jqxvhDzNGcmqzIRggpPt
7WGfQuATjuomiO/X9b2QrO7SOcvUou9hZt4HdWc4uwU+Lft5bn/idiZ6uPwY2QJRJPbYZeXYEQG8
zN7F+y7oXr3AfTWOq8IM3JlVklGSgRb1pRdnKszEwdkMsf6ZtaelfVp6xcZRUtVEms8MnYSpXCmZ
dU4OM0yjF6o6UJc1vY79WfyPcAqaE4rkbdk9X/CrmMsla0KR1pNlQwpbGfQGqBeF/YNhyRB136wO
eEq/Wsju8tDK3l7IXis13alL1+KQbmxta6qkKyTVXlSIjtgYu0PZsJMNxW7H2Wr8bYYOXF9u2Zgp
ol/27kLmGlFdz0CQQe042bn2acjfLveJJGtFQgqNY7uGzQeWgvww8N9pe8iGUGvpla8tJK0GqRMT
roSo9v2K/oaFwaS4q5Z0iMhIWcwhqloDIaPD7qk9TNfd9sKp5nOIF1DrBGADkLeK/iji2xm6iJAR
vNzZsndeA+gsfXoYqGV5S3AftR46ts7H5MIX8XLbkoIi8lDSnCQWzAfYKcvYLQyW9t1Ub/Su215u
XhInonDzAK+A3JgB1Ia7mB+3gQmFuxZZOqhuFP6ig79Ysor0EzbbwMYWAAewP+PGDgw/C/lPJxw/
7O0YxgHstML4/fLHSJ8lTLNN3LldPeFroCBcHDAGnV+EURhtx62bBKuOcAnNaNWZg6Q+iAyVOU5z
J4K78An+u5vWGe+KzIJJrnOw3PRo54Pqq9Za8FUPCjNwEulOA9YR4BVtOBPcYZSb+Gi+RBOMVViY
36sOa2ShJiT1Mk9FYlWYYLQh22tTEpYa/Zi8RLF3kZ0FidSUhrpNWq/eC/YKD1zliqPD/EBOkLT1
dn+PaRQ1RPIhIleF0ahK3AgfYpflziTJNtaaBy+zPy6Hmax5Id2tuIVx8YqRTo3HnIRdd0xcxYQp
SUeRXTJ6erTAexZzPL13YVFHK2giHJr+z+U3lxSqf6k4e31i6R2aT3i0G8jyPCSDYnRlTa//n9XA
2u2bVDOBMWLmkcZHyg+XX1l2fSdSSdyIWeDu450t+PsGCzgfQRWWO+6TIuz6QIPHQbw1FE+TpLQp
TMckhxonr7FF6p0ooPqe6m+JuePAdizXaVJ7oqwzJYtdxhnWWjSDB555OyyK7Z0sdoT0LfMKSpYV
zgZ6cFCrGPf9N4PJ/Fm7LjZFZokFi/YKaAKI+WEZ5zYbCr2fDm6KbvR0eaglISQSshlJeZUx7DTa
+Ibnz9xVlAMJRsoTudg9ZGSWQkeX27vhFiV6b0Alc/bZYdUpqnh43euv43KWAZVtLEMaYaZOphv4
RI8qkrfkzOfvZHfWLnaJhZM6LU4O7Q833rXaDTxM/aZ+NLVjyfYWVRQHSVkTNZz1MtK6csBzmuKm
HI8DMNWquiNrWpiXl8FNYDCPlXRRDUFt72247nLVvCILGyFnF01zU/jVspPF7k3vBIPgy+MpqQUi
76bo5ybz+qw+9bjfit2bzvs96I88uqv7q3BMMJv+HDGe1dapaePEeWyiUOPVajn7xFoV+FrS6yLZ
Jhv1RPMo8olCF0LL7E21eAfXGbaX+0eWVqIAs7UaKREL7RN/DgBz8Jd9fePuVj0zlcSwZGxFfg1P
Co9QmHWfBnbv6i+DppitZF0j5Oo8QneT9agIs+0ciNUfUi8Ni0wRObLW1//PMpY7aTHEHJWgJ87e
Hn9Eo3XPVafMsi5Z/z9v3B1gde9iijL05HbRrXeu14pekTUtpGlujq7XrAw823te5n2tQmzLVn4i
9goWwMSeWrxz3vrmju7sVS3uZez98tbetrsoUFnEyb5AWCpzCsNoePziQf0toWAMX9kzQqb2lkPb
ysIRQ0ThjW6TzLxvy0nV+tfxAsjK5yF1UneptASJNEQ/Ju2D6Q/T/HE5SWVN089NWyWDAfSMg0da
zZgzfhCIX3WFYsXxdYUEa+xz4+NcpFbu4L1jFv1KSX6omvSuaP6pkwyW946i72WfIORqNkbNnOW4
KIhgmwW0JP/VqXQp/q5d/r21oiKUCvvoHGUMX2Duli28Rzawft42QbIlT1DoCZ1teyrgMNTAbiPa
XB6Rr0OUigCrkeLooVqrMizKt1kdb9pZ969rWshfXi/pCstkp04/OcMNV3lmyV5ZmGH1ckojzjAC
wJOy6c5Q6cvIRlbI1ny0yi4pMf9R9ssGYM67MyPF5CRrWkjY1jMJzTgKfJu+OoCvuYcpVjQt6Q0R
SdWAFD4kDeYk5s5hXbCwca4DaVFRT7lGcHRTiosrO/KGgHtLEphx6+Iu1xzDyzEi6RgRRMWjLDUz
CxUy7n5iUea75uOgKjaynhEytTWclrsGmMojxEE3GaHGdpx0FW1R9ubr/2cTX046VrUcidNUd1BA
5/QuV4HXJEsZuvoSn7eduVlmU4ZeSQ50t7Io+JEd4qAOYiWLQuLXREUeS9J4ZsTWjZ+569+M0Lqp
l9D+BluW51srsDY6h9yeD9Xc68ZZyFl3bmhMbBwAx9P3qr+L5zvdVhRkyVUKpULeVgXX8klDb2n7
6NHcdLv6hj4vgRWU2zhUufDIgknIYDsuraFt8ZBBf5jzn7n27XLHrMH4RckXUVRd60BpqkXRKfNn
Ft9DE7DQX8dU0bokSEUg1Tw1MDFtsNKpp9Yf9f2Ee1adqjpe1row4VLm4SaxRwoYz6CZH4yPJcw3
yZb73TYrfPNjDs39dbYVsNL+nBLabCaD5eJZXZw9g4kS9DR67iOqqKKyTxGyuS3H0rFdZINuM38k
42tT6X4298+XR1kWoyK3xUw00psTwmfqmzAtYO/YTYFDxw0rnX3c0BOt8y2jzYMbFSHkFQ5V6yqe
LYswYRruAdxvMxtXDdzBmis5Gfmfxvtx5W0DFYFWZpVxkM+xpEvrh3h89gzFiEgSTqS9QBayGMp1
LeTCQn1rD4A4JB4oTZcHRDbeQjqnJSzNx1VFcBje5+JQDAvOqA6X25asQ0VsFdaGxEtdHJAPxbZq
3wew6zT7o6rCSIlIXdfLX1QNUUs5iyNeTuuFl5lMfpQUvtG8m9l31m4GkvusvS50RFVlzPNprwF6
sOq/T+zQOvmmy+6Lrgwu95QkNEVw1TBO00IX7GOMIg7GJegzSL2x+7m9CohARYiVyWfP6ciE/VcJ
HfD6GDs/+aA4xpNEkAivIrU+lOC/ID6r2rdTuLMNQakiwku2qFREVpllaoxFjcscrIfCeG/saWjc
tRvqLxt4fYXalR8hTMtFBUqctkL0ei+9bZ03z8addaFtLg/vumH8KkqFidnweGU1Hi4iKdt63N1P
g7FNXMjLj5vG0G9X6XHijoqsk22eRH3lJnLmAhZQ66LJu/fa0H41AEILvQDCQyG7nTbNffFKguGt
2SYblS+bJApECJZDNKzszbWOcDCroPNR3y4qrWVZ22vyn60wh2Uo/tc9b+Eftdf7RZP46fh2eWxk
jQtzNxwG0rpjuMfoyXZmWFfGxAe47irSCxXhV9xYlnRpkNiFUe9a7xUuZbu6+8lVk4Ps7df/z7qm
12Hx2xpIbM3840GBbyAhHxXvLinfoppyUvMp69b50pgfNDirFVXYtfuo3psg7F7X+cKUTBe9j9kq
O21Hc0Cq4q0w543jTIqDEFnvCFk9RRn0pnHreDJxw+l3NRBYVRn7PL3u7oUSIbGTSauGqJshvTVV
Tji1zRKUOfvhafW7OZBaMRCyzxDmaPAVPMJHzKMglaNQ7POMwdPtqsNuKuKvEr1mlmWBd8HiatvO
xc3S/kNsFYFB8uoi7iqdK28B9RKnKnS8AQgroCy767T0unlTxF41Rde4tF9P6qEsQ61pn7JoZ8LP
puqug9RQUWa5yatR59AkSPx2sMbId2bqWX6Z5Ndxj2Fi8jmFuxb75wiBBGVrPZjj6tsIjgpuOxXj
K9tDi2LBDMjnCAIyIO30fguMQrKt3vkxfTBBsVTdB0gfIiSyBhDBEnOoKUTFJnvJ99Nef7BAtN3B
E/DKWwcqKgaXEOueeohNn4zSKQKSAeIOxSwVIkayzhahWROvaNvnUBg3TPu17ucbe1ZplciaFhJY
87LCILgEPtnTfU43TqQYW0l2iaCs2KUD8GRru8VzEoU1AF9VxxS1WYLaoSI0a8nT1oaILFYtuZ+/
mcf1KglwdueQp/6IK/8g2YModPAUSzDJGlhUDKZtaadRjo9J8yWw+S2vJljx/DFV1hmy9tf/z6bK
mMyWvrQl1vDz9Lvrio1W87Av6L7qyu3l6UwyziJqi3pj4+oTpjNWgKT44FxH66MiVstMIkg8duur
Q4TDo4e6X3yuK8hxEiQHtYTcpYSUrb7EwJq9uvAGPtZb7S77afY+u9W3Kw63u9Gu24eI0KyMVRY2
TQgps/lpLsf1FCYtXi53vmx8hbnYSJt87i1wHxMn9/Vi7+CUttI25Dq9GyoqBmuD0WfLuhyKtQcO
mr/KP1kSNCL8aqwTw+CoPqcOJx49iwND5bUha1lYN5MSstXmxNCy9mDDiPvK43BRCxjiqLUGns7q
vnhM0rA294VKak9S0USgVczt2vZAtUPNiX34XwbZUoWuqQgRyYpWxFl1SbbMZJWKG5D2bfOiR17g
eL9MzfK96M/lMJR9wToYZ2WmWMyuIgRfMFX3GExObsAou65pIVE97mikJi2aJkaQASljwgujvNIO
DQonn988y4p08NZhnQzfuodzZAhQ6JaG7rTRtyTIt6qrNtkwCJlKNTstGx2AQwsnBkZxO0P1qkrt
oLV9PVOVe9lDhDm3j8dcIxEeQqxN0YQZB5+YholxeyUOnYrAK2wlrFpfh6M0+t/QZgioVgSm95Em
1R0zq+sW/yL6auiwSXIISmaxPGTk5BpHSE9fjifZqk0EYM0ZrQtTw+FKG04hpvcgOvAjMJ9htVNR
cyU16O+ty1k65ENZ9t4wY3XbHlrroERkStJMRF+VpFxWEBBSOX6aup3FMr9UyaPK2hZSWG+LOQdw
CV1u/lnoN6/c2VwxAUomqb/HXGfdAcm3gnvtmsL6OzX/8eizld8VuoqPJbvM+nvsfta+ngHoRjII
uYyPWNxsyFZ7b4IYhLJQP+B0lG+0nblP8wDUmssxJOsrIZfBbUxNGmF8I6PbdFYTRhDFgmeponlZ
+AhZHKXT0BNtzeLu6A7byFIsNiXtihgst4dT17CKFcJpxjet/ECop1gESg77RPhVHjNmgl6NY5P/
4exKluRGtegXKUIDEtJWUk6qOV1ll71R2O625hkkoa9/J3tVDxdJRG5zASngXuByhtr8mvbs2Ljd
y0jm2PTqX56ZH3iDM7rjCU0UK5aUjMVacm630BG8UFWquy0Qz9W2fDUG6+i1OoVxVReX3z+sqhpz
6tABecIIWGjmF7uEuLCjoD5fX0Sq9i+L60P79siHrqLYeXq6HWw/5s1y8oyE6LQ9VLMtBTTOEVVn
Zhiief2SOmeh0xBULH5ZFwv3uo6vORb/ujh34KkXAD+ffL9/vj4sqr8tbcjGUmZzm6H5xqn2Tcri
Lb+NzurLelgm6DwuIUifqEbn5ClLn2pHw/JVDYoUsp1XltWy4QAE0l28jM6vYHFf4LWhKW9/vq9T
GZTVlsU4pwb2Q8PMo7Ve94GzvljgxtQGdF/ZpnnT/TyKqayI5TZACwYU3bT5+tOq8ilMS1QOXT+c
h+2uGIe4C2wnNBbdNUDx0kFl1Fbeizp3J4xb90dEoEIemqiChUV3L2JEW6xjx3y+qKishVWUjutV
hUnzEPtn+lrb3vCDZoYOqa9qXgrlxq2zNBe4qlpeCXOQ36nusKJq+PL7hxwxrHY1ZhZyRD18nxmP
mKGjcn2efagsUOx6bGiDFTV0jy67sXnn3j2b3ybj7ZYoprLuFemdZakv2oJQKf5VD8Gvjuh85FWx
IG2+TlMXOSe48s5T0tB9Skcg/6cw6PaTqSOQK8pANJDiORgrEJ1MdLIk2bnm0fCVRBOgeF6cFXhh
jaHWF1f7SRN3immWUVxbUeZQ5MA0O6Q/kKC6Gxy+v2kiZBRXxiuYIl1IPE7xBpSS8+/1Zj/Pd1RG
btVsqIaBQRvMNh+M9d5LE5vftAFQWflqHVjpI1aRElz2C/jiqDQn3VFRsXZkuStvMCxmm1j1rNrD
Hric7vJv8/xGddLTiqiSoVujm+XGNiOd8XQIF++5s42908FRWytaeNkG/35VpTJwq886ZBuBXZ3F
y47u6xiKlyfrYO8vcKfu1/XZVaVlWY64xGNj2qSXO9LeP1x8hdidFcRztMR2LI4wx3Vfr/ekWkdS
MBcoO6/dRXHXsbyQNvuqgmVdoNk1VY1LQTwRo20J4MwQx5tCiy8hH4cwr9bw+n9XTLYM3mKFVcIN
DMf0ihd7B76f/MUj864qdPKHiv8v47d4N2a47OEo1FnmcyOwLbLqya4LzSVbkXVkOazNs7Pc71Js
LunDcLkuzV+vD4xq+chwrVnwbS0CC1q+J3cPw9VsV0VzZNbRusuiMfKh+tTeVB6isgrW1EMP1+WI
uMU6FOs7/ZlVN70zUBm0NdcAp+Y1KsRbW8aQQLdmaELrkAOqtSNVtQzHWDC7PQ509hLl2+MCEOlA
ziWPr0+Bqn3pFO2uhmH38KN96IspohkPDZiQsf6Zlpo7vWptSoFLl226EJIudbOvo70j3UuwaHZD
5fKR4raBwyv4v5fTLnCdpxn23Mc2D/a+aQT7+dkrD9NUzvtycevjZMzzs4NPRb20XXae62pSoCI4
ZBhXy3nTsRKzT4h5Sk0jGkrd9V4xdDJ8q5nsakCFCHFXvDX+ru1/95kmpFVDJ2O2tnIy6vLijHdR
nnP3AGTGoEEBBHMpgQSx7tlKNTqXZffhXJr7ZikC1Hwfpq4IwnEj36B4p4k7xdKVYVv50meivChe
B812strteSkMEvkui5zW/nY9PD79/ySQ64tGwAlAEg5LrMHedbR5hqCPZgo+nV00fTl6fBgak66s
LKdtTPqiS2rnuZjGe1b8e/1/qxqXxn1asg3rceLJZlUnsvlh72evwSp215tXDcul2w//vWdmbQ6t
wH/3WDj2QzK7+ZfrTX86qxiWS5cfmhYiTSu/XMZkLX7gMc8ZvbDM1tANbtqN0YGUUVmwWnxrCp64
Tt8lwzC2e9Ox83t/XO0Ij8SavKD6Dimxem65GLMnWDJ13kNV8ydXWHkIAcw3YdykfYBPkXKra7Bg
MJZhSkj/24dJam48e9bb9XlQrSApt9Zw+q77dpwSY2l3jDoPeTfd2XOhqYMohkcuMWarCUxfhtU/
1cBcrv9M1p/aeZktza7z6fmdBHKZ0Zuh1AZVgjFph5exfG1nHm64vvpreBPRFj1I4VsLWIzPfB2T
vBHvYlv/WdL8VELRenW2fd1xzbFFNU6X3z+Eg+u5We2VZEwsoztOwxnSduE6O7tep6Kk6kAKZXh8
lAUATl6yOGboD2/z0if+LwYXp+vrSDUTUjzXSycW2ttjsjVARDjsZU3zvUPKKJ/ezC7XJFPVV0hB
7XsLwC9g8iQCVQpAYcLGmQ7wJo7ZdhM/FhMuBTSePfK5rjIOK9yyDasqS8Pe6fJQ+IXOp1WRVuW6
Y0As4RL4yCa1YCfaN/fMNA/Xp0ERzrIIf9BazpgXFU/6rjjwtnqki3EImuntevOf//O/yKDwR+w8
L6Nj4lgEGvLrG5g2mm3+8wXky7VGM+hBxJ1Tlsyr6MINl/KwSKc/uZh+FesCdfx+8DXB9vkg/UUN
NblHe0NwL6H9y7g81/3vydJsB6qmpThmSz5MKcP4F2tlhsNQu6GXdfdOQzQZ7wJb+Ou+T/4ihXLH
nrogq7E8hzE24Urp+cf54kxjASowA/2vE19STbUU0MVmDgDt+iwZRNXcTwyI2tK+6S6Fr5DiuBZj
7oumnBMzb05r+yqc8dUzdM6UqkmQQtjayAXnxOZE1PYarr6HS34fRHVuvlwPA1UH0oa8UM4LXtIp
6bb6DqZxYWFbr+PCd9ebV82xtCe3DW/nGk7TSTCUO7d9IvN3A6hIjhKSC2WQ9Pv1bhRfIVcZReWZ
AmBdnuSduQOZ5mUxXqHfqknVqtYvH/dhR4ORM7EnI12SvKJ7y/BfJu+fvp40T5efbwS+XG8M8sEs
RhEsiVuYu8kPQlGTOxxjdiIl4fXhUXUhhXITpKQXgiyJMNwQdm5h6eIY+QJr5Bs7uIzchxEK8rao
UAZfkiKb7orUDytinwTgRJtWr1j1DVIQQ2qqDabL6ZSb025AXgXIatfOwanfdNrgqnmWQnnbTHd1
aswz69mfssehyLEfcKPV5DvFtiBXHm2Lk2IeCEtGlsfF+uDSvY8p39zY0SlTq75AiuZ6Y7BnymyW
lEvwaprNfb3OQziyLL6+kBSZVBbe9+2uzmdvEElrV1Hn8Hsv0EGOFU3LJUdokxI4J21LAmz/0fHq
QzPobJQUS0cuNhZ176bmWq0JNZYjfGoOkykA/4ZBI/d0DsWqv3+Z9A8RgD7ojObnxKmbKAX5x5w3
zbpRTKpccgQGcl0tJmYcJ7xdL4pwntM92YQmdhXLUi4zekOaeyyw5sR37Ne1rHfMhDBpTbrHtqJD
mBVkf33xqKbhMnQfhojVFk0LP+DJnE0gxb1UxDjBmzQyvWx3Ww9SALud060Q4ZmTosr2S9bfz377
xc5KQDDdr7d1IW3IU22NFentORncLQUExHq1q/JxYwM45YHupqaacSmMmxWGVhREo8SuBwuuxC2C
LUjSEZvDbV8hbcu+cKbcTM05aUfIDy5NOKckHqYgdrlmR1Zs/HKR0XH4NEwVFi0T+PPNuDcH/p6n
BYw6mp3I7+3Jebv+LaqepN0ZJmkpAapUJJWxhH1xntajGH6IyT1S631xdNdaxZzI5cegJm5W2MGa
5LPZ7q2gzCIzh0atsbKf1z9EkUJk0mhLvK5Z+lokDmEA79XWelqqtdZE36cACPIXZXQL7GK2MwxT
3r0OZRUX5lNGlpBAvTM3IILR/amMG9evTCFdzXyZLXsyk61rjlltRy0r9hY8XW8bKCnMy9GCb0HO
zMSt28Nom/eGqXtc+LzKjGGS4ttrJ+LxrBHJ6JQhIU2Ey8+BFk20rDQczD7MTA84XWO3kHTnQLC4
GLZTYxSaWVItZinyB/BKUwENoSRr+v0M4pOTZZHA3egC0TKtMbSIE10fRdWClnLAjHzMvGUwEyvn
sTFlCB6jiXy7+nW9fcWnyAzSrJyctk7Rfl5NT3abh1XpnuFUH8Fb5N7Iip1VBJoLt+JTZDF/ZqXU
c9fRTIwx34s0/z1S794JUF+8/imq9qXNveWlUWwG1jMMXqBQGdyVnR3RRndJUgS+TCptBosG24L1
DN5Y3IzjvbDZ8bZ/fvmiD3uuCDo4s/ocB3PLjMux3oO3F9Nq2F1vXrGl/0UprWEPOlWWl+T+G8u/
c3rwsL3PL9dbV5xMXCnO+UC3ymY9TSz2MvHvpUXB9zys/ZtN/fh6F6qZlcJd9HXlVEXOkrT7OrAn
I/jGqebfq5qWQplsU+EuA04K3WT2UeEOPOzXYl90NyHiYVIkBTBPG7/kToF6PW9Cb9kJ4/fSvdok
qp1v10dHEcIyl7R2isbvKmdOiGOQsFlwYCZdsozkmDLoe1LPhIFPpYE0KGZbppZ65dib/rLOiSvS
b6CZHgKKSqV9AsUDJbPV1ly3FdMiU0wzc4NmYAP4sdV+zwT8bOsvtXFjopDJpdYG74OiaOfEANop
yMr9kLfPM3M1eU41RJdv+hDN28INp10RbksPTEP+xyE/hvrsFO8W07EEVVMuHdInM+V2wGaeGEUj
fuAwTePJNuoTs3wvopubTLApferWTIdHU6QQWf2fM78t09qakingbCd8/7dYpzUs4dR18gIxHa4v
ZVU3UqAbgH52YkMNcDW9bjeY7C1NS8ivONX9kt+EaiG+TDldBGUeLVae0LEOIpi9DXuakVNWTLqD
u2KrIFLM287GAxDg4Ufq+j8ao7dD31g0D1yK1SWzTwVcqgFPq1hCix+pf++n/9jDu53d40H/tn1U
ZqCWYvadrET5oFmmO9gaBjiiB9AZK6nm+KQYHplzOvB2qFyvXRKDLlEdWAc8+moWkCJvyAYBi7XR
mkNDIcGoJ6nhxluXvzdr9vP6+lT9cym0Uy9d83ZCqm2IVf7qpsw9b8Oiu7woolomnPLWtVrSdUsy
DlBb80HhZt3JmbaTbXeYDHGPTnXFRtUyknbtsQU8J8WxICG5HTqEhh3sYcWF5PqU6izGVN8jRXPL
+oy7zaWsDGfydAWFE/6wwyldvy7O10Bnra7qRdrBKQ3WqS5Q02EOPeRi3dUV/55t9GAiUxExP8AR
TLMrKdKTTEZNKdBwq21MCchKob88MLAB+zYunS/Xl5diUmRSquV5lMwQV0r4whgqLpDnmEqwD+AB
7f+gLXHvmeEFmpuFYi3LvgD+Olk8uBxMbApj2o3dBRnXHBIUUShTVWejWI2xw3MFcd83/qdYv5nr
7+tDpPrXl6n5sLlCt8ztN3jiJbB2K/aba3b7AjlRk/pUrUvx7Tj5us1DzxM7+AaD9HDQaauqRuTS
4Ye/bac1kLQFal5TUz94ebqHNvpd7+q0ilXNS9FMzHLrsxTVwSbg8WD/yE3jjsxzfH3MFctepqga
WQlvbQvPW3zJ18iEKS+k0Fpki/rXUjvn652oPkEK4zpomSj4wBIyN3h7HUMD5MKy0h1gVKElbcmD
5btOHfRLwtvnwY8r49/e/Okaz+Wso5IoRkkmpq5pvdFidNakLqC4gtyarCWZQqhD7kFh318fJcVn
yLixMSOl2FLGk7SCJ2rVTuE4kke4g30LpmJXrtoKy2VcPnn2lVFkzbh6kEY18N7l2nm81eLFavAg
spEWCtVZkcUYzDpGufDeXHznOC5de9vxWeaurrM5MEtYS0Kaf5vmmbAHZr3Y/pHP/14fQ9VEXVbg
h1iE2rCxdhe8HYp3h5QTeGYX704K1vigg8n9J1r/2fBJ8V6XeW+xAFv5XGR5ODNUDKDu487Dw1S6
u4seVdAYj36/vHbF9OP6dyk2QhmARnxGOrMROFal+Z+cTT8K6Nlts/tezOuuNI2wKnzNIVQRrDLh
9aJdYfSFBUEb0e1m3zpkKSCMrNKUpVUzJOUCPP1nRbHhFZEZ24F7IPFM3vfG+UU5isfXB0vVhZQP
msljvTPYS+KA2zEtO9fdQjr+7upB04FiiGQgmgt/+XrxOyA8qzJyrRoijOMpbagmSlTNXxbBh0UM
dfrMgokfHlHMPqmNJWpK95WUN+nNEl9GoflL0eR5gH/flfkr5HnemJFrdhNFCjMvM/Lhn/MCT+n9
hMn1t2OQ9zvLdEJqHUr+1PjF8frsXsLsk/AzpRBf/MlibeYsCWw+0xhHEbKfDU40JyfV2EvB3fW5
WXpkw+ofxqhZmz1Z693Ie03ziqUp81vJbNbQFy9RXTbFvvKHsK7Zzm76ox94mjlQdWH//xy4nTvO
zFpxMp+/mPahymmYBj9FoYsu1QhJAeyaTs1Ty8Mjut88BN76PG7jXrBUM72q5uXgJVVHWYolNFrV
AcfkJBfDjhk60uPnzf9Fdg2KwAmcHkAM5LiDsNbXPK32edVq/v0lRP9enH+RXMcSelc98HgA/Dks
CuYBaGfvGMzBrobnfLW1d123Ha4HwufB9he91fH46lapi0M+mcMLWaJCLl3C4iK8eBPu5i9qa0f7
0eoKdAENT5Ilja3X+lBNxOX3D6mi9OvCTFN/SaqUwYeAb3PoT84PJ8eLz/XxUfUghfLUWOlmZgv2
abs6DGQIbXDh+TBqNoHPhZfJXyxX0eTLApFZkZTl0O9ZQO19VpTmnnQush7p/wWnpI1zfwU5hneP
/mz0AA3UqKwFTrO7/o2fJ8O/qLCeAdF8MJR40k7BHopWdw41NU2rhk+K83QiLoFdD45SQR851Nm3
DYtdUmuWluqfS3FudEEB2BWgsTjNHKAidh90t73mUBmLttgznwVwnslgWUZsWKN7Z872dlN+pTLp
1Rq6lfgtxQ6xHdfuWDm/KxbN+dfrE6pIIDIWbeDCZ3wBCcPyfvnLkRS/VkiINcFDhpcd6mjmVjH4
Mg3WghFxCRNrAD8ZGMebF42B7gjw+fZDZRZs3RiO17blmhgCCbBxUX8I4ElYDLu6N3QaKapRunzX
h+RhLJsp/OmCTJ7ezQUi27a3r9f6bijTiDnmEHqWztJHkWVlTqy/sCbzJqCiBlPc+fRHO3gjMlV+
rivgQXN70eUTRbzJ4DSLW7ZHZ2Ck1ons4Ae9z0Vw7JdOU7dRTbkUzv+92PO25HirwmUSoLGK6fiG
qiGSQnmd/WkVFf753Ns/t9795TnmkWbDn8mpwjnvde/lilmXAWou2JgokYGFsxLYdtL0dw9h76Dr
7oZieqsoNBSBRNFkd8VwyYi10vKdJqP1mhT9uD1fJCFfCCgPmtYVcy2zY0H/L4dtQoayPPruu93e
8Zw6RH1qfz2LqNq/BOeH+AgMA84VSIEJmUhsFwKmaPlzSoXGoFsR4zJgjTu49NYmnqgsISKjgqHQ
1IRsrb7Z/qibANVkSyFum5Q13GrXJLDZXWqs31jup1FeV00k0KM3OZAfvg2fSKlUY8uwi9Kl6daE
ufnJzJ7mOfjmN5AWn2579KSyl0EpCi9zbVQfh47FgkwHOwUXJNBJJKkmXIrupQ8M4bn4AFgbPuNF
PabpcAgWEV9fT4oIp1KENwRmH97kozTFpzuW41mhq4rDBC4cxLd2S1ffdj+iMmitTUlh2r57IcxU
MTNe6jZPxLju10yHVFGsXZkgu3q2WaUlAnvg9td5EfBpN/7UafHP6OjoiIrcIQPVRj55TWVyjJYB
TCcPxshila1JHYq4kDFqGeHGwAqyAjRU2nsDZZNDt/IqbLoBDxa+WPZNVaY7UVKuOakpJl/mzC4l
5EU5xZVppr88QKWXr2n+WJLvvqfjMKnmRIp1FqSOWxkDenCHIvaAmNkveWO9Lau3RF49/by+ihVB
IjsfbCXrTO7jQ2j5IzP+TP1rOutwB6pPsP8/486DW88pZ7jOFPXjSKunURRPDiNf7OImzWNCPSnG
XXeAt6ADmkI7Gk9mVz6IXid0oJpiKb5TPqwVv1xb0/II4S0nB8ouOAcNaiyTJoUoBl8GozGSdXUZ
gGtkQSrpsKRjGQaE/TS98SZNX0JlDJo1ghjcNJfCBCTLaVYewf06DLmrCTzFDLuXsfuwp5owzmId
wbl/Ld6G6ivzedzQZEp1WqSq9i+/f2h/ZbPttiPu2qVoo7qEgUUjwiL76umUM1QdXGbmQwe07bbG
r1zwpBbvjEer0BV2Ew7ZsN+6297oqQxH45bBW7pdTstGd5qhJQa3sWfW6MzuVJ8g7dMQ7eSj1cx4
RG3+eOVvC5LBBT20XPfOo4gDV4rircnMptjIDDLfANsH/yjK8sCFSULmmbHna9NFgDH/pE7kSrEc
8BqFfJKvSVvZ+771dvNQPpbCOqUFCSE19WvLt8ii203PB1QGqglCazvLUFTLW/E+wFgh5wsKtBxY
O/duyaancbQzTZwoxlCGrHlr58OaEXHC3eC0je6xXZvzgBNPbfl3vijerydzxVKQwWol2EF4brlU
2garDK1s2UEtcDdt2Xer9L/c1ocU8q4xrDgaIqlnPv0+8ex5MZsxbp0p3uitdwEZsdYMoC4sHtJW
kT3484n6j+mqwTQocq5shJD3qV+kHUo4Aa74s29HLnEjvulQBqopkLZtE+BE6tqX4SHFk/Dd0K8X
3P3g6JDpzLQURykZmxZYgphrN/Ck9MZjPiBf1Snw8rdNrxTtHgGpp64Bzc2zIulYE2LPTTrTgf72
bexgOOL9f86FYrKfzjVgMkP/daQvxfBQlJpLmGpypT0bLh3ThoSOdVN+c9uT2b1ynai8YtRlHJoh
2iUYCosnPBXfqMGhBJzTw/VBV6QHGYE2GUiiFtAAyYjj99DeTTk7LFt1703jbtCeKD8dHJvKFm/b
PEH0iDNynvO3kkU1nA8GW3OM/Lzwi8alkR/YOnnjtqDxvbV3Yhwy2miN/NDZiWN3V2sS3OdECPuv
u5Al/AonGnwDezchX2kd7e80iIrTuhvDKk4fJ93tTjFY8pXIFvPapSUnZ8d/4N6dR4fIXr5en27V
YMmXIeGavA4ovsJ5uogGWcctC40qxK69aw/5wXvT9PPpmsVoXZLUh9PN1rSkQHmLnP2HNSYRxHqf
KyPcXiCmGPZR+khfqY5rqxqvy+8fukq9ymEjn/FJYh8Alj24T6TUvP2qPuPy+4e2+4zUMw5R5Dxs
O1Eceq2Hmaph6ejkZ4NI2xUNp2/TbjzxA/zLthACS17ohxDeu5vLMPt1fTJUfUmJ1TeMVZQT+qqs
LJmc7WXMe82WpowKKaMOptP5lYnBt7CeimO9z2MabS88tnbNPojH/fVP+PSajeUkxXixAAAK/0By
7p2s3bnm+qemVpM0VVA8ltuAPe5yVXXWto6vd6gKFPmClLW5MVIrJ2dQqkNDbJHR9N/t+sy8PqRZ
4rfentAXgYI9hNqhhKLDm3+6i9t/XZu2zbXSagycM0XZOf233+rI8vYACe2uf5giWv66N6WQFB49
tM/bf+l2HlG427J/rretWGgyb2cc8UhVOoZzzlERzB87otlbVe1KET6vm9uCAOqc7W3H+dEiGmyN
cpIvHX4I77YaTbJ1WFbmyyUbTofxjvdhHW6RHZvHVOe8pFi9Mm8HTxM9SXsIcweLF+XsIXODMMc6
8rxkbf+YQhPnqqmV47ywITA1oBs2AVxchKUZVURzZVEtSynOJxQzC9fynDMpv5XBvnHbRzg3YKu9
6b0F616K8IkBBz/YrnMujCyCfAKYt7FZvN60MOVLUI3nxnYgWPTQEa7tn06lYaJ/em+0qXzrIRWr
0mICMHMW3q8aGnaj45+KhR2wYkMwTM9r738rq/7f65/x6WEN3UkXoIwSYW/wpz6XnffFbSGzmRcA
PA2vMBgBA4lq3qYUy1W+AmXL1GRlUCFFgFVjuTu7rELR/ORiiNLxi2HpcFuqfqSwduzBRd0D/WTi
iYwFnMj31XwMJh6hchcKHYX0c4FnDJsU5YNZ8nQbavu8RM5va88POXCCd1W09pHYZxGwrz8s9He+
PkmKSJHvSE1juMbq+dZZbA81OYFsGI94dwOO83r7l3/9V60CXyNH+Tr1ZVuh/WKMvO7Hllfh9YZV
2VC+HYmpyviWBda570K4Ve6dIzA5POTxthsPWUw0A6RIUzJlx9kGXEoJIeecGVFu2DGHA/da6/SH
FKtKvi1VwBp0QjDv3PX0q+3dzfVrudYvjjE/coNCHtDVnX1UPV1+/7B70FXgcNhu3rlvIXXr/V7b
9xGKPi1k+8sfzP06AuRlplac8SBuiy7GWodXxpub/nHLaefm/yzrr+tTp/onUmLwnbStAsMn56Yz
EmeAgnNXxjWYiI0/7GcvONGh/X69K0UOkmk/AymGtTe5eZ6bp3V4GIoq7Jf5IZ2x3/Tz4XonijUu
+8yNi2mzynDI2dsinx7m+Xi93f/A258Ej8z76Rea+0tJ2dlYH0nphaaZ7ctyRmG3ilBZigrv6LTf
huBhxhV1RYnG5C+j7x2MOgu3FCFBnlscoK//m/9c4T77N9IlIGtgsGFlLjtTP0+C/sXyyK5pf2Y0
O2ZBvePui1j5nTWP4Yx7TSfqpylop50l5n8LBnZPgKu0eYTwRmiXT6P5Ha7UpT9+b81dMQFflR2E
2+833lohrbFXM6MOG7N+ycvqUfQ6dWDFHihb3q0Ayme+sDCk/kPl9MApQ4W4/1JZRjTXX6wGb2G+
7mVKtS6kU4jPKg9qZVgX/hax8tg5unWh+gjp9OG2RQ/m88qw4Na3At4y9nIKnB8zt05gKx9c8sfO
OACojzBOnsc23OovZDOOW5Us8xqP1tM4TRE843bXV4YiRcrspNTsOBwrRvGPLZa4X5rDtpj7wdPZ
uiiGUeYjLXACp8B5kfMInYvyyHThpfrbUhpaKwF/SNfIvixURH2WH3B+qJqboKg2la3zctfoMoi0
QD/e8XbTaEb9nMaM6Liqin1b9s4bt6rOVzfvHgpPxNA2efTGtoPdGXgfk6mTr1N1cpmRD1sGm2ll
c9uHFYf9GjAo/BVAIEBrf9FZF6ou5LaUUwzIfuKFPoDidBf6L34yobKQmyHqVCIke/vY/dLdyVXn
KpmsZFsVVF88fAxuyHMMUZN4ePNj58d67u4hFHqo3/xdozlpq5aWFPl9G8B0heKzFvrFbOKW/DBM
XfCrwkEKfnNp3XwIlg76uGHz1T8sGDLyPH3PTuLd21f78kHHalR8hUxc6gQuOblAT6tFD10whsLm
h6HXCSAoPkSmLHVgWA3zpXngi+LWbmNr1UGYFAtXJim5oIiknTfC23o62zZY3BYkPA/eqjt8qkbm
0u+HwOBOWmUZxavbSMtwBYmror/Liu6u51PVwFx6/dB6S4jhLxb+PV9JSGFDWvQ6lw7VH5ciOquG
ZaOVB0qF6cdiqe9TYofgp2nevBQnO5lpVDtBPQAsyJ/q8b3KT+n8GrgvzfptfFyWm0gWNv3vPvBh
dCqrZaja4BNm8UxJNMNBQ7uzqoZHittsBY1tQwX1yQeCqMi7gzcsISsLzcSqmpdCV1hb6lk8m5/y
wQepaInmwk4Grbe44rArM4vKKavafk35EwNlm6ZhHWRRIFi48u/OpDlQqzK2LHTd5YbZFxn2terr
2oUXY6wU9isXC73Eieyw2OucsZQ9SfuzY05k7ce6e/Ae/APZFS/eaTtbB/Sz6w/G6/p8U7TJtKPM
zboqH9z2wXDArL4XOrUPxWTLVKM6zXKnXLDfWGJf0xfTjkud2LgiQZhSFE9T7rMZOPIH+HOHDvvp
2ZoFqsibMsPIh6lRazU4VUzdYwpaQm9EKT+Iuouvj7VyTqVyAJTxesPasu5hfG9PRmiF3RtepbCR
nbo43wXxpplUVShIgcyaKsdGiQ3Yr1k8klPu/BA5mMl21Pi6lxxVBUKWuM6yfDUyDxvY9oROTtPB
bfBmBPuD/Qgjdt1Z4vNP8WSHPcdo7G0e1+7BhFHK0t1PtAI0/mB5zzfZftieLHjNqDWwEXZoD3n2
s6kO0/g+3QQcR9NSDKesMOzARNPw1+Tjaeaal67Pg8uTbfNcNrg5tazuYV6+bOCEr+aDyDQpTtX2
5fcPG0xRtiKHXBOO1ikehvJD5v4acfm+HgGqxqXQNSqfNgaeTB968ruu3xdk6jHVoWcUKxLvIv//
1yvLTAcrE91DcGy7MD00O2xhMUOJZ+dG+tSsWpJSFGcDTCDgkT490WV6KvN2Z6bkMBcsapwFRt66
V63P05wXSEFcuT6Hw5GHsWrNOw5H2FxQzTSovkDaiTfwHLvcEe3T1FIBLYqMGM7BtWEo74ejWdjV
z83plvR/nF1Jc9ysFv1FqpIEQtJWUnfbbbcdD0mcbKgMXzSiWWj49e90Vn7ENFW9tBfQAu4FLmfY
s8C3BsPhSNOnyizKgmwLgUCXj30KcFsO1jWrtwcLDzo0mnO5ri9hKUO81jOokr9eXm66FaHSHkhZ
EDIHCBQQKfrbeo+H29juknXP9u1huDOBPjTLWmU84ApXZawKpscsKBM7XXZ4Un+EP+rO8BnnKf+3
9sRUzoOziQbSXGgf8unNgbAexn7LXRtWKBxumROxLts7xILF2fAMNW48gI9Pl7vWzJoq32vLdOoK
gp2EoCZVfNqmLEr5kY2wKDGxnjTrXGVEFNNWFbNEF7X04azcxL4jDVVfXdPn/7/LZUvLbOoX2KJG
UUc8wCuwm+4vD4xuypVc49Zl6TjwyDt1zRdAG23yK3BM031OJB9Nt5JgnMKZgslOYfEq/LseuiVh
H97NDonL3N+JrTjlebtjbXkc6vGhH+pdGNSGvnUjpiSdzKfVMM8+rO3c9ugFPuT4rnLPAR9LSTpj
vkEJmp9PV/7dSEVEgxv42xgy2sdXL6aSH0YG3LjoJgT6BuJoi9dg2Pd8qq3tpem7W7BGgQipDGOk
iQkV8yMrmrEaIu4ne60jENnK/MELHli1b7ihgPK3TPbBClCRPzPJZxc+jzSPxuHNYtvBYn088K+E
PTlDF4VbFtHq2VmfqgCbXPGwABa05nfp9tCEzwOUVruU7us6CcGDIxAkFFW0zthrxTfZ/Kio4Zip
iQGVzgnUe+hLvJk9jsEY0ezEBeAW3PDerxlllc3pQuuwHSwsF7997ceXofo5hGm08sdiTg9XxbBK
5Zw9GKKDpIo6VcEji96kGQhSJnVR3eCc//8u97hT0c3Ey9qT40Bvi3hR2Vc7s1qfJlD/cTSdSshb
lliEbfO40LfKMhTYdO0qec2GZ8eWuhWDdxZdtnQ/NCXNHvtOpuvt5VHXhKpK1twsAePAyoL75+g9
Qmr7MxxNC1jQw8TadROLSIyS6W1Kt4iUdLZOxVCHLi5cNR7gQxhMW7suG/DWcRhMylu6eVbS2jbS
EWcMbAR9e6rZaRjeqtQwF5qmVVxePmy5Zwkfcv9sk28upJN46r3WYDRfNRMqOym1p6Hgmd98D8b7
NAcpkD+PeAUgIfDgz1xY8eVudJ+h7sIEElO8F94zXJ72qxvc+vO6H/LZkCw1K1alJrldS7MqtO1n
j/VLFBRuHk+1yXn945IAUxW1+5TVaVULAEkt4IycIS5TOkZ1Vt3lrf98eXx0p9R/2EmQzptJS/zn
YTfeu7t8B/WOl/NL/oiX/PLr5V50s6Cs0zLE1b9b4WVaCWDwB7ibQkedSRPnVNO8CsFz7R6CBw5e
+zqIdnCf3/VrcaCDyS5b1/w5mbzLpmSw7RGEKkAXpZfIXtzRVESZGA2nOUeziFSkHXPXsu3PaJ2F
fw63nx6scGl57KW4m8f7svgZsgcC+OCKc8vgvBTV14ITwxFb92nnpffu0/rebstNus13v3tK5zZq
in1hsv3TtX3+/7u2qV/OA5uX8JkBDiTutzxOPQO1UTdiSlTD08xqCaXN97xBrdWz793pKhEnl6kQ
PBx7vDWrEHTl1ibZTE4Nq2JJM8Nka2JaZSqRfuqsjBDnd7FtidPPfmRX7KHb8qdaGrG2uk6Unafb
tjANxw7WeCvNrZtsbdMIepxxWPe/WwZT6gZvJ4PjfBHC/VNCFyjOswzKjVJ4j6AN/LBydhjKzt71
LvL/5RSg2XlV2N6cBQwSvI797OfOEM12/pJ27EvbZm9V136tWbezPJNksWblqSg+SGzTnuJu/5zZ
I48yPtNdZqXfV5dvhm1Fs7ereL4wCJqUTEH9PTi/gcBuwnrKl5esj8vRcATVIFCYiuFzCtzj3W2w
n0N4me28vA9vgDBI96wjXTLU5a4C6ld2AVy07eq73/JbCc0aoBCmG7E1fwA27uMtCJedTIH8ajLm
3IyL6185AEriqP1yyJuh9J5LYieelx3ESn4AK7CDWWZcupZhe9LNpJJDHBf8eKewybNtWSSPnLxN
WSS64LuHfG8a6fPx8p8LT+Cp97dhBeQTRkfi5GfRmASHdr/cWUNkfV5iuhf7dG/aBv/qJX7Uk7KT
IPR5jZMzbIy9cjuyavsF3kC445Isd0wAk+559ODNuM5RNwSgTmxdZDuDHdesniKf9N3BR6rbuyve
U2vsSobg/HCYMQLnZf4uVedj3dpb0eMyUpZfZtzpbL5EUphElHXNK4slFbUv8gzvPF1xw7uI+j98
UzX6w1SHX64skEJU61ZveXOakFgT+O5+atPqU+Pzl/ZKvCM6UbabLS097ktR/je0uJTU7t228huY
5tySSu5oNT2krYWqr7e3su3N7TJsd4XhGP7hToeuz2v23cw0wmmahrXitE2FF81Z+ZMwiOxezsm6
eXH/v3GfFbKpg02cAvIa8F99kATy9+WmP0yQ+N3KFlRsnuzTZa5PORS0tsNc/oKxfcSaR5J7u8td
fLijoAvlUGmNTTHBViT4TaxiPSwiW16KYORZbA94gRVODnUFCMtUkdy88przUuCpJ81xaQVIBpgO
L6DftqDIYzG6n+zFMW0smilRyfAuEczbslGcaNU60cSLr7MF7mrVEcPEaBaUeth0sj5j5QAndTCV
4a6KU3JMFxO3Ude4EuizXXue79UCaM+bsT6sJtidblTO/38XBaS1cBtlTo1SepLyMh7gQp6NhuSn
SSEq993l/pClNZKf5GXSf2sHsYO8bmOCGevGRIng0iun1qKY0X64Xb1Pw/hyefnrxkQJXgH6d7YR
6AfaOS0jOq5xTucbNzXpyWoiWKW6CzhmzM4osNRD+Ti22a+tqG+7NvudiuDWWe348mfoRl+J4qEY
nQ6a9KjAwxqqHXeEWcAJW5Ff/LrcgWac1MNgKuw0qzqMUzeWa4RjYFt0YVQMvaGkpJlf9Sgo5rwI
e+sMbgNHHxtEETXCpFmn++3Kvtwxwfx1yMWpnkC7DLekWr3HaTOMjGaGVfqGbCAiTnMiTk57KtrE
m+/75kv5a5h+Xx55zdT+S2OvyRhmCCwgAW4yIM161nwqNivKGf95uQvdJ5wn5V1iCBcrJxVs/k5b
QcN46QbnDrg23M7lUt8GxcwPQ+HOyeXOdLNB/r8zOdGsZRUi2Q9ggAKZLns3i2Dd5WAq7C538bFI
deCppI21Tmdqp7Y4kcZKsqK9WWS5RXPVPG1b8GKD4dfa43Oa1w9ZaFKR0X2XslfzxvX6POzESfYe
fIqciLMi6rbny5+kiw8lwCWIDWOwEOBM5WGe71IT0FDzq1X6hr9VElt+jbjOaAE9F+dbL9ZxD/9w
Q21Pc75QGe8QLJaWDZOdU+PL7z4h3xvav/qcwcSC3PHKjvrMNuQQTaSo7iuhXaYkp2596se3xaZx
sLzQFR4TpmPLx1U+yOqfO34XJ1lh975NVnGybpb9mb8IdNGeHOykj/PEBBvTBKNKxgBDZ+jzcREn
1xv3LqKw6naiElGfhofRxCLQdaJEvMOHobXXrTkFxdET+6yx4s6935ybzjZJR+pWlhLna58P/jLI
GvdB7yALXAfBNJybq4CgmAtl4677Jhd254jT7DQRRsvLyqToDPRLTbQRJZahuxG209zjtLE9LPSw
MkNi0rWrRHEhg7KQOaLYFfmNt3RJb1mvlxOEZrhVDgOB0mQashWK8uSJ52MkpwoJz5TcND9cpTAU
gVg7IGYERJy9/2gW/BfisnDdDz8v0XdBNcuAVw2TuJuN7RhPi/Pc5yUQhw7cQa/rQQnbEO4ARLRZ
faI4EdV0uHXgjoWz15UfcJ6Rdx+wrQWnnCIrpNsJb8mr/Z8cDUxs3aSep+Nd0w5BTb7usF5gz/PH
roL9KsbvmUsMCVPXvBKim29x1MY2XC8JjTLnQQAe0pioEbrGlQClQ7jY5YJr8eJDFu7Bcw5ylIYZ
1S1HJT7LdsCNKxzr0xhsczyvYx2DwRZft1yUIOV1bq3pih9up2/e8jzkz67pPv9xOTLwVEZC38p0
LvLASaMOxM8gffVQIycz261dC0k4+xeuC/t5rO5skuIdIeg+ww5lu22CMXYncRfkdQQRhrvV6Z7d
xvTEoNkMVB4DtQNOxGB1aTSW4UNJ52+uxW8FaKLcg+ATDwyPlbp+lEhvgmmtJVxZT2DnT3etEPm9
XZT5Fq+DXedRusn5uaSbqRyn604J+6GpqVgtXL1SQeOsP1b257H+VNoPnWPSgHLOC+6DUuRfrs67
AA3KrWRli8NscR8cttv8CPe6A8qdiZVww3LUnGr+vne964LQ1rH6ZcJZ1v8TglELwjWudjSaBpOo
piZSVdIDK/x1kQV26glGzPlAIw+njqZ6uiqc/h6m3v1+L5MjrSq0PovskHUiYeVyB5Dn/rrmlVTg
4hC/zOEsTg117nJJIgZf3NLtDMdX3SJSkgFbrdF2WxRdneBH1SaSeEdWR+W6Rp2TG2ZYM/4q7WHw
bAdMuHM2Q3F+JV3kD9DEwBX48gh9/DIK4K9SLwcAO2uWDmn+/DjNfjQxT9JDervFJM7f6jhMHMN+
oknLqrfKkom2LRt0NKb+HYNjNNRjDGOka1oJZt4Gfdv33XkV4a2IQ8Ybd6uXywOkG//z/9+tUGbl
s79MuLkV9IuXfevbHL45v69r+/w979uG3cxanueWBI+si2bnfjApomqWpsp1qLuClbLGkISuSPrQ
AoZ0joR19KybyrQ16IZG2cSbgMy24yGHCpnfNdxKiLd8xtZlqMvrPkEJXsdfQiGnojk1JIja16p4
9Nm3BV7dy/p2efx1pQCV40Bxbg3ogN28Id3OXeShA4I5yrfq1s+qh5K1D0NYfcrC/ofP3atyElUZ
D34rxn6kSHlWyw+SeTcLWW6dXhwuf9PHk0JVukNWZWk2tgwVpxQULFIsBzjLpfBYCX5d7uDjYAME
8P8X7ZrTTkIr+Jz0vlvptq8zE/Hn482MqrSHbEjbYnYGZAgXFPnMu6+HuY+LcRhRUzQhST9eVTRU
4lkUvK37GZAxJ1yK14DAAbJdgyxhGYwS0ropX7qgMmk06iZDCfDeAs4BJcDmxO3sVA/Z0abjXemY
5vov4/PfEwZEc/5/Ljzej54DW7JTFkb9Gzv4+y3KEv7qvnYn95ZFPGr2/UN/MNkZ6L5HiXi37bif
wwTxNFU8ykugK6qouwoWEkAe6f8/ps6KtPYDinu18wXWlmT7JjNDKtH9bmWjbkuysomhHuC5Phgv
9g62Q49WYSeXQ0KzcFXuAwSiS6sc8SazsTJKq6SUT7x5ZcFVhySq4nCLbnDroUcReRI86uzsxt/W
/VSYAHaacypVobhD6BCXTRid1YtayN+Jg/2bvbj7Bu/y1IQAOM/iB0tVBeNuQTc3XYENadnzQ70X
h76Ixf2cNMl6k5uOw5rgVh1WPFh1Qy6dohze1GLvUrErCvZspfZLwOoVAqmd4cSh2Tlgp/3/i7Wh
09ZYDSKBBvnqJiBVyeNMGY1526Y7Rqvxcx04fOc4bXYDy7H+hTSbYdvSrGbVd8XaencKUlRzQJZL
b6rafSOdWHbzPD9fXs+aWiZVMbxTnbKCelgRfUKP9g6giSaBRlNcfqqPGZwjDVthoFkTSsQPPMfR
ioONEPR7OU77Ym3ikv0UQQT88B5eCob41A2YEv7wh4RTxoaKPx+eB6B5rC6mEHy4brBUEtIcel4P
wh6Ka09nouR5bTdz7Hz3D2fVU9skRaoLU5WFtNQ+akkCo9X23HoiucWSibgzTIosK/La0ordYF4j
Nm2/bTaRqJFjmKRpbfKS1Yyid/7/u9OqxZx5GmacVrv+V0EE3kJvyHRdilMfiEPGZcBy1Pkm787a
nkeRRcX07fIEnUPyg8yjwg290u78Rgx4MccdfDn6JlV67YQoJyFBKcxva0wIp+S2mrtfnNsxL/lh
DlOIrYRebDWWvVtq+ZU4PLaFqVKk2W9U1lZd5Q5vSIPyNooXgQt7cX6a851jOtjr2ldm2iGh1bIA
tRjmDE+uC2Z6BUmmOoOpU2XaMz9WLAmor2TQxcMldqK4m+dZ7L9se3+f70Rsw17h1v51FvLt4zQp
DPlaszGoLjbjaouClueDPlivS3sMqh8zXIrnx9Y3cNE+Jn/je5Sz0ZiuonNadDEmEiq7Q3wmfw9J
eIB8ZTTfmK7RurlRcmY1Ly2cy5H829VJSPU0FE2U+z+98MtV0aLSuEQzFc66Ye6d0YmqoLgnkwli
ovnpKgjQamqn2Xr8dN/7CXuq2vFiypNpMB0xzqfeDwJdJW6tU7+1bo9aO2S59u2n8gjZsCKGQgQw
huNhcOLBUPfRZEIVyzcJW4ytn0Gu2aZvUBKwwyMNDWUS3clCZYUM8EpZCgdxMRPx2Gay3pVtPsRT
gRp2Fbj0ULXpW5ACnbrOcountKSmnUz3XUrcizwseTihYDnug0P4lsVFkiVjVN6vn/pddgPhwX1p
ggRpsrIK+MtL0TSDC6WNJq1umiD7TAKTEqjmWKEC+vrCG/Ad2Khs206s7tXL0n3qPwe9H9WjHzUm
/LBuuJSIp/kawoYL9Q/fv+nJbe8ngYkhqGtaiXKLrRm8DoFitYf7pXza+Nfwyq1WxfSlnbtlcm4R
hZP8LCZx7zQjiyD9aVhFmlSr4ve8IM/W4Ax1COsgpiJxgpNg+6DCH55JZ0CTSVQIX8OHfHIGAI6W
er6tt99j5d+2TEb1ZFJ90/Wg7O12Iam/5hZwm9n4TfZgZVefZmuMl/C6Q7yqz1zZQydCJ6hOzeBH
zHoGlBPYzZvLSVyzfFQKBF1siHQ3OCBUw01Fbot6t5psfHVNKytTOl1NZIgXh6EvdwvEhChgGimc
rK/75cpRHeCcLQRoFkePATwvL2mDcMeMPlGaH68C1cAVhP1fhwRXwqOEhk2yNEM0sau8QwOq4tTy
sfdQH8ZJk9a70TlSk32TJqRUnoKED1s5w+HnNFAe1/Q+9FiSlw2UoWCSfZXxIn78ORLeHe/7gcNm
/i+XMhXx6BZRNeZ7Wl73zk5VpFoxizG1B/B9Fx7GdAXVcUom03rXRKuqKhw6TeXLZe0zXIZqaLvy
aE7P7vN30qSJpjvs/yMlDBVmR1Q2uhh8AbgKPZDxrmBPOPMBYfI7TT+D9QgIx012ZfGQKttL2OZi
AcwI14v0ZnUhmBuX05fLUaZbUEoQuzjhVVOFhyt7kW/e2auwk78ZNEj8kp/Weft8uRtduCnBDLE0
UuGZFWO2TiKawacgdtSYoPW66qcKTxthrFrZmBVcvNcYVK/7/kXe5jsrzmO5C14aEaO4dBc8mFaZ
5nNUtFo4zmHtZKjDjZAbweTENh+jwG0MdxRd88qWs7Wl342ui5em+YXNn1uJd1YTUVrXthLc0NWH
w/eG+ItQFzuTlTy4vlx5HVVBaV2HLZ/gPR2HleIQuv597gVvcmKJUwjTe73uA5TbYmZ3ksNX7vx6
2Mz7gqS/184FL2wtTMlbd4Ej52vFuwTojEUauj3Gfz5Ou+W+3ls7UJSmvRMzXB/4bjHUIzTJSgWn
ZS3oJXTGQyhfhiMQ91Gw9k9WX8VcmuA1f4VSP7gKqRg10ln9ZG8uIs/PbehJWDGBBnCdNhHsvuNU
9BGVuy5YDvn8ElSvNCyBB3tN3f8a+iUMu6ir9gSyoexzTm5QWoqcGpaBsUxjJ/t0VW4gSm5YB04y
bmMrbt3f9hbhgSSyr7J8DcDj+v+ZbMdQwNfNwX7Z90kxfSHDfRUYfrcmdapgt9T3M1lY2OPdGpgc
/9RMpxYED/DTefP1qqFxlUTQ5la/9VAJPwkneLGQYKIapOtMQPTqcgeaFaiq9265C+SCh2pb7/2S
9LEujg25Lz0DPlLX+jmE38WRWD3cAPJzndCuk2E+FRUEDto24qNhCjRXR1fJBdztpQ+ZB1wdJzwL
5h6M9HpWdfvLg6Pb6VXV3jaAqvWUo5Dj/VXSHeLtpr05F3PzfXfd+VxV6wXRqlhnCHSdbGiZc5Hg
5X+1DaOjyZSusreHbSb6UqIKkvn2q0X5AwiqCXJbcnl4dOtfiVvb5yg9dlZ1wgI9zIuIwjmMySxQ
jbhzQS653ItmilUo3JZ2NbfBMkCUJUV5tE33al2755LB+7VJSge3CeRecCW+5Xb9ui6zYfvWLPu/
p5R3TY8dtTshQzwydDzpf4cLu4ehXQcd+MtDopnXv4TXd+33i2x6OqF9QILiuhnjpn3NF9Mrhm5g
lKAtiQOuyoL7rutaQdwVgj8Ugz8fLv923dice3332/3Wpm7Rgabi8yZe2yquW5749G02/Xzd4Ch7
dxF05eqNeIPZcHeRXywPVs/XXdRViBol05bXvMEj1VJH9D/XTiN/MSRi3Znjbw56NzCdb7tlN6TY
qXZLYkE1b5ftyQN7Gb+k8Xgo/jMZoeimV4naMrenGoodwApbP5cOUlFhAxWpy5Orey1UIWpz7sx4
bkXC7OBzCS3bIrFi6wvK+Hsvbg9+crmbc4h+cKRRgWpDADpKZ2GFNmuzmwIwXah/58zhLWxCk7Tv
9t5gkmbU5DgVqub0oPmvFdLzxNPv3PeSLFuTdaGnrB0TAiG+y1+k6+YcLe8m3ytcScNzPbyr/6vy
xw2Y2rrIDp2dhM7Xy11oAk+V6RVpz1u/wuLtggecO3cdToNLPsehNHyDJvBUsd6ps0WNEjQCj2/T
TVfOf6rZ+9UwTg21ds3KVYFs1nmUcLcADN239wuv4Wdrgs/ofrtywSZyGYqyRpVMum4k5huZf+Wm
C5dutSq78OR6lW2VEDxo1/6mH3d2+KcohiifdsL6JcqrKABUxa/h15cbGwrAf+1Pc/EFUiOsMCEI
Px4douLUCLe3IAeO4tQ53n4e9g440m3z3+V1qUl8RIWpNWOBErEPEk1xDwj95yIR8fIEsHfiRuyr
ZXz3+3j1kH/Aag5f4JKDEj3wdhl/WUzSeB/HFVGham7Qh3jRxPTO/fMSHhayRZRHxGSvoUmpREWp
LbBxbLO8Qlg9Dlnc3rb75kAT2iVyd5aS5rvL06AbnvP/32WguZC+DMQ5evvbNHjsrnrpo75KtkPl
yodFQTsdbRxr/VaiFuf93pgdCSmTyz/9w+SJLpTkaVWMCT6I6bi0rxmIfGn6m8zfhXfTBp2hiw8j
AF2c//9udLauh07niK+gfN1Vw9d+aR8qdpUSH1pXxr5obAaa9zYdN3956MCjgJqDYUfW/XDlNLSE
rA4se5qO6bbe2Yt9GGX73Cyzgarx4eLHL1fyJpXTiEKeWI7ruv0gWQWHli6xuwZYQNYbxl7Xh5I/
LaivimKBu3XbBYAelIfWq742rLtv4cJ0eQXpRkk5Ew35VofB0k/HeiGJbWVJECwPJV68Lzev+QK1
CIGrgN+34TodUZKGP0d+oDQ/SBeSM856TfoH4kC5zaxT2wKSOUxHjhKNnP/MELikm6nkrRkftQzR
p/Y6BA2B1TWk3totexpzePDAI+7y+JzX+T/nOfx4JYAnSAEDxYYfT8LuUwMbrEl4161/1T5o5E6a
SxhbH4vFSagF0emmvgu2q7Tw8MuVyO2IP8w1oeNxWRtgbxbnGyPsbqqr/XUjo4Tv5BdWToNtOIaj
10J6OIUGrOW3u8ut66ZViV7OZFaGbjYdu2CCFCdNahT3xOrfXG7+w4MPBkcJXJaSoVk9NhybaYu2
4LbyHrvxW9aNUU8OFf/vci+6xaPEbgtWOlTWlum42ksFQn0OxztmWj6arUUtPnBIrLSrC4/3cel3
Zf9FoMTnN3dQgJ/kr8u/X5McVFZdmC/h6C9kPAZr+dUt/mQ56vJ+uD4wjnLf5T50n3H+/7vty/Hz
yhk5nY6y8F6HuvqcVd49hJZu12WFqjFo/Zf70X2LEsghQHD+VvLxOIvQuw8diKJ5zTY/bK1nRVOY
PV3uRvc55/X87nMA2x+romvlEQ4tAzllG+yngedg/kMAappMunHu/7Da8gxLTBMnKrXOJvVQB6SU
x2GE07RcIvgpl9FQD2+Xv0fXvhLlhEswSYtwOOb8K52+LeVLaXKW1zWthHiOq6uEYoM8FnlzpNAY
q4j1Woe5QRpS17wS4uFEgXZdhTzmwjl4g3e7BNtLYXyI0TWvxDbPMxlW1JuPwTD9GJvuC1lCGRew
mzEEhqYDtV4xcu75JCvAxsTwNFnwc5maeMtNajW65pVd2S4CK28aRx4DziZ4zUwenoyHYgezkNaw
Q+i6UEI7J42b+n09HtuQRVUGtkRrrbEj6vbKIVJi2m2t1pVMjMcChfvK/imaNsqoyWxYkzHUqkST
poTPkCU6Am2WjATi5d0ag3tLr3LIpr5alaiBkMQi7YfjiqeZNAS7J7/fyNENrnnCQ/tK7OaUh45v
ueOxKu67KSFFFzvtHYMR2+XcoMl1thLA0rNY1672dHTgAZY6tyJ/IOUWb0tyneIuPkEJ4qyDT/Wc
uthBO++RswfZikeaGc6+uvWphHAWhBJOMPZ4DOe7rTqNzafVpLPy8c7/j2HQRievAUELQ5Mx++in
LXlYYOmeXB74j1fmP2ZBtEiX3itddpyrPxXZUWC/tse2NCBUdb9dCdu571pSNdZ0LIL0Z1pDMjZf
Z8O56+Mh/8czyB8biJlmOE47mXvrO8/uyr+Cf35l6+de322+Iy89Vs/2cHTGEGrATQwHv50EG/zy
sOsG5vz/d81XxQSVjwobVgqTh4SG1Nv1tDalm4+j6R/foJXSHuKe2MnHnu7sxo+Q618yu/rMeHBf
Lv1VCCrKQiVqLdrzLl/wFcBnyUjmSxd5a79n7VX0O3SgxOyc8cDzSxQk+PaUY/FYv7Zyd90MKBHb
ts2ySImwCqzu4G7eZ9SkDMlAE1MqO04SWdkrkeBHMecOImJ7hpvZEDA8CgtD2GrWj8qQo/5Ag67C
hrL4ctcG6ddwsw13bM3iUclxWZk3PXMwMFuVH8ohjF3evIzwllw3/2ALFl81/io9rnFFI0iG0yDP
eOJO7Fjw0PAer8kMKimurrOxajKMv93ARqRuvV+0HEUkNt+E5T6fbP69yjOVDBfmc+N4fT0fm5rB
aMrjLPK81YrbcQpuXVn9Wr2gieVitLHRTYqy/1ZetuSd4PNRrl8tetvnr633NlRORF0DDF+3aJVY
Bj4O0ir1OZZz73b2sxtYNdzD0mpfwcji8pTrulCimTWrKMIgnI99vaf+boF0wZbGxDIpd+jaV0Ia
viRgBvNKHp2yP04l2UGbGhZ+HVg1fn/VVYCp3Ddq+2U/5D4uMcVXF6IUdfObj9eVMZlKeKuxLQS9
hca9sImZbe9IC8oxNRVgNXGhum5xWIxnbVDhBETgsUXSrYqWLm+j3vX+XJ5hXQ/nmXm3raWL0zKL
E3msxfx7k1nshbBGhdqUYfQ1M6xaa63cG6f2nJs8aOmPD8IGFr4Chcqw6WuiTGVoOTbE0anjziiQ
PnjjsZMi5huKIOzggmd43RApkQy4t4XaE2h5q1MdhLN9rzee5ObUpNkZVFaWVTbeYEEJ4dg7lrz3
moLe98VkKrHoWldC2OJpCw+AbDnWaBiS1BL2mOD8H64bGyWAcysd4LParsdGprc+x3G04weQfq7L
Pyodi/o8dXwWLMcSIoiCL/tQ+l/srbuXjvx0+Qs0C1RlZFEC2LpFg/G4ERaNq3PbzmMyTzKGBPN1
MaBysWQwEBcV9uXIFusQ1ADkLuwnbJ+irpCv132FEsblkgEQJucJSc7/Eq5DtPD+bZryg7/J67Z/
VWN9W0PqWq0zH7G1xaMXQoV5ueqZg6lEK+isTRkMvc8HGH431/aTVeK5zHdMByRNklPZVoGfDn6d
Y46tsoiLJngo7R6FX1N1UXO2UB16tqpqBxfQ6yN3hyentncu8W7XGW+gdQ7qUvFTThDqvzzRuk9R
whk1WafrRzw6yc6772dym1ZeDKaOIeB0zSvxLBZiha2LXFdM9hH64PB1TZ8kcLZX/XqVeOWWeTrl
di6PvCZ7eeb8wMJ9ZtfVnJjKueIVm2o54xbFIUxdgTMzjGPseFe5tlCmiqZvQU+IB0cGKBR9n9kn
EYZxv+zK7irKGNpXgtgtnCKtGnc9Qhov2bZq1w32Ph/yKrL76fPlGdBsBypDvgcxqoF6/XScCbv3
QA2M54KY9hrN6lEp8pbrV1YjOuw1XX23dJ57k+Y9kNodNb176H6+shdb+To2lKEkJMAr3SpxCzEe
w3Fa17RynGYS1b6FcEQWRr7pvZMbeoY9RpMgVBH1NB+mFZyi+ZjhtWZxv1R4eShZ3LbskPoHD9I+
102uEr2cpNIunNQ+srzoo9WCZdRSl7YheD+m/UIoRMGs1245txBsANjgzPbl48xiJ5QuROWm+bYg
058OttBRB9Qzaz2acEd+vfxdmj1aJa21fhn63uTK41K4+1La8f84+5LmtnWm61/EKg7gtCUpyZat
JE5iJ/GGlZuBAAkOAGf++u/web+FL64hVGkpLQBi6Eajcfqcbe6+inhLApCLXO9Cs3XV+rVAxoEn
QsTB0U7oFK95l/YxSUfeH2/rQDFu8HQvUjoYQ039h4A8TX7+Ye1NAEfN5lVL16Za2u0EhmqEGHhK
gS5c5HgGj6Gbmb3LNzeEyIcQ88oD5EbC+TD3deLE9TFCmcb1edF9uWLRIB1HtrRHiNdENUc200EN
BxWGjaP7dsWmrTIPwhFc4Gfe2D94sKUzkgXJVJokbbQmoRzHbe4uy4hn0nPRo2ZlW8Ct8zK7Ry9s
koIWn1BSDOaDMfWHm1giYIOKidNSBNXgYDUWhqquZo6zcN4Oqz1VKaolHr18MQStuqGppWur7U29
X2JovfASOeBxqK2OSDkkkNi7a316L7mbgtAA78PxbX5SrV6zAP8NqwiDI1EOQtwum7vjAHmjfIR0
lwtWAcOW3h3WO8kgFfu1FVZo59zBQQsdor74LgeZ5NU/EXQ5yzFMqFukVmHKPOk6Uwy/9UUbV2u9
gpxeJLlkmeBDYg8AmgX/NG10HKw/+fLPdWPSHDQqHKynS1fWFBEEA7Kh9P56cDAcNEKTNWH2rGSD
isD1nt4vQSGBig1DxGsDEIAqWQlZyjlcM8H+uNZve2d6j/mpaFuk717a+AfeYQ3Hm8aa1eo32voL
2YSwz0tLQ55WNK+9gx8ua59y4knTA4smp+AqJpavlBZjuMLhRRBxXmaRBMCnUdSPVEH4fRhMLwq6
xVKcE1TNQlBAeOu5bAswFf3wojxbXNDx9/cjxZMmeGCvr5VuBypOag1mrxhc7MCuiJLW99O5YMfe
CZKNgn8PdXVd9OCKm4pMsDGU6fNavJNA4mM670UUYbQlE7KGpfzQ3+jUVdRa4EbuPPVyOm90PXiL
+zCgUj4YTIBT3fLvy/XmvAtiiHyVQCecxWo9RNH3lY73E2E0AVwxm9fbgHGBCl3D9d9d2T5NXgAO
TCTpoR8CFlRTKYImZPoPdK1vZmteC8jLASG6JHGDYLbzSm+9i9oIOOB1JdVtL/GBimVruDvPTSyQ
Q5zmpIrIwWu/WOImwjzE9kr84UFrRfg1zFHU8xGSn9kUrp9l1d3LKj+yThjOO00copbUDWve4u1t
+N/ZsxzoPOSINCEzeN0ENa5LrabzgOL38BiMRLfdAGIffiM7FozkphuGxsRVSNtGZrFMOZZg98h+
12ddPY9JtfVHlKmlPSkfHVnej158umk8Kv4MFQmtRNkuxkPoTw54uRhL0CaYKOw1i6Fiz8RGGuzP
/T1ISlBKNicZ0B/Xv1zX9G72b8y7aQYL1HPbdK5o8RyQ/ItZp0EXMqn1b6Rqa9pZI96I1+HkBs7X
uHDqxHPXT3y8L0ENj6ct6xlohqxv+ctt49l33JvxcDYRAU0XvBzTNhny/s5hrSEtp5uq/f83TdeW
BUxkjKnitXt0An4po8Vw3dI42f/VXLxpuqKebW85vrokC0TWhtRewu+k7bOGT3fCZ4ZudCNQjti8
lXSmLUYwr/GvoslPxToamtZYtFoWxwpudyTAWhM5P3okPoUkvtDiJmkLEvxvi72ZoKiM8oFP+HIf
cnSLJKe6fA4HU/WYZl5UeBkFpeXEZ9iXz8YsWujDukmDZ9AcPGoNXJiHiOHLAjm4nGedBW3EwcpT
vJJ9XyeTr9bMvVr8ttQVX6iFI9oLt1Pn5ZfeqdKS9YfrJqUbwv7/m7mvpFynfkEmSDrsSTZPcRl+
DvI1qehtAOdARZflnrBDZ8Phn8cfuvEvHf4pjTqluslRrDYs55YDLQgHt0TZssjTMnoHWZmgg7qt
o9zXJW3jUq49TppBOJlDcyC0B7xLXp96XeuKwTo+qJU8gdYn6r/M1M5QWGcw2Air986lT0WTTbSJ
WxcSLucJR3GSb1GSk1AmSw8NZdZl8dReCDUORLcKShQcDjKvXBcHMmH5TydwTysB5T/wtNn1iXq/
fV8tfZN14LUQ8sYygDS4m2jiuwTw9W/XW39fcoH4au1bNSKwEiJEMnTwM1Zu2SbjbJolKkO+btPJ
RwVHNzlH4jiXLa7u6vxjLJ6n1nRjeX+t/P/UxKGota6jbjlPyweo6ybB1AI876YQFEotfhcBIX59
oO+fQ75aJNc481DPFcbJNjcdQuuxYs4z8TIRDhCO+Xu9E91o9jV840+2wp8lCjmX8+Bw3IoBCk9L
moPvbzkkIcpqTeT07xuPH+//v+nH9RthkQKzZnf0ExizTyFYS64PQbfdFKsvndgvlwmwwJEtSRgH
p8Ztkgka1Lc1r5j94C71MAh43KoXp84JE46CEtc2VWrpvl65AIfCBg2SaBfAu/onFjCUC8kD3hoN
X7+fC//1LH6s2vqUF8KqcORN9fA9r8A/KfIhc6r8EAfb6/UZ0mxUFaHW0MkSA4P3qoM5a0CNWBd9
nVZDcChG63NfNYfr/WimSoWphVKOHi7syIODmgxUax/quLr3RlPgoRvG/v+bLSqdpfc7iqgph9xd
JFJmOSnUM9O2yPJ2MfhGXSf7Or3ppHDWuIWEHIBRNii3+oyTy2D3hxpKyuHX26Zpn743XUzO4ggs
MpYD1f1RCbXXRX4Ojbd3jSWraDWQA40bl4j+yrxoDh53nMeSO/zGNVaN2Y3LyhoRfBcj+b1Q/uKF
PAuHLr1tbhRjbiuI0xec2sCEeOGjZxVfwmFcvzgWjQw96BZYsWcR+WvD+nU5O02ZjWGcVL2dCPAr
bOGndjE9CGrMOlLNetzyKihxx2UoofPWMqlQZBV3SVdbBq/6/q3dV6Fpc91xwZd5OY9t/WgBk8CW
NvEnloRdkHjt8Cysr21FbzvrVKwa49s4uDbdzu0MrlCrvIvD6q4p4mQAgaUXRjd2o5g4B2gc1ALL
hOj5pWgPQKYecufRWZ/7hRjWX7MyKrl4udljGzv/yz5UX6D1/lTG8U/Zb0kxMUPFmMYCVdxauU4j
FROZzmPn42WHQ8zRClwTbFCzgVXYWuNaTd/VeOiQtXvol4yCoEgOP/v1Yb6JToWgWujfHqoI/H7k
JR40rbAG+fp4ZG1uWGEtM4LStj1WLA6x0Bf6OB6Ku11HtnvwL4DFH6tjnNW35B8iTwWrB3YMOAE0
9y59QQEZfGaFKZx5//UCTSseZMCkhGwFq0Ab1NZ8iKRdPAxjjVx/IcpLAdolFPyU/CLnCIIZgGoP
eK6Z+vvG6nMT1kbLoKA4GOlGAnxA0GQZjt1jeETkcycPc+alVcaM9BLv2krkqYHDbIucAOYBbqAa
Gf9cyg+4s/2UQX/yiu83OHx0sce9bw5DMBvFuQjANIGMV918drdPk4myXvf1ijOJaDFwUYAMaxRV
Ek7HFUoCUXGyicHMdVtZBbXDJwo27SQf6xN7+T8Si+ahuI8vy2FIzSwW714BMEVKvCBAUgLdZSAj
ZF38Wpn9IQI3AffYw0yKj5J+bf3IEPy8G8Chp92hvVmMoI9IVEfS+b3mFfSXc1qk44Yn6WA14pTe
9V7oQjH/3A5rEnURiGPE9xA6dnGVxnGbCJKiEsEwDN3CK0HEHPl5G+dgg/Ls5n4q48RxlmewDH/0
b/LwGIXiAnIvWL05ggsIo7k/BDy30jk38a6/e3ygccW0yVJvwcB2JIy7NJlYoA+P91fbcP7p3Jca
OJCGNYNdwqjdLt2lipa77UOFOn8Id7KjSexZs8xqvNAJssiuBJsbda2UbuFjiBdzTxQnt4SySmNK
5uncoApyX3NIFwYRpG8myC6BR+BU/rM9zcflwA/NqTEJMGrsQo0ZnCIa8HAEfrfZ79Jo/Gcd6CHY
jtc9oGa51WihGH1QvzKsx+b/avzvnYl8Tdfu/v8bYy63WdJ1AjHQJFCJF3X+D0t+uv7JGgNT44OF
FHUroNEAReyPq//BAQmgNWcTbW+5ZESeimoPLDemdo1DwXeDh4nWiGlZjNdnU3yj+37FfJcinPOx
x+5ECW0w31sBpLHpPWgpDLG5br8oFjyulZzmnWITkU7iJHEFjl0TxaPOflVce+XEQTSsmHwL2hlb
zBuQgkO6auQfSxZaSTi88iBsE6hPHealfRmR/7++6ppRqWj32AKj2GJDja9qPsk8Kdk3eRMyOfJU
lPvaraTId4rlGe/9IOOaSJ32jWE1NIagKo7klQijGtJSFzco62Rsx7+kNYlx6+Zk//+tkUUbza0C
cpRbLx4qP05YDBxQYOLhej+XiolRjLgGeX/dxTholo+rTMpPJBXp8uB+sl5w6TtFD/ZdZCje1diE
inMHiVhRRLsui4A4lR2kQ/Dkhvdu9fX65tEEMSrOveK0YSXAFpeq8ybchv3vhALDPU70MegIRL7p
uW2jl+ud6cai2PdAwKZkTaC6XqSTDEh1BfwwvS7Dj9uaV8y7nNauszkWpcI7Ofkz+NVheCWQRr7e
vGa/qkB3B69H4crH9Td0Oe5C+gQg3eG2lpVgG/XwTtCGmJe8BBen4Li5+4Z7nebAV/HtsQg6t92F
LQYKnNBorYdtI9/4ED10lQyyNmpHw/RoTE5FuvcooabLvpOY39yNPv+CTCPkfxsDlkPXvGLRoHfk
Q1iCuJtQ51QEM2yhuHN8EzmHbp4Ug2bd4DShj+a3rt0OFqikkzHPH8YgANICTz6+UbVTNxAl0l4d
xiFWDLe3uMOD/L3W7FTnP2/bSO6/3V5Im20iNtxe7RFJH8LKpvZhkktlIrzV2YBiwXFF6QLiHVwL
i+Exzx0OGpDYcG/Tta2Yr8x5WS0tTv+qK7yMkhlwfWhrZdenRuN7VKC7ZE7pjhumvd+5r+Mvjhsl
KBPOTYUkulunCmh38rUYJIP3yZ/zy67HSI/uJ/sLfyFHKFhl1bfr49BsHxXUblu+1eYOwzXBi3li
8SZdQHJhz6vhHqIxBFWPRWy5P8ldDrcYn/3++zL88UEgOvFDxb5eH4FmnVVcO7Po5DEfDJ+51T/m
lIFHyzJsId3k7F2+OfYhJxt7uKZhezYPeCGoo3syG+gEdF+tmC3plybmDpqW8TF3srw2OGjdvlRM
lvSDN5DdQbvbPY2O3V0dPXvSwCIQY9z/ecWKPKKYa7lK5LnBknyRwCUmIFo4c1l+GgYkQlY78yM8
Fczlt7ljBv+jiSZUJLvTshCaOIiBXZzARfds4YXGFQkvv7PhsMRxdn0HafaoCmMXPbKGftnWlyaK
Dl1H7wULPqyLk/RjfeqDzrA0mt2kQtedKC6XNoc3JajyF6+Dc2HidH0Euqb3kb3ZqPZmray3OO7h
eAmfOkDV+/Pif7ut8X2rvWl8C6m3lTYcqdvvQVwCCZ+1+3K9bc12VdHo3uy6BajaoZja1yWgfBBs
muPp1bELVLQBZ2u4yWqsTUWiV82ShxRcnLuSmLVetsUw77p2FSuOooGxPGD2n3D2vCBdfT5OmT16
KA26Pj+6hVXMuQ7ihgsBkrtpPLHwEPQH23TC7HvjHWNWxVVIs9F5qTD1PKT3VWPDduMcERZKthrZ
/SygrXPbGJSDGBmV/899XSw+y5ygSAZgNY/hwgyGpVkFFe29iEaGkQOfB0Tosay2iwxN5XKa+Ve5
SVnTTKBswyk8D9GXuRE8icbZPnreaOJv0CyDCvKuRMeKPMTWdCr3UPp4q/8xEZ5Z7YvVGYABGret
Ar0n2SyQW8UZPEUfGWT6wIDmzI9W/7lCwAV6Lt9E+Kybrf3/N57CsbGFoh6pg2i9p84nvnxub8JS
Rp4K8ebSdSp7xp3GItZxrcLEwekmq5sKOtC8YsiWT5p64iFOekjsgkZPhPFd1/XtF5FDnMKubeuv
8G48b1Skt4WXadRQ9+tvx/1s0aPkLIn9Bx49LsZ9q/GrKthb5k68zv4ePTYyy4OHFgCKrSuh9GoI
jXQ2pxg1bvlbMUOP+EJ49C2qbcipx6a6Ms3Hq8hxQXo6Oc4Ez4S6oVY+9lMD4NX3Zn667pB07Sv3
Y1eE1I4Z9hJ4zI7/k/CV2RB2SXATMjfyVBEVHPSVbY8r7KD9FLQiq6vUzKqn+/r9/zdGRkW3bdW6
X8q4+AuANE+QaPPw5EVRGmmb9E81puwopgxK3MYhDHmiUfYflqr+5FF6slyTaIRm+6i0pMDmAmng
YBCL4L/Carfn3jWE1hqPqgLHp9YJCI8HpGU3muJISKew+tLUZZSE/MHrTcTbum6UoxnVs+CLqODs
yiInmd9782Wz2Evjcjx499C3pINlKhDUBMIqkhwHcxMXOW4Ljvze5afQR8r8HoRYCfTSC4R7t9mF
YtMULDMBcWDTjffLbk4D8v1T+MBMKW3NxlUR5d2aQ+S9wzEEfcD1IMT41Rf9kHRxhBcq1zQIzcZV
weU4sEPZOgsu5uWLM7+KvbLRxEWl2bUqqDzahli0El41AoxrAWcj84M/N829rVj1zlHElj2NA7Kr
U0gPS8hPk/NEbwwzVDh55dXEqWKs7UyjNuG9dSeruUnjAEjKrRyP1oyq6tuGss/eGwfFWFE4ogBm
QWz0Q0N4OiCeAT4D2nv26XoXuoVQjmvCXH/ubWhYyrYuPjDZbfeNU/643rhunyqGbQ9e4HoLjp+B
HVz3i9s+bdvBkTeG9CrIfO4GSf0Y3062ezFMycDw1vj7+qdrfJKqpBJ4FeRiF6hW456eQXq47p79
os3c/g6gX4OXeN/AXBVWHscSSAQ580vgjfcjizIb7K55sRh2z/tL66qwcuLZ1PGCuLpwj6YBaU4M
6LDrs/P+wqJ29t8bk8gOFI5jzi+2ZOnmfhK0TGNABoqbcsquihRHQeBq5y5WtnePQ3N2/rCbsKQR
WEX+/eWt7/R+ECz8IsrqMMfk1AwD5ENdw8S8v21cFRWebyysRcjg+DcnhZhHEvonf3geuyINHUPu
SLdtFJOtt2Hh0xzzi+WJ37XdpT6UhTK50C/XF/f9I9JVkWBz1AqU5CBgsVuogNofN+/OZm3C2DNq
XGRtYkfV7SElBRaIYZMWSvNgYUUi5kM/fm3Zzw6kgdeHoWtfOYPjuIi8Ehv1MlHvKVziox1bGaP9
T1R7GbapxsJUuJfdOyTgoFS8WAsIZvB+nNemNy3Nq7X7H5yXINY8gQb3dwiZT5+XR5t8WKM4FeQP
CP3c5dfKH93YwiO/a/AXmglTmU0jzx6Y4G15AVIOlfgv0XAZrE9Na0hBakxDBX8B/eCjTjaoLkvv
tieoxltJ3nlPg2OvSSi36h7Sdyb/odnCKgIsXkRs9XIGuHD6WdMzB3tHSCDP8TGQMolJbNhiGktU
4V/QFnDzYcGM2e7wuW78Y+cEj3Yt767v4PdLXCNXxX6hsoThBifLC/fDPhHemNDZz4AJzETvnf2o
TEkdPlkR4LIWMXgw3dQpZzZBfpKUA8XUUTdxq/MwHblwE9IBvXkYTO/0OstRjF8A4d3SCqq5y/rL
ZhmhBt+oa1cx+jGKh34IcV/srO2uDtandtkME6PZvyoMLLLz1t9WGDsJy5RWX7f6t29flhhEFYbb
tObjVQwYaoqbxenRA4/uCHuspuP1faRZUhXzFXtjndNGIpYJnD6EUnlInnsinSb13Dl4Ik4ufrHR
icERPvYGdITGNFQEWB3zTbo9DsKNgG3f24WmK+cniBgMtqFrf///TWgcr07clj3isz6Yn6D4+yuO
y1Qaxbh0i70v0ZvmPSGs2eKIncR2sbaMll+X5gVCjJ3x+NMNQDnFh7WOSrDlIU/W5tm8IXotGsA7
i+mf64uua1+1434sFgCqq8s4es6hhU080qbg2ewxL7vehW6/KkYMrcehHQfsq2Y9buTCTcSF/8vu
/Deh7oaKFS9tzcRQrvXvMogOTciPoXUOB3FPnDtp/8PE99EbDhKZMhtK6UB2J0we2mk+L/Sb7B7t
8jZ7VIFjYVPTSPS8vNRudZwgeIUSHkOiXXPWqtAwqAzLLtzq8uIE213Of/Fx+CcQHyE2YMgq6jrY
N/abDUxQgbssAzrw4o8Of4KSmdUfV+f5+srrWt//f9P6SrqmCPlQXWaSp5Z/n1tlslhzMg23+XGV
/5TXoJjZGD6f1+v3yJHfZt+Uj9PsWhUhxofcjjevLC9Vzk8MOJVxqA1OSeM1VEhYXZCBIiIo8Xho
J6XPgS2E1HnxmU0PyDsZwjSNYavAsGjJxdaHObtMFv1bkv6hdrwzniUMMY1uaRWj7twldO0JoRMt
X6P20Y4u4XZXeoa7hW6GFMveaA9pF6TPLxNHMdlyX03fuqlOhuo+N508mi5UNNiIu2NtNygswRqn
qMn1neewROGj/9hOuWGSdH3sJ+2b/Z870ZiXM+tfG3Hvo0JCvDbza88ONtb7uoXp4n8VH7bENRKv
NJKvTQ49HOfOb53E3rZj1554+eBxkrrTHzv+BrCYoUuNYag4Mbe2oonsLoMGQVJuTTbMvWHPamDn
rsqEWkhkwAtWsQv4Vf+violmqMJakzUbUnY0ETHphrD//2Zdyt6a/ZLE7av0gxQVTWVS9MJkGRrD
85UTu+49OlQ+xtDE9xv9OluZa8LQaSI03/33d3fgfOR+x7tXC3oVAa0OFi9QCFUkW+B93cLwMLvF
3+sbS2PfKj3qyFdu117BLlUAgu8HqzsEBUSUTdxIuklSDJz1YevQvmYXD/RU0ShFCoDXg9saRQB0
hqHixYY49jbPgmF0wWcKGaoxyqr5qzPSBLTugBN7Wefc5ZaV9O58vGnOVASZIJ7lRatgoF9wvozu
937Mz1bTHcPBNxiIZtpU8BjJmzwMe+ytDtix4I8/gsnoz/WP1zW9b4Q3NrFRlN+VdlVeCAr7PA4a
2SpPQFd2uN68Zj+poDECktp6aVEK6tHnXhxdvL13S7py58aZUUy6Cpa6QHhRIkkKlhXoOm6r89H2
TWwFGo9BFKPeWLDmtG7Ky+oG9zMFzbcRd6trWjFqlGJEk2/jy0cfgq8jPUh+Y2pXhY9Nbu+zZsN2
Cbfix+jReyTZDeupcUUqUowzxt0JFGoXZntOUq707Eh2WZ3mMNTwGDWk5SLT871ma6pwMdgsiDo2
xEsL6qoQTArk6kwVEprZVzFigUVpvFKcZpMPEoexsSAZ0qOu5Pqu18zSf0hNKbyBjTvKpUDs5Wzp
1FppZD2FwYe8Gk+99f16N7oJUmyXLX4PNDjWmZYLyfqwOFmdt6sHO6aqeN007T2/8Q65zUK/DHBP
ZxAMrHmXeo6JPlz38XuXb5p2JneljVPgIa6Mn8NelMnU/LVrE4m07ssVy4VTg5zNDKK0NfYTMGpm
zSwNtdAan6YKWoN/FakegkSMaw+nEURg7RycrYIdmtWUk9F1oYTZqBxlNSph0EXn/K27DTV/8hTF
0Alr4yC7vns0UapKDlq7LdLKK+7nyyaTWQYvtt8+TrF93FowyY7+jZl2FTXGWmgRlhVSGa1dHWcJ
pvCheWmdPql5YVgRzWKr6DFnCnxCC+wlh4hfpWy+581NehWRq8LGvMYfAXMokcWwXstfshuSvr/x
qxXzhULe4nUOFgCs0U2O2p3j9YXVeB+VAzRoKRTsyg7AldL+UxbjpwDeoXYjGHA1Jm0rPnFZnK73
pbFiFS4Wb9tgBR1dfzf9cuwAj4n98WMRuLdd9FW4mLB8ARQX3kBp3Z4L2h6L6cv1D9fsfhUbFgVO
G4dgg75EAc94fey817GeUjEiMLy73oVubhQjXhywlngMGx/I/1PYgvvTHU/SukkQDDtTiaVH3JEt
zsT4WhZdOi9QmusOuZUt8d/rn68xKhUd1tFABEuMyFBMbroL/ky+iW5BM/kqp2g9LqQHrRnyW9O3
nd13uhdOkQQAPtm32ZaKDBPY4XKJ0EM9tZAtH9I8uq1YASVe/z64IhyJcbghcJsmN068cP04EfLJ
9U36QRrzVRFhUxc04JtpKxSkPkCeegUMVjpDUnUfm6I9VeuNy7sv+5vzFySKVLo5lpdPvg+4Px/u
ihlZ8ts2j3L8Vi1Hxf1il5fGdlATH1T2yeMgjLitdSV2djfq9rS22KUk4QmVLyj84rd8OLhalKYX
nwZuEPggmyH5Ec9dmUdMd6H376ZoW3EILKLxNvj2crZ2IhPmHvPiSXhzEgK3uBdNs25NAfZ4DMNP
srkpGYtOFTcRI/4Be87OHFvah2XI72QBrJYsyjMZtq/X12Pf+v/JyBNfTYXPKFKsgJLbznM7gAQq
updk+1L0TgqklQFb/a4zRRe7tbzZrkM8tFPJGRiT2pinZd37iVhAhsgjUxGerofdWb3pYfHzfJub
ajsjsQX2b+eE0qGHLjKJm73rTjEAxW0A1ZyjNA5EScJxs7YAhwCn7M/1+dd9+v7/m0/vQSozbQUE
TdhYn2kN8p9IAitULgZf8a6/xrcrvmIZ/bCwPNCIFbNbZsVGyh9DFTp/1nrm6exa8287lvzX9cG8
i6JHZ4rrkL5Yq3lnFKNQD5yC3zX/VU4kdUaSQX8uWec+4eOYXe9Mt3MVc69YJ33SYlVCG+o/LM6I
TV77cL5Et7HAYDyK1Tdgi8tJhS7y8hvYchOreZinGxdeMW7ZcJ+UHbyVK+djHJOMBtPdFN4ma+qr
yfKeSzKOM7ixCs9CPRKIQRIm2td2+RNUJlVKzd5VhcJ4A3IKRsHutashDIObIKGTuq7Jn+uaV6x6
BoMwdWw0v9nBmdtlEsn2o7felPUlvpoVr0a5rr6E2I8T/xpJ8RAH31xeGQBEum/f/39j1p5YwpbM
aNwHv0Y6B+ufYaeiGBppIj/T9aAYduyIldh2UZwFRKKWDgwvNW0O1B5vInTA/CjG7E5R0xBfsrPj
eX0aTN0HN4LShdOSb9cNWDcCxYBLCZxIFSIPBQ7ku7Dqj+Vc3De2qeTp3WAM368YLysoOK8WRs9D
6LujBw2+tu7SoQsWsAG2rX/PHVeIg7Ca1bqz+22xDWuvCxZ8xbTtYrA5ON+L80qQ9K07mW3519Fr
nnCtSABjSVr3c+1Xp7D7ANTU9cl8vxia+Gr2PF+47JZiQacoHmZ+nQYxgWBTmcXb47i0px55uIjn
z7zMk7mw0w65S4dwQ0GBZrLVRHo0tcOMO015DpcoDSFttaEE0qrIl2F1UxZuj33Pvl8fqWbb/Cej
LhZQyrUohRxQihqtZbpIbJ/IdDd7/0ULE6mc9svoeCLuZXnmOfk8zst2H03udoxKGw8R+fI7rlh5
WBo3OK64hh6DIBAnmbvk1E14z7k+Rt0WUpPv/cSohMQ8rHv2Huc+TOLi5HXfOtt78Xj+6DXOoeI/
5NAmVk0Np7duYhWP0jkl1Dusrjw3s3vqCD1tjnUqKDleH5OuecWf5HNZuaXds3NIWBzcLfjRPvqR
U2SoEV1/Xu9EExQQxadMy8YYdUug28L6QxzVJ1egOK1aywPSrQZT0/WhOJYG4FAfd1J6big7l5v/
YZqhnhN1jx33DeuvmyvFg0TtUE5VMJXnuJsWyK0J6OgxuR7dup8N4ZOmCzVF7y/wFrbsqnPtwGp5
mznYUzz00usLsW+ad+4VapY+R9UEUG+iOlsDJFPydmlTasWmiFz38Upo4Hg1FCubMr+PqZOnUQDW
ts4Cq3m8EYOX0Vmgp7oB6iKayWl+H/XlCTyseQlGKZtClrkDzZQ85MVD1T+MYZ4NwsTrrBvW/v+b
qIGR2XVmN6DnkHXpxvrjwlCnbrmGJdfcBdQS77zwRhmtLL9HZjFbvSchXgu3zpz5p2dEmejWXbHy
0V5R8B1HxRlEvP/MbAlQMihNbxq6+VGsu3KitqgGxK9UshOj0S/ejSnpNkPmSde8YtgBCZveYxyw
4oEc/BwSbP72KLz6dN0kNH5DzdrLjnirtHIYdR2RFzzCuX+8rhMfyqIpkMbn8IUG43sfX0ygpvvv
jTSC4xxwKK845+ChCdhdX3iHuvzkOt+8Zj5W0aUGXW5LTTSTmkVXk/g0ykOP9aI492sNkaz6Y9A1
t6SRMRLF0t3R4gR1ruwswxI0yJY7pSvodpLrS6JZcbXsW4otimwR07PNww9NGKS5sH+0ojKsuK75
/f839uwFA6QWpqo8M+Fg/v1jhQjUmk03YF3z+3K8ab6SUeH2q8UgFFxCo4SkobVzlZoKvjX7Vc3g
r/Hqt1ATLc+T8xKMLGO2PITiZRsN56ju8xVrptIbQun05ZkynrHKOxE6Z/VkUqDTJCPU+m4xInSK
fb84jx5/qMbPiDbG7lWOXeb1kD0sMnITnBR7VDmtBwtlRg5ShGdXDJkNtprQ8g0uWzNHaiYfbxCF
jEI0HSNkJ6OdDm1xhEqcwVHomt/D+Tc7KM7jKUY0Tc/+EmbgmTrUgEwCoXZ33bw0O0hN5c+ibNsN
VdfnIgTkoF3YdJql9zrHw19ouZpkTnS97P+/GUREujkCyIqdC1E/BqCHrWjwtRNV5lrFjcuwz9+b
LgghDModjJ07aHi1wZo6W3NnFevx+jzplkExZB4iQ9e2BTvbfv5ZYAhJYDX3VuH9vt6+boaUQzlY
ynbs3bU8zwQJRj+6H5f5B/LZH9lSmcpLdGNQrLmU09qPJRIobl1t4hCsDZRnibSb4RKXhWtiStEM
RS0CjlhcCz+m/4+z69qNnGeWTySAVNatpIn2eL273ngjbCQlKgcqPP2p+c6Nf645BObKwMCgyGY3
Q7O6KjqtTXeE2DEq+4dnyd9DnvG+mFDLgIs5lFsd1uWZl9aOBBxgOiiKGkUpNHYiylzXcsqsfPbW
s+/Vae6uydzxvdU5hpC7NvPGuZsoU+3MQlazLIpzQyApPnq7CdX9d3kRUWbYEw3xceAS581yTwuK
TNhave99CKEGd9Fuu55a+EsyioWIXK+ggX/26xooRo5KS9Pd/rqsvWUcZaFmnT+60+ivZ+ACfBAD
9Ak8COgtuXeH/kHW2VevY+9vW+vteXbVGmAPDxKSZFCRJ9V5GgYknh4LmxrOLW/vba5aAVxEPUQV
Rrc6h2yJC9Bw+ZOHh94PAUonePA1CmkcoiL7vpEoRzCyOH2wDBjJOEZp48g9cfqdD56i283/93T8
xqz8dwN7tbj6kQ84V+YiUQeG9dQKvTF1y96B4iMyZ10Rradq5BQi8qRJ16kL4priZTj0bBYL2jrA
4hPvwCzxZ2FN+bDN0n1X46aAfwtMq87bk+mpOoIAwmRenWXsnPf+Abm9PbGsR7s0cYRrmldpH1Cf
OZfDAr/s6uLUuPaXsp7e2YMpGa3LDf5D+ODmPS+BDz4PVbsHz9cFXi7z4mjVX+1w2fO8Oki5Hi3Z
HMZu32/jLjdunboFW/Eeu8llXawM38Yx72lrc3KZfKv4TmqX7hu7GD/edqO3beiqleWZF+Vhbed4
6NralMrh49BPKESQp9vNvz0MVy0vH5xiLHsPzbvtZ24ljv9SBA+r+Hpf68qmsNUe27LrE6nf/5T5
bmuQAfji599ut64zjbInDEMWkTzztnNRWyfofJ+qme+QyzBsObrmlX1BeP26BNOEhwK3iP1h7/Qf
ht6wil695N+1wVUVRqCJvFbCz3Jksr9BICHEVjCGT4OzKwGKum0d3cwqm0LvZX5EBW5RU/Ag8Xg1
ksMof1akN7SvuYy7ajH5WGa51QxldJoHP2XelI7r9CsvP1Fio2TZOgSzfQwgjtTxfnd7SJoZUUvM
t4ITl+GzZ2lFiQ9lp5a6z9JIvK5rXgnpdmx6t4Pq0rnulz0N8jToc2DgTOUqmglR68k3x+Mhywty
BuVbGrbgV2+z09I2SROOBpd9+yDgqmXkLYOrwkTkbM8/g+GBCxDuZc/zmKzMS2Vn+MrbZzFXrSIP
Q7r1ggaIamJ/EeTzHC7PtydY17IS0dF4ZTBhS3Hegl9tnr2vQ+vj7ZY1ARcqwTy69RTNbYQ+r0fi
nifrL35KRb63/M+3v6CbXiXLxiMw58sW09s33SnY5gsnWWqJGvw3naFGWTcIJaT5YHng9Rbk7FT8
cyGx8IXtUx8V0F0EzxuUtQzHMM00qJXjE2lrms/hBnBFvicFeF6c0bDfaGJMLRm3u41UUmJVqgbr
vAZrEhYlKLFNtZIaC6mV46ixHp2uxI0zbJ29Y1WH2YVgEqfncMPG4/h3gfVdV60W95uJO0vU460k
Xx4Ypw/uNOxv+5HOQtffXx0bW58HE+QJkZ6agEIfqzRi64fONZ16NUuEKi62cdJmjkfZOeLrLmyW
U49CpAEy0jibfgJP+YDDvcGNdCNRopmJZYAMG4wkGis/BrNwjmLmedpsc2Ewls5TlbAmS+V1fY8T
ZdF374c2eE/y7dN986DEc1svzN9EjSxkkx+ioj1w6aeDZcK663quxHKROUOTO9zCoSXk4ZgUW15U
ZRINRZG93DUCFenAAtvrqpUUkFF3Lm7WJDQqdp19F6mx66oQuzyYlroLi/pc9Qz3Jpks0AIIyZ2O
qsLrRABmYzHggM070ODYp01EsUu/cOdFZD8nExbx7dJ9jELZ9IfND6BOZpVnknN/8BN/LTzyvRek
nk99DR36Jp75wPyvA0poKcTy8kECGDnOc872XeCQxol5YefreRhxJXipwRoOmZkgcwKgDWVhZS2I
BnLL56iCCavNVG+riWMVvCerpgYkF++cUw9559E9Od38KMsIoJydbNwHX2SGpwpNGKul7dgMto5b
Lq4ImF/UKL2jEfA/pWcIYV3z1wD5n/XO2lgPMuJzAaqYeoW6XTOkPA8Mx1TNjqBi91y/QXV1NFdn
p5+eqpxf6gqq8Jx+H2yeQnfNBLvSzYeyEnlW760ICHLeBjw7v1jQ62u+RO0vq330jWduna2UNamn
TbsyUK+eW+QM2lbueFAlTNx5vvaVNWlcPdeyJxsz7QxwZ3kotuYQDrNhKjS9V7F7FYPYgAMmwvNc
9gdnnD5FJQo8eXbf6UiF7a0WbS2QMFRnK5fx5vyFXHxM6O+6haahqXJINwR1tcDZbvEgTXKWnrVv
iiApcM4YmSlPqNkUVOyelVltHwCSe5aMPmVzFIeWZbCOrunriF6FWRMUXbBFaNrmw7emIUlZC0PT
GkwBsEX/2/bKsrLusXBiDXU/0prEEekPRSGgUTWfO3vYMxGkjeTHIgu/1kVjeNd+M7RDW02wkWHO
o/6/QuHwC6BZvdzLYYgH8pRPf27voG8aDV9QAkL4Q2f5EVD9kT/ECweflNcYlj1N5//JjeXlipkG
H1ADdvHyy5axdCuOc7bP8/uUaGw1PUbIaOFohGoux/lQuycfPJYeaMyH5lj7fHfbQm8GRGirvKgZ
nl96EOyiYoxER5wRUMxlpZaxokjXvP+/njX0mx3mCwrHvLl7CDtf4LHQOxEmft3X/et3X0UFrmvh
SIu8uADAcOqzX0QW+ym/s0hefROBNkM0yBV8PJ69pBZa7kjCyJfbXX9zw4HlldP1aEsxAswB9GP1
xPzmqUEpZjWfxio/dlWzl9RwY7ua+p9UFb6jbGxDQF2n5qjK8RwbtIcnWf2h7YNoDQ6ka17Z0lAv
RseJbWC3qYIizjng6KSy3pO+geZ7/nzbVjo3UuKYNDgB9LwDs+hsZyefsd8WlOyh6InE/D1foOqz
CLHc2aJ4/L148iOnIh7Yh9bEgPF276n6KjKBtR+ZerDqZZt1GEj7PQJPJxlMaqRvzwBVuVGtTi7N
RsE/k4dPGdj6tm+undr3lRxCuvB/IwzSZv7o1RMKo0aezvlfqBWCt9r00K/ruxK/I6vKAIkcsCGU
7Z4vexcREP3pTJI6by/SVGVHLaNuBTwHpuGdBzm1p7D80UClLxx3oj7edpy3w5hGShhbFuv9divA
jjSH0HX0H5jsn5aM7EsRXIqBHme8LNz+lM6PlEiWchSdcCx+lXcUS5ptD7ap6FY3D0oUd0sVUbwA
84sfgUWl/5l5z5ClSXyTbLyu60oAM97Xa72sIIGxywcJmdCZu3Ho3HWVDSHH879OOpANPHYreDGD
QKZjOcej7SVkND2zvX2MoGremgRj2GxNC41Hq5him48/ttJ0Tda1fXXdVzsY8A/dWrmg058qH9KX
yz4Sk2Hl13i/mrAe2nJqRbhABbH60w4QwDrNwWcfDDZiMtGq6z6hxG8RELyG2x204p3sCwAvOGD5
R2kD95BP546sbnzb9XVWuv7+ykpZm3FqB9Cb5S3ZUXB4lsP09XbTb7+DwHmUCBajz4IcUu0XL5ap
OLJze4RMzC7fm/LtGudXc9fdvPCm3HAI4sORd1+C8REkmIbOXzv57+5OVZ1rPLhneAC0weooYvt9
e3LSYh88NXM8fLUO9RnVZx9uf0k3CCWCs3zMUZU31heXXLoQyhVdvE2GUWi8SM1XlytY/yeOGSio
haLzag9Ews4LusOQfWpqI/pUYys1d03qped4XoSOs21dhjkEY171hF1BhPK9XLI8nrvtJAl/gEBN
KiYSeyHKpa30tgE1G4Wa2obmYGtVOID/9jonyXrnGJEAAgcAPrmQusCfdjZsSZrFXE1uNxsoJLdc
rGC5HsdDx3+X+UtE6tQzkSVqfEEVxF4WZAFGBP4ll1sM4Rtv+NEQw2VU17YS6XyEEnAprr4QVM+L
L8HWFmHzdkrPRJmuWUtUbWxCs5L1Er2vW/rFEyGeCO8TFaNqqfcYzp0oN0gytvbnefrW9YbSLd2M
KtszX7dIkva6AS1PQ/PQOR0OePHcmJQ33i4uCqla0m0JO4C0B5aRYUf3fgLybyd24zm10/YwHPMv
t0NAM7dqxhlcyVM5cOx1PRaQanzs1jGZTQlVjY3UfDNdcFN2oSMNMuNT7j5tNTQIyktmlNXR2UjN
NANIPjRbBKpnftr2wb47REk07lGxkDb78uDcBboJ6T+JYUoEeAgw191WQxDzW53Nu2wx1MNpfF/N
BU+eW1LOYaRoAZDTb9Npuo99CUi1/92i8SBiuY2scNoQxwGKIdbzvYqqVE0C45CxhG6JuHI+rgk7
1vssDXbb+yWBaNzOShvDwqmzjnLAZiBwdKFzjQ2iDElSBMUvP79z/1Rrtq2OBjWRsHwjdgHP4h70
YKupJPltJBWcRtmdnbzdqnWB8cdf7uEqOVsdwkd2oudt16TlwQT71sSYmgH2p3lwhVfCN+vf/h+/
auNgS6r75OupmgBuXE+CSj1CLmpu04qW5zJ6IL7pwU6z+Kj8ppuLnPsyBVeFu900Avj4XbLAcDzV
2f+fxO841BU0BbCyLXv/EOzzXZgGddr9urpotY/SypAz1c3AdXSvDsKooJHNYCMSWFimYNFBknCX
02fU5BmGojOTEsZsG2eCozYydgvk7CnORGBZtve3NwBd75WjtluBGim6aoeBzCX28tgvtth2d2F7
uN2+JoBVWtN68/AyRCDsBeGHn21ZvdjBfQQxVC3bXkcbNTM9nDOc2M5GBopCqeR2r3UmV4JXOKQG
ZBnaVCjy8eUPv6c4uBmWNE3bavk1zk5VWIeweFf+3bzHun7Ks5+3u329XL9x9VBrqytnbBw8SmAv
kchwJThUNfu1idyT8GcnLqG+ebCkVb1IcC6ehraODE6kGdI/PFsItXbe8N3SAnB0igEo9qLft8ek
cVC1iHv0MzdCGQ42MW7ToxDVHBcQ84gBR0XJXWgi2dD4qVrLzUILZSYhboRDfZizY22CPOq6fzXZ
q9WhK2u8GExWdYGs+Rx+DoAfowLcBaY9XrfOucrqIO18HPAyDQWsy7QDQueI58tDu9uSLL7SKmfJ
7WnQTLFKkkpszt3O36CdO/A18ZjE4830wufNMM269pWN3t5k4FGKK0A7dLH/IwdAlJpggrq2lbO6
8AENdwpsxb0rDk1XxZW3Pg+VdZ/3q3SpI2/Z4Ds4R1QsJvbTUMezSdhccw1XS6+dfvGqMbpqdg8/
RLnGIbQ7NtEcLaD3F9O7mcY8agE2mWhQrT4ibAnfEXL0si62TEp5uiO6ypIqkQwBH1WFbbhM/j8X
Eu22p+j7glNQvueGXUZzk1dLsAuUWTO7wFd8r0jokCzVA3E/FsuHsEyYZ4LC6b5yNeCrWM6ZOyOB
hmXOKu0dtgVKPhWgx+jCNHR3dWEYi2YlUmuvJe6+HfWxrXVtOJydbAj2jtcY7vKa5chRtvugDQQ4
Ryes1Ew8VBwn3qh+HGyaZF6W3rVSqMypdeXbYJvDxXVrQcn925nTQRiyUjrTKIFcVS5vaYfDBC33
G4w/v9zXZWW7b7yl6MZJIntSHGm1D9yvltzdblrTZbW+mgOBFiz2VQSiD9i3gmR+HIjMBJrUhO4/
5dSWbHOPTdDQ7Kv2JKWMdizyvZj5YWNY+HUDuC5Nr5y+AfdUDTIJXPSC4wacrMnNNUubWlBdlzP3
Z6g0XNiA9KtfiLST/AfwK0sctLxPKVLXt6dA4/MqVWpUN/2GitLmUuZFAhYGr+7jwH4pTGucbhKu
lntlIbbWVdMs8J7WOtvrVy5OQfPpvq4r4RpSmWf1vOIcCpbU3RC1X4bFRRbUKsN0DU0ErLoBKGHV
z1D5BQNlfbGs762z81oRI6dyewQ691FCCxlWPyRT31woqAxibwN1oO+aUNWajqs1zz6S071TzHgn
YD+gzsmbP0H14Xa/dU1f94BXk0qiFbQLFp5RaC73rCyTqYiepqi978yg1ju3wra3JseG1eD4Dwgk
f3KYIWB1Pb+GwaueN2Bza0QJiw+o+FvLD0X7zHJDtzU7oEpbCjFR11n6BauZR/4OP8oNmj/k02qd
w/GZL7vbpte4jCpnHYi1KwpUaF8mOe1wWbp4UXifN/53iH5lG1Dll2E5C1ylx1kkxYSgokDmGy7q
uo4rZ9iytECLdH2QqfrnrRFnyAEbkoT/jf2Nm50KzCpdUfiWtHEQtAMLYreSnNp+/ea0pYN3Eecx
AsATALeFA2iAMqLqnNdkTsAisu2ijK27om3u9QEloulc2TOokhq87L4LIdyzdJcsbNKx/VzEwv50
2wc0TqxiuTLHEajMtOpLKfrf3YDMriAfqWvCcemaV6I7nxZItFoQiJ7WOp2zPu7c/kfBTRJHuuaV
PRN6wV0d0WvSw2FxS/A0Rw+T/eM+0yjx3Q1e7YYt8geCvqzfUW4ad+G3+5q+judVeGTBMoO/F6dD
i1kodp7iTHZJw9f0dvP/LRNveLGK3ho2MaP2Mqwvq2DDcevcb1XZz0lB+SdoIE/xldsg9dvyEQmK
jyAjXfdgHRcJA+3oKoESQQEhiddg+ny7P1eL/dsdor7UZiRwAPmK+CWiObTLRFq2VtL54bFaTQ9/
mlOOCinzBmqPRXDV1u7G73MJzv0RtddzGXtTnSyRaXm4rjD/jgTlgP87cRT11mVV4IVi2MlHP8l3
VeKe+A9+JMcsMb0DapY3teQ+mxmth5BhY7Gec/4poPclUFWdbVwRXblZaBecR+eJ/cFT+ZKg0OV4
e5Y1GRKiAskEGzvHZgGON2AIiK+p+CYRCaoH5r2NTDDbOwZ0h8afVFSZJz05Z0uGB/nlewla2+BF
9iLu6F2BT1RUWSXLbvZkU18C93eWfcbzYGyhYtNgpbddiKiosmEZwLPNSHUB5jelqdjJI3v0Y4hv
H8rDerj9lbcXRqLWRi9TZBe+D/zsNj9IJAHkBM52w+Klneer375avUAdXdW5P+JM9df+y470iGCe
Y3ECodK7cJ/vTWXAms2YqAAz8J0ypwTr22VM6f4/eMeH+ku7k7vxicR1AuZqE43Z2wldoupwbwER
klnYBjlrQjARjR/Cud8RGe2nrV/iDMBjGrbnqZk+3Z6gt2OcqFXUUz9XtRUgzde5Mz2sVcQSlvud
wcl0w1GODlNXZmHIguJP0YPAeNj311xfB8bKJpWZTDxw2I1OYdhtNENREWjMQWFnv3p4gNvsY5cz
EEsTwzh0TSvHh3lt6ebMuHdI61zQ853JAqLKbwO3KHxrw90r2p5dp4jX7uPtadXEnYo7E1UTTXmI
68aKBGLJA+BDAKoKTPxcOnso5wZf1B4kLwGDjMKTH11WE5L57TKIkKh10QPeUJtmwg7d9NEWly1P
WBH87QQFF2XbJahrAukhTwD0/NhUHcrBMsOOqvFUFYE2NnmJMnWgL1GZ8jxxaT+Uudu+OGGfHdyK
B7HHuHVuUK6fdkFjKud5+3pFVFiaXS1uMSwBRzqH82QYx1+jE3xjGwDcjgNoEpsfQDj0/rZPaHar
UAnGfM4Gv3BDfnGbpyl/sun6fsrSNYvua1+FkCFrUUQoAOR4O7bi4pdV9mkfJNS+K5NJVOgYCHW9
xUaIX3AX+uQDsTnFZRmQERrpEI5Ic981wcQ0waPCxJox4HjGke13udIkcJAzrcPEWUzCmLrmr/Pz
atuy6kFOBXHgaj55WYv8y2YNCXVrw5ar8WQVGTaM2WrTCdPcTl4VQ7M0ydztRNuv9LrqluF+LWjq
EMvwOc1SoBZDO+0SddCl4xdvivbOArnswZTt0TisihIrty0auwLRQewO8uvU/surliVFFqTL2n+7
HRW62bgej17NhuP64KG2bcCuQ/JnXkNoErjEeXAsy/TcohsG/d8v8Kga8nXGMIbSTbsQzyF2uCds
eei4CYOq+4QS2rYbUhd3OX4pIHlHty5hPgeM8mSbUPwaK6mwMdmvVRANWPBHfIBbF8bCuFsNm5Wm
9ypsjMyOjeywh1Ww/pzNx3AhO1xBZ/+u+tWQqKgxsTi0WfP1uqk4sV8/ejxdhieP+XHYmvDpup1L
xYx1MgKDbo2P2Ifw4KTsXB+bExIkaZ7eJ79DVORYN43zONUDmCozmZJieCSsN9yZNFGsIseqqR5Z
NiGK7bztYjDef+ykif5Pd3xWoWOLRQSK5mCaNorp/lLtliP/GYl43Pn7o0izxHu5K5ZVmWzw66x0
2WAgYeP0z719xawYpeYGI+mCQAnkDnpELs2wVLR1B19iaWuVX63eBLDXHAZUAFlTi8BfsgWHqtx7
RGIPshyt/bh0c48UyHenFEevi0x1dZqYU2FkrM/YQkbKLziCxu23Uq4AQu+22YCW1ZhKxZFVFE8A
nYs1zy6/zGT+7BR54oWr4bCma/2afHm1ZrcNaJnC9RrQc78Pggvqlk+u36e3vUhnmuvvr1onkg+S
RxNad792EoLuyLjZE41t8uO+D1yH9eoDsz22rjvA9mHJUW/4nsz90aaJu5hexzXRrBYTbwMKhiuC
7cD3SNIt8nEBhe59fVceqCI6t9kwE2z3tPqxrN15qpGktYZtl0+m5yld95Utuae+7dg+vhES66GZ
26Odfbqv90oE12tHmzzDMjdP1c6W3ceOeH/r1npidsDveo4hqsQHcwtQGLUD9uLwhwhTP/vemmrb
NX6vIskWgqqCGoyHF3dsdtaaQwLVO7LINvRcY3cVTVZAxtZuUGN+mZvnIn/x3dNtq2tOpCqia9hG
yDpkPYco8vaY930K9GS89ifqvXeL79NCwU1iGMJ1Bfg3L0pUVFeA13FnqWB8pFYssAoEz05jfSqb
bEkrL/uIs55hTJpFQlXhqATZIldgq8kI4D/Qj+bizMbLKn/ftpluINc5erVG9B1h84Z3N8CjKApV
96HzxKkbZ+MOTEm3P6HzJiWUCx44oVVhWog41kUXZy6YpL7ebltnHiWEAZGpIWDV8QudP47dl3xZ
4ryIIS5gmGdd7u9fNWy6SuHiA+vBP3j74VAl3k4mW+IkfcJ3ptSfLiTUg3XVjs7mdu33RlifW8t9
ECEAHbdtpGlbxXpF+Wi5bX9dpYl/svqlBFVF/fG+tq9njFfuU7hDS2rwRl0A9q2Br4iqXQ7o9X0H
IRXj5QZr7a6y5BdW/Q3FzxLi8gwX8dtd17ilCu0Cg3NpZ1MNz++6i+/n+8mN/k5jaNgCdM1ff39l
mWbZAu5NDb9w95f7x4MIwmiCVuuaVmK2WoKykCV6vrTjR5I7H4N1ONdrdt+ZSoVy0dF2g1z47DJw
ROoPyNymANHcNrrOF5V4pTL0xwxp7osN7gMU8dqNSbNVs5A5ypbrkmgDUT2MktF3QbV9a6YiT9vF
+dxXVbf3OiMRr2bJUTU05BSOIZCxDBWMUxm7mYxJMD3TsXtHjcJwmm+o4C4q2q7ILHxDjBZNoaQX
k7K+VjvvqQ0WyttzoamGJSrIy/FKsbVya0BSEKThwg7Sd/YiWmMmREy4fPa98TlDgcbKx/v2Avs6
e6+iosCTWVcQbDd88L7lQZzNwWFp6eH2iDTepUK/bC+8sv0h5vrwXe9BeMmA7tAEnAr06sd1yaYV
B5Z2Xby4r8HOEnDGgQZlpmcyjfuqUtj/0RdsJbpOHC8BkfzW5Ultu2Bkjavh723z6LxK2YjnoisA
r2hxWdpsXPqqAvrDsk7k0ibEvQ+ARP6B7NtOZYU+NszWsfZTU6d8CD96uXi+bwxKmEeRLyhZEeZV
NsdV9dFtpuMkEuGbkoE6H1J2Yp95xSQDfMDbnon1Hg9htzuuaVeFlNX5wNncYYIze35uyZdgc77c
blkzraoedjl5IltyWFws310/YWMEsU0Axg0nUM2pWkWU1WQEG9gArxnCbIir9aUTy5lwfijwMBKA
1Dl2JXAu4XjfpVtVyF6yvh9lxjDDkKSd+/IdQfVQT+5SBQuJijRbZbh4YY8zRZ9drOUnrT/cngVN
AKvgsoqIrvIrt/m+Vn8ZqI6rS8BfWAbytNawXl/PVG/cOVSM2coh/MwAYb1YQ71rly+5l7bF14wP
Sbc9AUx4exw6b1J26GBpvDG4nrl42AVouQNBW9i0j7jyzIecre7729/R2UsJ5NVGIWO0cn4pxxlf
sH+v2fBFeOHXdfPikE+H25/RDUcJZz5nUNX0vOZ77pJkAuVi68Y0+mgMa83WoOLJJCVFyyqB4Bv9
PhkhKJiUS8jTNofSzO0haCylcoPRpQ6mXiAgPOeDqOIw43FXvSuWdLlPaDUkKjVY1Lvc8weLoRp2
QM6aJ56NvLtvqm/QGek6Oa92/bFqBQm9iF2gBZ0KznY9aXYBM5WD6wx0/eyr5u0lKzzuZezCgCqw
vX3RfnGdD0v2zBvDmqTxIhVfthbt7G4DBuCiciJfik9r7h02Ip9k3u3um2V1c+5WTtj1yGeNKJPx
LsVSx3Z2tpZ0HJr7rjz/oLno2G9+BE/a6ncRfxfUD+6dDzcqhmtuoo4MNbrvOvzDIsRpaorniWwm
gmLdHCtxLOoWuGnbRftLFbv8c1A/bVUeu1YTV6bXrTfdNIhUPFcEaph86vCNhl3W5eK7ecwnQ+Hn
m4s32r7+/spHhTshf+Z7DLnY5VlEwWmT7gHE7E+z5EnGij0tWsOn3jxp4FNXE7761NhC8qUJHHap
8vZhmZddzzPDIebNOEDTSiA7RdgzCLizCw2rZwhnoCQq/Dhu1a7yTBkXXe+VYF7ykY00lNdQq5ez
XWdW4k/BaNhDdQO4fvWVbVan7q0tJJjfvgrTUXhfpjF7KEBHukc9iik7qHMkJZYJs/umGTAGZwTJ
bLMdcM16mJl/zyUKs6Bs0c3Si94qsd5ZINVg7E/Pmt/LZhIC0XVe2ZhLK/C8rXOa75XfxL5vpdU8
x/02pLfXOd38KoE8B607Zi1F56vlGDUOGJB/3tWyissq7Z709rgit1DKFGLih9zIJ6SxicoKNm7B
0BMKt3GYPDgheQqcYYyH0b6rFD+IVIBWxZDq6nz0HfnMfcFI3LjVe9GFu9um0fVfjVsaIn8wLOxS
g9mP27jdVzYKC3NDVGnmVNWyAItA64Kyjl0id3sHnaYT8//c7riu5evvr+I1oLwdoGAJu/RY9scg
tYIgva9pJUijRvZePdjs4lcPnn+mxLBG6mytRCeEpBuovaPd3JVnHzSrfKmPojYJnb5d+ApXUeIz
KnwWNhLtt8CDvkT7Ym8l7kvexOxZHurDXYy9+IwSp0DTT7IU+AywlJfu+ooyEhHLeTp1tbMrWG5w
zbcBDUGkwrlwfpYTaxFbnSUTC5cBHkRnZr/32GPprOlos7RanPMoTl5uWEA1XqVCvFaf5KzyZ3gV
0HDd5kAQ9a5ydoxG2XyXiSF9SnDfmGgTe/xb2Yk4Ku7stxLGXctyu78uQ1gtPjjO9FuW9MPtaNB4
rYrmGsPBn91xgteW5SXHO1lQiM+hM+9vN6+zuBLHK2V5Xswbgm109qsNdG55l2I1LK7EsQW0kKAM
PV/rpwlgj+Wdb6KR0xlFCeUuy1ohwxZGmbIPoIZ/GsvyuZKmerQ3z7TouRLJxdAsDGrVzfdu2Lvh
Z387AWcQT+WLQGXPbbtrzjsq2Zc/uuXoQO7xsQTgLEd21xrTvj7UptyTZggqXgu1tF1WzVifsVK8
8GZ6CmuWgnd1iUvIk/K2PNweh2Ym/oFuianOWIdJnjfnENI6nUTzznYN1zvdKK6/v9pl1tnayhah
i6LJTcQl7r3cts/Mw6M3lDE5N92DNVGgYreyqPDytQ2tx5EQUK7ZKEjp6K/7LHS13KsxuJBmkJmH
MYiZvqPBbz9avrqTifxTZ38lfvOC9mSESDgebJDWzRkTMR68vR0qZVeDq+o+ocSxY5W4JJEOSQIr
fw63fp9x5+Bt68t99lFieSxAKjZMWDuvrM/ymTlDLLM/97WtBHJP/L4Ya6wT0VYw1CL/JXwtYhmY
cpaaKFYRW+0yUi8AG9T3IDxa43O7LIko3weZaXY1/q+CtByIds+dg9kdN6jbzHE9PrDV3zEo3VUm
nXPdN5QLMMSEZM6hcnZpR+/Ydd0ZpeanEkqAfRb9IM1d7yhBpFJ/+WBgHe2Z44YaAZdXW/W7AStg
XMxsTvw+9N958/b19qxrolklAnPKepZBQKzHaPF3wq+fp8kkHK6JBe/6+6tgxjJRZBs0iy9dXhTJ
XHMvQX5gSe0sMq2out4rEU0ldA19q8KOXAwPxVYmTjWm9xlGieSaCITvAsOMQ7RnS/+tydrn203r
vEiJ4oDCT2lhW4/12u/a1j5WFf+1QJuEZPJpppPhuPLmmwe8SAnoymHWNkXUemyKPs66uo2thn5G
7iAFBfvLItl5y51vlstkcntcutlQTtuW0wgq5s16nJf327C9rLb8cVfLKparLFHXG0Hj8dHOykM2
b++2rDNYSTMZKo7LASxYiHC1Hqu5PdN8+SqaNUtmIcjODuUHkIyajjGaeFCRXeXc0K3ISPM9rJ9A
tVSAsQg7j2Hjua5A/7yrBNE/WK4yQOGCBdvTsdz9H2dXshwpz2yfiAiQBIgtUBOu9tB22+3eED0C
YhLz8PT31L/y1WcVEbVlIaFUZiqVOnkS71qg2oBG+eWwBOi3tlrP1zdCJy3FpnNBS9b0s3FGVcY+
T/az+zKAG9Whf24jJMFKFJtOKmaMzToYZxP18vnKI+CUH2z5c3S3aH40eqqydXH00knsBjPM3RKU
PI14WWxok+aQY4ppc2duY0l742xkJu6Zr6Wo/QGtYugtdT0QjmLTIGqxPMJsuGuJjW3hVc8Urxx9
ftvlTGXrqjyytnbnGGcxVjubN0cLLROvq87nyHbXUyFc9eDOWdyPUFFblGEOcGm4jhx1fJXx1onU
OsyA+AaWYVu+xGVoN1gFmseIYbqbzMEMx2E1D7ZgW+xAGi1Qib2WEiT8OcXv8MwsQpxR825trK0S
B409qqgvHs+TBeCXcc5GFkp73bGEP1UTv0Nqfm/m075bt85Zjc79BwNmdpTWKWxySKgBdlPZ+Vk7
5ruZUc93PPv9+v5pTJ8qpi8LB7Cn/mKX1aPBT/YkUC9F/ZlEC7+J8xQqotj+YGE/0h5erBvGZ2bY
AfIb72O8BVDUSUo509H9KOfiYj0Et8iBOncWmwOR1fuq6TccgG7fFQcQd+iAuMw4Tgb0lwnM0dxz
FwoMFpt28gJeWm9lcVPnTkhLcQadMVVA9SDAmgvrrUrYnntWUBbm4fqG66SlHOdogwicZYkIaDai
yeIBWR7RZgs1i+H18TUGqOLDTC/uAHWmxjmtPBTr29V72Wwl6HUJxv/AwlB/bDOnwc+3fRZljdmG
DZB1kSXT5t1ZWP2lQcgUJOs0RJRXf728RLvHbvEOBnKGG4eyboUXU/oQAdtePXfeDCeAvu33SQIk
guVubI7GGlWUWB9zAzERhmaO8coICoSapfETiwZoqPrWM+Omam7XU2FjJUjZBgMMFGfQ9+DOSR7K
+lbxKNZe07Wehg5rMArbito4K04GqxC13KZfirWPLZkTksDBl540/BmcVbsssW98hFMhYp1ZGaUU
8CUT7wIm2lNW9CGP62dU/v27vgDdHiv23RNQD7fzhLxXMf/NrTJK2+yO19OvFpdBVpcbdvg5hBJb
rBg6QAGp6HF2nHtRAW8IIs3S2QOMdYrH3AmajKDy4xe6EIx+giTf9bVpgmEVSSaWrC0TULCfHZLa
oZDNU7v22b01C3t3fQaN+1IRZePkjvNyucChFLoMjZIf3XndGbKwD1mT3RaPqbiyORs75iS4Y+HF
8dSy4yJMwBEC2W08g+vEdFncBw/SZ/YguxXo1q7+7clTi2L3tni9LiCNd1JBZEncr2PmCuPsGul4
aqSRHZI83vBPusEV246tXpazqHDU9rN4Wh0rD9xk3XrC142umLbMQHTgLThlSZ56e2+MPQAdOIjX
bpOMcojXoyVHMeTG2WZeVMQsStO/t42smLRRu3hRn3D1txKEa91rNua/ro+sU3fFiEevzKfBgaYs
BqBn5mkhU0D6SMwbgHpNNkHFiPUgg6r7CRQSFFRQzDCiCg3tCO33E/3CyfqUtc4z2quEN61GhYvF
IBccFo7ZsgYhZnyYPC9w7F251QVNY1cqVqwAhAgd29f4vFDAHIdnIR0w1N+2yaZitLUcKukg+3Jm
on8f2/537G1R3uj++/L9gz9w446uqQObhd8BFSWNiG39WelWbymNEqkQsQmYUqfJSsT4vHxeTBYu
CPODYiDfCJrGbViX5lhTWb96grbVaJmDO2Yydqc6MQ5Wnv+kwm2DorbvpONtKJHGS6hIMVqNQ1MK
nJ9WT71wLov+IU3JjXcVFSzWMmp3MoOHMx3B/RWVOAezp385I1tcwZq7hEr9ZUMa6NjK43PD4vtR
jHtbOk89d87IGL/b87GPbztmuAoa65YGnOXMgzm4mbdLgeLwkc3mD46DW951i/5cc7mKHXNqMKRl
qO85F0m995Z/5tDct2QL8Pu5TnEVLlbM1TL2XYbLPK3vluS7KBcUzqyoiHUAuRjTLWCX5qGfq+Cx
0hmZMwMFdWYM1M3zz9K6a0we4P0WB3PmN/V7vrym05MXb73faqdUbF4UncgluqKe15b+4CsJE/lc
d+js2nK/LnngkOEg0Yy1WV+XKt/I1ugEerGpD47Gc5q5qUXDzqzOfTC3+aKZd1Wb7zrnize4++tK
8bmGc5UrTDK8hsbrhFl6Fk7kB5+XHZLTob0OPmuroKnmDV+gW496pJvZagGkHZ9XMy0DbrzlEukz
YNB8cCedCVs2AjZNMI0b9/8XnE2qZeIGGc89SPpFNQbZ+HXs78r6G1nToK+R9DV+VfGf6wL83GFz
Tzn1J2ZVhWXBRYgRvMGz3dwZVXGfOsNDLrZK6TRzqJC0qmTeklOGs3iqX9csO62zdZLu8qtZbmoS
4HIVmtYVS8HsDsca+q0cCvfrmI1vsuuO14X0+TnAVVxa6vaxWKoafrT7DXTdYfXmDf3VODWVOYxZ
aCrX5jI+t1N1KrwILGL3Bt0ihNONrhg+t4pSrmkVn1nc70s0xsjzfeNUGw5ZJ5XL9w8WTuy2agy8
WyJTZfxg0v3p3vamyFV6sLw3bcchcPW2vTwJuwhIZn69vpU6kShmTFJiECAL4/PsVNNuEd1T2Ysl
zKl7uj6BJkvNVWSazLOh7S8vHNJj2bocR+rJKvFnPhjzN9FmowUy4aU0zCPLzSX/5QAnAsL9bCmc
EhTY3lCG5SiNxAzQL2VGmQN42dbiWeCpp2s3oB46KShWbxblMtRJEZ970vmViRQ6K/bGsvWO93mo
z1UwG5Vm1vUZt3Ex7MMk8XGpDSe3e6hA0NA/kmrclaTcOGc0J4CKYlvBrYKSASK+cNGhwQAaX1jp
n9pxkMtkQT1lL0l2W8qBq6i2BjQWrJ3w/jb1ImrWyO6XuzzeyI7/L/H23wc4rjaxjKWNJG/uQGiW
41tjJASajSF6shzXF8ZDEUdJaoU1eJTq5Vvv/sym0l/H1B+76ZiXUGHZ4FqV+IXZBm519Bja3nJn
5xU5iMIG8MHMb/VUHq5rueY0VIFyHatnkuWefc5Bk+DMYdZzv+j+zdU/G5x91+fQaZHiX/i0rBYo
zti5nn64bXlc2brjJQUh1oqr7/1CvnlZt7s+1/9SVZ9JX0kIgAjRMTmqTs/gfAqGvgdz1eL3k3Vf
8W/wy2nq7EQH6Cct+h0xHL9I87BqiM+apy6BpKf4NFvHDjRCLvfubPHr+n9p0tBcbbBZuLZrLxWx
zxcqbd79GtI1qPInCzHOOBXHHl8L0R8JWkAPM9rRc/F7Y+aLL/hMIkocsqKtWEFBr4x2LNmhYEbQ
esR3ybwTZMcdN6xMWfkzG+4qhJHX59RpleKWhPQKOg0GO0vzTEbzkNMp8LKgTVi4bvbj0UyigvVi
NsWTJZf23MVei/rfJDvRibHTbLSXFm2LffAaa6uPqe40UCF7eEvDi/00xljPAAK0Nqxl5vfx6gNp
t++HCbWd5JDWbVjZ9n5wv6Jl731b80NZObeFGCofm+OkuZcTGp/HBbf9BuXmRozr5uz9vb5pmrNE
hfPNEtyN8TrAK4JLqzrK+r5gb7cNfZnyQ4SBirkB9FAFhi5B2fTW1juz3/hrzbHhKM5lmrjVV9WE
bNc4na06PuXcDBNz3BPpvFmsAyHeFkO2TkCKa3EdtAjIuATBQLFv4SDgJ2Ln5bqEdMtQwpl5XcHE
UAFovYIicEQpcjI9NeTvFHrziZLn65NoHLHaydMmKLNZyAw0d/G3zIjvJEdOfhfsyMXo48Erzm5q
HOByFeKX2IVtxNSuMNMEgtZpVzRyPyXDRtiju1upED82NIlVS7f6MbcozTtbXgeGh9cl/WaVj2n6
x55Bj78hNM3OqJxsIJMeXKOAL8uN9s4mvi1BLFcN3+X4zcwDWrENwIVunoub+2AjzDJ4DPJGdram
OsSzC03fpWPue/s7TR6GcvONR6MEKs5PWkNeAe7Czg1oZtt6PuT9a1MhYWHfJ7wC33v9mKTCd9G6
2rB+iWINcfc+5IsbtulzC06QtqgDmrrBWObH63p5sdVPTigVH8hry2UsX8fInHrQRXh9/kh7gLBu
G13xEInhMrBwmj16Mo17EQ+AjKUbe6b7ccUjAAE9idax+ghY8cgr3ZPLtkJvjbNRG4KidlOi8VM1
RLmT93cV7btdg+5Dx9wt/l2Xi+Y2r6ICkaJMx7rNhmid5K6OxydRIRJdWnFXJtX363NozmiV1Q2I
pARPS2sbOZ1TB9UwvpBxfF359GiODXTbuM1IVVggL+3GGojZRnBFwRonO1nHDwUddmjK6ydjjTLk
LaSpZkkqTJBjPYtYMVVj5fcOsJXBSnAVF1UToTwydzdbDWg0QEUJIjRPWzQVaSMJ7zxUB6OOAZPa
OG80m6+iBFlGk77ltowqbmZ+GadhWyzvoD4PPC52N22+SvZmWM6IpoaURXmN8kKrS/cVRW/DpXtq
7fzfaGzxWurWohj4KImFfhK0i9Dukfhol3zX133i56kZTN1WsZLGPatQwRQI4yQrzDpak68pefSG
zpfd17aMrOmUbPHP61aiRAH5NFmxWTYkKtdT3wfG8kv2e9JvPFHr7iAqZrAlmQdGhJVExt24vzT4
GI9o8BnOuz6Qh61CRJ3aKrE/Ou4Mc25PVVQ1T1V3RyR2+/G6QmnEo+IGl8F0QIo4VFFava9uRPG+
2fRBelMXOZerOECQ7a7MnMs6EsnX2jwJ3BKbdfarVW5cizQ6pEIBkaMxWNrYkP94B7zZwEHvl4ax
8cfK32w73V+X0uckf1jHRXwfIgkjkQXpQC8QyQ6ELc3Bab43xdvKToX5ks/P1fo97l8K4yvhDy7b
KurQbLsKCqRdssiugPBGr3lE72Ra5d/Mugmur0lz0KpwQJrTwvRqSZBMeVgd394i3NU4c5UcbupJ
DxbKsYrmZQ1T71Qa6EdDZUBk2G61yNNprWLUIgGnrEswRzd+s+lPvGjvnS6Q9hZzvW585X6fVmjD
NJqwijn7UcpDYxQBnrzMbOOk0G2sYs+WTXLmTbGFLNkhtvbJsnf4hqZq/lzF/aWpLAfH8MpoTFBX
2qTZHQqLv/M5Dbm53haiqfA/gy1GP+YZiUBqY1vfSvbtJo1Uqd/Q6SDOzCmBvqf9aebjFyMeNgJW
jcRVRJ/LmSNGtC+ODPniND9m611kW1hn3RmgovjoWGQ1WKxJRJslmOZTgYYZ4Mkb2h9ZX5zk+Mvo
7qc/zRgfl2ndXZeVxu+pbHAe2LQauUCFCudXnr5RnoV29jL35xhUW+XCNpyEbholGrdTrx4aw7Mi
cwUVg3uI09cYxAC8k37sNUeZ3kaIwVXEn22gD+7EoVO9fCka8FU+TPkGN5/OJBRjFi7vYhY7ZcSK
+s+QPI2GI3yv2wOXdX0vdMqlmPPstr1reHYFIg88X3h25+dGsmerfLppfBXOZ+duNxVWTSLL+YZI
jFt499hqjKf5dxXIF3d5zGZcUiPBlkcnn5GBab4DFxle/3XNYaBC+NaW1OCVdapocqedBMLZEKWf
e0jF9+3PtgV/yPV5NIeZSglXDtM6MOFWkUzju4zEL868lSPUqI+K5GtTt6AcHRWjAm8PYyORB7V2
cfYt3+oeptuCy5o+xBaM27woKoEQpj85WeFn/Wlptwo3NQasUsJ1xtih8dVS4e8BX5C988Sq5rlE
WREx66OszOe+yjfOHk0a5H/+8cNC8PRstjy5OAu8D8j0/UJ15rCdZPdNc+o7Pym2YhedyBSTRkep
NWsvB2hZRS7uJanzbDob1qZTJcWaXWEBGGTBE6XOoagePSPb0FGNIqkgP9Z7KPplOCbQGEx299Q8
Enq0+w0vp8umq6g+00D5bGylJJqCMVzDIhSh7fooIEcdeQgkRoAuhNXGTuviYRXiJ9I1HtMMa3G+
8Kfk2B2MXXzsvjs+27cHL9yixNRolAr266o5T5YZazKjDF31kgMoW0PzuEV6ozEO86JeHxQ2q5dO
FhzD59Wdld6bqTjY7r6xUhDqen4z/L3unHTTqAbepLhAx7CLyWh80zzF6d/EPVvZaRoPC90KQzSu
VkX+laAX7BMTx9zk9PuF7q0h8dvyL7CYfrOV9/uf3/5PWpExNYXGASor+kHmkbtYYe+t+0lK4U/l
sxyJ3w5jWLdoT5Gkx4R0IAru8UwIxDv5mk9jOHQ8EMUfQrfaY3zqBfAziheIJ9xe5xyxriOmw2wk
F8zmXjryeH3bPnUEGF5xBIYQ62IvJSoDBNl3SXxfjluK93mynTE1uZa4tWkRFDBFU1UHTZnsy64O
pPtlSH7X8mHiy2MsH+Jsw6V9qhqY7aKYH/T80s7WsmrMNtKzgSu4yL936xueXvym20iEaISlZtYs
ED4A6F5YUTLL0GyTg1tu8R5+6jfx95fvH/4e7/drO86JFTV54g/W08Ke16X36/pG6SheoBg7u+kz
gtuY9U+U9GGt2bFc19CDh848Gd6kTWrlbdoumZO0qxXN7QtHo8L6luAT0lEi9Abo21jUnhkJ70uT
nKzuq8h3139ZY1//qbctwfkkFsOMUlxTh9DIjvO0MbRuTxXTLYuya0anQagwxfs8++M1c+c32bub
WN+u//zntzIIRjFfuyiMbKLokckOIBS6b4Iy6Ob9HCxhsasOVna4Po/GttQEGm16D4xLmMYRbzl7
LJ3Fd3N/WMN+k09esw9qEk2uI4qIepQo9QX76vD0r5kNfj63GyvQ7IWaQhuLhSa2RTF8Pf9dLPdu
WZonBh+em97bbUJSTFhYYiCoF7Ki2t2v5akm77HbBGsZrpZxm0apyTKRpFwaoEGJkP8IJ9Pc8Wn+
k5QvtQ2Szuur0AlKOccryc3JytABtAcmOH4h2Tdefkm2GCU+jRJgx4ohZ+bICrnCg+bWcCq9Z3u4
m5ofPUjMk1KgonvDUX8eJ2IeJXdmrLRnjEhkiPZ0D17OQ+buahG2u3lH0CTOFsga4bjbkNmnERxm
UwwdB3SPOlocopTlqG4pQ9Iy9KQfTrgz48kT3BmLjdekaSMK1m2RYvQ9baaSZpYVLeSJW0nQiueq
+Tp1W9cpnfTU/Bp41JGMzSE9uya7GYUzxLkb6S9emXtvrZ+AlPha5a+jgxbr4+gLUfjUeM6qeeOV
XnPMqqm3ql14brMaicl12C/1eGhM5/t17dZ4GTX75kijazk14ciS4lggzSwBtEMrwY2koWZn1Awc
eI8Ir22Ep42RrChuz+/ifv7SL/wul1thlW4Jl+8fIoVxSZbBaewC5IBoxJO1e0m6nWmtG8kw3RIU
+0+pVVKrxfDCbP1LE2w3cwLXLH3g0DaiBI25EMUJNC3lHYmpiDzyp/ViH4B337xAsVwQj9SPpATy
dYw3bFNzdKk5N5KRuuhonEepZaCjxDfXmwNev7TsiW+9j+l2RDF/k1AjyRYDzqYW3pPnCHef9e0U
GMPUbITpuikUkx94hkuvTKqIjTKkJQ2bvrrL061G0JpNV5NvKH7py8GA3tZ5BiRauoAaxGudYz93
f7LOaTY2XjeNEqKLRHbl2nLsxeiGgzT3KKIHwDPItjA3ugkuSvDBNhLWGHMjTYH21S9NelxMG0SI
u00wpm74y/cPw5fIsE45w/Cs4WHp3ZHppS/tZybWr9fdk+Z4VNNw6B8o5qHzIKDe8pv8d4WLZeu9
SfJipdGaVxv7oDHA//n9D+soajQXiNdVRCDjCcuq84l4LOY+nGXuZ8Y3gz3z4fX6inQiU2w9WUDo
m5SWiCbp3COFD1O3UUsliq2rgW4C5aQv437J+opgLcwTfjHaYd3LHHU5LDDrm4pJGftfYdUHgckp
M9s+xSQ0jk9l8SzbZxwieQAW861SDd06FAuv7LwyW6DiI6N0RRcgfOH3YzMM5QEmmb9MwqJbJaCa
qdQc3ZB6BWBCeCdqzXwIUvTBHEji+mDI9Oui3yKr0s2iGLuVuDZwSLgLphn3adX47XJsxLdp/ndd
sy4H0idZGjU716w9qPNaakVDfoz537n6eX1czYGhpuO8QS6yt+oyirM3sJv1XfGzqu5AgZVMWzcF
jTdXU3J1msV5imxFlBjmD57nu3Uhr1N2EwQMd8KLxD5oazmM4HVBD5YIdDUmCWYvzsWeAss2hYyk
Gb0tDFVzcYO1mOWam2VEeOH4q9s/GnLOfJfV/mRs8bbpRKWYN1LUpjdLiYAN81h/mmFnxL+vb7Ru
aOXYRvmPldsZGF0q6jxSczy5VveEnsYbdXw6PVIMGqxTsduLDvpZv1L7AWVeAVDF3vhE240ZPrcw
qtbcEobLGuMt7gGU+2T2PTvZEfHVHLbugp9LiKoVt17R85k0SB0z755lj6U4V97rdeFr7hhUrbcd
yWKipxpswLiLv8SH4WB8Ra0L7fxhjzJRJC+Ml3mLcFYnqMv3DwYBWgM5rQ6QDu1U7NyUHMel/rJ2
g58tW8bw+ZFKvYsIP0xhoVy/K1uOXA/6A82248vkbFF0YbbzY5nuqIuoM213G8K7qOh/fR/1FAuv
2FrJ2TPx4jhKEJ51cn0YwAu4Wwq0Rx3Q+QKtg0Z5R6hIwoEysaMEvD61l9Kn63+g0wzlWB9ym5jc
wWm1DuJ+zcp7MpmRnW+xrus2TLF6d1kAKXcqxKPEOZflqyjjE6nqqHG30n66GRTjHxJUXooSpEFp
xbyQ8ck9ynEuvlhGGe888Dztrwvq89pr8KUpbmCeTbOg6GQYpSjwJK4R1rU4Dehmnjnx48zsqE+e
Vvd+whV6C9f4ueeharmtQCifNx2e0nv+wyP9cfBeuuQnSqV9bm/x1Wvkp9bbLsOMhuY5ntTBhAMa
fGQAVvFsLv+G2zroMarW3DrWPJikzoCqa8nOALPPIOIAHRZuActg+MvCPhis7Nzcq+q0jvpVfGes
PsikeJzWrT3QZGap2gyiWcrG7p2cRMVwGMVD2s07ykhUlz8d53cM8vSOZmEZ3zeU+rza6ob9+QWC
csUxTElPSwd33qhJHT9JGn9GjsMonCAX065svqTLVuG9doGKC4Cmlx1KW5soixMkCB6t/CHP7kb2
ymK4b6/eDfmPkqLPvSd2ZLotPUG54hnyhXVCFsBAzFl+ZwpwJlT2b+GaIa5mG8lDjStX63c9o6Kk
dDmomQ28J+MuMbAXcxxCxwkq3Pv6BlVi8qYuRVBDxT041cgSKgFdsK06TM18L+hNyEpG1SLcho5L
YSWijqrVifqe/EjN7p6ZckNMGg+g1t0uZVznKV5lEJa9c/psTz8mEhLEydcd5+fhPVVrbZPcMDuP
wYlV811lH5z+eH1czcmlVtkaY1GvjgNE6IIOsgk6o8fLfXET2BsiV6KA1Gg9S7r4aWr/rcXOzgGl
TXwjCTIABtotHJDO9FzFylEvXmTWADx2/tqf2S6J+BmNT/KTFdThcgS123VR6bZAtfCUcNRKAg/c
FM+2+ZRvvRLqYj+1ptXK6QBmQwuo3HP2ExjCA6oIjtPj+jSE6bH9Eu/yt+sr0OmocsovM51k58ga
pI3xoev3ZsP9Ko4DvHVfn0Djb9XGEi5xs9TpVhyD1svIgt64S92XdHnIaEjddmMfdPutVqzmC8qF
KrFYUbez9uDTOzjv7XE9wCXtzeNqB9fXogtV1FLVOWOoue3wjBGDWDqh+VNOXmj/3CKMnfvVFwvi
sbgA9ywoE/5en1OjYmpt6tyRCcgt14ok9avlWGwh/jVWrtakmn1dJrYEdgqAkcX3cAPw4cmb3Yxu
rRtbr5tCsfXZHVG8lQMyh4IodHF0D4wPj4z0GxG2RrPU+lTSoOa7GWYZFbK07V0iabaECUmXKmBO
JV56EB/zA3WdAiwAdeHdGHqrgJAmJlK2FyBp7t3zPJzQdbFvXhmQbdd3XCM2FRRioAOFMVrGha3z
YUFLkYT9c9gWMdjnkC1GVRCILYe6aF3oE1/fZXfMHWCVe7zDuatvisyfzV99/uYYAvBMeYiX4VDO
w+/rC9PAXaiKDinsBGD9obucLLlfeQebf5ngk413F6CCbFpP7ngS6a2zXVzeh/jVbRpw3eJtMTKt
8ZjGD31yzuN/LovDsvXAVPtoD+8x+AmuL05jp2pJ1tyXnqjrvIkWJ1t3IItOX0rL2mIj+R+C9ZP7
rKOcNHjFBlMZBXjMGXGTAGEcFxYqHX7LyfEXPu/TKfEpugFJcZLZM2Dovg1SqdJJ/Wo6ZpuENhrd
dMj/lyklxMqrEbrf2sO5qX5bDi6E61YBoG505TAyKKvNuAHCwZbi3kn/itk80XZL9TVRq6MEkrRo
wHTNYVfg5QCpl7Uj3as0wM1B/yxU+EnPA7ztbaiDZilqGTW3PBtZalz/ZZ3uW9BRp4DONLa1u65t
OlNSa6frWQwiFdiIyZ7JH0FNDhry3vbLJk19ZyzvWyryU5Imjt9VdEV1j9gkmb9sxye6qLZOaWtZ
5Y5xyeS0+9F7Ie5rbBxt99ecnJvs0JcsaEGWBSrg62vVhChqWfXIRiEAFygjl/BdSqHZmRVOoK4Z
6MYMGtv9b5W0kWV5y3Gsl8kQzuZKT5lrbZHL6f7/MusHP4SaMWmUtYtjkJd7K35Ym2dzFPvZfr5N
PoprmJKiiGcD8iH2XZ0fPCsLluKp7d+vD68TjmLyMzHmQVJSIWIfX4GqOAhzS+46ySj2HjcLi9Ma
yM2pTJMn4cFEEqNEiGuA7VFK7yacOM48ZQeIYUuyXqobzbUCb1Dmm/yXwzaS/JowREXeVWU8DhK8
51GCZgseuitSjkK3wo8HB4HPs7N5ndRNpGxEUYPrpSS40wh+tAlKQJg/rq81aGfQp943+y0EkmbD
1VpWmdbzsqCTe0RHuzB8yoDhz9u+3kgr6YZX3HCzrtwpE1Sx0lb6c7OcqmTcGFp3DVBReGmZkskw
cB9jX4ZdAqh4GcTn8ryEZVhtluFqFvAfHB6Y7mLwR1TRsNBdm1j7EgD767amOTVUDF7dFSiNTVHG
utYv3Lb92oiY2LBjjbGptat1k0y06CD3EWi4hKAbx7ei+NVYW0eS7t8v3z+4OQTi6TAsMwAYU76j
c3lXgNvWEMPpumh0Ur98/zA8o1M2JGuDbKTT+63r7Sy+pZG6P1ccqG27zry6F8lMKejeJMpvzKBd
l931P9cNr9gtxeXEAq0zqlTrR8rfGUCoxffbhlYcKKdWilAeMh8aazfFWXThfljjYcO16VRGMdWi
YUWcuri7W9MzK+HSVh7MWUTQYOz6/2vy8P+B0aHN2+Qg7R+VeVSgf0ec/BmrO8N+79jGC6BGbVSk
XMcaB4G5gyaN5DBYz5X8dv3PNaJRYXIWcshJbDs1YHLiPTXfLBE/1PF6GNlWBKlx9ypSrq8skcyD
3USug00tgW0wU+stdodDxYc/1czfzDJ+ur4ajYr+p3TVavnSLqyJysILDDJFnV3sc1vcuAmK7ZZZ
PJsO+nxGNWe+PbT7JSHH2/5csV1jmWoyWohOuksBSoKKzjL1OSikrg+v2wTFdmU1TTPP4XWaETCB
OQ+K5K6VoL4T5s7w7ufs9fo8OjVVDDl1ieemNiBMmWhDybv3zCX/rg+t21vFiM1kTCurcFOQOoy7
mlOxjxPzXbZVElyfQPPvKjTOo4g/KXo7IUF/YTmZbWu2/LkHK+H18TVOQq1NJaORxxXrUNow8/sp
9gLZlGFaozfwkCyBbM0tnkzdQi4/8OGI6XnZdmZGSNRdil9j+qsGbeH1NeiGvriRD0PHiJtlWuBg
z4BOFNl6dKot5JVGRVVEXGqXSD1cnul4/Tpajyn91jnnLI5I+UNm/Y3/f1nXh/8feU+7RlYU3fvs
A9icv1idub8uGt32KhZc43rktD2GJlmyN6ovPHff6ip1d51IAlGC4/D6PDo5Kaacr14MSsMCHlv0
SD1X+ynrn8gggrrnX4XN3ugA/Ov1uTQ2p6LhHK/qFgtlsJErskiKNGzc/k5m2cbwmkzG/5ICH3dj
HCzZJ3YbsVYuxwWMQ+ghWyUHaqOLvCPFGrIluRM9CCHZMGzpgGZRKigud9DRASgNGsnV8yeHH+f2
labLRuyuG/2ybR/W1ExEzLkz1xEr++MC9vO+ZsHSbEUaF0P7JGehYuHYCkh41q111LnSn9D0rk5x
fcoP1U1cJIyqoLgCzBJOMiYsqnE8zN2zsIEVlA/p1gmhk8/l+wf5zGlquUU6t9Eylj7JwzyRQUWf
r+urxgZVPJzn/B9nV7Ykpw4sv0gRIEDAK9Abs3gWLzN+IWyfY8Qi9v3rb7bvfZgjt1o3+skRE2Gp
kaqkUlVWZpfmc53ZsejvfboDrVtQtKd0jiuu60tVbYDk5tQcfMdjiNnNeQCOtiXAFm2JgVspfxcl
QCzXv0Rx0Mp6FKXTFvU8OVbcjX7UDN3erXWYYNUOSHf0yLylsmwM7RQeXiDFrq5qVC5pdP2Xq4aX
7unMKEx/rGwL+KghGtCeyRZ6LDwdHOXywlAZCmdMjjESYeL91H/uqPOUm/Xn6z/8svFQGQNX5uMk
zIHWcbKAHtYjqEbn2zvrHGjN+Wi6GYhmhVQTnf/+wQWYUzCOPm07Nq1fPDsINETU/GlKXsFhpDlZ
L28ClaUnfN/P8fzOmrgjvoGOK0ICBkOixXi4vliqCc5///ANpBxnZrPCjsup+CRaEZj+8nUbdUpy
l72MyrA3J0lc1s+0ASPCXe88JjbfoVkT2AHNFqjGl7y4APi+8P0N67M+jiDpW/KItjuTsBvXX7qk
PcOgpM+x/iNJD3ljBEvR/NqM8fW21Zdc2M0HD30cHCXDatpXdH5wUvtgdFxzh12+l6mMZOMATHTF
mDax09v7ej0Rkn6xyPZANhGP0D48yx+3XNwEL6EyiC2jYzcyH4c2KPqDfnxxpiVcCrALa45ShanK
ALbE6T2gy7BYCUHXbz2EwiX7ddHhlC7HY1RGr5mW4TqNV9txK/4dzROFD2TzK2d7M32ls+YbFEeG
jGFrM79A/5RoYw8vT7DaHgQUSfqV0aBfFnDB5hrDUviFjGUz/CIZ29y34954KLYDdElex5Td8VJX
vPoTzv8dwABX8t+DI5kyu0gXx44H859+yu4gJd+48yH3WdRANsbfttAcRFAb+d7bEojk1EGZvjp1
e3BSHQW8ajVl76dWhWYxrKaLhgU2PxvN92kloNh/2JrvN3mojF7zvT4vCd4t6Hz7na4lVGTZo+jR
6Hx9eIWH/oVcK23eU7dpwfLdhbSrT8UC8tS1S5A/tz4lBbqhrGlH2ynd3TahdKvXAklRp3btmDA7
bPNTL455P4dex6NtQ5v+9xV0l9enUtigjGbrUDtdAf9FBdr2AqP90tLX3oYcTvLv9fEV54EMZ8s7
V0BAth+gwNJ8ExOUAD0QEm7lpoPjnU35gonLgLalMyog85Mmtkd2yCDzuUyOJpOp+u3nNftw7Ram
CfQtnCGeCu9YNy95PiOl9nR9YRRuIWPaxqVNan/r25hBoiaqbBbkLkSP6hmkz63vBgmw2ddnunhm
up4c3aYLXbOCofJaA0m4lq8iT3etwcMecHrq/crxrrk+0cX1wkTSRbkYleOz2a/jeR7xzGjuOh8x
b+tpoiDVd0he4RV547HePoOaxnvR/SOgk5C4P5wtjW0e9L6m2fiiQYEe+HwKfNh11/GSwlvRy7w2
v9LSDeZWBzC8vD7u3zFvZfk1BXpqAC/uMNthYkYmvykKxe8+G9qH342KqNgGF1QMJph7ksF977b6
H6gta5zhMowN40ve4Ju0BqkNMEB974YbT6PB/gXWhNdqPI7je7l0kOhgzht0woOW6XrqVJtxXsoP
H7WslZlYHdBg1lgbAQFwJEk3jQdexkvii6TbkZ890OiB6qYTjYbuQXBISMyvxnJcJhuKx1uwoPTr
93lgD0tQD79d99uWaWa/ePBiculanMZ+Yh3H5NlkBfUWF9PnaXgZOx2AQGVsUlBcdHQcIan+h3Bi
HZ/zJapuei7jp0t+7pq0gb4oNsXLq9eq9NPA6G2Nk6t+tuTkU7tOE65vge6xf9EvHRSiDjquy0Yp
zEmOfu0qrcnUwLep9Xky3o2bGoxdkNX910wTFHNHSNijVb1c713X+WpsLDKnguOl5v/TW82OMvt4
/ZS9GI1gLsnP0YXAiFMD1GUhmYOckbDdp4x/2ej72LAQjWUBGcbo+lyq9ZJ8HrqAPittXB3Wlv1w
IbgSmKLX6XRePs9dOfzdmtWaW4HjcKR20FsPTr/cd/lbulpRWbNj7le761+hsCk5Cp4ckYHPAz1x
TXfMxmg1AULT3K2qBZK8OF/rHEU9dMuCAoo7DzTfX//JlxGX2GXJfRtjra2OYZfLjR79rQgJ+VGa
6KZiNCwJBU8r2JH75CjsMURmQ9hlsFmaN+LZkv4KqTC35N+ClqXpGDg67Oxb31XBlLXhItAyX+yG
zdE4+mUwGmaRPD13cgG+XsyyCajCpG9kSE6NyILcsgPTdMDWBV2fJRj5T82SKvZKDnWXrc23EXqd
MfsCzCqY78FyKB7AADnXwRoBuxpVYR5en0zhpHLY25VFVm8+Ps5C07nrisCoH9FxG4z5ElK+hGIG
fFDz+lHcJHIEPHR2BzQR/GgdXkT+tTVIaJF/hmHShHUKP5VbO+YN0gQWOjDQNbhGibNnYx/Wubtz
6POZmo/rtG4VZidHxBOIRZcZCn4xmzsrNAv63SX1U+8ld1Pnh70/v13fG5UdnP/+IaZYa9Pgs4FA
yevBtRviAV6aAUiyls/Xx1ccN650JvDKGQx3ArRuG/ku536UpOQIejtNfHoZr+S6cpvHYk554mYl
e5nDc9tCtrOR+g3OXQvdYZlDHZ2MyqykUwDNsIBvASwS5xQkqfk+41/T9MCTr7etkuz+LJs5abEL
Tm2/JMb23ZncoBl08j2KTZZ7O8rUQn3QwJm/lfuZ3Xu9ZvUVqyI3c/CsdrYB9BGxK7x/bRvon+7A
KHrzLSvVRNqKs0Nu3uDZsIA5G126rUEf2r57HSvnJU2t577o/3EtZ190bL+04+/rG6FaqfOXfnCH
3DRXd7RnEa8bf4Ru7eey1FF+KjyBnf/+Yei65uaSgFUrtrgFNqt1Y/2ra899H2wzo7e5s9zRYXXV
YoEX6EzeNoaIKR7mTvdyVpxIMn6eljYteQmuAbfsI4c7wUJoHYzC2WebeAeNuo4IUHUZyhD5MmlH
I3MqBBHGsOO47p3uQJN/PG5ERfWe9m9l9jr2mh1XPeWY7NpA9PUNb0UMmEpU1RZoUXiwzp/mCWqT
NQlXsFWbXh6yjUSJGDR3osoaJI9niU0XkSD4rtix98MMWid0d92GVesnI+db6s6OyNFjxQcnausG
Fbw3UtQo5oFgpEMXuMPuCT+JRmcaio/5C0qfltxrzQmXVTFtu54bNQIX0Z2yzeOaj1JNcbbKD97T
dW3NSxhFnPpr7NvdwZ2sR5eWmiy34iT7CyEPPaASxWdQo/rfuHtwWLED77mHdrvre6IIG2R8PHVq
wn2bg40FNLV9vfPXGqiJyAbVaLcbbgKa42UlXeZbmZQcFoysR9WEY2WFSaorW6kuWke6yNPMJG51
dhNumPcZ+JwS81M3zFBpI6G7liEQn7vOXMJZmEGJlqjS1929qq2Xov+VlZDsm0FIOdTGe+q6T2OT
fwe9pmbrVVsj+b9IiwwlDXgiiHjq4m4mn/j4WCZPwxqbi+ZYVtxicsObuzrJPKVgG9wqhs5ux4r6
LgndzNwDA7mfePtprMix2xJN1KW4xuQGOHvjkEYGHwe8RezbxQpY7WkuZNXQ52X84IgFZ23TIJiI
B9retZkRVI6ufq+yMbm7zcgHwMLtBWMDhBNXe753duYzHgl7EGrutaas+gTpkndI0Tgjwyc0ZlSJ
0A77MN11R/FW3Nvd//Pto/yms1V/WK/NtNPNcFb7Jf1KXs99yPb7+G4+t/fmzjgCO3X9fFGcX3J/
xgJKkXoeWpxfSB8kdhlDCmENtkHsIXyuraCdXeLCW1hu1CAVEU6K5EG8mVF6PEt0bUZ41ugqdwIq
c5rHsMIhZbbkqanRPtGh8StJyyEsvQFClu6J0W6H7MJzM6EnodURXapMQXJ+gL/ZNq94nqDRMZhX
fhxsVxMcK44tmTbZTFbTgQg8yIf4i1fdL9U/ZXFbccGVuzRMNCudG1nQelzdLUZE3UOv6yhS/Gy5
N6OqEjF6E+5yTpadzbu9SQB/GAyNoaqGl+5xwV2eby6GdxYrSswxso3xvq/r1+t+oIrm5B4N2nrC
SEc81KZ98djsl+P2vIWg/wz4jmguDOUckkv3iK+b3Mfp6jXh2Q0qtFOIwDrYe7FP0R71dP1bFLYp
64pttef5HkHA7Y93BvluayHZqjNJZkjuCDFWqMedFwkCiMcC3MX2qfv95/fvt/frP1/xXpDpkVNe
stFMG9ho/m3xxiDvaUiNiFmfCL/VDyT3nctBTFCAxRyGu2umuwKV1MHTQYFUGyDF6La7upVzJvLt
imbYpU7LDiBc0wHjFZ4gd270BqSaJo7HM+feW++ka0DpU+L1t93TctuG0bcMwA0cET7q5oE1FBZY
86Za48aK+4ZKbtysXros59rBOju7LB/DfhyawHZZQFp0odxkQXL/huOufEXzH7pkoVB/V3coyi8V
kqJ2Vidg4QT0y+/wKLttMsmp3ZYIawIxedy0TuCZz5TuheD7lu2KVOMRqjy2rDW2WF03gwIK9+fr
EJ356Hjkvszv9NOMfFVz2HSkKqrdsf4bc6QOtb2lHJHctafjuKwR1Hqf7DENhaerV6isVwrKeQok
C4BySMmv4gttevLWke5xbb1F0/GiiAKo5Nqmvy0Q58UEK/FOIC+KaiM7efawqzfKQUEowjkpdFkm
1ddInp46rltRC4GNP71OHIK2+97XRDOKoeXejqQ3wVrp4uVnbPxhBea76rNQDOw2H5FbOzIAfYr0
7CPJlOxbHH1mZd0jSxP2IrkjQpdBVH2F5O8pGiRKv8c09owicBYQJ0GP8e/rrqcw1z+MDR9C5LSp
h7wYsUSr0wTp8nkxHtbx5OmKK6rffv77h+GbDpS3RGB4YXweaDi5r66ucUf1y883x4ehy7YQQoAn
CYS6n9buK507MCrfe9PX6wujuEL/nCMfhqe5YbDGwy8v6kfLOyT2a+B0eMxNOlEBxQ33J0D4MIHl
5MvicAgxgADLFHeVjvlQNa7kvH0lSL5NeLJPoG5EXfBhQCvu9TVRLbnkqiu4q0eeMCMGOU5UF/9k
zAdrnwjG6SYZD9eVuzQoGCxF0WBRqOmE3NkZ3m/S/uxvYs7F8NIDepnMqVkgBR63sxvkNY99ww39
Or3tvJHbNERr2nwo0CloUOOE6V+tJgugXXW6vvyKTIbcpJE345rUFhSQkGIKxvIIGobW/+2Q+638
ZrS7WteVqDB9mb44ddt6sOeMvbTdfix2QFk8oh3OIEu4jTcW9OWejRwU1VULjkEQ3tMQ4oQRWTtN
NKGC08jExSbzUehMcNV30RL9b4aBQkeuD5Ahi84icskjIZotV3ibjGlbq6Ga8xwG62zmT4amJmfR
aQIovE1GsfUgMxu9xoVy0XhA58NipPtqPfTsxtemIXmz6fg4g3wEwWvdp0FZsQfDdg9jflMLsMtk
/Fq9lTQtXF7Fa5bcu01/WEQTTq17sun6OKNZvTXLL9c947LFMhnQVq1JX63l6rx0ZAjm6YG773Q4
8PW46fiYLm8GLOi/tw0vl4mZhLOXBm20YvjpojnHFNGMiOX6J1y+KZmMattyO2/cBs3k5tjuU5BE
0pZEdlfurw9/2U6ZzF9sGUM2tgaMKePiwJsNImTzqImtL59L7C/4mpm1gva5EYvpR85OkwfhpSKo
6VdoM1Awho86NjnVGkmxtU1ZPVvNdp5oC5j7NtW/yloHQFYNLkXVVTO2lcsNI3bNe9q+oLgNYrTb
4IOAy/zXfMpy9CdrxAtngf6wMa9h5jY37qzkxmttWHhwYGiCa3Iqhl1ZGJoLR7EkMkrNWqqmLBgY
rXqyvTqOt1+z7MtKN03DicImZbCaVdFy5OB2jaHFjQdycxrrRnMsq3655K6bmyWW0QrEzEMGqZM2
9MCgdlvMzOS2DGKlFtjSMHhfpPsi93/VUDYORD7B6FHqu+6wqi84//1DeNiQxsl5gsVhGLazs2gm
P1ukyK+PrjjOZCSaAAmWh24IjG5DUY78mxZTUFiRk7xcH19xIHuSp1rpYFsgkzDA6rSnPA8oOc3e
J6sNU0/Xm6BaIMlf2eYXaMaE3SfTjyZ1Aqf63QGtdf33q0xT8tembOctsbDFFNpO3frTX5nGMhWJ
CCbDzbopGUs+ImL4X+kyvi+/CfAUHdao2vknfgBFwPVvUKQamYwzKy17JgUaM+OpjdjB3m1H73Pn
Qj3QDKvdeuSzZiKFMckYs6Zd+1k0SHlk3qu1PW71ErX9g5n8c/07FBstw8r8AhDfvsuqeMidAxCB
0UbKQ8ZvA2UyGVW2uoxUuQnYBvTgo8n/zvz0bl5WjSEpglH2F5gMeltzgsIJ8k4ozH7mYRtyJGKD
7SBO7cm+S6P62/V1upy1YTJrMMsT6IJ0Z+hG1Udneiow6Qwo2jsvCfvlMU1uSLUbkmd7JC+tqYVR
ieaxLzaQeO2opcs6KtxORpRRsNqXtoXIPZ+rOxQjwynXgT5UfudKLp30aEmo6fnU3k2RsSujOiRh
si+D9oTSwd667c6UGYP7pQW12YpppvSFQi48+y50UkiKpZehZNPSZL5ppVVMLDPcPHBXjt83zzte
Nx/V6NLbON1Sb/LPbrY5S7C6fJeuOCV8R1OSUxwSMphsTpchY+csVrUsAakDrxz2xRtbdB36qp9/
nvfDfbmYRemMLdy4slArsHjmPIjSqQPfS3QPJtUnnKf+MIXZVptVn13ZnL4VS5SgJy77ZZaaK1P1
AWef+DD6OBtkbM7nUF3lwdQ9FPYctjpKD9VPl7wWQBGzayi8tjS9l2XpkVhvo9XJDtA721+3H5WD
ydCxpDEAruhxITuv5Wdn3x68qLwzn5EJ34P2/kA1oHDVp0h+7FWuWaE3yojH5Tsp7svqZJtbtFW6
JkvVPkjx9FjVdg4yCaByU/s41f1+KpN7nxGNmymOOBkgRsBEwwprxTPD+prbb07+9fryK362jAMj
Uy/MpsXR2XSAuaSJ/71j9DPfqOZ2USy7TJvadrbje4uFcKvb+8MDa/YmukpGpimZqX7+edoP1o91
pus6Ih9UFEOUuWvIiuVYQk7lttU5T/th+DRpCwMKjlCvp96TV3YH0bJX2t1E8ormMsl3+7PiQD8g
WF9JH5bQhAmNNPu5GMM3z0i45htUliP58GJTp5oM7EA7/2xAngaO/Rv3VgqlR5ETx8jwrk6WTyaJ
XKBWxLxP3M/XF9/FIv8NXWF/SdwzagxTDwnuDWzCE8siVi6fp5RFBrjbt41rIhNVvCsjvVDxJu1k
YpPLtyHCa/LgzcEUmC8Dquv0uN5Ec+kyGeAFcB06e1PEWas41Nmrs0AJNtN8g2KPZX7zlJV8NUrH
AFYRurX5EjDztmIYkwFeqWdNnrXiyWc7YKdqgOkSNNaLCis2WRa495K+rCqB4fMkboxom76W5J4D
oqSFTiiOCJmjPE8cYQ0T7N/dnhz3feU78Gxft1DV0Oft+HA8uCtNB39D8m2wCm/cQwmB9PuKoXJ1
DxVuyCJfn0axu3JNiVXFbHcGuOCIxdFlzT93W6+JHlRDSy4soHbnzCWGXnO089rTr6o1NTeLYmf/
QHE+LE7bDGUyLy1Oh5QGE4l80BXmKHY2+02noqW4XP6gqT9MUYClOV1KrD81qBPYc+kE/kQOzgx5
7bW4Se7OZXJxCR1XDIVzOFfbo6T0zYASrru7vrMKA5ILSzWWJrMB9IjpMIYZqg0FmgcbaLJdH16R
Yf2rsCQMLkYKYdpBvJfNqebtjq9gjGRfUuNx9rbA5I7GRhVfIuMM26zyNgRxyAx1ZVDM78MoQHX1
6/p3qAaXrJS3DlI0GRKKdpbf+4a5L8iKbpLicH14hRnJ3M/9PCTFuA64aLYnI3+akzLslp2R65i4
L9OY4OiXYkMP0s9J3wNQahy2fXZsDwRNVbjKAjQORjTiO3PGzR90eXD9gxRPehlrONpC1FDSKUAx
np9It+wZWQIO8sWe+19K1BmXQZOLVeUpZOyhiXm8NUdpdIjMNzyP99TdsQgYQQDrcIQPYbbXgfgU
Z9VfPNF8cnIPXZexmYiHTUx31dZrHMVUHFYyBjHPGZnQBX3+DCPcIjPIdt5JPJPHLD0mx3WPNpao
HCNzDoROXFth1Nb57x8Or3Ssu21rwM9OpmWPYukppwRtfLrhFUYtQxHnnDnzhv7/uPTZ3eTy59o0
H6csiSa3uO1tLmMSs34sBlDEnuUe5p9G9S1d+V0nyqchdTX7otpyyfHdETyuiQnrMvm6yyGZ12S6
V7lqx6X34FZmdjdQhAWr9+q6/xKohaTJg2k/J+iTuu6Gqh2W3D7hq8P5BCVZB2r2g+j3iS8ii+hS
/YodltGIkED4v7BgXj+B7wGJkmCynqEVrfn5qvGlzE7GMrv3a7xODJDwI7UzuCFd0GHFp/W3ZXma
E0SxxTIscQN7pM3dRKDvYY5SvOAgj6uxHlVqQUYjlubcJGUDrz4nUc+R/blnwHidQnIodzfn7mQi
aQ4FqRFiVUbsiX8heVeYPCSLjkRXYUQyADErOMR8HQyer82uckBSAgID4zbuPxet/v89hbw85V3v
4N6GHlqQpXnMXP6V8OLzdRf4Awi78IijkgfTZOZ1WsODccOFNORh/mkeIycN0gcQSgdAbO67+ZRG
y/v1CVXmJLl1mXFie9M5m+RBRCr9AS7J6PrIqo2QvLnqRVtkjUdOprFtdhb2Vl2voFgp86bqon61
UqL5BsVMMv7QnVldpASN5KIoH+rCjrbB/0UrHUGQwq9l/GFepsIq3LWK3YHfu2YRAdf/zXOGYGvE
/vpaqaY4H7of7jZo9C5DLvCssItY8GPvLvt03JWtDjGl2GUZfshINs5eB6valrve+JrSL9d/t2rl
z3//8Lu9FQTGmYs2zLE8Z5vZ3oJWqpXpgmTFnfMniPowfOmPrgHtZYgxsTENEOffNeYWM7KZASdG
aG1cky28+B02lWs649iMtPSbNu68LxX9UfMXv/pxfYkuxpYYWjowWrLxMp+WNq4c/jvlFLyq9hGk
/c9Vms7BIqyg891U43MXFwyTSadHmhsUb2oQ4009j1bjOPu/zRaSgBbU0zX3z0VTxRTSgeFZy8KJ
yIfYRQWV8uNq4LUqXqdJsxUX32AYXzo2SCJqs+o8GyLjkNy17q1s23fdepyWKG2/wRoAytUhixXf
Ild6qt6Y7aJq2xj8Dd/z1g9Ako1nWJuc+tLTRAWKLZEJBMiGR2tp1S3q50hgiZ/98N6lS+BO76x5
vW5iCuuVaz6kqtp56co2tl0jbJGK9hc3KOzbhBmoLAK52N1I/TOhY7aKAC2+qODqnkMXzyXgiqTz
w5zrYfCHoUWRYQytEslWz79xUc5Tfjg7ejG27WbYDc6OYdf75JTNbjSas8YNVGsuu7WVj2jMccDi
6tXHBU/FOqP7Uis6rDg15CIPePWKykUHU8wgQF1NT1v+LJrnpb7rluc1f77NbiRXTontCpCiNXFF
2c5kGThYxGmk/HB9eNU3SJ5spy0r8x6Hams8g1kgKNC3WY53RTOfWPJjLTUlDYWDyZUemhIkcDnM
s5m/QTwyEM6j4X7dhjJcZ11KSzXH+RM/GFOTco+1K0EnWfJoOE+u2YXirA/IG3Dg6YonqknOf/8w
SUmJUS1z6sRQtq+LITDyn93wA6+I1pk1cYbCamUOgLK0G/TpT208ASfaG9N+QhrTmfzd9R1XDX/+
+4cvyKt6XdwOO76YqG0P6aEr0ZVo3FT+QRlGcmm28QzVpWGIEc5Ejg+tFRtNiWXpRePs/LztEyS/
BgdALhqSwWjb5s5l834m9Ml228/Xh1f4hCNd0C2jjjeumQNM2+smvkzF53R5Kx0PDFhp6M2/bptF
cmxcYJPXEDbE3WJ84e6CMk1lZ8fc8Ad0WLTjIy0AFhPVNJ+uT6jaeMnVs8xd3JV0LZhAAXjqz8or
092U6gCSCs+QS0G234KY08Y9naNYX/gRCk6+8cUafrTbPzd9gFwQ6gqoIya8GOI+6bPPXcrIXiTU
fIUwlKm5MRTBhlwY4lR4psXHAbih9LEh1q+k6u9dvt6REUK61z9DtVDnuT84oN00tPcpgg3RDmft
XAJRT3umh2Fed4P/+/okis2WC0SQYbRpZsFFNuoeQcO8M9cJhCu6LNnZm/96AdtU7vPHm7v3cysb
Y9PjJ4jZAsw+GLr+ftUmSO69NHhabS0dUUAYwJD9qVnmJvhSNuPu+tqoNkDy77zsO5qDvz/O+zaB
zpQDfZrA2ujwaUshBrG1/MmYVluz3YpYWU7Eb7WgCc0mJ54W91CCDKUU9zUIF0rOXyz63GbvpluF
179MtXKSi9c+ZB5bo+7iuWYP4HXet6QKWVu/sdyPrk+h2Hk5Dc8AmOGTMYM72nTmHbHLPhg26Ddc
H11x9MqZ96FeynQ0RgfSGWhhQxueXd/5ogwtNCtm5X0ndHlAhQ3IeXfPqH2LGoiR27n2A6ccIs8r
X8u+KMMxr73I4J2uOU9hAHIa3jBpD0HfFUToc/q6rdW+ZtnR6pe4GcwmoIh4/SF58Y3i7foaKoxA
zsG7bsGnxHCHeDYequ3naGaxEM8D2veuj6/ao7NlfDi/5g7t0G1iDLFjTHPgLl0dDqSBHAyURl8q
MMlD98E7srrlmoq06oOk84CRNinyFjel6POTUQxZBDH0k1E7j5tHO43rKA5MmSYADDI96L+nLrbc
L4n16ow/qvzp+oKphpZu+mEamN3PYxf74M3t7eTOqjco2+n0YFTLIzl9C+WoAk1qeOzPPJpH5wFN
a1+mrXoWxqwJ3xVOL2flS4ZuGVrPXVxwfkDr3WF1dAgShTXJ/AAo59ChpFBDsvgXuu1E/WLyT9T7
1JTHtdflEBQ7IOfj23ylM62xA6nXBOb4m/dWkAvdfaVanfPGfHCIwXNE5W5kwDvQFy8mOI5+rI6t
S/grtldOxBPP7VBltRCSgB5euE/O2sdQUfBSXclF9fMlf8ZpNzoTcRBW4Z3BVvbkF8XxJsuXE/FZ
OUAKUWBzRfLUTU+G+bvg77cNLV3ic9n6a4ZCVFyj0apqQ1Z9LxYNs4pqRSSHNXvXG1MfJ2g10QFM
Evyxp0xzeqrGlrxV+H6WNjN+9+J8ddzhvho8DV5KYeRyhr3anKaAOFoXn5XV6QBm9vqpXG8q2dhU
TrBn42JmSBYMoCdkxt4jaRUtpD9Wma47QLEwf6rYH7xoY6TICHS+YrAUBAJyRBnz9jfZipxZLyqW
OKuHlVmGQ+nvs/nOWTTbqfDOP+iID7/aT2Y2DVvnxG71aWMPfjuGwtjX9DaBQCpn1/ulSoYxFQwg
uEenMII+ayLfTnfNnOydbcfrNSKNrgJxmVEImyzdtCLLgE40zmE97+1TsaLt0s/GgzOQODOaI9+y
KSCiiHrP3kGyk+0oqXe37ZHkz3Xed6Sx4RcNquLjQt7r+W211ht9Q/LoqbVWsy+xjH73UKKY3G/7
TehQ0iobkF2a8pJMAw5QQszThuS0cOi8Sz1MU2prmgr3kAFbvOXemE1rF7coqtScHaeh1xx3ioND
Bmy1G2Dk82Ji6dffwi1fs/pt8/rP1/dVEf3KcK0V1W9rzPMxBmG1uQPe+3dfz4feQ3loIebdVI8i
5H67Z/WocUnVSp236YNLJmxLQDzgDfFY8PRou84QTQ2lz9e/R/FwkAkBZpCK+mvC8T0jSN/75ETm
MRjcNvITEs/cerk+zWXyVJv+RQpQzU1uVQsewcT5buQNqEyThUcNRQNhV38fRBa2/RynEDhfM6I5
KFVLJ/m/aySVw2xYgrW99tZ2nCddKl41suTeAqqUbtojRir71NhnxEJPE6E0uL5aqtEl966GrMyN
BXGG5xgnZyl+j1WiOTkUzi0zA9TQXp36zrbjan7NQONW9AFQNX2ngRtdNicIT/zXWGneWzT1HRuM
P3dNH9ElDyewGhDxkwrdrl72b1NmBOjGxMtygTKIKciuZ8tdVuWRnes84nIEb8p0AEg4mH4v8Ale
cp+kbw1Ift192RRBPn1n8z/Xd/jyNpgyJUDut9QoKnyDLz5NJnCFXvd7s9vvpdtpbF+1Sue/fzg2
Kr8la2IxFFqM9uRu+aep7aJ0zDQOffkcNGViAJaWoHBjXhPT1Hxe7eIJ5a6HbbQPXmWjJdhG83S7
t6r8y/X1Un2N5MlGWXieWaCyVleQljs3itrps+93Nz1pTV9y52WZa7evUGC2/TfDsr9PDsrkW6X5
8Zfd2ZQZAloCgWpyLmaWzRvz+RnHrbnqVO4mXdXbZCGk7yskqdP5kwvlWsLWF8P1D4nh/0sMe9Yc
SAqfkNkCIOAGsIjD29haQeD7DajebKiDwlgChz2R2yT2TJk0QNR8pZUzQxORzdE6eqhz4d/C13yE
YhtkUZu15+lMN5Ssvep1NtKHiU0a81Fsg8wawKZ87XIvsUGe9IUP30avCHP2NuRukOrqpn/wcH+n
qE1ZySaxTAgyjEYPdsxybFnIizUf3oA8agCDQUKjnhjWyxrMO78BqB85h4H5NGoAfCsWyKs0Y/oI
rYupeyH2MDhAHIB97MURydbAmfBf/oezK2mSW2W2v0gRmoetVLN7cLd7sGtD2L62BoRGQEi//p26
b9MftylF1MJeVHSASDIhgZPngJ29psQu8MzBYnAGsC7wnTx1lnnAW9EE7Qr1xS2B6/WzpI/i8Kdf
TxV9GRgt8y+o5PZ9L62nsV2DQBlWGF2dhiQ8nKwaC9jsS+BvoreYLsdW+vugGvZdC8U0RcbncbqJ
ssJ3dEWa0pWQHssRpawO0yXqD2JagxwYVi+dkqEuPAp2PTwiFq588/jy4oly48bx5qbFUWdk6Nyp
pXSGYw8t3igZe5Aq3DM5frvevGGv0lkNutmClOIAwyQly4TfHRbXeuHKTr3wNg1xR6czGBqvHewC
61iSs6wqgzRfOADRZCUrMUS+zmKQoPhwHD00P4KOmPjjfuFrCY+p6cuS8GGbZVGH2m1GgYOpnW1S
NXfTTLbX7W7wGp29IG49sgxzBaMs1RaajWIjZ/lgg61oZUE0LFs6f0FXumDbvWjQyrb75g/xni3F
T1EWGyrCI1Rds9vGcTHdBxPVEA9KCoqHWta9Rfzv3L0I+c9tTWtpgaKDQ8mEpkMUVotWpMQ6W/lK
44ZNTwe2lQLqWFMOoFDXPEJ/1YNhIu+eD7+d6rfnrlFpmWZZy/WDuvTigjuY5YpktHA3Hhsh3r6W
BprmWMsQYB9kG7zDFYhM3iZrfi9Bq7TBqSiNA/FUj9ZaimAYh45rozSZbQGK8VOZlEXaRt1d4kTQ
crPm/U1zrYPaaMQT3wpwghtGf9vXoHBanG2kghUvNQSyDmirBztHqQfhJ+L03zshfs/5vNK0YQ50
MNsEpe0uj3CCj8E7vYnm/mdNkvsqSlLSLAwMQGtPZaaOLnPzIdJo7sY1vdzcTwAmdyUS8HK5r3y6
S9w8G4fppmtwR1fDCevGdVVIRiynNIXua5rMDbh919inDfvNfxRxHGmPeZmMJxkdSZiF8V+x7ET3
ft2NTK1rqX4QF14sp06e2rp/HLyE48lyeO9EQdMGr8vXOzEFgxbUo+tYKs6tCeLqS1ZBYpLVbTqB
L+1686Z51oLaX/A8xuZ4xKXNK5te+2nMRPw45N9D2q90YTCTjnCL8RJZBhG6qOcHXuzruEmn/GeI
odw0BJ3ToFdhbc85fCgERNWpn5zwJZCIBVw0ij/XuzBMgk5rYEkwJF3koE6sAbk1SCQS8XMSa6R+
hjnQYW1MFEPDgSs81cVrF1ZpZaE4SRQbDvLO/MYRXEb2MZ4lAzeDUhI3mcPWa5y0La3HZqArz6Am
A2kbcyv6riIL5sAb1D2ZasghRt9Ft2xus7+2OYdQlEwqfvHS5bGVuOunUGtYAzyY/FML4yGnlRVz
mB+lcintv6p+PyI9VWuIIJNttAgeHIGtH6niabHObvl7LF/t6uU2u2jR29aNSCxQ1J86YNrTmNfB
LgbfMeiWJLvN9Dp4DarMTQNOy/FUxa8+/RWD2k++Xf96g+F11FowFU44xtEI2aCXCLoDfb1hZK9W
8yFD1qVD1uJEQhB2YuLEBppa5a6nUEKJXnj+tw4pJFxv28N0TgPZMhajUBW4H+VmS+sA/foTlwK7
60YyeI8OVwNetIrDGg9PqnW3EbXu/DzIGmi6XW/+EqCf3AXocLWSEW/iHl4YihoQiUTs7JjfdpWh
14gviUfsIbblKU7ar2G/fAnCbu/4bErHinwBTfnKEEwW0uJ3HjuXDyGRp4B0gzoGkBd99qoC5aNC
TNHf63YydaIFsRcpOs+JO52wmW1i2WWh7R48Fa2MwbAF6CXjgWxrEQ+TPMlKHRxSfZXkSHPyMJSA
Zdh0Wjm9GkahQ9RmISxvajAlk2KnZC5SK0l+OmFwvMlIOkZtKfM86lop8BInwb33R4Rkz1W9shKF
n7uqDkwLSdeIgeHqoxdkY7vkZKn5sStwDC/s37cN4NL1h12y8sQsXAuzXA/q5I3ih8rFzl0tRTGZ
//L7h+bbyCFx73vTCSVTB79gW0+Fx9obVwxkiGW9BtyFcKvDLyjgsiqyMBkeJctXYtn05doGfEEi
TeHIOGjfIONqxZs28rdO3KykD6ap1UI44YnL6UCwBSe4YexIhOs/p0gxA49Df2OO4mkhTKMx51CR
4Kcu+hXjjtItX8mtOZyn7cSRg0Igv1pAxwPwHYuib8mUvCvbO/aM/bWidmWdMMyDDjdTKpkGF0UE
eCvBE0yneIp/u6EtmpVk2rBn6qAzGuckijwsRKGKsg4PbYwX/0R1eO944ktU2m/A090EXnR06Blo
PniPMglgieBTdLhT7e8WeZfVr43F4FV6PXjLBsuuBoCVJuVvuuSlU1ZazK+2t/IAali0dfzZ4Nk+
0J2AF/ZDubX7Ku3CfWQFKSfTBmCUm5YkvSCcOqwcKpmrk2N7J97xB1pMmyJZq4c0OZQW2EvhCIeK
ej4pRr8sXvgalDmq+6zt9a83mUgL7J66vV35CGwCiYAwXI5FV2xY7e072//mNbeR9viOrkXTF7nT
ugsWbhoOxzD5PgTtFzb/vT4Iw7rqarEdl0PeS7AloYIwKfY09509j7CAXG/dMAP/AadFQVh3ISr7
kpCkZZKkMYhZ52gNgmmYAR2d5ndJH1eBh4DOPZaxdthZnfsa8voERcJvg9c8XR+GwUg6SI10CrUO
EqcoFg5lWtvqa9SoFS8ymegS4B/2zbxoaubEA/IK20o5ZTP+izel6n9e/3ZT+5ffP7TfgDzALxK8
0aBM/q5bkm/lED7lEbltd9ORanndOJYg9YRLLnaHjHsblPK9Y1DIDdVtZxAdnuZ7RQ/WDhdb/1Q+
OrB97b6CznPFRU0+pEVxBMFHkXtCnCzxLtV7GHy1h3obWlm/VvJlWKp19rBGuGLpx3I+QbpkW4IZ
B2LcMs2n8XGQzdsNswxiL82LEtFM0B20ylM8icyP27vYqw6onL9lO0PzmhPF4IZTzbRUEDFSmSTx
xmIjT/t63JW5Ol8fwqdmQh+X4PvgqBaVHvEIKUELWuLZ9bXN/VSAf7RcGcOnQYz2td0gZGVR+7G1
nGYitl3DNq6/bK9/uqlpzYfoUBCZs2g5DbX8OrblfqnWXoU+R4Ths7XMbhyoQoX3pVisLbchad9y
gD9Z7IOSLH/IS5qnKnbSAcrhk3VTTKBPbVOYcSqPJr+vTwpaRJvaG/6OzrirmiirW/raNuPuut0+
n/JAh0FVVQsl8qmsTjah75Nkr0O/bEjRPJSX6/LrfXy6/kWg8PpftwoA2xsUyUGWW+dpO93jfh86
fs/XG/984gMdBOUTUo1L01Yn35o38VgfeWnfcirBd2sRjZM/mfwWkiJBXm9C6bwxb05R2r5ynDWZ
Xovohs7B2FUFuHiGwxzuJv5jAqdbt1bR9emqiq/XgrkC25ILrAMO+uWRJV/KKcxKvo2an3wNLfQ5
ahldaPFsJUHBh4gsJxGI7TINX30/ziwYy1fT1g7rkzXnmzlsHmtif7cDsTLlJn/SYn3oCPi14qY6
CYvBbH46dMOmdNYu/E3Na+HO3MFyF2RIJxkve7tMjr2MwBbrb687rKl5LbLtKRQFCp2XkzMc3SA6
BVV0kPZaRmxoXcc/kaqzZgfZMFQ/6Uk0OU5xxV1urfGcGaJNBz6NNQQvRAWKyb4ld1WY3BNUgFy3
i6npix9/2HwuSOGiLRBttgqBtrXvSt6sgM9MTWuBbLdSdrJuwM5Gk2yu86elL2+58gLj92UePny1
R2pJqxzrp5X/GkR3Hy9vtt3d2LgWwl5pDai8wyYw55bMQLpfpighFynl9W1idMhE//f7g4VHoD5i
NeDB/YbRKFvceYMB3ebsOjQqaGc3doOKnkZcc2Evs+9zKpIUYMC1cDLNrRatAY+6oAQhyCkHGFak
har7P17Q+y/XvdKwSOuQooHag+WH3nwK3K/c+dm6d4E6LlyubI2f3odEgQ4nEl0nm2h05lNdn1V8
38U/nObBCl7y7tC0r9eHYLCQjikKpcUWKUE11jZJJjq+a/K15cDAiQeV1P91Hx7P/qAojn91GewV
4PBWKJ8tGuHsUfzAnKduNyVpQsq7ukTqosrfcdkf5xzUl9cHZ+DbDnTsUVkqHvNZ+M/dcOiO3e4i
qGH9CeYs2gNTuF/TiTesqzoCKSKRg7qV8EKUI7KAFSdPnqfgNhmhQGfYwsVqFTttZB196OHYub/J
gXtUJNpcN5LJA7Qgt4myo6XneMLAJlkH5UHdhkeGA2t7cSsgkEIpnAuXO9spIXs3cNN+ErvrX24y
uxbddedU5RBDuGkselyu1Yd6HjJgVPbXmzcZRtuLSSBkUCgJXShQAeOB8IhccsUxDemXjjJqe9S3
LyrPT33S78k4g1C6fUY9XNZVajPEa6+/n2JPcZej5dZ2pACy5QCJyK4BeZA6tlayDZW9T5Iuo1BI
XTjZVZytbNKG+dCxR/Hg+ZB/QXfOsuPT76DMcvX7+lyYmtY26ZETTmrmW8euY4eBF49Sij+2tN9v
a/7S7YeNmqqODF0pJHgK/W0Ctmppy3sSrAngmb7+4mEfmi9JHdYy74tT6MybEA8kMRGHappXItiw
DelIo65v3D4IL3T86p0U/yTtW9/c53zlXG5qXQtiIp1hCgu03ntx2pf30ySzpvjer6FaTcbRotiq
SuUwu7OOvB6zuHQ3oiRgZl1bPU2hpkVxHiugxV0mT9RuDtICXXsgRTpBx6+LpmMPNORNLqQjjRyn
rwgQinje9JNjUoivbCy+0CrcXm/eMAs60Ij2JW04GbBitPx3W/BsVrheGNSexs5K+BquMgIdaVSh
MJxE4xgcVVFlkUxSqwgOS5n8sGzrtWY9KOzm4sDy4AtXydr53zSwy+8fYsMda5DRNzI/8cH9iZvc
YatmF08mVQckPw/WNNwNbhBoEb7g7counBr36KBGgaBvXr4RXGCNPHPU99umSIvy1qNTDwJGiWTz
RzPt/CVIpdy486/rzRviJND26UQshc+bAUlGS98CxfM0jPuHyS2ebmtfi3PHgviG3eDzm+4IIEaK
26TYXyvGNX28FuRJW3aJHRRonMQPQ9ftc1TcNOB6vu3btSAfXJv4LEHzXmc9htaQCuE9unm/u968
IRHXcUhN51oLnVBV6krncbSPMwlAEbrsunzKVLDp57VgMJhJRyW1sQUNX+9ipvJniNKkrvjezCvu
aWr7EhkfAo2XAfg8ZCxOKDnrmn9G/7CsUTeZmtZimFWgpG7qJj+hEvqZ59UGmjAvQ3XTK1UU6DAk
XDz3srZZDkx2vYlYuFXLvHOk3F+f3Ut8/geGhOa1uI2ZNU2cW8mxWcDAa8u/lVyqFcc0LDs6DimG
go0sR3gOKP3EblyAU/dQvrSZiSxTV7n9Yz5N1tfrAzFNgxbBHYSxLwpDyTEM3HuwTm3Q/X1jrUWB
qXkthhfLYu4SRvah8sMvVSEfXcA5A6JW7jNMF4Y6DqmGLrnvj7Z9cPzhT5/EqRRyUxdJOuTixWqr
FLTzm8r57iXJzgvWbkJN3eq4pGGOnbIAme5hxAW0S76Fg7dt+U5UD1z4mW2B5mr4mpOflphWUoV/
3z8/8TgdqxTOuDbIoWByEHy6G6BiPx2U5aU97TPg+XbRuKmt8iDr6LiUExDvZ79qNhXoLMU0ZVZR
ZksiwVH3fN1tDDuwjm2qlV8UPvAch6njJUQV3STH2XXwCIvFtgB/4PDsNQI3/9e7MyymOu1H0Te8
JdPYHeIa2sTQW8B5eer6je/+7ULwCA/OyhW6IfZ0EpBldFnuNAqq7v5vUYN7vA9Txg+hfIKOz0p8
G2ynP68mA2qFg6Qe93ZdpHW+ce0+deixiFYuJ03G0jb9soXwPQnwOizDYxOOL9ghijTgg9qMTQ6a
VuEchQKT5/WpMUS4zonWLSALlz2BCq8V1aD8QB7j++2r13fxSg+GE6nOgjZb9pC09mIfGo9tWP69
KfHYHTfb0HFTFwwzlvWncOZv14djmBwdk4ayp6DwqT8fomF6r3h3UGX/2JXBUy3obYcjXZfE7q0A
UqfjfKhZYqEEBjrGzBbqSZXyfgEn8Arax7BF6TRoRdLEJHblfLCg1Pu1L/38py1BwHfdTqbW9YXd
jls3cNrkuVxECuHHu8lZu6Q2xKAOTVP2WKtiTNSBoUxFkC4jSj7X9nicx/ExnpzbchsdmtbSSUZc
RurQlgL5X/AKwEDWUmclCg1xoQPT8rFQVYAShgNfyDfUG4NKht9Lew1mZQgKHYzmOv3Ew4Grg2in
ZiPq7g+TFPpc/G1Gxf0GVdkyA0BxSMtavl+f8s/rsKNAx6chAqAKaCl16Gngv/qJ7X+Zi+nUDsGQ
WZF1L7xuyQA5gkZzFG38ovvGFNkPtPszFNOXJeLPDakflskFZKj4Kge2qUlH0rkHbyOC+rmRoOTA
q+uc2Q6rMk/UzZ70a1hZQ2Tr6De/wqm3RvZ9WGSxqdm9Dfj+pW4ocldCwnRzrEPforEK2BQXyfO4
rV+8Tb+nWZmkfupk7mY+NGvC5CbP0tb3S33D3FGmDkr2xyHId6JRf5JpTXPv333ok0xD10SZBAm7
BbLbhyWfNm3yPZr+IeHgpsmIbWT4ZSHL4oRkTcnTshm/5aPIKmfcsPKmAiz4mba2TNJzkP9WYt8V
+QMty60ao0NQj0fWFSu+bMrgdIycj/JiEoNe8RADk52ggK90H0FVhlSb8YeoSh77/kmeoygqU3A9
rmQXhkVTh87B/WgRlKDhqspnJ/5W0O31yDTt+JffPxzT6j5WJQEh4oEt52R6i+M/9uikFuZL5t88
Wa58vsloOmaOdhWlKMzCU5LFNzWyv75VWQ6yEFUMKS59sk7+mstuTwIIMsVqJa5Mo3P/d3STbATw
jM6FQsDaDX6Vziobkz9e7qR+IsFgtrtuRcO+8++oP1hxJqNHydgHp8Y6i/hLLUna0L9L8X3o1ipt
TV1odw4lL2NZqy44eewx4VvRvtaqwcUxjkdrVB+GLnR2sRL3L7lyKhAHB/LM5BJv+5gfVLUcgsBP
82ZZI8M1daQ5nVuPEwBqKG9wXbHNc3kgS5P6kAnO3KSfMgn5rxW/MziATjzWxLaQYyg4dExByQZm
4bMlkl3Ng19lbh2LITiFs33jdYqOugNlU2QXMx1OS90+5pRty0b+mKNuJfkzLN466s5nIcgd6x7s
WbYq92Ik1b6rWJkGI8iDrvuxKUx11J2ShV1xbwxOfhelNgDeS73zaLUDJjIN/eWQVx20Jx4UKk6H
+O9KpxcX/mTX0KF4Pk2GCW/BwSnpqq0sWNpSeYj8JV2gy86Sn3n4BtTExu79/fUeTZbUloUOlM99
UecDCv3i7WSpPVhT9tVkrzRvWKt1jJ7TFmMNjVh+asNEZjQv+DlK3DUNGUMyoqPxPFI5gRuBO6NQ
auMPNer9pnpjTeAVd/IVV/u8D19H4nnU4qoU4LjoIYDTzc6xmqtHNQP6j0Vgxdc+XwT8/yLxFgp9
PPThN18XtmNFBJ2DR6Aa3XxNpvDzifB1PJ6TeHE5gqf6xNp811RhRkO+8vUmC11+/7Dil8nM/biH
WJRDPeQ2IQhqCEsn27JTFuZrFammAVwc+EMvnPsK1yIFpHHEnHmtxP2IvbklBnwdkldPNh0SOwGX
mhI8ZbYsMnduv0VMyZUeTB+vJZtl5zfF5EQeKMLflybeDu5aNvF5/Po68VhYxo5TBY1/msEmCchN
kdJyQGYRHK7bxvTlWhYpRO0hLWnHU8vxzv88Fk4/HOLIXdXNNXWgbeZOWSma4/36NPU4/zT8oRyi
lR3P4Jg66M6JR2hpEzQNOBhIgfbu4mVB8k7yNQ5gw7frsDtqV5bvCnAhFkOXLmG9x53s7ia761xj
DLw6UxeT9gRE+7Fy8jdSWSuFCQaX0cnGurigyuagNaBOHD7HTTjsKlQ1HYAM/Xn94w3rmY6+KzoC
hsXEAUek6L+Q4R+anwKpMiogyz6/XO/DNIrLnHxYD1D/jlMvDzzcYNbZOIsNRLm+jTX953rzpiFo
EcsbHxo6lPooYWJHBj0VLP9/wESUdaJ7BMX8SjcmF9W2X1XPrPGW8kJ3+T76Jz9OMs/dF/Ua3OXz
pM/XOcl82jVzNVTd5WU0AORrmu575OUFyQL3S+6tBNrF5v/NWnwdjTfWzuIDyQHGyyDIclJvHbJG
fWNoWkfiocRx9KKCIYYj98ld8DLXU77y7mFqW8u9LSLJQGy0HS3tJqZiG5M1TWODd+oAvKkK6NxY
VouVgR/rpk+jpv3Vk/n5uneavlzbct0S1IATxI1PYxF8KZ34WM8rU2lwSB1QB24Q1qul8k/l6Ga+
fUhimTn2/bJWymqIKx1Sh+LMBbgQyzst3u/Y2wmryFQH8pPpYLU3lcv4unhlAGy4D2S7d+ov4gxO
dCjBxJSqlqRAAq9Vn5gmWAvccSyHqSCLB4Cutakr9lAJPCPl7sq2a2pe23ZZmQctE7l/YrgPQN6W
dijj85c1/h9T89qma7sKABMXzU99lHIQc0sIxPFi/HrdPQ1OpIPsIh72YBgvEFh5lyXtsAXU6GsA
VsQqnt6ud2GIAB1gBzWnSMXYyU/ALKeNWl6awXm9remL637YWUhToOYkAPM6gebOEsYnV+Ur19kG
79eJvNo2CSO5hO7Jc1U60AXCLWPmNH/DudiHN0I+fF2gcqymsHKg7wHcGLiLiubXPFfbzlkD9Bj2
FJ29y2aqwBOq05461qHGqqz3uLMAQ5UzHVCSsRtQ/zb408pkGDxVR9g1Pu5FAEuCvLr/nMzPQ/vQ
ihu9VAth6S/W7CY21ujF2YQg7G1AR5DNdnSMh/zvbb6kxTFgYq4YOGwVNMEeOCJgWMKVlylTkGkx
3ISF9f8E+N6YTBnC4DeEK3Oc3an7VDVVv7IhGCZAR9cFnQNxsAUTYHX3IARQ3e8w/3GTcXRkndeG
bcPR9snqq6xC+r/ItYd+g3F0QJ1H2wiIORsKF5aQSBriJZynN+oyxr2sK7lo/xZNWfRP10di6u6y
Sn1YMkJrgixv63tQmRXZ1OYbEjdfFYiB4nL1rt3Uh5aRLrUDXQ1CQbbl/MMuz4XTV597KQ3freKR
yCbr87d4YLsgGIH+/RKHj2OEv/LcbbN8vz5Mw6KrC0FCor4PSS69kzs7j3UUPJF+TdXH5GZaoBQO
bZTXlh7YE+0NgcjnMM+PI2V/b/tyLVhUz1TTxtw70ZxmrGB/sIH8ut604ct1iJoMRwgkhpN3GgOS
DYBgOaN1Al3y5nrzpmm//P7BtbrSt4NLKT9IRH/M6r7zo8wfnpalWmnfsJrr8MwohMxIKF18/uX+
lL50XZFVAnpZ215ecKB/rg/jUyvh9vfS/YdhVP7MIztUzRk0lmnh1mnFf9r2yhR8uq2icW3HrsLW
rRtfNOcFijAseG/Em/DLNLY2hLTpbQPQ5iGpBsFkMzVnVtIsoE7muOAdtNYgwJ9OM4ZwsdsH++Sy
IQ5kv5qzjH73IIJiX7zhn3yt0N5kIG196ppldNrmYqDotWHfm/wHqtahSPo2Ub69bp9P1wYMQFue
En8YShbI5jyNf7zK2bbtsr/e8qceipa1fTpu3Ao6Ivh4CYwHeCV3HIIQkKNN+6rZF3m5Y667IpVi
6kpbhUa/UkkRM3Q1nlDVMnnvE79vrVMoHrz6+fpwTJGgLUWtA0y3pHVzdrBm82XZLhXfkHptHgzN
67m3Isrpm4Y255L9jZZND8lWsXIVbphiPeeO2qUIcxKz82LTTS/ENxqAUe+6VQz+r1ewBHnVKlFE
7FwNL6Tg6Wy/hcGWAYd4vX2TWbTwbSHK0JRjws6d+paAizSkbbrIKrveuiG+9IzbyrkY3eTy9RYg
KrjHDM6CIcBQLpaAkfl6JybzX37/sES4aqZsnDmD44RbQeXO5/nhetOm79eCt6O2tYh5ZGeG10fo
BWUeiHmXskolfZdrlACmKdDiuC4ZH5d6Yud4Hrd0uquB2yr8fnt9CCYH0kKXxMOAS8yBnZPgF/c2
JCqg5/x3jteYH0zW18LWs6m1OAGsX8/tBoK8B9o7KxNr+HQ9xc7LBSXtTLJzizofRV+Swc14snWK
t+umMcyunmcTFg1xIwUML/neY9+jtsWNaZ3mqttKwXe39XLp/YN7xjKqSNSglyU65u73pXhR0z+u
/zfmNxEChZ7OmCvlgENtENRnWheZYHwXgXPIt6f99QEYZljPhDre2ABDdvWZUEBWvWETRms4P4Pr
6yLwLcTNS4ZCRiQPC4DGzntA3lRfr5wETa1r0dt7AQQ3fJQqz2Gwc0JXpHlZ7KxVLJPJP7XAbYGD
nYukQCm0bWXgcl7KMGu9u7ZdWX1M36+FLsfrWGwvtD5DNPRecSdTcVCktmut7Lgm/9dCt5laxUFq
R88d36vk0ZO72M3K+SFeQyQZBqAfAbyCMwiMl/V5hCih3A+gqlLB1+teaWr7kqp8CKvFid0p9yJ6
7nHYE0FwFyavPBpWEh6DaXSyXBnbcwBpJHoewl9kPtnF7yB+7/oHKLnctjX6F6f68P12YS2l1Sf0
vDQ/HKfOcndMWfw6WP9wd+2RwGSjy+8f+qjBfzHGY0DPfkEh0OhvIxCf8OAmhs0QOjT/2zwZZdi1
FyPx+JdTlF/VsCZRaogsvUiFCiH6Ejc2Z9U9BdWOwiKduo/I79t8RwtcIctcLIlPz2DSPlZhnuY+
u+fqxiORruRuD06eU+rSs+WIO38eM14lCjDmm+ScYHctboUXVx4ELei5KB4a71yWm9pdIygwuIxe
e+LiaTUGehGmiY9eMaG8dmOBwf8mu+tVJoEduaPvKHq+8B81WzehGRahGxvX9tmENc3QhZyeXZQ0
uXw3ula2rC2VBofU6xDICE2MOhRovP9V8y+VTLI+3IIH+caP1yK1lXkEEuIBq0FC0qqh+6hyT7hf
XNlJTJ+vRaooemm5I2Z17MuMNL/CttjN/Zb0Ky+GJq/RdtoWWBcvwSPSeYwfaIf3sb/eWr2J6dO1
WB36duziCk0H5asr752wwx6ycYqVbeTzEuPQ03lwPdy5xFPT0jNZxq0HCS7xxy9/9epdeo+hc2fT
x2qVgt1kJi1wpwRXYEUNF6X5O/OS1HW3LvKp68FlMJRecRA1c9yC7QMDsYv7vO0BLZw3XVQ+iv7G
hESvOmgYkEY4o2PPte6i+nvZ37fBCvjC9PVa9FISLPVQoOmiugP1CmXPih6tNUYlg+H12oKZC0Zl
kFTnJP8yyqeoOgarvLqmti+/f9hkOxG4giekOhP3JeePcfS6kL/Xp9SQheiQfwvlCaUkVnUW87Ed
d3l31/lnXNbW1dttHWhx64dJz/3Fr86TJ8G0cvDo984FlKDZ5TfJGoSejvfP/XjipZiqc47rnEps
o85NaVCmjrOy9pg8R8uSZ5bEQ2HJ6mz5v11v17VFNngv4eoB19S+FrTFwjwOmufqHFffwuohj9Su
lH/C8iZJm9DTYfvcc4uwwnvPOXLC1GbNQeTPdrgmB5DAC/8DQUHrepqM6mElc1GdSzKleP3JakgK
hbKHJMm3ztmr6cWL1yjRDJHwHwB/zquw8DATyfh9rt5AkJaO8U31+hjIZXo+hJlTxwPIY1R1ZjhF
tOqpIznOKivvz6ZdQK/MLGkFzYp2QevAEwTNchRej4ueo1vxtAVDoIefvehdrNIdmmyl7ch565ch
iN6q8zK9O+O3kKOiYq2u3uCxOv0tyeeo9BsbbUd7xbJB5ptBoZpmrUDZ1L62Jbdk8HDowlS4hZtG
TtYXv2eIxUxiDfdr6kALaRUkQuQBjNMWyJuhRyzAJDcGadE0t22W//rBB2+COpXrUIj3nhl5COYx
LfhdMD3n/srNg2EAepnESAqSj2GHqOO4TmKnOnpa/O94bbstXdSV2C0Gfn1U/VVnH+w3VplCymUZ
1xD+po/XtmJrHMchWQZM78BTURwd/570T4R/u77nGDxfL4FoojlqnLCqzvbyCP1elPIcF3etuOvf
5eCT9U6vgAhnlI43FsWWiSPvQOZ0ZL8cT21UgJoB8ATZ7EceHsZZpXb9mtAXyxNZGIEFf9rn7loq
ZhqiFtzES6KkjmR59udHJ2KokPhmrSEnDAu6XgkhqqgAKH4szz3Wwc6+c5GdLvZTwPrMhjxuHDxK
z15xY0P+YWuBbrkDdUSAvipenur4yfO+e+LnzPzthDfQ6+5g6kOLdTbL2I8q2Mqav4ok4w7f0AS0
B/Eh4fX+tj60LTzKY4hw8gnz4f4fZ1eyHLmqRL9IEUISktiq5irP3ba7vFH0cK+EJjRL6Ovfqbdy
c00RUV45agEiIUlITp5jR5WXRp58zhO+IlMCXueX6518PTGOWhDBZChjQMY4Im2wKTy+tivr35k4
9703PY6zvfJb9Caoobuv7eaotRFlkwZ9Lyv+0YOnIaxPkj/4E1mHy3Zabqpg8PFQo8Tc2KNQlin4
B57OXmwneJqSeT/W/6TpTaTC6OGyB33ah8eRuLHfW+nHyIpoiZ+rEkB98jQ1hpn/ei9z2MVDP7Vf
ZniAKjI7/egIStaQvV4iPm0XUyZG17zi6FUaN93Q9+kHqGYg2vFUVXNkNW++6Vyim2TlfN5Y/iR8
H+3XJShsGPShT5Zdrb0SMfcmH4cw7d8WQnYftWKySz9KKLSgGFYcc7eLgF8RzU0bvqOqtNcUZ6lw
oQnSzHRPQWUH7bpT6YjVdb/7erMFMO3vAVTBEHIehAnK9qqN6Ow1scRTyufDTc2rxRKO3zV4mY4T
vH680+EPad6q9PdtTStncxs3R99laNohe1taG6/cksbeXm9cs3TUQgnOm5mKyU0+Fjy9xoARZ8/2
5T/2vUwNXWhWv1owYbVQ6lh8Zp1jHkdWuwO35mqgm3AynMp1Q1CcNx7GqZuG2Tpz8XtsN/UAnrTi
Hwv7trEOQDcExYHHuEm7tF2sc8FfG/pu4RnKt9YiNlUXX9r573HEUfmKvbEeQhuUtuec2mvUNJzS
bDTk9C6r5KumFcelS9YuQdJY55EkuM0d6mZXdmM0xThxBkfHWC+v60cJ0GwpnDqpeutcldkLIzHE
OJGDE0v81NF9n9KXnJlgJhpXVuslHG9O/cbBkMIlWYdWeCBjcsAjmAGnoWlerZkAhmW8yK9a58mf
NtTp19QZI2qbyJF1zSvuTPMQ9bcDDJXhhEHD4j2FIBVvbmK99B0VzAVxpcBmVuCBmylYMVbuHUd8
D8fm1PomwivdCC5e8ilaytwNiiKoYX/XXjV4V2BgB/VC07FY48//wXLlOEs6LZrP828AgzB5V+Ni
x5zvU2V6VdONQPFn4D9df+6FdS4X55WHIt93F8hGII3i8ZodQ8VzOWTuWijUWmcw10e0st9tpDgG
4QAcXX6/vnVrshGOiuxCkcZgIcFknZ3GX0sUpjbesJK82ua4u1BqPxRA3/vDdLAzarpza3aqQHHz
3hv8pu1KrF4oaklI8cjSVLShM5kSodNwXqasglvXaRgtw4nW8Xop9i2O+dcNppl1Fdvl5d0IbhTM
eseSlQ8c4gT1CEuaeBU0O6CK7/KzhnrNBNMM3IHwSLZrgi0LnnltH0u2rP3Se7s+Do2DqGAvMAHG
DfeD8GzRP968E2ES1c1pzE40NWyBuh4UD1/qTjrLuNCzNb4HwXEAvZlN3j33l5cSw2R8TVTjOyro
K5Rz7g3QiDln7byV1r9O/+JCwGvoxt0IVg3Z7gd/1zn7yXoUtWc4K+jmSHF8bjlDY7foNGw5QBjh
yu03YQkq6/p5go+KxZBt1vWjnMiDBIk1O0M/Imi3XO7qgmy6+DunL/XwiNuM4VCrmycluPdLMfBG
SPvsjFaUJScA6U71skmtJKqIKVmi60Rx+cqWLKxzYp+7Oo/CBGs6RGp7isrlT90Yis7+T3nzxTHF
V5wfu1iX1slin+3qDX0EkFPw5sjL5FYI75iNGFYfZVm6ow5d+Zg07wNzlpfPeCCIcZ0KJJRli9/C
NUkIa3YjFVU2FclE3Xm2zym7T/kaRN6rqkK17Pt1H/6a4AjKKMoxwInn1gGqDFM3gZZpnFZT99b4
xWbBqckWQ+QMzx7Ei6HPxAorkhZBJuoRcvY7Q/+XlfiFwdUSD9KHTpIGtX3mcROJFMVl1SpYiqhD
SF/mFQ/mzeLu6+phYHzlT79DU0ZCF7ZUHJorRA1Si9Y+k+a+Kr7z9NXrH2XTrAN/lYTnEbheFwv4
+jh103iJBZ/OKlnu+SDDmpxzML7P41ZeyMiclW26e2j8XEWmjWBRdHuQiZ3dtol8uQEcsOWPk5tF
PL5nzJRK10QulUI5GYKkAy0zOV/qYf2UHEFviGoD0/VDZyRlG+mqeLAnoPfOmZT/WqgIdBPvdzuR
Lcy3vj4PmnMDVTYRN8TbWJB55JzU5W6K2+81LQwgLN3XK1tH25QeRQqKnOfuB5iTS8iY0PFlYf/e
9OUqOk1MVjvNOZoHfHITF/TgBzeVOfuOypoM8uGszATsThOxlbH13uT2KilN7/Aam6voNFLnvrWU
aN4ewnWR0PWU38S7hC+/zMVnt4J0XBoSTCewKE2zTeL9Uv3r5WBdMgRQzYpXqZNBqjOAqw/XRme8
66t53Vg/eci316dU17hyCiBOQTzUkHgvvHkCzVIk4p/cCQw7ju5go6LSuixJOqcj5Lx0YpvM2ZH0
zqZjzR/SZut0gGZpDsot0BA31Lqw1W9karq6alzBUxx5tGhG0kWScxOG9roc2G/pxPbKi70XN/dM
j8WaA4EKXPNnqCoVnkPOsf3d5eDcc0G59VPK0ySZ4WCjmyHFpwklTuvVMzmD19ie66ga7qR327OY
8x/wms8L0g4TOXvxQ5xkq/yHN8SG2dfMgIpdK6Rr1wu4z868OPL8oS4PC3IuJtEjjeVVxuOkRpWT
N6P1uQQXC92MyTkmf+z0xVterruG7vsvv39ybKhLQypzbC+hwEdpdXmf0uGXSLo19eRtbzmOyqWb
z1OMBP5Izm59j1IYEPXONijjXZQQd4Z0tWb9qAy6VLizl8MJz15JdmIOTl6TrcfyJt5431HZcx0w
tNKsGhDNmgeGGjkghZbW9LCq2bZVztxQ0tJNeI+9NbF3wTLua8uUitWZRYnCreeLpfMbcoYswIp7
9G5xny2rN+TAdWtHcVoxVGmXEKydit0X4uDjHTUErkDeGHRU6Fo65oM/x2ifTWLtNH/s7CGG4P0g
xlUyPl1f/xrjq9i1Mh7cicoKfdTh3k3SF+alhpCma/ri1J9caxyWLpkHjqZLgrqm4AHvcq+3fbXi
ta0MnFwMKcEVDWCdMN/n0rShad4rVcbafp7awMKF/FwX/Q9IYUA/wjpYI6QpRXc3owYgYzSyfNuw
/2hWqIplq8Gx6YdDAc/Kigce4FZSfp+GcXPdTpoV6ijX8iWuJJDolo3987HqV40FOZpul9uGadDc
BlQQW8fdkdoZPh6C7Run+d30j3WFDCZKIevnwcRDrxuE4sRLAhrABGJz59Abo6wYdqFfPlj1z64I
DJOgW6mKI2PHtiaIhdvnhNTr0po3zDfVGmiaVmFs3rAQe5yYfaa5s12Y2NT83+tzqzG+CmHjg7+A
Mx9zm1tNhGtSkp2y4p+yGCNrXmX2dFuAV9FrZUVBz0cC+4wCq4hLqAHQMEqT8oAC+V/XR6LxARXD
VtVC+PmECcaD6CoMsg2rkHUBwdL15jWHCBXEJmdXjsxy7TME7aLC3yELEdUEyKOosX5c70KzRP+f
9Pi01VVpXmS0cewziz+sZVvRYj1YK0a+XW9eZyDFjec2y2vSUGQQQCTas1+eP29ABWs4e+o+3vl7
ny6tZExbidYFCtmscdxWbvzbI0gcSNMJWteF4sKsKyan4TZSavLRqtd5iHK23ywrDGtUZx/FfxdS
znNQIGPnUP91EcAk5tmv2TXx9mm+XoWtiRA3bmYhVyecMJrC9TzJKIvfi+G2w5sKW5scWeGoBuuE
l1zYvBYI8q4J5KOxjcrjOwTuuLQllma6OHsLFLHJ6N1n/o3JUhW2Rv0679MEaTU7A0qJ7RL2kgag
i/unH/bXF7/GfVXoWucVieU0wj6XPgCn3b6ieMV9lSGAMcKQJdfZ6LJ5f3LfLqy6ji2Vfa6dJx+3
uxlM66Qt1tcHoAkBKjQttSQAxkFhnwdPru163DEj24fuwxXXTSGmhdsimm6RgWvTYuMgwpNM7q5/
uc70itv2nT8Okg7yPEKsHteVjLzG7riR3sHJTS8UuiEovpuloKwO5STPVnUurT+B9UTH51s+n6jQ
szZAXjLjI5rmH0u3k8nvPgOCedP7hnXztX2ICjbjfoUKorqUZwaCdC7x1ikukFm27Ohw4xguXX9a
mmUJDm4LjE3nhT1y/6lo8ERMIr+8L4WJKlc3isu296mLGcoGWRCii6H/6Y5R7T167SMAjTw3bRJf
ewBR4WYBJ1Oc5sN0zpJd3z2lJr/9+ghEVCZeqMRUFI+z0zmdv1nOS9VsCPAddpBEXn00VnF9vf2D
+vhv+4zc9iYi7f7cy5PPh5WNGJ87eE0zvAV97QFEhZoFwzLNqBKrz6nwohHA2xDEp4EbGm6puuYV
JwarU1AHLq/PoNOJUusVAjJR2X2/7mK6xhXvnYvEcawSjbuht0rbcOPEyX6E7tdNzasos3JwuMWn
pD4vjf1WcPt36or70p0M5yrNulQJeauKMmiz4+vD0VuPA3t3Sv5025crfustdgv9OCbwvrf27X/w
wJUPf643rftqxV/dJAAnNa4S526J5409sWrHbNQbXG9ds9pVMl5gyzx/6dF6A24PQR8gfxy1zXY2
hXNd+5dRfdptZLWwQCCHdF4Gcld30BtHSVI/pA9zeVu6m6josjxhLRj/0/psZWOCp8Q0qi3/X2ia
G7Z9zYseSur/HkPstBU0tLEsCVZ9CRVLMozJpmqnX1Uwn6usfJrcZccK5ImpXAzPPhpXU7l5S6ua
BhxDvRevHqpVK1i2zYr0vpRdaOhBt7AUZ7YHlvqjN2PNCg5SOG9MVsKiplO05vtVmFnrV1SAdVyc
k+J9QnGVL79ZKPa8vmo1MUzlCyN8IilowdE46OxsKiKXNRHuxpADNEq86QaguHQd5jbJFgxgttvI
t60n0I9HiewN51yN9QPFrcdAQJxCTOJcFXTngaE6FfHmunU0PqcizLo8ZE1MsV77Nt1O433eW+u5
29LBUKWqs77i005RO/bQXUJMmxwc/x11LCvH6db9kG9IYnpS1Y1CicMDaUSAHVucGfmncQ4FY5tR
7mjydpuRFKduyzatAsi9n+fFXedtuhbDj/xSZGU4yWkOKyqSrOm60O27QZw5/TGQ+xKP5W31R9gP
2XyQN0lc+EjL/L0z5Ys9JUPdYPfuM9wzysgTH8UgdoSaznIaL1BBZU3fOCPetqtzkL0y0UczWzn2
z+tT8HXuFYnPv7+e5FA2C/MGzIXVEz56nLtoro4hKifDtS/xQm/Y6DRgFKIiyoBuzlpZddW5Wp4s
N9tK7ymoHpb4wU+GVZIOESkPbnUfgGI9tVdtfuK2Sb35a01Rn6ikvlUlKjvNZHlmso2Stn608/ck
yyM7r7eM/UnDfVuXgJjSVRy/8KmOhiTdz4lYBTRdZ8Xah6YkD018kbpYpsLS/Jz1JVIz+Bxuoxhy
Wi1uF7H+NIPlgoXDunbtddHa6yC+iU0aBlB2C9Fbc4x6puHHIJ68ZO+kr7WJj0LzFk1U/t+lckM3
c9C2txvv0lWzC16sN7rzt+W3YtWaxII1ruwrW0VlQZs8KYL+xzj7G0Jf0vCZtv1umE6EQe9d3hbU
fOXk7nss53ODbtwqXJXFiQImWEP7dlmiqjI9Dmt2VRWIlrOCZWGxiF3Qs8gvnhw/jgR5GipDWNO0
r+LK5Bi4fRH4+X6S83BEtbt8RkKtjlLijJt27sTu+t6hiUEqvsytvLFdLuNoxANmJXV+4l4SteXe
9U2oJM20qxAye+LMcoq52Kfy27TUKC8tdmlwLvsD78ONhBbv9aFotlgVMFZwmXsTuNB3fsWjkX4E
4k9fv97W9qXPT8dvTtmcjH5e7+pq21s/BN17ptijmwHFrweoX8nJyurd2Evcjnc86zbj5bJZiXUO
Fe3rA9CtJ+UUsBSsjUmOXnj/YgUfdvOjAllRZVLA0Nlece3Az1KrdGGfIjmF7sO8PLbu+/Uv1zWt
uHNV9nmVcXy5zPdLepb2g58bDmC6ppWwv/SxFYsJTU/+j37K8LxxP4a3nYtUPNjUtqSUJSwine8B
2zYMfO3LLvEMn66ZTxUTlsmCpNWMT8+cNzE9kt4/eDMk1ynfXDe7roPLcv204p0iE1a3VPUuaH+E
9o+6/eWSfWiqE9RYXgWGjVkGMasE1mHsnjbvYn5vx+/XP1zjTyokjPIBkEQLyo7BjINCsafxqUhB
W/M8dYb8h+7jFY+1QbprNeWAjYZ+K/j3ybvz8LRx/et1Zlf81OahS0Ns9LvR5ThXHFM8viXylE2G
47TOOoqjgmVQMLkQrBtvWjnFYRbv41hC0m9beYaqgIsZ/gsZBrrv75VTlL2Dp1t0EddPCXkjrsHs
uk9XvFVkORJ+AS/3dMyBne3WTfMjBGRu8raB9c9182umVsV8eUJmHGRuxd5lj4EPrbVvk0kIQde0
ckpHrnvIiovlgxZF3Lsg38emYi6NZVS8F9SaKxLgSLIHA+a6jw8xeY9TsfXzlcX+XDeMrovLev20
HaDiSUy5jy5E/BQMR7cv10F54vlPT9xWbUVUvBdoNbs24069o3iMj8XP0Absgpiqz3XmV5zWBdMB
tbhd79z46IrjxB4XEx/U1yKWPlFxXhLySSAHpcU+y51DFlSr0XMiy9vP4Rl85lFhsU1jp9BsemWu
wcm0fSqOPKa8C3oRFPuxa9Z1c5x4tuovKtbfAOONYsuPcumu3XEvSf12fQ1o9iaV3MwGvX/XeX29
C/NvYb7pvDgqwIxnJAjQjknx8FgSvHhYiArdJt7RO7Lvs9W8Kh78LX4S6+uj+D+A4Yv9ScWH0bHj
IbMR2Yom3Xp+uZ3df90iv7O5s048a11Vy8od5fcF4Hli7fPA3rqZBHhpXOdLb/qKy4b+1Vco2wEK
Rau+hmznbkhX49pZddHwGq5TwEwP7UO5Tda5aeVrXFeVX6cTb0lroydvePXqf5c63JSpu3JKpFxN
UIL/swF9NRxlf2jmrmBFjk6KQ7L3UKGxYauw3cyrMKKrfF344EI2mE7jySrUrOlsaOwKxIHC/UPE
vmE/K3pj097fu1zXgChRLtgknOwbR40Gioym7fVlp5uF/wR2VPMuc1ruefkPobsUL24lChj9PnJA
9Hu9D00iSAWWoVRnFKLNyn23CY/lZtzPR2vn7OltT2Kq1nnBoM6cMYk5tj7G/rTI+8Q3NH0x8FfL
R/F8nJb92HXiegfWzQi399Uw/75uE43dVSSZLMImToEQ2eXJ85BlkRts6fST0veCGwCbuh4UT54K
q5vKJWl2i/M2OY/OsnGnKuLhwbuN+ZioYLJlAHltLz1ERu9POmeRB9mNZTBVmut8VwWSAeTudHWT
NzuajdsUBDCAVm7y4MlO/tgglQQGCQol4Hij/op5NJLBY7f8uj47Gl9WQWb2TMEYWCw10g9vNV6d
hDhPplORJlyp6DIyugtylWi7a353ybc4EwiLxxY6Rde/Xde+4tFZJkdOKNovnLemOKVpu8l9HgUN
21zvQGccJcSzIa9in+PEOMmPbHkJ62cvPd/WtHJGd91RtHzERmdlr01wF87fStM5Vxdf/58y/XRU
JBAZmjgX5X5a5T/rQxcV6/CpTSL3Y16V36vNtJ+SqPhx00BUkBn3WBn43MKxjtxRVLZaH1ZteK+8
+O8Xe5KKL+u6RXZ2ifmdSqgDVnRbJxOQAO+gd4ZgHViBLdNK0ky0CjZbBpHQYUFPbX12qp9t/1Jk
puivWaUq0syZeCjHLm12nNarYjjQ6W5Y2igoDAdRXfuXMX2abdsdgi6rsL828RMD1xKeKFn8gFuh
wct0s6CEZJ40gYD8TLNDGcV8edkgKD6tJ+AOXnps5yXzd9dXkm4gijsPTtLGcYaBpAw4xeY9a36N
9YlWJspJXfuKN1vu1CZ1nmEiuiJK4900J6usOCyZYSK+XESBp2aEUIvfJdM4u8fW9jd8sFcBoIVW
NhjOFl9GOTR/+f3TPKdl19jCqbtjGv4kTbIiy7RDPF3ltIhG/yb6UvRyMd6nXlrGSc6trAPHYeeB
DTL5ndt2uXGFZ2IN/3Ia0IOyXqey8+wRgtLHGYSiLX2EiOK6m7ZWGxoWrG4elAWbWCnSlbxsjyPD
pS8K4SBvXRF7h86biu0NaxWDUNYq6eZqiQMujjzst+OQgQBjeWu8/HH2fEOE0M23slxbvLW5re9V
R+a+kPqcJ6BSS1684Pec/b4+CJ2hlBhUA5w9llYGnbskXXWlOJDpcfGD9W2tKydKznGqsBvWHNvR
2ZVjGJVOuy9jk1CNZhmpiaKSgT3Wr3wINk7fXO+uat77qotak2001lfrA1lSWR4ZIdp4AU2w+lDx
xy6GpFt58rH/3WQhNWsULDmvGnrpQz6ANNZz3zLHsD41U6sS3KfCsao6qBxQgkSSgb9IANX/fv2z
vz6uBp6aJ+qXEcw/9kyOyyN/qw/1Nl2XiM+rZs12Ylu9mq47ujlQHBkyWdZghxKi5GQ4eNDSq+fI
T95YjvRAtrs+mEtb/zljYCyKI1v+YCc5Qx/9kPzx2vLNdk3oFd0cKA481bmwvdQlx0CUuDKMPluH
vvzwgvnGzVrNB1VhmVc8d8jRrpo9T95JXf+0G89gmq+zQbCN4sGVG/C5b0R5DMun1vuTM2+T18Om
WdITG8V9lQXQFwteGigf1YUpuaCZdDU51M2QqSVitI8zuavKMYK+KXR2fxBxmuw/1+dc14VyXwQi
gMuB2PZxDJ0982NQ/nzUbr+eUYI9M5N+sK6Xy++fIqnMJaAawP8D0JtHrjjY84+QveI618b76+PQ
bIEqDX62zBwaVxU5jlOzGvO7mG8SvHLZ0nCv1jm6muhZysyVbYohEILgdkoY4FGURKmdvNXA13ld
sKbVr2KoV10ygEaJrydherTWOKZaYDi59Vh05Twe+yY+1ZIdqsJE56BrWvH5gnZh0KSsPeZ8zKK0
Df4BWtCEsdB5jZoDIjUFIgF/h4Q1u3yUEUoPIrc/TEu6z1Ky6+Mny/4IvVdr/nF9HXx5Qg9Q0P/3
Sgub1i2A7O6PScv3RXpXAYtdja+y6dbpDCjkTQXP6EfZD+pG1lMAfPAhHxOr28ueluUxmKfh5/Vx
aOZFzRTZeepapHLYofCQPW+kFFFu5zfR1QWeWnc4AsRZjdBPOlrxB2OvlbuPuYj65Ecav1z/fs2G
r2aJEn+pfXtIuuM0BKs+IJtZZsexMSWhNNOsZommhpJ8CqYYDN7jZiIHXhRRbJdrL/lZSqQ9TIA/
3TAuv3/auPiSYVtZuvgAub5tV5fbwYfGQ26SAdTN8uX3T82LZIlzKmZ2kAs/LXnzyCFTdn0CvqYL
xxwrnm1BW6ZvrNo5sKJ6surp1EzZ0a/fhphDhjc8zD6Y1e17161XscxXPnbMMh12jhtELUrLwPh4
29Hu/zivT4PsEouIiVbxoa3HFXgw92OTRFZgOlvrbKh4fCEYiL2yGSuNA+VeCST8vduCipo8ErSk
eVKJ7tiJEKKYwLkv8nGyhmdkrG4zjpoy6nIbaLChZId0Ir/cmGyqxP5HdjfVXQeemjaaIB86lGHD
Dhm/S4Odj5LiHpyL1FD2oonraq5I1i1tOe76ONY9N6DTh8izIN/C5nGGKtj1dawJ7GrKKBlyay54
i5iHCAslpmga3XXrrzOTwrnGxdXaRHcBtUdAWHd0hsL/t2AUiRyny0IBsgkZd4Zh6Hr5j6cPtltD
zP0w+WFU0XgdQygmmU0veLrmFWevU6uWYTtAwtiL4c5h1EFLZybW5vok6Jp3/t6nBj8soE2ydMew
5uve7qJOuiuvMb2C6ppXXNjxmrQWPZwAPGqbtKijnhcPZWoi6dQ1r8TqdpRBPS9Nd1ysbluP8reT
eReKvptyXa5aouiMRe7NnodQDemxybH3Fih+q9ukCANXLVDE0gwra4rZgeJtPR/IAxJrhoeurw0D
6Ya/p7VsGrdphdMeeXUK4tPYvVBuMMrXbuuq7PdQvLKniVSYUvrC8yda4ElZ3sUm5Vld85cRfYop
QmQ1JCE6HGDSD+Hce0W4E/lj3ZaG6Pl1UHHVqkTUVjtWQ3MGd5Xr2SEbWdz0rIv5VFy1Cmeg1TlW
ozP1L3F9Am/OU1+bqE90U6p4apDQ1MoF8V5GQDCCMYImLx0NZ1Jd24qb9mka91YQtkc2P1nFlgNN
3puSNF9HElelup+rooWgbcYOC6i38zh7ThIHkqq83BRjdSABNbyjaCZWrUb0ayh5tpkMDnIs77y4
uitCE02IxjxqJeIyh5BVDbEml2z6xaxHxynSKAhv/HDFV8fCTx0BJqFjwOnOJst2KJ9v2dxdleu+
TxAvfAoJ58Uhd4AmPUjvXyjlGDxJ46lqLSKJ25A73uC9FAK3ZOcewfYwOK8Mt5rbPl+JrOWYNcyv
kFtNQXcRx3NUyyUawQBwW/OKu4YlXBgMvOGBD3xbZzh7WOW2zp319eZ161Hx12nMKXIXeGMohbtd
Ah4VnXvjilHc1auJ5NLp6Ethv6VBd6JBa1gxX9++XJXMno5e37VuGxwA7FsiMlvrBRq5CYpw8iU5
j2kX9eIm7ovAVUsOLUlKGuRFeKDEX/lQtskJpGD82/Ifrlp02NdOHzdh2h2HFo8uXsP4dpZLbpjd
/98U/ptSdVVme3F5ZusvXkuD4Ifjyz24XYFJ79Zl0a1jSR8S0NGDXA7SLaY+NQ6n1iD2CWiiueTd
sRX+tyQb10vZyqhhIJdwLMPFSLPVqcWIdEjtuiMgo+yASR2LdUHuJ04NHqdxieDy+6fYbvdpS7PB
ao/JmB3d9NRSx4BT13224ssJZQs4aXEbCli6qhnf+3W9WkZ7d92Xdc0rvpw4HkD8IyJ7WXcA2It7
JwA+BroGBsPo2lccuh2k0wcjbluV2zzYOFXVo78b29aQ4tQtHOWYPDeWVQPWjEfVYngYwLHR1v1x
ZuTEjYpYmqlVCw+zqvD7vsRlLi/zdUbJLqetwfi6pi971adVw9KYZIG8JDI7GfXgeJua7DbDqJWG
jLs5SgBxPUFi/DQh6SuD5FQi2jSjyWk1U6sWFA6TNxTLhK+vSnk3BHI390vkxezt+srUGefS7Sfj
OCJ1SOLj5JbZAkpR8cM4DTcaR/HWhXYElMBoOu9fqLwDT0Ja7OfAlPrWGUZxWTlMMg9E3x6n/CTw
YNCl4HCfDGtG17jisNiTp2RMuuCAZOIv0t2zJIPIgkUMYVLXvOKvUrR+P7EuPDiWvZ1jfw2Srk3M
TK++uuYVf+VBM7uF9NujlyeRP9xV9s+x+nZ9wWjaViv+YobsfNOl4aGxwl0lrC24xPaN5W6vN6/Z
atRCP8DeQldcnLVNKkj6PBVg6SfBice3LUq1ys/vk6lhLhZlG+wJ+VV2j7R9GOr361+vOf6otX08
q8iMazkM34tdzchqCnw/EgxWmrtD3wcbWrS3XdHpZYI+ea4oY5EygpE49uPgPRFnJ7Pv14ehmwTF
cwdnTqjl4KDACrzKQZh0VVj0g5Ni04Tx+nofl7a+OP+oJPB57vtt44vgUA/NfWtb39vEMjiv7vMV
5x3qzOvnHLPQ0wuBYtY1EbcGCLzMgkVpat8GoXFVFviaFzzw5yk89D479kkdxZeyGWo67QQaCyle
jEdK0jkhJpjSX7lck/5hHn9X5Z6ZJHM1rqzW/tkj6Etct2uPvtgVYbIasscMKIjr86uZBBXnhU/v
qPTG8NBV/oFnsl4RK16lSfKM1WFC3ek6uZjukw+wdq4rUnrtUYKYdE5OznxEqiAqXAO6SGehS7+f
2rcH0s7ImoQHaOFBUAmB3fIFifqs3V63ksYLVJhXhrfbhgCDcpB5sR+kd9+ybHO9aZ1tFCfG/m9X
Mwe+e2jqn8jOrIqkuK/SauuJfnW9C93XKyE4iWcgGyrEGcsZX6mDomDP9P6lWfye4sNzxssK6r7k
MFDx0MyvDFpWlp8/z8kPm5rAgrrpVcJwW9DWwksF8hseAlq72MkqFf78nA9hfNte5ClOPBYWkUlh
NUdR7lJ3g7TqOuFrbjweauykAryygbYLzQokasUbLVfe9L2a7hr7KTNqjmiMpGK8nMrq68HFNTvL
rD312rXs2NblN16zVXhXFQeybCwMYK7CKEeRZMdygwfovlzx3pbFLeVBiqyk9TzOp4WC8soEw9VE
ehXdVVsgISUNR6SvHoi1RO70J2nZpiohFWh9x5vLbRdTlfo9iIsqHmOUTTM2P/iL+DPaYbl2Q9Mb
qW79KC68ZBQElovvH0CwuHIk2WcxyF/+x9mX9caNM13/IgEUJVHSrZbeZDu2k4mTuRGSTEaiVkqi
1l//np7vxg9jtj40EMBAAyFFsqq41Klz7CbKVpHUw52jULx52+acENoz0K4Yn4iEetTU/r31/94O
Q5pI9wfAa9vktlaEnb21ASfEN1mkgVtGVvrP7fZ1c6T4MOXuPLZp11028mT6TTCMpyxLhu2Xvbze
7uFjZhPX+gPPBcoUbwHA7pw/TIf+DNG7R3mZD2skwzz2dvxBE65VNnjXh3496Kqds5VmyTUxkgIU
fXsAmiVQi/dYA6QQagWdM82K7069nFru/sPy6QDYzU4Xuq9XvLmcQJzDq7S+CFnFrB5i39jL6ege
41QIVyrMylz4sJyH2g4XmgZbnyVLA0GT6kz6PCxbFgMzEfJy5wKom6/rIN8dLNo6M3kvl/qCBN4P
px2Pmdv9lTIWNst03+asssO78qpsaTn1paR/N1sVQlNox440/qBit2YovrLScOvLljcB8//tTR7S
PDKsp4nunew0sVtFa6W8Zpbj9PUlq7dQrt0DqjahqOFAguG2xeo6UJy6cUHX0dqkvnRseGnzzy6O
L9vEo9uta4xVBWmVuNvkFMjTy+rOL2zzwtkzDreb1piOitAam6kfWCPqi+0O360VRW+z8TxWJO5q
f8fVdP6gYrR8qxNrVmbL2QY+95IXGznauA/iBMy/CBR7HRxgFgIf5AyfXc77Y2cZ+fH28HQzp7i5
SFPoK1fwDM/+AtHXg3T3nqZ1LV8t4Z3PIZ8y0doFGK+iRmgI9mkp2c6rt25Nrl2+a5qOOUA6JYyp
79yIZ1/ASf97bVjIAfi8PS0ac1UxW63p5v7klPMZ7Ht/UwDLL8Ie36yJmztD0M0O/d8huLbXIEVj
1pdlkfz6uOucDcf9fPvrdY0rB20L7DWlu871BZyvqO6aznW/J4KhmxjFjz2Hi4JM+G5AyawIerEX
YAub44AqzdvfrllbFYc1SlrWGUCcF6uav4DJulgLM6DuyoIeXKTx7U40o1DRWHbb1AbLsbml4+tW
mShX+krLPcYKzVlVxWL1lbFBoZnVl7k6Tk12ckoIxUK93DNDi+aJmTmH26PQTdX193duAPxCZTBI
r1+4Wx07+gnnYr65x7W57xipArIEXSyQcg81HnaKYE3tuEn9Fx9amztLrTFTorhx1Zo4Efkw02H8
NcoNDwmE3gfzslSeeMtON9mx64Zmlge7g8T0VuA9JM/3uP50q6w4cOP1Ls3Ltb60EzunXH4RpR0Y
YktQ/PtQbk3CDXcv9a05ARDFn6eUAc1gYTCgd4La96EZ8Qec/dl02T8C6A7FRHFtnxbtvFk4Z4xT
OqLuICdBZtvjC2fk4vfbEm1t/1rycgyXufubZxY7DV3+d9WWTXSPQVMVwJWWrDFzB77fFUaSiuxA
tyFac2jP53L9fV8f1/V85zRk3VIJpAWMbqsSkYFRbeMvbr4EVX1ftQhV0VxgsRpAfEHri9PQE12L
NxdkK9xkl9IQNtIa9PX2UHx88p9vulSFdtlsmmwsznx2m+bo+XawEcMPweJxlGwLx8pOVncgkbHh
Ie12jx9HHKpyzxuFM/eyvkYc8wLxPmySkH153Lw9jOnHcZmqaK9U9CZdUhiAvbioyR+GIIeIaOu4
e0etjz2JqpgvSGhJd542VAjILmKt/3OeeSyluYR+I0+ghLgLdUdVGnrPyBajIIgOg7d8rxs7FNXQ
xjVdDvY1b3l7NXSDUcICsWYupwp7MS+HABRvfh2YThmP3sUF0+ntPjRnU6riwRzTpUUnMGOlNb8Q
L+nLzQ4nyQ9lzR/mJX0DblqETu+AgGuvyvTjjYGq2LAJJQvQHr06UEtia3DDnBQ79xDNnKnYMN+u
NmrPaNoSL1X9YHY0GO0cZvY0tG+3p0z39deu30WY2S1X10t9XDZb+c102qQuyJ1fr+z4fG6lW4JT
8dJbv3p5QknHgeR/Ze6l2wUwa1xchYkZbg4OdL9wXrvhp7FFwHyEpDo0+d4DpK59ZdMvUjZ2Rj/V
F18Use0CfPC4URI01c7s6xbY+t/Z57mTO8DZYA9pksK7CMh7t9uzxcN6tHdWQTcE+r9dAFmC29mC
7Rhcr4E7f26XS+NP4bru4MV0Q1D8um5Xl1QZpqgnWdANBxSche68hKl17sQeWk9npcpuz1vL7SAs
XwP9SgUYVqjxYFbVHoemZggqWGwWXYFSOZyBJx9MuCK1v9Y+BCP9cQkM6N+I6T5UI1VhY2NbD1Xe
c+yBJD2aJSsic5guTj+/1Y6/Y1KaXUnFjrmT9OeO43XBcpeIdvanfKuDHAWnt+OFrnnFqY3NkDat
evuVpJ95JiKKh4X5Psg9VQFi6zrPBrdRLtvk0Gpbg7p6sZ2X2x+u8QMVHzbN5mI2ROIWVf+TVckG
H/C9mO1R4Gos1FU82Vw3A/lRPCCUkxumZflkenepfrvUVTxYcG+ivMWrR06fYSeRX56n8qc07rt9
UJWevrKY4zXXT/fsLl5G+9hP4iAW93B74j++e1CVmN40Jci6twIXM8rAAzqG5fQ40H+wHoCZvwh5
j5SaS1WQmGy7zveg33nOve4lTYcvaZOf8EAY3R6FZn1VgnoAW3oCMiPUDE5I05nSKJ9s1xt35kjj
VSpWzFp93rJhms6kqZ14bvotrPqqeCDTtvfqqLkxURUshpyUdAWBioiM0mMdZzH4eYqfUzhHVmyc
+d4DsG6irkN8d6Aw02FgIiuns9kW0VKMx8ag8e010M3Stct3TU9eZlvMxuvm5pgprpYjPbMFoITR
6Mo7F0Jx4zU164puWAhvqGO7G7FjWo9ZVu5slroRKK485CYU3gUqcRoyjF+Q2lwOtJrleZTF3q1E
s5mp1PECgjqkHPCMBqr6i9vVj206+pEl3Lgr0w6MmtVft1dD49cqfTzgzqY1bmQ62xMPt2GJ7XTo
D6Y9x70xx9yxHlEU1x1vd6aJ3iqyrOja3quzvrpW7nTZeUYdACSuS/7lvuaVe/Y8FGx0nLy6pNw7
OB3eEiDWAIELJ7B75/N9fVwX7J31ymrx/Wl2qwv8WtB4y83A9k4l2yNn0tiWii8rWFMUmcSuw0oQ
xT0V5gvrdz5d1/T193efPvYWAWAYZuv3NK5cB28D9GWbrB+3Z0bXvOLXvJ4FbuVTdZGyePV5FrqQ
wDBmZ+fIoolIKpqsq2ogOZoSpwrTDt1SxhWpdjYdjbM5ij97lt2ktZvhFQr8rrN5qKfPvMEjNsru
XRbdnh2d6SsHbGrjiUGwHHeQ7dBBmnLZYpH9s6W/bjevm3zlaE28ojQKgLHApE8SKAQEpM0f/MGN
bzevmSEVRwYJUubM7YhkFxROVw8757OZ0YDYYZH+e7sLzQhUNBm01qSZu9dL2ljFkAB8rLc2Wjt/
x3w086+yhvHMzAvkPnCykz+wG9sdCj6ceC12zqWad7E/6ML6whb8ap18XE/YceLR5V+dpXwo2Hws
tqoGTlT847i7bHq66br+/s6ZPbMi7lpY01nYZfifaPeyQYJmO9y3Gooz065x3QZv/BfJY8cZAy7O
u/p3OmNSdueUbyUKu4fpvMxtZE5+QvPpJHz/JO3+Ze+tXBMuVHSZ55kUT9g9OdOuj/yiPNLG2nFl
3dQrrtysDAzeSCMghSajArVDeLOGbAxolIPbk6+zVcWZC8OzrLpCrNi6c09Dv4YmbAuW2yy83b5m
ACqizLSWdhAO2i8l+8IsfvTHX+nK9ojtdM2r27BvL73vpuOZi/lYjfyxndxotLKv9329sgOboOXe
ZI1ozcj0ZJlwLy89QFt0h9ZA9/XXRXnnWLm7OENa+uN5uRLngvuaOevLYFan+77+2u275lcoVFpO
29mv62gAyWSfpW9CzlPuKGNpzF4Fk5WSTBDhsuC3/i9UCLxY/d4To25eVK+VDl247Y7nft0iICqi
vp8SVHLu2KTuw5U9OPec3M8GWl367etKs8dBDp/vm3HFXZGoWOUI4WyoTveBQ+RpZXjikvexm1GV
HMwH4MAjPsOHi3Ml3oCgN/3ft79cczZXIWPlCvJSJ0+rC+1fNxqtXmwOT9x/nPvHrf5xuw/NvP+B
GCtmQjPi45KBBGJA+sqKeVlW8R2tM1PNIuJFmrGCgdDZHb7l9hk4nNvtfhgh0a4SIYc2Lb1lQbtA
saB88tPcPHT561a7OxH4Q2NnRM0K1kAayKxG+6X1vaJ/lRWOgpLuNK5RryMqqwPUwPyGDkN3ND+7
n9xv7oHHecRDOzJQSRmAEP90F6sfxqHESpeXwvVK2UFg9ue0hea4g5r/8LiDdpUgCaRWa0pwUhyd
T9ZhPE4JP7sXetrTmP0P8/JHmhHtX9flXZSsmT1kpsB3D/Eam1EHGvxAJND4ja24PDCUsO2sxYfm
j46uv7/riJoSZKU+OspbK2zxtu7TnUisMyElXo7twqp0xRQ13qn2fxd9mO9VdfwH0vpoepRg2Y92
2U0G2jZOhhlUZ/NgRsPRe/7Pjo4iLmnQ0oBG4pjtPXrrJkqJopnrGTi2gd5aCisEFhQFAXtPi7qZ
Upy5GUcPB+OxO9rmC6VJ0fwet9d74gRRs3qSVTbveyyv8MDsSg/t4AUuJDTaeo968sMYzYia3INk
LSR2TSxFlVaBs36FIGUvLnLDGyxy4vzX7XFoqMyJpzqyW5icuOhGRuYBFDzhFkHhN14C8vnKNVr8
nR28nZ1Y53wqJwStkP7MR0zaeMEL0Kk6sGdIkuEgFOQnmoAajMU7o7ra6wd2rCb++m6cgSfAqIZ4
/GrHxcH/MXwjB2x1iROlOzvcf6DVj3pRfFxuFSXTCvuCNuahPBm/yCMITE7DsQ2NJ/pMftnfREC+
iLA5khN7pYnzfHt8H150YBtqCOB2nlfXEDCucWWfl/zVd1+s+a9i3gnDGqdUdaxH0tZTcw3vpXge
5SegL25/+H8g1o+mTPF2vtj9UJXXL7/Yl/QxOzWHNCIiqJLlMoWgnQ1JIB6LsE7+P+xO50pKHHBM
6RJuYp2ab+wlO81HHvPHV7BEhubLFoog7P7psUbl284gNdb3R8JwGaHBfY07Q+x8s+P2WIaQPP6K
Z43AiPaS/7rNXs0WeptssBFgKqsH/iOD1W1puB3bh+7BjAkUUWB0O8FOE0fVnKGc7aEas6o7ev0D
tZK5+b7M99xaGFF5JYzetbK6grJIabfBnH9mpISq7g5wRWPFar5wzmQ6yutmL43Hgf+d7b136tpV
/J6mbUuGDIIDLooher49Sr5XVqZrWvHsCfpvlZmuaBqsvCiSu3RVunO0NXWxXs0UQnG3Bns+Gq9x
8I1bYk1HtxJFxCgTZw/KYeE0TF1CRJMFZG5EyJqWh423XtkpfRKv8zpe+JqXce9n9rHsTOeSFhkP
5rTnVTCm6XwqGmRGQAOahyjgNEMJoqUTyTY7oEVNI5vYdTjVY/9YWu0QE+a6ILtN8Z/pPDZP/tS8
LTVloOKTeObNBj+2C76FbG7GaGNLFdZb537xPLfpgq0t+i7IiN2EJve/kImwPqhNJk8b6hdP5oZH
gqJATsNYK8A9IQAcL7LEA+YkjJ9rXjxVHjD7k2nWIc8JDafJHB+6jrNodactMk1I0CweSsoDsW2Q
rGoZ6smRAZrDVbR1gNfEOmrtvnp0coEnic5cgKv2IErWArC0VKI9FQg7n8el2CJemn0knXkJfACC
Dt4IAS7IunfgFyv8o7vR+nkxDBTq+lb+aLMhO47bmJ2tZaNvfdeDQFnUeQguzz6CZCUDzUhlYiQA
hIS8AotrbkkJZWjkPFzLk4FX+zTiTbtFLWriT14FiTajW8rETy0jbGXXxxJ3+UAUQ/HkMLIcLNP2
nigoe99MD1yCVi2Xt8Xw3hY+m0dvMraw6eWvuiF74DVNTHEUH+JDC40O7nVHq/jbHUE1gFuW+Ot2
ANa1rThRKgtJZtTcHCFMEDE/j4a1jVLMxu3mNbuv+qpfdKk1LECcHIFIvKz5CmQXxCa37JBTdixb
GMztfnSxQNkriZnyEmg1bFvGp7QzA4gM77SsmSA15z7XdJxGH+bn1IcCB6TtUO1RJWuaVvPsTpG5
+WSiaUm/2sVPv32S9X3bkJpjX8mA0t60xja0rocckYPa/oVxEd+ebs0pQU2yA11SdPP1yzfzQaR/
teRbaZxpgRMxIpxPd/akjx8YiJpmZ6Plc2dGDC7Lt638wpwpqpYTeFp2jFNjNKpqewWMQw58Nc6k
2YK07hLVTXG4PUG6pb12+e5KK7cWjy4C8y/A7FvzAreSJdzyPV5vXfOK16KqCppNV6M0hvNK/i2N
SI47W5+uafq/X+5bG3HAeYFXHUf0wbTOTrjUU//qzw3Zed3VravirBlFXZ5E8dPRn974/MCvCfaz
xT7fnnpd68oJlvdUcCgEQVkne1z9B+zkYCN6KMad4ghN82r6PB/mdTIsgYty24YEtB0U/GHjJTW+
3f58zfyrzCyLbTVZB46sI6FHMn2BMGXd7ryG6ILx9fd3RmmNyJls2NGOLWC8XfFPa1LIWDw33ZOc
77MeNXPeO+CjAyUxXtXAD1HwSBhOwN2d79dEHZWKxaWOaMcU3z/1DtS5gyr7bqVOMLTfx/bkpXex
fDGi8o2M6WqMJTibIWhkxjXStwVbL1Sy+0KDo9inO5uD2V5PloN8pfzZMB6o9+W27WhsU80QO5wz
v2ywC1opBCSyY0u90Ka/5Xa8r/3rwrwzIKgMmYzPsE1neByml817yrpTa93FU86Imh62N69oKMPn
O96Pwn1kcxk6056uoea1VE0OezXltcdwBSy2/hW1TEhDLOQrioNefDf7uwQCdvbTzxVO2rfnSuPH
KuVI3xtGP/cIcvXU1hFL1x9r6nUH38+d8HYPmu3LVvaYhlRLJa9PRK5VWMe+6fqzHOZ8p3Xd9ytb
jPDz2cjyCSe3sY4Nbwuo156Yk93nBWpq2KkEWGBbNL9Y3kOa8d9eRU6pZb/dnhudJyhbTCrm3jBt
zD5IX34snn0ccrDZAsANDWl/xxt0M6Q4MsWRFvzk6KMHL5EL4V5CR3C8i9PtIWiaVxPEKP5qUFbW
lEljPUOfOBi2A5/uYilmRGUbafoxq4sZnKSplR4mqw9XWpxQ1RHf9+3KTuPA2YpCtGUCegsjqKr+
rVi7KurLvdzQx+UpGMB14d+FIo90ILOi2ZJY3ifSYIv3v+TAf5XlAwV1hAscRoGH0t3QpIkeKg9J
X6QA2eaCJ4NpBxMUE51BBBvl4dI8MQ6d1OLS3AcNwNgUxybdlFe+15VJan+jw1dcOVtrD9OoCRqq
xBRor23m+rxMTO+Tzy6zcd+xyFKOjWxuq231O5nQWgLPNj86nQVgnjgU1p6Gkc4hFJ8Wy0S9xarL
ZM36wMsuLRThgd6+z2IVZ4bqwDAUW10nBSgDeSi9ZmzDCqy9v5HKv4uonhE1l8xnAb10hhFAyjCo
55cy+0HYzuFIMztqDrlFvmC2WmtOShiUETh1V2whVERphhqbyt2Cu+ZJZSBxxFKVSyaHhAweFDiL
LBJD0aNGe9lLl2pCtyok5bC04ynth2T2n8cW+phzxFCpNXl72SJdB9cZfBc6kHpqpL1KmaAi5RMt
3NBr+qTfhiffWO5cDMWDrXQ0XaNDF2YuPlecvlA/O4npLvJ92JGyNzeEV005IUDYfhamTlR7CEhV
hpP23lFMN0eKO0vwjrR8rsoERaSgaWEydLL87HCvBbP3HnGU5jyvko8srWnZU2MVyUKWPBiI9bV0
54gK8iwnZFJ70zuOQ7dzntHtGKpgVClob/eCDklbW8cGqLe+/FGY4y9z+yZWAVCleWTgv6Rc7DEL
amKtyk5i9QRPp8IbEn+I5+Vb2+0cbjSurlKTVEMzQkSjGhIpXmRzFk0y7tFFXjfoD3JOKiMJGUCy
tXZmmYyzdS5yfq7pGnbdN7udv2TZ3uuIbmLUzXsqnAa45yFhbv/dpHXozVazE6A0lvvfg/47756q
HMJJIL2H5eYoSwoq0w0M/6m507VVHXEQVxdQOSTwDBQS/TYaiJrVLaOvRm/+dTvE6mZH8e6h8J2q
IPA9Wkw/8AY2HSxPeDuHVt30KI6dOZyyJkXjEIQ85Lx7Bubre1PIqMyMZcfVdH0oG3WZbq4YXVYk
g8POzCCvhIAxvjMOIy93hqFzAWW7Xn2ZOcQo6gTUxNkxZ7SPJ8cyg9LfxY7oAobKSGLUOS5rK6aq
9N3vBYq5RsGP1ZR0Vf/YNzKq5+zBE3ncj3dROTNogP3vzgSGFcvwSFEkwl29/AF6SIP5ZbJaA+S8
Vm75GJ7j7r2uaqZQpSsZp1ZQBtBj4kr7wPp/UDpw8gBav23EmkCiqkYh6m09DgUy8RFTe5B5AmqV
SNM4FvxbL8nOHUm7RtfBvfN20UJZfq7SOZmc/KtfOxH0A/BsJkXgpeb2PPL6qaZyjg3whyMHBMn2
28P7WNwNS6Xs8BlyGhDbKvskX+a3CrS6thdPKCdsbTOZgNCp6y402PR1yezDaCC5NzMUeBqf3Qk5
uG40PjXNXh5Ut5BKvPAmyx/a2bhG0zGeMhF7Zh9n015B3ccakhiqEjLSinZe2/YLWDOWH1Y1fEJN
bOyW06c8XeYDndo8nq2fIjVNnDSLr9ydjJ1AohuZEkg2QnOvrLcy6W3jsJWQplp4QuYlvr2IOhtV
gkjVbx6ykBOOUfb6UzoMLArzoaqqL+66nqqtPdzu5sNjjgOxzf+10dpI3WL21iJJGXmRSx61af6p
svznQWznxcuisel3img+jLzoSgkg65zZEDKscLTtfQCbIXTW5hdq2GHmzjuj0XVxncx3Hkdmx0MV
BcJG57gtrsBrYJTuY2ekp7nfw7l9uO4YxrXvd300vQ/tzQWXVKdw+phSyHMsXUXA2pftcWh8eKFH
F9eu33UBZhYAzPEvaYrhODY/5/QfyJv44te0/FpWHH32yI5086UEivUq2uSzskys9DLPZ5FjLCIZ
+d5APnZPjERx/z4b/Qz0AJACifNnKwIdSGz8do5XYEt6160PfSghYCCrPbcmBlGP4mDbWeK3PBhm
sfN4oFtvxc9Ji/dqw7GHJCMrcwKK8kFAGmranDzU2f647Ya6hVC8vbfmwhRL2ycT0h49/cGQ/DeX
aMh3fE/j5irMcW1BJGSPOXsF2jcuPCsQVRn6Aw/axj+YIw/HetmpfdV1pbg5aX3gObZsTCYq44X1
IeRkY0d8dfnJk1+bPejcx3XODmq+/9dJeLqOllXhojHE/6/OOftr/o73rxjgwFNTRLcXRrP6KtRx
Gwm3O7sekrxy/1lxnJN0ft6mvWdyzbqr+EYfaJzSN/wiMW1QEwaCCgbSp6UzYseezSL0R278dXsk
uq4UX59zP5fzNmJDySDhXGbbZWM8rphXB+u25/C6ThR/dz2PGJYHgAqebL3A2CARU0+xuRnBIsfX
2wP5GDCHlVcc3h42KeU6NIk98MPQ/6rEGVDnQECElw1+VOYXp6weoV6LixaUnUsvDXBADXZ6v/r9
H7dQ9K7EA8+oqMvAv5lQSOMewdoas2iswiWuYn7YY8DUmZ0SDzZrtfCmixPqKviJ5+mTVzjnJWuf
bw9C07wKbByhbASlPkxPW/OgIdFidFAk2jkYfQyndXwV0CjTrXKrzOiTAqlQhzwbmROkoLwxQM5Y
MJDEG4fc/Mmr36wK7BnQMAA1SFcHKcXGPV36Wkaycw6jfxE4s0I1NkMN9e2Ba+xTRUBu1rCuLqQh
Eu7bL3Kb3xzHnYN87D6N9V3XPwz/2ve73btqOseq225ISvOlQV3nJAAZYzuwkw+PhWj8uqLvGgeH
ml0t/z1AFk5S/VrqM8lakJEc5d5js26KlDjRbnne5cyUiaxEFqz1G3Pn15FOr2RqdrYIXRdKlJCd
nOzWwWr7QxNT1IegwrDMk2FPguX6qR+4qIqP3AohHKiYl4ks+HJa/G2MkD/9ftuENIczlUYF72Yl
QjNMqF3GoDF5MPlfisIPZDeG2eQHjdvhEOXfOVVKICjBu9OMHpJVnTecKNCGwEhYgbSH5yJbvB2v
0GzZf2C9Smcbrbzvkok/GMUPKHsFDFBn3OlHL4CSanzXzKm4r7FywaPqgAJrJEs4Oz/z4pWLJjCk
FQPPGIxTuEvTozsdqCAwZvXU7MuuS8o+EGdkeqIyBNXNhDjdxM3R2KNb0URSFQaGa4UjcmxIidlb
YdpVx9SYoo7K0+0p01iyigLrJos6dYV9IBeuIZKKNjNo+huQAEf3daB4e+ZMArQPuGpsSJ7gqDZE
BWhFduxKE6yY4ud2OaZmw1pEQt/4KsQIMLIR1NDuGxfzYZZ79SiacMLo/8ZEgkyYw3MxJMI41HMs
u5/t98V/vT1BOt9Qtvt1JjXphqVLtrLGY+r4hkv/cVtWYKt6HoiGXvpsPd7uSzcQxdndpQcLXZuD
tSpvOyN0jKpsgo4CgRDkGXe8aOpJtpMF+vh1yvFVrNhkTybrSiyOtUGL+XuVC8SydbWH6QT95B7I
utRP3XhL160/5WBfQGHMnG3jieJ8P+yY339pgQ9CtYooq8DpYHLGkfiYeLJ1L3yO67EIwbUcoND6
q4U7dT1tgYfA133ryaskPwropaEEoFkiiGmB+qY63559jSursmBZvbqp7Xh9AocIim9s+C67nV1b
48Yq8syns992BGfG4nriOLLy79ufrDFOFXRmQWZwENe9um6ePPq9qR9p/TAXuDcAM2p2O278cb0B
TEUJEijAEnTmw5AYNExfaDiE5QteiubQDvxjmqwR1EOPd6VY0ZkSNOaFlOOybV3SQneMlUdjphGo
hXeBzR9Xr6EDJVz46TRDrb6E5G13dmg8yzwoJPiFfw7W2wyOg6aJrfShlWu42ueu2Mvs6mxACSSZ
13W5vTkyyfynQv6mfOdqr2tXCRpVarsVt8YqaUeIYTRyIahj7Pew6xqnUFF7dFybsa4RJSb/5HQs
kmXsAyxz23w1+4PK6AI+r8rLG5wDHQYBWrtmgcfZkyt4kC30VK17JVaaKVKxe2YrIOlkYuqn+a3x
n6c9vIpucq5x/N1hnBWT20+dhSyF+doX38iYXI3p9tz8l2j+IDKqGL0RTFjpvBgr7CVDifD2Ssr6
PHUiKAz70RPlwbHmo+OIQ1YND04pABTv4gJKPkGTkoNbsID3ZZgP09OK1IPn8igj2b9c/nv7+zR7
lQrwg2hQDp2yuUqqeTlwlBKBW/DggXV37NOdw4+uCyUS1BAerwW9Tq9bBpNhgKWzCBb63VnW+PYg
dIahhIKJTaVdFjCMkV5S+djTnfLIDw3bNv/bc98ZRinI5BcoubnYKaojBXmqC/6Wje55kezRLe9i
sbNNNQlYAqveFHSGSpD5nRv/Gsvf8/T79sx8aNpo+rrjvBvB4pNhAO21vNjVvxSlARYQHN6u0u+H
K4vWr/P2rnUnBbtMRqS8mD6IdmMGjssc2pXtXZTgaP/a77v2l6VCOQ9e0C5dL4NmHgLoTV3loDx3
5xKom57r7+86KL1paEVlY+Zr8BJmKH4efq7enY1frfVd41D2YHVPqLwQd4aI23wYa+fL7HqH20ur
MU5VhUBAa7CoygnGmb8J/zjnXZz7b6lMiLtXl6RbX8WvTMvi21aX6yXN/dAwu1DM4lfTtUfigAzp
9jB0S6Dsp7RzadN7vQTf6G/k7gOj+nfr9oAausaVTXWdSqMXwGFdcAk+lXy6jBs9Wl5zvP3tH74h
2H+wh2S2sOjUTOOlM8pHMZILFM1/+FX+mmbT07Cwg7ymvVO+E0g/Hs0fdCJ2NnmtJbb5YtUOBOTW
E8Vfw512mteNRvHmghtUSMLkpYX2GqdGULAjRIJ8hDzuQMbknFs752jdQBS/RnHOQh03lZdmo6eZ
GvFo0lMLkZ3by/KxZ/xBKtJyAgm5gcyXunmmKP+ryi/1jIy4f7atndPax57xB50I37yZsHnAUrjs
0G1TUAnnZ+r8Bbqq5/sGoeyalVcMYwtQ3KVF7KPV81p/Art50Ewoxr3nUQrmq7g3m82Gg/xKXvJx
8E8zA8tZvvVrlBmsOy1ZZt6TekM/iosLY10alq0LFLTar0yaXyHBenLHPSyTbi0UJ8+WDogVsApC
v/GZ0MRLQa1jnuvy2+2F0BirmnOz2gJK8LWBTc4kX5yh+eZm8nud7lURfHh2sf/gFaHczyzhifVi
O9uTQ53LzPbo5a6b/B9HTzStOHSWjRy7WzNevPLUu2PQFkPskhdriUaxAOy6HO6bIcWdURjb4m22
my/OZj9O/8fZlezIrSvLLxIgUpQobaUa1W734Pa4EXzsY2qeJ/LrX9TBW/SliyWgVg0U0KSYZHLI
jIzgqE3uAgFhe3cjxmGYYD27ptqxWlt/mmIQR+wWfz3NFoc6pO+eA7V8uT0Gk620wzpx+/8/rJPq
obzANKCEhuqj5kva/mnFv7c7Mc215tPgWfSCBZeaGKRKr4nbfRmHuzKQmGvNlxUq/idGcRtYrf6p
C6BO3k8H1xdvrNxicTFsq3rGrLSkV7muPcXe+DN3dhCHCYX/sxeHWmxl5Uy+prlywjmfCoqDYXKW
D45CAslfz3VwFyM1s/V8WYKCYhdPqynGWED3lx6asimR01JbhIuGlaqnzJoGIeOEqinOF7Jz1QGi
ynhQfe/Kjb3IsID0vBfk2ycvRUFWXBC64132cSmqjU3a1LTmxFBzlZLW5RrbSuxGLvYdFNZvL3uD
b+nJLq+0iYXc0Bpzd94jex266RESRiFzfo8TD31rd7sf0xAuv7+7cBdlLVDxKyZwIs54IyxPPp3P
t5s2rH1dL6BUs+0EPmpwq77HivH5DK7R4Oh19ZNn9/uy2UoUGTxAz3nZucxWb0ixgrrlDPm7cKLk
o6y3EOomE2lH8VwOswrqHDdW1zoKVj26vr9houu5GnjXX87rqxRXItyJJBb/uEROyg/5EgYqzaJ+
LSTkBJZ614FdAvq4/4D4/1nSLRY2wxrTc1+89t2RlvkaW32+l8Xe6njI269B8MzFS7aZeDbYT899
qXL029bLsMSS6YOXyg/QuDzcXmKGmddTXUtHlTe78BKAvg+8X0MUwj44fOutYmpe82/WFvYYjOsU
10mx61wbus18J+u7wqLM1jNcszX6ANThrjH26SGj9OBV6e4+w2hunfKU05W7U4zr8IfG/jFJ+kzI
xo5qMot2JK9qbabxsjdVMnsoR+hxO9lTHdy5Jek5LbGKQNoJzLIs2WEW2dtkBRsPBNOXa67sNsOc
IYk1xQ7rv85gj6lm/8eY2RvubGpe82arSWnmdXAoPtNjAt03m4yRTLZo0g2OpKetht7m1eJB3Wis
+BwGq+gfHAzovo/X01HwJIF6g/5yVcnjbERUwfYPEG7a37Ui9RRTUyYeeKyqNRZL9o/T+w+qT8Ig
s7ei9YZrhJ5nWqa0G7AOZ7SfHy3L3TtOf6TI5bfenVchPeXEPXdSM7QrYwUILJiKwGSRxaCaPN62
kGl6NZ9las09YUkEp9r83HvOgQYbuTLDutTzSnY/W362IAiy4uW9etmFe+lYsa0b6PV8KrP1tJJF
EyTJOrHGHgDaqvJ+gkjqrRh88M46D/XAwPqb7nzS7Lxi/nrbWIbLhU4GcWHPcrwZ9xbWfJmaVzsT
u8H6oZrXdFM20mQ1zZuHusROYaOLjkIkxS8f1+qXzMRGnNywXvXsUtvbRDDujjHn875yyw/WHERB
Iw5F7X++bSPDAPQcU5CuwNUWGMAg5n3AIdoE4OBSsvtCIXpqqV6rqnQcxHM8Qh+h9hL2wXBqUtA5
DluUH4Ybik4O0QNm7A8BTpq1/k7Jz3WIe78O56QJg7aManJXRSAI3C4WfHcLVjPEDTMb1zApiRN5
SS+OAb1Pnw6ta44tEAoBdAnvzLENIL1iHfKi/xTMDBIRW89901RrR3KfAiyDWV7irGsPxWI/leXv
frH2txeSycF1Voi8Cap2+u+elauzo/ipRAK5QVpx12cAUnfDp3agkPsukT7mv253anIQ7aweXelX
LMe7tq3rh4KxXbsux577z159F28KJkbz8K50szkldIkVz0OcqyAMjcArFxRbyQDDlq5zRZRqwrZI
EC30KvCCJhx8gHe+SnSmCHtgYmQ2QmweTYCbzrkfZuLuD79su+8cIoFs0+w7uMnYSRINjB5AFH+4
Pa8mm1zm+13TqdewxhOITMmmOqeZOk3zXWLozNbZIFDDlYsSnx433XLovSnyMmvflP2GGxjOHJ3/
Abw3gvktjDL1FrIjb8o52VwdHYgV13TDOqY+NEeuVyAZlqmbgOPOIwYyew8yLOsCLFRAnkEgsLs9
CaZutNBXtkILdcV9Jk4zUCV7Xx3+0Qdi2W93Hn+73YVhS3I0//VHKHKDPnyKg9WLs94CtyZ/bPhy
vK95zXdHyUsLwCnv9TLXo+/HvnR2S5NvHM+Gr9cpIdqay4Fajfe6ogQGxZGiwhXALZ5Z128FvkyP
f50aIm9SmwRcsVefi8iRTdTJTw5izpb3kCzfZ852MvlZtfw8BEXI7PHltuWuExgzW+eKkH1jMX9c
+hSL6rmWn8bUD5PiyVFW1LePgDvz9LVuX1b2uc+HsHNoGOS/evbNX2LbLcKGDIe0/LLxMZeFfSXg
rtNKJONUTWPOLpp9LGbAV4F4OhrjMrSO5V4crI3LimHXoZd5frfrZGWbBfPQBa9cSAD7sg8l3/Il
U9OX3981bdVtG1ip46dh5dFH1tpxKr7eto7BTXVCiWUSo5B53fzg7q8O27xXvyl1ktbDgrqC212Y
Frq2E1Qr+GtRsN38mJpflQiBcAqLbn+7bdPna1tADx6gSTm592pBPGAcTiubIpY1IUhq3Xyrqt00
AG0jIHOySBAKOa+dOq4lajqWl2qrdszQts4UIYuCoYDZYfHkF39yMf9Oku5B1FtEl6bmL9fedyun
YhZYVPrKjTO2vCgFPP06vq5ZGd02v6n5y7S8a350pO3PrISWXS/T3ZSVJ9xsp/3Im9fbHVyO7Cu+
+18R9rsOljlNWt+xWBwUfVzXbrjY4pPb/SsgynRfD5ehve8BoNQFwXU3liKNqJiBKlKfx1SEM2n+
3O7CZCXNfUXSFunMoNnttv9xOFe/hKgOQG/c52D/YTHfDWG1CtnBkd14LkUdNkF3APU2OCScDROZ
vl9z4BbXp3wYLS8mOYSKqyloo6aBPHg95lukAaaT6r8a13djQIxaoeCQUEQqZUTbZ4vkoch+tHx8
8dS4J+TFpv8003Rg/oVqWW6YzvTu+AtMxtbMWqcVNG5V/WC5eVizMpKdfchA1NT6OeikvXAGRouu
/9y1GnRcWTtayJMmmC0CzPvUieMAkocu3bpCGjxGx5YptQ6ZmzMvTj0xRkOzfs8AKIhqSHGEpICI
wH2j0Dx/Gt1pJLJPYtCjPVGnPRGZPTF2591Lx5hZwVq0y4Dm/VXEc0U+pMX0NWjGt9tfbzhQbc3p
XbcGS3i2+HFZqDYUyk3AAW5nG/5ial3z966uadYV0o+hozMdlnn8KkSfnm5/usEZdYDZuuS2zWnq
xd3q7knR7lOwNPbJnRHIvygfMjvIfJ/xOK/n6jHNpxe5WCgEEO4GRscQcNE1qVw/D8pReTxOx+Fn
017oOMels60o8DzrUdo9rXcu9ZIqVBXZ6NNkM+0At9rMKW3f9WKZCDCYvuFRe87UsjHdwbUzyvmL
5cHqrLVbMCm/UU8U1m0XuY44JMSKIFV/oPzsLyt0Ctt7Iq3oTTvRG2y6RPQtHjz2EPPkDDBjVObk
cMfqQuuaW+PS3g9egNbdrnuU3c8BUHGX3QX8Q+uXPevdJu9OA0fdS5DERTA/SpYBOloHu4FMX25/
/dW9D+1rbi0geFaNl/bLoYlVBcJ2vuxZXUVNaW8k5K8uJXSh+fbSgdwf7MB+3Pj+MANbMw4NGGd4
MMfpkEOo7PZIrnoJunH+11JWVa8zQtpBHDAEvVuX/OsEBEJDPH9K/OQrn8qvdurYu9u9mQZF/7e3
qSnGMheNBSBmc2SWfxqlOCeWe89LF4PRLulNn1WuJKkVe0N3mvtxn43juYAcwO2vN8265t0lqzqU
W5UBFM3pv31hn6oGpHLAWH8c5rsUWIApuPj+u5U7IIjRuChEjaHVd6RjHg4B+ZTi2Ls9BMME6DJW
S0adLO8rC1iq8dw6425xvWc1zRsWunjvX7dofL3m1WXB3GzkWE2tUx6Uy1+7oPyHQJWVV93TyB22
sRNePfjQj+bf1mR3i2UNNoKR5Udnmr/Zor/TQpprr8jDq9pvSYzKxl1N/sktEbXZp9vmN3ibrzm1
O1uuNYwTiTljjzKLSzXEKoVISdFGxZJc0gH3eZquSRXYuQ+N0NmOZ7c8BOO8b5kdJVmw0bzhKNLx
Zgvt12YcOhInzrTv7eo0gkchx6N7kQFKyqCqLf5gi7xzujW/njxar5mwbaxaOy748JbN/J5UMVaS
5tM0kXnXAk8Xszm1PmbSXuMBGmw7LlHvf3vSDT6nw84gfrKI1L2sqKaPcvtDBwlCuWUaU+OXlfZu
v7D8ZmV21ai4H/iOdkmY+snHcVr2t7/dsGB1xNngOkGVVvh2PL+jXIFthv+wwULsimLn1T8a+et2
P6ZhaA5dTkVBu1Y48WJb/Cg8Pg47F+LReA6hcHbcGI2pl8vv74zlS5Ac97JU8Tik+9rK9ks97Npl
qxDOcD5wzbvtLidkItiVaqZ2Ip1QtiXOg1tGibV1gF5/RjqBjkTLgsFZVgLHUyimLRHnzrzvYz/v
897fJXO9X5LPNgp8qOo3fM9kM+3IXpEtDki5orjB4ceOWPvAB9fdXB3um3jNtVGXPebcS1SciWRf
zPRDIMW+AaXN7eZNU6K798StNUH5WewM3Q5UEjlIsQA92ZXpFsr6MrlXjjwdeWY1GZST1Ehif5T9
cU69fxx7sybDcJ7qeLO6DRq/9xsSDwW21loiLPupB8OgTIIIZ9TGFF8vUnQCHXsmIJwG9riexHU5
HGtw1DB/eEyCT3mxhI4HQTGxhuP6ZyDQTRRTNCZLSPJk37tdWFKQjTW/a9c5ABKz7z07mvnHdE42
vu16vAbfpu0MCeVtl0DnK6bUOqq5PIxlHfogzShEFmXjtMsAaM+qNmIrP0+SRVA837hOGjY/HdRG
QNZcEK8msQUqXzY/1RaS9Qgqz/PPtju4KHC/vUhNS0jbN1SteOdlksY0sVEgL/ZCFbvbTRvWv87d
0JTAhHseceJsLvJd40v3sC5TsbPHmocjWZrT7X4Mu4QOdIPYW9mnyNzHE7XeymSK3Lw9dGtw3y7h
absEIqUo65h6CjRazmKC6f/YLyuLihHs4PeNQNsphM2zDrhG3C9o9ptn+R5paCTKrGJjkg0zoSPe
knyaVrZikpcepff516zZzwwSkesWn7ZhCnTQW7bC5HjFO6iBz/sDiqXpHndNLwQUbquyyjQG7XoP
Sa4pU1PrgNxptX6ULnRZdkz2DgJ+g19Dny+xu39vT4fB95g24w0bvC5JCoZLk9gTl4YjXx7TzAX6
mk5H2sho7JwtbIPJdJfxvrsXjLkja0t1TpwnGYuSac0OIMEdo9Gqmv3t8Rh8XAfcUTYiLpTWLJZZ
P35wLRXQkBHGttQ2TFOj7SHrVENRyHKdeBVZHWVQoq278hXgtQ9TX23R6Jk6cf7XTnxOyjaZLNjJ
cXEizM6rKpo1HOZ8P/jd221LGc48HYGXrvkIPRhF42r4pyh+1QHQrS/UOTn9Rj2Raba1peV4iqJk
pWRxtraxG3jAo1dpE/Vkum8r+Ut+aUpzRIjQQUOrJfKRgubCXneB2NJ3MiwmHXDHUl5kro2DaU5o
HqE4ajwrC3TRtyfAYB8dazfPPOc1RfkWWDMOIulfhFj2vVg3YqSG+dWxdmXOZJPXHo19q3hepdoj
a7uv7SIPOYJCyGH9c98wNKcm8zgifJk5sdvTY8kcyE76P4Jyq2rf4As6zo6V6ZpWXeEg9i6GnV8U
L7Qq68gdpHdoerKlw2Ca6svv77Ymx6+cljfCiyubgNF3/b7kW+Es0zxr3rx4qrWHBU/fxeu+tRXS
E+34jYBN9Lb9TV+uPRxysK2u+cCduJxKMJMy2kSLg+vh7davfjynOvCjILJeOEnnsz/jQmapX60z
R9QuX243f/Xj0by2eGYhINXKgzLu198WaFfDgCdbqcCrKwdtX4b0bkoXa4QE7mCXsTN/XYKo8LsL
0c8qv93+dFPz2ooB20Aqx2Uo42LI2tBqkCbA3S/0l+GIjznc7uSqE+Pf9LUzdXlbWrN3Bll3fe54
2UWsqYsPdQokf+lVEL0F3e7GPdw0Im0llZ5csrJyypg3TyjPSBo3dGQMoMrGWjJNtnYgdKp0C2/p
57ObIhc7ZVIdsybdcjPT12sXy6WesXZcq0A5uhW3lR1WqMOtc7yZ7pMt4lTHdvj2BIIzwsq4s5cd
Se1fsvX24J/eyAQZ7KOLgWSEicwJHPbaZnVyYGkvPibzfUSb+HjtUtk7jqPmnk1nruonVJs8eNiS
PDY+316ppo+/TMs7b5OeB0m+hpcAdcy4cpcNeVKusjb84Oo1FR+v+XLQd7QtAyxN3LhOrT9/mbzq
Wa3ZbvFQI0h5v1v4upX/MzidrguCcm7K3IJPZwtC1w+IW5GDCPjPOR+bXeriyZ20yVba3WQ2zcGn
CVg78AKUcd7zJ7svd3xpjrdnxLB1//fSfzcjkMn2iaOm6Szy6igtGzohS5TYd2nmYUo0by69jrmB
xJd7Cw+XzFqitppPIK3c4kM0mUZz6G4pxqKv5jKeZZcs4GOwsuRotZBfvG2f6xsG0bNYwnWaJQhk
EXvug5UeO9sNa+eFdFuVCNftTwLt+4N5JHbvT2U8BcG+6Nvd4CXP9SB3tz//evNUh53INhfSAc7p
FbiH4ei1MwlXmVmxJP6WHMXV7AOnOvQk8FyWDHZeQDL1c+l8Gflr7pzI+Lly/jTsgzvfdwnQ+Y1I
SpNEBVhJI1eHwfIffVrdd6TpsJOlBxXAmgjcATwZtsVbn407O4Du+9fbk2DYKnTcSTZLTw6CFrj8
PtrpLyhP712EDCFWWLZbpKOmib74xzs/JmRdXIW6gHNS+qAYLvpHua7ALTd04wZ53RGojkApBrfu
pN+VMVTXxTcpIFVkVZBBqiZ6DFS1JUhl8GcdiZLm1M7q3CliuN03BJqCKEPGe2OzMxwQOgrFyjrR
c3stY8tRp8QP9qjcn5kK++QrwEAfPfH99oSbBqE5tTsPC82TZjrLdMFrZzkSp91w6OvTQP4SF6lb
x0q8pYwpt3/kYtm5efAk2HRM5V0fT3SoyQyVG2thDDueWI45q84MNHH32AUY9P9dpBLPp2CgaJom
8wskzR5oOt0V+udER5m0ZUUUwXX+HCwB8j39uRqLjRjF9ekkOsAkz9xgGT3c6HjLg1NdzaTaoUqg
3LpKmOb00u87360VJCJ9iFCf0yQ5FS79CuTE9wr4wGRKtghHTWPQrhDcVyVZnbGMfRL0YDYn5wLZ
yv3teTUNQHsTjEjrtFMjceVFGGHXtwFCqYlKdnL2yc7p52QjWmEYhI7HWAolxOpQXB8be28n+Vsz
l59vD+H6/kl0LAbgb6yqZTCdiZMfqMpfilSh6r+9h2WLEx2LMayyrYMRT9hxElHR1K9jPkWFN2yc
YCbDXCbm3QqyMsujzdjj5lt/qZtkh1rB0227XJebwZdfDPauaVpID49i7PtNhkoSgAuqBCRGtrO7
FJbUVES5dPcXtvkW1PYTE/ctKR2cQSiyTMTi47krPhH5O2d55Hgfnc17l2HJ6pCMwV65Bdal6dwJ
NbDvMrcSdLH63APzE0CuwYNcOB02VpdpfjQH8SYENgfFEBmk1i5Nh7Oyt2oor18uiM4E5JKKlULh
wASrRNjhmUN+29nnuoLCw4bXmUylnWZjzxA2yXB9ybPPjF3IUKLU/Q4R1ftOBR2SsSoupqVF+0MF
xQpa5B/ptG6c+AbD6yRAgHb7pJ5JEftdvwNZ/lPhVRtgFYNZdDSGEHQhY5BO59HrPq6sj7Ksfl5r
B7eJu3BDnOiyF+s6BH7u+0WcUBAP2LTrdlZLuwPqINzDbf82GUhz77m1iaoCXsRjs/xrdyk9iYJv
rRxT45ff3+0dXQadBWpV7LWgIN784m4JFZna1Q4zMAW0bVF3RSwu/MydVGw/F/PWg+Yy9L9ABLC6
5qxTp7jvJVMRT6gC9NvfgllfR7XxjLn+WiK61AVpyylxoHcVpyg3gN4FCJpptsrXGjKdu3qZ3Mip
VfNcpb39AEzrVi2ZYZfQ+YDyKcnT2XMAwMxSaL9DwBxkT07vHdIWxcPkLsluTnT8hYtaOKuaPexz
KNd3ITNvOXJXWVuHgmFmdASGTNXUz2Qt4t5KqlMhwILqVnP2aI1iK/1vMJSOvmiQepSZTIt4lQ+I
CR689CMY1RByQ5Z+i4fa1MdlR3nnFiUPIBG44BrMywb9qHgq57golt+r7X2sfW/rzmcyl+bbDk+r
2U3sAkUD3b4InBchKaRb/I3Ytql5zbtbP5trDrGt2EKFVqlyFHq2UT25G5hrg5PraAnXz/LFduYC
YGglH6ZiIqeJbDF6mhrXfFw4zjLTAudC2voh9dZdotRGANtkFi3kNaSJqoSP7UM0yT6g5Quxmi8o
vhYbx6Wpff04DpBr5BKPm7Fmr6lK9rx0X5Jui4DdYBkdGpH61eiJwh3Pjcz2LWjPs4DeZ5m/QBEF
mE+KHkYfsCxDtwHxekWKFQCi/s9dp5lOBlSvFh0brrDiy24ORTEP53Lqyo2z0mB5nQqIDgiWlu1l
dxPpgxrKQ+2nj122VTF7cf8r546OShisYUlSOudxujx49GiheDuA3lL6fNs2puY1d7W7RC05L9hr
Ce57VoVOYoVe8tkr7wJ0cqKzAQ2jX0tW4JLrZO6XngePE6nPlufubn//9eANUCb/u2vSgDgVUnWI
omXkrSLiY8fFd6fiX3hVfKRsfSJii2/LZCrNhSXq84MOfE9xoU6V88Ag/aCqExv+3B6JqXnNg6VM
/WUagzx2R/ZnlF2cZO6xWfuvTgFA2+0+DGtVRyUMOSeI4pTYhVqHvPk57/JotvKmCfsuJVulPYaT
7C90ApVsrqsWa6puw8CJlhHQedsLgxoFJVtgMMOOpGMUgOBcvQaY5BhB/XXNHgtVvd42kmEidBog
WYMoAWJNBeiEv/TdaYRWK2mf+2DrZWOahMvv7w56N4BCoztgySY2hSSvtZv8NHKLLfyxqXnNoz2v
Rm6X43nw38NpUT9HuxzDxbnzJGPaNbvqQcOUZC0igeubPQ7RnJ4D1m24s+njNXdm+WpV3MXDgw4z
jSrWPmVN2T2UCG9uhC5Ms6t5sbALKRrXynFQdl8Ga4x6S8aZ64Bt1v19ewGZ1r/myaXVjo1cnDxO
FHRE+tAmC7Qf3xAQA3d+vWEpQyc62Q/IvJqCySGPJapGSics2PNK5Y6zsCWfbo/DMBk66U+a9q4i
OcnjXnlxM+Mal+UfIMu6sRkZtm7nMrL3ftCsHrLiMFMFbUzgdi26H2gX2vKZ9o98E/19XVSJE+ey
Et7107uBCHy3R/Jg8K1HlMk258Bd1i4aysECm2RLCkiXls3JT0eFKSJjD6GV1S/fFpuKrzXS0wnY
xlaAmsUq53EvWdN+uc/E2l6gZsUsb1yKeJ5FGbHBmQ7jsiSxWwPhcLsLw4LXeYTA/D1AwTfD7Qdp
acUahLMySFele7/1NmbS1IW2JZDMytOqqhFtKgCwzz3rSbF1/bWwoN2vSbclmGlaMNrmgOthWVqd
jasEiirI3IG39t80VY8ue7PXL9B0u9Ni2hZBPGLbEuUzsULtiXLaxyZ9XoLpGLTFRuDXZDBth6h9
yB9IhvBcAdzb9LslbxDeGpKt9PFlq79yZ9TphJQocsfB9vDa+8NhsuzHLNuiGDd8uc4iJOYxKWXl
5zG0AA8d+KhU1LZR223gWAy72l+YMSiBCBXgEtStTwM5L8EfC2xUbDj569b5ZRrB5fd320GeQjzD
KnEHaik9DWoOfWGdGK0jCsLr2y5n2Dh1+BjN+kEGGU54ObGd30xhwqyDy4I7m79M+7sRkLFTSlQ+
e2XLfgnSsIZs3yZ/ssk8mi83UChN28u5wofHAsp2rX3iy4u1fLvPNJoPux20F7kDH5aVemQ4GC/L
k+Dv7eZNiYn/6mfe2cabSA5VbDWe12KOZugdJ8n6WiX+txHS2Iudh+CbPRAcmW4Kj+u38Gkmq2kO
PbO2bVyQ8cau9TRYKEXpUXfD/Eg2Wz0Y1pQOIHNqd8jbDPfdtMmjSfDQtglw8NPhtuFMzV/23Hd2
C+akr7ndsNfaLkkY+OMaVUum3trKce+7TugoMurMECZqsK2ivhwitKo6jBDl8b358+0hGI4HnR9o
6EEvvgwrlpYUCJo+ywI0UCSLUrJGBePhvGwhr0zGuvz+zlgiqXDNuGwhxcijKUn3EgfFWq3R7YEY
tm8dRNY0TVvxHtHGYAFtC2noEGULvasMgROdISjt1mqxUrQOmZfU2ZVIJjdih0rL2x9v8IS/oWOF
nbgTYsp2nj4Pc/WkJpD4uLIL3bk73deHdkDPtbToAm7EuG7fsuwU1F+s8iTuku2CgTRfHp12bqnb
qzNSNtHqvVIhD1P5081pWDGyYSbDYtUhWAgdt4DBIVkhwdcEIjRLOXZIWCCP81zSfVm146+ptSDF
IEF8uhXGM0yOjspalplQy+vzmF74s3Lr6BKnRml780SY+3p7ckwj0671/TDNHFLHCJPIH6n7Ict+
d+RDxv4Uy/O8BaA29XEZ3zsHXC/VnLRc5RmF2vulOqm+2knwXcnkqRIfgfG8PRSDI+oQrbxOAgDw
cdmBlNsB8sQH33U2mjZsIbZ2hlvQEZ0Q9MQdc1iPPgrEQzfvw7IBdd3tbzdNtXaOjyhsFhnHbth4
y75mUKjiPdiNLjUW+UYXJvPQ/50F5VC6Cq9xXtsOAIBS7pT6efvjDfkwHZLVNumA5G87nBmKvbz6
T9PJx5YXQGZ9p/VLQIcdai02PNFkKN3dgT/qWC2xYQ3FHvKeUROsH6U6NMV9GZe/ROg8sUIJACKr
EHagoWyXfTqAk2QT6H/dWH+Jzqm85oi2YaaLjByd/jFIv0NJNqyGILSDdT+0T3VwV5Unt3WslotN
a8ov0ei2eGLjHHrLv2W1MenXXcLWsVoVSBqd0ebsFbQVcc/TtxoV8j2rt5br9U3jL9G50e76fgBP
2bnF1TCYHurEOfg2DTP3sv/+zvot5NZ1v/hLem6Zu44G7sVIzrgXYjy641bh13VyAUyA5tYqdzK7
lh57pSgvi9oL/7xwGQmnesgix3WdSE3NNESMkvLQJbV4UbV9l4QVOtccnq0NyZuK5vFcqzNe/M+T
hdKeFkKEgpRbVbimZaAd7sTPSZEHLh4gybERv3z/VHhbkenrvm7ruGpblKXjDxwDYMwLB7xlIaE4
z6cOYvBH0Njd6SY6JM2i9tQBeZ6DqCSIWEkjEPEdunHd3d4eDcPQYWlzPdmpsnP2ugRf/X8bvJ7W
4rwUL7dbN0yAjkrr+mqZXYqPB9wXmeFUzQ+TxVBG7Fb2BjLt+jPf1smBlCrqcakQhJUgJOgs63OR
Nc98Bs+jn5VgsHPuNNRliO/uCR5ScSWYERBOSBe+G4opAwUYHY/EysaD4l69v20y04RcdoL3/cxZ
N8090O518JmsYIRqX+hw7Mat7K6pfc3rPVpmdVE6/ZkEKirUvp8LUGX8GPkGX7HhCNG5giZoWdpT
tfTnzOZ7Sh5t7ChesUb1mh4dkF7yClqjgm7Miqk3zcNpSRhorll/7pbx6IPRswLuDWC4qMv9sFO/
isk528DB3zc32vmOFD4bFGrHzmX/rUeVuqMuyfcv/sA2woWXSf472vaXZl2Awu6iAa8mEi7isATs
OFtbtPuGedeBagsh1epYAyzVBr/ahT6lPY+8tI2UKzcemwZv1wFribv4XSurLIb4zkk685PDv9Vy
+nSH8d1A5wjoZeMT2kL32w+ePXEgUobjCIzRPGx8/lXjowNtdi1Wr7Ut2PigJn9Pp3QP9YuNeb26
SbmBnmGpVg5ujgFNV9lXp5pDJuPVjd1piobgnq0WXVyuKu/2DSRwRNE5ZHyYrc9Nxvd+/jmrtwg/
DKbR8yuo4OIS2sowDT9N4ADeavfqisFHXxbru4/2yOKSooMgvd9nJ+bWj35h7ceBbZwNV9c8mtf2
7IAMHXNSfHYv108uZX2Ydd0CsurHOvXuCgKjk4vN3o2h9RxnzGo+PjDqHty6f5JtkoYKICuUsW5V
EZsMpe3ajSxENzVY/KW7n50ne31QW7ANU9PaTaxvQPKRFv74sLJfOXsK+n/s5E77a7vz3AyOa81y
elCBOI0+xHxom31LkG6pevHnrm3B0by2XkRbKJs3D9wWYeJ9U/MhHyHEuTWG65REbqBnQORQF36V
kP5BpG82BEUIjhRpAZ7urBfeO2W9ZOUjUT3y4jYI8fINUPTVJwa61fx5WVtbLKvfPFjFcLTHp6C6
ZH+HPUvjCusAbAr/x9l1LMmNK9svYgQ9yC19mbby2jAkzQj0BvT8+neou+mBCoUXHVpNTwRQBNIi
T568f36C6+fLJI5mt51p4/xG52mzvbX4QGTJqvDoOPVOWzMrNnOfLuAMT2MzxCytU/HT1rz2pIVq
ksp6NIUbcYoOKH+a0wltsgbtfJZZQe98tocTyL99RMqKfYVtD+w20PoSE2d+vu/kOMWfpq5jvQPF
71cwRTEzYPQr5hGc7q8uMLl8z/2ezppdWrjpHZhK19peXV0N7y8tMIs6p/Hujkp5r0PjjQy87hlm
Z66TVzkhin2SQEkkVJziO25mFUuBHnJdtSKSe31q4jIk5/7n8fqvKAmqwal8Ou77trbZdBl0Iyb7
EKhl5qktC3r6ZI2WN9APClkeQVH17FZauOyapyDqRB+15PMEuskXUIoF4+sb0g+Xcvqh5wnNH2n2
Y6L/pFmwm7JoSnBLfB++qqqY7jVhE6Ax43w2fauCAFvaZV2+3ZcDQVTCV1EyOm2kK9lwYdrPtcv8
Ecc46heqo5A5yF4wBKLwVymlT8tZW/LhYjXfVnf1AfpUHIntF619/P2N67WWpe1A4Qqv2A3+plhJ
ueKRm20SFRSdD6fg9dYNq5qn7OKA4y5/3fJf1fC7prEmHRMnMlx8BaWg9urOCx0uxWkJtaAM08C5
2k9mxGI3kKVkomPi9J10KVmHvhguLkkaLTSaiyMb33Yz/7Jcvv3eqTR7qwtEWKT/qqaPWf3Rbj8V
0AqA2+uLs77el1TRF3Aa7/Srpuu5gfh5zpMMpmqtMeKzY5I4RbA8X0FhJSDVrB2Gy15FnXspai/P
ovu/XCBDfJmkagZrXSqFXXQgL5d19RWyexvAjLsBmNK7xglbLt+7Xlp4WqEEmjyVrn+U4Rb3KZXV
cwWeiO9er1rLaPSiHi6Kdt2KR0vGayU6Gk57bTpX1Vy5/WXJTL/uJ29rP+0zQrfR29Fi/r7z53SY
DQXqO4vWX7LitUGfsT1sIbXC0fxSFJPETggsNd+53gPj2TB9UF87Bw9dakjdyrP3OjYAqLj/FSIB
5TQYvTtr47TQ4DxDBxurITt9U7xScCHc3+CPwbnhU/kyidLSlCg7ghlafigBiXKmJ61zAmo2cbbo
l6wOOueqjGi66dywc5zHzZWVYEVGUOW0e8aMIo3MhztlXneqwyJyQ/Oj6a2hEZYRCe5/4u0zdPjG
9qEaaT1MW39xoX268U3ZMUUZQLz7q98WZodval8XUpmtWg7AckftegUG0dEcv4YZlIWbgity+IJJ
tVvW0B5Wyn7YIz3UktnTmyi/upg31sU00GXshYILcfjyCSFmWxkEH9P+noP5NMQUEBTiWbEasBjj
ZGWxwW08peXwje9u2oysM7rhQp6MaG68ImoXr/8VX5fACLfkBfxJaCO7f0Oi++csAdpOjG3t0BGd
YbJf/2HbHhmaWO+vLbp9Lj2ngPOREUiXy2hk3myD7D1uly/LGI69TMBuGxmHL5jYTbbYdHOR+Y3s
tSHA8pNx9Mxc/5CqskBBEFk7PBmNmmZw5hiWclF24Mid33PzxIb1AKuWXydQQFhGOFVFMEzeTvaX
dMLD/jZ6aGOWmCHRR3KWYOgBxXCzinyZNuvfCgMLlKwrMH+x8JSBxvfvSiAHfEFlrqYZLBEL+ZK6
YzTrTmTvWrCpmWT5297S4QsqKC9blQvcwhfTmT2tmi/pmEugnrcrdpbDl1MsYzAwoqVhcVeqXqaj
IzhVPdb8a05PTvcNBDxenT5gLqHkQVR0UsctvQmv1blBI6w6sBi1oWEt/KrPgQ6UvG/8SZb+9jgO
3/e/5g4BmhirW0/1I/nFcs+IjETxt2cjzh7ryVceDgewJYWvJLosHhBIGN/2Xy+thbyQ4QjB1P/k
TAU4WiqjuJRbxT401tZJyiAiMeAsgj06/WSVI87OeMmMxLElxyZaV//vnbgM9Ox0mVnM1MeiuXRU
EsOI7prL2OuqRTW2q1ic6w/L8KQfNCcSdhORVeGnLhC6gr0cRa14/qUyL/sIU/9kJGWsfNqm2Iyq
EJQFEu37M6T1hlTxvf7VvjVmu04sVnRtiUy1mcI1H6mvKmA3Hycy/VAbYoZGp7LHaiRzpGh1F+A/
7QDcEvNzsZtT6FRKEahK2iemoRinFIDMoBjzDTSHlDx0g7Nc25yVUZN26kc8ovQxOvfUl2wBmHzq
THDkaroT90aVJYoL0a2thfm6IkXLiEIBvpiD932wuSzQneI0B+MJk3BX3znNPmY1++z7MnppeN9Y
CsSNL+ksWo0Ur8PVldYHczhlMk8jUEOeeKCyc113N1yTo3xIwSi99eE6hNa75ilbDjmk/I3lomjP
SLX+kDjLCUH3eE6LNtqXMrl/KqJff5zWm+UntR321MSvL3bMPlme6YBkvQfS511cQ/j9nPXQstKw
i3Zh8TR/0rqkGWUPc6KIi+ceWEAJo1czTqY4KR+sr6aveVVUx/qpvxph/ZH6+D8SXbz9NuDwTASY
KzvrdoWPKHf7OmUs1lb6RAo7bK066TTiu6qbsGr7ef9SRA6FpyDoy8adhkMpzHgLM7/9nkUzNPOh
9Uk4BWbUvLCHrPSmS/2FPGfvaSK3HJ6QoGdG5TaHKICakAZEzydPXRxpgHz7pdHhCQloO9Gq3nGG
1ZU80aSK8t4rAPDDB2k+RhX5Tax7ZUCD/iJTTZGI8AwFgBzlVaFizzlKY9vfkz04hhvX/vqiRk3Y
/CsXEVGmwc97mLtiQbUV4ridtaiL2ti+oikqGP0sTH1pPiOwYvxoB4QZNck3fJEZm+c9qMM2Lv0x
nEMz0r3Op8EkyQMEXtTmDIO6OUCIHOZSty5qF6EZp98kAYXwqDibUI36vNsm1rY+NKccomA/N5fs
c3uyoy3RZHh04e1zAYY5AnzOMGM7dh6WcPtcBUVQgufaG89jCPeCTLP/qf1zX2UFFoIf9IAe614t
Duk2Y5oMcRnDY0d1NEjMtCjwsLl0YsGgTCslLdb/Tl//l2BmXv5AYeym2TN81eviUgYfEHwMz2ug
gUXaoBjoFut6k+TATzrzHHRG5g8lpkfnJZLN0h0D6tr/3j89gVTzbAelvSmdVaFLTnGfFCNmc/C+
dcl/vdswYIJpOrgs7mcLxDrz89gtshmmohSGpzgw2sbps05B/IrJgIFZgEXacXLDU7bsGNuYF37q
6sW3miGIGUuqhFVG3R/3P0ygnTz/gYHenTm3syFmS75gGjxRT1bR/kznzgrftwOn/1rX6xim40D/
28tkPC+jTxuJMAtiDp78YK16FTjU4+CmJiw65WdKddUfmObNrBslLlvgbngKBEwUUYdugEhl+u9K
e9Tyq26jhpZ5pALcWIb6+FP7uRGkW1yysbbTXDK24pheqq/qWfXxLutrSXqaFo9el2j8jLzvp8xF
i66dswIG7UuwZWK3zvyFKbAkvbZUkpELVJAnQWjLaS8NBQZsra6G/YJpi+9zJDzvAcb8LqnS4DcX
1PGU8WyablCsH+9LqcjG84QHbj/MmWF3LFZf5gBzdcIV7mRM8qvmM48hpihC2cQ9kdviKRC6zLYp
4NioZ31YQgIP31ymAIm9XwZKUEheKgRyy49n0NDYrxxzo2PD/seuCRhFG9AIsk9zRkNlKyNdpe90
wyan4mU+ZGDaxVYYQnACNr74oPgsXH/jgyZPCd75Ws1TI1RNCeCShmNzyPpkLf21tlhY6pXkwG43
N1qOybn5ZtcUyyqx/uLbcL5NhJf/U39COBRL3e+x1g015xF7Tb2zfF6wR9N6mOCDd2T3cY+HoHpF
5BrLUlSBevOwvVTpC8vZsYs+o7ZpDw/OpAD1kUpeLw6vd+MjeOiepemrqlRYft579P49D/XPsvjU
br+1VGLZ/+Aubm1xSPWbdDJdmmac8+OcvrofupOVZJHrN1/AexUSf/iqPm9R6hkAzGQP26t1KiNH
4q4E5ouH9dGc9VtqA1+kaS7FzNC0f8RfDMl3CS6GB/eplo2mXEy0i1Vy2cuvoE2n/Zf7Fkx0KceW
b05s1rvR1ld4ctIWYYPnYbVCh6Zpt0lumiGrFtlYkz9YiFt3w6k7eJyJASJeJGCGj7EsYRaZBlCE
nvE4+1ukR3qC+UuqZ1+o1JiJzo0L9KdmQhdRdZybkv/qSz2oe/sDqXaJzxIEEgan+YWbTvmCaCsm
VooZrj7oCHvSBD2mVI1ZgCCpYI03pph6LHsAFH0Q5+77HYOPFYUOcTu9jm3SFV/G9n0hHY/+27Qt
Y3ONOYaz+ujUV5s9YCLJfRkT/Oq/cH+pqxipjnOa6299nijFB0f2Sim4Ah7bh3GnFOxWrE2WNcR4
1aEzPdf0Zvef9/3yQ2veaIdaI62mOZqFKl09Z2oZ6OjfWh0Zb57A2fLTcmxjKNPeANt/uQHzprvf
qTr42tpEFtN+T24VrVYlMb6iDI6nP0h3PLHuxj7iLaI72T6Ygk5DlD+YnuOZkZq4z/nP+2cmilN0
TtG3WtNBbIydtKcltKI+Zgk9oQzpg2PyvarNg/q6uaqrvlTHeAeDrpnsxRcq41EW2HIe1NcZ06Q3
KrogbOWqLkmrPd8/GJGscso7pHkGG46fXNozpmS3XyZQM7NUP5nL4t3fQqRpXIC+bCsQyLkD+7A3
yex872otsVBvvr+6yITzaD2mDgNZCE6G/aquU6iG7dn42WBmUR/sfuq1kXuqg8afLq4kRhRcBY/c
W9Ny6NmojbHZmkmH+M1xjPD+x4iW5lSb1TTT9AxL0838NTl14ZOhkpSWBNfAI/VssLwYhbPhZ6++
oTHf3K4a+jLv/3CBx/6TiryxScBGsGqaxi6xgZIetZ+dzoJ9fVrrBJTYwf09RB9wHNqbPUY6Y+Z8
DVGt68HL2Oo17PNuv08PeKRelpnHFJhhjCdAz0x79pdin7yisK/rJit/i4zQn7+/+QJjGLuu2yGq
2WlFYlYFO8pkRqyF/5/4QhT786C9ql7HWicQot6M9ohExYfiS4bhPNEByh5kOZmoSMWTHyhZYWur
NeM6Mr/+XL52T9kH4xEEgWj0VAMzWVDZfdfF8/i9wgS2py3RjAc87tR9IsrVUSRRgOiweACfOo1D
a5a4kuOF2o3WZDxbZ3T6RrAYEt0QyC2P3us05jSjDcXL6cO+Xcl4DAyR9cAKniV59N5OK4zbQvM+
Cj5G1ERzMkVKPMqTvCMqvREg88QGaNynxZzhfMaIXU28rNf+7E+wrCglvd9z8iQHtFtzJbOxTbl/
ZMsv1r/24+/70iO8Yi7gLkxnQ46HI9p/gd4+HGLnoxWT84gk9Z2mSdX/a5qqYpkxuAtb2MA60nE7
Z8ri6esuSbWEn8B56Rqlr1XvoWubj0/wM5+eu0t7OuATUpieIBLgYXrjZFv1UOMKDM2z0OH0tEfs
ZMBE2f90YfW5ro6EKCheZIm9oKBHeMSeXuxsazDZE4Gm58R1qEyAiJCowh0VkRN0IZpx6hBkmnaE
56WTbMqbIOgkPJZvx5QU4CxhThZ/+d08H8Uvxe+DvvWWQA3KaElkW91254SH9CkONfesgFgoE9rF
tKtVSwJn0cLHHb5xJOMMrl97Nsa4bTfPtJ5zmN372iJa+TBib1YmxUxJPh/KYv1K8cQ9xO9bl3Pe
6Jl03SmFU8rcE2uSYpecxG3jSniWA9KU1Ngda4x19cFZXiZl9Nbs1/t+M6fVqjquxbxBUIidlHig
rb7cX/e2phEehqfkE8XQcwQyJhpch8lBanjd1+80+3Z//T/5xt9GGxzq/71EPXO2LEOrKwpvox6s
p7HxetOrz+mzE9Qn5Yz+Axg/yy/wTlv/qTSz0sOsAom//pMq3tifx+Ct1sosBz2Hce34LJjQ+dAE
S5j+NkMa5g/T1zTaIjx4XVK/vqhe49lXYiFmKMLlIvsNAjnmcXp1Xo7VbNqQt8U6FZkWrVQWpAsy
DsLj9NYl2zM2IpfcXsAV9ieQM1BHpR6N3ZihjKqFxyt7KjlOgYjzFAhDrTRDr5ExVrs8KMGlaC4+
GjDuy4rAtRAep6c3BLU5C6tjZp2fJ0VQxyQksRHmkaxCI7K4PCqPmvU666Z7WFzjV/1ohsUTyC4+
7P5yLRLAGyIZ56Qgwib8WB70Z9I9N+kUq7ETH85re7bxmGD5ZVT5MiZx0YVwdqFb1sYCNeoUa93y
E2ib0+bsybzJcilBZE34kTyqrjiqk2J99hVgtbPm9T55pNcDE+IkXSxTEcHDNOGBe+jrWbalxmH1
oQL0iXmGFEcsqeMm2hP3MffnEIhwv/juIiJmD+mjbGeBcvIoPmYsa66lGXhSFd90nsrt9b4wCwwr
j5tbBitfaFtM8QRN6Qs90A3bs6wgk7GJieSLB8yNKcmqbsMOxUn9DVWErpSAt0WHLV3ksdghSTcM
KI+fa+ptzrMBBlTtfyoTZttfJ0Y8jb206Dlpx97DkKN8vNjDt3x6uX92AqHmMXUlIduc9RCGygUQ
/MFBxVCT2BjRdXO+X3F3jD0gkGdD+51WP6Z38ZdbhIfRTfOgEdPGTzboK0ZwUO3z1MkibtFv5nR8
1U3MODDgQpvrFg5eEx1BYo4Q+CiiMWCKpNXyI4a/dddcbM/AII+RgIjlMHf+CwXSRzX+abvzSh/m
LNH1k/1Jcg1/3jpv7cSFBYU+m+U0Q6oAxQzGYPlsxqqvBVXQ+vkDC53T6OWnIir9/OoAPtM+uSf9
S/3zvnwJoCEYifrfoKTM1KrtZkQ9BeBN9XlMdsQhakIjWZ4tqHsTHk3X9w44JlrEmMUJJc+g/K74
7uCBmNm3o/Ip9auvZSTNXo5Du3GYPIyOkXamK8NmgOSfjIRdlmgPm3Ply2q4AoXksXOoT3QKUSAX
qK+p9tVSwnKSPHaJHDKPmMuJhWF8IIKDQ57C4tkI1sQKQXOFyj0FNk/+dCNQIx4xZy6mU+k9NlKH
11p5bdPTfWkSHQ6X01cZWgsA10ThoPmm7pgd+CtbJZBP0dKc5gMRTXR0RiAPTh8UsNDY9fdCNjBC
tDan601brtU6Ye3WvjQH+1P/AEShd/9MRM6Jx8Mxx1D04niYzk75I4EPV3zjAR2dCH7cQBb83H5w
IjwOjikYqlTv+ITmeuAKnJMRHw9OMkDJH0zHDb3iYW9qqe6tDtqFWAXzqT9WcHZTZtNwy7o0yK2t
8ZlFDLA9pFUMb1yAk9So/bYu1qAhLciObbfwXNTg/GJRXqi2ueHc9ZedgvjTWgb0nw3U9Fp1KLx6
22a/nYrSN7a+CFrQMPh5A251Nc8m0D+jH2bqdIx0rsY0wJM/i4zSKn7os1V5ChApQVWbX3dmmt5e
qHY8DNaEYm5LT+0+OkGJNC+YFmsDgbFCvUqnqj/rrSSHFF02P6qo69y600bcgxlnzx0w3qW/+vnz
AXhdPFnq8aemces2uIeGdSzydl2hZ1+/2jE7ZR/zBKFhuJ8bD7EhZpvhFTCX9nAKP+rQmzevD11l
wqVPuHwWrHjnapBVZYH1oEZtlEeGxHaI4muLi0fMTF0NN09RQD19773B077UPtrckPNk598yQRbZ
WB7Rh9k8mP+3/El65iC/lK9LjNTKXzevfAYHbUJOsqznT7n01i1xJqtpe8wArODY3cRE3qOHkz8G
zhntVqH6NOFR60sZ5+c8Ln6kHm7skxtsMYbJyOyOwBXyeL+x1RR1r5TjDV31TR/Qg8cFxQY9mSTR
mCCut7jApd7JqtEaF2bbkdld+zTpqyubZG9eIoHgcX6Gq+pp2SLYO8TuAMwR6o2e7eXPBwZ/SlZJ
CU640VFzfyPfllKNq97iorbzHlkRMJHB/jpFu38wQmDo8TeJJzjWuyEQPAJwV5YqTTPsg6am/1kH
63F/TE92UAPn4qVeE7qnwnceju4lSXgpcAw8ElDpx3EqWpgKNC2dQBKXEBS2/h9ws8O13/omzjYU
lY208bANRY5Hl+4Z+Cm/utje0noa+shpoEnsg8BJ8xDAvWrVotOhuJlyNsCbsqefjXdKMo/7s7qp
zgsVH5H39mueEb8rWFyvSti776JVtwgP/cunqmxYB2VRlKhyalRK0etLXzRHD+9Ll+h8uCBG1zGl
G3NHj1oNDbL665rrXiWLvkTvUTzebwMPf1GoeNC1vCXUUSOl5zT505gSy57lBeaEx/y5TZO5dotL
yPASVUTN+Lzbl0I2mERk+HmqPkvPdKNGLwCCay1SvAoWpfdp6Iarr/nTs/ruZwIe4Kd2s5kvNT5k
/LqE40lDwIdY+PP/QC2yGEBgS3icX24OMx7w8FgzK6t1YQYbTtue/1bmDDMYNbAKg36bBNtuNhL9
E4kAz+unL0WdGjPeC6prGluJc9rjIx8FKiKQfZRAhnlWv3Vq0aGowWVNVqRbz+p4dueX++oheh42
uNykZAZ45BieJSzPeZmv7ENeeqCXux5Wfvm6BOhW9RbQPHnvfPbiIX97s6OWdrzjkeLTOD1uzo+U
xlYnoyYQ5dV/mnHfeK3Oru0W/468wk3Ik3OeHrJoe85+776CoKkMqljmRIR3z7l61yDMdhlEegiP
HH5NzH/KP3QRTYzg/v4NCS6fh/7VrZ0bhj5DQetz3yjegGh/d2RMrIKUl0f/7fuiMl0nQ2xjdvFg
0IdKVSVFNEFnBeHZ/KamsAbNTTv0V9KnUg03sl4yd/qZp2fimIEGdr88w8AccA/NKKxsX4vupSl6
8DLieWx2JbmHwH7yCMEhKxyTUHgYYyCBYX3ezCnWp7MiI9wR3c/x9zfy5pRdV+HfBFo07ftc9b5J
m5fNkdH4i5bnwv/dTN2OrStqBA6oKgkpqG/tFPNNpkGVlGxuyoDxF9fs2Ne9qTqTcbYzquyxqwL+
5oHGeliC+yJMbgVDxl+Ms+1OUnD3mPp5nupPm6mEjVs9bhrLPAxO9UbWfry/j+BDeF+WA3VTklo1
ziots5MxMOeqVpmsc1O0+vF1by66njR1G6mlngdneFyG1AiLLH8XEQiOiEtdc2exunTA4lXVxIpt
eLM+vNQ9leQkN6UIy/NCalTMtHZTPSvZjAkQRpyuemyWsmG4N3UMyx9H9uZoemtyjBz1rfO6ux/7
7KNlZ5Y3gurSKXcZ+l0kRJyjMpUl7wzWm+cl02yvz7dvJcl/sG1+GEqr9VRYlPtSJDorLj/N8nVh
dtmZZ1YNQWe1KF+yxN1JdH950XdwAWmR521hu1jeQjv15GWrZp1ZOegPrVkDtw+LHIBn5vf9zW6m
ObgYzkEtxFaMzmmg2ksfjpaCB6DsWrTrYzFjMh/TdH+w+1diz8/39xOcHe+sMGh8QLsY1c5Fm8b6
Up0sZoRNLlPBm9Gd8RcPbbYRsKXQTjub6bWzfm06eNowXHvqP7rqk7VKUBoCaeb9Vk/3BStbOsY+
ksdqG7zeUCK3dCIQbkhMrmiL4+9vFMYkYFAiQ2Gcx654qJTN0yh5JAtaOgYZYY7AXPFo9cnYSFnq
mX22qfFR0eyr0kuESnTJnLa3h6rPpIKZBWcC5jWA+Km8bK0sJBGdDafo6jboS7cReIvKeehTzBuo
4K6VzVd7XRJTibbgVNwmBVJOddHPKbMDYu/BYrvfFbs7u+kgeT0RHRKv5rqK9vjOMs/2ti9tkNcm
zR5c2mSOb9vTaEkaaETbcAru9vmgYlSRfjbGOlkqO1Gp5dt58T6/wcPVc30AT1o1Guc+d4ukwJDc
IKVlfgGMvX7nFoeuv1EFcHdlCNB2HSaqDVHhj8bWuuiKzGQIDuhP3vNmeYdStcPYaO3cG02QF9OZ
2klqdRJfIRAkHqbO5pyptpJb5zbrFcyc20NrnYfP+7inz3lDyc/7ZlW0zfFxbz4CkwAK0z1u2dEd
jxJklmuRUOPVnmWs1aIdOJ0uKrdGLVLXz12PGKR2Pb2qPUtpTzqa8e5/hMB4/3lmfPMR9UAwsseB
Wa1nhubIOr1QRY9Jo3momHwkW6d43S5jRRZ9D6fhg55ve4V55BheYWWvaQbIYbsrBP4VmDvAs2Xd
U6KP4tR8KlI1dRZqYWTiljQzSjI9fR0ym3nrUHqtnb2g3fvD/QMUiTKn63TprQJmxDinxImXkQXp
nH5Uyi26v7zAYfDAdQZ+pWKFoJ2zSrE/rtVcevm8jZ/vry4Ie3joegvJbZUZHk/f4VVBcIvXmcFe
kpVogPltOtiqmSpzIYKT4kHsNd40ysxR9POkODHN8wBj6V4nR/ZoKVr+ELo3kuxiOlyVzi2899Kf
XL0KLcX9x9Zlbd2i5Y+/v1ne2iqq67tinSvVDrcBz4mDEZJ2Cu/fhGh5TtUbJHtLuiAbM1KaLFb2
T+mw15pq75NSnoBWcUe0iy84HE3fo26ug35QzwZU7/6vFyjcX+B1YAG0bEREqxE7co3xsdgpECF9
6dfOGpZtdhpWJB/3NxNYEZ6IlmxVztq+htD23bVc8lM9ZOGkL0mZGh/ftwWn1FlmLV29Ofp5Vftf
6lK9LitoFFfjC4KUr/e3uK16f5HN0iyrHUNtwDbUps3qZVna/qvT7h+w+C5+ZyhqMLM6k9zPben6
i3vWUDQ2dxiodrad/WqDSHmnY9Jn3+9/yiGjf5VVjL9oZxtjtVerhUBlTAmGHSiT/ff9lW8/hGNp
Tqn1SSGO0zXaeSm0sE/JN7I2J8XB6C4nC029iopsfMAkBFDfX7aJJro9Pddg56bNKEkKbidrfxHQ
LlU2u1vLtHMJltO83iHVz3X/YyeNt7aQ8aLxiC0T7dsIJ3zvccRvrAzVR2vPF1wUHYfHrVb8MsU4
oD0ZW0x6ajavx3xbaiW5ZkiUSSSGXFxv5Fu3t8AGnzFMAlOeHyY0S6y0xJSCb7Rlkk1um4e/mGnX
zqgnq0KGSK3Uz83Zs9ISEx/+TTGAtDCGsLPfFXj/xU6L1H108Haunsde/dzXxGsoiE9dW/IdIjXi
zAKGgg6IjNAy7eRlFuaUAMe3KCMmDu9adF/ibxs3h8e94/6LMc009dzMRpDNSsjK6rnJQUbGOolE
C26Dx7X3ZC7SJmU6Gr9NgOirrY0ds9XCxq7nqG+02tNpviatRXNZ2iuQMh7uXpdlo3YNBGDrR7Qq
fBpXFGBnbL68Mpzf/aMTbcLZitnpjW3eIMrNAMRH/mlQv5Ihv6TkvI+qRAJEZ3dIxhv9JO6mME2D
fqLvPCBF7Tf5N7AweilijqYDdX8j+RiBqPF4d0Z2o2id40HK6myMAwCKDHRIhpfRRZN8i2gLTvVt
FzW5hSJ/cYsmXqrCy23QhE+ygVQCr8CP+XPmpiJ7v5jn1JrVz6NhsbOWWzLeQ9HqXIjvuvWOuBse
uoPQMiPPYLUqGQWwwObzqHZSaynJexWRqp3lPvw+AGRd0aIdb0zRFA53ky8NWBnqdQWBbCurWgqE
i8e0p65aVWtHzXPblO4rK1XMMi8d1PzaCj513teLWpLyNJFMFucITpFHu+ukm426dqEyGAu3FOVj
WshcmUC6eJg70wtHc1cEtAyBgdaByQIdDq46S+zkbZyX4fD4dn3QhmGzkU2YrtP546y5/l5axke9
bZpAGTri16xynkui2YHSUdc3Fg00DRn9nqPwIenjv11rxK/g7EE9Tb2eukjP4HWY3+I8fTBJkgCM
YsRHz035NM3rC6iNLV/X1xkThkFfD+is+vO+zRO4C8LFC32vpPOQQlJts/AL518r3z+D9iao9veV
b/4imh30FqMXMFzlvORaVDcdhrczibcWSZ/+X2OqAk1eksm1zkQzJ89cSgDIF4xhvn80otU5CwGm
CDelYFw8j+qgxrpSOKHtNO96SHR4Jll7GAZFy2B+wCSEWTPlhGI8qz13Tavg/s8X3CyPdc+B7ukz
ipQKQ51A7wUKbGP+UXSgqq3f97bwF3Xs4gIOZRn4iGmBF5jNQQ+MdX9Xy73h8Oj2zm001ylK40zn
7NFg5bfqGIfnFuH98xHYFx7bXrIJDyMVskBbM05d3nmWPp32pYrvLy8IJnh4+7xgboK9mOTVbALT
/tjMYPeikaUmDXlnUsYD24earTuo4gxoVvm5LbRPbdYl1iSr9IsEiHPvCphgUxOHc642zD0sq9xv
lL31JycNW6pIDKBAyWxOhZ3dXZmLKX7nvewSJXOpZ6mdJK0U3TCnwGnlKuW+jqiVYM7IbtaxPTav
dlm/B6QP+eSC+XEzKstieEUvizFpwfOeZeoHZyPJfQESnAwPcrd68OKg3f4wPyjC9GxWg3rWd4l1
EJwND3GnOpkBBGT2GWjGV23fvEGZXvJhfV9oyCPDc21Ev9XuGuepNZCh6ee2AkzDziXKJRBNnuI1
V0pgDkeWvh5u2fmmDIje9BgTNCWnI1r/OLU3UfqgZtVuzJActe8Tt9WCWXWel/KHpSuS2xWd/3Hr
b3bokAhoWqcY53lpXotB80dlfR0qWfAkEh5OdxvDANqgyBH9F//H2ZUsSY4qwS+SmSTQdlVupayl
q6v3vsh6pnsk0IYQWr/+ec6phpckZnlKszyAWCIICA/3AEicqmi6aR/mNUgVbu9O0/drdptvfpgv
Y44UyZxDjchF/qI/Oovt8DJ9v2a6K3SIPCUAPRhwptRd/wFMtJagwfTlmtnmbCiaJPbpeUnCM8x2
X7B5z1CZcdfE6DjuPgmbbQR24dwPyxd/WKq0hL4fij24LeNiGIBO3Fpt4P91Ng8DWFGUS1DuvaHK
1AoqMVwidNz2mMSOUILBa9bsYXD4TiG5WY3rgeb0FIn4SJj3dt9cXczvnRG0U+zwSLThOVAutFni
Ao/W/WtXx7YbqsGOddLWlvb1VEoOO24mnpJy2HvbdC7i5NwmrsWSDXc9Hao9bV0M6FZOz2Ab6NJ8
4+LQCCjxuYGYUuaQaj9tlZfOUyc/8waiR7fnzjQ0zcLjSCTOtLj0zJR62qCl2czx24ICcObFx9td
mDaaZuPD6jjh3MJK1OCfxvjVGcIMaR7LAEytayauAmiJ54wDJiMJLb/7CWHikI+k857iImG2lKGh
Gx324fV+D7mWOjh7VZy5ZXic6vw3CDcPt+fIEObpOMR5IZAw8uv43EtRfUsmxn8EK3V/rA0o2tLc
m2qSgo88/na7O8NodGR6r5xgiiYsSRxXDyXSI8HUHXj9+67WdVC6N+Rl1C0JgrGpPDQctVZkPXkV
tSBwDB+vA/napqzbberhWbb8yMMmHVYPtfd3QWpJrCPR67IG8wqSnOcCbOIDewiESv3I8u0Gc9OR
fCsnis5gfj13W/dMm+rYjPKJ1KfWtx3ZBr+rg/n6qilYPAIxIej6nXIU2Y++fJQ03j5Eg6Spinw8
53C3+XV7sU2pAh3eV4seBNCtjM+08I7xdp6c+Xtb9QDUs31IWSr7X966fB7X2uIpDYe6DkofwjxM
uhyesnG7v5gkj25A7jt1dfg5pWvnD8g8n8EAOB2TQrE0GAndx1tuE+Az7V7NX8E7hVU4YveyGRq6
yt0h73EIW8/iDk2To4UlcdAKQfhyCUnkAuKWlsjtYWkdel/Yo2P42Ng3hRCANCAxibo1L/P78gBV
6/sWQEecg59tYB1mHC+eoHYMo904+McirCxu1mB+OuzNi1VY5WtIzoka+tRn1RHV17+lTwFc2u47
7nR61jJywO2Y5OQMaYod9/xHFLbs6TJkt+3NsMA6MWsv+oVOS03P0xoOe1YMaldD+vm+eFznZg3i
NXe4tyHgr5OXEm+Z/cRf+GzLvxg2v69t/oE2fb8SIKIiBwCSPADMtHSdeBevd1V04c1I2//5iKeY
IrycPdWENGUy//Ly+dA6tnyIYfp1zNuUq6rnDk5OyDfttrY9YxNZVtbguXUyVsHbIhyKAW+4zvCP
dL3PtO92nFWfYA9f2TS0aTsJy7uhaRiXOORdyFw18bisQPufyzw8BEX9UFphuKYDQYe94dK7bLGq
wLSjfoEUPF3ZuS9QRI4K9YFc6ut+JeKJzspypBr21L+lPu+GwsZL9XiIi1jP+W81TZ/lUrC0nBqL
PZve1v/FBLzrYPZ6z6NRl5ydJgcx+FMVDLgDl6mT9KlE6t2B8CdwgxwZ68q3yc+YRqXF5YD7A3JV
5CGQLAQoAyi1hh7ikUj2d+4ALSoHSqb2ym3xz3WxfnJQXfkE7HRoKaA1+Nl/p/LdlPlh1cdlTaBm
NyACdxanfFRyVDD75TciXdcyBlM3mrE7kzc2tUCots1gXGzp/I0X9Wu84kLb0cKy/oZOdORb6G5R
FCtgdZNqPK/jvEeB9ZmPfyf5nQljHf0W+BQAZoZhLATowDMhp3H5XteZP/1915mhI978JELpIwT1
zmvDHphLDoPbfb/dtOHiopO2Dq0sWLJ14ZkE82POKr5fi+R7NeF4zWX83BSFJbAxGITO3ho7bdwK
gsigC8eMD/Rlreo9I+yewCNy9TQe76TrQ56DvkVgi5qfIrbLlWUDXf1yNH35/50xTKJGXoPX9K3a
Hrz+VKOovLM0fXVvoumLe3/XNB1zQBkTzs5J6z76xN8VXVGmij/L2EaSYupCc0R5vvpevPjs3Az8
FNeq20OKgewVdeSu8RHf395Hpm40dwSqjHbsi4KdF/62jd6RNce4Dneza7mmXD3wMFNa5LHiyGZl
XbGzanmR+lK6GauD+fX211+vZkTzmicKuBdVfSdlVkGHnL2VKJNGITwEN3aLgNapt+v288O8Wqm2
DHtKz8qJoefeWvAhC0qob+K9SNYVr1NFBYo5IEGNjKZNiNMwczoVlStXbDCOPQb+0BMjVZYXNgm/
q29ekaun5sqkmkQo8UBw4dEaTuwUQGTXfbCJxlxH7aH9y2Z7Zx5uOHadKMcSWfHdheGn3BfPHCLN
X6YDmNEfLmoJle3Z4KojRF+alSOxsmFJsAMGoPB772ELikNRdWlZHxpQ1Fv22WW7/h/EEb1oBt9X
cvabeemzEBVH69Kkbv8WtsGha5ddkVS7ypMHP3d2JSfZdp+8NnrVfIA7yG3C28Gczb04ukDJuVu/
R1bvcHtUBtvXk3eRkh5NJKbOW1+q+Uee/PHWHx3/eLt108Jolj+Qxi/moVwyd/rVJ1+nIN8HxbNf
PxfDYhmAyRo166/jAZrUfTdnXAwnOvSnonMPM7GtuqF5PYVHyyYRRSTmLJH+IcpBj84lWHBtAY7B
wPUcnuhzoZxOFOcBkLsljk+Ai1hic1PT2jUjn6O8bIQszhC3RH3KPKqUV6u/v2tl9fRdHqAstseJ
h1Kzz2sLTvoswYMNVV5agevkdh/XaaMiV5di5EM/RXnXw+J+xqfoOP+ChPUB2u+/nZ/zPjwy6HEg
7t8ne2I7Sww2rnM6QbRmneOQ9hkB4dYyvQyLk+aU4CreZ+X2l1h+JvF+DHG0rMQyStM6aQbu1JVs
hm7AFpi70+bNr127nW5PoKlp7WDncuC0xf49y+gvNY9fyy36dLtlk1lohl1WSGjzER89s48kAUcU
6oRam6bS1cs4ll0z6XFwJqdTWwHk/Vojq9ovXxoV1n9ztw4/Rk0FjbvWCQqVljP02y3LYHCEetIv
30p3w6NIca43tWujUzSAbK37Q0qLORpcoZ7yAzai6de4L86O/1TkXwG73Q3qMCeAkCsbA5WpD83k
/UKB9BfPC1lHoN+1ix3liB1p+mEXq8jrDsFMexfofN5YNphh0nSyf9lO8DKcORnKyqsUsPW0KLpH
0UUvILuzRKdXt1oIfvf/BhJIydFYxV6eJXH5D1DQT0B0/e3IymLyV+cMzV824bs4xVFDFSkyLdko
k+1FxP6a5dNSHYeFVCdnDqJ9TevmcJfZ6ORWJUrfuBPNU1a1ZbqKL/WMMoXkx+3GDdauZ0oRBNE8
comT9VtzDrzpwd8sCB/DMuv50W5al05SRt/GLVvZVzaHO7yIocDbcphcXeLI1emsPLepWEhzJ+uW
/Mi2j1iOnWruQuyjdc0LyjgHij12nIz0nyvGdqT/LUcby7ZpajRHKATEQ4tlmbLEK9K2AcGQ/wEU
KWm1/b69qqa50Zxh3XtUrK6aUPHynJCnES9SSXzfuurJwrga1AVE5GQ5H1JZPubzd9r9cAOLdzBs
SD1ZmNed3wc55qZTyQe8Cz8lcrQ4BVPTmqdT0snDC/Q3kx3YOfEaRObQ8tXX31BhMJelfucRJEHR
VxTl5E1A9xCxzThhSoKMtWRHpi99fwBhR8qDu4BQ6O6y8O+6Q8V5ElUlFiFyX33nD5nGNGK/yWA7
FExTdfn/XfukyGPU3nDUQy55OpeHnNiuXYatqScDC+CeQtmsTtb4HzsJtctfrmN52jJ9tGazTgTF
UQLp8mwJqhPNuyH1wa165+bRbFbyRMx+4DoZXZqd623HtmEWizKELjqtBy8W1O6MnpMhdcDKj6t4
qikwi15Kwpc1/HjbJVxn4I7c/0sE0qLmsgpE5gIItbIUCP4gPgRDNSSfGUKjCLXo5dDxt8ATS/1x
7TtHfi+msG6+brJqu4/Lmtf5mDbAaLB8N0Qd8z6g5izwP03LMBRFmhBEvTSlKD/DoU6mOPSRi+Jl
w9Ih6YrizSlaJvZBPNb53nU8Ohw7ZDvFl9sjvE5+hlNZs2/pdJdUOqoq8rLcLcvXNRJvirWHufkl
3ODgxvwwVfMxESjIWyYQjC/OPu8lANIoLkJFbhpD+2kJbJmt63kIfI/mE8ao8MN+dsgbCk2yi74r
rv/FU5d1YGBVtvzW1c2DTjRP0E5dgyx4AglkVPnFyz5qt71foLawhcTLo+92llD3qt2iH80jJH0X
dBfyhYwpdgTf5nGVCwqAquPtxbt6JKJ57UKztDFvN96pzF27jyuecgEQe8kj8CkX0fb5dh+mIWj+
wQMRVj0VWI814iC//E5wMWOWiNDge/Q8+IoyiiUqlAOGhU8T+TALS47x6rzAarU9nRPquDxGu4X3
LP0voAlLG++t9GzoE9OTmw5kctWM0lf3EsqG+S7ErbWqMpSkHNxtOJTLP3UMi1+2n6tDBbi9Xl1G
9h7q1qDX9fv2qlzdwBihtoFl6Q2jU8Brq/hDkmSV8+CWr2E94fq8kyvf3+7l6tqjl8u6vTvQWhTj
BouDODeZH0f1gTQnj9+59NrWXelG8dizjVkiPpb8s7BVEpg+WduugduFRR2g3Yi+ldOfKslEZzlx
TOGKntdHiWYu1h6nWSyTZM6gNpF87rzaFenije62VyruP5EKZOtpG9Ay3g/ruCJgEqusLCtymfn/
exmFxWsHqlAo21mayn9bko7v4YIjEOqI8U5/okXATqA2EGEKmUUyPzkAy/rJeAwU2zNaWk7UqwPA
ltK6CKNBxQvrnWzEcTNu7kEONlKHi3X/39xErg5aaHCjZMngOxkGkSq/Tge/TGmzK6d96fy+bRHX
j0t0cjHIdyaB+rIkYV4lso21p1UB0CaK9bsDpXPUw2V9dwJoImj7czWN+3Up/rA5qdLC6XZzPM1p
UiQPIRI+qGiyRFiG/a5z+3SVHGjQwRHkswpfyLotaUVQhp3gscvShWHJdKTD4PoiiZwGXRTe61gk
L1HBLBvO9PWX/9/NZu/SXkYemkaNzPe56qPU38o1nfqRWk5gQ/JFhzVUY+M6IPAe8W7SZBAz2fX9
m5rqBx/47F7NKa0+z6Htdm3yEDq/T1cuvAwW7uDuTgBjJ85P14VKSxecFQrvRBwc4qF4YG155Hli
WR7THGoeL/RKr0vEBIsSlJ0IlGl2XsyShwU8kPvbu95w2uhAh66cK+GOyZhVYN2Jpy1ty1PSDZ+A
f9j5c5k245/bHRkO7n/n9d1+kEnoNR6pncwjDFXeB8f/sLnPhe11xeAhdJADJ04y902FuCBsdgHd
jfmbl7zy4rM7WCAhBlvRQQ405mvtjNgAxFOHGlIUQxidbs+NYRF0eEMSyq6MN4aLGlSmHflJDi+0
+8zJyacPg1fft5t0pIMv8prHFaYoV23xFOGiAuxaLg9VWyvLQAwbVsc4dLRvUeJ5MZJ4RsTUpa2C
coQTW0ZgWoLL/+/2EHKhi2JJgaCyY7vac6BWeu8jrBa0dECTF6EqEbS0PtRP54eh+zx5H6gV13pd
YjVydWofEdG2mOsC982PUbrtJ7Vj4CFnu+5p3Tf7cX+Rf2xP/F9BKxv2wTRhWkyx9HUuAxcTBhhn
OoXhLm9jSyB+fTxhohNslE5XbAkt/DeyfJP0oVuKfVN/iocjl59IWHxh0kvVEPw1duNDxZ/W+Jly
Lx3ITy88buv3VYbf8ST67bYFXR0oPkY7u10BtpJhrmUWignHZLIGHye+eJbw8Oq2RusXp/Nu3zlj
IPwQZHiZQ9e0bvnj2pD9XIp7rAbNX1zmu+bdWiLz3hZQ+B2dfSTEqazL08joPScxmr+M6l3z1VSv
BKFNj6JePDhX0bJb47pPC3jJ25Nvmh7NLJnX1AS8x31WCHJkeb8fSwY6ibuk5fD9mmmOOVNuiSRm
1o/qNfFWmtZCkj20vG3+17R7tHN2gnoVX8olykqwTT6r9QL5cwtlOThM06MZoVt6nhuwRWXUOyfN
5259yf2/bs/81UMVU6OF3ItbBa1Tz+5b0b8idZhOwePyU1pJVg1frvNoELkAIwGgaxaFb5771zA8
i/7LXV+uE2YQ1IKVlTO6b53/sQE3OvvmzYcQxWm3mzd9uWax4xQluce2EE+fPcELn9OdPamCPWqs
HEsX1wVkwkRH3LFoGnGSYgil/B5Pz2wU33M+Hhqm/uRuibfWas/DDUCX+REkZVnJIPKCuvHbAzRs
WR2T57UopoKuDCAn2Ki7MQjHVMThaGn9akCCoWkW3ec+5bE/hTgN+U9c5tPcqXZzOLdZGEbtC13i
bp9MdWGBwZpWS7dw6sf1CAxmNlfeaQaiiRTDY9PXFgf4L5L6/66PGI5m37KbWoerVb3N809Xsj0Y
k3Yz3jd5v/dpfe7XR6XmvdPsB2An8yBl2zH0t91oe4g3mKmO3euhMwdCRSWzuVMckxl0nKdcRbw8
RXUL1Yuyz20peMNcBtpY1RooKK+2l1vsuAeqbt+O4670bECLiwFdmcpAc2bh1iVD7iCTE6mapjLk
n0fO1LEPS4mUqSw+XkpAbZxqpnnT3JszhYUbq6T9VOf8OZIzdJJiNR+oap/d0mdfb5uSYcZ0KCKc
6AaI1RBky1AfJo+noFk7FiDGvt28YcZ0+OHqRtvAEyhfy3CKj01UfQWIvD5ALy/CNaIMPs6dkJZI
wmC3Oh7R9WbfRZlykFUi+txCOWv1l8cpYT/KeX2QdfLkEmJhfTA4IB2a2ILMtg9CV2ZTO4XfgLxP
FJiyp+LP7VkzLcrl/3dBSx73c+8tgIopADbjqf6wFO0RPskSvZqa1xxc50B9kCdtlU2qP/bgUpEz
P21yPtz39bpDcxnDC35dZb7qTs4WPU1i2yl1FytAmOh4Q0knPD/mQmRUBhDMKMI55fLOozPULJwp
R/XJ1otsLOiOy0MQgFIo+H17Yky7RrPohq+sDdcqzPxC/hxLSQ9Bw7v9XY3rMEORr/MFjQuAL2BP
Jcq/Z8iJ3G7adNjrGEPwftYJ6hzUm2x+lO6xBHjR95IDqcHMOsvDhJzePHwWMsBySGgqQH/WyvJx
/e0pTHQWETfgEBkpiHoLQg66v/K8lqB5Hobd0H8c6s9T6OPxadlv+d+3R2uwDh2XuKyFA8nzMMhE
OL6MHv0QtcEHGs6W8/jqwx2Go9l2gxIxUqMEHdpVCmJ7zEmQaKH+Lk7q+sHLAXoKCO13eeeDoznw
bIQXpm41m4+cLcCzII4ufyqOLoVMT0I+R36NWqsy3Cfz8pcv5Id1sMkSG/a6Ljo51K7DWwJnnLSj
2rfTGPonx9vG2eLDDM5eR/iFXbMAtLHhYBm43LU12Y9V2KVbT3Z0m45Fvz5RZ3y7vSUMg9GRfUsk
nEI1HfTG+n/w7r0voeh+X8va1b3tkiZ340Zkqm0bKAiyb4Gy6TYbpkjn8GjdS7SCco9PosLPF1E5
fXLErAVrlAVMifILFe7FCQWV4y27cnSX4fX2sAyxi45S60gBLjaCqGIDD7Wot4d6nXd+P57dVt4X
NutYNdDm46GAjEGmeF3uXCdy9yhZK3GWrc19Lx86aC1a6LKCN638NBe9k6pw6j5sI/+N7bDc2YN2
VHrxMAYQCyk/jTHkrj1gHlH1mn+5vQgGR6aj1njvlxMe7oescN0CN7TW38sW1Ilz1Ng0EkyoBqqd
l3iLVyLxWmCbFrqX83IQeAPzCIA2yxDvVUgeokQdxyXZ0egiflNZLNI0Nu0o9SvoPk71FGR1uwb7
pPDrp35ZPESwbWuJ8Qyhqw5t6wqfFzhqgqxl8iPJ1zr1ZPPkIQlaFfPjZmUbNh1wOsiNqbojQ+jQ
rHe6VyrydMrHo9vyLzwuThQCMmTr8VpYveXDbIESGxyazpLhdds2+SCCytjI/xYEZHTutpSH2/vO
NHEXp/Auep1IsfGxKWE2gqV+/ser8qflT6umVEGf8XYfBgejQ96CmYx5HGIAxK//HuP1JdnK5yWZ
0pjZHmlMw7jM3X+H4WwV64IM6OSHpKgPXVQflsR7rCd3Fw+tJR4weGkdAhfOPBQlUI5ZXUfHtWdR
WnZ038TsAcxd6Vai3I3b3gKuWg2JXW1IivNYSFBYnOUcHvj4MQ6Hky9sCQpT65ozc9deyDpfo/Oi
lkeU1D0xvr3WXfvX7SW/HoXi6/3/LkhAvF7hrSQ400FUZ0CUxxSVbf/QbUuOE+52u3qr5Kldezxg
Bsv33I8qqDc03Y7mbDlG3mjDd17dGfgQzekJnG1JMPbkzNakBUXOGCBmg2S716q/AHfrUoANbIQj
V7cH+tIcXTPXlZI+KnTHUB19FhzK+HIt9B/HsnqsEvepCMI/tyf4+vpFOky+S+rR60gN8pE6nA8d
a3/UPhcPq7PMlouEqQct2oGAWNFFPiauRB3GYctFvqv85keINyKLXzD1cFmyd0brbtIr4gV6h063
nL3FT0N3OM7M9ux5MZT/ewAikQ7iG5o8nDwSQfmJI+njuI9cBhY/YGr6MqL3X06dqKp9cAvJhb8w
1r7Gvu259KqzxFdrZo9CCqSHyRaA7A5V18KX3dGf2ngXNMtHylh8ur1/TN1o9t+4k1QrB3WKD3q1
LfoNYOmvOPrHD2LL4po60B1AC8nBGfqvZ8HBDkKGJtyviJ1RL+aXO5TxVZaBmDaRZt/zHPVNfKFU
5dNybL3tDDTirppay+Fral4zaawBhBdisD03nvimWhqk00yOfOVzetdC6MnJfB1o7JEZ/omMmYSL
qJstRXXrXqy2skzDGPSU4wBKYVF54EEagu5QOesTZ9shnN3ft0dgal4zY0e6iuUu1D6LNT8WwQxC
EJL50lbVZmr+ssHe2Vowzm7ohtipbjl+ACNZJtz2QUT+8b6vv3T7rvk2BwvP3C3ghJ36PCU5zvBL
8RS4U1qbSRu8hU7sv9TAREJ1g5xJ1T6Lgj9F412EBwTKnv/9et41gjZOCdbNrn4T6luzlo+Q5bnv
CND5/CFl54FIGGxyXQg5YAlpor5t6H4ccsu98PqVBN+vWe9aEdoME1ii1LA8MMq3B5JLcmxE639Z
KNCeUds88G44s0KVKY/kmkbjyG0QbIOT0rOSue87cyIwfbyZUd8f7BqnfUSwfZxrWxcXK7hyCumZ
SSCvo86bQZfsNkNaTP2nLnb6dGmHw0yT5zYOLLdTw1D0NGUnC1BVQl32DBpx58OGQCirEWPjXbRQ
+5Uvtgdjw2bWSf4D1M01/QiSckGd41ywA/G6+1y5nqZEaRWV0MAi585rH7ya/ZSMnmrw/dxl6Xoi
ss1FMs/dADMM6uMMpZh6DjPllBZHYpqYy//vHMkWVKxSwUTOK++dDdEuQgOXDcpiKgY3GGmW3oUB
OHsXAgVISMEBvgBddVJCVM13h5+358e0U7UT2/EqvEHNYIAmHkQNgRzuu748zgnqvIEyKlf/rtdv
EulJxrlqt9Vrwb7liyE81NJ1j6Nf/Lo9CpMdaAc2XSYgDYYRcYcfPgYLRXmnAgW6X3zNK1utvWEt
9DzcGHesmQKceHzgKLACAG5BoXpiS/kYhqDn4Uo6ONC1K+l5WKvjVmzp0AXPHtCCbb5YTM3UxWUP
vNusYg6VikLojvQjSgIQ0gOG2HyrNn4keXjf6aHn3Vjg5KuLLXue6/4DTVYAuMO/VWKDnF59JCcQ
3PrvELxpctqQQJ0PlbshHkQ78RD3jB7CZVOv4YzrBPUWdxe1fXWYRJNYrMS09pqZO3Kpt+mi2NJG
yYxq3uahrJEjn8rOQvtoWhrN0Ps2wkkxId6B447znd8265KOVPC/+ybhyd53oY9721YMLkvPzkUz
k2O3NODbCmR0cN0LjlN6NjUI00D0s71t/AgSu+E5WvyHfo12REZOWq3Ls6DeXQW52AWauZeqADUP
+Vdq3vsYw4GlrB8fBiEPjdtbXIrBMerZOua7Tcl5gHtqXqxpGzXplFC5C4Tc927zOEt239LrqTs2
e3WO5396Vp1ziBv6caRlNtH14I/Vj9tLbti+eoJucspIlQ40COUAZhYFEC9U5yK3/Pt284Ydpefj
xMDdse5hHayNdsMmDnjlP95u2vTlmr3TiaMShaDpAdhvp9+OtWjeghmV9fe1rxl2H9almiKsctGF
b65szkNbcGhbBG/3ta/ZNYrvIqhiTcG53Yq/3Kp6JoNzJoNN4s00PdrpLVjJolaNFNor68PkFId6
TTLoyu3v+3rNmD038vN+ohdpl3UfDvS5px24jSPL+73p6zUzZryIcjkjulmH6XFdx70jeTY4tqcg
Q/N6TpCAgZEJ38c1gwNe10HbiyUvy3Tn3OtkH13E59ClMKoSkRPr2/2sliPrbPGS6eu1w7oQZYCp
L3F/b6Bql6zjdhhJ+70OgZe6vboGs9VTgJ7jO0tY4SwV/sDThif9KXQTGw2GqfXLuN4FG3lSQZ5g
BRUtigL5Kx/J9jDk1oJ30+xodhvE8yyhVB+c3Um8kU4dqtr5gGPH4nYMp5hOVhE5eQS1ryg8+2Pb
F6lDRAAW8Qn1JkLxA3dBtXp7DUzj0Ay4UPno9QTKByOL/mmK+rvnVUdR28ZhOMT05N82xGBwWsEm
HQw4H6OG/XDaqd5FUlY7BpnB50Lcl7mIdMr7qvFBRRVFIAYuOzwKdWnYLKcRKmh3TZSe68u9buZu
H9MzV/O3EShZ0dR1Wle5ZcUNC6Gn+AJOF5z4uAf1qnyh/WPvT6+tN1iW2WAMejYPFI8iaFqFry8k
pYfCKSiencLcsTH9GRZa57PYHBqUTTHhwWEEeWR/0aymIVevo8PdA20HEAGE/uTcORzNtv2u7NxA
YjHqfoRYVg6WSlzhc0vrBuPTCe/FCg0OelF1Hyh9dcISenfem9eDj6+zMReaVpv81zlFsWy3pYf6
ywUAV5f0oBQ/2TeTabk1qy4rX7DkYnZrfRFiIdFyyjf2/T5L0A5l1qDkqnMHKGUkzYvIl9cBlf1b
e+eDic5uoZYxjqYG347D4bChqLsd1+OGV9LbX29YXJ3WIldFFDdDj9dFCQ45miR1Guf8c9FUUG+K
l/teffTyfuYubp7nTXCO5Qz2g+boUTcbrbR7l2zYlec9vco/CJqpENKLIYhDj3nSHOf2NNT8S1RU
pznYdnl+n9h9pJf7e1WhRrxr4NUEulP56KY9FHs9fhcrL4n0Yv4kd3k0NHjrncI87cYuqwL2dcYW
s6y2wRD0Mn6IBgEnWyOv1XRxteuVVz8QAnjWfXtJs2LueyAyAWTu7Of5i5znZ7otnwCf2jd+YLks
m7arZsn+uOGxGpQLZ1TV/8LDMT4fdC+TSt15s7g7gy/Sa/t5zxUbNzyMKYoXmYm3XxzETlnceTYx
Y1MPWpzNZ1KRBhCgc1cse9qu+6XaDrmwBRmG5vXqd9mRqU7aGOzXpAM4XaZNBPVcYmNqN+whve49
9GNo0LiwZbeSxR68u8VDrOr4vtnXq9i92HNB84pzHy+330k8fRGxS3YDWy3tm77+srHehcHlyioa
OZh7MatP0q9/isBGvWU483Vi/nXlY4cyGxhvQT5W3fRSRtVDX1UnNYMbbiss7xOmEVz+fzeCZRPe
WI4gF8DLXrCfIzE8+pOqLPNj2jzkv63LQnZ160AfK3QG6KgMO+GJp4DY4iLTx2v2uwKABrFlnGYh
Yvh9Xfl5KiEgbimdM3gHvTp9ireo7AXEu1WyvGz5ls61+7UI/TSKk+NtH2cagGa7EJf0RhZCjGdx
W7wIkQ+DE1t8m2Hq9Zr0cghcqi43zKqI1JNwoz+8nvp9RdbwcPvjTT1czs93WweSVOU2MLh/DjhT
1gfR8GEEtHo/TsBU3+7CsAR6bbqfCGfzcxfXzJa/1Q1LdqW//lWuQBr3Mf/7diemcWhGTOM4lozn
0BQSSZF6dNvNbX7CvrWYmGkQl37fzVMfO5soyz46T1BbmsBoLePuNfkD6q47F0Kz4dEnE0rfIeLm
djlgst7ZEeBx6y2tG/aoq9nw0I51KQiNzs3Cqh0ek/PdNKPU8L7J10yYqsGRVI4Rvr2oT4ucQf0+
jOrQFmP7el8XWkjdJmpLotyh57m9kD+PuM30r8Vmi3kvy3glXNQRYl3cAfsmwugcbR7q3bYTl6gj
DG1B3PXpBzXPf3fP6JGFJGLA9EtoN6RL0KginYNlslw4TO1rVjwzlkCwUGABaoIi6oQu+yHO/7k9
9de3Poof//vxXVxCSIjh4yPAeVKRxz8nFnxSov7chMSSRTUN4H+kfUmTozrT9S8iglGILWAbu7qG
rqlv94boUYCYByH49e/xfb5FXbVlIvwtuhe1QJaUmUqlTp6juO9Q5DmA6Eii0cZ+HHy5m25DwaBX
5L+/3nLWPqMdchN7Gg9N2n+2cjuc/C0tqssnPNgz//v5smpKAzR+Pq4xwxi2yy9uzl+rzD4Kw4ma
dKtUp9sDxX9J4Zi8bAt6MvPswJhpJMPKq2hpneDesNrk+k7rdkHxY7RhpsbCEUQ76PnYph0G003P
G0SlprKLouyDfoRmFLecHXoMzGhaWL2jeOnaOGYuuzAJlGPYhaifWLPeP3n28uR6xeeONyfeGPvr
a6P5vIoH6+vOs8YcuDnheWMMFa/X1M6qg83ern9fY0gqGIy6oBCAoq4PvBN4o1hR70syfhL5+stI
A6h5ivj6OLp5KN5MO4v3nYG6ysKbqBXVAZxbEaPThiPrPq84MoIomC3cyj9N4/TdqYwdI+zOY8vz
9V+v8QOViUKmFS8kxTnGRB5NuXGwM/efGfG6KuuNWKrbCMWjm3JqfWM456O4ChSDvTOXLEEzzmM7
2ZGT3aRo4BAVIQbyv7UcytU/1QLE+f6Y2JVMAAfcyHs1rqxCxPIBolBGtUAXShj0MQcsuY1SZm9y
F1x+5ScqQGyV0JtdOiS9cyfw0sr2xJm+LbLYp+2AclrxyeieBuH9uL7tOqtSfLvvV9R8R+yJEF4C
9u5HCSHrdt6i0ddsuYoFq6Z6qEsR+KfS6L4WfvE4tmeFojnKzCBpOvc2HDpRsWBzP3Xg0O3oCboN
u4Kiq17Ue6eBil7zJwD9fOkFt3m5igZDL7otLLuFl3dBNLrBC+5s8Vo7L9f3Q2NdKiKsnT2Im8lz
Sj8X93YKKOCw7q5/WrPVKhoMAkIVcBvQTXPq+ZgJAgRH9mQK63jb5xXv7vzaSCsCzjUKqIPRTocZ
95wpLzZOict9SA5R4WAoL5qBZAjjLZ3FrvddZ8dNa3jPpnzeT6Pxyyy4ETle5+6Hql1iQ4KI6vrU
NC6pclSsC+hJIHpETzMkzlKrPPp1+Tba3adsbR8cxEuryz8FA1RFr4+nMwIlJZfUL4sFMMpTAFuL
eInSA3phtmpuOp9UXJ6txjh2bKInUrtt7KRDOE3TXTfST3RuvpnT1kPJOUX+O/MnKmZsHaDUl5YE
tRMPb4fl+L4MNgtbk33ucvPQkOBgpt5ttq0CyACzl9DNAvJm8fkeLQZxOhsx9W+TswePyn9zUc66
grBa0lPm+ge74k99Pu3l4GxkhxrPVHFjgP2aqY1XrJOwqpg1LxxcCgsZNyKW5mRXYWP9ugLi2Ap6
Au53B+HEp9Jff/pWDg7QYQOKq5uA4vsoOJh946/0NEGEZ7abvQ/2z5xtiZdqLFaViPLFKM1uHNKT
a9RfMZeD5/CQF1BitNG421CysVK6aShZemcMPulW7MMsjJPnzCBmXxNS9BvbrNsIxa09iwu21jY9
+eDPOJDvViPzEJLgZmiipf/GOSje7fV9NwhopJ5qr0+qxowtw4JYhrkxB80SqciwCjy8U5ZW6YlD
yYLPYwhysU++uyVVr/v8OZZ8KAb1KEbb4DulJwuMTGSdYx+QIbAJ7q4HVt3nFT8mnllbI6NIDfu8
DP1V7nrD/S7rLSWO88+8EPJUMJjBXQAY8Yh4crnzidL1ZeqyECShz3bZ/5Ainuff1yei8QiVpqHs
HIAYu8w/DVNwdEBxW7Hi4IkVD9/sB6BLT9eH0VisqhblFca0EIorTe2QiGVodunRJu1699OWdKJu
BOe/Gy6MhXHq2O6zSIPIKIMQN/CXtrtzU+/z9Tno9lxx6nyuzDX3R+8UlE0IWvJ6ecyNjcu3bhsU
jy5qIYk/o6fULUQbGku585wxoXb2h0p5GsH0cNscFKde6pIPXKJa3a3FyUqBwkT/IAnmw/XPn8P0
BbNVwWKlHEeBN6v0JObq3S2tt9ROb4sXKlBsKlJa8PrciQXW18D7XgJq2C+3YOgIQsN/jaezhtlu
19wDsWzz7rs8bMZi30pv46Z3cXfxeWV3U4NCyag02EsxGDHKRGEA2DWHnTbsfSi2JN0vLj5GUfZ2
HEnrDUHmHSlQ+3itic1l63HyYt5KAhVvkDlslkMt+6PXZTCWPgUtY1LngeH8DkiQg9DWXjvQyUWB
CbWB55Jmbf/L6Jo23digi96NH6BskAEWDFHVWXOE2HQy2/7T0pohECGhnLfaui/fCzCGskuLJzwu
Csc51iOIJ/M4mH6Du5CHZfmnkXeZTGaeHn2xdQBa59/+l7NgPGW/zGEldW7lxvOwm96duDnwqPZC
N4Qy0m5J6puakVHWO+/ph5OQclDzDqXXHXNs4+cMsLionO38h9HVMrzu9hr7Vh+XywKNbj3a+KFs
WIAx6duCni3u/PTnH+u0hWf6FxZyYbnUN2ZJlhlKLWZ9DF7OwiJrmMV+BCnbHbTNI8wpzt+CqHyX
uybO9+D/wf/jgcXZoT8Mt8QgLOXZOj8sJdI6gKcs0h6b5uBVyYqDxtwIzLolPB86Hz5Ns4zZ3OfN
0R5+9MhayCnLuxAqqmHRvF3fJY0PqVTq02QMZS0qDCGPZE44/Q5SySHYAgrrZqAcwP081mD5gosG
YwA5nFdvQFf6YB+Wec/tcWMHNDHuX1/6sExVkPnWSGDMKLw2+Z1vb0RoTYBT36D92vInW47lcQTD
nQFUoXHnShYV6VPvvGa4NRfdxpVc5/b/hp8PUxhJb4nJDFK4/fjJ3pUxP5gv487d8z3Ilb9c32vN
Oqmv0guxVqMdPHb0ipTtAoKzRhT+TXADlPHPWeuHKaxggcDucvu4UpEeqrz7Z2JsugOd4laH0sVc
CyOcjezDCBMd16arA+uYdUNxH4BSM+otM3jL83zZXV8i3Ub8RZW+VAQUJP7/NsKK/7cRQwyyMoQN
//X6KBqv+IssPbUB0M870BtOkEKbQIx/pOaeGVDBnjdyR91anW3gw1qtpp0VBNccnE0ZGt26zA4Z
FXYsu3pLGU3jHurbtA8WcBcNEQVSiwoNVQ0SmMdiIGFXfZUgv3HpaWW/ri+YJkqp7Ce4i7fLCE7z
IxnmPHHJ2O/xMOtEi7GaEW9GtlFpONvqheNEJTdJOz4W1gr2Rrn0CW0fZvYLGpMHYX0l/r21bEFn
dFmF+mzNbSjK2QNIKKU/QB7Minn3QMB+m5I66ioofpvZzg/ez9fI6wuoMQcVtZkNomxd4rvHtgJB
NzUe5nU4FMVWSVH3ecUz0eSQLqRDlik8GXezuedn0OOwlcRqLE2FatIZCn8OgNdHKb446b2ffm5R
gAevXrj6D6X42ow3vbIh/TpP8IPbWIOcbMPCRCbhxlaxRMZkx0W2JY2iicAqaLNrFmKmhLjH1ci6
qHXaZhfUILm6vsmXSYLw65XTFi+DjDjoPTga7Qzs75emfpmdOZxBCtRP5fvkZC/U/N1WDvIHkUw1
+cy8LTjnv2n/375DVaxEZfkIa4ZfHG2Q6NJ12XdQxQzsYW+z9YuZyqRwh2+0nvCIf/45UMxc6thB
cJrnMmLTK6jAdpOknwxSH2iLRnsXzab2+FyyKu7ECvq2BfzJEtp6SwRwWEIAEyU928ghLodkqurY
ri0AAZNf+0numKEYj2P+1c3e8RND6NlsnPKXowtVARl+wVdi1qWfGGf+GTTFTWZULz+s8rcr73BL
vilrpCpPj5wE2k8lhgGe56E3HhcoyCxNlUC7mI6/r5uabiqKnwRNM+RF1wRJ77d2aDGrj/IFst5G
B6EHA6VrA0yb3pBuNRNqIiZV8RqmQLcZXSRN5sp+5mzZ55D/MdoqpuXgx31b2aHM5zObaCJQk96w
Ct00FYeqOqOfXW7QxO/K3Tp5ycxAVlq4d4ID1ocqMdmqBlyODDQ43wc/BJ6UM1m1jUWT1ThL7HZf
AmDFN+LCvxfiS66pXGJFbo6AdFGa5GM1Ry3z98wt7F1O2edFBmNUps59mq1nDQ10ITa0egBi4sXI
1/t2rVhInDZLoIV+4jl9IOiJjP2FFvHq1Ye6q60Y1Gdp5Jj+Fsnx5XBPVUQIM0FlFlgpTVxz+Izu
LSiyGHeAIrKwsdA4NgnQm074FRZe7OLr9nz5AKMqSqR0BZnZOqfPZldGoCKMJdBGbJOfWGe+Kkqk
LgJRBSwLkmr19k31u5l+jAtIliuIpefDfUCmXZOd+7o2EhmNOam6JVlV48Xa4X7ClyIS7nBHBvp+
fak0u6NqlrimN7isa9Lnri15ljDJJhZNYhj6fd81NA0JhGeGnT0OA4gxhQ+l7pGZGyUfjUP6Snlk
WNDxg0zDT7zZYzHxhlej9l+DTn5abA/EDlUQOsVmF4RmFdU3RhCPOEvnwABbSl8LYngROiyajTCt
MTn1UVE4A3RlKT4edCPfwwD5o2yDzzIz3A2j1pxp6ruiaPAkz4aBJEVnTZEweYSLMroTCUSwm64L
+8D4ct0mdHM55+0foldWTGbRgYI7yTy3jB2+lJHjpsveI/0GTcS/BYkLMUxFENGZQxbPnGnC2bpb
Unk3Ls4YQ1ABLHe2G2Zd9bpYyxo6HNUl1zf3qd0/FCXrYvCO33X+tMUsrFlVlX3Ka9aiIh5ciwVf
CBWhGLIQBN0BKN/9z9eXUzeEcuwAooEO5fMQpbVCnOKsFU8T3K0/mQbfQf3ucH0Yza6pWKNpEmAk
5gFJSq+JPYvgxjPEa0k2oNe6zyunTtX7izOkLkkMvJaTvjxUMoN84nK8/ut1i6SEgqYSeGGm0F6c
ZrAbVUGc4TYYQow5Mbm8cwrH30jbNAOpKCMQCPOyX1aUmNPl5zI/ps1y73PoszVAkwdb5RNNWFUx
RuCGrA1nmkmSulLuFpIZIcR53Sc3M+w9wJ0VxJsdFvVNC/XZoLI2YoRmk1TAER4HIELRjiSxHOMe
ROl3zLYe1j7Y2CRNPYWqiKPamkG/U4wplJ/b47meIpLlUUYGCrAstp6um8I5zFyIDSr2qARPMJ6+
Jz+ZioyHtHLmaAEm9skm1Z9l5d2GW+qGOR8TH6KcbUz50C145Fhy0RwGpwJHLbTO3EhWffnkIIXb
KDzqBlL8fxJ2z62z51iTB3IU9tDw4a0GwSwE6KuNNdNtvJJwOkte8Wop0+dV+LHISRQUbsTlFixE
5zSK8/O8qG05tz7eR9q9d4a2ZJ+7vv7dUWuHmnO+kdrq7EuFn0hmnEXU+P/qdW5U7s+FUxm5+2of
bNbrNGtFlI0HjwCbLKgTJVUOjnJ3GudozXsZsaXfUhnVDaFsOZhIvQ5t035CmnlP8uWU9zQJXG/D
DzV5k8pM1Bipawsbd8LOoIe8ByOmRAf+wDl0UysIVnzxVnCTXfdGzdarMiIzc4XTpAVJarj+UzCP
Y7RY3Z8AzAgxaU2o+EhAKK+PpVs25RBwlirAkxU6tMU4JYDvR5n0Hsds2N30eRWPAkU6NKmWLH32
h8S1wUwbT+5GJqv55So3kdOYgWhd/PLaDF4ZenAGb7xnHd04fP99MLwQE1Vioq5ZpRtYSC9dXvNw
RW0oHApn/TR4q/mrH2qyJzNt94ABV1+I6WcHYZbz22R409PcmN9LcpaptCdrCM2Msxj6GcsRXOns
jmSSPOWG1z3LhQ7v1xdaE/FUaAuQaVO1gg08qUWx47SOBhQrwxXg5wqEkhvBQjfIeSs+xO/Gg1V2
DvGSUqYUnFPDnTG3r5VV7Fm6RdOrcTQV0yJ4YRAvTb2EBIUXmZLcFzUaTEQ73Fd8/McXzRFddbd5
mqozwpy5HCaoiyRzTpYjLkfyUwsF+xg43GJf5c14JNO6JZWoC7Wqvhi0pwEet87XCZfcBRT0ocGP
rpt2RQ9quJmjbnBMOy9m+XeQoViekVw3DZ2jKCeJ3zdAPTUZSVbob+7Z6Fq44uUBRHcce8PNdYah
RBHOBFsYHe0EkIJXtuY7E9xSkblCKnMsv1+fhmYMFQUzu6NFZsCQntP168yPDXrFM+eziTro9e/r
SgwqFkaSJnM82sEYql8AGLb13udWCG7XOA2aJOsfjAKsLoa3sS2afFUVWHGdgoN7sCFJY7qh6Kt3
dFu4xlnzoPqylOCj7z6Z69adS2MDKp+SMWRrTggENZo6d6LUsF4RL4KwTJvXG1dPiQ0O0D6onfck
GdFh34sHb+BfaUUjy3iy7LvU7A9uBsFke4s44Jw6XAjPqrxK13o554BFJX5pv5TmcFrcLeCF1hKU
XGIdhRhYgxgU5OZ772VHXscDL/4UsvvU2H/slIeye2sCvuE+urkoqWTuQFt4XKiXZEXWxGOPWnNW
ii2YkSai/kW0ZPgGsUffS9pe7o3su1mMIa3PdfkisVgW9sbP6zagMzIlCjDHzzPTIcGzsPwDX72D
AFmHv0kopwkAKs3SnGOn8xXzqGrp71DI6iPup83emyGhYDjduBEINNNQ6ZZo49A245hGUyaQE///
yFlUrqV5ZCkqYcROnGb5Nhr8seYWCYOs2/jpmq1WqZaQUgsQgMKQiuIbz3DAGOTgjGs4ISVe18gO
tt7hdHuhePsU5CXUNJBuuP4w7Ufo/r7QjA5Qp3ctNPjydt0EkOm2Q7k7DGvguZ0E6bLZp8+5/GZa
iRRD2OCld2VnWV33wQPwDxTpEZUi6us+WsDFiN7QwnW20mSNh6o6K+M6GuhJ7+xkHpeEUi/Og60O
bI3EKtC0/82qpJNK4THLTpBAgmI6mAI8M1Xlbl5yE+SeXRZTHrRROdjfFrOyoi6FrKBdZr+WuS+j
WuQtipH02+qiBn6TI6vIyrlNpx5IETsxQVWbZWtIwCExdVvxVWc8SpwI+NxAYDhHtoDLQActjKo4
Y0PNPMzrLaiLZsNUbKUn+DI5QYMxOte/TyH38x2vkzdxFhCqogHscSK+6bZgkUWRNDZ8p4yCegUC
Na+3+C01i6TyOJW8GvzOzzCEZx7HJd21ZXkPhVroR21RYOiGOP/9Qzpfu3W9YHeD5xoHGtKRKKju
egI+qi6+yY5UMMBoeUE/V8RKeijBCM8PO1e8r84Wk5bunFbRAJDrtTuo2prPsgfArDW6OZIMmDKr
LR7SwdpRsv4J2so4WGiwCa11S1xXZ1xKfhCIRvp4/LcSCNHuwaWGbqmtXjbdp9VgwOt8HKhvJdOK
Hl8D9d55i2Jb92nlHlCW0nd7o7ATV1ptVDQGGh5qvnU31IRpFXfLC6sfHDIHz6aZoF8mrIMIerob
55rGUlW07bAwm07gQ0qm1L0zPPZI1zSqhv4hKJe3m2xVRdtWjLQcrSFWUgX9MYUgeSuCY+fy39c/
r1l8FWcL5oIgd12cXaRcwUXSfUV1YaPzXOcGKoC2pDYrfPQRJWJN0zOdKQAFJif7los3u3KnHbqf
vwelV0atO6ExHcxqt1WPVJqnJvccVldYNJQfHmT/2NTyQLoivr5m2omdF/NDgGpSkFiUPoK4L7tI
mvY+89Ivy8AfIBD/2Ht0b0zGm+V7h7JnhxvHVHybow2lQzXFTnLqT4BC+FU0+DXf1UOLl30PxJ6w
vzF0urKMFrM2krZe5Ma5qzNzxflLIVYbzBZWwoS3s5j4zKclbgY+gdv1xmcSFZMLFh9w9k2IXUvf
sgj0QU/BKmJ/Hk5Tmudhi3+QfruXzrCxi5p77r+b+2ETSbM2EBSqbTyiBg9Wmh3LlMRyFfc1ut/W
4W1e7SSgw8b+aZZQheh2cqzayUX8hNxiQqW/rxt6auznxb8x9VVhummKF7gpk9ikxYx780u+THfc
tA/ptKV+qwmlKkx3kWDmHtfZAqFf9m5CyYFZ5IdLtmipNJcEFaE7eT3Y7plrJfNkZ19cb/0ngKzr
KxTy1sPiQqvHNeW0q1Mn24gSmtinonUXkHYV5nnF/KUw4zYDtpUZlblRmdftuBIk0jJ3xqZGZG1H
K6TTvDPQy2yyOyG3oMC636+EBDOvUW0g2A9psd+LUX9n5ZY4tu7HKx5fEXdGP+X5SkNZMoN4gXlO
EAKhcd827la6orMn5eCniCmrA/6TpM/zk8C1mckiqYvmtqilYnHtBbW/oRYWSs/OI3QhcLnl3wW9
a8otbOHlCfylLehNAzlj16wEuolxT41wkNaDsG6SIyO+Cl1MR2nPUHJCSDTRgWIEn1doAtepedNj
pK+iFt1WziP3BrjzQr/lw3e5NlEwNT9YuvX2ddlA/xIWnMvAl8u8IiQBUxgTH5fHWtCN9OKyifoq
jxS6JBuk2VgdauL24bT9yWn8b2VQHkov23hs0dyB/xIZ5AYjtWVjhxuCC5XJrMcgHTiSSPe5Aib3
ixSUfF1TDrSXMwEhSdHw6qRGc8qCbAJJQmagaWidw7VhW5xQOqNTvL5pLM4R62F0i3HP+08zuEqW
YUvGT7eqiuPnOPWWqhqRD/Lx3S+9sJ4KK+wLa5/25dv1XEY3A8Xve9MYIHYKv+fZ/IcbfXtGe2e3
yenAbZRrPB8pd3NzCp7R5HPw+/ZX7+NlYdzq5NOskIoo5EDEz1C4xjFlNm8L1Fo6AKJCF4IqWbvV
enY5N/FVVOFUox0fbEFWklt8CXvHuXfSOc4hpE7rImKdu3O7MULZ7v36jmgyWl+FFRajPy11ZpiJ
J7qIMR6JnPJw9AjkNFGmIHRnrXkExNKJVMFuY9CzTf1dKvdVwGHqZq3PLBE8d7vqwYrz3fmJf0JL
TrHbbsnRbdfZCD+keWaXlpY8G/R5uxjwa/1AX4hZ7CcUHq9P5HLi4qvAMVuCJT5Ao1fCPT/bj9Sb
oh7lv8iwQJQCApYsCsr5n24GUej1ATVxVaWq8sch4HZeWklhd+YZOdTthbztWPZ8tdkgmOm8zrSZ
Dsvq4AHViafK3AVpunHsXEQR4PNKhCnOCucrm6dDUJsRcqNjLb24d+YXtKkefOJu3c0vLhLGUaJM
YIrZ9IxlOiDF68OWL2hcuY3yAx9XYgxhYNihxB2h1sBCCEsiTPKQWVtdPRf93/P/qitAOtXmGROH
vkHlmPSR0fycALZz6X0O8qucmJjQz+vGpBvrbNUfHISlxSqDDmMJbobS5hE1fkvJUaP/ZBjYIX7n
ghvz+lgXIz/mdbaJD2OVlFe+LdzpAKXHT8KB2nDX7Inc6sO46Ov4/PnvHz5vyDLrJcFUproITeNL
6771cldWW9inyyqcGEAJJoXlId0Dlckhz1brzYSgtE93fTP0h6bLp8+WAT7jcXY9PDQ2zd7Cy3A4
u5tQon9rPn8FTAx/NvWP87Objiwe5lcc6ycCLbd9ELEm5Ecnwnzv+kNxcB69iMcsdjZuMZfBARhT
STcsz0Rh1EqnQ1UdrL35vd0XcRARkshd91ScttQlLsZQDKNEhakfe99sMTVqy2j0Dk7uRu1y8uUe
1gKQ9nX708QEtcjgWtn/s3XPuDemN7lF7qezayUclFZBu5Fk4mDkn/xib6LqmwVbZ7PmR6ulAxP4
sbVZ8HHHCseYJe4Ojx9oxousQ/+9ibPd9GOr7V4zD7WGsKyVWzMrFwd/eZBNwt1nOX++vvQa31SL
B0Y228Dv49POCkGpveXcF+mDA+TC9c/rfrni+q075IZ53oG2fuydHU33k9jg/NYESLVMICRP2xWM
FId0zOMlP8mmjsTywxi/FzKPs/pHkN4kYOXhqea/Du6sxVIvDuKLkT625htLD5Buu22BFD8WmTcL
V5xnYX2d2n1TfFvpRk+Kbu0V320sgYtqhV+9DM/t/OT3Y9hvmY3u28opvgIznWcE3y7yN9LuTePz
IjYud5qQo9YHJKlBWjdgRWwA4NA87cwszK3f2eyHNb9bzLfrC3/Zff+imvam1MDd5hy0gVwP/cwo
477BUNe/ftmtiFojGFqvdUoAmBEjX0z+QJ2fDhp1b2J39f5iml6CBm/pOX47d18HZDkTeZ6Wn7zf
SAUvby5RGxqhQlqm7YQfXwZHqC2GsxMb2UbY1C3MecwPZyWTHLivFt82xItZHpwWWL1mN1Ub5+Ll
LPYvmmmbWn6QyvNPb9pw6vZ8rMNa/Brar3Vpb9wrdMujuOzgZxavztnGMvzw+D9N+miPG7av+7Ti
sobnTWteYmOZcEJidYC7t6GDA+a6Veo+r3htWVulafelOJjlS8N4WDk7M7jRaJSztim7trEhFH8o
nU/j8uzUB+bdAt31iHq1hwovoRT6F4dM3pnGszS+CGdjwS8HG3zmv+bIZecLpzvbC3sWnh2m7kOO
7u2BPsp1DRexlQJfvsljDkqK7ZPMTFsDO1vVbG+b32z+PhqACIsXvEmD57QJPfLQdnN8fac10U29
w2esQq3lvNMseCnWH+YWYYPGfdWuMJNmrt2kCM6c3Y/N0Zc/6mZnWt+v/2qNfao3duJYc16v+NW0
fWIt2rDI47wlSq37tuK1PKBuVxOBFUFfbfYu7APqNBt+pVsVxW3TkjmrL2xxCIomtMY7EDuZy91t
9WzYjuK2gezQQAvK2sN4BksVP4fiGxNP15dc5wCK26I1QMwZxZJPPTkE8s7z81g6kH/x8tBqXLTN
9xuLdJktwUMF8L++BsX0rISIXJc4tcCN1j5NXIZp0xx78D4gnp5GZoVywM0Q92hc4h9ow78WBttC
u2l2Se34AgQfj0qd7BPcFkPLLsHz64SV8cghM3h9MTU25itOXjcFgS4YxCIz+thULzOkyZduI93V
eLTa2GW10CYZR3y7c9s+ZE59n9f2y22/+zyfD4cyLUp7EpTLQ70+2MMjnQ5unVz/tG7Rz9P58GnI
MJieaZXygJQuntlrgzwoG34GZCPJ1X1fcWujZg0fLSyLnK04bf8Ie9pVLoiJxUZGodtTxbdb4o2p
mM9Ahfah4P8I5+QHz9fXRvdpxa/zEuWkoWgkDp8fbUegA/olt7Ze8TSZkNq53dKymaiL313wIXKL
J796khJ9SDwetlJoze9X27WNqig7sI3JQ9B+nucjz9/ScuPI11i72qzNOtPD2z8+7YmnpnjL+T/X
l1wT7tQW7WxIuWWB+/lg+kXsm863hRmffWuNmsB7hwDTw2zgue36WLozXyWCxvneTjnHJGgXiMjy
rQeM/JqBX7CxFgPshkUoanLGGoQmWsM2gpDGI9QOvXqsjLkKMEUPwqyt9+52ZTw6X81yYwl1W6N4
dMrAlNHlZ8NKj+nywNqNAKezJsWTPVID2EzJkqzMe6v47IAHdKgPoFUYNlLUy8+GHlG78sxcjlRO
bZB4Rv1pbWk4LhW6Cvn4mpX8a24Xx8mvEhAQ+HGwvM4zrXGaC7S4N3yPjvvQtGxnyzh0y6g4f1dU
/jg6KX5LLoed5Nkb69o72tllGJjuMXWWz6Y/QEB59CKZpfd2AzBBPX0VVpmFq13/vm6kl6sohCjn
v9/lAbW6NUgK3wXnrTn+wSVEhkPXH0xCxodqdu89Xo5hh36kDQvVOKHa5Wek0gJfkQNyDuZ8baoR
KXf5T3vW0qla/yVol9AsUL+/PkGNO6h9f3k+gIOl8IKkdMcX3sDncmkfbCrv2eJvkCVoFlHt/WOl
mxtOsJhJmX7LwGPuDV4ox6M31Xux2HEFRoFCvN42n/M8PxyogYuH6zRt2BGN0WD6+FbZVdx0Md0U
39D4oUpG7bguEFfcYseaVRGb69Ar6D5gW3ouGrtXG/bmVPYtdzt2ZNSLWrzJTfbWJUu31UoESScv
pYOU4Fv0yn1v7xg7DaDBzJ2NXFn3fSUVyLgpa3CpZkcIYwDWB/LTnITlElfoJ7i+uTrPUIKC3U3z
IAYjRWdPEUl6T/Kfwsojk/wo6i+9X+yuD6ObiOL0jcvbiQgfgH0XJI+/7bluoEAEylBLpHcEAq79
Y+fSwS82fFDjH2ovXtnhkdUxZjvxrHdWH1ezi848OcwTOwNeX+anddmSodeNdV7aD/5hjsKjvF3s
pGc0tNcpHFceo28maiC60xf3M30lwRaWSfPyRNSuvKxZXScVvpu0FRqhfbIWX0CHVbG95bWyOjGe
l1PI0DNthD4fy2yXBnXQRLY11XY4SzufN5ZYs6VqiwHvU5NROrMjWpwSUSyxlWFle7x5VWLdOD91
YyjXm3YK+iyjHlproAG0mz3bA/e6/2t2vP6sOC42cj9N5qqyDw7EoqDMMkgyOEtxsECXDrbOEY08
PYtqSMHvG3C1/LjuCZpo9FejY2GVvBkydpzsOu46H73QW48GmtVyz/H1oyFyKoI0K/HpoLnr0uke
JCIkMnhwbAJZbwQM3e8///3DIDz1HLdoGTv2IovXHO9PyGquL43u9yvRdGJlVfQyNZKUDBG3lh16
5uqwBJKecOggXB9Ec9i4tvL7uxrd/pZhJB68M2P+wUOPkim3cmGNKam9jLbTgVDAwB60wck3nywI
C49PgmXRwG5qZPCIq8TS/+PsSprjxpnlL0IENxDklWTvWmzJtuy5MGzPDECQ4L7/+pc98Q764EYz
QgdddCAaSxUKVVmZQvWFM6fYgYC4Rz7RuIKoJLR4NhbIMAO9i7FFEFtY1xksgMGS8Z8CSHPw1kLX
NmzVxiH6D7/wZwEb4Mj/3QWrYrWQYcZPV7hemA0/wJd6FqBedlT2DMrvH/m4xCNJE6ft4pLJ32v7
00GvIEezQF8Hv2iR7+RKdgEdI063aKYNB1DvfhzCYmTWpHC22des36tSRWkWAGWxbqytaYDr/98Z
j2uToQGxKT8V3stkP3Lk2S2khhxOPziA5gJ8ywrXpiqy0+qoNmqBQnDs4G/IA+35ar3dtyDTAdE8
QAsikSltW4wR1k3MsiBOGf3X7tc3kJ29yirbSLQYLFVvaWQTHZdqRViYlXkyTNaO9r8950PCr9R3
NT/QUrulfu3wk+jLC8h4jmG4bJxu0w/XYqphbgugpYfsNK0uj0AoN0S2bdfYZqBp7u+BIWzTRR/E
ZLl4TeLyJQiZLXDS53mcer8tte/j3t664k0JVL1JEcphPlAHCpJ7Xf5cLxNyCo21YCS672UPfVP5
KnuVxp0UNPa8FkTqHGWwRcl0nxVyi2PeYDZ6mx7NvLqe/VWcgrI5Lg6JVu59EYQcVjDF3l9Q0xDa
oXZbzmnoQ3HKAzrByuBT7aUtI+aQPH8GeKxQVwSsw1A6+dCAOgKqqkdPDWO1HB3UU7PnvKQZWnXA
5MJeO7LY1s+hTGv38/3BDOAdX4eOoOys7NxpHchlWrFwQXpbKwG/LiLEVyj8ZV9JMO4t9gIVusRC
WSEgyf2hDQurI0nGMS+5cGwCfor1VKi0RvP19Iu3lEeB2HJJBnPQMSWzJSEUWGN6oacg+YS0woAB
Szse+uBF8ezQbZLSmYbSXPhc97whYri+ZJbz4P4orL9Znr0U6dPM3pam391fNuOOaZ7cgzBoUNcd
OvGpv+9A7g57ioZ0joRXf5aDitoGdY35q7/+YjQ42dbWFWJw7zr0JFjnVjgdJmj3YeJn/4YhsDTs
ewYugP5D/K/U14nl02WcoEoxoqN8maOgeJ3IKwgfo7X2D8z5Xo7IOb3eX0fTbDQ3L9MCPiLHQzAV
6F1phygthnMTHkT+VM9bsmCGF+AfpPKONzoTynFHAtWxEm2roGYZ+ycvyBPwWBxWdDtYW91qpglp
0R+puVdPZYhnV876uAI0rs7X42AhBmzS/MGWot6w3NvXGNXpvseMZRl4f/npCndy+mm3KvvQtXLj
bXf1rH+GgFQHrDgCdNJzafloIiuD3z5xg3HnSLQabTjY25tC9a4WWobu4IG682tuwY/7Xxm5hOT7
YD+sQR358nna4kW/vSO4Jf43qAOczZ0WAumCMvtr9afYyYYYOXFATB6mzde2aTM0dzA2jEk1Ls1J
Brz80XQuSEwyaj+KMEw3kAm35+HrcG8nz5mVrzw7+cFT6n7xbBplfEBd9DmVGw/t23vu65DvfFZ2
inBInBwkKVMvv7Bhqy/W9Gkt6CrLljc2QVQqRfnUVfNjt2xJBhiuMB3jreZ8suvSFSdWz4cuHB8I
aw6z1+yGbguGY1h7Heft9X2mWIMhLN6dhpIno9fv5dBHdvF3z4rdfWdoSh7pPeRUUCFAk5GfcqRD
066I1vXiT8tPXJ9Pi/u7tM65U8Vj3saBs6WxY5qaZh5Fz32SXTsIKykfJvj9SKz82ITTRaoKWWuy
xfFlqn7poGxr6PMVLUXpUQoBRgdvN4G7lRPngCaaY1G9DjVYQ5tiD5T7/v6CGg6djsNG1t1iLcNT
XFTdoboSC9hb+l2GOOO/kPzdU9EBjhW9I0MKwaaR4VJZo1Ghf31ungifjhMNz5bDNl5apjhfB10r
2rdWs1rpMc0J3bnQW4IGlXhJmxaP8OYiUyTlvQllBgfKWnyO0LPlJBwSDpkfvNxfSuPuaQbs8Xqa
p+U/ypIp6of5oBCRZvMMvjEvHlCxpNZ3O+3ikGzdELd9qv/fL3m3xC5nDrgBkJR2rPB3Z3lZ3Kzc
ioty2uoLve05qK5p0Aa5n0F6KztZJfsm07/qvn4Ead+/ZT9s3KIGk6ah+7+3Dxql3YnaXJ4U4Qd2
7TCevuYsjIKqjNCdsu9FGwn3e7f8bsj3+1t1+9RTXckAuRerXe12OaGSF5F8PaTWtFGSve0saKgd
AmvMaQoTzU9Wpk58qaJVhLGq3Hh0vlfTxnG/ve9U7wscOQeJXlYABoSWApd4kfSdqC/r0/3lMWy6
Dh70Jdr4qJP7J5T88JDM/vUaRCClh5xsyI4fG+PqNd4d3aGaXb7kNT31M8SqR7BDJnhLVkmYTd3B
7pbu6/1xDFZJdRShqIRdt3kLza9yPqPjMZJXslcFuBZbHtJO7LxRJgQmCT665P6Ytz0f1ZGEU4mq
eegV7glkpvvZ2jN7OgjVJkBSRIU9xjXZ6vs3nDYdW+iFRTPZYdacVjGWXyhA4Bz+LkMZBww0FjR0
fH8cIA5k5WpjbgbT0fGGqHHZ4Aaj3kmtjR2PvSOfuEfE4f7K3abQp1TvB0QdKPW8zG9OM7KKaK2L
PLnuZrBYzHAGBNEENI/m9pV4/9iFfSD5cYSWZgEO1o3xr4+QGzG9zjc/tV4oBHXc0zRnr0UG0dNf
FXoiRLYe3ZbFNuoq8+8erYr3xzOtpuYteqEKGq6qPWWtz/kblC7L8i0QgJJ/rMBL9dK0kgjxKgCY
T8OcjW7S5gS5odEesjF2+7BswCGQL1sw75sH3/2jtOe74+iEsgnO6O095eGwy9zxQfjWKwtUHnlZ
ufOtfmuvbq4dBtPCsqyZmKcyHp5blhFQyXa/bWFbG8f8pofFx6//f+eeXLvJJoQq/pla/qeRAezs
8V1N5g2vZPr8dU7vPm/ZbgdEZ+Gfl0w+lGSIM9t7VHKrwHLTLeDXa1dqOIYCfRlrei7wnGjZlVdu
dJbyEeQ6QxO7BArQTtEHGzHkbReL4bQUhZM5vtfLJTg7qzUkyCSsSZqBoErZ9gIeBqigrCP8hLLL
IkpnVu3zutt62phWUrMgqBNWNadBeu49Nu4g/P6ttGmWBLz+ft9ETQNo6YoRVdUi7fPw3Ln1Q1r6
T5ZM41FsKTfcvGtdXy9W4bUaiHAOIURYYoWOQoQJYOiXPle7+7/fNIB20QKrnOZowA1x1Owi7gJU
q3IXAC0QrOfDsHEETINcD+K785wrWqFtFLOos66KvLw/sq6tYwg57tHVc7w/E8NO6NSbqhgJ3mGC
nBUtXjzC2ihMx/2KlpL73zdYjXsd990kCAlLB8hulD2vNAtAX3xnwCP4cngoqwYEWSy6P45psTTj
L+oUOTWoAkDHvL+AHuqIeuiu8drIH9VGUG0aQnMA6YodFyU2vW/KL1OanTNKHjw+JUNBNrbctBua
0S8QZy6DLgjOlnReyj7YFRSZPJDFfmyRNLtGfaivhDWys2UFfkTBFTFNVRatNPhU0y0KS8N99UcR
yp7DvB1YcPYa5D0BIooHl/wYh+Vo0/xfod66fEsf0rBceiGqZJaUE53peRzbiEiwkpAfmf2hiN31
dSjLDBYFAcQQO4/e35AHjTLSJzX7VPjsY/ehzpUZjGPFaUG8F5p+EWOIoumR0i1s1fXg/xF04ddf
T/E7w/PLEuGd8Og5VM4udMq9GsuNgNL0ac2mcxQ78hmFiLMEad8RxHZh3Hf+VhHzZoYWP1yz5KEt
bR+P1+DMWRdPQ3jMZPAr64qHmlmxC5xMhAx0kvYfNGs9wZn3a0dyMGWdqw5iTnGlAJ+CQMDGWpmO
qG7RfCpSGYz0TIUVO0t2sm0rmsYt6U/T5zWLJjWlZEXO/7xQcO1mfB6TofFCyNiNWy3+Bren5zkz
CK4V0Ftn5xw4nKgsCshBOF9mtf4KwGd83zEZpqEnOssQif40hyFXHd+PRbCDwsR+IdXHNkFPcGbg
dyyadmXnuhEKb1Ug30NGIxsR/P3fb/B5etm2UwOUiMhCz90iz9NYxKwQb7W/nGekdhgRz2nd/HN/
KMN26CQWDqiiyrV12Fki+IwGnh17SCBF5ZLvwIn3wf247tM758GlIMr1EXxag9rZYfqY9TKphg/G
l3qCVGG9JA/w+SlwC/A2ghAnCBRY8LqNi850nrSrevWcvi7lGgBsBR4kWu2FmHdht/XCNH1eM+q+
A9pq6izEl1l6Wcg3iaJvu2y9wUxf12w6bYhVl1mKw2QHScfYJxyuT4ULzpL7J8j0fS34FkxyJVxC
z2U5nFuwFdAZWSkkHj70eR1UQCaPs9LBzy8gzbN41f4KoSRii+becP515EA9LUFF6gyXz2I/hejY
U/P6PIUo8G/KghgWSMcN5KF7pU2XPsIKkth2f0TTWxTIdnd/gUwzuP7/nXG1Xr7IDOKy59XpL2P1
uArx4kiAyvoP5SdcgHH+dwSopuN67ODvPMjqgNsskNFsLW7UAgk0WsMWJtAQB+iYAHt012apIGE0
j+PXuVlfHIv/fX+NTFugGbBEW8bcdniWuBY9lmv2vLojWI62frnp85oBo1iQhxzJ2LPrhuem9GLm
qtO0bClhmXZYs2AXANuFWjI4u878utbdzxrI/GpIf9TOuPEYMc1AM+KV8SVgQZWexZQe+mU6d+As
qwPxEfZE948qf8ZaRSzPC86jsNoo4GoHJSMedR64TbotvOftOfxR6ydAca+u5TvndWZoTiERXysI
Ro67+2fo9i78UepPvYFXamrd8wR0dZxN3qUiLfqiG/EJF9zGzW+ag2bMpCWqkHnu4hRlSVWqnYe+
jJVvxXemOVyHfecrFF9FulSFe6bKihdcYEHtRc2Snqzu5/1VMk1AC7cR3lHhzsw95wwgsFxVfZKl
qxP30tt659yOjv4oRtUplTWo7L0z6NvG2PM7cG2kAPYQNb82PToQlVh+DoLMH7qB/qhETWxaCuq6
2Ph02kF7KU6bJgnLfH9/xW67vT+qUSWauGQ5+x4AQwtWbd6Xcmu7TZuhWbWUgM+nweqdUQP/LvL0
c4CC+FRupRcMp0mvQdU8LDgwBfjl2fr35DS7LLe+ed3w5PItxRHTENcz8O7AWsT1RApYJB7Nxd7p
v0Gd+UXZv1cqdh9afb30ZNkCwHBh++c8tc9sGc+59cHV10tMY2p3k+Nm9CVI35h4HiHuu9Uebjgz
ek1p8EmL6lzln8HaN18Wxt038HBYG2tiODZ/1I/mjOTVddFZ1sU8W/aN0+6yzYDF9HntMs4cp0T2
O/XOILvdBUTsVq8788XesCfT57XL2Eqd1O0HGb4g/vEBH25iubXst3MJVGesmLqBr5RT70WO448K
oGgvWJ7Q3Hmmc53UXnvOpjApnS2sye1kJw00883g+px2yIIXq3uZ2JcxPPiQ9pkcEZXA1N4//7ch
oC7V6StG0aZezZzwZd5nL3ayHvN4sqMismMnqQ8gg7w/jmFXdJaKapFF1Ya2/3cKIJv7heLSUT7Y
UctZHYSFNo1wY/sNi6b3icvSb+bOdsLzbLvP6E165YPz5Pf06LhplGfDFmzdNI5+0Smn7augCs9j
KcAamEdO5/CIZ2C/CZn4gcfWt/srZ3CBOvsGsGyVs1iMXywn34uO7J1m4tGA0GPiKNbcH8S0PdfB
3/nZzkltAR4ZfgEn3MOUe58rTiCYsYW4MH3++v93nw+nBtmFshYXmrZvyhVHKHN8lePWA9rgDpm2
Fx5EvrqaOPIClG8/fG28jWjMsMdM81SFm3JWDGV2oda3oXOjcQBCGlrqzD5VwY/7K2/aXs1d+f1g
VRVR2UWgu1rKMOIg+04hGqc2ttbgtJj2eqBcZHSoquySiz6Rax47Nd9b6puQXUS88ftAHq3N3iPT
YJrLKrsqB+vqml/K7CvCy4xF8/qS2tC0Qtdtyb3k/qIZzpNO0dEtqWSyw6KFE03ybto1AwVfunP8
2Oe1qKMbVl6ABxOzaKapjkSv1jkepDt+p023bDU5GuJYnbSDSI+0I2K0S9f4CRTUI7ngL4SOcu/E
xaLQtbVFjX8bewcwv2bf/lB7vBzb8Ow5UCEu+WXK+889FYeiVqe+VZew7NHsOx4LC+w+Lao38Dhf
atp+vr+iBgv1NUsaWjDAEQ9OzGEEKTRZVQcoAW0lcUwrqdmQAHSwz8cQaEU67nvfBSXqd8Cl92Iq
nrO+SepuS2XI4BF0Ueq1ApKL9PCThVpP/pw4znz0QV/FrrlsXM73V8vgE3T2isnlNO9WD7mEFG0R
I4XeQHVtwkxauXUfGwxVJ6uYgtTrxy7gl2EmkUtJvI5PXlZEFgovrM/wcitRodpKkBgmpLNVuK70
2ikvyTkjDghIvKiiYbICGuSPW5S+pgldd+zdFTNwH2QVOeo8fcqf3RoIYxeM37RCc9xgidcyR+qq
q4rd6mcfKzNQXW16gi6RmtH6eO6d5snyyJGF6wOovz8CU3T/gAWJxe4atGrxS722uyYKwvTbvNBd
ZqtDtmzJ4Jh2Rrs6RR2umd3YcAxzI+NC5WHkeuurU1QJB/jyQ+dZF5huK9vLLddCnAz6takD/UzT
RwMUiTbFFA0eQBeV9gvSQDQ2Exdm4Yp255PH3urVeVyCeUeD751aD/enYhpIu039dGCstwpxmVWX
zLyIOgKV8S5MGrC/heUv4H037m3TSNpVuvr2OHWeFBfXWvelR+Ku+CTA+V6ht6gLfzlTtjGQ4TLV
aSxqyVs2TgxABOdlTEEyJkZ+9nq25WoME9EVpdsSAk5o2hUXwUC8xy987GKXPc3FOfd35RZ1r8H+
dcqKdmFBlwqXg+pvQf9ViHpZ8VgE8gH3wm5iz1M/vsmMbr2bTMNpF+pSoRnVq0N+Wao2KfqjV64R
qUh8FX5NpwnqHEM0z9/vHzrTYFr47ImhWFuqcLqbMOHVP1n7lXhrpKCMinR9JGaIwm/RCZpOg+YQ
UmqPzPYYQvWgGSLLWVz0wi8i7tNpSy/PEAzo0Dcxgb+cgHPz0gfiNBFgCYKN1h/Tj9cCAbcdpx6i
u+JShYsfI1SrIl+1KWRFCr5hLaa90BwAdB6UF7ZUXjLn2YPWBjlBfH2XIY/Kcj9pnTFSob3hbEzT
0VwAWMxT2+lLTEeKT5MaE8spl2hOl9f75+o2lNeFqNb/Xpp08CZRKsTRrZu+Cu8ftEbyOtz5qACP
VoJCfcxU+pAXX1r1My2eOUR2aygO3x/dEEvp9AwBX0pqVRi8RM4zPEz0jYs6nupkYj/uj2C43HSq
BQGeDIZSTHbx0dpKhk8EXGBDf7KdjfUz7I+Odpu9FB3WohEXK5jFccZoR9FBEXEs0q3IyeA8dcBb
VXezoG4nLp1LYwdNOk5XPBc90k39w+L8UtD4u79WpoE0u0f6c0gd1FAuzHMij1VRtY578H3HMxjK
GwsKHc2WFI9p2dz/PXXwKxO6cHAhDCI8QF0qdmf3aRFy/7GZaE6AeJbfXCWILyR1o1ouwAQHSZ6h
jSGsoxT6u2raSvEaPJkuEQ34vr0sHp4D5Yr+W4JSRMLa5mN4NKpD30KX2mr1MBFH+lPU+dkJVAkB
SBXLj/SouFQHvAVAh3fwMPIyZn9N7JMaGjivjV0wLI0OdwtzkvUEPAeXwT2grkjpp/u7azg8f6Dc
ADqERiNSSSUilmURr3XYgNjaT+5/3mAGOs7Nyxunth2497T5mw3f2JxA2jUq2wFCu29zzz64OtfZ
vXutKNvNettK88sgi69qga4py6tld38OpqW//v/dxyFCNhUAk+aXnAyJVc7xpLbAJAaPqqPb0rSZ
KjfF7y7ljyb91xWoDfwKPsYsgwOpmS5PeV7kYMO4YAIRmliS3H8A9iyRm3Jtt1vZMIR2f4ezL8dJ
Fu2ln/IY8sOPkjq47H65zEsy+VKL7pEs6IMMv0GCeiNmMJ1Z7R4vC7tjNRBpl24JEhW0oKH+XTrD
xpE1fF1Hu6k5AJs0qsaXLIeG/JODS2jeeIKaPn21kncnqaFt3otZ5Rc7eFxZGmWofIotDoj/IH9/
YkqpDnNTDc+GhTUTAgCadM2/PojKFn/YMf9lQiyVFc0OMm6JQ8mu9L53Y3roVidCBws4HBFpjwAQ
uPZusMakCj57W4zqhiOuI+KoVTQAQ0CTgxbrae2C3ZoPbSIk3Xnt5pvIEPvoXcRsBjPFMqfdhXHf
OfkhOcsOIPzBarpj06f2rl1D9uW+OzBErDo8jrN8TlvXbi8Tfywce8d98KmpR8ddo9B9a6wfzmaa
8WpEt3ZUu9n7isoxnafqQuy2oSIeaX5lCa2dHj29jkTSEVDGgHyxK38+1ZOs9+UCKZ3XQIW+dZaD
Z/28P2fTwdUdyZhlFroBusuwHpX/NK+Pefn9/qcN3vU/x/LOJop+aSir8uqvVQAISPoHqbbIMEzO
SW8W9lVmS1pm6iKWfX2CDA3Er7i3m3dVIj/Lj70qdERdLvPKpiiqXwREf4gASf0oHxn9YPJSR9R1
dsUWKClnF9CKTrRIirKb2s9EDgMYflW7pMGBDksotgDet7fa0xttm8BukSgTzUUVlrVfRcmSes6h
qmOlX+/vuGEEHecQguiyn+awu4zlGKtFHAcXpCjQerv/eYPD0eF1TlUuvRxLeSH1UB6zokNXelez
F38qfzZW+6E+VJfq8DqLkdm2B1wTlf3F95E4WKPU/gcstVbrf+ye0xl3fAdChbgt8ksQdLEFRgnX
OwfWB2uUlmbTUjhBz0mWX+Ts7wQwXmhvOYKKZuM5anCTOr+O76Hdhw1pfWnT8DC4zh4aKr+5XI9T
mR5adBYVnveNrN3L/V03uBFdD2pkUFkDFSW2I5xfmLKjkNcb5/X25eLpnDrItK8eSNq7C1iCbdtN
KG937twf0FENBYQPhQaezqxTVt1KQiSNL1DqTZdDLwL1wFnGln23SjA53F8l01Su/3/nbFO/ry26
FvnFt340kMlyGnRne1HhXKy82dh40xhXu3w3BqlstGBXCHKuWg7Cf8zkr6U9WvSFbr2zDCALT1eP
tic3V8uEaXh5tAAAebjqGuaxB1zcNze+KineXy6Dp9KpIGYpV5VJTKXx92sIIeh/urTa2IrbB9bT
OSAsGQ5K9JhDNn713VfOP/Sg83SihwE6MLIL8ZuhCZxQCegmHR661N3fX5Lb3tXTyR7CoCW1R9vu
0ojpEBDnqZiXwzSQnRW6Gw785gHymd6QrqamJ5M/2Uc7p19ad0wa5IUnuX5npfzmsq1zenNzMYz+
cmksWWRtAaXp6a31P6v6y6ZSys1Fwqe1BwoawgUoWDzryAoryqmzZ6t8pdVrxVAOuL8PN4+Pz3Sc
UUjGKmdXIWvlzs2Rc7UkqUW3/IRhAjq8yFqbgqKmaR27pnhEFRC9UfaDyLMd7ryNCdzMDGACmity
+lHhYSitl7DFldbXQ1Kx7OwMUsVhHqygrRmSwbW2ogLDbuvCOBytPvYqoZGNdscDH6akYGms3HLD
LAxnll2Hfef0+NxlzCWBdayyPgnWnxPvnixQ44al+wjileP9TTdN4noY3o0C6WVEmgzbokDMEPp9
TPz+2RVbKjymSWjPjaFRKgfdqX20hBc3gYyVeFVIWg9pH5Fw6516MzDAxjv/O4kh7N2QFlgql7+k
7Rzn3ptK/4KAbMydX9AfIV23cROZlkuz8I6Rosra0Dra0/hNdTY6RuY0ok6zZYQmM9HsHO1LihDH
W45kCZM+nPZZO/KYpOyCa3arcGmYhQ7OQd36//3U4v6oR5wu8uhs8rYYZqAr6KTF1LS+hwNaTJ5E
aVfanwNSF5992UwATc1bNOGGTdfBOWswlBXHo+gISraoYkBEVifb/Suf3wp17C2AgiDkdt9IDKdY
x+bIrlzDRbDx6EM1sg2Pjt9Cv+svxvfFsvFmNfguHRSpbDk7Dnpe0PIvkqFM1AAGAAlcOKnistjl
3vz5Y3PRDD5IqVjCBcsW1G28+i/M+gXVOMlBkbZsJK1NJ0Az+kUylteBPR6d9leNHJAqf3RyT62N
ThjTbmjWbtcrmcGP2x3bnkai2TXWBPLv34vCbmw9kU1j6HZucT5BMLQ7Tv3PsnmuVb/L6a+mqON+
2WrON42hmbqVNW0wlwXSSTx9aMY1qiTYzQp28idvN/KNa8Rg6zqMqJkZ+BcVVJMgEwNqEXaRZDgV
jG/Ucw17reOGRlCu1CuoMA6l+Onxv4v1cUifxaZw6O243Ge6wk2bzsWo+FU7D2r0gewj3lzyogPI
87GYAcaz8/1UzsfKfyZpExftlncxzev6/3f3YuejV29I2/qQqgsToDajUeA+cCjg3TdDQ7ClMwoR
wCPzbigVcl8XAP5Kd8M4TL9bM29nHjPwOyt15OB5CKuj69Sx377lWwrApuOk2bbnF+COtElxHJ1v
Pj9yIKqXfMM1mb6tGXbTZH4b+pk6NqOKwDaQ2Q5qnFtdsLdL6ThKmk1XKNXXikt17JbYO89JF0HE
/sAP3qv1Ozw4SbbvPhZUUc2y1di0WCgcnqb6p14kKvIBZJm2nnmGLdbRQGQIeWVNTX3wAGWwg78Y
IEckfAuGrTyL4S7S4UC87pY587BQrfttDEjkFE+KzonqvzcUUur1230TMM3j6hffmZhlOW4HEt76
ECDtKJgCs+WFTirqNtlyDSGCTm5lzUVYi9GuD8r5wZsZzSbPAf+NJjTb+s7cz1mxRdNtcOU60VXT
InPasLA4hmOVrPShcLIY1eKIy5eVbwkrGszD00wbTDQgNKMYZGSn0T2q9FySjQN7G33sMx3ww1MX
vMspvp0+pofhkJ7EL2jQAT+3q/bTceHRJizLtFSaka+V5dYktLAn2Rv6f9bhaQr/bfK/+uyj66TZ
OWmbAbLG2PWg+kToo5d9ndrX+0fW9OM1ww6XcK5DlRZoVVkScJqF3SdVP465Ewny9/0hDFahA34q
r53B3RcUxyn9lC9JFWLtp6/p9Pv+5w2HSIf0rC16GdKGFceh/DRkcWn98D7EA+AzHcujlJwsn7fB
i00SV8mI/aw+Vp/Ft6+r9c5XMJuOAd7DxTEbf9ek2S3L6+BvabfflmfE16+L9e7rKuWqlQJfn8b6
jLVPGlE/NKo4BHhvdxWP0eMV5eSvoHkM5DMFCJvwOgla5JG2dEcNJ8vVjBtXRjc2Pba9X8JvlnOw
gm9LPR4IHh1jsZWfNw2iXd5B5Q7Ey2HlWdodPfsxLElM82kv2N5CV9T9E2a4PXRFlTQvV9r1Q33o
vb/b+Z8UVIV20cdZ8eBUTbyqYXd/HNNkNDMvaN7PjYPJ8P6nVx7E+jJ3/yrxs9i8aK9r/0etFMdC
s/bRnYTM1VwfShlEQJImobeVqvqPiebGt3Vgz+D6vFoXeJJlkGfb+ae7CrFX87kez9NgxWgfjVn4
JgdyFv0/dvOaQWV47PekmpLABgGq6qK2/Hl/JU3eX0cCWYM1eZlX1IduZ+/9GLwCFjCMMSgud/YO
qaEu7rf4rA3uTQcHlYxPbjDb1WEGMY9d9vEQfF2GCzLK8f3JmAbQPIWzUAbMSJ4fPQSRq3qg9s9g
aV9Kq9x48RhOha5C47q2R+tAAsnRVGA6A/JCjBvXsOm3a05gUqscQU4lccP/dLvHds731hin87qx
NgaT0bFBSJZIHCBfHpGXew7mEKSv2fxX48ZEokEmzTbuGNMw2hXvjtLpvD6UR9odCn9APeUZQmJR
AKZbuLT722w8s5r51xULuDW4GcpAadxf5bnm4nO1PJfrg5UTUA14T9whR4f9AvtKJKo3QjfSG6bp
aW6hT1GDLEIqj/bc7nizD7t/4HMObR41H6P58pmOGMoJGaxBWtmxA0DM6fknv+a/i8z/cn/1DFGA
zo8Ffgx3CJ0+A0V++6kp/ASMUl/QxrRxzkyfv67cu/uUl4SXkO7Njo6dPQ/rAskQelmKaeOGMX1e
M3EWcpdblsyOtq8e+VDvZ0nyiLrZ6f7qGMxQh/7U4+iVPrkSbc3+OeiLGMD6N9RXd1DP/uAQmqW3
0mFhGqQCWbjiiXGLR4BW4bqfrUM3kGJjH0wTcf93H9CXvLozuJiPdjl9SRdPADbc/TvnDmIXUATd
Xy3Dff9f5ubdZtetj0q/CsQRlMUvaYAepWBRcT9KO/aH3EpqZb8QqFvfH82095rZS6AtKulX9KWq
ii8TWnlClmFam+SApu9rxu3MEtXIhYljTkWKtrvyXNV2Gldun3xoAjq2Z8gmCbKpWhxF5b0sa/EM
ObgLmIk28j+G3dCxPX5TZz32FqJeSCg6IP1fbecyoyfBLg6gyY3WYatHxLBSOmlW5TGfVawSx64t
nhCT2xFgjrGcm//j7Mp65NS57S9CAmwwvAJVFF3pTrrTnZzkBWU4AWMGMw+//q76pCv1ccqFVC+R
Ui3ZeNjb29trr2XubKzrWCuXmYqdgzeLp8viAs1TAosE3Mona8nnABWegdf1X8CR7QdFR/tAenVk
CvsfsBd/ur1KGstRET906iDx5lNsA6SMghX06Ty11gDUPyGg/TvmqUlPqHgfv8JjoVFc6hJm9+B2
+SdQ5/6Q5Q9roC2OSrcJN6eOJoHngNuj0nWo+AODLHU2lWZ24qjuA1VOLmcgUM6ufKRbFoi2QzpJ
7Azuf8muKxGuCgYiIBKAsueanVKUZEOOIn2RYozK8s3CWxC3o7V8mKopZJm9IsuHmurJBb92F9rQ
+jCm9VUS8FsWT215nt0eKp99vFnkoXY6GlhmDZRXDDBLXFvtK6mqKG/Em4VL+TB4D1ZB4xzMm52B
1IX15jgNdExMcFmQOhJF+aGj3dmfvKAojaDOAdcvgfLEO4vHvgmwEoIJPA/A8922Xz1cXG5P/cWx
X5sNxW+1YFGZOMndl7GVxyrNH4p8r9ReE4+oOCWHAPLRbo0RT4BB9eP32uNHI/UPy3eP8cPtz7/e
h6sClkYb5ApzxyGYNpyMsQTpFYrobA7CABHy5a7AylUBS13dUkDgMJBa1LG4YIe9ECVRR3cwohLS
gbeHct20XVUQjIHxpzG9LY2hcBdMWXyh+3Nw47pPfcF1VSEwNm7TSJjhxax55WVS4HlqskEo/LYu
34ZMHhzkRorpLU3f/AKkJMWbpPdId6Hni6t+dxRnvJlMQpgX+5vEk2Eb2TRPih5yZOWBl//cnr/r
J4yrIpjMcvasubO8eOBmyLb82Zy+dkN2sPDo4yxWWLZ7Mf71E8ZV8Uy87Rmh0mXYD6iw6ZuPpH7h
4q5rnKuCmgqn2Py6oizO6jPNHkxvZ3td97Guimbq/YxVZWqzOF9EKGcbYo1gIFqLaEifCrlGZCmj
iu3huXWbWQlX1kVuqZFablzRNd7MDQh4EvKVROla7gxIY/oqtlZ20mvMFgMyUI7Bs2BrY6sywgF5
6GwvhtT1cdlr7zauN8BHE9CgxYtogilHERiKxB3zMV+ec/PP7X173QO7Ko9YVQ2sgCgIifuZHzeb
xCYq6e9r+rI67z4fkIdCIjdPcRp1B5l2Z8tYjvc1rZg0WVGQPxI0DY7SqIcqYivG+L6mLxP17qvt
3gINZOPSmLHqRyEGsOfY1pfbbesWVIk07LwWfmHhs9ncRDz/zXysq3iARgrbY13SdWH/9/OHwRw7
lBLTeN4eqya2Gbx58ZAVb311X0bbVfF8ExBl/QxWzLhqf7r5w5LOwdrvBOoa56YC+nyHGlkzICCY
5McRQmt8gILBHopIs9dVKF8lN2Yv60xjs9jM2Da5F7mbdVexlAsw4n9nvpQCgJ7aI/GWzmcGK7L7
4hE14zuh0qWZv0MlwLn+27xXr3iBpA6JpZEmIh2T1KlPsnAP4NboQjK+kF0xDM0eUiF8EC1AGYTl
wHCb9FvfL7+IYcVpl3+ohv5jnRc7rkez1iqUr1jlVnl8pTGBFOzgsNipjIctnXbcj24UiiFbZGIO
HdC80UHwzYrd6bGX+cHqj1bx87Y9XzzZtTVR7LkpnFG4NiFx3RZtD6EdVCSUkoqXbazHr5y6VXy7
I93iK1aNzZbBU8M7N/yrGH5u7VcXzF7ky9p93ttfutVQQnFLrrXdrATT5Q64Yq2zG7nz8A8qF/aK
jnWzpZzKdWrVRYrS/ZgUTVBIIDiRBilPWJQdE9GsuArgA5lqVbo56nat6WsGrEfxywZoPXNOKNO+
vQ4aD6Ki+BrTJfkwwoNkZZUY/noo8+fbLWumX8XtWXQAD9+EyXEnHuYg5DBGD+Rae1TMmvhLxeoR
mXKLQYQ5LorGCQdzOFT+2euKr+NQ/uaV/XXMvqe+u7NddYO5/P7uDC2LtitKb6LxwADm77J1CiCM
eQB50k4iQrcOim3XdsVn1q82NusPziD2sAu717WsmDTb6s3spobGLZsjincGUFfsbE/drChGPFpQ
MBNGSeN1SKFMYR1AUUKqH/ftH8V8G3thoPjB8bD1EIZcR2RHqGA/7bzcw2bpPl8x3x5883PnoYdq
yp+WZjsyd3vq5j0MscbFqYi8BsUUW19QEvtj/dIVfR4UFx4Ew0RJXNr3Pygr/qnrPTlnjS9SAXpj
O/Yo4YUh29IU4doIiD1J0PyYk4eH2aW/7zql4vRMTlNv4BuJydgms1+jmGPd2U26+bqM7J2NVXk9
c6dMnRexcJBerCWoT+i3oUVyB5KwqGYMxTR/vmtzqbA8fx7t6gJRiRswYrfgja3yLMxy93C7eY3N
OYo1Zz7NShxuBIsB+q5a4uiZrWWPGEjXumLReT/YJSCwFIHTFrrm+Oj29D4/p7J3pStvC+ldLk1b
faq2V5DCxIjxdwIYDcrTVaF5JPM9E2lr56U/DB+sqIy8ZHteQnqsjqhKfrk9+RqzVlF5A3zcwAti
x30+fJjo21DMx7TaA4xqjuS/UHmrDVK+ykeEBEikO3+0RB4MTIJB/3Qv9M9VkXkr4b4lmLQRQDof
/EE8VOAC4qx9aAiPbs+SZhOpLF3S7VrkPw0SDxtyOXN66Lw90INmAVQ43pCBa3vsOwhxz3lk1O4R
Gjnz7uO2xtGpGDwPt/CmyxrERJCAaf02lKIP+v6frjB3pkb3/Zcpe+eIHD9fCQSX7NhKReT6KC1y
xzij9HR75nXNK+YLL5c5s1mQOGubb80yonzdCN2G7mRXdQurHMqSTL45ei7OzdwI+rr5Pmfi1+0v
1+195UhmTr70Ui4kZjV5yBc/HhZ+aurm1FWowWhzb+9JSDcG5WSu64mlngUjs7iD5JqPIG/aqZbV
bB8Vd2daLThZbTRdZWBXysJlg1BR/9A0O6urmSMVeNcMWU7wD4nxvNsmWR8Mc9xMnYwI6IVPORV7
ajO6ji6/v9ulOBPnaWngI8q0/WRuz2PZJWTOojQdDrJZd2xBsxJ/AfKgvGowFzmAqikfLcv7lDV7
WRfdSlzs490A+ilfeJ42dlzTOaRQWRo90BOPzr9Alu0h4TS2psLtcqfw5syEKY+QsRfdcBwknvmn
eWexdc0rppyPZm+BGJTGAsT5UE6Li605WKzdmXzdEiumnFWj26KC246pi6rDug1a6X10O3pYS3ko
qnUnptN1o5i1LLaZNQZDTJfnZ180iQmmOUio+WVRIEu7F6FeV751XRVn1xXWsjmQOItr00pBRzF7
xRIMQ+0b0HtfjCNx2/SH4SJmCmoE/V5Yp7l36q0cI7/twDSXRhWNt3aA9bKaY0LX9Giv4qkYsNWm
xvvS1nnU0/VjXvFj6S6/b/en2eIq4I6jiHpqLtZDu9/U4EHb/jPkZTjkX+5rX/EBy0o2p2yZFXvu
8oXLl7EAvD6FRgRImHcSBJrNodJwFXxD/fOISHn0m0/SZN/HERUn7lLjGaJ7nXrzeHsoun4Ub9D0
bbd0rSCxl9OfnC0hXjlP5mIPATLuAcV/bvejW5KLo3vndax2bTfXgE25/Rjmkx2Yjf+B0G8QLb/v
AFbRdzgK57Ypce8rGYvJRU0z2+NE0/gblZVrqyo6NMIiMYej77LvIPA/jvYW3p4aD1NwJfmnEnLN
xlBZmSeQUpmFCIY8fbYoErEtOQqEoO5mQGNsr5RXNxLlhC+qWViTwCR1fXu8cERLix3MedrxnJrm
VVxd3uTOADU/EqeWc+yh2gSRFmTp+M5MaTaRiqtLmSBQCsjteK6BrZuLqJqlG6Qg5SxZ/3p7NXRD
UGw7o1nfgCwVUfTQJsPSxV63IlDfy47qhnD5/Z0dgIV+20TWI0xEkqCXT9JhIWUgl6Rfb3+/xqBV
dB1FMpH2joujNyVDkm9OFTj0g0N7I2LMmg5TtXfIX0z3yr5VabUEJN+QiRpt3IfH59K3v0mr39lH
ukEoB7zpZ/NWlZ4dg28vQKhi0MdhE8eefhzH37fnSff1yiGPQvOpMFMshF+jAHyzjk5t72xTjUGr
BFl227cNtBhwEwa1vCXkwS76NzftgZCZ/+mc7thLXu7MlG4YikHzxYA214yZMpf02A/tU9HNh7tm
SIXS+YYPq1oQ6YITEjy/zB5jd+3vDENVJF2VUmcxFpzRUHr9zPsvTHgHVg4fskzuRB2aqVERdDyX
zGgrvEgvtIrKDWJIjruzwhorVqFzEwiQe9oghenN1cNmTREkaQ7MEc81G3eiQ93XX/zTO0eRlXmW
rS3uk/nQf+1ILw+1OTU7369r/PL7+8b7uhr9snReihW19m3jypM7Z82dG0ex3kl2zFlWfLrnuqfB
HhM+77GOa7yzinorL4JrRZbReFy+M/9b76QBLffy6hqvoxJgkaopSsvCQ9+M2gZiRIbzbOKO1LcH
+IqdTanLxalwssUa7XS1jP/PxYmDiM3PY3TJxfm7uThNzP+X3qRTe8u2AdwVy6z/KIVx8kkXTeV8
NBcZOvP20NARMpc8NCzr2213cd0m/lKfBKhNWmaG2VvrT8NwIsD2re1r2e9lAHXtX1bt3Z4l4Ids
y3ShcQFgnO0/dbiL1U3Im+S+71dOZgPY5NW4rH7B31C8RaGfmS9bsIx78pzXt5ejwsdElbobK5Dk
Hf2vJmCvxfSvN4GcDFtA/HN7DNft2lHBY8WymlBMwJUSdUCR55THfldSXPf1ilG7DWQEFoHcegOY
huXHS52HXf2bQsvC+3P7668b9186k57x/28peemdBqsN59n7Xvp+dLt53QZS7tu2b7qLn+Gtr7wU
jVPQlOcs/ddO55MN2ODtPnRDUI7jxZCknVdELK3oPlcyDSyWWkE77GU+NKugosWQ0cL7jIMx0MWu
AjwIBaZDxkNqvMnc/FKV1s5c6fq5hDbvjE3atpm2yyWK5BtQ59bwgHTF47iS88zo0d+HMaO9v2NI
R0WNudkgTLEsNuoLrajv+tNSuMGG6s+7lkNVoHTLsRQWxbMZNVcvsFIHsn6D00QTh/bX7S40Jqcq
UTpF6VeF79ixNxaJuDDm7qq6aTaTKkPpg4hlRebXhlJUXwSrsQS+bH4OuxJIukVWTDprcMVxOSbf
8N8y+mTQMZDtp5L/qor7/JFKDMdQCb9kKUaQjeQA7uSjtexdpHSTo1hz2s20JUCPISnOxMGG2QWs
bqcDs4a9s/p6HP+X/KRNm7VNF8QxkAGjLy6E5KrAcJtDRbb8lQ2gSek9jqfeelcRTbMiKrDMckab
95cVMc1vuRHnrRtw+9+BHH3jLopS11HRZQRQLA7LtOONjCDEXELQ10Srs8cOoHGyKrqMsbEtGgLH
UZQOgjQzxGmNAuX0ESQz8W2L002SclAPGzTH+Ix85lT19aGr6k9FV9mBZ+Z/mFNedIl2nLluLJet
984JMp9C06otkAoYF6Qtm9cK2LKasxA+93jfWC5e5V0XxC7JsmUDMhrmK8tH+8Rqkyag4M+CcjLB
9QmQze2edINRjB30m2PlyApQGkcEvfwyZ/8SWoVyOd3XvnKfbsD8V9FxxmStDv08GMX8i5ui5jho
R3DHtn3G74J2OqqeY17WgAVlCHKWsXg0JHssav/Zy6udzKvGoTPlCG9q36Q1ArNYTG48su20+XvI
F80aqLiyupNuNtWVBwZFKzCQmfE2IO/FN47H2turoPGKKq5sLJxySTke4TuI81peYKDKJ912TlPN
zKjQsnFeMs+t0HjWufHQT5/prk3rvvsyY+/swAE9ojMI6AbhlX85pmsNmSc+sLPhuOl9B7VKAeeT
NIeaCHyrQ6G/VfHRD1u7sXda1w1AMeStA6E36AsBb7XnTzytwh46oEFnkx3z1c29Yr64iZighcLc
430z9rshbru9XXm9END565wrSWW5WdWSZMnso+h/gx+Fg7KeDVB0skApWQes76LOMv649XayF2sn
OrhqDs5fyssCxRTVzKs+MRH0FWwMKu9XKR78bA/4cnXS0MHlYH+3q9bKQVbDm5wEJ/kDld5psurn
24am+/bL4fSu6bbCGju15STEzP6FbnBA0lEGPhCvXTPsGLPu8xWjGAwPVIK9kImNmgfmGk/l9uP2
11/drZiYy+/vvr4BcROgCq1IzE4agQuR+bAs+6T1zZ3HGN30KObQ9UT6M9xd0kJRS8xNsHT+V54V
B8Mj0e0xXM9xYBCKSTggpsR5T3kiINe3ZtAfZXHn22EzT8d5s54q+q/pVkFW38X4jQ6VI64g1tTZ
BYNkG+9iFOie87z6PhPy5faAdIuiRLTSFtQy/XRJim4KLQ54ubQOlOc7+Y2r0Sy+XjnXrNIfFumS
ImlAuu5vYWMuYnqcJ0heQkHYqt1z2zd0+urQUrDPbWOg0GNnqTQjU9/PRt/qZG9WIvGg39UMZYwr
33EZ9+R+dM0rE2eWiJI6bLSEVX0XZpPzshW8fCSQc90JOTRzpx7ckA5u6sz1eALpiGBoXz0khzZJ
Amv9nmGLmeT77S1wnSoJgqqKx0pZg+emQpRJk7vQhglQHJ+7TjQvPWhFE7wHD8b3aq7E+G0pbRyP
mZVZwWBBQiGsspaMeeCy3Gi/9/WwQCZTpmPq9NFQrFX2VNhWtjchV2NwfKfi/jxsjt4vfQ5K2F+C
fNvsH5cim84CHGk346TxISrUnJl+Q1YbfeTytTJDE7zGdvom6J4uuG5RFSeYAZxIUU9YJKyZX03r
NKbbJ1L9Bj9YMM3zcdgtRNf4cVdxhjyToP+Z5ZqQdos6HKWOUxxubxjdOig+UAqzgXApqRJm+yDW
cmyXmkeKpAR+yfnaPC6bqF+dcnL3cG66VVGcoFdbhbe1m0hk8WL5r1UtcfQ9uXLZ8RVXsSLYWYox
z8VkNp24uKm1RsHrV6BhO7vE3R5P4hNKSbp45iK+PXu6sSguMVvZWM5IHyQcIqLC/WqYz2v3Sv3X
281rFkdFoi92bq7ExlAm+qsenlvQ567OT8v63rtsJyzUdaH4i8Y1hWch5QvE2xjy1A/6DeXQ4gHl
JOV4V+YdMsyXzt9FC0tbMgM5OYHUVgsukCnIUDDkPdfuTrCg8d+qjLQvBNBIlV8ls2eSf7vchx5T
ndMm2egKoq7bi6Hp5H8aXO8G4dvu7NGRi2Rq7QOfBKrSZdgV6+l285qtpELPGdiwKURrROK2K2SQ
k3Y8pe3z6m079wtd+4qhd2brCVYWdsJK+yCBaR8hIE6J+CAXY8eXaNyUCkJ3WJuNU13bSUHyKtyy
KX3I02VPI0IXrqkg9HqcJ15nfZn0tXVyWx5k+e9s/JaN4jsHOMGr3tjYPW1evTMc3Ywpxj3bdirp
ihiX8Zdxeq6HEhQch9S957nLcVRAuiB0nBqWN8mFKYf4z0NmRbNTRS64km5vKc16qGh0Zo3WZpCJ
JhvnkCvypu6Uu9We7rnGHlQgOqtyQofRaBMLRt2Za1Bmc8h3Q77r2naYn8uyvLM3J4VYR2ZsJHE5
qiWcIjTsD3R8RAwCVNmLrBLiPVlmF/b+eOx6J5h6sIxUyOZ+htpykOcPYwfaT98PIf28c7ToJvQy
Fe8+iWxQPqQjeOx7Rxxzuwz9fA/NoGv68vu7pgWUNtwcCpawHSPM84+msYey0a2TYvhcDGPBCzkm
svRF5h+7LDXyw2amkG85UWcchz0afo3BUMVgWNsaVWthesopLIxY4hGc+8cpfbm9nTXNqwjw1u/Z
LGXVJL4B+mkHZP8fVvo73YtLNCugAsBtSGkvtlPKhC8gLkfW8CR94/X2p+vaVg5AkS6eUfIaF3Hr
cZbPjN138KkobwrWyWntqi7pHHCahGY+sPY4ZUaavhDLztod7L1uCykhW40nPFmbNk2cpa+Tjjb0
BP3Y8uiycjvcniHN4lIlamvmrFy9DHundRe8sdX0+2J45bnv1wu5O93xuZqBqESy42jTyedIiKzl
59H/IiwwLOa/bo9A17ZiwXwtyJAKz0kc5ONlMG2VAQ4xgixbNmfTDqhHE64RxZizGRmpjVUyMTLm
hS0TR39Mg7nFtRUPJyevv+uVx3FUlljSU+i8MuokjOUfss6eTxtz56RM0/nPffOlrLhnGgBBDY1M
mkUCAlXgTcGI8BAa3te84ozymdWZfWm+mvykHKaDhHqVs+zV9GtWW0Wkp6SZ7NXO3ASFFl0IKuA8
gZKDF7hjbd9nEioI3XHbITNtw0nkakVsYt9pamRB5rIgQ/3ufTGCyvdq46HIlm7uJiu8d2BaIGbd
DOndtwh/gdBBiMJAEyeQeOiOZUfeWlCV57Tc8UuaC7hK9Vqn62ohXYFF4PILhCj8eKud8s2YNxlK
bm2HjBB+dKx2jztK46VsxcZzbytWz8WSVIsRI70K1rl0DgH8jFJh76RwNGeFCkOfwT8InBKfEq/P
hHskc8mWhEJTYA9GpNm6KsZ6o4VjttvcJY7fvZbD8qGfnZOxVMe7DE/FWC+jz20+OewFCjDUfuI8
GumO99Ostyp3TKbMk7zLQa/fgcIyS/svXS3bgBWYG8HLNKlJX4VVzfqdlOd1FlvHUaWMIU6fiaml
fZJtCfvsxfRQHL1IdCf/+3SwI3H0doxdtyiX39/FfzRFddtiTm6yTH7AZPVS1L8sZ4/0Ste6sm9b
5pXSGPI+setUfMnaPP3moCBMBNzI2X3n3/+m8N0Ilk5YTkfyLjFlE65l/0BmiFGUe6XZuiEoMcgF
xgL9bL9NKkD3W16G5eqfqrGK7tu1ymlUoSzbS200X5QjakfzQ2VMh6zeuzloHMf/7rTvJkd63exJ
NrLE56t8TL1qjkwowJxqD/oBHaf/3h6FxneoiOtGFpL3wmQJcvUhJ90JmIb4dtO667eKt+Zj0axp
RlgiRQrE/jSFmZQZMKFeE1XC/j2JhkccVEOom5k+SUj97RxRmrlTYdgsG2trAmNbwrwZROTyZKWo
qhu7o+laO4PTbC4Vjp2WfTNZPfau8IePzF+idMg++9UeHYyu+cvv71a/mTzTM7q6S7Z8OVVAPM4I
dKFedN8pq/KUyn4Al9TkQ5hqWb7Jza1DZjcbqGSdvVBE43hVWWIPJXd4g8uHhG8TP0H/jh3mhePa
wScWt5uDbJJfkaQZ5R6phG7KFHMXZVrQzsfNJpXkaM19MOfT0YVY2c5uvrTzF27Qcf6CamdtWmcM
pbcdnV7ccUYFh0B1VvlSZfWpp/kXx/uHN1lk+FM4CJBv287OXtNtZyUwXZq2qwhYu5JpdQ9ZuRxm
A+WzZWdBWsK779L/l4CxP0L11zBgrIDUHADbPmTO+izceecgvr46f0kXk9aQmWFjQ8utAXEijXhW
RoOxl3nTNX+5/byzF9PaJkeWHksM2yYBbcFQvpbFc+vPe9lQXQ+XxXnXQzEQZk8uBrCUiK+37EPd
zcfK2kOYXffDf6kVl1PftwxXv4QTMzaALTN3GSWvmyJVEdpGm/nWKFpMPciIR7fB5a8BQC7LzvjT
cV2rP5PDd7aqbpbIf2dp8S6AefBVJ/OavvQlid0CxB/GXpm0rnnFxkmVT2mRYSimNz10Lk4P7sQ2
3VuE64b2l25xlW+TcDd/TPAsHToepOlQ81dZh2Z4ve1EdN+vWLKVLs6E4qMhMbysPvit+EggxXzi
qFbecVOafaSitYFsXv0050OyEscIWsRsTxOf9oQaNUc69S577J0V+OlkdPmIGVqmeT2JZUqTEfJ0
DTQ07emf3FnqEEht6UBMU1IzwOjKoLLAA317/q6/1FEVuz1lEpXqGXxw0QzJvJmRCf7JdEX81Zph
w4tw4cVnwPh3utNYjorlNsSSr6gwLJOa/XRbH+oEadSiiqWoRWRI+bHne3AF3bJdNsy7eV3WkUBM
FfOaLm+G/JXuCfDpRnDp7127A1kHj4OlIgFuBNeebos8wDtN3z3YPiQpzSxyM3q4vTiaze0ptg86
gYV22TAltcUvarc9suzgeg9H1s3RfV0o9i+Wtk3Hoh4SpDkiqzPCcSuO1L+Le9ehf7GDIrnU+lY1
JNua/3C9ETkz82FDfXHYtNPH20O4Xo2FThQfIAW0k2a7qxPSyMC25A+ZysgX5INsF6D3uigrJFi9
GlTe/2EgmFgadwdmeh11Rxw1LqYmX1yv8suz9zgfnCN/yMlpCucIdG4nuicQfXUboBPloGx5P/it
YbZn0EsZ/FAgtl+j0Zgn9sHyK7/ZwcdcTva/wjHylydayNwKLJE4d1WTH33hLiFeKQo8FKPEbDWm
IfEFxO1vL9pV80RnSngBxFeRrijdPSMBgjLq4jNAMcOOk7k+X1R1Mv5c+SYKFsQ5xaIPH2awPHhP
btdn+UO9VmzPl+m6ufz+zhOghH1YcbYV53IdaFDJuQxsmduh2Xd7eZyrxydmSXE2Lie4sXozRjIZ
D9QnIQFxUzTnHyaoPezcXK46NPShOJlclH7Tb1tznnoni1qj/yRZF7U8PdROISNetyIAPm5nba4b
K7pTHA5Ai2ML+ZbqPEJHjlo4USXqNIcnmmfRkDefp+WthQZaZv7Jgd3p72OzQb9KcoFjL8ylU4rz
3LMAEQkcQxP4u7lo3UopPmitti2HTPgA4zE+tnkH3F//xPovfbOXndL0oJaV8ObCDNZ4/Tlz4coK
u32lMo3n5pEVn27bpGYnqEhbPOylAzFSCZsU9dCGjt0ZUxfwgrJnyHuYoTMW1seqrLfq3DpruTcy
Tb8qDo2NKDpwVj6ee+6Hiw1Gmwyo+vw0SPGwuPWpLn7fHqDGYlUwmulRT6IgaDgTdziMoF9ZbLAm
e/ZOplLjQFVwuitb0xOdHM68f5nrT36KTWZmRwtVa9suHFozBrU2Z0FFn1fMkzg3o/iBt62om+XX
qdkrtruebSUQqPmvV8NVvCwN3+7PAMOc8ZoW2gb5Kenyea2GHxakLIQ0v4lhjawcxX7CPNhmEflk
/Hx7iXS7XHGqBQUWznTQ/TCdUXlpEA6fF8v0z+3mNccOUxxqMVRA8/QDjp0sDY12/GKQ4vl207qF
UfzovLgN24pygGxKFjrc/zZ5TeA56a/bzesmRvGb4LqrurHOhvNKvfO0zA8NNxK5uE9ts5d/1XWh
uMjNWttF0kGcp3yqPnhTU0ZkwAYmTl79uw5r/eX2UHQzpfjKsTIlycgmzgOvP3mGEW2d/7Hm1eF2
8zozvFx13p3LDNpHfooU7Jl0xhhQVF2Spn0w6/GpK3xUy+3lk3X9XNzZu36c1t4m62IpQn4CX06Y
kSeRgbcR6YBpx2FptqsKOu0o+Ib9hfVncIcv4rG561pOqKvsVZD2F0Pbe+JsSIhW11bzKtbJOPgM
modsXXYCc806u8qWrTYoUPnA9APhjAV5ZtwdWYRTzG6/gViO8p2QQrcOyrZtZjq0Q4mDcfI/tvUY
tEURifnLLP44e9Tuui6UHWsXONkbiRNqLa0Tp2dkNSI3L8KOfnOg8nN732qmS0WabtmSbuBY689e
BoTmWj8LmseUG8f7mle2q8yhoNdW1nBuJn5ONzPw6fZh5nsgZt3XX6bunTXIyquEtCVWgb404ItY
ytNSv93+dE2AoGJLnbzvVimq/ly2j/n4OoJAlrfBaueBKALjLvAIoSqvsSyRMvDLuj83IgtMHtre
v9WeNpRudpRzh7IBDH6iNh4KCBmGwkkHqG8iFcbMw+0p0vhuR7Hooaap8OvWeOB2+Vov2bPdAIvU
9MdajDvhjW4VFHMmNpuNZiIM4rsOQ0JvqSPJ2yro8PoUdJ74Wc92f6gtuvdko7E6FWwKeQA8ddS9
8WDk/M0z6ie391FRi/wXqMAztnNuX8/AYd0V4x4lxHZ7J/cfwPfk5U44dn5nymBxcpeCSxsiHvPn
3i5T+eTWKDb8A1JwuwpTi29VH6W1Oxs7UArNGqocj34FrE+WWf6DUaQhUpm/5xH69SNCrQ4Ksbf3
ydV8H6EqZsY1MdQmLzHYXn7lF3NtUN4rrOybz6YAT1ZRy9qY+3skRZqNrwJomIn8bA/y2z8rbpkH
vi7zW5VBBgBPF9nOIanpQgXxljX4Aodq8x8c1IsxK/3Vbn5gNF58e8Y0q6IieM2mNrrWNb0Hs++f
vLr/4pg1oM8uVigNb3eh24IqjndouGX1TZGdIbkVLKYfNLgUW3h3qYosInUa5FYRWqQNwCK706du
1i7DfeevR0LGlBsESoAcGLnK/OktxaHz/b3M2MV6rmSTVKrpvkE1WiMc70EszU/wcX9ZuH3st+nJ
r6dDX6RnXNE/Fxu/XJR3fKDGQVHFyZI86yHRtPoPgNaHZS/CtiKnWZpRagyRSSjEcexft1dM45qo
4m6l4c2OlY7+AyNWCF6M07rYT2zBs6U3RLSq70xlUcXnWvXyf5yd2ZKcOLeFn4gIkBjELZBDlatc
dpbLQ98QbruNkIRASIxPf1b2lX/aVMapSztsSDRsbUlrf4sGkDfhk8pYFl0YH1IYleYmIDei396H
bJKn2VnVWkS8e5Xyl+um31/9Qx3IBzdWh1ja4+vttTeJNjFWNqqlg/av7bUey3TJh6vzXhAeWxrc
6P2dAb2VJmOn1QQmEum9lXzNAg5UrvKaHLCgG3FmZ3htxclNOqylnDBJsRFyKEvtkkzNP1szn+K0
z32avC1E02tX/TYzRe154SprBIO1z2C0fGA1JB5g3cDdNauTv1jgMj0kN3pm76s2caBsukrEXlDe
s3IollQUk/ixUvLoBd/iJsiIvFW6utc/17//7bP0CPNSOxCsbrH3iLoOGJJjl8/N+fURthdDt7jq
HnUBJvVIeQ/mQNHW0wkhKKvMmk36pXHRGTeFhVTfmuHD6y/cmTlbGTCJ7DBWC9KG2EwjHAybfObj
U0C7hzGJH8LylqJ/r902ISC6Ai5j3aX3bmD/wKTkofNwxyBv+WHu9f8mAKQgAXhGYWZWM3+/+kvO
ZQjc90ALqKmPKN0qpt7dkhHttNlW6QrDwVUGTZPeCz/9rPAem3pfGt7BnWk6jAC/v941O022lbyW
DDVcyzWRqqDSbkAu95v2fmz7G4nw3uM3I7lXZHF+p/EVMy3gNVEoJ+6G5Ja7xN7jN8tYSs0gG49H
F6r9LBlR3g3yYiXXG42zN1G24lYbUZ0u4/Xnt1H4HkZQj43u3SGsYESOVTLKZp0qYG2/CfkZt83h
jYTj+vP/kBBs68eXdZ0HS9fk3plhBflifkqhjntjl2xGsV5NG9SA5v00A8UexJQcdUlLmrlxeZPe
BpnzZgnjwwqXw7KKLulgct1+dV1ZoHLzRtDfaZ3/CIK9aFYSJd4/01Rkfto/LZO5vD4bdibdVgwM
aHDiq2gtUUBXFmGZwtuIFTiMObd+AEDLrQv3nZ3FVhhc2RDsP5YEF1arTzNuEEt9iIZgRn3me2xm
slUdbDXduKvcySe2mmAJ5wm2aMMuwRQARiAy40dZByctrm9Vlu9Mwy2DuTTSo7QDXtXYrvDLORuS
+dA5/8Z02Hv8ZpaXUyLnCdacl0mcr57fwf1yKxPaa5xNcupiuIkv3QLaWeqaexq2rOBqGN/Bbi/J
ZBjdoubtDazNymRwMdkZL40ucCcPauwe67wfZBGU7xl52xHilsI8rgPh81hHF1SojxbHMmWm3kSq
pMBy/G9CwmlapyDQBT9jDVLRnNoaNM/mKda3bm93unirBF5nB2expvIubc3z0fVHbT4kNyt9d1p/
qwWOgtDnfIrDCyDGmd+rAnY+xr6n62Pb3aQKXbvyD0F7q2+IceGj7YyXVJ/VXXW2J+8AHNx8PxUU
CofxFrR3Z8RuFQ6dBAWuEyS8yAmig18wn8ocWDBxW7wpBPrXHvot91xZB1knwzBqZ/9Ou+FMUlRc
whLtmzYr8LnTrQRnRxACttz/vsmUIgngPRJdOppcoTZze9eZZ06Cd2aY43yRkLZ3/lJn+EmANjdN
mePafbqxiuzE4K1GOB5QwO5rJf/h/noMqhF1GOC04Lp4rk2+6ndIJNp5vXFctTe8N9Pfa+TK2KDS
S1Q9wBYiY95jkN7qsb2Hbxb0LqlbQ0IRXyrcCTf6h456qLWrw+vjYe/pm6nfLLbTnQjDC9yqIC8O
iwHa2RH5z+uP/5ee/99pQ9Nr//w23mgddNG0aPmP9f0snJKcVhCF11kd2kyql6VPj9x/GsUKMmSb
JfGzD+BKP9zYCv15NtH0mur/9vYhBpELYJ7wkjB554I+X/30bCmW4Dd2D02vQem3V4SojkEuT8kF
Dla5lD95Xx8MIDo32u/PYYem1y/77fF+TQgZcEB0aX+lT9VZH6ESLGaezwd10KfoVjddB9Ofuuk6
PH57TcT42nJv8XjWXD1BqM0I+eaT586nWeq3mfTSd1GceagPGcktHf+fxx7diofXrpy6nrbhxWue
WHOZm9Po3ej4ndSeppuVfzZRqbUtY54F69UzhzeJVwRuyZlhJ8b8+Sz7lh9EXKcHVJIMueeq0xv7
bBMO2iBIbV8rCrvjLDh2x/mM44qY5HEW5Pownau3hQaabkJDmIy9lxrXPodq1SdH0+msmwXmBihN
u5Gc7YRxmm4CRB9NsoV3TngJT/UFXLWjO5sf7hAf5XG+Fax3BsJWWJwIbxapmNKLac5YM953S5k3
pDu+3h9/3tfTra44alrSmkDGl2XQmUeeAogS/G/YTcKnuBK3Fu69b9jEgRiriZ0rkV54XdrjNDly
NyFnOMKI6JYp3J/XNLpV88EyqQ3oZNufHV0+elHytVm/u3TIJ06fVayKqaR/zeKWPm0ndm5J0HKZ
5TKkc3nR6eh98W0EugWrAtoURI1TNnclETdmzDUl+EP02Yr7QAVMlM897ABSVVeZrLyuzDUrxdsO
j+lW2UfKsAtGwtP/RxXoXjNtJnvk9DSrpAsv4/gOovHV2ayzR+X9fH3w7g2rzRTvBennNaH+pQmo
yqKou6Oh/TC3t8wt9p6/nd5z27QrDFUvFtWLeeqi56mOK3APbjJcdxpoq9Yb+7qs4OPZ/jW0WDyq
b6tX5WZesvJN1TOUbsV6avHHISZNeBmQ0XbPgzu0/E2bLrqVmAnSogohpciO6kIKBXXmQ2DfVLSP
331tsN/WXDdS60XaSy9txDKz0jy2j3Pw/Pq42Uu8tkxMUxLcnoXXTdG/Jrn1YTzboylswc8SNrmg
M9xaIXZSlK2SjFq2+K104YWWnXvmMe8PxLLwY1y7X+3oN0XnSQeHYf3dmXIpBEX6B+/VJMMR2C30
2U4E2cIzKzGXA2u6+MLZzHhGxwbcKuem5u715tyZJltW5jwmvgs4Ekl/Su+oWwvUK/8gov70+uP3
fv5mlsulrualwRKVwCt27apzP90iT+w9ejPBvaVWIXzbw8vsF916J27BXnaeu2VIMr2AzNxG/jvW
/zTVRfBbnjg7q9yWGTl60aBnESQ/415lbTocUijK4saedRzlqPoSi8grFMu83vL/XlL8Ye3ZSm7r
JZk5SvqqB0Dk4UxogywyY65AVZvF97H3vwzCfeob3M9F+qV31TuEg/MYN++muP3VzPSDGl5W+3c1
TZnncIcb1EeQ0woSxvkc4y6pW0/ALx74pD404ol781FK7wjMIbCr8tTXsHRN2dfXP+aaa/znW2D/
tFmLPDKUKu5BVS7NgMMDOolsCHAQfBrEp9ff8Mdexxs2A3XyPWKsA27fl7Iwpcl7d2ur88d1Ao/e
DFSiQvBoVUhOJO3qXM/mY0XS4R5onxDLadne2KvvfMFWW6ZdFY3GQxvRgT0Iu3ziysteb5w/Jpox
yNP/G9Cn1o9gOczISQLOFlEwaoBVTb9ImrHqm/B+vP6WP4YivGWTaC51v1a09MkJiBFocuoH0gqo
Md6UcODxm1UpDMNpxHUL7AiUd0dx7Q3MwQHlb+fXf/1e81+/6rdFj6cRF1Im0WVYSXE9ypDs1lTe
a5jrK3979JRUQTuDHXQqgUJcWFJ0cOvFYCpe/+V7j6ebx0fjZEkPkD4cgw4CuDU56EM8zofXH//v
7cAfJu+WV8isrNs0TMoL/HD+WSn7K2D8wcIJWMDnTTYgpi1W5JPRn33KDlUT2tybaUZFXKAo5aWL
GVBk7LG5aeaw11Wbua6pXw51AI9TywNo9yM4/6BS5I2jeDPbw6SXMW734TOTIGtmrTmRSDqcQM03
9hQ73bXVQtEyCkgno+jC0i73fXJsE++YTNUNVc/e4zdzXS4oPVsJ3CLtKE5+32RruT6H2ruRVO1E
8q0MymsGOicD7ARbYOvS/stkv03TF8cemuD76+Ntp3e3QMNRCov8EG+Y2zQzS3+Q7FaytBPJt4Kn
FjT23qPwzqj5WCxkgIoekPFEHGVFL6//+r1XbOZ6TD2/dlejkblUOZliMD/6dx2DVlFWN+b7XgNt
5jtMBJUanYcy8yE6NO3fLLgVA/c6d7NMJy6Kw2CAeXzFnoP4FNWf1PSXVu+W5NvrrbOzEG3xdSHg
dWSN0LfG+8LYAzfPuGPL6vI42Hdh/On1l+y1z2YGs6Qnc7LgK6DNLCrYdKbrLRXgzqO3AqZJwXIM
tsdXg2KS935wYHFfvP6rd5pmK12iteVqHOH7RqLl2If9P3APf6nLus6o8k7A2B18z39bjNjKl5Jg
6tgazDCOLOOznfwzjwBp8tWNGLEzB7a4RTV71KOaBadF8QtPYdkdtfduFfezZ28E0b2OuEa/35bU
0Eh8QI+OmFIf+jFcmliOw9TXu2InhG5lSgSuNzYQ6IpE6EtDRvhEQz4kpoXc6Ou9F2xm8KDhY9Zo
aOQjNh882Z2AeM9leSvd22uczTSOWK9jFTVYwiwD1i0Fcf1WKrPXtZulFzI3kc5g4Z3m1GU2KiC0
OOj1xNtbUqq9376ZvC6ZxkmlK8wDdfe1qkySLa2+VXa08/Ctspp2gkXs6snVBn4hhuXYwJn79TGz
0zBbEfU6Ra0/rikUjRN2ap7H7/zZS4pBe08jG2+NzJ0gsRVnlammYCHDVtwwETw6iisdLbX6AlPC
8ShgpIXr8QS2keVNPuQfN70xuPb/O9E4nNLgiWCCE+wWz0JqXL8822jJKA/PjXyJCAAL09e3teFm
Ui9Thbrjq/37bJOCkpeFiqzvRFb7f7/+gp31bcsllOU4hlOPuJeEPM4iaU4dlw/gNZxChXqFiC9v
C09b/VY363Caap+efFsfa7q858F4fP0bdmLHVqMFA4CrOa+lJ+ragozlJ79ecYcz3si+9sbxZoL7
HZwDVwPz1B7IooBPuJ8iLwiGWYlDwNe/YO8VmyletzGhUYdBzJoTCLB9OueJOg/BLXHuzizf6rRU
FxEpmcLBUhc+SNibskjcAAnvPfo6L39bdmTFmrr10TopgChDRfJRTm8LIFttVhLK0PTYN52EQxm3
xKVgIvhXL4nPVfzGhXkryWojrw3GFMNy0j/HMJe8zstUZuaNqftWj2XKBkVgCZ4P+s7RueHovPTG
mrwTh/49Tf6t5VXdrv5wdRjtKzq+G5bSFEqGn+I6IJkFjSdraxysaq+yBUxv+I3Jttffm4W6XXFJ
L304Uy7i0Zf1KUKu9KZJ8C974bfv0aPqtO2hgF+UrL6PopvfOTqHKJWTP32I2m40294HbKazjRWJ
W1/TE6ivn3Qjeab9Wz4GO5FoK85SehxN1bf01JjP1WoLFDwwfavQ+c/35HG0VWYlXLJlbWssBvVQ
AEr0qS/Xy0TWj0zg0twfH5NhvAuD6DyiGuL1PtkZY1u5VrpyR/gI/rGCqR90kVk9f+zbHsI50PHp
Woj2e5eYG/N972XXNeq3ARDPpEqjgcP0FNbn09UStqYFo4DxS0mOxLTnaUo/zMmbjNTQntdo/Nv7
0lU7eE4IvA+FjWlLjp0Geadt7rowuDHYdgbEVsIVVFEXhFUJ0+QBqpn+BZUe+UJuLEw7I3mr2kJd
R1klHtY9VKIXjTeAPngLDLmzIG0lWeXoe+WQRNjVlVUuuixQyV0wfRSA5L4+sPYahvxv23MKRJgL
0fZT80tNnysCPvXy4/Vn77XLZobTIQJxRGMcpeFcBInK2OzuXn/03s/eLNRaN6sRKHHDBE/gPt5k
Q7zeVUHyphD4H/ji1C4NjjE8pPptenS6zcyknqIqwB3EcCN+/7ln/wNg7Muy60iMrBxAiWc3Teem
Fp+6+iOJblUN/7n5w63KqgI8dGgHbOVIzb/6Hi7ZKbmlFfpz+4dbidU0OM5wwYDNVueqvG3bb0wl
QTbP5tfrHfznfPg//MVhrpuo7ZLksrYfnf++cQLXG4UeP4pbdyfXxOi/Z8f/wTDilKpasGmEGaiv
fi4BKZidCgYTXpOW4IDhSNwnb9GbxyAt/e8kcwHr5eCwHAWlK1AsAYe/XPpzdlPlsjeYNrN4LsGs
0gmOBUa/IJ7N3ATMU2bkmyhP+IDNTK7KURlUW+ID/BhuimvO5GEZ/LMQ7DjC4DSib0umwq10CnzY
ZJk03tT0de6HMJpyxzIpTyNv7uQK+/P6R+3fsqjcGWRbDVXJq4Yxm/rHAEjfv7sZXJq6k/39qo35
wMKuPzcq6m5cou29bJOgB2vHk3KF5AKei/O3KfS/dzYyKP3r1/qcrKV9JrJavr4+fXYG9xaQZtoU
O3Ds+480scOnsYuaI9wBiC00xdE+SnSiQw3jz2/IusmNgLaTFv0HnDbTGmaGLfWPXNDyDpxGaBa4
EGAM1Xp95GNCnwYl3Fk1KK2xzOL8X4tbV0E7AWmrvEI5BypR1zq8rKu+Q0VlFkj1yPktkzUS/nsj
+Yd4sRVcdYsvCU5pUp3xAXD0njT3UgZpzYLmvqJ9SYKZ2TDrpqbB4vHLC12ooQ/2uapwbcetgYIS
l4/U1naROQhCPOqzyM1CdniitnE85JqifoC/D9fEeihArlXELpMfDKHMBe+X/mcsmSWFCbxKfFN2
luYpTnxcVmPrvaJKrVpKm7R5JQMdVblKjVn06WrqI3ixdL1kX5RbxKIyS9u2BqYe+E5uoRggLOKF
CCbCH+kKVUgPoywv1RH0xixt//FmFBc9EBeAEX9KB96G4qBLAKTTAmduTd3kOglMeL7+wb5vcMdT
HV3Ypt6TGvXgx18Z6nf1nT8JMfRnOk44E4K7wzT+M+PN4gVosnK5hMRG7NcQlMuKHWwakzgHgdd6
E6x19VTyg+YWYMTQI5PJPTgUL+BTmIViz+WFXL7zjSj5CoF8IFRu+jX2f8o2cqh/lX440O9BZEBL
zdpwFezUpauTawZYbSKTHEqxJT1FvV8beYxiiS8K6qYSS9Yuw/g5MbifOacD88v3a9emFcli58Mn
jcPSTJzI0oTuGOP8Dn0pUGG7PLYGvpUPtIFrWAAxDxmWfNJBqoZsScJmhqJrYsC0Rj0J2R2Fu0n5
0HBUAf4lylouFBcPTcWbo2WjrB9LX9eePdcGeMoX0SHz+RLEfYswXKfWVxnMJsrh5M8QnRZwjlVQ
VUc9qA/wdveMQeELrknhCAIXjcD7a+phLOuQ05uqwQl+5MjyK4WcFFIt6ZuuOw4A/MBuMQrbaLxn
lMbjox5E2jjv0IKyrz4P8WBiknUgzkDpDM7axTMiDCYsBySuvk44wpSmcJBXeh/GIEBRV1e5ITiK
iEbfWR+GnBWCcKPgML20cZ0bzqR8pyqUXdp8ZAE3h4CLys+q1hPuvhodIMwD7WVy4f0wet8aLojM
rwdZ4QcV9rMXgmHdLeISV0MXvJPG2lIAn87J+mKA2SzflXyO5Y8+9cT4sqariPHLS24QKDyxmPFu
YCto7lXv9wwF8l4fdzEUd9WsPlgfdPTjKhNdnj3P0PmsIsi06owg1TcXC+uK5JdIS42C1CFOWv+h
SyhD8bMpq269XzyBC/asgcsotx9jztLxEwgo05Pjsbwfoz6G8rUVZv3HS2u/yQkuSclXaGo8CZru
OEWfmyRK1d84N0WZK4xjOlBiz2HKS2Vgq5wsKh8JM2mcweCpng5AV6H2RZiUBUevVTWtMwOOxvgl
lqGCRSeBk0R6rSOIA/ZIpQrsGej56YIloot/NmFfi8vUBBKHFd2ahMfSOjixlUzI8K4Wnqcfyqr2
hh+yS7zobFwnpk/YwcftSdm08dwhSr2xuVQ8DvS3iZFhuIv5wMZT3WlIf7KxczPL6m4WZ+J38iD7
vm+LaWylzXxZde8Xo/3DQptBH+e0rinPYGBaLVHGBm8NXiJFw1FkQUOhfYX2n8QvretJsGSLAALl
GQ4HnkPZRG365Wz1gCurkESNevHxVd3BF7DyGouID7VD4ROrVi9LTVy1P6mGX9VHhFRFPoJPOJpv
JUNHHUNjKS8cPOhYeTCO0qWggVHNWJBSAms6LEwKkik5VeURdn0k+VBzGI8BQtg2ht9LeCnCYx6r
bUVCIN064T2Mmg7mF3FjNI4oPvQ8L0vcGhcurqf1qXTEfY0FlA3AURkqU8BDVi+48zSfnuxsMduy
NukRfU9rtQxtd7KdsrUoxmSNpyDToVdNj5P0vP4XOthbRtBAws43GbzXLGfZyJPOwqOyb8EczJLI
X3r10NWpFvwYsKXDBWUZJ6X/oZdwggmAjdZLXWZVKJaoqBN0Czv3qH7ocJXskUdaDcqDWpFI3fv5
WhtfHPwF8AmNovY0wv8sU8LbKVeVCcpn2zvnCp34a0LyKZ3mimf+FIgIdh2t6Fl538RNZctMOtqx
Q+jNilp4YbgluCvN6JV3YcM9egRz3M3A4/sSlamx7BofOjdTpiPAnHpk5jgN1cofITFyeelL/xky
r+XeA1NmzSlQPcEngeUsvKT1yOMedl9dvHzEMHTmY5D2VfXeVHFYnqH2hbYqkrXV74baivpxLNs1
PNE19VWQTYvw21NtwlWTXAwwNLrvy4jX96ZMAnqv16Fq3qFfufg4w+otgvyrrBf3i4HqJPujTHGC
XbRTh4CXTQmExPnCBVggmeqmsj2sGis5PVsVDEv/MSyN196rxPr8A0+GcjwGoqPd33D2cFWduxg+
qsC8Visk71kY10R+4asp6/w635aPseeMOHDHitZMh8BnTDwZUL10hiVLROigCZTTH6u1tj0scSnK
vzX8V5sHOgsSPjWNnGWbz66dvLsSmmQhDkFTtTDErqPG6+/NMK61BKV9oua7z+JAXiHAssJNNOGe
Ri4SKKv6Fwm9YqcOHaOAup3Gqlx7c0BIZVcQRqPtfeLXduQozYXmVf8MLJ2WwoylcZ8VafAvMj5G
CoZjCqxRT2cJbI6FzNq26cuvUbXg/wyTdaieQtbBR1HQqeLDcJBUTjGsX01NvcKWUa9+Mniife9Q
BpKcQTKBb12YTI+8cWFQImarsEKtnYBV2EPgA3VhMyjuo9DL9Lq09YF2suKfqJucuKwzG9dihD5n
mU9Ei3ChxyrGqnrqKchm5phSMLzGImZsQepL3eDcV+h4wkjjB4WO/M0UYqookBFE4x30ZEw0d+HS
aPRLs8alOtKhQ6ugKRNwmwENh1fgmiegSPAAWHwe4yq1QikVLeIVbOEn3WMpyUiCm8r7LrSJ/QBZ
eUKysRGlxvLEqaz/sXal0VIwBCLxAAFEzB5ZotsyyVej5oE/NANhkzgI5LkyPLtk1El10E20nEr4
ub6HBNHNj8wnKIU9Ml0y5z24Bdqh904TNn70+Zh2kP4Otqnu2lKnzfB303A7gqAKBdOaVSwWNACy
aPFa8xG6zghG5jLCxvwDRbZLUTyjyDCvuZvXqn/p+w5sV2MX8TA3TJEw75Fiti5H0heRKNeL8ccz
ECjaHqrJTmF0EKEK488BlVVZ4kYQjgteHmHf4y15y6GznnPWG2wDc+77xu8KSQbd97kKCBnXMxYH
w3HTGyG/icCxRn5b9yHM5rOSX69C1n72jTq40FsjyOcssjqRwbSnq9uCT0gMk4KnqqEvHsOI+wCm
oY98aao1ojJDld9qDo3PkTBkDOfh6+MQIuN7R+Zw5k/OBv2aZBgJFZ/yqmk01KNGp55+Qp+I5QfB
fLXdMdVuauV9O81BV+Vhqmf0bwu9WPKSrr6Nf3AlTPAZWVxcvUeqHdY/etVP3kc7R03yLqAxdRyZ
XD9NEDuzpAGbMFgpJLmIsaJMTrEpA11ccQhhmC+Ol5U5eToIcFXZL0G4vpdwmhjTvMbJsXuiHGaZ
SwY/pnVeDziFGuljnCwjQJRB6ghCrer1Alh8pYBjL9Syhn34no1hP64XK7sqWJ9Tv6fRyUvMGH02
NBi4OgdJlXYGc75iV5N7N9D6U4wNeqPuVhV77XmkyM+qrB7GhQ4ZFpE0be/qRAxRfMSmZ/Lt2Xlz
QK5ZsQuf4xXuMdUR25cwPBDjueWipnbwf8UK0fwT0u+J91noXw9hCxP3uN55GFSt5CH2l0TURVTH
3ZqC3EnqFsdSSedXQ50PdmGpf4+ktPdAwAlmFZ9s0snuHgZwuoGcGTcfcxETM81NnqRJm/y9Stl1
Mge+TckjFrzSb84ona6QROiRErtmtkkWmS21D8WBn/hycidPrb753tUeBqseSt88wCa27YMO0WlQ
FqeWRBFLGnAOuReJ9zIYWfTJtuVQfW3VStxdU2Kf+VdYa7Zw1CkaFmdNOGmH3d/KJqsKz+L8dsyv
Uwa707ksU/4pjRDH+KFuy8CdeykNf1lZ4luelZQ01SPBvTivUAHZ8PqZLjEPf2E/NgbVIQCsa43y
eLViVcWsbZjwLBnSqEOek7i5XjCofOb0MVmDSpmDBNLbPQZhVPffUzUz7JTSls6kaBavjl6iNEjC
8xT2qNhA7iL5dPTsPM2PegbQ09zhVmHR9x3xQpQBMVYn3plOU+MdIMJP1MUHsS9HmimB45uVByMW
O4JAoDKxLBoTaDLpoukj4r5Ftj+ns1yrvLM0EB+gm6XNfSTR/39VsKVE1ID1TOe+I6Ozy3hwRlFc
7tq0RK7hmrojZ9LMXPfnOS3JqPIqQkIJYoBsuCqWsXaln1nVNMtD5TEc4nmyTBW2jGJWw+dQOa/9
Z2y4X/3jkFmq79Nkw+Fr26fSff6XLvrFi3A1d5/0JUuiYxovrQTNdB3MyxUKqo4VZm4/XwbOXfjQ
m5WNXrY0UGT8061Qs2D5XKr1PgFXInxXrV091VmIK1/1t+/Yxwi5WFL7tjGYTX4t3Z1YmhJa2lL7
VV9mmtdkUnmTjMN8jJ3ze30QNoqHZ9WiknmAHI2QrnkYkXyOJu+cpvNdPHOsgHemR8d1iDdJWKdd
1vGhE1/WkjDhHWo51KiAX6olru69QFLzXK+qU/0Bsirh/eVPgwnHEyOw7fxotAnn8pBgR05IIRBE
07VYZ8v87iFuGlQknHHShqmXgRa++tEp7AVb0zuk3Up7RfqvOVaaAB/tCu4Qfo5JTbAfG5KRBL/G
UMAICHmOaDyLGbVw7I2GExjB6fCTlnRZjsHYxkiqNPVGmduANzjIL4cQ2XcR4TIhrTPrE8O+LAMj
mRbqbIJU/xXit/Qc5YiAbcwZTypgmnNoTIVnryt8PT0gKx0eHIC33fNM6iF5imQgq4OXqlaGhRwF
jiGqEbq5T14/kvZ+mifxlKipP3or9klBTUqbBf6AYse6hmP5iz86g+tch61f4cMNs4cagemk8Gf5
HCnugBKJQ/KV1zgZyaqygZtLGPaHVjBMaxZOTj/MYavchxbm6hyB1iahGQ4TmtPWxdIHvf8PH9tl
CcFpNAOAQAuJDg5Sx3LMfHB9w08TRQaIS61a+TrK56Du2KWM68TMBQssillOJratxBkDXatuzNxg
sb3P4Der7IQdwf9xdibNlSLfkv8uvX6YARFMi97AHTSmpNSQSm0w5cQUzAEE8en7d3v1uqzzX2Zv
VWZVqjtw4cQ57n7c6zpgB4T0r5DrHmx1FGUjaCrhAy1JABGb8mZWeRYETiMF4zzZxPWVKpVYu8Pq
2p2Y13X3vfx9bPNVPDnD0jTiEGjP9978oDb9t3ZKZvNS9GWg7nLd5dF+tEM9N3wnkaw9yCYBnBTK
2Q9nwhTc1Q36NQPMmA2+VwaTHP212VEy3jWBZCDK1rEcZPXVlYntowJz1bqs1XNQWn7vQl7EJn6V
XDEM+fsKsNh1E1Obt25+mJY4vk5ZYzpwFhbnfbJ2/bkNSGyr2KpqZzn/DDzb4N4RtGWTcutsN75T
hyEeui6+o3VB/s8UhUh/5SwC/yNulWuKhyi2gzn6UZU0d1WAvukan72VNdI1FHWfgt/o+ih8weNz
iOs9CptsW4fKfwu5IGAa5KiqCK/eigZIgTipBr2PjHyq0nE1NOUfqt+88dbfSk+dmqjXv9knzZsT
FZFfoA3W4GSqSDFWT2FY/SpE130AlVX73eZab2Ms4ZAMX4HVljJInbBalt+0/0p9Lv2owy9Do3F2
mbbKGY9bgslyny4AX8UlRefiXOsnq66Hm2qiE9DZPgfdj9FqWpQbAEjTzufAaZPcZhVAjRh+kZgz
AonlnN8I013AhUU+hn5MsNy1g8Ry/mROdD39GHQhIFWmaPl4drsKI+8/QbPYUGdE1couqypXHUi9
37+F8zzMz02B/1Nx3Ej2W653FHkkY0yBv/lH5CgsHR4GfxvKQzwOAJ6HZTbK1LR9dmCY9Xq58Woz
ADMYXhAYeL3njs64fFOOCNWehlJPXYenbRHbp9GWzEtYDoUW2NlLyt5zjuFc2H3J/NnlvMs8T9lS
HrZlj6b7WRKPet27brd+gkCOsTiCm03yKS9pf4vTQk41hW/UVua3dR969YvTAZC+B9qubXXodFUt
DzNUiugO2OTQ1RwKKI72ELZoR36sRMzU58gjNgc/wjjx+9twi1cquo68kPxd6sK6nOSyjPV+9KwZ
u5lv1Ojqz5xMwXCkTx8tv6Xv6vYCsNSrKe+azlZmwpod5qY4WASriwGf6MPQzdxh6CX/SHxSbgDc
1zagHuHk/pCsVpa3/bbafk8bwJL1JCVxtJzq61684XwhqnOteuSX2xZGzZaujhz1cZP8ZEdPz419
LNVeDk06489jT1tRxyZIhajrCrV+HAF27cOIQUfTt5ywSZIU965Z4v222icMNVLbO/H0hYsaTlfh
1Lbxj6Tu61llPVPXINLODIHzqxwiUx3VMAXQDUE1UGwysdcoZogdKIoNmcS6uIATrgIGdNlHqMPp
W5AUeh4YccYmeRdxcGk/3ULs8IEspoxtFnK87BuiJKCZW9PHoXiKhU7qmMViQsrUMUfJ4n1rxg6k
5lDmulqHI9KsQjogdAPRlyjBe/9uHnMxPNaxrtgiaEQZVJrrHHfrfSPYSLlr1gRD78PsOhTZLIJ5
oDtM/NoJxZEBqSncM5ZDIpxov4olnA880039rSQ9LH+tO7jx9iUp63kbU2a8auHxW2mJf1u9NP7V
3ApPvrnztnXnJjBSpmIWxakfndg9Cq+qd/rAKmpse9zBG/Bzj+paT96DMZwLLA3MFwVFLRrMzJ1Y
SoZGMkSKu6hRVfyDQWZjrKn8JdiepVvrksjMWDTU/4AR50/gary3DjgNLIrg6EtMmJeBoSfkeVlt
/J0cd9o/D6QzTEZvSkGtx/0BI1Hr/klCMy/3FOltYPgbWv3o0oHP17VtOv+pNFMSPPvTjGwicwXd
+XLoljWKXqAyatJSuzBc07aaJzNnYp7mPWsd04VXCr2Ofx+PND3LKRxWGx9mrxnxrE1s5Yun2nGJ
ezoUTtVEMuWQUpyRuykVEtlpolN/66pI9F9MUK3FXWvofN9op5jMswTkLr/2Fu2J6shbBt7PpNpM
pM9g9VP30e4wMPdDsZb9cQ16o82xWEq5fSwLdITKnLl38i8LfYJ7amrXPojVifqUtjGHIQCDeDd6
LN6Tpiaxt2uo4YCyxpu/BlgLDh2Fad7Om+PKU4Ht+TS9s1seYkcUzQZ9t9vNu/rZTe02+qeCpkAl
t2IJy9ZNt3lsTf+cL3mStOdlt4ukTWJ5j7jOvK7Ubwmbp4e3iTyJaj82LIdVr30hZnbLRePXv1VZ
jMmvPBZr8r0zMAlnKSLCGmxn9uAjtPEuz0FB9WhvpBDJZG/Wug5BrXSzzt5Jz3k5vRdz4IR42G17
9VJxw4b0/JFanJe1nJv1Zjalp+mG/IQ9XQcyBDPl3av9OgWEIGUh1V5XD/ROUd8W6U5A7/7Z+IwT
1w0NfRReOzpoEEmt0+wGP0DQhHtbtP0SI+QZRgg+x2MVMbucrk9VxL3+AE1n9MQJvwfreRR+vTyE
OFZgewjZvqxpPobhee04Fu+5/RZUeS6myJ+BUMLYA2YavXP26s25V83cP4yLXl8ux98NB5x9iHye
DZeDNsQTPatbcJf9KqwXS/9Q1UUfpCWGTPgW9fWg5G1cy3q6FUMvkAsPcs3cUe85R00UDCYNax13
QyZ6pOv3gA3dDvQIECCfoIa8/ClewsSmreLqFXdD3q1s7kJNCP3TrTkN9sNWJFXpHS+xJ8Ofeti6
9RcY+B6eqDmOuI980bQ/XL7G4h0IihX18jxxFoWfpbWEuWaFmYr4iKqizIPzLrvKBozhZTJ8rIWu
++g8b9WeQ0+UEShysBTGK9N6dtw5awPgCQZiL3SlnxZK+XRGftlZ9ToMuBwSrw0oMXJmQ9iC8ntO
As+hLfFP7dHm3oJFfNx2tXv0xphQwGXovfoQqA3C1233rr8t1Ba5FBemXnnCijPavjhdMERnWy0V
70l1MjEr2SGuV4W3IeRTPav993DYjZBnD6JPYC0hV1NDW42zxPWcgkNWrh8x09wDloWGdgrfM3HA
zlItPx0FqLCkFRMF629RoXvFTnPEEKwOJHtzcj35uSe7/hyVfaXCTLZaqM8J80BA4UUHlX/kBg6H
5h7DgaR+iq3sWuYHdzdtSgujSAPYg+7KMOuB5owoQa6AtvzZ+9T+lsCtUgx62oPRKfiq6YzuRTMc
yNLQgpMAF8Hd5WYjYDEDrCygj1c3HnSGI+rIIA7MpPUNG8ZB97WoAq2HgxRmGd7KqrhEBVnuu8Y8
VK6PTzNQ6mqpVNatk92kzCOJ2g7kCQTd76K1bq/SKi6c5RDMtTZXeVCUTspeYNHuJ3TSMefnSCR5
m/qIHgSDQjfx/ge337fgU2zA110GT776Gz1B3IYj5OKmx+hYdUv7u1OjKGJuYSHkdqjzYWLeEW5S
jec+ngrwsYTnJkUyHcqTE9utu0kYr3R7AkMeLfx0DAg2HKgIVf4CEpx0L9BoooQdaI3K87t+icL2
2snXXP42nnH6Zx2K0MdsrI4cM58uwQbhu6p7I24WPwgLnW752C9Fqph9vVsdg+STVVVE4j7nQK6w
TF3L4eztEdmfwUTiNyv1a2mObj/58fW6mb27hp7YsDcuyqa98fPCBBD9hYi/+VauE5QsZmjGuwNu
Krn56harK4aq2RvkrXHCdfoSjeUcE/EVLVAtae7bfb/bKQT6basBha76ChD/UMYQp9XJBc+9vD8P
4Qzo6NVam5QmaaYjaoDTzA8GfYug1vNMaOSVqtd4e7QRXqrXcZhre6fXrVljrDH4soQ5jF7cLWct
IzJoiToM3hMelq+lLjoWBreh/5TCI8ax3HmMiglCMB2ZbMc7bN3Vz51M1PW4JnPQPoWmloIFyXHv
j0DeRfuo+9AuQ1oxdDt1xgFWVS3ag55QcDrA0kVvd5zx9h6KtKQVg59n83nw2VDEkXMfiKEekuFn
3Od1iywAEe3QZ4vSrv/YNntjCSyX3gT1V/vbHn+yghjPP3xl3E8KorBQEGAHYQ03ICb3qfHyPvmm
kCg09fUQMX7u6Zj03fIZeQqR8/3aUA27k6pGoV5InplJkZqWJfLagzIdNs3HfVDudK1pZO2XBRWG
NzwKV+dt+OJOWx5z4Maia3/2RcEq/tkrXBG9F3KwjcwEujXlH33dRp1KXWwJy+egrR3h3WHJ33vl
cQmZ4RfKlluzUuTn9Qifw2BXTfMxH2hiP1upwB6uaciH8gf0nqjik8soQq8PMWPcFxUPcrxuAktD
C4WQ5+G7kMmePLjwvfuJ36ePZSbXoFZBWtcG8iGFiwrWgSHfC7cMXg5cL2t7UttkNixxmRR/Zo72
LjqucwvsRkBVXDWvDlRxtRxhcC0OE25Yb7Y4b65sFoMIZYQheHabTsTOiMJ+D5bk2HVbnNuTO8p9
w4ALo5YSe04jyGQpMOEz63VsujZOTnCzdVxfEf0RdvLOpSODRsiZHUVW22TTxZeY4IwdHHEI4bx4
LipCDu6VY/rxY2ETrF6Ogxu07KtPfsm8dpXv0xSR6BHPVbCmyqtC57Kj58WVd27XxJP+VbQoZeyj
A3ESvzv0XEF+r/NNLdHb0ImoKB9V2bVee+UoIQSreBZQ9SRFZ7uvKirayH7sLQ8SISnYSG9NU6WB
gzhgvfccmxf4nMoimO4NeZboHdzeG/s+E9bRzvOaJKO6ifvexAdP9tv0yAjHYHgcBiP8IW0GMlcw
I8FILuHP1sV5HcBmUZV3CSDKqRF0gD+Z2e34OozW9W5zrX0BE56wQ/alGTB9+YyC0PPSdrwoLFLj
bSVm88z9ihkHzea4vq6rRzuGUEOGrU0tUNMPPzQiek52fl3Q9iFoypstJxxuunGDKBmPdC1OJdJp
nOD308Ibg/ZbFzK23ltvEbjP1aOZeKYTIlzC+NT2bQt93UJsd6mk0G/ftBal92MtEtxg0/jiX7wB
3lnf4bYMHRF8eIVpi9+xpWA/BCah60nnkbJxh/dV6HxNRjHbn4Dsnv5WSDeYf1fJ2Mn3WenZpYFs
jNyjy+J5sGb1VBjnDqrRLe74sqH4KRvw/avL/rXxM2+mAY+g9gnE/EgE8vFrhaFjYA956Q6wFIPs
yMebiDePnpAzxWxeMC3Lyb1x87rZH6dliLoPIPdgeTJTqOZjORfN8tKa0TG/trrzpl9M+RcMRHEV
YQfMBCHwJ64XMf7WzbybG3yQ2vZHPSRxBzvV+hYJWgcba66dZNJ+CwldG+8zwkKa69q629y8l6Lb
3Y+t9vPqsRh7N58OFKZkRQMk93x7ccF1xJXCQi22WdtUZeecVqds/QCOSitCtktRmUe3KOqlOCVg
CsVbEI+R/8vLw6XJeKlw8NN9X11pj06YS72lzT60zT01IMC4CRWUja4IrbXNLzHWiiZpgbHpbmCE
ou6Jl2IrM5sN3ySG8DRJ98qX3ugN8cUrV6owUsr4LHLmkZMvN9P8to3TDldSx8Pys3WVKJHUoes4
xUjZMA/r8VfYj/2y+sipQsf1A3kFtsJccVM7qmanY62NDrLAbLn171Yjyy64D0Xjko9V96VfnvQe
2Tg82NA00d06Db4fnwy/Hn7v+dLmN430oRIpwdTpaqqs9yA2VBjZvlVMWGneRxEElj8nNnodCX4K
darcPM9/csiAXYyb2wSfg90W+xWVxLD/0iNYAaEI0SWt8riPgHcPIeKl4ND6JhffaQh2TqRI7IPt
TybqZ+QBEXIKfz9iKd2p1wYmGyDNDkI6r33dj5ey7eJq8WWBurVnm+9snRwS5hWvPzq8tryDfi4F
WE5YTFJfz0ar5g+ITCGejRyKknvcRb92zUUT4efWO76FZ5f9dKy4Cd2fqgrLEc7dEomU7uEuLeZL
KBy/eReUh5V8Jpz4sBjAoINCCeXgu9DOiLAy4OZZdVnk1VP9PFeLoBOJpoTYBF0ixgRaQRE43rXK
gbQK8XkcHy8IAXT7FoT1kxcUfvPSymQ1hzWo3OV7mQ9x9atH4BT+3N027+67YRrz22h3SNoMcSt1
v9tES4kG0wzek6Ug5Mdc0sY8AmNzzuo8ijgK4W5EmPUG7DiTrvD618qD+30NpzKIz3s/1TZPkyIw
mHaGbJFg8LLYxiZU8iJJ/ijcJkjgBZffxbWvmtj/7IphY7pVMy0Up34JXzihlpJ3o9nk8lY0cbFT
jvuIhXYMLqPq69TGZkcQYCiJhxk9WP1jK1p2pY/NaML2lYJaDHhJY+p4U/bJFtwPTuu4HwArcFyy
5cxmsrqAHMPRUa67oSqMycPJ9BatWiKSXzwCUgbAnxOnux4m/Jkgth7MuI3Tg77QSVelFmQq0Dv2
/vaNL63iR7QMm/k2eU63LJnigaepdL0Os7ZONqO+zpn8lzpNHA8VRAh80t5PhGRVc9Yv3bq/Bx07
ZB9AZBEtWmHbsk9JA9vl97zcw+1ltKag04nbzQJ9szBAdljqLvFkH6p2apE2kyeTErDR6U8zrYhk
074cBe7sGxCjd79gEO3c2w51xvfRrQp9sfyAI2dTIC+eEN310ctkGNb4CLkZvkHe5O5VTrJKdTIr
9nR4ztVFfWpz9kpfV6cbEMfoXP4qgiC/qWxFFUJm9sDWx2NZNr19WZbd3Wn29+RH3tc183PJ8/HY
GBSgEBrk9nhf5qG89kFwD62KHHUbBQCuX+e80eZuR23b3wo293wC6+NrUkW6ps7oX2xMrAxzt1el
If4x3ilBhzal7kouwIeq6JheE7I0KDVeqcJRpzJ3BtkcQN5jQAUgi2Z8Qv+wBLdO44t8OdoQD6iH
oobOfrB2l/6T2Kehh9Hf1BTQ7zRiOSqUKdFpxPK7xlggqNIdoCpeDr0S26gzWeE+dLNNAa1FKvK1
2D62fdlXMkMVhkOfuuh1mUWu7+KnS6RIhOdBmHPrpgH+iKgSvcWN8i9VETW4QwABL/1y58bjFqXa
J6wr6xy9pMgV1v2GsPB+ux0rFFVHsJzAuRnF2ue3e+AIuk0fpIvl94hO1e7t3KeoQ4FhSnSFbNI2
C3QT7f2Ggbcv+RuienYHTR+Kh7MJY9RxzI2oBfJpWiZ7XMsEyPEYuZGFW2B+xPk7vwgFJfBKtPTP
Bs2Z88v65RLII6Zsucse/LglYkvjzob7dy1svq2ngqOArrkepz36A+rQrO/se076ISoRcM/prHXr
XRU8bFOReZuS5XWSM3Et1zYApmvPXk9K9HouAhUhcg5g1foXd57VPILL13LRh7hBZQFY1ucrbVFD
y+fGRy3nChGEaqYWQobUK+sOWbQNa/ib1+f8up4iyuFTUJa7YUTj5rF/+mZq7EfDksvyjBV1PRcH
BxHP08iJvH4J8fOtxB+Ql0Bh9q/Q3/2Jvb3pDxbV5Po6BdqZ7qtwbwd6HT+yxSuqOwQlNZwioWzF
ZOd2uIX041PfVFjxTQ9L7xpUwp5m+KiRZlZrt+dnt6OeK1QAUsuPrVq2kIQKVIHmS8DQOE6E7Llu
jzQRl2mdrks3ds+iTmiBMtJFdWUyQHcwbbLfoGq+zhSxSmZ9IRFT8cvrxXfTAH3fCgiHT5X7XKE0
U/fSoxhjUAsTpjy2e1SE9GXd+93eiIn0SXPj7eG0o05Xzt5lmMQD4GVuxAlRZd4Uo7fKEHw3c3kw
FPgZfKjvRHvRmMZe/BXpA/zWKRlUbp5XuCaZnyoOT/cqytd+e1kkt0yWQAvBWcTRZsVVq5tw/4Cw
MXjtG+1QZNJxV7Y51+CN8hPysLHgaCB1mFeWzl7uwx1C8olIpSmMCCmh84vkYXeLxvzuTMtNGPTJ
GoBKOC0k/54AmGODAXQd/hBeyFkSld7FTmViwWDfyYyMIsc/aI3O/HswqyryDlZ00CZpWxovfoNG
a/UL0gZZ3qO7M2GUjjzU7+WetzWyLYFP25Nw68VQrsWEbHAOpI8X9DZ6ZXS0M2I3GCE7Nusf8NOA
RPEFSbo8dpVZLL7R85R3Zw4ey9RPhyxK9mbwtuWoKGdnmb+T4EAw2hnCJ9c/92lNqvp0MVdf9Wlt
BzzQX/Ki9TmYfM2nvoLiEcFrZeJa4SwB4JnZGpfGL8LjOfuCgr8LrkK4fHXTLGOkSIefZSVT32mh
RtItyMPkR80OEwGMrOq7lC0WYVrOfm8LJ+c36yg8h+ngovA/Q+ONvroNmWeK6WobY39kp1dF9pcb
VZXNSuJk4vkgWbYz9OcWAPu62Dukzfi2zWZ6HvdtcH4m60WJlIZonWM3q0rY6A6apUGQyR8F5uzG
m0U9DYm1L28t0qNqRRzftYyB/UXM8FYNRdDqI/rnqY+Pdb5tQLBLlSdp1SpdvcHO+WbNpB8u3pPX
grvfKDkKm+WMOWt8t1RcEVZDxtmR8XGaOX2RBlVTY5jX8x0vGCLCsDm9riAMk5+DpRA7VyOarb35
ykXAvxUvF2PLu14VflSnLJgFkplz9ltvfp/Y/NnuGvpx+dZ3E2O2N+wi+s2HGrsmM03tESYb8xmo
EcAEfYQ3rUaJsR37BL0/OUhuHUTlBViYJFdyXNnWPLZhVAX7NdrEuH0FKuinQ+ysTvt91VOkfusR
WLm7Jp7bF+oQa+67Jx4GlZzpkOT4BGu4sl2uWJ0onguvKsrgkK82QLgaynkVMsWydlwKxG7A3iCn
IWvKzFxRpZzqkCirCpXmzUVUijN1qNvyuDY5JSHzcwc5RtYWw+x5GZWdrajbdt1IgM0YSHYdHrwZ
E8LoXE01svYbm0vH1Vc8hL05bwHEfZGF+E6wSdKz1P0r2MGJnocir+xNq4tcbumytroKDzW9lXvW
NcXzw/WnfGGMK5za8w7sZcXJjwa7svEWnDsA5h1LNSlc/D3wxWulBjHG6Y7PlUBx6rI9kzqRM/TD
sa2rYOufNNeglgjNdd8+uDSJs8kS5IfdvaUPgthkq9pxZnQ4/uQEx36M6vFoNU/G5aFxhxVRvZbF
es/AzQbYwW3CpFjOfZcr92rhUQzI79r87ZKjtjjTF5FY1B4HxuutucOPA2OBieXFGi287ftiYbrh
hHtj1UQO9/le5O6nB/C8OEiH0Q+gtmP5jH2gLRgvDM5E0rU8REtrUAhDK0Vx5nee9aq7AsvyKX8q
LxaDZTb2quzZc3OIB26v4jGYEu84j1VTt8dY7xy9nEJdFx4tDj/7k11cUf8RSvGwpdiRNcnvUSL5
Z3dHXRRuApUfbZrBnaGZsjFOHIgjpEd+l9KTkHiiaolF3bXQZpqbY9xLZhJgzMbkLzFRqurkrQyH
K3YHQdjdqnDB+9kN5dB939vJdRksid2lRbZkdNSocgIQU9T13mDnh6pJAHyqyng2G6DDoT8cWdRN
kM0FjAY9WLJNc7oA2Ma/NhXhEsbFHyb7y9IJsWjXOZSuO8v/Px3HAhANPcM8sQVGq6zn9XVDrUN+
FGb87txndkVOEB4ZEHL3+iK2DX5H+Nes8VnZQOzvnb/FoNLgtGTOzoxeTkw4kdokzHBRsa4EARTt
/cOa6z6w6eon8+5fbXto+/o0r64uilT6Reh32P87kUXjFbGr9hDkVQQz0MfLrJv7pjQN4oKKV0Ig
AP+PIODIWkTLjtDmtka+e2II3C/93JnoVXRQ4+FBJnOkYXv33vo8EhVTOXonjcVTc640iFb5hR0G
wNrj1GvHtbfdYCfw+kLmIrmFksQl65y0Ibrig52j0FXH1g/ZPr3zdAg3yBfc/fUmaQG/EhZ8ZbC1
Wc05usBYeVs9dncr7U/eZCoKg/Bx7tEC9OgInBLGr/CTKfdgFzUdXQrjGkdBhiCTiOUsdkTuYONr
GYuab7J02q44snThc7N7W6X4xbgRiXKcjRv6hOK6kSJNp56QGzlYY9m2vSjVLqTzRZiK5gX1puuN
92KG83nr+tlHDJQtk1urr+iIghwhgFXcUSyTeTPnmV/X6onppkeZ1m010uI0LMTeAjLXiUUV4Hcb
eU51FUXqWcI/VNShcZQbBElHyoIpeI7z5x1WXH8k5bjq7jCqugseUHAFHq5mewKqNLD3pd5ciWh6
O1jwUGSY9JGeWB/ndZgWlpknGYORQMuqGw8tVc+kbp2o7dHN7RFLE/HmT5W+7+ZoY25bCcLQF9VK
/N1CNz3piUyl9obwxsnbsoH/zGi5D3olthjUgUDRw+TCNsCCNrDIVUYzEzc8JIwwC+uU49xtN6vL
Y1ymy7bP+91QspQ3HAZTTOU33nQiu4jWO3laKrGSa1Vrdjm2Ayeerz/oIIFUsTcx2uf3CT3X4VnZ
Ir9smRGLPkHsWO7+/Y50eYtBP8qcs2v2fUQsSE2D7g/EaieCE7t4EpmvF0tvBNeY+n79mHq/1Fds
5M1zdyDPXsVO2rSA7q9Vy58Vqa1l66DiKgFjf+E8pkLGGANz60DQXIAEdxm9us4g/eZ6yTybyP0n
ejspHhKCmsRXNodcZWERENz+ZjTlVsIYpt/mRwRBiCUPbI5sxdOOTh/ZcRyMbfkAYIAPJ6BxudTZ
nG++ume0Gio2H03vsEs9OoCDFGpLeb2eN/a7X9tdzsF2vKT/YRsaK9YLr1AWEKrBakMN3Hyc6yCJ
qqw1OWu8Zk4uEBlo6iXNdOuL+rap6F7VdaTElWxu8NM9tNNGE5FyVVbnsdsQqT40gOT90z4yTwOC
ACkUac4qSfKWUyLYhOCc1oDllb/uCsjRX5Lpl55it771NLsbxbmdR7+7RYrvNIwVLmOiudrQDbjm
ZrGIhcKPHfFoHSYUMVWxZ7Khu3TZ/GzMIMrT0nn91h0qWNHh5KxiLGAY2frrHLrNmuS1cZNAGcdm
AE9o2e7ouFGX5YT/WJxEfFjU4nJ+aTo3jBC6akSbnkB3apcNGaUR2gsPXdjq8Szb2HOia7eYS1+d
/CEJzFixUKelDZ5rPPm8UX4YdxCm+BdbgL8trv/DGwId1LpZL8fcuXjR6O287o9u+3+xSfmb58A/
fCGULQKLODL5ugenIDzilcby0FFeVM3/M4tnUpX+X28LGyDbHptNfo3HnxtRR8X4Am70L7Y9/9dD
6/+3dP8Pn5ei5FmdJzaM94EDqUVrTrMRiYXj9Q/i71REJG+Nv9CSZ1PgHLhzCglDLb79ZxuFv1y/
f+Zw1ENTuZuw+qtHt2ALZKm8uIxxMUQR0P/Lm/zlDvhnFkeHhi9GmuZcglYuDXPHbhfrOP/5G/zF
BOafaRx+4neIYLq8SCNnLH94KP2xhpM53Mp/fgPvb9fo4kny8/Nr1RXz//5f3n9tce+qrsPTbn33
TguCjbS7Fgd7Ja/95/a6PNkv7bU5N6d/C7752+W6/Pv/9n6+s7q4F5T55XJN85eyOyzyX+z//vbS
l4v431+6Z3vUxwAbZ1U48CCt9FWJwOc/X6i/WHJE/3jQqxy9P6IK+bWX7wZUy7vd5+9+deeYA0rw
f3mTvxjB/DNzI2zF6IdbJ7+6CqMDdetXj3Hbp2v/Ly6Df/sS/3jaR51wqFJyP+a5ymR58384+44l
uXVg2S9iBA3otjTdTY43Go1mw5COJILegP7rb1L33YgR1Gi86NXE9AIggKoCUMjKBGYkdACAVECr
tWfu8eJ1XVy0Oc9f5kqd8BDYfKTGK/LOHnaeupJx/whslhfiaCsXubqBuM8otMXjuBalLWiAyEnv
O+gEFuHlFRcsBq/KoQADUGYsMZ7b7LbT7rZh81Tdx3PC5eZFhCu8DMekJkOHZJ/6rFrTh7vYAXO7
YEoV1InR7Adl2Q1ebUNc9I/g2OiDy72KBsW5uwNYB3JkSv1RariAWI+Oc0fcB1I8XW5e4IIW591p
oaJ8pjWHZ8u6cbPXuXuyZgkd2R8CwzObicW5t9p0oIkpDPePvI8aoiThqL4M4RbqpzSwX68bAOfm
EwGA0tVV8qx1r4X5Q0+Q/JdwYwucj5cqQdnvNqEOgTx3lL5n63fUVh3AIXZyGueUr3cuZRLD3Sfk
3ERxXu7uwEnadQnEmFFgPOvetsh4jkXmw7l1reS4maJkFLxeHgGGb7DuUPyOO5JkjgT2w0uVrM2M
rGuXJc9zEa0j0HnqiV171uHFSoDhQAVwgmpDtQcMIj/YC9TC8yvNkxcpGQemgN8mIc94jvpvV8t1
IkDl/iOH6pAFjmRpRfPDuS+ZM8dxTexChRVQ62kmoEb4ftnyBeZp7l1+3j2zrkZM7fRfA9LJxt2A
hNoa14nVuEWAM7ujPNGJ9faTjqpJerL1bt1k+ueCeG5yng3iJ11p5wXq6i3FRXFVy/SUuhpDmcFk
xyYOqG+tqpeSwCtwD5NzcXCOtKzBxepZA4btpsNbNp4M+uLK1vW/p9GxDRdJMuY8t/oO9DICYOOu
O9+YnF/rk7sajFTmswp1Jd3uHzsVKutAukhOHyIL4Jy70c2BgpbBfHaUmZ6chW5I+RsamGSspzbB
a7GbNG8AYNbHyxYnWIh/9Eo2sMA4Gp7R8YYU2YkZkun9csuivYLsQ/xkzOrU13OJ99L/JwWHJHlk
3IHt9dgf00B7vNyLwBnJbs6fOhnBl90zpjYvGg5tz05TaC8oe6gPKFO0/MtdiKaI8/dZsVsyNBr2
vLXyygqVwLZzuNy0wOl4yZKlrEgzboCne7Ssj+5mntIUylbgxnnWC9ejCQ4Il3sSzRPn3nNhbKBy
mBK8p2x+bqahgWLQATDjy82L5ojz560YxqbeWbkZ+9GWv5tMMkECdyCcJ6dtu+KVFntdWdFDp4RF
BkSs7QQggkaJX5jlEsVF0fdzbq21KH1dUNry3CTDoU6me7WVyaeK1pjzaOSsuqkCRHeH00ACHKor
yJvkk+5pdR33APZctwS8eokyIiVugiPmuQRqnN4msuPkbuZnTjK8dAkq4ShKsFHNYwOBBx1QCmaT
Uw8ySfqWoPR6eNTwVqT+umxHAjPltUsqwO6A0ehMkJQByb1z1IFMbXm+3LhgJXjlEh3ERDq0M8CV
BPIWQMfBF0KLg2095kl1wGOh5IInmrB9bJ9C0gqERAcer416KJ1NgRh0T5PeByCQAA4NqMbrBsM5
tIp6FGtxUD3u2Uyz3ga1wkMXcJthj0LMBQAYY/b1ZpxP13XHObgCxoHc0Sx0hyzjfbksgZmjqtN1
PpRlDU3HCK7rh3P4BTEEie0E/eA1MXZo41csPepQUqnAhzLmi+SQK7IFzuHxqLPUkDVGP8Ca3plq
4bdrdtcl6t0C+FCqusfL4xEEFoPz/nKsV9YDhU5BY1KZxxm5xAOK8r5dbl0wCl7ypFVQmjN1+yjS
vgqNxAJG1Di5lhPXSw9GhOz1un64rbzc8JClVBP6QTkx/WhzvPVppULvV3CEBhYrrHsdAMjruH55
HRRA2BsDdYo4A4H3DJKAzAVXDdCsOf15eTjabrVnYhqvezLsgO0kL1FSOzVPbb8cDDz0jApqY6xD
hd4IIAmueYO6R39o3xgK9ed8lFiE6Fykc/FBz4HEGMfW/L9z0Z879BjslxRXeoc+T0BPeDEUEG2A
AR6cAlgx4PhL5k1GaFtPABT5CE+e9stUNMnGI0qi8HooAJOZKoptMJsGuI1RfXPIjUenJx4rQPOF
ch5I0/tLu2HHGyTnAtHwuDChAHIFlTRW4y2Fqt7CgO/sgYUYwb6ImqYeMCyw1g3JdcFP54IFsGpJ
sUEjF8EP4MRsAQBIPbL+PQVbgp3IQp9oTFyoyOaE1N2IaljgvVGdPnaeA/TXBsSHNulBD5Yruj0p
zpUnQl5IxYXnFmOiIE2ugOjBh6DRN9psKPEDz6l32c8EpzeNCxvrUtaagkdohKe69DWAf1R2j8d+
e149c3KPBmjzrutpD5Cf9twpyfAaBeJkDAZcfHPvbUrV9KAsyo1WeyBTspL/jGbOKVgCOtbjWL2h
NFeV9C4I8rzyCo6omVUpCfLcYC+1yrtuWkYAO9phMIfvlwd4vguDp04GOcGUMrLUHzPDC2q9HPFE
LbnSCgLSPzL1hoYZU8u1/jDAqoSkCQ2KKZz/y+9Tv/fHr2UeXB7D+YOR4XBOm0OiuwR5Wf0xOcDC
geNg/pYhH72xX5fbP78b4tr6txFUiZo5pMA4QNFr2pZn6aDBsI6I4Fr+dl0XnI+STDfVZsIyZM49
EBi+5bxZaRlAqHRdrjo+GvyD2awCWgWEQ/2xOd8dKBIrDVAHwBoAv3t5DOeXATiov6fJNsCLAN42
E1dM5kFFu3VDpPg0hUr2A1H7uwl/8sU0B6umOykMNHLOi00eDBDC6AlQpJKT7/6dZzbvP5v6p/b7
srYRj5GCGYhvDYCN+nYlmfs/c3Cubc5EXXfGCzxpM+qVE/gSlBVMTopH1/+6sQna/i2dtQAMvX6l
Y5PrGr9Asf0GeoK9PIW2MvF0gUcCOcxNoaar7QB1MZxEsH0atPImZ33ECdLL3OWgpENQtYYPEu6Q
TuCkad8dU5esnnAKeBPXS3ATLzrwsrbz3cye22X2uwmF0mX9QU0AxGgyvlq0OTTDO2hHUZ4BoUBm
6iFIVo8q4MKXrVSwyrxCUGeBWN1x8ZA4bfe58p5lQW9cd/bnlYA6EBC1pZnAQGn9QACAVpogr1Gy
aXibZV/5/dyOtKIIqczSDZ0o/SnXbM/Mj70tCUOCowIv9wMyYW0yN5T9gEysoahhf1eghzFQ8FTk
Q9BAn2spf7qw08tr8edMcMYteO0fcPYnLQUPEp6rALdCJd16wENZmNhVrNnjY119KCg03VwA39rG
9GlqPoFpKQa76uvaQ0w9T+7ndL5h2qO1/mzG4cozjMqFGrtUQJeQ1OYzUcJagXJAEQ2KJYmT57cT
FGf97YR2CyQ6AxkDzgoWbgdatKw/zfYrCDpRJ+RIpla0klzA0ZsGb6gz8FggmP+6ouJcT1YfUIlD
O4/gfP6RZjTsrg39KhdXZmC/NNQgA2FUaQ1qpZG5XgIgykj7IrGUPUqcsxQueugq6Elnd0HeI7Xm
9dCB0B9kypoWWUUHmgVN6X7kXVHvpIXrwZ4sPZhRcPRxuffzMQNEB3+v2FCkXZUO1HzuyhN2BsSM
YZQckkRNc0fZcTBMFyyHSBAC6TztOjoo3piWVnLDEER8cCX//ekNSv5bLcHLFbDpt0DNhsVxeWIB
PRUH+cPq+fO4wUsOaX25NdP+PDYsINg4ZvpRgT0nz6vxq9OuO14A1Pj3SEAGUQP0BWb5RIvBxmVa
r5rymJIrl5jz+D4DhtnOMQTkHdrqhv2s1ufrjIdzd70CMGOmDlpm+RFkCEY2g0T1eF3jnJtrLGla
C2UUz2riHIH1i1wTRZTQxryued6vW6fK8eSFI92YHHZIJthBbnKwn1xuXmQ3nFODNCt1Jh2TnoEx
kT2Ctx9soJCex+MXREqlMKh9Mv6NHagf+NtyAG1flMR0/88HdnCB/gJA8GF/MJKBCwRjcfbfP50e
6ZorO5YL6fj+h1W/lOOvrf5pOaeyPE7L++X5EgQLh3fmdCtLoNXrj3q9qbJ74h4dKnmoEH3+fuj+
9Pkp+CzUwtjvONtjPe34DlYfthUVBQ+AKHuXv393pnMLwblwlxblBt7e+gOsAIEybaD7Wp4uN332
+03C327A0LLTbC4gI2zulfIh7xW//kM1UHsGAVkciy73c3ZfRT/cMucVA5eK7oJnt30ttUfdfhzT
n53zq9wZcudvlS6TFzy71uiIW2vIXwxmB6BHBM5tCHyCzedQWIqF06r0ZUc0Z9ya29nCuhLstlGf
fWgW8yql88vsddR+ue1jO1aHy1N2Po+HoXDLXnRgvnEBnY90pTtals+AqUtXGNjoOcbvTvtKmkgK
Jdo//h8bQ2dcIB/VKVmMDipXqg6kNIRs0obEY0W83skkQVdkA1xEV9JFBeVtPkaQUQwm5SEp3kDo
Djp/sNKgAKBLoCRU1JIQLBoPF+HVFFqHDSrAI7d1NOgpO0pELLPHu1JS3qAKX7lyUFyoX9MU2xQq
7qOsNQ4o+PVMJAk6aFGoYJqtlRcNhSDZ9kNiEmdDMlaJi/yFZW8rCN+aCPVPJDYCFEc+Gnfuh3ow
/faYhJe7ESwUjyXM8iItp9UeIqf4relvqv3YrpA3Qa7aSN8ViOOA4uG6nriw0EF9aQaCfYgm+iUj
OMn1EPoZfw2ovNNBLUrTl5bJ3sRF/sSDC1cDefE2wVKNw/cNfpvg5ZERx2/W/hu4Yr0ehbIEwtsI
tpKJ3IPOGaeyuEiBhwU6ghpzjFjWI1ddHWaDoewC2p7zhMo9W7I//ElsnuuHixQdim8pm9UmUld/
O1Dw8z2jMtdPoiHWX5rRh+SHcgS9fuslkoXbWz7XIxcudHNFlVGmwRDTu9R5g+IHqSRbhWjSuDCR
5SCG2EiuRDaEogg9lGD53gu528Nw1YHAJDzscGymiTpOpUS66p4SFwy5+9/MlsQE0Qi4mNCjAKkf
GBSTC1wa18H29Myn5bvqTAFRXi97jtCauVDQaEO7OtBbikzlaVleWnODAtZPkj2OSDc0BIxzpxJq
iZLeBOvNgxCx1LNiqCAtdrA9JO3bWhypXUVaRgMwCz7XSfuIBAj4EfsQGKATyExiBt4NS8v81qES
dzp7DjL/V8fw02GLug74qBNNiVRwg+RGdQMGWsmSica3L+WnppcaKTWQMyhRqaeoOxzfoZHyg3Uy
aXNR81wgsJQqLVD+10bVMB/Snfhy/g6O7+Dy6oha33//9PE2Ku0HNmxKlCfHbfqPuVHt/L7ctMCU
eRjiAgrMwtJMJQKbGioZH5PmC2hMIMz2Avq567rg/L0gTmvgZUaJNtTqqr5dvpP+QaW3ei45455/
XobdcGeBxMzXya7WMapX7R4ahjqkdw37yYUwRAJKIDinVeNx9N5WY0uJFRQVXx6ZsGMuEGgMckXO
QPsIouPhnkVowX/rWR6e0YPhyG5sSZ5cZABcLBgyUO7MqLCNwUAQorIM2pXmAaIDknHsVnom2POg
xELvCErx8zQeoUGHmtg2WJsOAkgoDc4tU7KJCU7VPDzRQE1qnuo0jUl3MDvoglvx0EGEjt2qY2wQ
GSxLNBbO0cFutZiqjdOgijPGVN859KZO78pFkpcShCiyd/vJFTfLRM0qBKRjPafHbKmQd2XXLTIP
TgSjFoGy1ZTGCQFAHodaG8xseSMDMIkmZh/Rpy9HeWg/GzaaL6evef497+AW7Y09vV72BdHEcF6u
2WBLsxYtjcHyHjtAxixjFlxuWmD9PChRr9R0UaYUlgPC7/2hBKpisV3NEusXhEDCObE7pYA9Qf8n
1sfiifR4xc4HqHwNCs50FBrIp1ltHQnURuQEnCNr0HZ11QYBo61S3wGjR96kN7ObHAES8TMU39tS
yIZg1nh84rrLvUGCdo7AlnocivkGKnU+dEPDy4ty/o0C9B/c0d4ArwEze6OLwIX4uAVFqPrE1zxs
fc8s0HwQPfvqIfWLoL27qo4OXXK+bemTDpZ6fY660bjXAI4Hi/zO3CwxhD8GdSYO8oDFQWkLvVXd
LjK793R6nswlALO+v+m/aw3/DWFbPCDpB+IfbwaVDJ3MECplvjGs4LRQT/2qRp3ShiDT9cG5h5SL
e4uCAaREfqf28q7rkDmGsA0tR5/SHgJH/TEZ9WCFzH2n/rBbA8TjFDpK5KZeyF1KsqBTWbgOU6BN
Km4ztwljkmB8Pv+Nqdyt5lM0cLYJ2oDgpsTqme8A7MeZ796x28GnIarlr3NcY48VnzqZQZuiL3lJ
46p+gZQK9M2iJf3vsv2JzJuLNyA5a5bOMuaont3AQFphKAqQT8s+XRAtDe5IYeWqRogLU5tXSJ0Y
yMiBzL57d9fvlz9fEC4NLugoK9L2qBGcoxL8tDTJboHzlXimIJ7xEEjSLJDownkhgpK5D4YEoIbB
pvGjcU9MWr0i+HweCKmbzGVFZ4ICYnIDMM1GsylDcApmXufjSj62oAS15iipH6EBXzgAF22LT9dJ
4uaiDrgoAqmI3shAQhE5I2QhjfYOfDQQXgVVI44nEv8Szc/e9yfLZ6AFmmsXg1gt8NLV3SmVlkeI
Pp/zXPBIIo+RYOqhvOgO4ZAoXg7KjnROrvx2zmst6FF2UO+E/QBAC+L2kDY/Lhu9wDJ54OJqNM5C
TLQM4m7PMr/a7HcLKkowbdiprK5KNPOc47qWQgrbQtlCwm6pHm62ZOcW3cd5UOII1ZysmsHQXaff
9exnYS9H6KaC39HLERsqcF1lKItObYmViu4WOndUGFMGNdINm9EQaAdkAoOSPECqMVCDPHTzYEz8
q2p6TMIjE4m6bS04IVGP5FiHGmy/RLX8tk6Dy6suWBEelWilCrUUkA5HFUxpApoB7MaXWxbY05/6
/k9e5mxZAi1JvO5ljmtA61Gz3kF5Zdy7gI35Fch/ArAop5KXINEwOJfWGLAD6dj3UbFYQZW5X4x8
kgBkRGvNQ8SA2d20xsmqqKFDF2iz46dWC2pN8zkHbaFHFsicAJDoooCifJjN9aNewLRZdNPr/uB/
5WzuA/80m2OdZ2B2S4Yo63+kVUz7JSD5xzqcLK2UGLVoDrlNu8oLFxB6B88apuoPdQ8lOJl77hvn
mbPbn4POp68nHVQ0cjA7RDTqI+M2D5IgObnH+UUJcsnXCyIvjxJrlAZ8FJYzRJq7+b0Vmsri90jG
1o4rWYI/TZ0bBef0Q9sPqCKABuwaawct6I4UFO63c6CFNAbK+rLbiHrhsV7gjQFlzGBjrm6nAIKW
R0D/H9Sg91G0K5krgWvymC+I0s62AmxKlPbZYWDHHCyjOujH3P6+GCRuI7AmldvIJ2dUFwomvAjn
BTDol54hvdwI7mk84AuknSYtHVjTGLe3SLUcwTypPVuP9WkKDR/594c8BpdHUN6pksEI3mR4yFdf
YknWBT2S444JLo7GEcy5R9nVSRRieOhWn+Zll0GKPUrfyig5Gqf9sb/8kWBAzgGJJdm7nGhROBdv
WmZZiZ40Uc9OObvXcsn8iNrV/45Ocz6xDJdQqCO79wt7VGUVjwKn5iFaXT3p25AwJaqsETe35qRO
5X9QbfDGqpbwgoh8gXNqh6RuN9WTEmXNW7YGgwNdm29qerOBH/ayR5/v4R8gVg9ds1wdkQDttjtC
Ub1D9ENWfdOsg1MokvTUeZeAxMvfC5CCNhuvWoh+RfNfCWmZpXa9GqJXSrlz64OiN/nv8mAEd9N/
sFmmk8zQpjDhfKbXRqCY9CtfeYMKXAT+/pPsEVTYDbehg8awK1You0VsDZNjfUjDwYPYSv6Gk8oB
YgmSeRNE238AWi2ktJihwCOmwxqC2vEIPcM9phvhemoViQWIVmd3m0/bn0lXBpVHbN5bh9abXwo5
NTagjBveW9dAr2Tufd5dDJdzbzwVGGmuzklk9MsxsZTQ6fvbwqJ+VaaSrfz8zd5wOU9fSwiPgttO
idpVu60GlDQ11rGaWXDZvM4HEsPlbt4QjaYdCKsnMFxCHA3y1I0sqSKaG87PU9ABQvgROZWk/qnZ
d9P4O0FVrZRtQ+DkPFxLcyqXjJCfi6CWcbKpcgv1gqB1HCjzvKzpLLu6irrh/Bz01RuEfzEKMDD6
iXG3khd7+2YPpTfJkiuiLvbfPxmrVUIobe6LLCak9TvjKauewfkJiuJntXi6vMrnadhMCH/93Ueh
QWJmLvQlAr/7jblYvppCd+JhVtyPjqhhA7B2DmEc8mpNU0g6FaK13zdDdpATGJnDXdIXiEiNncFo
rFqQmF01H7LFkpOVqOn990+Tl/UaFO4Z7iFNcwNVBm9EicDlORO1zPm2YkJFFso3WUwdFMEMGRRp
DVLL4Iai1jm3rjSwZE4NxaP5roJZLqfcppKIIWqad2kQtUIBvp+jJUlvoJbyqG/j4fKciEyV8+mm
3doSyvRdBNYiD0r2HgFNiNZDuME6KFZ61avSPzVI2+yAIBZ6IlFrro+QyXvsdVm2SzA3PDCvNlwy
AeXZRar7lm2QcHi9PDGCKM3j8BRQ2G7qhHZJc1Syk6oHaSa5aQvgLobN+e5Cuk5P9hCkjF77U62w
PUNj7asTEG/Sjig4vclecV05jqfLYxFsnjwQT7drCoES5JLH4nenPvRjuIy/IQXkj6ASkCHaRQux
//7Jb9XVtIDhQT7HMV6hgJIa36/7eM5r+xTiMUVlI5Pcrf5avazmo579SKGM5yrhYj5e7kV0WuJp
+ipVySdtQ17NuYNOh48byq8OlVpQuzt0B2DvbInD7Wv87w3YsDlfhkRVCemSdIlMFhOwCzug2gJj
LrYJiXWJOuA8erNcqMTbSEKCIwRlXvGCCh4NUDQmaV/gGDy4blKLxElyqHrZs/JAHKidOSC3Tifj
y+WVELXP7c/FZo49yGJpvHbk1LIurtXuZOSWxBdEzXN7s0qgWw8VL6SXwczSNMWpmcCEvynhdV/P
uXbRFCDgmbExgmK8hko0WHgqiSOIvnz//ZOD2TWwLC30meMS5bobg0CC2RceSO3frvt0zoE3OwUa
HDz/UbGRwFjs2xz8RHWmSTYx0edzfpxqYzn1JfLLuOC2oCS1+nfIGUu2dsH1H6qof09Om0PgPNHh
vixEBjNM48X2iOd43avqZUGC2kZJT4IN0+L8116XloG/Bm+oNo1A4xTktAn6+qcLdXiLzIfLayEc
D+fFo5qCzofgIT35ov5GHPLzF8WH3E/pI/OLEh4ZDvJ8WgZFR3/PmwIJMFsvrCUqISDua9pKw13A
ByrlU/VQTvRZYY76ShJzDDaIUkgmUbBX8Kx9eChxRyjPZHFpu8DrG5HROkfJzO0rfibA8px9uEXk
Vtng/Lg9rH4f1QcaWFH+hryEnx1k1ZgCKzA5N2cQ2W5RM6m8buzkVu/V8OBA8qZq3kdDhgrZmzo3
Ds7de5av0DWfldeU/Rjnu9SiYbqCy8GU+YzAIXlo3Dw7K2gOoKFYmO2tBmnqyu0e15KElxdC1Dzn
7z2BRp8ND4/6kYSqAl0qZQmtVpbCFJxpeEwciHtRde7AhCA/4TUQRJ6eUu3N1uJp/lbKoDOiNeCc
HSRtbtN2dRbXNkrbcWlYnNYzIZ1dEIm5iobB+bnSbzmq25IlysrkFmqFXTl4Gci6dYBgwZQIpY2n
y8sheN+Dcu7fnt4CdwrmLWXZ1+OuWr5US+Uv7LdptV4OIR+rmLx5Ou6aTpIOBY7IA+IgLEScBrJa
EagZNtV80dolSKc9J4EK2PbFdl6SbcH77i8zeeum7vlyt4Il4wn8moJmSdYneQwBjgc909/ymkG1
wgFHjbvKUl776pzxzX9QcqB01qChvUWQmvCR/fJG+ouCaxn3P78tNn9Ov5tVGuRb6l8elcCZeOwc
NDHybJ3nPJ5IDgawX+X4ZTG/Xm5bEIwJt+/nTtZvRpKU8UL6MEmaoAMb13VNczEAcjdtliR2GZf5
N3M27vA4+3q5ZdGE7Eb36TBEIJTsmv06RRtVImioxpXJDks7S4KXyIo4x8fVLwc/WKlFUzaPkIOo
zbw4LNucDr4Kxdw6UKtCthmKhsKFADZZqQ51lypeFEj9qf3RoFuYQFjsqpnicXJsg/AwPEKNzHIM
LJsGo1MF6+JeZ5k8TE7Vlykd1RmqUD14XgxIUjdBKaPmEJgmD4gbTUYhg4HG6ax+U1X3I3WJ5B4g
WGEeCwf5Hzb1rKtiKMv5OSjTNxMKPV+USRJvBavKA9Bq14aqfA0DpSPS1Hl2W5HfKIOUfL3g2MYj
z3StaOpaUQAi2tJwTt07UIoGJYUiZYFCXcq+Qa0eanuNzIhE/XGOTMsqZUaKbCP5o2qax5Rk0PsB
nVTxVaEQamoKny6yO7Jor+LRaUutD05uGku0OuCkWJQAgSOkC4QundHLTevEoKIN8p/vyF9JQpVo
hJzHZ03dgnAUXWpg/MrzGiq0bVBWhQ95mAACPkBDOh6EdyReKTI/zulnRjSqbIoWkaxZ7iHfDn0G
nDUiUuhu2NXO96ucn8exzb09ubmyS3C3+iHJmhtXR3FFbUkeLQWnFx7LBmEylL/hXBdl6uKPNPU0
w/YssGH12xcledsgPnJ5HOdZZExD3w/in+L9NKRTBlnzHrVvpde10HOevq/AJYwFyoaQGCp7SKYm
2HzfO8Xw2BCPxWu7bpjU8rotgef4M5uaLAZpshhKlLt64tNau7fZRqO1lVE1ieyep/Irk0onYKzs
I7cmkHYiNwNYs3MIg1LkoqBaFzgGhtv8tM1FEkgEFxme128ZhlpzCxf3JAjT4u5fNotHti0AFxB0
TSuJcwniOA+MyxPKkpxMWax0yOMV2xGva5L9Rzhn3EkAkDWI/zhjFq+0MVFuARfNR7PyFLde31ri
9riWuTRkVlV4M3GdcISy6HWndx4zB149liUMR1wGqDSxDhNE2Rvsg85yg/ynucqOf6L546KFDolF
227QT6n+12j3cy/JyYjSDDw0jtYVUCadgjRDZxwSrQoHMPMTG6ohxn2PCimn+K4aKuDbhgeeXi9b
b3WZxo4gdvCwubTvB23tMSZrKjw9fRmTk1L/Mqxb0P+C309i34I4y0PoepXoCzTZ8njOX/L1Rstr
38qe3eHb5bgk2OV5pr6pHleWNWseA3XrD7sm+zCe8plIwp5ojvZuP0W9NW0q3KPZFqXz4huG5ZH1
lTA3LPvmOIBedpRBOAQG9ueV8VNHJV71c2YseayOtQfGtTBXZOyroteOP7b3qW1qgSFu7lQ83ePu
4k7zF6M3YlKYN4xm/gB1NRSJFDfaaJ/qWTkqoHrxjEV7LLr6Zt3yA4TboX4nCeKCcMej6MacQXzP
SIuYqo+b/ZqOr1r1G4xXtiarzxL1wJ0jLHPY6lVZh4isNZCFEUl1f5s7iK323tLJDENwWvkTDD/N
KWMWOPa1IY/HsrwvqwQl+9Q5KB2Brid7NUowVlbIIMzMji4busCPeEhd13RzrTbocOoid4ztovAt
4ndSwL2o/d0DPg1ozKq1qqgK1FkWsexOrXDFWr9qpmxZRCgVHky3zf+X/lhy6KqnLILIm2f3X8u2
AzgM5Jr1b1u7g9onhJR1ibUJO91H+3lUC1nwOGn0kYkFWekLKRVPtU5TERbV99aONSTz1jbasNNf
XiZBPOJRdonJMohWukVcg1AvzX8SXG40UxLsBEGCh9jlm0szIP+hSViWPh4HQh0kcZe/W7T83P1i
XtbV3doKfrkuv9JyONhEeyjBxkR7yVqIZoY7JmgFg6ZfD0FFokIObfuxwesnWXGgqHHO6bVFLRzQ
IRTxmltem86/knEItea6yklD5bb/VofgsEqsIVqTOYA+eNCQ9ji3qWSPPL+uOk9zBpx3t+o1pmaB
lqtN7bdakepEiNrm/Bp6rbQf+qUA9XrvsbG/V1xNAio4P+k6T3FmFG6zgX2siKEG6BfQMq6sH6az
BtdYpM5zm3V9URkmZEKjNBtfp6bzTBCp+qQ2g6zYZNca0ezsQ/sUH8pFsyCjCVSbPtkelOtBgJ8e
Ln+/qOn9909NY03dGQzGRdzMD+DKvpmd4fFyy+d9VechchpD6p3kWRl3TDu1ZnIzmyq44p0nq5NR
V4u64JwV/C2sVMy0jHMCNgN1q6KcaoEDTeijaWQyGkrRFHFeayYoRrU6zH7N0puEdP7ayF4nRLbJ
eazeK6iuQxUQ6scoaF3riZVu0GkQifaQdMKJ+vJSnD8f6jxkzrC3vC6gKh6lJiVAq1bPaQr0JQof
b7Pe/kDC/zWXqiAJxsQznenlXA0N5MfjThvBdMpe1GU+aVQNLo9FsBo8ydmatarV1fkUuVXub25y
a1oyaIpomnYz++QLdsWaZhsbNTLM2V+sZ4LcvOGOgbO+6BCK3mSYIdEQOHdOiqWmMzIOsTFD5BHv
qqc1qVvJo4No+vdOPw1i3rpU25RmjNRkDqnOIjNFCcVYSg54om/nd+Bu6I28Msu4GA3PtotwzWRw
SIE38zzd1VrrtVpBOguEl7r+uEKRJfmduV1vHYqxalvby5UyMWRSeYLueESY1RZA8mRjGUNk/rtr
DScQStzj7foI6YwfV9nqP+CwmRgW9NPHaLF7ZBrWEdW5+e/LbQvWmQeHleM0V4mNd1PsyEfmOCdm
UFAKy9T+RM1zNuqWXaOOxlDGEA1xy7vWmLxRqjwrapyz0aWDFLvJ9BKPsF8NpQ3mrvKnWWaiAjfm
5VoN0kJyysbCFvjodjpa9TMKD4JqOTTrj2GWOILIfLi9p5w3wigeTSKw5Ol+SlmMmvnNKy3rtLv2
5UUWdOJwWw9jlZFWlTZGUzd/HRqgc0l+O07Vl6qnki4Ea+FwW1A6LlttTg0OvAxp+hSU1D0eKDs3
vGoEPPFiR5wt35QFTzN59sV2Ezx26jFgu/E82afLXfxJBf3zzIr0xj57n0IeooYOZrrZvQVe5NAY
xNv0PMQx+5Bmv1Jke4ccpIKactBJdWex8tuotcdlMUMrvW3hot5kuUE1Af5myl51zmcb8Umc+xRK
ppGlWtNbE4yo1EFKzJ3ARp+Hg5v6i2v6NjGOiDmFkUmuRueRieiScyqVDCYQOnVyO+sOaOVWGP/Q
5r6iEVCM267q2Wp9UkizBXOf39e26wGx8A6gWypZ6vPXWHwBtzdsmQXgf10lt9A0YvFSGDezPT9Q
mzlhZyuVV1j4CnVe7qiLPDxg6fds3Khs/LtPnLMCziFxg5izNbX6W0KHYIXYWQXJ+VQBQcYXbSme
VOp402x4OQRhiEyWUbjOnINmDqifmxIa8Ak0e+sRNXFWdcorGmhEeXOH7tQBIGd3P6d5kuzvwnXm
HHYBhR94McCK+7+UzUU4nJanIfz/o6s9u80b/+C9mo0V1IQA6EsF+rv+0K+Jap5IMtj6NUdSdLAH
708+W8Ls1NHFxJEyPSwZinW6LFxp7o0lPZAKCeSplVwAzwZRdLWn4D51Bf2SitRjvetRf8vdb1sd
K9qxWWQ8AX8eyc4YHg/yUpltm2uzkBtzR+S4Xbncql2be0QFSKfAY1292r+2hS3epFbPOeCeOitj
1NmNQWOm35bMvoM0OqC35XyvUB3mmYJxamdqRMR/b5XFOvwPZ1/WGynvfP2JkLABA7cs3U2TZZZM
MjM3aLawbwbM8un/p+f3vlIeT7uRchspuG1XlcvlU+f05nBMm+le08Dh14vUZ1b6jJfBPtjGPvWK
atyDMl09DrBYUuCy3VbMObeMuIAYNfpBfOb+ZJO546R/yTeurZUUpACWr+bBTcxYOBuE4i5cm9Zc
6mAQnI9dr8fo875vjMz2ReeeXSu7q6u28axJc/02BcdMP5HhmTLc9oRZkkNPO+bNdQv2E/GZOQzN
cRVxg9VqunNaQCildGdQGCE2er2ztF6XC+6Z1D3Yto0O/M182TmC3OvBRxaWnSDKkjqja8cmq47V
3I7hZKaRCQVGL9GdmE8JpJidtfIyXYv7znkkOQrbaftjhFa6V87ra53UP+yEeJaJoj3CIn6eNr+H
vRybKoXGah0sVramEbeV66OyfUrbAtfM+Xh79iqbkYJgndYmyEqYHRdsexygnuFtjfHNWNhOQfFq
QoefL0U8sKPbFZmJiGezfRYgZBjZGLaD/QIu4Rcg8g+Ws3cHUUxFRr+h9d+who5ADAsEW6ZnQ3UX
giNDH5TEcXZCn8JWZMAba5ljE2uY43b5UdHTBMJ9EYMfiWp3K3ts+x2bvIS3K64mI9zWwRzAQown
xsX87YpnIJP8dvuQ/1r6PeZm1WJJeVcPUKJl0XaJKfmmTQ+gjfHr5de7bEpGsg0a2/IiIUtc9U+j
rXlQstzcPSiV4kSQoWyuvi7QCFmWuO/nGjJHFg8p133Ssk846PbIMFUbIKVDXTa1DiUGQmlbPOR4
kU8rdOuMxR+W1F7fkp2LiGoXJOeGtCsex3Q492pMEZRYj22an1laHG5vhGqtJOcudGiwOLVpxe3Y
+kRLIW7WLvdl0/lDWe11Z11/YDYMU3LxqVxH2pFyQw7lT+EWZH76/QJkrzZ/DcrgAs2/PR1V+iTj
3NwObyzgybRi8JA9ZKsR2GucTus90tGg7dGH6YpgsJeAoHqFLOhUZXsFB1V+LGPgWt0w8fWFxV3K
fwl9yo+WVeP+KGa/tcsoMfU7pCURTgTo8FWEe9Rcd7pxVImqDJFLhsXltukgRrv972zmP2ZdE8fJ
4d/KFdyWVUr0ANUvDhpbXfOLQdvrd1REOxlAZ1WiKNF4Z8XQq/rI3DUgdRPapIvr0v2y6ePRtuyD
oTcfb++vInGV8XRkzMBum1dbTGYdKFhs8TzsmI7C0WQw3URnkB3p+hQDS+IVecAg05nu4QxVv1sK
FplAP/mGm35ciebVTIbXxN05PVU/W4oP6ZS6dMzoFAv227p0bJbhNoW3V1tpVlJ0EMJxWGvMCwg0
1wa5Lw9x3QzGHiIazRRS8+JHc+BOOZ4suuD2oIp0QCZ2q0sj2cwWS8W4+7Oyv+ec3iWjG5S1hid0
N1rBon17JNX0ZFwces3H1mCY3rIWh6Tsod7M79u+Cru1D63F9lFZDxpreAK8bcfKFLOTsXLEGG1r
NgXOpuGTJR6mEZSH7VM7nev59za8zyZkmBxNbKfOqs38pJE7QsM5/2K960nDMGT8W7nUXbmsbIxT
6+vc3ulGDp7SnZscvdjslZxGBr61s1V0+jAvQA6CemNuwDv2Q/CY1n/M0T5PwIigAJoZEdGfCvpk
FD+LsQkhYehv+jEre7/kpyyFtiHxu/kHSr23zURx0MvgOFdr7aq1mPmJrp6rgzmY+5tphCjtGM6f
9w0hhYfeyMZhWKcxRvd4Srw+H6fzapD5UIHe4mHI5sJPSygy3B5NEbP/Lv+bGzOo6UwKSs4hNo/G
oTmIk3HcQhA5n25/XhGRZDhc2bfZ3FB9i3neHFNUxXUmfoGnPrr9edV2SLkETVkPgS8+xQYQ1U0k
YIFW+y0b67DbA5wrZiDj4ZhdiVJs/RTb9eNG/R46BGxn7a9DWA1DBrwVHTdIm+Pn0/smYv734T4N
c38+1E/nhzJIg3f1dWGcy/K92WQkpYlZjRjH6p76NOqgRNhon25vgSrLkgFvIzcnHYS7U8wD7ZGA
FXeMsxeOIpW4dwPr6fYoitT07wq+mUFj6LlgzFljB/wZxPST/CIc88CGl9vfvw5JwxJdDus3A/RL
0WTjiqMzMWvf3Q41QMU8L3ye/M6H/LSB7NDmhsehNGz26AsYIJVjols+8Ywy4OvX2z9DkRrIwLjc
Suocv22KnfGgrY/JLqpTZcVSZjCCVTFrx2mK3ZNFPLArVj7cHWIrrr8Up+3V8McjXol3DFs1mpwq
mElf2808xYCXTyJEcaNM33ec/T2+3+zTQFGkpHhujuc8Wtuj4D9zd+f6o1h8GdDmphOKGjoMeUk/
pfnztKdloLrxyMxwidPOroXeyvgCSymmJp7ZA/g7vA39YeNqnsa1vR8zaAgVvsv/FPO3ZNl2dkI1
J8nzCcQSk6wzEH8XetRznCRJHt62VcUmy4Rx45YsjFqwVZPf4YUlK+/L5Hj70wpvlzFrq67PcMbK
/QRR9HCB2EHgQumRJbbP8MCyszSqQSSPdzheK+x2XWJt0nNvAhTs2GT8sRfUfCVVnv+6PRfVMhn/
DSyFNVGgGGGwFGq/1uek+2htO9FClbPqklez2a3LoTaXeIN4yVa23sAfKFKSFtp54L47DA1WbjsP
c7PjIqrJSI49owBeToglsVk1xR2xup+ZlqZh5TRzcHu5/pK9Xsn7ZGQbLycy50M2xCkDyXjlTG0I
Lb3kBYVg89zaU115XQIx0wIdMkFHiy7zVoO556x3QGFXT3ULifSNr0gARxxzy9iFI3GFvyVFHziJ
M/vcmaiPPlD78+2ffH1RqKxgtXBadoW9bXHt6IFWa1+bisS5u9dRoPi8zK7hXtQu82Le4rGrn4u2
/SxyG626e1t6PUL8A/XTN5FUMKEu1vLFOti8XA9Zrr+vJEBlCj30SrKWOGUfrwufvkyCOwcLQktf
7KRP7jRqdc+sZ4PfpIkbcm3U94q7qllJcW/Vi8rVNWeMc80NtQqssU29czNRffoST96cQBteW0nq
ID8H59mAdib3Xc/zBpVlTc21bYVh4MOUf8qhwy1OOd/5zYpMk7qXybz50YXVjpstLB5vi7F2PmPg
m/Mt09WXe2439gyI6lqfzUoYIRBdWTwZ0PnyaU17QDY21n9pG8Eil9nNAfxr9VPlbP2f2+7zN5P+
1+Mpu1yP3/y21m3reW7WMZ599/EirNAEtnPovzMfpQSI6AXuEfLkRUhfUseD5i7ZOQAU5zJlkpFQ
xMXUHJCmrOfkeKGe3WovvVsP3GsvrIv+9vv2DFUeLFlMPdMN/D44KW37pNWRloT9Hgnw9UOMyuAD
ygh3hUG3uGVtLAh0ngQaoInzYcjJTni7rMa17ZFMBy0gpTsQlE7tJvVtPRiqGviCb1V/0MmX2wuk
moV0RuJRvdGdAQmS3XYgAjhB8N3DBc6ed4Avqu9L5yRNRePWI87gJTsu+lOJp7flsO0Rzaq+Lh2K
y4iGZ8MykWMl1ktT8gYEoekpT7S7vk/fJRWOUot0050m0rrr5q6x1jefFuMPunx9phWxXjieCzG8
2xuhqFv/g+TNcjRUJpON4PZdBPmpPxqpB8a9Cy9v4tOdHlGFRcl0lxYIWXDiwOFrugacfObW41TS
sJ/OTrUT8BQuJ1NeaoTwyUmmNqa6ONUlMJ54Nc7n19vLpNhxV9oMdFNDkgv9FHFadi9ZAglqNz91
RfWUV+NO24biWv0PkLdd5tHmOS5Qw3DXRGaYhppfkgBsGW2E8PTihLfnolgpGcMrliKnRl60sW6N
Bz65wTw0n/S9Wrfq61KIdYqKMzxF9PHUPNTor6Cg9J62w+2frrJWmfGS17h/lxO+nkVdpH8pDuyy
PuCrDoH62uN/VVirTGxZpWapNwleMXgxPJpNciCAs1l2+Zq1Q6hveyulGkYKs8ghUaitkbG47uNF
55f9sFoARabBG4pux71VY0hxtkzmpB6GYYyrrvs8odgBPB3K+WVQd7rfVHvk/qpNl8ItwLzzkKNJ
ItYA+TKHn+6MvHivPVn1cSnagirGdDJwG6BE8gW0MbX7J9sDMF6W+spJJ+Mj8xQEXjxZ8EhoGhWa
L4Al1Ee2J92g+OEyPLIzad4nAwKEU7wI6EjaJWC2e0gxxU+XEc4NMihLJIjbQwiKXIhtoXBcBpd6
7qUi7qe+qI6j6e0deaq5SG6dlSIHwSyMdRExhyb8eF/mn247tSK2ymBn1i9JbUFbO2ZVhgrcN3Oo
QsH8aZfk6pJWXtllmfqySfhQFhvZAGERo6exGY2Sk7817SkXy0HT2V2VvIumFRQFklMDntyvvYux
amONud4+r2t9vL1OCl+Woc98qtOsL0kfL0wEbfIwJNC0sreT4QAtttdNotoMyZPdPNU4SA5gs136
zJYSicZWOtOR6tR57fJhLxW//gpBZQrMqSnXBDnBEIvuyaUfNjF43dZ4hAAsc0IzRjrtHKuKzZfJ
7aqmrK2uxYZsbPpoT044Qld9JPNXXg0RvP9gZs0OEkvhkjLscZpH0VsG3pC7JR6bB9LunHqqKUi+
1xNqtivlcLwZ0sjmpVTcOA96+jsDSaO9y4qp2HoZ6miAYGDhtbXFAsfPnLlfaWNDSBFY26XY61lW
3cBkCCIhY2lAYUbg9ak9bYf8RGIeg6kDkj/iqO0iQRTmZUluWLWUb1qPYfRzcv6f0oR5qM57ZLqq
XE2GBA6s58mo21M8BiDISE/GCdhNiHNwJM71wQ20na1XXeNldB830zTTK0xkDC7qq1HvZ0F3yhHh
Df+BH4Ft3/ETlfFKp+zWbVizFANNxkfS/kbj+ruilozvq9Gh3rLLd/sBDerGV5QRvRzSqLYRT+VO
7q9KC2VkX0JXkMxRbId53O4uZ6DpkbN2vIi97EkcKLxDBvY1ZrHlDU3W2E3jLn/cpi/D5NmpsZOo
Kc5XGdBHSV7nyBamuDA/ZThl9W/JLk284uCQmeqWVO/WtsMWsPviyTgMXhWUxzysfQj5htCresBb
EDQR3afbO66yWRneh2KtPjvNKAAzhkDAA16c/bnPvSU5WWbo2B9c+1s6HjlFuF9PqfZDby/K6F92
Rle4voz/W8sEzLL5JGJ65IflwM75Q/3polucBRbmXPrm4/Zqtqj4rKc9dTFVWDOlPJuAnbqoZgzK
BPWL7IGxzsO7az7HSI19w/1QjP7cPFbTo4ZTrmB8x2wUXivLxuZjh6u7niE8JPegIBLGTtxRmYwc
DWroqvY9thB8l9P4pd+O6/RxcL4M207Sp7J36UKtgexuZQkWjKSfSsuDPWj6TsRRBWcZBTjaYK8F
NE3Ezv12sA7bSfOHQx2l/iUe7D0mKRqTqAz4W5scz3cLvMr6vB1oKAITlOFpWB5tvOdfwjP354B6
/LjHN6tYMhnl19TL5FYZlmyogZBPDg6ePKh4ve02CkOSkXzD2vWZAB1ePBvf6uYx23YKcQpvlCF7
eVuihXGBIf1P8mk8WX8ln/ZqGcq9vsznTSm57gqCbkYsSnWH8/EO2fCD8Jsflt8dK3/vbFRNQvJu
kHm3UBiAQelnEEufx9N8MA8AN0a3114VPWSqu1yHEkA+rPj+0TwugX0oHosX6+h4FFXpNNhbLNU0
JKdeUzGStsRamceLFpA4daF23J+GyoQkl+Zm26W9i88bxp3dfNi0HX9WfFfG6Tlb47B8hWlSZFo6
Hm/3sobLnebKvVBG45llwi8EonCokByY3x95nOMxgISXp4BlD5x7Wd1ro0jZOzUai/Qjfn5zR32o
ICOBS4/W8VKxyo7vMyAZl9ct2+Dq5SVcU7+LIKQJlAe7g/L5d+1YhenB3Knj/kW9XZvMJTa9cbe0
t9PJdWfsBQSyNJ+Blo7zsNWfUpt5JXla3ONgH5z+gzH0njlANSvBew7tQmP5VZSfa+3UjZ8AHJhr
EIrREXI4d32yc2YpzFtG6rVV2ebOtInYxdgFFqF7agHmRFFBs6ugF8dU+3p7vRWno0xlB6j/aIwM
lt4Ymm+BjtJiX7PuV974Wb9zl1SltDJMj4uFVLy/BOQzGCH9KlhOetRGTrzP+65yLCkeZIm7QXgb
YW1OHsz58/LO++rfh/43RpINY8LcGakyh8daxnNC4rlag61I8Dofrrbt394GxYbLQD1O///dSBzA
CXkUp+kwRPtIRtXnnf/a+rI2W6s11RKbml4zwCts/QhUCphiN3TZgAgjtbwR8rV+TwvXz11nT49H
gfKgMnrPYk5KeY+NWZvfDjm5gL6WGgJq4K7ZvahObvYhWz7eXkRFViGD+YrRsTaHws5E/9HBQ1+d
HWf2zm9L0aKo7EYIHfMAmsO2Pw7JeWJ7wfty9l6JRDJ8b9aKSbNrfHs5GIf+XBy6k/X9f2E18aez
8eH28ih85O+R/caWlyWd8BKKYTazDkpGw3XZe+BTrfzlWHrz6WIsWraNLe4MwC+7Bwo83p7goyot
+htV3nxbc3lfAcSKXXW99DQdL/ee0fIW3zxcyhN7l2LlONKZX7GGWWKmIk5r3j5mJDF9bdEOM/TV
vE7r0w/QFFj8pWs+5l3+kgkGyNWETnk738Y9NQ7FOsooPkNzW70tdGRPGjpKA619Hva6EVSflkIA
RNxKXCSwjE7TrQHoQ51wFWvr2W5ZhLcNTAF/ojIp3aDntlUzmIE4sI/bwfTX++ZuDU2fnZnfHlmw
Hsrcy5hn+Nv39WXvNqHaOhnNB/THQFAPh3OmB1Y/pGiW06omKJ14qjdPDNSvxVG3Si/vHgfxe2e2
iqNTBvqJBBotkIjCZm1DmIIpzXT772n/UA3UAwwFlEWO10GnSIOig0Vdb0SpaEuC3NK9Yjk46N+C
GHa49E5AnOVRt0XAjUNaCc+xC0/vjzZ5KZrPC9lTUrxuAcSRUv8WDFoZBw117NY0TM32oPE87Jp3
ER4BDi7HAFE19ki6OUbtasnud+ncrleriMwtstSgcFvROB6v5JgWRy4mTyxe+j4FHIPKNIB60QJs
VZkoSWtloI/iSGgB5tvkT2XQwNC2vfdLRVMI1aX175pE78WSmnEBKgavtcnruDiaV1kXVcABSWdL
V1ArGuxk8ukV9Gm/bHe0PaMATgtAnzlYTfxfPox1kKPpBhKl7IEX6DyciHHvdEYDHNQCDRpm7T3M
KW4VMkRT413O0q6YUbHVffpjQL5PI/ZIfO6NX4xvt/3oullSWdFXB3B5ckCBE+f6qW/u7PS+H3Zy
/OuqkthbKaYXRLNKu8cE1o/JxzEacHjwODkxL3swD+BeORjR7UlcP1uho/LfA9Du3JYNKQ4Pszzp
y1FsO9eh6zGGyBDEjeSIGgZayoftfi2DhD/aXeklo5e5mXf7p19ffyLzDlrGmI8UKBPgcNGrVIIO
wLIp91guduagGuDi2G8P8NoY8m7EAKX4Yi5n3j0ne3IzivSSyLDDNasMBrGsGXUAcQfhwYgc6YGh
0FDtJOYKEyIy+LDu6jZNoMQRW17+gEVPjt1hidlT0gcTdN5BWeuJHU9Q9HEQmYqQgrmaZBvG2h43
iA8zH9U4n/lFoPnJwXx0cH555WHvHfxim/+mnURGMlWgnt8M2s4xtVzzXhgX1li2LkD1486LmHJX
J9v0kSwGD5CD0R1rUNwGiYxuymy9StHRgy3r/ORYh/VxLTwCrAXSuSTcq3MpTg0Z5TSnRlvOPUZJ
0e+JR0ArdT06nJp8L7Rcj41E5iocHeh0zjMGKKKLKpeIs5/kqB8oSvFWlL7c9k2F+8v4JpbkttA0
nH3M+Zzzh8UOGueQN48k+3N7AEXcklkKmZmV1ASMNB55lCV4wd4pYCh8XgY3LUVi96Y5Adyf8B9D
XjyOevkC0Y1Pt3+2osxInMu4b2KKDb5GgEf5HJPPIrC+Zv6lFgXiCBAbwYyQBYa3B1LN47Jub8Zp
WyKyrN/mWAcf+vRqpAdr2rlRXl166x/YgKknfC2ytTon+Qt4n8Zu5/XzquXju9KZl2uj6S4VvjsD
EzcOXyHxF6HLwtV3vn91SSwqQ/obsJfzuWrwfSZeu3E7DbMeZkWxU2S8avL4vHRPMSY2NU4xiGiu
6q+j0f9g1SdHNw95pt03dK9jWrFIMnq6Jj21MysXkcX7e71rAugdR8uSQ1lrj7xDtU6Xod+YzlTh
jTUfoZhjlq6vr/oxKQdfc/cuW6rPX/7+5vMU+pY6GRYRpSmwzJ/d3E+G9xQKsAWS0efGaqIVv6jO
eTqeREMuRcd3Go+UAwtqLC7r5vpc5/MD1Cw+2/Z4yLRl5/Mq47kE6zeLskFyCiRaxICuT39Jkk9N
Zt+n6Bawazuse2ASb4cFlflI5UbqGDZ40Jv63IF9PV9CkTqHujvVyORvD6DaXcmJ6Vw6FIC++syg
xobCXIQmrLttyH6/6/MykmjZMpJuQBVHLl0/sEyPNpA5WWKPbkGxPDJ6SNBBI3Zhi0i3E19DfWEh
deVnKKOaVdXtZGaK+CnTpfUWpM9NWtbnnOQHxxGBwZvg9vIozOgf+JDJwV43QafLMUAfY36sqj/F
RaenPnTidHsI1a+X3LfuNppYNvgmGW1OI9FiMB3vLIzCdmTAELhVp6lyBz3qN+3YmPrDvBQhduKd
iyO5sNYaYEykpojIQMnrlOvTcTGHMswvjERmqzlekU3vonmzqIwZcgD4mK0EbSHtnJ7TZT4Uaf0y
GfR9Z7Al+XG+kP8XRPve4adiWb5Uek12FkrlBZIPt4NoLduGgbq5BeK4CtCAbjmguhh24Id4X6CQ
4UIdNAt4RTo9IgY/6Ww5GvWHVvy5baSKGchAIaov1SbA9hINtn4oukfXOoP4OKTr+8K1jBTaQETo
ZBZE6zp+alnQaFbooCGzCtxdhRSFM8iAIbOFgo21GCLSWHriEOhMYK+utieJofr85e9vDpyuZBBL
ELoemWCxZmkZWu56nsjea6jq85fo8ebzhC8TKEo2xOd8DUmd4o6eH3Sz26laqPZXcmVuNLlr9cgh
zHE9mWnmbcbwgfNnYe5xiynCnAzqcWtHm1i21OdWG3yKh0vb7HYiqCJIm5LvViwz9H7e6rMOYXjX
9E3QTlZ/JgEm6J36l2p5JAcux0yIfnPrM2+fpjlsc92rukNL3zcBGdtT2CXdKlo0Z2f7xpOId5Aq
cypvHYLK3ev/UExBRvaMWd02bgdhRacH26ELxdo0i5sqcIqdxyvVAJfdeWOh81jqqFFd9OfLaEo4
VN2+JlrllY4R3o5BCheQ0TwN9BF0kRZL1NpgHNDTqfPyyewOEDRNd4A916tIFpWRPYtLaVMmOY1y
DUwZxnPXu17Sm9AJo94i3IgVhS9qAwlA/vV9s5Iduy1tUNdAyBACBPdLZoZjkYCIwNy5RClnJHl2
7owFLcpugVzn7GmC+GIZ0G7S+w79VVgOWGx7yCPbkTHusY452PB/qklYQyn1ZmCDc8mS0ag1oVsI
/t1EK2P6YTGnqOePG997p1O4vSG5fZ5uIFgYxRJRiNS7wPLhCWvaPN2JNGK8L4OSmbuEZpIh1znk
A3Mt97NmRUNKWnJfs+29Ia6XwSwqQ4GA5Xc0wcaLlKURs7m9r+sTb7SfmolSOyFBNxdHfSj8qbiz
62SnaqVwJhkmtHUitdJuWiK3AhFZJvh2Wgs0kpg9nstvW7bK9P7h7NqgheaODtiLNTfGHRvidz9J
zfyEOH42A2BC00AQqFXsVfkVlicjhvIBTR611i9RSSHkUTb+Qrdzlr/07inf5nvb3eVCUdieTOvV
WItVUHdZooKfUPrzC8cJ8tkNKcAhU/Y8WX2gQQViMWqvgazU+jvJ9Bcz6XDDPXVdH7Ri2YmKSvOR
AshcoR5SrjNMdOVQhBh9Yf4syBa6Y+2ZzAmX6a6lX9YB0XL5fXtnVcYjxRS96XEdAsdMNFrkIU3r
UB9Y6umT83z7+4qjRIYJ4druQr7RxeUdFxiP0wtHdfkzM7P7tO6Ot8dQ2YoUPSqro0y03RqhKTxs
yIttQbMvsTzdLO9AcO05jhncHuk6qBYOLmUPKZD8TQ84W5SQXBNFZDnQ5BUeEmib30PSo2TfDPeS
xUDk04JkqdcX0PTSPGKRol8hQYz6aeY5vT3TMOnE0jT+tmyJ84uJZhAP+mJxk3n1UFLnxZ7Spvxo
WW32rsKnReUndYtWQ4puHX62aJBzAu4okLn1OzFCYUnyy3kpMugKJiY/O3z8xTZchjRHnHO2VwK9
OMGVs0h+0q2SqmAgnbMj0RmGEVTo4W29frZX+10TIHI75EL6wdKazo0MnQS61h9EmR3HXbn267+f
yA2RE+oaY6MzSBuD+8+w0i+8bD/smOXlPL6yNjLSrJ4s6L3TZo265PvWRcVk33frGIgUYgSJeae7
buxuRztpfIvh7duhy87IiuAp88WRvtusPtlYZOrfzOoDdZ4X/mkUYCpzy51zWxFBZLAZbSy0wK5W
fx515jXsVwFvpto5tfcSxUuou7Z4l4HfZLvZIKZkaioaWZ957kEn95gE9IP1HdSGUX0AqO3p9i6p
JnJxnDfjWK01Ou2g9WfT/kyEPyxf6+Hk7PUxqb5+Mbs3X28Mp+jSoeRng32p0YOXjVCc+JINzY53
XDdfUEf/9/sp1YtiqRc70he4R8dzEpa5+3x7aa6+Wlr0LwbozY+38roSPM/sqFk6gTZkfeSWiSoa
YVqOypPZQSvZ6US/fEwaItrPVYlH1eex19m6Y8iK6PX3SH7zCzLNHi7KQHYEoWawAnfhOjRPGtuD
nKp2Rzo39EWrxkyndsTs7W5MfjVdQJPtk1bSHS9R/H4ZZNbzMVly17CjYjMeUzs7zev4mY570HxV
AigzxvXCXNwqdS/yZINnJzyoctCZloO3WZ0PN4O+TBoarA+W92EYcFpdYs6bLbFLlxSG0zu4qYGj
ms9BubleY+5VVBUGLSN32kkfiDtqEAOilTgOzNLPjdO+3jZoRVyUQTZzMxhLpnf8zBAOO08bYqN8
tddzbpxuD6D69VLOs9kkNTIdp+1mvg5OjTiS7dSPVD9dMtWy7gEV1m1+roBaM6Hh3H8e69iuPtvg
kbn9468b6z/AmnLsrDVfHX5eEhFAADDIc3IPROjx9uevz+AffA0jQMSug8tBUivuheX+qO3iWI3d
p3EuorpO3ncy/QOy6avN1ebJciLd5VHfGB4pzMuF/PtIyNPtqVyPG0RW+Fwse0QTdeNGtDXXbxoH
FbSn26WDu7HFtaMw6mGn5qPak8vf33hbA+BIuxWmE+W2HSLNumOo+Kzt+8pu/yBuyJBYUBG9eFsD
BrTXBMRQ3RKYaE6+vVDX7wD/oGzGUltx/CX8PPE86PQWdHx8OwpWhtzQg941TnaLws/twRQXtX9Q
Nunm6PU2IJyvfReJjb/w9dVNl1e07Pj2OkRLun5zqP4w5u15WsedTOW6z/8DsmnLUitAkzacQdYf
tv0QLMsep7DKZSSnn+sB2j/l4kRrs6R+3Yhgc4wnA8Sm0ILO/BEE17eXTmFmMsImc0TP04y6kQnJ
0cnNwtnYAsiDHN73+Yt5vLFiy0gsNtR8ODdz6Tvpn751/MnZcUbFIsm4mrK0kpVlw3CutP55mnHt
c92wdZbRrwx+aJLmx+1JqMa5BIO3kyDzVpKkGM6OPn8c9DZMaXOvTwPx6gSPNbazsxcKe5LxNpyI
pNPYMiCXdpiXWqvwSWe83J6EaqMvg76ZxIbm2dSuLARh7YPFPrrk4y4nsWp9pFRU9B3tpz4bzlv9
CDLObXrN+p/AShR6+q5s6h/Ycz1lJefD4EZ1hv7zqg0mdFcMkGG9vTaKYCWjn9HWtLlmgfNvqF5B
GZwvf98J9Pmzuf0Wyafbg6h2V3JpMbS97ji4ztb6AupRcXk1Dm9/WrG3srQoNTY6kRWnksONu61l
vmlrd0NlH29/XrG/MuEOF5VtcrFBxc/8tK3PToKK9l1jH5q9w0j1+y9/f2Oby1QYM9WIG7VbGgCJ
dzJsqFuW7wLNW0Tm2AEW0iJGyd1onia/AiBjmNhOfFPkAzLHDl4JN3stcATwvPbTzi+bNWiNuxJ7
cHvtFVZj0/8uzQZtT8feLDfS8bbX61ok2B6O5/olj8iUOiDTScqcJAPUNxFuskE/UzPFC5849u1y
sIGih4Dh4EEk551zkTzAbTKN1r0LUQ4IYkZVk+r3Oh/2IBMKI5Ihc20NZTNQZyfRphM/5WtQiC5o
+vfBbYgMmevrdB0SZ0qipH3GQygbqyBBdpkmZXh7p1W//+J9b5yAatnU83oezuZchkvKT2RE5tSX
77qgECYdYi0bzWGZ7eGczVlAKv23tc3fbv9yhY3KFKMlS7Iam4vzETJJ+eX9OWl3jkTVokinVl79
H2tfthy3Diz5RYwgSIDLK5de1ZLVktcXhu1jE9z39esn6TN3QgduNCYU98UPijDYAKoKhUJWpsOn
KeURMFQDtKycwOyKsLcdhUXKhjf/u+axkyalu8bRcQLPZN3Zx6ZB+0Kqoh+UDS84L17+W1I4BQDz
XRpGILhLcu24KIELEge2hDunm4yVk+e2e8xX8JNPNvtYA4Y6zWAusvG+bUCTe7LANz3FijxbttGC
A7cNsVhtp+5xNBrIfzVhPzSKM0YSSEWw3FDSIY3xonUswCJsxU8OGAFAtg4ZBVWolvx4ES+3MsZI
kkCL1jT62M+WWEcmqnyRk2y1CJQzRjajxQb1qmVqc6h74x498McmVsmkyH696L7AaOVJhoOmrJtL
ZzuXIVF47+3mC0ZEiq2M8bguGpv8W2/tgbOPAv1D9aV6WEPmZ4EbVJ/vBwrZIgneXDhdC3G3muBl
VPcW+kjmb3xWTENmQIIrV3Y1OjNN2TEalkNZMq9M809oevIhZ6142JVdM0WgnEmGtenq2DjyWNMr
RNGx4y+6pc/JoXRGzXzp6zzrQsetCN33Q17TfTrw2j1Tt6bTobYLTcUBIpmuSF5gFKvD7HYTiOug
qoIXKYusQR8/a6ZzvL9Zsi8ICzoXWTKgTGoeswHSta19rS362bQG0MvmKjmy2y0GsD0hhNV9AdCq
jRUlL6DdPxah87WZ94m/df3oByf1AQe6Px3pp4TghRdBzSJolD+C/zVYgw4dP9BxCann7qug3DcK
uJ3MnUSwILIPPH3mwGhMEC/sj+SQfUx/5OfcmwIzLPfz5HeKw/E2cRYjf0MHbSceixRTeoKCd/nq
PnXoH0zAA0weIxoWkRd5xsFRmb8kBolIQvB0uQ24hLaHmeG3A5q87V2m+wmx0l0P9qJ4p3qZkcQJ
EU9I9C7RFjR/Hyt0FcOvQkbGk21w1RZtJvz3CxMRCcemKInamLTGcfFBkAhTyJ41GILlQQrsVCtN
QXJvEpnFtISywm4SFJ3JKYoPRQ41Z/2XWz3kuqrdWOKkIo+YEZkulB8q+0iT4WnoCejw3ddeB2nb
9D6UPBHRhZT1c7sAan5s7TFsWmfPB3DRQNDvvl9K7t4iwpCljObpRAnufpCISb46aOg2oJ+0OOA2
rq9gqVF8SGa9gv8nS9GSHM2/pyaJwjibD6nlKmKLxF5FkKEVaaveVrV9dPX8a5pOAdeqD2On0jCT
bLKIL6zbFXxxLR4q6+EA7fJToS0PBCQQda0SKJF9Qbx7OE4KRSZUg1d70AOjhHYW1CAOJs2eF0fF
Xy3ZABFkWDFt4mVjOUe3KPeRhZ4sLQnuG5HkOYyI4MJxZm5tjxu4cNEDDkr6rvkO2HMYtehI1NFu
mR8zMDbjvqvYcolvi/qfAOOTOO5wY6Bpit7HpDm2lg7cVQHqHcpfgMj1709NZlvCMQzw6rh0+egc
62Lc0QxsPs10NIxecS2UDW/89waU5WXXMojpnJBom1gm+roa6xRoY6PqApOtlHDEF/nQMM3As6G7
JM+cvCwGiE8N1l+GaNrpZv/hfeskuHeWMqJVYLg+8tIIk6oMLNBCW8p+D4nxikhCYzJZVkJ37WQB
ohrVPNSGXJFoSSKgiBc0EifrbSzEies8sBkJO+d3MZ3N4sRiZOK5qpQkcfK/MIM10cysRwWDp6OX
o/C/rxpn8RPsg4cKrsIxZAu1ff1NGaMZEycG/is+jbH5Lc0ZMARTpxJtkA2+WfHbwWOtjvk8Rce8
YEfH4aeG5+G77EcExllArWUaS8yjARnirtKfrZK9koj9vj+8bJMFL6Bun6EADEHaHoBNZ7H2fUcf
K5N+Gugv1yof81nf3f/S7QZ3RkRMnG7lYMuGJO6po2zwXZY9WFb0qiV9SCpUrAaUt/sJhozHKqOf
f1E+HzLN9hvKP1GLnUpt+uUk4+v9X+PeTrVEJBSvynayJzacUMBB/CXuF32I9xzZipPzo0uMjyB4
DrVxed82igCoOVuHguiae6xHNzCrOOymxhvNd570IvippRzkAVM1nhpzb0RQs82ONFZFSkksFqm1
FquJoetQazhKJp+vWbBONFhclRyfJBD/uUW8cZ5hjLk55/V4asmwb/gXJwK1btxf3IzudYsp4rDE
Rf9ci958peiKsnGbZDyBVjcGPET7ZMSqO5wkgv2FeeonxvmCsbsYxNnAIGVzFbT1QxZViugl2wLh
ODR1uyOms8Qnu8n6KFziJSY7rSppsUtXPZsUPir7jBANBqOPojgztOOggzopW4NpJJ7FVQBc2R4I
Z2G79gZZpo6fcoYj1wB2YHqXuAYjIq5JI4z2jt5ox2I2fNJofjOzwEFD2f1wIdlhEda06LZuxawZ
TwQUHOs/uf5Ko12pvYuGBb9eyHO7wnByZvXjiS7JYQFMZzLRFRKptJ8l2yrieaHsNyVal8anGrlH
NVHP7pNz36siu2z47e9vXCsb9ai0RhvNVyT2bPo9BueV2327v/KywTdbejO4a41jAchGcmqicV/N
hW9E9DjzIrw/vGxjhTRWX4fRXPIFUgpNzD/MCX2y0yQ6TUmBO2vrfLz/FYnhizCvtIy1DJXd5LSU
9Y65DPBEFQxLNgHBZcEpkI3gqUhO2OUnazJDp9P3Y1zsYWbvCz4ikRKdKmeqsxy/fqTBCgaqDnAV
Xc/fleoDC/HfHSZzU0e5XuEFQosgW5MHBJAPIE3eFdN0kUUp7c2ydDr4VgTCu2mydwToXQiAKLLk
21uriwxKrr1MldXo42koQJTt5rtaydkmG3rb8jemb4MaIc8HdLotkXFJzeqxKFuF2cuG3rzt7dDW
YILfcIhPoM4zvaGs65BOkarx83ZypYu0SelU9nU1t+yI61Ww1KnnpP+MI5qB0tnPUf1L9H/iTJXY
bz/576KZfoM3aRzBMDueprr9thjLy6D3PtH77/dd97Z/6SJRUoE+LRbFJUJzd22WU0x+G3XQUQWa
TrYPgvfyuomcWmu1Y19mmWdS+2u9qJ61ZQsjnLYsBsXnwDvtOOlloM9QoCRdOPT8XQUAXURo1ZVV
9nHF+WldSZCSPijGPCyp6glUsjIi+xEpWDLwFcZvI1F2jOpULbGitVeyMCI+y7bXIkkb5LMpqMm8
mlI0/9evC1MJ08rGF/yW2CWtIK+mHSOG9ypi7wZLf601lUKsbPjt729816yqeIL0nXbUE763tfzR
MFsvqsbwvsHLht825M3wccQNrbYnFLYre2cnzQd3rvbo51SRFty+ceoiEyWanXBeOfBXw/3ck9Sb
QHDSt1dt/phmAxJPhd/KpiFkzFnHGFi6aHwCniREc9kR1VwfVqU4VSRhQYRm9bSZbdLFHAROBRqB
Oi8l6KodtdTHHePH/Z24fTHSRVW3KaVxF4+wUx49ae7XdN16NZ9nfqqK/n1OLPYyDTEZWn2bhlam
PoLRsY0bf+hVDNCSTRB7mdCRQSy7ieAJIxhgqenrqG9zzQ3uL5AkRoj4srwx4zppM+zx2HWAVrNu
aver1WlKisGbEwCvqRBDo5zNhb4W7FyXJipS9We7mS8opH53UxaYpLmaGRRGY/oDLXM+WuGDtaE/
BwAAl0rzy6hSTFTyM8RtakqHWqD3XM4E2ivVQYNAK9vfX0PZ0JubvnH3qWnGaQY49ayNnxP9ydB/
j6oC4p/qw19Hs0nE/XHTvso2zvEzBw7Qb6vsCji07un5ck1nehl6KJcV49NCIt3vNO1o1/qvooQW
ERofn7uc/NRW7eO0sCMF357C4m86Ln6TEJw7SCfjhr4umK91WpqflQMW52XZDZ0iIZQt6Pb3Nws6
xnPfrl22Qj0t89OfrPul1YqXzpt5FX67EJoBZaI0Gmt21lsHw5uBxg6rluy4mT6gthEY/asxqVDk
t1EF+JpwNWrWyk5zjolAjCrxijA+6cftKXJ85qGKvfmmB+MbQpRO6sa00bG9nGdQnetf7eJ636pv
P7xgYCGxausGtCZ0tc5lmX5bmvzVadgpM7oAAluf+1bzl8H85jhz4CaTosIk23ghVqwWhP84HlPP
eJj04vaxrFJvsRQTkiyUiCJkrgYJmrhczxp5GNkeoUCxUNtK3/BRET9I1xJc1kVBzppe/m7y+tmZ
DyOvIflkhk3UX6A6eZgq8jkyp/3gVF9cR0WfI5uSUPTIYvQUR/m8no3pe7e2Xq6i15JQgv+FKUwg
i5nnE3YixUv6pspODnE4P2vPzmE6rIrtln5FcPSicZImpdN6Nl/cwbNO5S4NoJ/Qhc1x0ypRsQvf
zJdMIhLyoRJq9ZnByZnS5Kk3QRQxRzstgaYyWw9kXb20TBSJsWxHBI9PipKbVY4ZaewSdWGkImmQ
jSt4eV9Vo1F2MN7JecQzukae7xuvJJaLQMOmSGk+WliaUY9BGOAUv7oJ6GzLsXxNixQHpHSfBb9m
bmrkQ90QPI9UYWVURx1ioujeD9w5BtGJ/WVu5x2laOVP3f1sroceLR/3JygJ+H+hD/kMVKOek7NN
2egXCfEXvuzNpnxZoCBsLM2xz5NHOkaK70k2SsQiOo6VOlqxrmdHP7bdNeveGWVEGGK/tqxNsTZn
ru3Ko71r/CjoUm+t/X91tFS0xrLNEtn77KzMSVJjBvNu00JKd8UeEna2P4bWrt4P70zIRGxi26Yl
62LELmv42FphgfC1qMh0JFYtUvjV3B4s6lTrGVQGoLoHQYJlLh9aTQuGCr129y1LcliJwp9zRDWe
5e16Jma3Y2yCmKXZPpSF9Xp/fEnUEiGJK66oRjHO1bfI2k0G8cb8OdUeSj002YKW9h/3v3Ib1Gb+
hdNDw2bWIP6h/yO9mit0qaufKWIx3tXMiAYlyw6GtXhZXIcxu7Kx8wGtPhqDyl9uv2ni+0JsWKhW
lCZwTmeWoS665hyis9BqdKyvabLmnj5xzaeN8QAS41M26Mzj0GOHbmJ1XaPhhN6tQ2XkZJfg30Cx
JFuwvnGgizi/FL2SPB5THEsxxPzWgPvrD81H9OCh6ReBWptWEixElJ87ptD7sPGh3r3YbE/1dx6s
Ip7PHZxOc2Iknvre2hshgSbt8k8bbjjF5TCqJBkkHiCC+UwwhAMua9nnMeEvYC/7Xtmb1EL9nsqe
+ReWj7h6w6aog15zX+1aEASudRfe32LZwm9/f3PDKPASBbzBsp67vjk0CfDQs2pRZEMLGQCzKEGz
O5Z+6h/cAuImwf2ffBvliuUw/vub7TqNBnczFjzw7/Ww23NguY1X6jnepiC3vk9/loiwPaOZasAL
sDZJ1KCd/ssCMpBVdf+SrY7g7eu6MujPYk/HrPIgxeFn1RfF+mzrcMNrRaieEzXG3MVIWd2XJQSj
+R6VSZ76/PscVrvpMCeqbEYSHkTQXtHlWao72GHues7zBjJdD1GAqwp5Nk8k5CdV3ipZLFHms18m
KyIDZlRa+yneD8qajGyphBs8OLi6dVoxMNCAQ9gezUO2X5/b35uoR76vFE4myyRE6B6zalMH5QOO
+IvzJwq5Ibts2QoP40DF8SlJ8ES4Xg9SNqAPkcG61XCxqzZE48wHd+X7rK5ONd7AcoYKSJSoNKZk
myL4d55CbiyrCxz7o49+ybh9uW+/snkI7g3pLGaANw8h+5QccNuCMKS1Ww4qWhHZzxZu8zzJdMqN
EReT9rmsHkt+uP+zJWeAyPVnGe2cWGVNzktBqpDocx2kw0zwGNwz7/4nJNmcCNAry6G2Gw2fGJN6
8sqFfWhq9pi3065IVM/LslKNCNUbdHRbFUlJztHsHqys/ZJDymhcymOTaaDe7j5EoKdytejRKjiY
J5xGsX6SLE+E7oFfQCN8Kx4AARMFi2NdWgYlEatAKtYZVAvN0ooetLz7en8xt9LAjSgpsv3xNZno
xsdyHmz92QUscQTD9di1Lw6eQJxEhVOR7dlmLm8OWG6bZMlN7FliZ79BteZxO149JwetvOUE96ci
MT2xUWZdQViV0YqcSxL/sisHYgTTidT1r/vDy8KXqO25wI7dbrEQvjallU1VUn8hz9aTtdMPqa8r
KpKyWQh+3yct5P80HLcuQUGi9evxZwTWR8UcNve+td2C22dQJrLqudLP/OjsaTgfnIetAMkg8s4V
aZrMooQj3TAWzvS01s9L81hnk2d3iW8nn8w5sMr3iZsjgfqvOY35DBGnCt9wl5+L+0+UqkjGJasv
ggrXiczposfmuaT5jszDzrYsEDqt4f31l0RdEVSYD1VTAWhmnodsenTRARw5KqJQiYeJkEIIjnca
kCDGeSUc4rk+9EiB7D9M2ev9ny4bf1uxNx7cMw5d8zjVzzNYOUEAYR7j6WWwFA1OsnXfFuzN6FrL
uBE1TXQdSePXU37QktlzilgRVWXFaxFP6LSVppnR6nBw+DjET4w594Bv83VcpEFJ8IwbwEvGCrxI
1cc4z3f310w2K8GXp3pxoKtd0mvqkCCJh+MKupWueNeztUn+nF1vFq2y7GJuNYbkmf+Y16dpOORU
hQGRePGfhXwzNmOjbTVVYp512/2HdkPYgJcqWYxfiZv7scsVViW7xYgow0SH2mRCB/Ns6BF9pSYn
j0NtTH424NTTUySkWV/pHp3Tb2NDniudn5JsqMFXEM0+b1fVG/qfU+JGZBTxiDVYwzQgC1AUZsBL
mfXeHAFeRlx3jUs/fYqHC4d8CzFyj9OLmYE94bUiv0dDD+w+8pbpPKfQ1+53hgWAtV2E6/hqmL9M
1fOLxJREPCPEjcq8Smb9DCqF1dml0Yd8VARs2dCbx7/Z6thsl7lYNFQdtNMCG9IPbHrn3UikJs1z
J+1HMF+eG+5bpwF3VHocvtrfhmArHrrBqEhjpHYkBBDC6lSDQATS5echjBbvT3Nk2J+QakSec1C/
r8kKZCJ7HdUL3YJc2VYNCqxTEVY+mLs0r/m51VPK7eadeiqST8klQEQ5zsRZgR0eyLnp+094Twxi
cHdMUxPEZN0x41uq9YFFVDI8sgznL+1IFKAsa9stEIT43M939hXUAvSJnaoAiAPlRVByYxbhj6kT
mV1Vc/08/lwHPz6UO+eIQMy/a890l0GF+J0vSn8hIcuZcEJWzAjciCgVfmAHHvRnDr3Qox4gbVPZ
+RbR/44ef0Eim3KxYlfD6ehCNvSIfQoL33pdn40dVi54X8ex+Rc0ckwSVkRAkJ9NjR5LzfKW0boQ
G3PLL6v+0YF8Eqn4lzyLd63zUC69X9DE095FrIDPC5HCXpK0rVekXSZv0j0n/YxCcKlqirh95Oii
+CRbWqjauyVGTxxvKQNtDQbyqUlKr6Wf7x/IWzS4tU1ClFjyIXF5mejnHMw95RMl4fvGFYoAKzdH
EjPEhNy9TPzg5ooigOz3CgnE6kwJjTKM29dkOc1rQlEW1wuV1d72Q13Ujqx5mSJuImjywTe/kKDx
4zDza4b+6OrV8Nq9itPiD6X7rYUXLgWRA4FkCvTAeaRloiFkJmmPptzEMpxslwE8mH0jK2TJv0wN
iBcfK7Ar2F80baqy3GesKLpxP0EwRAuT0aghCVPHeJbEGbwW2U4D5nO+Lo7egWZwNOwpYd6glVoR
e02lkazCf20jVCPGJsPFwa+R4W80swAcRZ9N8MB0x2WYWaRqUb19hUd+9N/zNK/QsctmiidGZvzK
uibUwPRtmdoF0kL+hP4rPft+3+xkX9r+/ubkNke7d6I1Nc6u1Z8Jr3aG/mRmY+XR7JVZOlDIKpLH
2zmCLuKOWjdOOARt9XMyfHS+t+xE9OP9OUjO079Qr0OXTgvJEaIBKvzSPZY71LGR+r1AHD4EIeJL
+ct+vf+p21cYULD9d7mqborA45ibZ7YOD46j+1aSPGic+m6ivGBLDgIRCZvN5gAFYFyw9b2zt3fV
vj70Ye3FG2tCMHj3JyKJlKIcaIMGXgaOW0TKrjlCN1Lz0DCyi1vbd3MznKl2uP8dSfgRaQqd3hy0
vsvMc9ull3Ygu65UPclKcg3dEUKxqSdzFfc4Mcfd+LDJ2bcH9q04GgGHBHD+5f4E/nRC3og7IjSW
lb1ruppJzlb1qQegIOscsAmWh9ZOEFcGdC9kvjsbQUU5dB4ucfsFscRryCdnbc4lXj8N3YsykEXo
666O3tWcZOqitjsokKIkcyJ6bc2fqRmArsBzUwUwQGbkQoXHrmYHmp+jfp5i6K9DyylOLujIebIX
xZrKjEII5WWeU72zkbw5OnkCg9ZxKBSNSTKb+AtJSNKu5k2sQyDddT22S06ur+V7iJt4ZYgEVMWi
KJmCvUW5N3HTsltXxzGCaDbTgE/jC+7mijNVsvwioHDRMhZD8VM/A2r8ZFPymFl8x2lveJ1pvuvC
poswQqOunEXnuAv2gwXrzXYTbjnMVsFzZKsjJB31UM12T1oM3x1derJV90zJHU0XEYTg/hjGacHv
Jm1YHo1wPcSNl/gmEGU+lIa9JFCBIGXHlWCjEEnTiJVV5pXp1N0NxpAc4x5XgNgZftyPLJKKEtQj
/mtD7QLGr7TuogendH+YSxG0zLwAUPbJtN0XQCSeoyG9Amb8cTby1r//UYlxicjCdcLNqZ4j+2ob
2rLvePqk2xNEJjoNSvMEBZH7n5GsnqjmC5KCjDd2pp81+mNdHyNUzSJNUeiTHF0iOWHH67ojKRKJ
Nsdvrq59z8J+eYp/rpWKhFy2SoJ3g3cM7FumZZyZ9k2vz2aVBAwMU+PP+6sjcQ8RPVjpzdJSUIGd
u+xzn71YqhNRtupbkv4mKCVrH7VFT9uHTps8a36dcAsq5+f7P1q2JoJP84EnNVud5kEfjCUEaWnq
08Wtvo7FlOCdxGHh/e9I3UI4fiBVlS5xPUUPaWuguYICm1PPxCvrDAcsLRevrX/wJP6cJ4O/oFym
+Kxs8QSHdyFAPZDMYNfosoTIfxFb2h8QT/sZPfXXA4ieQBSn8A7ZKfUXhFCvrIrGBr2Ou/4BDCRh
ttdfhmANexS0jOv9GUkmJOIGbQhCGcs80ivvD1oXA78fxuTj/bElxiBCB9uygTDA0KLXul/nl844
m9Twq3Q4QYnKe98ntk+/MWabUC1He3150QrHz6xd3uzL2PBcW5HlyM4SES6I19iypegLu7RB8Z3t
GlQWK82bT6uP57izdc0+35+IbB+2KPBmIuBnmEgN6MBlYuciC/BkU2fB+4YWHH4mbU+jdhu6+I2e
VFAWXftBoVgoCVIiWNBwnHI1tuWprd9lfDFbhenIxhXce+nNHrxUGsZl3Bvb3ptTxbunzCgFDzar
el4i4pYXw/wymE7tr/CyMG4ptMvcUlOkZ5LtFKF8vd6YTuI21cUGLyUB4UZfoYKKBP9dWyoC+PR5
5G48ddUlyl7qcde6L6tKx0b2y7cD9Y0h5lW65DlK3BcAQ3zwOHvVRIIx4u8zRhG7p4PNMi/dvrqA
dLQA3UnztbEUZ4/kyBc5+My5qqGMGFeXmELMujlVGJ50eH+bvdRWvQhLzEdk4GtmUyuhxVVeKhOE
BhpElVeo1jyWw+v9nZVNQnDWKh8Wo06wPktyRH3JGEbQ8O4jfKEr3mk8whnNGmakjYMdttMK5K/E
H2bzKW9UZ6TMgATXdVsDMb/KAdp190nyWLp+PyguJLJTnwrOW+OZohoGhz1o5B9Tf8lBVwEtx4j/
zLLsUM0vYGj1O6dW2Kpkr/9C9qWQ96kHkz2sCEJ2WvpVmQZNfUrKWfGFrSJ0o2wgQvpoqSf52trs
AYAPv6eVX/TOPxydIWP8K95e4EpVS7lsLoJbT03EaLcQetW7h7HdE7fxGNtFVAVPk+y6SMWXgKZe
KywdrwBkPk/6p9zYO6vCsWWlOxHQN8w2/KAv8h+NOwR4LfZAOUTtD0Wc+y5pfRrlPsiwPCizPllg
8UobrxipjyCpqE/JUjER7GfzvDZob9Jv8VI/kK686nSGWu60ownbsd4KmFH4mjt/WsfcL1rIlStl
b2QbJwQEBMzUbFKbXk0tPeO6HHbD/Jl1yS6q3ola0EURYDOLi75bSf0d6oub3unMq72ZT8vvzjW1
r1qToWo18Fz7MvN+OqK7P7lEpJhV74Ey2xEihj5wA1S6I7l2ddo9Zg7Tnpaqiq5lNS9f74dV2SoK
gQPSlW1ljQ65jpuFTp+SJA5W/lyNqiRru47f8GQRLJj1zsD7CB+wQXM4s1CHCGPCId6dJ55hcM+d
oQmMB/z705GsmIgatFs+FnOVGFeN6f9MPXrXR5BDe63lfL//ASqZjhAuIHmRszIjxtWpPmn9Y6kp
si/ZD9/25012YdisS3PDgjUPw6GZ4se4HR6ttlHcZiTb/OdZ6M3w0C9kTa5Z0Yeq+9FNTxXDK2z9
OzNVTy6yn78t15vx7Rnk+y1j9GrViV9YQTrN4JNWHAYyExI83TYKN+pcJ7oS8x8G+m3LA64ckcwz
AD+d7FPUvbMubAgZwIyLs1nGUXTtqW+bFw364iphedkKCb5soDV04UOi/S8MLfiwzSyH9cX/G5oW
fmop2icl57CI86tdNNNHQKd81WlO4yDrWZ97pp20AC0WPbd2qZZbl6XNypdU66JFUaSSmKuIAizB
2taXLW74RoOmuu5btvKndSk8q1W1gkvSSREI2Fh4nkyiyLomETGD2oXAX2Y0SUiHEiHdgcSMlWaq
GCjZexEaaKGTajBGM7rS6LGusq1btEfT6P2IJBt8+/sb10uLZF71mkXXAkdv6uYXAlGTcuUv94eX
LZTg2aCm56s5dtEVEeQf1qH1kHzi5vTBsDhA0bPCzmSJxJ8yw5tZNHbXFA43nWsXbjWdPOgB7v23
phP5xef7c5F+RfBvM4nmaqzpv18hQRb+r3xFcHU7m/QBF0PtOu+SqxmkO5Am2B6advyt24vqiuuK
dDaC34/lHLkx6BP+1MFIkO/+rYPRXbGLA9WbrSQCiPjAwRmyKmsQfDlpBk8nZhNMST587HlEvWZc
oPA5orNgcdaf9zdJ9sHt728sIaoNy4jjProai1eWHwv3IUtLSM37VfPZUb3gSI5xEc3HeDKNemlE
13Y5m9M3YiosTOKMIi1hVM0rNQi2xO4ObffIS8inqe54m5HeyKREKF+0AKvZL//XRbDdwbbdXUB3
7V693ZLIK0qNR63ZFlaOCaQRGIC42R/GtH1Zp3rH51FhuLLFN/+7w9ZScaNlMKms0ZJDtRq8DcYl
dVXsy7LxBS/vl6Qs1wjh1mah7X4gyYf7linbXMGvndgilesg0rrdQUcNBTd4rnySlnmziMnrUXiY
5uKPN29RYz1kPqRVqEd8I4DMyqRY/JuTMFyRmrCc3bXSzUK7Jq5PnczfcpxKRaB2exIYXXDeIWXM
sjm7FcZdZUiSTWE7qt5ECBL3Kypl2N+1eiLj4uWgqEC39/1NvukAmMH29zeDc5wPrpFi8ALP93Yz
eloVHTiUXwCS2d3/hOz3b39/8wkUcAursAbEbedQ86c0P1jde0wUv144reMe7FqxqTlb/KHGY5Ko
44/sVwteS1ifMJ1n2v/C0ILD1lpUmPMIq/k37f7/SWBvl0iwIoLTEreokObZSOmD4N/MQgsBburD
Ndzipiq1kK2OcBbndZqiEQA5eEapV8OhSP1pHFOF0968ARmuSEy4jtWgOTTVrgBPPkOi/UPsoMU1
Nnwrtz7XiV14RW964BwN71vozTMY3xPcuBgBcqQGjpq0pxcnowdbMwKneQUn9FUbDT+vVEXRm7Ea
XxJ82WYZ1BBmrNsMOLB9dLJ3nZYYWPBjB7g8Xqfjv5FID/9NjrZdNw7q01Ky6yI+y9DJCvCc9ScS
pdqXogtaU1EQkMQhEZ4197Y1VlqPLRjIA+3Rh5Y5n4du8oiuQuHIorUIzqK4OixN1/5POpyEW0fd
gIxiSyDf9YCHjRCce5z0JYp6ODdj9Z6zjdPul7mkwX1Lle2A4N41K4wVNPTONSl4/itvqXtgSx4l
ft530c/735Cuk+DcTcXmITOxzW2QPf5Pot2HG1T+3bYkolbnIpm0mGMzxuyaxIU/WftyehcJguGK
rIUJT/8c+6jPrL5j70cVL5Vk+UVYamOY2uh0tHrRES/8UZ96vwLXy4tR64sipZY4gohJ08c4yxem
O9do/UqQeGm9n6QfneVdRVYszTa1N6cxEMlsNLoFaIL6qcKtvEj2hqFqCpStj3Aej3alJS20J66k
b3aVG+1HqNbMreoKKFsb4UxOIZMH8DVHssLOTvMnn2uc0/tqVlgawXXdxIqcCo1e27ls9Recy8Ok
uvBvDvrXbQZjC46b0tacBtLWHxdzClzzaliAIy2D5wxBl/c7hloMcKJ+Xe/S4vt9P5ZthuDGtpvB
NMlAr/k4eUnh7PNl9ey8Or5reBGQBnaFtTbajL/Q8SFzcecfvtlon7s/uOScFJFnhsO7KYVA1LWE
k4UZTZodourz/cElZiTizUBHnzkVuoavi2nuKf+HO+arM0FznUaK41iy9CLqrNVwnKUrqAOh1Obh
xAFh5sc4eb3/82WDb39/48G9C8HRdgKatzbXwNZJaJiW1zvvwjIarog3YynRmNNk1pUNKdTYQNVv
felileL3/yHtS5Yk1ZlmnwgzEPMWyInMqq6urh43WA/nAzEICTE//fXsf1NHJ5WY5d2mVUkopAhJ
IQ933ccrLuwUBTWDhQMw4y9Jlq+nZiJRU4qNk6Nu3SguvJZI27Yhmp/lsQhA4Ljhv7rPVtx3knxq
Crf1Xse8TOpc7lkIsUdjON6f0psr0jXVoF+YjiG72jdOgfhnHmjkts/d8ubnGzv69XT5n+CD5pUV
sxrhWBcD9JlqGvo8GpbanXYNVETZcQ0IqIhZv+bzky3LcH9/QLdf6NGlshPYZTgNYeaNKS0Jg1Da
9NLa9qmGEpg750kAhv3aMT6DhWeGQlS2kUe/OfvoVFlc0kKKm/osTwc6HWTVnTjUiu8PSNe0srC6
scmLwQ9A2T10CS3NpPPGDVvpJl9ZW30+OSOfoURtU+NokHnXTYUVGT3ik2VurN+bNxxYRtkLvN6d
1sxEEV+NN0h/PVfjUdSvbXjwvb0zfrlvI81A1B2ho3Xu2HPgnIpRBuslX8BM/T0cpZ99YCUvwVtS
+YbVb+w/miGpW8Sw8HkO8Rqf1sXndqBJQ/+00BoD42k0s9958dBZ0jXV3aJxDFIRGdinmRgJxZPA
4j/0TImmr4Z8F8nZ3DsAKUC6y3PIU83MOMt50hP+s1u3ko+6OVFcPy+WMiAdmOybEsAzY/Vfpd/+
yc28KaBjbB/uz7wmwKh7BjWA2e6qNTxlOaVxIUV9MXgnoLUNLZ8iq8huDqpv9/u6GYphNMXJK88q
3brJXTj3sPd6KL20T4VwNlrXjUTx80aKwjcXOKNFQELgjxKijxkdo3wxK9CDNl5EeTlvnHJ0Q1E8
HwfjrhAkCE8+hzSxZR6bIYxy/qBEiKc4PRMu6D44NOhnf+mdXdczdzyHYiRbeZrbN0XXVKHJFNI1
fjN1I87ga+y0a1zW1X7gbWyuaekP0MrMD3wg0K6wooGf2uDtoTWgopW7pRRzgLe6dJjKQ+1Zu0Ya
SU638kGaeVEBy2bWkzKb6zwtejNdii42+vzkjw9hsGA1xe0XcEkNGYdYuTGxmJHYqRqQgryBHPi+
dW6mz9C+4vN8guidBZTXSRTNiZo/bK84WHKKjQxkBXhmouav6VH9AZXrtEZZrR12GAwBpX2wK+TF
3CK21y4vxdWNzPPAYNIvp6DxnyfUTok2RGLIS0nRR37uHEnVXmT4q1qnqJzMuCZb2iV/X/xvHJlU
QHNQeTgxzWI5gZ+YRKLi7gVvUX7Uu2OZWM44RgziAUfSiD9Qm3Kj3rCys1MhPc/9oAVyYBVRCw3t
I22mN3uZHLD6jHkEDpU2yhZr0wM1u6Aqc94UFh6qc2ghuZ+e7N//J51tP5NPX+2DcbhqZ4fJHz/J
4vsrS7ObqGSpDYJgnfeBdRoGmRaCvhoB3uXWYEdy/5/7XdzOYF/rpf69KdpUmp7jNNcRQeYpPw4Q
Azdf3B9rioqH/w8xcFNFT0MgzO59sBidjAq04laBF/5+uZjW1i1Qc2ZUWVAz3yxn1EeS00zlhypk
lzZ75AYLGykRpFxwuF2dmpwC9o8jU5t/7fh5Ll42pkAT/1QENURoHSgV9OTEf4+/UcG+JuBhToxd
8VWGkVWgUJpE1d55vd+drrer+d6dgtzKbmUhGv8EjMUTQGFH2gfI2mXJ/eZvl27AWEoUGfxsmPxr
uDV5bH3jJydmyXz0/hg8rt6Ko3n0NnLY2qWrHB7WoJ3sBdQJp/oyJkB17KunK3X1bkiWBLy931m8
5I8dHVSW1H5iXVb3hnuyGQlxZiymA1/aMeqoU2/cprSGU84PS7bmI5OGdSpP46n6mH1HDcPycuWF
BMfoFDlN5GxZ7nriuRFuVYg1hTBLu67oatwvOztpD9iu6rN7uPLbFFu6SLdJFl1ThVkPcyXXObBE
WgtkPQ2ctzuaCDLG8/I6Ob8zj0ZrKS7+ehBbQmo6I6okqhXtOWlpJ9IMd2BIuUed5ScSnAl2X4Bx
/PsE4jc+/spd7C3Gjs1zPLCNLJS2byVMdItZZ9MMq/Jk3aM+AdxBRpztnSg8tPt83x7ve5gmzqmw
bBPKZHMLeU2cZ9yEjyJl7Vb9jOY4rgKuG5S91XmJJhsbJIjZ1+uBslqewYwFWs4NV9K5ra0ECINm
dVHShrzfcexn+wdomf/uOGHSfr1vKd2JRkVYjz1xZmyiCNxP+bO7t45NbD8bT2bS7ul+K4OnORPY
yrUCwgbStwbMB15kv7XuGwginkG4uxt4/WEI8+91vcmNqondKv2qLCYmbQ+x2wG9xdJNCYhUAJja
usHo7KXCqaHvbQ154fmnMZ+AH+iTdfUvI3PPqyteG4KXI3NXEn5kAmTLqAdZHNR93p8rzVlHxVZn
FJAFZ7L8U0i8cxWCLaSq6wiELsjZNxtlhZqTusq+yi2bVni4JZB6rp8I+W65P5th2tXci7iFF2JH
xAv4IR4bkBoNCuHRVrpdWjHcBzrvKZzFhZpZJNwtOQ/NylNx15Ur59CYc3LyQTHBQlTfIuE3DCw2
wGFK/UNg+xuDua1M5Zoq+ypwq1btQ9v8JOWvuvpQd/VVsgeAbMiIuHZkjuWxhNgms7u4ChGWVqD5
/A+5/8uin4wss3dZ7Wwk13SzqMYPUdpNSWx8CusSkn/1hykmEgdjSvZD/ZmOU9wXW6mWv6LaN7ZK
FbTdNkZYQy6qS8NmPQW23FFAjbw3IGwORvZmzd3BCLPLZKQF/ynHIrIMGYm8jYJwizNYN14lvqA6
dfGNHmmrcRnkR5SK+DEL/Sxey/kXKyCaUFSm+1mifuM8uDbZmnHNGeEv58q7c2K2zm7V+KFMoY0b
D/UfEfyvDb+wCpwUYO+ygnON3JNd+NHcbt3UNetZxYMboTlmZjBnJ9cY9pz+bB2U4jnFzvPH3by8
uc2ycUjV7HMqAtyzepT1uKRPi+nchTTy1hx1S/klbA+hXL89FABUEDjqBsCVvc59WrV/aPuzlL+M
GVVKG7FMsxWoqO8xW1D6UiMHaHjrsTTEsVjdnUBZ1v2P11no2u272Q+NCsneVsrUmY2DgW3T8iMR
/KSDiGr2er8P3RCUm8hUrA4LLGTJXS4P0BiJDVPu1nBLLku3mpQ4Ad7RCSoBTYYs6Yw3L5BGGq9F
Eey5/7yWX4J5C3Cn8c+/m+k7U7Vg6/CrWbinZmiiLJMxM/GgXXwp3W9V0CSlvR8Lf2NaNGc/lRM2
I+4keA1x3W5YnuU4nIPA+PnYbCjXD58tKNei5ZiOxRq59hpJ04rD0js+1LyK9LZLuULhRdYn0vtv
fti/hL55csctFZe/p60bcVoleA2d0mtcw5xOLV9F+2OpRGHt65rk7hNz8bydJ9Poz87noW1Cc4nH
EfFyt7jFsH6RljfQV6eljjMn60AIP1QGaZHlEt5VKHzIvLV+9vqhMXJQRRVtg2wYEzvaerxZYt8j
RvBmeLlhpFCY6kC2R1dvSMahGac/M/FMm6EwTbZzGzV1Yy+HtR6GaojW2Wqr56Kv7Pp/BYrL2e4x
U199+t2CLMUwEIs7zuvEx+Cf2iwhwTCxJY9tWW9yVWq2BxWLvnaF01mum51aKLRbZZjWYbXL3CXy
8kNGZDSOFzJKUJxAXF3wx5a/ClJnmAMTol51ajaDiDuSD1E/do9tCio4vYL4kiEbs0yN8dMivszS
i8AOntefiy1+Sk1EUrllTZO6QBdbZUpEFfkMWC86RX0pI7MF+OjHtKmxromsKrEsZSEvrKVCNt0w
9z0PIxRSHfx1y9l0z80qk+zcrhX3vKBK5TREY1BFC2cJXj3AF/oKTuB4GQ/czGO6yQivG5ASnNbM
aAzHqprUsfmlk/Vn1kyH0Z4fCU7Of2Dro4eJt2TYpCg0/IcO4UdOWSzqTYTtzcsN2r8uiHce2bmZ
Y6NM20yrtX0Spp8SLzianB5KY/rygNOjC8Xpc9aOVuvjAYUAhxGinuLHJoP0zbMAmlZuMovvLEwE
oZl2wZHKHw5E6R3nQlGZz7eOArdzJ+jjOvHvLFTYsl+heYfPP1h7OxGH6iD7ZIz/T8MKqteZ3DjY
3lxK6Ek5dTgQSBgHGZipsI4TDpgyP4T91gn25lkAjStnDlSMD70/NU1qQ4toCa1z4y2QeTBj1jW7
GZciyZ7Gfto9Nufk30abSGvScPTNNOt/yV7Gc/XC6O/H2lZuHX5bhJ0ZCitFRijiPJFAMpibSeKr
3/5nt4adFH/uVjF2LqSzUiEbvPQP53wOvlIr+Fmy/nNOxo/1jDpT4T4NstjIr948Ojn/QblbiwRZ
QeM0qWfLmJTQGKu3LokaB1EB7YtgtBDIK6QjGJpXurNxDwRHXYKnTCBZ9g9NiIplD+zApH6AThoz
zS1Q4aK+EMrP9xu/uTPBOIqL413JCrmNxB+wdEnZ5rFsnnuTnCGFEwO7F5ni6/2OdKZS/Dywss5i
Zt6mmTt18Zznv8veiJvMINFAAdDs8y3Sbo2fB4qfB344QumwblOT/TOKr7n7e5r+3B/E1So3Vq+K
bF8B2J6L0W5SIweBV2z2ZuQOF3PacD1d84pbe8IZHAh4W6mXAaW6N0UQdeU5xLP1Y5+vuDbJDb/v
Ooen1USC3VCV7QFZ+uVp6k076vLA2VixunEoTk4JMEM2N1k623/y5Y1Zn2vMMOkfKjZzQhXTDtoT
1w9ytM9sPCN+quxkaE73TaQJFiqifRVIhbYhmi6aISnzdQfmh40zrMYqKqi98pbcEVYg0sm1WDSW
474ly7MTFv+bcF6+//mata8CHFtvcC2v4YgV9KtYd60co2LaeObQmUbx4J7RpsJRrIX2Qnsx1vEJ
cj0bVteZRnFZH3g104MqSerl9bPt4xLhmp9skieEb9UQ6rpQNujBhRLGAnmCNIBuEYEu8RB86Kef
yxYlsSa+qaB2hlRcFkCPJq16P+6QEBUkcixQlbvHgGwATnSzq/gvtHTCoZGlndKsf5MtiXK7fwKw
d3d/8ehMpLhtx4Jarg1MVEuxRzyOy9H7EC7ewZfdY2tIhS6uJZJj+TzaKWirDhb3PljWVsmOZnmq
OMWMZ21R2mh6XfiubocvXZO/PGQYFZrIRrDYkYDYwMNYB68iMSRLIWtROUlD6o39UTO3KkYxXEkl
SS2ctIeEIZgJ95bE7coiG4cgzdx6ivOu00xWg6487Wtz55LwwB3+2QFIqeiLjd1LNwLViZcVuVUL
IxjXPrbmKhmE2Be+PNyfBI2DqXjEWgLDZ+GNN13JZeE/rRzYXXlBEaFrbaGRdEZS9l/ZSMLW2bPT
jJ+5t0ZmcyHsWy8f4tRwQlWFfW6ncMUloEvLLty3TXvKSyci5VaBus5Civ8uAM9WUGlzUtuZYpSk
REIEBybofgYP/uhsia9oHE0FI0qUwY/ZCNkoMVc7FKdcms7f2Ac0S0jFG2ZrK4eV+DigBEsCXdo4
83vQCD8E0nVCFW/YLL1vsKoWaYFsNh2/W+RDwL6jan1j99WsHxVwKArJzHkCFaKcjchwG1Dkfhj7
V5Ajb3SgmWEVcdhOQzfUfdGnkj8P5fNc96Bmea66TzkzNk4pui4UL66NykCq0uOQsDNjdxGA0TXL
fhmtBNIbhzyvtji1dMtI2ZBRehRaa+7ydOyyA8uQFy7LjWCna1rx46oyp3W2V5EunYycjO3t0tp4
fdFNsbIFZxOZOsPhIl2tfxg/ll0dLSSR/RZA5/qJN24YKvIPyrD9JGQrUvDJgEiLRw7hY2wwL6rt
8EW24HcW/quY2asRtslYLyUkN9vD/RCruQyqkMCCj0hyO3mXLtzycHIZPwwuvwjZ780q/FzNQ8qs
rRoSjSFVUKBndqJ1JO9xS1vjdvwAdpNYNFNks43XYl0H1wX+LrEEyHewMqftAWmBYooXGYx9sMEr
k0PI7b65NMvMufb8rodunDIfmyrmyimSxg5/EC/vH/N0FRroNCFSegxwpqDmH/3V6SLTw2MWz44G
r19JVm/dGHSDuP7+bhDAtIarDTquFLTLMZ5h34i7lfXWNa14eLGS1Wcj7XFNW178CWAoskXIq5tc
xcMbY6hBqNa6adA81yz2QNY60lOZbZGB6z5dcfOlCn1ZeuwKsQK3uWmGRkSsZYvWTvf1ykZtr9zl
wViJFCyq3O4jXkPTkx5Xf4v1V5ONVGF+Vr00DqoW3dTrm2jq+6gjn0dU01Uyi0ETEs3ZFyfkG6dj
XWdKjttY13lex6VP26nbN7z8TGl/JCs4LD1UPblru1vn+pC5/CGAjROqUL8QICHoXHMgM3IeQ7ss
8ixIWX6j67LhfJo4qJKrMm+cAz7LLs2r1K8voKJjzhPtEO2f62xrFJqzjorm83sUP0yh6IAq9j+G
bvmppeNHY2hf7wcn3RgUvx5aj3iDmN10ZB/Meje4YcQhZD9lEemaRBjf7nejOS6omL7ArFxiWT26
Afqo7o8Q+Sp7Ga1VSp3P97vQ+KKK5Wu6Hvq6ywTNR9b0aVmZZuK13pYgqsYXVRAfE2PfrXDC1CjI
vhjSQZoRCX6SfsNAOu9QfL2cXMapB2UtyvvI8quot+vYHr7Y2bJbxMeq+D4NzsaGpBmLiuILu24i
5YAlZRQsCsPm5DtgvGvraGjZxtFK18V1ub3bLlbbbodpgrkYQLzGlPOoME2sp5VEQbGlKq5xDRWu
BzHW0vE64qZrOUbjJCPfequ20Lqa5aQqo5fzFKJoJAQEaBRPVVG+5N3W2Vn33dff3xnHKGe7shrY
n9QNapqmp8oGLUNYfH/IEVQonjDqrAuKtUfzNSAK7uK/4Ja6dWjWzayyWze9RxYKOqa0GapdPtcX
Yubfpyz74RdbKmo60yu7dtUVnjC6sUub0QbZangSwxbxps70yoZdWXNmexWu1g42n5k2L5NnPA10
qxBE17zixaxc/bIq8OU5SY3uLLvTssVRqQkQKvYNRRmuYM51Nwt+cvkU0D/COBXLDy/7jEy9sUV0
f3N6QTegjMDhPHR8B2wG9ShwFi5OZdnvoNJ4qKytFNbNvYCEamIATP00z6bcffWKMLbkx2apL2Hn
JCUyWZ49bGxsNxcRelEi0FgFAxs7UCWPWe7EkBajUZjPDx0s0bpya8AuxtZgpIDQ9DhTdii7ogYY
cwRyckz+uu/HNxcT+rhO0bsw4eSyawcbMB0Q/oGxHzSU24z9uravv79rmzhZ2BuFMX1dPU4iQ3i4
OFTzSxC0e6iKt5HRefvFCX66gXXkjewj1kg/Mo35k4XC7spG9W242FtJd91cXX9//zVdxkS7hCDc
zYxkBfGtSY39fSPexn3Bikq8EkPh8KJZ7a9yabHZ/apa7Kt4TVwDoMepjKFpCHkrLxpQTWNj7y0A
8B6Wp1X4J2HzY5O1CYLnkeTPw+TFgoKCiWYXrxX7Ne9ilkN0Mf8023ZctcFO4EZugAqHEohOzf5m
QNR4pVr+2Bq2Mc12537NM5DoS6Ta3WmPl5aD6/0wVxPvrwOLkCePsvk4DnlEvBdUAsfuSCMwGUeS
tnvL2wfBd+SFfsLQpyH/2fndR2ADDhN4RWgwJnTJXsSMqjKn+NjZiV89EbeJWwM4bvJpNgTeXwEl
btt4Kb+LtU8I+W3U0LT3p1e7+FJb+QdO5nNV+yeoGGzMnm6ZKuF6WtdlXqcO3CouBdGiPFuyjdth
PN1fHDqzKsEuk/5VDhj8SMQnb2uXHRdBLrM/fYQYzT8PdaHmSkr0kIPIhj1VPYlNNzHXNannpF02
wpzGQmp+xGd2ntesaJ9C93UucSsH3n6zFEfXuBLlqAyqJgwaqMKsLxb0bORleoyRhIRqVqS3y2yc
l7Z8nnj/e+kDHrG+qI6jxQFP4qnZgj0/58aRNcxM8mp9KJGBfq9jfRdreMbhIHxhZ3A6jGYKasb7
E33dV/6TkUO7Sgxj3tr3ELZjZ8vmBwKegsCdj1VhHMNWHl2HJWXjbniFZgNVKyjzWdRgP8nleVmO
VgX5k9d8ecFtyu/b6LHBkH8bCXUwdGpKV55Z9lQMRWRAnsGuP7aDBanxYyu2Av9toCCspjh45qJ6
AqUa8jy5NTRc+pes9o6gyHhDGXs0GW5idxUUWAFNLazP98em2WwcxemBm5gpd2h7zkb7K8uCHedA
8t5vWzMzakIFiszQn7YwHKyEqBZeMjIPbD7lYfa+9m24sdQ0I1DrJonnzW4xeuJcZlUk+BsKru5/
/u3SO/KflIlLyxmLy5ZngfoRq53OC2SkUZ5zmsAlkC0fFxdwH7NMXEF2ohGfBg9/4rIrkdGf+5+g
CclqTqVxs9lH+UV/zupDAIH76TB/nMTufuO66VF8v6uy7Ko1Ls4SkLNUhFaV9l6AhTbnKD61CgrN
Ir985BUetlQCwlrUY9D2Lnn1m+xQ/+4bA2VHW1kh3RJQTjWZaXW20YzyzGV3Kcz6KMN+w0i3i/zw
4Yrzl8OyFGZf9mfP88Nv+RIUOxMa7GawqxYh5kPlLOb4a5wHQx5mXvLXsKmQpYztmpvWSyNIWb9K
szEAyrw/bboooSZfygVIyRJv0+dSoo5t+SSnIAqn8sPkGJdiBlvH/BRaUHZnW2/UuoWixIjRrLFx
5548G6bzebLD02yZL1boJ6xsTuOwVUSjmUU1EdNInC7JYqEbDrJ+KQ6cbZVnafxILZcMHea6ZZ+J
c2C3HzNLRAsdEyi6nKQwNhbK1Wtu7Hhq+mVB0Tv3solD69jYCxNKS+b80Si3yKR1I7j+/m6jdqZ2
Da0By3DOl2fuskvQFcli9ifcg7fi3XWbuTUEJSBAAbAoWDb25yXNDgDgHrNjeCijKsmTeiPZdhu5
TFAV9e9xeN7QU8qn/lwWibXHOWDvfUe63YnGOgJvWbx8nbaAe7oZUaKCMTO7BUNTd/bdIUtWYGeh
VFcbUVhBF+e+L+q6UILDAHX5pa9wVXME369t/7xwWG7Nv9xv/m+h0q0ZUQ4EgF6Jxer5dUasPd/P
R3pZYx6RqNi5G6d+3RAU53a7iZmiI/JcuL+I/Z3kQVT7+43vv9rhxveraRogoziqTrB/WWHUPrcp
FAzMeNqz53bP4zzptjAEuiitlihWNrJwwBjJc4dV5cR0F5zY+cqe3EGGdqsgWmMqtUSxHmvpGL2A
FjgbFpzP6IyXAWqgnFVs1pRfF+ctiyl+7puUyiHAjLuR9xfbPx+XF/AER31cJeFpi5pHN5Tr7+/C
Se0EwilJ1p3zHhzplGf/NBxjWgN/y9OvH3xrIIqjd004Dy4uyD/Y+ilby8QBz14OPpgtjhHd6exv
hHk3hN6s/DZoYSn6hb+NL2XSxj0YkKI5hkpDVO58I3qIs4CEas3iWHGjzi3cZgCEHz+N3G2vhW/H
oLJ+z1BaPi9NWKKwB9yR9/1Gc3tS6xYrv2vLwK3luR7cZyvLd6iXPNjjCgYO/gpZ9VfoPG50pQsx
f08Z78xY8KWmPg3ZWe7m5P/YZ8xTe6p3dF9s4Bf/uvuNtaBWM5pF3YC3rhPnymn9IBoLED7GQzjl
J4c27FJ4pfmBzC6E20uLu/HsQNY1ctzF/eRzszkxC/+UWSb/ulQGrr604AMSSws7eA64zNt1oXY8
BFOxu29+jXOoxZGBgZcnnsEkfgggeVjhg51LWXsbBzjN7Kp6NzkntnRW3LlNe4yWgkBytzl5Zfht
Fv0X0ZqomTfGjb50Q1HCie0XY9FaVJ59siY8v6xgWPWHX/ftdHXlW9OqBBEZgrOzqCk/C/dNZj+t
LfVj3UcroYMHvcc7A8uFst1Ufumsn60ZbuzYNx8OSKgWFYaLXIqw9+YzrfvErT90lQUUwbSXSxV7
0/OIKn3ubPHr6Ax03Rbf+RaSqk7mWwU/52x6njJ2dGa5lZTQGUk5GlDLHkcO3q4z4g7ejbPmUhXF
8MFz8v/dn11dB8rBoOfI0YGFjLwG5pLkzZ9h9PdjtYXmuN16oErfjM6QrXYNxdCV/OlraFax73W5
lSG+vfcEagHh1K+NNdmO99q3b2I9TFkf197zJse1rvnrPendtIbNki8UFZ2vDb++TF98M9+XbRFJ
1Pg9YvtArSGUjK7WtWb01UTCp0IG08mvsqcPBYVArR40WzyKWu3svXrWIQzPpN7TbAPpd3vFB2q5
IJ0GaPbU4BYfM0qSrineoLPsJfetomv8emZ6Z/cO9Q20lvhuHi79UZCh3wurnH/cb123IhVnrQnY
+61ZeK9TwJJKmHua466wmlu3K93XKw4LcJHnMx8s3c5HPC8crzWbXRnL784nYLyS6dgbYCB+cIYV
34WhGM8l+lo9xJxosEO8hWwBfTSGUgVwaNEToAMZ+OPXbteRNq5MUB/O5mPfrpYHznYTNPTKZi5m
vLH1I8gonMiW08Yi0n294rwZqcCsgGTka5dDN76orSahtFjwxhdu1SxpZlotD+zbzCjWKfego3A2
ehA//3xohaoKNy61GNYm2pV4tcvy8DjjLZfQcAOlcjvNE6glgMi4UH9uwa1vLEjzTCCtzhkSTAxA
ZjHvnYq+PjYM1Y0th8ycWO7rVH6tFpBAdNG49e6guRUEqsKN53dlmK+m+1rXsfspOJBd++SiODM2
P4x/RWLCxP3z2DgUh2bAN3jUhjAqItyBV+vRlOE+s/n+fvPk2s5/j1dBoDgxnUK8Sy+wk4EM3H7s
i/JQeCDHAHBQJE1tUzyw0jIhE3g4FqNtk6smYbzU0PBgpHL2YINdIghVzRGdQRcD07AdJbU8iJBm
O4CVf2XBZEYQk6Ubn6zxLRVlkIe0z3wK5WG/B6UyEvH56OydekvzT7PvqhWMhQTUmjHMrUtZNAPE
7bHPA/lS4pn8vsl1HVxP7O82GGKsBSsdbDCisXb+UqWZHf4zGVNaMvn5fheaTEWgFjQO3dLVgPd6
r2DWn2IHATqn1fxToAzu2RGiPUP10YXaYNUclqL8PbJ6ODhNQ0+Vw7/f/wZNfFLrHSENPHU88N1X
CIrumrr9wMUWz5Imv4dG/m1CvBpYXj5AvgQlQEl3Gg7NYc4jeln2VyWrbLdVT6O143Vw7+YqM5kw
O4qOigvOjRw9zcf1ue8isodkxKE43LeV5n4cqLINxiSFZbbUfe332cFBUrRPxYlEPJ6ihyqoSKBW
QfYd7q8WAwTIR0E8tJTc6RJYwKFsae3o5lsJVMWa1ZXXQa/G8E+V/wUcP/dtc/suFai6DXkhkAox
8d1WXcZuU5wKZ3wFU/GYQOLq40yKYy3zX65Dft3vT+Oeah3kLDjLGQcaKw+fl7yMchCWzj+KfOvU
pNkA1WJIw+zsdTTQPoP4HUq9mX1sJMiI5j4phq1zoCZGqmWR0CSaKFiqoUI1P3OBtPSvyt/YwP+y
md3YMdRyyLa2fOHkmBA7Mo5L3J3Y3ngNkiCxX7PjkECM5+hOkf9IrQgJ1OpIYfv5mlMkv81SRi4Y
Ceo89oPYYhu7iW4vV4Ubyhkyex6kjV/tT87hOpgscV9NHq3Py97bVx/MJjI3ziS6paWcSSxRMLPM
cB3txq/SjEcXaRIRi2FjKLpJJ/8OVoKaQK+tmPRiPofyfw6IbrewxbpFqzi3YQ6gFhrRdIBZGNd9
CWB0D11rsKkQ67F3jkDFQbqoYCrKBdCgzPtmQ1wuCw/OplCtxjgqAhLewGRV4tRgQsUghSaIAVbO
sH/KERcf29hVgCLeZnlnEnRBSRvN/c6a5pgDd7S17d1O6QUqOBESyqY0Cw/2cfA6c82xiSGGru+a
TSiZjxp3je6HQJ2trr+/2/WCHqIC7YiByPbFMr65ch9OGzudrmllQ4VUbZuXBAvJAc9MuzfDp5Bu
ZAU03qWiDi1uG75jALsJnFPkrMe5suKFXOrx42NWUdwrH2e3dK9WMfLPYw8iEMS/LV5uzeb5Hw0D
33NN6WNqB7t9BiDj7Bm/7n+1rmXlfC8CtxetRMxxAImZwN7TBWJjvWvmUsXZEbhP2Bj46NZ8y/5H
wyIqq939r9Y1rZyRjQ7kX6xF0072NYDwdsi/OOPv+21r1omqSZAvXj67DEtwAfSUNr8EaZIZaufl
hsU1sVJF2Xl+PoZeD4sP1dEHSUbD/6zF28hpFNTrhul1Y7ja7b2HVm4FZVgLmxZ/Qp2uAzIR4e5K
VBLdt5FuDNfV9K79CoSW0LFEKHYknqHAcP0l9OdXn+ZnMKieQ9d4ud+PbhzKjjjUYA3OOPrh/Cnj
l7VpEqTIod4c329ft44Un11Li/ZDj/ZZdxyzxL7S/D0WyVQYnU3wzL/kCAcF0LcZMjsXsHHd/2qd
VRSfXUuof4wevroxj8S/kCmPvSxZHrWKCpnLheHm2f9j7suW5MaxZH9lrN9ZA4AklrHpNrtcYsnM
yE1LqvRCU0kpcAW4g+TXXw9V9bQqbqXytp7Guh5auZAZJIBzjh8/7meWOy/KPOoJNG/CALyI7rUc
8YXHfsmWC8fWN3MDUME6bhNkJSrqhzZPMML8GhvrhWd0OWk4TXwhlXHh4+DpLaqCvky2HowlmNLA
8VavbnmNvfrShzn/Bd/thQCKLmvr8GEqCrBZgZple1Cj/Vy+ciC9dIPz17+7Afr8ddtl2MwrhQHh
8/BFT19/vJBeuvLFNoasqxNwuwofGx5AKpi+ZSI4aK1+7hS6nDDM+05lvh4AlcDyyt+tOKhnce39
pAWqvGTFUZlDG+gccQ3/rNsTL3c/fiznj/8XFcwlt60ZYGGZQSvgcfOuCnc9vWZj+NJ1L/ZtHbIJ
2qp4kUaUUeOeZP/KWfPCYr8krTk+kaEdCI5JPSUZg1fuhJGAd9tr1uMvHPeXzDU9s5L4fMbYi9zQ
b+o/VkH+lXfk/bZKaP2/Wmudj/W/ePCX9LVuq6tytmX4GOx/9zgpTj00rJM5Nel6UCi6vvz4Db+w
8C8nCQtDZRFgAPaRdCVGaLAuixOpXkkEX3jNlxL/S5YXITitQJ/cNu0w2pnfqqV9Tbjwpaufv/7d
acCCOfDmDPWorfNIFyLKg1cS5JceykWwDRXkbfFcwse5P4UwiSjm+FX25kt/9UWgXTBM1MKKPXis
1LgzzbZz62uE9Zf+7IvaM+e27tj5gdQeiBILTC9mlZSvOmq/UFVdauoXejXGlTgMnLpvaVQGsFPA
1FL1BoB1DRLnjxfkC3e55KiVg+9Mp5HQLpiblfVBA20o9o3/Za1uXj3uX3gJl/y0aZ7asQMr+nES
GB0KcwwUTT9F4JOXrDRMJ2Z0MXi/Kxse3Ioxq4r9VvHXmq4vvONL5fy6X0rln7scPLtlWwiPkbS3
5pVn/wKCSM83/W5H9VYERvkOx30dkpveq0oky1mfylnnt32el7uaVyJuRLtdD9pTb378yl84tL8B
Tt/dlveLok5PmHSqrkx5N8wm1l2SY+7t565/sZ3J6GrTBwNqgFJByUjmdheGzSM4ceOh4vDo/fFt
Xno1FzubN2OjPdehrM7f4TSCeE+EAPFz177Y2iZcszAUiGtYulGp6wgiC2k+vnL1l17ARTievKbG
XEODFwDu71zdLOC2lXynt+qVN/DCfrtknG1ZVeDx2OCxzE61/7H/OWqSvKSGeQ2vFYPK0OMYxAJc
xnK9yl/T3nnhdV7ywnw0t5BL4Npze9L2E1UQu39l+uKF530pP8+KyqM4rQFv9glfPwTkK6Mxxdzn
Ty2WS6H5IViM8yosxKy5zu3Rshvop/340i+9yPPXv9uqhgW9sOsGuDzI6k8Tl8M9EPrXNFFfyK4u
2WDbSDQq5/WMkzxgWlnLJdLB5xBqx/I1nupLj/5ik/bQyB+LAbdoQFccJaZrbjP/BvJd8Y8f0EvX
v9ioNWPWlgs2qht5woMuGmwG77ZwPFitfy49IRfbdck6wqlF9oz5hkel85TOsC6oaf3adv3rpS8u
2WCQEMyYWhZk0eoTBqgKH/Ot5fsfP6C/XkHikgzWQNZ4aEtk0OF2GxKYO/DXpD//OnMQlyLyWzYt
TSdGrE1IyAfVVdimMwyGRCeTbo7pzwGz4pIMtoWmrLhCNMnLm8kdQ2jV/1wLR1wywZSfI9s0+ATo
L0NC3B+/Dt4VHV45df56d4lLMhjsGjxd2nOYze6zArIb/k6QtxSzSSJ/jSr90sq5CLUFYzR3FbZX
Nd5k87E2XwKMef945bx07Yuty8BtlS3BtcNlV7Fd5+34axDVC31yoS62LcOIb1FNONd6ADDH82gH
+AyyT5c4i8B6PdA28t/+3Me42L1KrnMDZlvw2OkmYWY9YTvEfhO80nV8YX9d0sFom/mj9XF5NcUQ
Y2r6n0rSxCUPzC1qqEKB1VOPMObYh6ngcZj81CO5VIcfK7MwtJeQ1NpbStPN3Pfu4ecufT6nvwtY
mHquGzYhpfXHfbPua3M9lq8cwy9wEcQlAUwXcHDNLR61x2KDRVPu9L4PI7IL4wrcip/7AOf3/P0H
kGCGVRXOyy68tmwH9QL22sTpX8cqcakEX3hdwd2CZ1PYMvLytG6OXvt5ei1XeGG/XnK/xDAUghe4
vBse6+m2tPe+faXX/dKlL7arHhl8MUNc2ng7BdpgeWheIx29dBRc8rzKbOqb2eAoCD7+3rPPkzmq
r91nb39mzKyvIFUvtNPFJX1q6oHYdT1ebPacneA0nNp9fw1tx76Nm6Ofmr28hVLmjxfRC2/6UhG+
LzDJLjNs3qF4Epg8aP0I3DS5PP748i9+lnPI+W6RTg7qP1OD9xGc+AOLh8i/rk7ZTfd5i719v9d3
2ytcqRfvdLGfEXv7oTsfQ8FJvGmx6XQKkGyM5yuys0m7D26hMPLKpzoHrf8XhBOX5ClA/uc8C+HY
YQATMeEaFV124BEIfeeQcJ89v3KjF5azuNjj1m8IwHjcSL6b+ii4Oh8lzIs+B2+aY/FFY9TMxOwV
ddaXlsJFhC57Du1dDw9QwMxniFyokgUQC3/7ymc5R+O/emgXUbrkYVX2HZYCpaCBoVu406f1S3O2
x93rRPx+m//8vPyXfrb3v19w+Md/49+fbbv2hc7Hi3/+4659Nm/G/vl5PH1q//v8q//zo3/+xX+c
is+9HezX8fKn/vRLuP4f908+jZ/+9I/UjMW4PkzP/fr4PECm+NsN8Jeef/L/95v/8fztKm/X9vnv
f/tsJwNG2eOzLqz52x/fOn75+9/wXv7z+6v/8a3bTw1+6/981fknUwzjp8vfef40jH//mwh+QVzw
QxoEJIBQ1jlau+fzdzj5JaQCCCZVMpDcPyPYxvZjjjvKXwJFSUgEI4wG8qwSMtjp/C2mfvGFYLgm
xVUhvRD+7Z9/25/e0b/e2X9AgvPeFmYc/v638Ftb61+LgyvJQhFKoqjwKRNUXJzfU6vJEHpeli6U
5ib2yyaYotqiT5Xm4Qw52nSZts3V+9w5UmyfWzb46NxmlsrscxMK1cas69r2bTnZuv4VAHy+4qlv
uotr0xAS9f2SQaChVW4ALRtYejxaUY8OqBKKs8hTnl2+KllipqOfszC/V37Ii8jITJCPyJ5CTGOQ
DMLRnjK0STNQAwzUiw0NkPwEcrhrRimhrU6/qgkC0BY3DDAvoIb+3TY3OcTPegE+u+gas6WiHzNg
QaVouiRbl1pFRUgsPKpVv6krswbbdmcgiWue/EVhtKQlRV7oaDN6Wk69P8JYqm0YK+O616S7dYyE
1T3vB7j/Ek/Y9qEOffjn5oF1+P9NvuVXcFArmgS2O5AzrT0QENI6zAAbFUQOOjVhP6wRkBNIl5Qa
ZmQNdKggZ0KrXj5g5pWyk8tzHdcByb2Em1xXv5bcZuPezovXPG/+NhY3WTDw4o5jPmBLVgGZip0E
H57fzfjd8s0s83BKJJ5oBUlK3ixRPhf0S4e4R5OQzorsal07A6tfDCTul3LrP9me58GDJbryboiF
KOOVHc04HWtCdBFziAnXUSNkPeOROkgrmH4b5xQuRbAf8YYsA0W+tTyPWMH4x3wdli0Zptwf26gY
IOSLyYiZdumMhZcneN8GulhhyMm17otljCbPX3WCmRnT3K2rGcfEYvUNB1F1HIw6V1HY5Qbgpv1W
hTCzFbEOfdEfpGJn3jaynWBO/M7fxCca+qaI67IagoMDIvCuMmOl93XvBviQLSNbYu7l9FFyReeI
dXh2cdFNWR1ziFDyuKhZkaf+alC04hlBOgtCVguwogXOkBGdOQkf0JmDC4IqgjY28NScdy0JBKb2
u163fVzwswF66Fae2s0ak/Yi36Y9Hl3/EUsSWkZ8tfSa90VfxLDKmsijMtVgH5qRrBmmg6GGc+yr
QNJdM/p5v89mIqaky0jGT0Rldthp5soccqlT0d63JiB+zPt8bpOg1RW+vrT9fVGjuZwMocpb9Kz6
ChlOt61v5gEc+WvZ9tg3Yb0F3h5awgRcW7yG4qjDldywQEFiicGq+y3N7Abla6+uuqTraimv8aJI
9bXL/ce+nFgWQXyjbpJwclCcKaFtnu2LDEdgNEwzC35dwMpXkSdt3l8RVjtIpvGzDNK48GmKR0mQ
PVCSG/1Wj6t43pybi3cBJH4oFMUISCrR1lfLHHdm02zXEJELTO8IzDMHGADJbknVDTls0rZgjkKz
FB38peXs0q2lwbDzpZ/R3TgUQ3Urt3UaY75J6CJtrlcf23owJaR4BpnBmHYky77JBJvTAc95uyYj
d8De62o2GDfwoWgphLV+Ug0mvA0DkD2jPncMA7kYw4L5VOFNZdKHONyTcOBkiFbOWxHhkHaQv5iA
IMdDq7WOeDg7Ga84M6tUwvSFYd9kYIuyFm5512jgr+2pqNbBpq3C9MbjqOTQP7U9zMHCoZua27LS
7rfZI8U7upYOysxEByLql0AcTeeJz0EbmC+8bvUXNtD2c1eGnUggB+CrtCQkH6Mun2S3C+ZlWG9Y
H8COFJEKZi3CVd2vELpnJCqxNuubnhs83GDJMujG2clW+8KvMTrlyyGUcdBOUE7GedV/7MCBktEq
mgDSPKyBkK9zFBITsP3m+qTc0upH5D7b+Djlk72Zlb+4mEi6zCeMT424lkMOFmVOwrkPUEA+v8Hg
0NjYyGnlfBatNTtDkrnm3dFXGnJ7hK9lGS840Oav/uJteol1wUtoba9D7/ibMtOS3c4hbehu1abK
q2iZ4OGGg32k9ABFLuLuOize6mFyvpCHXvWKXZENdoJp26FJnixBUWyPee/8LILFw6ghxOLIchXW
Fc0OwOgc/J89SApnieHnXhbLRs/gDVdeA3WCvu4cDkPTgv3IN4ZdsM3uwwbn9eaqlTjE75ohrwD/
tC4pHYMhmyomSyOMBEHxcuXjiFBRY6hlgIdCHvumAlfE76emjhS2lUaS6k9rBM/WkO5wcgkPmoMN
uFsDpyWNRA66xp5g9FPFATFQMBJeuIlkqMNW7RGtKf+4zEMXpB10N13S2JG+gzKPs5HNm7XZB8Ys
eu9Prp+v4TfluptGU5cfYd/R9/Ew9cH7rNH2t2UVEmYYDVR9I1EMff/b3Dovh4QiaVjs5T1cx+cx
lG1sWWOLtK/L3D+VGYD4q5AOBXzfjVdW9Deb0QZnjdKV3g0+wVVwuLRTb6ORtRYdcnjTYm64KrKi
34VB09t96MYliBwb1zDFyt1kEmZjkO2mbp2elrbtgTwUnYrROW3KIjYIycOu5cNMElHUKo9XQeYP
zgVlHSMdqLPHkZbY2kXDNLtbpwCWvLYQNURZ8hCWrovsx+FWB/m6JV6xbvpU90pUR2MrUj8XpqvL
g6xXuyZLx3hw5wcFtCU76rg7EoLRw8OUe54+cWjBqzu/0LJPPFUyWKFsUzY+1Zv1u6t2WrysxmuA
j8PBVJrkCfPh2rDFAXQePiwmW/Nb4ZcBVNKpR9c3k/Y9LLZxoCNJWgx6yz6SsAFSVVxbHo46GgnE
in8dteywZBoy8/HNokowu+3gDd5upXU9AHNrwW1+UwDno4mhHf4USGKQGeQl5dSh7Py3mM8Z+uNY
y6o8dhzGt32iDGyTU8PaClEkJLIfHrLZoFpjE8GK3fqpCk/z0DqbzhwGVO8LuCiDrS5hOQIB6G14
FHDy2O5A/8QEnOxps5qIBGhxRJ2AhNhuNZyqu2FYIENfGc8zkXHU53tbKHyYmjOGkc566/089QLW
adCmq1Hd0RFGzkfDMdWO+B5Ab2+YdB0euhyXPpqQa/NZsrmzM2Knj2mTGbstOLR2m6YU8uChvQ3R
BoWZpCNNfZhLOfX7ztdiSI1cS0CTfGxpongtcQMAXU+WDwMUM2tl5GkYMoLJmNJk/Q6b0E63KjOT
3Ae47ho3nWtkQpjR/lNDcPwcN5aV9d6KhkLH3YY+WHpdnbfdF6HwOZ9gAu0GoKNildBBbZZwuZEZ
BqpueydM1katk52MDQfv8cqFepgSXRd+PiRL3arm1vPr2d6hdYnUMZk2y7Mi8bmp+seJ9lO5w6Sy
U+eI2yz0mFVTuJiot3NTvysAzfrNowmkXE/WazRmdXkz5Q+kVuMI/CdX2ZXaEPn3mI5kE9bN0vfq
2sd45ty970MPMlxfc042r7yBFVjHs0/wSMrRM/Q32rCdHIf2acm7Ao5DU7Y0ybfS7N+qUV+sPP9U
rf6wkv3fWKOiQny5SI3y6bI+xc//XqAq9gtlAQ8UklIZ0vDshPV7gSrlL+fSkHEKacWAfxtZ+6NA
ZfIXkEWlTxghFGK5Z8junwUq/wVV5fl/XFIeQEfq3ylQ2bdZqX8VqB7KXxEIRS47szozWbBAF+9Q
6W7tIkHauYoBlDaHXBb91dwsyKv4hDZiLFH2VpBF4XyNCr+h47sCZ9J7mRMBv6HBhl/HYmHvs7XB
7t8qfxpgW+HC30bTzHWsGjG7Otpw2TCBRp76daFt/tGxnj+uuSYnO1X9KQBHobxXFJKahyCgisTU
nygolZOnv1Y9Q3trpJ7QN17gNhLpVqBRQeoV854ib4Yw1qYIRLLVJWqITrJsPfg4dqYIaTj2H3JL
x6MGVu4Z2B5ytqlA5fmO6jJMvR5Vdgq/QagoDHwdQ/hTqrmNIOUAx9A865DZ+6qG+rOZ+d7fuDnl
dKk/zlyvV2EQKLBxWXFo1m2sognuwXlEC25/c1Wt7rp+Q2WT18gdqSgnFY2yGpJONH4fUcyzw3KQ
Nva5KbzqZrOqT0SAQ2BfFx6iEYFLzWC84RmYGeJYycSttr56FIgg7zKk/BEF/jRGgV/CqgCTleZu
Czu3RU4W897nHiSocDA8wUUuvEK4hKbDUPPysbZb99FMy/QIj8jlLdGqaZAihmLnQt79xvOWfwmC
etohRsk+lsoySL6Vw6NcCbRH9ezK+20M4VMGnbXubvHqAAmPJLcqKFC2mUr5xyDoPDima8g9wM+n
Dz8zXgZn1eJ8i3vu28QKnxwgL6cPGNpb02Gj9ChQqJRRO3imTCjMTm8w4W8gDitMHoWNhw/phc7X
UdbJzCXW8KoGH25eiht4CULPl3j1xmNkbHnUANr4Wq19MyRF5wg75BXDeMYQ8PFpJF5YHbaQZmuM
eoAG8ZZ3/h2hAoXt3Myrl0KIh3waawYBICj4+UUCcQl3bfKGnpQhdREBRF2uxNbDtT3IWlCapS6g
Xxa0wvt1w2N5WyjubXvkBwSFj12GK2QP+qvXbyIAox0KdePO60o6xkPY+CwNOpYXqcA7vNGlgF56
1bYewJa8zmOCEn6KgD2Tk7ewGihIITBRNEgoTdV6hjAR8LGrQJDpCFrc1B712AUHk5Pi2MFIM54s
y58bH58u7jCK8LmfhHvypWrmZMKEaerMmo+pr8b5Q+ZPy5ooS33yAT1mzfezsUhdOLHjJ1ePjCaw
rJcihWYsBMrXLOvvOsiT6wgZpYZ2WN6yau+Jafk8eaI+crkFdTSMXn2PUYfpyEyFVDO3ms8RaTP9
K/NDe7chtXoIwtk/eK6pdEQhMJCyZdCnljc8jKbSeU20+no6KOP84zyHKN1p72hS+Jp+HGVpx9g1
W8HSloR+F2NI109zw9abuVrQ9KnbaTxJIlpkaTmK4KgZqUrtiolhwAytTvScmaNvfXY/1uV6ynjH
akBs1sdAeZ5Vj3B46jBmiCbStWyacdlRvwlvkOpyhaHpWqIqMOt9XsL+JJaktR/Vkoco5VBFPnCv
4Hu9cfwxztQ7RUbvSL0ZHdjSyOJ6WHxxS+Ra3K0Bm+eEKlBmoiJbH+3A3jF9GuWQfbBhNrxrJfbn
3PAFxyGGmfZztrjfsfl/K4i/tQ3+u8SO/xTB98/2jNAOlz/0vzB4Y63+KHpfr71et0uE+dsv/R7C
JfmFnc0FOKVE+kCTEdx/D+Fc/YLKAurVCgCj5ICa/wdjDnx8i0NfCL/zz2/9EcJ99QsVTPiCQmxC
MgKy+b+DMf+p/YBcQPiYgPZ93AzD2cgn/tyR0gWtSS11dzDMiZumaVW6AUaIIaE7pd89lz/g7e/h
bCq/EZP+lS6c73bGgwJYNguwL78lJt/3v1Y4MrYtD/IDak+zoAbdtrTIam+fTYwd/HYITcTrwLtd
xm06VH7vjrC2GgHo0OYKEvnFWwUf9g91y7y7KctKkZbZmKVj2VFUOsz50QylzlOJ7tfXRpdtF1nt
CE7pbiujoa0XG5vCG562oAyKeBlyILvN0vX7ZvHfd3JtSeR4EXwot6H6NEBJeYzCTo4PUwu8CuFS
eVeO9gbySbYG6QoQPOQBG3RwrA0WBO6ZHdplk7uprm+FzVcXncWDn9qiDJ5pUej94HKzIyiuj2xR
yxFaMT3AzJyU6YZpvYcmF2dsgW1p34jhqZ9HaMisdZYq1q1FFGAYoIxEX9VvN10VT6AajDiLqnzJ
E8AW40M3k+1xzQx6fLZu34ymlAlKmS5BEEbTWleQDfPRrluQ3mwAjArqrW8KZfXzUob22rge9Hxb
SfJINhqYSDY4YZJymrdP49TBg3th4XvVhy7BJ5RfxsWf35JxwaAYV+puDnr6VgL3R0klKthe28Cc
6laIA4TQirQsG3fUszZXo7D02UPUuIJRg4g0UOQWvm6VA3BAXfGFUvgeQLqw3+mJC1g8MAL/gzKf
Ed2rtrwOmjXfs0HQ62po2mukzUOKAVONzscS1GNUZ4x+gOvwtPPCDMBkCSPlB0wkDNcIW/MO0PMS
RoWqKYpEs30tbOE5AAmA/8KsGG8BOY5tTBwbPsjBRzvbKwXUspf5CfoWSsZzNYefcz6Ay1A5oFwB
rH9Q6PrTmHhrhXK6Lyn96rWOX01AgyG4aOlXqJWvKSu1MBFTjT0ncdO1VhUd8Yaz9mhn4h054PS3
4xSEN9KzmPRtxl6msy/IbS1Fn9p5EnCMEGVCbFYiXSTtgBEHPshd1ZVdmXjQlP6IIJBdw54UMLlV
Lf3A0WOaD1ON3SHnctoN45oPKUyXMKXlSXQ6IrQmuqe573qog3YsqcDVqKJirYDKq8UImEYMQFq2
ZTIHjD4A+wd8+LbTWHVdbcrTts7qwyrUnOiuRWwZmrFNssKVSQdzeHAT56BK3MrgElyp9s1WGcQu
Kef1qeha1x6r3nMkyQcSxiB7FufXS3fzPKIZNRnyIcDI4L2nMGkUqYC5j3yrQczq8vJBAMi/bidi
DqU1mNHVIWvQGGvYlTUFkBixki3iswfx5G5C5zsgDKqN1RqHyCbvjR3624FPMOCAflAKuHg84GsA
1UHevlGsCT/U4+bt1w5nk+1GdNLnVRx500DRJt+K/bbRfO+K0r+Hgbx71m7yY+NqdVpcuKWhU/Yh
p173fvA2d+0NBMt3g2vvfnGZu21KUZ4M4ni0WKNh/gE75QcGmOZpDcPZROu0Ne8yq7H8h4ybgxoz
OUZkmVChaCshFdt5JgX6wL6SWUF6Y1DlVV1DIhD8vuAKTJh177fVUzm69p7iZHpnpJc1OBCnLi7p
LFNv7SBRBciXpnWejTupy+qYZxn0FhbPf1cDvYs38GOjYV01JIJZe2MB3CUeqdZr7dfZQZIGBtb9
oJGq1H4DNLaZ7Uc5ddOJV9jaaUCkSrwKg5Jwc0bzsM/W05KR8n3Otu2EGkrgiU/2na8A6M61pTej
hd9P5Ieh+rKOSMQZFkDWDn4KRQWsZ+eJ9+jkBbsFv3dVlYFCKsbkdXam3y+IIrvA08YAHtnG22ny
VqCUAy+PMihgFSPLsU+qrBD3DFj7R2dBVi6zbAWcMtTbzivn7hBuaEmpNTinzD1m1YsiUynpMz+P
fGXWu4GxIYYaBtTW2qqmH9uQkp2EnGS788S67Bq0t1LKdHicRe4edOWGK4W6Bh1Vpa8CSs+kfWvg
yZ2pZ+XzOh7LBrAQoXWACfMZwjq1z3ee7tvPAJn73dSG/oHjsCuiAV6F1w3Fdhfait9ghbSdwkbu
UWj7SYm0DmWEgM4IhomibEKWVnobvSsnzh6xyNQpaDMPRZzXIYowYU2MmV87QVlA1scxo9BwYT0O
5TAYDHxg1vJDO7nyuSSKv9vQfPgYBGZEwXKeuY8GCGlM8bx145Xy1vDJa5vw5GfSi0MLzC+FYDZP
h9KG18qW+T2YQp6KQwj4DkBLGf9sm0w94vws/DMkn6XYkeYW1Tn10YlZ1+NUTv2Dztpiimxfq50E
zSA1vMuxTjv7tZtnnVYd2moIRYwlNfb1DofXhC3nszGCO6sHaxDd7mqAiFdMVeFhg83Tewll/CGS
roFQxiY6fZ0vxXC3LgXdV1aFt3mmkI3r7de+bpD5j92iH8Y6y6/y1ps/ma4b9qypGUL3OB0a5/tJ
DQZXjXEADbcILtdU9hNkYL0MSgR1yXXsFDsHyJCg+l+6pwKlcUobgj3EvPGm5Fl7VVLf7TeApB+k
700H1Eb5O90Z7xpqNOQ9q8firmk6dd1R5sW9R7IngkgTV41vVrhC59P1PI7+vdcMXnqucWM0uXxI
MDLYkONNSflWl7P8dQxc9bawkkazCuyaVmgSb3EDlf8ddU32Rilw+eOsFnUqpzxHGzwLenT7aYuD
YoLd597DJPoDyzqeiqB0AoNHgTsoWFkkLPSbvV5VtyU8F+KqlJbzyEd77JavQYWqremX7aCAe1xl
C4u7mpNonlXx5LhA/Cy7Ng92pC3CO3i7OBhX+MtxyLZg763AfcG/KHdkQftCO1q8X4hZcNYW03Hi
ZP6CpgBkdFfjyHv/DIjWaGrpGNDY+qBKHexF1rA8sazAxsJeTtA/73Y6qNne2xr53giH1KPWtvuq
6TolObBpib9d8eOklMHYZcf2hTb1qZnC5jav6uZEyk4nmV79NsoE/JJCLxvRCNj8/FnA6kneWJPD
TG8TU4fGnwqrBJ4K7qYYQ/2GDWtYxCHag7esr3p8php0TorW2pUIhvqzqXiHvQicuU1qxmEiSTIg
QZGaaAD4YdUOFu/BsMfgI4kN2nLXestGs9Nj0+2KBak71l/u/eak9O4oJpA+ZejknERboPG9VNBe
SRs9HQFV8JTjiUPrKsh64AyiusIl+2uD7tjbEiDXkZuCfliZP97mzbadKePdm/ZbELNuBvxUDOpN
Rgm5Z7ArfEbkdzucHrmLZyjH7HND+gNYKwNUpzIfnNJuBeaiKOtiiLOUKWt48VmVo29TN83Ahqzw
buZi8iAK1+v95CqbgpTaYJq/8/4vd+e13La2petXOQ+w0YUcbpGYRcpUvkFZso2cM56+P669u5bM
pTarb48vbVkAwYkxxxx/OimjVjomwYtuV2fNI4N5+TFtUuWn3InwQNqpDl+FMDLeQwZTTiurOGxN
udw8SUUWncsx0p7qupg1UBVJ+yWrvbVmtEbFGA0eN7PX5A4bPnrjdIk3QhNEfh4U5rFRF/a3CJxr
PUF24UL6nHmcx+fnrtJaN5QCeVPIBjBfrlmbJk6Ts6C1jZvh5/oea3p1r6u6fFS7SPjA9maK/EiT
B4LEF2DnEJGYV+R1eM7KgoCuYpZMN5wnzZGGlOjHRG6LQ65cAuqUJjlIqlbcj2IUSDbh7cpeYfDz
UE9ZdpLyqkjdQa1IDwMSXjWDOGwjnIPX5RirK7VpTCKM5tGHEzq4dZQPd3kWxl42XvAkpjWSPYXj
tOJt1HexHuX3dSNkZxOq+lkLoswbpURxK0O01mFtNrDtejpVZ6rN/DRP8vQaB6HwbnBavg/Nufs5
xHqzNYURNoQU0UlEQ/BUTlYT2uokmuc56YuzojR17XQwPfyat5epXp5trUIT1rWZmutSWARXqYSl
cBdGk6RiRXG8ytpYd8xegN5uyULgykEkrwV55Itte214y7QSHQOjcbbDpRH3dW9Gqm1OpdHaWbMU
q7kaJi+MJkt0S3HsNa9Qinb01HmKsrNWd61pS5oYJbYWq9Gbuej9RGxWpm1SuesCR40MSXMDzihv
tbgE0IGlanKEpOpij3KheEy0hh1je7gfUt1zBIqKxusE6fsINL9eFuS9bd32TitM6lrrJPUYzdZI
kmXyOgiR7rHRnIcUTQwWXmem1x25jRADUIFERyGqq2FFn1/dzW0qrAQhF+5yRq4nq9bCQxsv5lPD
6Jnvsk22aR5oVHk1AredwbsEAzZVU0YInWbZrlWLVnCS9L1lWCNJcV1zCGvJCmxRqWE/sZbcpglf
lVFh6QAdOp0+BCDExXCcs/IUQJ5ZoaaJ3vo5uYSTNN1RmBqLdLeulw4p6NNuAPzcTosshDYUCHlL
WxKoLqrwaEM6FUbEJstYWPVwcBhamUkAK0DSldCV8iw9dUkFhlZHYW3XhRh+L/uQbU+SZ6N1RQCF
jaWPuvwk9F0wPEehUD31sZZl0BOq+a3Rdfl7OXfiPflwMM0EI8bFSot2Ayc9DUbXwCA2KbNGd3KI
MKPTEJN5SCuLv66EZDwXoWqtZm0uf5LEkh7NkJpkd7kYLv7Q5DFY7lTqzAaDzAXNlAgf6npHE0aN
nTev+49cVTs/FYX+V6NZ1qYbhMrpw355kpd6eRj6hLCSggm5qo4GyGZa1H7K2rwfyypm95L1nv8d
NNYmTxqNzh0eGI44S78810z0Z7sPL0cCq5XDe0Or8J6ReOUlp61LzkJwHsyNPoEl4JkZJ63fgvTX
nkqK7KY3k/xVlY1Ed4xilPHbrAg/nOwMS+fR5swtnKxBbrG2NrRjw0v7IxiSiln2MhW/xjRtYt+I
OuVbZCoDkRidRcwo/MootK08Vnqnn6LuTgmMSET2PJJLHPccRMFkYv2YVYXyUkptYLhlpMycPfSk
2neMSt9EaRZPHAbVlZiK1ZNcCYaTCYiUrIo9VKtnHOLMXvpRIWHyGrQhDuFMgWvqOcnEsRbljsyW
fTSDyLxL40hi2yT+55QLsroNrJFYdxPcO+EPcWSqOOM2NqpFieeYaZ2NjFfXESfLqP2mEtJDnhqh
uMlDJRG8gF7spYuimVO9rJ8heFxCioXuhVejv6u4FT+JmuwtlIN0wwSgzunVc2vVx+GwQykc3BPK
SfyaHqX1PaO4ejdkUbJdxgI0rK/MH3LcJvuRTHsc3UfUiHXb8eAVAYrMKLxlqTpknmKKrSuVevJj
0KZhK6vVuFU09SM16TMA4KS1qdWlGy1DuO0HGGikwVejc+m7nIa3mhGHUcxvcOl76Cq1euLApR5S
I4/vGJpYoo3VWPmOyLjzLBPCYY3b//Yyd3bieULa1ncNnB29l4uPMK1yLx/n3C+LSlrF4xxvs0JR
d1Wo04YES3vG/LN3B8g5+9Youp9aBOAMfUX/HmB2stVkTrCNaIgUzinUDuXY46cLGYutKOFcuDYW
lROqXAcF+JQiHKlQ1jGjMX6xABuJcoJJZE+LJLjzlHR3FecK4qQsXSOSPErPIB79yyTXSNYhP82L
MwXhKDsEZaW4D4V6yj/q4zruGy5lyolLI5w5QiEVd5VKsIw9SXO5ATJgvmLEeTP7yaCNT/UgZYAk
8/C0gJnBumqLLUxNtbRFo4tTks6C6ZtYzPmRYdeQuhGu0FucbaUtrw7mZBmpJSKgu73I0KvsAczD
EVoj3uCkkK3UTNd2IgdQr9PneqUatXSeJQwqx0WZCdOb000itfXbpC/VUapTWl5xLmnUWllba4ma
PVdw1Q7mNFy0QSxRUZKanSQo0eNYk+nkpkxr3NoM1crWzEUpnSAOai/B7d90+rmrvg+GUJ7pFZfd
YsXDa9PN2U9LwLuJKalBAyrLg9jbAgyVl6ntEtiYMnEWcJPn56jof5kcUJ+WKo8dcOnJS5qxc5OY
wpGpGJLLKsERSpYLx2CcE9nt0jxZJ71UtfT0aXDPABp6qNiHrpgU0r7N4EQsgC52utAvzpaubhix
KZUTQ5hIL0OQjrNh1IbftFlPTqqcajtF6qGNGMbkwegVTr1Z9o8w7ab7Kg6GJ4Q8+X2VGfOG0xGh
IXlLL7PQIGoJZ0wva3LpUVG1ZHaiSJe2aVgxPiruIkaxuZwne7UecjtIQtktraV5Fo12geoqyukx
Wqzh0EV68S530rhTe3KQXU3RZZdsKuGYtPlwspZRo7ds8ruqLEkULOmhBlFHlkrm4z5n5GCjcAi9
iEHMrhlKY6uYRAxIVhWtl0A2fD0GDQoCYVqNYZ74iVTIz/pSGncSLdGO1jRbGzoJpXhDONOsBrA0
5mjfSmTZqtPAStOTcFu0qvxipWp4LJviTWuHmnnBFK8klYS7mVnOuWk76x1oKDgLZRz4iWAZx7Ku
rY8w1gBFM/zvJkaWR+Z4pactVbduGh3OdKZFUMk1PVtXIYNHuw0rSFTkTDJBmsL4raRy9G7G/Fx1
BIqiFwmJQFBJk96ppV76ArGz3xPCihY/wOd/r0h1DuNyaX5kWlYdZ6VMnTZv+Dux0v1RUPWNhRj8
QacaPnHeJTy3jjN8KrIh2stmYXV06mVKrR8r8xAvpbouZVymQ2XofhWqpPr8xmY71gOs2GEhq0Op
EnHdzWm1B/nNbaVs5vt2iAdPMAb9UEktcsouUxtnoR7CmVxGWIWLoO8rbHS8MeYs6URBb7zHZVVu
QphHBmV6zCdsA/EXBr0fasXWZVXaVarEGakqpQ3/v3f5zbVfGmPls5eSYdz3xrZiU/e7qQk3s7X0
e3UIEsgJdLheqXSqhxvy4I/jBbyITXmjNKHkpLKquVnH+duGRd+c22gEAO40NdzRbuf3c6YOVLKC
6zM/cKNAhMQp6QJQyGgw2dH79ofWOFLVmPY0dcaKhygzNtY4c6VoefcMoFtPjzW0sGA9dzSGbO4y
IH01QroI8ik59Aqa1nKcliNbv/YeNVZmOGYZ58RxZIvSePUgm3daK6S+oiF6zTIDU5RqhnRgN2qQ
kxwkBasoScLWqeZSvpeiPP7IMlaNEgnKCj9tJhNEWWU+8gm03Ho8iN9SDqWrDiLZKrPG4UFsTfU4
xg2charVVdnGgBIYRItmaAeqPjKKZ7d1MmmoPUCxZvZA0dsG0/5BuZsIMSImMZ9+CDRbl3SmPLjL
5sVyw64UnrsIGDuzBHmjZrX60g5tcldPWuFlSW9+DPChK6eF0qI6A95E90LJcA4I0HzXBLka/BoH
IaaShrhs9WXu3mNDKc5ZF2Q4Xk0iO7k8125XVdE2u5DWxkWj482DiROyBQuliefea7PQ+M5hO0AP
UMudo5F1+DMOUtld4lpxhknR590YJT3RouMSli47PRyNwgo/ikTuz3Icw68tx1a7NwVD8dpm7h+H
IrbuTMsYdkEbjqu6ukAvUqpVE7+kmu/IrS8+xFFn4mspFp12HRwCgTLm5EsUky9rSfik9VO7Qz4N
kjb0Yu8IbFjfoCVHfjMGFTg5lDoapPG5pCrDRgsNzYbHF+u23AbSvWQW6j1AnOKOxhx5RgvbkOA7
2Talsbyz4jGGjTNAEzVSK38t01lZs6fmB1XDXRDKOCcsEiRVuoA20Xwlrmlj+jRfd2h/ts1gyPyd
nuy1StBfh6pK3CHt4p94yjHgmrGt28yTMZ+FRKxCCoEyyR4qmnzALjIvjpB7QDdSuS93kiWLuzju
uCfIm9/rHDoQJnXSUZ8V42UeTcVn/CW983PWB/h++17xxW2WwdBXfTQqH6z/5iXt2mKV9kVwnnso
W3eWWMmADDpQn9F1/Slnd3zOU637NuE1ezcZQuNYaaEd0XgTqId4ZWPBovqQK8YuFGbJC7XuWTPD
NHONDpKfPZnoLyrTVDRGdZF2tKx+2I1wutyRH39gf+AT5UE6ER1ft9LkTs2U/2i0GXR2sazsmAQU
ZAQkZfoITt0+8KDj3gmjqlPsWl5gh05TI3QHCIqt6KdBF+4ko8wdjhlCcMiX1uw3czO1wl0RMTAb
ZhVsMimNgxilfe+rTZi+CGqQ7gNRqO85NRknSYsHwSYJpPyBuXG+l8tJu5fnOBlsEOzcbTrJWJVy
OB6x2xm9DmL8Vgpq4WzkqXKaJbn4Af4bIK+ERX5uAlVd6xB7vFIYyTwjhes9xMPRmcxg2RmGmD9X
iwbgDY0d1DsgTB6mFD2iJnrL0KVM+Yvqe24YkOSzPO2Ro8vJuhG11uuzpjilcSk/SGW40PMkog8d
WIPPKsQbjOzmbVOEKAiiWfYzEss28GI5pYSzmUcweOvsVeq5gqoU2ZHRfremkZYPdLHTEfpvsO8r
qzzPtZb/KAeoABc2cHwIk3ZGg6BYy1rBwQ07ryUU35TB6o85+MpOQJ6zba2RzhQunW+MqvSeDX27
m8QxfexaYd6bADZOmRfpBv2I5ZrTJUIqbNr1UiTxCqlT54MLRFTxOUs2nZjIIfnxsukpRhrusQky
/WSWw4eaBuO5qphUzIoe7Ic8jP3FXLqHLNaSV5UP83MsTFTBUFYZSZspE/GUVZmFuX6nzK3x1qRA
5uGSUdgAuImjg4oTrRupHg5AF4roZD0UF2Es5G+z1l7OJFLwJAt5zKxQMadV1STxCzmGtTMyWHux
AFiP9awIdC2jsW6LHhhHq3PxtReGBQUEtypoQvKRN8L0IDBoeUgUdfTnUqm2cbHwUnVZfqeb3QUc
kFRX06bJLTrgafJru59jNCW7ke7uoyYQYQEJNsXvuWks2WpREgQFPa/5e6gsza+B5veIzXhLflk+
fpcyK/6hc3Sm6loNh3Gts3MrKz/EkoTutAd6A5dCP2UxLReRyJkim6LQNK9wg7s1KHpvQNAW5YGI
9Q4VUxqGa7UIKdQy1hTRCiGDtg0rKb+frEh4qoi0sBxLSPPHbACNhv5orRVjUpGglbD7DNW840w8
rZasKQ+TbCE6aKdSQLxQzxv8UktXy7UNXUKDpqOAgxGqY/FRKEyQQg403ytjgG8ojFWzE2VBOmpJ
GPxE/aDexVU4cOlenU5Gaeg/eshQ20DtJU6YtUVGPCK94AjPe/wlXKjQcSexofei0gvQSQVJgMC1
dDCvzSH6UcRjuYlLrffldgkYi1nFGt5/5U6LLq4KBpMPchAPzwJv5FvU5+mm0dR+1xsS2aN0WwlD
pXg8hZFWkLFo0oQYfaC7E0KIHwx2DV+LRNOXp4bPC5f+2wh6sq2aqTn+S8nhqoWqjGl4GDL+DFEZ
LUmvQA7E43EsQuGXqNfi65Br83oop/G49HLyXDFEfSk70pRt0C0mI7I1J5tRr0vJnWTodePMKG6E
9OrpVq48tn0hH7O0m22RFwiuSmq5FW6/0PeKSnlXaE/3DIXLXSLX6Y9/MTKRglQ3oSVU+JSCWwHq
amKC/V5eCcVP+srek0XgD4GsMq+vp8JBmSGs0kapqQax4VUtu2TQLz+bfighnBcFPzylgQEuLnTn
UlVB/ptej+GvFnXlJl0sv0EzFpl60j7sRa3npFHDJ42CRHqRZnnwCQAdkCiYUfQtyMpo2wsJvhpT
Rd68Gh7kJNZf+bWaL6iD4IGfTI8kL2ARK41J4SdK3e/zmuODzrHNTUlWdJpqZgKdjCH7fchJPR7p
BLVe86G3CQ7SIPO1QkC5MhI1PcO0XBb7X12R5mErGTHHjqFzlFqw/MzMEn9BKmsrwzg9ARqMDlgJ
rU0XxL1oB0vBCEmtlXcaKwKc6y78WbYh0UqxOGonrRH78zSG82qI0+VCfIfo/K+ujXQzUrII0azS
n5IgVh4E/SITU8Lk11+0qf8To+7/T1q8dDFM+t958YfvTRt9z7L/t2mz78WP9rPq+6//+m9+HWQ4
CHEihF4YIJzaLlz0f/PrJETc2BsBJ6Hj1jX94qv5H4q8pP6XDolOtzQV4NU0LvYv/+HXqf+lGaSZ
fPp//xd+HeS23xh2zCcMDZ0k2i0TbIa9myt95rzVYUABRKt7br1hr2cbmpDIrXZRQalfLQIdsys4
KKNc5iD6vvzJxpkz5ntV/BSUzokEJ3dqGLK96g5EMYbry6wjPYlA7mZuj/NrgcFYc2c849IVp08Z
0yX8T2SZI54zztsB7GHWT5oG13nZioNKthKmw644OuUhd6LZu/SOoDmACs5o7uPwvJQbzbyXyi3D
YH0Q7X7eJmNkB/CTDM9Q1vxLPvOrAL04eRBx6ueoi/HG/yl/b9GcOEngojouD3JjI77RfK3cKAMx
GGkJccEGnLdnF/ghddBzLpkn2nl7ni8QcYKcLl2xA6jzvgkSzzQLakrvrC3lPI4/teEVGeEmNrfa
dOgsh4O4/lxDoShAbySnzmHerMdyjRhhnfUqB/8naVn1zbZylJHdJ2H6vG/7u27cGHhFQC1qSPoR
36fBQ3j+aa1+xXb83djhP9+7hdaAgaQky9emronR532eSOGZU7r3V0ItwoMVrskbFTa5rWxuXA9R
R/U3t/Kf17ty/IhQGMZlzvXAzsmSztzl3XxNHQasq8wLAsdw/3xB5XcXjn9e8MrMpKomuH4ZF8w2
soOSuedUdK8wS1iLMOXRPtaXs/Z0WBQ3tpEnu0iIuuIF3a5e2YMzuqp4J+n+LLrhB2cIxnz7Wt1o
89biu4I6U1lPBsqAG7f9l7HoP5+TxhxPNzQRk4bf30ernQdT7OTw3I07ckda10zXeeUglpq2nT3M
XlGjZlipfl27qSuUfnHLtu8vO/Q/3cKlZHy2gUGbwMmWJzf5GdoIKGsOwmmh9miRdLxE050pY9iC
+plvsd0jsBmCwzT7opMQESE4bN+hN6pu7KTWMW3cyStCDrZrJiqDN7e0pTbplellSmm3y7dSveXF
c/lq//QBLkvj0wewFvgMzQyTAReCp9kbHiKnZmZqw5Tq0dU4i7M8Ia53Sx7orXDRCyv6jxe/WugW
A3QB/m54xqLAXVzDl38qnR242XuwzvfROvctV4FQtc9dUMmb68e89eGv1n0qDEILxwgahwYXF9GQ
n1THBTnrBn3nLK+gYl1caUrVMyCYhjuRs0rqKuo619xWsY1gL5mMUDbIxMuVOKyt2I/l3aR+r8wt
2iftezjhV+CLITKEh2ij9fjDqCBTtrK4UuzNT2gmnMg94bzGONoirtFGu2k/IG4Wn2AOMrEioTPY
tITF4L1xiEpwMFuAVQeu6S/PWW8jxQqpzT5d/tjYxeDxM+Fz9yEdywxfNyq4Pyv2hBYVvGc9Dl54
n3yQMaydu8RNbePcIn93jFP0U0Ewg7T8PXDyXe8tbvICdClUbg9dWnImu3g/QYhtP0rVhqpsBY51
nO+NH3yogJBDbadu4eN+ZLI9otBgtX/IyUNY2GO9kqkFr8VjOeLlZcdHPFB8yYc9LekrDRzBBDSA
hHRgiS/SY5PDSHSo9ewfm9h4z+vD4iiOACyl3dfQeIL7JD/JAPvTRpNe0umUyDA54QC9R8ZzOz8V
K2JjZoJNlxZJ2M9FP+njadGejfnlz2XzypHpf8rm3/XnYsv46d3JmZghhFIuL7++rVo3eok9wYn3
6sfkzRspdQFXb9W8y+/80/t61YMgX4mboGDJNt2ql1aQT7KNuji6Q6CQyZ7PVk4BT7dtDATB1swO
m2CudKNs6H9+c3TxytIvmjlXThJvrrqK5RUDGhWuocNKjGvm3nZLVZOnldadqp3wTaJ27NSNdG/d
C1sk+82j5Zbe9JJtSk84aT8n7GlG2Ox28THThBi2cdJ3o+ZF3xZP3Ld7U/GUb92D4upOAL0MczLj
kJJc7nZOeZTXpl8+wP9ww7P5DRuFApnUJq5uSB7+8tH/3x+8Ll4Z+GQNSmuz4hMvR8SM8rYukAdy
WNyU+vPlA66b2QFeWF28qyLN1Rd3CbfGbJcPKA2OHUO4t+Z7dSfbqW9+u7EQv96//2ch6tfSj05u
01bOuTf5vvWEY/VwkRNSN4hLIRRatht7PCdvNxfBn9ei/pdG5NP6x7QhUGFGhGf9rYd0bRvrHLh8
HvDMwDuELY3FWbugxU23Y0uJOnt5QClaULkiV1fcFka85EEBHt2RUh87CaOJ9Swf6SdVUgwge/qy
zbk7WYn38bKZ5W0Mb9OeihW+Apa0Tl3YJYUD2f1J1leQ0tcFnNwX6q61Hhe/sVM8HbYRbiSWbWhO
0uBSyEThVn/4db/29+O/agLyJmnC5PIydLDo7UuyMtRZ71LCFCd3Uwren7/vvxrO67Uoi5qu4UzF
aeja9xVy8yCYwFDnZMOEwDH8aiOvC8d0LomXl4ZRuIM25Wdu7hgcSNDMNnawE9xblr9ftj+fb+Sq
Asb5lJc4RPHmHZj7M0LdKrSni43FhvItXRHJPHdH8bXbnmZIUpadArm7zRZ6hS/fXTJg98aL8Fqt
MtwyPHlVrwXXeE3PySMCYuuGc+JVKOG/y/Xnm70qnaXSqp1q0urUvzTe4BlNniPYumpPlKuEfl5a
1sAeTqo+hr56w3zuKib0+urGdcXMjUpv4EOF52LfbMZDsAGm8EXWKDXa1W9e7as1iarM0iUN9ZZ5
Xa6SthdirTL5Ztp9IHgRI3REQMIvJq1RdxJBZbS7TNwv0WrGgSz51kNdbEEsVq2z2BcHoHKj0+E8
6ra1CjDTeZOJPDwiWOAvpzVkh/QBkYlSQsECCPbE0kdQadd7RfMTN+IcrIduU61RY3B4xSCjqPCX
dZnN0UMNv2rBHt6N3s5nT3Rq3SYk6SKv3DLChnI1OWAipmIzpPOWwBFhga3UdB3nq95jUrlQ1gio
nff4XvXu5fwJC2jcixu1c+G+hJ6R2x+9Wwb4bLhasZIBNhh6e8NBDfcFbCujP4ZuKXFSxKnE5x/L
CralSRrXVgo3NcI1aPrLuxD8EsJtNz703R3DSVG88RpLX31HKOs0pt+MO4zr6BYhjNUY+tSl/R29
+q7clivTjfeS09ignaF7s1B91W9/uuBFDvm5YemCMg3LzGKfGNzx1+KmXnSunhkhFKVrlN7zHjTG
7R7vGdqhR26SGx9YvvGB0Tv+dn1pgPSBgdTlA/P61aRGY65TwOPChs4OHgyCrBJ7PibfI4xMXNpG
w5XfZMkJ2wPTX7d+/3Md/Sv04rqOfn4el4P/pw0Mbygs20LuBwNF0PzFHphq0vq2Tr6N0Dc76JaS
jaC7l4O34EY3Ymu/7CnIy5Ap4YqFTdXV8xDVaoFpUERncdv33wpoPR6Kl7h3DeLCz5y+xPOygveP
rmdInGo3+yUS9UfBVUM7DdwQfBb/oVXFrNk1OIlXt3a2rxqLzzd49YAsCWSyzMvo3G7ZaHAWh5Nu
V+/zUZrtfUDpEtwKyCi/cd2vFgrs44sbBabdEkaMv38xJaM4wRyN8BwtJxKiJ5eT0YIvklsVNt4w
oKPIyoIdJLrZluh3a0fJGLoD2mwqJ4JuBrZsOTdWyxer97ebutrspF5asJ2jpIpbxS/88sBiDfZs
Gw5NzCq462951361Z/x2xasdSxqSRF9irti5xUZ4uZh0E0u4qTfDPYj6raPFpU25ehs+X+3aBnjE
jQ9fDB76vL2MueaD9m59i5kASM541t9x17r1RC/L509XvFr/0LtzBEJcUUKitTjwDzL2jiVnsGiN
7oQua3VzZ/zi5PLbp7xa0vjryULScU16QvFXfdeuhp3yViMt9QkqPi9O8FKfEi+5dJN/XkDKrUtf
FtincjMvaYpYiEtrDHAd6DEuzsT64Kmn5jXfDmvxrL9GL7VjgQ8WG0lbATbDl85fsFl7Hc8RXguH
mXN3uJbAJxq2WLvZslM0tT220L8dY/PnO/6qQP72sK462zEy//Me5r9E51IXOVU89E9ZYuPmtr5M
/ubO055yntX0euPal+HPnxbHpTZ9elpyip0ehgiX07WW+dFr4WepQ2P9dnnnEOY9ZevGGWT/5oe+
7ILXF5ZEWYU2Tfkx1KsLj3DHewU7ynNwoFN7NOnUFgfysd/eWBBfDTCNz1e6mn8Zc9NLxpBGZ6Tj
UJYkyYVMubiFmx9g57eZMzZ0pBc/k8v80iXu5cYz/uqV/3wDV3VW1LU8RfEYnUcNOpI9475iZy5A
QQBLbG+tkKjX7Iu3X4UvNpbfPvlVLR2jRdejHi0P2j8YHGDHkj8FdtAATuh4CX0E1a/C4PCq+JcJ
2Sisitld8AlnogTxD2cSxZfwHdFQfMqZLyh+6wb29yLjQcXdjjlRrq6TVSrf+souJelPi+OqJHdI
NeB48pW13uR2m8xnN3xR/WZlucvpz9/Ol7vgp29Hu2rXlCEvqnGKIs7X+LKrDk4x5vIgAej0fvQL
WmJiNw5GCONwWSvskKiP7ERzpxD6ySlwJuXGerl5R1cFW4d2MKISic7C5CNQJIc7BkBa5Y70VvzC
D1X2GydAKuBiSd5i4Li9FFN5bbzO61vb1ZfVFKAaxM9QgQz/6q4/1YdFEU1ShqkP4lv6lMZOVNnd
OTtGZ1BoV/AsCHOJJ1TeUq+a1onkR8vRj+HWZILkN8/aAarmJoT/yUAmK76Niztavjy7Soji+pQh
77jx8P7qbv+5dP6+4atiKkGPT83yUtAsGwL7UyM7I565bv2o4iVpeAqwGgTb4d7EttTv3elJX0ee
NmwgtPiw2MyFBDp7+Knjz+XOEtIcmudbW/JXVffzU70qfmaOF48xcJONG+RYsdrBLybNa4mJzRSC
9aTE92200ZvXgn9juX/9al1cRQx8HjDa/b3gd3iBzJPOCdmEvvCAhdC2OhWYXkzuWNvhG/KwzbIl
v2iwRzSBFcOdWEWDsIX79+c7+QoPozr9fSdXPYI0TkieL3eirroNcSUMv3sbcVeDkGC8z/qTkR2A
PAdHW/X7zJuibeEAuTrq7PHuRVhfYkIJ4OpXl2flTCMeYtvxvT5Hb5lT3wrjuNzNP9fV33d71VZg
uqskdcRXpq7CNVxgFlFnM2tflX4te6Gre39+PPKtL+pqIZcQSXkreTzDx+KHhYubtuYO/d38Kr1x
lserlkleAUw5fegFXxObdITn4K2leim1f/rcV0s16dJACDM+d1bayJ7d2AvC9agAPgNxKwNAiYN3
JU4inFOSt77Ck069K+rHWL8VPPN1x/D3N3C1j7faglHWyAMRc681HdmpTv1qMe4bRmFichcEvxRe
3lFH6YnDVL4w7Jz3gjPHq9hkwiLnThCuGKkAKj2mKYj/vpAPE8PxeavwkYbI7oZXC1bANDxY5pPc
jphZPg8jQ5Ijdiw3vt4vSwAUDE3EtghT/KstDscLBOtIC9nisug7hrEqG643lqtR8MR0A2P6v0k7
rx3HtWzLfhEBevNKKxtOYfOFiIiMFD0p0fPrezAKuKVQqlON20DhVKHyIGm0uc1ac44pP2Q6bO9g
khdq7B4TIJwEOHmgNx16lorpFegTopKZ9Wrp8+KO5b83d74mGgAHRWAKbByagHd6dLvPblhzHlPs
RLKpNUduqoIxd6YH4cvctZEHVxysnOiOu2NwpLN4bRheeV3a2bSFnVRU1JI7Eu8RRPNreqkn3OhL
jjG6ndy0d9mvYnvtqvLFIXfyHs6mqMjopZZg1WjX+KPTS9u4uqv1NdZv1aEJ5XWONS1jxNZougBL
ryXkkGxSrrUALpWwDOnkNs7mnqLu1F4R5p/DF47LaYOXgpOIHz5SnzfwL/jN9WteOkadXvNs+sGO
LoKF5ZoSVY8UX8X6QJ2QrbNz+MrhHe/24QpjTx4F1P8gTQCUf/33J3LxXCRJumSyCpA9+r2xP9l7
ELGEVyirot1EDbP2pTdpyaJujrz9+ZAe43r+3DfelC6qB1qTvvF45QYuzvknN3C2fzYGi0w5nXeg
Bn1mz0k6uqsF+SN8f3oi2ZUxfnmvdXK5sylBsyDiVH3NaENvuYjCJz3EznxHcAJi9Buj3rbvWr3s
rGUEuXnVW56aegr3w67dGQ+wFl4N4PoS7B03WuwVF1ogkIT7KFuGbXCYp+icwBf1ZiwQMV6phX8n
VP9cJ8jboDujUGGjFH6evyfgNC5FbZ/vhs/4uYi8aVhjkHmXbKwxleXHmYuXj7IDadOAP93xiH7L
N0idFtz8logH0TF0it5Ov1jvG/vKD/n3YDZkkdLv3CAgi+R7rT0ZSY3YaDBR+mwXa+siBNm8kD2Z
Ftd+kwCC9sr8lv6E8tibiwM0NC8Lau3K6qXN3+jZ+/lxC2dTyUQs8H6PLXUnY9INV8rBHXXXzNeF
SXqCJ6MLEZnSUJCVTzSZVeRWB1eK7H5bIQOoVkODWdKhbK8eKELOXZ5wh/6zih26cAOVOUp0gb4J
/d56AMbFurzvmJ8oK3nJSuhQooF1vFWRTqcOe6SXfm9f2ypoFytpkozvV9Q0PtrzjLgI10cNtp7K
91ZchffZHaBrsUHr6miAx2On3G+LpbkSt+mK6ku2G7dSuEw+wW+UFF/oCR3s8Hf4mPyRNFuLHKb1
JS7r+k5GUr2Ze/224h1vYpw5c6SKOzjx035ZJk/E1nJ8xbyT3ncv+h2SY+3GTHh3ZQCFflstugUy
3SB2+tfP5oOOi9rbKtt//ukqAdp1LajWzYLaVOkku0xyTGGpKMtGXwlVMFu+krvcmIvDPYfBMr4D
fkLjBCGiWfqj6R0cxENEtazLL6m76/tF5KvLiZY9QFGAGjZOL8rxSPW9RvJmPXZFRhYaoAjButMt
wviGv03uHT254QBVzvaAZJ3EfoLXCtq8oq+SvApGFbuq5aTl+5C95uWmD/9AakCt/0IvOCOaZs1J
jHQMWxk+m3CddkuM4akJKAiCkd3y1yMZC3LmltI9KovqEICS0+NgODpYvRkzUhVEeepwtyOiAi9W
nHAjJx60XqB4a/VW5DAwwJBaD4egCp2idkwseYsiXOt3EKvMtwJ7iIMsUf0NNFYzH8X4rkW5Pb52
9Grf9d/cwH6ZHJz9Eh0OEsjQrz+BHNkF/NoGX5x6o0ZUQrnepuExOjdNvDq+48coE965Z4Fetey4
2ioZZn6CJSQV0nj4WXe7KCOcYG/akxgYceO2n0n1malEmNRsUCpyz7bHaWuatx2pERARDtJz/4qN
f5/58ZyW6zeIKoykDzpITfvDVtFecwSngwy3CauPdHzQ9LfR/GKi1XhRhoMuySx8cCSj/pREt3h7
nUa5PU4fRXtXR7/n/bE44Rpu74SK6uPMpRmew2QMNOuRd2NIXo8ncDD3/n64r9vbsNta0RtJO2Tx
4Ha2cGFQ90Y1ekifwyFgUNKutw+wPJwWK6wP/6AkNOwPVXna0LGH2ilfjV/1k+kePSaF+JFJoloc
D8EoLLTONzwkFG412GHs6/CTopUcVzbZBLZoPZYTKcf7BepPwLmA+bbJClmNuNDi34PJ6VSytfLB
ODxhKLCPE5of9V3+MOT1lN701r12aCmM7tKKHrwS7eQ1FNgkvUmN2N2b93vlHZyVqyg7BRSP8JBL
Xt36HW96QDKVO2O+nlmhw03RV4TybuPxQagz13oEHY9ehV/TGw3ncPS72pPLEfHsm9IZLq5OWwI0
YByHoK5KB3Q3xWyU+7jij+pntmeP3EPqopAVg9GpIe9VNL4tTFgLND3iDbvnJFB+WyUn4HytW3un
zb1DhG/7VpIRWejLMnN1eVlZX0lYukRI3gBSVO4qDXc/81Bd0blzoZrZSQeLkDR2NsZxw1GWG6KN
UGzK9L4CU9k7dehiBQdlgNXyS8VNh+vCkbvfUa1S+CuYqKnAfUT3Mz2A/wUVCzEPXr/wq07vW/mp
1U0fxg9fFuOfif2gbY/le3uYiLe5S2JmM7SYBy8k2d6dwi91oG6M9Vx6l8zIL7pt5hhUGIWHTn3R
YDqwd9R+td0zcg/ya4ZhVR53DTpilcqfXX4YsJK6uQCuxDfH+DkKv/Rq1+Xvx548oBp06JW1+fug
83NhZLhrgF5l4r80WT87YI7EKohjMsz1twQdCiEPCyjjQCllFwdbON0CSwbRb0tuqrs9sjgsn4iA
3JmmOHmSspEFDyqXkvtV66nvB/KTLA+hXnYIjIGASH9w0HvmTNzQi+9yxSsPt8IYO2w/FKqx0h8s
QSTCMFkjxHOFK3tI+eIeUpuLZ0jaFfaxP+stRdZ1fadO0Q6vM1wA4qnoYIXv9R9mGgtEnW2i3MGJ
rDky2hlUWQw+CXAosqspWliucq3eebGucHJDZxv7Ec6CpZRSRH+kcy12ZNW2a1GyO/G7iMJNHZal
g5kG9gllsxyt0B+hDGTmki/zyhn48gZfJwBOh5QPWfesMC7su/jQVdp8Bpb8stuU8wkjBOUCR2fe
l2Fw9oR7RCrao9nu8ABeaxZd/nU4W5GkoVIQE88Gn1bWqTqZ1vwyenBkEMoJNjvgTRxczYS1c5M7
Vunl0Ffx49imnSx6wYGhMqKLGCN772u//71VvVi/VACoEGInYX44lyvkKhEW5SDM76TCXYurzBHp
0+eBNPoTQHsfmA6FuczT90sKQmbqHUimoEEtOSzWirxgFx1IHp6fWYchL3PpIWWSS6+qEy/s+DXj
5E7PdQ49DCKgdCFTvrZudTdCk2rMDeEWjpTugszCnkSj75npLScIJ/FhAjGwSmqwtX0QVpaOKoV9
4e+GJ9zU5ev/Q7f171039zh3/VWLMUaP++fXl1YGREDwjrv4GWS7Q71owY7wV75MFpmHPvJKlVCZ
P57zyez0emcnRmk6aH3TcT1CoJwwQIdHx5USLx9/b62hE7fwoFo4wYHwKWEkdRrBTdxK/DAbt2Yz
WVDaWalIfpyB5b1ye8UVshfmpiCixnjtAzzLS/yWS0Enm/0W89FNPC8GA0Ta50rE8O8A0wRA/veL
AjV2+xa+AbulXUtpWpx1Tf1T6LL0lGCp5O7t2Pv7fhuRwYRWYL+VHLXxasXNfYXHFl4FwPfKAjNi
1S9EK6delT0Z7r+/E/nvIx2/7Mmtn52ncPCTelHt493ztnO5zTJGZjZyWmjd+FfT3ijlKpZ33bTF
VJ+mTwYJ0A4MlQAIZbycrG2Wsi4MgXD3/31nZzO+IRE2CKyTdh8C1uPkQ4Co640+kD3pQHESGm9E
rwubIzCTtY4q6DlfGtJWU1YSbBhynkBgLsEjmOvr4qRLokZcX7IuIoUyEJ2cfRBR1u2HYybP08tx
edyphIt4EbreAPRMwe4FtM42m1FTnkTmFuMOYkCOwDDBQgiE3wERmNfO2F5pSyiX6nun93X24YQ6
tvCpZCkwZMfMvkpc1k96EK7apwg0sltYrjVu4+IJZrRRvew7stTcQ+/VxCohMnNbV6ruIDhR5aAj
BvKEBmZipyK8Gx96VNRu5YJ4JF+6Bmm/OAue3vhZ0UZsLfBf1vcaNrGi8+nmPoa0ULlXE1TL8IN9
SVtEuGDrWYIFb9nX3czWXw9vRb4i9dHuspUgbWV0dtyxe639rV6qYZ7coDn/+UntIyvLvJJTfvGD
Vz83HFOtrXJcVuZT17ggJY3Wa+pVGHrts5E5o9fe69HrwIGAHSVFfjTXulsKvpIsyiMQBAciZvfc
YUYi15umBMFU1o028YdL637c5JIdeVenqUuz6ukjnBd/Na0oGo13PPimvq7FX5Cd4mJXlSKlQPS3
6BMrFmu/owB9DPjE1rNW8VamBhD/FkpS4iQUkb5aPIQbEB18XjoeOn1rvTXGZrymOPze0p0vAgTR
qIaOk5Jy09kEoCYWIh/giLsJeS7cQc9U79nSUoIxWQF6zksW2B06XWXS2KY7HsBzeYeUjWq9TFYi
+1QVjujySAi1dQ8Q1qbRbiGzruxWcEy2iAJu+/qXEF+r4V3aGp7e+Pw7nAyVsKTO0By58ePn7BSK
HGiCNS5LhnMZ1IHgzVbEUvMQjmaFl3aUqaiEooo5qlem94ulJOyfhknQMDLe89pvZ0mHASjoPE+N
nu5Ii9kK823OU9e4AYkn+Pd6ckm3jAjlvxc8m4CO+8w8aFkb7RRgsEekQ54WeQPSA8EjQUjz8mYF
vQgILG4p6cqe/KJEZX5M7I+6SV3tbIAbGvCRI6DTXXn4NAMM/XiMbiKXPITPWvXgqeydmn5X4R6d
cdFfU4hdFBycXv5sLS1b8L7YE7k8CmZ0Ya7kx0cOgJ7MBncCE+3ODjqTn5+UlrB1CCMsRb8Yn2IK
AjZEw9IhO+DfP8jFrfnpTZ19Raztogo7Jdqx5MTvUWjH1CY6B8yolfjNzoIqzmlFc6Jn0U8Wqh7E
MNZs6rfyul9cfUXzz//XN21Q3EYqSSLheWlzpJdejXJPbZ62B1jmcCv5vbQwOKkkFYGQvmZQbLWK
IAa7hNEWtCxWSO5KLG7V5eCk9VK+tVBJN1sO+ewF/zdvC5WtRVaZKP7lngX0LcI14SeMM1u5VVdm
Bhc9yHD+v5AuSzGwN5ajKwk3VNnplcwViT5ZhF+YSJnT+ytfkzKPmL9e18ntzMv9yUwySe0+FvVu
1tyyGMpe7EVuVnn79DmmZgmRR59eUZkeG5t/or4rKWxT+kZlR17yl+AVCy2YPKqYbiGjuyGfSFI0
6kGPiaM8/vvVXTKYQe/476s72xIRKiMKe9gItF3I0v2imLKFhOZil/ndBIUD5vDa0L64np1c8Wyu
yQgTI2mUK2ZLym76ja48UiRsf4X75Qh/jXKpVnndiE57o2L3aTwCimjqKO1tEz4bEKFjY2Vg60lv
rh2IL3T7TVo4WM10Sde189NnQ7R1XI3F7Hk5LokHXhAJEsyb5n+/c/3CGzi9zvnZkZphbNVmPmtu
Z/M1zdTmZpCfpI+xdLqX+CmnAEFL9YVMtfRpmtyKDN8bC2nM5OZBbXjpU0S98YscgMN85LBBu5Vj
IL9RmS8axldAYBW7lxr15iJeHXezObh2286OFrgkEHUuihX54V47uZl6Y3aoqHoK9BzHFiRH23n2
2lEa6YzvYXd1Mrlwdvnx9GfTvTRZ+VGMecvz0+vIPYcXqp37/XJq7w75hybacekQjh0/qYrdvBwR
Xenu6Ete6ufZvUiynyF8ydoWuA7+0n//NJdW3h83d7YYRIciz/WMm5uFLtCdOPnxvjcktNLaRg3x
78tdmuZNUq857CuaRgLj2f6ZUBuhMXtNeFDUB6kNRPAKQbrCwpKrn0gR8cIct2Xmo3lDjQ3csg5J
l/DJDiA5kKidK7dDMs7fM5fJbCDrJsLUOQ7k58x1mAxxr3XZntPbrM+myYFtWAsgiTGwGHa4yRV7
bhE9ko/HlJY3txotHjiX2cf+KfmAlEwFn9ampzN3vOCyPegL6QYo4qF5kwxbo/qnzPtqjWGmMhbX
8GeIDa+g86zphNSSvw/mOqAnYivMm84WhodWc1TrQW8f+94hmi2ZJbrwGIG9phstUJzSzwCE+dZb
dh8fPTxIzVZ8OUDiSwgt9Q9ATWnLTpKNu0bAv6A+HHAxf7L7Fy23Iw5PM1JnX7ohVmhA6ljQSaLt
c0/fIoZtMI0iM9pMtxDPw6fGz1/MezJRJp+gDjfyyh3e3GoMmtIfiPKbrD//HiGX1A8/fpHzjcBU
iyWszj01nNbT8ASkwfQw+/5UP1n1i/zKUnr5AzgZAfPcdbJ20d1sRBj88wgY2AVT1mfxChdseLzY
/9/oyn483VkFEp6PKYUTT3d0CSZx0GDXziyFljzUrnz3V2qu1oWV2dRE0TRV6osaOJefT0cUfTt1
QFEfYmGT0jXpjKCtPkuGJSlAZaDmAXx6q+DA55IcHfc400latgsVzYCrFy6KoFKAqPkYT+BSHFUJ
rPrW/CWTW/0qe3PLdf/U6Pc6jct5v54dnqdxUZqBIXpZuqCBpgsBylpwKilbt96NchyBHGc2scAe
6uZgdK4QL8zDsjLejmpAo5tzZ0Iq4wAdfoOcFIE+La7mhiBOVHd2VhOog/OW/CyIX5z4aaBov0Mo
pvcW1C+nuFNiCPYe8sDiSPhlQK+DHsc1qdClXcSP93q2i9BN0PFyzHuNcItipfEgu9CUCwyHrEcn
/cx310wW6qVFVEPRwHINnAdoz8+fsm5IEudUKTwQTcJ5jVhXMto2wloPZN1GI9U/79fpvfEw3snT
HT9BKrvma/TnKFHZhxgOQufwOCt3BD++6TrP/LDeDgtxBeGZU/9uRjVQUcNqPHihuixoVl1Zai5o
IjTe2f88gH5WmigUEaOIZjL377JHaSPtAPy4xiJhciO66Uu/Z0XOP1oHwDltT3TrNuE3u4ZM6kDe
6UDrzF25lLZkM9V31jZ5oYB/q/vM0+bb0eOBbEyJW/GD2tGG7lWHaTgJjIZUVPrxLgPi3xPVpZLk
j8c5W9aNTBNMbbAYAkR1OoRNjN6eCAUAJZQl741Xa534kWuEDsfoeLOnKwpU677D6zU3bAmhCaLB
FiXvqsXpkoPY1FRN0yj4WSryjJ8jZRKOpdUmsvDAd9EgFhtoiS4I+KZJUDp0UQkx5GQSYf2KfMQT
dvouIDBhAxba6YPsTYucTzndB2kOVBk5PAZinM/5/iPUfzezmxfI9PW1+NJSfHrXZ1OVWqujRPqV
8ECyapT5GgxffQ151gPE4YArNabtaMGtCG1aMRV1n3//nt8WlJ+HGFRD1uz+1iXyF883w3t89/yn
zahBmLPkT/7KqoXAj9dtwT52uHgbXMbJZzigBt6I01OnLdrqIR226nBfQvdPQmoJoKrx7Cr3ADic
3B8n9yACONEjjok9GVVj81LoO03DeJR0eOsIImarka2xK1NvEMcrD3VhNf3xUH/tvLtuUA8SOiSE
IEA9KfII1YpxsGwonomyo6IwuLLb/+6y/ONF/uVIbUrAvlMzv8hY5zNsvje9cLBQYkDrZzfV5Ouw
EW2j+1KOGzXxDi7Geq8GkksLZFGbbxF7cw8tk6ePm71buVX1KLcE1VOR7ilTLY7Wpgiy6te/h8DF
tyVxNBRVOtQq5PyfH87RJN6yiHhbgx8GsWHHvKq2D+ZW4N4xF+JCuiaku7CQGPLpJedZ/2T7EYUy
6akpl+z8/SLp8YB9485qb/7OjiuR2sY+urLtvfgLnV70bILQSR/UW5OL9k589OVVggeBtT66kQjY
rMe3/HjTZ88dciPpYci3OlMxPgrj2RKfJJKhirfBy+rfRfWHAlWKnO/Qs03PXlX5qZefVPVdqDad
6EEqb8iQeLyuV764q6EqY7KYKLJunP1O1Z6ktuN0FB4ORLkVZQU5p3EznbgUaZYfWs5IVFCqv0qh
6vTde6N8gRRuHUW8k9TIBjhsK6qjoqWHnrDfpiQXKRtegNmDK3L0p5CDCKEF5eF3NgK5qO6T+D2W
tt8eZlKy+b4laWVFzl5+rid/sLy5K0aNHNIRgp7PSENe2MbOsfxTHx7L0R/dYrKbmslYuvfyw71o
LJMacMc3kOUoB/w9+3Cbxcts9EDh2VWX4NenFmCa22PCLmZhhou9vFEKgul6uwrXYvQJfVFAwaIK
i6amfL/Tk6DTVxPBjrm50WeVSgXaPBiTgJQ3A+VKvCeGUAfTy5lyWJnFQ6ZvM+VdMO7Lwy/j8CKM
HwIyUjMy2Dq9dOKHpC5FaS1Hv4XhUxk36f5P0X9VkIObaSRXZR2hKhRCE2sbUjziNk10SdC1+ueh
lUkDfOzHoKKnmUKfinmgzj9ab1p3F4GRXOXYwMvy9tC4cv4ea3d6XrhSatlV8phpW9IroarmnOiB
Dj33yTrV8NIpv+adsu5XQUu2XpPcpfovE4O5FD4cpbUavpnWmwn3Ut6J00dKW7XgSCVRP0GiaDay
rbd31FRzP69c3bzvlF2agx9/L+vdQKFeUSWke9gvi0WXBpW5UfZfCbZS4SERX81QgGv6J61WB0RO
eIfqHbEsUo1Uimijddv/tsLfphw7bfNniD/15LFE3djHt3v917Hn53sUxFdsLIZ6s5c+TOtRVW8b
KCr5x5R9ZOCPUYWkN3q2LXCn3krJ50zfmywAE3e9FhQhrAXpKQmvzNTG/J3/nKkRbrJJQCyriCI5
xz8nn1G1ks7oS+GhX00+Jv2Fav2p4L3GN4a2IjC1LP3GuJffOrbazVyVqXvwtjuxgF/7rEjvg0Su
gb5C7DTrJCfD7t8g+JMyn9I7FJStUKwEqCTtUqu/qRI59CYr/WCOF3MbrA208yOBhgICx1WN6ai+
FaB+JXOFcmREHyMCeBzjMWsfZfGpUG70fMlQSRw6QVp8w3HXahd0tMDVJEHVwT9wreKJwCbt0bgC
OlEvNEtMnS2VKFMRRvN8tts7TpUWguSmPm0sRQIBlkma2/vFEfSYpy0MDgD7F/onlbHS0I9pzl7f
jMrvNPLk6MmSHiF3qBYeHtkunvbtnSTEdk/hNly32I8PAfYmbURsPoM3tPT5gOy+QBh01d/z3Vr4
6xfX0V6hoQKq/10POVlu9AhWsFblc6Ml5fS1lmiS029AcjLL3e+oJowvEy0sbpV9CYzlh4xD9zXh
xIWFdlYM//c2zkqiUtgKbZJgVd2/H5eAQd50bQMVZTtXH42lYqf1lWaXdHGon1zx7PRk6EM5mQIP
3pP2JbtC64iGW98oC4tq12wrsG7IGPyK3aur1YWO7OmzfrtOTl75aJJZJBTJfxRYMwoy1MhQIIHi
FlIdFgOINW5Dik2I68LGedrBHWPV//fW5vsq//jhz3tO/XCMCRnljYurlDoqRz0UJ4ZL5CP2CuhB
eHxiNEQcsQ9HQpPpUNtq+sYICN//fSeXZGA/3sdZyY2MOGs/Ele90+/rd3agT8ZL+Kb/Frb0UrrV
f+Cn44KNSN7Y1z7ja8Pguzd28mOQO2H20sDF54OvNm2au2mhoydonqubcJ1BUdLj/5Un3aTCSGvB
4FxBUNTPeTY7ilqqy1G0I/oUdiZN7MivU9d6sLzRV32Eugf+i/b1VbbdJb3lj0ufnaoORWJ17Pfo
TtPLk8ijw9X1PIVbrXxT9deQfWf8IJhUetdadBP16252fq+l5JdUL9Dm7fn4AehU+XoYao8ifab6
svpgys9D8ZWhWkqPREz4yUBw1tJQ/Qnx7jattwTSj+pGjt36Noa5o9ghmce2tqM4+e/hpF3aC56+
27NKjCJkcmcB1t51n9rwIk6L4rHZHZ4myz/ektWX3yco+1CfV7Zyk7+y7KJa28m7YwUdF9r70xzl
B/Pv1niqjnb7ykYjx3N3cHLgu++kxOJ7JGgZZTEVBBYrkwjRl+KVetckPVevxVxnJeU2/7CKjfjw
72e7/NEyT+vUp0UNgcHPcWO1QymHirXf5TV5P+y2OB9RbYpJtQWsEdWbqHtvK/uIEL8DlIei9T9n
c4O0r3/fyiXFjglRB1ONrgFWOj8dN9YQxtLcMJ/Fm223EeV7MV11h+XIqVJxpUXOtGVukLqza3ET
aSuluGuWvbyJ9UUK7naMP+vDE32ZPeuc4mWWJ5QbTVxH6gut08jcJN0ila9MNvJ8fPpr2vvvbZ+f
f/e1EIdmSWeyPNqj6YTE0HRO9btDEk5YjOAqHayqL5DNosKnmHZBqxztyGBPu9T9feKjiKi8MAKO
PwT/fqOXp6KTWzv7cWUtLWvV4I02bkiOlbnsZFTPMwOE5nKLpGjTL/9fpoTv09H5O/kWWYhQDUV+
z5+jKkyzgZySI81jKuxDptrx8TfeM1J8FHlzEJeluEAZSxXYWpovmrwl0r4GJpt4R9U75uRQigsT
2ny6MaWtpRHW7BT6n7j6k0vkAdrlKnFD1hKcH3DpEpMj1SJp/PkwiMIwpz5pfkTtZjLcowZ+3qnI
SMHOgtqlWh+IbDcDlmerXo6HdT1uG/p+gTDYRrEWmgciPC18ROOLojyalKYEkpIJwob3Yksluncy
hq4UUOR5fvzXyzqbP8Mhp1wAsn/GicSFJ3pl/X4AkFFYrJm0HamLocNnfwwNYZXs78eWqD8XoRXh
2LJfYH6JVmoJb5uos6u8hotjiL6VqqmSCEJdO5v8QnEcMwIWaJZwR6zYgNm8zG0W/edI6RFy6OPk
zfW7axqti32z0wufbeAEycwMBUPLLk2WlOphQnvdLUlehEwuLSeix0kcKu4U1KD766XC+Vzy149y
8thnmzni4g7CcMAbTvri4NK2Q1tpy2+z9H/6ld0XzjXK2yUhJYld//Oiz2vXozbVWXvkefUnQPXu
ICMCcRvh9hbSLmO0MX2IZlJOydTpZRe88p4AChR+2S8Lnb8T/5nwXJT+lSnk0tp3eldnU4gqZeaI
bgr6hb+Pnblya3jafe8e/4NE9f59ucvfwslLmG/nZPN0KIWyPwy89tlLoNY+b6HWiG20MQ2QH245
8lPsWYnzGf0ZHCINI9EL6dusw1fiOzIKIjMr9NpQvASW+PHTnB1iD4IZtpoGsqD2wiBU7bqAodLv
nZBMC7ds/BAGMzW13stYdfhkQ30TO3n0EEPDi7zCK7VlP2vniU4DkIePSndwzWQCwnvcfT7JL1fm
lEuIbipXMpUrcXbAnDPW40nR2k4HcC7tvaP1FAt3jKguoEas3fbkkKpoNP3RCuLOkQX3YC3VzYwq
unoKu7Q4nt7H/Ocnv2eRtKJeynCPa4iRFUomxOn5Fym+rWuZjkL/k1ns2v5fnaeGvz7ek6c/W34G
qZT1URn3O+uw7GfxQ1HjaZICVYdClzzF2L8F/aMSb+Z9MiAeyhCUKU2vBPcLqQ15k5OoftNsRsbg
o1wHxeyyDQic60KqpoLhhsayUf2YUJ7mkS6YEt0O6m3er61kqc17OSc+AIPvq1VJhkq2vXbW+p51
/3pCvBy4gCyNndvZiLQIbNuPcvMNpanNypFFMKHHj7CgmXJYNq7odNxbwaey6VPZnlQvyR0Ew0Nl
D+jddI/crtBTGofJ1YrWKENN7/ja82/9ajgwwYAFrkp8rN22S9RhKKpe4wkiBn6Llap/ZCM05TmQ
4n4qbwbvUN/nGrmjVP+89hj0JHDj1/ZmWdi1afLyenTy5GcjKs7qVBGUGmjHSvP7r06caWyC13Iu
oLf0KgKBFN14d+2MfaGKDgIIMZykIGZRtO+C98lITvuyPFRthTJBchs3upMd4SPyO4etfBc5M9Ra
vL74XmpYnV70bA3MhOqQm+UB+izMrNSXZsplXqw4D7yYQBTYXt7tyfdwUEkn+Phur0LVLk7/J099
tgyqRlGoulAyj3ySy+CCcoNi9C3dmbaCi5zgyvx/5YG/tecnb7myCtUYdN4yiNlkH8SRn/fz3rXl
BMBnRVOaPBI07bAinenGeMrEJbmMv6d30aJMyHdXqWsNRunjdWjGJSvO6Qj4rt+d3FvXHvRhiI6A
FvMgbx/i3CXFcpRWSs43hqPxtitu9Rl2O3I0cUkXLklYdQ/DakhfESuYKt7kXaY8puZStuwJi/0v
IVmkwtaUXTVhFeBruUavuliNOxlB6tmCOhJNJ0XElO0kuInpYnhNw11Do9DDoX1XMwmUvrwsNyGZ
i7nHzjIqqA+mfLjXpiyU6hdmZVIZZ2wCSijsIj/XArMkiW7oEyy7yWpMdofQKw0bz4C8zaxtevQJ
0VY7NwTtqz/lkMPzpaCxvxxSO+83OEmW0qLdfxVh5ZPAa0tYmqfj7Htn5z88zgjzvbIutCVz9MSr
V+1jJt0ofJvVzD6oiAAdqP9lBz8vsDfr9SLtC4LwkPXdKsbtIb43mkUdNAuIEW4xZHZ9uFWkpb6/
OdJ+98L8V3S8K7JlVO4MuutY4vZ+g1fZZuZFJqzoPlHBVuHlCD1rN4491PVa4yc5TRgbI0lM420C
rmBGtk6ZO4QiVAHRjVVOHsOTke/22Wac/KJm9DZLOfw4dCtNujXkbaIExBhbms9hx9D8MgpI3onE
wEzfLZIlkF2EGCrWDcFE2MdfBsIaCDd8mAonInxcXxh8ECb0xWQrsYefjOfkeO3sfnGzbikK9HJT
5gB/rmbWcpVYl6nGE0yPUdtoeOIslna/DCx0E6OrWF5fuSL/N2fBq9sd89I24+Ty1pnuQ4jGIpYM
Lq8GChEVcJkcKm8DqQ7SqxgtqtkCtNaPpLW1u7pzG+O2eotiN3vLH2jED5taJCt7NZLdMXTRcxP9
qnGuEuykeBqbooxYGLfdTi8CpqXOR/3jk5qTMuGbOU+TxasUIVvvH42bOINJ8dyIq6N2L0yBNZCj
/t7GiSvB8VFXlnAjW0tgEwIs/NJTOU9ZARS72wn2QHZXYVYmV6l6aEA8a25VvsO3Q/jdVb6Occry
BXLY5gjr4DoU/mLB/PQdnu30JbHIDRrFwoNmyyvrtWqRqVmsq+rrrDZK7v83ECLz9ILnU9O+zgW1
oMWKVdabMYC/Ue06NC3BpoYdk9C1ffzVRzzbNR0bCThpzTCZZbLdXXLAmkgUIas3wDOLkXm1OPp/
uSSsaHT+fBvnx+c+HmPZVPp5ZOqmMxN/EEYuWxe22iJZX9eYXL3g2ZaBmJGDVtWD8DCQ1iKw34WT
6FtYTgRyuDymLhnN0r9X7Yt7Mkv570Oe7RL2xoBrLeQhiZLxw+f6nlBgX7ih40QZrnmi1wR7xLly
0UtGOcbP/1z1/MBcz3G5mcKTzrritvqYBKSnbvbZ3XKOthXpk6l1ekx0T3wi2WKq0WJjJb5jBwHm
SPwqdi20+QGDwA5SjNp5BbOTsUra9TitxmgZGUhq+VSbAlCITkhvHiJgfIvrP03xKOs7IDNt8nVI
IjtVXqv5Xx7IhCOZIF4I4T0JsTXZcXrAnALe4XhY5Cw3pF+W4UY4EEPy2W7paDOd9E9lFpTZmjjq
JLtlrTJeIKrvkdTN+pTivgHLhH7t+JQqH10zOEeh882w/j+cndlu29i2rp+IAPvmVqSoXrItt7kh
nDhm3/d8+vMxG2cvWxGihQ0UVhWwUkWKnJxzjH/8zUIoiELOHoUMZMhoXaJMmRkin4k5E5tNPh+d
JAi9AzKL++FoTdhaLFTARp4StWLdv0o9s1B/YSR3fr0ygm1ekk2fsd0xSWY+U+yFfhMMByHeZeG2
mXoy0otFKDw2kCDKZTOtjGmrJUfokzdQAFzB/i4VrJlRinCAlDAUZN9LBSFrW8sMGYzPqud5oCUT
xB65PS5Zyq588mMCa7D7Sfn7vXmX//bveXkVLsMy5InQlXUbHU0DJdS3GIcMJDERDOmmhmuiF5et
pYjxhbg0JlcQTpZ01w7vkcw5oD9kwiEt7gpzbbjTLoG8vJZwdkqPQkK0+7ZMlwpCBv0eKwkFyhEJ
UYYbI7h7z4/6qkAKuVGJVKp/42bqOVCrs8kZMLIBrvwQpXPwrKluqtjqyVil484Q4aHXsEew52m2
5rAryqPeYI7+HGQ6bjV7U36o4hEB8lmonlKk+xlE7AyXn75cappTqk+m+CCEH13x3iCMjikmkXF0
ty3GryCUs32AidJYwlrwsnITRzlsBy+YGfwgyO24wLzMp9peKztvM2q2eAJ7pAxLYRzekpua86Z8
0ep+u/jFhpZEUWFOYjhDCF2Aobp5rx9Ew4Y7nsKPGU7dr4S07n6Hl0u9rYSFtbZkm+G/sfcOI80D
1iPLYCNtNIX/qwqfClh/0Vo6i8eQxtE1772Vv0OXpj5JbACYpZizKCT+jeVQRETXZ1b9ZICjHLUH
Hw0FIjEie3E4YuI0nCLrqJ6bLT5Cw4N8KvI7nGQ8cqlx1n1ujio1l8sw56PJVvnjuM+W0tNTgjns
rQ34GlGUZ4SjLh8M3id/eLFfWpOw96SosSCKDnNRvKnnGn9YtPKWVDvzXZBsXXNwg4Xythh9jB6A
mEnhWpXNlllaMdmarZfLAtcwvrUlnl638KhrJhTfbvCiax9btcgq6EGzia6hLn2zIBdvE6kQKpYl
47KasHqY1QJB75aL5FdkPPIgebZvLPFZIlxssGdkPt7Q67bLQF5Du2pFZxqc5P4WuxAvwL+WHOMw
TdJUUSNOFDvt79uP52uxLMdefPZKtyZfL38uyoMfb7J2K8urSjpmBmqZN73EWoWmW7X139iq8W1G
bnoQGE7h/IEyyIHeFp3MDUKrLXG3sb7EFWh8VJ7B20RipHnSdnnGiSY9FQd17e3CaaeLx3JyTXMj
CXeW9yJg0pRJb5b6GuePvfjsJ7Db9bdIB2Q0npncOYlIDzB2tl7hZNMc5ew9wJrLkp5g3iw9C3KL
3rtDCnzebbAEk/qPSuBQbu9yWDbGXsT4R5ddjL/Icj50FcmnAESD+TgGjIgwwGlM7W4UfoctnKF+
kWAiVXoBtWxiB4hVFOilXX2W/c86/jV67KHVS9LsQtzXgq2gbsx+U2inpD6LGLJZyYGsF1nY+PmT
Et3HyouizVMxTOiyzwkjjXwRfCrZNu0XVucQjBrgE6EsRN45zozCOreemSvZBma5gvYjFF87nKQk
zd+blb6eoIo1BKIM6ase7UR/jYG0rBJds8Yvy/tQw5U+84Z2lrLhv1bAnZK7x3bY1tk7v8l6j9Wl
yJ9C/2QP95V5Fs9W9Jq/qoLL0LYaHebrM+0IehLUm7pf1G/9LxjXljG7d+U4PJWI3se7YuSpLcJo
Ketr/VE7yL/GXzjsgU43MBz1J/4ZFhjI7MI3n8rhjDWPNcHJ2urDi2edZHXWQmumTWKIQpoOVH8m
QrjV5QuxUGzTYli8lAyn6B1FXI3lq5++td0u0rY9Ips4yhdKzOFubbPsox/v9HKjabs+2ufGuoQv
ZZ7D8EnrUrhWDHi795RceXhD1lMnr9nGfqDGFQx79J1GXucSoFJ2THA1M71fvuoEwz59jcdjid89
8waimAXYkDQHzakvf0iBG2kHgcWjd2tp6NcFUjMdVwqPDkuEU+gXT3k4uoM4QRo00Fr89oTPFOpe
0ZK2NWBplxhzXqI0wJ8c8rUngRHXjd1GH2Sk2VWDaI9uvopPCQ0+jua2lUIMSxBPiRgWy5xAZ2v8
yMrtOBJMaCTrIkEBKiBMQlBb8PYn0Bnw3VyHpjmPVEbsjwuqml2mr1oCuX2IsTECMYJs3ZCv2edG
HT1H6bqt45PMv4m3wlNR7sLSmTRHrlatQPDRDqd9r3qB88SnaatoUxn6yrumyhx1+sVZbchu2u6q
7GegvzTx0c9ercCjr9vV6hwJEYTsKjj5vaawzmvvkSjex6KwzZ8zyGAgtdiHk7kMyUgx7kbjh+49
xvEpdDvxVUOZnB5klAxjd5cFn2Y3rWLjgJW7ND6K5Za7KJJ8WSePZb4hAwXG40bFeVitU4rAo8rK
TqbXUFvh6yWrhzx67I37Etdy2bUwM/OCJfJFU13BEez6e2/YS9azYux9t+9c/AT68qU07i1xN0AG
aMI7lW0521r+c9o+Dd0urz8lY1glREiWP/vKwJOR0Mn2vfDfJbzwujiyy+7JalaeeQ6iH5UPZIM/
+tg58oQNniOHbBTPE/K0yTykCoI4ddunu9G6G60XMduJgJ/KNvN+RsGq9++retNwuoxQ6L13pby3
rHcTODzsnoRyM/nLEZ9TP7uriHTOxjtV3eX9vkhPjfIrVDZFvyjNYxxudP3No4hXsickS1J7qLo1
ZPCy2E4tY+no1NLqBxOj5N1EMJVG9NY6i49FsA0xF9FgdP9QR1T93TEFG1B8DK/WvFXikYdWXWQ/
gD+U6uiV+Cqya53D4Vkh3zZ3JQ8rOXoDeOByQSjkg6gcLBPjlE1tHvP4LEZbA7+E5MFvjpnPBq2h
lIrvLY6JtSDA6l4aPbhAs5BkF65xMCcJNMNb3O4sfOCHdaJA/AO28B12BOLXdxPVq0BO9B4IqYHJ
jP2xsMvhg07I0MkvBZVCg0/0NINzPHrwh47QlSp8bN7vXP0hyS9C84YxxaKSNcwTHBmvfg4gaL64
Wwq4CC+n/CnrHicMQvJYcmpKqgwtCkJAuPlgbNoPH3imn6X+JvJkRI8AAdFx6kQoqfpCMPa1sEup
vTXe2oLxM6capn8SRu6QdYsX3OTq4Vdr3HvELBvtoswZ2iAFl8sXo9ugzwqkXSV8jKYLzwu2M0FM
wgaaZ2q8iU0NV5pqPbyTe8Zy54RfaYUrQ7mL8CM3zya/vr1PNNsKfhj5fUUmmjJrFmXxVhP7NyY6
Vxoq6eiwJeW/5AC1rAI6dUFyls4tEzJkwxjrshU5+BK8G5MdMd1mK7pVj13p2L9f96Iek1u1ESFH
Jmf1IHPILpMP6LPDAsUnmXGcL/Q3wIg3m/Yrk9Tv172orCYxQHimhlx3NS4tuEbHGqUYFjIr4ZVa
lfoPC8fkTREdHYp9egfvOzt7xrI8aDtzo6z8NyFZRFj7dnuZQAWcjazfOi49DPTYSLc3n9Pfjej3
+73gZgRkoJvN/H7QObVLf12cQFT4JEZQKiZjaxSCN2CNv3ut71e8QMnFaOxlS/Npbkco0EzBZRsa
sCXBe+D7klY+kkURJwFUdo83Lv332PT7pS86LXXSwyRT+LGy7qiQmbDpMrSNZy6nEHB7hWYSrQKJ
bzDeYau9RuhpQvf/oHv8fhcXvb+vGHqciNxFQ0WGSJyIbY4h+j1oX70r1utoJC1GHPe36v4rQ3Ou
jEeBSc1vIfu4+P1KK/aBp0d/NCtHcp8f62W20VxtHT/lB9lceps52rAU3fLuvxgv/eF3f290v1/+
4oc3SU8qeRGzF/wKX6hOtv5D9FGwEejLSr7DZXER5/C3xHMlvYQFpbw3M9yptzhQqru2/eXLylKl
JxmqN017DkElahQmAXJWmF+Rt8UTl5S1tTqtPc1Vgt5piArqMWPtqPRGMGvsd3PvXAjbkYF57h29
eFrWLPGwfxKt49gZdlY5PgAIVsokHim2Ij97GkaT/gHpl+gfMMRuhvPYPJjYAvfy2zgAkLcPynQ0
V0GLdASlw7Gh5awONbShqHdMHwGPoWw9YyeXx0bdazMQU98Hum7H41Nd/q6LHYavNkyw8TkymLZy
jnRe9SC31PMoXhL1d1t8NIz1Y3Kkf6gFtKjAsyV5r/UkO6z0+iEyflbRXjTPynin6GtRyhdy+KJ1
5zA75oG1sLR9GZx6bHehPlLdzpLpXtrR1hfarkQpYHBeU1JyoAMJ2tULRlYk6oW/S4iGYHTpQlgN
W3mD4Ayu3S752b5N91ity06+J9d5ZCGDSbriaZo28rkGlqP8/115TrHOniOcOQEZFtFPmoLqZ/Cz
/4XCpvlsR7dhvii4sUGuua2o3UKWnyPoDObIeFFDx++9eNyRNS7Sj/ItwMC+XVAb8O5w+IAmZFWu
aq6seCuaG0NbFJ/zzmENDr1ohfg1P6nRUz1ykFd26T0l8LTbLfKc/G5YqZTveLUl635PDG3kgRwk
205cd9NygNryJj2ZiGJ38ZshLBmlDdOypWF5D7A2fsZqlHixOHQ6i1BZzAUsWwwcGSZPjZpi3wa4
Qq8FalZvYfFvq59WccfsVvZX/JkAa2h90b3LBEXLRFasyGKOg1XWuFrqmNMxDx/CeC8hqULf8074
cHVM8p2V3xkUlnADvWpd5Ds/i0jTXnfSvaguoYoB+9n4ExO1/RSaP6t8lwWH2noSS2Z0CI2IPok2
dLTI1XJhqxtrJKhyCElz1+GITrkrs0QWVMvRi/yG9R9mDXfDQ/UZEN6UOhWSZjFfAMdCh4s/xGZu
7vt6nSXbcTgHIs5iHU3sh+AdG+GsVM+oc4t44xG00WwKYnLqjVS7cCi02gUWrFrUTJUjKdspW0Jx
mpItzCF/zukIQLWGhQyi/KhOZw1ra9OJ5buaSsU3PgVSuBQCxD1rrYBKR2wNpficMnBsixQ34r3u
rSr+DINNDZ9a2VvMSoh/nyF/SLrfNzFAQuTjumIBnZBj+x06sQa/1YKySc8IiuTUEZeM2yqNRHhb
C12zu++ybTatW22ZdysRprjuYql3wrPSrgM7HBzAIFIgFZwOAzdJ7LRCW3ZTMHHFm+v7XV6MniYp
F6VWrNNzPZLOt1DcWAOPWjEPR19f2VO6LHRoFYBMenrQ0Pc7/35MN29gRqC+AHZKnlZjH3XpuR3t
CSMWt8T2gALWBTGeLcdH3BIl06G/JM0AvP9G3SnPr+Ffr+mi/uvHuhT7vE3PQOSTXW3MYFMjZieo
7HWuM9DniJXTaK5nrDsTRkDBuJtOcFvR/b38+1ncvJeLmjAUS1UfB5aMAm4brQkyaJcJZ56OKYOt
SESlOSJGzKhGHL7A0THm7mDHuYcvD8THf9/NlUk2sRNYH6g4LBsYvV68mSgti0wOsvQsrLO98Cvk
k1tLO1KsPsSTjOHWuMndqVxYd+nPf1/5Cr/k+5Uv3kkejIgo6pQr7/xnoq7NQyC4yDm0we1ew3f/
IfhoNv6uQdJD6OQmAaoDAE9c8CR5OIrnwmBr2Psb0qmP8lq4o5vSH7Dc+PdtXmkdvt/mxeuaxlDt
Go0HNNP0u4/xN9E9tnXI3i2ykGbZPnaet1hfuI5dWbBfX8tFIT55eTL5SZ7OgRuT+BxYB9VqHf9/
QggTyiJ5j79M5a8mYIXC3PTiikJCVNtlThhBr75S/wjiHttcc9wEdJR57YaYNnbeuxU8iD3TtRmS
UOG03Zn4lEqex+AoxfkJRp2yTzq81ldJXJMK9oJct0wJjVHbGQpYJ6O4EgdYBeGvCb3VtBb8J01E
58bBK23b7NguY2JJAiYniCegJOb4S5U15m6jm1jr5xJreTjGhiux2U0nr3lo47OCM13LkKHVCBdG
uZqjXNWtbOE152EUXYQNOK6nnc/s75HkE9hEtUocCpIDleFMZ64bTbK1/JRzGBaz/TyTdXMzkMJA
o5ejoUlVTBY/euFOHGEFwmXNPuY0DclRuclO+TQkbCSEE+96kSrxcjCwFk8wxp1+yHHn+O1D1G6V
eB+FDx6PS+7eu+Bdzo8BxY6h/K7SH1FR2yGJ8mHwCCNDw52UdMdiVdv58Nh0x9Ano4E5Sdqu8k5F
kMwkspEXIm5VJErqsws9yokJK6Qw36MY9TwX4q1PoFtxZ1gveb4wfUBQu/2ocT8o1imWSt6z0B1w
uu+hfIoOs8nQDZ6MvUIiJ8Rd8b0kqXa29N/54ikS71JpJXpLnfgUYROarg76afSHbLDNbB1jCJn3
v2vyPOEpFcs2xKGYUlq3W3lpNdAFkmfTureCz6BzFNLbKkK2zFWd4BoT71NlLnNy6FTyKkq2jbiZ
jF1AO98+TNMPxkHGtK4Gp/oMxeNorq1pPYwQS/nRbLXF3tcffCphuyI3RmrXaoIzBvweTGCoWZRn
TTykLMtUx0hKftN73Gjxf/WXnrmJ8nCRtyvTQNi9KvcTHFCwx5XsHRp8VntK57p59aOHDo8O6gpp
lau/KUqDbDXhGsxcdZTPMZCUiGMzs2lB4IOIZ+Dpt1+/xoQfUidpoOD+aqwAObcGLYVZO+lQwk6f
eerkPyhYelogpUsldfJqOYYiK5clgiJc2jUC0+Q3oX/W+4MY33XJIx662RqfGTKIYLRrD721lax8
kcYfgr5tMNmVzhYfwqjCmoGUS3BoeVCxLl9G2iIqd5G0LphIi82qss7RdOqVzxBLDSEC6n5ANjbO
9LqoxnVO0MBjHR8ZUzDH2TT/Y+dCkGRqMw3AJpAoUg1dP2bEtho4inlGD+IVB6mhXiOLyz+k3sHA
bzddqdmpkR9nqN3LHkVz9ZYm9sDNtbI9EQKuI03o3dRKFgOGSOOo22bFf3D8yeeABSd1G+HMeHA/
gakNGJjjHTeepXglk1RiuDf26/nYuDzqv+6cF4CC4MOSq5C6s1+zM5jPmetDs6FVDPfE8c6gCcN+
Y/nvq/5hXP11VUU2JSIK/iTSfS9wOgzApDAISW8qX3u2wDpZtKCxWmhSwipOmX+004aJudSffYIL
GsGVI8rCV/bSoF6qbIjEqBPxNB04CcVPFUOEPfag22LnwcVyYL3SqBLa4jvS/fjKP6nWVnhS8ruW
lE5+YLzA4GPYUsfni+FT7c9R9ELbNL+ZwsAacZF8okeC6pjaxfO0yn4SKbQdjsK23xOeB2aZuNHz
ZGBesal0KKVYSw3lz1BBVF06WeCOAvMkB/9oi4RAzORmF1ehXdfy2vfkW9Xi38AMR66iywx2Fdw4
tYtXaAqTZaUNh9/AKp+PXY2zpLLDiUgDkn6MfImVzrAUVYYtf2zsOMp+3yzt56v8/Ur/cxcX8Ehh
RHktSWUK/uBo7QoBV1wswY5bCAlrsmSImcmJmleZmQTbrliXwRpJf4afAq6XPrY647jr0RvMBMBu
KWbrfy+565Xbl6d0gZ/0TWUJ6Vwi1EukKgNAXc/6sH3mZcwVGZ1RUusL+wnQMIeLWN0ojK6Y3n57
S/oFCbGtOfsknetnrd1C1O4nQvVkYEkmnDBNHVNYdJWNJI3uRyMGlmQILIZSqEqaTR7E5laTcYVw
+/2GLnoxwQrbyZCr9I+YBgOWsXH9YCMHWybTEr59bsMUaSSfegkgkC0LcxclO8FY+oD99LMVGiR3
nl1xjt9C+a6Qt77f20UHlodl2Uoli2lezvjgJMFeK/Fh6hjsBr/qDAHoS5WtVAo64W5aqgXejImt
pXu8GLDdQOnJBNyurAdoxFq1DLpbjex8A/9Y7X84Al86NC0fZCvIaRF97GbzJQwFtXckrIodSoiS
wQ6i3X6Zq06B2l91M8h9iYt/EHjH7KMq3G4ar/bWUDzIVpCRVGIg9X1PVfLRyGSBBgGDAZ0TG5QI
jCg/KXAZEweOm6rihcJKy6MVlImiOA8JwkGHfDMJeyvgo6UU/E5zB6a1n234bue++8ZXeLVQ/3KT
F10MgFSro06ZO8t49nQcpCNl1xwFTPLTnEyBix9ONhJTHgxKnZbNU15q2Kjd2DSvtpVfn9ZFn5JM
sRapSpAi5qS+Lo+cwDhpHIwaf6pliU0qAZsEcbEroBpYMfPrkMAwG7zdUv4N6bPWvzySi96lF5UA
rmLMnSBW3BRYIxQcgATMQTALYGRj3JW+yX+mhGZ+E2u4IvH+fvmL02Pq9TRFWJHi/wTwqcmzuJsU
xZiJgv6Rs6JtZiqMydM3cV3+VHKaOI9AoX+vi+uv40uc48VdWMKUerIoJGfNR2Ge62wrzFdxKhAP
0gKEDkp/Z7i4m+YbDzkaRqS/xmaHT45hLG+1k1cEYlhi0d8jXdIkRm8Xa2OUx1Dzpik5T78kt/lg
yiTtUttsN5aHZZ03AtxBnD1N8lLQV5V2qrRV9zMuNymNv93oTu3oiq3NGeQGg+MCqe5SLJd58iOh
zomrjbadkxcs6up9iVBWXuvxQW+O67o9RsbSy5xYYWZ749O7okT//qsu1pmZC4nahAPzm4OC7O9X
ED3lSNwypEqoqhfjL/BKHxTxkwSimFpsO27op4gE/yBhcHuLbf1HWnKxg357yBdvfJSyqbXEMTlH
ANvUeUTdDTBV9nV4aKad2jyLQWVb8lqSw4MkwFyZ6BlMf1VXy+bHuDMhFy2SjR5uJHNvwpkYDn6H
PbNxatst26wkbaLMAUjNNJoBqiFQMsNY9RSFlRu13eLfC/gKJ5Wna+pExBCk9HesWGEI/STj9YSY
nmn+Yz9PaeemYVp2P6pycZPTd+UAkrEBMmatDB7s6sUaNaq6DKN5jTZUMByDjqWSW7Ws7YQtk6rC
7fvFFG6YY4suA21r2iIWECQgBVtcFIdb93PFVAVL0C/3c7G6tHJKzDQR5+lYCmrAQRj0CNQVwhrm
iO4VNXIXEzyxYZzA2nekzaic/v0OrthOfr+HiyVVCnqSlsq8pDbhmodQ4jPZrQx1PWnBAkHWOOzx
tyZVZB2WO85pCtFJO5iZTXsopQ6TCAQ65JWOeyYVqnBQjJ4RDS0DnC3jEB1hWO3AXoR1HT02Aw2E
duMbNa+cBTxFQ7MsoiFQbl7UZFkqSZFh/vkFg7VCkVUx1mHE7+jP7Y/6R9DgkGNrO8VhEzlxcjXm
qcDVqTsLg6tkb/RGNRYHrZvhJUz4i7bIo7VxCo/4BShU1qKtBc5QPspsQ0yGaGhhFyqu1B2t8M3K
neylfu1bm0HFJCwHHRoEe5dtfCZH8zR3g929yQChcrzA6U2sIdptNNk16S4MrpQH+LC1qw1L4Slt
qeZB7xfCp+W7QuzAHJGZkmwL+JG0Ulg74XN04+Fdq/BlWcFWELG1RI7HRYWvq0zi+Tixfcx2IMK2
1G2Bk+yqPQo29DvlfzYCjXNcOyarW0D1lfkwq08xsNjRJP7HvFh9VTYppunLs5GiaHOUggHOn8Es
c5JJ9VjhgAcEh1LRThvbEzBFCOtbj+BKN//tHi6aMMUwym4IlPkrzJHzpS6jWFeW3FH7qa1wE1xC
kPFs9VYEzbUigkQ7SVEVFfEt8Yrfa88ACxwha9TkDDxfmeCUG1DRTHsup205bwA9yIm/bGElbpLu
ZybC0V2Rv+v8F8bIV7rhb7dyUWF2rSdZtagnWDMc6qVScZhu5XZf021Z0G2H1aBtO9xkTQDKhInc
bH13cze8+h1/eR4Xu3MJM8TSCm6COBmG6ZMrputecS1jm6+SYe+Zp3yjY1Wx8CAqhsXayNx/74XX
RkjfHsPFfpx1hhfrnpacsVaHOxQcUnWboRsRlcVsik1ZCatbWzcIz1a3zvarh+EccIj5r64b2p9e
+Et31KdFkOQzV0E/QBHegBDa2lI4jE7KwOrmd3910WOMR6IjLCkQiO+LL5pkqyr0dD56YafhBPhj
Ws9mYkAKDjx38NzT/+0XfrnmxeOVurSORYVrssRAKBeoTlbGCkcYCqildWfdcP+7vrd9ud7F5pIb
hZRlJeSTZFNshAXakN8qmb8b+Q5/Z1wfnelZfVFTUPE19MN/r6Ur+gF2ti8Xv9xVNI14KQvOjdXY
ySbHIbbO93kNVpj/tmydbkHemsIvDEFlwPZuKYQbirCQplheyBhwGttu2IhUx+w+ae9COr/RzV19
PDP2ZQEfG6ZlXDwew6wnPfNNiFgJFjx7aFGcX94qcxroskRe1w7OpqG5ETB5WKXJo5yvbwJgV4am
8td7uHhKcSpPoxEadA2nyU2hHqRuBHvRrpfWL1q7cVnh0oWfL6G9SryFHZPOcurbQ/arpdjXG7k4
BztfCryo5kZgpVk6vq3bwanTLRx0O10NgftLX4Tah67+8YmHJXTrbVztNL7cwGUEXKOEsVmmWLvl
wKs6vrQ6k7CdkN3HJE9sU/VYQJjHnCa2zU2Mjq15RimFwFKT1uo+R1xOVKbV/h8gm6/v57K2ipJS
Z6xuzWdjK600auZum/lOmqwGdY0QwNK2MR8StIM2fkrRyAEZ40LugiB5eLhsU+vWqr22cX19TnON
/2WbbBpxUuSAVZtsoKe8JXiKQCLG67x10sdq0cPILpbTx7+/5iuGfMa353BxVmexKuVBwVXhDlcz
QehPm+2flHXfrcNg3QAEEJ3UOA0Z5UdjN+1RTAUkeiNwtCVCGQJbcqu7GGoEIyh35gGC30zpwXMU
9UdPtePIcBayHaSU+gMEx1DcsMZrfi3CXvBdtESwoW9vAvK1Q1ex0NLqyjycv2yJ6oSxV+eBLelQ
eWbvfukxuOshiub03jvLw/PQqjCW18mi9KnFSiY7TKpgNVGJyESQ9ot7WMrxcGvz1q6+6C93dnFa
BLpsVFoAulH8itEPMmfT47Xf7WtzV7S7FjnMYMNEn9w4uM/FicSx95GUiQ6KmaxsxWzuBPLy6Clv
0XQeMUhLX5L2lYjyzsnLu46Jos70kwiGiU9eLJ9bzKMTQkSyOwLly2cv24UoyptXlVcHmqPDhIqb
hzI4iKEdJ1tDXyLdS34QeuavZ8ubQFwoyX3zJzkAZaurRpCKKPPReiwwvelsJV5b0rbPT0a0RpeY
mcduKyc/YmPZU2siZLonV1a3Dm9TcTSrjQxtOUVtuUJqBvnJWqXDTiRsCuvdJwphVJnRGtvHXHOw
YZudQIUZqGw/Q31vGvvGejSHrS5sOgwksYcGYl0F8UZaiusiWpnaE0oE2EwxWCvuM6uk2iPCsAgk
s9YDbCnR8SUGyCcyjiGtq+omlM6D/5jFgHvVswoJwtjBUOvPGIcQZsHqHO4C71UrPrNlOe2zpwi5
Tnn+91d4/cT6siQuTixzCKk+QxZr80oID+GojIvo2o2HlJB0W3YbRPwkDrH73Ljw/Hlf4i5fv5KL
Y8qMe78tEoBPeSWDStt8x3fWu/oL32c+A/xWg9WNK95a/Rfn0VSFsST1/NQSXvSrR+pM5I65K7zP
njwNzr8LXq1wo2i5onRnm/vPA9Yu5i1J2yslhmFzhTazNhNHgKm6Qj8LoNs8RU+3knWuEXS4IOkN
9KBzB3rxM+Vk0ENi1tIzC6sFVs+dqnKSYBVZ61Y4+gQU7wJOFfgA3ZYYbZyQgYgE9AzMHVmkUDSJ
iI4JjYcSuQyInY/MV/R8kBiVZGWJJ8C4/wKQv/5y/veu/3R2X86gceh9XRLn4aE0O8PiQIDXtoKA
KwRuk5ZEcaaLFoXKrddz67oXSEcNvS0p/Hkch35OXgyP41O+ClcVo11Wv7Ls/pu4rat96pd3dJm2
5TdeLaZKMc+VILYwJyXiEtbMBk/5iGGbwMB+8aeMV9cmJNzP6peEFPUFBvT/6ZuwFMuUAe/+cvNW
4ipr6w5WG7MHCDmPIHbn1M4z1KHgPrg6LiwHOc2/r3pt5McS/c9V5e8FBzVyqfbB/7+qhyfqM2Iq
jReNUtLNmUiC9tMoe5tpJeI/hxddseowNSwekNphnf52s1a8fmj/55YuqpEuKOREMRmkof4S6iUO
9vWPQVtZVIHackLtQdIuYn4HboSUoJ7tbHJ/kz1mfvFrjnELonLIUYUrIGe1//24rvbQqogBBwHW
Cv3sxRddNX4fpwGTGW1G2YrNnASj301HBK7r2eZqei7dcRf+vHHZuV+93KG/XPZy59ISTczymMsm
m4GGcomUfWAcRNS0Y6ESJQAV1r72dms29yeK6+/rUouIwFgsyYsjCfwsTX3vz8eBxS9Z8lJ+kqel
PKxRTVbJKSKlq3KIkyfKxck+iOWG6KQOdgmck2JJHwoLDdGYY3XPzVxfQW2CMh4oq3rExTt80OU7
rd0P8iqttmmwgtGilexyBNXtQog+430Yn/TkEUL1TdmM8dd2Y6qwXExi/2TGXbp18dvitrZMLyzj
/z0NwvAjBx+L++WknXKE1ywy2cYyopCXbb9RDFj7nt3+bvQVnHoDVDVaqhEzSfgNhAKsdcmV/W3V
fRKhBKsMMVThSP0naWerLI3WAuLSsnyna17FNTikqh9JHLebBpPi8S1J3mT/1E7MIo5+Yaz7dIsY
I1W2MQ61MmXHu3byn61zR3n9mXiLfrKD7rVUHxFy3Mutg7qALTp5GQvGNh7mE7j3kY4cvUOrT9Vn
wpKlkh3c0VXkSMtJd6dip2vo9PSPbMAQJFglXBHf9WkRvqKKs0t1jXq1PcH6htA78keH4SlS3zqk
TNnwbvCZtZq+1Grg1ND26kdM/AbUpJaBvmQVc56LD4SEysW2Ag7ImCCXGCrE0alSj5O/tqJdN26l
7q2td4n1rKIsn/J20Xe/Peqdt7h/jlRtkSU/Hb9cmv3vxCSC1MFRJRV2gBrpz9mzC+7MT/3Y/izi
Y62dmn6Ja3nH2kQDBoMqd4S3Cdt64PFoRTpG8GNgSPcDKidlvS7a1kfwm5jRG1uE9lfTP68rfLFV
kb+gA1+sK6nT6zj2VSSYW+iKVnIyAj4I61UR3jX/Z4VWrprYyau115G9uCFBXkSiexQGQq9AKBzB
1tuNX9z3irQYmmPk7bT6LtZ+Vd4LJbfjJU+iUeMG58JNLB5G5sFIq2QvIuzkAVeidHAbTC3g14XK
05Q8t9GbmG+wPsAWLbjp9HHz117UjhlCRSuIxZgWuiO7wPDvMitcJBnGWNxS2pHwdz8169B3a1Qa
lPv6A4IjOd2ykdfvwePArg5hdu+vMxdNMY7oh2xcGNMmbpY9i06kffGY1fj/j7Qz3W1cybrsExHg
PPwVJ42W5Nn+Q9jONMVBnOen70U3+qtM2Z0qdAOFi6pC3mQoGIw4cc4+a09PpcqGYtMLUbZrUXNZ
lZW5GaTlxEdDFaSgY8Rt6QU/KWz98zv+9yYs//xirZl5Lqkk9S+Sil1u9n0QdPOGYTyLqRsHq9IS
FzQTf3nVm/EGGx7VB88q4IOHiTUCK1SJo53fXafjfSVM/9qav5bZf0ZzcYGMQOO1GAckd5mJN93g
FAGdJ8o8qvcwd5X5zp4Va5WmV0cJdwFAa0RGwbupwR0q3qRgi3SBq+3VE/KnbVWRFEzLTI2o97JS
npV4u6S9wCyhtiSb7QvmAp5I9d7ZEfWmyUPtmbr9Up+uvJ/vZzMz8ueTL2ZEUSRKoI2ZcEiyO5o0
FWVgH1Zp6VbZcvaNb0/kt4rpKErvCHyvnijzUr98I38+/+LDLwdsxBTBSO5yd/I0T35rj+Q47hLa
I3rHQODphHbsRnftUnP+vTS/XzQufvrFV6jHhVVmAT8d37+pWYcGvXRHgZtzRra7S1GXSWwYIjRw
+math3I2xEZ8tBq7I11bEF2TpQhHpHmWIprp5GPVvp/pRJJ2SXR7np40e8IWxTOvdTP/8ElpZGdF
FRCNJpGCuvikxEGwuqEe0R3RuArPxfKRdrY0JFKhGNhFFtGDfq+8Igam5ngcu8XZWp6DlbzM/OTa
yv3uA8yC/XMwF+sntsxkauWpmMHlAeHl2RY+EC5ulCdyBC/ir9NnTr6azg6YOAgI6nSPeBkF+JWX
+T1ZezGOi3UkGYk6pPFQ3GntAs2HvJ7zack6OqIo8UkHrrBtggVKxfS/uPx9X8TzJHBLJsLFGPOy
bFeXZyNtKq3g9KpWsy02ZBYp2NDoNHdtQI35ED5xWNsUOEylu6tFlDl+/vsb+vvx8+7yx90zHZP4
pCZKcQecCWCUmLkhVtmjS5F64uGo6OBtvET2CCdzrVBeLhuXK9sRT6Z/f1Lf74Vfb+E/E3GxNBt5
wCRdlQpqt/H9RG9ftyjfTien2k5buGd33D5057wSx7vqxuB7ou/+Ws3wa/n/azYuVuSp609xQtXw
TrB2vWiDYZU8UVkbpMpgYYueSpOVf1K3ImBjOl5zE+34ZKf3ZBm06UYEPibsktsx35jhcW5foQGI
lavfSo2bRX6ZbsLqISPUBupWdTdCexAqW747mXRVbQ30p/ejcoPhxzZsX0qSECPxW2t34p7MnZY6
VrjXyElYp3tLwoRExHNAfItUGtEEATrmV0U/iw8YoVDvofNFfZrijUY2j9IUfEvhMwpeIuLZVh7o
vKVtMVkM/b7LMQN9nqY3YboXEHMdcNL696tVvh/kLDJTJSmjqDon1MUHRjwmtKGpF3PxavCqVfZS
aL/F87q/GX8P7+2st6cFdEyhILm6tRBeO8lXbsgDkJI9KG6OfUz91OAPj7scZk2xkzxdGeFPXyGS
D9CoGKGh/FD+/gzUII1OccEIZejA9VsX31ItUSnY3Cr4Mi1a3caRPh1+xZ2nHpRbBLkI1Gl2wM+L
9tQTDrRvouR0nxiHcD9k30Skwf6/tFrXCEiR3kw1XJFuJcV+eW3sP33Cf4794hNOKCDIYsfYT5De
PEnBRMVGH0xcO5M69QqqSMn/aH38Dscb2qV35ot2U3tVtaAFBa2JcoScJPm9AzN1SbP49BJKdo7l
rolyzqFye2U9cOf7tutQmCYLgs2qaFry5TWX5WtpbZPGd+NRWfS2ZvhDeKufTs9WQOZ7B3flFwyf
Ez5CWFpU0iL5JGYtRs98pZsFBgyXm7Hedh+ZtIVMrOlQWeu1KR6HfiNKL5m1J8suSpVXlfct1o8l
Ta01meXDudnSYUFgLOqLc2WfhKNRLEkEDt1B7HdgyjPujHq/StID2prGWFTEVDHjm5HW/DnsBOYO
5hJHa+SE4ND6mzZ1C9ozHOVZtrlY7gTQPpvkoenxDlwATHk6L4nPsYjjn3jcvc2O32SZnfQd3s4E
kunJuEGpDKvSkhel7CvyHEbpGNGz2FuaWFyFi2HhDVzQLA8JcQpUzWQ8qPGccLjXZpdk4bNscaGY
8OyGygT8x6XHpVWoMdoI/IFi6ThplYucwChc4kUfac6YuJLshtOx4S/D2DTCPGNcB0A4T/CZNOBe
n12xEmm1QlEJCg0Hp+M+LlZdCWXlBEdepyICHwn+PJzze6Pzyvy2DH+3sd/GQL0cDUBjtaliIFAr
RoDOQ4EYdM+kYgfI2gsGuo03zWxGaxelHXzop/mKQRO9RDfcp7Cmt9fclPt8Dy3Y1ncmNsCP9JwQ
5iqEVweAU0iBA3s2L5ZbL/xU9G2hb1tYnsHoDN0SK5iTTi+Zf5I3g7wBAmQpd0K4TO6QW9zSaCRL
djd7Ls4F8oZaFEaRAniiVXFD7pOCiKPftsZa50PgIC4XurqqxY9aditutdbWIE3qoteif8ExbaGF
tGWndrmhEOKAAi2ceFjy13MPi0mR0UpUoyKTFs2DddAwJ9nQvo8WEAr/7/R1BAsUu8jFmpdIW9FT
iyxFOi3HZfskbEvypLayynZoGOlUs8maQP/acATOUge2RpzOPXOcgUzmTfhYhevMPjsI7IDDjEfB
4xp/SoDRLXhiaS5U8QO/1npf+e2ydPsNiLsCMRbsimz3hZQxVneKC8cTZ4DuOSbcGpfqk7nBNaBZ
NDsFg5XfSbiNCRdfB2VDhbQgE6g2ZJHUTXe0PmlwG8ll+rgg35cHeVkvB0/40O6Ebb8s7wof78bC
z71+JU5ex9XUS1bgGql3QTKmSyddDo1HFYRXi4KKpoet4J1+p7+LtewVnyMdxqe1cghukz022sMr
pFQtWZkdo8m9IN0SK83C0xlrII4bEQMN1c7p7o+3FLigs4BbRIKTr4NHXCZt8RCAGL6pV5mbYNzM
yMmG8UGhn1qBGjvymdM+t7X4y0pq95FPJeBkn5a0LzrybeoX/uDXK86sOFlOuMJKR0jfrwU+mrNc
lgeRtcr22LEiEOFsyN6aN4l20kXln16bI5+6Iz+f3uCI3wzLkpvDRkIL8AAg7I5umGSlO6UfOB9E
hDbvnRLaunMrN1yFfvfOWMK50y2hbZaUmbaYE34HtVziY+hag61kj0mwTcEnmxxRXfk+U74noKjb
wKkfaBlfxZ914w9nn3Z/zMOI7UKUhdLMn6S9SgdDwKUeEF25MO8NnjAu5GqJKlmEm59ju34+4N3h
WZlTfpyyDeVcmB49Rs2P7T0AhEp3wo/CT33hitnbd2kDdy/DlGQZMz34BZf5noGWxzyXmphAER5J
txYfFKxdqGjtubaopM2FHWewenKr2/YXcsl3MXAo4vMV7vCAvXKW/RDb/D2ai5tgNaVDNoV1fMfJ
NGHdhQ0P3Lt7DEzNB5TOFISHxiU5of5WS9Ak+F0DdiHQob0N3+IToIvyK3eYetF9ioNa6CC5XrXW
lVn7OlL/Dm3/HudFIp27OlSynFlTQrrjHBxx9XWmLMrJ72VvRiRjf4ejM5dO1o/ii0/Xguuv2v8/
RnDpHAHTpQ3lgZmqcJbxoePcATB3sFtkiSRvxUfaOMqLcd94veFMTvdLHVaU5c985MBfbQjQqIT1
LUzH2M2f4RxVpS1BRshcuj9lMkJQT5zxneOYDVlzaBK/8qr/L1NoSvQkzNUI/WIK4zII5LbKY/JR
sN0+MTYCy3bs8CM43VC2t7tXdhg7Xl+bue8N/V8r/n8ebFzUUYU0Cvuzdo5JtEBANBftTtoIruoo
R2pFIGAqO5ic8Xwtv/M9KJ6XzH8ee1EfPHdKWQR1NkdpyduMNtC2+Vpalj4k75t8q3yOW6KGZie8
yLf/jsd/yFP8/Wj573g8UqUhk2WmOtvmb9lB2/LxJMAn98FLsdSO8W17b/2O3fYpPqqb6OO/4Ir9
GKL+8eMvbwSnSUqLiTmHv4Gj2pEPeaL8s0BoGILXPky37JaEp8B38JSwygXRyE64IlvR59/5/Zv5
zyu4iO0xhBRzBTcKltzklRlR2YZ6VJ+uFRRDvXOGSiqtxXEZvIVfJEC2OuvQvpOwpxFjOGir4QNL
OK6rijJjROAwJ9Um/7T2wyozX4kmkwFe6XL+Rf2CTcl40F4JbCTaoGjdT6mgw1fGS73gUtP4DRlz
wt5yeKpNdqoNH16Ueez0gN7S13ZzLUP0Y5rtzxV4kRMQwzGfqowVOPslFb9mJXUIM2K871/Hh/Z3
uZPJwscLLEnr2s2VrUA3MWCj5253etVW+q7HcmQ/vDAdgBnkws+2hiNeZSer81v411u6SBu0hnka
Jyj0X22c4qPR2sWBriUK3Ed5tMNHsXOsbVxi+xzvlEO2NfGdnV/LV9U5ddUcANXsnl5yQmB8TYMi
ouh80ZGHIncb4cFsy2yan3rjlroLAEpd/he+TT+tNZP7uSQZloHd6MVkD+FohKNWRF+/Yva5l57m
BBRcUjfb1VfOo++9R+xpc6+OBYyIhKR+8bRzLZm4mnIFjFeUOaeG5Um+J/jMDVutM2zTo0U7Up0E
z79MhS18Ze7aQuWJDjQJLNzn4N/Ezm32CZeQEwaOFjvkSzCen9d+o9lQgdRpm5N4hSRcuJBBstwm
yL+2Pf+4Wf35Uy5ev178n58yfSVVaY0Hu3Lf7INHi+TqrfF+oiT7NO6HTyJ2LfendhsTeIvh4squ
+eMb/GNOL/IseW92SVQzp2QpIERSJ3RVeo0SJ4aRpPm6sByjR+RiXe0FnQ9XVMs9LTr09eYMQ3cm
BXYv/x7SdwnQxWu+CI+yojyZSsaQsmdkYZ3d+/ip2ulmIp9mS7uTey2j+WOd5s+3cXFKB6HcK0LL
EwdvQH9HEAukCOc/LsWgTmC0VC45szmsd7BvsDHrgTGAk4utdGjx9kJ/1Ufle1PU35NweX7T4F0b
8siQ5pqd3EEqdQhZQzcmzIE9a0Lyjfd6uMq5og6/9O5FVW/y0Y9ywkYipBo49PuEUeqspj9DfKKN
/14SVtX4HAmbKF8p4dro77VCWBTczNvh96RBc77q7PZDivavb9a4CAiUc1mVo8TvmCwIfg7Tm9DW
hkcsfE8SToAO1Hs4eUm+x9MCW77FfOvGksy9lq/7+ZMzRI3FTmlQviwNxnkGSjf/mtEepwX3PHKe
reEZRP3KhDC+EUS/RF7sSqlb+cjzVf+crUphg2NGbnpXFvn8gV/u/+Yfo7nYAEgF11aSMpp0VdH/
9zY5+E4ouQNPmE6wNYfpOniab9Tj1RrYT2EKTRek0jTT1LTLmFSLRHnQpGReWr0rAapp3FjCkROP
y2F0pGTdhz4dmLNNyVwTJZQ5tftCdf49A/K8s3yfgf8ZxuUKN07ZYDbh1/sQoV5wHfYS3JMmCimZ
CbvYMwpXhjtMKdmeaR3E7Zad/NLoQQNu3vsNWSMJ6rMPqfvq/vzT8fzHHF0uWxgntd7KzFHtNlvS
Zar5jB651246rtXIrIdF+3KSX8zZ6GneC1LA6ysjdkg358E92Z7/p7IPn9J/3psxb+V/1F2aKFEq
UWBMJ3gJMb0R9FyHK0tyw3CdCB6ihQS8VEYSKs/X6BghMOfQF/x/vzfl55X7n/d2EeW2dXjOKjjf
TI0Rb0NzYwK+WZyL21P2XGa3bX8/QtlUX4PhkI63RQf22xOF/QkUVrSbO4likjR6gnx5WZWOiY9P
tEkD4sljHBEclmAh3BNhpHetaPddRzfvqfQ24QFB1du4bDep5a4tEk2I4DIrH5p3PnbCWpIduF02
AAFc/TAAcEhgg6EZvdBv+e94UC+a3J6oKlynKvw4k3+M5+KgO4MV0er0NM8kwncu/FAM5ix8JS4C
fOJt2p2Dsw2X7qt337p2N/1xjf/x+ItTL4yzrKEXLJoJBkRSGW5o1u1cgwfsicaDfF79dK1J/3u7
Je/AQnXDQjaQ+X4d/n8s4lQqgtbKjOgOGAkJa+7q1Gc2We+Vwm9a7D6E1DHI736mawwpgnrTojZP
w9U1A5rvzp8X45gn549xZNXAcsALHGZ1/ZaRXeO7scWVSl74y3KUnCPClpt/fzs/noZ//vqLCDbq
xmmWlUZcTs5veu2dBm/WzdfNHriV6sHJR1ETkQ2GVza7UZfk/3qbJP2Vcfx0BPw5jovTp9PDsJYa
xjFHFzj4nmwkgH3vNj1s/WYvyne5+RiiUytNv9O8jPuEqzNEvoFE9OuOtHf52iR+HG9ozW78Wlun
wvJ0zUX9h7eENgsRJy6tqmoqX2f6H29JT1utSU21+Bpnh9IWdpNLEMaFjlypDbIaCgms0Ss3jR9C
UJ5riJIi6izSb2ym3sCjQlIocYfQdjVEttUv7YnjkTsy5kOp1/khW/6/X8oPuaK/H3qxHchSVYx1
zY+Fl5mt0BMmlnP6+Ip9FxWG94IbcVG1/NnVGUmD6F15/rz4/j6Q/37+xX4QZ8LpVEvyl9AjhxKK
f5kfUkboPMj1Bn0gDyFiL7LtfoKCSl79/z1ev8hY4f1RiWPOz6cbXvMESG4oCRwF4X/rFDKGL6u+
eJGdzA/VvXR+u/L071/EXz9ev4hTTeCpo5nxxgevLckcepCPTfp9XDhKYNo5GVqQ1k5kLZVPYCuE
IJqw0q9y3X58B7Shc7mlHx4Xgb+3pSYMrVGv0bckeMvIjs4V18/9ouRa3XL9mG6Gt+GV1JXgB/Xh
31Og/PRsS5F0+B466unLgnbZgTEYxjrnKti742NueJnhj5M/FMuKCRAxsUcSQML+MD7D3hvkdcNM
ITGlN6jzy8jRfsO/oqTVJIdAWZZcrw+VZ1B8eELJKQez2rPq3H+P2vph1HRs00JKqyGSgW8S4amu
B6VoijtzB4BBzw9Wv4nCXasVoMZJAC7qDaB7N/NNm9udU90jozoty8ShlGls1MyJMPx02nEhILtA
lkUh5FkBa71o9un+jBwaOyfDjR4UNbUlM3Ka846yaIAdEHdhdaWCtlQg7Zyfh3fzRWluptwJ7qEO
QxIgK45D0zZ39PeGhgQcXJTf6tZ8R7MrR54yrpvEUZ+q41Qv9GXzoEYe1TCMBs+Ps69sRzV4Lz2A
6UzX9b5uXRlX7IFa3NP5I3ymBIkX09X7mjJHbxebwF/TebEJJUaQl2baFTPDWKwW2of6OaACpd0A
uddrSWBrejGcw5f8o32uAQlDH6yODXsTSgEPfewMPpq5LYEtw+i4qYjgI+9MT9rLv1/8D1JCXdFE
0RRNRBiK/PVL/jgb8mDS6yCq8GjbzQbpW4A4C2UzbJp3uJA7FiURjNdvrmmHv3fJm7qqyqYmw0tA
f2VdRA6imFt8QDwX9KLbdTZ3p1k4gR+XO+TcHK8F3D8/kM/RUnDps5QvgtgfPzQLWj2gyD5g/ony
7qRtM7gUpTO4UXILhM++9gt/uJnxC//zQOViJ9bbXtY6gwcChdGfT81zj4iux/t4U+irKPdblub5
vkNsI+dbg3LjadsblDRUFoyKqbkerLTkCTHrApP68Ugo1X5aUnkliPkh0/v3MC+27K4Su6q0eBEi
udF+N7xXOLAxgjmNVS9M3c79OQfcwzMhkOd2W9Kkg3ae7qz5GgI51dHI0FMcntws96GiFgRdV1Vq
PxSxGCeqV9PCZ1Eirvh7T4+GYjJDgenMNTKzC2s/ugI9o+XbyEY+blWS5zpdMzEsl+TYtvskRAXS
yosUWT6I6m4Z9nQb0WAV5/QCBD63gYIe7ICODo5iD8I9Jjq/yBApzqDcVOFvgcYTecYK44GGoivu
3Dpfaeoi1a5elH+I5/lxljJXFRRMCi/Vof05iJWsLobbUvXGymsQZHR+TQLRpcVnAZR1stGDJhZm
kvO+AJP4+oL9wVp0/ib/GMVFPKsObZ60aTN/k/B08dk0dmN4Z2C1Ig2P6NzDCi6d9NyNbOvl+qzf
wEvM0QeZAQDJiDYSmj1CKP/j2Rbpk4WBgOLd8sJ0XMYIStvsXR/yRVhuz5lhy92+E1Gn5KCqMNS4
TaxdB8G2SJZYxWkdXHO2wNRFHoItemc91mlpd8XDWXrvS7cuuWxifjb+HjsvJfXWRMuJw6GqHrBX
M58y3emz52FYzaQdMJI4U809IlsD/g0SQCFc17mD6SD1ecWdvlJ3n0Jxm9Dqd4ZhOqywClP1fRR2
tqY/qanqmt1Nj+K+vw/eI0+LXV4B+QkF+QAgF3NxopWGrztfpagF3KifO4XOJXDrVUN5hwIEPSre
1WTc97SzjpqYfRRDWJHiwUUSAfckQQnOWGKV0y5u1pBWZH9M3dLWrHv1hMdBfx9Km8yAk46nvbSr
22cNF0vLSa3fZ3UHbgnhzZUIVJ43jL/Pvr8HdbGzG1kdp4LOKpp3O/YQuxx9NEvZfe9TcEd7g5sd
yNjWUaGvYHQlzLqlvXIlDpP+t5bt74Go3M5o5TJNg3Ds8pI8RZkQD0NKWaXbVMZKGbzTCoi3dYfD
Q/1ZSE6obVr0oMgbtyawa5hFGQZGJf2HIsKwlHwCFSEzWlWhOxyMQ3VannbRZxCtFPk3jYsZwTVS
VHE3agscyMxd/tY0rC/0Sl6b30SmfWYTjWfnlYpU7TIXF+qrVi1VA9naCREt8kD8SaRjn37mPPAk
vAYjeL/DRDXNhB6RWHeasYoxhJvgRYfn022f/k7ah2SCtkd7rbEU88f41DrSZL5a0qOQ32vSNixQ
yIgvUrlKTw9h+tvgy4WKRRdACr+0+a2fntTks5J+F6ndyL8gi/tVsDbPvnw+gQVw02flEMLxwEU2
vg/fzuOeyck/g8KWqOgJm3QbV077SesqkeF01+BZCTTa3I9AnsvVnO1EKw7fGbSk2x5NHUy4ai60
YB01Cg0uz4mEMfOCpqYzW4PT2qfpwFODI+FiCIRv3POOQkFbCOVzUAKrNVZi/NTSUnCu2fjVRa6o
eNUD9qcg2WQvGtzhtt6aNehBga563NE/lXx3MqEjPojTrsMX0rxppXvN3A+UgaaDXG2oTCIza7Ey
s0tS1ex3NB9jqidaZ0+RyBoZK3Nd4GNLsdWu7pKCO9R88qU3uFW2xc5CfdSuaidYnv3xQRwWQWiX
5L5QSqN1WU2fIWwPRDHFRqAhBbVR6dKDckPhOrWcNrMty9UdKmNkSvQVzE0y5zRNtAck3nfC63jI
sc5bwpEg9grv5MVb72FJxO0xwcJFon3uViH/T7Zyqm5LJ6yWmbYot5LuiF6MHWxOOcIF4Dw+c3Ig
UcpiPIR8nV8AYxvPXTAFe/m+FjfdGgdLSkP4ziFyZm16+h2eKBhxgl+/jw7WZ3fD5qh9Fo/pY/lM
RSfNeTdA8W3AcEr+qG/lA7wQICGLaamuNLx8h/LmTDfGUX2nxEVYm3pJvaqEJ+Su40f9MQy0d79R
CmLlkSav7PrFxOYouwmh1kcgMggDW3+eSWreaBTjGI/Y6VbVl4h2MsvRG/sMCwEdVBocCJb6jdU+
mPvzvXHsFsPC4rRcMlfFZ+fKDpYLdyjB08ULGZkcR1I+Oqh22UtV3w4BeRoHTxjp7HfTkhsYlTEU
dBTe5ZfhXT+QtyH2spo3rd721uIkHa2iXFoCqqy+wCc5xisQawDq+kvGnp72Vvc610sfxHKVDM+1
Zmfv0s1EDjaJnXw81CVdumR5DXT1FE2ipwQTPRpAjoG0LQ2MoxYNYrcXzfSm2OaKKg8rrX1I3/LG
PSPNtG76agWGP4pfhegJDTytcTzdlBY9YNDapRTPquJtp5pXw/6vnhO0cI9oXaXcUVBh1XN9uxiR
la56yRFRucngLWy8jSh0D+MCA9Jz/Ir116KWxHudmTwVH6dpCXDCgKgruOT0RLIK2Ee2bymNI8iZ
KnpZvPy5+CSRJHJcG07zmNTO6ZZorM5eUs1wExMr96O+RRZobsV99SkBxBo2umP4GFV54T1pKOvs
jswwjhQlagkQ9UO2KVCdVs+g+yXRV+otn86I5UMNYK/+MCy7HQ+sFS6Qyu0sTeKzpG7P+xoM8Oj0
HHqthJkT7vQvOOXmg6c3u67wzfAjVG6ASgIxN1xxEJcnToABQYNwwljhMUuORbYSlbsIG7djuBPe
zrT0smtzlRTPtygeUNvhcFvGTgbSTsCXuHMn2AogOjS6pIePjpkUajT+IK0Bk0PiR3YJocNN0Z7x
n+ZGi5tdGKCoQs9OtAw7KlKeLGUvDr6QYVS568yXMMJRlT6EimuRGSR2KaSuZuHPrjzppBT7o9lD
YCS06VZl7FucRAl2shlbd/con28V/SiIhE47Qz+yxMR+jYlthF0nfgdl0B2Mjo1oekeahpMkveW5
M8aOBm6Hn2kGZGxbjo87NaNfGU7rEs8ie0JWaUY3enSo1RuJJoeIkLh4wpGA+6MtK/P7xlnebwef
GVS6X323ik4ycJfW0WuMoHcnZJbS9A47clFjxVUAhy4KV3yx2t9mRmBJx1Hr8e+aLeozX2aGOS9x
p41tkYaYjoaUssMDW1vnwzpDEMvfMwJLQrR38lom29rEpsecNOoecYpxXnHBLurN1JIUX6bJMX0S
V8pR6Ah+nNz65MXVhhu3B/1X0NklqoXKzntAuwuY6IT8ebRpG8eoNuyORbTHnZlkrqTiWbHjp/XK
XYXDaTq7dz4zXeb4HEQbU1iV0Qf1miBYxsMWB/uBuUCf2T1irKxbBF7toex2fOAxfFQA2bDGC/+M
ZNpNQRMWiz52YGuGkndWHf640HpKtG+7ZSkshIyY3DXlm1bfasZ9mbxP+bpiUs8Uzs1jk2V2qN3w
0/ku0nFWig4hnQ+0xSKpR9H+ElDqwsauBDbd2zRvj/GjHB+aeK+dnyXxdmg20uSYv9Kn4JepOiCN
eIMB/zpqVm1VqjdGfB/kb/2MXsu6tVE1ds1B0Ne48Wl3ll7hESYfVNQ0Fq3g3UHpbmBcLCJ4HrXf
T+uTuMVhKznhxJU9h9wA8smfsLJMKQaaDRlBY69XB0Pddif/rL6YxabGnkLo/E66aZqlgiNCEnrl
Yjj5g+IKBI6Wl7TOSN8AfOiU+6fNPcQU1rXAaYQ+j6SKntX2mU1OO+3CGutqEzn9ycYzwxaQjEg6
OTedS67ymEiHLnyWxZukoJO1WY3Cw0mEBOygMmN/5Z8TJVT6IQTHaJ1mWBqn5XRaDv0q1HewN6EW
OWrgRIjPyTbqgJ7ie3XYlnQIUZ4/L3J2Cym4LZMjBZkSw5rQepHwjW6xdLOb0TdNrxFuJ+FWZ+ml
yY0obKZx3SKPx2pWYruDjFO8quENx8+MxkIt3Z3IHLar2Ty3T+4zbqW0OJGTw/h76FPMmZcVsGZA
/0JwKwHZYJCn8LfZftKSpBUP83DJnGENW2MPI8wy+Yw/YA/Tc9GRdov3MsOs4T+XFNKSiVwy2uPu
l0VcHBZra/CNeJOPH3m2qsdbRbPVEjHFoqbzoIlJYtiFjB1PZ0/dMW0IITdVe/aK/liK74Xp1u9S
d0TWbmS3E6WZiniCXlJSMhm65q3OxiLjbk7nbBJmLiJ0wiOElvqaPyw1js5BOef/xvdZbqHtuHJl
RDBVv1Bp6hcfYgHRHNEX3C5IAfJTki3V82oMNXa234022oKk0O3Sc3fL4s0pnl1w4QpsKc8X4XLM
12P3azBGTOBpS1zyjKlfNHrts8ajsXHKDEJI96vDGzEo/FNJTo/dsc0dxE78KwrbrXowzrdJvo5j
PzW2cUv4CBeViIs21OR4Vpaavi2bT2Gb0jMW1pvROFZWTkZ6gZ/gmeRvdEhDuk9cuXssU9zc38+T
Y7GfAiILChf5kMIeoUhuZT5WHbZJ74grTLX3GtXRjQUl/aFfyKKrtffClv6MM7vlyXo0b/PpVlf3
gMPV7nFqC7uOcFW6ieSZOVCg40cs10ie0jhat+pURza4fPR4LbJRYWnO5hi7CWMlOLIoKQLewvIH
E6novDOKBwwSlMGvco9kiXgT13vLeCy65TlfIpJkZYz4iNR7JeabKhAFcdIGm7z0o9IXEYxjKjc6
fbQvCzdAoScaL62ymgY/Nl10hHnr0T2bKjcgylIefzZNRxNRPmoCnWIT8XeJzl7ZqywakbbfJr6B
QMigg/NC0+y++9Wc2URx0j1D95eT5zDFDRxdxpLC4MDvZfNFtFht5PpTjnf/TrMq32/q3EUNYgCR
orn6TcHcNA17ofhVKMV6BxfrFfVJuwowutoqGdeGdkd21qUDoJw8jN3hH0CnIr+mUCNkkbr4GrQG
mQSnVn1Z2Tfm46l4oDVVpOB/pYSm/lBRt0TAL8CcZqD3pcZHKqs6qkwpuuuoaZ+Lgz7umRq46VK9
5i6MjGqJA/is7Alc03LVBnNSJz/ZQ/JqkV0NPgZvwk7G1qZZNGrhNEW1T6Q1ib435WCKj9rJ82Oi
F/VWt9bNtDKsm7OBqRiGMi2XV4f+krjw2BPr7te/X8RPIrX5J1maKOmW+Y2TnKlntDw85U7Zty7A
f0GCCOcKODYB77MFPEgWck8zOU6oG8IL1ZmSJaRK3SNGil7CCQrclen+qZxtAQ9HS6EqYLu0i2pV
KApiPchZdIczFJCIIsP9hNTJGckHVLLEJWFS4pBE01NlOsl9QLU231+vnP6QuIFfTBumgTcR8P/L
4p0gRbIS5+foLjEoy2GUhUVFmm7zxgsiUm9OGu+jxk+EnVDQk2QcMsWjV4Ysjj1e7Vn4oS7x92Dm
D+qPdD1pcbKNOoOZT4fZ1IdDHbvlDnGH3Vj4qK8h3Ksnks0h/TITpK4reawv5dRl+kgxKB+KEM3o
2L9IOJ+jogNWyGthBNmms1ZTwQ0zPITKM221ttGH6AebhUIEhsCqK/i/2seEIHvEHBMtmE+AS+cR
IA+12hv6PUdY/MBX4GeYVYfLqd0T2b6G6GpjF/TVBreJ53opHzVje8puQfEF7Oh2py/N7hE6jILD
9lcXLkA/GuQslG4LVT9KmImqmp+Ujkg5vdqFCF9cDMgQDFWcx9zzHC1y/v0R/ZCuntPE0LRkSYR4
/bWS/ng551zou9Ti5WC/Ke7ozwVA6GYFi9SJKodyHZawoxP2DIHYhwONmIuQ/Mow5J/2qT+HcbFG
BkaY1fOCjYFdtLPAg4wUyKK57shReQodGE2xA6pzRAbyoWgQHGWyTFCgKf1g8UGzFBIz4xcyr3/P
0A+EBRqk5h4Ocvmy+S0zO1SihPYtjO4Eshc4l3pnc2PQUh9ueupqpGpxGnFE/ZBnt4W0VoenZLwb
EWx+4mlIC1kYvJCg/veY9LnoeLmg/xyT+vcnlTd1b+E8BpZjdJvE6zK7cvJHYnWcOwN4Gi9a8Cb9
qowlLtf5aZdPe4EG2wbTZ2wD7DLc6dlnKNIjbIuDm6kofA/nymPuejYKAqBOBJyFUTJSnE5ZJlyS
4oOeeXq/jgCGmWwrS1k4qmSO9HJlCIfM3MyMpv5Bqbkyb5OKgGxTvSFV0FzomkQc2v8i7bx2G9e2
bftFBJjDqxgUbdly9gvhyJzF+PWnse4FlkslWBfnPmyswlrYJcbJMcfovXVnqG8IaVZoUWKrZYeL
N/H3q3LmTjGAZOnVDNFQlH90nLEWWpNpWcVdjmFzKQQ4cwmoQrHwSgQNpj4ztf3PgURnR1C32Tr7
VPF3EqbADj29NIY/s+r9dTCnas5wyoui1jiYxr/BPgwTQncmUptnAkPCUHZwyBEF37uyUNNqF4OB
zHlg8Pcj8vfvnwwDtWjKqjA0ijuKDnrbqXHog73fEKbO+xWUxZVSDHeyKbhIzSaMpxUv20Nn3Ar4
Wa8TlyEPaC4fZyZ7CfauDb2EkHHJq3HQ3PbKXy8+cFxi43xUrjE4kmsTvln0PZOHco50XmafPRLZ
eVNQbcfOSXzHCDZi902RWVagGC2vv4tegNv0AFVVIO7la3uvh07+Pcd3g2rNrhS2Qypb+VyQ0SZ/
5RnrwIjaIiOknPFVhdV2WM/cJEeYpWG/P0xnlVbq7KxXRBUI5qlDUgwmMqjYDNwZQQnMA3e6tBCL
Gd7XzvhNi6R4irmry+PtM2shd+7HL58oDrISwX8yzE+Oa8Vsc4en2NonxLpVCzSg9wyflPvRHZor
y7qtG+Jm3DHtMFZ9D/qVALi2qm/TlE9JT7Tp8hJ3VZ+Xln+eqx9HN+uGfnwwphQivhiE5R0gtJZG
j39FWVm9kWIvdctRWunhbR89g8vSaOI99uk6JD5oZVIlR5u2mhgbXGev/hrz/pa2cNIvFNHuuKso
aQ4Y6fG0hwtfcY8sMItgWbvlI3Zlwpqsm/y1TrYBbCQyYBA/Kxrt8o2c36Y0W3zs4FFOVB+OfnsM
HdQO7brgcxxg4P79yTinCFHIqtGZRWkz8PGkyIuPQqbJcVzeocylxJzWLd62b4AI8Qvb0sDwjCe8
YFAB3bZyxsAxLEIoAc3ToSANs/nDpyVNZMdOGPZJbNB8XvRPFumxn78f6fkn6ceRnkyBy/wYpaX8
50iJEO6Om0be4M4PP5MVrK2txeDkVRndOEOSsuilxbSRNsZG+6o8a8M+ZRXuIvHCe3XGeczT/eOY
TmqxOmqG0Bw4pu5ZRNQPbAs8d+0Ag5iXHbAky2kZ0liON+LH9O0/s9FYcYHCV3oX0o1xwRz4b0If
xJyfh3PysjF0RKBRcjjsjoV6bjLoD9TsVbLKBJfX/rjul82D/mIcUJ3RVdkft/quqxcF8azDlnkI
kWKyQ/NhqV7Qxv6R1J++aZrIHkbke0ZC0slz1jST3yfzlZplBJ61G+EI3N9qdyUd347nbNu8Zbqn
EwezG6/y2Kvvqo2Ch9ZY9A9W5yHgZQBAf63EVn3fDDb/ruAN8ayOtjBpw+o+f8+3snUli4+duFGa
66i3k12vuurd+DmoV7P0mcwpgBZsndwWg7hkV9GLSgr00N/K8ltFdDGm0obI4GNPiwPMy4qaNvmA
tgm375ItSfu3SkQEyJIM8sRE4PYHifJj7Sms1hCyLkMQisCJWLWpvlcZ+9BxzI9XfsTdKtdahYoM
RzME+q3GV8hcxm8xvh9qmwcFnqU9Qh/pwBl6OVNRD+JkvpOhDJCdrN11n2DDQZcwyiI1j0STBQVo
sNPGTTY9TjyYdKY2Gp1CesgN1dPYHWHHby16FLb/3kPUvFDpneVq/Thl60R6lPm9IVsJp8zunG37
4CSkO/Hxo+Hg+LvxswrcBhur52+ZejY2I9pL693FQzipJAY1to5Nks6a40QAQU8MAzPS1BnepRhJ
S+RDQQWLINOJsXEKFnSeLy25/woR/rrx1sn2wGhMo4zahCeZOfsr3nb2b0WEksmDMq+Py6TcJeYO
MS5kFGJhpMIlu459C4M7sqGvsrvM2ATHO38ruaPsSIDdbXl7SUKv/FuVc5SUCjgxcbfzh78/jcgW
hKmrCjhgLhSDkZk5Iksevc8RW+am3DdXDQlq6kOe7Cmtpyc2mE9m7k0H7dWkWUDvAiyLTegtVem7
lVwX2pqVr74qaJD3V5ZuozSIPMH7/Suhnfuio9r7A5XVZ47zyWFrqp4aY1nCFEA3wfcBna0xemXq
aaqbAF0Nl+bb+JDu+2VwkD5IfmocYfwOmZrTVKadsGplgssPgXYT3hVL8+iwiT6Ki+RKXI9eu6MR
TS6fETyBx06X2vQ29ISvLgU6Y3z8oGCaHhMM3qCSKlhYX9oWnP1ez4pIRRZFUSdS9O/zs6o+tYoY
BeczNGYaM6M4e7gnPojMhJy+O0Rsg3IopvCr5Wah7KQFmSP31rAonhlitjU9SZra6yijlUeQ8qK4
lz3tYVZ0/n4nlHOPOWYc3MMmHS31VLqL2rGv67afKz/YmFBpwOp81YqrPljvCtZb5cFoeTyE7yMp
EExL5gVaWEJWJ1ZTLplKeSPA7/S27tdZ/VQwlxpB2iirQt+o6vL3g2W7yXX7+/uEcxAcGQFvovp/
RTs/VuOwrAu9D8buUAPVyQP3OTTXpXRTHWMeIqA6jFgT6VXN8M9IyWNP3rjIxGaUrvTMyeAEq7T9
xRFMb/ldqLdmm/BuWM6xfSr9D5GariDPJM80O5BfB+vD8Gu3vlFq/17JX0UkZamKlrjcRiNRx+8W
Fp3IIgWOX9PgQKWm5BTdcaXx/2oIcNPBL2VCZoemTGx74+o6adzqwKN+02ovMpvCsFI2A1za3GC4
khwkefCahrJfBtXU0JzXJJs5LD0Yg4V+JPwPjFJkbbPjp1wwfddf9Okt0u+n4IHg0UK/F8EbTNux
vkmx8g3hu9A9C/pXhmDKQvw70W/vrBXQ25UktEt6tGRsDstuyG1Y8gkcCrKAvMmaAdY47kyCp9RH
SUCrqdyM6dbwX3LRSbW3sgnXOAN9hVmWRx/WKG1tdNEZaNMVzlwCI5k6CcMLJDJr3Mg4F1wkXOUu
E51ysA16vXyzJlsFKpQu2RdSnTr69HFsFvVGf4or9hqO3m0yul9qfOj9vY8KxlzLzYrEvGPgWeQC
+QskTfFjdWV4dMIp2TPta6BsIwwg+qC/Bb0HmSa+hSp95Utbobq4ERHkXGdrCK9L9X2AyWA+jUeT
sdxNxKxYSnJPbVyNdKGja9BHA0FqORXXYX0k6RP9wHd4hdobeMnw0FQogB6UHKiPSGu32HeH4U0m
cNlGXX/lvxMUgqRBe5uUDW0jDXnNuuMtT6+nYRF8zkcf2Ja+yGWaIoup8UraAyMqd1QEDVTm4wYy
XT08lIT6dIsOsrZEnH1Kbe8CgjLI+n2gCxXEnvUFddo4elIKlZpJi6vJ2+Ot8CqjjJqlnhtxkS+L
p+wO6lN5O3yLzuhDQL9uxRBR16o/IkRE4mqXhMDbhrltZcft/YW6agEVmE/Ht8FFilGEbi1cj7or
dgj0URoBeipucsMZHqFnHxk0VO8M6N6G0U3pOt9hIs6+JH563+3Tzzk5rVvoe8UADJnujtkqxU6L
wYqdd4vfLiWJdIV9kz+28SHwPyb1toXRW7Sr2YO8DZMtFGj0YANOjPEhtzxtZ9UuM7WcmFjuabnl
VITqO07JaqMEI/nHMd7yx+MMXeoOaYc82o5Tp0NwjMkOXaMP/OwPBOz4IAkl+8lyHgLrPP929Vnt
mTg8IO2PQowANr6A7k1cdA9cKY1wR5e+pG5C4FsY2HPgFQiLYtqGSFkAu5MTVVzxa+yL3cT32F3i
/Dbxf+oMJRxJuhLRDKOkmehc4LkD5J6uxMYRM1s5egT8MVFGQ3EkZRbgHeFv3ZKZMmI10V9QPmTA
4BhzQKmV+WYnzwOhoK/BDSiFh/YuzKBURQ0lERs8DiS45+GngQbyGaXCMq5txdxK0coXbD8+iKwM
xhONsUlzuOG6taq6DW9g4K9jYhVQcWVHnKFeHcyZ6nW6xHNjClR7DtgSougQOaLOwvqlwdQzNxx9
xluGDp/O3oLHRFTBX7o1fZhqD/STpJLJ2CbHVdKiNLIFkpIAPvzhKuukA88D903MYwipmvc7cdAW
qR/8dQbcvmSH27hyyLjJEDVrn2n4rLOLq9RHhgzlixBeTSV7AeG6MOe/nl8mRafApnbDlBuQe5J5
+cDbIlxJCB8Dd/ywVK/vt4yPpvKIQOS5bL+ChJRq4s8HwOhppsPlj9YdfxaIOlUUY9Gp+1kiM1iw
bBix+zchQ+TWmtF+sbbP0ysZCQ9iYx9r2oj0GeMStASZBJ1g3XWeLK31YRG5CfY5oXAg1ccYHduX
mgFjyB74yH7mthPfxfixB44RM/LSDsGtNkPO5zA+LpBl89FjVMJYC1G0zDgbjjcYekhn4xYthbbu
YL2HL4PwxTQ1hTkj0j4HWF+5ivqUImf3WZtCZBbVQwhxQCDgN0Jk+BX26zi4m/mcqKiVt1B8bovV
aN2n4yaPY5QJ1xHP2zzsFfyvvvOMioBQidl79GhWdyZWsfaxbMERJjbzefB8CCzh1o3JbcMkXOMv
WbblJo23hr47Mj/9vSQ40zODJEabnCpLoUV06kAZqi7U40jv8ElMXk+c0iK+i5YI2eYFEFbLE3uD
i5GCc+1/Wob8/NG5vP1RhpR1rfmdqXWHObFYt1Oyh/xV5+reHHk2XNIi/1ssc4pzjKAIKFxVTgeq
kTrkdS1F/UFjE9mB1W2XA5xuxB9zSuDsl7i4/5q3Df+c4I+fPOniVKXaRnKe9Idw3T4qu1mcatjG
8viGbBfE38XfO1fX/TzFk3o5NYfMVDNOccYhUOWoG1Nnw0lPa7hjsUQ727mhtEf3ZV8KH5Tm7exv
53rSjjG1CclJwLmKm/xG2R5XsylF3l3usp4ZfP19I092PYWYHLtYDvvDOMcKLpJNwoqhL1B10ooK
u03pdStqtD88f9bO0G3Z17q/vzB/5sH/nC52LQvhPwX2qRMmbyazNtquO+ToQigK+bwDROaytxFe
XuQN+zzep+qq0/YQTOvYm82vZegVwaYrGbc7qtMoi1lwnLLGkJHmIjvRbgwNqtszBV5NUm5kFxCf
aFeAG1g2c6mAlhHHJoI+b7opvjsHr7tKfMFLcsMyP7Mmfz/LM+g1HT+MrjNhxI74T8M0zAo9q1BS
YkZJ77GWD0cYr9XSJGCemuYx+RBIwfEu2cTUc++NCWgO8QMyjX/sm001plonS/PPju50XLfpCp50
T5h0sUIxtmfqGhKFTRGFYlpyBMVGuBB1jo8HHOkPHsQAFP+iy2fQDVriyR4eQ3SAfDDUtcjIzSU4
mt1sss4+jl9QCap36vYjDNwL8+v5UTx9Sn6eyMkK18SlUkT+2B/UZXGdQ8BXluX1jB79/T4p54x1
ys8fOuk4RlqWiRHRSofCdwm8FW862rPTvmEfmopYUSjJU5iM2nPRvpnTlY/Jp/DvGuFJkvHqq18D
PWS/vAnKr0h5QY2vkA1Y9MRoRy5MrOWReaGcouysbwOB1hEXesBQ00VEqCRrvz0UR7S65nNrwduu
86WAMyfDkYAsa3msqA2HJ8vfjNR3GiruXp+HwZB/ZitYc1wnbbbvmxTJXbcYBfKVGoPdfguhNuft
YGJTkH4OZCEYxqVEBE5LH1BQvrLyS2tQuUs31rMo54uOVEP4hHYvL/3guSqQlHOcIxuWGh2mTNKP
RBvUbB5hqgH7R5MXJNhi8SNrV6jQp9zFQCcTUEw0MpW0I6rrujyY4odQTyhjzUU9rE32mVZwT7xg
VL8QVCSkmzx8xsFUJPQiKWwpovLxIYtR1LEjzTZWsdSPz2wzFTfkL3BS5XZEMdHMvgKQuGbFkMEB
RGos0VkWOx5OpiiI0pNk2T7I38odNgNK/xka1ZFUMh13hrATTNtgMaBPO96Uj6wj3buyxZkBBbR0
LJcQr2mWdgcvsHi/VMTS4qJENccPHDcxpl7RScz3Xn6sEi8D2mk4UoGgla9TNAv+q9DRW4SFs+g8
rfh2iLdi9Go1hzlk3VhXwPBrr+M/VEe4f2gh+feCAEq4QF7gPw0C/sri5YiAv7jOmFRIeHBeqPsT
mlO525o4XewU9kD0gA+/xad8fA5MZkOvVfgWjE850ZEJRZ60QOrJmDH1r5XGk6TlmBzMYRtHFL6z
yFSGdivcCbQDZNmZHdyjC2tn3KaiG5fXusKNaN6TmJhgFInm2gwOOZ4fo/jqpNuOxFMef/ZdjeYy
DUD0JLFLCQfEm1c5PygtZVD32UYNln68S0jobNjyCgCawwO/xWRc9Dc1mBrBK4+HsHsgL5GtafcA
o42/fDSJdPXK6L5Ga5ofJHXfGju8b9FDoXyHK11fRlz6YBfQjl+IJdtE6juZYha3xSYcNn5x4Xsl
nV1SZZLpVQnGHYP2v2utUPbrOI3N/iChlm48tfYARr3KLJjaXALxPEOPu7iSn60rTRpjswSD3pgx
H9aPEi/MJSnVtbY7JI/1fbaC7mOzQdzMSdx0DW2sJBdO9M90958l98cvniy5illFeZzxYWYmpNfe
iB2J1uiisaeVZdzXCowstGQL7bgd0Ux392HMMKWFVxJuwYKUm+ouXkp3iP1idJVgh1vWRfcT4xYa
ekP2Kg67X1fvvy/g6rnKzdQ1UZZMClRa0H9fp1oYglztuE4+eq4KWswuwQy3qV9GRu7JsiGXEFtj
egssrWGgg+S7CjeteqcnW5N5Zcxby06YuDObRAscwon/WII553ldsEqxtxyGKxm5QHqTCC8D85Zy
fCnUt7B/CZqnUbvq4qWmoXV4TpMPSX26OAyZvz//3pX/zu9kDIAM3BithLsyU1qOhA0GyA6Qh9oz
JGyCEoPU0HKG/e+X9Xz98uOynjx+0xjDSZofP6SlH7K2Lde5h+6exx62AWotb4TdxpyN9vXvv6yf
K4dNA6P0vOegdjp53wxtbOsw5ZdjfWUN12q+7UnldoD6o7hctMl1BYpdu+ZLFE67snZTMs9u/Ok5
GV7IesoaD8mErSGf+COAwW2I/jv6aqfbUFjCIB2XRAcTk2OjXDbbhUjPf90cV0PgqWC/iW+k6d28
qCSf0UI8YvjNybaIPmPQL4g2lo3h+Yc6vDry+juGo14ioJwR9FA4/jj9k93AmEVHPe2439kE3nzd
OaqNaDDycmTC+4jPWSasBfUKYY1Nj1cOtuit4NBHfIk889Lid2ZU/PfRnOwYprSJw2PO0SQsCI2H
bxn+qOLxhbHpSrDZ9ZOlEmxnm/2okrcDH6Na0yoqLVt6kBD/Yy0Q13QnCUe9yM46xyj4ea3Mk0Gh
qKd93kccnfma0OlyjzcFkX6obz/nQJw5/2eyg89cXMVILPagBfftFgLIB7iOxxlPUV2oJs8v2oSB
zOrc2dZ8shhJlZ8fA58DAoBAqktN7GQAxRDbPmSMvlswHfjDx//9lTkzI+Yu/fjZkzVCif3Aigam
Okx6otHF4osfNnqUPlu3f6yOXpntat3tJQSwn2J2XQLF2Ja0pAxPNh2DnjkGqTnya9HdNLfFa/de
Pvkr47Z8C5tFTEeVIgyEMaMyBgmkUX1o36lCY29tqS/IWHUMouquzcs/zfFHemVW6RU4Cxk7xQyR
LiwQ2vwG/LMimiAcjXkkjuX/7xVfGZTJyNKhOxi0fotrPllYGh9GYyuR1kvWnkNBpg8bWaaTrr4m
dijPJhSE87RmU5JsRrrBuS2SH1AeyBzzk+u8uzGmDwWYQl8KS6LG7YAWIlHq2xTblaMUKckXDwRz
WcE6zeg7Yk73u+8ybXE6rHDXLmGQS/5jOPZA86FqG2Q5EqI4Sc98CGmQmK6TX0xJPrdFskR4uwxg
JfGfGV+U1takTcyisLRIqS3ak0OUp0oKqw1I0bw1nd7TNM+QlxrTMrierBCXGidnnAG6wk4eJTrX
k/jRk+1T2rZanzbT/Hmy9oqn7I6yrb4J7+btvAw3y5r5lG43vWuuSQZbFp/B4BnFVqaXQ9wAVtuC
KAuc3EiZJKy1TnFxwHiuV2YB+yPWGQIHGoq/H5cY610t4cHjSwZElYtTlLsmXubC1i92lvI2CNu2
v0rVdKFiPF4xpHbFCD+AGw4OU5p6OXVuwfQkQl0fbMhqFJnRzJY8R5M86fP3V5kb9+/TrbJwqCDE
Dd1Q5ZMLCg3TDBJzGg7+A5FLKKz48EWrNtsMx3vc4ZK603HPjrCL2Le6IkW8qBZLsfzuiQNWOxLQ
THYB/G+UXssjnklPtUV1gVP2yLRiryfXARkg/a1SbCY6EdHeBNBk3hbmLsG2iF8Xp5bGcFrK7qjr
ja8ZwUhFhb0P15+OlmaVUgTBxtDFBdq0KHBCASVE6pIEQvyrjcmCFrxPWFW5ljImUorLfldAH6EQ
wTMueuu2YFy2zH07Wf+fpD2CPUxbshYjrcx+lTxZPb6eAIMcyrJsV+HYDoN7pfpmt6IdP5pBwlhZ
rlT9mxmbX7+E2q1F55PcFIKXj+IFDNy5fpUqWuApdJGcJ+2UvNOaQ+H7gjKDcOZg7xfinkunfgpe
DSJ6pN2sTbkHPvNU4DKx233oCje+7b9Ow3Zij3KNvt4cl0RjKGxWSGlI0+eSLepY7xNzXQTLDPr4
N4j0bjWu4abgOmfFNcxHOt3psOzHD7H7siQvaq+t7rYWvnMyDWisXyj+z3DndJVelSSqokQU6Gkb
WyrHobHC+SwNW18O9X2pOPgecVU3wrop9hPNCsxdnkbyOcUYRrjusew3F57+M8X8X0dxsgXJ+n6S
j0d5RrgwAh7In/FS1C8bnGJhtKYxhQJ+gSiktAflrm+v/78vw8nbJ7c+RqiOAxA3Y7rJeP11IjrF
fGJyvh+B06YeRnyVEbHLssXtDLLb6unCVTizsP91FU6b37KqWbnCQahzymJNLTMwPLQlbRVrq8iN
q7su2QjyxvSXmumEm8H/rjWcAJf0wOfqK0QOpC6jXZQN83RvJeUlMYuCND/6RH/0yWrolrlCxc0t
8TFQB6qbaxuklMyHGJi+RC+djicBpXtBzRpf+7SHSmpsFZspMGW9Wfx+pc4Vy38d4Enho3b5cRrm
Axy8o8xM1wZbHnB4tkUh2sTXaT0s8tZDaRR0Nm4kh2gyrXhTQ4PR74vl1LE73V04pnML+M+LdrJz
akul0Yqcu0fMDLEC9NZthJ8hk+sd5i30iffVcSlLYJpuIdIli65bKdNzcbxW4kczvCB0+gMiOymW
/rpCJ29ULaUtwXVcoWlPjkMQ4Ua3QQhlEMIDW6wgv1ApC/F+gl9HbMLCpLwp5jAvnYKegLo55aXu
bkLuoYFtFtVjL6b0LZNVlNxgZ9J7wmOhVpCoovf3cgv1X1vCB8TiDjKBzimvzbP+zPQ5tXB/LgWC
CW7rL7yNFqbx8DM7oj7BRY7te8WYjoDomC9R/yXH91g6iYDOl6gO6i+k+F3nVlvxWltbN+MTNzIg
DCm5yYhgi3klfdmOxIMib02OZj6v12Ojr1py2cx5U9LcKeKz4D8WyEODO7/l2VyCibn539x8RSGp
nNeFmKGT9cMPCjA00Z9Xt0O1gNd78sJ2Nc58lay/j4pDlz4byqsMNSZcRvoaGlQKqSvtaNJ2N5eU
6+c2JIxZ/uPUnTyMQ9cGghCDHWtcH4nGQ9csGZ1aSAVVj0F4e5PWh/+HQdOZmkv9SXY6uQyjaPVV
ZwJRmueTqi0tott6S3t6mbr43S61DM4uA3hTRZJpRRWe+UmJV45Ko3ZZS80Ub2iSZHauwcNelIBW
UlcmDYIvMVASdgbmUn6eXFTzjP1l9GNO4N9Cu1AuLExnnDBQpP47olMJK+lOhh7OFKl4Ha1oKrH2
qNdCfG/lK8yIiJQY1MJp0K4GDHCX1u2zd/3nr59sQ7N60hVB49fN1yy8EsEOAJRGSHVES6PYEWoP
FxVISh/s0gb4zN7sr/M+WZB9NasaNeJOqK86gAzUOfQsQkf+zEen9eZY9OJlekxdAdIYTtELb9+/
WsL5qitQguevlXzaqg1KxRCzkV+nUVUvdMM5ai5n31gga3Yy6v4Zu+Qqpq17WjWLtaGoCZCVqF7b
lXiR43que/LX8cxX60cPt9aUvq3CbjgYd9ZzlN1hntMI6IMrFzgRAiUL6LLvFcjUP0BF9WQiJDZ+
G9Gw2QhVN5OprcIOD7PSrPw68aLoS1JXcvk2WhTLc7YV/8xY1uzsObpnIGICGpnlyXCAsKHZMu5F
qCYSP+ppNJDZ62KuT+3snQGkkyR7RLfhBgXQfcwnwJ1kcHHDfR97fMARYAjdvumulYf2Hi/KF0u0
+T5gsUFZQ6GNpc1mg68krLQekp0Zy6aSbIXUaCHezWlvHzPqj6ECY5Dr+ADhJj2o7JXxwvsHDTMG
718EN83A2f+KlkdmLuFForRAFNSjOiUQy9pZEJTewlUZbXIUdCTLQLHIELyhkXKMSy/tn0r+9Ftp
qJJkaTPV85/uTXUMusQQRm6X4BF9VJrLXloinOxausMp6Zb6jak9lfJDKxJ8srBeU+hMnAZFhlB6
ZbBGtuJ12ErqcssAbjZnRhdqwzNua139eYwnL1ghFHWdWxwjzm8cETnLmOBSTIhOh5kjXwtuR2wm
E0PkSvf04Wy1u2mPWwgB0aW9/8VjOfm4iGpsmmHFVpVLVDt8X9C9zG75on1BRTCy9/N52rNZCGjX
pRd4JaLG1mnlC6vOn83JbzfupMiZ1E5K64KLAhVPg86HLOlexbp/V6+L5kGrJN4MihkBy6yNbDRr
3J4sQqxmS9RaBkw2Rhoohou1nuxNHCMKddn8cY4DnrV+BayIMuL3tepP7fzvMauIiSXZoKI/6V02
nZHGgT9vuDZsKxVzPYWO8FxK171lhz19NnJICJq11Zz4IeAoi5pGAAgT1aU3Ve1UL8XR4hib8sCs
fiXcZ9se6xuAl+SDPhcS1umq2rMVzRbAE8Nh+fvhn+vS8xz+d/gnn5jU6lIY/hQ6lbaorQVJ7DTJ
qkfdtDWUGnCTZVcmnpqu7OBUos2CJ62GOaVyFm5Abl+gn67tyQWxxuy0caodEWJLxRW3rMSAvpb+
YvyoPqzlEddC9o7NzesIy5Pobn4waZ019sd01a/Tzdw+Ci+d3lyg/HN3WAZEBQy3xfjtZOWu0jGz
WnE4BMkdnYkeMtmOdinc2yRdZ9pLcCDXLUXmmzJatZ5zbdeQTOIldB4RetBCMjaZUy6PX8qb6DEE
Twn8zJ8G9aWGLbPo0eXd12/JrqLZggplOVwjsi/2FKf6HVpYxVbQwtyGB802n7SvZAdImnp31oKq
mivTJjiwfiMDcH+/q2cLB0PDHQ/oA6ffKf270JKjL/jqwKxzoeG4eZzjvOK9AVB2QZelXkiuurok
9Tg3a1INHdQlCdo61epJ+SZFx6xMJV4FdakNW0u8w5BE9IFvj/12NNfBDaJq2a7mL9LqUu14tvHx
48dPKzU5nQbRjDnlnjQSAMaACbxZMjzGy0Hc6KkXRrYOfs+BZuRfg5W5dATnJpg/T986eZV8WSun
pOEIWh4Ka49LC75dtWtJkgXLUxOnNki2Dk2tcMDD1aBjH7GXFp6EDvsLk3lKkx5ZR3kzMwoVMs6g
2qEUXURvMpi7b8LlIZG9YC7gm8XXGc4d/KHUy+Xl/H2gY0iETPi/mB/+dVIn36kh5LVCnjQcaoe2
HtnZ6m1SLvtkGXRwlq+l6TVhlYIWPOC5hu1zYXm99Eyd+pKgxB+NseH36dFT9EvrMV3OQr4Wlk6F
OD2fXBQwRBcHgCkvvUbz6vDP6mHOYZ/m3Bw/9bTILIxTU3JHU6x3gBmXkbHNUvppptP2G1MBO63T
CF0fqaEwt10UD8jnCmED5QAIf0kB4HDySJVRMNV6p81vVCGuWp5skF0rurVwkryPZuZIW6OLCoNd
v74FQpIvKO0u4wnOKQ7puf93ICePQSEYbaYYXAlVdwAxh93SgE6moOBY+wBGcdLJTpt60DZIh85I
KB135vjIxyK+cE/OgsJ/HslJsVJmhdpnKpdEWIGzCBDBLNgixhkvAFOfRyylklPR0gVEKYdfTJdL
gBy4/w28+O5oPkzq0t+pDBSZKiEYWKCFMHeqeSsI32ZU0bq9ZAA8p0z769qdVDVdLht6pXDt/Kvy
no//0l+D70Z1jrYCx8PvS//ZPfTP6zN/EX/uVaQpKiFNsPTn5CHTLQArlqsPTbIV1acx2FT6DjhK
Oe1ZOsqDSEc/jLclqAPxfQrWMUldzu9HdPHZOWmDtkURtGXBEc2yYwxDfXWtTY9m9p70wAGrO4Oh
5a1EJA24oXY7dHvBqYE7xhDcLhzK+Ur3x2N8Ug5E/QBFTJsvjrGW6lUoXNEJheEXuWO30qF0U4wz
Y2uXfLyDF6N3KP9plYVQmRfVpew2bX5pTpcX4DD6DGfhY/1HsfTjVnVpksOW0+cOIz1ZP93otnBs
lyMmPzVDcd88qMV77FTFTviSWeSgno7XZf3nEPHWhAM5DjYQWF18r9MPgViTnDqE9Tg4PsXyUnaC
AfdYScj4nEskzjjeak3DJKMWrlYwhxtPXLH9Akd8ZI/js2e98LaeveA/T/Hk2Q+ITC463WQrJi2O
/hXZcMpyij0c3xrQHtUBPgkXXMGQC6Pa85GvIVAZN/34OafV/f4gnt0X/jyYk1ej7VXk4bJByESz
A5ytWBuuaED8Ccxl3HaRE018R7Pbot0r2qaNdzFR8STWbAkRBNyAo5qBohbA0bjpFUem79c8icLL
fOV+P9Iz4ag6CUkKXnFGnfTDTp7TVK/Rbx394TDemq/GngAhe0BhaPscNTYcFrQP5Qk4bN1sQzDh
nzlCU8NJH6NuUbsq4eML/x6tk5tuYoQKojNcsdeHy3hlHlIIkVDUenSoNlrr7P1S7/RM2uXfB3/S
LVEDIx21ioMfvNG1PPVtLJbGMxc8WHkYm6iDWnwj8bQLE+jBW7JJ1d7mNAIqGmmZF9tKdqqbAo1H
C4rQcIfuSiCPSmeF94D80VNI9gU3oy4uavjP7kB/XviTEraZaiUNdYuvC/Q7wiSa1QSgibmsCOjW
uPLDDXihUmenYmwMMs06InLIz3B7vLhLUh5ux1XereJgI5ueQAteAf2U0iytl0J4q5K9M7ElurTC
nn/L/ntc/vz3HwuJ2kxVpSccNR2ngNBg/EryRkRh7HZYDj2SDYBcR+h6173xjgDYXM3q3kC+SDk4
W4X/uH5/CpqfRxKFWXAEBkbBYiDyBb6whsdJe84e62eF2oE1a0mVO/dU8vp1ai8sOOduIPERJAMa
qqj9a0MeQ+BK1iymaCDX2cVKnVs+jg/Ptr2J+0eSkhbMcMclKOojUw8nfJzs5v540OXFg2LZmb80
4AMkzMmLcM/XkKmO1SIGRyP8+PtL/kcBcLL8m1i6ReRxBhvUPzrOH9eqtJp8zAf0LxHtJ9iE9JYH
IkoPqDK1CtT8uqvv1H6T9DbF3V71MmJG3CLCpOn6wWsU7ITu3jheTaKn5xc6Mca8FP52bCfvcIPl
tRY6lEhRQ++fsSVWTLj34O4m5IMOTFqX1VsUvnpoNZFy588o5Wifm/dtZNgKeI7u5qjtW/FZQYst
1DVggHFRs5TC58IJklQ0axws6ftG/K5RwmOgjYvtpG0Dc5cra7DIgvpW9o8S1BJXLvba/PkiZOVd
I/ybEHh5m4jvcXGQ4ps2YVMXsdGdOq/tPyn6+k2fbXMKHflNoMyKtzG9h3HXxvddfAMmtudTnwnb
TL809z4z8SViDqoj3QayMMSTej1mkJQpZTC7HVp0fcItXWBytgDnBi7VBOsGxoKvAfkj30CoK2b+
P5yd127jWhZtv4gAc3gVSVHJSo7lF8LlskkxiDl+/R00LvraKqHUt4F+6T59IJph77XXmnPMCdR7
s+KcdtWLp/fjMi6q9VCIjSoNBZRVfIJz0W08ch38P8j8veQ4jU/D11uOlWvy6h+/eVGXR/6QdRnv
zLFAo0da/NmdJpK03+x03E5wwRCPvHfjE7pyPvrxoxflhWJWKHlrq6WCamifku195ouduKY9TXIn
JoTdlbS5mNI3t8WFhCeWGqtxKuahi5tuvqu3fcJ5miSaK38BS4tclAZzsmURt5VDtaLs6hfsyKgc
SAugwqX9datUuHrfmZZJukmnW6fy/1nvZ3ldhKnWTE6hSTlW2dXED61nwR51IOK+25lZ05O8fLu+
/+JFPR9VeiZWdTv94ulIT9KO5uZSXdI5XPZblqdf/37I15pZE5fkP3/hRTEUBWNsZP3XX6i9IO92
W0yrexzEdoVLJbepA27Jt66VihbceaCS/DIU0ovfLBpjPFslbiJI6xh+neo1/1UKK2QclTGjtMb0
gq6GCG9NciGWh3Mm85MjjLG4pnNFG/zHURHNJg1X4BQ13dB/35Wv3K7Lp6ACVpr6zugnL0vESg7U
k18k02SSF/y0MgMsvW4H9lykPfKu74zP7sEEXB/mE9QenFejum1h42ci2UyBx+aMyrNa7ftgJXRe
2N9NgaD/vkh5ehX+ukhupKpbKMDFyy1OYLbcFWU1zY+jakEQ5DMOUHgQmcPBnKURRUU4R53mEc3r
nu8gmSe0vDm/oDpGgPUnj2b/vqJrh3GLjtV/ruhiYyuyMoyyjCvCo40kO8eRdvLUmeUxILgp+ldv
/f0X5aSphbqkTmlvyJCehvMzQVrkU8HGBjNSb0uSVmaN9ptwDKpMYK1z0wHbWoOfYcUwvGnektBQ
IZsws88eBzlQrrU9nmlGBfqsIUoFUrU5H8TZJzAOIcJI47SJ57f/BTzvWnvz+51TLwYdfmrKiaKV
/RHjIRRMGl9TI4M8DsBnieyO+qqD426bfwhzUR8gZbQP+JmbPRkTKd7v3mbmaRgz7XfjMcS2qZzR
MiAD0+GXQOuHxC9k09/aaXdJe4eqRPgS+pADo+5g7Im33s1re8e3N+FSFDVofWLFPc+mnQcLjWB4
putBCDXjoDIOXcGDXE6a3+Z3w9go4UEssKieKKWdf7+SV1jQuqURejm1GSXw3Bc759iap0YLal5J
a9bms8nxqT51W87s8z6dDWSNyItEWGMZTE58LMN8QopESEDNefAlLvz39Vxruf64notNlSMpJ+WE
G6N65krH2x/NTwu01wECePGd1cSWmHnMbw4trtSc/K6BZlaXSbO/FPiq1bmsO41TTEeCvC1NgaVM
kclB8EiyHyfwNKa4tCYtai4pNx7CNaHH9x//kvN+K8bThhT0tOTgIq7Eah737gh6m7sdai9p7U1A
NXkjLvJoK5y22EH/fcuvLuagk7SpE4QC+9Jv4J/lphZ1gvemUIO9jNnXdEgRHNlXOdDZ1eDJNSK3
BXEqgfk5dfGMDfKAZK7Hc/VhgB8S4TC10es37VZFpBbFe71c57Rm/32l1zrS1vcrvSgtA+1slF1W
TPcpFLetfoxjUFrQiORyK3G0gjxN40Sr3iBcGJ46PpcZXh6CLUX5LT09/Ptq1Gm1vtxfvl/NxaeT
RHHZZwFrEhq9t6n4kdq5Kq2BYAMQ7WP7pDt159FDI6EjTby27mcPGSMZ/d4gBFfy58qEyIAcorsj
k9hxcT67mrgwa+RNmwhR34mxJ8bVQo2JU1sE87pdxtEqwLsJubRcs/5i22HICfHk97//titENpYF
2oLT4IHkuEt7hGxW4TmrEJ2co40FWKgAMqX3b8bkZlUP0iIEwzsQyBJmyLKCZ1pqPlFrcwTdL+yi
E5Kl+y1gwUVN7/RTZla1j9yicENe8HVV3AsPsJ0rfYXwzhAXFVRGVrubM8GpUPr7CZnQJihWdDTJ
/PNv35VmWkJgWLzZ3Uq711OPbJZ8Pmo7rMk2iSZoTpvTcXB6CyWVSFlwM3X86gUQwIylUEbOdzkK
PfcMgPUIccPUfWa7ylXbGvlMHC2exFQ44eV5FK3gQZXKSr0JELimvbW0b79/sZrmgd8XcEOnVxT8
YAvnr4hIGgNAjCuzFOdcBqqylrks5ft5UTn5W3++19hKS09rdmO/DM6PQfeiIIvPzlDuA5zA83+/
a1/l7M+nRD66zIlVllh6/zq5ND1WNSPvyqNYkGXMPhxY9wNsIwNCbr1pUtdkI9TXJZFmBPXicb5L
x9fRIFKW4juH+/PJqQvWsCDZI6OW7klXtn7n4WoPz+t03JNsVpoQHVZqudSy7eZkUdwAaA8syEdG
cCAVBhgE6CTiBIO7SqUqCDzDd0N9lkseiWiB4pjWnE4CtY85CerH6Lep3ji+X9F50THiWSmkILAX
f50Kvr2sctGe4oSz3bF/oSFjfmZvtGaqJ61a9hyl9LOLW2ryoyl3oTM84mt3sqWhzzuEHOXBaI5B
vTzpEwrrdo/vCunwx7V9bSHfri0yAiQOtS8etZ05ItoFa07woIEXe9+e3OJY4V9INnxeJ4LmC0LW
MUaCUJ9WxOpDBnIHHogFsV8Qdc0EWr4fXsJjWD8F4v0E/hq9COGRgcNqM7z0sGtPL+UdylcKuudO
ceH0CZ9Qr3yy/Jb0WORXfX1bqI6y9q/lgr+SDZBdUKUpdlkL+VJa+4UaiscgWliEeqVesAXmOGa7
Pt5Y8aPebPT6XWaBUxPYu1Y0O0OwN4oIkRyKYaR1i0hwhsxup5B1SE9kFM3h6SEXJIwqGOZWtMQM
V2/95zh3UnWJIwKLI45scVfQp9SE51a8kyoG7klr9/pDi1lBG5bRuLReUeYp6VpT14HhFsJpxpri
Zfue2N7QU9GyeCFnqGJebXR5avgMICXTw0Dc2DMHsE6YmrDn+E4DBDYshWrWkOggzRNxNoo0ZoDV
ekySPZiVnyiDjNduGvVzgBP3zFgJOjsReusoyq77BVXr/BkW9qjN1JOjHJSVuLG8wqnXqhMvi9BV
cfqzirgl7TMyXZAjznrLOTfBrOFvkHxiIhwZBHVuw9PCVgsVLXJbcF/gujyL5oHiwVs6NvyJ9MBZ
pjjzsoMv5XeJZAMYu4Gb0UW1AzKQ/EVHYvGxeFEOnHeFt+607UJ0MbA+wie1NFYNaDXdKaLXFjmI
jmQIwiHdCaSC5RsxkJuiA131xgIo3xfEcBJFKnAoAtfqBaetuKOJy92fRaS92ZphF/oCDUtvzL/Q
4RMIoXvxdVcanIhTFJnMb8go8qdhN1MI+skJDZkbB18AjziFS+a+XZoEyGwVsLPZvPwoduHafJkG
otosig4ZXJWW8B4gTDkDE6BdZvAHKWaYraxh0UbL3ICwxbJom8LCl0g4fPaldaI8DhEdFxHkrnCs
mKIW7Cqxq0svZvLUa4/yqOGkeMvSfWC5LZGcvDeBXakzTkmnj/NCOpyfzJfeCw8geWXCSztoF+jJ
Z8LnGC4tjkXBcsAl/toG896TPjrOxySWiUDSVkiO7sWNJhAegzc23/I6F1h0sXBFR97rE9ZRrGPB
tnvwn5V80xLsED2lREg3Oxk5CgHwyEg7nMnv+KKTO0vdxzUryj7vV6r50KtOUG/Tej9mdxH4m1j8
pVfYSRncnra+6ErWMQLYlUZg4HYdz6cDTxqeNnG0IO4UeNZ5q4gkPNEkcZpwRwhjD/Q3e8qtO1V8
KKq9JG1q6VMIH2XySgwK/zuzfoykJ60gYIodYy5rs5SXRjk5YvxCJhQweTOyz4/9Y9HMQPXFdDXp
PZ/fznCFBJKrl2W9s7qVDDAPHR2NWN0JjIes2jbDQk7X/Nda8NJoUVSb9sSjueuyJzn50EvC1azV
WfwUtE3avaunh57e9hQ31sZUUTS4q/J+sGQ8e4gfnJo0MbKr/IV8NOStWZOHU90Ejv/dPwBIhoRV
A0oGuOJSUVW2pl8oXSUeRQIzPV2fqR8NeEAypOyGI4q2lLs7kVi+wBWY/CCAcDSGu8jrqGZszXQF
nJEtnMQH3yU94d9Fw1eH6WfRwGllchRBRzInS93P0k5Rk7rUYH8dg9TRXkR3MPbac7mu3exBHed9
YQuryS2uTOga0lf+/eva36fFn78+3bpv+6Gmjpk/pqN8rLTpndJBmiBcZjuWZ2f8AngrEWW/1PzX
cbyXMVmhZlSreXJmRuAOeBxBvJrKGltf5pGteHqlLeX2NqqIuPh10j5CtE4b2RkzXMHpGjy0VW5H
gHtZQueq+AXhEmUsEvSS8ofZn0WQSDqTPizBBaZJNsfNNoF57WX4fr8vepKjn51OcaHIVJJIMgN4
Q0W81MVlIKDL/KMD59Q+BpILIgUrwtQNd8L0tTTJDqY2GfEoHvR8H4NAbgCfPo0v2ksFMwjZQaMc
rFi0z+h2gvKPLL4O4qughbPWwDAuLeMK+xMDta2oHmrZcmT51UjISiMTQRRnJurycSWCr+vuzpjo
PpAEneKnMfwVoM5COvxH1Desjo3/GRHkTEpdcXqy/N6upLmAME6QIUoOR4143CH+3SFy0AhGZrTK
VtES1dUps8x4suSd3DywMWkHsVkyFROtjxNRp6BtnJKn2ZP3x79zcuhzWtix2LHaweYJleTREkhM
uwLVEjuW72XD2jSXfNoxgQuweT6sbhF1O0WeK8iCXrPOAwZqym7b7vIRpZstwijcFGylbmgtY3FR
SHR040WV/fEJHivJ1LERp42nTc/+zBmYHOJy1QZOat5HKLrZl5tFAUCT5aj3ycp+1lFsuAIEy2BR
9x6OsbTf+M0Tfb2mXCeqQ1pfQHq79BgUHiveKbkzHlLmz9FMVZak4/Uk4zFIbf3PjtqopXvVLqsT
pc06YbBeqcspOdEsvIER1/guMiqv5XXDTkzgdQfMMjp9VNEvU99BLuoeIBJJb6J5HABd2X7rZTAv
xVqxq9CFhBmZa9XyhEO20VxzH0+Get/Jf48Lnaxo//18xNyFrpP0+YW8zVchXwgYIOFV2vY0bKYO
3i9Cf3eCy5F6326n/x+dSkJSUn/pC8Bc1yBqzVScGXeUANkj5M5PvMb8eywauZeNz0HroQ8aJR0G
11HNoCz5BjX2ITzzGYu2Mr7m/SPBypwSImnR+cAq3+GaEW8wus0eSfUfEgKXwzFc3VqDrp0XNDIO
FFnVtSseb8E3G01i9DhhIqDz9wQHMPKCGczSAvtzPAjdvh+eqtjLrbm15fU9yMaiweodurBa62An
IQbWqSFYzkOoXncNZpIbTZIrrS2Tq8QMLOowH/8KgTLCog2UpJBoLskggJSNztJMas5cd0zGscqD
QuL8kYMOLqrb3tO/WzQ/f/3i/Ctn7Gy+UkrHFiXrUz1uqxKdaM1XdCepIHocfJ44EqMXwLqoyX9T
tjsSEbnJ/ZisIL22b1by3MRHOLL0kaC7lDd2EumKDotLRMCP3AYMhaRfTG1Dbp3lY1nBW4n+HRNi
kG+l99NT2HKhrkDUEEacHg2v5OGPkHAlSvVqyiWKX8mT7wcgGR6gpcT4HaLe0ui+E7Zbm9gcwX+B
yoooSbSZwQ0wZoDpYnYiXwTAFL9W9WSvZN+GQBNKc8ZOJJ5ivZ06IaHLzUotkIN4jWTxTsEGJw2k
N7+ZAhzWNeT3xnQgHslEBgiBFxFbvSrItD4/qztRsVV/NwReLWJa9FCDlbKHt5PTHapV9Vdj8VGt
OiQaXf0iRo9N4wmogXJ5NdpgA3L5YRJkNTb9MCF10+yXz1HqPPK+3nXaO3aeqlpO/fvwqPJ3WiVL
pMa/zn0y8r1EthgbIhDpgwL/GBzVLIs2PoTCUF4V2S/Z9HLfxe+ElK2wE2xc1l0iL8Lo0L3rL51q
m4TsSqQftN6JCQEBK8UdDAHpkK8NYANM9LfM1VifIJjF6OgJHvfvzHvJJd7aK6mqb6ADrigYf74g
F03P1srk+ByP0qRiG194hFI2Q/vsTJa4mnhEBq078s4tDm/DgoRUmNK3qF5XWp1cAy/ihOjghfwS
vnyvd/RIGtsulo/1u0iFjxQMS6YRTD4G4/RWiDvDWmZ57JjYdcMAfGb3IvdO1EqOVTljVTCMN6OZ
QhwvrC/BK36NcLZgFsSLGmmFdfCZSQXDWi3vxuYIQNnCM6MvC+m9UYiOt+bKyE51l+qPlXHX6W50
uNX/v6KH4S80GRKi3wHBeymeyOJYsKxTIdP/J9BEXFihF6frMDmOGrTp+zT3RGNPpYscxhfmwAhn
UXn0i1V7hsVYrP3C1eCq728VXl+gqss6FxcmA3aF3thfzTFWeLLF/ZI775AYkc4Tjsu4n46J7hKO
kVq2hSHGET9w9+tvyjgfLJd+C+K0fpM+ljvONRwXbeWBGCOKL+1TBVxIt6Zln1XlBnbgPTxijO18
KSkCbw4X+UwL9lEF72Wumq4+wVwHaxaJy4x2RQo7UdZdQ/SIMGsh2WdeYq2D8TMpN8npoBjPZrDp
gk383rCiDYfAWn35k6UZPV6EGKeVwFtCsppkuXX6pCPGuT3L+Xu4xrO0cKyLim7SyrmoVePYqDuj
6GW6rtYOvME63JHBbAe/bndYryggfv7WxUi3kbSUMp/fonmIfZHUGxQJdDHcoVqIQPb+i7n2303l
nz950dUuU6kR/XyQj1NFDFHGbYn72gR0BPkwTZeEN1IWh1eSLtr1vrXFuZHMtMmS8tsH65/O6yd1
LjKBV2751qeBx+W7OjlwDDB6fEuXQ4OTNo6marJKnN95WycTF8AbPhntzKnXIQYH3AyTWQT7LcUZ
E1ZzoeYLVK3Q7m8lPV4RbkB3kiXeXknDEPR1gPy2ZCXNUFlpnU4ftO/pLEBt4QVM/Z1hPo22a1LT
IcaMN86l8rVz0vefvXgf2lMhtnxc8jGWvMYV6FQ4Z4Q45kamLZo5aez05Dvottg/pB5QCQYfmgoD
x807t+5tEK0WrK/Y7rJb/eVpn/jr6UA3pMhQFESKFydmM8zytC996VjD3ncbcalVi64AeodWSvlN
Xl49Kxz1XSwdC9AotlWHKlGuPLFe367Mvgb2f18Nr4Mo0WjFKvvzBI00VZE7M5GPfst64IEYpoAl
7LGiwWre615h2URpTIHxTsSLTLoYS4gyw5Lf2Gl/j5pSR+HLo+w9cUEsyP2YP8rdpvKXcYcpkFgH
uHYz7qjgjPigRRIWbjxq5doygzfmP3/CRXE5ngRhlIyvN6x3ZIAmlnGIEVudn7MeafdMXmXpIjrf
8SFCk9UXEm5yYeoKNyphtjT4cFHVR1K7cVaf9b2eLoP+iVRN46Yu9dqK8f1KLx59oglt3FYRi9T7
lEAR/Sq7efWKNVS8C9bmyngpy8MwMg+z2bVbciXN/QRLj7V9mtjwaUn56EwGQLPmPUHjhUbmBBrW
kSG+FShCt8P5pROPZbv4d5vlymSab9gSFTwqcKj/onw3cnQumKxJRwukItnakOMoME75ZzyCqRp3
PZhzaZauEKjQOV91nYcFvCHkKqThOr6GxbYcEdvOT7WbuPUjRSKd/b5xUT42g3PjYq++DhaYG+QD
NM2+dopvC05Z9MU5bFsultQRdGkwhgJyG1wai6F1101x1tm2v2+X2lr5bSmLEfEWzRQBa4J90mys
6yORFFTbLdTTFxkJ392JWd1/kRl87VSERNRQLMligbys5oQy6IwgEuXjKJBR5ejxCqkiYTDkD6kq
03tmo9MTJgEOsjKbR35mdaLBjTJgfprDWl9AVQecuyA/ZEIR1reodNq1e0m5SQ44DUgo5NM//3Yv
g0Ew+hxu0JGOZ+0EyqGuFgngD1q4o/JUCPvuU2Jil5Jwo/xJz2um1GTXY0DhNreO/gkFAXErs4Gk
2dZ4VPy5Zu1VDGpwn1fJVrd+R+rKGlem+pTqx74+Yoc1XONAGJKV7zFJjzan5BPmpbdJ5scWdWOv
/DrWXax/k1FKhYsk8yAuV2ODN94KxJN6jD9T/iDiLYjdAY1Y5js9WTGiokKKZvLwOKqb8s9ZQfpH
RpFzSlzIz7BeathIym6IphaVXNvBnaQs4cILMzJAjHaKpdQmwtKcs1hPVzbFWGzXhMDNxXzZHnpy
XExHI1qF6SGiGgQcBU4jBFCDSReehXimjw7Gh1iwg2KKPzo3OLBnLdXxrVau8veWidIRzL1mUObC
Kb7YCoS40aUsT9CbxySJOym5JMWhhT5BR+PFUhjnwJcwXutnccmTqTBiNnwq65EMG5EvfpiF23Rf
e8OCOoKUYFl2dQh80qyDR/4hS66v7EJpHdR75ZZwx5iW+J9P8eelX2wBQx1WkS6cy/uRgDRzVwLD
L0G9k0LkFQkhWryvHWuRoL/TKjUBqGC+H1h8DhombQkLgASzqHq2+qez+pbQhQkOgkSrSznC+Ibz
NCi2tJLYia2ZQMl9AMOtrZJjGMxm8gtYtWm2dsyfp24XSTW+dajGJz8HReMJPM+0XTW6e5aW5/5R
Lu9ka8nJ1ao3uXRXAANRXYaFc6Kc7/3yXoZkCFwL/bSMDfj//ww73ScIeCgxEJqZF9+zFEejFBpF
ea9Xm6ogchvf+0Mz8pGyN9rn34Vzql+k9NOQfo12+iebk6l1y/F25Yj38yIuDtK5Lxdj0ZTlvbji
CGu8x+NSEvcF4e0F8d09HVa7ehVcWvPIh0ZGtcV7T4AOgkJ0cQ4tYtQ2OpJC998bxxUJ3nRdBuMM
iK+TBOvnYjekqRrl6am8LywCr5GvY5txOujYKZ6FGRUFMKzWd84tY1dUcMTsTLMWof1d2kbslRhu
qvbp39d0pXrGEYi+V0Y4YxKUeXGEUhg11SmGpHumG2SbWRwc8rmCfsdR9U03h11Xk5eGXpaomH//
9JVew8+fvqygLV/TC0Ms7+l3CIGjRs/laWaWMwEFNEFr48zSXF/2eoIL1vpH9nq+Jy3uo3mtOFIQ
8hjZWbaJJOwsq9hwo8hWXn0MNJhGNsbh/NYsi3n/YapLlYLljimVlDNI/R2d34N4Lq/PjNHlG3m0
X7Xs5SqBQYrVja0Mx83FzYyS+pzmGR9ZP0+0P/kEggkshwNbHnoGnS1kOUZ/n8peQmpZsCuy+674
Uykrn3g3n0Ef0QzaUz2so7OdVMsaG++kHTJc2tHqE3Ntm1o5sSPqtL4hs+4xyysilbaVtRTzX7q5
OJmnmbDKwenT+Y1wizGDkdzpbHqrXXHFO2h9qZsJkWda9JfgqY5EWEUioDSVhfk5PXvWMB8JDsXK
hlAQlaDfy3ZH1gCHHqNoSbZbZCSZ1cWOujLZ0g5g0s/A0y4CciLcWClsn/52qT6o8eDmysEv7qTu
8VQeiA2oqsWpXqj+XaMfFYylt8/aVwgl/D0G4papTmKrvli4VCsxIsB31f0k4ArJsdBxuhMOJ3uk
DFYRIphgX/QOf2WVMYqLlyC7KJk2o7g9iTvgJ+Si0GUtdgzqRj4Z3Psnu8cXEnpD/tGkz23OFItC
PDzwsOfSltl4f7JNcuR8xn5GDIo62A7VQ46I7lw9QVJ0QolvwN+WGtQ3ruAUHUMgJuM8L59S/3eU
r0XakpjcbptYUfdf2fBUY/KNaYbx90y4TkViqjqlum9W5yWNo57qhNS5koHd0FMiQmnV1Ccw1f1i
pFXUbmBINxPKpV+3+S6HxDKhZEftrRO2fr4VOE7IKK38Y0LOXngc/G3RENxRr+J0mVfuGfafTjRt
b9CyhwvJBn8mbZReYgd2bRQrAgAhFrX7LH5P6tSBPtsAGOkgizI6Nx5Bw/5Cl1HGUyTzuE9IgC7F
Xac8pdWLWr4YCElC1L5grjKEIcMDbUmNkJQvk7J8LBLNOam/UY5N5NB7zdz32oEZT7c800LLgrXW
8WzPz6V8MIjPTCRAg7I3+B5yBthaHPT+FDgNGY6Pa8po8nDQkgTt6pwsy/4taF9yHbW3tGgP/1P0
A2+uiZBsUnGKAM0udpUskIr8FE9vbgcieQ2kexJ1W2x0iFrMYC3B/qc1+O/V+8q85+fPXlREJbsJ
7wc/OyUNFPlnQkuSUZgH88bmjzUcI+bBzvVgLS9uOrKuvZ24OhROjHgwkXP//JtrUcW8HFnVffw5
zoFWP4u4ZcpZ72ibehdNNvT73h4HshN3DQctvhF6y3Cjbxk9rnAQLCY9ksSmDpiCAv/nhchSnVEW
ciEQVCZjFNI9hfPILN+jDhNxEtvyPZ5p+Frk+DqTQW3ACDAfsSr4N86lV/y507WoOh8z/6ET9vNa
DL+SesHnWgi2YGjdvgTVjPMRCOtX66gc48DLMBg8SavqAWXeIjahUtwaVl6tJ75fxEXtlYZhR/3D
RRjg0V3ZTheYhhwC7ggIJhoxcs3jLYDhFQ3zzz/84iF0RWWoo8pvUm8aOdgulkvW2mUXGzN0X0Ox
KIf3c7ttYqcEAi8vuSW2+Qvl1h+63ZW8MXA32aSFZXYq2Uw34tFh2K1km7QFGD+tsOga/eTAuVIT
Frf20q9zz2XZAEJuOqTTATEuMaCxbA5CInD9WN2SFc1UTwC5GSFcJXqVfO7b2/eVlha37NtPTke1
b+fuMTrFXZn60/YtGEAhnG60cQeNUJtN18c6RB8TbkKDFsBF8aMNjtpA3BM30xm5yBZt6xCAKa9Z
OAPM92Rwf2Q72iE3asQrRoCf13nxoVd0WjKt5Dprx1Ld05slkWpvIxXpXnE50Q1CbNHSDGCYOg0e
6P+APmNDvGWANKd36K9nxICbe8aOiInj5w3LNEtWFT6xe+z2cMryxrOoRfp1PT5r9QpkXDGzMqcu
ViIBKyUpN/EO836uebLhqto+J8zN4MZudX1zRv04LpEOmbA0cF0Rm4yoLlo02lqcZM7SA8pbD4Wy
nm9TN9mllH0cJ/m/idsUNR7b/dxy0Sw/RbItuIWjrYx0JYmLhFrrq90uFndZcUg+kX8GYP0yca5o
ztmDGaD5REJz9gsYIUiRVwt0L+VH9RlQfQWCZIBcR27qTT/H1fX629272CwMyzB73+Lu5WQgwGWH
YzbP3voN3DmyivJJ4QTap+ajdXnPOAkDDgtxx/sf/961rih/eZ++XYj28zFqYyWUhcqFSHzQ490Y
eISxGaSAMIOeqd2sRlJ1DHfosN44ldfFlN2sPYGDjj4nlk/iWssKkYXqpLvoUflz4+qu3iZALRPV
jFpUu3jbuzzFYytOKziBHKQt24ruTbnrpTMSrEymTvqBNvU0o+ZH4VGO9OUWmm00DrNvdrf/gUzF
3fp2PRcntEZWA9KPuR6MlQ+NPmsJRLgzFtN0NGfkRtsCconKmAP19+9bW8nV47JBl8ik/MSdcqmT
F7Work+GD7+8XBhIABA/OSGRgq6p3DNFxe+/RoZFZY6Mp2v2nVzPCJSODa/N1opd4Fe5KY/T/laO
w/bXUCEaqsLMSb94f8yiaqvBNItJc8W7nIeOUjri07DtPiTzkFPijqdfWklzUpGQJtNUb+XZoN7X
BEZUnoIbtBlmp2258b3+ITtkj/o+zBy1tvuB3I8pHxdOIeZZWK6D4CgB4B0aeC7RCWXIAWrVJQ9G
/hansP2fWuCIkLgKqIJOgyau3ZuImwpULt0had06fA9uDduu1hgWUkwyazSaGJftAjERtKBlEaHq
m3b3ihFNPR/7ztZCTrV0KZX4jvRj/45hE9blEKwsRWBnHnx8RJai3HamX/tmCOxguIRoASjHZdUj
GoNQnZXyPtnonjEvvHIxrqakiAn+cfOdnBaqi21AFnW6/pbEzPmvYWPnR0kgGLRwCJ0AhTPOi2xd
Vi/lcK/NO2VevEb4vGr61ZvxvOqnDZxjgJzOe3GpJtPmOQ8q+9+rxrWSSxbBsk8sAOnvCdvJ76Le
n9pKY/rrvDTmSv8ROgV5i8ZyWrOscKlCL8fQcWNzvvnDF6t6XZQtW2JQsjycMTrTsUh2HOOdTApm
k5cx1d10XiA3U5b/y5+MT9iUp4MPbaufy3g06HFVyLyG6KxB/qDbwh6s5V+qjQRRqm093f749WsP
XxIZeasctkzUeD9/NamErDrl/KrqBQuWZhXEQ0CO5KpSB/cEJ79u1uf4lzhoHHwXUZ05er9M0WnA
txVs+cMi44SWGv9b4obEhItswW9YmlBzGAsFez9nNhsd8ycjTU6fPkphuia4UdMN0jQ/j5ggPxSk
Xw6qjUmLaMNO3PTK2k8P4+mjq2v33KHROrmW1s2SV4UgkdyBKUZWjrZP7m7V3dcWaCJA/t/9uCgi
o1Yw8kGwWAxZA5mDsbrR+qZpBYHod9e6Yok0HAcappFEnwkfZGEodvcnFR0fdxUJe7gf/v1iXDsK
yDK75zRxIb3nsv8cVJoilIIx1bXGi6C5CbnrIT4FpDOcQ5SZRRoJrXtbex1HJxdItXVFxuI+reBp
SztlO7TEKDyipYwetZyP2CDJTuseAFOL5vyczbscb3CEovfGoEi+9nZ9v/RpoftWkstyLoRlalJh
VhsyyxMcKuR7ejFytMC13gHjVMQCIHfG5gPqhegotJxI62R2QtCMHK1yqNc3vvFrBThR3jQWLB1K
hXLZXWjrVpXLnhs6Lfhn1SbM9BCRd0hGKhOlxxiZ1BT4DnPYVU/z/vG2gsCYPqvLNff7JVwsM0Mq
9H0jcQlTa65eqsScLs47xBYkNPV0Nl59PINf1Izen5lPcIpIomYuP+9GkkRn3auA+UlmWoNerlum
nQtHINLvgnhb18yO3vhcTzg+pgyk6c9KwyN+JpGSntRQ6xmx4fgJ0YLW/KqM7CnaO9/6a+g6wfv5
tVNRdfOWzTgyZsldlryoijIraDpEwypvHFhKCuDDblFwp6B+685tGdS1w9yPZ3SxLuVG83+fUeHi
1FlmB17yB6GZAXKI6cp9hvvwl/mGB6G4M7ZoLqxZ/MBhidAq8cWsvYDsjFkxh+q+RD6h3miKXysZ
CIUxRARaLJu8Qz/f6zrvkyyzdN7rT3QHfno/+rvqxAlqMjlGWB8cEKedgOvoLoWRh+JypkX7Nt7D
nLi5f185xv24mMt36dSX3SnkXao+MQbMSkDBIFTizR0NJK5Izuxwrotr8gewDvg7tZ+f9jBgs2V+
SkhRtW4NFq/YLYhCM8UJzcjhEuvyz7ujVfXkwOaCws1pa72Qap6T2ZPOLbxPfyRzJRQrsvemLnE2
gbuUYHO+B7Nk5hudWCi6ztSIKLHsXH9FYSBtmZKOxzRaY/JVcNaJOy3bn4wFJuj+E8/a8KDmKCw4
gOKXf6CXLFZL/WWYy0tQr+VvfXlsiGghwjtbGExUaMrmDMlmBuIy0YFRfVcpCw1GRfkcfgQigCm7
xl+I6vpJpnkrAJl3a+U5YYpjDC9596Bo+yGxZhaia+IDLHxrvqPfesOuzJV/3MOLldPPmyRqUu5h
O0fMjBvj5OTihggVgs5mCHWz3aQ4fo7+5HMBebw+q58UPGlAfdp4OwXqYAW8sRFdO2hiRFc0UYdS
jSH94q2X2jjsiT6r7jEVEIljmyIR9W5INjFs1k98LONkYw5cpvqGNqPP8wbssWDg9a4XSx/kAtlf
U/VWE2IuFUvzFntNns6Sl6vq9wu8+BKUwJROvcgFnk+zRHZkCjciANPn8zx7bBeMTfFiN96Un1Ds
hsfArWeytDFgehMyHbqBo5Bp6FSDE9/Cm10tKyitFXz0IjGVf1X01ckyTwmjGDlxOP8C7aFyllcK
7Z3eRa9KHprv9D3+UMjMneykwf8h7b12XEeyNu0rIkBvTkUjl0qntPuE2C7pvefV/w9zfkxlSpqt
DzPo7urqqi4wREasWOY1950REe0egVdhtIXFc2j9/XdicYGEQdnzZVEne0wKSklSDBbVuDqDYrtv
7Tx5TltyOS5kr+vuhIHCvNlP0Qu4KSs5grAXHX2PtI4YdishO2o2FqfMOSNUMZEpq7v3Proyf78Y
bL8u82TbJdMkD3LIV+095ssZTgrzKxzi4THb0VN8h1Wb0a2iyqxBh6bI6VAkSePuqpvJBXnO5X2R
m5MmI79wOgoVR7kSR7NvjgH9MjS9VZzhMNldiT/KreqGNLXmR/MoK6vssAw2/Rs81ZnBrNR4L/bw
2++Zi7cA8TvYcfkP/CDU8H0qN5my6gAdv0WOdRWCfQGF9n3NJ+0OyWx8dV7WvNgfSe2DRacqvUOJ
O3lpIXYNmO806mtVeD3dc39XWkdBegKz4QCtcCJCouyl+g1wH8wj/haasYrpKIG36F6v3mPLtXB6
eg1GDnBJwLIDrPx+beD1IvdZXi9LRct3GcEwbUWzwdwFiSNA6cUkIdLcbroNMiI3WlziRjPcrPOU
a3LH0jnKzMKT4r+1nESSuewnEQbpkp8VJlkixJ8Qxxo3Cjczto3L3KN2hhoenLuAyOqW/sDNv4+n
dCmafV3DSQo0NrMkilO77HuF+9yLtc2ITcSan3wzOEnkyPWBOV382RxWq+O/H3/x2NGww1eXoIU0
30k9ajVhFIfp5yvo3LR1adqB2KcsQ12j2Weoe+b3wXQcQL7e4DouobMlpugkCPa1hP3ym/hvKacS
Q5U8ViX/WRJ2yZtbVyUk2qqyBxngonA0ou11kzROoGHCExTb8FrT8OIpMmATI41KbSidnnxfEns1
S8vm+GmvRYIVwknApEHDnLJ4jjAcSNHlzIiAobpW27WR70vELLrkeerQ64CPZ/u3ZbdFdNQK95U6
LzOXSn5u419h+n8B42bzahIIGHTvWfBJyzUcfUNJpphrsMPzdK2VD5Od3Rqe9Mu/McDBLSppmQpl
l4QpXmkfFqY51DwBvKnFswdwPbBz+8p2Wk7M2en+sqiTQKQlqFzmBYvy/zbY3DKTpkbtwk0r/1o0
thF5YKqQ2OUS4R0kT8w7s7Px9EFdD78RDAL0/FplfXmLf1nTyRZP5DkzLTElUYXxi+wtarLQk1ZM
+FxBWw/9AeYFGNhVxlljDk9FqDf/g2LnYtMJQAJ8D5rCJs3h75FPDlKz6HzW0YADZOIru6WI2aQb
tfgkwFaPECj5H0zMLhbCX5972uyw0qKp84wIU5YrHzT0Hc2/W9Ut1hruiO8+MC4kD3fkbVDZZtdE
HdNyRXK/9dXp9/Kqz7eHyaY1JcQ4T2dRykQTasrC5rjYxTVrRH3vk13u0VKq6EgDGl31v1SqlvwG
z4E70pKkfjLvFtfdYaOKP1usjQ1XAgpK29b599a9AHflPOlMDZC1lNkuJ/VMaQ2l387BsjaEGKmv
14illuahlNDzeYoStCpxuMFh6aDpOwMNsRRWKqEKuzdDtjVth4A0VLcsWlWI9XRcau5g3bWGo2n7
BLQIhTWTL/EH6Ho0U/LiI2XoL97hOcYxpFCyjnL5W02OmvQRAytBaWMS3ajeI68sCVslhiGDnZ+x
spq7ckK3Ur0d4jvMca5+pAs39GcEJAuCJmOdvohKjiq96UBCLo0TExgRspP6uqmei/49kvdoQmfM
8JYBStbtNWx/LcTqXdHHSqJ/Ctor9cgluMa35Zzkr0ZBkciWqY9d7QXoqXrLDHyI10q+KV1ymJZW
LQNAY6td4xR+Fvgn2xUPMlFVYLZhqfcJ1/zS2EKXPytKsUbWwo7SoxzdlQ7WOYoXmK/68MsPPKV0
NFCrbupp8PkVyOkb02GK4LXKmllI0W6t2hvdQr43g3tfhAieZ3sR/Pw9xPZ/799Lx5wBPOJUsohT
+tlNXk+wEGXq12MeuD1ka9AlS8jFz9RyDNj87jIn/DPaDL0wySatYh6O2d21+vFSmPu6jtNrPFDy
MmtHvT4WqdNaq8/Rhl38jdZLIkqkAdV3vcN9qfT69tST01vRTShB9dLRt+4q2gz5Fmwqus7jC/Bw
1TEXI99PVU1O5mzXwq0lbaNuZ6Y2YieOtY2aK7X95X373/f4xKl92TxRb0g10mo1iV2w6dHIY9vi
LcEZpu8Y2HgJLuN+ZVjNf/7fdsIpWr0rU9mIZA20Oqf2ZUwfEziW4Z1YopHyv0i5iogvjqPRZRxX
gUBuh5OX76+vR3xJvJBj82FMshQSTMZOJ2kKgvdzJMdjfWzYjcjVtI9SciMgywA1mMs4tP1DcmvO
vpNGTtq5ABOtaZ+VszsMMGXCDAjdLR429MJV5OGabS4cRIDqwn0NpRANizJ0swp8aX6Xxa/FR8jV
bqzkB+EoTxi8uxhXbLKHEmRXsh5Q9qrXdXbAvkxSapSgPexShcBDEaMytgSwpEW/DfwcgIRdi06D
ZbkoWqHbJOfPZfRE2uf7MMwXZb4cFUwQD7Mb1n/rdEud0jD/5w5vPUzagbOKeoB6RBT366A5TAKW
wwMiNXXjTMLPbn5Npc3UbkzVVsbtoK8lGgLSr8qkA7tvn5mGaO8qQmUSPT0QGRhagKdVrrlHfaLN
zgKcjhH6kvEujbzvKUmWtrEsZSq4bkVEv+0FvtpiYlVEdrTJmFcnB6PYidvqtzGvhvvwxXiw1g1K
dn/i287jtXD3vcA/7zxkkCBMblE0uWXQsNGfzWtWKee9YkukLwVEmaajyYTkJI1r+z5GP96oKBwz
aPwyIvvYhh7Ney7h4qfyVL4tQvxSD4ytNoF6rn2aY9G9gU0dEBsrXxtoy88Py22bChg5O9JVW/ez
7Pf7Ek9Dn9FMWmeVLNHsGSvV29IrQDDCgKe2plew7Z4yFNi8+tqDP00Uv33HkwefRD+B+UtY5QoP
xnEjHI9NpNIePoRJvxrLAQAYuRU9/mxPD4jPtjCokwyNGHMV6R4CEyh9xu0GbRTbirzYkce1JXIU
EXIAQ+aaYAIe0vS1zV0ItI7AiEm5iYSDKX+0+ccA6CYT7yPzV5qpdgeAp3nDc3JylJ906J1SvZKo
nYPOTn7sSUIw5emQY/VdHfVD9Ngvc9ut/8QPeKFrrLgTIrTuvwMq1dRp3ro8UoL3wMbjT06DGKLY
gjrUY3WkI5wWcNpv0XykkMAgqUp3ovAaZepGQUei6FfmlK3Qn/I/ose3UHbUDwMSq+Z7Cwu+s2vN
bc2NLh3QqZJutJuqd7C+y2FXQh3DsHrwyCq3KvQJiFGdXciO/wbGCPWEAOrjdLSk9Wg4hbyqjMwJ
oAeARD8ApsANHHmiaQuId6J7gohJu5tC5yfaL5O5kUw7qR3gnFK0LbptX7wW4j7GnRktOanY1SkB
ilZ55+he/qN9CCenlbdddoN0meg/6DmnJvxBstCiXBf4+95frKSL1wqL7SfjSkfkfJy4vGz+BQ3H
MOBFnxz0tFDqcmhABZjPFuQN1dMUu1wsYL1uncPvUDf5McFfA8Vfdh6iAaZtpBuVYnNyZABm2+QD
QbBrHLBz2vT3ZX2ewS/3+ThNBMtBqI5S/Tbqm8qnsFW90ZkhITv4zIdoxQhOTzt83NXoFQYrLoPM
iR9zxuvSRm5AYO9CkPOLarb++O8tet4UP1ndSQSIZUAFCr2sowW7i+Z7s6VbbwuPisNeLL3QXKni
PjFdbv4e+6yVtYabJqEiZDj5IwY8C7qjFTYBdMlrMI/zicLJ2k4OrNX0JcLVoC0Krmvk4oytiO2N
4IpFuJIQbfHv4oha+FhBqaIHmG9zZUN/FUsv+tHRjSo5AwZ+I9f5u9+9Td1bDzh5xYzyWukjLffd
WRz9b+ud1qdJoxntJPGNEbX0d+ICCSCJfW1XybBPUlv9vfDyEfUy/M2/v995K/LzHVkYVOiaBOP8
JE0qi7qYfTNZaHqPUr/v3BI8TLRr4tuwXouQCn73H9qH8dJGdi1iEnu1+/Z5rM5/+38rOGnd1POY
5Y0IxzHyUVQHUdn/nmYCS3BoR2ml+8cBYaJAflfSHz4fbo5g6XfEFFw5sx89B9Q09hUckR605lqY
jopwN8HwCR7E9rePc5lafQTw5RHuaA9jt5Parai9S9om0D2Bka5h+4lbPQcP4yIZWUHmruAM5gcp
+FEWb631UBzQiWrGHVjLY/yrQefxga5kK9+RyVr8sya6UYsvADrPjvRjtCs8mUnXkNt+wfzQDp4Q
xEIRBNlPeXjV/FduSmwGf3JW7PBBQ1Me5tZTgPla/NqtA3dOHn4bP5ZBlr4P3YpkYoz+hEm7IlvK
xbexu9NfAb2JTr02nMpFgTVMHF9+nssbTXzDfSjPf03FW/yg3nYCgpOM3VWoFw1M5cKxyHtnODId
upMwdmrTwZFmVeiPSAOZs2cZKJsSUH74pI1RebcoBKOoioAk/2y4u45UOC/alu2nWKgVaoaigJf4
ngimtTo2pUSlKx9ap8zsxHSmw+K3oC3KQlifo4d9XfvqrB108tQln/oSUvNWEMs65qnl70/zYQNB
3UX4+WNUwUgeyOXqT9RECIJyO+/7FZq2jX+wdlbwEGFWW41HhmnAb8cN+nG19PY/wM2djWhP1niS
IudhEBjJzBqXUQXtn/VSVo8bP3GqHfsWyJKrrlo8odEksLmioNu4jJupSHb8F3vjSqBYAsHZMf3y
pU66eQ2MokZdvhTzkxt4a2X0s6nuoQ0s9SWqOTuE3TRE95ptYz5+Wvr8ewHn87GTF3ISqRpBUeVk
YgHqehR2kIpE+lzL3CBBPdLcVNlGe+3NB6m7T6VfBYYRAzt77tfiuK7BudX2GOHJ61p2DXPVRBfD
bRZRwEPIvSQnT0a/FdMHUd0K0n7xbgz9e9l3Iho8197ksqf/9SZPAl6faL4uQPXlTSKGgBuHgw6+
rR3yikO/eEBdjbFntfDy6mgALzYGJNenKOlIE6tEz4GdQSM37lQEefQ1feBnkpYc8QAHCq9tVTZC
+kjhkLmv/v3pzpsky/PBgCrY9YrnGFhdGNrMAuMLvXjIXSDkberBkCtnrxmdBqYa5Nm4x9Vh4MqF
uu27huDG5X0H1CJfIYwvuXn/9O9FnTfZThZ18hnKpq7Chj/SdyVVKdSdIezotvnYgbU31HjLBAGy
gYVnWrsXcHrJBixpwBmO+1ikO0snX/hBwmoHiEtn0qocH1T9gPmnH8MrQ80HI8erU8yLkevLmzzJ
UUX0a2QN2zYOgfzBBTdNNgbI2p/ZCWKwxaFeg21ZBzswKUvbC1Lm6OE6KWEFH4OGfsJSFA94GocQ
9UZ0rgC+4omkXPvgF4PX/16m8VnXfAmw3aiGeaiyzE/LkETcJjqRwaMIYaYdIc51K6w+YRPgYSj0
umaDEp4Qbxocq9E8txFvTyhM/gf0s4uH78vKTvLVdpz9oY/56nRcjE2LIbmwm51acTL4OcHNTPMk
1tfZOvZB5z2O+r7N3Lx8qbYFTHiTqhRT49S+Ov2/nOV/WddJrpqNMZYWS3RDjxlsIkAzeNzms+gf
QQmHtoFXxgKT7mvPCA6VtbXiXd09k4riPm2n4TavGCWv/KuOW+qFT8mWAr1rIYhCinpyD+mDWQtd
zwtbBFMdTXlJaaaRzqReIK8jxpCgOxnaWm4geIZ4qOotpgJd7fi/58YDBZj9zSKaYNshR7fAKZvN
1HhULdT+r8hvYthRPtXBg4rcCqBIPblZ2EgNWcy61e9V37HQ875SVn8u+SQAf/tJJ1eZssRIndnU
MePsWKtG32vdWibf1GH77CAcjE5q8dJDbZP6To0iebfWtceMIIXIm68yGF4jKlzbw9L/v3Y9qOfX
w7fVndxzfh70k9UsL9xTdwGE55flhsUZEacm6C2rzIm8/pqszHkXf9ESWiDazMcYOpxqbaaiFoq1
zFNzaemPljXwCCIzSBiINIkbH4Nny0YtYMzcClwfMpHoptjxgtiUr0a5C7nGt8WcHAZUiPtu0ljM
MgmCOwb0SwKzGzhcHZwLc8ZsDqEXQd/RMUr37WQnUN0GKPPeZNJ7d9p1LnuNtIimPKeYDrz/++44
H+2evK3TtDUu/N4UWSBGCKPm1vfkGmHkNCvlNfTW8h+6b8mGm4x+Ctry4KMRSM37K/v4vIt6sopl
J32JsmAGAhmCXU0iYRi/2uaBBjW+ODgYhDs/Zt5QOqhZ6WK5inHUUbdgwEJvyrnqj6jmD4mn4y7g
Lwh6wQ1kYCY3qhfzTy4exA8I1MvQHJNtoLToOiJI7YrDlZbLpfRfoa8F2slcNKxOWQmT2md1nbT/
60PDpiTu0bt8RpUaPuVWx7iXAew1B59LsfbrUz/xGF/e22TMVh4FPNVqP2FATKmK9hk3ZCv1rG5d
P9HEtMMjDls/QAkocNcFfa/gd6IDbEeLyGvDXas6cnsN0H4x1v73Oj5b0V8WpsZ6oJYqHzSlpyzV
D4bxWHSPag3w+KChFoHYja39wrLUTdB3k9/r5Mg4VLptUH7AoGBtoOeFONLLNer6pVzp2xs7OZBm
aCWSFPLGtFVlIpOmTfs+oUFy6KJDDitgXhX9QcUsSGRc3Nt+W60YUzCX1h7DDSY+8e2sOaQdIbdU
sxhDhuaNVohOONnSsJ2YgPCXr4WRc3nY5Xx8eZ0np9Ss1KxIBF5ni7giGr37Sj6EwV51k4fQiTge
yNHfKMDVMREjmo/Vcz3trvZ2Llw3EnIDjPgtVDdFRtvfj+nMvd6rsy4exenQWgdD/S2VT227E+GX
UreU+7bdtv7veLhNMszDKtIjyg5hehniaCXH00qY//YgEbWnID6oP+X8CMyukjG38ozaqSqbP8rK
QwN+v6Q4lfTf6L8hF5HGj5NwZJA+S7dyuO27Y23uZul3QGXN/26RNVz0oHKoSK9EgjZbiRVGKJvC
/7kIBqc07CfEvrUI8is0AX8nc/vgElQJP4zmhs5wiIax5gKJFmZSkNeS3mwywm07COVNbd70sTOg
tgKaM8GWw27116nbR8J6xAQBqmZ9gOKF8DB6XOkES2MZbvWg4YpVCpZ2Jp6vq2Hdp/vcoFnxYzT3
df4qpK+5spPBi4VrMfmZQUPRhWcIW3XlWcEWZa4ie+vqY60cI32nNKUNfAO3ynzcKRES6q//vgjO
h62WZBoGai74EiH+cdo+q+NKyYVJzY/tkhS1fC8a8Gitl3+m54wbM9lmcIz6m8y76uB1Hiy+P/qk
fumGSZ6SWcnpj8HykLtHIXQ1GhE0cECrrKKtGKwt5QGfN/r8jCyv3D4Xf7qJKhMMOkxEz4idbRpY
VT1Z+VHFogWybbORbctbElXJWNUT9A8T5TjahjYOWc3m3y/+QkkpoZX139NPcjg9zWRxnoz8GGC5
EDzIzW+putO0rRR5crqekzvACKuB1rgrrGPDHhkoMYQLsw373czs8Qdru5K5nVOp2Az4gliSJCmY
VZ1ONfWotXCUqaEbaMDTa2gB823F5kNI0PA0cQV5Bhpwzl+zvL79wEK7ie47ZM5oLOYC3AHd1pu7
FHtHv7Xj9r5ays35A4t4FFiSNRwPy5lQTswxVFYTvDHa+0l4U3rDS2hb//sFq+dp6PJj2NuKyL/P
eGGqAndPt4r8KK6lt2Qz70Uoza81ZEnGXbp0DKKXKPqt+4+yPDC4TVaqY62XMGoWCIzaSrVScsei
CgbMKi7hfX6f69QRH0x03FZxux6mg5ptkl+VyO6AeDc4objH709YCd6/f4uxXE/fE/7vv+Xk+tLE
3moVLc9JlCQPWROvjmhDpAdJ/mluW6b8GN/WPk5mspuosaOUO3RqD0L47gt/R9IhU9DwiyDx/v8V
SfT4LjJXBvNf+ibvKuIOc7WGdzw/T8cC1O5zddeVDv5AKIakD9Iz+PXyIf/BKCHvNKyLmC9stPZO
+DOgqPFYvzUf1p2YbFAzWif5zOf+CIOdhu6O3P/dWMEmRHyDsU6kOMLTNfzZhbGmvGis0ZehPUR9
d1JvDFIaFmqaF0cfaBz9KBJ/sv4cAr03IDnIsfb/B75pFy5nHgtnX1ZRTJLOCo6Y1u+kFE1BT0gg
yRJvVTuLNrm60YUNliG4EAo7bboDea+4tP3x4BhvyuInDkL/3hznomogzWhLiYu1KbfzKUG7HbpB
Sqq6Okaql1OGGqigoIYPZQEtaNTuQFco9vQSv4m4cqjQElZ+uVrJ9/NtkHoCbYLf1kGmk1g7/a7I
baZHZuVM0irsPAkMBbksRFtQH8JPOgieyAQ1coY/3IlTsRV6d45f6nidq0iFrv/9yy5UKbK00Lwl
SUdpQxNPSvc0K4MYaBa/7EPe4QN0oOQmMVNuu9iV/6SLK5HNFHkzvM6DLee8fGe6soaLn/nrGk7i
tCkWnZVpWXUMhJtS+ZsbG5hOKq2q4MF0FP9m6F8n4cES170LL4UR5TpGcNB8+b96FegQKPDQVYRH
TnKw1CiUIYkBcQgDtIT7HrM0yKtUPB+qi0FVRgWAp4yXDIRjGV33qnqY5YO4EVGjvTZ0++TjfI9H
y4f5bzUnhVtNztmNZVgd6wiHMC+zEL/eFbTwO8T9R2YyTqXvfQjwKOWaBt3/INt0a8P0yKKWFhB+
Ecy5EOMQ+YjTWy6uUY8jWGBPc5922QpdBA1FUIJxJf9KKIOrep0xNrg6SbkAjuGXwKNnd9EiwqDx
+3vVEmkatdYoj9FL+pTez8H9RCOVbGfai9LBTFcGFs7FcxevK4Axi86AtY7wsUnBT9nCAfjmjan8
Mgr016nb8Zdj5mhHr//++vp50+/7Kk9SJdNKdegoWnnM30RtJQyv4rwpxMOUuQke7abd9ivrTXG0
16ZzCh2m0kqwFmqNVmwkxCG0bQ8Znc78W4GpwJ7O14/sEMHRjuQVIrKD/9Mqbk3sSFIPkY1oa80r
CEJv3U2ue9EfhHOVdOWGe3VPVn/fx/dCvFfTg8kxtDP0IIR988v6E/26Vud+Jp9n2+zLxzlpFldd
PidGzsfh2iO9/rlIzjNPlGILr1OHATibRqJxYXDqcCuS2/BKEnE5Av23gk+p8y8FbV4qYazPrGAA
s4b8BcosuCAujWqv6t0F7zbeIamLeQsVWKTfSTANbSw9rxZhyxf+x6s4Zcjh9r54fVvlEQM8wNww
unhm6EjOAur91GZJxYOob8YP3RtR/rnKUPi8Rs9XgCUbzUWG3afBWB2UeBLaoTxi0261iNXsMKWJ
Q4DOT75M8QbOu/2VarhABeuo/q2GByOzJRnnvXUM/R/IYLMH4dED7uuIAdSHUJXtZIaz7dW3xogF
IF2dFZ5BA0jvQLyXBdWe6m2cQquRV6juaeGhNfbDjeSmVLnSnfY7wN4Cj1HUqo76YxRC/Wxv69iZ
Hv99/i6ARGTET0SRl6xD8DzlXoUhWpFjJ5dHVd0Xg1Nu28hp+3WD25b6s2xvCRPM/i17UG/r6UUR
p1UTvZjGHXEsl99nV/W3unFIMMzyh4HsAFeb2E2ubNaLx0WDfUo7igz+DOiXikJm1XNXHosPAJMY
s6xSqH4o7CP/H+t7etnLeA6jW2IwbtrXJJ8uFFTLW/rfzz9F8WV9nba+Wi/HdaKo2czjPbHTnt4h
zlvPOP4sM/8BJ98e+vyV2uVCJ46Hw8e0RKaE6HWc5ApatJBvm6SknroNhPsAEXk3cM2txeOylaGT
3AMBYJNeKyPPJ1rLg7Ej1E2aNei5fb9BarMLw0qb2BsP/kN122BHATnDrvfiNtqq8FMWQ9B0N2ya
TXDlXrhQRKJIJIGyJ0MBh3pavfcl9MUwGShh1wmW8jZQqrp+rfT7YHww43speSqKx6g/IJVL5uZU
ODkhKBS9S/GLOv9eDkwr7rvwSrlyAQ3EslCExiuEz3Hme5Vr3VwwPFtSY/1DrvYwweSfnA5UCFDH
YQ9OM8FrpwhcYlcOwcXUBGWchRELTwZA//fPMXSl0Spmmx8L301o9TVuk2yyR+kJjkwj/DXjtVg9
a/57Dqe0v9PD3RSgT2aXiiv8gqv2jDWWjGU208VPAmMoAfr7wKlu8lfRm/nLnJ3edEEpCP1mLJ8n
+bkMNkm+KcZrx/ni3YNAoKxQxC4+Jye3X6qJcRflA4rBtmhj4VBZ2FYfxKQFNXHIpjcAE4A9IJLj
qFSv54K83t/X8h6lSWwAr0TACxkILueEFpT7ycVPj1eu9PS68eU8hluw8MjX+8FhjNycIdo+ifYd
uosLQ/vOb9eortYvixhTbhuSJ1teNYGnB+2zvbIm+fxOpCGJJpCKaY6Jv/P3Ty3KhWApEWsqR2Cg
vy31o1dvmnw3zzcLFHcHGNskL8B1GSl1cDD5vtjqmQfQCPvSXD36tnoNbH2pXPi6Jm0BxH5JGGaj
tro8Z00xvphvOrq5RUWf8VFw52kTjXuSKTl/X6yUo5UF6nvaDf2HACp81V9DLVw6Ct/WctK3lY0x
j/tlTKCup2I/0HkM9omyG2FmQnKUB5utD/5Lw9fxPneydQ19GaAOM9lFgnrxkd53PqixVYvfigP3
Dr9DqDo2O9Cs7RCftfi2tFzuZw0G3st1zcpLN9q3X7DsgC9vs69aRYxifkHj1uN+cgdGGvh9BIgk
xsiuPnKRlS9G8ZeOjcrV+nI17RLPu0iyzLWv6LqJtINmntQHcqFIodmXn4rlqgTthSctkp0i1Hbj
DYu+hD8fnqvyHqsN6u6J0KC061R1cSimSVRDJ5Jex2Gn1/t5erPQQ53WZfMDiHgcHAPxsbTTjfQy
H0rEmpTV7OGMUNX2Am3pf0l70ZV3I7XGzcic+Ra8rG+8NVyklE3J1hR/pO8MzSj2EkcxPePWuIVL
5/+hG5QiDYd6fDVBxzbdKV6r71Lo5fMjhJK5dMXmLqfJ6X+yNKyVyhCZLJ82BbQf0oTcrdBhrpKb
KHo0dVC6mBFUMdwXHy4oho7JMyZ/YUcE3Q1/kN0TSi+4u4ZnvnyWyLdUXTegwJxO7kuofNgImYDH
EbGtNz0AekgI9NeYqE5cIuWz7v/VdXfRnht/qt2uaZ9aw0Y5AB29K/fK/2ExOvpjAJHOzS5brVey
ugHlmU1YzjIKucvDR6Q7zb/An4xdqu+64sZo7vP2RvYM5jRQUlGQGnBJvLKUcwVi9GNE/b+lnFTf
QhHPSSIDecWjVvwwVW+utjWOwosxGOQ0ODpMYRI3xVLcQScqFtxU2RXhuvtDV9kpro2pLsyHZFKP
RSaV7gQArZMMKC+kKBvEchFJa3zmNU+p9tiVqLLg/Wg9BSXm1jD5trGjD3YW7Kp602IOWN7P7ijd
hfImNxls9U7649rxvQAKQEyEHjvTjaWHdKoNpgc0x+aKrsksvZStRehtVm15hw5rtQwZVvrRwCCn
uA0zad1qK3Grr6pt19qdtvW5Tu1/X1gX+ussxwCfT2JiISZ5EkzavAxyJOWWBLnJ4Ny0A7CMo/Dq
WzdqfSsHx2whn+NnAGW/+u0DVsZMb3Ai5WbmQiUU52vazbRFOrvy97GfM5mqVm3xiAxYrB1T5vSY
Cq0VKn0gtW6eX/kBlzL8bz/gpA9BqjIWvskPSF58jDgdRb8zXqHu2oYImFNj9BbcFsA7svBdu+Z0
dQENv7w9DXiHBtKWXu/3y6DTrAxYiV8u9BXG2zinSo76gL3RfYvcxVH+S3MTn9/7YA1uZ1oByMrJ
fZcUKQW6gxL14p7tuz3t8PxK9XGuE8iRVEk6McFdhmin2j+zJk/p2NMnqBBJlVZTczMAAW8SICfj
naEjfFAeqB19nE9Vgnc87vbUX+lN9DPBlTWjSEb7Kfydi7QUnUz2dIJcsBGJxWpM5+u5LTbWeFP5
2LliF0RCuC3QTfjo3suNmt9ARhk8Yxfu6+gwokdu4ZPK8DObXhEUQtJugntrOE39AI4al+peeZq2
0Z0U44diR7/Cq1icCyURZnQYyyNuDV3/DBUhi5WSiGp5FGgYSTfig/ho3KD8sPN3keHJz8OhezYw
f/PmXypaUjfUSb+pTme+arYDBoDE4aGhiXK4Wshfus6/rOwUOZEOkTGrMStj+yBXHkyuxbXb2fqH
/2FAz0HI3UMgud5oByVDzRBgpC18aHyjXcTQZ5evrwlbXmDtoORGzfrZwTkHLsX9oEht2ZcM+TVz
LWakyl7nRtW9Atu4cUIY1BAK8YiJbWD3xX7uf8qo3TdQZ6jncwXbrmuDwIt519c1neRdVaVWsW+w
JvBLAxeLhWNZ7OX4OLtV7OJyUdw2yU2AnoihOmG/La5pVelLW/2k2/TtrZzcKZIh9UEl08sQNuZa
tbVNMdtRgczlMy1MWXMqZP2Cj7Z/aTpE+BPF6bln6+yhxSVKRHBkESRV8lsIhEP9I2oxCQ3a3Zi8
tm6MeEYKeDpI7Um+obKrFP4/D5R8KF/pBFmyIkZ5urdoSsR2eGM+Rplb0LSuK6duqpWfYLmJN8eM
7bbxoqAl3cRPDOvz8I/QP7XCXyGG40XwjSNM14yHq/ft8vZP3w2e23ghQA62cNH7HgizlFqPOnf5
OgIWwUppo7JUbnV70pxyevFzRtil9Q6dvnzSdv2IFNNNqju+/wxJyOmuXWsXbwUd4K4oY0qhs6rv
6yljMWkGsSiPI1LNDUzYCM8uLH7XETPUA9oN/i1kkeFRQU7y77W9+tmhP3sbX55+MqBR0jSOpTjj
WjAAcTjV+KwaELVSrK7ykgnJTyO6meItIkXo/fX7qHykI2bgzLOOFZxHHDpjer3Lm9sohpu5M4e9
roD+cDJjzSTcBM09Z9iS0GxubX/h/l8FJy112L9+wUlaEEaCMuRWvESAovxTgurdhr/hEK+lkf6+
rQaoRpDjauMdbVOE4aANAztdLTpxCjIBPjjjiFuXxulElHCLKwpjn1nSyfoW4V0LtWUyqTOPIy30
FysSjS4TYujWzyR8MMa93P8ytDt12EiZjUM4FKTxwWu025KbSlsX2uuMJKxFakqL9M4IPVPyCsNF
AWSeboJ+08iMqrZKDhQGH+mVGDsB1tLaOgOy/hRXa1lxjdpDtajOMGm4rfV9ED2q1SIcmVevqfHA
3uo1sEh3KBwB4XwzvRF8KWMP05UFCE2C7gjqZI+QAbJ6n8REb+aG2o/cf6H7VFheOz1YJJ7Nofkz
5bhmoDzvtwQN4a8VXN2lJOjnH9kykJCGpMa06UzoXe8aQ/fFEThCyYjVbjIEk9HhU8x1N7nY4wgZ
sLMDK65BjQveglIz17TajcDRomczOZrxJg1+ys2NL66tEYOiDWqwgrFWJeyW+lfgkhZhz4Dwv2JI
yfjX4m/rBC5YzA4qXT5QouYxQSWmLp4k9r3qgvjpfubvyYM6rGrcH8UVFlvzbYInl+/JJBq4QkT7
AY46EFSkC2nq4GiU2/ki+AyOe6UWyx9l4p6TBu85QoHqKis9g8ailDyYuA/2FOqb4rfYkbUc0dfH
9c5ak5H1TjJ4FeIF4w4n+sxfWrML0qB9LCKnEJ7n2VbfVDJaaVXUTpm8Stoym5KgBqH5w9xLsecQ
zomPhcDgkTDdQQWzAe+Ntcd8YXzMYaszpLFW5l20zd7mHVoFHB9YN0hkA2uFCTzvxpeoPugmMHS1
ITEk+cIRbdHMKrJHEwv7t+a9n5z4/+PsvJbbxrq0fUWoQg6nCMwUJVLRJyhZlpFB5HT1/wPPX/NJ
NMecmuoTd3WXsQnsvfYKbxDtEUVXmvbKWosO/OhYXWXhpky22riTBtR2wItlD9HgkH9h+PUE05Kq
7JhZ9nk363bIq/QJS80VSPhjcSfv/Bcp8WQRiBrCpzZ/5Uvwiuqz9h7rsL+xc4SPnLib+l57UtJ7
q9+riPud3RKTEuTzGLn50CWQ69irklc0h/EMMEPD5uQWSOlKIoe0GWAgC8mhudX8PbJnJAFnOe5m
3Amb9Jd5dupPI90n++KlQZoafi5AVyIRSS0YGHOPNYibnZRP2Md30n2PW9XSeLt1/12hfOI/9mVV
F9nJlHRhGtasqnfgWG/053E/jsvzD/MNnFTvQmaGciMD83NlSPeP/y7irsFNvj39IjPJ/TDSh7jO
TxxUSASyozozlYAD6Y2LWa2is4EMare6edeKx2/Pvaj6/XI0ErNt85NxIhdqaC/aIZUqCiTRovkJ
akOZ7CZfRU9cg4tu1lFEm6RZWut20ySo0KeOvOT7LEq2riMs/CO+f5henJ0WSTrmA7faFNfSgm8L
vkgLME+f4ACy4OR51uyysPG1jaO49ukyOf7H7AwUMzulcfx+4xPNf/PlhfV1g1ykBLnRJ1Wl8eTg
Ob7vDrQK/V84jXHbhM84za7QH9gYb7ry48ZzrySt337xxUXeloqV5CbPBSSWMiUECs5stqNB5Dua
px605X8pckntjYOKE8GNn3xRmRutYgSJyNjDmneH+aMJIKI58mTLlSMhT42RTrwjn92UKxllpciO
VvjTuFTM6/BdXGPCrezbV8hMdAnDn03h5O2iXVgPreoZT8rdfNRFG6bmTtoYG/mgHJEIRseLaEdo
T3u3xnTJ8FqBxFdAqtgehbX8ZmoOoDs5WOn3BdN5EJVzMGRWwYgWkEew6YF5IqbAeHJvmTvm5tMZ
oywX0y7NPOSvRjsPzU7aW/hgueIyfUR+1hPQBLLzD+sxfVKPfuohQTz9osW5vTXZu9Zno92HyAvd
Gh1s8EWerfeRnlYzHLJbYDz8LNkaiiTF0xRitGtb6rLFs/G3AeLNMYEDuZqwpDRA4iHK1xYsqBtt
vyuKQBiiYH8ATldDV4tU4ns0zidDElQ9wxRzvDcNZ8a69SfRvze1185cVv6GuWeiiza2p62496cV
sdGRsRI5aQmEk7mrT+nmZBwBHKa0mWDXqItq9ORXn0ryWXhSf3XYzQbEkg2aF2gcEVOSXUsFBnXF
AarP3OegH6B6bpufmA575uv4AcBbdSGv9Op9dXZb5RRihhJ3CA30v+lpTdbCHJcGrceNFaMNSkdm
aW77dUyFVdwZ+ja/ax+VBBfLlkH1Xd16DZo5u+K93M2EYJDk6raYHhLuSaab3SEpXB+worKSoi0y
P0LwkYnv55EJ3PHGcb5SZ3173xdhJIhgg8o+75s0ckEXvEL8hXV60U5YBtH/RvTpagD58oUvAshk
imGkzU+kUZovS3FVm7PNVI1zNwMbjvRsIt7SbjNdy/ToZt1o8CnXFmCJqkpdOY+zL7XJBS2EWiJa
GV3uAxBT9UEHtol1sauCsSEtHL3xvQOi/8F0deRfPMWFdeKE1SJFF9dcDqndPjKFcMZXiXaF/HFW
PS1Du4zZu3er9DPnoHYZ57+u9iIRsFJVDhMVfXn6OOfflglcHBMAtK1tie7grnj1P3N/M/WnaRrs
4fxI5myO+IY7Qos554PRbeVxn0Uv/Dg1XYIxo5Dv/a3U7EeQ8JmGpMeOSQ4SwrZh7aN4HbSJN2IY
YHAA41Xv32lAwBBcddKSPj//GY2qZUN+Ci5JeEmxu0SkACpCluzy871S4QSyQMKAzuWjrByHYL8L
1dcwejTEd5PZRbaVeoqYfFPXGz1ZRNVrl/+qjcSWkZXwLQy/NlL+yw93AsAta9lRAJbqovtjjW3e
1Em9dqVYItwABqxAHC7Dn1UVWRiLRnYygqOSH4pm447NsU9eYmstueWPbqsskS+P05Wp/LLO99Vo
p3QZh5c5yN9uSl0Nx1/WY1yMVpMJbTbKF1S1Zw4PbFzZSVYo5gvOuVikjAJxLfYic2VJm94t7/0X
Yd28ieECTkre3wjG2rUUAw97RccAUv7b2LxTrQlp1DY7gcfr57mkaToA8WYspuDoXbcoxp9y9p73
uzMiZH7/OjR3XbioCHYtneB7bdgJ+kPNidbRYcQSAV1ZK2/Rj3ZVCLtIXUauaOa23H6iPhXl24xw
PnDZrevoAP09dPI90ZR0U13qcL+Am+DwaLmltBk6z9Rv04D+6O79ddq+/OSLBDSNxVEZTX6ypf4M
dw1E+5bRY2E8WdkhLV/l5l1snjp9Bwy5SY+VcsylU1KwedHa7NSYYgfajrhJ60Pd/lKi+3hAmWa8
y9nfQrWqhReZlPZcjoybAeiXvxK4uSN+ePRltV86iiHt0VI/xeLTQKFwKN5q8RD2G0l2o+3MLRZP
kJ3VelUrO6N8TvEi1kLuIflBwDRN8/TOsX5H2Y90OjC+DBhvYvcSKm+mglQN4FVkWD7y8xI7GI1Z
Z3Cc+h/G9BRJz6OxtKpjFj1J4z4imtXvZ+VDN+EU6utaOikF5qvDMas3rWKLipeNVLfMCONsbcir
AkJzsYS1qEd30hHNpRKcNLgNlHuX4oRXiKvIW0wm8qd/311XZnIKGDAm15oBo+Ov3KUNB0ks0yqj
ckvLR1HYgf5XFlDd+t/puGva+9J6DqQFVXqMqkoBfn2FAhaq5t1CJ03zn5vmYA6/dBqgN8cDfzfh
v63t8iBnY5s1ybnMuOWkRac6OuiBx7L36C/4iMSm+yp5FLOjHN41Xgfwm6J3q6uoTsKndqr43sDq
tNIcrV3/+6UZfx/quYmJpRi64iZA+ovrdxgleGOZ2J4sc4+SQmf+zJA1lhmL96pqv1b9i7kMtu1y
+NkjEWWLTwOaaU5p3OnYpecBNIzXwY1bm0QhfgxWqcuQgz6V+A56VcGchZYFzXSsNlYa8NzmgFSO
Fj760bMeL+PurlvRMMiw5YBrUnyG9Qc5WqQ8K9LGqndJ/9Ky6TLDa9AaRoZ6YSkvGsLz/bircIAp
V+0M2Wf489z2r0G7PYsqiiFb7HL+/ZausE//tHpnJ14gZ3+xhGIDs4Yq1NtTQwcyZ2iyCcYfjbnM
+icEtAiFDCwG2mn0TRSQVI+YsdaYpEVL+i3hPi1/R+0qmTk14cZM9v9e3JUx/ffFXeRsYOQnsSqV
9jTSAE7lnaT+Rpu59MxubdRbXVxQhoiYzhggSGqbRGFwRsWrlon5lsUP/17Mn2nS94j5fTEX+4lp
77kdSq09TdFOLxe09RjW5yhBTl5eM8LBLpswlULWX7TdCkizNdOsNpoEy3EjOTo+CLPiOPY4vXBg
3Xi6rNLbDM8rMMLv67woHvNAC5Si4qUF9bHMPoPcY4YpCztatkc0OzmZXtjeR52H2J0aPPfqETwB
JBDBHTp3rJaoNN3YZMqVGDHPE/57k13UXm2TjgHmpmwydz7tsq1OaBlshuGFLqdWun8cOdjwBzF3
hpkkuUWttx0W6G3SrJzoRDpYE6JzR3mKfaZEwsCCuyWcJBYcy4sJVbdb4MPrR0OZ/ZgZSOg4WH6v
0CJzUgpFstpTl78J9SprdumIV9sSykgj3VXlyvjJlRkvLKe2NgM6qRD+wcXGkVMKGxQLEQmUjh0e
vNEigu5+46X+7WiC3aL4n+VpFxmUEJj9WW2N9gTcIZ4N19v3aYFsKXru+Rp1WdUJyxUuaSYNC28a
fk71EUUkCUGJykOJr9AWI9tRf4Gj3bh9ug8K798n5vrx/bLCi4Zj7ydnvVaJLVO/LZlrJXTZkAoM
6/2AC4zHgCCut+fhTiKs9osKUJOOvlYNA67qb7ytK5zx72/roroQ9aIYYsVsT5Is23JN7Y9S07MC
NyS4V+kjQ27O6VFIT6G/VSuPSmcCAta44eFjcKBJVQRpxVWrB2jBR+6RfnKh95bGspx0G7mTqX9A
u+bfL/AK4uX7opXvOzA0+0yWBD5x7fU0w+FZG8xtH5gIwHJGpjTjjg1WcDUHz+9OfnjUwcEsw2IX
WA//B4DmvBhTVPFZMEDfXMS/wMyTQQyFlot+xNtYeiwoXxHQKd5S11+PDChqYydZ99bTrOOf1I9J
cBfA5TDVw8T9fuN6vzJp/76cizAHITQUrNHHmWIdSrMMMl+DS4IJAJhtOcbFvh/vURqSm6U+LhDe
q9ey7IQb4gTcPbzkSukmx/967CVSSBbDNaZoFx9MrAaxOSu8IzG/F8kbITPo9aI1Hb2HyJgrNuro
oZvFS0F6Ghhomwd86gI0Z8ujhsiQW6hEudWtZtPNZV0k+30UBHkrhd1JEN2kPjZEC8V/H1zVg0pU
Iti2HNu12a6M6EDtc1LLPXJyCebqzEgZiczIAPfG1p6D51+36Zc3NWdvX8CgjaEXozEG3Ynw3xSP
E/vart/hjU/hcqoeJNWxugUmQxYUDRsztMFc8EUXA9bd/SwL8Iebc262Q7zvAmIYvNRbgLPr8evL
Gi/SDz/T27M68tqGD6tagdPCUdpiNj9zETp7/KVGrs5lypDcHdcJPfnk5423dDWHNWVDgs1v/O0u
Z2TtkPZa1HFx9l7J6DqFjjO4fybgs4Y5HoiI3aE2rdz56Ojip+GJuodNlYEeDWULXixld38uXm6s
az7rf329L+u6iKYDGrBJJSfdSTogz3MePUl6Bhvk1ztztJGMEGtSC8cflx2SCwCRsU4jqFIBm6cB
7N4ieqX950vUam6Wzm2pW3DTK/p8hIcvK7w4iYKgCPLYpN2Jtov7CiKrfZ6U5wzZSaLThz6uY0yp
9VX7DDleZ865J73FHrKAXWI4mnz+UxCCxIqXfrw07tRD9d48tBr+G3SF3ADPqG5hvCn3iFXeiGzK
/PL+9XIvT2s1FYlZ83Jz+KA090ON1wtA1sk5r+VDhM00CJ41EiWn9MWidYw4Z7kOw8M5mVXZ8+es
2ovNxm8d1AiZ4Sn3YrxSZEduF//eBuqtbXBxiJOzlKDHE3cnxQ4fpdBT0kWEVB5Aq+FHN0O8hw6s
rwcsEt9vf1qawl1Hti67PZ0n1CFXqgH1tyscfkWhbZEBqqtX9QTM5ABrbAzx/ERAxEajtz/pP31c
kFH3snZBUXgw2ivyvsQLP8+rf/+sKwSx73vn4tzHOX2TMWHvxDtIJ1H5MXUW1MTN+T2p7eEUfpRP
gFIikNbJIhgXrYWM9cKsaJ4hbWe31rJXHfERzFtYQOD2shun7wo7al4fJi3cw5L0F5ekHf3UQOeV
qKAcKUPne690Om0p1wfaEfp2pi828BtvUoHmH/73zvzvB1/W+olQjqYVZh2jOJB2xTqjQcYlm82d
9GaFgRAYti6xgWTcisX/w1b7z6Mvckk5q8Kwz3h0XDye809/WpvTYR579RQyyc+kgC6or/D9pB3H
lH9CufcpfjWCZxOKobUxEELIwn39PLncwprkSAM9o+I9GPaxa0ZbXdslodtGRzq9Z6ybmwdpQPll
c5bslq446ao7qmul29fDLhOfbmy4v+Ek3z7oH8WIL5eh3MutoGv8OJgR5FTSUhtOSrUOdDs5yp6c
bHtpwZaPn/x2GSU7PD9D9p9ruTdxubf21iU5Uk00oc5C9hZoFSWlpaM+Yx2BiBjAtDS19ddqUyyl
2P73G7h+1QK5BRBME/YvTmamtoLh91V3Ksd1t0DyTh04cStlxDWkXgqenO3O5x22Z9DyO3zXfhbL
ECKcd2MZ8y76a4N/WcZF6G0sYTCiuuxOOo7ceB8N2/5ef9Wc8+G2pq5y62EX0TNuzLNFKOtA2gcr
iBylV0SuKq4UCFkhWB/E1BWGNDYDVPXB3NAWP4QHRkfULhI2CtQdbbmKpDt/OlnJWozcMWHQC2Tq
xku5mqp9eSkX4bAPy2YS9KY7meZpwk9HHNaozEkuk3B1VaSvjCPrV6s9gl4hOds3sYdwVfJ/ayKg
zWypEHg0Vb2IAJlgGUmTTPMWsf2l4io/W8RzpOUZDwLkvYhFmDxjQdQ6BmeIHpX8VlCZnH+cLTRv
XoSnHKh2e0Q9IyPTPheu0q3xuh19WvP27c97vT7/st6LHElh/NZZY09dVh0TATGkpSTtFGwnhwVt
dn0ZrSZQ3tj+Sicj31T5isEgHGRN9qRuMfCVs/UZW1SI1Ald28zNl9nNd/r3zI3A82WNF1lSr0ZZ
mkpdd4oARMndE6RvnLodllE7kI66im73tu1/wkunp4mDufjcsiNrqmNHYECCIyP6YJjLwt+SSDW9
/o0WDYMzV1IWvfShyzGClu9ds7BC4NY54uRR8/nv/fk/nKP/bIyLQ5umgS/7+sCP0BYyXrxQ9FB8
0+GAPM+mpCpm73L16Yv7foJ21L8DmCF3IqH60bSfQXzXANOaG9OJb9jJea8pi0w81dOvfqU9/nup
Vwsxmqx4zMC6tP5yV5smJUrp5NOFOCgfESgs1ygOMT1gAhti2ks8m2tpoRm2ylhBcTK3CVe6cUQg
Xe+WNGhvZDpX1O5R6AXXP9s8XmFhdGYZKOVUzg0Gf9kiyqLmeBFs8uqQWNtQvhOsVaJuesjQz90J
XBqyRIW+EaNt/XaOcO14Mdke/gpipJU8VD6pqD1odl17Mbyz3sUJhUSQ5o7/ptfbihYJBkYVZUqf
vSrBaCNIJKkuaM2uX7fndc5wD+MV58ZLv5alwjWBRKxJGJjrF3E2lIu4ESWpg8CcTV7R0bJxAmmp
7uvYAYeyFg5GC9DrvyA++wQUwufZXEb6qvhNWq0shWRt/FZXt17+1Q7G13VdxNW2S4tSmQhoVeDK
OJIkm6laqdMehUWaZE65FJxRXMThQimXgDSFnLR6oVXYhy3rCDPvBsrhzV7ttVkTKkj/eVvz2/yS
ixS6MkxTLHenEYnNZqfptd0zBhCrZz+EefVTLnO7k0Xbr10gmT62hLGx6Cn4ZG0FjMEodgaCMHbL
1aCe4nFzq3NwBdXAnv2ywIvGjx6NwnkMlPlzTgT63AMnPo4H4/zQyXequAxpaAyynSkPjJQhd699
87kZdphYhYzw0/qYWnf4V+U+/21TumXlWg/De+aeD7Ls+dZj1R5iFIyd7FZD+YqI2feVzxftl1er
6mpdp6U4p3nRXa7uZH2Lh05erXBQAeKLzAM4X3I7U7aHbtMpHnAfxbB7DhWMrGiJavz4Jj+qdJQr
nKZsuNnoHqqH+A6tan+RxUgDz5qHcnrQi3Vdrs64La/r3azUcCshv4LbnMW9aQXSC2Ry/qfh+uXH
pH0W6smgdlh1YMrwAsKlj1/MTQOsxutWheVOAwNweZNkC8UJSR4fIjd8unG0r91fXxdxEfqbUCvF
QGcRjdvg2KJHa2NcZNOaPADI0ljexzkF48MAmHgeKt8Ln8EsZeok4bOUfdKsh3eF7Ee5E4W3ovh5
21DkajH/dYUXwacZoiBSFXYrMsIeV7+F49ZHCMr2bIMqTKGOZ6fCX9K0ZxrU3DFPGH9wrpRq2+Qb
lRrYLY5cvCwVwPT5FwoG5HqyLSTbistt+e/3eXVm+nW1FyGpD00ln0p97nhFR4tTnLtSuzF8WwUN
jeymRgYuzoTlUaMp99QStXKKkwf/fF8MW4yT82Z1hhZdKo9+cS/ov5TqMckpU7BB9KJh1YBOxRlN
2gIvNOR1bm0tJDXiHyg4D3RLxTVUHFXCY3SPD2vxHN1Lzxbtd91TIqe4A37D7RI/EwPxdQo6R+42
LdqEEQZIxWvJmDdaqmDHQWmG6xg4RYxe+kr0l8J5ieTX7Vg5p0eX5cLX13URK9vYajND0LpT/wAy
MuXiW4hQvOKXvNl04PEYdKEuxCTQUctV2a6z8AjnC6HSWTajlL1b3+/qlOPrgi5iYzTlfje07LZ4
XTzSFoDqVYxbyVxFKQIXBz07NSgflQ4yrTE+xF59x9TNjfb9B1IPU+rq1apHT3XJ/xQ8D+VCNxFc
Pekcn5sQlKvjNfRwoRSqom4aysXLC9qqEM6DxfX30bh1dhLANKPzMgPlRH0Roq1Na0Ni54NUBZ8B
BQxRtMKEE7tWF8lHni5Va3H7o/6ZY/z1Ub+s6+IdDmYrW1PIujQbq0Gz+NXhuIIw43p26kWmSrPh
FrT5QRQOQfu/KByu1sJfX8zFNSFhyK5n84vJx9kfsufWGr2cdoWJKEyKG80s+/e7E+6HeK04w12N
rCOdsVsl+bVmz5dlqJfzRb1qstic34N6xMjPq6oD3pWLs3+cDTr6ZqUNK3K74kfg3pxtXmuBfn32
Ra03BEGSNiMzreBZpQMXAGRekruVzxQmy2Lc+XQEUTJ9mA14i2Mv7spiLX0mb7edZtTrr0EFOszs
i9HXRQDPY3wIikyYL+2z4FkiDT6CVX/qwbor5ipD/5foUm4Dk2+BRM/w0Ewor0+/9OHRN72pcXJ9
n4RrvJR8aqaZgwb+1h/vA+XTkh/CkiFZ7GUT+ae8ntVpH6wpduLyeD7V+kHP934Bje2u0IP/DQzv
WucJxBvliCwrlAAXBeCY+IWUSEF/SkDboYLBbMVCEcaualCBKIushM9mPBTVUW0AG0togyTFulRv
zlq0a82Qrwu5uMmrItZGYWAhqP3LrmXt9e7HID2XwmmA5ansQhxRm1VJjIrjt3Z4O2OY5sy0P/Eh
Hn8yQDaHjVy+ByN5c/cChzrD2C11k/DdyD5HlKSfLbBi1YrJ5KNCo0J4a8tlBYks3ffCVm9CJ1Ce
QjQefPQ/Lf2uUbb9qrsFt7nChFVIm+Z/wBv+zQ+O8jbGgYqfqSieYu2D5tjyylun/T2ALZ0cMDcd
Vq7Fvcp4Xt6kCuaDK9SgEEN1pFXwaaLyivrrY48XFQJ6QOcwj0sfCpUEqNmGGe5gdwWatlDq+sdS
2lbdr05ZCzXTqlZyZz5NiO3WKVZUV9S8xPpZ6OitpbrtVw/CeTuDxZ/yh9CrEXx0RLR1K+i3Zb4e
tR+telBRn5WGZRG7/847rvVKKIpFi/6fgY70n0H412TSGKdhiFUkKBX6Dku1+jXVezNYGNIxFV0o
iJl+30BEVO8S+Mn6bohXGY33gKAAo9MrdBdl7i69O4vHVnkSUIY6ox9yp960M5634cXloEMhYBiH
D6b6lzBZIJ+ttutakcuhxfQBJeVppc4sthn8qTnTJxJ6N+pX89YzL5Ky0IzqKpif6e/ZGzlYBNlW
IlsD5Kjbwmvswwm0udcNxlpO+IgNhbKBBT99cKa7M83C5fm9RCt97iWhia1Om5RR76p/ap/Oe/Ct
O4C+aMZAIIhazQ790/gaQ0lVvAb31uJFtmhG5asO7yMIdBs/8KT8TmK28wwzyzM9yPfCo/yCZ6KG
WHG3ltUlmnDnDnjUup19Ut223jbGDmxrNrkGdg5vbY28tG28Yddxzu1xO+FQ8XRLZ/naRf7tW10k
GG0wtKLe896QWHQjjIbF1ewGiVjmTC3MgiU8CTBjnwxqELe6ddSv9XqQAUBJBRAiZr2XBZLViRC8
tJjHL1L2rD0sxGW+noiq5T57ykVbLeyOyY21CdadR2B1e6SYQBL/Esdb5+sKYVX5tph5j305YHmT
KoOqpCLgjSpCwM8B44iwYczhJ4EOXWSJFMk+a9A87K7dT71NQhFjdcK/4XroSamTUYmiMoTE/ZMi
7UrzDqX3Gs5AMDN8wl35MrwJgmum2Kl6BYbi5Voq1wmjA7xdtS1TSzaX+WMMHRGbhWaPC2aP+inZ
HTcqtNPljGqpN1AVWhi8iu7xv00WUP33Ml4LtLYD5TyLIJc+jHQcJ5yKmajhbK1oJw6eUm3MbKU0
Thmv6A8jc27wu5BP0h+1cKtDUIWCWwHR5UMfpnI/WYeCibQ0vujglDtlxz3uC56K4TZwrgeFTnoD
EehHNm6k8UNQ1iEYyJ3wKR6K0UaPBBta7fybP/TDgsZM139E2DUiDZjuS+EooWJGY5etLjoAicPy
p0/Dpnf0+546FLHICF03B56u/sgzafWFzPSxbDbdurCN4EF7ZlzVHUPkWIyl9hxv4+rOp9ehwOC1
UUEhTMMbmd6pBitj6+PcVq+ibNHlNIbsAJeESn60/Hup3g3SJuaN+vsaXmy1Bq5AayuFw2GSb7v0
cVU0EFSDHpddAi6e1jBmuSgkbVtJOCMTYVYl9MKcMsItKsMedFdHgnr0yp2JnL0iQlW1R9Lg4ZBO
exTuuXkNzEEZWSDoTE91ISj2mDziyhOcb+3qK6kZVHXoDBAagCVdchqm5NyowcT4IxzvwNAPru4Y
L6PuDs0ejJ4GgdrRaS9y/J34Xa4grvik07jxYKT+mcIbXKkvQnwT26Jf6Uqgk6hqMgreEmbJF0lV
nQmln1TKdJJ/tBXCcH9OWuawL6XFsOtwDZ0Fp0HV6uZOiRa9iuHFPURk+NZpzmEI7YZLDJInl7uM
w1dU0PY7he3doKysYxZvAwkOvBui0VA4cWXzJQpQRhJAD5pC6VpqFrU+26nDwbPibZntc3T9yAr8
Y5+vFTQ/SraBjfFJsQ9KT8HU8+3sFYFb13d56sDIS9raBlNpqpshuCWF+Kewu7hDTQQ2UXTURUDt
1kVcbpKiH+q0HYnL6M5yfmdHSU06Dt2dFnpYBul0G58MA36ytE7EQ68wo/WrHxysc8VGd1AcTVe+
nUTLsCpcWcGzpVl33bFx+q3yS0Z0RfnRUrHGrjF2N25jac73/1o9CnLwCGVZ4xd8j6SdKlXFuRhR
vAbBwnk5L2d33Kx/UMTlTJ+meYdf9CggmDjcIqpcUU0Cyv7l4RczpbMuRxSnHQ/HD8sL0KKdfhTF
j5GJzTpaKaXi4ibQ3ifgyvOVHmx0zWGyDYJCgbku5o/FMgFQMmpPISPyfk1fpFr+X+aFpqzSUUeL
G/euy2MZDH6uVZE0ngoEDz64ORoMv9fVPTP5DOGO2DN/fSCWGO4VSB3raKH1eNj9O6H8Iwz611cy
VLCKsjL3ii9q6CDJhiFo4olygsFG5dATTAYEluOF4Om1fJcA2UeTI2Te4qoLU3SF59lMKaPrhNiy
/sQfEN1y0MhJT2K5yBOiRIPpnqqsbjW0r97NTGBQ4pR4b/RDvu+oOBT1oUyj6RTEawN6IsPgN/2p
Q1JsdlFERIMpG8wiwEosVUmXaA94N17XlTIQ2pNJDo7xFbOgiyNpRlJZNGUwniIwB5a8k6VNANCZ
aRmCZbT2vfy8HvG+CjaD+DZRbfnCh2U+Qq4ZjoBn4VM6mY7Fy674Yel4JTiImbQPcNHzW6XCtSY6
IlTIUM1mDX9ztSYhFMtOEgZ4vAjlVAu4+Sg+LY2FtBXuqOdoOr8I7X1lvZntm0FFEVsEwYfEfD5X
qi2en0pXXGhAGrFtjhBS910toHJ8abi5ZC59DTvAUL2Pnvvf5t5/QgA+Bk4XQ72/OZi6UvMiFaUY
omnOZg+XByWcFEWwekLJcMZvuId+WRj7bGmhC2KnwNZGz+hIWHHYsv4U36NGJr68ZV5zhQqmmLqo
zkMVmWnw5ccP/HqQSnkYT5K51zH2HTFKJ5fYzGPcooDhfatNeW128O2JFy22wCwCZdQIY+wzcr+w
hNKOWKZbP6jaHbeg4dVuvUOotCvxqyucW1jmq0H860++CA9CrecmE+PxVHrpo/ouxIvxCb0yZEcq
T9kEjE20VfMU3uKzXKnkvv5u86KlVvK5A2X+3cIWOiqmL662k8BvizjuMIpoKLxvRZdrVdC3Z17c
V8xDsy5VuG3VJepihk2W76A3vPxAIMXh88ZM6FSApQltqRstxGujum/Pvriu6pqP7LPDT5pPDSR6
hr8ecNAknMxuquiyuGg7OcTi2EXicjRe5m40Bo+4coElg++HRtvoYnLrojA/98yttf5kwp65fQjm
nOzywviyI8yLnK2b1P+flJj4PkCFzgl9nr/u72cj0HgEx37zy1zLJL4+8qImC8VmPIPLHk8WcH6U
cCMQ2dPjbK+pPqZ2onlcS8lNObir143O5YxJFkArzG6+XzdTb5xVSajHEyRHT1kkW2mlv43mPViZ
2VJovMO8z/a1Vez5IHY3zefN438tb/+6gosfPgSaJUQNK+gWyoLLOfEELzQXIf5vbq5t5z5jh2l3
nb5m6o0j+KeT9Nd3/vLrLy7bTEMJT6ma+Thgqp78CtFRoM+Bc/laTncM1n6nHkoQ3PwNFEv/uRKO
tz781c7A199/0dBp9SLUdZHfj2SUmqGmQlbiqCDzsVdxsFBm86FcOKz6+4aoUOXu+IoijbG8vQev
DYwAkv5nM1xc/E2bKhib8Too5hOJCJGlJEYM0DAgRNupJztyxex5jlcmmCutuwOkYqFGI4Gy2vsM
KFKmkXPYSp4D6HC35/3XvxgsTu5IixxFvIjVSSkWuno+s1uEBWoFshPQd0ju/fOzpT6rTgV0y62Q
c2Koy02xzKtd1x3w1Yl8lINvTiauZUomssHzlamY0HG/n56QGJ7LsZ7jh5tmswwXnZMSwb7H9i50
5hREB17qO/JaW2qlIzbr5FfzfxFLRzLEIGdEpFUxmR9/X4VW4Dwh6OosLUGaYL4K6aI/3/vxWlvU
y2ip0GOCgsg15iKYKsY/EMnqgJDRBULy7lYecy2B+Laai/NsFYHMEEGb34kKqGcbbFAJ20lOu85x
+bllmPwnLbo4wt8ed/EJhr5WtT7kcdVrjUqBjI8s/uj0PezIcPojdmHxLz1ZxRjAnbczWfejONvB
exF67XOMGclKQlepIPZk9icqdoi5/6RRMPtlrWmv5LqNtyqDmN9+a6NBoMBwOsr+ErUUUEDweVQP
qQfcwYFhkP92ZxdahngQ9sIDimoox5hO/CCWG4Q26p+RuTCiLU61qbD+d8p+Dafz7S1cBBFwQ00e
1bwF9C4YIGCHB2qkdeLMKR5N9LxVCIDzAEdZFvLS6qle7j2rRFghtc3FuILwj5p48/bvVWlXQvu3
VV3Gk0gZrFxhYya/GVtK6q5UHhjdnIEvTAdUwbHa80C1KojXJK6GFimmMUQ7GdEqG+5FW3tJsJyl
6xCsLyDK2sOLcUxwsVfsztb20l2sLQa9s0XrUOcLzKfidIM09oCiGqnb+Nq7QjlzQmWwaOZDb771
7X2dPvjDr5LPmQ+25Qo3WHp/BqF/7UcaUbPGioGy/EWGhZFCLXU+XwJyUOuJHgWE2nvj2as1hleP
rb6Q2m1dLgb/aQC1kwnPrbLF0wOn9OZzKFBgLVC0JBubUq9UnopkSccGh1o4zyod4cLNZbqC4wYF
TNca9pIJ4mkdDzfRH9fPMYpEdKxRiNMuEbamQY9fqExkp2C9r+sfyWdDq+//kXaeO45zWZZ9IgL0
5q/o5KXw5g8RJoPeS3RP34tZmJpMRSA16AEa1V3d9XVQNPfec87ea9s4bmfki7AyFOffr8tPo+45
pfK/f/HigFgkpzjOTHIzcc2DvXifGeiusUzuYl/+0A/hkWl7azxEewQB62uwXvOH+uuvv36xippJ
oUaFyl/veQl9Be0DSzgkQVC8AT5/mmlcT++m+8FhDkfxGH2V2UZPnQGcx6/6Vn873Qkheg5HLG8z
86ap3BOSQib1CVn0Xq45LSYoYXEGp3ReJhl9SoDl5CLjjNonhH5ldkg+qa8jq6fmaACddIsmWyYs
QbnLlLhoFtVm9JIlvmPIX4VnWq7WHCbB14ptQ2ZJsunT+/x8tLSjVW4n2RPSfdo+Ja9F9iGmB/p/
18LGzR+/cJqaOEChCiGq/Hvriduwa+uADZCwC46P51sgINt439wH2XLSf3Wgu/RNhRGIY8wIl9OD
bEWrjGm5VNi0Gi1hpiRCkFxHWGT87FN9K29G0FblLa3GKdgEiasEiGj29QDIdaNJrggiu7A70S75
Z6U3Y3QwhtcfovahNqvkFnaP6BT5goMSiNG2swuRmhFc9o26DJ3IZ8RUayuUrdZkI1dOBqdg0l0e
BoYuFZrasSXZu9uNBNoJqzAihtmGWnG9L/bDeR9j6P+9cxcve3hKh6I787qNoLPFFKXeosiALyp+
tDxhMFHBfZaepl7doH9SSBPfw7hZJWHle7ZK2EVtUUQ8s97Gf281NHoRCS402Sm/wnYB2PwMT3MG
AU0ovvVdkByr7jHiiEzfyXro29Wp8cLIrcTX86e4PJseZBgNYj283sW14/Fvk+zlevrH1V4a2yOp
b7JgYD3NMJLJ/iyhkqT3AY20Czk96JZN/iyPa/hM5EDhGvOlHVQqWbhhR4jkNwYucrEFVddYTnDG
dk5c6SohT1XyPrJmdujDvCMARUx3p+z91O1601MWSbtWgmWP8p4+0LnzJnnfF49a+ZAZ2wz0cxq8
XKuD5Hkz/PZDZeLX+JIkxfqNJfpjKKcGnaYGsVzMZHUqwMgV385v8ZL+S4nY43wI+jXmfSTKCYfx
oFmmnW/FtlT/HrvK46owH+2iuIVocrVBMh/Z/nVpF6eLqDp1splyaaidHP1LtcvJD6kLND94LkKP
dMqna2cH6aeVRf7jdlycHVSjF8as5292nvVBp4Kgqck5d5wIXA3J+Nyu4JDvxEhvPLHyr2xF1x7G
RU+KXTy0koC/ru7Y/mbEro/jJrVP0qzCPokv9Qy7TTY0Dm1T8U/525ULuHbLL+ocMZqKVmzmC/BT
JJ+AkJhVP6Q0qLV1g391xnBd0xb8VP8RdvDfV1C/6Ei1IsGgQ8R5be4/9qZzJtxgOEJGEIxVNG5Q
806cWHCE+BUKdGUV168BTKTUXJrJg0KQ+kN8ftbrG3jCtFQt9DZ2IiwhILXnXyfDFfMrx15lXiQv
X0xFpGul0CgHRnBxlwRLPnetIc53SfgwEu9cH6PYZQ1TvCH2GoZcdq7ZFsl+VPHKIU0ehwwbIO5A
BzaU6MTP4jKtsDAc1POxE/CUCxUFxDI7E6HgXysXf4LGWH9c7uValo88UtWc5tIo8ONkd0g3sYvr
NUzdXvYy64XIeAv7riML/iJjEiynW/ME6TVFi24rn9KKvHuVYAeiSLtf4lU9yw+jSiLALEIxRXU+
wF4cgUZNDozGAmQdIRSxJ1z/Ifs03GU/4ivkzGrLxjL8nEv8lEgw8qqTzbWC7ueb9MdFXNSPSoOv
VOH155m2OrXBuvgsvAY0SIeV3Y0e82Tf1W44LAVeMzRq88A5ElcpiTSMeWcp7fuZyq+1i/wWKHhc
pcxwrOX/4vv881ZdlJ1GeDqlicytmj+V820TgX5Jd5adjQv9g7nfMlrj8fr3H/2p+fHX87lYh80c
3po0jcWd7JsoY+2sWUetT2syTvcTxWWxHAsvx2rd3IhOe0fTDFK3wTlRQLhxuDYq+HHHYl5BiBMj
C4PF4e/DX1FrpZybfYG+uHMUfEvkAwwAByDSEjQmuRoZsnTzABkv6mcVIV1ENsNAHFbxCwTORIrJ
5Az8J9N9/fS/uVOmiJbRlEQCdi8ej6kKYxFLXFq0QkTGaZB39qVeR+SHqyvY9STpjic45YvBnEO6
HsKeQ8yxidbV7tru+dOY1kIt+t9ruXhquHqEoRy5Fv0BgkwHSLDtX4z2KWRnr7bAjM6r6BECk3T2
1NkyLuLmCWm6kfZD5XDHmcQq34xup1dukSJOutax+aEDqbKGwp6dFQo8z3kz/OPkMUxpo/bZaaYv
zgnrHM+jOzO3Vs2Ix2+4yWGoJL4JvFV6wWQ/+8tbf6wcSR5dM8MLnzxKIIEJe+rcfz9G43tNxpXh
AdZB3f2Axc2zsEjTllvXuhFZBCvRR3TEEPdGaleJgucf3r4n1WuW/jxakRGcHeIbAzy8YNMErLp9
/YtcmMVoPaZnRzFyKop7z4wiFgx+aTVAi78V40+ltU+1S777iSwWSNaRZ+zoF8HLOEu2+K51rkVX
UYbcD7UQmwZDKoWUhH0Qk6ZOExRLzS6EAdjty+I5N16n2fmUL5SU0Om785kion3KugPv1pWS+YcN
cL5BliFKBukN6Mv+fnSKOPVZH7AMJUz8iYpTu10DxCVdWIjL3iOEUWmPQJwzDMFx55ODcwyJj7U/
e7CAYaVi2oXbv0w5WKirUQGniXlTBxiuDTdV+qFfjzj54ZDBJRs80d9Lh3zZwY3YYCYxZRFLVuNj
AWO9XxmnTcIxvF8G1bbvVyWzFlwiHsl0GJ6iA48nOM5DT/ZIt6AlshFNmst+Lt5ORD0qyy5a9/J7
6Fx1ov++f38fMLAjkDOGIZL3T9Evlri4Q07Q6vAMxXGVmf74ZXygHCDhy1znbo04G27FSjwf9Jo6
QXjs05TNHOtCtpeMXYybpSDSE4AstLIzrOPPgep4077Ga5KI2Cw4x0pvIwwsL6n2RespwT7DglwJ
d+AsVQr2nJ6BHr9N9WeY3BbDW1S6MEcm3Y6MYy/expYnCcuw+A3y7b222FU0tahPQLqdFuKtXDJH
I3PitTfsAJavuEF3JanHq6E+P/RuuFHcKYPzDeKFy6catnoaa22fo1gY+VEe5aUurZT6pcchRG3W
Y2FmdCcvZPXxbNya9Ysy7DK/vHbG+sFHOV+IZomWiPflm3ghKOTesgIFAmWy1n0L+KfGYDfo0DQ/
1tY2O9nh+qP9KKp9My2FdG3yma5O9inbnCTEjdOmHH+FV22nP5QzXJahE7SAY5398uJFolNoKJVk
5nd18lQbG/PkNeBMZh/aaY0aFDW6cCgYfgUkbCyv+89/iBhQReLp4D7P52Tx8miXB4nWhuF8Xkk9
jiyFS0hJhWbP8qzK6QGneFkJvlTAByk8QXc46Tcs+kgq0iWCYESNquKY2DtLL7oJAEG5ED9Ch1I1
VilDfZJyK3w75TogBOxa8uoPO+jfF39xJIykYNTlgiWDAA9nWDGU6l9ia6ugiKvDu65y6+4mEJbA
s/NVjdLqJnujT7TU4kcpXJbd8QxYcAjJJfRk00v6lSg/XFuJf9xEkRjNbRVERvLlYaiNUlM4z5EI
5ZfkjYVj1GuC0XG2UTw7uoQQ7VArnw2mtsKVYd/naGuQqkYCBcidZiHj70kCsq/RvtTvJRL37o/r
uugzZWMrxGNHpsU88ZcZStz19cKLo9U5RfG5sErHuFXvUXmOn/XpRZFXyDZFplhwek/r8TkkUgUt
AroP4agdxX0mOUZMTKtrWralOHHlGuBvBx/nhAEg6Wqw4g9nXq5/nvQhjZnz6S8+nJgvvWmCcu4D
jPmmY5zVAuVuKUOPYro3HeGBS1XeCJBncbHWRUztOXOOrt3IH2Qqf1/IxY0U5UoeYqkpcOv3XIGo
LjoRQvpQ+xNy1+SpdyzBre8MVFuBsYetdr0++94U+PsSLnb7tC5Fq8jruegIfHXWGsoz06Dkg3bA
dZ8Bhkg2Wb36lXPYDyf9v//wxQfYn0O9DDoegp6shZMPxho/iJt5EAogis4O+naRIL26sd4H2S1t
i8PP2Ytt1ViRHBlBycZEUu6SmmPa4mrn7PsU9u+ruzjs65aoNKNRze0psGzQYmw1ZuznwMkx4nve
8ZkaHiqMl9ZwGx2SEZvoGCW+fi0r8sd3BMyYYpEHpQFkunhAZaGWpmUUFGg3tLtLcakrXqiBKF1M
T4ziXNlLULAwpqaZY636z+uY/x8EHepMOvvvJVw8KtM6n/tRJmeAtbJcRDQJFbttGU7aZxKVpNf2
Q/yIeFo8IaQlWxUj9LLfXNuGfyAH/X0ZF8+kKYWOXFnuBLBKN4JHmi9+KwlsjDE03jdzXN1VRdV8
ey9Pa3/+9otKS8nPjUDnYO5sk0f3YpmL2kfA7wxuXNjV6/XS6Qfp2N8/86J0smCaRmHAX2wQaFZH
jDgWQ2NKhEXHqZQf22BGXl23Af14MP3zp140KNN+5KBT8IdBUzNbLSgrbZGYNem2lTdtiWXQnauA
k9t1dvRMOoecvJ8qF5dJ9IRPeyXn3okuydluH9R6IVukvCGQNuBbMW3yTdI6SDE/H4X503ZgYInV
HKtXyAQCOJnmq6tuPQPYXFl2zGRLwFX1OEd6MDhbJNsTkTGy6AuBR3CfHmzDaRf0Bykg0HSJA6gp
vYHzr9Yv5damN3FtL/7xsGWyCVPNzjJa6WLPGGurks5Dws0xYPBvzYl20KJ8DV3LzbdAoyj6Ww1/
w4J0KxzZV9o0P265f/75i53CEpDwnmv+vEHAyUjrWGqdgLmuarNGsmaXzKTuSBmf0tfgdAsrWut8
1vHEk0zWzDn+jBhLL1FwJN5Uc65ZV9sZVcewCczdjAyfliTgitZSQZvpDgnNsG1w2iepG1+jVPww
FeUF/+NWXqxo3VAFuXyO+I7Xxl2zNfh7MXowwHJw8ZG82xOfl0JsuiNiKpMXsYl76JWiideFpR6v
ebAXgp1ebgRhXYV7YEJBafcPPH9oiuf+JrHuE54OVQVvoXJUasb7we2oPMmSJwfSrjCJDbJT5pkz
z5XDvH2OXF3ZCvldJtzNDhisv6F9mtZhHNodxYfKXS7l9zq/iV57GAPG+ZAeJCrL06YVb03p3RTA
iFJ/aUeyAgedce+if8rbjaoeioJZoubDDz2/X+uzSFdfjIu1uRRFuejbeC59c9kfp9dQQjuyhQsb
NbvytA2EY33aqtKNJGRQPfh+JbqLcuFiZdF9ov58vX0VkvuidsfaO/+Ku5cagwcIPCco/EnYVdby
7OfhSrB780vxJXEpZJ91uB/wnBnLM4oEPuONULqDcaMF8/eePCvK7DfFEreSYN/ktnm+PbVL76Qg
RJMF5C8WVZQ/Buwlt0W66lBu5G7zNvFCZ2viVhljD+8GZ68PM9y1xoanLT4K+P9aR6leJoflZS5z
DMSddLSZHhb5ugZHSg6nNTi98SGEu15/6I2VFS87LJSlo6U3FkoIQmaEBYtWzD+1BgOeTO/Z2Us5
f3BbzBXkG6vGs5fDDZq3Ezm5F/lcVJi5BpPIVHmbtHrRiM/KgD0KH01sUbrolmsFy2lYd+LzeRFc
OwJ8M6+CPyHGGtsq6w6+0EtJWBA1SQapVbwzjBUZchM4TpI8vnC8YTc7EQdNTtM99RZFv50KBJdt
ILbKdNFqAJ2kueWf6QvURPM0JzZcH/FclgOXl3exRXaFmiqqyeWpvlj4kFClYDEUCxEH9Yw81E02
Cl8kR/s++dIP9SpblofmgVQmAMlS/VBK72m47dWH+NAv2430kjx0AxlCV88P83X8uZX/vk4NTb+B
+JHey8W6k4ynMVKHUZyxBzHkQ8XXmh3aIE+wQ3Ezz0Y0aScVTmQR5XtVq/xNT0WzVtSJlkeRO7u2
fruW/miJigmpYbkqm3cSSN8tuI4n08Vr2EKuodHWMv1sTnudkXflIvsyWO0ekYrpXvyhvo8kJ26u
+Ve/2cj+c0W0NRAbkhF3SR4IrSIc47gz75RDsZUORkHEeL3vHwuSsz4rbcWRIxzmGDPsZFT1DEfG
AdjACkVtld83/bFpQM6hZbGb1j7X+PKejNibNAhJLlKigrRLUuM0nI4L4qjzdp6yZvtoo0HHO5Gp
/VWG2xoy3GJ4SF71p4D14PXMOkOP6o4Ej5743LuzuNDUO6tbwfyUhMXI1QUY0qbbDmPwNe3uZTH0
+4bQUeG/tB9a/GFFx32sU+uueB5H2xr3MVoEXgtc6ofwZsRuuc82VoX92EmRMbMwPNfBQs6B3BNI
iurEijfdNXSlce2qLr6vvquCeugiC1lHtkrpeIHpWGUso4e6R3TgcyZXiWTJOKASMJXKfhCRDRt/
hTRVJnB4dkH4Fzm7Z9DE2Gc5SToVhlzmgGRbDw81JDUvI8pvURE1dWKRtU3NmQQ7AmG+1jZkRtvZ
RroZbslzOBmziq6vHTg5MfHJZ79EOTOhCg0YKRzH4E0sX+To9pQuT6hTnfNdXc3gq9Qu79I7lsor
ZeTvQcLfH/V/mmD/55FdnJZbvUnHUg6tu7OwjZUbg8aCuUR3MrAafsK6lCW/WqUbnbY0gQl4+WDm
usIvWfASDCDL2kSDX2002DQLNdhFtQ0YguFfcCTWVuodjkma4KYvuXc+kZS3ED6FLZlhWrXQ9+17
eEdy6AbStLDKn85MMm3iDCdOn4OvXBE+fqt+ZjmwqNGswEMDZe63qOWP5SMNUsmsOhEAiEusDPZ6
2kJ+sxwP7TZZwu0i8e3236MScAOXK+bF37w8XFS9rAixQb6Ob9ylLdrOksxFpjNbFJ/QkQbXInfM
2mcs6MOdObzqN5DDxdxpY1v4SN/gA8DBiwmsGjYto2fUrc3ZJ6P4jAmN/xQ9bwuSvc8HBggqKmZx
nAjV72s4aP1CROaYLipScZNVNO3D07ZrHKrxmIx5C+T3YjIJTfoiew2QKxlYRnVfFAf833m6zLsH
qVl2Z1/pNy0gA9m6U6bjZPpaSK3RLiJzhWa3IqAJ0pV3Lo+nZqVkiG/LY5gux3QtBWsjs0t5DWnU
WORfMKfRnPXyTYA/W4huoxPCwa/mOVklCNHk8lhybjDtYnw6Twco4Hqykgie0vXNFPrRUbBm7WwY
Psfnra7cQ0UBUehoEF2aVdUupdDvox20lyR2gmg3jJtcyFlVbww4qB02bkzYta1/Rapdhb5qOICw
B349sB4T3dpes1YgjaRglbW+yZkdr/f5V3OXDbRTPK3d9bXXvmWfZ59JTbmGu6VtSDojh1FY+BQH
YbVTTp+dyIa4gA/i54foIaVxuESktkRRGp79/4zDFQPLdbMmeQSgYsYxV3BS4UbKVrW1NLrbBHVH
YL5b8rqKdk3zIeHJB65S+LN6o/S6h7z3TnyJ6/bQd3Yn70CEhJavc6NX0dJ6rJm2pbDkREeqHznA
yC0G+pnaVaPrfUsejYfxuV0NOyqszjefmXGQkuqq3VK7bV8UfOLb7gZRK97TblpgGYwDX2uZYfud
yJ3xYnhjH9BQ3NGpHW0/pxGf48XkosisiVJh0g9PIHLjFZSvl1BdBPccrJgvB7mXUU5Yi+4xWZZc
frYUqAkiYq2x8aN6J6+ld7KJXzGNFOf3old/pvfo2bQbwx8eLSJUI9sEpFIRmUKihtNaC2HHFJH4
tVuaST6RIF65QmQmhi5aIJKshnWwTAyoKjRO4/vpcXqTwWtoZJp4wEBYvmQJmoIteuIWyOtbBMKp
27TPzVd8X4jLLGOKzwN2K7aC84Lv7hzgV1ikPPmYCFc1eWjLhfLaIxA9+1n/UACF07ycz3tcKjfq
RwPZPfQN8ghyV+cYQCghTYi36S08jix0HyGQkEd6PkJ4k+1Hwase8/v2mB5zand5y61if8j1Zbqq
Hq2d9JquRq7+xRye1JpKqr6RM+agjrbjIQsNgdxcnvwMW0D6IuKTN85KnqxplfCtydYByJ81Hrbd
l5E+lcNGALKxHZ3TzfRgUKX5upe4cEBmK0D069oiaF0KWC7X3YuukyoL+lTzoO8ZDj5m6ZZv9tRA
FfGNgdWjWXEaN9vt3HlHlx+/xYCSIdROEZRalDUR/526DPAOm1NribYOF1TyT+lrwihSa59xeCdn
n12dPk/1Wa+l5Sm9keMNXzmOIX05vxfiB7RTNFAVNfsjdnWvXZlQ+2U/e8v4/JGKZGt19DD+LU6a
12CVidzojbeSWPHTV/GGd797rPPXCrZGxESqRCI/uYSWnAWwDe8Uv6SrnlH3f+kffbcoIyctDwGB
7+aK3rdMGp5nfPHGM6rBtKxX65JZ6ue/Nxv5WxXBXiNxMmeQpEo68zb2oj/2N8UsFTNruuz+5NWP
1gwvXEQfdDOShemEu+hLnV/F5ItQE8TLTA8Innga051xTSX4DRs3P3DJVDRyekwLrspFp6fThDCI
xHN2r6dfjcfir75m22YbrNNNdYeLILWHW1FaTIZNcZmyJOWHdDW5mWutOlYN3+j96crN+Vbl/74m
FB+AXgBikv3y980ZQ0M6JQbXxPEFcrtOPt+m1hbqrrAO+B7KEobasCjbj0pfJXgYCDmP7wrhBSYY
9ldFebXALeQoGMLdTIIpOqeDUVFnFVvgTdruNMutrG2fbTU0kVgcwF13ft+4eDatl1zYXOtbmJdt
1csfdPG0q7yIc5BM2X0vrgfrMHVPkugJG+TD4rHtofFFum3JgqMomlPFrtnHTti/p/WvsOSzAeoS
8b5axk3O2q87GdqEfWc9NcFTQZS8CLVOaGWnPd0AQEusO3MRkDpd2uLijq1jzHZCvy6sW/mdwVke
3o7y9ndX1emgBpjEGrjaHElDZu35U8C/o23kds16KfggUOSNStmfLBI3o+lWPQxvBeBnBxcx0g46
Q9ncWrOax7a5ATXlYrAo+Ojf/v21fDPd/uf+GfAhMNXPqaJ/vxCKlhla00vcP3tItjQAkCSdIWxs
YsVLCAzT5/jssvNTDg+zFpkz67+v4Jvm4vIKLs6GkmbF2tmasvux2PcufZ7M8iFBqUxjmskzcR7G
p9jO5TWHtiq3y3mGAhzHRD2GCzOfexj7csKRjmaDkgSJzRMP6yTumO5oEEjl/wdH7Dch4OVFX3xH
WEKNKmzE37eNa1inpR9G9yENUc2L0UrwaAXrgamwomzl2qb2U7mfThKTDVTTrpTvxdCvdE9pP0Vi
G7OOUAesze2vJN3UxpVb/FsJ8ldtw0rEOmQaGioqmZbp3w+5FYYqTQsMGJBGg2KvclrAf6X+aqa9
ZSwb8Wjqz6OtwdipjmiZSOGbRk8UjhI0HqZFjTOdevjFvrlWtmNNjLDdLIUcTLYT358RMfjGroe1
8wW7JlhnNanGtmXt2XdjaB4ISUrSvEf2W7Oi5bXkgxqqfTXZNftF4Q/4vHJOAcim18UtzJuHa/aZ
30bhv34/Ti9D1flXUf0pXloSJk1RpPhW3xWrcj+DTomFJIPIlshgDJ1rmT76t1Vp/oMapEK4Ipb5
rSESJ2pURScjvs1W1nMsut39+S1/xPxGKSBNe7SjgKoFeVFKS2SshvRxGo5tsI1ZkyZBOFhqswiL
9cT8hFyaCNM9y24yQ3dSesQrWVoqgVdCq3oIX5unaiPfqQfzwDlyoEhXI1+jGT1kgALBMNAczfpb
MTymwcc4bar4WQMoZDRHdaIU4B+BOysfY2xseutU0mHYN1fp7d8G5ebF/bhYpSM96JSp4n4oB/MG
dxDUKxXLH2eTL9WNUVTphQdQt4HHRUTgI0GUrrm5nuX8bfhyeR0XRX4/FZWoRVyHjAOY1xCBY4d9
ull1B1yoxRZoqrgzF6QApN610cv3pXa+CfOBBHrgTMa5WGqJlpwiKYkSaFlL67ROgQWdUSG5heXl
GCM9mVAk0vEWKWyws9tV7wQ3wTv493L7bQz8+xb8cRUXa8Gg5VManuLktqtXIlxKV+OPO+jbUFtI
e+hao0p0L9NBqGIUUCkze+Uace7baPLyIi6Wz/CclY2gcytAo3Huxb+mP/7uO9MZZBKGhXvBwfQE
bcy+NoBDVsRq9201MGhWmqb+gworrax8qtosvuXgE6d3J3of6bqeMK285TDWB3NanqTJiWTBnvR8
l0jEMOgrpoUAoJLRC5InXVpjF5MLhsVYCZqIKdC2rSqvLT815MXw4WpeYwLQBBJ/1oTqRe0SHlQr
r0nXy+uERZgwNPpdebAvz7fCRLLDh1aIrkmB9XzGNpaLqygzF0V8aw6VowdPZsnhITh5kCgarkH1
VDZGkD8NJXRA0aBIi1NIKKrdfCRoAafVqTyI9Azq+1jaTV29KAGijQHyN/5nTf1lmrk9WJznpWPY
vcvDQxb5AK1OsVOKNtL/Eb8OMnvGVoxqyVMotEP1NNxo5bEX1lKLOnhBOHwuLWKdv+agRZ1Kr4Ii
m/pC71rZigqB6njaaNVGUdYRFrIYZFg43XXKSweQLtqZ4rGnTqjvs2B/1m4n2j/ZXVJ+kja4mnbt
vTAC3N7mNdjUBQF25n38APXBKfaKT9+wA3p8k4i76k1Nt1SkQvUYBGuV2xEyoErKjahDIKVlUn2m
/C/OmafK2xhAcuFHtBWKL859AU+b/9Npney1r8HCQoKibMjndgHsZnl4OhtL/h+TWPVsaM/ot6ij
ohvaV6a4qNZ15CsMQ2jouXHsYKom9XJA/ukLJMXTson6t9xEXomo44FSM/gg+ZtSHdUadelMdmPG
7XDMGzMPw0czkse1iOklUapiACbB/MQihSQhcGkk4sDEZmlkzvBV7btXgtuJfRLojFLtCW5gjgsl
/2q1j3wVJg+lvA3wGNeIVx+q3Geg8nnaCDld59gGVy56swwpvmts08OPuA8OdBWg+Vo2pynUoMN6
9IgK1p2aNMoOp6/Nv6et+awfhsxR9dXvhJo62Ck3jTYLspIvY9wJyjPNg5Rk2S86FMauekxpFdw3
zSJekZHG4LB00y3c7pSa7BDDYZI5FmiZGyyNmxLxZegyIcsxw5SOKvhF92kKOFCfzuXDUDr4K9Nd
X3r0aDr6xUrtM5DuanrW6wbBbbZToNVl2Y3EvHYInJTmctovlWw3h6rUqDwNJCWR8tBrnScy/gPc
bKNfDVI3f5WQY9/JrlGSSEvAtg3zK9v3W+UxAytq2eULa9HgQgBltAc3TXpo6m3auE200ntvZksj
oqOJiIvc2oMxNCXHfAaCqKr2WB/yaiHEdqRuhnrbngjTXqh0WAOnVt46JoE9v6u5E8xHsVhKhhup
i/ROqWHXLub45Sfhs2fArKzGub90ehmDgcXyXge51xBFHhSYm2z2CKJCxzPBbpvu5GTjM83jntNk
vP/33vH9qD7vYKbEWMMg/eqbUDSKI0s5N6ycefWYMNgSBtWbVfkN21W9DpFtqx0WWkhuR4M+Cv3/
Y+XyVQ4ud6NalqyiCt+q39N4BsLPlFa5sdR7MbghtCzbWYwBvP/PS543gz+6AWUfT2ms5vFt40T1
fbU69X4aPhW62xc+0NnYyQQH79hwnwm7hveV7jFwbJtefmIHkhMgWP5NpchZuKDPx64C71oBC2Td
U11S/v37en/eni0TixMjvu984a5pYA6rSXILoVQlhtDFR1BVUPH3aeKfWJHR66/6zCOXwcYrfMJ7
aQfyFe/aN1Hr7/35j6u4uGvjMA2GqnEVHalmITqZ/L2c3FPmCaaPI3dMGen5rWHTW9YrbygxIy9N
J8pXWIw43mvafa99RsVarF1BfG6tG7NYiSSzX1Gz/Hi3TNxgOtBzBJjGxXkuj0ctVCHS3bJgK3Ys
HazIOYn7yrOEDbcuZFRNy9igb6Ztk2ZbAb3IrgU2a/Ph9fI88edFXMidzCRQASukbNWWq3Oqdcr6
WLLW5U8iBWFDd5fK1NyP6ZJvwimOKrG/eI9MYJ+8Yedh3593WRcu5HKr9jc5yFJVvYvoc5I8earX
WPhb5EG5LTzMi2d8exLc9myzz2TCU1bvx/aenSw9lNbNCP7U1HNy2BJqScwS8lvJjQCpme2iq797
Pin+63dfGBybTtW1KOfTqp5p78oOsffMMygTe/VexelsrVppyYkjpI0MDmtwZNnL8/f+dLBGBwc0
r7LmKnZPnT8Aa3dKY9eBVy7tUHDy02pC+1e+KNYTdALYG/Gx0HZataJ0OzsTiQt2sWdrtpAK3FvD
qvmN+G873PwjmpulejVScj6Tfvu5OKANHNCyLl6KfSc1MwpZ510Dm8NEAX1J75SYkObUDHeCPlft
Fc5h6UK8Cl78sW7Bjk/1Kpogmn+XFn+sYmFX6KMZc6uVAz/P+OhWEp4+hY3yOEccnFfa4+k1ubn2
fX1vc7Dg//l3L17taTSlk2Hwm3mDv3SszcXmpLrJdvImh/CcJzgIId6eevGreNcR4X/qL6oTaZ7O
SIWi/ggPeIZmGy4U92sNdbxyPz2RP+7KxQsYBZEQFCl3Jf86E+bLEHpXaLa6JgbzVxQ4U7brMOR3
Xhe85OkRF+uAjU2utuTsIEcsskOnrephV59fU4O5TbzUNhlxS8o74HHFXA/8LoB0y0G2lXeIjbfK
zqQJPzzRtOA81+gLGjgFn7GxKXPK8cU0V+0HxkeqNVdRxnp6E2Rfyx0OO0xAGOkgA+/0eYrS08vC
DS8SEknnCjJS7ZrtXXo4E/dd6ByNHhTGXBxdxnI5mo1jdgSlQnjWS69u/Gw39DaTF6Lv1LtSIBeQ
aXu/42A6vDTPcmSnj9IhfQcSEQDPgTh1vJY8q8zN629fw5yohGGKaNdLKZFwFhMzOVcxO0R0BDS0
DFUnl9g8RcyvEHvFpz5aFkHskrWGWwrXILRer2/8AtLmfii35AJlzQMfLGwfnBvC0XRV5cr+8L0F
z/triVwjpxYIIJcA375K5VmhEd/2NtPdLvcGBASjWLoiY7hoLTR38rHvNmWznHonMjYST8mOQYkx
DAyPkb6XwjuNkgOTpp09lJt/b/a/fReXN/HPy7v4vPJuTDLgjvPnNcB3D0WgZmQv0WLL86fBeteC
Q9as8vPbWfRPs4i3daZ6jc5IfSXKtxu3xkDE8E5iymxn1SYfNyH59cgZsR2XzS7QfwntYwKcL0hu
w/p/ODuvJUe1LA0/ERF4cysEyCulVNobIk0lHoHwPP181MTMVCkzShPdfXPOqdPNFmbvtf71Gwxj
A6CG8aPVdlrsDLegBeU7tcCSIZhNjmOqJk04By/NH9uUFRdK24RmcizxBi2x4lgG8gp3q1FYQSVh
1yy6dduwl9v96MaahmP3LmQe67/rxrAILN99DQ3JNsVuJ/bKLGPIqpSLBghXDfjHY2OHUjiP9Sku
qEN/h7gC//PWp/hlI7Lid0HcXaqTFR+ldCM69Un+guPSbvqT9aTURCbakWd+ip/KYfyix0tO2pcM
+o+HY+VWGir8RfeiXvaasZPbddw85JU+r4g8i6ATRMZyALCkeekwEeBUQ7WFyIhu0DGGGdtdcawP
GbUwyrFI2ZcVPe0MaoBZH8cP/jKDXCui+J/ljH8/YN/mqMMRfcZkpDP4m0n3RoMf1Ex/7bD+8LeF
6V0+VMylqEOtucCsxdxQjPLb5Qyv6ZnWLrNhIxDpoM1Fi/A9hvi7Ah08owIm/uJel+ecR7/nochm
MBno7ZLxLXDtmxatiHCpkEMT34fDvjyXrYco9MKLLVdzS1nViLj5aMYnnREeydiMwvHUp+VRtrhd
87McK/soOw+SZN8e+eOz4ZW5G0VeM64b4zNWDxoDP+Yb5ULkf99uUiofMAANIjYu6AsDoVGOohim
5gXmk699FSKGN3RbVetdwAZwgA+PCunm4/ljrB86TpouAg4d5qiR0V/6n0xseumhjfZD7PXNXS7Z
0fisGxsN9iCRqmc30e2SrbScwQknkiNoNAjl1QFxWZfMpHeSedjgffwKH/Beh2mWdVvtSYldKIcK
qYHtFg/oumBCf5cU9tjtjOYyy82tpBFfvxgUxuf7zrwT4IS8yZUrQGch+fKehcocgsKWjo3EkrZY
X5A1iLsKnwzzCBk9vvyShN0ovRpgfcMyit5FDN20jeWbEKfGOdT3SrZHBkfKOiomGrqhznlNyvGo
+oor4m9FFjn5BsKsEPk/34v1L80s7YQcVmJvcnsoCGz5UrI3FQqZGD8H70P7ERac3gNUOFs3XKtZ
Brc6LeN6vm0h5cJKWzMkmEVTnMTfH//g16kZjEJyvDyXX8wXLtCxa3aZlZ+t1PFBPHsq3mrcQsGt
GYHxFTAWINhBmKXBkXGnJSN0tJtVUjjFh3FfyivhQ3wjx4UU9n4ZPqeyjf6WKPaYEujSdNjaIZbB
Z7Ec8R4ew0WUvJ97ora+VH+BXTYYkYkTCdbdh8GF47EY7tNDmnitbgvd0pffMxNaDSr/xMvwXYoM
NDnYJ6+ldutLTkpQ+CXgxEaebIaDrdT7IKKA4O2wg6d/nwPKdQdxfeuuMFlLClI5lqP0qNxrHxXs
ObWcoqSaQ9TOLzn+9jNIkSOLtEO3QAtBmtiqcMCSyvnZPq/C+UeyNEnluSu1TV0/agGznBnFxNP5
Pbt1Zn2rujiwNIt5NlacqkQe2tUmr6VSGIqaOB6ldl0LrlF7KZiP+kkAGAlAHXU5hC5a+xpejwOY
KEOa1wlbt8tf0coykO7Na98ePi8OE58Jh5obcxij2GDiLRAv3kZ7onxstGQV0DqV2/OyQQNLE7Sw
9smjscHe+kBwLmOrhUlG6xvEmME+p+5AMMirQjpAdYckVBjex/NqELS5DwNfY0P2v9LyqeXd6WJH
qHZYoJ0BWhRlac61+suQ3iokkXj4qDMGLfUTv49QpmiKL+iNmYhLxftEaFyOnlocuGIXzM8NXl3u
CHltRLTP6M+WX8SllTrhu3zfX9zhDm/7SHJHgLZ8JsT30HEhq8DXUNsCmscvo/60SnigPsEkq8Za
zcJo6TM5PAhfdYp40RZbKGJ4xOAxQo6Jl9SEECxzusoodMbMSXkv85Wkbov4JPSbUVjL8rpO9nG5
ShLvPHi4UBn0g0G4MgoHSnDFhoBG5ozO667QV+kZPlX8IfjIurNnVKopWahnAgqYToNL5sG8lR9q
EST3A5xNik5Dy3a+lST4xr+E0KUTG5JdHbn6ND1fjSWOq5O5hsp4hz0rLGaxiP1Z1NhSNhMkJylc
/Xws69dGnQXBvd7xLIDpJg9FrhJ1GIG29mhG8+i1gIyEOWLPw0UmY4ODYjFXBzMsEJr2hUGifCrh
wWUubP14Z95Xruie3Rxvn/MRjHPmgyVW6TbQTdcoZsF7eXGVe+Ok+vaZZWnsE/kyTNCbTzA2x5je
2nw2criGYzrOz+q+EmcpbakAHEkP4VxaQF435kiB7aVuAyBvfdWzBRMNgRdfQdL0UkDIxckDbx3a
EvbQLm9oYuuwJeAg1HNVXkDrNZNDiCWYvh3VeZAvU0Kq2uVk7BXPWsMx0f30pEIsgP1wd6s72wTE
kB/M8yJC+DQ+K8KCKxnkloIkBu1Xh8GcIMzO++auZjIeOrW8tUygypkORm0658QWs4OUODpQDkni
6lxHxYKPeSc5XKkenrVmK+ibHA4frsr12mdT3EVPJgKP8IFJVYAKSLy4DVWFo2N1oH6keH4xymxR
+lOkJNkvqwKwlDa1/An9QujvSnlRi4+Bv05jB+Jlk302NCFS9qYIBF8Iz21dMVnYwTrgpdBm1kk+
X6DBOG3xAJZpHiUOu/zZxBo/Xp+br6p9FIFCupiuW92eJ2kCEMHk0Ff6fNlzU3y4aVr6reNml9NF
maA5DdMRXfxG3mk6c6hMdTwOsOrrpdzML+LE2IHTsgqde9NRMAll5/r3SSBdt7S/L6uIuogJBR6d
19z+NBei8lxxWbDlqY/1MIPyJIQkMIZvuu19g8+ur3bVf1jmYKAb5moKId89frDphgwKD/GNM6WE
RfbAi+zkzhSedeOHfj/yuL8TNQqjIl3GLvnvaiGR9NTMynE84vvReKOEv/rgVASo2qQfZ8vOZTY1
ZR90423U8Bq4mn62pKJCVQ0Tk8FrJCdRFBrDmnpqitwwTKqQlZYtodVRrTPP8StmnrrqNdoNcBd+
9VXXfH3lK1xV7QIBtkAx0o+ivMOJuWQ0AJvFXPZHhficcob5j6Yuc9C/NtsCsGzV0wBz7Y44vXT8
ODcw6mzMJXOaEvwRqzt21xNxk/uwnzGogDEE/MB+idMsu/zFiVYynYO2xZxODz7PMQOCO6v9FPnf
jbhh7IeXBuPd+BSoO84+ltBa03EXLKfNFX9mTF8HHMnquX4K6Hye8zfBtDsXQAewPt4Rc4c/GH/d
KAzTVmPhifpmrO/6ZKuB8SFzNpwYZ6X8zlewDHUml8NRcqrODp9ALsj02op3WN9giGYcxTtmetZB
+RIOMdnhFH5s4y9nXFQ0+8J2aA9bhvTz8etCIhh0z4f8nZuhxPZozJIHQfMipnFEYwizwBsxorN5
njFOGk6Hu3PH+QzTIvKsT4sRpq1OZnkMJZyIvpARyxek7LOTb8vaHh84Lu+CL/3IGVAuyMREPfgx
rORt8m4ps1SF4I+/wH31JOUbtXFjC5vcZZMwajqU/YbTgX1PcJPzKm0XubFJkkNT3+XRrujdiJ1U
x55uXgzPDGuTtpnhVCA0C2wCRdHBCkWg2S1s/ZWSCKEi58lZm0LOOLoId8FVdB4kh5yow/Dsyt5k
8df0G6nZJmyp501w6ecC1dUl3tUVJgC3BvfKNQh6/QJfFfmJmUuRPPLpwJwD6R7nijk7SYKN4ZEK
i8C2As/8hWArdD+WEeHhwirDYFXb6S8chNAtAzt4BoKBnO7bJQkW3ZZwE05SVbT/gw3mz4/8qqau
dCHX25aVTtb9/VJ4p6DHJBGqCVkCBzCdI+o8FkV9kN8aOt26S9Of/4GDaG2rBmd2N+g/ETRce/gV
PvsrmFUQqPh4xFmGHa06vazGznfhaDvFrjsNeGuWs2pf3kV31ut52non29cployJc+Q24vvN8+bW
Vjht03+sNFO0/GJZrJSwcXfyawgGtCAtzyq7Q5xlW8tzeQOU+0b+uH6HroY2Qj1KcmJOT+ZjdPNT
tJiua86zZ4I03gQvRTRX3ehavpGCf18T3BzGKyGHlnL13vaW1UthloxHDK9khNflbhqrHHD3LlV8
1twRJGan7qMAO0Poye3u8ioPm5xkJW0f3JeLGy/ndLk/gb/r5Vy9nIIg5X5apNPLyXwttqVZ4FTR
jr2bZuKxIJGrSZ7/fc1v4s/ra169lOdSPssQzMajeAACxwFk1neuSCG4696wU1Q0p25t6x0/jJf4
ybw3VWeQ6D7vzHKuwD8nw/Vj4vr66HKFRRg93ljeT2+iasBOJNoJI6DrUV5nDVle6vF0NIaYO/bz
y2f1Sivc8sUSV0rC42dtzdV73sxTYCsOCuSQeRJWig0qtIWxlJb/XtGPtRgDFwOutKyZJL7+/W3U
sj90KGZH0FnNNQiis5Hq7iYGwAXmxjr/+Pf1vtkgTQ/oz+tdfYtjpZVyk3G9yQ2HPKUUWpgPYKnd
XfQ3dWR62H+aD+lStdFNVh6vLtbajh/DOYazy1kfkr7LXEx3S1LCzu5oPCWuRXn8JgAsA1nVs665
8di+TYiuF331MV+wjRLDmEW3w250RSfImNDhVKduh+6AnsmcR2+XpbYpWe+wh/cY8nnJsYtY1Q4X
zT0VHko0cQMV9MY+I/9UbP15P6+qW1FkQDmULE1LXN3jjU+dKWVtQLE+ZZUlNjCwjdFZjnG55HSd
O/xn++ufa7gCS/LSyvxzyhomf0WpX6u0rLt+kTe/WiQ3GlGh7yQe3vIpxWP2hw0GfbJmyQi9GZBf
lde1rGnNOeK69fPUvlSedcQ/UBuPVrVurVNCVuNQoYnoSGLcFOKxYmKchYvSy5O9mDwyJpmrAxOw
VaHSJI+bLF1X/UI17vyO4BS87BQBzKOrQXe2mjg3C9dPHrPqIUHVV5srMVjKwdIv3OKyUs828wnL
TRA2jBt1OBQyqaTtXOqgsYFinpCa+dGXKFIa6o6efajDeRZFi2DCVis3LBcWlq9Ksy6KpTFuRuk4
4k4G+BroAHxu/1l0HhMn/i5FXlluLG1pQF2rs5M0fI20s/VZBS8xjlVl4V2BEyPsmAjInajKbe17
sGmL1gbV7ohnhr7iXqyljO167miD2xW/SIRINaIgehJlj3Hr8Tc1qHgGdcyVCDeGnL+UUf/tScUJ
dQc/ZELRiPYArztvzRyqtE80Kn8mncAvZHGdo0TLHN/ani9Lv5ynXy1cnRn4gwdNCsj4EtlnDIHw
NyPpFYYaJC/o0fxDqMCyF3zG+fTPIB+apLaD52d3UcsfzgzfEQ71G+4pD43xoWTk44n7scdJFPdZ
wGgfFSS9wxxSxsCEPduo8p1Jjnqq4jXQ7YThICSOen7uKq98UZ/wn2hKRzLusJU8614ffzYJwQ+P
o7Kuo68QBEBEnHWP3E3pwGiA9QoOiW4cvS4ot0G6ZxfK8IIu4uSrCjcB0x88B6Hl7TMopb/kesHQ
NdLehtgViWaNDUwGMYaB0FYlAEfBk6QzHKLqR0Wuon4oxY9EeOnLt5xBRrCRL56WeGP+HlWepD/p
lU1GM9EC3VqkYYqMVes/hpDpkVhXUoJjhacIR/08l8GXVf6NPn7M1OX56dZQ75vOa9oRydYQsdRj
8oj05+9jQ7aSNCnTVjyqW+YR2ZzUkChDAD0dtZ7BX2Y7RPLuJfTA2DAsafDWgEkgLtUQKdtLzsuP
Ln2LUMjDOmUVfma7CODXR6W6kHOPcBg0BlOAToyMddlas2BHRDJuCZe7ZmvKa41JhiPNkXLUp/ak
Lc6eshMes9qDXZ2pR+uySYt7RX02modM+czEO788iZl7yRat6DClgM4IiQEkrUFx0q8YvKWvUm9n
4SZ/BfsDWkWgKuxNMieWjGKIF5fm+gfvYUWwN53SQ/9AXQ2yKN4aMXybL17dWuvKA5xEyurcFBil
kJwKZxjjaRxIMDLFqQe6Qf80+YamPf4lTmMc/n06f6NE/fe1sUKENKzDRbiqBspBbuTRSNl9JNjS
c2J7jQTy20TpGYdPmIV9xlNiAKOtJi+R0cekaK6hKWxEBq+GBoh4yMuZqHsRCVnNTNY8UMN/L/J3
kXRdV06WYhJSHqyyr50pimj0iwLg5UimdAjqKriIkKOvHGXum/KhistcP15QpHRz8rCTNxFnpcCJ
cIxQH4tTyuhyEz3J2+YrP4mjg/w6v+uOVT8z3wLrGdf/8EV9w3Mbyy4rYzJVAutCQEXYPq+2iGTt
yZRD4I2vHQ1rFrNdmNVzVWXk6G2G0MA16ATnLxrWknKSKPZ30ra5TxeXXXVnrtNX8X28vGK7XII5
WPPhZkcoTgf+97ujoIJBDwMV/+pQDOtcukTnUDp2K4BN/5VpqyGhOyZ7e23AR6yWBsLVRFxKjQdR
u5Rgiw1PWgSp6rzr5Je6X0vGIgy8MtgO0mrIvDA8cmwR5h175HM/NWsGtkWHsdLkIxWQkIwDxQfY
7DreMHgg2dtK8YDTohlR3rH20GICxpYbf0j6Kk/wTRg2cgAIfu8n7wkiWUaI1tnR762DAJRMNNTE
Mp2Dj4fKMojWF+M+IPK6XYe5pxuLVPawHIphg35kJIoNnsTr5i+N8BDVWyKIE+tDD9Z9PgfjMIE/
aIbXvXYSIX4H6wtaJKwfZrXjn3xX3guHYsf/lbgob7Ri38xCpg/JgKyniKR4Wt9iiU1prMOmksQj
kWTdirF4/yx+qV8jecAVzfKmDxgAz8UQSNhclnBl2G0nRL3+yDdQCHz4T265ytsd/G5AovKjHreI
OTOg6HDeDcyBXDYjheP7y8qheSD9tmDigTi44SOEO+Yow7NYr4RX7VXxSDRfJM8qByyghDlQo60u
dKNkI8HuJPK33Ed7wH7KiPL9VochX5sD/vetMKB0qbJITsBV8Zy0ptjol0Gkw7ic5OzRwI8cf2EB
oLm1m+fzsltKD/lrAeTXrIOL0z5Et3vRnxovWG3/u4irMtmUgqDIRRYBcOiltHszvz+FrmEzWPN8
eEksY30LeNCmn3b9LRJMPflQKCjSrvlDmeSnmZjXXNXwxHReoPrIXqKeY92WvdHVv3B7YlSE2hRy
o5c2K/VRpuPDrb1wYyw/YxerruK+fBAj4NHuDOPeTn41LxKMS+KTTTpIV9NnMHeAVbL98B6vIHgc
YX3EycLAlqp7St/ChfKQRyvVZL5n860G4hwvArhV/cu/N+YfexFEt2DNOhMFNh9uxx84yxAZQSbI
mEIHk3RxKcbYZHKky6C/WOTj+94ICOygaMTSFtFCSuKqc+lBQtgPb2lmv7GiptcOf74pOQstIOHX
fy8mYPTQ+KQTgz6YtGhovu2mhdCCs0mrecnZxZVhxGuVRB0vaZ5jH+67wgwCxEQir6DGRg+78OaA
K+y/b9NP+DjCHHkKC4RejjPs3yvrFVUUw4DZ8mXKc27QUoZbbD0a5InwaaHOeJhgEALEfHnyAm8d
kYEtIz9o91tYdEbg4mzAzvg7n0K1zc5VgkPskB/fLP691J+e6J9L1a5qkYvqW6gKh2mIgLdXOOnx
a7xfdRxiNgzBwbRwzLZxXkhxAZrpwkqn6ayXmQtX76aN/w8byZQfPllc859vJ5t6VkZTO2NmpOwJ
OijWIkKaZHPxoYnibBm6wdmtCFh0Ef2MJTKduVK5jba4HeL7w22xJg4INFUdrYBxXYH4pk9OWsu7
NRy0j7IHZnIrc54yx8bOLVsFjs5QfYZTwKjPMKJoLifFmVybb5XhP6CMfy/k6iUvjewyVmIgHqFk
45qQ1otBc0mVlBYyaLqtiNtR9pBtW1jQz29ZhP2ws/999atqMaHr19pCmLCc7vwVVlulWir+g1bs
iS2N50zHVbxt6APvZZMNrlpml1N89nKEBRgF3HhVv78dLGaatmE9Lun89++vqiti9SJpkQi0htkN
/Sx+ORgjqDZT1cDhrAQKtNkDQ2981IZZ/zYhv8LnjVVMV/l7x/97FVezr1KrMvjprGKiD+dQnnao
uXFrbN76z3RPRw3oHOozulu2aTQDSyqA8PXWwfPDzPPvZVwhwVkfZ2NQxLRnXhQ8V8kywiy6diz6
Fzucq5/4uljJsqG4BXy3xadbC/gBMft7AVcvptBnjVXr6fQ08P+Q3DpKJ7Jkd14zPkk3FeNAf97d
yeEKgoU9quSl4m1e+R4ZtuEEdNQO3s7tGpQYX1TLmfgz/35Uv2mx/3pUV2+voiZNLLS5yFTAP8RL
lD6X3IZ9V+CvQ44p0X9Ip6pHCXwEc43RJRVd9vjYc4bzUQH6YXzQGWA0DrTdWc6g77qUDNy3jI6n
Vh4G7F0ysozGDQkxWrNOzLugPJpEJ2Qko2r3SbOP81nyi3xCPBUvuCYhCptB0F37+wi9m2kLq+gD
BHHw2mF16ZcxbSCJX+lOp2XdThO9cJaMj0q/xDq/MlfI9UrZaYnfEU4DxTjAw6AtL9EqG2G1L6L8
NKZeGa5zxbPyezHYkRaFYbWBsrrh33E1CvdVAN5xewYvT4/7X/f6CvXNxCRLSzGZ7nWMicXCD55T
3CH4madQ2hG+F62gHcDRhORqj19SuK3Nuak+Zr5nEvHlO7eq0h+67OkFNYhT1hR4Xtek6aEMkjwu
wQrjJXtFUTt5NOU8zwXGvK6lP4/6lKoGu/zGa/e7hf5+K/7vwleVaJa3w1mKFcDSrXyBfuQN3VsL
dommB8Ug/l8bdYlYEBrzyT/v4zfeBdGdtkztZKrerSGNMm1I/1rOVTHS1dlwiSN9PPo6qBHju8pW
9TVNdDt5Ex0CDLhAVICQEfHNlIWvECNRyqQJi2wn3Cask+pN8pl8WsgKm1WPgZxGN+Mi7Avc8e7f
36z8w4iLx8bBK8O9ViRZv/poh3qyrUwb5jv5Y6/jwks+FllellPnLokyKj9iYpdBJUGrQobtMwr8
Bl8a6/6cS44An5xgLeEJfIkvmhYVY+wM6lhhV8f0RXjukfBBPeQze2VuH+Qvor7Q/ZWU3GPRhWuV
cgg2xcKivEZBSaKHvkAsgeShoR6ZmfeTnOkEeOrINa4HdnLfe9qXRgM+2ChEJR37jhXy0WIR7o0F
Ri1dP89W9QI9rHk+6ftw0W/Fp7RbZHgW1V/mPZwyWXGg6OGgM8AuILGk/MAwciG6FweGnfAWn+eV
wgAdViC8AvG+NWbwhofIMxAazKANYMEDu3DV7Sp4BenTcNe5EO2SebxmsRq2F7izONkzBKsc0iWC
F5LQYG6phEu8iIR5hUSgt0sD8gRDU63fJPWef5yeFyH13t05ngSQLbXXNntQCAhA7Cme3/DOgGE3
EvRUOtp5IXZUJ5ByrYyE6FVnOhc2+MOEpbROnKH2Is7g1B5gAzf3GbDmBxk6JSZh6J2W5ji3Yk9V
FtDL8BHOyTsPkFz0MAtduEnmb+PLrHVBnfTYHs74PGPsETtmBBej+5Qx9MGOdtCLJdpTIcJZ9UPB
T63fmOE+770OtHo0HwvNxov+Ux1nRbWHvn7jtZ22t28fGXHKmJmaOv6hV8cxQep+ZeKMcLTCmb81
nos7cXs+wNsezhyD4PK+02ZOfixJVOI8ZteeF0tpg0Z9liJkZxBxC0TTfvzu/1jS1QFtCRo0HZUl
SeRlCPf1+UVTSGUCIBpRsyKHF1DtORE67SKamXTns6i408flRfmKcjzN4YOTQ4VSN1lZR32D5Zmf
7/GG1muvrVJaATdD0LMntRICjzIzzjvRfGjVxM14b+UL3hyz3phPjuWBq49MWmi3XP9oLG/tGT/v
9ABhlq4iaPtGclO6SsThj7bBWqRLYSqGZBhD5rwii2kX2N3+/2HBMe2a3x/4/13zqgzk5YvbKrKm
VoX6ARNp3BiXxrqaDrrLonomyKW/h/pvo1ABTb0Lb4wFfwdFflsApiz0SyJGWL/NYv5oxZPuXIyD
UJLPtG+ftQ+D7DdGGYi5XghObhgp8+6B4GJ+xKmjw0nysmQWs2cPnrIWH8ot29sx8IQHUM4D4/qV
8VhCzbYO+cpYlRsSXBY45eyspbpolnjbAEk78apbX5SZSe6k+NQQuS4BM86bYg43OdnrDONu2Sr9
QGC0JJnoLXXq9Em0ukIcxG6MgyEGYFHBBqdQnXzOz4JSBTUZnus8Um1GWlMayYT/3fisb1796ig3
5FzRBOMCxPCBoaaJecBD8xDCKwwf+y/JjuG6PUfz/Gbo2DdJFSbEf/3sq0O7isImqlJGBBVM2MlA
uoMsoO3NZN5wNqHu8w9+/YpHXochsjilCWuT1jt2krKfZM5drDB/WqMdkePJ0P233roU9mCQsjlr
+sdaE51I3wbGq49M4KLvEGi0mBS3/UszfnYL8fjvHfLHhuWPB2leAQ392RfzuOdW6lsBijvnN4xf
XM5m/lzZqVNZvGAz92ccD+V9cBMt+m0Odf29UG2QHcSNRfh/VVe0fnO2cp87ytjwi+Gnr7mJybxv
0smcvXqBd4QGqz/4VfLtoKT6ZRzTp3GXf8Fcf2FSSyKdv672NDGVfYFubaxitpbuV21ubo38vyV9
/X76iqzD2VBl4tqvnr7fVdUliBqwZYYWg82Q2VzUd/V9aaNKtBuMtqDzhpgfQm7ldul4lUwWvP9+
YupPJT1gzP+s4npMNSphbQYVn17lFMv80/R611qQead9Ge0sfC7QP29qNPHhqpWOerCULh5V0+jb
OaTKj+YDGpCMHyQglgOH224weyhnasZwj41EhJ1ubHX8VvzHINgkuqcxZn+4/Sn9COX8+TOuYAOA
W2kMpwcfLoOdOsw0UHmGPevggI/DXN9jDgnaSlyHq7toXBF9bvFw2Pz7Zv7YHwGPE1pDdaAz1OI8
+WO71vMg6zufcWp4metk9tr6A3MZ/5eKSyuDzvIBx8HqqKMCm4mfvisdLo/GI4maDubAtxSOP8I6
fy7mqjQomlARo5L36zwu2mqhpk9bAihn2QrOyyfvtgr4OMOwpUWuYOEtydzcAm260Sj9eG7/uYyr
T7LrzCrpFZYhv/bU4lPYEkuYOmXLsDlysNY9mKQp3sA8f2BEsbn+8SyuelVFkKRcGrluuhkEhzGM
N9UKmsbo6AJn+hZQ/SOG9+f1rs6wLg3kMlV49n2+74y54mZkwVHA904oMbkpTxpDmwgy/r/fuZvX
vTq9yiQSy8uF65bwEi5LRnfSnEvvmTKDJ6TgNrgIN6f2oXy6ceWfymEFOZhMwvEE0l9t9p1SWOEw
TYToOa2enIYjAtdOQwjQxoS0uJp8Qm0a2Ka5krol6umbOds/wXR/ruDqqw8Spgba2E91A2NQWV0F
lzvJ+FALwge3hrgZ9b1kHRoIRBoytG4b8eqrR7NaCcNSxkqL0EgFk5re9gsn0/aXdh9j7xD02Vyk
zEDEemvTN36CN4m6JIl1srCk5Pl7hxBkzq2irOB5ERFb7hBkdg8y0bCHVHGsp+Tgt46J64+UWTPt
nQzthporG1ylXhdus0NnVx1a/yTQKOkevgDapjpm0kKYvQMI4oApS3PhVTiABCWjmwz32See0OeA
x0PV6FXS0VQfpIZcEFjvd6q6FI0LELdbElqAoEp2C9kdtC12Pxe6O4CcJ32HkiV4z70aHQ3zlH+/
Qj+ICS1p6qWY7IDBS7+39T82zEw2a6xb6vEYxGR5x6dxnlnrOnTEqfxhGmCcJPVh5I8UlzGYM9iS
y6REvcdOylbO8YyoT0DHFiqFYG2oD6Gat4vKYpeD1VfObr1w6vQxXdcXKpyFKeEXScb1Bl+YUh6V
XQ/cRLIfVsMfGjNapyfpF77+ff8MwhLtzAO+pMHOeEb17MT3l/ewWpNvoQa/xvRgIZHCwod21QNL
KL6aBnbUotoMzIJapOZOd7KwckBzhtRLcgVcKLuZdVf8sl4Sybl5Yv30g5BFQhPRCB01lavduU0C
Xx0GvmGS6dPL4dJ6IizIDl7dronv+ujFDIEptdfauqtyKJHwIcnVsRUD14hUmpX9Z5JtA3XSjl1W
CdpIu0EDfOsMmb6K69v+5yqv9vLmnBhFbLJK1ePlgI2UELIzT10xhqCG5d+6GyebMNcIVhJUPntU
bpRJP8J9f67g6rtV5LLKz/HI7u62wgofTFmEo7pJxzUvKtKRdkEM6DhnYqEvNNUNjEW5bHNgAKWZ
I9wocXuPPgJX/U8K7j/XdbX7YxdR5mPEuvwUZQZsNhd3/GW3C1btBXEO7QzGH+zBIEW/SJo00BLe
5KpM78j10zEQ11J1KzgpGFdVT3W2CkHvWEMwOWypXwj83awm/mInOEgkbRwCg3mQnm5NErWfDiDD
QnlGx2hgQHV1YbGoxr7KCIxOMi9PbdOwS9OOZA9+ZEPxF+zO2Uwiz4hJdedm6DmFhaIsUGXqxWx4
6YBoP1EREXMt4euTdI7CA8ScJLbFF+m1+4DBou+1V/Samw6PfeyRgexbDJXVZQqEhe36u7VEsIlB
mmmCfiAiXWnhV9o5iBdT+1Zyze+z4fo+E4dkkIrEr2V0+vfZIZ+NOPcNTjujBVI8yk73ELqUkoW6
lNtlQjyNp447P/AwtYIr5Yrh/t/b9U8rQGaom4C2Mo5b1wBYW0MXVIZS4jsUMHak3DcRR84AXd0J
90Z5O5HNlpA3CRlf3To8fyol/7r8VUWb+oU5SBbRfGE0DXaEZobaiX1gnnndnZKhPYTWl65ujc9/
6mrxCsHLiFBmBbrkVZkxKudLg0hGokciNwaS7tx4lu1sIa3bGcP9Wf2laJgTXrzqZlzRTxjBX9eW
/37oZ7noY3Oi8lV4ImAjac2k7uky7GB2BZAhqGxlbDLt5pWsQm46LjsY+0DaAMjDlBSWH5h/gTB3
bpKe8Kx4eA32qwLpHWWhORWHugJjwpyd5wgnfRsKhxi6WnOjSpV/2MH/+hlXn2rUl02bd7F09HHo
/CIzpv1oMYlhq5gLx0mzbh3Fl3GRvbYLNO1L4RV1ICZuoKjBPJFsgN6bDZL0g8oE+gZfFMxz3mjt
+oPSdEOQ43iQjsCimECIxjwTSQyy8daztIkcbeJ/hMSTSJALW0rptuNjRmiQGC5jwWNeWEBOg66R
rg3eScaOav1aJKpjVfcNjkHDp4KJQ1jOIxmSw3uLRri5C5lnE9gnkRAJi8ZfIBYszvNB30yTB/Fx
UO502TazfZz9ii7L3CDOeC43WGVMdpwq+SvWSl9kezKiFqaN53IMnU+ZyavyjXSZx16xIUkbsKHu
RhxCrVnpGI1zkVxpeR7sEldNZWchW4p3RvmKvCYnPjAaNkl66AikXBTZe5t8KOaGZD8RezJ9G5IY
ArELnzfsPVrtPi434vmZ6qrcKMGyGT6lZG2ZjhAs635h6U89iD52MaD1ipfSdEUOlKY8XEaGh14s
7WfGS/R0Y1f64fzBFwlrJ8x8DJxyrz5POSvlUIgy2K5suvWKKHmYE//F2HksN44tW/SLEAFvpoSh
FynKa4KQSio4wnt8/VuoHtwqSiG+SUXcrttNEuacPJl7r41JCXoMyDPAyXdcFW8UaWn+/MnqN9U8
px8KJ2xaqAMvp4+GHCpa0arzeFy0wxeoH8C3bGKE4Yw27LxggUovHxb6Z/iCyKacES0+LmmlWcTl
nQFn+2wboztF+3Ly8mR3DjxcCsUfzESpkaKu3/o6LNKdBEm0XckFAo0rtdWfNtPFrmKwhaKsmjWO
XypAQhZEZi09Lbtb8Qw9t7IH/93yH2LirONqYXmcLPS9BYu8Z6Y8krnLVKyRbDXTvGDWs8VEbfb7
tn4Nw5ARIxZXyyt6CNGOOCFXc3Mk8MS9nJ9DcmOyBehTbMykZ4efeUKUMCM+ugILX1pIqCU3ylsY
rXq6zrQ04eMyCs+bbRB7Ze+V7bbshoXSHXRadaJG1+lRF3364O9dsau0J/gBzM3n1ufH8Na3S5Jx
lv2Tdu9LG3FZPsWyN3WkXT1Y6lNK8T22uqfqG1a9yLqXcti89/HrtSLF+KZIsSBpY2+RZg/55ahT
EZu878/dcCI7XQtc1hnhFxNLymzExrG1STCW+H2zEhtPZop4bCGPAXzLEJcsOCwEzcH8KAz6vJ71
pukEDxvYM35DYqSzoMp2DZcC37L5QhhlInngUFAtEIfxMH74iiu2s6W55GkkO/FZ3MHrESLCo0jl
OR+7hInU+VegH8yWkyj3+NRKbuZ/mpEO23yrJDAP1h0acN8OOQqX2HaFlcZikntVsFGyk6Isgqtv
85cjCUsxunULMI9JL/cSzJWFuVQLfi5DZ1RcLXiszLdOOSnWXubE7B8LaxNN+wAyUgVoxiSeLWoV
OOTvvv5MF0JdYo6ugI+JEJf9OW6L0OL6aPi3mthvJ/hI6VFjxbVAfAQSg1Wq1BKTb/eqilCymNDh
njOHZcVikpI3QD6CbcxlxURC+dagpUL+dOpI7rBP17BF2ET9PrTrGR8hqzYcaGMPTYwOUzbdh2Ao
CNBQPmftw4QEf3xRgudk2CJ9t3XFDkeXXKO5W7+aCGXQ7I5us/pIM1qs1n21BwFdsV2Eb9PpTx0/
Zi9FPy3U6rlSYZAoZE+xKcjwFflvBIx7nS5dDv6WNw1kMLptBpOhJwULjpPCJnglzc6kOPW6YVeo
q7gPN0N8EMqn0N9a/s4cyTdlRmkLt0xgHpCC3+nqW9EwjJHdJj+psKaiFRYWTUZrcmyEz749Iouf
7jTg4LcCdchalV0426HL2LzSsYaojIAdhcjo5hBLfM9u/fMS/HV48+dpsQjXlUBfaMZFFz3X1UQM
zEZmCUaeVN93cHDx8s0Jl7ws2dEAG/IwT4467UrzQp5rln9WzvmjDctArsbx4+u+4+dNQfylfDLC
h6D2zvdAoSJnnuEAZbgp3gF/skwhuQQ8RvTqnQ9C4FFexcvuoWffvnIhvuyCF9/molCsfLnVhHiS
TwNOAMK9diiaXCFboQfAKLYR5YXOEcGO90zwf/5o+c+Q4MuVYEo5m2HZRy4BGblVFaKfKfKsDS8O
2OrSG3xm5Azbyi/reZaXTh3NEhPrEGUdGkLEE6DPArRNDJLJg4PAHe7O6vv8P4IY7jj7QoIZilGC
zmh9StmYiOnwzmvRbo5Y/WLesvON1ixCKE0anSx1XszGz6Fr3ER5llqi5oKn1tzlWGykwlNI1zq/
xsH7lO6Yr+mW7ZPFG93pmSuATXsvjmq0H8HRKZsKzLj+6PPUdM3qnLwF6q1SzLXEPjaWSX9gV1dA
4omoxlLgbEUF5vTNbHetJYK6UByx3XWOTAkUph7hp+4wSgsWooo/VafSlyEeeYMuRfsuEeoXQAPM
1XsRzCzuPFlW4WsvaQvi95Px11GTFh/WbL3A0ic77VuwbUmQC7x2aTFQ69w22BrTaz8iRLOLidQz
Bhs6r3t50PwbPJMg6Ai4+1BgPYV7uR1WVYppGbR1Vh2LorhJAigUxaFs3DctwW9uvVf8ZdsQmKa0
iyZB76Iw/WTeM6+HnyK5aCWY8K5j3t8tswrRewlX65dERgistzNuYBLd+vGzQvKiV/Q3e7bs7A7F
gEYJux4FvG+ZU/TWW149zw0lq3rr9ZPobJLSyeyy87DKtbA4zysxchKvf4e+wNNQeTmyz0XzQAtq
MQehyPRHvXBa4h8RRSc+SUtC5CgA2LNoRQCeHG912bVyWy3dOtsn4TL6EO+bm4Hw5MAleM7GzWcN
LoZHu5Ofi6XmyORrJZvx7IxPvbFB3e+Jv9C42NkrcvJ0QcVbov5zhHXo7yxxxfFkaTijLdyRN/0n
YKA7CcuZ/9Uvupf6QGIGfrZZj07BvByE2aGCuIjZth1bSDbHbdfblPrLn9/Hr6OPeSn463W8WAqE
fJAqpeV1nNdEytKX/qFbVZAbJuY8y2uTlq9DV4nOD1m6lJCWJbIQ/3tEFYZWby2tVOgKROldheJK
AQmpEXL9cB63jblO2lNCkIL1MIhHgkprNiaJKTXyS7spXdhefbmGUiYDLgnd2j8oZmHL1W1Ploco
vJ0JNvX/MwvNl/vna2V+U23AWjUlix/Bn5cd6DoPRyvNRIVr1bui+FqxTjITgCAuIowJR8xGn315
g59DZRFvg1ul2WTtBm8tgUNm/1DqXolZOHv2KZCAWmZ7Fbx0ot1iz9Wa2358SzTstIs8Wcb6erJe
KesMYG8xZuZx0xSbUfLgzUBSkz1gbMAeyQA9QRzp+3A9EfvVn86l1ySUD4hQN1OXQVLcZASI1Z9B
5oUB2eJO+dHimi7tsdow7tAInsBkH+7C+Hkw8mU5WzrVXdTcFnTGDGaOyialjS7d8LZiNy3o60/R
lYfwa93LBdXZl1WinPBHXJ6NWrHQ2yiIVZom4TEOl5XPzqcw9Zgc/U14h2rfNJxMjxq1VfukUO7H
8G0heYTb4PTnDBeKPZjMjaUeChzZ9FFRd1UuVkRcR5hAlpWtvtNbjSfQniRM4A3e6Nj6n01yPvi/
JXu8ecRqA/mbe+7xqrkdUTzkhiPf5sVq1sMENERt8zAziQI0POi2cs7Vzal51GxhsIfx6suiGl+L
Bry2CD+Q8wDO/9JCawc1D8teRUJLmEzjjb6bbxn/LsRoLZ9CSGwO9liNwi90LRnD5ixjnJbKsnnn
RFm9kDbf3pbGE50dR2PtAlPTbYL0IU097SE+ibgaRbSPpmPcQn9AOiLbhFsef35rvhpMubnkU8HD
MugDfhFjaX2uSmclm39FQoNJ2Cjpq4EBKNqzuZb6E9hHlmw7hlsaxuDUn/LRM6ZVnr7KINYdTmKo
BOpDBVkelw7cZU7KHVbTxc/f8+t8af6emqXINHcs44vGQlIbetZMn/ieot2tIwkghaA++EyiQ22N
bL0AMRAxOGu94Mhg+FXsjsO4oYStkwNmMglh2+yyeiCZarJ9umQk62J/dMrD9RGy/uWoKDFYohM1
L92z++GillV6qa6jKZNPQglkcdGSZbDUPBaPsFj38WMOFQj2l6Ac1Hbv5ztaR6pyJ7wzTI/vFfO+
M++Fp3yZ2PIdrClSqiix/Db1puTeNB/5mURdTBy/eZ7IB8o3s25T98xmoXY2oTAG5AHnHB8n2etg
zA63Y3MUpdw+i8++StX4Hsa/UvN+Up8s1Lc1Zz8V8SBxKNXdY6vCA/B88UqDxfqmqKW01gwa/JbM
vPTiipjCmOm5kMinwlizO1DW0yE0b5GypjPXhYzg1s1U05NbNyS1xkBQTzoHRkv1LmBYuDLc0evy
ZY+Y5n0sHwi+TsGKaUsOS5YdCV6nvBmAiW0qKcRvylZRmdhELxPdgWkCYNyv2mJ3FujJgKsi8GaJ
4SOcxwclSFgKz5rpnBP4i6ydu1yHWeGEE+MWtZgdGffn2fOwg4lFd8VX3yprtIvzUg7TOZ880JZi
s0KL4ijgGlElFdqR1lwfQcSNZKejrTIxe9NwBYb9bY7A1dIsJ2wpgebWknpjhMchu6Jg0b4506DA
I3ILNK7C0Wb++78GskLhK3nhc8FF80ZVn3EAzgiSkpk4DBKifnIENCitRSYr8C518dlSHsoGsoV5
W0CIS7Z5CXZerO10aVS23u9pc7zoC/9X+CiyxnFY/2x4kyS7u2HITi5i552DOwl47Zn+YQ67AxA1
+QqKIXGi3XX5KS4f+u5xGp71a8khf4abF8eWf37sxTyhG0q5TuWYToMLUFA8sEuN6karV2nCOqFl
i4YIPAzzGuSDOFuTvJOiwDs7mbxU/YX2KfWuXrotlAogpNw99ag2NxU/wgCOulfSzWxDPC/bK6va
n5bRl+89h/XNUEAYUfNb89dN0qRzFY/VmZu00bxS8eppA4OExW18Hd+49EgwcGwhEDWOsrI0QZTU
xjG8Ax/zWNaueD4JYN8EkJRF7Zrpe1vu5Jo6vHDJlzF5SKsM7knCKQd0z76sH6zIA+ADZBG2Uck5
6qanRcncR5x2DEWmxJU0Z24LZP1tpz35UMaTuGATXma0GsydkZ18iMVd/JggVlfI+ohRZGQh9cDP
y/3Xhj4LKFoUmYAVqO7qn2HKXxcmjauiyuVyLnyR0+2K9i5XlgHMbkklFTq7NcGncF7S3LNxAMBH
U5VUK9zXhvV81l6UxrJD66jxmJ8x15hOnz/Pva+fv6Q1V9+Xd88k7Xd+w/iyl2uakKn12Aa9zJ4k
sUSj2VinNCJtJg1plgC6QtyQPzfBYxNsy/z9bG3O6a6U9zJcaHpN60bdyRaXF3agasMbQV2ZLBH6
KHR0pBss6gXpAHjOPcyE4nJke+0KGjdbPUX5Zur7ugQvviUtDV409KUdujgC9CYkE4g+GkakC0Le
YWct5eIkAIQraVShnTHLXQ79x2mYM5BP5BSSK9VHThWT2ykcMaPFML3ppeqF8W8EbQBg430q3vjQ
hu+Lgbm0MrGCIeVd+cKLGN40CWXPtY78dz0ZXgkJQYOIXZsq699XQ+riWh4VeX6lIfcQzOKTYr6E
6t2E26EjsmsDvhL/YFMeB6YSwjJPd0JuV585XIRsM664sj/f76tf6WKVEcI2qLuzNH+ls0x8IxsT
AnJKcxDtc3GHYWweAj3pOxG8n0uHG54JS2pUsadtjNjlhv38lZQvc4v5PTGghMksH5r5x/D+13ti
pvgKhyRRT6T/FcgZmvegf1PzI7j/R+MAEml/djCGLKBgUjaY2k421jW5bNUjlu9yHnWb/sKU6FwS
7bS0jsk1eor6zT6Exh82yByJwQjiYokzkvg8xVmonArBm1vmxtKQH4V6g5/CIadvXqmmd6JsbqF0
WQ8tT6gbrdic8QSEa1roUJzuz+YmMiDTQ4nx4ukR7VcG0XfZcthktqg1nsQGbbyJRH9XhQcq85pc
6Ks2jzcctg7DetOUtS+Y+UDPk1zu6NPO3kl69XZ6vilvZ14BWyL0GRbQwAv3P9/dP7KHiwWGGTWq
EMkUacZdqumLPgiSVD/PnyoC8qC4JddeXmb1SuDFNBaKtu7yNZDWortp4CLVT0kGc/ohDe8U3EDz
EHGMOFDBnPyc4Q5aaFN9YBAqp6Wv8epPOUkKR6lZiAmHGKe6JzCjd5HcQlxZsFnUwLksV0NURKCB
wNDx1MHOcDTTHqpHhRO+ZxbP6NH8M9GQ6tt52ujjB3Qln2S4WSgD0kesaaM0d5K5i1irwg2UHqDT
P18o7Zvq0mQtmOVnFJlIGv5dLPzC0vpMS5QTfp9Fy4H/o0w3BL7KrvSeEViivhKBbQlPfbsejDug
URlHKfUTG4i2UlGIq9FWw9pFKOycbkRK3qcKdYWU3tFYQKEd3TCmG3jjuxhnjHVPFSEav/QdEFGf
AnJj6JucqGJHxqLInDXwFElcBYCWrOKV0/LPP/a7ogGFjqEgs1PmFJyLlbForKJQxFhBedi7E6IJ
RX+tmBKo+jGemD57BBao8NVYG40Nrcxp28x5A3hQD3FyqHIWgDv4hnK85aheG27Z3VkP5kF/ljFl
TzYNBezYTf/gP5cv9R0uVoIKEosN7uasSYuBQXOokiICrPwJTGfSHktGBITH0LJ8Et+xJ8xEcbva
lTVaaUYw6ToleDAu+Ic/X4mvWoR53/3rSlwsyKVU93ImcyXGTU6kx652DT4yI3hmIYNTQWtv/jkS
DC6d6QSGNoPJANFwACWMe7OAcs4A7Von6qu45uJrXSx5gQTlYtT5Whiubv3NtObgx0tquchTF4jr
eBGRcZ2XOJyFK2W//k1NwhrFEVnnlKwql10wE8vGuUr47DAgcGXXa9sc0JtF3Jsbli+yPo8ruUDE
jHBUYjop7f1mw/3WydaGcGy8ZtrEfOHdjEhovVXjjzjY4T+s0ttOfi/PZElHL03VuF07AFxE/QhO
13AEaRl0pq0KGxz0iUgm5NJM9xMpErnb/k7qbQlzxB2732N00IoHbWidUnxXghV5U+NAGLK5S/1t
EV2h/nzX3TAVywTvaVqoPC/ra2EIg86Ig/lV8aUXaW5bte6MP2HfDlDJrBg4RqOn3puxU2C5hBoY
uKWxo+J2GPJQ9Rcg731STmgFT93q6qxnfkIvV/i/v+CFHrLzjUivfH+uc8msYF9R+9Wsteud5CNz
41vTWKinn9+aeS386SPnvtZfJcMZEEA1BcI84glWmAXdPwbU5bUS/itrZ34L/rr2F4LGcaibSEvZ
+BMJiMBCmn0btx0CCjRA6/P5vroLPQJaX0kSJmXWSz0LDrCHqxQSOrPYanRFBXT3HuRjGZBuvJCa
m1R1Bp8gnhqpHoUrlkVXectAJK4nPMUkFrWxU90FrsFUALu05QErkJSnytjF8VZRsPDHiWeS6Uvz
pFP6RX4Ntv5V2cavpjygU6rIqqJdvn+WnzISEuYbuukcMh9iaXHffibLfs62dUfMGYdrqjb5m24T
DzjtWebSDNwvn/KsETrRSkz5VCEPcAoTWyXxeMtZEUSy2D2yFUVdJsJi8t1+B/4khOIQOMqCOQrn
iPERa/j/w3L53Ur097e6eLSVvjJqybfoga2SR5Pd2FDW46F1dE9egd++Bjv6qu2br/xfV+HiuS5q
Q1aalCuPxRMpxALmpryo32Z1se/4KyVZIczC+z25Z0rLxbXn/fs7/9fnXzzveVZloxDyXjEOXdU0
rZkaS6/0nl2KgpmYLtr+28+v8rc7jTrLUXTJQvZ2yVgxyzxN1Yg733nyb9IM3NA2nuhrzSgPtEZ2
lNlMtiy03Fcqrm/L+r8/eb77f60iZlRPspIa89n3v4WLukKq7vz+Xs3fGCEjl75pKErQ9bILQxUn
i4bKL3rKZBV+Ah1a3VEtTzX2gXw0+hXUwnZd9Ru/vMtlXFR5c5MQfU2RAeeI8Ckkdt0jihFdXuXR
IUKyf20t/rau0mYGhYw2VNMum7ZZhy5dLzXm7mjOil/QHnsAfNi9NNy5C39TbhjU8IsIBYCZJa8J
xw4xZCFIAk3VMAV6VZuXZNhYyiEG8n9fOhZkgOhYPZJvj2yHIFHXF72IpIDdZBeLzMW3CQH8GMdL
+Sbc1b8ZlwBwQG9MjNBDSZLU08hhf8bxlyBNYg49oBGo1qViEQpX7ui3e+VfP9+Yj5p/3dFJ1aKu
rdX/uhk6HOixQ5mCeaFGgGgabtvtc7NatNZm2NBrcREUvYCuq7NVTbZCswjgG8TBOlLXsS2IDk4U
v95K6pWBxbcnMZbV2ZmngXu6PBOV5/hclsmsjjhUOLepbcp1hoMctbwjIrus1vOQFqrelWJTmYef
l/vm3x988X5LySCAjuP0n7Bx+u78mayx0aGDwNmQnaacIwRMy5JAc7nYzzd4HhTeFr/NxWwrPy+L
bJenOF8g1tgKjLgXkRwOMzCv5GV/RXLMAkAUzjzBSOq/DB8Ev0+UoBBVys8BCNUiBgFm7XB/mv36
TD0eo6ek9gPzT4Rbb88S9/iDlG2Osde3gW8eK3IwLeYg8GlVxrIXxXA1JFJXgVg7ia+jnXESrQmD
XOho73FYQBrHgU9UV7wQtI1IXKu/GhD+O3MOAPew6xyNGUC+0nIbaBaDfLCY11buby8YclPNmnWn
iMMvTo+pXBlCkKnzgNNQSDxcEbALQrcnP5D+66J/IfdEmvXwjuIjCaY2lHBZJsIc576AGTo6Py/r
yrxV/fuoqSAoMFEpTEp08xJIJ3LFdD0x1JN8diR5p4/rqVkq5hqutRDsFDIcuadZfmvka1HeTukz
t1XSlq2KHAb/Q3E/wH5dqogoqs/JdImXm8TnngE9yxHa5hExbe8N0e+p+SgUL/Cu0Tb/VDk//ADt
Yi2Jtc5U00pX2QsLKNaIQujD0w4roUvl0bICZ1H2HD8gluI1suKtWGyCctMMXE759PPV/PYJtNAU
qxZjTt7gi8JgbKLckHtTPQ0WR1kXZoapb2udgwddO1VYyd1qRGnS0Z5bpLMMM2gJcYEng9Z1mTtJ
7LX1U1+s1Pfq7I7qinfm2t7zZ1j89YL97zteLC6JH8DkzK15vBlky7g4QG0X040EnAZ/YITp0nCT
7k6JN4JE5P1CzZaqmwOViZoNmlsZqhc0b/NZsXPZjhCBxrKtmbsCLdXAxIskxyvbxTflFs+ooSGD
lRnsfTlaMRD3k7PANxZWLVrYjXK2szUTDDvY9AwUGxs5hGHPhlUftReZ4vGVt+T7+2oyU1Qk1Cra
n7//a8PK80nIfBkbqD7atP2VnTKQEx0uzs06xFO47q1dOzNFm+6jw+DC/Q85D9jycS5AMEojzx4h
5KhQaD7jHiBfuSgKD8r8z8/fN0IBrtT/vuefHu5f37MNRk0ZLEH9M8vIT0n/gLpLzn6PLvZGBWM7
bg9yidpnEckq8izyMTSHPBvi6e5Vk1MhA8uksvsTD+zwruFaCQ+o4s7jQZSc+GYEQMl5Eap/tjdj
+wz5DISZXz/N46z4oK1//jnfbMD//pwLkZBvdlmdpfwcZm2BM3i5vmjY61zB1bJN69W0j2y8VfHn
tZfk6ifL/1YohZJLhdwEGi9J7yKF4ZzojcyJYUkb+3mXbe9oJFxTRQEv+W45NhFEkessfxXAiJEQ
pt0Qaid4sT2BR4cIrSzAoPKxRmTYuJLsqOy00jpzyNdRsXLUq2RaTDyKiX0uN6n83Gp3VXLoQ0bO
3V4UVjGeDCYxwkrv1oOIzKeXkSvb8WQr0L0YrmaOyrA2dPT1PIpuzqssWWXT2uKYixgR2TnMaAVY
aeD07Yvur5ocgs6ICgMmFbAO4Fj4JUymnUCY3TrcKByziVtcT613Bg9t+6hjfIaez4FwQmSs3mNt
Za8jjI8Dk7ocNZspTxAdBw6H50fp1TRAOtv9r2hCFvg8CW7Pfx9ob7BIt1n4Ub0WNmLyLnGJhFLz
FVJ02jpdtzPOq6DfKEWwGHwe72TN4JAYrek3av9j4kB0RaGQu2q7FVd6sECGHq+ZEYgTraFFDe2o
nASSiDjQRGsTZGG2I7fJxMkA3x7kNWZV/BoAbkBgN/1TIe36bCNspRDs+AOl6dCu8uQZti4BV7Xh
EalIfIto3QvMqUHvMrA/k2Kt3ydnlqphM7j0o7Zltvr5nfnmhD6/M/97gi6W95q4o1GvIo0lQFLd
UjgKrQ10esSzeFC8Wd/LdP1UaTNaYt+s4sdWc81mo5dcMkRFdAuz63vO14L23y91UfZYBJEWU8pj
zfWO5I05HcpkXRxrGxS00SzqU2iHJsoJwDOOPG4ilUnf3shumP3L99DWUZo0tqY5wpwTLTHmrwbu
5l3gSdcCwL7Rhv9nK9chzFMTXRaRJhTjUjmjUoIFiWRFQk7rCjxBhQcfiUvHgJcRVmduFX22LV9b
eb7barC1U4wxiwQffukWbyoxDlOzUk9Gvm/Cwu6GraL9Uq2zY4weMHG8GrRDNzMYpMjWgrwuR+Je
Bmwy0DG6fCMmHslwiu1nzNXvKBwJ7OTo1B6vftP5SbooJPim5nyCJRL5S0egZ7Ou8kieC4nyjDPN
rVKPqdGsSCZ6ZPJCYuZtle4m3+BD7rcGsR52fH5CVMsEYUtaT4pxqcbv3Kh3OHGvnKK+glUk7qRJ
FaarqqhAGPp3DS+xOHP0RkxIlCdsYEcZ7iZ1hv4L8gKXSBSs4/N+4uQ/ei+7ECs22MCHPOTZekl1
3onF9ReBmIIvF03jrspItqj+maNeVIhyYQgTEmoaaP7GHO00Xofqh3UmJzi/4Tyuxqswh3T3qqLm
U8i+EA1E6Tz/e8Hfy7SSC2Bt5b3anM5xYQ/DNhvu8DJwfAE36mTBtm/eu5hcL1w7q6zfRo+9C/+L
ocCI9Ckjm5rRnRuDe5OA4kZYbp9Tw2nSzo7XRrlKyCMfDFIGX02KvnnQbDUeAeWp8RALbgEZIlqT
skuYIi0VY6XVO1rxUvbbMghxl3bCeDD5t9vKiQPV9hHxgoPkLrvMw8YURJ9AtmzgThldQMXum02X
/wbqr3Vvrb/Xo1MaP+AK8FphE0vLEMFIXq4VCniiYLrUMQTkqGRhpTNEEDaUNuf0Asd+DHMBMfZb
ifWozd66kkBhkEzjEoFg6+X3BoTsmiH0kuzLfHF2SXYYI6/pV7QwFaZMc34JOKxYOJWcmM3HCi+2
N1U0Y5YtucuLyN9WA2mTNs0HHd3xtUbuN4fCf5+JiyVba42uM0TMS61KDO3kVChyMYZ0RNF7AXG4
hEISk4uyyPU5LEJb09N92/9Gwmb4EBQ98iR+3kT0r6dCSl22kXmYgRDXuliv/dovoA9gUI05O00y
en3SeiziJFBoF9bB9AM7jE6TF6kvOVCS8UaKHnjgrEV9o9vzWUEYbc6GVtjDD3ns5U9tfz7/ToK3
USGo/a4AkRk7bT8Dq9T0lApr4bMbDmO7kCpP6BwdbXPmNUz8iF2+KYONGjvTTb4ebrq94GgvAxpE
ALJGj7R5H1Xbzl99yNqGMGGN5QZPfbAy49ufr4n2tTSby3+FhWR2/37x5Km9nqdSHM3zkzjkZUvN
7dCviYNG9Ut3IX5SCCDSy21jgOxfZ9lBqGL8JlAfptrN610qHJk+qfZZvsHQodTbqdma/KzW3xgz
czHbzucLwhCn8lcOd1S8Vfttb76N0mObdJTlZLaOnlCT9NW3RMPdy17uRILTrwpk6HYg35bm7dUB
49dx97+/+qK1PoXqEA8hz2bt0lER6Wy7Ar8SzAgWG4M9eaEMD388DVfxGV/3l38/+mKpzPMiHbIs
nRVr0TTBs9vi0qPQIi0ioP9mq8upQhh+7pdB8oF42GV2oy5AKrJaUM0lhHQrAu1PVXPlYlUrb1fT
Qr9pxPMV2VnmtHhL/iJpJu5uUFPRn03+kCCwj9GKH51SYlwPwIJyRfvIpLufH8Rv9Mn/fujF2cRM
ur4NDT60TJeVZg+SM2rwn4UnkVylsTxiYhyEPQ+ax5YM6/Y1blvbr1YJvcEzlGf8tz0T2/yxHm6a
36RZMScZV/60iMQFzdWKUa0NYTVWr5yivzlU/fvFlX835LQljr2ZgvlZAkOQkTP9EdoR9ShSYoIY
WFBQTl9vp37jNONzLY0hNXMy/YvjWiCwSpAFldVsPTnwZ6CW2QNXLN+pSG6FBeamM3wPjAPlwhAR
Qe/kAqEP8twzmtPCzcOPhsz3nnwbN+Hw3j/qQ203oeFE7eGMXEYj02cmah76+nWWAGvIVXuSicDw
Y63AxQZfojg04X6eX6OYKnFd2WO9gqBshk4NWMRc1Ggoxo1/3uOVzdllhl3n/+5zGlWbnPtivfTF
psWOTlseQUXzW42xwjgcinB3Gw1kY3isSEi6bj29DMcIvVC14SUpW6/kFMMczPo0dVBH5mPDC3z6
+Zn8/kX46xJfbGGdZo5R2egz5CMgIQigTOiEoYcK4VfmiluooK9Ff6Xb8RWGSA4DVkkoRDhxcKFf
PE9yNDZtn2h8KD0XstvvxvSu09eMVMIVKzRBHnjdkqNFicLGT9nZm9R017SZ2rwZ/lsH//s15o3j
r6aL0iWh1XSydBqQuyJlNFYTOrhpOvpURZrq6uMi+wCM2L9Srq1U+XdG9FL2QBxqUr6OIC4J7Ena
s1MbO4KeTdKNReFDIsa6ss1oOwvuqQ6d82cneX2wINO+ag6WtBWRwjwAm6z739ZLeX4ughWZ3oFX
7JvP6FBUr5CgtGAVtwdaNT2It7ZFKnjtHsyLzZcfDwlypuuaTAMuKoW20P12xubxTvvLee/vGxbh
/5aUeFlfO3R8uwur//s86aLdO4ZBHpJwJZ1GarUKmIQjSYv/BiTWTR8+lv2tLJxqDNrVXavzsveF
rSIIy0+9To7asBg1x4KGE730E+Rw7SBjXRduayeufsXyPgR3pN5igzKbu0m3U4hhuCXMx4E0a6Zh
OpwzJjHcrHQ6JSbuydzTOKO+N+MyLxy4DqiGb1phe02jqs3P8pfrrAAtYhalcaEvZhuGEsuxFZEN
SdfdqJ5lABCVk2nupADJXKBSaO7wbaf76knZY2NqXHP0qBrwJCT4CnF8DwJdHHVpcWDs7kaiORt0
CRwMXzROBtp23sh/515mGy++xB8MAmmvJNkqAtyQnZL3sv2Q6dPwFivM6G4SYVu+s2FY7f3PS8k3
SivUh9iFCRGadYiXB+CkCfXILAfgKM1GpXGZvhRrtlYHC/343mQrsd33dA0Qff1S11HnwvxdPmBc
xyInLHLGFIU7x43726y5soF901vhTM7YVhHZRXTpsg2sFlbEebJSTmdy53i5z+WtEoPqDlY4duGe
o8v9ZDBCezB6FjRvopvanSmeb5oVXJhFuyYzzTGuFUrSN8/G31/rsusbx3JoVkqtcBAXDuNbuxy2
PLfLEqZS8ku4mp5x9fMuD9a0KM7q0KCz/RXdRKuhWDFX024k2ltd4xF4W9vXnv8/KvyL5/+f3ziv
Q38tsmqiCWc96vGLZjc+vy1dKmh0f+f5b/B5ATtr80xAURe9afz8eiUrt2G3bLFfAZu6T18FV7pB
JVpjIh9GEIiz4+djsBBnckD1W/ol06sg0QhcSuV2qD6wbQ6Yx2lu2z8/3t/tlMjlRAX4jKkrnK/+
/SF10UxZhBlhrmpX7TLnJOWo99D+Z6XCTFxjenGNdvOnaXV59UxpXjaw3qFavdiefS0tzaifNcUo
r4NT5/SlTa/zRsa+HK6p5UknI4+tK25ER68dBJzZi9B4HVOzDIoD9XY4Pv98Ib6mT4BQQuAMztKg
zQZN5t8LYYr94JOcJs8oY0t1Ja8jMRg35sjA2quKTc9alG7jFHlfu5gPhYublx47AmnQs7ASW2+B
62ehJEv8CR0hmWR3ho9mc3O1kfRNz4arxlflyum4fS8OIqlvKXGVodaIlXk/l/xNrOtUikdBPJL9
5CGAZkMwXXHYdMTZl94IduZ5IH71MVd2Yn1boXyzPNTnHHqvbMBfcUKQJADFIMBEn8r59OLLlYpE
8y/vJEbwo0vR7+ho2zYFEMZ4GWuHKLdl/7cVvPSqM7LViaiPPYkAeHFp8RhI9PRt+oWy04BodjTV
AR5JRemzW4jqkkP1GS4ruloQVyvO17lBLMgxuWYu+Kbr+n+cnddu41rWdZ+IAHO4ZVK2bNkuhxvC
drmYKQYxPv0/6O/ilGWh1PgbB+hChxJFcW+uvdacY37/FmcPqGT0yUnqezZ9fdkiCd6iCsF06LWw
yxqUzfjQZ12kALXTLeryyqK8YOr6/vFni7K01Cm3DG7iXMWYb7EX3Mb5e53sx25HZiUnSWQ2qC0m
LNQ5UARWxswPRXr+HvHm7xjbbvRiSVpDtCsFm0ot+8y0+XYqGKv1u+M1AtMFg4guyhTc6hx3ZdKi
+b56RAwrcXGEIzIL8LTuxuzvxNOeJDSFAwwPIzr5NyFzO6/y+6W0SqrX3HoZXiTrAKQnGdfXNmhl
rnK/bzFkjlKgzNZtZBjnz6GStZIcxadZk3Za8UrooDE0i8wl/7M0fVX0+/YhZNx0TDGfE3vnjZAp
lG0kvWQAFnJox+RM03grJF/n/tKXw1Gl3sbtH/X41Gu4kRhaidaVV7rxs34lmENRJPw/kkb63tl9
BGwR9XnPYRpjDYl8kDa0Q6T8YcQcivz0fngC/bFWWCRElWZkf9duJXhyshKtG1BpqnkvPafpShSh
C91LPn+0SPpaYrLfR6JdP+Fk4FTJuFW8Z2NIpLVpEY+Xfw55BHrEMRVOvACkzBuJjhkoWpAGeb2K
4aCkKkZs682YVmNLW9IBySm71X2Wcsb3+ideE+mYokd1B8UOSvps5J7sA3mpAqXQvfjaE3fpBwa7
i2gFc40CAu+sAu2EdDyNoy4eTsc7q3oeVFoelm+mt8V9Fa3F0h/7VYGrde6COI0bYAhBFS8sgC3b
5UDrWXwMsdxgTZ1dgeD83THfNSIFN1Kv+Ygrv03sNVfeMvN54OyxhDABflcSaWj+gAUfp3yWa6fg
PidK2YwGI+4JxtlUZnS0ZiEBfW5ybBn1tP1DNm2b+dSyoflf+yhHGdnB36hfRHMF+3k9CDf03Nw2
ernaaJtfdz8vdCZ0ijDV0Dvy3/9V4ECEa9NoMGYsXKVvyLnhBA1/5nWSFgNtEUCL127NpU/8ev3C
njd/Grq6sNBqHrL5zF4Ku1O9HMyVZD7m5a+o8RTpU848Xs0n3GcawezpS5E+lOoeXbRIOtbgD9FD
Se6Gm54w7iTo/peOJIFXWwZoEfEfe9fEUxeUKzonftwozHOYjH2dkf66RVHSnNq6EmbqXOnmT7Vf
9a9l6KKEbH+plT9VSx09LC40/zQeGCCelD3nhfF3+4HCW1mznqptug1YZLVNPPj6BBDm6vt4/p3O
f8e/L3LeJ/+6yIEOboEwD5rMuE+ll6D+iBxT7zER1iLBQ6zrbDnJrmBn4NFcrFQKsZ6aXxMuPW4M
BRLHAad2d4ALRuZFZT1WzNOY30KmY1L2hVVbQUzpTM/qVwMzAhfEWXqtTL14r9kZ5/GZBeTknMQx
axOOYjeKB2ZHzECFD6I/ib5Icqefli2dr8rhpnvp8BK5vXY7JownR3amZcEgad3rnpD8xhjsBPkG
T0aqLiP1rvrN2eBJvAZs+AnYnjMf/7rWs+KhqsN6wA5IFotfvWXoVzWaisrG0ndm8CtpnqrhQedJ
HmPQBBp6ROl0kE/O4KgZpZur5Yuqx6dvkYSCH4t4Yvra3YjhHOxExd3lzMZUgq3CNJij3qjZHu1B
gZzyxZhYGEieJdqwXeLRqjtBZFz28RWG7gX77/yaRxKiMtOkzJuX8t8PVTMpplAP4qEAk0UEvd/d
my2Upj1ZwWCSeeUPdkNjI/KRN7KJHvt7TfIw90rYByFqeMbRw3yiG14j/A7DVcNbQ1tgdIDoFgVu
YU5I+RjOtjd1DY7T64d7i/rLPC1Ox4158vLZ6chpP9mo1Z2RL2bXFoStE+dMEWOk5ECCHZZhvuO1
qeZ2py8t+ak5MkgcoMe/NbWH9M4VCix6t72yapNn+pBNtA87v9fd0ydOAeVRxPMyWpvj5AqJPT4N
pCYh3ISRACHtowVQt7626aoX3v7f7uvZYtWPZdjWAve18dJsrQi8xG1p22D0/Iox92UeFjz8GNvU
xQdJXbMoblz20HcIZ7AVEFtOdD+nF4KFUWzSpAOCjh6POWTUkrhDxRdWwWNTOTRt9NbHFXtlD/+K
SzjfbTg8zeNtfUYNn1X/zdRq5mABVy54lvkHWfesD0A+M61nTY8ivX2hE3JgQQvyT6vcl2H3XANW
XmjF8oD+dR3nS1BsMyPrWgrokVlURhnN4RaGIihQimkXwpky7ZJfOXkWMnpgVPYr0Lf/ftd/ncN+
3Ayag7P/V4NzcFah9LFGsERWzFW84gckrfJRswQBk26yiBc6ug0kYw1ANtB+yrU2zIXGFYnAKHvZ
amgRcdT+vkhJ3crCsOdhUud899Fr248+X6vQ/Y9eLr9M1qIzl0JyaGA82ZFf4Z852cCVs3VtPvfC
ulZ2nUal8dE3i/Lx6o5+oRKCtKcShQarA1fo2d2pc7k49sdWZNy6NfNFNt5iTDsuUzogC2rWCFV7
9incDw+U2YyIhoYH29DuYKakYDwmTQQRDXYOZyOGF89MHyRyxK7mpl9oLunfLvNs4KgBkWgtiWiS
+SgmQe3fzDIEUg68PPba32wSi38/Npc212+fePa7ZaN2kiaLNCMZoTp5DGnlqDeiTVME9CFnTl+8
O/7C2Hx6iDe5F99F9+XTcGfcRbD0hHmNvQvv08mReN1lt42ySad1plEzzUFr1cD0J9/l3FBgVL16
k5JsiIOAGMiTkx8pkW+T0jUax6o8azM8SEs1gJBKqgj5qN1vYTj0wfJ4GqntoR41dlB707RD+0+G
ejm42uAm47JqFnV2K2k3WbSs5c2Y7NmJtWTDkMA07qirQUfYqhL6caFuE6wWCb93oUo24IajsoyM
bdY7enOlM2FceOBm1CWbE3Im/ccRVTKUKWxjOG604MM3/n7lPoHs0LjWh7oenoVtvSteZ3MYIZ4o
C1a4zR+oIU6Fg2i1Ge3m6JKIVM/gR/azyuYMoaN7mh8Hhm2O6Mrgz4Yb2Y85KFGioKCHKfrYvPTk
oOjuEakLNL4T1HKnsWzrUOEr9yp38Ez/9CgvG3JnHjSnh42WLvBdPv37sbpACgfX8df3P0/Jaoq0
0Yom5/snyx4Ym87YXm4fhe4+iFeAmkn/sbv+Pus3GmfiYZ9qm7ydbHncVeUiQWYt2FLrKfBsmeIC
XeFvATY+eUZgJ4mfYzc0/UZYlsujdqurLnqmLj9txOqxn5evXS/DbXF0u3eWMbqhnI6AI7YLjfps
ZGHPXBrC20MmZOEaC3PKTB8vwkt8BwbMqWj/MMAmgbJ/sDh4Fswnj05fe0LNZzkK4spmJQ4bXYK3
CWpz07FIzEXfb+RgXY5eJq3lwYckHA0Ju4x/lDYprRR87jNBhJOvZ9bLPnRLy7UqvwnW2JvwNtHz
Q3SsvUuiLd+C6XeOPkofBhJ9TAVCqviiMv1pfK4YLeKunF6kfKu0y6mFestyo94DgoG9y/v3b6nM
XYCzNwtwRJ0+G/u78kOBPk5BZhyDsD1odnwDD+xQPgeaLVm2/pot8CKBmdhPblHa5I8uZ1BDcpgi
B9IyM0mg+pIt7tuPmVZH6sPvadHNhpjdyADmwORycy1R71Jz6Nvlnu2hY14bkURpcwh2/yf5PN2H
dEz3dJY/MxKsabg+4YYZnoKltQDNEfshiWei3RO6du2tfEHQyDL4696dba9jaqQFzO/2MBKFbsJ8
iBworcNvhmS53d+ZiwROJoVU4ofrdFx/DLobPwYvxiNib1jSxQKs47qLYCpc2fgvGAvnK8P9AgXY
lH5OmuJZ/9RW7aH+sIiv9Iut1HiCMsdlnnJHnhxMtXntFL/VR6ptUAcxPV6qfcyWk91mjAeW4U5/
MZww/yqBy4U5+f2+ODrHEuB+/wS6XiLfBppoYccvsxToSb1iwbowT/j+Jc5K2NAMox6fWosXld2V
zDbk4DMAMNzJD3TZAnpGxAFdZRJ++Wp+Lon/bt5ZOUFkYp7KxnzzcGUWk0+ssgGydgG6U7EWpEuU
cFWhxiEoAXGMuBgLRErSqBd1PpPt01P5wkndVQ64sRTJQ+x15AQF5iZDds7wxTXDRVaxRYsAY4pV
BXOywvc5gBVxiAhUiPNYwgEsP0EbkG4pXztVXup3fXs6zhZR1E9tGlZ8wfLZ2gsxfCU70bw+vOsi
rz3A1/NRA7dL8lO8yumW6WnBwGiB23StynZFNCdh93b+IT+17zwHCWcETD7kDP17a7pUdX67zLPl
lU3DGKG94C0DlUJ4RsqedOjj7Tx2SlTT++YxcCUW2i2JHgmV2y/SolbF4I2xJy/n4WCzvm7FuyD1
+f5Unp0H1ETWT1GatV/O/2qN7lP0EEvz6q6eO0/ytB5H6vEKg0G70Hv5di/OmrlTlpdqJZaQYyGa
q170MMKW5jDQzKHFpLBU4hJOJmYnzbTT1+o1fOVhLE07VzZB6lmBm35yeFYOpvxkNHOXiA2o/cBD
gPq64I+YvH9TL2B4wfpkQYQO7Cb2KibToLrB5MzCZpD7oF6cOnTH5CE2/X//3FeWO6KL74eMk5qn
x7rk5z65bKY5hwnoI+60OHnlW3aQ7dS/Vh9f3sAtmYMN3iuONmedyXgkyE/q+Mg5OWSR2hHM8vEG
X4iV+RkJ5swImwU9VHg25HtCeKoNN4ARddw0MqNwBoiPKbqIfhWyJHgHJovgWq15wTHL8/bXNc4H
/b8aJFIXx+o0XyPtKlo1xj2w7TFC981ePg5MYTyFTYXLbO3YQx2swmp9g36th57aeDmwN9i9EMo2
Ncnt6KQ108tgQz1e6zhckBB8v9CzTo5K/zu2dC60VLi6UnUsoLqjo4y+2PjRnIbuikCOqbvwp+A0
kKAn2iT0xZonZGsNqvT0mYZYZ+xB9sPpyjjk64j8Y1e3ZrQxk+mfbT/x2ETdlBc8XtY6GLxA9Y1k
24xeonpIbehpRCBEZ0EJojm3zUDgSNp2ElyGGlADW6KgZY9aFPA6FBoDtrPkW/FdKiyMQ0tnasZC
afomMTZJ4SqmWw9elqJFfzOfeYc2DwnjPSCm/14zl6Z7PBz/famzzai3ph4INdtC78jr7FbbFp1T
l/axc83e4x3F89C/mLQunwxcAIY9gHDB8pg7xEfc5w/9ikLY9ACsUR8BlOqortEjJ+TS2oiP4if5
Ghz/0iH42xWfbWT5wNlJSblibvjDaVXvw3XujL8zW1vjXgWvt/z3LbogL8KTTAsHIRfzO5q+39dP
1xgnMeuD00EVHxLGXMfaFzP3+fTcuQGcQHvWTU5L+ZY/MSfzm96G7tWAI2Z2oK/B6Q+4zBDqG+sx
vTlm0OrZL63hV3JcdXZGvEuybNmFS8INBBoOjE8zpi+3ItQo09NSt08RL66jdWusdSxTOIetl6l7
uAqHlcX5ffj9CTfAOIk47EQZecF5K7XMJCjTYRnem/EyF/E1M5X800w7JRXtLlg3iOVUAomb4+8w
byBNtfSPTHtMGVhpz2V/r5zIYFyKulv0T4W1U6LHfELm7Z50jvSKe4pfq+YmxKoAxnjM/miBH6qi
rcXQ+si1aZqbRgAeWAEtWKZ0GkicpAP9VkgbC8MW2r/0uIyq11JYdMYioRxN/aDYKPUc1BegSlH0
33HSeUQX2XSWRGWt4wsU9gLFvU4+JP9xZxxwCRJfWzZ3VIdAN9+CbEOwsVw5so45wykjIv7kjTJu
kcqVDK9POEDmCLtEcHDs6e6My9aAhkuQ+tWtyrKW00Ma3aqcENMPq3uXtFkRwl9pTIjeYiwC64as
eyzrOnEr85StJjMc0VmWvBTxakiWWXIfU6GAzBrd8JGZk74c8s1kIUojVjXfBvJNR5IAuFdo48n6
JAMnvmkkohhuRuswiIus/TXFDyatYTXaBM2aT1IJLs29LF+Ura88Cc5H3tmTuJuKzQSLyngEup8t
jBq7MrHTE4cefGY5rBpGAVATAqKleLLz00IVXg3pjpCC1hV9/f4oMKt2UkJSygdR36bCb717MGnz
j8wuAwGHryeDd/Xq5Pk0LiX1mWzYfIa9xmhM3Zq2K8RhhS6rOblRvwy0VzHeT1iU0/cQY9EwM1Lw
Lre3qHL/vYwv7HQ83KrCAobjh0ztrCjvg7YK28EI75W9vhi9bkVQBER66+TBfxihFW+Sj5PoSpY/
I53hMHIEvR9/6Q7gticLzZjopx/572SD/RyYlU1GAmVOqROpcLWs+Nl7/36tZ/X1GORTE/VBeE/G
72KSuZzH6UF81DNbfytEXnhuS1Qh7TMcxzQ0VDAE2l0kL69fygWD+fdLOauhNb00+kK2wvtkhYFt
wL70YoFahCiMlZXpOjrmWYR7qnwQvkq2ADl2pcNwQcbDJWgqwkLQ6D91tOKQDlYvhNE9hlgsR9Hd
DP5bhz3oaAaw2EbMPy3RfdWtwh9NV5h8IfcLwGluHK9B3ceybzQ36gNdl4RxOvwWX1jEHwIz7JhQ
BNpq426u+om4MG8lizL12g964cD07SucS3NLZlRHQUki7uJYOdozqsjcbu+yj4r5FGcljs3bhlyv
125fvKR4uOx+Vyh2lS2y+7BCQPi17XBKys1diDWBLlTlcsP/h0v9eVCYL5UpO+d+iNXGWUWgZkbA
j5FF98x9dBqti+MN6cHPBS3camuV+KR91XIQpOUYMFNUnf0LGYjkfn45wBmk+WH+wMowju8NcdFR
Ywsma+TaU6FdXCN/XedZHVC0g6I0eRGxRojn4VTHRIURlfypvDcqNGSb2JqUvif9+H433uwJrika
t/utCE6sh4gfvRh2OEDlDaNJO90pZCLMPHgSKEdfdo3SVxM/qDwVJYa+qBX/lP8C6Wc7KeE6wzJi
UiPchdUyrpaknf4P50RxrnfPXscGjgyKYhlNiXz+0Cijoozj0cR7Jy5AkBQo52X83f0Gj5WATfGY
UY57cf+WhbA8Ho7Crc72Lrk0bLLpRqtXdeaTzhDqdnHyju02EDxuEE9ccXIqvC531iF7mhbTtKQg
ydBR6HZ8SwM0Km+7PzkxmLiQebNyDACyO93kdDMQrtDVpFnvtVgxkTgw1Gx5WYw4unzQ0KGH86O0
NjI1OFhFkcC5WTPi8nKU7+l98h/ChqOx2nasPFuNf4UVxotmEwufQ3oXPSl3BCE62Rp+p1kRbVNu
I/1WMby+WJ6SGyrsfNjG+jo5bqeY0KzPKdkMyWIslrRA66tjq/mdcP4L0IuX58mQKf94Z4xRnJeZ
pQuMrWi2y3/M1/Ct3qogPn4pG+6+auP4TJ6+eghHlLJr3YfvogZuw2EeC/a1jsbXnOzHBZEpCMEf
suQPSVbeTfUsYhUOHVhXhLvhosndrnrIyn1wd1pZmx50xkSTUFzNPJJbfdupfqrRs/aHg/5BB8bp
l6jy3uvduAqBX91kpLbf4ojBMQE86nFaQFhhGKh4YAWmXb1I0WaTa86c8n1JGGW/H2Atr+n03f77
/XxBh2sY0n9f7fxpL6dE76qKr9asiVlYkHmEZSLdxONC7R3lZlbeQu+7iYn74q1Xw+2yVBusAvlJ
jTNA9s+usbgujMC5JIsjPKNBSSZI4nvlb+TUctaJSyKnM/PzkZEpna6K0vcw+OUzwX1u7GF3MpTM
VkNgECHbIRl4mYGCxUkMV6ptFpWBCypdA5WYoX/MNV5PO/Ed9l5QLDdqupN+H9+n4qARg1VcaYlc
vql/fYOzDmgatUJ/DHmAG0TEeHk56tsaYX3VQsU+SmLf58zYVLzstdmMS+EBd+j4JAl2YMx3FVDn
w79/ZSKMLiwpJNxg8mZf4I9JcNNYad52Ik/waTEmJBV4g7kAHUMlLxnQgD0DbmRraxLwA+cY0T92
YRoo5Fax9d2br8dkxdFAsOye1ANrZZEbNG0aIrUMP5BWZAP106IZlvmwVJHdI8RQluzpyDmmtbAg
deQY3vTTJgeVEYtuRluyp4XgIevFvRHuj3vg5QpCfYs4we2ETbH2OwYynPCYRrjRcvhEbLGsttPo
HVXnSBm/PtauNa0S+SFDZAzA4pckrcdntSbLEHQH7FenUV0WqovnpPe11zBy5X1/awxEbNro7JmX
ZpSS8OUQS0goayKPKMgjEReGzbklCZfHElySPQ6ecHy98nvMb/PzDeXvn+PsbV+Z9PmjZhI4TRNt
hUS6uVH494T2M+OoWXg6vIpLzLYIUK589LUn4ewFflKMkIErH43MxVzMGLcshnbnmdvwYfBku02d
li3pdKXloc3F89lXtnQRUKOGi/sniErToz40VHmanSoSXv7sHuZGPj5G+onTwErp6NNjoEaPkSEt
1Q3EOnSx4zmwI8W3WFWvTDmiYtl3ABO2EbEbIf9TVVzhyrXH2rg3k1fTtiZ6yArSSTIdWwXrxX4s
niX1PlceVehCaIGWNTmjp30uL4cYooofHm/GaB+Lk2NMz1QYR4Q2rfh+In3m/d+3/kIrCzQxZAoR
gB9uC/WspSH1SS/psTEdjBmY5/dkJvENSaBzgnRRkyRVSYyJiTHdisbGspYlAygIvbhHnKi/1U73
2N7N5jFFvhIEy2q84VEfSpr87HayH2irwdqKI2ZHYGMxCO4DsaLLtt2M4RYQJTlT2iID0n/ll72g
lP/+teaS8a9OZ94qwyg02nRoI2cIF6ru1gJnWrd4MHx8P/JSip+k/nHGPpP8cmVkdqF9OfOe55cy
czPOKWcHzDZLRvoM1sTUJxZXankTMSgDFPQ2C1YZ/thpsO4I0WEZFzgRbCxztICZ4cte6fSBK4CX
WXTXnKAXCArfL+vsLAkdNG/1NJhY4dhxo2DeOGlCdYGf9ksLutDRoftQSW616u66RxoySuIWaOYs
n/DRRrxu87m0AP++UWdHykSITmNpcqNmgJQgu3K6Ro+wioEgJxkzfr+XyVsDXh8Sk/jvJ/+rhXW+
+A3+JRkmEgQKu++PiF7JJ60wv+5GjyVk3DU30W0p3sqm09xMD1K74ewlNXMx1HzQsqAcFniIn7hL
qPXNVcccC606sgpoqS2PM0VKvbhOQ7n05p7R4bQ6jRnYeC4pH2Ii3vWTOM2CLRT2qwYxHanQ0iYs
33Lhjxp8jrTCDDJLcJQqMbBNXX8V9XUBzfu077Sb2AKBcbDyg4C15t938fKjbtEghG8D0++rTP1r
oWV1K7RRGc6CbBS6yHEad4oQUdiNk4G87V9AOJCaQz6n6WbgoUmchMJ69BO5dZtpS2k5aO4U/OIo
c+UHhmJzYXsnrgHyOlpQjk1nyzBRCgjNWYQWn6frdJtykK0eiTn2GpxIKDngDIYQ8XSitTtbTD5b
GqkVmDT5XU+9rN0044tY0t4o7qRg0a1MedEXRNZ7PCEBZcoiKhyZqFMygYwbuf0gYcwuZJgX0rF0
5mRFGuTYr1wzH+xQXhnw8MJfUnwoQVuIN0qwTtsts4wTlYNLItI85+2OLqo3rNAVylqY+QtV8xXZ
tpic20KyD1xNdICwmJiHB49cPm16HXvEugpZovlTV9/mxWuGnkeAbmvEzxzg38SpsjvRU+YeZ7WS
09Jux1+Ffj9Vb3FpQQEX1m1/q5p3k/J0hIxc5bvUuhuJOb665C51kCwTMCB4ZJEM6nPT6pBPURZJ
PMlZ7ZbzGVxoHDG9icMlhT0Y31noh1hpAXB4IpgU6PDT/4/SAnfffIwmNUQHeXT2VKjNYApyi5Ct
8RrMZ2w6Le4vcYmqwcTrVZJm5MzTckfb1/8HkBMO2bBVaSeDNHEA+jQ1Hc85D9dWpNYmCfB6TwMp
5KWHV5kTNGi9kLZztjX2KEKEtkAnGQde6wkf5uRJdkfeaugT9ktvWnQ4nPuio/nZXtsO+8EXno9I
uXbkUClwCt2MtN3mxTQ6pyE0mBBgmobHQnZahc7vY0N6Y1Lvj6FFlPTdOKp08jiqI1YuViYoYeAW
iyrd1uJS5hdaYAGdI2mO1EEnBHYYLTJ/0DeK6odQIfLkNdF8lbI2aIl8ckFGddOhyHcdwp7G3MjR
Xd08jOIeYZZVuRAK4fcA/45cNVspHC3Ji5g9yuQRcPNRFXtl6IcP+aMAr491gS5UepGaG0v00F2X
EUxGV01fEeLUN0a+FsNFKt5KQD72pByAMDlANylYQ02OQtG653ib/u7wMSSOTmSoZbecK2LiQBQm
tcoSXizDAnnYFsEh2UXTcwx7wtC3sUlM73Ert7dRuw+VRwX2spAzm2le0+DhROAXf4qwhwsqE+3U
r4guHBxCuE6VTWitAAIndFrO/7cz5ES5DSy4nEvx2hzs4gsCsr+mY83C9v7DI1o3dV6OHBMAQM7o
0TdRXgzbiGBQak6vOiAm7BeJD2/otZsAlHq4rlXfytbH9hnnO1ada3vvBbPBnF7JAElSONohyP/+
coXNnJmFXoqUe87ULIF2z/puFEOyrT2T1WS0TtEt9OozCO8CDYDcdAOimnnR/KjzRPsK8vyjNxae
LHiwVS0LQBBOV/ZBPBRe8qfFkuul7XqQ10VPMzx5lAsR0YLJufpOb8lozUnNejWt1RwLfuWld/HF
oilYpWRqPCJuvn87S42GSA4QCVv0ka1Vj2ZUWo5HFqgPZ1NyTBnxlq3g9G4Vr75jxTqjo8JnQrHD
AXSDTeUr9eTqDntB6T5bl/+7srNDXExyW9oZXFnjac/csRHj3GQTm9sQd4h8LHI1g/aF33kGTQiy
rNcNOXp31xCdylxfnxdXf1/HWXEVjVIXlZzpDvU8OVzgv1NTW16fHki8j5ZjsmnCldqvkuGWn7Ok
cwkYzT3mvoopnZRica2gstSXp9ov07VG5Jo7F+oJ8lQ6luCj/v2DXtDEc9t0hrqSNIvwzLPHNRXb
oZkG3gk9B14y0lcwPxcMukUngXynHHghurPtsky8lqbpVZrDzweKDgi+QY6iLJofBwZJHerUzAYB
uzubeMhXd7LEp/YwDNCghjOsxz0F+jGxs83Jm6/FfNI+h8dUmKft7dGd7pMFR+T8KuPs5w/Jlcm8
soH0wWo+r5JjNNmGWbUz9Q1zs51pntQ64Y2O5kP6zO7QbW2UVfeMU7D3JFfbxK8gVY8pnci10IFW
Cnyc6qQNG9oOFVGPs1XGJXSntntBedSK59C4JdBmLN+Ys3ISmiubudVAEHNaeyT59aeHUH3P8ptu
WmvRmvF30Xvm0Q2nAwek/j2q7JGV3q+P1pXS9kK18u2rf2n7/i5ty6pIqoCvnm3RmaeNbcj2uAuG
uxC+rb6PDgnHWiwlHmE09We2u7aILuQfcAGmgWcLwOXPfX3oAzORmjA4VNKdUq+6Gsjtq1l4/DO+
Amlh7PKuom/Beo4r6eS041qL/TR0qnGdMY2XNvSU2pjRBnANa0f7cW0uCfp51hl6ndxOsy3Dr5jY
Gquocuo3ubM1kizLxTTglbNPjmhniwFP8Qmlkq+9IPcphtXEuMTEd0zH/y4wQSMvKmPNs3dsHIVI
dhqe17qvF1SU32/E3D/665cw0tMUFJVgHcTORV7F6I94RtSb6S56z3eQPZXhF8cyqfOlAEkNkdS2
sst+pQ/1aB+fhV2zjZ10l7du+KnHbii5uNNrRpQYWmfxWlIsvrLl/dYeiUEv7hC9dwI351dIskW9
iYJlKT/9e8u5wCf7/p3OytA0nRd8ElgH+pvldjYjHdcoC/DZ/qZ/v1WdfjGaXlj6NGlraLuEVJwW
c/lPt7axk9qXn+VozkSabcFuhGqYiFRKZmNEh5CvQlC713rIF7rgXLOlYFawVEmmc3b2O4yqaNaj
aR3qwYcP6uS/BpxDTNZ2kB7K++CEULUzmEYhUXjIwzWpugPqe+sX0cAGszS0QfeoA6Y3ZKoEjYtP
iUNCjrCpP8t16qtAuAg7zleyshLZ466BaS6MXr9d/o+5wlAlxdTr1qGHKiK+SLfmjpm6qz7Ga+1w
fOzYd38Dn7pvDtomuNUfTjUMP1fJwfxDzwmdbhHfKmRqOQ1ap3rR42e5tufMd/D7e/P7JZ69iKTm
WAddwyVO93MuluqFd6kXbsjQWHbLskTAqJLWAzFBfqLj/fDvZ/Lyjjf3AXVLoiVqnNU1cqsVcp2n
ASoWRwETGGzncIyYWwLbgdlRiEww9HB9zm5rLN6+ceX7fwEZfn7//67grH4RYzMZOnpUjNkUWNsI
qRS3VNwuWIQHbS89M3DL5gbjEuVBxgyX0pJtDYHpq8R78LO5UwuvEj09XRzv0pj+B5WhXW6OyGU6
t7HWSbDRyWvtVuUTXFVPcwI+QyxXVeIXj9UTlJd9/Bb/geiBjDoj+QpiuKvRiUYenNrTL5LkVxwC
oVQfsmX/jFmkegYq4oUPqj+8huidgfYmDlF2+okJmUXI8wop0edJtSPoP0cHel12N8eNXPnp5i3w
XzfubGm2gqhV/ZgEB9Fw4jdcFu7xkWGD/JtdHtvP3OgkuCO9xju4vDX/98iYZ0rbocsLiu44OCB2
HLDO4EF6O2FJs1YZOvuOOEOn70ln9cxhXUMiLxmE2Bwt2cBIf2p2wbp4oFXk4v1uFVvg4uFAaXAg
tAX//xuIdOqz6hMf+w5oq9d2jbKUI79BVsdBPd3kPQkCbvOEC+jfN/TCocqU0b/hzGLwQY1/tj93
Wh9NZc2JsHfSNzXl3AKPsViIyQplO0oTcDbikeY/9VmxOcWrHoBwdTvFO1mbQb7Kn9kZ9D/0UObP
Pfuhv13XWROX2r+e5DYPDuaubJ2Efvb0PgWOTnC6C/bXHm403RFW10rkCxX99/txtjeMXV92csT9
qOhTiwuGceqrfhM96l5PSYZf37b2M5CmgavFTpr86tbS8rSBIyAajz1YnLVGAAp6Rqf4pGgzruQs
fmkvf9wXlVQRUYO/8YM61ldRKg/Yj76cFiGylMZtXqtHUhVvwbsha+gyhhCujNHbm91IjBLx+7Xv
146+5s/GDd0lfLUUzIyK5fOOaNvp1TRB5DlY2csRxRvvMeaXHfZ4c18rHxyIovJBIXo69U/BMix+
Q5AQOSJtabE7OLbUnfUmkqzT+lG0T/6IIsgQ5H+0/h6j003CEFNZIZho4gWvpTp46l9YVPCidd3L
gtnE1oDWqQ8Da0qmP+KY3V1dSnOAClkbnCf42/QH5W7c17mdQqKwqSHCl6xwIXsHpTtlnqwtE8OB
GiXSeKcRGMAgwV+4UCdbE4haQnj9ntRLC7ubuju9/HvhXTBFzPqKOfyHLiHH67MHrRil2hCiwTqM
d+FbfGhusLqkLkcIBrHYRbrYAWJBxy68suIl+cIeithVgbSlAg2yzlturWiODSgU69AaNHZ/Tc26
ad8sAeJB/kcqH6TpFu2NcoLOspADL1IcobWZlpUkitKk7U6SnY9o5W3pRU9t6QPN1BEA4QutuY/J
J04+tfNlWe+qL/pz8d6Ey+60ST+z9+qjAU0KvF9wGwnD6xJmKT0rrG845lcIg5Vqoa9av/5jvdX8
Jo8nkWbKo5Z5ScIkcl31IFDM/ZeXRnzOck8QtiP8GGt22OD4DCjlZ2k6zD/zBtUnSnmEqGK9AgDc
M1KP9r20qY3/R9p57TaSbVv2iwIIb17JMDSiKJFymS8BKZUKbxn+63uEDtAnRapF3NtAoVAOxR1u
m7XmHPO+zFd+t0y3debIipPX2zTa98qtyf7/AdGpxm6gwtUFGdYppMVpjzKqYqSwdZ7H1tXZE4yL
jIBeLDwglXyw6A+4P17C4vHnd+TzGzr/2BWZEjIviMKJ+WxyHk6RobVZZx3C8Y4EgNZwWfaal3Jt
uPITAjDETfkRet3M9XoskOduZI/NGrDedkNZUMb8BdFmWJ1iR+WPzomROCCAKhHlsY6BbqDJjsye
ecrp/0iE+KHyB54a2TM3UlqGq5S0EwjpUFJeh93U2hroxcoTS+/nK/3GpMjX8M+Vnk33+phKet+0
iHs/zQTU9/yNtkprOtNzcwqgeOjOgan6irBYTHlPBjCa3RzXR2NliT+2u5ZuKX1TEvgypLMP9FSO
zdA0vXVo3P8gRbEAQNakPhyuSq+/ZjH73EJcPGygU9wITIgXLerKmOaTcGUdVPB25m0reuhvppc8
cICsJ/4dzxqkWDAXR+Y+K5jbMaYccKsZa/QEYbGYXPbPN9oqWNHByRb1C4Lm6QbYwpuq2imJ68Ii
rpwWa++hhNKzzylbBAe0G1O8kXnVi4X1WNdudNqInGyIXXE7BOSbkfB0bWsObsdxIeDzcs3K7tBN
5MtEOYZvhn+XHuItZwYw/fEze0UKWRuCmxGvK5J7Yjf0HOwD8co89k1LzpzLkuj3yYFCqnT2fKrC
lEdNpVYW38CiB6oxmyNy6qUrqbTxDENdIG+bY9oLIN1mgw9pth+Vkye1dgKBqnOm9+hNzq6M65uG
K+Oi1UqTUAYldl6mbvJ6Evwpmmt4Txi7OcqvAuTfT/TWbjiSbwpg+C5zzdh7rfE0kEueKM9ljQ4d
j8C+/oBRTlTsIk6xRwfE0Byq9i/bbQ0ZmHqX9X9+/vK+UUZ8He68WvxTdMjEtNTiQTAPBdmC5r6L
bhTdsdp8WWf7LrzrBM+st5Vlc1ACLI0VZHJFJyU5hrm0IVv7vRrcTHluC1fBkB/fpfQd23Vb2bQ4
WmHVx0+syn7vAYCWdJtDFVVrP/CK0FNDZh9CdP92oGb/FyqAr9d1Nnd2mHllowutg7DFHVps+3vc
Kevm3XpLNEifN8EjS0IBF5fEP3FhDJ7VL8kcElfC+8932PhuK4sMH6+cpoOzOK+6pq3Pebc3zIPB
Llqj3boKtBetWoXCeiyIonjSRMT17Nhw+lu+S7GdZZdv1889fXI60U2rWY9iaV4oO+JddjN9lNKa
/XcjrvHOD5kjGl6d36pYTJNyl6Jt5AQ9EhfvdsB+TndRQNp0l7FLeo6t+0ldNfjzQOML267cYGM2
w9nIM6YYz+a+Xy4SpvkBf1TBsRo7UeVU6S6U3VHzzGKFoZlzudE9GA3TlCuBBNZpM11DZ+mXwAgQ
llSLabjrhBGef0aypgYnaVDMgz7utO4o6GtyUapkFd7NdYL4IVn023ITZ4t0I6xNZw7YVlwKhLOx
nYWM6ee3li3iws76RQ6pA5OWsThBFbAWvumlRI6TTVKyXSZ1waCKpO2Egmx6Kmqs//xH48s80XcI
pAGY/2W7U2MIMQl1A/kJldLOrznQvxHzfL3isy+x1ytfkBPZPPiPM2ft5LEuN1t9LdLKn22y4soH
SHTtSK19s84p0HqYrTQFFNlFDyuQ+6YpJfMg7SvJazMONdMd9ITPzBfEhAWSrqx8nfoPPQD3spGU
dSUcBujj0AO6RfzBW9OQsjLO+ZnGxkg3VXwjPCZr/08ne6m1JN8uizglJj2+8I1FSIf1QKtLWPmt
GwDU517SFLWQ39lq4ZwwDfFMrnyE352bFN4j6GVU+dFQnBUOTnEiKFZnmnPFxe2s1YnqCV3LYSlw
qKTdIaGtdqTUlv80+KLpdLVMTOLE4+/vx8oDd/XzrPDdLvzfAZ0DQaopnbKuZUCmyAy7CF9Q2gmj
jXtOKTeoI0oqdu/C4zANy7Zezc0Cc8WyFf6Ft+p3f9p4Q9VmvNZkvezHs3YBFQeQpui8Eee1sXCM
RzVpo/pg1U5prIussdOcp6x+aKlAwWktnR5QiligtUMIiFt52GilpxqeMSKv3cj0tZUjGvH+jxnA
UvR+5elmrFdlag8U9PztoEfLXID/4fh956kURwKO84Vt3lDbv1XmWvx9iDQUnZTpTP2qGXBpj8uC
cDJE59KwQzQW5PdTu0cyOvkfEj3Xsjgg1y7kxyl7VaTjzw/q8rOUVXkuAouwa1jNzznfE+6qUPe1
aq4IkLolTyu6uIOtc3JcwjCQMNQ7MulpuhvNVNprB+3LXufn76soe0Qk2Yjgvy7QuPlNtR/bmgpN
dJviRdNc6+SMjl54VL+S22ypte8dIDJIyEZ1k1U2dNqcFp/784347IF92aB+DgQpmUITEXPS2Yoq
Zl1eqX1fU6GslSdSvqY/Zr4t+N6xSf3Hu1wRQehRjTTSe8t0fcPBJVMXm1PhGpUXW25tPdC3kA7a
LsdG+9Rs8vHgv59cyxNvEEtRLAADS+0TTT97n0j3BHkb0osx4Kv9rXfCnTUgNVpo9s+Xdnn8mC+N
vFsNuQxUl/ODVl9IhRnnYn1IfGeuBWsN+mMnDG9HhSa9ljxoVAEir7VNcx0Jm4GIKtdX14nv1umd
uqUdET39PKTLiiNDovNO8hvfIa7SsxJ5H4mR1aVyDcdwdAyUT2n7bHW3hr6plZXRvoz1beO/4f9K
blMELf69rh41YyOKglMgceoeUgq0mfoeYFXOOmcGv81Hb4Qqot2b9CEwORTtrY88JI/fRB997r5W
SWdDFyM/BqcjRMmU+jJTu1Y9UhiOAjouFQzAK+/VpV5ThqJDFItILR4q67nwTywsWfcbPrAsfm6d
MbiX0Km7WulkJoFe01vlhwtV5OVmFTS7F+o35US80wPAKjXeTfrNOBxAGf98/y975WejOjuRxmNf
qEOhVodE8qZs2cKFXOXKPhg3s0ncAVzlcTe1dS2sMhAIkTvFzpUhzAv+2Qf35cacffmDKflBkDAE
injhXevBRT7IcFEWOlUUcHb60rKDtys/etGj52VjmwoYztD4xs8BDwQ5K2In85UL4k1IqsToznRP
8DfcgsJL1NuxQZRV709swujRus2wDFxr7JY/j+OyMC0jBWUowOBhrUvaXH/851wijghF46SuD0TS
RTrnICcovK6222SNMIwYZfyE0ors0d77k2gHHwRF6ANOXo2u9gThsPKq4FeoInD7eWD6/ODPngpc
ERC5Ki8tmYFnOwndaDqi8k71ofhgkz7Y/auWETpwz8ImPUATWU0V3ytdlGRftb9l/TZHjw1H/RAS
jdwsooGWgQsGJwDI3TpxuC3upeeJb9igFzCebmSkV1lwTFXAnFu5+k2qRUKpE2BLvtWBTIV2pTsi
NtTiTRWh2JZrNdmPIki807MOamikSKAZiz7eV/rO0u9ETKPhREQRRRWsZ3HwPJQu6yv0jauWpiv3
xjhrk0yiJI4mfm/WKsAbdE6hHH2uD6mwQx1PMm3sxtNBCp/n5L+lv6hFDFpor4XiddQ9CRM5xkKl
v/rULpmUHBhgVVNL+4xtPq8WyNboR9g8kWAHFMehCYZLiSpIwPzJ5O3mzRbicwB4HMtSXd9ggJQH
OJ2lc02Q/c1aw0hkFhkwtVBcz3dYKilqSp9ms1yX9FM9Wku8HPcocmAshHe0tHABcdgaNoQwcFZh
BSU/L4+W0YNsx5vseg69efnU5hGhwMQh8Y2Of9CL0ZImBMSyZ+yLk1uI+yq4D8Xbcjyepr0oPOMt
UNChCbfY7orqXbKbYzbBeFmwc2UB8TdB6UUOlSo2ctGd5S9P+l0duWK3QqNQwxgUlhoxwOlDkMAC
xya51ADkI2h5NracbptyFUDgFQx7nuf7eMb1tRSdJds/Bu8lyq76LocbSJ44/qVglkPygWFc6vTb
OjwOqD1PYKRIVhA0ErReWvKZSztSIe0tRryT46ZG8x/cVPtxGz4iWJQ58fcr0sWuTdnzlPx1cuBW
UsiktUt75sJA17RBq5tJIoI68jdweBML7/piQkiCwn41o2GrO6Jra1w1KFV/X/39y3KOLmGcBdVM
OCGimvPFVIiVqDP8arzv4OpnXiFtYpSvyCiCmg4VVodha1K7RIWWEmW2ok2Ur8uIFPp7vbsnXxJN
Wgvkpfxl9I8kAZ9O2NPmE7Go2CLqEYdM0OoPpUHaE4iFujVs9KdxzyPr3Yx2Sw7hC7yTtODsAt16
2d9FD+UH1cW2eAw4UtcEzM/haRqWGDSO4XKk7xg7irFUo9uaXrt8nIqZIjj2mzDdqZ8QBSr7kUdZ
AwF1Qw1FIdNTCukFKPu02HTiI7ZFaqG3U7IrTRdZOL1g9bTXFcxm+e0IxIk0OPY1jzqmSkIYoJj4
71nsVY2Xb8lJQ2Ym2DH94/YYplu0PmpzB0dQH99GuCZdt9Illh3i0ipDQYsZIgPmuzzJC5XBhEbk
9fHS6PH9skmlFh2wKutkLMl1v5KpKBFUPBZuku6a9GCEd726q9XQVcvnyHgARsP/DTsxuUVX9rSX
DabPN8GcQcAURy8W0HqUrCRs2vF+Lo3WK8nfwT23MSk0q9q8pfgPNZTc1eO4UiLv5zXy0vN49tvz
zuafxbvXs0BskQzfD+Ze8DciILe1kt3Hbh26GaCl8DUunBi1o+z41z7Bi9ns7LfPjilCJPS+VfHb
Jwc5bVevJVcGOLBs1DXt0hApzkZ5TVNkHawz18pWl+vM/Ot8/DrWXtqj59p/dBZV0vn1SLVxmtOi
298gN7DZh2iGSjIrSax1RDc3bajHnHsJRb8R3J/v/mVp4WwMZ3c/1hOrnoxmvgOF/Os0/I5JJQOs
d9r42hZpFZrz6T4bdopvd+JsWzcTt2hpiwE9GQ26oGRvJM0x/nt17buoNTEy1NLzztL8TB/6+l6o
LH6NmiTzyFR6ULhPgJl6mI6UtYGMUl0NlmtSL+9Qse0qQgN3QrYJ2q2MS8Tvn3zpNamviWKvjWl+
n/55V7U+NkI1Z0z+7/GjWUsrYZmvQJ5ODsWGq9Lly3PF2S0429SfCkEysvLzFkQHUsN3hr8s4nfm
LmJtCjvR1hgPaJVXHlyYq5PCvDn9sj7Nv053SUP+C/jovAyW6nnTSD2vZ+eqwAxMO7TW0IBqxWmR
7szwn5q0B+/UeVnrUE+mDKbTVJ/+F2WNryM5r38p0UnNcoWFikYlwgH8zRJwKES0E9v6civuUSzm
H/EbTuCF6Iq+p1ULoO/vP38r385U/9yQ86SNjBjtoWy4IY2dvYp0JohPX5bPfxpHDB1cTgXVwf/v
x2DN7+Q/71ykZWZYpvwqJzvzPtQosi+j0yK/i1acvX8bt/5KPwJ2ttDWUDpFsLm6tlW4ZEWePYDz
A1Yb9WMo8ADK8VZcGi8EgQ5ozpej7s4woH1yD6r0F+0n3BXsiXH9EqZGa6DFsp3dFW7/lkgLn+DR
4YrG5VKfdzays/lLKSqxMWNGRjh5xwmreTfQf77j4vF0m3ZHihEet4mlc/IsVvrhyitx5RuxzhaQ
oWz1rJ9/HgcNWnAWEf2j5fKdYFyOr8kmeCS8niaJeFpB4cvcwBW9q/2r7+eJ/36p1tm0VLSjLhgN
o1C9Pt0MZAmoCxV0qN28tcMCdSzIXnARZFM6WAt94/5qnMBcYbqcKyDhihqb2gtfYZGKdZKZ5Xgv
k+qNwOK0rgCdobEob9jPW04gfcTJihSfZSJic3IBC5DSngPz4fRHKHd95eT9/3gv/jugs1uSKydT
6QwGREMvX0MKbjhFY1EN/maCS1EEQjRayVt8gbhBbGI4rrwY8///4oZActDx0aK9Ol/bg4IQu0Dn
92MEoiPyPlgNi25f3f+HImnHRPV0HhpEF0Lg1al7fu1++vWzryLU27Y/jfNXgWr15Ewa3wHgAr1Y
TiuAaeDRKE4TuVTdmPkaXffPF39JvZ4/SnVO9OLPOmbTr1NWXrVVlwXYAnCZSl7aeTU2liXMumIN
916kaNs/nfLXwbcDcJnCjdg/9M0+xeVtPYQ2ng10AaODYQ0eLm63e7iVuuWm6ET1pRH+qZVj1D3p
8RzS+ue0FWKHCLWfL+H7uf6/l3BenZCMXMrEQBju8b6oH5It/lWK1bCgVz0fzOoDWlZd36hXoMyX
yFTuHClFxDuKOtzU8yMZWyG6CoI53JspdGR5WVY2OowTrQ/iRCK2Opx2I2F9MlaBsGuLHWFJALBs
n/qQrbk5jSjUfWjhW5sE2pK6uAaAuIy2jXqFSPPt5lXXUPNhaJtj7c9qzpLFQ7Y6fbgvATHAbU1W
NXBMslTVHdor+DoU/bTf/zfO/NdE4ozs5lfd1vOrfP6qzxto3CDUSMh//fqujaOZZ2orDfdRcYvY
ftjKH1Qj0tO9XC9MokyUtx7XcH4Quo9y+pN4ACWV05tUcpP6G6nfiUBFxpsTR7Urb9BFcVTnaE+d
mnnZMCTcQl8HJhqZinSddRtNau8Y5V59TO36jelQWKI+k7wgdHBrJuvai3CLoFp7vjKCy1szFxcw
KGHgwtH/ef7/Z+cgZpWkyP7n9hGHkiJRbFnIYCnW0uw88KfjScFDRjX66ux3Of98/eWz2VdK9ThX
RH5ZOuooV7ZsFQLdPv0tn3HetsuofZnDZBp5e82H+M1SKJOROh8c6FBzqDrbMvuBRbphE877gbRb
ZBLREJM97lpUr/J6LiPkTpstMYhQ3rl2ZLmcNABP0RjiG1Yxzl3kyJSt2vSNJKdH2WOS05JHTQap
DiLM7pBMzZLzeb25do6UL960s589u9tmEOR6USjpUb9XfwdPYDVZbqjKSakL6rN7J9EG0Diq4113
rCMnxz2s27DoxNscfj6uUAMKZ7BNfqmrq4ati3Xwc2x0yVC1aHN14etXoGaSJTQnYGxQUzVgvy11
8ELjRlgsAsuifUwFT4keT82B2ESV0wR9gmRDM6EOnHFapa3XF7cSjdPhWIm7ULnpNEjajq9vW30x
UGh6Ev7MIfYfRm3PXNMExdvCvPNd8UWTvLF5kfrHvtqFOehm401HItu7ZggTl7+qlHckk4tguqsp
xpTAPaLhmXiJcXgOIaG2D6c9nuXxrXhTEJH31wofF3tHbg0T6Gy9BzZzMdePw6SG1QBhR9xAiSCV
G1Vm/zSODhP/U/gy/g0czclfs8nNhWMIX/oqefHya/kcgi6TTKFC8TpvnPhFJY29kmTHfqnVq8hc
FsAVuJFOSx64sRQR/hk2uULZsrmPrudBf38H/vvzZ9uUrtD8ThCF9HjafIrls1uJmKXf03PwSM3w
hi8Ghfr0JO2Ko/js315rzxjXfv9s995WbWdVKqF4UHL9jYkBvIKZhU7B6UyvxSiHAi1bSeEj2Vgk
FCgNu1Zxd5LvJ1dpNiWN/A6RzXLiyHOH310v3f5QH6NZTJQ9KuKiRFkIsFWdCedtvzRF10gdFTCv
9UomGJ4wa1gYh0gnBw4nDGVF6qDddiLnIFiMd9QfteHm1N9brTsdaGz6+/QwvYaoPqqbOLs1iUVL
0ycBFuNwJ+HFoiG+L/Hnlm9wOvXTTqkWOQE1P68qly69s3fmbLYZ00rvxlOaHbOPPnPGTZJsCIfO
FnrzmBrORG+KDcHT8FDupeeB+qxAr40D64YI1xNuVkR89Qz8LYnVfKBCbORby4P3swwdRGVr03Ku
+TS+f8tlVJYynGpivs5W4iLoT1Eh8ZaXL6onLkXHVIHbkq7FkqDdg2QC5P+Lp3LQ1uK1Dd3FSjjf
rX9+++z0PlmsgmPK3Wo4Gj4mz/KudcQPK4Jviuu7oLsmP0qYLhAqgC3twUgsihtIxzPhRzJvVCa0
RFxc2xqo87T7Zdd0NqyzabktT0JWidwSleDLIsNDsQD0SyK6+UFm5+zbV5e6cBQ/xBqyo/9RGTP8
qmK46t5U7xq8r+VSkDYidCuAmpbdde8dsDzVzVzOU9EJztdeSwsH1XtOpkdSrHvrfvh73f1zKX6Y
L4XsNI1MA4sm8NlHTDf0FMt9yByGmyCOHtXTYRz3Qe1iuq2RDlFQxn/wZ7ArkNXLOF5wS9vfcGV9
BZg8Fxz/qn5XZDIEIItWAvZff2WoG2HWlrlCuCwXJtmVMK1hfKCjLLdSju3jNriTCD1HXt4Drl6U
GCWRsqh2+Fda//zBfbu8w7Tkyjhes7uYZ7F/tnGjFpdDkvjpsdUWMq11Gsk3+S85WArFymgg2SwS
umB8WgI7OSSziwAjirGclu1NuqpRBjoFJ+CAqlBuOK1l+68/D/BSFUj7n4AHi/47gblYw74OsFeU
vhukOD3mN/2TgBwm/hsO7tA8VEirSwNPcbAfC+9kgSx8aUHLJOApxvJWCl/1huY3yNO3U33nF8cm
/dX6L6yGidOtWuyvy9Zc6YjNdXGd1A+VeAtFLh/XkfGRCPe8F45ObuWJRyTabU3nTuExPNf5ppKe
JeQ42ZNa2uHvcPfzFV9WzQ2Dw8asADI4kZHu/vWK4yKRp7EO42PO3l6DRDw3N5PwxUqW+tP0om+K
TUKNdLIF0ZF+k0cEgIqyVP0Xto72mB1PbyQiXBnTPJN8/aTnMZl09ODzaaTNfx3TFBrm6Jd5zGI2
W3hzW9qGx9yk/BN41OWAzmY37c0MUGyflfV4rz0Y7yQSXBnF5X7v6yjO5rvsNKWWVQNtxw8NeZdI
mR7t2QN3qHriOKr+pXEALdBwRjdeFQ98PVa4o4tgvogvGduMVygg3rVTgTJf+0/35ux5BSKn7akv
42PFAmWTfP5qHNmISm606o65669F0hmA7d+GGIvue9NDe54W22ljPU7UrGJnE+70ysXIg10U59eV
m3a5DzF0iYcm6cxhiL/PPiAxzXIdVkt8FGEmL7OPSPWEiNxVJ0hWE0aN0UXJQqGV8C06hvQxcTii
BJU/mmSjkpBSLxY1bEF1Weu2/Gb9qq5UQ9T51HR+/yhYQQ3TdXS/5zZxK2pVQ8shkpqY4IyVH+x8
bMWNLQxbYzxCp3VUqjvTkUwButhUxcmUpTczsFVBtDGuQxNR35bNj4ztb1p3QJVPbplthAFdy41W
zlGxcrVvq/0U3NfZ0QD33xySu2AJc9TuhPcoXwsD64/DrUFT/fP9/5Qt/3R5Z59OmGVWVPk99z9a
V72dYY5ELGMu1WTFC6y/AsNvE0eEpqyuazybTvEabY1nyGl26YyjO/7BOzIOrmk8qkcFCqvTbdpi
ob/AXWJ+K5aiADuBRCp/hiiE+PauSaCUCwk8MxLELA70OictbC5fv/469kvLGCWYscfGWGeaS9WB
GtLwwpeXk+7zYQS2tWenitQAgClFiCcQvKhwG/Lka8S4791mWlqb4Rbdj3mrOz/f4ktl6tn45jPs
P4uYFvfaWA1yfJw3uU7R2yI0xXgtvPQ7/06+u7sjU6eFa2ghFoM8a5N5dt1Lr1yelL/epfMPzRIC
JTa5S+k6vFOI5trDg9KGI1vW6Y98b1F3XAQuTlJMAOC02Kjuq1ttlTyC8KzCxz5wSBw0RAo2Kw0e
G44mazdBiAtm6nXpENdlwhC/0nX8drX559meG8pToQ1qPePeNZI9AJzB41zt+o9A2QQIa2zWyq28
lo11k3kdry4Lq26T4rvub8pN7aU7yBFXnuZ38+m/Izr7YOJ2nBNhGFG8rp78HZ4OqbqXzDUbEzfb
BV4GpZyTJNWXzG6epCdEmZ+RYf+fwzhbbAy9twxAyvHR38GCeSA5OFqqH+OTRSJgBJEYMlvQbsCy
25i5dvpBWF/rn39T8uGNMhRVRXsLC+hceqtTitJzjTtB60Vzk8kBU0S+m7ooSSzkBasXpwd1Zax/
vnIsfpczMkVP1nv6siRLnquQlVqIgSNJ0XGonUG6ketDab5ixI0KW5pVrg5wV39a+IiHKLgc9KcO
EN1Tum+2uKDRvZT+Mqyeo+6eCTrnpUH/QhZP6fGioyTTScJCSfx7lOirWo2LEGfIyEH3EMgQiZwi
TbzBn8t2k3+gHCphAfMBRME7/+EJ0fZvJsPIWtSQ55tb0ySABbbROhi8rtjoBood6ynmbPxW+Bu0
W9lN/CoRegk/xVNFW0lsFFlhYgskcvYeuZzlsCkNJxMfjNY5Wdsmv2m1TVs+mwYLto2riOhXnwNx
DzzTZttv1Xs9twfBsxix4E3Kldnsu/3El7t/dgZW5K5JTictOjYuEwiq31ojyWG6PSkbDhihRIIR
uS7Gxn/icCwtyX5EvgSAEnWeltkxoXHA9BDlEgtXi05YuZzoOYX6MJbvrlU5LtWxM9H1n1flbGkY
TbEp4taIjieTcPblQIbPU0Oea3SgMtreDKEHFtEnYydHRboQfsP2PlW/2smVxVt/dCfDFjx2PSvR
vzKxad9sFr+M7GxR8PNhNCJZiY59yUsI8AJO6EIVHDTUAe6e5k8mLgMEWnC0nimJSKdjWxzCYm1J
OEKWwV/5rv+V7IodefHVX5XQ5Ed5nX+AEO8+wBjVEbhxOEe5K06u3nljuA3Jxy2X2b6kacJZLVk0
cEgDO4GRuBCBafRPYomVcmWhbfifd8Xm54BpCnjGTAs6RwVZXSJN2cmMjsTytvoM86lJtrLJ9ras
R0u87YXbzuSQScca7Sv98n6V0Gwi4Oo1tXH8tUQz4/hXkTjALFTMF2z4CGJ/x+MyOe2CZF6wHmJr
GW+Rqf66Vvf55pxtGLJIBLipswO8wJ6Zo9qJ8amOjh2KPR18rWuOqzR1Y+WmTN262ZBqa+q2Ze18
js6GXcFrJsavw7dpSw9gTTqHxMTor8rySnkxvyXdVqoRE3kE/sn1OiWM40ECUKnMLYIYhg2eY15X
zZ0oMwUH47NbGu8s5Si8h8MG2/LPk+qlaYUH9M8Vft6Bf/YoeRk3VSy00REVXKngSL3x1a2K4k9f
cW2F6vbay0inrdtS8BokJDFLklOD3E6YG4u5ztfEy84iv9HRb0rf6ctdGa+01BuDP1q+EeTfkbkP
8v3QupoziwnxueGWVxf+M1kgNeI/YcXfjcXaEBaz8PIareq7XRiqZjpSyPYVYtvOpoLJ1xK17vOI
SC2EjXdQwyjKLYeVybI9eCdxSyXhT2tPTuZ2iROXroDmUFyY05VbLV3Wn7jV/wzk/Ms/GXqR5iVz
Eu4kdclhB9z28mTPthNQoXx/1yQKV3/ybO9XKnogmfNPEi4Ipc4tPHgAm+iBJ0jt8Xp1+dJ0Pr9O
/73Gz4fxz+vUEOMdlloRHXmqdFs2PcDJ5+C3aQuv02qyYYTRCcw/fMWJ52g8ZUnEJdsUklyMGCfU
Ur9Si1Su3PTzCoE6+eJUxFl0jKlF0Bti3lBB5rbLeftbo3p10FRZbxrZVbCHCeVsbrNmr4CCHQ6w
2Ym4AZNJgbL6I0Ik5k1VHi3ZlQFm6l4QIwi7nkdwqUw9u4lnWzzRynE+RTy1fpmv67vwD4i7Zbcc
PlSXuc/D53VVbvb9m0JtB5Qp4swLW0vaTKGZmAVicVdxlcgeH6fV7OLBcfnXmBum1/Qal/qq+Sr/
+cWzq6wzTVTCuAyp3fieukQxH7hpt2zegXHXrATintatZS70p3EnPUN1xbhBecztdgREJ1qNaRat
9T642ltE7ffNRhN7mYjlbXa9nffXI0HIoZm3czhXorth4+CxIXUGZUHIZqVaaXtQfZR+pYjMj5yg
buqq92XkaOLzAJcTfxz7Opoc1rJi21kBU4SbJhPA40SA/jO7D0mQWiS0SafH0loVimdkbo+Iq9UR
5m+D+d85pP1N6k3qv1UH8y8dlgR6+HZCt6Ou/HHj/1LXwZoal8gZUnNq8bcGiax5mKJlKjqjcRiy
Ta27rCdDupmSVY6knk0uKpOmfVRIYESf81Ktp6dhVyV7gxSaGG23BgWxckfpj0qog3FH3lVmeFXu
ttO2Hl97Bhncpc1TY26Laq+bK/O0MkMSYb3rdN1L0tT8fsC8xGk7H2DPa9xi4+dNmRvhMTU9hVWF
c+hHLHPLlhVS/XoZ34ibHNKLhlyb63LQYUzPUHcbcaE+nF6E+35WADnW1HL63pGUSLQCk961OfYT
FH5WSMEILEO+JziDwZ7V2cqxhTUyibzHL0PgNGgRN9ML7p7ytIrVJ562FTq58Bht6/30VogvIM7k
O+W3ca8RSUxgZHKDeTEkquzXxBQ9zXSqskQWT/XQ7VfCTdK6P6/5326OZarrfH58gKp49uXpWT0K
MnlhR33HTt4AYEQ0xuRUm3RPf4iNO2Rt+U98kOVF/WTuddpb99qmsJn94mGZYWlgI/r286C+abEx
HpNSG9xdEz3+2W20RlmqEj2KjsqRSolOkYZikuRl8v34ET1Bx+cwVzTAxh12h2BNOxAge+N23LNx
glaAoUBLN4D2yMCLumVhrbvT4sRGLPBC0y5f/xPx8T83xvKS8nqKCimE0MbOj8Jmp51k31IjOPoQ
JxbKH+tPhTNwkSV2TQwsvKxV+Kp8VI0zvRbrjM8V+mW5FFfBMZKunNAuuZwMRqWgilVXAVZwHtQn
ZtFghIYYHceNual/5WjCEWlTzLOWIwaP9q0VVyL2wCf1sd1ljzXdhhKbMb6z1/xWCZeTtKkpTL+M
422MeOW9+ZABG66xFA/rGpv9iURqx0SKfidhmJ2NKcsrL8E3NVdyBmW8gxo+V5SMXytmpjbopyYZ
o6P+u3jKbitCZf4yr+aRNyJ7xt8VbPmaxMfgvtnKDzkJlNYijNccy31aQOhNiYSiHZQu1RdrY7r6
c554hKAOeFCzl/Rvhb8nXw5XZGGX0r/5vluUXfTZGUqc6NdRS12X6Wrcs+kZCGAAL09gGZoM4ogR
6FqLiO6I8VIcuv3pd7rHoJxbbp+wn95GZOuUG8V0w/a2iff6nfkgvseEn7y2blTviLEeSUjQF6rE
bPw8pMmiU5+z+P7KXf+mQmiQLUC4yOypNs8PaYIsZYKqCuERqK51lImuamclgEI4ObyPfR7C0lzn
d2wJiDpoFiHGaMJ7chescBXdydpSOtxNHk8A9lSS/Ra7haAvAvZXj0lpA4yBgimv0gI0wOLnkX/e
2fO517A0BHm0uWkCne3tO9zZbVM30ZHWxomRseyyx9M5ky3G22STPI53eK3gMc2TBIm+qWsYdotX
+cW8aZyZUzVIW/Zwn8oop74y0X7XQkCDBoVJFHmlUeqdvRilNpSCZIXHz6QdwVjHINclosDtkJcj
trv8JtvKXn6T3FI7mWwE5nm5Rsg8AcIdeLPdqHf82LFCxBD5R+g7IpUjDoqv1sjWaFmbdvveHuVn
woK0v0a1LPzFRNmPRCWKoP3q2p7tEp3Lm24RmoGEh7LfxffZV0Uv+lIVHkUvMWxSNrUj8DsKULA2
Tpvoadd+ZK9t4fWNK+j7tncUdS9om2YTPhGQkyar6rSOmnUVOTJcRrpzILPRbDvzwWt3rYPz7d7/
39GeSW38QUwMrWK0AS9z+38oO5PttrUty/7KG7ePl6iLHBHRIADWpCiqVgdDliXUdY2vzwnfly9s
ymlGNm7DV5YFEcA5Z++91lzzHHnsnQxMGVFirwUef3IGkBq8jspdRXeFOF9rIahLRNssfzwoRCOY
IRXpvEQOb9FO3Ok+Y82zJi5lQglIjLqm7NR/1x3ivMlHDGWELLKLpQRHd12IBhmmxH2kqVuRoBPH
6x4uTxLt+/o8IMp5VZGPeNvctElQEF3AwIxpFvmhwo9L9o+yTCt7ForVB3FwatOBi6sJoJidQF0H
2qqHws7vc5s/Mx4teB0IeuKoqe8mcnmAOwAHYiAgOz3tMhLg6YH66Kg54lIwkmaDgLs8osfBXepr
awVZO9mqZ4tVdxm5wia/ci74ihf58cj9+xP5MQT6qaKsp2k0izad02e9VeXvjPVcQiY765Dv45P2
aHwQPrnSrjWb553m15UFPBYaMYTcZER/oZTFYxX6nSZAfd/ohGR9N9YclxzzxkhxplUr67owTPzy
I81ZCM0OQjYOEWyX4tk0LoShnCr9nM6iDuVTRomFhC+Qid6ql5F0StptLtxJ+ln27nBdqDpNPles
l6QDyQAxHb04C9Wc6m2hjtj4wGqrjcVhqIhVd8q42cLLhJtNwmneg7jK+U9ECeRvAuFFKJzSJH2O
V5JYwkP4wK7ULQzeEEpAGTGLg6YihLOGqSWuV95TLO4h2jhAxyF1YyreGNpdwGOghM/DsInDVdTf
NKABTXrSR1XbVzSnFXQm85zEWnGOF+kJk3CYPM1FZp8fEjix1nMQHqb+QZFXqGkXcoj/dKBH1j37
0qkyd0a4FftT6W0SmLPpKQq/Z9dE3l9lQvNtMJiOczA2zS9Cfn8oy84UJ/0Mk7xN7oIVizfJIra0
i13K0XAHcHo8prdyD6+4tIe9Ka06a5W80EK+9ZVl+Np8k+S1cUuyjs/rCjm1XwTperwrl7W3Kju7
u/W+9cEK79h1feHX/vJ8+ciBabtSQH95cNMwKIze4yFhTuGYn0ynAeGQxRV0tndIVNcK9xP2DCLf
oOOLztAR4Up2Tak/Selhoic8THsv2GjlFvtjHD0Cb09wRT5nR/BfO47nD81BnVgHlkO8AvDSFcsw
O9Tmtutvoum+kp8Jv4FNpHU3xrTSvVWibj19lRabgG0P1uzV4Gf1S7n+41fm4MLeBKfmktBlpIZv
SJ6un/utgTaFF6K06SQUG/1WDjdmYKdU5CyC2aLIFmpup4mDNKcgxghWJj0Ef0G9BcKEEfFEHtCS
FbJyhZW6E9snuSOlDy4E/Be7eB3vuvPoeJwwl9VZBJK4uhoa+GXIdfHLXBRnYRKmPeZQ/Vy7THeg
hJEgTCyg5Ez5DdPbLFsaOj4zrIDrljifo/WZN7cjBvJq20fLwEBrsCiIL/jzSQsTz+WCaFJXYNGg
uweH5ksrfDQRMSV5rv14LdxaAC67lISlxtkKHdixfQIBGx18cdEYkAuXPtuI79TdW6SdTXgS6lIh
MLo4IrZNvEOUdXYb0imH2EmnebrRNsaLde89oP8QvVPEVpSCV/cO6fiq0rkQ9V0WgL9wzNbpZNeI
55yLCW7CHejWTqWMWQRvL0W8Fqs1xX4gPDXgaU8eIjYc/BC1xkWhLcwbQEVY9VsGfEgVynf4ndOx
3IhOc0uA1Oha1XLP4gmqiwkd0RgTfPFlvFHfhR6TusuQRfRxfRKMyIkA1kj0CKbcNGfB8CCRBSLe
xfkii9eQm4mZJGHn2dTd6VZjnPPebrRhgWOUbj/7K8TdwLxDtzbO9pWFBCBiAaxkDqeq1/Iuj20L
JeyLfKUdqn056v96Fy/b/VUWRt0kJNoZ7fEYboZnpulsB4BH6tCmt1+0BJvbJejgYKHcA/xdKc60
z9/meAfUaS+i/CSmb6NyRNRClwCc8MCED4Zn47wXwbKAy7YDkucUR3UHvmEWebqa4iD/yNQZRjuC
LX5vv8eo19bo5FonD2a0fizZxTVZlvGb/RQwmakryHeUr8HC0ugZNag27QyGeZaFcEvfyJgSGArz
lHUPqM4V44Gp1IiDFSkhzEuehHwJAYX+sBdt2URJt/Ai+MyrwWACvGrk7y1jO24UrWPTFpulmt3h
AepfozsCvnruqzOh/vmcECnh4fYdpVySXqR4+0Ek5nUtPAafrWaPNzzhAZ84KhV/FRJwPOcL3eUB
bBq86ACbTbyTT5N2X5g7wqsAmGF78s7XSlfpq6VpfiBQ8zFSB8r6xbNn1ZNoVIKunv1P2i6+hGS5
JHj4tY6eOhVIg/Ri8dB6yJkCaARbcAF5vC3BZt5V5UGFX1MwBa7lFyV461R7amztG1v5zqK/lW9g
xeR7mo3gIuW79oUzJ9GyKJ5ZdKndpXTVEhUgOUQDxWD0kHnykaFNuRXmAwqQCPi7kGptUyP7CA3u
AtFpNtnTZNf1OqQPEJ58ckSU4Z3TNKypbjntTPUoG/umXY5UWNWdr9uyQqwYEzbyFcMnUL4SSklr
68Gk4lkYFyyXpHPlOvvBoxGdmoAFZGtoT0VDF6oiAQeWt7ZoXmRjYdQ3QbDG7y2oC6SNVJPtc/JI
H4rmnS09ZB8NSQvFKv5GJBGlv9BeK9S/tEe4Wdwl9BWmbtImuZCgZGaXxy3T1jO2W3iz8aN/9nfR
Pc+jVm31256oENnF9qPbmnbgk6jjU+zfVeMefCMoa11xfSBV2MjjdactO5LfghWr0oSG2Vxa0PPU
Yyxhate3xTXe7FfB7MW1X+xrupXFeUU6+Jkdg92Mhp7PujwtU3Vr1ATYELK9Q6UMHy9r7gjuKAc4
ghGitGVN5OJb8Nh8JmfutvUpmc70OfROvdGfSL7KS5c7pgIyvcMI3sPmNnYxiZuPU7mQHmIUavKi
3hRbem6OsK9J0mLfKDf1tVHqV3DR/BvKdDApjEVqhvmY8lOlYnnVoOsYXAAXBdYqltYR3gcQQI/T
U2qjMghVZwz3HeTYyp7hGnZYrXK4tY8Zf75Rryz10o/R1i8lzHw9NFJnhD4NykuFZZnpOk4XSz+T
HwaANqEaSLMdkaVWeTCm40hW0MiJ/5nDXLrtQJ/AOchAkK60eq3IeyG/MYjBta34zBmEWl1zZPJG
15DytlhUshq8pFNrd5W470SG98VzILPUOokULWiII82uFiqsrolZvUgFrg7pMi0Nl9QVrZjz73BF
QD4Wl8G0aUhcH+Jnv3f5pNSTJL35VrpOwz1u9rJU1kqGuP5OshWYd9jZhEXBsXoe0gL9Xpm2cep3
I1Ma4pIjm36/xlC3C+bQxrJ80qKjOO6F7FwiHxNH4F/poikeYMctUpmcvvJBwy8dmW4XuWDqGgFk
3feaykpVUAQJRGdhguUYMRAtZQ6PeZfwRCJ6S+5V717jcOvvel11pUeWy3R5zUz2dTA330WiiXX6
zCBTfuxyPz9VZlNYk2DO50FvhYxxKasorFFEIBxxWWy6pXINeSvP7+KXJ+enn3nROBF83Vfkkidn
XM3UYMxzUIWyzSj1BB0sCAHSXPHdOscckweXLFw3hp5u3EscKlAuXTl5/m7RY1ghk3yG2p7N/NfX
Kp339lLkA+htaSk5EUhllE7zkW8AkObbHIUPA5ekOM2wTa/IdS5fagmq6RwlYlkWzQDEwBctPOpp
JSzjKTkjkNWK+2i4i8RqwRwqDG1IdU50Bw2mWjSfxvjaZB99doNyQyei2dbXGeAi4o/tP38gl96I
L5d0qSOwetPsazE5h6kzKXsO2Or4GjccrlqDjv9mThefHeU0dois97z3Ej+0lTkWcweeXYAmuhsk
K7wCXuMCjtVAij0J93++yh+9zZ+eoS9XeXHbKtVXPF2RE4DC/jruHHl6mATiURcemKEWOmQaugV5
7NNWGLfXsbDkkP3mIWZ4SKnEemx9Wf4SpWxKLRb/LoTJgGK10BxKP0V6F4eF9KMR8l0LOcHWd1J0
E7XHBPtOhi6EgEXyMW2OuJP0Rt5i5Dlt8N30v5v5Q2o95tpJBOzVfdb9huZsrDqx4SbRPUwtX9z1
yEBJV+0w7YOIX5n1ywQlK6XeIFNDvq+iDRNbskGXzUMeuKPyfczv1e4uyI6ifFSLVx3tXrEyzZVE
563AdhffEaG5kLB4qlXkpnRQ8CCVxEn9MI8tEhpiirY0xZeJBLwScc5IBlNW3MrltzKKnYYKyavf
Qr6QWcCEl2S36FD9o5Dit3z2ptuIRAzDFXvkviGheb1qC+OzQfC6pDwJjC2Hra5Pi2QqFhbxIOMW
f2h9qpGrKYugc/KJl9Ba6pKbtU5tbFXPMfqXCfyvv+5LN+vX2pV5y1fOBUsipx/Yn5Yh6tLlqFCK
6jbSjZRGWUpNuDfu9RUOphURDugwWReAWDERMp89olBmz/XV6IvfVRY/X8DF+mhIuR6bEhcg33ZO
uC5XBPYBeDN/jJiv93R+9Dh/epdEeMIyNgQJ+RLQLI7pvy6BwTB1Yi7QGWwSOxZOk/aeCOkh1As7
wOld27Q07KraCRSosWra5r0Pgn0ZnkzNX/i0ho0b63F6g4xZ+MSmCtvyRDbIUrpyX74mdFBrIZaD
UmuqUIIvGZJCHSfhEOvaWdGZEO0jCPKNsNTR+40uSLq1HK2EySl7l6MAh3piy/eNSKwaPXXbqNbJ
fRuvw6ia1WVZ6ZTlvi2WY3fIPAdKIgKdO91ceYie30i3V+UFv0ggr0aVKs7mpaWspxzNjXUJmh3h
/4N1Wxzp31NW+x5WZqemrBJW5Cd5S+V2QLwecqJfGoBTkapyxD/LuxgnYrAwIGsfBlqrzN4XgEvr
4yDfee13w2ChJ6z6/2+lnO/uzEpgGD9zXPkAf727Lft/NrWjSuor3lqLesgV35B3EokL2/LRR7s6
Vz7kv5Mb93HV1zU/PBcPF4fEGR1AfhszqosdzupLTRG8QT0P5Tqki6HvTOHIqbyGdGS3YC2YsSLs
6+xSdQkJGd6mzAlFB+koUdmO1V7pvH+d2swfh2Ko1Krsvdbl243GQsmkiesRV+PWfxvo/p6rU0O3
tJY2tCoIvFkXoL/cxkXtim2CyDUVszx6iZdusKuP+nt8j8lfAXIrYSptTyjMykV+LRP3d6XzLxd6
sQp0o9CXicyFyq8AU5iDtY+BTZTJ6G9C7YmidaYjapRmS4lLkfHrceB01eZo1Td/foS+zuX4zAya
vTDLMPx+IQ7IxlhrqtJqlB5k6j2PsWu029R8NsWNp6qLVjhJAToUp+D5umvt7sfYqPzonri/dMCe
DeChYLtpZ/LKQdTKQ1ea3LxyNXlnkiZ25ZG/dHfMhwMqE8yECnHCxpeJM4+7NxmFlJyV2YzCobx5
LzaRt6FFa8huvlLv83dEoU6wi0xHs0Gbpcle3iOS32mb/Ipu4vKI/a+rmU93VG2cFi7eALnRq8aK
BFJ6NumZbjDjF39Y6C+GbaxAZ0wMOq4pi/8fPxPxDcSgWXJ3USxWeqPlvu4lvPRBumyPYrnoPAed
sPCQbzK30u6ywzWkmXSp/Pn7N4UbDYJ1lqxculYrtc7IDCzSs3grb2l/7TXogqT24Y0AZPM9JN8B
CAHxl9YyIkcQtWGzpieFNjt00wfaoSzpczPnXgtufJqAgNXZkA4T+qrqNnhT7wVvR75zIbuUX0wX
CiT1CIqo4ezMW8TTQvSXgeJO/t788Ie1rjljufQ7B75e1C/UR5o0vOqY6EmpazD9LGmPpjJnD3i3
NFSEvZK6tHNpzfholYnGFVaBt6upDMj1zR8CovyYmAccR5Ajn8rO5a/5ZLK54T35ILuUrZLJurqu
gnWmEpiLkokoBbsQ1lK3qau7LDvD8iOSqVK4nPbEwSa6Ba5f0+q3cToXM6xA+JCQ4dc7n1GYUL1a
ylOLTobU7p62zNTfNt0mvxawqV80bv++c3TfGQmrEhqfi+O07jdlM2VJAlUbo5tRrzO0iLJ0mJrt
BAcv3iflS6hsJyYsjfZh1u+F/iEjBGjrR2kqnZjHWtDJSToJIU3vbgGdJqZu6TDLlpVdp0e5XshY
ZQeHjdmYHDF6D9sbnWCsbK3gckGHopBTsCBrIsHlQ++ltQfcz6g06eTZKtIRmbwH+V3rzkaznF6N
4HlC/GgQGNfyjmdpuVXZcVM9WHRpz2YSY5j8gJa2Dq9lh6i/+7BmKStjMI6I+o8t5qeaWcGR60+p
lpxL11zhMtDJAkCMb+5KY4k1V063Clqibm7SIQMWlD34uhTWowggCLiUg5kl1U/kriMI9jMeug18
8HSA5qV9gwnKQy8jBh7vYnMrazch2Nb4e6x+i616EbNnp8anJL+O3f9AFXk5Dv/xHHAaxDDLKk8m
wEUbjc5gVjSRnpwlZgfRGtV+/Tkti5P1bfg21+NK+mndMpNdXrVfXTQF/v7JnBDmsfgcwHaxYoVJ
W1hqalB2fvpvxYYX8SZ5CuCaHfV1fL3vMT/QPx1Lvvy4i1ORIQlBbZRmQt8jOM2W6vmzRbrhlvJO
EheCTb27VFxJt01yM8plrK2vi5S1eQ//ehXoutix6JBfdl9az+/EerASUiak5xge6bQWewwd/m39
kL9a31rLBRzNSCH6TtDtrPFKSmeCUUIcK1pU8yS/ACZ4I4ITPg96PFJcyEVY0Rmon3wemwUlEouL
8BIGi94EbXLsQK4XTmuRyL6Ib1ilGt2+znu/bPH8/fGaiqLIf6duXawnXSNGrdyw/6grc5uS3DAL
BVEaSCXBKTYY8hRAix3vO5gKio3kYeCIzqusbcbdtePApXDx8mIurdayl3dW13SEKftuJe9h7Abm
OtE+ZB4w+pKiW4t2p69ygNGdOzAcgZ53CFDI9jKdDlDVLDRY/BKMlxzfOfgZzd63vgmfiXrLUtWJ
N2qwiB2o5nr7qahOahCLZbpeZXtvbfkUXbU9XTiTf/xC0AgAHdGohwx5caIQSt0ayr5OzvEnM5MN
DKjhW4MxvHNSXHvSsuw3or+pk+NE6jlRXKt+6S2itUSgVcu4/chv4ZlbP72PHiYFdtRCVQ7FNWLZ
ZYdkvkqN/3Bo8Toz0714BkzAcoYlmDGnAYJq5qQGJZgfAI3e6mu3I+4+obSn5FrTcahMG3+Z8MmZ
wEZoyfCXzZ+0YQKwrvTc+OFf37qfL+xS86OVg9BodZAS4ku0EW1pax1LNzCyZ5RNvMZFQmv/HO9B
kdRLAtGZ3h/6YuF9LxGwZMP3IT1I0jfAFFazFhRbGZ5GWmUwOGFs1Crqpa2fuF1BROOK0IzmFLvx
gXaebbTn9t3Stqq0O1fmre7PwGfPnmazYn2n0iaWeUn9AIHbB6V1HisLU6bH72jpc4E0JOcdsStK
SdDBjKduhubkNzdpdzAzjXg4fsLwKayibUWurg45NuF+e5Zjqjck+kzUxdlzqXQbCe1kXT+phW53
Io7eRLZD9UESi0Xaf07NK8nOvsf1jtthhNudk5/BMuF/ZsF6lOOFbC6uG0Qu5fg/HhZaLUBPyFpl
qnqx/Os4qNomC9PzQMrAUnZHXkbN4Ywn+0t0i2qL9PKW+BM1mwfs7At8DqoA4t5McH3p9dqAQmrD
IyKDWehvzdzJzaXwvSS+B1HdNSHdpSbk78tVOCoh49LnuohH7KcjgNVUhaynnOnH9mGqSAYLEVER
gkcW1XRI/YNgvQXxHuTC/CwFGMOWZTDXk/QPAtDjHOgIFamKp6beqe2mz2ZDmxsJbiffJgnNN11c
cFK0wlMu0iMfhEOU2Jm1N7VVzKaEYmExD/Dz/bW1UvohA7vYkggv+O/f7KLstARJ9cKWGwHSY20Y
28y7FYONV51y+dBbPKw7VHKT9mh+SnTmxK2XHEt1x95piA54oxn/M7B42kRSkbzSdzf9IZ1Wk3Vr
YQAw53s2p0sMK3JVLG9PZZh2CwW5ULKVZfS+C6Snlbb0xyXBBhyVqdEq74hhVheWaXGblGQp1m4v
LUYaoWgoByTDn8zEezLsODjpy/zO+EgMOyWIVdtYA3FBa2Bk2+iWJJhnvKDkTA79upycJlrJ2ioU
dkK37jDoRfSzXpnS6wmm0GOpz2HUwA1JS4iGW6V/6ZAD5ksM1EPjSNfSB39XOv3ysV88/2Kt+0ID
eecsUiuDjUJsm7rFplgGS8SjlXoTgT/27hlZje6YoPIHe/hSqdQjy9hcQP+TCWtmgHwtBemy9v/y
pF8clDIvV5taMSOOKPOoJlp2aEl0lPqwZUshtsXwXaxvEkYDGYxkl6fbExbZU7yPzgZGIzCzkzMR
9so8zCvvVPQc/vhtHnkTZDu6HpOuokJV/MZ47M9di6vv6MUu2YoSoYOBH59JkS9SGGXWNybWALey
H9aJjocmWhkSIC2Gb4sSca5Bm2IhaQRtb3g9yeA1sOKSq+cmT3grmse+W5SIkm9nmFi4xKnCCqvn
jBdpauDVO0EKCJWbVnogt49kw3VtXelsXLZq/74bqiTSSZu7CZdaegacfRRrenTmZE6Wu20s89sk
3yjWS9A/Njmiul3THFsuVDmnKgoR10BzmyzEe89zPNIj2wMvRBHtVPMlQouinWTLkSiT5M2fP/3f
nQBn4bxIpg0BYl8Gi0rfDrpCotk82coYGikmSeNbj3I/Zt+LcSdF6kpl/kva5Mwo0uxpWBv9pi22
KfNkPlApmBfUa9d10Vz/8Qn+fF0X65updXFWkLl7nm6mZ2QCs2W/WBrfBGFHW23QUYDOHiUJCO+i
eoOZMgKg4qiNPVDPNkgwrmVj/m6URZfGmoEXBqX3pYzfjxujCmveMO+1d8ujsubd71z0n8qxcdGL
bxEQMZcen6gll3++S7/ddnFEKSiZiHvFE/PrPhb1khkkcp6eBQAL7x3l/di/ySLUEU21Fadr1sl7
QParviI4UDHv6/ZFD1elv/YQbgHCxiSwSDQORevAlBbJALeEx6kFTL80SS0oZ4vHlUueV8LLDern
S76YT+r1XHFEZXoOH3GRMGaKj9V3DPF6Bv5xLSB5Qn5OXx4nPz4Ay5WKNSF9QbXynEpeC9mxHO6q
eDtNm1g8FfIq4lsFtqtF1t4E+Y9TE/TirieF9srb+7vRqvbzpV+ciP2ozwTZStLzj7wD6WCppOzl
oNk0ps74xsdjfyDeHffTGC+y5JA/j8+KvgB4xEpvivu2vo21D1I6vU1YbEgmuNbaIAPrd58uvj1D
VTUFmcnFwaYp5VGMvJ5Du7oc2G2sraw+T2TT0zNfiPlJnw6a/6amLqfeSY/QUfa4+k/KLDgTZv2W
ACyaZl15H3tHheGJdgbeq1WbNL3TEFyir6JPLGMHzQlWxDKB7MM1t1b+UiKe6wcUF624kyXg+u0Z
I2tRHRLrW44XpEvwoL5K6mM+uYiLBxL4agc1LjmyKRKCmrQG20BTjl7Hnc4tyNV6c0ymha84euD2
6t4wnjVYemffHlbFY3WG8SXedC6N9FvFDpljbZJP+DJZsdPQtqeB0z/rMpIIcW1gD8vab0qNgxw9
+uyoT6r3pnrPpEMfvIntShaoZSTJxi3mn4IzKk/hdpIRm4Hy7mCeitPJ73emsQlGqnfDMaqzWm78
Ztvs1Bsi3jFB4g6JqYA8F9AgvgmstOOLqbg1gzg7XAn5kSoJ0D78hmaLBWmh2cJtx9idwMkGlnmI
0Dp0I/U+Y/xWP8o8P6eQ/JSxv5IP8TvNgsZo/d+PyMUKWg1WN0kaL6D32jkCUoCUPD3cLIhm3eBF
24OjI6uSee/syXnrhRvEsg3gkMLWodE9WM61VexyVPJjTf/5ii4OT72peFFfs4pFm2rTr5Td8M2I
bH+b3Qkg7xcEbM9oPKIiiGJqnSpa4Sf686r020VcB4/NwOF3vLlG0ce29bgEDSMxisZVderuKF5t
fdMg6AC98anzbG3nqfpVEthvGpLckX//cGN+qX+qRhqr1II4Zl1RDxSR6Vt/jFpEJHYYO5G6kTl6
Jf5LXwK+sxPPFu+UW+FWX6pPAYMPOtveTgxviu5AuuvEmSBapU9//nTU368q/32BFxNmtR7kUErT
9IxQywmPk6M4GoKJfC8rd8H07hfninLZdFv8y50bwIAjFgyiuDG3BogwRq+K3zYMHZoy+cuEOom3
vMd4uRjpLkeUVbda8dp5ZyN0G80OujUdjT//Dr/fKn/6kC9ao15qTX4wZFSo1J/WTU9YUU3DllRu
pVuK/aYMtnKw9bWn3tyPECK9s+A918OS0zOnRjiN7woAc0g5GP0j/RRFJxXPIDHKenPs0nNLcfXn
K/7tM8mxwsDrMyc+XR4skqBpfhBpz8U7j4UBdw3hOnHyVPM76yGsHEy5Pal8WFgpazhl/Pnny/Ph
4XKnnsWByPqhdnzBZ45Bb3meFaVnk0Yk4tHAjreFgF9lE8u7Vj2KGhS/jQ/UsLI1ZO/54tg8+nZ2
y/+8K3wOqy8j8tqxXfbjta143mq/XJs2z4A5SdNuuDj4CHVQa0FDmdsQ82B+0mWVg/VQbjv1YZJd
LT0YhSuRSx+hTnGL0UY03aqzO6ny7cTfGMByqBxfIu0pR7+XL4dhVVEaXpm8/v4WcoJGmzcHgl9u
x5WRJoRZcja0wIbdSw7TVqzTNPHKlaZs6PvZTBRcL3emeKdIy6sAn0tYyI+l1frpAi4Wey0yItOI
qEsVDoiMqSAikO7IcR6L3lu5KVEGLaDL+M41p8rVn3yxqEtmGROBw0/ubxH+pcdhU394mk0gJ005
F+f5a3lXHK4ZAi/1AfMvjCKPMyTYRxpSl13LXlHzVoiq5AyXs81PrQZIyTby+z56UhhPxoThxhxi
kMVES30+IgzLWrNLARGaqyRuM63L8kCiWzM6tDiS0Ra0RSVuguKz8Zfgw33nmpnwd6XWTyJCvGW/
Lv9l1AZl06CFQ1EKmHKk3HPL1xHU0JyvQgrkcgbhID0faByhVn6m6femkr+JlPbPr/wlxe3vT49C
gp6vOWMzL46PZjWUrTe2zLqzF4VFL/JuzP6hbvdxgqVv3eY7sdmLb+0hcLRjiZFedeE3TUdw17J8
bJuVPp3S6AG4dxYesMbG1ZZg2tDxryYt//ZTQ7usohSgOv0ye1Fj+pAQoqNzqS3q4jEbdmSvYh3A
bxE9I4fDzipGeHN36Cx8RD5QUAYiA8GRbJKRLAUGe4t/ze3/1/vwv/2P/PT3AlT/13/w5/e8mE2e
QXPxx/86hO9VXuefzX/M3/bvv/brN/3XTfGR3TXVx0dzeCsu/+Yv38i//6+f77w1b7/8AeJrSA5h
+1GN54+6TZofP4Qrnf/m//SL//j48a/cj8XHf/71nrcZcW3nDz/Ms7/+9aXN9//8S5rBof/r53//
X188vqV83/4tr7/89Y+3uuE7ReOf+izkUMjBmtHQf/2j//j7C+I/kYKZRMJI2BYI9P3rH1leNcF/
/iXL/5yFPNBdkGbKEmi4v/5R5+38JUn5p4UPQEQ/hhFWMvAw/d+r+uX+/Pf9+geihVMeZk3Nd1Nb
/rKTQC9gg2VvvZwqxYGf9VUrJJtyymhKW/lwr/vtbD3KpfLV5308do0cvceB3B/DXmgPxBCpSHqz
qew2UzMw8UUsgmOsHf3hNcxFqtZCzvKPKMpNZCsmAwC7zORgM0wTJLMIMgLUYDAuapNi3RkT6QGi
CdVFnCnYLpSY4m3hp0OS2ZWfJ8jKKuNJLKp+K8aR7ihW0h2JSdXXtTr1j7qmxIFtFVZbYcnQmjuz
Mv17kHr6vgoxx5S6DDyRFTh+98qMlLV2LJK1L/Xyp2BAq7EzYxQPbeUTSyyk5nka4KzTuWi0R32K
Zg1FUdaP6hig1dDaAopvQJjJKo/xn5OfZHZ3RVIaHFMb/OJinNX7yCyVW8Wz4sI1I1Vc6+lgMYQZ
zKfR7LGmB6YO+aGPPOGkR1J7lyh1+FgOXvmq9vGMzC/rXTeWxq5VjBo7lqH1dxnafg0zYImnwEt7
cg4n0w/dTsh1rHadXC6GdAoOYd4SSRLzK7s9cp2V2otzQZPWOhZE2pp53I03HaLMs+FN1gpvbLGU
rYyirIWc2PplNi0mWR9IG8gK6TkcKvmcmxWSkwx1gm/RiIRm3BUPkykMH0lV57tAJeKwK2RSigKJ
plef9guB7GJ4nB7qN0nrrRvNSyilypYDclJk6l7V0nRdpQHneKlTD1leREs1ahowuyXZz0mqwjIy
pp0SoisI05YVVEhVpSMeKLPOVS0T6KQGcMf0oQspx0S0SELPI7ZoTElatmIHsq5vYdfRgky3RWJh
0vWTdB8UQrksE8h9paDIJ3+o62IRVZ3G/qIXOMj6WMWNO6iPYTn6p7yVw1eF7J5jWfLQSWJEcpDW
1fE6LucKN4tKyrKhkR7lJo2Z0iRytiA6XXXHaCD4Wy11b+1JhCS3GRF4qLbiOsKJMOgnNQ9xYyQj
UMYyNL8lQTRnvOQhswSDsIHASKD68Aq8hirq9VBnaovLIrQh6fjHQsbkOVomqr+knRUuesDhN61a
bzlRQ22acBA+Z03wRzmN0yYwLAopzaoa20pxL+kh2utJ0huoBCFD1F4Po12ih+XWGs10oxbpCOHa
R3pF8Mw40EHSeCAUrXDGKexfx3Dyn9MCus2kGNZ3FAHCnZJ65X3bBdG+rDrxYZC07rEXhHAL0H/6
CMLWFNfR1IO6oKO6E/IaXQJwJYRreJ2EsRDfzLwrGhsee03JVBJ+x13b9rERrWMtkW6mSMycyWMY
3DRBuOuTrjdwv/e4xqfaDB5qND3rMSy6daPJlDad1tcA04ckGBeSNQYmOeBZDxG2Nw7yWPeHEamp
rcg1eCRyFDaG1RT0XapRZxZhFW+5luJs12KzOUWDLC+bVkfGrfuwvMYgrE89leobXy6f2mjERyVa
0kM6NhXiz0bEO12iGfSGkAjWCuf7KHLDLF7MG1nJVLfwzeg5ztPgRY7NaF1HPQ6gKk2SfVeAKYtG
iZZQGkm7UWrEZRqTLs+VESGtYa4zPXM8SjIOS63v/Z3cD3B8La/U95Mc9R/jEHnpnZdBfVZSZbqv
8zg9TaES4KlHgTaJlcF9HMfOicQSh1hNnrVR6JweKH+Gk2UK+o72QGxLIobdRvHGUytXrHWeUjGD
7OuA8AItkOpVI6W0+wye+aUCEw/gdBtim5jM6vx/qDuPJcmRLMv+Sn/AaAs4WY7BDMaZc/cNxCk4
FJx9fR+rSanMjKqunNp1i8QiMsPd4WYGqD59795zsaAXS1tBtsbVskNpqPpzoTX9riltG29dHH9H
Q9VfmnJKwN8kWMyTNqCLHeG7vetzVX2b2chKUofqAh9q1lnKJmskKarEYCB8mFxykcuhUt/cMcpT
yJBFtLVY485tPnOzl0VVfueNiP10NLqT4Uxtu46HytoniMQOhkH88mLMkvo6u2O9JWzJvM+VumWC
DmVRmNNwLrXQeA5GpxZ4J43iQVIHMekO8nEz1QA4zbTIPDnOEVKtcCw/hj6cD0WRuddeGKim8Bt4
Dretp5E/p1lkWAwxGLxQa7OzsOt8owWZ8zYmfUJfo1DDYz0XJolVzk28g09FM0R1VMPaDLwhY1kq
+zr5hHk2bAuBFFwGwNrGYAIeIRhI5j2j5mjK3EdVDcgftqOWgAnkOg9mrDq0g90Uu3as+2S1ugcj
yxTArKlyKi2starshnFRykrSdralu5cRTt7YHqJl2PTJVxWOAM9rJ34mq8Bd9VVd3TuzYX9LbUZ0
HjaBeMyDJF0xFGfYEHGYUMu0QbSuFoc50/qjDGPTbwbN2PXRiDogzRzrGPaTzvJrmPZ6YCt/jfQ0
WwXzFKFljDXlo4ocYihYZemOd6k5nYuc6nrAQZgvmlSmp0kahh+OnbrRQ4dpM/a81MZQb5SmsUpm
MhKGsYwuaiuy71a6SBTDeIZ0b1e6i7WuAy9YmL3tpW3gMIMMp+nB1cp+5ypdeYwaPHhWU0VXNVKV
nTPU2jY3wuhSa5V2bxmS18KFvJJ4dhQKpiHXbN3JQXP18L7VI3VdKhGgQWMW8zMJD/1zw0N8pw82
t+6UdLJeVL1Qr6ERYX2nkoiekqLSdqou6/eYB2VdJy1CwtHIA0+NJ1pLdqFhr0vqWqeirwJtJ4je
PUVFH2wTEXE6SYNqr5L+dK56y02XrjLqJ8dF3lmabQ88Nc1JxnRkfjC0MdiZiQJvTY/nbdYhbEwt
qb/pesgY0EqHlyqJzUse5fS8Q1CKYznEiDnGrGz5yp4msVaLbtdpxK/QIJ2/sjFZMlLHNSgTr5ps
A3sP+24ibI1meYf3NzLQ6eeJ/RlVKgiATNedkxkkxcEWk7oSoz1v9SLtTNhTFaKZAW3Qc2Q44lAZ
gbWJMoE0JQgbjKChQXJQWMsAeYSl7IO2y9dTpgmyL4EOh9IyP5vOoe4z2VYv4CXzvePkyp6dLXmN
W216aCeXQqXpK2cnwyk8ZplNuE9mTCRXNPpxUPtwV4dFoLNtzQjR3NG193MK5csy1KBfaHJyTnOR
IK9BGP3gdGn4oE05jicl6l76YJq2g1kFz+xlxdacTTS31ZDeeAEBNgKvsuk2OJUoU29sRihxthMY
GDhJKaJiSp5yN0v9EvH/redpDZe6hYJdi1LDDO+QAGJlToGEIC9hDZVGWy3VyQEvXsMW09PmLcqC
fpkloXIw01s2mcw7ElWjMThbloyem1xOz5Vujw/K3OsPpmPEW01JA6wfemxFazfT3wOnT2EON8+V
M6zmMkDczAe2LJMZDHOrSfXBUVLW3FLPSBfN3+OoyeGGONQXbWgy7i+M8oAlc9Ixten9psn4EZHF
nTRoOlSmti+Kz2xS+2sqguB1ImljKTXDOSpNTmsvndPgIEPFOetKpy3rPhg/wNrHT3ES95wqZIN/
KzUmcVWEmRzb1kRWSo08HozEpKapZmJJUCHHUNe1qoO2YQONWhR9HftxqBLDrCnTKrZSTJutaUdH
aU39RepqcCh7qIm52SmY7aW2CnQHUVpVDEgp6qgfd6Fqaafe5jmZjLErF4YxmVtojfpiGCzLy4eu
sb1B6Px1ypiyqyYlWjRQiAUFg5UyTEMA0GF1Ceww21tF1NNFVdST5M2TXqlyTRyWBfnYuj499WZq
7+PREIdJ8JQVHUQtK0ECWNSJ3OsJGq1sgv+YO3XKyLMv7h1XNaqFrrajX1gtx/7WaWqxilJVvRpy
ZNedUEsWMtc2XaIHT2Nv1WgXukw8Ero0bO1OVY+jO80vU2Hn73Mj2OvlDGK8nIN244gOMRCEDG4m
tzPfZ7fFvVaTutSqYvwybfK92NS6L2dw+lUdJvLgZA2hNKINd1Y9uwZE/sBdDYHZvw0yKKHHau1D
T24s8MKMgQOfx0nMKmIkHgqI09Taa7MOCYQK7LHYyN40OeXZ4+fQBOYPDdvo2tWqfGjbZPjq1Cn0
dOI8DiVpuV4dSfXdKnmOzXxyn6eQh7u5naYW6igDhvcASAIjn89KFwKrFW2Gvdoyw/yizWPjF6Ed
PfahDK830Nt6djoyJ5MwfTdMYezIcTXOPfxVckm0dOlIe75WdPw+u9AwnhR1it66IRRfZlkD2bQ6
KkMJaRqlnoV/q9LKlZtOPespizmlVsUoQKP0HtSY4AU90WjNTaN+nCaBdXycECgNkd1eKrPkBua9
MU6zKtR3VBaMiRwnBC4SMvfvG+Z9U+6II/Vjf4qEaaa+akgLcq520wV0PGumgiVzDjTts+pQ4o2R
ijMb+KiyA6elrlpbEJIwWf0Dq5PO4YG4wjissoORJzUKb1k4P4Ysoy805LO1VLjLsf5a0lkqSp09
2VYpT1PrFudAajYQu6Sd0LhRNo3WbH2nwdhSHCnkPE8B367Hgz2S1aBl56Abp3il2E2wD2x1Qmsb
SuWgzSZvssuGVNZsZ1kcOzYnr7x9GnSKur7ilzxy5GoyrlIqm6GMCn/S9eQcc4i9yMgEvJjlnYN1
QhHlinerXmV2G1/lmIvW01JOy1IR9s9kdFQmaTHuGCFj/9BIFdBC3Vk6uVR5yoT20dZ6+1LGQbCq
ELHcBQ5MJBv5M9OguZE7WRr9mZ58tXEVrdvNY2wcZWzbRGNMs07++qSSH9OmoyQ1WkhqsFFRfUfO
BBKnvWIvugIOBCMhgVyszfOdafbdT2SErX3qq0DQ47fzDRdZiEpzNlJDsYAnR+l4ibbVQOpL9Rn7
AvJ+Jpqs7wIR8IwhvZvPdlpW6VYZG+dYinRIqa5EzmAn07W7uejlniUrO+iodTFIcg9sx3bKwQKJ
pnfPxqh0ADBc/UkTk/E8TGK+V8wy4gBnW49KWg27Af4rc0LDoGpOuyp8q2Yl+VE4OXzERteyk3Bi
44COWK3JymgbV0J5ESoi1riZGII5Qak/9XrSMGwZSfi28sgCjj4L9V4UgGo8q2Uew9i9nEl2aPXe
8azRTH8Sc+KNk7IhR1hXm+9EFMZXlCZ5jvbUTL+6UE7nspwhLrpVfT/LnAF2UqT0M4y8L/eFFdmf
02SJo2kXgwG5xmI5muw5+wxYTfdRq0V+WbfDczRLPrzKytZJ0iFDYhv9JiQqIEZ5UCIC6QwTpyR4
Kh1ZU1ciycrrpEOFV1gKOHldzK9WFpH6qKfha5TKdjdWLRHdnV3cZT3n6RvmOfG0qIwOlhb1IfrK
KP5wZkSsbhO1B63QnGehquVXMlk6jQ8r7+6HghRRc6CN5vV5VaFcqYIg9s2gJvdntKv5I6WvZvnl
VPSPXRUTPyzSErJFgJaHzA87Y7I16tVXF+WsBl04MIOZnJAhvt2b+o7noxjXEghOSWin4m5yjjsv
iSLGu9xSJGIASVdsocFlvAqzaVZp31I1JU2oxr4Rdc5LVZES4gYSPW7rgvWoSyV3Cb3Sc7JO0O6Y
hOIYykEvRivnmcnVnzKm227gC69g/6SCHIQ4aL4tewwdvoOM1WHMnIveNTHhRxHnvi+aWtNFGsFQ
+UJNLXbtIIedhYKufAsaWipeXMXKfgYuuLZkp0BpiPsKyp49B49OEcq3ZAy1TVP01mMYJBCnbGHv
TQJCd2WlR34bK266iCoLLogY0oOlN8abk9U0TueuH59rzag07xbhfsmKMToXteDwyrEqWBVVYJJq
MejJQzYWwYz0OTTETgvVTMCVGYuDQW400xcNhLA1NF+BNgjwLnFpeExsIf3FtblSx0F7lCqIAFtS
ogdzmb73ATYAbHvqwcrVPF1Mbd89DDrkfa2vo1PdlNWFEj0jbrbUMVZM+XwtVaO/ZkJqfhzJiqVY
A1Sr5NaET6BpxR35nPNuTHI44TbkGGu0kZJYAyA7I+0RdZiNjHZFaoPtbebyoREmKZOIgm5HWbs0
62Vb9frKaefSy1otf6Aj6viprJyfrBDix7Rj5SxGNw0XSiAB2mtK+5Wn9Eo59cfL2BqDN5Ea+tq1
pnZfhgLd1mhOhzoYyCfsW7Y7x5ntd2eMykuO3nSh5Z34GkpGVY3SMSVu9XLcRqMw79VO11/mWFTf
qQyiV52uyyYMk/UUaPGn5ebTltHK/FIB/WKdc0dGo4oBEKlJ0+nYzgPDeGlZb0Mt9AS/aK6jDjL7
jyJXXMi0ag/xM8fNmmnoxxy3JWNIoxsA4TwpflK3NDfNoPeo4UftLdWdUfWS3qkeYjwFXyYQwpDQ
ykC5o5OWL5VgCNNFXHY33UmapYc8Uwz4oaTjlUUarWaJJKPIyw8pYJSqQYM9I99FtEZCAQM9mjfa
SPNwUWuWuw71rLi3bq9WH4g+X7hx2RqwIvk+8oeGnH2oZUdYuDpHx8XYS+dFHVvxbcyzeJdR324D
jZ0ZQ12PYF+CKMz1nLktS0xMCtBkoaUC5fNa91xjAeLbXjVRiss4TErnqNpB8yFUSfetcAiTT2iv
bfWyHoEsOdF2SoSWrt0IKZkXFam5yrs54kiemcFqNtpB8YRCwxe+Z1xtVMewd/owN2hCJqD6Isyw
OQVK2PqloWUviW3Vl1DpRIraKciOkxyx4gWOepgqC9bqmIzbsHCKdZdoBeovd2y/kEbhiq5D2Ft0
JrQam/xM/TNmEuYQSabwaiZxx+9QbgLOkTvH6orHaZ7xQpptuwpoDq3VtuxXliZwRgSloCoLi01R
F/QKzVDQ44swOXb2sKLZk22H0LghZ1UdccgtFwNTHixPLXnWGtym1KGtu1HDAsBT07oPZawVj/bM
6TKc6MmwVffv5SBVP6CQ2CS5FZeLrqP0c2ivIRJxIUyOhfIymQQuMq1pVkwiCNU0rSw+uOEEn6YB
0Gh02PayuiewAVGxR7Jsc5+XMD0sqjiPIpX7zsjyo9OA5XezxgUUYMdHxQY5xVvN3hrDtx0ThsuL
tk/zddDH4a4aNOucyZanV7TiSB+PWVCuT6rX2FJd6NZYP1RGoXNrmE5IuZ2b0S5L7N4fYlXu3SqA
6aZ2verNQumHpeM2BfGvHKaJzXUAKgWh23zloQGJ2Eq6eN+4prkcKwBH1pTaBrxoBlighsy48jg2
2g9ZG6ZnKW11Ew6m2FtWRKpNWg+ivA7cmXdGFwfEZwyGzNYpJ02UVJPQP5K4sc7VXCYveWPqEL/G
wLpwdJGrdgxsa2OmtT4vRDx3T/EkuqfKmayHiSqHNPKiMe4C3ahGX8RVRm/W6CkjbN1p2HSckGWB
w+F0G1AIhrJ0c1rguKkdb6dGos4VqYIEbaQL/UmBB7vNUNtALDNZTLc1VgTvQN/5FLC3KiSu9QMb
vQbL7W52e/sauUaZLmyRhCep110KmiQOQMoamdZujKgcY6iMWZh7VkTTctkG0y0aOAuEeghpH4/L
YGzim3paooYPlXL6HCPFQC1SlTqN+kpWRATEQU/h3VSIZBkYBmuZpW64n/o6MF/cNiIQupwd937Q
RrKe+PCSx6aZ0M4lkZgRh9ZaNnD0pCcdf0pzQGCgcreKVZE4+Xc8zHp9UsM5wOROI3z4LIqwsNeq
OVEqDFkyfiujrDMcf3SFVxmfZU12MCXi0g1uHdiZaS6ViVTtz1ERRHBgOBPJqho7VpHK6SxsFCpO
fUsKgpXo0VjJMskLLaaOtunKkvAE0lRqTrmTLVGQXjhr9q4yhpsmtI39rImsmJXfadWPQLZYw1M7
2qDvHO7V0C2Pfdb27qrsMUWHfO2EmEo33+oyS77mGtR3Bqzz4swBhWA4bwJXVtXCDkGuK1PPLmgE
ertlx+ug2StgZ1hu8Gg17Ekt9C4RvTQicb8bitrvweidZNW1gqU1oxsGZC/pq+9wCHvAIblbws/U
qnrh0KTDQ0zLelLM7D2Z+4lJILOCUxe4JJNkDtr+qsh+AN63Zzlr5ZET8LyOlNrakoMS2L4RgPNr
xJy+8MLQwM61vhxmzSBCOzT3Nt7I57mdaj/RZqWl9SPELu/ylFntyDePsntvmZ02kEK0ZF1wqnmn
8UrFzdAj++mUPH+VTjCdO4eEmELVm88JfoVflpYgOS9BNVsztl1G1mBdO7Pr/Vo0VHNtU+EE4Myu
7ftB6ne5pnf3LSr9dWM43S4qrZosAOnEyF5TyezBztZSnZozGl9nH2gWT/uQMvBiuLk0KjAmpgPX
OavV8XFqGRtP9lTvuqG1tk0UinVWxLUfT8imanvC2TN0cjppCRbEgRPcRK5NAoLhlrG65H3R71Ke
6vveVhN+LgYpvU7QBKrgnKtqvIR2CT8kLXA5xLlDkx9Z3SZNCT5NtE57o/53L2UOsEUVBWFzQTNA
K6oyrA1NrBM9nArltrk1MzkuKWrNx2A2J7lMlTY/sTPbZyudo3oRNEl7aQXDhQOTZAelH6vMIlZB
k+eS8ojygzzgcDCOWqmKJZnvBOfo5mi8yvzWOrTHzvwEYMObFvCJcwYHXaxWEfqyJO8yEB35WJR8
csxNVppaYOWil9WL1d/EE/+WjuRB5vz5VRryJ0nJ+lve5BfNr1/0P1E/YqIZ/e/1I8f3z3f5H/f/
9+5PIpLb9/wmIkH2QYwKYe+WjrvNvqk4flOR8C+mTsgKMhKkgOZN0vS7igR1h2IjI4HweQO2/11F
gsBERVKJspJgHgsCrPZvqUhusqjf1Yi/aUhwS/+ii2UddsrKrfq93RurwD2lUn+kbzWELF/DJeAW
GYJnHuDhFtCZuvrrH96j39Qsf1Sv/KJp/f26vyjGlMhoWq2RPXIJf+52mXqvDPJUhI8qRyKFo9jZ
bOv3ICsZ3Fpgt3DmyB3B651xV2EJ4QsUMA3W/K0QDdBlpElNjByt84AwfzCcje3KtZO+sqFSTSH1
hAI8fvzr3x3awj9/035V6Nlu1+dJGPX7FMKw8p2YH1n8Rn1o3Nbp4tUc/apEmf9jj6f+U2X+gaN0
uCjJxCzi5E6XwUXQl50wxX/wX7d+hiQ8Tjuo2uHYQq8iKzt9TF3SLnNf49QSLAZEqU24Gnfyrfqh
d74EyBNt5QZMxrF4a6BTLgxfWTK0XcNyWZlLFq4Vtk1MwWJhHqB+L0JiFJxlTLYAaWur4iwWH/aC
adyKONnowPBr8lpkJsEzkjXPJgIue0A2NEYbWKKB+mqVpyx7pLeGW93WH1PkE4OyGrLnWypqitjF
wfeKl4Ig46Y/I05xQp+h3pTt3pjVyV1KOmd8xslc3eFYhu9B6gAJSOCIzQYsRXBirLMkEwStDhqc
dDpXuKAh81ibrH7ggj17fw0FqQG8FvhJvTOqw5CfjPapKnbpBMNjg8/GijaqsaFRXnVnB/3uzcuy
1fsvSwL5x/XZb3LJadZPKTnM6S4aSGBDvM3xYwNbq/yIlt1jo6/N9C7CZnIk79hY4GJDHGjeQWGh
XCxXY+m1T8I4WjSG0Vga9RmsNn9UaLNLlW2mGmmyvzJQwE296N+NT+Wz028xkjckqOWMiwZDPnHO
/DRuGPVutIEYApauPOtTIlf8MKLstVg3vLGNRUT6Zrgnc0Br/cpVnweLk3d4ArQ/NQ/MW0D4sZ8M
JJQYqJv52MUxxgFFOzDFehG/W7ctwCMx2lzyPnEEIPnVvNkBdGbxGSrafVEs9SeYV7q7om2dLxmJ
xBPOpph51Mmy6Pk8Nb1f+Rqi12arr7Jd9uhutJ3pu77pY2pcWkj6DbDARfxXjNd/Km2D4fCLxWq0
1DxqHRe9yX12CXbVTt1EZ/1kHvVdcRpPxa44qpe/YmH+wt37+2L0Nxn5H9wLyVjrhpJyNTKIn6pT
fRnv5RupKmsEHaf6lL9O9xCLjs7pL0kAf/ZN/H7F2+v+wxW1yc7mIXK6vXrGwLyznuZttY7O6dE6
OGdzl52Ug7XRnp2T/vCvFy0VDc9/s2r9Imfus6FTUfd0e/0MrgjjITAiSjz12T3Fu3Fr7bKHUS6i
fpE/TTt1W21Au/vphkdgV/vdjv/nI9jfNrvi4H7qfn+4kYwIR9gXF1ihZkalvYmCY+su6MSIeAlP
MVxW5MoOvkZGhLYKOd3QX+X8Mnl2e4Owk2cU/S2lQDu6HIs/1MIbrjFB8bDgukU1LbvES1bqylrM
cP8V73CS/tVu1mPqd9PWBMb9Uh60dajwzB3a/kpqnlIBaV+bpLs2u/DkDvugOWSMRwiYoSv8g00P
WGjzlE78B5S+GZsKOWw/MEE4i+Tr/KocOawxgHTeq7vq5O4fmrUOfb9YmMzNpZce2w2YIMR83UuN
N/MyiUXg52IRI/LjklsucEYmgFgd0o7nLEtzbRC8AEKIpSSD3LHpQpDN6yrfddW3y+oryx/3JW0+
s/K1pUFP2LGyre0N8qLxE8s7Iv/biT9ZqsYSZwzs6nDTKYv6W/lIjvo2/mkAEWTL+jP8mF8He9En
JJIs8o/xolwRw7Fo7cf0recMny9rsvA4UOVENC3qAH/5RrFufynbFTdE84Pvdf6MT4xXN+GmetKr
q2vc9hEIKSiVNs1+2nMIG56tOwWoRraNHvSXbkXny6epeMQvuOm8moeoXX7Vnra0fGJVzu6Fd18d
WB59F51Y5UEYJtmHfAqaW+1WX2YAQoqNeaxXzDo84AvXYVoMnrPiALhKT7LySDQ9EMjhu2flJ7rs
iSBbwJRe8kHh64Ak6Nnb7KVauefuyQK/QKjRMtEXxmo4sult7VXgM5Hc8RLLLSpOb4KeFy/ZudGB
Pk9n9RS+Nem6dYk3YU1+angOwociQjSRMbBmIld8KN/uvrorX+tXboKKP0hmkjUZeHWzcQhwXnF7
ItDOMdiEP4pfFKv4kRExHBGn39LBah+Yg3rRWa2mhXw07QXfyg+wCg+5mXqnTPdOBrZRuWBzdYo7
0/H1O2UrrvV7cjKv1Yt6nc7OQaxYocGaITTyyJAGgpss58UDvIyNvBMvhEUebm+mwOkS7N7arctX
Jz5wsiXIXD89YuxbvKpACroHy2/X8Fk3lf86ep/jyvGnQ/qVYHJ6bd/jS3YK7lFDwJ3hJRGAcYGK
z0CEn2aQ5jDv2LOWmHeQAr+n+prWL9yFqFrSA29I9v5Q4ZTcIHyc55jx0Xov0bCy8SsEGM6UF/R/
7rjvRvZgTpAG1dzCXbh+4fd7njbjC0qmfMHEaBd7xxrAnfaeChofS7TlN7guLDBV0xqcZX4LMj/w
JM7r/JBHqzJCEHowV+IUXmPxJN9svz309Ac7LyeY9GeoPNSiEze+dhT9utF9ZfQQV42ur3GebLz0
zViFG2On+6TQY55Tn9VnfWOs2q1Bm3idNVtkqqd5252qk7XLn8R+vgzX/lMzF2O9aSKvJjEEQT8B
GNzJlXdjJ31ykCRQh9A4+kWwwlD0OQhAtzFRCsiEYaxC1kj3XcURddmMV1Pf1M1+bi9I3UBLVEh8
WhO9HnqMSzCdIDDMBLuthnFXPhf36T7ct4cmZXz5pKmvpQ0ZBszus034RfraKPamAi4aK8RZyEXz
EE4/SE6LZIXL4ZqN7UNTZB92Qass9KSzACLESjlskht0mgKVDrPlrCZaFv1iyEiKEi/9Q39xn/sM
pgHdkDepNQcbJB2KFpFqOS+GD/6W3p5/O6/2nXZRLtM5x70LI7jl/P+J2f61veuv4Us1XLKhXSt4
7rSRrKHyhiZrkVF0VbXJWi+I38JsbRYqousFgo02ApfzaNTbKN1mYDopoeq7QoRee+98t1+GtaBq
juE69QcSB8/Gq3VPkdNNL4awtnYLTGzUtiqqp4k1YrQX03scn3tSSWAYEeEX+sad/EqCfV9ssBaX
986T0n+kzdekbsVL/tS+GFeFO643FxWiX4pby/HcD6LHcCMhgB94xGV+Cw4p+6e584PCp93L6Rt1
wI3pvrT78VBSCodWeKQzqrvoVNG8LUvA8I1X6dvoscx65k445J6NpX00h+U8LWKWbRZZXD7x2nLv
ctUvgr2OnED1S3APZLEoq3pP9dykC+tgbNJzdR/cUp2jJ5PUiRrJmUesXjF52Br7Gx6eUg/CDUEY
3kghGq6MnnACv8ixKdOjfITxPa9jT3lld+OlBQdj6V6Dz/CLHFfUAtFTSVxi/spcFD+rf/MYTVti
arASoDylyhzCNewigxYyC4S+yL+ZbmGQNlW6nlez3duNxzrHZ5r83FojF+1Axg/3XrmJ6ndd32fB
ITc+SF4LOACaW1oYnO3UGssg4a1gL9xhk2KBHhc5oTxg0iEUqShq9mP2oQJ4sDS2Z0Q/heVF6VM+
EmYzfsXBA9umTQHDKPk8PbE2XpnsY/qk0ax3J7M7pVekb3eog8/liy7fspe+XMjn+J5kIto1JIu1
T4wW5bZZjnfq24U1aUVMzCM80WpVVpy0osyLRh6zTZGu6OtCHreQAzRLw904Q+tJDDtImScV6XGx
x669UPreU0hE9CDUrNJLzWBo2kwfobxq96a7yvvUizieDMVDd084mUVT8Vk9Kg/VhflHiQ2MISXd
58jjcDleh099YplgEAXqetVnW0SMZOX53JDpp1yZhwSU7LP94PjNJTO9ZI0ML+CYgI7lvn1zSJZV
fKGt3XJvGw91uY+ZYNYLO191y5S0302+rD4M0GKPNrvzvrsvrtk3OXlELOO4RqdNHQZg+CP+SQ4j
E/IF2CbrMTqkz8GJQbNAt0uWJs2xZDF/Vc8uNVnoTeWtsNG0DVaMDLsJ2zdkEV+542N2kOAq3v+J
J6dKZJD2+xib9UKwGCmdvrGc5CpeLM94RCPODpB+0xp2gY8rp6Q5CkCMARHRuPWaJ7CPBGSV/iB6
vLnFStC+VYZ1idbBEK9q9d5l2WrocgLEJoZhQIpfhhr4v/z5W/n9b7XF/v/sVaf3Pi5+5P+Cxphl
qprrOPC7UachliPH4A9nkpuR609Gq5Osfxgw/Af0t/fi64/dsn/6g37rnln2f7oukzUVCcVvdqrf
ume3f1F127R12mP4/jjW/NY9E5rDNxmwRAE6appL8O7f22dQLv4TviSGIPqljmIh/fx3+me/IAl+
+80di+Qa/FlYwrjSHw900zhqYRkU8fONBZ4tw2u2ZNrlRUvhxV5K6/kVbCKgQUy6x3CJUdd3PPbX
P7yR/6Sbpt66db938f7h/XN/OeK1pV26gcjj5/QEXhZmHERGX187vnNiO/0rvtEv1IN/vNwvp9gw
6qrAzblccVDWpV9vyMP7kkfxTvG1C3yCWo/4DpwTPKty8VfMBe32lv6rF/uLgTrR0liMWhQ/J9uX
YstEwFq7n+FGpdSVa3t1CyFbRU/KsjubP8jEnn+Kv7KX36zH/+o3+KVLUYq8613Jhz7644EkpWV2
DDwaajsUvEsY499oqD+ULe0YgjwoQ+5vOIz+L1qo6p9N7v/4KdzO+3/oJVhulAqj5lNoD8Gu/KJ6
henBQUR/aw6UVpvsiILrrO3/zeSWXy8Mq/XPFzYYsUyOlcTP8VP0qnwHF2438R0ehvCWl8I+kSqL
v/SD/9Ix/n9X5YHH4KubNrS+Xz72bCqt0RFD/GzeV1w3fao+AOBece7c5TRtqLMI4DjduSv9dDtT
qtfON5ZAhL30IgGSrstv+yIe/go9DVHqn9wM8CXQkmrEI4Gu+fO7IdX/ou7MllzFsjT9KvUCKgOE
GC57M4PQPLj8RibJ3QEhIQRCCD19f0Rmd0WcCotj1XdtGZHhkXlcA2z2Xutf/5AlPHt8rhxMdXi6
3aLBCYa/RXYWoBsP49nVIyZRAc4Nlbv/lKEW55jHAIMGVLUhc6RCEGPlY5fp08QCsL7t3E9hWTCI
BUFtvatfLxDGRb1Zb2wuUhpnHJDcxhlNE0yk+nfas+Hk1jPkKwtzkrpkk3mFjQn2chS9x/pHFTRz
ApoPxewxI8xMtZqD9KN4QyFhtpTgkQmwXNoP+3EaTc+WtuA0te8W2RO8Ogakdj1pnRp8+UxqqDx7
T2U8dDIMdkQzGRJeY/xUvOSmfyfVomyIMyd1dTDnvvWkDZ9pNmEHZ9F+A+VbioeT9OSyeti03S04
Q4WbC41//4MyGc40LGSJJ7IqGxNFiKuinuTOe9vEiCY1y/y4LkiPntfOLdpbqZe4yqIKn3E+Pc9p
DHN3YCsupcbeorwj5jtb0DlPB1FjkZkUUsf1kVnV92U9mFWqGAUY5VD3BbT/CCoiI7gtSEyZcaGm
r0APXlNpbz0o8WY1q7qGCC38e22pLox1qCV4IPBwo6ZwlGO2JDd8KwfXrbqVxuZ8EOq7yxyVH0b9
UJ3mTNqt4jScqmGGO+MhXWkhFnGJUGJAFvSh5fh6wBp0fN20fHRmfgaps1M4aNLEWOi2Gj9P6Rir
LgpbUcfdATPntTLDq8t/hgNdwHtxe0hvMHmFecwK2sHOdq9+c6jsPkoKoTtesYnd+GdrP8Eh1B2M
1RimrwNOBuZDd4tD3fK+vq1fW23GQYIpeOY0k1e/wy7zwy3qDUTi9nj+VBfwUJcIRjcdSEsO92qC
+L/luYQmnS0eX0MySVcGtEQakMU7uHoEZCHVWpvkJDrKrjkpwZkNW3KYJTjvfrW1Dt8af6OBrdu4
JRouUwAyhqTJa5pvXm4+kfnTsk235N28gQNLkyxLXACBH6ChkJ9m3U4DKVSmBjdm+g4fDjg9bXW+
KGalW/YjCBCCdX1zi6ifyFjqDn8jaabupHg/h9BjLuvNKzBwBoZOmQSjCcxmW5uB31+i4TxZ0cJq
H8q4wBttGFN2KlNzbojXjdAfBNdWS3zqzR5aO9oZ0djal7nISSggZgrmkwdeFLxdlhXPbuIMrIIZ
Evbtmp2P91NiJe+8Sl/WO/LP2SWXZ7gARBqXjjbWbJM9bV5o5ISYn7yPDEoZJjs91lZvGNWz/ez+
TUDq1Jjpi+s6CS9sJ9vz9O7BTCsQq2wv4zQgxeEC6nkFsFK9Z7/iObtsjSe0RXlJKinERZGHK4TZ
w+ntp+2A49LAmLNaPyEeo7sh1G7XLpLPIlIeVnr16IWHnj4fYA653C/Pk2KCln022hwI8IkG8QXU
imCSkZNuRwt5ka3obOlWfoxlNjMZNoxhzxFUOJon47utL8AAVuwdQIvtZni8zfM52OlCmhWAFzNy
X9Yk2JoARDOGY37mGWMIvw7gAfEodjZ7OJco8fYrdhjo4d8ocibayfAV/4EZ/jT1r6sGJtrqvXlM
CJC3LvNuRcaKL40xqsYnMFCmyViaacFtXUzbxS1m1zxKTrGCJzmprcvy6umL0WJ4tkZ8JBq0uQbO
OCFkOC7mEtnBzTFBrjwFq/tSWRVlZsmdc0I2gC92qH3cly+KP3aOfHmoNqxQe78bLl7knNPg8V8a
+a0A/xFcsjS8L7m7rdCi2zSz6608wzpjARCsz8AofEJftOUFyy9Skp67PWaQPNIkEHMhASM6obgE
vj9FSZov/iUf+KaHbweX32/JNpb3seoqZDPXzA/p2YgsCHNX/x6pkJki8r+X5fyxxrMp/U6Ww4EA
msfh6IKGwyli094vEpKreUKrSbG5bF4xVrHPxaWyuMJrxmBTQnNnubuPGiKKw+t0OGtDdX477L1i
lvuPVbIA32Z7YN+wlMnNZ5BD5MnshsXhgujlsRqVn+W6WJ/ZmPdbWu8Zb+5X8SCgnAzqALCHMjr1
tRPYyAGeq3XFDbOnAOLJIr/slKAX6i0cJiPCPY6tYqk+CrrquwUFQ+4fD8YEljbi4cJg+2r8BKcL
iJJvlIB4C9OSCjmuPL4TvrnE+GHLh5mlAjDYuxCTd/abKlL+uzqWmkGTR4Qf0Ef9Ur9lSns22mud
bfffUtcHV8Ptrx5Y0gpCDrjDjHZ7wOM3vcIfk/1fi9f/eluCxP5ar0h5/WzLM287/DC862K453Sl
9wXgsC6r2ySL4Jp8XtflA0Qpg3/2cZ1xaXof22c88K6rwY/i58vM1Rb/3MTo2t+V1ebIILCHtB56
uv6C/amgLVHMS3eVgvYjmOpMrj+W8XHjZpM77ta+YrFFRDdxDGLm1xF2umD9A8tRhLOclaITswWV
hzWFIGCN/KuIiuCzFjfv6q2YyaTuwsktfzywpv3sIHeCrdDp0p5iehWWaS+vYoq7ii1ZzBgqap6h
iBPeohZxFKtOdPM+57mYvhmcj4SrC41dVBJzJlbjlxtPn5xelAa2pQp/NrRO3+5stzhxTLBljdw3
Qwj7yMcSinUTEZr0cMqLfoJQUPSQUsJ3jTcx77raMEEWpwp38CnvrwUUGzexugg3+iCxWHy4+yD3
XtHxKj5kF5DLnkoWHH7rLb6nn/1Yf36zN37Yia/4881XsKPMdgJXHMat0Kl1bPcr3FBziZiv83Po
/ND/Slz2NRZ4Kfx1aZv25oO/P18+GbfWbCTebmL7mzf/Mu0doOZ9DXoUkOZEwYGKK5o1EMFIzOMl
flZx8BAr72p9mv5nZH29sFuLg88X34dkR+thfz4igC1b9qefsgAK5xh2r5Z3IwHxGT3EQicnk707
wIeY5LHgZbm8/kMQ0sQe1f8wc0aO4xnCeoW7s1g64QRXJC84uS+x89d7azm0vLsd1GLG7M96Ot52
soxaMRGzMV6AYuyHJmde6VjhOHQWY0OEpv1xF5HfiGXlBCNnzB+yRgGnrZNYPwfCM6xFRlZAKbw+
q6u2xfJEue0bYl1YcSMmhXB8BgTcWcVqrMlSEb6z/nq7Iy7nMDyltvdwuvEwZGs+iMka4tniJT4p
712N6+Z8e5ooxTLhtp3FxqRq7SNZgLCE961bTlh679gJZYvP5XzfLJclilm3NYgn40korL1VWjF3
yPlxfMv7nu2J6nS+4qEIG8cU68neoexZcAJ4kGMJ57s7cRPOOyt+Uvc9bYy7LKZpfpyLiIzdcBMb
VkfrErNknzbFd0dJvt7E/PThwyzkfzS8hzuhU9DFJo7mpcBYkKmcQ3q0SEXUONNNblMO/wzF8mMe
ZwKrTVYmnbjjrzeWM2NxXqyJt1sn9lX8RP5HK7i8HFeTwxgOpAh3ibXr3Be3Vo472xBvznk4fXyR
c8T2ztXiXnASiYvnc7ENHwzSDgurfz2GnfbIZkULZ+2s+XQPJ7xYy/nHsRUbhR6dyRJzwL4mq4Jp
JHHHECqQAzWn5FsiffDLyZktIPxd06z+lWj17/b1T5tbv/n9aXNTSTrN1Dub25Vn/kOJSac9xlBd
uIqlzdO6SC1btvmI4i2OK9bMNTiNG/cebA0x3tNqPPtjnPX9m/Pgb8Ec4vcMVTOxLSI2468fTOq6
d4E+Ot2a/nnMsJ9Nb/MMGs8IHhi7cNFlLwuISZikIb4f4076zTk47MGp/3Yg/ekD/LLtF0jLpUc6
SLd9A0hraDcxF4EFCCTcUfG3i4FEg5zMMbSEG+C+OeQhRbqP7xdnc/pJtDgmYy/Q+Eb0XeM/H0va
3/b3f/p4/Y39041L7+Uzwya5v3EkZnsGPpL54rZQYcqyV59tw/5mVHpfG7sspG6PtZ3xhQ/s0Qje
aoxKsIrkibKUbPoiu9tSBsLGRxMvmujmGGtpMgwkBi3fZ1zVGxg+xLWTGu/4lWhXzdd5UQl+ijpx
MEcimR0YEv/mC/4SBfPvlfmnL/jLyuyqChHwni+4SSZqmO4yB0qKrQWvxVOsbiEWAaFh55SpRlRx
iLJXCz1iWhfWceom8WteHLfhSVpeHEjX1tmie8XDqbf4NG0KKb4nkwc9aCWRTduo+d367ZfHf1s+
wMCyYRgabnS/1DOlnOrdS1LSbbLpx71kYD8E9SwW2unn9QjJy//nBfFLCNO/rxcSRMi0hNLpPer9
5wXxuLVP7XGX0y3uDqfUg/wS5ChTgsv4TVhnippsDD0Kwz5HJtGjByVbN2Xl2pKrnAyZlOnG1anL
C0excYfddK72US4SV7eRB7W+QWkBaOtBA0dNqQf//Onlv13Of/r0v2CX6uBajRL1nW41j6ku+MvQ
reiP+wF/5ejeY/M4lCYUDvM35r1/i1GTNgzZVZcwVfsDR/vTcySl56zRqv6ykRM+fkd5fD9pS0g6
YR39DiOW/2ZPobId4qgIu3YIvfav9yhLYSXq50e6lU/FU8g3cfukt9rquXgv0L2Z8dkpDKfGbeLr
n6+vYvySaPbH+vjLe/+yn3VJdb5KupluIzxns0OVkJyxwnua7ez5nuEoeSmhDZjy8rFTzpCvoD0O
4IJAwangr1RYgIj3zc8Tq6HHzS0MifIoJZDF6yjwSPo5WzIxYxEjyqtA0sWiT68WhuTY3YO6kzhC
ty4vOzjn/KW6XWpBq9ozCVyc0VtcLGgaNgkPs73Vl9AEGFtoH/BdECYNV7q+rAmkjMjswabpC9IK
xDAcTCiV7ZZAqOi8Jhcb3Eui5FZ9POc4ka8urCq6h/NHOZOsNCAjJCCwwtbYt8gboWTuffhJuFlI
AEWDjxsDgp662gfGP73yM+/9kTN+oYmkK0cdGyLGrdLnkGReLgzMXhoQwEN0sRjowP4Sz5ZRYSvM
VRs+P9g2KZlG/aePUdXbEi/M79idTZfIX+Wh4qIzvoWjwg7RQWqpsXryr5R/OKdYcKo8gmVi1N+p
uJCPVyFr4qrG+55fpFUWbi4D9xKYYJv98fyI7md7OAGBKo9QM7DEDmsHm6PV+yyQ5TcCBtbiVVhP
NkI+K5paO3WzMfHsjJKT1jqjFQ6qWyhfhcJatNpZy3X8AtHuKyVdc4C9sn2kf/V5HzPS3jIDiFNP
Jziev3bqpB+mUhTdXPkcDfotNg0lxZG2RXyOzVVyNP3htBjzdL+4t6/gMU28wfYaSYvbdvDVRPeR
V6ylLdAI/eWDIGWP/LjZ62B6ZbRf6U4WElkxa+52QuMh7fjYmDVRPO45erBPclN6Cg6xAQGqljJD
nbbpPYg+zFnjs2+NAI9fTz97iKR0VLbhi5X93IoJljL8f9ebrXQOYkGjcm+tjREJ0gWTJLSzrQEo
08c/8QRyHsCAoM3ErUCnwviM7ahDasWfX95qRyVGFioNgbWDj+qBZZLAIOj+dnSA82xBMCN2U2pH
qWpyK2niHjYUFg3K3ACRkxhBVhLlB03X2SJqzlI9NbX00xkLNqF6hK/bl0Dx9GnP+bizF7ds7SM4
cOcBIkzneraGAdzBMyDKrXQqeDqMuCAqiz4ikcOuoJtMSbi8fEB41IP9mwl1D78Geo9w3zb9c2kp
MfGp7D2GlTA4BCX7oJ20IPrCfAOsdWgA4sbnyjFZGokMvtE+TGd9E1WOH/gBWwjpRkHljqh4pl04
oomVPKTIYrQD3YnIDXPvqaUseJrOccfjbAY8YQ2wz8DHsi/gkxYnDIICBFLbhF+OzS2sG3Py5Azb
x62lkv5o05s6j7E5rUOOJidxyxiPQjJWewta1RpMq3UP0Rt/9CD9DAxR6UOz9jwK+DlFzbQEyyUE
ytL7JhXsExoYKeVuU8MFf8+0uA2NOYxJbtlBpbtPnNSuIsgHVrUhXYlBGuO86BV0zsNmb1PmyqSy
9/O3LY/529WnZET3TdcbGBNqe1xF7W5gXSCoosAl+IrhyR0+XMrW0PPi2gOPoV1GuHvXp9rWTtIs
i7P1AHkXWl2RlrYxQyZTLJs2uJjzbP4aRPD9rrl9B3mCGhCp62uCISBsKJ8KkLTOkdOzyp5CDc8r
VpoSlhCd1MUwsYfL593Ozsvny8UscQ2fd/YArUvcbGra2M4oE7KtvNxGSD65OdkkWQJ6WxDNXXUy
GJMuBJr4WBfhxU+dBFJ/42g/xBrZgKK6aOPnTLbJ97LTgCMGN+YYw6DUUX0fkgSvY44rAIn+ykB5
dNgBxg+mB3tuFExQUfh9eviDxWU4vVzAnJ6995KidM6Nhyhn/TGhLtnw+5iEShYZ46s3/wLc7yFn
frmjqRa/XZW9hew6hv6gJdq6CflNYsNxOIxaJ5kM/L7B7BzVyuaooweLJCb59vQIpR1TCqefd1Uz
CIwRyx+qHs8fSnWRHO9OAfeSs8l0+4V2n2A8QF1pJGI5sBk3B/eJAr8T4u3izg1+zR/bN2sG70Xa
A0w6Z0Rwr9r4ERzrb1kkEbjJmDIsFccaFP4SFLxAPxkbEnAOX2tZC04+0U4S/zFmhEdP2EUXK5n0
gMULsPnmYVWJN/dY4iJwKvALmQ/1rv89bDwU+znmpQRhuix3Y3tbqkTQqlb7fQvf/IGebUQ6DvA/
j5JQYLq+fNPJrM7FRw0IpZy23uh4s7o1HnM0FJkD6ZA0BzL1GLxx9WVGbLhLWjz/PxDXwjakANjB
7DOQeWzyBRTgrsKMTEidMADya1F+NZ9Dv8BLCX6P7J6nEImQUdQKvoQCg1hGS04v4/hsv1n9zHnq
s6MEJJ85yoatsPeWb+OeUufe5+fTxX4BCA63Lx8m6PrhV72dehJdZpKjXqDaymPOxD1l5M2k8oXl
yJW5BMkCP+hsUY4NL5tgC6TOEa55uMKNpvmkX8l3Jpv66okRO8je0+tzpMiOM5ZVHZz1+E38V01U
LvRjHy/p8+BDhRhdzJsp1Vt6ZAYCJ5YhCnW1suMgZvhjcZxC+o2V1gZkxuZwxPjnk2FIFudEf52u
YxDVfNwylL/RuTGRx7Asca/jwfy8aGzdqhmdNieVuY2kQgFkiUb6hHTpxR8DUvc1e7k8VJA8UBjB
EK0cfEAsXmx6dwGjmbz2lA8UiCSLj7/VJQLryOy3oSUE67t4H+X+H3d8shhizt6gcSCCfSfQ73qD
iTQgrY1DEwXyRJlx6PJ1jKCKHpCxxCt6LEkOLuBW7neogXE+96+xNktifBXwNwUqpOB5eaN6kh5N
p5sxnqqOzwjxuxHcTzWbLCv3h7FXRTQuoyvmOb3/rGh2Tx3WLSEITt1fR/Bn9Yv3qU8myqkzbLKN
6pjsRpi/cGYguh+nhU87S81FhjRbKWEhjJZ63kHRh27jD8bo4j2XXgLqoAqJ0Kp3ehFS+dCXPWXH
KOGV9V9Oe3lImh93r+68AeBpx0rX1EmyVrKJ7lweZDA4GTERd5S+YaIu1RYRsJDZobkMPJGw+u+4
KeAbKdSy/+DQIB8D0ksclj3vsm+t7htIXab1ohl7kS9EDtcQcTRHP0E9JEJmbkUZ+qFnLJScIdv4
bmW+FhZBvXkEfW+vW0wR306zuEz5HM3ufuJSSzcX7VkR1af9tL5a2fqEgwtMelYfOdAOZ92J1Y90
P+TR9e7esPIVdt2ZAeuROmqCpTf1aDe+78w1I8zK12bKjGVNa+013mWVguYmfgu9vYOz1hf3z3HL
w/n6g/3Ne/mlz/3dN5jPCjjdophMiBwSuAXciU7aYMjICOQ6k8OygwakBunRK7fmgt1xx6Ps3NdI
xo3dlSfGzx1O//TrycyzH3YdqhkjlOAk07IaQkKvNVemhV/5pIYHnKccfuXX/gcBSUmfcipw0iKs
7EVZsGMCCxESFRc7bQ6CACNvYVAtvAlcvcINZ2uWgQgR1XqqfSQjeQ1FwtIOuFg+fao/e3sRupcu
7gRa32y48jueYyEFxfEhIBC46uxmGUG6JLiC+p5dGV3YpuVxfoUtL77sL/9xH0q4ps0QOfRAGusB
fyFRgs0G5QaXZ5qV/EsTp9GE2jcwvrDqYyz4+fRHEyOQdvpEDa7s+dxM0Desw5xb0IwLAdE1MsYP
XwcQYWRMDjg2CiseUWaSOQNXkwDUntdqQR1mfzxSVFh7Pm4w3OZrdTea8LhpLWcVtGnL2L15g2xk
E5tDeWLXa7Z4grey0DwiIWHTZb4b3ddsBKOJNjvJnEMsDZ5fYiEWuJT42Ktgdjd/+SzsoFsROuhA
mseyR2BqEr28l4NzQpCNzz+KKU7KtPQfTEyr6Cm24FMTc63HCVlyMSQC7zzlGuiT6kyFXx7ZSZyh
d2KPKPzLT3pMggQa8OIRDiDSMiAdgCHPh5Palnbfz+N5SXoSHVTv2Mazcl8zMoDhjEOPwOy0oJBn
N6wQaDrpIg/MT8asaNK4uTS0bnXQaHbXDDt5J+PjHQLjj4to+Cl78qJ2v0fwjR2IzDlYfTPkuxej
PucPgYwvBar4vhxLRIILGSE+x34SE50EE/ubADMkB0s5yp3WG5KQwe28PeyGgFQArJFDnAP/bAqL
GTZGBIjwkjU7nREkHkPlAPuKxckIZMN9b/ezq/fe6tuaqLvaahcFQKS2gf1dEkt9daUNfYxTuivU
hRzgbc+UYVD1Dc/dlhc4iTa+YtjVV7lT1kR1ePuzYMXwlLDrFqqn896aXfw8Icsgvho46P03bLjm
pIUcQfI8W/WPjBBNKcWp2KY26RMnVP4RERQI+0TyzUw9ZkcCIwDFAE7cMRVWEHcdCuf1/eB4Nd1+
8Hntx7jAikADOWeOoGn2G/8H3SHNKmIgoRHHgBYB0Hx9DwyRTmSL6ncvKk28TMvcQM1FyeDjryC6
HdGZSAFeAizaDMvNeWG4+CVD1pC4tcz99RBmNOkccsjus1F54NBFctl/+Eeyy04FdPB1Tx4fNygK
9wqMCUz4/GeMZzRSycnoIuoVMToA+6qvRCmEI2GTLOg9PY1NrZkW4TnMT0/s4DlHMlwDHWmMkdct
kB3sq23du86YCYP/060K5UOmzhqGQ6z55u/Jd/fFctqaSFR4qHecVJefnqIJ95sChZbzoND0zJ7Y
3kFgR8oB2PBTTsAjtlxGBubgEomEokQMl7RXxUf/RThg6Nfu2BkJ+WvP4uOLKp4SNxGNgBitbg7c
a83BdtXvoicFZaihqXxOgPRdNJVOjXLq7BmOFlcuYhAGMYTtJX5JSBnK3jxU97PsHeePBUSmSTF+
MKzjyD3W2+e8KuxqwY7M5d/3iAy6rmj0bUQH81vjtYfWCLUxc5IHuh8Te3A0ExPkVyGPd/iYZ6c/
bpnPVAjtEi8DDnJzM0xh7SZ4f0JwCowPWAPiNtPDs9+OJfjmmybIEApmvaSD/NvkikZFJF8MZhbA
NLTCw1Wn2TpDGkbpt6nG9OYwBDk+IYbjBGAtzc7sAQXIx7iaU/yNO1smavC2KifPuF4W8DYagNJs
xd5lfOynfDl+EJBKCv4DHasB6rnSH7EntOIcGLEakz1iSaziqw29IRNrvDZYMRon2G286yd3Z/Gj
TeSAEael+O30tnsd4Pd/aR91cA9UGBOGYDd6DUgESRfKCY4NhQEl3cjB7tHKxsayodM9VGJ3C/Zi
rUYYdX+ZNsJej5/UnvxefhuTvte//3E7FP9mc0qtCU0GHHt5B4ZVjBMrng4ADTtbtjT3iQ24RZRq
XM1v9Mqqb2wVoJwG+pJffXai5bRyn/MmAPkKSiQHh3JRLKh/vs9OCXvrtrwP7MObR+fucvrPCH27
rXpjphWr4VAd3jwazQx1+lhznweZkuMm2FZeTrYahfxs0IoR84d2iZvMdOKD7VkPBz9gZmhXNu1U
fgm0DFBIj6g37XINY2SKORRDF0qx1IcXYVXrfW2xVcFGMXOni84hNz4urEeMIqs3dxLQK5Qcbzxu
eOHclwfDf294H2Rf3jCk2EWwthyGFZ/6ueFfktk9YH2iuh2s8m11kj7N8XtpgG5dl10ESmiIZyw7
9+CxeSMPTbfDz9zau5ShBBJZ9Zitx6E4Y0VoE2lRg6d0qFiBfVr/Ho2CHJimtA6vmDsiW/qPRFHA
1I9dyadinOazXkuPEOpTgv0W7CeGVb2t0c/ta3hIPl7fnY+CCn0JIoShc5+W3rB/r4unTkB3FK+b
K56xVuZgnssh0sZQ/37GCseT3fnX6fnu5qfHpB2Pwntwm4EohCQAHsqDeqrHUhVIH3nw2qSLOiAh
Z6r464r4mSbK2czKSWsPYtbsGA9wMQr7h4M5ggGqaYg62MrWiSM9GZvxM4T2LTICBVGyMiLT9w4C
PB7Ywcs5XwTpg5y6r7sgd7ijTAZY5NvmXn9MrBrreWqhENFHepR4RW1jw7mgcXWv29ovPHjd4M48
dXPWe2ws8LKlUCU+iy4Qlf84iXo0CPCI6/Gaomkan62MfbIBF9A8EC7vAh1b4sKeqbDRALfOEUWu
ADWkxU/Bs+5geACDAFkDH3fw4Sz9RiliYvzDHpmAlhgTffealifqldONO3o/5sf3jACNzBuJ1AOw
BqV4ukh727n8ZX4BYnfb6vvhyeAkqEcovcPuiCDluYPhxsE7uwP9zM3dCOwO1NlqfIydx/KsR7yQ
CwKoQEmFPgqeGlKJxdkGxKXnZ6TjjkH4cFb7jGxoVa1ziLqFh5zT6FAH626r24iCPJA0v+LsD/DM
4089vjMXJ0mkMwqHKpyfVeHwIHksqvQTqGmp+vjTIOByNE6ahH1Zvgv2RcCdA3OB+PE5CEla53En
MJKWBTh9c//oXPnH/DlzxJ+G37elRnoKvSzsoa/hEnIn+D8iwLZg+Ib3PGdI5Q5mpdV+SWN8eaBx
WHqMfX/4cvrzW7GzE+yrTxmH4cPwGzpUsebjjRims/g/ewcKQiqhXqHN1FwKfm+0q/3LGkIzu9Jj
rc/6qMHrsWUbd5X37+Z9f8MS+st45Zd5bDU03+ZFa9Nt9SGfTDzJdxR4fUtJM7pqZ691fqyPPJf/
PNeR/2bM+Je3/WVK+jbay1UfPpmb4QNM1XmgjKAN5JnijfujlZ1yYD1/N55X/kbaAetdwieGQApF
k3/5uvtRZTSvS5dum1DzEDvQrNZzJLbr2rt9m07jPhzKHFC5Qz1TosorPXRx/w/f/c+f4Zfv/npV
2Crh7rRtw2RB0e8O/eRz7+qb+0oDWv7Nu/W8t18Gun/5xr+IWTS5kq66zje+jHM/86vV1X/DRBP1
J5LXWA4VGkoo/XuDMuYcJr8Jvvs7OsJf3v4XcUuJBZpUDF/plvj2ScIsQ9zhhfv7kChW7YUzOR3H
MByFID7BYIFbVXj9Uqg23Two/Xv8jJqAk+88sqWojW6UCuYs/81n/LshrkmyIp5BIwROxh+cjj/N
Uu+Xx3DUjO7p1vh8m6KaqfZ9gkp7b7ecdzMK2+tKh1PDmYSY4DcTzl/cMv413/zTmyu/DNyVS4MR
p8mbd3NMNufSomTjW+mn2w8NTvMBZSTdDD7VL+nrdWAP+mN1/I+EdP+rqfEAumSH4j9EU30fmv+4
/fzH8nF4ZPUjO/3/4SnFI/QPnlI3jGv5fn8WyckjfuX/WEqZ/0l8pC7jHqUgjVN4Qv4lijP0/9R7
mZxuqP83fezforgRvlEqtlHaH3ZS/9LL/TuYTJX/kwSWXsNm6oqs6ab+P5HEkWP3lwf4v8xNfqEW
VEWD6i7bX+NuOMIq2zfNiyqrWCJkOO1OiaXBVXFR3UbkIif30QWBfN49hlf7OcgyaOT1KG1Kzthe
afP2CqNlUnt+3JLnd4PTtMqAFbdbjGNHt4FWoK9/3y46ZTbmZw3Dk6GaPC0lGYxeyGDe8l1BXH83
7pUqzpj44bi+z969b69E7NEhzyvpvjg/XwrTc6NoR1qwV03yE6zCxNP66/Hs3U2tqyq3A9CMRsaa
WSjNtRuMyJJvTGKP8u58w+r8fX/gBw+VIk1oot8v6d13RbqRD+2hVjUlHhJVMyywi+r2gIjVuVAb
f5iZlTS0tfc+yRXGSMoQL5/HQNs/wH6k23PovpPLCLOW7Jy2sKlfRTcAjy+HpJFRDUiSRNDjUx8m
61znUny+B0pZ5vZeGV7yjZqonfqZ6M+9PMOdcVRMjU65EXZ/VyQlA0zbj0byXC5vLzLXCvOSzrJu
NOomeCt2d4qRfVqCVBl1OjjlGBl+YXHbEQRXnPGllyXSIeaNnr86ryH94zZWh8olc++ES+TRMG+N
FBDXeL6xJi+Ndzo3mjdBmmiEW/Ucv1+G1E8Zi1uxt69PM6VbkgjrYTd/d9nlmGXE0jhlVeWZYz6v
JvrupO6V/nVRyCuS6Eifs5SLfpfn3Ilh4lRlhmoaLV7znA2Sx7n0z/mzrMbPy3V01bHkyquBhFK+
OCumVTcjbEOt/bNo7g973+A8if/2QCVb135L6b7oCDEZdMi45YF5e8IdVi/560iM3PuC9UWdJ/R3
dZXlA0w45HI0dEuM/eRPibwSuJxlx3ewynbYkVugYSqPgby6f094EfMN96dFL8hQRS1rZdLJFxVm
R42nb8tEveW5cbTrvdWX5wGGtQCzknqhecse0uBEWE69v9vdfTi4kheknO93gqkeXYI14m2E++G2
rDPjnvp86Ge2OuvPBofLjMAm5gn1c0BSNzepRIhj6N0QA3vjfMtNyUpehsxkExvMag/QUV0G8pEU
p67Y1A2mHSOctfDz/ElfeO4zIS7MPfOQi9zlQX3V5MGywhEY+pCRXl9McM5Z9SlpdwOJWlc3KuyA
Wq5fyeZs5KPH+D3EIPJut9K+Rghylbp6It/UssXuZ2Ti/og17etWBrxWJru4uabyQjUIAAgMyWih
PGMPSgShaVyaKqpx3c8OJj7a1aZpRyXPaUn0RYc9elXncGYezXCQH8mF0wakXilngIk+r+oKoaE7
p0NMkTXE+KIYaGd9eeFm05cNzVE+SWopKcdYmjfFLlUafL8x/1SA9KS8NHaNNCpLiDD5s+s+i0rN
amb1udRJ0Wh/Jw2+Kp+vdsKfqjEAe7EkgSoMhWwm0cpZ8xKDATsMUG5+yXSL2BTCSm4p8S//m7vz
2pEbWbb2E3EjaZLmtst2V7VvqSXdEDIjeu/59P9HzcY5XaxCETPn7gcGmAEETbLSREauWLHWm1Wn
uoZmUJrTTSNGw/+BzqZlH/Dj0Z373pJjsQlp9DQOWWjXGeSD0pnUOxXFj7FpajAZOPRt4is/+qrN
KtTFZTgcCivx/b2PxDGcWVcGyU5RQ70NdmGH6n93q1Vp3+wqC+OJT5pRyPJXOKB884Czn99907s2
6O5VfSiFibNTVeqHSqlrAHujoaurTmMTQmjgeRpbtmvo/cpCLOgwnB2qEjXLMlIUypZd5EdYTMtm
eLDzyKKfItCaqoTEpKiixytNNdLvg6935bFADj6DPijStsGyPTJ9eU/ECsVeqWUM3GQFbdiuXOyK
uxxlTtMIjrXXdnJFC3ZgvhpJFxGPXaXFtblPs9FE9KKrVKA9XYgM8ozVj5S7jbwHUYoyox6ejK70
8we3NcX43FWK01EQlJ3ZfdY4jVBJ8yQq1no6GCnCoKXTbeOw6agEtNborOLRcVN6NCpX7zdOWPrt
c6EXTQtD2ohwTOhokE5gIvhl5PwWOkHqGKRJ3KC3HlmoL1KsYXPAtVJa+k8EOvjiocBPBiUoe7Dt
v/TJCKdHr6VXEfob0SkaS0sEb6UvTVASJLG9B9UfOvXOd7G9POrCRCJVrxArn9ywenFXRSIv3gmL
EqmNpMS5PFAyDzO3PFWN38jPItjMDTvI/rlyGmO4L/Bi/O2VaeT+Rvs+re9zsxuqQ4kHjniF14bC
KjyJgYqU71g5JdbYajJ1l8ZqIzZjGwfekzlyOSIj7Bj+l9DsCxX4PM+Qmxht7WuQiN+o3cY/Ytzq
jHyjdKqaPoW1puEN3uIMtIoSzxOYsBdyEnNRciu88zOrbreyNQJnneuj0Kj9VZ6Z/0iCKq0e3RhZ
a3TClK4MDr5bm+PbGDj4DVax9JMnB1lr/ygqU4B4lUYVWu/ZoA/xoVNC2ezRVW7gqWlhqx8aV4uU
L2FoNHG46vLCd75MqrPRXpAA0OYZiFqv15HTFfV7G8YWRKSyTXEf9L0EkVicQ9XU2relpiTQDVo9
e9HZXtmdGNLUfeTSrqwXuoB6D+kS00/Eq2WOGnLOjdOFOzlmloZlkdCHe3eskHC/IfNrcegb47xT
bjCmiaiuxDZuTdACurIdv1m5NI2vFaK08lvcBaN6MJCC97d95FkgPmmDdMZblrt1d8CRzRZvvhZp
xS0WG7nirIgJcfwVw6kGMcvMtbQ7xPe09iduGrlzjwqwwsombYc+huB/NXmGqemjnqkadXTHK0z1
a4W4f/k1bj1XHyhU8qXjFjMI5O8BkWo/rbZOXCm5sdXDvhmfqizD7WUdVkKNjzH/MuUK5zX41ZvI
GjRYHJrUi89pbbj1c19jCgio2LQeWCHMeTB2LgbXxCOtLwWvbz1EvF9iryk0F6zEdpL0x4icc+pu
s0LTyEQ6gflZ84NkzNdp0YwcYyq3uFHpxruRCIIfV4aZQ7d1gzQcom1SoY+tbgbVTNP2ttKSwFY3
yRgpTr3OastIAIWrQBdyFYc1OvdrprALiFAN8q7qQaR5Kimy+z2IhJKFo/r8zx8//5+J65q8Xa48
hL7Hv4L2r+rkITT9lb8fQpbOc0eoOjFf4qr8P88gS/sP2h9QjenH13DYnhyg//sMsv6jsq0mSRF4
wY6GtdX/SoOI/+DnzKvaoSHPkCpk8n+mrTs9hP8XyLAMxocfrvMpsISRG5khCQTtAn/iQKx1e8SO
6zmtmnWTvYbIZ7Vus0GUi8Riz+W2/TBHT3+P8FFcdwYP/D0wDlKqLfiV5plBNC4ffZG2NRIYxhfM
NjdCJEfp0/ZGsVdMtMcKAWkOX20HK79CmgzkEL9qpHLFWtbwlZ27hS+6NBW6MBBxETjc8z5lqj4A
FqkQ2lhWhVizOjcjxdfUMbEYhARPSmR3dOwnclX1/l3ydH3kP2jEfBF0A30GlReupWqzRcBDo8qN
kbngibKLtLsmsfaYZmy0Ifsed/YnV/ltq8hFeMY9b6ZNit+laaLZkVNm17wvFtfigM6VQByhX+P3
sr7+fadg199LZTgw4oVERca0Z5+n6E5L1kUuiC3ETf+qi36dBNq9oLQTDciSYhw4IsV0fVD10nJI
wXoghCM0Iaev+rAcUyqGfw6jRpPfGup5dYv4GMiR8SUrieROu63kznH7w/9tYHP6sA8Dmw6GyK1o
xTpvEb7iVXJjxvVjbH0xJS0UQcO92z8Iw37rHX9zfexpJk82gg2EKW2EhGi3BSWZtW1oONa2AmOD
dQCUoA1UEDJ05tDCqLKl9oOloWa7ne4QzQ5rhipR78NHdaNFw9otlW1IPeL6ryLGnf0qzoxmosBk
ThHndELbXIA5BD6t6AEK/Pg/4j62jvX4n3VvsE+ZvQ/j/JHE/rBwdtvoTiA9sR7RgMhxtQ5lvMdW
44C9NAVv8lQEoFMP0TFKjIbhvF7/mWfHZBpe08GaLInQ0h9M8sPw0iBtt8qUY6LubAeOOXzGbPB2
ntmvU5BPgiiYhbG/PuoM9P/vr/4w7Gx2/daNHTXMCB4olfOEs0Ya9njiQeCSsNEw54HxC8a1ynnT
NUuHZdom8x07we5AcuD/upwfllBXOqmzti6Kjj5Gapq+r4f+odOUjafiVwMtXEm/28m38C/PrPdD
Ne5svcIYu91iobBXVOrg3lIov7gUOGw4prTwwHXmX8U2yYOanVBVP1os5uvY31i4G1UFIoTReFf0
t6qAnKbotM2O0d4xjLsG07MxznZYdD+1trzH9iJQD4n+aWG9Ln4bN7jOBW6Cjc/Wy/EHz2t9btxp
pXQobu9pl6zBZnZaI1cBVEGZ71wL8rrd3jRQPrAnXw0ZnBimLADqGyxIfL9KTVsIPtpp+ejvnaSB
yk6APenHn4j8YQM3Stxbts41NBhohrgtdonDrh0/ezk94ehBZ5pzlLqNZbX3kg2IqlBkoxFYoX8h
RKgxkftBw3DMorx8wC7scRzjY/JP7yIOmS40FVyZdNWa7ze7cMcuHRNaFWNlY1VgnHa7rZ0JZ4P7
wyxZkXavG0sb6hQu/ntqDJIxDA/sPwnYaQgzQSu8Aahr7ZXOLc66j3HivgKKbRrUJ8osxZ653XgV
zAgLDdZifGg7PsNxP4dLe/vS9jHRkxNCmo40nOlLPyyS2UlXAqKNSBRDeWyr3QRYg8oeeAf8DILv
MCwVxl3YtGeXMdM+9d6qaNGRkJJ0noyaCD0C0KnpaeBVBvddz903h6iacDO6HoV/OgFVpd36Vb1U
R7q0K+nHIwnQ6UhDdOF06Bb/DzVUHUS7Rv9L2/SHaqCJyd/YA9HFcm5bAAizujXBhacvMAZ34Vxc
jLCWatFFNwn10U15+gWFGdmu5WOuZ6d4UWBwg83jTtGCF8NEahcj4P5QqjDeGD16HBzly8LkX9p8
lkY4Q3KCRFmdzUAc+KjZ2ow/Dsm+RgRKK+M9xuN0muUbK+kfHLt/nLQ7e2gMbQY8iJJOkZZLK3Fp
E1i0lNIhSaXHnG89wy9aNUxDsTZcb6c3/h3I9N4alaOtYtaZuccKk0/HT4596S3NwVRCnt8zBB+V
M69rumbNInpuiU42ObecgslzASbkYsdr0BhowD5BONZxy1tp0ZsNmaRXD5qZ34aQpa6vxKWzZzm6
IblXqETNt6KNS6xIMxaCOvOmS4JNbmt3gUfDkDnsVL7EhhKY9uvro55q6P0de3gKUkXjuONKJ0+3
n0hl3zkKmVqRUnkgJ9UgEONmtZ/eIp0SbK8PN+tL/e94HHWehWhXqnK23f1Q9bVY0UlCPRpwECEw
kr1VHyiIbKViv7X+1ha056n7Ls1X3G9HzXPelCh70vOlTzklFvz3U9DsNFh4gt78dZrqfiUzRx3X
vWGuLCe5CZKnKtdwkvNekrx6FF3/0ERvUZMeBze8XZiIS3sOzU4UOgX3IX26pxOvxqOCc58JO7xH
YgNYWjdhZCc/xyx5LrT+p2cgjFVSwU5ovLGV70PY/lCahdU/fwfZKkd/ahvXbV5D9vSVHwJ+aIdN
T1mpX6MLG5rJWjq45RbJOqqndhlE+0k1xdDvUhrpFiZg+oGzQ3cy9CzwlFE9VENC+lor7WZKacPM
3/hmszPdJyPR77FPvmtT7z5Qg7uy/5HXzVvtDLs8QHssdF4NdRE1uHACmQpNkGKrliAen05GZGsp
VtQoOP55IPXhXeVE+7Kkf41lAnd/pe5zbzrenYUEcxtUt6MV7StD2boDFDzZ7IwxfE5Vvq3lbd8t
JuMXQqRhU/vl7PCZpjn7vlAJ2zGx+L6q6LZTraGp4zUbCUjW/216G7N9QlNp6zaLl8TFkW2GxHJJ
qNyVpzPjDbrnYRPJZi39FxPKcFS7W1WpDtFg3lm0r7rYWvyGJfPz+ia5lDUa3Agsi2EJiejl6cCI
nCIagjTxWkl43eF/SZVh2+Xd1pMIeIfmXpHhs+T+lkW4AhRfee1jRZ+LZ4T7QEyP+N950T0oWg0y
qrzou5E+8ZBnwfXvvHSLS3A4DjPSuqg3zc4RlRNevI07TH2aelmONynK/6JQvzki+hqNcJZKi8HV
4a2r0pVh0TjcL+3fC9tXCt3SbMSAtekqPZ2rscJfOjZIo2qD+RDJvo+C5zZ190D8e3tIELzW7lI7
WEpfpzWYHWQ5nRl+tjCwaZ0dZDWmWJSbJI1F4O8039yK75Vq3MUOgLqJ5pE+7IApVyPdMc5A01m6
mMVdiKVAalP66JC8n93felV1Lsa0HNLS2xZNvO+S6NkplGNMp+rQHTTD5y4xYPTTFcg7Y+iDF8Vr
FkK6dvEzHDJn3dItBz2Z0wXQslH1HVtyoRSQzQu4gio+OmqJvqAve7zjh09WgY6Nw/kJve+V7q1i
y7pR8/Zgq+E3LHR3atVQZynWOW6jwvmlpHR8aRpK48Pg0O61kHJcuo0nuBcZawuwFMe10y+WgLP4
iQu2i+69Fk53rKTcyLqAI9yZv0zchJXxU4iRGN1iAWIJ8c7HdDUykkOoP8SKuVo4RhfuBKmqJl5x
4FQ8QmbfE8oo6FSHraTSPdOV8HDN5DGOIo3GOeQZa6X47jV4B6X6feKMcH/79Js/DGsz5vUaG/d1
6oEDVf9mh7O7DA441+XZXd2FBU9GzyM1C1xal40RJRcj2o+whweFjKXg1Nd85Ojlzyna/LYX7T2R
/F6YnSkXmx+0ySaPxxK3gJxjQFEmuqEY2OZ+kewLHfUGPX+yUufNdNtt/BqOBv01SvvQOvn3MLJf
w2o8OpF+S33qSy+XYt6Uqc2/RgPY5+0Aqwk9k9O9E+NHqzkRt48VlE/4eVInsn/5tQUHicZNwk2R
iZ/XZ+DSkDpv5AnMBi2eD1lXttVF2jisOwOw3BLrCbVNOrxh1B00FTQjtKWlv5AkSsRagHlsbPA4
Jae/ssydXMdjlAtItb74PgKsvdx7Nao3Oe90r3x0C+XZU6H4dMx+ZXtLR3Ta8vNpxr0Ze2Abj0TK
GacfUGAartYlH1CllMyjyHvvC+wXptdyRKO8jPaGieQnzW+DoYAJNrsGUwRhqs/91+uzf+l+oSyE
ZvwEhJ4dzozCZzv0yrBO6SPJUfoV7SG14ufRxtpv3wsEC4BLro/5Z37nPx/AEx4ED7Np1U9/vhZo
gxJbXKwB+ZczVo9qDet06qMsrN+2pLeKPEj4sKDdfrcw9qVoZArrz3MMkf+zp7lTB1TTK5TZbDRG
f3fSfs3q9lBRTm4tufcVubeolFAxIRNDjbQuHv3a2GcKPSa6fcBfe+GDLm1GUyL+zeNF5404u+E9
xyzTzlGB0tvwTrT+y6hVjwa23n1cPpph9UjhGqOT5DbVor0ajAumdOcbgGcilaSpaIiqkD078WHY
iT73mI+sQGaOfTDGd7BrXt3O//o9ovsqyPcLv/g8t2BIW2jEXcd2zn5xbPp2NoQafk/werDNhC3i
3TqpeSgHnYfancwRv7ahTVj6AVT4GGiLue+lTzA4fVySmk7FdNolH55INhBQ48YxfoeuDp0o2ev9
e5fU6wkmizMAZ+a9N6LtCEBtyM9hF68XJuE8r5jeJKah2ZRQuYRmt+Lo6WVs5+AQoHG7Kdm1uvr2
b1w3wu9Trowchvhdmv8qNLSITP3G94eb6x9xjhPAt6XCTNnIIhDNMbpUWPDynKxft0myj+i+zrzo
OYCEUOVopxKGrw93fvQ0QVLILQfMTjo9bcUPk95EnVqRamNews+1e7ibVb8rOlqogSf+T0MZs0PV
igyGEtL6ay1kAXH3DvOnOg1WQnZLwezSQjoGqAdabRQd5/hyphuJhG5GGdVt2Lblsz1Y27aERJgi
+3oDJCJWokJOBzbNTahl3jqT38LSfFA899v1X33pLDuSGQb8kDbIz+kEgyYk5IUWxaMgO6ZOdVuO
9ptva/f+S95+szBGEtEixnfhKJE8CVBeHnNgntOff1jVKsPOFo5Mv66CbgvFeB/BYdUr5VgYLRro
7rasg32rvOdsX5HTwza4n67/7PMMglBCccSkpE0cFbN9lfFKV+tE0uG5MftsF5Iz+tGXTnuvub7s
YfEXX1hxjVubfA1sFQaEPP3FRlWUQVpg7Oj6cKIs/87K3FeD9sX2L5+ShmLo28FKt5Fjv5WmDVMv
fdGKpWr3hbXmV/Me4QdTSpuXXqyqNfUuU2gOLpSN0L2XuO0ORhyuVSThK5qb5RB8pbZ2f32uL4QM
AqZqT5Uokqd5Mp8WTd3rYdGtJXCITp2wyOWq1JtNWuEGW3sLEerSrwQX4Y5gxk3kk0+nus0cd6ic
HtUzGwsaHpyW728aUyImyU5KDhk1W7WIlm6o8ztZmzJglXtZd4ASZ+FjTHMgijDp1i01o6Z/M/tw
NYbRjmQttW6EQJtVvKQBQH71L4KkxrtXIFoqdMec41WOlRh1lRnIRARk21p87Ghqbxp/ZfjRQvn7
0uRKwvDEHeB9Nq8rphp8xgFfdcwOEZTUMXnh5AgR3FZjT7MhIruduW/8fiHj+IObnKZ/GmQFdCZx
AedXzrGFEtqemjlWh5LKXy5KLVoVbYui2Ph+9i2gGJBZ33VcBGPL2/kJ9hIqfBbVfru+kS8FDRgT
U8yiMHGWhIxFFXhGhqyOF/s7P0N8T+r3gY22QNmuRkfZ1OYSqHJxvg0oDdOJnc7s6WbWQqPo04Tf
3ZH6etRm88mgsXkODeR9LYqT+jqPm4Wb8EKyrWlc8Lph6zYKmfNLvjMhIlOIRyHISdZ2i6uHp1Z7
F5e/SNlFEzYf5SvPc45xSwYQaNXtP59okwyTnI8tpk2stY/3Q9NalRlpTPTgtqgl5lxLULK3ae2h
pNh3+sLZvRSgwBUdMiu4FWdxcdQlbVZ2Q4Aq/E3hN6so1O4t8clPAGUouFz/cRewdmZXMrcmVx9F
/1kiaUrfFo0UHFeaR+zC2hd/qaP5HQy3GfrtEJHkOM+dqS3c9Ge715nOKwgdr3Rh/qECnkxqkFG2
ymAclaqKjaK5SkN6go36YHoTBajbUPf6p7/0z5CTGRhza/BgPF1H2XlBoxeDWEOLyBGGQF0y6w9O
Fj8k1Bhy2zy6xViui56u66FfosqoZ+vK8ERD3u0TaYe753R4UeD4aXbAA4ooVp0WfsXN2KnLm4LL
eJWbye+hr35g7PZk27soUd5dEf0yCrrhdfqEnUEegrh/1zCfvz4tf55nJ8Fs+i5SDwduJYy3OXxR
KWbUEUfg8GjOLz9WXpVmNzT1XvouXV9Kieychq+6GuRIj9k0waCvoIWPKT5uN+9+vHPiz3EbH+3O
f9Yc8dMSLuoTan0fWvo+oITnCm660dHbmyrCxjUcd76LjFjibbgvl+o3lyaZfmAWGRxGVZ1ZhGq8
0OjiGtJCFaLyGcEaScZ1WnXbXsRria3n9cm7uKgT/DElkBP8NdtTtVGagxClWIe1cV+U3TYYv2f+
61Qtn4qkqVrd6i0G6fFbHIQbyNBYcXbrEl2EmD4vrOs+x6a6kOGc46esKLmzILuhnCm0KYx/SGi9
YKispmcSIvGGaYbASjdMsITVDgEyJlq3qz1MuDL9znT1+7Tb9EWDwCfqlguTc5ZmTt+hU8DncQ6l
cR64sWUd6tqleJ4H6lGlqyivknvXrX4QTDduMaxHsz04MvhaNfantoJpE6PzkCyE76nt8hSrmj7D
4LoGJoDNMT/3et20nSonLqeOYFQ2YhcdHiVCf2IyTlG9T03nvdD6d1cjjQoH/zk3ubcB4t0ByVOa
hxQeILRArmnRfGl59ffCfOm84f57OLqfSkkZpbUXMhttej3PTuXEfeCOZfrO2SeyT/KcThMobrZy
8NhDNzKQn3wjeC+rCqg1Qljf0in4UaRdmVTGgxBBIWlUtz45fa1AC+jto54n3yR/WGbNj7jp0S1V
rE05uqghxcqT03J5gqovLPsUyGafDi4BMsGhgNo5BwY8Pc9t2utgr9i0hBd4DqsbRc3vZY3STB19
zVLtNu+yldOj0haIt9JY5O6cf4IloO9O1AHgCR4YpydgKCJHWhmS7YGqfNJqLmy8udymvE267keF
Ol2D4qB+7NPgQOkjqv0lgHYa4HQOyMuACQinKij0PEM0W03RE50KYTAYrzZsuzE9Srd7iLp3mi03
VUau2mM4bv66Pvnn1yrjcvhJ0NRps8/jkW9Vhmj54b5m3Fc1lUhfOUbmj1p6PCQTrIgWKagXfyqk
LCBY3TynqdT0rbWpEVLg87WftdYf7UI8G2765A/ZVxqHs7F77CT6GabqL2y182hvaYxp0mzPUxL8
8XSZjV6mLa2m/brg/eaOwaZuxp0ayrsc8a0AWtr1yT2vp3I/Tj+T3c0dI+dXuIul6AAVcVxrnvur
5qo0RIXldlSsYhOSGDzppsFAzY+e9Y5Lu65/8fb+vvARF+ebVJjAYLGz5nu7CCOa3RKEl3P0YkzX
2hRufBxq50Xeuz5asFF9mx1kHr1cH3faOfMdzZ0KF0e1oITNi3KDoipSdy26cUuCNlXMWkN22foO
82B7faTzlHRKQ2DiYNpIQnpWURp6t4jFVLbuXLirVgXdxHLyH6nxmJmomeCn3CI5k/lfWf2v18e+
sKNoxSfRJ0dkZ82Bfc+NajqcOLeeRL9Vp2Rfk8WovwUUOLUwF1L96SI+m1Oa+4lVKhf1PEooUnPo
PuVGMSBTTd0PBQh5UjUHp3ePU+WQTPK+WeK0XYoRhEdKCGzh84cjbdf9qI7EiNDNKPUixa9o3226
uUz5OXex8su3YVd9ocN4b/bK2kNHssZAXJ/kw5VnTa2QlxTjqhHOPz/OlH3RUplIwqo6By0ipUob
I+qgK1DP6Lr6seswgS8eJOl60yyhYJcmHxIHd6sJVkFSfho86AQcgj6lbGdl3S1EI14F97mbo5er
7OFG3UTCv0WnYCk5u3A1UUPmAaJNjHkqCKfD9uxmIRR2mGmEd2NQ3yqTYfiAznMgp14T+70P3b0R
1CBTY/Ek6ojyQbBwmC8dMQgzZGfkRNNJm/34hJJg4daCCkaJqV7i/VV63+hlpIEfW1R9K1J/E4Vm
e1Ob2s/rJ2xmbEON6A/oKIleFA70M7h1CMGFqjBk0wfRqmu9rd4jjknTVWU9eI6+j83+RxS77xO1
3k3ib1mBo4yo12btsEbj0a/CW6+TR7N/mrqBFr7uDDjj66ZaP2wJ1dF5m54uTwbNaUwd9iB8s32J
em8b/dVyod4MEER6C1WZQLnRTHwIZIpirXCC9fUvuBCBIIvovMmp7UGBnN3gotSqwcwaKquJeKDf
/FcXUc5H1lu02PgqCxvhQlQnUQBXgWUqIOjPdmPRur2hE2HXnmF+krK+RVvhQQnVb1qoLqFml3Y+
zuQ0OBFeaVSYjeXDp6bxm7Fq9Smn+3fidXpacJcj357hDk9MwkkA+7fyEyxPO1pKyi4ceIIsq0pW
alKon77vw7MozIMsqWiuhqhm7H1Q9b40dmPMLhuKdVT1D3W21SlrXF/PC6NqMOhBCgGv4LPOTlpv
24GtIEmx7pMK09h1J/Fw9LaO1x167avb4AQ6Lpq6XMgR/rTWUUThn7NNpHgVNMaiwXwx9O4b1T16
vvKmtN19mdzV6q2rvpgx1Mo0SG/+xa+lWwCkm/jt2LP3t4k3Y1v61JL0HiG35kuf342puu49PElQ
IPZpmvh3KShoN9049HGQ7s/LRq7R6KOis7L0JCvReOtW/lvbtBvVKG+j29J9b0ZlRS/D7fUfe+Ei
1cCRIJmxoblEZke1U8taz9OMUN7RD68jaAqYno/2qzpiABGhlmfIhfm9FLg1A8TBnnppADhmpRvV
RL6g7FvMqDCpcYW3Y7y3INVXOtTDsqZxL6SvO/hFb/Xzv/i1H0ae/dpeF4mSIzxAo3i1Dsd3mwpd
Vqzo59/1Axql7hLJ5EIkBO1lF9EjSoV3Hi96uuVds6PELdsOFKW5k1m1lWO5DU1uCn0hr74QCSe/
T0gEkCqgTM7OaTCUaiCsidGC5j0iPDh1tNsey9Oq2V2fyD/bcZb2AQNOvli2zULOa0JB78tUo5to
XYtgJ3wsRul1GzdGiEFIGXRrUQ53Lv38tM/1R2n1K1PR7gqJcL5ftnu1yX/3+Xgj88zeRENur1Fe
WchSLk49RQUYNagcAQ+fhspWqlEqByYj1PQ7EuId7POdC1xCb/CWXtF/8VzWJiYRZTlYxNY8SLbh
iOjBRCfyQrw4ZHIcRfot7FLEDo+9SWHW31bj57HnUXV9LS4dYarNXAY8pTSIsqc/VLOTwsr8gJTT
kn9g6J6wEYyQGcxJlqPbVvRZXR/y0oUgSfqhYhrAI85so7WjbXSuQ+epjluSNkCJyXdWSh12+Nb3
OYDJuE9o1rw+6KXfadJ2TqumCtQ7xwW8wi8GCWkFvWrE6W2cUoz8MdbFOtXcFUqGDxYLfH3Ii6Fq
IiqBApnGOYRVFigYoSfGNkffqY9oRwRnURrAmP5d9dCBD2m1s9BNze2FoS9NMeQseL/g7Dx0Zqs6
pk2Il5rTE6ainVnDU5VTecy48Q1U3sMvI8rArlyoaFwKINRQ6JdDVgCwcR4f86q1woBB2zy4m4Bf
0h0EbfT1vyixsn14OtB6+qdpcY579GMTNrHOUF0GtxlGVSrxJgBr0Sp3IepfnEoG4sVPiySMw9MD
EpddF/YDB2SiCgj6RvOmO0xPw0HUKyaf1fO+DPpSXnoJatF4Bf7PuNrpuF6eINmm8ErQw2OcfVXQ
Th2EjbjI44DjhJZALU0PA+2+yePUf3h96148LTrouYBedd59Voe6QJcFgLpok6MTdpuqdo5RmB39
5kUbKSxQab0+4uXDAvlj6jS7QEto28gd24bbtR3o6kTEZ6dEHpoU5WPcYSRu6bd06G8qN8V97V+l
i4DX8AWmdwBR6XSyx6jSFKstQQ07eqjDbeabuzwdd9Ftgpp4Myl639NouvDWOm+jmLYx1RqIw/Q5
nQHFuhK3jZ/CIMt17cZueY0OozVuXD1d68W94uKppDV4ciXaT0m1wvOb2z5GTZz/HpoUXdnB3SGE
c9/1/truqhAFp75c5ZaBT7SKNUWz1Il7aV/QlwSwyrag52U2T35RDFpM49HassZd7gnkgZBJHLtd
UKZP0lpr2lIj5sURqRpOvGprKoOfrowHm91xGq1fi8bbqiOO73TT12QCsv1mMHgaLLUtXLr6Qcwd
FoZiOxfG6YiV3leub1bETjovjVI8qFWytgbrzQ/Uvbu4CS7+QARZMAhFFemMwWcb+th1RgcWHsi7
pm5unTJFKLB4lDuZYoNiFgt53sXfxwljLEpj9O+c/r6yHh0riPl9pXNfulhqJs1qEmdIx8d4XCJJ
XoqeJJTom0yqN2cUfdDkkFYgNoyPlUSp1rclcSw0v1cViuT5I4K6W6kuXbyXBp0251TopoA0vx1c
t45DrylZQUlbuua9+GWwFhEmPa7YZKmDI6WGot0SKfrisMB3rOLfcqanEytdyo6Vz7DJEOAQFD0r
UF78bthNXfJpFH+jscRM3IVQffGigMo2oaick7NH2DiEnoxUhg0abZVj+Oj9iMdXVaNjkC51mhep
erQxVr4YRtb9v0irHBIqwwA84X0/O55pkUZhKriI85/dKLedgV9J6QAaw52MulXaL3XlX5pkB1II
pXpKu2f15jyJDQ0dLn4tpNtSIdcI94A794XQ7xLlUx9ZN738V+k52JDgVcS+MufZI/QN+qA9aJnq
UN+GGi0usIyTjBZQP0akEyuEOP6m2n8lqKwu3IvnNWQy5Q9DT8f5A2gTJVWtDC0zPNIPFOGZyFEd
Bux83U1sRay2uTHQySEP0j0EKb1NSOvdwjdMOc78vUYhArYXZR95Jhhly1YTnq/z88XIMKhMu8kt
z23rWzR1WJDZlp/q0cOHZ4kFfDEtABGf2o8mqap5UjkYZU2bGMzQzHqIsgZ1k/5z2Yj3oixuIWTc
IeK7cjIHr8NAvi/87CnSn/1sOPVUE3EgP2cG5SqJwehB/Rjc13RIn6buoin1Qwrwk5q/U899DPGJ
0H/1Y7DieP4agop+hHJhD1y4IojUE/fqD4Y2z06GypeRW/dQoSVlAWzJ+iQ9pp67LxysOKnR58US
B+tCLs+QpERTsYvWyemTPuw6FN9Rc1VGEmzyjT5yj06DEvBDmFb7hUmerpvZJING0kIylYDEmdBC
jMygk5QgdcKiVdSNefyPCCkqNyOSJ56S77S+WJuIG8RNuDCv5zRG8i5hwhOZCkGAdrOrPnAUmrNy
lV9puKsikXdQz/Dxvety8Vff22/O8CsLvNvYxn0lKZ/rNkfd/cf1Cfij7/RxAqjQk+ZPkCFUSsL4
7CPSqmwiZchDlB7KIxp9z4OrHMouxQBXxPZmzMcnWyvsbVGK74bnPOrhKsIEKIqjbZPh2ajnLzq2
0tCYNbw/BuvZt4oAigfiJCLTdmWVfS7vWtwjwjUewjrB4voPON2dpEiohEzphEbVHdRzvlWydBiG
olaCdVA1q9dAeW0wfFLhbUmU3OzQWl8fTp4GxPPxphviw9akc1YileoG6w5LSSp5nyZuT+flmDDj
mKVRyBqRbBQj0K7jZt5NmrUvZl5sVLdD2oBHnCe8FxS3nvVCz1c9XmPeJ5Ri170Pa9TGJRYuXOPj
jAZPOaNMhfSINbYk5bSD5vLOotCfjNqeht9Xr38frPLd7P2v4UMN36hRSIW9+Gtn1HDqasxQK6y9
TdG+tWyxGzWAn1ml5fcmkPumRIM7Mamn4Jld8bVtE36+PlczS3jmauJ3TyU+0H4VqHb2JB/rykNU
hhKNkzpblEO3FuhaHWMVaa1S65GJ2vRjuy4G/G199ejrxv/j7Ex74zaCbv2LCHBfvnI4M9JIli1Z
lm19IeLY5r7v/PX36cl932g4vOJ1ECRIYCA9JLurq06dOufhue2o7wbsP2ULhw2r+2LIk+tkGLsF
vevLHJQYuymMv5Fs/1wG08eY2zDCa+KA6OquU0Ttke2m8TdzsUYm3YVS/iFs6zvFzz9oCPUwMnvX
hrWnoLrXlNaxKm57qziYIV5Ok3KY1JtRmzZO+mU4O78HkwNOOxkWK4pdi0tUHxFPdST2TDDrqIho
yJY+ZvJPu/v5/gtfVHT/LETzXgRNhvIZ1bjcnJrdI6CtRhzmJtz7JzTjd+FA9x7J0VKOnpzpflLt
j2I+sradz6aUvDrOoXod7QcJunSGCXqknSrfRgBUQ297wJqQgZ73f+Q5rP0bcf7nR9IBR/cQTf5l
h61KWkRsxgTb4bLHMrL9ajbV5yydQ2IfImlonRQmDqrdA02/DvZgnhx8GT1iqdroxJ9rjcUvsZD7
MzQ6RILrtahFtAb9ggK1Yq+qxk+SXh0aBemA8vOgl78y2bgrHf1Bz4Nba1bcadLO2hewYI7aYN9m
nfaha1/T+aUYcFJqrQdtUr5OFZbz6k4BLe/19ptfqHcUJru6RlNL73ZWkHjz8CoXxndV6z7JuNmb
mIVpOMolc3C0g+lGpQOmYwg799iMSl5hf6+HXSMh9Iy0mdHppzIpT8aECAf/HWbqXsleJFvazyEW
NUPsWTR06/LQVZ2noLdaajAHmuRRruunqqsee+wq58H6rs79p4AJvWDCOzzOXPjdr06/VRxcBUvY
X2BkUKFUJOoA2y/3I4rPiJWYBS94mN04vHcktM8w2+v2WnUfAXYU86eY9qP/LOMpCafu/a12ee7O
rW4EnBgTYG0h4LU4d44ZKzMtHCaLlPAbanFO+qHo8dmVtN/vL3R5Cf3fhQQjCNEoncJvEejazFak
0SRBL3S/dyW6jXKPIyCq8F7TxvQPrN7VTKLv+8suqxHB8RO1O/8Ug0RLPlRaK6rtT1g6SJF8FNC9
b0LqTPu9buHop8THCVVCGfzg/WWvar5/1rWgnFloFpI+XH5WjkZn67GMFFIb7QMhBoOfVYCXoV7B
8jXRjquepWPDzFqEAkjYGBvfdRFCgIB4cJu+ASUnCmlXSUstDwz991rvmVipNcVDEQgh+WiXIIVo
xM8YQuJti4z/fk4oV5QEU75Hk5vz/few/OrnX8EvIKizwa76SHUkq5IdoQhVmcNeYgQmpf6p5ea2
aYZbpTIOFW2F95e8KkjOazL1yYXKWBE6PZevftDixilqu/fiJDqJgYzJ2ClJcAdrYZfKN3b8he9C
rPhTdOGfdR16NBwjmUHFy3VJDqHEqLzxEZUmbQ73cwscqin4ZmAHh1KtjcIiQODx/eddnuDzsowV
s8lNOkRLR5/BrzBbYBzBU2vjJLR6O7TN2+ZH2KkbjN/VTQ3KjmwBK133D9Q4KrQqnZA0UzFSVLAH
6MojmkLPQk+hUH8Wg3yXJUgS6vVHbWjuk2qzMbksRsTTnlVtFPY2kWTxkqU2qWttGgYv/xkk+Kex
cI1VAuOtz2r3WS1N4b7xQQtf3n/JV4XIeV36b9xdGoCVsQhfbFM9ymtGXoIkcOMEV8C0ghaS3svt
9znGkVDliKNObMDWMut+Tx9wB/i1carXohmw5//+ikW0TlS7D2O1Gc6KMedRvWo+FslwW3CBBBAA
hSKt4IVvPP3qWwd7B+cASLoK3gmCJqU21oMnomfClIUQxaxHHVJpeyiy5A4CB1a041FO841Nt/LI
uCyI0R9a7NfAv1xKzZAYTCQYMhaoLbLP0Q5PEe3GMZ8Nbmqq8o1Gh3iJ/6Y858jJioKkzKUMQ3tx
I89WkwB3hIOXTjCGZ/3D0AEYkj5Yzt6KtsLV6mrI55nkeZAslxMIHciG5Jck/ULxdxxQ79QRpMrv
K/mldLaUGVZfJqMOiHUSGJkuvQxRXaSWYRAQGjsVO1bwuaoN9iNuuFDe0LZGy9uvvtkUoe/vn+V4
A4cHrAJUCpMCqpklRKQUNgSVivxZjJ8kinHbFAofrts4HWuRH7YgGbOQmEUJcME8iSWltWbZ7D1s
NA7nmUPk4SorOiUxqKsBD9lod7Uk8cjSxq2z+mbRINRhqK0M0fpTPBdl4vwT/P3uVagfpkV2z0B2
xsMmNkNy0ZZa9MrtSnueWx7VKppTS1KR5ARSD7N98ISkC6IbpzZ6tszulqFdMRji/KesgnSRj8ii
KKtoi+opA6op/DqhRNX6vYFFuiAfV1HxKR7vW/1IiXoUitWYIuyspCPBQmG5uMkra4OOsfrkb37H
4hoY7TBKaHT9MxKY59807E+V4BC3LyNu2/Emp0lbiwnnnrmBjtFVkyvGtadUTE6pEY93osnVw4oT
c0rJTlKMT4WEv0OYHWMcNoTmol+nXxJT3drf4qmWkYkoSJ+b2bFrWnRfDgHmfSSVbRwdcwPIw8bx
Ojf3aiF5s5G7fiztcVkWqvwVU7Y4xrx/kNd2OTOYNq0+CINgnYv4wTl2TApoSqh4F0gD6lIgy81O
Vr5G6KGn5PC4r/2HRcWcGMWn6BYto4ddBnqVz13vaUq7E2hnSMVgHyk2eyVjMuZDMswbOdUV/0lE
LNwfIAAbSC+TSV4+6KxWjRz33Dpwbz5NBUBjfVPFGEVFg+v3z2P9mV71LkXoNbVukZh1ZXM8Ini0
Dy3bDeoPdj17TOBu7PqrOePzzwIrIptmxgP44vJn2VkG6T8yeg8nMje0byv1Yxff6X3vliW6DFQ0
8qsY1wfg2Nh7awdO+3flpdiHXMRKakYkt4ISJBRcquCXH/0I1deA7pVUb9YvKykHHwBel0NNbFzd
wmGuRGiajdQvkX6jDXdCVLMbKJ+GvdOGT/70FSEzt8u2tAHW7mMaKbrQAjTFKOzlK9bTIBrqDC+m
sGM8Cb1IwWCMSKlqv31SEv/w/olaXc7UkR/kRIs66XI5v4tHdRhbLAc5ypqEHz2aoo76aORYLndb
zd7V1dCzwP1T5NHLqjQJ6kzt0Kn2sjg8Si1im4Z6QlyRURWSD8V5ev/h1sKF2KsMiIh/LMOFNVWF
OmVsmryHWgVaKxr1U/udaThXYigwMJDOLbeay6unhMk2EaYIksSNy3cad00tGYPSQ2Q+BNqzj6pX
+NMJDcpcac+thHzsUdaPY+NsAO2rCYgBOYVJUjRDrprpne/UyKtyPgeZprKi38Q+YqegDXPs32uv
Y1N7eqvvKntLIWfleJKW0wwCQcLRQV5kPuQ3upY3yNwGau4mhrSXUD1vZBzUJ8VtG/00MN72/sdd
2Ut8Uzq8lASIAVjiynyD8ttVG9H1QEPCUED0GItV63gftveJZHq+vnX3rWwlRm64eSFPM5GxDMh5
oI9Nmxudl0swTEKmnkR6EZs7IQKpHWGCAGynG4+4uiiibRRciIaRpF8+otUl2eRAZfY+WBZmyRFg
CbJ9AaV8PSK7K1WHn++/07UNBN/j3KiHbQKScLlibfXzSGbTQ5i97c0fYsAk5CrRwgKlyedYfu6s
4QiV+b8sC5MZjgBTbVfB1g/0XhsDTozcE4GgeAnGnj+k92P8VUrvYGK4gldjmX/cuOZGQ8wYdoRi
iwbVsrfm4EsotTYRSVFnT5hC1L6nDj34MSTM+N52Gtf53vbVEbvKja+7FieoO4SnC7e8fBV7sUWw
51zm8wpZNpHM9olBWfLVkbI9/UDaJyOV5nMMRR7p7T8P/DpACnCopTI+vRxDkFptVGs9IRTXyV7R
8hM37B1OAT3Gy32ypUC3urFAX22G+IQMwPJas5PAiUe6CbSKU68MHM8OmA9i3FeZP8bJT8YIlWg6
zsOmeIfYsYucVdDRLHHjGEJM43JHG1M/BAhY0DsppL0T0BYFxU/gZ8PbcyGkCbMKoXIrgpSFROl/
2NkMmEDyhVnM8y/uAjCL0ZTqmp2tGTtx40UDdGYSeCP8CoESPVlsIONgjxLABoywBhnpb5cWMftN
gFRzuo4l8xaeUMEOaW849vcBO0qjwTOgrU6jfGtCIbeLQ0eGo3V3OgPpG48vspWrt4/AMHcScYWZ
68vfMDldVel6xi5Da9FE/6aQ8mMfHXQcIvQogrTqhdlJ0CfN2DyZlf0F679bG6/X93/IWiQVLhFI
WgHFg1Re/g6FYeO+1IvOS+P+sbD6g03dOE43tjPvhDdBVOGoJJVbj7+SRDLEBRKAdgyo3bJAHjUt
SXOn7dC5VU/yLpI7RC1+Fw3Gtg5OYhx7OWxv52QrjIusbfHa2eqA/4ZQ5QH6uHxceLsJJOyu8+LO
uMGo+qZGHaEyPweBeRNFbsue/4vuM73t9CaTtxDhtcN+sfxi52ltoVSxiWfclBgnuWTyh6FFB365
XB+c4aNoGQZd41ZQst//zGtdB1YWnSSBD2tL+mlSOlY5NABmEay6MkfJgItyZjKx2gvFzyhBhFyS
DjCy91H5PHzOpEdp3pI8EZtp+fZFrwcwnBFJdv3l209xMJ7r2O+8Mf7Ltn+HqbnLMgCJzegi3uPV
Qip9UTFzT6d28Z7taJATRxo7T+IzC+cT349ODeqDqhW64lAZHLONN7y2tRRGc1UGczhNy5EjKa9l
MpK495wy3Buj4QrdNORNbvrJfh6+jTurDt1cd4c4viF/+7yx/MqJggSD3buoWZwr1zk7Qbg+TTnI
OCvvMTMJJuepKBrkOyqUFzE/sGv+RYIfMJibi69EEdibZAtQcSjLl/VEjWpomvQsXvXht7DpD50U
fx+j/NGqnCeh0NQm+b6ffVeW8k++095lmXOv1JAhZgW42sCwqb0LHb3ead0TirRb4eY6JQaDY4KS
STtR0V3thyrQh772G8/kM9j6zkKMO2nCo48ZUBfSVdaNz32bv/o+k5ym/RmfPv7s7zKdH9pAehHh
lxbLRlFyvUlJm4WSIC0iBteXV4CMjkk2amrj1cX3jiAwhMMBub0ge1Wt5BRnyVYMWF2QwQhImAKU
XM7/DRN71FHGRmj7RMp363PfGK6g7Rv5Y6/uhP4qyYc3uwySoemOBBGwkUgx4+img8Gicz9u7Fr9
6qCK0uHfn7S8fmhnR/4wNF7Z6EhQmK6udtS+aOtUhmtj3pg11S2l/xNkB9f8FofIXcHYS83sZuOX
XJ8fJmIEGM4dQMvuii2fzEoJ7ahG6clwY7wZmrLDbp5f0SAoFqFXh5t540d7guhhY+3rVEysrTHA
IYoZ/r6Mi20+mzhxq7WX5h8N+VPX3yO3o9gH7HnJDVAODe/z6JfkbGmgXB9bgxl+bmA40Dqp2OLt
B4w26enc1p7jxK6F1nZdgI7VPH//sRJ2eAGl3PC48bTX25BVaddxHdF2uDIOheBsKo2e1Z4d/WMc
2maMcTDzNGi4tt8Y/uxaOkZz7IL/magbUCvSnGZn94Tziim7INxr7db1tNJGBR4QGi2wkhkpWHJq
dFliGNsPag8jaUiNgMmQ2Vo8Acc+OInCxySsi3WtIrk5d2ms7xsv5/pAUMBAFUZDhDB11ZefWsmY
1MhBUgLOctQyRHiK0eAqXsVPydB06pUEPTXDhfpzzpMEb1nKN0VARQV9eYMazHDgrUpgIjk3FomS
k9Tt0FRa7cUybdXmuU7/ws2BBmvltsLxInBbQtbnONnrznd2z/uv4TpeszoRUeggESCWtF1V7lK/
TOzaC01Y0wCbSGWP9YOl5W4EVeL9xVZyI1bD44ILDL4yXNrL45dCZSqnKGrY+vV52LDQ6URBzYbT
dBSf31FO0oc6ANbAwVxPbxQrvcckZCsYXqdHBpP3gqQAKEePc/E7bGPSi2JiuP41TOZPEiISBXpB
tcXUDqw3YaMnWAQOw78ihbEwKOh9ad+nNLM67/fGSxG52GID8CvAj+hnAO4sM2U7N7LET4LK00C0
mbNxmweFGYgsfbGDX1aZuEWFdznVYnkbdDjEdK7qxpuOVtdJFa/kza8QseRNqTb0EvfvRP3RdPdT
mjB+8tpPT+zMzzV68fljbTPHIBmepMde1jcb23AlPgoeKAQOvMSQWxKH9c3qU+4rc69YJfoh9U5A
PnqI7SRttCwydiqGBSR8B1/98v6rX11Vp4lnoqkIoibeyZtVsymI86I1Si+MjumIjBwfXyhcCru6
mul9CT322tzo5q8UxcAtAFssKPpYS7zHLnsJfgKxz7a+VTfBjyjxovDk9JMb1SWqmj+n8iaZnxIc
NTvF2njRa0cQNhhQBPcRMhvL8oT7xwgkreT2tWGAUZeMz4b+Kq4AUQ9OWMxLJR5e6etAI34y0TIX
Nh0Ube+/+tW3wF6H+UcUvr4BBiaiIi1O6zORRjTx2n6XcwszVLkT0viCJCYuSNHIwyTFKxGAjust
oPyMJi4PH8OjNJJ0bqQr9cPYSXPTGaPaKxQdf8pTCYGFKZ38Uxl/tJCOMf0ba/i7SCTX4Fvk1UuS
NLtsemhfTWk3aJZbRc9lOkJ82fpSK5c3qbQwr2KkhSC1wC1GPUslG30Qz6Ex0cyv6nG2IW8Wr6St
NfKeG99j5SIQCaKYdidP4Sq6PAu00KWhVIrKG/rqY+LMtCdk5mbS2vqhTvrfgpAZqP/c0SJHyLiJ
GjWn3Bj3UmLdZ8VEUuWDmkAH3vhpKwnjWbmDd0hpQVVx+dNyuy3lbFQrr9bm4zBglcwZFcC3FAGY
wp7XWyZMe3cwt4RSrkQ6mbQVTVCI0sx+4B6z+AhKV1nzqM4VyH7rzs9xwXR6yU0ASjuhVSoKz1EX
mqnxzgHREJs1bhCPDYPbvHz68/cgYFqRJ0B2oP69fA+jM8G0rMzSm4JxP6Sf52Z0U0U92fr00AVg
e7CPoiq/N40tNYQFZVwQgshNeAcwkECTrmZq62LC77AlPqtW6iG2gdzxKcXmL8TdCaqBcASX4SHj
n+UJ8g5A984q4NWMT5qZ7E2STAsjhu6HFJhelvZ3dTW4oEdbQWXlXieiiKFfUkph+nH5hkhvG5Up
8NJzmOSkx+VqzeCGAYwA+1PbSftJx9ZNKjw5eujN+ha29omqaC8MsGM6RpOubSGgK1nmxS8SV9Cb
K8aMRkwvJpsrBrkKB+wHPy47PeXOq0n10zIjLAKeeFcc68l8bUg+leK/7GMmXOELwuei7F7u41qO
M82PuN3b+ttcPkqtl/SvQuC1IZKMfbsTO1l8NUHFraQU3zfyoBAYQzls7OK1bwQqhX4X+xiq0uJI
yYOfJbEcVl6rJ9y6zpeapDdO84ei+4jB2q08Rl/FL5l6Y9dFr4JHY/v52adHCAoEm/i4ODaLKwA9
CO5iAi3Z6dIlaTKiIZyLhDOO+n0b7TKbEc1U9emDHFE9xdMCrXjzd286kVtiu7ZRpa3EeSByqjNC
L2XIEs3qSL+VIeVUC3n8XtdpCRtuxRwjOu57PdG8cHMIeO3y5WJBexVYWGe6X9Qkb3Zlo5umNGta
eXardKy/rKDZCcrugAtiyciPXaYICN0PYXGwleqWt8lwwoYSxwrBBIEVIACYwo59HVv7bK4R2HYK
r5RNGhDHsGMCwJ1mQin0u8Z8rhkfpSmwS0zSMr3bCwKxEDDyYxyVo59l1t0qfrt126ycWH6WGKfE
sutaSL6ht4mqQsCJzdvb1voC2njCPQYTL25DB3QPlKItI2/svvS6ep7ppZ/jbgfdta8keDdsSsEg
uJKDqZFBG6WkLj0cvnda2+4kKzs2x6lObgq93ZfdUwnVJseyMsEvMaLX7mwVSitng59Ae5LNwqyQ
ttgo6lyMJPtp6elq79Z5diMytRkH9rFC+ZABajOSqEulQ1R3DzlMt5JBhvcDxkq8AOZEYoA8XfQT
xJ+/2atOAdxZ5lHpyYVgonRMCnDpSM1OnbY4bitH8WKpRaKhFb3lWylLOd3XOgg+CMKN0PZ3hmCf
BwTE+eufPhsGRXQ+OQZQCsHELp8tUTtrQpeg8AQMJjQOVEU6YJGBc+zGabt+i2IlEf+5ywXR5nKl
qNflrLeM4uzBBDlT9P+QMtlJ8dYBWl3pbClCMcfIyXLLSGWSFG1XeDlBJFTV0zTD+wed14ct8GKl
y8NTCQSJ/haKkEsH6lQv9bTJp8IbEI4mH2tGxqOM9FRCR/O5NERDl16+W1iS+/6X21x6sS3NMUJP
rRsKr2nqszzFXAC+1/Dj5L+MUXcbLXULxdkFhIyNpcU2vLyweGomWoTpJtaS5+HTNyeiKo1Y6auy
8DiCzaGdgKuYgsxG6Mx3VuzsFfthaI9J3T8YPfGK8sGOspssA23EJnnj+lqB8uhnCto2dxgU9aVN
kSzBbxpwH/cga7Qjpgltdi9Fxw7LDVFR6qXkpQaaYYJeVeXutoOrAGuWrwMwWTDVGCfgOF1u7aRI
W9vvfA7R+NkBvK4mTiw3SJw8MyIHFZbmELP3JdFq6LakydZ2O+aO4ioV23BJyjFCvSgzDBe8OuEE
66TE1Kmgia7MAdv47uLkLB8U1jqJkyDL085fPGgSOoMKGxOzBspldr3UnMQ8U6PeTaAyIpH0sTOo
FaKVvVOoiMZ4g0xw9biMgQOVQqIAraI8XYSRiSuAoSqoOEkf7ENesgAOaOErFADvP+0VKiZWQt2G
2WAkYLQlRGemDOpqsZl7jSEflTb7pAcY16lbFIUrCIhlhBQYrBAFEb0lHCKPNOvGjGXGkV5lmN9G
pr1LkWXsZedekGIqhDG1eIvzeF1YinXBgZCw1lT56m4fmqAMq8bKvUzST+a+KBs6xN0uMhnXJPWW
gN1V7OqqNN6hMXgawu6ODH4fqt0d2sTH99/11b0nfgySMGhNw79EfO5yY0khY2SmJDGeH3xymBLL
CdZBjkWGy0T1/0eKtfZt3663uPb6jEIlcHwevnlC3tm1OZ4wJrzKn45ywlNzVK2mZaB7f65rRWMs
jPZOsteKjW12nWTx7MDfsCOYH2AXLO78SisK1MSJ40asu8JpLM9ZXWvjR2WaC8w50xtrSm/mlNGQ
slc+TX14l8qYwRTxlrL22uEyiOkAsex7dsblZ6jjOgeO4uaMqVibPNoLj/aQs94X+sZjbyy1hP3h
vkw6EvEFWxsLqibedTSgBNYdb+YDyvpatKCQwwdIWRY4VY5yYdzUBdgB4qcZTmdsrDbP/5In1H70
/HOUVE8EFnzatZfUau2d/y2Zpm8Z7P45lHaWGW6ktVcXqPjmWI6DFAh2kr24MULFd4w558qSJWMn
qEldF3+fOuvnXOg3wr/w/eO1vsfoegikU4hoLdbrwiaPuz7mklA55l20L1vk/7EfRbBnX3FxDAUo
N3vPcT7nXbDvTcTztuij1xc1T23KkKCotqCCLUNdxACO6ZukDZL0Kiat/PrQjLMroriNip6JVKCf
5W5g3BsjagnK5423cAXjoVFK85XRJATtrw26myQqDDyYCzjI3W2JzNbYWL47FzEkPP9B9z92NMFq
X/OCcH55f+1rmBdeJfpsCDGyOO1QsUffpEwqbRSp6P3Ma+q/sUQ7z+gLtsQUDAdV6g+xmBWSu0PK
kJKYkAKMgXq/F6OMed/BBqMbxEEE/brpq9csMN1i+PX+b7zmYp5/Ixbw0KfFxhSF6ZvfmABQjzlu
N56AOIVPhuwwaQifRKLgmSR9J5zKxdyubiT4uW2FhLX9gfoK/paC/irOx+X66VxUdtPyjsboC76H
rgA5ha9pPHeHhOkGFWVZrDWOgR8eZftRqrPD+29AHIOL/IYXQBOILJJKhSCoXf6ANkympDQsfoBW
7ehJPur4Amt4E76/zOqDvl1n8aLVKQrkVqwDxlDOyM2IoZqB9sLgAxomu8aJBUXNSQnyAm5Qtu7b
1U8toA9aoCYaLMshRA3GQxiWOn0W2nvVvkj3nXZoEbFtbdI5wOQw+zmYs2tm5p8HfjpdjEgzSMpr
XhIRqtbQewPDWOpa5SAP4U2aGF5LHpLXyQb2uZJV0F/HPEDIQ9NVWJw5rBUmk5BEXI/kjwKyD0BO
qNA47lz3wBlRvrHi+bJe7iAbNElQ3xC4UxdfdvbnyQortHHUqtihmg/qmuysXjsJ4eAY6qsKtCr6
zLoyc8v6ACfRSVDKYT0LKmSk46Khb9RrKykm7+HfH7WI/rMeFhRAbDcfFKkZux1iPWcMA9OzM+0U
bxan2lj0uj7lML1ddfH2taTMjFm8ikLOXcOGcEQ5Pn9Vsm+JP7nMwLrxXLp2uyGkv74umSQCdCBG
V+yeJE8UPO+RHKjk11wxbkxKUDEuoA84ntOY8PWX3g6ZednilKzGeOZd0BMG/IfRsXjPZq13ZiCx
8kwPPSBm5tnHFLcfn1zaUZgqJoi3yCtZE1J0MsVEreza+NZkpOpcNjEH3If6jQH1oYl61MVBxWlc
vB98VBHErrbom1+5+C6q3saJrknC0fcvunqFfKOOKigBYqERPAiaSL6heu2tOhVulsj0PF92wRii
oefvfUsS5NVR+l1kd2LPijnlOd7IjtYSNoKTkGIBI6ZHLA72m4uonBh77Iwo90rhUcrLnGHL2qgi
mThci3I6gqmCgJYniELCyEwwmKaRk6Vx8mgQ5ZG0UXf+P16b0G0GY6BfvHhtmZ5h22onuWd/Sbvo
qJu0LaBeDmSUMKnEDxRHW9b6A06Vsl95KfN/s8x1bYZHgEVXzOgFlbmrjYfKSL63NmDlIPt7td04
eeKXXH5gC2dDdj8yTgIWWMQgudQqKzG1iFTjHnjZ0/XioGs/dWdrNOc6vrIQDg6MOym8kKVsTiXl
44jFeeRZqYzmfOfJ2MmGMaLPNU2DeTf41sbmXdkZwneF9hFQC0+3HL40YtPu6JTgUGdmHyJoe5Fq
en1YHYNqilzf8l/iUn+wo+5zUuePDnBImw83chXupOcpVzC12xrnWwn5AvjDvw1QBJWZ5RCJmjfh
GCYZP8mimTfJ+6QMj9NcvqBy9ZiO0o0pJzdpiBYhQjuK6jZK/ZcfBp/RHPs7UF1/AqKzt3LtlU8D
nIA6B9cePKNlp7ZCcqcYtCFiXjdyQ7xwOznbKeNTW7Weke11aWvB1S8jOK4UsXweuOeXZ7brrbGL
+zjyCC5M/M1uZmMfDe6Hn6UZwyaKfSCO8NjDc2otY68LeNQ0+p8wyAE+Au2gBB+sod/Kta5zOmR1
DexNhCgB2uSLoNxRSkiqIYXIZpQnudG/xor8d199bYN8X8Ttc1RVBzkrTth6B9PwCz7udwdlJBx9
/kYH//3Yu/aShDOxcCgWjIolKx4mUIOcNeWkPLMzw/ohk5ojG7p1s50+h+VOL23uxSTZmcrXL1Vc
3M5qLLtNTLcB9cIjheMWMXQlsDH6pArZBBMdZ7CgxYejwzIgjo82dtHfpjIC6kKatlK/1glCLm0S
cLazGtJoq7rhdK/38zfdwWutUPK9FHe3Q+1/bPTbRrNfTMrpWoZMLWnU1Uw/gHkmKmznLQL+yvaG
380AtkotCzFg8VH7Xh7lPrD5zaV23zkTNdH8ZVL806BCSI+0v1F4PCmZ9tvRw8e0Sm+0R3Sp79o6
pxk//WybOt0VE5JztW9sQFkrwBrTnyhQABvSfgBOuXyfUde2WYI4gtf7yn0RqR+eKll9SILxC0Mq
XzWH0SfUoDAS9dQRY6E4+p7pt4Nc/cIXYAsav0KmwfeEJBFq8bTOYLdd/pYUjedIatBEnVPnS9SE
T6i8vQj3z6b5aNXavRynOMSgVCv7T4JqtbHdxf9+cROd9xWcOiiuVwm4aqSOnJcxNj9y5iFKhCQS
HWYVTyeah0n020I5Jwq5NZX4MFUBdU9yX9vtj84It6b2r2t/3gQoomVQd1CALBA/wFUmSNoATXZU
EzApuO/t9rYxw6d4zj/JOhCAEz7YIchbPkkvG+9B/M+v3oNDj0hwXEkgREr2Jp8JoFLJdCiQpkUe
yhoAHmCcNirWR0l3IBMLcZqa6ufIOOaatvERVo4KrG8dfqGwLLvq7uMnHZtSZvXMA1PVBen9XAyu
k+MSFk/7gUHEBs7hxvOubTsIQkIlCUxXX+KIoNylXGCL4o2ABkIXJckxOh6Rxwomt3KYY7UOAs1g
V95k0sYDr1TX4AcQlEQqbuEdJ97Im7fd6Zn5j1W5g32Ya/tlzZSD1bt9h1J9h/Rh2pnoyGO8pMjV
X3ImxCJy+v/TRiS4LrsEjqEAoxIIyFoWgbVv4lEyMnPwbL/4BNXlcQhbT/bzfWDXJxX0DZonhH+j
3rhlrrlSnHoaF7QTBMWFEvfyBYDgaLUs2cOZ6CTEWtWk2JfZhwRUN8B/CkbL7yaMPqsdWanpPLUz
Ut0GzZuw/ZWX6k4K0l3eqBFHocf8PH6p0v6HoY0PQlTr/a2ytjsd1BeFhrKQC1oEckWqutmWnMFT
amoiosMQxaceQYkUF3FEq414S9fzGnrl5bxZcZGnQEfRamgXyGjpEHxB3jpWDcy/bUjhIh3/4+fj
7hTqjoAtAC2L1czWlMYoQ2gxxsq3UPVToWMOnbnMeB+ROr7XicXvr7i2/c/McjraFCtQei6/fhtn
86C0iFIHzQ8NMaQ+UbjaI8Y7+1P2qgSkXan60SqLu14vnuib/X7/B4hHWgQ7aNy0hlFtwUJIFh/g
zfGzJea51Ry56LmITuRmd4EBeccqb1L0a99famX3UCTCnGLiC07xstOfVXkzpxO2F1aB3DP8OQwR
950peUldfcJWp462WMMrNT4DtFiBkruBEpLrXj6drI5z2I+8XYeJpZSWkFXd5omd7/oATUcsR5TA
uCmKH0GStKQY0suINNsOWzKXHe6OoL1ziT1VZGpAq53rZ7qxr4ugdQP715+/HAR7SEQEpHrV4Avz
qStRdhk8C98mNsqN0msfKqCHoElOFlh75vyx07Lo3pH+U5ihKKBeNYiD3skkySTylPp8pGS+r1qU
YMfETfz0EOpbNgdruRZwOnRCCi+WXE6Wh3KLf33ek2BoL3lsHXK1vR3U9qChDFVM/UN0awxfzGxX
5PIunVFTlmR3iii8mUDfiLorkKp1HqwGORein0tzsra0Zcwc0hHfgRiTheIh1V6aIH0c7Vv8lmCn
qvtKt46O1P7ANe3Pa36yG7JN8wx2LgcJcFM0gsIiwyiU+CRkOWYJM/r6Vm+2BiWujFnFNz6bLcDL
Ivu2Fk3CcuyjohE6+1aSf3Kq8a42dXSa6y8C7JDs/qA68VOsRDfaGN6qRf+hbIOPBjesnhyKtHi2
Gv+hYQCtjX+WcrrBMlqJ7m9/nL24c6F2hnnuD0jpDtE+tLuDH0WwaiUY89jT5PFGWimup2Wss4U9
Lpr8JNjLuc6yKMCpKrRmMik+80V9S98xdL4BPq2FVOAOOBeIyDIytAjpcZ2WVTMiGQjqNlk6vZiW
fikUDNqz7weNrZUWHxf5hjCLW7JFMSsqpsAcs9urBr4NxsarW4vdb55p2QBOAmqCoWSlvmAeHUWx
QUGUV+shc4CsMZM/odz6/sOttEEhkgugSpTfzN0tgreelXQmE7TbBH9FIHiFGu8MpTvEqnOsmCGw
f4/TWV8ynyDRcDdXWzIvqzsGfERI8QJvLnWRhoiczYmRYxIROICSPirdftsqce0cMCzwv8ssdkzX
FXmbaYjECdy5C391yQt8KDDUQ7TZTFrJc4W2CKOlqJNCqF6cuToLwr610MsRPQ5BxrdoGqWVdJC0
Dy1S6UJhyvkPeqjEIZJGtGsU5mmvZqecDo2BsUe1Jsr6Ox1ndPE2u6m706L8VYpazwnyndTrJ7W3
nzc20srrhTpO/IMowV/LLIAReL/2I5NHFqISzBLQpBQjrn2KF3T3BZ2kp7j8XSfpY+MMXzNL7xjT
cYdo/CVJ0x2I1EuoJ99C1d6ofVY+BWkm6JKgwl17saBzbVX5SMGd0mDLnenRlu5TZBeq2HhOhq9W
7LtN1W/cPddbWpCnSakV5CaorxcJX+J3oDAxIlSq0x9060Ul1k/5n/cNaSYxrUZdyMQaOiaXiZcR
y6Mv6XoH3fGpG56cFtlB+Wuib3Twrr8sy8CEZT+J+nUJ80+SBttXVToPRoLbSLVbFn/Tii3HD1W5
9UgrrSoBAxJzTFGmQmq7fKbCVsrBnitUsqf4QU7x5gi6+9HxETX82VkAZ4XjttGLCnHj/Q18HeZZ
GOQecQCgWhTLLhfONasa/R5BoK70XVOCZjU7rp4e0k14ceV9UgmgEoqrBEz7ZU+/l3M16FXESArl
Nh59CIHfmuKRxlidZRv78PpGwbQBSVTogaLtt+Ti1kUON3x2qLETh2mfn1o20W6TXLu7ibIKT8gt
pZW1BU1qOgOZCSHpJN7ym0oHgF1t5oQFx+TVDj6O5vcg9BhUFOZt8f/h7Lya42ayNP1XJr579MKb
jem5QKEcPSmSMjcISZTgvcev3yc5vfupUBXE9kR0d4SalBJIZJ48ec5rXj/+YpfWioo4Ma/1Tr+S
F2VFzZl1XA3tFo3iL99q/9Hp3rL2Kkl2FdbgSLJ1Xz8e8DyUsCCpWhDRIYUgw3n6cqGUkuoDhvL0
6i0anzqkqmS8AvyDn8MLD383/kqSc2GlCKKB2AiauFiJB/pjNmOjb9PMDJBqihs68wibjwKr5O+1
+Qgb9eO3u5AKoL2ALj9VWtJ2ikWno1WT5JRljfSXYk9u7iT73IyQUq8PZsalLt75IxV3w9jOhn2d
Rd3deNvrD/+TZ4BwTVYn0KzLWNNmsp2pATIyYfQ0tDf96O/DTN5bkb831MydnWQnl9ZOnpLr2qWH
o64BJC6EASiX9AlFlQolgsUC1iXqkHUcd16d526V/mjL17B6mulpfvymlz6tWEycE9yO6JWdTnau
15pS+TPKU7W9CZrsWGsvipnssrzYFc2njwe7cEEBushHBdlC/fEMZuaPeTQamYZCTW1tVKiCgfI4
+qM7N49m9ZDN+Nr4XwubokTwFeZxPmfbIR+2qv1T5QsMh8H5qqvRSsR9t4s5vSogg0m0FVILbKll
JaiOEsPM9YjzK77Ke8VVggeIEthBPA/+a6PeAFVxUw0d+0PfvmC+EkiYo+DMcouHaCc/lt3ja19k
7jjuzGwvl62rRXf6tHq7Oy/dMnkcDigbCSr8MplLBiPvEgxXvdF4U4rhCXbILgve7MS69p0ROdTm
eoasLNmvEwXDj7/chXh6MvZimQzB1JTKxFmR5qJr2u6tvqGN/qK05W6EkBKkayCVyyMijUoViT72
kobmW3NZdT6da1zM3ZqmFmUGNyqQt+1vjKZ320JeWQeXRwTsi/oIEl3L/F+rdbt34K96ejjsWYdz
94Kz+75HxzlD/cMff308pxfCOHP693iLODfFcd2YNSpoc0pA67UNhq4gCWfkouNt8RbSgBjz7x+P
eemsouqNyTXqQwqZ1CKUt+TmM4xdTiUVT0/tR1ZqR9lPNkb9U9K03WBuDXkG46IeVga+tHo1cSMQ
OpoC7nsaaPQUhoKEmKWnkunKIJ3GUoYh9jsdAAeU6GGlPX1pImlq4VS9VoS59G2197KnuNydQdvU
Jm1iqtmMXsaumb7mykvofAZt26Z3sba2di8Uv4go1D3hvqCrBNjj9GXzuretXM07ry/vHSRLBmoQ
jfIt1LZpcczGvZ/zsma4UfsvNc2GvZbcTdpxZcYvrS++NfL36IaSxy5mfEi0WIaA0nnW+FCryiZq
IncOoeW9JqqPgZruyeWTaaLJ3bupL4sHgiikoI5WuubB7mo3gMiXTSvL/tLJhkIanReejQbxYm5S
PMEDvyRbipRncQFK4o6WugKsdk0Z/ULdj8+A6yf8H65cZ/KOSigFeU+nFZf1n9FvwSZAETxOIJBS
9KeviLtVJj+Nw8od9EIlWowLW5hLPhXe92Pwj3zJidQmGgMObxz5ugKPaYIHRKeDOhxz86r72v00
gNkVe0n+RiW0iHakU86zA9BAvgpNb+3qec6mBdbAgQFiiyyffF8/XY4SpCEJndHOU7PrMfCQl+6K
GfeB8CbN5UNkPahQoxrnh+nMux6Wc2pfN0iz+fjfIkpa7uxVtIUY8ezIpUapQGHlRry8e7Tcr3TE
hUhvRG950G7MsboZiYNYljZuHmdHWb4LlJcanExsZG4sZVcptozm7KycbBfTTdaGuLcieYJ+8unk
NKFqplxZmJwAxcmg8eRgoA/3lIQZ1ouNG+izZ0jJxuYM6pTa1a7KYGVLnCVhVCnRM+aQE4K33DpP
HyE0chpD2dR6tq6De2DcnK2oJxuZDsHKLfr8fcVgiDlRi2AX4nZyOtgU4KlYoTfm5aEnUURTPjvN
r8q/ciZXSbcN2DTs/gY30WmFySuT/X6Gnnz3xeDa6eBqNIYBJiS8qXLVRY/PmEsKgnftDeGn2bqd
ww0l203NbEs7FAgi+Xawt2XqaumjbG/mw6TGGKl/bWPsQAPXUrlg+ejWFpv8h5qEm8iOYTgqB8gd
OzV8KOf7qn1OnMdOTt0O97yiUt2+eJa1zMWpY5Nx2OZhutHmcoOhopJtA2ub2l/1TnYrUm0DDcRB
cwN8VLETqHDU3EH4Dvo3jKxcI7FQfkKNx+1ieoeHNrtvQAd9HMTPYjjzRfAShHOYSGdlCFwFMinK
2xZLixfBhBIqwfnkgSWgVY42BAEkM7cfj3nepoRszBlNo57kBMbBYoWkktTFsYQcoKhQCrS/EF0C
oeGW4DeplxXJtxgxkyn4GhorF68L70tvijemN46GprMYOs8SZ3IK+10cUdECwfTXnd+SprvWhp5F
l6zBlUQFdLEgTwZcLEg5r7m4R07jFRzREQxys8UODYpwzp8DCUcLtoWOtg0cqJVpPouBYprRCBX1
Ho5neVGcddIg54DiXUsjcq3gOitMF2HajQBkC205Wf2dMvmGmXrKgAqfEJ4ah221lihcnPM/nmOR
29fyWDqFxnP4M7BeHKo1pN7Kod9OMuJC0ohp9+yVKyHvHbu2nHhAICKzd7h2LWPe1GhylUdm6/XV
17b5VDuHNnn2082kf5Lsvd396skLudbEbeQZ+8Z3fRxwx11S7YFpC4KYtVakOr8H8kEoqghgLjUj
TspFcHLK2UFtg6LRuFPqg2UdnOnarJG5+FIepJnroZsELlRIKuZZ62n2XS17ReTanwvtxthbA+JU
m+rNGDaO/6Slx4/Xy/v97mzG/n6899T+j6yiqPEw6CPKPnHoVfPWyHb4rNUPcbqp7+sJXY7dWG1j
m315k93IYGganR17PReHOT/e5I2baEgoeq28DRUQAJsDAABneFSslfjxDqs9e1BiFbqBwKrgT57O
YxbHqT8rzKMy6VubWQsRi4Ix84qX4lscwLm3x+zoyFgAWopHf3I7DuoxdXDfHYb6C3J3LvYmbuf/
ruNkP5ef0dXaVj0ptCHdJ+ZvQ4aoYB1S2qjmbRlV9PC9SLYP9lAcjBRVehTzSLGxPFCdXe7nBwBE
R8t4JAfYSOq3tp/phXxBS7EpX5JKf4hkeQfcLcG3O+rSQysp33H0Ftr2qnApfI0TDIbN67B7ifNn
0zzGIQUA41bP9mi3u4l0E0rVtgP37ssPgfy70x4iFjL4jsT83qTiRaqrgoy/sOaXsEh2qVYftRQg
D8LLHEgfLxPzUlhR3rNPoBeUChYh1HD8YBwLlSNDPOWu+R5cV4/GsCvRhuJ0vI67wwzWFyqdelBM
YG10ZrbDuNEDJF42MDIq9UppNk73cMT9RI4TN1TQt8rfWOBbw9hFZLP1kd2nPSq37bdsN7XEpq3D
8fzbvPFvJOkODk88bmodHRSPYo9q7Mv4umzvfXuHMlr6pNxVO+chLEEZd69w1ft4vzIJZ/c9sZUB
fJPZCnzjcq/olTQEWqW33tQV2/xLlz/YaCX+CO6lrw27pLOwVP3uU1kaWVSPmX2t1EdF3+rpoQIL
0t1Z7dEwX8PiS4q7cdTCbds0jaePpVvSvK72Ur6dAnVT59QHWiAcRye8V6Fqz4pHPjPrOxjTGCS8
hsbOajQXwdzgE9gS496K34bhOu/uAmeTvWTlV9UZNolS7argzvCxq0oIgbSCQKzca/5+RPVPDQKv
6N4AMN5EwVq74dJEgc4AiIoUMffyRZ1xktXCt9WBbBAyFhU5tmSwFSYEbt58A0O8cuhdGo42GLk2
/SjKbYubSJJpSixZOaXrcNxyuBedeRAWB4n1W4vpiyVr4HfjwvkO2glaG+0vmpKL7N7pk1Aa5BQb
Y8h8U/lNyLUIpduP19vaKIuIN+LfUdF5pLwQEn1052Yev01KvZasnF2dWdVkRvBUqWCc3+gzNPqC
MhVQxe6lhP3vwP2ZCaMjpWklGa+z+dkJ7ntBQOcYVyZIS+NwB8hjq9dc5Nq1jvmlTJF6LhkiIhew
WpaK3g4U2djIEc/mektwGVT7SkIFNbd/pPGXsFc9LpWBr3iVo2z89vHjST+vZaH9wDFDY0KwToh1
p+eMT9KM6brGZX6oXJG7CZSiIOar/m8fkEQaIqsGnKCoP3088oWMicIKUHKMNxHoWS6qbnCyPo6p
gNoRaTAigyr6MomWb0zIqcWb4xndWif34svSZGLn8JWp4C2WWDJ1GXlU3EAdws41fBGsMOEXInJV
oXUo6khsAezX2pXFfekrUzmgaE9AlQ1avafzHNnFLOMQwOsmn0vjLZXcqXkR82zFz3J7b4ewuiQw
lDirSclaVfbC3fgdpAswBIWAMwccczLMkco3IsSO7yb9fSrKNygEGv03w6rWXvXCdQDaLaUbHDLf
xZ9PX7VE+dlOYggAMdB7q84OarUzlBlb6HtBsGsaVBQt2Knor368pC59X2HyQ+qJawHd0kUWniaW
M3SOVXsoTW3M/ptQhbcEBjx8JZi8K+Uo34RQzsq4Ih1YJGsn4y7SBbyI1Q7GJDdwpOaH+q3Vb5Rh
7xjfsF51/RnPXOY9yjaCxxdgFfHx8BcCp5C2ov9EPKPfvrgDtYNSDwWlRnrQ5rGd9EM5fPXHaO0l
xQpdviRaSFymdcEzWhLB8iTKiSItkUJ/nbong1Jjwg02jHOv17sd3j87E/lktb0X2uJ5EOza0XZN
+enjt71QewGIwR6id8utk5Lk6fJKJYgpyoSen0lZIUaeR0dd0qg/F2TrdvMoim694dYOWuc29zBD
8oY16djz2MUj4BIhOB9kRstWvOEXhZXaeukJJpWGaKIgAVQZZMiIvA/Ni66MruZ0hfp7votPR12k
GTgG10kk5EnTMjtgYIBcAbrq+gGc8k1V5g8r83y+jQXLGzAK9WUOh/fC8B9XJcVOsixMYHr62Mpj
SuzWtbLpGxh+qY2PwqZucJHCHTkkvVoZWjtbamSbAqcCzZkewFIFyejGhmhFH252rkxUtWKAV+gm
dGp2k5eoJQvza3BlOkswBpEpdMTNec01+TzNOnmI5bZKyqgMYyOsPVkOsKJECTcyDjJ0HhXfdX8G
/7XmZXje8oBHgTQN9gmIplDHFDv9jymv+qrNNWWqvEoptkkAaNCUvVhrj1YlbYX4VSmEeSVsLgzd
LVTJ64b8oU3TQ4iBpLbGU75wlxfMT1ReWemif7gIa+Q9Q1KHY+X1Rkihv3DbPvZ+pKB7c7TOggaQ
IdfjABlto98J5ydxjgq9YBMrO5x/vCy7H4AVdegG2yPaD6YG0PK+6LB5K12QrB51oo+XzruY+2mU
4lHBSiO1j6oj9b7TKcwG256UqUX9dIy3cPRQ2ICwTuFBCNA7NuRMPXBrJGlUu9sGc+em8oPwi4iO
efddn+86jgy7fR57LBS7qzhACQRqg6je1GF4ZSa4AqrVUbLrtfAqwtbZg9PlEmgJ7hFL1fIKR0m1
t1BJzZNvPtm8icbdgBA0Eq1CuMJs9jPKnQPPlXZrOfGFrU7t3Ja57QmprOW5iRp+Z0paxbojjokk
UAgzJrOxKcu9mqHsoGFLmHc7s1kJaZeC+cnIiyWGF2FHn7SuvGjCQgdNASGIIoRjxOiWfmVnvD1Z
KH+KMONRofBbbx8vmfMOl+ieCMAswP4LakWdqdVSW/elpw1Qx8R1AJBn7gy7oksOMsVEnVp6m0z7
BPUK43ll9PO5Z3T8w4DJCKj1kuTRJ0VeWLFKVJfMXTMfjAdpFn6a8SZObjv/gK3evin73cfDnge3
01HFYf9HpEkbiJnmpJT0EPjK3W3ziy2iGM0xLRKvs1Zg6xey39PhFoENWPColRovOauhC1zGnULE
UfCERw+3R5KXdSb0P4OEz+y/CNzSx697+Ru/py3w2E2QUafvW8X5jIm2jNQrd9cmflaDnZxkXpra
G/jcoZG+29P2in8jUzVeGVxM5unW5u3/GHxxx2qjKYadOLPA6LYowBTQV8i0W8enaZxJVEmI5uIz
4xtwlTb6IczQHMeSM6/WwuOFDJlHAQ4GxwEIkbYsz1oBjsd9Owm57GQDOrybX4q5RxovPwyRsFp/
DrOGULgGkTq/dYOTUNF5hzMFOmhpHkuvBVDjjCLYHFT7ev41h45bAcqEJ7RS4r2wsrnaies0moYi
Xz390qFVII4at2iBYTekRvVmqnRsyul6lXsKm1fJ/GPl855Hbg5IZIboC5OsIEN2OqJZWkGFRUEB
qWDcGeQhEDT3Y3834odrTrVrjNTB6FCHu6K3Xz4e/MLbCmwtNSfS4XPJ+qz2lQw0QO5h9nMo0+42
9F0UlkJ8q4ci+j3Wvz4e78JSpqXEhwToBRNq2VvKdDUNtMzOPZnsV56QNgrqlSP8/QsttgtwQTg4
yOiCHjzDXHAkxHaOnp2kj7tJQw06Nm7D3LiF1Leb0s+ooByQ9Ibear8IcVYzsz9FY0Ntsvjh6P1b
lQQzrSdT9/zE9AIHdzD7LrCTr4mBEEE376bQefaH/keHMcymqeKDYfS1ayPJ6AFw2UWxFCC8oT72
4c+PZ+/cHERDOh/IHjxt6nZnEmShFOedNWQ5hiQmokH9VnVuypIyPqc6dVORPzV6u2nliLp76o7G
A0g/d1C/rzzHhe0IdZgaGAkngpRLEqOGYTZUNqTiJFBDc5sdQj/4VFfRlTn013V6Pw29ayuoF4/Z
jWDiiOAMXWbfmO11yT3HUpuVr35xagSFlPiAxiylzdNdFKMJDvIO9bwpYNtQQk9HMv4pd7WBbACV
Nshn6ErQTYtzqAaFK4Qbs0ndB/KqvdyFM5nG7d/Psrhi+nqohgrsJ7REyLdHEsci/NqgrmCG6Y3p
t9cB0TnCod4OVvE2l3aYYM4QSfhfkHun80D6jORBGhVei0zZlAU7PR92A4ZApXQQnWvh6KR/LQKD
bFt7PyrysdzNcrD2QUTqtdyGNBZZpgo1L9NYnNnFCJd4nqYc6BNkSuOaVisl/ASFLeNdza00e3c2
ZeoaWJkgnjSOh5VVeukJiKk6qooC07EEMQdzqsxjUyDYJ99b1BQUtKeEiP+EJi4yIxsfuwdjDLap
FezVg4HvxMcPcGmXOJRmqTIopGZLpSEl0yNDSwyiQkgTW4PbjwdnzJ2ljct/eyhKOMBXdHSe32mW
p199qKWyRVUp93xVPlp2uHcQY9eagFNs5bue1y4QxKVyIjQroJUua6BzKcdWG8Of8XXZTSf7DkrZ
rWO9pf51gzqlrMUPQ5/9+4AZRuX4NxRsfNAeXJyRHNe021oFrTobbrE+7uewuqaJlElXXRZdOXm9
yZ1+H+fZ1m+jW00yjlE3rLz6uT6N+IpA8IUUDHSu5f26SAIr72eoktKoeF3+FjfGkesQ3ufSLjdq
OonssunJVtKjNidb5J4kRd539owQ2HwoouzzxwvsQjoGf5mVDVePBhL4gdPPnqP5LeUy6iFO012R
ZHho4sBJ1N8r0k2NYxJiaZaBQtgk7z8e+3xxM7SwaBTCIZwAixgXTXVhlbMKTIIDZ1DIUpwHqwqR
aosePh7p0orjuIPfifoOHmhim/9x12hKLcDpktZYFDZH9BA+59b0G8tkr2t6yW0tO9oOc7HWw708
t38Mq50OS6culBOhAQkepqJKUV5lanI32HUC/KD2eqe58eXgerB1ltu4+/idz2WzWGq0U8hABUb/
7DofG2qsGjV6bWV7rNrymE3FD4D7O8nPf4b9dDBY5PFtooZfFRzZKOxd10V9M5uKO7lp+a0rsqeP
n+g8UxRUeVsc+QjlcLadTkecNrUyRUTQcKyvlOna6ZAHSnFDoTTdywWh3ViJaRe/+x8jip//8d2L
oTHMqgSIo1Z3qMM+S1b6KtU/Bx/schrfBjUZh/U/2lF/D7qs2nUTaK9i5jUb04ugw0fZtJ8Smr9T
sJesctNH0a6Nw1vbCVZe9/InZ6FzVtEs5dg4fd8+SQzL70PwP+m4NwtoF017U2WgTCIbnx/zKsny
XarWm6YsMCW1XcuaPK18BbPxhnv9HbeWT1phrITed03O03NcKCOzzWkuEoKXG902xsSXfDh2oyHd
BFEfugnoVN98CEqn3JR5k+/nCKhIgbo9aVdUOcfKv6nhejlq4M118DkKTOzN/aLl+lq8NHNn4uaU
HlH7eptjaTOpzT0Uoo+X64V88F3QmVadQNnjwnA6m3aV6BjJ06t3wB6P9kvZua29D8DdWhnNneFH
ObZ3loJm43WCuWVMgzYNnR8rT3F+tzt9isW5FSZtARWV+xXMrS3fy/3SPPoGLJcEWhXaslY0b2M9
vZODeC2CXArQolIBD5eOBnrOpxOQWKOdVgVWAJXbFPU+DYzfnTzRoAyK+6BLj4Pm7AbZ3spBQ9Fi
/OzLzi5UDlLzomhQ2PKV+HExnoqjE+NpIem9rAaPSt6AfkfJtk6B2zFYmgBzVrNwXwVEL6d8Tmvn
YejskKZL+O+y50RpDBUCpFBsrFyXd8JJjxwz7EjFAnna17YsuXrZXM1Gu3OS5k6zi3AlV7gULtEi
UCgjC9vMpWycKg+WVtsava1Ru8eoa1eY3SffMG7xDDxI0/TUBPnx48UmMvvlRv1zyMWJDF5Esyaq
/OirsvficNcp2SbIrS1KJjtUj1am9EJRTpQb4VMLg16Hq8bpAqPxPZaNo1CFD4wjot7ujICv3CvX
IQk16LHaS5rCxR3md43FcTKlgNDCYe26r59ftpBsp8MAfZaVftZXbLVpyFScSzwDzctU6/aWFN/2
BSDqwYwOqcblq8vIy9LXro0OcRl+nbTuM+VU/CPp/oWS8rOSKZZHtMP8Wq+8pEqBv9vzq5VWO0tr
bXwFoi+x8WVUQRKV3a6fhi+5NsJHzmywoPp0U1oA0awmfE7TWAOllNPxGeubONb3aTZstDI9GKXx
gKrx6H780c/VrKC2iII/JzOnxpmInI8b4DCMqSgJhN9uo9l6teNsbzYOEuiy3bmWD7zNnr7GfXut
BMMh6dRtrwbHJkxncN96s4mfyjZDBIasyleqzSEbgoM8Div54nlABr4gC64JH4qvtDze/GguVSlR
Ym/Spn0jN6hKJU9zqN2neQ39WG6+5D8kpdqGWfI7mKofphZ8n7BamqM1c4+zvSmeBGUEjgVyZpLY
04UbpV2r2yVPYg2OV9XdsdXUe3SRXbmrNtWcXDW+v3KKnu1NMSTsTo51bjGcSadDqr4f9n1uxZ4P
94P7gF/Uu6xvd4kdH0xnba4vvSAIFUEmRdYQsP3paLFqz3nUy7GXKN8yGqBj1dJ1fHXa+/770K6U
9MQ5chJ2eDXUXThoGEpgY04H65GqrqIKlWNNfdXnAJu41pWKZvvxOj8/PsQwtDhQ7OKtsIQ9HaYx
BsXA+ivxJqu5StoWJCeQJxieWto/5XirxSpcnzm5bRTl08rYZ0cpY9MR5AWJ5FxBF7lvHbZylU1A
UEMN5+N4uo7V5GpMrS9RrtwbRnZrQ13hNnQ9FfZGElhxLbmtxv6eW+ohtHw6nGG3tp8uPhT9Psqo
mGSQnZ1OiNpnQS01YeKlcXoVNXcTYAq5R420s7exD9Fp7o65X91MuuM60uCmDpXQaXxI5RlyyVSC
XLNWRGvO2yRiokD4scS5rHHenj6T1WRpaEoSDtRys43N+kZSx72t0RUIzYcZSqflyxvu8ej2z9co
UK1V3s7XInVlFM/gN1LQ5jA8HT8vFYOrYhl7Iw3mYi63kv9gDPLKWjyfeTgDgoVPMgORUVuMMk6O
UaojvWy5fO3Kp9LmFjrfYoizW1l3Z0cbZQ1wDERhQDNAcxbrTq4lPUSVMMLqsHBrusyZ9FoPvmtj
RQLlvd1aD60frox6HjwYVIgjG5zpwsnqdA4LpY+NQrYiLzcBiTeNUMF0ZSk7oAx2nemWK/sruZKY
r9MIwogwa0CGQrI/q2pPuRbJRRARj6v5KJq3klo+qv68y8zoNuv9lSPzQigB7ETewYWG/XzGgG/Q
MiyM1I+BvYsrCUrzpnyNR9pDNVjbiS3UOtXW0esAjITxuvJNxRZYvixaqkIEX7SzliZhM+qTXVKb
MfqDvpcBWtd9+V5O6F5X801oq0CYm52uzdeRmrhz1YGk7JKVfXp2s2ZdCbUB+D2srTMesBz1eZDL
PEM4VW7NgTfZ3Sc7Ne+syN7i9vMjccbHpF5JGC+NCnmOm4jAzzL46cJKa34g15yBUI/g28xuNaqf
MYP71Ia2V4byQ5bNr73/++MJvziqQYKEm619btJZdKoWEjNir8l/G369jfLxVVHHxziz8fsdn7BD
vgtX6RcXPjKYWEID59U5ZSwEg2rYPhPc1fZOSR1v7OdXm4toJvFh9e7Fin98/JrnSAgOKKFiC+jK
hMuzPA5CJyHtrgDxULu9SjrnFl3nWJw7KDvoR63tnye52Q9QfILkdy+Tgyjh8JjX/4MzAD11hZc3
adPyRItrAVKWWdjGcAQzNJ10eXysZ/PNLJJbSRsew17Gyli/Y7G/jEr8fXTWTLounEGMbwokPWVa
aqOL6KzaDXnRQHY3J+XGMOaNURyQvtn1buX7+7LEcRJ5YRN3MJCua6FFvNxid5MLCb9QGlHnDbrM
ceIa+iyZF1nKkIyPZXLjYAIZmemtEmj3SmTvMjX02s7asi9vZb9x0eHYSeGaosbFBSF6Hyx7rr5n
dkGGZJRWWEzk2/J0QHMwL8MDZac7FbHhWmuOSScDy7O3YV7dBIXzOgMmLrktfrwuz3nYrEsLsCW7
AJ1tzrHTXd+EqMcHodD7nuutlk4P2OR5JZqIwqs3iaZDk82fEt/8qlU2qOK+2tXmdWlvtCrw9AKb
DfmnkcrfdDVHqd/QNgn/RDfPK7Hpvcm+/HAk53CQhVUDp9/pY05VlKHd5oeeWTn3VWQ8Rtnw0Kjm
XR+MdyGoxWRQA9DsoWfkioxRp4GtPY0Qt3Dqn3Yjg0oprkke8fksm/teKu+GqHyKs/w2d5odrjrb
aeRr3zut/yQpxS+98y13mrJrxUSCxQb5moX6s8mZu5W65C5XKwpVtK7syFmz1LtwwNMfRc+elgFw
7uWrKtRVS7PFikDgQIsBWHFQbQ08reoajnzktoCOP14EFw54jlk4J6jBOTBPFnlMgGNAntvcyLvi
11QkjyaRqarjJ24TD8NsrdRBzts0YslBq8bbCPIsKl6n3zLVhySBMovxRqA99mnz3XJGr527Q6H1
CPXDQIs7fd9C0QiwsCum/HlsVdgLlQJDGWnUhJVZ45Xx8SRcOIiomvM0ggVD5rGYhKjwi9i2sANJ
FIn18y3Jyispq7ddhfpXX299yIP1Ggnr4vaDJYEEIBUScfs+nQtVCtN6xCbHa6LhSir93whfA7vM
vvSZWfPVp2+dNrvqaF7VdrZr/XHThuY2w2shaLuD+K+W6HCeK9UUkELQBnRqC5yvJO/j6dHEkyx3
IMVSSjg87LkC0JC3TUjhMPL66U62hgebnrAT+/XGnxT5Wku/UcF8sau2uW0rHxZl7bxMFoKYtQH7
pnOgqQYSOrJJ6VnO8zh34TbsJB9gS8TvyDCPCgueeKTBs5LQmc9tIXSJB0Pia9mVM8fQI9v5zcqm
3ZSrh6L6/PH7Xdp1DrQCITcM0H7JNK6ipFbQRmYP8G4hR4NnJPNnPctek664hunNYTmYu48HvZTq
0hv8e9RFJQD79kprijHyoLZjrvWA8PwVSD1/LDeDg+AFzo5WuRJLL52Bf465WHKxNMeoTyEaMcnp
bZRIVHCClQRW7OCztWJQRhFpLBnP4lBBT76p7IDXUhAvCVTlW9FmG9vPn/y2/vcOMMpVSNihQQg/
jwIb4JLFWHWhZgBLc5FA+oSH4TbL60+zVH+u4uF2KOYbTMKvxsC5kuzyoR+qJ0NR7zW12EzaJzp1
rjqoO2Ttj5ld3sa6eqOO4ZWigIf/tz71v57TeZdSJ6mnU3q6000jlSx6HqQe022kXyn2j7q+qqxj
Z/zqaMxztIX988djvrvD/P0dzsdcnJpaGUhjJ8aUcyJ6VN7lhbF3fqZFsZOl/haMHq4ypZpfp3q4
jdKKfnh5F85Ps3I70lBTU3wefGWXFHDnotsaBYdG/20kKiJa4wOQ5ffH/V8/x/8d/Coe/vvBmv/6
T/78syinOgrCdvHH/7qNftZFU/xu/1P8tf/3a6d/6b/2v4q779mv5sNfei4y/rP8lZN/ltH/9XTe
9/b7yR+2eRu102P3q56efjVd2r4/Au8hfvP/94f/8ev9X3meyl///Otn0eWt+NeCqMj/+tePjm//
/EsVisj/689//18/FO/4z7+ev8egNpv2+/lf+vW9af/5l2X8A/ELR2w2ah5CFfCv/xh+iZ+Y1j9Q
9iGzw81PqBOKzZEXdRv+8y9d+QeNHmguABsFlUs0jJuiEz/SzH8IPjA9A5sLOMhp86//+3AnH/Hv
j/ofeZc9FIhsNLzNaWRlb4LXJ7tAhZFjDgrRYuFrWQjLUkeiOM/0gf5WMrVHverTmzGw5J9ykwOP
lZzE8eweoRuE5xESGar8oZ6V6rXoihHFkSbeOmNWHkezKhTPt6r4iChWD56jTahSpWU0fpk6Nf7M
rw/3lhTMh9ms5K9cpKXfc6hoR2fCpbIPBpLcIEhXgtAijvOOlsU8IYggrpOo+S9SmipO5la2ugii
bvt7kOq8OEaxWtebtodfr/D/bLNJUrZql/o3tt2FuDiifRWt2EWdTTVpI7qQCNeIqHsmlxFFSjAW
8mDujXDUuFy186Zvh8NkWm/WGJeu0jnfy6BYe/v/Vqr/O9CI9xd25qSsXC2xyF1WtH3SYWuOR2Vf
QWPdcb74n1lbVnc9Wj4BxMcwauvj5wmRxzfbfqcZgbQf5yn92dSgTYtO1h7B4Qx7e3SsVyecg08y
RpScibE2PYRGaO8QNQweWx/7HXlI61s7cYianWHUihCqirutObb5a4YuC0ohUzYeuqHUUvz1emfD
k5eY84b1D1Mf28OYCb8u0u/vY6pWM42x2nC2ml75mxqgHMiVMRviq0SRSwOBG1NC1NDXcAx0QJ5W
gKqyA+GNO8NcIacw5Bml7kbtske9LXBrsZz0phz84DYOe5u1bFD59Y2xfZJI7nDrbru5v+2UKvyZ
Q4r9nA+YlvstCBmkbNrQHdgwR52mHfaSWRnlm2I2h6sRNJyCMYFhvUjABb/o6aDGuySdywbmpdqh
u+FXlmf1E9SCUe3mJxwUhk09qWReGb7B+DRQa0IvpLeu8rwf9mU9SYekSOKHyU6KvY9G6s5Jx/Cz
kqBObJcDJtpaK2MSOFHqUuZafi1DK7kro6Dfjx2mWXJnGS9J0I370ejM/Yis/hUcl+gl5Mdv0RQV
+zjUphisstT9gJ0rfZ39QLnOMqW/rXXgMuRiwY1fIemU9f+Hui/ZsRvXsv0iXVAi1U2l00ffOSJj
IoQdtjqKnUSK1NfXOllVwH23XhVQgzd4k0QikXbY50jk3qsFLk5T176BkndH6mjGURJMxjPCVIuL
Wdf2HX1aZq7SJR6e8YS4WkWtwljmoWVIhMpl1fAJzXQuNLzqVT9/IfngT0JVs2vFaE5NhMFRcTEc
Jg6pus0n8TAyjhiBLVrgG537B+FFct8JstyIaGLYC1l+XgfZ2SrC47XjsVa/RrbkT3Mewp9JlqgS
FlGXPyWja/CcJXCBXmM9d0iCdLfjqr2+6LXNP/NxgZ0ub7INS32GFDmKl3NPaTMd5mTpztMaoU2T
uqsyAyLZEaa0M5hyfiNUJO/admh/LKznf7J26TSqWFxaU5H2v9Y0ggS9DVt4zLolwF08STIDW4+R
7u388KkzX/yMuql4QuB6hmyJTD5kopAPHWMBaf+zgsYzNmy90UNs7sDVylANKQ1IfmrZ7bDi3yLs
o3e8JeyzB6MyID930L8SnLlPmRkYItKjOb2AANZ3biyyD1ba9bXksNPDKZx/AY/vEBrGM12HeOo/
2hSJsAx5xrfxSJrvbujSuYrnqNini+9vNuFGIAuT/gZFi0wqTqfp0qQhvkQ6lQ9zvE4fFEqF42Rz
c/K+mGoKh/1FBSXvPJ6NG+mCOxiRtzVPcxj6VNETZBobWtxG40qe0av07hvgFxv1+Q0etOVuCaGN
q2kS9gZvr/+2o6TPQi7+de6a5BdLB3tnLPEnPBblPsoT/4MGRs7pQuhFsBGWF+35cjvzgTxcteHq
5EbdvrCxSaCzHuT4DVb7liCB4FfJXSbu1q4kP6HDLz7zHJm9xZrbHeo3mtsuxBl07iSqkW3L98lM
1n2B/xhVXckRnYBoQP1Zskg/mIZNf3GPOnikQeLBbIKxSGHymDMru4biLz+Ics/iUZ8m5O1d4fLJ
34dyLaEPWrEnTpv8k5dSYcFcGxBOo8dJxTxIlWrIEHqipHFoMmdZiwQPPd4sYeYgpll0Q+Y4OU15
Is5pP9B3HCoKMt1uOpqw+YeA7P6jwIV4PwFkPxhwr7bq3CSbagGYPCBHr4ledKSiSxdIdCozpc+L
zeyh81w/ISoi/Zh86p/NMhVwrZiuuEHmldrPou9/QT6hb9HDXl6o0sluMFH6ODMKJRGi/Q6km+Mn
EjscpBkW4R+RsPZGkA4C9zIJd2WUNC/9vE5fQ5ZC4ONTJNrFhlr8YzSfc6nGPRX4n+psGnvICncz
fd429SPOEOpiB9uxvVDL+kYKN5wiAjxoK4X4wMLojhYnxWvDYLGKTJ5M9cxTigwkhLK/psITpCn2
GQCcMocHJ5+4+pCYDs4iddmT1nbYG5+j2a+RsT+TgJWEdPkET1zfHpd5o7/VkibvkMLAExH0QE5N
2RyjealYI/J3cOXqEHtAWFbywgPZxV+g8jOJLk75XuOnrssTSR2SWsZtHr981rMPYLxxWw+lUIdk
5D3S9NiAzt489vP7cjW91C18ZEDRFkPqZFulhil8NH/WzC53eHNh0cblHJ/7Zmn2E837fJ9qEz00
QYsPh/TEV3xY08XBdVXjAtHP6xXn0dsS3ec2g+MVLCiW+Qg3CoZHemhyz/ABtSy6pKspbvhKWgNZ
PikOwOnyQ8gL/e2w3e5wCQd0Mw9wq6K7YH1MHMB1/HZNuGy4/i5FNvFzO5P0M4GX+H2wAeoPvZFj
ihMQyoJYnBLcLC+wEgHyxZv0oLN+fkVB0oKcqEXifXOE2ujUk6nnVVvqotaT9H8obuJPoBbsK2IW
UKPLEAbkMpN9N5Z5xBoB3EepbsfuEdn66SLCwGdE8YMf+2XvuzDfOZXku2iLCCLyNYKUJIVwsU0j
8WsT24I3fjQLjpP2vhijDiNjIwD+yDGvdSGTPYVm7A6dY/5otC3ut1xCVz3PbGfjqDyhLzT+oxTj
b0s75CUiilz0Z0JU06UVZXpBnGSCPl+495FfQFh0NCns7cGQxEFFwy1efNotJ9Rs6b84TBy6ajKc
c9UQtuaFL2vzZqHKOQb09aAVac5cjSXP3ixFgxSnVL63bJ1UxeGqfO3oZv7YNut/QnMuIDgCuMaP
61iQL2OCQb4Us8MvlHsPOE04JhNFLSIGgoLGA1Hq9zgztjoQqy4jZeshWlC8k82k/eqTefrLdbBm
uFWF3VVddL8InB7VGK35KSNrdFCo07pHP6r/GICfY/6LO7xssT+iObqPK8Pi5kfWeoEOE5E8T7bo
bzD0krEuh7x7M6yAJiDLpvm0TcmGVjkMDkirzj9Tl6f3fkQQZWX7YgT7icMUTu1rcFWf/J76dPhL
5Lr4tq0CUIVT9lYqpivdduF9DEn7aleOWTYf21u2ILfRkgEHs1qhvjqTfOxujU/nA5WwCKytmU+l
z9b7ibNypyYxnvM2bWvF4nC7NMP4hqFpvqFExT9xggHG1lJc2paFSzJCAsxcaR9KGbZPNsOyVCFx
djsxE/sWNm3e3yk9bqbqGwZwwM5KvUQBB2gPsBWKqGvoLwa/u9UXy7XTG6YhjdG4SjpT/A44xqd6
UoGfoX9IDtAAzbWNxXhZ58RcylxlD1s8kEMCW3ZdbCR5TaZEPGqSzpjTy+E0oU/zWeRQJKBPPlZf
kQu49YeI7Gews7s2x2+4yAVdEq5pahw/6XPQerkvG0nrOI2am5i1XZ3pvD+WjfN1Dnip7lMH6Tlb
ywTxI1x+4wikyNCi0YvyhF3WtoO/25kVkZdxfuTI7K/ycptRtQaz7KtEkyCrUqRrRlUS0vwxIpF+
wi7Hb6lpx49xUc4exCDzO4uX4iA7zBD9tFg8an3oulNO2q14ILmcauSotzdCSut2gC5L+RQk3yYY
adRCMftJ9KoXXUmfs563H4hCg9E+lCV/0GkQaO81fvre9IwaOoshxVRLwM0IwRgjrw7ez103MHeT
8y594HNgsLSvkvG63XpY9lBLtJ1i3FEHlWAqiDcVnynUZNddAPMTm/Nd7CCVF/DLPU8hj9+LZbGP
mJA3xAkSldyVqe8YqnKH4T7uVHMY3SaOgEvmj2SK6K+oJ9lRmj6cUYC4/PTj1PxaE5X8VBgNnvoC
Dz3Ae/GZDso8t+XW8QoliQLnOI5OddC89z/yckLlSspHc98y7AyYQOLiDj5a98slJkOYGiuQrCwa
Gz3MQ8d/MuxdN+nmomLnyhYzqtmi5jZlgjdIghTLcVRNltwL4ktYkPM2S6CzTCGNKJgeILFtKcIq
mdUErBbKIi9r2rcWC0dbPkph5p0ZSv/WQZqFvNWAO1JTa2+xoScHh+/9BXRIjBqu2Awn49ryR6YR
bbpwimV3QeQQ6oXLsd3n25Z/tJnL2jrPO/djo5HNa4DXywl1JcnNuhUYWS33NQ9iPcpEp78x04g3
FqFRkU+xuDC405NaOSi6r2fv9N3Gdj57ETfIWkA0S4Qr/CGdY4yr22RpjfOzPM1yAGAZK0XfZp32
/FDqrX9VHNl1uMVxg7qkT3ebwuPvCovvDYKss9CgG5H3lZoXzbnDWNOQd0lE+5fZVHTXi8z/ErHj
373SOOe9ksWO+za5t0qsjzGUpw0C3oRglbNK3zRp5/6iSJh9jSHufoxVyu8TZAWduV6Qk81Y6nUN
Ag1rXTYrd1OOUPluw12EMu8YLRIWMWv1NOZi31tdXtIJqXRbXoSbIDj/Wh0GHkqcvW1sQ+7HDKmN
zBOOzE+XhjsJLc6lsTM5cgS330cgb56I9ojvHuaoInMDIWmj/a6TMb2jqTevs9LqLcQautgSHQpf
29KM2N0o2B7aDc2BFIIj8daS9Fi0UYbbrsttgkhwo1+2mCEEuojHt6zXzY3LnLzpNTOHROBRWcso
hvpMJ4gJz5pkh90qppUbmb9B4WN33Tp8uovQcIjta8LXTnu275TOX1rZtATW1t6+KkmzdyOjDO0J
w/wjRbzTaUEC4cSDpTs6tN1Xs3VRdCfXNJ/uhhb5rEC/MamvYvjgJoh9V2okQnHgMPjw+3KpHL4Y
CMcz2AGqrM3Xh4FsmbkLgNgpgk0DLFEKov8MAyUev7OaVqAKg2pWXg1lAtKNM7qAl8v9DQQ6wy+t
i2vctOi6m4xhb7weHuFgeTtUfFaYZmD6/DMlM0I3mbVvmAzw3POS/WUERsXdZD1vcTPGV4BmGKM7
dO3gAEzkMlczFq6a96xDHmJEz3D86toQB5qXE/XgVux22A4tond5WNdDUMX0J8vRzz62zr1hR4Nd
eOnbeY/FH4LfYp3PtMTivLaxv1gWYefF9/89iyx/QJV7d2yGEvjMUi6v2+xoUqF5Z4RSF9d9HW/Y
tCuOar4nxAtjQcvI8lTCTPcdw42ym+gQPrid/Tvs51d2GL7bOgzBPeblSE9j5LuvifTNLvQde9KR
jg9p13aXQHKKgvKC8j1UI/PrhitnqFwhWxzePD3LKJ6/06Vtf6ZrkfC9UVuKdtC1u0i9mF+edPzg
ItP90WKF6cMtro9q0ecm4PibwXwjY2JBnLqMYRnv0JQtjaBPE+Qfe4zAi686RUCSe7wIh1am2xtH
zHJWd5ArI+bJu3ncxd2CcN3EFdEZB9sI70GMw1YW6hmBpAUy4xDFxYtWfE59MSNlOVlvWRa2OzIA
LZuGxzJMw20v2Pam1y6pYtHQj6Lb1h/X7L56BaL1M3SNv53x1n+pDPtzwpxrgQV1VlfIE+hvh2gg
j5tuCZDECNEzE1HrCx8lTpTWzUhqmZV/7Do93lG9Jr5ydJJL3dnOX//fkr6gqXzbKpYZKCpHIZZ9
VkbqF7S5V68anNF5b92hgIfssFghH/A8wbnjoAFBEcBIzVQbH1AGiSvhgBcHSZ+YqtZkj/M/OhMm
pg/89m4/hAaX9DSLS+DzdMTXpO4jYFiHros9AAdnf85F1z9qGqH8kCIQ5DuRWbvvxrW7L9IFTwIs
iBB5tIV4Wyni9kln+B8kRvjDAnz/qcPN8ZynUzhR4+M6dzF5zMQCXHucl2cI+EskZzaF/8EFa46D
piC00JN1TFlTHnKzZi/dzCaE7m72a2EuOUqAjXh9tknWWQMtUuVm39wjX5mcXdjST8T2FUBkMrY9
WDqSF7J68t4MtmE104k7QXObXLZVAN+K2fSZUYPWiKFJMP6z/PoGoUm1g52XIV6VpROGl8Fdt0w/
houPKE6mLS0vEARbsisFEp6wvRuEmBOnXxaL0KMaUiqf7NQ8XjOuAXCQakyYPFF0VDyMDqmi0BFN
n0UDi5IUPj4VE2YyhaCZy8KDOmmXdwohFOaaNhmn777D9uzAiDxolm3P0HfgQzdlEEfm1IDRDAvA
z4UvyKhdsDtd1/L1C3Ntc4HgAq8E417lVQ7P8rfL17nCWt7vXZcMl0I08XWCoX56IczofVEaZJ5g
kj9N3Yz+jDLAYp3NLeC5oo2zXbNmEKKswpaV79T8vLEEQUAjozeQJvDTlFJzXEQz1bjmbLorroiU
FytC71pJuq8E+/HTqMb1MVMMBblFY24bk1oNunVsLylahTEjt8l6RyIo9uvILONuBS57w6PZ3M6g
gb6Whi9ICUHB4DPAP1Tcwu9GpgqPNa5z6D3fFoqdKAFwBnVy6NOzKNv4UiYjIhXbPIDHMSSPHhUn
aNaKS+3oE2JN8IK2DJA/9LbxeiALT2PordMJrv+BQemmS9zMUC74pLngnaa+joSj6rCKCBFUZWTC
Iweucim2nN3lBVpupxbvWRRQCctyHz9HDCJXJvHl07HJP2ZBMPesrAVCSHrFazn2/ZkRt8DHrVFr
3A8EsFUhwn3auuVLJfB842d28gff0OC0KgckoU3oR+xjyGpsoqMdWXJ2RMI6O8dpQLkcbSEzrUpJ
lgLhtSlkCQj16b+x2fi7CEzBB8XikJ+57eifZKTN76iFw6MPC9srO0QHj1F8rFLRbbcYRJBKn02+
eMbMy1Aqq2jcXNuBpoPN5vEZ+6Q/zLCN1SiY0r9iNHw+dxH+KGgjCM/tqOWBrjl79gAS3iCuk4DZ
kJoMsbDbb1na3JO4UacBXv6TnWR0IFPW3MaTQ6IGMeU7itK6F6b1hEr70X0uNAkXFBNOeGZy5PKP
RGa1UiV/BCO5vQpgiwAxmARKZondE7xWBKciymuqdPIGkKbYTiKZZL/X3dqfhBizRxCLZERRe17+
WnvYCDszijcRInJAk0L0p3UI5V4Lud7la7uh9ZKhXAdSAXiE8/h7AliJzFYyFHvQKO6i7FScl8HC
4bu4NL0l6I69pAQgioRU74QzIz7GM54jlLOgXko1iCTUbVgOg2HkA6a1BjTIIP6iSs83MKjyPZas
cFdM/fCAF7h49Z6QZzTt2qcwJPEdokFQVGB792J7gPkVjXLNKoH7BmnMy5Q90Q5HAuzaCM2YGZmG
qu0NfR6pjndd0rAvKeU14nyJ3zJmS1wxwJpHtLUdsNramzWsbKyGbZ3vR1pi/SiFBVyicEXrrm9/
gqkEAtvTHiY7OKib3djZ7ImjJfwhIF3tK2+neD/wacn2tFH5c2wTICscpd1ngAnxI2vH6VEvUDIA
UJB3w9rRtd74uJ0ZOk7B8E8LvMgYrcbMZm/zPE+fNkoDuvFyFIJWAEAQcmxE8uZxd+xT6C1qOvGr
3ydktwEXHcQ+JH3rVwoL0qrmnwWT6srfIHhpApvQtou5MMw099Ju5o7yFcFsRT8+blsjHl0b1t/J
nGyvOh5FnUPZg7A/6mSteqMOJNOYR9qER3uoANWuH+X8PAG/qX3U6nrZ0mkPu4U6p5HSKWp4GLlJ
BRB3fKBlc8Nw3B99NxaPal4SeIZynHfM8ZvMLWFnaT/sVar8eWhzDJQmSDQzmOQTbN547xzJLmvo
hgt6P8a3oTDoUWtmdturtoMtLm+idxZc8oFfBuqWTYaffSwZrjqJbg1DEwQfyP6vRfb8fsO3cCNc
2zwsm09RRaG220mtiKozkX0Ns4yOum+SauJOPgLVvJrAlIeg34OAvHEcyrYBHSB3kFuNqPBwJnsh
yIKEWQV8BJjyTn5lG5YXZBesLzHVKJ2gmYXkKmoo85W4VoACM18p6ir7RSDzrOv7Wwic8Oi1Y7IO
FXIq7I4kKLJC+VHaQG6Xp/BijCG9WEem+8414ARa3iN5MFe62hBBuces2fz0oiyxlaOz5h3iXvZK
LK7JXSbUDCiZt+dQBHEIOkl+4nSXt2YI/LUIhXi3rtiA+/eFBgAbDaCCAHC/FD7Souo8cOvaTDL9
TvuO43DZhu2eOtekVZgi/4DRvT3njcFGhcUnpYBDGPs1b6bZq8bi6v1/pUN5UL/Fy2J+/17uvtT/
D0oTBunnf680edt+/v6/KE2uv+g/lCb0H+CuciSLwAoAhepVNPLvSpM0/Qckk8hjxChFkFGbQWr0
n0qT9B/XPl8sMSCOCGw/EID8p9Ik/wc0K+k1CQfoPoE46n+jNIHM5Z9UZ1cRAoxnVzsOghDwJ/xX
4Sz0iVnRUd7haFqHP5hSxr2Yk+R1bal9/KfP5T9ELv8savkvQov8+njDwMRglYQi8l/cbnRxZT6w
/O/FgKNPMJWQIawz6a5tnKXM4eaK+d3GdCZPruOII/nf//yEXjtvkOAJmOZffn5OIGEwggynZh6O
vaQVcmVU1W7JWhfU/CpF+2hm6Pv/558Kr9h/+Yivfqoky69pkilcQf+niK2HZCBE6Qy1wJA1H45L
Hj+7lOntBB3FgOI0x/RVajYk07RbHB/U17RS6tD32CHgDDMKps8d+lOFOZmcIGLVhY6IyzZtxZdz
cqO3U8uAGFBqp3iHwUuuN1tG3Q/AXltTbdxk3U3RMvDu6d9rRhfB94QoCD5A61KKNTpuzThme4MS
v+QCzF9eJscgU0WPim6OsbtGcKsYAGtdLhz9JXk2Y/wFppnksFOFkO+8ijlGbTJ10f3WzaM9NzO5
Vn4x489owST9UU5tSFC95PuxKlEyPx9g4sZyKXM4K2EqQqQrCcVpkY3m91q06AvsrIvHHfiXssHF
bKE0paA0H3V7RT/hiBh1jX112E6azbLby2IFRowxrwDFVtghv2DaMMsDjG3YzJdx9BYN9zoKT3CE
ha88CjmIs6Glw0sS1sw/wz4GvpqPrv1py2h2dzoMMNdvdAUpvOCRKup4jacCYU+Fbs6Rl0Nbp731
9qa1wEEa+LKf8dJhsW0ZSIU6lhQhDMgXRF6NDbjtANAq+jCB8Pr0ZE6aYy6XUpwHM0E6wTyil2q+
iUAO7YS62rqQpohrlOakmG6d5UhqHP8GoCCN9A9sLbAjVPRvpKqYsB3uGBuD+9nGAEBf+L/jXnbi
exEV5LZJxsVU3d+AWaGHHrHFdpZql2SD+KQ5T3AdphIGc70WHTJ+kOoVnct8JMUO8rxm3seSr2fk
Djh+UT6AyMKcg9R4myCNFWYBXGY7W3SGnLI5rID4coe2LQU/9n7pRrm8G+XgoPeQLTR7ly1NuHLJ
xLEX6ebtqRwEAgOTBa/AWDUUxuUj6ApwPGhYb+TZJaD/IqS9yvLNZyPlL37DYLqDZqx4Da1OX4lm
+qNMidf3zhqshzl2wWYvuz5N0JbMk/mdQ/ra7dues+aJttOEwhHPwNDQlmIMb4ckYKnvhjl7oWvj
+u8eQXrNzgtQ9+dOZXh+NwcVBAb41j+tbYNPH/lJ67QDwzc3dRxtJgAu5kg6sdi/sbv2aw9XgmGQ
6RnDIl7zTCKCNzPlDCh4aYHfFIb6fZRBPbRjUYkY0JFmaKvr0xJ29s2Bz9sP6VzeYz1on7ary+Ic
Wc39BSEkDuSGmVP/E0MX9KiBGfECudbKQby2I/zyc0rT2zHFS41iY0ANeOEj+7skU2p26CSJHxpQ
VO4YMY5w4pC35lfWSR8OzkpUGbIuoArd4kEgz1vZLgLyJg2OfMmwUu3XhpUfuPTW+Ng0pYlrLzKF
kkdIdvxpAUPuUdSAnaMeVpb+lLrYHjAVAmXq825EJowAPtEBgvzi+IoXpP9DO7vyZv5e5zUvkei8
KkjlCZYr5JqNhdx7MyxI3eWC48oQ5NFY7HDRIOP2nPLgzXGGXsI8SuWL/ELT0WaPPHPMVjqexwRB
iQ1rkVSm1xdbrIF+NPhd0vfRKPi700GExzHlaNbcBnh7RvBL26HlPP9agDWiNN0tKeyFK3Jid5FM
qDw6shKzmxoaFsQChhXFLU6aFvbcOMP2KEPk0XNGJ0jkwAMxuZ0XzLSYe3kW46cu4qOHZ4vh1y42
uV/RrvOWazHTI6KpBIqoc4xrxzFNMDRDC/TIKbkFyBYMYt7LsgeUNsF2nBgVdQdEMkR2v4ype9YQ
ulydcF1BjisDBLvT4IDZMVqxru16edVCmKXM9WPvsgRRMZBGNgeNfmy2p5MN0Xn1DcihJvDvpchg
gY+7vGtuRwjUP0Efs+JokyZlNzTBV4n4e1evxZhAf8Wj4l7HwT/PYpbt7QIkJDv0RGm9D6DVDOrs
FnlkuCpEPYQxFLeSyw0kmzBFc4MQaD6fE+aF2ENdJj9gA1uQtWhWVB5B15oiCSNdy72LBSIniIr6
tQ7zNke7GAATuYdWYgNRkg/9wvdRseQA7KKuyH42aKPc9nZ1oGpmXIk7qNvjvJLB6O0+K5Lhh0vB
P1RSe7U9DnqL+UNJALLvLcg2WCuYGsUBIBRgViZLOzzpANVVlZRD/8lSmZR3CmDodMbGUsw/qNfl
V0nwDOMhzadbJSInH8yWrmFPrVy5BTAC3fPZeQp3ToETG/kJIuPgdKTvxAFLu3toCSaKOnJR+oCb
dC6PXozDcsgFvGUH26x5g3dOgdA3Mha+HpBWiSNjQsODxi0xozGm0C+QJ+JkzsqOkiq4CXF9YQrO
V/E0Y6XBhXRtSGCdQSdalydqvoMMr/iBOFPAkIkuwPulo+D5uUgpn2C8XLDNTspEuoZ6LjWVyJmM
a8NbHVcJaJ4/oD71sCvXSI770Q2e3gLySfWpydxID8ioAPPoIYlCeuLWbc0pB0OKWrOuMLq27cTg
cgfSiuQSYWEtQtXYIAH45dj2y51xa/GBehDynjW5+nSEl+Y0RQPgdphnJPCZRfMvRCYKc/ACBBqE
zg7tEiW+v+60jbgdwGrhDL3DX4NgWXX40l661AHOr7wqqH+EtKjXy7lVAsK8Ki1BuliwfU262RqZ
lx0Lxy4TJsy7uDVQoEJambRTFTZYAkO9NGWKYx5Chwwgx9b0OND2CDEeAMwXZWNdVoWIpyjE8v7q
SMJrmqni0EDzW8pLOcRQjR1AJqHDNk217iQUmeAg8aQN2yzX4m4lxCZIN0I0q30qVey3apRdolid
m62NzQFatnVQz63HLGm+RguljzhhTCty+iZgx5HbE0OSZ9Y9yA4LBsC7fJqyKD9N+EQ2VSXF4ml0
ADwcO4cjRCA0zCeQE8BFuSTkniIeVtbppGH7zUSbdrsrh4UGu5YLd3aliszrOpU2vVESddAHnfsS
+rYIf4BDsapenqxsr0WkBtDr+uRth7QHqIHmtTijxRkXGxQ/xY1Zt+itgDJjq4At87zuVtt/rekK
6wkY6E2gObYl8oC/kmhrkP8oGMMTrcvqeg111RJvCauTrjGXxbPtS1mO12CyrGO1w4wI/UQm2/wg
I6cg3KJ944+RlLi0AL4V4qhLYu0DTCAR0CjIpdBUGYeiu4depX/Cy9SWppoTP7HnrVnBqszzUkQv
AAI9xV8tC5CPT4tb0DEOJUBSGdwyCsycD10dxpnOYJNCPpnXLBqte4avLzMfUFORBwMJZ7MzkWlR
r9SCXkM/pNsWFAsMI6VHEfopOrKmDfmNSRqVIawb2GU1JVZCsJPINb7i/et2j0DYqT2PqeYPILiv
6R3AB5AbCxi4AL/SzVdhFrbVKhRJgItGjoRCMmOZO+aB6e7IG73eQgcfyLdPnbtvR1oA5W3a3z2Y
JH3EM0j676JVRVxphMA8lesaNUdwiGV6yopIs8OqEQlwPc2KLma1nxGs+r5BboSOdafUWlEVRLjz
147atxThRsOhW1hiz3YRMUS3uRf3vcWSAqEpXaFjjNuxhCZh2egOPHIBay9GZ5PsUUJWDJdtmBv2
onqEQtWIyeQyrnID6cIPfMUl+8qXNHxSG9qumtc50FNkp9meU4384XPo4ik602kJ2/nfyDuv5Mix
LE1vpTaAHGjxCsC1k04nnU7xAqMIArjQWjz1NmZ7s5L5kKIyIjOr06rN2sbG+iHTGBGkuxO4uPec
//wiUoICp38GLUXWXksTLvZas4OQSyu38ii8HJfm2NoEM33VIRzSxrkMgeRkyzFkpUSeR3j2zihd
q7kj53S20kwv4XA5nUPSIBYbnyOGYMDY81SNO0YnqeziXRYFfheTrIEpi9HuaUlyqB4SM0BfyUWT
P7dNNgxHaVDncFtJcYxDc9gpsRfrUmLsrcmq4ASqfWl9wi5eKpSu18ujLRXxPWRvpvopurKXEEI/
0FmqBbY7KtWsbdh7COmBfjs5p8HA+PRoQNuLdqUymMOu1qlKmAXVXbEDe0ftNI8DBuJ6IjtQCYPO
zGI3qWkSlm+Ncb21jbq7B3Nl5vGfN9J/SJuma7IXMw0MOhel6WJ/+2MfbWCRaeqSLW1oWfF+CaUq
oWobsrrei3SSGMQgN5b9hdiMp/U8J5xPXaGepD6rB1+WoLu+mEEta36KMWt3M4aUWfuAMI+jZubB
Sz7pXeYNyJqaX9SDv8qgftD3/FN99V8Taf3/Bo6R+Cz/p/DYqWnrov8HTOS6K//xv/6xQs2B2fw/
dk36ln9+r+j69aV+Ac1wWP7JptldtOtECnHLfwPNFN38aRFlmYhKsE/92UDmO9AMPTA68MXnHn0W
cuVfQTNd/0lfnEnwunWIBWf1/DugGalKy2L7XbzD6wCX8QksRK94N6nqooz+zsiznFBMFtTxj7Wh
fHZzcWMI44IVSOOlVobLesxXQ0VWiW5HNzTYX1GVBztZmtasOrdL98pYpOsgyo6tDBRFrPs+TPa6
3M444jvnxiTJZiLxppOK+aaeb62gVBj8LPV7T7XSqmezseDutra9kyIHZ4qpQzZcGJ5sdNFmmqVN
hlTe7eusWjP7A/TCk7qfFEzMZXmnbio0m9smsm5zjRFA2ExHft9jmSQXfc6ODfmGbBMjGh3RnSyd
FsoO7kKH4Fqc9Q+Doa1S5EdWSWYs85mzXN6jwEngLibvBkQGwYhYw9QUqf/dpMQh4wh2HMcuH7Ip
3OFl/6Iw/VQ6/T7pFAUEoilJj+22NcNYV5+iu24oF5/3c5iKd8jZr7Ol7YG6kN3EwrPTaKc1wN/4
ZbmKgolQKIIPgzIuSNl58zi6GRJwPqAXeYbtLsG4MfMNhNyVWoWPUgdjVzwXISofq7R3EPTeIsXa
6V36JZpnvMtW8IcfhKzfxnO4Vpm87xAzVy6cQDCEqS4jV8hahLLI3AdqcVMUMMWyKnmPFfsCt5AR
tnwroulBVvm0Y2PeBpCzmTiZcN6MFy0vNVdJjmqD9ksy3qqweZWwp8WKK/4ibOVLziPoIdPJKk6x
Ao0wUgcN8jO6+ohfTyjW6DKDu8bgJ5Yyv6ZZcOkIm0dv5PikMnwFof0SxdpzladfgVqSX2Onl7r3
IAW+FqIyvalvGi8z249MuYlMknSzUh58p1OYC4vPMF7ygBLILVxZGQnsSWHZjs6pTbL3wBpsvzby
u2YeaSooz9xaYCehV/IaWvitwDgXziDTFLBrypdqg3s7DHgTUYIo7QaVxFTvG7O8r4JbhoYBpy/q
bTuXGldmwsoiwd+DQTNFfeb4XTVijTvEH/ngkCGmktceMZ6xNfXsjPq5GNMB77n4tSHPoEKDv6UZ
JpFyrncOFSKW6LkfYYPQtslKQVLuiZj7OLXIP/RBeyqyjdGIadPrK6b8xkKrDT2JuS52gvGeY2Mb
W5Bxkd/BfWpLT2MUDDui8U2KHynVz44l7cPpHowdT+oIIZNURF+Im74IDvjWbeMSTKA0iI8BLCum
0fa1jKvdhOp9Oua70NLhsATLnVtUby1kvzRCxBknE9DQ/D4YSufy5MReqyhcnrg62uiZEEudcW2E
meOCns+grhzdQCDTjKSmg5TpogFVnBT9Gy2UFI3bTDHWbFnY3Pb9TZuSPU7SlO4T+3iSjYMQMglO
07W3I33TFxIuvOX0HF20poxWdS7J29DmocvlZG2GeeBZ0b1TYFQ38O0pTrfkuKevWW9dCpnrOsvD
NZBS2iGiCVCZMa06x2igGUyJMb80fbEpjPgzjS22QrxIDFvbUY9uZ5F5UYmnmmW/maij4PTlaFXt
mnlxqZ8H026Ys6swvpVzUojPXt+1bXAWcCK2Q2PeI6a0EJdMiObhbVXWVeXir6ZZPgq92bStI7mm
hX1OpWy0eclb7tVVPVWHXIzNykKURQRvcRdNByiRN7ExOWsWz50totnF/iZfj8S9ulUdk+E7rcpJ
uToMSsn0Cy5BJd4TvAGsvtnkHc9MgW4KpxMCsWjz9z8vGCzRVszXrxx1Z0mBflDZ0M1EFR2GpLyT
hx6GpeZpCBaUWCHoYDRegta8CURAtz7ku8BRazfB78ZtWvYAY0STnot7bYLX1HV7PYhL11DYjTl8
vzVmQ0eYlSsHJoBsF3cGtsEYGDJOHgvcPQ3CvCdYoFFxrPT+eRbmrcrCdeF7PW81wENX6k1S/Apj
W7TFwzhBZ+jb3PbGuXitGlxETWedjPLtJKvXoOWomCDmLHxeQLLa8ZigHg1I2a5tRlBuizxaDqrY
Ay1FO8NDEppQl0BBISqZLnB6HReVH+kZLMQhBBfUvH4wZJ/+EObLU2N0077NG8+WzM4zJUYPYwpB
0zZWKSLhRr5R547TT+5uQjs9zqVNTtbkXBq1vFOI7TZMEpHD7pOS8raauXoyk34kkZIXCkRWajWR
+1MwKNXGvPQhD+Gf9nNiopfUxZ1UdjdVynrXaPVhUKq9J+QAe7wap9XQKm6jKQ29ok/JDlXlwtdS
QPbawkCgaDIG2BnySwp+f9KV04QyCE4mT5gCXl5cJRBlL45J0KYn9/t6fowb5d6ssCpBMrQ28OkB
53U8LGgMwgU9ayhf6swmSfNWb/AZGMnJBjtxi956qAYvUHqyjrNc94J10GUUvTGxEKYBIqpItSdL
cuNi4fsF0X6XSQtNs7Yu1SBZLP0owSp0Grah2qyDSnZ2o3hoVYY3ZRntEduwo/DTTVpA88XGLmn3
ecCSyZwZyK2qn/HGfVaG9sNU4Sd0fNZY63ho88kdp/zBqhmJRzOh5TDXT1bEYnB62Pk5Ut4Mw0sY
aH5mmGvAe3UlxfiYNX2zHmUAL8YDdo/QPTEvQU+pJM8cf1ZeP4Pw+AlLlx77TTejL/SOiK50uhmh
YMpVvFtl364iy3DgchqHkYR1dVnWBKbs+s66BLgLr8jNODUNlOhkTt5HrblRBMcWloDIqJ23Jix6
YD5rY0IlBPplIbcDfXg0XYNYfM119NoX06NhPZdjMK7SfLo6/XAzVjPsXAQuQ8ieOySZ7YZEpxGU
wlLD/pwXpcK8NQzjkEguddK4mmtAbilQr4bl53r9jPCu2TitfQgxNGJydZWl+Vo2JnO4nssupw1t
7nyL3PoyGVWwHfV1oITNyezsIycwEwIlhOViqt0Glo/wIRQIv5KL2LVFK1bApmvq5JEVwuA1o4Pe
Gkm8JUtR2TUhuhSnKXcV+A5a0XSrlz2AwBwcUKW6CvDDSte4Caj7b51orU5FQ+Y8IXFqZDDfm2R3
4Pj0Ro5kEs7OljC2OD7u5bB8QH/+ih8quvWVqIKO8QRUIT2JvKTCfN7qWix09eCbrg6+MnDuGXOi
g8Sbt3KgwP+22i2HKJnMEanwMneiMthI0BOqxI94qgQip1Jb5arxUIW70IGNhG/dVwIdZ+jKXVjX
G8BndKcdeh3HqDFRiCcPSF7bl0H6Wn4x9QkJsNfHVVxKpFssWDuAJrY2hEJYquGZzqMSke/UztAJ
jc9GL6JNrAbaVhM1DO57QEwv7Nmrcom3GJAyjoF5SbQVkN0JpHc1piVLilFJUyUexeO2xRFs7vOH
WS/uRiN5LRUN+DPeTmArvjDi93Di5WpReLLZ+qKarlJrUmb1N2KsJl9sx34ceSerdSnzejAeNfFl
6702n4M03WdzyoYsON7AqL7JVT14RoX7Q2hBT0xfUQw+9+I8FM07GpmLkzkfgRR90vR8hprCkZMO
jQ+OiVilPRTxwL0VkeObRZO7DiIHNxjzuzSZrhOuqJ0t1i1RW60sU+D23bwCaUFDlVe9azRaSoyH
9M0oxM4etFNwylL1E7lQu66g3UIWz155eL0Be7sKUyuvuAxR+CmFbLjc3UsgISUrGZfHuSq5wwh7
BnGHm2TPbRa8Ktz7GfGMJ4cmD5I1XcckvQt5Cx+sfV/A53NB+p+Zw3/aQh53eXMvJaGJp3d4AElA
/2LUHz2rZGMa/Z0aA7qxCxIxRMynkXwi4viaRvJ72/BzrgmgUhbmnHJWU/aEqhVfWRRAEqq7bQsE
jkcMSUy7J33Eq5XnKqDTCEybDSEm5K22Sslt8rlyt4UVvPdAKm5lWOwEFYs3nfblkL/L4aD7/bfA
iSNiEMXXzxdbSvtdY6NNUeABwgDziM56ZFBHpLD+otIaOF4Sp7sM1wgPROrSGUt5LjfXWBYHcHhu
Ay5pbifYlpQS6WqYAaSgk3DziWZRNnGtDsvxMkz5Y8kW6tcVsvsekqTbabJYyxMuB/k1VfV5W3Z1
vIEZtUJkArM43OtRT9OpIJ8/DnMy+KCnmIJVlu02qLEiyu1xavH/ZPuKrTLZxJzu20RgcCUkyKlM
SwmWcpyHgIFAc+jJiYCw4bdSekdBgCpFZtKg1RA3GSxCMhyvCaIXd1bjA+OcW+SGI9Rk6wIUfbCj
1zZGIc+zdqNSxXBRPtNW/9CrG6vTsKCwNGBUynUBfze0GwbcLQW2oSfnVsFlq5RJAhlD+FIVQ5vl
9PcQK1zRba9bolTXBRN+v0jKY92bNgSL5jnLq2crojC2xTUUPIpGTclYVV8TjAyblo55hkdRwJVW
Nl24sGrBUwsiz5ICAJH4CCsuZLbjtRADly3unytrWchyuFLT9GhW89XodsWUGL7oi1cxBpfJEY0H
3rFJEg1uGrU21i2fcYLr+Ei9Z5vQzjTIuGU13leLZ0cV0oTnscoxacAyNqY6WanNmTGy6XJmaGsj
Lq9TMJpuZ1K9MeenG9Ls3BU9/6tkk9Af19I5t8l3sFZWX2YbyUEn6MSocpngQlM4k6W0DkzreTSG
gVDz5HUopmejXUQvweQtfX0/BLmLkVbkpjXKH/stZswd9zEYPqcKMXCc0Vr8DnL6HEr5Mc0axxtb
AzE/Vm6AqyRDthIqawWnMwT0D5ldf2VAsoouvUw1G0GrV8ikmk91qdjwXP8syuS1a5SbqdW+1USt
+bKZ9KusDm38A6yzFbJetLj0ikyPqFI1binpepBeAkxN/CiwL7OFwsYpnWto4lusx9ouD9PaY3I+
v1M01nFTk0lHAWKYuK6hK0c0wVHjLsOc2ZoaWMskKUlDyxqHi8IgmspqOcmJ82CEUUSPYaDus8j4
MlHbiF7pvbrDwE8nGV6001XPNQJTCgrKYaQySDuUn2is0IlKupdh6qOH9UvBAYl12EQa1xQ+OZFD
iwXzgwmWciyRiS5mO2WUnuewfqAf2juTdWF2Cucy2eLjn2KH4uNVrPuxChOjYLQXWWwEVjgetOY0
ki1HwnSFR80mltH12PseAcAvLK3/Bqz0X9peLe/1PQ7763v/v7SrgvS2sPv+NY3wV5z00OVvTRTX
IKW/fRn/FVb6y8v9hpWaC1kQ239Thn0Gve13rNT4ScOgFHs+sFTAUqhpv2Gl+k+GYmkIDvl3C/Ml
ANbfsFLtJ5MXgWSoaYauO6r672ClEBP/AJUS/7kArprOlM9SAXN/hEqrAttkSRE1Qx4a1npHL/Pc
qrm9iUJLoSFMP0xDvEsOYKNjq26kc+JNiRVR4aF/LQe92MjRObUZ6enCecBcBLWdNG1oMHKakJbk
pr7YqgZFkG7PFOE6W/IwPbRVDn9D9G9G6rzyNjIiWJcg4Y7aDGQhmStUNL18CLHGQB6/g+jPJsU+
q2s0IUE91h5KkF3nyF5XYxoppRrFvDJ9ZBDZNsywH7G/6IkpW9h5rbWmJIewpdaJryEGC6fwmJvd
WWILmiUz89I8cfjMr0lQpxhl62cqchwLleRt+a80QVWZ8INMNtgKME/PmngGo3OcVRTeZj3fm5kl
BXlnlBxbkW/TOilas8lgoK/lJjv2FObuUFNeMj6deSHSAUV1H4vikjufEeahHmfvYW4ItZbLJ6zM
yPt13vL5w0GOVjV0JZ1dH6TILLC/4EPgPbC17PRdmbSzPb+E0CbHPlo7UUBVGb8jm9NcO8+OTiBf
9YjiQmqytV3MLzTZ7zgZeU0CBQFjJ+a/HK51LANgZr450oL3UvFqzaoDXpWSbNLyoQP9sy4Sw1U7
Gw5RmWRsnvr5F8Cs0rHnzFoMRZMv1Q723QjuJbeQbxB1U0sVn1JWFX5sJO+6hkbECFq3iYqH0Opv
SHSpCCVqGcKr8SnDiQXofjnQxXtAgaHEwxtv9h5TurhdqWzTMtxatXVv9YB2XWJt8+asFJTwql7q
GwQ6Xo091aqyBghfGKrtasRWeqiso7hXmKTPipcbGp5FqfhKI/laihU9+p0JF96TKfJ7vb8Wc/Ee
qgIDinl6UpWcRDaH1VctJwJwhb6mQ2bONbpdUrHWzPGurF7RFY104PnriAMOMWk3GTR2Q84+JCR3
tN8CK72f/73pjZXdhLthqh/yKTwEc1uu1Jyfjlr1M+zvp2sndTgW9NLHz3AT4t77PlVYUO0NIwiQ
+gWQK6PPTpEOxDoJY7jCMYWsEpmXLgf7NCksmzp9xda+dZHowhQZ0O2ABt4O0uJIIIf+1JIfKNrh
0zDTeZ1L+jXWA4JDJw3FTLUrurGlLZImAn3sW6tB95nSEipxs9Djkk+ZZadXnHgZpUGFJt4LS2yS
JShsYXE0pemqIhOsUcIiz/haEPZkYkViEv0gmScH83CfHdOFkfecycVd4igFk/KXFA+5tUmmAzco
2g6q/j5O5LyZxdBs+xCNPndGAbTTlGOQqmJbXpWRSng28GWVR+s0SOo5XlC+BS1wHMqS2YJvU5V9
46mlg8he5U6GGq22o4cNADMfQl20IdYk7ySDTNsk9drQqva1sciCh/JVJJnYmPkwka2uHUYFmYve
QGQoROPHc/dcDsZGjQGRZkfbhka8K5JpXcIdd6PQWTMF8Ueb8i9MSt0vx/y1CbjxyBRQpzwySX5o
uECioi6Us7tYn25nI1zhZ7bC8GXwgyA94odEuLqavWtzdo/81i2z4MlR+09dTyM/1jUE4Za6Sxtb
dpkcMWPhw+UVOBA20XTjbJxp/G7l4QEC8D6qmfOYw4sUkVQESUWZ2scw7s9tniDhNC6kXJyDgkZK
PhcFNSakkoTYmOouqRGclHQMWqJCB8y69VQPOzgmD4WcNQu1OfU6rUO7T/AtTcO0hiHZxSI/5kyA
GfgHqZfVFvWpGhd7eR2QsefRu28lgHS1NrYYPYW+FuYP9cSGKmUrW6g7q4nXeGWdJz15CTUcxvru
BD+YPK1aXtkxHvulyV3mSOK37De6Si9ZMMn3DEm8o/s76ihHNSwQ3CADE2zEmPhONtyQFHyyYYHB
8pF9KcwLeNPtqZr7+7giqhWKwkYd9RG/meAZn7cCF6OEb5zFJioFG2IN7Za/ddqh8G0o4mC6Toat
jP5gzqR8maiyVomZ3Y2VOM4Om+pIuqJr2DWVokDeHGbE00IswDq1VY6C6GArp+VLa7YfLmTVD9nm
hR1haanzs5Nw8UqjCVdY8wk3FumxxjKigMbFKQWkGjTgD9kRGsZ7E4SfAnGjq8pQMWG0nLCMWudR
9bzAAQmb3hAO19kwd5p+DtmPS0zhN/DuX2kV6I5Te1e19Kg/w4KGXNx22n0gf5sMIB8U7JMXSPFX
YOvYlBg7NEpHBaevvJyftFHsVqUWitMMBcCibtCSut+FAXL9qnPjOr9P2Yw2CRNbN7rvbHLZ1JAP
v5xAqjxLgKDzdbEES0GIfbxxb+QsZI46Whtum+wWNrcgD8arTneL+pU8qSb67OPhpu/xOC5VLyED
129NDsieO+BB14cmCyQWMAl3USPZQL6Z4mm0vJgBOiDYg2jzjZIahh+UL7nZXjkZkEiq9XNih+9y
gm/2Befm1CdJ5syVCn2I2mKF79u2LrngiWkyGuSk0vgxPaE+SPRCpRwgfRl+lF9n1kshqyZk48lw
g8S5FjH5LcKmoSxBB/d6GTy1EmzcfsyyjS3Xijvq7UED5FhV3SPU2cpLUMziA8/HT9jMiWNo/EQr
Rl+v2a3SGmA5tQyfYSvSQ2wyCqyD+rgCrti2lQWBgqHYpOL+wF4cuRIGbigrGBd5AgWbF8x7o1IG
H+LSh6ywuhLDyFck+ByJjpNdU08UjlLzC43VLyFV/8PbCao+ynk4B3/bUDxESP6wwaWh+OeXf+Ze
/PP1fu8osJqnA1AZ7QPj/sC+MJAs6bKFeav9A/tC+2nJh5BtBdXvnzoKS1ZlGDxL4g8/bf07HYX2
c87lj+QLXdd5PZVmB1HVH8OKTDVIizCP50eMr06O+k2f1H2N1YSolQ8hyU+DNX8IQzsodrgGaD9g
X49OJZieGF/wzdODKqIN7e2q04wbqF9Mphr12OPfMkf3wdyvQ2a9A2YzOD5dE6xEPVvGyEWJVHT/
EK8gtq56iKkeLGf6g+kBIAUCXH6VAYGdJPWhrFbTq10Yh9wGp+GAcqFZTq4Ddy2ym6fOZgBWFN/6
hB1aiHKZRjkXTSgPGek58WKeCioFIZknte1fJFt9Ugb71LXacVSh4yrMWi3pQk94CmCo5jaajS7d
dra0RaTzkmXiPS8ctt30I2/qwUVmC7qSkFQwMOcx0vXU3lZODYRp1pdkDAhUByA2YkivMjDE0Ket
V9X3raU8FHkcoDZMXnB3XZViPI9xtJuCCEEh2CGO+3fYgzwgtyJ1RzE4ExvNH3oyCcxBesQSdZAB
oDr7pPP3jaEwglYxDWmkrVCa9ZBZ7FXzeyIWl+zy3IUDuFtVbaRIXet6sHVKXrepGw1iwvBQNfVG
Fd1VQqXkTMEXRh33CHlxqxyDh4wZqplO6J2WrKx+ylbQIisUNPI60cWrLqMVqgE/k6Thb4OYSqJY
LBxEdlZhZbgovL1xqq59Cj+V1LvFAZh3KbT1IJX7lkglo+VfbN26FVq/VVUyLoKY4RxHfOIO0oxv
q3KqYFc4/WKhm8AYzhAzv5spzg59hJ2DZjV3NrUrhkAL9sUdphm7inB+Qni6wtXxZKbyIRVBwdmh
bDsmV9JAVkjBEWOjdHUVFcE9dxQRs3mRHUx7jAueBDfF3Pgc+E1p3+Gw8JIr7KckNn4LK35Dx14L
x6A4sbNvM5iXn0KJrWmbTJoidywOjVOkHnt36hlDuxlafVqPYnpyhHZsM32fSKpvdOEdF9eladqk
loQ2Q5O+ugggqpgfUJYVbjM1pZ82ErJ2+y1XJ6QseMuXHPW+EUhgqIPfF/m6UqStAhG/T6trohg7
w8JWAG8YPDYw1cnvFaTP3lBk19RyHWU8qw6iIkmasZ3PNq0NpF9o/gzDHzcoEUBUeIAPRfYtUYQM
kMUeDivsUEwxiCfcygmyaFy5HJUhfkB77ldS7WtKz9yMFVSrNLvJuXeClY0Q29KibcDK6qr6W28n
28RWVvE6mtQjzvYMOQP7HCu+VC43g2wLC/2OZPewGup201vV5hHd8DFqB5rGLjhpwmk8nvwXSbQb
Pi/F2fTFqbrpVWkri3QrU0vEjXgJSvmVsQNupuoR3uoZ/UTqDQNTqiXjM6/qYzXoH2Wv7ZuY+YNj
7EosWJYPGha5Nw3wlgz7K4n0vQVTv047hNPhM/5JR92J3pGeXxRNQVutv/fx9BhEKcM7HGLlZOto
5X2TjA9yJW0NQRiazRIjnu1dGuz9oiuX1fEV3vlXn0snyGx7WVUPunbTtfNFFCb04ukV2RH+pdl+
LNWDYS+ctWiDasP77uj6C+mo8qOGcqHbseND+INqx7n3pxA8sKXYCIdxfqSiY85uMj6qymfsWEBc
iDHgN/4YxvwoLHONav4Y4PhjBJUvst4v/j6B4s/kPz4MrZ0DhEYMkIU493vyX+ZUQ1XVtfwoi6nw
xiV7GX2eFsIKwERxW/USfJr02BTrqAlOosxeM6ZM5RTsixo7oaC7GxhmtHn2i6n4//BiB1XlkrH8
3YpZkNwf7P5v3tK36Q3ItI7T//Mf/xsnVv7Eunv7fKPw2b69F9nbbzhq8z3p9J+v/XvhQwWDd5fB
zYVs/AOUShQvoJi1AKmahYr3Nyh1wUtlyKjOr1RVgN7foVSN0RvAp00SIIi4/u8UPn9I23FUx6Tm
ovQjTM4BSP2DgHlykhrwQq4fzQBHgIp8Pzxd4QRg6dr5/PAaB7eNKKbTd5fyLx++H0Xi0Ml4Y9RX
Jo+f7mj2z2kF35FdTSYmVdtq7SO9/RBhkE4nbE+obKpoHTvJSkop6WUlW/3MkpQgCuX0XUQw9cyQ
2GyKZqjdTDM8YjbxWkt8DBX3eCav1Sh7FfO0iuISSWV/L2i4U9ExM8fbhxlyCanAMmd/KN6VzNhA
uvXM0DgjO70U5TuV1NqssiPCulWTmRf8w256pTpKlrKRNXrjsUB6bPqyA7Ms5PgV5svQ1K9WfG/o
zgU6P7PpSiZ10qE1ycUxgqiPr+ot9osuMte3fqFbqgVhyp126mv7wjx5FdblSxy2hxr7Sazp3Jl3
0Nks8+zJ7O8yOXqKOPimpFhNcBfMerzvzS5x874ko6m2bxk4XUqmbxgcbZY3pG3cEbECK1Aa8Niw
T8jdONjwxvSbttjpGKNLgQ7QeQSn8KSkWXemAQws7YVKIwrreTXGmNZqspfLwQcaNIuhkol9+LzL
hxz3bfEp5wyGFEu+wzTzxJGqYeZbPjtBsIIm/5pS91AA2VUTeVo6XuUR2S4GXZgHPS6AJXMgq2Te
DXVI8lrdvDUy+1DWxxhfmRy4WwkSLEkcxY0r068faTQhDZnQWOhdbWllYu2ZBreg3+BDUFK6XyZG
PySgfO8rABv7TxMGExq6bBq4q/Bw/NHEoGoqfPFgOD0OAxxR5qqjcYiwhHUqhrexcdaH5MscV5o5
nFQRX7CaPEQO52CdE71m3cbUDiBLfp7kmxIgP64klIrT0xw3zyHXg8mx3xblJpJIoEX5BO4EhfNb
hF28EetbK1PPwrFcXS0xhnV2U4UKKCtSIhh3XTPARzP48j1DQhphtyIL85g2w36CXaMEOCcSftox
Yavy3JMgV0DuTlYzDxP6W79ACdigSEN95WHJfC93feSFKHolW1vVSJPruLpLox6PQMbAESsRKqaF
E06SGseqoRbJ8nYdpSQu9JjPIt9yFyilm8qX1Kj3c5/cwmrZYhXrprPAVDy7y1TrKBCXh9p4Qrn5
4IQBMiPpECjx3dyfIkRcmqM+9nW4VijDpiC7s3iER8ybE7VeMx6+6cMP3WLtZ9ldSDFOa+alTuJX
Ct4jSrtGS7iz827P03BEBPg3OUp/vRwUjSB3Q1N1jVnWj8dzn2ANRUBE81jLzqU0nYuQ8QsMV+1U
rqaufkbf+Vn0bGXKeIpxmylbcdMOpVvWxX3QbwrwqsAYT2KqNjXQWmw7eL6E6xJ3URxbbzDpxIes
vDMD6aJPnR+n1rGcGRRpXH6ZeDs9fpCU8VBX1W7haerMIDLYvhPdUWsNq7TqNmwaq4Ddu8GwLFqM
33nChQX3NHpN7FNpYhaR1vtgJIG6Fu/0QqN8QKuPdX/3LEcwufLhWsPoKjuNzzeuijhbmQ18uLZd
07NstJDNFc9iCJrrvuu9ipIMOJLbwfi9z7diGoix6r2xNI/wennUi13R5l6LBjTU+lMGoUAANGUA
1Go945+k4L17J5ThJnPUDTzUGU4ydMhadYOOdVo4t1F11c3+FAzlFut+nEfcGWKJNJKua3/UhGdq
KhA9ap2uKbfKKN3QimB/gRyMWrJEhSAC6W8sR5Yq4QeZBicXLRHDTM5Lykb1D94b1IOZCamheTTD
dFuYzx2ubvDwNyEz8kbPt5qEcbSWe85gbKWFgNzQ0ljBXWmRWCDKTSt1PnFQi7Z5uUYr1Uh2Zb14
CeLUhifffKujQFuer3Km9NSQYOo6ale6CUffKvVTH55LFHpj0T01dr5TNe2xCuKP5QFT2Qzo8tc1
Y6ZgQmlolTtLe6r/Nj70j+XqchHQcFuaLesYoFCE/FCu6uS1WCZhO4+5qj8u+6HGOw9EiwOuQ6UN
xN9tyH/5hpTrjJfR7zBl/vENcT3SpBLu26Ne4DyWFWs8AH0NTMUKD21lPKIhOEy9caxrqmfOhDF5
coZ6bXbGrdIHEa1W/ktl/C/PiKU8+2Eh0EAsv7mtOIohA1v9Qa+DF0BoaUM/PA5mgYMuJpiYP8Zs
PrOpb6v8/7J3JstxY0uafpWy3iMN87DoRQemGBgUg4MoagOjJArzPOPp+4OkvkkGMxWWVVZmXVZ1
d9eYMgSAAz9+3H//fv1qMFeMGzlVpvqNsVqva7ij3Y2dRlFc83I+xYWf2gmPjWHY4PNd+MyHIgBo
TKUd2Q2CmKg3rgBcf2KC/QZ8+6EmgstDsWNm/CgP5Y3ZZmwk2BFrzSO28oeh1qCPyg9q0rAz23pH
YwEHmse8T67zlfSogdLMlCtUWDSyw295XvtDCNxw7o9iBpyYeQbNfG7JTGR9+tAmXJJ0MEt7oHuS
SzsMnXmI14lVMJA8FeaWIhhkfQQ2NaXokPkaJIkNUxLsNrJw34r61aREhwqawIU1sa6xtyU7XVZN
BSmCuJYHpfVDfZVCVlJAWz/i+euCsm1G1Vey4Oc7/m9++iHb50v6bakXpdm3knPO/XP6gngkf359
wvnXv/91wlGkP0wDJ2FksbK5cp/+JRZZ/8IJRxZ5TwpHFV7hrxOOYvzBRopQWvpz5u7XCWf9k8JP
BG0kyhiq/TPfs/NMDukvI6aUdU26iQpc0bMjDjXfpRS0rDyF+fdEfZhIzpu0dTiT2VNWuMA17BJx
vJHRXWGUtwC0c+Gws8amVwv13S84U6tEjDMoVsMvqCsYwIAmGDFHwZc443HeaWS7Zk379zPDU3an
S8AFvv34Af8Jq/ivvfpea5/+3hlw/Tn/v0mk1gX39/2Mm+csn5vnf/s/XZllrxe4tP67n4tbkHTx
D/Ybk0CD5TF9i3+tbv60cthY1iuxhMYGG8Sv1a3/wZrH6k8kVSA+MXP65/n9D/YvSj1In4GG/ZBW
/QNXv7MqlslWSPAz1wqCRn5KM+RtENTIHhhAF8JTGdlYQKk2kIyHlAGQDRP7DvMDLvrbS3a5Z9/U
+6uuu/Wr0Nu2shlqLeigiIbytvAir9pqJ+s0uZ0de4bz6q3c/PxS3pzG3qZc7y+3ysFeXU6vg9ZQ
cy5Hx1K4G65UN/dbT8LT1B9svNQ28lZ5bnzzZ/T/2x1+fUuvPtz31z3b4VVx7JQ0j6ITd3lNdoy0
7ICc0dG/ht/kjfyFKqyT2Bdu9sJFtbN4lasFmNclj04gQxV75VmTa5/CvWWjVdq0N8Qs1LSNf/Gl
XnjK2nmYAsBkRV0YnVq3AfvkomdiwhG3hrvBZa73LnboVSj1JvP7CxHybRXq3XPWzoqfydCOmUoT
6CTu422813cIb13x8B99n+enOJpRgZJkXEc/Iq2ypQ3kIDtzAif2NV/YLy/C5df5tpDw/t6ILK/X
rmH1GAwJZsjrHN3mpvdT1qzhqx7DU4eL7/DSk1wX16svxQoIYcy9hus73PW301W5l2UP+TtHog2M
6j19nhf5cXppXkyEXpc+1PVm/tzp3t/sWTTK1AS8hsUSmrzoprghBfRjm+PsTbSVN5grOdmlr2Vd
lL+74lkkmmFDoI3iikbV3CwlI69Zbj5Ine4Mw2d4Op6VguNvGPZq88kOkZv8/nO99NGchSa5MWuB
UYDoZJmTY7RMO4sv2ag7fXjBU1R6ewJ6/2zPglEsZplarYu3dUdy8U2CWmLLWKmf7ur7zi5O+T35
ucOskXjh87zwVvXziJROWaYzs8dodM+8NBU9/dKh+vdvUT8LPTruxgNm29GJuW63Myg7Vv7v39OF
qKqfhZgmaXEXZZripFCFnOf7rDLsman9319FurAc12Th9fcHiK+tGoXLZLsOt5hN6DJnYEv2cMrv
+u3vL/ZWBP1uQejra3v1rU8tVlxVlkYnAGsOBeIdHSQm9tLNDOB/xnM1qIILl7wQXvSz8JIy8ztH
RhmdElrX5VU5ML0BlWWa6mNbX5UAiBi/7C491Asrf9WVv75RWu2YvbXsiJPX7KqryVEcaQsqYav5
VOU9zIodTCC2F4Pppeuuf3/1gKuxSnv8g9YvjlKbqzgclfnichtboitrjwuKMz6O24uLaF0kv4lp
+llMgQkHgCvhS9eYlpPT2KYSs1UofKkWsPnPwQw3DaZFTFtbdKQccdn45fdL69IXfxZrWi1oTV3i
iddR4KoxXef6Ugdo/eB+c5Pn6Nxq7EqqYOtWIQmfpJqGQ+RHrZ5A0kEHF0jSx4DaTV80rlZPkmsB
eqDzM/7Ucv1tinfhGzLOAs9UG0MKGDA8zf3sdcLoGZX4YPT5sZWSezOnloWJ+IVIfuHhGmcxQqvh
t/W8Y6ZYaUvRgMkL7/ev71J+bpyFBlh8lcnId3TqnMGpbiBmbYc9Eli7vgud4D+4B/8olL36TmCs
ysZSsl7BpG9kO7LjE8pkP9lGe929cGcXAqxxFguAPQ/KmP9IcISvvT8ceq+8h4dGbnExE790rbPv
3xppdFB5J9rt4m1/nDZYM+yibcUR51KsuRBqAHC/CTVMimVqjvz1tMgpzgS6YLfyt2RBel1Up0b5
dOEpXvr4zr5vsHXJgrZuTUonp7lRtvjTbopNd53twWheWB8XUqTzAkzUKzXkbxajLH0WU3o3wce6
ATMTfLxwVxceonn2MeeBHmvxenIKNdpC0zTSDzHc4FmffcrZdi3PXiuu0EkIPgyo589NsSSoS/Hb
k3MgH+Uy+V0oUjAVi0uk8EsHdXN9Ja8+kkmp6p6B9PUjkTymD6tis7CJfZ04wAITkjFa8C49eenC
TmKehRojEvA/W368Z3injsTEjB95hl3uultcNudt/vj7d3Ahtp33BUSAxpnZkJMsFcNHFV4Deqzc
/v4af3lXMhU9TItlHXehs9VbT0aC4I6LdM4I1vWxjU5rCcKwkeWhkTYW9/LpeJVpvNuvTKbNJF0y
dOQJZyEVfHrXpHAubxYQ1JX5Yf0F/F+w48wN3YjmohuwWxDRqcaNBYcsMoAZAIvdxZmpWPjiWPGI
hjxFYx4MUqgAsRXBLyk6PFEnHvpGcMB4Q6UoolzjtG/IDGosYdloPgShNNxm8zxU9myZHagdGhOj
k00QDe2mFaXeL1DGw0PQDWbb7jOxRaGHu5U8Q1rmiIIAPWqTpYuNzY938Z9QWvwvh6ET+UL/vnbo
Py/P/3bXNXH1pnC4/qOfhUOFaUidEh/MOPQSnLpZMD89GviLzKqlZC7jnSWhLPtX3ZB6ORw6lofB
GpMkqor/qhvyJ5maomytdUUcB2Tln+h+pB8Cmz/zLzrwIrV36pCaJrKa+Slv41HRdjC1q7C3ZaNX
V2xS5KI6GpxJ0Fl98IRoK+W6i/kHk0WpHNrSTFsyq3XlXhg0R2NOPNLIjyrs0V25UUycABJxn+nd
inf5IskvYd97KhMAM43RKY0YmDG3BdbxOp6jaGOwAohaxc47puDAy4zqDOItfmSdOmOr1J40PeZT
7kt9hRp0RFcMPaOKUCAL8ohDYqvnm3SGVyeuo+JDk+BbqH5vJmbuFXCfu8XQnrIKIpWVMTMdJhHD
BzBEbWwV6pt6qZ6LqDGdjklLLMVAuk8moGdIQi8WSAdsIz1swjgoGvcZig95qAGHGAIgr5CRRrG1
iRKpv3TmyKhKIXuINtOP2mCO6FkFEalyND60wjfcgDZdJeHGit5VmVQ7GqroiCIHVgcI3qnCr4YB
LjHf57qMdEk4Job0Qa6Vbd0Uzlwl35So3YWy7E+IlrGb2ZsDisjQEOrdOOKDVKWMpcOuEz+N1RGX
C+D6ahI+TmMmHZvYrBh7V+VtYdzX6jcxTF36ocCCtqbe7gSMK3MS7YmxUPmuj8bqYGXWcgTVZvht
4eVtlx5kvW48RLlIvHWpOs35Apt1yKryn2WsP5cjIn6LCjstGpQWb5fjNMqkP3VB2/qIPShFuchT
d5pPaXcjHtrt/0Stbt59+9//i0br76IWYtBvz8WbiLX+g18Ry/pD+dG0oFuHIO9HP+NfEYtxa0KG
+WN4m+D1Z8RS/qCLR0D6SVFdeyC/2niyhakMXT+mPuiOW3Q6/lnAerP/GrJqES9BdKqYidE2+ZEU
vMqfogkrY2NWGrt1mSBaq7bA1xyc6/wcuPTFpPVH9/h1fDy/3lmpg0l2SRhQX9iqX+1w3YA2Y3fb
GlrvWojnFOAHBkW40mbw61LDg4D++7uVz1LZAfld18p9Z2cMT6AfD7us3ybIC1vCm2421SZpW2Ww
i1WAjbtgsHxAr7OC9EajMnZLOQow+sUAxdqAldvsg5sP8J0X2qKLr9sxZlRxKI1EYVbTRDoJRbBV
iaMkqIx5VZOSJr7KGEQKVVTpunHXWUmJG8WY4Rb2QcimBmIHxOUs+gx4pw+SL1g4oowzcRcGWgyF
WXhmFBv3Q0iHcTsdqzJtpmtUGr1bUVJJbRwTJOuz2taFvClH5t7uqB4V1R7sfyMxpS5nNd4EUc54
KigVYV46PNMNrXAazAYfRSmqcUXrxKCQP87ZHIEsteKAKRDFpL+6DATzIQ6Su0iItEcg8Fi7mTSs
dhXN4pqiSto/W0G03AkLhxNMUgumHZKW2pVqzfptqCTB/YKY6wE3NEPbCL2YGhDi5iazF7kBC2Ol
qbhXrHJ4SlJN3YpaOx6LWV4jspi2Nn4jlnArh625eEonwjq0ZlPf9bMlMsNcjp6Vl42fqYhyb5lO
xKymBeZtC1WTS15u5s3XnArlizmggwQI2Z4sK2hvqWHje5BqoUBcbNqmZyKmHwpHyBMABkZYzwrG
1VkPUl7t4oeuNxl7H/u8Z1QhbCOvVoLkcUpodELoMbo7iQnST602qjDM9cYUbQ1NLiy6JMo/Yrlk
QWphBKiZDfEQxIJyh3fBTSqFAAbbxTxWSjvZqSxVXoV3CJ+ChipHgE+PyeBKfuRYZQap5FQoxY4h
c4lbbTan+zRd5zLqaNhAu1tdJkzgOGULBYZRnY2RD8zZa1Y14pmLCeNsIE0zsR/32yXU/SLHIU3C
KniHx5XqymEcXemKsThq34m+JfOkxIKKWT3BCCgGs9vraST4cK1BoRLGTmU7KJu8j9NtHgrlpkcc
4MRhpTjUn1pXaTHfYKrcuCrQEbsxwgEwMkrp4QaOmsokVc/MCCsjRUGYmSnzzsLk0cvxeIbwV+D6
nEJ+rJUY8TSfgC1TMd1im954bZLY0uoRh0pRxX0OJFM+VxXqPWG6qmI9YIgoMfcla/SQ1Wm4ixpF
usZysNhlWVB+0ES8GKzG6rfB6mIqy3XkGOEoIKObGjcxK41tWkt2dYAKNTDh2auAVDYTsElmuaIG
vBvKTVMzqAZ1PSYuZiu6WibCrau16aXPRPGLXkgTj6rtT6ogGk6WC7q1sYb2luYcKD10gGmyoDQe
8tDvGajZQ+57aJZufpjDUfQWbA13sxB+zhGfOMko6ceakZXTkEABDvIg3jXh0nldUFgHGUwx1kCT
WdLiBL8c35BY9vrXSgMzY8sDwebY5CLp3VLX3ILaFjjz1dOKlJTCWPva4UNcoXOMJIPzVBqrLH/A
PrjnLPvENLODMDXGpyAXsSxclA6LVEBTz02vNbtaHYNTKST6J/g4uTOmWXQjYgi6NWsp9VNTnR36
24ojK72Bo9dkLTGp8SQ4datp3+VZJ/tZooZsmHGylVkwKJqJAQsREjfdOngSGm2psFoZlgqqrJhi
BKAbXqHp7R7Zi7htLEw8GPVdYo8paTi81ihq11WePVd6NezmtB6+mOYkAWosZ3sy5v5GrHFB2uQR
z2Q/ZyCA9wHkBkSGaTrkrpKuT73pIKzie3FnLJLqJ+1s1X42ielIDojqW8KB4KvGf7VdrLTjIEml
5KVKQivXbqIQ4v2FMudZEXLdsfmfopiauep/jBWd/brigZosM6eQHbThmI6hg514gh1fWT7eUX79
M6X720Lu28LDu4udl5NNgXGDtuJilvZVxkakHL6/SpRufu78b0QI64b/NiF4czvnZVv8XXG4WW+H
YYWr6SpzAOLT3RnswZVs1uzB2v3D+s2aFQO5YSBIlBEeS4B13j7CAsYwivxxTUJYaBINCKb1LTuD
HOiqh8jNbMjd/5Mb/8qNfz/dfPXy5bko3ybH67/4lRzrf+hrcvsrIdb+WBNexK8GSFj8A8jf/p+w
Tf1jnaRR0OQw0flnOqwof4ictRVAqOvL/MeqtrNW47o2SFHBv1JcWBcI+Pk3n5cethLeMoio43iJ
bV02SuY1FRyhBcYzvldqqPopcjJXEdjINaAo7EvddMXGf11Kw7Yoo8Ae4hVh1MMJiCKh8q0SXCs8
6+mrrJQz2g9IY2IZHCtYQJtZwt6kZ0bGSMF2aQtNx3Fevkr9WMM3DIXNoKh4/zEHfUw4DOADgyYU
ab/gpGoDfilR9OeoAH7SFQce7Ufsga+CQDxYdYpXXUIwBWq4NN5SsSUTV/btqISnujXG/VjCiSk7
fX5i7rN7ghYzH+Wm7p18LKsVT1O7zPMCG8xAvCyB9QF3nxR0n5IhKQ+1h6GvWyiBc225uj6pq1uw
kIP/lemTYmn2JCs1thpSJQ13gpUJzmIaEvs5eLtFUKJdrWPhKC3twpSgVe6aRJecNoKFpGr6w9hE
nT8FwSnH/vbKsJpwi4850ttSWneyVktsYabYq9cDphyK8KSU9a6K1asxSmZQGskAD0FNvLBM5atW
oiWdmvlTJLeY4NZ1a5P/3wmqxZCnOHyPhHHa9aFMRkoZyc6Dev5aM/iRtMKJP9Uehf0cR2dox1UT
AUBZiU2VaNAjnsbpKg2zz5M2HUnNDtQKsPpR4Aw1ZvQF0yTiixkFL9pQz9d6sCieEvAMIWDfBOv4
SMgAeKLxQNdDyKETAlT/kZD7UU81BvgIZxGRvaUdIb0YlhFcazH1FaxE7s1EW6cAQs2FDtL5bUT/
Uipwa7EoJ2DbM6QukI7hLsHCzDENxBPlUii4djFMMC81oHyNsQEmLZCT1Hm9jXAyh6tsPdTCCJaj
LcBzpxDvFomhUSYsereJ+cGQBpkrRR6yKaDKgOOY26teCoanUJcfrbhezeFi9QFTmuZ6SCXj1Oag
vpRZjWD+y1n8AoGfEVrJUN1Il66lSocjNZlPAqhvW4vCo7j+wJzLbNdnIw5wooQc1ZIpS46i8OyG
FakidzEeQln/jdJXx/AyeUTeaia7eEcOoCBKYddSGARvlWMoNYqNUTagy2T5Ig1QMzBDjvyuUoId
hI/ioyQGvY1d3hfMlp4m1UTmky6fY7z3tj2ZGiQu5KzpEN7iEagwWGPmfihhqyJUhfE5HFmR4gIu
FHe4FCZLwpuzknGT5PJDotXPsjo/U0y6HmXtIWv6o17hFRM3ycoWMk1PVzqAj+tcSIH7+DODqOKB
TPYGnItpawo4g3Zd7kjVGVYvFhsQb8r7NQ9GNMobQciuWym4MsMCX4U1CJluVLRHUSZ2ZEP9kqrG
hzIRDiBJ8DuW90LOwIgSfzALulSR/M3K29IutYoRkZQBp0bB0LDHmeVAmBrcYGDuBZfB/jpN5Rqs
Z50zddU6Sd9OXj5g2F3PJdW6IS4d3QDWVSnShywDAxBb5RaI8K4ZhYZDBw5lYQ9BKi7gb2V9R8Wh
BMY0SKJhd4P6XRw02e6E9lOTRcj/TOO5zpha5zR908oj/Jpk+JTTItimlRbbUQxwTptlYPdWnTmY
Qn9t+2qPTwTkq9r6EiXyg4yto4NvGpMtS4JnbabcJcVKfUrpUzV9+zKWSCvxkyWuAMQMlKMUD4zu
Sc/JENzMbXPXJtU9PjyYBWqATIWJDvo8GaI3lDgBjTMElkATRB4Zdkd9QbSZzaH2W47r6DXibr/E
y1MagKbthc6RGw6deJK5qVG8RJb+ocmKY2FEj0Rm4KhW9jEqBDBo8pfasDoQT8NRWszrYpQPjcgD
0A3y3klvr6tE2zPmZY9t/qDUnXzozY6AQcUC4yEIYCLebBAftvmkfO5UYuQU1qehB8GOZdUG26dt
pZaHacBHe9JjfFYbTfLiVL6XZLhqJaN3QxTfVmMi2YKq3qVKItqCBg7TGuXUZoSQ91cVg9cvnIWz
0UvrUXP1Wc2cxhrvqqgNCW/aGlpWM+1I2TcMLHQlH3wfCqelRr9jNPVWG8stOmK300iitXlf58uN
Wcj2DHIol6ev5TQ8Eexu25JXzc6yzYb+xky7l0xpr8XMhL5QUi/HsFzMktsASp0e5z2VGqreba4c
8wQIoNSWOkyNouW9NjchCTk+l8ZNKGBOOXT7IBEptafjZ5Lt75Op3Kly9FwtmJSVir7vwjZ4KBs2
6aU1rsKa83qfCfON0Y7arcqZBL+S0GlwAyitwZXNbDcMpqcZEGmx+ltsYWHppFZxn3B/myIRDBcr
gdtJrw5StTqwAOsMsuvUXPbNFHwbK0tnODWTbxUA+9B929DPhsFya6vD0zLU7DoDgLQsEWbMlXid
Q78i+RCQsq4QKuoE91mc1Buxrr/0an1YYvGLKkE8XUyvTPO7Gj/LBYc8mKimjYXszlRipjyn0kPD
92k0y8pNQBA61Wq9GcnZfVXRmTc6py5nH8OtzagNu9rKHzQxdWYI2pHUZv4gxVtNMe/wDLOXwrhK
l2WFB9lUr5wuA57STC5V+G1ojIw6ih+o5QugRwhQTfYhKmrTnSTNGTUZ8njY7M2FonxYENKjxisk
yWcc8QE/5WYzlPUdTATadtmDmOPLAHt+R8k85GyCbm8wTV+p4m9BZl1Dp2Oap7mZStGd8ugo4BBJ
FodjT5cYR0GY9z1bhw8vKbWbyRx3EWTv1NSecBi+7xcRRm4iPVXdJFDgiRyRQYLMkN1QXXxGf6+6
SLitlG47Zvq3ZWGWNNNBwbfAwNvVeJKbcuW0d5p2ceqhOIqVeLQUmuVD92gZ5i4JsVWuV+Sy1S8v
C2bfNkTbB0DuJbCHlRtfYAxCOGPaCeCNXMO8n43gKQ7ER82MPxAte69r5o+U7e50uHcFOWpdCo8J
5Zwi4ihP2a/eQsA7SQridXFo9vqo+nVHGSKbHRnDIkkTtkZKvZcSRDKJXsRUn5vCxZ7HfT8H/mLW
PNZPnJ7IOpgGB7RbydwfxBwtY5RUfhTXAQvdBfnj9Hq/UXFVnOVgh5neRmECLyicPkkYvyy1q2Xa
CebjMiqkFycpr+9BiMwbqflcNoM3tx9K2q2ZxT/ISkqph1xh6CkqvSpr4CkyDI5Fjd7i1NNtGhkm
Tvw9om82Gx9T7arVVJhpkoPHArwwvzX3ffpRKV5Ycf6o3oHXdNSuuhvGwtGib214q+WPdXsQJYpc
nXpt5g9Z8ljlJwi9WyGXbqYUWnEOIcLEs7AM90xielYw3KhN4JTNhJ2riJPp4AjiUzi8RCvWOFCp
uGGmogd+r0oHGmGeUBRbipR+VOMqN3yMoH3KLSVD86lvnubx0RwAIH5VJaKp8mEhizKEKzna6clt
holIVB+i3PIZFZv1r3Vx5KMBV6KUd1b3PQg+hFoHmBGVarSDBQmiAnYoXa98RYXpd7G+FSnpDk9T
+X2sP8MaoRDWqy9Sk7uWRY4Pf22EXRpmbmVWNs6QDhbatYjXINT9qNlN5UuH2FHJZGCAizv1iq0O
4VWfp/cVDFUdG5MiOzWErPZLmHycrJ0AoEyMgkOiNV7Y32jRp5hlwnvN0tsCnIqZSXv44frQf8S7
hVE9OEEg0JQB0qgFZzp9ICVw2tGHqugOIgmFAn5Nu6JktVfW2K9TMSUChjDKOpmS4sT07jI56cDk
7KJir8MGre5nyMnRS5w8qzNEZJVX9oC9wkaWG1vJDfY8kxYbA4AAAIT0E1Zmm0qKbrVIYqxz+ZaS
i7QZK117KSNY3djxpAXAxJxcI6txoVzJUh7Hh1PNtjKrcrDJ586pIphtZo65qXIdLs9xeWXMyTc5
Y2fSZdnRheqmzSCXD9F9wJhiHUjXRZZ8M4KrRT5qc+CZNWWbRrcLRXEwYvG1sPRlsbbx7oMshBPN
ED0GafK5HMZNLqr3Qq/QZ9hV4Ye1/7qWaCucBCydbNN8wDnVsbobCxhgwl+Ghgl6Nd+R1IPwfNL0
W7nfAgWzsfW+y6KrOuLJRpjnIv14XhLLa2tQpnXnR7P2CYz2Hn8nz0yzXdYb21laEbgCmdcCxcI4
tDl82DT6BEMfNxPrvm+Zh1eKlkCsrrsKCFWhDB/GuPHMrAM9tcwrszAhzS5A31nWRyaBsbdatlob
Un1dvLYa7bqKPBDmXlaL38Ukfg5Lnm+CYBG3wyUqnmiUdA7WtB/bipEuRirhX4p5CfFu2qIMOEyd
YeN18EldmHUAfrDvBgrMQIJzsTvCFrqFObkXBqNiR1R6u5uSpzZelZ46mkg4kdHIti0XDNxQY7Pr
HEdwKrr7prHwzVvpDGaKX2/ga5VyHCGQtykbLG+YgZJDjts5jashGu/aFlixEGAiOmRfURM76Vy4
VWp8lOfmKgsFtFAyVe0aNw0p3Ja5cZhnlianxmC86q1c3WQ1rXk+VhEo7Jww7wx4nOIrqFa12/TT
Hdm4XTLUb2Xr7tHgf1MfjNkA4G8A+0AjOAZHUYFvXj+M8DgNJAFNc0A05ppDjGE89g1y8bkiTSvT
CKNuY2u0NIGwLldyT0nqxz5urhRhUTYNX0lbik+1QQ0jqSs8dBX6OUW0nQv52xIje5Llu6SV9G2q
LI6OYaaMg309+eYgQLDqNvjROHL9sojzGpOLITsFg0VgPIk9NFKt8Y1k3ItW4jJnCM+9AuspPA7K
Drffh0VsDmqpUaMNPhZtcFRDjvJlD2yVs4qi3xW5rrs65yga6Z3lDGJNUZksd7C8iD2viUb8NdGk
Mywf6vto5EiVkUMzBe/kQ3EIhsIOw9npO4DwacvNxCUtGA7UNCg4K2WCZ8if8XX3kXwxjfySUgMY
zStgywwQ3XB3yC1wVWBgS1jQJ5DXuaZGKqfutTQ4RjBAJO0T1Wg8OLCktUFiU9GZxTt4ch4Wfy5F
DRDKg/gQQRvB1gE+F0dWv1S/zsUXpS3dtegvoYcIU0YSFNOfZsUX4n43MhUdBRhJtNfNMhwQIwHc
x+BmxIVVwcsMIcV9XLFPTJle2FHZkDSWgGoDjldMQtOSg9GqY2dYVQ6WS5/alCNZY8yPddM3H/Rw
SL1Qpxg1ZTnyj8aT9PBqLpfv4erHPE5brTaeJaX6HESWyJOrnNSoJ3esuuDYl3F134skOGZpFHuk
X3SreAbEiWbCZCd5KOaZwpCU5m41oqXCJsXJCynzYf3jupQ32wX2N+QXlkecI3zt6nqb5cr9KJWq
FysE36WpzMfAzJqdMekPqQb9GCLQqcg4WrckedUkfldFdglLifdWQcBvFH9sANaWhtiDANVwcEsK
TlQBZ+C0xbtOi1tjSy9w3oRiRJfPgsaHhxClohK5Y9/MVABqFndOu6rp1djpGuVbk3JYsDKMuCDL
iNcXiuNv1XHGqiaiRr0C4ynFQ4A/k8rmlBvrMRREuvOBXzil35M0HkdHduatLNr/jqupqk4Lnjoq
lsJnvflG1kI8VlcvgR25tBPuiy1lOeT4gnNJjI+y4U3Vf70xbgnFwXp7MJzeVlmHhLKlUQO21uXc
HSe65pvHSb1vqoc2DJ3f39d5D+P8Wqso4JXEgTNRGRUZ1xrRVWniURWTn8X9v+2SIBL7/e2cvaeM
vhtxi0sQqXrmiDjxn1BOutT3XMHuPbz1bOmEqbhDt+5jchC37aEqLr0/RHG/fajrQ391o6LVGSYu
7OyqfrEDjrPHRMatr0IbPP5lGfdbWfDPtWniEkBVnilwuihvrzaUoRwAVeGx2qKdbktumGx4nfpD
Bys7ld/Y2efLsue1/v66X7S+TchaOm4IAGMoSby9bGuIRVCxrGyRmhh4eOo6BLX0U5df6+KLKgLa
NqcLT/bSNdcH//rBBkU1JLEh29lO83AoXCdk3Mb/pZ/622Ukrav+/N5QKSJeJPTK+rkC15CqjOo+
xCnpQ++CDSaPckqgxJvJnr7rnnmImfQz7n//efzlRUGe8S4RiKlrN+b1zS2gYHt8UyQ7mSSw2LcR
JbRBuNBHPNNps1qQasrAaJGg0Q0Hcfz2KvkkJIChCt0Gp4Q4Xrdruzwa1xwW94qbfsDy9cI7+6Fc
evMwz654tj5TuewqIex03C1Hd1U2lQ8QrpzRE/zG18iXL1zwx8o7vyCCT51eFPrTdytzZBc3aF+B
q3HH8iAJHe3EXe2qvonUSXYLr/RT5gorVziK4iA67c7cpt7Fadz1Sb77GQraJ91AAQ2F7u2TLgd5
NvR2pZYzKxe7wxeJliouf6G/Dq6vwSDGTGN3SVz1l89b+fO651LDjl4DzC/esLZZRfFUglHgM9O1
Rj1WLvRc//cL910nXNM1PhVD09Gqo8Q9txlPU6zuu4Tym/nQOc2u8JqOcVxcLnxwju4va/C//zrf
RYH1cjhWwysATmOqZ5HHQKfeVpW0JtJb1BNUMfNpK3mVN21reNz4oJaqa0InRlU7h66ZMaDY2XSn
Lsbe9yrjs59yFpAkjD+lkAld1rYQ4BsWNqc5fSwnYQ/mfbN8EO7kbEPe5HZfFrYdJX2cyd7VqnUk
w6GpxKQEdQBwxFNOfng3O50Nvu/CvntmA79+82Qv6B3Z5g2Z1Xi2EsH4mEaFRcaPFYEnlF2rm/ig
eBj9egwSuw16KZs6j69wsrjwNb6Lam+vbZ0N1/a4ZgmKOar2pN2aPUWWj5hjXlh/f3kNNiGk6Bje
K+dTqbAtApNWDiJrZtBXRARFop9zqRwdd5wnHLj1F7O0d/vuemcr9EUxWY2WeRavxy7XmqEOFMKM
5Ckfqh1en/bwZf281/fYs9+v48qXHug75eb6NuFs/lDYUzc8b4xbtH+kecZYcd0EDWwRsdZ2UqRZ
bPmDvdg4wX4WylvBuTj+/j6icWVpJXrqcGXfaVSN0pJTpeXK6Pn2ZrORXWmb2tmGGqlt+XyPPoRo
+xek6O+/9796vQZTKYrMXkyMOfveE2OqA5H2JCoRioMcWJ3MWbb6fXi1DhfJ1M2IpBc/mnfZ6vqY
wZvopk4OjtrnbfhGeShD20Pbz3Fptjn/bfT96IMPPOSNU19Jbn5xSu6vAturS56jMcRSXiRUGhqm
auSOUY8jLY2zFrcelSF/4yYWmdQNZPff8fm8vuzZ8w0iSS3CEDLW4Bmf8GdovzON4+WgDSQgEiOr
OXfEw8UH/C5L/vGAgbpxwlnj+Nn3kyVGWwKW+7/sfcmS3Dqy7L/cPds4D1uOyay5VKWStKFp5DzP
/PrnyNJrMZG4CZ2zvru2rmOKBBgIBCI83DUnuR3eWVbcCUNFQXJQb4pg44zgX+Z0xBxGQQxZhp6n
SmtqDYs+6pAp15zVKeJAfkZ1IWx8iLqgxeENwyk7/ws3Ipt3ngWcm6VuiBK8NtFYo6CZGi4K0wE4
Fe1qRgIAXKZvcoKtTKLpNWvKudNWYJED/rAkTis65CuitibhuBiNZzgoTtevIBa9AY2dC3bZBy17
5B5W5noNMPiq0ELA4A2V7RUDCh8oeZAYIfk6MHFb5LTu5qi+iOIi72bjWaNeWtvSo7i4mBg8wUsZ
tcSAvJTfx2V5L2WZGRB2K6MCAvgOrVHXsbLJL+8ltzxWIDV0KrfH3emojx1gctJHdCsc0wH4ovbI
vVP8zJ64B4f9Q5BRIulC1iVSB2caastK0+r9I5PrHGVAwVGR4CEDu0n98YZ757DuOmhYIPoDFAbK
KPKT9g+vGlINepKRGxZ4HqdHfe2h/hrfpEftfgZwwqkjG01+7WNy/M3u9b+Hf9Zy97ap5SpdjOIz
5v4cqAVZ309ASxTxnOJX8hUcxE6G2XnuhILEWjC8F7xukoKuqUa5cWRC2QnQURXRYnLHr7qTPxnP
g52HEMr7OAWE62W0oQscXo/FrLVaYIfD4ByyaXBIn++zCUk2jEDAn08TYdD+rsXn6xYYzwMNMiB/
TFABCZ9YbMAjQ5LBd9hq/3O5Ie5jBVMAoVDuY5oV5/cGqZjUSQCmAJ5DfGdxZQcPIE/wCLEFzkog
+NeXx7pC98YoR10TYAa6XlcdTC/4GPLCK884DoHB+U4MMxhVJKhfWZFQOaPcQ7KyAYG2UBxC2dGD
80g5FSK4LytGPIcdOCFmIzUgcCjflzNMvRYzQOQAOz4DhHMY/flWPfCrOeQfoi4OCe9lkEJjxArD
fdSCOigtVpkJeNZMmtpSNyp2UsZQECwsmfOJWAksSptYkA5CdsJeeO7kWxNno9EMsIVLqr9PHjGo
YPnxEcoaENi19U+Q/r5b+QkHcbSLNUqoVqPAoWI4h3JECWLX1aBnyukZNH/FMyjIXy2QVUmeBBUH
bqbOOMxY5x97lC9GgDZlG4SGQcD+Ula3kDO3rzs786PtDFDeMeeDpbRkQXO5ADGJKelBOkAohmPm
EoqL+p6CsV2NyBtBAJBaiK6N5YTZIcWBw0e4ZkkVFcuSfcKG9y/qJrCmKyc1ARPTktSqCiB+zKom
9f4A0lceqbaDrBVk7z7BoaO7GbtJMB+4dxzrrO3tktfP/o4DmgQ4j0lxsjA+rPekYDz7y8f6gRc8
WPUSBUmviACigNiVLp1CZt0wu4E8aJ4Wl1SF4i9psOEtUxyKJ278ZXjJmTUq4NdiEWECDuUwgJ2d
7HN8KL3pkDrdx+ZXG5ZuFUCLjJdsM47amU3qqKlRpscY4ic2u1vkC2ivfsJ8liv6lSdWn/hnjZXe
n1mkfNTazG0BhBrpfaAHUE0NhvF+u1Efe/c0Qakf9TeL+yJmnPAzo5SrbkA8DPNMjEbVnWk+aHnN
20kSDKmgBfojFbcyCjdkpP7cKwdj2dB6hYki7PzBVfwxSFzVBcgbhOd4768+jmGgZ04T8F4TrCRo
b1shJ2Z3IlbJKKwBbOC4fRTwCWpv432CXBcYm+fJawdP8dCQOiS3yo/rcY11Q5wZptKgfkWTFTB0
zQFgp7olmX3mdwf0Nfw6tO5I8TR3+XcgK86dmaVOyto1VoRRJfJ2qcIoAG3Ms2oDYn8v/1PyrVNN
7swWdUKmrDXSucYS8U0/labTpTb5ttMBnWKrcdDBDX8XifkRluNTCnVWujJPKshNwKfALIAAVDbP
Q1iiRaZDXsGTkZiBKBj1SS+xbkHs71z/uowq0tnKqUOTG6sUDSt2WWifFiCA6x7axuIBfD2cRIN5
Ov8cHYUK6FW3SZgxgSFLbB1dhPIJMITX18LKps8WQ+VN69JNZtNiK3WUEyQ3bfHqhqKxM9gmxpRR
I5Jmzm186gNdiQgKlT5pJW4WlHNBZH6LgWVn860PZGJ8QGHfVR83FCDzO9DuAB6GOTTQYIcaOS13
AEVw1k6Ow7UfQoWmNo21GUKh7+9QJPZ29SFxsfAHNJL89o1jjZFy73dapYKRCbIfua6w7MZdneFW
QzBcnc3dQmz5l+lb9oZ5yfizdJf76Ckpv8fG/vdXKPNG++NMdNMBgAwcWGJ+BpcF0tUNlc/ylvCA
oQD80ATcVz7nmKhUMCp6WQVeCrubtE+Ag2eh7GCMGTOGXuuu27303PyKPuHmOWicK0cmPnvxXdFf
Ae+yKALuQIWmPu2mBpOkJAxGAVAxPWL+hjmaGlmD+gHY6YfIHlBmlm35pvppuSPupsnXHuXn/vAX
nK+MGg9eJn9+DhWt5q7GCEuHmSzxGB0J1Ztqjy7hl4Uo0uG6kzFTpZ0pKjRJYyknBTRzIKcXv82S
GJhJ/5BAnuC6GeZFgyoKef+A80GjL/UE/ZhxmGGHtOiio3SI3NxJ7gmjHG9wlHmJ72zRl/iGaWt5
XmtStiKXOEblMdKLHCLOAkQJQthuv3PXzjWvL8M6M5IhouYK6nxJpx2prZOtE9uTI4lw3t4Bni5H
paENW3y+2N8+c/aVxADac/cGKVdJEhMFewjlOnKXHuLtewK0GSDpqZ5i/qGx2+220chY33eOXdZN
s7dL+U0zLVrTD7Cbd3YRbiB4qR42kM6JoNUA8TKGsG9+p9j/x0z1P1Cd2W2/SwvXPeH/6M4oXsh/
/z7Fqsn/UaGEjmtdhYANOKTwod4nWjXxP4RfxRIxmkrqmKSJ9HuiVQabPbTm8DcUPgihPW6e/8/x
ov5HRXEHvXsQx5CBV/MfcbxQVxhqHWgYEr4s/ETQvNAFiLRXFXFU197VZlxhPSRBO2TzcJt6iIOu
gFQ4KEg6q0P9+JOZP07GJ+Cz7H74hQEpe7Key/g1g+BWbcycTIl+keKXoT9sWECAYYcQk6iEeyul
RR+6qAbnQjECBS98QPXZjjaIyingU0Dsn2pHt3JgCMYWQxNybdrAAObO0PIG0anb5/2nYJcg2gcb
UM87f3SAK2Ay0jwGGDJ6mwG0Lw7xVDoR+LfwF3fnOY/vkWE/9E6LHdHG6I6bIC9ZWa8p+k+ydpds
mwriq9VrxqiEWCmGCdZ19JJ285Wq/NXULRDPaHvmqmU38WJHLWZfxQVkKJCBTT4OWeyYGXT1ojcN
2lEbZqCQfoJfvh8QCMpgxkjarBZg9gBt4LKBo6Ka7oXiYV0i0DWasp0V3+UIOl/RNhyHYcDQFOSe
rGJ4Ab2kO+XfxHp6sAQIlObWcQHUOFJS3n6cx0+yHWQc3wAFEdGEo+fx9byKpwoaga6cgjsMQ0lV
/PP6jlM3LG2BJstM1XkA2DhuXWiQ2iYYVSSMzig8SmUqHl9YodwZEUYWZg3r2Cq0RYAQMSPOVcOy
gOMM1gVFh0j36dbdPY0xcauDmcQCm8qM7paC0orVeNe3is4STqvY26ASfSQiGQYJQezWjXhV9Hju
a16WgJ0JspV+3DvXzV0GJ4TL3Yqoc1dIqVmIMqxlIXmICl4PgNY/rpy/Lwo1L4VEHAug2vPjHaWD
1nT63LvicThVzjvPOnYBjzycrgf9tgPugJN8yAXh2pRu+ioLRu+Sqlel3sY3IOhwMe6Lem8n3Gcn
Sl3e05YVRxVwJvzXKnGbnVuYqSlmCbSWXchbe+avCpCk7JdpS05xFD5znwhUfvV7jQC5gbVT1Ay6
WzQ3TZrn6di5agBdSQKtK1HPRhEdQscEe/LwTytCJ4uEVxHwRGjD4a44Xx+6UiOmai2M6KC7W7mZ
X33DrAaSV9WeUA5aUZXtXONRCq/7Juu0Af6Bqgl6IbJCF0wHzHZJ0Zo2bqOBL89Y7XK4uW6Bedh0
MFqCjEdE0ZnGsNVpDFH5DF+OpMkocfu96uLkfayB8E55R5u5HgOoEkmHAi4iyPk2Roa6yYqF67Yp
Plf1/aa1//BtfvpQ+h8LNF+MuGXm0mH02S3AJ0+ASfFTGqy+5NUPpHP5LzbPIHwhGnAcCoro5+tR
62RSExzt02GTbpUDZjJ9AoDKjgKPdod6F59WZoFhQbOAfTJOOl/7I5Y2U67nFpSqe090DLBMYgDs
eYvsCvAnC2IcVvMou+Ybv3/E+mg7w7RMRNth3jPvBPC/Db0bybGtN9zPRr113xdn6jraY4D7yqfa
zy5+rFUnSjOYfrC4xV3C3onC9aENzZv5wDtTjJsYKGCoNKEfBj4XuuPXFM2WJOvUYUojDvP6Fg8n
F/8p51aRGNfKmRnqErP6SGkwwdPCNSRfBRIycTFRBKh48j16xEiRnYbj7RhWT3mDT2dPPDZ6tn1c
0DjTRJWKilh1nsVjLiRwF13zIwWkXJhz6uRP1hZuaucYyYCh8SfOeWAEZlVUyavbRHZwkeivjVpU
6Bz3CMy4uJ0KHGVvmIf0QWvl9V78gReXmd8Sl7cKuWkFcGsq31lSHBQIl7Tg+GsccblbU8x91pwg
TL7U7nFNfBOL+mOEKkhheqjoQQ7SusWAxH+xGpBltGYIxMyPfDB+4v17W2XLyoktzKUhrEggTwWN
L51oWdUAUVHIcbqCjC773Nvmkh0yaeL5Kfn1F6vb2aH8tBWWXsfTq3OLcPxIahWJqzyT8YL+byQF
eNaoC2CZ9FkD7WznippNAAQRWio1RKVRjyFV25Lb3GQegz/LOwHHdoGl0sSmj3IEr8GMQky8kPEY
BeeR0HwNN5D8esDTNExrco07JQaNuL+As2T6Dq/FqdLNKAN20hu96RZgLad0rK9WUHnpB27Vi3kC
d+slf9+tdwGF5zCUeYewU39dV3sKs4fJVm0gKIFTdfIHLlSDcT2ouM8BRwdhFhhmqTPYxLK5VORe
wiS5LzuK2wfC/fq4ERLX1a1dRHAhuB5nGE/lM5Nky3eLLBdjSgoL+R/Ij+4ibb3ph89gEgyarTxu
8dt1Y7z1UTvabYuaWnOPIY4VtM7Gy6DwcAY8C+Tvu+V0VjNAZBhHcNBCZcA0YjzyTjlVIDzFsP1H
om6DQupqsQKuF4F59QRbOnRIVCQvO3LdgfltMBYFPA3g9cBsny9GzApDGDKccKKHgHgSRCFkC73l
rTkMnuqXPvi9Myf/wIVPsDxf/mOYzvwGkEcseoRdlIPyfr0jp4zMfmwfMyiU/UXTlHWu9/Yov68x
PFvo2emkzd76UUFAKR3pC3kOdHxpRkb2h8mo/26rQbm8VpdZGSlS56ar/FJBe2EsO+CHwFAjGB+u
OzzrSQBb0FWFDgMONY0Y7rY+EasFJ7oIgXxUveWgunnizi7qvH7JUyGj8aXvvrkzRy3NAA2qhalq
FJmCFUPNmw+2gKW7K8wDZO+7F4Kby53ebcFmAJW90m/NAyCXWQdCKjTE3xGJ13eAdSARy2SU4TDZ
o9MbAMUWyao3FW/1FHxAbWx+AmPny3UbrA+6t0GtWuyXaQHmHeuC1J2zCVvumOAd0dviGUwRnFee
wnLWvTUqiGldOckpogDKNejxj0jPGnRR2+iALlOYqO2dNhu+JkJFpBYPsYnGTF2HzSiE01Lcdlt6
F2XGQV6bD7Jg+XVmBJWgh2Iz+GveBOA+PebgHGvA55IMZpCIqV/h39ASMTSi7X6ZMf8trRyJJ1al
QwWMCDUAFO3Iw+g80shx1+ipgEhjvp7mvWwwxpQYOF0cAgiuXUy/cJk7WVnZ3ib5qrtQXTRkAM1A
Fadu4mPeprdmLYfLAo6B695BjyueDsXeEAmzO0N5DSa2ZATNAC45tyCKi47giI+TA24gMhE9H/RX
jkne2qhMsFLqIopGqXfBaQGABKm8vUtMYdJ8/Z4+Ts+iXd0pnHPA/oyYwEeWreABqFAr7dWJqKIO
JGMRnbq35/vqw3TTHJQVHPAykgdb/QZtFc6NyFwsXke6CdfRoVBwvr/g0kpEsVw6t0xMH8m20w8W
+C+863vKsALnR8GPPMJAH0qlu7GUAqU/Y+ptAyuALAIOJgBVLamcxTDiFQB1ikHGW8HOS+ufZs2k
9JplgabYwgTUrynldMaZ/z76mWD9x+vOoCcrK/A2wB1jFFVAOrxpkZu1HSdCsS4dU9nZIL9h5/Dm
aMyg2ksGF6RAGhDMgrc9z375iAjPxxiQcEc9es6Mke+2MyY2Aqg/ZRhbgxEFh/RGugE1FjBluh99
42v/MnKiM3NU1JghJ2JN8HHXlGdPArvVkj5E4uKn2eSM4E+67nT02COJHRCMxmbiHYC6Hu11qPFh
Om9GCfh9FAVDmG0gwcufi29kNhWXZuHNb+AWk0AJtfDqVJeLVUQVAAoRHocqH32eGzXNs6HrQUBk
t4UNJi+QMPlkKF+LvDaMbhoMy4lfwCoDytADZ+WX543YVjCDY6F9eVGmzdsxlYakrrHyKOhxIYAh
H+Xv8s6EurM2u+SJZyafeXZZZlEfgCwQKqko1FKpoJAohtIuUeO229cpewFnmmJInK96eQaBuNzZ
IDf8zmXBVztOQoJtBTkoUKUmuIx4CCueCSpJmKy1ioQGJirrS2F8GrovnM9z+QqBNDrAnGg2o9WG
gEitYRyEFsRooAGWnyswfGj3UfVjTg9N/N3Ay1teQmWsOPvGuF8UCcJeqm4CR4oOOL2qbYqb1ETN
WRscM1C9zM9AzhemEKMW8TzN3RRYTot3Chh7eWaVCmdJORQlGNlqVzioAVj266D0Ep/0C+r+0If6
jfD4L9oiaGISThNcpOjc0y2mSluSehZLvFJlDO/AqKfmSN6jxAYJGoQIvqNuyzXK8P0zo1TWgLl4
ZZmTokH2TmA246voFW7sdTfGFzBhHIagqh3rheNI5ECdx2+yUsM0cd/hmUljxKpCFNLFwErJ4DOi
9yGG0DdRSU483oP2Mk8/N0W5jxCZC8482dTsVYTniJnojlbjKkPvcVZFjvC1VVE+Iwrg35BACeRC
JJXw36SeBSKHF4K0A2cCv3JzeQsiX9BlwotBcEqnk7MLKUUxb0tUmyCKxIQmpulu4Cv+oxVEN1Xw
o+bE5hPe6nx159aoSzBe1hI807A2TtMhhjJNlYLHUWodw/AGdXAK6IoU82yD6e4I5lxX6gWvrtLv
82qCIzu9M+T5VpuQl04fEAmfGmu+NTG+UoF+e9pmL9/6wDQA0p4hvrq+ZroMmlGIinVLyPlMl1Hs
fCFU6qhC5cYyWyyEJKzpYbuJfCMghEhJwLF06RDEkoWHGx6juNOpeDmJyzjVKSyRgaH2mXCxVAdS
K13Dv5BgvVwXEV00oeuApPgStZaPpVmpLVA60V0Xzq8Eb7g57eNfYMDJ7z53BViyoPMoAm1hXrQB
4yZJxmZBym8WsT1H4F6Qj9Cg8zvSqo4DYXyNXqZje7veElqIv6jJXsYP8gMsRGgdG2zQOUqqJX05
TQtpxpvH8kgKDMUJ8P4XnDqsbQXECsQFoHxA34kE0N0pkyB/3hpKDPCToUMHZj32k3JcktZPVv02
Rf4FzQHXUpPQGHreLXTpQABq7GxTZ05IhrXq2x4s176E4Nw+gTDB2Z7asPBi0Ie4HH+9jJXEnAUg
APiDpAuCkgREv1ERy707H63cByXd0tyV8V26OetpnCkOpMjySDe2CXhxmuVTe9tkK/bbbHRLMkx4
MJPWE+gZgtkHVpabYl5mt1giDgeUHw1QQdDdw6zsMwhvopASdyvm9rTutTSh8TJGz6kAau9NM2LO
rjIXhukz9MstcrFTyaVVgr6+i1b0D8YaJPvbCh7w6jBBTrirsts6y4KphIphnPScdI251J1hakdB
ey11oCvs3JqQw36Kewx35+D1EAD3ihPO5UfSBDokWDtj1DXbQ8Mig342CisdqM23TfswbGKYovQA
pcKjEelup0Na6rrDMv11Z5S6cKGeUwoC6X1p1eeIkMfqIGdsBzcBucl1S4znLYFMAfwD14FszonA
beeeXdSaWT/iiVBn1oe6EzC5IH5ZREea/C7yChCVC5bhyTPULho9eeZYZ+7uzjq10FRry6pvgD7r
0IweOhECyi9kvtCAtC4YU5PyKEK2S76b28+GDPKifwWVON8AKgyWpjrXm4KfcLo1b/JjGpB+QPX0
F7aIZ1440265VNjLlyjXSwm2SA9ChBA7Bv8mZ3ZVtAQIVQvHjchPv2aOSghKaRtFIZvBwCnJP2qp
NmyowEE7I+WwMTIjwW5ZVKoN2KSsCgg5CHFDqCDEKUEfygfeLD7bV0GwALAwWNlQTzoPpXlbyjnE
V8FzG2i+BjHrCZxWCajC5oPC2TrieBdbtzNFfSlrg5Tdqui4MeK1h2CrFM6A2PIO32WiC9/bWaE+
kNG1uJ0TfCAwVkMT3ItBTBgdyAShdur5cg0yHXBnkPpS0qRskhlDMjELi0d0hvy5r0OQwKK+lBxV
vQmLf7VETEpidAVdC5GGcTW1sM7zZCCUYbJC+FTi3bc+bEgVB6f8wO9+MSOnAVwCptlBKkN3+coi
BmePiUvJAoOpNkGaMQOJPVRxp1jl3H9sd9zZonxEi6CSI1cKOorR+pYtKZhddPUOAhy3mSBAwS/5
WpoQyO378tc8GBiTjqPH6/GTecB3v4Dynz5N1EaoBZSoReVBaqXbekG8BC23d90O8zRg1grNMPSe
ACg7P3hpW0KRKgI0STWaW4gOe5bBu/LYS/ljgroJVACiEmPCUYhE0FEntgYlSRPMwtcXwoxUmCcC
NRkGDQGoPl9I3wLfDuFlAirB2PXRDLdjH4L0kPNdGLBTHOydHeqcValUg2sXXl+EOahpQOkIQhoy
AkgYTnkZJnPrLNziIJIjdHLU11mlXJBy8nXa3s/UhyZWHag1cVyAZ4T6PkoPGOiExMsFQfmPdhs+
J635ilhicQIGzw75+y4fGeYUChMS/CCumrc2wTyhkv+cQZZ83REY1Td8od2mUYc3hjCOUHbpO7Cv
eJzvW/TlexDXBARgCk5yZ+ay9iiM5x2QfaSyYRCaRLoADuLWKWl7RKehGY/T1H6sZvU5ivXMhqpq
UOrlQSvKIIrnQ4tTf9gg2m6PUX/bGAOUY+SPcVcEaQtigmmE4iB4s0MB0AkhB6N9Ut2k43oXV70Y
bG0W22WeppCoAAt7kSXguhDflEXATDwkQYc65qTkjCIKqP4gvAxc22lTqcdAZc14eEGQyxVbubLl
uKycXq1zD23b70opHSbFgOSC+iQuA/TM2o81pAbtIYXeZg7ac3vK4iO0Io51ZL6IK9RfS/V5HKCN
kqvfli56hbzJU55qD1003E3x8Dxr7ed4nHxLnb6Ps/ShNC3OEWb44f5T0VN6QqsLwxZhQUaE59Oq
GP42Qb7GGsHEznFFxkP8zBS1d0ZSK5s4IiiRF6J2WDCSl4bJAW/Ef97LQoXbxPyfDmLiS8KVeRQg
01F2xOmjoD1uhwjPUrCQZjdCKPSc+5FxFZ8ZoyKG0CqtuYzYQUX5KUMtollyqBItbrsOHEv00Dca
S+frooJGH0V6J3bV4EK/pyeJhuxsYX2nhvFwBK0RiN24JQVyU1AJ4tnqqPgxA7gUg7X9PX6Mz41l
1xuGQvB8yIIcqOcx8coapRsyGrJMIcdlGHncmXXqHsuj1aglqxxOWVV88z6EKx1B4AvmRZWT3rMS
HVgDpgGdcPSM6Zd+mZSL2GW/1/oHBL3dFQEPBE0zTfz+lH9skZXv4v+4GLmCgSfSdZ+97odxE0Ns
8AaiA07xLB8KATro6g2fA4F1Y6NDYQJ6jUYyiJCoHYWWQyplCg5B/HX2DNBbKM+6bdp9SCh1uN5D
rmTae/bWqPwgEqVV7Xo0rgmsPAfwzAXCBgV1QC9d/Rv/5UnzEJ62FQOV4CaSUFgU6QxOyqu8A7V/
g239IjpycZghOyE8ZMUtgVGlcFi5eeg3KAfaS3OjH4Y7weVBG2gy+IsfQUWEVRqgm5hh1ZJly8/y
s/QdPK2T3fjbW+JCz8ZwoK3nmiBRIcRCCvAy4Bb1+CNPrLO73wwqXKRSIkEKPMKzK5vsTP1Y1J/E
wXDr+F7njVwzEk7ZQOMLYGwQXMv0e8TEvdihKw64TPY89mBdNMKleGsx0pXbyTo6/ehzQgPZRNq1
kKqbmGVB0nwx4w019srskt8TC8gfxJ/TwQJMbXZFFxJIuFu41Kw8k9R3HcFNkDcVFtnn7a1e1f60
qpxLkvXJ9quiPhmYsAYia4/rqvmoSJafb5lTpoZf9pB4Btc9ZxNZidreHBXdlxX0P0JBVvSOwrD/
fuyDgagCSgxcqAqgqXi00nV4OWsgJSkPZH6meJG9FArrRoAGm7/egtF2RnmjTitu+5D5zXZWqRVC
dAQbWsCq3sV+tuReqwf/ZhN3JqiQGo19M8eJiieDKdWQflUPed/5Rt/JRyMFVVIlBREU0O2pq761
RX+IBi5JCOue3O8tFWeHVu+aTl7I0KEeQHfpJBsgP5JKf/nAHXFkRfW9NRIMdncXajllZHaAZ8Ya
lDABVKswtjY53S8VQdb7GyZxZnj5s8X09G49FpZeKVgfqrUhISsilbfS5+FImLfjbmV0BqC2UbbW
Ckoda2dHTyl4bCMkjhAtJVTE/JuCmdDt7VFZQBb1RpWQwhhJVOWfm03mRCHWhAsy94VH3guaOPtF
zMSkALQzkOZc9IeaxaqSYtR64NQmcLlkwSjJdttsoalyMjdmHNtZohZmmXo0yDmS4imRVRuP9rux
bGdbR+HFWZS4caJszDlPamZOBUDhf5dH/Hbnl5B16UY8FpEeF3YTQiyOIMIj0OGfpltkH5xzTuF0
d7xtZXontMcVPGxRj6N7UmqqKrFoIkvNILiQH0nra0S1hWeGvb6dHeqU11EsrgvJhk+oixxUXfdE
bqW6QX/Pja3DCBmyd0qVf1FhB9oDaHRIr1sGqGnPd7Y3CPwwh/LaCPpEOxV+NEmj2rH5xAmlzMgC
6IypABaKoS8qsshrmYhajX7piZ8GEpGuZMfe+pn0EqFrkHi8SjHzevhjkOZhmKVyaOoFgaWtbzTk
KhUILTlrYj178RYFrwTmYoHrp64HQWpmKIuibGVBV3ktc9wMRInhRRn8SZ5tdfgqLJD25EFfma+Z
XamCTsmMtUjytAScQIb6CMl+hyOhqP4baQDWLu5NUZesXMiAn/dII+bqVwmJsXIV3Ou7yIpcewvU
Jpr6kCpKJPd4by52loD+T2lsHHg/nyxO9YC3GOqUde2k4HJDFIlBCY9P1ko/rq9FYnrEnyISDcMz
VCvKNhVOR2AlALBgGEgLFPTkeQAWVnFnt2v0SE62qEtbb2jqpkrzBq0KEGYrX9RE5tSQGIDX86oY
Fe0ztRzjJBMBs/6ePQLWmgD5mXyIbkd/8gSwO08eoYIbb7q7lvOxmDfofol0ZBraLe46NLAAdkB7
Z7UxWohLu3Wj7JaoYaQ+b6CQ4x8G+fvulmnEVI0xSY3FloZvpKPf5AHHQdjeDhitgvmtSwDxNHTJ
0gq4p6vRmboQQJ1aBDkGQTCCP7XzU9nemh+iS6ogvDc76zIzwcjx2zZdEBzHeN4QsAiOAwRhNx3a
dJLHZ1fjLPFUQt7t4iYLqA0oa+suGGiHMHrQjtZLJ8ihNX6+vpvsQ/BnQZRzFsMKGSgNh6DXx3DS
zVdT0u0mEz5dN8PKePb7RjmilI36SpQe3GGcwxlyrJEJ/o2XrTH9bZh5HsIOIX8WRTmhlnSQcdcR
pAibCXBpQQoApuIVR24zmvWhkC2C9AD8CpIoUy/SOi9KoSXhkOBLm9QWgwlSSwqoJicAYTwM+CHj
H35y7ZLPQueqe7vkd+0cJJLMVLNSsp8WJKDBCvILb8dPuVU/t2L0VBsQ4bUEw7dywcswu6b127dx
yDglQdZH3f8I8vfdjxCGZp5xofVQr+yOfat5xYq+ghZZB1nfblMopF53It5mU3fPWljtpC3w1aZD
O1eRwrWX7ztTBgRo4eVarDi2XxuVay1JMwxtjKB94gr4YrxtNyU0wtKQqGdZjxuYyX9cXx0zWO9M
0rFla/VRWJAGncoNFgTcj+ZL9TECDyARn1LfeC9VxnYqmIMA7xqGZgCEps6kUqKxFmWkW9MBiJ03
zmpgHlaGsmXFGYZjbCaZfABiwwRnuU4nrqMcN2pdbehtWEqQjNGhV6PD9d1jxLG9CTpV3aZJTmoT
30sUWqiigvyyf47BP3LdCqtMA1iooWByBTJ2FwIUQ4/hdY2AXIhqAiGRaLWTpCOpq3VP5jch5NbC
GVn/mUnK6/UBwEGg+PCZEFuIOli7Bibe3VZQeN3sQfHQvb5Ixh2HOTfUzwjVGCColOs3uHjybkQR
/OT6JxWFf4lVBFUMuDggIiVC4pRyv6zQo3JKwS9iQlk3NSEtnB3leoGG+UMkF971NTFC1Zkx4qG7
UFUDX54INRl40BbbbGS711vIlEMTfvgmJlztJpbD79dGXQudrK4zIBl4qT1AAe9RfK1AdvYoPWtP
m9PdN1/Ao1e/XV8hzyR1I2TRIm1WhCm7tv8xxwB/thXHL1jd8t/kPnjpAgNCOUayJeLUtjABOiYX
xJ3ZpwySA72vBeD/Pk5Bdqxeec7IONcaIBSQj9MkjGzRWI1VNjYz6cAxNZpQRom+Dm2oLzHvWDOu
UxOzaCi8oPMDhDDlixGuUhGKye/4JMKZXOcncUblKGMEky/NyDjTZ/Yod5yFIa0sE8iQLCRPAqgV
ganrIP/oPNLpiC1+r4kR7DFhJAGoD0iKARKj8wMgSGpZYWKatJfXFuJThEmliMALLcEll6/bT6Dn
fkB0gOMzDK/EGAyUUwH7gs/QYRnVM0UuIasAje7UMftAHxaOBdbC9haovrlYDr3Qb7AwFvdRYkAt
fAYFfgbQfM1VNGREEXTP4I4AO2OilR5hSmojT/vYBJgiJPRdrZOiYRfFdj9DI4Vo3jVBPj7m4AMo
7eJu+Xz9hLPqr2fmqZugiEUFoA2YN+8WkNlCQJSQSBDYXpvY/LlQxtE7M0cddysdSaOuAfNBl9uY
U7YbMcxL3lgfK+3BNBiYV0+zDmjhn3sm4OMSKNGwqpmw7Rt+G1hF7ih32rEA586Y38ltEHMbZMxP
ial8jE+BCFmnEYnZKI5VPYA2qfe6UHoRf/bA/sSeHCpB/nJK2oMJOd4/17Ai/U9MAvyxTH1FI48t
aS0JYRPqoQ10bl+jxwaf8bH4iIlyV4ZUmIlaxL0Z27xCJWvRILdGqQ1lddBgUddSW6SCpE0Snv99
+QG0aX4aL6/TBmpCYfk2WOlHjsOST0e9UixcFSCJAq78cuBV26xsHnVQcfZe8kiEYKOTDlwJBPe/
qDucmaKuvw0I9lgWgGmVjChEGMxsKR9nh7Mg1pHYL4hs8C6N6LZyW2sV73LjQQ1ETIJD2Md5LMCW
tiBy/1UThBFBkZybKvJ0DdrJdDa2gYfDEFKYJFAI6RbTizMkcDCoOYFGgoyHiiDK4a2TcT9BtxwQ
IUAhUG2miYdVbajmqpjwcLTnXwB6+skDiH599ZNMqircohGrRHZmj76dVimVFnWEY94Zn0ao79wm
TvFhOcSvjVfiyQU8wr2Uu8v9X9hmHQpM/BKaZZCiXfQnJgBepC3BWttfRQgy+6CC/KTppq/VzXQc
bt6Vaprc41ECMS4uSKKpZBSccLjRWBPwNCtWKYG9GKS4GDX7Dp0TR9cqT4pSTnrDciEZNiCvDdVr
LOfcaxt124ZahaUSWINWRj6T8Uwwo/jeBvUFTUz3pg25LBQIIkDpJ84c5QC2YtFRMMjcNODm4W0g
6zDuTRIn3h1Ga8hmOTaxrAKFzTmy7DYC0srislMxD8Nu+8j27uz0STmXCpnXiL8WL9MLgfGaLsZS
iaYvEbzhIWSY9zxEdYHOA2eZpVjUXuZ12QiR1TXIDtX6RvZwI3ppGJkhklEXfXreaSf/Hh2m0bWy
wImoQluR7uvqc5EviTE3p9cKEWre3ixPtSVnfJFvEk4tgLm6vTVqdYtYp3Iawdr2nWQxpIVVvA1e
cqie+MMvrAc7BpswP6wguYfEIikV7j5ekxdymomwBlkSxE9MLQueda95o0ukgi1X5L0lWIcN8A1C
zYTRyAvJvrkVtiEH7bSb9l+3qbRlLeV9L5ZDAttjAUGMkIV74XxNdSaNwlQCxqUG9X36rHp1QLA9
Yo0MNPP+HVANomgyIGOmDpbh0+HfbeJkDWZfKMb7QPvyUvlmiLb1A1H7SF0h5LUdWQ/NM3vUiQM7
Qz8iiWkAaEA4JpNgfv3T8MRPEA3DjWd61U+uijbrEOzXSG3qjJbZhkSG2CyR2INeSHAmZzBxyP+G
eJEVvFAKM9ARx7nDKT//hiVOfpKUyHr1WgbNSSva5bjc613xb3IwcFrgYWtBal6imVbNtIOzzmbr
VrdEJHA6DDb6uZBfb5yMc7QvXd8QdcyAQiAA/wPwyfM1RbUaFY0AZF+T6t+6HDLHU8SDgF3u27kN
KnpIjViN0D+rXTkSvUX5OkkAMUzcRO/ycj43Q32eQS5UddIIZ9Gt8KF5Ub8WyS1EfuARsi8OIeZr
AMY6Ci6XIZO5PlD96wqOmY6Hyfke9itoTswcZDz6XX6/udFHNQ5T6BAuzgaJPlt7VVuMnHOvnMuQ
gvUSmm0JVE2AMVDrjZNNULQOZhcfarB1gBHln2CTxaNWqjwg3tPK5jUnmd6yM0kd8v9H3ZcsyY0s
Sf7Kk7rMyWuwOLaRfn3AFvuaK/MCiUwysTsAdzjgjq8fDVa96UdWibD7OEVKsjIjIxAIwM3NTNVU
51n0Q7VAbkWIrxrDD87y+ots/a8w0I8n9dOSFn6e67zASYmkgkbZvfxA92j36+Ljb/Y0HAkXjWL6
xsKQ209XrRSsLawMdMtS0ldn5s8ad+kBykpZpP2uikpp1kdMPixh61grZ5kgXjD3z8z7lZ/631B8
7+8ECxAVJnRlfmbbuJITT5pg9Bd7zPIjemG4LzThSuhuRkiWCZQqkFsxE77qV87GBahQv//iY78X
sD+mEz++hZ8K3Hrs7NpR3h3HMD7NuE6ge9fWYXAdvdBe3VvJClFolYON82uv9b/Z8O8JNThcSK6B
yv1sSDbUczYvOY7+XfHlw0HFVKSOEfHEDzFP+UDy9S/d1f8uWkC85+6eYED45S++w3M2DqTFMe8q
9Vi2exNS67oPsXQfjfg+68WeipVe/eKD/mvlgkOhM3o3U4C7zs+Lts0GXQUdDkt2mAqfIjeaMF+4
pQjvzS64tI8TDAvvcw/mL2ct/v6MwX+F9Tgapj8XiIvllp5V/nnGRdRelBnd5YPu6Bg76ND47ygI
/XWLvp/vfx30p9gfdGR2vfulvTO8lhjA7oFjctpKG1gcuL8AN/92Tf/70X4OibbPfF3gaN9nVuHn
zhmWkQejCkh9GqG3+cXVREXxNwvn34/4U0RsO5YJUfosbnpF58gzm3YrnHJZIqjPmWPYTo1584sS
c5GydpOZku0CkxtXgEFe6XVL3b0nAiTugx1EuaVT0rVOPNiZGZHOnDelaPtN7UxHW+idzZxdIPip
H4vUog0mm/1TOSI40dmLMheefVNAIwSvNhSLuNmNeghKM/UWmfQduNZ5paJmGneknERoVe3RErQO
lQFrJLpg6IVbJ5+C1FhyvXO8pozzOptBikNZw83p4LUs5RzePAV1TwVelIgyHQadg77RfHV5hw0B
412232xru92zsXmqfHtlLeJQEi9mytyXvk6Umr9WGdqfQWbsLFq9L03X3fOpK6vGjRmwlWDN2ZiM
OMsgo50V9L0kICNTd3zq/O65cqSB4tt5KSr57AzeA6xGH4c52GuvTA05Q79JdRzjRDCX9+yzcOQc
krp+r7IWJMbcT2TQ9qnMl9RsAYaY4tWxyo0jxWn2NYu4615yNNeQR7rbxezWQmtMV1hGuxqJtZ6N
+qKK4AQ8YGd207YaIb5XsDW0o4I9Mad9JspPVDAr2lSPrSm3CuZHhWnvSI0lP1rbjPnPcD94RHFf
bbQqZOJpXD7brHaBdF8y7T65wXjIFv1qLXUeZY17LRr4oNnQ5CgzF9O1uX+GBNnGkpqu+oyQUEn9
lc+yTzA4eSrNeY/ItwoW5odqzsmqG3J9cBX9psW0J6VdwQLLOo+cbgl8dhOnV49ul9PQ6nXSGe7R
U95JDwx3JmxiG/Jsjf4Dz+zPybb9fa6mm+KtCcKru9K4lUK7G558nt08J1vRdr64EpQC2uuHQqFN
OerVUmULcgV1rQJ7iYRHrHisiEpr311znx3kWNshzzMJp9RCtpjI6gisqnXdrfvC2xTd9BUigHvf
rk9TwJKiJltMbk9R3eijUzA3bEv2NZiqq6jqd2IOlyFgAUxRdTQY/GTm1kfDAjMcPXrI+vFIBHsh
JcplUtyUo0+BCC5kDHbG4qxLG4puVol7qv/iSShLL1PVrlRQxMpGr6tqoGOqBuiYNmxteN1JOSW0
13mBpuIEyzF0B7auTx4mnu8hCYRdG63USEsxRSgcnnjOX5ohC+H/tUMnL85hZDVpFwSMgj3OQfds
5+wrtdnabpqTBT2+SFlm6E3Gg2EN3XlsGnrM2qG6egEjr2Vm5mnvz2tit1Oogqm48j5PQKU5NwWb
dqM7r6Ac8oCAE0Pr7wUw+xfNnGhwjSFUOkgdeHI7GATGNO1l9NZNN5z7KecwAqmccNRuImR54H11
Vb3zVE0gUDCLwwRQ2M9GPn2T/dyF+Pibq3DVpuddigmBVNbOagEgfTahQyk9NMunDnSX2mtCubBH
N3hWHtxWs+yiR3HFL0Y+nyNSkpB46uS5sD6VWerIgURmyYYHLsQQOmxhp9ayDj4rYlF6CQYHY7no
FXGel+WVGZA0C8YphUtk1BuFF8Hgi1B7paH+Z2KjsYGdKXClnSCyWx12QxdpA3wNN2tefdXkCes/
7WUeN1QUkdVXXcyHPsMkk7XEvW/AT6CQeSxkd8z7O9O87PNoKYYyFX4RqYXeHKOzoobPp0UaIWFk
NZAzITIKPB5OvdoEikRYQiNAmSZiBhzmrSID46HDxHzALIQi9cJL2GRq5yKGAUiRtj9s9omXfC0C
/Ri480tN5aOL6XrOhg+5uKuMO3YogmBfQ7sucrzMiLJgcKJS07Vyh3dJyxvPHAdcoxyNWMoiTNBv
QXi+UVeItdkWnwOF+JfdRwVCBWXYLa2ggWq0u8I2sLeN7ODbnwSjIFFd+YnXTZclyB/yCoZqpIsm
djHEF8fZC+PSt0ZaOdhVWjvUTg5poeVgt23KAYyWFnK5WZe4aGPYK/1Q0YNum2gO3EjU0DnrVbup
qmXCBiWOEsTiTkJOo4EeMsk3Pjgka4rbrliGHSUV7gqZh0aOkP/m9nXECUou9jzrYtNpyMNnSwLN
u1RM9ZblXois52NQqt6wpQ4p7Z3r6CLj4iZJ8zb/CNBoQr/HmCNps/eMVc+y4k+14wNfqWKm71fN
SPkE6WfyZNdeMrRZ6M3BDh5fiUP4lk1X6EHGlnCeLF2c+L2J6jrnmenIy8oh7OixVM+GKdeydZ6N
dgn5BPgPW65EvAr2wfheS7jJI8MfKgyjqtbY5ZBVbUGZGk1kLfnWFG80k5vFrB9pDVeqYiwjJfaj
+nTcTbbYa5rPbwZcS0KDqs1QejI00GeF7u2p85fQXb7003hyxfxYNdY5qOoYU5QbplhIZriWCjeq
3DmRvYjMpV7pPI9UZoTUcs8Tb1ceEXsH5tIUJ1MZOmL5tcxxBo2/EiBmEDbhTJZ0tOzEqK55ITdB
u8QefjwUH5bz5M/iPcduGUqL79ou33AX0nwYR+lqO5G1PtHM9cMOescRrXHz4X4HTgIDqaipqwPr
/Y0Y27BvmzUwuo0SPo/GjtyIhUgsvOKjquVDwUwR1rVnh65BL74ZfHM81ifCs8aV0xEjdsz72WZe
OLKgws3ZBmdvHp6GIDg5U/6MEcswLwEjSqnCxWPnMfCOhQyutqJvsBh5dUojnfIZm9iMIPLBfSja
MZo4s0xbOlzQREnynDwxPn31MoFsBjJ7OF6wCso2LZwqgcpm6pvFYURONhE3YdqNCpi4en376U/u
EyMoNDHf+lwunK2d1n0uhL9ugjkcXCAptgF+3rSGnmNqdkE8kGAdyPFZ2eNa2C50w4PEhTj6qtHz
gS3iTS5VjFGtF0hEJf1URGTuHyAeCmKqB2GGsUWQIPWGzNZunOqD0fHNsigVqm58sUzx4Q0LjfUM
npkPWfdIBwL4+az8dHbo2QmwRfiVhs161Sd2Znx4GZEhvOgeqTFP4aLVNijqY5DlT5ON1E555EP7
dNuW8wvR9Nls1H6eob/lqJVlN1fDDdJcVseSyK25oL/WLXDy8rO9XnxcFtWGaLvDhYdvaurHBW3N
BNvqFC2qaFPI3CMeV429Bv+WoXIu94VfaKTbclV6xcHi88pc6BRXbnV1hzxBTnuVFYsnz0mVi+Ek
s1pVcxXO1I5Byt+INgPGChK0KoporpcHszZOdOZH185fLdbviBp3XY0JsRYMIU0x7YqAmTZztXK7
6SFoeROygaZOE6wgSrmSDtySJk9AgqyGWqoqUm0s6IMBzu3y4RFdK7XTfKhTWrnfGHf3uuWnauku
JeQqVVM9wbjLDJGXv/PW+BYs87qyqgPpyrhcBEd7oMdIap/kQ5/MIi9WlBoo3IfygXRWMmEV0E5+
4VimEeqAfNVbIMzTSZ+6wO5i+HQiBbD2PhqbiXA1bAnGlDjZVUztbabm86J4tXVcKGkKXJ6Q29gG
feLGU+NEtlUfJ5O7YdWq2HbUGr44YGsNPYT/AxsiiHn+aruY93RcWYfatHloF6RccWVXUe7NXuxY
ssUIVWCsvaJ+UwybgdIWKODCXvAW8iWeVVk9LkjqoawxOzvDyM2QTsOptekhGOsPj5EcmwzdKKpj
zrxVgXwldIhvh74YD4OL4Q1XtmdMdKRYmGeb6ZVrSBE2gf9oafZIaNGFpZLe1i/AJRiKlHhwf287
Q4SeN+tdaywQ5iQOjWaHYOSxCt75MndDOAvxWpg97kgkm3wcH0VeqxjjydgBzC7DB2ZC4FXjlkWm
b6YK+1Su3MemwMeKbQdB2vUGAGDkUZrjUZhiDyu7N39gEJme2L1GhBYHnxwS5bN3UmaRaNfegm66
I7ZYj32fUsV3dhlsUAekjZPv72IcuWdWa0fVCBocU9i96z/auhFJ18+3ipIuBDaG3k7pnE1jacLC
HCs4osKmwcKg/j2OZQoCkn17UHX77kF04mD0ets70M4LAmzRBlZXWPbBzeGZlbpewffV2L7Vdn2b
yeLHJpeftZ09+2qaoYxldi0+JBsWrJpm1Zn1wTMGvK+8Wh4dl77MYF4gSZ7UmDDVQH/M11WSF+Vu
kRg69bo+Lkb6dVDvJsOuDUEmhHKjote6NKytbKQBG4meRiwzaKSmcYyHkbZJYJI2HhonaSXbKoke
C2FN7NnVrgOJAz5bA0ZuZop4Z1giskF3igu32wPFTRkTK8ctHswSDJZafYhJJot0EN4qhH4mqnad
592z5UEDIOy1OX/MhX/I+YBoOGJSVU3eWttBfdeeTqzJziNeeQ+qMp7HfoyGilyky5KpBPO6CMop
uuvorbjAFpWVqBVZ/WBQdsFeC/0YZrdhhryvl/qoOu9QuQCNfB8rjKYa7gAhBB6RWI0o42bz8a6k
aEEsMGoy42QQ+ulk5o7VLPHtYuvBSvlhyoKPBo42ISYlcpT1PkUYr0+MtHlIkAF+2rl7w36wz8tm
xuoupium4xHzsC7m+s0clZX4ZZPQOVvNjmAhiOQDwrvOEqMOMCIDTndYz+5Xs7fppuH2h4Vtk/cS
RS0Sb27Z0BhfvF21YHhmCjBWA/nCsOm9J/RsXnureMScdbOqpu4N1p9HPvAWLr0UrZtuPEMDvoUQ
13IwRuOTD7Ydtw1ux1mheZLzale6au81Y7POVDmtOyv/OlmjmSwWrEKwGRvhzLqrRegTZ+i/tBDM
Ci07Ow1DaYRSyzIcbPlVlzQ2suC5C8hllsqOuTVotEUaLy5UhkYsICdA142KQIxalwbaBcLxkRCq
RodNRS91lz1kGpKL9gLFR1iUQBgc5qJ4ju8iWxE3o3JRWgm5WowsDcCTDH3ZlvD3ad4bu4dGl5Wt
zbx7KLL6y0QgtaNssQ3mCjOKvi0g89+1GM/p31Fr12HltW5IDK5WuBFXVJENfJKeq9zbi0VvZiXX
PiTyCQa3dq3lfZitQdbB2POQ1SZu/rsemCybdyhMNLE9eS89ry9DP7qRTec32iEODhk2EykIpIcw
EJVYLnopqh+gRzhUMCmV9qNJpjphlbBCW2Z2WNT2kFQU99fcZSAW6LT0rR01W4HM31txOq1aJJKg
ra+dstnh3jmCowp7kG4YEFvEgm6CCXliQhl+lttRZrY9GNvwnZcqc5OG5E9eoPbEwqsK96mzxLuh
x0vQ+Uk9Wq9Qbt9MxfQOTeItcucD940+DGYkEjBL/hi5dfWm5bWa8OnZbeCi9prXRiVOS0V5KHOP
htIHcQdiv9A4L6ab22cPvISSIIEfeUoZeQBjwwhztVxA3Og3QVMNIW3peZTju9+KS2nzNOAuxoBs
ep1GxFreVCq0Z/KRlS4ic5n2rthkE4ndHlhz3077wB0H9IHND13JeybNqngWfK8aFGTcxflT2Z8z
xmBo50KlVZgzSbgOQNyQ48HIIfVZUDBQIPKFrL47lMioV7Jr1wPEexajvyH2x/NSrxdn2lqBhspN
Ub7Wi3/tAmfdLtnJkOTSukhP1Ijazu7G57LpHjLXO3QVN9KgXG7mVL7iqpzykb2XJWAtpgydNKOf
Zi5dkqY33UiPvh0T3/yGHxex2WYbbk2QsPIKtGGRtsKwmkdY/Y93MYUomy0Z5u144Mp7gmiTdcmo
P+I2cseQdgQQayPKpB98FiK33TpkbJLabVIXTZPCkQiY7bGHLJFyiQ1lrPFqS/ToqgIET2CretNU
5tmSxdotdbx4PRI7e+djtaTFbL2wka5taT/MOW5IGwIO7pDkjZuvkNR96gBdthZB31/8d2syilOp
xhcHPZ2grB86b6BbOEcefEqr1GjRvunMZhOMzhZg9BewCV6asi9C9INT4GXi1YK+nxTNI6L/xzCh
bhTWyJJ2aYMNZMrbXW2hzQeRDIYE0t2OFDZcgY9ycClvnevBAkx4LxxDj9HMuRe7lSnQIZ2flBFA
vlyin1Mx/LbJq0NTGF1SG5VO4NiMBknl+4lVsjKq8P6njjY7PSOVazmZts0c3KaperJNuMiwYkZ+
M1rvDfoHSDrhfDcUxRpawGjdTMNT2frlgy8DLPDMfHZ7yZ4CKao4M+clZSVSXsvWIIN27nIYeWOe
aNUkxgDzHR/BIxm43Pstt0LeMh7lo8hTF3XMcWqq56GkSS/qC6vzbTBlbWSDWC05i1pAxFh14RA4
ZpgFIwJxQ/B6+ZCKYDzONvqrvvm6NOO1NenRsYa18NCLzkpY3buJ1QybUfJNB85tZh/uGRst2me7
mWLP1OnM5qtuhlSV9OhrmULtOHaH6VJ145ra79gGUbSjXnJF4tMlciw4H6KWoW4buYWJSltDUgwe
zS1aPZX5pciqb4a3oFfXn6cKKrgOjGby6ckfUMsa9sNgjFuvIztzEHtbI9XDxxFNbZ7AjCp2a7ku
TXmcgiEMaH/tTQcjKgtKNmxVrG4QqnhodmoCg7Aun8veC9a4xXTsQTfoOBdjrRFHyntxwxeQfpmn
0Y6ph3tyI5XCUlPNcBkpw+KeOeO/ZOb+HS7s/RvK8xNq23WOLuv7eCfA6BiT2eQEeyngLlMyV1cH
iuts9UsG1F+Jqj8iS3e4698ILrmyjEETjNMZWyuCEvkKZ7+6iwDWD79ixP/N5PmPx/qJQzqiN1DN
/8KVyjU73Vn4dxJ3dfmlJsKvzusnKLYzHe6Q+7HuNr/6CMuGI/2un/Hf8AD8m8HtH0/sJxC8ERLI
yh0TrDbl2l5n8cfd9QIyfskvkLJf4GQ/DxW0+l9X644DkruFThHeXUQ7CMfr9z8v2P/+UP8n/9ad
/0CuxX/+B77/6HrNy7wYf/r2Pw/lB+9E9zn+x/1p/+/XfnzSf576b+xh5N++jYdb//Nv/vBEvP6f
x49v4+2HbxI2lqO+yG9cX78J2YzfD4J3ev/N/+6D//j2/VUedf/tn799dJKN91fLy4799udDm6//
/A2I9b998vfX//PB463F847dP9ob+1/iH82Nff3L877dxPjP32znd8gVYRSIOhBNgwATVs4MU2E8
Qn8PMNSFHpkJA4873/y3f7COjwUeMn8HewudMwge+kCvfdyWopN/PnSXdYZNESjqsCSg3m//Ov8f
rtR/Xbl/MFTc0D4axT9/wyTZj5Aqmq2wNQBtDSZq4CT9xaOimaB2aDk1vF5NuanK/cBtdN279663
0AS2mpRl5bm03SeZ+dvebrboaxxQ9De03pl2j/ldw/ji9aYXITqEha2+5Yud6jbf0wgsiCXu/Cw1
S3xW1hvJTB3RsgNvXzd9JAbG00WIPXOcChWSF1l0uFl0ZcGz4iGoTqJeAQydIb3Yp5mfuF3UbcEb
5Cga/e3gn08jkhfPO1gASYu9KkK5GmjS2tGcJ9kYAcyZZUhgcliFKAcSFLsN2xgA8PrEoHEvz0F9
KWVcdtcMJU2fAqeAORpyPr/2wmGFhgsPoJ25aR6ahwr+oM0pyz+HJ9u4wnARfLQ8wldQOcJm2Tdp
kzovJIv1ELZvvl71D8gnwep4JGZkdHChjET5rTCv7IH74ePQHDtAffUIBd8FlVaEotDuoiVsrP4w
VCuD+wDyIkEUdE4hClnOUHlf4g2aeTwY1q68dASDoukgvd1shg06GKLqQnOFof8RGjlw8nnVH+SN
vOkP4/u/xvd/71+L2/j5x9fiZn2Mn9bHv/5Mn9XNwSQ4/Zg+KYITWhozgciIq4+TSDOdBquh3luQ
I6UBJl6cexlih/a26du35liJ1JghWdd9GSAw4MWAyazX5kbtaJJNWD/OcXFVmJABldVagTwL58ol
US20w1cBBz/5VCP7clJY7UHq1O1OfADYc0KNbVsXvJZnrvAVtWPbnXy+9mzoRuoQcKSFL8xJCzTw
5vgLGoRTgOQlhAHhsh3wbPxbP6hIoeQIwuBtiugp5LCZ9P1bR9EbDr23VcvXVf8BhN/p74pziW1g
pAbWNpGrUhum5GecZ5FFA4ugYkMfOwivPOpz8Q64IhDnttxBeldZa7bL7LhfFxLEAAHAq7nm5CMX
p9bdW5sGec8KT++KZ6Wuyn5z2PbsAskhr7hVc4qhCepFJuiBFvqtBugDvu7QycrjvPDCFhZbctrU
NXqzUUl33EGDT50LubanlQGxW8C5JGE44c5J0XofDqowIuLXYdTDXik72Nmh3zeALlO67ca9f3lz
Fh4CF6VFFJz4uC2KJO+wqCNY1ApyRjMmahcSQj6iMs4Vqv/P4rE8HuIUfICt/5kOCnPlx/l2IKFT
hkEItITRaFnSsrj0oPoAHjoaCTI9sSSBvedT2DyS01QkeEVLJ06eCPATAKSM2bax9nX7mZUvfgGN
GQ20eA+Vm/GmCJzn7TbCbNTKcqDZQpzQQQepv4uEwB8IKF7sLSi0i10z3tGq9xx+O0psebWvxz3L
0Uuq96CKhxkx7u8tGJP+bNzyPCzz0HoO0Iq4tsNnjfZMrqO2UQAPwu66ADYpehkbS9j7CDAni0Jg
01izryUI50VEo3GKGGDUbgxgAnH/3v96SvMGbw1XtArVxowbO2xhEeG9QYg0KrxvwUxexgrNw3XT
b7S9a4PEa+4Mg8fCfKG+gzNdMaSS7JkZz0YDLGGnj/7NwjCCKNAgJZG1bOdmh1ZwaIBZAZUIlkqw
N/RjhaECcFfzvTx4LzPioRl2l/YSGCH+amiQff8fdpIHcfj+Y/zsj0cMhFcKlDME9S6PZPfnX0dE
4huqWxWJeYPAuOyWFz3DrTesFQw+WhNTyVDj9M8DioEsMvU7bnsbZGf1Lpo2ZOLoaPhDWS8Eow4U
tD+sKbTZRqNBoPPCxkCTES1acvU4Wq75Ju9hFIp34bGNqMYQdgAhtBOwArZofBb9hjtPbZLNyezH
tfbCapF3R0L3VRiIq+g691d8qsyMGLiYINU4gI/YO2oRHDkGvW4JrMiXgLo4CFjoR8tQocrpX5sZ
YELMoAOEwUiQw4Kbu6/e5RwNtYjocCi6o5s/d9gTAecEbO0D6fHCpUiXY6/DlkYOhkOtV8ZpPC7Q
P5gI0n+VwPQpatHM8a0l0TXYH56P76uQDDduBgnbOli05fhCHZX0NEhQzqYY5E2qLgO20X/mThP1
FUIsheip7MJgnOPaesrM+h27+ZeqocAu0f+jGBotnTrm0ji3I08ytF/vxdKyXIzOBp40RTnKSF9i
VIGaG8HchDT9rnHR2dV+bJMG1nY8mTHDlO998VKTeeW6EBssjSKtgjOxJVRjTFqGS45AoctL6QCJ
I36QqHJBlxEdw9AU084KTq16MHMVgjub1BYFFxfDUYYHkLvP23CelpTUK+g3vDnmdKwrc6+c5uQ1
6rlt3K8Wo/ucngp2+56P/Y9S0//fkk7z7lf9v/+V1P0l6VxJfbt/DH8ksPcs9fsT/sg2ieP+DqdE
zAbYLoVWmH+fRPgj3SSu+fsfsmiYNvZgLergoT/zTf/3u8bFfcIUlA1wFe9sxT/zTfN3E3zC+3+Y
1aDgy9r/k3zTNPwf+dv3oUqwMS2kvBDWxnfBTxVXRath8AIJvzpjGA/InauIOszaBh3Q1Kmd6nQc
e5hWu7m7FnVH+4gPYtzJpkR3b9HFsIOijE4mzCI8cQ1OUxcgJ2F+AAzbnmzQTuYMKcGsxumB+lps
4ezCoPtFaFKjl3rhuWRHUfjlWVZm82SBPAe4pF7sr73gkN7ux+Ccf+9ja60BvtDMepibHItxJAqA
awcV0BOXQnD4DU+A54UaDoPh1KDKdXfQoSYgQtnmMVg0jQmIEBfSOvWR1breQrXurtg7YWx27gce
QWKtPwdoXZwhAFfFnHrzqV8Y0gu/6Wcn8qimTdjUpkDve8mNh1yXMP1ua3G0sipH9JPjsSzK0o7V
grQ2y1TxVfhOdeqRJqa09tvjACz73QN4/0qztsUn7mVzzHNmPpmd5GfMWflrvtw5isrwbpzK/OL3
M4QdR2uGFlunwApx0YwRs5Of4TBXrUH2Y2lXaOyKXe1jByXgXvqDDZSrMtt9BtHUla7cAIP0zHkD
1qbRpxyQnua+ke0K4gRfBGDtI0zasaXbk7XswJEJtrnyROpXxQRITDpvhDHAF7V2r5nniAQvpp69
2p+fG5a5G4xlmte+aVEC6GGebguX3dPCUMXkYw3tYFDAN1amhrU/QQYLhrNk7c5m/gXtMHmYoSav
kXItDowT+uY6Tjm2DszUfDSS+Ik5abTFgFy5qXbmNllYI9duMYstdIIAabqyuYK/bpzKCX01Tbph
1coBBVFFkYVpYXqoN0a4C1jgxk2hbsi0CfyKnKcMBBm0KQP4j8GEJWRgjWbIaYn3kcMjLOTgdya5
mIUN7Maw1m3XY5aucwp0r8ZuzexlOuvMGDIkzQU4DBXgvQjQshU3eU2PY2u4CfYUjImbga4OQQtW
nrLNVoYZBJ+KTSZr7+z7EsmUOxWPRethg1kM1b/OQKnf+LgUPBQDF8VqhDHI2mqtAQbpmQ26/P/l
7jy2HMeyLPsr9QOIBS2GBRCgVqbNJlgm3KCBBy2+vjYjK7I8PLMzO3rWNYhBuCINBB+u2Oecpuo1
ZuOS5qmDA1C0NLrqpgatjpNhKmYIM9/ak+TcwQ10J3mmCZjMIYMeMqTlbpYn45G9ZvZExQQBPkwM
QpnCIjDLY+M+t7LhPZdY+PCcQqSVJtq2aLVu22uZc05Va/YisxSbaenCc9hZCmRZKbZpuxQ7Vm/x
8zRTsXEv10Em9DKYuNV2jRN2+1mSWXGLgko/ERV7EGM6VqpkbzDWhdWo1Wk6F/Toa504mtvkUN3n
rEJ3rLEWoImk/xDRPGzCQig+bC7buwWCNUC3Wu+iMsG2foxb37DGbJdrtfUcD3CMZQWk0yttN7P0
K6VVDKUMJQZU6tIqK5ehGBk6dtyyG5Fqw+sk1PB9idJuh/yfabRRNqkP9DscKHSmDS5EaenKWXyz
Ae6s5DtS5egiM+zdFpYa7+ppUWaiyfp2Vy5m+83qSV6PCb1yaXX9eRib4i40ZgXUSF8+xzrMVlo5
IOCSbXPlzFr3sChazH5akvJ9TLpEUIqw7dx4KpJnlpnOaWpA9PyomyvfLuE5lj6NHho4m9gjTbNZ
N5VSvnOlIXWqinkzI3ACmydBf5w29XZMwmUFyJQep1EtKfja2vqh2ql5ahImqXhTjzSTul6FTzXP
AeHZ7N3l3uGgVtvDmDv9c1I72aGwsiyIqiRzx5TNw80nwC1462lQLwVFvpWWzRmoawyGKRU7sw9D
A6ykYmUCC3HhI2X4nCs98RGJtFgMFtiJvypWE1/YR8SGPzhKvXVkUT2Kmg0zQbU2g1/bGj8UMrlB
LnPlKWfjviekeyHgVI6V95j5OfxNMgVL3FF4Y/bRP3A/RKDwmUgsN+6M+X4ps+kYG5U5ellmVvjz
K319KbQlklbjKInSE00jcCfLhjV5EOOWhmAwvQZw4HNgsHzHj15fs8LpHmxc8XfN3IudWkjJJgV9
MMEcp2ikBZzy97xqS/o4QirdRFLFtsyL8aJEcS7fGFPpXahtul/UTrvnZuO8vvGj0yBzV1gpcMec
N4av14nJHqlPJfqzgkhPxwyVja2Wt8jPqUpfVLzF3zI5s9Y4tYiDTK3p261xsxucna00SMaVw0A6
Kdij3s3FYIKJik4/jRie8EhTknabk73CSjpN7G9n7ougr6ALJoOALddQ0vnLVhNFcdumHs95w4LL
ddqpeWJea9Quaw373GKdwttZYpyzzNIG+Fy6dlhFmsNUp9WUHzyH23HVWtly1vqlYptP+QvLbdil
HVha4zxiPd/Z7AQYj3kAsGxLxeDIu7lSk3hPiFrxIzbbtGSiIgqJkmEuF49xot4Hctgv/SfJXWYX
lCOqUFcuB4BEtEsz/GBRv7fzSGSAdasdzJqlM+2bNWiulC8Wg9kEKYNrqmNSHyyy9WwOXtARcYFr
IkIR2p+j3C7F6HVmJFX7JZcU+Mg+Zd5UxYsCAgEtdkgq8OKsyWrlrpUw60SEkcH0DJMdjsfUmhzj
HClq9aDMBDR6hbCHfDe0DBa8pBjZtE965ygM9Yrc/rZxhJB91uvNOknzfluD7Dt3lR4rmltFlgZc
Z02Sda/nEx+UGY1Z6fY1UDfIZm5MF2uYSgUXG9EMkRZI8OvPUW+HD05iDVsBIc8ybu7lR72KWdAb
ySyxDy2x3GlIes29wQ4V49XQQxhaO5qbJ7j6Lv/ROqk03ihp7kqSbwfhTZZc5Zw7Y59ClkQapHRi
1e89USqXRM/gibURJtPNbD6sKIzbsxHZS0VvOalfS5jXX6VI4fsrSSpUzzRtmMamNVdRV9ebKI3U
Hd8odPn60IEr5G3ISWO3LVY2GvUbMNMoXgDQ59yt8ir/6EHPg8Kpm4uGxdSTMtW619sLh5RZpRLk
Wi5vukEGrObJzpekrstL1ErSXiMSNHfTUk63zliYGwYcDjKPBm8lJQ0beq5UvNVKPATDYGfHxSiU
Uydn9Xaeh3qbWXL4Wg5NfZokFWcps9I2qdIMr0ZEFFCZ5gNP/YZ5x5gV4YswWLQr6jh9xag2H29+
JCxNVSjGwurmiyi78mWoVTnQ2lB60oauzLh+M8grZc92UOz2sWlDG+MnQ5dfdUukQahP1kNu5CxA
FY5xurdJf6xy0zxK+iwFY6YPu2xI7aMxOYh1TMcG9UMMEsJ/OlZ5MoS806iZnyOloMtcIsEgUx3N
V+QH5VadQ2udIxkM3UWxihe5GPt9IS3JOhpFs0E8op5NiKitbCWWl9Udjo5mUTcb1sndFpN8Z2NO
rYUJdGb3rjL24jUySb2x2MwS91AN00scp/BeStw196m8ZJSiiYqsxm7tMPPnhphj7/asKbyqk529
mHqVtaIlY+rbWRVLwsXEJMft1L66X+hq7yyzLJD16kagD5p4iEo5/6HmZfuSN2J6bVtZtFD50dQx
lJ6Mr2KQlI9sgkFfjNk4Zip7Yh6UQ5CqWJiIPhWHudV6iOfauQJ4iVNeVOE1slCxNPK0+KNs2Js0
tvIg0TJESmlnBkWHg2ARMafIWiNeRanJH66oKtng9oG5DPYqxOhgVZAV5UWlkW9K0g7BebWbAkix
zinRMrvOGHGKwAzHR2yx3FuFJG+M2eoDCBaDSAIwqiJLu43cD9pGVpk+yUCsfuXINyq+Q4E+J98a
bR0DtD5ehT3eZPwSMXJpwS1P+obwKupJ1y6J2ywtuJJ6HoZHBVo1aOssX+lZZl/zxTafASTNfcup
dizbzlrbPRjpLHTmxjfwQ49z5WqNLdSmJUJxvMU27hMkqAehAdNOueT45A3kl0RI6WcyiJxNxhKf
2kyRXjX+GeCWzDkhtDK9os7Mx0lRoqM8yvG6RLn0Wox1v+uXLDmpqR1f0b4k3bQ29cTJ5X1ZiPDp
JlZ6qhSt8kVZ2us8iZYNS4Fir9j9sl46yfnGsGL+NuoIRVcLseq1qqptgDnlR5Lpy20+quGp0WL6
0BAXYhHO1bE1jS+plKunOsLsqdKGdCMPGrNRU5/e0rEzzyxfWuz5QgfnUmrmLUqwImXkLFebDvsi
2Q27yPlstCTyC1WRtiWhCwcL6JAJHNIpzE7yelRWg9pHR43brmMEr4EnUn/9UBpFvbSRY96bQyKd
6xgEG88B8ik0Pb2R2XUEltYMJpYKoZVNcNnm7GmRBOIsdAO1RiL24WBA+mqpqj6oTjw8wIXV1Zre
jfw43L7He0XwsHLjWLRn3YCW5WRuaK7iaT/MjAPTcua7l6pjvwWKki+j7DRB2ihWECtGtpVzrdkm
WWwHU8ExO1fx4Hea2TxL9cIGgNzL5ZahRoND7WDdD1OB6Vhc5tNuzjqy/4xJ2ZQh42gpS2q/xwLm
qtRVytx7KvxapXTJ5ChdR3KjbKZaWZ5JhuUgmceMXVGenpReu+nEyJqL0xwJtXwTwyem4wHbze82
B8faqh2q7wyEiXMN+i51gKqqRjZPZiaULeI1/WSxcUO5aMyy1ztlGVAjaA9jWJfrjGduQO/V+erS
1aDwi3DWatc1PEv1PHA0aV7ZsaEvALSJwcqEMfcXVc6kBTZsFycfx5OPWs052bmJCeyY3+Q8gqwt
noY7oSRhICT8OankBreLzOeEjIxdMWoof3JjcekDp50yx/aum3omhSMrjamYy83izPpLatlEEvEZ
+no/5lsFH8uA/8wdDX92r6uhsh0GWV319LxbiV7swG1keWDTyj62JJVKBXkZXV2/MuJC20RdBVff
0C+3Jmu/VslLD1C0ejKKiMdDp1ZHSWjJJY0Ka2M4bbZhOjR/MKoRviALawOmBNmRJvOOfx2PFnQV
qyq7ncFihGfti1A+VQKqZeHKemM6yc9VN433IrNCt7FNKnDisn+YGd/zuSuFZ0kjfoNCb7eTkVJo
5kUdfZozGGgcN9MHx0Pm67qqvMjCMv1ZRrlTJBk66qnNCoLOyg5hUtc+MBQZd1WeJGstVhAQqlM2
PDEdKy5iWmqMQkyjPyu9yFc4Kog7wu2TANINiBYL9rsy65O9qtHZT0OlbMBGhZ+EEbdTpi8sG6sp
5wvfVGvdifu9huHKuixTw4uaSHMVsyE7XobNxMKx2CcT+eaSULTjbEtVzK5uat6lOS0esHUvAA07
vgrAhx35JZM675vEkFjXANc5KG83kSOyd92ahnsiqpgsNEq71yooODdb9CYYi0K6fXra/BFnQEY1
TIzC/mWUt4vFjrPN7fkt6p3uXFl6d5qSuES3seTRtseef2AVqkSgnwtWUjqO81lbV9vCnidqjjba
IR9Aq6jPvjkmPa2evlgHtbbydZnfQFyZumo/cS6NfohS5LI0RXumRE/9qWy1A9XauBFZor0ufHHI
CtKShzoZWBWw+uFpJhbzMk4FwFnZRix9ooYdcIg82CtzBlt9mSMRyi0FOaGp8LOoFWRxqM/tWaNW
PSVLZbpmK9jMaCSSkwTRLM4dzcIMrxa14XmwbVaRNA7fspkkulsP3XTSBpDpqlTj55L83x+2lebR
qqy7cifXDoPPuB0DKurq5tUoJftML+IrkzSGT42UXholt7cJEWn+Es7znZqH0UmhcH2Io2XYTJJU
+qbIh68uVeR1Z0XzfmixqVhmaOtRSOVVquXxxzj00t4WsXPSnCl+zkQlfAv10Et2+2L1g8r3O+R0
oSlJFm9YJjl2LTuRCq+ZJyg0TUTaa4qEdNXqjLnsxmxelpI3zpwx2f/+c8ldlO7HZp6pM7Suvi/1
MX62irm+H0tsnG5k9XAxSyXz1XIyv+005dfGeDyS747GAwDrb1Lyv7QW+N9JrBBOb4AV/Yv1QQWs
8h/3/cdX0nZN8tn9vEn477/9d3LFdlgLsChgWv/HGgGexVQ0jRhdJtLE6P5MrWi/kW7OuNiQHUNV
dBtw7Q9qRf2N1gyXPkc2+bf+WG78XxAriv6LaQnECpMPzaG2NVhygH7+GUVLRC0ZTN84hA1gUKRd
6JtNJNs4xmzgPQOTEEavz6JrXg+hP4PyL3hEeAVox1yJRylOnxpS2NAsxYxm1fEw90gMOvHpqEit
pmjYFF280eN4OyviRy7X+3FwLgYl6mDU1zyzulVBAWk3tsWyQU0Yzy3oXrQqGT7FMFDcqIuqPE4l
slMU+vQ5UmXsGOG0j0ioQlfOzf4pa28j1EkDNx5R2I+c1qnmUjqNiLCccQhKw4rPS5MQiLW0zCaI
PxKPcJ7NnTEkVuYywO68ypTk7y7tDYTjGs/RprYQs9rK4pyVPPvSBkjsLi+pbgR7ZpWefqUW+nSs
y7F+beReea0KJXeb1hp38TjL96h4Rqr1OqhAeZlW0qxm5IKLzajQxuXtaykn+3y21wRXKJt8jOyV
lYX6ySxaZP+S+Qpjeq839RXA0nF1db6ErRmtNGGU50aPTZ6wJjpt8PcO05UwEp9oj4xVakCCKLpo
t4paZk/CwrqrXYB3miVvgqmU3yZdUx7DWdy30SxvxqGQDkare4rW31eacdIZHLdMAfVkAepJXiTE
/FQ0xr1ioJdYuOTwNZHxMpo9GTDTRIpxrp+rklmKEw7rVm7JkGtzyVusidAgXWSBKodin1K13Vkq
MJGThPFRYx3jJTKEqlW3lktI8BnrwNIN60i4ZVerfzMw+Uvn1P9/60uswi3nX4Jz//nR/8exb3/Z
Yv7x9/52/BjGb7JBoJetA+Vis35j4P62ybz9jsweEfNNDGwcdoh/X2Sqxm+242Bto7GqROGi/g84
d/stcDmFusp2tL8Kzin/AOHqqqMpnEUoEBxygm8I5k9A7ET1yx2Saqt5V5ysTRoUXh+owRiwHsFq
GEHZv4M6/7w4tYhcv70i3mHYjWoYsf1y7g2wAJ3dR9zoPrOpwPQWuIVi7by1h8a9vaZ1+euuV7+8
5i8/pdw3mdIpvCYjOYw/rU2066CtmvfOQ5bxbz1qSef+M474Dz/kL54yViGrkyLzgqNH6tQ6Po5e
eDR3A0UzpkgAXH5+sTbJXZZtmiB/WHIPLn12paBbhWuOl8zr7quTE4TXUHhdTkBSeoneCXSz107Q
PCRkMiUHZ1wn73WL0AF+DUaj8CaFNrTFWVRzVUAt2XQtbYVunrN0zQja0JO1POKhqZ4lxnhxh0rc
V21vKQJjvMT4Mt5ySu23PKm3xgA14XjVNX8tkSC6Fry/vVvgc1DVij3azVUaOF4W3cGL8ykKscl6
rHqMWGL0XGOWCfjjWduE1RHvGQkyC03mV27cr8pH1JHWFUGauRXr/gPVOcxJt52303u1ojBrHq1L
fHDO9q6/ggHK2k5ge00bIB+AgpxlNd0egoHikOmK0NjxFp0jlzr23kSZg0CpduWjctB3cJvXCQNm
olrgadY27GM8nuzx1dozHd2ADnVbTD20NLClp3l6MGjc36V7HGXmH+V0aZ+WlSGvzKdoLz8xeU2j
NXW7J++mFSPxctqLh+F8S4cIt6xxQJDqzLc+VF9uXMk1vWotNsXR6tyKtHmLzZ/HxCqCd1GUxRvN
Czwlrgn9HQ2XTKvq4jS+TgCf2nFD6CJ5E2mE7MDjZE720Ul+wvLU+EwfK3/056dKxhiIpMTMY+su
kxGHGmhTvWSP5XnkPd5+2IZ40Rjo3HSV2y5vk11Vn9cazvW6+eDZ4VmNN23y/bBvAeGraLd8lPCh
S+TO6bqadxmqBcr+jTruph39XXmYnpXQk5S7dNVtBFkwOM3g0LQxV+k9n0f/yZzaK4Lu1Bz5v40R
eQjxsuaonXDzeVzuuhhXJawWdupzfRi31hVjox1Ya+u40Vo6ov3UAAc97b0/dOvyZD/LQRwdcS/A
sOEiF55415btbcHH6PGt/JCeBBIHFg4vqJya9gO46AuwTjpGh5uNXu4j5TtNXq+6zB4CxhxLtnWu
OaPDT4GAtFjxr2nszyu3iFdVSARZ+WyPLrvDdzX2Y9xDcVwyFXe5g8cFfz101ovzHXX+redcxpXZ
XJNX89N21mZyN0Mnko951C9Y/PvjpV3NK8ODNFt1aw3L8clZSdlzryo3oDSWafOZOfGQDn2oSXFr
0h4NfsNLg2aT+cMmfRIn6TgfENNY6ODwR864I+IPm5W18BCo0ckzF2k+ej4NnvjXPg8UL973vYd5
zyp+q1/zt3Zb7k0uKpFxPNqnx5uJrbkZAxuf5WU9rsoT8b0kBDAQQXdhbm+2bcVqecJjzG35Tsb8
ENN68lGm+SrOlS6+MRvpwuo58ZMXxc+2SJbpJTeMlDXP3Cvvg/XSfVt+h012s0M2e1SslbbGviYn
7Fpp3hqDrQbiOi9DVnK2uW2TO/RYuFOkybUuH1pz3UTbqlLwPixCD+Thk4nSu3xEN7SqqVl/MFmB
SQyi8fXmip+/Q/XlGDRWHt8Cy97ZJ1hrjtfYQweGgQSOV8ceg2J1Vaa62wWcP/Gd5qXIS+hvxSnF
ZlHmtYLbtYm0c98BMCQheW08GMo7DUML7ryC6z1xLkMKuMp79RCN67RFxerOBxw1rmghbz9x8jLD
Er/Fd/hapLWHQg2clCi2jermb9G58vWdemT1kl6l1XDkq4FBCOYuDAbO0rCRN/M9eo3Yr5+Xsz57
+aGCJ579btteC+VFx8A+li/oqiHDmVqcb6LQ14Y7k+MXYG48dg9d7MuhX8/bHmKtsQ7aiJC+gx+k
jrS6cyFWBTo5Qgv4NodEuaZeh6mcuS5pgN3e9vIiMB+LcmuydhK65Efliy7fGWqQMJf+gX6uMjbJ
vQFUwtJoVa7/rSGn9gvI//uTk84MQ0Pk/jr+fn8uSLrMsApnuJk9vaBxfGhezFP3Mr1ET9JZ9YdD
656rY/gQHapDszfenCtvySPCQz6XBgmnmndzqlU5Pahd1uq/8T39p491bE5I2jZwdEW78Oc3Nyt6
YcRzDKWE+5/qGZtu/2m6RNW7tzLi/6ls+fnlfmHMYhtzMqawKh6PHUbp2oYe7WSsbz543DkrKfip
g/7vHvVnFcU/JqtSJv38er8Ie6xSDuVR4vVYQ+/wlQrwx/CTHbpR31o7u+HUeHhkXP71q+r/rAT9
6VV/b5R/KkHzdsbS4Paq9TeD/Zd5Rz8LXpuc4leWh7cgw9sbiFfASet6t2xudqX9AU2F76z7bfFg
3Rh4LB/HwNpNa3kv3iMPM7mLioOws53X7eZfv+F/WjObqmXdZgMEwWq/XCa5xXozJImTyzT63Vfi
D3ti4LyZujnfpDsCVrb/+hX/+SX6n1f89RKpy4jk3OS+M+7RU6y0fbkqz9WP7Miyd6dvUQ5St8N3
bbqz/Yolzu/fBJ0V4MNNThe6HOkeT8rjuIpwMofj2RXPJsp0aOrSU+/qD+Ph93f8lzq+/52TKdRN
/+ep1H/mH+9l8qd+kD//t0ZQVX4jA+vm9Y7m8fcJ0h+NoOL8xmTXoS0iGtdkSvj3PlBn3nTzV8Zj
3GQOpd3S4v8YRTm/8UuaYd38g/ERVtW/Mo66DcLET16uADKkGuIMrJHQQiTYr5FPc95Po2mE1F55
jL9i8kMuuwMTkuMyFxt82A6aVlwkBjyGUbhZh91znyU/QoSpAx7QnU4F11CrmNEVJ5nSc6bQ9qzK
RPv8NGrmC/YJEAqaUXvdtLz9dIn/2bHFvO7Xd0+mg82jw8SrQiG0h4v+cxe7ZNPkNOHN7zAuXvVI
O0BpRDzwXB27zLHUjtGo3FhDUIJygJNFnK+sJIbUUvhDmvNsVw+UI4QygJ+yJgQdtUoKBMbKIfv3
cLa8NFsE/mFliI8UsCcfFz6obfZk16G+61i8GFbUYeiC+4Fsr8oKqXM68My1S8qfAZmSZNZraLEK
SxvrNMvmUXecD12xaAF0fFdEpmMOMwDWdXn3FpuI8CUHZ9lGkoDW728i5rHWlNUi2Qxx8uwOKKDy
HTzHXBGW6yoabK+rzcmL0fjYiADqeLJXbZp+1Yo6uf2IDYcwWAMVNoU/HJ4nK9U2lRGxAY8lB9MR
b3J1KOYmDrqoRAZuUWLiqh/jnGOe5ohrU2d0XmFaHYeliKGQKYRDi/ZM+lAzFNosAXCopRRDhIC5
wNDbvhSFUDbVCecucVeV1ZH1yt00oy2SY4JbBhU1yJyuIjLSWXsX+iqN68KbjVpbZXlzP+pJvJEM
5RAVWrLD5YLnno1oj4nfGg/VY86KjlWo7SYVOeNthxAa/xu3yTAIwtUgolJ0TAZ46VQHpvoqQnAb
aYSCAjG6qa7o0rLAMehL6shxl5o1jjZb+7DG94sFWIl8Y7kTarPRJTomE/OSQeL507T7MNKOYSn/
yIz2mvbGiptz07W4SmSFyc+vr9vWDLpElT1hapCx2HfKev/VtZPqOpFGtaDgFNPj8uhID3ivYq45
Pof5akkkaF/uoirEnEp1qICTXrV9ls3J3qQR7KyPUuvQ2Q1G5hpVRYtmFy9SRpGOvEzUPDijZd6Z
Opu7EZLR+lIaysUk/Cy18T1xnLsxwvTBcp6LowF15y6N9KFHzjlvWyinGcfGXZcxvVWW5HnWwELD
+MmSBpRYU8g92cn7Sk93NQ1QnoZUA9VwYF8ElDQ2PWZ0xb4KpbUdKWe1UO4AidBg8C5dSbn0k8Eg
sn5ShY1fWsPIQlrwqOmGQ5eIN9jcgW5Y/xZzfUzUGTii0R7i5Zmgj95tBW4aGogIcNp+kgqMhPC9
1sleNcz9oOQVIiuqbDEeQhNrQyUHB33CW/M7RlXYChGvfv9nyuY6WyNaFMNnc/RW9+ObJPAXHCpa
gZmlXxLdlChm+zTZxX4Q6VUop7KTkHQyVTZyqGKzuYzRWRpLDrzCOBRN9SlFE1i3ZSD2r4829b6G
RZA3mPCfk9L12I+Au4JycbHCPcK8vTOWd8TYP+cEFfp9gambOly1gkWxlnQvc9XiEmSag1tMSJAU
84DiFRtCJ2I3PtAjDmPrWWp/lJbx0c64D0zQP82cv80YFK/XnG1sq+9dI6jhM+6QUTzJMZLHkvV4
SV+LWMeelf1Yt1d5VLkFKvbX7GrToTzaaj5CH2JvWGJgW/fcmWp2w7gn5uAV9AQSh2Fm/B8hZ3Mr
BxOBfj4PVohJG+oGq17nBqx0joqISY/+Xc7BWEWPM7GgHoZp17gg5ERwqnTzfGn6ZjckxUcrFTsI
hgfjZiSRhAhLk+TIbvC5LtXXJdN4ezrda5Yuq9TCcljE+MJ1Cdv00W44zax9bMLQzDGHECaJGyCm
Z6FZAGbSlsg4LCJn3PQNFRamMd/tLHrJ9ERzk1h9rIVTkqQur2KVD1YqejqpMmWNbnk4hb4LTcY7
1QiMit3BjKdIBhTcOZ9cHe54bd8MWDzULU2VVnQpxlgEq8YxYzI538gT2mIqxdYHIRT+oJlfhDSs
FqT669yZFlaREcUuM/5VnmbbvK3FXSLdpVqqbxEseaqcdN4k8cyyegsVAeQJKLk/Gcr1tmVmtX/H
ShRLyHpiZxvhO1FJu6nRPzvpEhqdnxQZEwgCeRJQSb26Vsvkln1I+zsjJ+RSM2obQrj8DJ8cNcS8
b1QJPVAZvZnNd2nW7zf4DvNDk+lwTue7yM955Dw4mG3ulKIEyJOWfd3NX9ZoUzhUNzZd1g9Smht4
BJvvFuvxrQCXRkYHARwnamDr2JeXbc5pW6WOlwgFuZ5EXXtKBp+P6ksbOU5SOcB28VGkRY33Tdeu
CiyMVirOGXa9cOukybJqbWvfAGx4zNZ5lNTqvW4M96xlgtnGnK3swnTXNbcJVmxtUJvGsiT5C4OH
zApEFVGNlMNbNJxTTPcMlT5DExhBJhh+VFh2oAAlPsOScH1V7Q8nKqHU0hsTjfV/vAw+Fiev+sw3
IIYNYCyAonMpv8JaHIq6fphDNuMIyBiEqtesTM6a6k9K3m46tuOSY5bbOus9beSvlTJEDEuywluc
NYTsptbeUw35cRuy4wu3rMO+44nB79x3r6KyPnt1POEb+4aX2BcULM7IylYf8MPWIBeihm/uUjWv
I7ckGzmk4MYOEMkdZOusyzOCkebUa0OQ4EXoN1FO8h4WsIwg/E63mPUpNwW7WbUrR9a+tXmCGbw6
2ajtxiV9jzV0w3l1M5dBK6inSGbwwEs4CqD+worRXZMHbd8YHo7bpZvl5qbuAFCrOgEy1K27hooU
QZ3e4gZmvypdc9EhY70G6zOfUJaVbRXYr80FSTCOfIWD9asO3ftSJ5wqDlMtxpKWjek8Qh7PyKSN
wNTMjNTHWKnuNW3qgxvQjGPZcJ3T9tprxrFfnEPRGXdYY30NWvM11tE1RGhZxjVrOb24k2btJdGt
R6XHubUb75we+Wgq0xrV0fOglpD/BQS8uP15g9ZTlvH86S304RgLCH0YV9XUdwAFMCzmCDCvJwDI
WoAbOwMxnBdXWZEzxrAyxn5dHMtuZvS4Hxq4XSErOXajfJzl9qaTdoBgRLdqBkTAw6i5qUnMlvnO
XW67kiNjd6R8F2XegQ02K2FIgQo/54JtfhU3eLhD5OEZNQN1q6era+cvUdenRkF2W873taB2nS2S
IuaGwTK2mp4zNpbXjcljS6AWpMKMZja/rRNa4amPVptjoRxS2Of2uI7i6TGvmncKHD/Ts96XY7F4
5ciY0FHFahqjTWlO3wjKJLe0h+0YLSiRpBm7joaxbighgkdB4WINyYoyYnC8hI3uanW27rKkQCnC
RLZs1U9HS/2l6lHEIzxjTiXuM6V4mSiHvGZiFsvu2MuMdNVrsr1PlAlQHRXMKga/VmtU44mBphws
1zMmWwqMGuJKM3yjZkpZZb3lTQ6fYwm7IzfIuRJN9ktSGAG5sk2bYpegFFKQZYisp864n5zw6Jh1
cTS711RGvCWG7JlT+EUq5GdjZpLf4aJpL5npJqlUeubFyPN2z8ViSv1StP/F3nktt41l/f5VvhdA
F3K4JQAmkZIVqHSDsmQZOWc8/fnB7ukWKY04Pd/FqVN1quZq7Pbi3thh7bX+IfoZqsqPAZagn0NL
SCZ46DmcHUkBgjcUgE/iVsPZfLqMM1m1C5OzRBs2fmjtoekEdQQOzLqlJf8cdaS9ovySya1o+2b5
QzV8ONkjXIBSFdcwI2Tqd8yGik6gFzpo8P+EEHEF+viu4ka2YzHrHdJeRyfvdHUB1kytIbxlQRBu
vGVX+MQRbnUQ5evetK7FgZyKLNaRkax2dc96i9X8jpPOhQxHeqhRRVRiitOAqUWm9kKKee9EFlDz
Du2HCPZwGygPeqaBCmxVyqCAuiKeG11avqDBiPTu/IqM424bGhBi9GGPGtGz3yP4DxP3wdcsypFS
ivJbPLhBnrwJWflt1ISf/WA8ePWVnuQS4H9pmyDpyfEOYdpKLLsttDt/KkmpSir2vgGpWJu+yz2c
+UKKvw8iVWFLfVFlZLsRhER+DFX6p+hBS7zYLtpmiyXizL/obuVOepUGSs9YNMRtc8tz4jJq6lsk
kUq0iF+bWP/RFSSngxlS/NXVb7ocS05jUqUG4+nMIqvoDB8sLVqVCjRLnbOyloWfifekxk27GFP5
wUP+YNYPHcoBQWB45fVF0WgXqZJInCn6LpPuTNzujK59i7MCtv/8j0itufQN40fhuQ3kegVb95gi
76yN6SngLNvCfInUQoF4CulaCuRvk/6cZxSwJxS6WP4mqV1ApSqZbus6W0sCGik1MnZZrXL+WF1i
a/o+y9Pvlhxqi7JMHhEXuoCrtC/7HhUsoXWJjyKflD319MXkXn2NlGm05S68klJ6aiGyq4G66TIh
tudPH7NI1QhUuhdJ5dZQi/1UTgc1US6xKXjxx2mPBut6/jHJUD7Qq74ssNcNhzuxJkOtlOyxTwrf
GUO476OAVYVZHrLYJLnVQbAbrfbDh4yitbwO6T5fmVH1wwr8Ct6RcR+y9YQw2be58b0PhHrZlJJL
rcWGapStcYk2t0n+E8NdYV3Vcr5pOwSU1Xt1LFCW1rOtokyPUhC7VcpspsGAXnCDFjkpbwKpcsjf
UBIVnci7jDgtN15J99VMJy4iA0vEuqcKYJgXQ9P+6DxO1iguUA4tvzWWOdlS8jAU0SuEXFpoPLE1
1sGysjTkNqdo2Qgs6jqo9nofOZavfW9b8wYWi2AjJ8FJQ/dB6Y2FrMTtQvVGBqaROxvlfaBcU+cw
HQTWmSEulQU7385KGtIKtjmOUb10/C2tQ9JU1m+GxoLOIGhPrTRNi8YEeOSnAwtU8gI3TXFQr1uZ
TK5zJjWIrqQG5RTdTBD7KMVDHE7XmlqzsTWkEeXJ420w3o4ttg61j3QM4EAnsOh9qmn6pKOpWZrh
IQzjZwuaYh3R/kqSWzgUxZrEu95rWaktmzYarmB/dygVZ949F8RDxesLvc75KVl04W4oR8f32TxG
GnVPMSRi2GddeTFGXIK5Tq48RU805sYquTWD4jFXywu5rr9XsfmEbQAyLJ25BfHOFYQIMxib8Kby
HssmfbLCjLH0AJDqOtkGI4IpPhwYILzfkzBfIbLskU5ZO19jm0QDsjeTGL3paXfNk/wbGo8OjDqa
vWn0mAUGjR+mr0iUTe6lB63qLijFtIsA0o/dSB364rl42yXYUUxqctk1uK3XLfUmIYsOPIRQkAAO
Hoj+QwjVmaRQpScZHHzL8hZCmLNzYbexqVeRmB1Kb7DDkqZy1oca4nPiFThjqBp6gf6Fxt/D+KFC
zYRGf6q2+BZZ96JgrNtQ20fohljpg4lUSAPcscKJpSujH9OEbeKUDG9Ys/ebSMjXba8/K763bYWs
2sq9FS3Rr09yNdshp7cOoUfvwj4Lv8W8YhaDZoxLVaZVBr57U1Ch4acJ3T6g1iWpeTqjsGllytJz
o/b3gecjWJrKbwqnIJUgxGCRo4CgCM2m+lHFD/zt+zAeH4tpQKN0ejY44xeTHC+nUF1PESkQRE08
uFR1U7XdOpHLaVl3PGFyb6Brl/noJaHpnyBRYxuNVUNxaxbieAFov3Ixie4XVaBeSp7wpibmtFLE
apMi5UTyUlWUP3CFKDRwCLFQkwcKh1Lr+PbpKC5gNj9IVokfk1hfWbN4MUo+URY6AOUMF2SaYVqv
ZqNTh5NCH/VxUGYmXbxY82+HRi7nKbiMItqILVKmUd7aU9QIvI7wyfUL1akqY29JmGpVPR+g4Sms
Mdgq4be1Xr8ZESVJjcyn4BrqtiDy/PEnqJTFCiF80muxufL6+koL4+u680q0GcNFkCgvvmfYFJz8
jahfS4FekyMgEF4VOc1BMXhoqMdZPetUl6LennitACvTb+D/Z3apxrbYe/lFLQmeLXpCwS55TEeT
jBuant0mwiZtsnTBHn6ccr4TyUjleAwhQg+xDEOnLMLrTA+va8qpJbOidsJVFTffQPfJCyPmQDFS
hUU7KPeJz+u+6khxfC/ftYa28TESivX+vgvqpVQqmy5qruJ2eERc4Hsjc5Qk1p1uZEtF7tGKHB7j
FkgFER24JW9oRywLVT70sn+BgMIbJjA11BQHlHNFpoimTjugtFSCW+AJ04LGGOpZ73uSEb9vroZc
u6ksQAOG+tBGV9DkA0emE9+YogRCpX/V62ZlGeG1pThwiqj+UeNyrUHeWQjI5Kq5LuoUnfkQc6UC
2doSrjRGE8TGy6SyPRSM7cSg8IKAY+zm0jeh4JoRdAUhEkhRXW4cYnVErX+pBf1abcU7SrH5orSE
bDGLQhgZd5JWOkU3ww6qagvYoFHAIiO+CUxcNeb633SLYIRTVOMdLgWXFvol8Hh5OxbNXdQ/idXD
KEx34xS8WZGkUUCFaRCC6TaHcIcf6jK2aAtkCsqaEKz5EpkKIpPqqRxeFNJAGX66U1XLxNWjkSDA
yOwHz4CiUlCVNGLVSYz2YqRzYA8hfrsR+h4LsR4ek7hZkRWWTjwwV9rPKNO2qlcCqLEECrrCtxkz
a8cQjshR8IxPNTriaeiMM1m9xrEmVNnKQUk7vojb1wo8qyjLQB606C7MBqoBHn8eFYAWLCrsvT7v
xoHme1/MJOFqJ7QvvanfFhPfG4GRiDd0hUpYjJhU0lXUcHpqzI0vOr7lyfaITqdV98lSVNleOZB9
a6KgH4fDg6gPMTr0lNpGObpMygJdGmNaVq2KbYxnfqsE3QTJql8OIrt/O28zWbyXPXVTq9VuSjFD
MiiW2IHA+0vw9yUlE1FtVmZo7Dur3snJ8GjqobLzr0KevrV+rUeoH4O5XdVmWzsw2uXlBK9ejcRL
M1APKDH3lOjzNwriW0/k680VF2AOMO7nEyLN22/0NDSRKmRVK5v5xBCtEjWhWFhFEaGNAMiCglyZ
FEbXaWWai7JQ6H5Pxq3cXOIxBV3Ot65xIIOdGPv4IGTo8UvjhssZjii69IM6H2ZZ5qSKD3NJGgDb
4p8QkZMKycuQZVSSxhkkxlFsRMUFrjl7Lzl0yLpPOKZyVtdXfQChJzX3VQuHAOpqW9G4KFnTMSIi
tkq4SLucsuBanzAMCCayVFnh6zTjVUF1FHKi6nja8NhZ2ITlhrCH+7rs5O5xNHTATPlVQ30DKYSJ
sjHSI7FC8myiuT6luuGEVI3Ct1atd4FYL1sSfzYVJixVz1IZhuBiYtfgkQAYbXysMh+GlUEpyb9I
/Dlt11cW4uvbwkrWwTQ9JZXXuHEfU+NHXwRlhPkfbkOWHo4k7aOITkjH4VMK/I0xQnkFPRJ/SFGd
FeDiBNdZVSwlKbzorR513axzcrGD6Iv/ix96NB4ALOvRysr0fdHwvi85LAjoY4+UdnfZpL70A73q
JHMKbLFEWUMFTnuREvG5C5G/reorH/ukPno0uidd0KDW12tVNJ7pafkAoLmqrLkEBHf1OkjQfLFc
CYa4ZZIBeW29NHSCzivJ53jrIUB7FQd4xhM+M7P7lh3BncKBJAXzJ8dNyY+tZS/3j57ho4rbr2sS
foRsg+u6qFfSABBe6O8VdBRoomwkqVpCp049gSqiwPHnRdNzU4t//rox34jowA2m65OMLQujxhNz
nFW9A01ZxMsuxpohr/kjIQufqKL+FHQ9X0Aj0GDfmrrbmQNvby1EgQtpdT2ASc53DjNwEZBIfPRj
FoiksJ5KCQVFSTmoHuXIKFoFhfis97zzBy19HWN2a8YHNUhXhph2WXLIPReB+GvsQrlrI7IAfUx4
v2vBKo/EV+hNSIvzr0t+tO3go4C0mR51SPSoyKPry1XAIZc19GG/ZRL9iIHipxW8pWgpwSSQl4KO
3p05L8rOEDUQSv6tKcv7BCICW3lWNmv2Vq7ZVj2+Wd70nLZMXjfBJdalcZuhVyJQVCUJv5lQvWya
gSZqLeiLLnhrcPCRdIVGjrJRvPK+YTkCfZziF+6tvaJXl/OX6XqDf7y8yqLhhutRU54AsWzKqdpJ
ebBDpgvGO9aCLXtI6Nf0ZN2O9Zujf9Nl42s84p0lhW9SMd1ZWX2P7Oa+aPUXz2Op+bV+A9MNoa8M
3+FGfUQdw2bR3kZhsK+96kqYnpomd2WIXlXUPOiVv+45LAWtXxseX6uB5dC2430vwSjp1D32ij4L
1d+HuoKzTUS5g4fSt8wLLpBF6HfIS6PaL6NOJ5Zb+NhkckNCvsP1ancIbRozk1Ux7xIl2YnSPOdy
h0cRaMT5+lRlqMVU3K4DrX6J9VGivhq8RdJwX4naja82bsqKVj1xH9OOFrt+Q5kChQGmRvfrnVmy
cOCA3ot8o4VapIgX+jeodcs2dPO7CgUBSRDvstCbyxHinZG3bptJzzqOhgCoVq3fuvnIjxrgOS3m
UyiKwyeq8LjtePixByBOg1HfJxobNRynuwFyBE+Ht7BVNlal3dBMxG4outY5K+lv81Nx4nOi6qCY
1s1kSDRQkhyFp/7eosvl80TsZH+ZYRciQw5bzIfAmMgbS7vLUYmBM0p5QEYWrxjtRkxLqKsz8Le5
qrL+cT4oIuhxi0gZ7zLdv/PKtVQH1yUXYdG0P0P+ZVy6UreN1Jt5ZMkkPk+DhkqfvKqaeAl144qR
8Fxhz1kaxDGUMniHN1cazXRn9CeghzJqbbTY00nWFplWLoEUI7pIYnCj0TgItO8CZX9tCK+1Orrm
MXxnaMJ2NKn/+P09xS5UUV/qZkA9oFNvFF97aaoUlQaJB5047b2uu5eRjOURpllOn2M9T2paliza
ollRfn9WhuF+nuG2ZkZpL3BR2TEP8Hhgx5Nv05UP/AvPwwUhNu14yvNN6af7DtkHR0RiYAmR0XIj
FforSWeXWo9B6ZeXcIH7po2dLDR9R4zaVTPK7cw/p81S6/Veirg1NN8g+cpqYUlGdQU88BcK4x8h
fu7ylP+dCiIfCSn/Z6Cg1Vs+SxPXp//U/Gte87+1m//8dbO43P8tbWUweV/ggbIfeVUd4YH4+7/x
QNIfSHexUyxRtQy4HBJEiN/EEOkP0DyiZVF5mkFBpnwMCNJMlOz4I8zelXfEELBCqqKJ8z8k8f/P
XLf/FT9NBOImyWCO4IVIPIlm2N47WJ6MWWSjVnGELBqmEl6+zzzQ/zhjq6s8MKgA190IkCZDU1ME
b4GkUL7RajjLXXjtTcKqw1hljcWHSytwCywqv5zbY1FlSouqoCZiJYI7qsiV+j4OC2VxIfbt0vIj
nlX0O5Cpmh9AtNA5JUKXtiYSkNq0D6MBktlUmggag12Lhu41FatnpaterOkyKrX7ThghTSTdCqGX
xEXkRF+Y4brqaY+KarwmG/d6xPqSLCb/0wbxWhCLH5UUPmMas8p0SAmlNdh99Vrm/Q5/LtGIrkWw
dyjFqddd24DzLCtEEVL08dScjReRaqHDP/XRm2fhqZDT+sYYldYruXKXCPo+nuWcZXRPK6FH50xu
6K/IebNi2gGRN3QBhBZ3SnNYjWH2EgumsFKFLl0P5niTZD8Q+YjAX/Feybn7rJ7zR9KFi7FGVDk5
JIUoXvrkqMtUAkrvae1kiz8Gz89gRfhONSAAHEQpyq0tp0rfXFSSeiGJyroyBh5ovBhdCgkuWgtb
5gTiSV/5bmgo96F5V9WwDQumi6YVpn5jZON8k99YU/5NOkhh9dOLhYesb1W3jFp6c+OAQ3Go/Wy9
ajVEJGEIa/Z21A4hAmWatohJ66xcBiU5tQCKSbYKGMtb1Dyyi/9/HP0nUu+y9iVA8eE7XrP1/6Dz
/j/LtmmPBTh//be/DydBMvQ/2P2mIkuaoiD19dfpxB+Zf0gmZDZJ+kub808BTkFS+CNFxincAJQI
Rx+E9J+ARUFS/1AoZUhIwqPtCVDvH0m+q8dAcWwbDdyqRFNWRYvD0tRnROO782mY0jqGyhnce7Fy
J/XihYoAwLXUVjQD0YDwRXhEcn2vjCbmRkhGTfRN62eekT/atqNG7U+X0H+fuzRyFZ/uXpWimIOw
RKmsez3YyHlnlwP8sCH7OUXo9CEHMpSvWojdRmt1NyJORIs4E+3OE1wpUPbRlOw7HgCdhQ5loG/C
4nWUpKsmRnHZl6ixo6wVtOEVOoEOYuQAD3z73d3yGRBSnHGOf6M4/5yTefJlHUyQIp7QzhRziA3U
N4L7xCxfzBIPZyYBLLvblOkbBokLo0PM2WzGvdcgeWJ52haXUzLgfplSvqF93VGt9RNOjOIip/WL
FM9V4pNhpVNli9bwgC0jSujWjQrUZ6FB7kXXV6B3gF54hzAwNTK7aW5NsirmYomN105Oo8PEyzWF
uF+PpJpYD63zAGwC7dbcgqJsCK6X/eTRlWpPWYblcoZcAA1SIb4yKfr3Or0HncyuteqbYG5gRWG1
8uVhWUwhOpuqq4ranUk6RxnykusRjR5Zh+chIWasFMguoTloYmIM69nKv3PrOU3braLE4HGXXMzI
us7ERFdPHb++RJDS9cE5gjq6Skt1lybh7Pq5Sq1wacid3cAfaQAith4JaaeupFJb52Z7ZShUl3xQ
VpOyrycRwnCf4pDbbGiSpo6g4VsIq3shDSiT6bKbqp5kV8XuzAo4hvH+uQCQpEWvFsqprp5A00MR
4gZtp+C+hiOmoVx5Jx/QzQGdTtPnZ/kDJVjhLE9BPqayE9Vk9ZsYQ8xZB1z2k6iUfroxUqfm4PuI
ubPcEkwh1RoOR6K/jop4m40/Ap4FgPguMZVcxfiVAfd0K4ztA/Ruc5mKdS1hwtzsJozIyqBcfj0x
xxyDD79Qm0fw7rCo1Kb1q95qDrU1Qvyu6eDU58ghMxvjaPP9mgVA3JxIvLY53o5i0H2vgnHQmkN4
37uqPb4Ba1ojeWHj+HgJG8rGuB7Gj+BIT18P7sNHPwk8/7B3gxP0qBOHRG8OAnVWn0blgNNWonRn
jpd/85n/HuDJZ0YEruIBSJwQEQ8fWb7sx8Bh1kmHPukxWpfdCgVTY2yo2S67JF+BYF56+eBYSrVH
t88RQCGivoH1p3Cd6Nbb19MgfTj9UIvm10mKioyMKJ3eCFDbJ0oLXXOgmux/97Gm0QFNHKJbwYWS
97Pe5MDerrFCPTMxn8z/Udz5d72b/0xAcmbIZBaX/NS3iL3LN633O5/hPfO5wwkko4/L6yjKyfLC
tztox5xNRpN3LdGjkUMawBLdNGOPu4zTkrvl1ayb3l6VWfrQhykQ5Yp2n/g9MOmhNrTXxZ2RVu5o
Kd/GHEsdv1pRWd8INZYXWLqPUooWpTRLv2ywSubxL7pheRP7+15EkVEwFnGXv+blDqNk6n7dcrCi
m8Ac9qihLIX0YGLAiBSRrU7wOuENG8HFqIqbRkhX4FsWBtgAcB81DZYYe4bJeC4KDM8Vx9fNixLI
JdcBAJYSsjHeKFXz1IUwFNvLEBc9F9H25dhOD3X0mkpAY03+kWDEY4HqYR7gj1ebbipVTxUob/QW
ANsYsbQYgxEQbC+6cupvFTO6SgbElDRsU0bVmoH5AD9VZP9reL86tZws+47o0EJQ4+91fp0hZqWO
wTKFGYfTphsNyTcfrAQqOk4kKbsJDbTI8J7zVnZ15PR0td8HsrXHExQNZZydu34ZyGjU0yNp6Cpn
pUEVV1ppJOtTbdz7WI7rwrPYwsOpY+wCU05sbsSkq7e46tC28Fw1rC6laKtOUHdpT9u5NG29Gedi
dXQ6q5VXxgdOpL3phesaMquCdLgFX2su1nJnR4DtZ+0wv6ALLXroKweoIOZor641+TbshGVpVXZO
fzRtwSZWKe5y0SYH8lOO3lavh50oVqtRji/6+hvIF7sVdhVN28jbVqBIUmjVdXNLerj1g6t2RF5O
GnF6DbZf7+1zi//kiJNiVQX0NXLDZP7SC3iH1HdfRzhxtfp1RbC/MGRAV14xuUOPd3HYJHVsVENz
QLR9E28Dx4JRFqzl9TmzrhOuzYdIysllNIjtgO0DkbpHOswuenndZuZd01K9Ku0Q2nUHoW1y82WP
OkC8TN7GDZ7NZ2UKPp/Uv0Y8p/jvzy0jBdFUtJwo2fRgGddSdO5AntPNkxvx/ZQqJ7ILA/c4qi0M
1L9n88DInTm8JHL9cnQS97wN2tmZPcl/qWhG2AcRUF3Ble82EmTBV+E6W88c6JlUrd+2zsz9DZ16
TVa7w9cc1VX73I0gf34V/T2189S/uxIMTR+1YeSHUHR3aANttctmcYfBCp4wgxPYiRM4yUXIsXBv
valXQH9tjgTEIhwkuc+kB9K8cj98Bl5x0pyY4Nt6srIpSSPno8r1QceWVVrRNIt+dJtkOfvRJaWN
gz1trA6WNtzvJSiTYKttvt5cn6RGOvpL//oFv/beu+lIdCWxMo9f0Eky0IPCVoxmG9Ya/aRL4CXO
IHVnEr7Pt/O7kCeLOzcChbNCqg9qmKzz4QlNjGVCuWmQzYWN5TioHcOuwdL/70Z6suSRJEfDLB/r
QzSWm9p8lNVLrCYbPVs3qdvkZ0b5aebxbpAn6z1EmbUcBzRtLXDK0OvA6gBLPbeaP13M76LMv+Ld
1wNwFgkt99uhzYJFDE43RDhcDcAm1+dMIT8JZYjiLIxliLqhySdfzWxhpUlhWx9E6anCaYmS/wZ9
S3rKZ/KpT1bkUaCT79QFVYiAfV0fxmTL68BJOlwtohdQc+6IplPTqOcOw88jmjA/UQPSYHQez2Lq
oQCRkWn9OhLke3lAC2sJTpV7RrlEocOeSQT9srDD2L4tH75elp8sFIb7V3Dr5MqZuqTOaa3Xh0bE
6JZSYqr6aK4Gv5sA/zZLPRfm5PP5AiD2X2MUBsChLchoGG5ReSbKXBk/PdCORnPy8WK/0fCeZTR9
gww5pkA0TJ5FHTcSyFw3tW5ixxYj6mCmzCj1AkUbXr+ezw/FJ7j/7+fzZOOBzB4DPDrqQyGqrl/o
i3FcSfoFsqGLclTsX8H+UWvlP+ub/L8msqXzZf9998R5y1IAme+V/eb/4M/2CYaUliFZFgpS1LuQ
Zf1X+8T8QzRUGiuqZpDL6ZCq/+JTa8YfHCoyXGvZkGkQQJr+V3lSUzEPsmBAG7g96CJtl3/SPjne
CLCx501uGiqulxC6oVUfb3Yp8/o0ioEYl+K+CHY+/FbMfc/tg3md/32xf4xykmVUmaq2viRqdlI5
yhLWzArLseABKCcCMKJkn8tcPx2VRb1VhnWugAg5HtUYW3ThK0ZljZc5VLFiHxtnEv1fVZIPYwIG
M3e5yBekkxiGp5dxJFBspYFd4WC5aHblltKBq1wK91Fgo+SLxhD0U2sTnzkkT86V3/MJNR+jUlVD
E804iR2iXQX9QdfsyjFXMuJJwK5B/tjqUr6QtN+7+t+elSdp2cdo81347lqNqiHv25aRlm7noKtl
o/TyDbGLWdsn3qs/uCA2otOteLlJ9Lxe3m2lb79n9Cuxj19LlEYhRA2q+CitnAy2oZjZhNxUYKbu
5noVz3C3Aw3tNBfxLPyDEfYqWFcr0z0T+LNVa9AnpH9Jp5L4x+Murbyqk6ZBsAZZM4h8C+kBZtTC
WClusTfOZJ6nki2/hvk+2skwoShaIHKRx2nxEB6czJFeujWdOLfclMviLT+TV8y3+OnyfR/u5KPG
JTZewxxORF5MWldr3EeXxXkNkuML6PfieR9n/vN3iyduEn8AzQWkYjUr0cziMPlKR/LIc0g1XdGR
19PzeFaJ5NMt8j7unOW8i6tr6KHk88cTjK2AsEAdo7YEvS/qfpgF8Cp5ZkJepigLY5z135x374Of
pFATNTYlLgkebbpNe5jfL+EdksmL2PGX+frrdfor1/ziU+onOZMoeYOfTESLp2c9X1eg6MH8SLR4
o36FJ5purI0JI6TmO0YgIKYxOxmQyitsT5qpgIETDsJalSDUVHPB7NzxcZwqf1gB8834/ksACFXi
sOLn1e4sGZivoJ00L1a9gHpqIwRu57fjusGNsj73GY4z2Y+R5w3+bg0IWtYrasEaL91pqe7nwwuf
3r3as4u1FV6zPLbxir06L6z4+fKbYQmaBmTiQxKtYtEWGR2Dznb+2rjo1pwb18IKBzpX+nbm+8/f
98P3/zvWac48FHnQaCGxNOg4Sb5TRKpfQM0tAITduu62uvCzkp7C2kNbe+2Hr2qAl+mhNlZFJiwU
8aqT0fDqzx2fx8nvn7NvSlhuq6hKIBF6PPtFSWc2o/tqq6tZGMx3LRtZyIV0X620M1NwXCD6GOrk
pM7ntGucNzsgch8WUn7usv8kwAxXURFBRRiVy+h4LBRIsL9KZO3XGq7t/hBeN4sSsSJA81fCBkbV
mV2jzbNz8lHhf+EjYXHrUeg7mT0tTsNSyApkBmpA0XKRiz9xQOucofLDyxjE22aIRMhWNS7Jbdlj
jArd8N5CejcG7pwnF1MaIlIaVua3jIopFjZlnjlJJvS38BLindh0OgqVtTfeGWmqUHKRw+tWqNAt
bmtt3PJQx7CkjYHWLBSvFZ6nCotpbZrSe9CrnevjCukkcWnAGJB7+cYoR3zGJlEzYJspGIOPXuGA
VKlXuYiBBdVf3IoFXwd6DaZbRAk4oK3odY+A/4FtpIKGVFpUQWCKYIgdLMUvAV+GiKKUkwEdNm0x
lzasYlx+vXukzz6tgj2nrEFmVcVTeWtwImMY9hMeGjh0/ERpeQmfbT2Az6NKsco35n9yK348mXiV
abiiKCYNIEk/OZnqsqxoRhJ0eG1dbVlTcLTcaWvY4b5ygeO54tpzxdX5Uuonwz2OfLKucmPEdKes
Ge7trA6qIZ1G08MeX43V6MzFvXMrWZrHcryS0dJlAVNVY0Fjlnq8d3jKiHpJV4jLUN9CQ1x7a3T+
FjQxHN9pz535H/fNUbTTw9AUw67y5/GV7mijXBkilolvrgtXh8vfnbUTzyygOTH7MD6IUb/PesM6
ORvyEIuaKWN8sGlJTxP8y6kpBFsMI/TdLLaYOibShaqxMJwzoT+d2nehT5aRMWv3djGhh6WyLJbz
1epQOXSj9Ty3tXUm3secESQ2EJYZbSOqnIfHXzJQwKFLI9In3ZITfdWQM6rLahWszgzr44VGHJUE
imUD/OY04/fg1sG/JI68MlfFkhWzLDf50kfl+UykzyYQaWoeUZYpzlpnxyPCSEnLM59I+nPr0pfa
pzZwugXyqLS/z66Ujzci43oX7WT+iqDB4ionmoTyLTfvWn3Cx3UhbM/3bj55nhpAHVQ0136BLH7d
L+9yHxDIqkanHxYlWRdNm6WgIqm86NDe7bi5ZoG9yk72AAO96sysfjxRj0PPf/4udIe1N+z6SbWt
4IAptcfb+OvP9sk6VHVFoXM+bzrm9DgAfkNFPaDZYic7byut1U2/lNzzc/jZON6HOXkiTbgYZsqo
QwAa28tORIa2r9++HsmvKsHJ4cFQSBARaJQBsc7H2bu5CmCUaZ5HjGgDn6JczNWRWa56sPNNsB43
CCns/5sTmYo1JSeuIOTZT8sjMQ8GMkasVnp7cHjY2inSxTXKuZkbLs89ND+ZRYIBeMDRUbZA/R6P
kKwAlSl/5vmCvpRNKADiufrSuRAnx2CqVsj+4FJpI62HCLWMftXNme/0yUGhgTIUsdv4Jap6cokZ
qB+NdUg6lkhOtkHKdt2sk5/GQVyiyeGeq1+dDghzoXkxqPDt+TzAmo/nbBKACYtZKNkcGEjMeOux
0W6/HtHprUUIvDyQ+jcNRZx9RY5DFFpD/4Iev62g2hBYoN2E56E7o3h4LsjJDlL6vIpShSAdOkOx
9SZW+7Q4l5t/GmTOIlRufo0NezwSBOiaTPMJMtXbYjMv5xlI5kdgaVB+mV/dhW1tzm6iT74RADKV
1EaH4EgWdxy2CPM67VUAl/PzJtzCi5jF08E+y7tZw7RZ4VOmn3nqf8jefn21d0FPVjpkVl3u5q8W
3wtr703dUgzbZg/ynX6Lb8gaVMy5iKev99OIJ7NbCjJAwoiIwnpYast0nW7zVbdAAsPh9f7o28E2
2mvO14vz9IA/DTrP/btTccwFhH5CgiY7cIlrnQO+3vzzA/40zOkeSPLBg20l2Xmq97D9fHxAy7ev
h3Ja//odwyCb0eeCvn5ycGAkjKBWR4xAu8mLWyQNgmydGRjMaGdwfZ/vg78iGSe5TJCVcmSpRMJR
uUOCL8IMwcwevx7O51/m7yAnq94YYkRHASyRmnmrFqHjmtQMyu3m6zAfas4n0/ZLSPXdCkDapSkB
+dMa2MxFm0d5haYHRVEoTtZlBHmUsOlrYWf7CayGfSb6Z1MJtorChQa7hcbE8fpTg1pVRj9Al2fb
bEq7/m1fMK3QEV2gUDS/CF+UMzWMT2PyPtJYJ+DVT8EPGejITMarz9bMQL7rzBq+f6AqN1KMU+vi
zAA/O7y0v4Od4hwKxRsDjZaMrVyZK39NbY7+rolWubWafRH69dkpnRfG+0Rn/qDvI54sHNEDdoG2
zTyl5WW9MjdAjLe8HmxMB89shBNIBT21ORbYfm44yuo8O48/X4nfoJDkjE5dedt6Fa/SXbAG8+2c
07v+kL6dRjo5qLq6wNVQ4BIwrka3wB0m8mwT5Y1d5yr4irRr8I7iNfqW/833o7JoYnoDSeE0g5PF
uMHNnQUKl946yJKXouM29QuxQBhfwfLpIc9bcdt7WrnWZ6VPRKMQuZDUqllnWsGFiEcxnPY4vv76
l31cWNTVKXeSzdKbBGd9PPWRj9ugVSa9zSLWb0cjLg9KMCnu11E+7hVQy4pMHU6F/yFrJ00FL5S6
ThigZwpZvitj/C3NeFn5+bmH6LxQPizad9N8kr+0Qqh1Qs2iTbCV3pjXMvskdC23EnbGKl9mq7PK
9p9dFxqOhuR8PEfp/R7PX4n4Q1IFnHvqCvE99E9kxNJhQSO7QzdxtoAwbek73gHLc8WEj3Oq007m
farRC1ZAYB1HbkKrtvIEjbECSqxZ1mskcP8PaefVXLmRZOFfhAh48wrgWnrf5AuiLbxHwf36/dAz
OyLRd3lXGj0oFJKaySpUZaU5ec7Gydqnzz/dySvzzs7a9UwOo9twgBITfqmvF7UAOon3ym78Fd+q
RGoZRa9zS/ujBLVc0/c2V6dyKKHCUTNNJp5YQqaFmh/Gpjtc+f+nBLXOFdbWVkFaNYnGKcfF/SDp
s7S6um+6z3nxuyfodM68VetK4trYyte1jLkJCFxlj/EVJnVRjS38abhrs4R/ejW0M23Dk751GY5i
ZorZO9KUj8dE0mqwBBHxS2Q4F1Fc3AVwNDPh2/6SO3vfWQXs41JgumUMz6tkMvj/+fk5dUHgLLds
i8YCI6fLMX4XGBjGXDAzzuYu7FQDEGQbWqHSlUkwcuaGPzf2pzfj3Lwztrr/o6OooYgwVvdwQGU3
CfxCn1v4o+37+/tx6SiNko6pzsqVKaJOEJxGXXFp5VvbeNPQm0IoggjLzW8yz/lxxuDJDTQNG2AE
qBN9nbcMZZ6Vmm3KFIZGX/GX05mi9KVUx/QJYj1X3ap7s5U88c2+PtdSP+ljeBzopdiWjHTKx49n
IX1td5UtQzXy3QienPF+GUn/fIF/RqgWQnSUU1Xjd/K8sqFVEdgucwTcT15WbNOd9hsdcC5FP+FT
sEDPgMYWs0R/5OhGXE3weyezB09Ui+JNvmEadadCvbtlGO/i3Nb9ec/B+yxj1ou5paj3cetUK9UC
mjMzpPPXquF30WuI/FL/JQQj13f+53v457m3iKIQbLCBLFFfXqUSOez6eTQZExOxtjfCk1HYf28A
bInRMAHumHjXMm1W9HE9TAskjh2znkTzHNoA2YHk0kINTMI1t/bBOpa+dHvuq51aGOOey8inrCwR
ykerdQxLUsxwiidpl0WOzPT15xunnPpMBlKEFF11ZA/XpWuYhJIeEfQBrmCvhG/nsGDJZcmVXkpP
8qAO2eSP7SNMYZvkTezPGD+9ur+Mr9xVSXU+7/Jo9mphKDfgmNMXKVbih7HX+10TwU9XKIxSZ0Mw
X2cSjBMdPJS+aBsLLbqpZ+5DgrRY7aT0TI3md0D2MZAiYOMJNhdt2z/DmigN6eENxuhphZa9aU6I
oF4tW7WMV7WsET7ycGAYX3QGTDymFG3jsTfvcqmpb/l/4WkXcaf8YG/HCgEtYVNA70b7udDq8LFI
u4U/t1TfahTOoc/rqabGLczGuQoEq5tBjZut/FUiEffhlkMJpJ/jY+DUlFtHO7uqeqjlwloZ4F3p
JJT/tGiUn63BQeYvo3c5VHH2JdWszMvLPt+VlqaBHYDoGDLTAR7PZg6kp9iyerDGPfyEqB0M+1wz
qkOZ6tkbyuzzrorIyLsp7w+pk6rXkyRPW2sKnNfRQEFANaL6oFq99FzMhnMO7HqiaoRI1btDuXKJ
QxUMumamo2e4iOD5yD4n6FPTC7DdjbZhDGYbZudysCWk+vjFmak2LdITbpnD0OXqpnUQGE2dNvHM
TJvlmaHCEh6Q/QCpFbdnXtETPt+ySZzJ9jhdDIJ/NNbkUjgJfRi8zOw3klTuNDgsxxjmtEDub8MS
Nq4J3gXjXPD1B8xj8WIOdKEqmQiTlGuMgzmW9aSE3LilyzI+xkemuLKMWH3p4LbV5vMLfuJ+w37E
Y4NR4p/1nhox5Re9mOnhBFd9tYd66/Off2Ib+fm0jDTeGoOE/OM2wgQajSmSAF6BcMqbMaAf7yHM
HjLsVTbMW8u9pn5xBi3+JoqJIkwiBv2cD1vix9W5WcCtJCKcHfWPbnGtM3lhzMwvLwMpN8b2Xy+4
c0QOwj33Gpxw1thy4Mfjb1R5VvcC+Qq1jqUWzshKQtxOKcz+WUqb9AssOvM+M/rJm8NEIN8yI6v3
+V7/WVe1Pthefrf3cWxZJpNTw2eWzzdF/eJkcCxdoA7zuZVTUcoy9awg5rQAjddhQx7LApoQzDgP
NKc3ydbaxIfBl3/P956riZ88n87y6RiL4Hld3XlrILSjQdxDWnosutsqPVMiO7kaBawGXWhy5D9Q
VXh6JYsMaoAzMrJ0hsONde2MjGkpG+Yi7/9BNk47fwEwwWMDafkfByS31HLSFns3C3iMVvRFeyV5
SI7rD4tcGf2yGyjvdjCDfv7d/gyUMUxoRAxh4s7WDaA8bayoaqLBa8c3fVRJdqDozM7EYOeMLFfx
3REMrSAl/SGlsQYr/qVLg70wSDbRITRK58y9/tOWjXIXPEBwLvwuDX20paVR184RGgs0aYxyj47P
HJ4LMv7wHB9MrAsLLfygqQGvoSel5Ra2LS+yzMveSTZ/99NgBtQOzCAOEeS6wiVHRTolATQ1dmLf
jnG1y+Ruq871/edmTjwtH+2svo4pFWOvzWLyGsQStsre2YSgSaprKA135wokfzqjxRakTLpqLkXT
VVjsCBHKQ4GtTrlm3hipKl90P/X+79/fxQ7Odkk8KQ6uHe5YKDBe4FY1PZg38wiv6lyFBzzJxbzQ
lpToqTTIXfQjWkGR9F116GplyCye2dvlIfv4yHz8PVbOd44LdA0U1st4ePh16eeGG1iSvocxAbrq
n9/gP1/WjwZXGxwgUBLLPQuXbHXfRjUAqFB5SdCujprmYNXZm5RDZC9HN5+vdNnQTxb6mynh3RXv
ylwRc/x7wy9HuNMV7UqSr/LyuTOqMzf8T+f/YYlriGQ1do1e6uxprR4r9atoXz5fyoko9qOB1YUo
4RNMEcea6G/5NdX2w+/e58Wob2fUZ38LRp5Hd53cQCraikrFwuEpWPktI4CNKqknLyhu9exlVr9C
fuQxja+Ln5+v75SHdECXOqBMNaKwlaUC6KMp2oL9048x4YAOMXRmen/bCBG5o4GusujGqKsLWMRy
lSqCkb7I+SpZEKOCEbWr8cz9OnEUVEhd0DgE0wIB06rcmqm5qBiPHL0MaqIyeMpb+/nzdZyoIjNO
hQ8GHLvUsqyVCTyH4sTyOHvGg3lctKhRRARjLb4svXdYwPzw4R84yQ8mV+cvnU0ltpR08kLkQEwz
eJxVpYLXAlCwaIIzW7h4oNXFBTQDSR4DYioOczkt7y5uVs+krAMyiUgsIDnYSwFcQUH4bLUlc0ZC
QSjBmhOYQOPvn+/siWNI21NZeitLM8BeHUO9ysySvA7tlv6+sNEIVK4HtfE/N3LivflgZDlA71YX
tk4dIOOBXrZp/MwACqvI/5nj/SzKw+eWTiyH1Iywk4PCDV6nTICNG0o1qNjTT2U+QsD+DSzkXCJx
+jgawEE4dniJhQjx/YKcKJ2nToomrxCA6iogQsCIfQkZlF0QAhPXvBwR6nNN1VOLg4CRYtNSyWV9
H60icdEh61NQQwutLfzD/VBuWihUP9/CEy4Q4IJMSG8ykLiwoX1YG4oKXal35uzNmvVTjpX7xil8
yx6/9ag7Daa4/9zc771aH33ouaGNNP6V6H60l1H2xz0aXGQ/2NXgsL+lO+hNPOui9gJfPZSH0kca
dXBRWXPBoj6NV/8P1PKf9QvoLGWY20CtscfrMK/MC8H0SEJItK0OCwZ1wYIvDarzJAwneirYAkkE
BnDpvTmryx7yQgutwvX/JmHYL93xYSvt1P05WMUpx/ze0HIv3907C95lYS2G0PpA8KKQCgojerD5
/AuevA0EkxYEegvv3bqnIQ3LBEBaTp4vjrBKsCDIGfHOxhVQM9TjLf+c4Pmpm8AjwLgEJXn1D0Ro
68D5HQ6IzCXNoiW5cD2h6HIuBDnhtlRmBMA/g5lUoC77uH1NOvGuSg3VnjH253ZEpA/hCNSkWsQr
P9/D0wtiDp5gnEdAX71vVVHRCta72SvT/aAjTRBDD5+228+tnHplWAulK/6Cy3W1IGeOUeOEc93r
aGLM7R2NwwnGK/UVncs+PlMbP+VHKIkvpAIWCsi/eRLfHT4aUvE8j5yKvlBJmGE/QUwx7KBJT9J0
L0Nl5FeWOX/9fIknagYLm8BfZldOUtNRZ5kSSv6GBZrc+s1kQOQDAXG/UTbp9lyj5tQdQ3QQSC/t
DQcQ+8dDktRCTewCGvcwakDWRs+2igzu54s6cTqoSXAGVVwygdAqFLF6NLPMwJDhQK3dTIjthCKw
E4x//3h8MLN61QpoF9M45JkudUNyM2M+SgBNKqIeOUZtCPALvErSGf9/Ks5nylfmLx3oP8j8jxuI
IDfU2goRCPM329Z0xbWxXzz/ohBvPSPUdx5udnI//zK5nqCc2lyu4QjFpKXuafhua7v4ajvVmeb5
aTMatXYgMhpwwI8ry1B/GlFVh09Rgwz0lpaGi+ye+w/OBtC1/zWy+mhZmkQkmRgJQY+HPxB/AgX4
DyJ8vtFfRlaHfHLQ2QuWb6SZ5lYVzC5152LEUxf3g42Vcwqp9o3qSLPYyvut3b+GhbxdOGOgdQvs
66D/XtRPPfoFof4S6uWZG3baOnxkC2iTwbB14ZTup4KaygDO4RLKeJ4w6x7JIAqnkG9u6/3n3+y0
NTrigMspC+M4Pp6MIbYpXi1rhdkZCHOxDQ4MayBheMi3DuI1m8/t6cshWMVYoMv/srcKBCBJbZM8
7RGPHLKmRoJST27NnBYaIsbalg5+s1TDzZ3eyyWTxKF2mw6Xk7VVh7twQrfre5k2fpK0qCrnVf+1
dazvWRwHm5SZN68Z5ldHFDBApy3aMyHineE8JdtxtqGKRofkwpFRNDIqu3jtEGp86IRRH4w8SpFn
dHJX6urKDbLGfq4M6MfcPIMDwbfbcTjkU6S+SGXgPPcjw665U5QXoredx8/35+RFtaHDWBIHjd7A
x89B/zhCew2MRCxbmtua4D5TSlJFdO6ynngsPnyHVWyd6XlfQJove6b6pjfZIWrNM6/uaQs0jACU
Len4ykKo94Pj1FiQOseX7f42TtMzdeQTYdEyqvAfE6sXVmU6NjQTBZXPMKfDnLmaZKA3fF9D9PhP
vstfyekKlxDZWrJAP8FxoQFrWfBeKMi12udKvCfCog/p6erzO8Bfii7h8ysoKRhZtyn1S0QDWRvD
6ukTImhn7uPp8/bXulYPwzgi5pEOrCuow22j2VtFGnzFjnf/YPtoaCy9DJQt1l6mU61CjqG59VJm
s12k52BzqvWHykLX9u9bMkgWeYWMpfO8LPhdrNeHQlJqdGw8mxHMHMFSo2rd4SzB0ql9e29m5cai
stStLp5pWFa9BxVkg1iwiM9EQSeNLHgV2rzcImdlZNTtQBR5RwqqOQdtdG6T0KRwrJ15A06boXqg
QAfE1Pfq3YZOOIvVZctmGyFOmDDhr3Bj+9/yF/8nm8s5M6uXO6UdiFo6WybDCTqnkAqaKEeDoPsH
B4Ch//9dzfJrvDsAQddOdRPJbNrwlfDK67OXNP8n7oCiy3+MrL5MVIQlLzRrafDQjsrljCaEFCL/
v1vLyoUyva0NSYoZadq2M9wh0q2DUODnRn5fifWT/H4xKy+aV3Ea5AFY4wVKoPiZr+6SW9lEXBCZ
UH8hQZSeQX/BszO9FHB35F5x3+3E1jrq+3NTP+cOySoEb2MEa9hX3j9d9jNNA6WD6DMaRp+v+YyZ
Ndm1Zo0oFFsceUvKkNFOL2z7m6iDv18CpN79n1NirLz5kLddZkV8vlx7zGpaBfa3gXP/3y1F/Xje
4WgvQrNnx6bwzgkRkJheag7k50aW8/zJEVk3IwZZ6H0JZ7uXS5eAARF8GlzRozhZnnnRz32YlZOo
5iwtFOQ6PE2+7urRT8YnZLw3n6/mnJHlv79zESm6Z3KZsxprsm5qExHCDjVe9b/8MCsfUecykbXO
GZOzY9H/CNp9q5wpMSz3/7PPsvIPoTkm4bR4bmX+yTiRVyb9XpZjJE8hu+67M23uUwHdb+gzAOiF
lmp1N3NtlisHMjXPisZ9mVZ3BZoDZzbtjI112zCibC4VRBFeV0BNoTD+1OtnTJz8+guC+1/LWLcL
m6mdnQ4YkCe34Ooiy5UcakL9OQ6gc2ZW97IJxFybEmbUDn24ZIQr5cawz6XDpwLGd99kXf6PjaI1
YwMrUZhz0DaW/BjJABV/oDDiLTp8/+DmvNu71fXUw7qe6xZzVvKUq5qnRl9LGGA+N3JqTUymw1HC
HArV//XOLUQzbc85q7QN4zVu3F3b7WWVPZaDunOat//O2ir6KUZVBOVSUFAKdI/Ki3qCUM/Y9MQM
aj4cwuwcZPDUwWCIAF4Soi1oJlavAgLQSgzalT1EdzmPYfORYfE719Q9WcxaYP2Qn5DZM9n30clN
0aAwQVAvaPtmC10BM5PRNrisNiQVB4NRwnNP98lSAqoOVHWBQ4IcWnmj0tSzVMg9AxKw1i0Swbt+
DwT+XoPvITr+g44C/YrfMTjALyYKPq5PdLWwTVgj0dl86kIkM6dzUKgTjx6FJhIWhiTQH1t3etV5
DHNjJBnronIbV1LkWkG9M8PqRgrrzeen8MSh+GBrdeazwurlKcLWqAzf49C5aiX8eGsNX/6+HWo9
FFcVRZXpT37ctVnqG3qwQvYG+VgMO4RrNeVM1LM8A6tHid6Vww0GWy/b616FCf0H01wznJDMd2qg
h4btwtVytvN54vH7YGf1vmqjFspVNc2Mc6m/zLtpE3m1l+/gikeh62hQR/KSHJK3Yqfef76Jp046
o3IkZgYjR2zn6iUs5bFSmoze7gBj4hIxO4G3MGcwgLEL0Y/58bm9E4fjvbl1tFrqQZhpJjtKt983
pWDXZLB/Bbb/uZkTby9mTN528PJMja/OYCjVMv1WVqVUr6l6OZ3D6ZxySZAfWjKsBZgBk//x8FG1
s1uUCWiIKK7I/j11JHkWMgIOOJrFT5znvjm1ee+NrrxSbk3IaSYYHeXrstwGwVGez5yHUyZsunLL
lD0Q0fVw0WhanRNUMjqoSfxQZjMCr6Vnp+L18+9zzszq7uZpNPQNkpuo3ifNr9p2YGKTg/IoOaiM
f24KQZiTp4EBGaDlLAweu48fq6wG3YwCFqWqaEgh9CxTNy0ezbhTrybFvNeXcQo1vRHGUHhZNNjb
ujcLz1an73if10alcpqMdNFR9v7VZtDLC/ttLpKvVRskfmxmxTfTjoybSh9Q5AzVKzm06Ltn8Y1l
06yNxh/MMqqeYqBRMgf5wTHGex67i6m23sx2ulfK2ndsyuSZbLxmktG7o41glFPN+6KnRyRJjdsE
9pdeONve1DhacRW6imSmXp7H0qZHoNQ1Ait1+6RBKSVX9XtYmTqvdKyEp797Liqtc1sZQVmYiv2u
R5RdjD1Q1TpSU3eY5Gs1QDA6RCbGLEhTqQdNblWo3FGI11yt4U+1wr4PonTw8gJ1tSa2nlrD3heN
fFVP9UU/OU9hDi+SPcGilcqPjKkLH2lI4HqG/WsWaCSaSg1DRGH42ly+VUmm7fLYLNkoaUjdJu+D
O1OYd5ZcfS3FuGGgxJ9shZGwGa0EaJ/aAz3O3NMyQ/iMv7b7KtWey7p50OqhupozER1HzSo3IIzM
y6ZU7AejMpJNFia3ehfcIbo8PcejmW/0JOu2tjmbRyto9ScjFYMfgdC4o2jZJe6AbqLXT+atk8j3
qslERCdnks8p/ZEV2kPUi5bxlBFXGTXf5yofd7qK6GwaW78yXdI9HdWjTWrG5TGVwttRsNmJDTQ+
ZK/8PlPt3TRPoZ+CWkSELkgRStQQPrMzAengyJBRUlwSs1UbI3DQtA9nI2EE3vnWd0Z2zeRG8NAj
KJ/uugBBNrkcH8sqD+/DVoZ9KC/RmBk7n3n1Qyui2zldPpjUvIpO41gVpupOWnXoEg2F8sB8SfrA
cs0C7kpDmd0gHr1eC9wuNG7Tpr4oiwlh99S4UeoCiLgtRV9nI/gx9fG0F3X5VejzD1R+WV75YCXK
FfHHrpO6TWZEz73peL2dIoOdtbEfJsmPtK6Tp9oq7Yc6woDaV/W20w30pw3jMrKVbVoP1/TSu8up
MSv0jary1hBRzq5olwKFNirX6Mj9rPr+wnbGXS9lx0wk19VkXcttG1wPQeGrbSuhUlRtZqDUrqYU
F6bpPNLsOCB8fKUZ8bXe2VdhJ55K2WrdNCz2Wht+753uBxoRe9QvbbfVESalxverNYxo0znFzjDr
XTV0lBPTHawa29ooacz0R7nmU8P9Pd3T6tgUo9jI4bSDYeZY5Cl0V+Gh1vqHugLe0NRK+Mx471Mz
i9tFWjwt057h9DraZE3+FAEsjUTzrbLFt1RFbi+xuON5Xm11EXDhzWtDF/ukl3aBKg79JNluyLd1
1WEq/aTqkZROQojKbPm+nSGFzUHaK+qtNswoO7cED5myR274NTREd0Qw9RHiik2t2aVnBdl+ZORH
KUTnamUGr74cfe2i2kvL9s2IkjtFVbd1016kYfI1iEBJBSi6TPVlXeiHENWvgmqQNOY/0Ue+pmPb
uU0S+XqQRdeqExX01POvudXJKCIhIguReuhG9B1QBFV8NYWR0jQv+shB/ajNdzo7XnSaX5nyZZfk
+1TET7OSqG7XwO41517T5oU7GNJV0g6HNo+28Fa5Rq5gkCmyTL2rJwh6yVbRbrYaT++iBMZO+IzU
eNyFJejkwql0j1mmyTcAMD+OQ265WSNx1bPInVqjcEUVyTuh1C+WkO67GscgRw9jTeXQHjTXkUXi
23F4o3b6JtP0a0PuDlRINlNa3gah8TMModASowmA0gxRiw4dv5ua7ZhmxzGvv2XtsGnjyHCRnm3Q
PkRfUB3z0LVEvhtHY5eMSDg24lUG3+eqjfxrcIx2a8tDjKCuHu5LWet/ZFqoKa6ioiPRTuGRqudO
iph/maSnOmsupiC5s/KhNN1CFpLb1eZDZdb3lWRfCrV8buPhy8itKhLnOEfTZScbB63tpMpN5Hqj
pYF5rIpgfAgSK9nK6SztnWAo7myBiUoFwjC2P9Um2Zm9dNtPgCuVytTdUohNGkd7pyo8oPCHqJCf
mooIKVMK/A2zzBkoU2tIrxHAGq5rXa2u0PGkrmA0r3UCnUntuHAWaZumtTpeiiT01VkZ90XoJJcd
ucRBraLiyZ6t5oL2q3GckFXXh/4Yd+i7NLkdeOmYDH7LZGyGmJmCKxuiYuv0Rh8emqHSTRdmhgoK
SyXrdHdQ7IMCOkOFX1UbfoWt8uKUU+jZQfRrCCU/t9u90uU3qSzdF3n4leGxQwEuG7Hxa6137pc7
6oO/UDeFnm0Ms3lUplTjQJf9qzo25kaEmu4zjvxdjfT6u1nRBjMbqfaGxPErTbst0/kljdLnqUBS
glEJd4bqyxd5WLutM78otJRRZG4vNBli58Ds9lLg/IqFqLdWbeY8uohMZrat7BR5jtx5psyomh2E
F4Me7HHr0V6YY+uXQYrQSfAsKuYioWGDfm2Z40Q0863V9ZzScZO66LJdGqW4DiaHWKGJr1J7zgga
yqfJMO8cSRPb0BTXtpyrnHb1O6IqF3qiP0mafJAsbpkylQkQ7+bYR/WI0jmqwF3zkEVl51sSs+Ty
aH4DVgHzr23SedTRVevG7LGZNdODcvQq0GWIh3XhjnJ+IzvVdQHruSfyAhU5s9bddqiP5QTlyiTn
PzRrPih5ujGFA5uRMd72eAxXV4rHEGLdNiDFRRT5TaT1YXLCG2p8G+I0muzzW9fXt52Ieb7Tr43U
wNNTZg0K8UXhxmpw0/blt0AarqU8lY56REWDx6HygH5ddmk3bZA9fG0YQnXr0d5FzLISYLxkUXKZ
9PZzLORXW2W2Cca4wK0ynfHv2nioS+CscXMztuqTnMbPstHfdePwwqt8Yav1TaOYR7Po39CZe5Kd
6VhL+o1R1MKbs+A5y8obOUR5GvrfGyk36g2sdk8lotl8S7V3pyFBRrUdj3AO2+7I2LlbZt1xLAEO
Bkm4KQNjp6iN7g+OWbgNyaYbDPGTnZmt1xidfrA6KDZqnpDaNit3AsfjwgCQbaZG2o628dyW4UWv
aT/KWbrJRxXBALPOnqc4KTYh7LwegcQrU+Ebq9VqXwi52hHHHJETv5KafqvEaNvxK1gh9Wk7nl/i
ethDCMOcfxM4vt6YV7JRC3+OjMdYkoeLqbfgqAracFHREHz2COb5ALb1pMnSbdfR0Wn5RPm8R9in
97SwP1RQOLs6Aw0C0NymSKzbprF/qEN2m5j592ZuG6836+dhQuFcktP7IEVLj5q2KwXJw9CCj7Di
7mKO8ldekp+9o950GYRDHKVjTe7sanwYl1nc6RD1HYPeupa445AeLRtIYTem31NJeZtqRHCSkhdI
jn7har7oNS1BMWivwziBVxLWnapIHYTyDLXXUfdLEU6JkG4LaTOz5cgubUKLL6SH9C8zw3CTKBv8
Si6+gOir3TgSu1RXnx0uYSJr+l040riXasauZwENaV0NHvzBiZ8EmeFNeVvDFW2mF01MizqGmdqN
Qapvkzzoblv408wqeOEJTrdU1g5zOERPEzlA0k+yX6jji9H2iNS1AfICQAa4k7LYtU5WbPs8iF1D
CYa3oQ5555r+VgrG3O/VEqE1JZAuIDx4bJuRFIjQSTTJXZCF+7kNfacwWpdoBFgpEa80QLY0DMLc
c7fImqv5fiz4QEHORs2gk5XUelSlCCYdWbvOs/zatibbm5WhdZPWUpCvACGow4exZYa9dXM1NX6W
C6F3m45QZY7AYKx+widbB9oL6Etp3VdNj8GwK8WXOeZ8Dg1ZnSmj2TuWDPbEw8+gpIxppfmua4rB
nZ3gOrfzR0rFEsK14c6stMY1Yz12U9Efopob1Ew/E63ZpKOAaITkL6Ya7Ja6dN/E3XOVmkQ7jX4d
qQM9JlFcUHW8M4PxYMXavQj7l9zSO1fOlRcNvXRgP3bri4invtTkGUuCy24GFFYRqgz0eDtGw3FQ
oovGbC7bsviKY4jcCN3KQyB6hCHqBLBFeAEn+RYYEHrIVv6UpAkxTV14lersAlm/krPEvKj0ia/T
Jy9gLQ9FDuNWmAVXVjZvZegOrB49ScjjZH/uddltdDPfFk7SHBse+GzxGHpG0hMQFe2qxnJQXUNw
Lhv0ygXLAA52SG+yOWQnOvVxguzcpyF2gzzpTeCI5zqswPTXvTuXKu9W3jpex+t4GNOGAHeWHwG6
Tq5TxcF+7oGKcRzcaLShbBRqtw+hlruYTbvbDCnc5mrk2NelXuyZlt/0hb1PhOxPBgMRo6As3YZP
sZEQbypFeYzT8s6up3sr1VNvaJIOGWKyRVVutE0Ajeg+DgoZr84RG2t5frLK/s4OJH4FRv5AR5jq
vp6HYpNrWXOfjFPOT6tBwOoN0QJi3G6nlm/hFN9l3Bmr6x56JpGaium4OrxIoBhypaw/ptpMej9W
BFP9GHtxNmbbWQsrD8LSdp863bexHn+Ms5RtY8VOj0IdFBdcBkF73m2RcvzRlAUpf95/EYW46aKW
KJu5jSewKcE9XrH8ldpW9tjTGX7UJbNlCqpAD1EVX9RkzEkpmmjbQl3i8gcek1IjsVcaFC3q8B4w
ZftLNVNxMSezed3EaNzqw5yAdSlMkoOyLxJo4FSHiBXiNGufF3LNv8il9rvMQPYB/tgRxogx2Bby
qPjzrJJExnFo3jSOZN/21jBCxaqFW2IiXj1mlDeNNuT8ufIhsWzZHwwk2jQtU45lqkReZZX3Qxru
RQdZfmLnG6VUAy9Jmo092fmTZGrj1rbn4SCnE4Kawg78GAS6m0kK0VAQUcBKbGBOfWOiLZdk3+aw
DVwzsBqgb2SfWclbnvCrIjNqlheWHhYXSLc722gw1G3a9cSnbaB6Vk3GFMQRDSpdUnaNIVAaLiOV
X2W8VrUUzg+z2DiEl+4caddVo73KFZNhWXqlAgF2zcr4MfDG2fMSOJYX1Cu+61V+ZSTSfVCVOumv
PB3ZQgMkTje50mzD6W/WOBCnLBW35Nv7dJTtzTAJi4hT029ylTRMUK25o5A7hl4bg4VjrmrCCeaT
Nb/otWUk21RYwiDvEenkh5Oa+VMxTgjwJgZSVcKcolsx6sNGDjLzZUK5cTf0pEitqRxKe5j2cTnx
lurSYaxGWgiJc8ukfDh5sRrni9TicBvk4BOZyMzdflKyTReLELUBMuY3lMAbKudhHX/pOgUnbFqR
fuVMrX0pl6op3BBOiluqJepO1US713oruZC67LGIJJKXNkTkxkpKtI9DNXwaVIo5ajeTU8x0n77P
wraeTIFzZkXBLtLn4H5KrOh7JXfWA2UZ4VkIyGU875SYJCduXRLZ0O2UobwKTFts26D6LqxmvpX5
Ubs+zzJf7oS5kfNQfw6lQLhBbyKrHoj6QQ2LeNdHInQNPPhGwIf2re1VftfRKDW/pdj1RkOJnGGg
0OXE2l2vdBeylb1o0SRvWysoNjjpjFS75HzW9U0hyrvZMBrPybhDQpr3YVdfDEFD6cIa7/VFRL61
+tgrnNjemY3Je1sL/TGWWUOvBJsxyLRjqL4mGXntNBwDq30I2q/1GB6GqN6pJaWs0XHCYwOS7SgS
29mY+ui85HZVX1tWnrmqRLgnYiaim2o4KiqiF0b/M2krmA0zJEMXBpa+pWw0kJ60ljhoXF2j7b6Y
CcwWZdw/5WHmACCGAivLLxk0lv1Ojct90FWGW8oJD5Jj1K5O3ODlcfKANKK+KRlj8ORuEJd6l0h8
XNrJgdm/Nf9D2nktx40lafiJEAFvbgGUozeiRPUNQhbeezz9fmDvThdBRGFaezURow5mHRyXJ/M3
gfHdG+KfRhF7Tj3WX2BAo/5WKxmV0+C7n0qhI9WYkglWYLySE+hXImfLSSvZv0moabsStMJLIGiY
MtVB4BZC+ODpOjdsV9iVkaDOlYL4QO/tFc2V8cqoK++Y10lvU3lv3byzEgfn8lPR4JfoUy6LC7V2
ayUd7V7t8a8WbCsevklNfasVvUcpPv5sdeZzOvK0EgrKNFnruX6ML3UyTuJBl/XvUYMXcxNItQNG
7Es1CPHJ7yjQ6EIh7rLAyk+TED0qffMZKzZ3aLHpogDxIjZ1aIMAGynrqkj8VbwokhIr7GEo9Z1O
VVAs6Kw14ojMRtW7VdbFx1BDyEpMPMH2ogTMZUrzKJ+dzVQfuq8w/Rq0okGnmvPKk7td3kg1UFN6
j2mSpbs80DKyLNOdDPWYJ11Cnbf5FtEtsMvW/AVG9SVL8mfRzx7CpPpSxaK2z0thOPRedzV63GCY
azPXFjz0hH63gIafk469/DXpusqhJF4+RVKeO6rGja77aBclgtnf4n3jc+zlvBsjatuho+ee4Phh
WL8qodkCn4qKW6nFpMcOx5h8FjWmkhSAZouCJ+p9qg71LSSLce/3enKXWlXoUKVkxvP2dxLUN6Ec
/PAsYPxDoLyKY1LsC4XU0NALaVeklvqoZ1FF6Vcd4VnJmLxsNCHmhtOHTuJZC2LRkLKqDhHSdEQ9
6Jl9jDtxcD885qfGka9D1CgvR1ttW54FW+AAIj+UC6GZGUn9l2SK7dHC+zty+nbX1HuhA0zK/3k5
5FpDB6A3/WVF0+kfLdqIQmPKbYS8P1hVSnRTY+PQTg3vD1CEGmLrsNMUUfkIiTUFTixBUydKxo0d
N9g++KNdgq27PJq1hpGhwSMQTTRSPkgsFKGK9cIAe3KUP6lh7ox0Wi5HWNFmNlF4ARki03lVwPe+
70khwh5KUc9IvOiY3lGtiE7JJ/hBboBxgTY6vQtD3oIUh1Xef8OwetOGW65IOqMAmeG9coouZiyW
8RYyamqavTPLeYZoN8in6TA5OibkXCwbshVrLW6DOwa9HkSX9OV4w17McrHjZSu38c7iBTnUx6yG
2CgqLjWyja+7tt3Ooy36i36nToZe1uwAV9qTyRzCRx1Tl9kps/i11b6f/9iHLwk5TqV7TndRWU5l
qihUfCDHxWN7quvXgNu7kj9F4V0pFG7dJfvLo1tdnWe953kvnmH+UH9syrqkDZy0uzJ4KLtfl//+
GvUU2cd/msCLpdFXMPSFcu6e33MUK1zugB9Sp7GbwJF/5J0turPktLrBsljFIiCWiOakokBv1Bfn
Vl3001D7CnCL28ay1Su0oG8TWrWOuGfeDlvH5GoT/zze/KHPPuSgkknkAfE6C5aciAVoexdf6W7t
FhnS07Ebulto3bW5Ow+5mDuVNmlcmTK8bNqzQ//Z36Q1rm7s8xALaIKRiGrEhp8cKiT6m8D8gMcn
5eD75Am/mk2Lz7Xlfx5vsfwjo/QipeUrljg0hV7xl1y1V6mY7eXBdwOfkoIinC6v0LXDBD2uWdYB
nhfqGO8nbjLzTBEChjiS2oPfcYJQsxvdcBqjcPJx3LgO1i6383DzaXO2TioL1QoKBoywubHUU0jf
jkR4I8j6mJCvfZPK1ZdAnMFLLROrN1RFaHefwtn6Z9Ja1Mj9yXLTISFVkmtV2ADCru85iDr/G3YJ
yFESaBkS+87xsyh+MfOcR7g+tkjHGbRbIqqmTm6qHS1G6RXHIOFUeqAVojodjxHKrdXu8sxu/p7F
1Gb+mLaVxNkTVW79rQYHFR/kZ/1e+z2v3a2je31m/xn9YmbjwlTxR29hiCe/Jf2+5Fnla9/+ZEig
q6SZCAdWbTGkFK+e0eBGwvFr3PnXszprk9rxqbqLrnjkbNGG1j/hWbzFoAxPQH6Ep/CbauSs3e+5
PEf7ffYkH2k7benor+7/s3CLU1vxwwDEOc+5LGtOg1wcen8WVokcwe+vjfKH126JaazOGh5gFhQs
RKyX7HAUnpBgkBlgVpwqdnvKtFXGcLw8b6tH9VmU+Vec7fomjiJtyIkyNK8h9QHrD65x6iT/GcXi
nA4H+qbATUanzVU3TVqe6NXj5SFsfajl0Ry1WCTO6bJWvzaestMbmBv+18tB5t+5TH/OxzGvj7Pv
RJ2O6rsJuspM1IdYql0/+GsS5J2cTxszshoJ6WYyZwXJaHERyTP6NOv6hnlvaXgpf/Xd02Bhf1hN
h8tDWr1DkdibzRYVHrdLwxmgzIjfGiTHtbdLTnltG8cEV/IOdubt7Gv3X2ilrC037O2RhZ9VYlRj
sY3UXhBbMZx1MXbSvp3s2ilMWyQ5d2ch1AaBxtqhybV1Aq4mQbM6BhbvgGgRpX8/feTfmjn2KNPM
+tvClwiOVEeDcB+f5qfAeJR5OG5ZpxjzEbRcM+dBF0dUZDXAlEuQVREGdb99zxDo45kkDEgbBqBB
C2Qwf2lADlob3pH0MPj0Zey896TATlgEgV3mI8epFnko7/ZKTZEegV56lwZefJaIdjQiMfr1/Ip7
gd0YPDeVXz1oRWc6YuyZD3kYGDuUtdOjksZ4nbVTdz0U02BXvmjeNSIooDYfQHPmA+LdSj7dy1Zp
UclKhK9SlUW7Wq8VEC1aFBwMZURsPs3kqzCNa0eNZ3qbNQQH3IvjB7XIO7S0RjE8jji3/a60wX+w
Bn84eHHZHWqApIiSDPlT7uvFS4Ny6m4KPH8favlzpudIjCmxehsL2niTtWa76zVNpGo39S8isqrH
XpnSR0qM5hfBMHvKq1bXx+CFvCQDyxLW6qEuJjTwJ9peUxvH8tZDdl6XH6YSxeDZaQNFlyVitOSv
tz7lfpSG/tYoHo7WnX/7N1K6Fu0tp+63BbkICCabpysVALbKcm/mQkExpeW5NewZk+KWh+i7jgNk
wp26KUSykpWBikbmTTExikFX6P3uoEUhhaNEWWqqWuh1fm/dCKMiuXUoq0AcJDoH/VD+ATflXdTF
w0QE2j7KpICOIph3Wqo8KmHuGkH6BxQl3WJ4yESRwQKEez+6wovMxpiII7WHQr0XNrVmVxbHeQBj
yWxIA4AYLBFSH/84Hy5UlIvf/yvlRdnZbreyn5U7gogWY0F4CgWUxXFWyllTdXKBc4FeP3aVbCeW
tZOKn/WWvMFamvUu0uIMQ9WhpWWZzQtf2s+mNrRcQOuL+2yXbdq5rtzkWA4jzo1gDU35ZY2B80FV
E4/rgB7aTyOofCerM7fwrHx3+epbDURONctOUULU538/u83Lif6NZoLa1SzPjrz2XrfonMrCxlW+
FgZbWgQOkVGhdrKYJpX2oFk2FIdNr7trU+0K1WX0KhT/T+JQk6SaABVAWd5uE912ze+wUtK9Z6UN
ICe96sXzv/9k6jwYWCiySdnp/SfrGimIa4slB0hNjA5Bfi1tDWPObBZn3pwSUBfRuTbR4HsfAln9
uGSyOh4OAo3SF6V+xid8bA51LwLbbjfyxpVcBF+JWcOWBWcxP+/DNZbaFCPS3cCyYpBmVWebzZan
31aMxRmX6RnQssanC1Rej9GdBsb98rTMn335zTRoY+jOUV/9YPYRZWbjqRYBBs6e/yPviMetBGpt
JWObCZET50xDWs4+eMNxSgZWMj2c+AamjXqQrEE6BH3S7S+PaDXU7M7JloGwsyzZisOoeYrHQutj
xVZbEXDel7mn+CdRqNOalDQ/CtirQDUrMyNKGkI7qAJnCF+7fmOFrU0OqhaIGONl8VGhPp1yrzQ7
7tU0TPO7qpn7rNlQfW6CML/JU+AXfWIAsWuM8UfUAlS7PMaVW4LrDhtaTh+4i8sFnhaV5TchY5Ss
+yy7LboXM92P6h88I96FWaxxSasnOc0Jg7U4nej9dFTuyh/GY3sz6yMDNNoqaa6ukLNxzf9+fnr7
XmjNKFCHdrXs9mZv2kWuVHZoaRv1/LXtyx1L4oBqJkfT4kQa1cAKlHzsHc/IPpeTdlAyzAwuz9JK
8oW/jUb6xZKnt7Q4WEm8xn7K2VqSd+XptRspqd2030XxacKg63KstfGcxVqql8kVL3FNIZbi7Y36
Jtsqbq/NzPnfX1x4uToUcQ+g1RnxqrbNLoRiEPf+eBzAamwVLNeW93mwRWoSd4C9Qp3URDMATqgn
mv87AQHEfni6/NXWWgVMER05SRdp6yiLKYpzAL16OPREOqFkasqP4i7Z504M4sdOtRAYg4uTk+1v
VtLf+PPL850XB+ZKb0w8cbHWrVL2PUC7gxN+Hu7bwBmf/G9/W8XBw8O/DUySk31O7qadvhexZ9kq
5a+uzrP48ySc7TV50sdMrriTJfEBKw+wgrKT948SGltO6snTnyzQs3CLDVcmdV32Ae/koE0m0Hw0
PfNqq7W0VviAImeRbCCegzf84uaP29pPcxUA1+w4g7D8UUpPUrlv3dHN9+2xta433dtWFivaRiJS
e6SdVBsWIQcJ4UnPaFmsQIpAtptQBcw+tCNrq+m6FWk+A85mbBw8oAeBhiGErH6D9HYIsuJLBhDB
ALd8eWOsHCe8qwwDJeP5ujYXi1OwknzqANIg2pbZZfRZtL5fDqBZKzkhVXsU9HjkmNhrLEL0VjgE
ydRRqZdM4SD22r0nmifkSO+6SntstaF0c8S1d9lYRo5W0Skx/eZVS+ELGbGgO5GmvAiVeBVlJSjR
LvsBs+whFwZbHkFrBrJa7UoqX5KY3eYhcldFCmWtvs6E8k4HfeEkqZK6Ywkcs5hMG/zVfY4uRKAE
33qpbtxUFkFyJho1Geth9sLzBas7DamHwZN518nVztCxOIwsw07VwrOrGE4cj47r1gr3qd64Jf0I
HXi9aniIs/QnpfM+ZXTqrALQ5hjt8M1xxdQ7+qQo8DAOQSjvfaX8lEHpavLveHEe85wMRvBgUSLR
JOM+2F5ZdXkyvQEifGB32gxsRSFTaW/K5MqavodVeDTNnVL/aq0IwuajH3h7BQoavAun0QY784Bu
F81Rzq7a/i6DpTkBTRpTYd/6N16tOFP4S57yO6WB5qDnj17Z37TmdEPL021hi+1HC5vOpKC9WVT3
kyL9xI1r1zT9yRtE16/natbXJHk2khINK5iHE1hngRswvbVSYLXqfWB6NpbGIOJrRw+DUxahFwfr
kDbDF6DkJFSn2M/tobJeG+1T1JtuYz1knecOQezCEnAqvz0JYVDaOU8KO2hrJ5PhpozSXur8AsCX
8BBrDdae1vTSoEopkb/0EsZFU3EnCP39KPbPUW7tBzW5giZid0N0H4aRbSBpoaJVGEeda7Z/GcWw
zzPoOZDUhEHcAb6BISPtgaYh7eF9rhPF7YLwKpUMGNQnP1IdL/d3gL8BwA+fE3C+khE8Nmb1OiE4
JErebWT+iGE4TBpsurjCNwTuQy1c5fVvoWuPZa/+FLv+uQsOWVTzX+iPagdQ1KMwVY62llQvVlDf
x+2TkGTXab5LRPNzP4hHaIMOwPOffUkSGoEwgoAbpUAZq+y3l+bfa7QMpiDGWMi8ohW2b71XOSG7
CoND2Ceu0gPQijWXzOsvY7aCiw8qTL8cRbCiPApTcZsgwgFD9EZonsYGJGig1iegiPtmKgs7xVKs
DE4aDkqZCGfrE0QbZ0p9p1UOcvozz3dhfZNbfIHkm1iVB6rsT+OQ7UajtAtLvJVChMGEr4nxyWxn
F8N2PwzILeTXaoPbiYS+t1bvwI4exECC/PTk1eluzK/Krr/x4sltPHOnw/qI82eKfIciPja6v4uQ
zwaTUoNpq+HJ5cFrlt3P9LxWQJMJVHXiJfN6tkXlSss+xcFvbSaNNIWNlMJVMGRXRnfVQx/Smivq
q64eG87UT/ZY/CyH+6jKXO6zfRsD4AmsYzz8MLBa9UYYQ17uNHOmgt4LDGJ4Sj0cE+WzVDTPmLS+
SJF5hANnS0mxS8zvklfsoBfvUgN9jhIfqL7al/Ewk2B2SAf/NRXSLYg5F7O6oxA2+yg3XgVY2GY0
2Wrwsyxax8PxGJSaa9Rupqug9upnCX52rmQHrBRDDFL19kertCczOOVedN3Xxk3aKYfeSp2h+1kG
KQRqU3gO1Xw/qTRJ4+MYADwDkKkaEDGH2LLpjxFTE45GUXEdqMF91CTfpujLoPQ7Ib0uEvmX4gdf
PK9zcQA5tMFRp8Cpln81A2MdnmokZMJS/1yyOacydgK9vrbYXN1YXsnZS9w/afBj+0x48ov6qgq+
60G7t0Z1DzuUTZHcAnq8i4LqJWgBn/dI4lnSTtLj8XYqml3DyRD6nJWWOe3wjL4d/LK4kauwvvYb
3ARrxY/v0lyJ2l2OZv1NOGXJfadWwbUaS+IJ35sMXLtRRF81K1Sve4TgAZZL12WiftVCQG+GLCjc
EN3PQGpvQ7+90gfrOdW81I4y67WIUzRqzMc2Vp4aq++4y/Q9uFPFrmjs6Up6nfTtvpIOTVnd61n+
rWzgtgTlD5DItlfcpGJ8gEJa1M9G3MOIFofvmdxw3t0YWX8twHs2IhCq+YhCI9Iq8W6m7YMTtSRX
6rXQleICGHIsXiPQWV51qcrxWPxK4kaxfaN9yHzpJ5Ksn32q61ThXvwWETvTeM2N8mczAaYGEVTb
QdDdR0F8H7VqfVBTAwtoVZAPPgSLq0JF2jwrp+hnmKNRy1mWFlT0q3ltRX2H4QrSeL8HSRstTF0z
DqsGSUi3lclqzXzM9w3waWdofe1OkMHMF2LcX6e6PGYQ7JPmq5EnwVEOlRZGQAFCGByNo1Y5ckOR
BdIk5BQ0ipTnZ101LjJ/kMoLPUG5ECqbEyhSaotlPO7ROyh3gEc0OHeKcBy7Uv9kjrzM03rkjvK8
au9rJLpC0gq3QwNpqtIS7xBPmbev9D65TaBYH3tLrOC8hbDJFKvw7bIb6t+hj21lOsr5oYx4JmRl
1jt4VQy3Su7HN2qZiTBiVcSpE7N6iv3Yv6E7FMJPjrsTbZFmDxFFmVh98oQTqKhRUc7SQTDv46E8
cj87Yhfs5Oax209D5x9SyPc3JS2XW3XShy9mnfyCt3XTqkYNewIGTTKNNzwf3HBMjoIW308h2JGp
+ZH7zU3nN7AYaZbG427SsgOe7xlpSpcdRONXJADxRwQWXEu4V9VqXyscr6kU3Q1Kvc/kTtxhsGnU
jgQhHAz7FO+iplNO6jQIu8sZ4Fqu/i7HXDxAFF8dlcAwsYexHmDr2H3ucVo/jf2DHMHXRVcgD3Yl
VhbV2NpZg9Iv1/vGb5hfkotH2LvfsHiVCMgXKIJMntvt1d+zw8OP7iq748V3/C8sHlby93fB5oz4
LH+vx9GEK2p0yPEMLiv3ARz5gbxM3X9BhNXB6/YEqnmrIr5W6Ofqw0XOMhX5o8D/aCrVZEm0FJMb
88BCPXjDIXSSz7MUkBRt+ojNefuHT3oWbjGtUCcEIWgIlyG6IQ52E8autqUc96Zg9THKDLQD4kpp
ZfHqai06aHRKeAvhYN0/NSfrecTbMGdk+jMVI8lRPtPnvhc+XV4xK68WnJOQbJtbTrhALAoG4OvL
Bow2dRC/wwC2j5LrIqzSmY8PQhM7PVfVEw/hFK87XI689iTjqaSic40rkK4sRqwUuDbhWkxO3VU4
q7d2WD1fjrA2c6wPEakoRHvNpeK1WktWpFZ+D7/wUBTH3vw9kmv8/2LMG/JsDwipEJbZrMISlMaE
Bqf+GqRS912pva1Ia8gAoP7IrtEeRKJ7uUS8wasjppIm/QkfQGdsXTJ3bJEdyImnfJ8dpK+WsvFu
XtniWISxzfC0lsHTLs6TJkrUFvwskyT4R7VlkkaKAkHBBbaFNp3ne7EDsCCkNQD4GlueZacwbpLE
HxSvo38HmZH+XXLvfW2OtHEOyS5DnfgPhgaqFr8wjaIVZef3M4dWgCWo0EAdtf0eiDe9cIoayMBd
4fz7FSLi3wu0WwEl/6EuZqW9EdRUOXIR8QnP0Pa6QlY9pBsV4LXVfh5ncU7ViR5M6Er06IzoGvSe
ILJHX74Tc31/eUBrGxeVfbwj5mmiFf/+w3HPJ0Vusq1yhZdN7Ke83pVuoyGxFWT+97N91RpmYkUm
X62xXqTm29BteDmv//3ZloBykMHKfv/3B1Q3Ur2T+PtyTDmDVz3DuPydVi+q2TFWoRyrzo279zGq
KbSUcjbcBT/tViflGB94OrjTLtn5++APjlOJ8xvkH81iWoXvgyWhlWH2QTAxvoKkik3dVpNm7ZPN
jpomPjcgVN+usLMpMQMfxWSPq0KJXhr1tiv/vUAvrdR//v4inSiB00xNR/4UR0LnDoo8wFjpVTvx
gRb9wdScXw2LqamreJKshnZJt1ew2Yv22t1sgItUHC/5Y6VtLIW1T/d2gKKN+Ob/8n5yilAbKM8Y
JNm1EZ6EzMD+QoHa+Aej0kGPgP3hTmXJvQ/TtkNtWrXSOzLyltdJhAyjHhXfQfHnu4J2gWM0+mNt
oJAV5bW6T3iAvFRVJhwCRTC2RIpXx8xiFEVWJatlcb52Ao/8OuDHSFPs1ADFeIhtjHeepcWVQRIo
AyzRLPjUSx8IOs2RBA2YpCnV48CZvLz52g497ho4L93VZW3cCXGYXQuS3NwmohXMpH40q4oApuRo
JfetPoO3Lv+qeaN9/FF4HIMOoR68hFKQ1Qijn9EYUA/NqT7EB+Wg7jFIPV4OI328mi3wDbqKoaHI
cWwuMo9SHfq+REf2DaBoHGsnEJxZoBejNUqaO2WnwSC+zl6UrcW88tAhMiQaOk2cNujMvl9meTTV
2ALOB4GsgL4UC/OgdTwX3bRQhk9NH+IrLek5FFE/a0+tqam/sEXxPotYxv6IcR3g3a/k2caJvrz/
VHgHMrCpufWFV9US2zTIk+JZQ8p3j21ovpn1oNDTu/zRl998GWOxwbq0ysygFlqn15STnkKut7Tv
gxn+UCL56+VQH7cPlxOIH7p5QF7xw3r/kWMph00/k34m6z5Cz6w/Xf77y88FHOvd319Momc0VBbA
VKJig4DDTy2+8vufl0OsQAPfx1icsnlWSa0xE3rmlE52Mte/8g/GQXaRCN6wodr6XPO/n11Oht4X
yDxRaLFy7Zj4aOep5UZKspKAMxxS1DcaokST530MsKZ10kjhjJ5r8+vqp2T7O9OtdoKB0B8ao8hY
OVuuRqvfEM1UDnNuRviPi3t9CHH+bmpgM/U4kUWgGY2oh+MV8s7TLSpbytGflBf0AbCoUbp9H04b
C3H1oGFfgUCCIAlhcPELSpNtayVwINUDenJufqCV26EC6Ip7ZTdeBwf9JXLC/ZYR6HKvzQsURAgA
bJBvnHOLDSANWTkIqYlgU9Y+TpKPAlh25w3o3yiZ+K/v5/exFpsh1EbM7WreAuJgup0+umW1dVet
LdDz4Sz2Aj4HYWwpHcXXe3PcYYPSnEqYIKptPEIrz6adegQ6v3FebQVd7AqxVIYaGTm8MT1UANVD
H29InK/kuO+/3GJPdHHroaaErFbvjLvsq/QlfqENyMIYdGcbZLC+G9BihbdjAvFaPhKbVBMGT6MW
n+EoEvh2LUmIq30trSe6DQHnfVc/GYMjZPHGdbv6Jc8CL1ZIIqGdVobUORvxh658HtWtD7keQJ97
1JoxJ8HvDxdxGoeyn8E1jdu9PX9Fc2fclW55mki1bVjpd+XGmbk6eQjFz16SADLJot7HpCIejCGe
n1TSjFdjnx+QlrGl0fY5ynx3Cwz1Zi/3PjOaYXK0v8GnKOztRUYop003hrWF/azb71RHOxpIO30Z
Kckih3QbvgzH8C//qoMdSYPVqWz1OnwGT+Kbdha7sSveRDtB2m/VAebj6+OvwtlbBbFJUXH5EVLT
mnwRyIyK3Z9Ek7z7ahZ/jejvhNTaheEOrbSNe/Fj3sqH0HGrgs1OJWeJYu+zMZSRSCDkQXsVULMX
7oDn9K5ni7h811+SjeNtHsKHITK2N4Sviq7jYp7jufGAxAeNH+XKCoIv4yjsy2Tzrlpbw6Qs/4mz
eMFpAfhVPYzhN/k7mOVvGOxscjtn2KFqKLOIZ4Pjyx9zK+bidkLFQy59g2+Zm/X3eEKRufdeLodY
3yf/GRce4u+/X90UltWHMLzFK67ZxE3um2Nipyd132a2sHlqrybYoCBlcnvEKIExv4+XJF2smAGi
jLMIfPA13VHHByjwDWXZOcX4ky8I04kSH2kzbqDvo+X4/OjlnGHI2a86OJbIUG98v3neP6y/swjz
fjhLztK8DRNlviTAXfLa9q8iz7Ucf4eulOUYh+A6uFKfkoP2iQ7k5nNldfGfBV8crE2keSHI45Em
0ucw/eHLv4dqa4HME/JxgKxucwYAUZ19P8DIp5okRLx11UN3ozuJC7wjtUMWSHWIpY35WkvISEF5
5uiop2NnP4/4/HO2KvQlj1RCuw+/zTae+kMFzMApb/S5Euz2R32y+2t12pjHtzfHYpiSRFoGTFgC
I6YsAhdT6dNsBH8iv3kPFyiBDoGK1U2cFXbbTagmN8PeS6bqVHgDKpFVhTR41n3NIys9oU90J6Bd
ZcteY7q5SNszpxQCbgEBohFNnX0uCcjqhWblbfzy5SHx97uNqQGlDSVgWetF52qQA9FrYYz3B0Az
row238Yin7fJ+cdZxlgcfmldi72FmB7vcZUx7sIryh6uoGHnPt+m+u5P4nF7S5ZGUfkDQTFNKr5g
53eO/sht+tZ5QxjpxkcnYTuRnGf2w+DOgi02UdHU/QQQEGlXc7Rrkq9c4H/lLYfaD2F4uCM3gX8S
bSFgxovDvM+8BkF8ErhAD2y9h62mf0uSjUL58mEBw/c8yLJQUNB+kAcJir0OyBwpY1cs2pcphXuI
WKnmXp4m+cOyWERbnOUwzUtQjmLjlDufzSoBVXO6Y+lSpVVBxLauuqc5e9C+xrZmp3shspN/r6yx
HPL8I89ODDmXiqrNKzR/H2EsfpugEFHzhPeOJa0DfAhY3r/m8r/F1KnoInLK+22Z5FheJDaNj4J9
LiM1qo3KJ0H9ksXaj8sfeJm+LcMsVmYqoswP2oAc9hTydf0D0PddsUn4+iAQNMcxAFTrtNhmtuPi
7EuHUKNypTTcyYM7uemx22OMt6ud/JAgBfHc7TQnvW/v0UTkOXx5jB8SgmXweUmfzZ9RoyvXK2/B
AR7BfUbGPfre/jAO2S7cKw/YmV+OuLyx3wLSS+CsVBB7XRZvUcj0w6SUOmcEFGOWyYGJ/pwL1d6c
tJup0Y9TLm1IX6ztfeqKuCJp8gpEd4A1VEglaxTP911hffc7BI/N4+VxrX7J8yiLLwmVSoishO34
9xuEm/rBfEAQ2RYO6d40NtNTac4N352crBuqs1Tk4a6TGS+ONPBHYpKZXNaFDF7VlLMjDl29XesA
0ihqv4Da/TW0wk0rmTvTCjfGu/pR/4muLDLXQJX1EJ4a8t/oGcbRtV+9GkjuX/6oH27X90NUFkec
mjRR2xoECcvopE3yNXjVjWP0Qwo+L0gkBri6Z/Fhrrz3O0Du66HGUoWcx+7YfuhNHufjy2Czj9db
h/YHGsXf0VB+UUizqL8uRiQPQPkNmbXo3b72paOS0QGqdb7cmJU7X7BAxDY23Ifi4jLk4ogem7Zv
BoMBkvP/nrMH/VNiQ6NGhu9qtJ+3kv6VS1AV54NsllXDtWuxD5RKSvukYIMrCJXToX4ZJ+vHoIjp
XoqVH5fXx5z9LraAOpP+RAucB7f7Ygug5CfHODVgUtPo3lEGTjMz/GNjZ0QKMpOg2m8CyfM3zpO1
JaPS16cxpNIUQ8bq/ZIZQ2Xy0UH6u0EioagWuOanuRlTHXw3/XJ5jCt74F2wxfec5q6EqBFMDdAP
ML4rnbmxy1a28rsIizdGJWWCL8VQjjU1drupfCrw3Sms6fH/N5BFGmti4iaIAWFks3/CEabKi/vL
EbYGslgOcidNaiHxqTwD9oAy7blzPwmm9nI5zNqMsOS4rU1LhsayGEheNWJT+oRJu86WdJtz+A9m
5DzCciB1JQkihzk31pU5gDHu8lutzJ8uj2PtysI4DQyTxg1CVWBxGJlJyqtoPoxmJRJ4Ivi7/Ay8
uVLnzLTFVH5R+sNGzPm0WWzZdzHnfz9LOITAqM1wJOZMplfIFWv/Krke9yKtGyHaFf0fHH+zqAPz
BCSHruJiswaNlyRyPVMbDMd7ka84Aemt1Mj2xrZ1K+/BN22euWu5OUxkpB14StMRX9rSWY0YDqmW
zMnA31/Wuhs1bpXAHTzkOW/N9iSedNuzZ3RVHyDaFPFBfGDr+8vfe2VLgL5jLSng1FC4XKwkyY+G
Ou3J70b5yqQUisnuZG0JHK0GMXhewfCF4r8E3A1arBsVusDorO+F5LY0vsHG3dgSa4cuvaJ/gsy7
8mzheGGto4CPVGfz2rnaXjribqHaVM5c/XrbgW9ljxONwrVCf0r8oD1ilb0Z4v2HEhw4fiE+FPW/
P6uo06L0AKCC89tYTMyAOkyRJHrjJHJ8QK7Y1rLmzlPTf1uJ5/aflYZ4YVi8fEk53n82tVEHqibM
zdSKP/pQBL8zzHLw+fS1R96kTPVdpMSgmCVsFjB66cPqCBh6C4M3HyXvtz2PNRCoc2VJR9pikS4q
OD77mjfOj5x+p9yEV+qpda2Dvg+urA20z8cE5H2oxamGgwYr3CCU1Aso08/o+KB+DGrrNjPGbuN4
WVsn6BVJM3MZ39WlQGE1ZF0iBbhTYCm06xLoFcnGQllLGfXzEIsTs4iFTjIbQswJqoHQNTimXbCf
X/iZbpceTZXyeZv1upY3vou7WDl1KEbNaFV/x/VrW4V95ORvnqHDLi/sBtXnTbLvZtTFNq/RIBy6
+YOm9uvsUwr/Y288oWbMK8p/zv9ke0DanM0N6QV/ALdVWc1LRmxGZ/J3oXylX2U0q6ih1K+MEfWv
rWx87ag8i7fcBxhgpEEovrmZYKMjZLbSRqcoMjaW5VaYxR6oVRiInj4/6yPvtkybOy0uvqKev/EI
XD2Uz4ezWJtakaYIabejYym7WVw4cgOXDALLKQMF3vGI+v3l+2wl42dR/me+lq81FLdi2e+ZLxHR
CBmu5RTcJdkxqh/adkvVYc7j3p9ZImUZzaIOSmn3wxEdBp0Ot1HidRG15p5kL7rR1TK85Xi0U719
EON2uqkhiXy7PMYPvej5zKZaYViUlREbXl7aaH+U3qiz82Y34u7eR7HZe25P8rG/3iwAfTwt38Wy
FgezgchnF2Ht49SJClFPxQQNoSi4iz0s4W+pDzFLUhF2rKP0ZxAa/guC2V9bq3uRATQfEUGpbuOw
HY5RqEtfDSzCXzY+xtoJe/YxrMVShqkaaYHAUpb/ArvpYhHmdEiCc/ohiY+FIfrEW5t0rbTCBMxN
EFInGf2Q95dmliQhk0wFHOHqmyjLjlKiIB9iqU6kxj89Sz5WYn3TDBnOl2P29fKI55t/uexopeo6
9TGEyZevSw8qGmRUgpfwtQYj/B/OzmtHbmRZ109EgN7ckiyWaW/UUuuGkKX3nk+/P/Y62NPNqtPc
sy5GGAwGispkmsiI3ziIOjhtcZpL/Lluujy5Tudvn4e8lK+ifg5eTiVLXvxzPw5YlYe5z0pEu/PU
s36lv/NX4WtyCr3EocXqzFQgxy/i8+JOu5O/TS6tFLfbOEsuHVnvfsKbCsS7/G7EhVCdqp4Wryp4
ddMheg0GPNvA8l08sd6HWS0nw584XpZcVVzMnFXk+aM9Dx7NFr0Wg/nNzvVyS66/JrVOTVoei6Do
l0Pm3bCSaFaDKizAkBxnrz/OB/OYX1k3E0CWcq/fNhu1iUu7hdqqvGgsoEG7xm5KmWpMRWG1Th78
ymArBvXT50vlwnmB/BFIC9I4lJDWDS+cYPIYbSLySb29wqDnNmvpJKcdliFJsSUfeekkxMUZ4Rlk
nRDVNVYbMevCRpoUvpbQadqppsBz25stVj6aUHpBXAtXYlM+4FPmP0eYknpNYam4FAfw4D4f9np1
goSlPIjq01v2qrx1Tt99RrXDR6fs9NrRFKQ5Fx8X2o2i0W3c2+vr7S0MeSQiD4vK2Bprb436jMNX
Aa8yeOyjx7J5NYXEnZtf9RYN4mxqV6HWmUjZiLPeNWD506PmLWjiqMkcbGyP6S7dj0K7MbJLxQYT
bA76PguwGk/ejxshRFrC4i3SvhUboIXvY+2GA24pNixbAUdSo9vY7BfW6oeQq8KWYA1FPA2EFNq5
2c+BqWJ760t3MfI/R0yJ8o3ixsV4MmJJaN2BeFi3zwvktE0tpVyNa0pFK6U95vlVYPz8d0uR7IDC
8T9RVhPZp74s932DbGxR3fuD7igIBHBvP34e5tJJaSnImoDHJuUy1qAqQS4RCKwhdS9PtrdCtVtf
4V++L7zAEzYebeuFz6A+BFsdk6o2SErZE0wKHq3Z08bFsfy+Cn8Emb61Epcj/uORLCEmjT8xsBRk
AdctqL7gBgQDzQMxEF1jGPZBaLz2lI6VHvfCGX+8JtcrT6yNPf71X/I83VgnF550MtVDGa4LmvWw
31aXUG8NadRZoL1r8Gp4RMLBd4LDcINpvbBrXNmLDS/ztgTsLnxRNCXBhoH/seiCv23Rd4dYZbYL
KkhBSOaOM9uRDgsiDsvQXX+z3dg/T2NInJBVNi3NXOpuqy8qMsOR1hFs9OojhpZ7dGBO/we2gnz2
NWkBGyYPOK4ImBHKx3NF5hP1QQY6f0R0fSliJsJj5LTQFMp9k94gIbGxL86vWAKakkYzkYsJgOPH
gENnVUVtELAGTzm7jZOptuCkbyi7cZ8Aktkq4pyfKx8jrqay0fsk6RIitn4R3yZ+5btxaEzXlRHL
N6la0XT8fIzr226xN5FEADmLPii6fav1mTYyqxPEjdPpqGFD4zcyr683gKkX5pEg3OxAUrF4WL9y
wh7kaEVryjEi86ZJ1FORP/83w/jfCOu3TatgsIXHIj3KrnwspO47ZhleLQdbxa3L0/VPnNV0oQPg
S+DnySkf8LkBNoVX7NzeG3j7YDq1t3Jcrlz1VtkY3sUJhPW1VA8XD5flZ73bzgBsg2Awk9Yp0NIy
XkCJbSz1i+NaBPnYW8tHWm0tpUHMoIOb4PAE24uwuaq8PkVpfPj8M10ch0prnko50K91SlmhZx2W
moVze1S6bXI/tsXGQC5sIAPJ8/+NsNpAQTr6ea/QAyjz6KvWZwdZi35gNn9qTHVjMOcX2UL7BZfC
7SKd64Gl3SzmUbx0uaZjaZy06gGuOwaMPwTr7+fTdukW+RBqlQhg9z4sWRV9O1s+oXx6TS/ZjfbS
vjm2UGFqJ3K3IM2XPtUCClt4cSjHrA8GRU5VrckxU00RHRP98Ssu4D8+H9alRQdCC318av3Lwv64
qoch0IYoo7smqninIn6koW5m1Uggx/HGY+nSsuA2pD5OQVg6gzua0iwJuMhDsQ/zezRM7pOuuhp9
yx4zc+PKvzSq96FW3yodoeFEcc8TEzWVsDB3ERo1kRK5n0/ehSxbpmQEak8zdAAG68uJ5ucktyGg
ZRRzzOmo7w0PONZuGm/NJ7DS/wcmyMWRqcpCxIRiz6r/+L2EJu7i0a9qeI+iO460snCrinFv/Hxk
y2f/mLQtA1vMawwyxbMeE6oughDMRu2Yk3qfqeH3QctuOz/11Mg6TWZ33aVb+rhvvONVTN65oIbA
1GOftr6hMkvW8JiMeif6G7yYb1Opxjbesrvml3Aj/8LXZSdwsAdfPx/rxcAgelAZJlUj/V7NqRK2
nVHhUknqvaQYudtH9qLMUDn911+6nYW7xZsi3GFYvhF5uapWQ+buX7qWaFvQrVklN11qSoVahghs
Jf6NpI5ejm7CEGA/EBlfZR+IIQCuBAdujMdNflDVb4398i+wNBDq1GlwzPu4nkZBzOupWJiQDga8
r7mXoVSCcP2LfNgqOV1YUwz2n1CrTYkK0kRZk0pbrTZ2JHybNdobmPL1j13UOF367fPJPT88mdM3
BCrtOACfq7lNIymR0zfxstFwykR1xC32+YUIlIxRYQAMA1n7bV29ywgkDRcY0ULST6tMPOEr27eO
n4/hTIwVWYMPIVbHMwb10LKSDvxek9ATKtHBm2cdNyW8y+cYF9XwV1oNnqJ8Sa3oLsjvsKmwkZh7
CbXvk46J6/jNBNaoGtdqUB7S7ufnv+/SDFC/5PnNQ+YcTNn3PV4N2IE70XSKOnSdrOzweYTlK33c
IbSERUp6SKYA212TFnO0yXw8NynoRcq3WVZtH0B+MxieHGnu2Pf/vkNFPHR7qJiAKDjrUGklssGY
h3eOBRx/r3kL2qhU7qzvi2vLIjm2dYXIlwb4T8B1YaiY4UYOCadetZvAocJ+PyQ3C5tCduOHrTfp
+e2xNNgpsy/1RMla47KlXi3g85uMbrrXpau4uB83m1QbMdawbLHuxGHKtc4Z71rX33f70FVQAOWN
uPht4kqOUpsCWWrjLD1/ADM0iLUAxECoAVX+eJCVKeShdogXun5/lA71YcEPh7stfvKFjunHOKsd
mYVmKJZLnAV4ujRM+9ldCAKTe4sCnW0W7lZ/ZPkbz7aASTUWpzMZDu1qZHg4i0pRQHowx8hFCNDO
x8ae898zO8EA9B2hVfv5pjvP1HiGIN/DmYbcCQvm41xmajr0YVm1TmjmR1UaDyJSdKEE81soN56l
F6okwDKx60JVhzrb2YbDpToXO3nqnO4U3P5HaEEdTr0T3yo74ShtWRxeGhqWLIB4eTJw1a+GJuhF
YILv7RwJ77ZEPKSicjP5X6RK9D6fwwvbQEYPi41m8Zjjlvg4h0pMzXBExtfxK5ygC2w9uwdRzDdy
arbt+eqgcbYof4GOPLdjGIYmKqNgpm2qaa2KsqLZnOZx9vdZ2P+WBQvrbfMqLmmioakY3aRK/ZxI
7S9rqBMvLRWR9Lh/6MWYHxh12UMxz6MrBnrg6PHsHwS1eTKH8j6ezT+SVv9IBOsQB+FfJfGf9XA6
ZWML7M+/b7VSd0fLSI9jgttT1gh7Ixh3pozdtOmnz62Kgm2Z1Xe50mKOjbxFEN03poJ8cI0FduLq
dSk7Mh9kkKYj7lWi0+sSmhttnDy1ZjdcW4HVeLEuJEg/h/lxrJPvkZFUu8WKwo717lWrmjtVyGc7
USa0+fq8sBPD/CP0ZeJ2xfA37MyvtTagIGac4lkwbEXMc/SVjIdSm1GDreCnpkpTO7AdhKfSL4GS
qVnlNPPQ3xQ9hPm6+SJI2k5oeE8YQOfH9M6U0/aI/jyOO1FBcZ0NZadDcoXtfHrQuvpL2cx3+G09
BRouKUAZI1uLh7testxRsb4GteUGpXGTiPyTCodSnH8gBavh3i2c2iH97vcmqA/TzO6jqmzstqZT
gFsU+VPTPsHHo/Ih5d8i+hV5M7eeWki5N7e+sRNaQ7rSjBG3y05/1A38nHWl9D05zaobK0xyz9Sr
6d6Ip2yXp+24n1TpxiiFyskTEbFPOc5dfMFpQco9gsfBF91EDnKoLUSgze4kR0LoSr7pZIgh+12X
OEnfFbs+KW+bAnNliijyscLXVrPoxGVzTQkt+tamYKCz+neI+/qR4amHuTQOkS+AsamgfoQVlmhq
i0ZtVhmGPRkD/dEm/21pw3ddnQTiT6U9ort3TOv0Syb0gVuHpmgPSqc6xtCne1Ge/iZt/qdr8fGh
r9I60FwfQh+vlUKIB9Svc4zoo7C8DgI5BLYqfe9j6UGbzHsUSmc7rGNE+uJU97AeFna+r+Z88PjF
L+r7CVPzvu6O49CUTiUjx1zqKvZ8tfQUKxVimaMRIt7Q/c06Q7svZOFHX8/oVAqPQiBk0JTgYLSK
P18ZSmnPUfy7KeR537bTX5WHPkgjv0S3jB+B1B6ii/PwLY4jGwzG71kWj4IePUdFeAqQH+o72qlt
dajT0g6j5BcmbA99gbNQaei53UOO6xQhRZWVJ8uQjtdNI3+PxgbWrlGiqjL7pp1YGHvVkpztUWL5
3vrC0TSl60xtrroRcexEHyvbMsrJrrP8VSnnkzYt7ijN7FqxtUt1XmVN4sVm8KfW/J0+9V/HyXiZ
O7zWKuVnbfkv0FJ+fX6mvrVv31+Fb100Hfuc5apYlA4/HqqlQJvBV/BOLX+10HZGV3GTHUo59ygt
Cy/SfvJ4uFwhynWzaYB19tZfx14SuXfZPmoSfpSPxP5PgybHUVy/723omsfMG66U+8/Hus5nlnAg
aUUdPMzCRl1VAxFSxIoz1ypUAusj7snHwZN28r+22XkLswibYddCqclaXVOVKNU1hls1+fXO1wS3
Gp+qaN64C88QHm9RlqoF215G7nN5R7ybO7SXo0wLmbs3TpAfHhd9PZSD6x0qt6escCtJsBtBd7NQ
2EqwL13E5PM8H+jFAAxYQW5KI0qMqhhbx3oKHpEF2IewQDSUTqgX6x5nDQ22zZxt/fUWObr3QVcL
Ne7QPtPMrnX6JG2+qVOv3yqxILodawgB61Yadj7ie64403DLikbZKuBceJkBp5EXwzYKOHzcjzOO
KoE6VBppgYUqdHkj61uJxzJt77fiMkKe1WCFkHqT+LePAcgMO1pBBGh2Zm0vjZniy/Cl9CoHjwEU
h3eIT6D3gKqx3VIa7X5OW5Z0l1JHEE84g+EhCBZ0TckSpCnMuBBJfSwuDEfcodsMET1eZLPIXXdb
6JILHxVKOK8mWokYQ6z7iIMcZlURRIzQMpofpSB0XhBklOKwFbTnCn13Xe0llzxLOA1tor9+fiJc
WMhvoFf6w7QzwSx9nHF1Gjo5l5jxUtYRCXsGa+8WarGR+1+cVWWpaC4EPj7uaumacohBrwWgdxEw
EXccQK5123jWvt37t1sP0mWVrFbRe6DyGoHRiWYSZmQujtw85uF9I3mz9GAgovFfTN07PPTq7NZy
39fDgTCJ8jBGz3N5HypfPw/x/5m3fzDXqwMbRk+fDzUx8M987PbZXrkxoRzIYOb+KyAhsGudxb8U
gg0O1o+LQeyHyiiR1nbM79bd9LK4JAp42vY71WP5O4rDptuUWLnQA/kYdbXpxTy09Hh5bCx34HBb
H3MPg4AbMGtEzNz6T77fgkxeXPXvBro6yGpNjY1BYzmOsbAbgO4KRXXX11sqxmdiDJxnHyZ09a7X
g76psAZd+N1lYUtetos9KbDN+/qw8B4Up/DUq+lqy+5y+flnG+Dd8FabOm3NSs8lhtcl/VU8VTfi
hK6o4LuG0v0wKnEjq7i43/4Jt74MDSTspWhB6wd56dGOO/mGcpVp8z4WNlUdL9wQ72d0DSWNLKlI
+pQZTd90jqsbYzd5sitebR0il7feu1GttnepVgCjjXy5i/7jVEXfQLW1/0cRjH5+vtMvXQPvtt5a
Dtb3l3ZdDc5ptqb52rLqBHSuhYZCH6rQINW6PLWUHhT8iZSxsA1fN46f/4KNPWGt0qmKt7sa6XzF
xvSdLDz46Ota0/7zIFubfS2oBF4h4uAhiv89eEQMxaseoQdQ7OKh9ji5dWOXe3/3edCtuV0dMLHW
TkpQsWbiY3uUriJUAHSv3NQ0OEvml92uqzj6meQvqrR+SKiTahXBxNhaFD3ApYKPk5zxsaxtnhA7
8YBpqrGBubr00ZCJItcmf0CBYHU/mBWltrhkaAGdgkneZ0pji1uZ9qX5Q2sSoBMdeO7w1WmZB77Y
5yONT7H+KZjIXuFbE1f3SfrXtx7E6dCiJv35F7uQaALA+yfi6tzMh9lXY4WITV1e65NymuP2+fMQ
Z8+Ht69FyxNpIwUI1zolySxjVNLl+h6C2k5KYOHpwTcKiiDfg24f+ArY0MgNgv6/Gdu7uKtzpeIN
hhI8SJPIuJ3KV63b2Mdn79n1wFZrQhWnBa5GtwEAw6kQvsI/eIp22B3bxncoHb1TBPv0ljG70Sb3
59KHM7Cig24HRpSX0ccMYprVqkKmnYu1G/d1T8EuT7zPP9ylJY+XOIx/HuwoP65WY2fJWRmbhJDn
7018r5T3cvrweYjLo6DAusjNqyzDj6OIJ6PIx5YQhibw2Grs1NjAG10exD8RVkcSpKxUEmqeco3u
BvW1wp/Vxjq4OAiZhxroIlDI6xsF+Va5VRoeMtlYSLyDu86NQe9uHOjrgbwVMN6Bqpdf8e4R3kdj
X2kFT33Mnuyq9OYph/CwkWBsBVl9D2Sqaz3VeelrEBuVQxkffWVjtvS3tvg6aTLezddqJKkP1zBV
FihWZya4/Iz+N8BMxb02YGJvx6UPjaZMDKysWrO8q0djKOyuqGYvi6ps11a5cZCX61OZq8bVx7pr
bDO3ym+lFWS4zxd/hFb4pgTIsOLBIn6ZWkG6LtWsP1UGJkJWNdVHoYyGB3OyZtuKtQJplWgHdB6a
w4yMjODbHWZ8plq7Xa3eWtQjB9qVXTnvqya7lxO4CGlynGL/LkrDwaW97E6SdN+l9HiLxJtK7LYE
I7YLzdhl6bxLorK0ixYWrjS7dIy9JOTVC59NGHxbyXQvCTSnGapbsNYPcfN3KBrXryZXnAw8UUtX
06fvcsceTB/69BHbLGcW/6I5ZQOlu+8VcLHibuos3GyC64IyfzcHjihJyzXVN4Ybl6LXyb7nQ13V
RYqY+XMa6J0zRdCB5za2tcqwpVC9tqKSzIsSbFqBu5m5e+RbNSKZrg07NwK7Dft7Ta5uw3I86Npr
E6tfR6nf5TLnehsTc273mv4iG4lXSpJTDaUT5QY16JDKEH8jjmM4r2Ia+JIX2R+Krk4RFY5UhEf+
d7zfyr0oFuW+86kH+kb4q6cs2ZnlQatZC33lcenfmHXxSxD6XZyJV5mJMZ8pHzShvWn134Nl/VZL
5brmGuuT3PaF6WdT0QaOMOUQTlU23ySUMQI2joa6XhBYe1Eqr8ci81B+1tlNX3oRB6T+TmuSX6OR
e2qv0KdH+LKJd/iMOjLfK68fTLm4lfCOciKh2COi8CfB27AIhlsx+zvD9qjU4qYfobl29ZMiC4Ut
5GXsBkLwPdEC3WlV4SZAtK0vQm8YNUcZWHlJtg/EyRuhodSdhRrbaxoKdhqLe1Urnckfj0Iw3TaG
cpto0t+hkg4IqZ2KSsZ5UamvkjrGFzosj7H6MrX1sZFo6CCAFlucEvFh0L4K6qPZlXcSJWCctmyt
rn+aQ3yUsJsSp/5q0LQ/0Nseweu6slxcmX7mSBhDaQbVZlOZ9sJQfK+N+eD3SA/78+0QT8+tmf6Y
tPoKPDxdJ+lba01sJk20Zx+P21Bx01R00rCZ7coS2Rfms1zw5sUshfYFle7cuFOYD+D/SvC3ACaj
4tcS1xjMZfditA+sLzHl+AKFOpT1Wrwim2Bv9erOzDJ36HU+22+1oYxjYpXWNq4FEtebBalw0KIs
r42uCmxNgvcSBnnt+mgL23GUjl8TXRYQz0NE0lcFlWlT8N5qv1VjfLTC4LWhwXgdW34FKEx3DaH+
sRjW5KL/1EuNI2bBIR3BicEyw8RvtCcx/YJy/8nSxkNDn49akngShMm4n6qmcIaMzgyOozYg9lcV
t0pL7QMHucfU7vtC3fVa8zwXyV5UkyutKHeigO1qpYWPRqUatlb2EtIZpYBKEf9v/SrAkkijPHD8
uMxdCKVuiy9pM87TbWu1xinrpvDoa5VkS+VAJ0YMv2Bldq3GEgaoPVZYTfE6Crq4j+oYkQOMxPzw
EBgk7RwhQ0bHZ8SYezSuaGj9Gk02XaJfyxB6HG4+25/FnY/rWmwoOyMznXZsb+PR8EZhdBNx+mFM
4mE0hEPdqM5UZrfogryaQXhsSuFn1XcvVgKG0AZUOrpCq/yeBLmzjQmryDTL90WMf3UZ+dgSt+Z8
G+vqS2WkuwirVkcz0X1Y/ktgxHclBA47VxsIwZZiC0XJratpApagiJxHlkG7jT/vylAmG+tM0367
WPK4iA6qOD/HXYo6IhweQ9j1ZGnyUOMO2EXia+dLD32JzaupP8HmcMQKHIlvtQgjovRSj2Jupz3N
HcPohB/RVFW4haYviVgUtqqAIzTqmV0vCTehUB2FVoUwEFlfigKdaR9pA7eJrO4Q9Rh3GqWU8R+F
+iaq5te8xHBWUatdXlnhAfa8szh6ivVI+7csnCALMreZIDdNkuLvew0PtiTSDaY4EuzeYClFutrZ
I9noXipm3nmSzEKz+vuqVWnAzsCN+uFJDObTWM+vooyjaJHfVaJ8rUWJF6ayp0mB8FLUcYEFVf59
aHGpbMsoxVMGplPex6XOLSklNPGKdLwSkthyTb7JVTtV2n2sVeFpEBP9JxKPj70ItMrzkzCKbsld
p29Nr03XlEqaP+Jy7U9G2u4qodFvKS8E7b6futhVEum1jnSEKuvhKxqHv/yGtDAMNHBCqTqGu2BO
y8oW2+lJm6fMYW/BojOMdJ+ltM53iYbD25wPnS1GpUJXu0DmNlexxkH3T7mPxuBXPUg/hTy8LQbJ
/Frm5ZR5ZZj2uz4w+pc8MwpcW5WSe9usU9nJ4r6/GbDL3BlVHLpRgbhmqqu7eDJ/h6P2BLAr9dII
x00OgXGf5khs1Fn5VNaWwIWsQAOiEGRLg1Tf1rTiFFtuIsnOrOpLE9XC7CVWNePgJMjWFf338DnU
ekFw017w9Ssp7KBXVrnlxWNV8CV1PnGihK6Fvum+i7IvUrZcC1iisfLU0g0kLbS1JpMUpwF0btlD
m066HeXCaCEvaI2B5Uz9KFZuOw+Jck0Uy7jqQksGcDYp/X5UcE9MzR47VpwcpSGis1IYpT0M0hPO
gvr3QTCscB9XSqQ7SObGXmDVFploW1hccJWhTAvAUdOdHF1HWzA0Ui2+WEAzPJxptvVyPt/pfLrH
mPp16ChZLoaHrIvFO6mcLKQJe+0EVGKq7CAKVIxm+zHllo4KcRlo1d8JQTccOsTp0MILSio0SjGo
Dy3YoSsrLHEQbeXwis56vM+hJv6IIysUly60+Tzl3WK/aGrIr2V5q/4yGP6u0+YeAIUgSse01enK
a1oNKnemI50ZYbybMOnFBadxO0246ar2ZTDHe3zq2f9j+rvu4y+SCn4nUEmKIHul4kNTtjdx3dq5
Pty0mHJ0CT3GNEyWLM5JBuVWHrH1rdQrRAy8SMx/dmLkBePoxZLV22qa44+c1eHS5A0aObFTFdRj
WvZYqLcxT2TDOvVKC784TtI/auUXx1COhWif+jECZXppudhRDvNrzR7NdmpkhpGn10V0byYSHOGq
k+zQ918T2RBUN7XGqHTS2RrQwfPbIHYrKxN26GVXvjMbk/ZsjnoAKkAJzGcrMWEyy1G1kxMJcqlU
thstqUtlQPoykJJAQAC0WJcJRqPtSmkA21P/mpz6mO2y/fQq7WVPP4S7LWz++qHD0/1DsFVtQNbD
EKkfgoXyi9CfxDi1wRFvFCAu1alUfGEQJQAGiinU6jk1inOAIz307KXgLrmpm/yJvixsfBXGWsXa
+9ccTkb1Lt7qsTso1ih0TdJh75xiWA5dNcLVdv5jztPW0C6Uqj6EWhUH/Ckb5M6YwQl63Ei/hz/y
Tj8tQwQv+Bjs+11yr4PDtmENmoG9ZbO1/O2rJ+SH6KuyVSmLQZhxmTphJtqVHju+XOGBdpU3t7r1
X9TIPgRbpuLdy7uehKIns2QDtV9b/0kxXz4vglxe+f98tjWINPbjuvYzAhh0B4+Lzpf2CP7GFR7m
Xb3fAnK/1W1Wk0chjnoO/0hw81alo1FoolCcuIiRSD4VPyfoMP1T6oqDLf/OayARi1ESnJJtMdr1
Z1tqGIColpIVYg1npkya7ktyoMU1HCn5ugyymzkrX6qxdaNR8dpGP3w+ses1ug632uR4GZt629Li
jY8L0aw9DN4iO7jVwFjXf97CwHLXTewLtDNNWo7czBcko3Km5DBHz525USQ7Wx9LAA5GBeAQ4Avj
rdT/bgEKOFEONbSet56u+qLAqYBnwK27X4Tox9fPZ219NL5FI6PA8khGNniNMlbMkUwOsB83UXoI
mtbrahL6VNrCam/EWSON274vtUJhVOrN+Mvfu92+cAT4BC7eMi6Lz3DnjerWpQ/1XpdgVa/Ni7CW
rIDqlpxnui2OtCONbtxqeS6H7Gp7wWj7pxy4OvTFrEmmPgdnUMKnP6iDARozwq4RkOEcDM/y2Cdb
C2T54WchgazINJNhHq77IeYU6iV1VFLrfUkdBW+E0NVdXiUiHbvkLnC3zt/1t1sq37CIAf6CMgaO
vhpj2nGJWzP1nUq+EgR9P41XmVRurJD153oLwhKk27bgJdYAkWiIsVMi0XBM4atvPZbT8+cL/Wxf
vQVQcJNi1wKHWa90ngwU2LWc1yViYYIdOvHTomYLad8NH7bgJ5eiqVC8EQJBDVU9k6soRbWfrRT0
vrxPMHAaDyQC4DL+b+2BS9QToi05DnKVvPtW9/Msy6juhPWig4+DMZLHp/AeDC8Nf9XOIruS7Sxz
ML9Gtiu8qeFl6f++8P7hB6yvaKs0yn6GlqVJL2Xy3MIfTbc+4Po+WbI48lFUr2ktmUg3fryZkyaU
ePyrHXZA6vVQGobXamb9ZM5CZAe51v+eo57CRKMYntpOtGUKMfkqtW0eOVORy5I7NJpuh5Uq7BLV
ql7SSCy+YJCzpZu8Xskg8z44NqzysnaU20nOzdkJfWG0KYpNXqiK4b+c8bcovPYgBXMLIR3ycTYa
fRjlmnaQo2cokgZo7RaW3ZfB/vNts570VZi3dt+720hPpyEXK5w8OvMpl37q5XMnKijc3GfppsfG
ckO/P9iWWCgVcBstkpzcfh+HVEp5EqVagT9sJJr7cmwTzy9m3VW6lte20t+0ogHWNiiyoxRk6Uts
hNS4Q2Cwo9TEG+fRWSPz7dewmdBFZ8GB6vz4a+SwRGyNg5Z8QgFh4uPwyBUMQmgLIbC+Qt4CqRba
j5x+qLKsvmQdo2pTZtjiDs18Mx/BgNvThFOosKU/vT7H+asRzgE/ChQJVNq6dTUOQoVoCVzvXF26
DyrSZcM3S0ifPl8yl8JomE7BV0cHmDNwNXE0F0JLGuEOSvUBw8wrbUhSJ0oBS38e6NInghmvygs9
ykTMdXXsZZVV9k2hIRmunHJdPWg8gHo5Q/3uQTFe6Mo46vhzzLbirjPNZR75XCxQi9ICkMqPA5Qo
Y7QQC9DxtvbZ8F1Mn+Zi2GEf5GB3tevN1zTbeDRsRVyOnHe7UFInkAoJQuUpUIuK3HZBPmzntmeE
qbeRoX6yOEgY50g1E0THKMhG71Cc2GlxcScmAi0xaj643PL8qne66HtCJANVxfl0am7RMnFgJZ26
dAsecfZy4ccA4VRZsBBeubdX02z5QSlmFrqk9bf4ebymHwKixdhpPFpOJrXZN+Pg8ib76f/4fF1d
WMALqBLqO98L4bfVRQOPU8yTFIvbfspAxma6dIi6EkRUT3X581AX7ooPoVZ3xVAErLMaOesJH72m
ljjm5N3nIc5GQz6FBc/i7bLAaNbHixrNQiOgFea0ME6DV0M+VdXGJXGe7YDNAWvLqwWwP8IEqyMM
NzdjTCaGkSOSdZR3CTrSZg0Tszjmu+EAZ+TzMW0FXGPjilGfyqmAhkLIo4rpmY92XLokc95CO/88
2vojrRxo15mj0mC+01I7xhUziHZKNw92IQ/P/0UQVLEXlQ8ww+uC2KQJxdiXcKkgojktSlnSpmfE
eiUs4+C5wIKjKwcae3Uwm1YyjpU+iY6KmhTdIyWQ7X4rz74wWfLihr3w9bA6WNMHkGdPAt7IJL6R
mNiV1r/MmfX787k6OxoYiUyaAJQJcxhEKlYjqSIr0/JFSgSWDgK1CKaDaV9eQRqVZJvmRe2mt5hv
YBqx9eC7MInwHRD90tA44LpenUqlLo9Kqeedk8ePgvUq9C1tG+n4+QDXWRfjAxlAvYaLZiGTLj/i
3Xk/FFRzpyrsHEFvKev/NXRkth9N/ZfZZ+7noS6N532o1Qk0zm0F65BQuNJ8VzPJS5r4ts6nLa3m
dXLHkFgPaPctilfg3VafLO31TItJy53pVB/ru/7QgtTtjj9g2jmbPt3nwbAuEal5QcWllrKG1lmN
TJ82lv8RaMO7R9stcp2FF1abhjPna57r6c1Ghz8WCbGPn8svdakZMmyXZPQYlO/RnPzLawJyCNAs
VG+xA0Osfs2EzRUUBYSqlGD++AIlUGwV/KbeKKBdGsX7IKs3nFxMkx4FBEkqXJ208qiaW0+jC+c2
A+F4WKr+yqJj83GmRg0kRRflOI26/zGrRPUTr8rFUynf9I+6NKAFaYx9A1koTPqPwQrBVEN10T8L
LdsAkVgoW5tnmZL3L5blu+hwh1Cr12TdXH/4MejHaqI/7PTynB6iIP+NH/rzGIuBU/r0ObU5QiY/
23IYOm81fIy7riEnc58aRqOI/OX2BAfSW7zoDEe8m+gFuvKizr37/Ji4OJcMlQVISeNMEKhp1NH0
NarWUE5O1fxX9qONCBfXhs7NAfdscfyWVydELUnDVHVojoBDm+zxd0z5ondEb9yXs91uFnLPWQTL
JL6Ltxwi7w5ZpTV6vQDl54j5bTIf9YfFLT32EC6OvibXcvpGlFikorZEAt5W+WrZ8HpYFA4NRHTO
lg3ixpPvC+ngpMX4oyjKxMOO/qr6H9LOa0tuY1nTT4S14M0tTFV1te8m2SRvsGjhvcfTnw/UjFSN
xjSONGvralNiViYyIyMjfhM2hZtnMEezEt5ZNpVXdV4/1ENe2VDkv2V6IH+v5dY8Fz2Im2Gh3sw+
uAi/72gMd0ivRmX1uWpEqi+S8c3KZowKfan1xjmdvilyhX/g+7ti/XRl/0sSOcsS84jr1irwJUDH
eq3gOM+d+atTY9AewSCjDzPdQoTeuRTfH8wSFw7DxfeK81YRW2AO+KNJ0seiVYyzYHLSOrlWwJ4Z
gfrt/dktv379mf6ZHQ5mrwdEnBila5jKyFQAcD+1yFQsr67/cltdrCLQkNfjxPC/NXXIF9Mk5Y8l
tOWV5DHnRQl5OmV72+9PdrSeF9+LBBAHFsTUVykMTIdBLxuuq/4QnBZdyAwLJVty4lN4bvO9VH1Z
pbejgfclj6Fnso7CWQ+KYVKRUVeP8UNGnKqUO+22uVn8XWT98d9/Mu4wsMUaGcCbkF/qWmZoizPh
dIZJfWyvleN0I/5rJu6y7y+HWSVNPtL0haEFWPUo5iFW7iXlhVrU4f25bO13DIFQptD4+2D9vt4W
mam2CfjMwVEE42qsLLtrk69NpzvF/O+9h5YJSYvyEk84eJqrrQ44oI/0ii2hHikgQ6dqDVg5oIrO
NSry1V4SvbkFF94DdUvUNClav55bmhvjPIfE+nqWLTudejdR63PSImImVIdumG/8WruiFPGSi2RT
gRI/v7+4m79g8R8XTYOGG+qvr39BZY0YtHGxO4mJwGx+CA/AHzWbHixkvP905BaznKUZiqPe+m4z
CqSJJQ03CBOYnhqcgqo5dW1lV8G1b3xAm86upPuw/xBUe5q+S5KzPn4I0TAm/7x9muuF3Nct6bAz
SbdpcU6L61DZWcuN3ADdp7+HWD/G8ZDMClEAc1LHGcIhEQbu/z41lZaUwKAFsDRUVtulTS0Y9jLZ
xyR+7bOjbu7AUTaOGiI6S28BdXEQ3Kvtr2L8nfmIRjphV3pD8cCr7FEZJiDl0g5oY+NzoKm40JgU
OrxvhIbRY5F6Xed5nyHl5pQNKsCtmetXoT4WOwnVxmd5NdTy5xf3pdT7s5IlCA4loXEqu/Gm69ud
2WwNsSgOLvbbWPiaqyEUnHYVPfQHZ26lD3Wv4TWu6fO/v/d5K/wzyLKkF/OIsr7pJ7WYnCJ/aDrN
a8wcQONXzdwhfW1Nhjf3os0DYoGS4+txtAHJsrbjZd9H/m9Jn39JXfvvQzrdub+HWFuDWsY8B32x
FA9mzVajr7HwHClepu9VqP88AFan/tVAqw09JrnUz7qOpkGKckwWV9LnGSB44uGaAXYvtaS6cQsp
830bY/O8dHTEbAUnk5UpRShotDIvUPidST4m13IdRKxKI/eHUM8JYNJkijWU1B5kdV52FsDrMG5O
4TxHV10kdf2Z/659QCutvc2CsAFfgu1gq02NW6tlDynAAOfc+sPJtIT22vJr0wZ7SRBuatHLRD1z
eqsKfhVTatq6KA0HHc+Vx0bXj7U0cCOhZoC2TGOO3lwYYERLFDYJq9V04wtx9B2YHEYZ8QjuMI+S
PQvCrYcDbXCyGYneG7Ifq0RUzbtKG3Rw7X3qgK1Wz6oXUPAMM0+P3KUJH3qpg96fu9cp2tqhixkT
r7AFyrO2vB9loZSn2oLjph/ytLIbcS+h33qEUbnT4DahaPK20jDMlZzHRrYkUOLvEVMOeCeOgqGD
u1ic796LmzO6GG5VcxiaQFIG1HOcsD2D/FzwUMmj/gBQvKrdCnQZ67hv4PWnSLc+Hgim8ukWyTTT
WB2PrkwGIctq0cmG4KrskJS30FfGnz5rfnZddOjyGw0qTtvLgO4V+gAdpUxEqmrOjiAYLp6grp8M
tl6ffWCWSRQ5QQhzYmmMTC+KDJxG+65Kd74OKq+7V0CJlv4vOf5iINWUonr9fjKzUYbgtFMyXD4Y
L5ZVhJyGpRMsF5gBzwEvyP4euSy3msNjIdeelsteM2r//uX3asjlRr0IygmgTjOeGHLQPit1bYfw
QIThZBmf3p/a1n2p6ujQgGwgUdNXZ215ViRCpfA2Snq82i0Dza6mPHT6Xk3lbcmVR6xB9wJNQrb+
2j7LjBuzBag2OGYWPtI0udGN4dq3lOtOA5Iaio/vz2vzoIFoWGpHHOU3KB7BqvWS5mjnYJUSfImM
XD/Jvd5+CuXE/x1PPlwNYNtoidJ4ygx/vhrnvP6EZpjxorUw597/OZvLfPFrVk/QZphL4L4LInG4
FgAagyfe0xjYGgJUGxxTsjgDiM/rHZPJU5uHKHHhHHWb+V9V2pf+07+fxcUQa7BCzRmYrZKUSpVO
k/CrVR/N7tf7Q2xtE55IlJSJH/xvNYtUisYpFUvREeRfkV8cdLOxB5/vN9mtNe58la20dDFTWFTm
4VOvYT1+aPSTUPJVUqx1cpF0VLQb3Yu6PajccorW8fByoFUYLrQpa2E30m8IrPwqN/P2aJZRcWqj
ykd6sW+ye220pDNNC14qYY12ppamn8uyMZ4i3iznwk8xRpaK9gpur3QHJK7wmkQpb7LCbJ5aDIwO
uIcAVW7U/Epo6sIdstK6qgILIk8j/i60CrR+KXTqXZLBtwsp+YXUML7SBQugOQ3yYRY1xTZN0DT+
BItimifrp1B0qVMHiXHVSQoKhEm+17bY+AQcC5JPLimI0esrV02tOJLAlSJnBwnJk35M+rVyyN3A
Q7wov9biK93icqydfaPVjQNDkQaLAcDkyKSuOyZqYaZTnKJKqaaY3tltFLZHwwj71B6r8Mf723oz
HIHuk2UaagvgZfkxF/G8knwlDGuqNML1ooze3OY0niK7c8OTeDKugu87423tOHjaS+gzKcKur6yB
yl2VK7wZx0N7lZ3bUwp8UT2I19XO03GrVk4raBHY4r5HQHD1dqzGeqAdim436pf32iE9JLfBUbvV
jsvMupO40yze2DAMx1k1cfDgPlkdpbJVRhQLkQZP5HA4xLHcHqKszVyzwLRNQDBjJ0a8lf7AWFhG
TBRXrD+AhVVEkuci7qyBN9hCO0CZzbHo4ACJcRfRNMUpHwsEH8lNvPe/4MbuRNSeCjoZFM8lffX0
a0q9gEkKDU5JSBDDY8QrIAh3SRVby8mz/E+N6I91xOt9GQpWOGtS1VOrVA5TYreyNw1XRedOqtvS
6V1Q0eLwS0vu9n16tmpEQJgASmEXQIlovXWyeRLyTEbQWjyaR9mbT/l1dgVdz913d91IhFEbwTWH
2tvSNl/t0qKCkGZWpPZZfGsWH8P037tEs08uR1h9MBn/g1nOYUA2Hi0Pb0ENW7jHNlf52bjaPXVL
Br26UV6Ntoon5qI1Pi3zCfsRl2H5toOppY6JHTbdTZUcO1o9ttX4X31oe3b976W6/8yWD0fXlKLb
OttAgFZSIiURnVL1/GNJec/AWMIePi9mhqG3xwp4qw6yjLcIMRNoCDZr53utTZpUz7mq9dvut/UZ
91PEwRWq+DUdrKW5KT9Np/Iu+F8YKW5tHZBSwN/AxGJLJr8+IoD2s8SwBNHRhee8/W7umb3u/f2r
rdmPfjAIOm80C40tMfxZh5//fSi5nMBqZ0pWFQedzAQKdBgiZBCzayPYQ5duBZLLQVYbEgFd1ShV
4lUg49AsJsXHqA5eelRphUrq3PdntLdky4+5uE31NkwkOTZFxzf6kylVjwJc9veH2LqxwRwgMo0c
DOn0OjmsCpTy2rSSHLX8PwVs5a72rEc44v8bObnlK68ONA9mHewLPQKa3at6eQ57PcmWzr2ZukCu
PCiYS7c0cpRj/amhkL/boN34Yq9GXN2kRqj7MHCQywqGr3NxX1SqbYi31p7UytYwABFQx8SPDdzN
anuriaIkZcq3Umf0smGzaqJ0nzSnVDq8/8U2BkLAB0QsxB5pEXF9vSkSMQrzuFZ7R8rkO0Vtb9JS
ehRE7YuQCh/eH2rjcn411GrpyknMcNLpByfSrCujH86piDF6quztweUnrzbFq3FWuQelPzFhmMVn
aT6EDyiLHkHaWN50b0r2IitKrU61dS/4tEd+fIP9pQV3ObS6KgyYnZwJlsBzUp39r1Yz/BzgAlNj
xGg+MdPDkKG2jxkrmm7Aw6Yccbf3l3jja7L5cMAGDIE38LpegIHhMCENAilxlI/GIryCmnOgC4d8
3hNP3Ygm7E8k8HEBw1Vg3TxCQa6BO4+auChNX8oOgHyEf4L3/ny28uRXo6yuEXyFK7EUkPCYgkcN
N6FefExiDYFF7u9EtCXLMZVbMbtNG/GA0Lk8znu/YCNn4BfgsIPXGda2axSpUJZDBmqCeUJSNE6B
xxc8Djfq9T6Kb3tJ/x5q3bIK8iyN+LwIvGkfEn1CmHtP1Pf/sZ7/DLGqMXLbjDP9dzTgbeveP6qO
corvI94d9Z3/ff+1uHEUaWIuWYgKzu4NSUsJCsoRi71VjV5OFN821ee+fRKtxha0nXLBG5g4Z4+x
MFL+QzlC9Pp1JBtipW4gE3ROpdnlVXlYqHzWt+nLcIDj78KQcMedIZdAsgo0FyV3CuCvR5TqoOXN
yoiL7/tfUIxFa3DvUbP90f4u7VN2fD2OOs5G0GgxpX0sM9FjOAjOfNcdejwzp+vODl7eP3TyZhS5
GG8VQJWybgstaUQnarWDgjVB2X5o8uShUpD8Yjz5Z4WgQAaPSIbkPUuIzufPc/bN73+H03MZ3QVK
7eiyZ+GkF6jflfnUtF8qxdUE+RiL5U7M21oeAJz0xxAcBny7Ro7Qo48wFavEPzwz3Yk8y5OeFpzA
osOYOv2Xf788r8ZbjvFFHqVm4mwO5p/x/ON41XzNH5bSC7WJ7CNo9uvFp7VyMUZ3+o/xdf81hIbh
TleJa7nJzqfaemdzmHHlhP1BXrLGsbRGkPlFyoUD6tgt7nS6PuMpRr4G9GJ6mlzzWrhSfr6/ABth
anlfmzw/gc8QGF/PX8+FLjDkxYYv+WiF98qeAtze379sz4v1pQspq0DZ6d+adXxjoNLhyCPaSu/P
YmOTg7TQeEcDZyGyrw5v04x+JkGPxQcvLp1u0s/9OH/Aq+OqEbMP74+1NaPLsVYHeOyasehRHHKM
SfguCudIEL+/P8Ky5qtQRNr5x1AXpID15uJPimTW/KWHqz0JaK/M+iGbfrw/xlZy/2qQZZoXHwbW
ESoxAupii9Xb4m+He4jgkQADlM1ye/f5ulzu701qtdH8tEqA40AgtZ4X/E9xFK90W3L+ssrc46Ft
1VVezW617SgMYAbacFdFUnNXj6i5DpMDz/AcdOjR6+k11/PBHDBqkhMnVvK93svGW+bV+KsNGZdN
E2QKEm8LAK6Hp/ISosi96AVkB9W4p+D5X04AeKel76HTOF6FecSr1ESayMeNyfyFfOEhWRxXu+Cq
16ynna2ztT9JAQBlUn1866DdRnHSKgr1zv7Qhx6uaGfLke/lD39VrqYXXofuf9o/4Po53zq0MSLW
6/06ScmcTSIYjfm+g+P8NOAkljgoHoVPtHB38XdbGQiDQX+HnqVCLVgtaNsNUhnOjLecj9mV7OpY
vnRf/lSsJac9psex895f2K3IQqUTtK4Fopw5vp5ioKJfkPCqcIo0saf2qt1Lq7Y+HDQqiv3yUkh6
QzPSgm5GmIiOYFZYTt2YTWgPZpcFiMgF5c6OXBZofeAR6YUcgReqzKv+9WzSNh0UuaN/Kxe1q8c/
s/LDOFyNEk4F11V+j2j2Tu6wtXw8rumiLLjMN+xtaciUmsc8GVwcOdp41SY7cXlzRhcDrIJKMOdR
OJtE/gWtm5yjo4IcdX3Urv79Nricx2obRL0COVkgdiWNdLQm+TobjB1U1WaqsWhx0EIA/wnE5PXH
iYZWri2xWqjH0e8stTGVOWFed0Ik5lP9e3CjL7j5HN+f12ZQNv8CBdMPeeMlMcQ0bmuZoKgexxvr
GhVPh1zHbR6ywx7ieSshgDpL55s2sAoC4/X8sraPu2LqOkcZKlex/Kug0p4GFRVaS9uZ1hJ41vv8
cqhVYMIhjf5pSNZmjN05rMBFgMo/TZVxEOvoQ2PCV2zUnabh3pir4DQpU+HnC3uro+j0mJlp7lB/
AGOV5IlXtpFwbVjp04A02J53xrJwq9niYAfC1AIHQr61Wtg8a8WCyjpy93VlD+UnH6u4IrsToQsU
1ryztFtJyqvRVmuLvUQmST2jFb8DnU1K8YemkxCfFt0d39kTZd96fbzqxa5illlL00DhY6kPYOly
GE8/gJ+4JZrbJSDlPWzS5lpedH5X8aSIar2dCkbz1cLOS+vQjb6rD+2zlTWY5ews5lZ4vNin5qqc
lZW6lVgKD08kH8P+W9vs7MmtG3OR9yagsEF4viwZ4EVGSUBJLGFRJ2vohySpWz8vN/RwwDXOnunO
/C9qxhsR+dWQqzCG+UKDOjJ3TDvrTpBg2tYgRXLdJSdDPunhUxXvoZI2VvHViMufX0xSFKdCRPN0
dJLJRY7VnsO9ss7enFZ7MNOHvNcklnEpROQHMAd/nCv2orG8fI7VSX41k9Xum8TayuqZcdCp6xB1
QU45/EJqjjsy7g6CV7nywfhWIygjP/P8dlqkU/c9ZDZ/hSHqFB15t8FMfr2eKfrPdWpxp8pH6wci
hmf0NmyjtlF/tvd7oFtX0FJa+Hu4VUBpokWkb+RuxUftQ3nwr1I6vMWH/Lzf291Itl4NtYrRWZXg
uiXw8i3S+SyGzaeoNNxgGHau8o2r4HKYdZVaSEqFHg0Y7EBA0VZ6qPpnOURR+GuavXTT0/tX+Nbu
p7GAwxb6DW8dg2NzTvpRo1E3T8+QbW293anCbUVgg9c1BN4lx3+TNSp+FcdSRlf3L4nDyOu/t9ft
HxG5+qgb/4VY+2q81SlQa8HqwkzlhkkDu8me/D1O2daSXU5otcHbxve1eu5nZ7RmlMdTBP1V5/2v
srmrL8dY7eoC3d6x7ofZUeXovs/KU6F/HqI7qfuYRcFRzvOjljhq/yyKO4D2rQv61fKtNnkXdo1B
ZWZ28jr2YsgZzQh4KMQvRX70h3ur/qVIX0zrZyahr793o22dsItpr8F4udGFrVCXZF7TXTacChl8
iLHzkt/5fH+W/iLeq50e4MqoIBqmXqflF6ndC/dbWO/LJfyzxBcj5LjMDnPBjgfv7kmHxY8wtg7I
dEvKVQs8Cjn/g5xfDepV9vL/t2/WrwDRCOVSLVjAvw4bhoyZXXoW3m7RodgZbHMhkWhc3hwLx2a1
U+pKBJ/RALNBLGduwX3F/wWnBM5rkZ0wKCC/eQDKptZZrcBmXDTKEA5+lm7in8sNWntxeSccs0N6
nPce7chObFykSMqR8gCPgIC4asMUEYLN2YhKam+opd0F6nFWQGKZVuBK+WPTL0a9lCjEUHzoNCTJ
B1x3v1qF+CQvhgJZ6Qo+6Xs4/qqG8CHGlyJsUq/ViudEblD1136Jo3qs9DHDLxJF9QroF6Ia9Z0y
hnYrIglUyU9S3OW2Hpl4s2aFh1Yaj7kmOZqD7LY4w526xYbRn28q8OYh6vtp4k+39DvE2xLFOtvS
kRPU1Hm2g7j7Rhr6M+tKxQsCDDWy0UJgVsUDFxy95iL2GztBhRggEfyjmRiFQ/L/Pc6FyMlS/2cK
h+KQjDUcOzD204RO9DCpjiYn3cGcevVgEHO/4V/cukmlf5J8Q3a0LHguR0FCDFv/lox+7Spq4La1
33yUk/S2xi9bC4jPhdFd0YaylbR6NqYEFboR3S4Bsc9B90e3V+nP8vc8h351SrrANWPhzs8mb4ji
A7rMZ63PPeS/PkyJhtJXfKtnIn4RYvEii35gd4N4NozhfgzKE9Cim0I2PyVcCRoGH7KGs1CNvpSi
QAvB38D0hWcqfI+1ESF7P0QYSLS/a7lDmxYPNVWNnmHlf5JSDdO4UnCDMD1h2Xwzl61gFwnVfMWi
Eoi+7l1cyaMXNzDaBEWZ3bkR68eqlMbPeds/zWgy2OU0TliY1KZ/rNETR3JbrZwoDBQnFZAK94MA
uf+8Ce6kKPjVKY1k636X4hIx4gaALXzVTzyCdQCvANAVZ5xV6RyE0ykQmrMUJr6NU06B6lENP7FT
vkt9+lKiPl2o5q1udIZNk/ajmieJrdbyDYLL7SelLGkkSWNuG+bsYkx31uXmSh5LYCjSra9RSKAa
z78hfVcU+bvMxx5665ndEjt6PT6Gk+5JczZcGaB6EdPCXTgsJsmNsVXx8NP0+i67VsL6i17Nkcen
m+10hqQzjc1DnwvPdT3HLlA0eBKCpmCEzIwkXzdP1Rh+7Wm74r7WgY+CHXHTdIJ4COQqfuinsHBb
ueChlSs/tXgs3aYQjNssm/OTPAT+qeBd/cvoE9X2A8t3R8k8NGpbLCRcHNH96Ymfcw478VeSite9
2X1H4+lnb/a/Gitge/bEtmS0buXW8uhjoTtfPOe4i7viSJk5kqxnZa69Lo5+tUl/gxLdOW7ruzZT
vvem8WII07XUS81BCY2nWK5T9P+7Jxm2USrqN4VUuWGkXKHD9BxNPLLE5hiFPp7lSvcoRuqtolUI
Ak7VUxsK7EJ5vFGj3s0l7YFy6rMyRB9G1Yoda449P7F+llZznUGto1tSnq1Id1Vgv/MkHhMBgIXZ
xRjWjIo7hMlzqFT3WVF/k3j726Wmwl+t9eoAXc+AiG/RnSuSGzByT5jr5h7qNU9qpGEyK6qYbxRH
TetTL8jmz0Ol5NzVqenkQvhQJo1hU2NGbD6goiv1Lb4cvoHPSJaHTlSZ85dgyO4aJX+JcUlHjaA6
G23+3IpNfwp6XCbCGArxMMeLAmKJszdiwzEu4G7QDY0XC5WXKvlpmLRj3uIzouDo0BfK72aaEaRf
RKpGvbYVMfxcqcOzphseUPHnKiiI1zEyWfJ4m+oEbqkrxRcrwtXbB203IJoPiS87ybHxq1HT2va7
4nMaKp/M0KKLFiuTJ8vlaSyHg9B0A54MBKxEqtnBURw7jZzd1hgQ2PC7MCpLOYFSwhGYp2tU60Wn
rVEuUXmeD4bbBXjctzp6UKXXCopoJ6FyjKJ59OqqeoDl920qe80xcwhvSaM+C0Ui27IRkGMaRgmV
hTpoohXfMt+41a3ua6yExI1qujLa+DdfZvB4O+uY3rPeYzvj+qwnAUujawehL7y0Mh3U351SUZ+U
sPjmN5ozJ507d8q9OigHyajLQzAroSepyQ2SNATg6UERpF+x1T0NsoBli3WXQvuw5VD+2g3gnayy
mT1eRfiMiTCXlMTCKD2OW7eJMUqIB5jStRB/GlszU205UpFdUDIq8ZBzmmJwJWLpaGdB3nuWz/9r
yXHpxmbywmrWdtQ396k1PRYChuDDVDoZDhKJYCb2oPOh1DEVvLkJAzs3hTtJFzSnnNTGnkL1UTAz
suPmScrqH0NhnLMh/dDX6o0MRREbBulnl+Y/UZMDF9M+6anoTmL12U+SH3EfulWEsZKq1YC+w974
pcR1c6/mHM+EgG1OPyxjOiIO+01vdAkpO//MbdPaoSg8d138WbfSQxcXkte2OLUUWBYca7HERsYP
Xoa2vUsF9UYymh9aoX73xWj0APR/6wMB7dUxChBf1R78SPhlSuYx0nO8CpIXkCFci5L5AO/tLEfz
lRwZ/mnUmsSWi+QWltJksylmWw2zF1GYT60wPvZxdkzgleV0yiw5vdHM9mdqiMUh9o3yNi+N+lxn
hvJ5aKyqJYxqyrHM8uzgI0f6TfTjFpOgUbiOiz65Vmq/s6Nh+pZPyOHOs6k9953afZKVsrhNDVO8
msBCYyox5D9SuZvOXeAjRhZQNEbdsPptChFkDd0o9aexnKenXJM7zDMm/ZiWefqcci2fIh+Lkq5q
rAdhwP2o8+f8OyhSM7ebMom7g6Hw2Bp7pGZsSwN/aQZx0ts1BhaJPae8+EJMGh7ETDLc1k+D+7pJ
RowIKryLMBjEjcQX4MKMg+SKrVguJi39dMrbNCOrI3+N/ShmNeHVmz2Ou7F2Fi16UgYYgkz1DJV9
nnMNoO34IxKBlXSZcewL61iq0X3pD2RaXR7alZjZeoxbb6mdIZcqdla2GM0kxanO0/E8VjF+6CI1
O7XM3BwNz5tJFL8YAkTW2Xf0nvsM9RC/K21U0bx2kh6HcnADMf/iZ8WZ/s61idWZM+pg1ZIcekyt
pneSOEWUczQvqtPKncziAdlTqPXj7xQ5iBslqhSUIEx0s+T4xZf10k3q9mMudpiUGTQLslCRr2oa
+mCPNfGkigNWw2odOzNn9FRxEuxcQPWmyMoZk976A6+/4pPY9tl1rA6TV1al4GFhYdq1WEm3qjam
2PdUOZYWcnLOZQOKXFFAX26767YWD5pOo6LV486t9Tj3qpSNOieP6GGEbt3TvYrrObClsb43BKxp
urpNMKoyP6syD+CpfLQ6q3ErrNWcApeqQZjuVaMJXKPPzTtNSar7ucp5+E+wgLRvs6R9acfAGbES
m8LmYBpV4vU+nTKMTvCwygPeL3NWXUdd9mJo9XNeFLdyNqOSnQtXddp5Y/Fs1qaba5M7j+Jp4iay
OVwQNAJLdy0r+ta3agu19ldScl6z5tkapMKrcvM4cQ8LfnPSBvked5VDIeaAKnGlh37MiY65NQP4
q/jVoPr9LW9UinN597PXdEIIFpFa7Iag5rqaK1rAK2pun82yxI3Nxz4lN5SI66j5nWjaR0PybR1/
EyCpn+Z4+ijMmLqp2odBnsNra0Z4JO2VkzRJH+AnRNdWGfzkBjXQjsXaNg3MwF3g927ayAA6wupj
2gOCDCZFgiRd34fkbVzWQmgTNqD8dSnucUP7MWiCpwgboyGtvdzHIUAsoWe1iXj2m+HGksJTKSfH
Nsa4rDFv+lj+4ZvBDGcMg1nDfw51/REn9rtYQ4nVNE5xk1unQIyPNQZTgyZ+VmhPeIj/l8gCal8C
8kD6/U7QZ2z12Gml9rn3BdcYBZhW6FhxH/iEsQLalx6PNvjO8LbpR8GbGv8xr5qf3LU36RAcgo40
WFBI+cPgl29NlifUSsI7ZHgsxyVkojnTqwBO6sEtcvCMqjETsOtDjBSV3XTlt0qQZ7u0EhIx8Smb
jWszN3BhjfM7qUBTvRcekzJ0zVZXycZzyUa3UzmagtbaWqbhHKaMKfe7BSksZe3jXia2iUJrx4Uv
nluyK/v92sBWFfryUbvUbS+qEnUW9IlR5xBTzgT2Y4/XAUotu+YRm1WBi7fzqoAfQuVfDDXZIkYa
OiYyzE7Wje77c9mujy2WBzAcF22x1Sig3rqUVxJiA/bgFU+LTXl0RQvpvF9h3pwQCnQLktYw3iBM
ZSXIBL1CFiEvbtsguRLMYKfgu1n1+meENbAUm2kkFLAQcTKRfTJlClU/ihyjku9sge3i3sVIq8JG
mOrhQHbaO915PhiH6tjb04N2xNv90J12ITtLIXTdjwBcisQrFBOa+KtCqYLbpmDMfCSpPYL6bAJ7
oQnO1zLGTHfzXXQj/qjNP8bykbuHntn+av+MvSqgZrGqB6Mit46Q5Q/aZJaLPuqexOJmg+xyhqsS
2JTG2ihVZB7xHwt0eTrG6klwam/0Uk+WyIY9yBb/RQlpQe3+34XVV42/SfYx/JS4VNVjdOpuabrb
0lk/iHa+i27djBow5EWkI6Bdyqve1VCMgZyBiXcs6wcIGohsECwOKS+cT2aqvMS9JJ3HPqrtBh78
3ilf5vF2A/0z+KqUD7gbqehlebvwZWyuxfEurM66MlHU+FhRJyHJdkNtp6y5tWuRfqTYCJF20c14
HSenDPCkNC0BbP5k6N+l8ozJxHWdP9VVuVfmX2LueoKXY612aTeHCmqTMGjHH2gt/1Hp7n7MzuRm
h+Cg7Szn1pFAQIiIiUA9hcDVp6TLQxkkJJBJuaadqGiorljp3XEnNG/O6WKY1UeTDUOOUB3rHWDs
Jtbr+MDdBjfyPVkfRLa9c755E2A1AvtRwkMLlO3rz2UqmYn1GeV8ClLecNcck6Nqc2c/yKc9/shW
WfhyqNUNWhg4r+OIih+k4HFX2JTvXIpMtq+Zh51FXH71m40Bi3+5cHTjjeRTa5VDq6fMajEeKZ5w
L/2jfZs+pRAv3x9r6/ZRLoZats1FXmDpYWtRGGCoARFk8Trvb1qeFe8Psrn3dHYeYDhk6czVRo9M
XMdMSpDY2JL/qB8G8eP7A2zhn6hOIXpnIuIH1nUViuNZLyxx0Qpe9gGtggPo10EFALvIgeZeVJ4C
9/HTzqBLmvHmM/0z6PrmTvJwLsWaQZNPnVchNh94KG8gsemIbuwF7h4IavNbXYy32uwCEI1MjDjC
ZtMh/Z7bU0LJJDW8/zIvONoI6asoSa/VJeesN7SkU+gKP7dufZUfAq8TbKwzAYTCS5W+7HL7tzYI
bHsU4XHaQaVoldCluYgRZQ1xb/l82WnB7BewEez5GPxcDHC03tvLT7YWk4ABb2iRT3+jLt02Q9/H
NaDXqP2hmZTSfVgTGGm8v5abo6BxsWhYwwJc49aw6Rg1AXUsx6KJW1c8LkeEQDop2om7W8GJLjvq
39STEPRZbQ3fknzfWNreeXXbCT96XpfqaNkKNizvT2jzS6H3gJy6ipHG+qAZo5xXULWhJIbf5OG0
FKbeH2AzpKtL3w9FBJiqa+U+cnshg3kLTPccnTQLHnbi4HEqHFOP0u9e/Nuaz4JxWlQs6I+t8Sp1
LeiR75PhZMlzHx/G4tfOdJbYtg4SnFmdhA269RsCTKro1IOoMDvhDZXsE/Acd3mALbi3zpUcnIY+
/8W//S8b/HLgZeYXkX2hTyT63E9L1+FMy+XL3E5fNLPZEULc2uHLJWXgcIeg4rrnrKSUbYIJrWwF
4d8HXZnnU9doHNkm677srOXWWKiOmrSDoXK+IbcoM6om4dhOPCkcqiv5FQAjZNRkye46eh3ILy9i
nPtMua3TdTnu8ucXSzlTbmmFgW9oiMk9j1pbRDxOMHJXnced1+DeUKv8U8/6TJAGfAoSBEHoSYYz
vs1JYKP/uLOYW5na5aRWl7JgVlOsTUwqBTq1mEoGR0qrixY46rdOu/Ptts4Z0EhMHblRJB6hr5dQ
jDSB3gYpTdkM9tjNtrYHgNtcOfxKFkcMFJHXd0g1RSHiG9XkjAYdglZ4BNl9LdT+rbqXn23P5Z+R
VidrRLrIrC2+CC6Zhi0nVgAG8z8QrRYdir+n8z+kXdeS3Liy/CJE0JN4pW0zPVYzo9ELQ5begQ7k
19/EKM5RN5t3uKsToafVhqpBAFWFqqzMxQfTDBWdbglGUDc8NIX0Yqj1X+R+5yYWx1o3oRiRyHgl
o8MKFrghOrIYPcdRSx43zpo4tQsnaEnAD0DMAW8rePXL3c8zVsljLgkU2OAK8ZXUFbRQJxOTCtI7
aFycumx2+2+zvnHQV3brwvZilQgn4EOvMD2jt5Cg7vyhj7yN5a28VC9MLC4tWnBz1fco3BtdcdCG
xIMY+AF0P/dZLYOKWJnuZT7GNoTgn2p1C6++tb7FPU5IneE1O3OURtODUde1Z0rlvPERxQZdbSA2
D64XHMxI0i43MDTzslJSbGBu3RnxoS5vIUT/8VdcN4HkHcRlgvJ4UdboJSLRuEEnMe+CojhC4902
+vuPbbxHo+t1/DGyyJPivpm6uoMR7cvgSl7rNAE/ZqcWE6HFW7dJ1L66N8hk/rMm4YPPAgcUwvuo
GWAOZbd3Hjb29PGC1j4avB0gUgBxapg0ujQgZZRaEcHzbUKnZBeh5HWQ6xIIdIAeNiLT2lpQE1E1
EBCiwmss1tKXKE2nOXBtkG7SXlStAKoDhfuNdGKtSIkZjz9mlietmlQC8klA9hHf3xmUag9jya07
eKVH9rTfcIJrtBAXBsW6z/aonurcFGdbjM7sZBsVee8fsvavbdb50sTfn1kKQVhTdBNq8PHN/Flg
waHxGVg3+hcTiPD0EGFqZksWaHXTsF+6GL9G0WfhmaZx6EttQImJWj8M5alnW2Tha7BzC+8orIsK
GswlBzLwImaOsogE1/577lSMeCvCxZcnvjP2vydQY/MeM4So9gpF4q25C3HIl5f67CcsOZLbkQ1V
1mORSmAdsgPbdd7f6DiDw+B8perCdyRjk4+TiYQJUwj3Um2ST2WqRC8fX+ittSxuGaMARoxNiyog
+jTyjh07L979nYIEZFPAO4WpfBnkPIuzSBI1RKMedTqyE2X5JiBODqqy36S9W3LA65f6zNoiBjdT
rRixjKxdSw+CF02wJAAEOJuozlR+BEGSjXgl/sGrIwEtbAAM8MS/JkfLFKIlDH4xq7/TcrDxVJUY
evCZ+/F2bdlZOI9JifOcclQRZktSgJ8oIILYGUimxr470H6aNuytvCaxbX/Wtdi2OU0GpZYT3Gfd
y4HrMtW91FMULw45D0ZlIySv+8Yzc4t9k4CcsJIKWfvgp/egRdsnmOaob7Xt8dxV3yg0egWbHRSD
FpeLTXqBnAB8+kB6FQ4A5+QzXIg/QFOifLFsgHw6w1bAvvjx/v0/J/OP3cV901PFiqQYXSpReWof
RWaKZvxjta98qdukQFwrbmD//phbRLcunBoFoB9BqSf7QkhlEKoZswNqkhMb7Y3FiY92dQswPosR
a4yQo0B6GXDyalQh0g4ZQgWjR5knvxZOZ1cJuDegH7RJF7iWBUP68r/WxNk9C29yqRpZFaViBlX3
zZ0YFlMD6Wbbea0GNSiCgVlDhz7cEqCdkUpPqJkh4KC09qJBrwO9tryctsh01+zoMmThJHTO0bhY
JFcRaRrw8xGQ1ljwIPEjzTcUg9e8x5mBZeACOCADtDEanKbMQQfO7FE+ClZwwGo3jsLa9Tq3tLxe
5ThOlQpLiVa64PW35bY9dpsKyCsLAr8V2GfFyDaIOxZfLJ8p8Lez3r6/81rDRlkBpJHVCBYK1Utc
ilvFnO3RrPc+5OKgI/sQmq+C+Rb36/LoETXrLF4AmYIChpe1tubUN4Co3eCGgaahPGYH4kQ3PchN
FbCy2/kvyy7uBaujvkV4s+KgwXQExB1oTpENLZlLZCWv9VmvOqedY5CPRlrUeZHMyOdh5JbPk448
giS18EpaFg8b1134quVXeNe/BQMMxheWr2w5j1JZ7QCQIbvZ199jeta5YuJVSKrWWw/rlTNFUdoG
hzyIJEFptvBlLIrorGodgkNfooTgJqDlAIjm40WtnSi0EyFnhaI2xNwXJ4qXo8THHmuCFoRoeADg
XOfKM2ni2QmBxP3Y2lo4EPRsFBNxOEqg/Lg8SKj0RSpGJbB9norRnfKO70yQqFAUnxOgqL0Ncyse
5sLcIr4WuR42QN1iVsjlUCQFTyJ7xbRm6gC67Vh+ckfEHMPGIteMAscu+gQSDomxuCzlMNKu1wHD
EgrCMyDgzbhFzLb2KoAgyh8b4qiexYK2DMMakNIWF7K+qffRkUc30wskBoLoNLROvcPu2dautTA8
cZfvVND+xZstnrXXPggaQaqM9w/EqZVF/Av12ZxqCoZ+MUCEaQQ/1/a4hai5Qwy7DhT9y19wPVxY
XMRAKWOD2TF8W56XQR5TwJ8/fXxmVh4IFxYWF6KsjClpKL5sdNvtk0ONBwKwH8etauraIYEQKrQN
ICiLyLG4CHysJj2PMKkPToBaepL5Vk/4enMQVxHA4Sc1/JGURb0HrBiFDp5YDv7bCYRF1I8e0Fj3
AAJ+507blWTj3F9P5i0sLg6+Af3nAeJW3CH1Qw6guCAlFeletDeix4J+lb5zEFAK1ZKtK3edSC9M
L+6DZRWpVYYIUOFJBvQqOrR+9kmxJXurn/UeYC6CwMLSwiuPSU/nVs475Hz1vvsk26mbnCzwXO5C
EBe9p5rTrqq96GkLjHEV+mBZx/AkmK7gPq/U53Io3obEarljTTszNc0fpJmt24bKddAQTXluSR3t
NESpf13UA5UxYi7kytBj0q+0vhRjNtp4BKOs9NChxQYRP0wo2eAYP6Q7eBcHU2Qf38GryLcwKC7P
mXdTpxaN7Bks35boA0WjzYwnqBa5H1t5J35fbCXWBZ5ZFVBHoBuW55UwramgZAD3BSiN09r5HoNi
mGcpEw8o6VjHgJ6XeMSpvWY/c5tomEzEnKCt4AWFDrrbuuYBUyab5E3Cby5/GIqa6MRB4wB9v4UP
asDraxJJA/eX9JRVioFxuOxY58nNpHa7eBjijdf82vdGNEFqZwEOdvWOwYgTYLcymxy9eRiNexA5
OZTEG8F41QioUiUUuAU/vfj7803tqhxIzxqCe5F+AF4doOEOUg1/tZYzM4uQj4ZLXMcAxDiNonss
u8t6xbPMf11FxQmFVgJmcw0D4W+ZEE9ZHE3ZBAK9wQ+D0p1+Ig9+ND08a13eb56Hq2CxsLbwbgYx
lC7PDe70fRyMwDm4PEo3YSlbVhaejXCpVucE0IPhe++RysZIpIjp3W763BHvt+7TVh1pLUpdfMjF
VZfCcCIROGtwB7nbUIw5QQ+CePyg+HWxw43bln7cWufiIMbjhHEbDpOaFJ/60ZLcOpS6v7lSgIug
J2eBPcNaGtFTZpUaKnIzuM0L9dAXsV+N4YajXFsKCIhBgglNbQun/vJOaQ2ktFAUA1qkT+fPdTKV
t1HVDRtW3lOFpT8C2zFqmfD+19jGZqhjQBlRAMaQSf/LQC/nNsbLz8SoK0AWNchHrFfN12SXe0Jk
7S/IgXEBzn/A4lKbEdOZjDK0Q7hshypm8Ojbx8HgWi5gYWKRyw4Nr3mrY95e1NlBm2132i7cg13l
TnYikJkiaQGlEbhyOnsrsK/tIkqoQFxAGv0aZNkNJhq4FO1NpslONYhBi08bqxMH4WoHz0wsPEia
FXgQK9C3FiQ5KT2oxw4TCkhs45vM33x2rbl6cBEDKYjUE3Ori/hFwprn8oyEQVThhMDwlHpd6iTP
jTu6oDdyyBsh+/DrxiLFIq4X+V+z70niWYShyjyYsQqznfubF0IFzsIWiiSgwn/+1wQNODAAyoDy
XNDvgkv18u7p0myUOljAnVbvf8kqv9esytzwImuJAModEEAF6AIc/wsv0vG0jOsU536qU1uTf4RD
7fDiJzPuR8tyNz6f8O/LzwcEgfAniiVZ6mJBbdXPZcZR0x8Pg6v6bRC68m3icIB+uiBy5a20cu3Y
AwUJgCBqS0Kv9PIDhnXdVbMJwO/gcwhr+31QONTRnpI9Ztqh7Gf/hYCBineQ0G7CFL0o2i6WqOVa
ZjYN9myqMfNW1vnPVuq+yDQ81kq63/ieK+uDZ0YnFyxiwKeZC2NjO9bm0FOgqZ7ErSu8IlCSAL4a
1ehp17ySm2Kj3rly7xSQhSAlAc0odOwXx8XgQDwjx0KekB0oRJr5fDc0Xz5e1tqqkJuKki0qv9i7
y13rM1UaOUfmYyjHWEmcxEq8/8nCcv4iAbc2KZiIzwCV0Mmr5C20xeoacKU0BGZI5JqL75RF4PIN
W2g/J4NhuIw2sgtuCvffLwOQURxtRXyn5esCg3Rml42oomuT4qYJPVQR9T82sbbf5yYWXl1PwH0Z
gqILhCCDXUj5jdRhRNDYYi1aNQMmGnDEwDdccRgStAi6VktGp2ePoFppzBfGNy7LugnUQQwZEg4Y
2rg8VVOJ0GsxfKyp5xYICfiviWJ6lFD6V5aAboQ0F1wBuJYuLaUNn0eNIhK2nWpXLTtikNWW537j
Kl53ouBq0PcFG7UhCGqXqdlcNqD4iBWoUezFnAZHeaDap4h9/6D6Ie7cwnMLLSxxyqA6hmLc5Zri
DpjNPpl7R3+CgOottJVcHdQJJ8HMHgXj5/R2RmI2nMLQ0fdb8mprlwmvZ8jeCDp0AAMvjWNgIGsw
rITHKs9nJy3yOCBD1/z7SKhgZAhuFJXja73xZuTamEZ4EjfRFAXgI7G8sOtTUJAlYN1ncvY2A7m6
cb9WlwboOjhsUR+/KhAkLbBmJkYugRHUHIm/1Mrrxxd4/ZScWVjcYLUzuVZFsMAUxU6Nx0o/6J1X
1ODjKfcz0ALJPWHFTReH3v9oWWQDZ8lSzKdpHgxYngzLmZUQ1qPGMcrcR4XAKWKQStTS55GgXhjP
uIlVE3z8C9auPD4rFg8HbICp+vIHmJFEm5qBmUXOnw3rJaF7Sens/83G4t2AGGgm6BP1jmnlttZm
NvDTPr7sx1ZWj8nZShY3gA9Uh/YeKrh9HkMPXTVtvS1fPrax9bUWhW/aSwlEE8feGcn9mL70/Glg
fxHZzzdkEdlDnvY5IzDB8rewP1UgGPh4DWtvLBEIVRkxUTxGFl6eF3jHUuREjvJFC2RfdcEFdQ80
0z7cN26joG9euJMdes1xfPjYtNiCKw95Znlxz4q5KrSRic8HSqBB7uxQK9wGrUsJLy7J+NfUrsL5
n5lbXC4LohS5YmGhQiMxgygGhwRTfUz24ikSN/9AQHutkHJhchHXCsVisyRMCrLtqQYASNprdxMY
9FmgyED2bc0/rJX7LywuLrCkFJGpEVhsveLWCIQmguhGT294IQcCb6wdMXm/dYZWL9vZp11caZKZ
c5xTWDWfuGuAebUVWjeC+E9y+9jWnWmnbtzvzW+7uOCyWZdyL1Y6BUYQHdsAvDiP0R40b760a490
gyVya4mLu87ROzTMFoc1yr/T+liFG7nJqi9B2RIPIdRi8T659LwMtHMoe4MlJVd/WVx91Rn9Blq2
j2/c6kcDNBddCWTYAtZ8acWs0zLLh/fjMYHq0m5QPT+Ko1F60yt0dbarRGLrl5f83OLiu+mklEaL
dMAaJc1RT8pTWnMNqPD2tjW2nlrXnWxc8XNji49I1DGWaILlGU1vh11nZzOwP9arYvQes8g+HqId
o/exWX/SQVMtMWUjtq20g85+AJTYL79vo0CHZx5A2T7Iv/J4/iUrXjkYbgdmHFUuXVneODViQcuv
K1D4IBsQGmvL90za6aVZhCiQlTcAO0EfWA3AwbQ5MLZuxkJdALVGlI4Wx0ZOM040EyBeJRCjkcOu
95v9tl7FqhksAgNVKhBIy8HmmE2T3DJAt+I926u7Aatp9tsA9dWQByaN/9pZBJ586gaaCYiYqG9r
4CqtHGgl8W/ZCQ1DP3wCpMObdvoPWtvduOEr1+75ue1FFEqUNk2rCbYT7Y2j1dzoOcqLW/d87dad
W1kEnlSJp25qYcV6npy6cIzEaR74ToAAgH+YBntMUMsRVeF8Y31rQf3c8iIAjRH4CnsDGNu5e9Xb
RwqtJGI+WRJGbAxlw9aaTz63tQg70hQnuiRWOfdPWocSLdkcGNsysTj5HfSsprmECaGBox8Vjx+7
2tFvK7xyMMlY+WWgxRuZyppNilofSpgo+V0VxKw+ymZrAr6WRbkZkB4ccwl4qzZc1aoVoKAx3oIW
whU3ggay426AlDykrL7U5UujeBuxRtyipW9Ca/q/Bha7k7LMSIcZBv6D8wldbd/7io/Cpb/l+tcO
/LmxxT61SmUQU3QYMfnU3kFElIA2mjaBPFWyq9bNvOF4t77eIqwZ0dBQjcMeHV4wVA5K1cb9+Put
OYrzFS1i2ViXkTakwoLK3TGc71sDJGRG9vNjM6sx88zOskDfN5RXrTgH1vPvwfdhJz+KJnrk1MFW
V+WaPgYRGrTrIFjFcAY620v3l+QkMRmwwKMj+8L1xm79DQIVIZLEwv8HenTi+XJ9Cv8YFBt59qS2
MnCjmTkMYk4iEBOfmKupPcFIPe02wcfrp+KPsYXz4w3NZtbCmGntE/2+pxsvps3Pt7hTFFOxdVe/
Q6np9E5nZEqA6s3vlEIxt/nzdgYnr4Xl8z1b3K2pi9VuRFnT0XJ3nCBlWaBy1r+JCbLBU25e51sh
gvaOLL3fBBFtfdLFRVMGYhaWWLEWhIH0MLj8RjRBKFiMA8mVPqWHLRTY+kcGsoZK6EZAGmxxRvuo
L0D4iRCW7lOI9cp2fmdBYyEC5RCk3lIvD5LXjy/h6iIBwYRcIgZT8OfykMJbgVlbo0gbrcSRKKRk
+2r3sYn1VZ3ZWBydMUqojNItXtto4uwzjxhQPAPNL2ZRUgsQsH8iDrP63hBgz/8sbHF0xpjlVRzC
aPYiHoZ4ipY221lo3yp2AgTNpkTfNZG5cDAqYI8S6LfQDFl8ylQiCaZg4M5EbifQpeG+BOIMl6Rx
0jtEUo9CqxT9MzSQgb/8ImGYORAyHVnrbPZcV0Pg2Y9ZfHMjmngd5vgxnV8DdxcdvoMcdS++9TZp
2xrc7mLli29d5t3c9y2MgZLX4Tcq5uzUIN5tz62sxtqzVS2uJLj8GOPQ3HSSKraJct9hjE97rvtv
H59Y8XuvPLeASYJ0Q4UW+GI9utprSduFCOkq6M3tjOXh1yyc06DX88RwqtCgPwa1ijaSSnFArswC
f4ZJC4wQX/UIiN7HYVGI1Q3gN5WBv9agrc4+fby4lRuPHqtMUWmFqSsVOwKoUAv+EhzT8KkEQKTZ
eAFYK18PBkDkb0AbDcp1i03KNTZOXQHYsWWOFge7aNYj8IFG38kzVd7reVU9JxYzbtNx6sN9qLKf
PXr1HiYdOihnNkpU2AqIJh9B5i/rdjzFWWFLhJRgSMUMwCuabGENxskhbjwKGRWfzSHIVNHqh5hc
DWLOQa5nF/S1zMmkWfZZn0KRVmMv/SzpdtjIpS+ZRvtJiaEblUgDBbCpaoYmMMrmLdaTCATP03M7
Y5RtSM2TBAbdY1qMg2CwBFHqKFnjSa6Kz1lB32RIpfkhjyq3QrDH86Y1dz344B1J6fdZGEnuUPed
J3EoeSiMOCoxyBMBs+2XuADzZVJ2zC8jUIwmU5ZNTsVNjM1pWnmLMdLKxTmM/cjKWQHoYTx4dQyM
Db6HeWi1GuMOmSWroHC3SG7ntVocIJxAd9nYFxh2SlXjM8rdil3qVfyIfg0QVAI7WVYpqHdaVW+f
6jQZuc3SOX/RegPPayazrzHC3lZtYv3I/TkRy4SSK0pRlhYqTOCRa6fmFhPzW0FmJVU4P3XLZDKq
FTmqddhIBVOJ5s3HErLXySlH0wt+9zDh2XlrBvCAoK3cwq2t3NwL44tKNm3yTm0tGFf6Ondr6N7b
4NIb/dT418Qe8DiWkGDH4wbFNEN86rOkckzGKGpUHRnCNKCkGuaoG2jZphbI9R2WLTghi6LLK6Am
i0QEdP+8NbviNyUasQ3wy9kDNOZD0H3Yv2VV6sCI7Ezbh4W9VUu+Pi94GkLFExrmANRcPUOTEPwe
U6y0INENEp2Cenmrf3gdSC4smItqGeOEzfoI9wqc16HGQIbJgfvLMeS59di9PhogYEOHw8CnXKHM
U0mS1RbrEP5Z6Gt56zENgAyWbMFnxC++DB4g/EBHFDSKaIhaSyAGz/Cgr9RKQLq6fXGoHKEdBxTe
cQvyvnY0zgwt8Rh9mKkk5ZDKbUcUyCAXzd+azPTkIQ0MY4szZSWNA3sNJjCgYS8UD5aheMwnhTUk
wdST5untQTuAJNw3nTHy9CKgD5P7D4ZUV44fHh1CqAujjIKn6vKOJfEwJ30LTIvOPFbZk1dirs5y
We5yZouZBZG0bXYyrjM2TOLi0lFReREUApdWLbnudYrYjFH0OrG7fe6HbmcrYBUTGav/712WMGca
qjgzgsBnYU6yZq2SQkSqCCIMMYpKdLIH+vJxsrG6f+dmFsnAwLnEzQKrAgnu9+arhixYcHE1LTgD
co+6xP/Y4MrpvFjWItTIDYkn7GsLzvYMBIsnLXrRmsmFdIfdxFtqhite5NzYcqA07EA3pxUUmQ7Q
3nnrWrHmFjPI7zPZ/XhZK4Xji+1asiFokTGNkYx6HBmk0p+nmDwqgpu/tAyIzjK1dvsSIO2sL35V
CQffdwlpo3iWIM/dxdqtDpGbHdMB1+EcOYUq55PTz9n3chrIRv63tgPAQgJbBvQgEujFwUq7XMWw
EeZSSKTZRf6S6p/DOJCqE9nCnq0ernNTi8MVGpGRNARjPhyw+/HE9/OuPHJgIp3aVtw6kLRgYxtE
3Ft4WcCRULQ0ga7BoMhicXSQoAkrFqc8YOrMOrwLTJ6M3tY+Y6YcYJ5qo9q38rZCdwXuDzgrwIbw
try8p41EJ94VGViPZfIYKfKuJbrN2x/UGtxEH3xoUR9Sy/yUjvLbxmKvC1iXpsXxP8s1lLKzutSE
ixDTmfmbuqNeQW3B1lIHcup9bG3N6apQYAdCHnTApr5YZy4NqVRYOOBNK3scfPFU//QXFtAYw8A0
RqWtpYPViTEZhQJXVCn6KenYYz0qmv2xjRUED77ZmZHFkWyB8WP5jCOpBcDMCtAVKFjBcCNk6KJ5
yyusxYxzawtv14D0O0pZJChRk1vRhiscEMDoCBmZm/hbIUr89uXhB9rHEmPIK6RyQzJEpYaBAkcn
E79F+RZKOUYFURd1GI9SGcVehXqMWzGiff74s64kUXivAhaEUTdMnS3T0aHOrSw3kI4CEu9KOdvz
oYPr47uPzazUG8W7+I8dcUjPTrw5h5pmZO/zyL/5IrLB01Ib3EtFeYNCrg8VXlcp7AR5MLFlqK4F
lbl1hFYyOQoiWHQhcY7wSF/k3kD8N4PeIuWZuGy+Jpyozmim1a0+FTKSfUjHEY0+KFVq7MHzR520
6auNau/aZTz/CYvv0Dat1lcdnI5V+zV7DM0tcvy1DTXAUIOThO99BS7nZazXSk5a9OaN5mQwawzw
3mgfCxMiFhuburYYA6gDjEgiKgEPebmpKaa+W0zVsfc6rtl5IErIdvACz6ErRHqZfKf9BdEJGLKB
nUf+KIgSrp4wRoXV81ll8J3VV8XDEJOjnuQHcJB60m7Yoh5Zi7lQwQRzhgk2BiR1l0sEWWYWK2HS
OkPYFB5qM0nA5bh3lVCjDqjeRlFU2AJmX7+4UZFBdgyaJvBPWMsXt5bwSK97cGd2eZQ7kpl9KaDs
YkO3o4Rgy/CqWUXQA6ZpQ+1qgxxtNfKDDxciKXDk4CFfxOGGAChpNfi85h3aRwH10yf42ZN60B12
EtRXH5+hd3ju0vVhug8XEtwI12iHPC8bfWhTQVRQfGX7Pqg8diN4nCx39GX0kLoARAJCeVlyBSXq
1g9YqaELkgn4Pzz5dTB7LyoMjLQVHyM8WLVgfKkqrDg6dPZr9wKRrN9V3a3+x9q1ObcoYs+ZLyR9
pGJqB2W8qb43u/uk3PAxKFhcm0COinAMUDS4EQANvjTRV73STtRonEhKYjuaB1T+5qSFWFRjKi6J
Sg6FwwLq8XMCTAbrQieswOZjxxA/tFWou7iA+jpRN5R+wzBhnkc8Pcxy9Ysl9Jb27Vc5Z89SZ5QQ
Nwc+i6VvVQGVJrBjokpEb3sTWbACapZDhWqsXZXZJ6zBJ3EGSvuZ3odyp9hzSV1dCByZMmS1OYSg
oiyxaYYq4tg/QeroNo+SH00XQqUu9GkeRQEpwtGuOjbZ5lhBRrHhls2VoXCTpgIdNVr6JQHFTZYQ
tARrZ2yyQy6DxTJUPbkDF03epD9Lq9hPU/6j1yLHjCN/LqVdxcs9GVDDy4WUXmX1QZkl8S7lxU2v
9ZYNBTbNiebWBj4bBdCyVWzdIL9GMAU7rYZSX5lqmW0Ww2dG8eDrY/yvcQ3mbzakNtWso0FmLzKz
Owzf6Xje9/damKUOIe0YGH3zKCsRsKz6DNY+LqOgYWQo14LewtGIcjSM6UsKumqHDSQ9SkVCjsXA
IjdMVeZmOcDLRMh2KTOL/bhMgOyENtiBjCm6r80QofQ5tnZYNBoq3+gTyTQf7BDw0MzOtTj1rLDQ
PZTEoB6lkB+RbkKbUSFfhzn+ZkI705KGx2nKTlNpYAiXmyVq6CzyWlCm2HLfg1YETDFe2UiqM8cx
tE4xTnDSoRToI+LIdtcUv/icPxStnLq5mr1pVQeOcigfYX6ixZRjVj1bkJ3zSVkwqJi1bhxGXzEG
WTqNCVqURJohkzrgVNZJ96Mqy69VHDNvlPTqRu6j5AZ0zurOzInuVWqWomxNnbYohx3aCbHNy/JG
A8TaMaP5mfJf3OBvJAwPKN67YR9nzhTGd9WIgm9bdS4kLFyp/ZFxybOY7ENpAnUXDvG6J6l4YCk7
GWHo1kZ3m8bdTaTskrS5q4f0brCUhybMHltlsGmj3TMF7DFqRn5FSmXuDa2hdqE0sh0buIVR3fyE
QO4Ii8UvnXZeIpfGvm714gFSqYbHDZI6TaP8MkAgCVJZAKYaVL3loUN/m6ihM9bwiQqLnMkK8Si2
+tIdkJlD2UnH5HzOvrAMW5uy7qUyjUM252+dNfphK6GUzTjYXEs/b1hvS73p5Qb+axJXgJ536Jgx
lDsnOflR8DZ3VcuKgroznkYtDSpeUdwaPfbHDFtXKfSBZeAcYuCe8QmREneIS/lZC5vWjWZKP4cz
zZ0i4aXfTiwGdA5Nwjyunnmv7PRc1x2jrjp/jKkKMTfMUESF7uQjcKWgz/FbKXrMM/Mpa61jqUNJ
F0p2LuTCdmBtQKL6bJXs0Mx9kA/yI97KqLDUIEbKIhWqU0yKbRXVnpNeoRUJMrYvWTVh4nmaDEez
4txjLUTJGPILu+2qr9DccCClKHl8Is6QY4Mkswyimhw1sPi3sgRNvNBmM78zZ0Kdslc7d570Ee/+
WsFgM/SUSZwy8PIZmUPSNzlH+qpB29EmA03sqpqeUmgv2a2cSHatRCAM7PtXw2opPJ0RjCl5TSfk
vXlS/wQp+E2hSINtcOWWj/zQDvykglZ9pDg70j06KC4U2k5N+zUTELOpJKEtd2mMPGE4tgnZS/r0
k1FsJ3TNvmPM/HHoFUhvgOjCblIKVZ+viYpY2mle174OEDaks/ItHYdnPe33slntxojHPpzZ41yD
r3sm4UPY5Y912P5qrORuzqNAjuMjhxTbqFn3EtRPFX308koPGqTr+Je+FRAdBCb7Sc+h1KmaHDSr
XQrRadZKSFdSKEMnqWJ3dXVXTJDsU+JwZ6jRiZL6SZsAH8klb5SjnaTkmcNY4U85fYCWumGzUnMt
Vt6N0xdwg0CEkSbmHZ62mmMq5gkPttrG8YP4HiRXu/Y79jPQx/qEyA51qKx7McMsGGbzq94re6lQ
G0fTcNwkuCyI1PsDxPdKOYZcMPkyS+rgZMlIXavhetBJ4UmJpeeUmzdVUj8ZRvwE9Indyf2hGmQf
OjuBmZuJL40gqe+jlrg07G95aXi1MSgYMk6bfRVPuTuHcQL1yfm2mcKv6Ns8FTJktw2T2CaWaI9F
DXmpmJseybXpDlrGNbAZne5qavJda9NvbQQpNk1KdqSRvmVaRe1UhhxlZJTQJLWmr8NUsaCr1co2
k1jDV1BUH9xSt2NY+To8xU6Xmk9hmfm0T6CyB2At1A7LvWqEKDabZu60DJRjKYRAJnivOa1+xHr3
jfUD2oFj0uzSArpeslQ4Uwqy+sg6kXbwxplCNonqNhstGSJpseJEZIr3+ljedgRqoyVOvWOlIcbm
4xqtALRGzVwqnXqILKeRrOMQGqgEzzPIMKZKgXZlEhhkSOx4UDwWs0NbDwY0jKfSoel4p8iYu+Ss
dymRH6VQ2TdRPdoTlLdVswV65F2ilE17Cn1Wt80hipGWO8gEGi5o42zLkHcD7d70sGtsqPT5oWS6
k84QfutGcibUF1KU9qw0uY9VqUHNREUy0EsQ4pHbQzyAdFCFmJRfymN034RK5E6aVKH2V36NZTUK
8ryRgjA0PjWp5lSZsYsKGgxq/0Ur1E+hGZ2mXvXqLnbzBMKuGVyEzLuDNc6m3Y7GaVaHe9bUp7Qt
9ilofryGUWDgMyt5LsoeasVc0ncM8g/HdM4kN65G4pYlgTSR3kqenma5b2U835UoD3apQW0CcoT7
UsoqF0LZJ1lLIycSDc5al9kxHVPDmYY4fS7SWEJUSYmdpKriQLIyaCnQijF28gYwlq9zqRwSA3Dn
KqlehxIPkRlRfZIzZJPJPARta1VHfewU5FPEOoSKuoO810Pdkr0BEo8juivQBEx63CQGBrLpeQyH
2B7i7tFIR4inWiDzCLnuxDp7wLF9TSJe2VUq/UxLuT31Zn0sqXWbKJVykxTmLyVSaxvqVp099Q3z
JnMEHjbvZS/COIw9KNPPyYRaUyQGUNT+uQ6Jgqqs9gYxeOkHdGF7n3NC7SjSGruSLYhNx1WMGDbq
Pgvx3krDWK8cOupcx8krh18xUodTNffpQz+rzbHpzBhoG0q+aVaW3ctyw3AaMiifjgpgTAYgTrtO
j1IX167T7JYw5VjGLHpRe5MHtG+mYyuZIcJklh9K0oHfR2ZGfQjlDEBeZmXaQx1mb3kFvVsZN3an
lwPMtM03xkyoCtcjFHxHuISxzEvXImoD/XmCJqKEgg5YCnNFem31St1Tq2X3XRwbu6KmaUBwu5+a
kJPERs+6co0MbqnXmmHPRrOH01Q1x5KatHLM2dR3afh/pJ3XbuRIFqafiAC9uSWZTikp5U3dEFKp
it4FPZ9+P9YstlWphHJ7BgM0Zrqr52SQwYhjfjObKndPN7xqaRNcjabNwSfrwnSjZJB2lRGYbl7E
074YUzRZulp2jUAaVmFbyHdzPnNd2/Y7KU6ymsZRXOej3OmeMUYFh2SV2qmnyNX9PGFm7JQyHs/N
RFeIYb9+m6j8fxuqSK/kaI62TtojsB9nH0M3cjWY2mg0mNLOTe3WYwLrTO4wGaXCTHl82u+4qjG7
LIwb0yoecYW71UX8rurTduJt4iLdT64jnAc57m7YE49DadtYIrbjWqmNXZLlW8NyHmryvCDNKk8g
nsl2SwIX4aiQIzy6wk54HZX5NrMwtUiMKly1RbAx4vl3YXZXlD67JJ3umCv8VEfll6rb7UodsOht
g8swxlh7sCvc5sPrwJQaN8471aWQwL05OdhZ/ZSJgvGYlf0O+/ESSCoJWlniClLLl0mGPZgoG1+2
MjxlNUZastBeGmwPuOcwjAjnB2si50zTYj9rjnNXFepVaEdM98rkce7ra+oj/qw6cXWkUe7T34n8
3BxJvqjuYqv2tYHkWa4iPCiaP7dJh+xiE+Ze3Vv3VTe6aTJZK1uiY8blfZ1ibO1OscqIZtxkIU7Y
g5M/91F3SMqcXBSYB3C/p4nSZS3RmdsOqmDaZzoXaiMNqLaoWMBX72lZretIXcehdmOTELvCiJ6A
mt0mzEV3zTwWbpqjuBdOz5h+YMAto4aMe4m47jVhb8kY8GgXKWaFgq0zTFO5qYIk5PwS8rZwcr+S
R/CbbCNHXykNeXaoDjdZhr87HrAkQ0q7To05eeBzwdY9Hin18urNEBBOzIGnJTrnrc7GbBNFCPWI
0VY2k1GiwUf/9rloslenq5J9EyEd2w4JC+8m6paMU1P0xWUVTHfw8upDnSuj75SlvJOk0vQLBI58
tG2MHbX8W91qwq2ZzLrDKMkrCqGbLmsXg/OZLcIha8M28Mpp0D3dYEOOeAtQoicbOxCSGwms5zvT
/JgU6RDl5o+BJH6Q0nu1rjaSU2+7uX6f2oQ0BVmZOPnALVZ2S0sigcvDD1PMKreWFRxya5Z38dBt
daPdzXjUZEW1FY11UC3CFJJ6a6QLSsFODjO27F1pHSwn24azjAHufAlq7SOTqZBnUF12kVX7ebQY
403FAMYhGod9MmbvlHSlOwdOuZUb9DA1UaX3SWKVq0oRt13KS6htDc5Zrpn7KLeHJwA33UpzusBv
UNHiMSW/pp4/MbbJuMWFWj8UvdZszEQX0HnN6l0VXBFaTcaZh9Wb3hpv0FS3DmWrHKYffRE82OHg
d5Z4E7agjIw3TkxVMzrbJoLaVxmXrd1dmMnS4xT5QzLRiY9AG4mxdhV5wCB3NjVOKfqOENdetdhI
vSYsIejpzUHL6/eRrGKlFYq0wzJbwYg6zw5BN1d7nNPpEYQzRtmSJlZhMDeQkHudbzB1DpGd1LfG
VEubKmzH69mxwmdZlPOq55T0zSFfLf2ZyMpXM9N0u40vhA5RSI+uo75yXvtZzTdmSglRNRnz9aW/
nStR8iPqcnyqufFX0iypVzVN4h2m3VbkksMP74M2iIPWq+HvoDf5m/kgEkrHHsEtgeF6OPXV1pLF
pjf6HynH+Ugy6vURxYyewLtKomkthgDP86al1oZ7JoWm5FZh025iuU33IebPfmYHa3Qv3s3auC5k
Oqv6jF9zVFieUuq72Or2ZdGR0QiDsmEQD5WYnxXM4Wz8Y/Kk3U8kTVYZ+01sbYJKXRtx/6J1Cclw
WqCnVVijO4nS740iwcseRrVit34sF8OlZnW5S+5LLydJL/XSKDepZMrrNEGjUdCT+LBt6SqkbpTi
iUw3ehWS+uow4e4c/QmVjJ/QskJfklmsZ6fzuK/SYJU1lZ91xSFWx1sVwxKsPuk6zIZ6HVYctgD2
nu0SmbtJbi2QYoqNiFSEkpMiM2NMwMrbknoxJdNGrbXLyqwfFR32Hi7ZCmtxra5/UTghtmqKmSfb
zaukbDWQbvT9T6ANH/guZ66Zx4gEK9F1XFJ/VrGlH5YD3Wf+GfMW+/tZ8hvQo91bKTu7ook3UiyG
TR0y8mTQ7pq42lJlCN+Yi0u8UreAXG8GMwSddNF0B5jjTUzSGDqX6LCQqdIsStDKDVw931I6Omp9
QbkjePSIFgMAcdUx9/ju3B4prip6j0v1SpKGiyE1VqD+EDO5HOpfXU8Kqxh+NA/kP0/puBP6tZzc
V9ErjRG7YzaKecpS7Entr8R5doZ1GOUbOOBehIptH785089SXGbGXc4trEl+iLO3bMueoUSeiC5t
8lt6vjTN03WssjnCaltF8VuKuNRs/9C1VyvoH1WOh8z4bXdvmnFZUdFrU+1G0Z2OPF9vv6OMv0KE
bpXmqmeZ3Jk24ADtV2w89IpYJcGmDw3Xzh+FTFIVUgrcONpNk/LVVT/MsFiLzMbFaR8gG9FZ3cpJ
kgctMkFiWtk19du1MMXWKAM2bbcOMctyghJAQbqJ08Qt8pnBFD2GBF92XLVzA94IOavc7XK6pkOy
wsLptTTjfVaKi7lrOKcXRRrPYbAkmeTeDnbFU0Lq+tzHmCz2BmbgQ+AlJBZeP9DgRlppbRZOuekb
wG+8YipedVxrlKo2qbne2K9ck4Wrd0W5cqLOy5VAd81I8vQx3I3pcoEbFm0sUcduOlXTLpsn7bag
9+OPajltUdSz6dcmjT9KbbSKHTkXqLXpM9O2yS+ZQqxEljDoz2Jjl6UBkE30hAEhh5mbqnOArK++
5pAQ6zAdbuKeZtOsTy4N4t/6rBY+OYTjxrV1qxSS7NNbWiVD9ZC34jFq430hYaemMVC1Gvt3rjao
ZEVgZ+eEnMoIcsvTG+tjZHJlVpQg0ywvmdm90UgXJPZXIljg0JIC5EsYyUpM1GmFqT4WY5d7tH9f
9Ej8rKXhICeqCs1XKVcYUgRebzVXVum8OkoxbyYtOtAbTV3sEmVXDZ2d2pEwiZLGaxMU1x3yw5vQ
Ua7Udpi3ztRficjEKRAHNem2rPriQnKyVdAIzZ+sOktXvdMgRty2mY9gorySbCV+RQ05eUjl4kMK
yngbNUsTUIuU4jYz9fGyCDrrOuit4YeOwIHXjPPop4koVnRH572TTdqmQ9J/yx+zd31mOIfRCQN1
ZShNScuwHgZPoqkLwWdIhUe+wVZMQ8rnNJpspMiTSLzh/577RaTal1rU6fu5I6WCjHFvgakh2Sht
nRmOXTi/cq2aA3JYRNjUJfGtOdHuRZFoN2FpijWZbOvLeqs/dmGo3FtBUl2QJNOeaKdEOZTpeDPJ
DVBbLYzk2qdiUNs1DOLwIk1qsU3iNvFhgUQoNicUGGnTTA8UiENNMzrNSjeIqzb3EohM+0I3isvC
7DMSNO2tlwpnq8qzs67UoEPrNZfu9LiKZK9W5QbWr2Uk/XXfjVHk2m1E33GgXrs1ea4F7X6l8lIn
xRLHiMIl9wObnVbykiLj5/Ygd7mEEEKZ0uEuFONHOFnFPp+TemU4sVS4+A8Wl7XaBOhBiljjw6hK
BmCTfF8h0P5oBLadkqkP8gWebenOMq3ylh5Ete0Vk1Z8IiegpPWpUtaOITW+QPCD5hFiGa4h0XYJ
IO1taRmo0VJxBet+Su1tp6bBvo6akkI4D56SLsjoRIbNPW/xx2DM6g5XCcvn+02uwDOltyX33EUa
VRqypc5w1wXy25wL82cr6tCtu/5eb4xpL8y2WUlDoXu9xlfeDj33AvmXdcdOLTaR1qXP/M+cm9uu
fH1q07tZoGRHC7vU1oVIsxtD6hUXn5rgfmzVeqsWaneIzVjfTPM0biSMNT01KvInLF7TrUJBhQB+
JFh/ov4o7Ui5EF3W3dtdgzFbVtf9BWbR80Ne5dqu6bva15M+f6fvpS7ovNlxC3lMGIXkQ9m7eL2j
ooc1OKh6hUpYl2i24mcf11dFoT2BpEFH3bIASjq04NkEc9q+2kVYvFZRH+xTc4KW1qjj1SSDhfXY
HuG1FI3NKpjbbheFLUB2p9d9pbF1H7BBsAbvaXoCl8u7RJblXWqS6OmS9tvsGmXTj3O4qYdiOEiJ
OrsRWQK+jYoxDi6kBrxlq5bhhxQnw3MdBsaaUZ/lt5pDU8oq8/ehKjmq077m9sc9dnL1vmjoFBr2
ld11sackWlSvTXqXNOg5lvaFzUCsbvpi0ytW9Nrlcrimeg0vpmHS9ygaFHhX9Q4AhpAsubK6bRG2
wQ9ySJmJUEJesZHrQCvp79n1azA5w202mNqBXwlGzphSL44ippGh/FxNquN3avemWPUF8DuWno+x
p45GSlkwpduUYaBrzkG/poc47hYo/0WQj0CjrelWGvXrZkKaPNfGj2ipRVvb+AiE/ZTT0WcCwk3O
V3Moyl76wILQgrkgyftJ5jlnaYq5MUQVD3cOBsvINHgYgDZuuBS2WsUgJC/kxFXjADm5eeS0LBr+
1Y5PJW4rV2mGamXP0hsqK6ugG28MJXwoJZM0qefkw/YFg4Qnsw3SVZsrNBx4HRGK7djnbQLGMfkw
1y67cY3o4S6QjXmZF8gFt9RYpNYmcoL4ra1yeR0pecLBFbDhNgK8hU/fL3UnmmZcJMlNqusVNS+l
e01zyrUchiV10zCFrVLNZ7+9Na1zqeG1i9IQDQTuPwxoOo4XkZMAoCFsu4rQIneIQL1VqDLr47ST
0+xadNGrPLfWLqqNzh/j/jYfpA+j0UZXbuLBD4cawfEumjadqgR7A6fMtZUM6Y7TbbyYWDD9bEXb
Dxo9OD2HLYLq7YWtA72d53c1tZ87kx8bdeN6HAJ/1JTX0WEAkCCITCpkvfd19CFn3e0MP4P8Dyc9
JaSBYkU0Zc18ZGyi7yth/TAApW7asalI/fNhn02F4c+SVe8sXGPcUJjdfZJToURaH66EZFORO+Il
VOtXMfVvfT5DnK+bjDafWKMR/dAltrGFcHbV9fNt1E63uNDvWiWXNnpQhVxMzUWR2ysoL6pb1dgG
FxqeeEUM799o012FSbibOsHkqkp309jmM4QSnoBoEmMfMq6gquo1Zbgf7D7ESNcI78MsakhqzQNC
UL8HLZIu2ppBaKf1/UMiZTOktsqwHvJa2D/KZrlR6k4KNL8yQKI6TC3dTtZTZQXJic5bkGW+koaK
7mZNxmSpn3SuI1POG0+3xLwpgzrx0izPNvz7GGK3Q7SfLMqOzNbLm6TT232e0EQxBtzkXLrJocNk
Pc7WxSwDRpfLYDfIeX4XSG1NoT7SWzKszDVEBReXZth+TCfJTfJo8rW6ZcvVak1zvSj9CfNAL0rF
nVTG2RUsBM0rYmH4uZDHTe4U9ravNJVGtV7ejYUWrELdTFaynJOFDlawc2JNbAOG5iCO2Q8HuXKo
cMZUu4+UeAbW2E3+oDRpReuKAbwsJ+h4guWqZTMN/VqzbuTe8SNbW9dkC67a1iOPVnG6+QmZ4oG/
M5dDupeqLh/uZcnU+cy5oHdQ+tPg3qlVxE6B36zGstMM2jahelkHQfzQdiMjvbgoYo/uBdBf8ghm
k7ynMpYAzsYjTZUQPN+zUYvRm1pNdU2b4mLInF+20v3iWn1xllGiIUaTplTKdRkVKPo7xktEddeU
ma9XgW/3tKwH3ee0vgYreWMG4avZhU9Gnvk904tWyu6swqSTb4bluxOVtmdBL14mvJObB+FjlXNf
pVr4KOn6Tu+jmygBF6pbSbQJYXffWJ0WuHHZP9CPkTxjyOlaQxr0M7XoVyz6RpjpposcfwYzsprL
6YLepOUlQeFczcUyZQUabWUX3bzYjODEZoLcNcbLXtNuFIAClAHKVpIbiDzTVq7LcDdJ1q94ipfq
OEZVIoCuTm+LP6dl6yRdeD8BU3h73k91+jE4/bVaxA9V7ryDiMJMMVbugilcqU58q/LK55QYVArt
1Qxq3G3qxKdi2ZUxaY0838hSrWz4HGs3S9WrLiBXk5PfdmEfQq30Q7V5krF+MRrEHYfc/pWmb6aZ
b7Sq/SFqLAfyJPdVQ3hCrq+rTlybQXdbm8XaSbrV2PyMlfBAP++ySowH1U4PxZijDTXPj9qoXwVa
5CuxeT3mNAsCc1Mq7f0EGmbosifFEusp1jaSQOel17bw4K4Gg5s/1bZxlFy3asc0JqagrXZNrpMa
BNvZ0SNPnqy9PdR7hupcdZP0qLT2Jq+Nl1aaI58p+uBOgX2Rm2bmDswL3blHgDNAea7mUIY++MTO
ojhVpWsVio46UumOtH/bqtn1YcTcYsze0p7rru79oJ0uZTk4mGFzaHPKl4T+DCw7ykTmJ+CIhOtE
w1UhO6DwuLLdWDhIlKSVUNeJYTwBzLHdrDeLTR7JYlUkzjoeqSMcGARrNb8BYrQlJ/d61ZzI/wo6
bjDDKHG1+TKEoLPliN8CBwQnJtrYH8aldToHxSXDBfOiT2N9rUat85hDWWSEomiQnJhYrctJMTlJ
dJOflz3PTk1y0SrO/KzGMgld/qsvxRP97G5ltV25ECElz7bLcaVocbYFmov3iRrODNrTC9muNiOf
CLhQ9joAo7nwjVTlGjPr3HccKffDctQoZW3jVp7Hn02elDtVMl50TkC3omJeqVGnkBS3SvXS9KT/
sVMtdEVnWOl9nrhcHyXpqOTFar1uBL10kFUbOFuXZlRuCmhpFDBx8GvMYo5GGf0lR2pLL6eR65pC
bn7LWX8A3SOhtOvQ5NKARTqlD/FL5a8iLq4Fpbrn4Cnol3KP94MKqsbL2Fh+mzNACuObtrbfmzRO
thqT+HbirASmM9KKUt+mRPrRx4k/oifsh6B0QNLSjkvy2u3F9JY47dVktrdCpxEMGgzipcJWQDMz
ZGzE6KQqp9zrZxIWe862jjYGIC+iLQ1cLv1MRhgj6q4KnYoek47oujUlgC5yMr1yPcg7wyhXs8EU
cc4VyZUzKsxABXLSllq0nlPxHubVuEaMgpTOSbDrQG/RFzh30L+X5nu9ki5NaA2kqdli2jjoe4Nq
fUtTj/GhlpVeDf7Ns3glr04gYSONW/DL7GgdjZ28jM9gH79CdVWyS1DmkB7whHKOkIcmfotBMwpe
RlWvpXISbk9lJuL0DHPnBHRexWceUiOQQBwynSMQq102itlXZf1Hcl3soApdGNd0/G94QmdYFV+R
7AjPqEhKKRbag+qfn/IJ26gzPuvVjmPfYCRWQTcgJQQJKNekaCMdllbvnduxlVNfCZ3q4Xsw6amF
/hX9CFmZd0xDM7lZOALh1tovzn1UbutoK2/t6+9jqctD+xu4ykod3qDCz4eQc8QQ4Cg06jggG43t
HtkDbWA8h64FE6zcerEVW37IJbrWKTf9Om6yZleJYNoUbZHu+JXKdTFHvd8ZiPw7XTc90DMzH+wp
NG8aNgZAIznQOPwCiskkcvLel6bOeKT3bf78fiFfEc6qTQajoBYEPJ8D9G+oaAUxgOIlqz0LcKBd
PRnNbgTngTQqc85i9X2wL1teZw/yzADfo0BpHotiTI2d04D+c7brrk2Cr8yk/udYriejGDBDgWMu
Ns/LP/+0Cduk6FIaA8IznedWeRczveJzIp4nY5gyRCV66Ar29n/HiKVWpxwhRlolH1hZ7fKouXPK
s2YhX7aZLsMMsXhei0EN//k7zlBjfdtYE2zCi0X4EUQvvkQ0efCDWBQnnfZg+d+/oy/YYXiLIEgs
zKTRS7C1o9OiDUKAwpMtPMWa90pRrFtNXn0f4sTD+yvE8hM+vSCRm1JnFPCfRPVqVtgtd2Aqz/GD
vxxFR+s42gWKooJjXzwcg2BVBOElA/e6PvRj78rqTaOeE0n7CiQ/indE6org9+hayqLMK/K7a+DJ
bs99uhOr2Vv0Kx0grecYGCd2x18P8gitrw66mk8S7yrayRcpILnd4hDZe6a++g9c/tzmOPHmkL6C
LoeMmbx43P795oao1IeuZxxKif7QSkxDFOtlkOwzV9aXQ4k9/znM0UFu1xy9rca6hGCGgbRK1V4l
9XXHOEoqzgnCnVvT0YYfJSuuIxmw/Mi0KateUkbiVvH+/ZZXlp/8131xtKSjPR8BnBoiptNcwqM/
+ymObcFORzomW6UHY3cm2rLZvot2tPkbbUiLqWNNBsIxJOrqU35RbyB2z264G/z8o1zHGMmszu2P
c3GPPoIhF2oDtVF4SVP+6PJ2TUProGYTc+lz3lAnzqm/9sjR3jcqy6ipJ2pPhXRUUmOeSWXObYvl
fPl0SE0RnIdk4VBIJjY1UbG1h3E9GeoZVq9ybq8f3SRGqLX1PC7ruM121a666TbhLaC9/SJG2O3G
TbuJUNY4J2R05k05RxQRbayMiloLKXLxbuv3A5MRHc+MeHNmJ555jMdZru6AUEgtPmX5tlsVu+QD
DKFn7sbb+YKOx+LgnFydPRfPBT06P6DV1YY+sTj7x7wGz+hr28VAN940dNzd0k/XPFDv+5WejIkY
NcRszsUvjrmFVJGEo9CJyPtT1o2+1IBgCs/slpObHt8RA7qdgwnB0cLSyRJq2A/oXsXZqgvemvmc
5enJ7fgpwtFpGA5GLaU1+GhN+2XQ6h6lvYwj9WiX4Dv+tQHhcih+CnZ0KArsYyTcjYQ3lg9z95H/
HM6RPk8/MMeGWqaTEdpHX1cxxlJcJjS2I1E/dimI8yH//f2LPxnC4qeS0FqafEx/tpSpiGZLrj0Z
1Jnzmy6C+32AkzvLxlFHQcMKf5ujNTR5K9ko+GOZ2OW2X1kAQYAn7vqzifPJlaC+qpH//REV+vvI
S8J5qkc6SsADOnM7pVbuocZWrv79cpDgo3CCCctfjpZjVXXGWJ8iYK5vae6ojB8S8+b7GF9LQXYW
JFhcZ7CVgEm5PNNPp3cLIKbXTIKoaAxqXLXB1tkspmmZd45CeOok/bMcW5OdxQT271Ci6kp7WkJR
96JOBIxLdqGQSfGZC+krN3NZ0/Lc/m+go4/fGnBUgRRFtncp3dsX2ta80a7DXXBodvma8e6ZZ3hu
XUcngYLNkcbAV3gtANbRl/PJ7+R11398/6pO7e7Pq1o25ac3JXfTIAU5YarqIMUPebiPjDMrORfi
aDOItKpaxyDE7BwcbTsHN6V05uWc+nRA8fKBYgjloGHx9yqiNkLTTEtqGoit9lp3gMb6IavPLOSr
F8CfLfBPmOWdfXpYQ9maWbCsRLtftkB35dypu5/Nz/wycAHg3UZX1sO/fz2aKsO35ogzvghWySrT
PtoQDVwAx5PzDtzSexj43wf5KsbBujRVx5TI4r98Ueizo7miAh4YRmwW7Y9FjZyB2/b/w8Pn1F5A
vdJQMBLhFj3m+9YzffEyt2tPOdi3i/9gckivjGvtyrhdBE/lZ2t3Th/jXMij7zaUelEpMSGreZ3F
DBv85Jxo/Kntp9EFXx4dYpl/jo5P+wIivgVDa2l5jIp9GGZZceMxm84lc+fCLP/8U5iq6aRoSFhJ
8TKu9QvdU1y0U66sx/LSusgurN05i4YTRTxQFgSjFkU2BLSP7ooKuuVQlir7neQ7n/oahiw4oiLt
M2aulrRKjNZ0a0uc25CnVmrCXlw6tDZE6iVN+rRSPSswnJPJTIZb84e4hAe/Vl+jZ/kwvSzFvHZz
To/mVEAsP7HL002k/49lWgb2SFfnCb7HbdeAUi1J76Kn7z+zr2x7PjP2PMR+LkYEG45WNchAnk0A
hF752zqMPsavrrKeXxZV1XgVXwVbLV9pF9rvYpXfq3ffBz/VIFnEz01MD3E3sI/dKukctBrVDs5c
T8qLsV60v9r9eDf9TK4X7Qbt5pyA+KlHymG8LJa0XNaOLmY6+hVspkzxmGy7ZiADVNTXZxZ16pK0
QZfJSOw4dE+PNmg9QuMx1SVl2sVbxWV0K93BrAX2btGig4/mlvfxff3uaGca0CevAmwd+TasRU5N
PrpxtEGSOxXMLniZH3Kx/7/mZ+tQ86Kn4cUAIg49wUdXZX2u0jn5Jv8slrPaZCcdPVi5G0YQKDOZ
wRrVBAMZ/UW/uWdQ5urMJ+lL0vg6t95Tb/Nz0ONTdJYlZZgI6sAge7I36oqhwl7dVStYb4uU23n1
yXMhjzIgNIc1gGiErKXq0tD7ixR11+830JcQtME5sDEvXj579VjUq8z6me1lYCeXOZtBqCvQDv9b
hKM+RgoPoDYb2FNFTiMoVSnipkYVq++jfLnjmCnaBuLM6Aihr/NHAOjTeZkqw9yHdYkzQDD7WR64
pfQoBaH7P0X5Y6D8KYopGZKhjiWQ3srGbWO+LRUXN4d/W2T/vZY/p+inKG3fCN7GIgkyO1sN9T5M
g2+/X8iXY+MoxNFmriTZniacYD3HfivknyMo4AmSzvO/jkI+sKircOCaHLt/X2Jhi81FEiDKwWDM
TQfTn7VtnoCmQ8b3+0gnXv9fkY7WM4aaGlldARfF2IM0Acd2gMlx5u1/7aHai8HjP+s5+h5NEcaM
komSUAD959BRrod1egMU66yvwXJy/9VCPQq2fLmfdsHs5PUYZQRTleSizwoIa7t0us6nu6i6y9Go
7mHef/8U/0ymvsQkBZAZjVmGcjyMswMt7fJEhT/mDyuFJrElu/WjfVP7IIpW8bqpVwh/nIl64ghy
tCXlIAPnKNKPkgKloSAXCWzfSiRXWhIBMqnOhDi1PT6HODqDCjTww14OMVEIYV7aabGulPLRzLWX
7x/g8lOPn98fy1HMnDVd/tNr/fTOCiGSrB9k2bMUWB/1szlN6zm/GhEx0MDRfR/s1KI+BztaFDAe
JWobgtG+jd1Jm255jDsQC//Ft2WCxOQ3y4pMa+bvjch+CKciJE5VAGcfXKdad+Cqv1/M8mO/Prl/
ghztduRZsgQtS3Z7mXlCv4sQnZDAOGVswGirwTr7Pt6pTfd5UcvD/fSm2lloZtVCEK4CFPx0dTfl
5f8YYjmDP4XI7bJowX0wDUNHRGQTmPx09f0qvrZkOCQ+L+Po20HnOxn1mmVAlzFvpxUsgTUMpdWg
ef/Jvc4NWE4eEZ8jHu06re0yRF3+bHHX3pjIvtqJa99Yq4YzYtj1G3Fl+eaZdZ57W0dZ7tyWqo6Y
MzmE7fwGYXIND+RMiNOf7v/bgKb899vCEDWy7WCSPVRuFuIIkyrHTnJXmpvWzUxkqvTujNjZmVUd
N+4aGzFw6B0ylPcY7T8FwmKuaf/bh2Ue3YzAEyI4yTy6KbgJYCe9qqM0rbuis/14EbvXELtdTWlz
rjA5dX2BF0CSU9EpYI8r5zhQ9Fkfsen4T2ES/xjvASp4i7DaiP6yG7wIt73iqq5und25lujy9X45
Tf4JfjxcSoYMGcYWw+xqeE5hDQiIBsiEfP/xncihHIii6OThhkBH5+jbk8OwGIAjdx7iDqElbSxh
XmkSHbji3LNc9t6X5VA6g0U0DS7nZbmfThLFKNp26BQmqXlyBxb7Bdi8Nq6qZps2aIqEdFtSurD6
9vsFnnyKOpMek4bOUjX/HTZJw8QWFp9EMgN2zFEPmbXxUQ6mH/9FHJJ3E68CAz3Ho69b6i0tkjPi
oLQMrhia+YU5/PyfYhhHn3ckzBB5HmKUxWrhWGLg4GR338c4ueX/WYdx9Lzi1MhIqojRr02aiON2
vJCYnjb/zWv5FOboizYrrYhKacSQRXprR2QB5IOJ9973azl5HH4KcnTpV2HQVGHHWgJ1oymPgf3U
NVsZ4wMnPZPGaCev/k+hlmPy0+42w6ydINRwDA7IGdnBcFFLc4d2jig0KJz5ryyXJs2FlMJ8o0WZ
YWXH9XjTzuz/Qs1QuLPVcDtPzYsy5O1jKmbb5k/D4ZaSTD3UsTJ44PLnrYrGycZRExmert29Rwbg
clS4ZKBmFENQotSyzp9R4G6fzTorESWCq/pi1gVs2TkeB/izjWS6KhBkSszQvEIlahHKa+SLBK+O
f2vZt1ztiIwuPkdkx/bR8QL4XEqR4uQ1WzhKZuXOzNLN9y/55AX0KcTRXe6gBdWW1sCdJ97q6K1F
luP7ACe/iE8Bjr5suQmHtEY0yEu7Yd01CCJBftILeiVgvkVuXXcd/k39+PB92JMH1z9hj49/UY8d
JtfsKMfIEJva2LPtwWc8s7hzUY4+d8OpKnsuWdycvDUlfOcJnB8SAP9+LUwSuWDA+jE/PnpHKk1p
pHJYSyuuZsSLbO1NPZt9n1rK5yBH70myVYSJJpZiBSOaVzVEE3sPlPK/2G9MqBWUUWykQb9A+1Q9
hpvKWjJx1dgHvTkzBPs6deWb+Rzg6CiZkmzEHox1UAf9XizllqlrtAfW/u9tFo5CLY/006kVdMoQ
jBWhKrj+VoVYbrGK09vvX/6pFOPzepZ//ilI0yKMB1QeN9IIVDiydWa0Rt8h3zaBNG3Q8irPfbGn
joTPEY9Onf/D3Hktx7Fc6fpVJnRfe8qbE6O5KNee8ADJmwoSIMt7X09/vuLekogGDnrMzQkpJG0B
6OzKSrNy5b/+D7P2RJD6cXawVbKl5ZGk24X1/lILZwM6U/CvMNd3pCv3KbaMlnrhknL9iufR0u+P
cDaYgW2laSXTgBw7sfC55Sajm71eCyhCiXb/qxeknoUVmAS0uSiwgloC5kk3DY6jVMK1aXGh094a
mK/DTRO5EVqv39+kvDP0Lyq+NaKjnow72CVf1b3sWL6CyFx3w6Myk1m1a8R8sX8Ji/5L1POmQ9FM
m+vdngzE8PUolCkkHkjfkCOW8705jadcjGNHrUMnqp/M8DDLP+RhW45P0Zi5wrTiX2sIP8dB3C9G
cjdhmiutZhrpyeopUm6dhCqSj9/DewuY/lsMcTYb5TGK2mZYV0msG6ha8ahSPhVmdGFPvtTM2Xwk
r2wRajG0BlN9CLC8cqY833TW0P4vn+dsGk5B1C7ZzPNEkuor/fKl0eetql+61HhvLv4eY5x1W1il
WdJpPE8kXsvJdzW9//i1XPr8s/5SE7lpl3V6VBFOQd+t4tvHn//uVOcWnXKG9VrROOumUu7GURJ6
ZsW8SbIbeOy2hVJkXrzl5eOW3s39Gr81dbZslVaQVbVJU/M+ul7vfgwveoRV6kakRC8JCNcZ9XbG
/eu5zmecVPa6Wq7PpXQvDVZzlV0Lk7LNrPRZGfPn3BAwrlWW0pNyIHUXFpv33tpvj2qeLWqjvgyF
MtO6TplOfBOrl0Rx700jHg6cJiJrVANnw26p1WEJM4ZFUD5Piz80GEhcUlW/+xC/tXE29OK8lNRe
6gGyJ6LlGD1Bfj51lwKOdwfgb62cDUDq89NsWEeFeoof9X0FmU5wSgpISZoDJHYVh+vmyDZ2zSXp
4vr93wyR31o+G49G23PhVdKHERdFfYY/0+DM9Sm4RMa51I9nQ7HBtLsTdIyPxQRJUeurw8+PZ9aF
Bs5P5pbUdEmA+4AjTn1xq3ZC5eRp/z8KPf/VXednc+CbxpS3dFdKNY4VHLHk+/gx1v4+fx8gbliE
1utUqgNfb5KV1utjGmLaPKqiHas3YnIdiV9S8tex+g0joI9be3c5+r25s8NHCRLOaCZePQaaRebo
G8NftiYexPoW4Oaqat5caPHNpLVEpLBUT0mgzETgqa8f0Kj1KjEWjbBqYzzrN92u3cSnmDEubORn
xcEE372UbH6zDJ41Kb9uUqTiOTAHmpyE3J4XJysmezBOUXIvVbhsPFTGpZzeW1XDWZPK6yZLvFbi
eFyn1S5/lEc3u48giqtfAr886p9VKEn7XzHWhZj1raThrN11lvwW6asKhrTDeg8/+Jri6D8Jktzc
IcqS3OlXLU3zcOmNvpl4a5Nsm1y+keLjVvN1kylivthcNxkJj93CV8cLE/vNjDj7/LMVihrEYZHW
bQS6kF2K4jaU56tIVf2Eol07ECcPO5D7j0fpeyNmpXgAvEav/CZlmYYLHnsSd4lrBeaKKx6pvpS3
l4oXLjVzNjDlYamiYG1G3Af7dB/TDOXfh/7CmvLOlOMyVqee1VA0+PZn+2QrhGkqVA3j3wK1gOWX
rGADEBmXpvabvQRMIGlspN1oQMQ315Z5jJW7udSwR4/KfXHU99Ox3iNZ9xmPINAwlijdykkeLoWf
b1extWFI3gjL11K/c5U0IJ1OCmSKwKMd7h0uK9gRDTuiIdEOL1acvN8aLZpAyNa62bM5ZuWKJBlz
zDOdYI82O+wNHrIDc9piToOAOH48Fn/tXK+2BNpSUK5KlBggzj9PdzRV3BikIEen0AZcS7G2q9wE
s9o9PjnFplrC8OdSSf1tOGDKGGRSeZAwt8McImyfSgOT3nbSrsOpmp1wSHrfWCbykAPGWapspLtY
x18zUITZk4JOxoY7o0qiVU2nWNroUxMGldtoSuTEIwe1kPm3i0PrgBcWJJ1CS9eiNll/KTEgPwZQ
PUa7mtIEbhOewRgeYlePA2KQ7/W2wh81mwYcGpuw9HGLjCVkVqOCE+BonnC9DT+rY56b9hyK41Vo
peK+6xceK7Ew0f24T99Zs1ZVPRld9nLqBM4mHgbQdV3iFw0nHOMHKbIL2f+4hfdW4ldNnO0AC25w
Cc41RG8OlkTXir/mkVYyLhUo6Dyc0L+kK7n0UGfjkk03GlA2dZAESPTmdop39McP9d4EV9W1DAEj
JBkR/+ulXo3kfIjKBD7NUF+H9XwytXgXTvJLGALk+7itXx/2Ztj/6x2di0gqLW6wczDJiRQU/8mO
tq1/Dig8569UD3ups3xq3cWh2Hs7uhpqOnuFLF1WWr+z/bx6j2cBmYUwExY5tjSYwzma/tDOeMUm
d0H0yxTcnsILi/Wlt3gWH0EfwOp9YbE2O78PCieqRPfjnlXfe6QVIouElWtVKopev8bBCk1xKrvO
6bm63SqZhftrgOWFrLVB45R174ztJ9zxYuu6NfzPlVwotlzheKFhfrBpjBFbUKySE08dIS3IhTp5
SYnGyNEwY3zquiV3xTCy7FKdV/02njE1IbMHIULgd9oaY7dpUeEGRD9KfbR2gizfDqIyvyQiJQG9
ltWbfpGta0MdEhQcQpPxyYLyWDRDNNl9uJI1lyDc5iFmK2IvpeAexmI+4UCpJ26fKyXGaxnYQ7cd
V6Lyx933zm5KwRpAFkln8ZfP72uFOtSVXrLAqsiy2/TCN66J0RxJDx838844UGRFNdm1wXpZ1tmm
Xae44EEhZtUXwi8DLqS8swsCwXefRANTCtMQDt35xawS4JafN8Hk6MW1WtzOuJEN/83RjO0c6TQW
WrxBqCdRzp5iGKUiShnOTjQczI5d4NIB5nxJOm9g/flvAW+TjpWcLtgZzRtxL3r5FmXArtq2/uyL
fsNKK1zDnfY+fjdvwvvzVs9i3qhKpwGTJJTDz/P+1HshJtjE94LX+rYQeH9qZi4J3N5cS5y3us7r
3551nOXJHHRsb8R9uC38lZQ82JwnfHAOF97bm+3rV1u4kEiGutKfz7XRINmkyVz7td+bm2E3npSn
5KrbxseBpxsmO/mq3l7o1HVH/H3B/7NJE7sLxcTM4zw/jKQf6yiLEttxT7WrB+HkEBxrd/aNvXzQ
P0m7j9s7n2BnzZ3jCSFb4UA08Q7zdFvjFnRJfns+u84//2wh74shYWHj88F9nBb5Gb7UDS79F7bJ
8yPEr1aYu1SGaggszlOXjSqVAq6ZK7xyjUQFL95xkN5eEgu8UYj92c4a8CrUhnKZ/HrsqbWGkng1
kF8lnarTOvlpOACwsC2kCUFuX5Le/D8aXN1VAJ0qxq+f/zbYwZY147L6lOE4upFTO9/j/xe44Gs3
sitVfuH8z+YXicR/NHm2LybWsCgN7XLtJ/mUkuwFwgy4CF55denQ/P5c/q2ts/7syxiIvDEz2AkP
4211121XcLJ++C+wIdfV6HxiofBcbZMMk6FyNhLH2tSjfqaARLqKrM1JTLdVeNCdxMdT34OKYheQ
3f7CyF8qsnhvfV79XqBvcPh8U3eHe0NRLi1tawlio2HhVuVzXYFCu5TIfHMsW0coNXcoxInX3qrE
B25tNXCEJEq/rT3KIdCNKSoN7MSLL1bJv7d4cIlm0JkGM0852wDwUNDw16AIqIavMH1X8U7/eHV6
/3H0tZqQyzKF0q3XE65GS5fnolZzUSD5ihvunxsPEzZODsXF0t93lioK01BN0Q7F3+cKwo44sJFV
A+8G61MOkKmWnVm65Czzzkh41Yj8+oGEsUymQcXMQOPqTpAeqvI5Sp+y8uHjjnvvWTglU4YCEp19
6+zNVBhOVUkl1VDvviioRUQs26TvH7fxzoSCcU1miJIlE1ruuij/tjbFsalN0rLUThf1yWaYhR2q
Ox8nvkOWDV/lcAy8jxt8bzRY+BprOI3L+lubrrrt4E2EGJIMfqzbMVHO6o9TcRLiZuDykvHO8KY5
vHGoCEMveD68SyzgtXrkXeU5Dq+TrWjSn+P735+n/xP+KK//XH7a//wP/vm5rOYmDhGRv/7H/zzF
zxB+yp/df6x/9s9fO/utq+pHcdc1P350p2/V+W+++kM+/6/23W/dt1f/4BVdjMlt/6OZb3+0oGZ+
NcI3XX/zv/rDf/vx61Pu5+rH3//2XPbYQvJpYVwWf/vrR7uXv/9tlQn9++8f/9fPPn3L+bNN/B0P
+e5bc/4nP/Aw/vvfBO0P9DkaZTWMmF/2cwR5449//Ai56YqNXjMWOE4QQBVl00V//5ui/8HNOfX0
CvIe3ti6xFN2848fUc7Ee0T8hQKTSO4fX+7VW/rXW/u3os+vyxhK6d//Bnb39dhgBCocGok3WCoA
LLOvvB78wRJGgKLKnxIo0N2yq+7zW+kzBBwLGvhkV4i2X+DM7zHTPErbvrbLzbhJsbGzDvMP7Ti8
dHjDtJ+K+2wnXGUvyYvkatvsfok843l8BJNbf2s9FNq72YHXt5WdahduVc86LLvhJeJKDH2CE+4z
t76p9/q36Fr9GW/Lk3aUv+Gjyw2WNNjyY3PfHdu94LeeddW5uP66xOe79FG+qY6jB4tpp/jlrexA
3r6evfqmieyS1Mx97sVbiLqWX1yVN+PDOGFXarc3y9HcTMf+sdvVt8KV8ixTMwxEdNMd9U36SYPz
jCH0NvXEveFHpN2T65LEZ/hJORjb4DG/xQjSejZ/4okZmgjVnHDb69hr2rWOvbFr7ut9QKOd3VxZ
vrYVH8Lpqt5X1vX3/hTvcz42/BRdz3vran6kC488w89Voh/sFjve6w7MvENxZdiGXfnZXXAv78oN
X5Ao7R4fSI8ayqO4V44cFxy8uD+Z9wG60tTDFN6FgLAZfxQYNvZe9Fnbluw2li943bY/BeBiEZQf
gq8GKXD1bsnc6SbK7E6zAx+aR+tU1GXqbioyw7Z9dKozO/yeSQelcMaDtusd3UG/ekCLW01HCD+5
Y37BMLZw4bONYNE+L8d8G99Uh3qTEkLu6q3mrnFJsEMrT7cku2hn+Pm23IQHeV/ct1+FT/nJvKaF
J8snxwlZaidSiUO3QxrZ6K5xq+D6bicvq93zU3oYrsaN+XM+NZ09PFm3oT09KYfurrkydVuKNrhm
q1ia8UUhdWzFTzHBnuhWm96R/P6buZ/3XeG4lu5h230l3DE+SRlGQHLyreFLdnni712s3u3Q1w+k
3ESyq3a8ydzqS2tLdn0zXMdAWIA3faLT8sIB7bWNerS2rnQ/BYCOfSH3QVlUx8Hn/jW38++aiwPx
JnLBW4Wn69yxITDeJv5iZ76xzV787j4EhvIIMiRMTqNJN30tPQ0nUi9weqJl2WNrgD6yqb/mp+WA
8d0V8i6QsCkf8ZIwjLgI2E1gFqQrHeBBWhxTZwrBgvmS/rnnLszqfgqyYc/WzwxLdLA6Gp5i20k5
dfb1c+sbzjR5xRb8gBtgWio6ysNwM99pD/i+mtjD5gf+P+xpgWdThNM+9y4I44fMMyUHM1VvwTta
dnSGYnbMa7cYenvq7AJmKBbmpNDxfcZV+XlSIUgzdEXCf0rl52/1fnkqRDux9qFXu3jDJ/vgubzv
r7GGjgpPH3iKfb0rvNT4lu3jK+2+/hnL+L8Yd8GntZak8+c9SKNN5yviD+2h5t7Iba/6u8pdoU2K
314Np9keyB2dtEfVl7g2A00CC4jVyC8lvzBWt2Fw09jiq64AKhtKmRLtwswZsbJJT/pyr1aGO2yU
+2bPDLb1BxHXpt4eypthcI1usLPMNiHMnspr9cXEP9ub/LZ15H0d+9G0M7JT9i2+AzaJvthHClpv
pp8owhyx9p5KSI72anx9I3jM6V0EF7j1OuUb/St+bhtXVp90mK1O/qNqnji6qG66WSGZY2IviH48
2TwpmVd8H8Fj6lvDwlgYJvCB24D2CyxSO/fGW6ym3FBy9eigSFtr8YABMSA6ug8eufQ055qTll8x
OZQKarjwgH4O8FRXfOWuX7Z5dD2hXBv2spc+6vzOF/VgyKfioc53+VP/FC/ATMAgb5E5imB/NuKp
MXXnq8G1c2y3j2nk6/pjB9gV7GNow/EFg8QlTuwBchYLd/ncw1rH+1130t1sfaOv5zsMg8kA3413
xiNjyikY3J+6WxHBRgU6yG723U3q3hk7SXNAARdOafrz+BKZx9C6CQV3fGqfxBsRvLAvyl4v+AlZ
5F5wtkrvFg/CtXnbbl8st+aIBJUHRPNJUL8ZJ1EAg/S5vsJR2G59LRhPUnhb+MpVj5YLsNJXo3/A
f30F+mxkHdLdAN7tOSFLBRExR8gR4+ADz+t29GZPD2bHOCVuzUC+53M+Z050ExkwO4lf7UlyhWjf
eH11kq2T/j23+Vg38QZoQNGOZcMOO6fQn5QY5NOm1rm3rz2c0kFcYsCNHzLLG77GANGFxwzO5RcL
7lFny/kp/iwWn6WrpvsqhTuDdHB4bH8q3QTK5llrHqwrLT30+9w6quLGrb3eZlL1JH+ch8Hzxue8
9XTAHcxEG46c+hQuL8NJIsNRVbIbsk561WmAjbvBvjazJ4N1Fc5qeNP7HagqQCwEsrF4zYYFHeO5
NWFZFY8qBth6mj8J7urC3bvpXQBhvrKtwSs2QJqSfY/xX+XU381b85OBJNftTjW4usKWv/Mf3Snb
z8fgClKEW38fbY0j08xLrRzdy44miPSGlb7a6Wwu6tdo139H0TMe+u/K9bjFSFm1AS1Pup1el0ez
duvPo3YtbXW3d2WfZx0dRcIMcMP/wFgcc2hyEmAyhNIvsOftnAqtKACLEXygZ6Sbutol8Z5S8r4E
pPo0UuHz0u+Cxp0WxxC8Igcx66aTXxqbfbRnkDGahxMkM6g8/TZ2v5lbMt5S6eumP+r7oLsWyz03
gVPnvojkAf9S6fy3ovL7Muff54H2qwB986Nco9n2/Jf+P4zGiVQ/CsedBjh6/O33YPzXX/wZjUvW
H0S4FpYYxM0oU41/BuOS8odq4mVGmbFlmSBWOAL+FYur+h/YjnH8FHWibk5GHIT/isVV+Q9cWMj6
4DmKFwxJ1P9WLH52ol7NtrFAMWiMY65GDdnrSHwIjWnhIhZ83coDYz1wEhP4aLlQBpgUIwy2qsp3
RS3rrEkggFJzrPZ42qfbpIs/WxWLZCNH1VYpxpsysqQLF9dnJwXMwDWUJhbCEBLI/Neve6jfjsmK
YjViM5mBbYVWdur7vD4It8gCFdeMuDPC4qOLdnp3SA1jO8g1QFI5g0ndwznoWA5+e69/nWRenVzO
Du2/vg3HGdzakFeh8jy7kIWjMqkBRBRbrb9LkvSiRIZy0yvZFWZEGdgEHfOPMlRtIeOGFsocXsVk
iO2lz9ysemjrMtpXUcFUrijxYRO/8PXevEwSq8hnOOMzaqg9PctbDGWfUlveCxAQvEab583SVtT6
iuFzGujEdUkReCk6GDvoCngnWfQdnAXc2no36Nboqrm8LZP4ZtCdC1+MMf579nDtt9XsGkMrLGg0
jGhej7Ji0Qp0HU3ojL2sOWVHfdMUnSQxWXxtMaAlZ8aO2saF4sXp+wIvDaKuxO6dxscxgI1jGpDu
ojL9mrX1hjxG5QThcEFQ/cvL4rcU5/olmQS4PSNmW+v/1of4bahpZtPEo5ILdpf3lr1YOlQfGTS3
rgAXjNxCV06o0eQrM7eEHaWHiByrB1ltls95KN9TvtTsiqZbESYVFAOp/2LmKRKKWB22ZL7vQPHN
uwv9+us+4+w7r4oVBUm8Sr2idn6QxrNpEQvolKoaLjjn5yb1Gex28SIQ0mLSV+xKVXho+/Ah0rBV
EUBhep2aXDWCod72kxDuavgZzJX0ZRqX8ilMg0/syJ+TME9drdMbhikRukHE6sKVJk6MYXkocRHt
p1ia7WIiwKpUqdmWZpC6spCU27af0Xq0mngzuT+WKZSx+moXN0/62JuUIty1Qs/GY0AG1MVhI2Wl
gR2Hkl2PU0H5aK75eW1Mp94QrlkI9R0sHXOr9VVlB8IKtxGKTTEbJICbJfDnOYeXa8aHgHzagdG3
DYc+PcxCqEA/X0C+pK2+0UIh8Pupkq+AF9eQhPykWqGgIUerWio7L217kH95cVAErEjMqtznhjbY
0UDlf8Wv7ilwofhUzrYwGNNdGy6jL9X97Hdd7mSCApQCVp8RNMkB3kLuxyoxgJBWzXbImz1ClEcp
E0tXMLPQjToj4allxouOm1zIiSXUUmtDxVWyl83qO9fPGYT6+YeZGcGGIvfJD9W4d+e680Igyo8g
2Y9psAQHo880/8KgWsfM+ZiSyRKxvImIW87nQQOpAF4yCHIIl9BuVqhop2561diTo1s2wZRwcBsz
2R3KKfaEYHopR6AWKRe1nz/+Kr+aOvsqOtucjPHZuuSea2waVHVdFw+CnedNv4v7lrV0wYCx6fvW
546+dVUVVOMs6j6KBKoGq0Neg0VRwQ7hbfctSMCqCEo7bHPRuPq1WwHM6ryCCwDerarYQh778GQN
l3pKjj9D9ABsGS6HWZw6tW6O9Lv78UMp7/WvpaN84TJFXG2rXq8zpikbORByENVLtxOJHXg6a8Oq
55ejJB0yQ7GDYlL8npJIn9n8KMSF6o5WCTdHZ0WRrUV2sVtQXWWupk9z+cUcjHCfZ63uS73xUxjl
0AuHzovmir4ok/t6GQdvBOs0GrXmiTOckNWB29US5S7WE5mguLlwqc5C83YYYb1K/pEtiRXqPMFd
AKg2kQwKtjI+6WWjbJReMaE9LSdjolJ2SZRDUi1fEEJEW8NgkZcqJQCnlEfeyOz+kkjaM6qv9kqF
/DLPwirlyriTwWL2ijHotG3fbMc8C3DMHctHxvFz3wjtvjKT0zQEM5fobQDzUruOAB06QmzYoXCo
1an88lKVgFfFITwsmRY+TpN5o/HjtCyzz6YR3cSykNnNWDZ2GGU/ZzMFgUzVkICAhQP6dsWgH6so
k1z4k3bTNFTuqqQnYwPymDXZQT05YS0E+zrpZS9Zqi8IZSzPDEprM6WxSZyF5Keahu/SFONms9zR
VLov5zrj0KWRWIk1zcZBBXTfXEV7VVwGVw5NDvkdUKUhlE/i3My7pNKvE9jHiVSEe2IfzStZkl05
GAngtImzhRJvR0iaB7Ov742qae4DaziFhrWtmvwkFpGxlXXVtOMFhCK2NPsELlAQdtI+b0HNzWGz
EFhdq10yMD7r3ksApT2OcsxZPlOvK2HUIOXI8kNK+OdysebA+Ogpah9ar1GNmZqRWbSDcqr8PCZf
FWS96aR14Uf1GHzJxs5Fjbgprd7YWmAByVvvxgKsUWdU3W6exl0n3EEeH666Zvme0et+JlpXcV1I
TiHH22Cpns1+FB50IznIi8RiFFZPI4PJ1lPA5otUbTWG1x2r1UNX4HIpdtKhD9RTWnW0Sw2ob3U8
VTjom8pgw8xbsd3KS1VsUmiAi9cksNdYA9Eh1QEMYXFwLUps1Wop7WaqcqBVAEJirTbYBxT0otEL
YUP7MJXKbcl2bRcBRWmTWIOQwEPpGrJ2sLemm3btNLPWnlRpeAq1NvUHPlFujB9ZILa7sOpqO2ja
7iSVLfmQsVwZ2+UGsyq6tCa0pTzO4dFDj1vE0FtSgX4FnudIUjKDext/KLm1i1JB9LEQgbS7iEdF
NQI27mjPvDx0uAHhBxjaQ0QmcDLGnyGpC9CQNJIbpOvC+IdSB7IdGOQ3hcnEbXIQwn04mnYJv9km
f5Ilu3nkhJCEU7lXB1NzUXHPLhYVYAcDAwxSlucua2uzM2qBwquFnN4SNs0dTF6frpVuB4hEmyKM
9K0G+tExoTHmWmBs6qb+mbbRrpkyd0zK4RbLjM4RIPKmAohJrBsBj1K6B1CKzFSgx8MPTf2kBdFV
wfLOUe2flyvvRf3vLNgaHo3UU6ANJuA4D7L0YCpmuUM2q09wo4PRCXOLdEIZX8tWqDzoPFdj6Pdp
0gVuPJug6WJwf2ZUXdo7pHcCaZ2DhfqrCluX1fVi5bcYdWgstBoyi+rYitw+TAkhdUSyqFkJ7UU8
uPARSeEEMLTCoSgd2cANTCPIKvL2Oq8WEkTmuGmkpHOUSKbQRfkaJPNgf9xj74bS3OqwbWvA7Ez9
LJTO9VJbYtUMnVI0ybRMwbTtM/mUBNniWaPR+pNIHGrIiWBretR6mQnBrJZ+VG3hChnbF7lj3S7G
1tj0sYIXjVF/C4cUKlVAkjVQp+io6v33j7/1+QXprwMA0mguuGQqAvjX687Vtahpp1ohmK5Gw8nK
QAZB3Z3UGhqxMbvRjKI5RUXotqEVkfpXdoy4wq7NMLv++KsY72yeHJZEkbQBMlnr/AZ6yoB1GxmJ
QLnPxE06NVBR0VANc+0OS714w8zxCKx0deBqVXLEYqyu4ybStpyUFB/is1tYWXcntuYzy3V3H1vT
05KRwy/kJrmLtPq21QBnUzi+KWMGhCZ3ntwl7a5DYp3EweKZBmSy1CJ5O9bpocw7pN+ptS17qXAb
U822BWFZZY3dtykKyQbXofqpEFJ5N5rLT3Tjkj+rha9LGUzOcNqJurVaaBleYXXXbSwOdghi1wYg
Gez7aYDx3Df7cOE3R3XonGzKZT/qsmO5ZE7eZeUBntnziLvtrk1L7aadjmkt9k5pVemDAUc8U6b7
huTLcbKA/ErK/K2Sq0vn/19Sw7N4FDN4FCg4xjJAzkUOOQhhRaaM1G7XhVzBcqOfpPYAYamzqUpC
/14Kx7BSO68x2pVlNwJmL73SahUbp3cvDwVKC3qtBAYrey0bC+udAWE092TwV2qgfjH66aqXZ04k
+tKRmoedaY5g7eqc/agrNJPM6lz5g3xYKrC1I3n1Ia2KU58GFRNfuBStvr6q/ZWAMZEnr2aD1EUw
Il9PiqDJsjAW49AxKDQGCqxKthyK12LY3jTEuFfRJJZOB6LWHiyoqJPap24Z6ekpJaIqWYPwA0oK
bwKNu09kIpTha5gmw10aTdts6WS7KJVPQl6H0Oi55OI4V+6TqST6GBLJGyZQvRz4VW/UCuz46vXa
pxCfhKGQvtTjYxvK9QUrrHeWAbRi3FmTXCMfQP3O6yc24dNndTxB1VvAmcUSm2hYmfj0aHpPUVsL
dHtUPXbwlKMFddeCmTaePLZ3CijpCyvpuYSNNYkvQ6HbehhDwHaus87nRpSbmuuWuQzjm9qMfMOQ
naxqKXcTQgL+dtyiMOZqkJRYFURuxE66yYQfuRX2F5Jxv5789fBXV+9MJFI63wgLqNc9YxmVkCYl
X2bB+xp7AaXdNnlzu8TcDA9VfN3kPwqzGnbJgGODuRQ6KndmtCrM2WMoJxzbli+1FFnXkZCLh1iQ
dXdMZa7sYiU6WFF8L6DL9vGBDfZjq+tOsGgQ7gfCDQPE7CbtxXGjZZh4WhU1IVrEHUUeiNczu+JJ
HojUxsXYtDFQ2VHvgO2hqL4CTgY/3YwdM+8fylYO9jNU+ya+CxVBd0oFHmgTjBQuygWA6u4QwDOx
+zIMnUU0d+jGj5aYacd0DMBvF9Y2hdbLbj+IFw9MdN555xp0LXIgCp9QYr7u3F5Yhi7rIzb0NSia
W2pcC2aan63rQBG1wX5Z2c0ZxiulDBw3HlS7GgpuDfViuRPhadsxNrP0NvctE/lPDSMCX0wkrpSn
OthXtcj00ttvRRuEGyHRCZcTOL0pp5KPdy/5bZr0V26a8+3qtsb5/fWjWGIg9FTzUQEfubFVbLuu
l46hXtQ2SfJrbazqLxq2yJ2Yb/VINFFyGcdkzWuUMP/iwK/KpNsOAmlAHEeYeIom7OsoAvubzDeh
0sqPA8uQ0FFxI0gF5xyh+TllpvJFuVRJIb9NqaprhpzKMAs1za+8/u8Bl6xOUoqZg8BxrM/x1bDw
WDXhV2dK+oW9P42t8KoJ60erGmV7Ujo37PvhftQLMmDkATW1EA4q7uX4cVr7ShJw0I2STVPp6j5Z
kfVpF2o+IZ3lZ4XoKhZw+9RABdAF0aUSVum9hyHDT9EZph3YkpxvX3olJPnYkx8GN0s5TMZ1cGAE
j2o7BS7g0mvoVLFflIbgl7HhcFKd/VniuroD2I4Croiv0+nFSNxF6uuvsjxvyiQE1MsLcSQREC5x
n9elt0V6zz334IlimRImtDbRSn/9A12SrWVB+zmrIjT1I1dUqh7muyEVtVtZZ8RaiRJ+mroGRfqk
ddt5HjYRuTBWGll/0ITYcqTkCl63fkeVNhNUaynmWZmuel+Zx6JevgypcGywETwtrfzVhGd7Z0TS
3RyWXjNa9Z0RjIlLhNOIavFJX6bhODWG5hoLh6tJRUk7y5x7yFWaS3ssIk5DfYRfYZuJXwQDG9Bh
iI8yTFW/hhTpmsJOEVo0MKKYb5Dv3EVJdW1ZI+gBASvFsawMRxVTmLBkE8Ji3iA8xaCn41yoF73s
L0a6+K0wx24KMl1VSfppdVe61npxgJWm+SluMcDFcomy34kQWV76/KtAsiorVHMXdGWy6+IXUuWW
m3XleEUs7pMnXkmw6lfdyElbpPnoFy0JozhqRE9Qzfq6CFaxTQhufIiqbrNupwA1xS9tOsFTz2AD
iZ12iMnG50aQHNsc212N/MykTeWFBLZ5prRctzddRQFLEZGBB/+5naCRm/rYwhfDpXZabLPtY1do
eu1gqIni9un/pezMmttUtrf/ibqKebgFJFmSZzt27BvKjhOgoYFmhk///pT35uycXSf1v8muXUnZ
EvSw1rOeAZpDSKcfmcHDgGta3lrVc7uJ4JS6cgVJWBPy8YxnZ2MBV6ld7I3MOBIM0776avqagxyG
gCraI2LVDsRmGJNQxsMcru9FbR9y6JmPWWnQbzfrDm8wlLrVBMnFUOG5AI2N6xDAU1chN8ay/Mrq
QT6Y2mSCPAZkw4urzs9JrltYGYayD840B5jN1Jj7LPoaBPDkD464qehi7zKnZJKwjvsyM+pPz8YX
fjGNqE2n9n4IcjfGNHq6LoYBXuskxFW6oHSx9evYhN2N67XZzvRJHm+L7HnbHPtRj5fntQ0nJ+/F
26KXkGy7uTt0M0fMVrZ48pCkvJOFX35f87ctzXddNa3vnpkyx089D0ZRR+5eGlZnePIPaaDMaxtY
+S9Xwb+cn56L5zYkZ2opw//jVuPakjUiJ1DAdnUjVBtukmVFyAHDtGCcLgu79980Tuyzn5+LqRJ3
a49uLG1SGFOVq6/MyvX33Uo64ET7bTW+e0/jtEXSduf9XMAgI+C8TWwus70rz+VMQo+b7rBiGf9y
r/0LpElsFv3sb49oZFV/3GudEsukGK1EfU/mtBzkTeENr7Vsvg9OGnL8y+3yFtw41V0ByMRm23q4
8X2Vvq+2yB8IVA8iX5S7sFT9GQv85q4LqweErMf+8namyqf3dauPzJzC/Tps5c5a2vnQjHkiioWm
tKvfpsH+tLhLa8tc4dcUeZSO/neR1dOxhmpMTBkQJKGHj/ak4kG5wYEoTuhdanOf86zb69oq43qA
jgWoew2WpR68cOwSKpNjt/rLrumr+W/k4//e6KjGfdBEWOgQkH8fBP8BXBQ5sF8vmQC6wPbxPPc3
snffMrGVSTmVzyQon0QGEj0J9ybF6WXYFf387IzLeyn48MoM16v/vTT/pbTmIzGLpJ1D0uD/CVDn
Uz7N9jRAtrHzl26dXvIWgLqbcW4vCxFnLaQMTAMVp8BMgKnIQeHCKdstVcsHg3v4vz+P/d9bBfUN
MV0MOklOYsz8z6ppSoWbFWUFaGKCM/KB+7hx6vklA7Irv9cpVCCRamPHtxkx+ssThedf1Es+dFnX
+kqk+Y+qpwUbgvLgiRXaZbE9LgBtmIF5x60M6UG5/7Sq5C5LFT0l0efRKmzwSiiHdWEkU92be2+h
hLdSe5cH0MLd+mGwuofKSvXNvM5Pf/nWl2/1z7KXb83YFeERoUrGnxqFwTP89eKJHrtMdQs91xFs
+WPoFVB8QphYNPh9vPa5ZvLjlImoVXVHyNzjSLacPbftsSnL52F1q9sqcxZYabM66rJYMXOTmnx1
CozRfTdzJ5mCwXkBLk73Ze4OcQl3M3dGJ+7Cddr9/nr28n2ifPrLJfcvoB1fEaIz8SQubPjfaNl/
rH1g9LpoKqS/Xeq/Gz5o7urNd8vWUSNeINp1c2+cVEI00lz33db+DG34A7/3t2iIbM8011ZHOPZu
8rajkDsX7c9fZvR/pnhzFbM/fSxjcFXDoP5PYXbfaS8LJyCnyp2+gUAccsOF7mxta5QSmZD5JSy6
giEaO7HGojca1+U5q+SLeZmy0jAdRDPR7UsIz3PpDEmNIfhu9B9k4/uHKrAgXYXiOxfaXySo/7KR
fc6Vy0DtcjJDF/nnxjEyfwtJR8riddsgoRGLEMkClRIya+xourm+U7l7E2zKgSmtD+x6Z0eODQyI
5mTnOD797yX9p7KTJ8nnwTH7Mpz2eel/AAiqqFzLcClQMUz0I8UNvi9nRyYQS5KtXMxrkTNyn4X/
XC3dSj1ivRc+g5DfbdrvSXC4MR7yq/1vDOgvn+5ySf1zw/l8PAvLTCSZjBf/YPyYAoeEOnBg1Myp
eZ0bSxRWyHYYSb6ldP9IUQwCbJTuqAXD5jjubZ19W42/JoH9y+cgvM2CAcX35j9/QNneakh3brhM
7VG/pVtYbVGfz7fr3G1XQoX1weqhvXJ9Yecz5XLvObKOck0XRvgfQxe8PXe9OzzO5mXUQPN2aNNg
P25ttXPLpQajcMNDGeoxwhjROhjmi0/B42/1GQX6HMHVkpGt3S6BqKB2o55fhRCAy+5iH7rKvm6D
rDkbvd/DB+k3shPC8Fgr52myyof1Urmbc3ZblwFdqR1gYZGOYLR1+xykrkEH6w87meLXHqaulxCa
kzNcssVpSrf/q03EZb0RAs3JQqbUJXDvD7QdWkZa5IqhgFfX9TF4SX1rOblp0vXApcCsTeJ0KPHt
+mTMhhPLublP6Th2us/Tc+qUf3Mu+j2F+GOJgZ1h4kLDzFL/U/qjmsILZsPnZpUTs64yYVK/wKgZ
bT4JA3XfKmVUZSWkR+NyZpdrczVVnUqkYdNFWmPxDs722BbeV6br+UjvlpGPae46GNNn2VWQ9OnL
GCZDLl9qlSINX7qrUnj3HWdpOZYnc1itK6+x68i3hx5OxmPtzsHDmiMhcKS4tgkY2a3Cz78Voq1j
u2o+nNBQidO3/YOCYxXb1pQd3NzDiKDK17/AquF/r37elYW6DHXev/gnyGIxV9m1ebzWrn8Um5Oe
B9MszoZr9mukWs4Mao1LG6KettVjgDM7XNPLeKz00O1EvsCLcb2o99vHrO7DQ9MRg6u3bontuo9D
6yOYKudA6eIlwxr8AsU0j0YVfNp1YJ2YDkNYllyqeWETj16Ob2O7yJup9OVNqE1vn/aXfrxYGDVX
8K+JIMg7Z7hZ/P4MKUhd5eWkzmmh1HkyVg+MepFJ0SlMGDx+owQOvRvk9rIBLx38DO51HqxfvbMd
Rmu873vb22cdWcQOieaVXNPEMwcvzofhrRx2bcWcYPAsFbUMJM+mNby0bp20kH3pMwQ6YREuJxsX
sAe/aBMryF5Q+TonDQTEWBZ6TFE3u9Ari73M3eVQUUTY8skanDgFmToDQMEVDPRV68vuZJXfs+1T
dhekuumafViHxvX//yO0//La/wWBwR7yYqZN90hq/J98rcZpZdhaM4k52aORM9UJ6i+7EXfFhNrQ
rcNormZx3po87rqBKqyor4tmLU4BfUMgt8gtxvUMtSgeNF6y/fJU4Lqej1b6oJrtYGdre/wNHwYK
CnFgoQuQwd9c0v80gOW8ucxAkPX7NAgoq/84uSFmWKV2URtB+GwOYC/TEZuVg79Y9U1xZWxIadLg
cVzFLh3kcsvEtN7PFrWqe5MVznLNxwwTDOqglG7NG5w1dV3L4Mf/+Z5jPkMuNHUX3EMMwP5ZFeQ9
p2E/slzqpZwSTyzfshUWih4DdydVNkdrAYUv3WoVVYDmh5qdtLSpwD2ZEeD//jCXJ/LPAzFAGot8
GmcCAs7+fGKedqo1bFVGZyFiHcL2b+u/VR3/PZy6hBZdrtTL8MJ2fh85/1Fm6qAqm3L0c4xNjDGP
aCyHKyoNDLSKBgK4htI/1oVzths3S4rRY2MCkhjTFOmiWsfETKtf4aTT69LOcCUkKfaorOoEw6pq
Uce01tVgm4eQIg4tElv1OjtMlDnX3rp8tQUzqSEbNSdtC1HPTi2QxHn9wfoszhCRgOtnrdE+aKTi
1RyejWy8iCva6WAMzMsKCeI+Gtv4gv99Qllln6zpqU/L8XpdhmLv1/0czbP9Pjt0KOZANVUXWyzD
6sOzwdfCjg9QOEMep+V+rlhsuLaYR28lWdHwXpai3lAVtSdrg7modYo0IBuPq54/bW2YV3V1b8Mc
SxxXOjdLNexsiF97DrR051Km24vKT5RJ2dnOn/Oth7wCWSepQuul91ldear8pHAH6zgK4xHfvjBW
XXYz1PRsMh/KQ7ha6r4KtwfdOTeM4bPrultv1hqGwDgQ2tdoPjjac3hG0Ikw1rqZ6plg9tUpd2Sm
DEzSSs7voskfM+/EDLI9TsV5asPidlKMpcSUPpHDoGJnkXcTXJtjk/bixi/pHrSRdjundMxzUfTA
CwXPM8761N+71RBesym8K7HVN4z/zDPJyuZ5rrvIsyp9ykVrnC2NysixszkBUHNPNkXTqeMAzgJH
HBbLzXiPGMH+7x1j/vcpc7kZUaKavGvm4MEfVc2CX808+hlSSM/5sNesuHO26Xvn+/aRFquNzB+D
V6ynSZb2IWVCGVd+La4rouQQwWy8LnkhmRrMkiqJMxmcMnpCiwCDPiur3db01wyI5dWM3f2JBdMj
wEJI5AT1D+ImIpMOMRhQ3DjSC6K57XxcfYfbvGz7226SZ2/7HoqphKMcA+O/m4NCZlj56soZrNvC
L4wra+lu5zTsHkSI3mhqTjVGcER8Ywa9xqN00pPhNtkpVz8ZfaCr85YWApEhmXu3rnmX6qMf5OnJ
mcvxnJccoVzLdcQ8wbqTUtt3SygdRuS3skO9WKx5c2v6XXO7We1nVru3uCPZkG8WfSxd/VDZ24fR
L+shc2QkZcXWdossqky3P3ArR3pGPdauNH9pCLMuO0qXwrleXFhxEG+GMkh6vmE6gTBb/QW20yXq
PJgxSRlu01VhXhRszU0pLeDHjorPbUn0y1YFigUEDqnH2G2dMzPob11IH+50O7f+oxk0MHfthago
Kh9AQny42pCirvPS48woOdeme25pHs8KAgJ0v3M1ewoKSIZySWf1X3p1O/jTVYNrjUzkC4Ues4sL
bvnH7ebrbFhLedFT6hHjh+5ojm7SNeZrj3PZfuz92NvWH5hiyyQw2uUywyh3RUGv4ij/BU7wFts9
AvsgHI/2jOOumPXe3vJPqwFVagvzh28jEKxE9tGkJdOtljXe5NlO9mLblQ0j8S4XSWg1ZAcM+t4s
0yfK0K86RTibZt/aGsb1Nt5zkR0E4GE/T+TvpL0JcrDtpJ2/egjp4/QNwKo8DpWGMOoC6oQsfaaE
Q5T21UGsvIVs6US8Os2+rcxhv8ziq+8ZDXgbh4YHxaiaK7hkNbNnaYi90/dXlY++bsynLmo994H6
NkqL9SroUfj7CK3Q71vR4BEvN4syVvNzk4Y/LSI2o7JP+wstqSXf3v3hr3m0Dp6MUBtQ/SOWLm1N
p7zZn3abjKzKaDJ4PFAGtIYxwRDTjYoezUnbPC1q2okKuxjTT/M9DMrLszQ+2mEIqIisLBL5cA6e
C5j++9qF2zRu5SM9zwoBzZ7ipc2pJFOULJcwgw4YL7edN3L+kt7Uy9HlOQ6mvSRL00vAV+N9rTb3
kOktMrRodtp96lgcSdqu56DugngN8x0MZfhoTG7wrizJYW4MuG/uYVz9W+3LU1GTBpt1JR50MnuH
S3dt5uJGBJpLquXhwJ0JI6ZxZ+aYp3FmIDqtYI1VJmMbAv5cM5PYuPKxrBHfOYHeVhViV9ZVTjws
sC08/q9cfYpC6SfS8+4Yc99Kpxl3qYTDKkR1K4sKoLWwsWYT+V1uiQ+Glue0tpIx58fQy/WR2y7J
IJo0Dn3o3FOfb8nF67Yej6qn9G7VGOymrHrLJv9pa8uTo4tPkVv31eraHKrFzzL85fTlA4vkLSTY
MErNfRdS+ktVIun07W9pPxexUmiYRaa/5j6cop7jzsvzRE6Ii2wvhFRavRp2fiVV49EeTqhNm9aK
R+8+GOSHKcWNnvmqY8iD28T008NvrFzoZIjCsSKzIrYxbGImaGVU20CeRVb+mruGB+zU36QZ92RH
WZK/HVcdxBi4kvqSZ3eZKT/CjYDiVK2JPzFc6Xntds9y4MlPses/LIXDb6FkiZeA/VIu6SldqBcp
l+E1b/aX1br7YOnO42DhrllY6PNmSyK9k+e81w561fd8q6+3AQaHX6X3pe0+ZrimJ15wLg3dML0y
AW17t9wL4NloI/Vd+k1kWkCgWm2IdT2xxSAlV/7sfm4QR6hfR0Z7PrO6cKRFuts4Ey9DsSrZQkDD
On3bNKIQYyMVRtcDTEEFw6IhA80EVl6L59/blTeY77QfxH4uUQd57nWas5Pq4LKVi+lXmI4Rqm6e
+IC3Fn5f1Afpo6WHZzbPLYsw2/l9C5fHIaw+wy6lcHgZouruMj18tPAUk275idACMhjxihESlR/b
DGEJ0m573wzBl2vXClg093dZwA+31Zg0WPlxmoioc8s3oRdei3r0EN6AW4cfgk0Z8n1cKrU4Rz6B
qNnF4jdqCHgNcuNX2eIU2BbVm8r5tUux7fNygL9ZmkmdhcVhKuUurcsH2yg2Lh7IIFAjo2zbfuJn
nqGxhzSi4B40x4VQRqD35cO6ZOsYVvPqewrNc/exMKKLCvvVFP3H2Ad2TFVOwTh9ZS0nVm+ttzWn
VdXAXExLXjQKrUMwOT/d9rC4xDHWleLAzMonozVPfp0/hVX2pAOsDaqeUz5Y6N9kiPOdaL8MuTwq
v3+pt2k3BQL0fqOmhU97bRnFta75tobPU5cbfWIa8utN8aJbG88AH3i/DcSD1fpX68xxq1ZfJTdt
I1i4RrDxo2LP0thVpZIlDngajfDbHAiPvFKPe6jE2HsDXasgx5hM9AVDrxiu6RCnQ9IofC8cxQm/
98OF8XOTMZQbeb1pgYlEmT145b1oZrSFomZ4vVVPbS/uN1dNUatTnQj3ToxumXRG7qAwrD9zSYAR
mGGYrJ2/a4LlR1t2V7CiUQJMOb6dI4vNlPpeBN2vLmDJGsS1m84E8yc71Y6SiVhZqdKfn9JyeO44
8KMpbaFitIxoB2B2sKEfReifESTtFw+N8eaK6lAEr+0YhpFfwe3LR6EhWTKRWO2nura+o5eykxSa
f1zr+dw6JZdLs19D6UdezprpvCbOgiyN6taek2mCKRQs4c6e9q2V6cid+Xq5n3nRCpelnHhZmc6K
uHdeRdeD11nll1oWCNwFh2m6xbMxobKx+gAKZTaffv/B77L6yt5tGyXKhZFqhZChyUu9UHmeqaR/
eAFaZo+COc7MdbfA6Y+o0n9MBKntyrm63nI7u9CyV5gQ235BWBTBjTqGgznuHGE00dCEv4DBTrOR
PucBi2mAqOIKzoLK4KXWQ3BrqvF63tAguz2U6/zOT423zhAO5yQWDGJy3wDhQE5LEFcSsrms2lfm
D9/NFSUKIgVsN0TQspcOoxw/mjqX8YJVZhSu/ZxwdcXwIKhygJ1Kw2P2GQLoNmF151qa9WxmdRwE
Sd0BmGAVynDOkY9YoUxp8VopQMb0JVDGe7ewGM0sn/kh1lvK7g5WPA7KoP1wwJNE0yH0QSwwhf33
JoUmZqzmqXIWEi42FfeKU7UdUGKM2n4d1Poe5mmRqDX7PnfZ87py+Tt1DlmMjW2kGEFItfC6gJBm
02ivOi8nslNmIHNOFm2+UDt6CcAwdZXWKwqqLq7H7ZdXdmk0WhvuqDSN3oLxiCedWHso0zZLn5dy
xs3CRc3WF+OdaLF7kQvUQ8ohWKjsbrlVVGiUCKsdfnWtfjPCZdin6X0foEOptpzm2c3u5NhQzYWB
syMBWE1duqOV+KoMJu+Q9XEpV9xyWp39qXcPFHxP5Wgj4ug+NrzfEN8334VD2M/Q43NgFcG3dkBP
xPZDIjN/BHOuksl1cS9gzkxkU1mWVVJ4d2ORPfW4xJbNqqJ8nvMkcxjnMu7dWwM1XOPJpwEGSKzG
n63pTbdTmH9Z67Xq2X/kdh4Mi9OMJfDqpZqzzUVuIFjCJRN/Mze6JPXNg2KRwtGpsH1W0N9Yp4UZ
vmahiEZ38nirvEPa2Rcg15u6Cj/GEC4GxmhBsgnqnrDtjkOI+kNb1cccQosz+caTklRVELqYh7gs
HC4JS1Z48PDZaNHbVAJREnQUdimhGpi2VCMw9KYhqywevh/K5Joq5HHcum3vS/lo9tWbb3OHBqt4
rhW2M7rukoKqMnIzn+AWtc6HrP3KxAz52i4fzcladuH2w9H6l90Uxt5WfVyu+C54bu2ylbMSepSN
XQXjjK3uMcxZCGChVvTWNgmd1U3mIad+af3suMx2t68BcPZ+wYnGgR4BpAAWN867gl6XMyw64VLc
x2lBROlg1MRuZXjYrCEIgPlQ6tbE09ulPXDdUw+mvsvmyo7aZjpMjjKOLhOVQl/ZIOqWkR+y0sYO
0HPbfb/8Mo2Lq0/r7TvkKglN47BT83vbjhWUGDpKsU57NUE4Qn+B+e70Q2d5fqdbHaAMmDFo9uG1
LmWdaM9x4wG5hc67K2be07mxrNM8BvPNunwyKs72RPoxDurCvWla8kpgGRGmfnN0y+xmokuNrNUF
SNLIRjyn+55u2EogUmjifluvzA2f4d+M1NR6YC7+Gnp0c2klMRbKsltTGi+gaifPVD4n8gaQg+OF
EeTfV6lORgcYYbHoiirMD1ZR/lCaRQ9uH4U86Wg0fsypT8CtXWPQ37jP9VJ8DTIH6t2wxxAT4G5/
3eImyu1qOFQ+9WHe2i86obu2tHrOGRyIUClRInbDd/4hfiJl6URj9ZxWmRH1CKliT7MiGgRVa6q/
LyoV9O/ug5flWWR3QkaO394MWQ97jFeNc29U+uGTGMMZjxAOCO2d8xyB+Dj31CMrLDALJHFUY1TO
UJPCbGAkt3Ji0UNTxHOKbkb/haiPRDOqStworIrTLC+ZVOPnVbPZn5WD51zW+O+LRERQDPgIDTsw
5PwmZaSDVbSTuLXijpi8Y6Cg9G1uRpQsULbQ83rVOkWEMuFjwtQMooN674ySiujSwuXLcigGZcRZ
qGLlmr+Ibscfpyw0KBfH7bQeAbX2qcm8sJn0r37IC+6CMoGxfWWw3szK3G9hwINU6rWe5wSd4bD3
A9I963Tt6cyOg0ZpnGI574ft96rLyVtyKyiNQX2fYd+wZ4Oo/eQ474PCvaybKVw20/wcfSAqf01x
vZZDmTjItxif56+buXwZCxLqaih4sNjGT/oiU+MwgiFoMvHIfg7ZOsTLFFypbbN57fJNl/LKc0sc
UsanVXePi2t33I6YNbmrZtjjI+00FnEtMyyXSqYgWYeCMc+7bzSTXjGjwzEZyHuLujKs5Zjpgn66
GW782iyTwk9vunlM2pH7t+yHS0OWTHaLUw02/PtsHBB2RObq/ur8rYvyVqrEne1z6a4wSszAPUzt
clinubsqoKW7W/dQmnyOiUTlSrBKyxSxj+5w7NHI0g/yptokURxmWJ+UlTkvbRj+HFlaked3Exeo
zfdSFy8UJyiYAs8AUZszEzLlHsif9GAfIC0wuA70AmWzsCtY+sGtaM3wxnGmqO6UAXL8ipKSt21L
/9Y1BW/lN1zRNLfjErmkcu6Xlbs0N0J1yHGRELLENMoUuxEUO7GtuaRVFt8yS+M4YYXPGBYscequ
n7Ls77N+e7EmWR0GuK/RlsP7T/MO5y3Lv/Upv4C4GdJN68aGc9ObUVnc7UGfIgsJORHUU9gbCWV5
7F3+cluiqu4Ok+09ipnqtpB3CAGauCl686zX4TZ8Nm06I2uG1A4QfjU7ut9rPX7LGiZ1me2fCyJp
pmrw46YD5szZtLpFL5wj4buy1JDkI05LTqEQ8mxPCq54sprrR1lx7hl44jLIwWBHq09ZiSLJUfEI
EzRSTPYpcJaawqV41C0/eXI4Q5byIO1xPuQh/Flb/hqdfEw83VVQ24YknBsVjU57M2sacWcV5ISk
XPuoesw1gH6bZT+2PFwph10VdW22Yu72Mfl9ccJO+b2n+zymjG0cwSm7NBr0tRsfuDDf0wskUbpN
QbNBbDfn9wHY8nmog8+2/th6iuU63N7nNn2gsh+iechOHcSA/Vg8M+c8eAVxWPY2QR6oPK4vSq0A
nDj9qG19dtxyxperKeNu7KlzxoNTFyCSvhd3wr6hqfpWG+vM/dIgrct5ZpQ+VgFVmeYyH+5yPyz2
m0VHaltnvxDFPnOZxfjSvOkH8wHg7MXLYGmyTNAC5f6JAxLlcgYaiHEVAqEvh8D1CRpsktdogbbC
u20NXEFbddem5qdCUzsM2VfYMPpwhgfHqCi/ql2b014NGi+8Xkd0QlM+vzdYssT8/wpWgO1Zse4C
6IRm6dzbYnsA8xz3qsk+EHOuB6tOj3Ut7hbl37dmRzSZGVQw8pvruSk6YJgY34pLmZ1sNa96W3ZB
5gcEfcjPuWi9pJfZTecrPI00qzu/HxbnrObJuWEyd7PRXcAjL49tWJYnoo6RqGQ39YJx2Lglbpd2
B9tIb+tQbEkfQLu20wcjb6yIeqjicx7keDl1+rvOqKcrbknGuH6wQLmUx8BZccnLvrO+Knu/bCZd
vMZrQff6W20uF2m/xgHJrb6CUH8VbsHqNTnzw3yBWFMj1+xJFwkC/5Ez7FNXc0T4b0p2CbeqAfA7
dVTt9fhFasqNr/yrVul3kCrr1nHKz7ScPsGv8f2rGc54nbXByS4psOs6Nhd6f7ejfGxTQ8dU63Uc
8ug39QZxjxZE7INt/EHjOe8tB6/XbuvQ/2btuVns5lxRbsIFtE5l6xJIZ198LIxf3eVfG8P4U4+e
3Pfa5pV2EEuMNmZKi1p8KN7HSvs37rhSndqdj8SsjphLLNdqEu/zxeDF9tGri2HQqJd6TBIb+eJC
KPOV2hLPZu8KirYaqvIBPSxz8i6AXfcqyqzYualT7KohWRbR78dWf1hGVyXDFlh77dkg3unODDXO
N8JmU7bcbZaWxJ5emxocbPHGbwMe+5xem4tyxTeQQt/SaeVIEbqZDjPMEs/t5x3OImWcjtWyq4rp
EgRjPUyjL86yqXBAW7jO7NS1iW3AlI5g5auyAzGWeViTbcdsFbZ/ywm+0EZdwijWims1p9YV1rJ3
tEDh7W/gv8YTOLgWF4lR1xePlmwTjJq/OSKLjTzO52DaebCoGIlaTVK0PhTCeThkoGAC7tS1O/TX
BdzrTXEYwChB9CwnGpZqkQ9rDTXYyASEG0ZNnXoP00XzIQR3KmZglS/efExTYEHLT6ps4+TO3aLo
6Q1c0Rd2mumat76jbyujHg7SgKHQ4KcabUgeJQF/XOdA5bp3bvjSuEtmAmt7S38tnqz2g1BoJ9FD
xYxcgVLyBqCjHb2951qfbrVhuh4xNVdYAxqPXBXX28rwEea6DryH0SkeiosjWQBFqYYsAc6XwPCp
QTqYrQ7tdsJb/yCLcH0Mnfbom5zE9rKqnTZBylaU67u1LGjuUnHrl8DVMrtbR6faC8Mlx7mrwCHr
Btf/2pVx61fko0MGGsr+u4hToVRkCxP6u00J6IZ7DJJvYOkf3cX/MXqEnoWK1KlNfqLLeFwGZ9xd
4Ckuke7aRsFF9fxoNhr+R3a2uDmKwWl+DtPMGGdHMOI7jgBq161M7Bg12teckLvA7ZZ4RPcq8Ftu
voS/9cxPoNqDXjsXVnl3FZTy3Ns0ROPsObt82PWWLjibXZydCIBTQJ1N7jArGSDO+co7eVt+Rzrn
aaMaYQKi5iQIupM9TJeHDELmNstt5Zo/CbV8CwsqNV05XiyM9Qro/aVg8dxaXfHaVt47F4SXMEC8
UzZXRdezxYjD5PmA6xKYMcYQH0G++hBdB2KhXAsTBqT3UlTTDRQTLBgmp951+qbo80OKQNNsSs4C
D+BkFPe6zr5V/o+UiMAQPQDzcJhuvnJQ4rhUECh4wYsLzHLS8JospUCmG4dpLQ5SGtjb4o9Qd5C6
iJV6aKe+iaee3xCs+Y9m7W4nW4tDYDDAqHt0K1C3JFLzmlnYqH4JG8mTIeRHZoBw11jksA3uK6/G
OLd35t0wG6+lk697TwWfPS5c1DJ0+v+PsPNYclxZsu0XhRm0mJIEdTK1nMAySwABDURAfn0v1Oj1
7Wfdk2vnHqtTlUUCEe7b916+SP6UCULQlgLrDxPbF88S1gWnDjdTriLlO+Rd5s92lhR7Obdsyz0+
hHkL7ERbFDqIt7WPXltc4i58dvVw1cG5cQZKYP5sS5QThXxNSegQnzbLKMBI1fX+K9uxeCacnrny
a+vp5zpfjSOxCxPKBEYzjjLg5MRGxwSPUWjofCVYq6J69Pe8p+fO7cUbFmO4C+SUCYB1rQbdYjIZ
IIkHedE4jjPuVaPv25PbQJxqBvplWZC0citJCJiSc1M7GXo1aTjlgG1NbQEg1hKvM0V7ElYuOLS6
iMZq3ezRcK/lSxM5E3IJpzfA96FMEEfYQIQFfzOM3hiR8T6YHDIQOZiEdvs5ACYyGcnO9JiFuSu6
ytbZee68BFsesbepV5ewABisEmy946CZv0rQxmN8Qhe/d1LzzrCtD1n1zSUVCRhn138SXftQKGcg
4uYXTGUyY5+NC1ebX+5HoxERZ/BpMO+yhFPZTGaYFdyY+HbvRLi8l92Maj9+uSLMrnJ2D8YcJvvW
YZqTjcZPhyx4ZMVIhjhJ2KZP+zNH3HeS5JIUqHs1/XE3rbOKuF5d/NP0FTjDQ9/O33ElW1g5ANJw
gG280olvxCdQo9Smq3W2H/rwfTK4AGz7q1dCbBi0Ghem9EevTAAck1322+UIFS88zzr4pWXxAhq1
5N97tKuyRj5JfTopqznJwThgBz1hh24jzBYXrXG25fpgMnMCKYHGjGq0ZxibRk5sPKGxR0kfEvM5
OguVZzUFF8+b0zsxLi/h2F41K3cPoy1dbukKBVn+cbVZE6zwftrMAyfrL7c8Tj6nrtvVdDQwPHhl
SQwn1AXB3zYtGQQ7/HQM79DNLK6TAJ8sS5xq49Cl3mPMavdiEuMeoYsJg2fYGIcyGvD5nvYA8AfS
9U7NIt+rceSiVv3BBHZH6jhc9nGTkWBz+7eQnM+TX4hrOM0n1RnuDVn0yKalZO+6y7sVFDMVobfR
Nvezmqme8WidpZiw7jUFaP/cP+SF+aqX1rwMqLOiVvTdS/3bye2LrBtgImuOMJ++FsP+CcueshGk
BUSgz5QlcUcH2WlTwTTw+sxl5tV85zM0AQqthpneic1PG0ZoR6uhm3QSjzlGNb7kgbiKrIvCKXip
QobGgRZIW2gPYMh4pkPKIAz95ETa9Mr7xZGTMcSfAivfT6H9SjqP7JL3hUcCEWLIn6eUVqXgYeGD
Ib5D0WTWfwKrfIN6o7m0avuk8/6By5Ohcso0vY2Dm9c3gANgHAlqKJEF276HztwE/almIe22sJFU
rZzxqZd6O3diDWj9N8DjcUg7N6GN7X95Wd5e4xrCFfw8IvvZOtKh51xep1w7xyyJ7IABt1MQBLVt
QcYl2GsHhYHQ5FOPyWbraEi0jf4ijfiAB4Z0q7Gguc0TozDa5C4NfhuAMU3/q/BRfAnH7eda/WY8
xjQXeoPZ2R+h0fQb5Me/ECeuIbGMIzUQyqNFwNG1AkUy6uRPths1Kz9xWuHWwK22g9NA/Z7RAhi3
chG3e0ghryT1wj0XyF2alMUetBL3Xu49UHBdJos3VwcWeVEOECYUzAH1DL+sWnVbH4gYsh7XjwyW
htF8cmR0BpApdbIXmAXkmPU91klUoH+kMe+xqtaRNJPKKCmXOSra8TWjYJAOVKRFVh+Ng5WbzdjT
trFQvrrwaFBEsxGRcJ0zIUYRmowKs3FOBdwan7H/FgV/h39lHwz2b8lWH542a7uU8bNk5kcMtd0u
9XrVpdMuEJLFw9NMWsAWT1KFRzM4S65+4CX5Jk+ZOdL5HYPS/YQi+hcIT8p8XB0CtCXM3izGlVs7
+IIdQTSsBfJjF3fIWZ/819DuOvFXLTXQ27Q6hjBka9722XQP/pD0zM8lSgb7Gg2HPrSNy8ieKKvn
DitIX/CvK++Vt+7QG1OzZQBGYGvK97b9oVL1YvQI0Rl+0Y1TMzYqC/8zblUGDuJvVbfTZzc7J5L3
L7qdHWD11rdWyVnnDGmKevpubaiDLJOc2rsFuWY1DGVQoRCFmFRlSfVVZBNUJLO2t6lyTvb8VAr1
jkHtd83/3xblQTGdOnoZbBbHNhlFkZrjZEMRnL0ZdSQZjlPTfBYYAU62bGAoU8Ktv4cjw/yQJOLg
WcPVNwVBTefHdMZDhuynOpeNi0ud7GLNr0+z/HfrkDzs45S7VT134cXkn3QHfqEm0WGMehuqizKN
Q7bIB3dKjZ0wUMpTf5asDLYLQkl2v7FNlsQLdg2icm6BoFZblmqyAiywsRQN6jeX2A/OMQfb76rh
MW1wv7ABbcoMsD5cwci1xEG6nd6P4/vkzZC+TDqzfikOnf6xR95rs1EXyYoTHEhOEqHZPzPCxxAf
7IxuUFfIVbXMyAsaTrplJH6S4fIyl8avuFoTGCwClf5oPIWluHBUUe/J7A32yUcWqF+EI6uDqu/g
RL0PQfiY98hFBpbeTW7Z20XN/ja1+SSc9YUru8ZGmsiZsCN1MYjoDoAO1M6wfzF/MlFd4nUqQpvc
ZoDdvKJEXWHOCYUl2zEfONHF0vJ0a4o59sLtOJNLSuG1p0vHezQ6kN26U24UaOFMNj1lRD3uxY03
NPnBsLethRLihKz+NRb7I0uXC47+cVOLnAGmFzz6I3U0OQY0y5HpYWiXNE2IzX2bRvw+zLhtvuLG
mXpyBu3RKdP+sIj5F3YP7eb43eK82cPACbOgPzoKhH0x4+/NAwSpZCIY2s/0upwvYQHRxJ8tjmuk
R7lqhMy4zwTgJkZ8NWnmbm7Pc5m/FObgMpKomMvF3mMCv9vtewS0wFaUNPZhCbwr0Wkcs2OztceJ
LzBdfnklDOmJfao+DqCdbWp314YLv8pmBaCByjk66xZWNRz4Ioy9ykLcYLr4BJsX8HyBe9SAE212
xG6wtzKaVVynBp5arQqwQAEMJB+fGy00VbTFjlcjfx0ZhaNjmV/0R0JL7iuPF3Dsi3OItSiaOuZG
sjLeShm3e27/zTxxVrcdoxhQXeUmLvN79u28cf4etAlJLK/mr8YOc/xYi7/DAdjweHKejy5eWMtA
7C2q4Gmw6/kQ4xihM1Uzoq+HsaCvMwaJiHSY4d2nnu3EobXwaDXBjdJMMy8owr0Kp7vJa2HVdVRs
Y/hKjAsIiGx3iya5b7+1asD5JFkAORf0RGvu9qKaMTi340dJOmjLc8WbjDqyaQzvTsSLESW+kUaT
MNc/DHFcfdqFK6Kmqg914TZ4GsodALgKSxKGwsGUHAfBvFXjgnqvmFx7Hb+4eWe4mhy6jsnGzHS8
aN/MsK73FHIE8BY2aBYddqrOY/kWPljkR/yUlcddogUClIMTrmvn6tDWwy2cQKXSZLGzG7QOluwK
GqoutslkoxSnXPYxKdYSnTD2sPx4Ll1SrAPeJr7bpK/+2CJ5H+3gTxnTEpma8VSb1S8Ks8wOx++n
x3xhMhBUZCD2XmZ/OEXtRfncRSOgCCbwRgwmH/9YCX8qkszBubNs9ijhayogoGzTgs8vcWqgSKm1
uvE068arAVeiV9EmT2O8wkdxvmC/Fa08Sot3MA44ZoY5p6qp74uUNdTMw1y0hOapsGr0Ht7aFIwK
/gzGqt0Q33TVfvgJjo0ktxgaNDjYaAMzDB88micmb/OmxSC7t5hKbky7dSLYfvzUri+jZrSP3YiS
aDH3jRkI7/4dlYEcee/DbDM0MLPT1P0zZuo42DmTdaXIOi3vSC3mtq++/QJBbRyq9ZaVfMtN3kRl
7u+HzowqZp1QMD37PHE81jajGwCnILGkzQYTVsMacry3aL82hm8jN9Dxc3RT+bt+e7LxZ9Ck9VsZ
9wiXawg85ea98JhT6CHObzyMVrh5q2bj6vqhlPlVp+586cRAcJhNzhsbT1ZVi11ecq3mHZMx/C7i
qIcecdetcaNYywHBDeuZ1MWpMuu1nsWJrQ845lO25eKNo/PYM/zPrnijyzC/YGaIjyT+n70+ZDNO
gUFmBKZcrUtXByW7e255c5OVgFwxqECsKWilXda+5hTV+8ru472VIEF5Y74j6UYzbrfvAu8qnz/q
RW2p36lpfUErGOAJzwb7Sy4U2N6p6jkEpo0nGQ5DUJVbL6nv0ikzN2WLUUFbCocJZoLI7K37Ob4b
Y2iJMh0IDBmZwNHQQVbC04FTQR1JTqhdNSXfBSasUhAXNXt6WOSqD8ue7aioqNKKVUgJmEllQcfQ
v+12ic9ynslBaNWmxdQDq1pE9J6Ls4YEiU16F6ipO7sscexU3t05IdDPNKEJtJj5Y03/sGA71kHR
RWag1InAM++y+7X4I7KtgTLtNdNLK2k6QOfxMfrTgzNM/W7C6gT+U9OG2Ef89E+WhZ1BcpEePJUP
3AmU4fCYIApNPQsigvm9DGgMZ1M/h2Oy0134swKre7YPjRgOJ4OtZzhYyRwvzW6IC9bLoFSkVYce
VA9nIcKBGrnXIJhDqisTlXUa+P3gVtBTUC28jFN4LTj/rV68LMwe3X5kIgF0I4c5FNTD0QhJjUHu
LWg/6Enw4XpMsTd5jgMNp/trrvJ3DV5hS8jC2OVVgiUoqG4C1l7ihkw00KEpdNMD+8ELhvAnM+l/
u3ODzWoVfN1itR6Z9W+vXB6TeIIWlbfRWBNOXpwl3E5kF/6VN3EI4AUCqN5mVfvC48jCEgMpp4Zh
zXXlYarofnw1fwbxvfbou7qS9FK13Fcd+4EWyVy3LoCyNslWy/SFfId5KFrGAAWdRZqaCCpSaGBS
fKywi2ks+X8FOY5i1usmD9A0RWigdMsp3ed+Tw0TM4gu41ZgcysvQjSfSYpx36NtRSynAuQiZTRV
8HdArqnGV6Hk0aECZS0Odoe4cPS58VL2sjDGFuu6dxna1U6e8FM629lOnmeFEiSWV98rsp3CVtuS
mONGt/aublyArFDja9PWUTFxr3g5ID1MQI/Kx85RChcOTSmpdMtDMbSsyCBierS7mnfHLv9gtIab
kstf6HAvAQZ99q83d75o7tvJ/6DN+wvnFicPg7+t1S+EDKfGiGTeRwigxANE+1qm5otOMX72DnTW
onQfA5kxZs3UHW4xuTUTjw29YFhca0J8chFrLVsdQmziK8W23/IBDofM658kY6EjcOTvInR/+561
TSv30ubjT8Vi9Z3FiJoGgXiOiQ6NOfqbH56tO/jQN7T2OCIsF8Ca+bdr+vRayPLLi5EffZxt+Mam
5cEIi6i7oH0E900hH9IB5SyQoE6NIP+IZ5zEQ1mCuRffdgzvX4fcZVmxjmvz6oENaO6Ll1Y3QhIs
GUKdcYmEfg8BV6AL2rDC/ByNgkW2ogkPiYsTSXfy1srydVqM9tRT3I6e+J0qs9yS19cR0BwUAdl8
ja3N1rCSnTGVEdyD+2C1FywdkU3e0XFO0EwHPI+MKgdrGC6Jqg7GkoJQRO6tMxsADUgwYsFP0s1x
MdVDdsAdwwkC32TfZN49uAPC9msGegDqem/3+n7EgLQjifSqCTUw8cdhZaxwY7wSEadWtted9/Lv
N7Dc/oY2H+6A48yXtOPHYDi492N7PBElbqJFsyEhJXUWCYrbJYi92wohqAuFUS4I5M5ymc6WksU7
QHdRqXuWoSl+tLrltlWTc8tzZT2GsXUayj4/WAwh95M15/vFe899FtHkppDQZMXq8sfLEaCyxbi0
POitcirpY1cNyFeH2a39CLfGblAVakrDsouEHqkKDHUqbU7Ssqs8Nj4gE/n2ezJbbkQkCQ8dPRtT
xC7C65+Rl1iWXSPjwz/KZiPKbOvzW1FGc7dPEJq2scGipU5SN1umTI/ozShi+bNbGk5UQEvbzoON
nUHXVyjnV21P4qX+FpiCI1xA8fkfXjJvb3laBMc5HZ9TVJSDtfj+3usga7AhxzrhEr3LjNigDFtg
DrQ6I5qOkQZyqM90l1sobDsqeTVhZKwmKi/A7olBki1nH5mX4RFrpHGyVmz9Im2cV5pDLq5SvP9T
GIJ1bXeyYOZHfoEtZWgJLtmeU2xORuT3mjsRIg82SOCljUXxny6ZPMRxgVbimOW+rTvoRtlwrVmL
xJQFMa9RHpOERhzd0eOEqMclcqyseklDsQ3Nh06PvNsq/JK5CX84S97CqrNJBJufwzwY+6Bt3nrA
5jdSyqg/gf+QI89jV7wb5Tw9E/ZGPIV3llBivDl+8PyPi966wV/wDdXWYsqboMhfe8si1AgVZGBz
9mZK+FrNhECN7hCUsuR3Tv97W2rKAqvncdGw3aJ4xJo/mzG3OeXsByDyU2F2t3kCGYzBlBJ6oefI
TYfxYdplX7Io7yqxVuRLG1yCBLtIaDdHVmh676NKt0h28R8nnz5ERifp2Y+Oja3EIEa9mTvTug+t
6k+5EqJRTbH/T2V/64gnyDWGjeLvHv3SfdJsHLNaFHyTyuDsr9ZH7jDzHj+Ti2sjDaNGL1dY3+Ub
P5lxQ+s7WBZ4ySUIPjpGtFTqG+Z9zLWw4VzqmiJwyO23qved7ZRbCS8ZXyLFjr75iuyC9cBKCPVQ
EkvdWX2sorQMdOSVLGhEMawvVZLsMak2KIOjxTzfefFGZ9jC3WVtm+6vwh4JSYxiXwUpql8fZJFd
P5FQGN6oIKHp+R1pA6+6jhaD6RZDuNMgCvWvAE6ce2MoWVZBt5hMzkfbMzlt4ExumtIPd7Tf5dui
3K3vxvWTxAKn0sY4tJYsDm02iLe0tHYhTP0lw0MQG8wcycMw5UPAEUcy9cHzktPV93qtgfwQlkLj
OxcTk8JMJ/hLrNEBPy2ZGinjpsNS3qc1fpOh5nIYxzo5lmDXHoreqXYxY5koWcSTmYjhTpDfOyST
LHYhO/V8TOAxd+w1h3uFYZROeIzdIaqTCoe7sMqdZbdP/mK9Lyq/mVVb7IepBSa2vqUh8ecHM8MH
N/4tELGTsDcvifknAG96Ubj5lh7foz/a5q5wSeBxdHUnCY8AafLTDmv7zI6IqBh08FHiym6IcDK/
Ldt9XDp/mmpqH3w9kPrzHRFNY6WRrdzpqc+opIfLGKKbNoWRPSDCkBRnk1sXZ2fUqOnoskUjNrzs
CSPI1Qz1uKEhMYB3DS+z7VxyOpnD1DExhQ23tRJhvpH06o8FgAPHG40DJumj8Y+jwlIbh7EKno5y
ieKZBX8Y2O/Ix9dHY5BulGYM8ofO+JQOkf9VTXTdIX/Ma9/aWKlRXn29FLQWUu+DPMlPFvwr6qC4
OtCADVGWyeEupBVrRCgOjIBoTh0GV8oYLkOAs1TT+ZiWOI68C0cLk3ynvF3QuNmBVQRWZK9Odl69
PeEGjHRJ0Fz/0Tw7N+v3gTexyCIpMKSbsU1N1aRXEFCnZmk+q+FtHGb5kJTDrTchGuGFwadK+Qw6
YXjnZcg7uBklk5lRrijA9eHKpMJ4Vcfmcy7SPdibc6bb5sLbd/S6vjsph9mAG4fiYWICyKKkObkP
e06Qypk+7Xy4B8d7pi8Cta9hmAvtBrxEd/ik1LFGkrwgwH9lecZTIEsHa8IaPcu/uljYjLt5nsit
oP+G9Y9vmK/A6Hhdy+Kjm5V7BhGPBOfdeWY73uEamaLYX9U3jSOco8V+EHn1aVjc5DO7Oa4Ld/bR
nWVyyPRwQ/3Lr1Uw13sZWufZaf1rVWMA99EW+1R2FzECOcW+WW9hgbD2xpPPeVbMp3Y0cZtOVXVv
/HgLC1TQ8OZrMjEhQpJizCZIcDTWkD53HRNmW46PjiPysw+H6Vy6TLlshd7oVIXAGEBwKotbhMRh
oMLor8OCjSGdxuSuh+pwCHsSrxTfG0A2PQj9KhvDfRoj24fGV5uXTDTafHrI4uBUEbN/q3JilCQA
1muPVM3QZK+lrefo35oMVTDvsa2V5OYx6EvmQd8hOaTbMm2uKbOAjYfgsamIcuZqpECoveq42Etz
ycrg10TRtANDTaglzMLdGLLrA8Bts8NqD4zfo42D5ftLD6QaIcFEyujz7zF7yyixiF1JcwvA90fZ
8Gb7NHaiGREW30lKdW5njywEIqZIb8erBIAkUfqN1Pmmn3x0u8x5cEM13foV89akNU48inWfvrZf
5ozhL/t9Aw/1NZiR6NkLNZzL176oxZ9ayLPssr9haPUUJAKTaanHTzHzmMXFOQ9gpfTqXbXFxAYd
Rh6wY/4YxCqYkviUHXOZ7AS5Pd4KSuF5xppeP/tCuI/Sm9BILD4hZqRkkQZe8eDL0oC3zTxd9k6A
GzzsUOZk9uI603Dv8Dfw2uGeb+8l6RCKTM0SxdwGBWq6t45TfQNE5gcn3G4mkPnlcGGrxPthym2+
iln9pNy1ZMPeU+IL79OUvwxtE55dDGikC3rm6H7wwbB+N5d4iuDcLx/j+k9zY9J6xHF/TooYcr+3
GET9+I+wtHKcCoo2gyDHb0F/Myykd6sxyG+JGn5ksVAYzyKMeuTOi1PD0oZpshO+tL4w4ZwKUZ+n
Ypw/gL5FCLgLUlCWw2x4TlmFvidjp051yPi2bo5J3JRXw0KVN32wZDIBx9sM7l2NcPm4MH67GqBl
PISaHiExqZgYrkKjx43bg73qnNVt7lIHLtOvQuQupk1mp6JZ5UI3PDdCpqdyILIizwByuSUVWL2F
4m6TmiwHsHT/QTOe4oq1gbzNbEAELvkRV0V+JtdTH1ql6j2OtytdPn/rsjT3Fvu4Nr7foL8zpBHV
m3SbhFVQHDLMB0iCpfo9SxbzakIbl1Q2dVGXdJIO7X7T5tHCniMDaaIXwSlrx/BigzMnVMI6lzR5
qpXrvfTYmjBrsW7XqmYAAuFy4V39LoXnnzMs06UnBR9hfVfGw7OOYyixMW+s7kfWYTjV12JWQUQ+
totnaBgYbueuFGfBhiXcpr7Pp6CaWzEfHAqWx9Lk6/AdOJYZAPkKWeYoKwTWJDPupoWhA1+lv7Pz
Dm+b6f5UVo9FZUaNY9XGxjBr4uQyILTr5y+iRTOn98Qf2HyEbKY7pFzWhoRgKwCw7suAIRcJXfyC
6bnK7V88F8xzkf0zy5l3WlWRm6f+VvXvgUO6FHATKgM/yQYqNRtI+vRvQCFhdLF784bfFpCJbWbm
bGWmBLtwDe+JK2NBtgNsLxPbdqERHkpvfqVdE3uX0NZuZIKyhfxOzhfg/X4eV8OLatdiyrz2SdpE
I353eC64w52bPav5uNTWF7xl4i9W+MD1ggwTdP0h0Txukzn52OPz9uKrT5/E3S2wZoTZcj5L7Ihr
FZxtW1dgaaBOgga4NwxD4i6Bmein86cY5XMwr24LPTEjQ0gtHWwdZeJFtlcWZ81lZ3QLcK8R6vi/
K73wGYj2BjgUHR8X41/LRFmIU+AtGHmIEr/KeMgYuBgeSllq8riOyCOHuVQ/YwBeAn3zHJj1ix2z
BcwYINqix6OkG8m7F9BOwXMrXwIqFJS8le+iZis+ytJWl75R1pNR497oNQnnFL8DLTVnVM0URc7K
uc5uhlRKQGCiW9hNGRwc4AD/vrauN5iciPq5rXlNeHVzOmPA7F4meKWxT13qbNzbgPafZoPPzpjA
QEuMUWTftnbWV9uOL37Lqq7lWciZPGG6R4YaMA3eJmN2rlmDPwJranrDd8eowmCv3rikIkrN4J7N
Q6uNzu9eW9fe+Hn8mnbdjXModDBvK0mTn9LFbBtPYGh1Yw+xmIVqZDywXRN5D2mbQvvSFCylwL6a
Tbin7KyOZu2KXYyR6+AuyruqIj8NbIcR7WA/duyS2jbzefYy/9eAG8ztvpgOzr9L0tUrqQIcE6Uu
tZNm40YMPyRNy6uZi2Hfdu+yLfVdzDJANivFXDQeA/7CxoVV5533VK/45dnSYKUIks2EGJ/8nEAo
m1zkFYZFaH4MWlcPRpPmx2Iyu9WO+dCzJOJ59CESLhOepRaV8q6Tl8BeIji/eL/XOsbyzuwlMX+C
keGT4A/E6yce9Xp8ZIbZ3tpsVO8+5iiQnbP7MKQ8KEKDz7XUUy4TRssAybZxWiYPIinPIis+qrGo
fmRsnbsCGI4xJY9mhWjSuCG0YVZZro3K/451+Z8b3bCzm77BShiLntn8txzt/4EU4S2Vvk+Ac8sk
D/GHeX9ShRRLaQTArD7TiuYHdjtwEGBwaIhvxDWhhG4ej9r0jinrxlha/D4vBlUkvsvGCg5dD2cy
kbPJ7M25+aChN+O6bYL7a6epvK8NJoxIK8VN25bj//E3Cv7HqhYfI5FnBxYcmjA0/P+kPeZ9aGY1
suRsdM+T5d+LkCQJg04H4Mc2n3zEU67vk2B3WSGqPUe1PPBXa0M3A5JltLeQLSBxFVlT5tyZGZ7Q
WCIyyB4NXymY29Viv+Jhsc+Y7aCMiEkcktJy75NhWDcR1u9wvxUhCv5HOIzf7ZJTYM6c6soewXNw
0q5dP6oyac6lzXPAApnywhzuK8BceaYzYQLTglMZdIhwC4U+mb37riQ/bGM525W+k9ylYgIHa4CD
aUvjZ3CKCb8qFtEChONR8lOerdm6/Pulnv2likCdVEtml+HoY5fPrNM2aF64M72HhbwJQENs6Qnu
KxPkNHtQIk03cind2rzz1RJE8M7kluUfxr3LfGofOBW70ALr1M5QBeceJ/H//lza/wO+y7cIi8+x
IBba60rc/04La9B8MiRKuQV69qDtLjgm65Y9IiRXkZCKiNkJerWC6gBCS+91yqtfmfZKVSQ/7hhQ
frgz6gHvfcG2ANiQwcQ5mh97cv+3mCUYiWQvLcIZW9CWFDLh+DlWzgsZrmEv+y7dTU7/3HJmdDa8
Us/WOP8VnD+FO89ZSn1vWOMBDmHwf207+f89voHPxiPDNaC6uf/x+HpqdjI4puuXTUae0qY+LE3b
s+lltrnBOWaXFG3VLxwK0DFE+XZpj/+PTz9cYU7/DZDmu8DL2JHsmJ7FzqP/wIQTmzRGLxlxvHU5
h08igM7iPgLia7yufiacr9eu6K/+1BnveljeSFzgUJumP6TG30iGh5+ln/6arMY7rCk76NctAesR
EOAJt2G70YtFPA11G2N4uQUXBSVKUIAvon+TVv3tLWRrfYc9kCNEcYc9VGQ7iZ82eN6IlKOLr4Wf
Ci/ce5gmYvYLZiO4gWr4O9LDR5S8sGbRbiqH4B9OQAqwXt1wCG2Ul5EOGSXYsilq53k82TGBlR6X
1kIcc+e27GVyQ6KAZovmYKHQ0Yh5W9Lor4X8nBO8tA6Rz22ekczRofMepKxJyvnXsbFm6Bmk6QUh
yq3F9/ol1uxi2vTU5xv8ZQ0SJFH4mUj5Qkww5xRg9c5TQvkIMgUm72LcI+AxME6ZRxMCJ+vqHjsF
J7M3aY0YF8e1QScQODbK7auBl2rmLxCVkmWtfZliDIoBplVeGA2DUDtwMOty12+sz1mkOtSZNBw/
epclTxD40eubMDKk90LaG8sQpBe5LmtWqtzmak72eq3mk6S5Ymy9Egp7Kk0w5yphUSp4uA83IAG0
nixU2xpSFa5BTTUYcN73AUZOLEEdALyzn5O39yZ0+CwAVWGVP41lPKwNdW71Afge/EWx4088CgOh
duGdF6t6yLpgZuwzHt3F+zY6iD7J0NyPPotuO/bKG+2nFCTuphGKsI3LP+lHubVc/lyLFA+23ebe
gs6x0AkrUgzQa6otnNlnNZl45ywMupN5a8tywtmZlns60an3+Wi9+cA2kGZPNgkbIyTXyYEIMLgt
A+QenXZk9RB5DUg9dZl2BwasuKnZ8sAdo4P7Ont1u6Y8lD0ropAeo1LjVO5bfrYgrJcnWrHlKXDI
485Flp1BM+ONTF8quOjHpsGl1QgjvrQW3+eE+rTHd1Gz4zue4DhaUIVkfliSIbyQMxU3yyKZ7Yz1
qfHC8i6Jl/JuyB6zxvLPPPTGRdc2AAjTpk71ch5PPaFpVBLxpUhzpi6uZZ1c00puYcpjnzvNR2aC
eRhrpNDe3a7HaMglBRTU41ul/S5qLFeNs3q/ALWuUTvKvJGQXBbeN7ST9+ngP9cKD0A8e9iuVzeF
kXuM3Ap1HzoYBSSmmKiyneoiE+fFNsf03krLv8NcBqegoDBLdHWv2eqHAplu3dm65X3aHDLhAWdx
0+pgmpgiJFCEEzHaNZ2NxTsEDuvF7KSocFwwb7ubCwPOM6PJPaNJLwrs4Tcxfmw3FWISq0AsFjb+
GcoBs0vvgNt3lBfsA0wGZsWuEzbHe8PGmubhUgEwgEBA3KCngzAlkgo7B55UgFQxpd7VstawFU6s
rVdaX2Pv2ndAR17FWATnShZYvRLQWmXqdCe8l7qZTmyBXx8Figo9zPoYBJRCGGcS9sxWX5PXsRwI
xx6MBASfconlQ9UxfYulbV5Jowdu7zF7dIDKl+Vf1dvyJAvRbINYP2Q2/RiODBo0b3khCt9dKlzA
hCun4TOr9z6+oyIe5ocm9rBzZy5BwUJnFznqeZP37fRoBEmkMU48A8nou6y443Z4hbCoHlS7PC0w
iTgR9Un8F2PntdzGmmbZV6k491mT3kz0qQsgPTy9eJNBUWR67/PpZ0FT092nOqJ7Ikqqo5AIAgQy
/8/svXa90QtjMrm7zvkJmlF5SqfmB3UFGNFUK2xDjB+7IXvf6hqOo/Ku3NdjzGtxNSSNXWU6b9ic
AUlIOxKJJqlgSMQY+DcUssmXU9NQs+QkrS1sPB2jN4EAtvXr0Er9DUbbYe34+FZ6ktnZwuSWhJxq
Py5VHqQ1u1uUi4C0BY1pVM2xIkIk8baV/MJJx5GGAj95xXDtGBpIcnFRLL9vmJ1PDcCnSs9eK71U
HKE1+ETDkkgz9BqAPhOnkpl3CzOqyKo1y6f2Hkd+H7X+9+fv/Yz/L6evotIOWYjdyGr/a/EzD+ZK
sPCUIeIGY9KTLg/AupjxhHSSj23ppqeUQL+/5//6XP53/FVf/+/D9//4N/78WTcre8Zk+Jc//uOp
Lvnfv92/5t//zV+/4h/eV33+KL/6//YfndLPru7r7+Ff/9VfHpnv/s9nZ38MH3/5g1MN6bDexq9u
fQDvVAy/nwWv4/4v/3//8m9fvx/laW2+/vzjsx6r4f5ocVpXf/zzr4Jff/4hSVRg/x4/en/8f/7l
/WX++Ufw+VV8VL/+y1d8ffTDn39w3/y7qqomlRKJCYoma9Sp89fvv5LVv8PlhS5rGKKh8R+8i1Xd
Dcmff+j630HhyljxdZ08LpqkP/7W1+Pvv1L+LkNwMi1L0RQSOxX1j//32v/yHv7He/q3aiyvdVoN
/Z9/yMqdtf8fHyVTVi1waJCyZc0QLeDy/8LiH+qYaAJ08piWMls9vUjoLO7G7JTUuJJUoaHkMw0a
vZadPrKcgpkw+BVJiH1F6ai5Ocpz1R+wHQ8IA0R4/jjI9nHa7fDbB7Nj1WawNWbAKwly/EKV2lLC
kETbqb7cDYQw794r45ehtHu8ES67clcyMfQEmqtuaKTRPrOI3I5zuTg9cVWVLNix/qNmZCKPg53V
rd3c97MzXFVehHikVTgq85VzJ1hlxV/Wr0FMr3iNyf+RXojKfC0eN6787GJk28VawbvNB7j2bIp5
ZM0WSuKL++7SyRjSU6Z7g36e/BjfWedpxACpVNMYgryhzAmbilwosO7as762TfZiZe6qnB5Mk82r
9SB2MSKT6qL+iIK8kh4knO6WXtzitmeuGXwJRGVax0xsj30iHTpdC/P9OIFB7Ed3nAWK1LO2Uji4
qk0gpeYIL00K6rbC3xPXbmKKrl6mnhbPnkTaqGzk3B2hULndMngY77xq1HmOVGxK5ldq5WeooSV+
rUbnd+ODifrIYGpKcjVUzMwvy8RvW81LiTBFHuSpbr+VPl4NTydQ2iyJN1Ed082v0WgRAdmc+248
tdJ6hIAb1z40Bq9PDnFMLIk4u0bfucxjXUFD2xOnPtU9bnHmIwSH9+FUCU8jHnusq02BLNIWd0aD
D8qVjOVJXvFF55+EixwtKl1jhqLmYeHHpvQYtfWjBASpa7tgFcoAg66/lLoPWxKFr7ehe5PXmZnr
5IqsCQplOfDJjsDr5wkA8117EEfXjs7T2Hp3Z21DzmE9XrMN898rKqfL3A9n4Vj/nITWRcPnyokO
eX8hdbp1tvGWgX7tGLW19wXU7kXvkY9g+/9P95B/Xqd/uS7Fv7Z59+vynhBw50+Tv8Mq/V+uS1Cm
CyM18lwi1jHJ0fLxittjuD2mpukBK/KHz+yozitYdj4Z5qUszVDc1kM9lgjN9SNKTAbj6XIQhgRP
iOw1iHnZ/O7B1/NpodbN1udJvK6KduGcuWB7uChSfdn64J5ear3V56yZrqpCe8mOLGq+GZz5mKNO
cUfraR77Xj5I6hiyvkZmi5x1ceMqsns450mL81JxlCRxm7F3jXHjreAxWCrpecbnlSFw9oPgNU8p
T+vakrM2e4iOHQC67FBwO+udl4uo3k8oWVrrZM45MXMogIX7JDY9x07OtprwZoOLcFAS5FCGKzj5
c2+m4TKCkW6Zwix4xSgfcHV26uwy4oldbsKUSXYDtiRqChvBvF1ws0MWhm7zvG3k5YLrkUvhplfN
49w7Yp7tHZU3vPeZKiC0aVyJhLYIxGxPTlOTehvRmbi+w7gdQ4InUMiCoURAzHLgcSrEx6iTHyNl
bw0E0cm+MUl+Ec++aXUstwpfQrm1HjWKj3npPU0mabDw5YENYtZ6paW6i0iXYbEZv4P7tX1rjC4w
5DIOtloPWLaGTGsPaqIcEoXeQxh3aSYdudUfkQX0cOUeUxuo9bUWHzJtRMFhXltBu87+7BvsrqdY
CbbYr+bYi40miG0jUErRPqTL6PZd7CdfvgJ4aZtD8GVhXQXJULrWJjhtqjtGC/iK5o0tRK6VgV3D
ZvZ7GaJM8ZA12v8w+CBxxfjr1OF+UegKZ5TEGNLQJQ7Bv9Y9haptSak1ApV25GZQmvPISTvzIGEC
fFsbhSwAtgKlt7JrbM/ZUGNnty5Ahq4FL7B9YbE1vowY6PD4FOkYYh3Pm5xkMkzB+87GXxmglAoP
Kx7g+MIN4IrAKp1cCbADDVxRIGuSItfMEm9qK8/i12Q0UH13bygEHxuxeuqT+Fn7XNT8YgLOCJB8
vOCkeWk/6g9rLP3iCYKuuAnemgy+nKps+rNADMuXIXlYy+FYdOoDTIpHbsGPxictL0hNIkI8Y9dt
2SkWmqNhIEwTPEWxEXmErQwlfKlPo7YzSuEiGvMNTT7Vf+tmW/WkWJhqhmee/SWKnME+1Zr8Iqfb
67CdacOPbd+492/RgQCaWzK/xWM2hpGxHgStPcTq4CXD2/uK1a0OkZuFq9mHvdGETcdyUkYAqfnM
axFcE36xBZudLsVJ2ta79/ewcBakgKSwhf0wmBBUhDXmXLjZEah9WAATYsMubX6Wsz2QZMe0WKzT
SJON2GQsG+yNO157V+zPhyVh2gNDA03+yOU3Voyb8OG23227zXa06Mkh01GFoWJsVWvkArmoJ1gJ
vYNMo8MOQQwGuA+Jy5xgxEFoq/D3b3GDxCRDkQzeYUkPq0ZaeWkoT7/pHrEuctc3oa8pzZKGUxqT
LDI1DlNHVHldtpE0y95EHkE9N+mpN3FVpkNPzuQ9hsOqap2pLbwxqNTztkouUeRfM8F+53u/0iq4
ZEGS6ixB1C/MQ5XI7HSY+DC20ONrm6giHehPR7j5clxBrjqVKn+CDZu4oW1F/NDlhqPf0Qti804i
FrdYRiH6URTeZDbM2D1mZoEl5JlFCFoep8TpIgniwRhXOKrcTPn/TK/Oyvik3odQjdNnIzqe2Lst
LDuT/OdI3AlDgN00nqCAZegkMFOTQPKyUXgJvzZNCDrJhTdXsLyWVL5NJwUctgMLJxZeVK/3fTQh
2Ed00J42YnfXXVO7tQk6BURlNGcK4o+KTSBL/3YNNu7O03vzWdZ2yTMGKgsymA7fhjYK+kVA4Z7X
MiZxRu5GvNq6OjAvQgZNniRJgpxdpApM8Ep+TTXJ2ptWhLTJmpaGfYWOCdoWKWJO2kSBoYLC0mhx
K0FBcHXecmY1mk47uHaHeNilgGiR6YuDzOpK+aXNqObnx5IcM82cbktcXzV8ctgHJut7ojCItNhZ
7/sLIitzteBwAPM7qDZGNoRnoV6uaD8Me+7LoxUJR4OXo9/zIGO3AiLeonWd6SMt3B9IiqDDr15f
p/7ITSLrbIhISMnYDjKGStRjMu97fTiKKAgczGOXAYMMWxp4LvzYDkQw2iKrTpNMEpjYCPw3JqwX
vJ6hgpm9dZY2aCegq5vOZezn0bXrR780dL9YXcEcb4yCHsbpI0X8xJToMXuaeFadJZ6QTnUjJYDg
49fAsvnW6c9UP0Qj8jb3X4Jm+hbe6b6MfGXbrjI2ZvbS90RmPlQTvgBUpAUbwdhEBT5sMLyQIu0n
k5uUBj5s1wifIkhnMLWlWyNkTuHcG1H1sUSImoWK2a05B7HwBvntfvJEYCk1y4bBbC/FyP1R2U9j
cUyz6ggbaMGmviv0qdipDBu4aEJlxvAkN4+izuSirKWvjIEA0RrkQjJeiaCd1SK2R7J9HYPdp6X8
GIT0WbfWl3sitT5Yj1v/o+sqh1xLHrDg2y0FwRwWImPGGcoCKHREmVAmxFO3oFaibn2ScDV0Wmug
A1KZHgiYxHq4JFhiI3CdePw+luS579RfGtarmhJ8rJ05jvW9iZZ7J4u3olDYkG49pLlBE23L8LbN
ZJAhIOvkrzlygLTMROQJec28Fn8MDJb5NO9XUrfYh1jsiFFh+dCZToPeXtW6/tmVS7jF3Gvk+V26
S5DBbea4gGMeZ9PRj0avUwNTLe+9gvdMGKrgnvs7xHWI799vravEs6XAAVcg2kmt/eiS5zEujX1b
kafbPkdiKLXDYwmHpVaXZ6tMIG1B+FEYmSESDsqSZTdFqR/XxcOg+0bBnEeLMWKSmCQzMYnslR+E
QACLisp912y5pzDhmpDdOyKQlbFz1aQMFgB4BS6MfEa4hc9UI/KiJMk8J2lKe69nFBR23QnPYOd8
UmtPzaiECh1aqb1Japza8daH6gzdIVv5OXGGcojAUtQZXZtnfH4Ofrcz8ZLiFOL7x4kIQM7YvCyK
fZIoJlTfxYJ/G+zP/RLSe7RKLPZjsmKFFqdHzy2oU43TATgzWqccyyHAq/RSiODMlkU9yUXPEI0x
nkOpds/9wLRsSIfMMDhGBXcGcJyTJ+HFIjNatYvyU2vNt1mtKvAt5I3GpSfylZwMpEvCbPFXQSLe
OAJkcWdlxZl0m+bsQVRGcIS9hRBQqM/w/o6xMh/Hbjg2cnfUJvFAVsABVJAijr4U6aFiEnxg4FyZ
NWg6xlMtSNFF5c2jpM/fR0l+jsDTp+2W3cDocc1gzq51JuBFiWBrzf08v4cibNdOl7EaSePsNOgs
+PxGGi9H6Lo0yE0SPCIO59g6m3g5rhlv4a6fIt5qfrC6SkQbjJtdjgzU7suvNhn5SYoiIW5Ja5IO
OcYDlj0AqqYiKWjKKFc1dbxSIgApvNXfy3yHcrY8Dpq6Z0QuKStpPuoy5kxZwVRtNmJ9wh6bHfNW
WE7jMgoOeoBdXRKLKBXcugcZrUVWii9meWgVefSKQv5Ax0UxOSuYb6DtinnRHJQSMyRpVq9tMWnh
MHcOy+fSR9CW1P64zM1uvq1TjA6OHRXWsEz6lFKym8eEow2IWJjMyUczmOyv4lEOf/82DSyetvqW
q24s1rTV999y8GPxPGB9K6eRROKdBpDKiBAjWLUIRr728MeBIQw35n9VhgeQ1mWxPLnDSsMLWozy
tU7YD4hrfCOPGnGbTkaGWV9Tqg5coFDIQ6Avh6gZUCzBhBzsu/NmXrjOjcleb5wqlSScZGG4WPp6
lUvrBmVYbFsmodytoXTpI+Qcz9QVT+sjz2L8IL2VyuqlreSRs7IX6y+ixHD/yJ6osUeBCSoIo0ck
eT4d5/HYCq8KA4FteFbI2endBodvKd2M1TWjiB3iHTtpK5UQIFAGsrxg2YU3xtCrfzX7n/Lmy/jP
GpOyFI8U+mAANBS841w81R12KJTYnjxkP0ngey8JnRwXGmr5jqE0ui/24FWwmR9QUQ9JFh3E0MI9
SSD1XIFkUL5mORGYdeCyThZ1R94ZaCts6X6UDnzmVXohyZtUw8NMeRrbgShxum+qT1xoIlqlYhzQ
9RWkr+GNe0DfHaC6mF6L/L0sHrvZiPxZ5C5amAblddcZeyGTW0BHBLFHMreARhSEWzK2LkGAYNb1
4efSVYe7ci1vXub1Yibwa/hs0y0Qi7gzOpqLQd1chaHJqZtfkW1eZFpYLblLYxQ3ITm+aE9QTM5i
noMzASEZO8j5wxV3PsZ13o3BunTdeKaoORCRJgNygWunJCcCzC9F/9aQRHXS0udNVE+AGIXz2OLm
tdLkRgxHwQVapvZKizx30VvaY+QrrcdMtWhuOQOClv5oXyLI7SEcYSkhAedliWIs+voiOUtPjlrp
5Nobk1BfnDXHisqzNWcuTo2zWP3K0+2XzqCyI6Z+B/DdEbSfZo3EXeXl/axU+DyjbZ56WT9SrrO5
leWvdpFf2g6GcDxCktbxlejXzipfBYp6yRihLZU/lrR5NNaBfU2KStwjLz5gmKXStvVUZGnMTav6
2oiWF0nUYpRml0vl16iLGRA+wcQcMF5XWdBwNnMPeJeUh0HowU6SjA44TJpeG2rCtWhclWKvkQZH
y6TXvroKkXXAVjsvOF4Vn5BdBmipT5PGXeK08ATTyKnleNtVxAlEqFvvoYlCgp+C6g3kQOfAnSMn
HhOEk/GwaqM48YtongcWzHfnXrfTHgtBvnGXfYzL8UmmOZy/MZUDiwu4+OEgYXNS3SjHVZeGqyCf
GOeeYnTDCWmeEirVfW8pnqB810DPi87XxR/F3P6oy69K+k76wrE4tK1BQfy1K81zo8MNnVjKtHbX
nHpFZIFKClJNstPe0J8nxNsSS6uTvfHjxu1WjgNSQ6ok/ee6+ktsT9JxIGYr5kyeKaJl0imEd9zz
bifL5G5BD95kH1WbM6pQIDI4kBJoSochV9xMB8W8DLglmlska/u6x32gReeom4+m8Qi6zQPpes36
8AX/Cbr6GVia4GaqSljVItGVmN7S2hJICbqbJKir82DMh2Y1vB5uTL+kF21ibE0nUPHG0XMSZRts
rW01FkQlTL/1TVPWGwOXXa9tR3kNUuIFdgtbO2BKu3Q7AYE0+oRZ3KO5POQlAliBedsj6IGTJjCD
fouT4gr45ZF8EFa7p9Ssz6q3yUd4X4dt5EmkQZfBXOke0Ol2FOoThUaJWVx8USWIFCWfTSE/GWvu
mduzPraOOQERZ8me2/M07hKwuSVYsCaRP8RGQQH4QnAAS+koSLLeS1VXGWt7ltafDakkS/QejchV
V4aArEd7drZ0YiWW4Oopb3+KxOKUkKn7Cmspv+ryACvBrnR1P/dX4Z6iWDzE8nDdfq1zghTOJfj1
aWnmHUcmikvTswTzmSwkaUVz2DdwhQhYi2J0b9t7z2RoF31AXtt1aXeaaRexSC4Jyv3M6i+oLojH
sZupeV8K9aAnRJQLtgwVMWOveB9w00zkKBvFKmyhSmU0IuudBpVWSAoYDDAS7EnxOcxwno1sdBrj
Q6jvwKXJWZOndfyOCnaZNLqkjcF2ljgWYCeMOPburOygRiKdToUvajlw6JeOirOQiHOKH2QKmYIS
6yZBTpHyI9Eyp3JH/vypEPOLAEfWfO1geXbpsZzZ83J9tPULCbzcGXjFDYiOIhcPfXVG3MzatqDt
5RSlrpGJT6su3CUNTpz6U+K9NAEdNtFIOcycUPzeIL4QU2JDPkAPL06iAx/8hyK6VZwYds/OfNK+
0/58qIZI3KsrRwjjA4x7Ot2VZovUWQ2zbivtCXOR7IHRW8cERFiowd5TAPErmwor4qf6INfquaqX
0wxbpaXykstDnt0EuQ6LpfOH1l6Wc521F123UzbZaYqVF2reBsEBoNKeWQXPV8YoHnHbu4tFRfYQ
8a6jFoQfvRun1R3gl71njIJUTkZucS0ASyWFKrXp2LQzFxC+LZPLwsQujiX3txU5QMMXzEoZaoyw
CETYp+3LIF7h2x6NpLthy6cdoDVLs1ueLbs2nvdJnPgdkanKNPoRCy6YW35bwuAaaHCVfWM2nuSW
CN8s6TwrPyyuP2tgq7XEYV1+j8zjdX2BCC1z5crhQHyW2j1UQa8zO4u3sJGVMC9kVPUnOS/ZsW8h
3ymU+jo0Q8vIfOIdPDpM9a6raegl2sQrlw6Kx4H9LgPhxBXgIwi2ZEl2h/uzNkZbacg8YwGG5dhB
otTEPfptbr2wPkqo9FawNrx0Qf1gkGQTDeksgEOFft0DIW2j142CQGw+cZqdCIYN+Rx+pT1SAL3O
GKlkbOmOqcodzeyGzwp4eE+uYDx+WNJxHbULix8sgfWbuVyISnsQOGaGudr3DOwAQzXdcsJCr3MI
k2O5bR1F9q1JqyvigN+lgQFwYuRMNZjG3suqruh+FvLLSKC1Djy8nPZldKUTMS2YAmJlT5/KBSFx
DCNS5YJptcMkvXStYHPlWBS5kvyLs+bUW9Q7EEkM5WHW1tCQjhUTUmW9YoCAysSZQskrrOs3FZYC
HAswghGdZY+hagVmO32tqA5orxakmS1BHpGMrHGmK9Zxu03x4+9sTgR2PuUKu1zJRxgmg3/HWTHj
tIYi4qaM2TB+OQRMLwnWPuB8WOa7QbFrRs9ctYC0m17jCzOH6wKUw6FmQlQdpbGj8tJPjGbOWE0m
/TQ0/SVN1gsZLghLTuicvWF9nSUOZegHwnxPogVYQAqE3oTw8MMeyyj/aM7oX9nGGnR6pgbvCr6X
1dwWBsR4BOu59iIpnAawIrXkmewLsaTLzGHpJfYNeT/TENYyMDMwpoy0E6icg1eX8/3ux30+wjnM
fxN5HF1aDCkY/RgNH4FkHKNCPmxGy8rBCBnfBUNgTFqAw1lID8bCk0vroEY0vIHfMr51uu+SdeMt
01Swk3sah+jDpBP47ZhtL5uiXOh7ruCOslo7ZisxY4Eqp4ehzQ+Ujtl6mQGexCTlRHF2WWL5jPXp
3K79qexE4L/aAZRCxsJVX/ZNYQBtkoLJYN3B0hd3xHs2YjAQ95YFhh+dVL610GOzc7QqZ0yA8epY
VP2KPhyYX2fRh1ZqwZoNVzOWrpb2kMfzGy2yVQivSdm/RtE5UX/NferMTD1VLx+g7C4Vo8D7wHAn
15LfV1g765OaMlVLBUee+3O0xaEF94tadsAYT7oD1T5I2hAmBVb//Vz90hh4QA0DnL/pEU56jM67
zAAFAAG+Xi/Wo67Vt1kbHpK2eWQo8BS1n+XAslCBP5abb5YZxJb5qOj1W1VDCJJrxNsIlwrJX6ol
NNP+MKT1cVnPWEaoR9z7oj9LGn+1zqLImBN9iYTWdgAnO0Hq0qzKieGqMJJul4cVahkSZL+qhwB9
Zki9ptafCbVnBpmXyq6SDNbIX6MR7ftl9fXbgtNlaTu4m6Jb2o9dhV5ZBiNIZIwYm8cNMi48+f6e
3pWuB2VVD5VhHHLCJ/JCscfROmgcxlPkJ6V0sILbIKmXW3RGcPwitf1zYQmPsqGFCaRvpKp+nwpH
c46P2f7GmAcjcOrgK5FVAukKX2lYOMqo6U6Mv8MXbqKARRmmuckRgqNcngi01MrFY7hybLrCgVtG
g3BQGBPBgnTFldI5aq+pdebHx3tejE/sAZ7BiLxBTKKrJrtLFp7fGGnIViDKcSgrGGzrItworYF5
cLziqNOtoBrkYLFdY4ngdMo4zr1mW7xarb3qOgRmLZ7llp0CzvxZHI5RVR7w7hwWxLAJh7RiJ/xQ
0Lr5kIAKT9WR8zGaXBU6CqkORhDNc8GHSvUJuGeigZJyh/1LfGhiiAO2aWleVRmeOJten7No0iwP
yzwNveblaMJpPI3iLbKDEV9cIJf1AXl2mKFVE6Mv0sGCBNhCx88Ux4QH5Jr0UiLDJVYP5jkzxuu8
vB9I7trjIh6r2k9G0Vsf8Mndk8osouYHwxX7yu3EDaJ04UHLwCP7Oi8/GfJQ5wdN8ryCX12T/oCi
9MiHRxMPel1igvbjtg0pDoNECFLimNhu7Odc8hWoz7gar8PaPQhtUDQJOaytO4x3XKSt0wg3ht8C
zLBmYgXuGWBOTuuhM7KVovfVbJH/EwS1AFlVLi0zNU0/gHOZ0aqZiXRjsbLb+MqVCPj5sSjcZj5k
lXiItebIYMy4KALuFDICGYOCI3axAriGnHslOGwSg1T6OAuaTYL6LoXO3h+13bzfOKco9zK4npXk
E0PIyuKTPJXOLTlxGcDfSHG/LW/sKx+75VGdNlSxQ6BkuFXpC+w3MXoFS4N+wcQytrKxNKydkgvO
xtKSNLk9ziH63cZT+t7T846b+iMM9JpGCrIl4/3mOiPZIac7WEX/Hm2TKi9admcUCCxu5ieYmA+4
zQ0xFGYz0F+m+ArMOFRrfdfp7b6Rk8Bs+ZiRI/SzF3+YPRMo9ZOhG4OlezmM0FrFBsLPmOlGX5DJ
pP2MhWNH3rTROeXKF0kOhipHop3Zih/WhvKFCHjeHEM1HbFsXHFZ3XYF3PHYS6GwHbAHM4oQ2dgA
SGn2CcjeTvb0qPfFIQ6EYgvU7udMecMsV+9yJ6G/qwlkM9x8JHke9Uyj7bP9BFVFkkPl14ASdkq9
fGcmSbCMiV+ulS3m3+1KXLNJJognkabX3qmBMNtMJtY8Yqo0R5UhLk9MH3Jm2KQGjtqZHpsw2Ita
jBdUOLzYz5qitGKnKkUfXA4EkR7FfS6aB6WpjyZW92XFYvRmkCGlc2+QRQUtTHeUcuNAJFOlXaF5
7mN9tePeBWeWSS8tDW+CaB5Lstrepkp9IEboSbEuQzJf0uZX06MH50qvxYOlPhiXzHwuB7Q9wNr0
9dLpedBNnNJ8TNZ8r4wiuPz8IFb9wWCGt4onaCLgsBCgTI/yt7VlD8bcPEbzx8mCblNoKGhnMO3d
MZLK40wFQAbxpDK7kw/J9mi3LBfzn5DlvXpmQ2+4LKZIHGvsJapCs3VJ5WWVOTgTNnSL2UX53SrC
gSnVcRCGkyomnMO20c1BEnuqOB/1STlKknnUhwiT/sOdnLsYyWED4A0FIERmghcXVKqEjGcULejm
s9foKaEigGOA6LdkGVXU1PjcawdC4v6wXcR5OuFFYxxqyzdhYs7ULW7vVAls6lTgIHyIl/5sJsK5
u7PeJCw9Y3JN2sUfScoV9+u3OBpn05sLyzthivLwX3sbdIS0AU4qNJ4m5F4HFXcaZHcVzoJGEwqW
2cJDUTSsY02kp3JkE8nJbRyqkMvsmOnoviS/dJyAVQhpwNg16IssTEwqVa/dp1XkVl1+r8iQ0H01
aGc23yI7cQFPKkwosuvhSarSp3j3MBfqbTWyW6yeMfiRyozll0JCNtYQ/NMBPLPqqZBoWmdxGym/
9KzlIL0Fal1co/up1enA1NJHQIhIzDu7yutnS42eB6t62SZUWvvZX8na2Vr9JVmiZ7q/NWmv9c/k
uTLQipXq0XpKvLny23EI4Qwd48bRsRNFOhZbTq4R1lIqsSArXAvYJlUy6CpvFY5IqGUv/65ayyWt
1YvrMzlTNz5uDw3sYpEcbZwA9VQ89SSXCbo/apYf65bPoJg5PEya0fQl5ApLLvpcIJv2hDM2nwci
mJgkjg9zY10jrb0giz4tFaFl4KoXcTgxfjx0ybvqwMpwSkFwZk6cOlXcSx2O6sQIGzcW90v2fu0x
6PclHXBF7WCWngwzXEtloDkag6YEXwoqPL3wKZJSPYQPbyc69Y5AcilBHeVmviYddu/2ZdRcPRlu
GGJ3MjVZyVKelRe8GoAxOXZqUJ57eUodgaqunTA0WNNJHfpTOxYnTTPvsRPHSU2OOtQfQNqW7tQP
SLJZhLXqrbUid7ZWN20hiJiaw47ZgbfuqAaKKiCvs+Xg09mLQ3Nc1e7EKx1LSq8NFCBUkCzsoJVt
+qld2U3hITAZwozJ+mrg8wFT9WqO0nP+fB9pQVsiQyOxV5R5lrGrxDOP5zJsAhNmHuYSKTciFlkR
QhnJeOvGSuqSJQRvZmGxWzkTJL56e8ajQLZ2a7suJhS3tTpXGVBG1ouT7OHE+qUyO5r23EpSiOv6
0MGhacuapCzhNNey3YKkTZ2NymKSGZ5m9S0r11teijdwjeRzF7faUq4yYh1Zcpf8plIq0unujQeZ
RT977HCun8tKP8dSddosxIOITD/KOQThYU+x6ar1TTmpuu7W7IfyOvIKSPx5p5Eq9qRL3/CnSKL5
ptDCGt/NtiNeehrqjKA0hjtmEjBzDvASUJNBYNX6cFgaewOLwOg/XGotLHEujQa4vzjUKy6nFkAk
38Fc2bsBqbfOdeuWxa9sW86WHl1yB99bxppF6NniJPJBTeVDjqBn4SOU2lKLP4RRU7PXGmVvxs1B
0ksiL8j3kJQDdTM4BmsPhcqX+tKfx9af9M5Xw6lwUd+elLe2bIKIX2vVBO/4wkh9LSlWHpX0QWk6
IpKty3RU8udGN0DoJJdqrM7LAi1ICTFkHFsTLJWoBfWgBAkOJ93vrBWVlCMJha8pGe2HQmPUH/Na
P5ZZfWLfWy4Pu9arzM7uMNiWSag0oPAS8Lygfs2oQhYVn4pWPQIjOvZCdNBXiA35mzCTFIvSZ62O
BOee1Aql6WnJAdyPrhb/2FCxyOmLokseRqpkZepJXMVGjg3lx122gv5GL1Y7R1ahG7n9CailGq8V
9GLrbG0/R8yFZnrtpYx+X3PxJbkFqQhwVM7LmJ6mRT4we3N682sILQAaGo8LMtAsH0ZBRXRACDx2
pXPcRsfJNpCWlcwUVfklLwcbKSyD5NPMOL6lUcjW7EFQKtynycPYazcpr25oDK9GLwTa+H9YOo/l
xq0tin4RqpDDlAGBBClGpQlKqZFzxte/BdcbuMp2290SBdx7wt5rv8vb0jCPMsZUo3yxEm0NDPTZ
qEcLLAjZNWGrNdZZhy6eWN8SRsX4DU/va1hXT6sU7uUtl5dTGmIdDSGTJMsxyPmSu6tGglrW9Mem
pPAk9GI9ekBUKvLK7cSYJTJ1hfoxc5+pqr36wHoKqdCVOnKI8sFb9L/y1hUGDMLUhgg7U7KVwR5w
TPRuDKaXRSWda+v2ogTbcVWsbKJKc4T5bSD0p+TOHIlZAzjBwo4atpBsM+v5jdoJiXPdEyjqWIMj
BN9DgIEeZkjPeabF/T4H+t8iI8j3PaeaqlikFrJWAQk3Yjy+hwqcRThrooReuG7cqJLdgkCw0xDy
rXCV9sQgw9CA2sy13S+Okl1Fsd+17HsmN7wqSnUyAAVOiX4UCJRhHj+4gTm5FuVXg2+4TBWHFQ+n
PursQbIzSHVZwIBhq4gkltK5IhOSgncpf58MQh/wDubf4R5Nya4fufQDpEZDTV1v3IhHhlRB344r
0JM0Xr7AdKE1kqmwSdT8Zhg1ZztcqWS2cQ/788ipc9RoF0bJS4kJXgJoRILpEqgxjwcQ8R4Oe49j
0g4nPt8tzyr17SUdHmoiHdCUqSRMTYvqxhAhBkQWffQsx81P0f1T2Ovq9GcJXXJLf6Yre+kzCrVj
IP4LVRbF1B20alHsd8UryXdk1o4YqLPuKwmYsCLmDtbJ/Mbs0N0sdBQ+2p04RBQROBWSZpkpajdZ
nkE5Eo+yY2lHvIRHQReOTco67CkyPEnRMddAEk1K/mk+kussV199Kl4GoTqz+0FQuEhei/eLUKhE
decS/bConSpUMZbSYkTw478o7n3C69DCMbdgGdOTcl/tMoiygZeTDTqJNQPD7tDmw2EQu4PKSh1Q
I/OyYWPxE5/oWISHnkxPwlv2mgq3lWwu8pefYdc+m1yFpDmzdtV3mE9B9PkJtC2hP+RA3kggO0wK
RNsm2ELH3NTIAyz9o5IYutOUDr9NYB7U3ovMj6baEzzdQRxQgv5lzNMzTDg/Knc/Jt0o+28WG+O6
I3ToP4AiVz18/mDkXSjcxrzr5UP4IjlgKgNmJdW+fB/EK37RgiV+ulKPMLHHurBTeSItNv20qar0
Nvb7Hst3sA6vIEIBT9bJZ8Hf4tDKXYVsDyNxT7MLOtGvUWw0yOQbtBLSY2TcPCqVA0vMmegsMq6R
NF7DMomk+Yqkg7pRaMTa8Q0p03bKHfiZB82cCcr+WqVXQAz1Mfa0IEBS6piPhjdWSNOtmLLiNVYL
rkQTvZoLN711W7LoMFmgJKJDF72Ug+h2CNGg+6fGKYKHy/8klW+Tdpi6mA2mQPT6ZhCYEfIdy+tn
LnvjR4HeTFlQyz3alrAU/CXxI1g0Rw6gROjXzOTpRUnPg45ms+TzCsHsp1gP8y8ZmaAQjhv+Kfpe
4OLmiIXRe/KEbHXrz2hHV66I9oNdYXxUxqPFOCCBZxkhWFNqiGRmcyAAkowxeorCTzXfMK3vC16V
Rt7k/Un8GAWMi+ouN1/Vip1N94/NpBI/ysp01F8QLyxA372+PwmIlzJyMRLUEkFsA76WELvHW7U/
mdQca1hPNxu+EZDCV9giX3iAbkbp/uFK/pYCyQWWDY+c8MJSPcDBB+puSid+cwG1bCERM0vMr8VS
pqjvdf8hZaov9i1wfeYEgQulbNbIQcvZ9AabgPsPY476MeQ8DcFNN4SdmaxR1um2eIvGX52LUpZK
m8AT9ib/LGScJDKvXub1fV2T1V7U8hkhj5xzXN00CAENawpyegJRz/s0LNq3LJMUHsUPEcMLkkka
feErTs2r1o58pXy2mfzshj/gq3etjm8TX2mHJFXid4udmOdDBLhY+/qvwj0ZK12FiVp673jfxvSj
5bjU+tFVLDpj0oAalX5jzdjdaulVblWGzo46fLVz7s9BRclR+UNN/uKeyASGsvv8PBBO1LAvFn5y
Bij4ubO29OM49Lt6OtZLuB8rYI6XZmlfKvmC1dzr8/iUdrTKTKixxts9BidEEHZs0O6i4LSOJkj2
kLgPwgH2kxHsF2JWYEqL+aXvxaup1xuQnLQLKIYj8qMt8xEZ/TNI9Wef6E+mjUNzzMvyiKVx2whH
gHxell0V025lpjpWT+yl5VMCNYZnMMKTIBhNQe0aHBY6rlKkeviYJ1sAdbBi56xjXtcnjqDyHdEP
gQWl9GoQE2Kj3NvNxGwVxeXS2mXvVRKHmSEdtBxPJsiC4RPZ8sZa+EKh+G5JEN40JAXp7Jut9B+r
vWk4gZ5/yZjHIIUW0DTcKinektiQsc82kLaT+GAi9TZf0CRZqxK3uubDNfueg9+6XyflW6EP/bUC
ziw/RKzYYD1paHAYO3Ct1T8pI6I4JDgd+cbClkmFjdkTJUiC7tbAEpCOd8vAyBD4YeIHkFIbd2Jd
NAqfHSrySXr04/EN6Q1q9ZqZa/nT9Dq3JtEqbCiZBAvZXy4aTiw1LgB961Os3/WUnVzrBzB+cJAS
ZLiXI82LFIMxxHsv//E7JuRJGwgBrOahECvAZ877PlqeiQpzwlea3EHPYHyT/KpqthCyd1Ue+FWr
n9DMnGMMP1DU2PUwiVKMcZ+MO/2+WebqwIM0GszjdhzYRjye558ZFfD7NJ+g3tklF0ipL45hpm6i
vcdoNlQsEfKLzjZN6PNNx8I2miy3KS5KbG35mVpfkS7aYlJgmnWtp1R/y/ehIdmYqO+UVeKGS4ph
PgTq3TL8/BTJtmOPGt7qNLww4ZsqgqsYual+l9UISg8FhIAJ5ROztA5tRWG9LTBac4Ljl9PbArko
twyPUowd/mbl7sa4d/HaVflvd2gwzCGn6BGL38BcwtkELgSPEwksxmzEMnyl9GNKwXpWcRXCLKwD
phU/ZzEp6m4dCm5djhQGDLGOo9r7CpkNRruF2OX2ym+jHWaCfgz0q+sdSS+0UuMxhWWYwhQz33P4
7eaLZqiIVrHgFNBGzP+6QYuvN8ZziDMXKLXM0hytEtYruTxbtfZQo+rZl38VivUwT3fIO32Wu37R
BEd1MA/jqxT1R9mIEeOhCfydLKzWbDvUwX1n+iiBAueU/29H2qBKiaH4mvdcZ+Y7HpGwsWrei+a9
4KmIFQRdnXAIBPaLibxJY/mAqvIwL8KmDXBiDwUYwq0QHDpTfQKqzZOQg8Ny4mTYKV38rGvlUXW4
s7nLiA4wvlVVsylIaTTDk0UAUE4iptapN2x2rJ4GMLORaxbzjXj2nPRBmKxRHz/pZOXs3i7pk48N
7Y/1mOTkRiD2WOwFWaNvmNxUrF1rCdA24m+vf+eiu5rTs57NQ0SMcPiutqZNJWB5urBXmgE9vxfm
b2GQHxSWjGlHfluvutnHMsYHGg/p07K8muwCCfyCw7mexLvF/GkepFzYCxhjwmLLkotAXonS+1j2
JGZw8DLQ0KMjZSJLUaFLjRc21SFosuNSuSydKvgEu4a7tDElBmWkiqMaZb8VcrwZJyAmDp5gHIsf
lfbsTcNWrJxJ3cAjpoulh6NkIHpSYXuUU14sBbgTAoKyFmRIdQvT/MAEX8h4pqLgwlyUbS07WZjd
gYF7a7mQDnQmkIs8mpceBTqFKpxm7SI0wUsFYXWZJDsCjCjU7mKme9pf7mOZGDhZZdtX7RWWmEbm
lmZFgTK4kFxWXIdLmhthTK+JypmbVgf8r4dxrU4C2HIMUTTxhsrR6bqjElm7EO5dEsoszMC7Sgw4
k9mZ3iQaom5a8OJUR10MDmtGU8OMUhc8Yrmd1tizRndzrvsaw4oJeaykLhtXyS550Fw4PM99WXo0
IQX4GMQLlD0W5hSKM02FNKQ6ONextP7kZNBnhW+CnjZMl8B0rssxaWBhvck4QAUzp7TR3THPNwI5
OXUwoT/NHOVmRiljr9qeMUx0mGlTA03NupjJYI6AYhJJfmZ0ozjDloSVdVHObI/6F3gQUPWGZ5QC
9r0lsLuho0T+zyOjdCuijz6kOPaIRidCuJDaagpQWbxacuFmaefmyzkJUCNwNg/Fb4BGYkHQOLKL
MpaTxdRyolJPDMLEPsPoxiWA+8lo8Kaw8CAnBd0fNAIUq8RaTKrdLIE9jGA46BrD/mUyx4sWjNdE
z46l+isdiB92K6Y3FS9mx1AnHPyM8bwax17YH3qm9BjWNgIKNEXCJFe+FK89uJFJc5PySDSehOX3
yKBS4mfCCMEi6romq1Wo7AF2s1YdxklxM/1EHoyfG4NPEoovabQWemj3HWvasDvqS3AQtmNDhGTa
2hmrKLJp0CSO8E52fDTo/YDvpvMucCv6+FG5lfOlQbIsInetaoZqrtZeSirVXIPKUmzM8LXq/1uT
7guiX2koOutSsCSMfer5iBHxUsV2Ki3IYU+w1HZhvAlbdlQfatbZGb+Wv8/q4prBZ1qjKQX3X5uY
R5jDctpvmmTbx8dhIPkOGFQ5vcMdsPW5tePyMWbfRj08NJLWVBSaPaEKnXFV2/SmKNoFM+ALsrlT
kDOnlraLcmopYzeVzpDSImE9sQ29Z58r2Gj1l2gzp78RjwOdLIIeoT0U7Wqd97RKPCZjRGrKhzGf
kfRrwueQkNAkpfbQa26H5p8Wi6i7NRyefzlxrQmtdi4NomF4YEc0nhHa/Ijz4CmjnhoRXIYz+Izq
pIWCR+zlYbDz8oxHkq8XtUPz6Crki9VpLhVfrwH+FsY5puluEn/AYByyjDdcWIVQCutrKEw3Rf7H
2mMa/Ywv2swlusQMIzAeBOZPUO6yibVVxQJI9BXRZBUWncCMnAjnO41D4GtFuRktnGuHwGGAxoIN
4/loCBS5uoPswTGFPW6gqzxnl7H7Md5nLbsVyW3q34eR17CZjmWMObzgRJS50N/ykbyfqSVHmyXN
GBwJmCMSGw82A6q4wN5RebVeu1mEeMs8oJmylwFHhbFliB5nrO2CiPn7WdO8aehOZV2e4cafzWJ6
Kdq3xrqq8Sr08F/T1tjE5cUIbxHdqoN4kxUxSxS/N+/EVFJUHNPpBtZ3M5j/oHN4PTeHoICjAhQV
TTh6itdSJk+l+VaNxRfgXrdkGYh4PErs+qxeSvEhYXSh5kLIK+HXSarypW39GTF6inxrEVgdo6WQ
/7HfULDFZNaLBG8TjRZsfliUB3mZthQFux2aSk9aKwKJBT4qbEDwuAEuRGIgYay2bfs9k2F+imsc
Ad4EiXQAj7CycbQH4davrNhSZJjMeja8h91cbBOmHOi+JPWnnXfYTzHsJbyYAx1TOr1oooWfEptf
e9Nl9ZLJf+FrKpRe4nMGeXVw6YPw0VgvJeacAoVNZ7Gn/WzYdkfkxETU4GFA7MHM6u3MCnXhGqj4
k4aOTR9IXEo2FT8pakiVXXxkQq9nsoHs7hi08VFO7rGExGPx8hRLEPG/hldb5bEznSr5NHlNssRf
eh5MLKUp8bQJg4Rij+BHIskc4B10S6QDleRWMqYYoDbM28ESUWAikMW9adf4kQz+eeVisJsmxcLh
vQtsxQB6ED1hpCPEviTWSS5exVzxFe0beYtjSKu77Uv/xCRaZ38Bey3ZYNloETW3idGbQuBqSkJk
Jbp+BinoAGbQqEgNii7a9dk/vv9YlU/zqJyN5n3dJlN9gSPAd8svQ7R5S9ra43MI+EI7WjD9E6EF
Y3I7Y0Nu1LWt0hiS4p4gnaWNk5gZ3UO6G6F1Ep5K1kcgivHZ7mJ+MJ2NXJy9wsl81uxilXuvvhch
p+yrxpi9Cb04R1QOMA3pgnxN5z1qPnVmwy/YnDax0O/IND1JhtfNZ8V4Eme9Y9u01wgUVW+Wsbij
Xp5nVONycImM77B6nQbjZT1hmD7rde3iEoj0aYc4VwRrnRhuZ32hpllPvR2HpJaKMKkRDdVsUtp5
3w/VLo+XvfGyWBsrp+BZLooiuxH6JInxWnY3jO+BM5btmssFpE33YZGdpMBcH3A38xeIjbEbz1ZV
nK13U2nuBEoe9RaJY3NdNOFllaIxL+9LtsiwfImZacLXCFiKRJBT9quzG8sUPujEFt4QWDLBJ6c5
YVHHIYahS0O3GInRgZQ+3G7KrRnKO8uCZT5Brj31CT9aoQccyj6RZONOZ/Guvyit4eXVM0mms0JI
u4DbRbgvU31r4hbjBZupvDv/cNMIXyp5uVX5Jis7tfw0tsstoM9rKVYG7IjGWVOP5gC7KkC7Tz4k
uTWNSxNioreGieeRDsV+/t0yzlX5IyM55TEWxEev/EDT2+OiUJFS8DvNeCooTlV77cQTLhTZ5Jh8
13IXJ6JtsKQujVeh+w1bcWPSlZdYj4Q/EUX3/NsZ95CcXmDLSaF6y9rE94/Q/De2H2L2QZfAQJBv
Un829TfbHj6AE2PMAlf0yJAxlZgGLHTSNKMFQhGtVpCsbKnrFg08fuzPoUYXu8SeYyS5F8t/I8vs
dgR8lh2rcdfS5ZIFPNlAWvc5CW8aj7ka3kaKr0G14TDbIqCUNt1b1hvF21K+UtTpIY4xwdfvk0ET
OWiArm2Bz4lbVZeg4UGO/KSJiykBFfq5AuWNYr31nMe5yYdI6Fd4a8d7zGFC+86oIO0k4FC7Uv4V
GH8zGZnzlx6XRiejwOOjjiVmBVxJfMfG2j+L/6rkLkrTbmLZA+wOX4aMW2zi00qr2o617Vo0Tbgl
8+nMHHb9qA1+cbnlWermoyryhXIRs3YtDgKL9WG64aYmGaeB0mNAiNoFbEIqkGK3gjEJg5iRKdrS
BF4MqFBAzbVSeefBU+vPITgSk4MAp96GavAQsbFba+71jUiOM0XxqaO6mJdDQYi6Ss/N6nKryDF3
xLtS5DseUjLGtPAsh/LJvLQxyP1J9pnrBASkMJruVRxYhw6ZaVEb5CLAqVtTu4EcRFghek2HfcNE
IYgxH+a/qeBM143pKywh3jo9dvu8dlg2CMppygymEgAcOtFRK4LM9L0u/vWIlkt08VTqWuPzeOWp
6TYTErhyOtRjfUz9BazRcohBPIjWRo3g3r2SMQ/QLt3lsz0mnwFaiLFz9EF2Fu4GO9tITcxA+JUB
Tz/c16kEsy6Ln6bR+EX/bBAl55hhVkBBde0RR2f9l4Q6HFgdksXNHOF58qPkTXiW8A776hRWHCmt
ujOI3WDHzon8bSXLdmluMZYOU/zLirMWchqx8EW7VCxEyagkwrMJ3QaayY1y7gTTyShtVeEE+1g7
Ql9T7xFBUpa1+CVvS/GRU+lpDN3F2alZ/tYt7pKdRAG6PueIydI+uUFrglOcbkly6IOVLTA/5Iyc
DCZjwSffbEw0kopYpuhBE50AnsNM5vRjwpISbiIg0p+hQFKVD/ER/zDzeOtEbOl55KgPLMr77obz
An84+wkBL1nJx1/54An8Kqz9NYoKZBoUKPNoYd2O1Owxlvjm4vyI6eHAy/WRTV9Z/61G1OF7Nju1
QB7Oj945Zh0gZcKCjV86QqqAeF9DrbrwpyVoQSIx9MRcZAXfb5MxAWkYwqC6RhQ/ZFiaiGoFWuDV
PJNwVjPq4qjQRLqy5sgo+ADUfYsaktYEtQaYE370bKrcgANI5kmaeZLMe0nKTiUQySPzfDWeOk+n
lrQQTT+ISXQkApodbXoMwQkn4RV21KFjtoTJ9WCRQJ2aX6STfMRia6dF90l0OG3uOp1e2rNqZHtJ
M3fIT3cZbUuuuyEKGQVkAH5nR2PUMO5MBkLFP5FI05QKqV0I8+XAHiYC9MRrO0vbnBcEFLGFSzod
32JcVbJyCyA3N0wvMJS15YOLApTZtuu+Aroo4o4pV13YoeBzX0JcFhKfCt+txd2Uga0miI9gHTBU
s/SvpdumplCRD8q16XfidWbQp5U/FccX3i4e7ZhSAWM+JxWhfaZOIAXHYg3sI0UMz6bRCkKnxpEd
7hwlevRDiwpf3ilr45/f1ujrBcFoECpOKJF73lXbhjQ79A0st7TTkp7KJrfBBe1JtSmZ1XMKTbkn
YAxaCskL7AZCud4qxy5ZmVZ+m5on1hI15TCPcQBILAK3gxdqHYfGJQMDdBoBdUuKq5X0Mm8u+4M2
qrtQgA/RFcda/W1SdtQzodom81oyWsCrwIuX/Fzbl1V2IPgYvRDKWmDM1WyujulrmBsXSwI40FQY
DgqaPgaqPOMpi9FY/82B8TMJ2URr8LOxWj5f8hEHnlafBkXxC7LH14Bkyy7FN4XlFvxBAqkNF1BX
xFU8ohczFBjb4grGgEIYH7L5VBNj4sotIxfMI4yH9jXCBJx84l9ivnUZfbLvWMXOiB7ASMVZ2YrK
rlM9Fp09kQOQDFieCcfpLQOdiVXfm4LKS9sGjkTpxeme8ZQxIRxDHdw0izOH+i4CClZK28T6gILP
CS0wd4eTluzD4WMRuss6pMk0HPgFLav0BGr8YjGvyoO/vppPOAp9Q34RYF8H7cnKMBcwxx8vJN+u
yQCXtjoROZcxoa+LW7XsEAT7bK+PlYKG5Gv5HtW7nLeXSN7ryJCyksu1J//RYSxHTpSUjpvlLfys
zT2gyST+SAkLz/udxbNudKXbKJmrypELctapTIlIPDb5lF2CXX0rcU5vmJ7MNCbhxjwYPFkDw2cV
7ImhlceY8bGW/UtiNKtW5U0AuCeCVWYSsLU+cAuRpQo7xZzFiFwhfIhcYSvrmAypgow9JuUXYjLO
Omt7SdmkqFAmGsp5zRHj+0UsOVO8/YiZ6RRAdAPMwHW8JwNxTzj93pxsWSFDq7xY+VGbMTMyKs5y
jgQi6HB16G7LL6csezitAiX1rYT74taKygvQEsM3rXrbG3upSg9E5ngh/p/YeItjHuuqcOV0hscM
hwxvWesR64HIez9EDFWth9JzBxG92pM4XWTEXrITHfrmoEenxhvD+NTMs59pEay9ZJehW2XySgwV
9QsUUIxLDGyM7JYVybWi6uYWOS8GT5rmmwo1ftDYrPYI1uDHGdGM165uZt6EFEIj1gO7AIYnQiFt
eDe28Z0x/6/9qRd85CaoK2gh0fXjs8couEZ95528EwrMqca5b2v23zORTOtmeJcZiHmhO1QJMhWU
aqJoqy1z7uqWCfR9ldM6ef2VECkac+LOqPraP3kCtNb1nL+LE0mqk+ek0gevRd4dBQrRNmg2thTS
KKtuGx2IWHrNs+lVRWRXDLptJfWrrl2KIj9rjcEk/Sdoa+I8Y+QQ+mqh9JRc2kp9u6E/JlgeaRpr
1xa2+mRJbj2hSDYnNquzH8TfkzSiDfc4a1tUyY11SSd9X5i5bSR3B3UsOdqkhAO9syzbYD8eMwkN
yWIzXkXWYqSG2BwDK1sZ9BeTWaGaSEMbKfWCfS3/6iGxzrFph4gvKZoh12yVdkScDoV7vIG3vEjw
la32UhjZiRJ17QIwhmq1DnUOg0F+i0DsJwmIEyK2ZuMmWP0NBTl5KCa5R4o52pnJJI3AvaokfrWC
hcBYO9KvleKhqnH5sRzbdNoaAMbC/pSFHwIKAqHkU4y4vBn+ib9d7uFKge2KAgLlJO/K0LlMZwkF
FfZDL+5VLd9nyaZKOU3ahcgSwCmteunxRhgIgtqtEGsuvBhPMQaMDAaayW1SAg9hIC4TfaQSQwE9
oVHSj7K23kdrfOJlyQgOKpOj0Lf3VYFeHjDZtEz/U95AE04ZWoTJyWPFIcO2z7/0YQ893IHh7US7
Wurvmt7fRL25ZlXwsq4xFU/DglmaeD50H27EucEvWTGxLc+wxM5DKJzw5GxYMNr8yUGx1SUBID9q
qAa+EvPWuf5sB64FHRHEhFTqTqCBvWBGkxm+OhXezkw7xF2yBZ/PMktRP5MCao7ZHkX5Ta9RdSqy
R053h5oC/2uT/lPBM2inIQaUn70WxGvno0fCsU3erp6itja5EP6qLiLCDC9s6Tdvkpy8lKTQFJV1
nBkqMwHFbTweBpQQOUjN/rVCmgEJat2qLUZMNOk9EKCLLgb1AA/biPGTSN5mwOExuwKkGcFigo+L
xGq8nvtY5T62UroV8tpM/VjljJvkg4E20KopbfZsK+aI77G2dhNT5XAqvEGI7T/5Y5UeZAmMrZ3T
182xjWCxn/P4NTz9tcMMiOApKbQwrglAR93qRF4H4eInAKITcWcYthnpbieGNmVvGzshAKOWu6oB
v4Gp3K3IbUa6ayn0OmnqTn3DHtiPo2eIvD2Nm4Ms/TVHy+iJgfQaKzunRHBjG26HO5OumHIIJHTC
tB8VG6vK3Arcobc8dXgTmn47wKbEcNuCsKt4lX6Qm8EDKrLyPifmtWRcsbC4azjzTNKh1rn3mt7b
nhmfcbtZHt4prZvdGa3VDCJSQWsVYNJgfEw9t0Hl7AWp6RFBdOir5iA0vLSEPUURLlX+khnqIBid
6v4x5Dujta666c3IQPdidCFqHNCS31Ijq8VDZS8+5b8VGm5zavZrVwRTgNt+8hJESEuob3p66EzR
SBlLnIipDkEkFzFcrlP9U5DKbTHSKz/KIjg2SC0gF/n5DMgD5hM2OnTPeTZc5BLRKRV8zYySkVpP
GUe4aYiNv02cjFkX2GlIn60Fqo83RMZ4YHFuIf6vJDxfQG94RZwsxmHY7BL2tuMVgMdmqt8g6kTd
cQQtN6t44cxrH9d7CHm7ilB6daYs206soAS0rb+j9S8yYVMKujOElRPN3w1JpGb5+UNM0bD+LIlz
4XZj4cFlTW4f7xwAhNwNMbgIU7uXge/V70CD9BALkFg5fEt9djOe+sg+AZhYx+wxx+NaBawUpMMI
/UAfuNQzYDbEJAVhexADjIykPJk8Vjl3B/JBF3YvejjL4aElr9qNxsaR428BqOyCdjktJkcj9IJr
zpWZ1E6ksD81nPsj2wtBeQcQ1QDcjMhKsQ411X2Pk0pmEmqKGNRZcKALEBloIArTCOouZy6jrkCd
Mu47lls1y60ieatEcbfoH8o8eRMGrBUQYGv07KbpMG+qDAo1YnfG8dgL6W5gvCn1VAfBUZbfeh2Z
ns44Bl0nCQTzTguyy1I58v91uXyYSLfXr8ONMdGsldh0nRLzIK+D+ZaVA/3wHD97VB7au4qvpafP
b7UfgQS6DFMUaUGJrtkKVMcljZyW17kRiU82UzZ+eEjyyFGCu6Vktzl9qkRgJ913WofbflEY45RI
32PeKKfpYjpH5TEO2sOQD+iR+1p/i1v9TdGqN1W/CdAiY8MvlzdpijHr6DCdJnJDCyeklm+hHudZ
bg9SvwW5Ufd7foyjiX8kyxyz3eW8SgWz2KSrScDjZIvREaeMYbidJNFeyoBQMLCp0sBPV3bk0qCc
r/ddejQGJB1Z4c5rwqZwhL0eteZ1WZWBknFPSdxzC65g6Oq+HhwlatLKwMvNZmPoXiLVfEH1yOmh
u2ki855d9Py9CcO9sBONfyrTRqNKHFUHSaG2bm736PxH4UHuE1uBzG7mzpYWIMWzbjMLtRc8A3xN
hYgnm2Y2XjAdXzWwyVqBGYvo6KDdCZW2F6nAkooKDKNC40j4rQPLcuoE1LP0jupoW6vpZmSLA4tU
bY6zVHBLCtATxJOofvUmhZ7QbxWjpRj94X9JcjJZlO6ciTpxCAXWfDR8RAyJzVs3ev2alKAZx6GB
G4lOEyXqsR7+MQR9Jw71rUBSmf+UrY6BFsmAQY4rhVyMMitXiQ9gIzeC19fgiZLmi3s0mu6Fzkdb
EFiiZmAMGHhDR7QGP10mP94l0cEUaCpKrJTlDg0IMyc+Ynbo8/iqGqprSCgZqycBwCgZn2rZvIbZ
56ylL4kgvyZAk2qNLHFC14QTRuHyXIqEbMUGgVz5TmL2tyAu0jpja3HAkpQHrUNHkyN7KqvDoJDe
4rCcNx3qEFWdGKKQwagzc7uLkeZIHU843sK7Jn707EgUBEEMrx8xXQL/cVcyMZYeXF/8i4CJAh3f
tmF3Gii3luwtmoxllOlRToZ41Vt69GJ8qESo0a9pjE8lB1mUzNRvWVn17LQt6zJ1X73UHYk645sl
nS7pZ7dk/2N0X2LNMhxwtl8jzBLw5FtPA2YOUl7zLjNbULhnR2gzWihvyM6zQQbBW8M1zX9Ek9jV
OnOuycHal6/HabT+oWF20KDSBdDiFItqUwGlif15i2eNFmgA3SkCXoAz0FkbPxN8DaWZwe9J8bwn
K4q0aBCGLBcx9XFZyJhTY5RjGalgzxXHnQzlnu05E2OruARsmkZj3oTcciXj4dmCkFTuK1ZDPX+r
DK5+X8czBTsuka1/9YiVX7Ac+joXFT8ifn4L+Bf+fc1Ghc0QStsGyC36h+TBUo7wlwWiMaDmHKYp
UlWBa3QTe0Yi37Cjs/6NAs72F/3OJH8/El6ZbfkWY6ZDcu2tH+g0ky+2iQFT8nc1U/Es2Pds5RTx
Q6m/EQtHuCR1dklSDSFVIV4RNpW1x+43gG/gJ6pNYG7NTdpp68UUN9hRY9BpxBf77AwigQx2Qusn
1pThtcGvk9pa/CZ9rjIvtepdIez8nhF9bZ3WOMTlGnGL1JI/asNL1N4UfdcwYb8YRLl0W6nueWsl
isJrxZwxwl2+kR8K+wULjkiKhtyqgEiHNxSbP1FPnvMqlkTTQbruwUwYpTBSrYFBCPFlwuiXWTBW
oydzpL3FEqKCVCMK16pmLsguKvuzKgBD0GHCZC9lyHpB9Y0ACAxiavBOFuxHIHAc+/5hjK0HNkRe
HQIBdm2StDlhlWeWIrkeAzLXb0kWPbMpf7TdS9DQHAl/S6nc5slJ5HkzVuMVsc6tSre4613A6FFV
X4X5l2CjuhQ9XarvYhE+AppJNUpwCIFijsCjVpSCYcTKfuHAQ4MW/iXLjAoR2ws92JR5RY64NYbU
Q/AVvm0L3LmVEQsS/MtJqKhoQhqaEKWjj6NhGZjHkMMU96EzKzKT732K9XcsUhcBbPw/js5ruW1k
i6JfhKpGBl6ZADCAQRIVXlCWLSHnjK+fhXlQ3Tsej2yKYPcJe69NTaz1ZD72e3qEIHikIxDc9G5Q
WEW7MfH7gcunQQBK2KzOKH/udmk8uKONtj+GnCfTCb3zYwJuyfh3cKP4XengyNVHK/tUyug8xO0l
y/d580FKcqx/a4QYCUBUKiQcDCCrOxI/h/Uboik0R+pw0GHNTGRoBfEEKBC1Hs37tDLX/mU1hRbA
SIMudGZk3SMloRTkdaJsr3ouWyB1VGFS2R0VYzwFhnQOLZoLnq3+jxLdFt74DFdI+W4i+R23nHbP
WivedEm8lIF6N+1ToEMcoaGjjSrn9n+eeBJ7CzuemaX50Ks+Ccf4012dIfwyOwE7NhWvrU44K/Ry
e8zPLE3P7TkiGQuf/Mg/dIk4N8FLaDwqQU+C9CKDTJBAiiSECXPN3mCzoQPJQSwTcZYwqJXZ+9cs
spOF0e4XoEq0+EZNhMxmYnfVYLVlWPs1JR8zUyO90/ck1ixi8vqsPyIxbTsdaVLhpSmrtDQ7cppJ
6xgUzznEcoiEc31nRwC7pkKob2TpyYrA6oWk/UUE3pvsyjDOj6Fwh47K3zrDDFH1U7ncYhgWmoSn
7qUknJpzdFQpIrW/qzfORFkZwwSBNNfsg0XlFBFbwIoHzcrvqBDuwxA9Mjl7SOOug+3RDPYd1oi5
7NToIoMe0WwyjnSNk4N70ULBmN1s/CnkVUvXDusrC4PKbv0EIZBd4zix6HZqAaOPLUmgbcRQbapZ
dYQ1uoR0ochDUAjxI3w3o21QghCmL1U/hnLXGBXJ39GhR7qU4AFQiab9NtXqQDArZLptxwAwbVXo
2Afm5AbCw/wfbw7qKqcD09Rkv0XzbXSK0yDx0hOWzVF/7TiwGWnhe6uO9fRihX/6Ejfoso0jtKy0
G1VZsL0eWMF3L5ncvMD6aNS7mmaAzJBLtsqhqGDBkObM33fhPkseQ0zWfBS9oGJUZYzgVnyqauWY
1L+KSPZI91smIgN+sSX3Cp0MCJ3aX03dObvWsbJvavI5GMYzz32EVGhK+Tkgq2MJE6psyabiZK1f
eXTqZGkT1wktEZfHHwTNCwhKkD5tdV0pURXTYurpuybl8N5+YFwGnPuWqyR0v2PVvZgFE6Y5Hr/1
bAi4jSM/QV/sdHZF3VbG1k6xi5MeoAZXRXCxLBNnOV0SGYDqNk+EznsDcSOBmUfuTusPknEFW022
amDt85SdYa56jGOPtlwf02Y+TpJy1DHcJqS/DYm+iyvVQe3kDPIWDCFWc3ZgkORZwRdKQwNfObAL
nPCnk9oTIykI0uUxDpVtFcsbtecUoD8J3VkjKyORnLnH8p8oDKyOopIfkGOwldp9/BgjZBhEcCNH
KovHclLsCK+KfUxC41jTsUXVcT2iGXfgUca0VJPLGLqMqSDr/2Qms4OlP5kMKhQLdaLM7L7ND5Uk
U8azQGkDt5cCxyRrHfuuFcA+M16V1qKwM+4Yw2eO3Yn/eGKOFic+psOBUVQq/VstGlYKtKPX/Dnu
wEFu8zgFg/bURXKlM655tsRjqJedFRqenE4fbWe+y1V867Hsypg9Ep2YCGydQ1ug/3NEwzhYtY5o
wVb97TFSxlOXXZvaAP4wKYDxFo0NaHcRIvXnYvHlPLwmlOFkgyDZuRXdKSDfYbGND1OSP2TdfseZ
NUsjl6zly+WxFEh9MW/UM80afs6G4bTU3rIGg82MXXD5E2eB87dDosLYhT1SU/C4c09PjC/T2lOt
wZl5nLK1TkRdlWKyLZtthuMsIPXBBJJoVxCWqKiiieFwshLLDutsguKhs1a5okmLK/O5KpH4WRdT
/lShL10zBJjqPL8ybD6OWNPCUTw7hUWTnh4a5g1z9hoaxauNv3Sd3M6EgBE8yLUBTD1ddoMhbcq5
4NtZBIkn+zJ66wJatOSFVE9s/fNONqUNCfVHgqI3sl9ZzLN1jONQoNX9sEaS2EhNSTbJl7XK4be0
dbAt4bXOV0FBi5KVY2VlHmB5khn5soGwwvSQT2Lfr2VP9N5Tn6nFUx74g6wOcx1ceFRhoVNiulmA
YxdAzQ3w2gpa+ry/60znNF5lYVxaeQHm5mpMkWNkd5pxlqpml2WsD8vMV9GO5U5DPH2kXDpRXRA/
nycmuyQB7xTrGb91PPWq5ujaJa/SixH7+iPAfD2hZpZLouVuc8B4RxVXwVi+YbMz4xBOIYtU76uO
tEbtqyDAzqczW00UzQwzQ3CMuqxvUXAD31oVILSMlAl1NW/HdWwhJZgjuGqHFEEpWgkdqiPEpXQ+
q4B/JyZHafW6Js7wl+2yjxBHTBqUZ1qHU4o1qseuwxqy4W3s7OAM9DkcEe/Dc8RfUjHHpHJZcvUg
MxeBsmFwxGbTQ4/e9Y7QmOmaZOnWhj2RKso+iLJNWddehXzOnwlvRWtdxygdRgf5/Y4qYd/oMW7M
fcJwdOnnQ71LnQiVHomBbEAQ40HKMQB9mp9WacJzH/ApcCOof5f/p0xobDoEXYsC1zT3opR+F9sr
txbj8aBjbFF/2H8kyF54JTKIOrp4tZDwoCreSn9yoz+29LgxsmHPSovdqrRGNp0jm6bv38dIpuXZ
SzAayhy1qHEp7Cd+hnUEYibICXGC1petlAvjQHw8H0BrE6sUF/zBCWUG0B19FbdHpwHCSKVDdYj8
HCYN9ULYUw2yR7fle5X/dH3odQwM7a+o/NenHE9lAJk+YdEqYZnq/S6RfFlA30w8ZCL3LPDztniP
o+CJuMhTQYKl4SmblMfQyfeumW5lkl2Txl9wO+PXB82wKYmhyrNzs0IKlpex/gQDcBZBfRot6OPx
NmMCDQt8t4ivuCRPSVccyu/GIdTT6ZCIcSwdeOuT4tjzk52NwNPCrx5/gNx/JSaTSUQy7Bh0+EtC
0byaaeWLHf9MSbhvgDinkDVyJHXNNT5swS86jQRsaQpd1mLuTGLvnCORtDvisDrXNudtds8l+FX5
JbvLkdsyGSnwLBVQWwYuXWpLVo4Th9cWtPMuKEgEEPT6BQlCLBgXzaer/sk1He5TN2heMIiNaNLX
nE2BwZJ1BTRsu3fsABgORPJXG5cPsktvq40WesxF5+OcNQQAFu44HcMmvTCK2ZK5eIiD37kXxF1I
+/WM6mvQbBbJhDhk6ljstNcsxPPO0ST9AMrOwQKKLCekoiXJxWWA4ZZwVrOBJ6qSjq1mnKQvnVAj
PW9Rg0uXvt/arXoQH8N66tjIqZnXRczrBr5mZna4HyJF39N09/lwA/DEqxHXkUur6qVto+cPnRxa
E1ShVB7YNAOcMA+jAGURApsgfypjYCn79Ce7g84UqmYKZbAHrBfYu2aN5T1zJHaKQT6jALZZuuzZ
gpbMC9j7JfA9kkMDl33WH5UlPXBUbLIZydnUXOZoQOZzZo+PXfE3rMEYsssmukorWf9v87X4GS8Z
eBCRQkcxQK4lhRsbt7CQTxEu50rkp57U1Fh6MJ3dBcMr1mBr1UgMuKxTLH0Sir+KLyfrfyUuClmf
bqr0MeCsf8VIznrDghkhsxRjIxUmjii7Q6DjwdBuJf+Dhgoo6Aaw0jXTnA7BCzjUgVEiZhQtCw5S
mrgp40SZvWfFzaVnjOOPE+GxHQ7pHNyWqZxCpT9F/E2Jm+BBBiYQb0cZQgq43zDdN+IhU4nJ9qsi
Sbf16ZrC+TaW6a3qbzVBtcn4tDRaz8GtNM9UKD5JmwoF1jfq7kF8W33r1lHh9mOLvgMhse6MSvkA
O3YvzeReJn6jKtxFmKt506qOAd2/CP/qsKQbOaxvqEjOgY6TcLjJ/KzCHxUjKAjRSwWgIbI4ANE9
kSdSdLeACY4OolaqkB3H3wrmZF7cRcKJKWcQeeCWdsHgp5A/EAMtGBgWucT5Wuwhvx0FExFrvpEP
f2WevhoR6o8QlGRijpe+/VqMZiuZrFTIck/WPHdbAVMxH+fk1iGx6yXyXNvAy9otAoMtMcAjP880
+mdg0gi4lBbWw0EHsbWG0YkFSJ7+ikajjup3GAhvjOI8ubvhzHok/U9NBTDh0dVuyGiiMvAk9Wtm
g1VHz7EQBxOHS4WAPa90Fw9dWH8FbLlmfMta8C/BDRaV07kGsYdwx4qR+HWUkGG9yj73LTsFpsu6
hYaVooLounROvWH2LMMzt419KtrfkNT3/p+z8P+U95ROeZmK3cQWYDBrOFChq1CTWepfOdvJGOtV
8SZD3kjeS+42y2LMrg8EjB1N7tUO+fdio+tuESsAabPAw5HATYQJ8SXNimkvF6+dD5qsXWJmEkHf
+3M2+/ggKTPkAleGnCJ8w1QklCsyJuCZACXlER/TS/YdKhasrfcmW3bG9JEG/0rVD0CWZPsKxiGK
PIwiwFnYnqLBqhCFa8MpQHmL3zA1BnRBhw4+TvmXkqLsLwZZ7pGGD6k49CzrgspEgpjjyYMjZL7N
TCC1+WYzp7Ll7DTQHdIm6ygTO6gH0JVVqN+UsyMPVLfuU4CpmtJ5QnM1ktOqF1DYuV4Nrtd+N2H8
gM6iMANrjcUN2HQ2uImq37KPgOe0AEHZIy71KZE4TPyoNf2o8rvpK9Zp8YKbhIZ1xukIHlyQSqyg
u7SPggqGsTMcsn2DBhZVB/UkBd9NBd9ktgDV8hOGfsZwOfh49WEhm0oBgGtIpzKGEZFecSdwLqtg
houfFD4T6sNxuVmkpvW7MLjoVnuftRgoqn1vM/HoMSGWRXaMKzqu0aa6+WsmFa3AsQ6uVolZVic0
WIu2pgXdDWO10iLsLtG4Qt7tFQ+0NLhfbud9NxlOXnI47DTLOJoMCuSJqwELJ2q7ETRqIDF3a+4D
UPhGvpRhflgByFY/cuIgQgNpkmbmQc5wixCM3M07aa7oK6go2ERRVWVNTgnxrRFxg0KsgqHaKj+B
NJ6mnoQf7BZs8DeKRsx2rxL8BjeDkNvpty4PS9v5gdZfIuzngwryxSCyZq9bAbk+0QX9dKFeuZBd
7jX0pMC4tMIpiXirBdF9nAq/ITK/ha0euT6dsVNRB8vFM8GpYWaOzk4NQ1vHmyKYIkvBWf1ivuEY
MwkwLFS0kfE+UQfMyjrx2TCJZtQ7M8UO8s9E/AkZmaWYqjVgmRI7HFSRDVj1mbAiPtoLfTuD3EOL
+F6FJI68I2WqPKJErJh959pfU102GqicJOp2M/8qZGFZd1CRosPI1Fm9M9aOEa7PJp9zPFZI7o8a
tXjB/I49+urzL2jaJSdGR9xiw7T2TfdnENsQ5EOo/kVKkBLVPKKCbk3jMNC/YxJLQRvupAYLVmZe
wKzYvbbt+V6jSV5iSzQ1whhs6bjoJ9qcogWihfNb4DqReZwTE+uYVb7pFJshaPLZei808TEuvoX0
l0/yUu5sK9hK7K4RvlSyfA20fJdRZsVglLrilq4u3A6jn3ZjcP2AG4fR1F8mUsF5EKLwEvIDXgo/
XRS3JPWlQpU7z8mHZbgCvbrRRuek/CfYlhMT3Z6XgndN/9Dj0ZmIkwjiN2jOHiAg4HxzYxFpfBqU
V5Gzrpvycz1AUYgQ++LwW5YrcVbvvTW+h53+nJqnkkfX/Bbrv0uRgHeEXye9zZF57ELS19LBaXp2
Rij7qvYwGa3X4uzWVylHX3rDSC/b/L84txAkTbrFgMuP8Z3o82P6hvxKOsi4y0YNSRYUpXinI//A
vfLU4r9hpzLcb9wuiF0bKgVRxbB6ddIpaHxdlLOOphSOFB5YeJ3brPeZxNW3IrXvaQP/I3VNfUDJ
rrv6BMogrTw9wR81nVR4dIKdnW0Ib/lVPoIguMXESFD6KXwtrGxH5LUiPSd80Ce7Oi5meFygRi0T
OYugEurhbknMOzrJzTTTr8k2s58ChGiHxqPHRgR+GQ9MdVeniwnfjeWIU78A52POEGzNjDS0OARl
jCNY45qbTSj0X6pBXaatGTEgDgCf0+G/Vbp5UMZh31WHSrSga5prN73O32DS6t4z88nDZsdxNXm2
xHsboH61PMXoXHowNPwO2dJTHV/rdr4FcnCf1PrFVEOKIdOrtpO1N8YQETDjaxMhxEueFV5stx4c
Ka8Wsjcy6MIS0OHvJTLHTfD3RuGvrSZcp+am0wj5lbfRqtojsJKzni1RzV8wDfxE+jEQaAqQkFn8
l9WujkDUjYGuM5iSW0CFofyYjXtDCs4yQVr/XggtY5RhGK8ECBjKm1rZH7pKsMX4yqDUbXvNk9C2
R8ZOH2CFlVsDhFwaqRj3g+OSZXge9zzFA9QKal+vgSIrdi3pMw0/VjtAOc2nDXhMHZ4GNTgaLNhZ
/uA48On08vgVXPfLXO4m/VYamisxQyByzZP7T2jGRfCbRQ3BWARh8LjxylykkjT+pqtLkst6y0Zt
oxaU3RIWmPnUChtPL5bSikkssLlq4iGtgUjhd0wAZdsuIVkJOQJK70iD6RuBTHhc5feIdKva3qLv
d+KiX4vvaKsO86uK3LpgVL9GpDSOgsBVfS+ZuBn8WG0qqd6Y0FWyY3Ghaq15eNadSuwQ7QiHupVF
eQtrmTCYlywZrsrkrJ9FgYhl7j+R/VQMU9j8ID4jh2gjVE6HwouYoDwM9qOk46LsAA1DAVxzSBNr
BbmkYgNUhsEhpNC2+/4wYMwdGxBZpD8AiIkS8Asz5fJjnRi1Auo5qqwMr5qe7ZsGMNbCHkMZXMok
pOPjRrBb7mnpCxttXBSddKcYpCMS7ZNldafa7p1R3FRztzB/Zn8YN1A+RqfseS2hgL8lOz1RQAuR
QDJxQHx0l8iGSoVJAWn2RFPPlN1KnrSZN7WJb5C0xKqYfql5Z7oBTR/lF/QwDSxKqdl7nuODWWpw
72kLzYtkdH6pVtdyrrg/V8Sfwc4Z6qd2bEa2UerAOP2rHj9hISKZ0p1sRs2AmtnG2di1z4V5MOXB
fqB7/26THwPeo6bvouw6VhKM0ZIIVwWEiOlCaKoqYz/3jRcUk2c27xpsqPpHYts/8E3jGK6ssU3q
bg8Voekp3LNTxqlh2tUp46ua/jHp0WHcdbDF2D61/FUP3W5oWGKH0PB7+2qGw220yW6SwA6SX3Bh
n2EqrsrXqGJgaGWn/dN4Vk+2DOGHe9raOB48lmfIcYcmPlIPsXbpvNwIvaiEkCqQo5g/cjhtez/R
CNgLF4bbqEbkCOQwOCzLPDYvdmkcc6U949+8jnbsWS3+BEZDMsAsKwaYNQJAHC+ihkKUf9g0hFLh
iaF2CCNxGIbRIAc+EVp+lud+pqmXoGNdmH4XSw2yrD9J03JMvme2fOh09xE6KY16OUdytDqb1IBX
gs/FBPqrXJ3Qq/YSv1TyS7LNrIlI0AUZWWTB32SXolVO3U5Og5m+ei2e03ZdjI9V6yj86gLnvhoM
R01sVCt07cU+mtJ9GGyGfZjFTy3S30wAhmHTvvZy9SJP3dlIHnY73Qbd9ElGX2YAfxFcedmHXV+H
91T9xsCimJOPTWvJNykvKJLfori5olUKVhl7xduER5PkSYsbDqWKW3EJsg7tkIkgHfeVz4CWSgcr
ovtCszcVtpNDYqJ+VeCMSp695y7h6FZMyYtIOGaoH2bftA4bhYWyzl1bIhFe6pcB1acE3U1aACs8
04ai8GEyXzXx47VrYtBjZJJZg65eyoNVvLVkRBaK7CiKvSFnQC2Ha2Yp5ElnG4Q8w6FRGQtjVwy1
l14Vbt03F2hiNTxXRqSGSQaSQrDAcNaQEOWKeVIAnwXzByDcY/DaW5xj2s1ZTe9iXDE7GAZyw7NF
euTUWYwnp/m7XXWXhe2Mmk8fcwkipdHOjUF8Qx29j7b+RnbqNP/TgxrRCS8GiQS8BPjBzgrFiHYt
E7bK6skTOgaTdZU5KAkC8sel8fWWHDoBfCRwxXrm9sGWEzBm64CvTYHdNxX5LeTjnWJ01IwIj1Lh
o67ow3/kjJGjFR8h9yOBqsV8SefyPbHq91RL3oPBwzTec7Dk06fMqyEW4jak9T17IbyefMs51ffF
9GxDLo2Buqh+G+azNVRbc3yKYDqlusUqHGIOCaMRlmPBjz0hJgT7vB6JV0Clb8lBpd9uEyKa10Wt
ol8Ss34nMvbJer+sWPsi+pMb1EgpiUzzbuwzLwPmNTEf7rLFkdmFg0tjLGch6c1j4le+bfXSuAJl
P1MhaUT8nZ7IW9nRqjCXqt4wFYN41QwkGfDtYll+M8PouarYs0jbS6Sx9RPFkbWQLBLvsYjEqvmS
aYBzkquNomFJKQySVztbDhJXSxF+YmyIlwh7yuLoLZ/+jKuE4Eum26Umocu1MAQhD7eugdjV+nfF
IHrC1YapxlWB4C01IvDavirNBwwPyuxrmZUMc5NNEQHrqtNjKI2eHl3tHNM3u3E8s3zu9jHWCRIM
Ceyd6UTY7FFNYt8n8Sw5r5w5iSxVjdHjBFIuKPNDED6ZFrowbfb45IknlIYA0+/gaEyIkam4SrjP
w37Xt0fkhYyuGV3QW4fKU+A7g8Ka4URO0eOx/k+QyCjQ3EvkOSXjwAoSeNYcI7y8QpW2MhSeiD6c
0bH99c7Ym8RkdqDGKe87Tya572CK/NjW99QG7Hau9r2M3huTKjFF/oTAq21cu/4mvXAbQkLSNQux
/0miXLEM1iZbnXgaGBaZ9BEyVyXx8BChxsKfEhHVBZ1EwVyURp4iRvLoUJNWyynudgZza2R/TblT
+ZeR3Lmx0GmsQuqQR8Z/xanzXFdtsKe4a4hBXWUI7IMP0Fqp78GI5YWjV2RBMcroQtuRUHPZFQw6
gTqVMX/iGdnWLnT+qtKJXa61yottiGUc7+8ZHFGlcCdAKZ8WTTVwg8Vtg4f1L2qXU1pwW1eyF4Gl
DLRvZpsotmOJKFbOS5WAlRmDHOkmuxEo72qtnQjFtN8mthOLU9adp1l/NIsqCOeBxxSDSTscUJZg
BzzRm3p8j8zXcIlOdk3GHXEJ0xUgyVZFL5Qjxe1m5NUj/kAPJbEnCBfgCNew1BfDW853U+fgoE31
tij9YgmhhP4O7PfHlKwzFAlNvVyUIYEYy+Mfgp2bAU2a+Hc11e8FGjubZftBnWoyLGBDz6uLUacs
GvFR1RjL6Fx7BYUoZn620lGxi/BvKQYkQthjcyEhUW8pYtV9ts+mvZVahEV/lI3ipnIDnry+Jdmz
Ue4rASZKxbnu5/McD2cFX4vuDOmwQ2aTW8VjGIsX28oeca3eLKu8St0MH6YC0mWfmNkjAO7FeeV7
7Hvd8scmBpxMtrJSenTRiF7bZ1/0d8m4yeoC3dXARLuZCQpBlcKaPCNBQmZVrtDZ2ItwOtRCNl4X
M37KbHL630V9t9WNIBxDt2+JIq5PCK8soyp8hyg27ac+Inoh5pNqbBcxsiwHaR/A70wM5jVifZsZ
T88Mv8bIW1ZAJJsToIIlOT0J+5N7tAKFzepSduIS4wUa4+GRjJ+WeDAtcQLW9yk/U6E5xBlA5GjJ
0n5HZ7Z7cbNj/rJubCYLt1ZeuAYsKUb9IcyGQIeYwG5GnlvUq2sODzYJX+XcBPA6qYIPBCBLij8M
bg4LqWYGD91+EihXBgAF488JI8KdaIjRm5klo+4kPaBJ0j02jAE+dJ1uBwO7kUdu3GkeC15BfV6s
4WwCIo13lSbtk/ar0t/VuL1PSBIk8P0x/rYCD9Kbbn3EUet2je0QPNIm/QYFNDoOQNNQURLkcWar
bUFZWc2pC1Wk1rEvadUVwxqcepzGXrys6A2APyP4PsiCIyJAkFynoZZPIYMIBe1s4aihdktD5WZU
e6KVUA5oyN3aYXgnRnPDorsj0ylt75p1t2hW2yq/CBnpFksna7xE+6wRO+VdoyUbMBOmwasqZx4r
LNQEp2TT9gZ8WeDO888AhZs9RPMmwuiQYdFis3+I5tcBRFWOjky//lHli5GYJwjcBOYScE9FeY60
8Sx45As/riUP/R2e0Bmr+Wa2Erd9LQosHrI4GmN/DNv4KGTOj4rNWI92VvgQOFAadc5oJBivCY5G
SY+TUg5ZFYEbHsENA0BtzVMV2CDluBRfy/Ye5MmdpC0Bzc4X+j+1+xZjhFDDK5VyNyDsG6AFgR7J
s3aHP0+O9VPRkBBv544WLAN6DOJlp2s2z6yy4q9VVY/sdsq6twkVg4o6sUl+8OEQ55DxQVNneRU0
dRnsYJwfbB5hvID6K5Gu5hDf8Y81V0GC39yqX6o+PYVERFUDmX4/pN3fEiL22Fr8sWBPxyR8pBLx
28iTC+pINedR4XRi2fG3aI7ttoyGk4aByiB30BpBWoLSNu89UULBhMijO8cE/5Wp6RnbkPVy0HLN
DqlX0UwMlXHUsmeqfEzg+HJZQyJCOCnZwK9pITlSTeNTd5caRAafuF1G/cMw4FKDyaDvGwIIMquC
Ehl38Ci48ungWgw8dnOKi9RPJvOcd/0JlT/rWD+1pwP1N4I4kkzDp86cJadiGlT7ZdL6h+YZSBvV
R5r4CrTTShXnrHpvGXTGVn/sNuFFkj4Iq+M34bJzhGkDCYN9ySa+O9aRcsig+Uhl7VIYM/o0gMuw
ZheIj9LyqIaU7buEdBnwJzSn1m9TaeDC4dwtZ1p+X9N7uJ3FQ4atEOzVwm866zRtp6hz60F3Wz31
euoBvWm2LaVt+rLpLL9AgTw030J+cgSTS3kq+SDpxL+2XfKY9fClKn6R8DY6IdH49LQg3UHwRlwE
z0DVlctsgzZ7nSW8AGDpdYArFXAwUkqH/DfsMDkyC507zni7OwC+HA6drh/i3saoGBEARDIzer+m
/GlXdctAGdfif3oAqjekxZ2IyTP+hsHVyJJt8uQKn4L2NuI5TlxDJQ5xwXUEYCwSnsbJvtWmaVPt
WeKf62L0ivYxsIXgfAFAdKSrweu/4rtYRpRL4toj7tPKcklsBKuzXh2u3GwaVfUKYin4sCcsd+L6
tcihnZQ/0ptAoq32bxUq6HC1LPJ9DL5PFXcuhRwZii8L1/YylDgSsIBAcG2/4/mmLN3JCrRzzpnL
R3RS4isdZVsgQjFeDO1REtmo2H9W6QKG2uW6FNkNj3+9JqUF7z2aPqYtSCUHAGniWFQ3YyQBQS28
YOw8GySN8TFNBmZUdpDTHlVlSMAZqxCLKL5F/mxpUhd5pnVFn8bSBUCINTx0dXhpoSwq7Yeszq/F
nyED4wO+ePGr5arpJNtJxtk0dXTdr1byxh9Zaz8sTM5TJs5se8+JYG/Vc34PTPIXL9ZRcOuhV6DD
1NNmI0tENKVkViWr+1QjPfzHLPHEckwKrfa0RnINOI6GdAVC53fKp6VTg4LViefeFXxNlT/tMXog
3GEGVZOtGHNyBrVfK4lvzstlkABWHmXkhBbXdfVpaMZLBnBn5gQlXq0jcjyBUItLISi8XLmJ7KvG
SIysZUIoUky31kNoLOnZQyuaezdUELHzqxF8FzYQqr9TvOWQQj5MFWYybrGnuzJk1+K9azRfEcVF
qk958M8aYk/VY1cyLCcFxwrrZoRMT61ucN5unEb76GSMllZ3sYLJD0I+lr+avDPGFyIhNBCriMLW
R0pLrAvv4QzIF2BIqvzKxS2ChVRa+HqMfbCGUablIYWgQtZUKB9KLAGwPw4FJqOx/LTD7h5ny73O
l3tOKslCWhA+r3LEnCngNNl3/BL3bs5YjEt+3YcXce7k7lyOEcVY1QAv2KhcgmNQAsvg8LbLA+5k
Rs6aCNEjJszScic+on64RTE38/AJEvtYRPOtrmh+VeVah8e5bU6AvP2k/4XivhvxtpFkvm9H7Vqj
Z9dHRj3WZcXDwN1hFZ6az2V+FMXi5PDTNE9k313RO1gJHQ2vKjjKXChg7VzMVbEdXqbkVYV6by83
o/6abcWz8cjBhFO5QybtaAiTYATjSBHPARKSyQjalj5bUfXLXNkXyxzOZb2JdibPiQxK49npP3LD
sUxfRdBAP1aIZbGY2QxNWoFhtqapLDYYe00FayiY+ZY0qiRv3aysvUXsdFKwxhU6BieCq1Any6Y+
lPx+g0SAWq1xTxmOhdl9tIVbUEgK7N0CI2o3mNgHk02tHRnxZSnsQ9TUYVq7pZ0RZNHkaGTb6jwh
5zdW1Bv59CXOM409oPbaK/KbWtbP2AAGi8ovRIoeT8+ust56yVVM8wYoDExCINmY61Xy3odDS/+v
IadrGJ4bXHQE2ErYGTr2+wWMbUFHHbotDV68KBxju4nUKt0yHLtm48oJDvrhpIETTKVDm3wH52ZW
TsxZjgVrtwRcGMvCiilvDNJcR0EYsNwholU0/3OFAAQlo5eBFSJ0o+NJMlJlm73KrXmP1rwuQjKN
2UkJaAhIEMw1pmuddRgINerC7iBtWqLpCHNHGOew+3BaBWDSJpy/CMEaZFggDd7kjzH7JZt5VCav
AUvYTSpa4ALHPJ0xfNoIL9EMTocabtgtYCwq0BpomF9yuXmp0Dljn8wOkoR1iN0sMA5ZOsacIdN5
Volwqn5lQijqqvXKwnRTletilyYAGOLUNbbk3hkxtP/hqJrXVr2oLIGzg14TfM1DkHWmEyU9uEAT
BkTtxaQzNphlf3udd3VT9OivRiwzYECw6BA/vBgvwq5ep3l8Ran0Wlhu2+IybY4XOI1tyrR6xC+H
kh2P26BQu6P6S+QLlCLfcFDSnvqqZQrcnVq0+UQBnzqVop/jOjXiUxMYzHFB6TAh28vV8P9jn0Ov
HUNrv/6gZZtmViU+SbmZ1Jhxgov+bGXzVdLNq5IwmOkKPxeYK+byrKUAImKkouixsoPG48wYAbF8
+h9N57HcuJY22ydCBLyZkiAJEvRGboKoklQb3vun/xf6njuoOB3drZIOBez9mcyVZL8FhEyxgtva
akWYlLmDfwUar189k9Qf4CIK86xNfqIEx/lYDcxlgpWGullowdESOm39cjKBB6sdstaI0HYnUBdg
I7dAP+3mOFlY1x1kTjnkimaArW/dUzt7anb6SnLzFX2RKTLO0T0TkcvenwI8fMGdRQLX2SXXTONp
dKxoPudm9gQbrVnomwS5z8SCq8Zb8qmCsM3nAVsCV1PfUJKc5Jz81uq3nhyQNa+Yk5QueNsMf9NA
Ri/Z7S/CuUaqJ8aR7Ikr03BRsuXdhsrgD0zx0Q/Pffs/LmT5GKtDqzByYjVYiIvoL1FreuWMdA3p
sTQg04Yc0J07mr4AhXlI0zcGCvFNtKdDj9kHBMn8EQNGmcsNxJFisYWqvPjUjrTo3eASe7ixBWWT
Q2RbTZIP6nHEAvAuj0UXHGz46WpS7L+tbF+w8YlbnbQF8FaE1xmW8eOceyW+tF10tmRcRmyUOs0r
SyCUAMxNgzNPpqC/aHq0dvQTI7QVizvCYfz2vTTBaUoJg2siipmrNXO/1Wq/xoOC59/L/bAFBBr9
ZcIk1NGPjPowET3kZOdCwddhJivUsitChec/6tT6lmwCpsQiBHKjbNsdSgLUBnk/eUpJpnDuQ0PA
PFcG/IOAoRnnsLJSARbZAIwQE30UgFSZS1kzuCPy1KE4bPTqQ748K+nNFMVb4cTvJGvAC6aSTHdx
ydirgE7IHzGu4nDVELCVT+OmY3FkTDoSO2tTWPIl0d97mJiJgKqFaM2tRv1DccyPPAUfHl809Oe9
SgdM79pk89Gyn9p8T4MnW7VGKJc0m24R8VFaPN3AsrF+stwlQqrJk+uY02XBCF8bOG4dWtFOPZrm
Meyh5ENnrNAhOfd2cNZI+5Qz+noPNnCwhi+l5o0XjsOu6mOv0nu0tii4j+LovNqVHH5Z3EGkw5D1
iXdaRPS1dnYGcqPdFehjLScpzbzZYu8j4B0djsJnLeURL43iQq8vgnuviu2sKJspajZylALI+Gsi
rmLH5xaQhiWUSbX8iTc84on2Qm4KK+uhWR0zKYDOyXejHLfR5NFAFfbBYIiJB9qPO2TeI/swDPol
JK95rSjjOktYtoWIfYGL539AwYX6riwqfA9IGFJ1Q90V1rQ7zvvY+T1DGz2I9qk5Qe9YekR3mtet
Kl2mJKaiULy0B8UbndBTlJZfNfOB6Lm9IbWMbBjM25A9r/KIRI4LHptujW4zmdtth24zQ94ZNnA4
6nJnj88kau8NeW41UeRTRXZhxbReEpabOx1mNucQoa2V3lFnehJTzpoKgMqBgw70OMsuMxKH5L90
mAIHL06R5WkbFgQdKyeIolP8LWXEnmohC00SH3t8Phn28mzedhUwYSwcMtrY0P5/gSJKyI7dWeXM
xPR4uaIPVmgfZrk8dt9FDtqNHNfp1Gn3Pv21+dWDB2ClFCu8gbRGxUutBMQZblxiGHQ4bDtbu5Yo
bEti76E0WhtlKpnotEeg6qX2Jb3B4TeAXpcl18XiIqO2X3Bf+paut2+AMSBcZ53KUmqO6JwDCBLj
B4xAiMU8qwCaYggHNTkSAYkxnCbcZ3J5tnrrqOQHuJxHpS9O/dpZW/KfRTU+AOMzzE8USuHBfNYE
/Q3dvoZsbMJkSIJ8l/JpZSFDHZ2QP8PNGrxZC8KA0EaJvXTC/miQoLgk66Id94aaHPSRUZSV+WkJ
V/CsIRyd0N52qbXiHR2ZSaGld6ekW8tdRDhkdLSgmCxJTZkz+pJR+j2z/IAJvratzYEZzrbsesLS
0TUtInzmCri8Sov5MY7YgqLU2RtTgoGUWG2cI1r9XgL2ydnimhQDS6hGqMBxXxuaszN6xofi0wR7
YrDsLyHAWKzj6Me3PRWchLxRh1GVG7iKVHs/N5YXDo4nkgZAw8PgiCMlelXjjk0RjXIxkm+Fi4i8
2FHrDwH0IyvoWSC0l8Sed/m06cz+zlZ1ZY7TlyaRq9Cw2KTSiBEEMmlvwu8S06aFH2ao1OMQSwxs
/5oJj3Hf8b5/96gwVFQYFTnh46sZ9knMnE4JXqGhvfQmxsOqPIidrMh94fJVoEBGis8CfjfLyJOm
ENkNQxYyeuK/pIz6igj3WCEk8lWlmahZZKEfs8xAj4ILeLoxw48CblX+i+D+qkvWBibiAJM2LuiO
D23E6B5jpvin5xcpHc4TGZS6ql30Kr7q40NLHzqdttqtCZaJ4uQaoy2qeD6I/Ohv+XjUex1Z529W
X0me2DRxvxD9NQPTCOHIHbippIbflkfoXtqNsqpFBpvd8EbJ2eFvGYhGnohGphk/KCVWLefWWrzJ
FNbW0QxD9NHhqQTrRdGBvOe4XA86ou5AsXwwXnNPmGfmyULHHlpehTGdlTNH3nZmzAbZpcBgI4Vi
W43KWQaxrv0JDJW9wD3SIzYUEmQkkwgx1bOGwUt4lwqOVUC8MEqaEcRf/KxFss8MCITIbgNq/0l5
dMW90GXKIXIN1PSlqPZzkfJHv5mhsj8GPQSuPIgT2hxn49QUHiNu3YYLJt3E0TODbmATe3UnCa+J
WDjh2c6mj2ZIjxrkMQvLLR4KuWC0IL57VvPJcNDh3XAislNXOJSoZPKuPWuJfOrw++r6tXQM8rrI
G2A5Lf3nApjN20zuFWpCxlq3SvabrFsBJeXghwQqVkmXrYH9lByUEQdltvxX4S+Y2ncUeOQizpTc
LL+6rSk0eOzs5qyMFr7dyQzvNShkCO8jHZkXengjvfC1FpbgJcvFOZhN4Quz80WIvCd4Q5izGszx
aVXVqzYgy0lvgOKiITkFMZEb+pupoxmYuxfL6mcoSwxDu0PZ/cZguBrYWT2yGEvdqxxTSorlQqzq
0NoFTb8zomQXKOo2YqiHeljHs1sUw0Yt4k1vuq1lrRv7DX7FTnFcFZYubK9YeclEIYgd2VNL5lPZ
i2NsD+cw3HJ3BOK7kXZ036h+lbZBs9l6MuY+iT6KuTrfc4V8FOzSqmG7i1C0XJDEsF/BkNPlIQJN
47PusOKmBFdWJvQD3RE+gzQsKcAE898ZlWHTsZ1y5jPjJaG9TZVGniPD3LhGRcE4SsXek1EGJMci
WzvaReLHzrEWmnte61PO2FSPmINSJTA25R6RI5zLebgPqq8iNbaz+JSDlGzFBNRfEuAtOw3YDCSs
Grl5wBFD1GbGgYmATQYtORqnObqoTePZGvZBzVrFBbt+w96HWrkXwV2O6ELcgrNal75j/Wu0Fc9K
MWSKbwahlmSdEwngUffToTBU96b+t9NIF5dvrHiz/FWBi1Gg7IYs9xA02bMB64f4t+ojGVVvoewo
MCmVXxXwKjrQNar0hWGQtiXnxiVhFhRkZD6iEWvWdXNUL108ehU5nn0NKOkFV5rp73si/hikf8cW
/K6hOgWJcpoYGo8x9qJz3uO+la/2tIVBth+Jeu4rkjEjy1fWxE2myjM10qcWYvRo+tskvQT2wtx8
lwriC0Bfs68j11T/lUCP5VXtZjiIx6sJbs+10cxDxqgkQrNYDxJBYWUfMos0Y/zBQkqg1qfkyGdy
jhFvZqDNMOYj0NEAA2iYXss6A+nNds5+JvVX1RAzBhxpIMKDNX4OOytuz3LYU5RAFArmb2pzkjYg
KWmYpJ4DpeV0jZxffSroC/KDoomXTMdikwceqN9UlotMCTSVPewElkQj/tDD79hhY1AGr647sTTY
sPQvBKQHbfTNfOswvqYqZo/XMp149YwqZnT4CboVhaWr7Dn44/thAnVB8/noGx9yeqBdWU1mrJ06
2h+J03QCbEOEtKfo5IvhNlTt4qhFhZugBwpGhJASwDBxyhmSpCyGtLGkwVkruccGkQPfVcgQ0Uge
GReYT7PLR/UCC/FImjcWiH4bgSs2uVwTcrIohBbMEy0WwBC6wR8bmF5IlnlXpUw7ODjkX+oZ1+ic
ta3/DZBL4xpskVy3MCX6zB95qXAQSDykjfwPQTh31gokWaLiwxGUOe9GHO41xNg1a/5FCm6ZBAYG
OSmcwA9/O5DSaauD9JD3Obps1RaeAmyEICvKwAS1NsxXgryJSf4apQkPEwlUOPZKHHsWr5AJb72h
nk4Nblp7l0E6nXTyio9tCYR/tv1atn1SS31HsX1b13zgc0Nvn5LA2tXjHymAMozc7M1kVvtU6GlQ
XogCGq+BYRP6WYzBL/zusUFKE55aKFJEUKXI0BOiafNrRyc5Lqxt60+gChBp+tUay7ueWMxDV4Cm
Z+0819UlROBzRajGluPAUmgGBbtEY5pkq6LOYqXtuJkdkajqTv2tcchUH4noXuhuA6rDkG7Rarim
TrR97mJ/4pMqA1bLeF4HYs7KsXrCNdtCpV4FrMgbwDACSX2Jc7hAWdYtf2DvZhQvC2Enc/S1Yz2A
L4RMW2CbDEQ+LJ/ynF+XJLARDYmOxeyGaPsAUVDWIgqt+i6hh5hURPQMKiFCaAnQTK6B8kc8FXR+
I5LzuUYyO22FzYua1DuDGNaWGNYoSHbGgOkVd1syE4s9advkhyHuhVzHfdi8aXD1ezEeSXPz9Tk9
mLa+b/VqF1vn/kuP2n1bZHx0zsEeiR7bsCFUf/KQTqUYt9JvS6xah7FpSrYqLOD4HyE0B7jnuL/P
cVFdAlFfwz+m2KSdeRKwOtnHUB7GfySZX9DIOyNTxs44LC/k6z2MuX7kTf7oJv1umxHEqfAOAYy8
AeQzjPPTLL7I4pymxE5k2+LHzGVq52zXMK/FdEzz+Xee/yg1IvGA+bLwutzwSCnc5+N0kCd7M0eQ
bCBBqcI+JluwAy8p/CWKLGW4PMdE0MP5awfuPtbRjz45W+Rx1JBlipxd6dwSp56/0uEWlQfh2vT6
tfOmjAfybd7gVEWotBh+lnj6UlidgULUA7FWwb7Bb2I0lzx2++Cf3f8YA06T8SkMNgZqc++Yldsl
YAYOGaP7TPhrVK7OnqTDUtwdzjlLOw86Lk4KVxOOqc4fe5aPBtFnjyD5GNFOtSjinu0iDWbKk3X/
Uqu/GT+GhnL9KDfnYKJToNRkTMQZArTlXcYWXkGQrB12+1gvIdfoFmExQKZp3cwbGnaGK3NLwYZB
nYh18j+1Z4vSlCOmGbCzygWs3ptTyNsO/RTYKhFjkPnlY8+X7qz20W3UFpQz5JsZF9KUwpgKyutE
MQRRaDGz96xgyfjROk91fDfGWtViqOp++yX9Kad8BQHYp/tK171axu04U4LXTD/DlaB10rvfoh7B
L40s/9VDE14wSrEkcDvmUZqVeRJOd7l4R0y4zQHK1D/mKN/n8KZN3cVOjFOLl7QnHkx8h8FHKNiF
/8nSPwFDJowopFD4DBdOhbapuLfbFgNWmB1HpVm3mcnHkJxNNkuglND5OwvqNjZBFRA2jem2jZ7t
cMIDuAtn9hx9cJM+Mwufo5y43r+0lDGP6fs4+nGGZ/rqmsdUza8S8a/Rx6+AajnH2hDzkrJabk8p
U6tjGyHHtmzKXncY3lSDMc0it009S/rRkt6L+5PGXq2zbvwuGoSJU+fm8bdG45yyOIGeZisZVj9x
D8bBGyIsQZZ0DUAyF4dQyuGHkyZP4KtF1ap6kY6JmOJKs99yPPnQ/fEZ0YW9G0VNrvu9oqqNpZ+s
Ctc37XMawQlZ6C36TS/9FP3gaZ+tBlkC++HiCsBZKRGm6s4UmMHmlq5jqBZVy0s6w1uBaiGBzwxf
A1m4FTuC7rOMzzJaWI1OG2v98kw3jEMqVaXIwZu4ZUQxHJzxw4TPY25K9VFD6GjwfzHVmz765rLW
E4wf6PccF/8WnkWgUruge+PlQMgVbir9VCUQ8vNDjMQ9dha61VeedZcimC8odi7C0i6Nebc7du9S
QM2VUdbm0qND08/UBpi0wNITSV8a+FKOf8b3HN+u2mqLMGQD5wV+zKZQXJU4lIrNcoljZYD/kDeu
rr8PCA7sgQFrs1fbAhaJ21iSF+NNSNNTDYSUrQI6h+gSLigEfjzdJiNdIpuc4h+lqkpnZ5IYTF45
0PSKYGK1nFfO9DOH1f/Ay/KEKYPmVX46Rvrqi+oVws3Tn2aIdRsxLL7KHsqIoQ4nSBrEXo04AUT8
nSKSzTXtJVvB007+WkSsKiF0dh5NevbqESGC8JCOLA3ZCAzK2dQqXq2FO8ClXhpfnbxQQqM1AteN
o2qnPqJbzCLSKOHf7prYzXTragfaTQLSK4mQdQmOrLkmPrVmxV0w0ked4ETbOnFwBoyHRf8Zpbkv
Eqxfr4R58WhM7MRb8P9IbvToFotTMbxb3J5ZYXvW+MV6miQPM552bcPhCrZFYgfJXgHPuywei7Af
//2hbgTNHrLD9Ba7iNsd2imZcfsU5Cc+H7O92K1+GGIG3JBV2m2trO3WPCdVf27h1cKSoi5eJlQ5
LuvFzGKW2Hse9qdOuZMRYyGjQoH/ubbip2HdiqDZBShTsUhJ+GE1Db86xyMUeo453iAyFBTUH+wW
EbTD5kLxrqgH7Z7BDVrYTi35iXdigU3tHEcmYaZPlPR92m7AJG0rkpUgiKAjIRthWQMiVfLn/mcy
6XCEcxrJ/J2yPwzbVo7jm4jof0sZxCijxf8Pe3ZYD0a0CA6J2zKHv0VYjcGvSHF7yMmdepZZ+IHh
L8HDVua6X858jqyaYYcm8j0THjbzza5U1mxnkbkNnkxJXVcCpizHTJa7eWM8WvbudkBSKi4s5FUE
hcRDy6/D3huMv3qQYAU3TC6rvsGhngEjlun/K9qFGhyq3J5GhH1xuG1hUHSm7Y20tYDJwSSRnlC6
kkyf9lWP4mhRv030munCo81qGBKZW0lkH5WEMcfr6cK4vSNvuVGV50jyURmyaWydu5Yq675cTmeU
MNgSoGSpMpITzj49OPXgOSYSdkROBOHEIcnWcgHKDspPAiRML04Zw+tvwBoTQn81nPfVRD2CBKc5
G3wHQXXeOzSQkReCf02WzxnaCJnvOfSzEOyyyZkVsCNL35dOhxFIWZnIZNaTZewd+ltN1T09I+uc
FTHWfHSthmvAqwLuYo+hr/LDYKJDw87+RoOphgDT/AzRHlU2qzAul9i50gt21HQgkxLZwNjZeEr4
zPjfGr66Htnx4y42zdcgvgnNiZ1iI7XBVsUeKRjRqQwZM4IPolDyShy8mE6A/iAPIaUH0xnCBrmt
tnZL0BCbXEuT96ni7EM1PpBEcchXeibto6eF7XIEH5AscRlUzwb+JyYhFq7RhjReTe49gnJTqIIm
cbjcFPAyXLKJFleHo+Ah+c/VYfJTBNwyFWJaivNZt4m2CakkCr9UZDea8vvYq2u4HlKboSOB9DQW
G2VmLKVOvlJgpT6kiHH7KnJbGQgHBMIM+3E/FLsxJruhRLOMqvYPgiOZxTQzyMwKQLExhdL/UWqy
FciwRBb+AA1FRuwbNxp+y0XEke/w9+wSid0eCRAzlhLJORszsBKiRizkzkEUsaR7lWO0mRjcj17m
qB6+RE+2MaFhnFeISGfK/NFq8hXjdV2u0eSuZj4cbsa9PF2lInKlKD2pc3UOkubSR+W1qm5sWt86
1+SHhNUBDJCqZl1BwEbNDxgFbBtL80Xr26D1tRA/1qnK9a4wvhRQMqC/ELMCz2ibDy1hEompkys3
bhM46X3B+Twom4wQVAfJO+IGxSB2GQ9OD+ccFpoMC40QPU+HDzCSjxJxVwQDJfYCrFi1Mw10pWAk
lf4FTIbZJQQ8u3LXEQOcuABREuZj0oJV0KGlAZJRwBBbwBMYcrMumbYUaC0p9pkt8GjVd7vuvFl2
wFUrVD3o40S941988dJDhlGKEwUyEk3l7BCqxFaeDZi6Dvr4XkumN3An14XfoJuIKKPbyNPHEGnD
l9ZUHnkUO0LpGgVvI23jdy+hj4MSUEnpNsrRpmIApUCFuHhn7Gnlvho2zzQSGINq3PuX3FEuppO9
cJ9cGYckmfTIkvABr6h2xEFLUSbbftNhM+1az4CoEcHyJWt1awCdL3BnXXow1mWEP9nqdzIQgywT
D3lGPvowZO1hSvbWxhkuoeTlYzIfZe+mm1DFmaVrCI5J3yBONtKrQy7rBxXMSKDPG8ZqflugCYSv
bChvra682Vr31kzf6fjVTvYDm3ElNqK2Lr013ERTXEKFeczInfSOCWO0Scd60IWOEJFhy8FW14rm
FKgAFcxvYJs3ksKZO5uPOCNOzTyp7Yeq/7QDJSi+N0x9TT/uLH0iaZYFgdoyX2IRgkqkH18R1n0J
y5Udh140Olu1WMHH3En1t46soh22ZtfwNQXLciJymEuXM7CXCo1vQWo93ov81I32WrfIsqmCQ47x
pG/+KIzz8xl2b2Vs1AlVbsK7Xh112dxqaQzQrWWG8TA6mGeyjnUkOtZZeWzDXyl5KxTkLIMXGo85
0fYFvSFWf0rcwWI0ItjQVueB2IIWyn0FRnE0zxIje0lXz8STVyvCGHDHBRZAmH7ezclG7thZJZcJ
W3CHCUgfwgOY3NJkbQndk6NDMRTuvfBY2mcdzGya/UjUZzMPPrVmR4YvcRAJbkbbyG9aGl3VK6Wb
Le3r5NZqJYUzdoX8njC3KBnK5cla7WC+Dc0jVKr7ch3cDWbypAEghqvZ2UC5wTCWMlYny4sihAlu
v0RtBcAeTS/CQmVJ0PfjZU1dG9IZkZbJ+LQltU8dP+TaXnFkEKOeEO+qXgyc9LZKr30uQbLA4qr0
6CD4mRiCm9BWGvYMZYFPj+ZTDd+6mOXoU7HKm9FeE9aG8UTEXDL4KcW+Hr71HAkTNhRYKuBk1r0W
rUMMHXP3FteIfWq/C5ihdHsybIMlttdB/GfvWoO3fMALIfuJ9t5TN4MSKlBE1aQKBfbvXE574Beq
8oNvTDImPJMY8+g/rfCija0bMTquiG9pOG/nmo0CDLlZAv7IvLwiOYMAOjso1nH0Do7adPQ9fFKp
tN2ywZjYHIEFa1QpswiOeQKEA5k1y5nlhZrs6ZaiqVVblJ+zV0/aOU26S20jZcHXkpY/CcdQzI1p
2g+ziZ84sEOAexUuHRyxoTahDoHvzElse5WGtxD4ulXew5qx0yoWw6ENmoNlZYfWcvaZBvMHcqiV
P/tKfoxvGSFC84bx6pqPQdTnyB4xnhhH6rcDEIdWtQ/FhD612ziTvVUCjnYIEsUmySq2F7GHF22C
okKEvBzbFMPKuhmAYY4CCsgM0DM/NrFCZkyIZD8cScbGRGEC5BzXdaAeyxlG66OdlENbpjTXyKoI
s8gxrw//WjaM+hT7I1tZwhC8gq8k4mGdzGgI++iq4ycLoF00im/Y6TGX+iP1IKzsUjziEDhSK3yn
oH0NpacDUejRjfkhhbZL5EyJscRMCOohfMgkvUVA1Aw3RRysDbgdufxIzPYhGQyhp5FemGFLDMMv
v2VjfpWr8FJW2gkDmuUA+0YY7AXZ3VxSs5Bs8kBL1mfti+hbSj6iKaUQ9fDubePp3rO7wlqt4dNn
Vb0AQu32MwCOW/0vs8eGx0Vgjz/rO5OSXy+nE81UrB91mjq+tAq/yf5BdbXCuhbrKFYFbLf4ZonP
hjVJpxbblJjf3qIqrhtPVJBu4m7Xs3CdQ2XFTVtw9jTSaiLgurATzAfYH8VmogIlP45CW7REvWoK
7ACE6u9Og4iuOQtc24gJdanzknWIL87oQ569cKVeE8bay/sIFn7Fh4dYvbFHtF3SvmTq4gzHZB0A
ipsiHzLAua2JqOD95y+0h4NGHSCx0AqYrAtWHBSzI6UCZluEI16tKkQUhUiQOt7dg+n8xhUJXsXW
ohlMdHWTIoihCp3z/GAT82SKN5ONmQzHJGkIYRAtIyYFWYDL/HmOHySzrq2TOpqbqnS2GgyQsDZ3
IdUdfLiqi0+AStfOXG1KpzgrtXWWrOhiV82lUPE62cd6qC7kt6PwfgFC9LsCTXSQI3ILH5KMuuKd
R3WrReoK/7dDSOTko0XZjXLkj2Hp1+mwS6nCWr6SV1hv1E1G+JpqeWYb7OIgoL/IPipnF4TSA3nY
++RQVI8SytryTarFq9PKx3mYtJuCO446KLI3AR6ShFRRPTwOva+dph+lKTb4bzbGSYM4JbaggfgP
/eSDPm84AwC+clNOng2WdDhG65Z0IDZZJa2CCDwn+Z0lbLrsvZbdFdk8RpTtsXaoGpadC5lsqiCi
RS5OZDKwePO1mrApyHrpaGD+XWfBCZDetsmKgwz8C8+mGOujriFIelpI28UkH3ANVwYS/zo9j016
/sTgH5SB3ybAQImIIlqDgkazdgstuMf5uPAxK/MvzCH5guDKGr6MLwipsICXLsABkEBc3mpYgqhD
3L7mvmGP1qjmobFfGiydmALskYU2LC6SG1oVTeWDed0BNLpeSpcyeB/YBVT/6efNkSDpmOkyZ6uU
OetSei+0t7TMH1PtRtLJnIpLYSWw8BjlcBCL4SHLOnCslGg4dEb1eJ2l7BIxSCwllp80z4z6ox18
tl1m7ZTa4NgElyX1+7osD6NpsbmkQ3TEMXssU0Jhp16WUcGH4taE2S0n7EqSjzEeMYG0YhmwSPfZ
hMBA6OfC0JPW5rKyMleAScwAxCS7J2ZRkhnforC69qxMyfPYVp7GWTPy1rCb1Mh9EbobMpJtC9JV
kHKniM6l8srrGbEEYfiv31Xr6QiNfOAzk7LE+MKJfyt1V+VWZE5rNpQ/yNYZr4YNmX4cYdnCY81X
RcZ4O2seM4v/EJbezVHea2nHanZFahqJcGje4JKyzOzyt7S7KfKvb03qVtTFrmGXD35ipcXdgWaD
WWmNC15hqG0H+4Kg44I52jBUvMIaubon3YjpFQ8y1lvo1KRdND2knuiYLnM2dlTZvxDzrjpO267e
zi1BRxNbmL+lFWIqdZNOeqHp9nyHbw/NMaSCIeWRSRr2I7DIE1IntFtbhUABsgG0cTsggLLR1Gkq
2vavnvyrnpz3Uv4Hj+Ugp78lixt+uMkNLZj7UJHY3Slkn4zkVRDRTX5M+CV178jipu5t1KZzCBMZ
S6pWAmpJD5YCrqM+aY0O9jQinCDbxtKXWaL2hTrkiHzlDOxv1ukobeRzXBqnkf8rGLQGvxY/sJ78
U+t7Rfc3NBZEXppf7aOvXCJN09oN+SuZHMRuRLhLQO9RGjzl/DsQWQHMryWZYteTKBqb3O9YbvkH
MFkySkmjrVyLe5GnuO/y/QAvP+z0be3aJC8WMe+JCrEj4hYwu1ve23eqhBXVx4yMS7xjb2MhwazV
bFYZ1xtIGjfFV4wHit5908n6ykJZqHDQ5KFyALHdsHnImn86+1kaxDMLuLCzkF6F65xbI9pN3GUg
FfkykhWgmxsQa/KtpcDpEq+oJ+WIqU9nWgRSAiYFKtxqxos1JNISe/0Whu1FUawrtutzRrywNSEJ
g2BSzi1b8o68VJ2BjslgZ+rKUznmb+AzrxLs2BkupdN5udM8mXwhLqV6JFXZxufj4CMbhPze6+Qt
RB9w8iDtyshm6lMMsqK2AE7G9vdoSg+1fGcOshkpbDvduWZkAg1Ey8w6Jx3zpbEEQYh+ocCunE2k
AXHGB6FrO6ZLkRKMRyV89IZxj5zsyfataU9945ymJjt7Wt+fZQkWacCuPh/PiY3I7hrjh3JQlyrA
GznHC7D1TezHtX4w9kX/j7PlVgbqXkWuZ3AUqEweJ/WMH+aE8uiYG4lPobTvF9vMhxL9Ff+EzXTa
ehQWpRd2Uv0rec9zHp8WV/iiWwHBFRZPHXF0ubm1ouKNnVYOPmnryHKQuQroxvbc0CtU7b9yiPYJ
HMA+QtJM+lmaeRnJGKwU2b2k7NchAMghgjhGW7FJJBc8UADv4yWqRkqAmttwWJXluM2I+cl47KfU
HS8jd1hfIzZhZzUsknA48+VKIDhTWJzPlOsxa+NUJD7Yh1WtPBopdjvykpTgqwffnLKFFax2I0UH
mo3ZVvvO8axb4Pp6KTl03D0NASZ9uhbjpeCu5PvJu5g8k8g+wFiZJcdHvTxQItJCrOLskzUMT3W+
EMmpUsQ/qEAayLdKO5i6bwMGlCvblchybuRmo110egUAa5A2SFFlY0AgFt/XNV9ONK7LXD602l0D
mPAHayzhMcom4qO1iWCCXED8h0qcAzlkgCHQregdEoO/hoavBx1VTsdksnyWNyOTSAcG/YCmVouO
8BJINVkHJusBy51QvfFeVfy1Ez8dEiLfgHdcTOzSutLt2VunAyvTcj5l05d5SyuujFh7YiB6Ncn0
yvf50TKzmz6kTGPq9YhW1ENJxFim8hV9dnkYiUBE0cX0W2EdqTIM7XbNWzCQRkWGNBWBNPq1c5ph
YpKIbmWf+XTGv7qRZhw69fajNPpNRl5UkYptUoB4AW4I/2ZbU3/N1A0qJsUKJ3GO2xWafFyMHj6h
ZSbkRdbHvHwQYb1vp5rF1FlEF3hzh5IZLipgpocEkrYvHV1q1f5Rebba7LNUXIT7Cg6wEP1BLZxz
1RxT8mBB5J41/V5Sd6Rw36Y0WNEtnOP8FRTRWRolGB/dJmCoW6NvLLW7yqNm2u/D8MUSm9nmRJXP
EoMTnnfuonPLpaySCBPeqSHzL9MNIAkM9d9UQb6VtS8ltb2sOQ5C96wp31f/ZG4Aw4KLubbt9wmR
UgnTGgUPJF8kUekupyx2rItMxN3QvtCwLOetq3Goq1+c7hLwA4OviKXoGWQ/DqqFWZO2FRiNgfO9
QLHEJdrQH+M4a8nn0km27q1+o1rsPpmylswSIwT0FgZRC8NlYn7MieTJ1beTCoqur87KP22QyBMa
FrlA1ZIxnNqLHmjtUj7Ya9X8tLPMLYi/mykTqp6x0SumGMj5E/OzJcV3wPuUE8s9Y791SMeE2vJZ
AMNKOGkMOqhwEVX8pfYxUBMxC0hsVH8UNb157GPZtZHToLdleiZcK/2jBd+mcQvV6dxzJVXi/2g6
rx1HuTSKPhESOdzaYMAYx0rdN6i7upucM08/i9GMNKVJvyrY5pwv7L12epf+ZAbXh4kHg1OjG6Uf
ZcRHLUgMBFepmyPykFC/L1QayToQ6uVmAtgNbFj121Q8S52VO1Nbtgqq6KQ8tysJMClNUcemkcnl
kHwUyUfP6N/C31K1XzqV9whbu+KmjECSVyzbLXwmsLmdRIUp/5t7bASRmwcMZHsm9tHyu1HvAgQP
GFrG6OsGcv2n9KffhX1qZP+3YGJeysY+SI23AR1pnh03UpPXOnWyPR+FjlcegVK8dxMdD+rSGt2M
6M6JFhSDyTmQXet/RudknPrKejdXT+54iM2XtaphzjvlLgAt0o+0617oKt+alFXueEaxfm4x86or
cJAc1cTvOPdivUSwW/PxpnPBzLhBlqdxYzkKXotwxd20ykR1o/gXmeHLmVdkXMdj681UiGY5eM10
kNr6PEd7PNUZDZMnTRG6YzalBmNs03DVTnJmnSSO4ixA4KwUfkG+tmRym7lyuwxro9dSLzSMgayy
YAGfu2Ots5ayE/OjGX4IdLZUGXIKFJH3D0Eft54wIZ9Rvar1LelF+oSH6iK5w5o/9az4JppP5tD7
rcA+WF0uDYS1niDNEYhNpOEEIm3AYtSF9pYSb+0kPzu29CBmd0CCkEEdZEia4ZaxmFFVZFNoSe+M
pJMzWiHTXUDcPn+VDJA6hFm9+sUtA/3rOHFfxeopJpm+VL9mLheYq/r7WkdML+0+MU8rF09LjG+H
oMABUnxo0Bw1EFY7yVaUpz7Ml3ELEVgwr0jdimchp40euEqpCXg+gAHI20kig0WSQbBCLCy3o0L4
vHag0nS+BPW7Hqxbbon3+iOV3BhPR7V8ggk4rbl6FNmiaBPwlqTE53ADw6ATVEU+NUE875nhrdIj
7KxfDdbuqJU8WbG8JE79DrNzRkLUalDTRTdrGfzFnmIefziBuaaEhVGFVbbxOkdBC75O03yNIYUi
uEP2W0H/H6Vhh1cqf5NxhsXK6kPaOi5Lj39y/Jjz9oNks3dKqCLa7kzA8+Uas2+NKXss3iABILqi
MttnIkXKNq8DIQi6U2J5ytJvI2pJQUhPFvkASJM1BHwFmkndUG1iRt8+mLJqIOMT3swAikGGT0ga
HfNdIgkDkhFvOZkSK70EVIyTxfxhVaZDccHaocjhZoUzhXZforGwoS+hvgLKqzShMObhWAmI9eRL
1veXwbLInSaSNzDAZJk97ArkL4iIuiX1NeNDSIOZeYr1Jyk7X2YnSJU9ThQR+QbamZ1f5Nb5v1Hu
vPnEAau/6vTQ/Ut5NHN/+FfT9G4MFC15dUsGigWrwraCbBcpLusXd7wwWFx42JUWIuIkBtXQB5PO
Cld1Y7bpdoxu1jfmwTZRprK/HagBPA7kjf0qgQ5cdKAVnJQ8+IZEJm6yAumgyfyA78+VMVQUJ4fP
y14VJc9Oip5ZJr6OWZG8rQu5p2iCh0M0zU6cgDZLvJJc7hivL3kiDGUZz88Qf+A96Ng0CvlXJ1PL
4IhFjs17lpxkCvgOj0aOgh2Gg13FwqWoDL+lLRjJGBy8g+hPLWAK5iTbkz+pQCSUYXhVbc1ZODUX
afJaivSvHvdapZj3T4LLq+DTQORrcUjeCl5b0vXa+kYfiCoRupEhuvWAXlhCYSE6+BVmuT8prcKO
IsL1WmL2IxU5YgDJMlCfFi6F44qWklVmc9nT+6aIjNFKuKoAYmqhvaoAI6ekCa8KlAxivlvGP+LJ
xD8rboS076k3CVlbCmxgnW6dPV/rTa7O1KHWKFw3xrK9HmTTdqnBBdZTHCjyCbcA/iQcz2c+p+ca
wngFObOp1/MGXXw+WFFxLsJHkzBDMlMs0pqvS73vGargcToQoZMyAJEOErtz8RmzpM9bUh64uMfj
h5o1pw3cOZM1O/5Xtr+tSDnE/9Sww0Am/6SkBvyuHDC6Fc5GYwese6oid/im+DtEVn1fOWaW8fA1
H0u8KgaJ3eVf2g9PKXElCghtKPIabXP1peJM+6qZgzCWZ6DepDaA88daGKgjDiWJANmENxggr0VW
I/sp8RxGVZD/iq91HZ+W8ndF/rj+QY1NynD1Ideb3XemQ0NghRTI0CtVEnxx73Lq+RmBfuq3pGjH
Ax/2CCF7ovmVvp5HJfeBzcnzC63oQ9CG5+Bc4qJ7t7L1oyTahx0ZICQ85fhcZDry0t222kU95w4f
VT+fMmSaC1/I4WGLMkyMtFNVMloWeoKUeTVHRnt/SAJxt1+YKt2WtFgRe2qmpydkqk4DnWBT+O8H
q41O/U0SEgqy2ZMy4I1LB/JABwKR0IAQz3VsIcJyRTislnUNxyY5AqoK04wvQ3kBe7TlPuYqPqwJ
Xf6QMdeXzy0yqRWTedfUfpbI+z26MgYXdKfHS0Dk+Gl1s6PIfkSizS/IUhP+axdkFckUgvCY2GQJ
B579pbqVzpXqiI/dcQK5nJmeTkHcUtl36AagwHyr5d/ygKWcGXVEbWtMrBU3P4Mclm+r24BSqxFd
49FO4f7qGYL/61e8IQxlLY3sJREvCRFjY+ViCjhHJrzsMQJAo13iSkQUUlw22xKrIB21s9GJDsHQ
5SdibT9WMvriwRMmjSxRwoaRfKioMQgQrULZQiGk4Iff8FSJ/O3DAfKrmxAFXj56fjM+MWw+6sU8
TE3noAQKMwJtE+bAuZsnGbfjTlTNXH5pd2iE0x7MDX8V94LHbr2VoQAcZDRR26mNyZh1VIZcfZaR
nBWf5Y5PQhZaiH4xhh56UXOazgxJcwi1r1DTO2+Cr5FEh25NbPV8MlAB6+thKYVPSnZnWSL3p6Sq
pxrZej9ENLB3y1tuPfWoiNdooKEmBxGR4eLS5M77BC03T11V4VR5I6naXs8twzVYWiFemJW7TH6M
m3TbVP729TAZ4yVWkzBbl1DPzynEEsMizTK5GogMqMzJI3hsoNmrRvMNvlQTteS4MQTu/Sku/DKy
vPK5YjFXTqyN7SYtEZ5npB1MfjupHipMkfVPks2PXmgesmnRYtX35B2qbYuY6YkpjJKWcDIzJlg4
ZZcsn0S1OXXMzmRGB7qWc3KaZ1xtuPHwVBy7b037rf/Uu/RUGlxM4T6uq3FpJeF65Hw6z2dmu5mG
nOWnzI5S4PWs4+ZuvAZbnRFg+WUsXMWzPc4pm09g3WS9hEGfNL5V4wpZqufWNK8+S97AABh8XKSv
ybbK+rKNx6GztW/sJTkgyGHHACN15l/q8OKBf0mnuWrAi85vaTa/Sqt4anGgpbiEMZcsyRqmqhYo
9ijVVB+pM0IllToBy3p+I1D6Tvwe3qn4OZc6LeMLPRl8jzlR70l+jB2gDoR7qFbq7bOWroH8Cb0X
9eDUuQpjrPHRQCUriIdK1S8AVVi3BDu5cLHxpDbc6BU3esaTynoSxkHryOoXD/m+SJkBlrMH+RKs
IWQ0TZ91XLXySHAGQOw5JiiIOcMQwBcJZnGD4i4FPWcKSleDGfekfkpVHWClPONwiKZHrp/J0hZY
3Smw4eICoLAONlgU3SnBzrWTOlltryLOeGck6kzfU48SchUSm5KaZAHwQ4l26omFLoPJIJnPOiSY
xFfWmcO3uLBvYkVM1nHSs6w9dkRUG5xaOQh3PlMJ9Hm9vHZkE8FFZUyo1YMvVldd0lCSIpdnfibm
fjtbfs0SAy7byahk21BfCgyCHakti7MXM3mCBpb7q9dAJU3Je6k34zlGIzq+I+KAqGFrKaGb5cFM
yJ9StvMU1edoPBn+gGOw2X20wEjNt7bVXuVnzOK8HO60FhPiXGv4QeU6QD5lp14UhpMuCLqZwaHk
ViYIZ/qPEZtJy7hLDmNco0X5K6F2Hft7RUeF9qZmGDczoE8pjAm7D+QuEJju6/110DjQ9/V1F9Il
NfF6EbGPU9yq7avCyIqdsIPSHi1kDTkJXqGOiOiZNDxXy9VHr58ttL8MyrqIgTp/c1NLTyVzzWII
H4yWEi2+pmCT24kNxAzqrjyqIj40xB2zjldVrm/K8QcBDJMAjX5N36tRfNVm9kzyxc5UjOiDeI0q
+aJFawhusGscE8dVg7eGRMuGiN3dLYjk+vxX4eZiOuR3KJIqVm9VFmxFws6INEA+51vWH0TGp7DU
DfWrcVoLZId/aDGeEgwWOWKjXWUmQCP940cHCKV/ZB+MDHZ0ruaOa3tMFs6H8JB0A6jQkghovEpT
hvhiCzfwHT+ImFhedf1jXU8GRa7woGLuQ1NcqPcxCchLyI5+NAcntWbENCRSEgT/S3tYWvPGVTTO
MIb1Yzejv0UKxiBNfkisYiRjuyTVFtYycXsfQFsVwsU6lH+IGxt1ZuMBsqRNEdTVTvLB930ka/T8
ZMMiOYdLy1zHCqdFcywmaQJRW4o5g5g447x2M7YDA/6+Hyu+jjYQwY5kYEemBIBTRsd37oqG/9VN
jXchi0/a3FEFAAEnPXpNYXUy3tDAbBWgsu7rqZttcA7yMPgWt0TELSEqJK3kEK3W7FrGMclcephb
v7XZputAlXWRYBchGTLN0W0vrUpm0vjcCeWaEBjlcClM/aI0CKWFz4GBXz4gBxU+4WOck2eC8enu
juxbsDBe5M5RQmyAtrFAUNRFZoZ2PSALRgFWymA0BA4PIst6x5SJIr19stp5rYQNyEJ5Z2P9ro2D
O373XyxNJyW4YD3ZUhMFGt6gBwRkTsQBb1TKiTgQYZ+up9THDtjEs6s8FnhQfIYWCrBmOWPFrv5J
TEU4vR89zNBM0+kjIkRnyVViVMkAMGZnFSnLq0TZUG3+dmb3CSjcBRblqYSIyFSbMOPzC4vIRqLT
zgip+AbLfco+EGASsektR6hqiSzdDgjNBZLb1ltSEnEGJ2yhOhWZlRZx74/krNXt5kPQfMMwCMam
+sWFjajr33K2xJWMQQLzquESYduZC2wHN2iaNzVLP7hw+r7CzLY6EtnhoH+WXDtfhOgOyCRYDCFI
p4NJ7Y5ehTTov0jqSSlqz8oT+Da5NcO5mXvIQas3301S9zST6d5R9NO4OxuKFOiGcNny4jowgcRL
9vpcouX9gjpQ0447uYV4ytsUzHr/XAr9EWnGvcV2UvkCFvouEMnvenZezsI0TENVUe7bgpNCDERV
u+hWFTTOE/mAFH2BsrWGjrE/rFDVHs4ZxcCgD6fp+CktsU0ezKMnnrsi6LH5Z/LKw1JpUJpcBscK
Pzf0dEBVTizbicVlnQsKpNbeVF19t7D2thW7d7hHPnuFdHpIs2nnaueIwLyGrHlcLVfZi37lTRCn
IL+v4OGQHpXNFbZKiPAR0WWzNvcUDo85wiTujV3hcImF4aqK5d0Ua4Yr3PxT+epck02yTmwBkRee
LKjeHlsw99hru8RPWqgMSD8f48AEdyKjKbW8OCXrpZi8vqu9FoG2rsOE93oxcUn4DTJNdnrpVwf3
qUNkK8fPEqzR/uHCfA/STOGE2/ZXomMjZtxKDc4rgL4bn3ASHWdmJY3ALnuAGUAKzmx5qYZItg2E
qAtVobuBVGKg2zBrznmmLPMaDyza5Dqso7BioiSypReWAWwVY+3vtagPqfYcO4SMKL6Wms1ucgfN
ek8S6Y4jb0w9g69JF0honW1ekVK6z52N5fGloTLcytweB/mlAvDc1JsxEa5DanwOUF87DwPiSG6I
KiJRV/oFt8ED9OKWVcGs65AyKMSPcMg+wT6SCa1NvA1oweTyklmUAZIc3ltmMS3JTtKlQ9e9DAwz
f3SG6o0SdyR2zJm4xfo0L9C1hzef/sJCAziQzyM8G3bBRW3PLcIfpMscyd9IvlOqiQGTD+MMHZAu
2WHl4g4Gok4ODG45VAIb84AUVz4RsVsaVAfmwzbGQAgRMGYTiKH1GYcIq2vzRRpM1EeI7Cym+9vD
qLWH3BmPMXG0bLIRB68Ee8xgzYnUvfaYfGrckcASOm9Q/Lka8bBgkEvRSqItH72era1UOyZ4tHRP
dYe+n3OWqTTxhcTB8TAU+LQxboAEVzauNnyS62bi1yGFTATTr2yXWXgQ1BOhhkt/z0VyUsLxh7HT
v9jGo9rlcHHKLwRGg0HiKP60fj50/HYHqzrzWC/bdtZqg04C3GRig2eqxx8jngHZQjM9H3EB3GPc
9QI/vVK1M7WhiLlCllxiX/VIP+ygHCqtPSUe3jBXXESwSvHXWC0clyVXaI2HligrIH3sMxBu/ea1
gx/GbJUy3m2gmEZictRaPVSX2h6kc8bEoqqCkniniIhe+V+eYJYi5r7ZRbIWnJ/EHxscUOPwsUrz
p8zLDr5GF1mK8j7sQnPNYG5kJ9xmwxozGM19c2v9mSFp1IaKqvsmjVNhKL6YHjRSHFJOaKV7ic0N
DSETRry44kaIanRh/oWEghGcfBo5OdqSWICSXXbhG4S4N6oc5JhQQDDULFuRPK71O/OtUwQJ1TBO
JZpt9AgcPpc2Uw469KJ1R1hA7u9JECwK4SJOvtZFN/Cmx2ppwn79smoraBq64r3+JAV1PKQW/Ja7
iedDcHIgVPVEvkwD0ZhOniG5wGM2m5HLPC5ttXAC2ZwtJMa8Q6DANAGqY19KPciHPig/4b07MzRu
7LVOi8GgZITAIu8E5HZHYkaGP68qGmD+lCnAjYUxeuRaKUd8CLhSl+FXbuo0VTJ1qj0gY0qb8QpU
98Y3YG7Tattt3e6pTpGzmAEv/QVW6DILZ5zuBTWFUnNMMKm79TL8UDjAn12FA5UPc0v/MMiARYEa
oxiVxo8R6YMBh6E6RZjaM+08Q1nIMbCI8iut8zCZc/TD7IbRsY5aDV4RVbOGFHQ4NEviAqpsUc2N
HGp/FhYUhsQ/Jr0W+tcyBytbnqXyj8yAxSK2t0ekkPoyf1sR3RUAMAqpUnXdI43GbgZKHbpkOZw7
+W3E71wFWTxhPXvKjRikc8J2t7uUDD4Zka2EF4P8i+ivrempQyLHwFs38osXgpTCtwZ90Fa5cwmU
kegkYgl+6MUElfIOnkn9v/x+DiRmvIWo++J3mv6MtBX22EHZwwQ1kB6sXWZBdlU0aKnxkfIOmcnP
GkxFGXH6sxus4Cr90piyCzADiM5dHgtKGpUctQJeP054Nt2WzOWB1YKIWJTtJQwAa7wP/OJq8xY1
qDQ9BedbVWhnzU310l4y6EUkERL5V9H42ONWHTfil63Mt5KjbJTvs3KJ75aCA0Kz/Kg4tV3I6Rkz
QJZAEW3zpcSMquNyNXhTxT/JZyP+Yl+o4HVcyRljqXk83JekuszqEMb1gZyJ/l9P80HPdASfoI9P
RHaPRqxpM8dTWeRcd8gJ5eseqpAkcZAgjtA2Yp57FnqYhDk5UbNgsmW4l51380RP+zKqi1fi60LB
ck30x0Bjtyisz0EnsqWfASn8XJsZegDeJFp6Q/bbzHBkopwlzbR7RDctEOiM8U9v/tUBs1l/QJEd
VmRfoj7fZHn8mS8kmKpAUDDZSkPtaZi6xizQe/XcptNZpJtSBgK8j6KkHPEMW+xLxkL3CoVLbz7M
oKBGa3G/OzVkMRArnxXr2l2x3fHVyDiueNYblmlaGeFA7S+RaR1V7jnNVO0aL1eWx97MVNgy/EKU
w6wo3sylc7pcItplfNz7L/mFms0bLRbg4/tni1oDytJOspQV4QKkkvIpfjQ5Kk0GOZJtvGciQQJ6
Ge6D3KHRke/94UNpdbCkst8CDxuXigQxYhYk21yIvGJTbmw/phkePeHfG5MPlmNFuVNa/IRnJZb0
szL+sn6mMJVK+UNjehcNocrEY2iNqzIoTifiJXxwSKAy++SQ0bg78FuHHRDfuR+v1YENwxVyEh1r
v89FI8JhhdwuaG9EcwSigNuSu2blctAx1fSAasktEE5CX0Irp/EPJwpvuZyOXToAhpUgd1le34a7
5wxMSqDxyRiZZqxouYhp2jDprQ4GpxMHFwsPsp+VbwxI0ntT+YYlXBVogKIah6JO+AOCZ6IsF94n
mBoxJrmKzRUvCiPBMTqlDN+FqvV6FC/MN6iXO1YfE4ts9dZDnGqIdZhjLLfl4jU575WdJk6Vrk+l
yz/kaPoYPrQC5ZbxjR2F/e81T2MCD7YwARHawVQX4IW3pRHoSx6IW3eWiYEkoL2avVo5YAn4fYyP
2vGIzTQqj8YH4S0HiG65vvAfGrwzRp2yvsMmKUD/0X9VE6o8SG+1epLq4nBEyKz5x+ZnU+5yoTrY
BCOYRDQPkXEBVdZcGrGEnDPDiRpC2YPdHPdubEFLlHWOxeW2aaS/MOjKgwEjDautYEXNkYBNAoAq
b/b628iFQBCqsJuYHbHSi8y3Dmgctu1ODkimvs7LnxFndV48GgbGK0EBe4Bz827lOFaXHpJ1D1gO
LQcPYZOSJkBAszoz9mf4y9Ro4ClBBaqodiWNQRUXwYDASzBJuaReBXdGoaEGcfnVpeLDZCwqpqFV
5HfhjbSDm7TFV20+x8T3/UWa/ODdKRDEExMnCvJ56n+WEtquHLVvgq3R4v4b1bMo4be2Fq/GropQ
rx+OQL7N7tpt+rVL0lvDn0xql1ziVk5h45PkxFr+ynLzatnFkX1WEWWfbKY+ScaImqAS0fnF2G3F
dc+2M035jMRu+6qOdPU1RlcpqGv8Vw/+dESv6vynms3bOFU3PV2ueibCMZjY09KLZxZ0CI1br9JP
w0J4JqB63YrdXdqYQAHLYCngG1uni2L9EYwPnYc+K39Z45uM4l1Z4mPmFpjBSa4BiQroo9PpkFew
w/eR/KW1xrd8XFOcdDHRNrujfO+PKjkJBmzQGRIYCcmbhkfdQHabSu8rpvgRXtyfbXIMvy7x/44/
dFYq7cLxCtZmVq8NOOnpQ9SbR5bnd5B2kEe7EAp+nIdm87nN48tQp8esj/D9q5DZpSH+ldC9vmrR
XQHBjMiGWiY7K9uT+aj2ZiC3CgyGUIvtYtQ8a6t8gIXyYxZQxjHiXti9dmBbRvaQi4oqG0w1QlkJ
sU1fA+sXGctVh1DG4tFjpsROoz3Yxlt66fVUIt0G634CSInotkOxRKYbNiUE8bhc6n2VU1d/lhm0
doO9CxQVIS9tg3bEkYofjZ0W3LdRfhbniEnRq2PUzmqv1r52yvDMKvxfSwu+UugxUUbI0DmL9cxR
fgYz1iaGecM/GT3PchfYNJQHMS4ZUGoXLf7+QLrqF5VC6R7yA5ERGUT2DEN/pCsZ0A+K+hvoSWnP
8cs9JMNuleMRb7/S+rukqJhaoFHHHi9l1iWXER4j8WWSPdbWrcGrk+rpa+YVkxYFOJc39U4kW96g
5z6yU9QYiKplbDa6zwB/J2eRG3KFCGghPxuZ6RSp6JmTciorWj4insfffT14+dp6+Km81Vktxc/k
AQtod0DaOokfq5V/psVwV/NPS58RWtjGWrDifdNAgFeWjGASku1aehYrvHWS3LWBhAFmytYRAwrS
6MZQ8sF5IqAi7QUyWISWJCVDkH8fV38mOG8q0VqSYTpFP1fdVmkbW0gP+9CGxHFUnig0JOvPyomW
bQeFOrYiF0nRzvmg+/JPhk5fmtD/2nAND0MF6kN7xCh9SdMGu5PO6jFp1DPZDWGvE8hAJ6bUO7Dw
bZ0Nr+7Ktxa9LEJOZ+6vORWE1scu+D1b1DCpNnBj1rA0fuD5AQyX4sDVsIux8IYIUGICSVXWaPQC
qJ90NE7qKNsa2s9dLZONKrJmZ7tpNHQN8rrxLOt2J/1VyV0YMS/QEKPvoSyduZR5IsobFvig7IlE
Igw3w2kYmSTqDIyJB4gHnqzS/KGnwgB/Qlyqh813xDSDG8NvI2fdesINllBrtavFDpZylBlbcWH3
QG8OD2KKurclIypUvqs17Hb5Q+5aNDLSrZXPVcVCsv4n7OH0iolWVrvk429RVWG4ml+ZQkIY2cRo
CxNunug7G9+kDBy6hI5xkY4zi+76O60/xOUJFDEQEjHYbnwwiXDmIGCATnnYlwRJlRciWiDB0NZB
ksg64yxw/6lonYZqICg5UHgcLOuc0Mib78LIkVZ9NFzs4FcT3JinVHRFysFevszAG3e5O1XmwJ7X
QusxnPB5wPdCVlaDO+scyaiOseIXCa/Uhv0LTis6XBXnvirfYEn06IjB0IHt7EDT5MT7wvNQ5hRE
D/St5XfZX2fEW7LeB8t9Blq39gTmYdzHUbwBlzTE5y6eXyFWlvvBTkyXTFpoIwseYm1ck+gEF1p/
BVFnx8Qy/z1qxaeBgTDn/9skNF9FDn5xdHVt31dgODDDvr+SeHq0ZCMFdqF7at2/LL4FaxRRLB6b
8knIoLsNcLoxABC9rgDexJyfIRGvqkvEvKidoKPBY7uL/T9UgXN/V/WHgNgLfM7IOUZdfNzuEfrd
DaEWx7b+NhS/9JnMb9rVIQe/URwN66zyx6x8v3H8MJQcucZRlIFpotWoMPl/o4xPZVxTDLJ3rAYb
Gbb39nhGi2bPe+rucCzNV8RP6P9hDXDiBhXNXwldcC/+ShHBdESOFfULSGIh/Emnv9iiGfU5TTVd
MaeE8c5ZG8pAZy2/O5pxBtKuSXWCaxZwW3YW/6c3E2j6sNoRC+mVxXBp6/umOrsjYlXQoBmUHFM4
a9tViZE2OoI0OGQvy1gMa8VwLKblUsEgHab332yDCfW16/2RCBAnwWl0KWZ6ZhxchHik110MD7/a
GYbdcoY6mpb0Wlnz85GSe49SDBmXcMzYXiVmdwZ8ekwr0xGZ/kQzkyU2vgAfdOi3k1ChQAKW8sfs
cMKx8MYxUCq+ehUoIQaYc4JiY0yFW9vCfav2C1nTMOCpQfW1RclZbITzIvzMLgK6vJm08yI6C0h/
NVYHBq0yIbJ5d0r26Ec0D7RYIBhmItqJzrHL0kXJR/iyjIiUErrBiyLTyogrq8e/AOYcUFBGtR/B
Gpop/WLhE8wNNkiH2GC8pRGtddarb55IoQRQx/Yli1DAUl2NBT6l4TL94DNi1JajlvfK+tuScK3Q
9aky650W5Qc7rxZVerzLvmF61EL5c8XI15Qy+zyeaQk5f9vTW3aHUjR57qkAwTNkA7NA1hgRzSIq
1bH5lNTuYbS9l4PyAroTGYy2MRJRRNu85Yj/yceDyWvqj5hlrFixXMVXzDLXojqtAX6Oy2WbDzLp
ivEPM1HsetuOev5It2etsU1KFj8yGdUpqmeih5UpBAX0RgYRBdtBy37zZHGM6FdxUK8VrkndwH5D
PB+bXgnldVILtjjZMm10ycc/aVv2oxM/WDtJrG10hbStOvVyiM5gHGS81jIojreRXIO0TM61eitI
pjayyQOB7E2ZgiXhFA2rX5jMF2FxtAy3waFR7EJrQIGgYyFbfXkjhBC1uyZc1owpIfePlWV33lxp
vaO24gPGJJjKmoaMwAwrJJuqVYSA1CwVWGX8q4ufsrzaYyIznRSCNbpPnKvWxdpHJGib+S1UdvbI
/Fq0w5JIGjMRn8O9Hk+yrgWyzJKFioJJ9Gc6y0EU9Ze6uke6FXa846n1EFqfacSlUyBC+pI0XhCT
xhA2GOOOGVk0rAVokicSpzAIZISQo7tPmUR/rPngaLbJekk8UUCNiH4ibESjcey4KJjYLSjKpVEN
h++hR7zLyKZhFqxnjxhbWstOdY0xmUFxEDikUrVzRaUDqli5JWB7hCJuBaWqhwhcyywVtzSsIB41
JdNfvMuMfZnl3ZMrhg1Z91GlpOh7xJx6FHGPgLhn2xQQmusFkRS9879SuA0morpxPqmr/LJ2BUUn
3ckHFBH/jA2bdY/ZpoeirMhy0Aijj2ivlS64nNn/t3ZVoW2BDJ5tsD31/JkU6UsyjRfz3zdAcGSl
qOl6b5bJVQwqwLK+t0CuuF1L6UlG+dvWtK8Cwq9ck47hk78MbgG5Ev1zesdikUH4RsjOcSl6KZVs
Cgc3iY32gPWiU9WfLZKZtnVQDyFoyFxsdgsyrYQv4Z6XDfSl6U6s2E0V8tuYdlfLMANSx4wK/9BJ
2UpyRXtv1hY3HzLP6Bk/xz1B30gMTLRrVhlo/LxDiVRcuXWVeu9JmzL0m44V8V8aE7ExYBRQSug9
0IMngI1HoW+dSiALUY8cM40hpv2EBX1aE7StVkJ90Livl2hWt2zo730MVES45G171GtM127XlS+t
AFW3acxApZdqzq9NtJ4Rd4+BylUwOE/szNWfpTY+TeexQV80Fw5MnIPJt3Uhe75wFT58w3zO2ZOA
RXIgwts1StMMpWlLD8SxX9K/aC+kSep27Ydd2LAco5+jwKaC0N/1ONhjIT/RtOYoJxo8WcDIVHTL
OhuVTfJHVAqlNZ8spbcpLSRj+UzF8QMR+zvz/RcCN2TdC6JHheaiJO4gpYow0/k0oJ9ZWNF8aIeB
ypPEssM6lnzO95B3Wg6OL61BMHhYJkJwFKIqOMLORry9lM16lqRjVajNYssv1Ok01MuRgueuQURZ
yydyTJvgroBzZthFeAaYOXtmWye3EYk17yLby6jFQU79UVVIJINE1A8fujPwgggn5T6iDGaPc1CM
hNVoTw39IeQrIRGkN6Q3A7toiY9dopVuof8nmEYHEK0RhRHkPNmiumbOnaSkz4mBmhTopIJubPj2
FVZJr1zWQ8Pke/8ylMWrEN2rUorgST0NlXVaOMGygYdKP+3CTQV7CD4KUYEhAHQ7xbRpMQ3ZdVUG
O4UvOer8cmL4aa7M2TKK5PqcJc7QybSE/jwBz8f0GDm9jNGA850upRrfKvwRy11C4GSg1nAVgBAx
xFlNJ4qF8B3qp1zDEaTzgRYP8FNhruj9CIu0u2xVGcSb4BNC4EeBKsWQ0AgpqOuwp0QRCjRX1ObF
FO6fZhVhXzQToLzeEGDyG51IIhvQC0nNkUPG1dbV5bQdq1s3a7dFV+9Lhc5jBiy9nTT8zSZs0DXR
3Po/pJ3XjtxYlrVfpaBrsYfeDLr6IhgM7026GyKVht57Pv181HQPJE2h9RugClVSZgYzGOTh2Xuv
9a08QUHLVcKsgyl/ODSzDt9G1VtUCeNa8P1bO8n38g9N8/dy0OxlxCIZYpFuLo/hwSUNuumKeRgq
+17I9p1770BktlFBq0kBO060uq2hMxgig9kUyCiHNAGGvMbabK1Np1hbZBo7hMAm5nG9II8DvAM4
9d6XjuEQHcAYillxCmLy55LixCKfjjsT1mDHqFDymACNW7MMAT58qxR2j5qwJiJsjXlmbFcBX1Rj
D+Qr+Uq6vNb6J9YNAHbFqseL1g6EpdPpp/qggtpESrvRrjgadykd/I7BFvW1Eb4wnsuRYXAVI0YN
SGB2ZfloFC+jSK2QR4fM3Q71oS1Vyh3InRwr4PZ0K8o8stMZpgEprdhuR1G+iHHGK/M8a1GfTnRK
p4e3MPErOwpKqhWPdFgNQbJMBwEYK30gNaTUoamemjR9a0DcT2oE0kTUt0a7dWmBuOWlxoteZA+W
8SoL2kw8J2F8UORol+Plr6CUFE8yxakhPli4ESHlVUgtKwSII2hbeiMTQKKfSRi1lF32HAnhrNMe
KoGsoSE9aGG/a81q15YM/GK0rcaxAOokWT7elnImQyOqUgHhnLUqKypFXFvps+SOzOiSvQ/K/ptM
8q3J5MJi/AIpy9H60e7ZC2t2NLgbK4s22NxyJlHaxbtb9Uk0GRjgExTC84hQitJ7ZZqf9AIMc0UJ
t6ri15OSkmKDr+CkaJh9NH9NkgtjabPSVmQ1rPvBWitSvsm5npWJvJUSJNqJG59koZMM8sjaK2Tl
AU/regWmXkKYKJxNApHT0t1xDiEQkMQIr47RboSGtUUmKgo0NMNdVAIplEiNYsBf0gfrmohxKwUs
T7U225idvJYcUddWrpSsTPFRFwRIXf5SEWhxAVMKq4HKntuOMJiq3soCanFhsEXX4inzGATqXtNQ
n4EeibZWtEKiAfzV9nT9GoX+tW7JN+9H4uWskztz4waA1bhRImmd9xgvYN2lsxR3jkwoFD7uuhsW
kC5HHgTSaK3ST+ZUDbs/FYuNgobZR8aFxiXt5n6JzgYMbp/OddC0uK/xJaiTl9XcQwquKBTCxGkR
qo9UelyBSY4v/dywsaGHQkCAQWfPwGFAcOKC7Q7CCRG8gYHTChq+mm+apt84uJvD1n/qwD/lZ78m
P6ozt5l26YqzrozzQpV2Svuq+I81Zm+ZgQtqWkFnZDxJ6XDcZ2BYmDqUPJHljyw8XXTdvRXmcEU6
KcHd69xmg2wtCt4oJVwCPxr5qh06zPo18WGD8PY9c08VDx2ixdx8xmxCP75eaPR0OkV2Mo2w3Ms0
uappWdA22QbZrdbPIkQh5ASIROEgsgpiOC/xHTOSADeNQJP9DaMkxgIjiO8Z0zg7r18JNFIJabF3
RLDP8rHd9/S9Yj47ovciYwWvPNax+2G8HQsgncyTB+bJ7NglCrp/qdi64F55ri2XPSqtBan3Abn1
zIVdhkyVvq/N8UA9nEvnUmuZDcc2aZXJFD2cv41nVuZSUk+iO17SuJoJH5PjlUqM4oNh0njiNuz8
N69k9mo8RyZDdebdk+qWUp5w1XmAcM+aGKJsbXQEZkPN+Ba2ktvhM3ElxF9msk+s15hRdoHDJKOz
G9HZTSeHCVPgqeFLhY2iws7KdV4Lm6ZyOh6pfQ1PNnExu92Dfivizc2KGyyPgtF55CM+iE9oEFJp
YB9e24qrnkLBOzdeeE5Tp05xC/FvnX/AC7SR68Cy44yZ+ziUUIxaxKBks7fKq46oJI3rBMLuw43Z
2kHA/jLiJ5LZW9DeWhloGUB0hf6iSITS2mfn3O9cdlbmbaDbVdphV+wqPOSECQpWuaVdmqer0K32
sM7oINoiDQ32P8xQGfR6mKIshg/FFoeQY4gkWOhkRTxT+0E3JQYUtbeqnSRKSW9vkSQ99CtuXxzA
Jk0LNl+MCwMntopdE530Sb3bwOAZrJ2rsqznr1HhHiwzPIb5XBnAGxB0TgMua9Ykq4Mrsja9tg+a
mLS4doO5fZM20hrW1QhVypO2FvOaxF67Ps050Vh5iIKSuloBysfCgOohavCD+Es1n6lMhevuTaoP
XvniI01SNbtoeW3EOE3w7jEbypKY0io5xAQcpDqKT1fbSJJTysauFQl9rnksv2uoB0AKtM1H0TEk
AREUKFcSOHQN8y5XMr9iV0HVDB5AEycEEbr9tpCZ+tJ58sV1iAI7ZYMrXAw6LUZ6FoXylITLooT7
Wh11IKPACqpa20sXY8IuQCbCr78kAkSqTpYD4ZWQp1NMqKCgTu1jW6ip/hTMrE8ul2er5LCCF7A+
e0Fm37yuZGENLM2tnhtMDNn8I9c2Zr0fGBRxLL5BO6RYjkBVLSteguHE93sfKUFqmMuOvdOEz1AY
6jQDyrdsbfrm2kyJ5yWDKkHVYZByM1Brw/IUJgzTOhwpkcJTYjZnCUmk1JRXOdzR9eOBuCNoWKhp
NoZ4dECfxcwroMFWABazmea219FyL76QX1Ih33QaDdz6ZLnJcTT1vVu2O89WUSUbLrVFM0VO3gf1
U4xf2iZ56uN4moDdLSO+EbNmvAOSnXkYuPBROKECEcAV572W0+1iBl1BRk9oH2wSNEB+WJEwhDWS
dFq88r3BVvmYSN2tEhFr9YrTtulV8YoL3p9q742Pvk5BXTtijAbteXQP5EQuBkZz3kEvJRJcgn3c
17tEQgqSihBi2N12YJw0dLoAUd2tiOciD64ZsWDjlvkDY8YQqgiFSp8PyFQNqGDcklWLzZ9hk+et
UZKblQCFaKR4xEmO70Xp4iVVEPv9BMA/2q8+ZJ8yEentUU0fCvJTCKIMLhGaElfgepn8hshMIpU+
Mc36T9RYsQkVF8AIpNIhv2Y1q5fyrBGqanjntpvaHlh5FCSrpByq2kOshmtBZdc/lb8m1Nn4uKmO
1vCcb0oauYuoAcM/T2R9oUUhDxAYEcUseKoT5WDWw6m0FVLBAkNaaLK3JK0Tgdi8rA1nJUrqUqSc
nYa1tXcl87Lpw1vapfxO1A/kXJPadLIZAwuBtJYlNmiU0E069QjapVGlK9l3l1SoFG/reilryA4x
T8cQ6XOrAXQM1pklSINpFvoBz3SAGVqwlxN+vRqhFhxjps7YyNqlLJdLhcSwhm02JxkHZGecoRsi
BgvooIF29c0DGAXtmFcvomfNA/GS4u5MQDQG+94nBlht2SmGO4+tesI+3qJ864hsUVBoy06PA4Dm
DX5DYz75ApgV0TOkKxupG7VYoKjtsHxBsvDobcriLfTv2CxBLmErhjO+6NphGWHPM+AW9Dx53ZeI
6UqEihOdg4eKG2Fc8mkpyTn2aefnNwzYYNOkHQp8aTa3iqeSRyVNZ7RrUzWK1GSPtazABVRXh1jF
64X4VAHxWQ4LDWNOjtIjmXB+S6Mudx6P40Q66yF5jS+eKjKiw1RsIEnLCN2tnLpY12RLs1sgMxQ/
rx/O++bWN+3MwBWu4v2a9x3txSab9yxU+GkXJqD6DhIZxZ/iwowH0IZkk8KWtmztv1XRfiItDdSE
5mcPu8RMViiiGaBFQHj6IzIpzMv+iIyXLHIgSksBX/DLaBhzwcdXuIw5fxGaC005qdbWAo4TsPzr
gGfi/IWOMP3wAEwNc4qJjKL2aD/yq5thohHxaqLvReoGmNyh0deQQEYPjwl0SfaSy2sbiHhmJqEM
yGGMVxgGkt+vyp4IZfcU48vGnDycVREDGpSUsl7Sr/d3KYA8DxeFwP5DIOkiCedq+W0iaCDxqPHg
sUll+oc3SCOgEwteh5vGKk4ArM4V3HQd5SmmPM61Ni/BbHy3wycQ1yUG9kG51sZ+O+IZrsR2M8Q4
wyU28gyHoxpEa8M81tFU6p3GvBCIGKoEGorDomEqjFqhhtTmowZbBHG1GGmmxcRW+czkw6kdPfD0
F1MWFeXYsL/sB4jjxKAYD5l4Hyirpfg1SHvg6/FWgDmRII1F59OZh1H6GD2AeMwqYvx3+LqUTtkO
6HDo0U/uN4N9oqS8u0OwDdk/lf1jGN4TyGGl1cLhXvgKx2CUVHSHzhcPNQSTaoLDUg75sYS25snI
2MCdPS7Vlmsymanpe7epcE0BqHKTbiG6UHVvapluFPRb1q0AUoLVYJ0JT8gPYIbT6eB2dJuP1P2k
HYFXwmffUGxAgq5ZaWfausWlC8AyGsMjifWrwri1zc1fFlFqy5cMS3RFbF3LnV3Gwxxo8byh66gg
FVLKGCFBWW1iqgrMuBTNNOwW9DOXMmrt4jFu2iUhYcuYm0KBcJgrByn65hu7ZhidEIjfg5jMrIl2
B0V8E4A97/lcBubyXt7vuorUGji9+CJ6PhGKvfQu9aJTMGbygWcpMEuG85DDuwGuj8Ylfu1KGtVw
r83HIHrC8NJjxDe00BFlnLe8+pG7KWVoETDVGMGmcte1ennCTjCDiFFrTAjtENihEOXHqnmQpwEG
nqe2FRw1dvDIp1KwaWOku6U/pxmfvLMKL0dqrt48AmFgciwRszmmzB4lrjTqrtzuBXVdoDiS+vUD
gOuOgp4brtJY1+cinn8Tzz9VTllPxP9slWbomT4tsd/yvjRaSyF9WtSdgLygHNTxrpUPg47DKw5W
ZXZDdW+ALH9382vBDV9sjerYefW+i9NdyMC0fsYPaRu3oqo3XtOudSubxdRNKmYKSYKZtMqweVkB
fq+MulKDf5SIZ4Z5oG04t7U312mbNRDxbDozE3dIZzgmjM2yE2+tQePAVCBPBQ4IIBA2muOG1zy7
iQx5o8/6rSkNFln3NYI9pIHUzvt9rrdHhudCu03xrlTJB5qJ5o4XN0+OTQ/H1L/LonkC5kmjzI3B
5Qc7OWAnzxCZesEylr21afH6dhumQ2k9T3Aks8D1TD1YYD0R8SMSIYz/bMCr1TQfDJoFNHvi5c5Q
fST0CiIAeNJMmIam/D1NOFxa7nIKniSNIQSzlInPIQWzpELe5TZTLB0PspW9REgmdMshKmgGnC7j
T/mbBQmkfk/fsljfT0CNgVzCPrsps7FZeexkQW2xIhu6YyQ7WWGzkzkTIgQNZ2e2S3yFIC52pEPj
BgbmJ9Zct2wiJ23CQCyQ7zVzAfiGYoOZWY3gfCKRFg9dE0/HblPNPeE0MGlA4ivDiHLp1/DtEyaq
Begx8xMTyuRHhQ6vgsbBau198puXkB5FpDQBIhqIFWrHsJkUpT7D7YKO9eqRCGnSjc72eQnw1XQP
XMwCmv79lg2zrUJTL6UHr6JDC2nEZfTA7GufaFs/VWw5ng4sTI3t6OzvGF6uyictoIjyhbVoYEGA
Axn6F5MfR/VQsTyW5h2gUI7iHaN1PQVVbhTvNeGqUEFkqiAyXauym/BsUBtW0rCh+TZBa9INNhMp
3SvvGUYLXUHpBH3Oc0ybW10lazBpvJ3XPEBKf3Rbg/B45meV3QfyPlE6XKckoCu8n7EC/2pcxiCw
M5VxT/OkJuJjLW3LjE6Sb0ueANb0ZjE77hJh4VKMCMZwYCyMGxUwKRbZOru3/VJjBiW1dDmeMxK2
LcURkoux5gkkDfHRavaxi4skfR2zuxcsGEF9H1yyJLqw3ARyaYgZQfY8+ly0XQLKblzERLBKJUac
OX7NDKmDKNr4mnqSgHtT2zHyCP1hg39+gwIKW7OTQxHrGOWPSuuktIAC2hSBdHMBlvmT3w7uxRL/
ajfxC40rmhaPpVK0gMUDOMRN1YjxFqeuqz6xY1P9ZD0KDIK5uQbyHPa5OC50YIwD3EFdQHH4ImQ3
/WVaLKJ+2BYmHsNwxxwLt6hTY4cuNbLBaDohionZEYozpbuqxgF5TMI3IYhuUAiAjp+Gr/o+eCiC
ta5h+dDYzs4EpGJm9yKQtI6isz+0/Jh4Ri6QIOINxW2s2XpDWdGm69q/x9kt6Y8qHfs98qha2vVH
IzsP1pY7cWTUCWjTyTkrnWFRvu9D89XPX0K4LFnYoa6bj+1WplVLYjsIJAfFjk89kSWOaTAMGKBX
bZryIoIYQPECtE08lBgG41Q7NICJ2sfBgMjIMFQOr9yu3BV0nqvgEZv4RlZM7oiXtPbnnMZKPBfp
IbDMpQk0gsWwRxMe0u/zygB0KFhcgI0PbXdFjVRA6neD7jCivsPFVLJjbpItinz4VCGmxlkyXFA7
j3AM5Ro9xmPCtVnDmyM70YwzpNaAoOkRZeGVj927y8wKJ1EPO9PgW4Ll3QKTOPHHhom5hf9W3Td8
vPqAIvvV/chYWXmGI+A2ZxPMiP2Qhp2BNyyIKHU+zfqeWVjRAATbRYN+ViFgLnlHUooJnyCIbOYT
rKIQS8W8HwwWoqGGt66MqGPfiU/Us23MeDkqN0XzmgMfZBc11/LzGAV3JgQPsKTQucnMQgDEuRpe
6twDQcwkh2SNIdwPn24a7hQM8V3PVUz6IxKmUJ1Z2sWIgofe1+6tfsl0bxNW2hoT7lqokcVfYGfA
lopthDL9MQUYRvPHQ+Q1JICRok94hrUJHI7kRh7WlBus+gWSTYRCTGFgkvAY9RlVAfeUdNXe8uQk
/5MZWAfJp4+GvTneBWGe08UiK7Ro32pIvBNYzwi+MVfD6TZDgGVGNM18cR7zEWRszqGGKmy0lKlL
SWeDuT30VmKcW3FVF/hJ65OhtGcwFBAc+FQYyqqnGj/IQCmd+ccROcx0K19kkUcoB/4YoVqyoSuC
27SJCwCEDWx9Bmvca/EzEiAI6Ee3tHU6XYXChB+tUGzL3OvoGrA2jCudPkqOIC8aL2Eg0/d7rCRk
5jikcBlTqxlOl1I6S8sY9/xIs6YkdmXEO2/SxksTOMDhsqUd1dJu9djgoSdiryPcAkQcgriVe9Dt
zbqR7oqKrdN9JwBrFqlAilhVATdClPHazyR3z6HSkni+N3idHBvRYMyKRwuWtt6li9KvZ0kyzlX4
mD7/n5INxRVqE/dkxfphnsqPcpnvO4wiskJnBlnRi6ogQ0mYjTqll8916ZVAcqq5BjFi355NutA1
YcD9m+ko2H+m4Ib1yE30qCPoGjHPg7tgkjpzjWc5xBdG874N3mrUwy6WnRTjNXUFil7LKjd+2Tml
CUmdSDwAIOzW5APGHovNqch8uhNtU39OwnSnVwxPbpKg47CzGXo13U6+iLTrJAasBtxPlQ4TsBlx
USKi4eMXu52pAXRAeMNUE0hHj5jHSw+5zBat3ETpqT/RdKnHas7mlbQ+Wg3fOszYNA7lbjepLMn1
hpUmWbT26YdB0GxJ+bT8g5zrs5yOJWtjQ7RjMoNYQ49wzLyLQM6Qkakb1H3oREsnBa2H4pYqhuzT
AUM2F+ToMUzf1wirQxGaGvg62tqawCCauUfFtZk2CAA3GjZBZH3GQMEpuxWWMHWDMyPPnzM+VyLq
OmppYwoMRxekEvlEcvIiG8HQwIkT3nW6tIOyGts1BQeFA8tPKhAcDQ+HRyzAtxjAsQkfsRqYRCps
chEGUr3UKlgR5IN8tB7TyJb8RlRcwrsM3Yv0TTBY0dKaTDy4Ubr2HSVqEmAYII6uZcsJpZbPntPd
b5v6s+KfFf2eEF0CiNJLgfLaIrzA99R55A247pmbGO/as0FsbVnhJ8cdSTydQCSWF9CgJ65vRLc9
GrshsbaRZW5wZq19LsebwqfdSfTsaRc0D8oUagCO3USDpQBl4B4YzdAZPABzhx4/Z4waLVNfhOZW
bJWTyZRz4n0pnF8heMiVR+TJB6gItDbaVzlviRwLEGrQHAdBjPxKprM8WPkDbYwUgHQhgdIUpuLZ
A7lQEAAh9uwI8WxmuTNIrzxx1tPd1tWfGotT0O/ASkFUV5fdqBBIlVyQnmoVEMbcO5XEpFbcfFLY
rJXsjonpKWOwd9K4lTrOiCZfTa3gnNKtMU6JLG+n1cLwxx3qBabhEPnXGoVqQs4hnaJFJlmkbaF3
EojZTEQaiDQIUE5z+6ae5ujER6U4B3OJFMxQ2noqAdnB0TVpJikJe1e3OwaDeQs90B5NzP7MtU10
l53rQHOHpK/mayNVPyz02lo9H5pPna2cwiYvEWkcuWeTF/S9YRmIJWG4l6luzTgBBngcaxNV2ynG
MOC0CXTs6S8sovgpIvS5YtEcXDYU4Tk0dioLbdk6CttFTCFwqtknt8YmYzXzC8RhsXmWVKjDMNrk
AFrpiMlHYuwreW1Cz5XOYUSz3GWZ0U5aLahzlXU5CyYRLoBgRFGAdG1fQcEaobCq1fxFYwXWAhgZ
JHKEFcPGSTXV9LeMZb+lYdM+lMK7Irx35o00m6XkgU3CeZyQzBW1FCoszBEKVUXZUzwsJJ3tfJtc
clUgf089+/eM3weEz350CclGTe5OwH4YYBP/41Hnt4nF5hO+pU/IcdGc5F49AEPYmkK1TYwRVCUt
kB2djDdfJjiJ8zjWBd1TaoZrEdCNNOiS+AzvWW5dXYpRUbFZx3AeY14C96TOTiWlqMhAEjAv7tyM
ZmITgkehl4i93RFeRJZxDJUiLZhuppGSUkP3oU5B4UewAPAEnY1e4/HzywaKjv8JBj8niAWP3klm
rCfVmjN7KzNz24a4ZyuaT5p4Ch92ydgDI2TAHWbqlS0sTYIBBVqtHfRZUEAYwobeFUxagRwUHnIl
tODADPtCWlqg9JjmPMX6FHF9iy0gEgB9LHe4jXxTdA9b8erW6Metg0+cWxL2tq7tfKrPAR1dQL1q
sF9VYAa3/kFIimNrdidUdVRi8mLwcNqFABwEvV9neBo12VqLbJh0OEOCwsaItEKPbKIaO2OxVnvt
ppT+TUjDK4MWNID20AyHEpSQpsFUlxBhUkn3m5qAyLTiMtWIjfHpYgEyloplmQ1LMzeWZsIW0cyZ
n8PoEJ9kjJalJq6GVTK+1Z25tCRtr+fiXnPpUpjpHg4q04Vip3PvT7egcgp1E41ktTanIKRHnwAz
lh+2R0Z8KVYFit1qUmF0POupzZDu+NTPBqhGQVqXvY7vFXxlmyzSsN2oVbSx0NGJIkoR7N8l+xcn
QxDtkzNYBYSXo+NkE8vuGdzqV0nzMz1spNzpXK5HRkwyCi6pABRRlph31zTgT3S03RFGHHuUiV1n
BsZBjOepwnbP8YajRpsfY12Gh11ci3qzNq5GrzAoS7dmutXpi0yN6oAZkRk8hruSkW2BTUYy8Gvj
zrDaOa6HWa9/M/i2HHf43AWhjt0kiZpbKT/U8q6pkIRQ58sP1M4j0lQGLt1InJVGkkfGBhsqvCyv
JHOp4SFMmsDus0+3E++6794ICcjI9/bw4EXyAcBcm4+bQNvxmuyxxkPDY8f8iKiYkhHLg/xOLpzj
c68N5IGCXFLalY+l0KKP1vWkyliO8AFoEljCfOKd0NqlRNzLQEcNKLRLxTqVFDrQZyzr9NXMzSQT
FBQnogTANTF3Qdnuq7PpX6vSlsn3MuetyFPQ8GEMFtu4bXZRxv7T2Be9uNdDSIffRkJsih2CeDUi
EwwnutfMSsbA4tzzwn1xtRoXVV9tT2ckfsDXLE/IYTlltHr5Si6IF4xqXTpxkdg6yEnFGh0t8Bce
tJKuFTZ6QrQ1eFKq54kNSF8u0CY1GJjoNr4o5hJkcUer2W0vJKE18rBsgBYIL6oWXCtHh7RQIlRv
cWQKjBRVQdrKJoCUwd/5brRrkKjgOEz8ZSfgPDKefLzyDQbgZvyW8ryPW3IFpfCcbdnHNqhQ2XeQ
RFTzebjti4HELmDg79GN0qpTJtUXbFDLZMg3phRvYyFbqePehcI8hi/6Ge1zpezSXb8AS0rm52FU
sKQitkmlYqt37Za22jEha67IzEXcQg2yWSDFbYk+MCM4mU6lK+srql79joRAkvo5LaeU/qEaF0Sy
+raFAz/GztQVwiZm6Z63zzFzMnYYbNd1zlpzU9Kt+B6O8p7OUkS2RuJfSDK5Zol4F9+UQTvCbLW1
lkrGck/YbJa9kdhm9uyCyaBRpEO8FowrQUIFxTI9GBBHM/ZO07VFyBWG3Rz8o4SpPY42Rv3ahtpW
w+DGQ9UFgA9kSOCpmcmfg/TZ01YsIbN23e4xEOq9r28l6bkjLZsKqcNqZtLRxsXi4a1BmFXww5KJ
vOeAFY6qgpQ2xLnpsxvhqegP1OrQJEmSEOgUhg8+yYCmRLvE21fps0DoId45rdpxluogP9WMIaWk
QoRUr9MxvgikO72rqMrl2Ygk0IikZeFOds1mlXmvIwZfRcILCAwApFNk0rSXV60L1mP2NS7CpkX1
mCHBsQm7B7CbLWOhA3OrLid+80ET7uMoO5qZAxz65pJrLTKoZnyT+vMhQ4BR8vfjAsLVcoCOHn1E
EoECXbUQenX2VTCTyDDKjKEOhaUHPJ6z8xH2/Zyy6lQMFBGAnGPGHabTpN+k/kNXz7WfzhuyBYjF
aaBLKSdxfA8dOYK4jBatvsPnVvIM+plYgu0fiiXDUcyCpTtTACPJGC1LYoicr90wRsOo+iWKXztn
jDQ30mNNm5fy/6Ed1l9zPekLGgc1C3nI5SEuY0aeitYt3fUsw901JYG0GEzkqSYeVq16jsxw4ar0
N+P1Vz9Dw2VVPDcjskdHtm15W2+yoF1RfhrkGSl4ifg0sI0HF2RwvnjWGd9R2mmq94A0AJXLLLPH
WId8r2/z8BiENAWxnsrZhR2yUsTLRn0x3PSEjSpzEbVIs2w7sMDwTLO6fFZsNaz0yGIzvhKDDxCo
CPmIkEIlr1TjSA5FP8cbpi0EskcMBEEN6SncaAo3MH14LhR4/OTcmAXD2NlUKYTtuqX4oImVl7DD
kQmR+hLuJSJLMuHMpW8F8UnBbZIAGBnLRch4Iea+M0J1lcezr77mFk0xkNmKeT2csx25Bx3OoyG5
GR22AdeYex8jXaXE2rgcJHkaYH4oY4Sr4V431jYjJ9i8EwTH1NJqylnYXFVl4UtsN6q7oX+C+kDL
A011ndGp7ZV5MtBu9WygldT7HzIdcN0Vd8L4JAU5SOEAmQ/CNU57jqRA7MGgKK09dP28QNBQsisz
+PTNlUpHCBt3qIos4IynqAFI7auqwv7yx3/84+9v/X96H9mJhr2XpX+kTXLKAgDFf36RdPHLH/l/
//36/c8vJkwY1dDhjSkG/5VVy+Trb6+XIPWmb/9K/Hg7dhkNM7HlrkvZ9zTsoVGLFngBPqcR6JO+
T2nmlfN977UL4EDwuFHlEzIZpdJSI79oKJGn6Iajjqsn3cJMn5JeB+4IbJrm1ihlq20lxAQ/gBTR
lY1KTqqTpNV6YNSeg78C5q6bW40ltYuAYyEBziNlFUtXqYJ6JdstSIEidQB2SeUa8fCm8oQN4t+t
Uja7HK293CHjbdeRhlqIp4h3asvkpGfZyS2ikwWcRGR31uKJ4k+XBGe09xDSYHkuLOGadcZ1ln7D
g7cv4VMI9QdURUoTKyccfDgAn951fbRzIhTFwAZnS1droSSQ29rx2A7CUybI595ONX0nEhE5NpDT
geNBHUnojaolYhUgCW70yFjzEUjrAww5M73VpXhVyodcX1iCuAbicA7k8CSVVARZsDdEREXlgbTV
PNgWUbnLEhDCHUIs2Tt1xdSl4LhM8etpiaovQHR8FmI/OysIWHs3PAtzXUMOAwI8E6OZRx346gfq
XBzRYGU8RDwSM0RrWUjdUsVq0DKgjx63fl4sp9gdZm8Dnppcbzbep8mbC53vF95//HTlVd+vxLcs
5wLw/PqXP/5jH1BZVNln/ffpx/7n237+oX8c84/0WpcfH/X+Nf/1O3/6QV7/n8efv9avP/2Buj6o
h3PzUQ4XpkNx/a97ZPrO/9Mv/vHx/VVuQ/7x55e3rEnr6dW8IEu//PNL0y0lycoP9+D0+v/84uE1
4ec2H2X1MfyvH/h4reo/vwjS3yxJsWRKJMyWoihZ2pc/uo/vX5L/JmuqJlqWDA1Elk1N/vJHmpW1
/+cX1fqbDNrMtCRDVnSgVtKXP6qs+f4l82+Wxl1uGLKlWshuzC//euv/XB7++1P56+WCo/+0WEia
ahimpkgmt7mJOv7nxUKNBbMoLGqGZAQDgYORHDC/vf1wPv5iTVJ/cxD954NgmtYCt+UganRtOozQ
T//+9aXfHcD4+QDxIKuuO1U+47VjdjYj7dUmR5ANsQ3/ZF3uvbn0/Jtj/rrMTmfOFDVLUUUFYrjF
NfLjMpvoQ06CAsf01+YSAeBKc7CngYQNf7eicxn8r8/oxyNN7/6HBT2LVV/2a1qi0pu77KGLOoL9
pp3zw3jvtsb8N+/rr87lj0f75YqIfMVK04GjdTZCBORBj/Cu7N6WgJQQ1XwSV/rlN4fkYv63b/CX
6yPwVDkdIg5J7PUebOfKOlgv8gLN0OJ3b8/6zaF+uVLaRvTaouFQ7cJbKStCzRbqgtyF5f/nW/rl
ITx2QQTrmuPQbXRUJ3DKb93TdCQI8O///lh/+YFJ8vSZmYamyNNb/uHywFkZ+6C+uIVBjKbSa1M/
/l8fwBRFLL/Tv4ql/HLOkgIikjpSB2OpC3B5yvXs3x9A+otP5acj/HK2GsEa407lCKC958GDvsTT
sgCzDwNXXNfO6FRHnJWP6kKmLeL95u1Jf3H5cXRT13QV944i/nICrXzs8qZGNMaOcwGBbGXusrVn
l7a3+H+5l4np0TTZVFXFEtXpd/nhw4pweZeZx7E622d9WhEWsMKJgeJjXtq4zH5zN2v69OH8uBtk
mTJFXG08R3gCgdT4+YBjlhPtiA1vwp6cskQmdgaCVR0s69FAMSA4U5tVrIvPAlYozOzPUJIGezKj
F+Aoxc+kPOD0v5Qe+t4I24lXB+9wordaXd2wilxwkQND0795JhkPdCbpGzHIt/U+od5ms/gSRsfR
A2XaEkoYuXM0j0l9EZMVg1Snst7Lcd8zoymr0hlRlYLHE7GSlOo86KNDj5g70gu4/M3Or1LkmKkT
h8gLUMGUsOBSRqAqs+KCCV5eJzSXkLpWb2barxUZSrv0FDDHkTWBr+b7Aj5RJCLBC+ZKsFDwItU9
MkJ+NKydKoDoEUTLsqtmarFLgcnqJg6FZklXBiIMDt8sOqjRgwl7ygtxIV9FprxW9KYRQ4K5pWqf
M+0TzrfNtqXOHkzruTG+QSOAjEe4iOTt5e4UmfeYcJ1gPLAlAGKT2tl/sXdmTZFrV9r+Kx19rxMa
t6TblHIEEkjG4kYBRaF5nvXr+1Edf21IMiptf7ftCDtOuE6xkbSHtdd61/PGEAQQIWAdaeHjQumm
pWaiihsxIL3m/9GGX1ydFyPQtNBm15I+UlozBj1YN7SAheWz7qGd3UrRdqANeZwrHfZlXtIOptM3
IshoUgT1fGNdkSgf0vuUqLoFc5O5QYfpTgh2ZdfR7YM6dW2hFPRRZ5jkPatoa9Kq3flI/7HFgScA
U8AN5GjZR9whI2vTY8bhbXRr21MP7pCQqRV/ZZv29zhr6gIs03BTGRh1mzVIp/QWcXqTzIqjdWhg
/2HXbplRrSBD3MW3E20MrfQxjT+0OncC2lsFqhHNhn5IGbhWdAQXPVpra61Iy7p56aa3Ub7UqKlX
JQo3ssNd5RbIhGSNnJNJSgFIN0585GuU9M4bD6OWu0q8Dyb05iUd7/TgaXdywhw0XNVGz5Q/2cmH
alyGE/F45paUpjOFgrl0JYPolKnm39KLtmim1yJ/Tilw2/T5qDe9RHUq/hjH29g/VNKtjj1Nt59g
6fjDh51f1PqNhwV5ke8SCo8a6KuU3uUGIRFSgyrhhRe0pAIpw8kDaCrlPkNF+KvtpfhSgKQQzwMF
eHk9ydSsKjxPahKmt1U7A0oOdn2QkQiZ0XPSbkftFwovG4uQ4qKZAJ3v0NJG5ose3NRVsQijj7Bp
VkG2Tqa30v8Y2ocYHI3KuxP9tVK/WRQ5ZzkYrcJQvikqGwufrGIm76r2R5wAWtAkB4nbMuHm1v8C
mB3Hbw0+eAXirdymSy3YNXigRewDNESbJqYJeA1tkPatsBpWhtc2ekwosFJVXoDsqO17ueiZNesc
3rSG6OzKay+mWYvYX4jpo28gzE5PCM0WXfwEND7JbLqFEmrCj3blr0Zs5/1KO9g9xRNAlgaZVct7
EwMa7hiP8IbGKa/pf7WW/YTsS6UL2Y4WdGR3S8XSL3L66gbNuhhKeZ/LwPGN/LouO1q9gCUl0SGy
IDR4THf7Tc2jl9mknPZO9M2x69eDGwttGc2Ue+MSYEYRY7Skf6Tc//vuba5/GRZJ+62gNUoYOylZ
SRO8rLp1hv6Q0m0MmoPEhI4utGP/MBB1JghoKB8v/XKbK/dD8pJVsPfWdvCucAu1kUnnDb7N+Y/A
/qVC34kNMP9YZqv5u7BQL43OmK5VSaFnDzQQ/lvFVZAfGhmXkU5gpnVQzEMIpMzTdmmtLUd4B2Yo
f8hqjnLyhiTXso2kK9Rj9DrnW1lHdTZI1P8oj7RUzUwEvf3HXJnH/nDVTjg+yT9MtkBTwuEDAbAI
AVGGYtNagLIovQMiCLofpv9qWRIiIB+cxuwAmy8qdIy18ZzlryN83rJelCSHCq9/57+wEnA9po6b
oJNiEubawYroCvhZFzV7IDTI6TkK28WE0DPiBFVTwEPWXT9TGEy0HzkZVnJwQYecO7kSSXKTivpW
LZqfIiivS9krMPSmIqj1D5KNeXpMspA6xMqYU/3iIKX0B3bhRVe8z/4cUzlcNSZs4ByGsbXs2+YH
GhYIDvIPMBVJ2t1UIY6PCMXL98zfeWzDzUFtfhTB1dD+sEGNRxj6Zs+e9AN+kI9Kx0acqXYc9+qb
AploMp+ChuS1R69S5Ohk7GxeN7DaPApvx2ZwW+rIPl19njTu1E52ew4vdPX0m/rgVSiYFB19TDcQ
vRdxMStEYJDSru0V+V3htwQZbSQvuEeeiStOxJxfooqjiB12iGeRkusWxvAkQUiBdnUmJvw+gsHO
AxGFFJYlZOUo6LT1zK9sfX5T5sWo35j1y59jznM//yjk5IVB0IBpt4i1W7s6tO3+zz//+8V6/v0B
Vaj8R/92sW6zVk2hXBNUWtuaYvmgbnicc1fD00/xz1GOvoNuWYOVyrwl9un+ERnowvohXGSVH/mW
0jolV9o1/vxgyvxmvkaUPJmikXkgZaBy4/gaUY6F0QxDjD8Ge9C0CjfJnbU11sHKxBYQo4TwBk8o
53fHyfnr28m3qsqyTXOSZuvWUaiea8OAmoe36kcOImSnmLkt6rkn/H4h4Ak1zfp9tScPcxSk15bZ
kF5lFH2dHloi9GGHTd+/diE4+QVRDMy5IY23evRE41SlUH8oVaD1a1pHW9WOvzNHFyb9uAjf6Txw
+411bt6op77hP0fV5uTGp2tIKkdpn9uMitZC7OhXcNGMH6olzS0OEPLlfzJlPg139EKFUQWtFFLX
CS7Vtex4O2j7LiI+EhntD3qDWhdR9qIpF1wOLs6MPU/Hb9P109jzq/j0qJjPtGrj8ajgYootlDSK
INNC3CGSXUQLBNs34uHPQ86L7tuIummYJskhgR/D1xH1YeQmnsjdwvNr6nM+sd9aJqjSq3M315PP
9mmkeXJ9eja8G0Js8OaR6stqm62ia1BkqHdAX/vvvpOibfnzoynnnm1eoJ9GzFthKlPGiHN2CEhD
5sY7gsJFXbnZBTS7Jd2Z8qJ/OjtjT67JT496tNM1mexFMr1VrEltlS6Hi9ghCocDAv+qPrcBnFwe
hq5TPLFUTRFHizLR2qBWBYPBjVkPd7iUeAdkHI+aE69whUEAf+a1nvqQ5HOFpZNVJFd8dNrFnR8M
mWWSwESmy4HIre8dF7pNMTyms9SfDuToQ0WcPdLIklImHh///Buc2lg//wJHx6E6eWiMdH6BUf5h
p7cV8ZzZXv95jN9n9vHC+DzI0WvVwjTR6Tidv6G/wY3ICNzJDfFEXkHJcHoXjR/Q8mypLpDYeM6Z
0U99VFOzSbfrwjZk/WhZWkKp81gw+jx1vR3sxAtjT8QGWSbY2ZdnRjv5RQ1zzt9rlrDmBP7nhWKb
kGcmYfNFr0Fse2tEmw6asweg9HsuvatzGceTH/DTeEfbnDHG0GASj3crX0mEAsldJX2ceaZTa9AU
NE7qIPg1cRyTJUqFJ6WCrQVeHsv2AKObLnRgOS80B/xHX+vTWEcTcooVz2sGxsJa0ZGXiUvT/xXF
vHWy9FfSua916hT+/GRHMzOzmjooK0Yz8WZHyOjWDi19aFtRhiwAGS5SF2TQmWc8M6h6dAgHEzYZ
+MTyydpDWNwW4ubP3+t76s9Q4RXM+T8CaGoUX6dgWXT+WA/8/LprEf6sm+aiCpEIS7+CcfvnoU7k
UL+OdbQ9+4gdvWKcn2WtOjiJPMHlcFC+LJsH49xYp96bpdu2PlfGVALsr89lSL3VZxE3TDpwEvI+
9DMtEtdfGnvpBUFwtZ+zxOZ/MkU+j3q0fWi9iUe55COx/Tk6eG19xMaCObKmF8lNsf910ruhX/z5
tc7T7njDtAxhkTDmVDCMo7caa6PlhSYi7Gg7H3rdBuHLWt+cO9XntfRtGNPUNYUypG0ex7tjOcKR
x5J8UQ8PHp3ClUFKWL1ONTfAia22bv/8VMqpvdH6NN7RB0wSpVbKgfGwq2S61E5yPSI0X0DpM9eq
O25EdWapnagQknL/NOTR12v5dI06P2LjwoZzMWK9qd6gJLu/azJP9UV55kg/OUk/DTj/+adASa9b
n85EBvTCJ907pM25VXBqdX9+oqPVHYKtMiIar+h9tW5ha7nzupsj6vGmfUYPtqzW2RLBybk3eeqg
+Tzu0ZzE3sdozY4Hk3x3/ND5egNMTwetLzCsaqG6gA4wWVidiwBProVPL/Q4ROLklgKNcefgAX/a
f7FyN//6R2uBqxjSGaTl7Jz20TBjrlAmb1XqJeNes94rs3VCkjiy8e/nH76Mc3S+yWqSa2XDOLW4
08e74tx+deJ1ISnhomxyTRa6OJoecTTl5hhSaNLX1XYudGpraa2e3TpOLawv4xxNB6XPEIAnPAc3
yemucxnMxbJmD+jGv0y3/0qoc+7Rjj5RPdnTWMw1NH3dbJVNyEyYZ/u5XfHECv7yZEdfKMrS3K48
niyQ7ittR/vumW1w3ua+TbVPn2h+zk9bRNUHohU2h1fjdm6zLe7weXVA7y6afXX1H8SHn5/GPAo2
Rju3RJbx0saMlrx1zWW7F7szT3Rib/gyyFHQm6ipEtXzINHl6MSHYuUvxY22x5/egaO9rZz2QjkT
5JxKR30Z8+gwoT+qUm2Zz4QAk8BNX+o7xQ2XNpLIe/BHj8GmWtPr+SRfnHulp84xU5MJUrkhcn34
/eefPuDkd3as/a6t3uWvZG7W+dWM7UZzIq27K3zcz5Vzz454dKr4qh/UfT1/xZ323Nzj/OkA61gC
UgJn4J6vHyun5ujnRzzeRkZLdOr8RYMtqBxq480CSud+loJIZwPik5vJ59GONhO1sgnsYtLKsw7A
TB2sGHB7dmt3WJbFQvqoHPojtmcm7Ylo5MtXPNpOKL/Y3TAzY2ArfaiPyA2XmEC5pbeALEnYfzaB
euIaZc6pPlNjX0YIcLTuzbbUFLU25osojJ0Vp/Zts5NXqhvenZ0wJ7/fP8cyjpZ90lPUU+axMJnY
z/dsmq4XMMJJ0WInfy42OPlkqmYQsAqyX8epYWyPhVcLXiWC5dW4nFOZyYVJHCJtg/WZz3byybhb
W3MaWJONo89m5YlqhLWYx/pH7HOLyxF3DkDvq+Dq/3O0o8Mg5gpV+fNo0dbbVXfBCnaRC8F+G5Oe
1f6TKamrOFrI1A8sIv+vJ4OEzz1WZxZf7ZZWvo+MeJVGxoYMyaLd4nPqQIs/84CnPt3nIY+WXgx8
WNMEQyaX4cHYdBfNgqPouVn/C3f7eYIfH3xc3kh3meQSvsVYgdRllZRz20azcGlc5NwBtEv0+9rv
W+O4Au6rrfoNkpid5J7NA31f70Kl552kjClr1rfIyDfx2umww/p97NJAy/XjDlH9AhJxyoIPdud2
mO+BxNcBj16tJZqyjRQi1zhVkd7gqmvfnvl6p55J1U1NU2XTmNWmXydMYlaKrySY2hQ/1Z25Mt6g
ydF2wDNB77v433Ph/8S+iH1ZbP8ruP8u9n3N/uvqdfx1JBDm7/xD72v+Zc/JMRLHlkn1UjXZl/6h
97X/kk0TMbBFZllTFGOWFf9D72sqfyHkR6GlGYbOxOTn/UPua8p/WRSjTAtkzbxgjH9H7fstTWMI
WQeKraBvIF9DCu/rPAl1w2+r2ofK7w6u7sTL+JexBK2zbNY0KX96MTd/r+fPnQjH034ey2QwQXSk
yzzc17GGfJCFqLDX6aWlClO0O3PDnjfBz7sIeRFZE4ZsoHxUSHQdzfk+KsoEdOrkTv4h6Wm3+mUY
Z4LL74/wZYjjoFmz0klt7GGEY7lTul+FePrzKzr9CEQAukxJVTlO+2tFKcxeLicItRiXLuhmVWvn
z0Oc+ORz+mjWGtpMym+brRFQxe10fXLFbb+00SljvHDAYtA5n9A88Thfhjo6JGtlsDCOY6gmvy/w
T2kQQKhnzsZTYwgU+YpgpcjacYhhRFYT+VHFGGJTzpI4E6xG4P75pZ0cBN0+NWYkr/AKvk7dAkpR
LUf15CIMzEEjgSAOz0ytc0McvSsjR3lCizi+t+YDBgkjxFcRnzsWjmOkOXVoKnx8g+XBznO8BAtZ
AUljcyvi29MSuLMd7Rb8LMoAjFrXf35pyqlH+jzavJo+X4emqY+kwJdBtTWu9vy3CN/cA172t+TQ
yetB6z9bqzuxRnlGy9IUUz+RvEw8ufabrJtc7bpf0ly5oqbcuLTXO+NlssR9ES3NmTV1HL/Mr5W0
LDV7Yhgg5Ue7aFJ3lZoCUnKjLTPjt4h8vmWeu1+yTr9vcV8Gmr/v5zc6C5bNlm4qNadRVRJ0yibo
Mnuj3XpF8WRB8Jci+GaVQH7KL2Al2Ht1V6X8WuJG1fU3HEaotlQa3PFMh/cIXD7zpUUEC8DXXibv
F34Fir1lH7qGKr0Yi7Z0fFPHklfAo1aVYgHMno6DXH2xpKWST9BrwehZI7Xfy9DI6fm9R/25RGpJ
9zy9gDKK1jIfUJPakDe8ekN8iybT6kJM7fBd74xgmcBCFThPFraFzYVA22pi5dZN9CgH3iIhVeoB
1J4mTLVpOuwpyYydDnYX8ArWtx39Trbe3o6wRmV1wuNtGtulgEKQ0PYd0Z0IQBMxvIHyjn9Y+oPA
JO46a8p9mC5wyVlLU7DUtfBd9u46WFQ69BwJMpJvP475rxGDujzKaJYK76YeG2R5XdXlquNHKkkH
2Iy+kgZ0Lw3YEjxw26iA3L9n9lLEHu/pZ9uuzAwXa3mRi5cWKSvEOhStoLEOhv/eV7tJ+jn1F42O
jRnMV5GYvKZDY691aW1iRohLuucMw6oekJlBBEhu87y6C7FEg7un6D8tn6hOuhNIfhNIU/1sGD2h
0QYxauAmLgWXUbinRm35mOoCIwsLHE4RmnZPfvsmR0CkEtBqyLXyZKPMmsL0bu4Wl12RNqh8l6P9
K6tAH9960k2gTcBPriA3GSHm07Bx6/Qty28SY9tIl7p0l7YPATa4AFPbh1RPEWdutEBaQg7srBGs
B2TVRDdg8wi72KYAQbDNNPeDD2q0tXScSiNcGLBHHXPS1ppkOTN+LS8DWrzrxm+uPbWE7zgViiv6
xFhnYRPugOrL700tT9hi2dlGyZTHcsCjSTGZv3a/HzIJQIA70uRNP2GFV5yPl6WXQy+6E56Gueq1
j3enaOKrZkST6YP0tkTxaE04V/hg4CHodvo2LGjYRKlbjtI67jF9G2E3VjAPk4He6Q7/CEgrUzJg
1pcsMmwD1DjCIAQ336fEfrV8DDoGp4eekMDpCarNOF7iD1BIWzHbC07Yp0jYVFu4ioYg05fA4erq
DoC+BBimxuaYyxcOCSZGGzQQy7rn5CaeMvG2SGCLk5SOSK15+xlqKWhqTZ/zqFrIWHAI/zayh33Q
e91lbgfFqg1yupKYDs5ogCe3ex1cdyAWIT4O0kCnbeBV112XPgwWT1NPw7Yp85fGjBdBX9IREbU1
hjjoPLXZOhNJrcGrVExMEJhDCEAG7GwlcFQpff0j4cxKArUKwBSRKQDBsTnYZeJSkX/F7mkthzHe
5YlxN9IBHGfmvgCcdGPEKB4NlfuKlF/rQP4V+QPC1crExF2VpruogXKDn1zqFw+B8i76e1gIeNDB
nUi6y6ybLQK7iwGxLi5mvN6ax9Y6Vmbkz0YphnkIgE6q/bY0/G0jIFTG2nYsC4jRITjcbpOENUgh
4aioK/MJ78+XWA1uMtnYxA1y1CC3FklCSsiIn7pUwzsXhCzDLWogyWacLpLBv8My5jLETzBUvUul
mLW8ee00IzSZAQJv96hpeFLkeCbRhhizrmX+sFlaRrozcQ3SK/Oxs7dZf5Hi4ihJ01q0P0Ak2BNe
pzN8ygrXHU6KhtWvOilcFUnuFvK40CX1Z9dphwEQPc3V7ULvtqP1gYY/weWlzl49dcD98T71coy5
bZr/m58GVGJova8Uh1cSd94kSe9zzCGjLuYtgNkRot+qWCLZpb/sVP01Rne+7DwtXqajPLvp0mJX
01HQQ2tMW9tNS/Wu0++FZx56ujI6Vooqo68g8eS2GnNNVHF8FfpznIOpQVZB3OP17WtQBK5Fyy42
pVqLc5K171IStynYZmPKH1UDfoTMQu56trDU96W3LgLHXeniQRvzK0VSMt49biMGlnZNDldd1WA5
Y66Q9y9CTxFr1xfNKLa23byLlCZguRazrS07d8A/OXHyIgLoTZ3EaaHZ+b6f1VTYMqE8VjqaClDl
eR4be1LAf5eWhTftQ4kNwJOA1tr+fS+PHzUw52p0S+utlF7qILioa9wn/HEJodVNZliIpkBBuhER
1gMG7qrovXNlHYhsY+mXSp0B9bOR9eigZySMddgRowZvgAZXHaUtMIuNH3vYIdwhHr1Ku/W6Z7OK
9+BRHDP1XGTCm04zriPMUfIQf7dgcAPApNMoP2tRgImzhrO4kDrNsTj3Y+8hgnUYB4Yr0QBSAAFS
KmIHc9pncbL3eY/OVAkSyxK8TaufWEZWfdPI4V0Ae8WiT1r2OY5G4ZDKvbQFlFgMCAqOktz40Wqt
BW+ldBKje4nrIFrWtE/Sfs3p1eqdt05xEWyj6FAF+JNaWiHjn1nLy07C5lbGYPOl6l4ledgqEAij
9nWmLUxsdHgl0LNxHfYwxpdSSZNqvZJpJ5c3bY1X6HoI2VBkle5Lg8oD87M1AG6P2lIRyQX91xJc
euOitzO47RKN+17e6W+ZNl5oRbGVVTzkm3xtBM2llHUXcRnhJKSVL3EnXw+Y4rYh+sx8P1t8yMjZ
wSrCy2m85j4WXXonuu5SAbrZsZl6Nh3gPeABNpumXPn6wRhxbBTPeS2vIyBxmsGp+THG/TYR02WT
FlhOPXU5Hl7Q0vOwuqVL241ZRUVu7lGHbuIcv9tHVXmvVFD7wYPn42IZQeaxYFpCaU6mZztb+sa7
1hZu0FcrDWpwDzyNDnIw4JY2Yc8NzMHflMQwaq8Q30ig+VoTAzZgp5h3edeRigVIvhimRaM9pda2
C64rVQJ3NzmldVt32rVQbiZpq9bbLMdhm/78C8wtVRM6g/0YoTqX/LtyeqI+gVUUSywU/kWXbIw2
3fkIW+mZELicKCNbnF7fZLnACNgDBdApyzy+1tJfDfC4nEeiugF+pbgbS5ZllT5CrbXkt1H7CJUP
pVgF6q1SHSxr3SSPdprhElQuxeQqMjyF6lrx8DY2h0Mj6hsPXlo5CKq34HWE/griYGM22cq3X9n0
AJ89VzbuWbsqL3ecm9l4iM2HKVgN7VoJrhN1N2kvkFqSrgbQsZ7gBxqgvTZ2BW8Uh58MmAs+4W7D
7qWLi6brHa3GbCbe5rLb8C61DMkGvo2DgZsfzbN9uUJ1ixM1p1Sg65x+sZNmMDDG7gHv6HWFL7AK
TK7tCChUtlnZ9JloSXxvFKJ2TLmI3VH1+Oga2zW/aMxEyWpx5QvpMPs6QE6oIGQP4smHWpkUOlT1
bIWXMrYhHLbNTZ/80ttwMdgpMvGw/WF16S7sMqBegXkmsfGtbnR8RTq6eVIzmzCV4uZiXRnPxirc
wZK4BoJGDfBfSOnOF66jVNCXe9LRzdMu8eAtBkYD7swWQwWneDIKR10lS6gJhz/fc09eyizNpEPP
MlHMzH/+6VLmd/6U6my0bh/9HA0Csa2d/j3E/6VX/xvZ/qe3/S29epfk3Wscvn6hKcx/5e/sqqr+
BShtLrZCRTBMVSUx83dyVRF/WZAMKMWSBOdWqzMF/slSILWqkGRTdFnMn+v/kRTMv0ySO4g9SMXS
G2v+WyQFjYTsl2loyghLOfIUWzcMBJ/0fXydGcXkm1NXFRh4x7BxKq/Ktr5HpBhFYl8o2Irkkb1u
Y7XflQUdVWmi7lNBih5/yCBuwKwovbRKuCs7E22hG5Ho92EMQ7lvu+cK6+VlLmCFAUSyNq2EP2rp
182+nsnNw9hcYN9jOfhE4LJjifxa5ecv2F8R9qeGvLOmOURqwILGBAFpSfMi7lyBUwyhtdXKCVxw
0eVbbFoma1sO/SVRITqssYen3tEU1wisCUoN3t+oxZzwEn9ftFAbuY5BvaTdT95PaSlzT/doxOwg
bOIBbLXeLuVK2aQDjN6yjJ1GOSR1DziuGrk5W/HFOBWbRPYfYy+71ZMIZjv+7GHCjUfF8KACRUjd
pFlMg2K5lUprYce/vTRiiJhgUjnDaPStLC8B0Fde+r5Rur0/QqEbBw/kvnJnEKcDF/jhR+17QrTm
a1zSNeD6Me2GEJ+yPFr1aX6lJs2hTWk8C4Cc2/mD2WFUg0Hyox/lDwWQONtsf2oN0fkYKKskgbM4
VsCeinjVyeONOoLuDD2wOhGWTmF4qBKIzaVvs+WXP4fGOqS9W+jKvgKYDYw01By5CT0w0RzVitot
h3ElAnsxZPHB0lsQwONDm0GpLR4biRisTTyoifl9RfPX4Jsz/R8BdVk1Tu5R7DG6bNkmuboQmfQS
e+Duu7S4K8JwF2omsM0woNms0H8ReIqrUpJIZwd3MbZ9q3okWrIHbsKWkJSVlUpgnMRIcaClKGCo
Ovh8xF0w4RwvzcS6Kme9F9+VYq+8UTMK836oY5vS2vGiar10ZQa+WwJ5NaaxedQreuZkzTWN6jb0
lbvEp5FvInqWCa3NDvUmbg8GhGi0tl6dLnVq/pM5pRdxNkgQr+3MbbpBcUedFjeqXFDubKwni6J+
SEr6QSMDX9zO73/iBw2MuSSNlAQ6dFu7dKW2eM5jLtO9tVStBkMoME++kmJ7FgYpr4oHKQNQxhWU
UoOroGWHXEUK0lrQz5xSuQqlBGYbtuCrdkgv9YRG3l72iFAygEBabr1YlGldmvMCXEc0qL6NvRI5
nUOhKg5eBRm58qyVPzQ0o8fxA12QxTpMK98ZLJ+UVMvv7+OfrPlhujLSQnJSeSum3ttlXvIrMAVY
6VBaB3XwbuU50LU5kcUdjIwZxKVJsSEqajgwxvpzXQy4nvZ81zJ0B5uED026Oj6vWjFAnWoVR/Cv
LGUuUgaCh4UhfPx+ZInopSl+lJEKtgtXuiRUCmjo7apG3OJIiSyYO8XCDIaHforfO5uA3bBpYzUs
nJ/4ajf8i3yT2Hu1zJxrhTf7FqriF62uJADV1yywSpeloLLTYPupVhVJhJlor5qbxK/UNVt5DFTt
qcqxejAqjJrxFftNVW9Vg64og+0UjL8SY3Lnm5DeRf3WmnLrtvQw7QAfvCp9PSzNAHBbGAbribqX
25g8T4uFw5iIYBmS8XO6uhzWSqEhstII1jI1SdZW4s6EVT3pScDEl5qa3UCfk7kOdtfaNFgkpRpr
LUwQcmFQLSy7ERd1rG90G4q2iWPGoOGia1dXpSBZM7KJ6iN9miF3K6yb78jRNOA82QVUXn+Y+4um
ZcqWCi3rAqPSvmYqYXIj0NgSIc/8TAsR/7LKSJ7yPfd2DFaxGPG7QlflDAqXqNKuIQWyhURWZu0z
hW0fn/DAy/Zx/yL33LhLTV8UjY24xIxvUwVX4tTjE3kBmL9Csw7xGAbXZW3Fm8Ky8SrSpJYbKonf
RpZ3mJkVu47BSlD/6N9xGExwupXDH1FZI4+3b6eJvj8fXHUd25vCiH9qE2DUgjUZqoHuZnF9H9Q1
cxrE3UJOs+7Gu7X9gxpF3maS2c2139z4bidZ1VNdVXgh4YPQJJJbt1no+nGO80yIn1oy7o08u0ms
DOpES7O0OXHJzHJam7WNpkww9IljOV99PpWrUXpy2D+h3ZZOxfU48nouSoF6PdbRpTp4l8OEs1yl
d6krcjKmBV4eEaeqaxVKDFW83JX857K38m1u5iW2KtF1IFtXkd6/462aRuRgvRimMbdl8FuFxbHr
B9dWjv/E9DtHluLW5eH6LGeQNQblPR9HYyn3uMMqCXMpm0TsymbAxh+U6qpucSCUQ6h8XjtbYpSg
KKAABzrODK3c4ugBws2IcVqorOEt4Pkrz5zcwe81No1uFaaZvOwNoO5Q+dSaBEQlAjcbE91RVHk5
NPQxZG0xI02zZKMX4X2tTkvFHutFFgYF2WzsKRtBjzUUsV9ZQGNM1OiC9ndaAM3qdZqSCb/DEC6c
ePUbRaxMGo+KJhOO1wDgLOg87jTAi9AN4nUqstytGgxq8k5yjMqn9d6k2Vob8eerrRKD1iddrfXb
yXpgq7UXRclYQEQTwhDWKjKNYKnIPjRUkVWuwvQVMbsx7rjxOshauucoZagJbOqg4JYUpqPp2F4/
uVIa439OaObGHQyPoZk+1DG5kuolB626tGIM7Y2GTSgibTOEIGH1Ch/DWNS+29B+sSgKf7zoyjlB
Fkq4Ndm6Y8Q9lmcKPet+HiRu2lg7mizKxSAr9zjTvJPjQ9uUtqi79dCh7abam91w7wn44jy7BtED
70lB9qc0Vkpkv7cDvlRZ2nnMnvCtSeSXvAO9XsXwAcOp3AWe5sZ1S4hWFz/bcAYeVrmJeVD/lvVS
5EhjGa0CVn4lD+9yadibVlHG69QwmLqQLxa6b47OFHiulxQyjPiUXDoAFSOf8N6sQVKizdxMcQ7G
2cott22LniRTTto11BZ15u+lQne0QnUUstx5lV0EvnFNHRRRL9NESsf+qohMUttjtZ1kiiDJnLYL
auN+hG4iKe0NToqvscRLfRxt+tUgrQH6E8sOCB4ODc2LaVfvXQfExTOpZXU47YElzV1jqpV1GkZv
aqgOC3wig5WaSY3rQQ9xJ+TNrtHXLeRNr8VWo2UD9CdKU0Li1tr/lBP4kJwBF4NnfExttIxDaT8J
/WHw4cZLKenWsJ7kRVnWHGkjFOC4XMchZ5Rmv6q5mYH+0DCTMm9LbGycGchhk0fN4nhZ+2JRzXZJ
CMVvdTgOjlW/1Sy/F3agjjX86NmHUQI2pr0M1tNswatb14S5kQwtNXgp2/tGvwrGn0WKE/N1nty8
RfpblLxa+BZXN1OK9o9tI4zWjYJJTw/Gm4AugpVfvnaEOXlF5ln9WfiPhUkeUCz75L1Ut71yLVsu
Fm1augJ1QCUC3w0aPo2AhX45tP2FTEkpI9OQV+FC9oUzVObNFFhrSStXObaYWnyoyEE08gR5Ecuu
pNrXFrXZHpxx3K17+1kqSHcp+0gsZX5G3JPxC0jC5qlTlzFfPuccw/fwos7QM40qoEkLQH65Qufk
mtFrQ+mH2MTt1GgZCqp/8FOF8qJ168HDWPUtatm4lBcMuRd2fWtDnVMB1Ob5myVflRhrlMp1eei1
gtge50esYrryWh5Dh6Skq3vjqgEaYqYPWYe2ifRgwvUE7PMkP3U6EWiK444UHPhSuFZHbubHV20i
OZioOytKHpW676ua1OIWo1pKnBwPpETSB8qsjqLgC2I+Z31Pom1gva7K4kMGSBEO6iG045UmKlCf
wcbkoCe8SbLW5YddpFKHx0i0S2p83JppG04EFQR5ZJZdC0prJitO5NFpLd2ElGm08a48qJPT3Ogf
Obe4ziUTFv0sIswaqQTNDAzAwZc0bSXB0kvQt7hZ5gjMTs1VYS4bpPWGO7XbgspS17MzPXj2Uinn
qI8agyxcCjD8L0fXpU6m+mWuAh4AfROq4B0BaTwE2YLCtl7mVCCjS+s2e1bHZUbiW1raHh6/VyLe
jCGBXLbOp2Usb7r/Ye5MlltX0qv7RKhAn8DEAwIkwUZU304Qao4SQKLvgaf34qnff9iOqIEnDk8q
ou6950iigMyv2Xsv7dMAlqpf2Fh55jGzg6bbsYh2T8ohCCA7EL5jdFuv8Ai6PoyZt6le4Ad28mak
+qRa6bU97cc/ST3zAxtF6BvWOm1S8VRlx2I64ysBHngcr6TpUJZ8+FjWbigIOnfTz6fUPY3za/HJ
w9ICr3x26ieO1hZEISnnBTDAyGqjmt0sNwNKl5jBXRJfS0XZ08nurCvChzxyOr2whH4JcDM/rnKf
gScz9y3XdLdrmh+gocL+kxWBBYOIPTf0NDNMNEgs9BKBVIf0gfqxLwjchkITyHXLKrl1H1b0tOio
PAAj6tyem0/z6LUb7TG/G2E/btp3DtbU2RBGT9y3C7Y+AUOxIUw79k6uZKkcNehxBFGlHGabBoZ0
tVHVlpPXX3cc14mLDzkjCwCxy/1QB1PTMzcknwV85I1ooo75tcDZHrnlqVsjwpNBjCzZoVq2izo6
8TEbfe7pcDL2sXHU2Svb9C/NGhXN91T9ZO/1bZVGZRPqxNHcLfbGfgaGZ5VPvCNbrY0IcXfsbRnf
5Pg9YQGzpfIfdZjvfDGpy1CZRx6rpvsiHJrI8aX6QUhAnNbGu0/zRysm16r8na7wnet3tXZvRBpu
SG7hqVP92dbnIF4jlT+acHrMDQ9if+favF6b4YPFvGrojUCMhbyiSf/Gc9ay30c7uovZRsrQLk6E
GBfYbBd7hytJkTq7HoS3HwrcxUHaBNn8WFw6cpvpmtTjOmy6+K5DTeucBjKOjL0ivfYaYLu32tC/
db6hrCkWsEdJjA8FDmAlYBohbFBK+JLAZ/bROF2Iprn+Lwf8O+sW0pI8eGDc/Z+xvHGM0CugoR28
/kH7VkXoF+8gvyj+ep7gJrTu8vkiX9jwtN8+ifwerGeegFBAMiH5P7nyQmWJhDO4Ime14+IFfg5K
7JP3HDYa6DJi/a3y1pCw/iICf5b04NbErm0Zgar1BjeO8G5HAsDbjTCD8rsvHjzAOkSLMdo3ziCi
mvKulWHtb2i/G+qeN0Yn6S9nR/VCEL5sd0BCDTC0y1ZmhyuzlHQKEx4LTIZw4Hjht58eZHd2y0uf
hsvnYsKW3uQdcc8gQDjc5+7egYzQ75Tcpb6+WYsdRYbvsE4Jqgs/Gr9bF0ejszXMsHGRGlCXkHl1
nqp9VZ/cOQ1qHnvt2fL3DNUoXMf22IPPQKXg3Kdil6gdIda9dVfwYyODKY++R422Kz75xan6VBNK
vSMYZase5BzyHmnLDnzx2kUx5RGYOG3L2y+1x5rveIkvC/Hdo3ZDBpPOCL4IRRfBt/PKvWselXVc
fXKRX3zvwOvu9mfTuPFGxD+VArwYJghR4NloDwZndZI+8Pw0mUuk2V2eUZXOjz5LHPPJE+HMujeR
pMK89HyWZmips00qBvdBsu/Y2xLwUzC6P3ND8JIyh1Bk3SNm8I+2Ctt33b2oj8ba5cuLylmeEJ4W
THv28zp8aaQF+mPR7OJqD3UlXrYrQeAtAz20P+lGvFZVgHSucznLNhPNWhw6kdWd+H/5o0huycJz
wRrFQccdk+JuheVRBayz4umoKK7sENQEEh8GJ7kd8Wos5qkhvo1JAIsMFxp7wLk2fZi/LsVTuTEh
Uo3k/d0mt74RtAy1KHkDQwt4pagkakgIvMF0tmJX+D/9EubZYwtPoNqOrJnVhuQ9nYTmVxbQG1LP
IRJpVoRmrvc2yw3oM6HO6ECQ9fCza9rt3G+pijoiyqFAdDvD/XEcMrr2HbvCNSjmEEbcjls3uc8A
1ek7vdoX1n4a0ABVew7eJT/0d8o8oFiCHOBeFif0SYNvtsDM+aH9PaFTlfYKl7uOb02sKBB/tWMi
TyR/jd1hIFgrjxZn5xthZ9yXybYy7qnQKXbDWn6n9p7XTCP3QCtv+UXHBaHTj9w9ZIATA8cgmB6c
2Q1ZLEkocITokV6duHw1rj8BQ/lmGj/JUtvkhywJtezcvWbqTPIzNOOxPfjerXqN9fsQFDQe3mE9
lAeYQHA2rm2lC1HNjfx+Tx0wzid+bI1cO+OgDcd24fjcW9nzwuFNrBhd0jevYj2ykGOPVOzc7KIl
O6vezq+EettNYDzxWcztoVvJZX82ll3V7Uzt+gNd8wPHr6ogcX3HIwBGYFAwg6i20Zs9VeoQM99q
dxy5Zrzlxub2nsZnAxSwvAEZr7eIG+BnRUO7m+GCchbxJdqwBTjSb5Ns5xAmTwTeHDBAqXcm4GZw
MTX7ts0sbgYVdgxy7GejC74Y+VkrfX+Qf3Pnkil53SeXAUdPzunE/KsI5nP+xBSG04n3houWN4QK
wTC+sS4E5XSRy01tPlDFQrV61OT5msvHLGLI96UTGRmbwldXHr5aj2YzGGH34lJi9Ncz5U7UbV4d
RueWDMnajpoPXT5286YjJa15hmlodI8JX5xoTOvZdC6ScQOHF5PT7WIdPffEOIZy7dtobmYRuf6F
8oraBBECF7Q7Rbw46Xhbcw/8kZzEzZ9rYphxGG7qnf1BeQKqwxgDezjz68WuIk+tc87Wk9VH0rop
aR4h5WqXgq6coSYbaPvIRnJLV1kz0pLnHPswn3K+zYxHrQ4ZbDaAxsu9syB/Caz+uGjbwgVZy1Sa
foyuLVgdts0oIqKZNjLmqL+WUO3ibzjwiquUCrX52CFw2CbFR9LD/aT7CXAKqTnk5kw/M8Q/CF8M
4B0vDk7iBiJcwHM87iaSFsmy6o8DGbAqsolFeiHkgoKEOtYstqJ7o7Llv+KbKR64odurgCjM4b6g
Yao3vsYw6/r7ronG409gfLyYLzYzWEzTakLwE7XfFJ2zsfw2KUv0tEAacAUyGUdKR5+xWc5MnOC3
W91qMfubO8O+1W2ElUBcd07+VP6tSLzuIf1cFj4ffncP8WF4sMswLUPCON74y1ZSS7c8Hu6nQEe3
bnRAxmqzPOsvDJ6PXnViRsedmMW3zUV8rwDlH2Ly3Zh+OvC9wjxckNhteo7aCyUjTUa1r+vseoEA
ioNSqbUsBsRMJ/hgcIasRkPJ6+/kmB/EKFEdTYDBmq1nVwdFpRCn3cHaOKLfDn1KrdWah1mDrQGg
kNDswb+3mHeVRo9vs8tvyrzmuL8zs+4gi7iFdrYBRc5cuCPZ33G3mmY/U3/JNTAOaBJAzBFEOWzq
N2t6BHNGGiO/PN/ePqBsNH7ytxK0R7E1byC7pS+LcVzVjuKJcM8r+bkO6OM4MQqyHEh45FcGMILU
v4fsPfZIwAkElTDFbHl9MjX0SwOqtyAJyffdOUl+sIZ5M/AukkZRmQerg5AZWjCM86C0QrScM3q3
5sZ/XIE80fDF2xxtcn03EXOamR39PLFQ46MYXyvmjc5qRsL8HZS/N+30NDuAHYZnY8x2KLq+/bnn
WePQu6RwXCbNiK6w9sQ4LaCZ7Ftvgdi7hzR8v3bvgMilfgOVieN9jm81BikjQ78ksMtfr2AOxfSq
6bVjhQC0pGfLhELFwi5D5sUh1BGXDG226bTx3HjtJU54Z1EKSAH3pEKlsR3m9wzkqQP0QyzG1+Bf
pgm0JsxYguU3sU4Zedvm54ZCw90uFKqpZdzrY3Jvubw+eho+ppe4HoLeU8ehWZ/m2AgFNC1nPfnp
QAbieBiW7Cyb7NZovc3oDGdnbh8s0h4HhNAc1rAfNiMKBUYbBaNLGv9ddZFyY/D7mR/0XonDDIRQ
iP4AAXvCKcy6a4XkR0XplIx1kIkBJpkXAynP8BsbXYvcEnGs3u/yBtxlUbwsJpMwx9He/OS9z2PE
VYuvnbF0bdmD3bQu+wW2HbB3Y52XqST+t89H5zj3aGtd9rBSK24IfFbnxqaimVAUB25m1vuJeFSz
tsTOr7VP98fnrK0zk2ArlMuTQaKBSOef2itOYzvcVUMXaVnyjLQMpbCRQVlePqTNpa5KfMaWoC+s
eeUkJ07zkfesZjgLqWLN+tAwv2TMfy1/3OJ0lUpr1nOW1iZQ5VXjuR8J1dPyLQM+57TiEN9aC+za
aqnZ8aR/RkdxaDrZM+Qrh3w/SO4dsifbRIcESYJ44DZrngWhxol1KsGy98ObYxV3w4D4rlrJWWMy
qY+NuR98cWdUnXGxTdJlLd4zmUCnHJTo4E1nGFMl29a+BDxD2H2wxgbrZXeQGzum/UwFx3xTUUQp
sgedEe5Tk9zFY+9vxZiiT427LCh8amGf29qby8hU31OByMnlk2BJNvwm1U/Sps59B30ltEr80r3H
eKRDyQ20u+7TKuibazKxo6K1EX9UUlvBskhy8nLJvnQK8gkE84gMMECnidA/J+MNKuFzVjNBhcAm
Nwklki2oYA2/tfdQ5fYSZEbrP4jJP7BEWOiti8OIkYmqK3n1E7Aw4D1oB9Sy0Gm1BdX4eBzM7NUQ
Fee1phebrKhJ6XRZG5hXNWhq608OIsCNNTgwNa32svrvteV8Fz2xsnZOR7ZtVXb2LebeGou5jV8z
Ai3hmtqx9WEo509eogltGbuztKk/1tTmCvHlyG4XZVhjDhFhPveWnSTBADVPy69uaAeb5LVes8wv
R/ZRkSFqHBbqO2WguEQ+sTEy5tllgm63HLL4ODKr9jpghIl6MYBcpi6RppApCGcVBGHP4BtlggL2
GjXdkOcbdFX34qmiDaqKG4NhKRnbYOjcjvtc43GevJfJo1vwW16zZnDer0rA2NK/IMQhvgNUXVfa
QZH2O1xDQlcWPLsy14j+8zIdUbjxLO9cgJ2bclbUGiM7AwRk/M5MrscM/LBD3vKYrvUu7ucnR8XM
hovlJ29z+MO9OmaegHFikJYoRfGjcoNE2xlKntklu3Fc6l1b5dQEcBLD0tMchK79czy1HvUiSdak
g0PG8EKdBczOEFt0lOdi6M2w6/NyN01YU68/u5jbjxVWtmgz7uKqo/ngmlNj8SIGBzq5haKMy75C
9EbATIpOvwnNRJgXXBK/Q0P37qucm5mtMixgm+MPqankw4pRKmjsHxYOFDfpCU1ai49OezYrFXHI
/bppezCShsauggDX+JzsxkgHJsErEcCy7xb5NLeUyW12axcEIEiE7gar863dAc71524DEKuGPTne
eflyOxPRHSjBoJeLGx2+F1n3Rpq/aKV7m+d+so8XRjTxwrc0Ai60fETysipOvbF8LVmK2rdI+Mn0
izNKRimLuohu/iULNw17W267oXtw1uzUCtGFi5E2u1Ir3tyUQQEr/XhxX3qTFF1UEmqm1K8VJ0nC
Qn+jJkZNvIUbd8yLa+JQsxHC21kDudl2s02S6xxIpCf7usUsluU1trU7rSne4mzuwnZNUi5AKmvI
BLEeU4+RRTjOPEJua6ZMzdNz6V2VywbZ3aoZgrHFlVGQTeEmQKrDRu3Yee5coHabxEneHHE9tY2u
QU7fPq9Lte91b6PP6lFDc0xrz2DXGhRvu+NxquZrkDXcgSYZ2mvsMo6dype1d+qjXMqXDjbZ7DGm
GexqlyVcbjaA3GlhcCQM/eK5LDQsI7VCu2LyDpMHMyBtc7v0YZqYj5qvffQUryZdd0xJMKTWUTV4
qBxlv0CSuZ1gryX98OmI4kg8YuTM1EOFvUUPHOB9zs61fgULv7YOE+A2sZDOOjmvupfti/LdQkYc
1nP5MSiGkkg2jlPW3bXg6VvV9GFWI7dXzs+np5cfRruwpTLeyySVtOY+12ytXmdFy1+iTCxHGFA2
hVouGU/pimbbrZq9voxONN/Hi+WHRuNnFEtPqV7m5ynt37hC1q1mVV/F6D9LEzLf0N4kfQzcr0KR
Gxf4i1ydbTOuVY/le3IwMHVv/ALVqT+WyGLBkvvLx2AS0exYDHEdp42GqehDxytuh1ULrQpB5uz6
X2WfOxHL2yqdK9Bh7TdZ0vBF7JEeOntkD3k/LfJbKKmF7E+wrpkMdidbEjQtwANa63eRjMQyVm1Y
JGStGzDWWkMZB2OMmQbZJWkYar7U2doGxXiruDBClXCTypU7YPGcs+/U3/MUH9oK4ZPZMMcq5HgR
RTfsS14fG5LcgUQipqZtc2eU/d1qmqFp8kVhfmh7WdHtDEMseH43slv6QFRk39AnFa03YoJyUEQI
lOBXI0BcJKiwY9QuvF+LfQeKTKeTdz/iUrsfLTTybf0q5foHSYXJgoWFBboqLydiu1FN0FgtnmDW
PKS6LZu8Z+vR5I+oZxiRKARNoy8+i9m2Q+LQGOstu9ZBe+/1tBss3c+5Ln4mB6JvzU/SBKNgHain
INhcA2Z6L6aaUZeVRYUTm6HrzU++ZC3V1+bXlJCJL4bys0FctO2wvGy6ZcJddrUedcxyO/TuuuB0
m2OA1zUgddYn5UuO0z8ynfbJbka5m7XqsqYV92TzrZeKtPeVWgHN4Kvd2qckc1mVGBncXKMfTkXh
nxuutMghk2AzTSXpkEgG//aupZ76YbaKKYgTrkQtfh68UyW931jmD2SDn0XrIToR8N7nvv5rNsCk
SBL3OlwXvT2S8ETsbSbNuEcg/8kPUIogLYp8Lg6yeU66CnhG02COzGuUgdqLUMwsQYCuXLVc263j
YH4zXW+vCu6vrNtnhIegJ4oqH/z0lICWq6YJXUnJcm5ZErnPv+zBhYSRlpFMUy3QjQ4zhvXp0fea
mgHSbuXdta52u1xiJmmxTsupJLE5efMNhPXVLH9qCwGzKy2w8tIetiXDPqi1p+VM8ocMV0W1ZPU+
EuvhDhOEwS7kzV5yY8tilM7Sjl+92r00PWHz5N6Kjf/slYxb277/cu79YaCTSbuXNXE01oe3nliY
kZrVdp1NduZ6tssIkHLItBnn/l3ZkH/1WERWxvqva4wxEk6zXTBjxFb7PM7dua3Kd5WK28lNzkiT
fhqth4vLsL889SXT2MZmUiKd8aUfIPChPoDR2LxZHtXkqkyYz+5b7YzoeViaNoxv0Z8ho05isXVG
rm4clrslxZ8rbSFRQjVuIPi4Ol69rJ0KVIjWTVUS5m7pjAqcMeN918xDnbyTVW9kY73tYsRetXpJ
ylNlFvdy0VnwCYf9f6/jEfKsQ+Ncr/hKx72qkIWjp4TF6eoYX1Bul1fkLLgMcovXp7Wdz2r2ibGr
aZ6z1P6YXRcurDmwpK2hwNYs1y0DG51a9vpgPaIv3xcr2MeuYNY/pM3jMnfPdSGOiUnL1tssiwqz
A3yTWwoyaFnpW1vDXArBxURaxQNRrJwjy30sdfdQQxN0dJYrbeOdmiaPWbQsW61iGFTPdNDTRDPh
p5HpztbeMspwzLLsMnY+dxWszEJjDeNYy3HUhvbsTbnB5kqLw9V2o8JAINNzM4SAk7/7RsR7ZMAl
eyefLU1Rd/AoR9qy3scCItY/gDTKYyycg1GaWqS1+ec61n5ogdVUWgzTeHTwiEBmjAtgqmXJZ920
MQGKidOellnrdmsbn4cRMIDr5rQVxP4yhkiG0yZGaEh/NmcQHZuDItfhpPrywa7Wg6N19dZemkDX
JmAeU37tw286Y2XCKsdPhId1gIZ1jpIBf6Y1aSSKuhWGNASe5aTEWSYM6FAY3NlDVt5MTOk8v7io
VO+OfpkiyMJ9VTuVs+9R4WpNIo8AmPzAc7+B2RGoM7VTlC0eRFi6kMTxs8hZYkqCdX30iwmHv6Tg
TjjSSUefA5S3Hfagxg/kbMMPHRi0mbbKHxKfXitLUv2IJG3In2U9hNKecYimzppHRMFsxypLIsko
o5pq+8G1lylCdozVb7TCUpTajSUXf+f5jCXylP7H6ThQSGuIdAtdZ2Uim8pWlSMnhpTii9vYYsPP
IhyI7LTc1tfnu+FYaqsraLqi1usAvfKyZzRbGLn+foly9qEzpKwjaR5xVKizZkGlNDICtTNlKBCa
5QxZ1fiYalNd6q757eP5AYGmw7nGtZQ5BYzLWglq3soNFwyNgdHkwIeuh5XpGgMTJ1Ox0UFNprfb
Ue+Ww1LMR7XouFVEe+CshEKMz00O6P1LD+1hLWpKnVyoyB29zya+Ol7nLN6lNVrACRcp/AYHA5zo
uZmn8SzMMZLkr+0AHDERnJoblNlgyjFbHaxRfUKbNg7KKORWH1CYakmg6dNyqKr4Ip2VVaRqM0Af
GSqMHClUwqkniuRAoGV+qK792HiV4C69hZC1+dBmhA/LlJXoExfqERNfbjElYTUl+lZ1ehWmnT/v
nLokmWnxEPAS3hqWM2s0N7XFk8P4oBD+0RF2/9kN6b6ZYvyImvvpWowjSiyBFnKEokUzhtlnuvXq
rDjVsu35iErIk8rG/INZrLUG9teMl/JiYYvsU5QKRrwjf0OUd0UFzcPjn6XW0zLr42NazgDBHarW
HMkL7/GvWNied+LXRJEe2X2kF1MWWFn/5Wr+q18wJ8xND6+WbT2NjfU9IaNVU7mvbagRGMCPnJE2
sur0yIeIvgB89Kbxpqe2dPs9AqzbAZGALonmEf30RlYJ2dMi7TeFjek8HvjYqVXQGkF5adV5jNWy
MWbWeba1/roepu+knxXzRgqnaqh+k5gWceHQ20Gzt1Pt1e4wrbcoCXGhe9u15/ttxNUnbaL/H/0h
6ttJYjU+WtT+geVWR9+lJm4VA7F0ZtJQ2se6ZpmXT7KJUkr3hBjMoOAbjklbwPKHPgkC8neX8O9G
32LOkc0U+EmZBApAPI2MXmIDtXcCQI3SGYHIzjz6GpNmOWn+XovFiQYZk511Ena67PyimKP+mkqY
zQb9kYHRzuwa3I4rW14zJb5oQSqMe9pa2Vq7fjXeenJmhcJitbV5tPyY2UYZ8zg6+WsX59EAi0of
sjCHORDmkJsDf8xxk6E8S1vnlRgsRr86xOhFhQbGZZbC8WPcd3GUup+Ofv3QqnrYVDI+68Xwx031
/NBtp6ZQfPsLzUrc3fpTvNzm+6LodrFe7G3B3HTJsf25DA8RrpgCA3ViMuz3EL/EajjnTbNrBuhB
PopJbYqbqNHqg/R6Z2drgqcP6ZnCw4XFKjn0jPYE68HVG5rIaQDZNHq+bt3Cg4odeyaCPx+dcYet
W7ZoUCZM5fpUNtu+WRvWhvkmduf1WMo/QyeLFy6zvdHM3kaU7lV7qJeRQ59KJqgT5SBb+Od0pZnL
Myum+9GYn8p0lfe+N97zV6MSNkyc4lr3yr0vnwam5DGGbG7m0pfxHr9AGeg5y8p8ZjfqJdj6qGnB
m+twxeuOQwI356FdxvJxrnbYEMo7UWs87Qg8NTG8+W2uWK7LZDuSJoQggaguw+5ep4R5uULkSBtX
2+GaQafProbCuLVR+NdI4DAOUBuagc4yIdBsAAgGEpLRSt5TgTmtarXPZOAx1UeYZrllP3McLPVK
2JihW9vGpJj0Kh8lARzionORi3BLxADiCgcCt5umQziK6SFLpL0phf5QNzTqfTqftLrbIxtH3JrP
3S7lW8mxC0Vd7GDEXlYOz+KhFbHN+BHxqrPMr6Iwlj2rA/1ZG3X3xk74wNK0xXltFct5ZQuwpn/N
2IiB8wImdu6xVUh8TC/ov+PdX5/T/8jy9VTh3Cv+Im//FTv3XxJ2r1/o//+h/yPcXBuD1L+O0joP
85/iqyI377+6vfhDfz6vgFz3Hw7piK6Or1l4gqgfrFv/dHs5/xAWpASy/H3TErqr82/+n9vL0f9B
uJUPRcEVDtxDn7/uP/xe/j9sdMTC88nE/Z+Tcx3+pv/kOiR01OZ7cKwrnlfo+Mj+W7biUjuJtAYe
RLPrexhwaILMnnfranGem+aUmqqKsmrajsplcmVUCHv817meiijjzNoWNR2tnYyY/xn8r7Fd7pTl
f2tx+5oYBUg9xSyvi5FRDV3eMEyPL0wvWbvq2J4qVpLamsFzNHP8EN39pPpw1VpsPgYSLMfqEDnN
7yT2ozrQf2TN8K9NrhoXpNhQ4BpWHZ6T/pZ6S20D81L11dZIrp4li8Wo7X0ZsRGkpmEe4im+r3Pe
HAIhQkdO7dZKu+fuOiUfUTRrWjkHTkxRPKBBz+M7MRSXeMyxslbmLVXjuy/SS5r7Bzr7fWY5EaaA
mxnrrbb65W0fu7iXG6zJ5Yh5PZbvQ6coXwq6bgoYPNobm/DuTZGW1TYtEUtU2oM/OO7Gr5BwaSg0
SslVORYmOvqy5M5CGj7X6IuxUP8Ysx9vSL/QQ7EmCO56+0tyYFNl6n6ktOprmBqcHZayNj7sR/rE
6kEq1LTWb54Ou0pvn/xF/0osG4tuPx0ISry3Zo3+fkCGZxS7gYggZhwpl0hSWQy52Tr3nfzJBwSW
QwLvTJ+wIbeMDe1ieWYacM6zS6MkI4nSfsvRGqRFwoYfSJQnuyy0k18h9C+sTyQPa7djW51V2jwJ
hxa6NKanbnZf9EIyuVtj9Fgsd7cSj3Vm8oNOnUtky9CflbH+tHF5S1ketZQnKc31xiQzxBJ8gBgC
2RB4nxiU4h9/qKagq5M6FOKJru2HZk4PBh3DsqF7r6ndfrJi4+MhgIRQcxvDxNAizuSZL8x1AiWP
zINawH7wdFJt2qG3dwXdOxCO4Rz3bFTznnSdtMYJN4nnUifdBRjrhvsPOQ1Dyl1LzYZnwEJtqWPg
ZmyE+AGE3iqMrdsZCNjUva6xKHkzi7bcrf36YniWFiXEhMFOSwiEOMjJZ5WL3W1ZprBz6odhNliF
kncge1q5kvnyAGDU9PFzW/qEobs1NnJELNPazwTIIDet2xdrMQUPNZEV2XdZL/fCnKLUb56tbKHu
QbaZd0j29MF5cYfqSR/RkRVWfGwm/+zN6iFPxhcTPbk32bjP2qepPntJurWBhE6dEYyjLXfrfE4N
xExmDPuPRM6bsexevRF7S9G8+GYf5gn7z1RbojRmd2rHBMMlxvjqaPyadI18Y7N57IyGxUE33vTX
XWdCOVPOzVEZ3VdZMwAQlN01tYtz/bZJhUK8iw1HH1Bl+M07rqP9bDH1Si45ipu4YcaY5Rh5GBNs
hybjzvb6D2lkRz6ecHXST2UyhuiwmdZxwA2M41N6xfEvM1dK8g1K3/hqx5TpAYDZWdlbTZbPjiT2
KAbZB3F5vwzZZ6UYkuSz813mCWsZf9ap3rnaF4G/Xa7+ra3aN1IOzG1HXIhTjeaJ+cOhX1MjsBEG
u/3yJicUwHJG92Rf60TbJisp/8wMJNNrlrwm3Txj2sy6rd/CrKx04lgogxAsZMD6iPohdqcZkTOz
kh6Fvhs0jXNkWc+LbR6TtUn5gFLyfzVMefZk31DBJLeG1qooE2geGp6/zVydeh8BJHUjgs4ZKqmf
MybFfNPOh2l1Df5h8abdpLwOjNoN47rVD8dk+u0nUrl8QMckMzWP/UqwINxylCoUY7U8ylhDKyfQ
js/zoRizu7kdADB67ItwzJqXtugRv1WIVLtj2Vb3g2sg4+H3UU0VO63695oE4jcluRoEpIMMRPs6
eh+d7rwrKb+4d86xSO+rmYlvP61PHUIPPsyFq6aLaxKBLHunVltsLcrsTR/XkaYrlPMtBr2VlmdT
dYI6C8m6Q85vkKkyOwdau+Nrue3oHZIBqmnj6o9E6aD+T+suiCv91WivYjN56ZnmWgSEE73gB0Yn
uoNXjnRBOsEoGXabhoYr0cnCgsSyMdbPJZufDGOAC5YaVoCzAXdTlr+lDqzHOEGaoSjrOIHinReP
e1c1f8dQOs1ZvascD75XyqhBMwDsemk1XDiUNWr39GyrAeGl0R5inGj1Qvxiv7Iq1rBR7tVff+SQ
ovzPr24nb2MKVlbmXB6TdpouViG8o2UR5FroXoTeHRmZV7VMZ9CkdOgiMSXmt+w0UehTnYS4dE6O
EdOc6RTFVnbT6lAZyQ86DhbybrNOYANLgovvyau4S/0pOyZJ/a777muWsDxryk7uG5kfzNr/5Sq4
sOpCK1w9xQV6ibRE1DLnBiIUezQD0/+UZXfrpsjPLMQiL1UenwZtuHPi+GfNvPtemVt/HfZpypDK
GLI32UzwpiQC7XRYnwVGJqrxw4SwPKdowVjCTSqSbOPU1nfa2QSrK7JGtB4brDM8rLpbsJpdT2xX
0YrOt/4s9g2n1rbtIBDmaKi8vCWOC2sui28yxEwRf2dCw6SoxqtM5bMa4Lka/SyjLPl1pHzDJRpm
o/siNYudtDXi0UYoBEqzWsieIrsCXYXfvfvxgLNNF8M2cyfix8x/hvP/r5Xj/7ka/7f9n+ryWfzp
/ntl/3+xZncIovzXNTuD7M/v6r/U69c/8M96XfzDhsfsQ6N0XKIW/saZ/rNe599AoiDHWngeQyPz
CoD/j3SGf6fuvJYjx7Is+0VIgxav7lAO1xRORrzAGIwgtNb4+l7I7LLKzOqptp6xeWizZFUoknAn
cO+55+y9tvKboUkwrgnckBVogLA9/lGv81cyUGNMXkyRGeFI/xP2LfFAf63XZXED6cLrkElZFFVZ
/lu9bsQijdJxGxnJd8rIyB6Od7R1+xUEe2qP/nkxcHGXu+gZoUswOSXpPolnXBlwrThi0VocHxGP
GZJojxEaGuXd8j63u2BwY1KP3el98bVgdPpginxND+gTcsTvLo/O6XaFX/iGA9awPcHAwoiLgtKX
i4e4+OzKlN3UQntmv8V51J62Hj4Xtuxnd+Sw7+B0mHbRd2ha+/vAVdyHfehYdu7FB92JPRTju+qI
kAvT5HIajklM6ueD1fQkXuR7fiBAK0An48pBfSJwx6tt7dtRsEFbgUcR31S/DXJH/sFsxBn8x7QX
npWdstu+Q7hTjSutU+WE6TZxEmMnPo3f5POwH3Z3ZOKOdGUsre0ewf3xsHbn4/abZd+etg7Nd3Vf
7Zik4YipCCzAycq1ow7bvbsvL9HuBxrjU2/D/XridLTLHg1ePhLRYZsfxc1KwI+DA5LF0OIRuziB
DL62sfue7F54r2CH9/YW+UBQwCeymh1TGXP3o/2GkfIJ2fmuPFFvXhZmzsmrJJdPJF9B2qNoHaLJ
NkoK/HvzuXriofb7o8q0Vt1VCjoQlKIkl+AvuMF2IFRk2EnXlXeUii7CU2pLRE2FgbAc0u6kVbxM
apddbId2dkJ0cWg9PKz9jAPwNcqP2IvMQH5udpKXWM6bLjvSfRSOnaN/m/2XF2ETs3ceZ649A/8g
PaS2aZO6dIgPs6ceZdl5IBZWf0lvuSv5WVC7s6uf8Wv3azDtiyRwIWAIhodhgZGe/TBlR8NBxP/M
lbRDm0srD7EY/0Np8gYg0+moLJKg59VgkDqoz9Nri+PkO3JGk0V5i6nd4RsmqNxq/BhBEdL1PrKl
CauybZw2UNf4tuJYyi/WnZ2csB/zjZzpk3xWntvT5A2vunETflg/qlW0RRNzLF40pAhoNALC123h
ynlov+VMTw62Buq4jGwd2vobC5Fft2ysRHGjxzsZhxIHqAbPzCG/eGvNSmelOwwUKkzCv5CbIjcA
gUCjv34ZPrZd6tRfO75GdZiWYKAuin3FJunvxht7okWPpPDOl7R/YKvY3W4n6PI1c5xnanUWAM4K
eNDid7q99QseJDxjWIe6L0KqSCWNPesAyoFzuOAgwiCCjvEdDSNol59bWJxpS54dgyHY096t3OhO
mcQQBFW/MOxm6lYbqVryJt2ybq99w4myC5/Fz9TdUT3vRhJK1DOC55F5+F775IVZpCLG7uDeFp8x
HX4NfJ3bu0PNOdrRRbmGr4Kb2dvzKyqvyxv8gE7cdT+4rnBfl5udh1UDtcB7eE9v0XH+idqr+SX8
GOBXVUxsdx2y7tmHqhm9NdFeXl5kxUa/ei5ddU94w4J1d9cfVvtau9rxh7Drzjw0yTH9mV04uicI
mUtb2mW/QlwZjjjtzW/5j0LYtb787RadrQ8FxyYit5v8pFDYcIQ6jPK3dSGXWLorZ/kbyvgWHCnS
6GH3KR6k9WxeHeT+nvke7qiETyjYd/UP+XZQnjxjL13iL+Vi3sY92eXPSnBpDqkPiwydTvS0gTHx
Yj/UlheEt5+zio++2k6dj4+YbsveOoi759ivbkHqKPs3p97Fu8tiO9odoccnQgtA+d1P+cSviFJR
38uPbwpLOUAVBNcuIml7cuMPGqw7kz8BX+hQIvmMeJzpdEEQvr8A/Hl0sa1e14CXsEto0x+qE4+q
Y16rg8g/qflcBLJ73WaObPFvLC/Xd/lFCyabC+K/t5O0x0JV+RwNLeWglvvsrH/LDiqJuV+atuOX
+dc3AjW2q7j0KKf33ZGW7i5/GLiqdhW+OEYyJzAGLoUzqS0Unl8p7jybHEOJLv9+cWnoDvxf7xQH
fnmyvDHftEwQVwMB6cgVERZ+TckbFnew+Rz4YF6uuQJGVBTm3J7iWf2MRM5UwI+d6KZ534SzxGuw
EKft8MzHHnelbRAGW9kfyscrcurgee9/CQf8svJRP5ru6wV8kZbgf9xpH8SsHFp2TeMsAbEgvyzh
LRrcxsbq5m0fvSPcGbkL39lhuXzDo/yOXsoPKvvO8roTF2W+Q4K8TCdxB88MX2l8tprvC82pn0jm
jN4GZ5yo19C5W/jJ2bxyb0muYwQXgV1O+5ZzyQLHE/TVplsLvjL6CJZ6ot6rQMfo/v+l1/u/qWzU
/y3W6/yR939lem3//o+qUVJ/g05ukuZNkSdLqgm564+qkb+hjaOSZ0HSuCwpJg3Y/6waFf03qjkF
mj2BhSIEyX9WjYr2m7lhvixQ9KBeVOV/RvXamsx/7vJSJlqmQlKPAV+MsIGtn/xn3Js4RYUQZTQg
4wqJQIMGtNiUAZjoJkdbm4uKOmM2P1MTyUcmAId6y+NPWblrIn2U2nLEsrCZfnk1lgUJ4uqEzLYR
YZSIj7zKjiuS2QoAmBrM4WsFF5Azk3QndmBvDh/1dAQKUA4fRvEl9kF4K4UbfEurCvKXSMNOrdER
wjMMmht/m3GyxKe0QIZ4xYG7wjcZiYRWZBCNgFiOK3BgnPkS2BNmYKH0ijBAt27Ma2bDYiOltAgj
UNvgwQtl3yaKp5o0DJODWRSQtzggF1ANU6AujHMjNMHUesqtxjs46x3H9xbUImk4yBy2tycWZlTu
CMbqYreMmR9mNC2Y2CUCL4GSlhK51ZRzJhao3WmqFO9m9mPfiGy6vM+6iX6Hw6igI1kF6BxpXNEC
3I8x1SpjyzbOok6Ioww0imaxCeOLvsBenJ5N+s4a1z2HkzsBhlCQWAFaow6J3DHJIABFeBrjY9TE
m9OAJvkvaZYOljrx8vHMMYMcAXjUEZtvnHpTtdgZU6xlbPZZ8jmAGENaBxlr1OggsUbAzaLFqyt7
zRBwIKHRZOLe4GxVLC4iyrxwpSPNdQraY47YZ5P7lL5hjqgbFL/OQnvTNF+H5SH7mzsh+U7Pquo+
jM2UaOIHpH2kYODNq0dbz9CQdxMxQIX8QOYKovbBNZXb0L9SULs9tqtMNDqDAuOCuGdk+imokDLo
3YXV7DYSghQ+b81Hp41/b6x4xZzacvqdu6rVSMCpQKvg8JO5UTNF2gvWDZ6do9JV09FQ8VLm5nP7
EwvtVjFT/OjQkrrI1cEQN+y6cQdEQEZL+qNYJTBxjxJhjZCCgqJBHtZAoVdPQ2y4XVbOjwUKjh1n
sI/AwKvJhJ9d2q2WYDdptC8NiGkF9GJEke33qnt0/SfjaNZk6lmDG4Lba4oU5EbiruDbiCKiU4yw
Ja2WspIcNX7SO0+AxymM32YW8yEV3BqIiix+6+He0wBmgoJ9rt2vKFAQvtlhx10b4eTGrtUjyYr0
By6QvcgWIPCTGGKuKs1tEUhLf2lQMBsc2TLzYLUP5qI7o6b1wT2QUwcZ8+Q0IIb1xhsVTENMSzbF
WTTMdj/yIgHzLvTvUYLuMsBPLcaiVcKl3ACe4MVM3Cvb75Oe3+Mx52J13AqyKJ4aIbXnErNsye3U
8YjBNW5m/h7XprrdK8YNG8x+oMmZrh3h1kKEuW48x+nnn87+t39NeDH+mr3A2rutjZoI6ZApHJqK
be38EwqT1BrZYmwKnjr/6pDGrldIpvxcsaAjHAuZNnPXF0WD+2t7Zeaxz2UeNQEjLhBzHHnr7C78
xEecqNPiQevAv41kHQGbuw3WagYHKUY5jeM6HT/PnG+t6Ncc4ft2u/2b/SpmO6vkrLN8bg/ZPP/+
DHTVXRRv4aYTVjEpm7h5mcoU8WfOA2SKD3UrIZS9xU++Qc4sD48Qd3neoFMXP9X0G10tvpuuB82m
UcEd2Nw7TkZC+hniFK94rxNEvLRBmKJcu5h012Wvzd6/f3f/lv7wr+/u33KjBmMpskrl3V3z12x+
aTKDYQNTJJ5Rgya9SA3eN1+KehHSyyKw9aiL3bUnLWmcf38lbJn/ugeqCjrTrXmjsuH+9edcjoJg
wvvi50yrc3ZrSObc7VAWVfHAG6dZwDMw2GJdu6BMDGFhd7cNYNCA0dCwIDuG7ulYY6CPiEehtGnI
y/U9q66c9drms9aOjXAQEv57Q5ycYaVADlKLw04Y/psM+r/NbLc71hJlkft1ezW0m/76SpQUCZpo
4hgsCP61fgw9JGtRBxp8qqT/LnT4rzEhv//8+F6Kbigy7xoxO3/9Xq2EqYJRAIIu1eXwZtDpH91h
8DQamz+66I+ikkZi9Kv6Lx5GS9m+3j8puHw/JBLWxh+VRV3VJPlvFNzJRHQhhzFSNNYbRsMHI+Sx
ijMvq6XDLPMEYtXO5k9ZaN4FwbbYM5AAOcL8mCYaOrRtKxS4rSldgAii9FbYR+KjLA1Yx6mrsZkB
gwKHWe9nof4RqW9i4VtJ/JoqqVfykKPc/KkJEm31lzbh5GhBk+rQ7c2wTajYt6vI8/SGSPA80V5Q
y09j1mwF+TiOhnC+ozReSS5ZI6cZPifE+oZ6ENlctzJCwAxpppjDwDd1R/5jez0vYoiX4gSS/xAt
oT9TEahStzOk1G7pKLQDzm79poxPoVJ4nfCtUDG8x4KPjHK/NJ8p4C05h1ct77lTcAzOdmHcZIab
yTjZ286bcNnb9iAb7GV0/pDUk/gh7LZXG00vMuSx8CEygducopkK25j9hCVvqxpEPkfYHg4Gv7mW
7raFHiRsMPwwaDbpDGxj3R5xVKPWRH3KREbezTEDSsFWBQY0A9Yx4aeX929dc+tXjLy1mwLWKY3R
qdkkom1IXrrtyIPYNbuhoY2Q0f1Zf6nZTWBYFW4dkp4SpsSBmX3fXte2oRTV24pW00CCmCCGo4LE
fTdgFJulbyZSve2awUHulwTYHgXbxpNUrwOCVz0G4pwBxTeDLKIArvhiQGmQce8NzNtw7dgmB6id
TR8dlKR405rWl5TpXE2HFOCIyJwr7szLogq+zhh6pKcKtmMYQENBuKo4d2YS0x64CRHFomHsQzQ9
la+icp+lDBYcpIEp99JqdJQIWI2BoQ80d3FajciN2FZGNk0VLbDOiM3UE68aKVUDtstEP/++L2Ml
AFuSfXSYJCAJosp6oDhw6urXwKsIqTb1+cTc0t+2a4VwmK08qjOEZmWLvZd+ETuSVnxmI0SJ/LGm
+V5Ke28pNtn7qarvDfLagUJI1rgX0+gFBRml4nE0UzuNCJ+oo5dckvcYOFHjPxa0RGX3hMDrVGfA
i1Ch97iP1hLUSfc5mT9kqmtJoDWhnQzztNBGSyhrzR8KPZMSDAN6p+07mNTU3PgVFzePATCsqkOe
adzaiWpWZMdCLbCgaJ4MPrkLtnVgnCCfxLMjwB4Z0t7Xm8lVlretFKG6sSKkHDyVCe20Fc5WzZan
NM/cAYgqfBS4NDIUbP0R22EtU2vESOAwW8fWDVXOflsvDMIjKIsqLOnbbjVAxEGjaKC6aKfGL3DW
KX30e33bcrssW1U9vxT9j+0QYTR4/zljtM3kGPIn+dK/X0UJXq8eP0NRcDLYmkpxHzqMPDyX6qEk
8oZvo1KFxxisK2TKMTgFsiadjjiPDWYlcAvrgo2u1wGkqQ6IHTYoHw2L+pMZfJ3VvjwRPUkHCxky
KSoOmuCDXie3LqUa2MIwhG0cvussZ5SY4Pc04DGBdgzhWtSKjfZsmrBQh0fRXKBeMQjmb7eTBYEk
toBhAyaeMo52To7otlAhUvnjYMHdsB0dLHZRixuN1FhkxhRzHXRW+a5BazMA3lXJTwFasPRugaHt
+3sCpqRlkTZ+bO+5Ujccsj7bknWfOtOa0G/jHsiz1t9OVMzZrobBea5Z2IxWGsD4IS0bvrw3ENfQ
MIMsB04s0uCI6CkzomgqVrHW/B4O3/EeUaXz7vHUt99zuASMIhGPFz4/1t08PQYwIOVXUm7oTtzA
Ou58xEA11yCOEH7BzBQ4f7h94y25rYQ8itsVCxzeOWO3fWAdd4ReRZdwhqqYV3GQr8NemZN9U5c3
vMCofkInlCfKHm0vg4GVerLTZoLMRL+T7k0WhLFf5y/WAMH5h7o6huKF4fdkgzlhoX/pqYi3n/VU
Jp7+nLcRcRRf/7jYKqN13z9Jwi1juNxAAkwMwTUrslc4TgKpbXCcTpNGkbd4Knk2EGShFQN/Wuyw
TPcNQSjIpuxV9CrpS8xOkQRqRG+RsZxHDDZUGXKLykljmvyGV7aFHqL29Lw7nabqDwg+evJqDi+s
rBEAi0Em+0aWPZ1F+FfMPAJMthi9TKq2L7qjwLoZ1oUd9q+V8jKnHwLLMztAyOPDYXXT/pQEjBA5
pa12Y5zKnBwEhzQl3BXJ6IcxQvPAWi99dV1YATscqznsBNp7A13EvqI/a5DYQ4LNmDDzME9WuF9g
dBQQUqYPSyN0Gn93JsNaqNn0RqJOwL0NUB8EKShpAyKZl4hzkTPrVYia6zrjqFllm9bOJkf2LHGA
FMg0BoO1hXe8HWJn63c0dB8zjVfQRG6sWC9ZBE/GGp2FZ0qjz66WPEgsf1KO3BdGm5R/ryn8Mc4K
XRxMNHcbrNkC2c3mqWVDMJDFSq2+V/mJ1HYmvSGNFWhKZ+12AwlOhwGwIkkJwiirwBE/CGc7aM+I
XaMVV5Dkh+ubJr8gVt9tr5/nQB2/GfLrAtw9ByQT7UedGL0EdreKfA1ZdAZAaSkBEIYDujyMnMPk
DGmF1qcH8hbu10WmPMD+n3XOaql3BWG2PNOXYZEsUtJA3lrG4rNpASqJEHCwOwzcXTmPVTUSh8RS
Rd2oMu83LGYLlJPbIEvKn7dv3HIUbWKy/YqOrK3cUeBICNPLMH8N9EDE/L0jMyymeIEmkMBdWrrs
S1rfi8pXlBdBhOgBL00VXiYITLL8pcgjoFhScVayU7AbbhlNnfa13Sgya5MUfs3Ty4TZsygY+anD
3ug8sQFUoH+tcF22t6RmnWtnbb/9Wl9ix9d1Zcff60T6QBWxh+R7ybwVNSfSxIl0EARB0vcSkwWp
UHDNctuiOIKa6qS0GlSJf6ZsF7PapEs4LUO5tMDMhdNFGSD6wPsocR1OYBFbkpBkGV1KTNwc/x4E
BCfgdJ+Cu0XNooM9MSF7o32xe1Q6Wc1th1BrAaXb8wAinSeKTPUn6FtLhiAhpX3MaiewOsQTimJ6
ywOTO6rHbZEQDGJYpFOj89zN6q7dlndrYDY3kxI13wvO7ts/sxDcJCaAjV7dieXoVqXgAPjg9EsR
pkKubqMntcsBJ5Xfl5WFHtZl27ta87Vo07mjK5XQPEiLxcW0zxLAZrHIJ6vFvY24jdO+Ys4uNcoc
YjDqMienr7YikyuhIk0rpa8WH4tM2Q9F60jj2YrTxxgtbpK6a7YchzY6EFv3PZlCVvWJ8CIEnPQ7
em04l9Rj3foEkXdnsp3h/yYAid6E+uiK1N2K3q1t2Cn9DsMv6Z/3CH9DqMKTqkNfMWJ3KzzJ0Gb8
OIPOZ3fLErdgN8cOgiOAIQqZAitKpkn6aDUeeYYXqVj7MUUlW/ZuMhObW1lfj9wOouFraIF+70HO
fZCV7b5DVdRQpSWK5JUo6MIYnhyPYxoyyLCn5qhwTy/TZ7rtp4eRrLw+/tnN4sHY6AWMIjP6Pp0u
nvTxscKGtorY3Wr2GInOz9X47CKmQnQJtyIrF0K/XzPP6tD5TO1lYia59o0XR+lDQew4xGhhyuT/
IhHk/0Ue/r9Wj2Jwgv8/61EuVTt9LH/Ro2yf8MdkQZF+kxkgIC4h3UM0Mfj+Y7Kg/qZqJo4CEUGK
skm3/6kfJ4lZxlyKVAW9icyf/6cYRTN+s0gZZupgyn+oUf4nYhRJ/9thfVPK6DjwNUkyJInzyNao
+FPrLEyqhDQqRAVq3vjSWG7YpIRSQaFptzDYxNxtKHiLBLcfmnPFYDeqfQtvTqnK/tya/vS1fJVN
+4rg782QaJzg0RJmIH3wJueuvNGUDlraKnWnHcwAMaH1Yz6FnsoRPv1ZV4NNJyyIDQMSKioE8htq
cVeTd1jnd7lbropinpsIEYW0nq5S3Vx0Lbqt/XKv7oXJ5jmjBy48Afc6wBqvw9hdIXZBHsTvI7/P
Uj9ylqK7KUVzQ7l9C2FmNWHiSQquH0m+qIl1jursbP6EcYOJGQIgkaJSM/lN6BOvGGDFK+vE6VF1
azjh4so1TNF9myJHCGHyS1Tp8i+VjLeZRFRCyNxFVK5p3N8cxoVm8oxH43lJu5cWaMqoREH2ktbD
tRKrq/LFRZbR66rkL7pYP096+sS50VICyQHtt+HOcsoY2cuj3NUMuALkA+hK6kCuxnar25VbVvEl
VSj/gXR3w3LPo/ApDaorDrsD5fNhkiVOwFHAbp6atZ8964AmO6v3G3HzUKJAnUh0RHtXUJ63au2n
r/TQ0/EqpOFFYgWSLOmcSsccMmItQyburrh13LkhzQXqVgMCcKr9Pz05/0UDCen+XxtI3IzkGZkk
5Wg6ZgtT3Bpaf7onYwr7JTfI5ItEzpTqUbVwGeGutMjpNAw8AmdkOtVNxnW5BOdY048TmRyZcVcx
BsvAKmXsejVbdbiIpyH72txvTQJzNmOLjHxB377EQ4zzG3XKXfaKygzmuNwZ1xHKJvd+LrsxaTSS
ctXQdchEIwIjBUnwGK3xsazGAwE1osDFzTGF6wF7sXCfGxLxvKoRnzkhPC0rJIdKu6nxuxmpB47j
l1hbTmIoBNkxOyqz5mnS6suv1IVdQ4N+cZgwMucvEJEPuN8gyA4CZMHcSxzdzE8rZUIWKUAm9ZPW
CCdwcOfI3Nq9nOMqgT9TT1BEhkJ6asWdFR5Hv/DGkc6SIRzg8xwSIfSWaUd4zfgz1ZjLG9lRl5Og
NdNDfhxKMZCr+NS5WKD0151Ha1SHXqzTTrAa3dPyL2sormme30w9vFXVNY7Fk6TUT6MD4OjQwKiM
R8nl114ppKCjM2/C1IYXTOiRo6UFuTX7uYhvIx4RReufCDf0K0Qoi+uoq3mqGGLVWyu+7c7h2pwZ
Gjr6UPgt6YRClvtiHvv0El6qGkJoIHhS0d8ZNtYDOy2zrzLUSIozLiUkcbMhB2+oj8oiOUr/oDKs
moOpl8EkFMcErc9axue1ls9589Exq2il92wyL4hch4kcPukozeoRefQx5WMtpGOW9EeTKJh8b1Ir
GNsEp6F3qtd3WjIcys0L7fmq9O2sCg/WKfaafnBx5bh0LsZvHd20grfk3z8lDJH/9pSQLoV/ntky
D4mOjPBvQ4++SYxU5yBiN010YLIbAJ2Kah3aNmmptK2jJwubLfFhDiz3ei92KFncBfwoQXBfrPrk
QWlenKKsb94B/WJZ8iW6Hw2o2RZLv2mh/SDpTxgvv5tCGTdbfGTFLxks70pFNJGMudZBjZ4WdJ52
xZf6PKzLy3v0UZjrhZszagDaEGQsyHAoD8klkiPWU7Jg5XtZV0FF6Gj3mJxVl2l1qFRo25Yy+0U0
+RMhMHQbtbkhY+dcRZNXCaaHimtWn/LT9sATJOJDWW577aIlr0vGkxwvT4NjTyaZKyJsBms4zDSD
5ODc9U8RER85bOBp1L14YI+6RsXkTZhUE8mtqi9U4THshelqARLGx26dlNRwjJfxGzjcJDoO8TVN
bRZTPuSNxnEUpqBXScGV6gONU58WjSR5m2kEnHEhyudOma+Qg+7xQOgSuCHDjlMB67AjqQRPazsx
oESsUXbuIvTSkqf2uoecBYrAIfyukhCpemdL/VSxkS6tWxjo/TjGITeG/DhNpL02SPb62Yt0fmoR
fZhLkxYefPVHHeZuUjr9OHuSeBsRkaXsyPhOjhKJH7n6SEgITurjmoQvNfwBZHZlfMRhFpiBIc5u
xxPVj9UJwtRRnbRguJyzKTxL3Xjqby5jVJcT/qBMOA06F8AWwlXJXH9fwYyZg4NFWzKCicgKBhMt
haES0p2UfKkabnJi3owY+oR2yQvo8kJ+Vy3hhvQWN8IVommm89ZL4b0pkucUCxeaQC22XlIqdKs+
06MQyTfQ+uL2IiX6LbnrsX5QJoOdyDhA1zowij2Y6XzAb3MgYpapJgKwt8oEtL4BZdVrZyyXeqjP
rV9wgo7D6SKWr1HUM1c7E/Gzy+NrWOe28HiL42tdhTbLqLMaANOzk0yIkBDBgyCdsXrMeeTmBh6s
kFTBpOq8wVo9EtRcHCeqRN4E0sdkF1/ij8nCGvOg31F2GNTlo1ZqQfkR1eHRYICXm+/6uLyHg/5W
mu99P1xnyAfqr9lpJwJjSvG09BXERMI6h9GRiWYx0FK0YxZkIas7MdF6JB6KrjromuBHr7WpBUJT
Yuf+XA2T3olJiNsTERPEENCo1nOvKkIPpxynmxzpxyUdF38OGlKZ04A5VFB343EZ0O3WOFAbgoRB
o+MltjVjPLcPlg0T8cWHhAlZ1Ft/xRCSl3yAVZXZ4Ira5/70LUPw0EnWwPfN6TQCxDfpTysNQOwn
6YOcnMMW5tLVRwtLLT0622orn3atXw+qN/WjZy4QVNXvLUHk2F5RzWLSwXzUNIULeozdvXIH0Es3
jSwW1UPOtm/njL1TcT3eHIjW0mKPARNuiATnuDaPycnYl8kB1FYDLBPzntNBChbRTguYpcFjeXL8
qi1+Yxx2ylnKf417PkG843Lxms8RpY1i7Ne75DWwo5PWt9Jn4fWNkzVfoR0qp6FXSyktFt0G9yDg
Y0eX26CLJW4sqSHQZT2A33Gs0vlIVuCxqcJjxj1ghcLR8mLlLsZQ6xknl6AspnTDIfYeVkI27sSr
DRwm0k0AdZ9HZ5OPTDVPxUujzmeDFpWeHC1JoYHfUAzcaos5tgawfa6CQu8P06HrX0QZedmAVK1P
fcKsoRkqhxmNqjCBfZ3J0KbjMUHM9vLFvGeL8gQb4BmD63Nik52yvo9jdEujLxAo72oWv6LzrpAT
luZd1+L7XEW3ttIvJkdu2HfRcht+RLUAQI1QetDYAtQMYrkJGD/OCLi1W01ME+lkzsCfTgb5wlnm
FlPo0LNkfnphYun0UBZlcT9X4NUFr+UGxo9E5wiHJS0GJk5i9yxZ8XOXrk9xQ8VyDPsyELrlHHfW
KS1hrkkuYS4nZRiOBLlmYWSP1pNQYLnaCxzHg3+/K0v630bU23mKytXgoCVjJmC++9fa1QqbJS20
FU24wfUGMh3+RLxLTD318zEtTcjPhxTNTzWD80bSPcMwSU340azYCPTbd0z+VeyOkHDyVUeZcOty
080e2mhcI2G6jVZxh+pyB6qdDmcjG85WnzD2xDD2alrVeRLis8mCUanFKTWVIz2nwWR4QC8uliA+
gSduc99SZhC3ptvlBNHHneeiX1Xdqaw8mncCjyXJsT6oX/Z1fayOdUPARlUzkVpPiG+OAJl0tncZ
gy9pLOdqTx/7aGJAzAY1GIolwHAfpHRDO2E9FKjNtf5m2kJY35TEvMi38AT211n01DHh7CcITNEd
ozSTfkqEBstz61jii9IrxMeToujwvNl9Ht/iB0N111pCt1IZCLYJqdYva+BYan4kve84FeFxJR+P
iUMY3YeovE/JDkdrcTDkoO/BXe87U/bj7tMYpsuS4gVLpjMuyhNp46eBlIoSS1ojtoGG0a88M7Q5
8ntXCk+lswo01YfWLy26THrO/IltpxuZ6iXHUF2PEL5Oop+N6gvBZvS7DLpZDGNN5XVO9VexXF9F
MX8VreZFappn7Uabts3AJRfJqZNqdGBNAJldT+COR537729L5e8ajt9vSwPRAS4WpvKYz/96W+YN
dtQpI1RpDhkYnTOOR9K+csTvEZbBtXXC8JTjl9WK8ljI9WnKurMgfdVK7dVsabmCUCXzLQnqirns
RCm+vDMrUfZn/b4WFHLmGKSSEnCgC6yODml3Kc3m0menFBnAvLwJ+mfcagc2lkOKaxxVTVW/Nnnz
otbAo/rvcVs8yxJBNbFP0qi/pKmf8EFAnz8y2SnVrW2K2SsBwDSpXvcm6Tz0bfKEHLDXzUMkdocG
mEuSrm5GfzvxgIpyzyBUwi4osxzlDrEXCRt5xqq/clGM9erPCHIODOiJXXCLqck749po1V3fSpIX
cH4PvbrBpnyG+NhXVZDgUyQk85XUr9fkSURSgDnYhZYUrFWCFlINWgFf+1Ie6XseI/hgJClDi6BQ
7PNAbnufRl4slIdrszMWlvRRdguwonoN/DndxGS2pKYk4LSMglXcOiOIfqkOb0pnBUJxR4LU6toz
yWZx2lw6IhhkPb/2oE/aeL3WAP+EanUX5HWZFV8B7Fb44mWCWjKdNPhSoijIAkYE34yEnGYFibFy
SPTYFeFp8MgQIm0n5J/B6bETCFYzVvyKM0RNOoiVe2AGvbIjjQ8Fv/C9UaCbvWNZAGGp8Vhmoe5m
PJYzZk7jnpfyE0EAh7T8UntK+BhM0WSQ09JwQO9pJ5FbHo0HcZzoUTSHDpZwnL2Xef6muijKml+q
SE41GB3OOEHiHLrsc0GJwfRaa70k7uHH9F43Np4CwqSWCw+hhYdOTpYvNQkFkWD6kXaLSAjvRflI
izcALXlYetEHEE/X2fKH2QUw5ekcaikQPtnpw8gjNt47qdBF5cPpM57AjLFeyrhEuqANo5fhfY0s
TxMyP+H0yuLmN5CxzAA+1VEeeXSYPoFMtJn0DF7I6RXqFBruxM9InJosdAKZ6GlqTxJ66Qns5wLb
U88RSCn3pJG5OvT7MIT9hMcpx7XZuHJT4jqBVi8IjqJfNGYSXaXiNOVQgoSn7hnr48Cvq8vCEfa5
3ie5Hoxx5KQ03UUSaUBjbz6sxBpodi/uQBusqYqbpYtXuXnD7QYmMT81YNbq85xmrojtpIwktir1
Pwg7r163sXTb/iICzOFVErOouJP9QrhcNnPO/PVnqO9LVd1zutDYQBsGyrZErvWFOccMZMwvteK1
uK976fnfjyRJR2n9V5nQ60hikilbTDJfY07p9ft/mfIIFq12rIAF1FIocchYt0gnzBakic9CKCGP
cT0tQ+bsXIUjjml6PbXUwqEaz2Q+CLQWVnJdoT4Zh2jp9wh+bqStOUPz+qLs+YX4LB9Tr2XikCsx
w8xDdGouqTU+5zM4nR5UWyzDSR+9vE29kiRzdJtiRweV8ySLvJVH2BvR2ncXcx1uOyOTNb4cCImX
zpPcR5VUXKZYvqAWLPZrRwyUHH+MeHTG4jZ31S3pi1u8mlfQe1edcZoAa1a/V9jPdrX1p3S85gMt
G7eHbsIS5CEB/2RMJ3pJSlyW55m974MtXveWhZ10HZXiDkogU4l2GpSzAEBUZ4U2z3qEA0LI5AD0
foCyqpftfHr57fE70+wmmt1Lm1f/IIw5MXE08dMPrCV/qj2TqFbi75TfjW68Wc121USTIKOYBmOJ
5BgDHaHI2L1IyxkIBx6g1A8mXNPVM3MQb3LnaqQFcmS1NQ/75qWNhdSm9LV+8mfDRDmzwnxQ/YX1
qLSBVzv1Czt6IX4jQ/otTZI3HBG9OB/Td+M2QmLil1Iy3ETqQBAVR0TqKiEnG5BaAoOyP6oOXZcu
sSo8VSyf/vszKWsvAeFfpGtwVERQLYzoTcNSXvbRvz+TeUm/VVsaqvip9uVteM1UegIWOCYZ9hJe
B0FJdMXVlp4a07G1rsNcLrg680h1QyVeQlltz9YTkIWdK5zbtP4Aj9S6vIi7cskGEuTiyVfnH3jH
xFaya0zvrSBEFkqJdD6rSXc2vghCFgUB0p8WQhWjL+/CnePQTL72bQpkKwnkavbHt8xMfFl5iVhU
N5lZ3HFeseBS8pUdXu6Jq+4t0aQoniphEKwV2uHdJTr5TfNINPWTWved0lkX6cmSbug+1GH81CsW
tHLI0f9ULDhUCVGORvuVmOtnt0sfuOvz7C0vlYd2KVwKWQTt+unxePF9a3QTQNtdE80GrADVt2xC
vaEzt1HrmeeZyp18RXYHJ/ntF+C3YOkVTIkaXr4tTHxXHfoLzQI7Q1KZnzEebi0SnwN6i6TvnL5V
SGRES4UoXqFpDdQr141vyvpBGco3Om7lrlftszxQzSX+GeGBnoqPqpKfduEPKm3qZosqJchHelEU
Hle6V3mdeL4FVG6k+hxon4fBRb3k9mXvUgK7RiCRgf6bfAPZWYvtytwR8rLy0QIa2d7NNiXuYjto
W/0cp/W+lCqcGfYVeR2yK2+ctM7sd52RD7PNQDYlZruJi80V1hskQi0mbKd08m10mmfPKqEOGoF9
8cDSf9SZgolvTZe+s402N5WHT3O937HZhhQkYWmmIQVbkLQBvVWdxg7gBhKSbQsTFs5MndCFkeSY
7LKJC0cSKJjBG9qEgb/ojgS09MwNvdStUTaZJIQhIZ/Mzqv1FUYC9t5iuFiecRqU1jfJ82xCHp5T
n4UCmpSxPloip+eU/tvkX/7nnSCh3iYeA66Mim8GPMPf37+9yXu0LFvG4BvNQecLs3T5WHnYTEy7
x9GZJGRlAAEPQms5C0PBnWQuSWi8pGNPxXQtriu/nkd/00RYFqRuMJtmsunLeDvrhcdT8UciifRs
phhdyvYilkoEzisqqu5czEjmyZFMtTWA/e4Pye7Nt+mhTylJhNWVjBuU4pd4rZ7DsZWNSCmkS7n1
V8w/13ioCcXoTtO2ONbeBPhCfHNZ/VcSs2XuYTIDdJ+D8qTPuidkHVBFRMs5uxmxDjRtCVKwLg2o
NqmGKCz9Acmcb9w0GCM0MChjyUWREU4zgc+1cAbridIHc+E7MU19fV5ekp/lrhj3dpveDRXUKre6
toY5XINdKKO8tR9Ue0U92YP1Gw3voSixTkzMGEQaOdd8g5XnWyShGdqphR2HC7M0EzZLusuTDXdH
VsieXG3G526PtIaJYpAWwV65INZcBhwaAs2ku5fcTfp1oqblQlX+7PD9TCc684TRbkfuj+x1wOjN
61kwxVsVd/e21ujTNntA1TZK5WNrGmce+1M9aHehaO+EG7IrbC3jDaIGcSgJwxsqyondoLFH0OmA
BSjX0lanwm1B4g/x8Owb4U3tuw+xrT6lIfmaC5w3RRnOLc5c1l0lRPD6mvKa9Cnv9LC5KdmPhHfy
EanEFubIJ9KCxx1BwrjRobWkwc3queiFc3YthpToq2BaimCJT+RlMtyCsMNEdhg+jG54F43uLdXq
aJ3vGIdLXjli290ND3W6MRolj+SeuviM5zYai+y83jgaZQadIokE2olcUbw+zelfLjfjny8XBZeC
rQ1eGZcbiIN/LAzqfpGzut6n01BgzA82Ny57tHFk2udBB/dRJfY+jQMRw8Frxs0MonBPvGpJfQvH
rzJeL1n1u87jcDt+mVHGWII0HLG4zotxLdOThOUFuOkPi5P2a+IggsLncg1So8RROC9KqF2tpzav
kTC6MqiZE0Tc8cfO2a5an0ub+5m6+vvP+UsVrGginG79RDqMDYkZfRJH2WxdSfM81ZCZBRYBY7Fd
VoMXcGcB8JUKxdngJ1FMQiG3kDhBW8SFBOszo486QzS7SrC4ulGxa+V3y39kQO+/7WbYn2vf2MER
iLKr8SNloltdIsKGL2t/10gkGqX80oBI6kT9NILCVsHnjkV57ssp1JxV0U5rdzX2wYUl5ejUS1Ws
2UuGZR5TeD23r6lKo8/AqthNNqjEG7D8khpof6AacVpGbBUPJAadfnKnciMNTnSRFsrTCERccpPv
jVqeVyU5mwoBbM0S1trI+hY+phag+Qho+H2Cy1LcopvlGkvvygnBm7eBafaKkLe3Zrf5aiZeE0G9
D6ebYsQX1IjTMSW3vFwnXL4mpJ2CKczk7YFCg9KzOUXtqzYR+QYh6JfTUgienD4KtHBGZS/G7oDS
OcYWksUfA+PoyriIiV32QBqSE4D2S6zvQCuI7KIDrJL9hizJHYgX3UzBGRhKlS/uQOLnM754hjSN
TzU4gDbDMnMFUqzCoz6//p8AUFovVramc6ipG3rhH8yVJhSXeaV6za55e2J4k6h5fcNOyBK5sxFP
3Xr2SBx/sih9ovH9VJLkw0StnDK3zSK47VKGL2EvwjbjHBMSAP1UACBxpB6KU62f4j+kmvJLHs6p
jEIgVSOw1RdgTxeddqoVZHvFmjdDWsIAvby+KH7Q5rtztrkMtF0NPU6LOteYEld/mCloG0baea94
ZZk82IxduXdngPv/8qqb//9u0OAtx8/KLsDUtH9OIWulNbdNWftTJ0thsjaR/p1JbH/iu8hRKNDp
jk78LvPCJ8N0HISRYOOjNcnuJgquIMPIJQh15Jxuxty3JovLk2n24IOmXCgVZTtrUhZwx4Zvg7wU
F86aiy7S7aeBq6p1rRiTVJO6kukB8AmLeg+GKhjT0i3q2VcJEFU9nTlkEXMUlLqTtI0b55DWO0LS
952OrPbR5dXTUQuJIp5CYBJDXQWwEEne7EJenrB+vk2/Oqv1kDH7TaH4Q6b7cWKxCIp9WTD9djb8
5lijyZYMbye5l3iasKlEWEtgsm7sK4rqsqdjhINjAz8Le41VynGTBeZJLOr8YWowEe0nvTNO/G0B
P4x2P7IBYEKl/iwIdhGxxgL1rRHbmeNxWkZPM1XXcubaOgFoonA6QFip4RhpA2FXYwHYanRkdmNp
ypbIhSDFHhpy9aV+qoMVjUt/7S35KmuEdu3mNdfla3xrhcwWlj9fe55RnP06xjGPvnL+JTFnBujq
jYjh20F1pxZbiorc3joWJg0DRomcSXtqssevz3m5I+CZPKv8TeZLTEKUrT57zHEszopRJGTuIOcN
lir9rB/Wo44KAvC/YzLx6zQwjnrhQiJ1LaJItJydBLXyt+QGd80X+ekGXxvq5+t9y/N7ykExVfm9
vQjBPD/6fUJABzra0m2D3MqKoC0ELcn4ZuSxF2eFl+SvaQlor5wyVXUURT4aHdJs/RnzIco1tSj4
4nGiITZ24NiLXTldAy6EgJfRnJ2MZXGHNDHVnnnFgNgAR+Ms+vQ+Fvp7vUrv0ji8N0Z7mdv3dTee
eQfeJlUOU4UY5IjmIvqT1Llqd7ONdb0WmFzA2544dSI7IuufWiJe1Dx2NldmO/qkwQSaSpvH115M
6JD6zV7JO+V7FwgpXAWR/s/C2XvMM09VDL8MirmKamY4ebtet6m6Gbl6k9LkvqboFFm07/x5e5hN
RmTMW1Sl3xRKE03gDO44gEiMGJWUa/QQtzWR0ZMfM9ZUGg3kr/4v2gLofv/sg1HgoFSDT6oruoTd
7u91uJFWGZlZpF9N0uSb7+1JmvF2j2xidT5QvOdm6SKOSayLKTS3wVruqrA+tj7zUiwTRZG+tahy
u1p5I9tO1o9Rj29Ku+JRJiJ8uTctuUdn6TmKhSuyTFA75aButbfttScV5l3NmqdQO3LGhIvE3zYj
ePQbSRS0JcwfpthJmdwtJHCLd0g/xeEEu/kU01g29ljnEaqz9oUDarEwSeZNEvYH33KmDMHMAi4W
mtBkWyDTOdkZu9iRgeSyeyWOUOttyrb3aLK/xm85Y694ubbAAqUGNatlvYKu+0q2QaFylparipXV
upRsZiadLBH2vmSlp5yWYhLtFCzit4qc2JP2tKTCHwVHy0S7IZRNHzNHGTuG4Lc02e8VKMf2tdYT
smctj0+yE2uEG0jDRxF66zKHoh5Oau3hlQh5ymeDyAx2LTLFfyG9lbwjimk+UuLuBi13m7W9yXKk
zQ3T4P4jvnNkMhJbbBVFQWs6ykyYsUkeyKa7SDYOIgy2fFtdYx5cS2CKijFbFYMuzoOVHa0FXy7z
+pu6JI4lvBsZVBu9QxiY+FaIrzCQRFQz43Ruc1QBUoAq61LrKn1ne81j+UrCIZgd2UwuseCZTGzj
5rzUViSmsHrENiqkOFiBjT8IkC1BxBXkLRXDTUa8Z4nnOeRFvLTFGOHQ/Mze6zk9rIcDKSRnw8rJ
VZ3CcbxNe3kqHcIsmv3Sm4cyj29VMdy1EplgNLYTE5uZH5ie2HTlidDWBVSqHMTZHKwkhkuUqBIz
igoWn2XSoJDMLGqu6rujUdgPd0p1bxxrR5zgEJwEzqbaM45yjU+ciWWjlE5BvcyYfJ6Ui3RXn8r4
Y/pJ1hRNyaEaS1tnhinFIsoy0+lXQo80kE7G5G7OoBTXZPyqdSK6FSa/MWTLRLwmNUIUtbrqsnYZ
kv5SPoicK4xw7f8019RhshU0c4ZQEBvmad2YYNiYyPnPoQ2pPxYqZ4UyczeuZp/f6r68ITV0if5M
23ualXeCt27aHJ9ZhJ43iLS6azKZliTyu0vusgbpWKseFeG8b5Ry+h/lunlnKzLzBrfqCKOJbMBd
ZUvokjI5CwHT+tDs7lM/uMjcwhw4yqI+tVp80ofaonSSpsSPCUlYu3DJv7/wis2ZtPWngansLP5E
uM4AZwEUBI2o094Uxu4WxaOsXeNFuJaidV3tinh0If5k5N5+AJV0G5pGrvNDvZMgTetAC3ex1tdn
plz1Lr+9uAjmTkh4Md+Qi91kxCi52yUJoBqR1TwJQSxKFz6AuapcAA1oqXk9CJueupejoXaGXrA7
BgK5V5MPS1U4K8WLRQ5+cAN93J2MWTwpZAEhJLEVabEHMq9qrHfSPoOn75y22YhaQHJDXq+S5y5R
yt7aIShQiofQS49iIdmpa0J5UB4szbPYuu1D8uiFGUAMZra7xzey/zGEgzT4TR974ta7CkEJu+Wi
Uaqa8TKb2/9jDv6fDl7J+ucSW4NOZyILJscKdbJu/mMMk2JZMHQdd42+tef9OgqAmvDb5H0ejdZh
b1ke0/MbzF0Ea/cGu0xbrzFmT9gpmOpfCrLgjhTfRkz8Ost8jR/JYUe9zBIXRMYayvSJgvKrNuwU
UgWS0i1rw9GNzfkOxlO8dIgY8fwQgjQ35bklJEY/miJChTw9t4NMCA/5OWR1Spc81q9bZd72Wb8b
xfzInaTEWwOrH2wIfyuCl7c0kPOW6AU2rNA/5q0LYuZmecnYoXfYgulS/jlryYdMjFfSsWxjNCAe
GFcEiLNiXD/DfJqwxlVbJKlaSHqiVpKsqYcNm1y9TpiFGsp2ZcU9T7GdLrsNwt+GDn6SLriM7Ekx
Xzs9R4sm5MPqYQAqYNzNQX9+YptsqfyWtzrf0RfDyKh/5XHzYZGyGCPgy59kvjlEMPrV26wLrsjB
vbQaYe+M8V6LJAs8PO60nWVSR+5sLRQOqscGhHdp2VO72b1GNLHCX20mIW4j3ko/7ezHxqBP57A/
em2r+3WQYo1iHkYGqpjQ5E0Ma95rvI1Lx4jVGnxZknyKZL918+9qWZzjuT6LendW5uG8SLgwMltK
fkmx6Zva9yWtbQLyfFI3+0G/DJTZJmW2SVIVRMOGwMSEUMi+Pep2fiQL4KY32QUF+Gyg9i2hJuP0
rbIb8mSk1Kl7b2QogCDzCXf0ZkKiJYUK/Y+BwHOGiP/SO0nma8b/1x2AYiHdwCyPhV0xdOOlyf/b
XirdzXkvY8Icpy08Rbwf4Bwugo6hxGHJSqercrt/L1EpoMSz9YiIk9hZcd8i6VhANSIKo8F3NpTE
Yo+IuzKdFCeOUjBeql2qOZcwcm0F7YgjmtXzA4XoY0dCTFNpSOkZD1vofM8GLZDk4jhv2XvX/5ns
DDhbEpY7y62LmWF56hrqyiyM8NUN8flmLw9BnU97q+H7KGhUenuKRTtBVlwiysshnA3DxB3JkbTp
DlG/Dutgl/LaTfXe3Vms6mQ0rV7RVM9dFx59fIJ2e1QrQhim7KFZ432Nxxv2eiR0FBRYbnnUe6KT
VJGJssfe1FyDGp1Va2MGIxedS1HvfFqEi8C9WzjzEefdGTKNnSnHRttucSXczeeZBFbG9VMXu6/Z
QyPWRCmFZj9dZGgaKd088aKJW6dghCbj5SVyN3LbrKz0GpasL5kwmG5vZ9H6kgl3/mT8/Db+kAkF
smLid7YOh2TQIoTDX7Au5HHKmSMlJhX7jssUOkkLGW6iMgfdY5LuJZODpGW3RtTvczY/X/IOgjHw
zdPUFs9E0Z6EobxZMnkYzfjG/YymQ3lquEJJCjgN1CjabbSIqux1ZwOXngudQ/CLgy3MTpE1YWy0
4x+FoNm5GJaCO8qXf5kA/AeF8denWJOwlPAoW/BHX/Sqf2xXQYokyt6SBmdOir8hfmcXHCLKoQ/s
qA57HuaGI0nwNkonTLfS9av9UhE5fo/fRTcWNzpeIt03XzU5R0DSDPL46ITkTbWad+INs4aB9Ac8
4Nfm+bTwq1fICfjj1le6e9OXlxys3JC/SVr9Jv+2fhJ24mePohm9zbS8VQa/j9JO3juPeb9XarIL
Zgho6km0RVtlv2WCNWxrYFUnnZmVvpJtJ9AxckwikdCk2V5WA+wCsAZAeIOEG9QbcEZOflYlgWEu
wWbFAZGzV+aYByUcot1aooIme6iai8IR2jdhYtfp/Bj17vHCpsvGOQbnkP3KzPou8KhbNkx4tPY7
krrH3OkOElqn5cFXR5yEyIMp6UZD8kpasMT8TQ6Ul24iytOOWHSIInO4/FSfG/x5lknResRGqZ8+
GX1KlicunR8/E19aWK0C3UmN086p0VJeaYLoJJRXFa0EIhdX/OJIogCVPIufDcqVkJH5zmW6M6TA
vVeJk7cxd/2Bcnkf/QpOM7m43rhJMCaORVdHzU1Dy0t8bViZYkBKucWUTmb9W5oh0hjdiEy4Ay3b
sVkKGZFMWvbYtuZZfs81IKgWRm2gDrEBLhBbTQ5IK4eIMbLRTTnM1pFfI0oe0k+jHz5MVhC8lG9I
nDRcm4QQFvAqh/nPpdWdJRv4CA/WFAe1Iv/L6f2/qeItGeWdToCpiOvqn6XLsjB7qyi7kOka0SC6
SiYeANkfK5Gb35nwIYxYO8Z6CqotQ7QVLoYcdV2DgHm2d0269I11qQevRSK+Y+xxcx1rER68pl4u
qLMuDVNj1h9Nul3Z6F3ZY12H7s8ZtoqOH8XqOXNqMuafrwFhfS6XUEo1P/vo1fW5FlyqGwXK01gV
8n5Hb6fts1bNS8g+M8hd1yrmTlRNlcSD4dBtUAp0BrbMVUJdMLLZnMJl+2MDEKri8twpMxbNPO0p
get3k2Heaots81A6pvzWpMYnQ5tPivGjBZoCB4XZ9LmNRV7/1Nd7snowkGQNWvHFUe9I71ZJ9oqX
j+n+RUrzQWSrNlKXx8M9tuSokQPCpJkoT9GSxZHclZdYHC4T+zVduDXDckmRPsVMf5fpo2AKvWiw
/4s1EOoDmcNew59Yrgi4mR0Yo3mm3EWvGF+aTbui25/KISp49K3lWeX+WloXOYblnXN7SLDrij3K
+LpYAw+kDmfxJ3QBpszHYTsA3MDLzIid/m2pgmLhmy20sBcR/AGAmtP2jOfL3pGQAQtGiMrUB4dq
52QNFyMYBWUX7f5F60eSqNtVv/notiRr9PlHe60GpIZPWK68ZIwP1eEutmMgM1UzS24c68Y0h/Rk
oqPl0WZhouOXSYCjl32g1mbQjXNoGHrYnidbeIoB/2s/xrU/ExPxVIT1Wffy86tgEqncskeailez
a2+5ZlwRmiPGJlwK39JqRvpWRoNRnb93+xAKqBRHgXMmlzzVzsziAojnjE5WnsX7LjZPOWZBroSN
Ir3LNWgdTjt9qVBQjVi/kmb2Fuqr1hhZ2zeeSbLAwLhJBLaywnHLotkDewa5jocDWS7iafuWIPil
rsT7TzNNwohOD5JUQTZ8X2aMCSBUCAwFl2f6/QLJju3OaW6Vh9glj0ETbtKkXyuIbTqdM6PWSS3p
v/nCqsH7GSNa0/ymXAMyrIgvtxd6Ref26qwTeXfcgd8/I7wWv63M5Ajo8psvkgSJZ3DBkSyCfYAc
Up+TSgrwDkc4q5ErpiWGQIP3UWod453tpZHbA6nmK0CZsA3jTkbj9VmtX0AcDKhQo3JS29xWkYZ3
A30c2qNOfSQV8BbO+U8QqZNxzHw0FxZ0W0bTJbtmRKgE5YTd6ac0/IAx2Cj8E99JqLG1KDv+LHuY
RKxQ69wjLc/bOX82zp+N8wdsg03V1jFyVRkhpYh7TTO710ifJn1wrEa7M6S8GyNU/5gzyJ2b7X3Y
tTcyYJ5w0OBX1M52xhldo5kmtWqHAAAozjJKt2fkH7Oz1XBylqN8NBmBoR0SOZkUnD+jrrhlZrlK
EWSJ8AmFxYadGMhfkv4S0jqZ+ivP8VwlQKe3/Wie0toKOykNW3LXxZ010Mjj/UuiWD/U9KSDk5wP
M59hgmrQQGSp5JItkFeqs9xLBiYUsa0g27Wic0q0MPxGoWGbHUicrMt9aZm/S3wa52Qr+FRPBq68
tDUuseFLdE3qEMS7EvQlQ2kz0z6mSv9UBztjIzSoeOwhKQqpHDYb9GtWfmsuh7k449xqQ4IrgbGs
TecNwFww/nzgIABsQuz7wkhmgh6xLeGQxKQl7cez8L3MUldtajehSs+FxUZZRXouYoJR0f2Ugy5X
4S83JiZ2fk3KF4Xu6CU9kmG9DWaDCD2dRQenR7vrJxqjLLlQu3BWJlGuV+eGG7gd5WClnimgj9RF
7IGTzvbTTOK7WaW2hB1Q94pBvjEGRldaHvQ1e2um7p0RIyFJRieFqWmEaSmACy9wKREcaWSnWLVc
Vb0OuR5ap/HlfZEyv9nJWc+JqgWyns8RwMLcGtjKZG6lMuooRDb27slA+Fl5WorZktILPNa0q16I
nQEi03+vS3UT384/+itWqK/VlInuD3khloS/91eZUg1WqUOiUNf61M6fMvfOOCA6QBU/JrbBkmUJ
xDs5SszaqTihJ43uKhloPSqvhlG5qKfYRNpkXTDo2WYy+ERRqOw/gZGU82YX2ERGPbVzduk9OG9Q
FRXTfMAD4dCfU15xGa5AZyPRX0IBg+NH3JTHj+Sj55BB4EWGE2b9HAk/EgaFkRc9AHfxhuuPUo+l
WMJSrEn5Y+EIHYZ8vFFy2DWUEzOVbtMAGmQ6dnhidtg0CFyTdOYyt7QKsvz2nlfS29ps+IJfBg2I
mSOgyN+EV2GwRvuqwvpVv0SktiVrJsuKKv5B1IUksmLcGhwsAsyZ61Qk74qsb0u8ps149RA0dGBN
Rp0Ccor20TovyXTG05bMY0DIUzixNZDXwad47HI40kR9cyUf6AJss6vsZvOmoHcM8Rcy6YEDy+K0
Ujmt9uxVvYhd57GuT1dmfroAOoHt7GgP+eKScO8u0LeGkZjNMXaTMfNAbGXrzcj2m2UYuG7ZEPsl
SmTj9rvaHy2sD4mgrt/mZfKkQT0gYNKEPqj6NJCS1e8AwufHE5sO4bxo9NHMVIwRbT5KClAcDKwf
g6XTADONQ2yGhkFcxVM4Uqo7pXRaC5OiV/Zzg6Zxov+RS+aR+BfQje6beTbZaOvWs5Xqh5ClXhUP
R6URH3q1PRDO+6g3Dy0nSdbQyOi1vxaU64vpSXBDeuaYs0I6/KEeMfNxThL6orozdq/0hrMSzujo
pnwgagVJhs7ZJJ44W71B41RFcUmbhQMtUDgUJYXMmMOicLxwJqfUmANncsGZzHLBg7LGXlzGuEN9
L63Hpv2ctKApRooTjDozlXZsi+kb8euHD07IVjymBpgo/rutRt+BtqKxk/Rqrocp3aPRFCNx/jV8
zlJ5RjYZ1gIy+9YtJKyqId9Le5AIdIJbxQPAiNmyRRr7IXUM/qjBzCiRmLRam92eiHi2/pThKcY/
JD/Xdl8UadyP61XXCnRuuZ8m3G6WFGyBcm1zMCzI47DMqjaeg5096soetfiNsJPxyc4rDmLJydYe
myi8I8S+vG6J/BaPoMEpBYUnS6Nt8/aFHb+Q+sBs/BcaBScAYbTYZAbzmuEVmg655FQ406uEmTtV
hqlm9qqik3ophYhiAJrVAw2hSKP84NhwFmrIbRld1d1euW1HDqFGFN7Vtf1E/zP25nEzJjCwgoMa
FhhyYmXXSa6uzQ/SkvH4jxBXbHmuqNCOuLj62LrMbAka/c6Igg4KIBMDh+Y/60LrVFEPEKVlj7hx
qxp9yAZxF6Et3z9oGBeIZ0HIbye+9RA/6m51dEZKEjayihSKfl+JiaPLKlcPWUyM/Lz0EQTOIjO8
NDSumvlOSPdBDr6qIb0tVXvjMiPLAl1FTDMxLLlvNMSUqR8745Fmp5KdXPUVT8oDoBQa29KXSyMO
4v7YsgnnDNIF+fTBvk2RbiYRothD2mEKY8WxxFNOCGkv4Hzo+jMD1DVpzsThRW1SX8CEXjkMDOBO
8YCk8l6frSn7nKrqi7RXAFgikrzDaZh2Zi8obn4KeuJli3yyuq++G/2BrFxaLgZC2IvL/Sijpi0+
6mWN+im/kHLrNsQED0Z2lcfuWjTTtQCmoC/ddfqQ0Yvp3Z/EWdFvYJvK5avmjL5KyHkckdP6HziX
tISN3tChHvO9fjDqexic4Uk2n7qPyRb1lJ4RY0Hzi2lxJBuATNv9OOGrwph2zmPpXOUMPZ14z/2u
uS2S4r9cvFp9Lc9yNnqTjvBpu2yK5c3gpFIgfGSKGd1pI22X0RFLThJzv3Wjims7xhLWU8yCr69W
lvCFVxFnhdOCeKGIASj4sUM4vMz3aJClLo8ARV4AQLUADzL2JttUPgi11sfHsH0368QpfmwMEJXr
XNW3XJBvE3sYWRXc9fTVFKqnybo9g1skpEBT8I/F+DJ3h2DkH4KQ3cVjcTG6IjQ5JoXkOZbLQ3Kc
GBqVhpdTMetHNzXHWT4TJ5hPlMnu6rzu3z77PvBava5tjci0hAXvrJcOBu2Vm0LCoLPCxArHQsUM
h2VKT8Ktq8AFdRGxKVtxxbwBtuhsQBlpibeZ5uotT6rnYqyI5MZMcyykDKekwnTCwk3dVj8zpKDK
sAIoOpYde22QbFo/Xv08ErzzUIddHSYLyhwcuQXGahNjNRNYM8JCeTCFjvUnssPz6dUj8AIV8X7h
n3xFpnSFlZZNkifyY2Wi1ynbi//qdbjRLUiWjD/oRDWyxmyISlGjKud0jVHi3k3pG8IRRgYgKrLW
k76a5hd7ZGoRdvhYi8dvm6HAIhvtjY1CXf1ovLqt2EjJ4EmEoEtGsI0vChvBsoSxxNH600BV3mEo
WL9gqD+7PH1bl+WtN623Hi3vxNDsLUGnvLAWwOeM7gbAOgKVDWkcnEZN6899l4aZrrCWOvTGAo1L
92p2OetSgADUA2NSwplNtmkVnmC+FjnqPa3YF+rZHS7MQXhus+UrV1Hdye+JavV/eDqv3caxLIp+
EQHm8MogUoHKlmW/ELbLZo5i1NfP0gAzaBTQobpsS+K9J+y9toezL7dOGjsLDOJuw/9zb5lljQR+
9RGhmxqTi2zD2nmDHnpTLYhK4HkVE1LDCbcTYTIIhgQMi+omEwaEyFzgld8rjdetqUi3kzxuE77p
5xOzbGStgb8v2TvTtm1n6giZyh0Cd1tIaJumN4k+Al2JPGEKgouk4rneqBul/iCG3nHDXlTcZdYR
dOjwFxRff0g8CZatvDhvyYtAST1hhksRhYb+I7fERIjBIupMwsZQHouwEaSdkOAbI+76afgPSL11
dqZAjNL1E71uDEuu5eYAORPUWw2HqVy3GyvInKQdCaoxVwv63Wz9JI1bJN0CuRgyZuWiElUJRgI8
ZbrsZonl+Kmho4QlEL5gBjxfDXUKhb/WNheSh5JkpBqWQmDQIHqEFa5b3gSYs/29LCSvHAmIG7rd
c8hCdNXhqxiDJiKWm4QQmxeMa7+01mEiEYah0XPf/gG7sxa0gIZ8fPz1krQfzPkw35nhqm0apMgR
YqKaBSxO3GNBw1B0T/E3cB8/F0pUR7iAggN1GJSTcSPFmB2hke9ogLCIfZqcC1r7RHWtrFE/yXZo
Te9Znm4sPgpq8YpEkn4Y2t7DLdmxQNNZeTUXU2uuBhpilcsdrB7nMl900c3LMxEuyIupbwx/5Bfb
uHuvtlusOtA3afOiGqXFhJAnMjw25LvP5cYVhh2e70pRw/amddm1YQidHK1h2aUG1AP7cStLMgKI
rj2M5CGom5c4m3W4bO60jJhwqGgtq/HsKCzzJiL6WSir9+Ra2hbV3VwQRDIBpn/iiRf87NoCklD5
pd3FPwsuZ5KJpCYwjn4tJErLn27tTVFZaqzI7sqq7tbOxg0pnSocJ1Z+iBdXKuz5R1OuixzyeN9c
lHtsCG/MiFk40bcjGRBir3wuQRRRsudUJH+3umWVB6mD8EobYar0mlugNpvE/L8VlUaVE1OgxlPt
p1Tq6Zf0Q0xR74obyBzaaIs0UdyDiTuvjIMi5ahrhz/reRz+CgbPvHz3DL4ZB2e1M/mtGfVXCKSB
E7MfGMSJGuUMF9zMw7mTtYen3ZHrLtIp/opwILAqnudQ+XkdE8UqmRFy0DFhfmm657q99RO7Rp5T
S1N5/NSQmL1QWo2wSTLVqXbznU9NSFGGCx/GDTQcA91bwm1b7GBRCYzjpFz2KvPQTjNCoHRkq4Wa
SNKf/gy3quNoyqlARK1xmr5f5/y82pi42MZGPtcyr2S2aMEg6AHuNO5tK4gNDPGDGQg/RK5VGrp4
eJuT4qlYB2i3Z1ZHbmyY71YW3VRWrqyVYEE2PBOdbZjokUr2ftZl4fdT+ykMx48xpBR49E4j4ZUx
0M3zKTO3pvXcdUIftkkUtvqdOwuUljZpe7i6h/hVY6LweVW6haSQGxGhWo+2Uoz4I/EQVdoGefcV
n8FMuXVizbwF2Fa9baP8JMTdyUz7U5VWpw4rnaGGGmCPARRIE4dl+1v3JL9RjXYkwkExBN5srgy0
nQR10rnpPkDQwGKuWm7VOvWUNhgU3AHM43q1WNVEauD2WWV0LCVTpHsBAAhNIOzj4nEXn/jzEota
NmU81AY5c5Ek31klWV287IW9kjeSMb6N7vxgDD6kbxlG/zEu6YPg0q4fdCETKmTRvAgqpy6zpVKd
3IEtFDeCF+E8oBQCS9bRkQ5is+l0azORL7Lsh7Sh/VIsu9QgtmjsNOfaF5+9z+mzcPGk+Xs2ZXth
GPZLLO4jRdk38ozPDLCj9GdG4CQU7PY9OfMkyXHEkXunx9WKBwHNY4vecUTYIvDLpDh8PekdHiH0
DGGTnDvztRJZ63xsc5od4TLjLMZPvsoNNLb4TqLXtDrGtUolomCkFmIAsfXHhHamQxu6i78e0M/L
8U1+EoSrchp7nEH7UniiZtH2atvvZPSnpbBfNGUfqY99ay0wAwSn3g/F6IYsF2ZlAwXfeODAnpmp
JFzFoy1M5plWKYNdCf8GKIUtZTssK+HYmiFxdtZj2YmO1SWQYVDOhjfrqWM0I9vpragfYGKFsyTW
rIFHUGvz0WQbIZ1Gic2Z9vy/9OTVdxLrid90WFWmzpuZ7aKKdUr5Ic7Rqqsefj+CeP7amoxLkPN8
Fqx5B6wg+oljQgKPqdpMi2Bn7BveEDL+MBOACTHWtH6GyBvr4v6Owubh5TEjLuIAR/McwxtdeLkt
qj3DUN+SFyk+AcZJ575fUI3YuXB8iKEZvSvmWwjShlA/ScVd+vQpxPxSPnWpeS+/BPSKJXVyZI0b
EULp8vpdnHvMTxInmlV4yZw/74itPIGi2fh5BS7IFlyqHEEEFRcxUq+ypGaKyzvFlZIc5VHx4DlU
+AhEbYFcASwGqLvZ7Jmn+xqcxuStsOLt5CiHLmqPoiCeHtayMWCQCeZ8GTylELBOFxvK0dEdzXV0
6nbigsxpjYJDt25L9nxHAWuLOR18vV0UurLSsSLT683c1xDugFOywCnJFLAPZPAM26fcOppTgRxS
DiyNsjzr9gRAHnspogkcccCwYh9Q0tK6qjkGdI6VbQIAOiRgxI2gzKXpRdcgFI9O/WJDkL5IIUyI
1+RUd0P6168UiKXPkPXORWYAzNFDH9vh7hBXMtNfeax9mdNxvguT/LrPrLQ7Pi2dXqU8oYJHqKgx
ccbyhM6zXLdzti4VzUsRh/aoLiqB+ZBibSSV9mcmYkuuQ4tE22SO2Z2Rk0f+eSyq1IP5RhHSjTkk
mxfmNELDoAm//cgL1LzBXoI1tVaMXfeUWc9dlzgLIJBm+XPXmtfSEpAovA2yzAYp3r7yuGWwoUMo
S83e5NoMMzhqFehjixIeU5VUoEoyX+8UImpEWmoMhbbfd20Dw+elJ4IY3ekoJZx2ezO9EY6uweI4
lbHKZBUodXXzbLodm/cSizykK17xWaKw7NcMkzQuDQOLW5KLniu/xJUfSkRYXVwEDdfYqPVeUzAl
GSVGzWRGpuk1YdTIR1CUPLH/NcfOrzT8TFENPDYPJcSsA/P5pnDyftq1iP/BKchTvKtBXC3i10iM
PUrXFU2/Ts+xfA8M75ObPhB+woraA+eyzqJ/yhUTYNzNXqpjHZ33UgcyiZ+U9B42AG21bzCXCYB7
EKkBNRAIpRaxFw7ZE8XSSBMFOOiU46+fO6qRDQKujdiXu5m38y7g+x66b7B83JM5ybu9fFONfSfe
NPmFtdob5bxhFLechzwH+kyquguEg2mW4nftEPDF1ipBBlOvuyr3hJlpmwXNr8AfPpKsZuVs1GnA
pQveBT5Cc8fK004qPH+Ko34OeK5lyqiRwVT/aCl3dTSQGqNgveW0H0C/vwBdqXhRorAqlVPV33Me
3klqzvUNMSApxPkOCIGdTqYrcybEZzyW/D15k1eCSIlgRPZt5ys8ZqlEfB/6wEmgWUCynngps6Fo
PablpvKbEL7W27LskvRxKiVpxRLWGRm5RJXO0Go66kxOC8V/KPj3MhSlpbBCbDSRi2S4riAjqgwQ
wLhkBDX9SBGYw3vDF8QGPpeInxqfXo2Tp5t0r1d+NIROIyPoqqj8Yjcpim/UZQAyblNM5i5mTT7e
BSqxdPzS6NNNalIFGauAjDUZAI3Fol8kON3wG/IUT95d1KMzE+MzTOku2+Vsj5N/TTpsn9hm85m9
GVLTahDWbftYmxhCVKdI8kCSuDEIRhmeoTo89hOtvFmuBpmseLELolZhfFio3pNPCUJLJvVlC1iI
IZrQ3ZEfi7N2kKzlKJr5qcRZyCieq07jDsypNiU2wjKDYKRGu6UpQtEYw5hp1s5K9xW1Bawou+Rx
XQbygMBPQoHLX3Bya/vIQ2hNgZG/5nAfA8NTXrn/8UQwEYEpYJLSrVqAxxGmKlaRvjXYJLWOb7De
iYDtZBAzx6jhbpwqj5nSfmHwUObCnm9QYFlwksZtXfyqih60CDsg5m+sLN+O95fQ0kJo2eCjypTf
19UjyLdCBwystnssj2qvXnqluhJyk8cF5Jv2OrvAn5AeOxXxtVOxeci8XUhfxfhuauVWTuBEm8ZO
WqydNlu7rsqhePAYiDIWOtLF3Io8TXUaVjDi9vpZP4sIrya7cBShO84vCRh9LrMye6t8lGW8jYZ+
E6PykCGbPx+MpYJZXZAuqzs5Zs7DbnU5Lad8zDb5A9n24ncc49T37bfU1eDAzSCSmanCRcJtAkmx
R4Pps34cQhOpNmsxDpRCELdLP23kB+73SQ4iyMntsAQdrjOs9+QpqsAxMRi2Zr2XW2Nf3+5AOPGN
Jex1UHqbQdbUu3x/x8AKZ64KHrxAFqB/IlsCE1rBHNlxlfuL0OCi38/YqhnByPgPz4/taCKN48pP
Jvjd/oMK+UldiMy0EBjZiqsIfhFuNCOFBPiv0yy3zgCmKX2I7P2tAl8am3lQx2pgDOAow/+Vzg+F
uYWRUYdFfsH1PmFNECEY1iXenjLbxRHWUr8jFMLgFx1hoKF1w5PT78je4dZezQObsnj0I4oLKyHP
tvIm6vwWtohYgP92mBpODdmrUd6EkkVIrpcHgEVWs7YTXzw1Jg467cLhkPatR5vv1ZHgPXO2Cfaq
FsTA4HmjcKgUdT1K+aY6VNgXKPozVj+/vapdlvmUW/J+xq1eiXxnD6asjgWirnYSBlfFVjVJuvNI
aqjWSZHjKIuQH+hB2X3GC7Rt1V0i0CUafUbrMmoRAQI0yM3V6ZjOzXke9IspbcAfHnVsYu8CHcpr
sJaZA1bJxdc4ehqOnrgDUEPRheYHpuvkW6Qk5n89rguByaSGjBPT59KBN1xWdMIal6rEMk35mVdN
FB8MWCIaknlDNA7UcTDRtKjfvoYNprxphXk9KrxxKihGBbO2CaJSCjokmb0Y+WOFfN6FmFkbK+TC
q1hjlwFuVRG+sSIyftoN03Ofj9Mxqvpz4Y7aFIzLrYdquEJYjZFJwcikyfimF2wC39wxQV4yS+qJ
DZSKda/z+HXvBrUN8Uh1fSxJKZsr+RQX4ik68gCkmFC3czDP/X5tHlEUt+W4EZj5q7KAXwo0qzm9
sYAiV3lYgxLJsj6USh5PM9rKR/modNvzL9JSpBZDOMRk5yFWFAydtJTP3qBGigx/ISwcTeti1/nA
TUwy8BPDu76qsHUBT6lekBakydZRTKdL9nAtvdvNlrLtqmijx/gsXho7FhPWHVETQ7gBMT1Kao09
bT3RG8uuxgZcZAPeoF4lZ0iPvBwkbpWRV4lp7glVQSeUhu3OVsGqLGnKZrrBhRDqMIQmXX6maubL
lbxdoWKGyiAy9TdT/SBYpNCSlzHqhARjM9c408FXziykpEP63mOjshJ61pSA8lTx+ifpdfyIGL9W
+gBtcfoSEZMqFuEkM8lQq+YhXvRRPNdNdUIIflC8L1Ct21eaoERmFFuFr36CsLrARmkgvuOqKckJ
Hvn50DzORF/kICT6ytXFaN04TqpIMFuxRZbHBANfnKanOm1PS2Aa7btwlIfqLhmscxmbc7WaaZjk
I1opJUxXDQw0I5OvILAu3XIqBdfR3wtytqtCX/dv+siOuxSYnxpbulOy4AWzIvyh9qasBPX2qXTH
x4sL3JFT7ZYvxyD161XM1O2SQzUB6ykmo2PmeKkaFmluvMTbZ7FsNavYDZm0i+Vvqx4RkNOzZTUa
sYkf8Nb4o+lh7jlI6fLedJBLmviO1t8ZlufWsQjDegQ9pXiZZIHcoSgMT2U6HOmPcC5OqznKPEUG
NE4NI+DS63OqHGLbym8uIC0OW4NOdo1EFVV6lqwxsZJJ5Uk6axTaUWxyI6DFpuTUf4YtvmTgwK4+
yzQ2A53qcsq097mRzlVYvQkEE/wmp7knLaQZ1oTWzcxzSr83B7SV8vopWWuzBB7qtDsTy7lVXBgo
2Uqfuo2q7NkS7AkPfnIBRxGL6epc1M1pES2CHJCQl/JejNrQkLVt7cZzv2VSGpKGqXVhrKRHdas8
2eb1Y8AZB5WvWFfI2LrneVHeuix5vb2+qBeBysp3pAnkkc5B4sRzelZK9bRobHNAT0XARLPtE8iB
8CGs8wdmN5nh5HeGAjM+/OG9DwpFDCbxO+Jme+hYX8OI10nw3XjFPpBl05XEnUvM2BN+oumZZzUt
Q6roLTlbRFgqWrpREmZ3qR5EehoodHRVu2HQvjO7s1YzYOPaNi1GC/WBf3uMXvGeM+uaftrmXe+Z
HTiqno8EINxnJW1FPgYvvZhO49uchva9ICgN98Qeb+zByNJDSahGhncvrU9BepmbZfPIey7GBitM
ubXWqAPgupKsOJXC7oWxGpt01+nz1rWOUvHNqsl+8pIkVrAk+EVyAmecvl4VZC5zCIQKZLBSQjQU
mZv0G+ofOUe+UJq+tM5tvWa7Su4J287GcMWObb45exm72zHGU9E5En5NDlrbmffMdz2jnj3SamiA
NtFWaXlqg8Jb0tFpCdupMo89s1cmTCuR4msShG/4uAXHmYyHX4DvWQXDkCBZg8kxMLYs5aDqdEZv
RgA6N5i+ZZbBeJH9LFGSY9WoEtAdYTdqKO8XaS6oA1idyQtLhcjsu33WBTWuxRWoOMUxEQBX2O4A
nZCTVWOVUodY++6jNwbn2P4bL9PNdD0SleVWSaNsUYqWsE3TYl/njYq3P4KhJsfcoXM+M6mZtpE1
9yuI5RvVgBisyBiERqKY4FPBRebh6btRpRhRSCVNieR4lL9x1r6iWiOAje0QkSUKuz7rmm3XvKCd
I/aa+mEJ+yQJOk2KveestbtFXgh/y3A3MQghurDoUChmePzwoYOHaWd7Rv3llKYFT7aRYL9h+aoS
nl0AP/WPNbxlheWLeJWkHGVtVxI+Nac51ZGVbftzzvjXllKTVROAHfYduMQlCNgiSL9qmZh6qsyh
+Uzi4AXi4Ubn6b3ACCZsojsbLo5pGzjdJjnXa7ork/eaEHDx2HYgJv4Vsz1t+3lwWZTiRuWzOFWF
iRKh+p2TYpvH82dJTCnT4bgnlagUxxd0lfi7rYhqclix90Rw/C4dpX/5t4Y+K3L+yhWZ8PQRDgxu
AupsFv4lYfGsDUTa/oNCpEhpt1vj0vxwpe2Hv/QG7ZxUXKDVGSNmuyR3vr8VX8gQCGfHdOA3Tudz
JBDPQyQ8jMQ955Dxbz7E78D9X8Fi5/nFJVnO2hFFnCufB7QcWmPLi/vEsEvka/uue1PjwOQiQQwR
LFuiQPQXaON7XK+U89nGcl9wu6N1fLAkMxir0ZSyKds2m3QVH/CyRfS8xpq8hUBYAcPyKycJp8Cg
g3heTKREnzwsO/lUe9ZO3ZOm6Ao700P0cuErXKyD7NdB+V0H8unxl+71P/n2uD2RSUkH5QAIEO42
yq4ozNhj1l7hIOV15ZCGrNstnrXicdtkif0IdUcItLX2YfI/ZmhMLBpQjjs7k5mn0sbh3oWAJFt8
9fkDEF9PoBoN6La1rhLTxseCLt/t1uOhI5vtmp+ZDt3IJlOBQLOdYaUPoTWwmLp9P95QEaR8FnFO
2pRbNGKnCRLzPcsQXNtdYlur5S/ysariiwP5jcxxcqIPYytdH2+kcDXpAd2BgCnKOFfGSRRsEVWv
5BSNS4ToK2O6d7ofiffUcsrv+FC6+o9+751JBJtkW6nHFOHJ94k70dZPL6TDn/Qj/9FSKAc5jNUV
iZMtoM0/PNRonQCPm9TOHCW+8WOleBlXLCJYouWCR+eaJxATApkT801lk8kc4QctskupcG75y/jO
P62VfGM7rQJJrrGvO5il2eosfxqZmsjtGmI5N0rMUN3D/oFLmS1ZzYoDYuEr/5voheGr4AnueTU9
6zxvtR4wpoOV5vjaLv8lfCRQ1L+Pqa1Yfr7vWLP88WxFX91yxye2l3/7hDvOE2yoMOHjFxmNH2+s
M7lcbgUsmYvXMz+fd+1n+eOtenyVL2a2+3AetE7VbtjUiOPYP/Ho8SgxmCb64l+yQ0tFQIJix62t
BPWeFetG/TQu8b79IuCt/ONj1pWv9bDmTkG9iliou4mfq/TgMBIcYZeQr7XnD4ucwtHHlfKBIrvy
Hxd6zNYeoe19Kx+55M2EzTHaE23lA9xy+3RJY/fLD4ILAaqtZoqs6Z2g4uIN9LxxHIVgCvIVgJkV
2R7koVSh/J61zJvYJfrCMaud9MBhc6lOj8O4709q0IV8ZmnoW35E0qAd07PcDdtxXz4TYZqxcF/z
DWV8GoLnh+CKAVITMrn/vb5O50DlDI31EJjMJVfcrivT0XjcyVN3C6gnxsTTz2k5fBPHIFNy7tCP
OBEPuuYWIWfK9xD0rLTRL2Eeje3lPeN1wmLDX6Qf+ureWCc+IIafjO9IW9O+bXun8lIX9iGjv3KL
P+XMJ2Zr7YRt+T1+MDhz0MqusOrsRO+xR7M/r/q7+rls2MG6yu7p1kDjVtWq/QXGP9p423bUNKTS
iJvyD2mhw77PKdbcrBckuGjzGQEgUD7ODybw6RdFqXlSguraHNvP7gNfUDX6uO+nsDtOX8zsv5lf
4a0pHXRYPNUmdkjC837hCa2jjXVgUdrY5T65yidGnWfh3Vj1Oz7KM+Kan/RdPZH4egJwaE8bHJQu
yaN7ehO8C/uY7R8ECK8O5iNXBLB7G5X4vveTz6m3eTvQ/fecyjF3BKSzle4xpkWWyknLkHSFZ5MC
J1lzfjqc6I71QSGz0BfEF3H7vOkHcD7ens2iTSi9vSAIRVp9JCYMh/9kg3N+5x1OHJIMOBcmzlI0
COyOmwGUsLqHYetwJrmMe+zWrlYGv4Uj01fWslem+eWB8jAyHqcZOVfLlKBDVkOmtMMLvkHpRLAu
n77VQfXvn60d29fr5+fk9cDokPWwp+LPpHVkfz2uKCLJQUDqsIYq5ppviEN3UFdR9wwSBAkuXaUU
qYYWRrLP4XdU/mmZtpbQPy1sCNl3kBjIW6Og52Sihr3mXOYnxG+k0sHvfP3J7ZbpE1dStxrdyeN2
S93HlqeYTdSXeKa6x/LBSUrsnLAVz91rui/6JhuRrAYGg7bvL1kQHz0J6O0V8e2xvCG26EF4c+di
xMT+M47+UmziJBSt/fw8MgqjIEkh0e+eHRb8yhFpqAj05GNxSb2me4CFJOLMxYZFZ12jBEYizByj
buwM1BboDLtnIrhIDEJZ/azBNzzStZkyV8OwwCVMB21H2O9LGDh+FXuQkVu4hO0at1BN/Bhgop2E
y2Lc6hUE3CsCFVwsM7skFhyEGtNecSdtB3lVi6SzsCMgNNmFH0g27DRfs+k4gGtK1vP69cDxsUVd
QaIetjRgt/UL/21TSI8wgL0ZuWtGQJEnsJqectDPp6g+Wm2YIa7HnCa46UaV7qV+qQFRSATA7Irm
YPZn5cEGBZ8ahRn/ZD4Pr//ClIQ0t2bdKQRLkhSY6F8tT7W5XJccB+O1QyEZE0yEvnKjF/s8uRhM
ghuXxfxSvb4XBJ969i7L1wLc1z36m351rgpiijnctqoC1s+eT48f4Fbq1VRcMjvFw/RhnHm540+m
IVWQvjWSXb6NtYvtRXEhIxlBm3vt7MQ4ENfl1+u55qRf/MHrL1xRBdzngBmU+DchLLKVnXaffuNz
RqsYu72PtHCL/3fZ1PsaYfNo8znKChY7NhmlEQNR76WlYqGA+PaG6RCwKox9bz4wL82/u5/kmH+S
0by8tbdsR9NMagPLxqt2SIM2LH+fu/7eVI4ZxoESZAcSTPPY4bspgXBoqt+zUunt6W28midxdPG3
Awnmk2UTgaICumJ8qDCwJJWVC9wnUaR65zUBLT8dCYOuuJ3f84CD84it4Xnk7dk1/HwAbnmXVyAC
0lc0npsd2k12nTZsZv6lJPbt1VP5xU+zSykIXiKdsnJbsJRpkDAL+sfwtPhX0i6yf21sLdQ0u/0h
NTRX3fE7ZnLtzgHfpYVtwa9g1pAP8MPnLYCXeSZsEBG6ABfMcMSKRAe7/45/6T/o0MPXu/gLAaRw
eVZOta8exUP3N0UbWlbDUdflb2Xaynu7B7B7QX7JMPeHsb4toZRyZA81PwPVdJO4BqXZdyfa3bpa
MyF9TwzQR06Mmw6kHhQ2S7LF5bP9S1uHwx6Z5av8yuAriHthZ/zT9+V28bHGvnRJKNtW5dfj1lCl
AlO/lvvlq1m/5NB8PpC8I+FKEsqcp+IgFQrIBkfpuhEnt7xpB5Qj1+gk/RBxE5BveiKgFnlXtWvW
yz5qISOMPSnEQY5f32VFTjwsUnmW5sKaCE12tyfzM/1COVDuq1XEMNE6a2c7BpP13OYnhojBwGeo
YQW658V/UVkS8AHv1UF3YjSJ3U7fmAjxmp1+av/QsKJ4o11Brj/Y0Ru6UP6VkNgMZu/DH8Vx/PWE
C0jNZ13Uk3JBX4eUAesucgFU4A28pbW1ys8GZSWCnTfDVA2vU2U/ixdXjdLtY3wUQdoxN0FoCZZz
p9PONmEl74Rpy9i/xFlceYnTI1dZqUnYLJdBeO/yz4ratP6XGi7YYzjrcxvOrEyIk2wiQgAO3XLp
lJueMNbX1/GkuyJIQoJEuxBNHudWDQ9nhdwgfMI7ZIe50f3aG8ADJySD0zG8yhVyx7wRiW1L40R7
5GAntAWntQnb8kT0eMTvYh8wYRk9NvgFNszqUbjNoGxwj4DJT7e8/S/P3pZVF/PdnJIUMLGHjlG2
07/Bm7x0T9COjVSdL1P+gdfxqe5XzNk/QG6s8SkXVzQprrXiKEAO481oPqguXXJu1o+v6e95V/m5
jtCrvfzL+ol88xT5IBGvDGqNA+FNNAjpud4X1+Vm+kCTNoSEQ08hqOgn/8Imt1bZHti8956KEhAN
EYUxeAeX2HmbfZDzjYtqNe7EP45C+UYY4JW/Wb4Q9WG3iBPeZvTUfnwmXQd0oAljzJbuOjxlOMFO
+jWiUgrKr3YPkBAl1g1Lxl1yseNsuJrKW/SpbwD5jF91NUACf9zEm3XgXHoyR55edd58n2B2dgjm
KMY54/QNCz144Og6xjvY5Xif38Z7eVPujKBpIZp7dZXW/d30uaH+6pC3HHniZ9Lfmbnxvy9EiCP9
8yCUTn/lnj+hvSGhQbmIDgp5PvuPcbSlKCzxnLD45zQYXx3NKCPUs8uvck/GEwlZ+BcWYqgBzJHr
55ZPXGp2dTXDZNfvJHsM6IPoz/LAOHDtPh2UMpiOC9pWc1/8Wi+xxWp4nV0IHrDNuNk/C0/elVip
9HMEsWBzJPAB4O0biU9hWAYN2dEu8Z92EF8hUiYFDCjy4cYXwenMhttYi8/XVT3umOfarUI9YdCL
Jt9N8hlnf2btAKCUtOAFzIPuDD94cR43OqlwJGaB6bG+ZQrzNEmJ3hvRBu17BrPFAYdPq6ufFsPJ
v+WQUsokoTDHK/f6YlzAScXcG2MNnpggIs59/Pecf57aJ5CteCFQ742wqKQKhyf58GFmHJblKnBu
kcy9/HukVNcd4F1uBZGXXQQYY17759lSDxZiz3k9zUGmI77b6Cw704OYHhsE8glU9lBmyb9bWiIp
XhVaR49kok6OpuThIumhe17CQvqp4+Vqxfm5roXzg7Kw520V8JQ3ESv4G7VFonjqFzIP0nHs5Id4
cnFCmrR6Rm79Get4XyXZIWvwS3rOfmpKIyH1w1ujkJprW3c0r0iQef5vgH6gpSoHGCD2FYUqtgQq
7IBT20U44aCbpQT4F/l5SRnVrPrG7gUELZ42w0OC0OAMePRLbAyomLGPsl+PC8RwPjkQObqjraYG
FUpw6IOcIaw31ofSOdxl/zNyr7l/eLrJPxp8m3XTvrm2fzzFD/eRbmBrDA+WJRtR+W82DEewiYD/
2HXXkRQbOv2aUwsB7Q4d9uwyM2PhOO8gU58RxjGyBG6wKhLPktCdZrvuB6tQyOdwz2WEzoKZQyBx
wOicYOOqj18fId3Ar+Mkj0BYIKmdpOigzZeFi1o69TWD4XDK158MDlpqShSJWITxCDygLHKuJRSZ
mAENzt2ZyNJlxaNpASqgydsjgBtO3VpZ6RyRqsPY22G0o3IQYw+3rQO7GwYCFIDFO+BYD9+oq7rf
kJB9UucC5tk2+ZCUEXyrdIi8O/CeOOEsO72hiebJTG3LOXCA+rLH9bQb+QLSiqqe3+FZB84O/vF1
cNXB58NnI+YwgfK++fLu6Aq4pfvtEYaoTRaf/9mGAkWAeGLORPPzLW2ZLLx+V+shlePYv39ywvAp
oR7xJkYzUJrd4U9+fU98b4+NcHhsBu/b9Hne1j0moWu/VZfD2Je/HfJCp8LS4C5F/fNS0oG+40Tq
v0vj3sAykY71uEuZmpu23MiPtdJ077GOv7QVJchgl+iJ3t/YJ4pybyxEIwu4r1ivmW8TYhKBXnSx
vdrCwrBAGguSuEtt9ZAjoHka6PMnPzhYmq0RiFwePM8b+WRdSEJonfirvcmb/IZfes2SbSdvuJ9W
6JCv3FEES/IBU+4GfQweK3VbW96cFx8iZ0VsUtbIrH+WmST25XGY5de4AlePWrc2rigG2ZW5U99U
46jkQ+nrQzXbeXM2dRXY+WlOGTmw9OkyFfBC0uQM9IiR1QtJ9Y3sgRBsyRlHjImTPpkZZ934swzo
0iJz4FOduuKYwwZvqpnBloaKbkaOCRvfNJsrEi5ynkpt1/XEt0Uiz0cM8JqRvJfo2IG0NOJFE4Rb
WT8puofma1iYOasx760VBaOaMD02JNMRsvLh4K0t3I7+B45S/d0PXEzisahpOISquMjNXipqOMNy
X3m6kH03jfrZP6WIZJESCNYSr0ljkgleZBVvUQSyRO+7Q9J+NOkZMkUKeBOkULJibInnVNmh1uOy
fnAAkJ6KN8R5ohHEa4zlATEiDU2GivMVUG1cNYb4iuA8NzFigcnX/9U+YE5e9nXVuFWAV6P8D1Pn
tRw3rGzRL2IVc3idpMkaZdkvLEmWmCNAgsTX30Xdc8MLy5atNBwC6O69135Rem19cXGyDU9kba+a
a7GFohkSus7vxgNRIM86T08FGe9XdtL5w3lXjzGmHBPr0Vojzyi31icvFEYlRZblOnOv3Ht2VopW
WhPBe/klNAFAlCGnRXMZ722OKp5YjtzdT3EKhtcEtreF5X9H2RQTUae3+P/yCmLW7+bNEpBe2SyV
2CnrwPHDbuFdbtj/ACJBmIHdylrFEcta+dYhmJ8yec6Duw6c0HQziOb542XbRUjib+ZiC3xamNuY
BfsGry3CzHFO1dVJ/g7pA4vV/EHDUZE5sAFBIp+pYr1wBYS2RPdYIz3maLVDlwwaxwqhym2qFyM+
Kesklq4SM4rNGMDWIC8rf0BJxa9FrTKlG0U8JPYl/CvTmTgQFMklcy6yksrn2lhOwr54dCg6EbM/
t80hGGjprjyOZESFMhInAgjX/7fG4NJC1Vil7/oNG10UYss/MEOZ2WaZUQ4bGZ/kyZb3dF2YuFI6
JgoJ7kpTLbIWF2tp/Kl49Ibb4DxpNrAa/WT+B3duuGQuqBMIXTS/Ja9XBDfrKILNFOzRTEfp1v+w
XELfge7egeLXX3HvMHSlM41Ed0bNL50f70uxTxNbCzb2a9Jvbv3ksQFZqwFyZ7CFdQkqMSwf2ap7
ztndU4Omx1oPjLHwyFQbXNsp0hf67Cm6ENBHM5bI/3m91V97WkfyZsHbYqWs72Iao2g7p8PgPhty
3+dqhYFfuud5+UpvA0m+3joIrl+KyYm9s8WKuj1BkYHz72+RXvyKsx6qkru+35KKhYHy8T1Nt73e
ZNv6vj10H6BRWkWTce2rla0geO4gFxlEVnU7Y8aYco8+OPzO/v7eUBB3Jf9UbKbP7g4PIQKU1FoJ
vXIAlP4Rd0gcSo7gcIqYrM6sJllHwydZ98HFJauK5ArzymbIbxd+jSj7rGt2mmj4Nu9+/s8JjiGT
pemuQ5TgrWV2v+jf1xEETRdOOkjhXReg1eJhv0psRZx4EGivo0+ETP6zSxNgz1QFDDHt+mTVnpb/
k+G3XXnWdn4JDwP5zO4du0GQPXN30mwnvQtlvUPy9bg8lwGJyxe4OExGNoG1ZfKoLu0nFbZ5GL7s
r3bLdweJxJudtjgWTr1q35j8fI+fzbfcR4yJklVCkpO4WJv8wApzzHcRYraTYqePIYdwZ1bWKf6T
HEMfRlR48/+FB6LCMVXFlwWQuuK5GcUJiHtEuO+wsdUhrh9Zq3mo7eI2NRT85Cml38W0dhzwZoqT
MfkMQBbutbzJ5R2eQ0UXLN90eFzYM2n4kGc7HlLUONCG+gKrP827I3hsNlpaxvTVBPfVIzNVbOR9
VVzps0Dy6FC2QUAjFohG0IrmVJxdvfPUbpk/PPT3yYX/lg0XmlW0DZO91ufZmFidGOa+tOV7n/zh
5vXy5ma3iDuzmbef+ca/2X/6t/FUrb2tsR5P+DbRaFlvKbyglUvRX7wY7ARIibilNaddiTL6VAXn
BGflW75BprKy/0QYIOj/+Ge6jP9gmHKy/HEezPvgRR4Botb9yul22FDl2jQOgX3w6g0kFaIBVsOu
OAzv2aHdIm3baoqFAzAfJvGf4BQJCTRvSq1gdWza7Xd14X28KSCy4rs5yC0h1Zv2cwzoy/nPkB82
ONe38uRdDYplolu3AC4uxho+2B96Z3dfCZiYkL12665QS3JMize8+Bt/A/TqhmdkPR6/plW3+aae
X3+5/zw+hCjqEO/DTXbnbc2nDAoK5eqK0ozvDc14+DPs1I4Asafy1bn7Ag68qs6dtYlepkfsjPyI
4FAO+joe451+1Nd2a4cX274m2W3kTjDlBENrYpXbZWuXrA0G8fFGW2smIHT545HQqodx/MGN89g4
6T+RcygrGSET0bBLOyL3EFburXabTetHxg30XEubxjvuOGc9fFBjhpzcIUmAzPnykk0akQ4/79Jn
Zmo5eyHTSoHmIFgKy+pHlbRrN1qtyxePdJd97gJwJLHtbQARZ1E7O1/i4oE/g7a0jfqtQvv6kXoc
kdtnW18UrgRxhJmabExSvm+Sn+eLJr1/KV71MmPj5ICNcBkP3mc/2Y9Da/lnSR1IVwkO6Mt8DNGz
sUG/Zh+MZpn8sciLH9rP+osKaV5cEPQcGB0yd8D1yGyP+y+2Mda9h4St7D55le9UnP27fA/uhdgx
krW+KD6q1+CJ/95y+L7oLzpvBK3jLuM28bh9WO/OF72CzAYus0M8G90H9/UZXzr8jyNTjvFLvpsP
kCa6LUdk5sKSr9/LO/+vfad3HF+hDt9/JhQyBIFs53kZayJZS7sLtmReOs3Qhi2VV7Mh+YL+KkUL
/QPOFnpPVwAvxQSdiPo7/qEHbb0H0QeGVot5NKQtZGfBHqie427bdJvs5xcHWTHuXVQfMEQ5xLSs
/fSbUfs1u5qh1nf/hGD7M2vgHK8U4aFPVBEJee7nwcXHtyuNzXjQJw1zFjkIj31/orcOC+w5Zend
M1p23tqlaZ4D/U04bW1ixi/uk1ncluwJ8EWAz8VFJITMPClkaZIYTEhOj1TMldhhpy40lAEU7Ts4
mOPO4FyyZ8iJmaCntzjvwXNYNb6Yl1wdR/T2ORKIdemgp9kMdAryjcUgsDlEE56hvV/BhmLsdTdn
yO1xAxnzdRE+xrcxvAfzG6RX8NIJ0UYG52pk/3iwjgIdx/K+2HoOhoUQklW+5r7w2vPCc1Si0czT
xfzwAUcVamYv+cqcv6X36Vf/LOvbsn40rHaLg6TPECOj8Qt+0Hpo0Lg4ZwsFRrmKqEycrWWs+0WG
Xl26iSycHVMKeEM+Ba0B5sDnFBdArjS7ci1QfDtTt+5GXl/8TvmxtP/l6skNOa08OvaZHCDyVaP2
ovQFKbO0Xov8rQxfVPQkeGKYd/iMozX1aldOp0a3FBc+HQGk7/qgjv1fl9+RCcCNmR8SghMRMyjM
qIVM6o6PtDMJHyngvRWAMjJU8mpJpx9rptZZQ++XYV0Mb2kMJsQ+xJHVk4+yL9SMlgP0pVaw7Yw4
3qip+AktCYBVYW3xZhBUfrh3LHpaPiYnvxz4U9qeSlUysa7iA4DUbNvB7DQ1Ej1AAJ91ZhxosoV0
2pkjVANcKv4YXYWRiFNQQiMC0WWsa/xilVvaD25KolMtI15TacAS9AFsEqIRbfTE/ErPJIirOSfE
KCs21mKr8PJqk8/4OzAnjJS4/asxu2AAG7CLydDR8TLISm+nYLzzXeBDvm6ZooDr58SMeSJlmmHR
VQ/njeEEeFz6aV9d6YccSGGcK/1FbNyzQUO7xJM7ySFBDJ919xpYaVGj1Qid5q6agZ4UnvFtj7Ro
Kbv8VVYNj86seVCyCikHI7DcKr66sokuucuYFC3DrOlVBg5bXIMPXSU44YPw3nRSkvQEs+NeuBiG
6cgQxLCvVXTUEU29LoHL6JCNsMqc8SlpmuFiNS6iAI+gMbPcefxU2wE71cA7140XH9EM3cnNrF1r
9Ak0lbRbux0Lb9uY9jn0zffcdaizlbm1615tjBrBWoHYKwnEQcXvRTwLQLbWBKKLR79AAlc1AbGe
q6ZiwFrXGLzxbs61fjJCxz5YJtIuMi6Z7rAOETwYv2SJeSOrkBwyu4OsVzLhTTgQB/ludCKB1RzB
gc+pOY7ryxzZFIYkclHjs8ZKb+07zvRntNG/OhBrG9G9581yx5qGXqvpH7LU+TID/A1DRjrOAPcg
tKVzkknyR0Zhf/C67hNb5LWoSnPnawqtBjH44zyyrdaXUSr3kij5nDeEMs/fTVRUa6mHm5NRHhnJ
QHVNBgQhZq/JvHYHPBptkQAD39S21gcikz3m2+fsbyOoAx1408DbajxxJFNlEvdWI6EENTn6vryi
K+6VLy1A71UR1ajV7h0y97pW5xdYX8jE2GaYU84dwCOqrqCTT5moh1Vd2h/EiZKnRwgCBxE1rv0o
wDjWkLky+vIyY5eRQckwVdJ5iCpnLRDZ0w5gyi6paDNL1BdISEwVtIk3Oc8fIerqnRtwZg6MeUb6
X6SnqXXVLrHa10qVxrGfw/ioXPMDGqxf3ZCJg7Y3qKMpLByRwkdEu8j02KqhZYiY8zH1T5bAX0pL
mj2CzsaIRFQ6lIs91iPxWqY1ibeC02UiOiygqRkerQB0HjmBRHBKesTdR2r3L77CrKUaFi1+GuQK
TVw9Fjp8q/zOWhds3YRCn/ga90FJ7IDrpRc3Gg41sYbPEVgtJAEAwJxZQfMWJn2A1EZwkiNqlMw8
J8bNeohJDq4AJIUmCXLovqGbv8GoR6vDRBH/CgRAh9BaB2Nb7rbeurPr9JZW793YrvPCzdjEZ7l3
lmBcQG3VEXoO4y6p5RFPwUfk2Oqxc9N/RoXrb2rZu9giyqFPr6xazGSMb7M15o9k8B4LS6NWrkkP
JdbqgFGbLQaadhg6xhuq42IOqmOYllDsjIKiaQJRaWllPFe1cyeDpxp34FHnCrrggjjNSRtFFlYy
eKqXXOE0QrXl9e6a1t0MVJRiwKmZ23YZQb/C71+a/GsQhn3o/aDdlhY9+8GjW8Ab+OgrNou2dz1O
LpTVqWakj+mXBIJxZIhvE+luT1V0CtTob6PB/ISKwJPZGfltjqPvBiUu4uPymYfAIlaSEJDZpwoe
a+c9K2k6OJb5D8c+1U42bUqz6q8+xQCqV9sug6th420txyzbFJCSduWIlDzxnHNUm7iEJ5BZwWNv
GdbRa52bIMuvhNiPsHo6WW2/gNBb+Jq84WJwtqREk5I4sMvTozSag6MVx6A84Qzk1CezjziB4YsP
dYlBoqTliK4Cw6Yh7lxNRVeaPcdBM7x0kS9X1tSzFJjzn8lmhS+mSjyM4QgLxWkWRCahQELdBbOI
70uCy3heYYS65C0z1Mf+Lgb8lsEkXRzL8WscKM4/cWPuhBnrc1QOD16Yz+9NChDdpxVD867GgY32
FfrfpfDhtcdWTgJCicIjMGSxVSbdrtGdUUUWpII6kfflZNjhxCIL7NHpk/4ht1O+cBUHNz3gcwVA
phjiT3TfvDddD7cyN/Gj91N6dAFNNoHx4E/iq61atHSl1eFrLPbdkKhL7JXyXNdlsfENkgi05VXr
kAjvwCPTWhYREa4D0zvH+CvIvDo2EzTZmmaGHNKAPG1qw8A1GdpEsO9xzdPTnOZg67V9wxmhfXVV
376ngIcSo3L2wWdqseflwZjd9WZeQq2BPRsbwclry/SJTWlrDlAlG40/w0cgW8ce2vM4fikFTlrT
DKJ1GJDnVXWIFJwpv6Sk2BySwo6p5/OOY55nneagCHAaDx0GM++6HJ0GntGXyIQ4QjcYcTGqqcYL
GBU3sCfmkQ04mCDAm7vGcgG5iOC7dYCU924w02VDIZjNwVsXTNPGynLzCnSv2RYYYUyzCy6qY96B
3xY1hTHoc6zCr0xbL6rKfMBrFQMqZJqNp0Zatr7ci+HejMDKxi3NFicjrtJNaJEYg/E+/GqiUBmk
yVi/tIoM2zFhQCOLhtUaFrlTUSA9+oFVXuXUtugm6uHvbNzoFa95CuuTBqk+9gi2vZEHDyE00Xow
5JSa1J2R0ijtPXr9xqAu2nk1JPVEEJsVkE6XqMDClUfHc+790sMKFI/WQ9Uw4poJTDdsKKphA8em
89/qzj6AtS7faUVPE7kLcTgnO0964KJSjUCi9dWuFpXa2a279AhB2BqdZ/Idgm4XOfKKc/Vu8HAl
AON5sdpnv+M4w6sTbLANsMQLfXNx20O6Mh6qklaUn9bus2njtVE9dUoW0oav4JPbwUgOSJKcq4hw
I6+fPOjymXvXeYuWZzD1pu/xB7XgNdrINv5i/fMKfus6kd4+N9NiF6OPcwp/n83g7MuJTNE0xOFR
xz+JYJMSVuKvR5XYy2hMMWK4VrxjzZQ1Njfqr7n+sdwkPE4Zad91zQxUzW3LgJSdzkYxvyrjAY+r
Hzlvk3Y2ITyCimzirywL8YJFED6jEgWtiixseVqFu9xJHFjX2XysLFAdKaf2dai9bzFM5rGQNhVK
XpCwPHUYYbDObNn6rYffC9mou9KnAEwTa7obZKsf1HIpS4RA8+JdGiFrcsozzV2YRx6un9Y7gy3D
Rm2iVSsNwz1nM6qaIiIra/mbmUBRFGlFhyFKGSjLXL4nU8qA6/dT49A9tBVgsTn5k7u4UkzHuHaV
SM7/fbF5PyejA0I2FMvBrIFGK2G5lu6ECS8zdoMfhKffS1+W0cntyeiwk4V+0SCcVEN0+r1YBD2c
XM+BtE88nIGd8Px7abTfAvHFJTEbpDvz5r/rUvE3y8Ns0/k0NDpTdmctXCLGE2/f+VF14ahdX7zl
0s/WH/h0OOJCtICzqsp1B/ZJBfUl/72YKI4sXZ+YsqCcpRrBu5ZUF9nQM4wSH2PoMGQ3HxPRoAiW
8lnhcInHFgC42YIboIKBOtpTNGvyfr7AaKHd0nMa7lrcfKxS+L4MWgVCjwe7Q4YY+/QVY57udW+4
NEnT9tp2GKS7yi2ete1Ga1VYi9USG4RZ2wTDjmgNq0nt1cCWleAlGaTdoSOHQMipFYWAHdvwpkFf
IKWxvMa5mNqaGCzXz0bOFjxoXAQhaAid92eRDgA5RCjusigDumlGlPR6AaGV9EcNO7pr2kA/pAAv
llcSjhQ6ICcRpB9n5WWoUADjitAM4YbiMttucRndpYGE4283FQEwIdXaezk5L0JWwN1zgnJtqshb
H4abmu90NZTfHchdIX9OwCSZmqKnLW/bNzwkD7PuEd56R5/ot5s7VQxSXBdEszv5N8jdj0FdcozW
7nivE7wPVW9MNOp0utG0aRwRNG9ha9crU+Oy6Jrkuw+xuQtVds9jVnNXRc1ZaOyOw5jW90mnrsFA
YTrUzfTqdzxa2kb0bbTfIp/B3nhyR8IABUhFVJwlj8Id0nOXKaQ5JDZsfbd3cMGS9uMn8sEQ7+D5
hi8/M88TXsP3fsofw5xIZ4CH1gV+iMKEMBmrIrRf2SqoecPxda5EgVNu7A9tQiRfEeAlI5vhKBa8
dD0zV6HRlJgOfZg0HG6dnqPVwjixJN/BbsQJT/eyyiuElsPMrjrkKee3iVG38i++JFMrrWDd9Y7N
qM6pUScUTEKwcF56n0RhI+rSPXhBydgkwdRmTa+pPLRi2eQrh5jNoaRrr/S0B8ePSL7B26Ca+OxP
OC176uVd3dTl3Wz3cpP5BpQEXRJKE3sxVX6UbIXRH8xGdi9Oz0IciSDZhVmrzmHObZJhi/fSj7yN
yXdcjfdxr+gwd615Gov0rH1Vwm9xn+3A2U9JQSBu3s3kAdU/0tVyS/ivv2rwKPgg4qwawTsep31b
4XdtLfeV/g5jP/QXIcSGbTtmr1Y5/fM1pbGdNt6dKQ1xlKN+aKy8vy+zjlipZ5Uk6aa1KJkGqaqj
ogUsCN+C0B24O96FsGYGAzDrnKv7sGEWGM92sTU86Z46haM+bWnitcpeD7HAwhX03pli6MMY1XT1
a+CyXRx7bLdIkzrUblM16V1ZDQ49XLPe6M6wV8C1y1XpxfPez6A6mT6VesjJ+1Br/8HvRb7L5VoW
FHN6NPpLb2QXVdOtSibqwsgmyCFiclYw/16ZVvzXinpFDuHEGdUaN5GyUE8KwbwKX9DRSpn4hF0U
Hf/vos1XgNKEgKi/vx+02Lm21VD8aGlG8AmYRni6BMUUcwvnngeC0YgLN/joxKbiSDy9ZAzxj5an
wmNfMwIXecuyNrkldsLZ23rm8ADsem046Ehqa4mB6mgnmR4gl9/L7z9MMvkMaunstVD/RFu4h4TA
01scc3HMBk1N1n86/oxGzUv+83EjAk0rWhoQ3QKLMt3pPNLAI7mDaJj54pXTeIt1zAR8bjHWzjUV
YZC5sNUw7LmhlOsu6MTuFGUpFLr/vQCkbDEARYnVYx9j5jEP/WmKu5h4FMIH8X8DTZQaC2LlbqK4
GR8pv0j2GUyIVErf2bPASDdQYFve4qUdUn/jVJdcON7raA0sAPRD0Cz2yOmrPH4bNCYyiu1NL+KA
Tlr67NcGMoMB0KQ50tWoqwYjKbtGU0M0qZzhQ2srPFtl/zk2Ej3GNPRP2dx8jkUlONIgIS/wF05+
mD320cdU9TQpkAwOUS4ealQSD4q3rFVgHogmh1wzuj5I18lO7UnF5aFVL33lvTaB1WzpQbin0VFv
mUEeJpEN90npPFcT4rhAET8XSVbUrqVRVOMlXnnG/JMRGvpF3O9zAycDXb0F5KipGoqMDlV1or/o
n2UENx8h5NOXFPIzSG0G82HakC/NY1QN9F3N5j1bltOaYvBPYOHiN7CpdK4MH4s4o3E89gDwJv+S
xZz1oFc1B9bF7jrR7Fn3NHlrLxDPNZhiwOpoW0f8xUaQiWcr9dFd+8mfCVxK28rpXmfDJrXksMj0
0srLntniCj79Nhuskn7PpMERjPL9AmrFRDZSm6fzaej6pw4AdxPXmp/brx/S1E/u8ONuQid5WAp9
GmDJuS1VBo+p5aZUpF3EMwBes/yxFTMb33Kexxn0jj/L8NC5PsIB7DYEOjDVT0kQ0bTeu5YJSz4T
hyqQd7SDYOA1Ez8RxgCfRItNgeGMJkw3iXr33rGJSiqIHyIaBm+WSLx0ZdIj+WOUSLzHBFhbH8Z3
TSzMNe1C8lhnOgiwtoNLx8/GgzsNn5IxvDkVjwbhSY+xI6gbA8mUTbs2bEMpnkqfDoMdH20YZ4Tt
Jmrlxmq+1SpFdk0yVYFfntp7WlVZQ9yfRJ3YmSNTRE3jzBFyPAcJwaxlalQoedoK4TwW1n7oH/O0
wKW+/E0LmAIWvdFtlTvTqQxMGrPGTGxzX5yyEdNDsVwiImVWlUWmEukFZP/GKVYYg8N000Tdicp2
2nCEQDUyuJ+ZmfQfzSzAmRVdBNSwI+BFTvIQWukC5WaFx59v3jfO0iJzgGzUcI/Whq+KbeP386lE
tLRyat0fu4SYMKjdbN6goDbEiqC7jAhEDkIb0XSMxDMorZvpt2+hJEbYraZnwSiE2/6a1S08C2jK
5wBcQtmFTOyisb84rgJLYKbvHNQwawL729lSkWQ+xecibng1HZtetCd2SBaGSjBMyftPE3GS7wj3
OJejfa+YZyCvKh4iOxA0eHkH27RNYjFk1752+wc9BhZtP2/azwk4/szC1J9EDi3pmZQsl20HvU95
STsMzXZajbffdbQv7GjV+rQniX99tksCikzXvmiTKhbxR/PPEAORlRlzcn8BYfxeOAWlBy8gOpSf
opzM+AMR9785EuumTuZbW4HXdQPsGdMU/MvsdrrZPZxPRgWM0bSJCWhCQE4nhOTzMRRX7SXJXsET
j6fgPGS6v0oZ9Vd2qlXW0hGaW9LyohmJolV9/f6TcmtB81G906+29iPxzLmcr7V2CC7WMwKUONXX
hh7oJUhfvUgBVs8SH2maYEQcRNmlHHAl6FrcDF62O7mgLmKA7GbW9pckauTN8SL+ESAZL3WEdNLM
OODxoTEx5a0rB8nRwr3qGHpGURjyNlvAaYoJy0wSeURWJgOUu1m0d7MP4ckY/Bhm5Hj0lw8NbaCW
uIJMko/VZyOqD5KmKCysx2A2XzPCPMO8h+2U3jX1ZBPnN62kHX6nlQkVwS+gm09kh/HRyhLhv8pJ
jmnRwxovXeyOLeQtsxsAJ0Bz4jBnrFrPitcu/dB9uzQEAu/R8XmepcNW3rZH+jg8AWR6yVpOGwIB
BCXE1poc+35qLKw/AkOdwFlGAKQrMogBJtwk11WAmwtitSL/2ZXzZ+h64z5JzffBKIMNv82raOOv
3gE5QuuOGQgeMAR16SZJ8HbKUQIN+oGw4ezmnmdODCbikgRQTmyVl1IyQw4qVpq41fLye/G0Kph4
lxlnVM6Dyk/OiTDEZert+CDG5Kgrb7zURYg5QQ3kSjvQ2VD9dau46p8mIj8Yl+L8bMDWo/bL7XUf
JfOuLIrbmMbxidnLt4H1/YiZXuIfmT4dyMWbvOe0tlZxkK7ZqZysrPYVcMvHZrlIuDAJattsDAnm
m7V1bL3OOloNfDk9GWhrCzs4Sh6JbRl0LwnZCf1ghyujQCVQJoN9/L0QNhof0qVxGFOEpj3ivR5I
ZlOV//kPQxVXgNsOcct7OqrQqTVGBUlpHhGmCFyGrT9dlCibY6SyQwSn6ZIId74YBW2dvhEbR7UF
opJMg3llTUOfnhE2Blwi9CjecxGuikLlmxD+0ub3M+OeT5+bDut62nxQUtCRKE3yZLijHHMUQgRz
5A6QgXCYp8S8lGFeb4IataG5/NUWxns9DRExxizclkkMlu7+/yV3M1zSOZAHwXg89Ozg1BRheILU
waQgdy9q8JwLrUMXfGb20cE62WRh8pJYEohtKT9izqxwr8AOZ8uHsjD1LoMli3XU2W8xhOy5GzFW
J4b5Noj00TZDsVbJgmUTS6/bszGsRrW+08EAlQuz9ugV01MTFtFj7CKLwlVHLhTxwT0DeLdmBes4
GZV9Wu1llpZPzujj5pYGgFLR3KdjCwFHRBXmaFbisA5+BuBmWPb4AVa6ceorEQMImlsHB/62atEb
NYaor1kAv5Ve82e1/E0jfd36SYqJIMr2iTcB3vI6NnxTOEhZSK0SLaOlmoR0siWjpaHS3lzT907p
MF0cmh3MleGTNwKPX1kBTh5Cr9l0Gfy7qHL709C+WnnXPzMnDleuJzHVszW++I6XoAYgCpgjqweP
zJtf0Po10M6gPleA9fI82M22yjba6LuHicWVpvCA+bqwzj4Makx+MtkHPoNlaSOR8gezeyxAgndW
R3Fg0b/TUdTtTMPP1nnMNjQlvr9PS6SlZoookDX22RXd3yGAJzj6tJ8jJB3QDlE9tG4GbdN3cQ2M
qDU7PTxVA69R06SP6cCiXdX+65QFeGAjAltHmvZBqYyXwigrUI4EWnSR/eUNOBKb2DLXvWfbB5FM
7X3m1y+dh+4F7AbRwYF3q6RWJG/T063aITkODg4i+WIBvYQID5VlsFATKgqXXTSnr2kLDvb3UqKS
D1sxH1QOqUP6A2oRmuRAOyQp0xppEq82J0Btuse0I/X+909eqF+0h/yVN+Vi50MOVscZin4mR8ff
P/XmkmgIEoGOWh8k+zQz80dwWD9FiXKQSdIdPC8inIkp34Xurkj6ZNMYxMfL7CW2mVNWKmtBLurD
GEmyT5FTlXSGV0aObqah/hFe2d/X4WuQ6HMKeyYmg6Kw+62wscOX5FrY9vAVpYHyVmNZPM8DnpK+
NfIDvf4vSJ8TNhI5rfIZXGPXeba76tKR2ZTl3QVjWd0P8fwyB6wTSakqCg0uWGAtFx1hASjPB4D6
aIUDUIuZ81E3Zjiy+0wg8kWt10T+G1LGAB/HXhbu/BBMuXGYyvRVBajJvRx7jR0aNBTjGuGtxaE5
j830IZrHt17pP2PgT2/E74jZOUVRTM82cTCRKk170iDkFX2NOwQMKr3XIsEZa3KCssZ8eIppFZ5S
Xf9URIAEbRiBwhbZTYCLQnJVP/YIDqFZUHMajXqORsyzdq6Q3Ykc3kipjjw0L11V2etiyEmgKNuc
AVZGIHtt4VCq4hiZZZ29g/xrzkHWN2cOlD4MWW/ZE7JzoovsPNdReRpQqUWnevkgCR75udl3NpCp
yM59HJgG8lUDT750MlLhJWdG3uTDmEQHwyyxQE+QV5LpvqssvnBfSOwl3ePUNx92FlX0wDzzlGXe
qnFyFBbFYL9N9gzXXJfIcQpcNlrInEQdA7mayn9sy9ArtCEt+ldpvRTcQ08srq3e885e3Yhb0Wa3
3M6NixdiKG27GfyxwvbAxolGOy6yvYqh9wPTZjEE9pt0DYOsILB3HvzwHXqRI32Kcls6PZMjR1nH
DqknyU2Ac/3Uw+Kpw2vQDpTZftVuBlCnoBftfNvPY3pYhu7vdVJt3eUT3Dml+RuJYQUGdlgldDU7
BNOFk14FVoXBJ4pE51dl0BFTyMpVkRjvXZSFdxEx7rtGvVoNtrJyarOTgQgs6sWLgRI8KMeHycoQ
v0Ud2AQrta7CQ8Xd90Gxjgv7O+2R1cGfRoJuGnQzaDqiG3svkhRdX4y6vDeK/K7VhbyT/ZJZO0IS
MEPHuvCQVXOJsqdEWxkVFB2d3YltGGi+stc426ZdPFy9Nu9/L70FoiBCNJUJZ2vw0UC41dUhPg4m
SdC11bFJkNWAP8cpXm9rDhgrwy6RF0fTLshNXh5QX0qrp2j5xGzqzpwxrP1AmySxAcASW9zdtQVW
gmRJmrBUDw+Wi19/RcmAqLk3uuPvvxWCH49I67+ZYzP/Xy5Blj8GQSR2/8XRee04jixB9IsI0Inm
lRTlvWtJL0SbEb33/Po9XGDv7GJuT0+LpiorM+JEKcVQiI0RbZuwHKRi14HLWmmD8Zg1onoXGg99
ZqJbIcmTuKLTwYHMOVvQM2XAYajnqlG8uZRMBBe/DIm9AXDndfklofHT1ECJldJ9tfREpqFhdGwH
CPt+HGpgvK1U+9FbFkYw+tkjwQJZ1KhoTAFDqTD7GkqtXcfKOPFSpmSYRCFpXsBxF9XMX7QsB8jg
4tYFN4dLyyuoUgJpo6nbuqx9u6r8aA76wSC5L54ETqh2W41RaC5K8yrqGBGmDXdT4hvquTgxWPnQ
QFkM2VJV88cVG9jVulk+kqG+D2iz/rroqxRVCnDk6ZzMIxRGZIjJjM31JjQWilfqX6MmW2RZeAXT
IbUO43Uk4tCPRhppVY3cVfOR0tWVy9S3rmDI6cqpNFNiMYdiZnc6JQhxsCjnmmKG0JpphB/5D1OF
zVa+lUKiNcz2uU374fM/ksrwsm73/3+ZHhu378PIUnvR28k5snstBp2gY/gkDOkVGbN+IdbGQGgo
g3+xIc8hJ4ln5ck6sIGChB5Z7ZikaTN166JY6kbXPxAyXWqEzCQlmBNVRSYQRsUuEjNQH0r+iDso
61EukVGUhOFWh+4ym1ZMra6reVPoJet3DhKd4bSlS7BU2YclcusSiHkmv1RK+y+ShuMAThRRpC9t
s+ZfppgjLQF+qcXorYeowwZC00dIrNPbJaAggAcq0Yt2xSNqFgYas/7U01ba62G60tkPHc3gZTSn
GZhWrX2N8MfKiDDXdPq6KEPMmAOqgSB46YRPHRuOvYs09yFvdAGE0pznXfFYbFu1adnhYLz27LWk
z9I/YMADLS4VLmi+wp0psHOhTfwnLhHWKXBZBEgjdxFclOGo+8HJdxAhd+M1+lHfuMC8g7YvZtsI
LE6+5rQU3NMtembR6nd4wuEZbaNvfLBYGaz42WzkQ/LoNspJB37P42EBJIIN6j2Y3NgZdAbTzrH2
QyqzCLfyLShr5jV99ot3vzK0nQYRs7nIU1Sb9/O/Oy86v3FL852guS+Gs2Kd6yXycmAljHSWSFsB
17j/ADqVKm6/zhqvLc2lT7oWN6KDTDrdSUf1bFJYLtsTScov3AG/2PcX8a97qncgJhprxHkPtP5A
HCHPOj6hXTzH2fzdb9M5YTzEpP0yBzr4y2szV4/YoCbuzz34GZZEtj5xe5yDRz8BaS3lt13rE+S1
+2DFEp3xGPwkH+FafceLxsn2wjFyvI17R44iL2H7oDeY2cpRmTOcX2CGYnVyDPuPsn7+YAawI1Te
SbYQx6wf0quD/XFA5B19yJ8iT+VaLMlju3b6QjwjkTXu/q5cT38PzhQQNOI5/e1P2Rc9mBM8MB6h
VHfEi7KWbO1CV4/ow87yjrNX8DO7iW91tFjmm69A4uWzpCtF6Qhlob+of0xCuEhQAP41G7I0HtmH
zMJmY16xQG/q53iSTv0JO45+Ehblc1wMFyzuCVJeu1wLF3b5aunfkg88AU5pCPAJc+MGjMA7rJgV
L72leAXTdbg48kRlDqNuhhC2vkuf459rh9ZKORErZzNL7/BtAuYxLQr9JVLhB+BDG/FNT4TQT/SP
sLkVTyaehPiLQcZ4GOAa4fH8p540oKfIzjbDQ9wg3YY44IP6cDIAYT5WlV0L2fxgOLxs0+URdrMb
vqVA2Mnn0QOiO+/O3s9sjQ72C5EIcMgluytHK667fIhtB0nUB9AY8c6YdshfFzdFj+vU2L+1NVA7
J1mCl97DLqFPsnxA3F4LFhrFFSBK/j9sq6WlXupXOadgRhm7P9Izc6oNCJ797E+03bX7t67nnS2/
cRn3lvyKfzyclea1UBecETGDk0dj0WkHf7iXNxj/1ntU8hmVjYUX0MEOgVeidGYbgJx4KCCYgSxj
YHCYcSf13XCR37M/wDBH+BE3Y30DVFGvgdvkHNIsIFgXZKL1RNaGDbVgVziIFyg0vOdznmXlSprX
ojgEln7IV8X8q9tV8yHHBUKgte1dWGcwtKLD4CvB0S/NtfQiOJO80yVq2XnFafpHUCzzT1nDjrPx
M6StQ/rGnPB4m61rubtz3EE+QfvxAC8XeFyF/Re5x15iRDKHq/HL82CBIKC2FCzvq1kp9tm/s87t
8x15St4HgTSYLd4kcoMt0pJfxK/mdr+YrcovHN3XN76iiw+6AODKmkk4XOOPtO5WmCX1E8vRLT1r
C+EFKflfgeeDLzOWtIXnygVbGsZdde++udxn1m2eKopjzYEqxBoJg5WX3b+Bud7Ez+TnwUNOOh4A
Nd9G3X1m3L0stsLCvEIE3lNi/ym8F3SDjomlLUeQCQ1kL9wU88G66ydxET4a/nPqJFHkEOFYOMJx
gRsc9B2PjHiIPrwVH+WGrQFEA6sKB715ucXYpcx7KF7QLkjjaZ/ymVfj0Er2Wz828AceUGhZX9gu
SA23xxO/uP9mc+JhDnLmkNFhiQRDxda9Ayg2W8MYKuYcqtm15sI6tXbiH/4tiNK7F8qgNWmfPzLH
jWW9iNcTMwNMt+1e8KAt4efv8BFNz5LBh8Mu/6wcRERoIPY088EQ/wDJiqkETsUuYKf4iAvw86/s
yHZcwVxHtn4AOZaoBBPN2z0Q0Yf6qz2NqwQEK77DRjyAqQVzAT/2FzAJzpdyXf8SIeOoi3iv39pf
hlomC399b3ZxbAU3Y8UPq13gLQ66df4u5u6OBq/92ng8sdUmn/N2+NxThnqwHFMLtyxS4a1nXX79
h7olCnkhYSM8Yf0NTmDPU3t6RGbHjHs0s4WF4ZiMdZxp5UAbj0N8A7+AoK3iHfx7DzyH8h6czGJI
iHblgSHZGH/4Cn6cv9QADcxe4gZ6A7acI/0avgAWYPnrfXSYish4VsmiWuvL2tm4F+wDf8gTrrDt
JTLLxANN7WkCCmetXEinPJy3sO8GSyTwiReG5BVlEVj/Alu4Y7r9A4Zgs5ygaBJWBcw/5yr/khu0
cJ2W+yowzz1jncbRzXvCOnodV5jbuDDCnIwLfDH57kiVgIOQRRlQxpSHJoOMw1l0CB1o7C9BnD9N
a11uh5NgrxHP8M6BqrNz55dAb/g5PM/bxg6SOSYeXrwDfuFgXevLZKtdgNEDLTABozBKPOCRP2tv
apTF9kEiGJm4ykl8/2VHUomJ4tvScQOUe85WkIgJCxupGjByfaKvv9he9bZ6hAo45+2ylav3M/2J
egfcQ7Yv2o4ALVu/jNAcxmObszG/g80epNTGX7qY3nDCyUe0m6DyxHdBfLeVTuCUw493oUm8u6lg
YeKnEMyBzncrHlu28QbUAymawqJYQRl1vpMvEnmfRE43NnsSl71zgBUEFk5BlniiL7MHGQ4EGVAI
lPP4CZ9vjlx7Lbxz6xx8TXgDYAWKXT/j9RtOMpWDa1+Tdcm/PPBxmD5PAQNlS78ay4klA4HxAq6M
TZsJ9nO8hpAT/hSFa2Lc5TMkyFv1IQZyWkmnHwdjM5Y+9IiLESWG3dgP5couX+KfxWYFwcYaV9pa
fMmv9itbHmmXKM8tvvX5G6IFdESYe/Teqa+KDSKeS+uxeXsr7tvFxYGnb9oHBu0D18ZCSvPKnv0F
xOyqpPw01qRHAFHhA/6MeLXkG4YJ9yYck880aj3hzeKxSvbyS18wEd3MlviJ6ef+c4EpmZfg4J94
MA7NV/47u/o3HDhgHRhILKN/IvovW3lzLLGFI+qfdflL5UEkqT1uiaL9UOnUu2TDZiVTuVK+yDfx
auzctXdRnuxevpV8UdUdqF2w8zpASj8VGshFlM21d/r0T8oCdgRDBUis3PqDt7HaH/z1wRsxwydf
uJvoHb+8C6gN4ojBgLHwwo0EzAOLGNE4BUtsdx/qu+Z/ixWOFWbT8FRBvbDXBw9/zTBzE9nBMt2G
13wtv3kbnv2TpgSGOfmNh4+QlcmPNIFyqMp5ZcADvim2+c5EDcvtXPrzQI9si/XwG6KHwt1FFbBr
vjLKZt3CXOB9yInh6aUzTFcDOSeyX5y6/Q9CGDq2O0BJIZPgagf1N6LSK+bAHVTmirzGvBudxaPF
EiO93Eu64fS1Y11tPxRJ5QFyLGauFEkcLT6YUQ+GyyBwWm/OJ8jleXOffeF1ZG3pTR4jGxwDTxaf
w0WjgnWfEQAWYRJx7Qk0xekNEAXlKB8PDxSVq9EjMcVsCHH5BBsktfiBDKYMNrEGwLLyeYhkjaqS
Z5+YiqfMwbu0BrwOopWjiYPAmDhcbmxJuBSbS3Rx3zzx4mW4ZIlD6F73zo+YEcGSEn3MWiyVZFru
WObly2weLrlaJINrBw9dNdUqYpevtoMA6r9VgDCL0WkCayPMdXfl+rRb1H2E6VRYT/rV/gLbhzaD
ZS614+bqkwvDYvFJ5i1GVRU/q3ai6lsqb+U8blwrmkP+OYRLnXSfzq5tsHOraqWs2SH1W88YFsv2
V7rRX1M5o1J6HYWtPv94zwnUy/VXThwaoZNSbA8/wp9cTulQej3VT7FT7LStzjJO2PMVYS50Y9xR
XyKrrdojcrSZAHK5+dTeF4StMlzWXFVp4nr3jrDUoZfhkcTvzPQcV2RdWSlEzAipK4g4jUGSb/l/
/U2HUuGQD/YdrIJlxWVivUUZ9FLXzPasysrX6lI64kQMPsYeARz7kohpCduKjXrtlxwPq/zJ+B3l
yYtMjc6Z1aPQSD4VwQqs3ZP/U1nANLHdRc6q5tQr4RA4gH02wGcBFbv6gq19ziF41f768lzAXgrF
7I8ZDg5EnhDxLRDL3QM5stJ/lAghhRj1uLopBSukEiS4l4qSNwypKg+w9jB/KSw82eEBbg7VHVgG
cjvWksnNWNKKtGWIbev6a+DFOxcYBy0f2POXAlQMcTTXADOPO+GqqgctKOHaHEhdiOGcQ1E4GBx6
QU7Y8p2G95Jyn8NCih4Ehc2G7vWkB2NLhDPHAZrIupZGJZhfiLO4N+kqTfUEFQbgD+4tzwlXNtTv
hm4r9ZLPkX3nJ5BVfA9ajpOHhEbW/65epdvq/qUI17NrFtgxFmlwONxF0KY6Nk0rPDGg4GPIf+6N
IADWcH4zeoDBwP0boomE1EeYpQOPcdGSx3uOtrNt+9fgjWO4Ypu/XHZez/iJ2ZMtny1D/B+8Vdb2
+MWeuY0MJ0IOx5nkZhoQESY7c5Wdptd/yzJgYMO1gsqq+ysuahaWGVnxMVsugSIpWxn1vYgdxCY+
KwivqEwIvVewZLEjz56CufcbWzCOQj7Zf+t8D4YoUhcazQN9xTrD2gPvi7+UBYGkIBYYLwDHYbWd
HWq0Zi20jj0MYVoRbI0zm2VkILJiCid5Vxxwi3nGnJaHwzujm/5ViN3iOE3V8t1gb8/hP/yMW7id
ZCd92jUHA+nYH/Ubhwi4e/QVBLZsAGigt7CFcRW2hHP+IuGioZtMqyc/PetSyHL6bxqgmAt+9bG5
Ah6hjdH501rK1UVzVve8cFMWeRPAYJnzqzmh4VjLzF99a1De1HM/oN5xsCwDvjf6JSwJ5khAdDTK
EhQw3zJHf/x+0KaRMSs2FsxsnOgWnHOEL/AHOsOtPxAcDWmcYGVgibBoozXL6ZahKsF1d2jTtUb7
MkfbsDHMzywhWA+6zkZDOwcAOFkwAJFMVLQLU+by3eAosM8/6IsqcKODp/TVU1Wzm5+FX0yQ4XPk
jMPGyPuFuRz+3YyII/+v/qmAWbpzHFRatpggLCDiox1c7CyB9R0wNPnHD0Tz0pxI8lbyL7Nv7clY
KgNtsznCWo9wSXv4juhpBRefHR9UpiPulW2xd18i+eHRHiZl/1MfXSboP9mGDhLfHh/7uG7uxT9U
geT4sCMsk42EnPgIcFF1ioP/K/3k19aAO4baCSpO9i//SThRsjSnlsKLpFrS5FjFPXqsLmx46jdf
SJGCnbYpmLfZ0wrKxkaoMdsnDJi/+ncfn6Izv+8aFJp2LqC9AE1hF/jCf/eAZwenv1ZLqCK02tYk
eudLU3RKxqsEeNJaDLcF2pml+bsnHbajwYrZv3MU2jQwLDICCVhm5jOZ+8aLAxaE+egScSRq8hzs
Amg/DwXjivxWeDVIWbl1KGvDl4xmN94Z+UHRLj09WM6SnNxQAiYJCb1bdHdYikEz4eL3lnhsm4f6
CYm3aXbk/9TNBpWC79176aLR+Clk0CtYFI7DGzQ4l0ROmYhsvGBXTGGda4wXeLLY2hViBjdQWuAJ
jEAyKNWKBd2j+qu83swnCySgSi875ajGmo1Kw5NgFGMtwcWmMycu25lDDGrUwnBX1QNQWsAvQIwY
H09hyzN0qytZ3GTDSmdzQKhTPMiFJxhYeSGiRYJcag7fQqg3tf7r56/U/JbTvzhiDl3fiuJHzFk0
eC5GH2nlEjo1uYSRBuyGiMMttnKyJjwTrgTc4IuerQhpmBkLU10GODe/E7aXf9nG+5cqUI62pAN6
yUVLdoSR5giILV5jjvqQ2cyfhnokICgEqJ8jgTCfzaWGnOprixQ8u0i0HMXTSDZnvxZm634Kjr0p
1Vr7xidWWZib4B7piFECMi4c+bHn6R2+Ga5CMtA6ezG8k5V6z1u7BuxBM2tKfEDKvBA4p7v3jCJa
O7TGkgU/NdDDblLzOIx4QOySyApYmO70QvI4msBi//Eja7N50c/FcB3+4dgioJBroMO/vGQmZsgV
xB7T27G8yJotz05y81L0mwYXMN7jFFAoY0oglmRc/v9C6MZSqy9evDEJwBGcdDjAl5tCn8p5K8/L
F2vkgm/UeZsOy9YBPBUXgmeWh31ivYD/NKzsAtFV36K03VUXOJCC4vTIDEhFwQ2j49HB/bVoOmKJ
yD6iAnV6glxo22ET6Nf+H+WE2Fv5H3kn6KNl6CPhnLqbnMIomc/AN6g2AawU67OJm3Gs3JORbqGe
tpDbQCRVF/hJ/f8H4QJS0YQws7FQaISdgxk1aJdvk2CTNqusPLjkSmLwHBAa72f+MQISC+nkgt4K
TGUHyZZ4YLRYFeLpdWTaojntDohJ4I8ZdGIEhrQIWh0gShrTqghFOPG2IoGFONsRXEHow72ir03F
dpfDtzauFHwywzw171G+VVzGxlYXLPNiWedrw18R6MyaAEhTSI5oyWXjkB0oD2Zf/pWlg4AEllcF
0jRh3wFohhVvQKxOPwkBrPkL83jmrVTKSHObtQ6NSuA5wyeEKAstsJzLeMoHhz8PvJqkvkuWztNk
AWrL1VjG52w2vKfNne2RFu9IBhuAofArMK8s+8YnryacE9eVCp9Dh4jGie4QqZc3YSVvpu2EcndC
+TbxhrArIvi4z/6MrF3aELb6rT2QI1Yd5xzb5Kw0Ua4cM5+4rsCcGmlJikvlOii32LlnTONpB1vc
aYEchnIRekvEKN2HxQuqFsOGxHUYv6A0oryAvdHQjuAUT7JYs4SlRgedPyeSYhKQH0D4+0JWp/Nb
D/aTyEgLQDFxi5zpCCPJ2HIEtgb9O0K6FSx9SDSsMr9IynLIrTYnNTAvubwTq4vontB9cbuI5GZO
oUs7CkBeUmAoXAwI16q3N4FpNNJeI6d3PIDNlXUe3ofvX9rk5cuwOIzvKU4H1P20rHEgjDk1ufV9
bK+CJOMw3+mMuPLzLDsrxnEIr0IxjwZnUBeMhHLGPrJdT5JSSoEtH56lRq4sJuToTPkxQnlabPs/
IGasZL6xrkuKBByKjllteE2K6IvLGUQbetL1RVMXibfH7g6VI++/hHCHHE6Nr4gPAQumfyqhCL/N
OaW3yEV7iKxvhZ1FLAZYkw5asiU/mjzqUfrXmtjX8keqw9Y3v7i+5Ban+Tly4Zc4vMLwGqr8wV+D
j3eSdhEeTRmN5pkDC/QG+iyI8cgmT1aagwiHvKWBfE/CUSRwWHNoOXwg4UeiWfDQqTX1FYnsUrkK
qgsjKiJheQMNSDcCeh2LNSXG2+yT72MNbx2IH6RYcd5yWG5tnfhjtJGAz6odwRnjlH4DS2oeN8ve
3QzI4xTeCpufpWxWAHn6XUHDX7KrngKLzYYaCP3KdgAJwcyeV8Zcx+XezQ58YD27Ef9U4+lI+Wzs
Q0t2BXaLrrdF5YtvEsGoRVs2nQQXxHBUjJKMdU6/n3kPR4pbXxGCuykhbis8CQFUhAs/KRG53iOG
N6Qv3XhZHrnZwOlK16JiU8ypQM5VhxBNHkc1PdS0L1uYN9NnNGc/MeyjGcWRRsCUxtkDtYxVzZ5R
8kmrFcbmnPFJt53YQukhD3dxf9Wa77K/tvLDo8WbvhimWmOLQaujYS3Tq+oxXBuqPbgNBp9HkF9n
8Xfv31uZ543glfSUGnj3fl1GydmBhy0bnJLTG8DQ+qACBFWtKfSMqWrsuPT/dOKXONop2o8mQauS
PjIHk1zhdhf0XCTWhpLGTbUryh+jxD5As4YnDEl0Pjx7aiveAu59smUoawprDtVw6wZ41dtyXCjS
R+DH9Ti11dK/WAIIqP1I+dmXd6BkmmQp6czIHR7RtFzxBDbpgYUizPeitKFgwbuYVyvycmv+CIMG
ikCoRyOJCcfcPM7KpxLhRce3yCsfV4i9899SQ0ixd8ezVn83/TsjiR4No74incA1Dp576qWHT089
gpEMz74bmeJ4DO+kvTAZ9ihqlVOvnICou9GVRXXa/eSdHi+GapdJnONMXIm4FGHPSVQM9AnkYRXy
wSYeU24zmRy1FXezHA91/qqjnQ6rHUMIX4FctFC2vedwdG3EV6z8peG7VH8DXka0Q7TOPTseSgdZ
zFxFUjHjyskdHayCzENGQRBtLGRE/IUgPiCrFjcqZIwmEOuwQ0R7XYcjsST4Sk9X1NfEARihA3W6
wSCvrGodE+QXnnEODY+QXu7MtRO0rFJpzl3aAgqeZITNRXCUC9wf1xFGhp8i6/C/9KRlZ3rvzfHU
JJ+I+NsxERdFR7vH/4qT1yCD5eP0xGsOpXiZaxQN7I+0nUZvxrxW9C0ZIE4sRewKzVLtlLViAHVm
Q1e7glsfOhlAx870oBIYlxnA/7yhxcIES1KcUedAjIEyD3TCDSgeyZyNFn78I/KbRLb9lI27AdFC
+gRjYWDndEKrGcngPvOPad6LMiMOleWUCS0RL5NObYJAd8z6FZg3X6nmAD3mCuff/pVEtVN14XHE
PgAXARQlHD+B6QJn0FDgjMk/BK2S5grkCpiETpRvdh+af5p/MwTtoJQMHogL87NiGRTgEGTmApy7
g0Ti3f3KE360zHM8Nk//HSmQ8OirJOYXIaJO8pkeEiE3Fxoj71b7VVqw6U3oqKT71kgXsZSs8KJY
qTnabYWY54NQHa/vRLn8LYpTz3MzJIFl4n6vdrK4yruF8tMOfwKD5iHfwR0t6f72bBEincm4NDhi
qQjvQc3BOk3dMwmk3XAki4plptHZAkzILqDJ2LYn8cUYtbZsHrLqp0UgL2n3loYpHDZ1XLP2cNTm
KJylP7pOuskGgT/1tWdrpGMJ1Mr0t1r9LwPQLx1MjUQ59xhmxxolZkFTo6ZJ2nAQEYuTL5xRemL/
npDqlGsFyvhMNTnCc0ZwG89Ek8U+PYoRxy9th6mX9gmQ07xf6QPD3P6egxfj7IanALuu9ke96Xrn
Kt/64bdUNpuyOCMZwtxoq+ZJZYNkmsYbCHmdoWBjt/4lgEGWc0AutV9T+eerssVaw/6dyOfUXGcc
rEt6R+3GaO8hoimdF1Pn7KkJIPd4dTdm+4GBPfiQep2KYmYmQW1uNvUtaiF9b6ToiRJUn60ktrbW
XHc0qzoknu6n4XAT3UdE1dzSgBxEjXqiE3s75TirhxQW7rH4VoYt6K9Q+VRT21h8D90lqRe1sJnR
sqlDgfdeXRk4fuYzpg40bAThjesW/2j9J/BvAhA5oguwlIZlKWz7P5J9acWwJkPT5Ggn8ZR0aJY8
HR9WaR5F6SUm9DRCACcSnr2jGz4xM6Ho3mPX1NWLO3prI65xJnAoZ8hQbD1OFF1R7bMZlsrEadrv
lDscah9fvMY3vqbq7nC2SVMxw0uRPKr+nJZfSQdxHpjayi+I5UaQEOIIli26QjOo57UVM2SqQcfV
9TYXCdnYchwV1QPQGuxAvi2RL66TgZyHzzr+kMSZwQea/Lgi3uWCcW5OW84VLCvrxYVimEtDpX0O
qZySLqHrr0ecZQhwvmoc6qCVUr2Jyb8K5EZFXyPnTCS6V1kBJ4JFjqlF/IjKe6FudfGkpy9VRcDx
W6cvv/9SZhy77AB/bfOvnm1EYdnH+8p8jOpahOxrXAsDSqAj1XQ11qJ0BEjlBsBiWgedZwSqRubB
qChBqMLuKRGjqelPHj/4G91ZaymPBhf/4LaQoIOMgFOL+0jE4s03bzV9vQoIlIf3vntFKHWyaDwE
2K9CieDUdUbaMrjC/GywtYh5u631+3ZkusO1E+wq2irD79R+4iC5FWlt4cbUyO/b8bn99Kmb58rY
4YzTiU9P56BJU/M1BKeGoW8/b4O5pN6V+qrXZywWXPQ/oLvklZ1C6VTOPKtEAR6DCz3QlaV9qQ62
x0tdA1Adf0Wiz5iZftfJDbI/4OTuYUr3itYrGAIP3YuuYYjvVrBfQzpw+WJM154BzAqys5zuOnrT
5oJ48pECF1VK0v0YNFUCnARnMftE/bfbwdT/5/NwxzoR8eyVtczilqHA+teM71Rl+wpg9FG++tqa
eCNueFf/SfG7DUU7HLcYoOLwFS/y+sq9sDT3SlFcSDeDCHY9PcriS4SwqI57A05h59PgvBXTpFpD
BKgsFBO5j7joZnOz3ragaAUGi7N81eYvhSfGwKm3kswz6z//qC0B5Pu69Fn+KF4JduwW9M9kwwE8
WzKg5hifhfMgWwTBb9XeIjyPIyLpaoad68Spklq5G9+sFMCRXP3LGHjh07M7bgbCenWceU5eJnOf
byWmjCAbWj/yPQxvhkybm/6bDCLWq/F7gDUPGRC2T1H48mhipOVRNU5i+dv2VxDVqJSDuoccSXek
1ay8Dk6Z/89vNz7UGHkLMNqEli4gjQ9fLT1V+uP+rLYgGhUt1aby7abfQfrN2F28t3R/2OvVraDv
Z+KPWGFqE+pznTTLlv9JYvDs0cL0RMQIh7AmYVt13PE9a3KcIucipZD+a+V7p2xa5aHgAau9S67d
a5HsVm9qX+uc4PQEHQG9n5lJvBGXsJYfIbIEUWgBVpCeVj2jeOWhXsPFDxZS4HWniJDb9SS9bDJb
QyEzkDtV3eP0KXd0UduTiXks4u8p7Cj9x+kGTgTbKfoBLbcNZFf17A8CINbovFyGw65iJqliA6lY
t1LJEQ2aYpMpjDsNtCsvHJdcKW1BAkHOzJLdpyzh9CLImaKZ6rWkPCQPkRj5eYXNA1dVvwBBLCAA
VPG1I4m77F8PDFNZQSpIDSKcROYnyJ2AXNqY6txXkvWAyE1saFccC4tWb+xx2LE6RqKjV88m+apU
3KfHBpWNsGenbqIvTDOR9PIH8JRMGWi94k+wDY+hTviEwcLxFnEP4t4sI6cIgQh98Ko25voMMQlQ
EXOZC6A43hdFnWbWEL9puI0EmBB6jrKjEBlBjUudbh6zk9gFnRvdUizQA9Em8TE2LkqWcd0f6iYC
ddm7tRVyfJcpESNW+DKmdCbwheOMzKUQmUbrdG3RQ8LRU2isSOwabn7vWDxinQMwb8JbIYKStd1U
MCL37iKlBA/7a+dTpS894ALuY6jfOUNW3Xz1vme77ZFwCkB7s/hZadNwRDh1DMhaGCgQJkx1R8aD
dmFZEOsfSfnj7O0alLTUja54zmFRRvLZC5BnMKSi1gm7pxqfoD51wkVpINP6pDyL91yTbVN9JwwF
ydEAwYvRYcnjRSuzKMKrWrChDVeDRzE0XYzLqADiijOpRs/mXhS/eblqkAD6VFbA6rCUyURM5f+G
8KtO4cp5v0agODOdkE6uUqUtdE5eBQhSD1LcjaMIuSc6j3rHLhNFCsNp+i8wtYfmovGORBWTOLhm
WpLZOeNusyK4oxDmGREGndlAyoxYE9icaDyXySKsV02/Js7aSnpI8xu1Rsvtr0Nwye0PhCmnmSEy
6jrcHSjCKuQRqFZLUKgRzuNKgHpJq0YbX5VIQY8SLr0nOKlSWvlBjBjcY4wJFIeieT4bQTKzcioK
FTCfnY4WzUi0y02xNdpjggjJnxs4F1IP5QnpCwyF6Nqq3nNQbuPIvj6NKEkLo823osleNk5KYhha
6eipp7+4pa2cwbfS73CFdEhjfCLDvnFBsOYyi8aML7snEL59SEnA6fOSS59aRu7D/wMTy6o4IcGo
mYnhIiv+GjYO4oaidW/QAOkZ7+sMq8qPLj30LKc2X9P58skwoLdBSHXOiLVCeqj+qtmhzImUOkFN
dQKRmZt2TzWQUgdCETFaB9WpVle5cR7LL0X6CYmoy/JvqW3hS06aQEegBWiO9FFVyVE9hJTsUxDs
KU6ajtzh5cjclhJiMpq2ooHHEu5dmqx6U9oIjKd0xmKsXsUz5iFoYXD7h7S45hFLMCMHGo1Begk7
YD7ephbOnosCKVlOn71l7QWAA+BKQUEJamwxWVg9RiEa3QGNtHPh04u94yd7MXiMIv04WpCojOHV
CU9FD4Csp882Npw2ZO9ncs/Swok/tdL60A6XsXOZHI+cIk5jh0JOQvXHwV4Lo7lbKE7KkUEzYO7g
cpf6aTsiMoBnuUJloRUP3ltZfPek9xqYnFh+6hkaAxii2fiUZxziBPABWPZgd1xTGZwv7QucKYuc
NAHVoKNaM2stCE0HN8KQFGG8HUC3SVKaMEwQNVQImvkMVIZkmuZUOcN8TjqZTmtqdo4DJC1oJoIa
ryFoupZ2Q51WSxqPgkSBXnK6Ij9PMIGHZvwcIcwEWmzRkcLCzlnaK+FRRLhtCZBrwGnCbPZpp6Ul
00UD4QcUCcFlR2PNSruGN4Snhi6UwbsYMRopsBTKXfaCerHw9Xrru8exCw/BGDmxe4RK5HiYCzSE
In2MogAPeSmtOilbRlVDECOi/DZx6hRRZ5oNOwHTRz/DsjnSL+Dka8xjKsPYgKadbLy2cRL9ShPU
BOgkRE7Tmc5gGt+9l6DtC2Vy+ujoA9YJbLeLdynBSzUxPQRRzh56sZ+l8ab0q2XaPwr/nHFwxAE7
l+gGe0K18/1+NTTy3M+of6YItmT4HgzzO8XiEhvNOejflXHV9HiZcoVnBQNnuvItHGKZE3c+Mp2P
c8kKzWMsSz99nC1EavQC7buJdrDwL7oLKSVa1OQQYGH5khpQ04276yIyI+Gf6UsP5FoH+y/70zUB
Nyh3ilSMXL03HdEf4dYQLiQSepQWDSFKnk13ZjRVMofBc94KN97qhFZi9UVJDPbQkxaddBtojuf8
je4AJj0Au+wzIWM2FRctHnLlNYoi4vYuzddEnC+lJwZCVt+DMW5GuUajBZxBUo9yAL9KF/7j6LyW
G0eWIPpFiIA3rwRB0HuKlF4QsvDe4+vnYOLuaOPuaEYkAXRXZ2WeWpboUbmXbKPxZ6LXx6HdGmH4
Q26TqH2nDiYz/cKawQCKcK+ADkUMyvXNV4VVo+HDGauBMgRLbxV9ghhxAGQV/j7W70VyNcfLpNNO
96hlupT6BdBxZVAK6O9qhWgQQV2gemo64kIgHxQ1wV4zFscG9aRBTSqKmxJPTOCishGYXUU8vUN/
DpPcKbjtwjxmxMdIw7dySVC6YjnhrPJxpbacWxSMI74j6oQuioSICgNXeujrwXRoSqL/6Y8ubsdR
cFW12DMZC5lepENIcVZkxpnYuB2o04nRoC0moUHOeHyVtRn9QITjEMBksCbd99wtHpKIkcmbvBZ/
g5zNyRNdUeQgrMQXxR+APQavzp8u4LAe3JaD8FkY14aTRN6pjFJl0akYaB26Ql/Qb+OnI8C3kOl1
mVGS/kxy7lG6GJzNXVnDF+l+5mC6NM9JCRRG1kGAn2S4GcEmM/BIsNJ6wzVKsKtLDJqYOz4G0WU5
I7JebScNynxrLft5c4V23lvPAE/YOOIGHWE7p82M5FqUSkHLnTWmMNeGDJBI+fNHxNgaf2vwMOHP
tzQ1wSouR+jTRgHJkmJbqZkyTIA8Abgvg/+L2kbgcZ+OAUCBtLgBdqtoSfoHE4Gy6+ErwZgZWwUE
0z5hEewjJHwdhwRtZ5Eergq3DG4CHYdmBxD6rg3hxcQM5evCW2bOBS/9oYBDWoj1KKUH2GowyPoT
+bl8FJxW5eZkW05XQ0ocH2Uz0n7gsg7xvlHktd8TsvdrsIIoxpO+jaroMGTNh6DIrwjGcs9nEOoD
x2PDnspnMOK4L34EoIx9Dfp8yBg09yBLyIXCrGtFa4+ZlgYHh4JSdJx7KeQAMi1yJDj14O6W5SwZ
cgYI8AWxqNlGkixFHycvx+DB3MqZvFS0gDVe3XsCexyTthleI5g/WsqEMI9zhf5TtaELOpNRQ8VK
gV04Vj03IbbqZKlLAOt5zS1d2R5ebU4PWbG6ZReLj6DP6OMhOWgbixItoxBRvtuKoCgzoOqC5lVu
nRozvkmjbrcyFA4UxlZpsQ/mTiB1D32wgGVmGw8Q8vzLB17RoBMXAsMsFHGjchWB+7CXkdvQGDrT
yjaIeAQUGtbWtE6wFQ6PDiNaSbEgI6RmSBd1pVOokxPDja8hJyrBgw2f07HlWMZXxNQhnGA1R/f/
iJn8Xcb1lNcm1+FbDfL3ARU6YJKzCvk+YocfrJiSS6T7tvJhmFumfjbg/5FcXYQ4+HrBp2FEzYVX
VeCzj7rGUeoDvobUf3mXTMWRzPUejOEWtYOr06uKVXE5Gsk1MxDrOWW02lMy9K0E8SbEAOXvU+0o
KsU614Yvc6MKNEK5ai3nWGXAtBKzi2E29dzO+GqpeAJWdkH+6RvtpInMmqSqFXvlOA7KsUP/N/FP
idE6hRVrIdOpTNaBpMiqJbuNH6z1jGYvGygquN3zt5GdQ+EL5XeKv+dEdS1DOE0tpKAW1H9MyArO
VoHrQYZNkel/okT8xUApBBzYcibKlL90whrnNNEjJF+TYW+S0Y/jEouFgNgmUBV19DNydKyGvkob
FZuMxgrthwOYzE3P4U6Ih22Jq0cZ5HPhM28pNAC2DOeuk46FxtSybvzT4/gxdLtkTC+zwh2j6rck
HkN4JA4+FfBM700qO0JnftRVg/+cLqUoUW2S69dDpGJxZMgVlYNwrjGOARNaca48t359qMdkp5Ul
DABGGrDnjfFqiEDLsF5m1mGiv50SpF8UMCZSD9sXLQ5vsNYWVAMxjnaVYjqsA+zdsxmC5SKUHE8O
aUySp+GgpY4QELvVQIdslPx9YFAcBUL26zEqCA2AD2GdYJ+Lp69y2LdNeCzU7DJNiDdqsIqjrV4Y
UPq7hwnfAhEl33RRvu3wb7XR2hwykNFgl1UqDynSFqLJ9KTcA+PrA12z0qcsStTDbC81ExBw8jCD
A44X/XLhYsTaMQ0NepBcmgCpJ/T0v6gI9kjskn+SwWxlLWSa3MSuF6B2Q7tIGqfgfanskf7w43Xn
Fr2aFZEpfG26N/qDJjB7BjN2eBiKszZsilG2tVxDvP4axI7+/LTrZUytaFAtM6kEkSZmFqqXBL3I
09RnHPU7rTPI1VbngIsSqoyEYgQOE6Yn89yT3V/kLJ1eWXziElc9am9FcQ2WEHLQqyLsVrF0aSWS
1PjruVqyCexBkHG/vOnpMZGq+zBZ27JgA1ZA8Y4WY48gMqryxpgHXuOaY1NMsIEPHuDxQMdZnS3J
/C6MRt5nOe5932DoOeLgaKwVztYhbU/FHJ4WvxcUzW+rYAjBdbESI9gQPlMJ0bp0xicBRzvFmc7w
Zu1BT4dPMdd8BjtyPDcye6CcNtFmY29ZtsM+IBM/oALUGGG9sFyUc97Yy20Zzs2goyWm0jsykFFA
+k7rgyIlP15OdKq+quwQg9ocgth7D4zqW9QViqKFQSOuLfSFxECVzkS5VlomgJGBU4CGwV379sVw
lxt4Iyg1zNByjTrDypKeEznhXOT4QgRGItZeOjwp3O4tdqiC9okf5u9EMtqxuGtjtVYy7RgXjGvi
AD8XIAFCTWZ0p171Pwxf27Ryd+i6hikPP4rcXacJi6+X4N5kxEOc6LlNihyku6B8jdCFGbyaH0uZ
SiWMd+lcRWfe5BZ0sIghL+IQI4DRrTisyRo2lsIAqpExnkK5NWlmS2rlcu6HiMaSjd5SBj8d3ihr
vHpRfEeucCW6ABPCUKx49hAGayACzJAHBi4jM0WMAcj9CGeAn76UBkrTjY15mfFLYGRjkNd7eAPr
ZGK+KENFYxxWKbZmLz4MgfHTVdXeUxBRwVY2ZvDnt9i6qAYwbA7CI4ILz4wJcCJ4mix1LG0qHaPC
wJyh81STgsvaQjhA/VA1nwykSusHxGQ62nEkJHjvgKGmaCX+yN7S5o6GfA7FYhcOtJNSb51J+R82
C2EabxL88tqq15XUXetpYCoN9Oh+T4VwUszgoYraagIYINJN0BlJHXtAnuMnR4hUG1d1jhsRuu/Y
6C7nklU56a4hQr/CO6NZ5J+SCI+GR8RUdAefFChenaHyvzUju0+glZmEZxYFHh3ec+h/5w3g6JYB
mikhGoL2AdYjQ/rNOYuEsnpOWvWQl8pRF4VdrZjnfGTmGN6AIUCdMH/NVvulEHmrwr3Z4tmfskM6
j58szGuWNfiWqHVFprC2nnnJ9IGJbu3RpJ3ZjfNck7+xJG0b59IGsO66SeJrO/Y3mTq678FVS5+g
sDeaDt2hAwYFgLkFC9hJK70gwobxS8E5BwHA7ZRjomeuKExPg3UqTiEayuVrQMLUOP0bZs9cWd/5
r/2Z6THw8nVkliy2iBXyryzdtVKESUnLQm83vWZwWA13MDG+QTBQ6tA37jIM6rAzKrRZJRJ3ahmu
opBuaF9vo5l2lMv7oNLWwgRKO6WVrPAsGNbBjAuIX5GbMd933n/xbRfchkYi7oocg6EvXESPQxD7
WyWChu2mT1HJd2HADw5lfe2rKw0UQ8wUG3CyuyrHlZrVw2E6pfyxypc3CtuBgtYyjniyeZqj8KMq
yuXEnzJxNJqF4QZ4x3QL7V7x+BTqOn3ChoPVbBGaaKuUk7PKkDUmDvSSRzd8qMWlmguDXUt4x0Zs
MhBP9/Cdyi3nwF9g1z8WnKJj3HHsSsyReVZieAAmKpy9MnslMt21BEdhGxf+XdLGchOU4E/iFFmj
aToLd2NF5G/+UutxjyUJtEsx+RKzhA3SM363HvXhYgaVdBx6iSZyuxlJ5+TKhGootd6iErVya5ai
EygAtLNUx/JkSM1KlDk4DhkELwS1bQG7AgzU2B94pcWyqllShK4j19yoJ19BSRRiYj2ax0AXvuHF
mCCUujyfwnUOZaBI7/8RYlJXJquQgniRzESxvhYKBnQWpAdmBlcioXukcCNtTai0g5whHJkZnLkp
9TdqblzlSNYO4vzFl4tN6vnN9v9/Gsel3MTNoUs/dQYF7RPZY7bX/EXGo1pWMWEoQZmJ3GN1KGbW
dy4EzIfq2Fr0pq8PrQYkMIrqhyjD5eRR1pfBRC86N/pjBqF2ZP7GSZ++E/gyi0nVxl2WtRjmMeIn
3luvdficpZYzBbNl8MDCSymBYOF87mkQWHqOv8RkshrxiaSrBccfCnWvj9Jm/uYMPupNmMxTxngV
Nb92XiB95X320YaMoYnl/KVrLTIO2zATYiuRN5nwKnE2gRjWaoqbsUFFUiYx2UT0CqIau1aujC/Z
Q+luhMY8RmHgL5LQbA88UqYWoiWlYnfLYReY0OSl3Dd2hRSXEFrZ03rV/NAUmOvJYJX3MZPw8OmE
kXzwSn2mFvdoML1LARQtT/HC4hoxnGz+1sLrL8Eg9sdJZ6agquvyBj9AsozDWMHUVewrTr6nMYz6
zWQxVrFqDOnIoBNYiYqwFNgg1qxGeIrbCsKNgst2PFYae9aQTAhFbV7cisTYCx2gS5Ugo9n/JP7E
8q9HIogqCzpKNLvrNEaAWzN6wETFlkzOJUYhx9s8MInqmyNNtIrOBbOJGrsO6bQKAKHXF8EPKpzg
MrYvTjliJbXnCFgZQgyFceYLb1qdfQFmIwWtUHN2Eq4Hqnb2zypZ53pnvk/GWszTjcJQqHMH8v1h
gnsBMb1INcYN60B1sRd0N9GyEtBOKsqvYJbPvoaH1TfRIfc5GAodp6xuxePVebaVbgZta9KJYypj
CmyGg7BkMx20vagYFzOnjtdIaJXl4lmfx9QZh4AYIMVbP/sTlRo72JZgMEOKSkij46EhJjdbOFc6
yjZ2K2L6IBS0K348BReEpTqq5KYZzNIvGRMyHpl0pU7OHOhAQQCtFK0U/dBg6tb5QRom7KFoqQuO
PZA1RjXmdEpQQDgjMEDaBnBfSocEkdhPLjk8KowA3DDI3WQJCv8YEhrmMzGWDT5ZqjBEBowytf4K
lLeYmfRmc829Gwc3L0Uz2TLdppUu8IbwySjjkbN65rts4p620uQlhlkSJzRLCZqYNHjbZaa5UQRr
g3Z8QtyC2QYg7IV1r5394McL35ihEuXrUOZzQjFD114Qd6CVQ3NiNuPhrstOKDl4WQtpn5Kfptye
VAY4al+ycRvF+6BcJeXawR0Q30cMfpLJH8YraqzHLWbfCqSI/AutEAsJM2qhEFEDjqeyWmXqVWwf
CeedvDLQwtAx2eMCQu1EAuFTbqjRcXFfAOBsgAHZyjPuHZL7JMJBkhBu0WkJneT/nQc8BKBuy2EO
cDDyAG9ypMNXc+mOouO/jU50Z8K5q866OAmvbh6LWH3PthKg7xNeO8wStniZT2p/xq17WTdMc+S4
JsXW5Xsz7Ggo+Ff/iiRBB47QhgleUtpIFs+Xzi7hFiFprpSaB2gyiSh9tuwTfcpdxsxwTza3Egda
gRAENGhp6cqioAwOlVU6uWrsmvj+w+3Un4Un9lNpXx7poFkVNlXOLXZ8hH6EHV71xi2U93kYI68B
aYLYNOE8/PesfnKyqXn/XVguZe0oQ2jWlkyqMH9Rv5ikNPAyiNQyXRJxAS8QfBdyTNgWySdO5xy8
jQdtao+RVBf2QbTH9mOVS/qBrFyzjze/RNaBLACJXeyQuC+ZREMMm1uk/6sREag0ruqb8TV9tf29
FtYMlvXyx6Cs6UEUBnftropPSEYZN5hgbLlAIQfMZkWJxHQzwd+1pIX8HedKqThZmJjS+ttU7ui0
NpxQo7z33i1Nb8l4ywFnTyedQbnxmihHUN6j6GFMZ/IFfmkThQu8A6ouDq2RjjXN8B1pBdaaeblh
JChzXkhkE1tDqV7AvDf8szH2HARXteWYPY813TJcvWRaMxIZJqY3kkLfo7Buul/Bf+8jBu9YtAKx
7jYJP5C/iF+Oj0DOcKRlitnf7xyFzKYHBRs12jVY1TT73AquUtzq5j0jmZ0v+/AIb7TN9n7O+Jw3
o9oF+paJtZK3m5qjzGQTmA8R/YCVb2IDRVo4TjVW5ovQoUjAVJ9fsBiulfZpYBu3CDSE/T40VuC8
173KX2WDh1IM5vbss9F0RrFfipRsjXlQ+6tJ72Vg6I1H+Rf4X7JyN6KH4n1mgdOVB0N+67CMxNoK
gHafLrkVhwyho+7OFZRnC2qVBrONeabZLRVuY/8ZCZ8qZrsxQHqW373oScSxMEEzspibn5XBukDd
HNNcLhptqSMPI0ZwGyr4kHnSaEhSEW8M8W1qo1VMMzjsUYSzHXzTNEZDw1Lz32vbEl80281U3Flg
yPUNeJW6Ahni4ltHiL2cRfpy7nSSlUdcVhNeuwN0hEwi56qsm4d63mlLazTKZRuHbgCvxZto0GvU
fj8BbWz0K0bM2UOO9QBxzZL+oMHj0p6jTBEN1oacahfNXcmXkR/QGTiqJAQos+NgbMgZ8hIY5mqR
g8LFXi3xqtfUEyHNSwv5fGG80AOfNfi8x7DJ7vj3Slq3Czp/vMyS9GpArAw3sLXoyX/rRPVWlP0D
7gyc1oXpRvRqfQffdMDwT/PUMNKHAbckt0Uc5oSqUJgR5uwIBgLSGts/eNB5cC79Se1WvLBMs+bN
n4i2iP8K4xFK97T6qqcDiRUCoYRygDsyYmRRjycUYEymnPxJ2809WHRuUobUSj8dQKI7SKVf/xbe
og+dU1nMUJoF4+JOwnkmru5iZV1AF2g48R2aVN0aLWKhK47LTlgY8I44dzzEZ3mLyT091a/i15yd
0Bgrl2W2FukvpMwVEpKrItFgP5T12aIrgaqTnb2K2XP3OZBh8DnKlxpXc6J+WyXsDe6yiYvjYbcV
+UE120rP2FBhRI2nAk4KuiFt6bQ8HZO5koM7/N6MOaQ0HYqPmN0mf6ZkcZnggQUCJb0qEZw/PPAf
/myLypZshuq42fFKMmlvdh+dCPb4lUk3tEzFBNt4UHmPNUqnWK4ysr9M4sCEASc0I2JDblNcyYlD
nUE2lxdM+JxBNVjUiODT8ELC6Pn0ilx809R2b5ksUMuChZZB0dAtmFIkHqiwUrMjr/SVN/uOHJXJ
toc6gvrJojPfGgbQI4WsPkXhEqpK9h+GApd00GyJCZtQSVqO8JDJfkSC8IhktOx+tB+AAaHHErpI
ehznNDPnCC3AJ/ZGjDuMYEZzLrG2c4KaHwlj09Ed1jdRuanxj4sOgWAT77W5GgjGT1jDecAZa7K0
ihWjNBE/gX3Fthbj/bMbPimHEjdBODAvQX8Qop1QPJTuQPvOF3a2hwgYCb9+/xZZb6H2kWH2knlp
GKA6E/YV0WPO/nAXsA+U5kIhvakgZ+slZRIffqB0jgbFNWkLJ/NNoGtMAKLwF1vy9nhAcii5df6G
pV9I30Vau+YxwIsb50coXkDibbnC6uIrL6Q2wtE1gnSObdMjFQnQNuUP431OJNr5ezFkBaPVQr9q
6nekFwhLpmaz0iZp32WnUrTW5UDOQcUox8DViUasMYB3t7hDwmWthzcRy6Svp7bqPdnJLO1bz+ct
mzGykJGxhtXZn+49Q7DvIz+5pM1tsDpxQ8RYFBh0wSH2vVMZXEbAP30Xwg+z+Rx9DbWaCzvzSJgY
FPISYpj3DS+h078y+VfI5jA073UxJsKvR3nWBdBJKr1nvR1XpQ8P2vXFjUGirHUN3zWKU0DEh7xs
v8oH0r56v+4qOolsnA4CUmkuA2FYhgT4p/rYmuztJbnIOVSVMLSCiqcjynOaQ0n42+aQGK8L0ZTK
xCPDj1WO1TtGzT6wV1nWCY90ol1zpFjV4RngEhnEVkPTxi6TW0fiXGTHlFd2T87jsT0kt2lX0W69
lDZpeJAkxFJpotF4FfZQFDi0km0S0T/4gffCVxG3P7CgF9aBfB1m5G6npKdpOJrNwwyetXg3/Idm
nNTmZ24Di8axNm6a/2A2TDqc+A5V3GqGK+pEOol6urAamK5NcqHJTik5fdM1o3UwsMNl76z+c8gD
CkJii3Te/pM9kAdnUyFuZ2a6U1LLxlEKPlhGYBorKBNZu+H51bL7UK45uRTBzPrY9ZRf4UYB4qWv
tXglk8pEiXDKmA+b1LALKLqN16oI1lvj1SyBfRDh4WaLFJv+XeMvK2pgY5WikiDGs6j50XdJX7wq
aE1/FvfiTFPhlt2weirkF7+C7/oqvOQ/mkFx5hbG2mhcQobk0Czw9eKljdIN6RkVOo9C51T54UBF
Boe8HcbWlu5A4h1UactsnJfWuGPqAhzg2MVKpf/ffkXXHDeJjnycnSvr0EhvnX9l8o+lr8n3mQLj
a3aqdCdJi1gtSH8BXdNSw7OqfjcMpC1wUnjDB7RSplSsOvOhSxeiHYjIh8x8YCXB+YRrXTUAOEYf
JQ+LZz2Bt7JZk3uuOB1iRtSQ5NBX7IlTbizsfWGvm095cHKGxZdLqFyWcaqMz0764dqwFUXG22T+
Kg3G7F3ACAnrOmUPtT4r3NvhsdS2ar9v9L1auGbPZMWjhzfP42daxMqs3wpdPcjGpdS88xu9cQ+6
tYAkpR7SYR9SG/dwibpNRSmZKpsMIDBeU/RCfAsV2jB64IadnVqKdZCCAeeTUjnyB8dZShHBC7Ze
+sMWEFhALBGb1/h7BqAmihMHVIfLeSQFM4RV+sk2SQbOmKigvkTPwplCZsyvwCGa8UHG7sPOjT+g
IbNMqOI4xkSoK8w4myBypfDMn/EZtl04RHVEySnxqRBI/h1YIIn5W0t5H60xDDWTDZTQzfJd9tmH
C1rKn/WmfM+26Sn4CE/Jw6+eqmfXX6H84N/WmbbU7D55w5kJifq9nJbQ4cB4sHBmAfbEzsEqwnYG
SDNTzx6XQ6tdPvrQuMfY2mBKI8fCqshWSvjFI0SwTLqNrnoQqPo6LH1L9lsp3NPw6b4jzp9/8Zt6
0ar1POLmjRqRe5OTLB5HHhh6FuQlwWnwT4wZoF3RQ9KylQ51YJJZrGyRfyoGi31UeDOEJXt+Hm1B
u4GKA6KIIChG25FwH8wN4o84HuYglXmaiovOJkRMuQnJNNNUnIqDZB2K/mbgK2WewDYOJA6YIlbc
arT1BGWTsI/ejvdUg5TXAKGZayC66wl1tk8wBzUDXU9LM9dnSiIUe5aGEbFLhEVBHpJfGdaVEC/J
NHsPKtpS/DsrL5WH7bgSTkb0URMaFg/M2+aG+BogTKNMzoYjeQBx5bUbnFYSnCZB07ehRM91oGbg
LKO8Ndiie4sLKEyuRbal1sZlihEpD1FjlV+pvEwc1mBQdwJy9l5kxsaEFxuEofGlAHzKq8pWKRHh
q5mu2vubCjPCHNMjOSawiUgcXA0WrwCvQotnIU110mEYQ6zpVuIH8tkX0+7RZe8twzL88rvxPyPG
FCe3zsNJQj+4fnn+QUkADeCbWjLONoOK0zuyf8vpmlN8irib0/aUx8dEJU7uougo6cFnDKnuZiem
zojJGYEFTRN7BmdqzpKEH/BpTfmJrB8eBuLiFmSV1k4YKwmy0ecenKMEyBw6fZI5Rf4rlBevuUri
OVToyjPZYacJS11/hkbJTEwsydrar/ZRCbi/OXj6LeZxMrRNHGyIj3hk63D2Q6lyA+FU6kh4PG4E
rLWQB5dGooShh16+xgTc4CWrd6EgG38cxKMorgf6Mb3y3vRskDokOfki6d9qs69FIsmQHJV7SExF
PHDsK2V2t68kf6/KA0Pa82hDfcPZ2qgR0+DtmqeA9PB4lvsPjf0c9SfN3+jrcoPDmpZZQQsEpROC
i87Nwqqbahf6PLNv3jSwXkQbDkOIENS0FDJUuVSvBCKyUYI58Z9Hw1Ljg3sJbA1NHfSfv6T3Nj+F
gFAgieKNh8nJKkDgLgl3EngeN9JsFmvWRHg4qDtUrVQ/xCbnVCVFNDtvv2SXIB9OsojNMYn5ZL0D
AjNpXJzDGrkC7Ser7pJwEHyXETICnAN8iGFG6mNDRMubnNSymThEYJ4uGudlLnokbCfcjxGSaRRe
gWrEkG6TNT5CGocxYN14qcZLqXSYmDTCtzO25Tge+mKw29HFeYSYOf6y7pOCDJG7YGM0+D8dwvXU
YRRh0AlSyc2xpUzZu0VJGa+ZKQhJhNENenstlS0N3UUOwDLF9rcehK9JWYbjOh4cC+8eslmxNAg3
8TV9CQM7NEOas3S2ozKrFWEEc0oPTnyLsOBBktfdtlvqw9KUXQgPJfEe7YfJLm2yrumZ1RSZNmBt
P3HxrvfBuuzXvn4Ohb+M5V3PH435rsf6W0IFP0xfdeSiAykSeioh03VDtY/eypz3tZBU637oyP5x
os43xvCW6a5WOml5zYZziSJJD3YyFyVjC7x7O+BVAaWDRWeWZfQzMBHqW+6nJA+2+g9gPN4F4tyi
+yIm4OPRJiNhYtKjrb9g/1nhDFEf052AOUOqu72Kq4WKlBIicNSRgBH1uI2kTAC2vhZ40G/9b/1b
zpiOJrlgWXFKeTdHFXKbWhn7UZDZszCP84YLh3WG5xZax4hFs9j7wW0okInSiz66HlknSIkxazjT
JL+jnj1q0X+gCn7EF+lZjq6P2R8eCo0jSN26TdKu/I0v1cnaYYF/y8CbvJobL4itFTd6AhpwaDuH
GcuMrrEnBs7yUGjgOph2slC6c6rdTO1IiHMu6se/vg8vfcxvTT3xmqmBGGKaBAzLif0xlcuNlPXM
ImxxDVp9TAsuPRoG/VpmNwtYzIEWGl5AzZFHtirIuKGH4kercv3Yj/TB6vjlT0FHaNcTz/+/dHkO
DNJInrruHdBuUDQZDnfRGnXcMgiTkz4EwKpUWDP16dKJOFez2UPaMva0ZxwkzZxhH8d6fkgoU9q4
0VDNk6cYKss0UMm36ZG2K59RizRZaxxY2y77SGHHC6I+W8riv74lR8Hwim0ipRTgo8jcDzbzvgHm
mNNeYLpk7AmgyimnciYlOaEGSKRIV2wd5rKSdLAaWQxNrMqv9MWunCyn+UQBlAlnI0cIoMErcBIw
pjnULYHtubwMblqnh4UrrbLNaFdLZdG9ywfKL++XiPtA4ITvXqFYn2i3Im4XuHB4QROotVuq8htA
iec8MSI+ENL+Ip16gDuL6iXdsCJ1NiodIsoGBSZhkkOwEnYzZDT/YplakZnZInFhK+ToX9A9mCmC
ICpYP8dLjt3lpT/QPWYnPQd7tOUbBykwmnvSEfyPSTaA9WxUbFu/qsCg+U80hVak0tVjvbPO/dOC
8cqAczuAGA1l9Kk72tLYM02I8Nu+3kL4TPle1dpJZ1xV8lU+EtDFswdGkxLTsK119iqYlwa1k+wN
Tn7GECO1Fj30On3miwp7PPtgMgB1iwu6ecD3rtMPTO6Zby7dIEk7grYHP20+eFfoD5ASCsbCbQeB
zZ1zVHCfB0/jjO2BlkIJbx6jS7INTiUtBV4HIRRrDeHl4b9R9nFy32Z7AKjLYD9jir3PN4uqYC3d
0Mbmd2QxK8Ti7LsINmheK8A9M4TdX3YrdmL+FkaQUO/5f+DJn358UbE24/476lwi+HPTj3ilTgyf
c0zAcsLnIO4mFJLc6UIX9iG7F98OHHtWYNcqlOpzuSNJYr33X2zzTrlGM8m/zKukLoNfkuQjSv6+
eZfO5Vq/zgf+M154BRYIa8Iif+bK2rorZz5Ri8lMu/nsAU2QwvnD+2WBbbd4IsVL9SJSBHi9fhNt
4EpvfC5bGTwvH+3KtOt8adwZ7Ikcy9l6BW0cVCtPPahbKGd7aNjSD7ceMOp5itMM+UAT5GNQPzj9
Csy8gbkTzIUvVjp+P+QCUkE1S+WsHqVN7pQO6POcD5coU/U9f8wb8uX2x5e/8Bc8joBRN6kL5s1G
K7XZfcrl8K26yXlGHYZ/eE+2VLkzOfQA4P7EoCYmUSebbA/92SHiDvadm2q8jleaOanjv/GeLZKI
o+09YO7v2Qn3soPX6zRPdbIxQ21H/ny30g+87mBv7HWn3LXr8MYUPANysf9sxW3grY29eJSvHfiz
JeRcHl3pNbeHVvkVsJyT7Xkrb7ztAjK+Atvff+Zca9aGYqnceNPEOrC5YpUOcIaSP5o1X6oSbCxY
fI7jVv8A2kk8IIX5OL9Kap6154rb7tXiorRIIzr6x0C4dkEJJW7n1gb3b8jMjYV1wvt2Lynm3GTf
rNRD96790JraBHthzXljCSxScPBELr5Gh96mv0YJ6wE44TXnCy1HXglTcQKu6nCG1cTNy/1AgGJv
ndhUwIizYoQzPZ7jEzcSkESAuTxNnsIsMDQmJrGh/uyRLvVDjuQxY/qZWnMzGDEwMKB3gX8bvgul
gVv+KSeAzBv9GDyUTfLaUdrxzpHZQXFq7WY4Zy90iix8IDpjp+65YTGYMGnhQp2MwY2l7Zumd/Ne
gPWDJgLPCJZCvcRbaa1hAawAFzZLCk6GOHES/A5pcRzkC91ux1NWXAQuUvMN0fNiHvgQNFIY27lD
9hozRtRywlyV5Vv5KaMb3YeXcsKsQBHJZWNd5cmfblxKQoPTeeIxu48LnL7f5g2giQ30WL4OJz4m
Lq/ueq60gpZ5AlG/YgY0jU/iBwM4nEt4jde4QTfFy3vwLKC0N3eM0DR/3ma6Nfeh7DI3YaG9eEHG
SbxwXkVY4mpJp4T4HyKvSc7KgWrCw8dhlEWzByfG4vvRvaQVDeLDtMcjnn5OL+qpisLO9tMlTTGY
QWBxRPiR3Eb4J+EgqUAfUXXTP1l70S4b5H0X7UsW5PyI2xdgEw1+WCroc7K8DclD/1EtAbP85C4K
P4eX/8nfS80v8P9bCBK8vAjQSDpbw9vPMHoi4PQ8iZ9ApgVhVWA3I3fw0X0339wo/l9/sYJd8uIq
qgcuKENMyKRE890E5vmsp+eGb563k4JlTkC6G45eivpOmTa3+WJzlr9TOpC8UvozZ/DEju90z+gW
bwXIqTQo5wWKSpO1ROSHLZpv61b/YUZVHR4uMYNOzgNtE5H7EfasyHTGALdyltgz7AEa6UlibEOy
Kn8ZAeqYLpf2QAqRjdW8NSv5w2wjNhvlhrWeLuAxf2udbtV968NJo5FM42WyTvRjhG/q9CO+eHoU
9FY+rWd5FL4B1fMfBGODel+8AONGNgbcisqCsn2eHoBu19MS+KP/zIOUHqu9epENO0rfte6p4/uy
tlL4IXFT+6jWdi268mVYTStU7vETLQSwUv0WrhnEAMTY1W0SkIi+Ik1Bmp/TksHUePsJVacX9PN8
KzxzwwbFKu0bvmAE+CEAXFNwq9oKOtP4Vh6b+3DnqIThYavspCd3eHvGloMdvP/l1mMI1IKzAf3v
+hj9pKR4qyWvQ8yx5zm54IAR1tD/8vd/JJ3XcutWtkW/CFXI4ZUkEnMQRUkvKFE6Qs4g0tf3gLuu
7Vvutk8fkcDeK8w5Jm7pCkRg/g+PPmNtd+YZokbm9fpDl1h+Gx/45ItPKuuhtMsLtNCTcLSuxlG7
TmQc/4LDRDaLKbdnmPHE10VQA4J+XHeEnrTHJf1z3MBtA0g2cKP0nnoOaZaA2ayyZ/WMD8kmOXW3
mA36b7+PwM8yYagvNHQm2/Z5WZfLHB5/2j7iXP/s/Pha+Ok3vC8XA92PDta78a0fXl9L3isf7TeT
mfXLRaUQrhFUpTaWdMznJwIP1poD36M5Zw5S2tX/4xPq9YkVII/KciUuf8VAx2f2js/1XduzsS/N
DcFpHkE7W9nOMSQvWDtOhAzZ/u9McEi/63cY0nWfns2fPZAgb8j0IqRL9YqRh6cCKWeJCiVLpsjC
Ybe4ZM9NTooCyZcbaOXFg/8eL3cteEyCUAjxjmnH4mEZjvkWvKmf6T1cZsDll/Vs/pMZVKh0SR5c
luOn3CYjad++cwdxtleIir+5sADrt1/qetwEl6C/BxcyPbh6YOevYvKZoFLMqyfvznf0xtEcfksn
4lXgEVG8KjfcC0TSroFq4oI9hO/xH2vb4E4BxnQI8jQktPIPwSPHsbJk2Bgnzu9in75z4pLkkLvo
TXhneIaA5Hb7+jr+9j5rBfOybKO5VmF12Li6R5+M5mzVvNEGwET9wp/GzgPm3rxLbdEevmWTA3NV
XzpYyrK9dLh3QnRGF6hJ62pOz4m2MX4Ys5ffyTnYAilxa3f2zLOJ78Dmg4xuyk61NWRDa/0PtWpy
Rtk4h27S+uw4AHEigUWh7cNClHOb5UQ9rdTizBRk/Kj2vOzFGU3uFvEhpjaapYKIPxobhMv6Sv4b
OQxAKZ7Lo2gjANjQR7rJLT/oNCjqpnQlD/TxJwDczfwQjum9NRB2LJRVksh4KFmUPaITLfSseDqc
2GHBqxr6gR37ayF8rIbvsF018qb9Tn4bMIVQaEj2RuQSudI+RfN9lTxI92ThbXy+TLDmqRO+m4dF
WRPfYShV+/8kO0jScTJ68UU4hvS0N34H2UkEbWhbzrgnZu1DuIEbYo8zTKv6PXubfckLUTNuAp+U
I0/ydJ21ozfdlX3yOe9Nwpy5WjM/IHeE+uWHjo64MVjO1CdmtuFJFE6gHXbZSYpZdq2KGz+hfsyh
hDrRp/DDlwDcAilz3q76N20v/sMnluxgZEge/Tb7LPrQNexfufcatnTtrkSyEq1gosj/qk/0tK3F
EuVIc3ot3sIrghJgwtNf9tYgUSq36BF2HHH+C88W58oJKemmvMRf3aN6qr65l39Rwo+gtKOd8J08
gpetXEX0yi4V2EZdxx7DkOrc+/Nbaktefuh3iEQnoCyM+DQY0Vh93qqd+mtuBOIjQDaRVDDugPIC
Bl4oWAuhbTP1HpBGVJ82g0hz20EcV/9h5tsIxE6AS8GJnpifFnv4+UnQKGfHamaiS5npcsJwVgdb
dV1ecuS6aOpB6+rr5VHW/5bHrTuRW+Rhyvz/kVL+QBwovIrkNgWy5BLGw7n8ovTBVY/w3mJbeX8d
gJLw0V1eLjdNfQCCCv433gLnfPKopmuRQ3qHsprt5Yf4TlF+5DHPIlvfMsuGjMD9ReY5ny/w0IUl
uZwoKJA+iU7YDm7jR+c42+qYOMnEeUPltK1+udvd1k23Eg/psEI03pmOyeQ6mD407IC7dMuEjKVz
uMI/W6n+pNzGRwEcDTuEO+8nW/1THPU7v0Zn8mLhvMBQU94BfKIrzH4byoyakTJsZzs6EUl1Lxhh
MhmYnW7TfFDIy5el/p0d7aPzl3828I1reEjxwx1QGw0s2v8Fn4gX8m11Ku+cvgyzOB5zDEsJlgBE
ILbGToHxwuP1iZb6bb6Ml4CdfrceL5zhlSefUQw5lBc+357Tc8v+oVbkg+r98UY95JYus/iQ6cJO
jjzpiSGJb0Pgm1+eTMamjgoPbzV9sbRj3L/j1W8vw6GJVu2/JF0zVXOMncXPVPl96FJbWR8RPSA6
uH6fnI0PVrRSsse6wTx1osCTXHYXeC7htiNX40XFeb9vvxQyVi+Wkx6Nk4IK5m/JtxoRCrJdwY32
0ZbbjvkW+y1eDIWbCmIi+nasQwAXmXGxFMD8t9RA1I8Zo2KJ8dhK/YvgN7vxtn9UDwgQIxtIpisA
9c7Vg1vxEKcbChLKCXKAqoXPqIP2pmIEokEtcjHvCBvMO35BFOOw4X9poJFDTOwufvmtJTy/DmQ5
643CU/gNiI1gtu4QSnAM10hz7u1T56M9oZViCGgXbvIPRRgGTSZBGYB0Ks5iI5bLnCUsju3k0TRw
xYnqzsSvCJLdQlWEmwbA67hXmNKucswuC+wIax03qV0yxhRt/L8Ajpjc/JUfxa5DcgDUpgPoD4xe
hvfM6YSVBlyFq+wVJk5U7QzTgeYu5iXEBWy6JaCDbMA9Uq0BhS+dvnFjyUXZWTHF2+LaIksshvgs
XJFPsRF8mFz685Mzj7ungzB0Qzlkdzv5Mw1/Y9SMq/7BwYr73hUPPPT8u70TT+68Ww6L23gLPVo9
BlucxS22lxpRnIOS+qS74rrfa05uA5R3NaJxH/OO26j+x3F1RWe+wt4EXmGfKN6cHgTcDszGuoMi
+/obfyf7KEcwMVGqY1oGQnte4nbydbDBirYcDisg1tvwGxjmFzt45AIUJUihdJcCYLIDmiJ+IgAa
bufl6/Bg2bIPnvA+X0KMZkjBTijlUIQ6Civ5S0g/ptqx6SffPU+ycFY0R7ikPmlLbj7BjCAAcxXu
RR8KuG3RX1vw1vBQMhnKLrzN8f2VkA8IrhspQrpjfH9F/MLpPnNRQVp4Fz4QlHGSjs8K2yUE/Or+
4n+Z6ztOmQs4Y7sTjvWhOA0HNLI3jrHwa+TXNekkV9Yxyg7BL+a3DqpGs46ePBzKAV7SaEv6huZp
E/s6B+oleVdP9YdKGCEo3m6NHS0d4DItfzBCTp68O+qZ/FifEojbmaPy/5EF/R7QF6LO7A21qXCa
GfAifvKY20NEROFCFAGoQB41gvccvNjEWa5T7rD+EVCOJvqWO6l41gY8ijdye5tdR3E0PnF99k+e
chGg6BN8GBNvVIY8ATxXPNT8kwjRxTMnn6R8CSWCKNYxWziGCH+GbsO1yq8L4oMzW+AtufMkJkzn
Ppoz514ID7pfczR7L/5jljOrSUXxiL/HN2SvYfVtYRfb9bI/FSQyAB8C1GSbgReZTlZuBNnPCVgk
/RDG84ScbtNkGw12P5Lfr+HDPMVvOnfHpmsdNmX9UUNPN/Gh2boCPAWuzhpESMwRzm8S2ioSMHWT
qCcxsf1ZdVuaSAQK7TqLCUV9oUABvMaGYfwVuFmWWJ15NbzX79D2pZ+Zgc+H+cUxoR44OoaL9iYe
ieCJz/q0GSIHPdvArJFpg0SQ0VcPZJg+lflnBTP8gGKXExO11vhDMRmv4iNyCpfTfQ3/9yAcCxZB
4lLqh/fwXjzEs3SdznhX5qPylRKZ8DNecMrzw6SkXTDqqFyDupPv4Kxdr/EhCzYW9haUvaz7pV04
gEu8GCCGz0AaIAK8ChjH/PP0G1stc3lhMVG0BeNahEsr85d6J2nX3X/3skTrxjSXtRapmLf5yRiX
OACZJR57vaayZSYZ/KxgoKAb3Dkkw23mNKfhy3qkl/iSlH66Vf8N8OK5EtBn8Y61ZP4RR5kydVyx
RaHKVTnYVdg6i5dAXYgFxzY0Vo3qchuX6XPqLwbs0sRN7/1jfEgPZaft8yv3fCccIuJ0wiPTgmld
/umxjyASRAHtRifg1lqZ5pGdouoap+SN2AAnRLFCd6HsSjf8l7swgCAxb57LLBMspzNslxHlMllG
kdej/bDb6VmWG5NZGuMv/4Xtg1+MRB24qpRRO/1q/TLT9Uui8kqPVJkZeC29D0vV8JsUvY5+q149
iQwmmVQ4xd/ydKKLpCviOSr2NdPEbJ/sGy5NGkd0Mv+UN/k4f0q+8juelt8KZhD0Dky5mESNjuoG
l/Aq/MTX5CxS86V2vI0vJVtpR/1swBfRH5LL8MmBTQUBH3LDPutCRuO2cUiJ4imUTix1Vv3muZzz
xVKGKw9KinjLALO3w9Tunq1ySw/RLf8Xk2qoH6SdQu+q7ImiDZlifYfKNkHwCxSbne0eKypOIXNT
f6tbIvWY1zeE0IWbZZrIIPW4fOoAOJkecZU1PiJ4m86InyV1Xtx2wddyEcyMj3V3dDBGMRN6ojv2
ugerQz3wMNXL52C/PJzJquFohSnzK77s/7fJCS+uwKxnUwpLEz0Jfg20jLEe3fIRwBnWdPTOGHe/
wPMT/FkxnWEyhLiS1JGRm5Pdi+yTjQKSmgkXcuP4j8eG52f8aP86ZG8IwSb0GgwT9C1g+vKdcVBw
YS/JHhLAhfAR0wexHJyJi8RarsLCYtS1Wsq6eTN6126HoOEYsF9bfgBaCzPaKcdqZ24SJ2fMCJz3
hzOgYZjFN4AIsXpn1Rm4QBuZCZvnLr1k2qEf9zKnYXeyjjMtS++3FwZermBPvV8UvnoWz/qeoCIY
x+F+diX35ei35s/6MnTCYRFPnpRoHaBKRn52a61TBLkDVe8JtXZjoyH065+cEIv19DucucTlX5qh
N/ONo4Ce5AyXCC3eFyyBYvE0zDn+YFa2NnLCoiXCLrjIW1AVfKIbPBgeJuFLeRh3+IT6XXw32M19
KemBQ7dnU/Dg/GUih7PpodnjRftSX6txq13En3GCaLxp/oYf64to+JO5Vzfmm3Y1roRhggVxwy/K
npgWJ9wVb+ShdNND+KHnjvnB+TChOjA7UHYjIIx/HKSs8siZuOcXaFakwfjW0Vzq9jUPR+zic2W1
wKlX2YsGE73IpqfpoI3ilR3+KGZzkoXA1HOIXOKjcCLn7cjXhRhyD121OIVbttdcyfF2VD2+8fIA
SWaMnf4R36NgY2prlR71aaWH1O1o56HJU+QwOWBujb5hRYIrpR8uQiLRCLb9C/9IExS/UEkob1Ck
qL/hAr4cyu7IbT3ht30KmxSwEgY7rEIBqY6SsNI+4evlD+mcI1etVtqbfBgonpWbdsv2rHLfeVSP
jLX30qbe0lKt8oN1VNiTMQ6R79hv1lTsNo6mitV/eVfPTe2K/C8SwrAHswtZwsIwsa4mr/DodRBY
8FL+Nugaly6J8PkMzg4Tvgcr+IzpxB3RxBEw03vlN3uR25fi5Mb4pyRm3ce64TLz51hQPqo3Ci6/
O9WH8IumXsaAm2xcoVlz6fP+DsTcUl3GoI8QsmKk2EJ90760L+sLh2fP2BXdCakI1+wKVtYpT+pT
pDC/G6VD2tfwRAOt7FrWIrbqiXvtr6XshoKLWYzK/ss4NChX6EOZ5CNc4xLkBizxqi8rkw21CHeR
dcxdai5Kf05HGsTt+MakpYoxJmCaPST9ekR4kvpVwDhrzcxv+uNI52djukKTxfArxMTE/+NmYuj/
g7uFVVLlT/a8N7yW3Ck+svwfJLz00O2qB8IguT3xNGpXIvp42dvkaJDHx6cwbiE5BewYLYczBdHF
9GIv4gxIKLa4zzuSunYgSwj37FYI0/GVA6a0B8ENoMjBJb0K33yH85Eft9uK9Hj7CajhZSk+P9No
ozIB3Jd+8w2CoDu+TvVNS4/yA9c7n94esec7csJj9zd8SPx0X+Ip4XtdFE7r6WxiDSJQetqMTC3p
eNjyQp68T/8VBCoTDSZtAr9NUMlr4JbOiyBvMkOJe2qvsIsZqhV4XxxcgAkfK0bzv41e/2Clat+1
j4ZpwhZenyM8oKfuQryPq/QOdQ56c0faLR4GAvQe1NcFTSjvsnbl/quoW0ePQRrXDhy6K28ck8X/
xMgTc2P5k80KIz5sVuUxvWLJm/coYX5KiIzkE1MncRZMn8mD3O89DcSt/oEfJYz2hPUVPTAN/JZ0
LKYqXEZ0/UcNLB03E9Nczg8OfmCVHEKLngX215vOePZsEpirrjHIcVVEDt/2E7Zrb/CE2CVlB+Zf
PsFJ35sEZAS7OH1qV06qlJlEeuFaOUawxrANUbQIRwLeg824mznnUJzNb0vOSem2R/Z4SI21G3t3
6cSidxnIov8GJgSGhukrqybh1L6Xx9jTSBLPTjP9iwUdlhFHuacURlxC8yaegp42Rm77o6KeOsp+
KdC2/U5jonafPeup7Obd/AjVVfPgoODftq50i08G6TfRJtuBfnkze4LBOMBFYM5KiaoobGGyveYo
s7UkUAEvdyiTXvUW1IAbTfU2VEgV3wSUdJhKI9wIYxecjFeB2aU54vY4FGO9H9ifa4YzScyUWN2+
iJAPR3dSz3WE5MhCGXSW42MXxPgVaNi5vPkwoxpb5D2n8+uGZbNQopQbh8YVch2sHNiDyjELy+m6
74oSdr6wSbAldjM5ARVN7vbbPml3I8WyvixBktKBMWjnDa8nxB96NqmABsJaOP4VBYZMIzv0saXr
FWDM1Km0s16jrQW7fqrQlo77oVJ3QWNscfi+LhWfuJzSlwUqLaqKuwVOfda1jDfQX492CFqLg6lH
4cZDlpH61X6aCiksTlOMG402ipTv8Wcwgx3Cn50C1cG0nKAjb6OEFvQZxc4QB0cmFpqGVej5CqVr
I0tnZZhJ3aFWwUuYZ+6UfQ/ount3wlrbvdd8HEHOBwuTqkHC/nJC+XcegashIsyoUjv6GKwbQGkh
x8Bmc7u5cbsMgQucBnEuoeWgUyaSvIXc4wFpIQMFTw81Vc9iVgcSSFNMLRSM0Q59aDtj6scyPMm3
l4LqURxcTNHaZLkxouH5Woapo0ZHDhiRNJ0W6H6oTseiPSrsc8CpdDLRcExjAUaKaAqrlydL2KGH
XeiXsNjKhbWIdQQfRsb4ANgMt5rYV55IKDLDuoDJUtBuOiNzZ36b4IpTjIJdTHAd3xNsVLm4m1rh
RpUdWECOEGIzbTMa3UnDyenT1tH9NrAck8MRECO6sdTlw/3vGdMUR24/40pdrV7GewNId7zKy90a
3itrWDE8SluKaWEvLhjZxjbF96RhusDtjEd3YfPwkfdY8R619jSKd70Y3ca8CZMv3hSVbrX8kfPA
fcX76NW5rWi4L4YeUe9MgCbS1taopsCml9avnKC2BsvZpq3bFoHL9zgW7zkHOH0lH3xNt91inG6v
NnIval5q5oFfb2ShY63wpfNvl2vxpkJZipiRNfGnPoBzg/+pKLmrFakbnVTBs2BNReq3kagYR2V8
l/M7PPH6dRIhB5ScKEPBgDoMT1LyNkkRzEPDlWBSRAyZQ6Nwi2cs4bbUmZti1VRjt1mY0D3Y6dKF
JQdMq3HToXZZPryMw8gcLV0EwcHrYGQIWj+RjN2iXLlmeuUAvJ7K5pC8/i0Pptb9a8NlIqOiKp6V
Uzp9hAdG4Z2JjlBXvQrsa/UEqLURqCR0A17aWy9/d8TfvMZtKIYI09n6oFFQtMGpqEvk6EcwnIyh
WFpjWxA9IadJUFvIODjG23MUOS1JDlaGAHXVfg4Dzysjz2uhHuIaZ2g52JJoy9jpmM5jHQn099pg
TkGBZUW4B+KX2yX8kFxvQemKIwE1BeOpgEjOT7Vk3YnVRh1hpCcpeXHmDvsvwapIc7TIjpEdTWgU
YJt8wgHxcyvwWydjNFexu293fcNovnRmixenSrdGcpk5cNKgsM8vSu2CEtEs7stDPNVE2l8lGeQc
eoa2cLSlJXLkFEUeQm3LuHUMcpLsDzwP4lATQhROmRQlHwIQjdzVRt+IyCpq81+SN+SeiJvYuC8Y
I4uEHlX+LYavpTAh/0ztb0OPuTTsHenSQ3hRwUpjitIuOTaiAdZNvuuUlr/rblQw8dDdXjKTDEF3
ICUDqWEN110b8QCA2Y0jO8xFu448sOLvzObK6C7UrmFYD/bRFgYOM1dcse/dXmpcmavs34imsRYN
DDxovuBOmZrsW6QhxZQnzI0S2EJ8gRNoRBGXtcRrMEP0QjF91/cSyZXNcouOBBA0dvnR7ADP5Thp
4iZzNWbMxk6xWPbkrHNAA41XgEGbhMydOLr3a37BFRkWteS/Qh0ROPL6xPRWxLl1byIYCf7ZkaE9
X6HGX+tlrs1ampxaa9BsKwudxob1kt4YpVQQRgzJ2M8TuncGWcWz4HzOOJ9jhmkbJPUPpkq8H7wL
xRPgdbmRQAFn0k5s0mN8b4rIVwTWbexJj2GIoT2yGZaUTEWn8NeUmQe6NFEqg279xRyfddTvPzMB
nTE1LuQifP8vRxh+FumvhfFiCagEq/niJAlxB1YPmcmgdJU7HE5j6Vj5cQbr+qD0nzp25cnr5dRx
SsggG5fGn15eb8YOA8GXdHOZOKol+ISJDCvTafnXxegL2/E2ANBTve7gc0yDJDLM4lZAe5xJ/OBL
uQhZbCvr2XYceh+Qmqf+Gjz48w5rHb/NZiaMsAx86crJXe2ozBr+uTrm8qNz7JOTyxvMH5jEaYI6
b2hNSqx1Vli7gBFpEoxrXttOPZAWHNeY7Ui1qTETjCYo9p48Pb+T0R8Z7vLuKJjSeAkkmucGt2pC
HOLyFhtfZ3dMGOJyCRM3VSOSX8u3CQqR9jXD8Mna/RBeczKovyajPr9Iat3DJLHN/CQinwEoc2Jo
G+WzY0K7feYRYaoVyGvKocZrvJE1jLZOZNWzhox8L2YUbGkd0nrjPdiM6hZSrBPj2sSHHpFAGtPw
hfuyYT+Rbc6zm5D0t5bfQsyafYnvEpYzDPqJDrbHNdl+CGQCpXvKjZ3w1fXM8LHlcDckj8IkQI9e
NJdPscfwQNWRSbFmyMoA3UUkxUCpe6fgIm+jwUnRkFfVR9lA3Ba4HiZ2zKuuns58rGgEQJXpjSsy
r0nz+Zam76R+HFrVuAEyvgV+plpuz7Yg6bmgUjJN+JL59TF+0iGLMzlKCFkD8Tuz/sz1u4AhjAw0
ai6luHtWNzHPIDV8U3oyrUnHKZobq91OTDqbKJG4yXft1njj/xZd7OxEUQq+A9xQwASBgEWBvRHW
wMXammD0QnJn4XCtiyPCPZhZ+H7cKX6Yw1ffMk4WPysr3EXc1wrJP7gfor7ZU4Q4GlZkbGWMFJVT
8TqEICJePSV3QDrx8vq0+7plO/psJe1sdlQJPGs9kwIeNfELvxhjz7DcWZBY0PRaMkmFhsWm0u5F
gBjaLlSAbrNVI1RSKtmsMNZVZTKikbweQ8R1LYu6eCZCREWi0RzeSwRdABCzAgGDHrgdg8QxXHNM
id8mJP168s1O90vOMaSfQMywUZXE2wk7xfiOmx3j7ymQN2GaOQvBTmBWXwFKxBC3jCmmvjy8amCh
xjeyRP4ggS1C1KSLW4OyLOkre0hudRC6PazWMtuYEnK+rdbUoL3XQuA34ns6czgHvUsCRK8FiAz+
yYvF1Ogc0g7xL+Yxu/K/Cb3Jay0fdOUgEdOhajsLI6fuI0Du+NXU7o4oalE3sQm8zLDaJqzoJv8B
D3H4QoI7+UFNIUD0Cj+qFZqH9C/nCI4zOASD21NeRczGVbP1mPF3Euq+cSONkA7/ydoleHF88O8q
qGiovOSZLHsek7wyKfBpZAUHGf5RpVmLOoy0MzMHbGM8FBkDeURjNQtK6Ivoz5jEJxwWoTKeWp0o
Ge0DnADOHA6S9/Sv3Qoz/OjFax/58ivccqIv+WsviCEh+JTsL6ifukVG8etbQZWXVW9GzfKY3fDn
lJISWb0xh2aMg9xMZjqOU6FJgeETppIhJT3I3dFI8LWbwkplAKNRKKODD4tij299NljNK9mWdyUi
XRv5AfrkSaYNt9idFj9K9i2UTEhlPzFGu8sjRybi8KU6VVa4E/RIsYy9JcuudkrxrWSBx1eQ8jHh
F2opF/R6V+e7BO+HFQBQpMMsoeGiXI5wXz6zmE+BXR0WUig1FmLYwyjdQuEj0pGOEQ2buRU6bInb
Y+YBFmHD8L2xX363ymGDaF0WMj+GcQgTQLpJjbZRWFPjPPkJ4JIiYyF8y0sM+ncl9XNR8bVTaOqe
fqn13ks7ZcnCfv1VDQZP5klEyXXcNaqdksnbAUwX+FOaUZuImpeXqgepD/lwN44ucg7DarzyCPaB
FVNgb2KNQ7ppvejQKcZZPRobtfurp2uqUYPFx0qY9u+MquM39WjtLd5e+aoeq+jlpybiHBXfZ4bY
XKRz/0yM/nyp6Z0r9dyR0ogRsid+k1DNIC29jiiuuDjDy/aidEb4WG1bsFMRQ020OmlL6kknvk+T
+eAE/gj75FNi+NUtSW8FQpPC/Oij9ENxxibemiYytxLXqA4DTcKIo6LNirx4IvUdiXehVFgGCEsg
bZfFh/yuJ9t4Oqn/UV1YnnRooeHLY/WJCPxMPGFi981ysSA9UREOVIodkC0cmOLIa/vkdYz/ov38
GyLG7HS6KdYO8Z4Q0jlnaDEvUYLofDV5nXbffWk5uwbWkIlGoqo7v4vibSpIWzOKXD29NWQkKvzM
ucTEAiUs+RAy5M1XG3s9m4pgp/GnGJClJUZEw2g7M5V3APb8WV4RE8KOfspnIsOTLd9fFLVeVsVE
F7+8udfcFxak0fiz8JxSKKi6E5QggaXQ07DmC8lnjIlnDK919g+Kn8l4sZMAKZMsidyuf+Tdd5CS
NEGznit7gYi28F0oDwTnwTVIuJwV6B+6GbqjqO+AXkiCShQLPggkDUPxrnKPDfLgkKwhtYw0Rb4L
Vsbj0UKG2iDZ4FYlcXZeL6rpcoPIlxurKt8yViRo4WMcEegiKCG158CblqGC5Ujk8A4B74YAoHKC
I0hMrEh6NMzZDcxbM5r7JqQdK1GbIScVz2OAz1xAYhYmFx0YrTlxsPMOhydQc2n0xlIF5OY1EKo3
4cWWLnvgGs6VwWGYzRcYMSDBkQHCjKHoR2h8hs9eLffQLwb0iXi80ZanRbzRuFoUkbujdgJa4057
WqhUI6mz9YMmz+y/qQlRr+T49NJ3SVXvsI4fQ8K/0R4Hpn4Umz0o+5fDrS/GMOKtMwSLknsVR2M/
kOIOAyfMbbzCu7qvtkixQYQQBT3CD8GcNbnpCt+3WPMrMApgMY0QHm8TBAL5y2Je2VI3jRgdrPzU
4hReKkKQ3KwBiL5Ml/GD+FfDGuuw6LLahRM80VhR+dvLHNk8LXQb44Ztg25282J8kPHzqf0mh+Hd
T2eVWYDy1X1OVmzzkDtSS04CY9ha8QYC4WKdVCXyRpRU3SFK13TKW+SUzWnElc3mlUUP+ixo3vRt
bo1b2ojEjcYPMdeeAfF2CKXNXIhbeRZIcCL0BAhpgfGLSPfEZD1FWBEJETRHVx6rFBlmLov+mMRb
Vihh2R5e7AsNVvzq9JWUo5fWA3cjsxQU/jeOS3RhMcOxtcLyMMZOvVipe0t3+NsskiE0srh8vQmk
x8ZnMbm8hh9YzIS5GAdGSlV+LUxEYdQo4aMuHxH6g0pn9HLsU3BrL99EqmMAo39dNPpihQHZgt6g
CDCq8VC0dMSyEy9Snfwfxewg7HMg0oS4KqdQkk6SLp9Nxkd9Z2w7Ldtm8XlgLHQd6JhnGnmgLC/W
IB1GnjB1U943Odi37R/n9ZZ3ZcJeOUxe9FK2UY7BKJ+gvoJF3EGdYFEQoSgPQB9Yom5HuAgWLk3F
2AdvBXgYHpeEdzomJBvJgDXqCJeS1SYufvlHR8aQPSkFVsOaGBefj3WDjRLrM264dGnhabJps2S6
9tl6OVnGOAwFPZUIIn0d9LDO7fQxIEnvvoX+kTQfr/I9Cq9Q+m3lluWmRw1lgQDB1VCxdsYKUntE
oOoHwvr8ypB96Qwl2pmi0/Riv0u2JzxNXL4x/YORffaB4Uec5PFkEynCwBG1P3/W5rxnASZR4yjw
WnXrPNElYb0PLG7pAcNUeZTbq/mlENIXdijUefTh366pSUpcDz2uNnSrfYRLP2SQRzhhxSgXfDMx
I8wNIYu7prXuhy12yWb8iPWLZP5ZhsqwheaMUHXFBvTPuk1D+ZtBmJzWnjlfqAK6SEQCxmYrRI+f
bDCdwcVtaMNxrhbvS4Ssot+lxY5KtqlJKSjz80hsfJgEwysHjVVABmhG+vQn9xNFbFH75CTiuuDD
Th2Rz35JU1IBJMGGhavR5bEbwDLoQUhRvxHaMFseVKyqodSYT7xTcpYBXURRS0/YQSsRGuGkBNNZ
73BoS9hxL0LU4znYpKFyKHQsVssoHYg/FCZrFC5z0V/mXDkzuXKAzF6HHv6GkpyLaFc287YqZPL/
oEZ18qaPkuMS1VyckFnniZsxYNdD3SXBDF7Da8Xgalc3/5zmI98Zwcvjr+NZgi1UlNG++tAIT33n
k214wyQiNcrYpngbKKCKothh93ai/YKhBil4AfGdNdv0/ZBrPTem6UlaSgr8y0e/398h92/YUr9F
bXXLwumGQDDqknM8RGcJIOqqEb6JhZBI0usVfYeliOG0UwIGgiR+N5hTUZXFqeo5GL+MjSTvLWIi
CEUFRxb7YZ37pvtRDRgZdWofEi8NkroLtmxykj0CtzH0W6nhsgTkaEzFOZZju1zq8DI+RA1aw1jZ
YxuwxNkdpNTTmXYRbBhILNFUibQtAsANfHAZT74t1xI/vb5LDWMXYvCVDJR1QeUYiHFV1WCxMu96
giGx1d1pKfcFPDzkVq3h69HoU2D5lvGWm+hNtCX/E5SHwfcGMHOwym18CIHbqmf2JiPScloUjdc+
ZEYDwdA+X8meYY3rWryULfEVxlo6Zhz73IQwx0D+Eq9Tl64Jciun7Yqld1X5EU/hvuonFxUrewj5
1sEFw+2yEU/LCpa7n0AwvSts9Wal/ChLe4XAHpF53m7WrUMUR6aSKiPvXj2SPws5npupAouH+hoZ
1UWL87Pu6z6tjzS4qs4OWjka5NolTykcVj8hTCMI8uw9lrXaIJrgBeGVQ9fYS0ccEoys9yGD4YRp
dirtR1LJKzZcBhQaoHKyqG+H4hSb0zm4kemEviFtNrmUnhgLsu3KusWTbbpxgV2m2ooEKimVTZy4
EVjnCldRPHijp8YCn9mjQKKFkG00qmM5aYdJRHdNBogm7gdh9ap5wvhuywPNCexFJ+jTYxi1dI/R
hT1gpLa+BYhl0AXOFtHr53zZrBtEb72mD4EtB1wpfn52xvH72L+chDqintHSwHYNli2Ky0zZDQ8N
BIlEMWmjkA3QFCEGtzZi9G5oZLe1Z5UsmWZaLD3oTrAQlXcDtiviKVVw0YTx/SAKgiytSMTYdAdZ
608jSTns4VYLMXeBUVl8xKuK/QnP+qYBwSCjgCHuHDACsrRb2Zh7yaVyjuHn1rYF2ET6hyCzb3Le
ZJZukDMU9ePFLaRcKqwCbe3onNgifexKG2abqZg1KqApUHede9lT3wqmDPB0zUBenVGBRQ4bmNii
44UpwI/A6FYkq1n3mNgMBYNrzZ6jYN/J87EPyvP/WDqP5baRdg1fEaqQw5YBiZmigr1BeSQbOYcG
cPXnwV9noZqyR5ZIAuj++o1NYjwGesXy5Xr0rN/jd0wa4IjTgD5F14aMsz1FYzqgA2lAkzHVjUuu
ort8pUoVSAVqUNkbGnoKMz8nFwjVqU74nGnG+Ax2GgOXbExHugdQLspafjWj4oaYDqdImm2o+Xpt
u4ii5OFm6hJVFwIv43pjm6TptbtpuIoMFYk1LNFMCRYlaK9FT96gqruiu00aDXe0F1dL4ZujzMGX
imRqj/i/xAarfSCyJSQBuSUbqMv1c9eup6FkC9lz1QdN8SQ9OpjaAVbApHaqWqHcIou4HOvJky8N
d1uZziQ2nhJiL5MIlRFDYJtYhN4SKiTw/czf9ELwl2o1XaVZXKKXuGpzQytiShwggg9+YoXYjsyD
ATlCWaCn6XynVn1Ljvx8rQP6jpX/5GrxCN5dtKejp1d9vDWkSusG+2CbvhCPAco5pfJGhPlbZY9P
lcRdPhZkXQPUHDExjKnt+mWb0t0u8rsF9lsWHFDX+Dom39S9Z9zT+SR7FUqTYjw6pW+WKEnN/qTL
adhiE+uem1EjUokAOFvRWYZ2mJFTLMNFj4r9clvtke50NJ6YHm258SZi+0jDaXVOvTrs/A3QhbI7
gShiiRxy6bjRsm3uzGxXQ1mK27Va4hCFqGUfqzzsajs0q5tDD3JlPmQiP2SNGoQGtvzl4Jq2dhnr
rAowMTCU0ghZ9f/QDudRHdoa1oXutszddZ6aS/Zfgk92SWHo4HXbN+yYvdWFs/ynGbCVS/gKCQUm
ExG1pslQlUIVzc+hxh2y9LgIPTlRXU8CF0PkLAEbRV3rCvocpuUG3smQ1jeYjf/LSfFaHQjm/QbF
7p/y0PuLRGRXSyoITRcmAdfKI6pJirFeZrHgEb04CGGFwnmhvOr0Tdj/hg2pMjGdUlJdoVkFu5JH
b4WN0KqPqsqCZOYguFz15DQQDgUBopi/JprCmEVLk8oev+ueLVgp7UDLnZDGQLGuNLxwTgfb4vxS
3fpBZt6dSXO5sUjMoJqa8VhoFzS2O9s1wXscVrkSfIniWvufNHl6Op+rPgqXvDyrMbbmcGhwnbSL
K8f9FeZgXwn6SrTRZfF1ZXQDs5145e/CLE/qUrpR+mM2ysmc9VP8GyVOq4/c55I7OK/MbuCli1Oq
krirbid7LqBlBHi0RzqoponZZjgadooOQBxNuUfDjCDFRAcsKTzGAOQbSepSSMZpXmHpupXajOv6
IP9sO9dMSyHrXab82QiUaPIV0wF+L98GfyKVIh1ebcOqg7JW94RVh/OwBMZI3k9BatzLhhazt1hp
d8QE51i/DNudiEWu0H334qUO+EpQV4xgEXac7Wy8sggt6rw+jfZHH/2d8eCUaUfaOQn6rfrSeYjy
Sg4EtXsbusXPhZcWcX2RpYrxAnVSJZ3rVT33cXPO0B9zZiaND7+8dulSSFcLzL/KTmwqqxHxs+WD
WZ5zERZbDvqh3A+qemtKm1UTwsD+oOn+3Gg3nY0MEJ/8g8YTRJjpUJ+R+lkM11qq7tJKXfszxfym
oni4S39WxdrpsjtzDP2rjscYZdWHLJ8UGn5sWEurpus06d2RgjQ0QIMW6CRpEhyk8Ntkk46QZPcs
AY3hfjlLyrl86K3k0OEkU3KyFgjx1TnKCZZiowpZDZ8mRpaS8/crtpCm7bIq8rni5LnvVSt5M3+Z
KfWpg45RG+38ibW32Zpo5ilwlv+0ZiYBffAB5XcrrsdCY+5JuhvC9bS/1dEQ5Lw6wD7lE/R9b3Zh
bKDDguE1Wz+Kkb+Cdmz3OjHzHVRDxzRkmS+cFjygsg7qml3W7EJOpKArjplnl2vPBPWCfM9RTq8Z
oVH9SfySeGaJwSUUQaHL14Fmo7cbedsqN1cUYpZCZMNehtjqDDYIaMNNlgHPtimbAknzSuenLxEE
kpyeNpc5g2YUKFQxwvbndCW6xULg8nvUfnp6uTbu2hQEH9q8B4PBDIn7RtBx8NSB2DWIa3M6Wdbb
DIvb/jfXVNrX3wYs0kqzr8KFbbnUPekiQIkCnYIJhMNs0loBQWit4Ys2gF7mqiOpDUR6zq13JU/u
Utne4JQEMWmJ1odFOb5MhlHVXVbd1UfHrdSIFY0u7PkzavqbGa23jGU4JWiZME1UgNFvrSSoKd3z
nxUMPinutURobfou49mWODt/mmoeSKsW9BoXhPoZenNiNK+jFLZyS0vScnIaAm+YoXH76avbtiJo
JoukgS0n5T9Y66NCjoUb5YTxukXHSAOGsCwYag6FbvuiA+aJ3+W2DPV+W3pSQhWJeLGR/uqkwR5q
upLjLA6jtSXe1Xjrc8lrTfJhFuNttsXb/0bsuXxKR2FWjyU7RqimdInlpD5Nk7iU8JSN/TLRcn4W
/Ulbniri6Pp/Faw2xKgC4SkJ8qm4k3Wr9JFCTmBhI/lO/a+R9i9ZHc8sqaTyxK4iw6Oz9tDW54/S
b8t60ZpGfVbs010GmGC5EZR+OnsCBr2Svkik+Mg+Wc4coOjF+YupRaIn0nxVnyVP4Ug8Alpag5qP
CK2URVoA8jI5Br86G5rHc5DgIZv2lh52PpQI4qW/9ZJRPp4fVXouIVWF/IGQ41D3pH+A1KGljHCj
bCr0IJ/NcO7sU/Khk0o6HFeQCHwFcY/vhgVfAds3nDsRSzGbaCdT0TBTF48ecQo3erMAntTdAdrG
eo/py534yAM50r2V0p+s/pB47CLQ82EpwwJjEXAVkc7TYUj2CJ5g25Cw7T7jxDgDdYzk5yvSuf+q
JARsCGtW4qRMeQ/ztt/+SlCwrG684MfQuXEwgPylqeHlxPpKxon2meMSk9D4Lnc+s8RO8VSwRBMR
JYo1HQs+NbY8dmkPiNZ9CWDWjqhMvtHeZD8Ds5RyZKAmTaxwFZs2bOTxOgloFANC3THSJ9SQGqsc
5GeNUAi+K2MAUhROgO8WoCTCTxYoqz0NLCVL9DvrRso3b2Wxj1KDnRDz/5YJLJOJZHePJm7vgx87
CIqy9D4RzWPbmz4F4WiBfq0j12ArmVJ+vO/WnD2HpDWpzHaKqPwOpzUfH/3U9FoCojjJJ+iy/21B
olIZOwvjTZGyN0tpn8QE5N3RStxJt12JtTzfL8iHttbIgs0X6czRYmRmKV8NmD+gzBmnvLX/njuI
760C8UKN3zao1gfIcILfMcLRNWvy6Vm8P44BfXP4tok3B4aPM6ZSugElwrFLIzob7XiCmuojgqaA
SgADDPNmEA7XKcTysM0upRmknDR7oYSoLgfpbJnNBSrkIigl0yzh1apxyWwN7cACkI5MEH/w0RD9
W2mKdyVJX9rcPs2fklJdHSufGIMarstoZgTETK1dhf7jaMYfxgA1gE21IbusAr/FXM1Rv1G3Y5Zb
Ti9EdWsV3Qr2oYGbxIy+W8CWrduOBPTiRoC+x/Ea6NaT1j9df8cRlHwWENylsbcU9NgIyuSNbcr+
M6zmEI2PdiP4ENQNSYy86l3VjlnzGVWaT80nTlGe0LX/F72iFYd6hXKe+7sYnk4+v6VH2RpPRW2e
LDM+KzG1KiNlgSbGlP4NMEWjlpi2H3hsOMKCLxnXRJU74aStYRmD2IKPBOlws4W8rwvc7PSOqhIA
4EwsXsqfQVIot+RXiJNTxrRDiB3qLKpSWxnxLqqflkFJkUsvjyM30ojUQ3diIlQR5JV2/FD1LdN/
OxI+NhR0dsYQLasoCnBdmOTI6i4C4JbUarRzI5Zw+gWU5T+rJocjSLWrIX1ZHSQnegJ21+U+VrIb
UQCLi2X8RTnHoWnJjW+LY8a/K2mR5lkWv5etJsrCSUIOzGYdLP6WnHMiJ1TBCDkY9KQ6GscCmNBA
UzYrNE0OnqISYMmNjuzn6BjpMWITXYTHuuhUPDtEsQFQQptjmXH4soV51CEyEhX1dZNfWrs+w00y
aOgtwhrlKGOU5RzD4HjNU1TM0RZmp+5ZTm05+4wd411njisc+6ADM9m/7LsjYYR0PnpHwS/C2wF9
4/O068FtEJ8wpI2b4o7sODRWF8zZsUEZXO7J1ocGz9DLp0ylukh4CUOIqlEJ7fimk4TO+wppr0GT
zCjYM+V/ytjks00t4l77Y/llG+cRpjcG7Ebb3tN6lu4QniKTRaxVja4Mj8tDrcC2txxj5G3/YP2t
5RNzmJGae1MCYCLmvGX4AS82YS56ppWp+lg4QYHl3uvcTSIE0uxX+V+23e2pYnSvnPQcOwQ4k6+5
7Va8seUr78s96SVlddYolan7/kzyLnWKyeZw1JF8rGDcLCPYdRJZei7m9NCuI4qYQfdUIC+NQHaR
/1fEv+jzCaY+vTqyfF6i6hTTUwH/FLWQIcyukAObfA5VOg+FceScNBuK31MMZnTnuBTBmHGWpKEb
WEf2s+aNG1wGWkpOOsFnQ35AcmWNQEncfzFCtga9+qg9KXY/CdiEReEYDO+H86Oq+B1a4spUD6do
UlvmTSAR7NTUUnG4B/k6YM2AW/FWqnEOTfHXsN7qrTlNnXZtS2y+oAuqf9YKWm1IBZW9SkjmjhRe
QqZg7RI0yz+t1IYMsafmCJDK4CAjoBsaVpOBfCmcmISdQspgVWFVsQpE8dJGpHs1azlLm2Nd25hq
gfIoUflps1uUbLQuL2eBIO14AXnZ47S3aWTdViEyXniWyUihRx2/aXVCnkQ564QQHewNyy9jNG1x
Bk5i3b5bNIPLOmdyN0NS4qgoXLTc0/rzQhxOGU0HgMOjwB6vbhwjv2jssCdjVD5PlDlK5V0BRrCd
zTd70nJxbflW44LfV+bFCfvWES5cYP7FssFZXoC8SS2/qgv6tA67Y1pRfykvJyvLzqqqnOM0vlAG
BUY67zB2q/sC6U4zUFl1LAnfRRXGT1EQUxRR7mfz4qMx8SdYJbQSViq/rfBtNBMYE4Y9Q3ySBioR
9lOBe+WQc6vm+AOsQmLLe3NizC/ChED9MTU+qEbo4vg9GgktwYJnpsiQknNRU+0H7k5OHhqo3zHQ
RNqWfgX6bkf6nvFm16Y7WT3b6ofouUC4G43pXSqtd8eU3ruCbnX5g/ziqyU44l0a9VE0jDMcQwpC
ZSq7OLHKnLK8OcGcnBwPvbBPNi4LBJI2MD5NIRwCEksdA+U3k99Kb7yXU1LPWYUBwfi9WRm2OMpD
5TvwEPR8nmP8foRS4EONOTM0LRslcxuENCmImT+Oow+z7i+uQjEUbCiZexBOcHk2mGYXOxuq5wsy
2YgQeWhEdNHfoHc+/hNkLB1DgFB5mY7nPLLVXy1x0OES9WeRVG8LkbQ6bvs2KNANqWh9ogRUQdVR
WH8jVFwMfPz0FDhkJRu1cEGv7VZ6KCnJl/iaUVqqZ1rUsCf2eye65wHd1oZMLWOPxJ/3kXTAW6gX
CK7TyaIqZr/7NxE7onA9ygnPCwxSBWfVqMeh19w6R5Kg/jKyhAmTcA7AnSmnHA456ld71uBxcW8R
fJbJ1mvK43dJtV6SBTu3PhT4wPJkWCRg362MRSnB+aPz0Qs03KPtlqPqxlrrxjKj2IpUGEfKsO/6
vwM97llP9ROJvFVansvM3qOx2FF852kmkGJbu4O5a6XGm0mzMUgF0azFFaiCYlZfJiGlui84m9eo
xW7SX7kLc4t13PwWiIcsBzsCsXetonqVtXEaunJI5Ft+X1AiDMXVjCn0suHIYkG8L6QPvngpKQ+K
aZMHSAClrO634mA22M76sVRETzKJfQ7UAoU6JjXH6kzSnGOQLKCZgV4ql9Sq/tEqeyeq+NdgUxGh
3otCfgNsfbMq+W1EXKlg7K6nO7XaMHHJg7gMHD2qs1sTgLnVTyf2zXXwJorvOUsiGqEqhq/5qPeV
Z5E8lIgPPTPeSQSjAISTU+trVPAQs12KjCMMCyls/JoCOimNl3cSjLkISlLL0wEOgHoZFEuc+546
CwzZ+y7jU4Te3zFpYNNVt2pzqMclyKeRnI/vtaz9Cuua0l9NAJW6QSGFOJQjNuZ2siajPER2iq7Q
+WN2ycEaATHi+KgD49jonLssPuXbrCNF0XkerXMBYSFta6VGht7kkERq47UrfVvJwt5wxwzZZj+G
YzSFk5hDU5rCbOhCrWygzcldifrk6WjrQc7RO3bySdjSqdBNMiWG1Nf5qscUmVXmaza5HL36FhsO
rZjWfaime67RSyBTbd+SVLYUShZYlQlUaBhHqQ8yGTMEm0nZlp6Zmu6qt64zSMekwk4yDyzOW+0P
45VO9nmR9N6kxn4h97SKTXvUZMGk6QE2jXAmKjwz1qM244TkNZFgZB2zUSLQLX70SU48cf2w5P+U
Hp/WUlAKAeAYwZLBCyoCG4yMiJOvDAUbWkg98SNYqBKuakybAyF5D+zhxUowrbk8cLlbWvmI7fp9
hF5R31HKfCSa+Gxk65ZW7LMQs1xedL4NWwuV8pkV0GS5JQ+EJjJ1CwqbsrCa7veSPY3CWM8em4Pa
P4nwGkXmjfNADcTstSOVsz19e1mo6k2I3qOtf1q9DxWuJZ6qnSQ4cifNqcWgUwSt1oTVejVZUjKF
7PRZCnNi6VjLSxwCLLLRpjmoOV7D5vyoiz99K/K/IpGx1zlHGE49zs4ZdSApDxISLQo6T+2CQ4Ou
iDMxmGmJpZD1lnr1yWbKpwM5fa+FcbMN+y6jEov7FzfXwu+viPNo6dVoL/KCQ61D/yVfNJN6EvZB
rX0Qe+IwlixQWpQ4IRC/z/ozijgBQC0JdoTVID3UIFbkzai6d0RjH5yBP1Ssj1Hbn3ByUiGRdEYg
eldqUezoiNZjy13Vfys8U9YLLO2LsD5sXOPSJ7z3O1InJ0lurGdGw0OXofoYqT1jeBjsk1YtWOyP
9YCJosWklzR+Jka/RkFYItEc2lcBWb3Elm98RazEZb5FXwgvr1YADBgOcbZK48yz1GgfRVT8KmPr
PNrUynXaV8crIBXopxFYDHUVrWUHy10F5K0VBciM8z4ZDWg1tVS8o0n6k5bLTW+lKwy1mgm26aBn
lY7LwldK8r6OWSbep5ZYPLU8Jov8XDrjnhLUg4sp00jCs1XeG/FzlNYaO+KuZ26y345quiaVeyIl
o3HN/c68zQT0LOQsaAbnm5VONvO6LMP/QHv1/0F7nacFt6wJ3sp1d3KyMFL1bjoyuUw6LIm5joem
Xz/6JXo3GbSheccSOKPay2SR23BfUkv+thR56QxwZYTNpxxzojlL+4jxu1jOc0mRQBJR4vCWm9V7
yT8bO6BdpX+W00Mh/l8zGdxLDP3wNlmNM4L0i2Rj0X/FLJkcoQVkDkvkYGPT7cjYK8hvBiRpUdKZ
PNiZ6Qsbu7+Xl8uhZfxTVYOKX3sHGpNC9va2fpQDlUyeKjqpIgpFO3m28BSq0JcMDS5cSU9YBmJ1
/WepYJtW5ErOvwKHuFbhowQj/pstz6Su/QTKUDKp4cVgkO3tl4WWrswQZRNJBc6C1uKQt4GEm4Wk
cQ3tY0lVve3LLZJTyfQkTD+8zugnIzugZVgHds7HB1UWHKArqd6OlhMb6JJ4C/h8DxzAb6LkqbEo
yAJ5gFiClD7itDm2X9zE8h9YLumPAXmUckTr+drsEIB0ks4+zlEG5IBpyrb/yZXLm56hvZwVEWtd
MsQ1iKNNV9eIak628yEaKlYGN8pYiykMSI4kjdtr5wNL9xSpDWJh31EPRn0s63dRoclYBz8lchYo
MwVbz8hGxmrn/FWIcU/Vt7Q4aKYeRPnPQIP1L0UfQ/0oCqx7W2UQq73Uqfjd22BVLdw5wJ60LZVm
mBfXekW11zae0o24KBeiVGQkM3SUSyBz6KAjlF8dKsi/OvEUtnAo2ZXPHeONmp9Suzhb8nyWNWa6
3DzXnLpNyjs/Ehy4BEXLDmnZ2E6N6Tx8ZsVDGvUgzuYg7+HuJNu3Taa7FRKZRbOiow2LorIh++9Y
b9KiA4ZXfHIxWg2TcEUGBq0dfH6J/D51lH2cupMKuZo3hdfWsjugz1fr30X2cPq/4xZw+2qc1E2A
P4KkghUjozupkXkPmEcJsEVosnArTilNkgo2xENTAoyQXTxglqAsFyoRBGlF/yOjKC0RU0XaTuKQ
opmCJH+TxgN8XphB4KhGDmsCKViPkIHeby4TOfU0SHEaV1FNVn5hI1c2Vj+ar2MlAqEAjm58HVmN
pqdFd7N+1FtqAOdLmfSV0rXRX1UaAg/2MfutHfeG0tCjyYMvpyeTGghafXeS1e+N1Qnobw/biemy
fU2C+A8G4Ta3kWNRQpgd0/GmNxxBKTKOqyXsRBvKthRMvjCq93i23qpN19ncCnO46z+NaR8cOBfk
M0SdOWBnbZlT5igddW76WIfn6dsTVJR+0H7b8NUOgt/tdZNNxMLVzy7uH2+pHxnnmY7quUjzI4rn
YKxNjpZCORik1ub2cl+xTE/vOVZ1U/m7Ass3Stgy8tWMfFZPKDTFpBIV3TpxwTMXb84fDp4u+zCi
JJK608ZKtcJys4GVg29HnrFoER/+RbI1vyTyvlOWwzrfWjv2FQApwoK+oIUTXrAFBx1vEPM2euKc
o2zXK8WngQEEbWNGWbXxyCmGanMpsPl041fDtGzOpAbXRmhm7zm983NjhG0P1g75hLSYi0/PLrYm
V+dUJDfAubiqjx28urLcciP3eqPxpGXwNHXxkG9V9dnUfyrLfsPoxOtTSOEv8aLh6LTwoUXlH8M2
TgBcS6qEo7EGLFAmaBhQzqK8pawsqfZsAC4U7GIYmIonhEoErofptTGdC8/KMmf+FLYHCMJ9ipSA
eUkFL6ZlQthnPXf8CvQWu/+SOX6mWn4U1Dziio08iKAw+55QoCuAQjvPoKhGlRy3Q6TVEUKJBmiz
uEY8MBOPmH1QQKm/q+W/CcAwyR5CHw9Z9BBytOc1e5lEPm5jefMc+7NV+LL41Zqwzs3kU1FbSN7C
a0+x48a/l4w/ZR/FUJ0XwQ4Sgfs7FQcLEiwT7MfIx3rZXeTJBa5icX0UudgkaKEAp4yJNxr8GouR
jvplUpWjnilhVesBMXNsamlbUFZ2bXDZ6RIrZnnLNjk0Ym4cN7BBpPuJyTU6upkoc0Yg0OH97Jd7
+wXEBdPa2t2O2lkrxu4w/lLljCam7bD/qcczY2FKv7TiFripEPOOEXUKP7H8taKpafKcvP7fbfe7
Wr4lKHljo7QtO2gzGtgEM67uF+x8quQB/LLQhY6dBUPDzck9U+xpHquRv2028Yl0wIUOdV9hRFeI
QmyVN7nE2M6tEFWvqJ0RM2t4oPrb0YBViYbqicPpDSDcXWAgZW7svECsVxYhZbXOsiO2HN6WOD86
uwE2kbiMra+3mM4IO4vxL4rNw1gNvhojgLA+5qhPkS7VcNU6NjXiQ7SvWlnddcg4FKwe/I+vER0j
EICWgZ4s56pF8oPzTxbaTYLmyRG+ZoB2k0RDVlZcHIwzvfrXXnPahsj1XcTnYrcPTpXPSKEpbM3B
PEx5vfHt5Y/oVQ/toN8Phj87XYDZ7ScS5OlYiDUQsCfmHLSlEWgKCTeDCNpzVLNErhVvFB8DOOk0
e42xUAAFwTf2Xhvh7ZByT09iz5IMVtLbWNrM/P+Z5BabGCX02fa10Q63Q342KF5HygSFqGtFboBO
UVlUUvz6Hy0krhoPrlF+YlEnSA7hyAJWE5/sZAxLDFAZeLGWXWbajfOCRuRKOw+2c7GJfgOyj5rY
6xDuD/WnAMad0V2r0yc5527VW0+hdw+wg0uaHTShXZCV1Gxda87XcpDH8TBje9tuGyumGAxQnSXz
WSCukDsZScTgQv24yPQkSokksP2VR3UbsQY2166x6Rx/5Sn9PLpNoDHWyqr3Y3xHFSeFChMjqcnS
nG9qiOEaj7GXmsSrSiKYJlQDIL8Scqdp285TzZs3r6zAYUuokY2kM6KMHOzXyBvXgeGrkWvW2PYd
njDQ0hU5RCXOoFIXVY1vA5d7X0Br98i3LdY1bom3uDFeCCD1Ce2+7CYI7OfiXxMRFAGnLdDhtixw
6kAi1C4zitMIiz2Um07uJVj/5fhpIzUfcT51+hwMaxyunADtVQtbB07mKNAfy0j5zcgm04gzLElM
mV1/1Nq/CNQEf4m+nNbWOA2dATqgnswJ6caigm7B6prpKZcI1+KQR6qfNmOV68KeNuM2+YiZi1VM
jEX9LZXXhHevyFNYmT1NFMwIpBqPbWDMTlAZUxjHycnpzwU+no5jK6wce+kEdEyIdPGGjv6+SoQc
DiiYJDRgmXaf6+E+0iAZafXNmcXViQzC7YZjTvogB5zSyYn1lfaO4fhyJfnzcaYtF8rt3qjObV7b
myxfgc30b04HdKZVVnFSbWbB+nasi/kUl/NJ5yuShlO0VKd0i+BcCCbDclKVUH7xVZIcfxbZOSmh
gZYirInMwwnQOd1pMf+Y8+hJ+Y9JlbQYjmOJOdBBY28SCvJuqxUuJozLKUMNmcgle+x6MPJvvSHs
1+iA0kaWQ6ogl8mLanLfVSL9UrjyEsXNDj+TUuCNWx0CeEKHpIBuxk6WXR0Sxw961nL1tPfkL90m
TvWH8sBF4S5Eo6MFY24+FEO7D5a4tTEp0bAtAFYi8XCW4C9DgrGTkBcD49sdYYtq89Dy5rb09w4X
RkEyNMpgyKWT3BznHlcyZsGk1+FIhxCPq1ViL2TlIr4R1ZUso4kUlp+sjR8TMAyzCdi1ab+pCeH4
tljw3RUDGPMRna3GvLyOOlkt8py549C6iUn/iQD7YqD/Jm4/lY7H5TsDFS3Lma3U8FvqoWBFkbyh
EdQdkF/5a+iis2Z+OZPpjWt7QeRxsbh3mz9EMN9KO/vC7vVl74YPlQq5owLiCIXjDQCYTE10j0kC
YGrqQh0JLpwsTEuLVr1l8h22AZWEA1PgfGRAlS5rRzYsbQ/R6nfYz4Z/OcgFxWUfE9grUBdpHtzE
+e/Syr2yY8wnR2pqCEVotIdm2Ui9CZbOskdJjJ4q5Td0v7NzVYboskjvhoVJor0L42MFgxwrT2dm
HOQ4sCZw/mcVXXMy2au0QWzwXmCehHQ7xtk727qrVyS5Ke2pkIMhXz9JSdPwrU+tb67X1Zx2+cvu
qs/CSE8q2W5S3nygexKVeDYlYIVlPpe2ehjreMO0KqeHldTgSWegQLLX2ctFqtNbu5T3VfnKGoD+
GE+EmybyC7EF52TtUMvPeQkXeAQVbR3Fmc7dqb8L5aVW0s2gmVF77GQq67M8jBBwEioEZYTed11O
Kc4jHU5CnDbN71z3l3V78l75JOH/IeZhsG9TbhM8Trg1Kslm+AcC6LJ9HauTxWgQueart9n9lNkX
JG8Qd6FPZHlnb/13CtVTMpNHJErMuNM251LklSpiGAAp8kSWb0jcc4lqmmw7QVLxsacVkXrRPFfd
Xdw7rkMQqKOchqk81+1ybrjdFtcmMK/50MJpAu7IoJfYqoi11p608WkcVq3kpmI679XPDGrBNhnn
hrD/pU75/i7gKkXQWUoovUMXkgWCJ3pNP6GqjxaSncUCRyDwTjHDtXOnhQjCfLwJbm0AYYC9rGzu
g/S5VMTkaU4w6w4Tsx2k93JciTQSQQRaNOmYO9k6dnXgoD561rZyZpcxzfJD23OG4GEDqmdNIbDb
uVV5dlOOUqPcxfQFEhsMjnnppBL5fnzqZDxASevn5p+8JTSTxuASkfD8pp4wKuuVi0Rvd5Zvhk3C
xgwZUxChWN12u1p3wia69y1DCBo/M+peNVWWdfsQc8vWKzhzGIFa8tqrzZY64xvH6IxBEP16stwi
hwLQOPMrkmdkmqy5Mp5Mfs/MBhy/N/T3ZiinbcncN3550fDtoMwbESyT8Kv3tmcQWdUUBKVnuWcg
yzd04Q6opZLl2XC+msR3gsR7IbqI0BJmPFzjlFxHseoKNMhOi947k3clDKO3b/EjrgW53LLkaR0f
RgB5QTozUOiA0A7KP+vtw5Y8pULFCDy0PQTTDEI47x1hnyxRnlNpPCeZfLbJIkbVtxhXezWuRSZT
xdxfETgTUZpkt8IoXnKRvIl+ekw0N1sJaojur46SL8qzC0/ObB25xtgYVlKjuEPz2qPSuMi8DANQ
VGYALLUP5OdrCYjkQMY8XfHAKxLlgoaiwK7COlbXVbaO2AYtK+cOzeFl9rZjeFVleTanFLRvIgmF
JAWpZAfaSEMYn3AeQSJAjc87K80DDSFljMMzqe/IG29yjwaO81EkyxxXOccUBCmQ2jX9cdLqQsui
QPCBt0xipQZNG5UF7l7xNTo/tQUaJ36MNQDQRumDXg5LBNJdkFTNvzEGNkZi/iCsxCxc0WxN8Oax
zqcjVHtFTNd+SGkLt9kYq5b0yKfVRqcM17bF3Ksw9zp0R+oE060OBDuGFCEwXqIlhZ6zz8vW4zOp
odVwSxsUfdBlqr/Kqd5j8MP01x6trzQbn06N2qOOrKNsDO9G90oEWPXUn5KEACqxhepL6xqoaYQ9
ntCvVQPNISWI6DKzig7aiOAtVY9tSQS6PJCIwuvQYm8yAh2/Qq/CbCtW0ClVmPZLOOTI4aJfHG3a
zD42GaWcVKto830dKbRbX/jYnZxLM7TUD9hnjNGX9oNoUqrYJYHhdqyO5Sb7BGc1nLDXkktqq5d5
yq4JfgxpbQPgZ6cha9NT15uafwLaHjLpIiuDtw49DvAGVq/yCLTwjHpyV8ilCY2BibQrQUkxRRgV
t2gasDxl85lww1lJkDQikAA3qKpuueaA7Jlt3nOCnkdrBg4wHt0o/R9N57XbOLZt0S8iwBxeJUpM
ynKsF8J2lZlz5tffwcY9wDH6oLvLXWWRe68w55h3ubfuTKLvVtbeNR0CLUtKcX7txRlW6IBlKvIF
BRoSyx74DAM8hjBX0Uu/rXxECZoI1pOBrnfM9X1ITvuePPoq4QU1K7fAlwd3wWMKhOFlxlzSMqaA
dFt3gg066BhRYliwiDqWD0lC4jg9oMTVXdV/W1hABl+Nys1W/cZCjmjqYI30uQtxGbXm6JQOXT05
PYtPigdHRBpEPLl8rVXh3ovlrUhQRsteJ4jM9CZbBINbQzqp8oNCaagSfNDjoyFg/njtnHn5B9K5
y45a0hwbk2ojgZfUfGHGPKaCedRJOsmSFHrbQY0Y0i2QolP5HF/To5wonp6KXsGXns3cBJ0HGlVk
7dBj/+gVVyBwI2bm+G7AFWrFGCe5dLRgh4izcBhRS80Mgs1kZrg67ZUV5AOQM7Qvv9ZroujAblJo
pKoaYtevEc+FJgJqUTgx67lMsXZtyug+NbOnongdFZRLTSvCsrKjlMUgdZ/O88EeIWGPoJBEK83z
h1zVfqgZvim13PdqQGRnySY9BGdfI+Kkx2XAGmU1tAqiJsLJjxVwebESNBbcwVQ6SfMbVDNHqwkm
mNszGkEBTjjuniKtLoUeXdg+0DJeyFx2BHrCeYEWTlWOGBc5T9JiOGKajfhwE8ppCMxjE/RkF+5R
wRjUuPMhQaQuEyLcM5qelBtEqKnD2hm6EIeKNoKkMjqChcCARUMEbyriwkBsNHIHmON4ShKk95Ib
0/XzUe+6o4HHXcUkxfPDxIgBmpXvJpAe0j1f0PtQCefVDWHGMBEP/bLm3RmNWeLFtEwLVbG0AslG
I40xscOAznh8qs9K/7UkJ2PUDohxIbKinCCuZj061NG7AgRmvboVwF9BNf9TcbEWHfTqlIqqC4tP
fYG6NeBna3TkwyttLGlXsLI2rqKwvhJEfUGg42iiuhu5TPgnkSfTxNUGyXC9dJTIETBnH5dAkAjo
CVVbYjkRv7WYpEO3AOqgzChDeQubtvdm3+JqVFj5AvUS8JvP3Qm1thnZ6vQcu5OOJUzv/I5XNIXX
vYaslOZdjwAi4u2NEKWUIPJwrTA0lRZ+Nd2bhLb0FZUoPWbpvqdvNYvAoYLnthxUemN5IMggFdwT
zzjwwqMyh48em9HA8rvHkbRfSMawkP9W8bD9zqTVfC55+8q8a1eS4uGsiEn5SNoD2pNDgShGqFzF
0a9K9qxZt/b8BrDjtN33ez6rdklIJr/x5TigMRKPIExB9iEFSAR3sK7CvLikH8T6R2s9JxXDXtXZ
FW7FQf5XoG4SNebjfEMttqhMU7YwgE/i0V6as4okgN152vwsHxJmpvhLSiGSLAcDJfNMP7BvYSVk
cBMlst74j1hnEHFZLh+71stpD1bm+P0Y6KHfMkjv8uoYUsNaxSEto/epeaEcE9cmAD3EA7nJDDAa
Skp0N9ZzQXTZcCx/9Zwx2gBW+pEBppHZZ2cn4VVBlyMJAEBW9qd5f9IyPkq6ywhhrMMcWL9aqRvF
1IkM8a495V/T0WJ+MBWI10M72Ql5UTWfx6SSkcTrI3VjYGlCECI+sICzxAwmlOIXDrCJmMpYPVXF
RY9XqQf3jEBmhS+9dt/JjKOEjRvfrTNcfYztaSALAC3nclf4gS7QNxBEzcufea85rax4QnjIvAZU
HP6lDn2IwJgR4gF/R8eN3C8MuSa70jr8RejwIQakBMDLtpkCAEz/9EQpVvUznfo3q2Ragv957Fmv
Zm+mutox+xrpRWNNP4a3QsjsSj6NaIZWXkMzls6KWV10yu3NBg8hhr/EdLMRMyaZDO7voucqe/B/
TI4CbvWB3NnmPkrCa1pJEDoYgWZ/8GeT9X6NmRvl2TPn5Td5mDn9jpuCibI3R300KOQFgUI3WI6P
AHIb6zVS/2pFxB8XKR42zxY9Swcde25Mf5aSoCZdg08FgWk/KSdNoqyZfSzN8Ir24s8qiQDHUHdI
7ylReCIn5wVa1I2NkKQEZsqDwTYms5z8cmAEXwleryZIgn1A4SYWvzki13nx0rDyInjcFi36Kcfs
J5Q/GhrvxGCOeVXaU7b0+22SA+q5+hjq9Kwo60XEbC+CVg8a8g+hPGJ9wUXd13aL5LD5KPkRCKkf
cmqGbDhMmetNfVQf8W/LCqvj1B3/v5FPQBCWv++5MNiaeiz4IH5Xg+AHbSBehoHgj3nNZFafEYLE
ZYu3QqY+0/fzYzPrl1b/EHlmSgYNak92EmUs9YNr8hVTYDdT6JQgx/FnobrSsxMsMGLFHzNP29K+
JrXwnJO9fqyVYR8BLTLotL9U1mYJ5Ax80TPty29jrfsSgKuWPgsMBo2J2q18E2FJpykT5sZrWVEL
ot/pSJGYp+UIDETpIvBDMfhT6U8LiuWfyFPuLSDcDEVcyhMglaR9hX7XHbaHcbJWBk4kr7L5EJB+
yZw4mK/YsLO75WJIV7IqDDuMvhZGhqWcBI3yptGJMuMgy8VEaHoFp9ByRKk8CbQAeT28MIXK5emU
drxRa/aKXFGZQrti8GwU9aueSS/dLD9NJkS9BNObU50AzWz0LS4X8giZdKD3ZWer0TBEqHoa41eF
zZu7CwYsUbR2h77AeZ6gdpsgFouaLTZzkOj/IFXtq76GMb4HE3gQ+9SO2vhqYTRiiqQd55XdfgLR
q7o1YXMfTG8M5bPFnxfmZHfa5HQ5Qi6JL00PSAaTBFCckaPw0EU2z65U/lqomVgFjJmLgHMAMqr1
j9QcqZTnc0GsJAopjCbXQZnPcsx4mq6IGG42d5ilimBCSY2qCTgjS2XK0QPs2V5s3DmkEdrkwwdk
i+4CJ8MsPzWoMxGYVvLx3uXis8ZXEuEr0RCJiuVnGUG8P5aiRXlQ+BLnlsE2DSySIzalUxlUpClL
LAMV/996k8uQYpOD9KDIYFp07NN3S/+sDZXCFCu6i6XsLzXLMWFt38CoSbNpI4/ik0Ht3iV/mgEG
S5XYBecXD88x42ECVIP55Y/CLchNazC7A6M+kZz1o10Nbbb1ux1136117XFC7Sbu6FoEhzz1jjGi
Zon3JTmbyfilOuJg4Dj8rdCtimWQ9j7wa0UsPXJwfnq2Iyun+QwkXnClGgo7R/EcPzTOxZxB7iS/
8JyxL2aeiuipgJ+SQdNViK4k00o8U91gAEyllPL9C3XQjoTA7djwih5DG/vq+GZ16c0c41uroMR6
FBcxHr1U4aUaPvQZO5lFXjUcu7O8pp469afeUoK2iwM5yvxEgz4lgkwc3DoLHUYQYr/BTK9Vo0L4
BwNdYG+0mz+FJWIHBVYYvhACZrSOWiyOIRJNQp/dGhZNMlNADf4WyXlF8+pteWF1d4wZWTIw7Pqz
sBjnYckusYS7DMVath86sgz+kO0ALWgJU3+k5zS0NyBhNjqEsKsvs76c5JDMbVNnhD25qc4HN6t3
Ntfx+NQStgUMG6OtA1w8SZS8cVH5K9kk1lz6tVQeedsIf2mqkCWyTLv7MkZfCeLVhNEnn7tyHVrd
6ai+UtoN+R91dRW+iyE/UOSl8j+oZOZ6nnUmalXpfBjXaNEOIcmnePGEuN7rWKkIbki+QtB/20PN
goTQGURjOqetflelO5I9hxa3XWua5h37P/AgbHTKKbZ5V17BYL8lofymNsubpv0tFX0vJcKNCD1h
YcFHnXFoxOsUPvHeiqbordPkEXUgy05i8KqPCM3ZhK3EbOiMA+a0OFJoZQVNuXlYWoCsBnQUxYK8
wagefZRVxIdhxM1wGBJfqQBjZi1rae2JLOE1jFihJNXZUODx9ZI/N2BXBVyMFe1BweGb+LgYyjbz
umy7qrb7MgnYKkqWHqwZuiQ8AuzIOsVrG/EoG591XZJXtgd3tamI0TWtk89Y+YDzxm4IRIqomnap
tXpDvQ0RGzfHtD1AEXsj/iacfgibAGmRlNTiKEdyXAsSi8yWnZtZoosS7A7ELy7bCd4lujVLMC+D
2d1C0YEaNbyD84q+S3l2QTkGMbvipIG1tWH+qJZn2TVBEvWSXSM7IgqEO5ZF36ysOKnxVylMmMlc
poov+EwrjXKBDA3b6BqPuPGkJeMOBExL8vuSYzDP05tMNHZ7zPJfLn3KsT/tD7oVmH7NoSov/LXF
AT/aKaF8w7J/qz8AJxasxwjw4R9GgN2ThUSk5iAhT2wOxFwDQGs/FCBMIBeBpeFqbQ4AuQrY6SAf
Z9qx9ERYNqXAMcR3oJ+hK8Ye/M/t10y+Lqu38TgBB5P/Fr8f45K6k2+eJZQeH8vdGgPx3tCJERT8
ZhImvRSBRZmYbct14J3ziJ2VyJ7iU6WFWhjg5EDCYyJ8+Af8uXVjH8kRJBL+Ju8SOLMiKZ96pLyo
DnG8C3xlp6LFgSJWk7yTpyctxNLZLcSuEkESYPmYSQej20JoKup2hhwc2SYDdwtG8b7uQXo/y6ah
b6Tr3MOCaXnqq4Z2bIfAFFsVpBwtJoBjPg468+g6fsB6J2kQ7TF7DTuoDHLTPfE+hutjZOM8f8xF
6xsLOlH0hvY8VFekpmZ7xCVFBI72od+TrxTa4lnUmS2aHnnf9A8yFmT8x+IZtVwnhseI6nqQnCNs
8MekhA9iDpDuFld8vPa0QCOFuEkKFTd2LPhcFXqZvRE3i4PUiVCG6glyEapyQaFx8oC9OBZfo8lS
m6u2bqM9Jy25DLg+qKnZlyHrQFHry9XyasnVdWNU48si2XQtA27Fabqoqn4WU1hBRY4hZ6dKyrFH
V6wgiUQUltEYBSO3iZQYV5ksYqIeTY1dbeyW+Vc3AueviHLN0X6auWcohjeN1JGZHUodEIwareG/
eoy9DcUR66OXZQofNZL62fBSAnrIU9Cm0hfTt3C0uKwBUWyA3WNIaOIjTmT4nbMLmNPVxRjkOWt2
5CkGlJkOGSMqjB7dBb7tATsMQ4smCXpAyfH7zD5l+ER00EOCzVx2UO0+1fCtAo2pN/T+/IAnRHrd
Ngi2ABBqfxQA64jupLcJrDdzBoEC4V2GMVL+5ZnFlJHg6qGCR+C7Gvs5/7e5d6TLAlBqHJH5MHUj
B8A95b/qQi4yer+B9cex99eGYJ8PcXDV4ZAkl/g7lDRvE+ZKLKCML9w2oFsE4yxe+S+mVcHwZD0n
J/Ki7aZpbIEB+wT+fEBxVcGMoallf4rxSK0ZxA2OgpAxxi7GJAD3mT+Chutx/6BfS5i7M87EM1wx
KUEnJIT91WkJd4OEWNOml+k7CyD2VbkmEkEfP2ggCIdEZ83QWWFIbPrlAq86kcBg1EgUn6yP933Y
ePpE7uGAH3jKPAMbMBOTAlWP4rQr2siByzkk6RtXRHZqDPlUmvW5Kon7CaPLgg+nCd8k66VAndSp
7SW2cZg8lC5ozktW+2aJsl7FlluTCeRU53Qhsf6AwPyNsI+LLPxjjpz12qMywpcFnqkoX7JRI4/x
20IJIbNqJaOen+T6PYkic0/DY4pr5ZT8WuJwpYGWDqWGN2Bnjt7SRTc1x5spCoeWVt3aMAzA6Mgn
Um/b2qaO/XjtPL1S3Aa7KW5zxmTMDs349oMCnrt+IiFifUAyqRxoKAUiVCoNRDod3IunWYNUS/FF
We+tFe2dAmMz98dmGCbTp0e3Bnb/0EWPjhFPDnyyI+OMTWGsObiq9SfxE+cZrEsqkH3xIznj1vTu
GLShFMLictCZfDB6KSc7BhW5HBtRZ29m903qrcZA9bL7Z0iqC7aGRcMLWI8eFrnFNL5gMlc0H8I/
KPGqXrkJVxnHqYLXEwj8QUGoIeH1AtvfMeA6y0ALaC0HWksEjbqCYzUhW+qMRz/i6WJSEKTUYpWl
2QM++mnyRRm8LnNnd1VCompxbpY2rdEYiSyagStZp6Jg6GbgUNykYuSkGe1FiaSLOOuXUlIvpipf
SHmLYRtXRy9UKf1yVKo7ATZJJt4ZeAXj9DYGLfKrFpCRwKC3yUZXrzOXbYQTZ4Njgq0aRyBBN5lP
ySQeAPJNHSgwKrAbaGhrNKJB4RVdyITE9tmLk9MiFmZtudFtTPoI8S8sPxYaODmhlYV/R+QFKhht
IBXo8/jlFQA5DQl1huRRgelD66scML1AIRf6V2USKHiHS46PkHdSZbP+P00p1wQJX9mRPdpBRkzF
IBOopLifQjFIii8LIHSM93yanHFBcybcVWbTVSKz56XBOOh0NjKT/Zm2RmX4MRPjbtgD8azHhMVC
RaymQ3Kt1Juv1SudhC8MUOMNk4ErN4vo8RotgFxmfOlEICmCyml0qL+74VMjFHI8DNm3uClM9iM+
XxzAn6ts3QQRfMkM3ayhvdDQ2c1Gip6FaxoIH7hjg2cIom0Oq6I5iw3+K84xb2rSc1wG9RQ+Rolk
OjSmWBsjlTwSfAs6Gy6pfowVUrMqC5Av1DVptGhSUn0HKkvDA8RULuuASrVH5HrYmbPQzSFNoTk+
gZU6RNajJYwsTzzCJo0kPJnKT7LK4PhbCL+/Mo8t28zj8oNmVUeOpBsIVP/lTI9LWQgGzIPgS275
ZA8/Zt+eBCiGDAcWtGtYsgzMImF41pv23Lvb3q95DsSpFEbu95Xt1WwVBhkop1MPNYTAEPYu1Afp
iPoLboqxEQtSfovEM/WlclgNVvdUbgS/sPqA/INgisHve8dPpEqQJN5RJYMeni0AKenrSNPH8C3z
NKyI8JaQ6MsWrcjyCkaMH+7PPFrXIWtvwr069exYWZOHxuDEdPMWIzZKCfQJe7G1o6a8VctwMWR/
TAbIisZ9QkRtDPVNUwV/yk9VFV3iwt0hnD+ozP9xRXWhm1pYQ/IHkWNb3rROAk6OwIY1AP8WUmYI
WDyzZaj/dwIKX7xgEeDSEpCLPkp2y/WDaxxUibTE505O7iPK7sXycvgnUi/4SFaCGiK78W214Es4
93SLMRKi4WrxJeQ/ckpElnDRLMBcpXmXpaMJFiqk5ZACVVKvxI8Ww3IWw+WyJNaZuHC8epforN5S
MHYrWRJdwSmdo2q3O8Q8nClKO75oFG5EiTxo6NsUCc44MvbkkJkSDpriHEUAZhpw+2IdTGrlDznb
4zdT/kEsXYqvuARSpfDmJvJoPn76+Vp9ALVFzRm6QNLVxe9yMRiBh4ZWf56O/3qmO5iAGHxMSNYX
DhBzI94Bsgvdca8kWEC1/gjI3s+BG+Q852v7QCIsjs/ipLBDbwY230yW1QQxl3YtmHxVZx17LSrw
E7HCfQTiKIZcJ4xnXW7OVUueVTTb2Mfz/N5N5S2M82vDRwwS+qS2g12KGBCAp7Whg981YxQqU0/U
mnSF+nRDaXdLy4Pib2v6WVUuh/yCGhcLbD5hF825eBEKIaNcBGLSQ/Nhtf3dzNTrOKx7SWbyZRuR
cMzJQh2Qhcd2WiJA2LxWKwNF5jUV8iBl5dKkehWxDmp+thBDcehp/bXwuLa4KZFpsBxh2U0r0lbH
Qk+PiaUfUrz/k9UyUkC7Rz6PbNpJhIZrbQnESezmWIsEk7TK1tj7Q0dqpAFlsqlPTZic0fOdzR6B
3oF54VoT3uAmrUGvUVJo0jntp75nN6O58veQ7a3ZvJuz8mBZ/LRG5bnNO5WRwIPR4zNUkaopTeuF
QuGVTB5q7NkWILGUqrV5n4JmVS/N1F+guUEOFbr6OvGMKZjsUVEOn+ALtE9N0GyZsUm9DSVpDqgy
C303L6984nYchkeVuXOTa86CgBBLzNdhIgStIUYp/mjm/mOOpo90jT8Wm3CQL7XZxnuip2D8Wu+H
tMHMLh9nhZ97T/SMgLIMHqQUcKgVSfqm9/MLEg8TZN0AE4BU1plHm3JzYUNRUqvPiYcWYpeCwKnb
oBlerKjl9J4Rte4byqga4DRrj57GRR1fulLy1/FtzqNghN0FXi4qBy+v/QRGWRcRvhyAgNmPvLjE
8zwwWoR2I27WmN1iQTRg6mgYAL38LGGpVAnoUa41E+Dht8sVR0AijSKsRfW3mQnHg4VQWyCRSZlP
a0gA1VcY/pZaHazj5Frwm29A+VgyjSD3tEB5DHJ6N/P6ygwQpH6FADD9TxC71/HnRJKw7xi+dzTQ
4LnLBiEJ6Jpi0NwIIQvWXwDBwFRWm7m0K5StW9cgAKHStIvfvOpN8lmZ0UUbfLFTXbUOjBJUIlqJ
3fBmXWkeLkUkXkrPqjSCzKkomLzDc0WxNCSjp6FYkri+JPGSZPNBkAe0E2SQaLJT6ZUzTFRtSX/M
BwHBCi82Y2PEvtVBQ0yhIqYwNIggA4Z/KUdPOjiGrFJA6uh4scig9UEK0+gAFgTVLRglkG0gyvjL
Jg4vMMuzGxZIF/Qe+0SFdmY5ECK+IjpqFtFR28aZ8VZvorhlR2vtdWXrEcrEd7HXKmLDNzsmtTW5
QEex6/Yx8j5hRQpLGhVa8dFXziuBSKFyGADb01pQ65Fnpol+sse+cKB8mGjPgfOkdDFQiRhkTscN
fVh2LCHLa/xmen0Uvy5h/rT28dX8jKoqMCN2ZeAlIwRE/dkcOdQIl9tSW6nXqw7JHCMO1SlA2jUF
2rHmw7IUlhWr14FK0je9D6iDcOMfYyGaV+KAAHQwIWUJwaQmvnSNcYXXiQtsY1ZLv+22rGbgy5mw
4+mPrcpLp8IfkB+x6LYANf5Xky2YQswy2quyzHbnL6NwcCdULjRU6SkbtAs1+1UTtatZljf9p9u2
PQmiObSKSV7DI2DrFzvRVEBW3gKh8BszrhsadQ8qIHSu8S2XWyRU6anuwgC92X7tAeujT1/Ea24q
PppL3h/JQ5Yhz05osM/LRM7OBGIkgY/Sc7XKo54qqCsKB83u+9gU90HTHgjZKgK8yw9Tyb2Y/b9e
PPJJeTRx8oyz7Kkk2VMspUcBYzt5GMA5gffV+VkK+5sM4GZJYfyDE3LJUZqZ8m9ixT47S7izFKpm
Tb421iOvVWf4vA2Tvz5WclOoJmFzs6/QDqAPEpfWqY5RDHY49qagTTwy3UJKawNKAmFvHc14Fvo9
pIoEiQ2v5a01L6iKoO0SvjfQfkU4uiiKaUZiPLkMVEZm/3dyQDKj/gCJ+D4L9VuoN3bBzLZ3jSk5
t1OEMx+6FG8RDihoNA4cvYzzjbMvVBLHqnguSRdogNDlAZyoPf0T/frIYyPWDW5Myl5uwUuyd9DR
EGSCmICc+slq9sxQFB3c63TcEJleWgBeLEHlzEdu5qPFyBF8n0W9pBbYJyDyM71q7N2mbke+gLJK
BZ3/VKqfGoHPT9kpl4oRw41GXremYPrJCXlYIAkdspXF35OROrSN9sg3IIoJTwjmafh5DUB/6ker
OKvpn2Rgag+RuysDGf18vpgYFEh1XooTSYeUSZzRYnEaeciEdnegCB+orH4a5AjdRx6som/mnzL5
egMztvSXRx1p+vhQiDtLz+aTbTlY80Z9DB/GUDnWujimbCDOyzkzWncpsQPmqrssmgvym5kVZW/q
tSGQN03ebdASi22JcF6otJJRfFN/oE4Q3xpuZwIaihaxgwUTw4JwIaCO7sYB56PkQrpkN1zB4K4R
crWmdmy0/gkrdYSsLz/q3QXpaLAi4lc6DdL74NPEoETsYkJjJn+wWnQZbRANrohnKAEwM0OwN6Y/
G2dMT/7MGFryEMJPoz5RiZnFXd+JqDQGMoBU5PQcK9YXi63DOpvBeBC7wm1SXKW82nPRu4vRooNo
XQMR9JznruCwrs7HuwbSpAGDJ4RPs1ixdltXVmRresOSfxEM/ZwJ7emLhiEYLFLzmoVkGdpnOsPi
LGSILnXqhZS5joGeNYug1jUBMkOjzu/NNF0j4mWsvYlxaCpguPjRKX6X8J7QnRdpyQMdIv10ZvNd
fpFGxVsFwtF/eQY5+WAZLvvGfgfygECixsnISTNIr1bMonDsQFRrz4QeWt7V38YlHfWr9uhl8fK/
TkiqWL717qoGFekFmT5eR3/GELFaSO30YLTW0271pTtIbmZ0ft6gbJn/xBJgu7XwUXJIJGAMFKgj
j07dN67CmqvWRUC0ezESMZTK7kRUDbDNNX9pUuEpCOMzMahGc+tWPvrSuvW5fE3b+uJfBkWzOZd7
Flgz4evjpuTvdoRmIkRUZS9fcWYFyHnrPHIxZMVEYgJ9K0FbjU8JXg+Ofwvw7Qv9TCJvkpXEjd80
uvT6xyw+J3oRybjXOvudQ2VS0Bakz5lr6GuUKCgs7tYGWH7k78pjhjS9sPitgZDquA9oZNm/46o2
xfXIt2cnRSvAdvreENuskh7FAKZGAcci7Kdjy9C0ENboNuVfgzTKTE7tkSY50oMJeCoQdiFmaojA
Wc4wrJYlbMmIxZaMYx+WC4lYanEwjrGECEpY/gs0E2WIQQvLKkiIiAGBhzKDAHlA/ELQthHkPvNa
lOItKrp7cpiRaCO8YZdzWWnIYnSyqMlhzrXR4DeGGjRNfC5UVFTqDHfuoH1rdQRGNbqv1XJvnM6U
Ef2bF6nji/NbkCZfHs8SpXKvm8eIWjAz4c2y1Cb+Y7lKikjA4oK3QSFQmgoRKn5U1p7K2nkOMy/O
EkwCGI1J/Co2x39Vu52FJCFR0X73DhyonU5VjVaDBqI91gWq5b/zhhS261Cym5ZcEqJc0rlHS4uN
J09QR0i7JWE6hpZ3Vl/Nhdqkw9uZ9Y7JBrNrKUjZYPZsMBUi1KPFXVTRTfiq29WdXfI56AiiilTF
RvIV+aswZSgemV8DNImyAbo3uQIk/SIpBGdixroblaeCwMGWCE1CsAtCurr5ElKNRic1esXZgJWu
cQUTDclpvWxyRWbHOnkO5KoNOFiyzemKFgZn6szTkJ4aUI78BKHA95UVcD9HqaNA87bK0Evgn4pT
7YZHiQSL5UA2Rj9souOMUBdfIgciJfxh0b4VxHYQP8W7bBYXkE3rvdPMQwV+yvpDBPi8OD1DDAP8
dcwZV5mufjX2I49zGG6AaCSQDHCYMmt/ZN4aSGMZ8/x0+jtY0tn8G9oxhabc4/vRS0yQxrFAr8YH
fETHyNWFu1LaC1+E244NUE6MOz/Sw0C12TGcS/baYeBYUnZVq/jgLxW0VNV9S/8zZCbiUB+Zbkbu
5k/OdojrlbHwzTgLJpkAQNAdxWlB3RMrTrKX5kdJ3KCsZIGxCEG3bSGX8RTGN/mveFO9kUkAoltS
5bD3eBPR0ASUc4oAZod8iVExFzpXvuIcBR9Q7bUeTbqqMIBJ3ZhlLFeVBoxJv/a/eOVQm6yC8IIc
6C63XiIiVtaDoiz4Bgy03XfJ6Tqu6F/tDLTi/o51buy/KmJtCsmdphoW02u/6F5UIRSGEVag/FPA
j4pbLw+sJnoZ6bQnPSMStXToV8aJswNhhNyR34OyGZAGe5w9k5ZuecOE/WoARrV68RmZKddbxnIF
y1JvOVNDqJ6MRb79HhEUzzA2czQ1b1LHJdXuGAYns+JrIeNGW8OwQ2gDff6soLJRlOs4W1estSBI
dHzqVZ685Zr8mqvZKyvqjpgATifAEn2L6+1OxHFj2BaWELR1F/UpS3i/GIRDP08W9UycyEVOEf8u
6XHKy5tkqbdZQNJCXkXconWr79s+VPwYxfhDGb6XMLuaa/qCtFoz8hc0go8WJkAhlhfkrWCTF8DQ
k0Em3gL0Shi9TmXxrxv+aA2BFBqB6JIN1uaYvLT3LNfsJKPCWbQHNqcHsRK6fC0T+AxzeaW1vhg3
QdnNLbsT9IAoj9EQDS6gLuRLpa1jq+ylmnQirrJpZ26LisWOxF0TmODik1PskEyhXmYlusGkjsXx
kqzhPT7MYuRMqtsmlhctmR/Hqc90yh9ZqccC5W8oeNFx+A6z5hWdlmEIt7xSNsjuA/BpAknrHZPa
AsM/BS4DP2GLGnoABS5EdZ9kBHyiVIYd4Pd8s4X5MI0ygwygqkrnaZ+zRVfX6scpBmXRgNjH8Oq1
qUYgJslPUoQ2mxhBFb2P0zCpftMoKmSZVycNmncCYJLqpuN3k7UQK6t6Eh92Wqj+PCSe5crnptit
ouktjkKwEJz/j/W5FuklwYjwXsvlW7SYL3MKfXNnbMko8p5cpkMvbGt/shmZJu9deUzORW4FnIJA
VzDLFF8p/ytPwQCkHwgdC72D5kWAtXVgH+8Co21NkQ9v0uaw5+eKGiClp1gPAydKC8ZhMN8bmAHM
6Nirl2j8xeZbI78MbAobZhE/LArfL+gYbbGvDtapMxt32P8tEKWgsniQ3XjGIagpWPBJC3plAAby
MYoPCpQ13dplogp057MPmRMlVMMDUQF8jVm+NX6VjtfHEBwE+46C9xiPgWOqBEuuOHqZtOnqsSxI
34hA4hqoFvKJezo9RLpm857a2j8E58zdEqkAM2gQNV7dsfEzu1Ke2bNI56fe8Jys0msJVAfpB7eB
qsYskIj5ZjM+ucN3PjTPrqbny4tbxfMJbhgt1ZKfSsY/s34SNxomVucg+KteVqDNFraaqp3cUYAl
QugYny0Exll8Iwt0P5HmpBJ+gg7rX78FdCi62/5Y5hQQBfkcOe8WxdwtaEFE5K2jb6pHBiLY4W2j
/YisJ02JXezG48gqHXLXobfPNUP5vkj2iflHH4tbloU3q5jumolQxqjdTTgfWZ4W6d5veSZpx2mU
wuFPxp8zxTfMStnIR1eEBq00mbvgkLr3WKuitAZ9/j4BR014bKYYBv/GHENnywupMz+f7nr/JhDC
NCBn57+y4X6LICq3zx9slTohlTsYxexP8xJgSARIM6TO+NMcZO5RpsWotojSZAhalA6KhpAFBmsj
IcMUaotjear05jRpzWlV8pNOFs2ykmKl4jXsA0mLOSgKkXDEGN6MadhKcilEMgS4iL/NHtVEfw3F
fqeYiaN5TTxfDDFoCBpIbiX/9hjBuG0Dk+iv7L2W4GG+SsCsGyXe9b9qQSb3OAY5OTgTp+kKAUuJ
mXH0OOF1y022AF8l8Sa8XcKrirva+NOv50rWWQQW1MRnXdVvqXX5P47Oq9lNLI2iv4gqcnhFCBAS
ijf6hbKv2+Sc+fWzmKrpqS53j31HgnO+sPfaS9f6Uivh/MGYin4YbU5SNKdxxsUyzieVv4pr3ncf
okqeUOdk42UlPuWvVZNp0IjsCV61dMeuTjFxGkcGGWh3t/yDhfmbgfR3mG/131z9l+V4PAt/mQj+
5W1RkD4omBQFb8rZETTTgwyhu5oWN3yfMm8hukId1z3MSJRV8o9Kloox8w22x0k3fKuHl1IXX8ZE
L37o+tEjh95TW8VbMYNlL5I+JjV9Yoc2rPGdEMePwjA/qIGl5rvCetFPXRgPKteO+QFABdoPO1Ew
jmej2T5iHlbRltE1bDBx8rCaJAYAHJPm+iJ9oUZ8H8t3jlC2moYgfZmZPf0RjObUyukJtvIm/7ai
Q60k8Pnlo7l4z3ljJBczEII9iBCkmc/CkxQgahxekz/x7A9kX6gGwv8F0wqj3cHRosMKKorI5emT
v5ez6zNxpQbCXE5c3SpflIZIynE7k0ZQeks6XqTWOsPf0MAxNtZ5nokigGp8jGVCgfL4jOiAnQun
2IHfcyQYHkqbcJCBD6jf8nc83AawczYhQHYaytg1lOTVQm6mgMeGweCULL2cCFS8YfNhTu/WEUsu
U2gqqnUn2yFZ7ZBgVe5Smqwbj41ME/gtYwGavnWBaS81M4koUQYfvfAzysel3kilB8PItod4UBdR
zKI2bmqyjq7Yzg+Qt5xJC2L2+jXZCQbhJxOB2LReOaBA6zdcmZw8WPDRFQqy8VsFYKY743TeTT0M
+5hRWtUO1gY4/cDGqu0wU7s7z8IIsUU7pV73mc36jczKK6JWA5PlzB3Zjh1LKU+tiLHdZLelifNH
g5M6C8kfcXoG4AuSMmkDtJwxSeaE22CUWiH4D1p6IGZYhvGx7pKTCRYYFvkw2qbL0yC46lfBqB4v
LhHKopQGPFUDx22LktW+E0vAMT2eqX9JXliM/rT96cYUzgsRBO9jFL1hTXwrD1KUveL/egsmQvQs
h33/TJ2qSHdV/mTy4Bgkslg5PHNGKPP3fVbXK0MXu0GYk/0kjjzmV7m0wnRaw7TPQ4NyB7+pblTM
z5xSRwUfE6CefyWDPQykTO49CNuF6K8mpPx3yxSuTj94UjB/wJ0B70RnuOP0C75oTXv8sGDf9G8y
2GaSlnJUa5TCyZ80wj1fH2PAFUvyVhCbqIH2DmQAj4Pd/oinfsmcVn9vkZkjTT7KLzaxAtQJ4ncP
ufW3/yZMXUreLAghTG2ABVXdk8Sd3+v9J4VYPkIyQhPAP+IXoQ/zuxGQgM+cf/1wJw1tmbZAN42T
2GFI2sJ9fcyOfGamp1yXRjpVuuTr89c+3ladIbAsNVBtUh/1ULXvhWEXJLxlX7pM9acObsr0eICP
/XM3nXaRr2XZhfM3PHEMYHsM7MKi1a7wM72js6dKgCyZ/6v6wdNC4b9Iim/T4Z6X8nFCYMlN/qUA
17TjU74i9Mv8gggqLN4781VJERNM7wkuEEJaBJRqHVULR/Ulfst6wlEXPZQjATFYFCJgP0gD2vl/
Ym1n0vBurLoTjzhtKCUP8SK+R18kAk+48LEFlhgvmAlBPfsZ8TQbAFksmdzcBkvo1wrt1Fzd6bjQ
DyxjcmcczfNEfvOnzriRNb9JSK9pcxov6XKXsuWucCcw+bVIuFJJuPq0NS4gVsmTco3ipwQxS4qO
u+QBX4YaDbaYsTk+soqicLuIP6vSoUDfwJWoZC4KPtr1PWkst7/xkglBsXD8B6hUrY182T84wH0G
B7u/kLszRe3zLbOdLMTaY0TqwQQno5FeCk2duVq4xoWicqnfJeHRb6VfrxLKBfH/U6YxsS5d9IWQ
xDUwCxqjzqCusghHa/kmtsHtka976krIOUhszjLRUXAhIxBj89D/kD8gPowWKRN6c3QRqHEuHOhd
7cfHhhJmZkOWigYg/A9aZp+Zb3GXCHoq1OKjjrLPwgJvD0uD1PXcNrr0TTTrt2Wwn0I6PiDyV1L5
jBGopLT/DN3zC56qVK3fRu2u4pxpiXctMQIyuqJse7Vd/sT9kJsV7H6Y5ExjC+TlxFSxlUGHgn9F
huU69UFeHiUFiy1jcORHhQYTOUUoP0UsAtkHYNzW1PtY37UVQvKmnEUDke3KGkN+q7ii23g5KjRx
4gH5y6OLfjHPQcqpyAc1TNILRFcn55MqxYdliGERPwk4VJrkUg7yoSHAgpHNSqiigkau3H05yzNO
xJfe0YgeSjN/wJJHTsqkCTvo73zWvRmnjgOvYGRrPk9byKKcjaS4+/guKHbnYngMuXGnRqr4bIpn
81bXFkNihKMYsVeNMQr0nwFjSwo/kTOYzHhNPfJichCVOWiZST/qHfJQP/nK2USP1nGsyXJYF3gb
y1WriMvcdYaHTZOYUhsuckIMtoVnpO78PkQk9hLiJlhzCKd/Blgkgetqy1BOJ9JT19BqxXBT6sMY
53jchlBUXl3W+RHbfuHS5hspQiyHlOasPZNdLinY8ne+4D6QHW6tjGmuC8oL6UR+ZqeuRO9db76n
s/Ru5Ml7/k5U2QmhwjHufjXceiOJaCoofRRxtIE6QWw4cDd1DhX+6El+1+fDJs/E1afhaiWOSVQL
5B0gGKS3yDIyGYiujJtsLmNpvkQ41IO1ZJ2JGAsskfAxa8A2wVzS+iImATI+svFJQElZpGlD4T5C
7CIhh+nKhFobFLmokKwyOQAY5ZxoX9SC/1kUUox6RiEOCQu4b4p8W1UexRh11HGhKc8ML56+hYOq
JS8xNx+pMd3TyLrm/PAa6iiDnJKYuHDyBFKHV4mqA4CwybjDy/4MDKO8Z29qiI68qgjzbTwjkpJY
O+2KR0rxMD7O6NKs2B6FZ6MiYAF9fyjq8koFKJZrIExtMJopSTzSqfnD+poEAuuKju2hIjZRe+tI
nXfLdaZil4xMJAKDguUZ8dEk/7i2KDwGVFZ6LJ8SPHg3AEnjqLqdxTMT3gdskCViwHK3mGDyFtdr
yxkorXhcFg26QHyi/WxJMGhgG/Wi4iQTkeWSeZ6T4/AxsJKIM9EjmYKl48TSUYtVL94WT1BqbNCp
BzRDQwSYUmvns7/EsZ9YOHOqg/GPSOLb1AvXIqY1dVcSJsl2vzeW+cILpKTJQ9TNJ9Fvzzh1fiPm
28T0SrVqMens1Atf76XoKEDZKXD9EdiVaSRG7Zwuy5VIAqk71U55BPDR0Jl1QJQnG+0MpW6mdB6S
eG4fsoxhourfc+a1G0kfEx0H/CofcVCcEp0yfusUNxG1vEl48xg9awhZUoJqH+mwYcLjrz+NAtrD
LB5H+Qojutzy06j9P/qJAcllNk7kUloAC81ztZ2sTiHyE2pBpb1t2BOtyfjQ6Wnh1dcJMAfADvma
ODWNzsI+22s+ulL12Yh7lIP/VcY33CAd++90GQmGiyUHPXMzpYRb5Sh+f2GpCgum7olKCIqjYStR
b0sz3kcVD0hBMOO7nKzn2ms2FtwzoI8CQZuhec1CDBvqdkhsbCOBjp7tMVmeALM457kCLm2bEpi6
QSmj6zTgBaoMKAntE0B24fxuWVum1j/SGMCCYVdhRqofYCPwY1aoP7I/RoENGFX1PaNeJX4TknZO
vhB/iN+7PLD/D6Oao/zFXh36JBTbT1KMkg7h6+Ip4BAHU4H24I4rK0T4NhjscezsodI2gRuKMj6J
msP5EQDwjLEF1AT3ItNeUFuKg+IYIB3nqYHVyk4Hm5MI5eEueVRrRki7wp9vhGzTf5EKAWIRcJwK
8qXQRzgdQLYLsLiSV3yk+GqKj9JCORSYjBLmCXpHkT/q2cTZ4OqxdNPJ9y6LFZRVfO9oojWRuClp
O+bJcmvFArXOdI1YGaT3TsxuOX5OqLU5uYiNf1eQoGsV73oDljn32yjyxZdcVjj4ccNpAZyEoz7j
p+g1CP5kORG/uPu+2SB2//A86b7xaOS3ghZ1gxJoPfITblwb02488KF+WWb84PZ5kOT0iFZXITt8
ZVVXZD3zfMuJhd85mktRJz90yU4NJq4ykpl2MJx3hknyjOafUhpk4SWXzhCC38NzQq61sgrRxoGr
FlrjhCt6fAHRPVoNIhNtPYKy0osTw8VTUZYBYNWgnuLzkDBB2fwiXc9RqZ8plQrFkfVfVYRlzRJ8
LbX8g7WvUO3qUE978J4WKMWK/By0JFDEfNn/ISB3qv1Z9HB9+6MdEZCXsZSLEcZasM23V/EljPjC
zZsOg3Bt/8wUuKrFIpjxcH+UH2K5hTr2WCjccJ1vvfRYA83Op3fV+5AZwusD6QRotZkoXSg/btZr
cJZCZt1W4imaAmwAQSvc538TAwphDhcxv4qpdNW01uZBYsm9Eg2+Qe/d5vlC+nXBRkNlghYswRDD
XbUJnhrzOthhRVbb3srVuInoO+Zsum+Us2pTBAb7ijFYWMl3H/0qvltC81xMLbCoJLMzbF3X3CY3
qYj1qMwjHSnC1k4hEEYoUCJXIflbREcJ/HMpcf8TjmtU+kuveiZhhjTq6K1AkTSfWf7gqj+M7a+U
466Nx8OwK7PpGLnHFQJKNLzyHpTYd4y476WnTiF338mYpZNGY57CduJlQ6acQxZF8cOI2NViW+zz
p36SlSsiXg4r08zPz0S0qe+3rGUit3koBkGRulSPG/V45Nu1PIZVZp0xLGgPGjAsFzF0MRlN/xSB
CpxAvh0Yze4yeMJ9DdJr5pUjGechOe61+iPy9SJtn0AJLODIia+ngdLWk9UTHzEENBIKvMFOJsh2
OSBkZ+uDfr1Evy6js0aHhcCSiN7xWomC1xFUMa23Hkq73ohnhryTdZ3iMD2MEicJQEm5flRwEup6
b7f7nuP7CxhLg0Z/7d3IAG/CzwImlLPFQNWB05rUmPi06M6e5aYihhVvPzuPlpkw/07WCAHD5lAn
Kze9TXVCzHOC8wK+E/6QBkFGWiM4hEpNgDLK315Gg/IH9eGpSCD3memDY+/xvcdCXAdkwMh8jkm8
3mK4+Qbmzr64qlV1Hfry1JWv0lRDLZ5DuYnDsZwu04LkDYAdCskWQ2xcEymOeU10+8mX9fUl6peU
vFpy87hYc75NxjHWgRKR/xSyCrw19U3osKQaHxa1PEVT42OWR6s5e43fUcW5/0k1HlYkx1WCuHlP
qQNzxXoYZnYNt+pbQk1zMtno0fFn1WlAJhC9oedfhTFUSA9D6heh3G2oGp9mC8iGWVMqnZOFGTpL
zAzOEpoUiTyV71ZB0Jvc11jhvkMhwjTTxHR8iEi2RX5oTAn4cSz7ddhB9/MtqF6ojpo9EUwkGBNv
F9RqNPw6DCFSgDJE2Jvu6BIJgBWuDsqvLLsX8AIGtCqoTFB1GCggCrdE2zHCauyRycRYFSfiHPK6
vihRQ9Xv1dPMqM5JF0jFw8XQoDn+9mpiMjJ8bj9T90Sc8j3q71S2KJp6dWN/DHsG5YVauDTwyJNw
85L3Y8WqX4OSMDCgjQ7p3QUJaf6CXdxSJ3bd7KoVAhiZpi3ieiK6zinK1tYA3ogD2HBxX2fcFpvZ
I5toTxCx2X7n0oTblIdrCQRiXo2UocnqCMmt421tmLdsAFzm3dXC+8SiHEVf86vxGxjkQ0PNi/Lw
sjUvzs1IP/LOkVPFNK6vLpZ1lp66zFAT5Ht64OqbMsGdeJZQb+UyYUBYR6DJ19NnQgEPnzjP1wuC
pYy1LZ8uxAhv41iuybCBWtT9M3PtROKJ3WB8E9sxMFJE6pUWmASKoYfGd4dA3RFN0guGS1X0TC9Q
UirxqXhmv3EXgdRCqokKvoulO9LtOxJkzdUEXj5NDccEEr21OA3SaIRSOe2zqrr8Jgl4w6gHbdi4
iZy6XUx2crshqDyU61lFbdYx+c5WyUfNiNaLWpTRZQeGumWPVKYsmbxtQ01R/pGW6NZn8E+EChT6
coucwVpvHF8TjXh9j6z5ZjGUT9s13Fsx+AZRH+qGdSUk9zIJmacdTSDRhBGwx0FaJhkU9o5GOFt9
JEwbRwhJITRE/oZeLkbZ7xVGelSerPaufCf5oYbJU8ufDMX0NybdGXIwUA2d78UDI8i7xmYfiL1S
HAl7tvXLMJAAOa3ne/3lcXBuNNe8DxtTB/m1CwCEyJfS4aK/hp7vzeUAVrL+3KnCGYYg27b5E33w
gHaV+neoYnceySx35VL/RA77NcjaF1z0r7E/JY342trtU83Fm7K8l2L6XuEGrU66NobcV7RBI4jZ
ii2joTEz0RqIWsdSchGXDmSKc49UMIqKvD2sxuLV5HVCI3U5eFGLey2wJVswP5kUieMpYVxc5mRM
8cC6Cu5+AXEpt4wF3037xScJY16dWFCV/jy9dZt8s9Qd8oPp/sojPXRn9a8qJPwfpJCHi9xTkNRH
ZfgbuZyWFh9pzB2OWnFD3baOR9hCexI8f5cxAJdJg5UZUDa4SpA65Ghv2LO45M0gguSXSe81U/e/
VpYZP5+h4JroeH/jCmcrdlz/jpD3NF10UYFDJpinEDVDSRQQQNREeTeFBKGQTp10ntCcJzQ+Cd6I
jMYHjItbAtdSL4qVXbqC3ZrArqQgA9beovnaqxqKMAKpCuWCIydH59x09nSguEuYMOvTi0HTxIe1
hkL1oWtlyBjzml90Mr9+0OjMtN9EjGPqRUYoY1NrOx8JOHZbEq3JJFjQYpuD+NENyXNiKHGQ2FhM
JuE3NoKREMOPlstPDPqoG80RthsSyN9Jun22Uv3VILZ8yH3zKmE2oxFyKwut1QItaWjgKNL3Mbfj
cmTTjx+PF3tMjLuZb3fcaHc9fwe5GBCpgndLYiBXxlqo93FI4t+5bKKAlp+hHxz05svUieZl8lc6
iaqy7qZ7j7tLNJI5ioZBWPngZZfsUpRdw3UqtmvqzAZE7mz10KGCQJ7J0urRVreedSIhIDTH66jm
3+Z4x8LzHA39yyjiL8GKPhptfjfV9ZbRhH5a5GMs39Eh0hng0dVFIoggtL+b8oxH6TV23hwjUNSw
xr4caVGDSjKCWpx9QleSdqRm0kDIGkE2qkHHEAHXZTCex8q8mll5Necm7FOm10l7JC7yLFI4WuRC
tzAIRyYrLGRnBaw1N8l0Yuv2kWCOk+PEwbuaq9K9kRIieHA22iz/nIXcBWDzCjBQqu6FxUgC/OzX
KPsrTq8BrWCkuMrfUQsWTsPMOCaE3UscWtQ2R6UOU2ojjB2W+K+yaGO5WMWGxSiJfjmfbu9uEEV7
6FaljS0jr6MLdMJwMHzjOwvnXewvdV4aORGmo2kTffWpAEoxJ3sdFv/3chCRTaE1Qe8y0fl2qVOb
7xFj34njFEK8r6ag34vBh4sA7gG/B7wYC0TjnAGJY7BLdAGeEkP5Fo3NkaWRfxF4g3VYt/UilsY5
Xff8Hrijb9dlAEkZKZdJogbOtdue0E4TmaWO0JLwa7cvXaz+//QMxcSknPCFhWknDsa15ZSXcS9i
0JdqxZt9cXMipgc1f4kTz2MMsw6O5BbtinkGubR1m+FDUJy1kBFLGKFFLqTkLFh/awybf0Vm+iPq
CrHE+08+jJlgyWEGWgeIXc91T0PDVhdC+XdMWgZBdEzGLoA86Ci9ascKKP6MGELlW4Pjn0Uqoirn
r8l6zQJYzZMMSJfEZXxlN7U+SmS8cA6vLAjvw+BMEy4B68mWmdaNlBKeYsv8F4/xpTxjYivEEW9n
xJDMa6TLBKGAwSz4WCX5xf9/Kr+YLVpNiAvqjXLtA7U8S7IV5BJv4K8JhQhmgJEhnf4nBWqXnM78
QnIyZZRMDbtkhHukL1nrw5Djl5UqD4AZRZ2+M87lh1bJCn7vugUhiRdRhOh4Qqd7ruMVk17LJPoT
5MiGBC1bw3mdYCsacEMXoF2jU2XeBgoUmAzMoTVuN/HfwJ2SMkUbIyBti8tvqqrjCTRzAPICDEJ+
WsDcrkedwmUizazIu48KgsR6VCADxIUWVDCIFSK2cS1A6cw34n4ZhCaKCd2N5WrPi62G9aowrMUJ
IPvNdAQochW7c8KlQiavYpa+qEieeMXQcx65o/POLskdHnDEbKE5r/gCnB3uOHwJ6dHIQQjimqHw
3TBP7NnRdKkCfdDMWla4TAw/OvhzHQMGBaWYYOCuZ2hux+xvfm8zgg0Kz4nESOxjzobOPlQI5KV+
RHkzIibtEJM2gOJHG/xA0hzP9Bis+k4NzvsUm1v93jWtpx/RmxLYYzJwRdxvUosDftzuqkGdFACY
AxLvA1QxhhBdzER6fEvYb9eSUnPbQNU9jTnxeevtTpXC5SbQaJhc3rG2Kyog/hbItNnR0QfzJO/Y
NzsS62sdF/d4JZBwu43kiQC9SPLKI4KDo4djZ8ndCCFzSsveIIIkgSRctnvSQawQyeML+tVO4TEA
fdP2uEnbfMijciE1IsSIs2uMJPYsWCog504InvrsQIVKVui6Gzt8CW1Ip1PzI/LBJeQs95rjd22u
6EJXEjJAUGTkAmZOKiKEo14nYZwmNyYxA3IoVC9ckV2E8p2rJ/UWhp+EbUhskPQKprmEPaw+SAgR
+e4NIh4zXNBQu9Eno1mOVcZiyhoYCpj5W487IBnNyxYfl5R+tszuoIRkKeAnd8RALGcyqo6C7rdS
5eRMAVfECZKvypZvQJvGpnlqNVpAN41NbGrGZaCl/VS6mxpL7PhlSNB2ScKLLE2B2kznDXsswlgz
NMreS9Qei0tMGtKryGFbTQa7Jv50yHXGLH6wlxkhAxHb95IpWNiCH+L5v3/zOS/yE95pSr8/EtNK
bez9KqmYmiY+L85iXAz2UNFR+1b6lsAQahzKw2I6yZxjyn0yKjAA3B4S5H+aDenVxY7mTDi7uKQg
YlpnGZlsvdymCEEtTkMmRYMIGJszhZ9dTWaPUl0BppABvIvhwBEo5gHzelaUhhMTKcJOJO42gSCO
jDcYBaqJHmbTXJmxZdreWkYFexDbCAp3tvd+pQs60OQooBMUsiWiILOPkcrJp1U7D2yA3MkKzYU8
nPocp9llcsvPGFkemxrXUOfbxlUnbCNcFvxtEickA4JesiUMU/RKfMxx9iCkiegF3wozAJC9wvJq
0qiRmU1b46WDzEWYlLU8WW+98BAlcpBCL5tHamSVe2GqzlhRz6vSgvj6KQwCIlbO6lL8q09kRuFt
6WKayhFko44kU50+14KsY5OJTszdzcLHjTTBVW8ReSl5IM4vwg7N6JlmLZMlBM8EQgiC7lWW/l+e
JDhnUM5vPoVzR1ECLvaImK7Dcb9rdpsMhY2lIvk9LWA52vXeoxMGOPDTGtNNadCb9FB6mpoZK2zr
Ott2gse9ERCSQTdvf+BnzNO5se7rTaNfSebVzTpXSIuQLHskya6C0ArJEACsRbsBdrhD6j/cC1oi
/QFJHi3PTqqRENL2x1kVHNQTugXqiW18riCDp9YlRze/EHUtsl7f5RkU5OvfGIsgBzgJx/gpMMGo
W+OVdB8kliBx1hWd8ATs+QCeYJwq9qxhM7VkpzjPZnWp9gmXLODuIeUlRhxhxdwfSNqRbk+fKU+O
Eq500EIFwyQbcWex0KI0H7hflUzy7OxfwtFOvd5Zd5N9mU7IlwNoQEQ4KzL20owD2bGENuyND0Nb
1jEVcO6tAbN8SdTmUqGA2k2/s6gSotRek6uMUUTHFfo35UdN2ERo0HKIdE23A7IIgW9gCBBUSFhj
8PXkN7KKLYUVT0Uu0wGN1wKIEajV6TLoJO6MLPTsXvuzKs8Ru7r8ongBt5LjQlJqxa3l3Et4/axf
qq3zOa0/PzKLZKn07zxq0ic+iKVcYELC4qMmRbwtgyTm5zKveMZ9WCwlcxpRkB/ANMVoCK2quMqm
lyPPg1kY54KfxnSFG75/8Hf6a+n0cEM4DNkEUoBhI/DB+qRfbBPw61hPHh1xtR4SEDBS90xLlvk4
AuBK4URTU9Zp0O+uRhdfct0HSsLw5FPGkQFfdvMsnlOBYV8cnQkLvRARtjyn4X3E6ARZyqClnlBb
MfxYuhxR4XCMaJ568LQt63FAQFj9mbNzXnr5Jc1+LUH/M3TYy0iWo0FFBR4jdWza7rDIqCPZh4Ic
NOb7cmj+YSpQb2zMmlMEVSpUyKuEhDqWNzOt7vkI3YSQBKlPmI5keLtmkz/B8piwtSxLdiLAG2xR
ppgRdhy8pBy3mK/hyidhZmQYWLUTwTwY7IpT/G39M5ErJbHbFdlNr0AENAbJUUij8iqYjMlLrUCJ
eqdhiybuB2b/T672ujYUPkCzzgHh3Ev76jX5qOGMYxh9rLk64zFkJicblsv0SUhxz4FiIktNMQQU
Qu8G6tw6+ZAJ4YDLEc2IsfkfDoi6CLi0SRtI2Ckv2GcIrUwmkh7ZtOSkjauwelv637r16pgvZzwy
v+QXCM4RMh1b2gkX/vonZ02LwoZyJdOCtWCVv/ypwTCxikJEg6moeMpInvbXlIqRJn+OfiUEtGsj
i4qjbIZ5XdnW3AcsdM49IKky+tVOL77w60D/ruw04NX+TMT60CMK0rEmImDg29/hAO7dQjTJvMXE
R7jhFfBUnVt4tWcKaDilKHkg+0GI6F2Nd0vnJVKOBCWjNYVUxjyDZlTMjEMqfi0MA0DzACn/mkhy
L0bdHZPmolfGsUelPqle+l+LDWUS8qP1lAWYLYepRSyYvTEXnVGLLqgDBP2RsgWk22dvhkPerC9q
5LNLVGHo2ubW7Iscmzr+VrJ7HUFDMGfKkEChNyuwKAomrvllwQIJDXnrG/pO9LFhiecr3T1fWDZx
YLDAxwYPkXSxPguGmSOyY1r+c6wfNBguWvsZmwn4gOGK3gQb92lbgNQuAWK7fbnR1U5iLI8BCPD6
xPkIx9DRoMBl0XIw+GrjCVUnm0sEZnziUh2ACL2zEjyx1NoQZkZmqIztRX6TKTANSl6O/O1KJifd
W0F/y4odmqWDadVZHuTyOKzmNrKK4p7BoD1jVHym8wFtaKBQmKtY+vr7QK4HePvdRDMrtD3YPVpw
ZjQaFq+/MYHB2jBtg0Cg1yHlXo5xSGLFiw8LM996vaJ1oimZnSW3HlVWvazxdzHp9M4pG5QA5bLJ
sjkRY3iRhgOlAcsFiwsTBAQtzHiqK/lUbtdhfGeQvFAKih2rqh7mgRiwOIkBiwDVbmCkkodkpgRK
xqHGDlRkAxq9OlwaNdKNpMZuUVnXpP0gsftUmn9KPHUFGyv9vIKDJW8KprJJ+pd2zltk0J4kYFgz
sDK5fzr0WjaxmPJMP3KQBFa96/dQJ467htIywH2RrpWrWeWbEvFjbtuHhSUh77bLqsmflWV9ZnrJ
Yqq79rHwoQo2SQsMH3Uoz/PsA1bwBz/6rnT5PGkMBkkeN6Ek6XZJ/qIylm9arjxVid0dQoEyx740
e8//TPPDZNIxS9Plv+hvlTAFiG2qFcsFmMmXpjvRXxE3eSRVj+QPFlyLjkS5otQ0t5P+13RWEAOs
bzOWwP1xZYMgjjynyTnOWSwSQK3eo1OSJQ6jLquE0mEvwj7f+ct+8ySwSTPwT0QOv+lKbRvFlT/5
w5+tTT7zOXqXkUcqWCqYaj9hWLHP2NJTBHdEkQNA7sgOsJSux4EhjvDb2FcXXaW7P+ob2xXkVIeC
Z6vZuSpweXB9NTlsc1xfKmsWI8w+YPUxJhKDaES5ip2DrViF+C1mlfBgZPmaa3v5h+MOndoUrJ1T
n8yfUTafZpGccYmTfjw/k8V6ACXtihc4bE7w/hC/WQ+t1s4aC5DdJ9xNChP/H1SCLa96DMcS92Wh
dK9oEJ8saaf8vFRbsEUksykL0utATRXEuih0ipYNZOHh9DXYe+pM+UxIbubMKEELl4yUoYyJXr/v
OYWwF7UQlnmEZUF5ycxopyo+l3wNMqlk07Ac1/q9VgRCSAc/P+zT7hQGfc1Ucz+QMOuP+oluHUmS
z7qAdlDdpMtK6RAl1fVyYGV2WL8KqG+JI23QhWGKlv9UBYrX8UAoyGVGpbYdrIcJdGN160uKclFq
/yTj4M11tMvA/DY1bYymUWXnLA1X9oBc+iLGqVT3h2w7TMqvrZsZefDDiw+hlQ/rbSFKtuf4N8S3
DE4DHe0nwpVPvDFYGn7iX25s5E9UwC+gPG+6uryxvW1Z7CE/CK1UvkM3C9sNfTuATVXKr3B1hUGA
/mNvk/oG++ud+BJpJoOZTnohqbtVbVBKJQ5kGAB6QuuPHmBGP+ujViPm7yKVy1WP66ukYvhLy1Bj
1aI36pkEiYMCsBExSJzfCUK68gjq5XACGBzEp5Jl2W0jUKNxMw0rHuViotVnpAmDQviZRGB49BTh
UdpK073S5Nka8W0BB9srlziuwjmXQimLwkHjkkjfGdwduzJ3NINE8lynFGBdXXDGjMVd8OK/KxTD
+QIwaGcdkSr/WDbqY8zkZW/6mmZhBR4ZyrNWAxaeXEkMGvqBijkNDKzh1mPHHmsGTgHLS4m0mArC
gYSwqVVfmCS/iTlyLGR0KULwJrYjElhk9i/1//0vnoh4x6glV1fI6tp+U2FGmfEwXxgpJYuFAtpu
DMKj6QyQomuTwctwtzrQSykoECG6V3Hy2DE6W32LsuRGmvm1K5prpX5XjCJbPQuFor1oyXZWjvPI
kt6o4fUxGujBm5Wo6c3RnUx+GxlRtLOKaKQgZFJARGmGEhATEMjA7FjSTxhY6sw2Yc/IPp3F/w/0
sUtHw0rVbaVaQKkV5qNkb8wKxTqc9BqxA9JPck9xGJJWD3KZTAIxXs6C6qp6+hhXpB0k4DadK+8K
XATVH8jL4/FNVoXL3jTVOh+79LEVBNj/EthMl16ps3csHH1gZa2ZdwVBpHApLJpB7jJA7HX8e0qh
XcS04Ge9Zvxl5KyajDBV6gsCGrQCVDdHlANp+zUCRbf634Rqd0BhlBBNOdruiopizl3yygJ9VIhX
lgD/MmqSApX6eVRJyOMxS67mrvZ5MTkPQerLpLSm8OqXOJy2AW3A/H/+dZvs2ikR6i7OY1BAWXpo
jeqtE8yX4O3lot8lM8I3hvg7Rmfj/T8IunnWleq85EMwleup/rY2LVCNPcCOUKxMCIShuWzvk4z0
qk5CUzLCySLoMUJd/p/GfqQf43OFvzBWgiZE/im2AR0bUSV+3pNiAb8ojcq3pnlK0/A/ms5rN3Ls
iqJfRIA5vLKKZLECK0tqvRAttcScM7/eqwYw4DHsmbZbXYH3nn32XvvcVSptdwQ52uhj2U2NftVK
9ZqF2gXmzZRuLEBWatJcYPye81UOTJGvs7+i05WcaVS+KzQN8KlRua5E+i6Xl00LNKOriSBTQoCR
HjomLaZ0rws0oeLP7zaFdpqARySaugspnBIM+ECWfObbcdZZfGYUysoY+4V5n/TWYcylw3Dorbea
oNXI2WfB7gz1F5/Q2hjlX10i5MomIZqkkzhLp5L+yGhKtyJYd9mWcwv1mbQd/THEI16bNfbnMVdI
VAnxdUE3T5IMhFEUThjChSykMLQmC6tSDYkOxVyT7lvu3iqR3HUpd5DxI24/rQMpv2hFjm+iTjbe
QziX6OMM4/J9yIcglFB4cTRXcNRlufZUXGw6k6uwfee2gW4qIrOoJhb8+FTq1SnSpWMamADQaWAW
OfdU85aBZqjDU9cr17zULq2gnXGCB1ZenzAJtCQhG9rR8MF7VPEC7ag6ZduRO5fYIYbv9b6tor1Y
67RDjraa5w54aR6S5jEBoClCwW4BaCauaMmHuZIgMNBtsni6nnBmSYfoPO00gQFM1D3j90W3SK1o
L4uUhrBhNJpAMrelQE6hERnOT2uivufmNuTEJ4xbFK4W810g191v4nziKUlqhtzv9FcYqj9lKH7U
RXpvLL/SxbcSQUoAQMHqeBlnnPbpjmpuT2/OnbWrdGULhDs/qjiiwf7qOYsCpaeCLvFCYaMRa5gJ
v7y63dmq9ppD3UsZRCKRMjE89g+zwbWs8oUSWzxiPZ1ZzQ6TgFmChIM01SOP5hOsEvFkWW4hYMbL
AwsXtVIbXlHIgF6RQqHtVvgCj5GJHot3XxgSDyZ2lKrcN8W3T657nUCK+7XrDuoqYVt6N0SBnwpU
fYxQAS7FF+xS7c5yXZ/qRAt6QkB6K4DMGeSPbsNmNwsi+GGWQF5uKi4heAMq7K75/DP2EcL5eItL
MnxMjV14VVMRV990SjHiRMNlza4qwan667/0zaUwp7N8odCYiSzCCfaK6o9AbQmaRckGt2tB9kti
X4Rpk6gIxkSFNhJEiAYfGxo5diCpCiKg09Kw7EroLyrEZtHk8UF95bGlfRwYsDm0fvbZVeNe+jJT
8ZLG+mXESE4wYIjEy8vhInCxjfaRMdxFbbhzNSh4OWmL3rwCzKHjJ7NtteJ//m++msf4LhVcpbZ5
Cd7CyK9D1F3iaDz3LahWArkNUDEVJGKE8WlCUO00ZxxatzN0t0eVBSPqpsonIsF8q3dLE27ACxak
wvlS/ggW68D8kGQJPKUvHiL7oRnhBap7ucgPzFBGol80zePTyiNtcxt09TzIotcUX03maJJ+VkAO
CUHB3nb8yn5M5gtmzaWXnkZ4CJGWX13XJFvsfv4WCE+a2/m9HPM3feKqZFnxtTjVjXrk9lIfcUQc
lGI6KA0h5Z6oos2ba5vpJXKaBsO44qODNrQwzV/RdUnzg4HbUcqIRPTqvoBUwzcscylp2iiEkn/Q
LSrQKz/CrYnYNT/HAxnWF5ONQD54NDmy6FRmfWFhr2sMf6QU+pkmeIo2yZVOvssYy5d4W0jY+WTk
a5End86Zh/d/UjDr4v03MuCsg83E07PZLfhkkzdkcJhTCxMNNQmZ7OHR3xk1uNwKwqT+npXkNiGz
D6NqNwSQMVnRy7TpqWUo8B6CPIvgiA0aPP8fRdoAe/XmAlM9AeeoQiVn4zcy1eJDnkrFA+H8sibh
x+dlcsAv1bxV214e3hLeAaSgh2Gkdy3AiirpNVyfxL3RvuL0+JDDgXBze2pylRvzhhldc4jiHuXo
B9yJh/GpXrgjlfqmpWNVjvJDyItFr4M+3EY1v2ZmvNV0vpXITCfGRiyS0qbOPnoDBujChVmhTLj2
9Zjid+m40vQEgWf5U2IVSu3v5U8EC0MKTPxiDG7262Qj3o3ZEYeMWQPGTuwa5+KaXnsiJLhIt108
+CWc3a7c3GLpWWMREgVPxgaVkDbntHdYt5rUJIg+mb2LeGlYvZpHrGzrzcDmaZn4dtjbceARM/MR
nhBi8SAKxKch8awdC2+AdMYnnGNCUU+1p7IIf458HtCMqRTutoNbt+09f+uIWt2P5nQ3KaUgXqjh
IchvWoGeg1YQVhu9ZSAbHcEIxvlMr4VjtTdsFC+1/DsDOY5HhLhcXrsvf122YPUsjrbSq5tiwOqO
TJs4o0D7MtFhDEVsjIPvDlCW2OdgYQdK8V7lSjprfPZYGCe3bfphdD/z7RJjDwPpS9naRC1r+ZiI
2+uYZugV+3ndt3mqgU5cW/6sDtU/kxSoynLBaMKaQkN1Cu2a10EZ6xt2JP4ebYY9FTV2KMnclpmG
g+4Pu6oceAhZ08YVeciY1l6e3VnWj5rF4gRBUmxxi8an3roMyrfe427nx4h/wXutmJtqyMSOeLdL
lkcb7p96/Lm0ja3jPZeYuLVTdOwJ5p7RtMeX/Ps0QH2OG/WuglPszjXkohjtJunSG2K0L00rfJaN
8Nlie+hfrSbStaJvhuOdDPNEl99iR7PqKKlsc7tB0y7CA4GlY8OF+BchGWv+o2sJkNVH00J/sZtC
vHUSfCNPBiJIXLIiUFJsN01Z2U6Oh+mGC98G9JSP7O5qYVtFrDu4a0Nj8HH0Ck/pkws0iJ4hJO6g
78Sz9aSh27UE7LjS411Rxh1mHAB/2DaJRWJbIouF1x47HGQyJ0FTsk7S4vOmVQ+SKbx6k+KzJtdl
bhI4yGz5nkMey8CUgJDCFkVppHpnBwOm41Ida4cVTf47smrXhOMiYY9ghbikoqNdsQ4TfwXJl2I6
nMn61b8oGrRslYji50LS9wVA35wx0aze9LJ8x21Eg32YEvwHriXyl8aHa8Ifp/xSUUtTg4I/GHrj
9tW1RPUazWZwmdmA0DvlyR0NpQTDWuEyDOWhBTs8zuNhfM2fLFkqqrBNtTlYQn6o6PqucWrXfAHs
VqiPBsZXBT7akhiHqZ4P6kCKvpExi3Y7nDLRRgkt32DU6CIG0ZD9AjQVOc+9FelDZUmgRFRrVh7S
UYtbFc1sxJ5apdSFMGDtsEYU2/RAEU+HtrFiQZR8Cx6JeIwM2YPkiRm0qp9h2z24kEvNuazrIOzK
U1QcraHfmbG6N3rFr+To0KisQd1MUz1ZYxY2qk0rKzvFSvy2mf1IUjGkxPtRGrbm3Nm/+jucYj+R
WPIdpDTa14qxrylv0J9L2bwl+vBG4vDNwmtJk2Gf7emX8NhPxdjQi2hLFwUIumMy9XuTk+sqGY6B
C8UMLIWer9IZ1W3Gxu+rkzYTwMkoJghhGz6+yZACqD7aYSdn3tkalB6FMA51lrxIlGSBWMHDJJLj
O8/qwjpssyQ6YCvousCErbviKCjY+XNS7KTUjomq93V3jJC3xfqdpW7HI/ufsY0AWdJVS/vMhlI2
r8BsVH0tRG+ibsOFltA4B5FIMgj4h6M9tH+F9Nd4wIs4Uw6SkZY06i0XjuuQXjVMDp0gbwc7ec+0
9Cgur7f/VQl0ScXfxXzHrrOY3Q7/5EcF64Pnwvtbbv30ZCEMe/xjHY2aLx2WRgsEmJNMcFdsMEXF
IaPiTRogeMGz1Q9b0Fwxa+EfkZTTJic6QnPpKlFw1nzQYzEtG1AbxD+2qcL+tHA7og8EMcXfVsLx
HUZeWl8lZOkj6wWp2U5fZiR/5D+1AppsNl6MxL3cl/vmfQSsbDSVT8OhUg6OlVEfoE9nc0KTIJTP
yTm++IoSXGi6D/wMXGLe/4m+AOekSSCxLNiKEJDTdWvpjQtRvaQ1hScHm4fqPW8J+KoGI78EpRxv
0nIpMUJnvwfag12tF+x2E0jKVUARCbP4ni7aNZYweXBpt1egFRPwa4OdYKKrDmZzx6gHeP3ghYTW
LxDCwWGbpn5ZhOa6VFhd7zb9bfxzgTqEd32Cnd6WBw1DVDhcS9subYwYNk19RnhhwuuK5Cmc6FUa
KhSC+t+Ao0wS1qADfxyDP4YGF2j9FFRNGQgYZHYhlbqzALJNow+B/96pQAgF4C38iBG1PbUQusYb
HdmQgNZo3S/m+OyOmocR49F02mNA7VrM4pkHimk4JHjiZJM2//KgeXm6MYubZMQJJzSCL5iKL7KQ
U+Pcr6HLmjxjgH4Jum8Mta+YB7LbjlCo3uK3+5HUrHy0aOBdlGJXAi/P+Cbr8T75boeaui/xJPJS
C7LKEqM/ZPr51SZHqeBIUVcsbgdO0Lk4VJRYDstst6wkcbIOLk7bXMfqFT85F/B+MmsM3yE0kDHE
Rh3jaKB1McZTA5IXN0nM9OFFRMu18L2FLpIRPSRHVJfDGYH5XKfYo2c6wbL43DULfU2VrVJH1GrF
Mfunu4qxuIsMXLJnNrWQWLc0pLFyr3AMRQyYGtpMtZMHHO5cooBML4bqzRPZhpr+LHpIZIuh4qfh
YND7vRHvLdQUt8sgZqw28/O6kFMRxqOlysdOT050K5/KzdJtxGpXzx3k3XqXmwTWIy8yIve3T1+D
ZeW+MqlQNWjCPjSi+ejh7lvTTdXqawItp8KT+GdYbvP4N82VB3H6bdq1G9Lncbo89VB9MqIuvd+1
10rGSk4ngkW10ytg3iz0iUoUFpMRl0aBgMFEATmS8opyQxRpaMKg0/JzzBsUbfzmGffiu5qSY1+I
k+rN+yzQs5AyCNSOALwHTj27MVU+1LCIi0Lap+zVIKvJF1Yh5qierY3Ai+Hxr4IFX4PBaCSGM9k2
OI7+j0kBVrMefvJ3CwTByx2tX8X4rYt6SJzdSfwn/mn7X1ZQyk15ebPpjy3a0dNa1G6u03VEafIH
bIaX9UR7FNlMsO1bQ0tqSOFEwWp9KdrPLPzlxv6qq0rMD32fNmQVzI+OT7s5mfseczCQyJVvvXYz
SVQOMi7lZuY4HHb8T8UZW56BCoFMQZDryI6QrO0riVF0hM5MmxsYkBw/reddKtElmEhsuP92SnKQ
yROQftlG8A0GsuczXQMC6HiypwpPpzpoyokpn4Y3eAf5UHpCmHmTHrpjwRr4gIx+LRKyzrIXjsNZ
DrsAi1i0brn1EzWgwG8IGoARbUwZRAU9/fWoxjzcppee96//MpTWASO0J8mghuMuLPudWLAPwnuF
KLK3iI2G7ffSl3cKVlpCYwXOKGSdOvpisQRr2u5Ip2Z+oWBkW0+UpV8teKFCDRy5CYwZ7ZRPlt3o
kW/0Tj/g3RGTnS7gH0RaoTmwHrdEFbaAfune1WwoUjjIwYFNQdOwdVLwN3S6k9epq8BjrwcAVDoN
8ScdltxateyGcyxCdEMUMsNgSC515FBscTMvrBQsQNKjK+sGGzrrgADSVsIRaCqZw2Ou4viY9y0L
vpsqK/BfEHwbCkiA8UbPvA8YtRSp5xTp9pT+LhMfx/Q7mvFl4SmnDjGkT45euRXHXpqyX6vIVRp3
Ncc/xqQaG+ajmlIS6fqjW+dHA0pyYdTGircfeujkITs28QPTkZpxF/oxsEZ39xxZqpttJvnO4Do3
taQ0oEcN2Qk4rkQwfFDoAcNWLGKJzT8088+41CesOHNk7cNHXazbbrpKrXFirjwNk3xsrPBA0H5C
Odwp9bxdOvPlWkgwWIYTQUosv5SB70wyfMrg9lznCOVL4GsSuIOdgKTTUQr9g2FZJf48wFwAbXHQ
/3V4Z63S8KXbCodWZxpdqchOHKl6dd3+ezmMGGrAJtdDHBifIq6CorG2+F4EvCzor6JTmhPmZv6I
8IdppIuJMxCOxQPLQGlxPmOnYRce9qTGMZhwb+8yHng4vt5TDZw6hb084C0qKnqB5iwruerxeH21
p2a8tIqyD/lrVP4ICve4y4TueaEZcq4wWgtuofZA5GPUu+kox9GJ+UdkPcHBBLiA5KjpTFzj+e2X
JehWHdsdZ0lvueSWPZFVtVqzExBnu6SyoabgelkMV4c7JIOmM/+9VrsLmLtVp7ab7ykLFn+mmEDF
HIVRHR4PI+FlSmhcBjKY/0Krl2m1mSnVMT5HOi2x7GHepeCowVPdTZRgfWYko7Hx9HDKuEC+3DEc
eW2V7GYcZhnOPNYbIyadiv+YRi2gkNVL9UNNUITVYmrl25buzLbA5BI6OS22IeslHk7QrPhTWJ4k
eX3GjdXX0vW9aPR3Hk1Z/hnNliun6DCj+BQmhcALYhrz5PDoyuVu7UfRT9hMTMIJXk1Q8hAIVcpi
xbMotLtx3pa3UbfpnSZSY9b7mp+bqVJP/rahzlKdhqKh2XYdC+/WF2nepnOYUSWRpnd0049VuFQg
fYX32WBSNmN6mQqMMNX+D3BKDnXHWdJnA7KFsIw64RvuxUMemHbMKq9aKWfJjhXqPN2M2i0TCugz
+WZ9WY8MDGP1vzD+S36R22SWDBsFvISGIyWcRUq0Os/cyiQ9NIrApukESORI1tYxky8uWqu1r8X6
SPjfNrPyoFvqkaH0BY+0GBtL6TE21DN2xBJsGm1hVaZ7gbfWOk1LgJPSHmlVHoh9QrqTf8Y1vBlx
/IgewNb+DgPlyBkDZR+HjvDq+BLYDoyRo893VQck37cbcGazMDn0pxIbYY4AFCCDSSnhU76qonWZ
asrU77D+lS2RA3KcrLV0FgBxEBLhNNm2xdwFRZBjK8V7cX0Y+U2a8G9lhfiWnEQ5yhMxH6pac7yc
dWtRs7EXkQcfCUcYuyMbczsAd9Z5GvMKIAwtOxcsEzPWviEGMAtchXYDW4MXmsCBhc4qHatiM8wW
pS4E6ITR6fgYkIXTay586b3CM01qhuDkQx8VzL608qwkrH7J32zbhX53/ONGvXnnnUqJKJa/Ok1F
LIHRDTe08bStwuLY67EVhkW3VSFPlLyWkJtFekz1V6Fu8qzWCj6uY1GAaWLJCZe9St66VMFaweFJ
shhU2r8WP8rbzGctzIl6qj+Rfiu0fwiXAU/whN3KhC2hFBPaXTZDiUU8Y1XnsmOOVjfI52bXGqQ5
UN/UuyQQ4l2MK263i7IRu4cI3I3Rmc95vyebKY1/LeGoGr6J5O9JeOomtqEFqBYKFJb+XnBDz8SL
1eTBZPp0m0uXNh+PYhod8VGutiHGW1VEZtCJK+lOAkJSH3NbF6pTmdBMmKm2vMnr6Vw0yF20VpY1
BsThpMLDAQSIfY2be7XQXwQ+YxEpp6EZcY7aU27yuuVONFVBqBNaXjHa5KT3EVzDBMMPvSOZRTzi
UHwCqQykj7kVD8weh8kSDnJFqEDAnNGERAc0jt35YFBCyTWdV62of+NxM0NdQlZQlENmLAdYN1Nh
QSbT8cqpXNomjyQ3MZneUVxWm5N8b2zslvx9ydCdZt6e9N909FbZ5qlhKEFW1IFbBXUh7gaOuIJj
JtpXPARwQWyEgW6S1PyA9cD41nnY+1679w7SmLM2IfhsRMuov6zWuQH/+p3mlR3Dj9XR+kizqJxT
o7M1zqs+eEmzAQFas5meIn+h0nlbUVdN+iJ5DRfcwk6lLO+G8TnE0jUKZCL9g0N7pH6NM+1NUjaU
dcHGXshwMpR32JTIerGr6z4mFDpTpdT5yu3HHK6xNd4M+bet0wvbK36WsZv3GfaiOb9FYhfkEMr9
WFu3yy/OrgYbXX6feEp2fHJzNDhlnukniE/UsHF7rX5bYkbG34li78Tn8yfuFfzLMVcziJgjMqwK
/IlBZcBulDgqBZ5i4suoZ29xu5O1Za/zKefomb8XkIk9qLja/pcNZCWWcZOVESrOLV4ZS9A9NJ0O
0oI2hY0qLtuUU19ffBmAvY66q6f5STbv1YLICrwA/oRnclpp5G0iIpX0YOvZPm+R33mcDKkvKKUv
FrVf+jzFZZGF+WjzK2TLvGRCdk0YVDTG4CHZrRnAGKq/cZ8RPmnnXZEau0K4tw2PlZB6BKy/E3ji
OfEy7MjdeI0N4RyXbVDS0TteIHaFZQIFt3GbSXOZaDHrb40sg1Xvrinfor8ZXmSt3kv0B4OwWU9C
98Fnf2rckV0cuvUb+BIqjcNrIU/HEvV8ZGJhKWucZ8k4w/2ODZKqzY42k94tSCMPz/qjBbeA/w25
aARLBLkHTR+adcvyEL5nfR34aXVUwwkv4nKJzE3vAkCDh0+cD7Gm2srB2P8xwMWrpReLsssFoFZi
VweXtqIpV2Q3qDESZXu7XOnPPTZtF0CxUFpqRbhJwM+mAwujrK8jUiSF6UrfB3XuPRx3xbTghlBo
+7Yz7UO+Kuf4qLK8EaqrhvwjScf+Wx3Aw72iLho/bzR/wt6SgGzrq5cTZBhYfgPsX9rxMKs88nHb
EAjEVIj9kvssfaKSDlWKTlEARPTEtd7AXyF/5YinVDjxqk3c2fpjq3HumNYuH7szBzRt9uJm7oAo
mzNrUfkYC8rhVbqpsKB8dfmdwsjavF5UiB4MB4vo00abEQEco9E9KGe95pxjc0KBlOJrMDPSkSYY
yoDDsjsI6Xww5VfaibUTPCCaVAuUd81Xsg5pWnyLc+3ZrMOjEBj60Aiw1+CoEs+yI1MhMacZ3h2K
LYx3oESOMXBRQu4k0kDFbUaSQiNyrCnruSkPZWM9rRITg3bWovGSrGdIYm8mRIpHlMr7Ej9RRxnz
oLjCfO96c299R8E0GG8DXnuDbugtkflBP+VqE7SmrxALih8UOgMfC0/gItlZmJmFtVXcR0HBoyj6
y1DqL6TgEQJjsjyo7B/bkh0tmT4fInDUfNdLs6mmgg/Pq4KepojBi6DmgEA+4zbUBEQK/FLTr1Sz
MzTGp4CoZLB0gSVzqAAI93i2iq3VJPsqWN2M6GNJ9DGvhd0KHj+ZJT47w67BbcT9Byu44hrID1rl
DRZyPD692EoJYUPADxtHaIhguNqQHWHH1dBQVpbc7XRdFK51oXHvCS5lJa50PX+uu2zetFP8Hmrp
OxQrcrNw63RKXSvWr1oOyrvPPT0Kecd0d9Qnlzew1qBZnCKp2/YgGDDw6uHkp19agLyyYVqnOXtf
NST2wFwOeup0oDO54hcy7rTMljXLNiijMbsO0Hayq56kYNd6byzaHaKqNJQfjPflqPqrOPq3+TDC
r9jF/PFOBfEqulxrasWG3MPByTZRzv5kuOdk842UFL+JCI6D9DsE13ZWA7XJOJDtEepnpPDLMiIx
D5ITNRRLoK3zV21Y70lfvY9R89bH8RM4+4+gfsrhzVJPkgKlW7AlxXQ77ljsbxk0u5dzAyS36Op1
wd+TAivLXVMhY3ros2iHF2y3ejy91w1cO8VovEL6IS+gOJGSvxpn2N81Wxq+l0vPYszUvhoiVXSE
7vE78i/F2DiZCVgtLxFbcbyk9L4Sx4NC83o4ljtWKiMp3IEUriTFQaU1gYDiiQVvJQM/e2MxefoI
8m2aCcPxzyaGhNZ7sXYr7adXUi+0K0Hfa+m0X3poEMXoT6K5m5Vm11Ewt/TXqYy8nm7qdVu5CrvJ
3IlhDVFQtg35BXWfYQ3D110k2+Gc1Rq/ilDOPp4oKJN57YfiNIkGSZU+aGSHDfox13OSjmQdtvFs
Lwear6LkDBz8LPjz2NxHyboZfyI4QeCC6ENX0nfeLujhq03oQj5InXjV38Udv2df7/NkPOiH/tM0
TuXe+pGk9dhn0JRi+y4zoLWOKv9D2OcpCvm4mFwL7GSMXW0lhNxkpt/hkWZNk+TaG9m2VMVsxDaK
d5+Vtcg73O4sr/ITVkg4VOjG3eSBNil8IwavT5Q3aoqcBhz87JA4z3eaIXjVA4YcbIzeC1bapQX8
FkwdFE4bE/QqwAmuURJGKMjMuuiCC0JpcRIL4huEIKkH3len5pnWzXMRymc3pE/qch43ISiFett/
UfpgxAerDzIjPvfmo1RfoF5+5+DFXn0C7BdATBhSv/uh4wlr748faTJ0gZskJLvkRPcbrWfRrqZU
XS/+ki7AgPqnNqDnVdk+PCZ14xmvMFF8MVFW4fjQrSHeY64ecXVZoNvh0iYhp1KNC8/oJv9L31uc
GxF/sj4lRtJr93hlCzOj0IX7sSn3Zb/43/JFbKatVM3YEoOM3WiLKT9hOS4Cu13hRWJhjvI9uuMZ
K3xDcM7AE93RM1rQqgkJlWb6PYtEbvoS8aRvk0KVqYcLgXOQzntqV612dEJqKVh3h9v5SxK0ixDh
M8yaS6iJZxuOHMQkbxiJCsxbOZY3pOaOhCMsa9tBZYpB05t4tmtCKp56mZOanm6iLS0I1cEVDBR1
Ox5LVxI34HamkrAKtSlUT4Y5jueGU4LKbHeiUrCF8aecKJxgY/PD/z9XDZlKP+zBdO2ahFPeh1C5
Jh6lVrJansovQyK11twIzwcSjpqTRsMgEnFQgIziODmqvpnihfxH0YWJiUjjd0un71ae3GEUHO+V
9eLWaGnWaYm279DjgFSiPRiWX88xS5eLZZX+ZzEg0/Hs1nA1kN+KgQ4CyMnppMvmiI7z1UGRkWS2
SzcjnAmwI8WCoNeb7tpOLtOSFxunqFS3My4tVHXO1nJnIhZaiIUqJuX1wGyzm21ZTXyM8r5qghDj
U2uMP0Ys71qNxmm8hP1OcDhXv35M8gzVRW2x18cZ5NgymGAEGQ4fzCzwBEeDHSRSE8CLXHNPxlM/
0LAi+xSJVCtdFSvbBCBAN8Sa0u7KJ7dhn+DdHmPtyNM04aIwkm8LoYwiFCmv9GuJb7B1jHW8Z6yg
lVLyqiF1lKV+D8+LG6KEzdVPGvJL0/Fape0V7h/F671uPJoeRjQJawA3t03c1NcuU89qqdqzofAT
5/uEpKxGEGIEwymoylPDrEO+8ZFlDkQYCfdNRv8ajZtL4aKYcqQ39GgMTzmFtcXllcKxa5m4SVkd
JAJZBrFYQMyY5uxU2qgXrEUUOTzMqrmrl6lj65iQxJMcoKuO7LMIILkpWdv8i+0re5jvjoCz/hBE
J8LEhXsGeXNPgtHpuffI50h4eX8X/TiKDxNrhJVFrLwiu8N4XCWiA4xrS8tuJh6KF08ChHPAWpbU
DMeZEAF1wT2OJTHcUSC45AeaQC5N5vYwEyPHeFYAclBvdBNWo+g2XKkrVlIVWLyp3lMkOM3uSP52
Lv9Bt/RMCZqMuV8Z5wDJJnV9h3N1mQyoF9pj0Ytn/4bRNqYPDCIQq4lR3vPvzbEAKgJcce2fQmlt
JDj3NP8+BYNgXNhBaQOCwVW/QE8iw5edcoCca3dR+WmSRnVW7O5Wqbjdd8fTJlTmLdQrxKgqNv1G
vf3fhNwrgOwNqjagPSlMda82Y3wP63qK6V+POosMILVwZKdVxXqY5+VjlhZPonniLeNGWB1T4f3V
5qtZ+lGVeKb24ZF4zLFqCHJp0zG7NH4SUYB+Ye9Yo+7+YnYQuvoyDsO5JEvdk3OX5PU0RvOxittD
LfsltmzdhLV+XVVKdhTRbTe4vgtHmcFkuXWigz2t2D+TYL+niO1zEvnrWvl1PZNo1n26pfwsQ/gz
TiONl3QU2MrK7PDAG6YSGt9gzjYbHkQECADT1QSDcwqlmIdlSKggC9YYh8bs/WCi6+vQB/7+M6GD
j7Ds+hiykaQwSPGBrZHXSdYexAvWaJsjnOyZJLvSDSK3QiVkGe6SzbfUAISDzjiuG3opJIt6FQDZ
NA3bMUAT21GNv9UH9ek5pZILLvXmI/0dIUywv0RSBlAzwskhAN8a81kSugvm6Jfed+NiexnqBmT9
Q01kal0ST78XC7HmIrZ1+soaazzTtHJRp4N+XxIyc2cyoGvHZZ17AgVvl+Vj3ZfN92p2FBCkCUtm
YHy/ORhqKMQ+5Mj9kV6qub9rOoBhrvQgaZ9IoyH0sbk41qiALOrVGEY1kx7vG1HqY7fRCnxtvGEy
b1iT4leSLEebuDrGv0XU2YV57781vooSX0WLhnDlNYq0X3yW3wwGH21WDkwhoTrSVhAHEIsD2nMD
/CJ2A9WsFExHGxEUMbkI7KFj9W3eFgN3cI/EQH4pQ7tEf+vmZEdLDld7AvxRQ0Q/5g4huUKN5pQO
9vjK2fkK+IJQBL2cFMQzI1/RVEa5GhCnsdWn6pC7IGj2U0+SRAWP0cObGKbDLK0H0mwoGmz4NAvF
OZh31UkUSo8PhlfjAbRotKVsvRT662xoFytQpvwZgtcSkkd0giJMghH7StPvtaX252uUHL3vF469
FD2cIFS4f4oZwf1PKXn3PCJbZ769HYnLkLQilfZepg1ecaSTvSe8C5IRLBSBIcyYQdo158Vaz7FO
5Ca+rCG+MeqPqKoxKfpi0bl8d0nrRkMLBjQ6xDIo4Of8Pqw5CFK6ysZwJ5f6jtoGjJEc+nAyafpi
yPA6HnKLNe9mDrsZ8mOcN3alXdIk841AK3C50qYWEpTwI2R5HJU0udCz2Q0nma2NNLF+i/jkpbmr
AkVX/agZdkQjxn1FSl2Fl/VuJwtXuBJ95ymZ2S4m7IGxPxWRcij2inlNG4n9gEsQ3C2rAmND4wvG
7I+66GOqKNgmqvQdqSRDGpNTA5sTkzt7ogPRGg61YZuNtkj94oSCgztQ93p53PFUYL8ELMolz4Po
2zDJsbvcELRulJIFO2vpfmM1VEVOAE8zu/vzupZAP29e/kBkMnrkM9Is2qfymcfd4fWYEQ1Pqpud
g1ePojfhMw2ptI7gvaBaL0w5GJ9xeEi8oLFfYxHhO08gB1WDHKo4YCeSmUWzmFR0PZlb0f2jEBgh
+VYst9BQzmi8ySJcraK/9qUExFM+K4ISSI4g5qdK+Com2dUxWckRicFO3zd9dszw1oYkxRX07xEk
Z14elz9pXxxa4ANxjZlGPseuoisnmq+I2TL7Wm8ZvBVyErJ1H8bqVYk6UYCRWFgfjMcLXoh5n6+L
gCGMl2h9zmYE4NCgC+R/LJ3XbuxI2myfiAC9uS1DV76kkukbYjvR26R/+rM45wdGgzHduyUVmfmZ
iBXiQDkIcHV/T35b+NWn4eGgPsIAqS+qS4OsMINRQIrRMtxEpD6stnvLPhZoNeaihbRfx8J+G+Vv
9lqmmHm59whd4AFnPIAspaHqOwsNWoY+gdgnlcVz/rvK3ksCrUTXejJ2SkHwPSpZJLs6cYZI6Kzd
RDIS5sxDxvGsH7YjPN8Xn5i4Uehg4x6kwecMQs8gfB083HzWwR0sskQ9x6MDdAqN6x9HxUD9s151
2Qnr+Chj9ih+cjjBeHbx3D5nwwhlAIRcdtz01eBTBQVNcaDWAEkcucvfKv8htwNPo8vZP45g/89I
VulAebt31GXc3UABJFHe6I3T88rbQMShzqhvLfBJXuDc4enajLiJrV52Na4lKhCRbccX8KaBBc+E
AmoNRg7EjvXQGM3shyAT2WzmX1ueDZsK6bUwkAOLAKbUxqdMeDxryA78qTMtXkQ6g0LyNCmCwy+F
RSJTFl9kkt//mPUaFIoTJIQo1HUdRrcV5Qxsc7sggCQ57oHHxMyjLAD58XSxxuJi/VjxA3PtJWlw
mshQrL8NdG3/bOYsOgoa1K4FAKTYryfZm/R7BmhKtFaISD6zbOyZh6pCG+fGKxnXuM0ZIE9wG2CT
HfG0H0uEn9ojKZWDCkQauOopfe3y6qnoMQyVOYgcFvcQqOZ+8sF1z3RC6IUOugPzB3u1Ar5KfiPC
ai+r86HrCVzcy4Xt9+ocNIo4Kt3vAX2nRJLcWl+1hFPfys9r3W8uv84Oc9ZEFbvRBZeqsuc3xj6x
ZhuJP87Ttt1WgqYbYgt+GNprFBpejZzomv7lHX+YI3lxHyIAJegtDKLVzGGnyKM6ulJd0b3ZhDQt
mFVYvuxXEe2UC1IqKzpHHQPw+DXi9cZG98yOtcgBn8jvLExeWv4nc9RrzU6OfSjGdXeMkCKfLMvw
Or5WVPBlR9cIUaX8fBjfAmulbPCm3Z3wjNyL5XxCCp+NVXSmUhIK4AFOK5XVocCMZdiI16KjXVBR
wwaz0H7u2OmMxKIOSVhGDBMlNfhXon2K3mXUBAlKSetKrZ/TtdNUuVkhXBvSeXfqzOzNgQZY+mnO
2cvwo2X4YYPEGCA8Z4V+ibsao3afaPBXhjv92uKcxLYrzyloSDCbJkGgkKCvJ6IqyUmfdk6cDT0w
ZnVvW+oxzaLrrkPYCcTYatg4oLcqLCblVMyaP8+Fb743hrqXnWcK4EW17UvnZwKYPGNiTo/ScA7K
M6HySyAPRD3IWZZOTtjPcuBYMJ6+mGAfHad0rW0W02ouSA1mnEytICy1JTtn9UHq35vxsGJMPdF8
i9+5EyBfyAa5nio03sof0ArLJtNnpjPtJHGSPcotk9dwG7F8JD39B4Jas3hWVfHodgRetid06iap
JxFW8BYFaEKcctMyaLWw7uHErANMguHY/RppniPzFqdbsMUR7ySL8/YaJ/ltkFQyv5cLlkO1HO5G
Kt+HlK1CAhd7yFViyfnot4gyc18vE5IQ4aNk9/OOznXNd53A3Mx6Z2SuO84nPDdhfZBhHBB5BkHC
CJsa0lbJONN5pSsspOlXVv0glA6bkoSn9FNOxGeZCXCs8ef4UUbTZy5pNzZnSFPsNaX7Hd70RXso
Gd9+tlxCeeTEPVYV3oaqwLMjjhKlJcyHfcosbDLPQxqhkCJBccTMlLxp8rDjQuQPXqvmQ3JoefU+
qBbIWl0Fn7u4lWl+Uaf4huakSI6bbS4CHYvSSKtZpceoymU8aDMDhX516wKvi2QzWJDcpsLAsoQZ
IERlOVY5OmIcN5rhRejDi/hk/12KLjCD4jfqc1fSJnf6jmCFtrBFKCOqtD+22lNgHdR3yw2I0bm1
ZyQTlE/vAsHeL4Lvsdg+I7xq85ihIuw9jMfBZ6lB2JRBeh3GFciRDYFwfquU5b2a89cgwIZRPPDU
7zUWZW2RfmDS3FUD2vxcwdfHRWBOy1etKZ9RMX10kYWUv3tQ/SIhedhDclORxm7r2X5fCI0EV0wG
7H7W9qT+GVEnu0rDBCLjqGzalPeIPrmR8vtUs+b+MLE1NFDZKWe/pBwBtIK/MeVl06Af6c2j7QlO
bnF1UCsZtfmkNQGnnmxGZAc2EbHxqF/EocBAuxKXB+qSP4Ta21jtN+abKB/Al7IHAKb+w4cgb+DP
wwTGYm6e5mC+Wcs+L2d/pQS0iurNvjGn6J6WRoxUUbxpbUVLtOuxG0bZcjRt7VZrNVwzqIQSsAnE
hkV5QUnxXY3pM5LGh2N/27j61y66Rfrd5OAY2v/U7xFw8YQpbBtUAGDANIOPGAPgcrCs4aDgDo3P
5jnpoKFQok8AvyAWrk4NKwrEaSOdkIvKtDZYbLMY9FU/EUWtnDKDak5hjvVd4KrScBNB+9aGN1UY
T9HGGJEkTMbHlbXEPPyLUsqiZtfpHDtEtksGHxbcKOeXuQ4eCW+77Z/t7WoYuDfGR7zEVfYwpYwy
PN78KHyUms2JioXnuFMy5XjfJRsNae1ZiP9ec/h9KCpMSmcmGuwTDbdjyhwB6SiRDc45+/e196rd
ams8cUvyq5HjoEcakUzWtTC16/hhTFQOrHakWNqDdbegHnXugpYDaYbb/agNCR58c6I6yfY2RP6X
XHcWVTFA14Bpv16+JFl9iXK5xs13Dw/IuGCGwch6qgf7PKCyn5lVUJFP+nCuh/kyTafIehHP+4d6
cbJec/3BODpQVAGZwQkL+WJOqmc91FXjquHOtnBpyWhT4Wr0rTiZUX8amIwPIj/ZHUkuMve+Goog
zaNQYqPQUZRb3XnGDS8kytXFCApSlWpArAODdqcIqiYLOcG1hvMj2YVMQ5sHVHshHroUn53iD2ND
Z36fG5M9mfJhR+1nyhSoOIuhOvvxWw2ERqtiJLjUyTgfTZlNvGwfQnkYd9XvivqXcIdWsO+0mAoj
diduVBPXkdFUxSG8s7F9Gdi+4Aordnk0eDL7nf7eotbPho+Vigf42l2YERypyLvHXqJ2hx1kJC1b
3RK7wtbj9VMouEaLin82KuXkMiE/Iyi5xD+TYziEZQiRctwq8x1DHgpdWeJY0IV9rnIWCsUBIPYl
pjnNo4vFTr9nhIRWaVmJCdah3jFMkO1Poym/iPul5jE/k2fzq1xAGC6HtKe80qbDnVSZz6WiOflu
poSMn0Oj057zbC83wEaOfhKxzN+wz0ggLlu0TUG9SZ+0bZfZ7LMPEFmAsbBJEsb9Zkixh1ndy/Cd
CiDfebD8GfIizFDcDwdTyfwYeb2Rg6CoZx/Yjp8MPL+pzPZW9o0woVZwELKaDxatJq99T0V8IPpr
kY86CdnD9whsXMKeyoiXcTCX7YBY4CEw5Y5HI3sbMV7MV+lFes3V5txiHb5Esf+5INb9L0YNALA/
2kAdfQmZQmVQEm2Dkh7rR9+ipyQF5DYqZbi0xFCWRkhAUagXW677b5VCVEP3sCnwkihsjWPu4AQf
epxhMe05URjQYJKraWWXbE33S7Qeci05zACRrWp96XhPEBdebJNTTX5S+IUdjn+7HENEhxHjb8FX
ylSgJD2D3SQJT2g0DlhIm5hbscf0RYmF2kkjQ5OlgDk+er6bHWtzMQqfzEHmHt54MtqVOpgF8o4/
ZGpeyUIWuMaYHmmHMkQ3vYAmEPv2+Ijb+D71vCnbbe0cVRYZCudtBBGupgGNSfSLMDrmJavrYGvR
0gGtGOayiCwWjIfHCoNdqUkXU2aWhA3EuR2nb0VhD36MyFLKlT2YQQMOl3GAP6U4XhThvMoIg8oP
LYQbjBqan6y/dbJK64zZCNc2Tyyo43gIxhIip3U1zeMktSwwX7GMT0BnzhGzVmkApcuuFnNe5rxP
3RtAkPc0o4qLb3HdfXComivwOrk7j11/zvEM4rrYXFnnGeeEpYynGFYNATQsnP9ZVn/mMD+tV5OP
yXHucjzdsa/i2o5p2TEVEff32sX/oL7EHLBYtqBTETfU6xgtGok0qN1YKtuSx60KyuhC3KO7TN4a
kRf/G/uY3wBavLYXfsNObaCMkdkEC2gnDAnl7MA6dFDclO6gU16IcC8rsqWcG5ADkl66UJqgb8FD
E2ZShUT5HDtWRAD02gpZLnlwkmdb+YEo9kMjezXODh15zW6AwIxcU8HpEzmnArFA7xEr0iQYWnQn
XMjOxk1O1PeqBQ6snjmmWl5T/FWCe5NIZ3JhURqfjqsNeHFGvDXR3sDFvmuIU0sappIHQrmIqrpE
X8dZt0/jKE51EYUgisKFkvqhEyxYEL3Nwa83xrn/0FLtUl2ztD23PRbxbDgpmhQiQwZND2GOlr1g
ZDbiij/oeH+4qTaN9OByMD8dZmK4ZdN/o6K9Bk08bdJEyRnN9e6xWsNtKZZLW2UX2AG6NZ0gnuO5
8XXTp25akDCyhbfTkzpcHKTTRI1Zl8mML6JggGftyvoVAy+epCA6eynpR2lcn/ItY9MB4DweJraG
7N8FqNmUKRZWRfvTetH0avCRWV+kl7aMn7NUoJ3bodQGrSr/ZUa+zxBszzO5qgedIOEOvOq4yb42
0VFDHEgH8o41ZmmjAtyzUNDj58KZoDPN4rrNCZyZ0QeBAkSlumEz4H8TEYDLgVCr0KHqitKbVUnX
lZIAU4VMihe7eq39G0+pl5YWlwYhpO0IQ4+md4xdiS2MciyiyNWjXa/5TXFJ1imUiS3PUVXkxL7N
QKrsKdT12U8ZMvIDIR8beCXMhuq1uWvp6iZM7LmXKGwH6zQ/UQaHxGedbdjMjRNdj8qDSlKn2sE5
gBnV0qe7vHZPlBWMeA9xAGGN5UjLeoxhgIGVtBcR8DLIlP/Lle9E65OA4Vu57hvol9WvCt0BMA6x
nFuMMuRGa1Crj9pas24fbcOVRUXMPdNiQmNlVLiZIK8HPyz+mtEEniAx501xC7bSceVXoMcD3Avm
V2gTWggpmluhZzUct66kg5p+aAQ928kSWo1nzWw6TE5yJwvI8LJEdNw9W5Juuzqcaj3UqiggnsQm
QuBKopXKnmPOL7vmJMnJY1mTG/hzrlx6MXzk6v9MxX2ISu3oOS9+BypTUZtDdVzlA0g3lUspP8cR
a36mWMTXk+q1Ij+w2vWySPo+XrUD/rNrPEGjT5iBSG/jor+ZZv8mi0BBokmx8IhK6W6BIpFAkagH
owPykSM4RJXOYBvj3wa5NL/b+E8q/0RDyzQD6ObsNjgHwUK1vwdOEc+42OfkU9kCvalzc4e37Y+j
KaeytwGwxM1lwTvE6NaAyCU5p6nLLmPH25z5qahvIOdX+PXEL7OjK1xHd8uzWpG/wIV93OpFDwOZ
neFPnpuLTJGgc7ONaMxchFDN79w6O8wXcBtMz0ivHgaj9ZUTn22Q+dfAW688teddlE8bq5HFhYzF
CUAjErdjA4Gc7CEglFX2BUlgdADpE+PIccFwleutI5VhlrFHcNfqAXbmBZFeB0RPJaY8DpxBu87h
rq1sEFOwtFWGANV3Rm3QIGQedBMgMNVt2pyyaz00sBqrN2wrEUvgNORGLNj2i5tNkaI9umx5Jp2K
YwrdJnKv1psgDTTYKBOknR1W/YqK9RDVmM4A8DCw7yznGJ8BzG4Ds4oHJBux56BbENXNqD8GxGOR
MK4AoaROo9Fw3AppX9RUXku0jTi2lRGoJaRZJEDSsVW1UHYbhpV2zLWF6iAiUNw6i2k5V2D/JY5t
YbenNCFwAMSjbv8hIFkwVrAztweJkqEKkzXpsFYxpxYyYaofVL/y3yFBgGetJ96p33QcHJRTqPqp
sZ70ioMA0BIgTFQ8KZk/ErlqCTwanTENMKsXsZwPtTYfQuwnv+zYtcT87pPHBCalMe6KJQXmFdE0
30cqv9kzP9Eu6xnmzdiHi30L7lWX3aSuPaYXnlMhs23aXdE6PmrOQChWUBRlmD2qnMbbawr9rkIx
dPjnk14f5w8w3RCY/CE6fMaxeNe18kVUomY37yDzRmL7Mswc5l43R0+Kt6rV8OVW5RX+l5ZOUGEv
7EueAnZXAMQclj0L/aag3+QrzU/1RaBtitmQ/4csxxi+YBjMI43hiPcJAmq5ItltwfxIJ00SJwIS
wsXpQh1YFn4X9CpVwyDdefJRnfL9QkIaYXbeBjjdlj0Tmu0tNoYqv0QVumMuihSs2lmpcsxhN/fM
NiJEYEpUeJE+eLJqeZvKDPwsKir4llpLhLSL+a2RX4YnTMSfnfB6uffASnvb80IixftYHuw/JSMO
MnmM8qPX+1chLe921MM8TZ5XeerubWRc5Ti/9PtxkLy0MnwVBXsOykziYcjbU01XtloqGit2eT5M
w/OY8tuR4TlovrMssK9+GrLgpnKfvhn1epaq9VwMLGjU4kzgZ9ErL2Wc382r+Zxz8l4u2ndlnXNn
G46gSHIOo8rUdRzwSt2IHAEDCsgIbOspyqPgJLO0LrOH9j7Mk9dtiwakC91yJzsC9fHNIeWtoREA
Mc/f2MMia9iAzNCgUmJjQW1nAVjPLD9hxzmxFsCS5A/cTAU3U1zo/sG5TdZBh/u11NYhr9FqkKKm
OpQT68eQgNEehGtypskRJAS4LE7CdJgbRR492VfZmZNXXFObd/W/nGMS+j3WGqdB3hNrlzkaL+sg
LpaUMDgDWqKXZ1u5K//pTnlPz+eW0ajgSIetsIHYM0awuMbBWwl2mUAzNw+XLOVU12ce5ysAiu0M
ZsLAIddBHF24U8d8+RjX5lNR7E9ojp+8/W7MWhMsZfMLpMMnVgvCRWYk8wzDWvs14vaVcWbZnDe4
r+VBukllc8+Y5ZJyr8HmjF9Srb0X86uoo0v8t//fdIJsdBj1KeY4MdSQ6Fw8XZV2n3NUfCDi19QT
o+pmKolxgPOHku02zCwgTUco9ASf89/jzfkNfN3dt5p1mLLl4CxU8MVzoviFxEGYpnyIod6gTz3C
d0sJoTlE+rm3WMRUMw7H/BhZ/zrxb4Q3LfOBtXxgQp+PtduprMyaCHZIR1qX6pWWtuumDVhd+6U2
+euqcbJZqJMkX89ua24c0RxRNlOs0rlpCJdkMcNl+k3IDH/B2IzXfjIu1Sj2K1mHHc9hzYhgfaIf
2xi3Eauwf/FLZ4CYEaI63pjkXrnvCHSy7sUnkKP1twoXfI5Bjrd6qHRVCDsyUGewobXwRQxthztD
fN+hwRLUCpPFJJdCmPzsbN/KKb5SCQHwhkHH/iw+sevRstSXpQywxcD9DfFlE5OeMYSyLgZyGB8n
qtKm4cwXKeIb/E32yGTOvOf4NJgF7HVutvXelAJBh3bKptRV2VlkkEqyKw+z9ke+IZeRzir55JkS
PyomrvDYcFWJXYSfUTcYbOyVNgq0sgrKUgtGaa/Y8Tk9QvxwC4vXIyV3Yi68aUKky+JfHlnlsfyf
T2S+Tv9mf8AzNbXPsnECSSxk5uVPNg2y/eq78nPJOPU5uIyapeF7G+IoQUrVgVtzpp4oQR1xs9hr
FTiNhGAAx8Is/76qrDILyB1GH2Yc63VVcKyLKec9p3jFtmGMRJIgRkvB3ICWr9jd5ngW9YYAwcJf
wGCkBvsf1IKpQA6pX3SzZYlKyAJKQGQ3m0fxW/4uNLqZnbLSQ9mOSy8OvV7sej1I6y3oejiMI34I
zLS2Grbl6DMFKKY2FLYUNPxV/QklHOzNFERVFNg8QdXvzoeKqfDcti4mWBRcBYMq9FgHzOwHIu2J
/FUh40iHJT2XMQrPH/7KGaiMJb+DUIdIpB1Nqdh/9iBtsgyVFCBylGs+XrVA8+Jgah4YTL2zFxME
nXKTZAqp9EPrYpySJ8Ovlhi3dUkBTJAdK8YESpwTGsXyLJLhGSnZc67nhwGVtSkrdzWcW7yg3ICz
CvkPq5XAt1qZ3yUhcPWu+8iywh+POROhuLk12Ekrid+DTCDGgpfDynwBnlPbt+8RY2WBL2q4xquN
0v3ZwNYa8a7huYbsOOFzbKhoKic09Si0EbACiNNx9I+xiQ9tDaMYszGLHfkxmdq9Q5ZupsQcYNdS
lt8xonTIc6QhemkKQ9KhCuyaw7KyV1juqVTvNWhJnHOuvvvT1K0vx5wA9RQsaRomJumixVsjNDdi
sD/gb0CccnASEagQSgspfqRJ9ZgS6Q6U89xJOOTRFSd+hsk70+Z9H+ueiSaYqQIU5ebA6DEhYkgf
LmtecZ3aYQOMA8dsEtWUk/xS+IAT9gXGylIVGexKbqboi6OW5geh/rPGOEgKZz8r3636AV2BNmMd
iXN0+otgiDiXtgt1LI/hV2mfbPbPjaKexsiGoigF9ZgGOiaLvs53DSr6rAJviScTQeVxwqStmF3Q
OZ+TM50Uk8gEaC8G00nCza6bC2dE5gPdEJmIk37aIDnsmZm8AfSxDnurOfeJfJ7RuuV5fKkDZ0u0
2DoplEhzTKcXx2ekrkc1IXcjHZCISyHI7rCOfou1PcSEfZoLzMBMCcbG8mvSaeNimzPRPjrQSIpu
Xx5GCfm/iG/TXN7Bej2mJXqo8i7fYmy7YTeo1tOoyzdq3HoJo7UPq1SEsEVHFHBqPLtdFVG9xnF+
kznd9auF9103OtQ3zNBWflrGAu1J+omkm3zWLhbCnYZewy52dQlMlh1N5Ow7gtcU2zmW7GsYhlq6
eml+pj8aM/sVdxx2MAiWIFJJMI1xoNaIA4010HEGoUPIEgLIMbzbQWuTCil5U5r4yVVhWdywS05c
EkD5tQUgBI4y1FP8yeGk/GMeSofNLIj6JeA/IaKThwt7R2mWTgve1GTfY4sn9eNoytEdumX1EzSu
1kT3VpAhLY/XNb+JUnp3JvvV2cNHk+sfoOLrbHokcH9G38jwNpNEYpNB1NWkUnn5a1oLYB8EyjkK
qpefEQvEyLdADxq3xNoyYUQgkNMSt1tFxj5HR53VHtL9nL2p4wls2YKeQnjEiXsZbCqceYFZQmpe
s7BthnAVv7Oat7n22pahBmyYlWDxcemP6mwdZzgW1aFvzbCBZdAtP4oYqJsQJyY67qX2GtnqNWqi
a1C8VUXMZf4uYuSNhGQavXUpX3hb4RbMRGdrMpsmcz7FFOgD+toJVHi1zWko0enXGLsV1I4OETTg
b9hNWS9rrwn8ZVTi06ZGJAWihJ/Lr374Uwv72bbTe2HWH5Fl3pHpP/F3ROS2VjkSzZNg4flW1EF2
G2iSFsnGTPwDW+yrL5fHUMqPGfFbZnzGA8pw27o76a1bsLVpqGT1/S5qdgINhkjcbq5vg0502wi5
5A+UtqtOHhVV4gSfw2q/W9F/R0r0NZ5zonKwdk6keSBpkW4Rrc9SeSuORnwFCAk6smARsH5Ru7RJ
f44KIqkuXw24rhQvvMM6wOFe+IIoq1umz6JsZesE3iQhO3WYcakq3LQQHkEEPIzSDlItZt/HMIu7
DujsgOau8guql5m95ViCgntki8WSz+/BJepviMpfBDYVZ8xjxpvSzEQfgHBmJXTge2gGsHHs1lpE
+ATAx+ha8KCTvGuRiWSb8UODxpFjs5IVhBH9l1mRlkgvQmw5rnM0ZCVJKwlOLEJZFhI4aQVKzcIt
7vfUzXqNE2qXBRZbhCHt/QQPLHpeWYQNLQE7spNqNERrLVVxiZjOsBZGr7iZsGo5QBQVRlN6ojWV
lzhcaLx3xVThE+ul7t3Rxlcmlx+cNcYfNe3A5bE13nVsVkYsgJjDV/Zm65pdlBK+71wc0x5HxRid
q844z3p3jlE0UK9Khmv/iF9khwFCkbLxLK00MsY/u1SZXhIeScU9GnJowmRnHxnIquKnp35lsgZr
ICYbCW90PAXi8V+NA2Uc+fCJUylMBHPHbqpDjWnyRF5GnITYYgLHJeZERrxQUO4XJCTv1VXy9Lbl
Yt5hmMzAEHUSOJXUTzTsrEgLM7ACNcOUlChuphfOxVTSW4QJe6yOpnha02f8a0hV2lfAPu2eyCVc
oB04rXukIoMtqutosWJIm2tqpGQ1Iplk6UUYLBZACwCCHRoGSSnfyJmSPsxBsKXglNRB9+n0fciq
eyP/BdjYXdPUm/7Dwd1voGE7DirtUP1VccLZIyICZg3D06RR6Ef5uFpkUzLXauk8oJyn7QW/w3UG
JmSZYKnK+FEPOsEODKHKHDfw8JZB9v0vooPtCrCo2qUzpGfNzwfc08yVZwFOn/vVgIkc4ePN5j8V
5A+0XZA+UFqsMcOU/9P0Foe81LA3IJ4mk9xGbqRF2c3s+tuSz3DUx5uFFqhy3pMDkw/P/jYoQnG+
0OyTna0RFGIRNiDDe6cypIuCYok4MjAP6pQGSVn7Hc0wYNupovGq3QnmZY9gwpTWY48tBh3yc+B/
x8FLemGDPIkwe2XXoaWmtnchzXlT91VDNmkwlE0OgU/I12SSxbSSS9ITtAYLzkhocHLF3cUbn1Tg
IXdg8fvmL7h8UjiqjWAL280aEO6BnULc8pXTjfco9tHWH/NCPhEeccjndm+yetYVVoOwFPvxlHGs
6Pqx+MhM3IO7lrhe4lfR0B71N8bPboUSW/pvoMowb3wLrLPbGOm8tS9gAQJcOlhkX0b9PpARHKDA
zVj4kzwFZ0TzFRKwVQBtNo9LqyEE7tyB8CYEcIwRYccwwmWZxMqR0qPug3llaU7aIcNURQMpiLyR
/D0g4y7+Iv6l8OYTCxGOjQ39pjjx8/SRJxiQKmkBeqDyV75yzj3ufMo4akCYWNaDG036UEmHRS8V
WfJFlN+NLbvzkHk66BS5148oN2ttf2b1vstk+aCS0zVVFaJr/Hss4cUCTzeXG4/Zu8pooMWI22KO
qn7QmI9uD5GC/VYPPLYGHktkdxCZw0VSofhot3axTrZscPcGzh4ogrReVC0i0z3CHV3g6oEUe2Ey
hIaa5Oz63SbvcmPIO/8hTVoIODeYXBt8JzbfyZFsq/g0GP1JhgjQqO9a1Z+VcLs38WqML0TLTMGN
V25jptVYPqC9AxDiK46xXz+S5l4yOCS5QrBKN3eVKX/hJv7qK85MAAy5PIBmK9YsmGbb19LJt2oW
ye4KgDFegn49rmqNLTULaIKOTOeinUhHOszKK3jptRl1QbHh8/QjES5HQ0N4qiLYV7rUd+q/WTNd
ASdeq8G6ViM6cB2tRs6jPEzXcSow7I22+kJo0kQGSULSU2uLBxquv6WqH/+Xq4GtnP2Q8k9nQL7O
JXND+pPiumx11cFW/+HCJ+Db0Zw72Qo3tg3tMroynjQUchNSA8jZUvSlzrynPA9xouLvYOXRq6wF
ah4fGcEGinGdPbw7t/rbyp4CZOjCGIxIsucK+aDmYJU7jvkdJwEWa5YKHdmORKh9ThaIS0CJmSCD
kNAjyc1s29NqNsnWek4+0rNYlDMviJpU9x3soP9v/SHn3vQ0VN7bflvqYZyr95FM9gkiQ4sXBsU4
9BG/pV2K4f0JXmyNXqn4SYp1z0zgc8AzA01J46qm6p33UcQIB0xoTRoX1fS3PFteuvCHAd8kgEZw
MGzAngsUa69A7FRQfCRj7cXd7GlKaNak60iyK8MEmGN0WXxIsH5H1vrZOUHHjiQ66D4Mz3HSN6ZW
kE1mfERYS8nl0wxIseR+T/8VMwbZ8RPiyE2nLUjSMCV8ttOLUxbBWu/nkB+rJRHeoN8nUaQyzhOM
ZeM0QNewMvXUyeMJswo1IHNnHM9oVvgimcJAdmyNlx7+SVI1QT6haiIsW+rLL8lL8hBJV/XDHM+u
pRtBXzM/GpnvXmPiFAOr57ClhQ+C80wn8DadB3+s/8lNRuE88wvHKAEeTedrKUHYlTyAdMlITD2t
RTpDnQxPO8JeluZPoPx7xovGvE/KnVFxohoE/hywDAxr50+0sSmVdgqFJidRz1qv5ybCUhntBito
q1vHByjY27RAmlRTchkKwkvIo9W3Mqbm7X6iR5G7YFiRvOq4oJnUFfNJRk4AlkFHZJ/W0w142Y27
EDexsdAk82Dt+De5ORDEvizgf/wO++uQfNkie+dVjaNde5aZU1MYeC0z6kLpqRyPHImt8ehmaOFI
W5S9qsjhMnQhIh8ZlSjPBvtqA5YHRb2EcZmZIK38m4jXXaT2gV5L92WcbkVkXholO7MUnqtDSf5E
vuyyln0UqsWhbY6JMh3Vgn2mziYTySKnD4EFBMYqOsmDjzk/AiciMTtyW3Rzg0m35uWOm7p5cpSR
kURk2rOrQ2a1gEMqIlDmzS1h5zastjf+nzPSxBm5NDgncEaWfPF0l7RL+mdck0nbdkG15syYCU6y
gBuATa5z3FfssAjLKkZl/+6mCABVNfetCBqHeAm8QksJcS6WQ8sqtyCjE/o8pPkuC8HnILdv1nDV
iGYSrGe0Nn1fsvi9FNrb0rdvTbo+ITo746OtfknkH011c2sl+2JNAN0u2Sd1PjqodEqQ/Hel6VqF
t9TSoQetrfAiMWNAxXwayuXc455KYhLdd3gYcvPKpYIwlJyedptCbl4OC4WRjsKcM0rHrIt++15u
2sc6Bk3uJhOU2hxKJyTfltm1xeJtyE6j5sPxS21GAEO10xjdkkjKloTuuKr8G/9vql2LFIdzSXjO
/M9miNvO+4zGYubylwNWxpyHN7Fw1uuqN5joJ9GAZFmJ7xqPoeIwrPltMe/ObpgnL0VS39SmJvw5
rLsC+g5asil5Lar4cCb5EyUGc/3RnrxSkz1yYpnQGm4G41tBlsHXakw8kcHUMt8guW0c+2s5E3VE
8g77z2yVnotaPZrTwmzN0v7ryR1r4DOu5KYy1NUj62LmEpBqL3OEL2/3b4vFod/VdXaNh32O41nb
Wo7lBnnl5MjIkt6AgSlkgUAmTEESFoZbEv+6tGuw6tzuGQaKxKuBbXQGalpLC8SwBvHoDQL2vbPQ
QzC1Nz5kNuc1VXxiy3w/a5CPPIKi8dVzycIqTc9qq4UENp2XGXRG/f84Oq8mN7E1iv4iqsjhFZAQ
COVO9gtlt6fJOfPr7+LWVNd4grtlCQ7n7G/vtRnpQgjGUJaHE3jskdWkAN4zjIg3X9ZvAMUvoRjf
avWfQE4uYQxnWfUHi6Q4gqg68OycTfGNcSbu3ZzEzt4nmVD+m1TJc2X8pzngSjT0YPa4MBaM6jtV
vjfouezEenB9NMWSDiz9Vlkd6dlGumPpb5I081AM14nDQnUfUuPaS/o9W34TAqzpZQGGTbNl2xsu
plkZVEsk/IYlTmzx0LLh2rMQe3WEKr4pnOB16yabJTmh8su01+PIVB2/ZvEnB6LQb7Jn8tWTVdD5
wmvmpQtH1yrxBG8MrxwM3+cWOoXSkATtzp/fxsCHdaJCgJE/9wAteiMJAV15qpXp2NwCfagQYMyI
DNDq+RHrKN907wnMihv8UJ92wt5CgYWG7cElrDoea7xZAs/Xwv6E+//kCaeTAGqIbg0D2wLFIyyt
j+ytANLNJJEjvhT4PmO4/p9Ea3jykQq2d1l5ahYtyljtSNGwh12uxrv6JrSgY+8seG6JiBMjQFaQ
jOS9x/B9SOerIUq3enTIatgQwQXG2CDaqK0kDklHLJ60kyk3nmnu1oac80O7kDq7hHnR0SFjtwBW
klQMgUWSPHAAENfmqUobfy6Jc9ONZ0quIAvvSbV+EMTmwqROsaZ+CbOlsf8hWq5oiwwB73gDC7wl
v6OCkXJHTT3OEl2BH0yXYVbxwFGEhzIN95otoDQjb/ZGyHHlOeYThvciRMxWak/nUJyJynEkPiIC
1bNz/T91ZO5CWGblRsz13YjMbe3UeDxVE1wxq/Isn2XCs+vis6LZgCCd7aGx8OUZYpZMCecF1Yus
Tcz1Vf2w/Wk4U/BBtvjntHP2kXALYysQx4J8NeYgiRz6klAvmZDQIy/NncDmORkvcUt5kZ/7zZg6
h532wV2bioyH/5u1vyutOPtEh4MbxTjmcqSFEhEuAeXApSbT2YRhqciEIyw7hxW4S8prRSNzMx47
boW2ng80MugNW2RI07I4HGihs9iF7n1CjcWJlFOJy2gZ5MHEex/vZa60eWMxwifFb+UYXxHD7FtX
Woie54MrY6WO+l+WKgWxeRPNnLySvcjjof+mbLaImGOd+qi8g+MgrG4yX50+pZ0T3wdxxneggilW
TwsihFfv6l9/hxRqwXEEXWm+oGIXNq0Wh9Q3R+1k8QNXmWH8SIGZpPvDATvbkfxPSxG3mUTH55P/
5SIOFoOlPqw5BIt7m8SzUaW7PBQ3MizQjppTDAwiCnDpEW6mrwkAZMXBL3WLVsdQnHPGnQ+hJwwp
HpKRgtBcwSe17vgbhWJb/hDfGT7viG2TyhQ2xuddfUSr+RT75iXH6ytN11f0vSNXcuwtDkP0SzIS
vtknsLaYMGHiwL1F97gtmYesJzwKIQSVt5IjtbB5faF5vzr84iW3sqXiCsySk8DdUILqkgDhdWTc
p3wL6IRB3EuDgTDGfl6/hhF2n1b6IRmwiU4z/pvvSe3eVdgUfHyNTpJ6Rl6Q915WXWMdDDcC9cmS
oJyQ/KGbO8v2TuKZayPhMN6BfpI5cXKB7pNZR39x75HTw4jjNhXZMssdoYrL8Xc5B630Ks7fosq/
Y/uwPNqkC3JpOOu4zrUeNDRzd6IomnrfKuvR0ARaZ8VLbi8L8BXZmB1ZGV5rNCJkxu6UIyHD+ypC
YdTOERMDZUUgor2L47Sbz5rfKBl53OFEUH6avZyDfqOBshcwOep/dGM+icNuM1R9WW2D3B1N/aZG
YMFmBrrI3fLXMiDCxLCqaLguAmieq2NWI5ljdipWwU6HpqnO7mS42+E6Di+DDw3B0OVkthO3Fx6q
7Ily+sqGimI4k/3/KYc41/OwaTv3kyFQOiye+EXyJTK320DgmEyX+FXw0dYlbgc+SvGc6evZ4CuO
x7OAMPZrkKCIgt5gRz0zYwez2zEU0MuwBy40FUOwUqyEQ0DMB6wOYE8bPDuuCBMxVSI/302HvC5B
Aiej49pU+TsrTrYdIiCsUdOjPs23mkc/3VG/aQGjnhvrl6dzjh/W4Z3X9N6UEK9xFWj6mVmgOysf
Pc7prT5nqxJuWOMb/FEak9Z0xN2GtSv3t47EMaDJlbYizuxEC9PzjMd66rQgwppcBI0dyBxl2m3x
8KdzpGFJJ3TeJ9A61ZRQpXRwNKdrz0ybafPazkUNvF7Pr8Vhi0QyYBbLMq0s2slURgrNJdKO+nE1
E+81ZZkHLwVPxuhl1GpxNRFeBr/Xb2Thgk1I8PrOXnzsR9K9lulrkexnKeIcL1kvie2V2ynZOQYp
H83ZnQkj0Upg4o80cdxQBAdx5LUgrFVfZ42OyohISSbRCYdsmeFvvnBmJhi6ip7I6M5iTGky71C9
jxVYWFqWPg6KP0m3BGTntbg5KcRvcvmXpWxu15kn67ZphteWLlkw/0IUaLj3JGkmlJ/iqSjVsxOZ
v7pNDqm7rULtzo43iDrVl5raXy3p1J6ke6oL16lyFmBbnUmdKyfG+1Ly3z0BXYTDLdVoTLI4NjIr
VXWNI5MOQP9UZPVZ81cm3AZaQqkDOYqZPomwpzH6OKUZhRR7ezpjQwqTBf1dfETva9052Ot/LZtw
SDyxGA7V9CjqgRRbytsgHUSszbJo0IsTdi1nOhIICoHI/Ef0YuZjf6XBvEFxjuX5FVvSw+DeYE1W
ZOnCRMqK/IX4BZHy7qQopJPs8zpCzKdrHXBzhW2sKNYQq4/+W0ILb5yow+jAPdGj8zFzVcmVqoho
/yx5of8YY3a59zSM8LcSXBLiQ8ySexzd60QLMmE+jzxZDEgLLdUmJrYurNLeQG2cRm0cK6q8HlZY
zD8JIwt23CUNuto84/4xSVnvnF8e2DV2MgClw3GPs1TJdK7ymeYOKeftWMxDESQ1nBmicRblITVu
8P2arVb0tYU4NkPIcnf9NSOb+NGrYh7xY+tJ8cmIy0NfAnxp6R1Prx0AM3mVMB5aYbZirVJsuWuD
qF99ivdkfbwt9/ZTM5PjNCHfkaTLGk9HoeaxquNVzwWmCo7yq6cPiylZMBbbqZl5Co8+TIBfQgdW
GUtEZh56yl3o9OLYSirqe6LaZ/PucnlT2OtgGF6FS6MeceoSzsiDMQ1j6Yf6ofa7G/6gt5M2iZPe
aQ5wohbL62U4i5Bm5plyDoIoFKsjHN8LcBNfXTyfrT8RhMgMKgu2BmjwylWnP6geNXcnQVVC/EYA
2+wfSGJbgJb/Vn0Q/I6QDfjcBeIkuypFSA7TxgV82q5vj9aFfU3IoUOY3NbVfpv0JYnMh5jfMKct
GPJV9TcC5xCQNSN2iT+EkDmDRqf+3gfxkLm0PcEjUOcrY0xFbhK7p0l+DkYOo6fqn/5ijLMn7dIu
u1rmlZ0h/OCjRaupWjo61BET7z4eDa7MEqFloEmoZ8dglfgaYJYyEk7tdd15W/VFQ39vmIAv+iWl
eE2yzTL19nBflgdmx/4SKLIjM3RWrYvR6Ujb9Y4htBedli3y7XRL41VJWCgBM+DGZi5eOBUSOUX0
hi1xxBI+aulVnbxRGS7IeAdw18QqWYw4TN0bS///OUwmqnGPMeAW8kkGuLvezPi7Bd6ntZO71gRu
d7c4VHLLFiwSIiucDajlGUY8ZtbRXqLbt5i/MYjhg2t4hGKbh2mKUXkekd73jqgO1ZGmKsmm2e/M
qO8sJxpIcekSYZKmduiWqzu90UZB018WocUUaGyPKwJavqPi5F04CisgWEQiPvGbWohPPUecUn6y
VjpoPKN7rNYcLeAhAOoUiE7Fb2uB5StO/aYt2RIwddKAwfalb8nBxDYNWRkEMekyb0xirzG/yB0T
DpWO1jSDQcpsBi1M2uFX78HFycF3F5vLIcMJILNFrAiyENyDfytRn36CxT6yO0wAywyYqcsDdoiU
07KlNm/DNLwTKHK7XjpxvpC/y2S6J9ccy80s6U6LKrhZE1PKFUjLdJqRA4d6OGHviLF6RpQQJCA6
z1oKjwLUA3yHOqabLLaFLQ7JFesmtWbqvSHZBmCR8erk06HeEXU34Ow2/alrVa9UU4/j3VGgzUUA
9YGahbOLMxlc6YEQmwUuC5TRWgaRSHxqfo3MhzQIvlvW+CrcVwlcBc6V5YknSp9jQuEeGOnRRkco
HQSSI/YlXJ/1a93MG5vLyEpebEKeUIMewBiFqrtZZXpXDB5agHeWQ86xS6Wenhy+6z01SJPgdQnB
EKJOUKdET7tm6xZoDQ6Rjc5gvUavIrQFzWlmPjKRpyZZMICv0meBuxU+3NCAdeHu7INoJTFe/iKF
l+VJoBGPq/QN94N5WUnLMgddAuEjZSoEltuG1xSxQnjirwWCnWyYp2wuTtaIpRBHgkosdsIFyMFm
OXpcEgJ6RYQ6Lt4ApZQgpehA0/HgY7Y+9gobEjqwWm5WHaqK2piOwrvYbbJrifKZUAdXyMh4vQA1
TQKpszWZWHiZ+eF3iwc4+9lwAeON5RCSe0Yye7BRdD6L2jF/kQ2TKNJTrd2rFH8MZymiCkINC9FG
8VPia9R2GDe0sGCrUKuudcgUbGBEbMwND9Img7IC/JHivhV6EuL6owOnyQhRW9io0+5pxjVyAQVk
GGm9JEqxdzMFyP5GKEWcNuVGOXN5XdK6vtn0ZtepeeFIR50RZWbUSbN9Lr8y87qhbpjsb76p1+G+
qWuL78pqkOE4kubfI/aW4odB54VRG/MwGncOqIbs9J0YBuFQOhGRHHZcOnSVIe2Pwy7sYJLk0KFY
xLjDhRfRurbAVkxNfzc81RvguX1Wh4Ouh9GrsqsZ19cXjZvlWXzJ2w6MFR8ZW9tmCbyFRaU9auR3
h/1cpz5rADnmDWfouQQXL8FPXihUlngX1w1iP3iMlE4I+Ah7ptG1aETVVJMJAo9qrvuVGAPOAyqt
uTRBZ1FfUjD/LU0yy29yCyE0jUK4aZo0cQ1VfsoSWu2QWy4WmnlPm/hghOqCmLYNK3bGb/lmMr1Z
AmusvYxxXJvh9maV0TzhgpP1DQUJ2c0stY9JyD/p/2i0gHaPYNAzToo1p8RrJcHFowiln1JqKs2j
M5ZOTSQuxZ18xpdW+XLEdb4bjdmZ6A/kKNytOo71mfEdGDWxffaY7RHFKLSkteU/8m5KanhiV/sF
BjskTDGdTqm3wRAprchbW8Zzo3HMNeepvvHYgzQGmNMVwUWMeG1M+opUbXLlTnMVSj9raThYeFa9
6qSnrvpG0j059nzC4iH5FPvxzELi7Oa9bX+asKZkr9Thghq59ba9A5FQk6T35LRYlejgIvQhqt/U
Otji1PplGMVuar7P1S9NavDD6QGPX7YMTRTa6ovhc9L91dDYIUczIelmDr9FTJdrfQS2cWQ20ubV
ne0HF6YeP8evhRKaX3HnC2N/5ZYEfIjwESQbPG3lSjAG2XyWfnYMvzxWrA+MKONAhN3FPkGj3aDZ
Tt90f/RiSz7nMBlAb8kCJp/ArogAYFzF2RUN6gXw+yMjYyS/todIQHbjWD6tUPpL37jUyj9NHQ/j
14TFRR7o3sOriP5xzP6oWUVtdknLAZKo4Zo11ZHjgvgPgpd/gcTKxbbKHvZLucvQBQsOp2DPIFAs
xK2a7ZBvRxpAOEiKKHK2Gnd3tWIkwzC11B6G0jyFcr9NhbG8JWlDaXX6EArtgTDcfBStgzc193eT
aYHCkardaSXfEvuRzKVGB1o0D34ST754XKUubIz1THS4y0KTTj6LYKdUq04x1o6sikGG6aX+ZzTF
KTVkT81wFLeYN/7pdkjLM5UiTTTfNya9OBRtqEoPE3tmppYBHWTPTi6ezWQ9COk+eh9ASDP253It
T6bFGwBGzIqD9JfQdKAHouN79afq5SdDVFrL5SN2PseCMMESj8yc12cy+6xqZBkJIPGGwyvjF9qg
elFPFIALYj6Y/8D8HcryuWo9kFXzrakNP6kJghTPke06dcWwiMlmdqRPOAewfZs6xkzRyUzsqS13
EZsu0/nXcwc4KjwOOZuROCrckOXZim8EPW22bVLn6G9M9Vm4/7I4GtmjG+5jQRdb5gwZ9aoRhcXu
SuDtrv9rAJjOGZFXl9o73+O31YdlBeG4TzKCbDyK5Ha/4Yw2YnPVW5ku2vxMoIB1ancTTwhAbJzH
NmOxH6/6ax+4ap0SLlV/aWld2yhpkBPR2YAQc664thuBkmNO05NJkwqLDzgiDweq1/p4HalUi8gz
mfMS6IjUWn0G0BKMiAQ93Fwegxgmj5lApa0ynuQow/SLozl1fxn5pzKQuSlvk5DeJDCK8AfwQl6p
LyNygAI+2fcQvz05C5fOSwUdKvWy/8/JtSMLSilwASVnE2+pULYn8Gr14tUWB1FFv6fI0j0CKPgV
bBiCQMvwI1YMb2StHd2Qy/asJzxiWwq6VNpO6lzxGvCJI54GGRa03LAHs1sNOZXezOqWbhW9vgcj
Qbnic2VJqJ28zWn/TbYUcJ98KbLy0tIlnf9/KTae3V+AwRirdivH1FMOJmTs7qYT9fUe6TIp2okV
zYmGzVpazhBSisJAaUZNDaNKu07ajPnTXm/bdS9aATzOjg/Wbt/6CGtHg5MRuU6t2I2tzjhDFANG
txohFPKcASi544muWETXcWRP8kshBR6VLUwvgUEVpyOe2XEHBoS17f69srUqcE/TMfcyZsXfC9pT
BPL4mLNqZoaLufmwlwBhbYWxQfRVQ/jvKu1MJjPUoENNB4tUXTSqT7ERnxY+c0bs5tcgXTTRlxmt
d72r5NGhkdVXLKtPrR0eolsNA+ghy1NQPRM3J1DWOqVVPpI2o9iVm763HvWG8I80/sE+BHF+/hTp
KSVSduQbPiJVvhelBdzWPeQI70RdPuM3HW9jiChWqExX0eWItLCZtVwNXwCgGxLly20CT5oky30S
1LsCAEo7bnkgmIVLb4r1B42UGKWankjaU6gHVDhj5LgcexXn0Xo1kO73lwAMgvcnpV8FTgEYj55w
dKMofmWXZRqIAMMSvQkAT+626gAxzaaW0EugYlW4PJE9vXkDT4w8OLa/9JKDptQeJdxBNLF1obKy
+eqpROyu2h/u5OKVSsLjF3/6B0nDFojl0L2s7FOopMPUfiuTEOx4j3ViHwj8DYwJRAeSF+tX0RRX
PBY8JtOd5jW7lSF/qA3MESl2q81ZfuS1Okj6uUSeVvnayQqDDs2UYpKCYhLq3pGr2T8/tc16DGuK
bawjhTvetA8pKHkADGoNmoBZSr48opx2iax4bEpMjoJJkJjcJxO9wcnUx/KH6hX2Z0TlOBeWiWrT
B5wbkHjsFuEcgRPXCYHjpdTO6LObaPmc3YkMHBaaYHpzceO0gLmXoABoTlytVwUYyNpUhGsQ7+b+
Qgo5rt/wjHGsxebZVg95nm8AixQnnzC54LksaIKNmCmT2nVkJE5OrG95ZN9jY7UjgHQT27PxK5Es
tP1ut/E4uQTJEwg4uGGLbiISZ6DrTxsHv5YWuVa8w+49jYOJ/M35xI9E7TQDFrdi9VNX089tyz9i
WXtrtgqA8IXnSNh34o1D9wVqyap4Kc2IaKn+S6ks/zT8XhXrvKZmuGbqZWXAh81RPitS/567E60a
ZDk7TAaVGV1nMMap8Sj72Z7pcSjDT+xH/99CABygMTKvek+CW7ITQKwOEz7dRNZGpw7m92Y+duV4
SzXldgDpEz1FbDADRZhEx/piOnYf6VvZIb/tmW6z8VYS3dlKB2P8VRHqLnkKmGCqVxe16aFNHSkf
HIskyHDxXiOLgYAA3AEXV6s8h1oArSGcBdLlaFOoQCzSWnxDJCCaswQMqepvMUNTqT7UDgQc3Zo9
fQS+eKvpbyGEBsjqQKEE4hB9Bow4RN4H2p5o4ICZDbH9bAHAaDr9ohLG7Vgy+Gs94BtiZq2Xl3Fr
aTK+D1XD9AYzXvWrS9VT8ZEyl5zvlbgi8GjOcNj09GbJqyfSDYYIwugKGQIwJyK6unAxqLdEEjAB
NVgLoYQSh5/bS/Wx8Vt0tmGmZd9VcfR6KkIMFQc2JVgFdu0x9nkhXd0RXwTe+oNiGVqXEV2RS+q3
8J5jIEt2Um93JOb/ws8uFxz/s9+CNRO/IRg4glxiaWPwE+RNfo7n6qzyFd+VvCRpTI0YXyOfR/as
gfQOXyYVn2yk6V5GjZGs90rL302aZOrtLkDSVEc4Q2grYCSc2MEfHpZyfm6V+AxmP4y/K8WknoYN
A0HeWGFTI/T+Vuj+LFX4J6eAkHuQHDCavCstZ+iqJiyPVlM+dVKJLuM0cj3Zf/JaPoGVYVJoAy1p
gnHmd0dpQNtL1R9jrPWjCs4RmeS/jdqd5ALDQ0b/0FogxYQeC1WgHA37NXn+5qX8IwZLXFtN+uOE
OqAX00F/H51Ul5C/SYd3tsw2zAQsQ8Bv+KX2BLc56BNhrPvM6xi8guo4xToYSfJAltvihDHaJahi
9hLE6MqFailsXd2ShGC+ww5kSf8B/KxOs1fSXcyy+zLBqMJE7kdGr0wiVjcHHH+S/g0FT3PD1tbk
HAH5MN+Lr1x8pLQBai0ehiNR4zwsB+uc/TcWCHib9bQK80GrRSBP/wDj3yyOlzNDvEz41vPsjPaw
1YhGtAxj+3FoEgn0ljj/rfuavrVXMyyXTJKulbZ3qZT+OCD9MB5emMkYxIa/awohQZvgJ9C+590K
7qI7f7UzhuxICoii+TLIFpHtUSS9CUh1dcLTmD0SytGpmgidto8tFk+is4I1WovoQvyA6TGYoHqi
B+qwoLYKrsge28qSWyFrV0loryO9Q3g/47WgqnIIlWE5C3aRmp6Rwd+K1GNixkibtLLLA6lGhrgd
RSUtdlvsV9JTscq36iYjGdxg4rqby3HnoeEtl1TzUokfFjb1wWXbRmPPMf+IemJWt/iPjsOdsN9p
+WpyDZUdEAadfwtioWFQ0olYKCEWLqQAkYBsmJwi3Z+UqAVLI/gMt/hPA9ZwOdKOPB/Zc/Ga4uIm
1821v1Z0TxFUhNZR4HTWBVJdhDfB5XBmYMo+YGnoF8zPzt8sVYO1i4OqJsK/p92FiYCj0E5PKnrf
VumL/iLFhrgFFMMz3zWZmw/FmkHOxVwrd0rDKoIFZt3lTeRBFWBmh8YgP+SLIgG2vp1MWh7ytfcN
JiIFm+Ci9ZPWDI8TUBBm9pOy7xdbz5Lp8gbcvFylW3lO6WqgyuxosMBqgurtXUYRfpH0s4M6gweh
/du522hHAGtRnktk8gnDTWpSCn3rMy0Y1vZcsuPL6JQ1/pqsRZjBQxVHiIbpUqq1sPFN74uD7cVA
2oV+pXv8grmu37MHxK0ArXWpyEpxHDAPX9aNuJ9v3QaGcgZRXbrVoduM9AxBDoiZCu5l2Qm04S12
O2O4ENaI0JWyTbk1BlUUgaFNH2M7fnbhiof/vU19xAHovtwrsUQtURfqaP5koKJ3A6dvZ5SXtLDP
0WQRKY98iVlDJ32IvXn+0l5ta90yv3MjUDzKSm5S+sm1/CHiYIWg6ZqPxm0MAsvcXbntys+lcuhd
hX3kzqXdnujmrs8mfg0dIJa+xUeegQf8akboNuy6I2K9GE0a6ziUPcBEzhpNeeqK5cTP3DMZ3LuY
+P3LygybLtzDRF9iTPErVD8Jv60tEwfM8CV3tEUNLccvTJdZT3VN/klVAfad3xgaHOnYFmI4fuC4
pAPcfNDXlmNxn6fpTJ6UaWZX1iFdjhpNB+vPSvqICM2En6fmFLDaVUi7m4JTTAJDisMHNqG13smK
wGsNWnMKiHHTMYJ5kjLgRthuEXwWLcq+2j98jB16Ea8sZafQV70tPyZEVVbyhzmAhID8pZDZGQbq
g+o7P3PprPeCDalVvxkFucWRhi8ca4cFMkmb+SJP2oRuFwOdIr7STKfLlat8mw8lmW8dCXeEWlF+
bwT1HUF1Tmg1lQKDZnHaAr4tghDmWPLYoxOKsI9ZP3qEDoayvK9bPD2Uxnh81R+9fhatq8pSt+W/
dXT8ySVQZGFglnWQehBLy54jABECEkBzpIcblUHRbbL+mZajDx9jpXuiGIwBJWOxBEIyoHOxaxHw
ke5/b7seuMLiw4mQDkJw6Q8UYsMuPggpoh/cAouPPpIeQvNW0eH7/0fVUCUhTk5u0I7uBrKDT/03
x/ueko+cmZ+KA2FwGrYNDCskwJJ1d2zmM0+dgxB3gbWTDBFXue6HDat23PjlavkA/o/Tmp2qnAUj
jKKY1m5bFkyvwcWkVLf2R7rRaEtmS3tViQHYOAtlPMi7bw103MbGURrHE22CW44aQUtpsXQgIVgI
Rs/A5mKx7WG/ToW1IxFuSw/lh/5gKtiPurt9rw8ED5aiiZoYmpltvSGYXp7HgBX/omJMmx1E5vG8
vT5cnp7Y3S8sZQBUKW4JRk63jjVW/sab2qItgy/vGMeVtnKLAO/hEeWJJFJJQZqphrVi3BLa2ZkE
WPgxtXNtXetyCGP4Gn3TX1Z66+gT6wFrKLSeStlRpl6pw6pSs0fSOZ1ZqBsmMYYMd7L1tagf5MH1
nxbjpZiU53YjRahfJLW9ZP+M0riLH2yA4T3jZYp03JtPcfrbc8Zb4ye7JhCd9ppyHYjGs/hPXFSU
W4mQN0AOYkL939hFUgwMehEjVyH9vDaHVbY84Z9R6Kd4mpkJpUy9OWdeCazchCy/xp+5Td1uyihW
vK7POJEoFYUqqTiKPTrU0cGBMGi0+T1mcDITahggSo+YpaVDzPCZIzhU4gXXadIjc1CgNUEIjhy3
BlWUWOapM9HT2NWMq8tVafV4ZHf4yKtiH9IRsOEpbRAJSHweW3vRK+2jc34rTI/00sK1xn1IMPw8
rDArbVB1zN5VpvAl9pdvYys/wCQ6MutI3sSfimB9dMyMJDZlmDErXK5W1Hh9xPCg+1dT3FeAiNaE
zaFPg5sae9xRmWRi5GygG+Eh5gzJI8OtTI2T9HwaDUxEpF+F7DDiRhZgaRkZwkDK5pYIiZEGK4Ka
3nFCTe90OD6oGBuYV6Wc7RoKh1VYuqdRw/uqHwQLjGc2++VefYykC6awBJkfcZ/kYPXR14djpkNl
spzdIFL/DEx1Bo1OKSR9c6Ubi71bV556KToa7XyozzUjT93QUT1GpkW29ibSeSPTWgdkfg987Z4U
dAZuDKHVTgkxRp5qFZgOJ8LN1nEk6gpn1THWjdWz0qLXVshHk8MBTFD5h3Vaiw8lCkb+MfMYqZ0k
zCXzrtBDuPGDreWpklmAXcRJdsDuRS0jOQbW1dMKAXKAAJklIilLOKFY6nWZ62/f4XE+vGTaf5SM
eta94NqtwjahxVNtzgUUjET4xwHnIln/taZy7HbbyfxtFgy6LSfvf3oVRYUagoJm290SsL/RQFfy
19qk7lfil6nqCNh5RaxaEaGfaj4a6EwJwnen5d7ITrbc6IjCfZVeiaTwNME8rHxGQ1gbpEvozG4m
JegPJubWTdPvPDu/BXxtcN64Bpjd8lXRREl5iN13fyt9eopcodj1ap2RKwkJkZ/B2i8OmS+hZo8p
uKFl8K1v4mUkPWv7klvTZSlGzGGA5akUE+TsYhH6HLM2HC3dBzMyZ6wN9u++jy6JmV1au7TMs56q
ZJyQuGCpbm5M3y3nRZnzIqHSLF+vkvbXxGBprDgp5k9QiQ7cVtqcuKGxIiy3Wq0fsjcoPfVitCD9
DIKdQPrPzA+pw5I58EqIMzAbFztq5nI0xcHFYDOzvlJWf9v4xxLWRNpGbr1d5i512hKtLdSj+o53
8YGqLOa3fFOu7HvGuz5EN4vO3j4PMm/NLLvu4Ozp89OUpTt22mvOfmbWWdLZmc0PZjUK8ugbpkAm
jZUn6PFJIiBkqqNf/uQ8Xi6zM2FeLWKVnK163LdfkkyqlASBxF7NQvEhUZOYE1njwTnT0cHE2Xal
9C8mCXH7hRPGYKyrMqWqMQRXoMgzQpYcTyflvL9NxhgOU3b5qrUJrwhwAzrHG4p7cHGSSFH4iljd
Y1Z2Mv8qTH0E9oYyERyBGKShAK6MOrf2NDIUmHff9teMsyXC4K68ZPbkAjvhmZ2wxk7YomCopCHH
Oiw0t6h6E6qxGDZhrOOqxg+YXpXCWarsriMiVM2PjkGOyI3HcZc3M6aklQeXiWaIvRtyLA6LZFAu
wXtctl6nMVCMpZMwkwk9s33BUmcD7DjJc+Jr847PUrlVBLdJ8CyLcGe0OTglj47EhLpJfvWe5DQn
4R0mDMZkYnwnRzpMb1UfPzXQoXryIvP2lNmqQurGdBsIo19zv7Zqc4T6yJ52wv7LCDThM4K87HNV
A84Eml7cl8JRzD8u8CiS2TKG3hn5vsbrbOU4uhm0Jk/h9TURo09F4T0jPw6RTaHOtrU++aFTwY6h
5DuNN5q3kh1BAflo5f+Bh1exk4us15qfFuigEWWCwCQZi/W4VQuavDXyEym9UkS05Y0ylcO5EZJg
I3DZMIrLcWTnyxzyfZX1ar30d6vmwuHKmPFBEPLDasAdwpa8Zhkd6oc+ovGALVVeS3Vc7jiwSE7j
gWSBKlnjS6wCd0upETdsUf/FAMcp99vJa2M15FfSWLuLPtFaRoUydqWymI8y663dUdJQR8zaj2Sb
KSFenjJdP0T0Hqv5AhIrATaGi/SRVWhUIwcWdE2ekQ06AuN5imONMMHY28MoMOpLzCy9SXgV/DFb
s/PpRQAodIoQuQrrT8wh/YfAhF64Q0LIl5jcsTHVsPvOcGc3/JxE/9vTJTK5YgZUrMlpmznEe6qe
n47bMRQEISx8oTFP5oPFnAeAwdtOKcp2Z6S+X0MjHjN9+K+3ysNoWyEElftyLyD+KliCM64HxV2l
1AGvHinY5KzYI1zSB6l1R95LQjk2KVSfvNmhywm/IQyceICYSaqIgQrGjhEwsUEumD/IUcXF4Ddy
+cAD2ODK69QDZthRBdwKeHu19UvMgLQtuTTZ8slgVCZyW+Dk2pV2H05fCkwtVt1sYm68HeNBIZRr
8eVMX/RPhu1GhI5tHQR7+H2S27krW0peL88NV+ppAUYxuvBxn5d7vbrgrkb81a4uN3A6tYNwKiAa
GMwAFjK75NG5MvWLSOBxJfC47qlanvml6cQ/FjskOg0oEnbK7lgzLe3djuWmAD6OLJUQFF0oekfG
jMRL1mnXpBVuWXvJ2Z8ux//RdGa7rVtbFv0iAuybV5ESSYnqbdnHL4SPE7Pve359DaaqgGsECHJz
HIncezVzjhmeBxQLiaIysmEJ/a11w2Vk6tcKDL8PmQX3UZgCWRZP8m5WwyBr2OswqiPGHltogS1/
6a9SLSKPl+8R20YzPGbXQUfNDU9egrZu6cYpJxojgj6STioTdumkqU4/oLUOWedVWE3xCGPCzAw3
otWChWdeBH3bRl5zbXo3rQ0Lcizh/JMZjL6/dI2ek615YlREP3gphuGg/ZMhIUW/ARxx3I9/RgRn
KVvPcdRxHO1ILTkk6GBIl9oxODdQqaMPzUTh1MT2uLS40aQ9D/ZelzKmDxQH5xONGXOAlE+loqrx
GYwmPjK83SLeU3zOECAk/tKZT9oarq0wVI/ifTrSyJ2VDHG1hAuOYNpfssoTk7X/bZGOQnY4dPs4
+gZn+JpZFhWbCKXan7VdzT80fk62RcsUt752XVPjziGFaEPz9Hsl6v4AeHL9nGuWm4nMUts6ynJy
6hScPASjNN8aDYW5fkW5iYZrDdISKbj11tJ9Wjhds/eqzl7W1bgqa8azJo9OjfY1ys8j3Y0loEA+
piiZCswU8PawwxIzyiCGzGfWJuZhmlO3omqZVp5PRGoUR+Fdz+CCfC33+keaDbf9qflcIFi5CDTO
MtQJKLnMlCz8VRxH/K915DsP4W4VvlQm4hbdesUDGEMwoEnH2EjWOyepLL3RSUc5oJFzI1uMIktC
A7u9XL8WNl001DL9FxlVEywlBCM+vYavxtFBoobNfhVob6FOliiPn7Tr55Svbf6JQ4HoGv18zl6V
moBlBIpgovVYzaDJSBGWbyBBOJIVDpx9ycqqwG0+4u+NGTOlb0yAiIPNgyTR7hm3rUTHLv0Uv8bW
u3Jk4bSTN6fdeUMHTryiI1AtWfQjcoNmioXuGAPeu/boFwzGUzO/tY4beeWFb52zcE0k2Unf9Bll
HpTksO1Oel6fGoKdd4yhqF1AhwglYulK5LFBAi31OyFjKW2n5LeYe+KRRlHE3f0PfK0JbEUDB4fY
qA4ombh6HQM7A2alZwKtzOT01IAVVizjxH6lIQL2b5HDatdzjM8VJIKKkpETaOSIAzbewc9wyqz/
aJvuVTWRt4AfL43lyS53XPZjyleDGEXgrYvTPYLD4gQ3TwMRFYSyBKqFbJT+VbPwnXAOGZxJksSf
eRdrErbpqx3z3DJeVfS/RobbLA1qoFAStfDIlnMhXhYcdRjVp5Jlbbz/PCcGwExc3RrUuYlhIDEo
yOB4chJ/wGEwm1IwEYfNSL4lKzQU2ZEi3Sifjd7si4cycr8nkj/XvNGkmBaYpVaYNEJ37YTkoD46
75+sp/lVqL4HkDOZeuxbBZL16LbxO/YjEwROJlGfy/qu4KtOeRZGOrBIFtzoot51oGkqgwuEGJZ0
gsXJEgdYRHROuSSaHmIy8ObKTK54JK8iagQS1xcLmWEftOwUE5r9Pi4wmZHgaJhBO1aBHq3sZZ01
8gg5wJ9knQqIodXfGKgqpu0qlA7jF/rtg6ip7iRxERyNqXiK8+8SmYG4mJCyyasP5YP4oSwsObY0
jG46jcJ8umPaw1OLl9vlEXLjCSlK81EhQjVFuEADo/JQOWh+87FEgPBGPzP/6BPHRVlfM1heKBjs
jP3BGN8qFHdx8xnl/1pZ4WEZ+IpR7UecvfrXdEzG5AR04rCa3yEFl8brpON4X6GX6s29N8fHNLTP
SNgzvD/WwUBxgrBdgWA05W8EGr1lUfPWfEtJeR9aRPR4VCcSL6uE3d+jwbope6tTLkjszZPFxbGY
f8yyDCKrO2VoP3W0n69/MLqlpDscUvufBjlijwVOxMpka6KCApEolTT2M+goUsXHACCWkoF34VBv
1UF9TglDaUvFHpTsvhwJjUCzOM/ZNfySkvDUhGugqsZeUuRtDHNuwuoiiVCSCY1ctIsMPkI9qis2
c4DpYzmcFx5OatVCvS+Ffm+M/M4iam56ClFID0SHZwnZBORrw3uk3TWb5MLjo711TGLQJO4qkz05
din1nH8W/JblpwSnhEwNM3eJrfTANzAw4y3P8s/S7VKWv8zVOkLPBpXWR9gv4+bJzk+NpR01szpq
uuandudFcGOIvovwN0hvxk1Wey+Rv1sJ2gviDIBeEMwD6RaRJZuDYl6NlwlcUms5V8l62VnyD8uv
nOGbJuFHQMqNEnE6CuAUi6NhRifzS7lOZPhNGFy0a4kiNSb2jElNANviuCz7TEqPiVoftXY4lot4
JIwL31T6yHH491yLk4nwOKFetj5HibV52n/Ibf6qTQSKluEIwT953QVNt54WLm20KS9zT6Jg3fU7
Zdu6JstDFc2HRKyqnr4TIibjtWXssBTlOdHNYAJEr7ASwR+30L0iTsk0sk3Gya6JKDanXW3REBgm
65k/nWg8x+aj3fhP2oNkpMiA0FbQQjHbMlCcEre7WTZEmTSJ1WcHVQDxAEYBdMS2FN2raZ6Ya0Uw
7vERdlaF1sBOi/EU/8aL6CQTn6kFGeE4DLuZTjFCFpJSz9JE2JX6Y53p4JEcxoRYpEj54hUfP1Bo
CAEHiRn2aF1MrXYFJFib9rhWP6f5snmps26X2CLuypX+BHSN9jXBnVsmeGkoTVqu/vRl0H1GCFrF
8BhD4qkXEGIyvzjklF89EvyoF6GZ/FbGq+Qtq92aNnctX4j6Ld06V0l3RZNbGhO4eO2uTuYj2ZST
cDnA/UrKBer9RNMl8psqixMxXRKoNjpHv7bsH2KIdxH7h3TBe7vL9J9a1AjwtI4LhjI4OSCshKPV
aMdIRj30zzKZXmN+6/T55B4tCBctfJeR8ZcHctNawSkCm60x6wfT5i+55hPnjC0QN22JJOYLJYKD
rY4xScXrig7FQGEi1qMt4wORfqf4G0KL31WEsyNkQAKSDz3SEXILvEmxV0ok6LqR2JzEFmfehZtm
3zlZUEFfDon6i5gAIY3yjHuuWF6M7ggkYv0iIusYm/kpJhuH8AeFljEONkCztg2QEaixVZQreAXI
+4WYBoc0Bi37qGKMI3dZSO7yLFxn9EwD6vye1Ku3yEU0DLZfwZVh8vvBpQMRg+N5l+G4EM3i0snr
NbOuUc+ftG/BdnQgS3Rchll9W6iFxDC5cy7cyxiMVaedyuhOQsl16jG5wVqLvXIH0Nu1sJWOaHb0
z+Iz7NycC5jOZYTFJqI+J5b0cANsxexlVDTmxPi3E3dsMjy+74bCx0sexhauXpWPqshuel1fh/Ah
cQpPmPtFDj1u1KxgUIIrre8uiY7cFOab1pwmC5DOHecn28eGRPQNErgstxHHMf7TkIjD8BEL8lsq
kGUDSX61Y/2TiogiEpNmTq4LLmd9kpyf0YYlx0qNl4OY60UznJbRJ+/bFkw6Wd4QachBItMFhB+x
m47j8in0xpvUJpve3w9me8DLO6g1KxyYJBXSikFnvnIYdWO/QGhce5bEb38S6hMiaZ1KZY9fQVgZ
mXzXKmEu9MlN78lm6mElr1lwKeOJJHTUFxlsL4aZXHSVeESuLHP6c1HgSqREMsBUKUgwm944CP2C
lG6CYKoQgbnkka0HP2X6DHExTGF87I8ddf6GjsKyUKkP0gaIVGVKBzozQ6Ryw/0DnwdEYTTYnTbc
o/VGwBCYhbVgBxsfZi7xlQNDlvsT2ZlBHn5kXHPTgb1tsOoMkXa3FT3T2B6azLjjwGbA5uqSk/Md
Dt1npVuvqFDu+IwlAio0NFclJkErP+UzOZWo24yvfuu/GD3G7CskKcj8fFoAeMZg3HfCPOw6/kAg
M/jQEBh0uJvvUzYeiGPKmLrkHybuL4HJEukMlWz6cLK3nCASZTFlh0TJili4NrcNEbR6y4pgNIOE
oXRUjrbJ2q4K1mM8ZAQLvRPRDFDBuiPLEuPlUpAoowjzlUuJUelkN/JunXSEobr7Z99FA5iZRCdY
D81R9bYF00xJfhIk8230ahI5l/C3kWtPTKxzPidnFPBSGtFIowJQC7/IBpJcTmFHvzSRPG/YSwnM
H6YWtrO9zhrO6Hp6Y0q/UmJs6GTpV09vybuG5j9BsWyTp66cE5bLVmIy8HsOMCYHhmNpdB6RUBNt
uBul+pF+53AIYtKCVIIB/jR1tUWHlAmKZCeFRRUHaw0oCdbqMAtObuIBq+cTpehJNpQtCMmeZ2Mn
OiFkDmmvH0go9RsNia0cunPXuhyTkjOQTmtNpTO7BWxt+HGrdcbYeC1r9ZYb2UOf/w3lfz60c4G8
vmQ0hY9x+AZQGBg1ldAvvCG+bYDNLfp6nONr6eukYCDw7djgRpM9OHwri5EfMK+1CMujs8IoFqmh
ec0HJYD+q7b1M6zlZ865WqpePOIjVUtoF8RSFlw7dY1akrBvURjuq81NPjmEv/X7FhxGtZHZGPMy
tVTuk6POmlO03sz6PGaaWATrXcZTtqeuPIFXXdkGWmVz5WkvuXTHFfxB/ZqBo8ujBfGMARzDYY0y
VjUHF4Kde1lZ13bnmPG+wA/Oi/N2x4CTSyQcPGiYVZ1difhlxHDLeKOjfIuJpewCTRcVx4QfGSVT
kbCoqtFlSX4sjr4Af8lg0olRR+4Ynhs3oy6vAHJgu1hDDp8Z1yXmvBsQLDK/yMMtcdKhzgYjMUv2
NB8WhmAi4yb5OigyU6kWngzaZ74GBVSXQU70JuRbUeMjfrU1VD/j1tgQVKsQVFsil6/RneLC4wqT
RBJgEXCbpeZqIZtESeaaWNxL+siAN4dz6G4GEgh0jHBdsE/fppi+GQNqXl7wKjy2cej3pkw98A2Y
0UvDHLnJRk1LyPNhbPPM0vYxgjZS32IjfFfn9VWUxcdkNh/5+9Sa70W9Osr4KBInySbC0GBMSgS6
6ISmtIOTks/WMYRNrN4h6lLF/oG8YBmxAtztXFW8Ua581XsSc9xnO4aYxCLNEs55Gtt0oWcWCj0w
mSN2sCnKDmHbdJs62L6Li5iBZmjLP+Q6xIObvq9t9DD1/J4mFYPe+ArL305o6UfSCnCJDwbSd+Ds
rH3Ghry5G96hlO+6tZd09bbxqPam73WoEvF+MlUH5VfHnJABLuYUQlbEU/ar1b1fIflTrkuiHRW1
PzGYHmtsRXDFWaFreftuXBEMGKJt3vtt9PWuouPI/RFlAtLvO1E6SICjvTSy4dx2cJq6W7E8cE7B
4llAGrI/k+8zUpKVlGW6n0TIvKmu7BCNgYQGNPWRQTCdb6xLNxbB3CIj7D2JiISJiAQ4D14UGeBB
192q/yD9jwd43fxMewCriBYYkzQCKhnZW/YNpWn4FmbTU7UHmS6J3XpLxyN2LtRG1sTRQfxKKDRH
LvAohoeFhJYpTNEFcdYeUYBAxbDOhHKDtvRZRukui5exwJXCCm0cesY4IsWL7idIsAQIMaKZ0iUw
yOdK53Ye22PdzLehn67NVF4qJLtTY3qapd7g0FT4RCxkXiqG26kbUBaOxy7I3nRk2swfxK49dvTx
AoDSsBrOCa+wrP+T501g0caTAmoq8xEdqK/K4GxQfAvdyuKL5ZceohLElz8tx/EskeUWzlRH16ce
BeqJwd2NxGxsFLSt6xmISyr9YSSBlcce4bAY1LiozJkdo2xtHCscbfWpIXgFK9P9L7Yo3uh8B4mI
jismpwqDab7Nb4a3ofwjMduGwXnQUEuwvJwG/PG4gHIsGeGsXdbfpFLupfI2q9qndlRVM6hLMSCN
85hQ9xncFiU79AWqkoiTgHm1EduGmIDbh90tg2VdWCngUMyp6yPaERM32ISQQ0UtOO6TETlkfRPx
dcTI5NBWI8pgWQSBNC3MPXZBDZMTDuSOlXUCbIrYBgpgSCOYwEbxXrEOyfvI/49dEp/jJb6kRAFv
NS01OY3rEVk/7vv4wjmvLU6tf4668pFM/Se3+YTgcoiJHvuN2rcYkJxSqTzxotfJiiNm70wrvaGM
PbGl8AAcmfypRQnAGvIm89QZnG5m6lKm1zpe2BRRLAaPxZy8seRBvGeANepxQfOXn/rzbNFJmcPJ
UoGrIXE2oqBjGgMPZCwDXeMhUcAN/RnhmlkWMas5uJGo9KKQtCoiAQt2E8MNWtACWRYI3qMXlsuI
rxs8E3SbtCMIIf5hfHt0yBnAO6Qmsa/vJX+y8s3/70TKl2BwTxHkU/YNQgTymws6YwjgpXXDXp/Y
FZ/xfK9w5ifcc0nQwANU2IJY5c1M8mM1iEdS2fBaUz4dVKSbJuxeZDpWjLLI6B+csQx7mh3TrOek
d9C7sDvOwrGiY6vp2OK882ud4Frg/9gL17jgsIbMQASu+b1j8Pie71wz4pzkhidRnlf0VrHQ6+EE
EcGSMxkWkIQoGAoaliRU20j1+6RwdW7bGZ0ap4C7/lIRI/Ro17PCvjR5w7FUBDvDpdUO0IKMIY/e
AYrcMWvyY9Kg+I33Sxy+Wdbi5DWGd01/lHzFMiSLTChI9AK+Njo6zy31166gP2DBgL7UcutM3u0S
PiXj3Oe/WzIckmuTUJaxcPndQ3V8mEjRYusi4ayBlhihMUtIaDM+wQady+asqsROYfRuhXv8phuz
j7oTSq8tXKWqCsaaNxU7NtNz8eTQ1LHQJzzJQ/2uAnBLIC1F3fA2K4HRdVcrRQvLKJQFMRC4QQRY
WkSXOASB2+1aMw7mIT5ZvI663RMlKITrSbNoEKy9quI0nXucKjxiRXMP1+hBKEcm32YdWi5DlyqK
7rUawRy4jqF2M9jhE/56TcfyikM87E6zAbHlLX2umvkWk0gbb3CAN0IquVzT/hRLCECN+DTr8lEV
+BAMwV+imTGtl9T9Qb4lckzYEdwfpmAABJGaIS4W1D25BbiPSSnhkXkzuulsRCHO5F1a3gIYfcNe
Vcz9RAtTjcQnI/6SAp1t20Df3Tl0OzI86lRWdzOYXOhFqwcjoUe8CrwGXoxUB231kggfk1zKapQD
BUDz+rf5L3orUfeKlbsUP65yx98E32TYZS22BjJTSCQnmW6BhtkC+uhgxew6qg7NB0eQ0BBqm+e6
5aZU7kS17obPgKUpATzkTCGjsVPKRRB85ySI8UumXWCVaGkbgc1JRArrlu5sfYnXgYHLyJ8/fN4S
niRFY6YnP0RmpuIPGwj+cwndCmOfbJZY5+OUnBAPAvvWSs/8io1DxMZhzwp4Jx3Rrgln/FgYV7nP
DWpbkd++nCAYzx6y6jYrnwv2IvLHbWZHa9zD4N6CWli8fMZ0QzwfJsEBL9Tt/520jMEhGRXnEraV
hLyiR8oI04oYv4wx/TCDzd4xWCXZwfCLDpzLVnnKwokYkrOE8G+rMHHD7QrxUymL8+xJCAmiOHpr
uuZZqNCz9fpu4EdXvIzBQAwkpW5VCOBQiP/WeeiLRe+PynIcNswzK9fYroUGJwpbuMY6yCDm1nVx
1QYAS4WvdPmZqV5UpJAAs7xp1tDF7ooU6nWXOEWc+Dr9noO6b2+O3X4kLyYqEjS2zGUN6UCNdCg7
pEkixI5TNdK+kQ1UlrKXFZaX9rEfcutaBAO1/IRIqULOFo2XPp5fwkCYaymeJXlFncSuP752YnSJ
QnrvGQViqUIYMzPECQNz9TElG5oZImp+3EI6MJmuPg956hjnEre4AxmgDLhIzx8kscLTS0lJRwQT
yeRJDraBhLqFJRXEbHiDP+ZEOhNw1zg5blETCPDxn8Dd6xxh7AitDXcR8tXipJvxqW0Fu5IiuwzR
d7V0SwgFDTBxSXiRrfLSqeV5nBuyOXZY2RRoFOEpTZjjJl5G7uGkkWAEYY6cYkEgU4heGg/rUtlj
hKIlVNEsmscENdU7lIhtw//Z/Qhj/WBSaEq/JkL9aIw9F6Do4o9qZ4NI7ZglExBks0dOIG/LeXnC
h5OSrBCLIJNY4GpcUE24MXTZlu63H2klBvg8tD58KbYVkluRK5bw6Cg0lqEHOIDcGxy+Bes1h0uI
bNx1p2ihLese+HA7C5hRJG67H48FjXaFjigkbGvh65cQ1rrM5FUu57tyTwymCz9V+tXVkHARkwWj
rSBZQYlx3CDHH7chlQ8DtlAFAaF8UNzp0GvjcUb61iJrH1FDqyYynHsVxEZhly8yBVy96bAUpMxn
SrsbgEXMO5PxWg8+qNlLAlwwfhv+kxdy3QvGJgID24aVWdYkWPtlhIB7/bp8Lvmf6VYUjHA09jCb
o/Aw8N4T0NR1g1cl21Se7SBQlJ7zSAAD3LG5IZqAjgfWJWoE+U/EywuFcWi6a10NV0J6agmX1P9N
sfr/m2Ll6JrGMkcE3LhLUN2QDObDIWfvPWQwHJjEAjdEhcTEd18ZvGHd4EzXtV9c3WM5gpco8yUz
dVjWk/DFNp2CKSNJUF/KQP4QSNLTV7J0J8AfdF19hoNqcWeCdvOyusFZQDCDy7G/Nn95arhxyblS
6P3z5BZ16kV8VFpBgfhN9tp5gY4Fhm1q9zM6C0wf0X6AG9QttoGpC4jGJGR7bkLWrWHcvK+m8Eyl
7jHKyg2vDzZpnSmlCklyjd0ajRxqS6sGCQyShZQXun6Y9d2RmVUbZRhz6mCyUQ4odhSabvFbkJbA
bSYwrAzPr1wFlPYkfiI2ISPZfSRhe5kunwVe7EAvgPjh1KXSklTpYuxAgxxFunP8HTIzI3P2zKby
ZoFypqRZSDiY8CrF7gBKS3P03mAAEnsG0G+LSU1t6yrTXHN3wiU09tlV8PCogiExvltGYwkik5jH
lIr20IMlcs4z96bxBAl6UJTaVYXigLw90j9NPBIzORqzcVUBjlW76JKip2pkXFyZiH1p4MrLS9Zj
h+g7YilW5DsVglGKxFKoO3fYzwjED47wDNn41JZ1ROZlITc2dypD7kqB5MmwXSsFHwHyAwOao2A7
CGntwgyV84jPkPKgOUG9OyYDd3iie6tBSuNbIbbkM+yHEUPCij9GJjDQeO8lrinzGeJHL37RanDz
xwRQbYYXTJp8U2b+u3kHWkS/yQv9suYsx+gF+ebKAwymileF5K1R8wTuWQmRBuKs3UBYvX4uYI4Y
JLYubGDkcF8B+18yDaah7qcsrdP5ZLBaINCHUvtqIJ7RheRiIJ6ZOHnyBicOApq1sgUxcvtlQtWl
v6aw+eg68WNTZLXTKTHrU/j4FeIZUOZ06EJhF+riZfssohwV8HwkkAzjpPHAJjZIvVfHivtaFcQ/
pXjQYDEJCdHwqKPkwW1FA+a2bpOJw4Qav1d1E4DmFc9Ssh4V5rnB6u/KH70qA0b8xJWR78EmBtSd
yosEKd5Qx5sSjxcIHdFHd1xvbegVxp8NFJYLgF6hdGSsW9FnGY3X45GTnpZX1g0bSs3hfZFNyetL
W76suOY4rYuYJK7YbwjGLUkBEtEeV2+RRpFfM9AocOTF09HsquO6/6OSjzCWllspRLsDYdHrK3RC
FW1IZicLuTcRZ3RH5jW1uyETvaMYzhyKTiUjBBOZCIkvef0dxBkpJhuiPNnXRG/kGmKcwyQk50nC
8y3/FU0A6tB/06uZrlcOnusW9MQ3fLMmtBiegMoXLPIKiStiMghLngNd4kCn8NK+ooDdnszyM2R9
AIf8GpNLE636kfm0sdlHfhps3DJimIXLGmwphcl87ImdYRRyMHHTztUETm89WJp2WBAOZMjJEpn2
2rJVxV4OciS6SJRYNTEwtvNVJHvv35QtrEgI83Jtx4JGrTkZOIbZ21k87gY8JpTixwEd4BR9w9uy
sMcU+8SIrjkCyfxl3FWG4V0bH9Q6vREkERfGO35UwgH+xNQy2H+6vuPIbd0FzwLz/v1oFb4o0Hca
D4kjzYDkN51rL7xlxEI1IxspFpsheu4+O6oznfG+hjpnPZJ/m3zwyyTzk07xhrbzIPQBE+hNjbxx
KnSL5wTbYO3hgWn5YjnrwLdE6+qYGBut94xVZczaIM2egnjfs9wseFVu6rNDQRDiU8kCBuLKAMyJ
XCvd3Gd8sGB0Y6Rv+aBj4MEi/7dVr2rMyLkL/SI9LX32SMlyl/EncGD6NCIkLuacLnEPX7rypj8m
jzziB3kQvRiRZ1o6mfKIMvLAv9FpSe607OlF3AIzGuMwl52txMRwfq60jQnUgqh5CcmraCuyUiz+
zuouHNmJYh6yv1X2Gbsx41L2xQxqutExy+MmRhhm4lxobfr0iNjaoAiIuP5bx0mpAOqq3k06mdwt
HAbmfzXzP/0O64PwcLkD3salproQuXXo1Fg2mgkZrelLsCg6TidU9cecKVYuqYdRvOUTDNJkJf5w
3xkImjpaOkc/Driv3xLUFmx/ryotpWl1zItx3dlmlpzXJTwNikmetewrtFsT768BZ2faqd37Suii
AucOJTE6ihNHuW0lnP7YHCYy1ao1d9WlceeKvXcF2Xthcgo/q2Ya7+Y65lDNIsiUxh2FyiMirMVy
2U0y0SUMsowyMuOkU5NXp1ZFF4ev1QLDLFTzruFG0BEX9xbGb+XcIeQR6t6OMVa/rAdh6YZ8bMXp
yJZmTi7aOp0FxIRZxv+jZCEz+P3A9DUibwB1kzx4Jsv7Gw5/sT5pypc1kmTGFiFP72h0Tm1hnLsy
SNP1oEfw/Va+Q4S2wBy6RAQzwIQdxzmGuJ5aVX3yUMcfqqM7+fRD1s6+ZNgrL5Qv3rgrdYHxR4Aw
Zp+2O6kKUYba4AP2bRodRvuG9QhRl+ESyEGRTbKezzhzP/Y4D8Ynf8oi9E6CCtqOyFCQ4AICPHZT
KIKLpR8GpvrW1LviD7Xqhv2L++9M+FLmGoXT+lAYBs70QTrk+swbt7OHso8p7k7fYffaldtqk8UM
IyybvhbW54328Sdu48cshY+ukp+w5N/K72ogkqCT93E8fRYTa+Nw2Df/8SRKOxCJbUOlNQSzbvko
H1+tZryZMzI7W60I+v6cy+EBBOPCAH+Qu2uzSuc1tk709zu5oLEYOLEYXw07JfnNeKyskAkYz1TD
M1XzTIEwwFNPvVq7PYRBKka5YKSRiLchWW6TR6g670mDdDMlOthiiSfvm2uhDrCqoTRvSH/+LXoL
OXNtcCONbk34e/4e6cP7FOm3qD81ZX+OZppNSM0iBVWPPS4CsKhQQnWOIcXnigZ4pOTZVoiNnF0D
VlchgJvOuMAPxg4m8MO6RBYPIN/tyL2FQYLahy4nuI3xwZxcgiV02SU+YDb9VnwWVX0ujGTDJvjL
FyJatZKuWl3ck0V6iE30lh8yCb0Wc8VGhyZZfsYb05Z/0ZLxVhn8lR2FmZ66EToN9ppUSPYsaVqF
U2f022Z8s4buGTfJQ1fXW+L+24/hHr5LGGG7Ch8w7mg64v3Nn1Bmk2HNwKSnzG6AKivGTfd3dVTc
Jj12ZjwiDG1jNhYldRinpy0ilM84vjXj2aMQgLh00HEd52uGlH6FdgE8R2UBl/t9tnrSYwcw6pSp
3PnsoDCmF6z5Y2yGxeYnImu2PZistOMxdSGBpglqUazpa56fl5+s6K67QJT0fUgq4oQxgMn7Abbv
ropTfpE7H4vdonUrEm+I34mBinif2qj3AO17Vlz76Uu9FpFyryfHZP1You0IlX8kMB0sUmVgx7I+
vsey/G7uhLsWCiibHdB3VjdtvfxFTKLLIN3wBfidn8KA7CdcDzpqbooTxi+O8lIjdA1ySjUA+w2f
pOrHpuLpOviwRDjK/UddpuQFCIFiatD2ckeWG5sElLR8n0T5mZmxLTIFtUIiCBzjlUM2wk9yAiaJ
EjO7JAUrAIYEK8PxHCnglIpva5Y8CX5p1+4l/oUFuVMzAUX0vJ/+6PniVAiPsDFFluEjCvr/AweU
nE06aw8kaOwXr4crt7ISkX4lLG31M0JkDK7xGY/5o2f3aU/kC3AsqhKmgVmnYLflHmbbQd1hmcF0
pO3hqm7yEFnqDh+RP9D6OyHW0RjpMZS6LxbNwJsvjbDcpdiOvxluGcO9FuZHBcWu+W+gJ1/r+mcA
IsomqoEZyF5YJqtvwy8ZaAZ0JEVs0W61Ed151u4FjxQhESvBWQa1sqQhNrYbwCKzlLoDBIuZhADa
crkIhvC9EvhnRrAMOOHluT0us+z38MJFbLloFtaChJ7se0RbsKK9NC3pMCvo2UfF7cXMW+bVq+2k
qZywTIH5VC/5Q/RaWXqv/02I8TVidwNyRc0e0FTcyhSAMyxKo573JWYMszoTvIZ+IxfdnhWXVGwO
cfZN3GnAH/TyQKd8EFgBovyI5IUI2r1WCHZGgTQzK2mgt27mN7wl611imNGXr8S8zhMJRMT1MpHY
Zihteel1YuvBkzfTqVz9iiAt60YkCjIxwV0Mf5iUo/DV8KHq12TDlHxG+UHHCFm0GJs49tjuBd2M
JFm+lypzrwGgesM3WNQ+QT3/okAiJUYr50Cscx9DqNUmpEYcys30Qt2KJWqPCfPML8nLjNT8PP3c
5vahAc6wst80YYE8Yb64JvjdplOf9pBLgKon2ewZOMuY7+iMcZAlO9q9pWqunP2OuxR0bknANDhP
C470CItaxUDCW29q02klWTPsPBFkZFvEt3mk4UOkgupCbaqr+WSq8WfiRlWgpUDCslZgPIyCKaBm
pjms185JZl0iwtEW+Dy1ACAfTN4qsx+G8DgCJpPJW8iywo5uZGG3PyvjmxIzvfq5T3jcmorXExVg
1H1YfeIYhOJBjs/qU//qAqaGu8qPbmIJyhY5Ik+8vxDzMeZnlHIBeZ9B2hEitSZYGIqTtE+S3A0N
FcQgVzsg+rWaWeOQFo0ZVx+eumhy+9aHOUG9i7+rLrhxIh19ZOwVdUv4XGuH+bQTPWFN38V+J81d
QDRDwZhR198l62Z21u4D5wIG9ff/55FytKLWH9x4aN4rgg9FGfdk/AE1Bcw97zh20/IVlemLJOD3
CPVo8q5FKzcHQhIm0ZS+oeZwX+RRvVfRLYRvoKTm2bIX9dbjAmIg53H3ibdYlehqY9cgsOV/SDqz
7TbRNIo+EWsxD7cgBEhosizbyQ0rcRLmeebpe1N94a6u7qoktuAfvnPOPgttqrjX2LqXJb2JUvnI
qS6P1oWhHOViLAQb2WuTgN9YZQepI+ydF6fBTZMDiNpgHZl/I/71lRZs2NiiuvpsNeKPgQaOo8JZ
mIk+/S0pWgCKPGEXV8/Wp5wkz0pogLENj34EYNgmt1W+z5XoiPSx5DNKlQGxj4s/7dXJxkiwAzbP
38RTF9JEF7IOkschdm8ya8Yh4s80IgJMr0FfhRoI3Y7OkPygaOZTjpX7WBo4LSZ28dYxy+KslNTB
JuvZrIkybBtHDuk8JUzVu9E1hXwHmx7oRu/zS2aIobgVoVGQzB8MbLtZUPwGj4OwMvrSlV0YNM32
tvVAKoEIwoPh1FTxo90RviwI0dQ6ovIdAwSSEfywZRKcxPoH5Ub58xnxeirbpSDcLu0yyHEqepuU
kUResrNNKErcFc0nJ0H+qjBLqdFd56K6Syjmm2PBMpBgGfQ8SFlz7mIDE6IUprXg9jOX+K+ENEbP
Lj0C95NobUu8hbV6yEpG4NDao2vJy8NJSR/SlyrN73IhPK12uKcA2Zyibh7sj/cmUa/tNF6WaxmT
n0wGV5ffCsm0U4l8RGtXZCHkkXNcB7fyobkKN+SpuuN3E1Td78yasd+j5lni+q/uBUN7Nc3Miqff
ePOxLDRKfeklifIGlYNcfWUN0DGEBHySTfOHFFa/D8DiKRxgYlfqHKZ3d+EOlQz9eYvLcxTBQj5a
wFXZMX4V1AgtlXQUY3g0iGzM7REenp9I+DxAIQHeEGg4ey/YvA1GEWGJ3Sy1YiY1VJELN3pJai+Z
9pAz8Q25Rf5gXqJ4/XeykvGm8ach47p6M5d8ycRCcKBz9bmQIAPaPip/EqilAg1zWUZPuuKURX00
b4xdmR9T3quQX+u5sjLP7jDhtphwYxTdftDsCoEVFkHN1R5YeLirqkrUhOCfJvrY9gqOiBlBDrFP
zMMdOqca4AwoI0kUeGxQUlfC8JIGsae9Lop+meYhLO9Mr0LQ9oiUgCb/MwAtOY2jWenPI3Wrg2AL
zf8dQB3+O+vcyH04FNbJUo0wLrdQodkARfi8Lt5mRhRiL4DFjRNm4iYRwoapArAy1hnI+IQaRNds
CvfTIDSGR5mQY8ZDMNoVZUYiZFnuSCX5ul78l+MwkEbNhatKCrTbmhNX/O95qt64DwF75gC7Wywa
9k1munB0RebpG6TC5NeW4D9A0si50Gai9kSceurJ9jRHxrxDDaKmfyM2zZ2GlYZW0YjKLW27z1Jy
UzpH20/O54nAmWZT8E5i87emv2sDaxQXK0YM70pShfV3juyZiv2RlP/RsJi7k8bUeV1bjnAyEe6p
aW9dm9ATJYNUqTCbLTMwoEw+jbp+cn/oqXFc4ElnvwjBHxpIVJb1rCe6/7x0CvRGO5r47IWMbxOa
xxD7Ap1lHbHfSMO3cQYNLpNIF6KzPL0LpXA00H+r+EfcrhcDjrEpY3SFtA3fUuVarB9oC+NKzg7F
SWw/t9l5K3vCXwHPZ0z1YIeHQ80YIjwYe9e72Bo1l3xRONDoZGITH0P7TtOkHQqemxlj4NPtQWrd
zfwTcRc9CEriSi1pImtjSCK43QSUv8ZEGSWwNgbcZpqdprQUUxDXMOKjcYMe9B4ILPUjJQSCFfsX
dKD4JFMFbpbRdZPmkzhd2rx1LWhGDbsPnn1UWKd3iSiv+eYcDnjgqOQ77agUkuobvoVF5zehUmBH
70hb5mOsAOnVMZFQ/XSJAx0UusE0Vr0IMgNJ4x1YllqIz3lRn9LRABqzH046x7KbYKkprVT/0msn
HTFvb0polmK4HOCESHV8WWsxzP4MOnFmGfpvxnkrht33QQIgpgaTNlQ4WJO4j/Poo+wAu2z0xHox
C2JFTq65GbV+N9jUq3Wm3yPGNURlXE7NwfiwdGysdfJKjrVmwEqSzkw1iWPBjM+ccjZO1TzwKAlB
A8zD/IMKyQmYAW1CGjHiikKs+wek0Wxtwru4CRfVjnyt/EOJWFQQRY21B8NsRqES3mHsR7ftFAMg
h61x1GXZ34946dBetMemmfc4Q3635MsSXzohRaOe3LrSPsbI+oAW+x7BCB7TA25cfSWEZnYIsoBu
CwSpEgh8ZHjTKBEHHg5RAxgySaRgVHMn35l+M5ia7prl3Myoh1GzP82UOF2MAdAEVkbRhtCQ8q+l
w9TC/MXxwaODycPHUO9LZxDl3mYvG9krLfFr9b8W6FlN/IUXZhyxTeiap2c29keyohjweP1VXfCn
GGJOzwNION/kzXKyJgo4JCIvzD6bGAV2Rcw/ZZsq0DtLBglyVAzTYx7UqKTZpX+LSvUrfxlfnVt/
Jc2E2x12eiQxreU1kkQYoJS2aSPFGThZSUa0dFaal9Scbouq3pHwcb4WlDLuPlbbumQmZ4yShtfR
V0zdn8gvQokhPzwGo0HLH943ugYcAbcunZEc9w8TVabanPH7pQGeap+KqBYyZqEQTIwvEDy7UDiN
ZnuR1zq0EqasG9PHSx2Pp+1icdedDCuso/T6VKHEjr4mKX5hpcHSj0EqM7Ze5sOUWoG4JMgAbB++
PkMj48tsvX9CuQR9XD7UKIF6p93Hs0Ezj8mMmQkTTvzJm/rWqyX4dgz2to7Clb1eoMS5AWqmXAl4
Ifa1yWuI61dFAY9BG8T21iN81/Pi4kuVQY+MflSa167Jr1udX0z6ZGGSIF8eo+okVXyAIO7R/DLS
CA2ktbo8G0C3YEhVKh7mbqRzQwzrlLGIGsSz4CcUOmrLcZZ7LzVVOrQmP4PEiSnrhOM0k9KwIBBS
5Y8pqt/w3Dy1cntKRfzO9nKp1KcI0FBUFVs4aJZxH4Xlri/6rZQzgqTYtwikDjLRZcYomc1Cw5wH
W7NEKTQtbbqhHME1Ebix7BbXSPUTMzfMDKqYTwo5kBR8Tr9X17BXgEYh7J9KD/NG+6yKgzh+d/dn
Yl7bQO/nICPEOpS0fmXPAVihKsTPpV7fKnIsxadAbUXEcb4Ur30RX3uDInuYM+VNz7S9y/sQYazs
JO3Uo7FPwnkz14vj8EoOPyUtvpewSCcrbBwsZ+IhsX0QFDA5DV5rAsENXQLWQ8v0oFyjICYnmmTN
CVZoLgakqaM2Ppd8WYN6qsr1tPLi1qbskAG2y3kNJGak04BpmXSHXgYmL9wAPB+9rCXEuDBv13I/
/cfYkqG5gA40eXuBj5z5qIGEckjzz6dzDYufVf9Gpsitl9ZdGMRGGBEa0+sAPHZFftYa8RyTWB2Y
UzA7TWgoWAx0dfjoEP4V8UwcU7oTUYyyUOX4Dkyr93uaoAmuDT3cACNlEg9TObJlcQkp8OvS91Qu
3+U6fc+IPQ7xGyrVc0cO4Qyst29h4LRCrgNffwARMFxFwJ2bEGjEx8Q0O1SZcNL7nJt/eZm6+gqO
fKMrO8+8JSGaQTxDyiixLFdPajFvs6qppeFR1MV/qszha76USvH8GqgUBi9SHsAOQDuZV58zpbH4
fMb+/siZjjwxmne+ZcK/K3UQLPuGwu14pQOd9c8QJL+Lf0jjX7EOY/bl6BgFnd6cYwkIIbAnW4c7
lfNLpxfTAiSXz2cLZzSEpaXYSNKsV/W9ol/RMFO8HXAbppbX5mzv8W3Da+hc65YVIBO9a6CN+F3N
gkQ+jwJcYUAiU/AWv9JLo4nXnHQG9atrMtz2IoIyv+IUC/UZujZEq2Zcz5u3j8Fsj24hJ8YTk5Fe
YodkWMJDpwLLQ4rF8xsUS6jNWOT5imZPkinv6ouQ4T/NA01rHhacyr30IScvtLkG/lxFVcC+BVJT
fLQu41eGISz7YJ1NR4w179KkhtJQ4IbDza2ll0Qg4sd/l4D6jjOojE0O0TRK7ZgPnLIkjGhGcxQc
/V7yMZgyRwdKxK3CzdBwd30iK4pjrIfNPPtdYp2Mkq4mg+qQVg2id5MQWQozXGmwsCqpxydylNPF
KZl0YVGWzE97EIlY/W18DYFC4WQagSzIyEewBMbnFUeSTDvtJKt3rHTt18IdJNG+GuxJdFeSa/Fn
jsgkmXpegO3Y/Vu/IyR3wM72DGC3aI0rDRd7oIOV4WZH8CSwolT0LTXGi6ofR43ywEKT4c8hcIwr
nv2qgusu4ae8cJT2dERSCFFKg2tQCAGe+yg9hgIKPRkGahx2Nn8g/JTj5byl5On7r5nFTip7ipZy
l1kGOjc3stpCwSZjnpi0jdRf4vRpKu69ZNC/VdN5f45pNzaw7eWojhXBqITJU9s8JH1+wLhdq5Hb
QoBE8oks+g7wYI83b8OTBpn3Mu/h5BzTpDhAwiHIei3I9MUEcBICOB30XLGaSB4Z51ZTzptbMP7R
hzpcw+EjRv1e12fPRtvLGqiv0b/2mMw2Tn4RFuW01zyyWhymU2+v+BapqJeLS7aQuNTdTgWdnSfc
h9bLKJlXVUIZ8Q20DjkjMC1LO6aaFpjlQ8d+IPNdC9HyuSnZ56SwfA1GgAFsay4HYeahq9NwJlx9
yLyC9ruNRc90mrK7iBXuKtmXa3eStODjwzQnbzFqn4qKdrbP++idGQvd7p39Zb2nIj0N1woK7UG+
zmVQn88t6xptdSOi2IQhIeMOJh6bQQpr4DDTOvHskmZBdxgisP10arwKYP0aAV/k0bRNXZUW9Vbr
PFPtPCMePNhPXsGXGTn0aHvzeF+F5uCvUrkX07DWk5tSGQCL01Gfq6PpCvNJCx4y+WFT007QjPCb
L/sT51t+jZNNR9sj9+uO0MiSk0SkueyEk/EU8fe2aLBZd9l2dI+8HFg+BkBqFvUbBpq1UifgP5T1
sVrptWF7FdGsFo22jWq9WyUjRVcr5gdbWL7SrZA29CdV2KnhIAwcgCItGBV/2JA0ujqof7efc8mU
3aF99L2Tk6clVQ+FXSzJN5vxcWlAseHnomqzm1IEMmHy4eCxI0iBLG3saL30A7jr2mM+jMXjXZ8+
YU18030kjWH73X5HfXvO/t1jrjQjOx9PRzoc7sSRLMvxaDMVsmOyB+Rd65fy00zWcBY36t3t9jsm
ir5OnPgxle8iaL4z/IG6b9VBqD9lLiAUDe5z65wh5AoV0ML9ckopfvvEMxDijRBpZ+n5E3vAtH2v
/YrjGti2TUuQxuBNJtiAbboBU7IHhzf43gP+PnHmioIUEErAeZXds9MighLfINrLqeutsiLqeVmz
mWPQEeDVwY/eKF+p8CspPjO6R3ZPpok2Wqpn+U/B3EzDmb6u1PRBWEJ7x4PjWGrsi4Pl640exKp6
GoXxLHdLwJyElK3OhB7tMEKHS3DuxWylKmXg276Vwg3cyN67VbO92ll/B37Dj7wxX9ZavLrfZrAI
w7238MUZdl79mvgDqRTAdGd73Bo/w/eqsEBux5TrNMqhSSHvnNavDadHxGwAPJmcfilD7cdZjX6c
fAbTeYiw8xjSPesMIj8/dGO95lRdjaz6iMt9/an0xUexmu9bVj+r3xvtv7FyWGAxFXqEVoHA5Fqr
GM54uZGh4enQBDi2uNf84UQzFqFVF5bMaVQZyBjSuT/cw8GqqWpN9kFallCscnSZ51KayGfH1Xlx
7Am7YhLDPx3/MQzC9t2qxWkTYWeUvf+dOpn4yjmiKursltNnJUxXdXoSpjnFOKOVpnPUBL18PnCu
Woh7REb7GJM3iBl3Eh/k+JkO+lUfgXcx95q7L/WrIwmoLQYPD2OcEhnCDCgdo6HJ/gxxR+xZ2Frs
3tjf1zK7a4+QrD92KHJ93VFZbyJAyUpYT5P8Q6tjFotLmU4PN7saPEkVs6+cuZfIF3UqzOnz4VFd
LW8wiMZ1H00vcYNTAp2NCuwgv2kcMEn2ZxEqb86HSqy6ZVjHgFBkZs/VARWXmWUHfgK6ej14i2x6
0t+KlVDHgdzkaLxc2cubzJOmm7uO8IEKcdChuGDp6uozUwh8Z91ZxDo24rs38N1H+O5F4yEaM+Cl
ulvwfH9tTc5KqnJBBUnKGaHmjDCOH5OM/3duPdp3QIfi/WPLGn+PnwJ21V/RW4MTjZvubWima2Rq
Jw0oJpc+JoeZ3eOl2AZEQNbS0dLOq2WepD9GpXArJzGhxX7O3Q1atIY7qsO3skD2rflkaYZlCm8y
+rBm4zq12yclkyvx0kT14so4Vm+U+jLCM4/LgizQYAAUdLfgJxixmJ91HV9yv4T1Zpx1WIVDsxxa
3GZLfF3nCdKw3SFGE8pRtukUCY92VA46Mfbirw68ckMw3C4cyj61qnaMny12LTIEZ4ZQNpEYJ8nB
pppns1phsrz65K0ATKMb6YNy8pNgTKet/VZrfrgDITpqV02b2TMW2SbKnNXsMY4DPVP762Im11Zf
Lu07OWBc0B189uWcLNyDLFCg1I4r5qGPRXYPpocVBHcSDAR/J4itVlO7w08BYL/IGaSmB3KYoWLX
r6TNPzJT/uAnuSA6mbUWMFgYPjaHDG0SDhwstFMhYIdkLrIZqIFz6jusmtkU9ElBT0yLQOqsCj4X
6ilE6pBqDGa0JYmzfFTLkjdAwnClQRWS4vko2opSHut5OyoNHp4B26lOCFs0PZnRyJiiI3zKvwcG
5lQXJcwdCqBT8dvw/2L6TTXvGi9XTxfg0v+uVgbHyXhpPtSkuozZeBHii0oWjDIj6MvX3iLrqzAf
QoI0XrUcst7TGDNeO3oMU9qRN+KDG6YWUrbGypkvYjxtXmr1nynKLLn6aW4rG42PwzmjPQ4ozS0p
KPtMGaFmuBENDvbrhlkEXpwyrr4qc8bcFLK1SHvRJ8rPsWPwqOOrD4d/01K8GRBE5K8yYPbP4zFu
9WHg0i0gDFZ0+mUn8asT6RnauJQrsLHnWze3TFyYgHObHfAEM/3OVP2iHilODH9B+aiSZ91Vj8U8
d+nXkOxWDjrOvyJCqmmrHawydXWcVPv1OObiyDpQAB9bU6L+pBFqkoKCoHmFmfjyUrMEkF6bzVcn
FYFJi2QaNDi8Z4xfuPkpvjRn8TS52S/5G0Dh0jaUfnUkqCRIG/umuNbk7/qTwtdInnHuaq7K8amF
qNRcBcvym64JGJ5U7Xu+im8xKPSF65ooW9fKNX7NeC1lLqALT/Ig0LqDI6xo9ENaQ5RdR1eqfy/d
RhJKo8P3gIaSAmZDO9K/JZKiKM+PCW2UBPIp4msElg+8IKr/Q7MoBky6MYL/EVoN5bAmmwull9iy
Fwz92+Dup4bsn0ddg0t5zoHrSorBjmGuBnWH1RfJ0ubGDKGRTmNahCilR2Ph0YYLKT/Up7BklOjs
hfWlI3KDbyLpzHWP09RK3nSvnXUpR6UZkACuKg5n8uALd/8NOcZYqf8JCMow/wQ2392LD2AFYb5k
l8F0jEdUZ3fpZF00sLAcVaZul5nHLnGj5idRFbfCjKFxZGOluqNhsVjyw0ot/IQYyFry61RICPkd
UZooIlWei8+9rFPRf3fujxAau7o+V/jCMI499EW56Wp0DxWvGIYXhWeDmT6FNHlXv22ERdfEba2A
pzbZ7/lYH9D86aZNugFASIVH3jjHnhrcKRBXqDEdMIxUR91aQwM7znAyHAbwXgI4RkJUN8npjcfk
QwNeOh+xrJRsY2RJISatu/sS70YEI4kbUcHPtgxp9Q1TlQyhPL1aFE+Etd1ctjmVnYNfA90P5woo
5tpeQCSQlCctP/QXWC/3vifPzMQxoRZGchTjqyCAUDXRhbXiEps02OTFf2tqb4hQM3p7y8uDhlC4
uIaagx+nWWoEC/xSXuXBsoyjOHON7w2v5OTQGrWzTLpvqUWQaiuVpVYwoB5SvzltXtWhBW7Mgggw
WF42u9LMisfYbbLOaq6fY86yOofRBFZekaOsDYsXQ4+pSRf1xBPS9/mwz601+X3lEHXq4Wywhd2F
B1afmyxxLGvkI8eGBayKAoJGEEBz5XhBVIwK2kBJw28JSHWvq0eVqzwozGDkMvnRXV9j1Tja9GYq
qquTetdgYEcyNtoUyyzv47gwMTlUCT0aBBGWjOGcmp8EHbU4Gs94NU8IbbK8hOivF/waBZTmjb1c
kJ3eGtg3Bh+bBgO4wa8Jv2UpodTjYpmBvKyBD7A/MDGICyvVHRhv5ezAiZj71TDFeEqMY1a9DURI
hPekbW6ieukZdcvaaUoh31pci/4UwNbS7hzlNXes6G/GrUWD2gHkTSPDhz/Rws48SAcK7Dn9yMcc
a13ZK2SzDl/TVy3nRw3btEDkInkjHMgVja4rPoaajUGOLwUklhISi8zXSh3HMXvPjeatkvbmmv5i
wn0cqRxJHvUVZqyaXZv3vh/u6zzequmkXqh6fy1EBdaHEOLqOYP7PU0zVApwH4jKAw5gTCaW06zb
wYLJVVm2xTxEv7SuQZRVeVZf0VC7XfkDcJF9MAg0dd/zkHkSHs44PRn4TYLNqjxVxqoUR8eWom7c
AMDyMI1QlC4aTDMO/FLYYgq9PWSzwdgIrzLWuc6T89zbBAtA7HYkB4z8eidCdlWC+LeYOeq0wvXK
GDyqK3DWkhnNUIIoYX39VedRcDbf6uLSbyT06cUghQ4HftwQTjTmJg1V4pSV1Xynwvw10yKHLeiy
6khj5q3HLiTQlQTSdFDflm8j27lt4JHEjwJZ0kKWpCDcF9UxyBfII48VA3MqM8xGDytV4SySE+Fw
ossqpGmAEocvgOFgVW/DCJk5jXnL4CYtKhL+jC/Nxjkp4WfOCMQMZElAU1209LU6B4U1L+daCFUg
rAqTiB0tNS2hy84TTzwWJf5Ure5ven5qPyrgX7HxlQ1rCIuBMEraM4gw3nkortw72fZjDnRf+G0m
ub2SXamTgRDVIeF8V7aOvvntR8sbVBaXhYdZjj6n5I3dDMC0YbYPs/o7YZqFvZxbw9u86G97ewsn
XOubxb5WlSt5zGt5RSEruocCDeKokh0ZDfjU5xX4Gj0Krr7u3Y2IN9hh3tRrKbkjc2CcHWw6DN/Q
yITM6w0AOGHRFi7yAxsffQz98EvwzZdqfoLBgT0qnAr2xk6i5zzFAU+CEYSy8loy3VN9tR8fTZ0+
tWkgPyy9MroycushNlSXkGSYlvpzNNrP8ZOo8IvQETWq4ja/Q62lOKu7w0rBvxSYfenvQFMoQNU/
TirMLm16K9xGVOy9ezLDxcb0uTIZESnfQE8PtfCzJJsJGMfTpg2DqWqnAsFWLDSoy0FNJE3iwGLQ
E6PV90ToH6U+0HTaUOFOgpNH3CSyRQBfTGjtxWArxLcUniK1gBUddCtPCuu5Vr1vdfKOJHQR12cj
wneUwk/p0ZE+VcooDCVPfZJknY3AwNioWZ8qpKHF+eSnD9+VTlP6MAjHR5ClWPMoJeekOuI5UjH2
mOaNgCm0NCGzHll9HVYiHiBLeU61yNXNMey48sIplYBFCJzP6VP6SEXxAy9qB2TD4quKZ6pEO58y
TXCPtJGeSqoKzWF7tNVP1DR6HO2tMcIuTQghMtEpT7mwnembKcxwafgBTRx+cUmDjahE0a4XARd/
fo/b8bEwj+b2k8JZudJvaRXFQ8Hkw8zlD/YdPD7Bzk9JHhqdrk02+/8d+oF4i2g0PTGN3I01mtsL
gjJmjZk0t6mnjvAVYEWjJUm7tXm329ygfwFFo/yLeUCkOoaVPq3HqFvvCCsvfM6v5lejM4lPE0dJ
F3vd8zubjs/IpjdkSj2pNwkD7MFa7Ej4ZFVCPDKbGK3ohzlo77EzJLVftiJzOutYl9ZRlDYvVshF
0NSkxl48X7uBc5BTKWgpW4qLegk3drG2Gy56L14KRYOXcZhN+czCLAEfasTLium5XPHnWZA5xckZ
PkzOmfkdK/dUXPMJojvNgE3ccFr7yCTds06aytbSaPehzm5W7V1LTb3EtXQZPhqAESomvUZ0Gz7S
iI+0D8pFfk79+oYImcpYH1v4DBEEfXjneYkQ/3cOxry6WIkCDWm5SM44aB+aKb/GoX/vVbADJs3B
q2hPrTspw+k9PakFTdLqfILEKxZBPouMvJLXmMjvcZ+/k4PkRS7fKqW5zpnradZ4s/Z/4rSDgAx2
1nKh/8U3FhIKLUFa7TcwSG7LbB29TwDDmWV0w2YOmn/AyqT+1PXgGvb5Gd8PuuB4YAYan4gCMvPk
wouNhH/XkTWZ89c1T/iI+BJUZlra6qV3rrQMsjsQdcQXHdoXPRd9cl6/hFT9jHXxI8LOHJFuREJu
GV/xFUn4WxqukowPq6E7Sn0EJqiGhIV6AxlrrhagGS+Kxg/9zj9sxMOQjo9cqB4wS+9p2t8rWb4p
cAN6q3KMt3QZn/Q3PJqzRI4jJnC20aVE8JioRWRGHlcC3hroT3Zk8CHRpJSN3VFz72m9HAeDjPk/
GemqM8WjsLjS425sP1QY0houEHNwBgovCvDrkcTHRN8qb39L58K0IuNmJ4ou6RktndS6qeQ6d/hK
QaXUSLZS3PJbVxUclF3qMj+KjCeIZGEpqE5KkyYvZbTDU7FvMUH15/gbFokpFUc1lo/twQT/OdiL
meLekVxB5JqALz7WzvRknjKDUXcCwScj9y97FR7+STkNtJpbQ0m/oxamc3sZsFJM7rAHXaggUOUd
AyX9tJw5498kUsRcHCW96MOJVJmJ61RrDqg86qGFAknTPRlhAvI1NYjHUAAUyXQUMRY6pAJ+VH2m
Kr2ZAfy/4/IwBPUkx4dBBhyU8hSzV0D5WjmvqfRjb6zVVBLBsLKFn3mQ4yAfaU8f/jEdj1YS5za3
7q5DKvYqG6+aRk91SyRO5SuOqT6YX8C+MdSaeLxQAZC865M2Fni0OBOok4YtHNhGtmD/Ybb3zf8d
it+st1k5X4nR2w2GrUEBA5QTg8TNa97MG7ESmpIOdB/umEpZu4X699qv4NABuk+pM+F4KLVABh2c
V+nJ5oYrMBQ0rr2on9Wm5TQlXev0NanTaeXXQdRrMaXiYSfLM3NFkque4QCHITBBt3ABIiHgo041
/ifMFREYAoHfQyFnHTfs55LmS45ZJWelJ9bfnJWqJIRnBnBCA3rm/Uxp/XIiy2FvhRRQhgaOhWvL
NgbbxJ+AqbiYdKGInUo20mvxID1/MosqSFwGqbSYNTBHENOFhKK+gwqLppv7sGCFSn610Dblljp7
nem6MLnJZLLRNR52UD0lGkQYSiL7KHpyXZ2zjfLd6s7HywoC8zMb9DfpVJ11qAIlYPrSjo7bW0wD
jU7rqgGafb3H1uZ80l1AHhnlmiIck5gxE3IAseQxdHy9e+EtCULsQCO2IA0q+MawCOr1QLsNEGgy
4+Eaf4MukIMZHqJCScBS/tHK2ql7GYCobbw6HsJ+V/NKGd9ffOTflDPzYoI+fMpPYNEH7ScT9D8p
VVhy0t+kx+TMmEUTeeIVJM8pznhoF6o4zXvyIbz2evY07L8+66UKssUKVM4DspEE9gjJHTTuBMFI
rKCaBCkK8fDofJyc27Flcp+NwKiw7g3WfVyZKuHX8e4aFKcR/16DlDjWpS+ii8bYpXX8ikKCt5j1
q/iULeXQk0vZOI4Cr09phrAMGpuJrSt7WzapawyeCHL5Lv1SXp2SB681x9DQxZA1sT/YKuVJM90B
A2BIqlmc+pv7m2OL4JU4c4uRk/S6s44Qy3qHh/60x2jB+molSPKRS9h2xod1jhc727RnqmAhJ48s
/N6s0lN8Dgkb3gm6RMba8rlHBqBOKYyajMJP1M3tc36VxM+O6SN9bFwW27+YEqgYSdjjckyVGppf
nD6XM+j9Lj432Djq1TgZCsXfhCYQcw9ZrrsmFwhhC9SRxJBvlHaVIqm/cSVI1EM6XUoKpzRuQ7bg
NL8NrDrEKFaovNpbjoHxg2yRl0XaWXmjLw2EhTQeMUm4Ldn+rADARpqpGPGbWJFXpWAx0UqGTDiq
M5lEhbFpQS/DdqQ1hHpzoMJUXOcoVaZ1Um0oTcDC4FKYf2CLYq9nMU3cfN95quVQErMxHKZ4w18S
UirBm//+DrhGYX8zBK7bErwbgkvpl3zMORHTGc+Y0GPP3OEP6rlvvxQLA+nKqVQOZDFhpvUBjkgP
gcI3v9m2KL4EN1WGjKY62iPEeCIO2x/bEmdvdZ028QDeG8jHydrWc5nXIdNNWpnxXUlnkTq10a/Y
9AsdVTPZ5b2g+UBOp+Fvbh85zWs9V3KTL6ygGgZnfT0r/7rPv4sdD4U3oKYOy/eiplypWf2rArog
cjpP8R57Ee8ZUXe+P2csf/1dfzQQt0syLTTSi0C3hXH9r1y95JXQEy2oWD+ZJ3BHYHB5wG/kGMJ4
KHXhEgpUfVaIepZZow3BKNNRCE8CMobJ5tXjOdXI0gy9YzkcRf1p/D9SRQWpgrYiSmH75ak2QW92
Us0t2AT7ROEQjueDEgimcPhMUsM46LMntIur6oUr1tSuoAEyLhYB/ZBV57P/SRXtAmuVVWLjxypC
YOctP9zlnCHIcb2xtThv1lVJOr8An59S/D7jD9PeLKgIhpu1z7lnBOfnLNk3/RA08J7bn7GhYa6W
z8qVuq9FvA3WdhmBNY789ptoEkcgdEcSYuQmywF+juF3lAAYZNRhP85/UlUT9qb4Tlwz+4WdYvqH
vX5H1CtQZTpalqZn09xTcpoqemzEUyg+WTKln0w/vua9lIWctYqxSWSVYdEuIVmgACe0ROlPvlMS
d9w4GEig7vJtwmD5zwMN+mSyeIIpd9hWp4XXtdKZlKkJoZZ/pQEGkyYQ/VJ0xXVh6GgakFfL+BJ9
xxJnIlO9pJjLwciRMa6hSONCc/uuuuQUvzAo5wJTvKyCt6Rbw+JXo0Zvy/wSVTckB8KZpuaIWqWw
xbZ7zulApsBSh8Ov/IvIf7BFp9H0UXMFS97YxQw4o78skHQFbmgRV4RsnkscF/V7bZaIaflL26LD
2k5HaP02PdN7HOw+bJL3P5rOY8ltLEqiX4QIeLMlYQnQFFlG0gahLrXgvcfXz0HPzKI3ig6pigTe
uybzJEGtTN7RDGLmoVI5QiWT2rXeWH9N4ye7A3M4U0KgiZxdYTunApcAEMNS87oI9qc/06KmoCy2
bvVbljIGXiwwyBm9MCmBXkZ+HQgdaYdfhVmdApUTj1tHB+yq3r9FbYpEVLETyUZkCDgpXEe2EPlu
fjFhqyz1w0qJ4USBoZFgBHCpjh8jPsmE2JjtOy9jrHhnCjplHSEQn8uUvn08V1yLC6oZDM0KW7J2
s5fWsIsBdqaCjuRi0DDMold0aSTl5VUVqlu6EF4QDTYTIRVV9PBMwVljGUDqBMcCPL38EKS3fEuC
FcL2qIdaOgQsMZAwfPIDBaJVBMLCtWR9tHKC/NFZDl2LJUOvWPwdnIwq8/VgM6csgpjSe4Rledpn
1qdEFBKOkWBqTa/IK67tUKJoya86YTupc7TW0GgjWe2jXENb87PWycfBgKmT7qevIF+c4mciwseC
4vzOnExQbjsWl5Hx6RZRWISTWVySoXVKRNb9m6AOvr6lwdoRJ6HUl/PaxG5hVux8WZrOpTsI55zW
nMZjKh5qXoPTZAHS4+wmdqUd35N5fi/E6l2SjFcHOWrUSeep/Z0HtY8L+EYL5rztBupnaXWkYKOb
SfD/D5M5yXgiOjt/lfOP/iqHqSC78YpP4/7K5tuGbb7quIU2jO+qDU3T6+WwLvQomR/ipr0UPAca
FKrFeIpr9YzBK45Q14q8Inv+TQvUVXIbQhmZL62d4huEMQ49k7ietTlU7H16HyAsk1Co4IwY+y6s
f9TsTUvzd0qtEk+0ZkzddIRsVfV3A+WlABrorNE17kbaPzazeCN8Tlu76yyu12LaUentV+0HHrtq
jiORjaj1IxY4H7adhEsLpTPan7KYI3XIo6zmF16KECXNxWDZWIueRPiI7FmsJhO0VGi8gLOSsWSQ
vneB6aQgtIHTt+IaXC7V3xqVALv9lhl+iCYSWWACRuZ63GHyVeumWxkkv5e9ZufJS0ZC/SwP9haf
c235CJHIMFOFuue2jA+E5vRWfbXKgc7/ZxaxnFOUFV+LBa8ftwEujSK9L5S0NadnwxIJN4DKF92R
l6pUTahbsPHOvMIVSV3bPSUcksUpa01SzCUTk0RyW9QtaluwAzP2L0AxlS3C5AXGIM+sNlMdESqI
gAIIjm7gUyiDyhqC/iNeGp8uvxVkmt7/ndUry/DfrN4iQK8dARHUvoojSFg+DX35GLLs3bS2Z8fA
FzeAwwzTxHXdwaZWa3CliluFn6TRX9R5CGZdZPwd7sqzgUJgMorfswKAtcAHyn6yD+KS4M6R/kAI
8aShU93cZFaijJ35PN1QnkDwERDVDJeUZaKO/EJt/pZ7yWYogYOoBEWB44TXnAhDNJQnmqGXZeZP
9ZxU1wGer5YD72ueQw4mRxceZFs8dhS3B91pGk4mtfZErb3z1hzZwNBklgpVIrEG5aCh1b0jbaYe
c2mi3FZ95lN5F0Q3AdgtGu7csHE6sQDE0aTHmsP136ByYVRvr2z44nkLpcSWOBlXdlmI39bCvJIm
ZGirTe2OuwR9l/URF8mX8m3d+wE1YpK/8vfsVpnpVW1JXLON7240LxsmccPyR1W56Pl+UVKAFwvi
it4jSt2r2OsISPlaFesRES/KxgYFO41GcSDOKjKaKYAYLMdx1A5TeMBy4FRyiuP0GXAEGIFCLDcI
AoHQEtXD3g4FJSHrZEhSb4D3Fv8yhfhmHmPV+metDS7zRi5rHYTbmfvkDpn6nrXsO8QGKp0v7YAj
3JiSsDq5w041atyYHANH4FpFrHsvUNLLKOk3i3p7DtIZn/PxI5pulb9MTG28bPrSXM1RuQlJ/dD6
HzOc2PUz+1NII0EYwKl7FUjX5Pe3DAuGheyAYCf2b3whFWqw803esktd5MEH5mUDeHenMkxOHKHv
HCQxNTwscSEaoY62WYiYhwEUvIjl/OwEgaD7/SUyF00SZ+4QnS142ZaHWnaPgkf44GeAX5LUHecq
fAKTqHPxhRxg+CkG8jsrTxu9nv293UtG6JrAoAzeoVCC/CYpum4/jU27A6J+sAN7IAHZTumh5BQA
4p9U1QF93X3rk3Ra/6KRyjcGkpJT1cl5w2qsZvVjUYEOte+dUn1o6Vki2WqVLRwpBKcsJqOu7LKw
+0615FIgVEJ3ih9L6s7p8ydoh9gqIjkuIk0QwnmH9PUsTKo14dsSybhmQxC2WRJKoHOrmpn78LOj
Yx3IKD1eZ2nCYIjFd0HN2mNfojGKRRiJFsCpjsxkwKsDE25R4s8xTXT7FPZfrP49hGiodqDJG6gp
Ms1VqGnv0jO5FtuPQ9zSdZd5IiAIR3s6H9EQtkgNmVUJS9ozySDRSbuW5ishphmepUGHJBMpM/e6
qwpEmuita5i63QF5V2WH4ZOQJuEO31Fp8UtZ6aVJnArM/Y7pZZ4+IpgZDcNgBoLbivURPH79t2aN
UjBXqgxGZhCWpJPJPy/FC64YtIdAOnCOkSokP9h8YLzh93dRoLq8cM5R5M+nRxx/f3/r9lxi8Ed8
Rm/cmqGyQmo/fSNmX/ioYkamBlUui3iZCUX+ycKalO2apXs96iRPuyN+TlFo/B39ucS4QifErG9w
pI9PCbxrOyO8U/8kpKllpT9qtW9SiMOT99PVTnXtrhboCFjcs7onqyTOgScPP7Au7MoFJE2YJnK4
Tx1r13CxIduiFEOxQzyHmDPXnDtfBiieYkupxPEsQAcSAYSO9AjmOAatSvIY5HYkCcQrBVQ4jKr5
42QOFhubbR8SDaAK3Eq9FGDZCw/yQKyiWwWzgKqiV2Ob6oe0uoUyzy7oUoeFxBqDUq25agTC4B7G
s4Q4FyAgmbl89DfRYDmrWY73nefD6ZtYgkTFG8kAlx5q6Ryd8hN6M/YlYiLOe3/EDxe0YAFRPOe8
lJwFFUEmf5p5fv5S8UtjPyTRRb4PiDqhx6HnxtoZzUdwCmPClhG1KUdmi9BTcEpjvnaVdB0Y2He6
ejXaHdsUbGcZWxIOuj0h7KP505ENinmmBq8NZPhRFutjsfUk/tyKDz0T71W2fPRV914b+lPs6rc4
U7hjmaRBJNh/aQJoqAa/8Nj7RpkEBrWiOeKPXlfyV4zLINOad+cdCTzTOazzkFS0+tL69HdqEcID
KjaSMBheIBdW8HiSvikS1FsgeyogtKJD68AeLOwUSSTkqdBPDoBmr6Ynbi1Y8wIURHPBUHfuy5K0
heRtsskOU3Y0lpwqhKpBlpJ5t49RkICdbNXfFQvVzi6cR/CpZJOFuaJHSpkg9H+V2737obLfmiBM
CSxvEbTLUndjJH033vRTZuiPMVnfuiV/5vH4LDM51OPfleZ8EdkcVgZAS1Dw2Rqux0yWb0LocfUx
ssoQkcqXxqhsXqPc3/HOb0xpI8CtzBFpWGOQIQCWHY2qso8tcltWzlwxp2xtk2NOTBzRYVHusCjz
G7IHNjLLUxSBvXDmp6z3R7lHcuDI1gcGL7udFNeEvUTrpbf4U2i9JPBdJikSzcicrfWzlXELSkMV
KA37XIh1yxDOJEbvqwyHFAZpjXyAfEGGkY312yKhENHfdZ05Gjwmc81n3U5f0gXDDJVmYfgSEMCa
EAWoBR3PuWtQKsxgTVhYD5X8H5RmJ6cbRNFJGbGMDVBIMLzXvyWevKTpH/tYPkQLBIZbaX9XBgsJ
5heg7qlMqyft71A0X7tUvsUR37abUoE+ChJdSc0ktBvRLgExID68tiKi630QfkUIl6AYy3iVFY/X
hkeR2JVzCrZO1q0L0M3Q3FFYOGulwYIidn2R6cUuemJe87+lMTzg2+cx8iX2CHDDqXpOivelo8LG
uwtRVF9dHOuIs3kj7f9HshpXzlvgDFraBj2Vx8pC9wszsoz/H1UUNAwsnEHCu8lcmd+/rbFnxrRx
tTcWwA1cDCEfuK8+ykF5V1mopeP2bHc2mxBShqsybPchN71BRXdvnxYkIhtYe/A1JzisV8VrneOX
VkAnm4jdib3oMBhe2tp662v5uVVkhFCg4eV57ax55mgBA59ovaMQuj31/E0pV+Uqhn3ThnKunbOW
3CD5VM+HzZmRJVZpZUZ9lJCQqtsJ6URlMtrK/t6qYNkqwS761pEViBIbdzGo3fi28MFtLADXcrzs
DT0cC1c6cXkpgo6USFCyVvLaeUTlfbK1YX4fZ+21mkd/eKfIrnnIoJyx30Peehq7lwV6jEmxIhxa
Z+GEJvKsLqdRBi+3ITonMwjPAx1n4vWLREYMSvsTNGUCHAW0ueX8aaRQXYuLmH52ZsdV7daw8E6o
Z0lJNFf0BBV8lMNA8andjGF1cpQo1WHNlrPLbMLXWDD5aX0gv2q6QbGzO253hXmQ1KC3SXBjiBdt
y8LFLT8T3tWeJXqGMCrDUCrJ7/E02ThdYaX36e4atZ22pt0x5TIT0UEi62Z8nzWB94L6I/38klWB
MhldMiE9pJNBoFZuarLcF5CFDH5OjcL5jp2HJ4hCEF/r9L602cdgzB/JI9IUE6Q0lgziPSdBfI9E
y3pH9qcgz9wb4VYk8m1dy1v3ngnEoea/E+lmsqTm0L81aRnlsxbyxUacrsSxycGmdUAxcXRSwm4m
M3qJlRBIRouwbTlzOuCTNOC0R7ALWRqCuLNoc/LyclzuutW/g9rjjMCGG7++iOMAZ0npM+VP887S
SyO7oMMeA6ZaY0FUaxbYe2YrtX5uxsPsn7GEYXu+/5MOapDnwCsQDEuW5KtV4TN2lBNQ3CFAF3iK
GsbGggSA0pxspacgY2HH5QvCw7HACVLLSJn8bPuSnwkd+YsrAOBziLsUbNOOPKO6kmx1XQ6kgeZh
B/dKVfDW48CdMqaaqT8VUSnh0VlQbDty+3Npjq8l+5wk7R2/LxBEmbPmX070+15mN3OQIm5pn02T
U5aKs3V4SYhzAMmZSTpO+9Iza4nhl+wDhnmrW+LyDJDyMoNgggygtM9MtQqmWqumeLw9uLK4FDZF
9rcfRSAzEtb26p7X052voacZA1xs6Ja/ocrOMwOJM0nZFKIXlTBGKcmutQm5o0gi0R7ex64Ny5ZM
KJI6Kqx/S1bA0pMxDyEvFaH1o1D5d/XEHHlOuaL4I4S1cpqdMAuGpSAqZuoPQsHn2YbTMp412hZF
UlximRMEJDCQ83C9MS47NbbO372Nud+RAPJaDAlQDk62fgwX9UPff1gm3ouBRazix4eGzgnMrbxv
W38bkj8K/j3LgchIA1DzBFCNEyaE13JPyKmcrnLmqeSnJd43DkmXeasLqnwRugvrSgmcDltqkymv
zmMAvcgBaFqQnKdQR9MT0t3y1h76lZiXq/5v+89LducJdZwiSGCnM7oJ5rY6FN4BC+FT3RAihaIL
GRNrBTOsb7Jrkp/MYKV/DdxFxiC+xGJ4Jude0IN5Q0RdrieY4qyodI/8Wlo6PIzImptgBy/Vm5De
9oh0Iw/HOuHeypJEiZSG7BCs8gY7z1kM87rG841dTEkN0WCqJCyNzE4gNMQabpJwZg0ikEKJJ3El
D8Y6douTRtzKarfNn1XDukMeoMSHsQLEZBoEZuEmsb8fMz57Emb5WaOm1Xjxw6EWnHRijz6DVq8i
U1dChKx6O78tYIJ0MEGZFm0r4Neui5rauGi7FPL2XzHLUxd22PYMpuECilTz0lZDuNdaONl6KToK
+2oYbH2FwTVx5bbyLW32d7QBDHiLo91IDFejbujAwaLmPonr6wgPLHkrhUUm5vzCjKMcy5uQj29y
lr+xDX7wAtNrx4rmZ+kxDkAOxgsd979zI3aEr9aNSUwQPyQmtEolRVU9X+u5uqHtMi57qV8ysb1j
iyZlUL8350y1nuBnnn0MpLEx3zQD26xqa6Dtre5lTCs2gdgf9NXXbssKQw1fDyOLsIFI3PrjgPrV
JMHo3yKN3Xog26tl67qEJnBWLjWZqO8s+0x3mhLDIbLd0XbC5KwQj5xtUiGL5N2Mhw7KWEJygnhf
y1v9t0ARJpEiZl0FzEASo4r4VXPWj4XyXqMZMyVSWilBac4xJmUC6gguxn1drpkXsA5c83NL0Lha
MM2KshhBKlHi3PXoZRkvvAaWc82K6AMGLRpZho26vdKfHMJv0KaZhCDW0P2vwa7/Kt5DPra4Q/T1
JQgNo4JvS0komL8ScyPTfnkr5faZErsU38vf0UJFaaEOEBAd9ogOtx+MOUgtiVscDPIJcZlXkbiI
WyXqlOQkoKnuA6YNB9JubYdwK9cQTyTxyJoT79yUAEZ6qFcJ1CtNViBerTkAtvZ8SKv7sn5hVn4t
lfjUUJ+P2rv0F0v3xFv/zjZhQZcFEFImNjxe6QxZXxVwOvkJhfm61fV1ECRIZZJtER3WDGtI7hiF
UHGRZvwAwQJkJAMyki3Seajf+3b0bOrWwaWEcZMYntO2e3kr0BqzfzcfJLM6GFf787AzQsdMYi6C
uxN8xErDW0G0qFvjd8V5wuPUeoWAmc9OcDckFRytnq0bmzeh1f2R/wxZJKfa+qlq3ZdZwU/x0WHd
6H4IvP5Y0tyN+xQHzB7kWFTwUqi/yKMJinHxl81iRMK0HvQchRxYsA36rvzCioRaJoFm/EIlBEGo
bKJDlrPLt1QDscxVqzKokOUEzwoDEcNhKeYgU3aEUXN0xg+TvLsb9QoLFeTgl0TTH2YjvAloIop4
hWAiTyANcdGOoUT8Z6ljELICiGQKDepenszvfDIvM47STAWCKT30sX6I3XIvY0QpPvKqFNo0V26N
709hSIJC42fRK6R1Cl7F8kNU0sjsVsipaSja4oCOCauylDnjrX0O0uoByPXweW38VbuGw1Hy14VO
C2HdMvuiia0wX6JqHq/sTrtLWXyJP4SZZNpU5ifWwp7VmfmtKpyAMlTi66oGxvK5LfE5piCfBqJz
fy2j9oR7MS57GMREp2aXAhfrAkJGx8Iam59y8Y+mjP6ThJv5DTv7GSbQJRGqSzzgyBc2ew52u9Mb
D40BoyOzo7Ri7kmaG8++Dem1rtzc5GBPM+y8jATJD4C7saeE1EumNynQoljfwhVRZhDmM694JQYN
apfuI3MqRNUKJhrmmjE5pwxtnhtsszL9TC3zc9PlryWGHM5vBphbvWkJcSBqFrhcacyzXdEQ793Y
3icJ97Kc3Ey7uuap9nWEf0rTK/l3bAAPDnmYaY+VIO2d2r2AwrxGaC5DazjFVYPSB8RKWPtazQay
PMcoCyREVNovitugp+7Jt/XcMICDZV3G9kT723/pZsbgy0AGzRiWEVbmLWT4sNZwdgSUepSvOyKC
xLfwXRe8dqIJzUN0LQQEFO/ptODg+FdBD76rOKKQCbIDlFydi/U7mzGVIm8rC9+MECsnpKjmjGog
saA6+V6fc/MljH+Wh/UbF4Cnx996f28tW33fn+wXOaEfwm/xz1FlyD2ZLN/yH5z63kEYrVjKWH/E
OA/Bbdwq5oYoBtDlHOtl8d5SiNY4SOCp0L7pryIC3zw8ulR5UyXbIJG6Jr2r4XhVEwGH+cIQRH2N
MQ8xmfRMCkxa0Izpw9AHAqM3ZQ9mSJWjg1BBCKd2Yz8cG/sda8VZYxw3lP2D5cNDyAeGq+RUTDfm
nw80KbZ4zIh0qOQDOKp1CcQJTMiFMNXbqrOh1t2K6qWdmG6Y4mVBc6Un6G7kHro2X6B4SlvNno01
wjh71bv9xlN4b5rNSxKKHFxaGucYFihEMVu6+TlL+7SU/eZaxbKzFu+4wbxhHj4kqfwQnoFuCg+0
Vw+BOCbrtGQ/xI3GmtFxVsNjbPDuL6DzNYatRK6NPUb4jWICx3+Sukq8n9otPcnr6PLvuGWJy3T/
tjTu1TDR1ncLyNM+nIMExwV4lYIKOWdNUTW2KPwVDNW3WjKCtdFPlNYvvPU06aAQCYJRp2s91HfF
skcmmHZ2lfWeOp177Z84F+2i+dAUyRPVDI3u7C6P7Ex6Gd+R7BhHjjWn4+C2CUIKzkhJMR81or11
7F+Zxe1dXVPszLnBaq8ie2tVL/tX8aupduKZdTDK5s2kQZZWLMSMy4EPimynFxQk2CEItj2JKc0o
ecmWwNyMu8Ho38rOg7tPJbJdkAhuChAQA1iQLT4qHs+YG1FhSN7rFZ+PRqAuwarYvlT0IcZawvrf
o9q0rnAC9Wq6fNHotm8YMWYQI0UVZJgSTTo7/e5sYnEfFr7/irnifupxNQNdPO1YG+pYJtcVDJog
A7HAzFo9ln0Aj4u8B/eWeN/fKGF7aDg93X1SB4kpgJ0lxgPZoRTU8hDklFekGfp9KDjNoJ42C/G8
BLiU2UsxflSrQtff+IJl+Jo1B7AWcZIb59JO+yIYDfSCvCxtzuYxSy56hj9Z7C7r3l0scbyA8MQC
OBtfUzl+ITXmGh75V6SP0qTuImqEvMjnLqVvVdlf4biRjEdt9P3UkKckVX4DF/gwmcZM1Xrm/QBw
txmv7BqMkkOxdzq5adZid+MzYXzHCabnGkcSQ02MQGtCFkSJlJUkTNqq5aFJTCX3ghIbPmyHTfzH
YwRptfzXP39RkhHptDLSyUjktfhfkV9JYmLviL1xa3Muy96UPNXtMcWrU/KRHLnEJOk1q3YtPIFL
JzvMz7nixW3n9f4BYS6cHr8uAix2c86i5c72p6wVpzUqV6gVt2achJSVmOtzwfPLbaBQ43HGiwm3
Bu4PWIQAYoi0VxnTCirlNttnNkyCxAeNaPq0rOKFwi79P1puDj+LGaHbNRuxmeprIn1n57AwhTAt
L91g+orOVtTCIR6D2ePxBSh+mXEkxTUMbhBQJjxKiANQCk5YXwAWoBS2pkNwd9568kGQhekVMXN5
d1dZdB1DGnSL7k5cIwkXsJcYHmsLsu63LOpEAxf6fk6Sp0VeEDM1gowcchhg6UIiyb9oTfLq7474
9Dv/lN6o13j4qJi2UJ76aG6onnOEznN+G6aJ9R3sZxnDDoHqECLbkkqL5L1xoy/G2dZO0byZNvo0
FpSsVRacmti8EZG7u4H2e07ciV1aTsMcY+o3GlvFklA7Rx++A806mvABFxsohkuxsh6ZdpA5JfBV
NaIMswRy75yNCbxFmVxEW0hQaMzGcTy113FtgsyVZxcBGz0KAW1Fa28SgderzeIJns/isu5pWPwW
LH4lRolqTUoloFBsoANTXg1PsnWN2n3zFOAySvyI+dpTS/c1EFmHL4bXVhkYxmyabykkJxe/pMTw
p0i5xASlUuCJEt/LtNziLAECs1/VjhqKpNBJEsMRxg+WgYpGEuLljV4tMjL9aqbGXSn6czEctAy8
bYGR62x/Od4ZJFIlL0xBrJPHblSfCJgvbaTgipVFI8lyokQAJ0tWXHIYElWqIQPTDRJaxbqAv/dG
AkRPjPS/UTEeIGAymjufF8bsfF7yrWEAeMVLYU32I4ss6T9AqTNnX0yZGc0ikW9hlIJpljgTLaZ/
E4zeWHnOKETwm2KEVEpcZI3iJgEz5dPSdVedWESySKRPRsrYFM35iwBF9nblQmhnbp1pYs9j5RmA
fBicGteebMUR6a2APYEdGaSGSc/edBy5m8nqR9NwwUQQq0nPJX8nyaZremMQH/+OVfz8Lf58VzVa
by4wzZmtlxxBJiXbd4Z8loaVvROdI50YGEqMc0bBkCJNyZGd4EwNxYnOyyMLtkzyIgp08rrlX12N
nArz5IxUaKo0v7KwjbYES274/8iv8iF8rn87YYGhWt0sUb8Ze3tnpnHvTPkuqeq90uW7Fcxo0dSu
p8gFkSOp93Uv702+3lBlomZVI9ghYWf8PIRBGCqXfrZlqrEC3aL4K2FrkmTdoycwtU0elenGZIqI
SMeOUIcTphW5ptfC1xezE0RzIkY91aJT/22LF8Tb7xmeIw4eY04uEo8GMgL5Tvqn8oaA3yxcdk9o
2L0v49cx2a8PmU/9RzZQbazXBIsc1dlhEEGCEbEyg3vXcr0iqOT9X/9WYhcIbBklqiz+Z0hEdTAJ
BbLPH8rO1JzUX9E+4Iy9BrkopZhrQKRhmVEZk/cZe1hgKHPzMt0uzl2tUhBplK6WKy4qLB1kbwJc
MZ3ls4rzguzDAyClQOroiEqnosCO/NYLhW+wxvnU79OPklNK+CX8mrCJHqTDUhI+9o2ZnHJH8Pho
8vnR5+tjr8ZHOmrhnF51dGkqzRWatPtmSwJDCAzwOVtmYxh9pbe8RBy8FvreVH2YWuceAiorWG8b
lqWRHRvFegBBaMDCLkdxnl4ROotYbCWYMHtYEsy3l1hzrM7Ohl+NdtyqCH1ScHPwxiekNWkYIHdZ
k/8lRvZt4q+lwN7fclg0mH8apb5qWh59Hz5/lIEynepKRnnja40Tu98So3SCwFtL8Zn7xt16nVxG
bMLir7oNIZejBKL1qQxRF86QZwtCETSuPoWt9I2h6/wNnt+Kc++bpkGCMq7A5DY+HrLBgMawGFlj
sIR2YBSnpJADZokmQAJORUmq/fy3ArJYvxur5kRfw+ELJaneGCk0cP8SCQCChZYE7dop/8TYAtsG
durxA6yQcJHysw3nfMm79RTowWJAmjlEuv3M/A7i4mwiGROuSd5eyjGM5+JWGWQq1ta1m7frk2zn
aY0/tD4OZu5/UOSz+RMjWnIZ4jQUUJe31JCzwvVm8IxmcJYtyFvQt2aV1eUSyoR7d2hk1oxb5iqR
kFFhu0UZR6hcfsK1n9151I2Fw57gLS7bn03fXxXVGxnKC8fw4mmorJJLXnwzjgbMmsgjsMZT0FCb
7EP5hATQAukkGCCQSWmRlcIzly+ZDJNtYaOM4gI9HxK6KogK9mU/kbhZnNhByUZzRUzKvNiXEZPG
353wO8cXX4gHsxJg0Jr5A+hTjberWuEybxjuUp2rVXK6P4uZu7iyHe13tqQ4S6qL1m2hNuqReEqE
8dzOkG2Au9XMsZk8zKDrFswOFl7J9CDiv1m/kHa76+VLW/SgiC8FHVmGw4c7M4qPr7O5YYBioti+
Jl18V5Ltg93mZxcpmvjD2o3PlU6UUAHVEQxKvtFn/kZ3euQLG5IRwaOV+86r2F3JMq76fHAV4Uda
0P2ITn5sZHk1RAxF/MJ9F8xI0zg1ssY8T+j+u3+4RkhjjNkKNtZ8b3T5MS+0VYRcaR4NNZqM3MIg
A0OY64LvT4WCvW6/9oaxWrGi65XDla12MmOuqNdQ1sib80S45RUx4eQ9o/eW8a9JR5HDVkJFofYL
EaVLfb3IBvEStd/mQQ9/uRD4os9N1Ag07t+HYY55i89aQnhToYOI2VOeposCICTfjJtx4YD+JPDq
Y57RJNUlLdDkap+zrLgLac+7RYwGcXJGnbHEJqkb2+fIILw07dyZRDXa1e3ax+wHmuTeDZDwcc9l
JGZD2lQ34VyxwxDh1un9Na6lm2WYaDUv+STaqhL7eud0CezvkjeEOZ0+fOWqcckI30ov+l7Tv++n
rngWC656/b1jwUCSIZ7U3iqDHd2jYrBR0fcQCrwj4rwuFYv1xXjdNoB5drezT1njYFniAPkSHGH5
bKAdwaYSdLBud3jRc84MCq2ChmlvNi4ypM4YXgAW9MDf8RDsh2ZQIAdUYp6qBImAuEbRPQmOShLn
1ylVw0aDLyuAEs+rSGUSVOz/jpkCcQ1dtt0aYPxzv2z0qM6huo8iVVcbURcmuXDlJ7kaonZN3PKj
zRBYTWooYjqJFRgV4/bZ7eIHkGO36old6siU6Nu3HF8CreNCEu1meDmKfPCmJLtD8aZ+Pi2PIbGR
PjyQ76GtnmXSOcgBQdtlJuF8lt5SHemlJ94XPLaldo0LzU3RBO8bc0AFTHTitof/v0eIQPzVAros
0lBwDNAGOvrJiTpf+pWOGZnBSbFFdIJw/Nky+Cp+qoGk65pcoox3tXe2n7soXzpYdpAyYLHkLGkV
R+fnislYtWTxRMFoNmOwbu2l7/lFUpyhX+vbMfjWGHznf7NysBt6Aio9xFyUK2qfRvJsgq09fVVi
7ksZ8SAc+MgsCzYWDdMjacckEVgbeQOIqCzhWlXwsXYc78Qr0qGSu/lg50u48h3LA/tG+H92r2Iu
z3VCE0hls/61mCb0SeFpdLsqyLiYe0H5NY6/yb/1SS4Jre6fVD5M5Nm5pqCRUJOVJiKhB48IXErV
xot/2cx7TbKBiouBtD1/+IHWjW9LwOE1gacGPIcijmC2Or+to3bnKJHqR7+kN1NXz82PR0HD27Y0
L7JtJh8am2+K64sOyuhNAw7ZNgr/VDErGKUuFbtvE+Al4dD1Up0GqfUejq4zjqM69tLPpB+DOBUC
xSNyCO580tSeh4cB7Vx10FmQM5V9HC0bBJme6kHsrjH/qWUNtUWq1zfQKxtyZwzY+W81rqOEUMsW
DkSPrY0dsgptwPFWtkIDMdEOUzXYIYI7qC3Kmy+pxIVjg8XjM6jvZo6PUX2lA3sNUAbl33jh21hv
HPUOIoZXm/tf1AzpFgnogJOkOgCAGrYAPizYHwiUmEFcHpASPYnCfcT0L7Jgtj5ypixMh6N5xTEn
IHywDZj6OXs46slxjaGzd54Bo9OiYKiihStv4pudqWkbubKPTkAozQtZtwl3SzYxb/uRIiSp0Bbh
bJEuavJbx0OqbPecDbX6bmH5IdS+gBMrAJlWtRB71CruN1LuHvANkW0jg4HNSfyhSlM8TNgL8ALF
RyB2r/N5EY/zZszl83Bw9LJoS7kIsyJ913r5aX5DRH9Hf/vq8CwcYGd0AYsWNjKpxBnfGX5daz0p
gnR66FFhxViuszOEIkyIx4nAnttZWLd2rFtRDHiYPBzjPHzz4BkLA0KukpVPTIFIR7N5xFhzHl0p
hnAzHqezn2EMxsbvyT9RlM8sM6aOz49d31y7IkJGMD0bAOydtL/+bMZ12EmvGN98h5txp6ETYfXI
dwB05IxbHYFnfwc+jk7LTyuSQfI8FvnfEzgrJcS9gYC4If51oDrN8K8WopNp3+XnWORR8T80nVdv
22i7RX8RAfZySxUWkSqWbTm+IRLPhL13/vpvcXDOhSfIILBlieT7lL3XbhlZYK0sT/n8ypBlsUbM
6s+0UQFh8ISWjnV+TpHztey98HSmmE+Tmt7XExBaM4wPOygiEs4Wo4uOe5CKyXvQjB9ojrwE41dN
njrQGVtXS+LUtOvi6wu6w+FfKasO7Fu0ariu5GgXzWtSd+AlEOHydyMiURbAQql3JW5YCRyUmMde
XZ5FGRJRikVpAVnZoTokp/k7pRWeaARL01GmGNHv72Gx3GVh8q5MfmExcMmiC7msYN5SCoRABZyN
/AmIUIGes2BFF7bDkaNLYvZiGp+M7kO1Gy+LpOFPfWYRvtP1HrWEwkRiiFznKo4G8o5dA0UgQJbd
ozRYq1ukDBeN605Wurdcj5/oMyeYXAZMru7TWqCyQ8nqMFMSgkxPKyCBtpMZMT0QKuyWpMqCOoB1
bChfVnnvuNk4ceL0W8EHbkyWhy7EXxBvbRoxwCNe2ibF2YZ0QtsW8neIKSIzWhrQbJpU1onIYFp0
M8bgXXMHtLWy5xxOAqCWCDduwhIaNy5ruwSck2znwYzwfVts9lwF37ORBCdP2Peu35pOCifA/bwI
NZVDaGWVsT7a7V7TPKZtmDFHkEsCYzDtMU2qVDL8uBS7/kpQSyx9WmghfqyPn5aBhNBiGOZE+1Ep
90j3NCETKOjL9tA2RMn2f2tzYMoFBhTaNPzhxtk0V1vGZK5x9jRQzS2sQ22ArAn/PoHBqGUFBLjj
hHoWgTWEfOAj6IFOwvzdpa89ZLSFqsEBzWE4rOJRkXFwoZE0rZbyQ3yotJllYldGfcWT1H8ZXCrc
9U+kGh1IStOw3icOSoYN6dATZdnx5tROGuWIqTPHav/pxuLQCMxBmcHITgQiso21sI3MgDH0RZBR
CZAP16CC/pB1w8uKf+iz7anMTzXCDWSkNZ5gq52OnXzbZpHNBwKvmpkg7ojDf7It8ZeBUD/NjRPW
YeSK5Ka/MEYdcZwyKxL+TfqBY5k3gPITeJl6mHi2AzhINtHDOeFLcnHJPl8bcxxg4aeZ3BHss7l/
4EelK7EZBKTjc5XxrjLPP02s6UfjIqoxdDRb5LGTAYPJWWUCnm1UHXIbg1i09lyEkjmcg/mnSjOW
923Z+bxQay8fcgbdynk4DQDL6pHGGMVRgxI3ASlSD92HCq4DkSTErP49rtYnYABuwzydWBSbb22b
PTSdbn2BKwj4RpwX8GWM5dvoXp7XFGSRScMmloCW8CmS8Ra3qK3G5S4N4lVaxGAyaSSP4mT5se51
WoyfU3Z+oGWeFDSW9ddeJoG2VXHItYzcozjzKsjxpMO1FGZKHiq1ELaCfE2l5hYXih0xrbOm9N7n
LCbE8ZghPy8tQg2IBTZlnzgm34rtFqQWEg0vEfZa3yWa1p3RUgxW6q6T6DQJuM9jgXndDCSdFGh0
8/pRYAiwDB8L09lO5zO6KaHBi4wDPLhpazfVI5fZawMJbLJzI1d+PUvw8CNf7etLRlIrr1IbLzmw
AXtjA8REs4d2tjtfSUEgZzGa0MtwyED0MuTEMQFUsVsZiPbatg42aXeQyxjj23S1y8NQxJcquhgI
n9duYsWQXrqkvXielf4qN7CRhFstKRGuEW0vLXutEtuQDZcEUqmaFBe08cL8tmbqgzZriXnFf9go
TLT/9nRRp/fEisJ0tsBHVmgpVlwYpw1ItO1pmK9KgMvGQHStSzWJUweeJQbt15LGbOyYZVEcpVCH
TlpoFFtYZ9+7PLU/zlXvEHKKlLFImnuuIbzir5IyPcExvEPLhKujnZI8/kBNw2Bo7qp7qRo3bj9b
xLGobAZvYcbooQ1Ti817sEhI2hivC11kZ0q46epxZLaSdOpRqvLTuiV2jJGOq2iu3yVw4qotSaRk
Cd/T/5VE9YTPjZIIt4urq/2ZVcmSq+5YCK4IRYZy/1iwRRBV+lg4Ed1pgUOxiN7YkjuM51sYfpNY
GoxYi1H4rli0FhrfpN1CFHQ9eugT1807uvEPCXJJoTxiJl9R+6i916oINCHkjPOgxjJVei9rEz7o
+pFz4OQTyIEpG56kOPny9mbJ5l16tCiXAiiZ8cdU5zZH+VEJ9QbtpyZdyk0KFhmGn1/Eu2vSgtcs
RtSNhCRLfoQZSdRAHVWaP1c3piF9LV4QWQdVTH2FUHg8AlKWtyWchfKhJx2ewuZBJyRIt0L8Hg1s
DCbd3VpcpbUntV7ECS1eVFOF6BIa34g77BZ/bZHmRyuS3wsE20q8vfRm/dIVsFl4KdaU9KUMR1Sz
svT93ekS0xCT+othR5wgEzvmJXQEncWUmFzU98lW1/iqvC2xXVTsvJPE+2HLR6kBgFW5GtZFHxnM
XIU+tlHcHlph8LJ1cDPRqZBgRiDLqeVq2fJxFnBlZnq0M2g7auEhf6pIHYxW8lLDZMMeBWybKWrB
BmAJB2sOb5dsdpHlf82VHiSEH8w6bl4F444WNi3Y5pFwRnU8TcLMvvZPhH1iApIX7eaY3ZYcgr/H
PtkzFvljmdf9EN2xXSlCfBlKszxonGYDcadTlD4nfXomMx0T4s9GfGsJzDPA70+fI+AiPQ9EcQAC
pgUiKYWMSfepztYc83cNgjnEcHjZzUvutU9rMD5mI2VMPgXkkIaL5AM7mermnHvTmDLdwbTP8HrZ
Q8c6JPHUPgJfCEni9Vmm67OIvxoCkFCXaglmar142+rhMU3NXYsYnrDQs4t9aijrIB8NQwn26kKh
X8nJBU8Za0t7QWthEEVHLTBqlm3zKXxbITJ4jBYrRosIuqACXXCCILiAj8PA7qgCj0OE/BPYG9jy
0mJPauVGqPerXXpHDYHyMQlnIg7MOqyGIlT+WkwJaKAwtpRA37OlI4P72EgPE0JnwUch81HEZGLi
vOZP5sSUVAXBdywHSWGPkMSJ7G+wD+K0if3kN6AJZqXLQe4JJiCFr1O180SGAQZup257XOmj05QU
AY90dgXzPUJm0xnitSvKq+kJV5quJ7KUMs0+zWF5L8r8oC4gqLla1QZ6YnQycEBZDHdp6RTtUYD/
3MgO1KsZGzSRvWt1hG5Qt9ibYNZnpTcnpleAIsEDCm4Aq07t4/JK0dm1W3uYqQzbGpBPinYeiZPm
J1ertR6qXL3FavUmi9nbfFST+CrrbztsK6nzY10zyJaVQBizoIxaBrAbRb/myXS7L3UfmI0gAdXc
LdHKduDX8dMApOouWHikioGFQ7FHyBdFUS4FamQQIJNJK+gEIwT1dW3M+DpYkLBbRx5wJ+B7pxWe
Jp78LIIOv8ZNdgYLyidfOz24l2SI2KLTKcRnluyMzlGxnqBvEfVYEqApOuU/V1LihL+iSCFvaNes
mkMpKoPFGbsvFNF/YTejqoWIm5+bhRGrZYVWuPjNae3NYFDrKyGk1AuBZc73+Qta7wlRi61gHeWN
nqMzTAEnxks5z88NHRDWLjK+hUBNMTRl1ZUbiPuVTnaXblfj8KGx95LQ7FYjO2MTz3/BmhNhSzdf
83fdzNHh5E5F5K3EFwqqlBmeGfyCj990JJmux6zqbXkV/QXOEZ9uTEAz4V5WfzO7m7rLJSC3gw2e
s4owGMaox4TSTnLuCmU7Y3uWgV1Ea0X/JrBBng61DtWlO2nca5StBz0f/R0VxDoPgPBNox1RyR2M
IzBeG1XNnsHhSNeRCdWIUICmgzvyRCi8rYp/i5k5VlBm3T6aAgYAE2cnq1QXZt3NS8i+sBW5RTzC
rcT4ILORa79Ks8WErXjsNwnQFdsNXw4GkZgCi+iLlOQbfW0dSYcUSVhfRfp8FTMQECT0Y6KjRfxp
BFsMDYEIRAVWY0S607GsEB6SsWQgitDYx0Qz+hOdIEx4O8rwLymU1C72xBxzQYLVEkM7AHLb3Rd7
JK0MXKEDCEqfRblma/RnU6KhUwWiLNvKw0th0pFE85HHwI5gs6i/knXyBjSLUSfyUVXslCJHbHgT
olL1W1X2Gtk1YSLM93sKosvWAz34Weyy0UgIYhnDFbUxYZxZNWPVY33IgPnYM9TTcWmCE+ehCHuR
fMY2dLr+rRh/GyFUEXirKlr7as6cPTBSYzw2OAeTEKolNNPqWhFqroNfXM9J1dzVsuMUBU2KpKye
svuMhals4lCAf0wQVKOR0nNYY8VtSa++1nXzH6y4PxrfM4apv3fSwAjAaM7jhEiJZTKxjHtpNo/I
7gpOLVX+V2V0EeuRPf5ooZQ9maWxM11sh5ESggYYOL/RpuE5x+ugMh9VEaaJWOo0MseEU9O/pWmP
2PfnNbWkT1bGdUmwLJmD/kw9sbe4R8ke5bEv62wftB+RJ39jMp9DGyv0SFXZYscGdyNfGTqGCh2D
yAMia2bcS52jCzkuspVON5lnzpHxYGZveva7ZaaWImZYzYTGu3AVOb3UWLYhwgE2G1MuNJh5qAWd
HrZWx+NwInZxRBIxlwZhMdxzSCLYY57FHJ0bu2iM9CfAz0dU+rbCc0VVoTRyZgPlLFKaKIXb/7x6
St2E5rrxgEcnum+YZ7D09t0UyIHvusD+aehp+zPiwvZYEtCedsj/meIDwW9O9tirp5bjq+H4gnGX
4NXrSNVc1dzpGyA2xIdKPgPNs/iFcgD6EUkPxEw+kOe+FZ9ZYrFoWX/WzmWl88ozqj0GAy2DBnWC
2n3QJ+M419OhWXTinSN48cRC4qUQiUrWTLx+HDaMmDlqKZcKBpH61OBpvgk8eMhIOLOo9sGLwCJQ
RSkQhSFk+xOeTKM4U97SMPlb9a/OfHcN6lILBiMJzY1yUglaDfhZhEFfNQN1XgPID5kR1BQwEY6c
mdl+uuSXnujgfEJbRnwwrsB+SNz8Cx3vWeuZ1E0SZwuRwQD6FeytVEeLVnolGQM8w6SWbgNrZTtC
GpnObyqQOthbfDATOOrhUiHD0+B4qAVyfkc06rPeDK84Xl9Rh2Q9uw2ReFXGhK3QDS3blQ2FwwIT
4v8/AE8y5HiCSIClAuVL4tJ7jbTamQUar2b0YVFLJQgFx3fqIDjiEqtbgnCs302/uo0y0jAAkgwh
hrTRm0xfuRJTNr8LEov+sTgWq+GmYQMaJG6G8xClZ6KjTxtZQUl/nmfhRKYrUfRID5ERpecCk+8A
y5hI1J1co8QzI0uBVKT5J8IfXTJQif7L1JXVn5hwZElJQtIdwtIUQoa82zY4UzE7Jfp/M4Y9iqRh
nnHOwkrVA5WoVprgcfhFYshOxqpnP40HuzN65OhGuInwJXWWPbSLAv717k++3SPYkAuThRIYd0q3
IUCOVeM3ozgBrrEZQbFa///qjB93rqrmzEOAOTAD7WMyfRiQLzvyh0Td00FBw8HaIx6EVMb/CP5O
sHwTLB7kyrMlvOB9WV38Korms2nvskm4iPqpge+OuLDQXQHS0y6VoTKzIexewyEtgNlLao9IR411
F4ewvyy/d/pl88SUc2xZY+ozgaa9eC3cbZrJ/0R7ZqCTMofjUjIO1N05waQpJ7wZop8ftax2mpxK
IpWdJdIco/wzrDt2K1Cz7WZJ5u1vjn9jHtI7ER4WunUtnGv4f1ISwf761c/75ZXhb+9tVIYHGRiI
Wkw840wY1M1Zhhyc7/9GwdmOKqxya3aF5Zl99Y0MorvQio9YaLECx1d9DUrSi6Z2ZAqenPuqsWF2
0v+5BE0CD0o9IybWNnuSQ/cmHOJOQXFq0+NbSPKif7oXcdG4pvwVOyPCN1GRgeyy7kMjyLTkJOHN
0JhhwU+jOJGRcVYCuxxwgOr7sLyJu+ww2xV+omgQPpJfuhnVsb5z+DCGe8xK2MoTsSOg4Jc1+aQJ
fQjEh8SgZ6cwUacBbOj+OEwUvfPIMHuDHXhpmzYUGUK34A15KMKYRoPjLpsF/6T2y1n0QbqvbOtx
xyFcQoP5aAEwNZrgrGjeBLRvg8o/Icjv3DKzokl9Nqv8RoEDY/VvoiYQMsRrVXPjKf2lPsYGEJNa
sbtNO3z8Npv+0FW0dcklXslbLcB0F6CUbjIUXf1klJ+jVcMtY+o3j/xw0xHknktHxwtYeTkKXWxp
t/hH2kzbWB/CB+EO9+WwIKJCCalxBAq0gDoPvBQnlMF6ZWdVzsxOVw2VEb9ejeRApZ4nBjAWnYmT
q6VAnji9Fk4uZKL6pp4a6uRJrh0pQ5D/Keh4fDblnHEUInex4ZxiSRFgyMLD4mlBKOdVvSWfG/Zy
mVWZtLXMTJCCbPeBk6UuI8QZbIQEhIIZRixwxMN9glvGGFcyDrWsE2/zG+Tuf3UCRIe2Nt18PeuY
ApH74Npj8LFbrJLfIu7HlMKvd4jzST5zamaeEwKB2CNgBaGCmDdMl6w8khwauzHfy0yQmPN+aI8G
MIFq2j2BypXU+NSxXZNQ7HPVR1g+LdD3BSUtR1HX+SCy+eWkAd79r0pc3Upd3zMsz1+L3LwaQqaq
RPnU6/QTidI73eooPktKBGFY7jKo5fE6o9mjyz6szVcLSIIYFuaW3WMmfyFJAgLEQvB+bRY0NMrV
pzoSCksHWGHLy2fGmrHoqj+Ecs5Z47aQHOKWrkwvfYPs7bwVPMlUPHHGItDcQO9WzWNKKQE3uEtl
dhMaYMS/Jkm7ZC2Y4SOqhqx0CScEAsXQFuNzfp4ExgekvsyoDSuMOgTwOkbFEV21KG2grECd7hbQ
4xpi8gERLBHZG7jivsw9tcCnqXojSKIBGUzWXyPkClYDxiN9dM5oGG7b4t0Ea8QQ7xiRQJB9Jw+Z
KGLYL49Ci/x0+6k688F3GXBtyQoLGDQnvypnxsBB5aSfl47rARkZu3WLZSa6Y0d7vCRRYZZd+gJK
4Ur4jw/H2WNv4MlKkbBMST+c1B8g6m+KFr3hPQSUNrPBWIx9G/JbT/v3Fi/4q6zEt1I233oWHsDz
Dw1dVGQnb3v51i7s0TwxF10MzuAUKxf5OeA12ZGajg5DwyJ0oJ08t1PGyYtl1zwNRNWvDPJFaTrJ
ItlzNcZAurmE2GQRUO6ph/0kGXclXCjJdNZpDXi3HelIVS5gfUDq4AS2LNNacEJuPJcKStjkNxob
ZiHqsag1bP3yykvum6fYys/acmTJuBXXMluf+sKZ05BWyUJimrRHWSt3lVecLrMNF/oqwB/XDvNM
6TYluwXF0ZhLl9HZMpHqKgadIQnZcnbpHCDJ7ixGwA/iwzwmB93svcQiNjL6XHKktxBsKi5ESfUz
mWAqt8gtT4f8qdUTlynO8DlsPoZC/8jk6COqPLlAtVN+KUX22SKtE9RXvY2f5WAXcn2ejIT2+NDj
4WuB0igwNh8Q67X1alrMyy5GUI5xkFmLj0zXFZH0fkoeWJoZAYGQXDXsfNHv3i/M6tSkxDWe6XMg
P0tEFkgjlsb8OPvNV6yYVFUgFwLLBeIaDufma6Tc6SToUsbm9Ozxh6OM6KdlZFRbVyuwRogmCcxs
Jl8E19KGjAcSc6x/pv1uf3SzzudM0FV8Fi0WSONZpIOH0TIWf3MGPInXHc0odr4UuwXLnY6xx7OC
3w/km03w05UIWWUPlSGovioOuU1a4LJjSWlBKW8SnqioFoxnv6tdMXsdK7z0xzZjgDMBwNMHdrm2
8lRkB8fjIz7EyXj6nVzkwqI52piROTl8kk3TcauDV/OLUbiUC26MpL+KqeaadLVC19+1PH+w6njk
T/GFMPk/UY+iN2458lzu3sR1eOLEZK+6eQErw++UHp/J7i6MWtvSFQjAGZCok0xA9K6Op09wpRGb
qplDOyqlLihidGL7c04xL2v3PigUmJwqjfmVjMySMIgph6KYQxBkwazjn+IOIeZgWsAzGYc5X1yJ
1PA6AFYJPvTVkL2I/C/yt64MdLMMhW/9yWgXfyUevxLpaId0GyEFqRdXLRMQZNcAdFkrT7AB/ta1
eLI2WiyHByXcc4HmXHBVE5Z03V0wvvjT3HsRyvTl7afYoz54x+cKh5hEcNoZQrguhpWy3Ghn8gzu
Y//GLPu6Y7BB/D5ptFnPzqyAFYcfhX4pD1Q2xHweZGEx8We3vbyp722xhqoyhOINWTLPsWAV1KDq
zniWOq4UTVk8CzMvUrch12DBsGb6tIMowkDxRag6+zUNS/dgPVFMrz/daOD2X78UrpRs7f1lZnGi
vGFw4KIjbxcLFBh2BlaLP/ngWZB3ecXmFblGlBwWaMtOk+UyQI/dA3lntAcUyt1OwyN/ciEmiPaN
YYke0KTrOXw1jMFn2o/TiKQ+w+I85c+ufjHmEScJnBmwCEamgfVhERNcmupBYmG4IixaanY1KYHU
rUnYJ1TOr4XVDOCvd1J08iy5rE1OJgsjyy6/qHzJSeTX27mMPhJrPVpC7wsOAAfsAppbkXYwNgni
SESRcAQlnZTuEpkK3nOnYGb/x/dzTIX5V0lPrE3kEOwkj6Y6SdJ8ahqGsPGhJyxeiuozRP8mivx1
ni9SJVzMaTqR92UbU+5qTJoswbhYsytGvVfIVgBAdU0DYe2DTpWD1jT2ROe08rSp9oaNrK4lsheO
tUF4Y7FCpYv2SRJdNh6u8I/IGEiA7DzGhkNKmtPzoem9Q/RVxFvekFubAq26CJd5BY0LVAHtFyjT
88YCT+EnJ4w/9D/TOQH/9Mn7PWNL1Rgs5p9FaYajibOqa2/Ye2+sU7yuO8awc9iO9rhPN7G9Wmj5
5oPBHgNCIWlYnRNDCmxJEygYCLenS9v+0YQH/C6b6GCBBEB9Y7tMSxkt4e/ubZaso3KaU9iQ3yjI
TWqslXoNbG3MVUS91tOprS3AAibIMTFkAo0haahMtZmK0LH/M+blgft14NU2Eq7FMSQ7J0SJmZIE
1erwi6b+sqymv+rSEVumHU2al+0BY+uCZ0rF67pKtV8Pug93mPXGAGBmCheCoMyqvXaldBtr+V7O
+iPajlPiturgo+QOEx/XiHBI0CEOocCMFGwNsbeKw6pjrmEqGwkDVsafc8lmxFtr8izfpxQdGNg5
MnGXrLladRTm9+kzI6qKZMI6OSLgtcuIZuUTrcIjKeW3tu45TFImTg1RUYisuofwgELQFwd5AVi2
6m8SK3OQBxNeCSQN00VW24sMVDuuM4SdJttXmCIj+B8LrbSCvIyUOF2El2R4k4oC71MvJ6cTKNPL
K/DViexEkRqvhz+DbuLUL6PDYd3frfi9Rf5d0YtkzODwNZiSZwKmmNTuYv4hqL6D6C5p1MSwvo00
9oSt9vIGVQWB6Zzm2ngTBSUcVMgFy8nNn01qAtW6x6Z0Ilb20HdCKAjFbZnInDkj8zHT5CQDLDfY
EBod/DiyYcsHu3s3zsrHehEvU7uyYZD8bFb9blKJh0PRpz3Lpn4aJCFu3XAmWuIBdG6LgxbqVSPQ
kuCXUjTZk69jcssOlzF7kPVugqLX7rMZhepwt4zp/oAlQgaq2Pd8v9Ow4rkfoUIDaD5cDM/qu0uJ
3CoJk11y9ku7b1EHYknz8iVQ84zFak7kj8V+Vu1Md+Q0S9fXNsWnIedXAf3AhjaBctvYEGMMgmla
8VmpGMFX45GQON2HBSj/SGJgYBDUwJDD+G0mfUDISNDCIE1vRgv+4ox4YYbX5bB21nG3yadnX4No
aLGQ18QpXRRRvSTjeGKa3WsDVB/FZ+J1aZL4lHQjxqfEFzSeAXJ67K23TS49gurI/uLNRXvFKCRl
vZQSLlZQSCqlI/5Y0RZI9T81tfAYxTfGfrdghOL7S/EVAATbXyFuPktteHawBjT5o2riD+lg+AdJ
Up9X469eEqXQao64IQxUa2cziQCoQUsO9TkHgonuJCttUrHdmvXSNqyIkshuTUg/qCxvXrB60DfO
9aXhO+bhnKjhPHDtJtJ1wgmqixH1FiVUO6ApE5kmmFfrOOaWL2P+n5fBV81fDd5FmwAcmp5FjO/p
seq0M/9rdbWuviMgA9GSf2KPKXARsLwCNlt4JAefJgMhG/bfGMERwLKl+2QjG/T9RphOU1v3aNyz
HSN2VkOgyHCc5eggDPGx3Nv3UxU353UCMYhPbiGylacBWTDEV6X/jpJ6YK6W4sMcNsU1M/nekqSI
D3j9s74mTSISZPmMpuJTM+cPy0vq6qi+pvjgmmvsNhwtatk+Jta9a+GsfNoGuXQdX3lltxITUqW4
KVFys4roSlBbTDLv6cC6a1I9Tjz1uOFOF6z5jeFAnwnBWFXBbPaXzhr9xDipbCWQVMhUP0BmJTOU
j5VCVeyBkFnziwmBGSdvJZHXzRBkr6Cb8zRr50qBM6qqjganNiEzYLCY+/NoKObO65xS204H0gJ6
K2wcNdPvYlo+3NUdGRZ1uXzQRTr0MweEh1nNH7muc65rVvbDFugN3aMeNuzy+jg+tKqrwAuU8DQ3
FVMVhqmDigtyw46uwzttSGKeWe+adpFNYbwkRF5igU7ah6JkuwDj3G/Hv0Ocn8rlH4MU5lGbiXbq
WP5VzugSCH8CLiTq1n3solunWfsFel4qBFvLL+Yzgb6q70hQt4oltByMBvSgtQuTbzJ2Im9JdVxI
mS3c2fFd/wr3aM4uimChI0VjXjBHETTfQjMoh7mYhiZv2FR4s6q67mjvEUyStZ4z+bsGDwTJBiIu
xb4MhkBMj2qFWHnejmtlHLG/nUxE/d3BgJZU848w/KZSBEO+h2rEPmhDOBFfOmQ+Jkqb9eIyq0MN
a55WGufq3wIiKl3brcmjI5Tz67Avm9MgiUGplHrQadeSDj7j2Lz0c/KyrObLTWT2i2UWKFZD3FbT
XMVJOOKvxz+H5g/402xiOInGE9BsZN1o7gbH+NviqNvy8TxUFRvN+ExP1ZnmxdAFvyy1Q4aJuRBi
T5RhXQ2iN8NYyur1gkS1lXlDR9SM0NKkcXgv8JXnt4KLqyq+1Ez+Wv8QAXaIb8kD4zU+By/tnxy7
E+6TVkyvET60MWe+ZHjrJHEjdR5qahJh4X0cpVy6CHgMogNY5oEQePALBxByNF4Ggy0zOSYUa8l3
VfC76ZAi09OcZW48xkykY3dWLWec8XDhd33BbKWRdleh97pC96wM3XKan4Qktd3olWqqpxuDLzOg
mndqa2BmUjCRU9U4ctvea+Nb/DNmXKD5/BCwtoMMptDsH8ZsI2p6DLGvEfXVfJsKOE5NOrNWZKLH
PslZUma/rDD3RwBJjg7+RJXoRa5/jQuczp2DHNsL/X1KmxtxwxEZJgEYAwaRfhkAC4eHVNFaaSma
M/EkM3JPhe5Q1yErW538qg63hCAyXqNUrRTPKEpfjjYf0eSRRZjN07c2HH6PP4YpfVZb/SKlTyuJ
blBmf75Use6tG5gHPgauJ79STRLVV7uXcbM7FtiPXGjuGbMTIz1ZKQIS2C/y5bAWXOov87XW6EbH
nDRU0tQxVtGal8mRSSalYPJRknNrWNVnEtfhNuE3+qo6xM2Cwadg+nsmKwAPnXbwVZOOEO8kVn3x
YOs5tSqzhwJ9ai6eCt5yoHTDxUp+24JhsbMJVzle2TsKz7wrnnAuwcMFegUhH63BUzqJx6yx7ovW
3uJNCul7DunoFdngN0x1N7xlG2u01TPFBbzXIVIIvjZuojidYiyipd760RJflmIlFpV8Dq4GYkK4
7XlpxCVbbXQt5eq29gdRbUKSy0JTXD2WBd5WjV5qNt7oulM3XSc1vralGHako5gJ8TA0njZXWORL
FuG9TMqKJQWEYZtZFXDUsZZAI6eKbkVIV4OnigQXAhJ4DM+uNvZuKxPh7OrW8Ei27mrlr1LTQY2C
rb9bY0GqEYoNDd8nZuUSsIxmaWeZ4Tz2r6nzGfVTfM6D6eklSifmShveyQ4sbaGSTlS4S7w5+E1g
uTO5JsjYw2y0j/FOqMiO+G6PygbLY6mOEkyLHqZFXPK2wLQ4DEAtTKAWY52dK1ovg7u1kY+ZH7MJ
7UkC58biYRnFOSiCG8scd+Y5uckI6ef+XuIzasW7/hJtqV8Oou2b+Mt0plzsSdlHyIzklPo5jPVB
w/W7ycSomySlbAeQlvLsGbXhFkqKSZMQrARrAibgCgmWylIkTTG1V6vbMQ1MD1qicFLEDyX5mwB+
tfL0mSsamJL6XZCXd3Oc3uc/iix9CjgLcRAcE7VFcFF8ZE3+znI6IocNo/y1nNNrvjThMiAdWE8L
tpRGuU5sQRRSTZo8sw35fS7Wqyjx++NroAKGWduZ4K2Nr0m2bu3c36AoMarTbkMvXGEAifKTjiwi
2Uu+6uWhajIkAaRuCwu0+arQboliPrZ/+xhvs4TcC0EBUcoOiEKEhxrXBh2UeZ0kdtAyBN+6fehG
+cZWGhaUcFSneyPRjzkHqP13qZzviQRMXWFEtqkHdRvPwh0QrCZfMdNfkSdLKnwlrjd29Px3jVFw
TbRpzcY4F40wHVVHYKcq+0vGgczdQWKKNK6nRGuPzX5ftwMvYral7jf7NXlNvNFYPeJg4SpaZPGC
ds2yh1qi7QuaKxwuWWbwWh438ZsC8TyQMbBNMB2vfOP/BgNzlCG4RXjZlggvtxMY40lsmJuppwE3
REeS5IRNuHxUXRNoyy9Tnt7Vnl0PuldgoUVJYEFaAolUYb6yfkVWP2vILXAIkCACk88rGKqSfg1+
+1atsE7BICofmrXyrN2t4xLWcSNPL8IgXSyr4ITQvRQuFxVGT7RVitl8yYMURO6moJ5I+tsAOgWX
m93o6TPTmvdtGj76+lfRG1cAdMv8Po7aO+Zyxc8K8QlMQUTqyIX71eTNRzmmHzuJ4DwhQ8rnFb+q
8uhHvzEsr8PorMyUHGzExdV0gUG5BIC4g7A6OYB2+X80nVdv3FqaRf+QCTAf8pWhEitLKsl+Ia4t
mzln/vpZHMw8CGj07daVVOQ5X9h7bVSR9cU2GtYvn3qcXiPgBAWRopJkPxureF+W78aeLtkbyT+0
TxjXJ9SStRKksw72TgnkZQ2ahBpPLgLqLYtw1Zhid6mZUYy+tIpdtIR+WJ3Kvjt8N58kD/BYYH+x
cAt5uRvl7ByUnsVpvDefEzay4ortIt0PTjf/ifJ3hGfEq4yHmq81bdGV7CYijKOshQ+WXwoVcoHx
a8bDZh+73zDIggzXYWBGaMGtW2JL1wnaectWY2FvlmePNvPGMg9i5w3tqle8LVDJxp6F+kMWvzTg
61Hb3M3EvBdx8kgwWcrWLbflW5lqDqRhArPzG5nuBdVIo/43kncRX2wvoiNtFUpEgMYptTHe7oZ/
72p+NpB70gRRW0AdjZSodmLmDDJ6EXmwLgXncDvhN9mx/k3b5Uk5+cGkl20DytLdtmqQ6hKaFOIY
WTjG9IywgYp18JlcIcLWztWuPOm1vL3cl7GNzh+1lV04x0yk2fUrNXsMrrwCcX2ZyhE0nhYMISYp
e89O4GiOc1CWxIjJXEg5Po1b8rOu0FiFmEwZulPJTkigEes0yeBPGttm5M9llfkht6AyQVmB9qBg
A8nmnex0yLMM6WWZrEBQZ42sLGHcErtmR+Ob/nt4M8LsiX4cJ3DkLNQksZrdp355ZGn0Rg0SDYdc
1g4z/2oMgxp6+xbKhxnW9B/VkeDaw/Q5/Y7+6NJ0apliaDIgFJuJX/+WeXpj83u0gZIsQWqJIM4l
bODRedEj4pLtAJHAX3Ji7gODimZfruHHtOYfbCLec1eybO/bfFrWfBeqfMNxdB+IOJZwtfdNvl8T
Y1cA3vVe3ZZBiXgftZDXIL+qN1AN9w2bmrT2KozofZ9dx9y+LERNhBNn5px5ypKfjboNyOXBCOyr
TxFBEfIanmo9oBc4KUcDJQGP0mYEYbQ8QjUi7QizpirjbrTvLRgTjiG5RzqlyEdbcVpafBAQuwsy
/nI5I7fQMvvK0dvm7owqtS7Ke1lIRxtDzEooiHasdQOlDBwkxK56UNtc7QBxCjvf2/0mmsQQA6ob
882qdQTiyOAnfE3Yp+LVTUzc5ekckgrCnVJTVM6xhwa3cqwN4+5KN6W1Ll+aRKYXMHuMGNL4CpP6
xfrZUkpnjCZ/iLYjImTzOZ1MmgcozEt1q4+K2H417CsXmHXOJIWet/xOxg2dyGYwXsz3VZ7fVY3l
3YhHU1rerKeN0ukZGTykS3Pxf2Y1ljBB3GmovsxhcsZcPqeh9NEVbr4OnyTqsrCFoh2Km9X7/11V
LlFe8t36qulmJgJrYSmm+TG1F+ZK4f6jkrnkys8x6wFso42paP15DQDcUnywNgtJysO7u7e21WkO
GWpBA6lNh7Y3D1oEBAATrkn+Nrku0PsP5dwd4C0dVE4tta8O9QCdxO/IkjUwZymnNupOipCw1a1H
ZrSAVAkSG5Kr/tSl/NIALViQR7qAk3Wmhi5TYVTkCiryMSxPy7iQlCO8HHAZnCS365YjJ0wP8F/N
CaT3AZxiwun8BWy8iunY7tg7kjqXivnaegjP3X7btMbQifaLaxrVNRyLG+sdbUDiBWE1YoBJuzel
/bn6h6TyOK0pDnFY79Cg8+omyiyQkjgYPYHrXjb4eeAtIefScb++q/8IMcESM5OW4g+2V1rzTjku
+3wad2hBMto2rAYqYhBFTEGD+1Yi1lEhJGRqgjQLg9Ua4BAy/vZltYTh211ikoiEjPxZUwgK4psj
XyeHLxVsoji1CpkI2vqAeynUgA15MqlT9KO7simROgEOgGiATCnqoSK1UDKAVw7sxYjZzhGDHcun
sAntzWIXy/1bRuK5rSQHRYirrstc8gY79GxGMYdrv8htL0Ysyqr1mrmFmI6TLY4hAUIrmvVKyTBx
10RKKOW3UfzlwEFx+6eQs3fR6++tkX+sRIYmR92WDhlfvQLEYNAOZV556UKSX3cIR/oHml2GLVwu
GBHAG4p7KqOJY4t5ULjoJvayin5A3hUNF51jxA7xpxG2q+u4UwG1CdZMS3MdcOfNTeQ39SNn1zSf
kPkzWNo8zrECnJfgajSyR+3RKzY88+aoVqSuseOrU9XB1LzWn1EifTZ2+tXlcGfn4dPKGeibSaC0
y8dSoE6NAoINeukgZROsWHsvNwINYxdiCkxr5pLmLqcfZVjQRgnzQpppWlKUEU3pZkmEGBk0uphO
oyaYeCfUGU77wa/zbtLyJMpdnGZfMqIT7hQ+cRZXjlnDSYmkZ4y9ajtrggF91vVEzpwkrEDW0rvU
fdddfmgZ9Ja+nqRXRcvuiR4+4pROlQ11K/aJlH8M0vBqovaz7aKv5RCV2VEAirQFVG42OlUDbZSP
J4GnF0F5qQ6KWhO/1PyOquRu6NtoujKZRqc6DmjEAsOjKtBQjeZpkutzglmpwTpKSlNXBl8t8zta
FrYj0sOSxzfyeRQkmfMmySQUYRLavhtNqEahl9RXMyc+SP+Lq+KgfWVXpiQfk3zMkbar/xSEOYhd
N0fic0ZwIZ2G1jj163xCPjif0TESiVMJjhBW2uLdhD6khSwa2bLqnUkiJ4nR6bPuLEbYdIGGL2SQ
Pj+pXuFQ9u5S/FKrmMqarj2B2q5hQ+6pwZR4R3Qv4xwsBdxo9q9SJnVZ8AoRZ9EtTVCHCvwaONJL
ex5MGHSj4tiTRsmtnQt8mqpNluZse52JVqPMT9GqYYOzD02cHC2+JALmkjQ5RjV09s5JVEr6STms
1EHMzdkuFnw2i3Loou6gNfZeh4ZK8bRvMlSGGma/Z8EavGDophYtYv41mpjCk3siwUShHlekeosu
2pHG1jPgXLfdxw44+CPuzC2ei2g07ZnPxrODlaypqJwGr+6i52LVD9qhEbGw5dl4OLOJ0L0Q8vbf
RE3uMcr0SQVEVwjH5jZIaR5j0q8JMmSkmc7Mbhnr4B+LJnMnIv1eRerdxKSnpa+Z2petDMXd2hi+
ju6/oayCl2rLudelaBaA1XRw9tgXp9bIWF1ADYsdExWqQIWasNOrDgswooivweqJDFPcjEF1osxn
JTfP8WpzusK0oPZBt1BJ51EmZWWccbvl5wp1qilrH7aCmKxga4o6nrkic6rTdzP9LdThI7fDd8ki
pHj0G27jpnvDxnmGUokdqTsZ0zs4VE/AS5gOhTTt+AiOZsNmWSmZi9CRRn8rpE1N0WDAW/fVQLcP
D9Mea6y2N+moxrZXx4yBcBTCcjN0NkjyEyR+VLn//7fbBs12RVCV0R31bYgS/1RCyfvXoiFnQ+Kr
KTQJJXIlqdx37ScCUmAfjr7VpAoDzUo9SNSXYZUxZvycstuA4BL7P9HA2lvNSQOD8n1I9F1U9ciZ
FQAtl77iWg2Fu9rxG54eKkgyknFmPTMOA5t8Iy5tktjVxAxWGeM4fNfHyDBHJY1Gi4UjjUd1glFU
MmBf5nej0t7aVHmGxKOJhGalzCBqGCcmmLU5B0lkkyJLskyMDxVmmDqUbMUQGmTQ8Uq3yRp3AaTB
EGjfDo9IRzoiPBPsnV1BIGgsJyu+rR59lzReATONm42mcfBKO5GuBJP8c8k591rFqXsPwUn1ZYzD
sS7SkyVh6lPSwBynwGgXcMFYcbLzClplQe9OMnyFT5Z9Q3FJ4JMVIMS75zwjr1bAnPTRc03kh5S8
emhXZZHd4zm/cRNOPBE9OiuV/L4odb5NUmVTRgFRZQE+ZiSk/YoVye8i9WHY7T1UW29g5ehZVwkg
L/KmS9PO5zCTdmqMPqg7zJdmRzaFy/HizBMRS3FzaGxxkAGRM6jEHlvL+smIk0ATpFnORJPzBKyG
5JeLHmimCEp3Ibe6TaY7LrW7qqm3BlUrAR3hMHrTSlzvu1fz00Ml7xb+SsnLHtgLJdV9Fr5GNS+o
5g1K+an/p1f6scWtKsK9UhA3bzvz7TsaMUwDl0aEy7gFDQXmLO4Ay8cutXuhutYJo2TCabwtjy6a
rlVY3Q1n1f8wPPPLWTuVZ4YOEP3WyA/Lb/F2SK3yUkrGWRzlMJDemff+F/reOmSHjnk2A3wpOXVS
sPTiIqvTpe+yi2nK59AmhDHs4DurJxzwJZFKe0FMyGzAaiTNelojzGsLqZDRv4h5BLDzQ5Nz7u9T
V44Vv24g/KReh2SqRjKl7jMeMa++tNldmqInxIVnlitOUvNoFm8q/ODM5628LoIF1wz8QmMrSaiR
jOy5jDxz6d7sznjOSe8Mnw0xq1RKWXht5faKNuIpDeS2COwjMa8GU2KFXuZCz2yMLLMJ92XgPBQx
8t4ZKmN+yExi75ffBvTXaPtl8A93p94edlPHXBpMCF6NkePjZphn5W62wbrWrIWP3NaMFvHeo0Mg
eRakh87bO5wtmWiCcgry6LDJH6b1t1Z9jNODpTqgMxcUK3OTYR9beM1IliTLe2cj169YBMYAFKvz
2k08vPzAY9sd6hF9o8qmuUH4qt/ZpEF+QLQf9ZcsZ5LLx4CRj+WnOyoUkARATAMg1RtqOFCyCmN1
KUrcruE3kXdpdNDQ8k/4jGey6i4aKy1mjTyhFeYli8E7TXGl/0qSWwQKqyUHNAJBVzIhjfeFeNep
/kuiSu33MJqvFETe2IWuLH/0xX85yNMBg152RWTpWsWxpVgw12mTpuQzqhMZWQJGFgHklmNtgGRn
R7XXWCyd+mu8BcxoR0tFlFR/WjJQmXBmc7cRT91aQPtWdwRccbl+d+O33iVXo1XPafqbWVIKpaxi
nbGiPvUkyTO7fzNhEE0RJOBnJOU7z6nXheVJmjcK1GdkedMZOXo37Crpa9neto7wE1IcW9v2pO9y
Us+AG2m3sYwJBm/EU7zL9EH5DDA3VpxhgSVuwdgzYFJ2XEPJPZo63jXC2nc93GQjQUbNuW4SxBMC
pVGgpI+oAatDwlR3zLR9DNmM5VKkR7sJQgvcvgdIpP7aWpLXQf2D3InTbMq/mqUIQtRL5EOVSANi
XIkwkyrgcvEfMQ5eS6Y2Xo56xqqnnslRitDO+bpBI0v8MjCGjB+8HY/I3niDI7IlIhwzJp0L9UL/
s4MCIj9bgkI0+19uU7vLSFnFzyRL7s3KtJRCQswO+PmiAcNDsh8r0DUmRAsIlUqNCvRHoibHSEj8
2IqLFeG9yRHPkHgwvdaEUFnvUytzZXN1kN/mMZwbZK8raxJUcw46GslkWUB6pIFoMiax3SRvveSl
U7yFwcjLpiP7pWi2s36PKbjs9oMi42Xlj7n9SAzcBKbhcFmzqMV0+HeKyKBqh//dgSVvrhSPl8Oh
Nt3EGzm0J7h+VWYG4Ux+/Yd01I1LZ6Y3rW/eQt5hwVTNrAOrjALIvicBZrDoFXCDxdGk6tZJ2coB
DdztMt/XYt4ZOPh60piSqLl76YW5Gk0qBO9yxXHzUlbK5YHsFKR0+O+oy3F0bT6pnrAKgo8snAKZ
KfatjCb1syqVSx7zUGk0pkNHUE10SZblzK88F+sp1cdgeP9PQ0XPgBOVl+3PzCEZqeWCfGz425ZR
MiTblUzXeKDokArzvypOPZ0OyVhazEtwQ+ruxPLJk8jPUs0CGK6SFqeGjzFnltTU+wYVwcoK0RIE
+8GAECmGNL4iOBDD76pCAOuURC9Wx3zJ6QD4G4EDeTKaZYaO50o+DzzOGmwIwZM8s/8uqX8N6V8c
/5XKFcclfz+gisKm5Yr53jq3s+4i/TtOHMwdfOgJrdLJROgr2HlsndYbx6bVkpyV/Mn1z3qM0PWT
UBWd+qbjTv8a5nMbWgc+6oN+zTlLGx75GBIZuiNyGghKqrpd3JMMGzll9FeLgfaH613twpvBBc3Z
KYWH9BLrCmpUn1Kj4/MrmCGa1jGT4UHeLVT7ySuqOWYkkmPw88DYSPYIi3eTeijDAyOBvbzUx3YG
wmzvbAUbNp5Yw/KtooZ2BSP2u8Z+XxPO3YVeRxJcbaCvQY4F8pZBJbHMfSdOtca0LaeJHo+1pDIu
+ZK7O/D2o3bvdeREKt4YXrza4FkiygfwyK5Y3Bqc5KySBuNGDaYo8htTcImhxc3CmbnQrkmAgVXm
uVH6KA1eciAhofXZpW8RfjrkE/+nZNatKyqYEaBniath49B2sRdis7EG3AUKoOdWddXe3FVxH9DB
rgpRHTgBBgyt2MZMKdn1wj8AEvISC9kTt0E3i3OrzEHMXGO+6bYO8yHBvNtdOJtJFtQ7oPG4DRlF
xjCFlPWOlkcN7+qsXc1J/ciPsRE6kkzjA0TKz4gmzeoWJiZKFOI3c0LmYXtlWe/hCN8bIJTwWAuS
hv6xKXGaRXeHgLG+hYijC9SVCo8XVFPwRXC+Fjl329U4FpuqMsZ3gsScSjiwJez5ANDte3SzdO2j
YxQgCIWWooUhY/XWfJpxf5nl8UxsrGe/N+C1PrL+Gto9x3qHCnQXmsmBAxTrIGAD2diFH4JyOR6P
TQw8x3woNiylUiKZE/fVPWXiMjFXI6eBn5UKZNhU2PA5qbpTpDLZbVF+61XrMwE56TAAcWq61UyV
KhRncRKcyLyWZgfzqezucTbd07y7H0rXQNZCnIi7dTXgynDsDefJwa8UBnH48iQPE3w7MU9nrFgx
ViwwxbUxCDY2cJk27VfCsbqD5Vc6FjCmRYwQVeNk9hxrtXZgAQTVutsTe+2sOUTpXbuLWI1q6zng
FhwDs6EBlZ30bz/ISMI/ysJAgLzuoPx77Xx6IL4YmB2HkN6IAor5pw/jZ7rYwK9OerT9SJAp0d2W
K3KinI0Od3IsqpMkVlwD+mFGnznfsd3xsujAF9c3qnMrhzqHNN6qQ29lRzYao9/2OkkP0W5lNu0Z
tw5G1ggErzxLQr0bNiqqyoHsgTc/133B8xf+Kv4liF4nF81TA8JTi56z+pfp5AGom961b1rUvVvG
9v8S+j0hBZPkvks6f1okeyJiFUrLqLLCvuh0/8pofbBzesbvZL/NSLnDh76Kd/GneqUdq/GWSXhu
4pAleXuWTpXzNdrZua8rhp8M/5Bbs3GLwQ9g4Fy2hpImTukmdCJ7bepv1pi8h1380aBa5EjbW2v+
4jPPysMyVIfN6QduWeuyw9ShV0lxLlOFRlShzSfCOW3z2WK1jIYzQAuVTzqnWFS4gsVyVcPu0hBB
RWG0Mzxj2Vbu12LVD68EqEkIZWc4DUjqNbS1E9nTDoM0HC6Ej1muUT96/FIyJsyS027k/V6/0Dm1
4T5WaTh0kMcT8+GdUmiPoXm1jYou0is78VgK/p5ZyUpVuUumIAw3vYWn0fxbWvioNgd0DPK3Zgls
lv6WflCVZCUsfdDI+54DwyYWWC+vg3jLDTdWidQmZ0BclSbytiShHrUMl6eFNdlkMoVQe6y1/XKQ
IMoqfXaYa7QH48+QPxcyJS+h5aiS9Sl9sx8U9bFKKbIg+RqI1NpjwbZuqKC5TAev+DSp1knfugFV
6vKjCjbds8858Wv9T/uMc8Oxxj8Kc3tcuD6SOEpu1Ay43SGu7FL4NAIOH+2iO0fsI985m2BsgjrO
dS9aWoQyYHPu9La/tyF/Qhssb7Cs7UaaaRFkROBkd3bAD5ji7Ovoz3aKqNgYCTEnfPf3dna2HptV
a0YvEt9LYflTDU5dg3SEFtYR7Fsh9bB6nDYlHR/ez6HKdyOkcFVVfImGdds6GRKY/P5nhvjW7iiE
jSABa1g1mZ92G2ZoZ4F3RmU0cp9Y2Xub50EWm/dQMu6mpNzbtLsvi3mz2/qW0DaTkNd8VviqjhP3
RvXZbElvT/sdqhmRqf3OxMy8aqo/Em0UKMdHx8HTU3FWNruuPozdJUShdSYvoRHglXJ/OL1GaJ7h
h7JwQTf6aYSThV4++z2TkzOMym5gJKJeISb7YEIR2+l7+6BfoJwxrfETMidnWk1A+STVTvN0Sd28
zGiJtrykjbTb735YdkqlIKLONdgz64jMdIYtcCFEsre+19RiF545XM4nrSgvXP+MQcaz6moQ2u0Q
ZaWsPiuiQZg5lyHBiijIpHuLzFT1wrL1NHztiA5Pg7wEorzNk/Vcv+adqiu3NPYbiXjf7Mgcs87v
A9SFEFtkthSO1qVuVxAy2KB6z4m6I1fCh/pySQzzAIY9mDFRqF1xqMt9Pepv9Epvm9iO4lc/dKTW
MnBVKpSspN4JjP0j5ri6/o4JL4B+o7bLVy7kL3Tnp7FcPxkqfS6Gr5rg1pLyY03tt6LonomtOj8g
hJGRmcydy3qGxyu74PDd0+hFSmAQ2EmEBXMPoONuNbnLz8IVNF0hUxHWb8dIdKw44QSixZxMthVl
chdXiUq8aLRDbiHCoeYqA+WaqZ/18BJ+hs2LC51ltAa4zb4wqnLwidzsucTbDSyTxsmCkQ57GMeE
lkq7+LeNdwzywEGZtEsiEbbiEGS0jn8EYZ2jvHgqj1NdXgttOMsh6iofTuPoGBiuoJouCuqlTn8b
OIBQ+vQnOwFcA5hKxOUD6ecjRXLyS10cvejR1gPddJuRB0oQmNSxHPqgDz31RGIs9m60xV51IwiA
ZfcYtA0GuLytqWdJCQuC4VNRiQvKOfawME2OmfDJP4cmYvyM9IA+I4c8snJDdoJ8KQ7pEsID3Xo4
/pIE7nr5pVAjonHz8deYKxQaKtUBpxlyeAkVL7MkH6iMk8f4TgqOZ3M9EIN1xKEL9A3tJpkg1T/r
l5p1aFzBYAmvqnEiTsXNnsQNCONSfyaK9RnWxReggS/yBROsvR+qlHsGQgVlJwYK5hK1j/Rfsm0K
Fh5R9KAVazk7oaGRiZiI+vvgFy+B6akeyPfqyA83QzLN0kDExVmUjHVbCTVA46H/UoN+b0btuQmT
i6jUS5c019RWr9HybXAiqqS1cEdInxLB6FokX1NduxKRFLIF3aYAxFT+m3Bl6xGkeEu/zNF0AVo4
WRd2wdA0kEzY0zkpRcDVGiRzcopZVQzMLhrdnx8zY6rkQAvuRM3iggY5Lq18IlsVlqqkRI8okp/D
l9B3QFHjV6z8tPkPoJx+SHkko4bctJVwNEHVx7swWa8zE694Ta58ePOKeAjSvP6TdKLPFAP5b01g
qBkr0t7jj2ky3828f9clB2yDExGJBRbNZZCxMUTe2Gi9S+1RI9dKiZT3Xp7eKxGIETVzpvkrDmiY
zH7/a1Jdif+CjanTJm/lCiyKmQ/KtbcwR5Bu1besSR6Vqj0Lu3gHkmg5A+Jtq3v7wcBdrfSWqxXm
16mKTDLQFjDyza7TKF7JTxqGy3Rd4xYfwrEmEYDd7HnotLOuVRdA35pMvF6EkJHhPEmDGllKfZYF
PFbmA/Uf93vGj3Bl9sicBsaSIPPhBVJWQ9nEr1kRaD54hd5cScvs/RiH3iYGJU98fCHqTyWTDa5E
Hy4dTL4UfBck8x5+TAzqx1hZe9dct7naTuk91kwdERMqhTYc3BYVjfX2o8jYhsVpPbhIZi5ymtwU
A4drszhSxpau6zyemxLRA0O8MUFzbzMqp7Q1l53MA42PdgfAltfvGQ9fmW4RHHiose0i8Nxj9bS2
DWrxtwWoKz/YIHYQAQxOFb1OfKKgfBOIm4oPw+De5qy3wvfGvPUrWsiKJFjjImcceyTN9/DedU+X
n0q701m2diLBqA62a82fzH/lYzT3R5YSZ5VVemxMwNlghGEtyCaX1BiuI3R5vCPc1wr3NawQ+Eov
+Ybqm/r5R5EqhjzH6eAuAwYh4SY4IpaYYyIBW8a3z6QXLFode/oe/Ff9T5A1yI95lAbLsXiIG8rM
RTdozZQDWo0BRACKTLq39fWjET35OGnInIhiCl9U/Y4UCzQ4QrLiK5/LzxURTiodiOxYMxdi0TmU
zhbtYqbjCrc4g1Oiba1jquMTUBma9MBAuGjzOTyv/uwPHQscyy3qxvtBorsuNxVCIxSnkkaZ4YeP
spSOlhaRAXFVinHXGPaReSiBDNpxrNgN/0vfE0W80zZ8FBTxLxFuzQypDd10je+Xyuz8+N6fwwXC
HGydaB+n4l5heCHmxlFYNuKpX1bSSJnqD18dh0lTo7ngMEFQd8Kbhd3XM7hIcA34CFouvT2hhkPy
BYVOB9NpX8dR3Bhn7mqFR/aBdbFpGQV+Y6QEzY4bpZuOOiGgFks2A0u/jgW3YpsffUuZskmsceml
rmViBxmknTzERxrzSL/I7MiiVkHRD1omyZgJeHWDqh5lKgPM0Ni1JrIcOHiWOJY9N3R4kS5ExN3l
eH2IfVE5vdY/EwIduyuuDgvrXo5lUEbrFqKnBogM5k1b3rmKsbBp5sLQfAwg5SCu1vjq6Gggw6L+
X7zo27xJkBWM/dQx529bwFYr3zKEmkPpa3+G+nAfLSK5G7/OFZ84mnZeAqLmO0+xP1v42XVUH7vE
OnbVcBozNtc+/tzpmi9IUJjCHcZ/6Svkt2GPAEAKsNepKWDS/bM39PAPvE9Kq1js5krg/ut4ZDEM
txeHuNtI3yOXnRLUWnqRW+Whoudo9+OfUDU2Uy8iGl+yL2Uy7kgS3w3QGAhq3Xyue/um9hrWnnYv
WZSdVxN2hZrJZ555ly2RJ4zvOkM7iacWQ5seqicycE5jy8fm2j/R+knkHi2YMYxb/gr79KlSr7E6
dfU/uYzEaP6UjODn8idppds5ObKH2i+psZdqaO5wosvcMXqLGJ7sWHJgEv9gD2csdNtFRW628H6U
9RyNhdXbrplXLnlzcn8xkwKLGcvk5G+uEc9ooL2swqMNe2bavx6YgZ3k9xx2N7mbLu1QAq+9bc1F
ZH8aCk5bKdon6xH9897EVxovO+M2uayfKhkqH9l4LA1RpMvwUrp/pgVbmODo7TleKElFYR7UAdql
UR/XjKTzeW/5Br69ri5PZdoem2Y6bN53XOJsdPwQrFlJ7/kFm0ufcGWZyPdSX0flxqY8gb1v5ODN
wOjNBRAu8GGxtycHaE6CrCZayzffBvbxJlViZJpB+29m9xUdxiY5mEgFHNTdxgglUaGuqb74l4JE
xMJJJCDlbqg5ONg2+l1f3g2yHKBlhU1zufPNIGVFx8+ENu6HVsrrMJU5b93cOyR2DSvDk/9GjMUE
SgRG/GoRdLe1vBN1sYt+b4yQ5mKv/UvUyysBKSHr3o+Fe6dd8sF24TRmtsFYVT//2RT9q1vs4yg7
8+AqMxFPoDNaCuHqxDx1Jz8JDY24X/beNsUpcAW8JThDlk/J+xHFpVQXi0yeMQ1XietoLaFDI79V
P5PkhWacdXb6u0juYUtqoJTfo+qjoMMc67eZcN5wW/CIg+SKJ4sVcoMWJNl/oQmcsIZ0bKMIFZU3
2yc2hZWOGVz+ceET3kBDitsrQNKGn6pgwFo+pTF0+tryZQTu2X7N5MtK1NVKK8OYyejQv+9lid+W
S0m90RvYJq7S75pFTAu/WlZmr1OYDr+0AjTwfEVFPXD/65b/2eG73zDdtVafyxwgZ8FOCXHh4hhi
OWng7Ehsk2yFnQAqfEzzapV64sJL4SgrcZacq1pOPqsVOwXsBarfvZilPaazsXoZZu5pNo52/lfl
BHuXoivVSZXNpeP/9liM0Uy2fClzVEOpUA+TtD3/icd/shUx1JnPCWyiCDYRxVLKmlKnp5YQh9pw
x+KM/EnF30Rh+q/WhInLZHjDeWEqW9mODaSlEpdDVahTKBHzOrGbYspw7upfItK8omFqJxv71SQP
pu3xpu8t0951FBlpz+tH1Gpj9pecukH8J+b4UtSPzxQGUB0yf1f+FnBu0272Favwcb8hstZPSFec
Lo6QbGYOLiAW+0+8T54GDnuLNuldEngZJMiutfJjS2OQ1O2Z3E5YMAMcyk3kKbfDroUPiaN4P8TK
3toKnrRzFr5lbBLX9o36nyQ/jSpExt771jVswnJsQiyPaXESpunmL/CtJRivaHip8+9J7BQg77D/
m8WLGaxMBB7MjlFRjEaZl8HXsNC2z/6msmWXoPm6oHlUb0VgVbGrJGxn9P3CxETPcPuwm8eZAuup
/dMk+dWYtFu2YILUjhWh4YsvGG2N05ugMY+ABZV5GOST7i+kNZjEI6XsKa395NoQ9Eb7UhAKyhRk
6p4y2GGm/y3XkEgNom0e+iONFXAVw7X7Jw9Umvr3FF3M8mSmBDV6HRoGczoPxVFXWq+QI2g9M07F
m9beGKpEsL0lgHjN9jRoHp4Y/k60tMmLJHB3Ee+5WV7Bz01C4o/3U7J0Qvr2aQ0Ta0H7YnthbXnD
SVJdMrV2kuYPOotaTGkM/nWTJaogT4ltOdkZ2nacMnvkd5OZd9L3VS0Qzx0Yr9MCSYfvdDLNPKg6
Zkv9qTJjlmrVBVDHBYGNr8b8lSuHwO6TxIdqT/RI2M5I7zvHx6Z7tkgyWsXTmh6AcnIqLJJZIwhX
CAan6so+jzib+m7bN+o8BipeIlMgC7fVqWiYXqNjToyCCrX2SIlP9cLTlfdZ8UaGixz5A+sA3fgq
0aBysJT56Mxfa+OVMDcTKuxNEK1Gj4VypoAixKU1ppdiGINGfa+ke8GxtrQOQe09v5tKISzz/XXC
VjAllQTtrkPnl6epNk8qcUc1/t6o+rIkAeUhPVFUEEdGcDJy8tBWg3a2Nz2n0+VmsAg1ME01wJ/H
iRbN+AwYizURBWSKf4IqNWx2sR5d4lIP0nA+qUTBI7/hUgi600Tx6k7wHdjlpfFH/KuN/rEQ8lU8
pqlF1FL4+B+azmNJbqtrti/UiIA3UxRcedd+gmg1SXjv8fT/whf3RojSRKKaZQ72yZ25skqWe22m
d1PobwLtA5HTrZk9VKsvESCa2Bwvn9gZU3qXKtEINFEklNsFEYLDHD5wWu9O0KLGkH7de+uqrGqs
4U3+GqfM4Rrcy2owAjuMgJCaLIgTVvxiT8NUw6GIqX3mkVygvecsjLS42M+A3hrjWhvTnXPwYQ6Y
Qedd/B4CDFfuOfcf0CIkpNEaut8MvghpjAKTBS6SNnaEDWRP50PKxmekxagH2dVDbu6ZeqSCP/kO
U6F960vU+zMRCASrKTDMiorx6mC/VEvcchdE82+HP1qyoZch5xk7YXEAVN1wBtFbQ0O4fOjK04ip
Y7JKN9OIMsWiI6x3utD2rHrtZf40EUtC2pyapXPWVNoVOJ0tV2AUYnhtAWPBLsk7QKX0JcXqo4Oc
yvzDkYB12+DeWS/4qeSak2aofCqjfSOMAnCrQfevXbyo509NQ17Cdywdt1g8fV/pTm+bu5lFz+YZ
pc3R6EsYukqk7l4MQS3juDfpWmcFJCPzS4C1w9OsqKdaxUScX9onRCJQ77vEjkS8H+TSmDn8qaTE
cuUOuwD0J5Q3kyc3cJv7VgUQL46gOQGg5gNnxcDjaVPFE4PMsXKHNTG2Qt839pnaUzzEmss0ARuf
cxpoqJnWt3aCAVAg4G8eHIIku31O9cdp8eNJP8yIZjMEqNStv6uoeMuk9T12VSAPS6/f07RwLRYo
lRq0cG1FRd3NKFbZDLsdSRyRpdaXQ6L07jB+9LySZhV0vxUzX2Xs55yNzaW0nDRCjaecVxndFYBo
RKtIzcUbqo2G8AB852UAi97iuuR8WKq9pKgXqTcvSZRcF0PzVZZB5M0uFDmF9Z2wn5tEupO8hdjv
xDM5wfQpMayH0CfiZ1KtpzYbTgKrCLjssoHZ3KuS8bAYyUHCPVAM+b6s3ZzTWeKeOLASz3qX14D4
9qZiol1H6Kq0Vp3QkdA7+FToIP9NPhVzQZslNJVK4TPY6mfriQefzagkOYneP1S/5N0hgMH5ygbu
OkcidjGk6+o1VfSjMZin0UveM5X9LFxMg/IvKG1Uxvc+BXmxWdxljVJdslqOHBWk0sjm2pSkt8Ou
Y6htlPUyFesZEiNy7L3718+KE/2AtM6eA0bBpHyVqYBQI0qrCKRs3y+a1hsB7XDWAg0n7rQyjn03
k/Umr5dkQyBKGBLb+0ZCNLpqF22kAiZ76WwqVBv22imEvlp3yH4NMq0WjBGaV/JZGjQSZTl2CWBC
JbTbDk46849AGfr6+hKpGhOWKJROOVLx+N/8QdZ3P6vdvhcw7xCsknH2Kk9RhZlUUAiI/Gr68+hm
8hvmCnuVSRpaUEvpXNO1yTO1msrA0E0x2MTtnxKMikQm9EUmYCMsZjHgRfhhpL0uYn7p8uSseQL2
zfjYPGgaAb4nmU5MdLYm/Sol/vBQTr3U+SIAzxm4llAC3urboJZ3Xdn7YjfvzTw9lF6LmRjsgwfT
wlNF0OsgVCStAOWIGClClqEIkS1gxD9bOHdUr0KNZYFKDwwl3YIXsUDd3pB4pLeANr9x2YsKGpij
GF+pWHH9IPJFaVJbjO7fiu2OtvXDD9ykQLiQSdxrHx5r1Y0dc6xS1IFKP76uQUGCPZupzWTu5fG1
JvohOqRIBliiAP5ZheH3usWdz/QrCjdN38oMH1WTLN7EkhjhSKCFBchMvyWD47NXsISMbMu0l9rR
YKLAjJs5L6v6lGryqRatUz9nZ9QEXcIfIqqXeVBJixxkIoKF5nf/WXtZXV+laReXM/Gok8QbWzf6
xfqzsCpmJ+gn0o8ADZRkGo4s28CwI9IYpy3Un89eLmZwAKJD1QFAYPygPTkdSAyreBXU8VT1sEon
r47ICv7/3Vf2GcHdhpkIb8eL/fcBG0ZcNf4a3+Sx24Mi43uUo1iMLZvmFiOEY8SVx5yTFqCtG+ZW
uJl5fdGUxWdaP9Ixcu/j/G5wGcEWkNb1PovyvWGRm6BLCXh0IeFtkPiwx3ci2jtCeLIqXHXv0q1U
ssq6zxJKXjouY1xF9wfdIHvDd0TDpMzHdyaAtWIZT1gnSlmQ4AJCcYak0vU0bTRuCP1rRGiNu9g3
QE10t8GUdlPVHmTzbbCSezdhHKfTd8MRye+5RZhstC1ggi98yxdx5MPKvJ0fMs085lhkxFM8hccw
K46RiaTLUJp/6RMRACto2cqyQvaUmc/pYPh4ODBS5nSR4slYVpd7x+aDVAG8mvA8kv0i9kEbKb6i
UNgRydgKtPAb8bmRuuts6WdGdDV3SbE4U6c4qrHuaAWWkLibUnW5fNYAbhipNCKYLLsQ0T70Z25O
dzy3zsYDXkw/HQSEIiDZIh8IMy7tl3CNpajpmGKk7JooCzKrm2/1rqPpWu186XlMJHUI6Ty+7vc1
T4BUXw/QIEftsWiEfvSGSSY/TFFrz+b8xIUCEy9rQchDFasip42EV7QWrNzdK0Sz/bT/mTtamB/j
Wt/ktbx0tV38Tiu5ILqkXzJhnZe5oNpPZK9XtndOeT1HvKreVfFLea7MaNxIsn/bTeFz+WxN9Wbc
XT0TYFbp9otey2aUTOXsgKvMMANwhgWsHpzeIM95/ix7yNawWAERctzTN92drSUlvmy/iE0zpPEw
gqgikZ9VAwAxp21gTgUKcrDcE/RZvBdJzPV5DIsFwCRuRavG4s3gBQ16r8yELVT46Im4Y0ixqz5h
0d/G7prnz1Jgo1w3rgKHR04aZwYWWXN1VgzhqFu2i0Cy16OfsBeciMIvKT3oVMO8aLk8zGZuzoBV
vOxvM3aBRmK8YjcWqpo/LBy3IrGZMshh+bPkEr5DLoyKsnrpHgk80PQBBshKqbrdM6qH4bRxJMbc
Wzvmpz30q1X1XlojSmmTqgkHkYAQHEW0/By+Ns0xPlZ4YNLUwawowrsGvlDuc1Nf/VbIA2VGCfAI
NxgP+g1l6CTjZAvTcOjM9JDfslDZDz9MU+yMKjCTCpbzlGoAAIHxXgRfkuhcwweA6oZtfTHpFeRm
S1k74hA91GYLg+vNKD8s5MA4ILhXAQysI65eRGrcl6LIR0uc+KmJdNBlhYzLbZ1LeRldZDk8RQBd
x2TFfuApuno1yCQLThHWF7kqLmDxz7r5OnNhtGLjsvoNl8IWOa9YLi8CyzUFDqXMHF4iMrHnB51D
qwN4OdJ7kbpHtPZesg43Zm8MrAZnxZ6kb3DDcM9an+xIIOvxLSmSi75T+/qwUDEc/0Ikg7AAwuW0
rffpnt9Bs8vYwRrKckFraBBANsVD8bcOdXu04KrR8wB8jrGbMz/6ZdPulcBVLXwgGFHbnJpBCpFZ
EKItY/nz+/EpBB13Ebk40kAhPZuJzrvPWvntgNKYV56i/N/ciFtuzCnDjbLeCYGCU0uu+ERU7/yW
hfmc5Us9vhVlexhWBXoiq3fS06ipIftSo3yfVsNv0P36g4bVS5qvs8ml4E1gzSOlAaliyKBpoN31
DhsNPdi5DjeAlV1Yn8EI9Vr/mCkHRQTHjUuZylBTMIRuEs1HBJuTJUQQeTjV7NDAJoQpSfvO5Bof
TeS+SHk263Jaxq4wHpT1w4SZbC58wNB5M4HtXvRU+vopXHNRfKe84D2XrLdkAjpnTPRsSPbK8r1d
W8JQ17prPT2zPDyUvjKUDt964rxgkChfvAtq/3AxLjN25kX5rIrRPsGHhJ+rcC7V5R9T+vtSJNNQ
p0YfuwOXRKxt0rNKH6lROi+Cmugilr2ID/xecFW1e2j6Nl2vxPz/qKWOddNRcZE3/ZdyKcqfVY7v
WtJe9Ve1NoAxvmnoHxTG0WsKPVPAYNk71ViwzLWOmTkfWWmzFtIDHWgvg5wvdPiIFUgONC1YtPxR
+BhAxeK/RZ4ci8BrfmRRP88MpAUlw2W5dVqdVsfoUud7PkVieGpsweaBEFiQIrt+opfv3oIIKTWW
5wvGIHWxdZMOLGN8663xLSqBJJI3K19HSzrpxVNiq09u5Vgp41HJUb6pb+isp4gTrOaNaXljsnAk
TEROAJuD2HKmx09WaQrNbIOjngcDBjndWRAYlxExiPqswj4fRYizLa3146gFs5btBxcj6oy9bgKX
P+sPqMtSgmxba3sVV0J7X5L8Tj3PDZX41uAm5iKoLmSGH1Fu/4moFp5p0zZOhnILsXbd/3FZOVKo
fsSRctQJvgvI1eVm2S2qo0HKWCc+XZaPQR8eJiRK1RRsMaPKCX8dbqU4GFOFNAW2KNkkwr+rCiz6
A3f8CF1fwzNIIWpp2W1HZhzNhhYpCLzrkyo+xyoZ1qBcf1ga4fARAPCYHrpGAPDipJatouqxNHvt
SCSYnFYqkJhh2ZfYvXg4+BLc7hmyahTrNh0OuPcMSQ4gTrCStDkPR8gDYr9TlxjYh0f5Chlp60oE
zl/ulcY1OrPhDIXsKYaDyisECyP5TwDhy41yruhAQiA1raOeuz1NGSks0i2QlB2B9p/wgytPje4D
6Zrw/nTTwpsgBBp7WV0R9yVoQDqBdsYqBbNQBn2m+l3a+LmieLLGjhST/2K4pSsjL9UNdi+YN1rb
sKGd3Xg03CGK8UFhfPsuNTKnkEEruPhXHYQYkjgWBxK7nP6R8qtc+uG9BUWbtwsZBKRVikDBx3gW
eAaCvMMvHI7jSHASvzt7W6i/ocal4NiLIwp9tR8P1lvzi+qtddw1cdYTs23OH9301Kl+HLyTOFeO
gnl7gM9HNoUgjseuTkeWatpn/c/kRYdMFwozk26zF0t5r8U7WSwfZkEWD4JlMiGOwO0ZoRr3LRRV
0usIRRPBuAowPOQg1shmmcBlAqnzaDqC3qM/t3mQ04QQdQYPXT8T/wFs0BrdWeaLJBe7Kgz3MjZE
St9bXAHpYQ1pF0sDmSHbgo20vOq0+lW865It5JTvtY3DlsItLHUXF+tOBVwV98FKGVmaMg5MjIrU
yGL6Z0YGsN7ofKRb8PGw57VVsEugpCM2KoayNVkPFkytklFtRQvIl2sPA79QZvY+yyWczUD/k9Og
IcedyzMuo6MQTYGWLZWiOrY1w9nnspdNx6T5jrl/UujuStj5FLp1DUjMs/Hs5tkOETUsqpOTXQQ/
V0LCNM7yM2MUFCNi+d3FOJMsNO4jtpo0h+6/MNoWJ/OZxeVFJIcsMYQYwUvYzAORNgumVJf45G0j
7TZGhW0CcKMo1J5gxKnolAJLHPG6WkeL577MrqWVR5JJj2Kr0/lu2EGX7y+mmICjKCYqDeE5RMDw
VqY6MXoauEBzKbziwL9Vf1Xg5eLUekX27LrTu5QJtuC9L8MfkZcVjOwqYPPYIhX0aTJB7Ki34gqe
kpCfPCSkJOLVuGpPdSLkBY+1q67yuhcyzX0S7jxrArv/MTvHAqIp4XBaJDvyWL0QHgmr7L6s3BV5
yOca+Q46pdgob9gKg2f4W0ep24BDiXZuVkDfMUztePqeM5aU21Ie207pbE6fjdoDHiOcQG81OwbL
72r+FLlbGrlwqGcgL07OsBHR6bh1vk/s9VdqxhmnTSrq+EnAPLG0Kd6bun4LV4JnjXZUNPUsRANz
zuIZhD8mNiWYWa6i0d3mXw3wxbYZCypEHDPnonOOdPWmJMpdxvti6rcyZaDeY73AdnzgQqsSraW8
T2X+JcK04dDOcplf0sK64MhzcxY1gnzCu5CiHXmthS8yv8jlnzmcXTN33puFzBcGNG6uiL4VCmYk
q3bRYE9Bpl0x81CTIdmSdTBIxxVSwN3Qrhm/4o2bTWuNeGy59kZ9cqACXMqb09DPR36ilf1DuDD2
logMaJVj6yLhkZ8JmJXIDYrGcBO+O7ElNNE53Mz4GryOY//GjFGvUOgRrnkwXUCSXMQaV2V9o7r4
YtUXAesakeuRanE6RXYgS6ZQ2iWEHub49VEIbO/Wvfo6G+l+EFdwnMcbMbTp1BEdNFJaVYlS6tBn
YZ4YFgOdM2Bm79lrURTgcgxaPxFfu0T5LTrlmK/xGejX7kUqGWCmiLI8CRWjsFXK7fV/8pQEOMQC
Hkfkl2s7YwYPa8u3xNlvk9xnDPJGHmNFE7pWQRMvLwNno8FFTmUtTAtPf43r8Gbm/aNo1mcvYTqC
36iEX+KCjwA0/gQaP2b26U5iUsO1SE5qrx7nPj0KpeA99C023LRnlUCYVFpHeQoPRDEOq0k9LQ8I
U/Bn7u30NlGEGbqts5WMbyjDvYbwrlHxzfOv/xw9p1n0/edAQyuAYu36udTWNXmXpNWR/XhvtfFJ
psh3/FTv7Ma063Koy6tmn2uhuJWcqA3DmgT3h9+NvzJGTjtfsp2GuX16ot36G0J8xEvIc5XHSjqn
ntFBmkH/R2pPAOACFHtHZnw/mlJytQQS30Z1D6f8IVfyo87yJ2t+wGYzocfwpCnvPVWPWrCacpA8
vvOw9sWi8OklZhvxOujts7yF2Gnlhy7TEiCaQbzb2HsafxfamLAB7RMdUFpQLZ0tnotZ8ddB2lWU
XggU3WiANac8OrTmdFh58LQEqJpziQOiO+VZCaJqtbvC3+xl+YkGRlANa57eDC25R138SBpGeIWk
C9l6HBxhB3igIMKwahCLtEDilzoyGzgK4EnUIK1jtUgnUxFisytqruiPuZuuPBhpL2zOnraGR+LJ
YHtYoThSKZPRthjhzIs6hxdwcoqecEyv7OtdPCb3QZbeErcq1gvOkEuHHpFFEROGeWnT6yxIn7Vm
fVQ4t3r5p0RJKL2GG03BtZMuDyzSVUWO2HLZpK4l0hK1A8U+rvN9TeEa0Y8JzUywVYYjtgYDilpJ
js9C9Bwpv+GUteCQvKWSQ1VTvpk3jhXxM59VFlYkoz/F2OHFLrbzz4m85AdrFLYFO0D+doo/oX7U
7RgoOhhoZtvQvGu81vmiBPE3fFB9OnfadC4B7EzHQWTLJWEA4/zXpM1tMh3MrjwUnboXahDrOPHX
0auNmIzXfuGJXOegkt2kmw7h0PyPmC49Uer34l2xQTDt+WGhZPrMnRSvnKLqveJeV1OaYjGYEepa
kBoyEl2E04to2tFfcF4OWkcjU1gdrScDjM6sgbACh5rZtHOlq9HN51jnSIm1O8glrhwXS2hftbJ9
s67CU6eXtmXWSJrJW4b0a6J9J67fJc8iRt5VyxuO6Fcz5iahvsbsDTJwLBKCW6q8gySRKJvg7rsa
PxYUGG6glBBrW0lN4ZGQ8DJs9yaPZf2DytldBzt0I3WLQUUSlJaZsTFv7OdxwauuYpLlaH56uGdy
13kZ3qnso6zyT6Bon0rWfQGhqM+FqD01FcSN6mQwUUt1eBpZ8UxU4unjbVzVawjaj8j1NEwBgpOd
Em8dR9GXHxYfMoUAz3/9ZMedfIr+yz6aGXMI4bYuy713i16j8K+8nDObjacEiVDPYfKhCqCLEqwi
g2fj512Hc9VjA7RuKjt/peNu4dDLgilAK3G8WNMut+qD7JnCD3+7phW9dwv29lWJL8OSXvqeygx8
wLmkg5OfzlYEkXda97CZ0CBA1c4/CX1cbBG9uoLpjKxZAkauSTGjh/lwWHTM140ke4rhaVCTEwJd
1GU5Fc4UHdIm1Sek6lJkASZpr8TBwOnLNX0qiqCgO6xQ3bDouL9MrpYGVpgFa9IH8U9akqwoqhPA
cVilJ5omtsDg76YOyIRMRdHJ3zeOGINqUxGcFM7EQZrSuGsm6yFkOveDfLhXU6POxrXHoBYvqW/c
UwC+K24TJ2EX0s6CnYlgFxVqohU5GBUAYuU/PR2cPK/3y9Tvk2JHLQYCcJ/GryntxtXanioIqhLN
rrrcHLH5+e7waQjSoUfLKGDw86PTvNEPl2TWLhfpsOKVMYJ5huBcGW+IlgXG8K03qhMwX+BMxXQI
A2oHPpP69KmSzrkwns3WkT+teLlSqtT9z6W+s6G82WMdeVwvTyS650Q+whc6Nnupsrhs7oiQKaf6
55ekAjlUgv0c0uG6s+OClAzf3ep9FsW9mGKUkvSD3VAP+kOjDkYFnV7E1QfHPyEi4lBuGVejBdl3
Bpy4GYeEbf0MdHrgVwwZJ0LfopBo1p9aqry2ZYSxP5gsDJyaHDQ6onupBgTvJJkRrp2DQhyCSecS
BRGVm0lfWX6hyn4xc1I6MhWPMi7q3bqLEjEwYZJpFLFG/HcSZSPWYp9Iom2aUCxMN9NMiBnMd1pr
TWiNS4+4CQFUpiBB71r4RtVB0iOqMSZH4FYC6nSvetmo3MGp3AyBquSWjniz8lnUqcB6rdAlg7pL
FflslbdEeRgQ1tU16MmXc7mQsNPZKX2cDZW2qv5WjbU7sXkFJuw2+uqDyemIrMz4R+CuyPJ6bQbG
QFYBzHaEMOy0/EPloFlcxSZ2WfcbExuY8srrmnWN/aJYSWclGryTv1HzrRiUcexZbrq4LN1CfC0/
ST6faI/BL3LW/Jei52weYDi7fPs0ccLKtTJ0AWjMD43eHZSBSPwiHiIuZ8IqHiS8J+LcEOG5tRg3
LPLDqYKpSaG5hTFEevYTchXS6YynQHQjgWGysBsn/tiuaol4TPCih4QpQvlX6+DyfxtMnYa4OCN/
NmxOfMdfaLKyOvbAhA7bwZGtnZmRKFaPkv5fXaG547ImdErPileQdqeaXPZbOfNNPuV7i2/S3HTo
WN2R3R85lMb0XqaoUcW1lmaX3w2+kY7UmTy4ZKFSvegtx2i30X5Y9+2XRNwX7D0NpeMGnOzDGId/
TbBPIaI4nNmRndqjsEOwEgz8MxxsRvrULn3Qb3ldv8ZK5aI7UCt3v0GFNb/wvHsdOfaMPqK5wdfx
KmNHyjFUNUeV/p1yzA8rmMxOlx31XXIM+k15+FQR/QVsZZhLOrKSWvZg67vX2XWi/c09jSaqm8PB
U4bO80wV9EKG7Sz2tZ4Trai85v29NP2O67vQphf1LkeQcIWMm/8QqBmWpeGZt90b7Z/YvzGSqC3f
FmjSa3JLhXdm7YOcNXeDrjB1CO+I3BlhZfKx+q6g+RCIJ4shGPwrmoARX80LMRujTt9UGBgojX4y
FJf4sCzUV86EM/T2kuCsiQs+WY40UmsnEodHX+z/0bmOg0jmVP5ffdfNvMpg7KSKpRYQu2h5Kimx
adzPsbEcs2g4MsYd8a7Hg/0CLUypo5GpR9uYPf977aGd7nD3ORbEyyXlmu/FGVXNs0Hd8Iz1nGQI
xZX4K+rNX0HFaLpr8MHFH8tNHlzACxWIf0Ikzqgo5/Zjuw6xGCHhQ6oDycGEUFu2AC+AyC7vlSm/
xTK7yoIvbCI81hNlnQVmx0K74dlJWOFEBK0knk9qaVvg41KsSjtxCIMlhpnNgeKJAs4gReCN512g
m+q3wYzN1cZIj3Asr3md3VkJQAauoaMWkrqnRmEXgu7XV7BmMkVlEONr7g1T8GJI5aTNxuamwbZo
YD9k0osayMjG91L8ZwkJnZ2fYoHswyMOOuwuqV2NWOJodH6nXJP6zGfdKFMCDzq3GJViKHZGWc6H
bwgReVbDJk2FnxIDQHVIQ6cl30wNhz/Qw6Y6OQ4iCCgTndfXGISJ+GAoQN8+YPFzY9gV0u1lkQdV
RXJUXaYYBY4If6IeWBKCT6/6Sh1S8aU6GPPCbJ9Xo12F4i4FnFtHIG8nFzh9i49f+VnhdwE/8pUx
Zw/pvCittpqKrljuxFJVaDPy7a5smraqNW4Uf66IYds7AjjDjkL6DLZ3Zfrvk0UvIzlXoyS+qpNx
GbEXJVZ8qacOohPEqjU8LXpxkgBxCNfZGC61qJ0ElgW6RK2cJJzmmqKrtbiZLdodtGLiwVQpTJjb
QFHmkRZs78KgY/XfWHa0982dsNNhKaTVVqGmMQ0GY4+q5Ia4VOL6sLfG8sDPhJ2ddOy8AFWv9oJF
BV/6KidjEG5vwch7OeAUJHTTpdDY/ur0W8os/8CZOXjSvXlWPX54DH5sV8FNx63PT8/2jfXT6lmL
7MO9mLGAipj8dkPJx3k13tNGe4+SkRtJuCsXsDSS6qYaoHChf1pG+hDZWVaMb+rEVZ83C23jZJw4
wMyBTV4LSkmBTMyU0tA1S53LbUTK1uD/WwyMaS4dYk3bjw3cNm03RKh1OkaGofVzKNWJz0YG2gah
3LzD4kkhEp9NDTpLQtR++SSpuwFz4IEgO7mZgubJh0wWEVoUYhrGl67/C8mCWzEGvRolt2fDoSlI
CIBRwPPrR+L3lPmUhypVDn2VH6k2OVJFaQ8IuTM6EkZDE8hzXTyrZbgoJSUcJtwm6ZT/v/bZRqYi
HQD1pJauHv4Xj1xt2GQ2zanWzMPMgnEesBlhF+1JPOu2wTJFxcyhaTSDaoRuuPDCJ5yI8FVvsSq8
GUL13gnje6U/9OaVSfA+K68V4tWsY35UjfdFFN8oaAuJpRigIAlrbc/QHlFva25wWLHxtsAfqHY8
QLrxJFrpMd4CfQq78owqyBm7/UC2ulMeGaJduMUxW2QZjZJaPKwd8oXIU7rm+Bslw63xB4oW6BTM
TdKXLKyINJFJnLkxNAyEjr6ToveQAg0E3GCTW0z8k6hTFzBlwiEXqQOiRIpjw7R84s72XACXU/Xd
iyWBM8ksHeBEL+CHkfZ0Hu9DNrgSjovpIpSkf3aym0nS0UibM1AlJTnNU3FOs+bYc4sL86vx32sh
0kzhFncM7gS3Q24L2wjZeNv90Ml06zFFyXOldFjjtjMumOt1WtgRKQVWakr8qCmW7TXMNQCYdRUn
Ot7/NX20k3CfneKSikCzwCgt9rQ0V/NwVrLx1PTpqdLBLTbXNG3JGTb0Mk8uvgJbNIXDLGrUyQOB
SbC7ecCNGgTaRGF5/qp1+o5Y8eb89YkBB70JAhPWdYnnc9Uv8WLsuxnYnRtp1gPbalYlX3qK5t1e
apKMYAnPfQrobTzPy3SoP9I42zOsUesVdFgisbLzIaa3zWRYBegAGSMYhjvcEmcmKkbcPSA8sZf8
zvvNBD+VgwG2SkIwZMXjlhe+2mnM1D1JBAuW0HBIMSLPO2WO9knzyvPR2pXHvFT3yx9s8D4rF0rE
Feuuc0sb7LU+pye9r9GOaB7iLFYpGSIVaw5v2iJRv1h4HdYc+U8xt95EuaMSARx47bdUMTf3DHHr
iLVT4PJWdi4ZkfNSHtFwHYk0CWYOAiIu00/e3CUU+Aisn8Xu30t16yCyj1JDd5y04Az2xxUPlGIM
1O0COIt+lFpGlQn0OzIYMKTNKSEe6wH7ntq7Al5sJqG9Tj8WdzoeCYbT/VsM/QSKQuDHXsDlhe7S
9XZPpE5uXXDqxConuHTzt8U3Yo6RkhbKrVLAbZyH/C56+jE1v02E/4uL87ATc2vXKDAVIMXAtdD7
+EFjPRtxuxO5mJXpKZ25xFJP37kFVo24+mqmwl0Wu3hX63doSk6fe+T8j58Z/zLo41Mk1KcYAxMK
Mk8QZybHOR0XJimBi0eq/NUiMsyE0qOhIVAxBqSTAva9gbhe41s+zPx7tRsx6z8N46oIJdX2rqS/
GfIOWiR7n9FXqONuErJVFqCTN4kmaRLAjs5UtArVbpX+rhwg3ai5aNPYxznHnA61fDqkqQjPgzVa
fV/V2RkJXmVciAm4PnnVYl70gnJixlXggYVvYAcPOX5CPjUheck1ekyY4xeVhFF5jK2fSaOjCsuq
RtN1/FhGWjw0GmzN0TW4aldlf2rNvXGliDCoxcrJ45+VJXWLHz2eandO2MMihq5YAHjp6ijk0UIO
j3RZHhm832svQC/pbzFcaoQ3wThnm5hHplK845Q1aZfkqBXxEmH3QM7NskNHHp96tQlbE8d9/Zrj
kW/LL9TYKvHxhfrK9gMSzwEtb1v4Q7f+VO61uvQVUoCQa/t2sHDRkf/9x4eYMc0xrjxa1c2wkOAF
t+yu4e3gd8+KmCHrpOmgRBZSWrlbNSQWJe7WmCDCBnhSRc8c8YGWTl8jMKfKDZd5Z9iqQchEM+1d
1yNSVrd5LneD9LUkQJUWzkeOPuap8V8sMBg7AzGRISEy3xR0Fr2ubeN3gMuGCfUWyLrE7mylZQFz
ei38mv1ffWp5OLtlI+7aStuJ36FmuXE4eMm/sJtOWDwKlpia9Heu5kNk8bRHrmM4mvYgaWWssxVu
c0ubCeyBFkmIi7R+xvdwu+YTUIYpiVu7V3Yshwqnmyp//qS3JeDxFJqTM/Fd6g3IKlTLiBB6qDKX
T/Qb82S8GiqsqR9seWnHSqRauQnx/uaUgeX06PLKf0koHLn2ysqm/Zr2kttRawyN16v+DAbX2phi
upYERV7Q/x4F8cJHE83M5CsigwgfgCLRn0Kr1oF5UCge5d2qhFejBdZX6cQRl4/lSEqAluX2nMIz
Xo59Y/OwAXAKuO1b1IrjUDe7HAwmxosQr2f9d4EQy0NoMv0l58LEL0L1ovwGYCv/q7fCzlKeo8DL
pLA3BSiS40uFnQSMovcGcAzUM+j4NImo+D2gTCJiX82H0nyjExYxxCmgWyozmCj1OAmgYxi0O8c4
mrj/PeKIECZGQc20Los/tQDmisIxiPtMsekxCTBRsz5MTiQPmQPAx9GMCcnVUTAUYGFzEkJgi02q
ykONjukpRJle+crcZQVsUlWDaHNa6MrFguzLIXWQrn1MPnVZ0P/+xOFH2pGLSfnQvCn40GoOMZnk
pUgAwBh+xMzcLxzWdcUIRjQIMfKRS185nW4grkIKcC3tc8T7Q3KCO+4H8oRnFMXevCqaXUks8kpY
A09h7N9L4dYolBzMH2SthOU268f8h7sR5a11JHmq+SaQzdW5Kp5mWXQy7Hzch/+PsfNqjt3IsvVf
UehZ6IHLBHBjuh/KGxaL3r0geA5JIOFdwv36+xXVM9NS39DcCKki6hRZLAMgd+691reugqxb8SJ6
+yFyf7agjJLw2XZoGZFl5el92G2ZsV47qT7zhvr3rA5u2/qh0WR0ci2OC4s+Y+hSzMbNIoE4jVzH
O40zqq0QLB6LU1s9yDMehzlyHiqnXXtETV/izlFc1SGhxPVJYTDlV52SmIBxE9Mfjynq7dRm9e6X
jniZUIllF7t9a7OjXPTJfYkKLq1u48A6BHV/7OAFjLggYuuAsnsBH/IshHnTrjQa4+LcsBePvF0n
ji0NeFyemueumfpadJWDE9AdU06LajDwGlik5RX7znT2DDoPDoalpPYPShfHxMIUQzvvq2f1i/VJ
czrj4aPpXhjPAd3ZvvEPNsmymcM0iv/9LD4OpMrOBep/QgRm6Gqr3JCHihhNBCbxePFjLUPrM8k+
3TJhMt8NVHm4WgI8VVOykxdbL4pjywp2GYZBb1p2ynlgtXjM8V3OxCiCb5uXU5kdKEgGjSXaqdfx
XejZu2SwdnU77pyp3pFzEExq7Zm7RG7y9rbOEgJaWfFfO/1u1PUurq1dRinUssGMOIxEoPcg8r6d
86oU+wyzuPsyu+2y9+rt4EU7wSyXqInlUETLhm+1uuMbuw+pXpJ8VcXhKSuHaxyq/mPiZUfnMLwG
70b8oK17w+ip6sTKBjJSAxmxC9oxzCnNbh0w8xn3jgkViDALufOYinEkPo/6HRJF/JSz3lTYeExg
XzSZI9bJsRiuEz7gDh/IlR1l1GJEPQ8gbwgDHhhBBtuBwfHFVaBT5iEz7oLEerA3KWFELi1OF97S
0eeZQsRF2WcAhIeqJmYy3xPKnLPUZtpdxeO47Jg9NmBQcpZbcmywCcuzZ/X3SrqPwBp7vKLmaTKJ
6oyjR2fqHosGHadxGsP7mJYqnVZ9pepkFavq2iUDduRCKcJNmHoQ0k24QGdBXLKDke43RxI0VHj8
oSy6CaFX6QJ1jMjxFkJyfyiQ4tQ4BWOmgmC93eZZmwPXjH1QCjwj5zodFjSxsIbjoO3kkwiMGznT
tEVpytrUixf0n4uMSTl+kNZZUqMsKnHMh/sEA6wGtPGbVanEnSRTPYtgkin/IKAaJ2ey+a1oO78w
fOLIK1Kk6Kd0cwz+8eTclcG4Zdbdwj0iGqJYJgnSWWGj1cfrUS+RZCqqzuFGoanjUuUAaLvvag4S
5NAgnER5RUoX9s9bwyHKbUHHhEKX8LLsHj9e1zG8Tq7Su4l4b8DhirbpCgVmOO1JTM8iY087IDU5
U1zigQR0J3vhm9VdFKr7oLTvnZfMkDcNPd+fVjddsWm40k8S/CSi/5x/jixmTUuGSyX5GwOaj6Ha
TeNXjsPCfm6Z3g7uu6/wJFj1wZnE3YCvZQBWngSQFmk++e4uts0dbIgqAPsGq39gvt7Fz7Z8pN2U
tgdMSVhf654e8cUQznk5ytU22jpduvLcA0qCOvoZo1Ktw24lar30Lh9Tn7wwJxykQGfwHvVQlXh0
GmigAvhGgJqtC5QyHLbIIW+U6O8YCcU58QrNS1Zhx6F9yDECiYQXvLHxfzjgGBWrdrnrrOGUJuVN
dzToteZcNsARIerFoiX30aetvUN7sfx0LpoRAFkd5+DDZG0V5DemnztNCjImTkTXG9oJqG+RxPK9
KsCQw2LnLxOA4h0dexkke5BY3WuuNwR9s++oV2yycTfMp6aqr7Bebn8TtlsOWcdl1Qw+bKzCGZ7T
qHyYLrzIGwLvTmlOZActEYztIbQ0o6aL5h3miQxQCvcnf93zA2W5Ek5zCyn8DP0rou/M9zjTFThy
uGnSotSVUtDVve1vkWgcrO2q2PRtvBwlYLPpZ5I+EB3y5LbWI/M6rPvE2JlZve4DnD4Tugtoj2OA
Fc9/SP34rIzpWtIHaOSm0l9ReWWkLwbFZUZnJJ6vpha2CWYYqzvTA7jlPTLp/mgkjLp6ab145bir
a7LEqTVa5rzrniGOP1D4Uh1OizIbb/usZ7ceqOFpeAJjYjNm4sVCn6QLUK/dtxIxYTRB9xfrAvFC
iHldYl5np3nC1XGdFMF1NtQwAMGKjsn1zMRqAxjrUXTqkZQzNDnmzjEA8zUE84UtteBPJ6MR5wtK
UFgkJ65uV35tXceiJ2ebLV+Q3gVwVrPCeEjT+Kka5dN0HCsQiqrY10Hw3Nj2M5mppVE/6CPiAmis
QXLg93YuCxpsLnIiXHA1AFaZr6XDvYusz12pq9pGnFGZB7dzjhjvxgYmFUfZdKORY+fk1htc+Ax8
cAbn9m+p20ydqAwQ1pqhJpXjCGHOvK1LjlQaJKlmoSoW8RYwlIUs4jfDdMxyjF1zs3dzKrW8WGIk
wyezKVnvWzM/hOxx0+5O0sTSACQCYZ5QLhnMusL5tRglvMTrlJF52V6z69J7aOsScWHxOA3tAtn5
Q7Si0bjXzsK6ZpcXby6qIiimkvWA1POLunJCruYxBBuzFfgHMGGs9bRsGBfu2uDAfzZQOXIl4Vt+
SvaidsbopkzziYTW0dz4hV4oOqNDQE8Hc1gz4lCnRSi9VZRNCAr52AuY3m9QDJAXH+TlFKRTHWPo
aqf+qmjzo6FuLSWXRBFDw8vXSX3fY97PnHPhUzIQHgp/UHkCRvCVgjkoIVgthAvUW5NLnpEUn+1T
xUsmUwqK1sKGOYWLAWhSxEk0Xrfstgy22Mi+0OWHE1c9uTq67Y1tnwPJgr2phv4Kog0+3Lfe/PQT
Jl0/PjyQ2lP8MLQMgmzil1/nj7baZm69CoIP+k4LKJYzjn3Hvobm03+klyYp0YY7D8iFSJt9PFDe
4BQ1bSqyLf3DrQ5XSZc+wDDeKyKmDN86Gum9aX81EcC5nLPRrAlbhu6ESE4l9DuhI65bq9w04AgI
AOMZU31SmlrkKhX2unHONo3YC6PAvh8TdTOYqG5+JHhik0WMMrkgI7paIjrtYNhXNBvJsN7TFLOH
N7QxlwtS12LXAmsLGRnYlUR+l4OFNVkNbFTRXPziB7v/mZvvESRd4uWglXMxdfyvGSa67OiIMD9J
xhdtcxW46IrDA0EXJ9vgMKSTh6yTIyK3wXdFG8rpeVr+5pIoHVtBNW88t1xihcqpoOsfYM/pMRtc
4prxDY0743TmENcN7ljAYwQ0B1WbtAjgKAmc4NQ6OW+xWw7WvW0gQe2Pv/7yH//4z//4Of4fQjZu
ymyKyqL9x39y/2dZTY2K4u5Pd/9xrj6L+675/OxO79X3r/73j/7+TP99l9/85zOv3rv3P9xZAxnq
UCh9NtPdZ6uz7vtv8houP/n/++Avn9/P8jBVn3//9Wepi+7ybJEqi1//+dD+4++/WoHz/SZ/f4+X
5//ng9fvOb93Qz9RR+/Zv/3K53vb/f1XQ/7N8m3pB1LCd/cBLgW//jJ8fj/kWH/DY+S4fiDIevFM
79dfCp4t/vuvrv03yxXy8oi0WYpt/9dfYBVdHnLMv3EJC2weEa4NYsn/9b/e+x8+///5Pn4pdH5T
KojbvBn+Bkf45Wu6vDchOUN92/RtOwicQDLy5vGf73eqiC4//dtQFtnsXkheUYBPQVcfIz15Mlrc
c2t3cp25AbKi1lgDIL8O8hJ7RqkFcQnEBrPrK6IgQFJAnJ4PdrmS3rT6l8/yn6/3X1+fK/78+nDG
+qYJst30eJUW38UfXl8VqSJ2LLk0RglWSJPW2Joj0YHHTiNCZeCMgCXwibzN64VQZXLbRHSiBNe/
qupsItsRcuaqfGTdYcKd6qWs6YbYgWZpt+GP+Hl9FsV+jsb4OLf5ufYLVvugeSc0TK5CwBP7vKHl
10copcwyd1dmUetDVKt3c7LG68LJoif2WreRIzH0xSxPpWNxZtdU6s4c3fSD41w3hbfuw+HOUSi3
/peP6PIR/OErdH3LdSwOMcsTrmXJP35EtZxKT9glVnG+bKSsqX/8vslk5x9Ji9N7MdCQQgFCbo8b
Zs+mROMmyOLayqkhCaFS/jFNkm0UXbDck2XQF8zQQeqemkQZt9VovLSCROJU2+GtZ+gzDKPsoZTW
NUFK6ODGyIN/WYWgKQqg/n5yCU6IpyuLXqBv0/HJG/954FWQAOB4DM4G73kGVEhNqA6U+rjJHWii
RuRU+CYNufzrT8i7fAJ/+oTswAxwsQW2sB1xOQn+5SCvpwk8bAw0nv49mzy9TzMWmSgehrskc8Lr
HmzKrEVy7MOahI5qjgdaHySsgXFIEDYMCZv97tT14roakVFbuknWYTpG4HLkeUJZfWIvl53i3H7L
EnyO3//UqZSU+n6M16UYaSbpIF1lrkGKcB2Yt+PlJhfCW1jYfHYzl24W4D69xXHJchvJrwlgtyho
QpPocEWkSnWsRqf8/UZY1T/vEmSJGtIi8lGlLhGy6J+RMandgJ0ciWB5ShH0nIywM5dpRNBWh7My
8cv0TWTAvNw8BTXgCFSmZjVeTTTVel+1e9JtiW+63Kg4GmFvquQQU4M4Q6rRFINV7qq6OMKZEGGC
FSmFdktYTXMVlu3/dg2wuUL+8euTtufYkpRwWwSeJ/90gDNmazNO33FZ0/VGjm9n13EMpWM2EWyQ
LrCNzBLnl+knj4NDH6D16+whb036P5BhQjFGm2ZsxH02dIei6wDTzphuXTVdZ9jBrqiioNKnEwfu
ddb39VPF/n6RlhBrsIL7CyeaMXoU/nACK5Zs//rY9N1/e3OOHbAwOC4XfN7iny5w/Zyk0upwoI3D
8MMN4oHiKR5PoTspojs4pcxx0VujuMdL/epOxVNrWerWgEobYzk4mAYWtO9/mnvPuJCwnO33v33f
5NIbVhJf6CrECpsZjnoKW31xY6UuTZQ0wQDIJNAIFFpzTa5oL8a77xsPUkBl9D24h3G602UvD+gL
k8X3g/CUpzsmlZqUUKQ49JKkDNqbPJqJ0m7IzaJNKlffd79vvCahO+0RCNnXk3EdDi0pKNKR7zIQ
IIr9+NF2qx5vXrtqMmkjsvfVqz+lZHAN9a2JS/nGciooNEAmXUm/f2wgmHDI0B2OqnU+F+VjVhLE
0UaOvS8sEzpDRoDQbIKcnB0fPyOr1QY7wZ0sSF1rlBM9YUo5aBGVtzqpoycCwtYV+n0AVtXHX3/F
4v/xFUvHlTaHL9+vJy+P/8vlxw+UVGaILKH3oSp0jXcb5W76UE7luJjbl6jwxCtxmEQrJPSwSu/w
+43TdcxjI3DGIjuMblMd+wJciDHOKOVmrJB+719939hp7l85GSPsvAnuFMmbeHEz+62fAvqMiede
5X1DqKdHU6AZacwqBwta61gv8XyudGATpndhl1GOHE0XOEbk6acoG/uXePJ/5KVwP1J00o0Dr6Es
TpEARbOs8XclaJpjIkYTqzmkWYAsaDLh+cVO/V83Hl6sv/44LevfagLABVJ4wndN3+ecoTj6188T
Zbo9NaWNme8it3YZ8+YDMrxhgHKRCzAGC2Pqu30MwRy1rLjLLje+9dDaDvC73ouuNf1gzTMf/+em
HjrSuUKon50Ml5Ki5pEOG8HL0noWNXtSPx+wFbKBUWYsDhNqni0Xz0MPZ7Z02JzT17vxg3ImIjD2
iBYKjXUzzh4qu+qqdG33FiZMvSwErYLMcZ8Di1PECPAThkmN4cv5mKSHV9WbCNcp3Oa2vdwIux+W
ug3IRSI6pKYpB+kF/rY/N7dmgJJAQ+lCiRSya5SkY1VGFazKMX+yIXAaVitvkiHuztLTB1Xj9/6+
medQHDMjfhNjEGyrsDVOOnWMUzs7KVuvndFlITB2V0FmmkkX6MyTIFbHb0lGxHNhIxXlhr4zvNDO
Sa/Hckag0xfinMdjD5Op0rfsx0xka0Z+7RLbuw8j9P+dbrL3jqhrUtQuvUjUVGXvDsfZK4gizIry
bVBseqqxuRsZhpziwKyXc+gWbxVw49wu8ecgVr79vinnaWuq2j5gaID0H3q44idHnIaE+Z5ZFj//
+qhz/u0k9ghjBUnh2Q7IHhKS/3jQeXNmFwwp8IE1q1H01V0Oo2HXVCFhFnzhJ6ER02RBQgvZxnAQ
gwyjqEz3/dRWR2fM2h30q69G5KNJWy7odmyvn0N039g14o8U/fw2NtzbAttpGgUEXJDJ2FaWcedO
w0Dqqb1Vagroa3GT1/HAWNOGnY1n4LFywMgNan7+67fM0f/n3YFH4U3lxdVLCHgb7p/OtDroBo0e
E3LjZa2fyofvm8xBnIKm9W6wXesUjf5rm0FjiDqSdRpJ0pelqDdFTyteDCaJGiGOubIf1RP+TUmy
k4eU6vKoDCU5VK6HnGhw4qcxjC9g3KW4pEVMlZU9+kmMH6td67CO7noT5aDhmBl/iaHs9922zu1l
F8cBi6QpvkbXAduNL2U1dah6K1zIbcFgipp+W4TduCxaWnL9OOyruX5K+uYBOFK0sFT9kYR1RUlY
v5XpNd039eGnNIgNUH9zGjAdJlK4xs0jutfJCV5aKtql/uwM/6vobaQjabkcDdku4nR6Gx0WNAez
cVayYubzMJMyNL3XA1J20ym3nozS5ehk7XKWLvPvy/wSUAxAKzwz9eCfMbuG8xss6WEBEYqMCtSE
JG8nTf+aNGKXeum7XzvbgKw0Mhqw5hGzgJ86mbmGOzm0oAELj58z1wuN97mob9UAnYK6QtEzDBjt
Q6xim09YY5neW1hLUYxRRYnwKVHJS2M8SEm/aPJc8JUCZV7RvXVNfglIGZ4NpK/C0MxRarBjzNXP
iW+FS23iyXPz8TFx8ZAwr8A9s7X7+V6C40uMxziI4kVcBKdwqm5Tj5RkYLNb06rcBdXAisW4XJeg
SRb1WOb06mm/NFa4beziuXYgutimmpdOZmPDEkxFMnfOdmbQMoJgfV86/aJ2GoXfwtlgIiUZLNbJ
2qjFLkiiZNFrUo8Q1/40CTAiwfejluZe4aPZ2Cp2N1aXh/voLgzcduNmxngteoAtmdAmjuozex6u
TnTBvcR/LGyIi+A4tYviw9cFU7OGmHBDYflomO3CH0W3qE1jZ2Nk7nu1Fb2BDSsCgypI+NRMk4fY
TNhPY4T0+q0e9cIOPcwc1RhdGVV65J15iEcz1OE24rhLRo9bNyi7JvNsVhZ6B9Q/vR2RDhgDkDXm
4q7R5gP8A90jhvf9aiftamUXbJLHft7blTjEAQD3ZJRAedDk8Hkai6oG+ZAEkEgn27q20/lpbvpi
3bpCL1PNv7MgehvoMgVIFZweY0KsJ5vdXT+Kcd33BFcWT0Hnv+flBQRE9qlzks7ok1VvdttxbBq0
bd5X1oTHgcbieaRtMDUUGIPL11lLeYrizEGoFxs31nxfi+JHG8ltEjOAmLmEtIxhwihwd9OcbDTz
c9e2TtVIapOdEG+mAQVcgvfmCwUuSZ8ASb4b7sBaRPZPGdNlNHe9RH/yoGKLJL6uDkAdeuduVOfR
gijZPeug4jSsgte5oRmfTwahkRjtLwuV85aMmjHNq2W0IAwHktijmuSL8TPVWfma88KHMSKFquy9
2/wQOY15zpmJLAYTYIANp3oxiZJpafBOTJy1a4YaPELsJAsZwfiPDJ8msu9C/mRYdurN8aso8Umb
YzE9CpWQP1wycQ1YCJHEg9wZTPtgNgQpWU4KJTp2DwOpbus5r8fFQK4wxuIaFcdQrGTb75Sb/GiH
DNBsgs2WIHo/LEh0mC5ewog08iwo3hzFaCqpsqe5Aol0CA+DzxnYDPhRas60wnfwktOxWPR0+3d1
BDYq/cT8NWROvekvIUphkZtbIckuDptNJzK5JL9l2s3YUBVm63qwcX+G9+VtnmINjNwZt04evmkX
k1CG9wYeCbh9SzxResASHyyGqJ7Yyd7zGXwuVYCauqWHegj9+oWpFeQ6fDd84V9JxutqK6y9NYpO
cjaXZWfo2wGNVidFvTDzZltNRX/yJMbXyK74EgK9E5p80N7b6hoNN6ax3ptqZAI8Te6FL5Epu30y
oVWvGBJXsVkBhijNhaq7xzZM5A7ASs2TyZXpVJ9anQLrDk3sVxKLaKNUATOm0ReQEHpGqA7MvKA2
ueH03FUtZb7NMA+SbkqffKjXXsOZaxm2WvYKKHg7hB+Wk3/i38le8hRL9sRkN1PIsAvnRrTFo2HU
d40ta3wG102rbxWZdoPzUJS2gtuq7r2OgHDBWDLBptjbM4nfafbZXbBjOf4VEhXH6IzhDCdk636G
mSR1qCUCJfDvtT9AD7cRkedVpu4YSHPpE91W2+Ox7hTkoQSNXjZ1LSbAmaNyY2fgkrRj3Rk+5V45
UhCNE3nyln+u3QeL2HUwDka+moPsNplMCN5kDhppeqpaBp5ZajEdKXZFXoKwiHF82Ua8UurDRj2x
jzMuiMOsgNwiQwYRgkdjLBmwNOR0cSpUdf8zYEpC8iQio2o0f8SV35y7MFonHOWICOenuh9pDPSe
c2qUcRJDzAzcDG972xuu3ULBL07SzyoGvBsgMBiwjiw9V0yrRLEBM6fx0WfLtcmd8qejI9yvSfHo
DPZt6NwnIYg8WbZPwoEsPviIj0U7n7QNviaE5hwbBeLzABJrHTZ48CI0RkW3FK6GdxngYPBKuTAo
i4+tUb0Mw4ggtQ1+mLXeNQnyovCiaR7K9mcPp6Cn07FoGrS7+QjtI1I0sCrF+NMnGa0qLtb7JHGg
VaXBaojhK8JSMGzs4zm8a3bPjJXcYSc7/I/aHWKyGa2TKcK7eSweUjRKFsdYKOH91UMsFmnUnMuR
eIRJJT+SmSl6YngYzPA65BIoroA6G7T1fAyIdoUsuoySCtPfSOZK6s+/31iTZmli8atyL7uSXjPf
xASSBYnOSTq4pwtZHKO0z4Eku/mRfYUgZtz/8kyW9QAnkyv8jdcQq9zFTEuk7+lFYcgLIxW4arWa
uOYxlJF6G77bPdIy0dO0KfoA8b7TvyTZ9OJlTrPxcw+8XTg+6m54C93k0rXIAY5ftrgQ3dcKatWy
QYdNaGazYM5Ayg2FYkCkQjP6Ly1BXIvcOSApkkeahNQPH4pGxMLBj0T4rYau4sIi7jVjzKac8bnW
t7IkcKsP/IL9PQufZK33VEfKnLHOecmYEwcPa8P8g24fXHqXaya49HBVp8Bj8wIkTpqG5ED6CtJU
mD47L+6cejtG1DDIPfI0pDuspUHkoAQhEITVcFMlYhn0gMBalKdamBjpy/g1mtrrmsZjE88DQuH8
ZAKbn5roLZYcf0N4Tjzcp1gKnYEfmAbqmEl4x8CM97EHkr7VHyqSkH9dusPlwzCnCKfHceUFzmMw
YdYZh2iZaX+N3uALdFq0ilEue0w0CWT3UF5USKEVAVOGQoneVcsUnsNCRQc7SOadNXY/IZ9cxdRd
y9DWL6OJ0W2CP6RpHkTsaLIWL0g8gR3I+sd5XlVB5i+SrgYH53SbrNZIsAlc8iHRAUER63kmMrAy
cNgk9K8aYFcWbILEBYxRK7tYtHOHAKhiq+9hMK27GavDl4++jivUwoWkzIjvCBlGHaMcEZUWDDnR
oOVDie/M1PEirCyoltWiSoi+pQOeMTMgc/DBHsmjT4seYemIrbFxjAS4pL0JrCBc9HOolmYpFXKc
uV4ohpF4gZmShtBLJl+c2b5SpRYUR1N3M48cg33kjrDYvI2RwoBL5vpZhf3VkAW7RIU3ea7sdaJR
kws8kVsjIPRpzudzatjPM0igVjc70cfnEpGN9HH7+EbSLCKTVoFOekbEIlq3piS0ORVoESxYUkb9
Nvh4gsaKQt4RebSsXZBrY7lPDCxRVsrRboTAQyYz/hlXzl1WIp8dOgI33ap8Z2/KBUfVI3JLClo7
wjhrpgWpbAaBwAnbhGxqPpy4TFcWr25BvoaEWBUmzvVsedigUhWu7LG2T7OkGiguvHSWBnZBIOB6
s2b7tip4kZTx4DcdzuOFa6FdH2KG8+k83iaimAGcwX/0o2FfmggJkjhYNhMsHy3UsZ7m99wakABG
+lQLb90GrVz4TUzSA5KmpVezt4nn+SBNvAeW6b5OExlCfXAV5PK21zP0p8QnLLYiQDfXChGr6Lsr
7RJ507ePVZytjYmA8DSqnWXVWCwiSq/a1HyzjCHDqpiTCQG7py1scLjmoEgRCXDUBdjfp1evTM9J
jZDYmC/g6YvK1JrfYbJhKiCHaI7mKwzm6pglLEU2YQhDF183l2QpifkLQIf0l1Huke4XnRzVfCjU
Z2N+wUE5MYbmEXVuncRLhi7qCfkHdf05FU50Q8zzo8tFpRqLfN1c4EQ+adoyvB1HYjXN+C4nzwK3
9F2vmEkbMna3uUynxdSwA/bSYLgTpOT0Aa32tAX7Yr/bUb+HSYsj0ujXVlckO9OFjsP1ZdcgVWcv
23VILdTKQgzXh57BCSRuGyN+pQJfVb77FjL0WQpHPKa2u0v7VqzQ/Zz7S3Im2/v5JdQemhAQb4wY
UaXO7qWfMAU9OY5XaWqgTw3lo86rm0jYM0wlMr0keK/OsG/ijpdRxNGpgheBYFXuJpMsex3zoRrT
Hgeg4M2NWX6h0TQE/Upv33foLvKAHc6MxSCpntrKfecMUysdsJvNzGZaChMiTTzH7xlAcbNBWuxg
ZZoz6lKkfpkODyILKTUDFijLAkITwYvX8UtaofIfeAJDs//ucPFQCHMeOFmH2n3+SKLqJXKwkniD
vtJJAvI6ZCMk4Tu3s3ufa4Tyhjns/TB7SJmZxYhR3RRpq2+36SoWwDlDWBFT6TyMD/SsypXNgnww
yAdSzLuWs4FQyJjVBV80sLqar1Ytrpnuhks/5HI16/wzoiRt8L5EiP27of9ZYnDcl22zjwYTs0nR
Xds3vobGTQe53TDYmBnDwCfNGJnuDYMpRNc7W6NEwKMTEhXMno0lNKka75vvRxEveCRxgGtekyDW
1cpFMMcWq4x8LhMOZiIbqrjqG7nreu+KouYekkrOVK1HLeH1a02rB6BYgggtEzW5V0N4H87Yjwza
A5Oqj9WA7jGF5cVEFBdSM3z0pGgxQ04PwYhzJe1ZU4KG1EFwy6xmX60/PNYjMuOGrN2ub77ACOPU
NbiSh+ZrW6qjkSOtTi6XoqgDAdtYmKijwGRaKALg3RLzTnzkeKUjYGTQs9UpCan5M+W8O1PxblQF
gwbghIHHeYb0q5+ZRTPsCDf+6HJVcm+IvTaWruBLkqCleQubrpR4AfzZxnsS3ZnaSlZ9Q/Cw05m4
foEfpnXI3jbuJdUDySCKimGqQHqqmcPRMKHHVjfUwcywXLQ+dchcizC4jWvH4vKD/Lk+vWuMdN1p
C99y/togUUSQu55CMa9Ckh+UH1GbRaO3lvJRGDEs8IkOtVk6Ho+5vFRdIoYs7kGTQhnQfb5SPM9c
0v6Wg0VFSv3aDA7cAkVweaCNiwNR4qKgq1ijPbjCbhIYlcsGOyVjJ8LuzsCNXMR5XBQUA+uBKbNn
CIIswIIU6uBqjScHzoVIaRFUjKKWjcq/RmrpXr4YklxRZ5mEqTp0aX12fPgxKVQSYUQ3EFDhiTXW
Z2YHN8nccLRN+h7ITE1NXV+cztlba4wbKEwcOrTq+K7Ttzg+oxXtVwj52T3VRB9NsPgAK6ZuBPom
6qtFnzlXY+emK1NRjFqzgjVvBWzxdLqCyvOD6U2zsCDzX9Xk3QSWuNcZ5vS7qjdJbNbAbFR7Mi5e
8TEig+VHEeMEGbG2pdhLswnVu8S/hTTW38jcXBbRQ9lYDwYCWW0TzhqyQ7B87hTvKqj3he52lWsn
NC5SVr+yPVR1my5QTp7n1B03heWyL2E3+30vHZkgAwE8FVqiqCLgtu1ZkQbERIfCsp8KsMury+jI
zlN6dJF6QlAcsXNLHiLAAssKgQmbE5TRZtwQvcdaXda0vLsJQJ/9OXbKOAzhvB3w4E4u+Rwguhr4
jogJKZIdWMSiSXelT/htmrkLcoAJ0YQrvxgbfql8VwNtIV4XQurRgsoOWCFI6lUi5LsTMwGuHCTx
dhYt8zqyb6OhpQKnt8FMjLwCMPt5QmUzDvajK5vnknCppRVMcGyr5C7KL+nRhfnZ5pA0RjeaF/Zs
e3SIC6xwJqa1QT8WU0iDt5fn1BHboCcamY35LiIWrb1tTKJYm7QO1l0MstPAEWX28nWriOVLzeiH
9AuCI8lK0t7ocbjjxclD+9aMu6/MNqm8k+gl7IJ1kuU3VlcPZKGkiO0IodzlkSQfsf1Ira/agyWm
Ii4ijv3ke1YI9i1uF0bPJQIyMIf3tHZNtkIViDls1DkQkHg7BircufA5iG4YJx96FNKVHr1rOtoh
l5/mLRuneHVlmi49fPiFnP94XKyCT75tA9TxhHODbxu1F+8qS14oUhCBAkuyE5rMcJEeaqaLfnnj
MghxDL4kYdxbaqSE/L/Mndly28jWpZ8IJ5CJKXHTFyQlUqREUdRk+wYhT5inBJAYnr4/+HTEqfLp
dsV/1xEVjLDLNkUQyMy991rfSouHZqT20hn9gcEiDnWho6P856iv70uP6Xukwjc2UlapJH8Lxgyp
L/Q2sdicsSNa/MHUPlozq1g10U2ieeDR/TXuDeLOE9wA6vQcowLcGXpiCOj8pvvIRts+jWsxmPXe
3p/ELl6ziwLGCwGM+WnBgri4xN6gGyZVVTfDZhodVAJ0JxyHUn5EoDKK/GxlUU3WDYiykLkD9Or2
W110tIi71mw5E8fi2YGPm/pa3Okig3wM5q8vCBmXU34AO+lsagl3JW6XH/Yq5kSXcqAR0KCDXe0k
wvNRuhIpWk1QhFbUO41yvEkb5FrxYyGxtc4966SbvxcoAAdTxHCdprtxWrK71CXMOrHbz6MVTXf9
s6Pd9gGDNf0yFI5oMtWI73wIZ0wV4hKCOoDkE/9odwi0qczsgRlNxiEHxdYPhhgYMMnh5PFiu8Au
IAviisOQfb9MXc41H6xlvDGD+SWQx7lUxM5D8UNun3IimRQ3kBexco49D2ChkQ5pAcakCmviwwwx
AlgAhUlPUivnrp28z9b6nS/MRQ/gMqHU6K9sByQooiPa1sLadp261/VAQN2gf/bW8qOhBwjGavgQ
gjNymWY2g/LLjF7m2OXloQg5K1Ve3G+oXnueYYX+IVUPxUi+eNGbTwF07xjjzRKOMOpAC2cUXhmx
SjJ8o3VNi6P2TjKjRzfq4GMK1mg2YE87UdRyOzH+OIa0L/s5pw0Qxt0+xgUuFSD/GPLNTZuI7DaP
0MZHdvAoe2iRAiR2Yd00DCyeo3C4NDh/2wjlfSGesngsLkF6pwOOQgH4602g4woVFfr77kferQiY
glYWF3JvVPfUZwswibCXFM7Wa2mRQtfhxNo4Q/uTCQTK2wTbkzfJy0i65sa4wU8CprZaiUcvV5BQ
dLPCWDguM9pE99MCNBppacWTBhPQRe8c+NE9c14ZIq94CJr0m8pndz/kEf2btVixsEPxKXquDhq8
3hEvI0LxF5HVe4A+ROZC0HlKQbDT1HZrtCv2fAmG+Vj5VXxl++jvmNZzD7hJeBN1E7AZaUdnj4PL
WdnLgoN3AZDWYMKJ5/CEgKQ/O5GiNkNmn2J0PFtqTPb5SIVlvSHz/wmJHeJg7QGIqzCK1TqaiS9p
aaW74Q8vyU6yVfo+K6eNHtD1TKJJLiRuV/QpG47tNNVvYsd8tcb6BIgFmnBC/M+YCw1FEheiaPr+
W4b6tm6djU1cHzRzz7sF9yYetEdPIC1I4tbKHh/Gdiiv4ero4FR4hdBQ9i0I65xMDBx59MAqkMNB
RoCc5Pcr8ejrHmxG7BtwM/n4qHpfH3rFmXXIPgaiTi648bNr6izeafGST6qz0uuvl8wo2JcuRbsT
hneJnxZn0tubK/UBsgc3MqDfIybSqUfyeF2Rbp0mEyEDzfw0qsa5DAWlhPhsUDUckzpKn/KlyZ4s
DrKbafVQrv9zLEr3aFkd0xiDRdm0GWPTxrUu9LpAkA05wNk2wZuJeBsmZt5dw/VFd4AtUS2d7dzT
17CeoxMf/lPZl4KULts5pqVUz1HwLW6omRmSE07HdnYvPMuFt+K29z4Z8v44MHuIqgcZTA/2Is1z
WbzOqmmv1NTjM/QVvZshCOx//dJevBpFPxnRcxh8rwce/C3Ys1FVL4Xn6hc3r3+S7W1jaej0i6pk
gI6xhAe9/s+4b1m14+VlduB/tMSJjhJmVVC15SFcjPPijcxTTYpTVnEEtTNnAibjTyin3epZxnyF
1CKsynFXPQdysLbObLnn0uV2IcnT/1TDzvwpU5wPCBvLBywVDHYWwGp+FpNFmKTxDQkblyXOOgbo
wYdjXP+LZsK1bbU66NxVT5XLkGMy/veIinrddFweGizByZc4s82rdlKBNgBmm8JqRTR7i34Ke8Sg
u2q/9k9J9m2zo7tq9cqW+JSsbBDIyuGn1vIlsHz7qqyTTOlfgLb73MzlrcOUmChmOuWuBcsyUy9J
7FQMSz20Q8DEq0mfg4yxcs/QdctPPOO4u6EDpF91H7fPOZWSEA9DOpv3WkA5NNHZDsjb1KIcj3Mc
xlvRyvjUc27yKzu+T1GO7TAxq8zZEidAgezgKfCt4BpaeX32rKhjYDYmeHFy+WAV5i4uuPRclGhT
jWX/VnoC1tHicW/F6Y3xGUu5NYDkqInePY5bR9vD7Jt6P5vMJUsiq61rnumXebTk0dEqp+mG3a53
muSe9srTmKUSm/Ektyqd5ANyWxA5GZI4xuQz3YsCjhn5zmAv/U3t4S4fW8t7mv2ieqQBvfqYw+dq
qK5V3gQn4wKhNsRnKppIGOgRecghvh+csr0p5/6q51+DFMnYQ9XtvbOU3rEdWPYTr0BAiumRsMpT
Ce70ppKGeIbUgrbguMBUq+UL6290CHKg60MK/8bv/X1sheVVzH190OsMs/Y/OfjBiChDIt3002ru
Sc+IRD9lHBfOtVb4BqtS7Rdq/n3XtZe8R6AS6+Tn2Al1/vWCFeYQtIRmz0gEsQz96NitenwUjOCC
rzltBK9oGuYCilHsJF2UosUutAZ9zkMQmDKMj7OfQhEP/QPhh7iQunHYK58btQE3BuHbByiF7Y1q
GvmLj4uymu7Y60K0uNZ9k6CCmWOrPEQ9fVB4Cw1JCSmGF9PMp8AK8q3wU2qBdpXyruE2Fc/xXYoN
PW5awLyVs2tmsylFZ78XYp6JLLMQQWRT/uzV/k44mTr9eqlTdNJW/K5NWT0FZexeKxlbOzV8ihGy
3NqMUY6pFMlB1t0Xu4YwIcvsuys5Rygy6J4UispNHa6NnYVGbQdDaAVNTEuH1NHkOz+X9jkkH33X
NgCfl7yqLr6NrivwiBuzCwb8FFv6Q4b99/BRLGNzzdmV3RFOHX2clLanT87gHBRoWDQ5UljtbzO4
GHd+pZ/L8kcVV4c5X+ZHmftQpEfru4Wt3rYy2E8TRYXK87smlck94RzbWHokF5N33xjHe5v7yrtv
VafOGSQQ0WLJXZIUGzsTPjIzxFPe+4ziFkKeLAc2cjXFYl+VDRHHJsP5kg/0ogeHBgjSXZQREDOa
fHmK0SJfjZpOurbknVwLlFykyUMVuPFDgDJRrYRVCXsjd+LovqlkRQ+PzC0vscddzgqFO26en5bJ
vUsWzOkxoNvbuivg+WbE3Sr439n6+5NTYTKHY9Dl7qWoGSSGnbPQm8ew2KQBS1Q24E+fWwzWFJWv
cbP21jN3vJ8rNzhNGjC8aQwDis61sIVHy1tBejnes/Rj23t4J0U0L0Rkt3Ir7CBjVGTxUA4zKPi6
qE6/Xoooo9lAjrjqRgSw4YDyX2VfVfQ6iJLIqTJgXM56vkLunOhapRHBvTmNJhGSD1jG4Uvnd+FL
3X6WTNke3UVdF8ESXy0YJc3UgFnHi7CZle1BKIzPVPPUhm2bPsEpYJ4fF454oi9mPQh7vB0G4Ryt
OsKOrfTbwpR7nyi+cycgubVMB7pObQX/3S4PCfIeKHnlSxmL6lTRIttFBVG5vuvWj1E+NI/ekDWP
MXAx2b0kcG9OBNOjn7XjdwzX85mH9MlgBvmpKERbjK9V1U3UlgAm/nPOqUcP/A4wKvaEUDXyC9mm
x4qR+s4HLbfzOWARZhMjMLaHPf8aLjDfoorTqnkNRpvIPiskG9IpAUjjlGPqid7PtRv7wj7Us75V
00s4cUjRAWnMPub7oKfbyHOV7/o1tiYFUbcvC4DatTt3t/yF+JQmK9iy74MXnxA6RA3AW3gy3mKi
lvzOPzq1/6MIZzCcSX0VSY9xS1WggaYA7mlngWkZAD3qAACUAUSCDxN8uXoOGTZWte89OyH9KB2n
H0VS0AWMqxVihehlsB/dRsQkPNrPpfDj+5ED0ha6RJB6IIgH8RJVggUxsujBLml4ZOi57XFNbFID
gNm16WWTvh7exDGtI1QV+j4oSnp1UYbdH/fJLb18Jg0CRVzYZsxFFIysbbE0GPMmnPtLnzgHt4wB
rzVTu2mNlV+QvTHr1/35169k1IoN2ku176oqO9Zp9OF6ZkB+NmHjHhNwpclS7xEHOlv6q821DZvm
6prvaEOrx5Bzw0OBoz7oFu8+lg0vjJng7QCjESY25Fppc1G56k/K8S6xO1ztQItzGBXjywgTLoEb
8usXlfPchJZ8LGL54nE+fmg8QARYEfG8kyBNEWNo2UFQ77w2euq8uXz6swKSGQ+qzr86RwLPCVzp
0CNQnsSqtVoT/iLdbvPEdCZCQJQifEE909lPPsAmIoJSLHhZ059w5KGqFmBebSJSMWdOPETJfOeH
pdph+SdFoAR5mreVR1cVxpEs0awkzluZxQVNCUHco4Yc3NUNsLmpBpE9a+dEQ3oVbNyiu4dXO1+D
vH+gPqkvzZQ94lkCg7u+WBPDsGpCTvPrl3b2tUkZ1JcyMKcoVrvOkOBaG+WfEOUA7UwTuBWBC+a6
yloI2F88w3Y1tD5SQ3uAuOFm/acSLxdwn5LwYl6Sjnt7cQQOZ4ZOSFkSHIyOQ2fTIWoLzXL1Whi4
GyrxUMvUBmFr5L9NgxabEiY37WvQxRw5NouPdJWimcDdivM8/4772QnCgxU06wjOPiHhE5taZWSj
mrp/ryb8inVeVDjNF0NTrp62FgTt60CHeKcKKJi/7jwnvaigtx5IR/okoyl7YySDf2MCzN477xPC
muuvFwU/cHXWSIzswJaKcx317X0OXqaHW/fc9G2w+fP981+i4cBHde0GgS+V9Hzpi99unyoNatus
/RE4lttIpzVDaae++WogRH4e/N7bGmQ4u8Hmz2RZPx7LkMVNSrpUDTYbvjAQ+PnU4IvIvIdENdBu
4zS9zAFOWScxNHdcHT1ajvu1HoqJ0gThBIEtyaYRn0IshaAh2L+6sruaIicEUNS0pmEPcFp3Lgm+
gbs/f2R3/Uh/e2JwJIZKCLQaIvTc3z8ywRZj37S9JtCsNnRR/XqXh/POMbW8iQQhhtWEyLGTlNdE
ptr3QeXt7C5KH3v25sfURvhW27oHoMxoJfS79ymtrWPd2jn5N2HzeYjXkYc5l0OOIH4m6FfV/L04
AT+nP4wdfQHr1Z+F1Mwh2w4ZaT09Ohwc30l4tY9RW76rHEpSySgDD0p0EiUKTqZWZCWM9TsVUfn8
50vyu30pULYkuJ5sO64KNr3fHD5xA94lM6v31oFySCPph19aP1PBOb+11ga9QB1gvJh+vENa75/f
/Jd/6G/fB+/uKL4I5N2OcOzfbkG3CrsxTQEZRrP7UVjpl8l370yZhbjps2STC+sIaGMp9A1DWIgi
7vThFqrfmn7oDn/+Wf5vF4IGBRlaIlQ8FfLvTwPLoJXVMRPnaA0X6TQn+/QuN4nHoG04+QlcCeBX
w6HGJv3rnf9HvuOXuuS/3w3Hf3Uq/6+H9Juuu/pn//ufWt/o/zNbspRYdfFe/z9syc9wmr5+6O9/
tSX/+iv/tiU7zr88gYfYVhgahB+EKP//7UoW9r9cL+Q/hxrTDlev5P8xJSv7XxiRvXC9nV0fO+V/
TMmB+y8HdyVFsSeUx80W/k9Myf56I/znng3wsHooQHhYfEdh2fxlWv7LrqtLEgp622r2OALtgyAg
i32JWGhjU0gCNSSBxq9cQq+seg4uDdlVBGTLEmkdjtw7jKgDwMqM1G7BloyCVfqXekwblh5lA6os
ISmVdviwaGZg6LvmWzlWxPd4UJJIUQqDgRCwjOloiigJ1lGXc5bLOxm8LR1L6sZu3OTDi0x9M+Az
YZFRCGYtf76wUC93iYnUc4YXILiRfAiEcpKgibEj9zyw7e51XKap2CBYJfpjGnAi4ZdlpGN1Tt4D
xKN9buek+cYYm9WEPn1TMt+1by2Jgwv7bMGPGR+TxqO1ZKG5JxTslDTDnV8oZo42kQjMg3G5lsvl
L/fP5d+X/69W7NXr8fcvJbA91nZUeD5r++9GRYsg5bgC8b5fupk5tLHUjypfKhJfI46f7G+vtd+e
TFKL7Z/f+JfL5G/vzAIWSscXUjp41dd79a+HsBHVBasGoDR38cQjOnsiX1SrwYExcpljXzxQYKJh
olfCcDVcmic6JHlNscpYAiFg5D27nTUTS+3Pn2XbRl+m0c33dGsJf2e38hGrRN17KzO1Tl4IHQh7
OyFDLOuzhtkVEoYmiyCkF0mOAqobUWjCqg/szRy6w2sSV+KEb9F/CKxogOhowabJfYdVnRmHflVR
36nj6HcruGrJa8hYVppd6PFPFFAu7D9RZPe4uhC/laECPY7Kr3RWjC4jvi+ObtBg/fmSir/v0jxh
0hNcUOUE67HW9n4713ZS+ahxCvvW3atjtzcH95GEga3eVtvw/s/v9XcP0X+9lf8bYaBm72tVw1vB
fwaL6a0askKaC2UToIm5fWvm1vuHW+a/7tW/f7zfDyGJtqocJwzQlxAUEE6MINaHaXbeMGNtFgyq
9Ndv//wx/+ktf9vcwiQ03KZBup9a+7Nr4L8Z6yfaQ5yp3fASNKiDuQDePxy3xH8tlX//pL9b29Er
YaoIyLPF6LzvntKbdD9+8zck1D2hCn7682f87XD3X9+lt16EvyzMDC6zzoQZsTMu2nmE1S++TWAT
tRHLLPCxjd2GjwvJFck0HjDsoZ4EKmdKg9LBPXf45jejM9xHNhowm5dxHncuOi+/maj8NbFQXUf3
tNuN0kbilU3HNEapmHdfPUIQNlPCy1x4MMD05J3wIm98OFM3vse2YC85AlwSy1T8Wi7FZ1n5jwwK
jgnSv394fP7pu/7tREf4Fd1TSzm3g7OyauD6JO59pGdsKTddzVycHMo/X3mOzv/0pr8ZEPtcIP5C
zb0vqkK+py5V4m5YHcG7GeeevQUoHSDCr7qf/kB68caL3OgEzme8W2jBEoIbEyaWNe5eZD7iZRP7
l3F0MWi5THRJBlNvxpkREQ0cGN/8zmWMmTkZqQOVHErG0jXJyrRDlvBroujVbURa4xTu5MgwvrCj
ojyS89MCZ6xgYUfgUBtHoEv2bXvZZmMOGXcc3LUS7ur2exhx/tjnU8LUkrW8RvTci2Z6KcMxCze5
n4TnlrVzIlWp04BwG863iH4882aPHd6pcCTLEN2v0OnOSj1gZM0oL7KQqHfzFtJdWPvKPi92FBsE
+VGK4wrhMh1UmTcL8OSof821PfD1Jb2oXiPfm44N67dm61T+46hwJ23EaAzTuUHOn1D+R+9jMzEG
buKkXl7RFYM2D2Dy0A1qiLliqdm0dqZ2qRUAc42iFgk339jGbfLxNg4wDVt2D9DLqeZtwPz/fvHh
93hpx5obNAjAlUC0RqpLPonygnRBXgIqrU2QoHQQ+AR2mIvknUIDuR8jAmBl2Z/mAVeyhVtlo2of
J3CAQcq4JWi9GQ1xjA+vIn9hxoPDqBkKZZL235Iae+Zoz/Wr6YlfsHCI3CrTyE+u0zy4uZ3fgoyA
VaHyTwbZ9ybhEu1nvkjmxgj/vRBhrU/rd697bW3oND2jzjX4NCL3NsmitSefbfsY+xiqdFCdZLTd
hjDd6Yo2D2OXoMAwnGO6RAE3SxebAbDRIyFkY3krm8AcQC+ke8edJgbcEzkT4EZypOn47TBQTb31
I7RIVaNTyEgWePzUIBdEsOCDri8Q8SufBMggzyQJkGPl7zDgY9ImlNQ9NHVIwIVa3AKXkNV1Nxkz
mZi4inrKd2mwCjjprNN9tvO42FYib75VCh/LNveq6BVlR8ig1zYPXtK0L6GWjb9tW2v42dQlII+y
Dx7S3uRoCZaELBjbC4Ae+6TYf3N73ZMEkk+lu7edFMVQrNa0A3wcwT6MJambS+zuTGZOFaI8wO2x
eOGGQEsy6orW/DzB+TcR2sWUdnVR9tyqRdBYqHqncNmanKVx8OeAcYFZ2h+5jajMiOExKfIBBk0b
XknQE/cdDpN66wVle11oUt9r3/0sI3Kjg3Zp3kPdvvY6hYIaiYlHs5oJBRL1LK+u5eESc8bxu8f0
5q1ME2jKXdsBPxyHAwIj8S67pTthmiR+aZlAXtpN+oDRWRxgk7UbuyP5s7c88i109lIWKEBiVJ8X
HTlYfALnQ/fFckNrUH+RDOERrcgM0ZOUD6h9wQyivaBJyhdAy7JAH5c7wxdqEX+PU817zkdcvrJd
h4N9Ft4ZFGVaagi1QUxaY5MtKSwo0BAKzUPhzd/q1Ns7ugifk6hLniJ+EODhJeGcwry0IE1OVRWk
DHogS+yciqSyskafiJiqqb72hQmewzTRhyQt8IZm3LI8fuUwfWek7jDNsQUqs5RaISX7pUHfD66A
BOqeg6TbZ8FORibeWlmf5FwRzCKbelzNZUUfDgSL+O05sSLzauWFuaRcKURpSHf42m2cprhjlsRz
brSViJuZWLU3VkV3X4SMaQdfWptCWj2dPYqcvHGRVRp0vi5cEws9UjE8tnohWyt33xFckL1Xpvi5
TCnOAS20va9BBFj4ceWI76fNu8eyRD+TJhY0/5h9t00yWFBu5Dy0dPBvCluaL7WyPwVBhS19cW5c
LcwT7pbsVBg0j8MQ+29thkVX4SU72d7snefEcR+6jtTlCXz/wXgoeosiTd7po9m3ouTxilGc3Pi2
IHbRthM4E5SBGXh7BOJdTbxxleSwT0N4yWhjy8mDUN72uO5TA/xszrW5F0mKp68DED90ontw3bLb
xqOIr4zncZkiartprVK+uPEKXvXYiW4p7oajidMShwZQokcEJeD88nTB3OEv7p4hWPkFYJqeiL9s
xk8FBPOHSVfJxmod9OudjUg6GFexhE8AjdI/+rkIH+i6X2KjsiemSQRes1/eNHIw4TaMB3UXjgsS
75pibwmd6FLlFjjDQaYTFwIoscv3GoKsYv5W5758aUNiatBKERI0jOe5QtDceD1C+N51CcRrcTyd
GFuJ5BZppIdaenUwAhm6SQcLKJ8RvaYKzr72Je4Q3QCBa5ewvhoRoU4jDlmTYCCTN9s3yR21SfeO
tBfF/QSx8YYml/+I3Do7w9VhDJmP0wbH+gjQuxs+ZGu4pwSQcI1L+7uQSkBCaItjWjjWh891vV0A
FyOQX8bpQikJq6NsUBfkrmT5klN8dscgeumXSZ2RNpmDKvz4XLaDlW0I0Q4uOHyYuuUtPw9qOL0r
os586wHTYtfPIDjGBaxpRhaQKpbRutOsUz867YZXBzkM32GCCJnVD6USslhc0B6mPN0z/qhaQcmM
QwM/Kh0TeKs1a49OFTedseevk3LdtzCfsm03VM2R2gH0tIt1wQuygSFPZD6H0l9emzbHSZ0yhfc7
ApF8nB02OhUD23QEeBEXJEMHgk8GpAP9PWvy3h4n78XY7L1Ggh2ZFzFep3A+IY1kA55rPELLXN4T
CHcYuVygIxoTX9ETrjDTzB94DBzGMLIqPbb0JJLxTWGpEFq0sxC6MvMjuwmmmkFY1Ve7lMlHWWFT
duKheRpsP/sBVQ0YclePp7xoiu9mIVc0LA3HaUeqb66fNHeDWzZ3beCHEMr5GQuZ58SUDZnj4l5F
lmtzTn8q3Rk8u9OAdhjM4u9JqSMqJFQlqOESdOGCH2kT0tHfm6gjnivnT0HwdE4e1I1VabWAiqyT
DhKE0jdh2KxSU1pQxBsPIC4F28d9N4zp+1DQ+d06XMFtk+MDHUq/fITGNrsbHlB56bTTnvw65Fhs
OzRdI9eeCOJmfr+fV1Vxg0IQfqZGDhLawzlI1HxfJVoRSoCeobr3XKTGcF1nAPkZ5c7O1T0Sw0ap
FaIoyMQguaCO3G0nrejgaAM2Io2JUqnt/qfFzX02sjB7w5ljoyNYmDLyGMikvrUtDdXn1IfLyYG9
tHPIV2Ye0BM8SM5d9AJCLwbUI/unJaKWYRrjrWtg9LkQsY3brbcJkVmy6MWrnfcmL+sDoWorlmtl
/o4Qfgi4L/FOuXMdHHQb5RfPrkx6MyxJdh2Fk3ykLtHXfEfynLVBfVSM1h9nhMVkkOBk3zi6lU+Y
+MiVbGv5vVC+dQMb2HzJoqKF8iy67OoYRz3EWcudB7yjPRdpR2RS5DXwndIRE0k5Tnc2cGx0D1G+
INBbGg7CWM8QHksGaVi8qqM3T6Pm1NsTPzf1xIi0sUmPusUn4sQVpsEJnSoSb7jgrV2So8lw+9XS
wWuWFqCy4DVcg6gtkHO4qKdh2QP8nnGpbAcPbYQup34gY6E9YYrEDjfZ5HPLjiy6XGHQzDq3etF+
7PC9Z4xd0gAtYj6Ir7ZHmImT1STVuUCZOXomjwjDGUpH4ffIHyCh127wZLUTzpl0DHcputPtgjIz
i0x4zEY3Oaaa0z/8WvOhHQNZNvJuOZ9YA4JxELm+IJQGGAwqoyAzB6+Bz5TZBWiqpk8PaCiWdj/g
dngdVGltp9zB4DDPh0q5EKC6/COw5+wh0QnupXWGY+dJiXDXahn/kal04/ZBcrEzlBgVMp5N3Xr9
3Szz8ejlWQ56IC4fQtu826QKkBjH/AQK7HTWfTUdHUzjuyDv4o9y1mtFp8seMZg3Tt99O4OebRfT
QyvQkdtj438j+Kuttkm2JPd93w9Pg4ZGbpok/YogsDhlY5ntzXrW7huWkdV3kRJsQq5HXzIZ2GSt
5k4bFywSUWEUA2UGW+Hsmz29XVz0EDHD81ItxNSMiX/k73wPEA7DvHHO5I0Oj5ZQWNW9JvrUlhEn
pIxgP/iBS0R9leFHMH1P9DCl4D6lbL5GgEbQW3pfqkSku9zru29VB3VvZr0nS7l3zJEBTLMePx3S
VVEHO7kkAK7RWyV0fd+NqzQPTfeX1ibqax6Gz5FvefQcsuJh6GW972tYwnUux3smKPKQ9678ljZ6
0ftuVt1b5SoiMxen/ylAr91kvs+dXpBxG2cV9oRE2e3R4gS8XZYAPLoa8SEXjfOT3Bn3y0Bb9y5R
YMEh2oSb0VT+XQTkj52dU1o9YcIoElC7LWb6t3L0ENskQ7IbfWPtDDXnbbfWP3roUT9DS3lL0YNs
Cicw7ySU5oeQrNIDqAjI48GSdltVLR1QjZydvTT2pUykeepGlwxEy/a+J6X+IvDo3tVB6eNubVc9
eR9sOWhP+zC3P8oy0Bga005wMk5sCCUgnA/8prqJ+pGuAm3A+HF0Q3XmIMhgCnOMfA4lJ4fe9dsf
c5v7T8h6kDOouH/sJnIEy1KKT7ZlgKJMOA6IAEMDgheA6tLLecwmyuH3aoYDAMTpNObL0SzQvVIi
4FoQoRerSaPtgk/jnDIn21eNxo0utVuxm43pt3Ga463q2vLRilEiIS7vbxeZc9IlYm1Lzlf7aPLx
irWzfV8WEsltsar6F+Wfq9iKwD+ABpdBUJdAdA0opM4vh3Ib5MM1tQ2cad8Zf+pxEcSiR2Fz52vs
OEOqO/zh2jpB9RLH2FPBHuQ7nAIrmI8lHUPibIMs+FzBngICl6IupXp32iOVY3Iv4rijm8bOd8+7
pe9dqEy3nRalybdE3I+8elAbvqNs19fWXL+3cU7JmCdO/TkeQ//JCzDCBgXx6PNSx1+NnwzvPT7E
W+O0iJam0DTZrpqI3ZAsCWcAHdk3RCfmFg9qesYnQZSrrqJb+irTF2YmyXu3RHaPJqZlq7OX6ihS
dEoVGNLN2CRiua3JX9zTSEnOSUQ6+R51QX2WUphzHs/mRTZhfanGwn3WHiioTbD43YG89uwAPodK
NdTlqygEYrusCZHLulMC6iUTbzGS/mI7OOlwK3pWU8xFizqooRxf58TPn9vawgY0UgaoMeifqjUx
iDLDR0oUpd+9IH9y6XRxPpPoodnbX70QJoMzlU+DsXxcr1lS7ZmlVdRRc38sODLjDCa2t+kqhMir
0QstnftjmOEoWA5RnYrM277qObr3FSg6ZFd9dOn7Mb9XMFQ6SG3vBoUEDpCUiKu8iSob8X5rfzgW
iWpdONo3/uy6qEaoBvw0GoDMcy3n2quQZgR52gPwTv27ADke667d6i1DM57vhuHNe9EitJhbiApV
Xi5fW2e1uxRTBmeAzbmT6bsLHeHIV18cMu4wKijFCjDjdtpNE+8YsKMeRBZ9bXUcYznoQptzUzTh
OcChlZeYChBLcTRbuLnDxH9wqzw9pFP3GLWEmydx/8Oaq+EIyilfk8FSqsf0sfKkt7VMyBloMvsU
BzsW3YJvkIAon7RkMvx+WEW1Hkf7/tIiEaAfPFPHcq7I8ZxAoLlxSlBJxIexQ3q6j9iBQEmWIiAz
rWmEPCS2eE8Kss7zgiAep4epEc9T8tmNC3E2RfZVxPN3Ojrr8QBnzEi9gCvXrW+lb055B/cbTS35
LA6nqzEw/ZtNbQZZkKcopepBBA7fx6rbdkczcQC01JYPwZzP9cbtffKtEFVPm3hZcYRoie1ul4Wt
jog9z0Grh3NyXZquex60rX8EAzCUpHTFa4XFDGXz+ON/k3Ymy20r2Rb9IkQASLRTggQoUr1s2fIE
Ycs2+r7H17+F+wZXhBhkVNWgIqq7SiaQyO7svXaph+hOJ+sJgy6b1KKEGtLNj1WFGHmWCnRbVGY3
to7sqJ6aB6PCZ44hK/7SciL82s8wYYN+fIdsIt+BAZaf5MQ3CgeaPrlmgW8nuVNwNtrNQAe2UkYv
TC1lDQKaj3lPlak8csui2DF5KJn+I4qN2osjLjcmJTfufdFBA5ywxSiIr3dNTVagijvQ0SWKD3Yb
uI0CsCABlo4TfHqPRuaqPhHxjQ0LYycLo3loerbgQg+pyDQGElGRxVtSs0kplPWZK7nh55hVyUNT
VThcUdF6GRCQLRox+2uRq3ifM/2nrdf41GSLr93u/gy9wllKHrSnKUGfVnJIvYksQIb1HP6dChn7
frTv4SI6glSPvVSkJDpPhXSbV7N4yuU4Yd1k31nbknSbpc2XyAxwZ/vI232yPYZK/Gg6JvawUuQN
YS9fdE2CZKYWr/OUtzfs5lmNailwzN6+H7lu3HCbchgQx0ZGuquVwT5EeeFhfJ03IZ909M9WTvrL
TtZt7JBNb5aTy/SkkProDFlaHmcLKRSHRkviSF9ad4zx7g2xHZjdsTvGUvfFMIEJVVG1Lbo9uXh3
SSrvcyCy27grfsdD8FJrQnY0iTBK0f3uux/wbLi04OoRystXljKOJuTvITwjSrU3y98pll8REr/T
TGm7YWLdxqF8lDoflJs54ln0iUmrApIlrPRglwilENT/1qf0tjX7g6zK5jbMgbBFNkGVBDAQw9ry
F83uhtME4mg/xuopK68I7H6zsSTSFQWtg6zY/5PqalksU1gJJI+zMPf1DZwTR7KM71E2BJvaMo9S
0fLPIngf+GWB9ENKNYKl0WYylGcyQfwp2fLJvITcanR664aBvhuEfs8qisYfh8swtPcoP1y/bsW+
rLo/Uz2AZdbknV+mB5nYNoPsd7wmvyLN+t1VSulaIjrMOELgI0R7xYo7jleK2IWW73G2fZi5D9yh
JlvgMsmP0QLXm3ScZPSK+DVjvhna517tf2r5ki5HglNc1hNksIY4BqzJKsYXtg461h9tekARKR2V
atb3lcIt9hSwXaBMIlNktuNHk6RR8lXmNJ+Jdm3KDD3o0Lth32tObXPFnyYyWtgpIk5HIcLkYNgw
/vSh4gJasvw35tXmfTJacYBtLm3k1n4YbLT6idKGx0n4BFOGgfbKJem7qvBI0YW2O0BSR6781KdR
Day9reps4VLNf9Em/U1utdgT8vDDnEEXpCOBdkUcDts24c57isOC7ThIQJbT+jYJkkMvjPJbUpj9
pp6k4Iaz7rhpVLk9zpNUcRxqZEfhZPa3UbTXoCEndJp1mFI1h7OxQGuQdJOhs+JoykNfEhpnt4ZK
Nb9K24esQsq6zVQ//6IoBFGPZYOl1KI0l8ctto8s/4m4fPyL8VI8mT0tjVbTOuGEXSdYJPshh3VH
RMzvOkGH7lRHRrdtyba9Cfyw2dmAU9jZoT3RutF8mxuVxLYiu1dqX7/RAIoRHBuxFw4zdh2IajZ4
PhF3DGHzHPLTODhEKjaC9jsguWk3ZUH0vbO1dr+YJpFIh2HshAPzhV2A5PBtk919UHyvZ0lyVMq6
mzzpfLx9mXKrZQrxs9B77+0xui3qZvqBpIA8bvA6W6uHLAZ3Rn3AZf+Q6m38rnDpjHSlt9wFnziM
BUAuxYdYNRGLflOyIkGdaGpwBmM5utSQl88UtPRGHuraq0q9f7XC7Kdk2PktCu7Ak1S7+gkfB9lW
0uV7DUzckw/bbMcpK98HxBiQmhprEjFawfvItfWfdupJ+WtS9asxxKiWNX9JdjGih7qChivVXLpl
Q6+zvatNvBM2Ba5+DrDXKIsVka2VkYRsiYT9NJrSq0ls1V0muKRLpvyBeJ7KxZP6F/+qtqXwKFBQ
pGSRBEOFpIazJut2L1vzQ9wU/NGpDtWjklrRbgJMcj8vypXUZFlKcpuKUcAts1qK6L1tFqfPSJh4
kdXGpiEw7YWHgzlKn49VrNo7y0fKWaaMM7YdtSPn+MTlnn1RqbQ8a/J4pbTr/5ph+pxR8/k2UIk8
MMkHt+VYN0jNl3hAo6u30WjDS5ZQJ5TWxKFYFZQfAeV1wHtM0/xRlTPm+Bi5djHD5eoGI/lZIZXm
l03dXsl9fE2SxcqTV1SZ4oRaXEAKZD4b73KL0Ema0+HQUhg6dEGReU3a5a5uIYbt66UYGPVbpW7j
XW2EnBALvP12ArLEaJdx9k9qEDu3vRb2tjez2gJa6Z6SOEfZOSg5RZV0CplhOgAMbkHFZjvj2j1q
ZaYe5SGBDIiJBqYR7xhyOxyacHjFTEb6rIGpq+ksCyiucui6NuKEjC4z8fn65Dn7ir2ef9rKUJAX
rIJBAqi41oE1qXpzP2e+5Eh68k3rWVhZqWWKXtjF4TMQmcKHP/S3fSeqn0iE9T+j2b9yi5Y+B5Ue
ZvATSvbnZNFTmJPFbuCyREQxGuVOWcypkuEaKl8g2NV7KYnSBXX1C+DTvE2TIHoQsxC/sIBXNx3p
ODuKDLLXYExDpUreegCj28DutTHM6m8uyzaLiZU8g0nBIGCUJkWWFJNApbkjuRXf6nEc9+3Utj+j
GotVXWdi1yb80lSy0x95rRPpDhDU0Tj8xhEALb0qHu2J1XeC5+/qamx4fVzYhyYGl9CSAs1gB2Qj
SdT2VaZlFy0+moycCjMlWWkjhTV6tJxCu6Ace0sYie4BTyymPWBW/NRNWmZ4dEDnuSpX1ORojWYE
OExOgwxdWRi/RagK3sFOFED4VAXIq8Yd8wPip/DLCLTkxc6pEuM+TV4sWWgYJOdqOhagMAUfn5rv
0MLEX2KcxcUuDyJK9HU5zXdmaxr7GSomWzsxiBvVKKyjPQMg5/plEM95asm7aRlB4RC8yT6XG6ZZ
t7+nLlX/8kqoz9t10nqmXHX3y0aEZF9D81+nXk4fyc8bnIxoC976QHDtpCKGt+Q8PWpFIIU7JdTb
9mBMlnmfjCjbLGPqOK+k92aQ41gIwmDL3Y5GHHyd9K+z5pd3wQxeXHB+ZtcI8KtuyvtpuTobexKp
CgUDOOuWvuG2z3KYQFI+6ABbjapyNxrNfXLbyayUPoJxvh2Lyg1l6MKJC7h8AASmr2k4+vzHwD7K
YfY4SjOn1IDTMJW/ScW0VvnvzczkEXai3pthNv3oJMrFZTlCwSXqwOGGhcJfog0Od7DYMFIQVdBe
C6P56leqf6PWWbPL+4nrE43NB7FDmcZ9XxSllr540wiBCfqOyzMOoZaDLRTIGIJEA8MYAPBmU9aD
xCJRieiFemL/SxFpzu1DbASHOA+xIHLDaxXHIcqPOtjhdC+WGkKAHoJzxpS+4DFl/jQbW7hDYXGJ
EM5tNmwJllyu+uFmxAo5IFtKIrbs2LEGZ8JSggPwTskVVaN41Hyh+5FKAAksJ7C0tl8s3ZpdtBkq
pjvEXbpMkSfLitYdoCWQ7jHNLxRpsXvpMjfQABHjVxH7NwJVxM9g1Ps7ktf71yoQ0Y6jeMRysGg3
YwjLCkiQqJWavwS6CocKzDazWerLoORq0K575CDVpElvCVXVxRXhc1AYdLzLOXfOCA0oqrA4m+CG
IqHM79bcKgN1nW7mXGJwqhsjA5PVyF1ZBI7nZcRjxIqc50Qzl7I4+nYfvtYSTobOtzN4U1n6LaC+
lmxHndwmR++ksoRDGXWlmwYdtI4aAS9QOe6Ipa1mBN17ic+YayF81xMoWG2jxTWZ1pY1F9/Ldhav
FF5lr5d8ygGAyL4JSVdcKZusF7O2GUTcKkC49dsfpQxQmAhjZOpNEYrbBAK+x8ro3/tSutd8E3dU
2ZkQ++ZJqwJg71X/WishcSBCXwr2BbBAHTvCwC2IzMQN7TIgTWCDsCA9gEENXyzfftGViCJXquOd
4a7LaacKmnPRqpZH3EXw15Am9sJjrUzIFX1RybuIK8v+TiuKhkvqrMNVLnMvnHA9GSjlfUE1jMJD
PxCqxUVsmLt+2+u3yCzJ/aAKiGa15homNKcQBxQX7m8wBuDVI6gRsOCW3bFTw017M4ysuTWoC5KR
J/RvoWksObF2JzcQoiTrrgdmYIHmatldauPUvDeGLP2heC7JG8MfjMfon4JZW7bmUSfD+o5fxEF0
WZ1ToT+kY6HeaiqaE8qf00+t7QmWywepeojnQaWGFPChDr6+aSu1ZF9bA2PD/CL2yABCJ+cqx7Eb
tXPjpmzJwvPFvWTH+jFR+19GNKCjqfkAvURRTLAPaKZg5pNT1yjmoFGvC7pbuVIT2BBtqhzBCFLN
xgzlGNwxeWQJ6b96xtVvJAbqt95aKKmNaKkp9UXtpZT8dnAywneD6e57pBFAkFUivOmWmtQG6noY
3PJ/lNhLK3qyvayLO42C+CRINJb//YMgES9bDW3dDLyl2jbcdr/J7r7cwipt4nMTq/SZRsU9FcRs
gNkp4PNOv8YzNLyZb1eA5+4JtM6HhTdM+LAaQ5VLAXpn8GdiEkozbsNynKFXer1I/U4F0SfqXWMl
iM471eS8aQTerJX3YUZUnlC8y92+pjZcKT0F7m9j7GiCKFAlQaeS3gXdXS6TSfPWJvmVDp19yIa+
BIyoi/1MrHpkiqZJ0emS0xcBhmesy09m/DBzltJGL43bV0kmjt5AbbQdl+xExZPy56Yzr73sRYy8
frIff8eq25MdZoE/mFSa2uygFYpXptVGUaV7IY8gMf0O/sUzsr5nMYkr+nptUY1eanulyQ5bKkop
xE4PO54FDzd81XH9ZoRAUr7AChG/5IQ4jb38MDfKjVYGN1y+7OQYEVsge8KQ7mGh/DYTuPOCXFlT
fWNt+1uPqBOhAmxNEim2IxHSZG05NkopaAcPY01iew28LOfAKSdek7yXU/lLa+d5H7F0OAroiS0q
5nvdBHTapTf4prjV9lUq1UnsxsX45fLAO/dFGwZ/Vah4pbR/JMgfvui0L1tgdbCzF8qqaI7YCw22
HZcbOfcBfWxkJdYGy6b2nUJJYgoOMnSa6MrXc+3vrwTCcWcMRRt0wiXRW/ZMlgkwOOLn5U5ce1LL
j/jwpKSKxOPKoipK+bK9SRE8HaDnJ0hIo/HK8zorM//4wFbzbNEmkxJmgluAPQmTbuWRGPyY3Cg7
Mvm2xf5/69hqxp2lGv8PCeUeCw1C0OqtMa/JqZcX/OlbszQsiosZDb3M6bOjmGbp0zLKmp1w2cvT
HxZJfHAOGb9ed00wfvZV/ducvvJATGooTEnOhcuBZBshxXaE9DrqeI4uPzn17MD70NDK7Rf6Ycll
48zKoNcQnhJ2egMo1USVbtKsdO15eDHk/inOlK1mpS+K8h21y2EY420KO7E0HhZBQTsDgFzKRZ0l
NghF8m3OmcHsx98Fapl9jF/lyvj6/HyQ9vHBk2dJ5BdLwOnriPxCKwewj26IYnaTYQrOBinfykp7
uPyAlqFz+t5PG1rN73GH7l7hmEhgQQL19UlTf9t/rjlePr8EGrFlshgpx5i6vvr6+e8WI5XP/jC0
buIBzQsS2cv9OPvAPjSx+vbDFp+lXNAPFaqfbc4U0qBaStGVKebc41pmeEtGRUs80KonEyKiXB8s
rlyRQrhsTcmuyPPQo+gRO5B54v9iHHxsb9WtvGOmFMgdgJfsct10kOCiQr/ykSjLr14PAsUUssyF
rGFhjj0dbe1il21Le3Jl0KE3hCNvCwfeBHrvzXCb7gL32oR2bkB8bHA1oVmdaqeYHsno0uBTeP14
pUdnRoPJNKZrjF5VweV72iHO20o3FwA3VVxpu1g1H+oy0o4Qt35dHnZnxoNpaALVmbBxeVuraZN+
1HjQl5MPR00fF0FiwqZqXNu4MhCWP7R6RR8bslcT5mACQpEHc+Ly66uEqQZaPLcOdscgZE+IULzA
SXG5b2cf4r99s1dTp++rxdgVNaOivU2T78tdz9V57sxAoFumLExhLkiA1TyXpRkw0YE2lliNaT8U
V6a3Zfr6/Nj+/fur6W1MUE9BP5zcbnwoG0iTh1rZdcpf5Q/E7cuP62xXdFkzhdAMw1BXH5GE9IDY
NroykDGShKqDRvnKsD6z60Dy/aGN1XcjIRKK7KWN8EZxwd+7EvqxzehYG2UnE6pzZQScfXofmlu9
ncJOu7FUwtn1NfJvyTyD8J4P3fC3CYLkrtXk+JjBwQLAOr1ffpjK2fH+oenVi0s6OBG1VE6udWcc
cjd8MZ/7X7CEqCrRW3lrHDmHNMfoW+ylnuReaf3au1x91nYfyyMSJtuNazV6MLIlz7YOalSlVeSV
BA/tZfAy5AaV+Q5d7FKwtKU/elL8wp9SbGutjJ4LqVKuvA/l82ns5P2L1SxgZb0UGjZPRdW3KLYK
lVtuImwU+60PQU/WXKLpP4Ty7fLjODvJ/fsuxGoisPuGi7MsYxjEhHIii+0mD9SmoXfX+nd+wIkl
mliVNeTMp/M2PhODOY7+VTvZEW7oxNtxjw56l3mICrb5vdgREuCx5bryZZ3roqkaMnORqcimuu6i
UPpSN1IIzUh4tlaBXdCSGWzmrFae3BNEcfmRnv2SPzaonvbUNyOSTSqc9spDu4Uw7cF0/Ta4807b
Y4HbXm7t3HD+2NjqsRZTY2mSFk5uE9yM085K7i7//au9WX7Ah5OXSXTtNIUR760gxwUq67gVUkKF
rHhPybredaDSog0S91fRVt9NKfX/DACfEKjq7ZUne27VMheQg2xqGkym1ac7RJTz/aUovoCrKRXI
vefbpGdugDxfWyHPTVImacUCfYlFItJqftQNTmYSNCA3vVleYbsXXriX99cwIWdfnwBppRroClgl
T59uw313mmhg2MvsNm78HQqk/eUXeLYjusEGhrtaDh6rAUJwkY1YkI5E+T2xvEPy2Gs/ckpz4ovh
H7vw4XJzZzpkySxkQuNooX1a9ecxbVFA05wibwvkXOLK3z/j5ocx86GB1eqRjlKvUHsY3cHpt6A0
negg38iu2OVe6F3uy5mZ46Sp1XjrzQis1ERTnf0YSbslTq4ff0zDtZPAmanxYztraoBiTrAyCgaB
L+0L7XvRPtipV0uPCWVL9eY/7xM33zxAsoQ1Y33K0bM6krrYRFnpH3LSJeofRXWnWv/FKgs2499m
VrOGhg8mKpdmCmppt+izHHEsPMlBszQ6qjt9kW6uHTzOzA4nTa4+JVVLo65JaDKvAe3cIcWLgyvf
0rkXpWikzdhLRKy9PkyJ3LeMOKMJXOZo4+ovMvv1MpT4tlBq5ItStf99+X2duS02Ic1wXUCTHODW
B+zYamC8GNboancd9zedFzxFX5s3aI8OiWl3zZ6q9pWb4bPd/NDk6uVRc6yz3GfcW/F8p07DG5RA
nZJa/cWOexspyS9/bLeX+3n27X1oc/X2jN6e0GPao6vDoETZCJAXJV2yQe1o/+fLyMkTXT77Dyta
29TI0XU+tz4i3FcS+sFPo2+jle7+ty6tlhCR4IWGQD26EmkyxVcQU9b4fLmJs7MhFy8q9CLT1GRr
tbnR0SfPKLj5nLfmBvbZJjqU++wm30XutaXq8xtikgI9YOFSE5yBVt3Bk99hvuYmwcA/jMewaXcy
/LbLHfo85Z42sgzND+8Gkk/KQqYRiNffjc3fyHc7omniX5dbWQbw6dFxgYQJlEWWDoZtjfaQ2kIv
JJujYyowWEbJLChJI5+43MqZB3bSymr5sPy4iYua0Cx/2vdkFcb7drgyxM48ro9NrFeOhL/vE5kj
u1Pyl0NLSXpK8bttrqy511pZDTKckOYcgzpzA6TWC88BuIHjy1f6cuaqankhQuHGxVa4l1oNsC7J
EHPXfC/19//fN4dbY6u+jM68Wy6qrq3uZwYBM+tyLLCt5dZv1au5sxCGBAYTK44Bf5eUV2Y0RXwa
AAIBNhgnyIgIOKw12isDAodUxI/2MwrDLWFh44sRSYM7Ds0eRXmIy1oNd7lfPspcmjmlrSuP8aRZ
AOnDzovVIIj2qalOD/mMQZMA7CwjKJW6JDCGEHKi3VIsGmUu2zAJLw4mOcCvXZtWrh/aUDL+EGzk
h/jtRmkJJ5JIa0bqOjgC40x2K42FjW9OQbldQib7NgoVeRsb+HgvITq9K+HnvlRRHaHH7SKUIm2l
dThp+nZLA3oNWlGVvdEAzliSdx469mxSxIhTAISbVCESO5KU4D5if7sTZV46XKGICvdrODthEQem
MxoEffcFiQXgrKbgAaINIBJgJJig4Mx+zaHgbyZzmqyN31H0Hgjr2AyNgZW/CkWItgTfBE+yL+7a
MI5/UsS1v3KqkzGMC1xKdaxl0gZXGXkdRWa00VbXOnLD67AZAVhrOVyfMCEPEQthgJNRk9ESulME
DHgDnzJG+ihSGyMiXh/X7LSWpCpVnm7HSbfcSKSKU8rm4GoJsZhjYSrECzaAwaEDiXEC5DFN9zir
sjtdJ+S5V/1hi385PiDpNx5bEDXvpWWWPW4EcjzRo3Y+xAQ10Mj0ESPydNtU3khcGuZdlxch+ruu
2MH0fQ5kHbVrrGo/pbputoHVsaWKst9RQfrLOOt3YLbNW8AwkUOwg0XBXPX3SUdCb6wsScv6DrRZ
sTXjuffwbv+yep1QehOcUKfHS4XfTN4VbCqFE/DP897NWrrBdkPMxOUJ8p/Tzck8TNVA6ID3dAMR
Hqet09m+0wMynn0DSojOV9LiTTworeR7pggrFIklCcqWNr3FBNLMu0gKtGqTSVN1k+bAALA8NvG9
hCObMwCwuxEdVSm9RyJOscSgo96GU7I3Wmt8aIFUeKqiTA9RzN0KEX9958TjOG9rddaufPfLjz7t
lIa9QwHpJ9Beq2uZxmgiekYeMnkKGWSbnOhHkEH0LLFyuNIhfukmmRHEDUuCdWg1106un2YdjfZt
Bb8428ZlsT59qJMfIIc0osmbUVYn9/ioyGRINUny4jSO/15+hcsf+9RZzpZ0V5b1T7fxvZrjJC9K
sNvhDP1F6h9FYyZfwpKc3kAfHhnI05VR82nepn+arDOnAm1crpJO+9enoaKlZTF5jeq/SjEAn6sl
0ytNrEuY1KJweudLE1XzXprKRB4hXJTLj+7z3m3piAJj0rYNvmV9WXY/7HXMhmUQ9sTkmRAMEF7g
N4712gviERehSVj7M/f0xCZIsEIJddGOuZ5TIbYV7fflX3JuxGgqIUCAWynjrRfeimGcka7CiJHq
h0A91vaEfLb/T7dDS3c/tLLa2hEfsMCel1aW1GO9kN9nG6+ItXCILvfn7Ov70NJqhHAwYyMUJ5Mn
z80ute5GUiMut/BpR3Tal/W+S7KqSpVSWqgbIomPMWlHP5rySiNXumGsNigjUlVSczK47NWjCtg4
lsT2cjfOvnjBjsumMsgwXN0NjeYgNEKPeVDF40LN8tXXuumvvI1rjSzd/DDMdWtoAoISJq/onnEl
HnV12FRoHv+Lruhw/ZkYFPaiq4fVBByT8fVPXtppHfI4Qn1jadSfMyBNXy43xf5pPevBSbfZpVIM
slVm29VzG2y/79pY672wgWYK9D7QsAioxlEkWfJTCceOPRKhlvhuSkHA8ii1NoY3+GWAPiZF/qs0
5hKfuxiwx0I3n7SJtKc8hB5uTEnuDfDnDpD5sXuSDPBcTzqR0IVZ7iet1J60Ji6dSigWJeM03Cdm
iC92sjs8nhaa/i8AJ81f0JGUew1I182ATh2ZaWYZ7CHngmgOaxr82DESuYn5s7PyYIEl8fwC2bia
ckeY9jMpQ3HKRqtqbdLIWe1uTN+iTDBPXV2RkVYkzcbyA9tmcJrm7dBIyqMU+MpDUcfqQx1GyZ+m
ggAwgB1/a8K2mJzZLyrFyU112UbloWo9+T3Bl66Ohj3ZNkPLSphMkFVAPhFATqxaCbFnirunYmrf
7MUvpBcjyXFR6GMFHQM7m1wdEyK4iSrdNfGg3EJ3SO8i3Vce1UjFRpEmUhPvil4fSBWvAv0hbEr9
1sbDqQ+G9GBF7B+NPlviOxtpH4wJXgQKi7iMIqOvWoe8iuyJepECwx/VtIT7FWZgEt5Cz0ieZzlL
ul3QdVLqaN3i+m71VP+VY13Ya32VfMnJa3IQo+Ic08yJqAMpbLLqpg9GYuAYIOGmT1odheXIHuby
IP00Q5ncWqvcUumMUS77VrsAtLoGoPdGdkl82WbEYrKdfG9U0EBz+B/vOFZtrWb2kONBT3JW7imp
q4WP+Bbla9fKn8sQqzZWc/oSsIu0qYaCBfsz2417kBwYALb5buD+y/95+ekpy6R0sq85bc5aVeO0
xjdCghhbj1AgfKOtYkh7akWkvgYBUcZjEWERTLNtJQGKNOa8frVTZfqTYFx0hR6QXD9Dg1Ampdxd
+WXL3HL6y5DZqEQNwNrn+na9KliZMcKoRF9BVJJbHAqve1O/GBvFweSzJ10luDJ9f9rh0c7H9tTT
6ZuAKI1j5JR71uSU4z3HMHCa2wbhr/F2uWufh+xpS6tZ1c9jMQQCXEtn6sM+SPr4xuz9aAcFB1sa
tqIrzX265lz1bLUwBWNo53O0zAz+SI5zh2EKoeSvqZnT51Yq5btYyZItkXOaW+LMBA8Re/kYqnfR
IJCH4pNOfZ+QIdZVp7G6I9WXvN5kmLgey3RK93au35EFoe4ood1UWqw/IieSN7NGvIQ+2fgDiiEh
QEobvmVV/qskicpRap60P3ftHZFvw800Q5IiBKDfdAG5QgEU5XBKuy/I6HU3zq2aW4MG4WgXTPm2
Ex16slE+GMU0u0OO3F7tGA/6wvRTQpKWSOm7ZQYqcrfp1HBjB5hPEjEvduPqK55mCCNqkN20hPtt
jbpdslKl7Bs/E1sSM+livmq/ZLjD95IS7aEHgVPIIXSOdXVND3HuA9QtwemQRXYh05wOu34oQCyA
UnLzzovGJyu/UtdcCPKr78gyPzawjMYP2xKVCLaKMFNgF131TqgR2Ugw2FhGQJ8pNSjEvCN5IwWW
9W52pvLMnUwc7YAySg4+hMRJyIB0SXoXrAhd/QT4OT8ScqX9GM0gvpWI4noAyXXtyPz50GDq1D6p
A1ic8T6X84zON6ZsVhS3DpNjHls37DUc37C3nIp+olL43fHuZNByYXHU2/LH5W9mFfKBQWDV/Pqb
IQWvgSWYe2pDaJOcGMp9Ny93HkM3/+wrc3AGqo3P9ajCtRrt16RvgXLJqt9hsqIWBBIUnohhF7cp
6UmHPDKSI9xJ5SG0qdbA01QOhck9RwPkiNzpVt71XNYDvpFw5hRQrbIqyo6Lh3kfxIX/PE9sOjZ2
aALwJNdJGTc44M29irX6fqiTenu5/5+nKPAN5ASA/1sqaMZqiiI02LSLOW89MSLZtEe9207tbDl1
XkkwwJQrk/0/FyAnk72FRFSzdNkQUAzIGTkdpImCkbBXCsR0YiBSPt/H3wkhKzFcT5pjjeSt/mrg
1/jhHRZlcskA9IIYsatvWvXd757iGEZovtMLYpV60D3fQ8veNuJ3rnRESf2W7aNNBtO1efzTvLr6
0asvS6/jCtDZlHgkVjZOPSagE7GTtH5ubSV9/pPOrVdk85XVY3kUlx7VasNTlpOWjsZYeQUG1r3N
3aKn2T1BiYl6bW76tCSSO82N7KJiRA1GbNLpW2lMugjpmd1w8QQIOTJu5T/6+ByMvy+PNvFpuK0a
Wn1tpoRrP0lS4QJa6L1O+O+SFSfEsMOdzVksCVIOw4cEwu9RiAYuy1zxMfiR5mRlIX2Zx9p31MT6
1cQqB+1qSasGH7Gko6hfEXV8rQjN2lvcFDvDbEJU0FK8tWxU/Y0RNvVewN36nUQyHICiwM5Enrvq
DPnQAo4JhgO+MRxtBV7kEEfqNhvU/FFPQsO9/BQ+PYTVlLP6BgDwEKHSsCySMgpm5ADrydOaY2PW
3y83dGbTdzq3rgZuZIy6LU/B6KlifDNs8Q1u0q32t8V/tNECaoUT6aFxnqYbv0/fU+Ai6XszLRfs
AD0u/5blzZ6MZjqNQdO0EWnyo9bH2TKz0p6kWq6dJbcPXVO78vfPPdSPf3+1q8OlOYDSa3Ovh3qT
pwB6PTN9C7Qrq+y1ZlZfilzZ/Zj2sGsFTy9UypuBXOIx3IdJcn/5gX1WFa6e2OpbiRHR4rFMR69K
K0gVdv2nlwnEnQThUsrLMAQ7LRM9TDA88AA7uUm2gIvI6ZOOuQgcpXWYa5nkxETb1z6+bzUk/Y5g
C+fy7/z8Ytl1Eitjkx/DDLI+l2G1n+uu62R3tOGVl/KhKK/tET4/9NMmVscxdZwrZHgzdVOtAvtk
atkxTSBmy0L/pRnxNVviZ4UCleePXVodzSrMuUW7jKUle7uo3yeAlCNjKmrfqpEaydxuZvtxIrhS
/PAz0LYtJvtou+Q5X3626qeV5/SXrE9tgY11JzGV1jP8keJH05tOHRFNOw5KT0mq3qtZ/wNajzum
0T6osGxmyEa2asY+zZQzgFIWP2vqqUypT0LfddIE4khh5mvBEIap9oagH5wWwGhI92b32PlAwWtw
nwVmE2meHy936NNCwymUVEFqh7ogomh9z9RjrI4AjFENT+adPwdPonrjOucQx6RZ9diYLzd3ZnN5
2t7qGwK/rI3gXbiUchU324Vu0W6bLZc2iKvya4qPZVicTnGnja3m9TluCwPPfw4lhMBwKGuvg3Fb
9C8Z/z75nlwTMn7aH6ye5Wpyn5opo77E2ID+qnlU1UDeFsUvrgfT7eXH+Pn7Oz1ZrHYiOVxsIEt0
bAZXBRPYWGgdTbGL0is6nTP3kKctrb50mXS8bpwWaGs6tK8hRVKA4FL8rM7kGgh7Bjuetdb3xgYH
KIfh3zwHIX65s58fq61S4uZfMrcRmrz6+Ce/7iPbbxXXjLWjuRsyIJJxOKdXps0rzfzzJD6c1vJS
tztrFhkGTq7+wg1JDyBfd5f78vnFnfTln8/jQyNSqoLB9gXcRpB4tw1HnIPBfcS2y0mSW+idl5s7
2yf+gIasC43pWpg8wqikPFbhz7IebAVZxWNlu5eb+Dwh0qMPTayWeez/vm5EbepNYfITDFi6KUfF
dlVuRb1w8L/3c2zCZg+V4+V2P69yp+2u1n1Ti6n1cKHhBX2uOam83OeUMHsut3Jmw7Zcv2uyyrGU
BXU9+OSmw4qeDIrbhf1CZVPsm4jogy+TIlVcw+GPn5EKfyub2dhYcDMe4B9b+4kIoU0DZ5jFXoU4
Cpri8u861/sPP2s9WCd2w7ZoiO2g2AsCfjwW+TWx47UmVuUOPU/yDF0H07Jo029hoJoHw2y6K1/d
ueHzsSOr4RMGZZCRKdF5BYgivELiTWo6GOrm/5F2XktuK8m6fiJEwKNwC4Ig2d7J3iCk1hK893j6
80En9iw2mrsRmn03Ex1LySpUZWVl/cZYuNfV5EbaEN3PFlrtH8/ghZPo7UV7NT7Jp8nk04PzWk+/
0mn35sfiBN5xF7hbzIRLgzy/068GOcDq0IqqSQ+8UmDUomZX5dB9boWv7Ex9Dj20tN0q0uWNLfJ+
iKvL3ZIezrJNPdBfstO4PqjQ22EUWdrOUJOUdicmqfhDlodaa3WsOnjiYWV72IUjF5jGW33Qd2mI
3wGmnrcCWJw29r9vf0cboUEWBcttFgkvD/1dT6mNcN8a5t9eBlaBVqdVnKK+bgGT8njftnfCDhNX
xGrxz6AovldZWbhVzmyNbHU2SQHSo7pvF4dsmpOTj8XAnkJQOpXm8CIkZdjNGNLeylM2oOc69A92
B2mjGOkD41re0IGGyoo+QnBE8WxTBWJZVm/KH/GnfW/Q/JVtU17f8JRQmEaBtAt8r25veKmXHGSw
btKhPiAqsrHYLszE8lbwn2CrNe77WIJkIWo3f0y8yuI4MUh/7E8b2/ZdwboMyrCWeytvBuo6ISMF
PJiDMvmenfKcnDQzlg1dfaNXcXkzJm1D+w4PL7UHjmOrkYWOEbbPcmXgLeJnI5JMEc4GgaJAiPWn
T3IfQovVjb+tqt/+yHV6NoUelFlFC1Uq86cKObYp/xRa6e8OORt2ye+P5+RdUUE03orhq4Ddtsw1
HCiIdSQ0EtP3yj5R70al+qLgOvOjs9t9M5Xx4eNo786FVbTl15wllc63wNPFquLlwR4AVygfP/73
3yVLIJqwLyyV5gGCFesbSYIHaabJtu8FmCsdqhGNwUjDfEAfpn4v4sj/ZAF2O5ZtrWyUMheW8JvI
y8jPRjaiahvSkle8RCTHxgy9PkWxDwHSjwf4/qGREYJlor8r4OUgXvc2Dj5pYa/bPHWr4O39Qwf1
x7xp3MktXMm13I1oyzm2ygLn0dZrEd8ByD85nq/+7ejifHbdX0c76wAX7nlraVzYm2hZI2WEzyw7
cw32wFwmrFOh+56+KBQH2jjuKgE4QU1ABWLwt5snsVV/Xvpo5zFXHy22rcHPsYjyajAZxtXc8Arw
96mN1cgJBr3dUN4BPxSzahqssdFQQRqoOy1iyN3Wmrj0lc5jrNLn3Ia+iPuFJXmLO+++OMin/A5l
KhxEt9iKFzbwm+GsKucREbrATJcFUezGbK9vmitujWX1SexCmjFmJcCiBtI/h8/BTXqHNfthOBov
/8XqhtgGgR6PIBoYqyouaJuhG1PmjZefZSuFHu9oV+O+8iJvaytdnLizWKtvRJd8rujXMC4LtyoF
o8gtiNGlDaTpkMDhWlDKrHWbQpwugTUms4c/oeS0KMPdqGnle3NinKQoNe6zvss22poXTg9u1f/G
XNVMk5FKQ6wxKkX8MMXeVFRAMLtO3UjrF4eGqoIi40iC6fDy97Pkim0ElJ+OoUnjA0Dovv1UZD+S
r7H9e2NFvHt1JbuCWfhPoNV4OHGlgI6F4hXVTumfMXZuAheXVLyHtex6/CdpNibwwshId/BVQExA
3l9zRlG1M7oUf2yvMK6n5gHLwAiij5bvhfXt47FdWIDnkdYyDhN9K01r2ViUuGjdmsMM0L798XGQ
CwlVIEoBrgf6KwTL1Y7ifTQ2m5Hh+AsJR3EQwMKtxvm/BVltpSkB2iwtQdCkmMLPKBniLPRxiAvr
+s04Vmmuy5KxwxKKGqyi2u2+y9b8KPOSPUv5/uNIWzO2yncoERldKOgRzNYplrBguu+Sx49DXBwM
VyiTh8/lVXj1UVIjkTEJgOhjosk//zSrbNfLp9kaNybt4lDO4qy+CxqnUlNGDMU2nzSrdK3EdyKY
DB+P5lIFtNzUOEsX4cP3+nSQHvS65/PrB7jebuxZT/MTtC/EorQH9enjaJfGdB5slRDAeSuN7jOm
wHquaRua0/MgFRtr4NLWhLpmouzDIYQb39v0VsHEaY2AGlyKtPpaRKhFprb++vFIll+6KuWA3P0b
ZPV1UCNGvjdnJLmPK5+x0xXEWX9a+WdhH9R6SzTmT2X4NhywAHlRkCKvIZG9Stn45vaWxmuupzT7
KkBTOnOW91jFeMQkQK5M/p/pzH/NaYN9dx519bnC0sCjFv8wTytPbTR4eevhvLmxzi+swD9sRqj3
3FrR+VkWzdlx1AImHCs01+n+yFfRsToIFzcOT3YxWHK3Kq733+1tsGV3nwUb/QYASsV3Q1X7pla7
6RqFxmkX6sGEdnB8aqL5l+Xb8gap7n8ZJK+WHE6KiSDY27iZJdK5Khlkse9dQrmxm+3Gx+KEEMum
7Mn7bbYM8t9gq8WZUkA3ksp3a8NPrXAa7WlTmEl5nwZxaFbFH8kEywBU/nZATQs8c6woIvIAEsPj
lP8yspsh2jX5TZDf51iOhUPr2rCgtAdwvU4pP1bfeD9wP96HF4Z6/jOspQQ5+57ovyszDhZU0Dix
QiZ20TaG9rXRXLowWBuSDR7TMgcZJdPbKDXu1zP+VpNXauCZZ6vQ3bmHYoahhfFJaQd94w6iWRfG
9SbiautZVRjIYqB0klqpRnoZRT3pyh706rc1NK1236uBdgQBYz9AMhse28Iuef0NC1X3UmwB9nXQ
PNhz2HzOsDA7qYn5vdKRMTIl5FjwADrFIj5OIy5yiW90+E7Y6OaVtV58sTD4cvE7RzN4Do6pGQVO
gxUMOMVgAqEZUcphCS3fRQ0q+LCvLAVTqLRQbmsFkXXHCMPAOoQFkjJVq8TKIVRU3lttRM3vlSg3
251SNUu7oprap84fglNdqukL2U0GGD0aX7EWQjcdxLn/uSitCJ5hld83pX1b5hjh2VET3rexyO9I
J4VXjf10J8ZRBpiNMZd/7EL8MyKlUr0xlLrXtpOSq1mXkutMLkzAmxrq7eOo78YWF1FUy8fDjNPV
S5l13WnMWnALqBL3R7kr/b1iJe0zDhVdv0u7NLzDkjDmFaELtUfsT5tv2JpJt7Vmoks5wDdctPDa
awk75c9KMPwjqsG4rg0VLp9hlMoxLMzq4KulLl3h4DCVXpNIQ/MsWjNAdz/sJgxRa8AT3ownPZaI
ArfXIk38YxmmI0ZfJfo5bdY/GFy+vvilJB+CVs1k3Jkzw1FBrqOtn6aqE+Fj9Dqb9fzJAiPRfAsM
W3LrSSD1b+PKMgQRJhJ1MQgsqiqhTW7cVr+NwFAKR5H64qb2zRJ4oVIfWj9SnkoRV3ewAeXn0oB+
OGcBdjsFBjFtVtj3ci38Z7NA516um2fdnKejmSmomKPdDEgfLzssQrq2dtQWSppbROYA5EjFZekV
pz7xqTRE/JKotZ0cBbaDrgFg3+tLpL2ydMApJc+r+kmPSxm3zFYU5klM5BI3LTrpJxKYwZPZz7y6
1IWwPmuhHmHlk2cvWOG0MWzIvv7lIw/+EkSyJh3Bl1aPSZDPewqH+nFckL61bqUuub9DCbje0a00
Fxu+PkdtBNusZ7lLBayEPtfCW8k2JZ4H/ADklWWN4jZOoE662CXNSzMddqM7amY/uJWaQqQtq1+U
DxbakgJTxAEJ9Swe038mgJsPSRlQYk0hCtzojcSma0TliKS/PPA5U0mZ96aN9ysPL2MDNSKbwnzf
xrkd8L9zdVdabfgbc+3uLmlY2WWlzochNwIkqc1erfcqz2e3gNaCPRWNcfBLI3WbEI+3KYBrm8ox
Pf9Gtl9rKMCuHsyfi1Q397Ufas6cT6GbFCjaC10K9j1aBpVao+KPbetuUHConoNmcAZwvF4Cx9Xt
S0XsDcHBiTIBrmV1z0tGNcm6E+YooMcS6ElwMfprjgvVQrmF+oZJcxNlyLkGJraYzRhCKZ4wcs3r
6QBUCZ6N4mfeVI3Zzrf04B6r6eAVh5v5UZRlwH8gafcjFqT7OdKjZ5GpyPY0aYq1VTxM6Q6JYRM3
QIsOmAfbN/mZD5MRnHLJToxjN1EIu1Uz15DS/MbscXcsi+F1gqeCDB+Q2Op+BhnsJkhHeYneAP+H
hO0YA44mQ1ycghqJ6Jwq9rqGLwsANmUvf8LBTX3uJUlH7KRuzIeiyVoMsYq2rDHjabov8O0QX51r
gavZELR7rM2CcJeOvXKlYO9zynFoQ8wY5Mexb6EWYbHegVnCJiWau5+dYgk3k4bkkBmShneebh9w
P47vMMisvAatIZw7ZBUfg+gxDwoV2yP/R2t06MbXIk/2eVlagLenEBS7Voaz6kpjQJPOGusISk9d
7nB7i926EsFnqcabLZDsltRmhC62Qac+rnB9SsDyFmUnfYKH1F9Lqj9+L4ckDJwSqu9NVoKoafvw
tR0Gv7kd5lgJdwBdFSeMOEJaTAc804q5/iX6eBp87UfVW9L3hNR9U8C6MK8GdC8egmnmhIj8aoQ7
pA23ShXJX7qm0+4TuX4SQjTu0IvawbDJP83Z+FAlqBsNJEUnhkCKFWijXg8Zb2o5FtOIRaJZUdeN
8W1q8C/D36iXcPc1kEiNJNSei7mY/wF7b9IgCKafwaBIDxkEo8KZUy37KkaNBdsNQf/ZkKr0QdDM
uDdis/yRLzirKvbDjQbG+tjn0qJAbtLRebDoL6zJmXWHm3SQGaNXBY6iX8/f636jg7q+HRGBtim6
GzL6K5isLL/grGAyS+FHVouGiC/uJO58yUbpcmEE6Cvw620kcxSx1rjqp15Ts5wRdMGtEb7g7VD7
x49rvne3oT9joPKktYScB5fGt2PwpaZu8lJDa0ULh92Ya7sxpb+tsY8qQwH7BZkdlxJdq3+E8kYp
+K6SXwdfF9d9j5dwSdJpqOQRYdkF+9GBhu8tuKktAcOlsDy/9y3BAB4LHQAhSXX9bhhQyqSkLPSv
psh2KtkevvoUfDyq4rMqurK4qrV4o7V1cYTnQVcjHO2oKBKKQa+vcYH2h7LcRXV8o2mFdaWZdgeS
wppv0WK+MQEsP02F6HayVP0q4C9ulPfrwns9/lXnKOjTfNCXDB+p8NrH3Wg9m5woxsYddGual01z
tikkCAeZUKAnyiL+LIoMHt/Qwe5J60/YbR6y4G+bbutxrXZhPtaD3Lfh6Gn11yT6xUHD6fy3sOIl
CGhiugakKUTnVlc0bDvCQsZG1VMsLGoGFO26cf/xVlxfp1ch1jqWvVbndUPhwgMGlkoGjgK4qe7N
WOYI0QGJWyGW0v5G0D99z/WuOBvYWseyG9Q67vVCpy/aoTM2z9dBUSiPStenO0E36wjqtKDKLZPy
xRdV+KCYuXXolGJvhWX1I+Sh6rbKGzy5sdx2dCzuEqdvEGUZGuvRlMZqFxjYWOM//7PJSmXBjVIu
1Lm1VxJsFxUTsym4wgiA1ZiRIwuG6WfUTntU8iJXjbX2K+bL3alKZ+tQzC11VRWF31s0FWgSG7Tx
INveBJNlf9JkaUuJ5lIC5g0BkQ0eseBTrZYWiZlKvZ8HT1MmJzV9N9Omh1Qvt5bwhT2jiAXKAEEG
eeb1A8lYTgmKLhMCN/gMCt01eqwZ04ji8KR1jx8vswuH1ptYq9swRj7ALEdiLb4RJZZcdI43cAIX
po3TBAVzNEuRGV73M7gDlHEiEHiJ+11QfpcjT5o3jt4LmwVFfh6UdJtK9x1LN4xxjA2GXvMs3Jt2
eoMLdp9m9/OEP6A2dl8bU7LdbvA3ek9bYVeThyCkHGn+ILww+240xjEX2r426pOeCMhs+U6zos8f
f64LWfvNQFeJx9ZrWZvQG/BMLr5+RTHXY2i7HxfFmkJs5O6LHw6RDtju6LhT1LzN3UM4JIZdU9AU
CSz6eyk6qVsylJeWH6rz/wmxOhBnvQ6HaVHlE7WXlih07z6er2U+VvmMqu/ff399yhWjlcYz/z42
m6P5qcAmRvxTAqAROHIpxV1Wb6zECwHBtmiKQaEG9WRdQGGsVgYQbTSOH1/75ctxfSuNo7qzUqlx
ClyLXwpJjo9GlbiaYn//eLQXZvNN8NVs1iqZIw+w+1b16ErXb/IkOX4c4cKSeBNhNZ9m6/dZHTA8
LN526pTfpuo3Od1CnG1FWRUNVTtHE5lR82aRCWc26KpBqKKHUG4sj61Ay9/PqhNTa/w2plfjFVod
OWO++Enm+a1vGNNGpAup4s3ELRv7LBIqClGvRgqR6uJgJsPB777RnmucTs3c2LqLwuz3x5/qwiny
JuLy97OI0EnxCmxNzZMDMrteepmpFQ/DUO2ENN8aOOpt3LAuDvGPsjsYEkw5VpMJU24cYr3FRjeX
zd+4Uj9gIafRa5vhz7ihP13Vosd5LKCDvpGp/qSi1T7XFrQc4gWWUJFZeztYKyjkGf0vyysUtftZ
+RA2Mdusb6RYl298TdKLfWbp45E+L1rZdTPvGyVG31FgRQ5FLL0zoRq4BraW13HU6slOS1H/cqZw
aV2kqfiawCBd2gM1ltD1lsjEhZnT0CUFfw0f0uTm9fbXj2D9FEsueVXw9ZtarhxNaTB37yM3amFD
FzmKaBmKAR8vkHdUL0rMN2FXa7IyQ5wDl1OzEL6xT6z0ZmwVfID6tFRfxdTbL5EydLezgcxWnSXV
PkBb4C4w6+7T0FSZ23IbvgI3zn8RwuRuGnW4oqmbuPFQa06qYgC+8YuXE2f9mc8narWmjbGXNJxy
Lc/M/dGtavNYBoZ+KmbrSxfZFgpxuumiWfQ4+2r9c6J9J3It8D7+FVtfa/n72cbiyAqx4wZ12RS2
/CTHhn3S0jDYTQrToQKSdwpVmXc0iaL9x5EvbOk3H2y1ynOR6zjhouDQGQuOPJV2WKLrh66b2kOX
63DEVDv+/F/ENLHV0haDW0SB3o62Uid/nvOBXJyX0U1bmnstSofnJO6qKxT+GpcLw1b+v3COIfj2
b8zVOYa6nyZKHFAotAPLod+FhZpCm/XjkS3L+91iOouyOsvsHM7PMmC8sLT02ZfT5psWxOjljv4r
s/ztv4jGLGKLw2XlvfdFqqmiR23Is6fefOIpTDn1BYIWs+Z7U18P7sfh3nGel81t4OpExwuUEBXc
2+9mmiJFAEFXPFHIvdc0mXCpn2m/RX58XU2B7s2IEiF1FMRc2dr+pdQR3gnpCO/buQ9d2j1i19fW
K1c00/UHCcfrpDDu7JY3Jgx3rInWYxO9JHTXT4Uf2r1TFIvuMKqOn1A0Kl/SScYS1UBBrxN+chrz
8qHN/DpwRkuLfyRhIzxsxyqnTSxtH5pF4cXKFvNvyZzrb4xvkqYAgEBweo3zSYt6MEqR8miVBfNh
FKGx+LBOrikNzx9P+DvZ1f8/4f+GWi3aPO8b5BcRtR5T5AyUoI72c49Fdx+rE6adWXFI2nF4Ttsa
nhk1r9Nj/BksduvK55TnERd7WaXeyBhb41+tgjGhrQwxweRjH5sfmXani41dtBVhVavVZTzYNFex
xdNH8xCW/kM96sMn/Nj9jSV9KSucf8vll5zl3dESkTnTTPYyddKcplRN1zamHx9/xotBbN5NTJwl
rXew5bzrgnYRR/Nq+amECARBaGMYFyfs3whrqLJQQ2laErkXG2IfGvclsqtm3GwcUltRVmkbd8dM
qmbG0WbxrprC+5rnxTpPnj6erq0w60WfII+aRIRpBix2fpBldunfijP/2VhnE7Zawyno1wa4I7gV
U0ru1b7UeU+PFkpEdVeH9lZvT7twhdPImf+zBP6w5c7WmTEhZS5LyxIoFXHQ26C9jysZzgHe3Cea
fcKBaVRhH5/Le60N1Ke4nhFM0XkpvrNoar0kAS7wzlTK+D1PjZ4+5zJavTQjoFxWvOc3oZbskZwO
r2opBw7WxNE/YW7FO3WUq4ew8ZMbu62AWPq8NLkiq75xhaQ6NSa8auWu8TgM5ZHXFtV6RXi7uR8n
yT7GZSp5tVWqv5ASLlx9SDautlvfevn7+byUfTfUHfMCZtJST0oE3mFjb2xN/XJkn4UoOuzGq3Zh
D1lMc9NX8m3ua9OtqlbJqTfFs2bzShcmZnDKcgn64cer2VyW67vj4uzTr+rLyOS1kgsEZpWKEblh
NgTurEwIBFoSKmQtNJrELnjPjuUyfZBryz+0cM1QiPXtf3Q7iDoewozrPFLqe61pR90ZKtO+zcJ0
PliBbDsxbmQ3vLf3V1pvxoVTieq1Kczgrg0BIzh5aGLxoGoJvtpaVzi2ZeI1l9nNTvKz5KTXyrU1
18j8+on+6OPUDdBAAqGWNTmO9nQ+p0zGdcjuLfuuwjL3upTneJfabQgOw1R/SlrbmU5gNPMxzdrO
6+R4dJCmxvWl90u2rqbhwJ5bvWPONC7ikPlvjKC9qpti2ttyhCNEpA+HhifpyYH50cTO6Bd3FWnz
WsyZvXGjvLTiTKSNEf9G9Rt26tvlEHZpb1QSCEoZna+dnFrYrjS22zfGRhq7VAqeb/lVSQ8CrwwK
gUoWQvYP6EVddYEkoVjQccxsIZDUrUW2quKBtYRWG/RUZrFxFQ6pQAEyHBaTrI6aPg2+0xF+QJ2s
dtV60a8e8sLJe2k8yEnsu0XOY4qW82aFpjYVeAStsUFdMc875YELWezkCUZXpV98k7Mw2X+8Qy5+
ESDTqqnLi/HJ6rdLPCfT/SIXC3W68ovrKUsPot0yVbuUBsj6/xNlrRsspxkJ1sS6uZbs8WcLhGEv
VcN13db2TmVDv5SJ0Z2iWL0B3/23QOfluDkPvjo555BWcmdUFDRjon7GxKNqnGESmqONdrJxSl+6
0J3HWpbKWb7LaxBJ3cx0jmpwX5QI82gIqc3Rs10/FHp2+vjjXXp+fDO01UmqlBGAvtlUvCiAAJGk
IesbiIljAix6DYIiQ4gxtK78zhdXhdSOd6kyZ7eJDsxNDOXLx79mYykZSyV2NvYQPBfXJcae6Pqz
XMegTMLyFtyavvs40KXNfZ5FVpvb8HslQNHc8Eq1UndB31hu3qStg9J8twNruCVqfHFgZ1lrtUcQ
PqgWuVpWb/gJYaP+Cz2mj0e0EeGPJt/Z1JktmvtSv5gOlrSIOCiUSHhi00vm8nr5dyTrB4COoo6e
gGx6yLX6h9ILXXyvv1PF7FW3PGwxj94xuf/sPFhOC3EGLe91q6ETncBky+RVtRM72Q5d8Dv7rEdY
kpPUqMyDVZX3ZZS4qqYfG218/PtZtWTwtlAzFeg7y6yfzWqTlrTmSmPw7NC8UgNp7/NQrfX9htrI
peUIfMMAy4EkzTvf4iCsA6WWsODOAdLwumkABLAS6X5o/GmHcaWdOH8/rvOAq/U/cg/IRIKRNKJJ
O7BAWbrz+9I4ASoYfn8c6lI+A5iiITpAD/idoHPWq+0kB5rqibQL975q7btZQ6VIrT0FTSA/2aKZ
Lr99XbCdB1wlkVrheYcTCTZhDcwywJq9RFz4t92FOH81SXaDiaCjS3LTbGzBdwqOy2I9j7xaLTbo
/nBQYN7M0Wg61eJToA+FY+IG69iz0KHgcDXJ5NqdRSDtmlDkyDLbj0UpF06jpAct16Y7pTaUX3oZ
YkSRFa+Y/lHq5YnlThWyGlkpGieIdOvBzrqXIDByR/TSNzmxfuVReRVro4+/pnHI+vJ26kSGJHh6
r5VK7ALMrf5WoWYZMKOyF8QMcJk15uFP9a+Ogm8r6w/WIJUeWqjDlQRJ8OvHq+jSRz2LtIY+gH/L
smKiQMqt9na0gFKG8acmiZ/mGZw4dewgbWG33nnMMDpsn+iAgUSHWbcmZINvD3097IXX1GZ6SG08
yOq2SuAHSUnl+I36os1dcN0hi3JQk8q/sbJEu5poIB47K/W/pADyDmWQ1q7V9gpCgL1dH2iBF66h
liFCgIo+YQ6CxmVRoN6wq7E+u5J8fXhWanN8TJRMveU3zq8pyJzQAY0Y33dNBuzCilUBOMgIwAsh
O4GGZzpdp2WCmOXYNvuPpx69ofc7iv6kZiHJiCI7H/ttFhyiIDOjBB7waCOXi0Iqqr2VoXn6kCEN
E6FFXpVKetdOOjK7QR70xrVaGtaTapXpfGXje/VDriR0SrUqofFl6TNqaYGsxg7iIZlKd9WKINsh
mY95KaQAfO1SS2+OctFjo6gArXbMUp3xp8myPcJdvP+ZdXWk5pfvpThCpdk0EPwG0V0pjoGyf0SH
zZ96V0Ok/GujRu1LaE/IlqWiGCHKRuDx6fnFQ+IF0OWYWkBm6k4Mwv/NF/7Um0l0U3dp8A8Fr7/X
bDPbRz4ocsRm9NOYcgWa0uhR7QHr2mWBAvyk/dCg7e/mBkrkDmnl9sG0cO+JkiA9IQzfux1+hzci
zGuOLR/sbpcB4dRwVJkdNTboxOmDcKy44vCuE/UmSmNV5+Y4Nje6WeDYRubJwOL3P+fR74/aUPtu
Eocvmg8fd7Z62ZEQVLuz5OJodohuKEW5R4ewvDFqo8dsXU2VfYXow5cRq6HCSXrkJrWyna/w/Ba8
5MTfxtHiIW4ONIOENQcOKiL5y6wWXhgiK2vjLCDCrHL1Moe/k45HIY/Bs8hNUbtJPVZf42mSD8Dh
05cZrvypT4O2B5OqVjeGOr3SBPktoX7gJklp7/1Q1HtlmI0j8x+So6m68rafDGeei/jrYEjdw9TW
V2aZN047VP/4cqYdwF6JfWkl4Z1d+5UjF62cuwLvJTerSfdRIiq3KPU2P6ZRHVanMMbcz+3YxXfw
OxQUG6xuFyC741bJVN1IVSN97caifIptW01hKaDGqdbzuIsD9ENuVHnQkA0o85/ogc4O5ptfmhBr
gVCTf4bFOB3KEMi5nSDZ4ADGUj8jDSbfJHEWcSGpjIOtVGIPj1DbK5SbT1mvB7/K2YzvRKLUCPUO
g9PVRX3Ii0i6Rqr+xYyE+a2lt/5N1GP8xdSCH21mF50T1BWNOqYqdTLfV75bsU/vIeEfnHhSqjJH
F8IzcO65M3T1lWncmU2rHgvNekSVjObIOD53SZUgJgqCU7GkHyKg2Q80FoDu6Gsd1lKiXlRFeKFF
AFT4hyLvq5MZId0x5zaa8EH3iBJh5kj92P30I7vyDEUvX820MYHVy58kJKj2aWcre1mNULjWZNXt
ldz6knRmluzsiUuEW/YAn7m8JiPw+L77VuuS6mZlVe1L2AyPsa5y+7CQkdnoUr2jTy2ZXEVEDZYD
z31Y6qwS2HKZnrivwFTWaFroNG3CUc72wqwUt5n09mcbBN8CENn/RPLiblUPdOSkU5yb0y6TbHWX
yJOyHzMspZJg2rLxuHC3BW6N3hbKXovEy5J/z6rMvGrxgQpp+6UzJ4bfFZj++sODoXS6K+fLdaht
6l1W9U8FQpwbteeFk/VN8FW5lE9zVqjI9nh6hfabGI9Ga/z0pdnt/c5TjIEcHf89+gvJAhsVngUY
ba/vEEldyJlfcZdP4zAjYReaJwWdF43kh4/Prkszex5pdZnmBSiQYRjoHknkLn1N1OgqXZBLY/ao
6VcqtScS/FtaTBeDLvRK7gyCo2fVogrqIrb0qZ55lBjkKyidwz+JnyegHlp5/mb6PaLNfq4Z14qc
tFfypIYnxO7lx3oEzIJZ+MNkqip8Df8qMCa6cVLdQ/FQ5k5pkUYwhs/Ak3Fda/XslfdXARVmsPzi
JrEt6RPcKA4/S6ueOPq6n30hpVC9VNrARWFeCckCOAoNYGfm6H9PXdTxtpmNqeri2xX3jhD5IjOj
68eutHwvmbHIKRRNSff0vMUuzzPcZmNV/iLPU/QCwUhyQ1pyOJ4EUEdMUU2OZmTJrW7laJZ2Wup2
RapgfSIJbN9s2AJJEjyp6jRdA/QfE/Tn7dkTvnjgUtQdO2GgpwefEqWRppbvRIho16By9jSlabiR
nPwqdN2/7pN+C0l/6WJLk0dHM1BBQ1ZZo7RySvWalzyoNnmK3klmSlc9AhGeTy32EEVxc6qjMdhB
Yk1fRTfIxygZx0NvqNJto6tbP+fCdZ7SGsCYxu32fclVi6StfKzZvNgCsGAjXSbLpxhpno/3x4WL
55swq/3RTkU1zSndw8UbT+6/FZZ83WbAo/NqC8m/lqcgByOAgUsVqFEK6jWCNRZaWolhgD5UhAlS
z9pw3RRFicQHDYvZagQ5byG9yJXxJZqSq94Ypr/PBm9+wpIKz/LsjMCbyeMdJ99oFvtpkMuH0EwV
Z+gqIAUqTBpFMc0vaj89jxCDTh/P9aVTiMd3BXUTjfOIT/s2/FC2VggghPUeF6i0gdv8NQ4qSdAu
XZ8nWRfd7eBxiJCKQxpQ+k43VHPgN7dQUcsvqe2Pt+kURDsFFvxd3Kb2RuL6015b3Zzf/MDVUcBV
sUhH2GeeUS6a/002ubXBiWTlve7m/fCJKtLjAnKlVwGGQomkfkulGCemCL0Woc48YpcdZKmM27U7
SYblCN4mtB2cVFF63IDt1ymXlb1Qivpl9Lv+OPkALkOlnV+zRp1vzMkyrxRofZadpohJshmxJ+C6
pFZXShHKLoAEAYSWqXP8OG4x4RDmDYW6+UmupuqTr7S/5ZGKuIgj+c6fqbOKUhW3Ji+Ed6OAxuGq
eaaUR55BqWX7xIpx32jRl5/8BE0Rs9UetTRIXMwX1NLJW7HlxHppwy3i4EwbBdK7SsRMYpTje33y
uuR3qO1j3XcjdBeBPHy82C50XVAT+DfOamObKSOcc5N24Ch815+FiiYdepRwudr5m9VAF0y7ojtu
RN0a3mqJS4BN8R+Dut3Osew2stReWXU0HfNRwjwqyNtol6dltrcKKdiNRhV5aQdxLgxjPFO6sj4M
slIdOlt+UAYxHYciCBzEaWVX6VSYKEJ71XXlpc+tH6M8wnoaqdxmW7nOYKHt677TvzXanCBQ1Nf3
8IunnQipZgJ/CG8Rf/JH7hc8p7VZMt2muKvAYTeNU9qN2lESzaP4f5yd147bWLaGn4gAc7ilSEql
Cq4q2+VwQ7gdmHPm05+PnhuLFETUGfSgGzMNb23utMIfqqjyxFDN3KDNzUNsLQzkYRZx2ZAsuNvT
7ClFATlhIFMIaUw+ZpHypAR1cydVnXVourE5lBbi0WYuzvcI8E1PiD6SS0bKi+7jvCXOeXLfdmV7
zKI4PY+tbEI5nn+O8hh5gTlWTgg68bOiSv9lSdDe5xbBtEKrASfT6alGCsUrBVV7GrHrogOpar/b
qZV3Ev7N20N5FyMOOA0IY6JYtlrEtmkgIcjN4AUAoA4zdrJkGAsxNc0scSf6vDIWTpNIociaSdl4
LQmHDbnQBX5AOy8bIgw1UvFAo+epz3A9uL03l8trdbkhlaVrlkGJdWuBTK1NqqxBnjw5TatDXADD
STG03bvkrzxz4FwxFgByumhPrD5eMYMeLmuR4K9IX/Sqz1ze8WMSBd2dLMoPRZfVdofJqCOjXemI
nd7sfNErJ//iB6wu8UIWjaQXUm6YVhZPqBTTH1O5iou4Dw65WH1QxF0YzjbipQGqyZoqLZ6bG1kb
wAojxmsgvXoPp5kj9YljeMq8PZv0a8Pg+kyahCq2zkN6+YDWaQyNlQKrV2Mv9Duz6gi3u+qJ16p8
rqk92wW2EU4iGr/8lALB7f2z3akiSh6KIamAHvUNWK/qgjpQJ6ztVYHXJ8V8F2PWGk08A7FZbWew
LXgZdBo6H7DJ6EEjYLLKIURD9sNIJPXL60I7TLpVgwywpl9CJD8nOZLBeN9FH5JMU45GgxVJUqgv
0pBYthgrsnBIGyV60Mqmd9KOgmBXZ4Fbl+XolaY50/33MUKspJ+T2P18/1f693evQqxIKIVIF8vJ
U8TQpGsip44PfOoQKtmv94+EQ4wJc5fS80YdXUNzNUnMfvRmRInOWeSrT3NZgDtu8m7n6tjsOy5E
BRaRDv6H7GCdr/pW1Om5jJ053iHc6J38cRbnArq0Hn+okGH4KJtRZIey5L/kxqR8fe9EuY5lSq9I
wOMkupZZG7U6MjtdRRAIL8c8DDxfpdGmC1/+H8Ows1E9ggmNXPHl4SrGpBOwTBk8USk8pY3PYv0R
7tbr7VGW9b+4hSWOr4RtO8yvK6ysuuyzViMj9sqhHj6nSe426VTfLXQdN+oR8VAzM6SDUao7vKxN
ZCJB0DMWhh5nGOTI6kBVUKhKOSTwqgXj0WrrB2NWtYOp/EmM8vPtOW4Z04xlcJsv2umMuS4AYKE6
JQDkJ48KtZP0mKKYbI94sOdxOIKLOYQ02IvxF+WIw+2hr3xeRI8BMBMKUWJbV+olbNmtSpd6r15s
2AW6226eJ3c8MwlWip0EGXJSzsjaRTuvzuZ1lVABXMQbmTT/sB6YYibr1uTwE0taX2CIdHtQ95wK
rqzhxSCroHaaTaNrfa33UilVYdONgRc15u8g6E5tK+3Rc7YXPmwr8PmL7hikrbWoaxULXPQtNMiK
Bt6h7ugk6P7CoRr2SHWbJ5sKCqU/CXKYbNBFW+1NpFxzHKSBZPtRYiAaM74MgzC5QMMbeqQlLoFN
vFMS3X5KOjno+hNyKSodndWQiFbPjaokglu3hiOm7Vkw/UekX36Yw55ANgT6zaHn7oS1KiOEQFiz
HixsjbzJR8l31SCO7rROlx+rIe9dsR3S52EK6hO/QHBQKXmuTPDOY1S8hkYQOqNKPSbTMTdTQ01D
GEVe4G3B6KaTObhCTzVZ0PjfulEPD3KapIdWwwrB1IPUm5LyBVh3dVfCKx+Dtv1lhQreuy0leHdu
xtoRFwmlPsMvtp+6/m5qpxq3D4qvacwy6Fn/2OMg+VVV0uEToiaTzS3/HwTPn76gV7bYCcdItfz7
UtW+kSWYTz0Zr1PNbXDGVxxoXJh8lALxQUZkwm1bNI6sMhSfEaEp3CAUfMRQyGhztKcOONkHLkr0
uLPIgvxr2ScncPC+G9PQ/RAOZfIoo3+BV3knJ7ZmjDlyC6LwTFvG/DMknWEbrBtqI3PtCTIKAu2E
YJWahKI3SZPxiISOyL8SZ67UNOK5zWfTbkOlf84sKXMBmSMaUlZZ+lHvYguEP0oxpj7Lbg5WHkmW
bnIwRm15zoEKzgX+86JJkajy597JEBE5j746IQki/ZfPtK2tAKC/lSKxElDGBmEM7XUitX+E9fXJ
zOkilP0Y7xQvNhcQ4ZLIMVLo7P+9/S6fLwFWVs1NnHpW5EX4Wu4Z+Fz581WcgjinmgZyYq200Ska
2ghtjWLj8EukVhZ9un1zb+6AhYeEzQZxxuIavn5+gygh3o358wXzwyTfT7SGaQ2GcFSj3Hv3UJQG
qMHJhDIq0JbLT1VrRTsadAtdgoEfUVDbYlM/RbRz7KF1wbZ+vD3c5vRrYDUXSz+0KLFCX5/+BJuc
GWVD1eU1+imP489abw5LCbrJj3EzOEkm7UTP229JfrqE6GwGmL7rBLYCyDNJ+Ay7vZ/+HkPt05ji
6l3kr3QwY3tO9gQjNy/Fkg//M96yd/6pKxKfTaOI5wsq7ZPlGGVhOiKyOjRc/cy5/TE39/YylImo
ElEMy2cuP+Wfofpcp5M9cZfAGSi9QW26Uyzg6yuZbYhwvHl3e7jtrkfXwMInk+9I4rjm6etGqiOP
qVluR6ns4I+W9hpL3a5fx5K4XUSFzMrQ0cdZcBYyB+ByVpIA9hAQseU2Fd3MMZObUxNVvSsJOa7a
SghED57CQyT6D6I/1o9o6qAZJU4fpWQWjoOQubenfW1BaRbiDaZxSjYUITmXognjRcsN0pIuvCKe
4nGKXera/s5W3RtpFdKoBb0G7lbLFYbuocrlLz3FEGAm2KjfntK1jWOgqkhoD52UEPjyE88D/ccp
ayw3quXMbnsUMRXqALFpnANqc7cH+6sJslpQEHOQrKj608JYb1NSTbJQMMguCvXJQyKG4yFrhPA+
qCzDzUrdosMgIJIlZBZG8HJx1HJhtv2l2V6QW9lGn70p2qy+GgpHSB/6z3mSsT3avvo0QCwK564S
7VZUHSJB6SzOuJEGBR0q2U9eajNqHHKzybHaFAfXLvms5sEPITH8L7fneeWiQXhJpBphIBi0qXuo
pp/GuH8Y7jxX9wp718GzWQEEbXXnEi0SyMJyfbw95uY6Jdf9N5haLSSCd3wmXeQGAHRZV3YY8Aa/
+mMD0uHVb/7cHm2zbRiNSiAGeRRcuAaW/fvPfRNb42xE00BvPzgqqLIBuUZuBjDBzjnYtt+4qjG9
oDhHgMgFt0o/O7FJg0mrS691xIPopo55h/qcIxwzL/D2QtLNrBiMv3QJdRADzPpqsIY2H/Y4A8Yw
xU91+ioAv6vQ9zXebn+8jX0jvS6RSxrxL+5P8rLV1zO7ae5pnuSeeNRsVMXRoR1bu7db2zjKmP9R
FznP722u01og/SRjpjaig+G4XLG2HaykQLHLa4Qvhfkn6s7S+HVnXpsip0ZdmNRhEbVgjutC3AAj
XBimNveGRvis50hgxuMpkrSDhPqlIHCjLDQ5Mb2Pk/9uD729Ly9HXj21jTnEYth2uacXr4p6n+Ih
me5RfranehlDWUiySDnp5upOtrIeFi1If0+ZPprxcxG4k3BvWiiq7izVtf3BSGz2RTto0QS/XKvB
0hPBog3uWR+Tp9HRD7FDpP9NtamfYVOint5vgsFyEcdCnkFtWl2AzZdDFkUMZSxnyFY7atmxjN7L
z1n+fMre1AMw3tsU9CUalEERs/3i/ssEeKuHjrYTA125KxSOE+0CZamvbGJxVekEyae8QLl5cGeH
v5/S+8XfKfPSo7QTAm13HIRpmaq2jMgzRf1VbIJUUWrBNkm9fLzPuzffOEnp6+1NvbnS6RYQ+CzV
Keq9m2/WWUQBVjnnHvJzthS6IvbRsUPP0hYqW412MO0baz+dVguRo0mWwUOyeZzBThYaHQLDDf4k
dnmXubEjHNRP0lH0Cid0Tff27LYfkHxp6bjgZAneb93igTaFWdVAfc9vQvysg7G0G6pntm8JewWi
7cml/mQsboWcYOjsq3sdoYUcIO5oudzKn+pY8Q9qF51UVZt/ZNVA5uzH1U7h6+9ddxnqsDVo6SM1
AjQVVNPlgbI6ZVBUi6+J+4EbnHJPcOfX8QXxeDc8A67fWb1tRE5ljxoRL5dEqrupShGydkKr625Y
FCibVlD/EDH59e4lo8VIK8cEqMfsVns+V6xkVOXCAK4/S+duUeAWtKy503NgzO8cSie6WKgdCGFj
1ra+jxoN0C7KPswn1Ecg0fJXudCQUZPidGcfbh599j2to4XNQaqxISIIuioHWcKXk/r78pcSAGgF
m7+Xx2/O8t9RuF1NytzbjKmcIQqHHD3XGutT53fNMaQv7fVqVH0S6ATGdLof+j7duaWWnX2xC3WT
NipKEktoaKjq6s2KYmC1oFsUd+iLyQlb0fAEkWBZpJ4lg8nSZDyVlABCaWB2rSOZ1Z7W/+aYc9wW
+wL+C2J+U3rOptEKAwQmXLV4SnGS1X5nw85Z2+x9yDaEh6YuAdSSN0NoKN7Go9gpVNNOcxDeWcK4
g1LaTgJtPZjebBBuR+rZl4cZi4IOuThLdkNfPtKdVx15kn4XAxoRt7f9lalA2cS0DtYE81nL+1Qd
UNgW108XaPCHYqpe6nan4bGZCuhDnQcSUAcXxuZRydLIn8MR6pLaeEPwSnyb7lEVrw3BNuc1oYq0
XXIzkGbkixiiUM5Qh43yZ2/9fud3YhaLg+bSdWXF1wvSmiT4lJfgfyEKOcf6YVaUnRtoc2L/DgFb
gnh22VzLLP9JccranNB8kgdvnq2nTqsp/c6IP1dq1rujgjr6JE+ItM8gAG/P7crn48QqaDpibc4s
V7dsFhpsriiSEaIz1FNlRR9hfAtfDARQdqa42W1LR0YkLmNjU9BY3+cKiE8jnAPRGyKxd8pMLhCA
7kv39nyujmIRxKBGDGRxPcqItoupo8eBnWrafh5B931T8j1a9t+b7OKmYy70Sv7yyUygXqvlkvJ4
GGUa7x7JIvUFszLMg1Cb+DXk7YQ2v/ajiAUlsrXcSv/rgLA/N9ao2K01xVT7CwgTXiiFysGY5/5o
GfQMak3r72hcy648aSfsSUPq7NVZTeLvsS5Iz0aTFl9B4wBhNfWnYJx1Jxwy9XOfRi28EAByc7kI
bpdy+dhkSeSNre97dZJ+TVLhF/S9lpqjNd5FSdi+1D1y66I+1U9dkPQvhWGcbq/ClV2F7Qmpy98n
lSW/3M5phfR6mYOoKXTUyYb6dzpQbjWanetlm7uwDqrJVUlcvCgYrXKXukoCLVWN2YvqsS5dPLzP
cxiob1KuNPd1iDFDhnSFLRp5mB14DJOHVqFVM/jGVzFuUofeAjJ3Onn/Idfydws58euQ9yEk42xh
vrvaJUqBC72lVpMXKFFoN01qR2KbH3py4mHe2febqHM11hJ4/HOBxP0ET5PqhTeUHaoJEzS9fvLZ
UvKsn2OMsG1zDEbn9jJfO2wLi4K8Ac0m3pLLQaVBD+tWZoJCOfwKZqQJVBDZt8e4NrF/x1iFtpPl
I5QfAubAyuOUGMF3w3wBJvG96+OvsVnsvO7bSJrvyKNLYqKBdthUXelUWkNTc7KjppAfksjAv7aI
0j9ALJq7QVN+0tUPnU6RP4xxhtRp0gZOrFEEiKz5Xsl7a+cTb/v4yw8yFkUsvK2I8ldbPG7Egc1c
EMrHqX+X+fjpcb3m3/MSXKXVKo2bWojI9mn8K0uLEqijoO+c5ivLjL4RgTG+O9Tf1hlNm5WBGHcR
agBaMdhpDcInVqedcu2VdV6khUmdOCrUbFdXxlz5VdwvKkqxGt7Nvn/qqxI09njucQJRhf/HaMRu
3Nzc3liGrUbLFShMPR4cHp8+vSc3TJy+jWP2b+c/1pM4OT0+Cjv97mtTpO7N0wdQjd7Xaitj9WKl
qIuh4BBivm3+6LFMsH2hEu7TnK5vZ4w7Ad61zUNOA4Fx6R9sX0PNGroaIiBKuZUO9anyifOGKoWD
hRu3ESHsUY4wQSrTnH7TOs1sIsF3yw4Y5APUN2EV8SLQFr28JBRZFPg3kLoNcpBR5Cw4ohfCyagG
ayfC2CRXGAizfVjSBQZIbfVyJLmtMwAg3ei1dfigTfMhk7PHvm5tVWh29s+VB456DGnWkuQvKm6X
Q3XpTOm2SkBj8Q6eO8DCf/w402EdW9Kf916AcFlVFLc1QvVtUxYHlF7uC/RSQxJiGNqV4oD4RdqO
eK32jW8jQPidfbN8qMvwBnFi6gnW/1rN69kVgBTkrOUsGo2cfo9GlPQMAlBHQJzUjQacVPogh+LT
09HXlDbcuW+2H5cEmT2r4PdLaXfdG1baQY+7FqhbPPn+kYf1efHHe5hraSfT2m4YAFLE9TDADFL/
dQlZNvDQKRBs8Ix5REoCCitHoAuyApppHDrWRDPn9mJemxolKPqngFUXmMDlvin9qk/NlBE7YuVD
ZfaTm8BYz8LS3Llsrs2NsN6gJURmtymwDcIoVbLFYYiGaPiagEipEFZNbSWqzj5KtTsT24q2ooPE
ooF/YNUAja5OBFzhDFYrSZIMyTh2zM7SPtXI5RyCKZ5bp6qUt2BhjHbxLHjBYN5FoaXeZaFSOEkp
DeTqEVJCcyJ2TlXqxYdiFLK7toRkBtQwOSalUO/s8u2zhss5GQLqvNTquJ8u1yKjDiOQUM5eCgI7
kc1saSnVO99lud0ujxL3EVQuoH28NZsujwG5rcUtY6EJ5IEnhNljoMojbHmlOUeGCGnNKnrHH7s9
3+wr68/ZIYpBrZ+S05pKNjahFWUhV3/bioFdIxosNpF8DkYR9jytbu/2xr4yz7+A8wXaCMdqDbCA
WT6lwWyigyBY92KR2lBv3hCrc3oDUYAMnE6517i4MiQvGwhHEF0LlUW5XD8z0AcoBBM8j7FLnbSN
nkr9zbSE0NbxIo9IldJyyJ15ys6jVBT2gEmMLjeeiGqanQBQ0kPpi8U9JuSv4HU/3/4g25NOzZLO
AG8DRkwsw+WvG1mZpFT83lMV9PX02n8yGxpSwlCJ797Hf2srPHroPy784suR5iqpwk5Veo+6MOZh
s0AXNhy6nVGuzGd56iBjKAAklPWlPOeRqlaoG3jBXJ75sKcoREYObsbtz7aNkWh6UT7HkIE27Caz
bsSxiMKwGNC7iEIgZPligIxKCqTM2K2kUXfl1Mp2Nu/2JqDeBtICxgR4FgoHqy/I8zA0FgYanYxG
CbXKIU13htgex6Wkx0XDrOhOrRsQ5hQpwP+CwcsGTOvwITMcuY2ac2ViYBIU7c5w12aEEsEiL0Wl
YoN3Yg3bUqqAwk5B+Jyp0qcs+u/2Qv1VO7m82TAu/8uCoGKlbRpgUpAQi8hscIWBgOSligBZTbIe
c8zhvmaqRlzZRl8DWX4srf6c4HR2ny/qC+BZoC/1cnXK8qE8o/4e3TdK+txMEH01c/7tL5ZOaqX/
qv3pXssU61kCnmGbiYbt0yRK94og4/YX9xXKPUqP9JwYk/ciUHF7ilc+Is7s1BZICNkV6wvGqJME
McO29zKlPNXQin3r/cExyFfotZCClo7ReueJep1EE740HgpohznH1i9lonN2vD2TK4dXhVDMZiAu
BsG/uox0UQiGoWCYsviUa9/r9kfS7QWNV74W1x3FS248gpc14BxBJb8V2hTYN9zMBIGsONmZhfTX
/Gq15y7GWJ6Ef6ocmSRlY6iioSDWVvLmz2J/Dvyq+TCIVfLkFwGWBSGOsFnRmOexTAq70xD673X0
nV1MLpqj1AiFk2mFdeyhgjul2PAWB8bYftGQTXGRRajvhQ53IzmHMGLW+pcJ1C3+hEZ5r+OFB2le
fvOLeMT0JwyOghoEjpT06TlZFME1UGKOj9HF41SPEipLiR45Sj798a2xwAq97O70IAnvBRU1e7nN
jlMz/BpSYIlQ7KKXRmvjZ7kKpSN8uvlYB+ZnQ5AFLxdkr8lhw8JL0j9Eo1q75ECtLQxhg/fjJDtD
qo6uHvTTJ1RMjFdkUKIHI1aSO32SXs0M0lXYd78HDAVtjCv1t4bVcmJMEGhJijABTHC7GbEv4jbB
U1NX/mMuj9YbkHCSKKkvXMUvqocpkJoPdTpZNor6WAaOafQ45MB/rCDVTrKgUd8vKSMcLVXHGQAN
SDvwy9qWpro8C7Osp7ZU9YlrBUWSIWoy+4lthT2+kIVZ+7Ot9EgEdIOZvqBn89SX/uDgbhmBBf7z
zuPAHuU4AM0kUsG0dXXfN1o5ZglC7l41H8wYQZPQHekI3x5kk0TBshYpAAKAYRiuysu9KpSalPV+
jCuTjHBSWPCGSdFdTAfAlvS0c6Fs9ZAycsWRQXA5twe/8tyQA4OuoAvHzbIu2TRCbAhAI3pPYs3s
LqL+2A8N3LhRALWo+PpOPnzt8DMQHxWfI8KdVSztV3XUTCmHX8JiCDFUR2z2AK5Xh8B+CqCbRKNx
Xdkvc7U3dRQikEz34iw/12i7vv+jkWkvQCnQFpuikBC2Q9QOSe+ZUeukGJmFCdYNUukA/ndvD3Xl
QqZNSkavQeRjmZb//5+LzEfvMooivlc56mejQHBbHO/Eaa8qfCUrW8riUGJA6xrQOlYXvxkSt2kt
VKfGeobGLAqybaWPKa2J2ojtqEoPXd0eJetDLJjnsv04S+UL5a+7cHhAK+iYWyT9gup2UvTuDUpP
kOIasTsPLP+5/AAUWVURAwVQlO3soNV+PyvlZy0mNJKbva7wdueQjyicdrJToAnr0mJUJvgJosXl
lTECDz1GM/3v28u5M8LakzyoeRZNA3GyjCjBympwrXuJ5HbHXEzCWK2khokNq1BAUm5Jrprejnvu
a7Xbib/3hpEv10XuxUqJMmZiKK8DkVb4Jbbebn+s7d10OZPV7YsC4BRPyxBNdk+4aGpOTL+znXai
hW16eDnMsmb/HDGTiF4MxJQdZuBB3vihk0bzqVU0L5DDN9//MGh7PihXjhtj0hmUIdzREV4XzqjL
50049JPnC6XFC/+de7g66D48G6V96ZVxvvPr2XQTRcwO0dCcIiqynZYf59j/WijEZBIWy4mFYGMn
UWtD4yz0Uk0Ld77N387MZSDFDwUvxOWzAETW6XrOOemSph28PiLiaXWzCGyg8a/1LBtHZTa7h1Qo
v3NFKXehML4IaVZ7gZTT4EFPx5Y0HzktXZkPoTTUDuUHXvoSKfiu17y5VTLVqdOyeamEXHkRtUF/
lpmcAzejewuKEDwZFUx39OfpS17Nij0MZv+hkfNPfiEHd33tPza+MB1VOUp/+OS3KA7p/dOET+5e
iL/VV8TgmRd6AZISDfBSX+6SBrkXK5O6CZ/vBB9ieTiIcL7omDt10tthlZz9/A8CaM+j1vzJ5tI2
Jv0Zy9vfSth4EJUeY7H65Cv5mxpJ50HWHlCKx/E6OqMi/Eon6SGl0p622sGQiz/WkDrt0H1MOqRK
lLQ7aK1wxrPTja3wt4YR9iHV6p0yyZVjwIMJ1FhTAaXxrF1OkIZ7Vvp4q3u53Bt2qFvHUa+eu6A7
tFb0zc+JJbVxLxe4cov8pdgC8qf1sKnEt30/1Z1F7NPCHz8gnS+8SH3vnyhBtafbt8mVoUjPoA9y
vZOprVObIUZfMayF3tPMY90+W/l9o7/cHmJ5i1aHBZMWBHPo3dBtXpeJG+ynh37EVTUw9c+lLN/n
fX2s/eCIxcy9qna/3j+cSZmFpBM41WZGRgKCAqRg7xkjbvbTvW7lT4XZPgpSR6Cf73U8lw2wmt3S
M2GRgEzRZFi9xEFqxEWk0N1Tg0VB37yntm+r8dFIpFOjh06jmq4MimI6W+HOS3Bl7S6GXh2+kHyx
UXvWrs4e60pHZfwHCmA7cfiV1cMUF7UjjgCB1roQV8hT4iPVhZOoRuIU5FBMpzY9DWPYf9Xi4aGu
zOTn7RW8Mi92ik5eb5FebLim5TBmgLdzan8jlhGR4d8ls/hNi/N0p4GxbVf/zbbJumleLH7Ryy/5
55Gjktn9r84DhfNBr2pC1aiwW6lySkV7noT0t5Cqhy7QPjXJ9EPQyoM1KCcAKcLOV95cM/wQ4lm+
4SKgQsXp8odoCkiyRRzXo2xPwj2clFw4o///aEn9S6P/7ITCvf2RNzHXksQprCyIXlgG64tNTbsU
yaxqwLU1PhnB8GSZyXuDoWUIqGd0w2igbHoaUj/KgoHWlIcypHqK9OYzfC+keCdjZ8Nc+3oL7QyV
tWXPrIEUfp1qyaSyYVL0NSib1bqTYSd3SJRMue+bZDjQwEVRQ0Vn9PZX3ARjf7PUpTSk8yE3hcJQ
kwJtMDpyHh9eciW14rmcSmSEBDOwUZLWd1ZtczSW8aB8E3pQo9jIWMDbm6O25HIT899WNT4Q7ntd
0Xz8f8wKfQeU9LjUNkILMfjrvA5J8AXfk3JEnWAzkJcq328PsyUBMJuFNbHcLlR213swHOQyGDJU
isq5Pcz1QCFKdENVY3btgb7Ai9J/iyrBGUzgWto35FZ2UtYrh4BVA9BOJxrMraxcHrs5b6sQl+rO
m/uzlerk99Hd7Tle2SAAJUgeeR9QzVuDHytEfJVGCXqvis9z42ZtYRd+igVQtHODXNkZSPOhHAE6
AifrtfG9avVUkFW98+pas2F3eAJZAUJqO6HvVs3fRER/YZ9o9NW5olfvHT2EQgAQ1XuhWNQnw6hF
ZwQxeEh1674xID52Ud54WjyP6KGH4c+574O7ht7Nu/uP/BDqGJw9QNpbRZfGkFJxpmjnGVPCFS26
arhnWHJl8ZgltdjlLVranJfbQ2riEaYMQ8T6Cbr9wJlWkb3d6zVuo2jengWmD32cBeTFuxwnFeRM
nwMLnxjgeH+CYjo1k9K/TqMufxSsApvVLMvjR2s0chftS8meQ3FwYULDOQ0lwUV3T3vJi+xXI4/p
2ygpw9IxEw5CU58SWnQHBRgb9U4g3cJU6weJ2sTY1j0Bu1o6wxDioKr1/rlfxE4GizZzOUyYJYoF
RVOzTHRuUgq/ek37IUQWfedS24QYy/S5uGm0LoJb6wAxjnMkn9OwRwYotNFNt6v5eRbuUvRyO+/2
cbzyUoDoQS9jaSwS9a5W1CqToK8mFaFav6mcoZ0+DGaXu2apqsxxEedvCuluBHL/9fbAyx98ESbC
F/hn4LX3jTpNWRxFGscz8VLfnptD2JES/m5/oCbe9DsP4vYykKmdUhyClgGcX1429j9xTTslCrpS
TDNHbMOHGfmNuvXOhbM9HLIIrg5GFW1i6mPLb/hnjCCQhbqR4UUEPHcLIag9WsVBa/b6s9fGoQJM
pg1BF3rp6o7WwJhG1cg4ceD6KEdO/xXtqRR27rXtSwCxCe9pJAB4XjckWYWmm6+ZHSyP5DA0rr8n
Grnd4xiD0GrneAMo2IbRRd+LoJU54tNd3dlVlTpi6PjN0zB/u73Trqw9C0NsRwkFuP16XeDttVMn
NZ3Xipx02aBpUDtDt8d6v7IsXLzAP3g5CSLXD9uciUYqR0bjJVl8bNpuQnpm9u1QbdxZSbVftyd1
JVRYAONgZSFNsbfXu2DKoi7KuLPgFg+QcFMHsZWD/OF/3OI9vuD2sDIYqdzS2wBxuM7psk6udSEI
EJI8a17z2J6ks+rF52on+rj2CQmLeVwo/ZN8ry6jtsVelasbWqJUHs3sSWowCAF69/v2t7s2DFRB
5sFBJddfDYNupxoPLRuibM7cBw0eb/F0jIe9ZEreXHFU/iHi4dUN2pYCxuWFIEIeqsLYrDwAqJ7h
xV59bz7MRyQg3PJImer2rAg5rux0BWTQoujMTbfJEyOjV7KAJrOrtEnX2yjiLR4KediCfBXq+ZDo
eezKWaG0thJq6WHCAeEsR1rpWEbdv2ap6H+OEZ7FgtFKP6SSFeZ2MEzWybCCBvZBkyiukYnhQzYU
tdsFaY4Q0YC0bJhr9VPfmcExyGjUJKNQVocoJq/p06F+Jd1UMJLUwu4Rs8AvfqWWf9A9rD4VtEbd
ptR6fF3oaI7t2LpC3s921cvZR2TAUwVFo3E8TFFoHqzWj/5ko0ZRH3e4L0JsRa/ILijA4Mv2zTQQ
H9eU6CmM1O5PZUgccjOJzjDL/B8zGsCtK8/Tm5LkGQXDFincmKhQeqq1snLRbGkeoF6F95Fu3SUg
KSDmaC3hTRpqTpDN5mMoWu2PEPDI5PpjKLzlml69yaU1fciMPPsqCqnyIOhU5vxKmn6YWm++BMmY
IA+hKZ/9tJlsMem0X3PV4CYoFWn1iH4MwiCzoJ6ycZ7rQyWGxivNKjVwq1isT1KZ4iXUV2fgCX1k
z33dof1bNdlZbjsjOZSlIX4Y0h6ZhLlvfEfX0kI9SHoUTbSK+/S1C823cJR+KNRH71QNyxFxjJMX
VZoQIRjE7NRaKAvhOKE+RPGg3leBiDED6J/8Tlcj0x6bYGEnafJj0iShp+vdGNpCLKNLgYvMk25O
2BuDn6iTbHaTcSjRu1MJ5scJj/VByrH8q0bwgk4SdZTMrbJ0LRbW7fuulMmiRDVzOqFUzlIpHkfV
T85DM/TnQpF+FZm19FZG7Vs4Vcgn5F1xjzi5owayX550+iH/9TggvcV0tu80FhUaDKYlWGq/9EEk
nVIkNFR7lrNfZlA/j5MfZHYoabTsjbJhFkpbKqWNWH38X6fhaQEmnoY58imqnev0xwc1S09h24ZO
nKiPBejD84yKktuFFt4kSSnaNY+N3Sfai2YO8wHp6tRGIaT4ZLBYbPaYH6E1sfpqzu1rM2OHOlXx
/KGqCWaRejbh+6HRnEf5F0Ur/OwwpTleFumgnvQYikWAGcobaXx8qpAW4ZG3aLeVmfUDVWDDSbNe
PxPTBRDEF0MQW0w14WgqkfmpkpTsZIyq5bZjlNpJZQHVm9NafJQyq/Xotv/0TX8+ZfM8nAw9anVy
r1qyWxm/bAUNBJQcOpHUTxDH9iFTozkHVxpk50TQ+5OUlQlC1HnkxZYvnZKqCB4oLapuVkSDm3Ry
ea4mwb+vTTE9peOgvcApCGkO+qCg8sViNBb65qXNopc5qBHrVObwaQqE4nNrjW+CVPvwWobxLBp9
UaLNi5GKXkVgm8poMA7NrJXHIbbkY1lOCNGK+Ysgzth2CwVnszeDX4TOCoKAUZNL9uS33UtWtwVa
hY2GZIQ8K5+VbBy/TUrbfB+h/31rykZ4jvxxejYUmrSdLAleFbGl56JNXiZd6R76YMIEFu10zTZ6
2XRiY2g/EWwWj//H0XUtR6pDwS+iCpEEr4TJnnEO+0Lter1CQoggJEBff3vu21Z5bQ9G4Zw+HfhM
9ddizJIjQse/IdXb7VBWYjA/tzMMYiR/rRcQA8AHgFeTb6w7CJwDN6pWIK/peHbT7P9yEFMWazDc
eSUZcnfn5UTpIg6knv7B0z2IEad0d+whQwx+69YSJGIKzt7pGLQX8CgSBAn4GHt12ZqHAXZ1AaNG
my+r+W3mvrt40YLTDFlAwOoAEu/8IeFPI/Mil4Pzbq4hZFwvzd1SOoEBbBUGKyw9Ev5r7aK+0Es0
VIMRFLTfEYtEzd96hE3zvAiXI5CGvg0mm481dNsk9zdB84mbqYJIKbvMLd5hvkG8y/C0aVBxJhOc
+yYRhemzKSomHFVYpne5FH6j+k2REQPz0ZFOD3JeYrnzoDWccjxBePORJZKT1KV/I6ENOA+tR6KC
kz6Mym4Mg0/pN6boZ9GavI3r6Roz8Zk6XX+lIooEiDat3DvukGSEuc+rgB8frOamQe9qUMkQSOGU
f2x1qp74snlXDSRrzlH39Mh3x+C52JQc47wVPGgPy7bEjxlk5PshSp5YItmNgKx65R1vc9BjmqMF
XGVgapd4FzXX8pcMFiABG7f2060RLYVNkx2hbCh5BA16E4PMidk9AOVOjfebu+Z7dMHpV5DOqsnF
6E/nZWLsp7PpvKdOYLazwC7WryCZgp/U0nWuJJlzXzUc8r5CrKe52DpGjmpp7O9+Vv4O2vd6h4sY
yfdw9oOJnRh68yPHoRDIjjzEfSSKDUru9zUbvDlve7/Jg6ZOkAmEYtYitLlUvv/GPDp+NPV82SC9
fiZLVj/wITnU2Kx/YWJuQUVX67FhKi7Tum0QSjUn9cH5pv8xYoYrDWON2YPMEhQkZq5Y3bjsh34a
P5Np5IUxqjvWXELYtqwDQVOwPULpMeJ5KehJE8E5a5QmZzIhkCNHaq/a4/okRRYvsDZnM9kkrBBn
SxCcvTTdQQXZ9rBk6VqAokN+i64B4chpEjyAQOTDuLq7GzQhK2LMGRnZbYLVdQnVX1jwO+dqNe5T
uLtOicwLK1wbZ395Bs5lW4twymGfnJygtjVnbUV6h126Yxe0mLJM5FE3SBIKkEv0oRskhhAB3gco
gLimhj7ZRcZ0RRLXUQKhoQSZqW5rPHWLRfRkR6dKVA76eR6a8TLNUYJTPOrbPKrhrRhEVH55DWhP
ecvvuQax3ycvaEmXQ8zSO9K6ptl1MGw893yTD9Ns04OAfb2XL1k8lsTf1CuCf+AbD/7bukd+gAc3
dv6gUOTjGoL074+JpHoLPL+5zc0GI8ZODPETUsawj2HVvNPQNuwWHPOwo1hhEOH3AjiFaaYiaecY
fgSTKLdY+i88SdqKpkj4XdzYwWU4kBBMbsFbtE4oMdQgq26rQ5yh3qLzwMTDsc3muTKjHz7QvnbA
aCK00zh/wkqbmZK89wBRiKY5I3qJFJZMoNR14QotLJK70otyDGUtQhrPvun++ZTULxZxI9d6aMfP
eXDDK27oqcJpl96QYL5ioWTxLQ6a9Fmmuv+eyIL6yB+H0o9HBJ7RQPEHSVv6RXgzVSHupkpgylmi
9ln2fjpm792WoViEFipwFen5kPeSnnw2ZK9i7vtdDzneDmTWFTnbaOrBZcQELE3EPS0u2MzvccyG
o2xxCJTWqbjFjuwpFkTSmGcvUhd3T+JT2/LcCGHeuzQaiqiGAsLGyt8v3ZqJ3ELY87p1WLsrrbs8
8Nv+ltjFPiExIttHvA52qk7PiCiZvuBC89xvUY34ZAuHeghLurwPM/0RhACb1jlR5VAPv2fjEJbh
QZQj1zX+wW0ifpFkUR/BLOJqRFdY9YPayKm9j0oIlII5YSw8IVovwiVE+S0DxxFPPMuvQOrxbZhg
fTph7Lpvs63ud5ka36jfshPCB0lWwid1fIVGRj2amC57mbbDftUt+55NYAq/DpsCh5mPtyrM7yBZ
ZOGPlO002/jJoL6/cAPrn8zZcG8wwC5QBegqEwLWcAa/RCUJdq2evpNlUiVyDHgJlw6GhUQOvkn5
BWpyV8aT3xah0eEbsaF4mkcX/RYL2B4shbRkwCmw8+KMfZrZ0//GeiMPaDNhREzW75Fb+gPLzr9I
UXfF4LLzsKlm3ybTLwSGLbeGS/8vck7CB5llQzXB5fGYJsNFrJNDYkLnimRQDZLaBnqEEXz8Z4lc
OufKoJjNR4mcIohaaPqoklHcYNAYvw+kOc697PdwyOcnG6lRFWYdOay023oPGBGK6aj33pjavnuB
DJZwkIjOhFFrCYy+PsY6CgqYiLygNMapkMmtCFcJYfkadQUsLl2JhMPgq85GAop1ip0Mi9gwHnEh
GW+HGDiPVHKIwTmkY4z5kkqj7avn9YQ4SGrqNzd19NTKhBRdkjwmifcM4FpdvTnWbzHpI68cOOj3
FUXPBkXurDS6sl4hHPROnN3oijoGkH2xUU5e0fQM+wDFMcwRA3LpwyHN4VGL/k+Iej2Eoad/48Yl
OIY4bPae/HmYT2umWtTrpsYHCv4tU4CzKIODF4Il48scbbCPzSJJ+1PsxfLm4mYruzVEPkUaeRx/
dDTDkYrns0lrNuShIt9zGy8YZtuwiBvWl1QT94qStEHmSbeePVxuhx4ZUyVzdH0kG0RJYTaIqh95
CPYk6C0rOtI8oB681rufsI4RvrGauD8QQWWVLNae/TaOoItAlZiN8L/z51/1xDO41q5hXcIusN2h
oI720GjKz0k6VyVwB3zqYwP5SSef/Ltk14IfcRahW5BEOKHXDBNTTUn9CAvbKIQ0jYS7uh9GKFc6
Dqk7l0hjQyshq4Z012Hq2UcUef1hg8vpx1qvHit1kq3/JjrSvwm2mFdl+m5ZJt0zmGP2sV1T3Mxr
Ry+qa9gZRRBWLhXRWGTERxYfx1RLxXD1ybhqK75lJ/ipodtEHFVOsB6uMIxXN0zw22uzhNlrMK7t
aWqZ/4QTR4ILzWwNG17Er5zW1SY/Qg4/YvH7Y0jE8rDGuK1yyCa7X4awbtfNS1rhq82FNNt8oHbt
n92W8n0d8/m9V15KSkWQkglXhfpPLPUzIZo/AgCQhWdH78ThJ5VHNmkLb62bwmAnnqPADYcBRc2B
qBVzAb8Jqoh4FmLpbSlwCGKUxYD6EswHjyhcFfYDyXa+aNTJYYD/PBHCg7IZHX1OENxyXGg0gNMS
4PeJbQh3Omr5cQsgaPMWUJt8jfHG2A79V98H4jdsUpdbEMA0NOem/dkCO9a5md2Vzqk6go3R/DNy
Sh7bO+Q8R2iJvayZnhaqnzViqircb+PXOA4YmdyjEyxBSnjijQv4td30xqdI7BgPdBm4CNwMRSnu
nxH2d9sq99j0TcF6tzws/Tz+UtyCU262KY+jEeHDS9O8Mm2iZ7gm1AXHXXkVXobgF1i58DKVzfQr
jRYIH9rUu0A76W4gvF03jQ4DeEiETJx2fNUzEjjBjBe30K+b56AbolPPufoHFi1Cb8Zlfgk8WDGj
mM1OTVaboxmbGkNs40CDWilS5eQgph/mq2xf2yDJM86HX2T27OuANpiXMAifp6qPGxpVntuIyOGf
8CfK9NwWup+8o4qznYch0UvaRurkg4PsYafWWuWqHUwxrU6XM0+aPwSXCUC0yOdP0np+EXYOoMiK
iZXdAr7XKmpOaQNDsA7eAmekUqtHDXvurwCWRfEyCvC3Q2gNogzJB+KLb/N5HeVuWfRJTqovt3qi
e9YMCJoFXe4e+PO8jfIVrJMNgZQLgLtalNSOiPJEW4ypFNKdpjp6aX28TraN/1DgPEbI6dyvvsNv
JOP4Gff9CAIgHSHeWx9YFqy77o4VQCHJ4YE5mg8QdxYEWat+7/y2/aJN1KIEUuv0yHqVFUhMDh+X
aE2KCObaO4TbNDD5VgKJrlN99DuID02/va98uwzdcpZ9VlG84ND5eOX1a1TjZDYhnarRhO0h8uHA
Pc5Ze0ZUGKRY0azPKFLmy7wMryzLrp50Dz1ySB87mDDeWEhxN5OsaHn2pPxgOPD+o02bPyHwCQRE
A3SEJ8W8TAdUwccEBQRWr9uTNXuJ1vFkYpRIi8nKeYiunuY78Ow/21GmKGFBnQfuAtN11K6Y8l6C
ER51PgDLGSy32fBry8MnlM3voa/e+zX9PSETOddrt0dBd2sJf2iJOAgmvsZeHxCdAZxgsUC+BFAR
JLH5KbuZGTsJte6+2xaBecr2S8IEKN8k8CgrTGXgFLy3CioKM8SyhK9z/NAOxH0wY4bzjO5gnzDR
XY1Vz8vADrNMT4EXAm6g7zozRbTR+CH1hicYQRvk8IIxOSBGpVtQwTgLZSK9wvYCkuS7iRfBABTq
+r8TDnC0mtEf2Lcjj6W9WxJH8ePKSAGn57/wWtk5Ey0FLAWuEVNyh7Sp3eLhXvRGeKatSDp32n6G
IWDiCG1TBen4wY2O7dtePGf46Ij21r+nbdSVYHg2eK3D4Sa+iTaNc5whL5yMVw4HMwBUyAaAKdJ1
9bZTnNm7spIg9XveNmjDs0O/9TckRX1uhD04xIz7ARsLlWWINFyvJAY6CitdNBjuZlHz51hIGL9x
l8+xPPt6hOs+ZX1eNwoC8wZW3WpmEOcEX7NAmqvkR7eYf2kAkZEaCxsJXLC9Wsp1WS5DCAJSytMr
1LhjEXdILHToZVw28NyvXQmHt6ue6S/c9G1eq/FOa2NPionvaYKPqN0iaFI2gGwT0QUfgLqk8DmB
5wYQZKpf/Tb5W+OSiG18m7f6O2Hb5x1ugQuvwsGMqNYA1RVv/TfDhjjvTPtnsclBROYCEm0Z1vy9
s0YfhIDKBzjENntQh65m7wl9GeP2OKxsQg+8PsKy5w919jcyQ1Bo4pgpEYyni7ENAUfo4VtFK4pc
VLp5lk4M2YwYLxI6r+cFmdJ7iw4cMpppKWJQQ1xf949LJudDx7V4QN2tPmplfJjr+QPdJb4M9nOQ
uWoh3rgzHjdA+Wd6sTQbr+IOaGIIayqi/D8olX4jwPBgNnWUkb/ktsERlaXkFuHnFZlizV4YCAzq
gDxMSXoMY/6SIhnNMcwJonhx5exHv2EO98JXhGz588WrIcLqMzCla8dkTkNbAy6yQG+cR0vDVlsG
M45Gx18spx9ksGcxRj9r6GhuA/W+rOSTG/+PWadLncZ/EbJbIBANB7q5tH18XJP6ajz0cpNrvqWD
NWzjwcdFANCo5/saMT+ka45KZlCdr1UX8v2WQJQfJCdfZ1MuEvkSKh/HmT51nnfFGk6qQQA6zfRh
5WO10blGMylYLj3MamzTP/oMLBbeegdkdkB9BchXe/wrA40UedzrJ/XiECRL8xhJwcqw879IBNRv
8ARemMzmnNP4KZLt344Olb+OF+G7qzBo/51/HKJY58AwykjQvzhdxv0Sw1MoHC92Uu+4w4+YK7zg
8kMVJiGpHPtXHMBXQVf4AAQr5BbJL3CeAYbQ5YyW+Tg2ACAV4h/g79LhUo5P/ZYBnkgvfKKYgyzm
HduGA65sXtYhPRHngd/Xll06P1Kuj73igPLW9UBsM1YJcpwLauBBVbPgh8/oEdhCTGWDBScKeY7W
mCBHfVlO7d19Ko49doCQbj4DjZAY8oQfwdT5Z4H1vAVd9N5NKeSgSGnG/cl+cazLnWXkhE90VpJ8
+N6I8xfm3rjzgFzP7SGbt+4SRB18TJPsJHV7GyTgGJDnvpQeGczxcdx4cf80LK4uG0hzCzilQLgB
Hl7OPUVLl3mI2kvtk08we0iixlY0wfZ1qOWLLuyDClY/yMr0U15MxNc7Cl58Dqh/2kFoZ+FovmCX
wcJtL604Ytr27PA32iGJPq4C0rx7Yf3QRQAXouB19ERXLDNY45F0n+ni3UQN/rhj8W1bzTtytluU
DouXw1ALPa4NCp7AOw3xIBdIcJMHI7dLOveXCLm6eyCkmJUIcyQM/uapgTEnarm5px9wFoLgJ6F9
GcgOzW7612wg0RiS7gR3ArG6yHqH9hpCekBpbRrSfBya0oUBRUkJVJcu6UkuADdTlT6EsXxUmT+f
AdbFOVSZlQ3dL0F0gP/XHOIscpVbm1cdjx/oGPYm6YOCxv3D6tXAg8R8juPBYrJPbpBMzzmEXWuO
7+qLReIwZd5lCbKrbJa1ajOvR+Q4qkU7MyCeMz0ihnzdS6KBm3FoJlKXVOsWZUhxnp+atmmLUdMH
n8gPL9jUwZ8BzUiLbFOe6bRK+rGYeh0/9B7osrNA5z8k0w4PfGwjTfJO8cdkA9ZSj6YtiefoJVrt
H9uqAZZa1FSQaQVVOnoQa2C17Vu//pqkhnx5hVcfbBBKyEa9kgdNkA/glRaAY38G5BPj2xmSU++D
JsptVNgk3fM5W4opEMeWUXLp/Bk5LFOs9yOjqPRk0rwMAV7OMrW30EvLZRqwpdvXxlPA+gHNXVW4
qj1d8ABdS+GYsiIm2Wsyv5rotJMUXgDTEBQCFkil7AVuU7nIWzDP9pj40z/pIbNmoG6rhga3ty/H
c41dUCDg+I0NI45Rr/1oYtSMfWB/rwSWzS6pn1kKOD3EgYCa8HH2FABOnHQc6orKBZgkThZ2Y7Zb
c9PXOzficJwSASOEVu0V8qbA6IEvPjbgDDwLVhGQzL/G2EQrgQmLvyHPJbNekWzRM9xSfliTyYOy
TbhTW/AD5kuFyRuEoQwV9+jx0gMIXNJEv1rgSOCcoqprH+IGDYk0JdIsn6apPsCnDCGekfzlmexl
0+PeX7vT4DTGxnaZUIw4NFSZujv5P8UD+poRDn8PJhzWc++D4IR28DHr9Fuw6BEFYqiqsPO2N7kA
xEJ+cK3pUWw6OU/xB+gSArDoWq2T2Aftt6+CY2fGPhddh92RBkcKFKRgcVIRAsHCeuz53JxDIBfK
BNuzRkTYxY0wo2oNouwXiwET+jCwUmJ+04YMED83DY5U3Egi671CsYDtYXODU4zXLyogcFlde6Af
Wk8whKgbmuB/iyM6MnX00jnYMdPu6m4Q+dbVp7WfLgL66NjhC3hnWVp/Y0DFkBvAPgNPfEybWQ6o
OnaEoxedA35FYuZSMA7IiZrCpmP3CNoEK+Tcbo+I/PaqRiFKaQGj7CGSmLd7GAF729LkyhveUDX+
Bkb+Rll26XWQPc+dr051hyqvG4cpt0gSz1U2vHvediS6voULHn4CG65MQ28pQD+gqMjTf5lbi5gF
vzmwKFQbwM68bNhF7gfK89cUUGy5pcHnmvjPfEbgpY1ZiTL0atJw76YeaBvBmBZh3mFcKOff/OVt
hWgKIu4eoK5/WSf/m+iE5c1cn3rGsSfhXAUPEYttiREhIFQb6LOzGwYff4HHPMTh8L1C4H1o1vRN
W3AXwZgj5bhI/DHr9tGzaDzJ9qQ8FJDTOD5ubBVF5pLf29R4BSTQQE0d3i385U2bo66NcLOla8ln
jEeDVZN913W4aZesK7oJh2XMdALrGkGxYzvqAOdydFyE/AXI7R066ZnvGHMOuJ0AUMM6RlPIlV/F
mIFWcxI7BOHCWAF5VbaYxByVdTNPedJvuENMjSZPBXDW5+sexssBVOvyYpCATmoMifiIwMcOoxDW
da+9RXGdYNsZPJ31elvBAJgXcW9RG40BTEkMfxbIToYJIT7lSHTl+eydkO0RN+UN8pp9nKGmaSVS
mvoed0yctQcE1pWgJSd50rHcesO/hrmrnbPvdMHrs4FDNn3CnkKFcErdDzdQxXgO90ycfwuHtWar
9/DpLGXCrsv2ayXel8IMsOz1iGesIw+kSURuwxFg3aMs/UKn7IFBMXxhznBSg7qsTqIqqqdX1qcf
PE76IuLibabhG7yIPu8yPuRj/mEYYVfGix7Nfd6xpcgJxiTksi0KcyNDalvimlxOjIIGM/oDKzTH
5H3T+sxYhsmhCc9d64D/hS2GntSixUkOvYUGbUMLilCssWSeQScR0qsBdb4CCOpyr2+6vRdAqZlj
NNLuAhrqFyrbb5oYifzydv7w6eiOIl37Mkvlv3SRx9GMSDJTydF6khSjZ8LjcPc0QL3QPCB7EXTr
ZIgv4PCyG0Ui4hOsjrdXss1X5BT7hQpbNKlAmz3IeovtjkTVW32p2zFCooRBbQKChqcG2Cj5/xgP
1Y/fdPUPEd5QIFUjOGtftxglDeMOdRkW/obuBPgg5uFL35QD0dHe6wLwoJPVO8PQEjE/SGWxGe8v
UCuHFwixgHIiiI7mm0uyMpy8poxR+aMylSZdkImsY8Qwa6S6jK3dHswUgvlcv3poi4qot+EHQTDr
Q80XMBI0DQppM3l0NrJ7NfnZTUtYQ+ReuwInnjHm/7HYVseIjSdfOPPaxPRm0Je+9yyewhyWR34O
w9e4khDWJEViuFcM85js2wjj7Nj6KteQ7Rx5HRuZ+8ypQwjED58wOkF23el3nIyfq4wws9ZJulun
GYJsS8LoXv4M8hEeYje/Y1F+Jxic0X5igJlgYR8WHWLcSJQtgE2nmPeIKa3svAGa9jvyYkLtXT1m
6mICElTAfTT6g9hQ9kEYLvuqhRVJnWe2tvsm3WKQ2518dkuC0ZSCFe06Y83FsutfRuS08vAOp7U9
JV1JkpWe+6TWKDZXiteP4zyuYdMwh138DKBRAOblydUhqO0hk6QuJ5KK136T6bMOkmvQJO44mEhc
tnS9T0E1adESpPaR6Wg6OKPcQzq79DNSG4qKZHMGsdyr+oCTqi4ph5RpYVtSV1TMN7xA96iBQ4FW
vjBASTQ9KfDId8TzzOOGYzyXQFZPIdsUoCOQCPDIoGRj6NL+RDOx3zaW8mWeHKYFGUqC1W7x68r/
P4ljjJktObctHADgkj18IfIpfGUrmd5ByzJ/Oomp9dbBQgS+eAYElWAIS7foDju7iQpKxvpFEx8Z
ai15517UH8VkerxHEu6HBcWSZH770vjB9orFOFYOnzxvQm4/UrrAuxx2augGWTDDo3aeZYwRSfci
MiwessaYx4IWdu42AlAbd/E7WIQP6xB3hZBjgGJByxOk7rB8iKMF1zBsZcambeEyx8/QgoZnzPXC
M44QXGMIFqqyzv1jIrYYZXkCCK+rwdTIjA+K7xQsbrdsSQNzKZjhNZovRTN09sUG1N44tOgP9xCM
apmcuLAeM659QuB7dbfYRTYQJgnRMa0Ti3+GbMBgiHWNy4dkoycga2GxETIeYMWJDzd56a8Mg7YX
Pen2QLVJj1nXkmLpO1p4SvOfMOQgUA1LAFS3aTbzxlogCeg5kfMZcJsDsd5wxloC2Sn+UtRyvO10
NWPRrSi81YjTMGdTp/+GwOJfM51sIGUPFD8N/ANbUAUKGkJXYKJLYJDc+HgQqLQj4nCHo3y5iU0g
MH0Q+Gg4N+sSfppB1eom1WW7BeQfXVtF4SGa6F8G0rHfbHbdhUxWY7SCuRHiwtq/ZtKA16RmHx5a
pgO8i4B6uSFgeWgDsUdWhCkGhtdbK0QQuNqKd9Yk97FMwBLgdgn4133Tg1MpbbqD19JcLCp+0m4M
rghpHws/AQBVO6S0e2ZknyB9tm0e1sAl6oxdZ9KIK+axqAsdytF+S4JHJASpTxIDfEBYwJIhzmnR
9mY2I1+hx8AkyRBjscMQBL8jYyx5nlJBHpJ0WW4U9oXXJBCwJQArUdPaL/XQigIv8a8BLfMCXKz/
g0N9iT+8Kf4Ggf2xjmaVdwFiBUfl1tIaIovBGFfarTu7jdocnn2gck4Yo+Ia+MK8Yy1gB7OVSi3j
rUsW+GvXm8x1ZnlJaOr2USiOa2TUfgX5zPOa9KrG6duGSCoWC1gzfgofmQ20DcRvKPTdwTZe0qHj
JRrmDPNwwB7DtsJSCPy094YE5ibAZPhEKVVXK9Txx3m+sxUpWoG4j9mDxpR1HKlvgR279G2LaUPA
jeC4U0wCh06ApOFDtuFdAZNHcmW/3jW1dXuRaV1Xwd0xOFFWVuH/X4Vb2xWEhwT4qQ3wkCBgzS0g
YYZHgzds9gY3r/mU9PbPypAfhg6VMIx9vAwUpFD7O5lRLBWFzgoTYYu/pXRHC/rCCKbZNlXJPLGC
9nACw1ytLeWCcykJGX/rYmvyoGvGQqezB1aJgMB/hnUFYGBz6mjT7n0PE2JwQuf3dZxSlEtgd245
wjK6fdv5F5QCtrD+inpg7UUBqesOx81aYI3nY4ySPEQMb57iMAIBc1WYRGkdfhJunnRjVdWBFA1U
DnJchEnN1eZH3QOqsvgiFXFVisLoUMPKybUSziBgGpHSIkz+3LTyT2un5NZqln7KdYO5XxKtCJKR
y/hv9ev0tHFMPLKseUrqCcO9WCRoB3r6NDDZPQO9vnY9qshKx2pGdbudmQM4PSftkxQgmeHq2RDS
YTQWAhOM6iL2QMW2Okh3YUpZniWiO+rBUzftGfaQ+rA10qm41a0KX0D0b+E7KEYPeAzcU1awCiY4
l2kJ3tR9vuMaMpeIrhsvIf4cDRiMzSKwQ3x8GyDTvkgHrBICcKIMCVgWoFMv4TOuTMJz3HgYxw6b
PVNUIS+gSCFUobbzl7HaoEyGlZOZulfcJfM7Jl3+CScPRyNOQpy7EAQXnRQngnLmC44HT5sag72w
WMcmVTUIsdFbgG33NAT2JVATyO9r3x8z4kU5D8z3iEXD9WAeQdaXEKsCtMJMDVYWm51hTC/+4O79
CDgcnSBgh89KICvu49RY2k3vsnbbgAFB+WJqbNm5JdsOFaG4FzJs50v/UbeSnftsCE5CYbBPueCl
W+HLNSjgd1MGFyOHcWrBvEzjctsSWk13c9CFhpduGE6Copb35/ruybXAvkvU0VGCtGZyIS1Jy95p
luW1sQsKVYQANpCAlMZn9jqs2YOx4M8CGj5tPvvGDkNyXgdrLuR3nmM3DwXK7aZCRQw/Ybt6O/yL
yBxOGv4R01b5VvfyD/q48NHBrz9PbLY90U6s16nvZJWZDsXKAnq8UPduXeKSnwT3X2e2TqwcHLyf
xTg/Z40LSj4J7+hvzU8yIRJYo5oq1izBWBFM9WtPgZ3VqDxh577lsFxdT60PUBix0Mv/4cT7gM7i
gbXjBj6uxqFCOXy+aGP/jK6TJ9k7By6eC78WKLo0yMRCP8EWEWGBDfbNgAH7ToJ/loP5QTCCi4en
GHxbVgCg/wtLfZSgkPFhMhnrBm2X154zuGse8bMcJh00yF0CKCnGZLDsEkEPcQNKEQyOgYZjKR9R
0cD5g2OMZFFkABUVxyXhdYmViWJpmsCEz+pnPyPjrnb/cXRey5HjVhh+IlYRzLztHCS1crphzWi0
BBhBMPPp/dE3tmt3rdF2k8A5f0SJnuky3EyDmk62nduIyiDVdNi4cOo1S7HtZtaWKXoiwyhqjrlV
fEvD+JFbs70nTmziWVPdYXU13XUzVu79DBawqmQM56w/IOcE1tWdrACLFx3zLEqctFwizVC/az8Y
t80ajzHWPuOuxKE9JWZCvaXr8G9iyKTVfXNtlVUfpF/+9j5ouOimhkSz6C+NWg0vHZX2h0hThoMB
O9mF8ODN4pCYMs6wao5ifWyT5ibw0ByMrrIHrTIA0dqpn3IDE+aPab13pp5+yiU8BV4X7Jo20vcM
AvLMlbLm6JTMQ6J/HKr2OVnUR+Kh6UD4j9Ai9Sd3X8eFvmaLjp60a7Oyt3G8016ndnEb/kY8YJeJ
qvhd3q3nbVE1Px3pV9e4D8AZKhwDORiTh5XEc/s9zMvV67LfKK36nad1321SR0x7DxXqTmR5cAhr
c02tRW/zJSY6EfKMASgD3SvXg4LmnGZ2i/uVM9nN3STuBM1diBmtZoufmu2v7b45ecQjGHK3Mabj
rU+kDrfIQ5EpNENwRIgHHK7n9JN3iPpwJpxdFWQS+I/SaJFoJA1Mw5OyngZNA6CTkOhnQvFKQll0
0AgQ3rtAAkbKKjxZJf8ilXK/ZBTLdhPCOZ5yUnlhEQsnoKUIbmTJ6uzet6j0jI111+cxd6QoVfVQ
jnH1sfANhVtdVTSlmaiIH1Oeyh2aZrilSjR7DG3pbohl8o1pIb6N9BZykGFR/7ScMN47mnMsbZAL
75wmahAT4K2eSCN4CBf1m/vWAOid5HsCllnte1l+AvDqc8cSvZOKmySR/nwmoSd4RIJk7a1UVcfI
ibO7UI3E6MufeWTPKoM5/+6wBIHuOx6c8JJ4m/8XhDJJFBUji47eayLpgelCYkYcbZojIrb5SNLm
sTFoFiwo+j9F6vXXrvYBOaPmIxUrsKGV+w52nu0nvLd7C1T5LnCamafHpI9Tni+/2CMSd9ctOaEG
IOBP6AOcb/hE/LJO9ZYLd2YW1c6p9MZ+i9zZ241uS2GrSxN574nbWIF4UONt158eXrCNrex61/c5
Ql8rV+PjwJF47qVdbZ1l9M41JcW/DRw/eRepOiV9pq61NzeHqOZV5T62fmYqHdimDWRGVDqH3C53
sHfiw7es57Cz3VOZp+WZ02w+yQaBatrhMBlaJM7IGIrvoBmgxpLS6JNozUH0frIZEfntfAL1pZmK
DSn33deEWv+1WGlqIdPhyUKs+cCl2/4Oyg5O2qXQPDb2P8bA5S+Pf38QBDJQTx/3NGZ5Rf3MGMc+
OEzRvRWWzXJ0V39xnKWrJSZNrwzsrbebg3S5jmHqHEyVjtdkScDR6C388aysEzcG/4CaMbtpubWK
aJsySNzq2ko2U9LTdjryZXaJcE9RCFZjVavgWoL/mRZ/OluzmncOyN22LZGV0EHELL2IdrzrUBiW
Wxl3wbtGyP8+c0oGlN54TzWxLrsiMu62dbU+0bfOj6CB7cb/8t+H0p52rlZkCQSTB+uYDoYFfhm/
GW2d3QqNQKc0NCn65XiqEnIiF6hmQM7hN56sHtwJSqLrxw+AnQlJUvejRY6joSrRNBW+JB0tG5DS
eaRdP+B6RwkY2rQbzDV6vEQ/2TwomzAvv5eEc52x8yxjy40OskbZM/O7b/zSDK9jMaqf3Oo5Hye4
DcIWjnE1J6dpYlYShijFOa32CDDLJ9WgApoGhDlRTU8JCsadHeb9xcOQRuxe3H3b8fghWjFvkwE0
WtIBsbPjJrlw//4kjoRI96LixB5BZx9CP6R5xDWm0LXJvDQbIRb/rFql7wAeg0Meawx/c1BtU9u9
mwbISEp9pq0i7mZjFuSjQ5ACM6YuTCeZp/2GRyR+G/3q6hREXpd01XOpsO/jw/KfrL5EGWOpZ+nk
xTuU9H7KonhfuNoG23HrPd8z+qrWgJY1LQYETBC3iMnlHJVa4efg14yH/sNCqEe6DONIkQRfcNze
QdWW+4DisH6Bn2Ri8b382aUn7t1T6U80Ce8vxwujzdDeN1PoHzHZvWqbNOs2Kf0dskR7o0qyT3Il
kK2ES+xvspEnlwyHet9p+9w59nxioLm45G3uQskeWai22S5pgBXFD63XOgqu7oyGKapH7zFY8B4R
neniIE2cXZ1bjzqc/7FxwH3E0QKBE45bb8Q65OeBhPXyrS/fNvq/iqj2a+ppWOpgKRHomz5CDBmz
XG4c4tqIjiBt8076rfl08SAwYoQYOovRF49DVqK9xWHMDSOKa9MQ/596bDVea795Sg5f4Jpy40kj
j0Rjq72n0Q16DazlWEXtNiTN9kMu1vIkh9h7qURrb2NdoV+KHHM/R3r5MVkuNojf3E2PRYPd2ky7
epKSZCzfPk+JB87htoTeLa3lJFurLmtypfLrkCMvrnOTgjHb9aoQxWmK9aPdlKF6J/11PORT35YQ
WMt86WoTviNLg4GysQLMTozvq0vLre9wIsT+Yn+Gqw+EesH00TN8zIuyD0B3GgJy3ivH7s79wr6N
XI282HRkJeGOfSxAwnG5euqU5itAOHAgkzRSFttkVZxLtAZPohb8lm0WlgAqDeh5RzL1zsrhMPIk
7s8TDwqq7e6TwNkvNQbiOTHVBdnMsMUYoy51jnCY+fvcxN2HDMC/6AHy7kYk4P2k3V8Zy/w3qYdp
a0pdMrTVdb0NZRym28z45RpdQQP7KNKJBWLkQWPnuja68MDqBj/8TSdFBAv7BaH7NHJhm6VrYViK
/9wpSn+zENlBRj6SA8nNrHXwK41uJ2D0bDttHRT9N0czh2QUaljLMIk280Dggl1BlCZtbUPymQDS
3CmyOxfS+6TiuX60UmfgweFySVtMKKTQiKOzbl9VBnw7GE462RcSVjouvKNpsu5sWj++iPXoS3vY
G7uruaghRKWFTsVdllrte23mL2VcNwNLYsSt81S+5lXRip0oZ3O/mIyl36FKnV6xNL6Xqg/vGJft
Q7QMb5GH7H6J8vrMHle+k42ArqXjpvovsxIW0YoLedNZAcKJZco+QIyCjQPOvu9L3083k2GesjNl
vk3F5DoYtA4oytYay9LcW34F8x/PTLN+hK2pRVSK8WyNK/LXgzW03jR2pre4ymCyOz+/dp6CFeGd
U7xRvr/lmYV5iv3+ofa1ufaA76d2KCCx+D29a4KSc+93AR6Wcky27VyUbyxR6u+C6JO7PcpPjc3P
ngZL3iHo7I7g2sUO5Ui6k2l4qlcGmLRBfVhcg4RgraLpivoRZT+KY07GvW3Z18BRj01oIeSTeEFT
CXsytLA8G4OQirth1NNTVUllLuM0ycdac1tappM4SIPy1XH76ppRh7MNwyY7z41pGGIjNFQzSFWG
aq46jV7mPqSx52/LEQLEMvi8nKiwr3IkBIyJKd/zIkZfy+xJ2Ps0SndR1fh7PydehWBokqhC2zn1
mjUqDqHiHSmJaZ666F8OGLEJiqQ7ZgGjTh2UsiKjnxMn9WV8ZBDgyrXcltWNJybmKOeO6UExK93F
f7Im3C7zqEFsMe1ZXWueCgzQl0VP+XmYm+VaiiREsK3tPe3108vSGvtYhP5b05HyAr2HD7vKgrcW
feVljOPxlLXlWWZwchOa8K2DAWXX1S4WLuePJbKnjFmVVTeeLg0e5Y0ay3cjG0U/eRuzd9CRqtEE
l5e+Am5fc7/x+7JVPLptpG5B2v7RIeRimzlwcD2J4XbIfsBtrlCp1uhqKTXgtLfQcHtD795ip3Ph
crucYUYX9TfIDgOtWiG9rBBfVad8D8o6rY4CQH7vRtn8PHO6rbOXCxYj0dFop8YmU+LsA49PXgTZ
dph+u+CPaWxInThT0Y3sPn6O8f4u8+oHSQxqJvy0i182+8bHcIN6/JxPQ4nBSbDsrwJiJMYNxIGv
p5E5wuCKu0QYinbFPC1oBtzZuei+QiExYP/2+MGkRkblKmuDJT8jfXCfph59Bg+/2lpW5f/Lw9La
KMJHDviRvbPt5+79QEjaxQQLSSHGhdXP5ZTfYbOBfe6iuL/LrIgPdO4ogOwoin+IOuHdWLD4BKM4
8w4xwNdrkwTxZz7Y6X8dT+dd3jjM0VXok0WqEGPIwGBEtQYoCd8Xd0SR3y8j0oo4+mbeHZ9dEOEN
zprlDc5fMBNKvB6VZTdPhMZ3v+k49Edk1erDFrV19kMKAJdRPmqh4KZcurD3Y6X1AVOG/CTRssRB
E03wywkWkv/YvOP7gRz15tBE/OL7Oo3G+wHX0x5XBinYQe884f1TLlrWYFmOkoH0bHPBHYHr1Gq/
0lg6bcdQNuQDbbvWd+j4+cUrc/y97WIOWW3wQ5WL9+Dmo7NfYpMcrLRoCG0Ikc0Iw9dY1TYSKUpc
nQ3JqvZDJfsUFCMtAOQi1LQpWqfVig4Rt/wUrTucepoOrU3QWWi9JukvaGdCKzgmkZW324H/um96
p9qKtKGbSIgzqBUs4IwETieptwtStXy3upyfssnrtkObgjDNlNTOsaQ9fqLKwkkpVTSe6yQPcV+b
V4l4NT76wTnUUkdbg7DkKMnZvlZJy3I91G753PSo14Latg+pGYqj07NFBXnKhOBEEoe2jUZEgCzs
1JwbsOSAUdF1+vIzDwiktWlYfAw0Xo64x6c2tBM3S2Ay0pCi+kdX9XDJUPI9joRj8Hylw01mbArN
GPgHILe/C5/igeBoNN90ahzRSNn36dTbN+DJ4OhURULazepsVEHpPMBvjJ+hBTqBgHAkMIKbukKU
98etuwUPjMIXGVROxaeex2QLSGQvB0dnNZ+gcvAq6NTfjo0p3pMgGc1Zw1X/xKkM/7re0Kqddnr0
pZXK7jNvWZ7HxUUv2Rdp9hancXnla+YPgPYN3tmKzavTJvgSAcE/5sAO0NFrhKgeoDWNYSh+FnD7
jyEJzbMpxFPYJNYOxuoYI1XD55gV95OrA3eDfLh+mgwfQWMj1MySqngeKi8/ZT2a/CluxTkoe7Hn
FsXG1fkOCV2L/I89EWK+ih7Dwgx3to4CrGp5Wz9w89kAqE1KlrgmfgGz7DUMwNOwxlr7NByCFzTV
Pfe1L3dopj9ttw5Odhb1pyGS4PB8V3euGBG+5L7ZMazkXCZDeba6Ot6EZN5tC8bebdZgY/Qoj9rp
YVUwrIIGj/wDwO7obz9n3Ag1eCx47h8VT/pQcEduZo06vkAGxUeBByDKSrQOdADSZx6B6SQYCiyR
X3ybpRePYvXg+BZNCJGpH2aQNr0F5YmPxUKzEjJ9nqG6id5d07zXQSfnzdiRGWlVqJ7ahl0CPW/7
CUxefNaQl4wuqVQ/XpTVP+4A7HUkCNbnn+qi6GGK3OFttuUTzUcY9pnvUsyNGPjZTr1VzmgW5MhV
9ZBXDhN555FRUNfYGJU1nwySlx1dvsXJmpYh3PdN0b8VaXdOuWzhVdK3mXz3nZnYEbVgsg7w2K2m
unY3Bm6+h2asvG1qOv+g69mIrYfc+m+OO/o+GM1/Qzb+dEnHX44yCcpJorO9EEdBY4+1CxrUlJlk
K2lDYR0V0Z84G/l+ukX+4svGQ1t3pHwgwOkC8FHUZg2h0X5EXdOUFuq2SCDLlKKSPzYg0dEt9PJZ
TfWfduF2L6pE/GeNRcJ8zL6Brl2dHMt5mXhnWhEB/JV+eEeLGr6goMLUgC165zVkoLhlgehEppL+
TNgtxxeKMbrHiWXZJQrGXHni0tpNxeUUOiSqs739wbTfb4KRtaNxACAiErq3KaHN8MLhDOc620cy
T97G3pt2mP7No2vEXY/+cSPLFqFdXePaQGk5kMXiz1ukF91twba+528vx7Cy6oT7pa3eCsI1wL+Z
AypTLe/hbE9PESE/j/ZQPIds39umbpz3nJTMMy9av8+zodrOJg7v4xzDgVsvCMzSZZHPceVzx9Re
8Yer0jn246LOYRYKDI9pc2sRnccIsiC064TOoU0hRlRelU1m7nao0VhJrZ+ltIYjeg/cLoBX09bJ
jD4yia217WLauoVTHaR22mPQly9hVs0PWRHbN2R3oO3Mp8yPzvhBhU/0huIxvp9jgVx6qUtKUabq
MTLZ306Mww14tbx6rZfsG93WjMqePK75eddMEpwRKVttI9blDU4jjMmSa2Y0E3ahBIUpRbqmMM+l
j8REZw4FHgTT8jGV5U0VMneg9Kzq79SbAaof673oBsaJMKp/u8RrEiR/rLpoASxeaGQr9kZOsbg4
U2Ttx0ALHI6Vxi40NZH/X9Ab9YobYUWgZ/8zSzK9wbbVn4HSWdZF4b+NErUZa7tcwm0z2z6g92zO
Pb1jpRPF22wMPnSPiim1NO4yF0Yag8jIkDNN4yFmJ538RDzVRtC3zSPDlxB2ZDFFveNsS/ScOHbq
9FQX/h/pFtO2Rw5+ryz3X+bZ/nvZGLmfxp4wLNasm5/HHqxGgQizHt4rAKH9EI0lwsKovXq5P1/S
SIMnVXOH3BkpjEr7d1bB9pEj4EepIL/lpO/8l7Vz8k7oV/0nSKr3CTkJYF3Cwhbgau+cEP4Qvv3Y
9dPGdZ16Z8/ONh9ZnNDJ49Dwk0f06ARqwoGwehX1NnVQn/jE//xQI4X2L0ETk/oD8E2n9uGIlgrc
btl06+0T0Na4T3QMMhLVb1pEzqkd+6cGtHBPXkf1mAc1anN8dgfdzd4KswrmE4MmpQtUcbINOSEm
7t6renT/+gjPjqjn8X/F6Fsr/uMvHYPZCdrnXQ6YG1sujarM74LFHxl3Rfu6QrkX27jxKYM8uHCe
BYcsHKxDidzjTBaMOSOiBTxIXDu+wl3qD1rT7FNj5d5BMqPsRabxWA5PQBGAjgXelaZe4Utdg8tY
mu+g8cLgJppZ7UFoFsx4BvfQhILCHqzxrBo6HgxyLk5oD8Hx4vUcYjUm+01l+kudJS0BLF75o1kp
t/7cRW/L1IWPhbJstJZB/6AIB9lJjXA3GvN4hz0suZ8775TrLiAWhlSgI6QF7wG/4raHx83389iz
GSEgsN+GNpxegoqJeOPV63c6TM0tx0dyW+z6QoujACVh9eGn2rsCM9EOnKD6HDpiIWKNVLab6Bb3
iBDYks/bvsbEHxFc0fuggen0xbio9qIHKh67PPtlI35WwYjtA7DvukgE0Bstic3xXAQasfL+6zwb
zb5At9mXEgQEmd+l7BGX6lK+RUWL5gueaTOFergnIMG/Sd30zy7ivh1+CnWsIvfBWTz5BLLL3Q7h
6+9HT/sPfl5GZ8qMGBQXVBt1ko672vRHERJZaiXM5grY7ERFkTlWVDRtQybZrQjwfnZ0cRwH0Ox9
avExJ1YrtugB7H06EthiKVfuQ9vjC0uIq+sLb3z1Mk7s2Fp8SLw1JEPG0UPqWv5nY/xs77cFPYE8
CGs/1WB/9Jqx+EExh32oNGRIFy26wuCHidrdtYkBL174FrFpIRLIGzaBTP8JENzfmByHS0L2Fy5F
/Z/GnY3z3VrFJbzWGsDGy9jN/Lx7rQbHl8jMa8yviU2nQ6qatynwcwroQ/elRILKWN+bSwsjTE2L
itj7PJy8M9PwhJEfrAl/e2WNRyH67lA5UTVtgAQHc2jzyf9c6hB42MCG/Cw4DrGNiIbR1ri4NlzO
j5BMm0H8l3Wsqv/PmWjivn/u43H6U9aT/dJkrWJHa23Ca2eN8XXjkOD1oh00EFkbzh9OMYT4lTGN
toX7UJLsBtRYPNUFCeRRCVrTRNRpZaRmPTelvby4hI8cqCxQB5WSXAjN1on7CpnpDVVfuCFEtttZ
Lg6qaSD0JrPKV8VNM0DHArhtFqsLvhbR9Fj7pZu/BYt0r8ykob9mctVyT4+VnDZVlqGQJomnumde
wDDDTJfCPd/S0UU9izbouBD1ge8Ej1QravL/FHdpB49xKgEqCc7rP+smJBEItMAitAwuD/FL9SMR
Dr2rPmk/CgjDUzGLlN1wZhsY4/FRZNjxhDfDbbWZecAk0x+9hdyTsW/r78G3w+cwGmv+NYfAbIvQ
W+/Ftr04Vt7hOCPN6M5DZHoN+llf3cSxjuR+OWfIw1XMKFaxdCOrQ1/21W/i29lPlwZKHKLCktfA
tpNLgxh059nJP1mb4ERdpcM/J6G1i64+0SkJ8WC7SbkbhXmUmAf/8HKnQJRNvYfgMvtl1dtuakjM
9Z5OVXTSdoK430Lsd1Irt+nMYXBmn3HIb64T5ivckk9BZmsKVgZ6QmoABjQioAOMYlZGR3Gh7C9D
cOlJaOsFJ/94EHGd7ejNiuvNnOvhTFZcf0imIb95bujyPpDS+dBq41y7xYX7HhLmmajFhxdV3t+2
8O6HMP8P5hTbbYDR0c4G+VC67a+wpunN5ce9ChiiRwDoYd5U1XwFugwBSzHHXrs06q8JlMojPJrY
15koTtpK8XUXXSbwGrZN/NXEQl6H0mFrmCMSqkZihohqqkiAoCi3dHvve0JZicGa8fCfFmJ4Qtle
PLgCJo6Pb/UyYpKIAk+R+tB6r1EF3cDAOxzGpJvfLUY8+vCma67KpjlVhSkP5Baq564X1YmgT7R1
gVNFxP3ICXM6vOROtLP86UyX/NbUnexdF8XGZnLESSsVvk+kWjzzjySneOlorxEQi0+OHXqnZoBI
C2Jl3waUbNXWA4xNoHBmqqUaXiUUKE7pv4Viij7mEoS2QCNQnQoEr69kOxJXjc+3+heisTi2AVMS
2oC/RW3/8+zB/TEEIt8SqnwffN3O56RZoS7XRbyBMK9VqDcpQE5RO3LkAf03ZUneUVjgAslTMqH0
xHy+QzEytZuum3CFtpaoDuRrYe9uNND+lZAV4BPLrqLDSpG6uKTQn3e6IKBcMF5t2Qast0EKeQIM
0MTD+YhziOxcGeVyH5S6P1EGPaIXV1nRnYcYu8+jarz4n4eT2QMjaHV2dFvyHjdw6VjpKqOHr1pY
wTdoFtFBOiZtOQkXl9KY3j12RqcCqolwKJyuEReOcT5JyU4evVKwxkzpvZ/mCxgKGrrA7aYTGds5
Z51lpa/xwDQn9CRewhoRxbR6h3TkW1hUidmMrHbEVpDcOkjp49ilyT9TDelvK8oz5qzlQqoNkoJk
poFxQrM/MlkmWLZgUPd6ROpIEExZnUgMCrINgQD/2gXuFf4J1NoiFJuyFrkvLRUfSQ18L7uOs6Do
p11PR/GHTQDfvegXhTWyCy9tXRFuwvl9LBf1xpK5Gu7NqqCcw/vUEFcWj3F4iysHJnKML14qBSar
IsFbo3Gf9DJcT778jjwe/TpWvXyGJYM+GjPATo+PkKiO4t7P24wPqAKj7NpQ7k3WJj8RsZYnm8y9
MzSU3o6225+g+cgldZzgy84SFNu5wdpXLvkTMYLtORVl+2yXcflRBUgK6XdCqEDOyJc7dMPJg03+
R2lXdpn6yN6E/UQ8a8HlsEtl5mwaeGraP7OYS41ERdJSPyZ8PpbgDndzsOAgnOsdMQAEoWtlvQno
uTsE2reSqtzrYHuvvTLpjdCQ8L73SmKTEmD2TbDaPPK5yG6aB/8piZzygz/gNfaIOjEa8wST3/xM
YW3wxlv3QlI8HWnV8OznS3+dZif8nIeFpx2fBdakxkcBCOIsvrNpmnZQ4sWzn2E73rKGtriJZ88n
1ouQi7YlLizzbXmgB0gcEAx+9ERofcqcJaEg4AUFJPkbdVG9zNJ1z5l0Vn2xTAQWc/WEuEGyEAfW
ofOifitnqwx2k9M8V02SPNZe4BwagWUO2DS8eD5yMxHY6jhmJB0UjZsgiEabxgHmk9HTv9JGEoEs
qPHTmjJAux4Bd7EXum3/ouuAx84c470K44VmMxOzVRJnnnpfZHUFd0autl+NUpvNB2y3hE3PKu8Q
8Di7+MoizG4ToVnzW8ZReujsEcOPO5TVY4kR5xGhR/Y04As5mIwnxRRqOM9+oFAJI7jtDiOxL2az
dHa3b0yKxDcrcwB932mIOf6/XjQrxj+WS4YW0PO5VWK093VnkcOKmmN40HO/HNOl/kAKap3rxC9O
i7u0l7lLfdbq0b9x/tg7QqjGfTh0zg7ksd0WCk8A9ps++M7wUxzIrBTHKF8y0qTMAmue5648Q51e
ywU4HbUa77xNHbM92skdY1NyN5UcfFYIThaV8XbUNpaUtjwqErW3dSnSj6XxFrAYLzsFXUqaP2ZP
ZA3KelVL07waGGAJZTBjrKenvNgQy/wbBVTz1bKzf0iXsXZZH2efXUmdaKj8/NdxPVgGRPHd22yx
E2/IQ9OCCbRNLlVOWMUyB8Uh1MWp7CNi++K5gZZzCKtvkT5wac7eY8rB95KkIN9bXzCqBCHwA+r2
mtzAzG27nSlHvRd5Q4qXbozYp9r1+ODm7Mzf3QfWXDJggSPBr0Uq48WAvblQ/T5/y6kOzzC4WCas
rvc2RQqZW4Jz/EvaKXvw4UHvJhRA955nFf+KcYUT+MS/Uw2NSqApK4hnzd49HkvvA39tABfphsmb
k9Qzh7ZnPaG1ITAPkerqm59QolV58tSrUdy1Y9Oscj+XnKoCSICYnCGa7mZrInHNToO30mBUJ9ZC
khYUeTn3sbv0T1zKZBQIf3VeTiTH/+BgHt+qqcSuOJYqFBsRgmeXcYY0Ohtj728WOjgx0yX/43WL
fwerlWFQNPIyaM89jUa2RChJ4NKuMp17wBjmfo9od79A1ZOjb01mm3D9P2QzguVtpHCRuusWOjjI
a9OhfMts4TGazRkJNuoVoUN8wM+NF2BYsb8Q+caZtp8JpXY8t2cGL0wziYPJy+X2S0kWwuVcVsWd
5WPnd/KgmbZySeY3Ww5cxWlUh/txIr8M4nLcwvXp9yLVOLArKPWnPgxzn2yZJHusmfnQ5eE7tEF2
8P0N6sQb7/EAImI6trNqUOjHXFd5RkImmQSkaFcqX/45s+Z36nMOIbaDaRf2RNvsLX/yX0n+/FFo
hXZlBjOBiz5+VVXjPsCsKn+jMRfOO7/1x7c4YnyJozkn5aFe40WJ5dSYmapoRYQfPJWjQWurg9tn
GY4MRdd76YChss3Q1WfwhtWri1L9JftpvOd2R3eNLMSc/KLijHMmwsD6tNbHrE3Hfz5BjFDFgOxg
2aID5sl08RslAA1d0hgiHnnxzqR+4oYEv4IkiOJh2zpEhuAhhk5p8ApMJdnvotFfVCrwc2we7Ax9
KXr8caskGXhSUem3mXwXmVzQIthPpRM/BvMgL4gV5hPvZLsrQ84Qi2v5uV9KApOJhzi6aQMjynD2
SqoO1BaaWOSRnZtluzGq1d0Ae7zzEQFkDNhLhNWnCQ9j1YXq0M/O15jiZCYKOUKWhvO5aE33gDPd
uS9s+y3TgT6NoZA30ww2/1f+pHIaK7z0necewVDMJfAt558dBvDRgZDt+9LPhF8UjXVE8Wq/BG4z
vlim0C9UN7UvbAfJd8IM8wXnR+yuOw2v0UDHssMcsJEWczfIxrRqjTGpi76GgZhrccS6hOiEvf++
CifrYZ4QJ2+AeMHFxeId536mba6dxltqd+zOJbWNf2QekR/XVzukXsSPJNlwGqZK5hvCl+3bUrWk
XMt62uDz8m5Na+a7XFXXvkjCLfKMdos6Oz0s/KuikuiR8XY+Gp08GBlJyRy4G9YRxIEOfzWInc54
SIJjE6vpziZvx2cpIQJPFnn4OVHQdZoZ9klmTGl6STsBXugAf3XzvdXiESBLr8M8mHyGgfcegFg8
z1J/zwP2dgiT4dy1VQa6VjvgriScHYh9QPFkBdZrBDzwCTNNFA+rO4NG4l1S0kR2y7p+WZLBrp+8
CxE1T1w7oF+ty3Ied2tCuFVCLK0zeC6g840gQcCRisElboZn21qIv5t5qc7KhQ9Zxq5Yk3APPcDG
QI1BSrp0j0FLlaasgXKS6FsnzXPUEM6vl7king04csNj+xbOPAxN1Wxy059QC96acZqPS0VATuA5
GzUszqZoQ/vslNWP0ul0x3pEQ1vBNU7rUnEbcg96Ogrm/5F2ZktuM0mWfiKYYV9uSQAkc1dq1w1M
UkrY9x1PPx/UM/WTIIZo/dUX3VUma3pGwMPDw/34ORVoCH8cno0K7i0lrcPXcpC/s9Uzc1ceH6FR
z2S60iUV+8mzIC4xmOza6YXp/0gn5X3IA5EICIBCMAxDYxzZb74b3IKnpLX8X21jfS3U2mJajKos
M+YzD5MOnGcHxrt8KlFRpzBLfb+bIuHF1HP9AC0h0xRw3D30OQXIXZ+UPP5qEdWibFBeeE0CEhh8
SK21dHryKTXD5j3aRep19JGD/DUHvwFB7cwPmowFM7xMv9HNKQ5dzp2kGSP/rwAs1EM4Gv2jBP7N
BbQQOWSJUP6nVWR+0iDi/BAKTeZWZcig9TzJAivILmo6xeXdbv3UkiB6AI4HEWtMV13M5eATSWOx
90xAyYYPi4DYhdKzX0zR7yJVOodh5c5OoDvaC9AFAO9qvxbwGhP7ZmHz4nOVMqsR83jb5RCs7D3E
NtId/I3KR2NIRDqeCRMbMC21ULmL5tdYpQSoh8FdGLTh/WiV2ZfcnCebyWwZpWiV4DFWxw/E5/BO
y+lr7GH35aJAtwFJLWmgJpujUFaSCYOHYfBbVeP5nCYCcD3mY342tT8Boan0A3XCAsQY//GdLvWh
w4xI8ykum+gj804Ud1pJl/cM8QA+V2AmtKbMnHs+r00FtiFTRKizfZVevGQJr3A3PCRCBaUE1dQn
uWKEolKE6GfENbXjrRPtFQFP7VR4hHa6nkvpvtO05thKcfIQip5IaE1I7zqjpGvJcDq/lTHM7MMf
5RnlJ3on0/PIhOg+kgffLaD0ThMIVdIuGz/W0dh/ApvAeIXcTTpEId3gTBK1o10uUgsN6oj2jAqU
zeG9Q4EcwIHwS0ihE2FGsHBHGMXhBNIl25wGhq6FOqAOlzH0qcGa6wBnsJzeopKeZ/Jo14ywf62Y
Wo1A1kzta93QBWmhbMnKBm4tQ1CeqeF5Tq51Gp2uhP5LJAInVE04oSdrau1QMV8FQAVMuYPvyJxO
b+YZJzHU7pRI8t7VcNAgFKG+1uUEOkqMK+o5WuF7RyOVQP4hoqbsukjXfpJ/1w7zDyb4R4BVrk/b
/q3v6KSTts6a4NbkZnUSPoTkBs8yBwqGVUL9aw4nxCtNakiN49Z8DuWMj+MP3jfym+CYtPLJr2Pq
DaFo7ptKfVMAOu6DoBefILJAuzYzJvh8u1pgELdhhqrwR+mh0cf6PkjT3+CB4b2PDQXW5Vr/nhpV
f5IUazjGcKE62aAnzwMC11TiW9inrfFNS9vkaCmM1AeECWI5E9kFJdtnD/QwF8HEyelHo975vIQd
yVelz3EJr2haolHFTRM98ubV3g+REj5A2WMck15GgBf/ObSm8TbEKjWJKW3kb7Ee+g/ZLLJRS0CM
mSdkAKQpq1NjQd/Ipy3fJwM6HJKFENlubNvfuS7/0gxTpatHsrcL0O87jCqg4F1mFurjJDfRi96C
aunn1lavlKShXSIf9apD2MT3IWeE68UN9XB+vQAb3DE0DGCHju0D75b2a8tZslWGcj/qFeoTwCAF
4+hDC+XO00SOaA2NS8XcexKZ56AQ7XvM4JgU2WCQLu4RUuNqBq0LaR9T28mhS1SGMpiMDDWgj1R8
AIUmUujKguc9TECVALSZVfuB0C3Wds1L+Aujyskjf99RonzCuCUKH8X0eeJ6+5BIw/SoUQKz87RO
v/F0BUQEneYxF2EsplWQO3QYqU6yqD3PUkfLph4u5dhyB7huoBMtA2svpjrV2mTUhjuBCTFHiYaI
R9WQHcdeT546vyM1D6ExdvJMie4pEYfcKgMP4zicPlgs4+tYJREBtc5Ocx/NFnQ0UEE6D8/ipBUv
VR2Jb5WsmUclFfJ9GVH/30em1D7TmS0+l2bKPPqgldk9tJwMa0U8z0J1YNC91x9rDYrAP7wEhd+R
LlG97WVSoyQvN6R6/gi4XYqfyQrqqgYwMui+FXmhDESVmj4DI00uMMHsxETnUX0rgF843g6A1cGy
jQ1V3vkHlwZlQ+K5g0gJEt0Lg2lthVFUgiCtqsAGNi1HX0Rrj5vvtN8WN/I0bCxRvpIBRmtYpuSv
ibJsAfxYyCIaakUjQmotB/aOiP4E6I5Q69s7JU9bJvtFub0TGi/FvSK438VSuQstWCR4K8t3Blid
YwelNXwybe7SEa+e6Yq9djJzo9wVzUcRSC/cgCTtaUQzc0PEdPX7yJYm6rpoyLphLqTcEjqdLfXy
wtU/Nj+rB3lf7+nB7VPkCFxtXxyMLYMrami0dDVRMmTQCdpSVFiXGdhUY99zCiYfyC7b/AXC02Mv
vI/BYGdTsDdi3oXxgQ6WzZuXgpH+rpX9Zymhf6i8l73p8bac1MpfhKMYimEalqgyN41HnanZFXlk
gI1BMW8oTyaomS+a94VXqk9d87ahazUuZgRRVBYtpA4Na7nXloA2j2giBGdO75iTTGBA0H7E4sYO
X0tjcW1gwqKxKavW8sRNfSmh4NG3zEYzFvgz9+lkJRsrWbVhAOhj1NqSgWNcbhkarWoD8IDmT8yQ
BaOKO6U93d6sDROWeGnCg5h9pGuAxmDGGD4NJ24saUvlU5p/5TJasFn/LMRafPs88MWcBi1Wpu6e
OnX0DpYi4S5QUKE1hQJOK1WRHmGt/9FoBm1hKkkb3rfmFOd/gXy5TprXDHuJYutasK/KNaTwdhC/
p1d+ezuvnVwRTU2V+V+Sgljy4pzneoWwWFWRIsUwe5Lb9KL6TfVhXc2C390gPt82t/L1AA8xHEyf
CXzdUomw8jMqxTy4wYjW+1ZgM2EpjJm/u23mWtNTwQyRxDQtSZOXR9evej/QUswoSXaIjPKHN36I
ZfPk85RVevmTmGxoea6tC44fXdZFJJ8VdbmNEK7ASo1WpEBeCmEct/9vD+qz28ta8QmCI7fJvDrV
VBa6lwxTepoUzbuXPwOP1PVTyRwpNczbZqTrm0u5sKNe+l5S9JU2htghddxPNlIRp+bOOuSu7wru
bVvzTy0OmgxHj2oy+64CjlxEDLjn/agQRISOUg4WD1Xn9u9La3tm6iI63NSzyTMWtzCQw0FrET1y
YdBx5D26HqfCHY6Mo7yb9rRNd0Sqz1u32fWpUmeBZ2APvBBJNxbukFpCU5gRRi3pk0y5LAw+GgB7
X5phQ2Hx2u9UmVqLaYhMv1AVWmzfqNLNk6cBvcjwAdTvqLxuSUWuWZBJA+ZEQCR3Wuxf0tegBLKR
D5RTI0D/I4O52diIQtdeoMqypEAgLXKKLGvh2NwlU0zJHgyQR8+lsaG12vCDeSMu/QwLlqzxsABC
gKdduvQEsKqPkUJ25YN5B9zy1LsIsRyiw213u/a2SzNzYDrLGaxAgYhJxMw4kU3DOIc4kLyL5a1I
sLZhqmXOEY4gCgfnpR2/AhGqBtixtDeosakHfr69kDUDOhvG3abNsWBxAfYDd0FSYAC+zqB+MFT7
X/y+all4lsWfvzz32mhVoQr+2BWhAyJchhsedX0DaOjd/rlquNw4hpcbVKoqMxgWf78mvs/b4U2e
nqm53dX6qwSiVQ2gMr69oHnHLx1Mk9A6hYETFmcKgIu8pPCZ/m7nBdHep1Na26oOJ1NJjysMXwcx
2XjOXH8fTdJVxjh5XOjyVX4ujWKnl9DAuZCP8zpVNG1jPasGkA6djyQ6scsP5A3UMjONDcyAe1au
0v915NIkhhZJOsgVTbbu8gM1AqR1U8/vlwMatLl3EkRwI1n2136mwVPC/xAfFSD+i8jCYEke0FxP
3Ck/VUydixuCvSsPJQ7H/PebkmTqV+8WgBG6qYp8iH4/qxCjufYtO6KsfpBtiKEOwoa9ZTjmqrRE
af70lqhZ/LfLbfMUqBJiCTcbm4c/j9fvYfvrticvv/zSxPwnnMUwse8ExkPbxB0Y6HtUpUC0BaBA
Gwd0ayFzJD2zwkSIFphDhxXKFH7BMIG3g+Xo9lKuMpn/Wcuc2zJ+rqvqwstozCVjEPLz2m4kk4Gc
+J5pzAO0osetG2Z9Qf8xpS0CgMXkhjGVsJvxmrwrTaDxO61TetD6Zfl2e1nrX+gfU4vgXDDHOyL2
AsMwKGgev19KgdmT2za2liNffp8hT+WuEfGCRqJ0ShXTMoZPzPHat80sL8zFB1qez8RPqhx2n8QN
QUdJIxTP+jNKNVCjdu/+O0vzpp45nNznk6CjhMcwrop0AKOJMV3cNE9foD/eWNXW5s3/fmZrLLwh
yrUJGKol0qHvpPFgddGPyROFjc+05QqLY2QNVQjfFDgn2P9UMAWZZZu++bf52fIrLdKNSLNSK9Dp
54neU6F9q4fft7/N1n4t0iY5VspUm/uFafFk1L+YtovCT7dNbG3UIhIkLSTmGVxZcDcAAROmR7q2
G199w5f1RQSYZ/WNJOFYZqqMeEIh1qcoT099Q7dS6loIVm4vaW3XuHPINjQqvaQel16GeJcxajM0
hyFA7Zgg3uFUUEA8jHEkbbiZtExvZg84t7UIB5noZ0Ga6DkDu0/cpkH7YoDZgRfMhNtPo/8a3VUg
m5gSRXFnFzxN9W9ff5xrZRSoN/6YtX3m+lMkXFpTzWVQBxzM1F9LZynsCnvI6m8NWJSYCW7PTDaq
MKtbbAHzIdhaCtW5yy32C903xlrOXRSKS/2BQUdDdG9/xdWdPTOx8H1wX8gfqOGcOJI5GsgFmk3p
uTBxNrsEKOduQPh3w3PWd/CfZS0OAx1rE4RFHLmekEfUnhs7DDRl34o/u1b4+m/WZ5DsqdQtrt7C
TR/o0DZFiYu0G/DO8Sn0sSn3xnMfIOHF3PjG4tZOujxnrhY1JkP5k7GdBV81LnWvgBsY0YtHMLdi
sXHMV38fHghDs6Di0pfHzkgAIgYQE7l69VGD7pBi9IaDr3mdfGZhcdjkLrfy3BpyF8mCUED73N+P
SEfc/i7zNz5/sMwn+tyIcunaxkihNuua3FUV7wnZSmjU4U1I8iO9ZjuOHJpSAEVH57bVPwnqLbPz
7p59nXasDRQ9psyFYepheEidct+gDbHr3eAY3cFuaW+F5a2Fzrt9ZtHSsyLUa5+nkgwKv6EFB6qy
mJHTyg4ULy81fwqdMsw6uuaWcbq94HVvsXSVarImI3dwad3kXyYkU1lvJLvM/D+Zqr8RQdbd5R8T
iwgCoEBkZAuHVLSDOXxBqTWE3PPvl6HTz1JZA+WY5TIEvRt80WcZKEB7PlpNG36xtk06/UBFERVL
l5btH0kJp1AHiwOldorYkncKtI04tGVhcajMArFuOGYyF3S/y+TEM0TcG4tY+xB/Ckw80agxLd+0
gCn9zEe105WGJ0/4DCR9DxHQ7Q+xLGzQLQVuQpOIbWKjljbQrZhCa36X86/HLsq+dVUBp2cCPzSg
IwMFR1E43jZ5fVtQQifPoNZkUrExFpEiavxYFhAbdi3V+9xQrAfRCQObfyyBHN82dX0ZUm3Cv0RK
Gwa3++K0yDlshwWj2tDYom7UHICXAuAS1Z0gHW5bunYHkJGGRL8NS6q4TCIoRVcKdP8UuCDpGAf1
mT9mo0Zz1QGeO9uUni3SB8uiBrVYTdtXNOTCIHLhmkXytzl5KIJljJ4pUm3uJj09VXAuThrkJUzp
K9nw2+hbAJcl7PtDOPzWI4bnUKSGCo4Jwz29dDDH+mcvHn5nKqXFv94RlfY4lQXKGdclv8pCNA50
Y+yOZFPRC8PNt3//qlTCdrDRpkEZhpN+1ZWpQivOpZwT2LndA7y9rviiP6Bqb8PPdwcG09s4jiuv
f6q9MkkAW08JYNmVids0gRmiyFxL3psH1YlsYV8jbXTInOwQbDjU9TWDMWpa2pyP081dZOPMV/dh
N3CxZQwjGt9TuM6Fu9pwQv0IUXIZbTxnr2PNbM406FOyMmuJLgBVkUO6OZvjsET3gQEYCdn7259s
5ZBcGFncLAFCQqOXIm5vFFDJM1K4sWcrkUUlhsFTCTc9XrGILLpiVJ1vpKRSzUcBKSftLgtPZrVh
Ze3LnFuZV3mWADSRlwrlGGWueMdc85Fhaken9m9uuNvaFzk3M//7mRlV9uLakzCDrBmjC/JnpNZu
f44tC/N2nlmQ21z3E2Z8XKsDwAwfm/mQWvLrbSPSfBFeZmjaxUdZRC2Log84ez4KXFDeAbKlo/7B
fzAeGV49+K60kR+tRQUq56qsIFRAa2bZKwshZg07ccxc9eAfY2e4r+6LY7Kb9pIDA8BnayMor7i0
xptgBlpQOWcQ53IPC1UeA6Z/M9cEdM4ggrjxjda2T+NNSreJ8rYsLpu0qZpUpdrGqQsE9U/Qcauj
ehrelQ+6Ox7zjXrwynLmPZsTS8rBBO/L5TApWYwQmiTIpX7Wsmonjj9vu8OWgdlbznwOOis5j3oj
cZkvyeFpkDeSixWfvljAIgRAaNo0TLeDVkd2sD0xAhvmGxfP1hLmfz9bQir0XYFYDimT6iKATp3s
9hZdoUW42CjI85iaLzZwDQufGkHWSP3cI83K0g69z7BH+uEDSpy6ByicTLN98uQNJMV8ChendO6c
yDIZM+ikpZtZuVpBN03jvOvv5e5DBZzY+C5DFmBslVvWvhAvXTroNIDVqzJTTGKQ+OZc9JmerOI9
ExXtv7jM4D0kU9ItiT2UF07mQ28mSoKSoG/qymEM0vchCrd6pmuR5sLKwtUYHGohhsRK7Uiuvo/c
wLX2xiNawG5x8Pbi0223WHG7C3MLtwOoBKK44+Qo5V0Tn6KtXvOKB/D7hkH7H6jLVWe+l5PGahN+
vxERfvaCr4r6VQAQIuOEkmK83F7NiheQa5DNAmmEG26J3IEYaNT8TkLioVAGR5dKi/S/hyLTquON
+/pPDF749oWtxT3nK0FZkhkYjpToTIyiB3dXiUHy1Zy1Wuusg5nX74RvMJKrjFqbHyroRnc88JRX
xtLaH6GhF5/7uL+DYkBAHrQEFW+O8PoUWvxuUhodAA1cBIykVcxYoxaQMfiBmKWMDhR07aK4ER+2
tm5xoU5e7kHUFOlOH036HvbmF9jEklMMlH9/+yOtucT5R1rka2qSAU1HCZ3izcfUN/aKJSOp9BHi
OJvxNPu2sdVlcWP/Tw+fJvFlWO1Nweq7wAzcyDp0DDyiWDBuXNYr+eHcU6WDD8qBF+jChCZzgqKJ
VCRmig1yy/aD2N+r4se/XghPQPDIcw/XADJ2uZAmlFQDsE7m5hHs4vB6Pmy+2tdiz7mNJWwx6afC
ZzApc4dn5AUO7QElt6N4Ck/CIQVWNW4coZVvc2FumRakTAvF0NO6zFPk4n37VgkbFtbynAsTi5iN
rElvRBpDk1Bf8bbKD+YDGu+gt2Mb1rINx16JpRfGFqE7lyv4byPKT4pnQ3hphRurmQ/GIuLw+1w+
cxrFuPu8n2cpAhT4KQwjMftVvRbebjKgvPiSd8dE3Afy+9vutubU57YW0Q35CW1Ejoy1dO/RkLRm
vWT5vvM2Eqv1LftnSXOsOFtSwMDZSGOV50jkzv3VbCNxX3Ux3TKZ1BSpCSqL601MDAM9QhJpErfJ
up++xdXf57a8pf+xsPgoBtM9SSNgwYMvlcYwrDVf/sWnOLOw+BReLMkNVGWZO8GvmluazUCrDsd3
r4QbwXLe7SsHO7O0+Bpw0tOsowPJvGzJ8A6En+NJYii7+CApG3nH2oeBZF2d4Ycyb6qFKZjGmCiD
Pcxl8mPK7tq3Zuu0rHiwBQYFXAtVLf5nEV0UA1KhAlkXd6QB6H36pcx0oD9vf5qVVVzYWIQXoTcD
VVBD6BHbQyrew++o5s5tE2shzKJ4MmeeEMbwXLs8IqGCCKfSYqNmWhxYaL4X9i08Efb/Duu6aW+x
pkTpk2yEcc9Vkz8w1MDudiUq9TvZbfbyfbsRAVY/09nyFkET2Z88REEvcwWUhrydGUOdBzmw/Pn2
Nq5+KQjn6SaRi17NuYgjBADt7A2Ch5pok5yMKUNdo9hYzUo8AyKMCdWgC3HV1mt9pWinGtXz1pTh
jVblikmG19tLMa9P6YWNRUxjLBYSV1gyoDrm54XIf0Sg4kFscfMSql7EasSHwmu3HpBbS5t3+CxU
Z7miNMVMBMYIl5O2Ivxs7b/y9bPtW4Q6tOWnuJgq3w1OnS06BFVb/Nq6sguq285/3N7HdZf451st
QpDUlqUujmbk5s1387tufP9bVDIv7osPNX/Isx0LSkWupRk96E/HwrOT6THyN6oGW76wyAo7xqVL
Xgi+6xnvJw9BZKjPGJsZ4GWNXpTg03+1Y0v4qK80oiAkUezqHrKXZfZtUEzkaSt5d9vOegz6xw+W
wN4izVKxjwtyAmdyRYeiSESLBeExKqL+exR+btvb8ITly95Qi1DLcgn8ZbwPKfHWKJ/xf/47I4tA
1ykNvOVSHbldecLF9wpCaOrmJIF8OzjIi+AwGVFO9ZU2mHj4c4JsCK1e5tjNfJ4tbLx8NkLCMiFN
Gx8u3LClRiGN3klp0Azz6/Zwe99mF14kJeenSF7GhJLh/QpNTHcKTa6GRyifzMD6WE2P4c9C/D1F
+kZqsul9i8AQdy0zNBbFUfEANZKb2SgJ742Polu6/SYic63/c7G+RZSQcwVSdDi7eKJMruHmqNfv
oUi1ZRv4Z/1fOuEiXkSqL1Ry60Vu8yZEj+1bpG+4xMbXUhbwMisQtTCH9MVJpLd0DBjPBl2FWsKX
IoYpx7ct1HH3mixsPFfWnq4MUVHKFslflSu8C8PRo9mM3E7z07U6kZHRRlMeh/1oMwrvbME1Vj1f
41kh66pOH3jhIk0A2p2GjemM0V0LNHjYeFWsRqSz3184RQwZeweFbuTGsDKV1r5CYxBK0dsna83I
XJoFD07vlzz58n7yRQSfQ99M3Lz6YULomb+TZPe/MvGnKH12Bba+inqtOpf/YtRgd0N0B+3SbRNr
hW0aGf9Zxp8DdmajGL1yDMo8crXn6qQcTcKdvhMfmkN93LA0h+hlKDq3NAffM0uZ2VgZjGJzcDUP
siPdV6ar2o1TPSGSaFsndbRvW1xzs3ODizsDnSBv9Gbc/giPo+rK2caK5th5taC58a+BEbset/Ug
clZGaOtcBfqU5q1qXlri3JafrR7OuSL7f80sg0IxtHrQ9fSAa0fc659Q3rFRrt1Je9lObfF+a1xv
097iySRaKsSFOm+K8R20FQQDz7b2A6N0spvavrsFql/9SmfLW7iFrsdM88u8ZdExb/2jPm4covXf
Z5JSouDMdODinMLtVlklvPtuOZ2gMxWGDS9bi9kA7Yy5RUOdZNmlCZO2KY15DCk6hUfpCH0KMDdo
wjYu8rVwY8qmOGNmGAhcggEQQQmhrcOMFj4IrRt5DnJFt8/LCnCPFr1EnVQ2qfkaSzBFAiqRAdcy
wtP8Y7CPbDooNnkW6s87yWFIqNi1G/Hn+utQWgJ0Nr/3WNgSP+NHQq+1iC65UnOX6e+CdqOHdr1t
l7+/uAqaqdDTXGFM0zBPk6rdDc2rHFsb9818X10GgksjCxfTFEbJUcClDeQ7hmIjBisovqv5v/vp
x+1PdHs5mrhIEDqti4YeBhPXS1FhOsI2OYQbCdy8I///xcDWcBmmxwlV1UAgavb9N9Hfl9YbXD6G
YQ8g3bZsSavrobsJshE1Ka6hS2NqC20hra/ArSAn281vFV/dzXgh5al3R+LbnLXut1Bb61aZRcXr
wNAtl1iLCcqsA6LOJYmBavgRFJ/tXtPHrSH16xsCx+Bu/X+GFrEtzZp68CfVcJTC/JUE8GuVYXxv
9IimdsV0uu0bV3PQTAhcWFtsZgvXH3A3S3NqZxrdwVahg9vP10WzG+5Et5V2cIUq++2rfWs/50N+
drMbqAvBLYggcxE3pVv3BspLEmo3UddtvNhX0pXLNc5/ypmpFhoGP4RIBL0wiMJM8yT21RMq0ncd
/UE/jH96ZUy+l9uGslUSXT3lZx9z/thnpvNhQrh4gr6kTuX+F6OI+T6Ju/LFi2LzRWyaaocwQLIR
9reMzv9+ZtRr0fHoektwJOhR5Omu1S03EmRbhhjSb7ONu3LlBkD8U6RMCn8DXb9luZTPN6l5y+Fv
bGRh3fIQ/kJSCdk0kg35GNo8qdSNeLOSb1zaXBySaaxpmyGtQocMtiR3fnzAue90e+GQOMJLuZG1
rd0484HUmenkwl4+PrJIEAapBipSQhyIgJAN5fzu9klcMwGWgphGZGN4fxFCfQQBYMonSo/TUZef
hG7jpK85xfnvL3asz7veSOfzJvvvi0kETDE9eOVgR4Ji64204RRrQezc2iKsmKOK6G2ETxj6x/GX
3jxq2ZMibCxpa8sWIURu0E4KRe7pSGZE+Kj9ffo04xok/IgHrniF2w7iCDKqhCdnqsaf694TIZMG
FSKiN3f7269dn2eGltk6JI1qiVQK3wbS6I5XPDSfgrQP4XZXUAKMBd++bXBOLpb39bnBhbOZsFhn
qMSGLmUeNdj1aoKqJm077UNgwD0Ovy7KVQKkhZ8Rr/T3GuKY327/BasO8s/eKgt39LRwRFyWS7yT
A1QlH7o2dTK0eIStvV11kjNDC0+s4b8e0hmOUJRoItt1+288/ez3F04IT19eFhCCO6Vf8DItVNcv
xnQfzxLBDZX1jS+3vpwZKj3T/clLvA1K5MWQq6TbWYGSmwtn4O3vsnpZAub5j4H5w51dHm3mQfs2
NDqwmOEuH4T71LofSjV38xb24vE3qjufqxIWPm2zojR/82uv/Mf04t6qxdzqeyvy/8zMM3i0z/fx
Y+Gg/8dcdrmRf6/lH+frnM/k2ToZFgxRYyDeFmi36A91dVK34Gtb32o+hWcmpEE0fIgJDceI+1eY
MtU9vPzWRuzYWIexyO55dwcoqvOOmOJuH8c/4z63Z53q226xGqEUlQ0zoXK8au0iHdnJ0BgajllE
d4EnTG4CqfC9GXm/FS/Kd/AKv6sB62xE+NX0FAzBf+wuwoTUx7AXGkxMW+mgudFUhI9hxhn2x3J4
r1qoI+QWw9NINZX3FlTpRzlHzSc3jNpm7h+CuGD0dghVzWrS+eOEVtPb7Y25vlahg5/rOAwxqteE
G8GYFQBAfQQldOqtUcfcGIxgw8HsvRxC6vS3EMXBX7suDC9YnDFJTDQun/XIhCaclNJyUMj8jLbR
CX3jDmbdzemulcVdGFqcEUWJhRA9PctRGD09RmlV7EYkpO6sGh7sIDDzXY8q24arXTv05eoWpyZE
IyfWlQR+xKkpbEvxdDR1UaJFaPf77W+3ZgmOM+bvNEg6rh7GuhhNapcXhjMytrmD0GBWWEk83iFl
uhG2ry9cyEwAZEpz3GYoe7koX5MrCYkFxxLTaI/izBdJQXJXNArzUy4bwX5Cd9etOtOVDFAHf7lO
WVeYiVYYOhI1FPIWcbWMBtHK9VaBfUwrd5KfIq4hThOMpW23v23qurcyb6dpQqk1M3heDfPUemtM
WjvpDmQDM3ZixjLA3ew9/2/ekNd9I6wxPMxgGJch4Jb5C59F2CnIjdqDNtWp+vtYLxDofNQEiPTh
wI0fmzze9eU30Xqt1BSZ5Y2L/8p7ZttzB4QaIbFv+ewJsyBLS5NdVbxHBDS88akTft7ezaskCRM4
DBC0P2yhywm7uu+ruDE7PlyIQMEdBMwQh1Rbb9Sra2q2wvzeTDMJOmgJU0/ULFSUCStq9YuRbLtp
0o2tWrMAoROak7o0w9IX3i+nQdKIZqM4xfQ2qOK+CbbKkKsW+A4cMPCgTAleOgL17iou4VVxUDsY
UfhFOCFvEvl0+3usWZnTZh67OnqYy08OV0iTeCpWquk1b9F52vj9VX+e7zqTujCaG8vIDpUxYhQj
BrqffIeTdGyOsbUb3XnmJdmHn28v59qDDRGiBB7K82APep+Xm2ZqUV2B0VGcqHHM4B5pLmWLxWDL
xOKhMSGmYwSwsjtGdZfArf4ievbtRazsGaswqDzM6jmkrYsEv4AI3ZcKTKB8AHyfMsRRe0RGjdrz
Nnh/dT0UF+cGpEI+swilhQBpVCdhbPLjGEmXzHjyWv1NbaO/xxUQRo25aA+GakbULUz5WpMNvlHK
TsW6FDuEZld6Ug4zIIN1vd7exet1mVDAwhnC1KAOVeXCWAnReDz6BnhdwzXQIMhyZAO0v2XNkA14
3biBJCZsuRwWzmANqNlS91NglnblGqjjcbPBuuYNwBtBbWOISGAuEkaYnDNZ1LChPja2fwR95gQ/
Wkj9Zji1snFer3eNF9iZsYXr6VB7ovVZEZ+5Kly49REqg9fEjhpB+Os7HFOKRDECaflr9OaQSLHf
FJgaW+GbFyJUXhh+u2uhu9s4UNeXDpYsgjV9I3R1lzHIQpZFm+VynCh7luJ3kfalGNAP3yjKrm0d
3kAHbL668brL2KNEcqNpNZEOIe1yj/6L6qoDkj1TMG6Nks23y8WzcqazODM1R/WzJEFr85RJuVpx
9BjNyXpHklX68a4MPoIdRlXD07/ePkxrO8gcs6oyR6HPmeWlwdKKmkDwCBJZFtnd6H/1JdHp4q7Y
mem0cbWuJFysTgF4+IfGDgH7S2N5M2WGLBSKY+qzzIKxG7m+x6l2FWM4pfo3vTIQPLmTmD4V9Jfb
C71uxRCjNNixaLaCaGBM/NK4lUQiAn9oFiCtcCzflQcRDv+3GTcm2s079PyOli2K+9tWr96iC6OL
I55IWVZbiFVx6n7E4U+mxGxdh7wpQ5f1RVOT97fNXXvq5RoXnmrkjd73UkREkdDWRoehNztbT/zj
bTPXTnNpZuGlnWdFkohAgzNEaLgGaEv66D8/07t7p6pl+Pduc2lu4Tb01YrIEwJO+cPkIhd95z1Y
75R95GT7rSGNFRflJpsJCuFyZWhniScb5FjyCg9b2q6z5X2wD+/E0+hmTnHYKtSv7eK5qcU9NrZV
F/t6yrI85h9RqCxL+VDBB8Us10YPQp3To8u4cnlBL5xfqopipFEoO6IxRYcYuZVvoeJPtjxWez+S
YqeLSlsYumLfFdEHPza051oW22CnE8ptydcsu5w05s8GdFwbM1V/duokHdKwj5x+bLQTeinBLugR
ty9D71hN6nhsmex90QzfuxdAX528KY6/i9XQI3NfWzbaeb/KJJlcoWzevAn8SltHT6bQyA+6OgAa
jGL/te9Sbx+qabIzBup4t7147bCcJy2LszkmaqNHQyM7aRbs0tI/yPEDAyHObSurX/ksNVocyckY
M3GgaOQY4euUDN9R04j2aTy9+Fb7dtsUzGEbn3lxMKHb7AspQg5y9EJrZyl+DW8HYjfhMOUfdSnM
GXOpPHswyjc4EernYVKQrBfb/Gc/1sIXT6UsA1tCvw+SAEIjpZtezEhrTpC1NAgNySHyrNlgK6mB
5EY+fg5yROczNQgfA8EvJ1TDE+lbEY/Cy6TqHjl0VbwJVYVcdE0WkISlx1hxn0ROKwmRutM4iCPg
i3IS7mWxzuVdK9SCsIeIMnppvCyL91DemD+nyWikndU3yP21rfRj4O22U+O0nYVzeWUWZXyIRWXY
mUAh+O9pIWW7wjOtk6mW2k8/jjzEUfz4yUOM8GXMRvM5yNHhgYQ0dvpyFn1OPOhMtFLRnCmT/a8U
w4UDsqO24nkUBnSkxTOtIGdPRV7QYc8Tp5ETW5OLT7E3Ni+lII8/UX/AuIQAiRrr95lflYjhDQXK
d90A5D+GB01lk01v3M0DoTs5Gd0wRLPWB6J2b+hxNQvDCwi5S9HjrPOyU8xAbHaRVxmHQuvQi8nl
V08Qn1rfOvS9139UvN48pAE8V2E56yzTqEAPK3osej88pMhK27EB71vYqx6SPxF6rFbzuQqFT4Hq
dUcYPguGKSSY/rS63Ml0qXaZprzohQCE20sa7clMESsdpkr63MlDsRfBONjErB+oVavva80T7/Ju
Vnq3/PbQqQ3KOWg77nVpaKB3z/s75q7DQ8efjJK8SUNbdkMTGIJXRD/6DG1DPjhyk62Iyo0mBIjx
RKEjy9mEdhw6f0ag/DKKzsT3PCQ8+Q9DnRbOVE7TUfXjmW+z12wkxNG2z+KvggEdgmS0yi6tx4em
iNuXNC+Dn6ElFOhya8VXcawl8NVasxfBmrwXp3QMnTZqNdTco6C/k6s+33eqxCitgg7mqAgGYuxo
7O3UaTD/D2lXtl0pjmV/pVa+U40EQtCrqh4Y7uApPNvhF5bDA2ISIAQCvr43kdXd4Wu33VGVb06H
r65AOjo6Zw+XWe5ekXREDceZGWJGVePP7ISg5hia2b7LXXUNDO052EVtPCiI/nBbXBB/upwp3ag6
Pe2bYgQDcLzjaNTFICHJcFFq2YHydNam7Nzi6UlGR/i7K/81zUfwnxS8muF9FcKTzNojUJ6pfoAN
j6pDW8F8zR7LG9oFJ73XNnHT1rCw9K46Bx6m/kRuJ3D/qLs0UTHVx2jfTyFkq1MY4mhw0TTMvOfZ
wKGlNN0zbBz58eDDnQ0pd9woZTZ0htN8Wo2ndO6saEotmNtknh1VPqyP0qXuT5chzXY9hW9qk8I1
KPdRYIdLkH2bC8I3nii3QTVeZK0g1/6w+KGllu6E9y2cYjPWnPeNPd8ulRtKVasNsUuxIZ3pT6HX
RGDJ5bL7bu7gAQ6Lyh1Ko35iicBzsI/gCjcwcTVTtATh/Wd9B4BsiWzL2BsySkJClCyLU1LDH2Sc
h/J0qYZ+A72ZHOZQvIkz35miuobb1UKFE1leezIPlYratKwiA3bObll8+qNypiF2gN/ayFq0segb
yBy1wR7Aj3aDabqRVwXoueZwZAPgt49KjRdqG/c7Oq9t5PtdF1qWdwODKAVfLfjG87qzY9XqGykp
PwoIhSxJDQgvIbMTcnRPj2aaPSxLBnEXRfCuXaE3s6TeNsv75QbWcd6JnRftFhf7YEE41wqKA1iv
ntOo07SyxFlbIctsTVk8YyUctWlWJbaB12KQZvV+BOd5wBuazbUcenkPclAR+2Kgr6UITgqshlNZ
z7fcx7DNjAICVrn6XvsO8O5Zb4Xahn8Maco5CgJq9pUcYV2tnfYRyb0XGw0DvNwl6MJOc4xrRxdW
AOhHVoUHl6V1ELIlV3tc6pZo1CU8g+DevMmQB8S2ZMDv1IWOOBzeIzOT7tSn5m4GgA727405kTK1
kR9ZL3MJsbvJb4MjCJObGSax0tvxQjH4Wqd2PEtFN7xzpxMxlQzymkFaVGFLBJST9NoNhHf8sU6z
4bUKmh+kmAFpdUcPVrwL6FFscKBx1finsqrdWOWMbFgAD+yIFIxum7n0L6rF86/K1LzUrX5ohqDa
wdmbxB0MpmNJerWDcYeKdNagZO2ryS4wr9W+Hu4A/Jg1CjSBYLFC6S1At1ozu8kz8mycUu38DpEv
HcAT91y7v64RU7A3+zrCnj01rHDRRG1uA5LX4UwHmIFW5mEo+gD+81bMBWkTSojewAnt1eU9/6a4
xeIZTniRBTPAY9WKZpPK7LhQ9DEthh0ESsUu4HKflepbVQ6Xtd3wqEOpAnaZoo4lfLRPBppe+gRE
fwBZh2jI4IPMROfBFz6HVacegwQbOI96440ngiJqCiWfe2oAppzbINLW9LyIgG187X5HQUdtbOl1
8eepzwe5HGTdoAa6ImlQWDtIfExNSgfwRzcJnGqKxozuOMgnUUO7y39voIO7CHdLPeAZQ4gLhuWe
DxtHJO0uaKr/3jBrVvlrHUCZAceY6yYa13IIhcaDsHbQnfz9i9yqhrc2lEB6BE7+7TCmaRvC4Uea
zK23tXP9YqTYOArlYltdfD6jD1LTn9hbtB854ACHd38c20hjRsyIcQh9jw7nobXM4+9n229GOXhu
1AztAANQN+kt99hBagHP7MTOcPbqm8/n875SA0E8CLOtDVX0NQ8xUHppeDegT55Uk7filKANBfAL
0oAlvSZds+0dApqY/qKK90HN8O2wB2+srCX6Y9hvCfK3IzinlC9TwCAKl6JK5DW+fzZU43hBoIMX
IbnoYzNjQwvdFftSjfSL5u6H7/SXZ3Bwt0lzOw8CbZOk423kMQXLXe+LFfoePQcLLrQhUSRFawkP
++CWrHNrKZWfL0kJo1jjNSH1uq1xsjMLbuhdE2x8B/UxqzxqcZy4AICWz3C0/iK8vH/ZAYp/MDgD
yXo1LTiY6EytJS1pT5MUXkwl4MIiaqYNe2zNEWZvwSX788W1Turtdf3teAfhrIOxHjqFmHTdZ2UM
c2lvl5cAKqbuLEOHmhpumYz9dsx5O+hBaOsnBRt6hUnW7Lh4mpsLM27+hWkRG6wolDlRwj+oQqRS
tJ1nNTTpAbVTuBP0wz2hsIVFOlBPX/mCvV+dmM96hcT57EOd+mDlwKxZw2wSo42Dm7SoNFQwwv18
QusjOXxPEElDsxw2kBDhPFgXQZOhS+kaJ+lKRGdYoT96/evnQ3w0C/QKoQINGRk05g9mYdphROKH
Wtvo4sq9sf0vprBGxMMp/Pr5awXzl5Nmwe1blVWJzy9OjLUfq1fxwMjd55P46Dmhow9pXNDh4Nx3
MAkmUevKg3ROUqYvszKFg+mA4CSwc/6FJYY0AOxgOPMwiHG9nU5lySXofbwRY/SPDG7epZ+aSMpm
Pzh9iAb9F32iD1/PapcWYEyU7g82DVM5KhIKj8/T9Fbb1cPsf//82b1HuR001w6GgNCqYBNvaTJ3
zslU+d+I5Psmsy6qrOzCSZev8KjdUxDIax9FjM9HX9/M2+XxtnC4Lp9flocuxWSsIgWdzYXAdT7A
srjm6OxknB+3uN/P5ivJ04+eKPeAW4ZePS6ah503AAlhDG/PWJAmwx3+tgj8L97ZB4coOLXQyEF3
H65jCA1vJ1VkblPpDn2IYQ5XQDYoQHt+AxXtjbvLNvUXi/+DI+ztcAdbLCPFlAccwzlX3Wu6/VOk
Y/5TpGMtLP82/RRKICsC/OeJBUjGwYIhyrccp8Z4AYkLkkCw6/M18dHzA1pmVU2xXYgYHD4/K9Pp
iMEJOuXT/dQubbxksKBvcBELNc/y06Esb+dq7B6zwvOiboR9zFiP5b4BZPerp0vfrVCEd1wlUb5G
CxDB5e3LLC1Wu4tF0LbnpjpOmZduLAXDnxb+K2HbTxdjM9owTuqGuACJacfS/HhhVByrbmLXnz+Z
D+IcBxMP6eC6cqGa/Pa7VKnoIPKzgkeggvDCuo3z8u8NcLCUWg+l127GAKK7FzQi8rZ8+nyED7Yf
KHiAv6ArDR/vd+5MLugKE5mwxaeHKlPfKCu+IIF/NcLB8uRlPvtSuHhhbo9KQetvWk2+arx98CYA
EFiBZAxw+HfeX8NidDkrRJEFlT8vUN9Y7oS5/krC8oPTE/ERUtCwSoT6jr0uzl/Co+fl/tK4WHyE
zRdc+gk0PUK4x6I68ttMmTXR+GWog1zDm/O0yRaKLrTNvhW9dz/mTaJK79L1nrTXf7HQvprY+hJ/
mZij9eIMLZZBW8itXThXM5wWwnK6FXNTfBFPPhwL7pnQ1QYo5l04mb3Ft2iHsWSVbsXQbUozJ6zO
dwwl899f3QHgSo7HkIfCUvPttGTDwZXvPBwudWaj+L6Uu1p9JcHzwdpD7mFjB2EfvQep1dYUOB1d
gTdlflc0ZSQWeprbt59P5d0oKzoN6DFAH1zAeQ/5+QPLO1G7QFmMLiTr5mjG3ceUX7yajwbxVntd
CABQKKceBNexsJqJ5og3FRrJzOoSlVMAab+yOnwXEjCXX4Y5NB6rAdTnNjh2SSUG9KvFZhhef/9p
QeAWlqbwhX2PvLLajgK4AWAFFAUvdXfXD933YMq+eFxrfH+TLa3zWFMX4GY/KAqA4V5Jl6/Il46H
6Cxa9c5rWSjLLfuKVr4++fdD4U4AUOcH9+JyJq1wFYZSkJJqAhTbWFCERA233Jjt4Lx6HLx27XxV
mVpPmM/GPTiBKo0iOrSI0SBn5ZXu6TdS0H2ewgLFL24HuMNWefGvvDt4Uv73VA8WYSdUOqUlpurS
JszgP5J3bUjy/otz6X3vH28PRF3IXfjQ7XiH0C2dufCoBppIcRsizhmagKc0HfydwtWmCNEnbPcW
60yI6px7WQ4e2juDBW5kTVET+P31+ut3WWPmL/G3G5RfODbmnHP55JsLLcrHOr3+9wY5SFca4i+0
qjHIOBcmrm3Ye6VzJSLso+Tzkdave7hqfp3OwaopTJMrnmHVCDPeTO0+rYozPuSIwF9xTN4npw7M
JVf9S4ZLIMY8WC1u7U5W1SOWOFcrqq7fWonc1Sc/ydZfGvP8H6Otos8uCgD24fXcAg+yNxqj/Sn6
ger9iYQ8D4vaKI9/+6DE1GAyDAgs8Cm45a7R+pdFAcStr4S/7j1LRaVMHGWOehor3n2x+j54Xai4
UZhd+PAyeWdPpgMbzaESA9n5nnTb2n+kd47+6hrmvF8UgEADOww4L64shzc9tyVkUbZ0knQCG4YE
3pEBjQJYD0e1gMijzYqeZn7p1hqAgaVuTrErsot0GXTYVV7JQ6Ma+/G3Fyr56bWxlnOgF3SQILTG
C3rSASWmxyIJFNlnWl22BJSOWjz95lC4H+DyhIMPYDRoRh1scZQZZz52LjwpnsscBqU8gnlowb6y
JXr3Ln8OgxoqdOhRoTosurE6GNKawpdS53aSsSvRsW/MO1fzl7YB70BGByMdJMPQxGJ0sEFo6Eh7
4jTllkD0lCDvDpY+EWS60CiLd/UxT7+Klu+3ISDBSOcYwLprYndYiINJX9dbfo+hjb3vpyCZvCx0
Z2/v8hMUyY9z1p13SGF6aULQcCNX6S9Aou/OxfUbYMPAbhokCBwkb/emaYpqHqEYmGDJbqR0ovlF
tulOkHGX+UdF8NUWJe8SgLcDHiLix7oeXWMvc4Ib4bYFIB5uZ1D99Xd15kbqGbMOLeTT3I4X3u1K
10/yok+ooOH8UBdTZJd0DwVKAJz9zecL+zBpRLxYVVbgbbjWeoPDMIXWixwMaWw0B310Y03iwC3P
lV/5hn40DFgaKIqixsrx39snPqMs3mVOaWMGWWyEnSzqMQBw9fPJvMsK1tkgOK0pMNQg36nGW8I3
QdZJO+l1vmm6h9JK96RSuyVodqlLYMLZ79Cyb93priL+/vPRP5rjr4MfxIimFn3uu3iUlTVasVkA
Rwg08FnMs+gXMf/dUPDhBsFiJZADIgsM8tvH6bCgg1EG2hmBHkks/PTJGOqE8Op6+XxOP/29fk0G
0G2kjIIGwYDHXf2z345kDX5agcaD8tGYsrjxhylp+x6wCLioAEMm0cj3lCD3RT2VUSqUawHMlTlX
dsnz3dRm9LrqmbonPa/DnjI78XM3uEDZaz6qlv67Kqh1Bt/3Zjd2aCy4bddeGWaGcmvZer4PbOFs
qgLsnLDPsuEkw8lih0QuENz4fKKHkffnPP0VVr2mlO/OknoaG1xHUIGDgqROsFKPgqWeMpDVRRlN
glS73x8PtyiOngPqNygBvn2uPCNTXXcDSYAs2EmRRQFb7lgrQj26vyk7tE4NPQnQFiA6hTvoQbSD
1quQbq4JsJMqbrImKYEPALMp/nxG7+I6xoFQBzId3HLWG9XBoqwDMnAqPTvp9HwcGB73VJ6y2b0L
WBs5L2D27QeQ1yc/AOzN247L9vMvEBzeTNcvwNEbX2/YCOzsIHEdxiWdcgWgA1uC4IXxNjvKdY37
BwXQYAwrT+pt6Wevcszlade1UMaGxGFk01pDI3tpj43wC3Cpay9ec7fQzmsA+7mSSS2ARUqlHy89
BTrQQJ+3BRAxD9R32VpNCBrco0YHOSKNezl5wDnqgtmxGbsXOgQqbJT9lPPsApWO87lOzww3bKvz
yj4GFaeHpxY6X+jDzZu5MWOYOUUVaU/SqzRwz4hXtDGtl+Yhw5GKWXjpNkPl9jKYVgnfsYfT/OxN
KjQAE0UDHdodYDz1vsVkEuHbTgTsIkReA7/D93Nk34fFhGZEXqtm61EOJ10RdDvdY6y6TMf9YOR1
SjIItlrlcjP7mdzOrHfDqh/2gWWJHZd9c9uX3D9XTrvca99iiT/5wDUKH4ChmpATns/beepZMsCG
KWnypb5xZbGEuGujH1qL+7HOyc4pRX+KE8g7HnuXAO9E4bcBm4c4y+uvbFQ/CJkQkVmtptD+AyPp
IFkUqie1rxccDbik0WzTjP5j+7uIE6zAn2tvzcXReT50S+y7Pp/aHJq9uduzGFnxKTT5ypiJ5guQ
+AezwUAIHahlok93KNcw2Ky2HTHaCe/dTd4/sJlB8Cv/IiiuO/Yg+IN84WAMNNOddwo86DDnmbK0
nRTc24zPvB9uJ3T2iX8ON+sfP3fvfzxN/5m9NOd/fmz/j7/h56emnfGXQh/8+I9v7Yu80urlRZ8+
tn9b//R//uk/3v6Iv/znJ8eP+vHND4nUuZ4vhhc1X770IEr9HBPfYf2X/99f/uXl56dcz+3L3/94
agap10/L8kb+8c9f7Z///gflWEX/8evn//OXZ481/u7qRf3Icaf587P+5w9eHnuNv3X+atu4vaxM
X5w6DkW0Mi/rb4j/V3C6yfqbNZbByPiPv8hGafH3P1zvr/CMQN9kTaNwCVsz174Zfv6K/hW4C5QW
fUCM8GvP++O/v9ibh/+/L+MvcqjPmxy6X3//A+bFBycirq4ghYGyB89PRFNYTr09oQY9yKVNuy7i
wengUh25AwVq21+1Mpsu1pU4HngLZHRdtnGrjxxVjDtWSwT2AWSFxpo31jIBrU8lUMiTimSrnqGv
kEd27gAmSIC+HIMyXJq+C0Xu3flzUUZLkckddu+30vQjOMmXXmnRJDgBQmHb0XHa5+1O6swKaeCU
cafQNbaUdxUUVRD5strJGi3kRS8rflDFtevLUJQPCzKMiCwZkC8+8HVZ+sJ0ccPscUhEWu9qrkzs
k6kBncM/rQt/2bEFVs4VfFXXUKnI/GwGrqKuRdIDvNVlUHOAdzUOUprS2DIT0LJjeV1Je0m8zGX4
Xy3IIYuMJjRk99CzCHFkVqEPYDrUc/mxi+QganYWzNs2YIVC05B7aIDLlCdW6og4neqwKrMBIFoY
4qHGUy7BNkdwRLGdqKiWL03bfVMW50Bf5320eCpP0Kp5SFlRJzk0M6NlgIzF0FbANhnwu0s3A+44
rcPMM8PGzCsMduleFBgAgIQPu1yP1daWR15vjoK2uAumW4AGz/qsOA5m81ziH+IqXz6CPZSFpvQe
qk7WYeNOMDkuq6OlsyTgpPS1HlMI2dU6mbRmkABKz3xlSJjhBdUe3NurxXkwFrI8HzRDt89DF8XR
kHgpyq9raVTDNyAYu03tND+6mZWhOhGZKSK3wxkucOPHhxeh4gqAXiBD43xsElqnjynbdBrhZYB4
n9PXeOA51L+n9BT3m61fQduDzaft+JoSEAJGcTuMbhXiae0djutnX8ZylH1ETFcDkLY82viEWQQU
6WyJmukI+LI5a2toHKx/l1XFdmHL9wKWqaixA64AIPOZyV/7HJhfy32wtPVsHLHTQPRiKXdR1gCt
PiuahZXl3O5LCBWFJYIkPMpVF3Z95oYOO00t/xQZIJwTYi8L8PiGAR7wnfdoNcvtDPgMLO/9IixM
GurAOvNzc+LJ7EIy/ww9r3tmBN4vrb/lNXRujHslFACCrgPULMfJ3snxVUIMbxrKyG+XIPw5Zbce
LhWArw0Zt4roM+R4V4rwvaavOqt/eOX8TVbsJpvSk3bsvznWo+fNW5MBzeswcecJczFPRwyOqhnr
LzlpYZeFFEXq3VBUp8inN5O4cU2X4OEdz7JDST/fD+NJncL9qF6A8k2BAo572ztF8naded6+BNIl
EhnqAm1F7zuVXeJVR/Q7nLZ+0KLF1vDhoOVo68nx8/usBwmxtUPVQ7SVIW8b0wffLQ1A872IyLEF
zkGsewhTDI2InM48Nr2z1/Nwnhdk76gayFAWak89WiN5Yu743Wis2JRHoD6UyMy987ahyH1W8f8M
1yx95GVYjI49nIjaulBmXCJecvBiytuCyEgBOBWKCrABKuoZyNbpe915MeQXRVjRwY38qfyx8xbp
YaXq+7yo7gI/zSGzQ1EZaONmdK/yykvDfhhhyS5ALjUXijhAQECCByBpulcMTOcayzAS03SnXKhE
2FKGg53dejNSXlzafkxihv9LAcy3KK87r9JAHRbA98ZUF09DjQK5654GdXnGx6XAI/DP807Ftlrw
D4W4RF8Wn9OzXVD6ZTgg8FPNr2Uj73ITeCHoZd/ciPSxJj0ev8fGiHH/YVV8CHlf5KH0d1lPtoUq
+g1vslNww1ABzY+NjUlVDPSGVDun0Ei8QNFx3w/Ds6MaB5m424flDP8D6Ih0UZulEexU27C3reMs
KGjikPGW+NWP3BOgsIM8k9jgP2nFLyb/R7b+zyqg933Q3afUuUMWCgw0hkeeI4DAYSfcarfD+h38
fEq4hW2rAeqfNbmAMNkxy3KWIKKiAz1Vlx2HzPHoxTbLHkhRzgjHIW9ICi5BxcOpdvzYuHAG6Z/m
xalXK+UJtg0U0mbL3dji3gPYFFCApSWivuju5oUP2METZoo0P6c3nWs9qOUusE6ranoGX+PUBT7J
GkD4WMgeqFUdBtJ7zFf2Q9p3W08v943PB1hQNKc1yp56yCPItN/45fwIKzYSu8K9yBGY6QSuuPJ8
BJ2mhOimE9zhZtNupt6pwJSKWZ8dt9y/RuaYhU0hn0shgjCFGlfI2+HEGB+RWXu7suM0zCbQ7lIH
NKwBYmqWL/NwsQ0NxyKIhyW4H7XzWoss6U3jRYD+z+FSV03YXHTDbLA2nNuRzd902rONZCX4O1xe
pIV1O3p6Dj3YuSQm88/n1gjoutLtshAdajTokjzLv3fatVBd9jUur8++tSftkoUCnU6ALeUFdm9S
UJDjRYmzzQGPtmI9yB3DAFcYBAhaTzcQetpT8MpEP5YI35YHTk1DwIwxS+gO+wJLfmOR6byQeC22
FixSpoxR8IXEJYyw/aK7z/sWpLiAP1DSXZGxupnSHGUlkLmakcINUB1Nsmqjocj6yHYQ6k2VR/5c
besUp6Cbd14CMeM6dDP/2CZGbSdnSawsl6BQFPhS9oC6BjTr4qHa+u3K6FppYC4UKFCRPelRRUV4
s2TsJiWbyGYecxG2RidawMCbemcjPIfR8qevvJ92Nm/vpmYMaYZLalp5Jxbll9Jibkzzpwp326jr
7c1ULGSTaZBaAyv9AWdXbOCJBGgd5wmXjb9z8rTAAQqaYVk4mGKHEoK2Y5AfLvusQ86Bsl5YF+Ox
3aRTJALy2KCa22XzTrTg8vzkBYliPTHTa2tM2xCV3DtIo6lwbnIraoopgB9RhVKP5Ig41ImcuszC
AiWeUUKLf0FJLSoG+7JA/9+ynXvkQ0BOd4IkcFI/ImREzqeAnvYXFolO4raLkIsTb4icxuAcbDqQ
bnCOB2uuOTnuqVXZIc9dcDHgXdtk+klmcoGJQZgSaHFDo+nJ7dMXHPv7yScr8REwimVl/o39WbfU
R1jFofCynTvZ0DisBc6cDqxImvIgIUpZIGtUCe1sZ2erNuY27n6pRhCDnnqkxuCsFeO2t+cfsLlN
rApENYymJ7Nv03aLhGDc+ym5nKsWQGmOqkJm0yhbshg55LFaqh683gYViUpdaXC54rFS33Ua8kq8
lln+bVHp7ZTVT5lg33gBU+hgumbr4rKqCp7zTDxwcj6N3NlYuKQijKkLZNX7Vto1HOnZc5EHqAK3
530tvAhm9UnRBla0noQS/N6Q2EW1qx1vP5f2BLg80M0srRDlQb2RTgVCkPSeAkFuRV5tg5bdYOWv
UiaKRl7bXnR+dd3WbAUmgtraEQXWZP1oSwifNlxaoT+k0dhQJKszYpbIx2uQQM9xgcLy65osLv3b
bvKeFBMBEniVjDhNjwqXQAG3WE5Fbh5bG99ZGX0W9J2zg9YgBOtK63rqlssFXCkgO1AGybsRBDZW
vxZpe6p5VW0o6+awICG8PNWuQGJIhhlMsFI/cNBJJxy+sQsbrdXDExFATxPIfTh264yZcCloEamZ
QJXcNoi5K7pIZnwzSpFCqjEFRbOvl1i0YBe6RR/2pmDRzH1wyASs/splQj2narf91DwVS4r8hew9
9TyDfxnbMxIAbWHBz6QCbxaFE9NJuevHdgzRenPirElhb6MdyLYYt4Bji7PEc9BeBIUN8t1QypgW
Su4gFFG0VZr4TpaFvYXA0ZtlJQLCUAOJ9pbk6XWKPH4DTxsL/sH5MQON6bSDolNYyBY5YQPbwEkd
5TODoclKaHKQ7OGgiecpx2rKwBCE2vPLRDhiEqw6tNPAPM9+YpPsIlJroIdLfok7qAXm3YndLNZm
qJ1n2Ta7wJDN4Fk7qwjqE7AKcFcsobQErjPukGx4JTlbBbBoEVKwkr2udO88E5neQNMT/KQEPJkp
RqrUR0Bll3srYe2YsBk/A7uOCYYsJwNOehfUXAcPTjYmjZztUgReNNbti2b9EZSRrK1Tzd/TnLpR
5VjbcV4W3FdRLXIys50VR8tTyiEs3CZN2oSZYAo7pnZmQSoA1BWPAqi4BhZuh6SwzxrOvtue8SGM
Jq+sUjy0yiDoQXQ7nExxBV7r9WKDVOzB6iQaLKR1/N6GCSAOMjUn/tBvQfQVR7Tf8VyVCS2W5iyD
xUdUXJamaK6AvrkAzbk/4rY0UVZDEMMEzl7JOQipMiGzmnO7dRAaJv2Mul4yS8HjTqsiptT+NuGM
jVvUPKKCQsvMKyjKg1WKew94kymIKaDWdzjvbeMdudX03e6XMfJml8N7ccCBst4+CDSfIVSG20Yv
IS5XDbtOZGi0CKdAlkmOi5Vh2TQ2PzK++00NzRVoLseCN80+o/PVbDfVVhcONjexEs8bmmPKVzJ2
Bx/mauoeh2zwtnq0LlGGKE55h/vr0sljAoQjuJy46qWvq0HcUQOzXeHDjZq1qEXYHAvTjAMYykHW
bF2jlrB28bmihlRj5SMmWz3fDyhu0gmpBPRHjzysrqiVCoVgB9J1OAUDOEYjTGXY9whMHs0riGuD
ImQzZoOtfCOCB1/AthNJhEwWjYtSvRsY+pm2scIaWw18ySXupmV1w7WwMV2o3rrCPp/H8jKt2AY5
vht3BGXw3N+S2mkh+VVZoKDCa1QM5tQqoEFQ+LjHQ7DwSKWQoTfZFKeuZYfA+Z36ctjxEtGlZP21
rMnKMPZAYSXN6zyA3jdS6BZYytrA0HAKB2b60CbOrsGxHJFghNa8sG5BtIJZlgqFjbxlzv0u1BXC
89AdG98T0VCBAy79AKr7XM0hweUHd1oo7mUISSmfn+XCsRegige3KCuuwHwIfVsFUTeh/N377Qge
bnNfc9wsfYJGc8MJCgnjTWXpKe7qCplnDYsCUbgRnOIiTtY6OnWOS1yp0TMjNNo0jtvEuMZaIYS6
7tXkbiX+lgqoRAZCORFOS7DT8GTsJRujyqBzyeGdZ6yR76B2ERXB7IbgYB1ZGkmnO8mLqSQvZgjK
uIVZaYiraZlWMpo9T4ZV5lCcQuq4T51zmu1Gxe+hCPAK0iAJa9nMSUt17MIuvEc1abN4BYmgvPi9
kjKqZ3ZUd7deMN57Y1ofqwoWOT5rzgr0tnYNjEXBraUNVJyCNKzEI9KyRqZTWFIUGMo2fVr5qm1l
blLXQY5d0T7OBnEOk4/rn0UJbQBq6HKZdB4uMVpZOzm0V9Pg2CgZJXXBb/y6EAnIrmC6VxN8ETmG
zInfA7M7bryWHi26uICt7QtfTgDf263agBFjnYrYOGbJkJbH46BUiCJX0JYo9hsf5QGud1T3t04+
08iphjL2zJEIyhfYPlu4dli46tp81/QCRQqxgMgdZI+2fzKm6Fm3dzooBE6l4IaU+mkmBGqU2P8h
JKk3SvQP/eDDRcpkXijizkIRxm5IhrCdY5FBWYF5lYfxpIDfC85ebHmS3g0wTrUVeYKe5g+/suxo
su3nMhCJ61hYFEjiEdPMtiPY0wrI9lg1O08gfC09Li6k9SLXwl9xBhEBWSBWDY38PgRsO9asjNEg
86N0SR+CromNRy/9pnpwOlBhywu9uHdI0nlkMvVsCnVDqrkPG5rf9P9F0nltN6osYfiJWIscbgWK
lmRZzr5h2eOZJucGmqc/H/tcnX3GSUJQXfWnqjed5VAoyvlvWg4fHj3hJrcyRpj2OZHuY6ln/wZT
/5mIdiOXcWSih4JQyaFikY5lkYVhmgKvcz49WIPzxxYmnZL+sijrLlOBk4hWPqviQ93qYVO7OsIT
DTlba++Dun/2rexd73yx+e/7VFn9dLbxoVPfNwQC7irdoqLBWW0yNtrME02MqcmO4cc++BkDV60V
oLFFVW6trPHCwj4Cd26GbAg2VpLXYTri8+4ybodZLdvejhoc6GcfMCW2oiWlzMeCg9XDd0/CEP0i
Btuqica6fcMcsq+XASbJsIwo5YanNzR2g1g+0ZUzLSAb8ur3Nu4JBrAJUiinp9zMWbKhS1bktM9Z
IX70wf1qHOtxanMsAhJjUD31kU6905j2WETV1HunNleAVT2U/R+9QnlYYyveaE7+J2W0UMJ/Xibj
GQuYF44j867mp1Gsg8rN0umINcbSri8+scNbPzb/jH3/1eaco93i5ZskZoIvZHoyFOBapRLaOEec
TDcRkZI/vQt0OJvNsLVb6FvPOncgLMjnSkLHCQYbubrt1B2bUlz7eq+DTi7TEgHz75r1646m/8Rx
R3yDfGmG5pDo1d5nic9GzjqosHT2uP57QPglogtK6bltVrlse4ezPpgGrrWZTYCIr0lvv5YDfHwA
XBo2af+hAexvmroXiCDrT0SKn576XobpQ8LLQQ5EeulAYsLabTQQ6ClxX2o906PRN06zRkh8bQ7g
ZYKj00aAnVcBc1XHU54E/4q6/G778SSAK2Jk9Zsx4cNQlozM2fpBBlqEpkEJHs3DZCxWRFc1h0bu
RYSPHOKpZTgdzGZDXvxTUc0fhH3hi6cUSF9/bIxgOHpsWYzqSp2cPDgtVs+YFpAuwJD/Odhih1Os
Dq3MCnuLXllpHmSu3jwO3UCQhMSD7Z3zwUmh10eNIIchHHPbYRVOPoR5evY5s3auTH5VkL7Jnhc7
Dr4Xdpxt6wifHJ1aZwNwM81bo3/Q5Gjt48IHRpZUnLru9prGAzfM9m3JdLEDhAFrBLhoRtiCdhi+
tcJ9KrxkOBkx9rZloQUlX2yjKhb1sWozalyzCYcuT8O60b/s2n31aimjskN8lRaUeDNnzp5Leg4/
fSy6gQ4vv+gxbul09Du8BPPVYqNYSP7MC4kPtHp1/KSPfPy4BK+KMIWwXuBP+ndXF/c5B2cxW5wb
XHOeAGNTt1Ud1lOe0i5V9canh2Ja2OtOl+zsLLKVph38XhN0RlfixtswTrN2xw0VzQvLCgpDvbts
r92klayiGDN1lMpypzmcwb1nPzZI3jetqmqsisl70ZQRAaffRdABKlGwQtrgz8HIv4WljO28aK8D
1hAChIYhjBHG8donergELeFcfdalTpZMR79MRvBWruE/xA0dqZxvwBWtb8vTQsAI4Vh2E+YJcUKe
TryJMWR7SRr7znDS56qxf0iRCkKnJQ6kHuUEvqNRlJYKNVbnFFFiBYfBdf5aIi6Y3ZDWmqi2uDJe
aJqqOmSztmyacc36b2dQkKSOlMckUxmju6mdudyNon3TO72L8p5rH8ft8uBqvylpVZVJnPU0gAKw
XCyy/MmNAr+4DcHwk8KstZBaSQF+yNpDD1yhJtxEuuV21NW7yt1uVwz9JnGmaWuTyY6BQNsWAZOk
YzQnsyzNKG8/01Re8mmy93Fc+nTlxsYF24nAWfVwdOvfWCPO6pbuMHgtsDZ5cSZ77rXwzEiK2IRQ
sglZcXEMdP6S7qxL7wOBBUv8S6DTtdWW8Zjk70PbFrRAM0h3wGhldaT3TMm5AqVnvCQYyNSEt/FU
uzUIndw4sp2pH8ZXCS1IqgblM03qUDb5S6YFt1ibXqfJfcsHfeXY1uSw1A7Tyh0Y3DM82+U+T63y
RF2ZSXBA87WdTYk6x2roCNvsT+wQiBV/9nAEepe8IosCDOusf3M8/BixXnAv1ZFVk7+dCCq+7nPO
JK6jhzoZPLZbxRxp47tNq0vrYD8RfT6Au3J7Ox0kVB8P9CUMV24SYxLqgUqywTs2bbdhuY4TopWd
w7ZId0Yvn3wLJitWXrVp2xpStOkRjZyqmUa8NxggiOYiFDI+VakhItE1JAnN1cnUNBaOB8F27P4E
jfr054Z8gMaz4UFBYzMTpbIdpFHtTEcESsPG9Morpfmf2eRapMdfqqJB702w1kXCiBOT1QxOxCFl
hEL030uDxm4u5UveJn/zZTrMefUZeKWzoWFOtg1hGJvZR1NelvE5l09KTp9NWyYH7FjeaV7GQypE
tiERyDi5wbdXLiF70seHbPLOmUi/8koKxpacC+UO2h4zPxRnkJ5S9nPDaJYmc0M57xgUyeMc86j3
T4Y1nGXpPSfFQ0XR7nSuVjUNZkhX3kYNzZTKS2vTqBTITn12nq0om3kPuRlw3prmgx1PL/mS/A2C
1GBw6WmrGx66js0+G6f0fzIb3qOf9HdOxGmbu/zxpdJvZdMdtGWxD4uWfcecartYlv8WC2TbXAwA
nd53gexEFkqr1faV6q6eSv7InlG4RmUTjk7w5Ln1TGKY4MQ01UG2QiOa0iXbZ3ps4uDcVClMBJMw
aIWpgMfNe5BDZ8yt40Yy1zdJ/8fVgpdOBreCLVGRXudnE5qL6L79KC6arirk0263TQhymhf3TbQs
bImZ3oM+QDUpPLnBSSfD2OLOcmhs254VrTJHe2S6AxggyT4IJL9iM39vsaNfm6Z7yxKdGBvfDf3U
tzZ0Gp+5Y/y1a84Qei9OYs43Dwi7mMopUhy/TGTtyVmSR+mV7omzcY8JUNvIUhcbMKvR1EHY9TIN
i2qFO4k+sbo0DPLswS/I1In9nKHOasRW+MiJyd76LX3/i/TOpgI6NAUk9mKdLYsL5eRsaGEhzlfd
bvsRlG6w679G6W3aWQAsE0pkPaH1nLiTxu7MnLoZpJLkMM53KZKf2koh4pdgxwrBP0llHRPfudjB
LrZ6MiE1g+40XRnGEIn8B2mwPEte8WpVIFl9O2Zfoito+XXsn7O0WQeaiUc3tyLTjrXrnBNdRJu4
bVbMy5xVuXWNOo18uzlihlD31gj2CctYTkSI7RAeVQ+6Z0flwOOLW2OHjQlIMH+q48p7yo5K5Sxo
1Z2zs6g7ISXlnnm1WNYxzPxxKPi7LAHjEqrh4ikm6V6jb5ncrNjJYfhNg4qnx5n8kyrcC44yb5MW
ox+qfj7bqW1tRs1tT8kohv0Y19c5Xq5ClwHz4LjmSTngk7MXLye7Fz9+NeMh8bTPyW+jJNGSiNDc
lvy57MuFAcR0F6azlmzLOYOnGQuYfTUp+kUO9GyB/hz6s6gq/0xl3IzONOwZHY5IIdh1xocVFZM5
bolBE43g43ZfDSRsQdend2KM3XAaNkX9jNY9iaYGapGcyZ0IBOylED6A+WUUMxppf81IEoUGnOLY
FXsorCaaCEIqhMqB3B3rUM06eXk1aKyUnvaA/e0pT8dpE8hihsMjkpC3NSGSDUSUzDT0k4Gir8Lg
10z6bZykQ+3MF66xfGXMJ9iiP1uOzACuqOZL4+z1oOUz5AmDwwp70qh2JsxWJK3qu9DsflcOkRvb
6XZhL+pWWG+F7x7ZeSQfPG3K91lmbtjoNUR+CQrsussxr7O3ymSJoWBT5xb7GasECo8V0YH/1bj+
dOaA3xTDKhCRqgORab1LPqRfLhYaKO4m9MbOjfKg/arKDF+JTqODuWtflM6xSxZE5f6UnUTmPDSO
iSancN9TvdsJz9rPS+IRGTFAfJTutPVtFUSLNMAgHLW3BBFoXmGFM+PMHg8AfQCAmBChObTjPlkW
xim7/5fDmC2y7vcypUMdjPLVCMjSUO3AKD9UfHvZsRMl4EMwZsQ/WEXjDSFFH6zFY2mKvjx7Pp5U
lD5vQTtRJvXmOsbVjbr3gUyKE9KHEHSnBjCtPbWG84zaON1YS/vPM80yJBj9MOkTYkt1qJY2CVWA
GETU6q/D74xiRu3I0Fai19MbIrOKt1LCU/au8cdsgdzdVn+0u/Ytp/+NrMI7aHLRAXT8s5lyO1ZO
723kwjvqgd92pd8dus7zN20pM6JjCh8QleNs9N4qn4qrxdprrc9jOBqagZMItUB/nvOuQCgdFMd4
OPXDbNGBxNlz6Rln3dUe2yL466tSEYe5pAgouo+0mP7ErhY6aVycGv2ANHK7xqfhr2QBzkwuozs8
JXV/akzGptkwquMwufvSU2yp9I00Uoixw7Ztj1ktl+2scXJ6WmGGqqmexjkVId3gxHMS+Bsj7z89
v3ejpDazSFFHhqK50Hb9Om9GPA2n2PaOftO9Dy7cjsNZv0nz4KpcigHmAbopr75kQ/xtuj6FYtIO
MphkVM3pTzMEv7lf/ksdjcGjXZ5rDe22M7/LErODxVPlFDWUNOUmmvT8V8B/aenyN+7T5Sgp29Fo
jzCA9q3WXfsht6bbNEN/ysEBai2WHxbDEBoK0LKI/tZOGedQbnSRNkBZK79bH9qYhxa9tunzT/lc
iV1B37XR7SU9j1bJPsZBizpjFJHb+Q8dEERcGd9lNyyhJetmo7+j5FKbZh+LtjnOHZdoZSulyA88
z8YmyZJTTGLp7rBM+W5pLbjhlAyzbMrvhbQOaV+sqYHutdQ5eMyKDNRA3+EbmoDHUK34hvFNawT5
vihgicNsYnoPFNy+5yWfHRWwZRaFts1GaFuvivIk1HVi8oYu+DDqJhpqM6zGDECzRwOzqMjLx0Ov
M5PkgiA6CWt5XqyZcKWke2lrxw91OPLQnAlwbZrJJlDhLhHViW6OZqnj0HTlcjHrGlX2rG9qeR2F
jYTHffZq/TB100c9EaxK0tJv0eUHjunDEi8I9Jw0mmP1LCvjn06X6MfZ42hB/oo2fSq6+pVg4YTn
nqk+zeVlGo3hQGG66NmZU3IE2J2dkGUVAP5N+uYkDY1rPm/h8uH4r5mQvypDP6cCvqMJ4jkqM4sN
l1o/bYBnWqgTIx9JL5RqhtYx25P2pjtTzU7l4ZQ5eQ1RW6rdwICYdcZfr0/yrTLbJ7fxNLojNv80
47wlT/hUTiuUy+6AsIwtL2J9Jk3W4p0RujOtBxXXj+k4aOMWVRF5rQWJoRvUzPnWsxkrVlVSomRz
aROqsjU/427JM/HHNbOvRlcC0LSKIxH3x1gARI0yrk5pzpQ4S+w9Y9renaw66FXx12If+Y9dLnev
kvqvU8sj9uTPnjP6qaCXpHOeqnOgbWaBunjoxQ0eoT6kTB3cuh4DaN80b0NqHdn68GYiej8SRDXv
9Kk6dUJl361WPM0VA7vbSI9xta93RGpgnatDOP3lNhS3KtDFg2zbH6RqkVn4zgkagvNNJX/T2Tmm
htddV3lZbH3F+TJu6oVxapbjt9/M75Vn5EceaZ8k/Nnf926uR/VgvwqX8NWlAdnpF57ftPF1BObm
uzM22i7I5IuR18sGT2t+jHkC57jPH1MYeqLuRdSxA2EPHsvmFZA1bzS2IshNsMMiAsuT3wbhRC1c
rx/Me122pGEm/YNnawPPHMF1pZTaKe77dutOiQobeNpjWHfWePXH6oaQvo6Am9TDkoLYaWb+3Xvk
9pK2+5vG1j9ptm9rJcvqg1K6sTOs1ESmUvwgAZAte4E9mi8A7V3eVglMoNqIEhcmUoRJ+rzToLj4
ExC20ttvr4YBSnVfHXyGBWV2y75dXButk/zs81pw7mXV1Rztfec4eyCJP2yb2Na5CyXnyxAKYwOM
KjY+oEKYWPFD4LY7ZYzfiJVWThcWT6La2ayBu6XhVdD3HReigDJeKFfCSq/9aG4WLe7Obd0reK5u
C6tPncgOKRGZu7L2kShV5bVoWn/fudXFcqZXWy8O6BC5yQX+Utx0m0kl4Ojdq80hsOlKglAHR9xr
0X4q57GaRjvUa9R29Jtn2VTnlh5saayD2QAAB828ROUE6NmgzjtLpz0ThLxZks7b+W6nAUXRyqVa
e/YHxGFE46DtlSx6TYBhc9XKMAPAdTw4K21OT3NADHvVmicS5w5DtxIF6coIrPpAYYSBocOutw4T
RDeqTaV19zZH8CKBdzAHm5Rk70mK4VBo3sXGioh2a6v33qW34iOni3roZ7qgFslSjFgozVku4jY+
w7VH+6aQm2R18jvKQyefiiy/lECOmo4WaCZ2NOdjbgXISAbc0cJtxDGZTI14mfO9ogVAgSL5LYSt
b1g79I0Q1DgO9p+sGTrkojnUlRIoTiByJvlqZuUtMOff9UXGbrlzvfxWNMa7ZcfP2DNeFCpSDlwc
H8tTLZKXZAheR9s/u0oca52zoUpeCvtfoOTBXpK7narX2UjerCJ+LXvnedY2HoY40frXIp1fi8o9
x8MzcMNxXvJbbPjXLOiuKrcelt54APw9agJWwmOe6NxDIvObvh4pJi906lklVX538b1r+rMPsqB1
zaMmgkMS5x+aSzQVCJ5ak8tL4h6nR6b/01iAqzWvsZf/sNFp4NiA7yAVCaaF5y9tGVkT8nOULe+1
xTZW2Mxg5MxM6oJ7P9EutNkv1iz2QwfyXKhwTA6xV/Be6XdN5I8AQEcm/49OIx7bls8Lx9JaECAk
WyP0rHHXFD9ZEX9xpvxzcw7dyZZvbioeEYhAOngVwqH6wQbBzgUPq8UT0urLaW7UpVfavcnrh6qd
tq06OkGy8e2eXOcUx82FLs7tfibnQRPWh9bIK/tYt2OTbDV7Qae27Od5CBNCWgMSEkzKcVKDyI5W
dfGFdmZiy23jVtjyKwuKEz6797pZ3oJsOY/Yt/J2/odz46dzjUs/MEmn1jOtdbc8NNZ8EDo/KeoH
0mhDp7b/OqtSU3POs5+BTM/vZAvftVqdeG925GINarTq0ufDg2iiQiewRr+1fU52g+1+xnnynjTD
dz5cLXu6I5j5Lpn38gzVcZPfl89lqf5WdfMok90sQAU6fKRcFB7BrS+ynTMwb4hqWwfiTQnkCNl4
T4kELpv0yfP1/WIXe6IcKiF23hA3yG77e22k+zQ+toO8LI13doeRbF91EOZ0jGcrRLjFIvh2G/dP
Hk3UwIISS3boTJZTApJZld0+XWnpb5Z/Ej/Jkz1GbYGBoTGTbwUYsEkMd6s7EujNeIfiv9XxAJK+
PDuWv80L49Cq8TkzzFvfaq+aC+wG88HX331HvfsMYRofI5nLr4G6Baq91sp6N3gg1wcQrdqjNPut
a+a7Ih7vpqfeq7y6ze7/vx4glopPcijPs9l+Oo/SFk9BVd0qld3HbHrr8/Q65vXRDOQz00g4mQhw
fO/cGf0zerx7Ui2vxRA/KeiK3r5qCgYK4W+ly1ct19/1bMtygIsu9Bs7hSNQAmga91zM6V0lvHg1
XtFxXVOYLIuk7bHTnqWV3JMuuOqF/7mWEX90ITMMovbH+yzDoklf0ym5r5Uk8OfIsELbi3z3Y2pu
osvfJqc8sb9A+mE/D6/9vyVAZELYM48GfXAxXRXx4cZ4QVvv9zenemWIuUxpHXWgTrk7L0h2gBy6
3Zyqs97AnObZbZbZvdXU6T9RX5a+EeB4Swx5baX/2YGZ+U1/NGyeKSjI5KY9khrpGVbkS3Vfy9z6
rXBbLzBAr9Y4vrZIQ4rJueAeubd9eYO4ubt6endRjIlRvDXdx5RO2O2ojEP6DoN8k6N3LYr0LQvs
i93+FlJek6S6jZ66VZb23xvr++RuafarUcP/atf19QTr9SS/1aYrq6bnvqhO1gjNNBW3qX4md+xs
Zd+J6k6DCq54ht+sTFzLnhrNnyJyKSKHbVs312XJLrFrvTuzvLL453n9ANbfX1qY5sa9a4k7SqIH
dGivkzW/t2l6njno4iH7sJR4m120xpx6X6nrfjrO9LzeUcboX2bvj2qKG0PzfSjtR1uJu4/CPihL
usDxzvDP8IHqiJsv1RvMgtXJi+cny5d33edvSfe6fq2w40PbfXeyQrucvql0eS/q5Wl9U4ud3hjf
erPdW2p5gnJ8yaR8RqH7+d+ho3ufpjnRwkIMJ29IQ59Tz/ts0+TudFvHkjcl65+qm0+eGT93k7lP
/HFrgFyD/qlg2upa+5UsEm3yr0VEfxkUdO7Jy/oSyrw4+MN5NOLP9YniWl0NabyP4/RSyH02ZlfT
UA9N+9Rb4/PU2T9eypYJY3yGG7g7S3aQsb5T6Kf+u2308XW9e4UzHyv2SS8guL6tPQTN8Iym52NZ
xnum6e9Iaj5rh+7VK29tYX8i19jPmbPjzuSAIChCxa9mXd5KHtD1nJzscr/6E3KeyCabnuJhfJFD
enfE35GSbFvizdack0/4wfpjEJ//Ha9VLl6kPlynrrxgNA3LVOznNv+xrfyre/eX7inexVn82pX/
VDw+0ug+k6/ylMT9NZ346458hTy8ruI+iK2+Ucizq4vnj8+6mX1IHjmNjcWdepTB+Kp1851xt4Zo
S+b/2pD1Zf33MQaoQXssSRbKMpS1/H2+EMRv/71O1zxp44tY9N+kFXcABPq8r/VduEP1QQV+st1T
4IsrJP7zLMRLZucfZqK/l9wU3eyi9pavg4wxjCwPE5KZICr6/pU8z8eOutWuBGOugufZ1x/KZIfA
/eB3/IRHj2W5qEawxPJlr361RfK6Hl4mueIEdVhd9TM0/R+jFNHI/OQyUUEeiTerdHaSCios7d7P
1a5Ha0b4LFeL/rbfl/VyIbpmZ2n6pbXl1gnEIavSfUZP6jGxZ4485572grDiWHr1A/TH2TGWXaCx
WDEp6Srzp/Vk74LyEGT9n0Q2YZ16+8kVb4aGaEoz7MfYYbVPU14sb3WyDPVtqj6mzPiVhUafZFIW
m5fZrn6cbn4rLe9vP42PZfE4a8HdjZO97lrEDY8vmUm1zf1zY/l7u2YLC6SFIe6O0jduZUWx6x28
tviQqj4s7XxU/nRKUVaWkn55E+M/M4Lm4OuRNwN5yeXgr7k12bCPB/s8lvwAUievUlHrmGGkkFem
saI22GEVyPNSVDdLrNCXe/Yy4yLq4ayyY+fJPfrsRx0ij63YyY1DIr0CoB6KGEO/655nb9wOANWD
/pCyQSVOMPtPv022GgXHe+G889Snj6yqsumHe7QpvivOtmgfBjEihJ62nc6CMFMdE8QyOrCkcpn9
1JsQ6XmqyxCk7rrK/2LfhJsn8TuGQDZL1FJ4F4uow6NdQr1i2psELQxaT12vT22qn2b0Fg0Kzzqf
d+t1XjtKZIl6IM7o2k81rhlzDCgH6uSM+VXQc/jOTxb0d1emd5mpJ8wGSF6bfeBQ0yDCx+axqPKb
jwgRfxhkzoKqM+GVCKgEdBKh7SIkGv8I7iIzoyLJ8ZXY/md2m2yKrI+aoF8FzSS7WtmTKCg3/Ln8
o1RayYeBj0tLyRdRlzGpDouNQuzR+0yFh3q6eWiBtmY3+Gv31ckBm8CMvlcAaDWGpCD4JXyFxlWw
Jr0r/b1JORv1v1nvn1d15eDts+BiOkhz3OQ4kPVQQFKi0wBKiMOAJ9Hs6622vkr+vZXlJmPfSpux
qKaZI1LOZZmHgzcfYIJDY+D24sUIfCK5+Vr5CtWQj1AT9pVZ3ytBxsS047eG7i4fTXawuMdUpUDY
/snSKoJalssIeBv3/hGT1KzCXplb07N3bE2MjBxkhu1BUcfWn/6xyUZCJ1TUxSqyoWjieH1wtbCZ
/ZNw4i60TQw647Eu9UcMYqdlKo9Wm+x7xfIMRx2mpDgSpLa11U6i3kNhus3ZnknXEkEN2Uu260x8
ORZOpSqc9F+fGdzhAWJ7B2cxJ/evhcQVpQD3KVLXgI166u7bl/UK8F9rv7x+CiTBAP530aCWCErv
7nvzm5b3ey/QL0EQb+vtrAendGE3A9YSANH0Pk7JQbOqPVP/Z5Wso1ryVOb2ZxbfM6RMY22fPGm+
z4+xN99Q9n/GAOZMWc2oo7PZefqDw6O/1OrS9fMLWrKzL8rbiLqg6XQowPeiLY5Z1u/Xu4CtFRfq
DaljLKBygWocE12OrZ4QyENSM/KszCgJ/muBWO/vgJYzr4PTeuANaDCFirdi9o5dDmA/absp7vYd
d2HS3f2cHedMuRdhcPJN5qPep1fPz1lQNv+J9QBiWZ0MXnXdh6z6hGIumdCdqMPaYjCuBiPRkNUG
z+1jG0/PECY3I9cogfrFaSZEqjYB+6hZqU4Wjp21NW0FAMeyw23Mrg5nt36ZEz1yMv/oEUFuYH8p
PappKVh6iNBrsnEQMijw/9PS2McEsfnVtBsHe+tmh8bWLkwkG2K5422pBChHcp3dZY+Oets18y5W
wYETaGuN7A0V29UlhHt4W/RFpJUqWv954WKzUWjPo3mFSx8pBqvk3FU/q6ZCIWTEF7xfD8I5zZ/I
Fbip3j7PtbObg+RBA+9LnkAETsp+FCNiwRoJf+9fS9s7ZEbzmGbWo+l3ez0O9lny3MDgWmLniB0O
uu26XEjr71P8uCimQafZK23Zu0v7yU6vp4Zjj00weeKcEXiCoCnmYP9YaWLf8aW+uZhcVdeb2M1D
aU3xXI5dhHMqGhGGWlkX9RrLZedxa5Xu2YUYn0o2wubT1tTyo6+jYJ2Tc8YlIPqhWtTBZVEUtr23
JuODo8FLkciv0xwTS5QF3jOU/jtxoCdpoxT5WW8qvw1OLYJoMkb8ubyoJN3byFEy5f7NiuOkQ87N
LNSrmgNxubv/pkN7eBaMMnlhfbSN/jCkyV4zPuM4OdoTSc8OOJ55VtwqFUOij8PZGb9LR7v0Egao
Ky7EiRzao55bN8fEgWw7B0ujwshxxw+Wh2nAtEbZ8eJyVTMdvTLYs9f7uF6m4V92LbSt5nHx2N6C
1/C/S87f6u0liiHlwBYjdv9iHWX9Ec4kIg6LLNiDOGy4V74k/0Z4xn7GUglAvYs7E0sUTQD/m6Xx
1pzmnV9/Fla8c2v/OGviybStx163d34yPqWaPLd4DkHIQmorDAIhErbNGfeqLSgxEhXNSX1AJbOR
qyVP6kAJzW4tzKMcD0l6YIbkmrQP/9Vqcu4JQNmXoHvV7OyA5rcyQUPb/Hc1VCaRbFa7yU3OBNzs
7THda557HMR08H0USilrdEf9oRi8a14Vp9wcXxtouHypWD4kjzmjMiZ9jmvzIYltFMPBPmbfWmz0
2AVmFi451wJqHK3iuU/HXdIvv0PX8X0liEz6vt7JeZ+uHpvHpSkuU6M9uQG9lo2QFuVK3yXnZeSm
IxUb7vqAYoxd9s2D2X+YE1TV2O8ro4nK5MdjriN5oGDXdOY/VE21Qz+9B0mK1g+69ZBupOVBOdWp
eFroSfLiRTQGpKL9qGvkjEoGqc7fN/V4rbziRNbAgWS3fZziVYv96H/cnUeS3FgWZbdSG0AagA85
6QFcwGW4hxYTWChCa415r6w31gdMpmUwisWwrJ50t1kVs7KC5HeH+OK9e8+FDbAvy+qEtPvkJccq
z88kzm2jMN2l/nBdxBx6CvADob2ttGSLXvaQSoALBSMhspnwdSZIK2Ruw4AmVZ2szZjRMmXLbU2H
Zsy344Txu05QbWml9paokXBRGOVRUSJVkbFFnaso69Dye7dCldDtF6Je773BClZiKmgQp5wEPDT1
/xz9cZOn/OdnyMfPsJD/cQxfq7zOvzWff9dPoJD/O8ggQD1mRuB/ZoNs6+T9X/m3fx2ffyKK/Phz
fyJCJO0PCFEIvKCmyUKosgA38icjhB9hAQQ3I8+wDwWFCOyWH5AQXfuDFHHqQTBbNMv4Thb5AQnh
RyCSkH0DC//OHFH+CSTkZ6odBD1AWaCrLAEajFSFzyC/mGKnjQ7Hc1TXc1s3delqbBu3/iK55jtj
7G8MzY9xBOwqMKGQmj8zyIwSeWkW0imo1py/1hwiluoZCfNyWqkbfzl9lT78M/nk+3iKSeecqCU8
RMq/5VL0zNEebzkShrVCy2MlOcfi2tt2aPTTVXAhdhjLXNJlvqC6/eqLfhzYnKGNH5ihdY1YVp4H
RoBdx5xYvHZZ24gV3rVgQ7ciqfBEwao2p3pp5ZsB882HZ/AHBuYj9gUW0s8QrR9fXkVjq2lCN/8t
icXL5CC3Yj5DhgA86l/T+qoEld6k2L3oF8fn3L7XvPcJ/bOwLgPkC36HFBefH8vX2F+RBec0CjEX
F35zURUbv0NJo7+WYt+MF1V7HurHOOYUdW0X9yPMQbM6lsWzVtx701HXnuXmtsXio5/DbNOyPlr+
e5PfFtQT5aWabbLyMmr2LTXtgVQhdSuhbRwDuozZImlnuzaaEoPMxGTK9qiAVpFicPTd9uVL4n0j
aqik9WDSXkAv42id6djaubauS/GoRP5b6+VsDaRVGD6UXUqKxoQOY2BlhBJjpEtNgDGLkuWQ0jfE
Cmvf99gbi3o3WkvYtgtdHChWh4rkViiJtdfM2EaC6DVxY1n3fvGmpcdwGNf5dMt5eG10d2N1pbT3
5CwsZAvhsqm4Eoq84JsyoZ5hx4Aby5Jvkd8aV2V+V7QIv44potUiMldK0K1nnYoXFk7G+XFQuQDB
UoCTxEQTmzE9eaeQwClIy4hShJz365RddoFOOlY3kX3JRVwq2rscIXjIh33W30Vas5hRdK3imulz
jVRcIGWJgnQRIFjtiXKaWP261ST5e3hkTo+AoAaOkpTsyM99RS19vM+jnVlTJhDvbfhNsOcf8PNM
0znQzxM3w4suSkIpUWVbA8LqShwG701TLgD4OLL8lJjkraKIDrKD7uOZ0PaFt81Ma9XCbCi2tElW
tr1NGjfNjkPun3swDgU7qgjvP3qt+ex4MWoYfCisGeNlXuqXXW2900deGdicwuHse891clRq/cIm
EEylgxM+g8FoRuM68ZeFl5Pnp2ytcE/Hp2b/DedkV7TSkv4OgjesPhrygZgtGaVWRQ5Ofuyi2Vga
hG9miXGDXfU669IreeARHZM1fOClsMvHKff2tEAoLbGbVOHlD/J4LZXJKsBGKxERZj1yvgDKhsAS
glE6Ow3x0NvK3QTtoy9fcUoAX9hT+ugbcxGlWEPdyNizE+J4vWjSR2BwsQiXuPKcVntCBLtIrXVH
K7FIT4VWbWJrJ4m3wDo0iXzVlI+JEmFa6HEDXYyITxRpMWmHJNzA70EjETqYVdQmX42Ttw6o1FoY
tQdxNqziIE1o56Hy4NOPxjtLlKuCA3Huay7ZnK7ZwkTA5GR2dH1fQ2BBRRmdbX4zRUinmO6bnORq
TnF4/Syds1u3wnCyarVgHylknwYqUgt8a+lZxoynIB+Q6ArXOhINIt8peicpxnkuq1k/6EbDcaTe
2yTvhWhE0Vsv5bjYQldcWGZ9qYPryGt1gbYLsaS+o5Ki2+Vr15onrwmukhx3Y7gp7OcwrpxaoG2b
zsLA80SRuVUidED5Aqw/ztB11wWOHu3GGMJyvYCI5HQDpxQrdRSlWSl+6+TyTc7pEF+8sG6S8hiG
6BWLd9RU15jlV7g11nkTEdOt33j+eMJb5Qz6hVdddezKfO8OWDIQlhZduY+tbtiNnXFQvdLNm1fs
KHuZlmnT3ZukbKe8cVr/JMscNOXbvH3J1G8JZyTIBGP2XpdsanNKf1hWvfQ4KHdpstXri1p9nHOf
K5IpJ3MfTa2rVPUapSnidGo5Vb6lnYVf6Vlt6Ruhkyxv27AHAFE5kXFAkwlHisuZLZXwRZPOtbTp
zPfEfg6ktzS5V8iJ1PwFZKVlEr+U8S4IxTJrjjmyBMmgc3uamochODW+WHS6eso1G08MRamd1uO+
HMpgFzT+QadKn+sIwtLwEEKKTMdoTfnCESJ59q37DpeOQDJdRwv2utsKvVtk2zQpoHDp4CxiD8mo
0X5DdUSrj2b6ENfrJoGN0bVcDktpT2pMGq+woJnSfAbxk4TJKhtiD/6TciyaEctWbT33MlvnOCNV
PjLdFq1f4fWgzEr6wjKrmuQNhismPBiFygHdVomMtepNP2jHbmrG+yGFczYMlDBMpI3nCnXyOoht
FlEhpYspqZ48TJJIQppvpRLG6yFv3/BF4nTgDLxoJPUugZGy5JEULiInTs6h4i2lssXtLKc70Yfr
gPWHS9pM6u3Y48+ZVFcm0zoMvJ06pncgUldqfZ2r2ZWMqEnl/Za7jVJcFD3SXajHIZa7Q0elronO
1cCjH3+LzavGukdHpdXWBmVI623jrD4pWkpS8z1edDhaBwW/beKpxxGTdIXsC42r4b9OYieILlU8
9SYbi53QTmjeHwprP+DGqyAsFCWMGt3VlVWIsFWKmLPJXXF0hSKEaDZBBapu32OrRPwzQbxhuvFQ
m/fRXgwcgqFs2NjrSusRcJqjJPRkpHWXTW/aeD0E2gazwcL2gXSyCEV7QmEdla0AXqHNlFMFxm8h
duwnXBtSh5kjpr5UeaCTHhcWk/wAZ4fI2xUaLN2+4BVbq7K6VXVOp8netpp1y+l+POEz0UdEKbwD
gbikf1ahyen1p0ZOVy3lH7/nmdaOpnrZz6up5MRxu+wlJFrFXR7ixZOIvYU9alr3BZyquS7fFW5u
rKo03Ro4/YzxzCsS+/tcucv6rYJwEs/iWrSvcdsvWoRtkXWYmqvOvhMymy/MBla5CNHlJPoD6u9i
Orc0lWli2BRpd7TfxbQbvashB6kkU9/313F8bKuVioCvT26G7JbuAnHWsnyg1XiMMQW3yBz8mXpj
KWj4q1WLUEXFvAInXG8Eq+xzjJqwBBLTZmetSs8Jyr3QvyW3krv50AjpqTPj+6qjDXE/mqiOtHqj
JIpLSbeuL9rANdJoiT9hAXsta86tigQcL36xT8Pb3H+pCKbyQyRHwNS04DAXiTX7pSDEPkWYPR3K
4iafaKOsWcqUiGm7QKQgP9vV4ITsZUS9z6HMsfNYz3nsNsYVZasOF5AjHJsZOjl4PHaogpey6c6e
PORGxdi4evw+cgu9St4XJK3PYnu6Vkz0hBKrW688FuENyM2FpDL3QmiYovdcTTbgohYhGiqeLoGi
8BpIFesz0kkEK/Xas9tl09aLOqcjgW7Fsl5i46RNj6J+kmwchNlLOHk0SfVVJD9WtFeitttmbPtL
686ITwq6t7REALzNSXOL2RBqqANA7DekKgv1VhSz3e61QWw5pEsfhlzKpUrqWaSHsXO+2CUcg0pB
WSNzz5olDvSV4bVuVqBMi/3jOFtIhnsBhTly7QZmEcqasrxRoosi3iJZd3r7XYWgoCN2bfIHW7sX
1q3cbGT7HLaHRn7I1Du/jpZ+egSyxY8ncI6om5ZD7kbZI0LELKLdv2+mR6u7K+q1EWBN4/mS5Qy4
zVUBipXegGcctYnLfK3aCJzibSpjPquQWKGBoSFnMtNO7MdlE6bUrLFK4guppd7fgVCHWHca8htr
empBJYRD68T5ChGUY5WvWvsIyk5prmNjI4cPTVjt0BIp5kXlNY5iZSzJIZilGMkPMB+5p0tkLSVx
FQbk0iZgsJ7iZmsDI0sn+RDzwmFYWMZhuDBQx7HWqrIjRqqT6psYoj0KDBogHDFqlPA1KtWJrocv
z2w1hExvtCRR2jOxZUcfd938BQLlzAzdNTv0zk4AeIZo9Qn+nxq/eUG3jFRWn0LalablovNH1e8f
y6i/kNgZlxjZ2ph6ocj3IO33ksXmxwyZsjyuUwiBquSuDWjoTl0Mowz7/kzmijPsl5IBj+g5aOn+
35utvKmiO67M0Dwn+YsUbkuMRwpib7CYWYHZKG+YEh6buN32E+vG8Ap9pov3A9lPyHhwrnjUMSf/
qi6vTZY8ZY/XzA3RRFjJljrpQvfcsTcX46i4KGiXLQblOLzhyzhVJ0CRbGqkXC2/IwzUK6G/tR26
X+R/4+SCIDOl7CJT7gn5XkxqszLEvG6IaRPpyI0muWEKr1c5vTluWDKAOqIyGHB7Y/lQaQ+N2TmQ
UWgtyYvEoDHa2U5lUDel81lo6JVujG6P89EZNDZAqMvZ2KPfXirps8aSSqt0IPmMrOUEnp148fhW
g3o0qwcNr+8Xx+8ZQvyp0gF2VVFsVE+Ubz4HE0Qx+xe/w82LjdPFM+fyYo0PqHGX4wa7xu9H+5kh
/OdJH9CsDKqbwgrq/Z+rDUhAlcTrEddnJlZvo8L5iRfo7feDKL8chTxUQPUguRX9E+hcCUJOTyWH
ktq/b9vnVrmKvA38dyaQwckbcKJXIV7hFJTqGB9K42AVvFIUP37/Oex5nE+XVlUEtipdqCqRT58o
6H0qB5k3g2P5oGt/QDHSgAhHAavFa5R+PnhS0BgKT73dZ8iYCA2+Aj61qkCGhepCI2eXapD/PGFJ
k1QFNozq5LRyYnGjqTqb+quaHax2jDPi13THrNax/UikiFOwOmYnFZLMQBZXJDQnjpDzqsFF2+0V
7bkHojOk9THrZns9wk5I3tJS9SV62QbHocANCn1vTPcRUtZ0nB7t8jpLX+cECdNfo4PmhEJBAiZP
lZ/p7EAzXxg+6054VyCE8RDeX1eZ5/beUjUeTOtSnSD6FOtGv5Szi5F7X48v8EPt7iZrdMeKOHJv
LB1Ry7XNnGRKRzo4nKBUfI+3aKt+f19+UWv7eFs+l7zGsB1y1Ef4QtLHnhQ5GarA5TB8gYZXflHV
UhVNoVypApPUtfnF+1BZ8waiLTqT9m29UtbGAvTtUlx0i3aprCo3WeQrffv77/WJhv/97WJEctoJ
9xREy3167vOiqe1Y8MXqFTkji2QdvpsLw1HXjUtT7MvSofqrxxtxGBVLxTQIxvr5Cxa2X1FCCebh
su0AJnDYlK84jpfUUlZfpqT+Yp5SFUMx5rqvrZifp47KCwkslxkNFNeKfvVi2Dc7eZ2tMrf8Iijh
F0VmhrJ04O1MIpr16Ys1+piM49x2aVlb2+nBDm7nlTXBiKa3jyJ/9STvn0+MXEQeEkUWms7//Pla
5nk2+XoZSk7UlVjbQP3IjlSsf/+AqD8n8Pz5gPDoz+kdmmGqnxHuiY5VN1S4huqxXYl170Zr/xgt
xQYH+OLVvOR9JpiK+lnpsC38L0rNKnM+7FoD9JP2+XlJG99rgNl5juxK12Jdu8EyXNBaXlBmdTLX
+2/GY/bXTVWjsGzon0rbTWq0FPgRZnRr0o3OpesfU2ZBBB7yBtGyq39RxP/l5WUVJQtCUznUfU69
aEgXQVHOrIh60G1XYNqW2VZblS5IQ4fm5ZKd4rFamS7Q76O1+v3N/dXbT1dGo1lB5VenkfDzIwSM
yUx9g0eIY7btgHtxoiVCOTyC2qFyoy+mt1+8IxqbBV3moaXT+nmuqbDjx7mIeB3Hp1xj43XiiNv6
u6F/ChCdql+8kr/qU2gqMykdArYq//bwQGMzUiExnnIN8GqHwWRlL1i3mpW8zpfh2vzzhfxB8P/R
l/gUBvDpX/9z9++nlID/1xIEeDwUwP//uU94MYP/6RK+vr/l2c9hAj/+7N9xAoJsc1toQiXVco6g
+rNVqMp/kDlpmDYAcJlpzWS8v+IE1D8EtlmSBriVLB2CH/0VJyD/YTEz8N4wO9FkNPV/0ilUiEH/
aYEyaRbamkJSBVOqLfh880bgwwpMNVV0uOohWdrDqjN85F99Y4CoAjkyq8WqM8Yc9l7RWdasvV5U
t6NkuXHeMutHEBQQP+k5JCZK1pQL8vbUSsGTrl5IHSB/qMjUHKjFSNLO9L0L7ABrNjbVOAzLsNIg
4yrGgzWVh2QxNpyB0P1RLB4DBFAe3mmPMmiAMmCy4VGyScjjCCRHvO5lY1q1JiadxCYKQM6bbScF
z1B1bvpIjVcyh4G1qgPG99WiX0pTetcMKNN1uaFKFEFvTePm1oOcQVzl7GOiBqHgEy3ovLGiQA2a
BvvGHBVMhDDNyuIo6+q3wjYviyAadulwCHNQmthpMCc2jgYQFzhhCUMHhTqnRUykUsvJCZkAglUN
Gqj52BfpyDppZw7QRXBR1+3spbcH7zHsaV8QMDNz7yZYcATGUJDvA+oQ0yuYD0r2xkDVetEb8OLL
IWnACoLIkUrELCp2IZP8mKo+xRKiySa6zAhMcPzKOgu9ACENP8ts0DQ30xHe+pk02olOWgEJNEQJ
M8tRo0ympSTaJ8PsnuUe8ZfXTwDISCOIAbUoA7UZrUQqjrSzi0+J9KQ09p1Oqk2Q8EsY3ldF9UJB
4yAH/Y7AmatUyoMlzshrnROSPh2Bb/q4kvxTV7eYsaSDGtAGiZJvGlvoXgQXnWL6qE7QcQvZvtFL
lcnZeNW97i408YToc7SANEBopq9kyzMSZ4ZycDdlrT6nuEICTbuTsuyyb5LLplfpCYwYu3Ckm0YJ
7h1ntYKIzrErYDcNcgYHsNotWKhrw0SygTDYadAUD/05DLhFXiEfWnmiLTc01zhTFlI8S05ZKmG2
A5BJaZj11jVM1g2V3Zg9eDTF2PwaiLC9SrWnp+iQymI20nfXWR66aag8ZYKIU/qSKEh0OpYBDnH7
WpkQU2cehtkwBQrjFzinu/5e9Mo9nIol7sFjLwzXq4Hu0FRtiVGSy+wAbHhjdo81mURObPjPUiC2
0+wdj1TrJcuU29T0V1I0GKQldTdUw7DNyj1aKbIEfEAQzG4Y4aj4+hMH5yw71YQNOUapvUoDPeWm
I5MqIMmhF/oCxjbdZX2R+P3t95/qjQT3nfarWtvJQvQ2eFJBQXxId1IPoKnN5Dek2w4BaPsgBBSj
kV1RwIQo1OSlN+tH2eq+Wdr4EvL6Y98EnBDTz+/Naqvmu8zAMqjF6dkH+IaDfDjpM9hyF3FYnRtH
U9WsTV1NHCjlATU/ODCcS8EUdu161JP70SbPr/MOfYQOQe8vNbM+6iJY0xXcB728K7T0We9QeN9R
m+AZVuPDMGrHyfeR51pbLQE/V/dLxVNIdmh7RwzFItVoKWcdoFh1RGdj+aGEI1pbAL5Zer247+IC
lieDWxo6LZiA6TS/3QUZPR5NjkQDqVklEhUevz6pw4wst23Il/7SIhIKqI9rIxSn4QNgpc27VWnr
Ne35/pa+MFX5iRa/Jw3nqauuIjMwqIgBGUiaXZ4EuHRb+Q7hX7eR+HZD40mAIi7qFvXbFCXtnICA
yLO4tSDTeGHyTR3YNw/UiJy6HlapoS7iHPdcEJccigEZm5O2i4zom1ZKkDCVEsMokvwmhdsEHRdY
HC2LitZPU4/vKOhQtonqalwoanmRdhBKp0mnm55Hp0xtqoXaEc81ZsPKqDMyaArZjafYWuCSuc+K
4mnSQF6T/1ovJ6K3YgF7YfA9VMCPQG34mOUj0SvvOKQpDl3DKM/40Nhr5ya4VsPkbPITGIGLzKIi
y2S173wdavgQvUMngHxDDTpkDcC2yAumhPJdFCl7oBk0wgFRLXr67WOJnA6mgEre5Qb6k0q2ggU6
I5dfRu3Ji3zwJPIY0fyJgH90EhgGwBVdw9mDq+tAB6OSDFy3rxsnQygA4JeZP5PfPc7l8NCvzal7
G61wq44zvaPH3cuKB5CR76KYzC2WWt+lk6GsdeT8uLRvE36Z1dP5QgplmMvhlV3UoAPlwc3siv/2
O80IaAnaPO8erWAvrRZ0jKDYl9KNpXsKponoUSkvZVaARWHTLazNhyilgJWTqVZ6FKTh7oM3EMU1
1BzEoIq8q3XlxOKH+tnGSWuLl7pFmWEMOMrIp7lNkPugzfAusjI+CIsnpjb0FbyHQ+UhRm/kZ8kv
X9tgh8Dz3SxPuPwfptg8t1O86i2QU5pWPik6ZV1bTylu9je6Gu9r47HRp7uqSB8Ve04eSmgxkKWy
KGG0x1JxU3jJm4ptGVsptnZTrSCpDuF6UqvDnPtQKulBqnrZ8RsW0L4rtvCGb03siMz1XJGwHsAs
tZuuxj6am/WbMZSQw3J5qQuZXixz5oI3QMewgu591jAb2UUH6MSZFBZs047J2pAM8NXWMwrG2wi1
CRCp5sbQurWnYNwfNO2i8OsYNrwFrzDRju2Yxk6Jt30Z1YCCSmWfTCmevrQxtggK34Cx0Vhx8jDZ
6ziYU13twUUJlRo/0C05aceFLmO4rXLqYErVrJjtTmYdAdYAEcvlG54aQ96jMAChegNnkrslBZiD
xbGTTv5kX/pgVBwF7JfTdsOdnarvWUVmgG2lV2R/H5nu3AEnWs0Zr9bvRK7cULrY9TRfJJ84B7qn
ZnCDQjkEC6K4tlRfkglzG93nFuXbogC41xuVAQYnRs5r7qyB+JzGot0VW2AH5ag5kSDPIwzDz4Se
AuRebZxgsOl7V0e/zu+p0aquGUPoVaHcDx7dmbrd1Z62LdNqayuTaykzkfrh+6YsXZRdHUDhnqh5
Z5xlipT0SfOQJ9VbKnBCygWVPi1Ye9nwWlvJdSkXDziw3iyMe6g4ocR8a2q9XHRDgEmyqE7NNJIT
E4a6U+lHkdY2UNLMsY3kWxRxx30LjCkhVYuhjPDn0BMGNkLYZaaWBxPfEjV79pCQr1CKo7uJ6Kaw
y3uo+gyrggT3KwNqREpbxdzAWuZfhy2aGFk/JgUeczqbtPK6ZTtzqzNLe5S06KQ0BCDScI/Q4VNO
L148W7npx+I0bxPT0Nj2unEz5Mw9g45/qIGEa+DBpnk0vEQ5CzlnBSdOaV3y/VZjMtzKgU8dH+KM
U4WT5jQw+afAeGvC9L7T4E01LMx5ML3j02L6ivxVFlhPKhWPBE14fiVVbHGLOQTJM1Ed5K1+NXXa
FntttrASJEYeYVQmC7uS7aI5owrz4aaeU6sk4quGOccqMEi0glgDE4WQq7wn7aqYMoDd7H3JCFOp
bAB1XIHJfJQi6Dphhe2jC0AXa3V+UsWbYvbVIprTtZLJdk28bZHabYbEaOjrptRZAUTUkjCRhcNV
JuoJx1RNclex6bNJJm9M38dJqjilholKpvM0zqlfFT1pEw812qGRRLAEmyttnxvgVpYjECx0c35Y
4TOz20NxNVMhaEQDYMbj9CYNdBcUAsgMgsiyOZEsJ5rM/p5RZtKWCYktM9iJrAyCzPzAezcJNlPn
hDNRgFi0lcd04kmL+xJNdstCyg5lEdvRnMlqL6ZUuzaKMAHYTIpaPpfFo2JTqeSrERTnegdzTl0T
6iViwG6BgvrU4VncWC07C3Sl953PXF7V7LwGWCzgu2c1HTi4aczfDLOuFi2t80qgulFHfDMTKH2Q
EIkLLbrdKPFODaV8mQrmYX2Udp2ISsQY8t6ft6dtBetRTEf4MmyAUBxrs/RYmkXIriz6eq3N0mQ2
Xrf1LFbO9XPUQbQ06Xa1jTtUlopOTXmr24xm9Sx4xu6GuWc8jEZ7GfNijyRdm9aEzU0Peret9Uea
ScxIFe9sA9Wz0EoYm21A7CHaCnViJZDafpemVyMwsLiZaSsxQVJaqz0g67pEy30ZAshwQtT3Grid
AHlHA3VuyWPFpgMRBr7fEVLapOU0G0vuC1QtjB9MqCyWeDIEWgU7jxex1LarqcI6pcg0r32Dz2tB
yEMQiiykjVG4ld4oLQJppKsgaFpVEQQLu2FBsDuAqyHIA8k4iBZmZ5sqOA0RfVjMmrGiHfsku/Pa
ZD2Y7V6nH8FrU60SFa4gEr4ttTJwvRIBPoWQbkVIYl9ccSs1Anp4qIMEu7wA4mC1xsruZDiC1Dbc
sZg9UNr7VHYJ0vdwAuDnsbfs+hBvRMwJBZ6hZx6DPqIlqg/F1uvslR3qlVPK5rSVm0pbk+i0FXln
n4DO7LMmivZNYLtamgduGKOuCjWDQGw4kXbbr4aJbmzeVFDCs/A2Mx4KIJjLaUxPxNz6Ky0U/qni
0JRJxbiH1KAZ3SpgC49kkFNKMUfGxSmpyYUFVTbi8FvPKI5yPEem0h3q5VDFt0qfV2jOiNUCzxm5
VsZRxVfq6OL7L1OEBsBUIjATDUYwDxecjm6INbltEZD2DwLXJRg4OQEIeV/6EYkMkcI5SOoXi75h
aUvtKF+3CqqbJFWPWkKaXpofO5U3qjAvGi/Z4sJKUCQdVNEkd7XoX7i1Fc3joVhjYyLdcCyPVlN+
5ylHa9kz1n6nb/oEUREL84Rlaxwv/davwDgeMwE4qdKj8s0rL1UjK27VvryIwtE+mI3+HrT2RE8r
hLpxG/vRTSizQFfCQ6hVKBhfpfeyrG+iat74xHOIbFv2yzbkpesFxylZhmSHIbBtaH7DIlq0aobW
xb+vDVrfOghz6CTt1TCGZPXpt1GiPKCxu0I008K9QG5V+pd1mb6JLARxYl6lkA4asvCGqL5sPbu7
TLV2rYqBBD8lv9Z99TZn6qUUtollzrQi59xXhq5eqJLrWwB5GwBAKm4O3xovqwaLiQnxdMUbhZ7K
ZpPYFcki6CAXBMajVYz1SkqlYUW+xVVWhgi5mkheRImxQe45V1FgKstVso68XBCqoB9DmGq4msjH
kgcVSRvzty/KjD1e9GzFvdhll+oIupno3W+SntfLjNQKjrFmwD58leocL0s/QfmZY69toI90ZnUh
5BHdkH4KOQiWqtjx5OFfZSLU80fNLFjlk7Fa95b/gh4hKSuIZar9Slbik2qCBxi1VxLWH5WOcAYt
a7/5ElKo4hZRAecZ8QyuHwYxNpiJtSYmk1zt2X0U82xoI4+ux/69V5J6w+EEb/Mp75j5LTKZUgTE
XpTf4OU5iCl76zji2DYtdtQ27Ejl8NGfcObb9RLlusJxNUMyTWGA3QBNdPycWYcQkZBldv6CZAYl
MjhlemupPekZyM/cZzPax+aaCposSSsQfnoQmJu6isFSeRFFnoAC0kwwRMIxJPI1iT+RgwyOOqJl
7omZQ4taEqunwJfzGjsDIjfWyzxKy43nmbc68XdrtYfJbr0F3UrDdiWI46EMM+YRgZQ12yRTC9DA
BKG6TgEz5iGlSSM3ta2nG89ehGo0lbUDWiCcflz/BRLBty6Wpj00TLJaOgAWvn0TTvI9ohSnzgwB
rSzpnNQon32j+jap5hnm9VrxJsxLMXN2rYUEw6E25+yPOSpt0fs0CJ9p8F6i8txxlk6gWCwlvVnx
fzWB+ZrnTGWc9zwKmWDoKDmFfXFVzUhLXcFcC3jKy7obozWflBodaZ6TgOOJlu2frG3j6jquy+Iq
hrJFxMG0nBox7GKb+WfUK91F2bdshfFmTnaB5L266zRsi2JK1rFlkKKSg08F6+cAub5MLKKGzU59
9UYiwAAm3oTB8NTpfbpWGjGHY3ioLs3hIfGj9s+2yj/qA/x/ZhQyNaHgxrEp3ePmmQ07FO7/czvg
f/3P5Dl7+xdKFv5Rf4wW/uVf9KM3oPxBT8BgPUaHQReAWv5fUcP2HwqFTjoAmmHxy9w3/9EbMOQ/
DEOnYWcZNClJaOEP/egN6PYfc861hfnoL1vSP4ganlthfwsz5o9NV4A+skJHiX8Rn7qtHkdTQ+gp
cVbqpRqfCwurQXTz4SL96B999LV8NcbcnPjQfGgagbxcz4HDjKd6eECNJWvH/2YI9DQcRGmbfO7B
ISsPYtWDsqDNGx8qUSc0cL8fgpvxiyv19xDzzz98C1mWdCUrbXVplc9S85J2d7//+3/WYvx1J/7+
++er+OHvD7V8bPRZtu21OYr2fT2ZLixoqd/9fpyf25X/Ps6nVpDIREaJYpaQeTchPhnMY+LihoCO
HI/XzKv6/XBffa1PDxiJoCVRZgw32bjMyfSSOWtSqV83yvXvR/r1Y/b3Bfz8mHXUSNiIChSjS48F
giyz/+IpM3VcWQi20Ll9VjHZAfV9cmPn7Le9Za5MZZfqXzSTP/Wu/7w9H8b4LMmxkwTKSs7L0izl
BTzRjbRix7qlyO3Ag/nC3PerZ+HjYJ/kHUYlRi2uGMwMkqWf5OcGrTQlgVVr9+vcGx+JOUMcKla/
v1NzO/Tf3qWP4856mg/Pup43ZirPpO/uNTtU22ydus1ufEyPyYu3oax8jpfhEpK+q12BWv394F+N
LT6Nbfnwp6yZMu5W29YFsr+VXDxZ/6c38tN8odedRjgg48wqHdApCx/ZQ7223Xztr7/S6fziLVNh
yOvCMLCFqvqnt4xA0DSMOc0Cqr+UUhv+5ZOBzk0zzS9e51+8ZD8N9Okl64wpnqIx1ZFIg++8QxBa
5Le/v0G/mGh/GmK+gR8fDrKJo2IkRaZA7TpVr4nnf/EIfJKnfH/JPg5hfNLDqI2N9DIYxbJa9itl
SQzlojrUF4S0LQhMm4UipOu61gNnj01y+9Wj8aubZdLdR3aE/sBQP92sXAdVkBSlmCNPHTneguew
SatrmtPvL+RX43y6V6akePBZAQyW5rWkvrf6RaPqC0W///0w88f9tIVQP3yd2Sb98X6ZaGmRxgU6
IvRvdkO44J2tuEbt1vkXK9ev5safRvo0beAM1rxJ4sJ1a2UNoNxNF8ayfOAMtJLxq37xlHw53KeZ
orSq/03alS3HjSvLL2IE9+WVe3drbUmW5RfGyNZw33d+/U3Ic6YpiCbu2C9nIo4jVA2wUChUZWVK
rTxVkt06qCfDSwBQRz3GlN3Ga185d38bt07WehupeDF1qgKRiVixF5QLRoiWhKSgBX28fTMMp5DI
z1idrnAe+hmhGWkG1KcC9KINDFYDY1GkE8PSO6hkzzHIT1mbAiiFj5F12y04RwBU5I+xX9jogz+X
4GX4MjmizfuYjOBv9pdI4U1/Hm+MkOsyAc8gJlIeCSJbHaVHAaQxON4AZVpQW1z0R82ZXVRVPN5X
0Dhhgfq2v9/FKOWcXVWNHKpSZGN1KGkBJwP69QjE7/f7qxPJr/+8rRdDlFtyStRiMg3nDcpubvKS
PSK3OkFRI7zXD2Dtcrlj6vZ+5IunwoltcAb9AwgDlCt8K+9+mmLk8ziGlx9AeWpRLyimNzomZ8EU
w2Ogg0+nR0jK/b2/UNaGUp6qQ8i07GoVEkniSxoeWkwxD4wIyTJBeag2gv+6SXDmlM7LFE+vITLE
SLEouN5nZ6SivbLwk5DnsDG4Idy/fkLX+YfiARppzs/AyPz3HPXDx6GCvrCgACknughmtWsxOubi
l1ZneODWBb3+/tQFnYm1lPBVA+HpfjlAyue+4nJ//9uzjjCdBgfjwOu9OMnv2RM5wrEDxlwrM7n7
0OJN40U4MCyS87lzrDQqaKRywU854GqwCKE25GuY6rShkOgRXHXk/aE1Klroah4J4YgkRzGhlGMh
TgAU/9Na7LLg8Aw3p1/HSTd1iaKjx4neCHBtFcBc6Qn6PQ5jUSTy7G0hFRhGkArIM/lo6rUG2C2o
B1+gjNMd6yvehpzZy8C6zBieSEor6xtG4dRhSkhCIIA4THsE5x5jRR9h4p8Or0YFCEMbBmBvUDpM
CgjkNlyNaSfoXGEsN1y6t56P/laE4EYfewzuLwwfISf1427qIso8IKVRUKMCEv7j4gYobMk1FDFt
0MsC8lPXfyXZsxLfJh26tgUj2fnsIh+NUf4Yodel6QSKlhsl5BLa46L2h9qIGS7y+YMRM5KCKpgC
Jhz6nQKVXyBUe1QDkuwq1G/T5pnxwbbXcTFAhb+54QCO7aCTmhxiH71pt3/KPf5O8iDJZsmn6Aig
Kes5sfGc/bgqKiA2qiIvrR6SN/vohH7qZOBTtAJXPxhPEMyzSiSMGDvR7PEefCCMNIuxpfRbpgM2
BpOLyLLQa7lOs/YLz3WMaMzYVDqfSoCg4IqqQd4ttO4IouhAxH+RgTA+3ufM5sM+qrQTVkUVyDrI
/qLD4srO4vOH8oDJOIu9awLLFpVFGaOqC+OAF3OL8Q90gl0N7UA8/CSnAvUe43SxvhH591Um3OcA
3RQF7pYSlJayOnnS1F4xNo+Eos/h4l/PpydaMIXZFnWJ10oIjMT7lVJb+gGTdnblZDejK1idFds1
48CxXIMKkL0B2CvQFJJdYxgfOllk0p9HF3t/cSL5GnuL0z5uYGyIE2A7iMPcST4avur14Dd15GN8
qqE4a3ZkluWKvAMnZ7lRPMmCYBTzpBEjez+Cii0GN5Vg9ZahUw9gX/IVNcaZO4vLDWSvGP6ykTR+
PAlURGkHMFFjAAzKM5iYE1MzdsonaBQ685XoYob6qFQsi+Rs7SyOTrjEatHGOsbdrby/1VAOdORD
5ZCJudEv/yyg0LmWEis5IH6kNmZgzvIhVA85qyNAjb6Sq/vDFmpkwaszl0NgSgP14s8MC3ALq3jQ
ADcAYhAMtB6JKuMr8OoAIu77KuNE0MkWmM3FRhQwWD0BqsIZwID1CrBEmvNnZqiQUikjpuRSCajq
4YozTip/I0aM19FGEv5xC8lSV1uo5iQl5nnc1rhM63vZ6u4S13CgfU3ipAytT+bbkszf7PohFVDK
ruCBZORE2ATJ0Q/QGVvgq/gx4H17EKzlC4gYbsdT64O45PHPdpSKMYGY9CBrxwN+WE6QCtPDUwIc
+r4NxkVApoHWO9prWSd3yFGACnw2WhfUCft/n+V8VNyoDGhLRmBksYErtuOW+7JgdHpSa56xDoYd
nSqgxlNnAKhV4bGU+iW0yzJQYfTd+GdHiZ4+rUeu1ocRGfCEcYw+sMLaXqKYYUT4nON/8HKdChRx
nCulqi/47m35NZKVJy5sbjhg5mKpc8SR97q5+9ICmQMxTEZxgOEOOrn2VgcMc1ADRCBIwgOIY5+I
dp7JjDjBSAt0Kk6IiwwxogKl7ko+g8HYwLoARMTEPKtcynIJ8u+rtQSVkUgZP8gQKYzA7Adl0uQH
aP/2/Zu1YVR0mIIy5SYe9+IMDvLlSgq/7v991q2h00GgjTUtKJBoQDj3RrATN7/WfwRXsytjVBYx
B/OVwPPtG2UtigoKNdRIm3ZEdmgE4GsZMQ6vslg1WR+HigtdqVVQEhNw4dZEDU+2xQCTRVN22F/J
RmPlw1kyqLgAvr0W4kqSbDeGCU1UW3CBx78RTAGdldQCMxAoj4+8nbtApf0/snqyjJ0kxqCezL2g
pKEsiwD3ut2h9VJvdDkvObIGjBl3lEFFjFKra66E3i6gxd8G9dZoT1P1IMq+PJ/B97u/paxL2KBi
xNwmY5tkyDpbR/dIJQzjaaTQmz7WLhQ3Dvntf6/vfvyIVMjgYzAPjzFCxoxZIcH4VgC7Z+Sv++ti
eKRBhQtNNXpdSUhlJb0CORwQaG7bv+3b2OjgfFwJFS5EkPRIdThJaD2oRxCj+4MPaNuBt+uHzMoY
FwnjGBtU6Ih4aZGg9C5DDQf8pAp3l9Q8wxlYJqhIAfS4oKWYQUaPCPQtgwcOrD+LRQYVKMDIoKhJ
iqc+NGUxjgcup5SxTfsf3uCpEAExygBTM0iBUghztHdZDX3tO8Z3J2fi13HA4Kk4ABHKquwxbGMv
CD2oJIQYcUPtGLBnwRLNymJTOmyvSkM3C6wDqkjwWuvbb5EFAGhrtJyGxs9Ataa8StyP/VWxTFDO
zKV1kzYRKhYgVQxAeroAtwghkX0jwvYj97IQyouLopP0GXO2q8L0ACz8W/YsPxCOEfnEgfM5xf/1
vG+ZtTzKt2UlMTCTAMFEMvSrfuulL3HGOD6/eFZfFkd5dw7xGZ7P4HuYrTti4PgUO0NgxVekSIeB
9bcmsfcXtX1g/zUoUc7ezlyrNQXmowOwKfc8d81BNnPfxC/y14sNytmbstKFWUHHZ0yeDWC4ouW1
KL/HIUQVQjuInjCFg/GU34oTF6PUFRhkoPQJRKDVRvlexyA2JNn3l7XpDuBEMBRC44Nhho8HqgVE
vJtH9CzK9NkoGwxHneWRVWfZ/DwrI9QqcnA6gLxWFu1yhIDdrao/7i+C9fdJnFrlxF0hZSlonFAd
E16M0scIwP7fJ0f+U5xb/X5if/X3MQSnTCImk21Rz0FxdwXBE+iSgXEtZhjavklXlqj4BoolPtdL
lBuW284muRW0wmzQUloQfnJYCQhr26hIB0vppHA4po14l5ZXPVhh9/dtM82XeF4DYgRAIHCwfdw4
XmlBh5wgUYwO09e+MdMbUmiAOqiZ/F1jJMFDhurmjNfeZviRgN1Fj4PnQf1GbeKQcEW+tGhOgNfX
XmxSYzNuWqSomRO7oc2qsm1t49octY0TByYIrUGVreNKP4J+9iyyXpdbp3RtgtrHCoOgcxugn6Op
56p7gwb5woKDsUxQ90IQjZg5KhEIeCDrpYHQmWOCnPFwYRmhLoY0DcEsh3IaxvUe5iwzUwmzkGCW
ZLjdVl6y2i66yJqqQ5sDwQdG3cyEqo9fuTFAgdBonM0FVGiGPXv7Fsn+0wFCApMWED0y6LvoRCiS
23Ys+QJ18zjE2J4IeULQkkj9cur75G6uF3/f3macWBukImrXxvyIBhRx8cEmVdfEhtqirXkSXLxm
HKit8Lc2RoVXTB/3RruUeG1yt7IROWpzwIyxhErR/qo2D5IAfhBg8TfYCyMB5CUah8suiz0RJL8d
C7BELrPPn+lfA7RfgJZAS/gU4k/8kWABoDLu4nlO9uy3HnfSZS106Z0X64IbJjwhJiN/Dqr5hzRx
Xse3v5OCr+1QjrDkytgYPY4t6WCgguymGEYHfA6jU06DBLziGIdr8wivFkY5wxC1WpDJBJ9fPnDR
rcE9c2hH7TvCtsNdvhNxlNV9KwRaJEYLLqZOOi/Tg9p+C+JvvH7et0KCzSdvADmdjrkREITwZKUr
KyUUqJNAQyVNydrbvgSNsjTdxo32HIP5eM7R/ZFAcgtd9z8zS10XIT+1k94jOMme5ErAnUseQTr+
d/QrlHFWq6OujEGIorRV0R8p6utReZQacJGDHYQ3WESCm5WTtSXq5iBcK9CbR7FQ9rSvwG/a0W1z
Aks6kACJE/m8z4pHm+UvME4ia9yknZz6SupSpLPv0S/2h6vcAUe7L5uTNb8IXgVsu+rOvtLZmIWz
+t/xTgWMkLoBgkMAHz/6jQBWOPAc4e0uNr3FgUm6iPt7XW5dpeoe931l815ZmaIOApg1MENSYGsx
BMyFr4YIJaz5m9if+nlhBN/trGllizoORoERYbkFQLo/Lu50wFgcNCtA5pn43TUG7u9YD9HNaL+y
R52DqBUDQdNgL+LPDfQ4A8Y5Y/196gCUmNWHMBne8VF/1DC3KbT/SHr9B4AmjthqBbTjx1zQNwvq
k4V+Fvo3Q3oEgxnD2TbD7coGlTG1GEomYUq01fLUDLFZN44UMAKhKG5FwosRGttiqFXR5iMuK4KS
C33k6B7OcGFGtoyhkYgAsqGLghONrqBb3YuQN0itiIGoZDkg/RRNFxVytCmWSurZsS/4YEWC1Oo/
SHAVdOGsfIBxvGggDDpp48STAjPBjI7X5TXkS33jpjopHqHMFV7iW9UZfda7i/jFp4tntd1UAOGV
EPovaS5jxC0zE+2cTvdDdDtlz1l2jMbfSblXxqgQovB1DjY6XDe5CnSdjwEkMf9DE1TkECAR3BRI
6qCpV0H7QznK4GmpDdbwDeNAq1TAUDBULkwYo7SDDHpXVeobU8PIdFkmqJihFsGQzzG+zKIvpwHM
DAYEK/ZD+nuJcu/rU1GjUMpA0ElyUyNjI+hNzl/w38KdfHCWWJWfYUwL/wv+VkADH7gjEBS+fGY9
WTazn5VfUIElGOVxHCvU7Fu8VETRTfOzMfupANp4CD18mWdGkNnM6S72PuXeocHVA5hz7aYBtRDS
0g5MkDE/OSUY2va3mBEz6dy7TdKp6hf44xTn4BYHLES4jwsmjz3LDImqq/xRaCUF2u4kf7xV7PSL
eoRsnqsetHvFAbH6QbQrj9UR2/RPUkeRVUNGcYOq1gmcMMcGwU60GZEi6O/kPrjf37ztdG5lg1oW
eLmg/hwj5xA9/Zg6y3Plg570Zz4HcYXzfI6f901uusbKIhUPcz2r+nBCVWAKMHtZvrYy+Hz4ALMk
jblvadPpV5aoYJhOBg9aCawtAHseGPCh7J5Pz1p3F6PbLPXnWmKNQW5eMSuLVGzUeVnIUg4WBd0H
ZUWuQT57fAiy+1Yc3f3FbfrjyhQVH4eZ77lZBkp7qmdrCIk4mQ4+SyDSGbu4dX/B+cA0T4ooEj2f
G2mQ7+Z4nC+jfV4M6W0Ym1tZjMHDiq5cN6Ps0rGSuc2Cx8omHT4EkKMuIlQPbPFe96bD4hcn5Xpw
FDwxtDsW1nezO7O2Rp0z0YiSfgQdqC1fV1fGQ+iDi9PRHwFXgBxneJisyCeM+svL/hfcOt5rs9TR
AwRsVusC+Ug7+aXqN9nrn/196qC1+Nv1OGGwmkcmIIBgB7H3cd8EwzfelTdXQTFuh7iBJoBsx0li
DstNmKTQKgNn4V/6InsKy9zW8VrvGHW8JpCCG32VoR/I3bfd1bh4w/AjTZ6KmbGuzex0bYk6XTNY
tvIpIKcLQ5GiDgr7yMbEODQILPJ8r6Fc7uxvJcsbyNpXWwnmZE7oZbwzu/orNMjm5Gn/77M+FZWI
SPEsVOA/kuw4vuakWy33NP1LPByyGNyOrFtlKzitt49KN3QjCiAyhzjYW50deGRQG3JK1/KtbjYY
0UJU9HXGi5bhGzR4TugX3hg0hKNkuQFLHRiH3mTRn9WDEHv7O8lYHA2gUzkhV8H4hXqVER2quvim
9LqdQ5Jk3wzDIWgEXdJnrQT2LRQeePnYR6PTtTVjJZsdm9V3oqFybcpPldIg8umqnd6M3nDKAEVt
beHv6QzuPReMXidWV4C1LvLvK0fndcxpzxi3t/XsWNUPuvTX/r6xwrlOvt/KAJcZ5ZSRNhQ4sYYX
KK67+bfSEsCifSp8iMR+rQ85JqfGE0uggbmdVNTIFTyNtA6e0VvV1exAvfQa6b0lnVt7tEOrewtu
WM8kltuTf18tFnyEnNDhzWeHxSmC/FPHN3bbXdfKSQtqxhHbhBGv3YWKIWKrg38phLsQGo3pUNTO
ASJrz8GhtomANOTabotv7Sufm9wj46OSy5B+R61NUxEFJMZjOquCaGuQ9hDs+Bg/Qd3IS+8gBnNk
lQoYJ5wG3GHiogjzHI82Q27NYYKMk3xlJIzreduIJurQNsBLiS5I81UcSR1hl1j4m6z2guUuMb7s
7xrLBOWPmoj0V0EXy27TBTzbxdd4GA8yZMr2zZA/8/nbXFZC+WBmpKNcyniqz2Lu5PGNptzmILTV
1eb3HPBiiXJANZ6rYp5RRQT57JVizlaI93Pk1k8gws1N9eG9xWzD/4p77bC/SNZeUg6YqmMZVyoA
zZV4xSWVI0mPecEayWHs5DsqZXWaB0mKA73A4I+mHZLqMKLXUkanJu7M/cVsDmqB1el/zvf+7ytD
mNLi59TABU1qgBhDsErPcPKD5PAn1iuWsXHvuf7KFNc3bYcOCIIGf1NKz13nZiMj39i+Ui6rkT4G
wTFtKyGG8jskTF8j6THi3va3i7UE6spqOWEcuxZVNaU6RAEEqz2BSZ/CskH+fbVN+OrxELw3irqz
GP6d44laDTrru2/uFDrXkO8hMij0bO+oS+BCDpFBq8b82mACIBY1aL6PR0ipXklGC93u0EXH28bT
EkroTWlGkXEfTLJTaOX5N3Z19Vuo6MRpkB9oE9SIpPAvANDNvnrkMdm8b4Qcy0+xaWWEik3yXEYK
GgMgxTiGvnTqfFLsFf3e3zez+fVWZqjAxOvTvEgJruFcl/wZ6gF4IUwTa9B3s5qIh/i/n48KQlE1
g117hCPOnvHQHYrbzo+tDkpFCe7EzM6t5qQ/TsfgVsI4f3wbWB1kEAFoFliTbYz10tl2rfNRoJIJ
RRXinRnKzeJZV1jVlE0Q3mq5nzLtgo9lAYyoKE6FPmGVkjywSplQX2B8vu2Cw2Vj6WRbXRL0I2ZY
+tlYJ7wB6mN6IPMJyh0LQrQZ5VfGqHDVpV2IsVIDmFN0LaVbVXheSmRuFSu9Z30kKmxxEHwuQrKo
tLzpmmcQqqYgb953/A0+Gl1cfyMqbslD3QeLhCs5/Du8gW7eOT0GNggPw6veJkpo9YHIZ7FS7c20
d7WFVOxIcxXySqTfrerc41jxN3UnnyAmAVL4gdBrGx5jmaQGtBNH6BEWVZLkCmMyqCVezw6EOvwO
oPfwUXXZ2ScjRr/LTq1ugjBatFJtUReS8muBc6qJwfjEcgsqiDR1Aa15AWXlARTU4OzpJl8cfjD2
i+Hjn1Lovu5VDsHQTq56J7tTrTZ1VAxYEFAwmbUlqmrwfoZZxtLoUZWc4/NFV/D0C3MoZ9V3Yw4I
Mii7/3Bx4se7WtAbcWpU+Lz+lBwICRMAoveL35xANo2BaXQY30KX9W5mrY2KGpkmxSqRsLOV3lOW
cxZfzywTvwiDMpH5A0EpBos+Lizqe46rROxfh6YsaQzj8XoTH8iNGVis8SmmNepuRgE7mkEyTlLq
wpor3Sty5abPn0V58WVoDECB5aAaIITvAsdQUneORuaTlnyqz+f6smLq4s7UtNVn4d8VZy5RUW2A
VW280BXP+46z/QkvxqiTJ0dygcc63s844tfxIoFYHi1ALnv4IzO0MGVcyVOukwBSSa3bDgqI9Kfb
hG/tfTO/CP3/LkchMXMdqJYqN/IU5Y7RWlwCS4wdlTPDa/4HQaSRYbTxVTuUJcMuYxcV6vQtWTlr
YYdQPBagFYyOHWi60uhlf3Gb5AggD/7fUaBxPx3X9mFBhoplMFoSsVsNspuEcxKIJ4xi3hhPmOG6
GTzjMHsFisLANtvl6/6PkPedUyH/vtpgKRhzyC2APwY8/ddi11oNaOD3TbA2k/z7yoQc5nWoEcQJ
Ko2mCh8xuu9qNJp/ZoWKKzFAEHOD3bbDGUr2qVflb3PI4uogR3XnKNM0OHIdRHIa1rI9W7MlXheH
8ITGkZ3YzUlGez1C9ogJeyt1FYav/CJPvfgKFUSgUtVFxYhznRy6AxmtN5wRs63JkQXzIwHi8xI1
CKKCMJfoo378WlOvcFlfoiasL8MxqiHdFEUHIUvcYuC+qlx4bWRjYULThFFT3XbEf+3SdYmC0zkl
QTnBzoz4GmzpfpDpDHjOtiNeTFDBRDEmyATNeNqMWuH3AGJUcuCK4nDY98TtGi00Q//ZwvdLaeXw
Y9/lA2T8SKafYhaZBPz5Tjt/X6z4pbFmM7ouvu+b3E6FLhapi9tQ9QDiR4CL14XXEEUi7juvfhfj
xtm3w9pBKlrUSS8aVYqxgYi8y2IM+JehOwkV463E8MH3DV5t4CwLObSs0L+XvQBsofJhdgXQ+7Ce
ZCyXo0IGlD67vE3hD60EEWAOZ2tmmWD6ApWAaGM0NBguJfXs5ir9Irm9h+GRs3qA5IRuBqbwlD2p
jByA5Q1UrOizSShKBRDuRfPL+chVr71y0MvnfV/4RUi6OB0VKQyN7+WigNMJ/DP0aK0wPonGk8af
gv7YN1e96jXdy75Nxsrecbwrx8j5Mm2VFo7R8ALUNBozg6xrN/tQxvgzQ1SoiAeIqvdQAbYzKYfS
5qGCTK4S3HGshxLDBd+BlKsFyXEM8VUDKcCiOG1+zvOv++vYrsJeYtF7DrIykFZdI2HcD/X5dy7c
wg2PhZ/c1G7sygy32+5or2xR0QEyCnGicRiaJFkMiPCt4ND4w9Hw9FPoagdW3Y3lgPTsrlAFYcWX
SCw6SJep/RX0VUf9oEA/q6qvgkJzgvaR6yprf0tZPkhFjTEKFy7PETWgZ1mXf01pYEK1NtOZ7wYy
Y7pzE9N00zGHee6wRw0HIwOWvkBCp9fcMJ/8SAfOr4+tulYfm0q87tM+tfcXydxbOobwjQGBKEBy
Olszw1N67PzRjfz8llXWZG0nFUVGAMOKsUZhPSxkv0NDsYZucMfrf7eT+oOxKBJsP+2oKPCiipEg
kK1TwbibJSNRS4yNSiZv8Y7yVYSyvW4PzyEIJ0Y7AauUm3jRkdVB3bw2JV3kISXCQ/idstuqEii9
O6KlEHmJ+FSPD2D4/h23XNmgPpi2VJDF5CfASWZMECvceTKSgzzqT5MGhrf9jWSth/pmiT6HUyMC
ukJINISnNL9KmM0K8ns/favLeuhQXzUCVBsCfKtkUJ+TYjSTuL/NW9lTG4jKzjNRfHX3l0V+9p5J
KuhXVVd2MrldZA9qUWCBlDwybcLKCVhmRPyMVUieDRFEY5CPgZnQ/0l2IruE+nl/NZtXy2oDqZwQ
wK+gNAgVXRefR/k7z2J13zy4EKeXMbIgixpdrowEiDwlKobr1PquHR578UdSWUvfMvx6gzYb1d+V
Hdqx5WmZBoIrJn3En5OJ0FNMvdjKbodnojSMREqyOq94a58xc/7Cs0Ymti/R1U+g/L0PxFloSNxI
k2McgNUaOsi9KAEQmUEBMQ6ugYmHgDV3jNP+WA3Fw/6X3ETQrraArnQGaT93fUaa7KBOVK3U4W6g
oBtbhN2o8/rn+pUFddrGYVyWTJc5l66vBXxhMPQ+TACTQyZRls3Syt+K1++zm15BsNyeDyJnjRhz
Y8TpTc9d2aYOyLiUk5Lx6IML6ZUSvUTJ2/5+sv4+dTIUiCPqQ4ArR5559HMDRykab9/EduFxtQby
G1aH3BDLMOShGIHCFaGyj6zwyEEUcnAwR8bsf//CGuQaZAn6FJ8oh4VIb4BIApiVCCxobusZ5wL3
NcEqBGeJMSK6eYvKF2PU59ENbqyWBQdSB+VVHkFFd4HkcCaiCD8UJgaw/jtbNIkAF4PU9xImTUvk
GHE5mvlXosqrlPzf+99rK5iBUwg6YrqOPgtd9cCweit0TYphglYwUxA0Fd9r/s4YGDF5s7u6skNX
OXRJnRtxRjezdeIzjy5PEpmtx1kx/CMFyRbnRTcQXLRnYLl4E5fqeJ8dEgtpCSOsbh5wBRkJsP+K
qIgyFdOSom5HAAAxYyOFr6EKdVBDzlzQ4ZiZOkEqfrTlcP7Cte1TnGfQY+d/KD0otHVltqZ06q15
mMypNW6Vnr/ni47x87buSPwoQJYgtgIhCCpj4tVC5gYNnQhyR6bHn8Uu6GEzjulWJFiboe6WVhvT
IeTxYilbjCYsxb0QMMk4N11rtRRqo7M0SWKQBZJPPjqo8oLYF+LwJ83pbYLzDW0O3XPW5Ptm3WG1
Mjp96hKtqEQZD9jue+8Uj6OX2NAIRRXZJFoaipU+qGftcf8QMXaTJj5vuFGCZjMes1kgfM1K3V3q
9nXfxFbmqWBOF5AyGSPCNKlaLqSZgJOKTNoorkCa49Wz5sV1ySr0suzQ4RuajkmY5MT/JDcAfVtz
G6K5WH9XjoSBtn+OH1hp4aZJVQDplQxRQ6gIfrwxgi6AcCihAxr62iz45bGRC7PODcZEGssMcdfV
xSRN2sBx7w0iAA9T9Bk6oXW6Lmcc4E1fWK2GPsCtmAwlslNUCm/6lDPnQLf3XWGz3KCsTFCHNxK4
es4w0Y3EUPke+oR+IbzHaw5SKtJf2ZH1fTazsLU96iDLqBcKQoglqdc92OIlP7+W0YYyCAuMrdkN
czhrMwheFkiPqEh8mkMjAQscXKJ4lnvxQXQzZsWf8ano6bYyUlHJM8g+GodxfJY7Rr6wmZ2sNo5m
dIYWdIKkGCCRosS7GwAOtC8qMv872soXNlHBVn6yNkelC5Av0Jt2QAcj0Tur6QpoFKutNS/J106q
vlYJ5KIZnkgyHvrhuLZIRYt0nMYq1oCzJQ/H2FleFyDrclO+JaJxmSf1hz80SMUKCJmnE5fhehzv
G5vMCXJn0hEFmp4gHhjWWP5BRYxmTuVKEgBFwPSNLp1T1gAr6+9ToSIpmq7mczQUdI63edKjj6en
/Q3bvINXJ4kKFYvKJ2LXowVvCKVdlvlVhSaJrIv3nfA7DMtrX6CiRKVkyRgreHYvkGBs8vTFmF64
RGW0shh79gkcFxv5qHCoDfbhdTVAPp0B4GEFVxoXF6s8HmENUJxQvT6CetgpLQ7Qv8GK7yRMsLOA
GoxbiQbHtUaQqu0Ic6LCW3UqWsmMAqvx31UQdVFRoZKmyZDNhQzvx8uPj1Q15BKcG033k2S2ZKjK
C33u/o63XaxQ4aAO8rJOO9Cv87LipIlxvcyVPaqVnSTd7ySwqwVRgUCNuCEdRoRWNTq24Y9sYN3j
24nkygJ1+vmUR4OCh4XoqjgEx+JBhpL4986RcRMZ0Po0AL1jVh+2Q/hlB6mQILYBWnLg2Xmv+Sw2
ZsgrAonIoRRx0zm8nTkcZxoV8Kdjid+w//l+4fsX61S0AMy7DCcFvfbqa3EVn1uT5OzgMOzd2Za+
pC5rLu8XmcXFIBUzklyeejnBDUyGXjRwi3Wv1TN/17v5AbeXP3X274yfrA6CTHoPqywwW5ZwVAlT
nxAcE+VQ6k/DwKDfkEi59POt+O+qZKqcKolDgxE2rCrQl8XKBs6UOO0qXxJ3UseDqLe3LTeYktj5
vFF5RHxEwJxxEM12PNcW5iB8SapOYY2Jn1ywBs0w+zazO6U2k05xRPFO5uaz0JVfp1i5U3PpzEOs
gUt7K8WdL2UVC9m+HaMu66HqHmkml0XSkoJq2NtJj3eAUB3lisXQyfB9mYpRbRssZUpw3kEwmnN2
HMd7mVdMqfwxlgIjS99UQFr7ARWqhngcDYnHxSh7s9PckVJEBWkWdbQgRWDNdmdxL8MTYEcn/pUl
YkyO0Z5/ULErH7mYa0mcn+IKeNpzGjjj1Ppx+q0KdFNN7/eP9faVefl8VCADB3Os6HmMdvWY35U6
JALyiXErb6cZFxNU2NKCRNMbwhBUyy9BfqVkoymqiRnovzOZr6i6pkloquIio44WCIvzwiA4DD1b
XpVWsKsGiOhCefqdLbuYoTy+5jgtbyq8eKrivpzdOH7Z//u/CHwXA5Svowwb6qUBX5/cHMhu4N7c
AlzflSNYDQasODt/3re4fYYvBil/70HvXUg9OldZeMrSwtLixDQURvVg29MuRijH1ipeSZMS7Ef8
/C0XvgwiI7/4xQV1MUC5slw1GqfqcOXW6b8ISM5Sr8HsqVU+gp7B7v3gr/1d24Rhrv2NcuwOqse6
3MERaqAI+L/Gp+k1eej8ztS/z1+JiG/5GqkWS2yRtY/UPRzFYjXlRLcpjX0lPY4sFQ+WM1DXbjVE
6JGRB329OBgba2Nnahk4ku0y6+Wk0gXfig/Hn1x2rRN48V+SO9zyTmstr5xT2/N3tTTROXJSsOmb
rDcC+fmf4+u/XkIP4OX1zMk9oTf62WckDXwVBUfW8N0mVABlWkAFJZVQ81LbmEXKwGsT7CQHKHuc
IpQ30wN/xZ9Y1drNBV0M0fUQcRL6MMlIyVqtLSkEdm/RrDxt78SAs5YAsOomtvlQ/Lrv/ZtuuDJL
BdsOSYwQSCgSG6l05AbBg5qevW9i0xNXJqhAy8dtOIQKOl5dMZhRYZhzEliGxKLB3K7ErOxQ8VZL
c2HQe8Tb/2mlSs+GA0p4vOnmEwsPxNo38u/rHFNUu7HOcBuqohcVB5U/728ayx2oMNv2nC62pC4x
HwmxdQeSNdkVmT0C1rehgq1aVPwyoUlhL6qjVt+mwVbn1/2VbD+yVt+Fiq8YyowGecRS5HuMf6KQ
SdhkIZ9l48kBAcDyJXZZnHGsZdHBNa90vSC7J6mvYvWUNpiHYAQ/ieUBVGRYxm4p+gAALUh5xKae
xGbSRt+NXHSSVju0wvAQxJE55cmpaNO/eiU/zk3vLHiQaFrhGcbi61x/Xec1b46R9pr36m0tp+g3
4hmRRicMcXxrjPilGLunXpVzc5kap5M0v8qUcypNh7grPEGOj6kxH+dZPux/Ncbq6BrMpPaFhL4Y
ZtLl2QEtyClVqx/7JjY+Ephv0TxSZFVGC5SOC2LYlKM8CLaWXCXqURK8WfL3TWzkrLIhiZqIVFIx
FJrKogFzWj9IDXA20ndDNHNptpTkkAqsFIKEFuo2+mCHOkZCPwizNBsCchYy95M6iZ3irYFx4HfO
dhabwxYF5Qd71JEKu04eKj35OTkSHHuvvO7ftLNwij3urYPiZIfWm/JOqYaBT79GFGSd6g0H+fAT
qCNWcpggKaaSdP4a0F4WD+CxcFOMOmXHzDKuimtW3WQjIn4wSJ03TRtReGomIkd2s8x3GUD0Kuis
eJ9vR1yYbqr8RplwbZFGpihcaqBsh11ebgkvOpgSbM0RPNBZgKrj/9HW3MBEfrBH3cUzUt9JzxfB
xvxWBSjr/DAnX+vyTQEV1Fg70HIxS/Fp/4SQz7TjuZ9Uo6KmnWTiuToAddN9k9ynkWjx4ZWhztYi
Ml4ojPNIdzi5eknAYjugJZ2ETioKJh8c0+xWjVJG+Np6fH3YS+K+q/t54cIqGdWCuKfgpkCiTc/d
qfIJCAHVPocDFRqj3MBaGwl3K4uCPgppOfd4TwpflODFiAxzCN2iYFGKb/E5f1gaFWwasefzqJAE
FNQI+kYwY7+5LT3NaU7hleIlmNMBTyR6JY2rnpffmFz/YJ0KPYsWRHpKDkVcYJISGivlTdKwuILJ
H9nzSiq45KWspUIMI4n4Fo8vfORx3U0g/pAMVkFq8xICBkNBwmlon+mpeU5LQpJ2t91Z6kKUM/yU
9RTbDpUXG5QvVoUqh0EkCnZeGRYmkG7iQGC1ITe9DwApSZB48F3qVHQs6iAe/o+06+qNG2m2v4gA
M9mvDMMJGuVg+4Ww7F3mnPnr72kt1qJafac/aPdpAQNT6malrjp1qioayn3tzJ7uJkdZcsIrTDm9
kPMM5r82qM8RUvDdZf/BY4vSiQ5CeE01ANFiceoxdh3Yg4lPRTH4dLov9Pp9FdQ3lWt60852Ihcj
VenT8gWc7gfBjBkU+SolJfgNvEyp7sh0i8fTTjet4PL5uJqIohc60SpaMqzHskotnQrajCQzRj/s
k5m3O0LApmuC3wssy5el8Z6bOjFMC7AlWbUVltV5waNPGRKEgDHxEsCcF3+aRodUftN4ESiBsGhv
GLzLQrmqs5HJ5GEY0lSUcaRJUvttyfdriM8VvoS9iE6UV9n5cDjmgda3Mggy5wXxDfVYID3vaJaE
0ZB/sqTYESHTeS/CDwIZwzNMbKAaRqQMy3G8qnfjHhX5gIABI9tNjhCVRO/pk9Pa3CMTANahjYG9
g0L+8/6k47yFG+4A2PDLQFQ+4sbtjTBG+5tsXUi1xHSH16nAiEahgLi3V107BPJArZHmCqA1wstk
HL/eq9Woo2wF8l7V1bG2MDsTgHQVv7mJPNHWAB4q+cOnYyJAUvZKnUfwZ9bD7GHl6Y113QPdpfjF
wxeYqT6IYlxnN+e1FK41WrLLfCASWixhuK804Z4dgX6wFR4ySSmW9eKTYeQU6//mvQGUXAj/WLvi
C+TGHFNWFUWxALdSmUNFCrFiy5IUrw3PfXtviMCeXP17/312h5xtx3Uu0YWJNmULSx9745tFvvfS
g9nHzjSIli7zirQ6AVhStxRDBpKV0b6qaaUU/WAY1xF5qVdiS1XpoRqHS2wXZ/Zh4/vqRXu87Br5
t/guldFCNe8j0H1AqobmsH1nJaInBlcnLNkAMo7A3bM9+4Qs/WTF8Pdkj+5gUHrVWcOgDgixxwDD
/97l43CTnY00etxNihrqhWr0Nd5sa3eeyF+5dmf0IogI309shDBucJKipe9q+Ak1GL36d3aMniid
QfI98+KjyHZ5xSWd2DJd9aYQ09IYvch6W55t06Yv79lTwZMK6qFbCWs1q0O1q93QjX1hR5u+wz45
+o1MRiuaLDRmksG24kMY1OCfx8C1V4OXFScU9Jn5fnAji7HjuFqMf7Y8TS4FvytOdc5PJCh96VaE
AeQq+7sotm3eoIi0ThmucijtIwidXX0o9pcVkC8CVXSbfivdYjIASxoqLe2QLJLoSpZ3WIXjXBbA
TdfsdwGMhlcksyRJsWk5W3b0ekA3vQriagDG4i4jj5eFiU7DaLpcgUUjX+nbufsRdTdtMgielCIB
TJAfOnyOKETy2fStizff6zyIMMdUfz7r8vuFMfZT9LEtLwXeJjJoOihFWLdrDn0gtFPRURibUZMs
rbUMxHj51eSrfu5VT4CKHxPMJtIQ2J4T0WwVP93c6AJjOnpVGZhHQLGhyPEkMqlnkJwkUFpMptMU
MG2wDfyyRgjUj62axgkmmfQBIstGPlZ6fjDX8NgS5VTHjQNLvrssTnREFsimZnmZpwOqHOOuRjnA
PpagY8Box3n1gSLyRD0qbvwg2E2Ch5ei2CzoRV/VqutqlLyn+m9F25f1cwnAyuUzUUX4pJAbGTRi
bmJUWzbwEbaJR8LkNcurst7WFhoGIArL/7atUiCNf4MbcYxHGucq6yXUpnF79RUKmV75EPlt4WSF
q3rSIT2vvy+fj2sIG4H03zfni+xEk5bUgiEUu1rOnVpITiq6QcYt1So2LdUj8tlC115sou5IXuxb
Il1jgckpHJtDK+cCvRcpBuOoUmyHI0sKvy7lOzOM3UVyLakTfStu3N1cHeOrRkVeKxVUwG+Fr7dS
w21/7K70PZimBGAXfhazkcX4qwHjJURdMXRGW9uUBEfHdkDk6+auDrTv2ctlpeB10lFD0Q1LJshv
PxHTpIox6Vk24KGDSYzA2mHZojcWjnUdl455mwSgFAchVBODE8KpA1FeyHVb79LZPn5Yt1FldDNI
PtfSmZujtPYOmLidaH5Ox6/55Y00pszd16XeoAWM5twDWLABmG/c4gmd4WfrKGMNupBdiBviNvIY
jzJPcqGD0gD2UGeYCknkn9h36hUthNfyvlal35mdn6RCfcrl8VcfzrerYr90vdk6cVoca7VwhzY7
kdWanZa0vaNHXSjQbW4NZvM3Mm5o7ts5zSuMzlX2Q4N41Zuntr2PE9G0L9/7/NGzt7L5xvuMk271
PZ1rVqxXeaqceckFJ+FLwMZy08Z/n2gIinbtMwBcFU+aY2+YMzeTf102FpEExjS1VLLXiZLuG5a0
i5fiJMl5cFkEx58Z2Bek6yoQaFgexLjQlHSR1NH9KWTAazPJDhFm8suk8S+L4ZX7Pshh/GYhlyXB
7AZ6Bua9Wg5OpZxJsroYth7Xb/qaO3HtDp3It1FlYkIspOo2ZkU0gJ/fYuJGCZoyr9syRS5GuSUT
9EZs9LUouVfk0r6WCHLM0W2Is7F31UbDGG8xJuIlRjJL4OT11L6FH5Nzv+tJ7WlVeM7DVRCJeA/C
D9JYa09WVc8tFBntp8H/QWF3gNt+t39nV9lt95AH/U5UZuQqC8oshmzZ4BRjh01XMhPLLBBvlQTu
s4+XW6M1z6ou2t7Cewsa8rsglpfQthctXvGGR65eYyvDjK0+1SFyMw97Lt3LmsnxmR9EMd+siEJ9
IChPo1TbHjLfPlA+tgL8IZfFcFVDMRTbtAy63IkGpo0mpkaf6mWF/LXMdrr0kPehs2YvYRULjsNx
GTjOuxzGZQzDGiaYjMcrJwti4ygPf18+B18F3n+fXufmHLliL5Meoowz1X8tYeJk7ZnAnC8LEVwW
O/VqV+FoKqsBOxqWoC9/NG2/S+1un3eKoCwlOA4761p1RDIipYNGq8969FAuP5Tm6SuHgXdVLU2B
J6J/wubGqi6uW1MK0b0B06xG7u35e6Q827Ho0ngJPj79uyB6qxtBUaSE82rCH5Tf1h3KRE/QgJ3+
xn5ivuaBSB7/6t7FsRo9pFW5DmgClOSmqJ8GgDPW+8tXJxLBKHNWhxjUzDH9PMY/7egYRqWDTaAC
ZRPeG6PSozXOUjkijrfe4mNhiK9WuLbeX337lN2QwygiQuCVeLdfioVbSL2c2H2OslrtmRhMBvD3
qd5VZ/0wH9HP3tkWZpNrV4jwFFwnSwaitnUURym+2IqlxFXfXg+G+dRLCSiw7Cu1sO8qA9WKOvKQ
PHlFFwXSqvnpGu/tVDp30vJ0+evSr/cpOANvatiooaLYTYP3Rl8TQyvG2uzh5KPGkdIJzAU/hvlh
wBbjfgYZmCAZ4HpG1cCD3kT3+xO5ho3Tq2oJR983eyU995Wopcm9XrRONZnOWdlsYzqptMQyLPBb
GGriaHHtLORnmgna3/xT/BHCqg5We4f50EJZl7Zzml47zVMuwL3zMFcgt8ACP9AKAc3I0qNOU7um
lTQhazrI161XH+pdihTUWffhoUzdHjXuFTzPoK7B6gCkUqkfeV9KNTZ/A2P6JeaJ0BdDtY4U5xX1
K7W400fRwkIejwdOSlRg5iy0Wtie9wBSKilBd9qzwuIlyZKbdpjOkmVejUvjYW9BEC/lt8FQHmvL
6dMjHle/ZrVzI0MCKqvc68XglWt2KFrzzoLetmBQnkbVleLKzcrOUy3lGC2d4l02HK4ObP5q+u8b
w5FHS63rCSwnulI5aY0iRCEoxnMDsK6alg6WBgugkY8SjF4dlcakMUsuvWy6iTHn3SWl0wlXcPEl
EQqMJCaaxkwUMcMlWjMFkgY4vPOUO3QDXOWO+5lOQsg79Sa9JkcxHJj+7ifng2bov3IZ/ZJzVN7w
8eF8uvuwg73C6Rb6NWjsgsUW1d64ngGdSfDfWLKqs5wQxpCkC5GhZmpyWJS9plZOOIusloOpM2TD
1FGtxApY0N98/GZFaesxVtMjjP1ad4uPsUcsFjOxf0By+8IZj5a/YHCg/4uybUteI2iac3VyI53R
yTTJYSq0YNqvV2AXXhOB9+Z+r83v0yve6Py6dmQwZ8yvgtT7iE6l35SDr1vDLdgAHewsfrhsYly1
3Ihjcim90MdmXZCuJxo4fNbQjUANVlmm045RcFkUNwwaxDZADYZKGzsEVs1SNqMxj4oixiVHyfSM
KnPGKhhJ6cpAYpaCpIr/bjQ1FUAmgrccO+jRWKs2LsCneOWVsqMKUp8qDAxqKyjYsMod7WVlcmYR
zSf3Rt+lfsIENJZarAlqGfEjSMlehwol56y+0orIu3yfvIKmAYrGf8/HEmFIPQiijRx5cPJsB9rb
Qk7itj7Kp1eU4OM/SlM/KmbWx4puGMjl/mFmpftgVOTclBOIeIXAykSXyNh4SoyUhAtNVRfTrZb8
kKnZ1TpYp3YSaQn9qU8OEq1mE4hyArgdY3DwMmNTRQjAFONDyT4yP8baoMarDthYHIjiPT8Ub+Qx
Frf2lWWbJd58jT967YFOa8/QzNlbPeMFs4Svw/cBpWF71wf5WflOQNQS3YTXImwT149t/gwmHqVZ
VSQVkkdPb8HxnbYHpRct2+EBCVFBeb9aJvZMAEIk04rEl5LKoUO4ix/poEh0lL/LN6tbhFh9mjrS
QbwVj8btSx+VeeqsExkS1G/oR/2HhDE6qgcK25IOoloY3828n5IttRdz3s5jg2I0iR3rxvilu29Q
lteldppvYw6ux9bNg0hUdOfG2o1YNnVJ7VhtsIfNC5XDEqUYwSqdXCdfejRuxDBmPyURKcMUdZYW
0GTVT/z4oX6lZDjkqO+N76KBV96E91Zn2EpmtXZaibILnNqChYZomwTGvXbKH7IgCmhcz7w8kE+L
NwdiuL7AJthSeqrm0lDSNalL9NANewLSystOVPTNGF8DLo/ckieopUaOfX4T99jc1YiYdflxYfPJ
GA/TWXGYNeusePOvt02GQb9Xb2ifq/0fiPlEd8b4kU6a+8RIoYZFgUnDbsLbQfQM4N8awNwoOGvI
1ZlgYFihMfUIq57SgkJjGl3FvA0B7L78bbghx7JAqqjaGINiO+GAelZxqcTIhOQD2VWpJxXgav8C
IzzU+10KY06KHYZpGmGkYIhWr66i0xh3pz6KjkQVMvnxneC7LObe4jKqknh+q/hqu3K37kHzpN9M
HuCKR+EMA7/WszkZVZRN4tomhtG1SMSQHyx+/5g4h8rFGM/s1s/XhlsHRu2Qr72eUWbGa8MEEJfl
wQQHp5qvQDV4cf7U26EXy4+9LSxjcVOEdymsh2/TPu/VGWbbEodORmFr8kny0dLzZ793+7OICpmb
KeM5qqNoBFwE26vClGOxWpTHIAlf4uEhG3OsKL9XlrsZfcQk3l1WfH7LaiOO8RdhW49zJIHYIpfi
gzmiP1DFO1SzbhJV2o31erXM4ZOeVFdT3Nxdlv1Wd/4UqDeyGfdhrWnYqRkSPQogR6EnMG/txzUY
QHJuPtId0XMw7dVr60ADefpkChEI1OA+/QEEJmkDQ6YbbLzJolxOQzpzgK2Dx2y/AlBe++GN4tPH
oyjp4nqyjTDGRvSwXlN0FRDcrNMCBv5y9q1CVK/m3+lGChNleuzTwKorZJj1N5CfVk77WB8Uz2xQ
10JOgsgdzD/tXfYoI7VUHdmRPFEFlqvABKvXMAlqqjbbH8RehaXQYrwqW/V3Zl6bYeUO6XM9XfXL
2bJy/7IS8SbDDFj/H3GMUy2tTB+GHr2aInZtwDdTzz6Yj+Ve/T7s8mvq7lCvuiyT203biGR862Kt
Deq6+JI59hvlmEOgmzHF24240XUjhlEYey6TcQ4RXec8CeSp2GGyT2T+fAt4vz1GXeLBxBpnWgXV
g/HKxN5U7Tp+xloobLAZHBH8WqQZrK9pklqrS9qoHmufxD8V7UczN65N7uXYN/Nvl78SPxVCrxZd
CDBNf2INbvO2aMoCBakVqZABounoHB1W1zoWmKQVvQT4H+uPMLaZC32vMHePrnhtPzXkiOEewWm4
cej9NOx2OUuX0I5vRkS7q+gnDUSYuHQx21NcqXgtEk8X1KK416fICg1CqKF8ojWWxkK2IgmZJN3p
SDdDFa5xbdz98+YXAbTop2c98VYYVZ1NApHacNI13c06Wgc1C8b5nsgH2RREHO4DYyuGeRqmVaIW
2vo2htI8a6Mz+Ko7BNJ1cZz32jkCSHA33pWNo/ipXwpHSrnBdiOebflGrWINNi03vLGcnClTNMWB
YSvs/gvaspXEPBBVOczbIYFd0zCAQkNQnC2/8Yy3UVLp8KUC0VYe44Ub2WwjQ8PFyscwsE7jfthp
R7p1OUbbRISj5kXSrTDG/2oks81JQ+1ryGLXWI3bQl8cqVEFxWZuCWMrh3XA62DYndH/U61J7rNr
Y5cco/MILlhzl8CVyN5bV0hQ/xIdj/HJgBQ2ZFongMdakPFjFXI3gLFeROPCLV1sT8d44yrRNYVQ
FaFRDFuKsTzyVrsnZ92zAopCGV5XsCeKEGv8w+lYOguLtlAQ/mjofU3mtM+Qci2K5KzLeMiixc90
IuggisQwh1NAb7bmI9qUVjoHphkfir52urT4j2KYDHYai7QfRritKJu9NK48NdMdtJu+Zs7vt8a4
R6PpNNUeoIl0/J2G6fDRwBtkdSmfVRos9wL3wXfH7/IYPzlWsd1LBixMPhro3BeB6q/7wu129o3u
rS5d85yeB5Fu0Nv6HAT+SGXbvthiLSEEIK+SF8MvdMlT09CP026Xh9Gd1A8Pl08pOCSLFKgHQKtR
KqFAL+WsN/m+Sip/buPbtawErUZedoCywr9az9IywFdJqPriPlcJYOrE6TpTlB/wOmNbEYxTjKu2
tNWiVUBDKrvjoTsnKJmBOeQsmiv6fxIDwAtsDLphLzIjKVyTdJUAA3pzHApAOIlvRI5MnHiPKYwn
UVWQe3cAG6oE/2kyiziIpqXW1hKfqWhv4/7KXgRuXvD7rNaV+tBMGuUzCrXvqvKcz6Kkg8a+T2qN
B6YJRgKgJlmkwWylgBlTCK0e0CZD6fWvLZgrQIC9K8+ihSdcx6cqqAACAoJeLONfuxBb32M6ldos
j4nVOpJhuEO87i6bDhdOhK1kikabefan3QZ6u6RyNuGZObRvNOntzfyKASB39tNTfS3uZHNtdSOP
CcXWskyLHUK7LfuwoDRrLId6vBnJX4Jzcb/VRg5zfWoZYgAR5G1e+EN26ZvB/l37qzsc6PyNqJ0s
OhT9903SO3eVla4Z9bI6FMNaHTvqnbytXMRF9/LBuEq+ORcbqKY27izghTzgaV0AFA5W8RWU4VYl
mBgVkVhKdUrOZFfook3lLlWbvTbKolhIU9dP5rQ5ChOb8qivI3N6i4XaDp3W3SI50o/Rp+zDteip
z88B/0hTZep2N99oKvpqtjtI0y23PhRgghpPOeZHMmwnKR7VX4unIsfNXdF78rJufGqYF/Ncg4UD
XsnMbzVJd6LkyY6/k0YWKAYXhfz+2UBT8fGAi5V1Q1c2sCzV7a8IKBELV1dpnSiANw/+ixqqMhM6
pg5N+TqGGSfNlaZiKv8L4woo+/7rl4De/ngaVDLWuaFdiLTZk3S/pl9J+FQAqTQb/hXc+R9/v+8W
uTRnIPzbRn5O+ubBsuU7TEc/Xr4nvhd/F8N8lKabrSrM8dgfJN/GTHeV+GUquiuT7+zepTBfA9td
QOFoox+x9oZjRbon9ak3TKjaz9XeiAawTyjHPE5+KaFROHWm+m2YeEq83s1KODhKJO8lcz2hTFA4
Qyg/o7MSxCpa13riDSlYagr9mczlbT5b9y3B3sq4u42S6DbWtGtDwh6uvjFOSVjedoZ16tV2p0X9
eelzf2jTXaOXh6zodlq1HLLBBFRy3E0tVlZIdMMbNpMVih9iWUuIKTgMrgTrOj4Qfd6PAHVIdfKX
hmEVEJ+or3M97wxNPkxG5ZY6ebbQTBo06XElGAD6wmczVZAAY/QfGChGOybcWY0IjJ63hFKkiXmP
uT6W/eD/NzGMdtAh4mQoEKSa5jrO7yb7tZl/XRbBTcU3J2FUIzS6HMsh8Ewb43s7PY2YXSmkyJHy
zFlbW3BtfF/3roeM0eZ5HLVlWWPGYym91rifItU1EtXJ48PlU4nMionuyPM1eZzQ7FjKys3VX5L8
GBWiLQTcq9u4CCaq64s6zADeKehYglxWf1iNErTNO0CDXXsWsZBwT6QhLBGwIoDIi9G4opSLTG/h
KNrwZpUfZ+xZVEUBlwbuTwF3I4NRN9vo1KikRALyMdmnj6AERuPaCQ9roB1JjWKIfJVjzQaAq9FO
EXwxfnjC0k7dwDAO4E5M4hJ2chTrFiJGeFZ2wI8H4b67UgEdj4RDMtxWgrKRxWQwGPfOFVNCKMz+
prMFlHoC7B29v3jVFd42XuSJaBf5n+/9dEwuI2G9VlqttJMgfY/7v9P6Jwl/X9Z5fqoOpDZ6XJjw
+bSra0qGUY8o6cn8BpgEa/lrh5rS2wRq5pHbWEjuwn2KbiQyFlAvSRiNBP7JavfagLXW2BGm9kAV
Fk5SukkzOQXwVfFXYuZGKqMpK/w58kJ8vVyJnFbyOi11jExQFee6qo0QRkWq3pTrNYJfrLPRifLn
FOBa0MhIYeZ+5bNB5UGgiJUln9a/zGElgbyoxODlnk4QrydsC78OgTIKND9GcboVdbqprn0y841A
xgsvpjzESY0pISm1XocyOix9eZpCUDRJ5a7oNFdr/67y1bt8Tq4FbKQyLjnLEytKU9i3pjol+AfL
aDdpPy7L4Jf9N0IYhWySWLYnFapBy2eaVwXEj/z+FAXhwfQ01ElAKb3H2yv2iTd+/4/CGb0kfRor
RZMAF323fiO/46t/BsKxIc23vfW6+zZ8p4vZSj/+ISzV0DB96Zsy6moq8VzVkwKbIA4lqUr89mWY
nBHpvXyFJvfhS32czU0zDi2tiqLCWgn0cWZyBDhuP5kG3uzJg9yBgFRws4LTsQw3cVe0aY4XjVeW
5bnR4qAzIndJzD3BeK8O111P9Tkf7VOTjkE26deWOgR2L/J3fBXGlkfNws70Twsuur5Nm67GmyA3
ivPcjbtu6XZqVX6lhojq0b9imDCsmVVqjzL66vFoef28HHJQ7ly+UdFJ6IVvHrvZTGprGVGQGOdT
BpCdcYpTgQMViWC8DHQROXlKGbJS263L+apTiSNltYDOmx/LN7fF+JWuDJt6yNFrNmu3BdQW5Qi8
2bFUlBbecn/5ChkX+DLfPw/jY6Y4sZcugTLO3dHS91MfpKIxdn7LZiODcSVq23VpHyOwtl4YtODi
ykAf8aIjRbFc06GE8rHtayIHRhXrsxN5PxnjREKl1nVrwVXmV3ag+1WQoRGgHWmPKBLv+uVKM1QT
E1kKRnxZBjBLmbslpOPlw3Hw+0MDACOFBAGv8j9gcrhwGWUjjTmbPMZhn1ON7wFP63cmtqfGbgle
DjBmvIwnOOigutL8/il3o9ceEMrk9bLJ8avphikjNbMNDcMtH20uypU8WxqE3eGYXI8HZR8Fxh0Q
GP/THDg3fdkIY5S0kqcWnNS43Fg6Ltlt1R3C4TAsopEzvvVt5DCK2o2JNZQNeouUbkVDJo1FbBSA
6Aw4WOuWf2nfZYFjER2N+ZIl6j5KKKFQp8Renpyi5ahqv6L24fLnEklh4lvVzDFcMPQFpSdnTrwZ
lD+V9TTK3y7L4brJ9wtkUYfLnHf1bOECo9DXMoBeS8eQYueyEMFh3t5eG3efTvGsWiutbYa+kj1G
JHObcNcqmiBQ8w8DVmHAYwimw5mwsipzrMwhRvmi7HeaRY453ebyV+DVoH3+I4QJLFYT2uViQ0iR
HSRrl+b70vIv3xf3HJuiCCPCSNK2DTG0CWbdEeOPGD4bTa8bhG9eah2fHK4JdkwCt2AD2/rRJaTa
pA7Y1YZHRu6aR2NfufYBL6lzeVIfdMd2KDpL+i2JUSN8weBfNNDbw7J1xmxng7RSpeGpWH7rfP1v
Snkbe+ULIKjpi+m8QVUcctvjXSWiIefX2S2Nro8wdENjYa8jWs5AeeMlDMJrGVygVaBdV+4Ennfb
g6VRxuvG6R7Kc7X/wkfdCGZcYhJJydgSnBlY1w5aqeZ3SlcJLI2rORsh7MUqy1AU8oAqBqVHWL25
+DuPBQfhkU4ZykYI4wEjtcrkukSy34BzavWwlGUHt1ud4T6CkaK/MWgKTssQ/3sffQXduhXO6KyO
cuuqWfAlrfG0JKOzWL9kIpx64/Z+3o/IouxApW1jwScBeuQY7Qs/PIT71aURJfE6AQqH6xzBtUu5
u20A9xin1WpWiNcT3oxNflyro41qgmJj6d+XmBkoqe+/ghivopFUk3PauP+D7ThYfu0XB8pNlrui
9yj9uU/OZSOOqurG6SejFVWZFKFBnGDFTX27REJbFolgTCqNzSXV6WC1cmMGqltjjic6/zKd+J4y
EkVCxLFIHmNdWW+lS0ShkW1zrtQXXRc9Jui3vnRnjGX1CYlH0gKRZZ7zA2VYklz7SndMR8bmEHGX
jO8MbXADIR+kYwBMVXfWx7JoIuSEkPcYg4Rf29FFS3Rfyejrng1/mPwC+6532RVy73EjlqbmG9Vo
V5BH1APaF92q3uNPOyRDt/tvIhirKudhTRMZoW3M631YTocsEXVO+QVPG+AH1FUJyp6MOqRYtZRp
BZztuFuxK6QJcsWnmD0NdA6URHMUTf3y7+1dIKMekxoOIUZW0XTs9mH1lJG7y5dG/+BP6rc5EONb
p96IuyGDfoONxlXL7Kx2ltOo432laE+dVhwui6M/d0Eci1LtZ3W0Y7rISYaTxa6yvRFQPKxo0IV7
KiJT7LkK/8oiAeV8zWaZDqE2kfKjqKt7tbOdfm3cPkwPsSR9v3wq/kNrI4/xSlkcRdkYwvHJqMOF
wRCEHjb2jlhErzrilWX801HKDY0AWMGCpPSJNKtOH5YzVquDjt6ZOr+anyf9vp0FgZ+bXJB3UVQ9
N2ar6tEE5JGOGdRE9vNqOi2R7PaJFFy+QK6WE4t2NxENsT/jo5ghbJsoTuCUjG5PkpvReLj8+7xj
4NWkUAo7AnYZeqObY9RN0likIcBhlamTZM+kfV16QVAXyWAsdc2bxjJKPKvy5rHrC9fKDvkgSva4
mgamflmzVIR1jSVciQj2yLUxaCL0c/oIB3SWXPJTOZJjsQO16f3la+O+tWFDYN/Gcl3DYiEJhCSm
lDc2noo/ixOdzzfQJ4sxyNGhsBbM59gXTfhwPexWJKMKJFpkbY3gYelst+4W/vo6Or1TP2OoG9N+
wA1fPiP3s22OyESNRgLVUSnTGol6HtZvUn5M5kQgg1tc2x6KMaNxNGup0OhrGBVD1Avt29kx8fb4
fqXdUaxe5JmCT8ezqK1EeuyNxmuTDAy21cFHzC9S8zDqAm0XHolxeZbctQMGJNFceZh/mUeKXoqe
pu/ta7hT7sidvZNfEsW//K3ob7LRY3soxowXrYxHrM6C8mfGSUHRZyzXoB/Up1AX8mXzItVWFmPO
rQy4mfHWav+lIEPKvextq5t2nZwbT7vufdsxXHU/654qXPDKTdIAtMRzg/4JCruSo09STCYbsDvD
wWKE23zXn7og1BztrB3NXXpHsIgcUySBKIH/f9zLH8Hsrg4rU9Uh61DE00GrVnrNOfSw2ZiCb4m3
CvBOXBVVwRAOMkSMSLLtd0NOxl5bTQCX1we9/rHIIgCDSADzCeM2HisSgym3W9PXHpVap5BN0f4x
/pVtjkEVaWNpLZhZB0sHkTudJI0ipzhm2LsQRr4Mw572RuJdNgKuw/ojDwSmH+Wp8bBapY0IkCeF
E/VHXdqHei/wWCIhzCuhMLpKyS1gcOvJAHFXcTuppZvXwlYK18o2h1E/HmYZ7a7BBlbUyHcDGqRL
EN/WmD6zvdm1guov+yD91T7TDmrxKtJ10REZx18rY9xoOrDfUfoywfFnD8kgqBtzESbq5nhUQze6
oca9Mkqg4sScW3hsUPIifnFFVwqkR9FYFi8p3Iqix92IMmLQlioRyhdjEqKoELvtCmr6uN2FlY1l
YKWA95Pv/zdHY/w/NLAZBxPNNjWY/PCo7SV/Dcg9cRN3dekgn2k5orlBkbYw/r/JszovJ1wntlzu
tD2dcdN3dEjlsoVxZ+m2d8k4jmmdpU6DW/a6ovptTfYhk+VvSjd70YBB5zKe9muTT46WdMcxSQQz
A9wgt7lYxp9gFcqkrxYKAkUZgYJ82en6fT78yFcRbpsfZd4lsY2AQZ0HeBKoDPY+YYwvOyOiRj6I
rALz6h+2YHKLYl70pXH1zf2yzYG2y+oR0+QAhzaqT0bbl3MjMAohZzY14U/5wuaArHfRwVU/VEi7
em/EwsHOtScnQzezvKZLPfJAhFAQ2CBb14PalI3eIHoq4HmSv0vt3ZiXbtainSmLansC9/WWum/s
3ZqsXAJiAK6llZ2xGVwJ3H+TVPmXbYFvcjpYDEBkhXld1q3kIDA0KNdZmB6l7i6Z9n36oFV7tX5s
o0fSihCO/Jj9Lo9xK7LeyaFsAPCQZjezeqwTQdLBt67332ddiFE1a9UgsE3YNpUFk2Q6nfkjSQVl
Ff7XeRfDeBDN1pJUp1guazoN9ZPeYHJKzt3L30Z0FsZTTGqR5xOW/iATUM5q1R7kcAi0otljv6Ag
kgk+C0s+l5d6vOQFHtCFetSTayUWhBPBfbGUcyAFGcyIdubbSfNkCTw5cuZGtiq4MZEYxiGQARTS
2EegeFV0M0WZE8cPcfJ8+asILIbtSI7LKum1hCCFtrFTrd4oeatypVSK25e3fYxH5u/LAv+fLOOP
sllMlkEwl5XNSLERFserAtsCowOIy53/Zcyc6u1nj/ouinEH7VyXobJW+EahfpTj/s6QwHRMolNZ
WU5cJvtYEqEVRd+M8Qhd3StTmsOJz5j/K36GUZBlAmvlajeKzjY4REEHxRI6Julk1FkeU275K32q
MSsl6lsIJLD2oxYVkUAtBYDVcmrKG1m0vZ77+zrW2qEypGDBHfNdlqrXFGAd8SiojGssKv4Vzbog
KxKJYL4DWgYylmkAI1aZmJaIQ7dtRafgxs/NKRjnvA42hhlxRi8xbWcc9EAn4Z5ou+kmH0QTuvxC
00YY46J7XZ6SgvJyjbv2QFd+SW65b330olHLj4Ov9ILRgf7zhRhnPYdjL7UzGFesEtN/anc7yos/
lqIr/BwTQDkt26CwRW8fcD7mCpu5t6J+BHJ41G1/jW6bUA+67EkI/f5slR/lMLcnTenagt8JE9vt
XVwfQ/lWmwUxQXQU5sYmo5nm0ag1r8yvIgBUCiDEwECKhUMC//kZU/7hLOwqNnQpQztM4D/LK6yF
dDrwyFtoS8jCuo7g0tjeGwmtpsLGBJQKqmtzxhTPyRSVyDh45I+HYUJckaDOmPYlSNQduvKddurr
1yag1avxRT0svyi1RHOTxE76V556gqv8nHF/lE7/fZOVKl2Tp5ia0t8azgV4HenGGK3DLmUwJ/8f
aVe2HDeuZL+IEdyXV+5VpdIuy/ILw/JCcN/Xr58D9UyrBNPE2H0j7pOjlQUwkQlknjwHQDc0l/Yt
cpzEpFHrwqASt1CYT7BcyQwnOMlUoCgi/UhMjeONGw/ej0tjQmzajRMhETx+ctor8LnazRIYGOF4
G3dQjgtAhCD4Nnlhd6MG/9EuE3dbYdU6oSo1940kjmqIyofyWUOgMqFOqJ6GV5NzS9oIjR9NMkEE
XQx5TdRUeavBV/egHT3qj2/oIKd7iH3eXDl3iUwwSTUtzuNRUuA1I5jE3SaQIFN9JT4YAWVTrk7C
o3LY95sNjv6Pa2Sii1VDEZEsq4JLk/WZDuQI18p17lv4v3FdAMXfe9OV6Zd36+QYj5lbBn9ezfjw
C1hyAKVZm0ytRMXts8lbSkgdHFIBbHyFrfbXuvq9HTnXHLqkj5e3jwaZot4sSqtK0NfFkiltTxYM
KJ/w5+l/vSN+NMNEIEVoemgiYGeVaHVm7Xue1kGpniJhtNE/tw3hj98mH+0xMQfVkk7pJuzjCEBD
fhTMT/uuslEO+miAiTGlqkvCQLBvsnmtmretEfbr/Vh6YhxWnWc1g60NnCIQJ1NYTLABzV6t5SbW
pKsgjooPWVXbes85Azx/YCKL2GnqpA4wIsMfaohExYcOgq68Zry2uRh8cozKQkrMZIn1h7SxGhMj
rW5R1a4xS44RRa4qjj/jRLqrswnSp7knJ8V1nOP1Ult+tADZM2Wu0ZunXASNYK4dM3k4jFr62cr7
zi6t+j5em6DSe6+d++/NUN5Y0/gUW+BvmMomMIo2zOvunNerKxPhRunzJyLVj0aa+JgOOKZWltpi
NXpCP9lmZYxO3BWPSRZhhMw4i2gY2Fa1flYa6SRN9fdUWK7FlTiinNuNrh1H/cdSlVALy+V7/Lir
sVYqTirdTGwXm8Y4XULaJq0qvLQA/XfAQudkoIEuBdB26zyiTp4pxtnqZsoAz2kA/mkyW0TXVbHs
brpOeM+s7bxysSbG4cq8GKqY4KLVuvkjKld+/6x8ocL2YIt8jRyB16PcvI1c2GPzWAsZc2hHQT5S
svVA9CQ7L4G9n4+iL7rdg8Ans+dZZDLZknZ5k1XInKNPcVXaMwgPDvmp90iI+lltV5wl8j4dk8WI
pGXoEOENvkTqbalmPxopO+i17pFGft4Pg5xTzE5EFcXcatUM/QFB+z7HxEuKyiay4f83K0yOIhjh
UaWyxSDd1Pomye7GjASJaoT7Zujp+SUVvnuGyuSoFoBJaYxrFbDxMBdOccZZBue7qExOKkGw0Nci
llEYqVP2J61JvEo/FzwuZt46mCiRjcbSiwRcZHJ9KqybceQMhvE+OhMaiKb3htnSZ1790hEMrhSn
Kn3c/xa8sKDSzby4w0dlpcZDBs9KB4fcqkAjxt5oGxleDYtLTnwR242KGTL6xednAoOK/NGqRUNv
QoChOd2PMVQfhKDwjcnmDkpSX9rzNSYmCLJYpFUEXyiv4jDzmh/atQyVAhK2Z+N2fuFsJs/zmIig
9YXVJw2eC0JpL04UdPYXW7KjW/W2B6gUvMdf24DXMON4CQudLqsiSrWCaG4s3hXtVTp8Hbpgf10c
R2cpSmtTjJoFAoFuMSB5VIutCxw35C2CCQmRYER52ZuKmyvuUtwbjTMrnBD6xpC14wosci8rp6mT
FtiguA7Nn13IVnyGprEz3qTubIsH/aDaozeB/zGyC/ALt8fa6UT7z6EXH/xfY8KGkY3p3FbYzaR0
5eJe+vPe+se/z4SNgfSiOXdY5yKd9fJpTo5jyYmwG7zwsKGCO0JFSxTYSyZTDHFcy6WM0KSiVqcH
6Uv3VATLbfIDWA9PCBooOmRawFM73fTDC6uMl1hDDF1kNaaDx2GWfBMLnqj9phteGGAyR9xQooUC
BY1qUMDlN7mrgRdApLr754lnhvGAikzTmA64ipHkifTnhjz1PALLzefFxUoYJyjTTtEzBbevlUAk
or8Z4ns1+kHA8yEd+9gvss/7S9oYuPzoEUwegdwdyc0FYah1KWSr9kewUjTH7kxH8XuvOaiPWkBC
OdTv6cAnRJr2fwDNGr+c7osFM1nFWOZEzfUaZYxKCvuyuG7zT1MByqMVhEZpxytIbd41L8wxeSVW
u2SaLSx39CUQd0qg16qfpUDD9GyN5UFbcH95G0inj/vLpJalLkRMwcFnJie5njEElHhjaF7RIk37
xMspnM1kcwro69NoknLNHczrOb4Si/vcfJhSfwCRA2ddPFNMJCmjNmoIwbAAJaGRnsmN+VK/Gk+L
//YweVZuSRC7FlR3/uYS+v4BNSaWRGmvKbGAo076cFS/aCkPI8AJVmy6SdSo0EW8Td18vU3Mq7bh
VF44QYRNI1VG5nmR8NoxMAwmYNTXjO/7P8duf/C6t+rCxe0wq4Y26gHHccXWH1LAPg9TxHlFbVd4
Lr4EEzn0CQM4WYKyday+FGI6eJNmHkZr8pokb+1Syx15WmxgO2obHC0865yDzKLTlSlramGhSFJa
l3OyL7HsA5PmZ7dUxVaVPK7GE8/jmdBhTJjCUHSEjkR7LDXDlvKfU++Ajg1MXDzIOs9JmKgBwrak
KC08UaL6vixB6amGSi7wzjD9xTuxV2dQkdNa9FGT4w3ReWCUf6Qxv34uQ+FMPq0OptH9MphvpNv5
VuIASjhn7BeIPOk7Ios4Y5MgupGx+m3GwzFtXunfvfONa+/iBDRj3hrFSgN9+lSnj/lyQ3KXS2Cv
8lbC3DzUolq0iM5M9bHoCcqM0ZVkcPq58TureDEzeIcIPlvbmvVvYLrywV35iOcGsede+matXTA1
/WfwlRxMEUzEEiZ5lz6MoEgSRyXKLqR6GWbxWGrDUzWqZ9WaXIAG7tW5F+y+Aw9qsQaqUZ/HVH+c
8F8nixU2Te9VpmhjXtLp9ekJrIiHclGPhjg+tOaMfyd+pjV/U3xF2cTAPLamAfr08T1az7MCevRU
A9uTO0FdGnCRiHN73TwUFyaY0G+MhSRlFDshGK+zdiNVxBb/vOOMwHlhg/meUDOdhHxEWFmHI0lu
qj6UBk55YPshfWGDuUaCkC6HZCrUrmnqrB8w9QLcLq5Y9hLyOja864fO2NKljDTCQvcMoyhxiCkK
kBuBngTXj8znzaFsfqCLM0f//fLM9bE+gjZadcEX4qV1FjTJ/LUStLv9uwfvzDGJp8gaYHYN1KHk
MXGmNL4fle5+3wQn1uv03y9WsgqWpIC4WcHj/KAM16QwvYUsjqa9riPnQvM2vrcXhZm80vVlHkFs
mpY/F9BRK+4ayoc1VELiRhRS+kaHRes51kuGcoS3v1KuhzCpRpgHqVFpi7Z1+8QGsVmou1ll02ov
HWDgiYny7LGonojkWrNCItk1qvZ7mgivRSOewFRxnNboSZFTRyT5bBuSfN1K41OxCjfzXH7aXzTH
UVnk3Boral/TS6RanOTqqqvPfcq7oNBotPNZDSZa9foyKD0tl1H+d1AZoHWIuziEy2sMx/NAtLwF
MWGrAzQ4iQcYK9IiyIUEBKvj0Up6zuA1zwwTTVoZriLQyKWOT030M5auDd5UI9c/6G+4OHrAYEUT
Jg7pcdA+G2iwgdfvyriTHKpbx6v8cUKJwYQSCNqWorbC2JKsx7QeTxiKCvZ9jVdzYdFFaVR1TT3p
FBiQXL8Nsh1ScD6qbopblu6rJ8FVbrvY3jfLWxkTVaqVEsIPsKqOLyBYXaun/b9Pd2bPvZmwMa7V
shjQInAXwFNijPCs6bnQvGj5vm+H/p0dOyzOCHLYqZqBm8Wd9a9rcpPGuAxrt4uC3D9/z9XvXTO7
+xY5Ts7eZNreaI2qhkXMLiTVExG9jNeB4Dm5yQSHQhDVoaeronxME5gH22fz0cAQCG15tby61TYM
5z0xm0x4aKdRbXrqDO3nwasfOycFqbjlaEF8MG2qv4WA8R93kfrnxTG2rKi0BoJq6ax966azbn2d
Ct5Fiv6NPd9gQsVsapkgjViWGkyfdAdzvV5+Eq4H34JgDpiR82DmTb7yTrPJRAy0mHs5jWFTP88Y
j3ijAoXYvWpX4D5RjppDFYh4HcttsM/FB2TuI8syd4Q0sLoEqy961ZG41nUcdG6MV1ripmdemYXr
oUz8mJqo1KMa30++ox5aBYUT+TrAUxHi1Z+T1dByha6rooIJzl+UQ0k9rNIS0SKZ4mvD9zYJRfHr
35zqf028VTMu/HEeS00Y5wFpZXo2hJPagQO3/bJv4zef6d0I8wiSR5GM9YjXIKWOgfSh357w3lLd
MqTXqflpCbOSc33cjlbvJplIshq6Mpj0nI3C0SCSXcRXZvc3z/X3Bwubwbou0VRMHOLKNh6L5dYE
+fzfbNyFBcbboIUhxVkhUQjk4kFPyV01AEq1gCqWGUcQ1DmawqnDbQaPC5NMAhPFRcl0hbZCOr81
HyOF43DbHdp3A2zmyqQqG0eCNVEt+yRcZW+KQwt8l6uXgAaqweimbHGiLt2nXyLihU0mIoKKMikX
XNLcCfJX8VU2Lx70Y51KWmzw+noCpI72v9ym+10YZMOhZFb1WBjQbDJBvCd6lhk7ac2pLXA+lclE
v0Tq9KZqUA2b5O6YQbI0qnh1et46GAeUhLxo+p6ibIywWIBVOmm8hx5vFYzDobNHVKFBcl+nU5W/
6hnncr6d5d+/BYuNBEgx64gE9FM8VF5jaUFh6cE8oymqoShbva6ycb+WqEihpQotiDGsMtD7j70P
EkVXS0bOAdtOIRe/h4mGapu3Ddrq/1xyMCxwFJw27PzBpfOn3E7L5kXxwhoTCKcEuIu1Rg9/Uu8q
CXz40TlbjhlYpMfqGiJS+MfDvu9zN5y5VhlFTxLJxHPIeMAUO8DiLSpuaEWvAYTgwKwlvlpu8swx
Stexc8Qt6mYXiawRyJDpEhKZGiRh/0DAoqvfmECDqc981RvOsWAhlfEYpzPmCeBSy2o36XXbDU7X
8wibN4ZqP1TdLCaKzGDeAJ2I+o+nzLczcGDGifbmBgH9/eJQ3kN8IrOtA0/xaYOj76NlJrSo/VAa
+gDLFFwAgDpSj3mb3tTPyjWlqKLNLLm3lVvxnodk5m0tE3GqIVaEPoLlHlpdBCQt7ZOyjv6+t2yD
Jy5OBRN0xKzWVFTkcA33o6BEaSmDWlJyplTn86k+mbcGElJ2K9u1MzyTcwkgKwiZTtKfU3Jd7jPG
BT96bS1DaBisHRSZ6ZXT90J63V/o9m4q0BqSdUv9RaV9AoEREcEA4ipCFIqm7JlEBGlR7Oyb+Y2n
vtthPFWPlXLtR1yF1CA6QoL3qQRLPdQfdWBfO2CFVsjHVm59riCWU3v7xrcTyLttxlfNupvipCnQ
OZw7e4yulpZTs+IZYFyylATsYTXCWbrDktxm0eN/WwDjjHGeNgTa4aDkXk6Zet8MnHsqxwnY9jeY
5otEjpFhu+nLuF4tS36VSNwCJk1bvwbgfz8Di6oyx6YyjQRW5CCCvnkBBRT63qTCurxTs/2gAAv1
/7o12+2uIE68LCoaZWog+fkAkRf1RQMoQw9jkGwKB/KD927/TdZ+N8kktUTrtEUg+EjpgSLv0hvB
SZ8V9CfqILrPOMf2Nyn03RqTzbQqFVsIFCjQJF59qsVYORHU3GY7weOWsjwJLxonbdNjsvf9qBdd
JFBlHMfVMtHiMatPgnHUU5xgU7BNM+wFHgKP+wGZeLFWZjYDIId75WcToq1KSFGaHdiQcU2gtMHN
qeWEfM4hZhvjcjbHuQDpczeXb4fyK7TX7P90ijUmSkgQH5tHWovQOrcSTw152f/7vFPMRImcCEqj
0vpbBGS9ig6ZgAq6whtgpL9yxwvY3rfYSH1b0apso/oW6EOn3B3H70l/BrLF1qDrsr+o3zg6chNY
mxQqiPfR69ZswCtGfAMeKb54bs7WPfBVtnCm00SlYzrWC/dyQ5Pqr2t8t8kcrqkt4qjocFUspDts
5FTeR+lVahS20V0XvSfFkbvqnLfab+LHu1HmeKVRPK/lCqolzKWhQIZZStQagUXyKSPR37Vr340x
x0tqpr6PxwhVKohOLuCZUa2bPP/G+XZb+2hZIsjMVR182KwEQiQXRSNBDAuCCyMaOdZ1682eAiIz
Lux5K7dcWmLOVgn6VDnWgZSkvFiUMnoNkeexdSAN5D3PeKtiztkqKWkpyvCOnryCqd+ussPSfF6s
TyvGfOT5JsGITmLwLlBbp/tihexERL8QqVzLHhMRvSP5VEdJO6XA4PWxnTya4fJa3fCVxLZCvmWh
ugjcq0Gtfzx8uTnrsRWjFBONgx1juLbtnVX9osilPSQ82oJNSOWlNcYpxWQgZqzAXSj5YxYmR/mo
gHlJP9TeDJYnOXyJgxmPC42SL/s1D1G5WXi6tM/cEzG+E63yLNJiWnuw0NA1lBsNLX9UZryht1U1
MDgXu81Df2mS8VshyfS0pnil9LB4VNAJkl/xVXKAUhtmUcWW50Xb5+T9gzK+K/eAiBozyk76HdDg
lIfg3vDoOZGfuWeSRmY2il6sja0c62W7ZHKLsgpFyFLOA7zyxdsJBV0gzaCgEU53+/GG+seeQbr4
iwtKYqWpEHe49Jnxue6eqxXl0LlwdAj67Ruiu7RnSP5oyEQXDVzAb7dLSiycBQom+P9u0uFyA+kG
X6ynSppKSWmNcLR6Wx4rW+sTx5If9hfD2zUm2Ul6PWuphHpulgiA/yO9TumzmSaBJAiLt29rM5tf
LokNKGJk1NOAI05H1iZc7HIXI+aPGWQJCzgGBIiD8hvH5taN5dImE1bkulCzuMXXQo38pzTYLdSP
iRufq89C7IPGypXdOpBejCvhltsN2rpUXtpmQkpvNGskrPiEYmANdj/ayRuxZ/lszmgKWcf+rEw2
4fT3eEaZoCLHRllBUgzFJ+OhM2doCBLOd6Sfae8AMGEkq0q5EzoU8MpiBDXLfF2rwM+lvMFkXkZg
GbwzfY3LIscrwDxLB/0s3IBXDaxx+ovwFUBSJVD9xqW6CYCAveaOdOCN6fDi89sPvDiC7Qh83qJi
KydnBnl95hVBfaIqd2MQ+7zKFtcaE1eqUVizCvCXt6KT+GO2Ie93NTvdIfNBcMibLuEdRpmJL/Mw
9Y284GBYYQ8drtKPZztu7Matv6YhekfBcl9yZ1o2G8EXR0Jm4o1OIKvZU86QBVc1wUbqc7Mzeagr
N67QDEYRKBgRuBWbVwHmxIG3kt/FtxRQ6gKhLy2r58SW5hjiL886RmqW9KpMbozpcT/ucM6IzISd
em4XY4jxcInI50LA0LHs9hKPA4VnhIkvphmDV6hB49RYP6kGun3ioe+t/3baZSae6GVdduWK+plG
3MoCT+TkGy2vCUN9eyeksCzEJdUPEge4BcVU66BAhkpzCVy6CnZPKL1YnK+zCSa9cEOWfFgsU0OK
6GyVEJpUljQsT8XhH3E27kGjB2lnbay4McGc0CJIAJNOwD38UywfwxKKL5Gth1PIgyZynEJhwkjd
anWclqi1ttFZ0b7U5KwmnM/FM8GEDmkgllUJiIvRZAa9XqKAmyiHCJrD9v4p4rxAFCZa5EDvTzo9
RZrYe2JT2Hn9LTV8PX7q/gYmfekRdM0X8aGMZVPQAfh2rflZSR5HKBxNC29KhrdxTFTQSSMKupgo
bhYpz0VcOcm6/BSW7vv+tvHMMHEBkz6DXlIUf5SicgFsnlBLoTD0/r4ZXsZSmNDQEmXoYhU1QTXo
D9N5fkbjSbtDSvbIUUvtgcfAxFsXc/EgYtekUoQ+vVaHVfGV1I5slP/N5diX9tqORqGqtDVfnxXw
gXS5qzW9vU6emPXe/ga+5did0MAOlqadIeDejRwsBuRx8QqvvknuRmL3rzqlpT4qXvQQ2amNIjLK
1toBlDO3vPhEfW7vNzDxQon0Ps4NgDmbtfBiVQ81KbMjExzVtcXZW873Y6kK1CKrCdTnEOXnp7U+
9lLQ6s/7W8ozwUQMxazScWhmAHtMKDp0md2JOm7ePE98i6J7u0Z/x0W4kMSIJFY+4h5zlD6DpNBb
8aheoCmvhcDeuuRKo0+NIdBvDW/wFTCkQTKytKOH1RsDySk/LW70zIeEbcLiL8KYykSYdhKsdTXx
uyan+dRc5+DTsvwMwLfMEb8tLtXAEeFOdI7hL7vsl9aZwCMKMC0kE0UhJ/cTdKlVNzmUNr2i1w5X
0ZVTzlCZ8JOVczsnMr41OVBV6BlJtTqk0O7g00hzEpHKRJ6qy0c9LbCtIpntrnwehsZXskBdDrPM
iarUQ3c8i23H6WbZ63MCU21+VS4369/wbFx8I7YRp5tGIRr0G03lD133o04DSMDdP4WcEgnbgMMx
B4EdPR2U9KL0Kf0XfeJzi0w0Nu3tFXMREQsiAl3/Zqc/9DexlwFSalIJYVcMeVJ6vHTHzqCuuqE3
ZQ1ruKT+1PzkmATWecBsQuklPg/c+VYg21sbE2G6bAIvlQZrVJ2mh6IuRfaBySPgdfa462JiRjqK
TZM1sFReKRWeZGuoeeNPgGPcNoDSmLPvGxv5RhFF6BvK0HoCApOp06XEHFtdM3E/7cMuvTXUU0eC
fBj/PNd8MMOkNS0uwOXbaKCRrk6R9cPIw0TlVFo2cs0HE4z35WIlgwcJg1uj+TWWRqcwXuVe5qxj
Ixx8MMIkNAw0QoByxOuhgm7FcCbTy/7n2Oq1fjDA+JmUraTBTAI+NqoA8lcMUHUOdDYnXwEkI3lQ
n9NzzSuhbqWpD0YZlyulWawHAxef/6PLb4LoRYFhSkxi13ZyNXooqmLmx3Cnk8iD//I2lclT+iCO
APcnqltb46dKjWxMrXFQITw3Z5JTMzVZq0e4gy/ldVXdD2ID7TRXQhFw//vxlsJkpimPtNWwcJx6
0e/Gx6VtOQY2Yvnlp2LzUWYV87RMKOTnQDZIYRJMvg4kIm8KkmeGCQuzsWIOlu5XBPhhdtZXJx1k
uyGnyfgkKrnN5bPiOT6bpLpmjE2Qx8DxIQgDCSIf1KMH86qDMCXQSDd5YHCavLwlMvGi0WJlTGPs
5OjTrDiG/7+suHFX+fDBmIhhTUQflRRnq1zA94MRZnUVWgeX1UOttI8xyPU5HsIzyESQ0pLnarVQ
WmuNg96jC7pcy8axs362Go+yZgt5+GFxTOCQm2EYIzqQ0AO2eZNCwmcMRUx7ljdFYDjRgOJs4Uf3
iZ8eI2//pG11CD/YZqKGFJNynHrY/of0BXdrLwl0V4c+XeGD5IWDy+KcbBYxEtcpQIgEabmeIR3w
LAkhZz00BDE3jA/rYUJHHVeQjF5hYPaX3FYd45QcIzc/tafJp4i85mE6qWHi5s5foG0uLbMwEqDe
dYwhYScjZQnaFCLBOY/UkpOcWbIE1VplsYrQMdes42wcq+pxFu73N5DzgViyhG5t81IeYGLGk045
r+vn/b+/vQRVgYSHZgGNynwfMiQxiRdk5jq+F7snZTSccbzbt7G9hn9tsG3a2kz0dIpivP6L5LpK
yKuRt4d9E5xlvNViL57KVQkM/2CiolI010lf2XJxN2Wcq9h2tn1fhvzxOS4YbVWYNYqeTXIu9dKW
hR+N+jNJecK/vLUwIZwqeY1GS0kQ0zAyT3pzaHlyh7wvQv/9Yruyfh0s6J+o7izfd8bQ2p2q8eqq
W4BcHMD3/aLrvDBixsOYRiU6B2qQ36Le7qujF7nLzeBScvE2qJ+AGg+HVx5OcjtVvNtlwjexxCaK
DNTd28y0O4Jpawky75llk850ykn8q7fGuzkmYk9jp8tlBFTmOj933VGOQ1JdQz2XkwB5XsHc9fKJ
rCCOG1RXQhAtMkfJXEnWOEa2nmkfvhkTDopqBeVYjL0b+6AXAFR8BvnqAhL6OTum0hOwVnZvgsPq
0Ux1zj5ute0ubbOt2EKNk1mrcadID5ov5raFy1KE9jnFp3W+iPd24mM+h5ehOGeBbcAWraxWDa3w
yIHooPsL4DB9408+vaJRVl3e4/Q3l8J/PeaNy/3iYERLY4JEgdYPgfyH0ihmGopz4vQe7USZ13y4
Icd32DbsKAqN2Me0iBVPrpCTQ5KA+EDjJXueGSaqTMM4J6sEM2L8LGsLup9Xo8R1URr+fr1RGAbI
Eun/2JFHbZ1Jq+hvGK4owECir8W2eLv4aSiGTchXQdte1bs95uBhkGhekhKMhVCsq8a7bvVl8Wk/
e9E/sbck5tSJWZrkuD8DINP5Un+t6o+m7I+JZNfiXaqI3r617Tz274LY6ceRGGULnUoUziTMZItG
mAnGXQ/Knl6XXvZN0R++szB2YD8BKXGWjioqtFN6aK3lPinT+0FJ71ISXZli/HWs+oM1JzypVJ5d
JlUT2coWlcIcKAVZCaYKKWhABW8c9pfH20kmU2eCltVFboAJvvm2ilcqtMsbBZg3yeLERt56mJNV
Gb1EdEro1q6+1qfOUH2ftXPe+4YonxLxwTJLjsUt6Aai8buX0GNxEaSWtZTFiZKbF4u9BAt0npu7
CrWTfHHkB3KdYuhAeBTv9zf0N/nn3SqTu7NMjdd1FKF/ctNjbg/B+FW1tWD1CihWGO5/tMak7kZp
BrJAGhnlz9k1jyWAIoWjnN8gImce5ns7z7wvjYkjS2z1EXYc0bG/j4wrWeKghjf/viTJErC0Bkb1
mQ/WLBXuphbuIVPe2YL5nJec7aJ/4JfDfGGA+TZxKZi5vCI/j9InZXSiCO2QduEY2TxSF0aYT5KD
TkGFQjuibfxFjb8v1d0k+nHJ64puv7Mv7DBfo51XSat6Hbc2OJrk04K0cj+eRvB9QQnjlUf/uXmA
L8zRf784TUrbqVIroFKsriBQFb83aew24u0afV+ym0QFZTGPp3Azp7xbZEtqfaVB0sFYATXWRVss
ybFLjiKKXmCrBY9dyqNI3gLSKeKFPaa2NqnElOoZhSfNbl1g8Z1qtv22t7X7+I6KCq1edwMukwMY
IP0UA/YrL2Jx/J8ttZVGbhHBAtt1tAZzd1/lnznRgmeAifbqNNTqrMD/yWF2Rc/wu6ckMG/0K3px
S4+zYA+cIMw5DGwzSE70cZAT9LIFiHXEVZAaiieZtyQO95fGs8OEDg06Xiqet6C9M6UbbY1Drf2p
6VDx6fq/qVhfeAkTQ0g5G0I7AAhQRQ2ErQ6Qs7Bj/VuW/jl66IM3MmFkamciJBawXmWSHOZsuCqF
Mey0lUdavDGp8cEOE0bGxJzlmApIGg0YVrPsm6ZYHkaXD5jot8t49qBkGE6R/jkRdR7Qh65hJx5r
TEwB2V4Pql/44zR/nYRv5vogWm6auBavm8sxxFbSorKIJZ3WlCc0aVpgKCfjqWwSW8VrpeNkse17
x7uHsDU1U00WwIre8D50yHEOoQeMSV5oOc+OaWtO5pqpo8b2wH2WcfIbW2orh6aeV9odUO/aA3GU
U3RInAQ0THTUHPwwbunwbHJCis6ElDbtM8Oq0CfvWkepn1Xo8eyfbN6a6A+4yDtoefZxQpvksyQ4
uWITpXYs3d83sv1yv/hmTPwA/a5qaSWsiHezTwfLkmMMaldHvaGseugLvKD7esWDTvPWxsSSVLK6
rOqweQWmEUf1EK+3puBylkZfCjuHjKWbNLuxn4uafiHQgdHXpn4b+RjQ8wo/d4zv+9Z47sBEk6o1
BFJSYM1aP5rWz6n4m0LsxXdiIgZZIFiWjPj7ifCg9V8j83H/93MCBUsgKalSuiQNNssidSgu65eu
Aua1LJ2EkM9rxguAnO1iuSIJGALlOcVypPU7Lr/20pC/SsAmGnSyppoq+37NhtqoVgXyo/JgoLsl
2kKn2JrxsBqcy8X2Ut4NMQ/WhKTZLNQEoM36VEHCgMd5ud0Ml94NMJFG0zNh6SeK2PUrj2LxUXdy
Tfdt0NWrQZOWgOKOBrrsIXaT132/4Fqny78IQ5CY+N9xJsq+RUmkgGzxinPqY6I8cnJwM1DTAhjT
iGccuNxL2/eb98Wz8UlJJDJPeFSkCTCONXEG+UcrXMu4fOwvdDskvRtiQpIkVJE0rCifzt3nbP28
mE+J9bJvgp7RXwPSuwnmZoPxf0uXE3Q6KB6WToZRADtf9XD7JX7hMGwsGup1JHQCjc67dvfFlz6k
0KDZix0x5NWJePvGBCYDN8JOmfBYiczRydIUQvbgQIQ48/7e/eZy8e/msTxMqdomeS1izmA5lgfZ
McL1dbTLU/lMpTQkL/VQ1Z55D5PfpMd3q8zTSOnXRMOIA8LuaoVJo39qzeG8oo9c4o3eLHdaIp9J
lPpmMwZqVD6VS+9rGNNOivlGbbrVVuNp4Hgq7/taTMTRmjpJsR80sVG2xNyNDprXgdiBlsn+Yl4A
1+T3HWCijzXWTTPLKDkK0qdc92aAnZe/kcf7YIQJMlk+mxMZsKLeH98mqaofkD09Ti7E8W6GUPy7
m+r7opioIkJZQZAnLIocagz8VcGC+xUYK15bb8G1h3iFaM+KvX7nODH9MjsRgKVkyo21j1ZKzNFg
jgUUqF4WRECU0C9nHQTe3Y7u2p41Jt4Y5Yxlilgl5f/DwJ9nHsgzjdgKZqRrDG9x10edYc8iE3kw
DZ4bsonjop4HEKMXABZDPzcKZ4cuEdOMPBjk5hJlSZOQ5k0dd1X8oIvslC6yiIYocuOwek15RfS/
AVm8/322FNPFxErSCGXiRLN1vFtawp3d39yzCxNMiJFXM616+g7tXQhe4jQjmgCxMjsUNjK88s7z
ZhK6MMcEj2zuxAwqoxSvNR7WUxxQ1vqaixrdzNsXZpiwERnZXBcd0mk2Rm4FgHsh9ZAx89do5oRD
niUmdhizmUN7CG8/Iy2c2TAcWX8qOlfrJ49zenlfiokaVdNIxSyinTRg0BMytfFdfVJ0N/+UXVlB
7pVBzc0/m9fyi21kbiVWSeR0pDT2nacewbvbuuXB8PMH+dY6Y3DhmBxE0PnEvsDBonHOFct3M7Vx
2cgTnepTr1btVA+cIg9vXUygILW26HEvo/2Sjq6hTEeidV4uSr4sLc4USZzXE88cEya60ZrF1QAU
p46+QCt5mW/E6UU0vwqEY2j7wvD+wdiCS6lr2jC+gX4ghUV5haevlKxlNuwcRGbJiwYyY3LUOQlN
pkHil8B7YZYJIkuSrEOpYoGjb7aAD8rH2aWsCvpBCepwcCGEAaFHxclDCcgtMeT1YzZvgRf2maii
tIVKchH2o+61qK/6koDYkOMzPBtMSKnSOLKKnNpIDnp7W2uiUzW8aLLd4ZdR9FBlUdZAnPwxo5TQ
XtQ6aBKhuwBopCeFxNfd4qpxaZxMfMhvcY7adj/jwiJzFjKi5FJNceIg/MjsIgHQphLcejK+pjPA
/VP8EEPIIRLTu7KOznXSHuPZgvpTxNnf7XvlxQ9hTklFZlPvRlH9H9KuazluHMp+EasIZrwydlAr
2rLlF5bHgTlnfv0eaLZGFMRp7Hpe7SrdBngTbjgHKNzxve6TQ3ZBnyNQfhh+HbQifMqPLsYC86lh
KRaCt6mqnGvrjV6pZlNTcNrbXA/qQlDg/agu7/8+9yH7poqSiVEerFUB8p/8K0gAvU6qBaa38/ne
y+E+n6yUWCPIdfKaZeF9eql+1QfNVn+z8lkeCLcchQK5z9QoxgAAUVyc/CA9tccM1HdT6bQes+wK
Qy+iWPDReb474IeVx4poZl6hAVbK96N5WqbRzrT72mrs+g/WMt7L4vxYNEx0aphSkPSmU2+7KJiq
/6YXPOGyFfVlaCWY0SvVxO6jm4aeukiQNn7MSd4fg3NVfRyZbUrQ0CKT5LYAQ5qXO7P+rRMRLJJI
EJf89IoirekEn9hrPyX5McNYWTSCGKsXJdqvu9TvI8z7I3HJTzboY5KyHh3iG4CQ2/XnOJZengOT
Zc4eu9iwMx0bqSF11iw+ZfPkTmsVDFLuLRNxMyk8SjESmFUidlLUgxNiAZO2ACPsS0+TMn/VaWCy
vG1eHwxlyO1FwQaVNQRmsrROQ8djRUwvMcBByvBFnDDLBI5Y4JD43UgzXLIwkaB7Re+Hsl/rAk/x
MfN+f4OcQ9LaVC70Wcajs6eunk52Y6CWYRC7bV6UdIAJJ/GpjUTYcQI/yK9Btp3c1WoK8w1BILjo
LcZACnsxQ1eQHYuuj3NLsd53Y5hguMuqwJnWyf2xNY0HjKt9z6irrtJj2cb3S914qRY64zy1dpTq
eFDVN1MvWjAUnJl/tk2JPDVkxplnaT2FofJEc3rQ9PpZcGaRHM5dKWmRRVUJOdFzf8NmUIBLoT/K
981XBgwG9//LurU6wYOHBZQrlsh3y6OJLhHwXjH/sMz28igPVQBqrScM3F3MCvOP9SRaMtv1Mqqs
MJw+QzcoF+ISOjYTGfEaWJGUtH3lqpP0OSVpoI65SI0+tmVhJRtZnBqV2P3SKka6JJ/CE9uCSY6v
iNFn0QbWTqq+lWTy6Mnz0ipWq8Cjta7sxLXN+oYW4ORWJ7k07pyzjqWvgmdA4Af2A/g/RzRlTmuG
XKNhL6E1YVyMQPeboHKMTz/+LsvEJ9H8yq6ObqRxqfmIrk5vsJnBZj3USmbH83f1/09h9f4quXg3
14qVRxQ50DJ/6zDkZgH78//Pl/FeBvM/m1JPP1hhbHWQkWD2oLo3REt/O5n/ewHsIjcCSKnFpRJC
HzrPgmbbbHcoPw9+eLe4qR17pWaLnk07QDPvZTLL28jsMlWfZ4auoAXS18JjbWv0yr+C8NLVBTnJ
rn/e6AEXfsiI7qQ5wFel1YsaVnZaf7/uDUUCeC+Rxl1q6kAvaWf1rLfxrRmKmDiEpsN5h2JWB0mt
EaN72OzqErsLIo96icMG/5YvoilRge3w6y+VmoFXsolQ/F56J2zQTJzmS5W13vWbE6kBvwPTjWPT
1Snk5DcUm1ZdMIPTZPKJN15ES/GiI3HuoOzGCVVhjNeQ6lOi31bovIvm8gWK8PoRN0otgwkwWgwY
0mq2aAk9yr2oWXc9IJmvpryRYPTNLCkaiphKEnqF9tRKN41CnGYJBbF2N2d7M5rXrtRGUDskIFYc
gM4FztjoC9ViuyzvO+MA+ll7AiDUKBiy2nmDv3MIr0FrIzBeRnPWZFhpA6BfoPq/Vu1Dn402YgRP
4BJEusC5hHapyYrequLq5ncjPk3ys9IIXlv/ciAV4ZUAKFbmpzDWstB7Es14rQas5ZH7xLSBeQK6
kjYYvoiKKfuK8SaN80HWoqfRmK7AL8mOk/Y0Zo2jz0c5Fa0P/osjehPEOaKywSJP16uoKH4tj/k9
o7hA3abG68uOD5kf3gqzBsHR+AkNuR2qvGUSu9ZubyS7c8i5wH6pAp6S5F4FDO10wDr8dc8kEsql
KmBiUVHZg2OarKdifKyGzpGT7/gpAjvb2Thjev/PffLEnnWGZl2bw9DY8ixiPEYMokByGOpteKMG
bMagjRzqGqtA8r4NvAnmUhe1o1mF/hKqG21tGwRMaZ9NUWQU3SJzmBujlnpNruMUUT4zQkfVWtvI
wIBr1jdmSQWbjjvzGu8vkp13I0te9czQa5yHDRnMXxVHsnM/REngEY1bRBSKZSUCwJ3MpcestEWV
6H2H+Xad7Co24kez0hqSDTD3E6sgJgFrzmdiaBf2WT48gjb6wrkug+SrZUQ45usI+E3jsGVrQG04
+kk7pL9EICgiLeH8ipRletIOOFZB7rSutEn1yygb57qxiYRwPqXK56HsWNwcqslPpeXOGMuzPAu5
NgRy+C2iqB5BzyrBqOOb2WcTBMQOgZ7dYTiOBj2631RYQ9xPCf5RC34aazLipSszFN2aBtOgc4LJ
4VVwe6JIw9N/djpQ+RPjFSOf4W3lQA6tD507e30wHYTkkSxPuqKAPPtnIhehNqUodwzF/EArJNS6
oSE1iJypygOtbp9XMzvTDNOhdLyPZOiM1v7ZS/LtWjnHQq1l0S2WDoeX5rviNU7savBiwDhasDO1
HET5sPCOOe+yGFUzlhIqAepkOEapnCsdzAdKRSq7LZJL1Kl3CpsNL0avtRrM4OoEjEE6ZuCvm4rA
zfCEoVk2F/qowB5fR6kuIJQ/sSaFsEYg0lvOzWiTrrZyPiFDApPVeEPcxsFj/Zhh1wTJ+efIFQ33
iGyTczRjVmq6BKR5N+tzrAJ9ovRLnT1fvzxR8mJxjsYslr4YjQXPmWB0Cfhh5sNs52dgTgcYRLn/
/48cvAtJ/OhWRvQ0JJZE/v5YQX9gc2+psNCxMyL2Xg6XrGSxPGiRgY81/xieZa+DNciTrdnNTXpg
ix6ZKwmZ40Txlh/GQpnRLMwMIy/rD+Jn5+xhPtTnDPQSOpJclrbUFyAkAXPOchZHlJ7ta4tJVIPI
GihQWJTcRFs66Kk55mhWltK3wRxtU0G7t/izFOlNCudlWsPoaosZW16BkdeoTk1Te2U2eNfVct/W
3sRwvsWK9TTRdXy+Vk5trXkYRlHldN9rvEngkpNEl5XFWmFcDHduCNA387sjniGH6wf5F/t6k8N5
DdIB+rRfkMxi3BjIg+ScvdL8sgYdA0wRrSIwn/AxFL2J43yGTGY0WTWI63MlMMskGBbT1qXoc9Fn
TmNJN3o4iCAi9lPaN5mcCynCJAV12oL8XF0+DcrojIpySUcSlJT6guvcD7X/yOIbkH1eRxJZX9fG
Fy87MxcMB/xNCpRz6RRfrksTaCGPP8cIE5U4hBZmzeei9TRTcBrBxfHtx1buUUtfkAkVQ+KFSnKj
kuRSA+t0tqTf148iUHceT7VMq2pOKuiFAnVXD3/PGwMwW2C3TJuvqJ/GuQd1arQsjlHOtsIb05oc
qTj05ECkxtZFKGCij8O5iHLE7c05igl6d6KY/ZDiX9evTHQW9vU2DrUmaD0OmDV00xmv7PybrBEb
9EVOYZ0A5Sd4eu6qgqbJsiXrhBKDsyE5bWnUzxCmSnemKd/EwGevM78iImaX3Wt7E8SXDsZuaEFj
ixYATZITaYG3qVaC4RHBWfiFjrnItCR9hQlOMFQYFR4FP0iSNQFwKgVP3P0kFIsHOJGimx+Yo3Rp
iI2pRdbbgiZgxfuFLQAznhrZjnyRygmlcd411Rq9nnN4n8nRTu0R85lue1YBSoAGXyB6Pu8AmCGH
2ZyN0wlDT+RozfGulQM0IVzgHt5MADUBlRMggi0/fmBoWzPgxETn3A0ib4J5J5uZ+qyrCXLCeEpv
ZTlCgz604Q0PZj/4XdreSkp8uG5szFo/OI6NSC5fq2YJOPQVRI4TtcfkpSwXe1hFJdz9tFCXLXBU
Uap/4Knqp3CVlQJXykqqjP4rykDTiq1EK0ZFhBGoYWICPWnR3Mzu8TZyOV/SotlvxdOE53wRP2pG
5RM1+dEo3fH6Le73rTZyuGyDDivtVBPPeYbACBxJkCGerZvyPHrzcw+S90a2QZghELrrKDdCOaug
RmVaZg1PzBA6EV1ccqh99uSmjmFrX6VTahcYljOFgllK+0FpNoI5AwnBuDIqJZLR5Hm8YSP081l/
rH+z3Cpzl79E0A/7H1FTiU5NVVNM9v+bgFDNmSI1VkiwQHtTpgfDsuPiUXCXu75Tf5PBKUqemAOY
EtA4kx+w2uIlXv+UuuMXw40w3au4VWmPFxi84Am9GxQ2Ujm1KfWksapOR5LaAFZVBkh5Nwm6GSIR
nJL02CtdtAZJIjYx/ZWSwGgH9/rl7b+/Nsfg9AFV1GaJG4vhxYSBfsAqN17piZdatgSwZ0V1sk/M
xJvzENl5AKR87/oP+Bf38s/X46tpea0As6zHo0K/YyBUudt87g8GvPUrHDMefsNBhI8oUBi+mlaP
fVNHYwuRM161lukq0WNkfNZLwUTUfux7u1y+pJZNmPwrE7jO+BgiGgEB9aXENLHmF7758mf+8u0i
ucesHKmUmkkHlyIRr2x+9jkgKJpv1z+X6OqYym7subP0Og0VqGTT3Kp54yhxgEc0XrWWQDEFjsPi
HEdIpXztMujlrMZ2Pd/XI5bB0Lr5b8fhXAep47CfIyQni/JNbUHwO53GuMFYowjPYv9Nu1EFzl3U
Rj/OfZez1TZsnSnOdIn9zEl/N5UNqAQXr9rg+tFeSXY+evo3feC8x4wIo+pZzxIvdA5BcaHai8O6
/o0TBpqjHu7mp/Wg3Guv5An6A8BmMHIV3s7PKjoOolKLwJfxNbOpyKgZlgTfM638tMtOpNIEKiO6
Y75QNiuZVswNXEl4AVSZ1wTJZX4kweqAleFg/hQtiAlUlHL5l9lnMaEhKwNGsztPoSdhz5ZYqcBD
CkyOr5DRuukIoKFg19FjSf7Cg8BOwocw/XpdXwQfiHLuYwRnrdrPUBfaa4/rMp0q+Y+6QG82QNlP
2DqPgfRqlGh4uyunFZR9ivGzWwTZwCth1hW1p5zjQDjLViq/tjGw0KR4a2ynvukBwe7GdDD8iokA
RmNAg8pnpSTFjk8RwHli+//GTyW6Vs7DGFYRr+BkwYQS5gwBWX5p1NK//uVEesi5ljIE3P/CZh6o
eRhJb4+dr1ki4h6REM6bdIY+YcIXe8mD9DTkj1nn0uHl+jlEqQDlcpFhLnNMOiCRY4218l4/FJ+1
Hov6kw9MwKCIbTW16fGPWgb/aCVwyN5rZWzQYWpWzBVr+cnKcpsYfrL8EBztuhpgWfe9kFmbxzyZ
4CuS57+znGkAv7B6sZ7iw3hZbAkDWQJLuP7FMITzXqQe6Urc9ChfpYsO4N75mJHKlY36eP1oIjGc
31hQ7RvmBlWYMH2y4oNeZ7asi0oW7I/8u1FjEOb9WUpFV0nFkGZ7t3uewdZhgEDK0QPVS+5CJz6K
2CJFn4sdeuOpVKu3mmGEJlbNZ8l0ZZGXEmSGqsy5hR6AdepcGnidhLfSfNdL5xR0TdWDMda2xBYV
C4/Ml5K2tqSVgsyAmeq1y+T8RdpKOR1mKMakyzbRb9ruvl6/yaWfyw6RRCTzIv3gHMcq1UbZp9AP
o/Dk+TTKR60WHOgVNvbaiTjHQWItU7QCt8k2tWOnekgyOwlWWwHShwTX3xxzgDcU6F/FAbZ1L8MX
0WtQcEp+0pGEUTJYKktvmkuj3y8zls4erhva/pTjm6PipxyTdJ3GUoEPmbIv8ZrYlunhyVk2qZ1b
hS2Hx7q/paWXFbHAxAXW8KrMG2soytmgeY8tGTPs/GxqfkS0FIE8i2RwbiQlarsmC55KtTwH41o/
6kKkdJHR8WOPZlyEpmoyq34dDmRE9tp9/4qyLJ/j/6iUr9Fuc2uzMfdWosQoRX5rvPqoebHfnpef
kw/aCBDdjiBbZwk3vR/sypv9xBdRFe9P6Oumieo4KPU+cAGFfQIMthIxmyE4FbnNUFMkT3oOfwLJ
jHVXe0fp7XmyO9HU4v7XfJPMxZ6qskheFywlORgBAfmHkQZJ0LmMDzo+5J7k9iK2VpFIToFiYkqj
uaLxZMwgQ9M/hZrg6btDJ4ja8uY62S/YfFCLpmajZwqG+bAIBDeTu/Hdavef1EP4kgW1Z9jEqe4n
4D0yrLb8s/GoHES90X0/83axfGBSwnFpKU5ZVF6VnKXZ7XTBx9t/b7yJ4EITKdWYRgUQhBvJK8GW
uIznOD+UQtS53Q9mEILCskLIB/4FmZRTt5AM7iy69ONzk/1JS+Xt7/Mu2ZiaSQFOGhKT8HadnvP0
OMdHXRPMAO87lY0YLrOri6QaigYP+96Pbk1so1BvPg2gIyxcMVEeC2QfAt1GGGdXZj5FaToVyOmO
CdiC2gMbSWwDke/a1bKNGM6WFGxfWjUFpoZm3SqVQxqfiuo7gq//0RfroUFinATIkV19NER9YtER
OEPBEKehySU+i1bg0SA5a9S7K+gxrsdk0Sk4WwEBfNIZJcrbmnS7rhfZEsV8kQAuV5v7eBzmHMbY
uvG95mQeRlH1Wywr/8ZArzMBjurPJvM2H59L2MKoTQB4jKgRq0591A/hPQqJWOhClaq4bwNRnUpo
QFzyZmBTv5Mo7DS+AcQ3hl6jS3Rcnb+f46I2nUAtXsvhGx9e5kVYo/+BwKQfpfqvsHY18Jn8J6V4
BZvYyCCkkjITxAqA60w8PdTPVpv9uC5i10e/fSOeR6HNqxAsCgBCCqsfDWJAb9lWOTppL//Hs3Ce
AHM4DSlbeAI5BJt2DRiHLBGI2E9TNodhNrC5r2JoxrxnHnRB/2Y+spE6Bjc5FzZ5SG9ZjiS9/B/0
jjnmK75U4TxEHpJIx9lYyo56w5wdzXQ+lsXodF3/vZ+mG6ntDlNeBr2u+M3S+Nc/4e4rbHNqznUk
MsmmKIcDVK1DHr10xTmaj7meOGSR7Ql52XVxgsihcI6ExnOrFiwbXaQbBRs/uU9bzR7VymnbxCXZ
/fQfPTDPbF+kXa2bdYKMHpSHGkjGq8yuRGsdAv/IM9vPYdHFrYGmx9weTbaEmvy+fm/7mxVv34nn
sp/rRI3NFdasBYtXnQAdeS8/Ya7AtTCkmGIcrUAdcdbFa64CG+eJ7TXUX/u5xtEUZNBTwOI9vVXu
y+cQ5PYqUFgBLto5f5a6b86rvLdGszYHmskQi81dp7hlKDjsuVJgXmNxWbVUtHMkCgD8FKbS5Fqc
jJhv7U4M9Ywc2N2CIw3MB+I5jX2F0QzQo1KNfuBQqchctNgmwdBE+wVFzCwTRWx2Px/dypsALnz2
eWuCbTGFoZ3YBErqS87yMzuqXh3kjgh7fl9H3oRxsdOM8aatJBTth/ir3t/G5W1nHItIBJPxL5/o
Hzl8k7azstGo15opBZsBwWjwEyuiy36Jp5z1R2P5xps0LqWu1DjJlxanmn3VH+9Ay+pSh36egZ8/
XrBRLireCI/H6TwxMToTW/DF7HjYH3WAvX0ADRO2BqfDH7WNNqfjQqppTFqf5BX8Ig2aeLEL6fPQ
fhF4LYEWWlxMjenYt0WHK9TvlufaD4945zs6kkY2Si2qoAtsiu/VDuuid1GLfvpU/m7nb5YIG2M/
dr3pAxcqqwwI8noIByGfGDFKFqgBhlcPotXe/f7h5stwMdKsFrNB6Z7VS1Q/dsq78a8QowjEae0e
emeLBo/3R482AjlfYbTr2vclvlLnxZ9mNzHt1K2cHhueAfKQ3qkDWjqir7XfZtlI5ZyGNLZzXtSQ
mh7ZOFfq9n/VfuwDQKt2WBM4c8PHvHeva6RAR/jebFqbQJpkiHiJVt0WpXU3Jn80pvl2Lr4fG+cA
mtQLROokPwzjw9x8vn6E/YwNw6YUUJkg4eISxrWNBq2UUD5MRncuXxr4eDl9wkqp3dPGHieReuyr
/Zs8Tu0Tg2JdX4M8tqSTnbTjAmpgLOkcrh9rN4ZgB5yiTagg8HP+CHuVzVws2GjX1R/LLdEDo3tp
68frQnY/v4mASyxiaB/hxNss7ooIj7xsrR1jLgFuEwqmpfbNdyOD8+KSnlIlyV69+OS9chr55qOJ
nbzSqy/SUQTp9FpA+hDpN/K4i4uw3YQh6hWDgxIKcb3Tpndp/Chn7qrnbh9fEuXnaopg+XcfsBuh
7KI3j6VY1XNjCfGANVtgVZW5nU1Py/rr+tfaV4m3r8VpOjDrK6ubIcTS/Hi8JfWThKeRqHQm0glO
v0EKXuXlhNWf0iouRpH5dSOqZZJdG9pcF+fSs9oAwj3TCd1muWXmRQAlzEGLNtrLz/nEtujpvRJh
zyhxVUFpUHQ+zrsndbr0dESgzxZ3GI4qfb7+lURn4/x4iL0BbY3xNu/R2K3Wlz47xekdWQpPmSPb
rD6Fwllg1gu/ovK8F6+XvIzqSUOtJsbrPCztCbyD5Cgld511Z+U3XUxcywiun3Nf5S3VME0qYxOH
OyfIr0Ndrtg9DoUXK4stp7mNx7p7Xcx+FoihqP+Vw6NetWpWEuD7Mn9LEts8hMcfxhMN5qB2prNo
HmrfxN6EcTluXHXFkA7ImVL1B4ac7apDC4gep0GgJMJTcV7RBPyGYVp4z+n25CnIbdcvmTMi0DPA
F1F5bTe3sAjGxNFxAhOlwXmOWcUQYjQjzDde9F1+ZrgOEtCZVrwdB5/hkWc+0M2uf7g9O7MUSmVT
pezzcfrRr0XeFBZ4c5qyfiz7+LHRou9/IEJTDQAZsBDGbzUl+gKGSIVtHRH611BW36SMCsLwnpZb
GxHcd6oLqYxpCGumyk2VBXL9KVkE86giEVzAigFNpkxjrrnVhEEo84U0N9Ekwo7b/Rqbc7D/3wQo
q5Ez4CdAiBVfDPO5jEQDBbsCdMwzqYomW+jHvRegjVhIUGbArK79gUpfJcxIXP/Yu9e0EcD57ama
KQBsAYpejk+pdTCGT6EsCA27NU9rI4PT2TTvI4PWjHfslByGwSXl0UqDwskkLNxa9nAs3EUPQhn/
4EyawKGSfTMFIZeO1ptmUD6VVWk+pJOMxVeNsdUiEB/XsjvM9MdK2pesMNFcCKNzkkiP8ijZ6pJc
zHB+MdrGUyeMTMumnUQFIN0JPRlEu5NoEtuVLnmy0p818Oz1g+pF6+JJFkr6ANbr58ptSIyh8pX+
qhZyVNc1RWcRXNEmLVySkrMx09Ku1XmwR6PxEnX8PoxFZNdAJNdJe7N009Os0/u4H+xcSX9hFfW5
WtDQIX13XuQsgP3YNCx/VhTzrmvqlDGK4u0ynemcg3qis7uk8dY6/xQN1SdtTr12WT01xNq2XF6G
VQawDj1RI/IbbNNImnmjl7WfRf2nyKxszJd4S7TaLdF0hyqds1jkCRtphzzvXsyFfsEL9ckcw9FH
4+SLpmH+RE1M81Rq1n3PVvxHDVPS86RdVEo+KdN0LjRrxG8H0HMXKV5sqqGd9GFylmVjcbq1vh37
7EDbNLIbecLvmj8nc2ybBJMeHYhI5yEP7TQZHCVLAzKNz6AN8EFrftPVo9+Fhjuoy0PRNb+um8a/
6O2b4nA52zK1iTLG4OIOV4CxLloIEvUZHFRS9EVqSq9IM09WrZ/LHP3SO/DOGYwJov5V6fqNROOf
ZiQ9r3nyJ35to82cR6jGMe1jAxwqVXe/JIhx61lqRPSc+17h7eScV9C1UdKR7Wtu1NwWVmvH0x1R
BZUv9jf49MraHITzCuaURkreYlZqkNrLGKeHVgHaja5HTh165JGotWCmYTc/3kjkcx4zX5VWYoBP
5Y3lMCyY2AFu9a/ooQAtknoqvdjrzoAAQSlCVHXb9+P/XKjOZUCr1UtmWWOmbza8gjxr48/ruir6
+1xAxVrO2vQGXKzS5o4BmmBqTIJIsVvA2V4fF1EJacK+7TrttVhu/TYwUdR+SRyD2qpTnlitrRVl
O7sNia1Mdu5NgB0ogAK7BDI7jzE8x4B7wnPzMD/MDqtUFXcMK2H4IqpGiK6T2cdGrN4otOkjiM1D
w9blyE+TP4Ha3Z6Mcy542iIQFBCRpL/L6ktXXdpSVP167QhdsbEP1AyjPubyACFjqhzzOXXlVvUx
+INoNxwVBQ531Yyvc2N8XabCH6flJqmMZ9rLX7s4/byCc2GJW5AwWvGxMeMgC9Pak1fZ1ZbukM+j
n8rNU5dYtyqVzhqRDkUfO1oJKulMRRJ+XcUFPknnfFJh6XD9Y4/KnRrep2biYp7miPKV8ydikF2D
Jwbfh68QNW0V9UWP1FTpHofl1JfnTvTGU/bV600Gp9Xt3AMnrUPS1c/tc70oiKzL7dxohd0mf5Wy
dMT+mx8X05nMzbmjybOSlrcAxrutpRS0wmyboC5us3E4DHn8jCHC87oUfpxKR9J1f2UhsOXmaBaM
GO3ePyoIKsFiu2rwi2S9BB0CdaaG7mNt4wfbYwyYbtELjjnCDxq7kcI5MrJoRUgpNLao7vPiwRof
0vWSYJ5Py5AwrhkU9lFCOiIibNn9JBu5nHPD0HK8LGwKKFq9Xvtm6YLgI7o97pMnod5IPRbf3Sx6
iIz7LP6e539d11wWMK9dHee0DKsL6yXE1b3iHKFzkBxZyUeEc/Q60nFNDue5Ro2slRzDENkj+1t7
ZER/oZv78RPbomQ8quD3O7ROgpmwPBAt2e5WIq3Nl+ISoCmr67mxcEwG69rdruf6oJ4IOo6i1pxI
JTiHo7Ud2K5XCErNoCcPZvX5+vdiP/TaPXIJUJSSdmqaBgYVB0kp2SkF9RU6jENsx6Uoo3sdmL4i
ja9mTXW+UINC2og+Ixrd4GawSRDeqeAiKkV8Hfup89tH4tsTU76G1ChfdRG9fDv7Zr1gP+1gfu49
2R3uwE57nzuLCPJXYGT89lhcaHXXLzhjppR2EWe9XWW1My/Az7/+6USCOG+RVibVJThsVxq/GnHi
xOAgSNXKvy5FoID8Clm7zKmSM02XrIco8SKRJYtOwf5/k+Wk45KQZETSODd4IU6oGGd60Feye/0Y
++Fuowycw5BL+X+VwWj1h3kqnnO6enNtXoZFKp2ISMc0lB6reXSAbGLTKPaUtrsr8+Rcp/FnRQ/t
Odcdqe1PWiF5VJsCI1puCJ6xcab2wTAtrd2lWiS4/v2Ed/O7OU+j6+ZYDy3uh9GZjveYJ3cqIGQC
M091pmN6QqYtC7KP/WLFRibndNQ4B2+YBplpAu8q2eQr6wKryMFeZMA9s7XVX8NZNAcp0gTOFckj
yQzKng/AGm1ALFTJrU2URmA1u/v3b677A4o+zUJwBrEIpStO7/+NXzAeqs9F0J5rYHL2tnQh3uyl
QBxNnkQIxtf97UcofZJjyamH9Nr4IVmRpzZn03hoQpuasXdd5a9brsmvo7WWPC55hvvUqrMFGo1U
EXmgf/HnaGIyrCtF5hsFywou4Yo1lCbQdwGWkw0SAUZA8/OTqGm6exq0gE3U8EyT6Jy3k80ySqWc
vdTVh5Y+GZbI0FhS9yE2bQSwH7BxRGOZN+B9wixC686YuGF08LrH1lYZUZ56/INvsxHGeb3STC3M
X5qYirWOano3WoJy566abf4+5+20KZP1rkemp9f9V7lBTUiVGx8UUwfdkHQ7zZTf1w+0a7wbgZyb
qpS4CmPoCHhivkXxsagtp0IOcV3Irg5YRNNgtbpq8SvtYEfPhtBA43xGMC3nQyTaEtw9xZsAPj+x
ynhciQzc49p8zIkXDzeKaLNSJIIrwmRdu5AKA65uGT9m+i2tf4zq0/Vr2u3LW5tjMFXfqLKuYvU5
tFDoWYLuNwMOLBzqDC89uGJ7p7gT9aD2XSooy9ETwmoJIK7eywuB1zWYFM2a+sfsT17zOKJPeZu6
IFO9bRLALVj+4Fpo+bZOmtnLQTQYsH+nb/K5eJWNZMpoDWsq64eKOlX1aegFMXFfBN6dFtXxDuNn
lzu8lpc8ht8u0w6t1/ym140bKawP1z+dSAxvtyNScRWA+m67PEexakvTSzMvAjPafaNRYuoaBZ0d
5YEHykaaJovAlTJUyb+nuzRfPoj2DHatFRUMKlMZnUKD0/R01BfaV/gqU/ZDib16/Xr9rthdfHDY
m7/PablSpGqvFdA6Q35p6se+KrCJFgN1/ed1Obu+dCOHizylmbcxRhpQ1gSlQdrbEdgAFn9B82RJ
H66LEl0Z+/+N4bZZkuQD28nU1e+acdASUcTe0y8AimkUtqooGt8trkEZZoQa3gyJtbhaVF3iDFiB
ivl4/Ry7qHBbOZwel/XagS8NyODlDQNAwRSIZ9V29qs99KBzXr3BB1CULdvmvZ4E12Xv3eFWNOeM
VDo0ah4B86JMRicH/tU6CTmfmGrxqreVwTkcjL2lsR7BwaY3LIFEAd/pT3qAZrtbgqb6vx2Iy4tp
i5bxlGmI5ZonT5+KSZArCHTCZCMoG6VbtXjpBwnt3aJ5Bl6MLUXOMAjSg90a+ubGeLhF2lIVuHZQ
iOXE6BJAAS8B7yq6uY9+jQ5jkmqd+peJkqEkcHavexZXvhVP1IAsItPy/PVbaZi9vFc86yI7qk99
64IlXS99Ki6DzzouU2KrQY6Spq38GJ+1Q+lYngjLnmnGtV/DORMg5sjdbKDq2jXfMT8uhd6CacYl
iIpLMT5fV5zdt+P20jl3UllmHFkW0hnm6Es3fioc+b72Ro8AYr50QmcVzq0LrI+Hn0sIuN6qCd+Z
ZdGM86PMHAnTL/V3sPhi5AtdNVF/ZlekZoCDDSh7CvKe9/orF0CVlyZ84EmV/U7TP5uSsNayW0ui
GyFcsJnD3GiUARAOcQVg9dmlmYMnI1p2XWKDE9Ifbho/9iJfBEUuFMwpTNEWVE8yZAQwnKfRLe+b
76zWmQXkgXyDqmJpw6epmOhrL+ptD8zpTqnVhZwqeD3OfnFrnTDFdDbAWZEFylE9NZ96J/Gtx/gk
Qqfb7RZt5TJvtfFGTW52RFtfdTZ5ZNiCGDSg9usPwHssPJEDHuqH1jPxynwl5DlUwEkPvdaVTgwq
eP0pMCLm/j5Y7ObLc6Eszte6GLIRmd9gT4/DbeMkmJoAo1tQWZ8EwnZVWZeJYWjsqcm/p8MWzwNz
gKtfsltAY0+tYGJ319W//X2++ZwqWjQkCf4+OLdb/aJWZ1O0L7/7+KAbGZw5Kjmhkrpi0oU1t6nf
QWkk1trGBkHudX+Jcv/dcbutPM4yV6NWh6Er/+44EFvt7SwwbtjqinIAe40oGu/axeZ4nD1Ks6nq
1YqsU49yV7Gkp17r/oe079qxXLe2/SIBVCKlV6WVK8d+EToq56yvv0O9j3ep2PIibtuA/dJwzUVq
Js4whk1D0yrkN73IHYH2bWYaukqJoum6SX/H1ZU5dFVrtGyIFjMEqgOWm8wcBezJW1IN891XBO+P
/3KbH/K4zCYjOW0jGV/Pv8hAgi92Smnlp+TQnZfNHBDbCs63aMMf1kXJAqpLVKryZZ1p7vqBVjKG
PLTAHtPC0eJziAkMdBXrfaUB6XanjA2Qb5/+R8GLKa4uNtQGQNcZcOgL709yRN3PhcqE7qPoGbT4
h2sn5BxaP/m+lAdAu6Xy5Gms3OsYPiUStaYmEJj35nCJubpNzlcNc62WUw5ZS38FgyWnKLPUV3T6
QP8xnYGtCxMEWSPADwNH6Cg3nctKOJd4y1WAKnq5jGymlgpdBRvyRXln9m/gt9/BUYy5uB0eV0I5
fU2nKDMUCdYf67XbMQx+yenwkBJEyp7dGHHtYbjUAtmn0/ijo6bpSQq1+wBDPlUYLFAF+zZXRUa0
9cA2KQbLCNYdAQTDucAw9BX0wOFm+87KftVnLLDAB3bv1VvoABb7+/tsQ+/2zo/g9bpWb3+CD8Gc
L5SkPgp8FS/7QXI1cKzlriEKIZvNgfXhOAc4AF1Ey1EOgX8fXBkcMzngvvUHjCg43Vl2Yze41UVp
5WZcXF0oZ6xFS+RWlyUgi0SD7UflWSKNYKRtw6+bQKjQZCzkMJPyJMVVJDfTZKjEiZWXkv4IRuR5
DJR1aWwNf1Fm/CSLu0IfqzlmXSrEMcqbPD/45u0Qi/zbRuD4JIO7siA2FFKyhmBQiln/bJ0Vdr4n
3tJrFcGXbHyfT8I4H9cAv0IPS404fn03mjfEFJxG9Pc5v+Z3UQJ6EApadrUEiFprSyKu8w3L+XQC
znkVzdyksQ4JEZYB+y4/5gogLEGEdd1ARQfh3BXJx0wKW2hZ2e59+RxIggiw/P+5YPPpGFytYJ7q
ioEnCXgOTD3kVeahDfDcFICfNRVg3qEk24iwnbdmIdYyKVc/yNSkrA2/JYBzBzCGNZ+i3bI3NwkL
ilup5SdJnF9VaWdQP9GJo972juo1O7CHHYIzxQus3WHu6HD9Ywl0gnLeNE6GWJajSHZaGlmd+moM
r4UmwoffSA8+nYnzBXNZ1GGCAqoD2spLKaFCbjTunMw7uCrv+nkEykeXf1+lPIBmMkN/cTu9ec+C
iyyaJRH9fc4LRFGksL7GUYJ858c38ij4HlvJ6ae74tzAOKZx7IcmSM1GZkeEeUWbHU2JvOT5eCMV
xqnM2zOmxmzT7/aBOn3Ja8wNX79EkVJwjqLJC7VTaL3Eic4Dl5DdpOCYEnKGiO6ScxRBkpQETBOy
E6RHXbsYrcBRbBXkcJfM0BViygbhHxZMTyWsBmCMcgGrXgo1MypEsUNB6F2Bmnqp1CzTU6JseCM1
+iSWO9dsxlQOfOhI77WYpf2HWk2MNbNtVR+n4/zgxOJSxmYycZj0XsQ3LL8Z092Mos11ZdgUg60S
VUbWbWI15rNFBXM06npKZEfSfww+NsclL0m8fGwEcrY930oQd22saVSplybyO+kCo669QBuW7vKl
CFgCFMFY/KaSr8Rx19dNjWmodYowEqA9QJ/SARXKUnR7mzr+IYUPHEbYBlMTqbJTzifdAGTc0/Wv
s6lrq7/PhQulrxPFAFajM6btAVO7ThG2D7IZeVESnkiJQs4wvyud9HZd7GYmuRLLhQ2ABXZDyGJ5
ibXf8lnvLJQvzkT274YC6BPVqKvOdYmqSCQXRNIwyelQy/AWY+BUc3pIWhiwzmw1G09JEQHaSTso
OT3Uueop+ntVYbZmqpK7thn3gD+6ZFFm61O6J1Jry0N2KxvDYwT2Kmcm7W2lBOfKrHZNYGDl2rBo
PZ6rML+d9Xln9PkxlqODSWcvHXRbjoxvCs1OmCl0ujg5XD+oQC/5CAZyGux/R3BaKkr5UZFZUaJZ
AdhZ/zcxXCBLwrxujRnOV26VxALFuZO19bmKkv11OVuvV4AAGKgumioqfnxXuSUzm8MQ5yG7DggY
6MV+7c+h3exobPlgt9VA0hoslVZXIHjxF3/kiSZas6pJDKrzLeBM7+Z4jGAaMSh46K4/s/24zz3z
Bpxh/2w1yD/NQwysmSn4m8tdiV68wioLGccmDeYkkx2s/9p+1nol0KTZIMh1tnofWLb7OCH3DQF8
QbMe70YMCPeO8tLt/kGhJx61FgpF805UGBRK5LKTLPCHJlXhNJXdUq6uc0vCClF0GID7CsTxU3xh
AgenLXd17TNy8WeOMSiFlh3eRcx4HDv1pNHgPtTUZ7Sz70m/0Pri+8lx8B530yFhg0WK+giG9Bst
Ku5K46cEmIFpLqy00B/1uLZIRWsLixWWFE8vbKgPdR/coHJyGEl3amd2ZzJ2bgd2i+znEiWxhya/
5U8oAOSA/R+SEAQllNphHb+Ap3wvx/6XIZH3nYqdjIipVjaVT4Es3JJfXOq1e+DCYyNFkyYRnzgS
lHlBNJRs3QUEFDjm4QcFwVhkO1xwDFjbtPGcE0wbfInZQ1Y+U+PW1I9Efx7SN4GhLp77v5+M8lj5
JfGlCdQ5yJdk46GVRxfj9Za86FbnDvWvJOpAtmQyF0mILTXgWtCjSw1Wy+s/YyuSogQN1FhUQLBl
yekZ3kF9PGpAo1rcxX8mRv4ua1uL4T4jupVJkVHADiXlr2l+axCMGuk4K6Ipm606KRI2lHuYQUBn
yI9BVIqfGfkIv/vSeuGh/A6L3TFvgQKi5/BRvdEcNEkJ+sDiN+yWqq5Fc16ixROskMG1+jvvXvBF
TeyqYgW5OuTHwCm+Xf9wvyMIrz9rcdyXi2jZhUa/oLI22WGK1UNW+GfA6x1Bce36VWaHOhLWNvNo
HT+UwPOrWXns++KsjbMrm40VlJPtF5E9d8OeGeXXmQxuaNZHye8tU4690I+A4yiEYd2K9OvfzalC
19V5AbQN8nvs2fQilz3Me8lVDtEh3JNT85oLvalIJGfXTaUqDENzxKmUo58/mDOmkAUOe/MFuzoW
P2vRUYqZsRnPn7yw6LGxUBd+8J0FmTx6xxD5XvD1N7oraz3npy4ahh3avKPLLU5ujeHx+UyezRv/
mHvFLsd9ms/mvewqr4Fih4Ed/xQtsm0FqPV5F2tYBXtlronqG0AhAtON1bRvBThQr59x+6shi0Gp
nQHOgYvzpBqmngHt2gF4TtDHttbbARFheW5NOC4vvH+lcFZbYK1/QL65jMz5u9kzIyv7Up+Co4nG
CkYrAbEu2zpWdpvXxEOkF7jfxUj/NOIP6ZwRY0XSyIMEByRTbsnocTQY45A94GRaUfn/D0b+6aSc
4Sl1L4VUA9JWq76Y6VNrPlbzSSsEUkRfjbM1DZvIUhoaqKL0oaNIktu28yVNSue6cmzmZKvvxpOE
smokeppCO7oj+x7tK8z407sutjpPQxts2nenMRekB9syZQWDj3hbUpRWPus8oUMykclc3uqgYHzS
z8WFOtObDyjfXb8LPPVQi4qIQpmcnVUaMeO5QgL0H7hIDFi9L2GFIrBUXr7LBIFl25OtTsk9OWtD
81XSQifhyQa3mK2Fr5mo7mhLu3pnGJ7IlWzWmYH58u+9Lr5m7Ut8yZdAbrJ0bOGt7OZSntgO4/oX
0arBpnKuBHEuhdKqLgOAmTtKAc6P6k1p9n9DIYVu/sdhOIcyk3DMBxmNgEx/6zVm0emmwETpdfVf
bPUPvyGb6AdSTPn+wTssMT/S6AQrK2ZmDwAVN5W9Nrz1E16X2osqiaDSNr39Sh7nOwYz09U+Ygg3
WbsLzdie5kEQ0pZ7uXYkznGYARvTcAnShv/ok7elzFKOlwLoytevblOOQhWqIkkkCuPUW6vaWssK
hhLAXIF/N7FGs7Cy5LlWG4GP2ry0lSROrbuyU4IqgSRUY/GGmJ0Ob4nrh9ksH+Is/56G02hiJkZA
A2Dw1nBKDKNSr4UNEndXxVvCZpolCR9JmyFrJZHT7yCjTdrKaNWET83QW74Enxt7anPbBqLgvGmu
K1FcdPQ1M5uSHKKGaD6GUuRGWXeMSnp//RI3vxMAqfCkptjJ51GQlF5V0elCh7AySxujI7dSrQlE
bNaDoHH/yuAMyEfh0C/6jgBEtrhJQEdula2lHcznu8mTduC3CK39sqAvGgvf9uYrwZxZkbwG5MAI
wdpuGd2YT5mdvqq/R+wWslGBES9/7Q8j/pDGgxurqZKXvo6onJ7rQwb259JNb0Dcfbj+xbZPhfcd
waqDomI76XPEMLJkopiy+QeJLb/rsI5eu+pxGTaOPKG0TZexksapfCunbaSWeGrl5yU+xVhwXuY0
qTPbpVXdAX1pzxzRfKhIKKf8yRR1Ra1D+VkBhqFhn3UHoOrCW4V/46ZWp+NUM80BCAimd3SuB4Cd
ALt+SBLBCMamIa9EcEo4mGOrVwbiLlXha6dDWxZ2F71fV4ptIYCTBRg5ISi6ftYJFaAqeoOdZqcb
O3uQfo35z4aJxtpEQrjoYcZxidmLZZhE2i2MPlp7kEF0eP0kmy5W+zgJFzjGLpASf4wwkkxb7B5T
/TB12q+6x+T16Nt5pj/8b/J4a/JDuZDRTnTy/D2KL2Z8UQI7N++IL+LuFV0fZ0lhQuagbBb/MJOT
MoWhNeY+mDdyAR7GtvF83CBnPGlbsipaZn4UTPn0zYMiXRrzKZQEfmj79bj6UpztVImaqUxBEW9B
+B+OJXxecVkGY7W7ead+yYF8vtDBg9dgOaktwj9f/vwf7hYRS5exO4ZpNO6YA8bxC53imE16LDof
6HJeA5hrs31OmrdKEenlZmuZruRxxyVjyoKsByx07fSOcUTl1/Wd5JjZrTV5y+Ab9sd3CxXsdf1c
3MMfx2QEcJFY0MPaA3dM0upRXi2Y8kH1UkgvLBwsDMBk/V5LvamW7HYQpVWbesoAvcgUgzCNb9+o
daEV+TLwUNQW3S1DVtGXsLUWxnFzp1+KQ4GX1yRcz980/JVYzjzkpGzNeoRYAp6Kzl3kzpbxXrRO
e2Rg6Cwv2Ox4RLT5cf2CN+MpkxVA75imArxRzq2lGuAlwgkOehntnrHEI2VWYi+w/fUx3xWv18Vt
3e5aGuff8lwfy6pFaIui0SpCEEyqLywSZY+bteC1GM6tTXqHheN4SX0SDGvmB+bNp3ZfXHyHHOhj
8Tba4V45BSCyTC8ild0+IrpwmqlhqZRwEW8alEYd1Rb53mjYWDM8Rsp4kefw8fpNblkGw7ofjANn
wfr855hHdSltptlAO98HdmdG6AuYam9ms9n7SWC3WvGk0hr4F6N3Xe7m8VZyOUegjHh+KiGeHUbQ
WJn50KXPs1kJzH7T3axPx12iOYRGXvSYCgomo7MwPnUZQ+Z05XCASzhO0ahavqoplgGOeVXWnZEB
hr/OAbne23WkGxZjAbFIOd9Gg2jdayvCrH4bn+nOzRD1sY4+a9G8mNlbG98bRmTlpqgKuvnCWwvi
ik5DmGZtGhWYVcNUbvne/FwG2hHYrBYlErIXAiAtxsc727U8Lo3Cm26oSyj1UsBzVaV3p5k6WBwI
LaX3vVwqzoX2BBicn9koXbKUYHO2v42Yvi/r4nBdy0Q/hfNKcq8pSvO7XOO7qf+UFQIuZIEWG5wf
MpoWY2cERkqTXdz/iAFOLYlo7UQyln9f1bamMiu6skfGUzbGIS4rvF+JO86iuZ5tD/5hkcYfoUPv
w3SCT13URHEbu8B2XnT+TdfriZRE9GE4t8N6baybCubfTeZ9rfePAO1yr3970b1xHoalXZqH3RIj
4le1ftTiL34rmIUSnYJzL6BPULC5grQ3CCrbV+UnaRq/Xz+FKpDB404olVTqGl7EcGEtSk0Nuk++
3oEPNEAvXQ69opnQ4b039fDIMAqYdCBnZ2Zod+0Lq7Sd0o0XIE15hWkABJb8xM3ndhmXO7Ui5zpg
u2Aq3S5hdpoOO9Uo9zWLXQUjNCNQdn04PzMpviY6sk8jme8mjYUCH719Pt0k1FhAIjROE0YfZMOS
1KDa2Z0H42VOBBe4rQYff59Tg0auykpSoQZqewTwhdWXoSUJH1wiKZwmtKWUJaOO9nRe93YX9/u+
QjWfinoj2zEDA0GKQRUMb3D+TKXSWMYg9HCqEFxIaNVKunzSw8rKZNGo2n8JGx+ylg+38jt67JdJ
MKBvIN/m56W1bxyoQx47UOrG2BOgf2VLH+KWG16JkwMD4+8R9CBidC/p432ip/vrtrT9kT5EcB4u
UKTJL1uY64TNtcl8KOhthrTguhDRJ+L0uW9ylmiLG2XKy9T3FqbsZOMlCZzrYrbN5uMsnFrTZspb
lkk4SzI+q0nm+LloZUx0XZxOT4qftPryhMmB31k/shLnebl+is3mFAOM//8p9O/n8eqr90OZTy38
koPClPJFAx9Idoku07v2aKS27BLgwUSv12UuH+DP9ORDJJcOtVk9kFlDtUouwnOvaueoYrdh23pt
oh+7ofOui9sCwjLXR+TSIb0ogYm9HHE69lj3Co6lmzwtxE6DJRo/Eh2Ncw+jQgIl71VkXkFmUeNk
BJENgNi5/xaNmsBvb2oHxh6YYajYPuVX67WERFEI9XByglK0eeqKQxCLENm2E/iVFO7y2lajfj4h
+YkPzY10i/Eft/0GsDKwZQIoBHVvbzjVz/lFerr+1TbNayWXu8kqRT1fXqyYzLckfSiLh+t/X3R7
i/yV3rOckFjX8Pe18dKUk5PkT1UgqssKb2/5FSspFOzB/rgMQDSucsTIHcrO6rfQAd3OLbCXZJCa
hW5FrEQ4RKptesHV/S3/vpJM4qbI1A4dkZmmXqAAfrXJ7qhauY3cvbVat5N8+aIUqjcPyQlEqw/g
6bV9KX2ilbHv5vGRarPbEEwca/o3zSD3wfgQzaU7yPqvom12QdzUVmCkLjF1bEDIvZXqE/Y3s+No
NHdBaOyqhtgjTIHoqHhEk1fHBTA3NXpoCTt0ZuBks4ECLMCntOwpLszWkvv2VTcxOTz7k+CdsLjK
P3zO6jq4oICaid9nDE+iZaN4GZIbFgRaIX3zpv2vxHBBocx7fcwJbBK753X+bCb3mfyokTsfdebr
+rvZjgJANNXJwvKi/Va91QfuQ5YoE2qwqFvOnmYv6+dBZZnAukkO2lvhDfvYlh/VHwKx23bzIZY7
YejHdSkNEBufl9VF6NHv9RTQ2jwaQL1skNsJi4fbHlwzMY7NiI4yNhcxGmOWo7zEvHAHlo1jBgrW
Orb1i7lrd8GjJOh0bH7DlTDO42lMznxWa7Ljt/HPuWCeLGV4Ieul5ZMQ4HMiJ7Hp6VbyOE+X6pky
yyDUcXrtzLqfciCCFNt0BSsBnKsjKZvZAPQ0B0+8r1rSA3cQfcooVu99NXr7G/1YCeM8XioXM2YA
MGbwe3XpjXnqPnbMmxboPbJd/QAG00/RwPzm+cCbsiCTGADP4tIkILAUaTyV6EioZzp6I8iWumM+
CgrKm2rxIYV/Bpp9osUtCvgOCcFpNypWokTWTG8m7Ycvwt0VnIgHR2Y1a3wgvAOKqX6bRmfseqeW
98XQiJzIpltcHYrTddpUdW52MKwJVK/ZA3HNx/rQ7cpHYD8vw/HDYdzNbn2vnHL7Lzi/MIT172fj
1xwwE9UGZEJ2O8b1Kao11/cvuv8yqNnDdZ3cNLCVIE7/20HSpCyokCjVBz970EQ1rsXl/RFbVn+f
U3k/zNL/pOnVcy7rP2QaH9WkcgdN3jXDhKeoiONlO21fyeTC+9hLXQswRNnJ0KJ3hhfgu1rqN4zq
BajGO7Ir/wxd0QfbdP0rmVwMVbVJyYcCdjZWB7RsAnIqRRNE2wX/lQwuvEyFlmZSgISpcCfbwLoA
pum7G1AQA8R9tEcXQ54YfQj34GY9iVLO7Qf3SjjnSLC4OrLC/73IF97Njr6v7NAZAAgBfOkdehyi
0VHBV0TL+3OSlqpT108tgil7HH7NTuamt4Ci8HyEUtlN9+VO9An/yxEp+qZAUTD+QAOlTRBIEsuW
hFT2Sg/oKq7kzg/K7UIhrA6WyJNt6gzWBijFgBP+y9kG9j7iQQrBg9jiQZT5L7RS7QzR57qFb/rL
lRTOGhRNTmeJwRqqCMn8c5n+1MYfrfnruhRlicR/GPpKDGcAkj5keDVAP+Tb6Eb5mhxbICZ2QNaY
wTaTuNlPjJJ6v9HyLvqdsotd8yCiON/0ZaufwNlHqRhYY5pmlLmw/EbYNz+SBXe52RBnKxGcFZj4
z4QRO5i55++6neyoJ6xf3IZejpHOwFY8HavHJroX5JRfQkGevoVgYq6kq5xJTBM1e7mHgpJj8ZC5
8778xgBL6/kWIu5teqGuL8T9Ewrl8ksmDUkQZDjykrQ0D0tL/DcMopPYy8Jd9q69Vq/XlUmgsioX
ecuxC0szhC5l3QxMi1PdvQzx85jsrosR2J/KJZdmNWDCeoQYSrHGqEyPTM3BVjeJLHBTDpJzzHGh
+olqy2dPxsoxQR0ZcjTfsAj1T4qWewOlzl8c50MMrx1m0yVTpiBnCIavTfhdTx+D+dt1EZsp0UoE
pwuzoftTj8UkTNu14Jk2saq2lMFEvl9wYfz3l7Q6CoYCSYnSfMO7GsC13+Xo5fpRNnVsdRTu40tK
GdTGssGa0zq0Jqn7UlfdK7C7D8YomlLcdEwrWVyS1VRIsPICpd1Rfpiqi3DZTvT3uUAyTr7cFFjB
c7A3Y4X9V0URfHfRZS3/vnpPsyZCC0OHBqsBaBT9AItUr3JMHX8Skb9v5ourq+LCCMgo/q+fWMX7
MLyJa9nOxwezfaDxu5FR+7oSbPvzlTguZPixD3rLETUJmjrFC8hW9vXexIoR4CkfjAMKBi4gf2+z
x8kBsd5O5NA3rxVPlWWbGf/7ezt+da1IRIheBdhyquOvY/urqgYrRBNoNP5mdZmtBHHHHBJJJ7OB
7NRQdlN8MxWA1Plx/So3bXYlgnNyWlE0ZrWUIQoZuAHGezK9VkT0Wt8u7HxI4ddi9M7vzaBGCowK
y+1w9HclWO1QkH+PXxtnKbiGX+KfosL15gLH6vo03u01NNXrEk/OJDmw8JQn51C7HcZd24Bs9CiX
D5mIZkGgGRoXARMay2UpwQOWbB82rVtoD21wS/2/2jNaH41zg10UJEHl42iN6+/Ii/Yce3jeZjvg
NrrgL+0cCWjb1nVV2dztXAvl/GFcNvGsSljvWHgJ5zeAL93kT8neODJkVSDu9oZ39T5/mW3pF0bH
vfmlPtJvuRARc9NtrpSJc5ukqiYp6lG1iMt3IgeWsAO//aJYSeD8JvBi1LEt8RljIEwpYJMv7PKV
/V41yrzm219wboHH4F9/wnerWwxl1ZUJG4zT9zR9zIFneP3LCYxc4/xIm05GxUacR+taq9eN2Mrg
p1Wg1FyXsxkFVgfhnImZkWwuKnwZzH6da1oD/9BwGQgSaGLloezqaiDIrbd1AVNdyxYDASLz5wjn
d4Y/GwuuRBu6afwkiSBdtg3awKycihwCIGaf/74ql+Ewo1TraGZxkebi2YSjN2ZtDxhRwUfanpUx
P2Rx5jUCqKWoybBk7L3THrCseyxPI1Z1qVfuRLxA2yrxIYy7OBlIDnKD0VanKGIrp53dKHeRaLJg
ifp/PC5XJ+LsCHNFVT4leINI/gRMTNXqysBmZWC18TdJ2l9Xvu2kYCWNy0HUrBuGpv394lHfyh8L
gnR2XBpTDcodU2RVnnTXAGQ9xTrGZImW+LY00Vj2dVEYWGA4Od3H+D9yxRlGbBaVFar3cvo3VryS
wM/2qfPUjWqJdJHUg2eMxq6g9BT60l9ABhpoSGCKjRhoTXAqr7BabvGAW/bcTpF2l2QCk92sEK0F
cHqeVACKJDL0vHHLg3JcMLfDW+WOPBZnsCg6ANkunOuqsfltVkfilH1mUtYVDSo2mhp5U6+cR0VE
DrJpvetTcbre5kNpNguP3DKEPmHSLXaMO8DE3qT7YW8K+jmiA3GqbspzPykjvhGJX43OsNIs+Rtv
ZMhwefgfkMLyrXiaSQDBVCGi9vRbvBpdLbaAymDnN61N9rrgC215irU05bOfXermcq/VULoO/Hf3
nfaI7n88IXL8FVDPWhSn31mkRxpI1pclrdGLf6DAtjNd84t8g6rXob7EF9FsyGYeCrAlWdZk0Of9
gbJekD7A1tTS+jjAre8kd+kb1QD7EPmgzaLPShKPtz5WFZuLENf4D1Zu6mQ7ege2amsphQYOQ41L
NFK+FSHXIrkku+u0OKpNDKm1wVeinNLoNVR21Hi/bsFb4WothdMPWc5qycwRrobCf1MUyYoKgjez
NAs2dIQ3yGmHzuJ2yvwBrmI3TFaKByXA77COS53RLqlV9GgI17Z4f3UTUg3Fa6zOyQoQC/neN4vi
gRX1MtzAUqtuyW4MGGq/vWKbsXyJdekwqbqn4M2r1cqzH7fHQAFcSpeC2JSBJVgbvGQwjqC2vAxT
/qvMKYZo+sOAwNfX5nc9U61AprpFBtQ/1f4y+JGd5KHXBs+JBuy0iVpaLJWAlsTT3QAk+khTKxj6
A1YJBJH6v1zyx1m5fFQv5bzTBwyP1/CU6PN7kps6oZci21kegzSwxKw22w5aQTOVAiZbBXjiZxdj
5D4rZLWCvaNNANxdN3TSV+AyeOCzOIgGnzetQv0dQ7EB9QfMvJH6I1O6CaPI6nyD9V5bGtWLMXR7
H12m66ax+bg2VrKWYLEqR1SYeo7UvPnH6OlStLcBdAY6SRR6m0N/ScEmKMH2r4vdtEhVN/QlRyB/
YI6bQRX0UYHrLPubwMfYT3KaMtHZth4UmAT7Vwhn9oZSmIMswRqbtvuZkGAXzdqXSEv3EYnRGp8t
udJF17lYOJ+0GuqybwQOBGCgcIncmAej2qs5BjNqcMtpdmMhkgd7w2nwtiaRK56w2VaWfyXybfhY
UoqizEugemJRbngKzd5WsLDGRFWDzazh42R8C15JfNSzE5xsTp8S3Q1EaEOb59DAIol2irFwM35W
RDJIwA7TMvjO7M6gVjl9z7p7UosQcUViOO9R9ekUTxR7z/4yGzjIxJ60ea8H7X3WjoIXrUgWpwxS
3GuG2SO6aRmzaTW9x0H4OjbsxlTaWZRyLaHyD837uD8enzQ2WrB8h/g+KUjMNFvd+4fEHjzzWF9E
SE3bOYlG4fExR6oj8Hz+VuHsA8dAggtewE2Wp1KwW1b58p0oJ9n0ExogfmTMsmioln4WVM1jGDCg
QDuTvDOLo54cc1mALSwSwTlAo8bEBW2RX836917+qplfpfD7dW+HUfjNj/NxDu7Caqq0ZgsoNcDB
v/daZQFK1s3BLQV4cCtm0S4K6C7yAxurNQ5AWB8DJGOWpLeuT/KXXFesYSjtWe4w1xoaR7XvXSWb
LBpmd1Ie21R988PqRfJDG5ygVjbkx06e4OL6czddzJC6tELLEDxAVDJ2KP3dJtgmG+QWS0Khlemh
1aqxw8zMTQgG9wffqvTBCQHdpBhY9NVzS60zz1D6i5Z0HptaK01v1Ti2lXJ2iRzd6n1rx3Hj0mh8
CdNKx4ppviuj4pSy7hCb0Iy0Padt7zB1AmBZavlxYRH/XjaqHetMNwMwauLPx6zJdDsx/dHKUxNT
rvGvqam8cbww2bCK/L4Yh0vSKDFWQFqLVRK24x7mmR0ZCFz7oHRlKT/R4r2RgCOpq4nTRNmhUul7
Pyd22Ya4vK8RNk8G5GIybiBj/c9eAbRcWuQgjmlyG8F/lxfdUSklC4zaN6UU7vQKO1QYcqtM7Xby
dWsBLpJbidpNPr/VRoJfo7QuTQdwsjXqrq/b0euaCTAiWhGBfDH0DIy02VWJpfCS2a2SOQX7mRK2
i2O89pOe3sLN2ahMAghB+6JV2VlOhtTSqx4QlHl/EyYpfkTUWcVYBQ4xyqcZmymS0e2MqTlnYbhL
GuNsSMMDAfRVTVvQfs21jTUT3QpiWlhx0x1MNh76to2soKeOZiRHonxJJumUghtc1rtbNtGbrgGb
XlDqT8zwsdwT703pedTkt6zWLQ3zlPr3Gd8uaQsrqIvbmfpPeJqA6K94UMChpo1YYQgq1aJj9zjr
wVPRDRYCipcBSwU9ym9+j9+igTnHJMxVAvnU9yjmgOgkzLqdEgXOBFhIbQBBkRJYtNNPQEJ2hyg9
0TLzYpp+iQzJVhN5ZwBqscuns2/Mz6o8nTT/3hhle0GWxGjFF7RX3kZ5MKxxUI+xHtp9zW7zZDxO
4GKI0vbXqLVnNn+lmbGbDP1INSwFNyApZ+ljCU2USHqv141bRN0B8Cr7Kn6XWXKKq9iqzWiX5IXX
1sTuKsCHltIvoKjuJSm9JKnm9rPxKKeFmzLT1VLFYyOwpnRlfqyy4FJVwGJTM3vqmr0haYeGKVY3
5l6m+lbpJ2+EftU01Y2m0GIKsVld2kEb2UWa3ZEZHLUlO6g6+EtMZJ9peFIbxWLza63gO6XmuRxh
8fiZM2Cgohak0AFGUad8P2e504UZ2jOiZ/d2Jr7yzovXW+WOUZAhcxxGzF68TeDNBILIbemN+xJ8
5APGPuRn8eSryFtzWYJJ2rovFWQJ5XSqMUPcl3eVLNqy3vTWIM5VGbCZFDynPp+rjFRAAlBg4xLY
w9g89uNhyN672r0eFrYfFSs5XIIKKLiQND3kDPe65e9UINm0J/Prsomf/hQ9tTdvbiWMC6VknLUq
KfGxEoyL1a8yyS2wxQmyEJEQLpgqrIxqXUtkx5AP5fzNVwNLq+j/KGT5ESu1q6asK3Vov5NroVUo
XjS+FoGgRiY6CKfao5KzYKIAjGNA5bGyKHH1Onzo6/7XdR0QyeH0OU7/H2nX1WO5zSx/kQCJyq9K
J82ZHPdF8CblnPXrb3H22kfDlcXPs4BhGDAwfUh1F5vN7qqkC/0R2TuhmUDyKIFMJh7vto38i6OB
G0w2cDHBXeHjjkHgbg6HvMNnOaO4aKkvPTRgpWN9Le7NA/fldDUTpXS1v6yxPSlZr5WJaiBGe7zs
6fvUK1/muw4PEYnXD/b20tb3z4RqM4qNWBizfzoo1aQBTC9OJ7xoDar1/XXDk5lbh4OLDebKkLb6
1MsCykdqeTb9p3zIQX3yNasyzqWYZ4f5SrEYa31PySybiEAVhGYWVSMf88I49mbHSXtXjWmyrKgG
RiU0llSYhLLfSiJqDBNSK+KLdi6Md1GaXyek5FyDVr/RwhT9KYt41dVwbuKuI844g6e4wSu6Fu5i
Jec9DfCWxPhCMKqDiEYunA3f6FREjh697q0/RbGjWAN6OeZziHd70Kxw8Ij+3d9uXov1Mf6hASy6
kgzAiil00JBvyYl6SHX0HJvBFzn0vW2X55lj3EQMlKQC+ShxCuQgKN8b7dc6rWyFJI4aRv85vkC1
g0oGKMlwEuJR5+O3UzV8sxplaacY/gp89EyZB9l43l7QyjTLRyPMeRuhIDDpQS47A66TggXynd03
VLldwuWm/d1FPlpiTly5y8zGFGEp6hI3Lu4aFeK4/oMwcBD3d5f/aIc5bH1FDPNhymQ0xrwp1ZOi
3Of9zfau/V7d+miCOWoxDE/Q4YullApYHpzUuC7R664HXjXE1siTLV7fOFS2oL0D4Uu2/hlUQ0Qg
ByY7EoETtIMzNl5qPHRKzQFB+rM/BhNd1sUQ/SELsMipfq1WFJDeDgNrrG81HpqvFC8+WmBgQvRn
P0ijTnHMcJ6tKA9BNjp9bU28MIcCjkc9+zlI8T4V1fs0a562v9rvwfvROIMVRVmn9QSCLaes7jr/
Su5AQaLt8vxnKHMnVSkQbG0lAxSCMUNQRcVW0tZ25UcO+sLc608mKrtUQHys8bCDe+dJuMp3PP7b
9QD45zOyVcmkHUmBFy3FEWT5WNARrsmUdvEUcqJgJbX5sKFsWdIPm4FkYQXswHREsE+O9Sm1dAxE
iFZu8zhC/gWpLsti8EMaBYNEPqw1roF8HayJt9nrO4vVDsQ9267C20IGQ3qtV0GYCFtSdNVidkbf
qaW3bYIXCyYDIp0i53g8hY0ZSjmT76EUJY8vXeTJrUuLAJHc2n3IGRyT1qHrsot05YsYz7AyrRJh
tfeCvYQKOZ7JrHmvX9eBlb02EO+dTmJgkfO0nzn9CSv9Ax/9hcEXqdPjRDbfv+Dganbq4ci+po+c
3VVtJU74ZO6393j1M8qSQTQQyEoYQfq4WDHuRZIRQ3Gq2mvlW1+DmVriHNPrjrmwwnxI6F9Fc1oT
BY7p79R96KGY1aNTP3fLXc175VjF6IUx5vuRSW2iXAKI9eJVCnahPA+c7U1bPW4WFpivJA/E1MxI
hIy5WNlGlX9NJvEmMFH5q/X5sG1r3SUWxpgDoVML1OlHmR4I9anyca9sox2pcYzGAjTrZTFIrS6o
roWKXKld4Ppp/tOskmtdKe6qNuI8IvP8hTkhqnQ0Wt8sZSecT4N8LQXnsuMROK2j5mLJzNEwZ3Oq
JkJPUVNE5Qb8rw6YBx2wzbrTvvjPVw2E3MUY+zIxqX7Z51UkO0b3JCv7wUhsobxP9EfOd1yFlYUd
Jo3skrbpZ8w2Albi2/DQO6JbetLX7AdKbw4qvnZ7n1+DX+w0Chyo5u0nK77ZYpwgB8c8lXWnjMTx
jRpgvlc+/hqU6HnZGMdHNAZTelMtuiaDj8xZZvtjd0rTxO3kiBOF3GVRIFgANdKwepZ82Kl+Ykga
SkXgYq/AEIxpxP9BOIL+td/ylcX3Y2AlTeRqhhQB5DcEdACrs5cJ/31c5qMrMrgixKQmvpCgs6q+
EZRzIPylE17exVsGAyeQrdFaFXVvR9efhtGO269/6OcMQoRRl1Z4JFHQACHdoEx9DYqJvXQPAa/G
oWq29AtJeGmeeXMaPLdjUKOpMb0ISlYcMrXvtFK286PGBjq62wvkbCArO2MYPZp5NBwvWqPY8Yxu
E7W73zbBOV9YqRklqIUqqgxIRKFhpH/E6Wn7ja3g1eTP7JCPAVQZUlEkM+4aaLbUkYkP+ZWSQ+dC
TjmGeKHK9hoH6USp5WCpcd/7DuwCbfy2ArbTwsN8vs/5RvRTb8SqziCD6iNv7EiHVx8k3c3ub2VU
3vsvzxUYSMjmdhLQiCQ7o6A86W39UKY6B7s5Tq0zkCCXWHcfwIRs3ozCmyAdh+J12wvW0+wLsrGU
ppKGj5M02K1auScQrsO7o4CnKTB91YJr6LMVkjsj4dQguC7B4kRpSlPdYWV/u0ToYXjvinggCfF4
LPmEuvKWRzDgoCs5SmA61jhBrNPNnfBGgcCm0z8Yt5UzOLJbHDCyuvcxXJW6uJq9DPvxbXufOZ+S
7XHOitoXZLBNOXp0ZfSuEO3LcL9tYvX+fvmSbGMrKYTSNKjfV37n9PJ+hlJVe9IT3wKJ6LYpju+z
3O9QfRODcWxlh+Su2j4pCc8raT608cUMJouQtELP0wlrIZCJQojtfa84EKukQsp/CE8sLakQZUMT
4UEbvtg8g1B8Rw4dlCZlV/xf6HHoL99aGQMbYDCO1Kb55fmoBmC2rzxNHq0CA/EhXMd78qCRtGWP
wZBalatBp6tDu0RivKmQupq7H/F8xsHlc+nbeG7OJBhJ2dVdHOK70bueeaN71Q7jW/pT41VX4NPe
gRR+x5v04xyYBoMlYMqcjD7CCpPqKibPRfTcSaOVlbz2LJ7TMygCIh5D8FPYgcifIdxlxuN2UK3v
naFh0sPUDY3tz8t930xJjLuIKT2rYANv/zImTtxyTLClL9/PxTEWUDL3hate/Nqo9w1vFf8C7f8s
g616kUHB+duXClq1R4dSnWRQ7Woc4hUeoJ1zf+MtiEliVKk053jANzHLm35OrTLa5y0Hute/+2VB
DBZFmVDmEaj/nXG49vO3gPy1/d1X5nto5n8xQH/A4irTiZivAJMOvfGWV8Ke5kjt6y89F/1JznCt
wfm0zyG3q5x0UHhxzg3e+ugeL8zXojTnbYeblBR/CZtrYeQALO8bMQhkSEM8J5APddTqXApUVvuq
E//7DNHHPWSARwSCZzLB7UmAjBo4AaxofiEKr+65MkD50QyDNXgJr/uWvjUMNurWKNGNFnlrrdme
3fdu6/tt1+BtHQM5YDwPMpCyy46onwIB3FWHPvj+JyZ0ltYGTMdtMyQ1noPqGTxSUwz9ciiTxiWP
eWnbzXRWzS+VxUwr8wZbV3zHW25vctyMrOcMf4cRxtU++nHbiEGVJzCARtPgnlLdQTXITk8qFAga
kANluHK8EzkijwBZz/DCO2pXCJGW3qGLDFL4iUKyecZe0imV6Uh7XUHZc00pDOMUTkKVSTqIdkQO
kkxOFHNcUxcZFMFgr5gkEpbfQsoi2Geuf1AeG4cS/ZGT6fCQl/C+JwMbaehX4TiiWk2ljHvUyUM7
dUYLFztb3ftOeVIezPPsFl7kqbeYOHYDR3VkTs2cxtvv2c3lmzPYgla6oZpCLBrKDBZpn+Bbsu91
CngWM9PW8sN2sPDMMSiTkUwXqwkfOJIUq4iOtXgwg8Hqp5uJuGPHuyVth78uMmjT15qChIB69JXg
oSMWfQOBq7vzMbFrd3IKB+JbzvYK15Opy4YyiKOTLJESAZm9iK5DtOWJRmv5xn7mSb5wvOf9Wro4
dKYg60bdxE7qWnAjqM1t3vMqyau7p4D4WxF1iXJqfMSDqazGtlZxbmfhA2jKLDGzo1ji7Bfdj98c
cGGE+USyEDW1nNKbEBhoLsWG/85AA2RRMGQHpS0VDQ9MsOV1lJaSgqQKja66+TZU53Dk9ais3pIX
NphYSsfMr3KCGrWutg8BekOqZtwJaumW6PxOuvzWQCtwNv8Ytd5J68hJW4WTza1v5mWVzBcD7ZEq
dyMyEWVHqU+SXXLQvHrHhUqeHeajQQygiIUQJbbeoyXxAtJyrRu45VfTrjALQ+mm9RhvfMqOz6S4
/hy22GYmwqpam7LURJo/2J0re5k77ik7KhizHB6fy/rz0cUW2+5GAi0po/T9RbE80BdFrbTQOi8e
wPBr1Xb+hD5/cKVuQ8hqaC+M0nN6Edp+OAzxIOErGiCOF5CUTzOvxLd+2C1sMGf9pJVFZc5YmHBq
nfog70MHj1GuZv06cHgtA+uXmoU95mTPQB7fhWBhxb1W8kIb4/cP7dGwfKu+G7iPUhz3fBe5WGxg
otRlPNe4pVFWq2YXgf9Y8fisVuulv8WiGFCR8kzz5R6XdfFIw81wfsmKxcdwt+0Rq4fKwhCDLNNQ
qnNEbxgdOdRahzGOBxVz1yPvEYC3cQx+RH4Rp7GC0JqO1Cfafec1B8KlA+NuHIMfijrnSYh2C4B+
eSi9bNceK1SnIudTV7PFxjFYkbYtGkjTXHUSzZPH+yZ82/4w60fkP4DL0hf1Zhj4A0g2nb4/isMx
T/c6r4OOZ4JBgxrnsxyAhMSRgp3f3Mj5bpb/cxPnh8ORJSfqVdCwFGiCdILkGIDWMX/TdffPNoqJ
/2Qo5ahXYCKDUEnxohouaTir4MCmQv//Iup7SD35XQcTwpi6tdHKtpkaMueS9C9ABvZSOreGIQJm
ITkGzvNAQCiGh/IwHzBIb7eW9qAeiRW6POG5f4HpizV2TYOghaMBa3JyZSjnvN/1M3TSEJggLzMP
ZfFa9hGkSW87o3dk//kzH+1incG3ZJjKJMxNNE9Iz3XnFuWd4XOQbR1xLiYYZFPFrFSCKlOdfrqd
m30kJLYSfKsLtM7VV2J2bvOn7TVxt5TFOK2pVVPGSSRiDv6goFyt3iuPxbcZI9GyKxz0z5QMqcLr
/zsMg3Xi2PeaGTToXBDOdQYGmPBszDwetXWQuBhhcK4LWwPElwDuZEYF3HApo1pQfSqG/zZisJWO
aFbHWIvhDpDgtY0hsFGScKSw329/ofXD7mKGAbywzLTWnFVsWHVui0Mo62AcENH9SpxtQyszThT3
LpaYJCjQUijW5yq9gc9X0zkG04B6rX6h4wz1Tj1gRMtBq9q20XWUuthk8KMV+gr1XaAUSU99dsBl
8Q8NMJAxFLkviYIiOz5JXMloPdR0OEG7ugYV+gS6qeFeyI6cJACkfBZoH2+6T/qDzJtpoSHx253w
8vfZrFsNBswgJkgP0NDt6YJtYFquM2+U7GzkN8H4GZRbWGP8Lcm7TAkCYGykesFwmJMjV0hrvbC1
sMF4WkiUaihbXA3pk/oIUtq7EnL39i2ltShuFLyh0gJPCobhU8GrqlFA29pNxuMyWRjzqA5VKCLc
9cPtjNfZ5k0s30pD+FRALZbJ+B7GyftIErGV6oO2qz2qRAua7xwcKdIdKawBOR6fb2KFfRBhvLDK
HFOYxCVqnI7ApTQ5FUFyR8ruWWpQVyqT+UAC+ZCR6KEQZRDPYp4MM8CWEvZONOLInPrb1I8VqxRB
SthKe0Ubd8mc349Bf9C6GblKDBlz6amdfUfPNI7rcQJJZk6/ERwgmqAF+DSD78QY6MzMgAPa61fY
xe4w5x2kPAo0QaBQlL62Dki1bPyXowlW6U7fmkN5F3FvzTyHY068DGPr4JZVFGfGW2mSPJPwm+9D
8CaIMBv++gk4XayOOfgwS23ISkg9zrd64bWOeHC6/rh0scCm+D4Eafw2pP09oMsWrBxM4a0HteP7
eS9fp1ZzJeEeS8BVauyFw6cajBfGGWzyFZ80AVqmnHQ8meWDAjvd4Y92kE3+6zkpOsw4IcVsoHP/
Egc/t//+amqyWAIDPxB+LIsZgmCO0Ox1jDVL02Pe8CYF6B/ZwDg290+yVG39hqB2/9q5ukfJ6su9
YoGd29FOfE4m3poYxOmKWCygSIR0S3BBkRDmbtrzqom8JTHYQIxwQj+ehDx1N7gtpjtCJ/+qusr7
K2bgYIx++zutZuKL78TgBBgf864fYa/rr8T2bSp+RNnXoXb1LLCG9KYoeVKcvEPxN/LRfAgwA0E/
Guh0RDdxzWvThtgW6oi4UqE2pNrtD9OZb6E1yjup6O5tOQyDG4OvlGNQw3bjTu6AMpG071/affUN
GsG3ePx05MFSH3kCEevISHXhMaoL7R5mj0lrRG3eIoOuhS9G+FCCcSETvo3jU8fthl0fxMBN5m9b
DApPs1j6IL4Ebh3LK4ikP7Y3oCuKreA83ZhnKmwQu/WP/gxuah7Z8Xp4XEwzmytpYMcGFQW6JIwH
M7qZxbNeeNveum0C6TS+7+KyT+pyIG2AdlVDwKDVbSXeasruz0ww2JtnXS3oQoPjUg6uyiw/FoNm
JeGnZgL++U4m++pq9AOIHwY8UUvkSkIPdqB+j6Nv20tZT6j//iBgJ/+4W203ps1Y1/SVj+rNHdrC
cOf2ixKeQGwiYGpl2xzv4zBpoF9po6/NFRKAfhcKAkbswUcg8Cgq1pOny6IYEDaGMC9kOt9kJHt5
vIp0HgLTpPx3jLgYYBB4MqJJMsGG9H7yK3bmBkffy1AkwMXQ45V4eathoEFvMoLb9QBoGInVR696
x1nOOuJdVsPgQebLfqEQ+FleS9bUKVY7dM86aJ+ngdfCxPv+TPzHoxEXxYy1iMVPX2xQlADHLk+6
grMe9gHU1Kug6Vo4WVL+1em1JbeZlSa7Ig/2297M+TLv71ELqBnk0hyEAbUVCfPRaPsbOSNznN16
rzgu/j6UJPu2xMOdE7Vfy25A1fKhDrg95NtHj/leFltYETM/nfueWnk2dsN1ducfyhN5NN3WTe/z
L+gq2odo3R05/QXr9dILvL1fTxZ2AzkuwYEDu407YmjnfSbPNc+Kh34GTzr82adiICHscgIqKA2Q
rX0nw0PFYw5559rcgIR3xsXFanIph2iGhtVgPMNDo/CO9m2o+34/Hik/ZboTPYKmAt4Vfv3NU9Mk
8B0ahopS/EcAT8GQUTdCDRL/qsXUmjE7sagc0ka+7qV6NyQhUhYzP5gCBqAa0UkC3im1Gm2LH8BA
uoIrZKvSDvAo0axWIy7euEFvJV0TxNz2R1x/HVrYYr5i1SRkbCW81eea4s1Rb3V55gpG9tCS1mlA
FC5g+sXIq+fc4PVNr8biwjQD+dDITSYIUqiOYB6JdM7aXS3fbS+Pt5MM0Je6aRKtgYleP2TV1QTi
hUb7BloiziG87quLtTCAHwuU1jTFxa5x41vNjlwdWk/ZrhIgZ2xYMQRh5VtMr8V3vEe3VahZGGbg
PxsSI8vAqOZEYLYi052Jq0OMh3PQJNRd6mxvJ+eLsdfztsfA3GzKxEG7Uo6J+yBykj7i7eXqGXBZ
ksLkgngxmFXwnKB95GBCpBLNcIldmdbkXBdvsQsCZY03XbSasi0s0uRkgTTiVM7BkCGHJrVuNcOd
OD71wdugfm2MPam4M8Y8cyzAyHEi6DHmY8ldfUVcaR+d+5f6FOtWe4yviRW7+lv/Fp8ndKBvf8AV
llqU7xYrZaBFG+Y+8lGlQzMJWkLdCu8x/mH3Yz7SiVXxZD46nzuUFiYZhJnTniiNiZqOatGaTmgH
6AgDG9uBdoTxiAV4vsNgijn60LYXZsyJQaxV6vKjryYOZw9XU9XFghhQqbW5nlIN54Nq9Q6l7YyO
At4lJ89A9yDvFrv+hLawxiALGYUmDH1sn3GmLZoS9CiyXWKroHWpbviyLutX2YU9BlDiMgIJogwk
q37SQoF6wlz/fftVd3vQzqs2va5L7nge9rzOdfqHfzvuL4ZZ1nRhNHwCJAO4pI01+t+V6DxNo2Uq
B1M5RkoAEW9eNHACUWWQhui9kswqviR9KUggnaOeYkdwyUG5VZwO6yR77X46xU/SG8eHaIhvLZZB
HFUWfD9Jcewmiuo2efk2zcqNUuT7IldO6WjeRIn/RUznQ6sEu9DwnztBOUnauN/+HZzzkeVUgK6V
LIBECveUSD3URuRMU7nLUgVZD++9Yv3lYPF9WejRMETX0LCB8tRddqK1IKgDH+kAQe5pb2iAtaDj
7GEsYp8ciCcd3+fr+BNUHIhQGTzqy8oIOwVl3hJqbLSj7STdY8bO6d3uMJ5z6JQV7vYuc45NlQEl
vZzm2iQFaAFSrxmPIXT/hMO2ifWXh8XuMqCUD92gghuMJiD+DvS1N6EjvoGKE3tKLPICVc17jkVe
8DDAJJsDpvVMPK6KpV0eMhfskcqhP4Gi/2iieX2EzGzipLseM5ITxzbPNINRDR4iFGnEs+sc+nY0
XGmorMlQBJImy6/vTIFjjre5LPECJpybbqhhjx5hA+RZDVBCj0cq3xueEgeSDhxk4sQlS5zZgIQk
izD87pB5PKTdqy9TrW7fEisOEHFck+Vb6LSqU3IZK5Oqc10ci9TTebzQ3N1j0h2tzzGCOcJRasff
tY5oB6foSB5TuKbmUe1VbsGZE+IaAzVpo4i1QHus5OZ11m666b6Rbov4JRS/y3iiKPZISCwDjxbp
rm2/mtVnmEcuschSAqIgF/V+ik1VxBvDRLWkf0LLl70dfzwXYUClq+WmVQcafvX3xr+Pi+ux9cyQ
R+HKuV9oDK4UiTZFg0FDzTdt0E5ZrRG6Bmm+yV0JKZo84nj++vjzYvMYWGlzMLkKJgx29uidu6Oy
m0AvZBwptYpRWt8COp1CR16JVT/lx8ATvO2N5a2YAZdwUIsSA5qYoJteorqzquE0mPu6uhoUTpVw
vSdGMzUChR+iiOyUEbaxNxUduVbvDc+YSIFudvHDf+yRHOcuxBjd+Avvvkh//e+Jx8Ukk3jkaVS3
UI9XnBLai+Zenc5K8F1XD6qkW4KCh6GR1y71L/WUi0km/vvQEMygp3QkN3TGkk46kVvaJYwBwcP2
t1sP/IspJvDJkFRRM6AY2jeHpnjKfA5c8v4+kzto5YBxUQU1r9hMrCr4WU680cD1Gt7CJ5i47qtO
b0ZUpd5reNJj8cN0K0d5RfO2DcKLjDPEsIoiuqaYsiGJoi4z4Z0Z5QABuh5jFI1q6VHhZM0xL+/T
iddnv14hWVhi4lrWBRNPPBhwaVzzW3kLbh8v2aGMDP58UIrGLm7Dp3xXnT71crGwy4RzXvWYgx5w
fzLD3gu18lotpt0nvO5igi2LTHmaxIGPKlMsdNBCmSzZ5xVFVs/phQnmphI3UjomoAnHeNBgV6pk
jVFtKfLTny2EAYcmwdOYEmCvICF9nSkSOGx5Xe+rEbRYCAMGmSRCLDKhXTja7aCC353TAcpxaLY5
QZLw6CuqABsxfmjq71raOGqy0wfOJ+d9DwYIKpGA8D6KVacxUofIgyWJ6F80PwM3i81isEDFREwL
qSokErrotoVpd0bkbn9y3kIYACiNJkxaAhOh8RR2bkYaywx+bNvgfRMm9GMVCtsRhsoxk25ahfEz
kg5z8V1QVGvbznqTw2K/mFjvB0UexQ5tFXQWZTqj0ITelHlfvhSv9DbfnyNHP9Q7jEtNO4nz+MJx
bLZ80RI9SZNxphPD4Fz8rkfftxfH2US2VhGU81iHEW0ZGXQbYm+uLk52khVe3yWc5n6eKQYGWmKA
nY9+r7lGF596TTrTEoOruHjaXtJ6renyvdjyg9/qfTCHMER25hXlHaUd4lJsB2fxkL4keP0V9/qB
3Ic/eDNS651mC9P0cy5LvpCyqKAG+KvTLLyiHHfNrt/TLLN+0c/xX4qXOJEj7qtT4HQcR129v9K3
B1BnoD1DpEG5MI6yS6GLLdAcPf9WCm0TAXodxU2YHUDSJX9CwBxF34U5BkYKMWmnOcHRW5pfo1C3
fXIf8w94ity/ZZYLKwySTJSqOZFQWi5Cu3Uw072nwod1ZkWH6Fa107tPJXsLgwysJE2YRwE6OhxF
Gd8GMn4vup5zyVqvly9sMIhSlyLqRRVsiEfVqx+MN/G7+NaA3zF3Ey+328Hq9uI19wJLI2xjL9n3
dhjUlRCqK46579CPlnr9XnWzK9HJICnOy5BWjwBDhnSzruo61AY+eqOYz3EojKhFEnnajb30I9Eq
O9FMDkCuFwAXdtiQG1U9IuZIM8D8QGx636kP9D4QOqDdaXGpM3fGQ+n2rowyc35OXnQnxCA+r3q0
Cm+grAEDtyxR1v6P69WDuap1o8c3nQ6ZfCx1YgeQb68+1ZmzsMPAqD7MoTZTAtJc3zUVekCSZ6Pl
HK3r77cLI8zHE8q/F+NP4W2AHjeiTY4a1HtZyqwuGm7VEMOLUn0V1QHn7rDuN5d9ZL6n0Ohh7OsY
7omC2VWNmYpbuWrHI8ldfwFZLJFBS19JjQ5k89RvJA/aOF7YgJKXFt9oCSDcyY/bxxL93b8F38Ie
A5eGGodz56MAkBY3KQaOw+4zad3CAIOUZZEVQUHTur6RbUXN74xGvt9ew/o1Eg1u0MAWqeYAA1xK
oMhlMiYo7GE6INrLLwL2DPy3v7gteMfpakhdrLF4hSmELBAzHGhl+dbKf43d5IFIx+6ST1W9FoaY
2G2HoJe6RlQwCvVV7HtLrAurLlKrMnkMp6tesLDERK8kRpJalrhICGVpddqVKXL6qFfDZ2GAidyg
07RCmVq0mUBoUr4maDeO77a9gGeCiVAy6FCsKVBGVqRzgV4Wpd+ZzaeYKxbrYMJTjZK+KGjBrprO
kFpxKuEUfEKqCCnMwggTk1IpQl8Vol5OM3XWQCBL0jy2I+dSt5qWmbKm4x+T4Cz8eDCoggL5cEp7
qFR2UT5os20UV3GgWh3U8QIe9/C6g12sMemLBEEBQc0MSmkqXyfi9AWqK3+4IAYExAxaxGWHaFF0
qOj1oAkE8UxTXvXxayDru4R75K3nS5ct/I05kuRagzYR+lKCoZ99ejvs/ENvQ/jQTq5MqCSUtvnG
Qx/OTrJckknRG6GaYJkJOl4S/3Fqfm7H0foRtFgWAwapkkdar6Of8xcbNiRPboJzisxW2PXn/+Ft
jcb+b0fQwh6DDYIYqqJGgN7xYcArKVVJJre62zkKdJLVN83dXt86fP/jiiypZEXaAoIMyFTIdBNk
h9YsMdB4H8vcCzpvXQxWJFlfD8E7f+/7fE9ozy/Q9wPZFAaK8PTK405Zx7/LuhjUgAoPhFc7FJsK
zQMzvdUkN+LIO2npkbP1rRjUAOeRifMPvmEa+9K/H6rrEA9MaFXSv5T9D9Ic/MwT0sDZ/mS8pTHo
oZlll5oZXu6LKUfPnpNVr8qnEryFFzLwUZFmxLwcaOom/TZWT6ijEd4JxYFcluNRy1q9kkc0y3eY
7fIPalBaGYqnqvKozWfoFNjbu7Zehb4syWTyB3EeUR7qVeIYT/QOkrlov7IKW7Cz13IPDilLcsFs
M1oGJ8L+JR/7xxVNBkFMI0zA6ovyEGq39aHbjXvzvrVGu30WnfbMe+WhPrfhkyxxQqdJLckxhAke
1Vcf0lZx+0NIj8TsrKkYre095X1CJskogrSc2xG2yulBwWsnQWuu/xKpOzG/VWrOicY7YEwGQRpS
gzk9gLXGje4ppyF6OdHn7CmPLUjGalvBNBM0ax2NUxNbf8VaeA6DJUU0CrJGa1XRM5X+i475i7ob
XdUOj58a6VmYYhBFH0XMY9cwNVRe1u+ryBV4LCTr98aFDQY/xHKSpHSGjekY0KqXJ7jyzjxmHq9K
wwEqkwERWTGMoqaLIelRNx5J+ah9juz2n8Vo7IBS2hITImGwUWlOLR+S6G3bxelv/PdwArcE/v+i
XgfKUfQLyQje1ERbi3/XtVe59NhjoFwZnFS4ziLO3WA7o9HYOaUck6hEVWBQmW3i/1DrnBO02ye+
xg4p+fJUBsaEHWsC3dbFYzDf3xV4At7eN46XaSzNYxGVQpIlMOOf6dSf4P5qXOTr0W17GajXPn6h
sR0NMYDoNHrJz2LybS5+pgFndIS3ZQwAhD3YjqUYJuLmVSoPOkj6IvNAIPK9vWnr316XRBOzDaKp
MEtRBZBuh1OJTxNlDz5amoqCJxy17s8XE8xSoqGbgjCh1/UW7biQ5E7RMR5LvR2kVPluHxW3n6NW
Mi82GVCDYIghxTOK0MZ8butdKj5x35nWneBigsE0odWSMQxRuMmI7wytaJlVak/TzKl78T4Qi2gY
uVc6+srkSzma36rdqDbOtg+sv2Rddot9TRKjmOS4A6CD6YZy4ZlIFfb5iyVfUypNysk67FGBdpqv
dzyq1DU3RysApi80otEJto+RFMQtmcYRPf5TeevLD217T8xTObqcBa59q6UZuskLSG0Cc6y1CE/N
05EO9xS7QbC62JIw1BOg+jt8RYfo3v9r2+paqrI0yoRWkw1dPaS4KBrjTU7Auuoq8yuRbzHqL4Hq
advYasq3tMZEWYMBpqzu0GgKfldPAhGEn9toG7TDPU7Z+FODwEtzTIClPhrCaqpSGBkYcxGM+qAR
30218Ov2uujfYQ/DpR0mygwh6IwuQN2iCx5HZacYu7q9yerXpPuxbWi1cXBpiQm0oswUtYyxIr2D
qjflnpzezOvKyR77HaU2gbreYdskxyvfXw0XXmnM0IE1avBHKUbys8xqtwzi71LbettmOH74Tg69
MBPJmKKRKHkpuolsPdzp8k0SPofZT8Xc6+Rl29hq5rrYxveOu4W1UZUKX8ywjcE1phUs1LZsquKg
eeGRd+9YLZQsbTHoMTZRIGgD3cBdcp9746l+6UpL3YHW2QpuEjBLPW6vbg2MlwYZHIkCJdCgFIBH
FvOgyd+q/nn77/Oi+P1Va7F7CjRNQ1/G7lFFsgwzXTq4jF+ptDzIAQeL/Hfld01eLohBjYD0reZT
vqeuudeC45R4ccVxP56XM0iBouM8dSoyjF7TrWzu7SxRMWcx8QCQZ4dBijKWtDTy34mYZC9x571p
S2Cvrd3BgTLlPrbDA+/04mEGS5dVyHEsgEYZbLnfRkezq130FLgRxmWy2xbFx3TH0+vhhRdLoBUk
upJIU4Dw+mtwxwMuhicqkKI+8/muORsqM/eQuB8qjcR0kECIHtusetZI/yaYIcc/ODElk49nsxb3
pKsqBLEo7jv9qi7v/yym2AlbpRrnMBBw6hpPk+3vSi85V1CkdOnER3rmNfTydo2BiDEJSS4liKiM
7NTqAW+9WcupDtCg3DgTZfoTFiAxdHouppS9u9ciVBnRUHvspsnWeZ3l7yfDliEGHdospd0cMDQd
88fJrtzJnjBAk3oQh0LrioLy2RVaRa3yi7FPj3wyntUC2gKe2IbRCGRxYV7hB1Su/kAzN0rkh397
6M3W7c5RoRoQfAuPvME+Hg7LDJjE/dhHmk+3GJOLtCSOAf69umsOVIco4eQ4PJdhMo8sHrUC8vCo
1plPEZpLhL/wrLAdBJwcgG0aFTUzBxU81pMN8U7UBKdVEssshLtZVHZNl8VW0sxP2zY5qRvb+TBq
WaB0tBGoSo6F+BpM133/naQ3vaBZ25Y4AcESXU1KNSV6TVdHXpXG7YK9OJ/UkjNowQsHhUk32plE
wljAjLDXcDwn4EU3HPUl2wVPujv+H2nXsRw3smy/CBHwQG3h2pPNppGoDUKURvDe4+vfKc69arCI
6bpPs9FGEcyuQmZW2nPs4Yha5Km0BczNgItrw/Ms757whjmy06ai6qdxEyKRDnf6xrBAv4wRNix+
2xoqHSoKvSVKkz9+/B0tJJZiiZ5kK26EtZfHX1hkdm/f+upCwcI62dpB2poK9vfxe+gWWPGigdEq
eNYd4RvFjBeP4rZ4kzmuj2MqKuORMjWKu0zHJxjD3JrlZ1X6RQpO3sZ5kFQmYFFz1MIm6nR8+UnM
vwvCy+17452B8S1t4ouV0OPvV/LD3ANcWAF4I69PzvNgKuNURqlM/LbDxxG25kbz5m19aN45YGso
6B+hWCxUga0gyCpGc8oYZ+oJ9JCyulCCFXAGbssNl5WO84HY4dQp1kc1o6RQ2r1syy55C/Y6Fmhl
D5AHbrwVtxonUeNdpsbEKGqWlWCAwPH+u4Td/UWXsI2NfCxPvOI//TI3zJydU60rRVHLAcdTN/5e
2hKUyilq7b/NnjQmUtFiA5wfAg6FwPhFOlagAwXh8j1chl3b04E3ZshRe3YTtkjTlIQTxHXqoQCY
o5C+SOa/My1291Wa9CJJfLykLXh+4kPZehq3l7F+DoWYEkr/hs72/xVNNYD5iqaefpLvRs/cA2fU
a7fF0XiWakw8tRugf3CKgP+Q6V6FMgo4a0oy+zSrnh5mjwJ9NhuwCT0NnuSq23zDs+d/eOqu8pin
bqiB50gEJLr11/KYIJOnGzTKQX+lyU1+0DboFDj5XebkG+OJ7Hgjy+sWfhXPqKaeSdHsx8hyTDPd
TGXjJqaxue2F/8GmrzLod15E0ShAj102YTetTTz/Lzq2FuzFV1H0Jm9+yTyeua1HQ1dxzMuF5Ldr
pBCqSfqNiCy4z/dNbFqTCCwHldt5pvrw2YdcpTFvWBt1SaTQpKpxw7OKWlZrDd7fTCr8AfPV8Xa0
O36bBPOiCaQfAgWbvY6CjWWKUVHZviMd5tYyd+lhAgA7JbhUL9WX6aDseP6Sd7PMS0fgLFvdgL9U
WmI10jarRi/JLsKwzeaCU2VYpfZaHJUdIfBDUxVTvD4os4o2IjA7uyvPkkUp1MaH2Y7Ohq3/pBk5
qLxtzBM/mq5+knj7bRz7YAcLYqP25yDDhQejI42XLn76d8bBDhDkST02agQBkmRRHo+kskqA1QDN
GkRtj4LDo0Og2n9DX9kRApJqUSQ28G9VTjemlYBYsmrXAbdH+NkwTBS8QHwFrAC0u9hUIUvr1FBV
DOlQzF9aJhf7rWH3E2Llwhu2Cg+D9/PBPspjHClROzPMREDETOLkEYKliNILZmJJc8NRzc8pHpWk
Gib6ePiXncHFzmU55xVQ88b8m9aJdug/lxNGBiZACxEnIYN3W0c+6+AHeewUrqSmvdTQpGvQ7/R6
J+WX239/Jb34KICpP0mhNJnNALBpupRderEH9KBz+qXxMLIPd1K8CTu/sThCKbroR0X8KJTqz+JV
KBVlEnqK1xEI4oPaBR4BnRdgti2xBajqbBwbUX8L4uyhMtNfHNmfI4uPshldaY3crKYG9AiY2hEe
aTrXbwmxhWc8tgCfk63cJk6V8Y7MUZz3IufiyH1YzcTMcc/5kYIRS6IVFHb4BYTIh/4wnavj7Nab
UrebyEuA9c3zZSsP8cdjMw/xBNhcoEQBDyveUWbXbJNvKX2UbOGHeNzkgWrNrQ9MDXZxWmOaKn+e
Eb6NFXr3d0mN237WGi9uD039NQxATyK+xuXz7W+77gZ+G+d7oWshtTfHXpTNGTGTplultjXlDHNu
r/70clsO9zKZp1gRZU0WAjQdK2xY/6AITiAIP06pDf+G/Zb/P/ke/XamLEsyeJkldohZmpOw7APA
7BhibWnxeAf+brvUTF4Ctm6WVznMsbAX1YELCs+uCJh7DHICAzwDpBeocnhhITWyT/ohSVhPwk2p
GgtdrWummIJxAMw4W6y4gPsLJBVH9X62sQ7lpbbE2VNatfmFODZ4idQhmwKstcyRq+tHSfPynFPP
WEke8JGuMtjk3DC7AdtJmN5sQH7aWPljjAVAIBBNjg6owNTuuUs0q2/DQiLjuutSUvSgB7Cq+ADK
8Re8s3Blwca4CN+Sc3P/PwCXrRrYQiLjt305nwKtRcDbe+Te3Hd3ySF1QlCtjvvBGb/nbv/M75Cs
TBx9vFnGY0vEAGGOJOG16J6DDhgz1T4ff2jIWeqTPL+JZD+mHAXlHZRe/cKTZFqqTkaJ1EjTtoOw
9at70YBe3nYjn0Pqj+diXLLeaOPQRNgWGcLaapXUCuSjouwzxc18Tmq7+vosPhw97+I8gOky1KyF
KEP4Pml3c4npWFuJHpPWbkxeXsSxtk+8p61eVZ0p4i3tM6uJz1l5ynlkobwPxLgqKWvQUq1h0ckh
whrHRDyM7QUqZ2aPdxLGb4xD1SndJGNhCHFC9FSPTpdwAGM4Ilgcqg7s7kqdIkFu2osqI/Ynz63M
Y11bF2KCaUgGIo3MVlMmMR21LMM50rLYZ2G4zYfZbRWNYzXrDukqhnEPMSgWI4AY4f01NiNawzwg
CN7fZxzBMFWVoMsIG6fie4fWYv7/HgeEQWIIE86ExvZs/CClIAQeqKPRp61unpPuNCtYr2t4nZSV
ieePghjtlUmG7ZYBEC21M9kUQAeNPq99G17pExhfaI6Uf+14DBWrNrM4HqPNpSA2rYAtKUdqg209
JF+I4mGFzGlqLroa/dKf3verKHboRozrLgwK3CTFBpuRAIJ+BWiTNP0THP1y24/S331LGPMOljEh
mI2Hs453mtds9B0F0hS3vHn/VSNanInRbq1qGlGkXDLTeBIKwdZRFwxU5/ZZVkYPPqiGzOi4Hyam
OuSI00dQA9P5qDGwOq9zFExXlIJ1W9rqC7Q4EvPMSXGNefEYGjHN80mWek8N3gZt3iSK4eRxz2kr
rYdIC3H0hhevkKaNUpZ1cNrqpvpOvACggsFu3o9uC8Lj5gsvC1n/YKapGJIMzgyTEYcdxixBJ4tO
tSmuNGNNVnzyg47j9HhSmKdV60E90OeYvFFJ6hjBdO5VYTMmLecpWjfe62Hop1zcHdoxderXdO8v
3iXJOfKBtBe+ygAQvK0SK2VGqoBXQYxvUifNnAZk5/hI8z2g7rfZId8l28D1nXljbLBVYOfbCATO
3U7c8hID3mUyLipQZ0Oq1FQFZpUnISIay7sYtFe3j7gqRJFlA7Up9BHY1s8ggd5YQjnYCTD3BfxS
yx9Ctxp4y6A8MYxxmWai5YCzQOen2w/9E8GkSsQJ61bwF/CxFkehv2GhFepgSrMwwSfR5rDgtQ7F
nJO2b7SaGANjG3A5G38bfzct0xM2rQ2A4cfAIT//5ELBDU8w4gDlYRwwMFFMw6fhRRPU1gzCbUHa
aPn/GwWKHvUqhHG/klCaWZOgtO+Lr5LxTZ/OTbdP0ofbR1l/mhdiGP8LDIlmmOv3xwQgHc78Nh6C
zqkxljK7mTO8pfv8BNJyXoa66omBG6NqoqpIqskofpjpcwueZfRJusryQ3C5emJ2HGcQ5nAcybpa
/pbE1tZnXckTgXJU5+Q+SBwlPxNevWLd0augK0QRWCcmmwHkcZlrgvEftey+VYADaa15I5yMfbsR
XufH2x9t9UgLcYzLmgMyVIGM1HtQNsUsupXyrCsR52Ve/UILIcwXIl1ZCwNNCQNN+0ok7VyHnQeE
ebcaE1sOyJ/EoldxbF6gJYIf6CUKzdoQNmgLdF5NMPnYaoWV5C0nCVl9XBbCGAMuh14Iu7lB2yz4
Lg5Hkj4EcWxHPCy61UBtIYYx4amV9UIhdAVqQ8cX+u0Ap/Q/0KOvfyqs2chEV7EOzNiwnIIOshvh
j8T95Oaedk8LMjEe53dkQixZ3CuwZtpCvq2H1KN/CkQ1vJ0m+gAq0ZlrrOc4GKQAAYc2JffjjJZc
RdzbIlaPthDBXGERiENGKMg4abBZW3nEQBsMkPjlbmo5RbOVuUB43IUs9hpHaRBVjK4hrhZtw4su
dPIpbS353NuSPbvyV1Bpb4JHUbRvH3LVnoGHKasYmVcUduDXrwGlXtawZ2FEwCF0dl8OWz/JOXe5
MlhMD/hbDjvmi/2QhBCahqmbbMJETeb66KRGm/lufqejCSvrj2LShUhGRUahC/xUnuCqmuBrN2y0
IfK6yPjrX10gO+2LWnE7CGhjOTPBqulZqu6I9Cc+d3EQRjmEqQRR8oiWW1JsytDTG3cYOS/+uq5f
Pw8TQE1FnlZSBTM2QV+dZG+lsqmSwlI0hADPty9sZRTjoypQlVwEUpnpk1mlm4DKPSWAkJz+SGGs
5m3x4Dv6Dowv99lTgJGddLQKL+AyFNG//9l1XM/KZBF9Uuo4G8bA1fxX7gMPRcxtsft1+5Sr/lcj
hg7uRB0PM73wxSGNtAZkMcWo6zFQkyA0HLwQtWne87/6mmDjgej4MOBtZ+6ya4JCBi+v7BS1F2Or
cvjRG4dk/KP4eiGGuTIRBHZN4wMYuPW/l2XmNP5z3fHsdVUHF0KYK8tA9lb3dBMAKMF2UXyf89gq
lacs9jIedxJPFBPFhKJPVIGSZSTlL3/+mvbf+3EbzSeV11Ne1bXFmdhIhuSSX4WIAKfGM4PO1jQH
UT0nyVp/PXQA3cjAhwOaOOMgGgWQTnOMiDb6Ndnxk2AlaDoqs4U8C3GT0zwB/Nj2bXnD7XWun+8q
mfEbhizI4MNB87GR8q0/iLYwBvusat3b1rT+va5iGDUXxzpoNB9isvIOk6xWM53i1rd0JbSjmUej
vB5SL66T0fY4S9tcqgzZMUJrsusd2sZb7W66T4BXg/F8R3i6fbr1rstCIKP586jHcksweZDu2l2y
J+6Ar4Y9Tv7c52rYZMBRmCYd9WM34/1h1vu6QDOQrmOZm/4J5cJt+GW0JyenFEZfeA5qvci2kMjo
ZlkZja+0KE/SSVPDw/ocdpiyHfhDTn9UNVyIYpSxTLWw7gie4rwTnNCX7QL8FprOw0taj2UMBemj
YUoanPtH3x5jmnpSe8Sef1dcMR027ExHfdI2Eybl88H9HzqQ6x/ut0yD9pMX7wlYr+Wk0hEDKEO3
reJ5l7Wjc1sNeSKYeEkaZ7MSazSuZBN06Ped8v323181YkMHnbChaYrG7r4U84Q9Irrc2BDzPCfz
ZSKqO43VQWybbTUpPIyf9XmbhUDGy0d56PvFRIdnHUqdVWKcHwHnIfVtDKhj5EbYgZxvVjjeePUa
TVExdEMmEmGxFIayliNSwcTi/DXRHQObPbfvcf1cCwmMf0r6OFQKDbH0CWDwX3OAgNb32UbenRGx
yV7qhgmWNW7LXI0zFiIZDyWgGtSJCnSjnh79iG7QHQ3pFPS8xfZVHVnIYT5ZEFQkCkfEM0KO0R3f
sAZlsCPU5YNA9vSEcK6SdyzGkrOuqEapg8fQ9G2XnvPup9luY+Hn7ctbjQWvh2IHy6J5CsOihgsM
QWk8pXeK3lli+dCnJz1yZv3ccEEw6DV9CnEXEhlTbmKpiGDM6A5KAKcZvbR+I91fVeSZ093Q85pd
nI/2PsKz8E16mCSN3KDIS4r4JOYg21TyyWoFVKLG/lmeeIi7K8DXyCAWx2PeFBRrilI0SzobgXID
Modgm6OnF538LYUxwgbKQ7kvbd8NeHwu7/nwrZul1r84azYVRt9irMeRday4T+KdHhv2KIAjVpHe
GsN0BH9w6tLcdPJ40efYrozpZ5Hvq7A4BJpoKd34rRkD0Y6y6aiEB7+R3VoGecg8uF0nbuMktgRR
p2QiO6Uhp2kcjk3D23TifTEmntJyAGgrc4aMcsi+5WOEVengZDTBOTIEG/0PToFtvdK7+GCMxypC
cfY1FT5Rfsh30QFFSk/9KdYg9JVs2oEFG0Pw9j9s8XB8MdtlDgojHcURDaOSvE/9hkAnzw+pVexa
V/eAkmyrnMYbTyLjwPS80Wal9wFLmWJErRjcNiOcCuL6xwPjiIyPJKK18lEFwZRBMj1CTiG2iudX
nSvro6sMrRf5nTMMFcdHrkyIU2u7ymNUfgZSODB1EJ2Cr9qLkvHStvJmqNJzA2r2qcU72oMbtm1f
Bx/4c0KuP8eCdFCD1E1iYadPhdfqmtvqg6OooyU3qZuXqZWloTdj9rOdtI3WmjwimNXExMTiiqkj
ztXZXU3JH4raRAzohO1WiyorqN1s+HHbr/+DH7oKkT9+ibGdjATARphQ9jsvzf1DKct3QmR+14jp
gMVqNwxAb49Ht6mH0O4rELLTDR5MuMhy/1RL0SGuWk8nwokAd+v2j1tXxOtvY7REEw0hBj8h6lJg
tFfUzBprTjzHu2JGL5pqbLMixwhKPB7E6GVOtkL/8O8OwfipeTTimhSItOVoHyjHvOeY0nrmtVAT
xjGBkz0ZlAwCVKwUDqfQ+TF49V0NIp3bB1kfY10Ioka9eDe0ss8EAlJ77KaZG8MDYM9ZB14i8O8A
0c57IHlfhnFC9SAOUktXc+TiZ1EeEVpbAi8i/Ico9KpgTOyUln0kpwTlmuzFQIRdY9I620gb9Uyp
KBvMsqbPvI27dc/3WyQ79xknmp4O0og2L1GfQi39rsixC2pBtzVG4MmVzu2PxjGhT2uZymgqsYGE
ZYZSRNiJUXmp5PoEwFUt2D3MARHDZESwocqlTAUUcUM+j0dlm9kIK+zSmnaUop1iHk1/NmWzEM64
iFbKxSwWEMsQ6dKgOCW1xxD+6PYlrhcAFlIYN+H7Kt7+CHoyqnYQ7WrZ1muAcAFBx7/M0q6OfrTl
uc5G+1/KZXyHlhNpnmU8W3RfWAZ8innES4OyssAlReXYG7ulWQll1Bq0CusHmCDKO6z6bLETwzvR
elR/VX/GhxhdOSPjhFkLW+G+fwLt62Bpd+rPznuPeV0fkGZ0tYE4Pg9Whyea8ShaLg5RImGcKJZ/
9YI9is+mesniQ6Fdpk7lHJR3nYxnkftSVSYfT5fSbtvxR6jso567F8Mxbrbpa9IBPaXTaXHA3KSx
ZYCpWbDTl+KptjIwUcdu9YWjkRz3xfYsMzDa+GOKcCHcJZc6srJL6hQYDgaN29/YuZSXsX+gpDm3
Ja+eFQMjJjq0IgpkzIUOY2qMoQb91DDn04+OEf24LWD9MbhKYFPcBkQaOWloqQVVxfYp2fuOf1Sf
ot1sZ2dKep3a6h+1LhcymSQ3QOsS4Fww8CiRrQq0loMJCJCu58S/68nLQg4T5c2hOutdjRgheAFm
LiiWkn3oKJehA+UK7enoF+pTuD2X1drEQqzyMWKIWvSVMlCUOuF0F2hPjZDbWq9gJ4WX067XuxeS
GA8dGEmbJOV7PRMrkXc5mAUje95Ldg3WxMhRL/9SWRjPLOZ50WJUDPX1Rx0IPMYPPHu2/xp/KSJL
2fw9k9u/3ha66lMWZ2QCvaAWKmzBTqqTpheit+c5+xHrEyf5W/WSCyGMg4b5BUpM4CXl6GsZDZRh
sMf8hebkPVbpefrPser37GQRUoqDIAYZYkqn6FFP17pvcen/WS9kcSTGdTQgPcoFmkcN+xnFltTL
VKt7jXYUSV8SLH7OzrlDdpy5jqKp0SO0ekrNFeVtWO066SBPd+10CRPe+sR65+x6vE/jdGXfYkBM
xlNzLxz0DV3FykMLu953qmIpD7oFxA8XgObEmXhVM45GfsIVFIw+mnX0IMvqKS9OUhZamfx2W+s5
PoSdcJZQzu/GFLTmVfXSDfdi19hSdY64rQOeHMaDJEo91omEKZLJPyfzvhhBfGduScTbdubJYTyH
GZBgmGjpI1ZmL+q+dWZrERAp9xnHktcTw4ViMP5CnPR5zEXExnR+KseyV+3ONp3B4cEorHeTFpIY
p1FW9Sw0Eb7RnNr+A8DRAUem+bZ4H/Wo5vebxKlEi4eHsZ6PLqQyAZ1kkmTQC7iqxq13CR61kThA
fAKyYH7Sdhnvw/GUnXEjYSCPmY64zqmweawDMllCpNwalXNb3zli2CmjDHvOQw+TBmPF1z4BK5r6
qvEqfOvzK9erY2EE81TDaegIpJC/FxUL23QqAARpB+EOw6vfaJM43yiv05Zu/PKzDV6wxY4cdSZw
yLIEtQRh2zqKl3uBCwx/h7ZxTTDFFBg75sEZcN4adsKgTcwZjTZEkLEk2Ybhn0ADzCkS874d40Oy
3jcHc6Y7Hwg9ZsuMkEVx5nF5tqYw/qOPShA2047gtB89/5eEScXgGeOytu4lZ4AncnFneIdi3EgY
h75uTlgnTobESkhxnJPEVUbBva33659HlcDIghVfkJZ9jBXNcIo13B9gO9ULmScLGAm3Bay/ylcB
jLuozNYfsxThUzzdyfOeCKNdtO4wXeb+OY14Een6raFLjIFSrJSwOGya0CDVFPGZBvBNd3d9Hlkz
yNduH+kfXOBVCvttAjmKs55QFzi5BE2JfjvfjTaNbKr2z6YRyVUa84mkLgk6OYYHJPrGJ7804c6I
eEVv+jc+NacWMpivNOdphzcLaiCVr3p4iIrvYvfYzbuQR3G79oGw3oiEFVvlsvSeUSxCzzgMjRA8
RJhuyx766QLi0LQXOd+HJ4PxB5OKkxcz3GzUXariWAl7gVf+Xbuv5THoT1gcI9NqUPSije90fp9b
QpN+J2LhJkaMFnpha53xeFvl1sx0KY/ROAyj5g32fTD5KPQuabNL2CkcESvQ96Yii8CBMTUVjBHs
/qlKYnnOYuiA/2zaowfYFHtEWoW9QODCPCNTzmBMWE5JHDoSxiN/XP9oV+nyxxtF1FTmaYp3ItO9
av7q95uUt51FQwVWyZcHZPLiQW1jrejhikhgWmkauybGRwJFt+qq24R556mq6QA1jTMhu/7tridj
1HEuDaHrC4QWQt0+kkT+JgDF67Z6rKvjVQSjjqSb28IogRmUZDWwGkvHUOSd2QGEDSk6UM5lzpFW
S7PLq2T0sZRKJcBeIkCRMImLTvpGC0CXYVEPSJyZM+POUw3GAZajMPkkRPG+C8imxX53ivZlr/KG
IXliGB8Y5e3gNynchp/q1jSJmybSbEEft7e/1boYQISomkRMbCB8VPShaeIqN1GdqcnoZKKx77XS
nvOGc2mrLUZZ/C2HbXmkkfIftZPAZBHa2UP9GDvmjjyHd5ToIXSHLxSYm3DBUN9zw892dpXMlNca
Q24iHy/A+/NoYIoZ9ebYMo8jLQzhnZSQDsWoOXf2ZLe7gwBEx45zyf+goNffwLiTrK2mLI6RG1Ga
C4r65m+LXW0lTsBF/OR8UHZTsdcbuQ01FMGacHpJe4zOhONXNO2ebuvNamK5/KCMH1H6qDHGkaaw
O6CtWemj4Up7Hd2dkNPbXHdY17ujB148brkWTInQawjZxm6rB829mvEAfKl/uKUijP8wAl3LxxpJ
8jxLb12n30UzedGj7A7NZ/v2vVGzvSWK8R6i4CsVFqWQJUuBRYYXTensFGBWzblqD6PPI8pdvTzE
NaIIXDVDZmtrgUoI+GPwlaT8VAmnqOFU5Nef6YUAxn+0FV6vpEQNdLDNTTlY9KUGNkFijQd1N9rp
Xenmh8YZX1I3PYmX25e5qutX4WyNbfRBXjPT5fCxAb6sHj7kJXpzJW8eV17Vj4UcxoVMbSclXYyx
H3DAutjJhSsJn9qj7BpfuzuUEm35XLs62nLBa/og2Q1QlikjaG7zVgs4n5OttUVz42eTggPXmqv5
B+GP4uHFQZmYRG4HMwDYGXLXfFMYx8HczRHvJaATvp8sYCGDcRxB1qWhFCHuKVCTnC7+vB2LyjL8
o2z8VLVDO52m7udtPVktj9Lw/j9mwLJ39KCfCGUK5jTY+c7fVxvz3JwEuwLZkJftqNfqDvLFh0U+
3Za8rjkqqIRVHTkTiycA7i4lnEe0ALVet8XWE/XQmfO/So1zqzw5jAdToRbiLCFeLdo3QMNYBFut
+kvv/7p9nHWDux6H8V6BlGFkN0YZIE5NK88Su8mf9OQPhmVkoKn8986YyKc1VN0nI+iqRTlwY3Ao
IN768u/OwXitvh7DtFCQmJeR9hQXg5WR6kWrub37dXv9fRR2cRqzYVrlV/gs0z6lk3uqi7W3nfEc
bLofzS7dE4dwYuHV9+V6eSwAKQZWy7EI0A5uuqOaRHYN7nUteOhjdNxq0+oT9/ZNroc2C4FMaBOn
c60qBOacHymhqQ+81eQI3IBNvuFNmaxrnylhckCVFMKGNiBKT6e+RdrpBw8jORTNTuXy/Kx+MUB/
iKaKPVaFbaTI3WSIco8pD/nBtN+ngZBx4ki2imkIr7X5WGU8icwFSsUciC0dFY+VyZp0cyv6I8ei
VjujqG/8PhXj10szlBJsESCdle9r/yCKrplu8+QhaLZx+pAovwYBeKu+hT2/sX29rSGrX03Gkomq
mLTazNhaYmSDGnc5hgurZiOR8kSy+UumtbwYe/VdkU0V47m6jHUFxjdpQjiMgGBVHL2KbLm4tPqF
1Mew9cLxx9gcg/hp6Dml3lWvi6VFIMWA0hdb6kxomsthLBoYy+10fdsb82vX5nYYSw8NKXe3b3FV
SxaiGAefNcqQqDUYkssBsE9GswvmaHNbBL2gTw/zQgRzgUmZ1kqlwSlq+dcw2RYohybTX4r2RkbO
va2Oi8lYnYGFSfhS7LZ9YzSYEQe2qNN+BU6y023/RhgNPQIU8xgEofGbavUu4DOA/SRzosb3Iv/n
g16l07teZBRqr9cCZv7QQwf4E1B/9+OuOZGD6KaoxVjFHhvrpkUaK9ihafuYn4QjJVk0Xp+bd5hl
TEkIVmqDHD22uV20VWtRZVmmmAcAumSsJZB9owLCMwDWv+m/wJy2zbb+roLc+UHHVgwSZUHh1nTX
s/OrVLbfJE2xEpiY0Aa4mIT9Wyt3BqypCFZvUVZ20ckTkAkB/sCOAxun5gXY64fWdDDcouZnskvG
hagb81TS8Kx+iwCgkk6WSjhuaFW7wWb5XxlMVBGIQkaCsMIYinrUGtOdy1+Z/1pWmGv+k+4M2he/
RTHfMEnUIlMzMIP+DWUduf45OIGQ2pJs2Yof+CWpdf+uEnDFyqJGZHZ9WokHUPtReKLWV4mXV/HZ
r3Kn1fTjCFydoo6/GQQjDvNwLqNes2bxB5Y/HpUo9W67kNWWHlCuRUMyTANACcxDQ8jYFJh6QKFD
84QJ7JZYEWrIQSd3pf+r6y96llnKeD/P+0i4DIJndntBCjlPwapb1mRM3kgGNtfZJp+ejn6QTdDm
PtKOed66oVl6uhzaoh5wwq1Vt7wQxbgSH/Rluo+KptOIpT0JrSMRHsfJqnFoGjbjcZ1YjmeST9+P
1aEnqB0l6n5OTqm410uO518/xVUEE4KkMZIHJUH9YwwHNylkVw94He1VzZA1LE2i+WaoCrtsqqqV
nigpbByoD27/hIVnV3/VHWoUhUcjq3LDw5haP9ZvkeyuaZX3gAs2YRWK9KYK+y7guJR1s7ueyWA+
TSVWVdvPWE/T7v3QpkCC6rkgGKcDJLETeNkj93lYV+3rkZgvFeldHxsjporMk/hL81JQa7aFI95j
Bv+rbJV24Ci7ENG+xbFrarefnkxdl4EDYWgS3uyPT2bX6n0jFYAYhIZ7Or5doloEg93xhc4GYKqI
N2ixetCFQPr/izc67otC0VMc1E++6OPJ9Lck/iJnvMXJ9fRlIYcJenwZjEVGD4clSY0lRMRR08qt
W2BmA0uzq05SdYyUbVykh8yUOcWzVcteyGaepFFutW4cIDtJEisVN75vVePE+XQy/Su3Ph3zGmHu
rW20Bp+OrsoPm/jef4psAfyvYAHRneKY7cN7w852FP/Sv7Re4ggO0Mo6u7XDvRnwgw0q8MYPYmds
zVBWJrOCWZqnEgHNebgbnmnkp96rP3UQdAR2ugc51aE9CQ4v0lg32eudv+vDQq9S1GKiqUAOqX7r
0C4fQUffbyN7rNEtUrf87G69Tr4QyFjs3OR5BEBBQHSgZDgL6MqaVhkZqAJpOzMVUHnoHuQx9MaM
14ZbNyGwh6M1ZhIUIT6aUA86V6DDofERaCXGs+O8sIxOdFK1OIEBkPPmrk4Xgyn8tzTmJRSLGc2q
AGo27eunEoGruouOulU5YNTBjjrd+hCOI6fstW5BV6GMW2qCaG5zyhngY1K7pRe7FXjUVauvyOJg
jCdKqrIfOgVAZ+IkWJJRHlDp41zeKibj8vIYL4TW5WxMIsKI1umRD9EeUeTWGOUoAYKSOpTdqcNK
RH8CWc8PymRFPX14kjjXuZ4HLM7KeKQqJpPpm0R6j1yjL+KmPaIicJB/JihcBRsVC6fZa2nnXMiL
1SEWJBiAMcQwooHiy0dlHUB134g0+Rzsv3k9U9GiA00q2nHCT97e8KreLKQxRhl0zdgXJTbZu/Jl
6J46Yd8Lu9tP5qraLEQw1pdQEkaZjoFJo/5oasNFVXnY06ue3URFBRUIUwLS5cc7a81aiXUDeezU
4aoMTyyPOghE9YcJI015Zd8+0Ko7IVBCgwr8RK9GqqDUOzqbRdJ7c8aCrLrP050Z8CDWVi8OzSqg
71JOB7YjDU50pE8N7E2LQ6+GRYd+wGkprvcDrjLYbvQo6bnepgjcil/T5m/u4QB0nfV2uq+/VI72
K3cFRzvzirOrarcQyyi5FBGh9xuIDcttESqWZDol9tVuf6e1RBeNDl0BlKZCiU0+akVKpAZ8dIAl
Q21qUwDN2EoMI7KqojqB+MFLUB7z/p1ExkNGijL4UocHvQPomqhWVpWYVhLAYW6TmpOqrF3hMsFk
npmg6YpEF+DxhVy1wlndpkHthEbq3j7Sal9zKYe5xb4IpHmQaEYNnmHVHk76vvtF0VcaO7xHrGKN
bvrSvjSlldxzg5S1UuZSOHOhmNWY+l5GkNIKuudLxAXb8l4qS0xAVbY56I+ZWm+G1HiSc8G5fXDe
/TIvUYgF77SmL1FYndR5H4SXiYfpzRPBPDKDOM5Frw94WKLOyevgUPm9O3YmR1PW/MjyEpm4twlA
zKi36ITEwqkOJrssue0dzndid+/iLgZrRYtnpPTvY+1oIIXF5FHYAOqFbLJet+ToO9CcORH9miNe
HIxdv+vbIsZ2HMar0Iv7GmiZC8QtL0jBrxKVHMteHTRWkPKJhqFLaIgwHitK8jgqCeYHGhd532Z2
ABVtmWffw0ZJaqEd4kivtxVwNUJfimTe5qYuAGtcg5Gp/ArAl7Oy9R3xXLoYgnJAHLrh7WKvq8n1
hMwj2lXm3Akt6hJtq1mD/0OULpwDrTpkCZx2igF2OwC9fnTIDVHCxBigJeoGi0dOsZEOgh0d1XOK
+KYDpl3kGFil5O66rurJVS7bfAScc6QAkQ3ow5HkDnq8j2r1L7/J70g0cWxttbqDUv5/z8i2HbFZ
pUc5HWsZwE1h7in/oQXCR7tH3KrY84i6dbflje2s5lZLqYyqkBQVs+L/SPuuHbl1ptsnEqAcbhU7
TB6PPfaNYG/byonKevqz6P3breFwN/H5AL4xBugSyWJVscJa1UB7kJo7+ubYou5IwHcv6rvgmqzd
8hglcfrKUtYYjrut1OeSGN+IMnqFKqphicQwzq1OitUsR9w2q/5cxh+s+KEZnq9rIy9mRJStITEK
RE+0Pb9VRkD1t6Xq0DS4ZT1h2OlzqcXA95kCuc4OnaWctI0IZpD4+n8Rydj7btliskpYVdfcKc4/
2vwzRu5vS9FBLkrn8DfwIoq5ak4SF71FVkC8pJ9qVXMRRZrz9DcuEvltwADbKl729CN2KQSjLpuy
skDBaa73Zv3VKA7yKHiIcY3STgQTAOi2lDaFgSinaoGCesrXx+tawMXC0XYCGDUY0iyunTxFUVbH
Y29qjnWV+45EHrSsj7J4OoAJ9ygPtp8pneaWUvutAHVEHhv3vUoifUDFDhXdleRA2U3KZ8XQz8YS
p26iEzcea0+timOZiTIafN+w+2xGlZA5mgoCRFqYmS2MIySRT85dBpwOB0zc60E46S46B0afZkuT
tlJC7p1Ol1FmFQPYe04Q1y6KCuAzB9qzLKR9FAhli3FjNw1KteLw8yMdVE0ei9sWY3smRqKI177Y
dyKOJO6zf6cN7CRYmS4JrA5amvObMWg/KEgOpr5+TL4kPwC9qkXOST0UskuQ80V++boq8q/sn9vE
DoEBD7pTNqrqVlWe4skJ8tn0QWsQXBfDD+jBhgicS8NE2yNjwkls97HeoSiEitO9HCiHItI/tN8m
y1WPViTfEGRUim8AcqKpFVGjItcV74TTI9+ZDLsD3i06tACWT2a3VV6aMkhk4irCqQnq8djcKspe
f1bJ2CZHcrQJgQy9IIsvf81Oxh1ycDcYC/PRACrIX/Ov404aY6b6bF6nLccjSc7McJn1aNLVg5l3
z9X0WpuOD9sRVlLvjvN6VLrVdezJlwpRqYB7X3ZfwdiyZU0rLatRvbKG9hkNXY+YavCuaw9HSR3b
NKGl1OrLbEVxBnyBKWkVXp1G6qWO5an97VD+/0phtEQlQNIy4lzxjVgG/mBDXKka/DLNP15fDS+q
Rxwqo25pIagx2GpOaS8VjH8DQQnwjozDcrb95CiHVrB4S9D46llUuOJu4E4ioylNgS6xbmohMX1Z
MTIrLTIeTcJXO0f9sTANNArACKEV6Lf3zCyR81YBeuxv/0w+LY/FPvhIXym+RRHCgl3fR+6iHBl3
l4KwmywciVWXa6sqveKrGJK1AbeCNIuFDpLrUji2w0Hj1G8pbLlkNZPW6TNJ8depxczJs1y1bo9n
ZusI1IK3HIfy2CmAtUVOndk8uStyqxpm+B37Wz/OfoaKeb8q4fXlcG6rA+xiw0LNA4R57FxXN5ib
2fUVNEG5A+e3W2fZX1xW7Be4xA1QyehsArFW+nQrjRncpmrvOuYXpO9dXdTkwd+sP0LYDCKpyqKp
LVnxNRtNZjVG3VXybE6i/gKeawYVnYJVoEiEKTjGuM3DgvK/FCsAxp+zING7oO8AhFeQ4kPfVMfR
iP3Z6CgVqOoZLXo9cGDSuv4zbVo49MUH0I5ErWUcJ0f5Oaqiw6TxD+Nu3nwdE4/pBOwsQ1vivjVO
CGKMcF6laAPBzbKpp5UMnjRrRxA7f7quQ9zN320KE5ZpmyOnSz0pPtpEg9mez4heXYeUgtCE59/2
y2PnCwpD19quxvLWaARDb43hdCuYzvVh9MH7fbBEmR16mO+3U7cx8ohxDYVN3fZKCiBCA+vaktmf
MAZI4jVICuW8FYu7TOilub6PInmMVR46Q2mUDXcxWb9MmE+eV3dKVLcs7hrb9K/L4t57lHd+r41R
ZNOoTB25RfRKOCR1raH5NmSxQAZfLy4yGHVcnb7GbDpkyM1Dq38l6+hahWg4+deQxbVTYrRPwnBo
nskLtALDXFUw/mzuan87W0EeFrfrgxJJjzaAt5pPqZsfiCcLnSmv1gq9/LNONrNjqSAKkhO4ufom
OaSeA1wNf30wW5d26603zX3r5S+AyjQ+XD9Dwf6yWR7APqKonMOLd0a4DHfWGhDRW4Tn7fZLox5+
Fyn3a50Y+Zyioit3wWBkt6oOoKjWkjH6Vc8C/RcJYzze1nV5RXRF8Xt1dKf8cTZ711RfSlEtkL9v
qPehYICmOLYrzpZaVF9WxFtqeljHw1p5jiowif9hqy4y6P3bbZxZWaNlJdDKPlj8za+CJChuLa/B
dIvqzgcReohoSfTvO3EE4WmbKjAdgInu46d68XtN1EdJr+v7i3ZZEmOeRmNQttJu6OQmOa6LC2Iu
FKPjMD7SnoL6SQ5tYC4353Vwu8N1Tedbq4toxloVGWDEqhQ3zNnu8vGjtb1e/33R9jGWSurj0qra
TqH1PwxzNR5qnoeyF/G98xX8sgzGVOn9oq15hlOa8i8oJ1XL5BXjwUKi5vpyuC8KFKF/azhbCRkw
M1bqNvarX/TnZpl9pzY82/pkTOPnbcacdGxElSF9trcfSmk/VqQDO8N8kjJZkNkSbCxbHNGyuTdI
NqHnb1W8wXIiY+rvdMkWdLDTjXunmmgvNSw8NjA8zNRFrBqIvqVU4EZHwPcPB9DS0YhABE7LXc1O
DGMN1dSek3juUY1z/hmk15mAXdoQnJ1IBmMEk7l3ihpXDSyxs6c5SWB0g784xd9E5bulMPapd9Z2
jPHC9fu8etXHLlqW4R8ggUYCTaSfe+1k6HJ3hqnrsKCpXWkGRPbsny0gr1r0rnuxWwbS58QXgevy
ZhmoAvxRBcZK6eW8apkJw0uJYTYfWDwhOSeP64NzZ9xad+OrEyXe6pa36eBbD7EIAJRaovfrxfC+
piGjr7LVpWRaFzMj8Mmt/LxVrx15RWUwm3/qIhJQgSA26FjqppuQflXADBAHK0gzku9FlwetfL9U
T4JD5Ovkn0WxgYaEOc7WorKwZS7d0y4i32zfTNFEP/sGgAKMz9DW61JFC2QuWzNbelUrFmx+cztn
r/HaurZ9OwwA40xFqR5ewYyizvw+NjYdaS+jMaZyDaSjV7yUghSAyfpn8inzLGRby0A+x0/CtgK6
gCuq4jBXUHcKEP8qNHCN0g9GqBysp86nASM6h6O/KJm9WSBzD6upkrMkblHC6G+qJLSr+7r0rx8Y
P+bZbSJz9Yw+W2xlgHujVMYUVGJCqIhUOYV0qJ7TRjh/zddLG/Nlmq6bJls9yzZpssiY4dSGV9og
3CaPnfztr1Z1EcLGBitZ1b6CQba/UESKPpI8HSXwETV32g1nCXl4+HpxEchECfU2a9OijfAAUXOX
viJwRH+L8yhFzXN8J3pzcrcQYTCGInQMM7ADTk2TF8hPj8jWaj/7Ofdk42Onfr2+hXwZaB6DXaas
qvSm73zAqmRNl654R2vSN618tdvPJBdlmbjWQr/IYE8pTclSm3hrjg45di0aiGNT97A4z86r2E0U
VRAOc2M5tOsCqMWmVBDMhcp0PG+NtcOFmkdPBSSlUm0eAXuFMC3ADX53kphrBUs/mrGC7RvryEmB
tikoCPOP57IS5nhK1A1QbrJlX4MtcmbTTcvhLmlsgRh6Au/MnaGiU1Ex6SwvE9hoQI8qs8KQfQN5
QG1+6Gw4RcxPftHWyB5EITD3eAw0ySBxSud0mIgQ3qNcJAy/+PLmHB2iPspAOXfnFQMuhiRyVdwd
NBy8JJG/RzMmc2OVWnUaG20dfm+e2+ku3+5bQ7B73AgXhu5X6hkVD+aQeq3LgOKky74Nqruq8aSy
8ApABMU/CjNa8y+LGMiO007lYILtj0jmSnU1Chbo6MYYUrdEcaM/mmQDjO3yJbHNszSMgaXbQTsq
p2L7i86LN6KZDdWcSoqX1JR9simeWWFoLX+JleC6WeLeK9PEZKeM1gGLLbtU+aRnyFfLqAIe6/LV
6V6u/z5XBcGdbgIBGvDo76ofpEB3ZI9c8ZgaD4PUPmJ07LZXh2DrVoHr5Vq/nSi61J2FlbTWjosZ
79cUnIEEIFjZ6rhGP6Bg8O8k+fWV8TNeO3n0QuzkWVk29GaJ0ph8yoDvNR362yoa3Onn6hN3iFBa
BIioqBWNe8t2Qhk76KSNUdkG/GKePS3KV8kIK/IsWBhXBij2wFhtgZuIrSHVc9sZ3YYwCcXTI0G0
S4Fzt08bUGXxaGld+QOyG6JIkCsUtQu0jhuABXgHswluo2KhiZW2vl/j3muWsJZE0RlXRXZCmNs8
6elkKDmqYwVpAMpTHKZlCuJCDXIwStmj9eX6TorEMTc4VsA/EheW7GeV6ZY6iJngIiX5tk57d1tH
gf5zr/JlcTY1ZTt9JGkyFVOGV2ZtHgfzvOQC68trbXOcnQDGnSj10lrrhCNSyiH1526OFkDHTO3k
ofT0ETQj7moQ1x6s0zrNf/VWh4HSMYsNa/wr7t6trgNAOc4uRfy01R4sPtiM/dISjYTytfAihbEh
bZubZbeh3lhWsmtLj4700IrGkt5rhQM6aeDO6RZUXWMrKhtppDiVEG0mdXkexyEytvFQVGbiZvb0
EQjcpvu/qiEViFF60NI6aJxlgo6sW7rc6BB0yOSbDBrc7dZpPEU9LoWo+eK9Cr6VxGzfmrXzkI4w
ib8Svjc1GkudOx2p0e7YhWhieRZhJ78/LyrQQvsMoC4chc156Urt2LqOvXRkKXSsn8rgHLuBCDZQ
JIU+Vna6F6dVW2okgdHVnwz7cQJ5NtjHBELee8q3S2FOac6VxERKnuIMf0+LcIGqZ+UXfViC69rw
a0/exqBvBTGHVK9y2WKaFjGoK3sUlX8E/YAajLfO0/ownOXn8iv4+w7bZ+MBvV2eqEOHqyMY13VU
S8GpscmhAmFxs2Vw06sSgVvOJYuQVYSex7sVXkSwaaGxiotiGWQMrd2PgYYR6OGb7tNhtfpEGZ8E
+/k+RMR+7qQxZlFHClpqTU2G0lP8tTw0H2LMquZuH6UhJUbC5DWYratPje3GgfHBFNhlwYY6jHbK
bWJOUw/F6brSS5UGHaYCleGqJgpFdIIH/bkOvR87/W+acpYUKZZ9s/5RkmejepjXZ9LWghvAydhj
J4GhbAFnxHAQfryVI5N5yksTir8kvn7SUS6aEPSCwKf8CFYr6GLii57+nCgOMmGE0QgkW8ADYq6d
qqWmnlXIARPffJS96YOGLjxySI7Ib9yDQxOcT3oupLLkWpSdVOYOGsVAnF7GJTCcW8zL5PGDbUTX
9ZKrFjsRzKGZyWSaYymhSyO5nZPnuXi6/vuc8ci3O8eEoqW1JX0So76iPrao+SoYiogP1iMAcjCt
LbplnKF4SNNV2j0Ddk5EIW91Q9kaoBPrtBNIMs+YxfOMGPMe2ngc6/6oVuaHWMkPI4DTN8s+r8j0
CZST67V38plbBheaLXOME5vaR9jOrDAPmXOUhtmXStHOimQxOkmKdNVTkOr8ms4A8WjyI/00HXQk
mmPXDMmtfQcO9igv3Orb9TN9/8B+u8mMWhb9IKcZwWstP2aH4gTGhUgLilDUecdVzd1eMqqZ1lY3
DwqyiZb2PYkXt7cFgTdfN3cSGN1U40aJS42eVjj5qtd7uS/dJZEV1QG6lYPru8ZfjqEbyIMBiILN
fOR6hTRLhfm0woTxmDrf6MbjdRGcnit6Mn9ksLghJO67UZJRrp9CLTTOSTB/th/smzqUAgPApkAM
roP0lPhq5SqSwJJwjdVONnP17GQ1QFSEVxMQPpvtdZEPS/bx+vr4Gn9ZHnO7YpJkbe0gjgN3/WMp
S2dl6492Xrt5Uzx1yvfr0gQH9i4pIYFb1hphuRL9BFQxUxedFtdhohcG4NWofoE04q2x2paGTK2K
IgBAWE7mSfGrk33s/tHuep/WAeJP6SkORKviu7KdVOZ1a1SSlTkr0r9o0v9UZq6OmaflrMietQLx
wHmkvqz5ZlpC+AwOnjXVzst6GcedzOW6Ocv6r91YoKPz44YJ1SKobttP2Q8n6F/nGwpp7fhgbQGH
SyKc0eOf6Z9P0JnX7zQb6UQS3HggGbslJi9ECXxOZefNIlk4gMEZ29aK0XmXZ+6ATt4anbyzhv6m
7IMZtlHpiXjV+JfisiTmUqj1lBWpREezp6g3b3JAvMl9UEsEwy+i14dwdYzPAVgXArMC7eR9oM++
hT5lKfgnI6jFgX89yO4b0VvxfSr87XbSA90Fldqy2cANghNAO2lYDLVrmfBogIV8LJbia6tLT46z
/aNJ8R1JzaAmujfKVWQ7yWHQ2kdrQ801q44SymsTWAsEJp1/lwwD2EKY+gfGELMd69YUuhFrsLeb
sbhNV6GVlSTHIltPnU3CNh5CsgKgfYmfN+3zJsv3PTqtl0l6caw5RB7kMKoi1A9+fGzQ5DraiHU8
jt5uGZ5TBjJKqKvT2qJzzkPbl5/n0EZQkAe1B6rgz9cNJdfymypayVEZwwA/e6/tUk0SrN03Cqhf
7Bdx5XajqEzB172LGLadPC+7Ukt13F3arqB7QG4PG8CbTkAAqoMsFD2Y+KsygfuJvL7yjtFnrufR
2kbkN5f4W5rdL+lrZz1e3zj+I9vEHIOOZ67zjmYHVCFdUuRwMfJpOM4/qiD3Kb0lxdzrb2RfiZbA
8Pr7zAdOVTSei0/X5fOXeBHPxD+JamwFaeGAVNsnzlkyvVgVOTmuxbVUAH8h7kFBi7kieulgaIPQ
/qqA4qv3XvfDRKqnvJui2hsPAIOJri+KHwTtJDImQ0kHaVwI3Ayd/HaoifLikMZ25hE09BlwOsGM
gj0FQlTX+NeFc3d0J5v+fWeuhq6fBzIgtVXIrbs1wdKFvSaas+MLMWFyVFxy3Wa2NFExK1VmcDGK
1ruFlLoyyoRyLuLx4IfHQDP5LYfZyMkm9dTmqHSCnumnHqDP48OEKZsEw3zZfRz8zc5dhDE756yT
qaALGthayBh3PRiBLfVjP9gfrouh3/wu6YNuPzwPaemCnUqwl6yIJ8TnGNq7R0+rJrpS/E3bCWDC
q22ZysS2cafym/pohd2tE0g/hkBHriy/VQVJHa7v3wljLS+wxoulQrwfZ6oLoEK3qp6q+CSlr027
uNd3jtM9Dld8EcbOFMhrOsxz+suv2Kf5JQ/bM8ZJwUZq3eFFD2LvNrKfDH9F1ziIc/wCRgvEkNc/
gv/A330E49zAcj4uGPZBPBD2H61wOxjB8jPxKJeSqA+I73B2spjICuyM47zkkKU90yGKPqo8425I
XOtWDjFQdwRk8vXV0eN6r5wmJsAwyqS8w9yvarAAWyiR40WvhTTDNIe0b+Z/783EQWJeCmkSBfOk
bKa/zftUsUf4a7X9WJR3S/lTBSv19aVwNXMng7EdGAMZs7TBUw18VJ86uzwphHiLBqOoYKwnd/53
XKS3a2LMB2ZqpKVOYBPLGzvSbiitd3GrfqBb2IcTbBbw+k6Z7Brfr6+TrySOBqY8oBJAWRiFVGtL
lVfahCod0gcAEUTmA6aAMR3mpgegqvjZt+sCuY/GnTxGKQH+lVa9JSGPXAPhkHyqa+LVi+zm1dfr
gjiNfnRLLytj3IyTWrFcrMh5UvQPTBCF6M4MJG9wLePXQPf6yfJFcxrcG/CrLxk8irgIjEGrYidW
5IEOJk7V/bSuno0Q252M7kdXoZOyML7WThKtmSqIxHjqCnRXB5cOeWWkl9/6beLEc6ulNNeUACap
fLHjH6v0mA+Z14CG+PrG8tz3Xhazr3EuZ0SSECM42VPSt95UnSZF1BvNae7F7aO5UIoqj7YNuuJd
JDI3OiqIxq+XGnBNPi43iLwwZBOjI687NmHt2Xd25dJ0Of7r15EofObu6E4+4wfJoMvIfsI1rdKN
k4cVGubAKOmZ5v3oiGC8eE59v1ZGa0BG1xl2Se1mOnh1F/tNlod/cWioAJg6dlV7B5gfdxYIbBzq
/Nb7GA1ESXvvTB+uy+Av4yKDCccJMrr53ELGIj+Z46mrjtd/n2c68PF/1sCohFmXxVajD8zvAVNv
P85G7ObrSa5FkQI3BtoLYs5eSfJ6knMshLLa6agdNh755ty2d7Kb+ZIAyJq/KsTcKPjrgM1mrlNu
VvUCPkKMdmWPm/zSFy9t/VLoh+t7Rz+Zdc2KfJFCz253nfqiSJapRWFhkEmgO4E2Vm48f+jKp6H/
kYmiVK6J2EljvFk7qhL4wvDUbYdX0Cm7GijRU3SFXF8T96W0XxSjcBqaM+SBRnSDPwflzeQ7ryjG
e0U0nJRHY0PSCrVIt/LrH8KHkujUGF2cwJCTdbO0+ap8axWvYL4CjFofC9JHon1kFFGfJIlMxoIm
Cv2xUjvXlB+mLRFEbVxHud9Gxvz0HVgI5xqOEvj0yLvjpeRV3vqgvsauCoWvPekgwv66vjBbZvKY
LXoctcFW0Wm9Hhbg0OWT24naua8f0btamgXNkBo1QdtuAcbSebMqt9rqyh2S+Yyh70qwjf/hsX5f
MaCpvr1idmFNQ2dLFML13/xOF0mJ+6QcQHflK08anu3yoUH48T0LhUQO9Iz++37DZ74Vrgxyqcwp
5pV0jEUphwE1LdTQor9KTlx0BSChb+U0Vmlj7Bw3mw75gH7Q60/1kWIz5vfrw3Za7+lDqghzvKr8
67edqzIQraEyj8Nk58uINOh9F+Plu9mHqbhNUBSao+siuA5sJ4I5wUXthjyxsTizPMnOk0QEBTuu
Ru5+nzmkzlDbHPAJFMxs8mzyogCLA0PmrtEIFsLfK3gTTLlgmJ1tMdBXSTblBoKssY0USwOtgHQE
THQnsMBcOaoig2CIdnmxnfGrSpBT1TAzvGK23K3zAQ2Aceulo/N0/WQ4IEL0MXaRxJj6rYgLHVDF
aFkri8QtZnv1FbPY3NIANFQ5+lWn3q6K8bNJstmdu+xBH+Cy1fxTsdbHttAjZQGXdV7eZk73WR1Q
Pcl0M7z+kdTmv7uDu29kfAKZpE4nGzz5Yt8T+a7TDTcbPpejhcz6FFyXJdp51jOkU9PnPd6LJAvU
+HueHZJVsOfc7O5+zxm/kFgIJPUB66HEETrgJzOAYg0y8iU1yvS4gsfuBhP/59JrQHftSq0rqg3x
V6mjhZDyR73jE1HjlQArGKvsB8sjBkErVR82pQiUmh/wgdvstxzGqhXjumqT+itTKN1TqM3tvH4u
gbmNfr4XEa0I98mt7KTRVe9isQWVHinTqZ6gcYvSaytn88G4pXiNFdJPIvK2X4WF93p5eRwyT3xH
z6a4yWnd8qYF5pB9jMPxZogkYZsR/7gugphttNJszMoFxyWZoCxqrCdTn45zIoqY+QHL7rXLbGDi
oFzjxBttE1jAOk1jPvjYFwKtdKL0TDwnd0WVPK7t3slkDFDjzFIyF6gDrGgEmu76eAlXqXZLpRf4
Ob56AFMc00b0rcY2WhCrBY/kjOb3PpDukwMqsLkvf15fzdAbXnTBJee6vIswtuNiTtckdWaMXpI2
9dFJFRSliOOG+/TYiWDUr4r1aVYGWs9ASVlKPxTbPaiU3KV9iOMPVSNiQuIqIYXftiz0XVpsV4LW
k1wpK3iKTg9t5WzoYSFqOuPbCzQJYpgOIt6RsihjgihopXYpaBH9AHT1JHl9aEXlIXsWNd78h0Jc
pDGqJzdFPGtE+ZcbgHKlATDyrkdBVPOQ+bgVaTr/WaXD4qLEAE4Ath6qNumwOBJSL1M83JKtvrVW
5wzSrc2VJPlOaYFvAvjrQ+xMxwJpIKBaAcjS8AlKwnlhfpHL8VAlDSjuCQAqmuC64+MGupeP+2Xs
dsZTyh09droBx5uWt6alvrQAvB1AapjNqQ+mGI8s64etrA/XxfKdIaaGTYsOCgFE663R7pdC39YZ
D+gevbbWYfvUuZSybXzqI/uIQudPJchPM0x4HpQvQ2T+zT3diWf8PemtRkHeDZVW7ezkh0REl8u1
A7vfZ3y90eoWmWskLkv9R98+rrMgNuIe2+X32bGNzLabRKuwfdVQunP2bPaO22lnXf2Za8/1cLPO
uuA9xr82O5GM3TEbtewxy47GEmBrxif6Dss/LR5l1dMPcSDCRBatUH2rIFlWO6lN23rzYxy1YRVR
EkP1IGS050aZhqHDMwCP1dEZ59eBSq+SfmlC1B4p9DI5LwfTn0NaxCIu0DTvbS++1UVoeCK5jBUy
R2KXqEvj8dIc1/rnWBZgaopdp0YNt90E143bmQK8nj+rZK4bnmL52LQYC6xvygcwfJ2Xb/ZxeVo8
KVqPaJEOwbb1RYQ9w3UdO6HMJevSdNA3J0fLRK0GVQ9ANdiYrZofrtsS/l27rI25a7GVpmDJQ3vt
ON1L6W2jR9d/X3BSLEKeA2RhRVqQC0Br9BGPzk+SMv4oCsNtF5Au1uTvzoqiP6JrB8QrzLO2AMus
mQA2C/LULpxTMBC3cwXyCxKOw3S3ma3Xa+OXctERyEiWl5nrqZ3G52roPF0CtlBM3HZqBPefv8uX
r6J/3zkKWx/kWJGQjln76jiR7Mm2y5frG803MSZoc1A+wz8WUrGQ+tVQali12Ws+0vYQYJD49vd/
4eXlQy9IB3KXtBPHmBi5LxKiJ3ACQDu0+0iehD1K1Ca+eyrsJDBHWQ9ahVsABMfZsyMgS7kUx5a2
R5NbURWX2ov3ooCDCqh4SqvH3AJQ9ICLtgTSiK5+nqYH4ox+2YVT+78jMSFzAMCI/5PD3oZhTIa+
pZCF43bMqnOHpsJeuVuk79d1gXvpTACogaUP7RlsY8YySFKX01mHtn3siafYn/P8ucSQbCLqIeBu
HB0e0RB7YsCOcQBkW/WkKFCarrTVL7LToBih3p0MUXMGX7t3ghiLL2FCAUjisFOzNwabX9PyaSAf
KaKPfqijv7K+aEVUHIroCq14e2ELYM8N6kx1z3Hu9Tg7JTEouTrhtDvXyu/kMIZhW0BakxU4qbiK
av1F15/G+cd1ZeCKoJBAmCbC0A1bBp5LMiHegfcCUH3qxOBkCMvRdq8L4QYcFyHs/Fe3Snalod4H
MuXhiLr90Yho77MwXcFfzC86VwNFbRZ1v07tQgEowb91dPKc493rAg9oDilhIFqpwvGcfEJ59Prq
RFIZ5dOdmagtHaCr7YMtdV7Xt5Aq6hHjh/XgPUZu6dfimDijdwZl3TYMPdKJAzui3dx2ji6B0k8C
SrNJ27glH8TPQf3ShJnffLu+TG5DkLL7ACbmwDtrqwsbqjJ71VfaPFmftZMSoPASihJBoi1lLG7W
TG1s55hstkct2FLzvCIeqAxHEN4IxLAo+v2Yq71m4r1fzufN1Fyj/j7rpUA9uMqP5Dbg5GnHLls1
BcjwVDYKzo02d2D08UBb1Kq/muGhOfTfYhhbUWkt5s0bBPWprNxtAEwZSxFCPV8DdjLofu4CFWtN
U7DX0DmNOzqnmn1pD3QEipxAqyAI1VSu79jJYm6V6cRqPZqYni9vgFIffHldbigf8OK6WVRF6pFa
eOvWwXjb4JHb7Ln0uoN0/N/Z2OCSd1/BXLp6URTSO9D5dI4k9bCmwdS+XL9XXHfsmGghB+Gag6fS
201NDLVQTBWh/Gyu5ywF7ueMC+bonuwM3pxo/nVxfHW8iGMiM5jHzZB0uEr5pCFhV0VbZIG64a8C
wN2qGBdpZQqxNgViDEny1sa6BwKeYOP4ua2dDEbl02R05mqBW6lvyLF9TgGxmH+DE5798gBa2lqw
c9S+sWEgGpbAW64iYYfq6duDIitpUV7CkhTzMPS3OcFjr38i1uiq5ewSORfI465vJ5A1T047Vl2j
oC/efFTQEpac5KNysl3DSzG3Ywik8WzhXhijhqWaNrJSYGqalGG+3tTqaVwE/SMiEYzqbVUrEXml
56X5cXoDN1npgu5E3mVSZRwCgkEFsRlzX4epHdemRkKw2rJzkysH2U6/akbvA1vaX6w0uH6ZuPn9
vTzGJzZzgklv8/9ybVVA6QRSf3CbBjBsdKoK+caDKN7gVhj3QhlFlOGI25WOaw59c9IT01/L9iFR
+qNs9n5WD94IdEJVqcIlnoOlLP5pjSHqZyBcappXDsDRIs1Nki65i+n0ICkrwSH8ekG8vykmmL5U
FTDlbLG1J2CwNFak6HS8zFJPj9ZAcgtQ49hg+1W88rDAaLeRaIz1Py7MRS7rMwjaGqwMRd4pTA5I
OJ317/GBMgunJ+sIKL7rh0/Ny7VVMrqm1klltZTaYZyNe1VVQdciupR8db4siFEvSUmaeEOVwJc6
pI6b/rCksqsqwMk11YPUT9H1FfEv6EUco1hOvaRG7iCG0InpSyvGHVIQ3jQiSG2BGLaSEwOEx5J7
vHNt6ROZE7deN9cQYrBzH4WocYPGDEGRCm6Mt/Z6VVv0PqmIy+VHMyoO3W3h/WPeK3gT0uEs4UA8
d1U7cVRddsGR5DStYVFU8tmbg/4whRXo5ipMcpSucvpX4f+m0YSiFyoGTWahyfytyLjpVbuJETqQ
afXWtHmckXDvYlE3I/9e7eQwhrt3qhopdzS00KWh/c9zLJfiPwL9MeyByyOImIXymJPLiQJOLdqU
R7vzkTqyLFf3e/ApDFH+Aqwr0T7yYs39PjJHlyRSERujDk0peze3Ij07VzJxu0nw3uBajN0+UhXa
qcg6J9XSSEhMW3XljStSFOYmAJ3+D62/6ARjAzVwB1cV5VAoyyasli5SijUw1Ox5ydW7lSQRWjvv
SBffGTPS/5XiKY19UDtHkADk34bLZzDGcd30WF4zvOCSrT2l8vektiN1NAWaItpQxj6ifoe0vIRH
Qtw152pB3tjO/sYm7s6MsYkFaXUUDRS8eeYSb6rNzaovDniZr1ve/1B5GrUoOsYU2VJ6XCySTQic
CawvnWbKw3rz5wfpVg+1H4kQvoN/PH/EsSa4Q77MMHKUntNxCaXEvuuUwVssQxDx8c/nIoYxUL2t
9hQSGp1wQ1Q4gRH/xVQWJst+75rFGCZjMToltfC21jSkIYqPVmIGfXtbz6XfpoPgjER7xlilTm8k
q3AStJC1D7VRuf10arYngR7QHXkXVOxWxJiiISPGkI1InCcVCvZg28NMpTL5v/p7hLy2ohXRv+/s
UeHouZ1r0G1QrYSF1d/H1QyS+OlRsCiuGqiY78XTSUbfOGMMUjywZ7tHfZPOEwP9A1Dd5mcH46G6
TyeK10MlipH5EnVF1cA3C6wnZmXS4ORriUYp31Qic3y0DIEl5+4ccue/f5+xslYut2tq451BlIdG
eurWs06er+8aNSzvNGEngtm0mqhElezi32C2BkT9HErR342oqTsxjAnV5nIosh5hS68+9tOtvd1t
0uH6SkSHwZhQrSb2WOdIomxmlGK4SUSUIdgpttFCUZfJWCkUoR7R4vnvjmLh84Lu+JUT+ZUe212X
RCVVZzcIS0x5DAAJhMLrcJqL9LWcuxNJt7DrybFfhtvcsiNZnSIDQAlt/zKX+cdqkryxsMA7OOkC
u8T3HZcj/PX33XepaZGkjYZXghpZr5q/HQoPD97XxAO2h5DmWHCYv+KPnbAOw3mzjTF+P7eKaIyB
CrAQ/7q+8B+4uwXRb9jJsOfZMMsaZn17lsFRCeB7r/pRTf+PtOtablzXll/EKubwyijJkrPH43lh
jScwgDmTX38b3ueMaJgjnOv97CovAVxoLKzQ7Wkn2rukY1YC3O1udmpA+3H7qcbx1Yl4e/OvrC9m
2whTBneVMIxK85wKxA8pj5zgmbEd+o1H60qy3dV2y5tq3+wmWBtngUXoSy0TASziHTrP4p8x8vuC
V3nm43SIHq2DcjB9YZ88X95xDpyxJUEUTfq+GrHhKLnPwq5udknJAQHeIWVwplTy/7zGsj1lAKRw
pv4Paig892SwRlAWGdrbGNpMh9qFHNpNMfHm7TgrYaezQSQhiHGDT1QSGnHc6vqIPvJ5r6fZb1Ev
niojLzyxkyfesaABxgX8easQrRyzTLJQNOK3SgIo/0/5aRnc9sfkzC6yKY5+nX2GaGrljG9z6iuD
rZj2WlYgPrDi+8ESILF1hf5IHnxthjzn0/5GZrSyUqmWmOsjXl/pUfLlt8YEAzMo/T478Cr525kp
2gRhIRpRwUvwHlkUpZrVaUZFGoo2N2H4UslkH8kqugfa0Y9oPU1IXIgs3uqd4EQFyEIU9IpLw0kj
v0zD3E35gL42hZMw23ba869i8A60IWCg1RFZtsUvvakcCSMKnzngZwtMPJSNkRyrA8JKod0J033f
ukPCCYk2p4poPPTGcqKAxv793lo5RJUMWq2eILtdIPumI7pLb4pdiSEtqsaFcRsXk7DWsfUin4cv
G+Z1MN0ruHp0ykBrMZuYyw2I/CcI28R7M9Cd6ibyitf8pO9/6PbkFd5L/EX2Sz8LesMxHi9v70dI
oLYN9FJoBloC2A4RqaqjyMoqaDd3Xtkes+ElKp6H6UuZgmPakO0m+n3Z4EYp7p1FtldkqQ2tmZCu
g3CB0x3rA/j0HFV2LPT1Vtx3wsaxeW+N+bQ1sFuTIqTt0yNyW9+H/duVHIgP8fMSLBCQC+3iTtMc
nvD3x4Px3q783qUIkthNVwpg8psxfUeSnVnxeKw/BnXvTTCIMJly1aVQh8bDG9op8Skid6rptG3o
6IQ3eMezxbhoJldjnCqx4o6pedBNtLFX6b7MFZu08zeB/NvdYw59XGkheuY1sE/kM/J0y+2k6jyO
WI7na0y8IkuxmU0VgWdAiB68HUGyFwKUEznRw0aM+/4z0a1dXRLlLNSocKSKS1uZKT1C+LPYzb7k
iWiQ5TE/bERh760xwcpSllCMiWAtqmNby8kuVDGH1Q95UNVdbisz+gUz1PGl5qES5MyRjfwkpct1
V1O+x9DcNdF8I1e8+YSPYdr7n8UENyEInjRxwc9Sw+ckgtBVGTlDz2NW5Rw6XXy/1bWYTZNYwYpJ
HqTohcScpBBnFWzBWwNHbdnN+P/EfBgSV1RTe+bxFFC3ex8qvdspnQGOQVKUJBrpThW/CWS3leWl
aq6tiTeRvLkWCZ1TCoSX1Q+9dFWjpuVY4Yjl4l5YMIcFOWOJkwjYRI2VDcYZM2MqwqrG5VJKKhjt
DrrxRVd/NHKwdBz5IPqfPuzayhLjX7Wgj1VuLKqrzeQYx6Wdm+M+FlI7VaFJZzZ9gJ6rn5dvsk1v
O9tko2mxSyxBpjsoy6eOFA6V/b5sYfuuXJlgbq/SqIXFJKXq6mV8Pyf1jhBZc2sFbRZ65/YmRNys
OEY1elIgZ4RBlYE3FMr5hGwgDaqhNjTaDG/zvL0fY+FOaPBw7rPv/Vx8qyQic8K9jSoA/H+1ZOZW
yyexNAyBGrzRbuKXGJxsoat5EIZEhOBhcs+7vMeccyDTr7yC52rq61RacLOJ2YNEHocysa3+5bKN
7TtgtSj6I1ZGRKtVweKCRf03jZhglmmw872CW4CXBuB9MuZig/yJFSoaNSZ2nt6+Ws14EMODMR8m
Hv8Pb/OYu82YiF7UJu7QynxKLXAHgyuGSyj6Vu68cLhlBkaqshpb3cSC0r1+UOyitKt9h+EE+Y42
E4p3mBL0QIt4U13pD4jVvd4lR8q+JT/Ux9lNHOmgOEA38I1xPuvH9997X2VQZ9QSBPXI1rpd5Olg
mZ92y3Wbgf6uc1LuC5ADcWxPTQvl1wIqQYorSWSfzbVtjOaXUI+fhlnxQq28RTWJc99xEE5h4CfB
a67NE+pJIbGb9lUzOQY2xuDe7aDC3nZFnWUCODsRnosH/aT4wo3qZL55azmzD6bQ68mRfQwIcx8G
HM9lS+xtCQ4frUPwPE1XlXHI5d9K+Ouye9Cvf8FtFQZZlGkq67alJtDT0Qb/ZWrjBZjbfvHGDo1W
jQ+t6tVCxDKj2NKTQ13h1QbVF1BTyWhPyGLwR/EKfttOcbbHwEuOYf9qiMFRLpYPgnCclx+Xt20z
AIKU+Jt6E9bDYApp0Jbc9rLqhoKyi5cvcZd9X0B4EMUiJ3mx/YHOlhhc0ciMOGuoFUjdUz6P/zZ3
81I3PDMMSqQWaZEWRhSURt/lVLGz+qXGi01fjsTci8rTJPy7HWSb1ichVU2IEePYSmg8ra769FZC
e0DfcIKuv4QnaCjUVAucUOw0QTTK0zSmiIDmQ7PvAyqy0fsFGJyIy/Pyv1yhZ1vMaSqMGIKUExY1
OjO0ZlRP2ql73R6gqyFecfvxN5FdptKKqGmDdYNFvmgqxxxqfi64HZ1xUCG4/dCCGrDUMF49CPZA
PE38gmPntDKPFnETmla2GUyMRxm14Qmpg374Llff5Oak9fvLZ4xnggmyJpQdwQqNrEhh3sTlvksf
coHTRrF5jFerYL6XlOdC08atilzzzizvUUizU+VQabyWG54dutRVaEXqPMazFXAh4ElZJrknzfUj
0S0Isqe824ru/AdEX62Jgb6s6aVE6hsVgUi3V67yJ8p0CMjV/fig3vNmgzaBdmWNAcIwTucKMux4
oU27IovssOOpa78VhC4tiEHAcoDGMEkMpG8PaoAKYBBW9nybH/Kg8cwfgPgdkcA+dNn5to/yamEM
INa9XqZVDO+j5Mt07hTppL1yR5uk+udPpZLOxtiwKbGWicgNkqtGbe7UuQWpL4/LjvOh2DDJIFlo
qALWU2feol6pyytnwzg+zkZJSjeSKCJYQ/Qlv7b89iR7SCO5yn2j2T10IBp7NG0ptaeXy4Y5MMEG
SZJVoc1ixs2VZ4dkgJqGl/f+vzPBwEQYFXNjGti7hBxK5YqkT6Dl/3cmGIQYYnNsGvp5uu6Q9T97
yTZTTiSxnWZeeRmDDEmkpnNbwwbtG8ZUzh5SGSAeJk7toqNa9CN0vvf/Q357+wupGnjhVcX4MAQH
GtQmHmiidJSCftiXfdANn7or/phgowlp6a1OKHDxkulG1kH30doGb5JkM4alLKQKElHIxDBQhwbU
Jsu1GcBqTp5Slb4moUWpShxdGe/TMHSUQeVV77ZP7dkmg32JQvpabXsAQ4iZ4jA8Kc3MQToKZB/h
9WyCATpxLHOrG5FbKLQUGfqvkeLn5ZMxf4ui+1Tay6bhXHb1vwD6H4tsBnTUFkVtJ1i0JDQshb9b
J8KgXfzcQn1DLzGAQaCoxSUzoeHCh3UqNFRSMI35YXox7xRIWunAp87FNKmbuXWQOwUmrGjZatyp
nN657QtkZY85baDhS5ZYxJPnPwR5mKBGDcmefQUaDwbH/zckafBGXVljnLNFb2OD2QyavBnRVUGZ
kMIRohJJaadfSKC7tI4tozUbGYa9hpEe+Vt/NfN69rmLZvzVhJpplUr4GeObyKIEcFmuyR4VJkxr
8GqSmwdytWbGc8P5Tc0OO2wREGbpnW+0mrdUCwTNc0+vomAwTJ7Y4iaWnW2yN3UTz4uZZ5LqNsWN
CZHqwXIq/VMh3MoIE9jnQtsLS/72jJjcxaW6QmCHB79xF0R+zomBN2RW3rkOe3F349KWRvV2MMJA
PNWOfmu60X5yxqNsV451i0c6BwGoN144i+ydXYYgvTDpWUy+VHvjasJIeeoOV/rxTbUSbyVKX4JO
AfeyXd7HY+7xJC/mOFRgtpCOQoU+s9+TxNlNngn691Wkb2UokUfgNHVjdbZLs34axtDp64pzl/M2
kAGXLByJaE7ICkD384D4GxpJcoEew9IvCzRQtSgqXN463slmm0wRYOUWyQYaD0f3lG2m2E2OAjb6
BvInvP7S7QT76gQwOCKXeNbGM0IV/UTZNJRduM8dcqSdabAX8KZLeF+NQZLCbAVjUJAiVsW9kv3K
UYyUeXkIzv3DKnbV2TKhjYHaOOmHMShPIbK+ndceQ5vmfXn3z2bkcN5Btl1kHCAg2Rgo0fX1j1a5
Fz5Vklj9f/oMXTk65nbHMIuxHM0MTOW6MtyKtwTOV1GZBIAJtfK2IDCRqaMTTq6cDY7GbfuiP/QC
FqkMKEzGUk+lhY3CJPRxPJFT6y/I5+JF6yYuD2w555blbNIETZWHEEuKJHInxl/nRr6Oi50wJF5K
RA7c8U6RyqBENZVqERNckI1L7xEqHWTeRoEVpLvGGXe8xfFcjolBjFgwdQgYAvuqZa+N1q4jPS92
5H0tBhjCrm/nhS5JPJT3tG278she9P+5L/Lny6DHc0AGFpa0UEcthTFhkUKQXA1OLGfAo/nnZTuc
jWO7jWrMmJUaPatlqjoJvHzinVb6Sy84ucZEFLI2lAsmUhRXbo6RclDz16rxQ9Nvphutu9dCzoJ4
nqcx6BC2o9hg5hBZ6wB929eFb0IqyzwqAe2xzwIeeeX201YBEQ46Dyzpw5Q/yGnwVDKRyKPZGtqj
PXqiV/iQNvZAxecJ+94V3c/2zazsMus0xqmo0jikZIBh0NrjCawJjnZHV0klsC+7CT2uHz/ieZEM
HgpClHTDaKlupI22OngphvJT2SmNu8t2tt3+bIe66wraOzyTVKOLNDcLn4yR2IT44f9fyZ4GnWcb
9DesbKDklKPvEw7ZydJ13yuHIXzIUk4wtt1otLLCAKBCZHlZZLw0Q8ORfCjMH5bcXp6j03JQ/faI
yWVUQQV3qezLO/iXmPq8PBYKUQXt0dNEkdfU7PiFQu9gdzZIz6gn4hn2wquo/yVCO9tkoFFdkqpa
MticMicMevSAt35z1WOsZQr4tcmNKQJ8QWRCDDoba33gazCURBCEUoTS/EE8TFDHIF5yiH3LkR/o
c77vbSMw/SKwFNt6FO8vb/DmUTgbZ59h0rhMOojAof0K4gFriOxI7jwZRMYtr9eDZ4lBztaaBsXK
UFwxy4cWFbFaG46zPNtir3MixM1jt1oTgyXo7h1BLoxXnyD9jOovVTG5Fflxed82b5qVDQZClEoY
wK8GH2nzh0FF+PFw+f/z1sBAh2E2cZWV1O/VH8bipm1ki+Txsg16dj7A4GoNDHSohSgvoop+I3nI
7GFZIBrhyebTkqIhOq28y8a2b5aVNQZC5jRZ1DFBgbxyZ4xnxw45kKccqW2UVQ5knzwqXhWIaEvk
vbh4jsdACBQD22WmoaLYHDtNtzUNoyryXclrrt7GjdUKGdwQofgaxQQrbL3JFWw8x8EiWrtWgFat
X596gq+MMSFVm469KBQIDKLhqdZvxy6QFA7qc3zww0OrHMo+LbCesTHsbGrtlqRO2XAuY85JYt9X
U5imfWXg84TCLUGPpTZ/vex5PAMMHIgT0ZpwwE4tufZoyaNP+ja4bGLbxVA4VmRTNz/QubTpIs6T
CsQxNXCq9aEjQQzFMj1MfXMuxO0ze7bE+NgUS0Ul18i8CD3qaGVv5+LiSpmHLlLb4nWNbi8L6lCW
DNXbD/woslGlakFHFSrhW7f4+pC52QSqaj1xLu/f9qrOhhhsQM80qQexRtSZPpuV16cTWm3RBwnK
3X7SP7WFZ2P0x6wiJsPAe74UQty3kKmeLfE0NugcnTGjFzUu6Xn0T9vudzbHfDGllzqlHDrVlczG
qbrGR+WDc+H9BXnONhgwyJt+0QsIvbx1HKqCB1Q4JM7Y7FDtB52glPLAfBsa/hhk5/Knoenkgr5Q
032yk2zpufApyxrk5CBTH32FzOEtj9ePs48GEz+MvSzmUqtijdEtWNRl5VMlIvW8JgYnCChNExBk
qm6RqgexB48lalgc3+PtGxM2EEtKpanFvlULXtp6oOkvufTj8mHibRT9+8q/MaMVtYmJ8lqe5Qej
D71x5glB8UzQZa5MtLGqTl0uYxn1HWjOQf/6enkNvH1iAIGoyqLqPSqd0fwtBU1+1DxG0ctlGxzQ
YfnnRatAUyChOCCeoKQW3+Q6qKfID/VT4xArx2IQQBPF3IqrAvXOZLiFwW+gFztmXFYk3kdhQGBB
8WbqFRMBNviidYXYYsEbQuJ8FpZzXq71upIxX+BG4UOIomM9xZ5UfL/8Xf7yIPpzEFkO6FCRStxI
hooC4+iZX+qAQP0cHPcYH5UfkxMaj50pwHDxa/WD13jGufFMBgMSaWyHxETVoS4je+wHe5Ymu64O
asgJSra76c5OYTJIoAttOIYFAvz5kNxTvCbO+IP2McceL92xPXK4ssUgAulMbUF3Ec31JTv594DW
H9M1Qb2KOXX6js4fc7cC05R83T5n32RulYru2seHxvmDMnDRjV1OwKwA+0hiJbtll2M8XgvocDyf
MoZzDEwGOgQM4kUlXeySLndduBwN8vOyg/KchAkgQmkixUBnvESys6QMtf7ElqLneZ7/3W1hMsAB
HpckUwV44zQ/191No1/FIwcEeSeaAQ1xqWSIyGAtnfqlDX/P2lHtOAV8nvuxPSVx2IThJGMZM2T8
kp1i17tsj9bK+RR51ZV10k7hAzmiVuCWPsRvefyUHIewmMBBl5epmWg6J2sOIqZ9S07fx3aO6ny8
LAY05Gw2+1bH+tQAvbdoh4DcbGpTdUL5yoIKdORzy3r0N184USxZr5VHSJjmWBMdMaHneUARsXfj
nbyrOa9AXnDJDiyPlVympUhdBHCsg+ch+WVg6oI28GkvPD7dv6QJ/mCFxWBFnUtFrOmIkP55RA8+
ujDQ/Qt2IUye2t2bbrdwq99PnLHw7Waa1VdkcKMHuThGILBMOWiOC8SRIVF7NTWYCJfgmcVBcDMn
Ff7dCWd5QIlRjXpDs7cksuwcI5J68r3SSv8yYG2nb1drY4BkELRSJ/QIaDfVI2ZKdnkg3irQq90J
d5ThHKnFdmfteQIumydPkzF2KEPX7gOzIcS80RKsoqMwKVy5f8kwCnp5YZtIvDJAf8AqDu1SEHia
Jd7donwounGX1LXbJYh86o5zyHlLYdwyN0x5SQXkQoTFj7t7a/yX/5/xvkgp1KQ08P8bAc2Xu4SX
odg+V5qGzAG+h/KBgzGSQPrTjGj+7fzFR0nnkc7a6fv26xThVFFqDioBbrkTL2OxXcJaWWbgcahM
VVEXpJjpie6v6cHKnexKtet9fYN6/f1ln9j+UueFMoFVJmtJMegWiAWFg9X90niSo5s35mo5jM+p
aKFOQsnEwJn4rSSvcv6t4GWseCYYZxNjBaWCGS0iihw9KHKy2EqoHojQhJzzwzPEeB3kgqYl1mgv
iugo8AP9ShI51wfPBBMsCbGsZijVIxyLn8TJqdI7ReHAG88Eg27IwtftYqG3MxQLey6+l8brwGUm
2YYajCkZ+LbSB+JDSWijol+QCyvJQakOC4QTRGvfRQbnk2y77x87bGalbovWtGYUYMf+OCdPn2vw
1c7/n42GMiVf0CKvuuISfi/AwVqo0cGwjIfLp3D7m5zNMIfeFEdJGmnSfej2AiiNpRwjDRmPV/Ot
2f5DHLRaDXPYZ9FskirFG37OxIcW7WF23piTnWTLV6W4s3rMGPRmMKjE7rXqSi3zfRjFrpCB0gkX
7jh/n+bQrmTNr5ruqiLLDxKJd20RHsaMBHGrnwjJvALso1H4OnVQ+50mwy+7zhbFxM4LHjfNhrAo
aoGr9TDggmleXSQdvr54mCEQSw4NZKf7fRPw+lx534f+fXVzqqYAxU9M0rhL8zggtR83pTMWknPZ
C7jrYQBGMLMFgi6C6qpJ7AjDL+gE2G3yVAvuPP20qrsu8tsx4Ryhv9w4Z+djMEdUOyLoE3ZRDiQ/
uVqucujtvLRudKvvrNv6KuUpIvF2k0EgM5SKVKhRwtVFzav6wS1iKOHAVS5vJw8bmMcaydui6msM
Y8bdLgx3LeHkkTn/n03vEMEcNP1thlUsXZANX5WStP9XS2BzO5ZUYtYuA4yand8aR4EbEv4l0Pnz
8dkUTp5ipjSC0igeXlSQQ3Rqj7462yAJ9GM1Y4RG9/OHyJU4Dwje5jFQpJlxYyGWh9PV0pW4oJm6
JpxmVY6bmQw6dEWDdzR0kN1Y1u2xU22laK+FLLq//I14ZhhsGEI5irQQsag4P0bp9ZAcUl4QtZl7
PeMcm6RBCW0hCxinkHuN3Kj0kuGlVn7IceYqfH0K3noYOFDlQrDGfqLv82aP3hVPTu2idTrEvflP
1GQcaLKkjvB4eRe3H12rNTKgUJXIuxvLiFyi94/YFzSVvRZzs7rbuvE9FPrA3GbzJuC2n+srswxI
pPVcW4IKs5SUvEAHl9L7qAW53XV8QHUyXDhoywmMPmR3lFHS8wH2ZuHY4awZkadFjyS2OHbepnAv
3PVsHgfzWMY8EUSSlMKpPynHGi+JxNG+qY9KQPXT6Whc4xS/qh8aRL+5Ogq8hcrvr8yuWiapCBFm
QuPXHiXR6yHRO5v5rkk73sOWd4WxCZ5lAdElstF4byJXZh5ysE2It8NuAIeZviMP/3+uyHdxB5vj
gf43ivDp2xGhw/FJMIKyquErX1AQvPQNGWiRoewohNRZoIaIWVC/Doz7CkpT+SOV+Y0eeF0SHFC2
mPgjT6BoHU+wN9BIR7ebgpfB4VlgwAWj28UYUXBpBkcFjR5JR47j0wN7ac8YHFmmEspLCSxocu6K
iVOgrFOLGEESb4ZOtFMpGD5FYnDGEIvBEC1GtJyJ2DbQUvf9iyw9k/ppLM0ADQezabqTuXDiAo7D
gxrx/emSMJavKDFOd+2Fd8N+uUqCxFFvRvefkaf/v2DW2uEhkfjenCrGYUkokVIkeun4U8pnu7Ay
j3MFXHYOXWQgQ6swSzkKFDLuakQi0Q6ZN6dCq/XizJgJij1ee/Llq04XmSBkLtHVKjX4cHW6OE01
2pVleZPMa8vkmaHrXr0ezCLSkdKBGUv6XWgnsMbYccqrx2/irS5Dawx5CMjFMSer7uc8ipQIEJgn
h3AYbMNq9pEEYr2ep323uZ6VKeaIpYk4L3VKKxTLqcxuk7mx44j3LOEZYQ4V0YQa/N86qE5M4YuI
mpExjIeMfGqC97wWtmsrI3hADgW2LbOCSvsW5n7Gm8164wH7AEkrG8zpGTMxnkVK9TYHxR7alc7i
/zMVQeuJ8tfJsGs6guqLV5nTO3EQ3vMcnX6RS7+AOVlZl8pNT594bfVzye5qS3fAjIvCt1R4Rq1y
IHg7qFotmDlXIFKOpHxBornzqyPQCeOYVBNg8f6X6bptLFxZY46XJKqF0Smw9o8+1LLTiN1qIEuf
vNK39lPhQMjtMlRxnJOdp5nIHIGxEUgldbU/V71ndLorKaJ32cw2BdRqacyFHDdxOii0N3cEYbpy
zNxhVweCYz5SflZbgfrp7/ibSsl3LxveROKVXQZMxlGc07LpMP+dfqunr6Tm5O95+8cgyFSoWSoP
+P9zGSToG4jqfdv9+swaNFO20CdufhCLMCftP63+irHT5eea1w+8Dbjn/898G1ERy8WU8G20tkQg
EyqOUXUHaRm9Wak5ReHt/TrbYr5HYmrotcowGmEIdwihbKv21eXL5f2i/+MjRpxtMN9ELcoobFrM
dlrq66zbZfW9zUEudb2kPy4b2gajsyEG2Ruw6zRFjw5TpUNTZrRHWUBNUK68DtMjkThHaNuT/xhj
VSSqpMrMMQH2RvVRNXaC8u++zFvjyupuL1RtWDTUa1xV/2oNP0l71/M6AjiO9oa2KxNCl9b5TJNA
8eh3gp+o13VzUrhyLptFcv28UwxokyIqlrqjdBnoO1Cd1l528t5AN3YV8GZGOO781iKwWpHZhAJE
C5GZyTRPbb6N4Q996dzLXsb78PQ3rGxkIE6pRpobLiunSO/y4dfl/89bA3P8IeljSGhl0dxeUu2s
tOxef80lXhS03fi0+irMyZ9CK4a0GIavRsNBn+WJMoIPBt615o74vDCBtyYGAgQ9iTV1zMGiKj8K
UEDN2x1U0Tl3J+f4v/WzrT5MOpKlU+YMH0ZKfvViETmz1nhhJf7I6h4k+ZMnpNbXf/WxWDraWAxF
eZQw172ondfLw7GJjWsLnUmctW03t5w/F8uNJvQNaAhL+oT5RtOpkKw/dM9KEN5AgdUhN6PN7W2R
L8M2S0Lbl9acRSIsUhU/HFtneLWczNYOJXTDeeNz21m61foYkCj0DvkICxf3m+w1MkoFdMo7w+5f
VHQc1n5xgiRn6vDike3KyMouPe0rpzGUoTMW9Guig2eBULoCOaDRb/fyjveW306IrywxuKG3Rtvq
NLQbqN6BWzxoKUg3cycCB7r1O3eJmz4tt+Y9j1WEu0QGUKwlNnJ6NNys3SXCfdQe88rREskO88gR
4q9mg945UClfPhkcmJQZfAlRulfQAYBqMNm15hdheLn8/7n7yWBKD4X7JaQnYjyEJ1pYIIG4tzy0
0xSGPfr5LaV/in9B5rvl3AAcNGOVnbO5nCYwNOHQh/uWvCrCtWbxmjU5NtiBQMMU80QL8dFwMceN
Fxcp+mB/X95CDmCyFGqLLkd6jxeOK2ihned2UhV2sdhtfDuJ+1ngQCXHIVhaFiR6zKajDtEjsZk+
KQIvdcXbMgZC2lRdKpK8JaabfeHWT8trVNvNm3JQcyc/Gy/6tbW7vIW8RdG/r+CjiUPdEjq4Ailv
sz7G85BTC+TEaAqDGhgtE/tchYFIu5L0k2WGrhE9N80nn9Z/ojSFQYkkKtOiqLF7A2BQd+og9vX9
fxsMDR46bLf5of1H1yDCouusso4ExhwTCTGK9+ZBsisoZVW2+bPD5IrqQ7buF2aOqhMvDjG2v9fZ
LPO9BAkRexuNKOxHy+JAyONlEnDJhKI3p+qdOpeeUOpeY4RXsjZ7adP55dgeMq320zZEFUdHV6kE
eZik8doISu5Q056U+FhNgz/NiG7LuLDrFpiUJb8sJbnTchzfrLypFvk6GpSHzvwuNWDKN+T5QTHz
oCv072pcZ7ahE0cUdEcuzcd+JABq49XSSqc1yqMUTXdN3fiKPO3rvrhdRAPs+s3PRElOc2pdhSF+
iio2QWOmEJQrPMsq/VCOIVOUFNe11TuKFse21dZ+FyJTUmOwtB79IVVjxzSUb6mgOH1h7BOtc9Du
9G1ZkmuEMN4ghAd15knO8j4B69FzEqtdhbKm1Xw1J1BfZo+fOZPnb8x4siySqcxyVH6R5ThORnZS
NI0Xjm0HR2cbzO1WtPJYEB020mN11CBQZrqtb9zRxAmyyZyr9C+JqLM15qpLpmruDCKeQ7H0Qd83
HuXmTx4sl0dKsvmFDNkQoVFkgJOWSSsaWZ6nRoSqcD7A0azYnghvGHg7nl3ZoBu8As52qBQLJJGq
CyFvw6ZU3dY18pUa2E90HxGtq4C87/4TjrGyyVwQeVVYnSjPiKELCEvecNVYeftG/75ak7po+tiB
JtC1tMi2RnRBGUXJI2zbfrgZuqQYEFFSVJHJcixlWOiLjvOTlMJ1lxs3uUpOFVWSMSrLSaz4IM8o
HMbFQzFofi9ZweVd3PbG8w9gMx+W2sxjRcUiaEdH+x1nwFdfil32naoczs+fGjhcmWO8UUGuvh5m
pA+afNw3ylhiBponuLF5y65sMN4oiImiKxFG8PXidx/t86h3SnMv1b13ee82Q5SVHcYDh17vLAio
4rURy745Q9V7qe+iceE0e26Pbq3sMJ7Y5EjtNBAec7N6tJu6v1Xm+giKyu9igRJ2KWS2ooDrb+h/
jzp5GBok0yFbIQm524GiypZ7NUjqxNXAw2aVjdNEJSe7tRl6rn4gcwkUSSyUcozqCOhhifow9qci
j+0xOiY6bgSevM9f0ObPmXl7fa5OphY3uqbmyHSpd2GQXFGmTLC0uCHo14ifeZ+cflqtj7kfWovU
Y9Vhfct4NWSnWvQvOxLPYZkbYarRV9foaB81WwKK784uGrhsXLs1j05he2xotRQWb6JlFKCpRhu5
zECwW7QL5IfhqjzJt/OterN4lFfM2MvP2VMalJwDsw2pfz4cm18ZyzYmYY8s6FQMgaVXB0seOFvJ
OZNsZsWau8XKS6TArelWj/xsupc+1Rl93kI2lTJDCKBtOnwtqTIdJX5RSvS/8UYLeOtgsIXUiFxJ
jwC+6A+SspPJseGROm/X31YLYXBFHyNRW2hDwnjXuZSTJ3TFl+EAxll35krq8DxPZkBCF/NJLgtY
q9zFV53cC/fhLi1s6T7/OjnmG7GuhrLn9XyYQU/FC7voGf1Qt1gtlp7BFWiApliPItoyn6fFQxWn
XjmGT7PSN1D/rB0tH2P38qHmbi+DGrE+p1VB2wYGfwC/XeFTEeFiZwSFR254A2W8o8VCiFTKVUhg
rB6eSuQvMvKZTszV/jHAoRUm0YiA/cusnToGI48zaTtneDbA5kjidDSKDDyXmGhR/HxXPYT76Bdl
Bu6+U2bgwgHj1wlxEecrcTaOTZs0IviZMgtmae10OlLJZbCMeLULMiXKDHzDTVLS8OOCJ7Kpk1EL
ZTml7VPl78GFlm/QPGNcHtfXcA0qMw7k8ryQJbPVo1oamhLW5oPkU32lEBraoAt0/hd9cA5qsXo9
6O2fh5i6/JgHpXEbGq9Cwak580ywMFLlbVRTR5+VyQl7y7aMypdbixN08dyCgYsRlCVdOcNM3TjT
/JrUPFHe7aK9gdEXRZQ1SlT2HpCkNC+gUoIJLu0GFRsPwf0pvJVvQyAi6N+aQHmRd5RLlptB3qzg
rQwzUFFoTUTS2aCjp+BmEN/mQIfGoaO1xJd4Bba/PDDO62SAY6rqkoxpRMnmFpDcES9d3M6enHhX
Yiw/czpe8+B2NPXHINtw3ygYHJYo92ulHuX2pum/h4jZqofLwMGzwjxkYmNK5K5HIDVorWS3kQVO
fxBtNUPlxXrBu0u2vf68JuZJsyxgtG1zPLApg2TzQpt0BS99nZzm+4DLUr22Xnglo+0TcDbJRCAQ
ZowNCwVYt9VEF2o6O8vKOP0dvD2kP2F1J6M7UYb2AvoFJ+M1Hm/TcHIWDAr3I2f7eLvHYEYjosE4
bWhfYn07R4eyfszGx8vusJ0CPZ8qtvm+z0VSVBXSESK6t2hPYnSKb1Iwi4a78AFJkEAaneWFY3Q7
qDl/IwZDFiMOK6uBUToFmlxlbuwjWUF5PSZPtkU7cjPPctEPsr9smOcbDIT0GJWYshYbqnSHSj81
DQfkt4MBdOOAkd+yRIntnGqwqLrqARoioLH9kt/j7fV/pF3Hktw4tv0iRtCAILmlzczKMlklqSRt
GDIteu/59e+gel4nheIkJtSbWYw68hbA63DNORgPi47deQGgh+apr91B5Bl3T7URyvv8JOpaIjPY
8vm16mVHNkSQXPvOEHv4hACT0kTF53eNVy1d6RIV00Dh6NZH4GwHU+8qK5YmFMf0x4+h04h2H/c1
cyOTHXtjZUbaDGSs0NVG7a8DyWLhoXycv5pfcnv4vAaj1zzJhyn2b6vI/it9I5YzOgostXlkoGqy
EpRTbc+Jt7afO/1h0D6lBFvl9xl1svpoGdgvzT+qusC5vLcN7MZjcUdXqA6wNYvT0bZL576Z8DVT
6Rumkr2iuY/zIIoOsixi4HmvOEwUoaZBNRCw8KTGsxxKUomxWlDn+lnyo9G+3b5L9qf+njH+/vuc
9zcHpWtiUwGZ1DzYZnLRskeSP5fjuao+yKp3W9hOYvK7NE5HV8vodVLBqYwgBU0/MKKkPHTL78tT
77HZzOU7ebXw+IV3GQTZuOgiOVUd65JK44qOS9seJexoEoFf2XmE/n42TinNWGtCmiBqR5+wvpqe
w4vqAHHJid3lyxqkruX0v4CIwSjxasTV5PX23bKfv/UhOQ/TS31W9xMeG230UEgH2ThU9OttESJd
4UKClSS0nFDhAZrU06L5VZTZU/ajiX5MwCQg9ezeFrdj5uxGoXwaKpDKO6DdXpP0RkrRdmZEMhqj
6URu0t79mNz2YQH9gmjyYt+s/5HHPxOJpeljL0FFlvwlD7+UIMVTtWeie2A/EriwfW28iuJSvEHD
WugqQ1Sxds7QnzRNcwS3x2zpvUJcRXCWLRVdL+Um6zjHmNtCPHAkNGuBkDXg9Vmf/gdgZPaLtyRy
1p2tAClPNBTgq9YOg9qPfe0hPNZYFmLpOH3+lwfkLDovqimSGKnJ3zxDsdM0NoOaXsHOUZ8S/18L
5Cxcqcq5KUY8q2ppAaMRlc96Zzwac3E3Katfz7On96lio+Ja201fe5UuOxkqQKlUCp6Q+8Z+/bac
sQ9hQ/U4SvHO0s4GjE+KUGtKRc1L9ivvvufbMoeOMZJ3KKlmHNWZGcOjlaR3ZRnEtbk/YPtbMUVr
Xzu7gjD1jSguourWJEX4D1Q3VICsZow+bem9ao32mgB4yirBxj1oj43aPYPQObajEoWvsPaisnBC
dQhMc3oo0ARPNIxWWHF1p6jZL0VfDrke1X9kWJu/lXt1StWQzHnOxlTX+lucWQcrVNyhZqMC+qm1
6ns8qQxbkugXQ1nwf6YXQ4a7SqvgtgHc/jwKv4E1KamVqjK6r2vVBVquBklavDRoR7VWKBqZ3Kn1
bD+Q8m7/qjTUxOzxgTQAWM1u7Kx3Jt7agKMAqZcI1W9Xvf+5YYVfw2ppJVsYY1QxJnG3FJm/jKe2
FJGE7Hp7wCtCjqpTnA7av8ld4RslK7WQu06W7tDpvpUQXshxqR4NSfCldvJkdntXWZyrwgDAmCo9
ImdtAnJMP8R++dq5i6vfE9BNpc+V234UXSJTw/fWe5XJeStdzqeGtiyzq6SAxNlTU1q2XE9eRS1n
lDUnDAdPCaWX21opulbONclxXYUjyM5dqfmsJW45Zy7tTvrkNUT0/NjNRza3yv6UzRccOrMneQ1R
Vq/YfbI4YfFIUz+17lnfZBlEo3Zvo4i3rpTzUtpqKFKsTOgwwwTCU+mvd9azBSbJEq/jLpA8gtcW
a26np4/pAwpgdvK4fklPw3dRBUWoUZwTytQG6LoqtmTZFBb4Nz5Gnvql9kw7PuSHzI18Wcg1sm+V
/ygUv6gWjknbYnROdRMdhLA9fUSP59AlhaAbIBLDpUbdqoedpeGS1fRIMIWqfVLMT7d1dN9zXk/C
pUZz37ar1iA1KpLXVLqf9aDOY5uYgmfibpJ31U+exikyqDkuKqx+nl+sEli1kkgjd2Zbf3MshHMs
XYPZgLRAQZJ1NqjDikK9jUrNA+NbHI7ywXCXS34viteik3G+pW362Ch7qEK+YksDrCKpCIVMYNs8
g9OQqmuoUngvcKF58zocZr1+MprFWxT5sJDwZZrn5c8i+1UvOIcyT0WbJ4yfc0HX0jxph8rJZdv8
gLHaQ3mynoRIq7vOkigmNVBFAC4ep+v5kBqhjHE/V6KLXWfPppnbkfJQSX4eCZRxZ7obqrKRxSm9
vFqTOTAGDAYBXj5S0LOzwpAsbMfuGvBGEBdY6WC1UBAUorDQA3aAxK76yab0D9prvx+I0/1RzlO9
laEixa/+3Nm5S1Nk/9Y9MDqcFGAdy52w47Wr95ujcXpPQgLK2IglJv/B6gD1y1+MoRK8R6cUT5zs
9ban2g3iG4F8NE3WUYliCjM4sXaeedQC4vdCdKn99G4jh9N8OY0UaSxh0CoYkmUv99Hnlb+0nhSo
B+uL8fP2qUQawsXRdeoqWhUTNET5oMkLUNlmOzalw7+TwoVI0L1Ukl7PcFLWcSq+taU7Vx9vixDo
Az/hJlkhylkDojANX6XhZ2Ndbv/+bqAiOip/xNC0dyB2cteMETFYIw/9ptZEQ/LJUD5Zov3wXWd7
FcNj2CWmpIzViChCzZe2+pwVq61UnzqgW5NDpopc+35dZyOO83olEvKCqHhLKC/Rw3jUD6CIOhir
PV8Gl7Unjckuvt++SKFMzvvNa0bnqUctiXm/3A2/qD9VyR6d9CG+Y82MPnVJZ98Wuq/mGIy2CDGU
d4AIBnZpxhnIH+6afVWwbjLEQVo+/zsZnCl1NM9oouMRqFpepCu2VX8aSOveFrLTW2Cu9noSzpTW
ZC56XcEoaectXnFIPDbHUAIHxjr1gfkgC4b+BBfHZ5pD1sTJNKA/OOhA7M6tkxJ391ZHBFUU0bH4
+WXdamvTwkinqw/hl6RdD1YkH7QS0Oq5eRmkzlPjT53yl1phmg10W2OcAm9Q+RNnCJhXAwyYWHGQ
2WVsXjFG3yQTIPoRxvoKLZr5kCi6O1qWf/sb7rqSjRgukiwjUDnqCR6+WB4l8lgh0+g7u41FKCD7
lqbrVFGg98hsuPAflSHVmhz5++i3R+3zeoxO9UEJIqxZZX6DlUBRMrrfVdhIZF56c4MWXrpdYaCr
IHeGM0XJfUkA+ji3iU3z1pFWcqjXzFOj+TiGw7lZCz+NL1UZ/1Ss5YelracF+Ibr0B7beRGVYXcj
xOZv475uW5NqjVrcxpqFd220Po8lPd7+ssLzc58WExBEDlP4GWadFsCCwZsd5Hdoxvnk2LlS0AcL
ePjAhSeafNs11M3puLSB1EVcdwlCrF7fVwCuyTIHjAyCtHz/Ci0ZIRBtsHdbBrRuQtlKUwK2wg9t
1gBA6fPtC9w/xVUAFxvg9nIFTwvVbTRY/c90OA+jqIC2X+HUr0I4s2i1qhiiBNlq5zEytc5hwPPV
SfVyjMVTV/2RPenYZpjuSi/F6Ipob1Z0Rs5GUF5tF9VAtauoXoB3KBWv1SzogO0+ZjYn5FR9NKe4
kRVJcWms2pr81EhADNPvqvYSS6Lr/C9e5nqdnM6DRT1duwLC2HgCwWSd+SQ5mUNtDwzGh/JehIMp
uj9O001NiqCECbxafV/3DlB5bTr++gM9pCoDXieq/m5hI6agTR/nCHo45M/gnoEEBfviheA77b4p
rmL4pDWKq0WdO0QC/BFehPJEIcm2rCZOPWCUtImOSqpfmigR5LIisVzWZ6rx8He1Lp1lwDWF5DUp
8ZxvRs8EZ4tcW16h/JRo/PP2pYrEcsaNAQV1QHsR9UjyQxufLKSzSpvZzXIaKHia71aJeLcl7j+m
NhfMmXopGV3YsVcim6iijnaH4Tu8ti34YWuyRT54vxS4EceZNpFqGg4zspjpMv9IHhgfaXQyXfWl
Og6+EaDoHAhD7q5P3sjkbD3BmJ/ZECbzbecfk3d+9lfmMKofzWleIl+0XcDs+V3pdSOQs/dllevY
kDvYnxlMzcfefNWWoA//uv3pdl3YRgpn5V2o91ZoIJL2SmfrkWKrE8aEQQoYKY2bLKtAU0S6ySXv
qbqsy6JCHAn6Y+4zRAGG4ijqa4s+FvszNvmRkchJa7HC7ag+G9MZ6G1/8tC5XtvbaMRGQCXRKGkT
VCkU+lMvGqfXShvfSiBFcIy3CLuRooRDrmSsJDj2ijPmCtDSzOPt779fT92chPMWGJw1pshAKqDl
5UMaY2h1TT15xWhYPt+p1RAk/eKtoN9Q4aZjuI9MHu7iMDpFmfSj1g2nGNmcnGh7/L+4FN3CK1Kh
2ruJ3lKf0qKNUgyNf1rRfGsc8OKg0lsdQQT8VaQv+1ZwFcapZdEiTc6YMBDx2Kv8qiZn7DqXKgio
KhHiOHMU7+36KovTTdDr9Zlswq5n9E+Ub2Z7KUvR6I9ABj+1O0bAgVVryLCU89g7jXJORYs7+09J
igkRXbVk9d1UYTQm8ahmLZyt+lfcftHKw9B9Ikmg1h/U6qSA6GAenir5SQb/VCdi39tZ9UTOsJHO
eccSk/FaLNUs4oCy4xKdysPKWNfuE1+0DbJ/mdeD8i5SL8JVNXJYyPI0TV6dwVEWz7fNcN8vXmVw
ClhiGRZIEwV0+8iqnv2dHsQHMbrtvkO5iuF0T8aqWF1YFRr508dueWpjUcmdBfr3yv2PAJ3DSKXJ
YBb9ypJGNOmMu9QHzERfoOo0YSUDQNYfW0MQUQRH0rkkq5eVTpMa3FyUA6KpP1pC/Nz9zPuqazrn
IrtQxZJagUMpL7OvOiogsmP3x3opjotbYM5HBMUgMi2dS6eKpJUGUL1iNuTj4gCwwwdmm2t8xEC3
l3uSKwLkFl0h+/dNmFmsVq4iFPndtHyM6dclFMQY0e8zA9v8Pp2Gamqx1OpaqExrRyv9k/4pltcB
OkgJ2/zmfp9o6dpKGXyBeiLwpWtyqDsB2Mh+zrkRwl9SVBrgEe1ZJ1zHJAEW/Bpis/43UDkqu33Q
PPaUFaG27YfBjVju7mLZ0IqI4GzpGYx0fglUJMDYSl+Jn55yR9Sm2HerG3GcW+0UlCSUEZM+QBE9
Yl8nkAFEf7f4BF2zSFTmYE7tnbPYCOMcaxH38aSGiFKG8tegfcgXNoJLJy+VV5uEgtLnrhJuhHEe
lpbNIk8jygFRPD1g9eBbBFSQ205831FsZHDu1VSmwmzLksH51WeWtSxMRQAAH6zYIABV7x8O+V5F
8onoHC81phRwh0oUDMmTagresG8/8P4jUUCoqZphmjwdRk4iincPzpR/Hrz2WF1i12QIa2gpxG70
cTzFz93LcCj84QBO5Q+CG92NJ8ZVOud6F5JgoCBDC3eEPsZO+ZK6ycfak/FqGEGw+mft6Y08zpWs
amoZKcF1ZuvXIf25pve0qOwZSMtEFXjF3bRiI4pzKMmgqMnIsEy1Ov9Z0sTupPyvwfouuMHdZ+RG
DOdAqAQM06JC8AKefaAGjIuR7fgDXSQYfgyu4mHL/6MkKLiIzsa5kTitUp02uMYR6FLUBPBx7mX9
7AnOJhLDORCVlI3V5SiJYVjTKZ4Lj038lofk2Bz7oARfxmTfligSyDkReTQmVY/Zg0w+axOefNmj
2YvwJ0VCOC/SkmEqTRXRH/AStQ5m6eYwm8I5mn3LsijFWgcmzQknpTa0qCM1gnLnxaAEzX0tdKjb
uYpTP5ND+AzG+dt3t7OGhJTd+EcinxuqSq7MyYCUnVVQlk8Eb7r0MTyzoQzGivG2ZHXQBLnBfwmg
V6lcfjg2XTVELdORH6MLuhHMaBOMt6j+GMSesErEbu29t7xK4/xV09TtatV4SGI66bPuK4fYLV9j
rKrrHmtLpFhGLbCWPDj6sRIEuH21uYrmXFc4t2WajQ10M1WP4M5yhsg8jpZoZGg/jl7FcG5rrHpV
QVsZyZwZxPVpXkVBdD8ruApg59xmi7WxFCB0ZSUi6ccQFPeLV/qVQ5/SX7OXdsAlAbfJYdbsRExa
u+8sr7I5vxUpaywPE/xW646umtvJXXGpnBDYa4uvfGJMpPFJqm0RC6no03F+DIuhlaT1sIyqO8f1
UZ+/aqJhKJEIznMpSxFrWYSiMNUAUpI2XkRDtM5FI8aiC+S8So7+RGyxC5TLu968NBqAjcNf1fx8
25cIlJByz8w0ysKkNpCUpGl9WJXxoEsixAnBhfFraLEuJXoq45tkU+uAcv0YxV+XJT/cPojIKVLO
YaREXcaywzg9A9LvnO5+fAX03dvOqQ7epwijT9a/dRWUcxUzNbtwafFmNgpHzb5bs5tqr7cPJvpC
nJsw0CVf8xRFEyn6mujzQzFJAh0QfSD27xs/EXaTVjYmPpCaJXYmS8dEeypbVZDJ7A8RXqMW5VzC
NIRaKSfQ6PLMeIdivweCquKRO9H0+u55sDBrWYrJGsycEyjiNKmqHjptVUgFf6ZgpMy+3/4oIhGc
E0jaJiR6Btda5HCgx1a+/7P5MJPqmq7olmaZ3FdBIjrhuYDBqpmc6wF0RoXq3D7ErmZtJHAfJDXa
aZgY9gyld1F5ntU/iaOb3+e+gxITDEeM2D81s1OTPczqKeoFIvaL7tjGNjAyoqkaX+DpddqvOv7B
VYs0tuO+OixTcUxHck8KzMMumWPII+CBs7tuAGHJUb4UsnmQlTpYKnpYwgVkNtbP2/e6qxwWUPMM
YBtiiYZLlLQxzto8w7nj5nFNL7p6of2v2yJ2o8NGBOfs5mECN3GxILzGgw0cC8dQLpURLJOINXg3
h9gI4hxcQuNG0wq0Z2j4QKqz3lwYc7lWP+UGBsZEzNhMI94lfRtpnK+Lh5qWqxWiEq49SXqBsfr7
Ur0k6xmgJ+7tGxR9JM68aI9bq2Vks7Pa2QWoKY0uB0KsoIy7a2KbA3EmpjQh4AhkjBd14O2yqOJZ
Y+3fPsi+CIrJcxlUijJPlaeN9ZjpkYaiemu4XZ+co0YX3NW+tl1FcNo2LM3QThkea6pW2aWOahkN
HVl+xhvf/neH4dRtHTHrXc1of4fxKYk8bf18+/f3HzHW9SjsNjexzsjnAnU54+9uBx5rmP0gx8FV
kR2AJvTLH0gjsmYougxYBZMHF5tpXFXYSmTA76ObHRSsV2BUAeCjtSO5omL3niJshXG6hmUOqZIL
3J3eJCfTAm/iKqwT7L3KtjI4lw662yEaMxkycKDpwlpGwAg6AGU+St0WaBEt9pfMB+AouKEnqq7v
pnhb6VzU7bQiL/UFeM45BnGB5hxdGJtQ7Q1Yh2OPGbZNKIeOaGFqz1VsxXKpuKRPVahVmP9d4kue
gGetwpixSMgOnKaJFQsiq0DbwMIsD/iuamkuL3j3v11t95D7JooJuNTvWAY+L66K0w0HNI496yiC
ud894FU0v7xeyl0vVyZK45Usu9ZyLnPsQWuCUL3nRDbn4xHNumLNx9kE8EViVcdIXXzMHXqG1Ppo
2gpc4m7xfSuLc1hZKfWqukAWe30uHmUt77MRgOEhaA4CG2cuiY9ZW1mcy5KLsAIOxohqga/43bNy
gE7G9uCjierJB/N5FjiVXTPffCzOg5X1qjB8EazSmZM9zp03NCKUsb0wDNAEAlZIUPKpFmflozIq
sZQjqSqMKihpHmjDfGp1wwbHQ2HnOUoGgktkKdG7S1QBq0NMyzAo5aIxqnJK1NSohQzxW0dIAg2V
3TG37MivohmF3a4g2UjjPCVicRaOFiq5y6k6tG57LDzEmsheL6rP0A1EnlkokLvQEAyARdegosSm
uqavDYqr0bkElnHroBvkLs+3r3PXnjfn4/ykXixGqPSYgZ8a6ZQbjduuxbNSqILkZjeYbu+Rc4zq
sqBioOFFx0AKVwTTGewtBBAR6CiI2VsEOsJvmuTTqpVWhYwtvAcBIdBRKoccdcDDxSeRhuwawPUC
DS6Db1QySWvBOgqqI2HiUJrOtULseD7G4+VffSuDc1WYXxlqk2m+EgZ6UrmF/JALyUl3fe/mPJyP
kqo8yZoMNYR6fpDSM5tKy6mvhAJfKBLDuaaBlrJRFaiG0Kp1zelQWZbTKsfJENyZSA7nLYY2ybAP
izvDFrHX1MTOksS3BtBRKlTQrRaYksG5imZJ19JScaTFHI5zFl46FXSQq4jIc9epq0RDDm8oFGBN
v6elw6L1Y8tGmcL8TgofGhGR3G7zkWwEcJ+Gwp8PeoOaSO+bAWBuT+ET3lc5Kwf/p1XROtMBaxZu
5DZ3+efbSr4fkDfiuS8G/5eoUo2iqW4vTnJoHPAuHYqjhggpbPSL7pL7ZGnVt3Gi4ZNNTvLA9hH7
7+EbP0vhl04DdyuaEdudaNheLufedbzNli5HnynKgRlmq5jQTy5jCle4OrJb+KxnXbyInNS++9UU
DHmaiqUalHO/TVFles4GdgB5cmKcrJEX/uz85ph7y/c/md0C3sX/C+O9b5kURZbNeJpTugR6WbiT
Wbi0EYXK3Y+3EcN5XqJIRp+l4FeL119FZz4CrU2ki+xa3uUaGqGaaWAiEhQHv9sa7au2LSvU7ka/
BIwYoyU1PmIZABuyrTd7vVODCx1194PkCrvwzJvfks1F5jxMe6MZkGkPNXgKF6/2I6+9A/+e7AN+
2Rd10Xa91+aonIbM4Vhh+JRVdnVfG55S+dBOAl+8GyqvIvh9OyOchpGyQTgtYgESHUkd2e/6XVru
zdW/7Ub2leOfL8fv3JlLglFhGXmbRXtblgY/irPjbRG7BUWyOQ8Xj5d5HKqBldtZlz8OSGB8ZjOz
fW+TDxOmd/QToqgzvYoUf9+JbARzIUAqlLGQNeSIJIqdlmBIo9cQ0KoHs07vZNVa7albMlyt9VcW
ld+INB3Lom5saWi+Zn3h5V0sogERfVsuaNRRHHeVgXG2Qoqcsnvt5F9VZtodkiI8cQQXz853wzR4
bE0KEqBiZY9QxvjBACmSU+xaXudXx8qVX3XBh97NITbXzUWJLtWVVc2ht/KAVfJTVX808pfE/HD7
VCIpnK+xNG1BRxIaO8bGhVh60ErJFxrPfmRE3r8TxbmWrpNbtQqhP9HwtSid8pdSuor087YQkQVy
DiWvsAstsUiHN/xaea2oEiH4fX6yYc3zrkxqFrtlb+wfQiF/p8Aj8kOuYwxedsBq4Zash746Gsuh
nAWa9V8s2ZQxxkgpijlcspNGAyESm6JcJrASvhRtMI53veSW1pMKTjVzvJMGVx9Bh2fdZ+NTWORO
nQh3aVnn9r09Xf8KTsHRnkpDuUBdOD+GJ5ZwJYEemMDS7gSFnf3kTldMYJFgvgzv998DKgHZTJ9J
9O+ynHZXOKOtB6xiJR9EVrv/kt7I4rTcGmSLoODyN4Wn8T05FUF4To4sbKcX64uogst+7t0lbsRx
+q40VF1Ig/p902JatX2V58+RdOrLg7Y+0k6EWrnrLbAFoCPEgY6Ed4FDYzZZWyD5kaxvelLb+G+c
iVGkU+e2Ge8/BzaSOOVoi7LplMQCpIFlt+dZc+ipfFuFLIL5Mh7iT9Yl+cnQf//DvOIK5O/mQRv5
nMqYVRMP2GllO2DSY3pUfNAO3A8YBleBdyp9ZGOyfZAH8rPlIh9zyj+r6W7+AE6PkgUNRVLihQ92
6i+tZT1Rs7hMlSrIjvbTiY0cToFiSdMkA0NoOOjkhb+Ik3ijDL5IRqzQPbJJLbZhtwBr6fYN7zuh
q2Dek6phVYPGD5V683506QksKk/qFyQxj1JQ+JErnTNf9CDZ9a0bkVzursxrU0x5ATR4LFg1XXun
hAzEMhYor0gMl6EVRpphHgIMaH26eONMgo5IjhbGAre2K4aikgo6Xc2U+XHdpq2TNjPQKcqr1DM7
w9fT2S5pKdCQ3YhH0cE2dU0h5psCbRpSc2/kEpXR5tdSgNB1R3kWtXD3feZGBKfrfTbKmZRA1//e
d57uMbjnFkEHCmJyN7yKRlZ3h7eBOv3PkTidl+UmW7NSZ6PGjIS4uZeczjXBlOItfo7ZZjBLjqKZ
yN1UFcOXcJoyLpKfliiVklRpgnH7cIkwq2fe6+OS2knbV3bUph+mlfoCA9sNDRuJnAtdFXMsWtYZ
JwHe/IsHlARfTWHa7NXPXvyZy6JSgoKKCK95/4tuZHPuM1zmgQI+iEXBxZtjGwjRD8A4cOoHBqkJ
uCxRiYN9sndxcCOQUyE1Muasr+HG2FYV468eoDzYNr2/fam7NrcRw2nOqrc6WAdxp5Z5HMhLJN1X
7ettEbuIF+Qqw+Im3nqD9lqTvlmD4jNOhAzDznXnNB/ru9FR8Q4nPp6XESqxtqiRvjsDtRXOuUhp
AupkmwOPQq8tfyxmf1bUxyFc/SgJMzvX0lO/pL/UTPHyRBVc7q6n2Ryc85tmFJO5zHG5c/iY09LW
h0rwhtuXoDOgDawQgXv790RwWaMuK60Eht9QZxg/T7WQnmY3qzWuItifsHGX8GLQERXAzdZLGGgH
qL1N7eXcBsPhtp7sa7ylyZRgLdPih3iy0ZoHJcVtYYLpLzpMF0PRHqQiPA79ADAwJUiX9BUTrH8g
1VQBy0Uwza+anAHEJYl0MscEhv1GwYSFIQwL/NFWN/B1FMMkwF6mOuc/tLSmfU/xoaoCXa9YsZfi
8+2D7PfqNyI4jwFikziXFsS11o2eWXGymB3rITuvzvzprVfv0ufoUdSN3Q0DG6nc/Sl4nuajha+G
Os5hGtNDbWHNsJbOdRHa2TwJTGrfEV/l8eOzRtjKfWfhORIfR7f8qR1CQIlEKlpgEVh6S3B1CBRk
10OamBQiGvqzoGj6Xf8LEllzHk5wxMMp1F6bOOiGJ8GnY47gnbPfyOAi2zh0qbYqsLEeZCCKm3hh
CnD00bEubHltEU4+7Nr0Rh6njfHQ9uGoo1uvxNH9NK2fqdxe0gwBLZPvU3l+BFQ1dsnT0kWJyP2T
w8LMdeDkYbrC4nxWRsbMStljPT7SkwF4stHGwMUxtMmhdEJB6rr/VN5I49yXFKttY8GBuQn5ICmv
SXZc9Uca9nY7/ZoBLWLlq10lHyPry+1j7trFRi6nNkvTh+uQQq46O/L8HUStqfRZXnxpEgjaf1lu
JHHKM0lqCEgR2D0yhTO6zr7qAXHgEJ6zE6D6bOJGhUPfOiJ1oFauyAHs2odF4dw0Fbho/LB5GC5N
IxEVBJXVesyl8a8cBC9VmL7cvs/93stGDrOhTRwitVGvOhuEMu/NC3IIgKZo99UZz1Yn8UUtLdGh
OB0ti1bVohC9l6gAOGlWAchkslEvFWgnc8nv7H5zJk45yVQrlkzx4ukNjMVip8d4nrMPRTfZi/Fz
zoLbVyg6FKeSVlfn9WiyG0wOILWPX6Tm520J+zEITE2Ae7co0Fy5aIAh8LA28reRqtUvHiQbS79B
cjKeQ79JgPSaAxggfAY9/G257J7e3+M/YvlxqqHClPuwrEgdFt/SHjUqcNDsz+Z/X8eHsFjPkWLA
+nfda+c+WyPzzcTYHvOINb3/BeJgV8e3cjhTBmetvKg9gltXVD+yVfZzogSyZj1PVXFomsJu0uVc
5Nmxy8dgyZRvoSQqKex+wu3fwMWGdJTLaewkVj8ZPNWx/MwD3DZ9SlIwCKxOelBfGyx73AkflOxw
7y4Z9AGgQQS8osp35GWlDTsZQ/huCLiz9KGKnpvRGYUAdfuXvJHDGV0DprTZzGHbf8MCp4/qF/1+
cFnWV31Xn29r5m5VSN9I41SnJ7TTlgLSerc8WofBiw6AmHINr9fBfchW6mhki6LenqVvhXJ6RJe5
Lw30ttwInfjua6h9iqkA9XPP5LYiODXBbiKhGOhCp6rVAjTOfBlNs395d1xGOxapGTMUgbchLuI1
QcvAYJ+MZ/Vl8XWke1ZqN7UnkLqXjG1PxvmwvBq7SJLw8p5RTEFU9TXLHXzTpv5yyHpbF/jMvRgA
3AdKqYK0FU7zd9/Sk4qmioXC7Cqj/Z3Su7SpMSiUHoHQ57RpGcy19iexdCuTi6WGmXaJHqGawTAo
kS4E/WF5xJog4KxC549qJ1tpXDDtKzD4LUge3PxMT8SrgswZwD2rORhd9hJXlN3uKz82QTB7pCsW
P6QhL5FJ5xo1/YJgFO8ipUdN+O7e9VUq6l4mcFMxPMRp/2DISbIwKPgm/mVK1FFB67MWj1Yhwk3f
jTwbQZwJJBTzppqFl8FqrIFVTXarDYG8Jv6YkQ9LiyHRYj2FKzneNoLdO9yI5WygkNMhIVGORaW2
PtKC3FWy6WVl7t8Wsx9srnL4WQYVAL1TVcHWhlN+JidW0ysu8wG1KF/1x18rynnLQYSuufsmAH7/
/389fqqBkjrDQAzSLqMCeV3U2VZ2QE+/C79Z5I7MKXbjI3tcj1UiOC9Ti3chbiOYszvkyrECHUEV
oJXs3rjMHUpQy2cLRZWG2oK73XvkIYxaBlEUFRUi9o03CbNs1brar7ADEiDmHLBoGpjYQBYjM+2+
ybeSuHCjZ6UyFwrSI+WRnij2v2zDwPDGDOQkdFtmG7srIiPfDT+o2oBICajFiAG/Hy7rU9KD3QXF
Du1b0blR+uH27e3+PmYDwQtGZZ3wKoIFXZImjI/NSp6l8qmdBAa2u3wAqPh/BHCqkLa6uYYdYlsT
Lx/HFdPrYwSgTUZApireVA0+yQwvAYqHgq65icmewdC8esQU/6TbA43dhBqPw1rfZ7IOYJghuH0B
ux4AyKamimc6ujGcB4hiWe4jBdlY2h/G+dzLx+rP7vgfETy0KZ4+0QDCEOxfAGyzu+sNQda+r5fQ
fh3LnLA6vrs7Kko75A3e4KM/f168N4wNr7jXv+onkCVjAc29fWe7lW59I5AzBID01CSPLDz6A8WP
7tYD/TA/zzZI0jCZOLm6g4HIj/F9/0X0Xt11LBvBXDwa+yE2tQblRfDJf8iV+i7PezeJUr8lpt3E
jeCgu8pB2LaCpeN/3i5+41oWmrYdYf0tKX8cAR1ZAALGKEULg0zF3nlLggepzjYiMHL5u40vGpBY
MtaoA8xHja7ScgKRjZfPv5Z1fG4BLTKl43fBF2R+451MXSFIxmRQOPDQIgZNikwyERrmz4w3jU1x
SJ7hSfcUoFXDQZSo7z9GrvL4pjHwNio6YZ0Wz4PJA8i0AyqPBMisDAb8f1iPYwp443j8MA7mfEoa
zoxGDcOQum98ZsXGwilfJYfhRJj2eElMoV3saufmkJyv6xpapAwBzW3ISRo/FdFZt9y29Prop+Dz
sV/6/XzAc9QIxmZlBRVb3mslkUakMW0U1MDZ+dBjChB+zmzWM3kRDRC+108mzMAMjgVDeAfzSfJU
BtaHJLu6GtsTCcr+nsSwwLOkXswk6ESjOO+tDvLAyonRQ4zSvkOtlNKk1obOkt1B9obhsCSuIgue
XO+/FBMBoDQTBBjInrmwGpnG0BgLRto0q5mcWF4jG/M4F7SxPsyS9H+kXVdv3MjS/UUEmMMrw5Az
I80oWrJeCMv2kmzmHH79d1r+7opqcafv1WIfDKwAlYpdVV1d4RyvAZ7q5RP7bJAfBdJ7eBVJLDOv
GsnAuF5HEbSLY6IcFw3gRP3zZTlvladPlrHSjH7claBM7rSqKjDvr46L5WR58ZIM1ZNWTs9WrN7W
qXbsRemb3rWnRuhusc1zAHbXY5NHT3GpvVpa7vTFfItKkC8Oww703ftJ63+kuXQPTOpvw5D52TSB
+3DeY0AX/J5WfFtIvS81XB4MGvYuacJcMqaBqdyuINJbXtfeRh69XLAHeicGPFyHjfD08XiYeyWW
8rySFthDr5i5rYXmc2vpQR9h7D5L8z0QrG5yeXCwkX8keZI4EmjmecW9bbN/t0nmCVSIsdZn1Kfr
uHFkcJfrpl1m7e6ygWw0ij+qyiQ8i5TGlalgTrG4kh0wZgZgl3xrBXI/Kkeht4L+yhTJWGQmZl1A
Q3qYwZSModHX+gBIbl++Nxpk6Ij86BX/y8/ItlfjNtIbc4DUUTPtPtqnZsjfvuepxkT6pNXTsgdK
iDvOhS3Jj0L/o4kDzkltBvl3V5aZIGUkjbzMvSQBXrnZI3kOFn851Hs6/UiueQ+NjScqtQuMCakW
BtQ+gQjOltyGy6KLbta/LUoOx3oEc1l27DC20OCSVk+FE32hivFRLPMlh1lbMFBmiqAUuDLT1755
CEfeCI+8+SU13JSiiWGoT0Bq8aB3MRJkEXghtu7TzYz4z62JdcnpjgAtEZ8WozXJTXgcA+LnR2N/
+TA3Deb9L2Dzn3ISF7HL8RfMZRekpnGbNpYNZBHOvbZ5zazEMKnkVKk6hn4r7PxNxyXxl/y2G1FN
zzndaXpbfQrNKzHMoamjYYSkwsJkEna7rowPclRz4tT2B9NEjHsBh/sT1M7YmUByqqkminYa9PkA
/h6nkkTv8rls5jbauxgm6E5wiXKsDNEldfYzIqgLijVBjm/cgO85s2NZMJ0yF/1B7TnfcPuo3iUz
cVjP8k6vgUjh6sVplPblsO/k0k4xW3ZZw+2zMlXMfCgYN2Hn12bgwFVtoSJ7W47CctYm/9/9fqrn
KspXWj3FkYb9P7E+qb1XZZzX7eZ3MjQMgIPiQPqMdNHWwjRmWJsBo9nBUCYPL/a9MNQ+KLicy6rw
RDGqyOAWV8oamxtZ0bvN0NpTHNvl9FTwuH22zgSpp6haGAAFcBV79mM+DWGsS24Vo+6tA3eh4j0q
OSLYrTotqzKtzXHsutAe5qo8k07lbWlvZdHY4lcBQIJh1k/V4SZqi5GojeiOB9OXXCnIXjtcGYlP
iwC0jZA5ImaQY47nbIWGtVjGZ4WhIaMZmRL4SbOdDny8WZIDPSG7y9aw+QUt4KQDNgAMaGzpbYzz
OTMrEcxB3atJjnPxcvn3b5TGYAHi22KDaFifSk85VoC7PBxEN/mhHkApdyx9eY93+CkExIPimPfY
0qJD3DfjExdE9x+EA0YRLONYsGBXK6a5If2Q1LjurwZs2Fvnbj/OtugpQT/ijbw4lDHaPJul3b0I
Lq8esHWEeOHR1ytw1D5VrFSxqpU4RrKhtc8h4MBVETHw8fL33SDGxveFALzwZAtZDZM/6VZUDNo8
ia5ApOtCGVxwqx97eT/o4EqqMjAFSNF9Xk23RrH4YubUTXFq2umkNf13Pdf8sBMd7E04Qtoe4zi8
y83qNhHqo6RE11kt75YyvRb72imSxzDm1ti2chakYyagX4EyZrFl7bFJrRlbXiIqJnSJgeyQqkRo
pS4O3SBteeNfW9a+FsfEPk0V+qKJcN9a4o0yv3YRD81288hX+jBPrKTOdby5oc8oZ8e2bIMoxyZW
KnCuu00xGKoE4QXKoYC7+XgdhXUiqZgOhB6tBoj53o8WHeVkHqUBRwxb012kLsnLAetklfI71q+L
ith5dnvZgLdlUP8QZcMAv8pHVUhqTqVAsRXK8SXCq7T9kfOmrzdP3cJnQn9B0jD391FEV4ckyfBD
l2SPffgjGjgxdKM0jXNAEgUeEFBJwpQ/ClASVBta9Kje6n6UES2v7dRvAWEc2tnteORhCVMzZTPT
tTyq8CobaetUMCQVWJ1ac20WwJa7U6O7Adjgl49mYxMBeqHpKgHwS9VQHf4oR0oUo7ZqmJnQlS9D
P+6JEF4hHHkZciCDLKgTG8lP4EU6ih4dsV18M1m1PUbqbpR4I2Nbh6iBVsFEKiFjuJcxeVQdFzNW
NcmV+94r8jpIx/6Ro+9WMWYlg51tl9o+bIwFd9XoiM4MqsDlGO7+1A145b9tm3nXh8WdA5o8HsV1
L75Ra2DPY4csLPU1T7ml1eLs9/8+2YezXMmjkXhlM2Y5ymOFHpbbqMtOl1tXCwcnM3iUaFvuvBbD
ukKtNiRV4Apadaumfir/ljVOZsSxBIux/sTUpEagO6hmfE/Ea3P4fdkMeCrQn6++VKrW4PYANxi4
AIE/DtKzaTC+mUr167KYjWGijyfCXEZDarTRgNkVNLSioD4kt80TUJsG3H0YpnDi1FawDrPjxY7N
Esj6hJiAmwhF1YzF25WLJsVVFFi72old8btKsaU92uP9LxYGt2MJ3QSgW72SyM7MD4JqRD3mPFzw
uoBKRgkiz3IUf/H/kMlEX5j6xOdVwM2EpNbCrB9zjGbSEgNzTRBYnbThWxeejJqT3NKY8ykOI+pj
iBD9Cew5fLSUVgjlNBboC8cCdrHlGOrdhJXron+Vy4dCB4cd/udlq9k0zneR7HDkjKVPU6hm0TXC
FwnDDc3wOHacabBty1wJYQoseSwldZUBzK71RIcCUyl48Rxr16RDnwcFKDcFdksvK7b1zMLK1X++
pcLEp0SpTSMZIbOusSpMdhamNrQWtfpd1XFAiTavz5UoJkZh+cYs6CyCqyqao3WHkBybJnF6k6PS
doxXYdRYSNawjcK4WqS2HQA3cH/+oWpsneU1vzZd1SZ3xQFszFwcOPqRPhvku0Dm0SjlYaTrCUJX
6y07Cs8Z75S7fkdvFGtvcRCpt03xXRhj/TU6dmMx4Xlj9fGujSpXjERA6Bac7Gqzrqn9/RWRxn30
shTEGqopZHgJSzblTVBabMIsr8Mx8vMrDBadiEcXnGnRswziw4KXHK85uGmc2IzEQxYIsVhp/fgn
WAqICVELBC0fasTlSZI6Wx6OhXW1mLwVrc3bbSWKuRVyOonWVQjPWpz51jzshy6/v+xq23a5ksHY
pTl3/ZJVCI2js4CzWsJMQ4PlPdNGE+EQ7UpejX/T4VbyGLNMNC23Qtyq7nzbudfmbCNHBhUFoO5+
gpMNTIeWX7rCPiy9y4puWigeSGh+mrTNyji6Iiz62BF8S6M9VO19XT8MBscJto/rXQSTjGDOuRML
gTaaxD4o1e6IRQP332nBGJ8sxEs7S4giMljF5JMc+RmvTLvZGsTC4d9firG6Kll07GOgQUEjlWBj
+CvQ95ktYdckP3On0nkfjbE/QyyqqhLx5qM0QItr7Orr7ilxKGBC+b1yMmfhlFd5AhkDBIR0Mkoh
PmGy5Har/tRaTiZAf8GnwIunpSTjJWvimfkxQMydnqZ9Qr9faO2zjHhj1KHXLN1qAtAqa4RjQ3r4
ilm8i2QuzKk3MtKFiPVKBw62unKkpT20CS+h36yhaSvVGCfKM2Wc1BC3pXJWD+Vf4JyjLPfRb8uh
IAzRQ3plHNQzFn8Phc/jI/kHu3xXkh7sKhefwjC1pvANTmr0BhBvTUcVdmn4hRe/fC3KvwtjHK3L
NL1MgRPumqJgixJQ01NHbh+W5DRLr5cPT+YZDONwqbRUWICHLLqCrr4tZ2As+AgcqnPq5177W/AQ
kN3kSjlIXlvYam7fa4fCQ558LR5VXsa3mTisDpnxSBCA6XlP+ye0DgfsKMxJZU90E5+C8EaifVn7
f7iA3r80449kbtIxKhYRU/lYIndLv3kKryQfE6ao+pVPvKH1bfd/F8dkKgAGK4WRxhshuzLDa10J
LuvD+f1snWyIpzyeB7xtkJF7UgULTTNOz3NzomHlhm9j0CtPUKoxHJcG7j63vTMmziAHpjDaVvS9
KX8v2GjF2FJuFJyT4mlG7WYlte3GeGrpY3FIPCXfx9PD5S+3/Sx8N7w3S1kJKOPWUpsUjTWjczp3
AatpeqQ471h1xHY/WEabR56b83SiP1+JlMVSjgjNCsIZS6R+2n4tvfrb3N6eVysB4aD3SRVBJ/1a
2sXfKbAkeDTwnj9gwebe4i5tbqdX7/KYWGKKOmARFdxuUjFiAv4mFH7F4X2W8TiVeNFYYqJEIqPE
rNHnhX5Nl33JLsQWGZatnlE0cHgNsG2L1zFRjEVtOiDCSGvUDDGpRZCQs8jukocovpa10InrwOpQ
V9VLW01eCGhKLpvkpnmsxDKxKbemPDJo238BpHUiRXakcwpYm2npSgITjkYpHqYEQ6tY0B52RtLu
CKU/UnmgtfT7fMpJdEDsAE7CRBeKuc4EQSilKIKdT/l3onsRUeyKoDxb3Cq9+aWP9i6LMUGSTKi3
VBEeSHnlJIa2B0PhV74aYKUwx6uB5ZvtVHZKNypNOeJ2Vgc7lWXPXNxe5nWINs9mJYUJDgRVZrBz
IJSjYRGMurAfBWFnkvrxspG9ucqnw1nJYQ/HaEnaxxiVoXuLvf925TqW0z1pp3Y3eBQdpu3Ai2bz
2PmocV0SzJyUaQxNrXTw4QwjOstrKZ4NTbGj5GjNZ727ldQnjqabmc5KU8aNQ0XOBOyz4Iu+kXiM
jxGm9pvCNl3ht37G3+HFj6FX3uvEkTlpDe8wGVcWtXxCfxtZTTZI1yXgAqesOHddymOC2gzAKxUZ
h5byKpXqGb2JWL+r+wdxvG7La63k2MymP79LMZk6SIU17WGZY9r0Q6c0qv0FdE1yUfsCqU5IqTgf
bzMOrsQxTxpxWJZIoYUIMfSK8EEVOS/n7SrjSgCTW3QDiDOIjM415ZOWAMIEIJXIi65REvbMoHzI
vDGoeT357TtsJZV5zox6m8pYXxTd+Ep/c70pINiAfoN9BhQ6F82LY4MmE1BywYijfIb5I51xm++Z
Gx0Mb3IovmPq/pl90L7y2kWbE7V2bFuY7LrTJJlhLdC5g7H8FtaPs/ab49L0ZD7HkHcBzMkNYIAA
Rjj8isLsZLvpKbqen+lLwboRuewP22b/Low5MEHoRXUwDFQzp/iqAeaioGqnWR1HkEIlhyI2uLt2
PPWYIyPVaEhZictMkez2r2pf7aZgOeXAXPfQHwkGXjf/HzzhXUVqQ6uEURpCqzNyCIy+Da5g937p
UESM+TzihZ278hMfwHE7ZL2LZK4BkFaWtZGgtd/KFSi7ZUfPa0+bSk+sG++yuWxfAO+imAtAkZrC
Gqh2ljJlzjwCcqAWSkwdFo+5njrLMNsL4aF1/YOfv0tlYn9JFrUwDURL+qJt7fKwBCn4LMv9/DAH
vItmO1a+C2MuAKOdTMCcwskTC4My5zZ9uPwJedqwk7UGiYslpLDaPVZ9RMfYKVirpdhd5U0HuPXL
0jjasHtF8qSMXdvgwAis3rqrBc5blvf7mfDRyF2ihRFsLxkMTB8CgKziDO1xTI5FUpOTOS2bCufR
SvmVATISWy1rNxGWnTUaO9L+qmpwdV7+av9wRthwM9FvxIoiYwTAMw7VScZ7pcO6kmDHTnSwPFqr
KgFQyjujbf/9WxhbcmhEeYm0CH1AsUcZPfbm/jYhNgCSXI5W24f1LohJA8hSaU2q0lLNc/xdCYRT
7ozAFKc3V+Fg8ZI7NbddHDLeJTLmUZakF/MSqtEtuvCQeyFgbYcDJUcrbsMTLyHetBUsYOmABFOA
5caEpzrCKkWFzo+rGEGdfstey5+WI4un3vx++VNuZgIrQUxEAp162FWUklsy6r0WV54kEd+UE847
abukYqpolCkq9hzYcSdiDcMU0pk6gAMDoTEJWtwn+i/rmrJppDthzyOW2wCtQqt9JZG5TGp1TtQU
zX0XUdexxPI5qha3iIQ9NrPsoZjoJMV9MmXw9kH5C7DML0tlHSUyfwfP9bPc548zaXq88eefcUWw
1JV9w0zqzHHQ7e///l2YgwaHS12KM6Z7UvW2QXdZqHZt+nz5jLeNd/UpmEPO06Er+r6nH9/Eq47u
YESPhte6zQnjuyde+4nGlE+Z2EocE3NGdJyAOdWhKnho9r0/HCVf8IFKG1xWazMIvIthr5+6K9W8
Qchz5270hSm5TuPs9bIIzumwlw4ZckuNG7hhUQrBYo7Yviu8ako53rEZN1eaMMEFiLOxEUa4GQpT
OU/gtJ1L8LMlCzprPPICnkZM4rrowHvCVYHpkPxFnZ6F5HpKOJn+do1spQ49uFXmmIViWy0Yt4G5
ic6wTw7qPt/XAD/633fSP7g4OwooDGUrpFged1NM++nl0QQ4CpiAEyO3y4aXgfMOiYknliZi2z1D
BMP0od11bRAvsj2I9YMwpXeXzW7rdaGL4PaiADO6wS6OyEWZVFZEx5JK8fdIQM2Xdt1LGksnU0p3
spA9XZa3GZ0BQkH3ivBFgWbw8cQSfYrDKkWAUP3yZO3IDoM1oy357ZVwEG3B1fZN4VyWueW9a5GM
kURSlQ2ZinyukqS9JWBD3BTcyyK2bH0tgv58ZYdjAjLlxMpBB1xr+7yuzgD0OCddyrlCN19KuiQr
2NzD0rTJToHGqRjr6dzQmTkZADM65WxyhyfDwxoTADV83cu4S4Obur3LZKdCpyEusnxEjI30Y6H5
RnlqBu8Lnw9XMtDfsGQisoNCcSHlZHkbfhoe5VF0cllyqrDm2MEGVA4ug5UY5nKKw2gOlwjLHli+
tc0OK2DKvqtPWuEq809R3M3mdTpdNaCmvqzepgGu5DK3lFDqTbsMyCEtMT5E+nQ0k4zXqdqca9Tx
/QzUPUwTWKSMCWbxVHcjFvhrb3ZkJzoKZwpPNdjRFflGG8bqq+DqnIPbvO/XUhnfwqWYtlpU/ElW
kyPt9TTBFNB6UnVogZ3zFUdback4mmQMSjZqKJqJVeUWSRPE4BeN9JSjF/01bF6xVouJwMIo4OYK
qVr9kaDIrlq3ssaby+cJYRKyxFAI5sdKPC2EM+1MGNWpTXi2xxPC2DxpZxmAsbB5Wdxn08+p8JeQ
t/WxeYmsDoWx7whJ/FxIieR2puH3KTZYBLW7IUBrKcUisyep+HbZoTawaagn/23sLNSWPoT1GOto
hsBXR8wPaE/1CRwVbtzZI8b9Sjc+0GHe6iXaVRwL3L7BVrKZF2Glg0erFBTJNc415kMBzOGn/vw9
A2sNBlG8+ahzKtGbL+u1tkzS1s25RoZYxSK601wtQHIp8d9yRxmJY49XPeVKYwJJFeeWJJS4oYXA
9K3dEhTHBfXaCEQqX8G3+3iQTPzItFo1hAnDjX00XltpHdsgaPOaqHu4bDH091xwaPZRaBCxXeRQ
ltxZuwXij70kPy8LoDb+SYCqg7QJDTIMQTE+kPeS0VVCi2r+FZ3uxhNhr+5krJlfFrPpzpqIxNkE
5DRwTT5Geb0TVKKFeCaYLSBoQ81epHNRa5ybkieFCRqqHI7ZhL0YN0uu0uZXDFQk0vLQADejhgam
IhSLAKnM9mcVSwj1KoedxUuKyQrJLqwQ2F/yvusTT0sUzpfbjhkreUxMT1OiqymWy1FlNs4hHqdk
B07q5BGTz651qDw83RE4KPN8MXK+57ZPrWQzx5Yo4jRLMaxDO1MkJgm12MRZDhSmNfN59wpV5JMp
roQxp9ekXTYKJV6rWj7ctQ0A5YD1LA6x2zTl/rI5vsFTfJaF/qVGl1t1titN5HYsWlo9Gg/lCUTp
Qe4lXoPs7dgdNa93AUnolPeZUx47J/bqo3lHCYsu/xGb+urYs8aCKx4VbL9Hzmsz7yb8DWXmChj/
KH5k2T2RI84hbjrFSgwThZWytVJhhFOYQuvMNegqsyc5nv+lFOWjg7eUWWrUOlRppsUGEz3GNWM7
Jlx+N542TOAtdWueTFo5oZQs/W/Uap3lFqgt+/Rq8gpP2E+dG71ePqhNj8dFhkVHFTNPbIU4Tyap
lhp8QUv+NSsPsopKx/wyakAE/MrQMN6ziq7AJFDUZByOAPYsQWaKkTSl8gwz2Rlj5oCHkmN62/nv
Sg7ra/Fc9GmKpzqlZpdTOzl0QeIYyARkm9LA7LgQLtTMPnncSiJz0SSqRDF2IXFqpt91P6Oo2Mtn
Of1tLdJJFEU7HtLHNi9cMUVrNwOttaK2d5cPctt4/v66bCseRfE2GcMUaACz7Mf95CVVuSNxwvGF
zUv7XVUWMw94sZbQwu3dUS9PhNTnXuWtjGxqAshNC/gMivoJhiwdqqXWOqRWqInZrVnbSVraxaza
lz/YpiYrMczdA9R8CxED89GKXB/MRAhaUeCcyXZtANQvQPoDyv4nuDMpTcVwGpHpoyt9pTrLHmtt
59SheYh6pH1UOAHH/LfVehdJf74qe/SFmag9RU+Yh+5GjqxgyXl51baHrdSiJ7iSsai9IuQTAJKi
b7pPk19RtUtA+hjXgq9NdsL1MJ5SzFnVVVfrEd1/nOu7WD6k4fev2ML7R2ND06AIIoZlcV1ppa/r
y04Bh+xlETTqfIoRQLQAGTwWuT7BPBWLLochLdm0Vn5vNoIvtxm6jZ1XFslVZYZOlhBOy3GzFItp
u79l0ri1OqecZLUQSQuaIIuS2JmhY0ZHOSxZeFZTQJ1ljWMalV8P/ZUmVi3Hv7bd+F04c2t22ZCn
mLPCdm9b2QvALULzbtJqjpR/sMV3MYy9Z9polUuBuDdFmelNleCiOraTptlWivE4GRgxnPK5dBqr
fJCmCeu/ht2TbjfjCcf5W7YzL1OSwCIgqRh1Ye6BSQ8toWvpGQP2XPWEZ7AHuarb3KfXy23kK6BQ
7Zw0tlEewcLieFxukt1XRomBLPKfv4HtiwwkCzNTxJkLLRaqAREVpwvn8buZM6xEMK9tSW7MNgQF
oav0zwK5VfF2GzGFkh5UHhLDpt+vJDEG3IL4KW1i9F0HLQzEKXZDdeCky5t+uRLBmGkyiShDz4iX
7RJ5ijk/6oO4a2rTBZmW0xPMBaba3eVQsP30wAwxljmBHfAJYwvkR1FrxvWfDCV+Jm7udAcdq27S
tbDnjnvRj/Qp8qykMfnQWOtAyA8BtdW34RUYUjNcqAJmQtJ9Jk93mTjsJbm6UkXRm8whACH0qYy5
vrH5mS1JpRxyaGuzPYbUKprOXOhjn/RnbH09ZIvqKAvWQO14ru7UnocvvR0YVhKZwJCEWkzaBvUo
ktjIm9Fyjt2fxgvd7ca96/LuXa485lJUOlwg+RzRipDodNgLAuYG2qzSQQHrAQZwAo4RUS9jjxW9
dFDLYf9TxxLox+BuFqWSDlP1p8ybHt8W5vd0skM8mhyH37xIVrI+jXZEotUaLWRR3ZJAOjaB4aOW
538Frm8tiAktpMGUT1G2SJhUZbDDevKzUT3Facjx+s3MbC2IiSz5jOkv2Ac9rREMFVZpS3btJNfD
wfJDu7uVAz740qbfr4UysWbuh0zvwZuCvbXBTYLaV/eAG3jDVuBL27p/18IY+w+JBGpKYcbbOJHt
2OztqLNcdVo4DwKuUozdFw2QKYwcF07zhjBNxwvUm+kg7+iCd86Z09ocUl9rxWSC2jTri65SsFZv
2NFuW3IAK5ibPlbB4BkH2S7PqMAeeHI3PyZ4AEQdtFNAnmGcrYsmqeyQS7ljHlhy0HaBrnAgADgi
2Is7zMKkmSLUo7p514IOKb3qvwJTgkzpP1qwAw2xNaR01gApmXmdpddN9JV5lrUAxqs6QR+KyET9
kAg/kuJOC28WktqXAx/91J/i3koJxol6SyVyHWGT6M+kb+qPoBYHca1/WQzvOBj3MfCpkhpNd1cA
27F6PYbnhbfivJXdrL8W4zlWlwhAn0c4AByI3p7J/PAFFQC1bQDxEAg07CBB3hAptQBg4cbWax//
0rWrUTB47r95Da2EMA65xLJatVgGxygtXehJPSMPD8Xcov0d+0RunIokro74KjRekia3l1XcSisA
0fW3iszDLU/qoZtDZFKF3u5MeTgZESCg4lTwhz50U7M4T0LBiUGbx7aSyeRT0WRFaWuOqMR35SE0
F9+MebML9KN9svGVCCbcGI1ZL1aOvFcLb/P+gcRg/2nQk+TkEBxN2DECkkr/37mtCsGNixD4q7V3
+YA4mrCYUkXVqiQH+7EblaOvF9qLovS/67y+IVn6L7Vhgg+oS0yi9hjEMKwg6Q414QToTVUsxH7V
oEMyLK9oPFV9ZVYTXtP1nRoSJ4wOixA6rbVwItzWsQBvFaNYGMkRPxHryBaYV7oOTWhVeRCLK2Xm
OM3W+239+xmXbeaOaNPQSS4xy3tkB44w4JFcpQelm761VveVibC1PMZJ67gqrEmBPpGhB6UQXxeJ
Otk5KQ+EmMeqEc4iaW4iYTgt0/fL5rc5X7KWzThrFZEFw6fKgttC2qFy78e7FBhPccDHkOAdG+O0
UhHpEcCmFrcZn8rsVTI5cWfrRlqpwibhsZB3qplAFc0KkLza1m+5/3X5c22Z+FoEk34Ps1RVXYhg
HtcgoB8AMoDmb4bYrRD3sqTNlv1aFOOtw2iMBOhwqB7um31zX/rRowrCVQptJx7DU7PLXy9L5BzP
2/ttVQyrZqBhqKD5dufmBjXEJOWEh81EeK0R/QNWAmq9rMRhwvlUWBrHVKKX1hii6zzBpyjuPHV4
1sAkD8pCxLSuIE0AzqKMHZlnY+TECa5GTKAwtbSalRkygDhXYZYXO0BORoLWpeSkKnG+0iUFWDYg
RIFOZXwmxbJas1MIEqKUkHtBIL8stT9msuHrcsa5l7Z1W8li7M+Y46FFiRvfL1h29C2GkkiQ7yHb
jbjFgc3DWgljctYoFfpZ1GnBh4BzcUjgVMTJa4GXjG3670oOY4I5cLTbboFS/WHZGXRO5LV0MG62
j3zDx7Cl3wGegUslsHmfrKQypmjmgwGqMcT3Ijoa8g+5Bn9Y4onCFZE1ztXI+5CMRQ6tnnRDBlGx
kNmW9CriH42HALEZKVb6MPdVvAizWWAw322T+mqUsAxvcfFZeSfF3EtdokydpeMVQ0vFdOuzK9BC
GWwQgZ4nDxwdGO0RbngQnzzNmCtq1pJZiAbUcUKt37dJ6cik4Eyzb77QV07MvmMz0ueknfCOnX4K
PwW7ORfuYsfu/Kv7S3JsTHPs6vvIFR4uR3euWObqCic1mecQqkn3YWPjpnekpwGg6IvT7rPjBCQx
ySNeH3ypvLrWlwkkUW9OvVJDXy3y5AOFTc19DXMCJcamoO4ciLzZPo4TsLXU2FyiaJDg5UgfbU11
LCtye4n3zuZ+USaYKOo4h3GML6oA/Wo37EEl6IT75jjdRXtxF4FrLg6668znLZDw1GPCSSFIRogP
DpDH5CoDRbV53/PeV9S72PfV+syYMCI0fd3GJuIxGWqwQj3l9ZVoNrZBDmZo2OBL44QtjrdrTERZ
ujzNlBSzqwpB3FfBvkPu2wr9GfLtshtsIhOuNWPiitF0hjyIEoDlg2Ive/21edM6xG2C8oWOAQ9H
yjRsHdRAAI7DvfF9fuIVwnm6MjGmL4UeSMKInmmbPg4ZiNEmIJwJkEc0eX9ZXY4sncEfaJTKMiZa
lybVtEvRwuwkmdiylp7JWPIiDI0gF4xGZyLMAtwv0KbD0SlE4XjKD6k/HQTffBK4NypPLzamgPdt
GWR8w9F6ipd7YslOZgILcYg5hkkP45JOTGIiZWndYU+CPo9oh6QDh6vkpbuvFNNWVqkzoaQUQXht
Sfh0TfqDWA/zKNlZzns282yfhcScyrJUphzK5H8lM5A9QD19XezpxH2DnNXyi2P2NN60roGpwvmq
czBQxXvq8myEHuzqDaAsaaEJWIR9QxYp71o/9+UzBbEsbnlDwbyjY2JKYiSzCYo5lDuWvAHOlhjU
mMkBBnrqzQ2eIMZTaDZ71ezvLvvcZqNrfZhMiGnNqIzCHsFMzoG1IF4DN/M031CoZpDGLtf8Tsbm
HsVaIhNS5DkcNUuBxOoZQOsPKuXLoGid1mN1jH9Ys62hnZ64XB5n6mYXvIPlciGm3FhExmnOt8Xe
2ElPyx0FoIwc/b/pDnHuPYOJL2h0kQ6LRgtYjpfdBADu1ge04K/xZ3X8k7wDfPtr9ZH3XNdgIo2l
lFkG5q7FFbH7lXtTEAblvgPYN59xjHPpsnOpXbyUJkkQBJbyoZaPxHwtFEzD3dfyUxWVnKfQ54+p
K5KpqyjXgdkVidBHR1TnsFUjHUy54vxC2qPU3S286unnIP1RBOOAsV5H49AuKua+79oM7xAdHd/+
RhH+90maj4IYhxvmZazCRsWWtnSTzIdoOUXjX5edmgbgj5b+UQTjYXoEAJo87VQ3kxs/y6OdkTac
hwHnc7GshEYpmAkpJNUVp+YIVpIgxQ1AosRdWpVTivlsaR+0YakIJXWZSdWEACCc8dHm2dbLF0Co
2cZk1+pexvv78tfb6CZ/FMh4kbLkUxsWoL2lyB71gWIt0NGf4tj+1G3UGnfRvciDBduooH0Uytzd
Q4FN67yGWVCuXfkbxawcbKW1tVvJUbw5GA3bCi4ryvuw7D2eLlHbT4XqVsJBqjN3MV9Sc3DTLLeV
aW9Nz5fFbTxBPqrIPAW6cNF0ooSwmQMNh6Mfn4vAxAXe/QUuSx9xyi98qXOUX5cFc6KHzEQPrNos
2aLXqjsLtU2W2JYwiirE95elcJzujUdplSw0RQ1K7TpSXDUJjPIm4rV7eadFf776/YreDxHBZjmQ
MgVvQdc6C8bsVZuIT2aA3vAI73jimBgik7wuwGqjuQ3YW5XpWzjfaLEfWufMvMlLnRPgOR+PZR1Q
rF7H8HqCiKXcdNNLNpQ8p6b+cyEmKsx93Pe1adYVoU4tYnsz9+jYS/QAgGFnxla0xMkdeQoxMWSa
qwKsZLri5smzADzBEVQK/8re2HXULrViYdBxYS0KOZvF4JTmfHdZBMcGFKrkyuSiVO2mFOisbq4O
gZIobghra/TwFYNRD1ace5rMq2lxfFVhYsScmARI4TimLPFU4ac1+yWvg/U51f4QhhQmHFizjDCk
xoC4A3SJFCQ+fSWJwf8+uvlRDJNQ1G3el4OM6Jr0GahzdxoPZZ9zBStMQBCLVCskATeGLB3k8q42
9lLqxjNn7JgnhYkDSIm63BQ01R3iR7WO7NAEgbQR25H8eNnYOCfPbpxiDqRS4rIDMnzu5PmPvvbi
lpNJbLQJPpwJu8hUWeBzjNVGeVsmMXbZbh5tw8n39PzVyOZRInG+ncoEAavpwiiaIU7LdiJ5judj
Bvwui3BiDVctJneQsjk3mhafTjmPHm0UoFR6yPeRQwDnzduPeUvtLkRSlYkKVbNkTd9CK9HXD4Wb
3QuO5v0fade1YzeORL9IgCIlvSrd2Lez2+0XweOgnLO+fg/bu75qWiNi2xhgYNiA6hZZLBYrnJPj
AZfvWzwbgSyKbHdqhwBrD24rTtmU41f/GDOt6ybwpQpL2h6F+LNmftq2Qnoqt5SjW7pweahj9Yoh
Qrm2ui+zJ9DL2mrxecp2KZ/9jHMlqYyHqBMi5G0LWaVDdqKbo9cuuqFQPtUBxOh3PKx73gFj/IVa
kamvVUB7tlJo5ypGjQW3mnnXEi+Q/aO5LjcGlI+gFU1CJXiDpg56d8DDqXqZRx7MA9cgOevI1igE
PRlzs4REcqPdUpZH5NfOutUekntKSU0eZa92u9fe7sHBLQIkSXjlIVRxzJLtxUv7/510XTlH8d2g
cpwjx5NojCeRmlJP9AB7lxiTg0qnnWfCOUSGW5KEx+0TwFOFcSZhRQYV8Hw43uVFQemjiHllv5XJ
induWGM8SBqgIUHJ4a9qPLAwrAuEgdlR9ubFiC3/qafzfXj1xKA2RCrIMxVLOAW3PLNZaSZ5/yvo
eVkcdaxnokw+zKb3jB1aUHeaaFPKXUoRMPIgcjiHT2P8ijxlSqp18Ft6kFtRdJSryQZzEycm5JkJ
41HifBDUMMLe9Ymnas6g53Y67/yRJ4d342iML8kAQjZHGdaOQuhRQsp+X+5HW8YRH/Y8eh+eVkwI
gq7/MJaoVkVcALlG2AuzbudJdzQT3jOcs01sCaIPSzISHaIAmD5En6LOncj99vniiWAeIlLsD0VA
vRXI3uPQw9iWRDjIxzwRjLfIBjFLKxMiUmxHnllteidnh79Tg3ETaVyUTRrhDJf5uOtqdBb5+VGs
eJBCHG/E1hrIqMqZqkEVvdmn/kkhnNiJ9326lAsngBEvaaoGbDgpzyAlLioe3RZvL5iDj1EYcQC4
k+JExPPNB1+125yz3W8JjD+DFtMA+bUKfjt2jLcvfcUYRAHIxWXQHLqs9TCv73SGfAC3RmaRRr2P
ks4BBbwnmslsETH30lE563J238+R0wQ5DCTZF+MATsjx4otAbypbt89mOKropvV9K1a6R0ntj3Xd
7z9iSddfz1jrHOp6384l7jY/OgoJYObm5r7uch5Qz7/k9a6CGJP1O7P2s6BTnayud0aqfYlaaZdp
xbGfOysfAiivCSGQXFHw6eLXNirPflBLlioU+FttPpFB59A6rZvf9ScxN2FeVuhBA7eGUysEU9HZ
Q5kWvHEfun5b1sGYOFpEYpkMBvrxHvu3ySmkjy6AP3QySolmb28mdfxbwhhzV7TeSIJWARNO+HUO
SqsEXrFuZc2hjT+N0W5b2L9cQ9flY+47MdIUYRKRGn67hlygU7jSgwJsAKS9b0TeQq4f5as05tJr
lH4C41ah4vXo7+QfkVuA1lR3O7So7/Hm2YFCqeMs5/rVdxX5x9UHKrAmLzQnnn6Kg6sBywTIYyqv
vsIxQ7Z1vJ36EXO9CXpC6ktMG9oKnh/nKMJ2jmu5ks9pilRSUkyWoT4CNWs/DZEVVDxsR7rnGxZo
Mu5kLOqJiGKBPAJ8ba3f9M0llV+l8HOncsyPt2qMPymlGnPsKSQNk+GgCfIkkdDjWDj9xpY2jIPo
gJheaSZkqLv8ieLE1/t6solF65alHT/HPKx4jpGbjLeYg27QTQECZwWwKN2PTrykvCldngzGSQyE
qOB/hccvM+2cjDpgMDFArZuc/eGJYbyDnAC/rDYzXIsFGGlOQ4NiGycdwRPBuARfKImA1DUeS6qH
tkKxvJnyDwVav12AybgAUciiSMmwWCIA5vtXbbo1+u9/ZWV/MKCmUjgks4ZN77/hPKpu9CW4Qfd2
avu3YOOzyue+dbZFbi+cyfIZRnOfA5MG/qCv96ayT82LWHAylzwRjCMQWl1LAhkijPw70XE4fbuo
H7fVWHUBpqJIKD6jv51NdtSKrDaahhxsbO7K6HYcOGVWurl/HP/r99nUxjCbNV6pb7nqXzB4A9r0
xP3/3+WFp/BCDPMmCWq/j5XeRIUsPprNY9uFlqB5os5r6lnpNnkviNmTqJwB8DSjLEJHj9EbYcnE
9p3IVhUA4NXo4QE69/YOrVrBQjXGSYtmNiujjhMa+HdiuifZa8udmluNsBYyqJUsHhGY+ptaDSwi
SEB1bnuodsbd+CuXQCu3Le/scIyOhUqOEx39d7mKRQxra5rzwkpVg8dSxrM8xkfrdV+JgoSQIEsz
pAmBPhSLx0oHEUCP6bJEssPY/KpMKS+1wNsvxmknZa5IU4cisVKC29SOw1sx4LyX1sPGxX4xXlsC
nGpZVhrILo6dS8+V4fietlNsRMQf6P57b/KM/yaNEcthXauOL/xMhiexftJ93KzCYdvOeUeLTV10
dZKGZgVDb9zyAAAMxKZoAHRB3nDIvPgHN322GplcF5FtoBSHIMn8CQbSHWmfRO5E9+Ir7dD2LWM/
7XmJf45dEMZzZJ1gdpGea04mZ7bYemGj2xXvibj6elnoxDiL3m9MP4igUxnX97I8nmoxsbORHOdJ
cDWgCamG4m7v22pgvBDJ+I6wSGMykUl1pHbXhccCsOeF9NBHH3q8LOTQ9V34qAYTRkGfI5ECihwJ
A015COBzC81odv7Jt2QLl9fzcOLBF/N2jfEiEa7GeI6Q9izAwAbeWf+ofSh9sFCMcRgyoLq6uINi
iXEZs5tG/iH7H4nyFiIYfwHu7yAfqBZG+6Art2J9o/LeEryFYrxEMPptoKTQwpdfw/772Hhl/7pt
aZxrg+1/JJIfd0VO8yw60PXPqcYxMbrQG7EK2/EYd40SA30NFtZXjlpOjt+lrtCMVjJ8DmefE92t
oI2+86tsr2PdSv5QU3HDBCYM3Ytc447CVeR7/ylFHbIDUQG9frU79WF7ITlHlm19JD4AvlBJVhwz
Rxt8u5fK1sqLU11423JWOmXfq8j4hpooJBtKqKjuxnP8lLyV0vxzXFuNM5zlffCoYyKFy9XMMxTG
VWh1Bx73tyegZE1H2Vbt4Ydx0J8pimvvgpiHC7q73hp2PWE64ydyUPR2Ck2K+1+M0aLtufNed+Pc
Eg+UVMZ8JhaFAwldVOm3F5mnLOM+wqGP9XrEZhLzZe4+Ae1i+/s8Y2F8RyYVol9QzWr1QS6/4jKx
JwKwDh7eKMeB6IwDIai4pnoNPXrjOetehflQ8iZI6Sc2DjgLSqnFaMhvqd3Hh2CvAGGXZto+bAxE
12TDVAFfzGxJMBS63xboAWpcBdXc0BNsTHy99tZ8r+/okTYaa0BLM+8VtK7fVS6zVYKmDU2foE+Q
YpFQzPFf+vGwntZ36iqG2SlFEAAZPCMg7P17sT+V4YHwakzrRv1bBNudGxS1mUg9NGmKO708hjnn
2fsvEfRVAPtgnIGwSMCggsRr76io4MYO6OIwlUEnArnw7Ouh5lUaE/uJuRwGqoIaSn5uD/o/46lr
ndEO7iQ3PGqvumJJh+1Dy9mitwL2Ilhqx2rwC7GHBeY7tA06ZRqhAKDut6Wsu4arWnQXF1KkKorb
Ou+wiNGzTo6j+VLXdutzpPBsgfHmWVNIRphBl2n4Wg+fOpNTwuDaAuO71VAVzKyBGuHB36luhr7l
2jV3NehHMcnIcder0mQR+OyGAWBEk4XBSWM/DOQWlpeeDVC3zfvgTJ8csoXmYZv3yHnrLWdd3lIa
o5s+C2ou1fDeNF8h2+hVOOiH7kiOcIK3odMIVm835+Yg3FAcOqBVvv7/JrKUz7jCQRXLvmzw6hn9
5wod9kZ4qVOXJMUHbqmlHMb1pREpR4ypIXaTfg5KZVVZYI/hXv0AJQdRloIY51cClMRPw0EFY1v7
QuQC6V/DjfBG4NjJ2gleyGErGmrbioNeh2hflhuP+KKViOZTNPNSMTwxjB8UgBCKLKYgO2l8NqfY
0pIXQ3retoG1uHqpCuP9lHEmtR7jAAvqOTWeZPKC8q3QPxi+wbGCNVexlMQ8f1U5pZwfAwLb5pCT
Y8prkV8NaJcC6A9YeDzfCNopBQeWk2CKY0fvjaayEozy6Q+GhNRB/7WmFBi78CNZwKVgxgkayYx0
cwHNJnCm9PnnYnhU8pftfaKmu+ErTMZXiKXSpyNVTjz2h/iWgioq6Cv9SIf0UhXGJZhThJ6lDqr0
emvnuC7KsbOTiZcw4Fk24xGEKpimUqMrFh+ULLHzeSernKtjtZV0qQvjDeShSVBmmuiSRYgogy+q
nYC8vbe+kdv2EyWwzm3i+m56zO2Ms12r/V+/heMP4ntjTIuuiKoGGtKJG+mcO7EX7eZjuJdfePSG
64upEFk1VFlU2Ixtp8Z9E41IampZZZnzc54eJu3/J4mnrvUqhLG/HLvUVT59f6NyJ4jPBs5WGwBP
4Pu2ndPv/GnnVzmMAfZSUmaTHiNjpT0T1ZWD8SAq9a5uRY4PX01pLjVibFCTwnLw51B1ihBXrDz+
rNryqWinxPZFwZ7l4RwSIEV2yoFk2U89J1aSNZ/HqOAxU3B/CWOoFSo/ijmhh2KCrah2YyWjZTi9
XR2A0PpP4PCGB9Z9ye81ZpO5RqoUiaLgXvHjxyzqnb5Eo9iegNa9jW0lVO2y4hV+OdvK5nMlXfNb
U8CrS1fBEHibh6VV1a8ib/riXwK4q2rMdRZOhSCWNKSiXRT00Jn1W9slDebRjcwL5Vf7kRdGRJhL
LS1LIQJWlAq9ZiALGOdZ6m1xrhNbkNV9owIbdlLPcKoAjSWTNxoSCLyqXVv5wDnnZa3Wb9ir8swF
KPmKPEl0zkkJLmJ963M7QHmWyo7NF5JCWgJCMmfazZ7mSXuwMe57m2ZRYtd0NGfbGXA8G2GcDgA2
pGBoMJUWAzLW9wAN2Cve34lg/E0o+HMdgiDWMYX80HftTpJlu0hbd1sMz/4ZZ4Ne0nbwK9RAjeqi
6I9zcQp6rxh4tae1t+zSHBlPImmR5NcmZqnmb7T3OXL7k3EGzfoh3tP3Eo98mnfc2KyvKiipb9CS
xuiNDgB2XfNSnxqvc4iXeH5tby8ix77ZHLApAm9O7+En9ei5ky9J/He2wCZ9xTw3Z6FDPTzNkeCq
45MYlPtYjA7banBsgc3wgsDPF/xsVJ3Yf26mHbBWm/hrJT7/nRTGGQjjbMbzjKesBuywyir8wjbC
s5kau7+TQ8/wIuqepakI8wKWXWmf9XKfBMQRssaKp4lzhLjGRtd1ISkpEjpCD/f2C1l8NJG6U2br
V0deNJ0/0m24OEwsCZEuKDLQKNHRqZp3CUgZ5BiNchm45y4lbme0vm4vJM+6GReRjZrUkjfvnX+R
+syqTV63ME8C4x3ySs0RlvaIMySyK4CVlxJeVYFj22wWV6CQ5T6dOjLG8CZttMdgIG7dZlY1pfvt
9aKGtREpsn3JSa0lyRAgMxSgI1karHh8rQdOHYgngwknggo0VGGOBu5gug+DV1FzfbxW/k4PJoQI
BkCzjAYiaz/dt8nn2LR79Alvy+DFKQbjDVoSyqFYQZEI01lvODfBDSC60JlAAbqqu/DIG09crbos
jg+bS2vKVE/lBKYg36Tn9iy71S5/KZ7TE7FGF2zH9kD7Wu2PJMCXYhkvUfRoSfZpKXrSDYCR1gdB
eNQEmeP1eIbBhA1KI7eNMGHTytjDjAJm2K125D0M6InfsnDGI+SZQaLBoCsY/GgSPAzAqTy8ZgRu
z8xtJXvYNpIVUKR3bzyWnjrB1NSoRThRyEFqlt5ZyWXYBa5pI2hFwvWt52O6SzHFpABEJ7f7XeQp
nJEJnqWyuTWfJPPUKLDUChB5GqZosx/tKX5p3clRUZX07Yo3lsNxi2z3cJ36RGrpIRfqObBGolpl
HX7bXlte5Mw2Dvem1DQldYwD6sk0Usp2yOipSEtJ4Pzo9hOv9ChxXnl/YFDHYhVUBtQabOUzMD8+
pwf6tuwqvC01t0aZ99xe5p+GF96nNrednWO7JuNw9MTvBYk6nNoRblPg9tIqTvKDAnJ0MJ/WnjxA
fCEfxwO75e0mPbmLKCFIg96YZmo/xakRsr0eCn939tlUXN+JRl8oOPuJfBzHszLvW4nTE8I9BYx/
KbVkNEta2KX8juCsSCzBTk/g5LEMS7FTZP6K0t02UfrJDW9jMt6mncJEC2iGJwrua/Vr179I5R0e
Q0Tg0en9S6b290OV7TpupslsEw0lt/igeYkbfBE1W7pkh+gV0CmOb0+1/Z0HvrltF6Aoem8XItrk
sonO+YFJdTI+TcOn7eX7l4zf/5RS2abjKq8lfaTTfb/C0/Qx2tFO+hTtaiHHArejLFVkwhJAsstm
Dvxjx2x3TfE10Z8TYKiaP7Y14q0YE5hg6r/SBjrC2ua3WuQ19f3297fvUFVkXEQnD1PVYZwHwB+d
1ceSZaJtTE/+2Zaybta6CC4WSTN0ttoqY2aoS1u8T5LpNhwaa9eP7vwlkD4UxV3FsMpM8tBRkGin
E84mMCbEn4HBWa9/eQBdZTCuLVcbcRTnSEMLgeKJsyUB36jJPQpYKzuJV7YcRIv1DbrKY0KpRElb
XYzw3hbKY5oc/VMT81Rat7GrCMbPdaLUqVmDrg/aCiRY5eMBzFvZ+YVOoIRH5XXbFv4lJr2KY3yc
WeutlgswhjcMSxssbo5yMgPLvKiHxmkOxj7x8ufuJeE10PD0ZJ5eZpgEQ0fhVIYEyBL30cfqNr8V
YyGOBpWY9RgDlK3rJVAOlfbYxodq6LztBVx3PFcxTEWyC/VJ1VUUWMskt0rlOVa+NPkXUeGFZDw5
jIObArGpyhDwQ9Io2aZcO6r0XRZORvm4rQ/PIFicIww/ZX4AvuO3rhxtn92YndcfwxeK3UjhAbS7
5p/qRbrruOEZxy+x8EcY69GHXEAXDeJsvMhA+Crt9QuFCJAeBM1SkLA23PQAhjZ3W2eOKbIgSEGp
5EpIxzFy+RzrX0jCeUbw9o7++yIAy3MfULGgSnRmobxrjOnUm7loF2FxWzRF5Gwrw3FRCuM/qnGa
TckksqMPdyNGJIfkPKcBRwjPSlj0IMPsuykoUSRvPX/XucKekgTmXggyRuFZfRrt6il1p5PJS+dS
M/8zJPt93FhEoR5098lIx7uNG3LUMZ+X2ZWTPFFG0MBJOTfY+nvhKow5c5Gc+wHx8frT0t7KNEcw
Hvv6yawem/mure8IVnd77ziGojLxRRDIJM50aNcmxn4eZXcKyZOkN/dDG3zdFvUvwdlVOXooFkYp
BCYAcVooRzn8KOJ7cBQpA6I37XlIOP8S3V5lMde0KglJN1JZmBv+Ceonj9IeV+A8RhoswxVT7vqb
4cTLVnKOtcocO1/C1JsewUbr5FVOzn7NcZW87zMnTWyz0ARcF0Z2kONHw7DJOWS87zNXM6hTSZPS
N8Ecnrv2tpD+f8I5mt24bgtzBQO3Qis1EwuUGIXnD81DbZR7IFP+XdDEDtXJmDsuWhV6KADNyx5A
zFXyuic4VweLBySjJCF3NPxX/cqaysCazNtC2IvTaMUl75RyPCwLDtQJA4hTCZYNbdSA4TD2wwDO
jvFjmdbfu8MSFcjp1EwANUYlqZoujZBfwry8a42BFwFSp7LhUll0oCAtAymiLhU5LkBISWg0RpTx
xqwJWCyH91JbWz1YnarqJgY4DbZgil2aR7OV0JthfEWXkBuByTnkEaeterelFObspyoy4WXXUOwA
ySN27AU/yn3r0mHOnlfJ52nE+oGZlGFoCLjes3Og3ZnFroy/bXvrtYthqQ7jCuJ21oaQDtn76aWK
dNconSAmtqm8bMvhqcJ4hFnJDaHwUc0O4h+lAuIBaS+ok70thLc5bI0UBZdmEBOJJjtGXASpE7gU
FZJ49Q0vtOMsHFsgFfAC9k1DxB2QoXN0bGxBxzkKrEL9SCl2sUVsqTQCmGJctDJ6q1DJHo+5wkmA
8TShx3hxXzdqJSTShEULzRtxPmJIfYfGDksVeVEPxwZ0ei0tBZGoVKUQgvTxscseBuFGrjm6yGtX
myLrGILG8Dto+phXk1o2oxgGGJ58Q192lb1wW13Uowr4Ot32H5vYat5SovEXZPUPj8IOk03cXgre
j2DCOxJUtSLQNneljY5FGe3kRPU4pr4Wry4VZXaNSBKJhwwHt/VmT35DTIlfauDiyft0x+PZXY2z
ltKYrTOS1h/DANK6n6MD5qB9fsq9wAWC6FuFgrxMe//CaxFfN8zrXlJ7WthL0Y5gTajRO1Wl6jfF
mN1e9B+aFjUtIh44y7lum1dZ9LcsZBnaMClDjOSIYv3qD6fE3dE+9UKvdNOvw6H+wetb5IlkvLuG
133pExnppNQhtQiIExsd8RyXyDNFxr+XJBRJl884D2X4ECACw/PK2V47ngjGtWNeWasDFZ4w1faN
cRh4Q5s842MZFuXSLyaQ+OG1FDj1ofT60wDs57vGGZzYKrwQvFyJk+6k79t6rdaRFkb/dtssbCKe
89FsEioXrCW0nkOfoabbWqKHlME9r5rKWce3lORCnBDDCBIf4vL0eZLPRfWBAvtSHcZjDHGqR6NE
9yk769F9BIj/gAcaytOB/vtCh2FuIk1uIMP3pZuBfB2yYL+9K6sSFFHXkGBWTJMw1haaWiiIcwBP
VFyiwa0+VE1TrgLYGCIxArEPJEBRiUg/yHbzAOjTE40lKM2iaMLf1VZ7M+yTRx51DD2LbLy8lMzc
XfpcZ4IaINwzpWQ3heElrszIMrTnUfB3o47aIqiHtldz1cUulGVuqiabi74YMMKWADktjZ8GpGjT
0BrHlCNo1dktBDHG14tjY5IAYXNUnOLsJhRvFOFhW5fVQeLl+jHG1+SDjvku5NCHo3+PRhXMMBW7
4hh6013nFb1VnGnyvtwJTzxutLVX4lIyc1PFUx7LrYkGsLGVLIFEmL7BLOChEe+iKuR49HW3tFhK
5qpqpszsjQbxYA3ITuQ8MCodPLdWi7sfjKaezFlW3s4x15SqaJLfUXHADe9V3ar9l8zILc7e0f3f
sn3mnsr0RNF7BbFh7yme6s6nHmPD+f5XdyNIyngtMxw3wk7ZYowk1QqdOtt+14e3Eo/xbbWAtDAJ
tjvLwARJk0lQqKaEV27img/E6QCqDQyPZ5426w+fq02wDVqhX0ijT6X1lKDITu79p+jcORQOPWg4
BshxUwbjMzStHIxRppqVglNH9b5qItvImk+VmNsB8lWd5HPMY9UGVUkE/aypaSLbxmkAlNmczAmP
7jjbNQM4OMfgOGHgdtsKV4/xQgzjQBQw4YwY6EZTdy/fK0NzCRP1nLskBCaY2JYcpVYbD5SFOMZr
aEHi62ap/Gqgx6Ydxz151d3W9S1cMc+gcOSJXG07WopkfIeZmpJgFBBJy5rtYwyw92qw1MGqT9Vz
6CB3AgqFzEmf4yOaA9yeImnavPaA9d3UTUXTVbBBicwV3qetr5ktLp26r61Yem6zb/XHQNkV5IL+
K4WNGptA0Q1Cp7Prz/kBvVXHauc/xRMAJeiAAsks8WHbeujP/sOFLQQy1zewJITMz94KnnQGKtr9
gvjihYmrV/ZCDHP8Jn3sYl1BfJJigDQLfW8cUcxNv9W8eWPONr3dQ4tYLk3aBhDwCEdI0Tqh4TvB
jEFZI3C3l40nhjl00oy21XbEC8WvwDo/zTujHW9UMnPErDr8xbLRn7HQJhKFUe8HiDFrFEE+1+k/
22qs+46ruTEnq/DJpGcz/X780Cq3pn6TV49y+ap0mbctaf09tFCFvZFN3w/nFqIqzRo93C5f32oe
Loh9bsS78Ri9kr35yiPCWb/RFmKZK1qu/XJsQoillTmKYDmbTnAoQHEAbJbvhEevtrqgmqToEv4T
JbYlHBnecfBpyqFoUnua7qfixpwEa0ifRvlxe0VXbWMhitFsElMdk++40Qq4w/JZVznfXzVxTTVE
nZiiof3BdaElWFaSqDhBt5342ddia+b2tK+bxUIKY4FTEZCCjBipMJ4717RQClP2YH7M0PlILGGX
OaEbujwK0VVvtBDK2CJmPhMFsNiAYs4kVwpPWZxYemaCF/Vle494a8js0ZipWZgMNN8lHI3+MMuv
JQ9+myeCuZeSStODvi8RxSdntdTsdnQUfo6a+uc/ronrirFFqykG4sZE0SxBhloeMhcJplP90h9F
j04g8tLU66b92/TY+lUnSPHUtygpSf1ukE5Tw9kW3veZ28iffJXk9PtEuhHVB2XkJC3WH3WL5aIP
h4XfJooJ6LEQAkqnc41dtEc7702F4VsXJd7oPHkKWDHz5xmF5hceVN1qM4KyEE61XwhXBbUohBrC
hdZuHcUDUZaXe8lOPJS6pbmdg5zkrrwxY4t3rta933XfmOuqMAHdLkuQbE6NZepPrXyfq18CpbUC
hdfYwdtDxnEIY2FOFQUWGQrxEMqFWyjDbvv0rrsJQwYKEEF/FBtLSC3SqwCnxzhM+7WoPJHowLw8
9RkvZbx+hK9ymA1LqpL0iQk52eT03Q+fDtTzitur3d4KsOL+pwyzN4JahUUDIGxH2JNjiBKgdK52
GdI2D7Ur7PRfJGSX9KY4+Rfea3wV+34pnNmsto/FQgzxRqGAPfl3zUBroumWP+MI3e2YFLgRvg8n
3rKuW8hVY2qti3NA0FVUm22qOvK8T9PKiqaPwHws1WLcuw860DgBdq0Th6e0+1H4B8n8+Xc2yLh3
Eg7BFBXAKOi1Q9Oi70aw2uQUlbwEDccGWcwmIVHQnEogZ5YfkFqIglPLJdXmyWDeGqFoRnOpQoZc
x1YfhoAUeZLEnvPSX3+hXi397Tm52He5mUuwdkBM8lPdoR1rV6C1JvxputTQQZ/qVJzrZD25tZDI
uPu6QqteoUEiZXcEnTRKTcIl2vU2rdSlP3gpV946Mv7CJ0TP4hrimuqfNjgB4dIyU05Ncu3wqEhd
qLpsGvgD4y7KuW2Dgd5gRZ1ZfXWRue3wdFHYkGIpgfEJta4L1YSiKFLW+i0tWqmvHQiYQgwj526+
S/7peJ0qqzpJiiyZsopub7bMWtVqNZQjOioF/1ZQb2YewMzavqiL7zNhRQwC4qmQkC4OJofkZ7x2
BZUz/cQTwViaCirlrozpBHJp2Fqg3kwmmOLq8gM9SktNGAsrRYwc1g1WStQLqxqflKC1E/nrtmtb
fZstpTA2VpM8ESVN+1WqmoEZ/D8YtxzEgSEHy5y3+Yy5zeOUyWFIKKL03si/CgFvhJIngLluJBkQ
wWIJAeZ8aYVzHO63l4u39cxlU4l6qIDxFIF+IFhCKt+DtcZRFeV5WwxdB+ZYqjKyTJpsEsQ8b5hk
C++ZJ6VEBsq22qjzJZe+KZm/T4nmAT3J/TtJzHGpTcAZawZ6uAVNxrnf680l0b7pBq/BZmVjVDy8
0VcB1DZVllkzC0N/rAg2htRfk+pJwmNvWxGeAMa0hrCo5lTDaZn1m2I8qfr99vdXdv6dAoxlRYKS
gRkMYUYv3k0d2DWrU/kBx/JOBmNd3SwngjYjBq1nr2hvu3Zf8FgKVy1rsQ9MKNP2pAdAEBIKSRZa
aX+Uzcquzc9S/rC9XGt+ZakLO+sgtHMfGAIazBuXVjHitwK4di+jywRk9JwebM7msMzOKYknfZYg
rKuQ1HzQ5VPF6w9aiy/eKcScFKPXdb8c3hSiqB3dTb8HuRb47tCG4UClp+0FpPb0hwu4bhQ78zCj
WbAaU4hLRR+DDe1OLkdvNryxNw+TP3Ksey29/047erwWHkdXkeYMYok+Dn6xMgD9r/iRI8/vO+E/
lUMsShZV/sCDNT3KSAjpB8KlhljJg6sAfFVMGfl9lbCd9P5s5rIuIY1CEms49s5bJ94j3kmOYEfA
r8kv4qF1RfwQPv/FGiPlO+HM/g6THJVC/V8iKcHKHe02vJuOdK/fujfsYkec2RYyZ/pMx07QPMKF
alm148UCMJFFlpqZBsBLlJHi175rrCi3hbB0ti2Lt8rMVlfw0ILQgs556J4T5bVuXtrkJk0eK/PQ
hGct4kRLqx5noRPj+Vt9muMMKPCODFhQ4ZUYmOz0Dw0XuZAnh7kA8qjQ+5qomJgRZICoiOdAF/ZN
DKDzNuSklugK/XE2TdmQkZE1FJEtQ4lNkE1yCcQjkGDcBObomjKvgfdPEbh3NfRsSybA4gjbaV1n
RVqKJUjUFOmubc6zwfGYK9mA9wJYKzCKQOsbCGjc4qtsI5hFy6v0oFrUtmVPs0GHzbkT/nRp70Uy
lkCqqhPKmF6hkQr0NLepcivAUU+a+6YenW0r5y0gYw7aVA9+KGOWb2q9vvxkmJy32Z9HlSqjGqZu
YPIMVYb3DtPM01xTJgnwbPNtHRdOVTlSyON+W1fiKoQNCAYd7MwZNmkAjJd/IjrHkHlKMNGAEA5K
TSbEmVl4Y/jfQ3k3jN+292Hl3ny3UGxSQzebUe4ofdkwyCXQa8FNooBbUmr3LUGrpNmeJ5+c81o4
D1MPYrgpwSxG9kUMlYFjEn86vve/hEl9IIRr0ipBA1gfovlUC/dVq5xDrR4c1KasKQWuXgts0KTi
AdCtL7OhKIqhSTL+995WRDEEtkmBdtQxLKwsTtEl9Zz6POzyPx0gVe8qhbH4MtfCPMJstSOH2U7u
ozNGjfZGZ16A5vu0vak8hRjjb5LGrPMRiYlE7fdpPV6GOttXynTYFrOSwn+vEmP/JE1i0F73MpoO
UvTlA1nOE22KaCe44uNsT/9N4osnXhJ9JX/1XjJ7MuSkLEkBJNdYFB9KMT4RNfTibvSiZnaVNPVI
XpwHgdhyETvFPH5pptStjeTOrCQeg8pKLP3ux7BoK2Wk+IYZFxiBwPlAb1rgZnYboDan7+hIOa/y
s343AHSfmKAeRcMkE4YgRdj1MhHp3SB5/VPi6kCcvBltOu/d7vJncok8nvWuXg4LmdQVLgLQpk6i
eBJmNCcQ5CXzo6k/lOps6X1qBZNpbxvW6lFZCGMOZKgCuV7MBhkNs18CYxeTG1G8hLy2Qmqd78ME
bNtCCnMgszQJgzYeYb35qdIvUnkUwqe+vJRhYGXV47ZKq0dyIYw5kgBGFNSywp6J4l7BIHRYuHHB
SxbxNok5jzkagTOBCBLqF0lqpU+0udW/o738hlV9Vg+/2BL0V17fz/olstCOOY5toeXzOKL7SNiX
B8GiyV2gvrqlJTq/wEg+spga+Px00/gz/xIbuUbEDpd7Pj0KWet2AwFjO8eJUov+0zyuQpgHRyZo
QMxvKNNUWVlkfmnqD5mEgXeUrss6ooj3R0qZ0FZHdMRbSTNZGphW5QaQUKFmfWSxfothvRMsAmSh
dECrblAduTU1r+Xx0ayf16sI5uYejdn32x5dsqpaWH0QugP5mRSvvsybmFo/RVdBzJ5UGlCJtPE/
pF1Xb+Q4s/1FAkQFSnpVaHWy23E84xdhonLO+vX30IO71nD0NbHexe6+GOgSyapiscI5uEOzRnoc
I4xVd61P00wE8ieSw3nY2CitCFOHcA11Yqdg0FPpYAdoLbt+NNsq9r4czqlWeWlKhoKjGa1bw3jq
F8ErYgO9Gy7OwMAuYmCqmzrndRItIVkyvnUFsu7R0ilDe9nTAxvu6Vtv8gq0+Fjn5AwIb6fwRdCz
m3qxEs/5o2kp9F4HSrLbjKfIuEzd16Q+TaJJ3s3DWknh7GjKa2INxozASrm3hl/J8tpEovEHgQwe
7XkMoxqj71AIEryOit/Gsk3L/Qe04X0dPLyzuoxdk2Kg3+0x56WcC1HOT7QGznhyLVabREVnNC2J
Fwy50yZw0lEsuLw32pX+UDoezhmoSqpWKPBreDuWn+K9dYo9CcM15aHxyFEFiWO9k4TUQKLVcbaU
03SMFKVD7sv6augXpb0kw+v1AxKJYH9fxUDInJdht0DRUnIwO9nJwSgL6pnrQpi2/nXtrLSAi0qS
IEhLgmeKm4HCKT3+bjZtfBHWzXbQupLDuYZ6auvMMrGYEViW4b56NA+ZbV4kPzn2QlyFt57ca6vi
PIE0VfqcqCx8PDcH1r1mOeNby7xxuL59ojPinEEhZSMtA4RAsxU4INNR5MlWis/XhWxH4O+b99co
kWpWCmi2WPmc+nj2XOIj67ZGmIVWjUfWuBT/VwXn55JpK5GWjtjCWtVAyv6sVt+paGGbF9JqXZyL
6Ig5Aq0KWRkKcN7kcy0cBxEcD9/vD/ozK0f1CXmzvDwb5bKrEv2oRPQjiRNMkqHJFLgBf5Wz+rme
O0XDA0I2Hw3tQqOHgHjXdWB7Je8iODuNq7xqWhneVM9lj8yLF5PSJVYkELN9hb6L4cx0HDOFYogb
l4L2pUQv/VD+MMdfUfBwfTXbT/nVjnEGOo6aZcQdHkNsvLq/BcdHageuotqYbXGl2UZx4cZyp7vK
yZzw23Xhoq3kbLYnfdvLMdIIUqU6o3kqdMzMNoLH0bZq/7ORfMErydIin7MeIEeddo662ZaqVHCB
C9bBl7miJRqyYcZZGW3iLVb/MKam3XSxIKoTieGMlEZlbEwyJuETJOhI8CJliW3FgvypQO/4+paR
JupY9rAgrcieLNp5JIkAamQ85YtoOEd0Muzvq2tVlcqpSSSk38J89KMGVILjfzRWHq4ryvskVhq8
vpfxZJaABjvpVFBH2Xx7vxuQyvmDkSaBwjoG3Ha+0PGmjFI7A585KsXzIoiwRArA+QRFAmFdMEHP
snR26vFz0ewrRXD+G4NnLIp7txfOIUh6JslkRG47rbJ9oaZnq5Fv5Fp7nCxi2PKY3OnackcmCbXA
pHUrUggRTtmz8e+g4f0TOL8Q64tMC4K7nOFNaU7hhkcFQNvw6idROCRQdx6crG5nMzcqPCzVanBi
JbssTYgBqsmulUpAwrvBWPfHzvJlVEyH6X1KGjYdxiqoDNGEuGTPuOsyd0BNzAb1721g17v0sd8n
R1GdR6A+Guc/arTslr0JT6gVj6N50bo7STST8z/ivX+Ojocls5CRkTULa5zS57aSgFy/C6V9tHhW
fuiUgxLOTi8k7hCYoMY5kqAd9dZirKRxY4MF6Gzt2Ait8fC9dYtb1V88vOVdYNwLzFHgv/ghEIKL
RZIwOIlSU+7JUXWc1Fbg8v/HfoJsFXPxmqLzONRSjyRrnsUolx2DY3rs9ulhdkMUAf891hJTzndB
3B7SYclaklWIA0IUnS9zVdmhLnhHbW6YyQotlGJIkH/oTkXYlk2EJ05f35r9Xkhi95bS+stxrARw
Gq4iNTjQEb0CWhPbhgr6VjXYLVrrLxI9Jk1ziAsrt6MxO7dydJynGb3PE0DAQGzXlk6dLbuIgAs4
G17GRj6nenzpULRetMErC/NONukumuQXsgz7eS4f6qh+6oPJjrro3EjWExBczoPRO0pfApp8sZxQ
6311ml7lrNtZXfEZbUqP8WC5bWt6IQV1VGJ9Dchk69R4NTS0LXTBbWllug0erUMft4ekzjHd1u/r
pPg2asmuVMNz2huPaal4gDS4xGX83EaK05vkZRnyczCPJ6tq3NTqnRr7HAGJvszQaivnr4tUnqUp
2JF0PMV5+7Ovm5eSaC8lMmlNEeykojiBnmtPpPzGIPWuyWZfJ31st2N5kZZqZ5khggDwAsbmsxVg
+GRMJvt6QLhd3lkdIJd/A26VJvU0xQGC57d6lG7nL/13+mVwZlf1ihu0YI2iXNymV1yJ5BS/Ucfe
SuUWWSTMoi3664gipImkrGBl7M66pprsM1bBTjbFo2RKKOmWv0xfv+t2ySG9TffBYfwy7vqzARhd
TwOqPL7jm2jAVGR3XIjSyaA+zGXI1mLJma3W79JB0EG6XQkw0edNkNe2VIW7s3vL6touxAty+j47
3QFAvc7gqLflGd7Xw/TxR3zvuzg+qp9aNUNZGg2fBSa74lNqCh6Sm3HB6ve5zDYgTxY8TPD78gRm
N/W+Gn+ZGlDkVdG+MeT0v/WCdVZRgv8sLqbDAKaEgh/K8BSW7zQzGDE0zVETMHBK2V0ILqUwVr00
HUJbVzPR9cIc4jXpXLA3T6WcmVXO7C26Y8GI8ZDZ9Xk+y3bsfij+MN+XyqkI1RrDGosMz6RAtaW6
tGM98aKwcQWmtrko3C6KpaNHH12+f5oaHZskiJmptR5wwkBbGbnFt/ig7Do/vIhKIBsTZbg4V9J4
/wGmCDlQF1YC60GKXuxKJ76JveCgINteAxyieDYAUSKshG8GySu5nEMZpEpK0gJOXj4uLrEZJwbg
kMFrWvii9nCmBX9pyUoU5z/QYNuhMtIC5k0Nf6b54k1g740z7Silhj1201ejFr4BRIfI2cVCNHmM
+gbuEGMqOWBfGHSI6rBILnNMgTcRLZAzg8Qox6QDdx3yHkRyTan4OeV0t+Ql6kDSpdCt8zjKgofW
5r2z2lTOGkARW0ot6yUn5CdhzLefSlFK+W2i+srB8a8beS4HkiNNhsZlwMgN1Q9ds56kCSSLNQXN
aXqaEK5omu7gHb6jc+HGZnYyjew4DcVBrdBuZk33dandWnJ/G6nLWSmjW30C90gOmxqNPTjSb82U
7rMuumQGuSsmMLXibRGn5W6ZEPgXqmeZy61UZju9k09FisCkUc9zPuxjKwSqr9Yei07/NuatYStx
9moBCW5pQZeDL0la7VAFLRqhgZm+GI+ynB4KuXfKrrq0Cvjsy/IQdKmTNJk/NFUBZNXmuUjyIykj
PyXpvWnQ0NaMxgF41d1SULCTBsqllKtTaJRupfaPRhM7Y9QdkjQAB0CanbSycZfs+9yHnwRuaSsC
oCprolUMnWomp2RGlmkNSZAoIN+bA2PXDED6h1HDh+iWPKg+SyHL+ymxAfDixi/XhW8p21o2p2zj
DOytkhHBk0x+WPr6CDx9tyqL/X8Sw5ecQzov8SwhN9oFuEbCn/r0GlWCfN7mk2i1Fp5xSA3qaFY6
eKOMkm+SHoPuNTRB8iKf8rxyaDU/5TKmeIPA0c1BkOzZchRr2cxrraK4rsE/bQGDSgLyXZHayB5V
DQ9dsB0CSCxIg7M0iLKLAr3hn4DoBZJUUB6yOxq1XD8FCgnDhRJeKFsed7027iIrcmWZQob0VpHK
R4Ld1vACCZbyqckD29Azx9BARGTiUpPR7h20blYPghTJZvJp/Q3cpaYlsRrqMfbXvGFEa+FRk3wN
jGfKeT610e66tm6lDYA/pCJS0DBPo3FGUYfwZBFrFW2CxUliL5Z+yE1th+1hENaRt+LJlSweI2Ap
g/k3JkoRFvcIT3ba2O/11PT6ehDY+uayNMwpATLVAGsLt4fNmKEy3qIgCsYMO5/2rE05dUvza4cy
wvUd3KyHUZ0QGS3RaLnmB6LaIE4QRCO/CkDoY7ULXyVHewruGKmtBhLTzMdcgoiTZtOXoQHIMGT4
UrQC/WmDlRIMpZSh684w9pN0kroHIUDlpskhaWspABvSFX7As1Z7THkhc+yOcngP9DcnN4a9iax7
kkle1vRfJxrsCi0+XN/OLSVZhZJ8glDFXR1OZqO48XITqsdA+qWZqT0FgptoawPXYjgnNkfGSE0D
YpT4mHQ/28A3w1GgGVsyqIwefJSs8Q8P6ogBViuTIsT6AaCoorRFIpAVK7L/Joavx5YWRcdrIBNX
RQcoIMiLOyKCp9w6FCpbwKbUcElaMmdOgbLoKJczKthI8sqh98qGvvXVApv6x/XzZx6WD9coAcac
pakKxXjvn5rd6KaGUAf1sDicD4Y6fTFJJro9N73DSgbn5QcgGRdpifpO56L8fyrc2qd31Ylx6aF8
7TMq6nDX7ETl+c1dXInldnGgtdR2Fnq8QaZp5wjVYuWTZu2KLheE8qI9ZB+yuqFHIx+WEUNDKM/u
jOKY1M/Xz2hTsVcL4byPqdVkoSNcg9q6evykLOe28q+L2HxSrvWAixTjyewpWHyQ9L0vDgqKBSl6
uEJPatFaPLoM8JI1GFe+aAhxM4mzFszdiHKhBAisUPthgFDdIwNm0e7mCwPDLx8RSusChd/UCgUX
sAFMFoQU3GZKcWeWfY2Qo+x627IWPwuGr3iw+ENAnq5v6ua5rURxe0rqdJCaN/L12etBEVvq3lIL
8tubvTV0JYTbvyEIl7buWS3QY4/WaFfqzu/27AaErUUh0PXtcOldHg9JGYW4/9UF8uTj6EUO2aM+
4DC4kuZGlEPc9Bur1wuXEOtSKjfpgDRHL9V2n38as10/IFBq7DD4cv2oNrsXV1Egj0fZSn0/yCRS
3OF7fgtQtBv2/g+e5jtGCdjvlDfaXQYRnTy3oS2L2KU2XchqqZwbRlQIzL8cd9dAHxbypIeC3OK2
ma0EsA9Y+SgDwx/oMEZE33qjN95mu4l4htN5jJsydJAxEhFLbwDcmOp6Rzn3u6Ql6JAYHlqCThIg
XzOMm9bJdsFd7AzI1/6aILhyghBFsvgXFYX1W0nOtXjOKccYRRn6BlXBrhu/yQsscKYPlh7uaiN9
LK3FlWPjp5ZrvzS5EThT0WFyLqZTATAKMDoW5N+oqGag4nFdW7d82Bvzimzgzlb4oUMgwg6haqH4
aDbdfTybl15rIrupWztXExESzdb7cyXs7W280pxuakP4yxqqWX4ZjMuYAfRS+6Eha7AgMBWNiG7t
3VoaZ/Nh2splxLLDRoth2/xRbc0PxG9rCVwoms36IBczetvyEShz2s1Q3bEU0fUTEm0aZ89JUOVx
kUJImkkOlWU37dFjOdTumOjekIaHKScfMfH1wjgTl6RBt6wShawGc9vRF30/nNJzfmAdgs1NuBOV
Q7Zut7U4zr6ltskr0iKkl6wbkll20yP/EouCeoGqvzUAr7QvbI0I6g5b6udLynrS6FMQ+WMp6sJn
1yQfBxuEqiY65A0wOHAHZgGjr6pHhQCcypub05yDeH3fGs9yivfky6QRgRZurmsljzssmTR61uQW
cSlgdULZMSsQeOcA+fiAL1qvizulTs37vupgvXHj1PScjE/XFX1zHaCCxb8UjxV+sAST6XLdLBKs
SSl9I0QLkho+Nll/BPnYR5aiqUig4n9oTODcKhBiIiJPC3Gb+kaW7mPtcH0pmwq9+n0+XJvlfpmR
4XAL4yAjhMpPJPX+mwguWIsUNFeAZBsvhRr5a6eaLrUu2KXNm97QoMKKhvIB5eFVCmloBqIhklEf
e49l75qX+GC8wQwysC0R//umw16JYwqyNtCwqHuCtKgLHvpdX4wvE50fr+/aZoy7XhJ38uCMXFpq
4j0MmIIWWGUq9abp55IcAiOzy/4Yyg/j6A8YEZw/XxctWh2nE4k5R5mZQicacz+lny0Rc5bo9zmF
MKe8DC0K86zTY6PfBMnu+vdvdjesto4vWlddNYXLqKNHHWOzjLsbjbYHDSEYy5aBx/5EPpCuNjAp
itSciRwGnzpOpiAvU9Y6TsivIvKpMfnWsjeVZxIcA1lE07vptvGOM8EgAFl8e09NckpivNzcUqfn
YZR9S1/cZDaf+i5ElDfuZLK4dZcICmnbRmYQlaKShaFAHrosjevEki0kgRqX7Jovy16+A1C+g1sD
TSPRUURRuakm4EU1ZUR8KENyagKqkkLpOtwWWfwQxN/k6Mt1Ndl0fe+/z8d4pEy6bOywnAHv7imw
e0m1l2ASuabNqGglhgvukgS9YBiMhzLeD66C5u/81ICMxzixGY1JRxeAfqMAwbbwRfNOogVyQV+C
nrmp7OAUNeVzV/l99pwTUZpLtDouhOgyK5KWBkli9hKfX2tQlmbE6ezJGT4lduNYX/QnwLaBCVbU
SCdQjzcnsPLBaVlIUtThZhzkhyg7LP3+unps/z7MDI2UOpLgnP/NErXTyxhW1knuSM/y+OP672/m
9EHK8I8Azs0WxiArSojQlVXe0VN5D9qsG3A84+2Nx+klepbcD4WvK5GcSSmmOVlBk8Dzmi6AH5yx
uih57Vxf2JbamQQ9lLqFpDRyTn9ejjLavIoWFRN3AtWn2mUYh8Vc9DAKzmfLC67FcNvXqyrAO/SJ
oFwXHBm0MEPW1PaihKpoNdyWmVbTDHigIXoJX83Yj4PUplSEErt52a8W85apWSmz0tHFGN8GfH3G
/FveM8oksAn69SV2RV0YgiXxxaQ8C1UAUwK/sSeFHbSFPcyLPTei18VmMmS9KM7/9GpvLUOCZ8xv
OmOGY0VHh6IJWzdsAwm72Z2QCAcI9U1S262Ia3jTwNbyOd+ESnXZpA1BlIYhMhBLvFgevWhuANSM
wNadys/8+eE/6f4byeLqHKVp0bugR3evpX6v8cDRI7eORQPnW8+P9brY+a6EWGqS5NLCfK6eO438
EJuf2vR1JCJIwc38+FoQF+ZGQYSJ1g6Chh3rpMgeO9k2bqXbat/vRnc8yHuaOArwmkUdbFu+dy2Y
cyFdPMxGJGMbAc7jDYvkh1njfeSkUDojGCu1LL56K4EVRxoL2HWqPRkgvB4fW2Ez6vYy3mVw+9fJ
I83LJGR1xr2R3peix+G2Ib//PrdNgTo3SRfBBdLkYBn3vfZjNARBEvsJPkXAUCv/f5s4L2upNUkK
BpOlGC9LXtuKvBvkGzMsMZ4tSrqJlsO5WtKE6DNEqt2tMMJKj0Wzm2dRIyaLtq6sh++cYUx+WAaL
iW4Yt2n5LB+Krwqa3UIhl+m2mf6zdXz/TJAXytymeIUomuwk9ZfW1F21jGy0EwryKhvohXh4vJ+S
xXla0s6KphdYVXSYHcUxdvo3cNFl4HusvmlPmC1z5HN1RN75oT6Np3Zv3Ql5tLZSz+tP4JztnJld
ooV4ErOxahTw3W4/76L9Bwer15KY1a3cH2A1Y1jV9Durz26TErDqDjkyXO2oFk6fCLTSYn9fidNU
aZQqE0ZM9ZNRv0TVnRAicPNltV4S5yhydGBWacJUxWfEFqUPEGo1tIN9eShd6UAK52MX1btycq6j
rdrRoAY8bD95cvi97U7aJLgLRfrPuY6ljVoah7j+NTxxypcJLx9NNFSwWZkziaVRUFIpaBDm1C41
k6XUUyjD6AC387yAKb17g4WK7g33+o2xvZ53UZze5eBQGROKfrixnm2K0mY/I4QqGjsvD9clbd8b
75I4lQPWjyEZbC7PLE+kfaCi/OjmMPJ61zh90xcrV2sZF3sImgWMweA9ap3YLJefOhhJb91o3/no
+xSiXIlWxqldTEnfaR06L7L5cWmoXaGx+frebZvr+95xWmeQNhumCQ0QqRrvFqVCd7HmGHohmCcQ
ieHuqjo11aasQFSdjOR2tNTDoPSHsrEEFT2BzvGwKHI26IVeot4w1Dqw3CtgYijFTtLzFwU88Nd3
TnA2fFopnYOlL/SAvXT8VHtpNVGugNniX3cvUkeyiiIpBe7On540pCMJiaThfv/ceggoQYPdnIzn
yZm8zIsvH0kQmCtxnJKjcS+u1Q6OW0+ep/iQUPf6fm2qwOr3OV1Wc4tOvY7y9RjdtPPnNDt3+Udc
6EoEp8whofFkxdAys47szlQOZjyfgjL2jVgEhL55+itRnEKbdWLGDWG1mYzskyK/6+JFsGECEXxa
FpUfOSUFbrk6vQur+84SjbWJBHCptrCujXyUsYa8/jSh/1wE9yQ4cZULs4ogM4M4wKVZaQ8jqmNZ
ecqiH9e1ajsWeD8IfqqmpUudAPURpYyLdZE9gCB7QQXoE2pbvxp/3ItyQptwQis7UdmurgIcXdGM
Vi9x21S4DgKfOq0fubmv3srAeVbsygdy1Y1IquioOF8QLyQ0hh7GE2POgFLF0/NWVBsWHRfnABgo
uhmwDBEmd84qKsPtjeQEu/T8m2ioA/mjH3iC49v02Kvj47xCSLKG0ASPGHozO+G+cCOA/PrTqfIs
v/MxDODWj4UjTCCxn73iW1XOU2R9VQYaOErd5LC4mteB4BgNPb7pksWe7udd8cAgc5bRXkTMqKJd
5hzHhI4TXUqgPlPgZ+Wxyo40/SzYVMHNwc/XDDFmYgYFl3p0CHz5BqWVH1bhtqCxr+8ir3BG5SN3
4fsp8h3CNMorLcigOmN5qyi3ReoLViQ4Lx4jwFQj2ewk+MLSm53JBc3x0US+PHEqxjo4ugVmVAoH
LLLTnS46MYHt8dgBXWtUAOxmBt+OT3ilfh2n1BWsTySD/X3lVIB6PPQxS30o9+VeB10fQ22VHOlr
7cq7bI/OSoFEpmZXDIAHCUjjpiQSSxmZWrfrysrpqvxrB2BqQ5WdXovvaqM4yEKqV2ZX18RyPqbP
M42mkkncdLqPG7wLui9DrdqK8X2YEzdtXgT7yq6Ya/KYXq32VUYbTQhkbzRiP7JqUrGr0VEcYvjc
QdMLsAaz4T9aAtuAlcAcI/AYaoOyKHpyTNTkUQ6EE1uiRXEuJO/jtOtjOC9Nfl3Ch5Qew+5MlV03
X6p415Ofpuwa+ucp+CXYTcHp8dMiYRKMrTUBgjT8OrnxreyNvvGS7KwH/XU5Ll7n9/vitvB6PCkF
6iqSzIUqWZ3nfaqxu6nNbDW9yADfzgDLVEgPBS2cqHIESxXssc7HLlVp4irEHmdn8ziCsXqwDdQd
1bfyrSh/K/Bu/Ktcj61SAowBiNw04tAotk2a2MX0ZVpupg+N/KziF51zNdnStjrwjDE1G7w2+X3R
KfYcfDU10ctStCguZAFN/CgpDXawM0cnLule1/XdUtYAvRjtnH6km269LM6z5EWlwO6wrMQ4JOVr
nXxKJXQWPBN6m/Si/kBB1MK3GVU1EpNWgKeZ1oKD2TVbyw6rfSEdBFq4mSV8v1d1zpv0Q5qrDZoL
3ME85F1gE9Ahpmgs7vSdicFj+mwuuzAWEIkJrgadcy89qBBaYGYiEQWwi/ptsA+d28LBPkEgxL/V
8eytY7VCSJuZ+4C8FAWuHkGfyXad8H3/+De60kSm2ZCRoNxOdm/wOzv9tt9ZSH1Kd/Th+mmJFsS5
jEma+rgoChSzJsUPa9MPyhLTzcJYQaB8PJ5p1MzDFIQY9dBtGdlr6szO7DGa7M5Wff0X4Jow4Caq
DgqsmXJeQzXzyTJj9PDRbHHQM2PF93k7O1bqqv3T9X0U+Hp+yi1HK9JEZvQ7dSVw5MsBGGylXY0B
tSNq/TQzxdPC/xjAUs57pHJi1BbF8lr5Ill3bSKwKbY9V+IQyschaZaD/xEty1IKqpQo3c0ZFfQb
CcyWcr6ixPOtUCOEkGweV0Vil83jKnvRPK5Iyznv0LRKo80NAsd8+FqR50S+NGR3XQG2K9HvZsuP
z2VJPgHWFrc9QyS7oc5hsZeT5Og31GYNaaFr/LguUWBSPJZpCqwTOV5wAdcp5v37uHT6ZPpZlMSv
ExG1neCcDM5NRFKYd5M0sKcn67wc9qrP6j6icxIlRvipPRBmqbRq8WSyHhVH8YiduM0pR2xhN2g0
wuP2y/U9FKi4wf6+inzTMin6ZGD3vWYdI2oeo1S1r4sQHRMXUqSGmUVFiGMyM/lnZTUuAMXP49Dv
SdLeXxe1USmxZEwOI/2KjUJ3JLeczKqtICxKEAYc69vel7zwYB2R3nEK59/7VogCdyOoW8FHTfmB
b8yAjV2VFLLbJmC5KZrOwTDFq6k3d1lAjkbQi9Iff9vwHwL5OF5RglILzWVxY5DEBg8tfRjMT4L9
Y2r8p8f7UwYXsesNmNmaCvunX9JbxVvAHd144d3vAPrft+j8KYyzKblPkhKxkuxGfeTJGXUHq7xT
m/BBsCj20dcWxZXPpMKIgsSsfzum5YmhHrCuo+5V3Hv2t67/uSRO/wItAMWJ2sguXSYnGPf1fNcG
X4UwoRtugskBIJGimDL9i5hKW+KkKvVhccdjD9J5NP9WdnFi04Go1F2Ai/50fQ+3dM8CGhd681F/
/IsMLcj60krHQEaf4DEwgLl8l4iIVLZFADiBDWkQg89tmBkG1rOygj0Vd0boq/QpLXYfWcW7CHZ6
K2c3hv2iJZhDQjHdciIUgcppdKL4+3UpG9Cc6BAGXoKqGrIuk7fDW4mJq7jqzbGXUa4dzpo/Y5iy
/5n7BjoGgjvrbTSvoLb6qfIjP/KCB+Vf19P+lM8poZWbqZkaWOZodTtFe2zV22DW3So8XF/ophYC
00ClFirTJngs/9zPSu6qRe4xWqP55S0e3WjRsa1n1i6Nh/Cr5Q6Cy2pTRVbyOIfRF+E0SSV69oGN
qFhOTM+9qNuI7Q3vK9ZL4nyFFpS1OS1QdE150qdL8O/LQ+xs3reMOxvwvurZ3I+yG+up17TJQVuM
/fVj2fJBaxFsF1fqB+yBJEoy9AyDu85NMZo8g0Ih17tDD9yk66L+fl/8uRrOoAhNaQuKJdhsiSEk
wwmVxxb0VZHUY4Bx8K4LeysK/X02pimDKlGhf0GsKMZAlJogBhvTxSNp4hZL7owjmiyVwA765jYP
oydMZf+Igq4CzlO7r8yf8VjdBbN8IMN4UJV+1y7NTqED/mz96GTM0WiNvSjTQTN1e5o7mxqBHafk
rINTx+4N+TgF5dOkRycKYzLB72ZHJJJEiattzf5nafzd3qdqQase9waLnYkb7stj4v5GfbP8/tA4
yav6IWN6F8kZr2QGhPQZvIRWhB6g33q7A+qsJg2Rff3cNiZVmJa8S+LMVjGiSZ3MREbjT3fI3Di1
zR8ZJhgHjyVz0862zkIgPWvTjt9lcnbcWsOoLcHANhRpeX/ZYTL6DtjPnoRSkTNiliPdMRBo81sI
CLjrC942wHfZnI03MfrYCgKrCOaDaZxGoLqm8l1Viqh0RXJ4Qw9iI6hrguus+lWP3iB9HgDKBkqR
68vZNvL35XBGHkQZmOKA5eSOQ34c2sq2Aimzg2E4p5H1IPXKy3V52y74XR736mZ5BGsG0TPQWV/G
6hXkawKFFC2Ie3PXTdgGqg5jCxL9lE+yXc0AyKwzJ2rJfh5E1VKROKaqK38sa0XZZSUTBwLZcjrG
yy21kA2cMlsT5pk2Nw9RIQYugDSkvHU7r4SRtiRmi3EpVO8TD8S4u57G7vXz2fRVKxHc9rWGvLR6
iPCGqJ8a6dQMz6369b+J4LYsB+NeawQILKT6M0kdPY3AmyWonAuWwU8jjDN6ySeA9WKQ+6hMvp4e
g1IgYvPkNQsRIKiuicVXCIipj3Kh4cKyLqSJP9FRdzUJQ3pNtE+UXpBJ2kibws2upHFup6B4e8gt
3m7j0fStXXgE9uHxN4m1hQrsR07ofWmc71lMue4MqZZdi4ClIrK+xIXud0tXCmx1A6APq9IVYEmC
h1dW3xi9Vwqd6mbUpxFdgFlOdixfuvj6kQF3GofrK9q+pnTgLwGki5iUb2U2kkJqTQ1+LosaxZnK
jAD1W7rIaXkA0f1od818Z/VG5CxD/6AGmZ9oQL2QgdxTA+BWjj8Lvmfr2Wqtvoe7NmcpaeNJwtTj
fFQcDS3AuVOh3Zju2LvhuqxNRdWBCU+wzXi0sL+vNjmwYkVvkL6AR7Tu69y8x8D8aM9l6BaafEh1
TQSru3l1rQRyPgS7P2k5qCHcKfya1e5UEKcE5X0pGtPaDANWcjhHEk7yoOYxfC8min3cXkjbWUdx
2m7T676L4asilaKWcalnuInzu7rfT4FozEiwX3xJZNTSiRQRkk152Nhx5o8zUjLaJ0MSjSdsv+lW
S+G0rkwydJ6zkD78NLgxuMMkRwGn1+Ale8WOd6Ic0NuF9FdQv5LHBWpB1c+zNXRIAsV24BcuKfet
fpv7tYtWIkcd99peOnR+dpNHtv7vK03Mufyj93x9ZO6CLlGYGur26C1u60z72NfAMVfukLvZXzey
/+HK3qVxPhPsMWkfRYhJI308asHeSg/AnWVvGPU5qO6H+a4Amo1AqEg1uehtmEraV1qHYuTOPBZu
6efO9DBhSFz1WGOY7IuIhdkqrh0o50um2egsfUyJaxSlbXS3rf4j+feggzg3tMLjWqW4F/gm2xLQ
qUNuIASZJugJ8AbzJHDUTpTi3bS6lRhu74jaZElcoRCpjJMT6qFTBs9xVHtWnAuOafOUVpK4TcvS
FISkxiy7fd7ZRfVzXkTjM5vHgh5D4J1gEtvgp/dBhqypGCeGB4kwiPhYpIduuL+uayIRXABiZD1J
pRRX9WBQpzNSTzUqZySGYLxpA9GLnf77Uth3rG4rYBDoYYWhdjedbfU7qqh3kcNSa/RH8ChfwBju
do58soBtx2iD/31T55/SOaVINZlWoClGiaHtnaVSH+p+FIVyop3k1CFVqwBD528ZRNmRvcydTpgm
jb4pF3pRdpk37qeLIcqObgxYsZVZhmKBTBjJXi4jUFT1Msl6j1qQK/9iUiNXwYgO8npWcTDRiWj5
oZN48zfj2KFHV7/LSsf6cV2H2Mr+8h6rb+CuH72ZpwrAlbK7qA996U0NHkkEzMlggafFh2LLlTDu
7hlTzHJJtGX5SxRfT4wzw0StUt6L8O4I1TePdBXH8sbR5mZXMJelquqpyGLHwJhw2LUHoBbZQzf5
XQHIjjCEIqs5QMmVmzZOSruZgKEuoy2hM15yGe+GuVKccOm/VTk9ZQgOa0X1i0o71rp1aML4uW6D
/yPty5rkxNGufxERIJCAW9bca8nabwi7bLODJHb9+vfgiZiuzs7PGV/P5YSnSwlIj57lLARVZrHN
ZR0aQoltzznoY3wWnluWQF1ZlRVpqHuqinuOGHyqF8GoaUlYU2NDm3m38NoftWIOWeN+WtSuQYgc
vg0JeiYyP5arU4teJI+NK59kUTf+UYLl0MSM3Q8SYnDEGrwPQIKBAbA69Z6zJUxMO0T+cmcILQfE
f3moYBgLJfy4roY7Ko1jwcW9oatT141HqlIkNu+Mgn+Z6MMcJEb9VnBLeJpFIdmXgl4I6aPjgBYB
s9Jfo6H5nbZ82n06eplo9qpRH5bqNmkHWRwD/UhpGtGYG0dtATaBd6PfqM+StFFnd6cK5u2AAdFd
Wrt74bxLySt0OMpAEv25revQHbTHSntyiHzoeQmJNHM4OgWslkuJbZm/CbcePZqzfem6kC7qngZG
a4+55COHgI1M1Z417KFpksIjTnpXAOaXG+bgwbOn9+iYeFll70k+nhnXW2+o3G2bQ8A9x/+fySX1
WFUlflGYxIOS4Tf4Xp6yYT5njYbOpPGidZXfysQnkix+Nc9xA0a26vNdlpVPZiU+3HL1DzKbV25n
57ljYW05kTRU5mU03y2U+WmHPnHXpb5V6sesx25M9ftWTMeOZDwEjOOO2uO2KbRvnXTu3Zacx45h
mMsOktFdV8oA4eSXKJgvuMOBdko3utZtqIAEvd3uVcYMn1dq9kZI46OgWcJ07HRfqOLbLMaDofPE
r+qq8w1VACQAP6RhsHapSNDDZXWsKudU4aV7mgFnpFxtx8F+K9Iy9dDiQBulcU2fDnkgOnE0DL5N
mLurmblbRK72Q778anRuBUPZvA2OG0sr8frc+iZzuhuyKsRFG9kA0uqL/eFgJ0zWhLdTbXU2W75b
lYZHRpF4xdSfC6d+Nsdk7/RoFROe4JHTbzBcMXx7SRtvInmQ1Pwo+XzsjfqnBrmscW7ihuj3yn5S
pfrBBgUnJlABJpSwcoyd2cy9VCYHopW5V48G5hkix9f6SaZpg8noVq+Lc7J09zzXQzVXQcfFRnOa
sDfHuHMWGBBOMD9B/9Sm38dSf+uy6UQo3Fba/IWOoycbfQmWhXmkHzZ5O4/hqvLHOn4ehHoncqfN
MjaNzofFSZTxyfVcTQuUnhJs6ZJ7QynFpknsQJ/4ecqXBhbzvPX00n1pafbNlsOTVdPcy3FDwKJw
J0stHEDeqs3kSFn6nsr0wZRqS6AATzTrNE/ZI2wHZbBk4r5MG+qbpeVTO33G6BGbMAuXRHzysd8w
aW7EIIK+qCYfIMStxWQNEQdI3jXdsdabO73VvtV5dj8rdPCYHZgNgepf/Qwh6bjUzMqrHOenmg3N
S5ql8mr4eXmDSOE0yNQDFzKsl4F4kvZ7o39h0g0gp3Rn8/K+4vNTKZpDx6BSKw09SqmR+qrCdCtN
+rBU1fcpsyHbL6ZYOcgKXb6F7Vc8UB2zD5qFpKt+gqkgPYhwR1NJsK0Ws/EsQR+oMd6zHtUMc48y
n5+yxvpVFizsHRkWiXpUafVmVOVLYpmt52BTLh3zEgEBrJIeSiIOjq7tK9594qztqdl8zwyhH5YU
DMdlOLX2gmacg7wbIvRDah+5hbA/SR51y3RuS7qHXs7GFLXnZvUW/XGvaebFo20R6ExBzlJEejM1
YSK63GsofZWa8HuhP3b5FPWSjF5aZo9jWyJEpsaRllUAgu1D2ZPnqkb04rbcJF23a3Oycw3gfoj2
aJvJxjTnQMtrb57ncO6bk0jh+DHAgKVO7iCP/Eid+Xkk2odwl58dJcJzGvTsdSOsIbYIZ58sMI1i
ZzgFNpB9tFt3P9CGe7OA6EbL4EMBMqeUx2EYtmJiQSkGE9bN3XFESyPvoYaRkpPT6pnf2gxniG+L
iT10/eA3KTIZfEajYCe37n/JboAf3qxzr6r6c9tUqWdr5bnq2a4E91G1GrD2MKJo0jFeWrUfyfgu
Cfu+jN3RyY2dyPOgzJITtcY3vbJ/UKMU3sJqyPUO8cDsHXNFxKc8QFPiaKVt7BAG5NLglzOGE+DY
trbmlxr80bQlrHT+Xlcz8Syqh01W3zc9rlZ9ETHB8Gs02lDBhN0jZvFTp2PtFb3Y9VV/r49jNJnj
S9XRXTk2H6PKgxGuiUOOxxkY2xvtANaF/bRk8+CVOdnaqjpKyR6gbZl6HXvKS/GLqjGgLPG1zH7T
NeuhawSyv1ZOYG/QQBn0ZOip6bVm8qZE4+Bo8Z9Drj+YsPDJXLYpZmDLTfMNxsOPEmlGm8gNmZIn
d1nieiyhMKODxMMKBHjY5pVwa1VTuatM/Avt1aabBhaRQfiEk21j58Fk1sdCa3TfFRiNzfS75GyH
/REvy6+lMXaj3fmWw48ASgdLVw9elvZ+r/VxUsy4UmmcF/Kpz4eoKPODMFVoJuM+caujNi8YKKuA
aGqjhtEzarVrWhSvqdMGFU28xuGOV7tN5U0C/nZ9027GPoV6trI+hK2Hba/eGt22/bKXRznSk9LM
t5Sg/ZrYPyBs+JEQ+BNCFZDB6ShzpgdSw3JxSQ8G3PkGR/NznW9a4j5JbgcGc17sZjnzuj3LSfP1
lp7MxfQSezoPI9SLDXtvEGPwCj5EmpgOKbfeGO9xx0K4RNh2qNdDoLtJaNR2TCf7MLnzxnGE65WJ
FTS8u6sSEvYqiWej2ktShYWQ/uo97VR0p6tqn5fVZtDsAHi+HZvbuDBan9byDO/IYOqTsDDn82Dz
nTHyO5FDfK5bgkEVd6ZW7gxs146iM2WoUM5kYw7zDrYffmNXm5wmuOVgyTOLIWJEFoGTJFs9UXeT
PnWeoWujPzopqAIrnz7jB1ejGf7H9GNUyaft4H51h+3iTC+QEjgOdI5mUiuvzeW9wrTXpyShnuGm
qQeLZj/pgGTT8eZSKH2SlAWK1q43tPD+0N3SazPzoTPVAzAFB6QsMe5nYJDsH5qGwwLXQk3j+6YX
r4VmHSxi+zAH2HUjPWbT4NsE2SeFMG829nsMkx9I4W4oAPKWVJuamh+0H7dlYryTPguMwv1sMSnf
O7zdabJ5b6tuRoZOfziy+UzcWsEjyvw2cDdI2gYi2PgdPPlJreWOpt2erzvNdqaTZBnQgKXAH3QQ
TkCqGIofaYH4uIzW3cTKszTW96sX933f7NIB2vvwSS0qIHBnI0pn+q4ntVf38M9r+AZmTD+ErryK
Fhgelt86a3rLahZkfRt3g3zJWbbVkuEuGaofttPXXjtaR56KSDE9SlizXUQVs3787AStAkzShW/P
7XZQ/HuZIAFI6Tbpsk9DstgdinvXHh67rt+YHZheXd1+LhYDLMaW95bIY3zCoEC4zxYWIwkIMMY6
22m2t4oF7U7NOrNxiCqt+gH3Uj/Ps8Ch6pudJO9LUwGYC+B0p/bTgmCWViJMHeOlGezvAMylPiBZ
HjpIgTGMjS9ROhTzsjWRwC7WEBBJn6BeEhBkXUkB9pZe+iMqmt4GFblQuNUq9kgzvl+E+tBwJMpa
Aigu96pfNnIUcS31UGL60ZpqD/nhh3Quw6IaYiXoO5yo4CaE71M7sAHDxTDgzOkLNFkIFDx0Ux1z
08KcAX5gevtZVCS2NWsvhV55DDUcWWBsl1PxgB5X6ZVWp4WMzNBqlrGSc6g0PSqbaZdKsXWz1DfK
7HWaaGwQ50nk/Gxl4NjJ5NTX4+SbI4tGpg7zkhy6xDqw1vZaVEeM1NLTtfnD6cWRtkM8jfShJwB4
Wc2T406VP7Rsr1nqBLmGkKvyKR2TwHDwUYr19A4bMxshsMZeyoQ8ZKCiem2JSzkz5q3SbW/WRQQw
f8BrVXh93+IKao5C6/1KWHifLJiU3Cw52kRmv8RAzgWtGk51QYN6wC6w6aNA7EFpAUanGSeielTa
/No4IqYa9eGmcdeNNgT/3J8UTWuP4j0axvfZYts6hcM8LTazU29dWWALwznElVsFkXCfLs5Zd4yo
tbKHudY/Gmj4+zRJzq7e/9QErDvxotqQ0WSvZchk8iE23DkoZmNrYz/bcw8NRQr1lyQ/F9K4p0vx
Xqym1qUT0FmeO149jnUaWEWP22re4Vwpv5MViKkIh03KXmTX/5rgDtfWSes1YkFSAqMM2seibX1u
Me71zHGPRbfWUexRo+Js8XzHGSrsouotT8uz00idc1Jlr1mBvY4hjbfM8m7qcPZJhXrIQQ+xcCGR
I6p0jtN8OowuKT1zbg6DNt2rVvfbVAd1KU2+kRQixWMeFnT5niYqgme253bPEy5tdKe11DP67I2a
y7dGSx4NLdmjAee1yfgryeg9fNx8k1aHhrDHWo1PddJFJsVFMPbsxdSKF1Kk72IgocjYxs3KFwhk
YAfp7uKlTYM8AGGpaPXco133MsIcR+rlYyFwRM3pCTYI+BDVuRvqDTRJUB9OQELX9Dmb7J9ZT6jX
6NOWUv69N+V9MaRgUhAgLiBj/qHDYIUJuEabbbcfdHc3s9XmFjGFjBaKhkR9M7T0JJA3ekqvIxOk
FpVru9StInuZ4HgLjd0iO5FOnh3N3osh+TGNKpwGGXKEKZ3Q1xyn3yqzA11gEGlq8I4x3gpr3mo6
vH5HSX0yNR6fkX64aITPGcJkD2CS5vpqtoN0zLcAKTUlEox+iGQhHzrRxMM0RQtHA7Uyf1YWRyxy
EDKkg25YaiJ+F3B06VFrJ/U0BInAjVdrDm6Gpj8lWXqEY2/E+Lwp0n5CsKVQVshj+KCHVWrEAD/c
4dtz325LvAOtec45LlBq7FrXPNS1+pmg3VQBNEjdiXtmXj5nOMq16s+yYZ82EU9wEY5drX5OtGLb
duzAah6hSg3Wa9eZWUAbzcsW4et9HZUcRcfSQ+gKHaKuC9PGDunAg3xSEWuRBE+6FeZV/9Ya6eQ7
BFOYGvI2cx46Jn9QEKSvrempcIrXVqeBobODlY0eSQHtZuXOBmezXLTGm+vSE5IHRlI8VAQZkLvw
N0dZlkdYfaYcBAFr1EORzOc0mzQoQWu9B87nfdHRUHL6uDQTPpOZwLiZvJpp+WxN/cfCEm9lTlaw
U197DKNUL3QY/DW3Lbv2vhOK+3VV3DFUffVQfBNu+sCNISrhkQztjBZbAJJlvH2WIodcnnXKc+2x
NspjShBEBq3GE8kYmPXYqPvYnlDUWKn1MQ/WaSnzH4vVFF4r68OsiX2PywASW1BLcEWcGW5Qrz1h
vNZkyrcKt3s/hTMMDg3cP6NwYIpjbqGAE8u0eZ3IAvHzOt30g71TlQ6HyPrHPJlIJdU2KQq8wGVZ
Nq1c4ox3z6R39mWXHFI1Pw7WqP0O93lVRjSDKQgqoyZvdG/mDBU5dZGjQoZe9NIrBNnBzDpS3RRr
NbrwVnJggj7WgvyCvlpoQ+lZ04AZsbAPYRpoODD1pc1bPZq7dBo3iWN9DLIw/SkfdrbMXikTmwyN
cN9aWkjEw3HY1mGcK3jhN91wbsXMPc0ZuVcsZbCkuPPMPIEZi5sFC4KgZ0/292RURtQN01bWNv6w
DYeD/Kc0nQgWjjUyZtfxMr4kHhzoNusPoUhdzaQ4aWi9wkLLL9Dy8FKrPBa1ip2if5Bl+jOxzX2h
6BuUgr/VlXuEZsZTwXLNM2vrBBOa8+KkZ7gjhSNaiH0JGEbuPGV2knkO0fd2XW9afL05w0HOV3f0
EnctL3H5lt1ZtVOk6fpJG+FEiG4ifNfGaO2J0cpBJwHdXFhuxWuhOyC2JT05FQQOEWsKnxPUs23y
gMTsnDtWUNfFe9lXG5zW7bjQU2dYW1ZpUWfxn06SPqKP+gsOt/frX5dJ/Yy+UViU35bWeOR8fDVG
cVdUI4DE1lZD4zIt9UcMiPHVpzxaRt1LMjdc3DwWytjUcy690dEOteneAYT8Iad+QQZTH5PeDvPC
OjKH557Jhdcb/X1uiV8jqmIGxcCFmx/MVU+mgwKqJQ/2aMODguwy4KOwD59sZ94m6RKlutt7pWIi
Hu1s26Wu16v6GR4rIdPbeHSae60Y/L6hD4ZdHYcEjVjb6J5BRztRZe7gOBvnlILqrGxfK9ID6Zdd
ypwD6ozISMjkl6q512UR8mrkAYgrB611lohLakIMCw3JuhAPJlBVVj2iU2Vs0A3dAwBd+GB2h42y
3rjqP3W9eS354rd1dSf5fY92C5mV5dlouoD/nFZBkjVxigbhdtJsT5N5OJgC0EukM5y8LSMTkWWg
xnZwBbbsddSWDM8x3tcte4Cz2Pd06ffaMDsem1Uk5mrT1fpZac29TOcwcbotmjqRtnQHG4gj2Ot+
LC7bO4qEiaxCpzOQPw9NXA+jX8Fn1Tf4GCf6NHiznFJPM9VbXZoTXBqhLm9p1VYw7volt55oMp+c
GbmymXLdK2EP4Qj+sjg10hDuj8YMfnmbn/C2fNGWwIDbRsyQd1jZtJcVqtCy3GYG2w8okj0LR64s
0mgaEFzzHG5uhlHv0PB8Vc0Cw1gTJh6tpsOyjsINEMKpFfs1FOC0kuwOhfaD7CRK9+mVi5ojPpnv
s4YEn9mxw2DOkhc7PSGPSiy7Ziafss5/JYtZe0rwwet6/sFytKkU8KCViVaF88wkgiCV8z2c1Z+o
Npx41hyB2jtAZutnM2SuZzF4q9vudq4oWsTcwJVYxmNnfZ9VBclc7amap8ggOOJookcoouEpCB44
yoTILYDiGSuPQw8ZJziD8ez0rBlykylrL+psly/tRsrkmy4gL52T/azm5zmb/A77OCwzgiyJ9QfC
smPW4PQlzROKiE/XSB4XPd/Mi/5pGvOG1TIu+48RbwlUIQxiYGgE59oTcYrCm9l8cFD3wDjcL2By
KEpUY46znVkHfRrx7q5VG+NhbkFxYUDPDM2JjI6HBecTZvM/S6NLIz7SR0JbmP3plq9xMyoN8Jup
1Xt6350JktjJBlhJk2hqMZ8Yo+PnlnYcSBbmyE5uIFOvo3v+woZdDIIxWUgtMG4wsBTHNkzbDXN8
pzoRI0N7MupI+OfZ5PUR3n8BYpeOGHPJssooAaVQy2tl3vX6ZhpuIVLWkeM/5p9fQF8rt/zLbNtd
BKTQFDhRztw+OFIGyJUfXe7uRoFAp7Whq4E0AtERv8z0yEzrEJfD83pU//ysKwDrH7/jy2j0YlxZ
T01T1SbYOHzp/Uy8o3fhlq4/zt+11rfMjz+vdh119GW5iy/pGhJqLRUmsfQOXUfwmRBfyLY+iCek
qH63N2+Mma+DJb8seDHF13MDzZEG7zl96QG37+IkaDbuES1LH+yp4MbjXYXyfVntYp7vtGU2pi3w
Yabq0Rab48rgbzXKXmv+ObaOVxLSeQ0GilnDC8+QTnzjB6xj8z99zgu8Xd7NeZIgZwMcnu1gv3TX
+jWYueaujfjzLfD9ujf+tNgF6K5zEgKVPTwt7cOiP2nW642nuY7L+S9Q4ZJpXHeanGSDBYbdqm+L
bDhAUQ+eMaS8ggWO1+zGyb+ODf3rA15SjUm9VMnQY3+ukgTJSxbxV9tvtykcmHIgTMrzTSLwjS92
STiugeGpy+I3gWFVuYJei+730Exafb2NwrsFqrl1IC6Jx0O3AMCcY17Shci2fczvIW6r4v/oed3a
Ic7VLQKeH6OmC79fcrFF4IyKm7kFGiJvqidq2ugNT4+lsD5l1/ndYge0a8NSCBjCTI+ZMjdwn8eY
Ncl8TXIMMfBfottwyEotgOLivkXf0AGkgeR26xnCUL5CUe9V9fijRElCu3XyWP6CWNNL3pGTjqlW
o5SX2cbOcordYuQdwBEphE5Qv2jEz2oSQrvgI8fMJ5u672IotoUwNxpuYVjOV7ukYmFRZ7HZkxBO
eKgBrQIFxLKzWhTkqbZ4S+ccaFL4hVL3uabibECreu6LyUvb4lPhLlwVL1MBjndhbHS4109Gs+GO
c4KN9LtEu41ZmCTqOdIype2ENPwkly/AQ/vJgC5CiWKumIvjSCBrb9WTJ3oeETc5Ti7s6q1bUMmr
dx9MSuBwDZ8mUAv+fi8JCvUAc92OVlED+OxEeYaWRi5u3X9Xt71jWlgG7gqw+fv7OnnGYGyV/t72
ur9SCstnFsz+KnuMAvrpRiC5tdq6Tb/ctm3fgZoxY9P3b+7deguw9+QwRfNL7y+vN2+Bq6u5pg3R
d9PSbfPiFhgSo5lSgq3bhUsIJYHIfoS1TbgCus1748YFbl69c76sdhHyyzaZnWbGan1tPXIT7REr
Oza5a3qGagMksMdmoO9srrdrO8adin3d6PvcpBtUFSA+EkwCAZfpBusdPPc9QCePBIN0z2b5HTPk
k21BaHu0t2Pp/DQtbatq/stKmyjhwAx3XSDVLdXIq0EDUR/gNN1G2Lh4f0taWeacLlC+JMsGvCdY
Rdk3Av3Vm+XLEhcvrSN0yEpwezGBeGjHdwsBByKvHie3OEjXMh5D13UEQMMB2/ky3lZJnnb2CvGz
YuuX+1sHZvXjhWjobyOZfyEe8LflLna6wXUkkR3yOdXAg8dwD5VV7atS/f9Tj/+2zGWYsKea6gTw
PWlvDHWwxx9T8ThAbfnPB/fKZ/rbMhfZW6XRFGRxLDPlk29xdHnTR6IFVt7c2A/XMNt/W+liz2mZ
S+xJAg5fmhVcEJn6mEURMfRSXep46ZzfJ53h9Ul1h21zY/FbT3mxGSEiNYJ3h1i4SMzZnbcWiliS
iFCfixvv8+ZuvLiPQXnGsCT/HXZXEH4Rgao2fu/3tu/crRmHntyAuK4b4SJH/PpeL82GqSpt9BAR
eTP3Dneh7qDxUH3/n3aJc4FnhaSfpjMDgjQVSnvuRqo5zclJ3hIuuJYc/u1Z1rj/5RZJwfakzkqQ
tOLMgmhLupObar9mo+j+R8Md+qqbf/Nklu7AfIjCyP3ilmSTuSibAi6uT31E6Vs37JMRQwCjurUx
1t/+z+/010oXcQMjXQhXVdgYk0/+Q8Da61t2N6NOyqP6RmJ/fVP8tdj6719eZDU5OetM8OUSwIHK
Jw2OPU3648+v7jdh7E9PdBE7aKpxC7XmKhFTPqoINPkgCdCvgUqDuU+Ac4YoItzr2WZ8QfXrV7CS
vb+FB771oBdRJXGFGhLgqtDAzTB1OCz1RyvPf37QW2tcRI/BmoemsRR2pQ3R9orDmEBuGv0WHP6K
zD6uYt0GtNkAcPwflsVJNlTmYOEiG3bOgx6Od8LPAvnaxjmULpDFblYBniysYu0GD+D/ce7+u/Lv
2P1luxBuTrVlAQOtIcFJnjGOn/NDnweYgg1AMxZlUDVxj/I+31rzfjFvHMIr6cjXB/+tRfRleWCR
Gu62OPZtAcRd71RHlWQ3FPhvrXERWoymdROGEXNQaLtCe2q173/eJLf+/kUgseEbZBur22GT7jk9
9tXLn//+tbLyby9p/QFfXpKQhbE46wJjZEY1BIXKjdqQrbFzIvQ9bnE4bz3ORQBxc67ZTYYAIubn
FCA+t74lZnVNYcrQDfAkDANsVHp5cdkNABcTw6Yj8aruvxLVDiTqIW/249+8ui8rXVxfvWikpqFb
DzrG6rLe+a3vbAWUhRuoJtwkp10N9F9Wu9hpTQLb51GBvDNVAd/CqS+sUWhuxt0QsKh//jfGZYgb
Xxa82HpE0JaZGEUG8yfwJGgaY3PY4RJZ5/qgfDA2w/x86ynXNOYfsf/Lmhe7ERj5BmMsrLkSPlY7
vQFqe3V0axuu4ftPy1xswyzBrCVdiVBGj/o/Guh96zR+xzcd0Cx/3iVXo/yXJ7q4zaaaaaljgrNj
AGDfuQcHE+S8/zf38pdFLq6rTjHQDGq8NiPV4553kay6vSWsWwF9bW7/6b1dXFkSHPKKmShSdC39
IG4bz4mz0/vqM6nhoZEC96HP3wWXgDPeIuCRq8m2YZmuDaQmePQX30wtKWNMQ3Nf2+i77kXfjbmH
aW7AzyA5hbCbDeoA6dwWbJs9BQ+KeGJbQZW98t0br+HWL7n4pMRKa/TzwTrUCFpIUNWZyQSMvgVI
Q3VD4PJ6NCMGYa4OBwR2aRAHjZusrdlar0FLf+WYJ9v0ILbgzUS3nG6v0fYM/ctaF8/VL1YPFdTf
h6+4d37yc/3Sg+yA0CZ895T7AIcA6u71cfMTM4c8usXmvHoq8ZS6BSc8+J1e1DhwaUKb0ETLv1/M
vWarsNHywzpBWaZ+i8Bw42ReXc7ENI3Bp4fYl6+W09nRgD2BQgJGdB4sGjY5LPo8CdhdPrVhl1bh
vwgFXxa8eL+uLaCfABRlkNhvrvmtr1+N9vF/W+IiEPBODdAMQjpSpadyOGb6nTs8/XmJ61vyy2Nc
BgHb0BQROIjVYYExiOEBfHyaIHug72822dc75h8B58taF1tCga9j8HWi14XdC/F5VERoe3tDYP+y
4ExwM1e+eslaSKosh9k2LBnxe75kQyqrxDQB6ob1pnB1dTNsuLqtnEMJn077VgZx9XL4a7lLH0D8
C5nLxVTB+Gl70drfRHXzmB7WK72MgEZ8//O3W6/Pf7zOL+tdZCzlRJLFgnQzFDHAFKE/Uv3zzwtc
71N8WeEiS0mtyjCLHjl3Fw4v/1EDkeEYJl6KgOEGt2LW9RLjy3rrBvrywZzZwSus8QbJAwZzqxnB
KswFigaQ5NCPWjn0t7Q4rqfMX9a8SFLsKh0sOmFNfVf9GGIIB/owy8i9BTeQFpSvf36lt77Zxb2H
gFwt2oJStHXBE1yBeQW/EZiuN9G+PNFFZFLWUmRyAGFbElybPQAS3bsjJyBIHqs2rPN97n7ntzwd
1jjxp814EavQ1uejAso6EOm5cI+pe8jNzDPmz6WkXn7LQvR62LKoSXRn1V66lFDRR5lTFzBwFDog
YAZghm3ME5CnIXm9Gbaun+u/1roIkWamYD0tsVa2ZTFgtTG7n+7LuItWRTUed3v3aYn/vE2uGCgh
Xf/yfBehawRRsCUmTp4w2Waas/sVNlwI+96dMn9s241Os89GmUejrd8sLoIlkY/u1BheNzRP80R2
hZ2/3PhRV+P3Xz/qUneF1bUrZwcvYrEiJ65DcIfKGI5b8mX4/M+oVDX+n9e8vq3+++4vSfJJMmcc
xBiIEPb6PZ37kOf2iafLc65UZPfAa5piuHGArp/Rv9a8iHrTSNg8rt+70Wev6iQoLa7358e6tcRF
oFN2VQnXwBIMJL+yPQzk1/+2wEVUMyxtSJyWwzKqAadu+MH+hfPeukMdmzIHiCMcwb/Hapc4NasI
AMTuJj+lG2ODMO1b0INY1Ytv60Bcj2qQisIEwHGJe6moAVcHSWSF9Zwj30Jr+mQfxXbVmr7VBLqi
rI4n+7LSxbtTSko9w6A36DvugXS9BcL+3mCuDyj0xrXyN3eib5bWvPbp9GAP/0fadS3XrSvLL2IV
STC+Mq6gaGW/sGzZZs6ZX38bOudaFMRNnG0/uly1RgBnGoPBTDfas8L7Hs2DXRk+5Vy9vu0DavXn
MBstRdLclAGyGPMuuaEk0dhmC9Of9OWKnzRtgt3KGnN4ZGaup4KC1pVovgs7w5r1y2G43XdOng3m
rIjQdonOT8wAFto3rbtEt2SCFoF9G5sRtloHA9oDhvjmKsSuZcFDlt6r+ev+72/nRisDDEKLQWtA
owkbNYP/bbmg9B0DuC6N19D+X/jPN9ejg37a0MDKJotMshe1eSsPUwjyjOIsTBf55P3JelYGGNTD
BFCjDAsMIDk/qVYDzeDhiXyZTpObO9ktrya/Xche2WMgMA3msAp13E9Ff7Yhzo2eE0qtfQqcV3Wm
kmXotbZky+is7CePBmvTAVe2mQgP0RDTLJUAJx/Pcf8aqOh9RT/9/o7yjND/XyWz6TLJAtHRJpOU
GfgVBowWqWcpLQ5/Z4YJ2I4EC+jj8N1oC0FmoN2WXHQ8BqjtzHy1Y0zIdkhH8maCt3eOhEecxAuO
PTj68IROP1J8nX/n1WW2U7yVSSaCg2FKOq2Bg+RabjfCCwbZ28Rrx3NtYlgWPdqdhNnSF2k87m/o
dmSvDDORrZGxK7Iea9Uja7aNk34W3OqgXKs+DQW+gDFvpezLCvhlDLWioRCBgeZNwza4xwDmFWLj
wOMLo+7wKU9/X9zb37LySsygCyBSpHWSxhWU40Aqr0nB+RJy8IRu0p4dBk4KoZiUsoIKgDTfRckZ
XVwYQcOA+GQTUJeEIESRZp4I4fZRuVocgym9YnZ1Qr9c52Gozmn90J0TXB3bY3bCAM8Tx1HoGj6v
0dRAka2byEiYoCimLJ6FaUCi8CaNGbvhA61WUiEo7QuvZXAbTt6NMeEQikPUy4QSqA7fDAwNG9+k
jNMOtmnCIBLlU4KessggFimi0OwS+EZvjo4+GvdJBKbvOfsTxFqZYRCLRBpmEaG+6aj6MRQOfXPI
eY+F2zG8ssF8Gk3FSFMxYylJdduj4Q8XpcXrKlevHgMB06K+gsHJ5hbzscHM437bPKpXtpkvVXRa
Oqkl7viJaUILU3rSOl5HAu9LMRDVVhE4ohNaSRt6e8qCO4i8+JPOI7ndXgm8QVZlHZ1XTDwVmOjE
VYhe+MQDBopC8QsngjbRyHg3wBzEUqKLiaAiS6PvlbP59uo2HOZr/XZyye1iU3aw/ikwnX27vHUx
jq5Uep0lDV4+ZtNNqqtS8fd/fxvRV+tiXLwr6mRQO7gfFcYpvOEQPYIx4k1SSLjft8VbC+PpFUaa
YxNPeyB6xyDSdZ1x3sS3QXW1FsadoyXt+yGGAdmfHMraGRyLMxhp/BLPFjWnUYnnEIxjC7MkKdWI
ukeTYMpsskHCZufp11ThYND2JQ8vAIahipIqsmq8RaPXcybjqNBu5cJXQBFxC1BwlNcWDyToNE9O
413s8UrS9GN8OjFWVplTcayFdDHprSTMQZxIXmT90EEFoQJRQsbr+t6uIa2MMdE7zkpYgS0CL9pe
fIWhLi+9pV3mGt57A0u8yJ3I1V94K/wHd3nfWOqvqwSjyoclRes+anL24lEmZfUJY6Q2ZVLG5Mxx
3/n/IdDerTGRPKHfYTBS3NXpLYxWqIsDQQNM+j9UILYD7d0UE9OzlMkTURHTKpp6xUb2jTnmxNo2
rL+bYGI5krX/OiV01k5yTI4m1NXEgZcD8swwET2XZKy6Apum6r4AzpsYpAgCT4eCZ4SJZD3L584o
0U/RLyBpc8zuQeWlRJwvwsp4YO4evNkB8uZYeFKqb1C+sPbdaxuNfn8Plbl0Z1IUgVoNJ7maynd5
b9plpfxMh/SMofm7fVMcZGC1dHX0tgYJfb9s2iVx2liEHiyGRQ0lwOwEZCxDwd83yPk+LFt+Gwh6
COUVFOzn+zBKrRlUIdHI2cDtW/47BqkMGpQBBANNESdt4xRHHbcb4VpxkztM2mKYOLM6O8XD8yOY
V/4WalW6/hUO6XlmYLQd68syEEaqx74C+111Q/JvZc6pZ0nUl3dgXWWgIerEoBTAweRkpWW+6t50
zl0wKjjLbXBtXIDhkg4d6M58CwboA3fQgfclGdQwhrjA3QDvgKONF35wlzmgusSUL53jaK/pwFSD
Kbucc1JvBh84FGQFbIcYsGDjO0/VRqbdI0YRer3YXoxVxmnN2M7i322wF+OhnoY2g2YxVja6dGEG
FK9Q/TR9kGramS9z8tHtbtWVQSbgZ1CgjJjGX0BgDzJ2dzi06K5M7dbTXlKIzYMKLfmuWBLYvOXv
IPrJXMGpE3vivXpsH6Krv4PJE6Dq1MlBgOwEAkWgF/SgDGi3z/WFCkLg0FE5p+gmzK2sMYkCpBeq
cAyAPRKUvuJ0ugbljSObyWEoGo4p7soYQCBhAuKRt5GFCIPkUVi7Uim4eaQgzxvqq1mfrzIJ/cH4
txb3qZ2CQqSvTI7zbqd/qyUz6CDqYDLq87eLR+BLFzW6/aBwdiRUrgjiCM58Vq60loOGm4G6MsrA
hFIF4wCGeNx2BnIuqwV8n+Apm3/sA/t2YGq05wbyJPrbMOAK+KoKwkFxjVMxje6M8SSovGGaLXdB
N6aOOjTKEepb1K4MpKaWk0KNoSaRXJgoOCoymD+0m6TizZ1sZrBo/MRKQKOuymwP0QIOAHCgYSmz
r9wGyO9C13TTU+QEF5JPs1iQehUWryVgc33vVtm0Ijd1JZtNKH8m6kWLRdXqQ5wcC4FzBdnyhtXi
2OQiGEt1Gg3EuCKGx3Ic3b40LjuBp4qz2Qi2tsNgCZGNuhRoKUS5nJ4JRF0WXDhQ3U/wXiFAHMwC
oe8tSOas0otukwcepm6m6Gv7DLpgvlEFWQ2a3spfdNSVHDC7qViFFb4kJ+59YMv518YYeAmI0MnV
BI+hderpDcRDF7yrMyrVod1dho7JqzryTDJQEvX9YhoDTJZgxgc71fz47+N5vSQGNQbQHeeKie8n
g06iaJRjKCn235lgMgjwDilVgo49ZzBey+JF0ziEA1vJ7XoJzIVD0OYFTHLYoiR/mUyvhebH7C2B
W8t/uRAmKVHA9xdAYI9SVBgHOTYOISiQ9veKsxa2CaIVElMBB5boCHPyHGMaLVHB2ynENzKmMMFn
zElJNl9eVnvHdkCAhEadIfREUwH9ufJKv9CtUcIxNbmlZx7FL9oXhVfB3Ey81kYZzIggEaPmb+JW
tnJanNQFgfD32AaxNXrvQUPFqxp83lRNkdEyAI0RBYVnNtErQKjaj6amOB3w3BAKVwD1nPYMznur
HLnjd58jFuobIpGIBj0TA3phH68GWg2UUCE+BZAojrSitZyb76kN0up7+ng7PvEw8POJ8tEgg0pz
HZlh3cOg0TV2335VGgEU6de9EnP8//OZ8tEQg0WguibxPMNQP30FAa9FOsPReMXnDcVdakVTdeT+
2EN20i8dRfSxAYkcPNLaxJvuqmvIgRxBmhBapts6shc/d5fJrXmUvyQPf+Ira+uMb461PpuzJKBW
F6WnQewv1AVEb1p5kYUyxo5AOLQf8Bspq07QjY5XEVBgimjL+eguZhtGUmMWxFHvqEZTDfI4i3wF
590pOYGKKufZ++yeH+0x3jImxojOE5Coti5UtGAvtzXkO72THKAhZBOLN5j/2Ws+GmS8Bgxcqdmp
hYomq4vZuIBbgrDu2/4u8hbFnmI9FLvyHjYG45Anfm78a/E/rAFtvgamXBDSbz67Skpr9MBF+Hiy
I4OVrIcuguB2UgmmqwIIwjsvNxLTj9YYH2yloQsWDWfLfEpuKk+4Ilf5ZRTYoK+7ovNCBl45LeUL
mPL2d5FrmPHFQWkkvagyKBtCAxpjQydDdzHf5dMsTrbCO9kq7By8LJxB882vt9pdxiVbsZaXcYbZ
IbswIGmgTAFnZTwLjA9qpCxMMGTDB1EvnIPushorDjjyTDAuqGjhUovgMnVKrTl2WneYutHb/z6f
z7GPfkH/f+WFrZ50kwAqL0fMVVcGkX4xluAxD6UvqdDH1ihyS5SbsYtxEvSfmZKpsD3uwyCqc9gQ
GUzSpy56kfsT+I72F/X59MKi3k2wfe1GBhbyN2fH9fU50GtXaaXHNClPBTg5901xVsOKQspp3pWx
FEM9Xaztlgju0IPXlfx7uq2PK2LCV8zDpF0y8B4vweSoqEvngnnOwvE0a5VdLgH4ftUv+yvbdL7V
JjKBa9YguQvoysLslRAoF/Bmi+jf/LEGSddEoEJr4mSGVttH14MsyVgMAgAQHNP0qhx5S+/p9n+G
D5La4nWy05x9zx6T09d6rdWNPiqOFlwEwL0JXJuQGyr6b5p4IabanwTvanlMZq+Tvu8GpN5OMqTQ
0ZHssdA4wUt/YmdFbGYfz0mWGssC9qej6pGD6RIfl64Dr598EyPeV8Im9JCN6KCxVapgNr+JRh9y
4Gbw0uU/++p53+W2g+m3R2iMl8/JguoQFHEdUbrXO/RK/QrA77hvYxsb3m0wbi2M7bCAPArJWDJB
waC6TtrwYoTaYiEaP/ZNbedhq42jIbYCV9BZL6qRLIqDk4EWMNoH46Y4lBfGK+XM4M2783aP/v/K
mlF3Q1OUOOIbSbNbccBTzOK1actxuo3yyIe41egOr+ygsdeQNBF2yPWE4TzpbF51Vn6MziJ/6pi3
JgYjQJCegK27xT0ELE+O6AIl0OQOjlj7BbXYM4hBPZ7u/TbuvTsIAxOaOg1VMtC71gLFIcG8CpKe
c2hsiJp+3EIGG/qakHIxZJowQ3QTc2zJa20LdnCoHs0HiLygmosRjTPv4YUTyCwvnmDkYjXmOOxj
9Ty195n8oEKPVvlVjrzkaOOB6cMKWUK8OFpkksWQTkiK8jpXK+xk7Um1fJwgQgeyeTw5GRV4/027
GsdLYezdvJ08Gdy1sv4yoguvDPovi2pSUmxPkLqFAwMbVYqPfyCDNdEsjmFK8AfOp/xbfUUO1XdI
5HQn6RQdymupsEMv45wIHLhmm5MaU5l7tYfJsR2vKqELrSLD+1olnsKytOb+OM3AiQhM7vs4xPFo
nYGhJlQjUgxIHqShf9Gg6qcaI+cw33iH+ridDPj0WgK2iwA25hOeTC2Q9OEA/ynfdOfaTy8hquTQ
QXpMWTyU18EVnYoTz9zmLM4JrzPI1KN/czET+DfaHWyw9NmY91nO8U8CPkZMAVJxSnBTgzjAS/EH
6n+5zQxWodlYSRpqPSkuFeEE7bu/+4wMMIUF7vQldZ+se0IPmMC78PKOK51BJSiLQHqxxQLwhgdg
T10NrPbuhJ42Ou+NZu399Ww8tX/wGZYqo8eofVQ1sGfedUfxIfL6Byo/TFtv8IDyIr8SVzzLkTdz
X6A5jsLWg5Qsj2d0aiMSoaImZudS+GFmx9jIwFkP8QueSD3nFDMYrDExjmVmIcylyQ+FuGVxmRJO
AHJi3GDSmgVNiSIxYUIXJqcEp1VbNO7+9+KZYGBEy9Gzr1P/VtrexRPaSchLTs2Ft1EMiiTKUgwL
lXeJo8hKh9tkvo0Cnt/xjDAoobVRA2p13KoL6JNO3xcD6dnT/lZtvNZ+dG0GC0QBxJxZiYW0LvFA
jIXO7rq29NAK7ht3dGRr+jnjUf5l3yzPrRmEyCcl6QV6ZetHaLsuUMLTVSjhJe4kzZBJWL72ssjp
eOA5BYsZOFcC0wQoieJlN39vG85Ocn6fvcqTomtUmTodBtwgw9QeEm3gJbQ0/D5fo3QR8/Z4H5bZ
wcDa7AZYqRWMy9J7aO4XBwNEE3RUL3R4xdntBb0bY7wv7IJJywWUFXM1sQVTCfGyRB72/YB6F7sg
HeGuYUlQa2YvbCECU686qLk10UMJZY80EaGu5I3qAqnL531bW0nN2haDbRkp5aaIUc4RT6qXXUNu
z6NVX9701ZZrr80w+CYlZO6GdMLlvXg0gqt8etGG+1JtLSW77o37/TXRb7C3f/Qbrm44YB6aNQM8
IQ4p7zvZzvrgIDfQVoGs5b6hzeroelkM4KVNWedtDQUZBWxRtGFHph3lPpiAnuVr0aNs1VDGGrkV
+y2XX9tlvDApmnzJctxMhQNmAY+1j6bKG/G6vqDz4ZXAWeYW4q6tMWgYh+MCemU8gBTTXa7c6Ui0
VS6sc/eSQb8Y4g9qJOCrQTf2zhTQtUcaH3KCUJshdvA498rtCOUBdCnWJ1HoHKJBSnCcBdtAt44h
BIdMynJn/wO/NSXuuRKDj3PWFW1Hr1yj0N5gCgIisMUDLtAhmjSaEz4/rKvXUC31yjE/aWZ/Bknp
XdNDijYVz2mCl9JIggjkAt3JXj2YnXhNxgQaLiXVC0T+MtpFkf/KTBHijkl+m8jjHVEFX4WKkwCF
ZbkIcd0Q/UYBDmShfmHkxUlPq1PXEWcy0XNjBleCNN93YfC1JFAFEkxLiIgvZJMDeSlfJ+O1nEBg
VYOCDknJjyhs7zXoskYY5Of4yWYGunIU9oKqNsksVyaO5g63fTQnOpGHfPBS9vBw7JScliqOV7JX
1FxGF1k/w1g8O6p8iHFF4WVlPBM0DFdAIkS5LjZ0PeNyMhvNGrQnyKNzdm3rRFlvGgONqGgRLdXg
YlV7b6a3HWSQ9514s1yxtsDgYSYnghbRdwjpLjsO99KBlmFSmxIpuJMrO6kTemjz83jPfLyVMego
gy6hhcAvktpZs6eYfEH32F86AQOEojiVeitgaQVx59gfO6i1cqo9PCdg0A+iZpmGdiYVbfjfluV7
kZ3mhJP9b7Q/gC78/cTXGexrIj03M/rcRa9uqlc4E0ZAFRCj09ApLrUv+x7BOSDZm6I25gIRcywp
RSVOSQ/xUh1G44sg3e3b2aw1gnCNtu2BUJGwOgDqIrTmkKsyxq3UZ+KEp+ULlMDQ8sAne9p2tt+m
iPgxVsmUJLkGNVcoqsS4ok3Q4OMxcP3DZ3q3wXTrjjq6fDKjJliO5EHMElpEF8N/dSL0mwT0LD84
G7jtfO8WGQQqRTGMC8g1OdUzHZHHZNeT/jCckRDWTnIFnz/Qd1/R5pilm/X52Hs3y2BSG8SCDN1O
+jIBpdvb3H6FzN0RVU3O9WODZIM6/rshBppCAcpLEX1Fp4yN6rk7ZBjDV7zkxJvz4m0kg0UQ1Q0E
YqTUPZ5b1K40Px1+cnaNZ4MBI50MQjEPeDKiw4XiZexC4XXSMbRORQAav7Ih7AEtzIUDUNvXhfc9
ZAAqagYxCRO0i6CJxSrLH21jB6PoGqj4yJAn318kL8wYpOrzODMlAW88ynIi5Y0yc6CJBxmEybgq
sdXbMYbH/6eKhek/JLYUBkOPN7DGWYvCQAYk+wYxJbg4huJJ0l+gTMyJI54BBi9E5IEDmoUInj+I
TdLJCqDYtf89NgvhqwhSGIRQoUCJQhwiaD4Ffg32shw6MsJXegNu7MgNbJ7yBMfLWXJyJR2Eamjw
pqOEoVvgltpGV63Q8ZCB/t07EKQwyAAPhtjrjORBtUYXeqM25luOIMn0C3c8tJw0YrOWud5FBh7G
NFMW6KDTA3h2ZXQgFg45R3cogFs6LFZ+54MP3ePXE3i7yWBG1o+oahgwrEHfLTrPgtP+WQLzGx8U
Bh9apP9JiOZvMNOcjPpCk37KvH7b7YTi3QSDCmSem0lRYUJeLlV0jrbXDbk1heO+r/PCiYEG6A/q
3SLAimlinlRQLxSVNxDJMcG24vdDO+a9CBNldtOTi6jjZHq832cQYSqNkUwT/RYEkkR4HY9bbssW
/Y2dyGEn+9pYSeqornBrsXEHvJAO0ASFF0eH6KRw0JrjvexMXzwWQilh0M1R0ToYQ+T8QMqHv/ro
7ECfEGhZE9LuhbT4rsp+zH3M5W0XE/po7ozVIcIaGlxaxyvynVKEhvfqY3TiEWhyTmp2bE9qjWLp
BqxFLH812X2lfE3HG6n/Jpm8gS7eh2FiPo30pZQMZPi9IpzbqDiMS32spIFzwPEWxMR9HUupFHfY
u0pvoIXcWoN+DqcfS+GGGW9JNLr33JqJ/lScJjOiDZ2GGH6dx+TCiFKvRGtsMZvfh2W5whsKNGJV
zkHEWSLbpCP2kp5qOb5ZnlTntKyuzWG8MKvO7hfB6ZqYd1vnQClb/AVJlCSUFewl3ZMMCeDkHIMV
sF2WP/l0IF2RRVDpaRrLRwD1CJLIGhLiSqptQoTnICC30Hlwtdl41DJeDzf1hE9fb2WOSVOGClfN
vGzgKWpzX5SBraYRhOwVbyIjREWJNaed+wfIsTLJXGKUppjCMWtRGwCjR4FSlPIn3Ze6ooIiUIWg
GdGZKFN7IytFCS4pL67e/myynw0y1eROKDnzLJvhvDLExJnRB6LR4Yth3vc6D8BcrlgG4XABbBdg
V0aYACOJIXXtgHRYvJ3tGcOv4Ge2Ewd5yXHAjGJcWSKEPnjdaZv+/m6VfUWGKOCs1XgfcMz4Ihqv
Eq23g+EEnm9r3xs4W8i+Gdfx3IZli3vF3HzvqgOpOovw3j83T/fVWhgnN7pZ1TsMSDqTcYjLi9m8
3V/DJhatfp/x6HYJikmIsFeTsRyatH7AmLQNseu7vK49kd91zrNH17uqf2IaN1djE6l++kvzQcL2
ChUdx1ysAbOy6P9ODiLEOI0WXVw8Mnfe16L/v7JsxGNexS2aPWMC7Q0dCcYiWIrU+H+3oUz2DUnm
ApxhMTr8oBCplKETtodGu4nQlStq1XHfGM/TGbTQZ1lJgwKHZT3GbtHrJ5BufCkU4yYXeXe0jRlM
1FVWnsIAhljOamLIsDWAF7yfLclr0dQznDFY5QVeDyk1FJBCjHiA8QENGs0fPRmt7DNYMotVIyRF
jftUCOW00JpkX054pLYcJ2Efl2lPNQqPWKTceaZSWXptBQqv04xnhMnYpV6DjHCLlUDo2w7Hy7Ep
rTT19l2DE2gmAxxaSsRQnXA6hulYWPqifCNpcgEl8qsGt5DMkHhYz0EqltxWTFNwdivYugYoLwPr
l3OQWJToVYcMh5XjRaD/y5g2GTRJUA5B2yQWWYeNIwB/kaU6kvllfys3hsU+uL7JQEc6h1PTpvhg
6Mv7Jf6i43a0KEL5gsHF/4puIRxni01J80Kn8XjnGc9fGEgZUhFj/gNWGeehNaPvqqutbHD2F0nD
51M29R5eJgMlbSxPkqbh8yXH8EAO3WH0okPj/+1aGBTJFLVRBRpgeX0x9I9qaEOd5e/OZZNBiiZM
o1aVaXzJqa8NeGVVaKEMDescQ/vwq4hMtS8tsGE99QutrhwUROzQhFRml0JyeOaE174PKCx3bqqK
cyyK2LdSe6rKwJEmK1Ukztm1sR5oUMomRs9kJPEsH4oYQ7StwhOv04vXk46+l/pykc91P7n7vrZV
YVwbYmdl8aqTTPRxx4kfezc8gDH3Xr42fpiXVKpqPDSgSLnnmKR4x/j3B5MM6GLNcaTIoCFKjtEP
yart7jx66G7AyFllq5z6+dazzgdr9K9ZJRsQFAPbcW/gEeI2uaHcJ6Fv3NGeeAw5uaYjcexteMcH
c0wWVyeFDMVPJPMhpKsJsbTpLP6BhKpuarqMPFmBMoPEXk360GjFbpJRpW3IYCVF6xlV0Vo5JgRB
g3zgfC/6J3/8XoYoERNq34ZBPrdgJf2QyXlV0+9FYqgq1b5pjzXeL0WvdKLTrFsTp5D2eRM/WmRg
doklrW+LTnZIeyjDg2gcZ56G6ecAMyRwkyK20IJl6m9us3KLPhsyEooycfKldpMaSrSibsc5ho0N
Hnnt5+OYmlLoTDqB5hx7OTFBbIQ0PoZg+HRrdCe151wcNu52MCBLqqTgA2GAmjkwIkk0arB504mF
wentHszXLXp1Bzh5bKt+gBM/dnjzCpurWhlljg/QhQbFUPWyI0B+Sn7Slu8ct9twAgxJKwala1Ex
Lc1EUlJGXRIamDZo3fQKDUNeaqtufpk8QerEHo9oU39YeAqBWzbpWJ2pKPAKkYVdPU8jEg6YRW/U
Q9BBdUQoLDQIcCKKY4XF3GgmZRAvYEXSRMGS4vphznoHnMaP+ztIvwATt1jD78W8PcatXDxSOgyI
ToCieOotLT4odQ6q5MaC3GeDl2bCmerdiqi1OQZoy2JRxwi0DE6A3CiTv8vFt0EX7UFQOfnRBqQb
HxbGeMZkjoJEJliCXEtmQTDSN93ek1+mU3JleOld8e8vPB8N0lhY7aQZh6q4hAL6KI3cI0ZmF1Pj
FbiU7H+wbb9QNQKXR82JhfXBVM1sDADrkpgcVKO3wZh8GWa84UeeGSZypXhMpwnyUk6VtLbYX2tx
bqe86hnPCJP5odFp1oJuwFoiX6qfSHqS5/nv9outLik12KkWncZRGtsBVKjFqbV6NNLuf5YtpDPF
35+FxW+jC1AnzqDhF5WXc/Kg8Z7wtuP0/feZwCGZ3KLZDS1/RRjYEDwaxMt2qqxRfkyah4l3heKt
hgkeOY7NSsx0Gf2e2p1G9Gct5mlG8Uww4VKRuqkGE+GiSfdm8ByWx7/7INT3VuFoVLKRZGFAnKgw
rKJuQJnH++b/gDHvH4VJQZoetZy0BsYIZ83vju3lZOm25Os+Af8hn1+SEy4Gc4SreQqsrmLipNWV
1F5F6VEXOc/gPBNM2OeNIUByoUJ/U3ahDonVovnW/Ln/ZXg2mKgnRW4IEKZAlTlzA+VmHvBmwznV
OCbYuhD43jESUKM7GpJNsxzaZfa113t7fx307/x8dP7++ixzgBInob4Y+ByKr50gD+S2HhRDT/1h
38xG8yY9WN7tMKFfRHMtFqiSv73m5l/CA+2EECAKVp27XyAtfzxR9ZeeR3rD8262QjTLeaGrBa6X
tCOCKieaV+KPwR4d2mKufcGtb3+h1H339pNBhKJBE5PZAhHqKnDABGgt0qmYX43xXI7cphmeh9D/
X8FDMshxt0wwVs52cVTcGl1Gyo8MWWNgqf6MAR+wmHLu67wFMnChTtNIlIra1J7j8nUJfCPoIK5w
6rndLNQn9vaSgYq4HsFkGAQyqnvDG4P6dGgO0HDCfb3weaLLvL1kQENfKrVXJKwrTCU3mA69KFyi
15UTbhtViI9xwODGJAamKhCYWe76xqrxrVDYC13BLl81CWR7zVXCfZviBMGnmlHSEn3S0hCtnhEk
g0ZfESz5Rf062TPCQD7oLzySi/3N/FQ5kio5N6sJX87oH4IQzIWgEuQNivJsMIiSJ2KdDiJsgOnS
nkZPamI74kl7bKf6/w9bisjkEHqZQdZuxOea8MowF46QXrQyGBvC7/uwsTFzsPYLRWRwI1QLqMI3
WA3VRJGga668gI0M48qNbzr6/b61fdBXWMGSrBjFHuSWtF21Obb+cCD+/yIwzvU7BitMs28CiQZw
9azfUeqJ0s7tKbQkvzxKbufzaCz3sQl1jI94GMXiksUt7GXT3WBcKmS2R/FpkJ+iitNOQT/HP0OT
IjJo0aqBkAc6LMnybUpeq+V5/wvxfp+BCRXaEVFJf1+D5jSq//3L/u9vvKx98Df2Zh609VxENEK1
r7PfAV1lVzRsEfTbgTPeLL+iQ+uQS8wh3IMG4sB72NuOXVNEw4Zoqnjh+/ihtMHodIgjYrTNPITD
UWuPecLx8X9A2ncbjPMNk2gmOj0cOye5Fx/x7gupudjXLqjcaTfhaPz38mh0T98tMu5nlmZkVDmu
m013FOL7PLuIyNP+d+NtHON3VUMCcKnQggBkeQxI8VwWNadJY9P1JFlFSRA1tk8sj0mURWVZlMQR
hslJO/SqNR2ngLINDCsb9G9YJS4FCWVUgiJ0S/QWbdGIwMP2VfWpgIhsjQfN5am9bO7byiDjcGYf
k2Cq8Gmm5GtQXYRoKg8MXnVyM19ZGWE8LokgA5iHGlIjtyotmk4bRy1645NXDvzmgu0YXtlj/C0Q
MgHfCK3LyREyFPqrAq6J0M3tAnWiEBOwQKdz+UwVRCiRPa8sulmMxRPGb0dhfBF9KOg3lpFayz5N
zwondLtzcKSEoKY/4FUyQIrNtUp/9RPyrqwyyJjpGPhJ6K1oblMvN0bc7ttjmCR+VldWGso3qZT5
mQF6kTRzl1CzclF1FTX3l948lapxLLvkZkoNV45GlZPdbYcOBM0UQlCKZnm3NW3SG61PMDkRVJ6o
fptUXq/AGy5/Xv5vE2xnb4e67YKnEPSyGNKvuFjcfsC9IuzCQ2VOj0muXxKpcgLQ1syzxjmUNpOh
961/88dV1IqClMh4okHGJZ2y/MJMWgtVwmz4yzhiOSmjtE3kbgQCUf15BfrzwUvgaZbgw9glb6Jm
+5v99mKZSSM7kH2ZxQx/IqafSKmlZ521j9m8bWNyyLLRwyqeSsXJhG9mpFpqdJ9lT0nJ01/moarM
oGoVKxWQG4dDfyLXw0Xvg3DmEB6p/mKHGQreTZC3LgZTx3ZuEjOiVxl1cEfjLHSJLywH7hz8xiwN
ztWV3zG4qiaqMMQ61gXtoFPr06FPqk0o4gjnDfhv5+ErWwymCpJQBVkKW60KtncUDGAsVfG2RBst
ApuXidOf+xzO797HYOi8pEEX0rQ/xIR/qd8UJaSzMSpEHqde5Pjhdka0WhsDndFsyF2fYW2jPTjz
I3GWAxpKriDRc9Qwq6bkFk/shOMi7DRjoPZmmhNYzGtihQMOhmGxDOmO8BLKDaqTDz5CmKf2oYZ0
1mDCEm1/L24KjAYPlvlAtVzkQ2YbduHzntA4344wyDGAPo0QmlO049fQcHLzV9FbYfvcRpxknbeL
DICoclnmlQYnIfXzmB2KCXxS4mXAq87z8gnC4Mc4oi6bKNT3QaA8gFYPDFqoCAqP+XPv/KeaZDrK
ubIDuzzzRKm2MzRogBl4EZI/kWNPUWQ0Ug/jfXIoejcQviqGtw/EG+NR1EnebTBfLCrjmmQ0d2he
Z7u7gGIdZGr0q6azRExIxcf0hjZmGLrlpN/3TdPQ+hzn75aZT7hAPHYeJQwyTMJt31/IlW4J47mp
T3JVe2r9Khh/ckFdLZX5lnrRjrIuofN0LG8yiLkaysP+iv4BKd+XxMC/DBa/YjLfKrqSp+GUNghm
RDWLlizG87+fOfn46ZgzYEKmK7UzavoBHv6lrx0eKNpf03w/aJyN265Ur3aOOQHCIgwTIQMrIu05
Ha5jsKbaTYg3kc59U7g5aFftIXvGI9y/F1D5uEbmMGjUeKZvI2iPp6whlpwtVm4cdJk3/MpzRuYc
yMzAIA2Nczqt3PqpP2JWmd92x/OQTw8Yhqn2coxn+daVvMhWz6WNNrWH+oheaI+nKszBD/YhY5gk
0mkhPlvcfSlGEOqSl4iXmXI2ju1vzY02gZq3RufJIXN1Sv3lRIe8/72u1Ac/YN8sllgVhyLH94ny
F5Gc4vx7gz6/JOGR0G5fpX5HMNvJOmC3jKwBVY3UHLTptqYKS+KRFBdV+iMZXvbxYvsQezfGwEUW
qnU4TLg8JAEYXNo7rcpcLbivh8d9O9v5/LsdFijCGRw/oIJyKvJYlr1Vo7Fl38I/5BrvJhiEqKDJ
EtU1yulDbxmXA+ZY0JSeeGCErR3iDyfR06And+C5BTeeGHxIob+bzLRqoly2vyiLQu5HT+pXzOo4
4xPvor2d3bwvkgGJNpSEZiywSD1Cy073OIjfRuNBhIRKU3GOkv3QVdmWVqMvx3kZYapSXs3iUifP
cvm8/814Jpj0sCnQcBJQE0nwTdRulnGxsujHvo1/uH/9/5ahLvKxqhWqWpjU+dtbKvHU83JOfVpC
pWLMha/eCB7H3j4cgVnxo71Ak+q+SuAPjZMdZX+2k5v0CnSjeFdNBYtcBndAJ7d60NG7yDur9sMM
QsAfbasjlGByFRv6f6Rd13Lcurb8IlYRzHxlmqxRtCS/sGzLZs6ZX38b2md7aIganOtTfnSV1gBc
aCys0O0nteM3pme2vLfYJ/HoZT8ZyNBbM5kbKJ478sPsYW7GjfYzyHHdyUGfuKPsMJsNMeXuUL40
6G/l8bjyXIYFkoaoxkxXOOYnIu4TfzOXnFQr/ROfR4UqW6+I+6HMiIIFgpZrHwvhLahj7cqUt830
67qv8Cwx0KEg/PTVCIsJtV8iQpciPnayqyq8/BRv0xjUCDJ5ngoTdoY0sIYQkiVfuVMDHNdjSxdZ
3tVjQZtu9PoktuBW21zfq3Xku6TYGKxIfH1oULRCXgO0ZlkMwsex8EA2ZBvVuK0qHn3+J7B+scfA
RhfXdVckeJVQtU4CujE5tlvrn9pffCKce/iTtO3FHIMaYz5AHLTA8qQNZf+JvbSxlbfw/CPYqNAH
LZ/UnT85f1URJherDF6IKXLVRdWBZmPeNN2ukt2BJ0657nsXEwxczPWkd6rRwPdUT9Vzaxy34sB5
HfB8gwGFqcn0fPKzd1CQ0ZKZQLUp3waqZ0w/rnvhO23LR3C4LIf+lEW2NfQVIxzoC05BzsTUqp9F
NjxUkYl5T/0Oo0FbtM4hCa7ag5luIjG50YzkZciHbZ+1Xi+CrSWDoI4QnCKJPBZVvZ3rzJWjdp9l
4yYKICfXQOC8MGyzC57ETNm3wuzVoIeT5DCw0Tf5s65/NgTSvLFGfmli8xBModtGYmyVeX/TFMkx
HU3e4Vs/3JdVM0AlqF2XjJhUdgSIZKp3hEeW80kS7GKAQagw18zJJ3hk0URRcEgxGJwfFKvaNefA
e6u9619xhYGexvK/zbFz91XSKAO2ipobki3a65C+RKqhs9ND+KVzKL+rsMGO2r4LUh1eipZ32Nkx
fF+r8jmio7a1N79MCBGabyGyHr4jvQWN2zntjbRttvMbZ9UUQ674LiuhIWUGkTLISL+/MMH2dVDv
gyMVAO52iZPbYm1fN8jxGo3BtDgLx6QSYG9O7uf8MI+P1//+Jynoy2ekP2BxGOtZzDG6CwPSxt9o
9rwlulVuaWlN3Laxc90abzUMkOnGVCu5gDhylKZfIE++68C99L+ZYHCsktQsqmu4paGXx9mQvb7k
DffxSlUaA2BROcL5FSzDP9U7TPcdgp2woWROvLaP9Tj48nEYzPAVdAAJdCb+n3aWbAPeUNSKeGY+
ie8vdhjo6OXQTwYdCypfRHDSNDhIENZGU7ZlvEjgFNA4ZXLOZaMzo36B7Gt1k9FTNL/mmRfnt139
NSrPqn9/3RtWDeGxD3ViEXkfdqxmMopESWkLcDkI50yUrUY37CAdHuMuedIi7dt1c6v+vTDHfK9M
74pOD5A419pv44zkq8BpAF6NdhcGmA8lCnlZiiqBAWMA26luBXrqqdkPnKvN9aWsxhwXS2xJNChI
qGU5Ivg+9TrhV68dCErx122s5xsWRpiAdEyEtKgG+PewL3eaXXxNTtJrg4oosWur/BqciwPv7cXx
CLYqqqEbLZrAUg52NMhiaTctOHlL9VY1H/SOM2W6enoXq2OwW0UsX1cVTlW8a3fRPkIUStA4wL0K
V++khR3qlQsIJ1nlF36IKop010yo7XUb9CugRGQ8qHvVTv5igho3/8Ieg+LFaJJ+7CYo+GhuPH8f
ym3C63HieR+D4pJUK5FBW5ym7NcY32eGAhFDXpZw5TDJEAEyRVRmNE1n5UxkXRKnqsd7wcgPDQao
I9XqJsmKedOXPDvUJRffR9HRUV+Z8AOj+V4U37sut0l/7gdeS/gK+vyxHgZ9hK5RzCruiaOLGOA6
FuL368d1dR3YKUWH0ruI0O/PdeRtmJMiVghQ+yzIuz5+zrWjwBttWitTvH+Qf80w7hxIYTKKGSHO
UFuzp6Dppz3+20uMEbHUTm9Q1HW77zz+gzU4+sMy49hxrOem3Ia01Eo800udpLApye8EpfDSNp0e
Hau87P7a3fuHUcbVQ7GBZFo3ERidXN2LQFJfb1VXs2b0kQYPvHryCv79YY5xxnpMIZ2h5SgCgXgp
bHedkKF+LdrDnNhyFjjXXYa7OsYnjUqM4niSiaPd0RSAeog9zZnvMKVgj0/Tdtpw7NHIgYnP/1ge
c0HqUV7XUy4ShLM1gNDYUTmQ2uKL9q0ett+HQWJTu8k0qIkUYWFBhaK15I4Nr7tmBQMXS8GB+/O4
oYurTXuMIjuycWojt+5/KBPn0f9e+P58uyQ2sZtopVkowYTaRabfmbJ0V87+zoy7faWrb+Lw2vvh
05hXgzUq1UknGgrY4zfd15xiVlwl1t1INp7TdN4OTejVjVxa4JdHGTN0/LTbx0bkVhUGvLq6dusQ
Dd+1VCEgV2zfT1yzLGz0sj5CY3En6uBETasHjjfQBNO15TGIpYljOUB2iUCGIfvS7sgh2khn2m+l
Yv6LV1dYhw/MIBhgTFYNlX2S5nUqV6lZSA4hVvKF9thAcmmwTbv+NZ3lPYLQjXIDuYm/WeTCLN2E
xfXS+XoqgyqGFj2TG+Jkd9HJ/ErswBat+I5wuBFW2FsM2cBsKwF7gamZLGN4r5M8T2owCVRoYavR
+Y4sw9aA/o7vCN+EG9XVv8p7yLXv/By9BuEdT4VxLam4/AFs500/hGCdJdhl/2n2kFT0QKFMH6zE
ze9yNDJd393VO++yXLb7pggwFBQEKRrvjclS+z0ULV0ZtC68h8rqYYf4vIoxeRmKrQwsF21Okqia
gZPJc2J8ERPM991dX8pKOIqNu5hgoLjIGkETBuDJlMwY6XZ681CFeONjsNcdda/VOK6yvnUXewwU
j1KeQBge9sLxIZlfsizZKt0hNrLt9XWtIvHvdcksEvdTZg6ZiUNuIA3V3Co6Z9+ufxqZxeGiKM2m
AI2gY8x2Y/4ck40pc7bq+qeRWRiefTkdFA289bT83mzqbeuGEPnhvRR4K2HgUEgScRg1ihTtcZzu
03RvShzI5a2ECd4IPrmhpqCU+LcDI8E8TOzyXnFraauFM8vsoI8/mWLfhuM7oQl6dKK7xNYTjAZS
xv2/0NehmPevJ4Ol/U+EjUvf8DGCg2sE7fwkKpy0PsY8Ue31UGlhhYEAIQ5FsdIAAXFhtY5kI/I9
+472KNN55fv/ouGcd3AYQBh1ZZ61OMYjy3e1femBBk6wUQY3n2hpV9oaN8IrbxhxrfT5x14yqFDl
ShuVOYwK2/wobhLUdh+TLZhBNtO52hhOB6Ks4CQ96Jvu8b/o3OGsmS2xNXNOSlFBtE2nZpv73Cs2
SmxB/NaO72mQnxY2T8zjkxvrt/u8+/Ligk6LLjIaHw+axm2+aTYEO0GuanUedOoQEhi8lPFaIUA2
qBwh0STI5GkUBhb2tGmsaT8s7fMi3ryjg08YTaONxf0mcsCXtON91dVdXVhkDsg0FKUsBwAWXdiX
+S2JOfnC9S1cGGDORglcMfsOUUdBm5dBh+K2W7G0FCu4pXvIa51fBcqFOeZktEGMAjlmPSFlflua
d7HSW3PH4zv7ZFF4suuaCBYjmYFjfzD6wQ/x3KSTkVQPNHbaLdnQ0n96+ou2BjjFxRgDzFmnZFFg
UOHKeKdAmWTk3MKrt/3i7zNOF0t9irAQB4sov0hBbKG5l9VHNDpwArL1T3NZB+NqMRRkZl1GVNGj
5K9+JbJX94/XAwreUhhnk3KZZCnN15SCl0V3fnQjmt8HlZMdXM9zLHaMcTI1UIY4VvFFMGV0VAYq
9W0FX7Vd6QYnshkcDKHIyN6hZMk7rrw9ZDBYCso2EBOE0HUqbGPSbqcJs00GjyNp/a1wWSGr3xEb
cdXkIW404xQee8iL04Hw+nl2NDSV4c3g0NMrbntXdOjIA6/KwPmOLIO27E/EKFp8x1EF55l6Moxz
kB65IQ/PDPP+iiKpkiLQGTllei4CJF7T0GqDn63GI1jneQyr7IFpm6xQKpCE9V650z3z+7g1kSwK
dpKHb4lJOKhdW1Ac4kSnHHdhlT6CiJh92SBlJDYQXDjUvWCZTck51+tXyO9zzQ7OBokm9L2IS7IW
zq3i5ePu+qGmh/ZDKmDhiwxu1FI8NA00sJxRFmywuPntKTO/ad0+GL5ct0TP7UdLuqSh3R/tY+x7
IVXaoCc9moM7cHbpdfvgm9KPRPVvs1my5rSz6ujtusX1vbtYZDyw7DLZ75G9wUsLXf/GdBYUHlqt
b9/FBHNXtUnTNiKA0ZGK20B/DDF4Ih6EMrGSknORrHvbxRJd7CJ6yVsxVQVVRxZbkqwgtjtJs7TS
ub5jvOXQH7EwUiZ9NOFCBFePHttDiuG48qYtPGUeLa7+7To+XBbEeB4SQqWkRgjHfAE0iCeptYti
G4nfrq+I5wPMpaWKZdvJIUIWX70pUJfmzdXzPgtzW8WFiMbgEHG7TIZnRY92Y4wglpjYu+sLWX1B
YlDm3+PDXE5GUQlzIuP7x1pwqAfBSWrzpA3KSR+K3VgXW13rrVowOPjwCbj+tsu+DFqidxAPxmU1
2CDjduVd47bHxsL0x2tiN15fY/Y3dSduOzJnY9nXQWOoRtiXWG8O9Z/OAZOQVaASdX1TOT74Hoou
/B114w7xbIc2kqzZDGW9qUb/SdGyLxXhKfR8EtZeNpKBirQcxqydNJSJTg3oaGlmEI0re2KnLp/C
kuMt72+hxcKIhnkgvYJbKu8TlIJLoKPD75DgmWHwYi5Bjm3UCDmTcHgJs3irJHg+ktnRu4dqML3Q
N+3J4A0ZrmeUL2fhvQlqubqqGjPMdtG5RtFGDcyiaXI3suNvE+775Kzc8AWvJPp9rtxf7wdlYRQS
itVgyO/PknejdrAPNqmTbRrMlMn3+v3wSt+u5X0CSlL1UdyGP3VeF89aexeeKxcnYuAGqYkwS3WE
+dKpRV0stM+xV2/9W82pXXDWer+EV27+nveR6f8vFp51umkMEhBA2fS77C74ig5D13B0qOa802ol
XrvJN9n37CC/8uRXeKeG7bfQ1BJVMhOvgRaxHe3DiltL2jVOc6ScUPHACbe49pjqUqVXfRnlgJ3k
13imFFsB5NvAN0TVHfmZx/XvqYGp1wQdrKFrzN4SX2iGykRtmk5gJofIHTFR96rc1hg9C2z/e/c9
fAo8eXcd9tZB/WKWbTTqh6yGQDtaI+gTu32Jbqj+9/ws2OaT9jja0WN7U4OshysAvhoDLuwyu6uQ
rMHHNJExBCdk2exarbP8+JhlmdUkx6h+uL7O1ct/YY4JAKdEKcLCRwDYT6ElYzU9d8Z6/TG3sMHA
uiiUUEskqIRQ8cxhA447e8Z8XWin3rhtvNnWPJByHEYvc+K9b3P7TXlrpP+/OJ1jIYBOO/bp/Vyj
HyCyztmTeqNY6Q3qXNbwzPOd1Xt5sV4G8k2/DsLKBwxK8V40jxNkXf+qQrIwwUSGSS5nogjyCUeY
wJg2Pgr5HjVUqFf8xfCCbCwMscGh3CCjUddo/DfPE6Yuh3ZrNJwcHe/7MIg9F0EZQmAcrOl56+jZ
fM7kjGNiNYpZLIMBEXFEwzj4M/BGNE/zcIuBaLtuPYKRoOvH6RNfV4isqhKGiWVmv+o8LvzcBxhT
bcvyEfUFt9+SbfQU2T0qM5Wng9DRQoe8l4JgX30zcofzC8S1SxiiX//+AmY3m0lt5X5MaH0jPEp7
ycaV4EmgwaHnToXKT2TXk1UdZxRXyp+8zMl6eWVhntnpVBnkiBTAL/9kbEokyU072BU7FT2uPFur
T7GLKTZJ1BUKxAQGFYnDWbODCYI0b1VwE/jbxOcU8tY99PeesvmgAZWbvjfQVNbM+4IczSTl+M16
vLZYC4PDRk6aVpkbVFT2xqa5T9z2uQVnJb3HaTePcR/eGe51T6Ff4kO0tjDJwHIQ1OUsj7RFWM72
8uC7o6FhQMR8BoXgASKtjpmiEV/mDXittf8DUi6bycBx3YiRGmBoEk2Hgyu6uQeuzLaxQXrqzq69
TxxzsMJ99Uy74nn5y3UcuNhmoLlVi9EwEriMLjwZ8oMRgEQ88ua58K7v7XqQtFgkA9Do5JUbLXyP
v8sj8ZJDsNeOkKaxhwck2/4qJFtYY1BHTEkqmwpGzJRN843WAygfjNi90wOFkE7i2OMdPAZizFSY
SBXj9iFybTXp9yIwLLPrLQNVIp1Hxsw7ewyggORD6yeaujTINqUUH5yrgbMYlj2qCftiTnpEB00U
vhAptoiGMqoCkrIunD2DNwfCWY7KxHf62M9jnOGC6Nv95L8pPGKU9TLpxRdYjVjJT9ouoswojZs+
RtuvukUj18reaODzyHYmepet1gbTH+4fXh8p53ixorFkkht5rLCXRvbWKc91pNklXoI1L+W7Xqhc
LJLBEAPSsb0Wo4hPCSnCH/O2EKw2tPUNrcQOz7GtWpPp/G9nWmXAoy7KOM8wifX+EsmdaC/YmBzb
0Vlm3xY5bsnzEwZAqiApoMEKlNQGEALYZsT5+7yLWmUwYyo0QfJnROWtI6JjoLHG75hExJsx8v7/
WsLoglh8LQYvDLNKlWlChnHK3xRsXBo7gvnr+tdZdz0d6V3F1FSVbetQJW2YasPArQLqGrmUvK58
ylOsDePD1y2tf5mLJebLGEqT93MD34vytyETrFH/m6qJdjHAfBlkjKZhavHANhQqSDdbOdlpHXeE
Yj1QvJhhvoowENIpJdy59WjD64gCsr6nY3e8lhvehjEI3qkN6CFKpPUa/ziiQ4P3hv0k6P69EjYB
W02SGJAWjxQqYwVkfaAZn9GiLRr+8T0DA8mY2p4OAZhJ9Nu/Q72LeQbS/ahXh2RASSBTkV+WXDSp
WFW4SXtO3Zfiy8eA7WKHiRHJHGPSysAASuX3diIhv4w8tzDp++v+zTPDxIW9UoP/vkG9Kxi/atIh
Il/UgbOS9Tv3shLqMYsXedU1GQjyVABCm1hK8OajA0sftkm7n0VeAvuTTM7FGAPbZZhFox6hv0C6
k3onR/kz9tptFVvT63jfOMJGAcc4ur8OJa/BloNJbBJWbxNlMkwkAqZ82CD0fFG1ftuKqp3r4cP1
j7beA3YBDTb3qrexkKPV7D+k/q+x4+/E3WzrexmAHv5M/zcQfKcVW3xBvUWDb1ljosPMQo80AYpt
FeeG4vkhAxtFlXU1yRH4mSOmV2OrJluDx4zDccQPuVMjEoyqROpBKCNo1IRbNe9sooIuRDoF08w5
WesJ8stHegeyxa7N+D7mRPvmyNk/xbcN5O/6rXIL/ZpdcCo2/aEFM+7sYhbdC0+VF7pIF///5wBx
F/8+DewU2+Qbma7ToZE0wGAK+oVyYqXiUznwhhB4W8vACKkE00x6PBISI7Zr6IEmcmuLkLeuyx8D
r3LOuWJYms/QnGXBMBEtlfNNKX4beXQ8n7zPL9vGgIjRzg2mxvHlaG2PctHLGHbGqA0lGkqcwCkd
weHlEddT3zoRRV2BrIKhM1solVMqJTWU8NJjENmKi/YQcCq+hN/x7PKt2i5PzYG8lRvf5YAJvbE+
3DQLwww+15pS1AataDbu6PRn+nY1rMkpPMGpnjm2Vo/5whazs0UCTRcCGUo0M4n2KQVNZb/tA6TI
6CRn9XAXOBIHWNaxcmGSieBKNRZoEZ+GvgRjYvI29TK73jYOGuicKLS4LFX0Q13bT3pWFuc+CUVF
MiQcuvqF6mwiBHalV6pJkt7TMUteZoe3pUxk1yeqKeQDurSGeVeSJyHZxzy9t3UTigJ5PkWBFiUT
8zRQ4qnAMI3rpgWRYvgl00Mr5dGu84wwAU8ta+Ig9Ah4ykKAODm4YOTudky73XUXXAUPiGn+uxbm
mEWoJc7QR0KXUjCBBkjWvoPhw71uYz0htDDCHCmMLBqjCEHP98QwHUoct7pLhVsKL+JXr3hLoju7
cDgtHmY5FnCoVKt3TIuWWsz7+pBDrXM/ulTbNeONfa8/KBcrZE4VKkly1GBIENX7Hi2JGKF7VcB9
md3WG550Es8xmPNUl0IfVjXuFt0/YezSytNtVfKAiXrXx0N7cQvmFCWyMvS+CreoXFpIxpA5/mmP
+qbCF+NBxPu9e80aE+34caCIEdTgHAzr7SkFEaSStvARW9kFbnRSQUwyvYufZE59Ul8xDDZznp2f
XDe/F8xmwsK01WKxpURV4EKWPQxoHZr7FEwl0+1YA/77+yK0fDfTretng/M12ZQY6KQUM9EBV0XT
H4S68bpeKK3OJHfX7XziobqhmxDOFTX2nVhjFqeTaGlE2pS74YZyvkTHatedwctvX7e1GvrjTP9r
isVHxZ+1TkAmrO02Sfmtyc5h9VYLIccM9cGPXnMxwyBk2EjqYBLcZI0fJOB1HC0JZLCmrNi9P7l1
nu0SI3KuL20dWy42GbgcjboqQFsFVuKu2xl648Uk4iDy+5e4ti4GLUNR84W5QsYo3akesYqN5pA9
JZbhdU+s+95lMQxQdkqsFprfYVTWPPUQD0HSNOGEG+vpiYUvsMDYg4SgNFASy4/t0bAnMFakO0r/
IqB1Ah1iqa1ZVOO9OmoeVXzjzSSsp4QXP4CBS73B7Ew24oCRM3kgXr9L9siPbOkwhPFIa5HmE+2l
qDdKYGUPvPTPJ+HWZY8ZIG3rKaUdKsQpum+qvK2Mh7A/a91TVs5WqB50/0ZCd0NbprZUOg3hTbXw
PjGDrKHQl8KcocVhkDZVqB21QbKMKfeunwoeuLBPySzohS5uAS604yraVmAJby2qq1NueDvKWdGH
Z6QG9hNw4EC5Zah2WTXtC7Hx/KHmCHHzPhz7VhSzRsONAA6cqG23gwqq/zIH7Ul1zEVpiwFwtxV0
qzCGXWQ2XhlPG6koI0sNprfre8tBnPdn9SKayTD4lQsFXne9/KYZULfOa/e6Bd6OMngjxXFZQ7sE
VWt1ALOrvI0aw4bOMAeueWbo/y8WMoVll5OAFs6MTSw9Bd2e8Khj6Fn+gJwm8t+mZIAzntVbIRDI
NCIJOacq2hW610jHAIorRbXXQM13fdPowfloCtuC5DqkXdiUk+aPkRAXeBNLEbSySnEfTvPBV7PX
sMYw+eA/mlKegi1ibDjbuOoP5sUwAyi9AmIIddbAMGRuy3gfii/XF7Z+lhcGGMjIain1kwC0ibTn
rNgHrlrbNEtIbyAUL65b46yGBQ5kW1OlV0fZUcHAN5i+W03Z/XUTq68PkxKvEEmGGxuM4/k1ScOo
wJ39z8BYY/cH3R1tOjAWeLwU02rGdWmNufD0pCXtqCJv0XvJPW2ByZ8jNEQKtvLQOek9JHQRb5Hd
zNMa4i6TueiQYUr0AUSe+G4DAnbUwT0FU1FI0njNd17afxUel8tk3FDKwiHJRtT4FWgEo8vmoDn6
197VvAnqGsKWN4fH3VbGK4OxGdu2xCij8XVIrRICoKMTHchWsHsrHpz0i+hkjrmTDn8z/b1YKEta
n0ogTihAWoL54vOYA+1PqvnluoeuIePSBBMvK309mn0r4gDUqZXJgyWM50l+um6E+h0LWEsjTLRs
0Nk1AqkoZ65PGZi7wsdc9nQolFw3s3agl2aYALkMG0MkGeApldStHCZo4+Sx4/C2i/6ExUVSVYau
tBJy46Os3Q59YmXmdCR+5V5fyWqdHRLFMhokRUNX2YK+gFYgMK4CCHtvcqGVujHehHtKjYM5UMzL
45lmNJzdW1/axSSztDSMJ6UtZuxeftZGW41PabS9vqy1O3K5KvoTFruXNGOCWSE0W0WKasc+eMHj
UyDsp/QlGTlh4bovXFbDQGEQp7EiDTg6oi/bRhu6Y2fyPhI9Gx/d+mKDQb0hlYgYhZRdayPjsZTd
jdt2X2Bk24wtXqs7xbRrthjMC0x9MJUUZXazj92+HOy0z6w8s4bsoIrnBsri1z8Vb/8YzKsMU1Na
tA87WXqrNLs44JRkPgHV35vHktEqo9aMg4IPpJzGl6K25B9UfNHfkZs8tdKDuhd3yNFhUpy3k+tn
i0gSpu1VDflfZmlaO9QJBlBokEEvq8qO6+feqmSUgAwLrzE7r6xI+nZ9P+kf/fD9LkZZKI/GuB5G
Oo037cFqtEVYj679lvtCWf1sCzMMnFd+kg5EQW+hGNxJ5WkcdteXsX73LgwwUF7mRZMTc6I3PfH8
Ch1OsQPGJLyl/yEJD6cNT5dstXGRfitdJSBa0diOmTzL0JTTIqdDGUpobDFsIIUGcQtjZ+xot6bm
VWcMtrx2W+45WEXFhW3m3OXZpMejj++mK7tIyCwxtPox+Iu4erlAxiMlkHoNMSUvGDrdihLR4n63
db/4vYXsaQsCEvdBiNaWrLhPwajeceB2NY26WALLpFWEWjMr6GwBL2jvGKmVO+Mhuqd8WsHTe9c1
yHGGHyb6xOjcuBxbaAnh7OJ6FCpJKop2um7KLNthherZNJFeQvJ9smnndX7O7AjzMXg+HLgMvNTT
P5zohTW65YvLrJHmJoMw5L9dac2p3Y53NAqtT74dPXPOHc8ac3VCX1wKRhURtrIZnfee8gxsv4BK
iI5i2qjmTq7zDDIXaCdPKaa9ELNVtWXscy9wdVd4qkEzk6HkyusPXj1mi81krtJg6PXaN3HdFKYr
TJj7B0EfJx3IdQ/mKCeZnia5jjNAedCgEQvixgzU56KH1rsH7i3D2z/mTPs9BORyCvg0LUWdEZLP
HpRiPZqY4lYxaGj7uTOCWu5PZ0xI4Cey+Bsi4wcCSbCHYDOCu6Z+JjdUL4wGjsZs9WhvMG8hsBif
ePXPdaT+/Rk/DtLLFULZErwDw36kpahfolvchY6ISO+ueskeaws1ew8isSXKy9zzvxpeSqppgFwK
2q8sBk29VpsVnXfSUAhTvcRNNvHDP6un4jPExcIdJMsC6/rhXHfei13qCgskiCuSlDRV4yToZGpM
lyo697weFp4R5nFTlVU3ygF67XrtSYbfotGXN2K/2mxhLjaQgTRFAIfwOOGhK23iR8lFKtWeSoug
31axmiP9eGC54Y3urCkhQnbzsn0MtCVKXUa1CKehXYSqBxG4nxEa6btXMGW4/7C0m460NXdqyflw
q7fiwjKDcXknClJXwGGM8M7USqRUefpc9C98PJeXtTG41o1m4AsqUFSXjv742ig/GuHR5BXSV4PL
xToYZOvFMWiUHDsY7/4R0ZM3/5WIHm+/GEwb9GkQ5BoIWjvZF/8uQv+G4BYg4zoblugo28ApePfe
utujbmiKEvg5WfJKJSSJ3in4RIPdudNmRMss1VM1be042s2RuHyy7E+OwW+bH/gqU0FvsgCxjHSq
0CxyLB/Me6W04i+08YhubHgSv/8NZQu4Of9dKEtbqQmgBG3pDaiSfIcxFhdM1zeJWnJuwfVPeDHD
YFUQDaM66iDGm6avvrZrIvc6Fq6/rhbrYHAq1rs6LJuZVhDp+DsqXa+Ba7ryHVzkGO8hgsfD/XXY
vyyJQS1VN+N8VhAa9UJrKcMxC54H/RsKzlbY8Sozq+4oSwbUqEwTSX7mPOuDP+VphCx/9EvZRwf0
JvyMv2fHwel2ofUUnPneuPrBZA2c5yY4vA2WGq6OdFmRYryTQTcKEh+vz//mZbowwIBgJ+hVLtfI
mg17mnP3d50X3aZ7Xi5zNbdvLuwwW9dKsk+gISG/p8KjgwwipMErdoEtbdW/6ahY2mIAEfIoqD02
KCu1L8S0tK/BPZVFzDb5IXuRAocmFrTvfCKG9atssUYGIBMBDHGGgI9FZNfMLW1DITI5+a/TLYp3
B5W+Wc+TgzEgj9f4sHoKLqbZuflAMOY8NvGGFHuMPZ9ViDOZ5k3VPOshj++F45I6k2QII0UYxBIH
TialWxuYKJdEjwMj9G98uDgXy2FxavCTcI7hLemx3qlbf6dYCSXNojrrf9GZu3AWtttzUKaMpDXY
n/JKeujyxCtzTGTokydlhPNEXQ0HFqtioIroVTAZCVZVGxtJvQlkAoWrL8Nocuysv3UWhpiYap5a
QyqoI7aoVmDIyMZrHI8B2vUGtrHd9Y9FT9O1b8UgyBgMujG0CD8m8pj63gyuEf+cQDU4ML5K3PYw
eoFcs8bgiJIlhpAnONvKprjJ0MmRUW5OjOsiDTRtm0P7en1165BvohnRVHSU8ZgLrUd7s6/Tp1We
9naHXvihcAKZd21SZPi4qosV1jOkThjFAtpKKOFOdn8svX8IZVPHd4JN9DhFVvzrXWHAFnYGx13W
seNinPGWVAQbuVbCW/Rqi2tzbG/0+bVMbgKFM3+yjhwXQ4ynaI0pzEWKR/GMTJByY/yFTibSPpe/
z/hGN6IhvYze8fenVD41RmJFPE0N3mYxd0uSBL2clDjDTZtaVfW1wyh1eNYN0ZoH3gPlkwvlsiDm
QsnGBL2rKiomqhXdCF4agUs1c7On+pCcgg1VSlAx2zztijMvv8X5VOyQvxj2YRtI6HBTZy/DIHXP
CUTXM8mXb8V2Muf+3A2GiacRleSi13PglgeQ+t4Qt7bxkuCgPOcYK8yFIufKf3w8EW5ov55BHlRZ
4B1jnhUGLGS80QeZ4IXUOtpe2pePAujIshN0pc5SZ/sW2ty9gDfxsY6/v52EZXs056KKoxLYMcaK
Fc6TNeb7NkD57s1o3JKrAcXzDAYtgk6bK9SNkSWQH6PsdVae/yfAVViQKFs/zVMcMKn7JvUg++v2
Oi/oXb+IL1vGAEUbkETRYjwrw3bcd7rqmNqvXEo8X+45lyNvtxi4kHtJGAUVzQqS/5CQLwIv1uXA
Edt3lPX9lKRSSndLt1O5tQIQthqHUC+tAcNb1z8NZzFsp7IG354FAZ+e5OcwCaw54kTunPPDtiR3
RTsKE9W66TTf9pPOTorelsnL9WVwvv6HUX0NUxqmhlecPBxU5VvZfcnDU99lnGuVc6ezRXx90sZc
qXEb/aMRkGyiXbhF29Tm+mp4l4RKv9oi/1hUUzR0qJzhyS26E9o4wJmFfDNma1QMSYEJEaEsEmig
5ETmmfPBeDDODud3GogP6gA3lPGkWpSTPnB7q3ihEkwt1Vd0OIulOH0lUFIZdBgFuSt0H5s6n6GG
jGmH/jsd3stuwfRm8zpKPomjf+MEW3qUwdNlqjJSQa0XPqoebS71t9lOBjNi6PLCMJ5bMlDRV4We
GDSyLY1vdX1nRL2Vl7dNwSu9804xE1S0tRK0YYoXv3Yqd+RF99IHw/FDyzxRvqDYjX/yXJSzMo0p
T+hKVCRpDotl2nt9oHj+FLwKCaRnAl5csYogigwifVMSTdC0/3kYUrnuahn8zo5UvcXDW9I8FsOX
v/HBhQ0mllCaZEALGi5cYTt76JPfJvZ8o25EJ/FMR3OvW1v9WgtjTEhRDco4NgISgxqmz7MhsVte
+Xk9Z7cwwQBIHaZdr9Pi7bsECJCDbM0b3xvtcDueSjvw+tfra+J9JPr/C8TKwj4GVyQAmBSvJQFi
Nbta+Pm/2WCAQmryNI0Cum/dvRk+yqarqZyTxPs0TBSRJJEimzQf3oS1lSkYDTI4cl/cT8NggjBF
0STJCB9G0yp/tEfFLTblgWzUGyHBEBvc/DsvU7d6bS28gYEHv4jGqpr+j7Tv7JEbZ7r9RQIUqPRV
sbunZ3py8BfBY+8o56xffw9n38fdpmVxr43FLhYYoEski1XFCucg/iqi2zI91CM4AW7r+Al8rLLa
W2Xz8FcHxU4HtfkUSAC1xVK6dzFSLKIek+J+W8a6IT8v6jM7ealxRR00A23PVk4ZGHuknfadzoEq
dnWIPZ4hXx2jMS+kMQZCFZS0jjpsoYhun8zBIJk/e/1eBL/19rpWDeuFIMY4GFOuRhp1/aoY2REG
LIRRdcNq18Gcb0vi7iBrJNQebXQTRI12sf9Et7PAGXek3RXpiaeD6zdLQ+HMQNYFrGU/GwjBkAyh
zfD6JOqrMkVg+Kw561nX8h8S2HxpC2b5RgrR7phIH7V8FWCAIpxvIv0uX0BiGcEb5ry7TE/9l9CF
nEUyrinR5agHOjBtzx6cBV0cNHelXNMGhMLndVT8RgfP0hgdbPs6zQYBjjBrVUtEa53uVyS2U8Wb
q0dJuI/bfdbzMHrWw8GLNTIKmbVaqg06kqkkBSVSkQMFUbJAUPi1x5SR19l5ZPHuwHpl4UImo5lh
VMrgjEBImB0DQB8C02Fv+jLm9P9Dhp93hoznSoJaMmIFu0rbOhSvRZO9sVfdcg8CvVte2MRdGePD
utGsmtyANCk/1cJtOO6C+XqKna67ic3MiuZdrj+1Cy/Bz7sbjF/TDRLX0wCLnH3Wk/9tVpS5xms9
CjhrKOPbFJ30Y1GNyPHXqOv20aFMsoM6iZz3EU8MY0tmzZwAborW2Tja631safPtrAcOxzyuFizO
SmgwIS5oic1pCSDFIMNDLYQvkgwMsaLZl2n4PS+AEas9d0v1OOqV0yy5ty2eYy8NxrQYVT51ioBk
mjYbTiyKO0kknATaesfuxQoZgzInWRUoiHg+ASOMQ2TTCQig+TqRI93oT4tNXsERto8kztrWfdwP
NTEYk2K0i9KoI8aj47a3O7Py9KD14lb2lay9297G9TbGizUypkRMzaQ2VFy46Ng5zR69KLXVXJU+
UGKeyCcmaO4JPtCSXfkuPilvfExJ3kkyBqZNWqnNc4StRecaw6PRvGwv8TcR5Xk7GZsSG3mayCOW
WLu0S5KOCeH194a+62f1UDpg+BXtbZGrF1AVRYUYmqEpCnMBlT7J5tFAsk2P3DL4ILkXh2/bItZX
dZbBpqulQjaNUMMFmIzpugl7ETQn/a5I5rtYL4/gg7xaqo+g6dx+aI6y2gDIpSWNJeS1q4TdP9tf
w1kwm9qOZ2PotRBbbCynOfpWN9dC8r4tYj0cu1gwcxtNORxGcKz9W+HDYKOFkebryqWMF//BEa26
vQtpzB1UjbyvQEYBio9j/wG350cO2St34S3wnLlN7Otu70IacwuTkVS9GtDyvUcd+gS+JNOnCHmF
zWse4R0V/fvFu0ANMqVNRgr10/t6f5N3h+RPMMMxGPo/9Wfz2UFB2jKYkTTVcvVKAW+rHsRwecZL
EZWcm7ZqKi9EMY7bGMdwTE0oBWkDh1SekKR2DUTVkEcuxNs2xnVjOUraEmQMqjBDa3znTQjugu/b
Os5bDWM3zDFKZaGHw8mWm2y4TcYvU3Y7y5yeHs5S2Jx2rCRyHoPi1wmKq9E4duVNn3HcCk8E453b
ICXZhOY2lP2/9vVNjkJysNxvb9Yq2MCFmrFJbTEWlVKKUafuD5o/u0ARedFvMqe0U3uwyz2oXIB3
VNk0Li5s7ouXYyDYXLeWRSMIZKDks98cB/B2a04O3OXFpd3ivEtL1fiXh9RZzdmEt9xhMJ00Jabj
0sHW28ZSx8ICVc48/CMWf6kejIEgLTqrW+ytsxhPYncK5GPOA35cdfkXy2E8smGqUhwleOwG2a0k
nkrD21aN9UfZhQDGLCyJUcbB/7VMAFMHQFgeklWd1TvtXkbSkvd6550PYx1MM2tUrUIMk3dHfXou
kOEz4C7SQ9Ub1vbaeFeLsRFKVnQkpFTqUmcLpWWotwqPh24VPRBZfoyVGETGfxkVyJci7eQIob1I
GYvQyB84uh1bxB8xmklbYGk5+STRq4XO/iC0EpuPPfEbp3j+CkZLaqByLVIJpQ8NmzbBDjvxQfwG
cDin4M/IUX/+6w07C2M0Jp2qQUyo6W2A1Jaiia1qbQVTBAtq82JnBTc82OXfLE8zRc2QkLFiu7Cm
JGvGcUDKrHEolmzqkhEDLhqg1Btf5iEfrUIumepZGhNhkCoCAg2hNea7Zj84FDaku6JUEaIz2ID/
B1eT6fCe8+u6ehbK6FGl5XOvFDQjLV4L5mQHoZ8rMScE4G4koydViFbAgODxro1ANHgHh3s/nMQZ
AN3hnbS8pvNrauxUoBtvX0SuXEZlxgawMqSHfiqZrXrKbgAf25vql7efRKEN5zXK20vGxMx6Vo5D
hbJjPjzJge4UmMyPVe6i1t3a+cgY86I3S69JEyJ5CshIR0oiR3PISfBz4DdI++0t5KzplxRCnwW4
FygnZKPfZa8TwEqrh20Rv3k2/FgQmyhIp9Ks5QK2LNmbrzS0nu40YFqqdv7wHyZyeCui23sRXRsm
GASUAdunP4j3sz056VV53Z2mXbULB6tabNWed9x+mN/4u/MiqXW7EDvIQZn1CE/RhTM57T2Aa64h
sP+EqU8d/S3lNd9SbfvVXJ4FMuZEEycVmk8HI+R/irK2u6qzknK2qtBSAsWquEzU6yHDWSBjShaj
H9OlAQ6B3rwKMjKBJqeuv+rCNbxZZB2QCsBH/HkLMwOFrUSFXxXmCdyNjh6CZX65rjHm0T9zdHLV
2WgKBcrSFNMQmUtWxJ2kDZSzI9l3+9bOCiu1w6P2jUKtji+9Fb5sC6S/98tpneWxBadh6augnICf
Q/FDWr/bqZ/jMry8NDW0W2LYLUzR6ytoUP4oPnbCtTHoXiPve67FX9WFi+UwlyzFwHcuJygrlACp
VR6m9sv2dvF+n7lN89D1hEwDcHLS0ksT6TCjw3dbxPqNvVgDe4HmCu9WEcC3jdM+y3aBZ4tw01nx
MbqnxAj6d468VcN0IY+5P0mGXJWOeMoJP2a7AckvAg76XsIA2OiF3xWMFYXgavxLqYxrLtquD+OM
asR+8cCtjfm65B0U8og8KEVN4Tb+1DnbQnkrZdxyGSWdLIJu2BFNuy+OcuwsI6cMzlN0xhfXi9qp
Pa3m5/N8VZqtU4bNe9f3VgKosu3V8EQxpiKNFMDXq7QrNXnS64ewfNSIvUS8jkrOprHQUCC4KpZs
gpdcRq9IDoZsZeXT9krWZ2XPKsiCySWt2ZVCjanRGL0Dz+XH5KAJ9su0E56bDwrBLPkSGFj/LWPx
HtCcK80CzKWLASSbBembZH7IpLvmzwaBLxbH2Ixe0eMOXSuogFwn+8lBVB+hV9qKr6OTcg/281fJ
BaZpcY1UMB6JFo+Glbc++veLAGCZ2kjUE/hjLZwslbQ2Cbmt2ese8ofXkqkOXcho5a5qSgnnN4Ln
DSlRC00zaBDTnEW1UGXCJT8Ix+zYX/1ZrgXIQBJBNAj4N+ZK9/EiAHvmE3lg/NC9BWWYxi2ead/0
f+hlWN/LszTmdo9FXfTxBFOpfSEH4qaY507tYkeH3pIrkIY5AqdOrvAkMpc8KIdeVnrEHlWRSZZR
NnutUcHfK9xUQ3iTpgVmTvN9mQQ7MtU3A0kwXdvdhsvXTot3Vdod83FAMb/YRVHvA5jCC0vDV+Le
GerJEo1kv1Svk07uMr2x6wDtC0L0nlX5PtFR3GlyKyJKbytC9iUL5pRjwNZfnqYkayDLIZQP4Ge1
Aalqq+oETGiDp78i1PeCg7ILn8zKlj5EJ3EBu34/7kzOnq4Xti7EMqcYQltbbcHMlngQ3f4p8nQM
A6HBywPxFhrvdwAKOEp26YxXAJZSbgcv87lP/NXH1MU3MOfaldLcJg2sjg4wVBN6Sx4161/Ineqa
2yhKw6tfwq+zNLbncAag8qh9Qko091oT7gdp8siQ+ZUQ2mQxbVUNS7smmd1NxZO9bdxXNfhCNhP6
1aVYzJjVp1O2g5UNx5zHNrYawl4IYGK+WOrUUStgfJI9BYwGbJIv+B14cbfXseoHL8QwZlwzY50E
04SbONVOJ0V3qR5aas7r2VybuJaALWBIoiIS/A9zKZSuDEzSB/SZ3T6LbuaVtok2RFpeFr8BccQL
7qW37aWtmO+fRDIXogEQmVJS8Hm5lT6Cqt5neHeUsuwNrbQrhIRz71c04idxjO4Pc5kHZocV9m1q
Le19/QdIqpcCfhlaT3V90lJUySOSeSADdU1jdknNI1ik28Lcqp/EMJrd55GGEZcIYqR/NOFFN166
xs+FLzrcPHfSZEX9fhLGaHlRV606hDgjoXxTpm+h+KIEu201WAkofxLBaHiA5pkyoCIW/SuRD2L4
rZePscw5/bX3zU9iqHpcBAtkEoGMsuB05Ds6ZG3cZu/KjfmFDiLPu+UNsCzby1rL80CgJhNNxrNa
ZYFH5ylTO3GYiaNL1nCEG3SCR+leBA5otEtPA4+cfP02ncUxL5tyjsG4pE0ELhtN692NiQJUfxKA
2iryAq/1m3QWxdiKqtfnnNQysgWSdGOq3XGJeWVUngjGNgT6VCqKiFSmHvptcC/yejDW9fq8BMYY
tFmmFGImEgeVJSievjPK4KqWc39bCTjLYDHnpmwq9VhOCQa1APsa5Hstjp63RfD0zGTsQaZMapur
UOzBo6SymRdfi+iToTYboC3329I4+2Yy9mBKdDGSAMDtNMmxDR/S+aXV/v/fspf3hsUQW4qx0ZsQ
6+nG7kMYwZpeoMCiVI+mwZ3DoJ/7qy39oQYmYxS0fslDXaGyMKRNO3GmnYY5dx3gwIJjcJIPvL2j
f7+0QHU6z7MOYa1mWEEjWuCw67iP2nVzel4SYwdIr8fhJIMNLYmtYk9s9UjrY+L37H3B+HkAeMU2
snLRMh+3NWNdrqkZAJ8CEA5bfh7iKc2IFhOgXl9PQ2TFylFLT0R82hazvolnMcyJqWk3xki34UYF
AIqsAP8x411Udu62mPWLexbDnJUqId0mZNhFVbsn+Ukz7rZ/f9WJKxhbwnZpRGFTD2o8K5igx++X
5DCn7zNQbkLTKZrYBpKQpfKg0VeXcyGOubZhkeiFVCL2WYwT2EGjnOPDV0/l4vcZH54rWagihFQc
I93XSm2NorcI37e3jJrkX+7qhQzm5JNuKUOFRqiZ/k8zBe5gPsjNZMXdTijephoDTbwm3FWXeiGR
UYI4K9SkVdFvL86PIfopFLtVUVu7Vf+otR8Q5Wd9YG5tPXb9YAyEZqot9ZuBB6maW+2beZfdZ2hN
5+3lWifpT/IYFy4MepYEFaIFylhEZxXTQ/hlflMWS72ncO+hXRzmXdDYAw/WkKcqjGcvJWWOxNnA
OI32vRc0axCe6/R1W1XWfeLFdjLuPYoMPag0nFzjBD7q9eAc0466j5Pcqd95BFerlu8sjI37CdHQ
y5moSL4ubtbfKtKhJLdLzYN454lh/XxWIPSfVeII6jswFP0QtaeedBaIp/7uNiuMtajDcQkJmssc
U783VMmSQO5qCpm7fUgcm8SieoD3rqzUAvdZSE9qeijGx+3f5yjaZ47rwt1KXTmKSdBgvxriNtV4
1aSmnSu8EG/9YXFx/IyVECstQqCPOH95AOfyBy1RB86kW91MKRK9/4BEvf5YvxDJWIso0v/vKbsg
OUfnLUAR+g6/Mdg1yH4r9Hwl4DkL37c3dK3D99JoKIzR6EpD7psKRmpEHZnWCeM74WawiDW4yU7b
hSeJUwLlqQhjK7pg6fQxom4FZLnjmB0VYeYEZRwbz3ZGyyB0MkYJlmIyT0oZ2UZ7iCo7r74lJScB
yNFHtj+6SfOsa3PoSaG5mXKSUeXixbM8EYyJ0NugVIfOIE5viOBylXxzNPeLyGPc5RwLC+SxzGNL
gM+HEHN+Nqd33YwcjqbRD93w9YSNJ2pZq+IKpzJIkd3pjZ/pAPMK5FhGavg2rm1jWVyxrndga36q
jIKjdzz/weJ5NBraXmfKaz14i0dhOPXEJo+zFwFD2XwbRmt7vbxzY03IIoYgTYCeg0GmHq/N5LDU
3t+JYExGTqKoShY8eOUid6MEMXNbOokouttieNaQMDaiWvJEqOnJUYJRzW59836+xRyF1dnpQ2bH
HJu0roo0kS+LACZnkeTHJS0WaUA00RoJmIzzY5kq99tLWj+cHyLYN3wL0PhYDOHeq7qyiLAbh9rK
ecNL68HtWQhzc2UzMkxBwLZp/VOteWFxTNWX3ET9faytuWyQauHESLxlyT+/RotMXgpFGYgTK7Mj
KomzBLVv9BNHITgHxL7mtT6pO1ECGCUa03w1Bf84GCu3D2g9MDrvHf2EC0efixmIxnM4+tHoXV3L
DqYc37RBcpW3vMIYbzV0Uy9EkUEsskkCuH/ZlreFoGOWpeOkP3gimIsqjJEogKCaOJFaubMx+W0o
/ZEnOm8Yc0eNbtCyBhANYKrKIUJAtFJe9WPMgRr7jS04y2Hct7qUldZU8BOf1EtPNWpdzU73JXd2
ZGve8ZBq1/UAqKCipBNJZOt6fdEWY2qASUpOHszyzawOoTwCq4GXm+TJYZYVLzS1i5INWCAzSwUm
qNK8y8ajPHJCkzVUGcRb5wUxr5i5NIxEJJjkjfbgNwH/aOkio+NKgBtTrG+6r9qTi+rJLrjhle7W
jcMPyWzlLku6OIrSAjHtEn5TZ+MjqtSveQXI8u2rux59neWwZi8T+rLBeA5aY+KjWA77xVCe9EXz
F2ikXNQcb/GbZ+9ZHmP0BiM25FSAF9Q7u8JWggBHvUcbNzhXAdFjHuRdch2fpP244/V7cJRGYyKa
vk/mOh+oF5GeJc0XG9NqNX/UH/9uQxlbaChyI7ZorQKe9jVABEtjXwVXYe3MES9mWbdT561kTOEy
5YJRVjra/pUPQ9t3ir+9Et6G0b9fmNpRMPo0nVFkGKVHTYZ7agAxaXpRV3J0kKfrjDWUsyYKuwHw
XWVzE0cVAFGuWjX0tlfD2y3GZgT1LBRaAkXvBTcZntM/qmecTQWL1jAsRRG1iYx2/exBih+T6nYy
nreX8Jvn348TZ/EapgAdZpiEx0zl9QTwhNRdrgQ79GXMXUguKt+3LccV/saBnCUy5iHSJwJ2QLhb
ogPxAr3SogVCBQD4Lq5CW20cXmPPehh2FsjYh1nrxEaZ4BnRPWKloAuvX4a2taJwtPV+sBb9KeVl
gjmawU5dGCnm78sF6peX2rUmqk9NMzvbJ8cTQf9+cZXUMI3VDuwUjmw4fbCLyvvt319/LoFDHgwL
gAohbCNWKQpNVYKyCL0QzSPthfimWeF3GeOiGX/ObfVteCGMMQwlAYT1MsIrjmnqpF3tR0PjTWPr
dXPt5kT1dcNEy5LpdWF46BND4diLtf4hCdAyP1bLGIxYLWtFn1EDIxjyi+zqpN+Eh+aKDnMRCk1f
W6IlODyI39VDvJDKWJC0k5K+UVH4UCI3624K3iGumsGL32eCjcHM1FiiwYbYH+fwQMxTlnzj6Ak9
ml+e9WcZbKZUHGRxUGiqbLRHVwBDERoSoxNIHNF6G1idH+1yZ9z1PHaQ1SjjQixjRlpTDTF+h5A6
z6f9nLX7Ks0aK5vNYzPDqMzz1+11co6KzZ9G2Qg++wrZgyY6LjJ4I3m9Bbx9ZIKJUi3DqFqQCp6j
u3A0rEx/DNLKUgDVub2S9RD0YusY0zGEPRAFFOj6dFJPHUwwCgShFaJcin5paoMFp7car/Ize+ZY
FY5CKkyAYRpNpAY1nnVFP9tK05w0UbOjtOXkenh7yZiTom3yWgoRx4Taa10e5cFStcd0+NjeyPXF
AHtBBugIpcb62QTLugYivAUZHjP9GhgfhvGlq79si/iNFT7LYM5qlOdUjmqoHW2HpYRReAa58in7
KrmAveIN8K0r+VkaczyNGAOOZEQoLSCznl2rCyf+4y6HOZhAXApBQnMNpSf0KKmKYMu3vbe4pcfH
7l9PqZPzchij3stBU6dViWf3UfOHfXYqXubbYDe4FDE4OgT2eMebTvmNIznLZEy6LqZRmpY9Suae
BjAXZbfshqvlCrx6Nq3ATU/ie8YlqloPqlC1pGM+4HNhOZq0pNGkYUgIAK0pBpZkZSfD6Sw6g6bt
Yo9LjLVqfS/kMTFVumQgAF1wjiXp3tPZtGUz3Zm9eK8Wyi7SiA8KIGCFlJ0ljd33SU+P+Syj6zBs
niRNs2axvglT9d6Yy9dEKK4xOuRVfVWDF6nZp5Fm1VmQW1kYXct1fJN0RmXNhcaxg6vKruqSLooo
1oNA9efrm2phNuXoWnHS4EZJHtKKF+mu2ocLAYyyS4Oc5qEJAeYu1B3KeeMUTnjIXtTrFOO4Hm1T
iz2NY2LX79iFWEbrJTCFkWpCSwpK2vvFlL9LuuC1jWoTktvtkgBtX+sOi569Gpr4Lg/NYCcJb7qb
qvkvUcH5IxTmGkSCWoSLijSR0h7U6kAUN9S8onqJKn8B+dW2lVzdaHgK/AMQcFBZ/nySeVMlgpoh
wi+r72kU261wkGJeiMgTwpwmeEaNXBxwmrN8J0uGrUyPE48UYW3aVwK66o+VMGcnzO1gggqKztBR
rInS7wt7OUxuCQSoueFcAPrFv57R2Wgw/ksShCoLe6xoFFtXMBfLLNXTIrY2cJzd7RNaX9iFwWD8
mCHkQpsmqGLRtCGNEsND4KElC9jJPOKR1YO6EMVogxEIOQlDpAzBo+JrdeE0meRmhAfvyhPD6EOc
DLNiiHgfxcIRYJ5FekjJnrNrq0/Xi6Uw6rAk6TzUlEPlXwTZyFNfph25la4oe0W6J95wbeSWcZN7
hc3l31vPDVxIZ+6wKUXFGBRQRuVh+CQIG66KnbGPbdhnAJ/077x539+YrrNGMu8VsRqHLjPwqM0w
sgqKHxDSGg4GTm4oB0n/Z4HweYFs8mNQmiISqIFWT//ymjadVd+JbuoOu8pVbgabdv8XmDi6LXfb
R7vufH6slCX7mSNVJtmMDIFE7mvjOVY5v79+txWwWIkgWFF/IXhTUNMXdYpfLx3E4mtUfB9Cewx4
eba1cTsJfYH/k8O+/swiVcauho40TnhPwTdLFAdrv3BQubMrd8ETcPmCnE5oYdzU2d7D9SDkLJt5
AkbLIsRgDEH+jYSA4yyOKNzsCzK9BfJ7nug8RkWeOCbmycygCIUU2qKAsDgUd30tegRtO/X3rBo5
S+PuK2ObG2Bwq7NEz8+XwFkDrlM3v1veDQeNXN5wWKCZlBgwuuZjz/PWyZhqBGx6UdNLqDaPg5zZ
qb4nzR1AFi21ffu7E2RMtSIBAkiL4biT5aY276v5Ie56EEbdyFnmbYviXAiFMdepkrdzXqL/SS0L
P2y/1NON0j7UAE/flvMbT3fWSsZmEyJocht/vthoF15rL7viSvfpvDUXjJaq3K8e/H8hrMHy5uXA
fEHxA1411HV3zMVbcYJHnQrPBId4HMueMYpoplX91qyuVEl2FcHkNVT+xmifP4JxE3I2z3JWR6i/
aMHtosxHVRZHvwpGJ9KkZ0WswDMyEEstW3+Me19RyussFXzOtvO2gnEdBNyJTVLirUdfQBgCt/I7
wdaccm94+Yn3/llDAYbZ+9+aTZYY2GjkwFQJ8hhq1+8CuX+R6xGPFs1pgh51/VF6XXJQCk3wYYEc
ch4W66p8Fs7YvbAJp8oEeAAGwxFcG7C82uLFUovI9A/G3H9aJ2PzhKWXsz5aiDNVO0WrvFkFUFE5
WduHtx5KnRfEGLtQ0dJWHDvitEDw0a5RIHLLOuR4xHWzdhbCmDVxibVJEOiIlYkpxQL1VjE/FBht
BZrsIV14LYS8NTG3wowHccSDC8Ub1YuAaRpeS7wpEd6KGJUP62Euqhh60HdfAc/ZV7Njls/meCpl
3lOBI4rF9mhbPVRRI0CkFBIrKTxUCTGPJONBf1sO3/9KGz4N7EVlQ28B4JhImB1LhsDvF8GdosZf
hGW/LeY3hvqHQnzatQs5k1LPoixADrUY7U18iH1kKNAOFh1qDqwSPYnf22nzM31zIcqY0wBjsbhG
YfUtjIBkFnmZ6c4NsQrpsa8PYspLbnDU7zO2v5Q4mWMf1B0y/3VrZTmyoK3Tp7zpyN/knc57yDjw
ceo6oqDnCBOmoyu7sZuJlm7TabjciR19z8sfr8ExXhqkz/TbxbrUkYRZ3gM3UH9YPFChg7p4cDDv
7XQvum18J4+07BDa0j/tS3NNeEUHemm3zpFekwvpfSpK89QiPxqH10ucW0DadsYabQfg0G4AN2/M
f/REP+8vY0UGSUwlsaTdNkBs0f2sAeB1YZfS01/eBcaURMCIMZeFpmtOlGGegk8roF6h3ArcoIVa
841NZFFAFgNvcokgtB08yUO/qSchnEYjf7YT0aEh+sufFAPOvpodywkDPRvyFjoqp/UpVwqHFE5h
ml+10vw7P8bif9QdKUMDtL8ORrs1/ZR/y0SOIeEZLZlxlUMfYvsMiBD6+spQKwB0juRJF9pDCbcs
VIEjQReHApU3s3QmzlZyrIrM+FBhygNgPEFNALmrBk4g/pMaj9uqyPE0bNm5WwCJPNCSZZWWViNZ
oEu0+kq16uUYSTy2Cp4w5lEAcKysSGOsJ8QYQZeo4HabLLl4GwHcHX3bXhjHB8iM7QBYN+g3Qsga
zPxOVCqgbxC7i+ajJAQW+Klma8iVt9bkkW1xokWZMSGlJpW52ECurL4S7ZbIrdWnpzr9o8bAi2vG
mBBdBESiGkDOfGhoW8cu9oNddUXJNBV33hEe/Pnnvd2wI2zqAfwbhQQjTNlggqcutrLryqGtdImT
+7HducINRmaP4BV7xFAh2JZ42SqO8rDU8ujiC7RSoSmcubFGPI/TRncMyk+97Jr0fVt7eBefrT9n
SRll+gRpUFIXFPB2eOgO/43jhN7irY1lbIxG6mBqaG4qrm704JiS3fZaOBrJDvHERlUFjY6DM7Pi
ql4qZzTz23Qpnbxv/84is/XmSusJit1Yypw8CMZOCwvMFtrby+FtF2NEMM3S9Ro1iprWuo3W7Gup
8bdFcN7YJjuls9TCOCsRrCIk7Ou70O122vGzCHwV2FA9jrhVO39RhmBsxjRnQtZTWyXeyRFgcfND
5BEn+Tq4sT19Es7ws3mr23ghk7EfSZctUSWYeJ8VhlXUjc1vseAsi833ykk/1m1Cp7pawwaRgTvk
xC7+bAjuvBI2txvrIJFB+xS8ivnvSlqQx26fEG8l8s+BqAKepQFsq3j6RZM7TqgoN90hFGNewPvp
0X+xBRdrYWxB3EWjmA01ulIOkhfZ81OYWiA5wjRc5smCJTx3aPxu7PlquhY+x9T023GnvjW85Ov6
Dbj4EKo+F6F3ScAx04DrCY0Qkgd0N0DGKjeNC4Y7P/N5QGfr+Z0LaXT/L6RhCmnEAaKzl/jNvvdz
X/Ix3o9upoTjNjlarzPGowo6o1xKHcaj+brIj7LITc/xVIWNO/SqFeIad3lA/4i6K/3iqruaT71T
g1yp8POX+Y6HU8cTyZgP4LIGSlehMWbu7mWAIwqezgN9XHW+FwfEWItqkMch0miYGPoq3EacPSht
aNXJU2/ywMU4slgAYVEl6SROKChWaeIoyPwbYFxRI9WSpPCgD7xaKWf3WCzhvIhkQZtwYGPpVt1H
pYES/WPbfPCutcHYj7iJE7GXsX3aF9FGNHEXALE1dE1Y99TXbcUXXyeUnUM7ddD6aNjqSUUTH68z
l7dSxriERtAESQ09iRVtpw61Iybis1HyciGcO2YwpgNV7WUpAyxWafZNjLlkzqNsPRI9KyOLCrTk
QazJFClB9gMfzD+H8KpAEArNvKdY67LX+aFD7j/QauKEJ14ZjLeLjAnJUPGaWoUuT/oomy9BVFiz
wqFr4G0hY0QqzI0AzItegQKErL1xTE3D2dZJ3jIYozGlGnLnMUQYozv3u2RwKmG/LeI3ToSIRMJA
kQnOpJ/NeiYPEQBCAySaVSu9AdWWVf6jPSIP0DsJsg8KDxdhfdvO8hjNE9rY1AQJRSewiduhUdy1
acqZ++KJoNt64anG3MhShVqLKHlD7BlM37b3bP1YzktgtKvKY9UwQkTQcjFbRvJclDcLLz3KWwOj
XWbaBqGhY1DSHG8D8yTWL9tr4P0+o1qRFJqpTkdxp+KUgb1dme62BaznQbXzLjHuKI47eFiKCTUh
p9Va6pVxS8EfZU/B1H6/k++35XEOhR07l1uVFGUbqmDCyq1Jy61iPBaa4G5L4WwbC1Zuhko1ajpC
LiKFjqqMtzKo/rZF8BbC+CFEWUugi7ggqRyftKzfN4Z8HQc828JbCXPvq3LpMB2JSkmiuVX1oAQc
f0ovwa9R8o/jZ0fLAb/Y6ioqfU6evPRNbE0Y7s0xPxVz8m/r3aVnPSN0Py9u+zC1ctNP2K/WBdbn
iU5jZ/i39qEHYoh2i+ZG3A1Abn3cPid6Q7YWyFgBWUsrNSI0iDSvq/yuHwS3xkUa22MyPPZcXD9a
wdwSxxiEsleTWinRXto4M8oKYC1JLNWd0PTQ+DrPSPMOj7EOZaJPSkdTqnPxPYh2TdHYID0quchD
PO9DGCMhDn2lFS20kDb3VR6lPyzAOT1g3nPeabySHedqsQRcJM1FtHLAJAn0ddHrVwWRj3UQOtua
wRPDFKPntNCKPMSwPsn/UVI7lv9JRY6INZRddEX+uF4qYyWGagk0NUHpdrSBJXkHvOQ745Af4qcE
cyaNG+1mrzugqxgTyJS7+0+hlS6+gDEgNVFrMalBbDPawXXnzXa3L++GHdknH6HfOwtG5aKn+eoP
qG1+Wji1axfXPeiiNBMnTCVH6k5KX9Pc60xe8X29S/5ibYxNiYex7sUR3nE5tW52S7tO5cIOPBkE
yiAZA+VvjP/+ndYw9sTQ0ywyFRjM3nwYyJ5Ix3ng2ErOtWYnx3MTdZ+ejMSpyaMpfV263BrEV8Ds
WNtLobd2w1apjPmQCwBwhAPapeYDaKz8+DrdUypT7mABVbEtOYz1iKsiaQI6N/kvzXXhZKktIB9H
2dbD1/mFN5vGM1fsvPiShCKqyLQZM0aBPN7FmIcT9yoGujClyX3FcI6LnWAAzajejjGk1ZjWSZW3
gcCdoXWCN6/GsVcaY0tUIGvmjUyPq7uftDuhvKl4XpongjEWuiROwrB84mneD8qXWPDNiKPcHH+s
MYbBSLqwEEWsohM/5mmw0I5kS1Jn/T/Srms5bh2JfhGrSILxlWmSZpSTX1gOMnPO/Po9kHc9I5gm
7uo+q0o9TTRONzqcNow9JihtKebQFtD/t2J8bIc9KGgNadKgkkgOuXaIeGsWeZ+MwQMwJgx+GkIf
Y7rWx8Yq+ntfMu31m8pTgokqfH1IAgx9wBuKG2XaKxMnD8BTgkGCbtL6NqRD500LUqvCGue9Im/X
deDJYFBAq7s2nlvIyDBPgm0rlhTcFwpv6ozzpdhEeSNPUW8IOO7BxjP8BntjjggwB88HoUK8jb/M
sTVyMgwcGGWT5nLXD6pM0Ubcq1iEG20GD5sXNjzHszz8ePZ2OnP/5WnuYzCPAdWuprvqJ+1amZ3S
S47Kw2jnp/SJ7GnWCy6PY30cgGNnwlt1lLRcheAkP4nFRvElu2ucXubVtDkWojPQUASdMUQRLGQe
DkmWWJMUWI0ecbTheQed/oyL0GQ0zCrDpmRaj/xfm6vgKtaEFy/6pzhWvzyKcHFqDD4UcLBdGUKp
1tNTFKQwOOgOr/h87rzHMlTPvOFl1bgKMmgRJG2pRxRi1Wt/o7jjtrf0o74B5ZUTOLyMOc/6Gegw
tLaJO3poSrJL5W0RvtTDjzbHWl4Mzr3Nc+yswwjvgjMwImsY2U5NXHC9eRENd2y+r/9/+nFW/AWb
MtfnIBJSE/oISWyn5GtjbMT2kKmxlemc3AvH3tl0eYeHQxpXVJS+83tU3pGS361rwwuR2XS50ZSp
hnXDqOhh+dyORsjkTn5Fo4Etg/pd87RnfdfGnMByueSv6QpGizXFEEXmaTX6fYvNlgiSJ6K7RpVu
ciV0wZJ0alFPzHqzcCu58qS6na00wrK1TuBc8mUrOf8ABivnyleKWMTbLq7DrV9Fz5oe33M+7fJT
/yyDfMSRHvNmqSq8V9ranXoInR5Tq5OnePE+5NTa/vKOPMtioNEfjDDCIw5poF2E2WN/l7iBS2No
3/ke7PNDb9dPtFdlfKU069rdwKNG+kv+5vwLGNQ0dbmfJFIjW4uF7/Fr6lS2YBtXdW19x9bgKw1D
98UzrwHuL9XMs1QGPcU4bntdgiHp1yVW3IbXnRff0fERXq/RX/KgZ0kMaNbJXNUJDRzomJ/uNbZ/
g1VRdFW2uu83g88Fzr/A9Fkig5xlHoqiSEfWe8yTt7LdY+wY9avBEZ33nLv1ScdwlshgpyBPamBW
aOYFYcJ766mpQ+R7W8QmvOUtVFmGt9/S2M5rY5CNLM2RCov6x6h+FLLIaoY3ziWkH+lPuD4LYZBG
KMdk6kKMDFcu+R5sydZwZmSniqPpRjvgzRMNiTBpSB56Hsrx9GMwRlaHaSpUpKkGvbQ1Y9ySEqu0
uTVc3s1jW7DHEA0TeYjeD9o/JWFCvp+ucoy6fqX1OWJnTowVAaqNlgpe7pSDomwrdkfGGIPDPRJx
UezkQrJth5TjoHgfkf79Ihjrjem/CbJUc8HjoeYb0nFE8C4a23mddIlfxhLSRJTnBW0zaBE2TzP2
I+X77iB46xZJ79CaQTI4EslDLDUxcrIpkFra1tglCi+05+XX/vIaOBs+gx51GEVgCkbwQPueZdQD
pW3gGo5xJWnOiMTKuBkOhWscS+Sf/+0Hpd/g4tBqyQ+CgPZB01x+aKtbGk+I12AF8MJbXomNYyFs
03XYFX09+RA2EKyaU5I3JfZtWTA+M5p0Dln+6LUWwUA/Bjg3fbqZkk2LMZtUfYiSzz1yfp8b22md
NSXRFcpWrOZtbY1Ccooy8xRjoGLdDnmfjYlO1EIsW8NE4Ff6+1q8y0IQXNz9OxFMUBJVc412I3yy
qi2dsrcnFDji6u3fCWEAQqwEkte0vz+RXiWkJgz/uuHtDl9+4J7PhIkyCr3XQKMLGUaXWeV0qPTE
TqVj273+O10YbED+Q58T+vIMRxTVNclq0H/rRxwpPLxj+6ZF2Zcr9FKgaOz5m2FTbLQb6TRdkz1x
hV35qUVmFxeHAYOs14HhtOMyRSN4hr53Q/y2/tk4bohtlw6wuTs2ZUgIA6xfEjqvS0t3XQTvm7Et
0WNTZmY1AGW0Y+dGW9C4OfIu2RGbrt75VP/1+ZOxHdEk09IspsIqvbRiAqo2qbKq4rrzO3Rmcd4p
i19PFzG6ZRKQY/3BxYhFY8bYYPg7EbdFdpd+iqnt/P/ZjFsiK2VfNrnqJOlOyx/T2Z36iANm1Ib+
cKoXMpgoL9NbrZUou+evBd0JUmzI5XNTbItv/wsxMuPXCl0hkYRXloCNRBN4+wLzayI+i+ZDTjhp
aZ5GDDxneddpckLf5VlojRgHA+V10+1m5VaLb5X5pHyqD+pCNwas+7jGwK+GofGh/KaotUXyhneH
OJbGJtb6tI31uMcpUbJ1BSN147bdSredg/ZTO7r3P8fJdqETg9vNMIhJV1XwpRjeywxsEA31Yxm0
Icf8eIoxuA3qniIGZxoY9MwvxLyXYl6rK3Via/bNBHN01+6g11BkDu4a2UMO28LIF0cLnhAGqLsG
RKNTFuC9IgkYqW+xkiu9ibH1fh1KOWLYBFpbh61Q+BMCU2SWUNgJxW0w/FiXsfwmOp88mzobZlMn
E6UcFLbyptxhUbYdO/3B93pXwgv6V6qTF4lyzIDNpeXqEE8JmqUcrOmwUQM+gt+YU4jhIJDBwMKs
Ru1QUQQyG92p297JwTIo6Z09ttoxwT7K9e/IOyuq8WUgr5lJ37bgAS6ju0A5FaBh4CU5lxPgF0dF
f8OFjMYQa4VQLp7yZZrs5ETHnAwM9zr6I2Xjyff8JnieWgwuGK1cREmCAnrRWOMwWXmymcSv65+O
ZwwMJpQRev/izkfyNgPj5T8a+lgOSi4+HQMLZiZmwSyhsRQlvz3AAUNpdD+y5lGyYV52iKcQAw/N
LFc99hui66DuLDPeTfHAAaDlbN5ZH1P8aApwOWjWGDG3Pu3pHqxxO2/UPeXl7bb/6nDYJZT93GBb
OAa8Hb2/D7VjwWOqW3wwXCjCBAqRHvSC0ghommyy3MqC/EYyq20r+HaSdJt/pwsDCYWp+1KoU1aW
dI9FHLHKiUSWWegvlGFAIBTipjIIAkRK1kPzS+G1fxXsvxuhNdt0G7do5Y/6Q8o1B/rLV7yeySCD
TBJNq0R4vemWDodhEQwWyY+3KW07x+J6XtS9nOK9UJSBBSQ/e1Bq4TpVrrGRnAp8T+SEZKhLk9ck
tqTd+snxrISBiEhKxgbTlZgWbO9j4VDG+xqbpMFvsy5mAe2IqdEYQSe6IbEOt+mELE8SEYX1QXTQ
VX2ttt/lRvj/8e6DFCYE19CRJ1R0ZlWdbxrk/ZXbdS2WakYfBDB3KhHUaAhjrEiXrukLTNqi+kuw
nSPd87FuKXv2QRhzqbqgqcF22tEHBUEGK3YGzJAkmHsgR/R0WZT/WbTaN9/NeFa4ALMfJDO3bZ6E
wjBLQXKS2ZXwUEIvDAdmF8zugwTmWgVkSLFLuMJmytG0DWVCpR5EydWbXE8cA1+6UR9EMTdKGHJE
e6VBz2z0VC/3UFZ8ne8ax9y3G9NBn+26kfBMnblR81BoFdpUwJqh3IX1vg9lqwhf/50MxumKTam1
ZpCgg1dtLK3t7oP5qdR4kzc8TRhvOxWmGsV6A7aF+cvk/yiF09A/rSuyVPu9PB3W3WaSUInhCEOg
HIzFk7+hq8MMByNSu6LAljyal+YOjizxnHyQygBFq+rYjAy6kff2CtzjQ/9M5WZ2ua2+ty6xZct4
oRwrJtimbO1xXWnOd2U3QuuxEctGFOD06m1vepN5PfI23vOsnmXP7qsgG7sKVoh6wmRRLmiY/U08
/Zdx37/jlUE5mMHuhe6HTGtVFQc5t/uk/BINPEvhQAbricG4LqZ6DwG1M3vhLt/9orj2MajaIdMi
7SmbJC9IWzwqXdRUUZckTWUnAnS4KhVLqDF6ILi9EtlJtZ3jb58wB10RDU0zVOUP+iKt05pK7STJ
mcatGt+mtd3yJigWD+dCBAPoolENdUwA6JF4zIQfJi+/RjGNiZKIqesqNjOrJpHZpy4aXuSaFCle
nRLZCVp+mA3/StLBpBhrG7/jDRAvq3MWx7jhLhvVaqK1HT2ab4U6Ooyi6a4fytKT8INKjPeVzIkE
oxZiInoPMhFb/RY6aBMJ3++PuFXu/Dtel9Kyw7/4iswpmSPeHQOBSNpAoR6yI/LVTt6Cvmfyshvs
cXTRLr4NPHKjPqxryzs/eg0u3r9DoUyKmGuSI4gzKiWmPRmDrabJfqyx+TxqvHVxS+H8h49L7/qF
PC3R9d6scJfl22mjbchVBO79wk5s/ZHcatiOg8DgNrVR6eAIXgjnPwhmnDN6E6WoziE43iEUcNRv
GVgMaZdRiAHF4RCJHIHvs0lrN4Px1Omo5K0ZthCoTrlVteEN+E13ydBfiX54aDBObWlp5BRy4pGu
OxAJswFt7XXd9AQ2wL0RSF+qttkGXbcti+SKJOgUl2tLVbXESrTUy02ttFoNXFyZ+Fz0kytUnYV9
0Rsxbzwjm1VLj6d9pvZOl8dO0n0x+3CjNPmmBaPrYAZvRplWjtlrOerz86aR6kMQRZ2dNBEv5qPh
wtqnYMIJqda1QcSK3v/2B7WoOotYxcbtQeXIYUMKVWiEpE8Adr1XpFa3798XWn+LXPNkXGVXyQ1a
oGTPP/BrJkvJkEvz+uNNX+ZylzQ6oBzJg9LLNvmWcvTGCNTzDa/llQdRbBxRGFU5DCXwonH9TbaN
XKRj00Pn4GkK2m+6z7jgpP6WA6czRLFhhd4kEybTABQDtksFW1T1kUJX78aDhhcJzWvO9vvCV2d8
rY+8mj4H9tkQo5waWWt16OtP+yC5GrX/f9j3w+kxKNjEYRW0CbxYmYt3syEdzD7n4MEyxtM1Eihz
EUljp9TiEaPsURJhjMq05P2vnHC7JeBjaS3/ioaeBhYiBY4EwqNr3tVYjGbOwtmhtdzIQHeuINIQ
hVNB7kX9W9zwavqLh3Qhgwmtc9mUVDUgBFnh2qrF15g31LqUoSPvmzh+fUJ2Xq3EqgshaoDhYKXA
8tXKhBz/uc23Yrgxm95q5X3UcSZClt8pF2ox4QB4Z81I0kuc2xXumhtf1wd/Zzwo9+mJdm/pmNbM
LJ1jkIsh74VQJiAodKkXSARNFXWwTPJSBZuIfBW0mmeV9FD+gOYLQYzlm3muGyksHrE1qmI2MtKY
RaKsygI4sNddMM8GGdefpYKYRhJKL6l+N437MnlOhbd1EcswfKEO4+VnZIEkowFKTfsZT/7U853p
priic4SmY3IOadHdXAhjPHzWi1mNnkxQLV40UyUed0KNZwyM+0wVVW1iH0pRtJ+OgUtfq0S3QB7k
+VZtx1+67ThYPCp9znmxc2q9UYpdjm3BTtru/G6bz24acy7XMmQoxFQ0Eeti3qPFi2jQzOu0NVRV
gpm/kOi1r3i10WUdzgKYIwrVsdAT2p41EnIthu113zcHPGScdbvjiWFPSNCLIWsBr5H4Wivb2sBO
XXtdxPK73vitCttp1iuKpowzZIze5Kpb1YvQYu1v/Xu6R08ouf24y1Z3lsfAuZj4hVoZsLrZ2Cl5
Z8UaCOR3vcr5dMuxzIVe8scXgaH6+ihM0KtygxNdzhK4upttWmyKkNGyJ8QWzxku9avDj5xVYyC9
0lJtKPoe4RM6DTxgumO62lW26050Q4W0UV4Cu7QRRG1Vq3PjfxAvLj67DN0gomqIBmGZbTBlCF4W
FWUTMau2yVDbQyzuIrN5Jn75IPdY0rRuPcsX7SyPwV4MtsWG2dGGDpG47YhJ5CjkHeTyJTjLYLA3
A+9R0ZeQQYkqByytaKwY+Ivld5PVeBVYzCLkXHlS6Q3+04GdpTI3fBTjQYnFGtsjroVrOkxbbltU
2tXZIrcUHgM7dMNH+aSGFm+Sl/dRmVtvlEI4RwMOcZ60+6gZj7LBIxv4i0P7rR77pOnAOiunWM8E
7B8d//2t3FvpT2FDZ7N43cGcE2QfMakWhrNZKojxh0dF+KHjjS5/XTfE5QTA2fLZp0sVdINfh3gL
Svf6fXAnWKlTYFYj/Vk/a45+FHd00m3a1rxGwL/g5/lLMpc+kAqhMGvgTLwTXUx53wt249EGaM2T
D/ou+rau6KJdYrG5Rle6a7rKiDPqCbRLHSI4Ir/50q40HyTf1eR7qWmtGPn7dWmLpnghjf79wpFi
W0UjDxmUa5R9lH/NVZUDIMsFsAsJ1HYuJMTNIGLQF2GwCC4uxZ23/pbsW1RfA+5E56IZXohiwErJ
8jjq6GOlqm8wEmKVlZeVIcefcoSwk94Bhug0iTKsazL2nBLtoYymV7menz5zMApIllTZwCYQxou2
2IUUClgFDF7p4Ucg1Nd1IHE0WcYI8yyD8aCkTPsulRFFdXvsFAatIraOVg7NBijYUcgrES5/uLM0
xrAnH0vtpgGJ8cgcd3IqXDfmFyPLOAa9GH1c6MQY9FRGrZzouD6h3Loi2Qi+ao166mQRt9BPP88f
HuRCFGPZaeFHfZFBVOsVT7S0iyLUFxW1XcowxZuM4OnF2vY4I9jRcjzsWh2M2I7UffWFXRBwJs15
Ylhf7If+lGAU2tEqr9O8LMB0U/xYCj/XrZtnC4zz7bB2NplaWJ5Ub7Vh1xanmNdzthwfXhwP42Xj
qdaiYZ6pB5wwH0O2/mD1FtY1OfVJoaGZyysy/AXrfps429I9TGEnBgUA6NfWzxCc0OVW3yA9xN0w
uvwFDQkhoCiDV4DVLlQMWTQL2RnLB9V46MlDZnjrh7TsG36LYEOIetDySOwGTCn2+QbULQ6oUTki
OFqwgUMkK0oUoBnMGcJjPF6F6TbsOdmDZf9tntVgUW4MzFBE/RSNQOP7KlYfQ8+2YjVXtAdIcLhL
KRZj9AuBDNBhC3xcCaUpYbFNYon9az90VootB2hP1Z/Wj4irHAN3oWxOqU+jIrrvQ0feQhus9HnA
uC7WzDrxW/C8LpBnEyzmqbrSa8aMtvuxcWd0xUdh6q6L+MstOh+Y9jFiwOxoUZYxcJXeoskFl+xe
RnRH25l4+eHl5OrFWTF4F2CdTS4LaM+pTStHNqYvLLoiDDQNppvQ9M8degoKOjDhgHqJ44CX35MX
0hkY1KspDYMeeEFbGWAhbnOMsUiScpR2V6FXYwB6cAzorcPHpDvxG3g+OB+bfsw/ndj5YzM4kiSC
XnYRfsJgp7JV77Ah+TA+C3blRA+Tk3kTuo7jzxASE/O34iq7risrazLMIM128igFRX/sNg2xm5D3
tOR8YJWd2JcLIgWK8P4KmtwKFGXGHik+mBR9PEyvox1jk2Xi5I80ia4c8o3GMeb1+wKo/mjLWliQ
uTKBoYOkupnS35rBcMs5wnUQVUUGb7qmkFoZ3cF4oAy3xc/mibLd0qbDPNuMk0VLo9O24mUGqGH8
3XBUkUGeQtdboxYBq6UCFrjkualDZ67cCIWd8CYO78eQVw1cx1WV3Q9tVHHbwRMisdRvqvhblDtD
dxz106TMnFvB+6IMAtX9oBUpQclFE8hWmOVrY6gcpVc4958nhgGftoiqqAtw9zDDlE9X2MWnzXfr
xsETwSAMXalFjJraRn2rYQGNr+xyg8tYRx8ja7bAgMgQmm1ZY7kgUMpAB3S1KZ/l+wl8QeG+5oXd
CxopyPjC0Si6JhksjVw3DKYyU1piEVuEu7CxStHcTmb3/5/NBzHMh+tDPx+rEk4oa+/MGrRL6a43
3/7vw/kgg/lslJVMkyj12dz4r02E/Dym5VQzd9bFLJW/LuWwCXm91CVtJng7+EfZVkCHLd9Qd5pc
c/tRKJwxhvBBEvNqxdMYPVc9jUq97JTTnTNXv6rZoZtyq9kcS2CZ43qJtDpqo9gyrg+Or5lWEc07
LODkTJMscbN/UIrBV3MwyrxogXTEyp6Sn76tWmC8RBU7s6cb052t0Km3LbrKiR1bKOMgrqw3vrt+
iAvg9+FHMHA7+6Ne9xN+RKeP17kaXOVduxGmwjLL0RtDLsMO7yTpx79I2zTFoPWRCQiUwMxwRZPr
iS3ed55JCZe4m4N5R8kArhEJXYzGFty2wAOv5qh5qfG0/gEXAp0PH5AB26xQpTgK4YkF/3bob9Xi
O540Vps/rotZenZ+kMMAh5b36ty0kKMdlb3poRtKcJPB7rzZla3puX5EA/Hrukze12NwRJPFIM8E
vKb9/IcqoCPolcjeuoj3/dQrN5udhw2IMM4zdb7hjlazi43qka32aoJJZnyPp9rn+JlOFtPV582B
/GgRZ7V2+5ji5n9qOc3lV2bZ6YwmDoRBQlbRTHtvGOq3Kslf1lVeelt9kEGvyMUVKEVNQtjzHjxK
nnis7H6rXTUO5Tw2d5HHqwpw5TE4kwgzFvHVsJzR657oHj4/2nQY/SOujLdc3TrcAjHHcP6gpot1
NOCm0JCyA6lXqlffU76n1tX3dBQZWUCwCFvrn3VpOcOHz0p/1MVnDTUSIkkCH2E86tfzDzoCVr1l
to5YXH7tvPK5sFGnpltsrPEtfiye1+Uv64yngKjg3SGz++yMTNTzLoH41tyJ4iGX9znhiFgI+qHh
WQSDZkRKZUOYkQBI5sfAD61UJZzoZNkbnCUwYJaXstSGDZTITLvun3TpaQi2QvZT0z4RCn/QhYEz
MquzUtRICJaxujON9Hke2k3UZw/rp8L7ZAyEGaQswLMB209BhDCl9fFzdcZLVdjsnGGEumDqcGn1
984Vv2KLkN37tnQSvtBKePOcPWOd0GZdr6Uc+wehTEQUh0opTClifPnYOvUOWUh0n5MNqLEdPipy
pTGQFdZx2ssFYJHmPFGxwuTKdEPAEBzvfZvHEMq5SYTBq5r0si9U4BbzQYM12qVxn3ApEpa99m9D
Z1fT1Z0ptAJtkBiL46AdWjG1Z/8UfIJGAKdk0FYIGRlVtklxFnRfjwzEHwZWnjZX0cTp+Fk27/P/
p3+/wLxo7vw4CaEGpk9b7VaKvnPMbPkszgIYUO1UQasGBYCgHGdPtkMbG+IcwQ6uKE1BbBXXfP7U
vxjbWSYDc2Jt6nE5j9RfiYate/M2s6UCWwGq3qKbrIaQE4TwlGRQr0pjEbSP1Lqn61HZTcr3hjfX
zRPBwJ04J9nY0mplHDU2dgNcZX7vqGHK6Yrl2QMDd8mYiOEQ4rhCfTPV2yjmkPf+JQr939lobIIN
3WyY40UtFEBQX81O5s7otyVHymVF5w75JCPrHw6NBR8tXK9MzKbLeC/70W5sD31x0gPOQ4yrFINu
ohagU5t2wiqb+IYGSKZNkMrDywuO0Mnt6hB849yrZfw5f0cG40DElwUt7f437+leruEoYHzzVJd2
ijoSXWPqBxbmAfWd+In55QtI0tj82pxrkdgkgAz0Gum7JET3NB04024SNHY+qif9iCQxlu199jlx
1pnBEhA1aENM01Kmvp2jV386xREv77wYwEiSYcjon9ZMll0+8NvE7+nzsjf3mvzQls/jfFS1A7dD
myeIsZluVJtIjdHaL4wnX7OaVsUw+5fYvCpmXn6SXto/nkgXOjG2Mkx5FEsVoukYfe4EJDHJ7j2w
2K7b5OJNuxDD+BKwkpE5oym9WXXN+qCpLvf1vwhPFyIYC8hnqVUaDVUlovwQx9rKFA4+8QQwrkNT
sjQJFRx/Mj4a0039iTlUPMzO5sV4iiTLJ12YcW1T41tuemnxY0oe1o9hERkuRDCeYmh1X4hUHENV
FHaVumot24J2iKOndTnLz8ILQYyviMXZrMEHBDf7XbSpa0eJ6G3c6xtKkhl5n+i2vvx07EO/mKSw
iEZYsdJ8S4bbKEPbWPG4rhPHhNnXuzpqdSINUEkaMDuEsf5tw1t/zRPB3HtSxCSaJVSYxuDgh1dz
7owRx4kvtaR9+FTMhQdLRuH7zX+nacz3JsJoU72Ez7RsJ7kIJW1pl26Uu/Wvx7MI9tluDEFQDRKq
5slkxbsSy739Xejb/pbWfTEKcp88cyTyvib9+0X8quVC32Y0FRIWVvDce9QXdcdkA19UvfiecS0h
R0F4a495UhmUUIS56ScNwViX7tXmrZ3dkDdJu0S59OEMGaTQR6WJpB55VXEfAbTn1iq/9c8RkhF0
e9H0DRCF6cmSV8VYzoKcb7XOwEcD0+yVFiWT6GcZWeoLQGpHCkv30EhkxU79rdzGKVhx4tmqn0D2
3Vu0Csw5VmqgKx5LZ6BlrrF9OQqROOz2NbI/0law+8CasUAJ1QFPvZE5QQ3HGbOcHl1dGFNf45nV
lboVYkPyHPRWT+YT+LqOWh/woJNe8j/1U4lkEF1SyXtS88Js20aLo7kFzgz79gp7JfBAEe+znYr8
fODxmmCX+hZgSr+lsfmFYhg6oacUC/FOeKGLh8a94lVeaWM9gc05OcoptKIZS+wohulQdyJ9p+yo
S6CMvMnuH3VILLvqs1YMkM6dCgbxBJIUrK6wNZqts2njrfmVrucgNrbvuhzllu/9WSSDq+ZcB10Z
U5Foi0jc8bneGjuMC97D52EFSeCMqi3wwHz5LpyF0u9wYSvEl9rRjMCdMuyV2goOlHpNP3WvKpiA
3+0laS2Ongtl0w8Gw6BqnoRTJsQItJXZbo2fZvLFQCEpe2miK6wQ0MkXKXMag8cJv3wJz4oyqJqk
adJ3AhQ1G9XpBPDyidnXAcOFpqHdhpnG0ZJnPwzA1iWJ/G5AnES6jd6BEuRt/Svy/j8DpINaxWY3
wVjw8BQ7IKj48u8EMCApdn6flT2yuWn3rKf5Xs+C/3+a6dIO2O2hhSDlc4icLk5km/X3RvC6rsFy
puaMTArzOFdKv8dqGIqDNuZvQRVe2aHjb0UslIs8bk8VB3UVBjGEipDBpN0ANaoK+GweRs4i8PHr
e3kbvvGaLun5riChwoBFgB0SrZwZOP9aB/3nsSVo8lScXCmsNNkU5f36t1yaZ/5wWAxOKLISgOQG
37L3yt3syCcNIDVsMFRlt5hnju8EWwP7wowuYPOV1zFGbW1NWQYxwoaYgaZiWpwyxlLQp00WfATm
iWEgQsnRjpUKeJ6lV2iY2iJzRJfM8ZPjHMxVGGzo1Sz35RJQlA1O/KDY6XvbUp+fOmdyUtfcCY2z
fnwctFAYtAhb30iqGYGsHm5Sv7BUP7HXJXCcFzuuTUiSlt0A+jc57DxJK3dELNzZTznJMI4YdjC7
qeZIEqnvKNvt2N5U4Crgrc3jfCuVQY1Mav2wGtBp42uHTjkJ/aeSAIaugohHBYMzc/oJ8WdsLUfN
pyZIqmWHgdczv9z4Ip0lMKddtUpEOgkPNK39XucvqnnlR7qtC4Hd9cgDKYY7EDBj9CFvfPQv4f1Z
MuM0ZmEOQsNH2qnF/ukQhj17s5MgqIjAhIzqebTR7s1NuQfBdHSPHbqxxQtHlw3kf78AQ7If45k2
kjKUd5FirofGadPJIqLhdLHGMfdlIzmLYYxkntqGtOihdWZF8tQCWw9F0V2/UctodBbB+BMNLDdq
RCf1aDjYbChNNn3mckt1y4HRWQ5Fq4sIUC078JfN+GLjy3uLw5t5InfV98mrLbB5Pvpg9Qo8ftGO
9wXp3y/EtmrvV3IK76+ioyg6Nf3P9c/3F+9/1otayqUAIutyRzM64u0vCsJ+K/8A0ZJNH3mD/ql4
7yyN8R1SlxnBJI2QljwX4M2Pc14HAeda6yIDHDFJI03VgH30zY6BMqfFgirNC/nrSJZDmbMyDIAU
od9mKmV9m953rDR2f9BR4EIT1IZO+a4fFM8QGMwgZtYgZYVedLl7LE1vFJ7X/z/98n8GD7+Vef+s
F3aQVdjjPlN+qrrfyO111+0Gddfymh/+klE5i2EQIczaLplqdApN+waLodtdd0Qf8m1ylHcNFjMj
Z3n/OQofhGVnqQxI5F2GBJU50YIXXcIeub5TOcJdslFQHpqf6Ayx6aiOfo9lHhwIXERaWZZMkUim
DOa3j/dLqgoZ4e6MbKYeWKZMLMV81KfpMyh4IYW5V9rUBXPqT79QsAMKSptmJ2+50ftiZuFCDnO5
qqEjxKCbHcV0fu5Q3c9U0QpnxRZU9AiJvgW3chuTajMKhbNuoIsX4EI0c9ui3ASXWQID1cvyvs2J
FyUDR8Qixl+IYO5YIwhlTAb4El2KrC6NrVLSrU3WH4zsZV2ZRa91lsTm0c1cUEkWIbHYey3WY7ZI
zv6j/amLEHUhh7luUjFihDTGkyC9Ck6/cnjTDeXJ+icMs8umrmqyJptEVNiWD2UAzxE4CSFMPHVF
bpXRfpA5YeFyels+C6FmcoFTYavN6LzD8jPKYtvfVBu1tpWbnC6VPxXXgkOizfpR8bRiLvBQ+ygW
BOhxMuIGGwo2DfIuKVIJ61KWrfusFnOBa60cdHlASKgr0RFYbPsIqtdFcD8dc3llhGKkqOB85+sY
fZqlR9v5sDn+Wgb3NB155MhbdCkXR8XcWFHpk1FWwH+lWsWT5EHetfEw3zbEqt0R7Z/YIBdYwkPG
myrnnRhzjVOaHsw66Dnkh1w9xu1VPnIeWEujYYoom6IGikrNMNiOhharndMOdZZ3M8wdbFvHAP63
HPOc7amEO+msaUOdinDgcaYtR2wXohlnVqpNORDKjDrY1JnRYSVjN2+qXQp6JV5D5CIkElkxDVkB
Zym7SUcKxyjPIgkJuqC0RfOlVK4l5dCiKpHGb+v2spw8OctiQdFAbVEBmw5VbEI7RWNXtv+aucgo
v0mZNd9haaoXu4GDVsPYqo8Dz8MsBycXP4BBy0FS4hxkpGD6U9zs1GEfUtpaI8p1naOioQJUReDA
Kze8TttFe70Qyx7oIIp6h7AY9KNXo+nF7V0zczzbstFcyGCeL3oDiuxoRvio3v9aHZI9RnbtFjvj
H/DQ8BRiMDpL8myqCC5g45/q5NjMnsLrh17Eywt96E+4cAPK1BqJZEBEIW8m+b7m5XUXHfTF/2fw
OCLaVM0ZzoQiJZpBN8Gu2YEGkRPV874UA8mmrpiDakBMgGW6qV3IBBvluNu/F4H4QhkGiA1JrYSe
Tp53+wmYQTO8wil1Yke9A4+OHdjNfQC+Tp7N8c6IwWGSS1MtB0jgdfvsiXg0LJ3RyP2NDgXQFsCZ
WPP9OoZwjo2tISpJNOeKD7P4XzaAADPQvss5tmXN0AmqYAOBqhLm2Gpp7gRJGhH+yps8vg3Mh3U1
lg/MJDoeLVhDwQ4zRpoiCXqcYXzSN20VpEqR9NNM9x2XN19a/mBnSYydT+2kFmGIsqRy9PEaw5A4
NYvTeAsSTluyox1dvTKBpNrquJ5s+SueZTNfMZRiM28bRFZq/vqebjWf1j/jci4AO+D+9x0Zwxf6
JjW6IUQ34KjZdMdL0ehbLe6dUWzdXBSxXMSP7EGtt2mS8UKE5bt9Fs6Yvzk14M7pKeRiUt0sLNqT
KABz5zvzy2zTzLzw4zPbAhTxrDH7jEe/wjDNCR5oWiW5SddcydHg5MXEU27xYXEhh3GVtM4hxFoP
V/mCFtj35gBsVHoiaHr8HA/uB60YD5kNc+vPwXskObiUZ2lEdUOxzE0BvioebnGuxHsYfeFa1DlI
TMlH38P4/jaLNq37TzBkObL6bR7/Ie3KlmO3de0XqUojRb1KavXktrft7T29qPaoeZ719XfRuSeW
aaaZ41OpJJWhGiIJAiCwsPCMZ92IaebeIRjyicRAnHp57SZK7GbVx6K5KKPEnDA1f5Pb2RwW5yxp
F5Mhth0kXcrKW4dzn55y1Ytp5GnxweolnBoSvX+OsjYLg2GkXcFeaAZI7tOs8s2l3Dlps7t+uSU2
8hl/tRGThyA4ydjrQklTsN0eJwyQU0niGrJKh1CQqVN0dCHa120udDLVpq0GiqcZHZ9W/UcPYtYx
P0thleIQbSOHmcvNgpahnAq7xZOi9/Fc8rs9yzCrx37HuMQXGeGSONreiOOUYiQhyAITuEpmnsZj
iNYAsD+eFLCAEtfeh//PYpbfxxd5NlOoIybR4T8NosKdvV7rOCwNPBzS2oZ2Y7d7zflAZZgNmQje
ZkRdaKaM464dGtT90dyOPu1U4mFkQjjd0AAQKxYTtsLsb0bjLlUPlkz9/kEvXvaK04vE0ntrBgvY
85AgK+j2oR/eZMfm2HvL4R2UFKa6ORhOK5zWSps0Rcym992tmffBpL1jdtMrEey+bfQ8BlFDH1oQ
QUbF7cGlSGJfVR+uWwfZwXCxxWxluqFjIBp6KI65sdOsL6bsuSgMXzZbxQUXk6a3eccI0vr8qYkf
zEGSr5EtgYsfSD5p88zCZ9KpX6LJumBUNyiDdE0CMBF3TrwshK8WmxFNcB5oBxmQkZ92upedGV2Z
tndiT0XvRCQdBixORW1Ecve/QdMjOHORw4iP1ZlN+numS30gcIEfGTFEIwnYRXzbW6XjSb7tQrMI
RhP8xW0few0ukeMVlwTPH81r3R6N1zJcrEQ/eK7GMrdIDtp2dEpEZ7rcqp0ElCb7fc4uTPAWDUZr
4+2YHa3kzsxkqVZhjAcomIZZMgbmrHF3CNlctR1HvA1Y1QTm5xD7xM8/sWAo3MkGxwm1fSOMu03J
aPeh3UHbx+aYTDsSJq4+RO47rMJGCHelSnUso8SiCO2iHyki8KxCw50jESKMF16E8G9Qh4z6ausg
cA3JcCwMCqxHdZO0ejD2MicujCE3orhrZGej1ZkMumW3qF4BKFEYmEU+Zp7h/Kkwz/l/2j1+Fmze
aGaezwD+xOsH27zrzJ+GrD4o0QJ+FmzUas1SM2yRZT2YxdfMkvKCCKP7zZZxt6ZASEAShtCy4n24
5m4Z7yO9cYvqrkvORRlk88/ruya8phuBbMkbd9coS9TPBp6BhD4u+jlaP1//fZm6ce7UGOO86RjR
pKV/Gun90n9Ny0fTfs+kCVO1wDuL5nUbBDvcOqgZL6FDgeVYWtdBo60fe93v8ke7G8DiQr42PoMM
pCfyObqTpbzFW/gimltiAiBQnzCS3XAgD5kWfzKoInEQYsV7EcHZurltlR79WQhI7Ser8yzzyzQG
1w9KDPvZ7CBn4tRWs5wEzyPkt/Nj9GkE2NL0svvxkOwXjB+N0Zd7ZGyQ5Hat3XCXBVLstHAjwbKj
6zhEHYQcr3Ux6WgVWSkoypcazUKVW2NIElISKMTgLZ3uTsDUSRYtlAjfoTuODr5inpI8JdmYYhgE
0BgthvPEyU09dD+u76tMBKcdul32S8KGPzXxRSH3Xf7x+u+LO3lsFD8sB9vm8I48nvJkthMkafV7
7Wi55IRKVmA85H6069FgWh3nE+uhl5JhCHVyI5ctfGM51kWtVoP1do3mDcjMzPDYyJqmxXv3sjTu
UmdDrJRdyZZW+kBWFqls72QCuMOxVz1Miwwl9e407IyAQWFnl/yakQKmKKVEgQxvwX7wTa5js2nc
Rc6aDsREIzxIgmB5sLxBa10FNBvSTJs4ht1I4q4zxYw9e8TsBCCneh8MjWClJ8BNzx5Dp5Z7ma8X
P9g38rjgRYkIUUoKeeRC9g6agdbD8xzGS+ZNP42H5AguP1f/rLuJj8G+0pZjZhuubCzPE2YpY2l3
JaAEDCbe3T5D7b6AMR6t1dIeNonW8A3ARjTQrmVgJ/iawlU9xsD/2/GGL9pJ9XtojbRlRiZRf33X
UIWpimVBNsQ5YMBqDbprxpE4/SQ+GAvQEyTvrxIqKkVa06Zg4yU8R29o9RbyjEj3qPU5Xh7CaB8l
NyooLCTWS3huL3J4ol4ldSon11imNoge7CA6qUdw6bisWCy7e+JUxUYW519GkjRtAhcHWSOuRIG5
F/RjA8pwSPsqe9MJj2wjjDsyo86YisA8dsXBwLy5pJRlKsSvxo0ILr1TRFaF0gIeJYwxhQ0VMJ87
bMcDpske0V/vZY+y0o8wPt2IZKveGP1Gi62ktXBc6dHAcOHxMAQKpjS+D8+6kcNZ/lJ1/r+LWzl3
f5rYAxQdlZ/xB/lluugqWj01eR6DXoM44bpGys6NcwkmBpKUmoOyTzuiraigT+0YPVwXIfScm8Xx
TkBfHT3RoYdVmbrjFFDau011vC6E/cgbg7gRwtn/eQRaoBwXMAzGXljfdvNJNX8O+Zfp83U5ssVw
dj9aGpobOfYrXWENo9it0m/LkrjvkWJjnjoFXgwh/mu9G+x11uznsSPpjRp9XmPizrWsu0xs816E
cFvWaJNigCIK7Tj991l3SfjTnM7ElBQgxAkt+iKG27E6XuohZoCK6UT30Tn3ZzdDA/R6msBXnPn5
Xhbl/oPh+1si7xzr3DHbRQE40XmcdiYg/PZOuTAOkAzZM5mzEivEizDOyjpNnOu6ScBa4WRHFRP3
jMQ82MTav0MjHBV/2I7lmDwXWt02zdJq0O9sLtxuVN3F/lGmMkQ4O/I3t2gjhbMGoVHPegviJT8Z
FixidsN6woifWjtgWmJQLcZDP8WSJ7lMJqfrbWUrU2WhSOoQPHzmTxYGw7bTPcVQ6yJIml7igoUG
b7NEXutr3R7sGuLQ/nOTZu1jrsm6IMQKuJHBqbxhRmasRDOr4/8VjCq78sxgdtW/YBITXuMXYXwv
89rHfQ0WXmS+k5sw/5yBdsb8aaayDn+ZGE7P0yIJu5QVPhxjt6J2PjueHYEzU4qPEV6ozXq4SGKu
kyRaY6CZGdMh8br9iFEAUIa9ca9WrupjXpg/yXKRYrTZRioXXNTtXFVajQBwzYIid/U/ThChT9B8
1B7qPyOj5o4PvZfIY132w2+vHOurArmObfN8ZiEdyjVDz6cffmOs9tqZ+OMJNb+TAXMljwqZ6l0T
x0U0UTKneck6Zxgmpzhle2PPqIlkmBzxe8x5WRY75U3kNA9rTUiHdHX9k3FQ1EEKjjMV4UwBph3E
78fr5lH8HsP+Uc02MdWHf6RgLGnf0ylkwWG4L/31MGFIr30ArbE3giOTNRWw0Jd5HEceaguR+Bvp
nM4CWgL3PCKVo9Pqkk3LOR0Ln87KwzyDHnPWTo5e/V6abHDjsvt6feliXM1GOKe6ad/2KmXBwrxE
j8Zsfq7SxSUL2WHy92laq3OmlQ86SS6LZsfvsqYv286p09oYYQraRBTIs9uY3k6qrPNebHZeBHB6
RPSYtPGEjo0JbnWyNddZv0cjoLWOjD5TnBHc7CPn/AZtWVIHr0CfXui+vIk/5B8Yv4ezY2X/+myB
4fWvkUE5GszklkCqwpwjxDT2EszRePVWi9vfWG70qT3aZ5R5jkiMA2CjAaaU3RAMLsQYBGlrjNgw
vGw05xfNYtSNGW0zeC3ON381raCofZEZBrF1fxHDPmNjF4xqibt8gblz6JPWxW4/+9EieXD8g/H5
WwiPXU70adDyCjvZYNSKusvQYWTdNkgeKOgGs4+yvnbxy/RFc3iSJKqGpj0SgGzYbK7sVt9FJ+0W
NJt4s4F2Di2J7xrRZSIW/I+9szmL09KicqwVJVTwsZ6KdgLfzrprlGR33bhIrh8Pt7EyoHq1ZsBQ
yRaD7RewJKknVS29TEn865LEcdnLgjhL0moUiV0DdW9afyrsp1JGi/0PQdmLAM6S4EkQ1WEUgYfl
hoFrtAOmbmA0IJjgkXyR5Qclam5ztkRpaFqxK+WX3WVO7nRnb61frm+YVMs5ewGwcrPYE7R8umds
L4jPUT5QHxG8wM3FO1m9QnZAnIFQSajqZQOInJM+aM5ZiX9fX4/EAPEMR0mzpD1lCfb/oIX/Ze+w
OOD6Ww/4inBiL2ScVlggVkiP0X6IxoLPPwewgLX74bBK8BySXeOLPGAoBeErIzWkww3pvuZm417f
NrbtbwO6l+VwhkCL7CLEUx7sAiY6oupgRBnVmu6JAkqs3mumRSJPXIB5sTx8Vbg2ptlcDQg09+0R
1DtBd6m8CeAhlzVlYFz7U/zEhnXZH68vVHSlgH4AASUmbVC8aF57jmEpCcbbwuIljQFsoVuOjtfR
++tChKvbSuG2s5xaY0iZf9Ie5y9K6Tp3pseigMKD1OGn8qneNTcMLlwrko0VHeRWMhfG5bRSckcF
G4VVYwBiguY25KT9PHZAOQDuQFoEcSojtxUmZ7ZCOatL0rZJLZbOCi/AnF9Yd0W0w5DWp/VkILuv
nmWpTmaUeHXdCuSs8JpiRk+CWcUghjLu9KnZRwtgBTVS00saZF0mgUa/VRpHgzhw/zNmMcLjUrMS
o5lXR1F9hT6Ny03W3JfR43WVeesiX4vg7GJdk7SK8lz147F1u8Y3h4e0/jUqjX9djoC07LUgLnSq
OyRK6hWCtMFlrAfRTrNd9ReDpLaXeZJE9m/V8ZW052h1E6jlYdrl3QRppHHzGGnVg5YcB8UvfvZl
cH1l4h1ECg2tqujN5svSalX3BYoiq58bgJwVhwbZn1j1iAz8IVaGFzmcU6aUggjUyFD6rkDigZ7L
7sGU9bwIRtCwfXsRwnnlkWTtahaor09en+CcGOMbMdzGi3bRnhEgG5526gLjxOaPR3ep1/vaV3rb
Svb07T17/RmcVs5oLzXHsgWgmP6M8g+mOrvU+D05wbpOEsMl21ZOL7ssApQBw819QMa8LD62+Js6
SvCXb/3oq/W8KZypCtL7GYRgmubNPFa7cZglGv8PF+zvo+NHXNIMyU6TNDi6E+JpzBZM7ukRSd2b
/F72DBIY3tfr4fwMqax1NAro4mC55U1xW2MCEzlaF3R0nhZGV72XIRQlx/Qm0WRSklV9pfqWMSRu
0ymuilk+Lu0mGaWO7Kw4p9JpRjcWYaH6NsJec187/zVF/+u9YyvdmKaVpJoObgCkAtflTDOwOKSR
pGohWwJnKobVDNOxdFR/JYdce9BlZkJ2GJyV0Me6J2mJw8jhkbLGVfJT1//XoSe2CZNlNdYVrRo8
UsYejdCsbFwZLbqt9ftVhtISmpjN73PHXDZlOeQEYP5uVH6XUbxH1f6ptvVLHGa3ZHQklUqhl9iI
4059NqO4a6159RUrdLN810zEo6jTSyn4hJ5vI4g7+9AqB4UMsODkwoaPaGjrNj6Hfvo5PIzwtckH
1le1nMMHWYQrNkA6kqaMa53azxmqrWIPRtJXGnyujgHsTGqyV+9YzqndL7JSj1ADDejGX1QsfImx
mbK2qAxoRx7uO1DjL/0heZfD3cjgnFAD+raWshgiTr4T+6abz/S/by2AkhsmIxEimLDM18X6AmjL
soUdVZUbpT5Exu+w2V8PTwS1gdcyOIWobbUawxVbxSqY5m4G2DL30fdxmHwcDjp2UVe8k2UQ3j6H
XwvlLMRaqWqfLhDqGJ4SHkz1qJh42i+34XA7lx/i5ul/XCV3WD04anOqVexd94x1OPcfMcmgxEw0
24s+6gFiv8TPvf7rdbmCwa+vF8qFD4MzVVqBCQogbhr95JDdzjeYbRU0ewqyKGtvgcRJ85RTukse
yS2o4HxZ7UB8E/5WIb6A1pZZqoeE4r4PP7T8Pjcxay6R5bEF6Scs02KPENUAcpenHtLt3sTYJFP1
s08gozxGJ+UTGCGflYflk69vqlhlN9I4lY1sJ4pN5iJpyRg2M+paTRE0uTG78Ajf1r7s/MyM/6wx
/ajmxUHL01/RGKH/sFl2y7B+WkgP64qmRMmHGW/ef6+3gVNrRSsitVKx2R3uESi1UZ3P0N5m7acb
/eD4Mu0SOg0gXSlwXTYIP7mkwZhSAFwK+KiSPBTF6iaV4dWWP2UyTgeRIFPTHbD3oY2O8HQ76qKO
rVnqUCJ0dTppuSuyYEhLlxSyjgZRaLKVxLnduO6tvDM01a/t5n4d1zOyP8frpyQTwbla0PpkUdgg
gBvys63fVa10DK1MAqef5UT0ucuhnxPY2tSd5ib3xd55HvUOolu/+yzrIxbk6B1tu22c4qUOxdvT
gJmpduTeSlBhMUFpMn92PHI3YQDTqQgcXxapyrSCs6lJFEda3efoChoLF6SBy/ixNAO7k9lupsav
syqvF8fZUIzJs4e5sxDb380+gxXi3PYRBjwmUryL0JBtNpKnQI67Ph3TAkcXZni5sETEfMjPZHBV
AAvBUexf10X26VeWxt/gogLjT8cu1vOolnOPlD0juJU+yNj5X5PDPchUTV/Rggs5jCzYxN5ZfuAg
nb77ynjU3NpLv9m/6ossHyZyPqZGTBXNr5j9xGc11ckoY61EiNSV/dc1649mmDcu2mK+X99GQZUY
KoI2S0AMiEHQBID1b2NLvbcdpcOLRj2Nx+7CKJAZE2N6es87cyuI0/nVMSxnQWOPT+pbpzw0xk0k
m9Em3LTNWjh1HxKtNeIYIqyyCdoMIzVAwp5bpSQZLBZDbI1161uA4XFbVsdICQxwHvHUPmWRepyJ
c8wLWW+0oPDLjuZFDmcMbWqMmFsMnxheWGyZ7aL7PMgO4Yl4jH52PWGOqVsEGCzRevXTeyJo0MOh
G4QCvkNNTno1JAOZdazSaUK8prXTVOlBsySSBI4wJNnK4RSQqGEfrS0UcGhdA08oMO3F/vIVF3rn
XOjwXCdlcMD/fuQudnezPk4fMz1Tw65jIYDzE6Nm3Fi7GAmRWCmhPzMN6hhgJiAO34+lasXamRPz
Z7P+USfGqZxbSUpC+Do0LRMPNlunusrTVQ8O5Cr9wtTkeZAEhlnXh37HqGFlIbFwOS+i+CbkcAJn
lKHHCB+bD3F6rCJJBkdobDe/z4Vl0VLMkWoMqt+G487UfzSm5fXKtJ/K9Laxa9nOsSN+Y9s34jjb
3heZU1ctjCzmemLE3rDv9vOZ8cQV+8RjkyrqCyiQ7pM7WdQh20cWDW+MrhKuSobxr6o/r2SnO1Vg
hLWkwiH2x5vFsW/YyBi62SgWTCnE4lQPPShuAvhBtF8CY9c/yRRD6I03wjiTSLpwSSITpqqv7h31
TzTZXjfuirXxLAtXODw1peTwZFvImSc97PWhVPAOJl3utenjmkisvKCODgOxWRNnmDQ7dBIw6DzX
VdpjiXayDqM/3cGnwG/oYGST0aVJJXImabRplQ9pwqLfETxz7rCnGJnCSgOV318c/78v3b9eIecv
y8YaG0xOwttzfbL1QxTJCDOFce7LFvKIa6Aq+hYPMOh5eOrVm0xNgX6L3IzKGl8l2sDD/NJpiCtl
wc7RYq8aj60sYBfm5TfKQDhTYaposU863NjeH/3igVXZzGMchAdGb1Q/sYLN9cBMtiLORIw14j2j
xY0qmltjCEzZ/REGMcCWgjFAhdPgK6BaH+ng9orR4GFot6PanOJpOeh1L8nOipfxIoZT6RxUb6te
RYAhqOm3sm9dvW1/Xd8p2Uo4LY6rFvTr9ar6kdIe49jwoti5Va3ueF2MZCV84dNUKtMsUH/0k848
oDpy1CxZz4BMBOf+RsSTVtdCBF1BeDbqn8u5kbWQiH3e3wfynHbbuIWkHpphZNn/tRhOupp6+ko9
Eq/ubE37ei2RQi8kplpyQDqnyq3dqqtBcTmXEVmdVr2f+/iBWlLWYbY9b935y9LY9m6WNvbOkI7d
gojuZtl1KK1WnnksjtpOjisW2wOiqTbeTBaySJzDM6YiG+rk2R6wRAXaBvAE/bmewJTjVY+5dNCb
0JJu5HHublw1VOaUCc+0aPUQr3+kmLKuRYnfU9BgX9d0YRS2kcU5vnywYDNaPKOU2Qxi575rLDft
zmG4uLrUcguVYyOMMxCjNce1GcFAKJ0CZPKwm43lkDadJLKUieGMxNzNUVaFMHdqgVl9egbW8K+1
/fn6xolD8ZfF8NVox6rbdaywczm4Plx0qd+OFLzrRqsjS98ia06+aV1Se7RaHuNi8PDsebj+CUIT
svkCzoSErVXlzoi71tWRW1r7cf1+XQDbqDeXbCOAc4TTpFTqMinr33A847kOJct/CABXiE02cjij
ATr+lozseTad1oARrcV+iv5Ar/ASD6A8dFHnp/iE7O17HNZGLmdE9Gbpiq6K8OzVFB9wwMDQqYSz
R/yw38jgjEc4zwl4nLGHw+LOPmtZzTAkr/+B0XGLu/itV7EBh89DB0Gce5a9PsRPg418zpjohtb2
lRHCY4Z16xIlflhDAr/WgWWTnGzkJWcFXXjKvF+MybO18VzPsk2Q6RFnZLRVH0dE2KpvGD+ndaeY
h94MHONQp5hCmrhl8vO63v7Dok1LdYjpsFmSr71Dj7vWNBkCKpZaTs7MXjNyShRRPeUoU1+xuXkR
xmmRklqKYaI46Kcl6mRGf2qV/DxQ8yBZ1NsGE3ZLXuRwmlTCr5pzhfxCbhrf5qi5oFdhnyzmQbOT
2TXwD32p7GEPbifdGL3r0gnbsre24EU6p0doc22TksWoc2k+DCq5KB1eyyoojgZS3MVJE5hOcwjT
P5Q0QZqnzTmeySczD93RWij4W7qd0y/HoasPpW59IXFRurHZ/HG69G5VbXedgYDQ9bskXY6jRr6Q
RftplrNrUUz+juz4u61FZ6MznlotulHrJEP3Lf5Fbvy2J/1DS+PjxCCSTvroVGAtW9T8SAoUXhIC
JOWitZWbRhg5Vy74nxv9kxKrHyhZAwMtonlUP1RNemMDwODlJbihLCt2afO9TIZjFduP60gTtxrQ
utPlzW3aS1vPRIEaGHxMolIN1O4Gp0JF2qbzbPcoTCxJkAzTCbww+yYFV70S3yzaGqA7UuL4hbm4
rUxOnYZUnewQSWmGgf4yJF6DntwM+SQ2MUfz5sTTDzQYn5wP0sKkbLWcKtkzUj/phNitO8VHUF3e
PCOw7+hx+rAiBciA6wZsvry9RuQwt0vm7JBuAiZt5cjvL+qlyz4s/f31SyKyBNvf5+Ibte6RRDA7
5KQb3Ii7kX6wZcMvhHtHNQNJfFYt4EvIg9bXEUhWNb8c6aEPE/QCx74eAbBb1d4SjYE1aZ+ur4od
x7Wbz+3anHYGhjcg0Bmd01JFbpPtBv3Gan5dFyM8HINgSZg5plMeJZ9Qs5xKC46qGHrXANPcoHYy
nRfu3kYGF9BkJdFW/AXgGsVcvG5db8yJ/q7zxIsr9bGPKt9W4vskzO9UbGWX6N6sje7UlSdrtnV3
WLrHdlm8OTTchcgenULt2Xwc57TW3LKdHNG4b2ffKvXPBFOrSN61QhHsEUMpAdkUj//TOjNSQzQ7
+0m8nrpiOHar5vXze4Ca1kYMZ87yoc+VdJ0RV6FLz4In7BX1cF1bhC4eozNVkGYZlEF/Xrv4OjHq
Vi1txKb3dF8c5jM49vbdTYoiSenJTJZQb17sMz+ZWh+zJiwSLGhQ+wxAPYyLtAfPyDsvytQPhjb8
7lXMG7m+RFHUtLUmLB7YPHHDldhmBOyWT+3UU7NzWiueVf6moLcaP87UHydJGlmySoPf0sYBAFsh
q0/N+wwcwO39Yj3Gyx1pP6rAHf1vq+OuooLZzSGiA/a2YAOX/hoTKKdVEcbf213kbpUydbGCeQ6I
f5v6k6nMwWzA3fTLjobLKVWioBtDT9XcLt2N6aHrl7s4zPcVSc9leVsPweA4H2uleigMMMbbcbS7
vg3CmqzlPFd/qUbQ//36lKN8iVqlRl1i7Xf6ELRlQIY7E/xYevLg6Id1+bbkMnYMoWY5lmrD2FoW
IHOvZWLE6YKUDN7hGLR+NIA5nv4VpY3Qom/EcEvriQHy+zAD8oFYAbUbfyEyyl+hyr6I4IEIWgq8
9qrB44It0J3Mz2H5UbF+Zprl9u33NSwlUbDY6qA7QXseqYUd5HYutWZtWluUg4+sgdA6pIGzW+9x
JffJnfKOPIa1EcYdE7pi9CFNgUVvCy+inzD71pZRwwtzW1sZ3BnRPm6aIkblyHn8q+6c3gEE+lwQ
iwGHkfcYi1wQIhcHUHPWj8N3kzZmlRlLARZwi170/LCA6jOyniSXSvRY2QrhHNA8tENW/nVMi5f/
0txsl10wWvBk/2FsbOThujzRfdqKY2veWGo0wmZ/MYoqzVEdMeEBePcfRuq4E4k9o/hhJh+vC5Rt
IhdBW23ag6wd74XF6k5qEz4hmt/Py/gOBSTIedg6Mp+2xic+pymLQGgA2zSFj+pcu2r/pazfU84B
GgXzbNHZC3PEGWh7ruZU6fCsbZTGDc0fdJR4GpGN2ArglKEF5AFsmAinnEhx1xE9Oe15jS5r9puu
SMFkX66fjfBKbeVx2qDk4WTSCrSAHTrPk4NxqPbjeb2fPTMAU96jEgyH6xJFAToxcZkQNjs6/nyt
fo2jhFWEHm30kXwNk19Ve9CUW7WUGT+h0r2I4ROe7aIB9cVS7mZufm705bGiaVB3neS5IRPDRSF2
qjkrVWHSS0d3x7lD9lZxJ733r2+aUIxtamgLxLgg3N7Xm1Z0BNPFygEkBK3hrWl2Y0TzLrPs91yh
jRguzMFQlqm3Y9hwSh/ninhOjJRGLAPyC5PRuKKWiaeTbQEF8no14BPs7ZaCpM7cKz/rIDyGB+uU
H1Q8ot9TrKTowbWpQzX1DU3iZNYJzRwYBdR56+Whj47XD0akzZvf59VMLSyaFQ1euJi84Rrx17D7
qpuxu/aTRAOEJfitJE4FtAUETUY9Mjg2Q50zNoAEjwg1QOWFNS/L5LGz5h/SW3mcLmg9Qw0xw6CD
1D85NHtytC+DD/n+cpDVF4WY+q00zq6Oda7lcYnVmXvzD0aABk7i1ndxQH37oiJqGZHlMbweQxHH
ff2U7son2Scww/pmvQBcE+Y8UKpj/33jFtUiUopwxk1OlM9d8lt3ZO950R2mGwHsv28ELJkFAmwD
AkLkC8GNp4ff5RR5z+0jb5ZhATRpEgdpFx41WaOlKUfeFQrpz+Cb7DzF7bwa0AAjMHfNXgeO37rt
3RFJqwpoyvqiB+SwHGTVHmHCDmH539/BhYNVOreFY+Disfkwq6+5yNgpmNfpWauLUc0eJkXvaeT2
VSBjCRTr0kY0Z140w9K00QRWy3kcvrMxkIU3usB2PKD338ds43s9qALqTl9ZoxJGrvS+jIVTaBVe
voAP9OeGWmvvIOLJjcZDTOIWzkUDiWlWS26pUGkx9hWmDWjMN4BPzHlzQHEGQWryO0fjp/rjunkT
hgd0I4CtdKO01oBGPZKaADMnLt0rruZWT+YxuSEudY0d+Oil8GnZkrhHS4MmkKnVcHoFcIL2zSzr
fhdeQzgdXHTw0YCw8vWKKpuE9azBlYYGuSmc8qKl871uy05GJoYzJ5lS1s4QIY4blMfetj3LOPWt
5V0/HpkQzqTUTZWvAOwj5DWW/dpUhyJddhWhwXUx4iN52TJOCcoEPfwOYyeyrPKoLWVgmfn+ughR
2Es3p8KdelTbWj0ueKrO3eQa3d7Wdql+X5SKW7c/qRP618Wxn3tjJVnylmGIgZHnTEStzFG6rLCS
i1253YRktBO51uLszCZQjHcUbumLsOekyuYOOVWcZWkJYWbzoTcOmfQBKXTVGwFcaFDWTagsCnBG
jCDGPic76quPrOtAPdh+IjEJQmXYCOPiArzllKzpwTdiLZ9Te3BtS1bsEWq1bbDBlQYIFnhoMlBA
XYMze34hrPn9kn+bHJmTkMngVHrNpiyzQzjj3j6W8Vm3fljS/kSmRG+UbLMOTqedyJgN0rK3wZf5
S30s0DnWHpKdsrN2JsCa5bnfha7lmefhnEkOSWy3N7I597uGLQ3RFIWkGWrK2Tn+Eu1Ys9Lkh265
W3//iy4b2Y5yV8paw8VZ05opYf4RERyGLKIT4LYDKFXDtO4MA8KNX9dvsbBFCkmZ/2gKj/rOlMmh
aQwjyxJceByds2/JU3joMMbvuSRX/VCk8x2F+m8TcK6j9KMZz3H65jYPZMmtZkR2fVLmI7r6L8ps
S1Lb4uBpI4N9w0ZGQYu87hy8w/SwOio6SkDRqu7sJsVAoOiSJPYHzbS9tRxUN6zASKNp3xtreYqi
JrCyYTeo+Q4Ahnc8Dunmo3hn0zlTh7gVlbXoARRu3Ry0Mi8gzC9jHDrylSiUOIQvq9GlGUs6ww2g
VH9fxn3QqOUhTdYn8Jqfnax1x5LsB2BBWyojUBDq70Y0Z9ecpE2cye7hEnLd7c1vPRnddJSld4To
IQzlJQ4Ffyp90xPhWGRF/gpxMWseNkDnxRqzh9tsVzw3Dhcf00OLJOOj7D0nXt7fcvmrolewReWK
DklS5rcATlzidXV1m/rXr6TwdlA0IJnIvWAwI2fz7BIJuCrqAJqbzlX+o+kfr/++eBkvv8/ZNX1N
hpAuCHi1rDqZSX9XhWtQUGP3v4nhjNlY2fOaNhBT6zcRKGeVm1zWsipZCY/aDRtbK+cYfDdU21fV
92U5K50EziX2Ai+nwdMzTFUP3CI4DfwS0fsp95snZPdcNkCb8TzmhyKQdSVKzp8H8WYV1WnRYuOm
9NJX50KG2BXWNNAc/R8F4yG7JE6Kvk1wTVmso+Bdd7IfWGMgDYwKuDRZLVV2SpwlLlGSmiPGsENL
Cqh7fTPq3e0Slcfr+vZ8Em9ihc2y2HdsLL5jlbqzKtb6TKQRe+1jgR7zDIMG7UP4Idu3OzZmMPmC
oU6Y0gZS+EhWvxVvLEIum+UYzTe44cjJFtNMkIExsIv7GmTSauqGQaK7jIPU8fWH60sW7uxGHheB
GXUV6XmP+q3S+lrKkunARN3/bzI4a2ToqqUWKVzWRL+EU+qBMiSPKskjTOytNyvhbJId0/836fQb
ARNFsYsD88ioLecH000+MNqs6bMswpNtH2ehitxestKAodUi9Cd6c3c2Zgk6XuyNHWRp0YvhGG+A
iUPSmJE9QSVU29oBBoXu+tiranB8a4sXLtm3okZPA0FaMJVSMrHvf3MhNrK5i6csFdgnAMlHQjBC
VcLZ/TtyTdE2Oip8lWmoKshYOA3Jp7TNRgditO4L6VXXdA5mLDPDMiGcghjVODX2AFMfV+6wQ7O2
N1yyJ2eXIx5XLtapQRpO1kHFPpzfv+3COP3Ilcw0dRZC9k7uOgAkjt8W/XeBJ0cmURPRSW0k8a1U
tlqOwLUi8NeGKnfJ1O4sfXFpZHlKP+/6cPlVgmvbKWSuRmixQIFgOggz0IjucGc3hllbt6YBrn24
AjY1gxxBWjAEbGqBcuxlyRbhjjK8owplQdcxd4pZpPWLDuoXHxVoEJSUICjZj321L7TbRTaDRLin
G1nc6RVKmtSWUuMZBX7mDs12UxAf/o+071quG2e6fSJWMYdbxh2VbVlzwxon5gwSJJ/+LGj+M9qC
t4lvrIspV42q1Gqw0d3osJZ43uSqYb6J4WGn4bimhKK/7Utoo5PbDvyVusj4WfHhF0O8kMEVJ5Kp
nPTWxleSoxowMutxjYon1WU9C1GzR2GfYEsWl8NLY1dIygynSL4wrBbrudiVfhoaD0u4gIahRLfE
8EAx6YvKCVe7M86FllxVEdWdMi4zaDmHbMPHOEoWSGNmD1VSbN041BXl80KJnIMse2APWzacSnmy
D919EhR43y8YjakDxhojQrW4GuUuNWS2dJGhsLlxO8nRD9IY4fsLMOwOANm+J7t4V+0tcBaA6SUU
aXktnbwUyiUJeq2MIwoAOFbH8pY4Qj/R3U4RlKtXTTNUtgdvaEh/3uuVSjlJYWRspCn6h8WqOJfg
siq8FvwndhjfKtEUYKzF+x8M9tqUPOAl/hXOXQ40KUg7MoRUFbIZLkm8a/YgkPNEGBdXD/JCEHcz
mpqoljJCkN0eG/2hpk/bx3jVk1z8fs7+TYohSqfvFL+o/RG11IqGZit4+4l0YD+/sMCyG1fgT0KH
ON8T506dBQWO6yaO+UwL4LsO5k25gKLquVmP7JAGLIh7qo0iVhLYpyFc8WLKE1B1Jh4FU5zQzJkZ
/+K3gMKEWWJFY2hb7zUD905qtTLmmia18af5pzXrvm4f8qYSWPvVGHYhiLtPijMntGtUdCXW2dOk
6mFekxMGeY8l8E87wxAUskR6cQdqKq0xWBOyqyKXvDIPKykCvqMbp3mwbX5XTeNCLy42A7g+s8wM
u6PW8tzaj9MoiGLXFTEMHdNnJgyEM+8ytyYqtQiUhWqbIHvSX+wxeSSO87Wds/2f6PImizPztBiH
garQxVjAlT6PoUwH/w9EGAAXQ1qP3fFf2h8Y8bRXVoQqbPo5mVIP5DeCpsdVt2qqlgqYFlM2Xku3
F5d1UPusWbGR5y/Ol6Yzb9MBz1YdGA9Y4i3z8h7TnrukSwUGdz0qXojlDTye83SIkQGwunfzYAIt
X/LoXbOvg/wg3oW/6vYuxHEGDr6EigwE8cmsvy8Yjkg/OVRg2leLOM6FDM62B9Oa06qHjPKk/2xB
21ohMnV7xs5F8LQsz6I06upluhDIJZ9ro6exwUqFRXOnmVHd/ti2PsGh8ZWvbLJTSgf8/nnpgBQZ
rcvsZeWf3Ng3JfjSFxAkGmo2rBBZv5jF7JYTSmD0GRy0grv0WnH6xXlfSOJCq5WvndGP+D7KrbMz
Hl/TooN9SoIMSGNVZIGWG31Ft8O6d+XTY+v3QkwukY3wVbHZGVojpzhS/Z4NxoKCPAUWZbWfbloP
pRuWUOy2P6JQJOemZDstk1SBSOJ3n7NdjZSp8qQf5Q06qH4e/Q/J0tXgdXHQzK4uXEqqgNKlNpHx
MiTGKWRMiesOmJvoqBHAlLMDLpDjNwJNRWI5l2Lb5VzJFsRmwykewrQ4V8NfdvfU5SJc8qvNAZAG
AhjWVh2svXDpYJ0nVAXa7grtlBAnijpSF4EG69aK6od/ElDlsfRE5MzXL+SbWM6Ch6XGvBrVV78G
A1l8pGRHZoFjvu5T3kRwARQVJifVDfRCm+6GqLuxuheYI/sFv97CNwGcOQI5YuilGkfX+wtgD1Dr
PrMrUJy6fRXalStykqIz44yxWMlqaROqHprUfaYYA87sdS8ZhsCNXRcDAk30ijQLD8z3Ni/nstmD
gwCv5/o4x8fWCLU5+pOjs5B3AnHFwm4SF8QwjFlYalPj2/zMbjDi4xeHftcH1eT+b6+e6x7zQiAX
0YqkqwdzgVL5Hps6VQA4PE9xcZf3JVjQ9f10mAOGm5vc6mHzKPnmTXpIRVpfTeksh9VtVTzA+Enu
sTAM01BRzrE/jQGDJ+u89Bb75IEGJCq26p4GZSQinRYJ5ayUqLFhSxqspl/v5uXUlz/nItLrP7ls
F6pxtgnk0LUE4OvqxyO2H+X6bGSzIEm9apcXIjinmGnZXMyssr44zk5yqn0Mok2aivoiIjGcaVIy
1wAJRZDJseEIPh0sWDsBtp89wRVgHu4X7+FoqFNisMT4BZQ7Z1i4dEFCDFABlzwx4uzsZLsYljgA
sP8PpGF8BeVm7JU4bK3p/aWuskyPgX7Katty6aKKcsi8FTY/7ivQrYrEXXG976Rxn0rvclKYsYQi
H+3CpjKCfq0E1nCtFPtOBved1tmJ6VjiAWueVWxpKRj9UG9Z1QTdI+Fo8hWjULENBqoAxwFRAF+z
z+Q4ncwSM9d5LrtWceoBYBzn4X83CUhxDHwiyJB5nHadxondoFGOgEIwwMqwd1PfPlkRq3MZggNk
Ho+zP1XGlisD8cerjN8PJcY40X7A+a3yKTEr16wjOcncQn22tJelFaEZs6ixJY4L+LYMGT0QG+GA
2cf6QHPlnVZc0NdGULSrNbSSDcmtZ+VLYzee0eXP25/qqoFfHB7nVPWuN0cy4PLm446Uj7kieMpe
tTfsDxgmUjLA6rLTvMg7sa9ZDEqPWaolo5E1WPtisL2q7oM/UAMz2w5KCEA15dsZVdHObUPZaemy
1w/1qWtERn31pC5EcIG3b4Yq17Fl4pf905ofSlFUuFZBgwm/6cAd1aJUY6PLGUvRgbMMb7YrDqj8
PBvB6K+BWTJC0LD7qgugWq+E1QuxhszVcB2rySwLy81+V99I5anOY1DF+K1onmL7+Ax+Cwe1mLjV
sowtfz062T5rBV7g2mLMOz24e7nMZYlK6uvx0YDcNfA4yy1w/Pz0XuRxrhq1YwKY1dZg2HwMQiJt
TBK7m12ZuKBuM6zHYhb4UJEMLvIoRWvb/QQUFqI/EA2YRaOblILE/9Xb/+LLLhThQk9h6GlZTqyk
qcieRgyM7KSDG3fZl1hLv3WV9MNuq5tRmnZNC4ZBY/GI2p5sSwrmND+Rutktr008Glitne+tFq+u
BnwO0gqYmpke9Uz+VFD5SPsxWJz4UZmrY2Nq37uZRo3SBIZOI7sz94rcBajs3ml0OqqOdh5K85Ea
5be+Mv8i0uK4SZruimxxgQjp2z2I1bX6QerMz6TVPWLEgFmasNpjyLcNIVogG+PT0lRf8q7TXXut
wzzLDl2ZCpyO6BNxHmGitdaXi4XCad242fql6M5dpbj/3bOx0jZQHGQHuTYXB1YDS3I0h4Oeqvtk
iopS0IG+psTl7+cCAOhUVOoY2PWTStmVR79stECzJX9bi2vjEFi0AB2GDIBr/MO9zpfW6frVTDFN
lVcYGD9Nw0/Z3qfZS6HeEPtz295ZqiC0XfUIoItxZBtzOfiPu0LVqNfNykARh+CfyZJFc9VH49D4
dGeLSllXz/FCGHeVUK6N61qGf5Psylck/ZmOiWfQ4mH7IEViOJtrykIpTRYkyhFYlboTzYV6VBFf
PyaGi0VD2QLjdQFuwJKQXT5iBJk2vtLrgmz+V20ATWIhbwPmuo0yBqeNoetlPw695iv2AecVFd2L
rZLdti7s5N87ufdCOF0wT4ru2gCqTVsPTew2S2U4mL2rl/eaUwgUYr/r97Iw/fM+3SFyXVCnhkL/
TN4wrAvAuYOFelulX2P2pUo6f5vSjgya00KlGBA9a3lLsFCtx3owJaJlD5EkLqpmqDbHq93i8KZP
th3UZhYYazTSQmBwV1rJ71Xi/Fy+dBR8HRCk3S6g41t+6HdAXPDy5xlAUeaJIVUpmE1pvdqbYoGF
MB+39dXYzy+T1N6odKJDNtqHU3vMJcGlvVKbfK8cuwcXAmbSLlkHHheYherpXhmmqWs9tEcsUe3B
oQv+vzKqnrW98rJtJ+z+bCnGecC2wIq6pMBOukJ106LxBzlUiekS46+1ivpRhAy9fZ+BdvhezzGV
rLmbIG/sQ4ncDN29KhwI277Ousz5DC3u4nplMszWi3tX+aKiYDnt5nsSrEGRuYoX32IB7tbxR8Hl
FmnHO5JFV5thhJnMJhZsB/NWjb/m2CnY/mYCKb9sPAHpcFwWSEE91LQ+m/a9ND5tixBc6tfAeWGO
VlamTQ4gap/QCKBfrql7mfzSiygDBdfqtfBxISaXYovYE5xhZ97k5WNnC6xb9Ps5l6HXWlli/kTz
lxQTvmoRxusabJ+USAT7+aUKeQ9oMBagwPM7ON/bSXRjrrSC3rkGvterAQitagp8i3K/fE699hH1
GD//mT2xKfPkdtlZ3z+mEucTJqfSejAkQCVr8WM5O0yNIqihCq4oXxTP9bKUpBynluq6typk15ax
V9vkeUzAhAtcNkGOfKWE9v4QOZ9QTYB4cjocog1Sa6C4gxEJeMou693VkWisXWQTnBsA1uSgAW8b
yGDmcRp/NMrX7Q90ZRLvnTZ8j7e0ZSzZUhyf8ZjdAFbkqFUAk039NXGH0Pxmhima15kvfXeeHEEk
/I05gpTSAZMoFnw5D57YFbrL6aS/zuKxrTud+N8Kj5EHtVF+zs9irrzrQepNJP/xisUu5QRTO6hS
BzOadpI3vuSPUoD/g037V/bNoI6MF9Ge/XVP+yaY+5B2XutrWS26H6fEk1RQr8eDZ5WrYDRKIIZf
aNdkPSmrUdaArRO0OnHl+lYuRc9EkRDufTVLAPzT5F73sb6WGuohJyRMQDW7bZoiKep7dzinjmI0
xFT9TleO2gLE16X5RIRFw+vx6d8Po3OOXcbOdztmUGYadqlxKxV9sNKH2VSDbXV+k5e9CeLcewOw
oma1VRU0WWjghi0Q5lkvy7rJ9jbQSY37FWMHGVA3Bed43YW8yWXnfBlWlmnEsh64Gik2KmL5Jm9E
Q7Wq4FbxRE+9kRq9qiLlbH7+Q72Y+vLt7MpQMDvUt6mP5779gpr8/eITrwbW4V15TiP5rxjwEoWv
i6bnRKbDORYySHWixLmOVBR07HRB0vGpdETIRVdmmJjvfDtZzplQtMlJlcM5r7f6fQ+8WSBYnGXN
LX/Gt/jMu0HU/hLpxTkROSN9v7ZE9x1yX9tPdYNRmcURZJ4Ce+EXEBVnmpJJilU/6cs7re5uY1L5
23dBoIfBORDSWVR1UuBd9sZOqQ9p6beToNwoCi4G5z6Gvum6iUiqL6Vuh3WHwxjFvrqXv2mAbOv2
TZiE/x1Z75098J3qfqwyIgGjAwXts6PuSzWi+dP2yYk+Dvv5xWWuSKZ2U5zCvw9hXd/Zon0G4bFx
3mIANdc4GqXhG2N3A76D1WUbzFovPbe5fqoluKglDrVcOmVdBf5Cu/4yNP2hLwEYkwrbFOwj/fqm
/PeGGVz+mHVtm8srTtQ+Y5b9depAvpP3o6+HVThLH/OUfL8yaWxaAL5F95vmONFvqiN4Q/wmdXxT
h3MYzkhjEC+vcMXe7KtezRrKUeliaAj0lqag1yK6ZJyz0JKqUzILgS1f46iTh+9qM52Wdfz0IYvk
t4qcDMDb1IBPKpKfpEk9vTPDj0ngvIUc0xm4EjEy/Np26w47dPX6sS/PczPFbbGyqp2K9YVdJ0Vm
9WVbBcG3eIXBv7i2mMdHmt1Xml+VO6WNeiD6Z/+5+fnO+ZicZ0h1qdcz9nqcuv5UGPNxGfVgSJaP
RQe+HWX1DVGyDqG+zfM7k2iJJ3fVz+3TEqRkJnfr1ZkQTNqjEZWu39Uu8xpT2q90ddeqERza9cfj
vxfS5BKFWF0NrWeJS6yHEzkO0h4IyFQ/G5+3NRLJ4S6+lC1Nn9iQQ0C/KVFXXg6N9JduPJhZuC3p
Smf3vR1w136WmqSTG4hiy3b5y4Coh8nWc+XpjybIKhKv/kt7Mb5vS2W/dMNP87s5iTmYyQjIQ9+U
gpQwtLAnWt7Fzs/K+tpq504IXyA4UIvzCQMtsQXNipw2Qaeaxg8NWb/I8xwCECAwYu3vbf1EqZ7F
ZRNT0epO2kNB5rkx4c32TXzdN101BPrmH7A7v/uI/BqDrY5D1qDu7lvkUUrbYDE/EVNxp7wQmIvA
MVmc1+iSJKuAP49KuHOvokPRy56Tqf726V1Zmn+vDvsrLtxfUtVUTZnTUCNGVgM8DdCl9MC6W33M
yRO3P3a+FFUnJXKi6WbZfTAxsziHEjdTq5sgHPAdZLUY10mGPePv2NZSZJKcLymG3OhrE0Kqog+H
tTjBQF2apHt5qN1ydIJtcVe6nO8PlfMpQ1oqMegC0M+qW5f+XJpgsbw2iab8KbKswSsXQbFYlL5Y
nGtp0nytzRoSqYc9XrAJt8T9xgBoKyTTzVeBfuzhveFTbK69ZSpN3xasostwilRMkCfnCfQN2PFi
5SEtd42nbYmCD8gPdScjaZ1JhcAkwUSBGQ2GGar1PWhmlFlEfMPu1ZZynD+perwTYhOyDKXf0V49
AXhMYCAiEVxhIzEMpDQyRPTDvscla2PRdJpIAvv5xbUuV5pJtIA9dFpkm7u0+FgGywNF60ZmdLYG
DUCs0gFMVD0MVBCYRSpwngGEMahbsATA0DVXUnbSLMj8BJHR5rxCnmBCQTFQI2BN2v9PSNBHIrYo
kRjOGSyJhWfhCj0Ylz0T0wf46kIxV4C83jkdHhS6siSaTiM+SQk59eN8dG7G3NUBU0r3bSR9p0fp
KEJIEOjGQ/eaeqFVGstouiJ19Z9zgwXqcTett+v6dbLuulTkya8HRQvQKsAc1H4B6wSF7tCC9lj3
peUGtK1ubshuWf5Zh+9NCmd6U5dPSZfhTVDIgChYT6qOwEQFV+g3H+xNCmd/fUpH+BlIsc92hM92
az2gRkXdzDPddDefQXj1YxTVqX4TKd6kcuZYKWo6T13DzEQFsG37mIaM9ljx7GMbiTacRJ+LC0uy
NJoO6VGwaoddTW7SIYw1wXbHdTfxrz58n7ReZ2pIoE730Q4u3Jwqt5JjCfz1b0ovb0K4nBZMoYs9
LEhR5EN8GKLqbPvdFwNjzPJudOc7Mf/Mb7LaN4lcFJrVZU6zEnU4+WCERSDdkGN5/MYCLNB27/7s
kfAmjQtInTR1DhjIkLA0WTQaeoKZ8OLRnhvHVRZnP6TpKe+db5rUyn+Umr1J5gLVqKMlMuo42dbE
I69ojspqd+5ERjdWsu99bgnkicyFWexFYMzHtkvyuoUDSU7jfNN1vUCAwORfH4EXAjRzdbA/i7pY
I+8Jucnjm1oTeI7rXvftzDjH0Yx9iW0BfC0Abxb9qUeuV9LP4zy72XSDbSc3zkV9pSusOiy6vMnk
3Ma6KKrSDqglTSF4mLESPEYmck0gazH6uGEP/B0vxo4R67XS3Szy+9cTwDfxnCOpEhOVrAS3nEon
x4x6+r1eb4v6rIlmgJgev2Z//wrim64dMDixMMO6kF0aSKCLyErFmzRUppP5WIPuPjE1QaIjsBh+
zRa8VnSuWtQ28+ng5PfxsJvHl+38+TdjVW9qce4kHgbHjuNXdzLt+9RNAYymRfWzvLf3yf4fLLvx
a3oG0aF9I2JdvTKB+c54flmtzbtmysDu4FfkZAF9Ta+BYm4clsHwc/pZkg91ucvK+wbtIIHeTK+t
z8m5l3nEpLBeGCpeKgt4nPOQ9dCP1V4LgNcONIo/Klq9HTPnXbAQl2AAoUA+xN4py0m1IiCrJhhS
Lr5tayayUy5FAaJeEjcr6tWLcUzobYcZrr54Nq2XAYnf9LQtjP2yrVPkHI6i9kVmGhKEYdC9yT5r
y49VSjzUsL1tQQLP9trNvHCeY5XO8RrnLCWPD0BSwtzksCcfTUv4bRRTycjQsmK/Gt/QgYRpdr80
q7+tiyjT0rhXMvCktZYoMIZyryGEp4+Sh3mKw+hr4Czv/6xD8q/p8VxultQs+VAjKPStOw13pciF
CAKnxnkQi+R6UU74/V36oxtuV1Albp+XwA3yE+5qphbLmtV47znVjYYB02lZItBfClyCSAznEcaC
lIU2I+vOyX62alcjoU1+bqsiiFYa5wZSo9RaScFZxdmz1voF+px2fFiyY0zoB0+N8wN0neZKd3Bq
vV24ZDmNBcBJpR/b+ojOjLv/OgEGd80m7LR2bzo/iBZmyLW3ZYjOjEswhmnOO6XDd5Gn5kzs3MWs
OBhMJr/M+0CbREh0IpW4hGLRdHntQfLhW9YBCIYAsA8zWWRrgjvDj/wUVS5ZdQ4hpXzXzDdVs98+
M4ESOvcs0eSpIxK78w1o04ntzmvUOx/79jp378lSNCRhtjxKJ00ClRaQnfOPHpT2PitvSW9ZTQED
m8bKr6ajJgaNZn/nRgzTuXsPymdC9QZ69L6NUvcAGo4kiE9LCGR1MZiIIJDp7MtdBDKp+f8egJFd
YiN/rwfYiQrmo+l3PrhTfO3QhMVjt6vP/32R712yxU/8WOq4mJkERRPnpkn3ub66WeZXmia4sKIn
qs55hVZrFrDQQZB6v0K3Ikgwqjd+oT5wB8LEF3FYCpIQnXMQ1dJgQymBp7PjzkXm0Y6MyHufWU/b
l0p0aTnP0C8gT2gGqJV1xSc9VhLXaUV5ouDi8oM89pr2hV5ABlnCHNw2UnLW0ZvbVkSQIvKjPJ3S
92rVM0NQzkBc6eMzlX5KzuR1VtRjS2RbmuDz8EM98YQZG5rgCoOgcDKiOsbCRrtrE5HZibTiXEVV
SlYKCkF8ngrTQ9VuWb4Avtzsdr38dRwkQXj9TSvn37TK4NxG5hhdQzFi7q/OvpFyPAkjKz/Xa6A4
n4EnYgF1oBTNyAlCocE5jzY3TQ2pCVKtKpKrZwnUN07zoMYE3TFR/iB6m/FzPKCoy5yKxSiGl7Oc
swAlnvkB0IMoNMVpuG0kVz8eGO9VBWSgmE7iPl5aVPNo5XiGYlZqcC1VPiim9JQqq5eq0rEZ53Cd
R39b5tX7fCGT+4JSN6aprnVI9qvPSk28rl0FWl1/XV+I4D6YaSeNOlio+RiPLYoj1X0TaYOb/t2c
869D6ES9C+qOhyl3KZCkiHDY8WpouxDPruZFsOnjdLBJDfFqRE5t2ERgcAbuRgL4lzISQWFcN5gL
aZzbt83CwQofezwND2iAuyMKMX3tkywF7W/pLmT2ZdSzsbU7CdKdqy7mQjIXAWgqm405oJrcGOPf
xMS8Tt8+m62EQcXkbttohJ+UiwKrQXJpNhLWUKWBcqKHEYhIRZDfqnhefc1/MuC4Dttb+/mchCJg
8qvZw5uifH8VXM1yW8+ol4yD5bbYwp9PKUZTaHwzrQ+Wk3uFcLRUcDP5DmthG7G0VrHuV8M3qerc
MS2wAH6QqiPVPylLIvKrIhWZTV/YrKZM42i1BYpegM9g8C0SqBhtf4im3frQnV7n/b+CeQmzd6Jm
8vXFiovj5byQ0Uxav9iYP833fah8T27+D7rI18awQ4093ZVB5ht7ehTtjFz17BeSOV9US1neAIwQ
Q5P4sKN6dJSolf92liBZvgkMmFUXfsl3L0RxPklWszG1bRS6a2oekhRI+pl901eDt1TkCZujfgse
rbE3nmZ9FEwjiL4t549UJDeWYdWYwaF/6WZoZsepwF55BGRYdzIeZRFFwfVO2oWunEuSwT4GXExU
+cDWnjxk4OiWPPMUn+Id/TIH/yNQtkhLzht1CpgXyholaeWR+AxhPPWlAGg680N2xl6lt/iQ3Hrj
M/x+IWpjsK+39XXZH3dxfWylUbR2qAwfULTeYltHecgipZgEG1yvo4kbcvgGb54Ay1XNS93P1iYq
EnpPRtNL5XZnmKYLrO4bzOzsq7mKKE3DmTTPQ7p87ucZDb/+JK160I8k93pNei7y4WXKjEge09hN
lWVv4t8cLqYbmqgGsbBidc9AmMQlrI6jRSK9NXbZ+kMjra9SyUtIHOgrhk0IrVwgU8gmaDUyvXmY
SH6IszycMeEqZ9lnw6S3RG4xK+g8ptQ+dnP7pRvyYNQ106XylHgx0Q4AdvWAH7WLHcdzVPln0mhZ
KNnlg5VoX3NHDpY2dTW5Ceee3HeqIogvglDmcC/33FAHCWMBWIMAI3r8DVuY3qKfOjRIBW5AkBs4
nJ+1pKGLAYajA4DJ+MbAHrUbiica61zGnrIXSBOYpcN5VtVMawI/o4I2dAlqf93JL/MRK0+zR/31
LO1Rcrc/taLmkOj+O5xbJRKguTBQo79W+YFp5UvD0bwbQ7txQQUVld6MXRPNXV8E6ooOl/Ox85hJ
oDPAyL8V71t7ny0PRvpAjMhaS7fvcnfuHtf6Tkoe1XkVBFDRSXM+Nit6U6k7pAhK53yiCr1dVMWX
F9Hiq0gM51lrY5Wm3hx0PzV/rEvh2sPTnHzfPkbRXeAcaT7IYPrEtfMdPd0X3d/gaFNcgsW1eRVF
JpE6nNtcs3IypklBpryMnp324ILDiAxRBLduW6NfsJSynOaywuxC0h6WeV8qvWf1d/IoOLjrHYZ/
494vYEr2TLRsAH70a5IKDg8vBc3zEHb7MkhCTXS52eX9fSwAnNv7mDP00ySNwKYBSG970r0KVMjx
k+4qXnWHQBeJeAu2v5Uhc74kHnSjNyYUhNMkUtZvXfNixD+3Le/6RPbFAXKOw+kWLR0drH5OYRyl
oDaesHdaefVuwBQl8HA1Lw8SNSAiLvrrAyUXgpnyF/G7GcqmB20Oq0YqILDTdtKD9WACh1cP5ygN
EnChu9u6MlW2vh6z2QuJ4K0jKfgb0MMb8u/JPJZuWydftmUI3oYGD/xAO3uYCaBCodaELRrTYyvY
csi6rWawLUtkHpzXIHLTSNQasRFkhhod3Mk6Sn+4lHzxnTiHEedETddZ0wEcrjwuXr+nZ+RBUX3E
nFYbrF7vzmfJ73bTWYTtIvhe/FwTlndWSamwgd1oSJxve+tP1pHfNHv9lBf2kDbEmEqLog82HJbx
1NNTtgq64aLr9eq/LmSQqhyLOsVIIptKRlwOsYkMRjTHe0WyQ2S2fOlId45ANdHteq1cX8itklXX
kwVpCOpLoekVByTJTqCAuobcAGUFL3axpWznAsbr33Qhs1BTBzUY+OL0NIcZBj1jXwbl0OvmcCh6
R14f27/4epz/yBAw5dGEXb4uPZyqYD2qd1buOZ7pJ/v2dcIBYP2+41sn/WZ8NkRl2OvV/4u/gPMn
KGGbFbZZNDDzgsgMZHcxeFEATMCez8DUj0SLAuw+b/gvHkxCwz5QRXuc75waXid90k0SWgmwtchy
LB3Dm7I/WsC40JDzMFlSlOOA5NkvVqwovzRm6lZJK3DL13fPL6RwHobqU5anBJFgCrUQp3nXIQz1
x+UWE/XxzsJWUO+Nsqu8xINANPvNGyfKjzq1siN14OPCM90ZvGT4q1YPOlBmzPtKAoZqYIoGukXy
+DfPkMTaUuJWJmV8mjMQjMXNDpXZqG6Gc93VAO2UToVGBW9YkTfg+TSJriiZrGHOm20roFca4WRX
TJbYqJASb9nlWI8VHK1QJpe8JL0xalg2wQTApzJzgZ0YNZ7+4vxtP6phGdBjH4lGsQXxQuVSmSXW
seHSMomJp9OD0n7ajreiC8+D+Zo0q+vCxDGWp/XWPDCKxizq2dpHfaPvHH8WPJEFF17lHIw2N12r
JpC3KE9xESXJHvMBbjs+JHPmOpUgZoiOj3voOB0pbHTL8FSNDxW9R+tKcHyC+MCPNlVL0Q95D3Xs
8z/oEo0HwjjPiLSguBUZgyA54gecdHk2coudnWHsTA00yfYpK0V9B4EQfr6pbxtw1zODyGzZm/X0
XqOmD5afe8HJieRwfsNQmrh32AQCA8RljA7GDdJKGfnXFPSu6qKFXrn0YxU2g593GlWtkyhbp9Cy
Tzncfiufq0nkJwRWx888YU0/Nma2SNU4QZLdaBgUEhye4NGmcW6hXAHIXDCUolc04QADuz4Khfej
j/7esfQw7ykQKLBzfvapmsC3kMwQqJXki07zT5NieCrwbqxSC5X2S5+VT3KVHGcN5JZpEVhq9bL9
J4jshXMc2LzTnIbB+Bn27TqmLh2Cmn7UKDl/YVVkiSUbavahHrEnXJN42bnwjN4F+YEPuGE84kzR
MrwghGpcSqIWkkYSZi9srKQ4ADH3wPq0/51iASMkbzmJxv6Mi1x2thcqdcBp9lWGF1itO51tRvda
/QmUml+3v5YorvBDUqTNFjNmYwpT2GJzSXGzg34Hc4FjnD4lvqh/Kbhy/MwUpr4olkSgm1JVnjHW
Yb+We4FKzMI2Mit+ZmrV1c6KHRgHax7qHrKr+/o5De3aXV5m8OARj5yNF5JFArmCy84DJlXd6FTF
+nrZKaadm0jNXXUPMKgQ+xVR95UIbpogRPMzVfXcNf3A8EdJFao9tKMOQN0DOpQYbJFcmJAv0JBd
q62TZXf/wjLxrutqlE7+2dkrgvKWzdQ6NxmYvpcQINkR6jWhcicuMW+304xfpqpKo3JAusI+6ezP
APzX9849INgOosfrFWaXd5ePH6uSasmYtBwGSr3kxjoRMIlXQQ6vDWrlXPE634nwsHUzEET1QEHN
I4CW+XGwfdACH8oPW7U98Cos9keUNNKVx7wLq+VhW4Soesnz8nTJ2kpqhiNN94x7eN7J+9pVvASs
MYmQ11ZgOPzEVYXVlRXvHVx7I3d7cEIBjKBR1dDCvEnaTR+8iQaXszgj4MRAbfSPB2BUSo037SxQ
mElRGUi+9LR9loLPxQ9fWchey5pdi3xoXUCIewl1XKABCaxC9MkM7lmDJZwmeUV0ZGVLE2XLBj17
44yjBP226CYIpXG5S5s1zZgl0GqJ1tAIcedad7nTwfjN2lfTB/NZfuyqlHsCDHF8M03/qmX6qW1+
4vn/+LEvxSUnxiinPWXTmU31jba1K0svYyvaQRPEOB4tCclJYVJmDgmlId6EIeDdBaYguk9cJpIh
GYgXBSLaLEjtoKn8xT6lxWNOBTGG5RobHt9gP7/w+LlmSWRhiZYc2QAKw2xwZB3ENN6iWiUPlrTI
y/95IzkCSUGgBp0X7zOMpRAXNK8/sbMBZysa9BHcW56zphh7OUOywMCH/GTGhkAwicCHhIqxhP3i
AEfJJKZNYNY9FlGYK8p9e999KrwxNA52mGPUZdjpAucuMA8eVSkxBpWMKRRr9C/t5LWpGTSy5A39
Ix1F3TaBhfDwSg0gUs2sgaxpApmWBIBBEMkppUtAmQ6yjBTI6Oborml5l9W9YPtYlL3yoEtrYhRr
VeIeMEJFBryB0/UNrEQy9Bln/9EmHA/ApGNOoS5YSZ34YNsIBxQLpSA59Z9ZnZDuNEFgEXgSHoVJ
hw+WE4ajKM/xg2mrQTVLoiMUyeBcCRhsKWkIVKLe4rFRLNCzRox5EwwewqeNSBjnThpaYZHt9cYp
9zMa2oOIbVAggMdbylKDlhX7QInxbABKrhAMV113GToouwBP4dj8+0Vx+v9H2nctyY0zzT4RI0jQ
gLyl7e7xXrM3DJkVvfd8+j8hfaumIG7jnNm7jdDGVAMsFApVWZltL1UpOlLTJ8OIvWV5VarFvXxL
/UvQOFvhgkalkR7lWpl1luPn8Eb19QOIQyXwfNkN0BxSQA4NPlFsi9gy9rfvbJjLMJauUaJ8QpF4
1NrHPNK+AtwhSs7Yj//zSjnbYL9hExH1sdd7QrC4BajO9Ro0/P5YoI75v1WJmjX7r6SzOfZFN+ai
2fzf4EJDgEfpITdxlZMHTX4F9RYNvwm+nMgal2AoSjys0EBhE6+K39+XQGXZaFYmDn3Q/DYIQWcY
48kAsNM3EbeEyDXZpbBZKKmSdFYU4NY76U0aX0l71Nq3y8sTmeBixdLmDV1ywEYLEMmrjW1EwTy+
X7ax/3o/fy8uRCR1kQylhiHUMfpMa9daX9TqdpUEH0qwEv5B0o+YxqaqDmQdcMzzdSadqg8xkpq/
FsI/QuIC8Dp9RoMn64djmwDcmg2isyRaBhcoFCOh+AWT5t7oNrsAhyB1Zzu7Se/SN4paGDr/melf
/kDMj/48v9BBAl6BQmKP+0CmlVWKFcEJskJ76qT2QZ/LQxLPL/PcPxNDFrQGBOb4Trw0W8WwdjUg
dPRbDcB7arpm9NqhpUNEiqrsl19YGd+Ub4kelcOK18HU+4b0Se1PpfUQVjfTeKOvgx3rIl6HfV//
tZU/nmCbIwscaU4zE75OY9dIXon5ec7QDxTJG+xH9bMZLqo3qZWTlhGGL6jVLCdTE3yi/TEdKAv+
zyX47vtCB8XqBqBB0iPDQa1XNVqnjLpVpPn2L4/SsyV2IDY7pnS0nZoWlwd0RyYoNUB+3Ssmu7he
veEp8UWl2H8Bq5/tcfGc1FOVFBogaxreP/237vMURJ7lgRhFBSUfhgjvrPsxgET5u+jeEvkGOxfb
lWarMmghruJk9TrE2nj+a54e8CS3Lx9n4ZZyQd00aJoNPbxeCxbAkjDAkjkgxGx/TLCIS0EiZ+TC
hy51XRmzQXNTG7xGpZGt5sbr5TUJYgbfW5/TOVshCQ1NAW0Mhjl1Gxm3sZS6VdkBiZ8I/H83boB0
n0DjGqqDlPtUeto3Qz0wpnzd0xGiYgLRkKy3Q6LYE7zToJJNBi24vMjdjdxY5b4bpBwLPcuwkYY0
eH1YXWVW5l02seuDGxPctxrztYnyimUz5e2K7opC7XRxFPJ22czuLXY2ww/cpJWmlmmcsKHCyJ5U
3W7J+/Sxbt/GClcU1Kq1GXMTcxGpilkBDEi2q2gifNfvNia463hRE7xHdThCMzyu9UkuH0vII68Y
n6f54+U920eubGxxQR0gZ3DFp4AgQ6rrtf7Rkuog2kGdHqLFgK5AUeDnHM1luwKXMJlXbsJSiupZ
2ucVmy5R7SomTjJ9qrPMVofDZUP7b/vNArlQr3UUPPVQe/qRSlM/901Auv5hucwd0VyS4DiZbOGb
hclW3UVKh7u4lu767nbWBU6+/6jbrIc5z8ZAFqmVFjMI1ehbh/K6P04BilzvKkiBU7ABMQEIUCCQ
Q9Y5l3dS9Mm4QGFJcS6RnA20qphjJZYdN5mtyMShxfz1v5niAkYdy5IC0RC8QdrP6hjasxJ003cT
/3XZjiBi8IMxEhB4stHjY4XDag+5ao95CMqyL//NChcx+rqziBTjixWK+rbSyA+n4rVoe8H3ES2G
ixqVlIVVI4H0qojeOu2+kq+79UMrgTa8TnVds3hCBEsr1hUE+0g024e1KB1lOQxS5F3erv3odzbC
nSDVmEgv60BFaslRqU6WfmiyFdQrz+Rj1B7W2RR3lqAX0BttiCiEMUJZOk4iTd5/OaxnA9yZIc0A
Kik4Fgp9rNWSePRRpXjGgz7IOQGJWNqWq7uiet+/xLyzWe78JFGaNGTF26pM7NUFJN437pXbFRUf
1Yu90PsQE8J5H/ln8CyHJgNeoVxWpxjnsuwOypLF42W/2B8Q2ljhzlGi1MuoV7AyOSNYroHWuGXt
8RF4VYgZM4C6dA+ejMtW90/Vr63km3IlbnddYoPncnNfdwRMig9N9H7ZhsDj+YZcUiZK32S475Ph
Gmr3bhN+HSzJlQHKDQvB6RKth7t49aYFVX6MWUDVBMXr4zRf1fG3y8vZvwLPW8Z+wuaG6to+6eUp
QnEzL20pnGxFFc1BiFbBxYioHKe2LAkcvMG0RXxbadfV2gaX17Fz4QFVinUohkJMmZccVpquC7vF
VNx61d2uN4MoXINwInauEP+yqZ31/GaKC0SjFo9T1rR4j+oLxIeuTBU0ro2IT1pkhYtGeloOQ6JY
wPBLd1I02Ut9lKVPl1ci2jQu9FiV0ZTYTYyxlVfLdGOY38P2Wa2EKoE7Z2a7Y3w9J4yWLkHHHOwx
Rx1J3XhA2g/JgP7UHtRgddJDDXEgxzqKnvJsj7jiDuyaqkV1EwweBrc+peuiLNMNxdVygNLoVWlR
pyRBp90m4dey/PyR3fxlje9DTGNmaZIFsoQp+U6ig2a8oG5mr1HjXbazc2S3q6JcaNXaXM0jE54h
rytoSLtjodWiORL2kriwc7zEg2b2uVFj4BE94BL8Gv1T6gK79WOgo/TAPC2iLd67BX9bFPtBmzjU
G93SxApGEmOEbX96bJzKWR8N2xwcRm6UOx+4Bn8zyMXWaSWJnFhUgTLvTazdWfpVqz5d/lAC96Ps
iG/WFOkypDElDCVqg3FUDfPvVbbsaB2uqjy0bJmkntqIaDT2w8bZCblgW5FhUBId/OCz9rWprwkh
dieqcotscAEwiSStsQo4utz5inqkJKCDwMf34Py/fR4u/KUpMn2VcbjrmPVnwz2SN9p6wFRGMOAD
sitRIXjvcf2bRS5YdJUp9WaNY9Vjkg5uAQcsFSendvgc+h3ougGzO2DmXn1XBXfwfhj+9c34WkhS
osVb5hBDzPWv/fLdGGS7i66U/ANcn9sV8owjEVEiC34PbflTDzxdf5h8zf9/AHYIgofJPW7kuF6t
AZBP10C312O62/VTEdSHcWEKMWiEib7d/v1y3kAueFjLVFiLlWHIuOzsHgjrmT5L0EgixFG7yb18
qgXhl6+GxKqcmTPzk1m7JuFX84M3/3k1XNhIMyVeGvCY4kFwnXY3BIOpVNT0FcVbvvTRRjKGS0Zc
/ZOT3LICPlANTnjN1ADHoAwawYUiCBm88oM5LyXmrkbFHSK/Tp7V+tYKv17+LiITXMRYi9WgSoqA
3qQHWXdpcWiM4LKJH9MBF65FXvHBaKeoJWGKrkpi+JIVfy+78u+liaD3VofOWKApkFURBN/TF6sD
aRleBGbZ39Oo9dp0BDgsx4O/8ouicas+fInHOUaQSU/VOHm6hm540wBB3N8otHZqa3i0Os2xUgBg
Te2UzvojcAivNF5lhxqjIKsVnCG+vKJZ65IQDUEoAVFOET/PHXQiga0v89dJpB++x/W0jUQ8GYc1
xuVKMAHivq53C+C9+iE8TqB7Kl2GQ8nt9/Q2tMF8nPgfmHH/zTIfm0IrTxeZeQmB6lhkj+GTrAgS
QYEn8pwc1CgmWcpxtiBQ6VcFdZoB2hJCumORGS6DWeS5AV9DgvnX9tnSjvr4uRHVREQm2L9vMhgt
7kiur4h1U31foPA7dUH1EX7g3z4Jl7JMQzLXU1HjPdX7WvQKVQJZFUB49hpev9ngUpYiLRZahEgn
8mvpLjk06HfVXv0DwpW4ojYeyxQuRAmLi0RKa2QJ2DUwdolh8tr4eyzvpzGwMD3VDc4q3w3J8+W4
JFwel7tEWVcZuHTx0LnRAtUfgv5AnhkijtFSiG5bgTVNZsj9jVeErJW3KDhD2uKYEOeQMASdvlbX
P7sPohO7m0WDvlBVdUPeEUa3sPVF36AnEBfumgz35qCGTqfGhzAq0I5oXuNhnD3Bju6Gw41V7hvG
xlrIKQ3ZJWw3By0gDvFqn71a28VVH8YcQIsy6KFvHIgUpHcTjI1p7mNasZIbUY80bda9QX3SkvfL
a9v/+zoxLBRm/1T06XpQ7U2tprim7uvd7SAKGrvuD8qJf/4+d56NgSxjrles6YHpQX8+KIEUiCnl
RcvgjnSGAmMihSzK1g9F9M3QDpe3aQ/hgC7/eR2cC9AWoz1hLKMCc2TrCCHbIAUpCMa6jyRHG0Pc
B29RzrIaggBI6ntteIhWPy4F9VjBZvEVmCYl5pxmeM8n7Usl3YxE8NTdzyfPa+BxNMtaT8k4YbO0
ABw/XvcSP5UHprHJZq/lt1gU0Hemg7Yf50eM2sQgWV/KMJ8A0sjawaFz7MVLZTdAiKRt56NCd9uQ
L4WxHqY1f7nsF7t34mal3GNjrde2gige3Dub/x56+lYTHfxquSKwI9xS9k03SxxHebWIgm4v60eQ
zx3Q8RjH6NzonrGbYjzQ+nZ5ZXsdkN82lS19YxGayJmc68goSKd9gVDPFWaLT10MJUyzu+nT2pnz
9hCmdWQbceQ0hBwGNbkBF+s3jQ6ONhbA5cwCoMX+bbPZby6ctMPYa1GH55B0qI/Uj04jgKPqCVq7
tiQcWtq/bH6d+R9Fgs0OzFKyji3LgnUJTfwQwHJ6K4WPGj0k5ac8ETxZhGvjQkzSam07jQB7hzeK
z2A4ljP51ZHg+5aOaA5T5LhcmFHzrpQaHegiUGW5cwSs1pL6cScLHhKiRfFInNxMwilucX9NJzZI
lzwwXhbphmFhwUcnCGyiU0K4amiVLvWYs8jGJj/R7waW3XRD/ydi2nwUcaLv5wW/HISntpBXudGX
BubWucIkDhIgpXcAUXvsi/GETqgnOJKCwM0L+UhTpeoZIJlARJSjjbJUAAhzhbG20g4Tu3VY9gqC
8ctWBZ7CM1ugdxtmjYVnbrr4ZnzSq9t8Et2u7Lv8kSSfjzVPbqGtkTmNCYs1qDBrXnQKD9WREShj
wPI/LoeLIEiC5CatMY+zSoOfpzX459pHFarg/23XuIRkKmLtJ5C+aK6T/l0xgJXW7cs2hO7ORYxQ
KYwpz3VkPVOwSpWNSke03CqQVelRQmi9aH0bynsF7NBSYffJ62XzIsfgQkiqzmtaMlU+yMP6k0Rv
8vRvOlBBBBH4PE9zUbVDN2nAr7hmfsrVo/aBgZHtNccL91haKnf6hDNsJZ1TapVDOtEJYi51wbt5
LoskYlKqJkxk5T1BGoSBwwqon0gE8viRV10yxGUjWb8oZq7Dt8tYPswUs8pq69WN7qQFCYayDPI6
9/UG5KyJdKzRr77sEPt1+vMx5tkuzChT0nXCDTY51StUUN3xkPuSpz2ZturUmV0K6dBFW8t8dHNF
dyCQ1Alrv5L8NEuha9AyqKluZ6OITW3XDzWiATwjq38iaKJKD2sllBSXmkHe3yqLiCdpN4ndGGBL
3SwlJkXUjuWIRsqJTWGlT0lAA/laEjZC9wtuG0tcbFKgi1Pi0Y5c0jdBu1h40VXpzlfUiV7I0UDR
d7hj6ZR0Lb2LmHH2oCCaokE+VlcphcAv56KIvGYkD3ioRbfgsUQ3sXGM6adWdvzYorknjvj7x2Jj
k33azc62nRQXkoI37mDcNvo9RTVEkhAsMYk+g8y9v9cWbxj+FtEz7GYHG7Ocb8bTSpOGVUZk/aq2
fMOU3Ch9KaobkHsILrX9NGtji3OeZppnpe9wEzAx5dwdGlvylnv6sGKGD4p/VMSbJlob70It8DyD
Bhj+kPfXiJp3Rq5+myf6rJbmHWYljpcjy+4x3yyPu+gAGFiWucbyqvytkV4l+hxBoioZRHIc+4f8
7J3clTZHTTvUOg75OOBC1exYE018CCzw+bCqLqo1g53ATSLjJaL5Iatm9/Jm7b/czrvFZ8GG3Jhm
gWEVsJ8NHhO9jhp7SW3zev1BV5MGuls7kU9E2TfZu+c2dtm/b87ZtIADrbJgdznlz4zsGtLqnvGJ
5XHiMYL9y2ZjjYskJfgXzXiOiLveMbLT0o8emmCZ0DCoXw0/8+H2xdvlnd3NeDYmuUCS0rns2wof
j4DRUm1Mb25yp4xD/yNmLJUoqq4oBt+a7dZoyVFsR77Q+GX/3RrALC3Se9vPHbWzEe5jKXmnUEj5
oHLxSQH9R/QQQ8vS6VlbHZRGKQAX7x9YlU4gPaAScDLzfCMzrcwiKWcUUdNHbQ6mvgGPvAhetn+3
na3wgMZeTo1+slCqTRa7nOzZj26T72Hwg/00UP6SXjL0lMzMX9wCHFHC64053R8Z2MY89wDNoQao
WRLKnT8pVxMvfA+fJx964kHiQ3xGsKc/jvKf9gwF39EyMY3MxeGh6bVwHbFc/a7x5Nv4aGEMEOhr
B+mlHV6bYHJafIL8C+joN5wJ7/I33Y1mwEz9Y56Ly7PWZuMYIbNNOr/V7kLjQ5W9jQEuINNFyzQo
cSP7L4PY+Guo7qswstMWfrp6vfTN6F8V0dDLPvjjbJSP0Q2e2JFsomWTgv5HGe3GiUB1NIPLqfVW
L3tWnRHcP5IrkgHfT1Q2hjnvmRv0blDnw9e0F4jDx05+xwbpAP09idBwuxf4xhR3/KVBmowxZMQJ
SXyfyk9t10boLJe4Jnrlui4ywRN/31Msg1ggRDeoySVDetK0a83wcH2oHxZtcoxRFjjLbnTWzya4
HEg2R4uSEKgxQ74h84OE8XhZOES0m4lsjHAHrooLFM1S9A6tWqrttU0yu1lReK7BoyqL5sr207qN
Ne58oau7ENNE7UULJm91S4zKFw5a8XZ7K4bqiD4Rd9assIpyApZyN7SesuTaEkFl/8W9f30gHlVg
NBpVSIPD3LuyI4PhpXqBGQxRQq3w+XJgEvgCjymgqgzSETZRpmpgqSSPVd77alwJ0m7BjvHqHpD9
KtJ0QIHYyv5CbmDXItDg7jIMVTZ0gjlyhceXx4TWsl6iGRRNn+WpssN1tkdFVJ/YD3iGZalUsTTF
5JEsxUjNuCqQuLXu4gFfB7SbCUxY5RjHxmU8vcOTdaxvyO3lj7S7fWezvD9UqyabygSz8TJgCD86
0VBEKrV/gjY2uJBazcWkqinQYIwgBveUF7rqrYocB+znx48IsGjKxhoXVaM21LNlRgAf8bJG/ubF
LoZCD+xtzWrQ/Y31/qG0amOSS4P1BhC0Ti2hypafdFOCsPtt1zxd/lD7bvjLP3iBl7XBIAz0oYlL
tWutvynrKxq/Xjax/6FQEaAqMl6Z6FxgjSW5mHIGwR397pU9HuYHw1bAEM141EVd9d0ovjHGxdW0
H9KoNBHqVNThWrT0JcPus9RO03vBsna3bmOJC6qmMqqjHKPeIQeLszBWSGd8M45gHoYCLavXi5My
gUmeSqsknWWECXYSL8u0eZs6N8keLi9LsH88cVbaLgpRSId7DwylK0Sk5sYZ6I2VCCKEaCnceUoZ
FerSYynrOL1NIfgCtekhl4Ts0Ltp+/kr8XxZo1wueYQGK7pUo9sfSx8SfMY3E9OmUtAGIFgT4VjY
Z/8jb98YZKFx81Rex1iGOhwGq2eptyX6tSLXq/RpQtWh9tLlpRDiSHdj7cYg2+mNwb5vzDJmO2kM
n2f5s0wF5UuRR7B/3/z9NZRRo9eQfGVx6Y9af4qsxI47wx3nVtBa2U1dN0vhIkWbZaPaZvhYLUWb
L52dLA9SEI7RGNT5qn/Z00VxyeBCBa2juO8rhPT4WB9rAFii65/qnowm80Nd2c3SuGgxhBOeVPJM
3FKL7RpqjJAGkEVNdIEr8KMpzRyp9Tqhh65J97LxMgtjHjuVF5ybn0nRpxIqoewWzK+jA71aD1A/
dIpjDMUR6fihft55y/jhFOirSYa2omw+57VDE3AHzIM91R9RcsPz+tf9xGvn0kGX5FzGoqTD6o/Q
KWoPgz96kVOguPWxeu7GGhcf4qXPU2KgBPQTCzAfvkZHK9DBzZp/DAqwscWFhqY0hlkFlNmNgPKl
2fUkNzaJBcgNQSSnXHyIiVy0aYfCSFN0NsDZDoYaMDhnC06rIJDzTByGUac1sSYFjeT2SCD6nt0o
t/Jx9BQUwq3aFmZ8Il/nwkNLazrFNe535S65HY/rlflM7iYMCRe++Zg7guXt9ogo8iML7QrT4Pvk
qRlCaJNpeOi2ESQH5dBesXpdeyMaCdgP52dD3OfqIcU4Kwk+l6pogy1ptQe9y6ecqgn6yKLJVrZH
f8aLszEuoFeRls9rjKOlE+hZdH+py5fJCKbmEBV+18SCTdz3xLM17ovRJJTX3IK1znxrbs3h2VgE
d4bIAhfFW8mSk1zF5iXkOIOwor7tx+fLnrAfw38tgu+Kp2MqRRDRxa2kQwXLqK5SIn0sdT3b4J5O
WdjgyyRsoyD8AB7sE+YVbvTbGdKqjCSanSghmljgd3yrXJvbOp7blgF4GBml5kyLrftdQCAnObny
dXZE2Q8vt/+2myyqbJKXMuoKM1TwvlHJtb48tqogY9n9WnjUaCjn6+yt9vvfb0ip50OBMk5FzcKO
Uw2TNUUsWMR+Q2RjhbszqiopV5WiGFt8X33qFw/Qc3Z7W/sRjlLQXotwl7uJ2MYgd3FEZSGZegGD
AzlWs6+ZbkSPUw/R2UJwZtmJ+SNCbCxx4SjE/IwxI/93FcmXo09x7cWW1xYBGoO2CllMPREY3PXD
jUEuJJXTRGMMpiDQGp3d1EBalo891NyH18uet7+FGPdUZBMIbP4hVS3lUpclclkTk0JyN3iK9KkJ
X9L2xcxEkn37azrb4h5TcdY0arFg8DpSHtTUt3ofLOWtyA13g595tsL5eq/JxZhjLt9d42DQ7430
Reu/X940kQnO0ZVoqYmkoG5UyX9NxWMzBFIkZEXbP7PndXDO3YdyhoknRFjpUFa2eULt1c2c7msf
AXU7epj6OmA26v9/YUSWTUO2dJMSmYu4RdijuGQgl1XD00xPMnldRbqDu32/rQ3OC4zZSIukR9uU
xvbot0fLz93YN1wMn6EUC8V30VN39wW1tch5hIF2QGdq809QJpPjqJwsCA+YhvIlVzTJvffZiKwR
y0BPSkew/T3U5oochm2LDn7cHwYaJIWgySD4+/zjKWmXVutMJOZdfV9Zj5JI2WYv0m1+P/92UtuW
THWFz8OAHNnJ8thYLvqxwWVP+5eP8muf+GcTyvCNHFooG4LK8wswdk/6AEK0ejk2dRKkBvHM0XC6
MPFlebXVFnXMSsRhvztTQWTAgIglQxRI5YJss5pRETFI1apEtiTdlSv18tzTjKPRe6P6GLXOGovO
2L8cgLNVLv8DN29fW2zYNb1WPkUHFZJMva08KCfk7G58Ern/XrDaLpJzyEkyMAyhI1iZGOGeu9CL
DCDmJ9G5FpjhZXxWIqUYwcGFZUQYLc1CDNZCFb4QPYP33f/X5vH01/ksWVkfoSFRj4GcvIbT3wK/
ZMGAv+k328Vr99TpMIQtkjF3fZqg98qE+9qDec1ev+gTiVWVRfvGBadSkxOMn+K8dUDKTDeRB5Z8
H7o9ykN1rBDjdUiVCAkuRLvI/n2Tb1JLzRR5RPl0qAubKoco+QCpu7bdRrbsjQVoXJRJKaG+2EK/
RrlWDnrqVCmwMbIPNKhnhsBVR2+Xv51oVSz/2NgMSTqA/ktRXHWInEjOjlVtCRJp0dfiIkYWtnoz
l4i+VD9Y7WO/2iF9v7yK3S7lduu4+NC1qIbEGU6SeWPZmsO0Y8LrxVe8zBe9O3aXQ0xVMykQpYBF
/r5jq2LqdCowt6SsoM1IQdfYSg+okhwvL2nXjEGobMIQxgM4M3q9SKna4AKe5Seafa8JqJNFgrS7
H39jg/v4k5lNtVkzVh8ls/EGkEXMgiID3KeXEmJOpYFFtNF0V4/lQek+wBimEcNQNE1jzFH8My3v
NHOexxVFt/GxH74pq7Mmon3av3g3RrizH1aZqk2SygYJAVvzEg/gPOVxwS3fBs0X6/nyp9/ftfOS
uE+fIJoaZoQlqbk/ZF8a9fPlv7/rWuimK4YmW8B28LdbOqxJFOI+0K07hT6noIWvBWFFYIIvdSxS
1JsAdaGDlhxV4mnm3VAdLq9i72VEKABUJsaKLYNXERn0cTVCAyLA4UwdeYVWrBJCEEa5NegoOIu7
H2RjijsnxaJ1MerI+Pxl86LChZdiEgRJ0Wq4kzLFq7XMMxvroqjamMVhyZFrg9FtiEXNZ5EpLlZG
w6BaiTTgmllmW8+fE4UAcxOkoqx4P2nbbBvnZ8Yw5RBDQVpAHgbIawHTWtykX8rFTgqHqVEp7/IH
Wo8bn+ATfWQ5ctKwOzpJozdziEFztehunCmPl31vF8K3NcQ9+uokopKR44hiuHx2GdVk/6YfqhdI
69ntq3a3OpCodRsfU603YWaLm+ECl+SfAoOVWCPGDhFZiXJrWeHfajgIuoP7qf75+/Hdk8ZMUrmN
AMHXAkZr+ZMg/ocq4n9zfsoWu0lCihGeL3cA/mTtZ11f7R50C9G1XI/e5c8m2jQusDZramSVjE2L
w/hkhPSLma+CqPQDZ/hHLrzZNC5WxHoVptOwMDCpdCd7HWbjQjAsFDeMeUBDKld8A4ein7nTVXoy
BP4vWiAXRbQJGnZjNKJhnBDb6u6l4unyDu7fhJvlccEj6dPC6jo4PhvWJKgLpG6IYU3rh3CACO+4
f4v8CvGUCyAjbXOq6AvGvPqrorvTGi8e3i8vaHfHwExBNFWVTZlXE9ajcMln1iGMy/e4fRpEKgui
v8/+fePaa96AkHbAfq1RoBf3uS4o+O8G883v51x67mQtjAec0bAbr5I88+WmAsYWsyNTFIkquruY
M6S+v3aLc+7FsDARV8K/mJZhjK8foryW+8CcoWoNZjCod6VOfPpIu3hrlnPrwqhINyU4t1b5Hhaf
l/DmQ4x4BKoJhqzKGvKiPwJ61w/jiEeK1XtZd7cUjkGfL7va/n24scFV8aqmCU1Lgi9oN3iFB2BK
hBp8fmXcMXXbOhAVMf7la53XxD2TI3VppqkH0DVNbIZsY4yM7IJitOzRTeeu3uSmB0D6RXQY+1Fi
s1LO64le5nrDOrrSwQxmJgkoY+B5chWAouOXVZSf78aJjTnuEISRCfkV9gaYw5s1VSCbfSAi1mAW
2P6I6xsbnOuvVo+UnD1lKlpdGVSzo6h8zwfdKSMQgMuaM1d5cNlhds+2JSsA30IQiPJl0TCVRrmW
AP+p++E0VpgCTRc7X5BM4Kq8bGp3B8+m+MSJVhk1JHNAGJG82apsxfRkQxBqd3tdqBr+sx6+TLqE
c7lOCfP/oLotvOpGAzY/gzpv/QqaRqgelUIkqWhd3JErldkIV4rifHqsbjEqHNvkPQqKa1Y4hPbf
F1C++VphX97M/exws1Du4BW9qZeLgd3EUHfnxd/olQlC8PGU+6FbH2anOpp26bH52twbDo4mehPv
n/zND+DOHzVWedSgRQO63vy+dMs7PF1cqBW5Uu1Uz60DkpXAeo6Eyjui7eYOYgejNNFwP6wKepdE
8ZpitKkRCdIckRnuLNbFXGqWiTTfIOoR8N3P8fSYGqPgat3dRVWmrP2K04f+zu93d54TNVoSrIb1
0oeAIVOYVAe785a77hpCCYF8oG4r8lr2dfhQs7HLU/1UjVKDGA7lTT2fr6qm/6sZDUGtUWSCu+7Q
11aztUSArlZPip+H5u3yEdi9AbZr4A/e1C5UrlBa6n4IwyYM1eMYzyz1bQNdtGN7DrG1xh04s0EV
U51xzIe58hp5dGZJ9o3ccASr2oPygG/LZEBZUJXzSKUyVEpTIsgWGSd+ApBce9ADxUtPoht0L/Rv
DXFp9pypMzVU3DZjxybubowJqiNDkCne5RXtbtxmQZyLFysQa40GkEOY9A5ZJ7vverszFcFNtutu
ZzM8P+7St3kRFThJ8xA03V03CAKC6O9z7izPeqRlA27KSD6Z5HruBcdlt768+R48IS5mbCar6llE
1x7bGTIP9GhOBwWTVylkMqz+CzHfrDRxSkMAwdu9S7aWOddOwmWcpxngmvRIMF5W4kZxkr/6Dh2W
6IjX5FE6tQGi+TEO6Ltyn9yJ4K37R3nz8djmb54wdWrEvZFj7bOv+Li2gyTFQ3ZyS9zY1dv67bJH
/uDD+SP6bcwxl92YyymVoiqFOfbGaBbHOFG/cWJXf4y85MaCytns6c7qEVv3AKOyQUfsKqLQLzh/
PLluVs/ZQikclvxl3bGO+3rM8dClXnE0rgd3cpP3zBdSqDM3vbR07p0T12ok0RhLZwWXzgZ0y4nA
J8EEIUW4EsHBN7kAs8ZxXbYdMxX5Sxa5vfowJYp7+VvuDvZunZcLL0gF46ZosI2MkXs+rk/mQ3/s
gtBdarts7QFPkAJ84Itb+dZxEOVhuwWsjXl+VqlbYvAd9ChAyqDL7m5i9IxZuC7uRJ35fXcBOwdA
nrqq8j2hZWpyqZ8MhNF4tjW1sdsV43FDZWtEEIn2I93ZEpf65DqR1KHUAckdjMBcVz9XRZNlzMv+
9MKzCc4LjTEd1SRiJlp5dae8xWCrTg6dEbvUAjdBRR8FbvJjkPSSSc4bpTlMJpkR4dZrClSBXLzS
3npZ1v4hGUJ/tBAD6vlW7XS7NkJ3JUZr48c9aZX+aGTDrU7GwxSFLqmsgMpDMCTtoe9zxS6oeTK7
5qCT1O0M875N5tEhg3IV5TLQ7TI0bHrteq601I5l4z6k9amoi6c61XN7ytNroyhPc6I7UdW9RjFY
XboFlMrlQw0AJ2mr57LI3G4eI9fSSeUMSn4XxeWdpsSALcePJE6Cahlf8m69Iv23ylhejGw9zXLu
TI3mSLXlodvqFEP7SJXoc1N9KczZK/Wwc4olvoqGBvlMUtj1mh0teTqA395dSA9K0dLWauM5bNoT
+vpBoYIwtgdZhNRHgWzFr5AtsMsFY9D4n7txuq2qwgYZ/QGFcM9orKeJ4KxJ2LR1aE50kBWQKGuH
cEonO+1a17QaP41bR2kTtzeKANgLrzGVyOlnza4tQPX1OQoGxTik83xjdePBijEZRae3Ul69WIYs
WgRdEEW28a581HPMlkQGtE/GG2kCdRdRPcY4pRRahnEJ85rKiauB5F2ZoRVnhB4Fv/aSNQ+Z1D5T
Y0GjXfersbVjJTsu8+iWhvWVKvNzqpDCLvuEQV7WQ1OiE0uim0hVejuh6l2dtr65RK+N/GSF3R3a
nK94fvrrsnxWmqF3tBwPP8pUyNoqt3V1uCoV+YSK47eiAevXUv0faVe2W7eObL9IACVR06umPdrb
U2wnL4KTk2ieZ339XfTp01Zo9WZ3LrobaCCAa5MqFotVq9bSDfAR1LW9JJFtKXFtmzHZRVqa4evQ
r0GhX5ZFfUum+ZsMDq8Fyr1GF2ToOJjfDDo81lNwbxjBaZ7Sv6AP8E3JMYqeBA9B1iKxT+80qXpS
uvLRJNPOotGj4ExtB/iPU8yF3lhPDHMmxd+PFzaDrNzRr0rhSCkmkWWn9IudMR6nPwpPALtTolug
yeGylcWcQApXo+8XD8Qp50cpnQQ5+Hao/bDAZSN9Oid92FD0j/LFiSHFYS0W2OLfjDYTpF6btEeq
/GGKy0QGvSqVrqmResVA7rctMi9WQMvs4rmbbUQAF3OAD5rg0twOvx9WuQjfhKVFyxwsPTVScZWg
W2Y9JOFjaSQ26SNBqWLbSz6McbE+qYPYpFaLNKBHf8IyXLMynSSI/OveKFoTF9/7dggwwIzXYJO3
ICuokLkFAUQogWihww1A1t51e5vLUmQZCEZQA+K99nsOKdGwL2IF0OO2/BWUZwvlcF3IKrAlM0zB
9/JvK9wbF7wyuTqx9KJzR686Y9TfXez0i+6aGBU1kdUM97FvOtmNaBJ2OyVfWeaOmUQMOlct7svh
tfc0X94nph/HtrELUVHCNSX6fixYfLqfV/a4Q1eNVSyjRMlozkIMsKQ7xo7Cnh1/8tkoEKDAJpgg
Xfn9s4HIYEKHAc84q3kNpH2cfFEWwenaLuoA1P8vGzzXjJ4CDDrEJp4Xr+V+wIcjO+lCwWi2vFhe
Nds42QxSC6Dw/vri2B593sMPw5xPTrWpp+DvYL251BtHVP+NTNSxZd/9mg3OIzW16As6YgNZd46N
soNwqzh1XmBrjrLPnFmUYm9G49Vuco6IASDSthkYSUhJf45B7amS6nRWeCyIJgSBbu4gm+cD1xfr
07DqzPplWBRzDp4SdqXpx+4OEGg33o13ncdUWItv0HZ8uv7JNsPIyiD3ydqRTLnUAegf4oRZT2by
BQqTgggsWhT3yQqIZlmgX4E/tvt5eqXZ6/U1/IdY8eF37Aesdg3je0FlEFzJ5g2bMFn28gNEuVB7
TkB/L5yB3PZAA6NYFvDB5vvxW1nrjAyMKjmWQ2+Iw1Rp6hvz8EPbsapzLASOb7bUQEhIgcXQMajD
M9SES5otIxhz3MrtUWgEI+JeuYsBig9ZeX8vwhxt14FW9rjLWZMHwI5G3Jdkp6AuwTYzPxDkAbFw
rHjzaK1McVfzqA7mqDBQvJwlbmU8jGTxQwiaJpnAA4WL4m7nLI2qconAABreoqNvxyDAqPazr3rV
jYh7SmF/61OEWq2KC/EtFOmSqQb2bAo6V2l6vCfquwSiXINu2XH3l7K0xzY19mSWTl3RHGQoIKMu
eS5Lw65l9U4bMJ28NLltmdZeCpq7VtFP2Wh5VlUcR6t4QuJZOHWE+TMNjx1pOHWtaFxhMyx8rIEv
K+Q0a8o4UHEbdrHTkR/9qLni9EJkhQs+Q4DvYhTg0LU0zNVFqDHr7W6eRWgwkRku/qDj2TRLjxMU
B49NfJGLn9ksCEHbJb3VhnG3xKwVYzS3SJSa10m2RyfY6YCJp95TfRN8jZ3suYbyiLcco/3sMmb8
whHFJcFh4slQFISlrqwnDNDIP8eusBcJZ8o6S2HvXA+3m+F8tVS23av4N41J3A0pou0YPlbZnqSC
URbR5+ICkDEQpVQNZH5y/I1AELx9G6L99SVsJuurJXCBB5i9qkstE6pEqbkbDf1rQ2e/TTovtlof
yPsv182JVsRFH6Vs9CQt4YCF9T1OvxNGsiymGGRufCXuWFzc0UmgKZUKF9Tsv9WMk4uOcuDf01N/
AsP6uJXwCPndCTK0QXMlwfODVr3fB6YnKyKG7e089t9f6dPYWRtYcWcBEg0KIRuyW750qxxYmRwy
UjvG/mR+D/32KNZX2M4nVoa5gDFnvd5GI3ayODPK4wKd5QGkobOv+/ljL/DFzYfHyhgXOegy56HF
VEznY3NQ991J3UV7sRKNyAyXI0l4kU7ygjUlBzBgQ9629w20Vf5kdGDtF3xw0CZtStiY5Si/ZpCm
oBWeHZEIDfMf7nNqsvEsgKM1btPStE+0lL0OE4j1avvIHewUwjepG7uiF9t2uPswxW1c2Y5aU0CW
0p3lY5HdoED5J8Hh4+9zO1ZXoS5RBoEx5WNF39roYRRNL21/+w8TXETtrSaRcxBcASvBIMrpjhGN
odwt8GRZY4Hscwj6MMTF1bxu1SFietBRHjjaPL7IMpSIpvqcyd23xrRuR0WHAEB6ScyXsS9vQrl1
slJ/sprxKdPzvZrNt6CadEZSYSiEQKGg9qs2cgZresjy6ARaJwcoNifVx51iad+iGlMdaqFDRXNQ
bwo97ux61gHEMgLFbsbaJrTyTUU/yM3kJHNyHw30tk4jx5yQ4AYp+FZn7aiSpbdD03TKsj0VUezr
jfUjL7oHYnZ7KU2gs6I4g0wurTk4UoZB8ly65FPuK1rlz6XmN5Z0JqqOOtZQe03VPLf6qNpLrx7V
NjumuhHa1VD7JIP6Rp44Q1V0djSbkxOZo6+MiZ832X03lJfZanfJbNhUqh2j0905IfdKqTQXPDee
k3CyI/A2mL3lJxnaTFBWjk0dXfNM881Fssc8uJgjhSRX/1czVRiEUx+XanooJPIoR7qNAVtUnsd7
U0nPdVqjlgwWA1mWD1GYPs9Gdugbdd/j54xduAfTiwdePqbdnDlalhMHopAv1pJ8B0Ts1E8SGEiL
72pqfWmrAddZ4YOj0Zkm3VWtdq+k1Jf08nZWVVsBe1k0Vxha6XtbGaH9JuuYXVIwb4jnJwTSQmgj
4Z/CJnH0lvpRoH+LUGWXp9xTwM/iSnMJ1anp0iqV31mzK9cAHUHb9wwRWr/WgKnWwvM4jbtxMF19
VmxdDZ+6qHmVLVH5YTMYrJ7LXNwxhiwsyhnviLZ+1ugJLYXrwUD097lgYw1dqsySBiDjcNbUS6r8
Eb+yuloBF25wetolSnBE4+fuDLG4Y+6Md5MT2Cj1utWNEKG5mfus7HGxZ6azHIcydiz/1bnVE17L
mLI20OKWneCRsR1LYpYikU0uDKVzF0kVATZMvxkzm8kI07vAj4g9OdXz6DOV5GJnFf71byeyyoLj
Ki8m6IbUKRvglXL1ruvTYzfSH2UdP1w3I3IRLs1TwmqO5wDBvNZewv6YiORTNrIfKHbJqkVMg2Aw
j8dmSVVp9jizxCX3jFEqPVYv6rfmF9p20JZORSUv9v1/vzKYNUPFbJsBg/wEBjqDvaIWI8E8S35a
omq0TURWCXwrEJctRfwZnzfvd2vc+ZJHOe+6KCYuBFZvO1PfRUrmXv8+G2nr7za4E1YFPXpvU0re
83BSQ5Mx9iZik7v4wAiYEk87ag4ldn0S6T5trg4zoiYjZtUoPwUNhJCmx6NJ3EpNbKU6W3Swry/u
s49jbSsLXGa8xDPm6tj+SdkloHdT+VjlAv/egAP9boOPsTPg3pTZ6IFA699qXIV+vUuIHe6ozZjN
COQNLTd5b/L1d2KiStE2ck4yUqksp0JaXN18meLvai8UpNl0eh0vGkVVTQ3TtL+HCplQrUiDlrij
pd/KenROl3m3qPlekuR9LEVfirZEo1j3aVy4+tjva9AJSoE0Oq2WnCepdaKC3F//tJur1uE1pior
UI/j3DYb5EgJmwyfNnqbloeq+3L972+6zurvcxdBVJvTMkLt0E0adMgryVbRJ4umr9etbO4suPw1
4GLxNuBlkxQ1IHltRMRtyaFOGie0ngMlBSqautcNbTxB4KYrS9xR6GIydEgriateIFTwTh8SPKUH
6mfH5H+uiPxuijsRYYbigUKwKKV7kIe7qnvQasHX2fz6q9VwPj9V4AguO6wmU5/V9J5qok4z+418
nFdAE2MarG5uUO7zt5ZcZpOmEtf8VuuYX5dt6cFypmMTOyHA2ni3OYIPtGkRqY6O2XILbxXOoaHz
MyZVbMDhDskdA/VBIhJwOtVR7MQb7f+9/mYpCoDUBP9TLGCkfj/TVrFkkpFrxJUhaGXK5i60ipu+
hOgrkUTo962vpVCZqJYBJiA0aDlbi2UB4GIQlJgPi1raWiFwh43GL1aDgXO4hIxAwxeAZSMqs7xR
yHvjty4wG5lPNgH+JrSpS16tXyBA/tZ9sw7h9/FFlDRuLw+OwlqkGtpovy9P7o24DQ3cADNI/pSB
7ItwFMAft6KRQj9McMlagDHaBW9AJDnqV7W71arbSheYEK2CS9TywTKjXoOJLvwuZb+s7Pt1B98K
dasl8HzKGi27saqQp81QFFDyY6If8QrGfDgVnSTBSng2MFXWogGKAsRtqEd+6eCeiPxmP/+V2dOv
+A5NgpMpQDtvdL2Y//37++hcdG3NIsPUEUymz9KF3f85eq5ugJ7NfJj3g2SLGqGbaYcCkQTM7hDW
nOfOVJBEoVEwi3RXPOkY+ky97jDfJG7+pf1an1WEqchrbMUuUjv6WQkl4zY3WQduTUY5SwcQ5Xen
r4OcVGMLgCqh2Y7G0LENw8N1j9k2YTIdGPZfnk+AAgUWThZCVE+PUnHqJcGQ8+bTQdE/DHBBPjez
uIk0uCTdVdjDZa8cshNgt67uz3vaiPySfZJPd8rKHLdlVlxFy1IsBGy0DEzMhv8qTCsw0JKorina
Oi5eRKWmjFoZoek79Ui+bo3l7fq32fb41WK4cEELgAKkAXvHJHoWeF/6xXRjMBRTv9sBfvnXn9gz
GLUEUCioTnH2JHQUcwBSYS/wCERwKwDo1Ick95JbtEWd7Isoqm+fsA+L/AReKQ3lhIYvW+HotQ/R
ObhngKLsou2X7xgb88gP6/5dAOl++W86ZO/vn0/+svoB3BEnsaR0My4cN45AYF1l4ddhkH+onfm6
ZI2ntgCtRP2hbSU7My0vHyo7UQw7naqL1Gd7yIrux3Zy2ix7mMribhrH56EGucQY1baqgJ4jGPMv
IVEuuvEzJBq4INuXeay8Xh6d3Eg8K4TQ/CA3rjXJr0DPIo4shg3aaw/zD+E+CaAKVTWPIUqTAB58
FXxvFjH5xasmiq9U18Hp857PrsoTddzPQaP0COIAqncHdjrpHbWDC2uC04fr1rau17UxLnwXVrcQ
PKKIu/ToRoG8r39Lu5frNjYf2ng+qRrRVQOTStzxh040Cr4lEjztYu5SA9eSeVfv2AADlND8DvJu
436htji13F7dh2EuGDTgZAmqHje7lvixepsTP9Xvry9uK96s18adzkIrybyouI0ypbGHCuKhj9cN
bMYbFZcsXnqmBhEXLl81lnko20qHhXOwM3cM6ZE62g1mMZzpRtxU29yzlTm24JX7pWZrpr1Kkf+j
mxcqYOJqvhqBqJmyeQOtV8V+xsqMJUdNU7NVsSiKV9kOtRe72JN3qIeIaJZ9Z/5IYW75nxDKM5Qs
sj63BJ7u6pYTDiUq2Id2up8aMFhGX6ZAhGTdTPhMBUgpPM9NDG3+vjapnwGbVVEqsxpMzJHCJmVh
z+Zsm0II4ebNujLFebhiSvXQx1hZcZ7+Nabz9xwgEXeNtpeFuAQSe6JRvgIYGeZAgixEtfZ+crun
4jLAESGASl0Gl2gvjFtevkN/4/oB2L6O8DL8xy7nkcA5mWAigkdmaXJndv1TXWUtnlIksgup98oo
vbPS8Dsm0gHM77t9orTHfNZNxzCzh7LN0acbMqdtstuS9ochbUJ7nGpvSih6OSLEAjvvvKupBKJa
QP9ppsWP32SLSQwFj09X0oaHRoemTgMtkDirH7JEi+06mmWvafXEDqNkL9ioLTdf2+ayuigryiFT
UH5oXBRMD+W+c6dz7vVQ/mI6uflucIgP9ayTDM5Kw9Huo33ilZAxLFki5l7/NZuBcbUR3CEY+ixp
xwlp0jK9lMDQVt71vy/aaM7zq6pIwaxkYbE6CJzJJbcuphTZeTtCkf1gyk+0E7x1RCviQn3eTlk0
VDjWU+CWNfVorvvX17QB87cUqHWpCv6DkgEf64le0DBJUHyJzgRqP2Zt41njMFiSafcHcGPtw4uw
/rIVQ2BPA9sQSKQ/iYTFM4kUa4bbsEliChzFsi9OBoDH5CQa9dsKIaoCal00LdjLhrvL5mDUM6JI
xE2S4laOIq/HPJE0xWDM/N+JdrGVKoo8qEvgJPKaZCj7aWFTFIuLgZw0QeFAUCjbQJL9ZoCvvDSj
plpgYWd1RRU82BD9GU6MUYHF3ztIr5w6m8k9do50Z7kKSuGhK3+97i+b24nKtIwKEziL+foLJpm7
JZnwE8xyfB1GjN1mqJfF2nPSTCIoxwZcEuvFLI2pWGhcfCKhD+o5seqCvUOO0PlQnPg0H+tnBW2T
+g3TWu1NcNDdxmMJXWFDs+w4x3a2ry/BD/T4lVN2I3LczfO4+kHs31cpBDpP8pI0eCXk5KBEt0Mp
+MKbEWb197kUZWh0xZz0EM4KNIa6x233LkHzv+NWsK8oJ+BIWChp8PWEUld7xpwEP5pfFO0xmjrB
BbqZ0WkG5D7A3MK4i37fpwECg3Evzag/VdnNHAWuxkbkKkuA+H8v2X+6+lZ2uO8hx2wALsA9Tazc
0Ua8zqzCOmHeDoNoRXOiSXWrq0CWpxUb6QOrkZ56VVNQN6bkWz6FxV5VW4yqUsdspUM6JjeoUHtT
B5nkqdgXINVVAvIUDMURjHOPGelyL+0wQjYE3tSn90kaPkE2XlAc3DxiuszUcd+HTrinqBmoSS0N
cLKqLu1Uq20DUsq9AmGJzBJ8p21TyKtQTqPWJ+rxYjJLy4qROpi0sDsozHfKxZx/1nEhuDo3D47+
b0P8+z6W0pTWEqrSs+oP6qXURaMYIgPcphVJYoQGe79TzY+0mzwVjPZtejRD9BOMi4HtmMstAjXv
F9LimlRMV0pvktY36m/XQ+umCUNGidEAp6tK2L+vgktZDn1QtUgvoEWGZl5th9JbYIqa6htj4Tj8
KzPMJ1ZmxhaTNzWYd93J1O+NKfJpp70WsmXrOCCJKZ0Ws7rpjfk+a6rv11e4mS2uTHObiOOTElhD
Ua641Uzkqt/k+WaybrN4bwHWdN3YZixdGeOyNRpkektaFhuOA2AeIKDD8DvY2XbXzWw/K1d2uByt
gkhUR2rY0WxwAj5rLymmkEEQkdhoMbrk//v9eAxG2CXZnBVwk/k4e62dHsObEehTsaDSBmPVb57C
l4VkqRzDPkIUHx3rEn0Fz+fRvMuApqSW3R6wOr8Rvbw2A9LHZr5v9so5p6QeMeBq4mbCzeJOC/X0
oX3upvkkdVXkXv90mzFjZYy7pazBijqlwDU4JW9WcSulz9f/PnPnT7cT4y4DARvLlriYNLSlLEcm
wZfqgZFTrQaKFaEvm+ROJ8uhlntBbqaIDCq/H+05aBMjICg+qS3tvczKMT0fVIepbJ6NJvctLT+1
fXQ2kvBSjNNPtIju8yQvHDldTmXZG55axq9S2N70avfNbHtiB4V50XPjHnWi1EbjbZdo1QWM6XtV
Ck/dXP3q5+zL9V2Tt33gY9u4zwKAI7J4im17J09K7fknkzGZHIxtu+0hhJJ5cjTuRKmd0CzzlpXr
LbQYjSrFXajZix9AVFNxUAhFK7oDssSElJP6X8g4bcf8j7VyMV8z6DIZrCY1zYabTk9jp9lpKQuu
eZFfcCF/6fTe1CccZMN6k4v7jDyZkJrT9kkl+nbMwz65/EclmScNy9VFDUmNOn6D2VLNx0TaKbwZ
mEyLX/wUcfNsbt6HMT4SLro5T0oDR8mb+jIY3R4aSOcuLAUQi01/XJUnud2rQ6qmFbv6NfO72k6u
opxb80gM0fDM9k2yMsQ+48oDSzBWSjPmKd5fxWycj73EsxPxCy/2a1FDbvMNvrLG3Y95XgTLEqA+
CNQQ3uAQDdgxaT7ZU06iOQZhQZm7I+VMydXIYPU0yGv29+XOclpXdho7B+pNPEm9efV/LO2dpXi1
kRIZQP1ZI8+QBmAGw1+hlNmL+lIEjwk5keYwiJKAbRdhj35Ns6j5aeJeTharnDvihstxMb/og2mj
LGZrQlUxdTOFQqb+jyUuxGOE2uoKkJa4cZb8FUXKbhjy751ePDdWstf64D7WMEWW1YCyW55OwO9o
xoEdpOF93hg/tB6D0SmQ7Ln5mBjyzjLG/di0N1UnvyHlO4OAaRcgC7Upod90Y/FabXHzFtYUyZHz
wFusaq/L0kOs00MX9jdJGAB0HvlyaHzVZ9m/fhVsf8ePxXI3gQquH1VrWVcQHJL01MmTLdUneXkI
l5dRfaCgh7hucIO/GinPanv5S2CpAf9g2JbiPLj5Q+5hqMhXvhLI+qnQhDUcNqs3fZtRXYHQiojI
bzs3X5nnroOooU1V5Ag1iXUzADvfAgJo+KYx2iDgtyd6j7e2XVuCvOE/HM+PfeYiHFBwjaXmKOkz
xfl4z4DY0L+9T27/niMmD9d3+T/Yswhq1SqjU+bCQRi0gPxOWGZ0sHq7O/e7yLUcUDhIN7OrgQxY
NHi7XeVEveNfFnnegwZq2XOKu8Jd6vQUm+kL5EScZZRcTa5Oi7LcJmN7U5fmj3DSHU2bnKIklZ2p
tTPFGG/WKsGd8g6Z/HRRrn4QlxtmpdrJy/iOQOsOGep4mSs9qr7uQIiG0aTqtnZkHMWYG4fomPoF
u4L/F92IcMGbWEV19UO4gJJAvauYqvcfEu+bR8YSxp4Txb2YtX/7QbGyxZ3ntO2DRVYQUgz5nZI5
9XDAdqY7OabqIGdwxID/zRxhZZI70JNu5HLWISVOGxRRyjeqPjeRoAwl8meNO7Zd16Zmn+AqLZJz
TE9JfNcvFzrdTOB5GtDS1FzQctWDV2MIxxTRoWzfPR+uzR3eMLPipaywQjJ1+xyjOWXpk34CE1Mt
WOfWe4kSBUhMjeDZxLMb9GSYgsxC5UAp39TyFCSv1+PC1reCJgtMUA1QYx4mOULrcVw6BF8NbbU+
3wcEPaTg6bqRTYdfW+E9og5lJUnx6lN2kyuB1WjZW1580H3lJJp6Ey2I84vZxAT+YGFBZt7d0Zqe
lDpxF2IJqsZbHrBeEecBmH6TpJR9lyz6QpoY5F3nqcEYWSxi69g8wGtLXIaaxHU75BUSq9Yb3Pmt
8BNwAg+OeZF2jUP2M/iAr38t0dK4JHVBzJ70BQZzMNMM1ctgQOnoWCWigrXIDncj5Smev9oAp0ha
yR0h0TqkrW2Wl8hqBCnGVk6z2kIemmlMg04AMAUWuFpQb0OJGfN4N6ncPMRykNiUvlVLf2NpiWAn
Bb7IYxitTgNFcIudnLvvvYK7rfornhTB4jYf0evVcbfJrGF+QK+xj/oNoznQgH+P8LSwQlu+pbbe
O52TXwqHPlx3k83FyUh+wMIEzob3fv4q4WfAjixhdWxLRxas1pGdGfl5tBZB8Nh0k5UdbnlL02dk
RO/AzWX6VyZHblioOzNQXusmFBScN1+DdGWLuyz1GddlOcBW4/7NJRMedfeH8S41oh3+f/vHxcRR
19optlB2a0FvqC7nOlicECCC61Y2+3nrJXHxEFMEUtcMKF2Gb6ZHd5o/fwGmVWfqqk6IKX5kgZ4G
kBHIF4+yMz7i1XvQgNWyDoYbXkTRedtZVzvMxU3TGkatHRCe9ZviHN/2jQ3sKy6E4FBLdnxOSzu7
pec4sv9su6FrQNl1iibc7w/9BtqyBsmx3UQdcOQN6pAwO6vL6F3fcPbZ+CQTQw7/2OH7xW0io5eU
4zSW/cMs7dNOkMVuxrLV3+eS2KlTINCM+xyYXtau7PaMGO2/UH7dKlWAGBPwRHQt5U9qgPXcR60V
sAvuEO+f4mO8yw8NWB6qnagqsnnAV5Y4l5CbQk4xoIIHLyhs62zfQZRBnXW30gTIjm3nW1nirtJR
D4D5ZO2J0QG0CeBEy8HgLbQ8O7sEohydx1MMtuv9H3jEyip3n2pBk/SAPSGALbk9NN9zQ9DEEm0g
59rKtBgVU95zB025a4r6VgKd+jIlCV6v0Y/ri9l81a38gtfZa1V8ryDFO3I+Euxe5ktecwBY2ZXe
x3n6J72zRWjvzavmYwf5KbK5CjpzwSiZG2WRr821nRWDp5WiwYr3Fvmns7uyw101g5wE1QwNdtiZ
79KE3IJfzoGMOEYNKvU1z/LbtEqcZu5KWy/qMyWSE6QYmTbmxS6z5tuSP+XQQJ5B6jsowIoPeGEl
/a2u0ButL/a0q3yatBDFtbq9LGmzLaEZDHaB7LlpwgcAXH06GAfZ7M8kkx+vf7itevT6u3FXWxTT
YCjRCHWXOQLNQE6OUaWDCBNEUtkQ243RCE7bZiBcbSZ3v+lZPOldgQJ4NGm2Ol2MsBXcbZulm/Wa
uLttJlVTpzN8sbYGRw/vLf1rEbxU+WtT3FXz2bQOAAa71/dxg2HcwjwmioFAb0G1iZf/LIhUgDId
F0nndmcM3/iM91C2Q08BL6Dij4fUDX3QXaARKeqXsEjxyT/BQohwDHAOSOZ+v8MstZcCjIrjbRMp
D6gd+VaKoDyVFyUrvSrX3lIrFlw3m19xZZI7EqEJNRCFTrhugsc2/d5B4PD6fooMcH4ZmKRfNAk5
spRmh8kyPA1KWNdNbBZ+GCvrP/vGuWJu4q3eMiREdCBHeizexw9V4KzZ7BQTk6N28pC9sQojk08M
70InB7/e/y6xAc9Z/QzOXaFXrZIRqi9IQdSDtqCz23SHFFTjCg0Fz9Pto8F44UFUiDHPT4qrWdCP
1Yy+BuvE50cdHE2yR0/iAtP29/u3If4+qMOujRc2SLosshOm0GLPRCXpzfD/sRY+/IdKmplSifut
rHCllbKjxpNtTdUfeeLHSjhXt2aaxyO7p6UsvJXk/AiAy+66J4o2i3P2uJFzswpxmgolOsx49iqR
LAi7m8nAarM4X8/kwWqqNFhcpVmOhRRjx0AlE7WKVyipIPHYTqhWxjiPNuRIzzE2AXBJijyeePWR
lRahVPak4EyZNt72XuGI+Kq3c5CVWS5jTM0FQFIFB0natx7xwL9zYZKA6a44lQdIoH77L9ppm/fn
yiaXO6phVCsx847WM4/KUfVT0HYll+KldWfIro6H6abBXJgo5G9O/gIS/89Bfm9OrZ7ZmDyo+8n4
V2e+Pmo5miLprjsu4IiRvewW89N78wFqfo4oXImclUsrQbhuRFmHC7ymwXmQi32sxX/krJiuZOVH
DZfa7xdab6VNwW5ZNw1eNVCM9C3wfT/y8cf1Y7dZLKZsivNfdrgUfA41aaIM4wmFgtfkL9ZsCb90
IFSH6sJyE4opb9hB/nxTfxjk9k6XS8WaWMtQ2bG5l+oy7Qmmu6xd5lVf+pOoHr3tnP+YwxXz+z6S
sDVGlfWw0g6S5IC77JPsvjZ/jJkgHdiOLh+GuAwkkbvSHGJkyG0Z2FH6pOpPifo1b3P3+hcT2eFi
sRlEQ6RnqO6PYfEY6l8lOWhtIxhsUBcLfPA/RJOPNXFBWe6TOWMCne7z7Ki+YdpZb0e+DpUYpqnc
qH7s3z9fX9720fowyQXpdioyCrkvXJrkserORvlw/e8L18QFZhD4BoneRKxlDfZJxVHPLEPFFI80
QQOneVPBuKTdCUeAt2/qj3VxgZlCVMSMKc4ZMD12bZ4TyB+SQfTBRM7BRY3a7PMMwrCMSSJ+AOzY
8hkxdwQZMcgkRfvopOytAxV2FoSbykWRpB+NBMVBNt+M/iE4KOUX7TYHJt6tDwVI8MHUPZ6EhOcK
8/VPsYQSDFRgGF79JDs/t3UFTBurXuvWryowf1agLLY1Zbo1g0a30Tv3MiW5nSJa26QxHmu6uHIf
f+0m7ZTI/a+pSb9rrbxTJ8XJo36PYvFL1FGvLfu7UQlFr+jNWMRmQDHVCs4qfpDZmgitcxYijEb9
FdDB6wMZEG95j1mzu6jqX6+7+qbLgWCG6ASwb0yB/B76kpwYeaonqmuqw17DtG+sGzslqnbXzWw+
vVYfgfPsJFL6ZcmRVhWJ+QZOG4DjygnaFe0LXfJdO9EnrWwEwXa79bMyyjl6BqYivZHf7371VcYR
TtzmtDxgLnun+5DvrWxrf32Z26/blUnOx3USUzX6O80hDm4u2Z493QkBeO1s3a7eqE9Al7wfIfZs
Xze9+SFXlrkrc461yczjDhB8CFpUb1L9bLWCfFVggkfEd0arBhMc1IXQojeOua+PhVcBW/b/Wgmv
Otv2VtyHjFrJzHdy9tQEt5loLEkVBAWD/fsqLcybDlAhE7sF7ufQRuTw0np8y6AcFdDRy1KZcVxS
IEyhxyCFkDRKQcqg5TfFEuwmmoPlfH40VYwPjaW6X8LmFbKMX6E2dmiz3AOJwy4ejEsw1EdCtH02
pt/LVIPCt6q5RoBHZGHZZUs98C+K3GA7V6OMtQfRTvmkj77Mk9nNbL6kQw9GKbx+FxymyundwDb3
6HjKUJL9k+/1YZG7jZuR1sai45ilw/cSOtnzyVgEUWrzwl8tiotStaJ06Twgn6nIs15e4vbl+hI2
r8TV3+fCU52PQwmqD6CQy9ZREZ0iVDsa+XUWsYFvx8GPveJCUhmNWge0M45QlGd2Y8WeotwNERvN
AGpthj5GJ+l/FBk+bHIxSekxGVxKeO5Nc3KLxOkIuOsBMmoidKZobVwEgq6bWfQEaxsd4gTHAiP4
wQ4EHL6F0jYrD/V3DC5TvohqigLvoFz6PsRlP2sMgd+AuN7Gc+8vE42x6x6y3dv8cBEeGd+aYSOP
Jt4I9L44gF7gFJxHn82bMriT6InOtupTzrK6lTl/pMZSDVoOPvKojV+6qXe7efqpO3o+PakUwAXw
eLR1L7ovN+P7yirnnEGedkqlIBeQ9uGt3NvBjnqhZwKC7Sz36ZPsgd7W+bOLa2WVc091oXorWwAc
JeOEpOdBjjNnsX5e/3ybLrIywvkmmYaRWktA3R5DSql0YyiiTvE2SOfDBA/tpnqULQmBiezcHOr7
d0pyqJqwceQ/irgrU9wzEg1pBdRKEkx1HibHMjDriKoXqsAF+bEWImOkC8QJ1MVbK7EryAw68tiB
v6dKB7/KwzfFCF4CdYGUGxQaK0ieqbpHh/nQtT36Id0S2+BMgezjYuxIWnyl4/RC4+6166DISoI7
3ao8Y/w/0r5rOW6da/aJWMUcbhknKsuWfcOyHMCc89Ofhnb9HgqiB+ezr3bVdpXWgFhoLKzQXUMD
i2DbR33fCwSihZBa7CMy2mli2nFa7NXJ2IEceZeQMUTbieLWXX40IiTM8kl6LibZDzvMiVz3lu2n
yuoDM2/adFb1Rhyw+Ans2bbs4bUCLXrJMU90pgONjecQWokdN121eQIx3arKIhgfQYrxPiyJSdqG
wFBwReS3CvJ/0qOUcm7rzZOwMkH/fRX5JKYqNKJWKe7Y+pH0LEZfON9uM7RaGWDu6qUprGisCxTG
zjOEQwoXpH4EXMV0oEJw9Yfr5nhfjEFKBcJgJMFksDsLnipobjGc5FxyrhvhfTMGGAutKup2NGS3
HL9M/fM8hJzbhbcKBgNLoYY6Tg0DEsSh2yOZjp3yeH0NPBMMAgo094QuQhVc39/AXGXH1V4gMudD
bUefl803matYtsIqFeMWqAFRTcHsnUSEJLqk3hih5ZTghpoS/b4bo5esWk6VRs55Pn2r+VVGzmrZ
6Ya8woy1kqlYrSf5tNSe7spzfg5/RN+sezzCdkbhRJyTtYmYq7XTg7E6WUs5jTN6kjS0llCSbst7
m3HkN4ZzDpjJgESCPvQkh8YqwKlcHNGjPQQizrOv+lDASDweFej2O3q1MAYyLGMwBDB/a+7gk115
QKHYycD0BSSkQtf56xxYT9eddTOUXFmk27v6lFkXC8XUobjedAej/YwRMwgIPBj9l0n+UkUGx2t5
zsJgSD0KTW6ZWJ9ev+rVczffxgnnRtmk50ETzv8hu8lAiFCRQcgq2IjKfDemip3G1hfMtThNY5yJ
SNy4HL1a+zU02mOKcRdtaOy4Nl9Lg1AFY92TQMQji72n65KHLJqTV4WjmxNnkH/7ABtoebQstCZa
BgMTsRRhkFyhWkJ7ya/uJEyQdMROT4sTHaFotQu/Xd/pbee6GGQRI1S1sEuEDOEfGqUyqJ8QL3Xy
PVo/QJEBlmyuVPzmbq8MMsGThbKCOUNkwi3FL612UzQP4cD7ivRvfIjfVzYYKJAysURXEWxQbkDB
pmPIJJh9kBqdebHgxsME84SgQtARr2hgRGA8i8hGM+Vlo749+EWPJqrTM9gHMYMBFXpO8pgehfcL
e2+MuagmuU/blMQIw/QbkGT4nfgtC2sXrL7edb/4uEvUEIpkkiFT4msG5JY4w1O5x1tEa87jALbN
fZ5yQIZngoE1nNW+mDLcVaDnD5CK/JEgdyPHCFyvL2Ujmny/FvpDVmjWqFUHdnAJ4rYeEu5OHQx2
AUKwN03Hxpk/9zbae1yO0Y8u+N4oA2pEltp8RnoaLjijwyZz458k6DzVz/2JNwJPv9RHr7hsFuOC
plmmZtcgtggb4uZQv6usgnO58kwwjifQMYuxxIt4LIJqfiDcAa9tz76sgQE+jYh5lCVQzK0k1/jv
7QupHMoPDQHueo+HCvoz0NjLr1Fz/JAd/TRl0OARS5fdQvXM8lSUd0vMASSeCQbzoFkqJnWC+DJT
TiRB2/A5L3bXHW5jDvGdw73VYVZebi46MGrCie0d8UCFxgYXvK830Is4mAgH7diZfQK9CNorLR55
DDQbF5eJOWPJBBE6KLpAe/L+kFmhHBEd0s8Q+lx8GhTlgXJD9oVNoyKQWjxcX+7GF31njkH4KC8H
q26oOdnwklRxYiX7ko9/ocLyzgwDg2YsT8My4BQLyQBJv/KuqMA9liuc07V1ibyzw2BhZpF0Saja
UuuBEQQ5O7z5VTsH/z9CyjtemWTjrL2zxgCiOoFxNBvx8aS6lu3ciqEshUCyUe4LIfKub9QGcLyz
xeBgPOWx1dUIaNT0EIYP0cTJmn0MVd/7HYN9StosFZjRVdfM0Iw/J44kZbZRE1crclAxnVXj/vqC
eJ7HICHY+kMzA4WVKxLlCeVUr4gWr7cyTlDM+24MHpJIIZJOSgWCHeodVFR2ltm+Xl8Jxw3YXn9R
XEIySXA6ST5ZynMN/s9x/mHGT9fNcD6YxSBD2/ZDoeVEcbP2EI/7tgvk2L9u4uPT750TWAwayH0/
SVk5q27Z+llc2QS6Zrqdl4ItW4m9RD+V8vm6Rc72sG20yhy1KrKmUC8Yc3sUB9B48ig4OJ5t0Z+w
AvR+kDqQ2suIIBZ9V2uQfVMb/RDGeHcMnW+k1m5p//fa3/sPSfdyZRNiEyim0cR3I6IlvhncEiW5
Lu+961+Ph3cWgwqinIZjPEn/5QeGR8xMH1V0rEDF6xjd83KpPAdkIAJ1QrNKIxylaUYOv+v8cWm8
Xm54IM47TwwyFGaeDUIKqGs9xbdQfsErPfyxBBYGsKrAcjEn9Wj9MDjl2o0Wu/d7xiCF0GSjaAzY
MzGgJKrpEd1hX3PH8HrXOAhnaLGh5A3K953AOdgbb8e1ZXTxvfcW0JJ1bUL160Zw35Q3hZ//1I7E
63b99/Y0BFXqKZxA6vqxM0QGS3qhIS3S/IobNYcFinMSp4hGXYGJpFe3lSEyQNJaFfrsenxLAwpR
xhLZS/IolIG0nOPky/UzcN1bEDS9/3gkksDmB9JkV5wzW7A0t8V8TS5Gj01Wcl6NnODMEBkoqdGh
GbUG7qzwq47CYFs64l24y260AJE1nqlx6V5f3EZr7XvXYIAkGeVKTzNsVOnVs403HZ3pHHbCT7Wy
5UdaDUcwfyuWOBTXLW97CBQpFCj1iCJLFNGpZWtWYam6Ccrt00kZOfHGNpj8/vssLURKMqMb6MLU
7tQNP7My6JJP15fwB3S82GC8PB26sck6CLkPfv3N8skhdvRbK0A+Zvc3HfB0py7GGJefUb5pOqvG
NVP3+5HIe0mbflxf0Pb1fDHBuHoiDF3fmXjpp2Tymiw9N+K4b2rBEfPirgMrUgTi2yrnHeath/+7
pTFuXw16mZTyhDpd5qCUhbDaeEheKSQLAeqC6O4mPq7v64vdoNx9/0EZ1y/AnaX0FjyQtlpD+sWf
P6moYBHvgZyn5u0ZmxxywEugUJKm3XXz27By+db031c3uD7oRthEQLAY0wbRgtJhBRptw7I18+d1
S7yTwFyrTadFrQlyDpckjmViClbzamHihMF/uGMu62EuVTMZzDaPFXqpTu7b6Asa5RdMhiNWsM3X
LMg5VwDXa5j7tMtSqHVr8JrBV3z1G9251FkC3Zb9+ITmPBeKQRpnmRzUYkf8m6E1itpMFdDwvXTl
Tg2fr+8V7+8ziFIXptZZMi4AoQ9m6QcYizhe/4cr5vc+sRJLoHg2cwiAya557j0q/5A7tUsZuygh
UOHwiiIc59MZSCECQGupAcMGqjDZnVnclhpnnH7bhGmISO2KJqL59ycpboSsrXMLGamh2Gu5cFJ0
4QksYZwLZRscf5th009iiKHyaVpkdyKtQ0pUUSWntRan0vZCcZflrylUnK57wzZGXEwy3qDofTbI
Q47kbndI69zWCag/JNCqRv51Q5xPyOakiiFSyqqDoToLBrQWTOlNr/3v8nUUby+rYVwB7cTiBLZM
GURN97rxKUw4frB9di5/n/77ClEzKMOrjYQN6pp7efw8mv/4kehHXP39up7KrI1TFBDmR234EWV7
NXm6vg9/iCgua2BuBWWOh1wYgNUK+umXE1jgdx3SS5SDZbZ5Qia8XWcuhraIkhYi8XjQFT+iMQJB
CRQPiv31JfF2hbkXpiwe5sxE2aU07qbJG0WetjXPAHv8ExPwUizobMiFoy5m3jKKnBcjxwQ7fCgT
aRCHDjfNrFUofk6BQMR/+0zs8KGQD1U9ichTSNC7j08m9zPR7/zxxfTbs946fVfeK4mC3pMY2XMz
Lr9j2NYNlfSoLvNXsa7RPiwFCDB59Y7tV9rFJnPiIQzapVKHeFJNDqHypOn7BYGONYd+Kpecm5m3
PrqHq/WNsqCFxoz4o0P/sV0uMfqjlEeQAPtjg1Ffozc+ZyZPNZtzJygMJCQlSdWeAnSyR+HtQFky
wJ4c8Eg2ef7HoEISi0UPJRa8dhfBsCsj3+fD+I/niKVBh3Q5yqZChLrE8lUpfqg6h2JsY1b4Hf6z
I4ZGqiq1QV98tO8jP0Tud+tMOUV4tVcOrL117K08oYtVA1l6xANydzKb2xmfTeTFnvSLXzlNbCut
EpcF6UZaiwLrqXgm97qrHNQn8OsN0L+ZIZekPvB6DjhewHbWKoLSDL2lodkOhDLVY4HG6OtQ/YfY
8Pd5VZknZlhGRipin1xjHj7F5mDHauw2hbALpzGzO0khdqkodqyb+G/2nA7hk1qj60+NOWi4IfL2
zldUBjlGecTTs8XrqPXQGucTz3I6b9pRpqkRY7DCXttbj4LLox3eaD95b5dBkVwzC9JrNJfrpN80
P/PDfYKhL/Op+kwHU2YwRYOzyM0OxE1t4vN0rHlbzOAJkhapZEVw3VbeW8YXUPJxtphzNlg9ZlUA
a10LTSkwv/7My6fZChKJcJCYdzaYsKKUR0IKE+d8itCdMnwpC/TBfspjjbMWXrCkMqGFOWiRmTQ6
Tb+Q3fi1DtCDAwlL9AvQFuyBxw+w/cSVMDAJmXFVBzPG+yumRGejQUhHO0gGl7YKQAfwOXV0Wwg0
PJ6Iv3y5fiA3d2tlkMH9SIyjKKenYMzurOKQTn7Bu8G2X9ErG8xu1fGkWUWITpVkj+dZILk1uKKh
UjH7oV3818l+LL5fX9d2KhyKt6akWab2QSSqHfsxbIYQARVGIOgxo0OOkbKLnREZx9yNwJTqLLci
SO7PvMTL5p29ss0c8c7sTXEc8CKdoodm8EQTspuvNUjNpWOUHWKL9+zZDIJW9hivUbMFagQ9qndi
HohQERbDn4lyXDCyqmsx5+ht4sfKFuMwcjh3ghKhyzdcgrm81/qSc+a2PfKycYy3REYcKfGAiE5R
H0pZ9AbymWAe9bp78FbBnOsc/FL5QLCKKa5dQxEfh1Tm3nXy1g2++lTUTVZRQmwVqjKHCh1DCBtb
9NogdIvQMc5IOe5a8Ni61xe1iYoXe2zmSGm11lBpw2Aroknmh2z+BNvlMvPAl7NBLHfPUA91m4Ds
AI0Qp1zW7FnbCf3T9aVshtqrpdBPu/p0aqSM0CpDEqwBJdAchEZg5RhUTb9r9a7ndZ9xjiubQLJS
DYq7Aoz9R0SXBkrQ7vl6lNvZ4NWiqFOuFiUOqpXNloD+BxDeZW76lZL2mIot3/XP1sNypLE9CtZO
XUCE007Q4VSptpJwQxDeBjJwkQkEzKhglsXQ7ydouy/6iybsr+/fdiS+WisDE1IsYZIP/IVuB1rS
FuuAcoSW71otsrvqRFLojNLmqoRzrjemfhFdrewy6CFbaCE2cpQw1AAZW896jR7jc/RoeLRHmjh9
YVM6yNQNPcqPdH3RMu8AMqhihaUZKyOgiwoT0r4rBHZogCpcuPB01B4wquvL/vKtCxJ6+yQn/Ua0
KUVl/8pjW+H5NIM9oqBiAyz0wuTz7TR9MvpfRvgiSHuzOdWQSux+XV/6dqAkWegR1Qyow7Ecqs2E
unMW4cqTbqFx4fRBfhbQV7k4zY38F0NXdJMvxhh0gORfI7cCgE6uMKMkGXcYlrMTgafYyV0U80RI
2lTp+w6NiFTzN3Jax7wzXQkVI/UIhUReZXYT89DGAXY8VZc+CEBCnlFOzArHsnrBONNdHwg3PSTp
iN2hwf+tSrVLzm99j9xHwfZKL7bZ/h+jLiIxQ+8c6GIHl+wKlxyqI2V5Kd2YS526iT8rY0zOOcZY
4SDPMKaZO9VEdCs4WWRwkIBnhPERXZs0cKFUdPxluA8H9dDo4h0G5hpOPMSzw/gICUMi9EaG5qxo
L8eDTWKoKFccI5sB3uqLMTcH5N9NU6DPgrgBmkYHsbdsYjY2JAjqpPGun2Xeiui/r64pOUuVhfRY
kZE8a1owIIysVU4inWeDuR5MssxxraNLqxE/z/GrKd7MGFD8t3UwV0GqmdHYinAzgo+WLi+z1tpV
zOP+pp/+Q5pmtTUM5tdqjOmmDFszTJ+LSLML6X9ncwParSwwUD7OaAatKS4sY75ruuq7oKS8xvgN
apa1EYvt3wFB1kLKEZtOu04xJOENu8ajuj7o4TkWOwy3Io2GaeAv0BZ1QBT6F/OW9AdQ3VsNJZwP
0rCqkNQTaZDuivuHKD/LYFxR/srpLiaYrdLMSmsmmr/th8pXJoCboDp5KHCAfPPqXa2E2a8qqtWx
6hGCmIXxSZykndSEt8NU76o4/7xMCPmaKWgH/dt1d99OrV3ssuF/aZakFBbMNalBGETOmGJevPLg
KoOHlJKvfem5rT3bzv/7i7JPgUxvWohAachRWrZ1O3rtDS7+ABQKN3lsa780MLrxGHS324lWy2SA
XVVnIswamqWW294jO/qo0k8REiWCE31aHEong6kKHg3A9kpB44G5HgXKtAwoitM0CFqL0C7OPKM4
iBqH0OUPu3cxwCDilEmNmS7AkUYBS80s3cVVdG6s4VOtLb2tdbEvWNNntCt2Tgz+HlvV+tTVjHRX
SSWvb2U7DYVhn/9bLQOd8aJkYiW/tS/OHjnWgahBQk85KGhe7O3SM77wvu/2hXCxyJxNgEIlqniV
u0L8NdceZ7UFD/H99ROyfYtebDAHUzY6Y9EwKuYWJHfmDBby10r1M00JSPZy3dZ20uvyCdmC3hzr
mJucaewYevknUOd507Eebct46x8RgtwPH4qAl3n6w+n4vUa2yAcBFFMYY2CchgM5vAxu9QOEkkF1
DAs7usGaMw+yRV/+d510it4Xs8yhBIllNxYaSrBNcx6KF6tr7SGHaEn0V4HQxQ4TbXVFbVjGBGyV
u8yuIlRi9YOIF2Y+/pKV/fUt5LikwgRdSa1UgpwibZmLt5kJheMptxuJm2LmIAtb4JtLvZijEjcv
MZ32V7Mfz3pii/ve1V/S03jSMKHD43HnrYzBmioXZj3XkJjShhe5Gu1sBA14y7kGeUYYDBkS0grI
FCo4bWg6ezKKQOa3GtG24o/R18UfGNhImlSIxoK2YKLgpx2h8OaUJwzWcd8s9JN8MKTIhg4ZATDB
sU3+c6Z1RpNil7IhqDvRtnq3kE7RzKlgbjrDygzjc1ocIVMewefU+qZMPM3gNE1vw9LKAN21VXBv
DqKg6GRAigJ92opPVTMwNAWlSCocIPtdMNoSLymzXfJSdMmCZAUy8WyYUI9VVo/qW6ltolUNn+i2
8aJ6yw45vcMsUXpKp741zrSyWQXaHhf4X5zl1S9g8GlSrRQyEHTwJD0J7VHJHkseoej21l0WyUBT
bTSZGNIvm7VI9sp3dcQJX3kGGN8giyrPhF5fEWYhlyK2k5RzZDcj19VXYpyjm6G3VysIrSL0GtBI
bkFTuMoN4XgLYeAntJSuXehmDJpyrvNnaFv9DXSvFsJgDwoIUirrePqN2eM8B+gctSU8l//Npxjs
KYwit4oRQVJd/UgrR5nQ58KBgw0mI9yrq4UwIYsBgUFBsYBvZxkAlx7SIKDkEv8fYfVmcHSxxDIK
Dom8qFmJ+FMEI/SLYdNR+dLZg5Hvx395oHmHRB4nY0o/0UdU/X1mWH7BqMr1bMH2u5M+2Ri+9aEv
D67B/DFPM7fq0aSkhd+v79p2qmu1UAYKVA3CGIkag9jnO/DPjQobwmAoCipO9RXplM8cc5s31Moc
AwvGMiaxEeO7RmFoW9r4OMReCnYcVchvJuMoCca9Wta2XKYc3+GcMoOBC71epilPEZLVIwQAWhQ7
zdK/vjgOXhgMXuDFnklxAxOUMCI9UPklmibg6W/yvITBi9IS68kkuD6arq1tsUW4J1h+ofd7Jey9
VsVYU8gjIuG6CQMhidmrxTAAQmhCJHK0HbSog+/lvvTTR55uEG+rGCRJIwWhJqjg3USGulmEN0PL
VeqkfnbtqDFIEidEbAUwlL/lsmk93LppdniM0MzyzsIEKwcdtx+0F8dn2UTUNhbnogPKk09UITo9
VK/fdbtA40R++8il3uB8QnbmXGhVRZXxId8Cwcytfy4GxtwptXwGogV5F3odV293M8JdrZBBEmkc
qhCC5Qij35ipI0d61e/6L8lN401e4UEcObe5fQ30j17ZR5ZySE+mSZPBWoM7uodiQAqGEf2pddG+
GyBd614/4JtfFUIfOnIeUJpkWe3TuVMEqQ7RtD1rziIXrmn9BbuILK5MML6fxz3IbwgywVl3CMcn
udnPvHc/bxWM60viNKazjsBJrqIHUw6PyJ841z/Udoj7exmgDcW2reLqqhK6yAgXtHz47SdU+/zF
jY/pIXdCJMPE2+RG9yPPciOUd0WIP//VDMTKPFNSaStcpaGCpqteIoeolvaodrhVm3H8YfMVtDLD
eDwxmqQYVZzpcXgG9tv19FgJkV2UwfXPuQ0eK0PMrVkXullFdFwrzewcRC0Y10qc8Y7Wo+Zj/Sig
hnvd4mb4szJIfWi1f5ExJO1iqrim1QaEwOQuafKgqi1PMR5EjJFft7Z5ca6sMRenKPWDoZBecWXd
F6TTKCWuagxgxPwa6vumd6XK8q5b5K2PuUPlrM7CtsbONWFnW8tsJ/3PbL5tl2OS8wa1NnFxtTrm
6gzzqYoK+AmmJF4qaGEUhSdLnGz39TMtiQxsYHKQ5NZioKes3gndnYQGm+sf7C2j+wFoV6tgUMOI
SyWXwS7vGo/CsXP1A+jWvOYY+Snq2nNpjzfEyx30l73ofnKw3HInY5IwOvA6szlnjiUzzYS+kKd4
VlxLhjCp8g0pimAuoBxXz5wzwNm3t8fI6gxIi2QooYrnH1Ham6irzkuGCtBkct6x248aaLcbhiKh
EZSd3O6MqUGcjy/buYtPJTMhxaV59Gznj3+VxFvZYhArVJukMgnKwASV30gyTtnQ2fg/nIfMpjuu
zDB4Nee9AiUMVK8GK1CkbwL5ed0bN7dm9fcZeKqLzsxHQVbcaioepFp7HIt4X2W8NAlvGfRnrDwg
1bNOydF85c6LV7Q3svn0b8tgUKhXo1DtcbDcpNkXiter35eO4128L8WAj1KGUmTWNJ6QX8dIsaPm
eyRM/vV1bL8OVvvBwI9IcpLPIV4+/dC4S2v4wjg7Emmg2xDuxFzZzWNxFJssqEeI1Uv1z8oYOQvd
viNXv4EBqKWoZi0BNzDYXWkhTNoNO8tpXflJQp1m3iGvy1n05hPiYpBFIuh6FN1IqVGjPW1vWvaS
XYLZaXLKvXwSjyonG8VxRhaOUhMlGgUciK4VVfYU7WuVc2g5rvK2yStvX+Z0UI0WyRViHGPys1Lu
R/KF8814i2CAoYeqB0km9PxBlH58K6hH6ESudqpdgtFJtKN73n3BWxX9RatVTWk4QKMEu5RE35bi
kxx5ybC7vqrNYGLlCAxM5Eat9VmKN0gunpXsSQmPs/aao7XPangRJ88UgxjhIkjVlKIuuETPwxCA
OtyW5sLOMq+OeCw7vL1ioIPIsypmNNk2dt+TMrZTHpcq78i+Na2v9qZOxaIe6LTa8L33NF85ojfx
s+BYZ+Mg7/pXkXOCNkOH1T4xCFF0/Vg3C4I+CaPedY+ixc+5eZosy73uDxyXY+eWk7Yc206ccJBq
sIHH8ujkee2WgsST2KQ/+ENMdlkQ22U4iKKVLnTS0wC69aB2Uur8JgzVQGzCI+bOd5DgDETO6jhu
wU4uW31St6RFTcaKHnr9Oe85u8T7egxEqHKcGqGIv58Y34XYslVyZ/HEjnk26BpXjld1VWu2tK7U
CPe1cYqqXwm6jP/NCxhUiMbK1CuaD1f04VbMKhfCKE8RtGn+zQyDCIU8tIqBKhOGHar7gcj3k9WC
vj55vm7mD1Eq2AsV2YSkH6v+JM1iKfcTKulyYIIoJw+GQ3+CwoSbOQrny2279W9TbO6dNKZohUhh
uSSSbTUGRTt6aCHNbNYvRf3coeM0/HV9dds+fbHI5AtyoVwkdLaCzLDaV8kjEtScJW0XGrWLBfm9
x42qFifQmsIY2Gx3iBbCA21orXbli3VePHUXPxKf1/TMWxVzknK51q2wnxW3KwZHiKyDVPPoGXkm
mIPUd0mStujydnvzJrKeFGn/bxvDHCJtLqdMn8AhnvbTfoGEn5nLf3V7X3aGOUBKaw750sPbEvM2
EgI0iTudMoBR7rM+80ameZ+LuVIxJ68TU8Dzq0wHz+qEg27lnC9Gf+7HO+GyHCYUX1BCytUJTyNV
ecpAXWjsDfUpq3n9WdRfr5mhZ3iFoNZkZtEs4mnU+b0nO1RJTLvpbNFXPPHIa+PZhuvfa2Jz56ap
j33ZoOUzWnw4mz123pzw4nkO6rAp8yxP8xbsrQgUUb1pz3GgBZSOn0e5xzPDAEEUl0LR1CZyXXXp
dVnxajRoY5WzwalJdJz75g5Sp069WMH1k/SHN9rlIzJoEGuDEHcyPuJ4CIPWTjHc2x20Q+OkfuHw
oId3XZgMMFSaEpFeQPBIxb6WUx/QMaLyqYGcLa9ctD3bqOOzWOiDVMAC/94XczFNymqhN+0tFfqk
3frdIT9MaKfIQJAcHam4U70rAl6WdPM4rwwzZ03ua7nuULFF/HVuo08tr26/eZZ1yNtqkKSXFVYC
MW2yPjJMvJYkfV5sZYzvWr15IlVzV8mCd90/Ns/YyhYDgxB8bnVrwob1+uwLAzn1M2JKS+OUYbfd
cGWH2ay0WEDvryI1REd6ZQyRkIPhqaD8okKbvDIf7wMyG5QupSLPIm7ASW9tVaxsUdhHag+Sc07Q
yjPEwOEikbLuBJQTYyqmN2JmvintPrzVQC92fZ+2fe63T7BZBxD4VyRu6Qu6PcUYGMvix+sGNgHq
skFsnkGZ67qOEuCEIuR3bQT17SJ9iBLj5xKVO4jP76Jec/uYdw3LdOM/3Cgruwww6rMpjaOCRgRJ
WHZNpO/aMfaySb+vNehxoiWPjJIrxXHn6L3lib1s2VMlOM1gON1c20uqfk+kFm2Dozv0Q0AScRdJ
5X7Kk5sl7R9KtXc0M77v5cwx0/6MA8ejG6UIem0FDMIKXQfBnxAx3gh1IVqkAXuDcjOg7EobhfPO
FjikGDxfYEC2FbWkmGJUXHsEyPVXhfDmIHgGmPCLTNBbHRfc8vEsu1ZWuhLhKRhtN1ev9p0FHtPo
TSlEUbX5jhg//JreUHHSaTd+AUUO1YqIfV7DJw+E3sgwVtELCLeiCDTpKOR6wq3iLrvBrt361GAQ
nq8ZzvuIDAiVyjgoaYgAM0PLEmaEKw6kcpCbZWNriZzlI6h33AkU+lHvpJrXktm5jgocgGNzGlIc
xk2bAHb6FPzrhhelj1W8MzGFfN3ONg/JxR3YnAbmoNTCyLEaKlAyPUHc7DF0q51ws9xQjYgmKO9y
vz0miXvdMGeX2LRGB85Zsexgd9DPbf9UW7xiwvYTcLUyBh4WkiiRbsAP6FDh4kYOGHluaafp4pA7
BQO447HkAMT23PHKJl31ytGLohDrVMH7ScunXQz2gybufE3rWgeEM0ehEPfmgN4JI4VsXLe7/kU5
fvlhRgRd1UozgtvGquNgUBYvUXuvXkKOGd5hfhtDXq3R6kuk/un89uRLfg5dyEXywjvhW33SQeDb
xrxCA89TmAhGiUqosM+A+cYNA3KUdhMKDXSeujum+34vo9TAORS8w8cgiDFEcqLP6PjqMSQ+/VpA
SlzO0D7Ka44hzt0vM2GMFWld1OjIkKLSOaaRbWDzyKkWgqixo+qz3Ab/5CLsVEha1Pk8SvDAWvOb
KbZV81nFLPy/GWGSO5gINfO2m5AhMxMnrJ/VqYTwG48GguMVLNtbPKdTbNA9KoRup1XhvulkbhMZ
jYGuRBgKAyGTOEwzAWU12rrIriaOQGw6ym/aihO+Fj/T1+tfjrcmBj1KQ4uhiLfgZpFmsKjsTV4B
lHf5s9MeYVk15UhZxfWzGRg+uEqd6rN4B0ZZtBFguOrY8Z759Kxc+4RMuNGrijanFfIjzVj7oR4+
Z2HqYYT0fhmHfSb1Tt4vhXv9O3KQkH2gCoYKHQQDiKEJ7hx/7/oHrRs4Xs45uizXWx2CS5pMKqVm
6vYtntv/NUbzmk95LsEgRF2FJNJqgO3QHQcIJue8a3L7W6FvX4LSqKizQqM9WRSUqzFZIkuBEj8p
Bq6uh7/ZjosJxq0H6CFaeEOg5bnXdrUk7qyS+NB34ez69qe6mKErXd1LYzUaA7g50BC/4J2biG5m
yf71lWzPt+kXG4w3J2D+quQadIj/cajEX7uj8UB507pvsh1jLhmZbLTicKxSxPx4hi5WmRtQW1Jj
yQhWluzLm9wL9+FOQ52JWuTJGmwnklYrZO6+RIWLgTKc2goPbxJygXYfQS++cCzOA25LKApOd1kX
49ziKLTplKOFoHNpcbpw08nGddTsxNvJw4vb793RRVf+sYIQ9Zzb6WfOh+U4/4dEZ6YMbV9jAKD2
ZoijQZHtXLiJazzEjhHUfjGBAY+XquPZZK7HLBngqZRgqrD2qXSqBycuOS8U3iaa9F5bHYVe7TMA
B4gU6YcF4Zmjf5EwS5P7xOe1SXBtMXfk3GZZrlM2FGISB9yuWjTaxbwT4wfxS2g8d6Uji/c6b4nb
8Pvbddh8pyRbmQLJKEpm9N9gSrxv98mBm+vcDgUvdhhQkYw0NTC1BrKir9RFcy+7FRyC3KoCD4HO
PI4F8XlptD9kWC9WGZgZ6gmZ6gX0OVomHqOlCNQi9SShQktRG9nz0t41Yu+Ldea2/XI7idlnPelP
bUEe2lp6VFuEdZX6Wqeau1gNZ4bvbdbwChqxAqaLlHamVgGNUlHO7WE2/Do1nFCp9sVYHwdx9rJC
27d995Sq022W1Z9CObwbU+LOBeo8GdhKi+rbVGWoBg/fs1BGh6vk5E3/y8qlz1ran9Bf2NiK2H/S
WusmTEd7WRa3yzMIlAjevOCTZ7E3KWMCWqfWbkrTI1ETWIm+Q9+uHYnYlWk6xKLxqENsuJhnp1ay
W2LMRwPtWfbQdp+GJPEiYgVUbkIRNA+VL2/UxjMB07pdJtVpziFNN2AQKZ2cztBPYWq1dq2nJzEz
ndQkx7GqvMU0MN9iYRckwUZF83M5JIdoxCRK1ThZqznZrHhJW92GEvp6m1j5nkUKaKhn85cU9b1d
yS/xuAxup5qO3ppOGULrVJVPy9yckhAuvZRObdZHtI9HdqNqu8ocb5XO8Dg4uHl1GgrmSlG5NlQ2
P5P0wtJaLfxtdJrT4rbBZJtQ6w6fKNuvfCzOE28ocxMFVxaZa6YJpx5sk/j4pfmSZ69992Lxi8AU
5j546soIc7+kERam92gU6g/628tRcAZnfqEMIoXDK05sA+HFGpuyGWaiKyO0DVCxN17S3f8j7TqW
7MaR4BcxghYkr7TPt1e3dGGoRxK99/z6TbR21a8hiojVHGbmMBFdD2AhUSiTGR6KI9WREh9j7h2y
GlRfmWLukM5Q/ys1N+DC0r8kOY5E8jr3L2EQu8X0su0eqxh4ZY25TYJAqOqsRqom6Vwii0jqfzIR
swv567ad9czClSHmKoFH1FVFh0sGTz1IDoZL/Ol+slWv88k9jwl39Qa5MsZEpTImxOWGykSAt7ss
nrrhEgv7bPxaZa+t+Qyh8u3FcY4Ym53Je1OeSoHO2Yc/DPE2Szibx/v7zJURC0GRkwWdAQEkQVp5
8bo85sRrK36At65qENT8DAUUmR+jikVFuUDJ0JIiasG9XiSuPCa5XbWSr4ld7Gzv19od+MEac3hV
MTKkRYmRhDksXryrz/pFOlYtIntwUEsuFHMc4bHxizMEbHh8EivodG2b5bIR+iaWpSpETWbxdOFF
bz0yc74XzwRzhFH1SbVkapG/SNqbfpaeopJEVqQKnzn7yDPEnF5tnMQkoXK2om/4sisdAyf0TUS4
kx3tunPmjzsul9zK2fqwf8xBFoqiR4SmSm+jabhPrOJmgsqDDSanXe0stuRm7mz1z/FzfMN7Ma/h
8AfjzMGeu3Hs8ICRgCL5pULnVHco950dwWF4sTx9eDEXzAdTdO+v4uw5SVUhjQBYUjNaYrp8V6Lp
Vi8nO5gmuxCmHedb0n3bsscccrQcYvCkCaS352fhTaAfMm6VMyZ2bNlqnhBGcQzyFsi8PKOwFNuh
1CUnJ2QXKTomQCQH0vZuOXV+pQTWmJVoERHsUW7Q3wkRhPKlA6V6pBm3AhgRJZLbjaL5nJ/F8y8G
idQgQRiV4Gc1eN/MYLisbWOvP5fgDBggFy+eZKuyEXDZ2ROPsXoFZz98cgaW5KqpenPq8KjK9iL0
hQgnvF5LMVwbYLvxilZtBclIAAwxbdl2yzPYJUFm6RTPkj86hlec9Ufjnjsxy8GJ34bhkw6xLx1z
NurbIRCgXPst6nlMgjwjDBiBsiDWl46CenkbkZuZvI6E0yq1agIhrAJeMPSKGMwHEockGKq2QP0U
5eBJeBG1+6H4ynFA+jt/O4jvRljCysKUZi2j56JxZjwLFQw/UF0u01d3mc9rylu/Cq+sMXeFMgyK
2irlW07GV21kG5/0y1xZ+kW3we8N9TjhW+GXO72yeANMqwBwZZr5YIZeRVEcChKGA0U7mn4k7aXo
XtF32A377T3lfDeW4qYrmzA2Wk1yQpQ7a7m3BVG9zVuVE8SsFTwxjP3LP1gx21yRBPAv4NOZkqXf
xJdu34MrNraDCjrXxIo/Uy6G/oZPMbgKWleG6QZcXRZJMA+aOTT/A+8ODIfIq/m8WfRVgLoyw9wR
ILpRgjAnACjiLPN9q/CIxVfDwCsDzJ2Q660iJCbmmQXtVTL9JX3ABMYoetvuwLPCQDyotozG7GtU
Gc3dWBROadJB3/swTXmXCf1LW2eZAQwInqpGkmDDOm9w0NgBxXgBgt2VNRyV8+zR45VLVP3ACWzl
cXuV28cL84iMT4zpAG0R4KFkHhLpoo2BlQ4PYviUSLxCzLZfKG9h05X7ad2oS1NUAUQKrxT2RvT5
3y2FQQo0swWjEE/4+4NpBfNdkPW0vljN57T/vm1qHSqA7rqBMU6wdX7ctSpU4lrR8MWE7Es/DFZf
fx4XnlrQ+qd5N8KcIzKPyJ11teREZmoZQWQJSgk69GOiftMIx9l5C2KOVDyaPQlFYJJUi4cqTXap
bv5QyPhpe9/WEeh9ScyZqnMjzVUMtjvNoByHTLM0TTzVcuUmY3fJBPlTvcQPZMk5J2x1daBVBfm/
qGt4PDKfK4inTtDxmlLzB7RCYP7b7XB7ba9tFS+ujFD3v3JvFXxv0TDgyTEHs5OIyUNSNm5XKqc+
y/9CIxNly/cFMf7XpJU+yAIWNPW+Kbws6vP2WtbaSD4YYHzPyLS0rqBc7ECC6UvbG8fI7J/SpfLH
ObLEWk0sMM/ZYSOf1MbkPWp4n4txxgVDlkEx9MCkXrLM6UdVLnasc6I03udiXHGI1NqMJdz2xig6
bRnbGSGOQcDNJnLV0OkP/g3grz4XA/BybZLCFGCLEqUsjoRe7MDp/e41tYUnsbRwk+1RXSIXXuC2
vZMqy8pBaonUTYrzZsJa8ijJh6DiuQrPBhMbSlTpfdIQGwKebqRQdyrMoVi13p5URTqXQ3ljiolN
csx9loOjl+W+SduvSdu6ddVeQrPjvF9WMebXZkNi4eM5xDhTm7UlNrsWnrX6oE33YbeL89xK6pPY
3A/Nv3IklRUvT4oSFDk1ni2Kknliqduj2d4sinBEgejb9rHkbTUDMUMhgGBPxOfUzEMk25p6bGX3
35mgP+EKxQCfcVwaQBZJeJyzz9r4uY4ft02sPzCvvhADLrU5SAP6TH8qj6GafBhu4kPwDSXPxjJu
oAxxhMSULfPoHdamT69ATRUZXCn1SssLgqdEdorvZbf2u2M5IiU0e7T1BBwk4v32Snnfi8GYpRkj
UtfYzDjZ18PZCM7C6G+bWGsy/LAoBluGLjbnWIWN7ASSXTwEib3saP34Z+ofSacHboKLBoV/xjOV
DRohPDbqc25Kjn7T7SlFurrXfMmVjzyya84GsiGjHMkY5k5SVOKXcwbl5AmKEM72Bm7fA+pbSeDa
4Ssq/zUi2yHIGG60dUijXDqJ15K2Vlm4/kxvvnllZgqFpZ8EGuMjYUR1b9Knakdpq3IPUhq8vjEK
BFsfiAEKLciiNOphLRp+gB4ulJ62N42DsW9OebUa6tNKGc0SejQUdGAGeyoK0vm8z8/7NgxQVHJu
zFNuAO9GYjWdV+qntoGE1F807nz4OAwwqD1UGfEKw3ahOpLfp+Lr9nbxPgeDA1nU0yYqmo02Ussc
vpOUkw6iP3DrezMgAF1WzKJMMBDrFij+8cE1X4FUS9bsjfT79mLoj92wxVYZxaIiUtrCt8j0JRE+
L3FgibexeIq9avp3MTVS5vgtV342RnJKSI1Mejvc1P2dENyK7RFSepzQfR1mNBXc2Rh3BoHQRzNm
W0lggZrwfZJTV/tVuiM1B6d5JpiopFSHoVIrrMQoHubA2EmYs9G5/GQ8K8xDJ62hwYsEj+SMwrOM
27Qq/Vnm+Nofru/33WLApSvFWOhSdFH0/Xgao+pcVcWxiPt9ryM/URavg949DObyrHX94k6i6cfz
t0Zp74ZKA8EpUvdqyEsJ/QFf338U3ZkrT0n0FAWAaMDKIVWU7kDv6M43vUPnBzKb27ZFv9bvZ+Dd
GgNMWStDyRdTLKjw0PamzCtEqzhqPuKIc/2ac5r6eV+VgScixDFYH5Cjyctbff5niE1bQt/H9rFe
h5D3JTEYhcznYBYFiitk+WyAYSv4Xk8XENtxeaL/EIYZpqTpGoSyfus5z2ujmBp0Tg3eDGbR/qwK
1gCJJwPcgOVNiDwHJ+O6Dr+/DLJN57VBdZDAIuaUfWJpZeCU47jb3r31m+rdBIMgspZmujjieAvC
oS8Xq9RfCfEXbg7tDw/zd0MMjsi6Hi6dhBg2GRM3C4L9OMR7oVl2yZQdRwmDxBh11CCaJ9fhj+01
8raRARddrOtpXHQ8dNp9EOzGgdOg8AdgeV8bCyyQi0iUDEkoNEOidrYvPOFiou4EVcBnxUcYY6tH
I7R4j2SuXQY7oGkA6ZEM8N+6NPv6xorshefwpB0oWyVNxPNH3Hm7yUDILEBEMglnOKV8UPWTOe23
v9YfEPF9NxnUSE2jg84QXHLW3vYyclI7hM6BJXuZG3rRX11w7+YY/OilzBjA0IbqyewQSbOE0U3M
iXNR844ZE+cUoRgO1Yzu57EMrSRbfLSmW2Ci4IuXrmPur+Ww6uNgj660cERIKBaXNEXU1mdWm3II
uDg+wMqNj5WYdBOKrY6inkRop81443C8gB7K32+q93UweEGyaBGbCibIbL+JBd2iaZHIdvZpgtbA
uGt0t+U0//K2jsEJjPLFmangJgH5SDZ+E0pfD79tL4tngkGKzByKxSiwKmMi+37OvSYZL6LKo1Dg
uJvKAEMlDFU8SjneH9VZNz251Owq85dQ57g1bzkMFkxCIUWdDGQdzL3Se3pxDJuH7R3jgZz6GxyY
jQrSSbzZI8u4W5zpMT0EzgQlBYxZKnZiJXfLWUCFadsub2kMLNSiAM6QAhGplCT2JAhWgAEfbXrc
trLecqO9uzkDDCpp+7Dp6bUILo8ctMODRW5+Dg3wRiw5K9KYiplGdLMUc5jKEfUup7k69+Tf4YLG
RBNhOQe6mqDnOzZELyUYQCgHj7Nj9OBvAIPGAENYdV1gmiOw5yHbB37hkdFS98YD+YeSJxotx8Xf
orotewwqLFkvL5EMQM3qKbLy4ESq6SR1KNOhzzmJbs2mPkrFKFqSqBIL1Y3e6rSht4Rcg3zOfD8q
Zy0gia2llTsW0z9diurygKaycLCzuh0t0svuENeuMRqnrtcLNzfUUz/1u4GgSXB79zjAoDH4I866
NJgzeuf69jRJ96BPsM3Sh74xZ9fo39naNAaASJwUqpwASpEs1eb7KOShwqoXEAjWghDRBEAyqKDX
Y4nDCQPBmbaRxIfu+A9N5XVnfq8aPeq/LebKFgMFUi/LpiagUNCrrT12r53eW0Q8iRAmIZFhVTyO
r9WDemWPwYRiCKaqh4IIdCNlZF3+6Y1DaHB1ElY/0S8rGltiyYRRq+tlQZh1oCPe0g6dS8ol+zG4
mp2Al83KX2UOPKznfK9sMvggdaUAmT7kX/sD7ahM70Gq4mIwr9wvYNl0KPV+vatzjjOuR5RXZqkz
Xb+xtaTXl7ShcfLPV6/6mSbP0Qp7CLhvbOp5f/YWjS2rtBN6G+sGtY65i4+jeUri2tKzh1yenART
sH9xnq9WxpznaQizRaM1I4LmXlVtnT7ILIV4Rr1wwmTuJjJHuhz0KTMipLRHGzxJTmsvz8ShCjMF
MvV/FZRfrYsJLJReKM1WRAK1BoBI42ylSKRWRu1sb9/aHJ2qXNlhYCQQiq6rOlqxfUj2o1vcChBo
shJMcMTQIxP3BF6JGexP5S2Ue5zwddv8NrBoLBe6gYCzbmgzZk0yR18u03wKZSj9oRstGPx5vt82
x/NMBlc0Cf2DbY0EaAhmiupeNdGTdt/qX5bg27Yhnq+wdZYsG2U5UYEt9MCBowxDvtMdTWpRxZKF
Uzdd70t7/4hssWVsja4kNNtO+7Qzv/GakwppNMGu3Hw/HGuMQ0pu4/OqSdswrb1twhWqSGmiNkYN
s5WSnONk9sF8cMxKiZNEk9565jcQhS3BROYwa0sF1DTbcV8ud0ZILEIWSx9F1yhSqwt6T04Xr1YJ
8huzG3eKqy0QsQ9SO8LdEVZuXV9EcbRKxbDmJnTAs2Hn8/dQ1ux6ym3QXYBpyDgEC8KRvgvRohjZ
cd5biTlbZtn7k7I4fQ2ek+ASKtGOqK9if5ubX8Wud5UkvhX6Fw2HtK5CJ0b/tlTOTplPJyF6VfTA
aUVXzl6itLWrMTvlASTKusZTy9YNM+2gixAqG24VOXfQOeIG+imsMGxpTF4E/dRBKe0hhApv6vVC
eGeA/FRsMKUW9Ic8RBcnyuOZUli6SWylLr0gA4e2eMI82n3UhlarfZ8hGVrUk1PV2mutQwkrmOxB
nZ0qie7NqrRNzbS65XMpV36iTI+YQzoEnejEQ28T8pyMqq1Br6gPTmioPNZd4TaC4ndRsisGPD06
4Sk3869QobByjLtV+aEW9HOmaQejFlHGiA4pMkKmKUJb/LVRFKusxWMQjvswjj+Z2Ws2J2CoGpAS
IE5AgNuhYI2lZGtzd9SEb1m4uJk4WKmaee0SW3W+OKFWHtUwt0ZoQRgNxuzEFCFIh7Kzfi4CNHE3
hlvWk1cl0ItoZ5CJRVAGRHsmfh8ord2q/0r0L7kA+YVU2+d4uUdN5iqCeBN14V/Fge9HU2aC50LN
cWfQ+k4QZ8e0idD1LT1ug806qplgnYO+oy6zTBPBkKQDBMnxpJYeJWOxxviSQS41JTcyZgC3ba0f
+XdbzHUrkDZdgg7XbTG+SH3hLdWPef6rx/v7nr0xUVzhSjwGk5kYNICQ74r80WwiG5OHFuXE2V7N
6mPgyhBzozdVasgxfYrUU3luMJwJSaTKSsLAmrWJB9L0S2+BGHOjR5relB3NS9E6B9UnL+3Yjzxa
f6WKujwiTt7amIs91hqIWNBi39yaN0uV+gl69UTpRp4nTpJ+3Sf+9xLR3lrQrz4XVP7MqhPhf2p7
n9SO2kh40fHivPXaw9W3Yu/uTpRq2UDtyjjnX/tL5kSOFIJNHfEJLRWFDyonWOAsi62Wzgve8nii
ouMx/TIuL02yF4JP2/63xqlyHX2xVVJ1iNVsoF1ePTRNwWLgxQf0k5+o+FdjY0DN5sli8RYlf3wI
TMYwlUTALna1sSvNxtIjdRdx+TTWzbzDBP3/Vy6Ro54spbQpVddyx9CEBxP0DOhQ5uQrKdr8fqTe
zTBHSp/GSgEFGYLXyNEIwI/zfd7SNVsGmEMUFiXmY0VkjKS2xD2FTvVIrPdVUB4qNdoXwhPUBPYY
OvgcZOqdhp5HTFzXlrQM90uUHaNoIlYUCJ6AXBr0s2MrSNAQKVZI2mj9t6Wp8avNW7nCyFFuHjEA
7CRZS+wpWWK3mvRPI+bSrTqbL5EwnLSpS6y+yG5VpP6Ikt8JqnijSssXMUIb81ztlvZpHlRvChv0
7MXPUokhhThKrcKM/XEJHTkPbjK92MUTedn2Y97nZvIDcysEpdESNCtKjTXgOm4hBB0ZPGI7nhkG
AlJDGxpRR8OPrt8gqRvkJylzt1fCuUvZ4sGC8fowMlBQqozZUprnfL7088kwboK/IBfG0f/lu2wF
IRJamSwhqi6DF+6U3U8SIP5IB29BzIEfVCULcxmfpkrEe7n7Bq6CUpZdo+kPZST727v3B5B+XxQT
7cx9OivVgPPSupJH7NgVbOM02BBwh7hmYPNUIjjnX2WikUFCDUailbh5woRFGni9zCuu/+El974k
BsqqAJ1sxESX3mj/JMFtnwZLt2cP7Ax32n57A3kLYgAtntq+R1wOsaR0dloVyhqz5G2beOOY3MA0
tpzQmK1pGgby+rRmqtq9n3jkdtlBfjyxusPkSm50kC/tMX41b3n94dzdZJCiC2YzKAxa2izTT4M0
ncoExLjCiNJWGehWGPR3zVy9FMp8DMz5EyrXflxwSZFWuyB1mWgm0USNsBkqsalrMk8YeKdd3emu
9tV9vqfJ87/K4lwZYhy07ZtcQu8MihtyYk3qdJvFqVupPLdZPeRXZhgfHUslyOMIu5p1dt/vxXSn
97EVVvsx/gulmQ+wxWCwLhdZkFGuAEWFtOwQnaNZ57331yPlX0eOrdMUY6nnCu24bN3yK/59NhwF
I/zhHsPKLnDEdLaPBOfUsUUbeS4miBijwDaDOzEmrzpvToxzcbEVm14U80ClA/tyDLHoqHJU9dPU
8UZLeIdLY9AXCXMzKaf/vjCkU+rm0LiCrBaIeYvvf+Xa7/cXW0gBI05I5gbGpvCrnoH+Kj0V6GHc
/jJ/CJDfXYHx7CVNC6lpAVbggfI1L71LfckHaaPbOhFUvdXc4nF7rJdbrxbGYDBIbsRJMjAo3zj0
nZYfkof2nCKVVu8NyF4Jt8khs6t/6YL0hF8FzEqcBmWxIO4wjNDp4uQklibnWPGckIHeKqzSegph
YogcZAusfLD7gVcspJuzcbloDDyYICJXFNpNFUiPmb5YWuaLw0H5C1GgaxRiSTYqJBknnVbX8DYj
OoTXi5dC5TzYV0H13Q/Y1lK5KSVkb9BCkAiLbQyVrU+CZYwvs3g/I9W37eg8Y0yYplP2+zYFP4rc
3vf5P0r6BW9PO1ogJVCHHF/j4QRhcEIhid5nICOEh9MIoPIGjDP9t5ABIlmeudXb9mojKfxe+XYW
DsgrQlLLEQ/gYvEDp7NmL9lV/r+EJMKAxTiIxjBARdEJ21PRH0v5e5rwGIVpgW7DwQmDDrhQhSyg
GCv71T6HMIe4r/eNlTp4u9nbPrHeMXi1cQwoNAM6s7IGiZVC0Wjb8aHXql0mmhjVF8ydaaSHBA5S
LqNfNAHHITloQRi0MGQSES0G8Ba5hzgbiZY9iMs5RnhYyypV6YWx6LmMFXZeBfKw+pAVFvlGZ+ln
B8lkPBuQ6fYDkbOz1OM2PiLLkyHNqWyUHYKYNN238nMzfN7+cnRztv4+U+UdgjYyZ4UmMNvYLozz
qJ+6LEYh4VJmNyaP+pd3SeoMeGRNkcR6iV1sXgg4HrTdsot99Fp45B+0Pfmhw+sT46A8S/yam91S
LB3gd6wXS5Wf6/ipldDnEXOgg+OEOoMcXadi6LBG+3RadY4aaW5jtK6KWsb25/pDVf5XlKEzwCHL
YZ/0JuIz+h6Q7cjWX8vSFux/JGSe0WCFEhMiDaRfOHZ5+8iAyTCXAYYwJrSH/zBvNE8mduSot6o1
uc0hBCllYydfQsjhcMxSfN9yTwZXxBZBfKgCkDXJWl5oB1Gw72ZnAC+6cCidwje/bVvkfUcGTJRW
G9VCMxAVGA/iuCPaq1k9bZtY7yN7B0udiTyWeTGjXBMxCTTVViqKJwVEiClED8RkwARpG7wkk2iV
8/StzLR90Og8VnHOoWcJYbUcvY11gXghFAvLyF7l/i6QPomRHxmnpOKMrq7u6NWLj0GYfkwx450B
nmvRDvpHk4BC6mV7R+nh+s1LrkwwqCJJ6pjUA9YzKndEfpYi3uzOerboygLj/o0CPmQjwORHf4jQ
d5A5+Rkknw+639l0lo+nVbh+zK/sMX4/i1moRwSbpvrBQbRlULJSORHJzy6KPzu5E6MnjXPG1xss
rowyvh8vcj0VC7Ay2Td70+sMKA+HZ+hkuLof3sqQMUGp2AFXsB98KZ54jC7rMcSVeeZYpPPYyxo4
bdDkpHgjSK46zGu0+9LjTfy91So2/IVteQiqdJzqCpdq6cqH9AeNjko/ec3Aolbbua1dwHmKusb0
Zdzh+3o8ci3e12WbIPShKiJIBwDVAOJgOrKQfYTwgp2/aD6K1b5xqd2FB+Ey55S8xdpXwS0pUNET
Ezx4lJsWjUde6u5LmzjCU7Brv+JVDESP7eGYfEKb3L26exAUK73hrX31Hnn/yG8H7epHlFmlQcMW
SyeZm9RO1ox2GLt4oXPiJg7qsIVZSQAi6AvlkBP3TbEvCl/jiaC/ibdsuRH9DVdrQXFqaqIchzTZ
60gABX6Oce/cTbxmN94u9uyoL4FF6cszKOHNduL/VYnsajMZVBo1HZQjBYKBhvS+MWZ7DZTzWtR4
2/DK9VcGjcZCD8wixntcfIs6PrXouqISM5MtP8wvICJx52dexw497b9vrqmBq9c00CnA2CybIk30
BY00lKFdQZQ4eqqXHbioQ++GLTsM6ClBLQQyVDVgByqtIBsMdgTCFwmo9Qq/50Ds+hF8XxQDcW2V
gbdK6PBUkcGCKelWVdxvf6t1v/9lga0KzSOozLISdYawuSTx49SfTPP7tom3x+nGlrH1IL2rhbxT
UJkN+uYhJpqroH5mxFWNfoQstFthPMjh4klK891QBFdBnzlohYhsSeHgGN3k6MlgK6HpppmJSYF0
tPUeLD11r9pmHfhSuxzLSX2qyHhIiHFbJsbtoOe35fBPPAXhXk7EfSwKdqBrnyMx/dyjpaoAZWpn
dHdg7PoB2rNnMeoip1ITcCOWX8osPmUxsiLd4DYTBrvJiNapVrQUue7teFKsehl2UiXZRB+PIf6U
HiStjYbrx2TqbaWJaguPiMAew24/mEZtx1pn14G2QDw42MmtdolFSG1ubzN18K1dpo57hS6ZvKiy
koAaTBdUv0ejbZniFSP1zgBRNnUmvHTBau5Df/ccGopf2eubNqoVQl9KUPIsD8G+9+LbDk8y3iFY
0+QDSZJsEl3TZVFnBSh7vZ+1RCghloKkTg2ph+xl8haH2Bh/mvAfWouDTPN+gDrC9KOBftqeeKkH
7k/b5EpBrB6Yqx/DYKjcd/qspwLO/wQmF3eKn8uUt7Wrn9IgoG3RVM0U2cfhnJr9UpZvWEZpYmM3
/R69ChMYfjEf5Zm3BGxRDxCg3XHzMqs5oCvLzBW1ZOYMjW08S6W0gA8r9iykNhmXs7mI+z7s/Bqk
BI4I1Ro7HFK3lVDd2nbj33HclFUigi1VREuMYTD4mpBIT8wh0ZxobxykXXekOI7WPn/bzO9b/NEM
g6y6EpJ47GJIASzSXhwvgwE+8pTcyV18X3b907Y1+Xev+WCOZcassOJqVLAq1Vd/UA7v6Wjssxv1
87JTb5E4vKXaXfVjR/ti9upzdo6+RN/jG141bSVk//g7mMeVJGIgCYdJe6uQoqjmoIE9vGuel+Me
Z+hRtaBtjdsMqanvo+RKvMm/3++zj+YZjIrlpMJsAsyLRm4H0nTUm5bTsrVSBP5og8GlVs8mYxFh
o3tLAWMKYdzNmg3mwtoZ3BqkOu0OAki5FT2lXubnpbP9rTkOzDJpQpMCFJ0L7As0ILbG1IKGA/r7
hvohkx97LiMfb0+ZI1vmYd8OBJ7c118rHEe0znJWxLPAQF4tiFJniLCQgTUzbn0t5g1Z0+/+8e6i
30xVdEPEvY6s6Me7pBjyUV4gAoHjQbl7ltehedOyK1wQuL4C7rY/0fqC3s0xbqhOfSRpIi4UaFKY
0Y0480BsJWXzcUGMEybzkFd1SaCJijSb1/sQ6LgNHmSvs2OPF/muFD0+GqPLvbqJW5D8VYFe/FS5
VjzaH5/b2ZGqoBdPgbu9dyu0ux+tMf7Wj9AxSSCO9SZ0KHjZfjpBu/R5OBqP4SH2VYty7+bQSELE
+sSxzfMTxhOrVg5F8PBTBR/JAy2OSz5rl/w0uLTDQf3/c+kfV0rvkOt9BQMLJkgCKHSVzddANy+l
sfScqI378Zj7TlgkJQxTgS7p7W1vl08mxPTC2xrgJN9zNpBu0NZBY669SmgNTcmwpMgMMODWHiAJ
Y03GFyGRrDYvMAxgoqGOWEvU+0PxD8RWfwxS4/aYKlFBP6PoAw+u6UnY+EVsR0Q018Vs/PykP9df
nxGJ7zIMH6HlH8qCHDDjHU22JaLQywTROrYg2VPhb3TberGv+6hPHrnpaI6/st0RoxxGYzDCFpWR
pY3RE+aqBlvwq0Po8fQFOKjG9kgEkWJUpYbDEaSFZyytF6Wzx/Ef3tdioEZE90qq0CNBL1cZ2mQJ
mpUJyp4UbECfy7sYfn9kfDiCGgM2ZFkCYZhgj14MyjGCJSpzoR55kRHnYGgMsowkm7SOwFBTG9bU
LJ9qAnmLiXhtlHOq77wjrzG4IgmkFusER55mR+i0HR4wLnHKPVoZz7zK8R/ioV+XHatPEoZqNYYB
VhadMJf5VXXTt/kp0Gw/187kRscUKdqQMjl72iPHXXj+z8CNiTmxWDfhksKuhyIB+n932auKkVCy
Cz2eKhnH/9nOiZCYZjhT/1el0RXi1MkHXiZ4JbP1wR/Zzgkxz0SxrLGZs61bw16EWohHHDr9Nu9p
7q7y9c9cxOIcOkJ3+eoeSioSRaIAo5SmL6KHrrAGKIZkFzDe2jpECRzOd1t/HYF3TBUlEQKYzHcL
EhHpGgNqfOqZVg0rj5YMJWTxBHu5yDcDOinBTYmZM04jzx+Oxi/DbKZ9kqVI0DFUhEw7dZjCCQ/B
42DjLnBij3Buw7cJpd/vnndrTNhplHLUCBmESmgDrO51J5CRfFpOdHAZimk0kpmwXpqZXZ7Km+Q7
nkU2L576w5Ps/UcwX7dWQNsVB+j0T2Ir/pHcZvvFKYCqmo4Mf4sTqt/1p3BPt2DehXwZzXXke7dP
ve/Ku2LktMxgQjBMM9LTA7pS/dlrnew1Bx6pu9gLbOlB4mDg+ll9N0r//5XRPB9y5BlCzSmlxDaU
FvOVOsfEyugoPavvNti7w8y6SQ0Asz9T7WB8uUBV0g8P0n3g6BBEkZ2Ictjn/z+9yEfDzF2SplJU
lzIMC/ldiAFCE10uvGZVGhZuuS5zh5S9HreQIEMUU++7yhrze0VGUegmHvwp4vYq8nyECVJBExhO
YhVpiJlmP72YXoQ3DS7+xwlno6T9ihb0V3goxHMSBoWyOms0vYdVinuInjyS0FjDVb3CjZ35ud7x
WLeoS2zs6ttZvXLLbCpAaV/Cogi69F5v74eB+BgM/LaNr6tmoGMJOgRDMfDPR+8vcyFYshocInWK
ZKUyHeMZU7/F/8+fDz+8MsMcsjGQiijpYCaAMt39iM5SnnL26j1xZYE5YgpYJtS6g6Cm0RhOV7w0
0lMtTG68nHr9cXvPVkrqdDUqMTRTw3wfy3vUNQHI7NBvB28o9jR1lQOp8ApFNJ17/ZHHz0ed6zdX
uDLHHGIpUVp1hrIbXD7cpYf/KVnz8pArfWIfl8UeZAhz1XUO+KVOTnPZ06nwUn+wy30Irg5Ml6Ag
yH2YrB7oq9UxB1rOdS0qtBxB4b7+NF/yAzg5Mdf0aXRoW1W/oylAKLhyvuFKIf3jYpkTXXWtSOoK
d53sjy4a7Y8YMff6c3xudtJBeApvFzfei94A9TXFAr/A7Gw70bq//vIh9rE5QvQ0LEfIDZZVak3Q
bQTZqZp/VvPzJHB7QFbfLu97zD40FamTjUWGB9Ewf9jHh+aNlwTEQv72qtbh5H1VTARRtGmldTPC
GDK8jkv0ECPplI8156XOs8KAFirXVT4PWM5o3haKpecXlVfC4h0GtvO+W6JJqA1TdsjZvFEgJuwp
u7K2iFN8wuRy/khPROCm3l90xn9wTPadGU4YMemmhCYFwl3mSM8G0gKmTR4Wm5aSArveGffcpxkF
4A2MYR+dXRkEUidm/3sIStb8PfUpSTp6SS6RG1y49R2eRQZtOlMcWqlf6DrBSAuigbcGFlJZHYJd
xVYm5CeFb//OPRms0ZQm7duOAEmVbm+Gza4oKS2vxDnbK+0VH78hAy5T0BhqpbwFsj3CBTBSnGQ7
PEb2dMw6ixKb0wLhDBYistN95EZ93lz1+vPw/cj/9gSFUJxojrhxS9Acx9bsdretD8E1FaPcwa53
Aqtr6RuRs/T1N/6VXeYhY7ZTUk//Ie26luzGkeUXMYIE/Svd4THt1UZ6YUgjDb33/PqbaO2q2WiK
2Cs9bcQqpusALCQKZTLTQgXUiHZ+LTuI4n9IlwxxGqR9PZA+XYvIL0Du8TQk7l99XvZ1KiW9mgw6
bE+56A7SeEiNyen0ggNyHOhmO/vnSFEGzJypjql+iyBunspWNX8z9Zdl4OV9OUin0UO0igK7Ze5z
ImFFFUjhsvSlLjyz5bG1bbSvvXNXtqW/alIpEOm+0dQWpT0crPKieaLPy4tsP4RW3sGEMpXZNeDR
wdYV/5DZooRg7SPVdqNda+p14csHWmEtFIsLcJuZi5VlBm6aWGmQ/sz+W26MQcqP09BZdNqtOUQ/
/v9ywu/3lIGaIJWTfumxp0S7nXW/i5/+ztcZiFmqquyimX6z9pLppyT/Mf0lWrIN/GYituVCj7IY
enl433c2d1yKBxcfRC3TNCBdCoegdF/lvYI2NCoWmqJ4kx+bc3QdWKgj3qi3wT1vNpwTeLIN/VE1
xWk5wHQyvkQtHKM4NWHjiqls738qniEmXMFkajktOlxPXPwZXLmG8aMfTqZZc+xwcInt1ehGAZy8
CxakkasxegnKL5X8CSP1csXrg+HAEtvKL4RxIYcKVhTkZ91A3/cIOgUebwzFtp2QRGewohakpBNN
6hrlj7ovrSznKchtF2DeQEFnQKFD5mchPUz8t+IVngiCfnoh87yNt2UMHkSZigZSij8Z7dO6V8VD
l3FKFDw/YyBBaMQSRKgw0eexhanvMDxI6Se1efwrd2Zb8AehkZIlxKZlKYS9829d/9SJX4L6ed8M
L4IxmEii7iVjkALYkW5ozgXsDVeoWp0FW7dBJIpxFW8abZ6wOP0MO05nMA+YvterIKROBxkHS0vH
c9xkNpS/bUnFMB2IvtKEdynSz7JnkoEHqUDGYpbw2RR8tmC4i8wTUWZbSSp7Qb96FduxdtzfW46n
GExYkajF1McEJuN+9qYewylNdD0KmqemIi8gpDu2tzx6MFYhjEpyITEC3CI/C48terURYIACgdJw
Ct6fLMyQiGSi+1Zne7QnJV1QGUfhhYAKt5iWwwSiNWisXdBrzHmEbqPtmylmD3Vh0A1dRClENOsD
0c6ScA6MydLq+BBnd/vL2hg+o9HEmzFmE2sNtFaLjmwg9LiO4pNm076K+XawdfBixg8pBhv2LW7D
1ZtBBnwDPAVJFyArXhW5r43oxiojVylVa9/MdpVltTAGgVMxTbOIZt+nfwZH9TIvcFDRepHtzv4T
su33u8hgsGwGIp3iw5tIBln5Y147msIZGdr0CkNSVd0UVUVkQYskUSXKFV7v0ngbnIpAt9XyFuSX
Q89L7fMsMUiltC32DnpdjlY9pYbbYG5UFj9p7SGsIk5gsX1PrlbFQBRyt6mYgTYRj7rRpa0Ky5mg
DFR7BXe8ePPWX5lijhVkdUUjkCFhIGBeKcjdBrpWHJ+jv/YDIq1MMIcpqdUJKk0zzXX8XM3cOzTZ
MTrjpb0REkv6vG9xu7C2ssicJnQp9V034VsVL/qDga7LzBn8RrXIbWnLYFe4/GQJVj+HzwIal1t/
3z7983sLZg5ZVVZqCbBC13vZ2EF4B0YkK9NeCh4Dx/ZpXq2TOWCtoaSJGi1UuZBe2bFbPlJujPYI
vmyPl4bfhKiVMSbciYtYNvsGucZAib/n+ewpauKK+cDB3s2I4M0M2y8rRPE8mfMsO7PYeEn/MC1X
QYdy+3XeHguDUynkrMlkYp4onpZcnwEfkZ49klp6HNvSyfpa5OAub1EMeJRzKMu4LPEkiTWrnU9l
dWeYBxEdWBq4x0segPCWxeBH30ljjilRPLVKjJ2XKJIokAwpeCebZ4bBjp5MIOmU0O86RYXVKrKt
mZnVc9tqeW5u0t+xCmkGMxoaVYMdzFIURwUTeOLn7Kx+qY9UOYaXSeCtigEPU6p1I2qxeUN6o7Q3
s3Zoeh5A0e+9gxAszz1a74gONn3kZQLz3z7rvS7U/FnvjwsJLNXAMOOY/Egm7U5ps8eiF7w0Jl/b
NPEKc7lMfXdZFMGN9fZZ6zsXg3puHYn3Uq2eFjPlNGZwwMxkMGYUOj1XM/zUPD52na00uS2njtj9
u4+Z25mJ1bln4KVOcnPKa2x748wuZrm8/Adudb95Nu3eoVNW0Z2G6dnkrj/zhuP2TyfaXt77l6kW
IPqb6dcglxqjVkF5TlpiaVSNonA6Ho82XcnvP74ksqDTFNoi0abqn/XF+EDr2rnHu4X2/VhihYfR
fjWRmJaaCxEk8tHTrNgKV2+AZ4RBmiFXilynh6VACNFKP3TNA52ht+8bPCMMzsRmYbRljw2TEy+a
vxm1q/Xf901sR/y/3E9iJ42SYerirsButS4YmU2vvEKLHLgDOoQpBEwoBQYzOSb3QUASGaApg2nJ
YnoptOh3oh5v5lbxnB5pgjS4n0bOHbQfwEqs3PAwjYkA6SjgWnfq2ttqvE2im3m4LuHq+yvbhwzp
AwG+oKkRNN9w20mfS+00h5BfvNVMf98KJ0qW2FY1Q+szfYzxqjaDT6r83M9ftVB1e/1GHr430jGq
VXswzmHHSftsJ9XfXIXtVJPjIpHKGBupP1CiPdTPJ/QjSOLr3AJtp9Rvxx6FQ7Qw83yGs7OvW7K6
CZt6MIIQBN9OXl1nit8aSKnHp3b+tr+1nAP3eiGvzGhD2rVRATOp6Cb9D204KNwDR1HuIwqiD0Y2
dDwTFQbve8x+YvAaOuUJut5aC0IlEITLwUZGp3T2l7Pt+b9MsbX/QU8mee56dIyEX5b4eTA/5/qT
qajWbPAoz7ZrO8abLQbcSZUElTkY4CJ2RDs+S36InjoNRRZegvM3bmgoxETjPl6+zCujqOQ+q6ry
ZwlZAb9LeVApNUALOXYoeIjo7K3s8RnjTjOvmYIC7sdv92aaiQnCXtfHskWTqBYeBSmzlcBw9j/Z
b/D4zQTjHqI5FyQ1oDnVOL1L2yLRgeriqkQHcWij5+zAC/u2u4yMXxbZDjBTQ3LESFBEnu34WkSv
NFoFXenQQxS7OwTuHzWcrcwxjtINeq0RxOcIni+YqrHIeA0uDw4Scz7Ua+F8dZBnMjaqHCOPJQjp
MZPjmyXkDgbwbDAhQCBKQ6AFmEFK0GVe3GI81B0wcLecDAvTQF7scGveZN/9XukrVquK47DJ2w5f
isp9K+hOXvzOn5Cbi/zkJHOeiApvfRQsV9Y0zAJpJSUHbRLRrYr4lEAUJG77H+HyXRifc83wBjLa
kYwcCkb+hNF8nI3CrYRmslL5PGWLswjirYLESi3V57yG/iU4PLImdRWMBJoZNEUFxYuS6hhORxnt
SUIZo5Xzm5qGVjN/itXhn6GL0StbW1kYelX3UiWtG9eR1ZHMC2foaFaYLtMMV1J5dx39eDsnnTAx
SioaSqOFOh1jGZz8Pnrl/jAuNDJKziC740hJbe61KRmaCi42/C+z17Ec6wUS9Jhkz+4EFalyzt/f
vNhWf59ZThJ3fd8TJJHnJLDaqodMGtj7EKnso9dmhI/5eFEyRBGqwsyRiLOyqaQGvTbZsUP3lwnW
MqpK9UdJ45UZupsrz0x6kMoi148ptXH8JgSSS7TJrXueEs/2pr2thvkokWZETSzhuNUpGPxF+KcK
3peE887kWWE+jaiVZVLMSJp1cnOftLSlTbpOopw3Yb8JHqtNY65NZRTBHqRK1KMlT/doZjA7/2wl
za54IL8Zr62MMRclBJfRaTkCG/P5i0JyS5k/h1rmjTzegO1zY+iyruvgDXjtvlx5whAU2VAt6G4s
MDHb16NVy1/3XXq7PGi+maD7ujKRL5FSzynmMzD/VVqim7vGkdykP+j4OpRtbNDJhTe8wbZtp3gz
yhykTgvNQRw1xcmF69R8ypN7dX7hLGyzWXO1MOYUhRNkSOUIkYY635rmMRw/kcr0hPY2qq4b9OU0
uh0lvIt5O9pYWWUO1SRooHbTkLqdXqJbWohRCrv8p32V/Ygex2+8quf28O7KIHO+0lKU0GDS0Hm6
/isqCn7hUUG0wRrwwk2+jd54oZdnVltcPqntU/D2FZkjlylFLKSjqjip+tKadhpnEEM75x3npt7O
E66WyJy2OFQTDUpM0LCuv1cgdSjcyLhqQ2JL3ddFcKuwsCS8tofvNYaUOV60Dflva2Ti1Uwrs2nu
cVF2Dsq731tUDBGNm6WrWBDHQPG8P0OOCo8bnaok8q7pzcfU28pZSXm9iWYk6XD+Vav/WTDyyZFO
tlYHbgM5B2tkJnBVynkeixbXQfBFOVHPTR+DC6LL6xAEd9FdzyWv5oCAzCCPkWtClCSohk0pgKdA
Dv1Ll3NEVzifj5WbiuNJLbIeIwZV8FWDInnh69J5UV5k6TEBjV7DS5FsvhNVkUiAbAVvDoPxl7Yz
Y5H0eJMqwkMVfIpijNTNT5p2IfldSx4V4yH7k+bGlckPlZWwhk6sQMtS8xUZfUW6DKO7fwy2fGNt
gvENzPCVUlmIuFyLrrf0qrxazIATKPBsMO5QqkGO0ihsFMHNNM8g8e04h5niBBv0rlfB3DqQfStn
E7q/jgoJNZGIbpEJxynpLt3Se4aU2l3wRyNra5vMLSRNAiqWGe4D5YBRxFPvdsf2YIC1yiI9ECTy
8xsgyG104r6mtkL8tWX2JhomJQtjeGIPq7Ev+TkaRHuvd0SnQVMAr+F+KxmzNsfcQwri+3Y28CTV
oIdpgCK5Pc/q4MjzHSkFe98dty6etS3m4mllOcwNKiHZIE8IuVbiR70Mtpu2vi+yf/ZtbQZIa2PM
7TN0xSKKIiBk8OTS0mz1WXCLM3h+7vML3UqwtkbQLeT4Ku80MDiio29KnBf61OjdSD11yvP+sraA
8W1VMlsbQaxcSjlOHBSZYz8+KcefpfM/YjJZ22GQAzybejvruLvhEaXVHPNT55uPvdNeVFv0eea2
rpS1NQZDSFjUS6SG2LXmJVVVa6r+nXivs80Qb22EhRFB67VKeq3OUzHr/DSIFqhgMRAA5rvof0hh
7bu7LDIYoldqI3QJURyzbPzQWI6VSry0hCjoUt/vu8X2BkJlxtQJgeYMc7LUtMxqNVAwTTKcRihm
D7kvhzwuHZ4R5kSFSJMIkgDfbsJzld6Zoj/qd3+3Dub4GKPewwTGjrrhmlRf4u5Ycu/67evk116x
oyGxGNdTTUfq9fk6DF4ik9iqdAdFeTtLvXj09le0GQW/CgD9/DQsUYFWohwXFAj0/8s8IlxT5hEq
mDL6vLF9zif6MAKykNloR/iB3D7nkmoF+QvI/f8I46AHD+E4DYVM+iNWT08MhrUgFkXniTlCT+5m
Vv0/2rI3A8ydVBdtm8UY2kXwTvtoqMaMcgQrGxiFswNvy7YR+80Yc3QWVa1jPQWixpkzB/6SPHFW
s/WgVcU3A8yxkVNJHKoKlRUqTSH5GM+FNAWtq/CGPLYd+80Qc3gGPexLLcFKxuS5jU8SSudd/SQk
1/FyJUyH/WXRbfkYlP0yxj5xClkmskAKpALk6qvZgutRiCe3nfJDWQ+WaMqcc7Tt2W/2mAsJfGUk
wHOZOEt91NVDIZ1Sk2Nis4Sz+lIfXjZqIRBSAH2Sowoe6+kZIzL9Z+p6KDo7sy9/Dv+NTuaRV0b8
DUa8LY65mtJ4EEYhQKxi3MmxRRnDyafOBT2vT59wvPrbZqV2vU7mYqobQcmLAc9TmrCHiO9JcDur
vkhuesPzye145W1lDFZ0vSamRANW0NkqqlAuH4QD8XmkQTzvYBDDzGvJLMIK1ZsMRILz7Cb5AN2e
hfOw55lhsCIntWqIAWLzSgYBkpTcKHN508m8LtrfhCpvu8ZARo3YdZgW7Jp4wsi7G34htxLUG+OL
fAKMQBn8Tw4zANWQNHDzyCbjf6KWRESlGqdNdTXIR325DaPvdXlTjrz4eNvVV6YY32sy0dBnqEO+
9hXRsYbICa/SC3WK8axzmtQ3sX1ljPG+okyzDure4P8IQFWhIojlUmzzTDCep+XguKxrAeWo+vPQ
XiKN43L0v/+As6slMC7XNY2UpjXOKirOp6wjT1FUXgt5fECjj7sP6dv4t7LFuF0fF4agNQsKZ/7i
Za9JM8OJS2Qg7cH+qResiFZmNw4UwPdt85bJ3F2SNmCWQMAyp3a0AvlByz4Xi6tGfxTD/lqiwr6f
UqnuoHqGyzgPvb4tLbQThsLL/lo4Pg7mpvcBko7U/7ygP/c/8UvhUW2Cwv9JA8lLGOw7oML2lclT
WKZ9lCK+rM6pcGimPwnJVzvGYEMjVOAqbGUMeiQq5Fw16LoZ7rLk3v6m8ZZB/30VVBrdUKY5eI5B
WHmVj0dR5UDBZhO6uloHgwWinmpVg9LCa3sXmDm96gwxGjBpoSBcnTtQZWZu9jgG9uA1duzwJtI3
g7OVeQYn4rZty2LA+qbJa5qbTL0xzO+ShgD6GX03nNO0WV1YL5ZBjYSUutSEtHqHthfdk7zcDd2o
dKZTCSGxBplh4dawJ4/c80aQNq/I1ToZDAlD3PexVqNXFNM5Soxcv1cSrsoK2UVFhe01C5S8rk2a
ZlEfzBsk6A65LUDG7lAfIbDyP8jLcb4e22OWxOVYNPSC7BzdiqA3YHyF6oZX+fVlOPUv9QUMVqf6
mfCpl/aBUWFbzMSo14IKbJKvWBJDxDlyyG3sIvywGkSIpVNGVu+nz/unkWeV7v/qNM5kyc1IhtXY
MP2sn30z+jGq443WCF/3LXH85TUUWlkiRSHI0gxL5nSrhV423Uu8pwMHWl57m1YmCojjLjW4ch1S
Xgf6pYw4GXDeEhhkKQqpHysTf7/PTiHGWyZL0p/+bpdY9IikqTAl2g5bnIwOAqH1RegGDmrw1sGA
RoWhZuQW8SkGsbBbdCZldWANXeb83VoYhFB7pW/rBNuVzQ919Sh335rh09+ZYKKJLAgHMUGfvDPE
XyrzLpgaS+WJgXGOCNufllf6PEAjFEPg9bcEFHb5Ypnmgwmy5f218OwwwQR6MLpK7GGnmhtrrs6x
cC8U0B8IeaDKOSZsc5oahgJq4PgugfpQhtfN4O8vZPMp+HYzvHJAro5h1YV5n4lYiHKIgdiNrx6o
0jLvxbn9eFrZoetc2SlVYsg5wTqKySvwkKfySHl5oXML0DvvrebATS1zrgc2IybKRT9gbIEOS1Cx
09YOboNP5WG87XRI7YwO6F7cvLWb0VKPvL5r3mdjoCEPjcHI5NflFm4e1EhZgOpw/9PxIlrCQIOa
gZ9Uq2AkO8ZgZQqg4u6Hlx7tEaIPcn2TE6xxkIgwEDFAwH0C5wHOL6SZxrsxPNfJ30EEYSBiDqBx
EhhY0ZiCnzYnV5jpP9Y1mgT2t47zedg8Wdgok66ndCk9VMZT9RCGCedgcXaL7QCAjPSkypQLpVHR
v0gs6AhbEBnfXwfPCHl/qurUSJuqxTr6+c7QIq/TJaupePLi1I9+/9pV2Lp/XQY1sBtWpuEhCmI7
65+WvrOK6WWaOLvGM8XARJiQrCwbaio85/IxCw/59GnsVCvNOV2Om83TKtSwJJ0qK+hsCQCz40Y5
5jQN4RsHBdm9Ca8MKx0hQQuNDxDmU+Kx7/vf6zdPgDejzAebQWWrDAmSmbSCnYGAS7BoIr1wSttw
wkPwQAdp5B/B/R8V81arZR6MQpJrk45pD2eAsimmI+wRLMm1wmscpH/mo6u8rY/5fm0ZjA1cUnXm
QjhDffBpwqydMCN7IPb3sZldUiKbdiNCgRGErKUJMQQh9Eoh4rU5bZ+Mtx9C/31130wxQoEEbcRO
9w9tEwA3OmjsA4/convshc4qgdSbN8C6bdOUVVmDU0kseomqbIZCj/dIhfblqofCY/G5Uh/2XYhj
hIUuIVSDnijIQkLv7FAJhSUOkPCuednvbYT8tRYWvqJ+BPcWQVNmQCXPnsOGswze32cPAinEoBtm
4tQxhtzx7q44Bnj7RD115QDtWJX5SBlhKtUPusruUthpOI8M3ioYdy9lhQR1BLgSArTr/Q+vJN4q
6L+vViENoPdPMoxvLUrnSuLiZo3sBWl12Hcq3jqYcCU01W7MRXpZZehIWrr7KA3v901sIjshumHi
UGKSif77aiXGkLcaCSAMVlWJK0A6KWlCN0jn0zRWjhTwMkvb8L6yx0QrWT90qdqC3mD4p7oIFpry
HxtQMf8b3Gje7AuXsuMGSNtB7somE740MZHbsNBoQuK1bRrEIcVZPmiW4iWnzJ4+72/ppnP8Mqey
adMEEl1RJaHbOI8XO4Tm56CpdiiGfxL3rcwwb51gCUslk5FrVMV/emM8pgS8eHLk7S+G88HQE/Le
QQIDyoEzCsyO/KD+oyI3Fru5DXZyGUluFMG80OE1Tm++fVYLYyGiqHKVaPD6TrogQgftZtQ+DOMX
qbtoxbGeeS1zm4/GlT0GLbqgbjJTAFqE1VM93emCZGWgsocw8P5Wbp7mlR0GNKqmj4WuppfwYucz
ws6Rl5TgWWDwQlNb6FNqWIlOLtHybakf91fA82wGLDJtFIQgxwqGMrRV9Qn1Ii8Mir/cJwYiliYz
CJJE+B7C9NkMlqtF5zFN8TaKQQQz1DVdSmCiiS6kvut5rTmbLiybpmZCIk/7IOsa47xIcQbaGDom
L587Pz1SrOEVpze/x8oMs1P6mE+BLINOP04rrycYMkSXcRI973/1zcUosgKSIllRPghZ1noUdokM
BIgwEYTGziMd887/iEaKWvivGcZ5x47SIckI/M249GQz8+OxuMf/+SewuTLD+HAs9YGsC0BnTRhO
cpM7EonPkNPg4Oamh63MMJ+mrrss6EVUv+clvC+myqkL5dP+d+GZYJy4EgVowVYoZjVR+FkxiZ/P
+Z9EB2+rYFP5gkzapk3hx5lwVZPBxvzPhBkM9OrnobO/GmkThkEHriA9YsiizsC+KESGEmToyJFv
Suj9LGfzerxVRbtxR3BoZHj5TaqdXZX+vt3NM7QyS3d5FQBNg4R5YBVdYCW5kmrN0sM7YeLpdG9/
qre10R+xMrKIqTRFEgr5RHlo9LPYcgrfvEWwZyeFuk8qDDg7amuJ0Pwl8zMOFAeYt3thVnvFnJ0o
MNPCyBFySDcYBD0WjjFa8hfzkLlmwpXz2S5CIuCAbIJBEJsyAc4wjiaoa1/DNqh2uaJLB1M6v74y
jrVjHhR/dBpwAaNF1Bn9kTdxsB01aqJKJ9RlDZK2779ZUBWCMBp40SWX6qheaGZ0OZAXSqsROya3
t5xrj/mGeaaKY6qhc19/aC7IxB4ElME1CMrRBcbOn3DCqRDrJRI2WDFff87KJWdSJnrbYwCTyOW1
WkIIuldO82y4ZIiPUlm6+8ds83SvzDHHTJqFSutruE6CEafwR09aK8zvloXHFLLtNRomCXWiSjJh
WfWQD9OGhOCzVS+SR8kPJ7+BhrsfePphOlHF+sqiAp21H3ytn3POy/M3X/HNPHnvNeIM1pqmQzvD
4AWH7iZ21cSWW0s9yE/QpnDkzynvQ77mLz4kd1YrZoAzF9pakVu0n1NeZELJFKzeDmwoLePMRPTM
dFbyYKCPlorkipQsGVXtGo39KfyqfOZNEFMU2Ps9zKeeqgoySYWBT60Inqn925WZl6uCN+qTU2rq
H0w/qavVM8e0LMJgHDRA3+vwCZrmqPKy6PMEr7Y/rC4apkzgWBrL+dHN/QC6OqBRf8q/ElsGv9MA
TvCUgCmAElDyWlU2hQHUN4Ms80cvzIiWajiy+TBBLhxjGe54Fg/RdxCOWNAQxQPiWbGK6xoEvi5m
ffzM5rWEbR5aXZGJKZmmKLI0HdoSVHMNkmunL6NDpOdHIdPtRYXugihyruHNG3JliomX8rTBaPAi
Y8Crvi3IJzHj5ZXpKfjglSsDTLSkoTEnQqYVrTljlVgDqHmzWvwmtsKNmpJDWo9uEBdukhnuQAor
0qfnumycYgl5HeG/8aRfu8oWQ8GnZ0hjn1CPbb9W3uSj8QPJCKgs2M1V7PBShpuxwdvCP8xXq1mw
NAtiDzBke0nVXWPuxi61nhMqbpoBCawoSYqGehCDQn2Qhk1LpxEE7XER70l1p4fH/TuEZ4IBljKf
KiOi/bHd+DAXECl+TNvDvolN7FqtgkGTcMoaCH3jEs7Mx0LuLPQT2ss8WDIaqYN/923xlsNc+PWS
ISpssZyENPf5ODqSnl13+cRJ/m8DyWpNTNQ2gVM+haIrbvrD4jXf0Vh8RcOZ0FWvFcH62bHd2cjk
QCERecDQxhx1x7uXt/NIq1/BHHBQYw59L6DruEUS/ohFQ5VR+YTiDmivUGtu7PlbKNn7O7wdsK6M
MoeeVDLG46saykmJeB3241WbR1eCoT2G4NaX08mS1cjV9fCTNt3mQ8HZebqkD5DzZp0dnsmDpCqK
BU8LJZZcTU5O8ZQd6sKwkyR226h1M3F09lfM8V+2eiZUGSapAtr5nyb2UvmlcCzqJ8hZWBGS7fu2
6ObtLY8JdYw2GcQlwISieApOMqWxOUFSz+cNiG/4r0FE5GMQqULUUzMYz1GMjCwGlFNQT6+vuwud
RqsPhhN4+ZVpzy8TiI4GF4p0zqt2dw2qcN49uDEfiZ+AzAdowiH8KrJPkXRRpH4gCDImRHVQH6Kx
+bl5po2+lPHOPArfeZxOH7/ke5PM7i5LPZhmieZbkhxjBG9h4c7tnYq8ocGbSv54zb83xUB3BB2I
KayR4EnQ+9MEjynev8T4ViScV+pGz/R7QwyAo9Fk0oUA6Drai4cha1rgpTiA9jy/ogxZp/gWsyNn
LoEEb4UMrOtlvyStRifW7yYIyWRerFggrRhyqznH9k8hdlI6EjpAOWvmWWZAXk/nRWqQR3Gi1hcl
9NVb03zy9w/iRsfJ+31lEL4EQVwWRbjiQeU0WGAFOgSflIfi6ZWN0f3/c+q8t8aexxKomsm4T1QC
Kqj5aVh6SxM4D6mPlyM1gtwmuPlBM8A2raJrIsPEP75YMapWK9WWmvmRYVp/tHO/zLAJrimMSWlm
IfiBwEJNidPM6+rcgjYt98DOywmRPsa479b0oT1Va7UgpLwpmjbZzVQe2kjm4P/rD34Pyu9tMLAR
akQMVANhbgLu//4w+MNJP1V3Ajes3Ahj31tiUCOMSxDVd/HbrKYk2egb8xDHuN1BHvmko9uQ+Pax
GPgIhXpRcoLLjRJ6gVre6q/KH6arfM7+pTJwOaZ9hE/ZoeVF0B8vuvcrZdBjnNJajluMWCZHKohY
QRBRhpI0txnvY7zw3g6DFUMcDklHs4RS1TVWoglO3oOINOgteZZCW2ogDBcVn4kU3qjJbGu96cV6
bItVaQ91DnE60FDq0WODvzDXPI4rjvOyXW262pFkWlAoRsRUdjdB+olzFKm/7Hjuhz62vtDMmSZu
KKUsJYTPDyqkj2mVlvj6kVdl/M2d/sub2LaQVu01dcnhTa1LE0WUTCuBgLVybFwQxFndVWHnvFIj
ZxPZLpFwFJNFGbCJXetr8XU4cG4bjgex7SFxlowpmtsQXRc3if49j08hFLGVe8l8GTMubxDni7Ej
oHoqZMuodz9Hj3UvdY3P8aF1MHqMcD50uFxMPMhhO94KTBNGagzQnE/aCc1ZqVUFDp079fLb8qE4
LKHPS8Ns39+/vERmMGfWl1Jvc3hlvCDl8igWj6ZhK6SxOd5PcXnH+2UGY4K2GDWzBsaoUDBanNQd
fJreEZBbF5Cj27fGc0MGaMgCxgpDwCWhjJkdL2hhARXCvgnut2Jiki7oRjzVcbPS4xzZ41Vpx48p
jjPxjDOGeHgfinM5yExUMk2KWXYqZqzLQberObBG/RupTkr9SZo4a3tNmex9LOZZaSRpWBY6BvDC
r+RQHHVvdDuvd8Wn9hC7ptu+UJqM5mmYrfFSeoLDextsPKbf3RQKHaNfJe/xA0oJjAPEif/VDovT
H+Ivgi1f9ybodqgYo3HNa5HkbC/7AiqT/rU1THaWIYQOSW3r+cFoIrsDX0yuNc6+92w7qA5+YFQn
VBADvl9fmHVSD6o1dNOZvpHlVttpnMhvO758s8C4ixYiA5cagJJavy4IEn3jZwV9GX+3DMZPpkoO
VAlykuikLw9xGnujXPPymrQK9tEXfy2ElVjrqqVVF1poBnWPp5/pFUa+/yRiH0bOerad4M0WU5FL
q4RqY2L0vm5yN11uyiW0NSFwCUEw8rS/d5wPxKqrmV1QtPKED6QLVyFE3GRykEKd4wXb9+XbgugN
tzpHS6zmdZ+0ihMUt2nmjHHpdig7x5g3PC7BxLHGWxJzl6Rmo7fBAknhqb7L1QdN+xZzZ8Z5Nui/
r1dESGBkKu6rXvOqws9bP+Q1t/BMMLfHkpWm3JMRTQCpV3aPS3GrxlwZcp6rMQgwjELaZ7WBpM9l
cgSrgJpf4YGdWbfSY4WMYXct+uptn3BV/TZyhhRb33yCQYa4RS94MSGqoUkKjEvapa0cqcxFxiXB
3eh5eG+LAYgmmcU0KXB4abFO+wLB9Ut/EFyxsrTjEKJqSLuGasnmJkSoY++gBsunV2pzHFcmypTq
DR3CUZ8HVCEySz71x+oQXPNqlBw8Z7WKBH1qy0jJEXCUt516lZHjPlhwvMWk0dXK60dFjmM1QPFB
NK8bfbFqIbKS8iks7lDBd/dt/Say+eUgLAEEeLEEdZpwxDrQuweH8hQc6xcD9RtixQ6en/6+Pd7e
MaihqV3X5vQuNMODFp3jhJOl5hxnVqEoFDC1qNZ4M8bmAyk9Lb40XLGvj7Q+7/zcZCCjHSpQ4RbI
MM6KkDpBIx7JTK5jabEwGHiakuJUZdEtGMJ9QecFhrz1MUjStmMvdBlQt63/GavcquTPinj/d9+I
wYxZiQqFKDjHhpnbpqEdtKHmBJ2/SfK9uR2DFTVG8gMtfk3ydbGle4uv3k8o6XfX8Dvv73YNVODv
TxRIGRo0MSN8L8h9hE6ipCtwBXOeq9up/V9Ya7DkD1MYqCLkOkDYgWEsn87fU6iHsjOabapz4iHN
/i9I+5BkF70SpELJgSd6QXft90AIYqT360ziNoGKIH7BT8KpBrkdmjXlHWLO1zNEJtKoINSWtxBG
RBFOOynuhHw3nl32/yjPs+/zBsumN5rmfwr3yUj8ZilvtCr1iko5jEn3b5Euj/2i2Z1SPEZR6jQY
9QCVyamivFQmepOT4q/g2WAFilQz1Eqxxdts6GuPDMNJyDSrCLXv6Mx3MM3C05zeaAJa443ByhOB
uZYMJqRbcIcbh3ZyKk86Jw/akRIY9lCUpaTfzUG/LW/xvP7Mo3XYfp4ZIqQAoJCFfkb6edbXEbJ1
VU07cqJLmlnBofLyAzmO/+i4YimXXejJnB3e/OAriwzA5kOkyVWNyopaXZnZVdy+JNzqDT0KH47K
ygYDpEkyLKZRoJwp+CLIk9tD5y+QGFlcYqGI6uwjKm9BDKJikjsWwwJPDU066uJXZXrSx8O+Cfon
9tbDAGoXkbyKZsRA3fIMJRhLQGFWvZVyP5qd4P9Iu44tyW1l+UU8h6DnlrZsV7Ubt+EZJ3rv+fUv
0JKmOBhOQW/u4mpxpdNZAJGBRJqI+OW+Md6ZYNt5BnWSNDkAoAam7kmB6aUSRtTN9imfBHDeq9XX
cGhsUDCBpEI5q0NiT/p3pPNt2eBxMGyD0e1Lqsw7To2nZgQ3Jd6lbjbgKqHlVPmMcVt7OcdQf+Is
nXNwVAZjpyyK9TBBy/Xfmdb0AEHTY+PSIgt0pngjldvx2Wp1DNRqbSoJoYGjQ83lbuYYV7CAoFRL
+8JCL+UldbdfDCuDTIQWF2Wtjt0/DXjpbgFt4Vfdp7Oq3BLBZty+MsUgixybELOgzzv1udgLFhSy
L/3HDh3SKqbmxx2XMJ336RhcUSolQnsuypcycbp9ejCcyg1fjOfFhZylz+scpBt1xyNZZtYObOO9
2sIjg9ltu8vClYTZvO0NBeImkDah/aE/A3M4V2GSU8pP6Wxempf0kNvVjvZGit/0M2WqxuPHHo/I
XFc+jzx6G9FutplTgpCg7eoBny6qXxb51TAPuHgtjqttn4+bEeZ81JU5k2lEUUPxab90+hg5pp28
q/cNBLXq9zyNkM1312o/meMR1IYwzrTvfFQ+pEVo5WZoha3uzEh1DTw6MvrHfj0dt7Ux90+fjl0c
d+hY1vPgKg6KS2TdCwK0Y/fan7yJVutibh+w9yhigJZ0pzO+BIJuYfQh7XhsB9uv/5UV5gJqksgk
qoTj3oKE2IGSHBSKhvd4+dvmY+3QFyWq0M+8oJtzDtn2w2Y0izoRESqU00chejHqw1TxRrg4fsb2
HCrJEtYhHYEsVdEycwj5VgsCvsmSmkNjQLej/WTyKFl462JumTorBQ3wIUGpQ3gxlBBzkU1stTov
Z8hbG4MhkZxVeWdUqLHth1PlBXvijydl1+84rrwNvT+OO6sUtkSCWi1UtAYcaxi1CA+hL+5bHAta
e14qDnLwdo8BjtmQFnNcoAECUlxHWLRTrX8bu4qTrebtHYMXSIhLSUivL9qsLYOlU4bu2X94bW3m
G26exRarIdie1UsF/63QbdjK/gL2fOWbqoyeiMJ5ISK5+6Tx3njbt9ftgzGgoQdxVS4aksmpfAjN
yMpkLlUd70wwiGEOi1KCKI6mnkR7gTQ8yGUGK8OQSOEK++iVcwQ5twlbri7yXpsFHebmw3CCEr0X
Oca3+BR/S8DUELgdD+G3I/IfO8iWr3MhlYsuQ5rImHqLzEcxkC2BvIyQB9CulfkXZ3mcD8bWryFA
VhpGhQ8mnaVDkUDHM3sfZZZx6jBWRLljh8ThMWhz/IwtYStDZyiUg8gBO6k2PWZLYS3l5/sL462L
jTSGVoDiFYI2o26PxijGKJPzaqA8Gwxe6ONYT3OAoyFNELV5l3GpvH4Txt8OA4MVg2SIFZHQMDy8
ZeHlLxAeFMCtOjoQtgIjeE/c+9vGiS9kJr7Ikx75qLLD+1YHz3P/sRw9rXosEu57gXfMGaDocjlI
SYhseD1qoyW1IqjdkncKIppe0w9Cah6Nud+Lc/leLvuLPFGNArM9G2HvKqH0LUrJkwAVZNVcPuVL
t7u/C7yoRGYwpsT8UiIjekbupNgXpWVeun11CSDLSg76OantBcO/mc9LmmwX1W+Yzda0zUEGoxSN
JY1PdIwJEl+X3m9OSAaeDadFWd+iCmPSLjnL0CMMuQ1tnBPNVriFCbLIgQLtgblcTkZZWpGw7O/v
Lef6U5gQxYyzPjYwX4SJLPNlKdCeXUDFLMy/6CrSROOSePFQfG6F7HrfLgd0FCZk6VXIqDcSRMhR
UYOgRrafOtlrpIpzdLZ3EO9BXVRM0WBH70oigwhzBralYXsuSLsXepnjo9sruZlgdpB0LfjqKvho
P35S4p0CucAl5WSlf/OevxlhtivMxjoWU7Rej4dqX6HqmNuLrx6UneDwMpVcWwxWm5NuKJVMBSrd
2abjeuFBvNLkQezxBEp5e0f//SorqRrlMrUJlpWqua1HldtIvTto8R8VKozb9jHAPRbg39EVNLlR
EQ9EDU7kBafGlbzOT8482NgG7ZsxBrQFJSEiCODRma/t5NFLe9EK2n3Wl5z4+DfwdDPEgDaps77u
I1yqtataxIve2NhNtJKHrv4wX99mWJCHoVUK7akPLe3pvg9zTwqDy1nb/qOTR7dVwuM+2Icn06f9
RQKHI+E3CcIfi2XLw50a47TktE8RbU2UVX86Rl/+aYu+8AgMf3PT36yx6Uh5kPOhR9KC6mW/cUK+
hmfImj7imsesNa8lfxuFb+YYDDHNKMzMHkQTGQgv00Psp3vaM8XLndED8Wu64maGQZF8rMD2UuPA
qJKQ2D2ILGK0smOY5XPYjcc+6x2STvb9Q8JxcZNBkzaRciU0ccEU6UnMPwuTs/BkiLeHOG7uzdaL
xcZopIbqLTRO+kDHjWOojWcXwf0qHwp3clV8Mij0cUCZc7ewFeRJqXQxbLEyo/0imNdW4uzc9iE0
ofMii5JkSux8b6LOijbTgYP+sHhv1Y2j8RKfaDd76qkfeUykm7h1M8eWAxLNXECTjbcHKU2rGP7S
NVSmtNhGM5xz/0xs7tzKEuNdUtJUUqcjHb7o9Umd1avcmn/WCrwywviUYS5tXyc4FLWrIfNIAUPb
N7vWoag/v+e9onhrYnxrKeMlkBUUFAUDJahUc6pS4lxjm6nN1YroT1jdllk1a8qc06e2mVkiQvA8
fm0NT0Tvf88JCze9dmWKuZibNEkKo5wQN02vgQlL2jchTjkX2Nvj+Rc8WllhruXQmFtVSIGyf+cO
Wjv+lD+W59rHhHPmCW54CCpLt4cD1XzNPROjobsCbdyNVxco0kQnA5I3/ZFXruF9SuYC75osJEKF
k5NrjhRddXTu3D//243+q4UzN/fUisUkiCjxq8iyim7vd6CARAU+9sMT1c9zp4fU6xLnvlne+WGu
a12foj6Usa4x2S8jscO+sLpYslD9S+rv921t39e3JbKTpvMgBYSywb01W2s2rbAtPiqa6B4PHnjN
YxzoYmdM5TRv2xwT5U7X11aqvSjtx6h7GmJeTzzHLVh9NhAgYFI+pg9C9EzkT/A8kyvT95vDAZYu
A2xdYAdljl+V5kvbjWiFb9HKNexRu9tr32qHdoEgJHhv2KHHKwRt36CUGewfm8yBzIOlVKKJ5p18
RHJ2D0qtAQIF6pNuy49odPHGYxtancdzNbIZ+awMM2cyiSG2nEqoQYu+gjYUacasYH9OHGMP1sXX
2cPYJ1oAiTu9Fj7vGtr+mj8WzZYdxlxSdbNDWqFNTdso7aq4RvH/n3gZfR+3BbJ1h6VX+2wKCLJS
zXSpjcIvxWivLTEnjb3t27e1MLed2QzNCOV1tG1i+IRkj0vxbqkeoM89RV85ns3bNuamg5pvnosL
zor6TGUtjEO+o4IW0nV5VP35hCrsK++Y8EwyN5+uJUWQx5jvLA1imUaCFFBJDnnRv3LWRiOPX2+k
2zbSH7K6YufOCKOgxjYO87uyPQXSOe1Eewof2/QyFKe02YOluBzecczSLbtnlrkIBa3QzSCkX8+a
7fJB3iVe+g/LmHIMuU/87QvutkoGYZQRahR5j14kY7nIyUvbvb+/Ht5hZNCE9IZUDQoQLCi+DQgm
Q+jxzJM1SH6Cxq77tnhHgwGQWOozMxIRFOXprtSvnXCNVU7p9Td32Y/9YosOtERfEDo4lOwnp7Vi
F+nrt6681ONVbDjLYesNWjFHoArGcvr4HM6D3ZEPhcCryUvb9+VtQQxa6AtYFdOMtr/kytcqMFHZ
0K5Qb30xq/FY5t2u6CZw+DVfxFIBOw3o4eT+Ma+hgqWE7lJopyETZ6sxwO+jTo+drLtTNVhlHXdW
KwrfylFwQlnZNdAACzKJx/LAOb5swSJPppgIKfaoiY7C8gornPiM9xEYuMn6tmgngms+H16l1FG0
V52b0ePZoP9+hTRjSRLZVHCmFB8ijnb/GlwldJoeVX9xEzcurOS7/FFz/ydnkRmc6UBzXagVHD9r
HttxJ5DHiNvQslnoNNHgCeZmUTUNZmHdCB9fDHBwvOXaTsuxOuo+iBweebId24f4ZohZzKQTJY0l
TJyNrf6QmPOly5az1GQHta8+/Mm+3UwxgEmSeCqJgBMXpScp+B4vXmp+vG9iGzNvJhjMDDsoKZkx
roC4jK3ewCWzq9vaaSvww/NIebfP3s0Wg5lLWLRBO+L5oZCPEdKg5Tk0OPHIds3mdgzYfF0VyT1J
QzpZ9LW3Oyd/GP3c106TLXqaQ8WAMzDe8VKv2y2NK6tMZgH9malI6Mrav7N2tqmjGk01XDS8+kNP
OHFDZ84xZAc9qiUZY5BF0KFt5LZeINLwappO+7UHRWhjCx+pGh3G3rhjVZwDw8589J3SZEIHDFey
h6o9NcpFT5/HatdoBeeKpcfh1+jkx3FhU3iDTiaaTYEliMBSIdPRi3YiOt/ve8A2rN/MMMCRETIa
yQgPyObMSxvRDeuIs5Lf3OQ3GwxmqFo6qaUZ0Ukqw6eFgNKWPlbo++z87JV3GnkLYlAjlTo5lSTs
W1inHpqB9lXTff7f9oxBjS4NZgnpQ8SrwaURMS2VZZy7cEOIhD5gblvGgIXQ5gHp6Aut8zroeYOq
xplEqwWPBypdHaZ755O0q0VLe8jOvGjovnFNZGc+GqQpuoxSI4Nfo7REtzzE6ZF+MZQ1vkGaAxT9
0ELcm5U1H/+o9fPfhcM2gyWCXpv1nBmILEXB0kTSgIN9+LPn4T+7CyNMJFYZ2WjS9K+TGmggfExb
p1O5qVD6R37rwDBCnx+rWCPPm1LT0ED4llEoHAKeKBHMajSfoH7kMVPdvVxgjAmedHNUliJAx0yO
JnI11WwhPaDLnHMs72ISrDBgUWh1o+gF9o22otG2rdGDeOqfSIOtTj/sMICBcci8rEeaM7OB7gCM
xIHGVPyY+vS9K/t0bEM7CnujsXNeWx913nufjcGPKu+FuqkDDDxl8aEtkN0axX2sJ2jjAg2gJrqz
yksx/yYfczuPDKAImqA0Ne2voqWU5evkoO4AvlZtvxwFly63saKH+CMlHCYf72PZb+odN9sM0gx6
EXUCCiEYsG3A6j5/QhrISd61e2m3vAoOL6mwdYToMIyB9IyiQIvnZ6/opADsqQ3MDZ5xoKMjlKb1
Pxwh+nfYz7i2wzhEUkuiEiaISRpofUQ29MCRo/QpcqJl3U++E05rxWbotTbI+IZSRzMlNaMLC/xl
r74vv1dfArTJU7Ld7KB5uVMoVshrItq67tZmGVfRSvDU6SEyvkWnPQuzdhLLT/dPyBa0rC0wDqHm
hfb3bJ4e+p2g2yZoUdNI5UAL/Sv3vhfjAn3fqGLS4vXXi7mVkqNuXrvqQU6vmEzjmOItiDnxoBLX
urmEtxkquGNycE7Go932vXd/3zbD4tXGscl4vYwCidQ4gvRNptiQTX4mGAkZ7PgK4mnbCC3ehA3n
MLAZ+U4bkzCnj7M6rk6h0bm6UHD42Hgm6K23utXALzcVA/WrcH4UZL8fW87X4RlgACItkjArMrQc
1NF3VUCjGw/wtj8/mM41kxiSzuaGiZiB78NAbngGe1h2bS35GOxTuwX5qAqNZ9UWd9yIimeT2bWq
H4OcjCPYwD+ETyj8eN17E+LS1Q6ElQ/tM1pFXF7f+DbQ3pbJ7GMxDv8UyhN0N4Dr9Y0PG6ycLueU
8+zQ77k6EGIQaYLcol1u8DAY5EYX0879akfgxad6D/ob0AiQqwa9hsznEbJtg8ZtjXTbV7bzuZ9G
EF3Bw9IA0PpaC09QsbL0KbXyUrPvr3QrMCBoaPv33DBIW7VjQJoaUfEiXs0xtrTenxYnRw4+P3PF
eHkrY0BXCZVpmBdck2W+2OCknkjjLAjtpOY5lXghz2/urtvSGPDVwKg8kQD7aJwpFSeNufAlMTEk
PxoXKnmYgoyT14a2SVG43lAGh6MkbZK8mOjINW0fac9U3Zb2dOr7+19uG1J+LI/NJEeDoYN0Auol
rXgey8cl5LQIbLZkrVbC5o/BWLuIQ6VQZlpKR1g853YHen1E4xf1f1wLgyS5XhRSvAC9+upLFbyv
+WxunHPOJnrNoRkiMstg3CTLIWjkh2WCPGpqXBR18WRkVJSROPqwPKaQV7BQ1fAJkdCUPH0wje4c
SJ2l9ORDK59DrrgixytYEjZNL7s6KaHgWOqipRqFpRl+UX5ewvMw+/fPDM8nWCK2rGtI2NCkVrIX
PoA42p90JIrD0+CGYAUszvo1P5p7Xk2d5xRssniQNDx6c2TwYjnwqiT1UYJz4ll0VTU8hXBRRe7f
CYNpDQKvxsi5pNi+d1Uhs6ihKd0h+bSLMsXrx/LTZBacDi6eGQZspInEOdqr4fbFVTPBGxVbA096
j+fxLLQ0hb4ovYyPh8xFMCJRV4mc3si3QvWvEashQxrblAhq+D9fPjEJs3qWCXLHYD9DjqZurdaq
7dI3H9CR6VNWh9DOT5JXX+a9wNVt2V7iD/Nsqhf1KakOdbw3tOFiBIfJfMdxgO3vdDPAZGKmQRQ0
aMFAVsoZ3h6k8SGHROuEAeqAtgRhMJYXJ/FMMuCGopVaSga4IAY1tbPItNu6tqSaR1/GM8OERpqG
/hGZ9l20uh0GqV2Hp7bnxbE0HLhzPNj8rZgYVW6YeNCQrrai5RTJl6b7wv1M25B4+0p0rasQSEyK
Qcw1fKUkuAjRKQn8RP4k5YPd6Lys2Zsi+70lMRFQLoGrvg3eMlqzm+9Ur/dLnzxVV6pDItiBV5+o
QBcEg8H72YL9c9yVEGDhPrXpybv3O5jgyBg1SR+HtyoenR409hOIPEJbBO0Sr8FwMz0C5/7Xy00G
rTJIhahpgybh5kO1J05/Dg/LAw2KavQkg3/X4Xgd79gwqKJUM2nECWuj+RE8GZ3RJ8fqvfl59up9
h+Ht8QvYaHnpw80U/W2ZhE355ngGB4mKN7H6bPio6Z/pg6h6h/AdnX+8Z+p2hPHvnuKJ/POZDdVB
iMUK0NXpu1GpMfHyHuxck/4iy14mFO7/tKWEzfZOSZ5hhBbuLuxAF/0XYNoWnmI/O6qPKIgdBKc9
8mmx78MzYbO/4iJlZhciVSqXFxGuCJo1zkP5NxHKbRvpT1i5vjAkabLklFXSbd9lX2lZpTmi7vGq
25NNKYXaCBoBNq+fnWuXgZyhGrNRyGmPgt+7IE/Y5e4C3rjWmcDHB/YzJ+is/zAhQ8H/915P2KRw
NoajZiSI4jvcR4rdQrgEmux7E+wh/JqmRO+Ae9YYjKmgkxwoI5610UlDAS49JC+yN3/Pz8Abp3Y0
q91TsYn6ApGU4h3V7MGgDi8G5S2ZAZ8eVSZBm1DVp02Jvb/sWsEaDlSdBTUE2ZI45eP72ENYrn15
MkshbxFjSppqdaoXoPlYqfadwEM5jnO8BcGrkysFXQKZILz8WvRfTLM7KLyuW54FBmK0GkTKEKdF
mgqKb8Fh4E4/cM7HG6CulqDMvTbmMjrPx5RcksB8McMhtZp+8pSpOQuN8G0SRa8owtehFK9jH3+Y
S8WL5fqJg273gxnydoGtfohhRvGIg02LdeCneBvD0MAfEeD1Hj0gi2+JO27NYKvbZHVbvGU+VzZV
0JdKYolRAqrEUnjDjvjZU4Lrl5cj4C2OgZrQXEghprSnbZAcvRc8ScX/ssS7v4lvPAB3vP0N8tYL
ak28FjIR5dbZ2NUd9EDUpvaaOvmMNrcD2EycehkzqzbJcRQ1P5IFAyMH8S42uu+B2oLPYo4OY2zs
DbHwqqxBw5rcPCXhtO+m2SkrDPgsZXIeNJQAxDg6dh05ar3AOwu8U8+AVhbNSy5SakDV+qAcoP8B
ztLUjn2aiigvofNnmfQfN9BbIXm1bZVUR8mUwJ40Y2Il3wfVORR6Tt6NF5u8Vc9WVppwNuoCysPO
+EhrK7RlX/mGliCEmVS+8f5R4Jy4t1ffypgi1COpCzz7e8lvhW+V7Lf1830TnK/0SwK6rKNqXPDK
CWJoJQ2CLYwB53G6nUbAEJNhgHzOhAjmz7FBnpR9W6Hf0Mmb1JoC9AsYR8EYbKGT7ArtQMmHqHxI
S05yanPzVlaZ+wpjWV1KFrirGh775Cqln1Ikae7v3mbXPFkZYSLkNouDstWBvPJFd8TH9N1wUqHY
0B2F19hXCCp8so2nxxfebcxZHFvOEfIpp6QlELaDSJHqS/U54TXjbJeMbmtjCzi90IrK1Ju0ajmB
Z0tC28dFAO8mlA3eumVAQfwn2RiwC0mKIZu6wapfpGkZoGEG9cM5eB9opjVqXwvu0OzmdAW5WWEz
sFVoaClYw2kpjPKV0G5eaESAyWb8QInq5137hUsisv29fqyMTcrKQYWByxKePDSSO6a5m+QJ5nwk
zt2x6c2rpdEYbgUYwRwMRDVw/4btZ1FxQU3FOfA8AzQSWRlQVCNYpBoFsT47tBh8KcBde9+lNt9j
qyXQX7Cy0MZmU40mwjEpE455NTxgGN0aBmUfjdUpyqNdndY8DvRtVF8ZpZ9vZbSf+qTRO1Q4zF38
merJgzDXVnqMYeUOSNfc+0v8DWrcTgONfVfmjMpoNDVBOma0lcNAC1UOAbE2stl7+nApvb//CS47
8X88IAwUj9BNzbQWGYS8nK0lFN/PyvgnN8pqLxncjYKuTUIJKdWx9AtMtWGYgncJ01/5S4S0MsGg
bmdMdVEQ4MSbvO5jiSKfdBUvwal3igdkxN36i7xXzrxcD+fws2QgUGTP+jlA6yApdKcLCy9rUs6N
zzPBPBXqLJ2IqRpIe0unVHmIeRHFZnfPCvxYto+lFuZW1lBQMc7pg0IJTa65W0LUCExyPbI6OTpg
IFqI52N04LIFUHS4891Yyg9jjpGFACnsW6OsgvskcvQH8LBZC7SCTYcnbfabwOOHnykMlsy1imqi
3qIfRfymzNehfqa0pkLhh8vTXByC/C8C6cL7zs1BepZmN8gg7ZnFyPabQnQomvyvVK8fInPmXJW8
g8JAyJLLfQYmWrjAAgnPFLSlA6+6R73o3tdisEJFK1alUrGLbC97tMEu3lPmf16efTuFc/NmhQGM
qVHSHFkx+lBASsxGD8QXY9/oEBqQnk0/243H2c9O0uzc/1C8HWRAJO4NmTRGjSzj3D2kA1gQRF4m
c7ssc1saO1CPJ7k8pxi1AVAJl8VpLsH1q3SJnM4qT6YrvJb7wR+PEnoSlE9/1HOxss1ACU6Ilucd
wrdk3+1rNLepPiUR511mnG1U2ZCjaUdFSwD3hWB4ZAgxmt483v9S2yGBgWIjOmE0wva5q1qbQz+p
kZ0qm7xCblHUboRTNc9eIap2IUeGNZkZ5xrbTraTm1W68NUlbS6mqRT08UUvmfJTeNCcDipKaOoH
hy75GL+/v8htb7uZY0IQs840dDLBnCp+V7onLcRTqbOl/HNhPLfBI2ZkOUC1/eFuBhkE0dUy60UD
smwgVrFC8bjkf3SX3Qww+DHkxdh2HU5GsOyC6tOicHbsNw+UmwEGOJSgriG9CDK2kugvOVGuS124
LZJsTV/vslH8Uo7kpMbkqRHLc0I0p+/QiIx6MibSOGvdRv3bT2HAxCw6sy5SYFhOPol5binpKYI6
4v0jQjfsV0D+14jE1kW60sjLLEMGdlLAC6h9XwRX7RdLqK6Syusiub8gCKj/fPqDRlETeUSIqvgx
qHai5zaxwrOJaXDRA/ObP++U2ZG/3V/g/SMp/VIcias5HAfqcuVDnzwIE+cr8f4+jU9WLp13xRgM
KRKxOsa38o/SwPn9vE2j9ld/PzOiVoropHcnnoL5wxIfguXL/S3aHNwkP2BJYtveydybSa8jL05v
y8UpnArl/gViAhnuFR1jTrorvi478xh5ul3H6PdtwMKdq/vwmcfv/5tn0+1AMhAym8hDqjIcUL3Q
eiStEBbvw5e/1ad5hbrNzZUwiKLphg4dOebjtYkuypinocNBSOb4uAEK3ljpdiiyssF8wBATjQOh
U+YjNKf3uNOgZPJecxSUWEO787uHCL2yjcflNN307JVduvbVwUHyXhAWSI3/031WPoJWcgqtJLPQ
LWJ1vrDX3GSf2PqVJxKz9Q0V2dAUUVYV1RR15hvKqW7I0aARRym+GeDiKV/j7FlWPivSt9n4YhCv
rB/bbhcO3+8f5A1f/MkuczsUY7dEWisQR6uuXfpclv9/X//p7zOXQ5sFfdeKDRA5zg9NRDxp5oV3
WxfQTzYY1K+MYgoXund/awhgNA4eYD7Ml7YEIXLqGQ/yHzwv1iZZZb1WzapELWgVLvtukMdZn6x2
5rRVb3jaTzYY7B/TuJQnMUUmPUz8RfTN8YJEjHv/+2/1Kf5khQkcK7kpEkKnhMZp9o10cjE5gJln
VDViYbE6szgtcufrjXZp8vdp/AdY/ZN5Bk6SaYzTFNzPEFn0wLlr5RWKKFyaH7oI5sr+yQoDKF2r
JDJE3v8+IW8I6aVg+DExbRhfeHjMcSl27lqZiIThV5yNJveI8b5LOXfPRoj602IYqDDqhShzVmKS
Gy+K4hL7y4FOgfLqbDxIMhhoEMVEWLJOJE74rnf7B7LrjuTTCPIbDPolFnd8l/eNGKQQ1KgKl0wi
VO8p2QfoOR6ODUI4S/SiI5yYc/DpLt07Egxo5IvWVb1oEqeaH4wotpKYWLpxbUxuVpP66a+WTOTS
VWLqisL4McRRwVmBmQOHQE+PODEImDRH9TWIBvIe8RsXGI7GzRTjzG08yVHSDDCVeFEIvHVzs7Cr
+HnSONWkbXC6WWL8Vo+TqG5jlTgBuETGyFqQJeXSP2x70s0I47ZCWOljVBm4FIdL3PskeccBP/or
730ausrVhV8NZh9JE3qXl6+0nzE9pLbq0onMaAeWMyf/I0S/rYfx3GUpiiE2Qfuopd/NCnLHGN7t
RoezKN6uMX6rmj0aXVMFu4YXM6bgz51uTY/lvkHLvvAxscXH4SPH5DYk3RbG+O4oJYkA8nmCTLp0
Vnyqytla4afKizzI65zUh9qhtapIs9HJz1vvJnBg13RVMWUVQ4Q/f0Qymn3amPHfiSvjABtIaJIH
4bFwIXjFOffbqHiz9pbsXB0ZMQ9nEsc9eet0QsujG3loNT9QGoX/QLa6ubErawx2QKpCWSZIgTgT
qtyFk3jKu8ILnOCl/wgSVGwppeMzcmu5Vn/CyqXIK9sMmBilRjqlbCX0ywROlLWW2j8NGmdGchNH
VkYYHGmzfskUmt6BSOIu10oUv8Hr3/BeLb/5bJpOiKLhILKq0QkUe8c80aFUhHfaG/Gwo1x7j1JQ
hlwN9a1FKZhTB5WxQiQE9D+fyFEtKlPPYGws35XjzpC/ko5HhbQFXWsbDJZoXSG1Jv6BsnC2pw/Q
/BzbdJJQ8gq026qc77QZZK/tMagiVIuckxiplcmDSKGNk+ii4GOPV1pbJ6/zTnq6Dypbd9naIIMp
2TyEUx4i/AjMq57v5+40J9epvMrV5/uGtlKMytoSAyCqLNV9OOEuoy11OvoGyu90SFf1BV/ajV/K
L/ftbeHzyhybjZ6yJK+FBAtrSOEZZX0u25CzJJ4JBjbaRU7yMBoxMKmqrpSA63EyOY2BW8hEX6uG
rBAVcRLruG1NtC6mD1a0QtJZQhmCxBJ3THLblW5m6EpXcAuKq1hMcjyCBiVHTru3ZLXzwHrn3v8m
PDOMxy5LP1am2Eko+GGQ6LRgtCf275vYhKD1jjEe2wzzLBcJdix4rfaKTet9oAikspPSqbzwQkHe
ihh/TbJAVU3M7zj1tJzrGJ1qaVs6fcOjS9qqosN7bl+I8dN5CNQxbCLo99oYMN6h5fhceNFFsKdj
62UPyFGC+BzU6yKPeYK3QsZtiabU1azCMJG/NzG0Q4+LzkG9bT/SRRQ7DEz0sKoFjUYqXdcQuqO/
JxlCy+RhD/3mbACqiDcDzB0LmqluBEMTCACF0c0q5aUnuaMEGCPrRM7523bYmynGYSNVDAplqaDl
rKq2CTrpqIlObSTuA2E0rAwZp0RUvitE5ioT8XaR8eE4meQBdQBMCFqdE+/a82Sl9sfeSfBq/eZk
9h/52W2hjC+3mdHrfQHI6EBQT/mm0RT+QqmFMIbiCC/3rfE+IOPUY6FLQVCEkrMEr1GjWSq4KjE5
0P5JThRudlsV489j0w5hhtkyhNj1O8mtfVAUu4OVj29DpYj+9vH7mM9Hux1m3Mwy3p0IcyllMTxA
8cEvCsgS0WP+ldhgK/DJdbnwxrd5+8k4dR+VSZOruIur+lEVv4rRu0H+YMqcsv1WRRihmaioqozB
II1ldA9SIWizAZ+tBJnQXrQBx4+CWx1z0zIR0esuRGX2tMLYjbYAqmtePLqJXTf7bAwwo6C/RKgN
O6p56FWMj382ecN6PBNMDFAOkBwTU+ykiB6jQJ3tSHrU4Pb3zz/PCgNg4PpfkkkAqhiReshz46s0
m47AFQ7hmWHAK+llpQtKdBUXGXhZ5ebjFAQvrVm691ez1ZS4PhcqA1WYdZgbAQQRTnIinu6V/ixY
SIPWH0qMrs27oLGVT/y5ze3QYHUc6PJXUY5mCGEvYn2ALDWzw13rC65xWmYoQudO7PCezJuATJAo
IrJMZ4cZLEnxfxKjJshFBb0rt/pOHApO5ZLiwi8X28oEgxt9r5RKOyGgSjuodICsNO++RaR/rTL9
LOfow9ACDhJvv1BWJhnomMAHPtRDTNualIPkovjmhv7yOLi0mVTdNw4v0bt5o94Msn3hozSQUYum
v0NgMOW90WnweYs2IXFlhnFkNQl6ZexxfapzcCW6+TwF8k4QMiTKS85Xe+szv/PZJMad1Wkw41hB
LqVuFtAVRBA/aTDsAKmxiaSPUtOcixIlOGI6hbqcGqm1F1G3LrL+UCVndEP7+E9cIYweQa7tY1T9
GII+kOOjG5Mm8NEfp/dtTGvlLGWgSWoHUQeHLMGzMahXqMYfo6D5CywuT0Yy7cwl3emReFKG8A/G
hH+yzeIDetmqosW9oc1QscKU4kGVOHHaNtTdlsdggT7POVkmVOTk6NgiGz2SJ0ysW/c3kYMAb+Xt
1R7Gi5YPlQb3VAonlp4rPlvhZuCw+koMxkhLly8BxRjtTK/XFmMnEQhHM/TiJzukAjm7tv0MWdlj
AAezXTpyqzi5HfIT5Gu4I7vAIU/xSdrTmkXijsfEji+8i5y3kQzoxCDbmMSa9srLxzL01YQTqXD+
Ptsln2UY5xBSHDgjPgfFiS8LzUEXtiU+qcIiIjTAC40PcdWDZ6v0IG9sK2bOcVyeJQZb0r4og5a+
sZd6Nxi7EMrCQ7YrJ16GlnPyWLKSuBGyMh1QfwPH1l+zW+EWB28k2pP2KKVaERqTOWeP47EsBUk5
aMpSVrh4CjN1hlQ7aFHzrlB5/Xec64ZlH8FLtM3aEgGdhFC89TWc6/9Ck8dbDf2MK2hA8nKougUP
jRBtK0L6IZgfgoZbFKMf+85FwxKLiFpKDDJiMZilfaSDrG+99xWU4JRT7AWco/ebAOsHqMoMOqQE
heYywVUdvxscig2C2x3UR5o9xxzf7k/AVUdFQkZMJ/9SANbDYSlLJO0bbUeGh/j/SPuOJblxptsn
YgQN6La0ZduqjXrDkBt67/n096D1j4pCcwr3kxbaqCKYDSAzkUhzzvJ4/fvbJ3T5PnNCxJib3mhp
LruymvGfvLvvCCfxQffj4/FcRDDeezCBuCoIyB4NSE/Gz0G0H4XMjYNzkH0yW16ualuzL9KY0+m1
BB6uhJNL9vRsKACkBgBIXsn3P7TgIodx1mWohVGO3neMiJGDYIkAbjC/LP+Ujng0uVqw2VmBSsO/
asCisSxkIbUmUNedAbAhTN15LnZaJ/6zlA246+YayBy9m5H6LlqAa2vGHDXknKHJxI1zNTVm0cLE
yrK0C/2gzDdlFNti4wbC2cy+XVdKqhFXNIZF3zaGQKjjFEqZ6ondlgeSpZYZ53s9jK1ler0ujGMB
bCuyhqb+TKYFlomOAEdWmXtC8P26jO2IQkYrliIbBNVFes+sHOGyEKJPNNZDUfOAATUKLrAPD2Co
R3uf6IigxAGB/b77fF3u5jW5EksjgpXYWDSbRejhPTLdFwJPSO+N4MtsfLouZfu1tBJDt3glRm9Q
lBMnuPnutXzu9pk3HYGv87z4FA01d7InXqS0vS4imaasGoD/YtRR17NG0xpsJ8ljaxyQumoBS4xq
rfzyR0u7SGICjVAzptkwABVclWjOpB5lsjRHeE4xmESbIpPzwnGXm8qPPBIgYRTJJCzuU5A0qoZp
JBlZq70ovNTBc5kAPJKc8ip3rq9u+4l2kcW6lTGoJ8FQ31+dcmb17uLJtvaum8JTB6wP6TA7CcCY
IquxZGsEUTnn7bA1vERgEP+ulnUsQWAOQ5QgtCd+hUf1TwR3yYpAa/9VtztXdcM9hf0RreIJ1dzr
699Wo4tw5nBrMqchRkVoVTr91FX1IRw7GwUvX+kIp12DWtoHl7ZaJ+MAqqDS5ZY6UB1shf25JhwH
venFVt9nLD0y23QUM5rUUpsXWcptZZJuAynyru/Y5jIQiegS2pR1g537HsOsDdJskZxZ3IvNW8fz
/Nv105UAehGtXElTGblY0i6an6C2FHQm9VObWBgbAlfxH4wnAyX6sh7mFleSCoMuOR7IjeBJsquY
d6PKKW5uKtlFhEZTEKsVhWGel4AkAmxNBd7gYLLTRvGDQXPFtuEowbYjXsli/CLOHxjR6OlDQ8mE
lGONUqo4+gJAloBjkxxjFEiG/v66SvCOjOXPU+o5HYqGev/3dgjQhnkmwLoWG2OHaHzi+UeOCrJN
4w0hYawISGEtIbrkjXY3oe50fUmbxrTaRsaYqqHG2QjQCtBPTea9Yd6m3CZtavAfHMJKBnNn9nKV
SSB6QFTsKZ4GWL8OVIrGe05DAYR/M3J8HW/bqJqu1TCt88EQMCIvDr0tlMtObnv/+rZtiyAqvINu
avI7vttKRKn0SSiV9GFUAqkwXyxlNjir2D6ZiwhmFZjGELIxydAr3cXHtEIRScnvJaV3/m4l9I5e
raQT49QEXi0UQHo1k8cgMTnr4G0V4+bKEY0IRtDjYax4tXhUg3+uL4C3T4xf03ITgLsSwhaMT0k5
wvbMsOZs4WzT9iNI+XUcbEZJ1tCppxl42hlvNDiipQbzy+jpBzyFPV67HP2bP1rMRRjj3MIilFTQ
GVOLQa+y9/8N7U/3/pocJiooMEtdAqtHwgsSLTzHzIv9wY6caZceppfKnf5Jvzd24YsoPHjXT21r
WAXX0WWJTJSAVJOaNCHUonYxH3iXeaWtu+FJd4UzTc9ktgqgZF7p4T9ujYtUqqwrbY87DHBnAIFw
6tnOervYExQ89Bu8F85FZFfP4C478CaROQbAJqBmOap7NcVhjgX46h4W4QdnK3kCGE+R61UtVtOM
Ts7Haj891gAUALSbK3pgtrEAc7jjVZt56sn4jBDBkmmU6PmhiQc6W/2ziemPEoQrFWE8R97kU93S
e6OVXqvmKIGXuuftHc8CGO/RDOM4Efqem++Ds3RLMbsTD9h/VmG1nweb7OnSGr/l8m1z3BYLxxBr
rQQKS+i/0LiR7HbifZxywhV67lesm+2g10Fcr6gCnldCcd8ZyJUsiwMoWrdp/vKuYnEZwJWgqpWB
xajSc6T7iRrYLdiur+s5b8cYjwGg46HuO9y5jRZZY6Rb4xxaevBwXQrHmFjUhTgZlEKoO5zLchdV
kyX8YY3notdsn2tZy9qQJdA56bHDVVLA9Qm2+TTZs0OxD/8sf7eSx/iHWECiTBfeQ2XD171lJ91o
aJ/r8NIUHB4gIe+UGN+gZEOddyVi1qw/tEDrNMiu453Rdo5ptSLGMxh1V/S5jhVNmU0emtdssGim
adq1Ix7S+qGGzziBfgLveN4wAu8KYXtgBBHVspY+PGg0S1t7yH7YBbufdHnVObOl79c1krOjbNNL
HubqEotwg6XR2oMpH5U4/T6YuK/+Tg4TdCiYfmgmCdfIUN8X4jdZ/t4YfxkMsngLWSgOyrSgCK00
idOQ0VPDeXd9GVu4KevIgk1A9oYgJGTGAbXaS5g/1N2BzAe9/dHkmRWTN2LYg8KlKNusrl80ku2A
MZq5zaIS4SEKMwfhZToONgAeHsiOx8DA0wb6+yqCMVKZCLMJ+6pyr1q+ChMqkJ+u7yBPBOMvFCmO
oomacCQ2VttVdjYhYRVIHH3jWTGbYakVpVVlzcBSTMwr52g41BLXdLujcdJuqS9sfOWuekqeeKOv
HB+vMu5jVtMiThPEL3U2Wfq8NxYeZDlPAhNWRELYGF0XIK2vHPVlX/Ouds4RsZmWBvPBbRBBx+XK
MypiAX+QhLx3NO+AWAw9xUx0IHHC87wjVdnSV4M+DQCJbFiUwZBi5+p3yx2XuYG3OuZZMmktcCNj
3PQpEtFmaRXO8iKAT5zmWaYHHcwmlZ/xcG63uBrXfoPNthTgnhQrDW8Ds7AmZIehl/v+JvNyAH9q
jzXoGx3dp7xGaFT9o3SCbiI/p8KJsIUZQDuYvaAiFSgvhRW34DkLI070tBkMov9HNyU04pnsWeZE
ipu4w1n2i+hI2lsjfUmm3pIHmSOIXvAfos6VIObwZhIowhhDUBJVdqXllqjElqk6WfKYajym6+3O
w5U0JigcZrMMigCqkpwmQFlLR2OfOA+mrb8lN1RNusJ2rnvH7UzASiS1/ZUHHloQN44GWmYKNDvm
bnYLgODWSve0RqJ//rN+/ZU4xuGXZEFjWI/MfaFqVj9/Suv7UeRpx6a/WglhXL48pnpYSMjcKgrQ
OHSUssSe0yS3fS+vZDCRYd1hWESqYF/FqdsrR23fucQju5Dbyr75PF0JYty7WHYaABqgE3KpHjpN
1qxQW04ZmaxGLCtLLsACWSd7WWp4Q6S8bWTc/kBStakmDBJPgdcKB0I4foJjxDqTYO8KYBtEE9qG
leJWEpDBWCytsBpeLZWzgToTCY7tIoW5gjeQ7DdIP+W+5NcgseR5vU03fzknnfEUOl5ZcTChhyqI
xTs5Eq1J7PwgSb//ncHqjI9oZGGUihly6DQocQsYLN7193QOlOhc5kDeqhj3MHd1nZp09nQ2MIIf
Jm4/6/6ojhxV4J0R4xb0sNYNoGJj8zQvaXalelOKiaOnB+DBJaXbRTInXKNWc8Wvs1ArZBHlpA+h
e+myr8KvJLkxhzdT+qzIL8b4g3NkHENi507Dtm4XQJ7QQktwr3qxK+iW0FoLirRg7vgR/WiPXHBs
zsWlM25jHMMq79Cc7JB7ETTRoSuPdnBK9+It7Vmo7OJJ/TQe+iOve55n1IzTmFsiLkKLy3/BVGjy
KTR8AKZXHS9Hw9lSFnulyoyqrunycvlzHrzpCaeYv11hv5jzh6mvoCSkommG+aBh5mUBtDiK+Rix
pQ2ss0dLPZhDpKV3B7i0Zx5e5nu/4BUFNRh30mmJGZrZCAWNortOBphaVu5KoT80wmhnQfSjz8a3
Uh9v5k5yI5FEVtKT12ECX9EYFnbW9LaeJ146aQcQuESWrFYPZtLexlLqlmQ6VqHopXJJ6csmu5An
0DJq/X2BUdFJrD5Fi3lKCiW3a7xm5irwR1HmFNY5imIwfkyZDCkIIrjlQbjv594qgS4tLZ+7+fN1
6+NpCuPBJG2IMpTNEN4vuCWVHvB9LUdZOE6S7fXThD4VAxlBohS5cf6g13YSc0RsF2tX+sjENAmo
mOOJIqMM3uxqduxqk1/sOhevcpSHp87hPSt5i2ICnDAJQjOvMFmZFz8U43NU/NB5IDY8FWB8lBAm
dZZ08IuDcTuHL2ml2gn53HS8rqP3iYVrxsQ6JbCgSwp9YNJKN2XBQM+fi6rQkYJENTu8xdzJBwwA
/KJ6lyKE03hPaM5usg07eD6DxrspREeLdpF4XwGsR+ahAWy7fGJIKqiTJIWFbDeaGABYfQ1AcBDY
jl8KIALIxAL0x05H3QSoaeVjcKO9jEfe/m6f4y/BbDUR87EaGYBb6IRxe2jm7Ji0+p5o3S5WkaW6
bs7bHZXkIowJ54Q+boy5x1kab7NL0TD0G3Gv+4Ub3XPnCagP+qg3F1mMEw60UKzjCAsjfnmkwAAV
wkfj0/hN9iidGa9nmLePjEvMphKEoSZ6yCPBM7JjWhdWGD/EU8DbQ/p3X1sX4xNHXSeZGGNdP5t1
kGs+0lqp6ZeesOeVKTlqyVYMo2FM5EEH0iMIgb1gyXwzFs+xLJwzk1gxgLw5q+PtIv199aIl7WwE
Cu28TvGGDjR7KRxDFq1AcjmayNMO1kOW7VgqBSofPyHnEm84ku+USR4DU7vyq8yZAtl2IRdlZL1l
IWZ1S4CiJ1XnItjPRorhp8HmLIqazzXVYFylmIPYU4W7hKtcPIqGRPaqH+3Qq/xneaKLJbNFQ60f
/m/IoAtkqxSnYxjz0Bw5e8YWDQOSZ6Ne5rITxaJV1s9Tj8mTiJcL4JgTWzBclCYToh73fwuK5PCY
OXhjPkwAYen85AdvbpNjTixwe5GRrCAiAoFZuCn6GyV91Yu7kJS2mT1c14XtyOmXwrHFwzEnJhlV
3CdGqO/MOT/M5p89wy4i6PmtbLU1q15YQmSftPFtGPxWAmyT/rmr7pb5UOs6T7l5B8W4hkWr036Y
IY76vWFfIAFcHTsrvCtc4Y7XosjbPsY9JIUxq1JPR5CWxquU6mY02v31E/qPqPCyf4xPQPXEVJQI
1tq6o2t6tOtSsIvdT90r7D9CrVlZLOMckkgzZlmBogehrUm1peS8svh/5CN/rYitD6paWGmzjmdB
6854tyrHxBks9aweSq9/4fXt0O356OwMGQGTTkyNJfEcSSZUZoBYwpwqt+rOof5kmLsFid10qq1e
v79+XNve6CKO2T6ljBJVpqUogbgCOaegzRY4GnFdhM7iUiN9rHdThN4FERRY7Vul3Pe8gtq2Xv+7
CqBC/G6zjdagYldj6EJqY78k44MoVH+1UToLPj0rQyulBOcyFsdGvdVmQFBzomXeRjGxVro0aqgY
ADYjaedoWnocg69doDh/c+K6SPdy5d+KYZGQKMalo0yTpRaarcxvYvrpupD/CIkvJ8J4UXnu0qUu
0TRI3VoOdrccPgDBHPhyeCHq9u1zEcV4UOQYMCszYYBDAfLzDGxk1SrIqyZiDJwHBso7IcZ/tkjv
6KOOltFMnS1dugNbDp6HPNownjYzHrRa9G7uaGP8mAl2Kg8PSaG/XD8f3kIYs+/FhkhDiYVUGKMn
2bxb8uhOD8O/M30WlLDopow0Eu0GLJ/H+ssChJ84/Hx9KZzdetfElT4LQdo0iwEPFtVgM08U5JVk
HmkRT53fr4iVEKUYCgPpDnhlLT8bynATDoZlzoEXENlTIsnvwY03zJhfI/lpiGbv+hr/4wr6pePv
l+5KftPGmZGGUIn+QEPgzNNztM9Ryg6wq37mhfXblVpV0gy4B8MQNcZ6W0x/zGNhYE/3yV3nVaf6
H1qnCN2qciXAz8WvwSO69mzBkThJpc3TXElmjBmDiV3b9dAYNff64jTnr3+ykysBjAnns9wbQ9Si
fepUfqF4RYLdHcqT6BSH2OP1cW7rzUoaY8pdKrdTn9K683uhZ9oNlQtGo28UwkcoOFrC2zvGqDsR
xHkioCadkry0st3zWB8432eLY5gM1TH1j+9L9XkZvg8jx5Lp2X4IfS6bxVbF6rwWi2lGxaWaEWyf
4qG2SeyFPY+lbluOKsmKKMsaUZh7VqlaheQiAO9y9RiKdlD2VhjcNiWPq27bagEK9a8guqErq53r
uWzkGFYbnQo08rZ+d1Rd4U1yc0yS8wLH7dO5CGNsdkkacckF7F7enUT9WeGVH6j2fDydy/cZy2zM
pA5Cejqy/zPp1FKWd/8PeIkI4K9+7Rljn1knGK1UokkO/ERgrezPkz4eDUGyBaIcQUf3NIjJYxbW
POR87mExpipWeViZtIu8cwjGapHGc3J7vs33tVeceR047zp2bTdZW23LpGpoIfvfdBeFhEMl+Aet
5FCCwQHPQPWMCj6t7ICzrrDbnWHaqiXa0T3t1Ams3OF3X3Js40MCRG+HJI/gsLLWLZsnwEDbWvhV
CnnvXp4cJmKXjaUJRwPFziLKLcBdA4bxQSm+qcK36/5+M9C5qBObB5Floa0DGadKFkAFRFafnjrj
+boMjuWx6Q+izhjKo5fzItw20mGoOMghvL1i3EgoB6oQJHjiiuRTmRxnjPCW4w2W5VxfB2+vGA8y
DJmmtQXW0U67hJxR5JZ4jQ88KyN0rSuXiIZvMDHRXtvBw4E7qGE6+WlGISB1QocXrvMOhvElvRko
XR4ijMlIshua6TSJDadkyNszxmugO2qRA7CSOZp0XxT3JZhhjIrbyLmZJFppMeMthGiIRQzlUm8x
oAmrtWMUi4il+7UXezzfxFkSm+5oSLzohQhHX1SKbRjjXp/vW8LtBqA7c8UDqowH6CWQVeWV+BMO
UzvonvKi3cWgUVuQpQS/DlL/qk1ZJnklFN766GavVFDpY6Pu6eyXjkvESO+qprSX6um6LW3floaq
GqapIexiVicamplT2BcnnsJDbWpOkuv+NFaOKtQ7smi2WC6OIX25LnW7oVS9iGXWlihyVcxgqwD9
04gLRdlVJ8Xr3xJHQMNe99y5ij1MVuZLnzmCacz08TQvgpmYShp6YgpoBXP0x9FVMS2MnN9RvTcs
dAtgcHf2r8ujlntNHOMSQe4aVmmJqdooEixpxASfdpdqD0FZU77w67K2M5qrTaUKtVKYfGyLOppx
V0+vEuDFpR0YGg/F8+QCtcntj5p7XR5vbYyLDDMSS2C8RI5bPGT5WxUUljm+ie2+7ngTCf/hji/H
xnjIVuj0ua5wbMKxd6O7CKSrwff5GyVcnXe8MsG2O74IY3wl3DGS3SPVkXb8RCo1seSEV13hrohx
lXlCRrPs6KRUN50zI/HaNLyb4q+CQQ5JF1nilHlKvRuRvRkk0QkwInH9+LY7Zi/qwmLYmXMRzIaO
1nT5jVohyFFRER4TJ/DEV8WWrdgxE+vPnPavvZWZgyRVEnQoesPaRs1pJH3fju1tgJm064vb9p0X
McwR6k2kSANIygGcvRsRlC+yh//5SyHMEZp6UYhJnaKcnidWBKADwa+qP8oz/FoIm5kawR8hdRmM
LFSSw6Ib6DBOOeHU9iDTRRHYzFQqJnNTdP9X2kEQ4tRPNAtKLLTHWuWt6fC8sELd+xW3+G4cK0/V
g0V+Knp0aPV9dgOwmdTqx/Aky6lTx9poLUuVIBbCm3eQSyeR4ptikQ+CNuzqhhz6aHFjY3INozhX
I9BdpeWmNPD6rlTdakj3qNbTKTNBx1xGL6kSiFaTzTG4VfOd1gt+ZHQPXfGy6NWXwqwfr+sd5zpl
8199PQ9jNMAFvw9KAN9AeWer5QF+cTzU+4mu9g8mFLV6ADHSlIBw3dZETljA8e3vvmMlIByqtCvf
+5c7OwRLyvfBcO+rP4P0X2kec4V0qZb3cl/St6xogzPZXkDtBFZhgAWDD2n/d2fDuJ5Mb6pYpjGH
mYqWnp9bA9qdlVY9+ZhKkIanvuSxw23HjhfrZdzQgkdqIstoBOu1o9k6UrnTAq/U/CwPrQ74jdcX
yHF677hDq0PLgDyoaCPwcJQ4O4zBlFqlGtwZLeEljDiCWOBezPj2cqZhtnKKAbCsKndl2DuaEXBQ
ZN6r5FfcxHuj6WpBRjxXbTdi++omH+0qHHyzEA/K2HwVSFFbeSlPViAOs53H8S6LpHPWgHCyqKwo
0e+IhvB8bA/mLO0LkHumJHo29eQhjA0P3YCvXYOBolgLXvJiuV/S6pMwL2ctGjwAxftTAIFDWx9G
ozlNHXGqRL4biuKxM6unsR2sogPys6Y9xYX4NQt3Zl7qVipPhj3VtSvpCS8PwXEsLLBwr84iQNdh
8XP9NZXvUzCuSdNXpfP0NLLqaifEvF6gbWCGi3GyOMGB0s+RTme5W7c7YX+9YRe7uW26C7DzR6/F
IIAiWOb360rMcW0y/X115qYWEI02uIL751iPh2nmdJzwdJf+vvp+EpA0Q2yA71fPo/k8E9wbBed5
83EN7xhtaNsDW5IGrK3fZShTheYPBUVFTOfZ4fw4h7N9fZc2wsffRTDb1DbAuZNEvEppAxX5EeHh
JD9KoBIanoIbXsqWuuHf7fB3YcyeiWEH/hMMgjhjuhPNowrwPuENy7u+pneFuiaGuQ16TRWGpAQW
MM0eTCfaqWs+9AAms8TRosDHw0EDEbBsQeVDbxCswsaYvKN8vv53bOCz0eVCzd4Rvz4g7WkmmnW6
Dr2E8n3cgEtRQmT8PuENPI3i2DvVF3lfvgq+sRt3PL7X7a2+yKaR00o9izpQy9LQwb3c6Y6iK8j4
S2eClqUIMATX18kTxWhpPKawta4hTry4VVg7fXxKgGgjaJxz/Whxv28no6q5oQ59J4gEs1D3U/cl
wk2v9Zyrj37jo+pcto3R0G5qq5h0NXGC/lZs9nr59Ad7ZVKiJhFzyB8w4HS5z/uyhkpMYW7H1TET
dRcPRJMLmrm5kJUgJmJoMBangGkGLfd+j/xE6qa9o970Hp1R6l/qY+f/77EkjsdEP5oqEnCVswhW
bSamfZ0DJCtYdDvS5ycSDBx/uKkBKxGMYRe5oAYJiBudIQ4OFEujUKuT2POQq3limACvyppSmGi6
WSv+qUPAp2aHdHi+rgjbzmG1FuaAhMyYsjQAf7d2Jodp3557P33KvorAhzEPtZc647E8CkgRx97/
npf4/aRojLDyDUIUtZFJEMpkcuWmgbHrJYkTI3O2kG1HL5NIGWoMIjmk/0ryh175J1N4fEYfQ5nf
lsEipnd6II9yC84mChpUIKr4OVTYcjLem+7tclDvb9DVbmEC0zACnS4lPIN0wNZkyRqDvRgn3nWV
2N4zQzEwOoBwiZ3ZJqRtAzWEoKktbvoGbURhcGiVmlNd2fYMFzGMGzVD0iPmJsTRl8ot0+UUS4Rz
+h9fffRkLiLoSldblgdLH/YC2s3bYUFv0rMwd5ZapngB1rbAa7fbDGFAnmJIaB5EAyE7iN6WSx0R
DT6Vlhbp/RoD8UEEaGPtZdzW343kqCmvpTEX6zRVsYRULNDhXMNHksMzVOQ4Zi/83CCGCOxc51xJ
W2qxFshcr5Wo63GUj4qjdZ4IllrS7buJB9r3/tRiL761FEYr0iUz5ESCO5q+Bb7ilL66i7xmZz7V
r/Id6LQOlHYnsaXbCjydLa9vZEsn19IZhRnQpSvmHUgtF80d0n8m0NRdt60tI14LoL+vNNIgYtAb
NehN9fQE9PFz3+4TE6S4ES+Xt+WU1oKYu0M3e0PrKen4z8QN5aIRfMB97a6vZ6Pw8bsaMteH0fWl
ufSIcYMfiNxfaf2e0oDixXmgmBqLb/rTTeVzycjpdz/qiSqrQHxQwMhJ17/ayL4rC2J0kEv8/IYA
8Hg41fe0P7gAYNF4mj1kuw+wBE/nNSxs64ihgQAQ8apmMju7ZCJZWgNOZUSGuTiGGS9LsLmyy/eZ
HZ1FIRfSBW4klV97curKP/C7Gupg//79zM4VJgDvO4ByO7JYWGXs5zWnnXYzpLhI+NB4PAtprdax
QR3h4g379K0E6KKm2upNoFix3TsBgKir1JotJORFyQ1b3muSVvk+aAceOjIxgSz+oY+u7AQhqGbs
YXgjQjdqO7qtdrqPKPTlf5/1hwGsRDEWPaTmkuRtj1dHPd3LuYYKaoJXnBR8vW5pm+53JYdROyko
mrSUBMUxgvkw9cP3PgvPY0Ker4vZqKL8vh5G/WIZeAIzRiRxeGg3uiscbN5jcTTvad8L+O9scMi/
/KVMRiWbSGrEcZ6JYzwR8HX3qYU6prs8SKpF8YcNL3ITf+EZ8vaFfdlStq8uMeCOkwxik328Kx4j
51vx/K6adujwgE83hsh/21e2yS5K64qEFaIqjGc8g2TpvttNO/C9Ljcj+ozou79939zIH14LW97x
qu/bAcNqtUzAUKPYEsQZKlX/5qaVF8Gl1giNPYCUmjOitnnTrcQx4YIQmSoGzuFm1Bqw/uY9RlPs
tHaW+C/lMAFDrgHYJVVw0RnKJ019acfK0qQHbeQNSnLsT2dCgygq5bomeFYmSuksKtkZqWgrHfdC
3bxeVvvG+JM+mxRxUbGe4bXZC19pM5x8a/rxXsBEZuEHbstJIG6Uy6hmqipctoE3M9uWqZlZWU8l
zMDcafeoHxgYbS397Gv2T4MklZugcMq7vreV4yKSObSwVvSqTBEGheI5T290JXbU5ikHX+p1z7IZ
JayWxhwaSbWpagLc1ZP2VQvtePw0DU6HbM1gnvSI4zq3NeSyKObkgkwdZ1Tm0FwloORDblT1aA68
u5Va6cebjTa3GHjvfehviaMi0KppIU4oi/sURfSyzP1kqr7KgvxV7mu7655nVdhJWngzEjQ9x/nM
2dTtdV7+BMaRRHOkyUOITS3DeNcrmWcao9WpE+e9yxPDOJA0U6Mir7Gdc/mt6O5j7VQsvMLPf1wB
l7UwipjgASwvyCM58rlzaKt9BAQd+XZyMf/v/+9tcdTQLsIYbRwNLct6DTGrEvnz9DrXDedkuMth
VFALx6EMQVjqjAdM29P1GHvtZL7NTuZGBx6L1rYVX9bDhCRwHFmXNjJOKBu9RpDcspcaq5hDp4sr
3tNsYzYCuyfLBOw7oFDCI/v3iN9MJkMTI+QLSlCcKFYTW7qnYiRQsMHqiGyvk9/lXvHU7jKfl43d
XOhFNBsoaHWxtFKNjO9Q1l4bxYBQnqudGivnLgWR+nWftQEn9ttC2UihSUQxKSTYF51dQEuyX6Hr
uLE6UDpfl7RpYbKpiEQ3RMUUGX2cyNDVmEIEpHZxJvG3pfbCjJcc25jEoKu5CGFU0jRbsep0FFca
J/DDY4oGSvkx3VPsaYXHBbNR4vtdGKORIN8SDcFEjJOcDD9vKb7iLse7AyNwrv622OUnmhypa//6
RlLV++CUV2tkYuYpNpDDSlFVvTy26fp4T43thxWUH4N1KpFBJ/e7CQBVW26EHN6qdCdP2AFCEtWc
wKcDQmSPUO7VcMC0s88O0T0vV7sdPq5kM55SMcBoGAxYIxqId61dn9/fcrMX7UqPcpJIvMPcDIRW
Ahnt7IQZbwKdBlxZhH6DfDeKy6fr5/benfXh4FYyGOVM87TT1RQZdlp1bE7DXtrVP4LKoo+B1Fdd
4xZgoJb8AvQ2d354TKzJntwQTyCEYSHH7nnrZXS3wQSAAsZaxETVUSnuxj/JH2sK0pIyZW8XRcZ/
om9DzcUKJaUlBA1W8xjl+1hv7EZ5ub6p25fQRRDb4qWkZqqlJbzl7C9evKM0BPNd4FHe5egw8dSE
bsvHI/y1LLbZK1m0Vk0jCfUL/WUEUmwzF68gYN2r1YzApPnMWZy4JY6gsxj/TFVnIc7zNhEFU0Z+
shDOc/+jN12FvCnLbajdqclrPH+fck6xafviI8jIiBo+DDSf360+z+Uq0IQF1XcgMBtvQWOlu/xt
AfZT4YRu7LeOFtyGdu4UZ57Vbzq2lWjG6LU+7gTwaRFHruNjEuY3RYLJETn1xCbYxygdph2A5Cdx
d32XNy8mVVFUTYWzBgDA7yuu0tGoiw6mr0cYxlbLw5KaUFRePLbt01RNR5VAl0SDMCYh4HKK04a+
tbCZow8GbVd3Myu4pYingS1ynqrby/oljm3wx0ziKPcTXj1q6DfNY97uzfj5+s5tG99lSWx3fxNP
cRvXiABbt3/Gi9sddjLQ6gQ/96J7XuJm02WthDEvgQbEpgkgWxWU2u2+fMpKjupvxl2r7zOary1S
AYATBChZ/KTXh1aSLXG4EyvO9c0Tw2h5aC5mY8p4AE/6t7ItrLl36+xJ7nivUd75MzfaEpVCXItI
FWrifpoflsUtVE4PBE8Ec6ElJC7rpaAFjF6yOqCm9MtLk/JCVJ4U5qqKQrPtlwW5nVwObUA/W0X6
Lesz5y91mQmrFnkZp8pEIEyh2gha5EO3Ofae7JWeyYWm4uky4wv0uNYR46MY3QuVNUSVP/YpL9Oy
eVdd9JkFN9dA+FpICcKN4Cl8NnwZFUItcaodGtGQhxOd5gC+aD86lH/ylF7JZfxpl4hJinw88qum
uM/M4GTMuC3i1Lt+YJwtZEnk5KDNlimHOwCUJPDnbFXmQZlvKp6Gpg5DJcSU36tRq6oPoI9ldaLe
TVt8XYelSg8Rb6pw24WuhDBqN0hjFBYG9WoH8RAclJ0KqO/P0r34Cuyog2xy1HzT+2jorSSqZOgo
uP9+2RV4SjbpkEPxCsmVMDlAMKBRmoeCV/jZ3ryLIMY3CLIcV0EG91Mr2kM6ADqy6vZNqXy9rgXb
68F9KuKEVJNlqWgGucqFJQbxqL5Lvmf9XYGQmQcWtf1Ixkz9v1KoLq40ISdDr+QxDinZTyflSInE
TFrv4yKTbadHdVFVNPQ+IvvAGI+xBE2k07TeaEseWmwjlJNmCeS4k23OFh2gXPQTL9uxaUoroczN
2rWKXlZJRhwhqkAz050SkZdp3lSHlQjmchXHHgPHBXVG+Hr6KhK7/N/JHPAcX4lgDknJI7VKqbmG
6aPWvEnpY2zcX9c23ioY6xHNBYnSBeWqNAIfz0T2Yp4eSUg4rm07jbFaCmM8VUrasptH1JuFFJB7
g0tm6V5LkTic5B1g+q26ac71gkoKsPjyDG/I6+vcTG3oaJSERYGOz2Cz9HFdlsE4jWiXac3OymMQ
+cpAw1pUGY3T+q2cxG6mmedwDv10CBtrkPAzphH8TAycRI0xU4HGl/9H2nU1x40r3V/EKgYw4JV5
krIsWy8sy4E5Z/7671BbdzXC8A4++9a+eMu77AHQaHQ4fboqOdZr60k7/1nsEXe1oUQzoLSR/tyn
hzR4aNFfnPkZr6F8szB5Lok56bLFHBBiAPCSAsN6XNxmRyzQOY6mcSxmR9lrboUofeSF5ZtBwrlc
5uTHflaqgiJImFzJrVxQO5o1iGJH1zA1d/b7v8pJY2IGJkcj94ZyAuOJ5GMQY3oM7PRCFVPNm0OY
lqe0HG6ERNtNQi2ZYv/YBaiN0tgZltzR+4LXb7Zlfwy8rxJdf4XKxpzxHE2LmKLaPBrhTZEh3QGa
yesavfVOnItgNKfMgGWL1NWuhsGPvpGtKq6fMXX9phtLjle8eXvPZTG601cTUiIDWT3JwUb0nJqC
FVtrGzd54dW2VveATUgYVF/HwiIJorF5FkQs6AQOKcL16I6SU528Vt0hI6Dfvuu1gHP9tszfmTA2
19JKY0ZSyYCwsvCWobMKSdnJQcwRs6kOH2tikyyiRgD9yhSgfODwx2gQF1LrujZsZjmoSCQDg5F0
BbNiPj/olRHF5Tqjbn1mvwYngZodsnErgyHe9rvZlZwWb68vH+AdcWvj65Viz+xcOHPHhyKvSnnN
G0+3K7Vv70WP2l0rmNFv7WkdChRaK+cStYMW/TkWjyd/07Sdi2fiKSBI5kQJVzDTyTgNaBRQDhFo
rh7CY3nMd+W39Na40X9e3/CtIz2XyXi5YVIpNRgUMEtYOZTijcAb47ClmeffZ6xYI4R6Vyj4fqP6
yYBiTXmYlZijNVs2hIJlTjI0TYK1YnwYBcjleC7gO7fDsQ2+lOSubu1O4YUdmyHBuZx1M8+8zVAR
QJ6hoNJVitmTVumnTNdcLc73+ki9MFVB5EceNBkxal/flgHw9IbBgYVtLlWSRBVNAaoosjkxtSyC
lGKsLcYA/xbH0gzlx6n6CdQMz9HYsl9ATf0riHE9R5RD0xHQKoBxNE87xQ+VC2rUt5WsKzgSjFdc
8SKAhfsTp7a9qTFngpnDnNS+SaUY4X4qHMNoXwsu5cFLeSKYc0z1MtLjoFdsoQQNemZ4RVJaWtO7
1+/WthikFTWUj9FfwdznUkfvnrY2/hRx5dcTdcoy+2FoacI5q22d+JDD3GFxyEdxxuQcu5/9ebLQ
bISJc5ZEi7+5ZrKkaDLcEUSp63rP1D8VgilOYLnttPqB1DoINizAj80ZQ2b+YuPOBK0LPhPUBxhu
Xs6NYks5tWtSnBBJ7pVK5JzPZiEN6YN/F8QcUKpX4xQBCWMrmMOGQBj0TgRMKItPLcVbUPwfXcn6
hxuHV0ve1I0z0cyZGXnRt6vzZ6vTiyi/JCjWKY/Xd3HTtJ+JYEzv3CtySwJUkmLRGel+4H2fswR2
gIEkCwpG2GD3DOCRhF/68Ew07vyz1cxcPMkfi6BM2J3PsUYBLf6Hnzn29Td0alqqB7P7Ftq8Q9n2
PmSC6c6qIioqm7QY6dDmGIMCPg6/2qFD1FPg6qfP8pOxa+16tw7zIg+lW514tGvbe/khmLFIcjGF
ahetbDwjuv8GK6saq+dlS7YV4kMIc3+XqpyzqVDRK7A4ffomCb+vK9z2+3i2fcy9DSJaqWv5Cs6b
aIlOZmOuEegdqTd4fJ6WzYiMygaKYYCrSbjHjJUIiaQLLZ7ClReaWNVtZIfPPeKxwBxO4SOPvPu/
WIsPecyLWIRxNcmIySAPrIVe7vRO6M8n4Sa2Bgf1sPt4J7vrQPKQS2S5fXIfopk3sYlp3y4TKv4h
lU9AG96IC/fBX79xcdMUCYmaFQciG4y5INXSCzXSBe+HJ1uYFh+ZudWZmC53t/Jl8pjDt7XlQyBr
P4JqaJZRR1//aMn7NaYeDqA3xQSsdQ954djmDp4JY5QlMJaslgDVsYPcHvrQlCmPpmBbAjpD3jO4
GjvtVQMCPO9RXrfDJnSpilkgIY9YYtMnU5D0lglKlSLb05hnixCEHTRQ1/xO+KYhn5q2Xk1O0XKr
tbxBl5s2CRdLNxSK/C3bADbrWdPRFYlQ6eSkCupeaSW/j2VOVL65b2di1r8/e+zjZYwbIiLHSVJf
KnZjtbtulVajc6HXZ99nrF6ka6PWrdOeiILhpoCPS/QmoXcVdwLptkKfSWLMX6326P1aj4fcD3bs
1174nMbo715ZgjNr4uzbtv07E8d4L0PTRWOPtNQ7agUzeK0wdagFOg5LWRlOA4tnATfVT0XVRUP6
G2l9RqCG6dmRqqLeV6ePiep3PWZ0CLtY8AT10Ocax9vczO3TM3GMi9SUaolCFa7se9/8bgEj59q7
Ee15KfDN3P65JMb06aMoCHGO1zc4ibOZ7bodGJ5vApc8Fl90jBnQE+4Uxc2OqQ+ZCOU+q30hh0kk
FQMBVZzh/ZNTDO+l3FRaU/VEu/MEO3CAMLIMnk+1ea//3VeV5cZT60YJyx4XTp7sIjhokc3N+G/e
6TMRzFNZp7oGKCC8W3Gye3KnNK/X7zTv+8x7OCXCkhtriTEKD1N7oDrvbvEEMEapTxd5DFVAT2YQ
fhOru10B+AWGnotu4RSnv5kVSuVzdWCsFIbFFAopkHoq4uAwgvtTiTu7ykrepeItjLFR5aJHihzj
DmOohSs6+T5/RiHjsI4HyZz+reK2Bq5G4cL8nqkCYzR0IRPVpqsRhaiGmYzFax0CZhoBKW7rKheX
tWnsz6QxNkORaK6CKR4t+S6Q1ZgWMhOzeEO7L2Zqi2gGxKx3L7o3nP9NHRn7AUSdKk4Dqh8Ynew0
UnafppQDGuBcWjbDG4JBAVh7uNZyKbzGcuOmcWWDumH8m9D7YwPZFK88a9nYpvACy/JQSW99+qzp
nFrd9WcEVNOfLV9NlKROOsAQ0IftSMpvY7RijC1WVPQ+yTelwLN3HJVns4MkKoyhDnC1jJKGJsh8
X+RJ4dyrTb1DXgQhO1wzdNx+XtMcCcaSgzHHDtIXVY+tcnoUmrssTjnHs+1joJwA6ymtME5G1UID
HVVKD8u3ljBiIHCDHXVqe53TFj7ycH+bSvchjAW802UctGhBbZiMmVXOkT/LjSnN/V/gUrAS1NUB
SJUVhTERLYooORp0gO/qd1N8m09u2zxev6Hb5/MhgrELhjwa5aKgBA26PNOQa3PSH5sCZEyLf13Q
prKdrYU5n4CWApDusK9ZewI8QEu+Xf/+tleky9goSQMAnEXr9xI4woQEle51sph6XA6FX+7mXcHt
rd48/DNB7EsR1IscS3C/9MEygp2wWGrHSWZvtvmjnvLvYpiTb1ph7EEZurp4owPiI7uyDW/YhfvU
6l3xLrpZay65C7/dzjyZJ329lBdPk04x2lBC1YAQ5tLSpZSNuNDXxyLwVlqm8qbF9M/IRoMRGNc6
J/JX8lxAvHVcsMzhcz1vasvZL2BMYRkqVVzIyBDT4mSEsQVb9TdP05kExlMah1DN0TIMdZkQ+j4U
4leOPm7erDMB6xLPwrdEj8o8kJF8XrHzOXRSMNN9hwGq2YGeFjB3oWR2x2Vo2Czl0jOxq/aeiV0q
cTZqUJ6h16LbKYfUO3ZO4q9w3Z/XF8g7IuYa1ETttKpaCy6SH5MbIf3xv32fuQJaPCpl2eCaFa32
OOatj0GVf/M4oVsKKKmVs5EtRU8LMIxiV0HLpM4Sql3cFGaPQT2RxOu43+Q6o6jCEU3EWyixc801
xKR42xFJNba8l73kWTVnC0M3AZZK3BVEF9jGsbXpffRlsSK/e45dXhV33bCLW332ExhTj/ZLlYDy
BXSRzWxF4E4FNy/KtQ+yftN2nNu1aSPPZDHWPqmmqh4CeEuaZqAOcoOhW1Ym8LAn22byQww72jyq
qxD5KqSWWiexVjaFlYM+slEgBpNWfgqfpf30ZbRVS8Pg54VXXtp+ctAqgpmoiiKrbE1eAVwwy+uQ
2GMLZkpxli1S3dRT7aWJAPpvNTssRm1qdfSsFn8Xm1MF5SYRrx298N56mkrJiCzH6vA0O9lJUJPv
zBUnO9prXlLmbfd2OuBMJGPShEWmQkuQJ096S/kqA3Fc/qIPy4MB+mq3viMH8Pg8/bEVUERRBCU9
VQlmIzOKVAmDUSjdmqSaQcBlLH5R/EWHDESgBR4ZGrRIstXIhNCh1prVs+/eDDimIzp2eyeOHirh
1/XFbG3gJ1HMFZzaqWmqCNFz66B1cZ2W4Ep+6gm/FI+4yV5PbPnhusgtXoVPIpkNBMSQ5nRdHZXM
NTcfOiBC0nF0kU0tYq5g8dGvEP/NBxnDDUJQI13/BRvvxPkPYMljO3RAz2UJxzxcWn+daQAysN3/
JoLxV6QwrTW5aVEWTVxSPItSx4kuNt5yrEFHdzI8MoJE8+dHtcgGVc50lBnwhxupqvxG7VEShd7n
3fT7LxYjgUEEYkAoylZvjETQ9F7ECIEFsV9Sv4Hu+W8E6ADOoW5CCVvPSFRh0eR0gMuvvQVoFeCx
/228Mwpu0X++z5YvMOtBT0IB2d4FxikUXtvpnianNP5ORx4MeCvVi3rkytCoaaAUYzOvQidOOqkx
mjI5DrZsjafpMJi9q+4DM9v/VbkJVW8FlggNweSCCqJqF2VWY9zfvFwcoPN2dBa966ezBXb6JIMx
snEjiGkIn+W93JT1VvmlvKlcMprVAVhG2UXnfWryS7wbLzbEQicUXdflC+IE0kugbVI7jCqdldu+
eEu6+qgKsnt9dZtSVIIIHZ4Q/mFuqjzmRZcacOqyRnYMwIOTJdwXLe9x3FBBFC0+xDDhg9aJ8wzG
dMw1j3dT4AnJfRvac/oqUY5F561H+WwYoqYRBRk04/ZchG7XYghv2mFNPPdxC92MBekqeC3ga1w0
p+pGGI21jPFEEzrxkDLcD4fMDezlprXLp3V0g74Lbzueg7O9un+lsrm1NK+NdjAwcWcQXA0UaSnG
SnLSAuvzwzilRANoBt3hiDMvKndiuBQG+t+ld3JIDKIDbvj/0xq+pRBolqSaqkg6vSjZhY0O57tH
9mHRvSJ3p+UhrV4F+VTIL9cVfAspgXyNQkQJYzd1QO8+a0Sd61NbG8ACjVbyNN5kbvMCyh3dnQ6N
3zmznaAZzGz9GPlKm2cONzfzTDaj9oGmhlGyDmgV9yoci85f8SAVt89+Sy3Ol8gofS7Vk1K0WGJY
PNadaM7LsV7eru/jhteAbdRgjQASQ08247ZMMUru6TqjAhNnLLIkbhJyYaVrJYnRPaqthD4S3g4R
hLifj2pYpq4KyYiA6H0cSuGiZxc0QsTnmaONxaABG0RrGLgFenAWmxgAld/JBmxrVXxFqFXykngb
504RVIprly7q7GwcG8qgy28rTDpIUKFbL1HjEFf2eVicdy52dsPO5LD2YM4IBtAnmE6z9gMvu1XH
BDN+wDApZ3gLTyCp3UlWYqZu9ByZxZfhBn8i3AohZ7VsJh74S4X2ubL+itAHG6/XOCtbMu/QLmEt
4HMHYFRVRTBJoL2Jucm6nEWk0HLM4jnN95gEWH4XzBbReuqJu+J3fNQ94RUo5L2MgUTa83X1v4wU
ZGi/oqGBHt0FoB5YDdpZGqfTyzZV9UF8z2bqiGYR1f6UvMlpTKBA0MgxfONIvLjVaEUCZ4YO90yV
wAnF3GqlL7JKrdfRQ6f8Bo7bvgdT2M8gMg3z/VBt/U44YtIjR+z62U86xYhl3J0sA3aSTJOIFzR5
k0j/nIAxSQpbP9TFUz9TE+EfuMQSSywwZRjQ1KBv7VxROfaGt3rGFjSapM96i59hiKc22uvLTtM4
adXLEgWzVCZjplVBUkdjsNjxF7Bs7Wov6UCYUe7WbvrQVnbXd/YiZlmlKdI6LBk0jxcosDyKZqlM
Z5xn/UOROzOcDlpwHw2cB/ziZWXEMG/OItBgkbRWtLPiWwlmwjKNrWo5KfijnPNYWy/9fUYao6Rz
JM2j1GoLXlfDQ7MhmMt84cuEoaNo8/oVuzwKhMsMEyOQUU+M0S7xRsAIrD3WaWgWTw2x5ufS6vy1
47rEPLnRxdD1ajGl1FR6W+C+6ryDZFRTq8IGDNNksdWemkvnA3BEtNSM59/XFeYydcysldFPXZ0i
fWkhCASadmStmYnUkvYGXAjebJ4t+/ZJOxn7VqfgXdO794OcUFaw+u8rjL4z9dciBrK4x8SHW95h
XvpmzAKZ9AsanLJYrTPRTmK8+MQKDKf0uiNBUiQ+lcfITzA2T/Dm2Ea5/09ree+ykf4liLGMCxSh
3hSC1GSQnREMOwp6c1a+qONsXz/DC0/jsxQ29lbFVJmiqIEZEx4H2R+5Vbb1Ol+Ya+XfZbCw47SU
kwWtTuJ7ecEgZgkV6Zz8SXOnX6H9x435zHIY4yIpdUGCGa9gHZ+IUNoUxzQQ3hO0PuSXazJEgiHk
eHbZt1aP0OjblImIxorxfqbCbIlq9qCEtbvMjd2FCyhP8mxPlu5myKWdPErRXx3bxy9gFDPWQjGX
R7rYEb0vRVcTnb9Ri4/vry7VmTeRJ3GpYtSDiM7bfa/dVTkHFrT5eir/fp8lblDCIAaxO35/ooWm
Wj9q3V4t/xiu8K4MH0IYf2yRdA2TPPHSgOTAl6XKS3FC1/dp3ecrmsAyNEh9KvVLAE1Iuskfq/ZN
nrOTGDeZtYSNNy4Zqgxpyo3uOQrIzg+qhEnB0GlsX2NPwKCjTkju1ra6YjGTvfB0fY3/5Q392MfV
hpwpg55kZSUTuCFgwfxh/I6sxI5P851c2/nOcJvnhNcetv2AfQhkHjC9japA0mscHEmtYUZ1vvzS
R6+TmHOOb9MXIRLqBMgtwW1nBCmp1o51Kyx2Ljqi9CQOhRnRm64KTIE3R/ey9rNq45ks5rGc2qVX
jFYUAVOcrdiXfG23Rtupy3sqL0uH75LA1A2eQNSZKLOqRlNA65jCNX1nz7NQo9T2o2fs4vuqA114
8mVtxdFeoKOqpbz2NhjnbgNHbjhmcvNpAavIf34Gs+ChRNN+kamL3VGM4N71Asc93tSSs+8zHoFi
9BN6T/D9pQ2tWT6E8WGIGnPidituGqszQYyx7cYJPFPZAnNPnopgMYV0D4A6Z7c2LcmZEMbizqoe
oMdZWexUepJJaWbCvTQd9fLXYDxOYWtev9ObZ6NKukFUDalbNluiaYmYhRNeZSOgPklLN5pH+7qI
zbv1IYKdFFNPciWC4xBPCAZ36I+iVJui/CUFoUP/x1TSq8KrwNqhx1IC6xijCQ0Y64K4gB+a6l9z
4WGp7loeLcb2hn2IYHRAjMupm1WspuhKNxk0T1JazoZtqplqrMlNCaeiMdc2LwZdEgRoQBd8j/J7
Ze7NmnKC9u1D+ZDB3EkjkPsgHsTFrsgvCTQ881RYWXbQugch5CWDt7fsQxZzKkEiTXIxQxZALWaj
fxNK77qGbT9MZzvGHIqUDzqaUXAoUYSCtuIbqH9F8C6JO5wCp7Fb2DiOSN4hMdc0AiY2BMp9sVds
e+HmHrEkczioJ91bQ8ruBNYA3kZurxO2nIK6D9BmhdGMtpqTuWsQ+4j3i9t/R04JJL0/dBVk4uv4
AB4Id9OwnoljlKTQhTHRglS0q2GwaB/4aTHagVjYqsijJNt+q85kMUpSJFVTzTKWhqGYruyABXUf
3qypjg6ITCzTQUDpreCnzCedmfjDiT/Oe/NMz34Do0Z5o9fIGeFMo+UxEDxROc4q563aFIHnH+xK
aMi+BGbSVjeQ91jstjTcQvVH/LEseFHB5htyJoVZSIaM8hSEpWhrzRfBeABldC8e1eg2jL434sC5
CpvX+0wYcxNqOaWqUcFJm9r7znCz+PH6VeNsGWHaOrKmIGlXQDOI5CX9L1pbBZfccVPTP9bAVhfH
scnQSwCTi+GxxxVcFe/DE3EwLAPtegjr1lmS8xts5PWlbV9oUJMhW2wQ4wJ6OlYS7SodcsV7ejvZ
gHd4uUV23e/ZXpMnf4w+Xt/HM3HMhdZFASWNuhBtKvY3Sg6qHzCj5Z12f31Z2+pHZeRpVCyKnegw
tKGUjzpOLG5TsysiZya13eaCIyyil9S7IePwf24nhdCu/x+JzMLGMFZGism3mFA/W+oPOABOeipV
tG5NzrhrLPSXcERua8yHRMZeafrQjLpoLLhib3nZmlUOwUNvqag6Xd/Ny7r++6l9iGJus2hEYjCO
cONXfPLaKbvYvTcgykQOeLQ7K8fgdfJwXej7mOCLgPZsR5lbnTW0Q78adnS0oifJjazBHWzRab1M
AvhHeA2dwYyPkzUfOw848w55aF5Rcvvi/7tuFqNHiKDL0YQtVoXvWhiaQ/bSFDzGze1wDK/p2qAL
BDiLr6RVl9aLgjtRi+MxH8HvHy+J1VHJ0ev0rSTysdfKVyT5983Ao0/aXOGZbOZkNYyONdIcJytO
Ti7cKDUKvAvHm9y8jBSZQ2ANJeAzmOTHuEjV2KpI7KnZa4PsYa28qLmnyF+X+jmcOWqzuaAzYUza
begHJcxbJL2niZpiCM8LTH7GyJuWvl0QOZOjfM5EFILQpgPFotCo/nullwAD2xGwE0s0Ky5X8+YD
dyZs/fuztEcA1InaEVwFfVL9YZFcsZ6d69dtSwTgSAryAjqYQFiwYk5AXzpPCFzEObOAILKUiXDa
nTgiWI5kSRNoOcfrhc73sbErRv/6EjbP5GwNKqNoEZ2qLs9xXcMvnQ0mey+yjSfFm+3J+4sJp7CJ
58IYReuzts9LMUa+Tf0eBuioerq+mtV8s+bv/PuMgklZK9ekQ1zcjnltyRM5VCIwM7J+6Ar1UBmq
zIlheMez/v2ZkpEorPt5gMBG/1WLX0c8J9dXtHU1QaRE4XoC9HYxmLihSxtpM2KkdrpN8vuuuJN6
Ds/QtgoowCkoQBXTi9mBSj80qppFOBWMwpbs2gvuqsM/UFHxReCM29tc0IcwNq9AgzrCNLwQb36Q
u2E/70tNupmmgXcw7x+60AUCwkBEmJJ2MfMO5BAEBJUznIo2/RLPZKfJs10G2nGkqWiGVIhMJQOF
CRqdg2k5NXXx0AXBIc9HzBeuLbGGjyVLkZnOFdz+xVxqNHDQ/uc8LFZbFrakqY8pDZ4yaUT6JTzO
YfelVws7n4Cspf13YRpPsohC/hi/il3q1Nr8gPlEi9S6ONCXagm8VG7sOKudXELDegGeY0X0p1yw
pGhyB6k6AL5sChpAgFn3Esrhyxypr9BuB61PXjjWHpgxTXWYHKJiWJUaHmNC9kJUiGbdKU7QoglE
mN/IoJtN/SqN6TMRhNuoC4mZJFj9LHezqdS6hXvhBYDF9Cq5yePMFuXgttZENIuqqUVlENBFJaY7
BpZefAuG+Gs8JG9RJYNSM7pRynyPphBX6WNbSDuvqhYn0gc/6pebdCQ3pOkt0nwr2vKpj8ESqYDq
e2huBCF9EFDUpNOzQmYrUI3jlGaHEHCEUUQKngwn0gDjiZePaOhaiAy7kwQvKNObUqydcPi54Nwk
FPSiOm/R8K/7oVCbUC5LTwozyb+VC/FEMr6Af/CWBOMBmYbjUmi+ltHbtNAsYX7uovSHXt3VauSE
iMZj5WdO5YM+o6wsiEc9SZ6buHShNk+lEdpVXe5oXXhAH5vou/ZbMfXpjJSs1Af3KdFAhlfdGXp5
T7tHRcWI1kr0ZdCj9W3j9pj5lk1Yh5H3gBA3uYmikl/Ru8DAbKxYa28k8dh2g1ePixmOqRnosWkE
ql02tVUT/AvmjTyTptgFc2SDE2zfFtkunejXutR9Y2oOUTl4CQU6RnyiUYym1cYOw6dJq1yjnPeG
FMHNTTHm60lpGqsbU5sEk13GGqYnj27SzzshDS0qNYK5DIkdRtQMpVcVrQ40JuZUVx4VMenWqG0i
UzOO5X3edG45JzuwhTmppL3q0gBA5LDvy/CgkJWxmfpDg/8269xwehqnxNO73Fa0zlIbwcJzaq+N
roI0OX2r76ugiM2orP0c8xzaDgVbqf0VRo0ltbpZp+VdWeN3jsWdHlS7BvcI5Kf7dCF7mNwdXMTb
2JgcRTfsFgikNIMCytHRMIoTbXpPxDeW9EdCek9SQYlbzUeiRiGYpQEp6gG21fTHChWguVuOuaR6
c1WZqQjacyGwJJCNkrY2heGYtOUd1ZafcirvSBp4GQktcVbtFBWUtusG/De1Z8AdoMjGRkP/VtDK
DIlqysU3JSx85GS8pq72zSKYQkD2cTxbUjAf0ZJpNXpmywLUUj4NgB30perqau8vEX7yMD1UZXS3
UMOOBFxq/QsGzOqmiv9FGFGmCoLOKikoE2jyGESZ1wo/pDmwC70OrTDJzEKs7HwMD1GIgiZdHqeO
3EyZvsPVMKcishZ5NvVI/1VR3aF55opG+DZNqlULFBmIxAkBmnJS0qOrZ3hSFBHGAYPByvq27RRL
TBIPdTrwr6DOqI5IOr0VpD/MNDIXoM0zpTWpUXq9oTjIrRzmIHvLyduI36+r832klS5IX2tTaTTR
bIceexeYBkEQPbcmiDXsgXwrEwm8rzhDuRvu0ZFiiolu171ionxn5oaYmcPwK41lJ0+i50qsb/uu
cYYylS1FOoWaYeVFeqp6DCJv0Itq1A/xpNpgHzf7OXFbWfbq+ntO8Nko/672hTMiVTXXw4tmDI4a
qPfpiLJEo92Q+VelaAdgxf080Q5BT186qhwx/ySD6gIOM8Y3Y2Sg5EVcNddsTCh3SV64yvKVJsaJ
DIAdtNpXsW9MTe4B6y7vhqo6juLTMqI6t/SPqhq41/2HTY8ITFcUpKfgiGdpkodJHQYp7gGei1+X
drcsRyk9NcurqHG8iE1PSJWIjOWjr4Zt/JaaNNLztSQxld9KpTbLJTavL2VTgi4D7gf48CUmWirB
FNJW2KkU1ngMdbfI279x6NElgQy+ji6D98TPmTsXllKeK9OEVCJ5C5LnWvl+fQmb8CJ0Hv0rgPEX
Z3T7a9qENaxEJ8RB5soDltKfXgSE58Et3XdWeKvscls8FNbfRObnwlfX7Gx1FY2EeMYLY4vp7NdL
ZE1UtXJJ4SRLL9M6oD4EhlGkGniiUaFi0jp5kKFnLAHTheDL+9gHcP0petOtNQ2MliOPPCx/Ckdg
BK6X4GxhWhOGRY1fZJfTqxyEZlV9KY2n60d34bcyMpigv9ayXgxwxWwIs1rlIVhnFvLQkRe3lRHC
pG+0AN2kZUwBeqwVUzKGp7Lt/UbD5CY98oVk4gQXF9mwz+JYWoMJjNOSnisrjdYtCFoJxqpOt3PJ
CTE5O8fO75NIkjaFhoaweHoWyCHRgO3miLi8V8xKmMAyzAepUaYEI2vQwd49xo4xedVL8kLAOmUW
D6Ip2H7/Qh5a0SzfeFEnb4FM1ImpPLKASAYTKyRfoamj9ZoZQQ2vK+BlyotZI2M7gGMrjXYGfUdc
/h5mb4DLm3l1cAqCzBpbry+/UN6EPZ6CMBZDRV/PqCpomlflI12OYQasSnO/UF7l4xKpx6yNMRmA
Po81ZtOCJ8kje8zY9sA5ifpR6mF8vUs9DCo3QTrgy1yoPu/sGNMBppISPCyY6FWXAcAjhk0NdBSH
gnf98C7eLmZ9jPXoq6rvQ0zztMfolOi9GQ48krpLNCcjgrEd6mw0E3A3/8yzXvuig7vAx/BDJ3R5
MTxnNWyKN89TLIfgRmvLTlDvQ+FPsZOfl8ImP9U+n6u5h9rp9Wmc9mX4PTW+XT8QjqU1WIORKlGr
zZgbPABgq3gj+u0Cw/ARUViBInOSeBwlMxgDUTegCyYatLvvj13/M5CdKni4vh6edTAY6xC0oa41
KayDHE5mKunOOGSI4dxsRvhJqTXTb3KwT3TnulyeKjAWQu6HKm4VDGdoJjemyFY/Xv8+T60NxjKU
0TDkIPL/Z/prhYr9sK93oLx3RpPnH62X8FPGiFE7xha0fVGRpcHoRDWZHUk91jNCWnUw18HcmCvB
eXx5O8eYBLHWIyBJ0KIWpI8FahiifX3nOLabbftFySRfmh4bJ+oHubnVtb0cOWKk8p6lVXmv7BoL
Qe4jUZEKNPMDrlbegPcE7ISBG3vLfqVfrLz8z/vLP3mXLCJ5Doe4EteRbmj01KOnpOQNHOFsHGVM
wyxowRJE2Lgoe0gNr01v2vyoTVxYCE8OYxXUkahl2qBvGsBTsyCKVenyV71Uv4Bc1441zLbsVEte
wh1wYF6JXElRldbQgPM2ki2x6dEZE3D8KI5O0vXvzxxp9N01mtBjJmo9kkMfCs7S8xomeSIYg2Ek
iPRpgNpjDFQc1SuTcJGLl/X5zxeZMjYjauYAc4Bgb1cqnvBQuILTJ2bjtDvNT8EmGb5dv2rvQNNr
d4CxHGVXpZFcoFkpO4Iy004iM9jpDyvnQopR3PkJA0/eiTrIQcJc0tgOHuZDYLW5mXJ+yTt5xbVf
wlgVOi1I1lVQXnJaWZkVjHtG19GKi4h+i67ipI/wf8F5qHEK6xu9gp+vJeN+lL0+p4iRVh6ilY0N
vBrqMXO7w7TXrdxqT9o3CmgXsC2+/Eb82SS5CTbR8uV/izY0lk40R2W2Icb6XsgTkrwieuez73kj
/Lx+5JyNviC6E4Y+KUQZ651uh6/dLt8juWMJz9QqLXRI7DtM901doON5CAaOq4y5fJ/vqAI+h7wn
6wl74xfNWvzBcDGAA5Sw4nGNc+gxOo1+940/9v0S0vDpXoF777Pocpgx/FaGaOm22MV+8aiGpoKW
9OgGrTT7wJHu+N1QHAcA/TSfhYZlJADdBaErlzoyM1a4D1wdNJZgeuN46ZeVMGaBjHFS06mXJGQW
7c4dnemYOsFueshMinbT8JYH9F4/9t+vKipUnxcWI5dWRgmEKdJxTO8K0D6kHEea4xVqImOYWqBu
+27V0qRH7p0qbkDvq2i2Uu1W7u+a/ik09j2y6ZzLcd0n0ETGCmndEAwgO8U+fl3breJ9BMRj5fSg
ZB7uI+ePAVLMsTG2Z6oWvZIkrHLE2DPlxlj+P4ST60euHNf7Vp+9jVQsoyqUQDrTIrdsqm72f6Rd
15LjuLL8IkbQm1daSS2pzbSdF8ZYEvQOdF9/E73nbGswWuKeneeOUDWIQqFQlZUZApK/L0/QzcJw
YAF6eDOsb/uv/e5eEn1P1oTfss016TUyjxBLxfdkg/7NbQ3pBxNzusNZPKkn8Mr3I3KxzLGZ8tSo
YIpYL7pGTwidnlqLCjaik8ZXWlOkjajuY8tGCNflwXrTIWukvh6CsPssqg8yL9/6fFwI6SiZnbaD
sap8qqnuygZx2+JkAZ7azu6272/nN+Z7DL34ftm8Ou3AUoE1p3fEyMJpKEWnWnC83tlDLmzIYNft
6wQ2sv3yrGOmMZ9cUgNXpngFiMCsx0HEmSXcLy6QxGAukmqMwAA47byamISVgmpX/WT7Ne3EkGkW
+7Z2jAsgxVysTcdWaLgypm2Ar/yx3FErGAGdM7whQv36RXs0ReOU7Ge3zHKBJJPkWq5LmE2tPSoB
RDJ8J98N6Q8zRv9eUBUQeOV7TfNiF8dM0tKOMGMgjkfj2rbRyHLQHnrKgdb7I69UuQDS9F3pGBJO
NbXKt3JMPWIVgrK/wPHfoYkXy1mWBTp7LAGkqrkfpWzfzoUgDgq84h2NfmFikjNt7BknAOkb1FIw
MtcWGE8AxWb1P3eCfr1S3tPdC1NUayg0bmEKr8wkGVxbETKQs0Rtw9n46bW2zgqDsiOFCwXYZVC1
HUg0gh8AXdMn0av5fYe3rLFve7GgdUwLJdFhDe34s32YTrGvPKAFHqw7JQNIX/HSm/mU+GlUgOFV
8mcRobZo87gIIhlabdAcLljZi7uWlSeTwq2Tu0IVcVALrjCVCx6a3PXq0GOpdAjzFOKwyblAd377
RImWw4WKIq0qUHlgORaN6m4K2uJRjwPDEd0novyXB0yZA7K6nqWJY5jd0aiMYtCd1SiIS75wYP76
xWI7THISNCT8JJYlpdPYS+CwVT8nz82+CdPQeFDOQ5DcYRAsFFKuXN+pD3vcTulG35c16Mn85jUF
fOKb6bWR8wBU6CMGiiPlJxOUVd62N+4frrIPo9zOLVmDZhFTwGEC1ozUYfwq71nqwVg5RLKS/5CB
/9ca2ta/nrvOKOWhn3uo1wIcRRpXXe87/VTJJ2P5mqgPFmLLrPzvlH/sMf5hlAv3XZYvWYppMR+z
zBEm+PezUHr+erj/MME9Q+tsGCBIBxOd+ZDOn9fhf8UTvAfgj99nrnoRr5LMtpV+Bq9xUnzKEuQ3
449tPxAtgP39wsCsrMMSM5miYQmX+KEW0r9sHyaMsv5qIJsXPU/NmR3cZDdXLgmcIKnBps34X5zv
zpvw+F6/UT6+GRfjmTDuIFsoYE/T8jimTliCG6yIVS8Z+xNGir90E0SaTbxcQPc+yyBu6UX3zD/U
CD7+By7MF7lTm+BmB3XmPtkRMG1gfBQ02Ou96ebfgfOOshOkh/5sK7kwgsQUpdEVBGWkvpuWqDcf
tn+fRYTf786PNXERQ6lJrmK+l+XbyY6ReoP3KsgOosG9f6hb/m2Hf2KqaWdTkHuhvvLJuWWyu7G/
gD9ux0RJxqg5ibTABKEQ5EG/uqjtgD+/naDXMWH8hj1pU3/RXN1fQlbQSURZqHCBXNDAIAO6vHLF
OIwZzX3vzYObewVEVJ0DcFc743F744QGuSgSLxKYRFNEkQUqrcf2nB+YkhtjYwkBiYK00L8rRXxs
IRdVkqpZctBuArdW1q5JK4wEeLolusKuv1M+rHChJW2BlgROFo9MFOKg+YcnoIl2ubkvo7l0m8C6
b/eDN7Su/WCLZs9/50n7NTLzr8/MXHMrJWiZs0ovwD1vTlBGJMp824/vZvCBQLUpC5w7+SZXvFoU
YARh+70uexG2JwXC0M26MAXAIyV3A2B8Ap9hTrhx2t8LsBcW0iTGcJ+Kmy3bs9mpHPis9b5wpQh4
9VDZb1u7/gj82EkutGCAAFyBHULLohuhlILpockCpWh81THvW0P9uW3uH7BZf9vjH52OXhB5kBzd
T4nbfKv2esCGkXvNTb/MAaj8fDHsTJQC8Y9PBfJejpahicrELZTjO8/UXj52kSX4mNvppMY/QWu7
G0mpAogjgRVBBqtEObkDEYDNBA7IP0KJClrWrENCp/QkMkflWa3bp+1dYpu+4YH849MhQ1aNEsKk
fNBClvIrEYAchz/9XFwUscwxR7dvRLdv6LyWYnagSiM5saLt1YiCsMqlJeDHGiFQgSxfj7I7JCRh
/L31409s4L47xV7+IrAnOMAql4IAykvLuME1yvTyGBImuR92GIVn0kDCKv4/vM8+ThSXfNCxHgtd
Q12Y9SeSGwwfY+i9PZohJLsFhT+Rf3PBwl4NSTNYcy9Xbi37MateLFMwniPaLP65WWcZUZsay2FX
tO6hBeKrb98whxIBeX4WKSlef0X//fE0LgFR6KhgXBQrkioSTVXiA8jnLlYa6LMucEPBx9O43GNS
qwJzlvAKU97Z/Zsx+xN93vY8QWjgwdbUbKy5mvHtzAwzImYoNyLXFllgf7+4m3qntZJxZU2IAw1K
wC1Wd96Z3/G6BCWifUNuRS73D33Ojx3iggQ1ltWUJlg0IA3e3OWBdGaN3D6Mj4WreJ1bQohy1dxF
sF2ilXJBozNLahAddqchdKq7Pr/f3iuR53FBYk5XMBDJ+H11adAiN/BOkj+VKd2VleRtmxIthYsQ
mpLFUGKB59l6As3dNejb9M9uPo2LDJIao7THmlPjUr8uVf+sJ0vQVlRw94mCHc/q0E5SuioD7EjG
rptfsmn2S/XTuN462Z2z3GbrvYZKWyKSrhWcXZ7oQTdJPKgWEOU5Er8sXp7krAiyVhZslMAndC5E
yEbaQvwFq2uMKshlBUgbDMt1TfZFnVoR/kdkjHuaGP3cpA37lEMRZhgLq7oTivKBlD9ve5/okadz
MWOoy9mZHLifDhV3zCGeyAmQjONfojE4udvmBLkLT7JtgS6vKQ1slR4ZobYjEep4kP0VvZUFZ0pn
X/ciEMpZD2ibxO54knvaIt2QTMSHIXI6LkKkTiFJa4YNksvcb5QJZV7bS3pdcHRFK+GiA4QFF82e
cAU24ISIv8fNv6wg/x3C+TF1qa16x0mxEIVJwjAMpXaWnuYAZddItC8ib+MH1oFTmxuTHdXOV8IV
ojdpiEm/ewahiB/a3R85Gz+8vlS1I7Xxu2snoOTL4Wx6KHY2gScYXFzo2Mx6TvEBVfDGAVi216av
TjEKIFQCR+AJuWuA4cBRhsXEFFpdbYwhM1Xwvf4BPPS3KxhcLKDJVK5kwUpY273ys1Dy5Lvhq7n/
D6TmpNwtuwTZhQgyLsorDS6PkJbOmFeC1S1R+/Od7eut263Ge15JQrRXRUtl8XPjEWVwEcJYc8fq
2JWY7TGfR1GfkECXaLrgogry1J1cKoh8110fZBCyDgoZB8Syv8YkK5GLerSwRANsw6qHzwsAoBEw
rW6MFAu85apPXhjjlqc3gy7nOaoUVd+6U3tW1jeVfNk+XterBRdGuBC49IVTzA2A+NN9fBrQD2q9
MrIfB4BdFt94FlMdXU83Lyzy0TCfoLprA5df/qTBeqzvMYysuwt0NXQJhclyr3nOD7BVZLUnqiwJ
949LooY+Lpt0fFdwZGRSLHR1Nw3EBtCQPYkwPddHlj5Wyg9fmU3X0X4B/Lc4TgFyQ1DR4aUayG/D
gfFw60iu54d3nNtpUEIRTPJ6Fe/CPPfyShLAibQcx0OP+i9gbou6G/toPZiPDGKh+nnY3QOn6tW7
5V6IX2E9r9+O5oVtLp72adzNiYNNxkQ6iPEZlyo4FCBa+a8gdheGuByrNZxBi4sSiH4pHCFgv7xi
dFxw7NkZ2FoMF1KnGhQwUg8bRfo0YobIpF5r7RctEIoPXY+hF8vhAkzeryNtG5x5hmtmhZSsRzV7
hn5kHhbAxIgqKSyGbC2NizFaH1eI2Q2GO4DoT+uAag9pi9o5ypXbgeZq0nixMC7OmMTuszLGWVCj
ZGfsbLiDc+iEQjZXb9gLM1xwobHWkjpJUR/UTYyf6zulqETXDvPdrW/GBZGpXXWlq9FdZvUTiDT6
OWgpQmBkd/oL5mMetz+cKGbxo1hmntjp1KDdht0JlgCjc9DDXBE3/j93zvX04eMD8oNZWjYUvckw
HOwpUUENIfcAwnkzZIA7Gbpc2qdR+oT+Xh+IipWim4Gf2CqVOK5yhilVPtFgBD5Xu2UIhSSwzuat
cSoJYLpFkAZ/GEP44S1Hqc1lZoByKIWYgHcM9BhPosegcB+5KCIptFyTGVbmMD+zm2DeaQ+j12Ji
IYG8zrbXCHIHXt5Qs2q1WhnG0y4Td4b2Qk0Vt81aQWS8omIGGMKFu3DxI7PrXmnYCBIr/FsheQCg
BBMRBugFg+R78i5mrdyKurWCU25zwcQwpFQqClgd8ehoPxXCB7UgLNpcGGnKOnEWAgPGJyY930bW
g3TubvpQOehoZWLq6YkmriKqvQgiCz/Q1ZROafcWM+sy3IriJkEeJfs5YIqeIjWZ6338j73jx7qK
yh6bMYG1OdRC9mbswJJr+6Dv8f6yqNypq8Bh2IfbiJ38aFcnN1PrrLApN+cS4pHJeE8gz1zNj1L3
SsDo9UfHgB/0qg15asHkCQD+cABfgds4Xj5/27YhOtgOl4IYJpTTTPYdR3xHYD3DLvMadPQnv0K4
JLUvsMfytq1vyAWSJU5UfWI1rOUge0xumqEvpFO6w1v/YduW4BzwRPWVY87LwGD3a1q4y3hSy6ND
oB+liORYBSf6t3muvgQLEFuTXgWUPlpEsEnX0w/DhiAIlFpA6IdvelFMykhfxN377yP96NHAYfK8
Yrjb9bD7YYbbmkRp+mY0Fhyp5GHEPZY+9pUAhHv9lgQJC1j7NbxDTS79qEzAb5QsZ835/CG/IQH0
+mTMWUXNDROJA6mfP+2Wl3ZwdSFBwdX1fdjmXzRZr4wLuqPItvH+BVeyRyGPdLb9JvXKvYFob1uu
vQBhuu2G14/YhV3uKUNzqTBtpjisR+ORidNJwXS3HlhWnPjCCburYfjCGvv7hbMondrFCwiY3pPw
1KMgTMR77cgKXJIvFO8QWeNcc6iaVJpkvEn/AiviOAclSDP/Y03Q/Lt6zi6WxjnoUGCGfFpwoKXy
sWmidRaBZkUGmAddfLveIcZU6fB9Pf+25rv+X2H6LhbAJRxjp89VUkw4WyAfK93VEXwgkYdzqYWl
5XMGZgLUlOxdoz6lyk6fBSaE3sxlFwYhKTVzrIE13PpzFYK3KrKiBFMPzl408n418ummokMIXdcU
jVtQni+xEg9wZqO7LxNwisl3Kn0EpxzmxGbne6s+bZ/Vq1fGhT1ucdqU9vFqQ1jbzoYDidFtMxEW
ihEDaZKgQHbd1z6WxkXCstVzw5gRbUswuen50XBEAe+6N/xtgW+GycS2e3mAhSGp3M7Z561+WNNB
EN6ubxGYjnXDshWDh5FKzWxN/Soz9AS7nJj8pR6K5S+vL+bDDHd07ERLYyLh3Rqrpj926dkaaKDn
q2A1IjOcw9WyXo8QQwc+zki9LnuVs6dGFz48WFT8LQnSPxbDuZm9FG3qsEf4EtEAL9Uwk7z1offJ
986TbxwfoOttvxYti3O2sXekBqRi0IUeqGfVlZdWwzeFVF+3zVyvAH0sjEeIVrmlVdQA2UJ6NKP4
wN4ACoY4wHIEOONJrIcoWBcPEC2SVquHDiQV8vDQY2Zkeini5+01iUzw92kzpxXSIkg1ZyD56Z4s
CWOitsDI9bjzt0O8f9eLi2eaRg0kLChkV9a3WX2i8eBWSQrqzt2fLYa/QS15NqmG75Xln8F+mBjf
VNHYmOh7sb9fLKVYraIaSmQEs/RZM09Odp8nT3+2Ci4WOFZe92WKJLLO94auuZrzCTHI+zMjXCQw
0oHUNdiI/XLda+lb3Z6EOsnvWLyNOMBDOeVuduRGA5COZaTpW+WvO+RtqLInUe1pO9wIHYBhk594
6ykfPMlvb+zEFcGsRTvGBYem1qVMzkB5oWIQQxv8rpCO6ToImjUCKzyy08rbtEgp7gkQ3Hbm7RC/
yIZgJoNtycbn5IGcurQWEFDA7S1nn2Yzc6XS9GYVdMLFs5oLXjLvL5UtY1xcaPQZIvIVQc8n7yLS
gIunADdnKit32kp3TatH9pSeqzR9WebGA59qlFtW6+ZtCVbjyfC7BvMHSnZoMFBp9O1PiFml7qit
gdosnkWRUa1ZlNjg1s27FkoQ8/hI6LAfEikE0dp9XBlfDM2JlNlC37zIvayN3T5RvTR2VughAY9v
a6FDnWNlxj5dtZtkmH6QqQuLvN63TuHFTXvQqHKIm3gnYwyk0+VjTvVQLcjeasCyrSq+Nhd76pAn
VaaYMczN76Wy+IT2jz3oLhGe1HPXkBct/lqrSuDE4AAejagCZB9ImEGUz/zD4/HvKMlDW/Uhk6uu
yljtevTbh+FWudH368H0QeIRLCGI+1BfzSLd8f8oFPB410InqBO2AIjay+04hXZzrw8C6OT1etbH
zclPW1LVyAc6IxT0QR2sof6s7fS3Ztf77XEENSWbyVEMQYi73j+9MMoFUr2ai0kB9vW9APpfNXHL
Q0u4Dkl4IypVC245Hviq9QrmKzokV0l1p9k7TGy7ensypIc/2y4uuwIGrIYoN8aM9Oahye9NJ3ep
UBTuOtTs4ttxUXOc07zQBzS7WN5bHuy9cW+7idd4BBQnf7QgHvPaF2Zc1R2GNkh8HunPJY5K0XS0
IDrzQFdi5tQaSKz7GVpby1fFPhalYFuul9s/vhiPcDUsgsS3eK+/jH51V/g5UKhfmxf7LveoX53B
Bj14zlsxidxc8ETh62eL1KtL1Vq6D51AT/X6COxHNwxbQo5gaQa3qMuYwLoMYkx0JwuWLbiUNC7l
6qA1MBQmmMpHDTP0+tm2nzJ7dfv8y2h37p85Ctvli9yra1ME8Axsdz1Y9RxaPljVGkh6Ff2ZGS5s
dEujLAZBHK5av5KjPnZnIngdi/yRy770vmikDKKLvk6SsKEz6JJoNJmdILILIpLGhQqznKs+sZEP
m6CkMMH0nw+Gq9e7uhah3Ng2b6QLPAK2bBUtB8ui6islpDetNpJtoZ8LnpX8gx+yWZSM44qZV39B
bzcBU7ivg9jLDIsDotJ3VZADie4PHvcqKzrEAxsEJv1k3aZ3vYvubqhBh+Lc+sZPfUe/at+3XU+w
YTwEdrWMZqUKhrsaCdOjh3nJ3Uo70EZ0kv6hzPV3rqGzb31xlJJJW1ELx0u2D/rCtULlpvTIhIgx
+Qwv2ojEh0QL48KElGl2Nuk4U0R5m4GxVGXTHSH/bYhgYNeBPR9hmEfA6rY2LbKFi2sI7Wg+VuD5
bjGeh7L0Q7ezcImpbpm6QwTOfIy3iwYQhR+WCx5qNTZWD9owOCkKOB7E7g/OefTkEOiKF1HG8Z7y
bxw7nYsjdExRzoEgma+hFwpdUsyQJjfshTXsLI+Gk99huctOdheQdpJQVL8UBH+diy/AMJmDAj0u
MIJQj6Q/Z/pM4pMG6QXR2JcgYPIg2ilWq3LScRQnPblXMOfvJurgZwoVnXlBkOEBtLJVmWMdI7J0
SMKXoEdP0pXQpi9d+joGWpDeN+N++9CLfIbH0UKp0VohpIDFoVGvA7k4A7itA1DxPpQrsHY1UkPa
WZUN8JuCaeLXk7+utEzASQD1uep1Aa7P+Ly9GtHvcyfdUrIVYt0IYdSOvcFs9jUR6cZfdYaLJXB5
wNjNaz1VmAGEpPQwH+f4Zaa1INf4XcuPzdleGOEOcrw4Wts3yOaLPaO9q/YM8QXGPWWHsfDv+Z7N
zzVeFY1R7ie3dIc7wt/+kqJlcod7bSVgaDXQgVZm/jYZTu+XgxHVoDWI/o0hE1oB4EyxIaf2q0vY
42LHVYbDRcansr0poKhXClujLBb8Fqqg0vZfI+qvRlCeNbQSGqvgGGfUmPoB3Deu9BCDpLIJ1FcW
qCS//yoOye/vri3LnMeXGS2oXaLESRPl1ZDWU1LJN4Nmh45mfVaU5qhAzGhIml0jpy8jiCvdPla/
mxg3kDIM4GXqPp2cAE//QIaIz0SthzXXf0LCxVPb3Ffb4aA2K9oocrBq1F/r/n9WIXt3xY9Pxx0p
w9KHvE7xeCbVOXN2KYEejv6y7QPXj+2HDe5Maeqq9rmjY3iO5q7s1DulGsJtE9fj3IULcEeq66d0
lpjggfFpCsb9CnbU+aHcs3n1+CxKBK6fno8FcaeHziXk0xsdTz7lW01u5OVZEV1K1/sBFwvi7r/C
Vgt7qt4nhacvIOsDMSDDLrB2IbJEX0Q+evWhd2GO/f0iaSv6xo6tBfWMmb7a5JuZnfXWcK32mI73
NDkl6yIIgmxDNk4Ofxk6GFFeZgskLSXZL9NTUlS+Rp/0TASbEdnhAlCdYO5VhXagv7S1V041hGFd
kjaeDfbDP/NBfpgkIbQbixWPCOpB/gkSrS0oY+MjA0DLO1F+JloXF3kmWi2jUYPgI88PWnUqB4i4
lQfI6whWJfB1fq6kKQulgNIS3nnJq2yMd7H1PVNFqZHICBchSKsMSqnDGUgD2ZrMb419IqRlE4Qh
fmzEVOYO8lIo1jtz7qWt82bo9YPABUQL4SJDrdKUTuDf8s17+ZklWynIO7qbqnNB3PGousSfB1+E
+BctjAsVTTpYiVLh7I7NfS+/GqNgVYLYYHCxQZsNdKYcoHAgOXxkSsda1O/L8F912D5CkMlmCy5C
0KKraSG3SL1QMt+XoPWeG/0MoL/AoQWrMbmA0BuKvE6M3opVH6tw2E0hIwgTCawIPMHkchLFGmad
DPCEXjk4xu2SPuSiyrcg7TG5EGCpOVVHB/MJ5dpAksz5bKX0zq6nwNTh4NQJZK0XPcuuF28vdolL
GAB0myrJrhFPvTXsQbsD9GhE9/WtmF6EHZaNK4KfuuptlcY1k44x43M1/misUGpeSgykJyKpA9Fm
cdmDtWSZVnQIplVyhlgNVCZ3Qy5UtmaetbUeLjgstRyXY6Pq/+kZ5Hi/y/u/wPUikO97RXjLFhcT
ctlWk1piHGgYVjhNeGPoEQibwYk3f/2aHcszqx5UN2mYe26yR9fCX3/CV/fOs7TPAuIXXhf+WWzk
AYypRBc1N3C+2VNUcqeoqlwgMnX3bfVqH4UbKC0H2zYFkZHHLWr5lA12gsvLqZqgs00Iaf4rkMPH
eeA1sJqRrLGRsQfjZNxqRvtgJMttRUTTJ6KVcOEkWQupt1mePvQ7TdunREBZe70gebEOLpjEIEyQ
KoA8oSAwhtWesSPVkfRg7p0TfazuE9/wt/dGcOYsLpBAURB9QROtwSJ7q4wkKPLzvEgCB7jeOblY
FvsvLi4VedGsziSo6yvU9CpHOTAFUUuzXiEdfZRNsJQVg/SagkwxS+ZwLefPADKCIVgGPTHJjwtJ
70DHtfuzpXPhxs4WiawKw6zkT0n/WTZ+TETQ0Bd9XS7W0Hlp6gY4Yn8tQhOSDepwqNfc3V6H8s4w
sBFmLC7MlDVEUfUFn1dflF0qp+CJwJhLMZ/nvvXtarovjexH0s1+kZchiM12klRG0Mtymyn2Gm1+
dVbjLlfrIKXWwVGrQDalu1iPn3qjPE3K6ElTToFCMO9X2/FKcwpVBVoB1eznSecq3ehWynqXL/vF
wv0D1VMdBUt1KdEkwpgucq0iq92sus/Q0Z+K2dX00aWz7GZ4gUPpMqz0+dwutduhf1cudeBkCSoV
4BFnrI7SHOk18WR4TLbQ53Ft9mr104b+2wpxYxNlu9o+jUkR9Ap+efrRzKs7lsWLikfMNBiBAm3p
pVQxk6x6o/qZJumugm3FLHf1gEFCmQbp0EdTWoZtR85qK720SQetWoyWIfutEsVfLd0lshrSpH/t
ctSFoPIpN3sHc+QSqGntWtpZtbUvU8AjlF1Zxudhcj45VUZdtbPdorVfcqv2Lac4rIt8bpseGDbl
eVn6T1WVhrVDPOMODNVqEUBE/JZi/i+Zq8CoVOIuWbevSwujUT0qFXh49vauJ5i4tlpA0mTrONjS
DiLpwQht7MUq97SiR8UmNHAsKCnLi3xjTKDQbQsgXNPxtCjY6tQ5FmRyV5N+mZthirYd8nrR2jQt
U9d1S4Pk5q/HPYtb2RlnVI1XBRrgXgMWtDpKIuv8bcRFAyXn76MX39ph5SW+6lae8bb9D1wfvr34
B7hzpy9maxfWe40ejGg+JAMDO7JChFLM00kYYwNBx/6vJ7wwNWMh+rfDiN+WZV1VFIuHwlXUklgk
BLhr8ToNGGPVW85ZCOU7+bBghi8X0vyyz7llkYvhI/qZcV8il27sL6uz6w0khTh8NiYjt7/r1XB2
sTQujIO5TzKcAglaJg/epOwnknkSERXor04vX1jhvKencVbYCzYvO3Z7PHRu1giybgD/i7ZK9N04
LwEVxKrrBHefuRhBVdyXuRrKmDHIvm5/NlHWwL3c1sLsNXUxcagd0MMSzB5WosmuqzvzccHyY6pd
2q8JpoTwHpj7UyMtt0tRH+3MEt41LMP5zdcuDHHvNlVbjKInqPCxjFZ5n4YlpyZo8RKtIhF72Tsw
ZMsa+28u8oa86PtugtwtKPzTQ1mPB7KYfpnEod2pQbokx8XMwxLSbsVgnJu4CRUpfZ76Imhr51Uy
izt7op9oOUTzNO4rvYLiOHK3mvjrbEHFnO41rXarljR+6jggHMxOVBvONAapRAqh6W03YO7ELUbX
DdswbMcx0aXkXtbDspLV7EegsNISk1b1DSn72zUjUZysbp2awba5a33SX+xxW5XQsuuHckLr8H3Q
YfjUQt4HylGHGKQZGhhMQQ/oQXjen5+yJ1Fx9orP65hDcBzdsSBQxz8z1s6MkSobCpKrYz1HfS+4
Y66Vmi8N8I8KVRtJMZBFeX/HMDVT58ECqYMa1qF1J8qShda4b5ktlWIk/bs11tvooySQvAnt18RT
b0RFi6uO8vHtLM7rm3mSS8kYMWk1+5X2ZezPlhk1GAIHP+F+20lEprj3xkp1YMNXNIa67MtQFV6p
eq18Xy83sipIhYWfkLulYlxJ1ULgjnpU3DEi+txzvmgR65svu0Zytxd2rULyi39wd5W9ymOpKviI
luqZB+em9iSvWEBSCRHSUPTCvTa4/4s17s7Kh4ZMQwXAaR+YhzIY9gSjgeMuJy4TMVrgJtkB7YIb
yV9EqNIrof8X02yLL2Ikxkla20TZDvJTk+eYw6618v2oJP87oOkXM9wbo+2p0Q7roPhd+kWy7i0o
C0JyV7BrJvuV32LkhetzV6VsTLbdQSPMB3lbqOi1h3L+o5XYR22VYlcqmk91nn+vtORrPtQHaL7i
7l52oAgJDCDqXbT2A4wNgZ+9DpICuyGp4UrI81ppt4o0U9dsMK9ZaxOYS5vOjKQ8uem6/lbtTaia
s2azM57WKb2vxv5T3wy7VMrv6qIOjWo8k4I86YsELPKYe02dHRu6RGrZHepyPNrzEmh9Emht4tPJ
9PR1CfRMPaf9VHlm2kfEIvd9q343NPJtSAfMRxj105ypB70CY3s17cCfCfqwVb7RkvbzjAE4o1Ge
5FV7jsn6tirWGJCqE9wRolPC5w29s5JxjiXFd8zn0rTCWZ4iRZ6Dwcr26Di8lqvjrjo9yQU6eY2I
D1DgujzdxTpmlq2PNdKI+TaG0/a9K3cvgkDAouWGS/G8FrEO9OkQIxD8pW+nuOtOwkXBUvFlJ2q0
i6Icz2ZRFqM2DnGJaZtiDOc1RSYuu9pAIolkjyZGffBctQ7UXG/tpH/Q9fiuUobH7SWLPisXafWB
jhatcpAMNTdFfDM051GEhRVc7zzDxaistJ5WfFRDA1fCokBHVfgOEMQCm4upK23LOSlw5+qR3rva
J/1ghZkfY7rbJafqJiHggmCgW9l19qPgBXnlaXAZ7XiOizoZwT5tI1ejBnREszkwUvMmQRYzKdNu
e7cEVzDPdtE32Wi3aQa9XZ24tP3hAFy7Qo6re0uUf9Hu/WVZXHjtrbSVpg69UdmmftGu95U9hUZH
X+gg4t8SXYk8wYWBJU10xn0/+OBt3q17Nik4AbpMPLJfg86Lvw2evHP2/4Zn7HKVPM1FryXrZIGu
1dcMx3HbCYjpxE1W+bWNU18uppNG1AdMvHhJW4cgl2rcVSoFlVzBGeS5L2QlttT13YEsc5eOc+Do
63k1bEH+JvBTnv3CbNukyaQO8dsZ3LUDdigNVDMqFRHtqCiw8dLF0ypRx8pgqdgzRrH4LXuZoaXF
gOdq6YoozJgjbgRtnvoi1xRU0QacP/RL9jkjbNtnyNtEAkmiXeJCTNxlPYpjWFRqH7T+jvSRLD9t
H2+RCS490zGHt8pOh+JMVrm9Glpp7g+xiGpF5AdcdlbaxLCB+YbYuWQgehxNK/cpGCgIEck3iCxx
IWSZS7IkSHX9rGpcs/qRgjt6epSBqdr+btvRH9W0X9Naq8pIR3Oq+DYt3LWCJGI5eEv8mCsHW/06
oj24bU8Qr1SZe+JZo92bVQFBn3QP6BpadAwOaO/rJ8lLUzByayAIYMhpusuVYNv29m2q8pLDBRLr
rlRbxW+0Y6F+qQYBYlO4Nu6Zt9CswOA8UTHWbN8bYXfLtJLIvfpGoHMKTr0SlQACrZblphbNhW37
i8rLCxdTnDe2hEKAlki71Rw+JXRx+94JCqW8LTT1JpWk55WAodDuo14vAc2o3GJUz7lRMYiau8RC
6tLtlBA42V99i7a1SuYSp6UPqhHY+HXneOotuCA980aMoRbtLhdktLbV5qVHkOkA36qXs1qKdH9E
FrgYM6HmbFerg1eT8zRNL3YbbfvntbbkxY2q8nrDWTxX5TxgCYNvRigiuejx5B70uO9ZPdsGSFZ0
iW9nRarMhZlCw5CmDfgdCiDHvqGu0Y9+l5xKefUsTQS/vKagcrk+fuzfVkjTD6aJA4ja4YJZu8x4
1ojjOYoFIXUgxI9K/c0yBSFHcDTeH2cXL3e6oMyTDshThv5g1l4rfS+XT1P+ur15Aud4v9gvrMTJ
ojVKgzysBHLDuM+dSrAMkXfwHQ908/GS6y12WcsFFC+zsBhced/dpD8thMz0EPcuif3tZV2/VzEd
Lzu6Dhg35/M6qptLIdsI18m5sxNUfF9J5oiWdj1SfFjh7lVzdiB+LfUKehE0IDty+D/SvqM5bqSJ
8hchAijYusK2Y9OIIiVdEHID7z1+/T5Qu2qoiEHtpznMXBTRySpkpc/3jOcFgk61wFXE5bZ6G3p6
H/XcpDFKX9cYN5WRTdlyBPpf9PToNJm9RA6D35tUR0dQzc9iWx20UNZMMsZeKclWHX5vm+rY9YY5
T8pdR0UbP/PZr5XJDFR8EVHwnaj+mhkAzBzJQ5cSKyHjZ9hhmsRW16oWkAqFwYwBuzgH9T1tG6Sp
FL0yvbnT4q9hDp7I6WdfJ5/TYHSCEikRau9Na8Ard42Xt7kNWHJLD0ebysKzmkqPGQolIRmfMyGx
VT1tzKytUZmPrxXpbSEZn4NWsmhAPar/xVQ9HvPvW2S3yLQ4jTFWWko2EMVRl8lcWRKPmmC4/0kB
2Zl6OVT8ORojVGmlUw+KpyI3iz7kKeBGN/GPwywKunq9gywWE+lRdpM/TKcFXN4/KsdBBsDjgqCW
3tEf+6f6lzj/dntMqKB3taIgvkPT9EUCLmHwiFqXamZH8LtZ0b32F42rP863WK/V+aY+L+MxgA2s
pYe+fSD0Y8rDJtlaTf9DBuPuiRbSyJdxpN5tvqJ56YqDWR7IfX2QTsux8jt033kObDuDud0j4/VJ
GLeZmsJlYuff8uvMqjDlKB/azC6HO6AYdMPL/pfjGER2U8zAyikRgMiOVPBOS74F3anzOcHctiu5
nYmxhrXc6X0gtAAXQkkUu35HSY4O+6dYfmLHBLJrYGWm+EU+j5Itqbk1a9qDhpHqMEleegE9g7o7
DUXISdU5ItkZ+EEWCgw5IvoWMGvf+ZcpxWy6PplG/gm5O8mP+yf8l5rr71tkl8HyrsKwWonMZilI
ojZhRqfysACRTwdu32pJWnaukx2G18Hj0k8TZCmltZACLPCwUwqE0QyQ+TzDy1EPlmBByfQs6Cq4
L4wfnaoMjRaA3O1f3rYIw9A0hF6UspF7n/syQBkxzxsYytmfhucxlDhKvh2V3UQwD7cPNDhIHR3u
hKByg7ZYiOkDPT0bwmjtH2b7xd4kMSGMmug5HXQ8p5BcDOksiF4acp7Tv0S2NxmL8q/sq5oGXTMu
ZRvx5J8qTI23pnTS3NLTOP0h3rUxsYs6BP5kqAP8RhkfhU70dNQ7dKXvzFAt/+Op2HhdFXLgmeRQ
6/gYgZcktJEmuv8/lLEcfWNDdGlELiRK6EeFI3FIN9emUgt/5wN/fyM2Qk9FgEXLLULZcnLjKTLD
IjIjiQehxjsK49jFdKyFeEAkgZm4Vv5SCz/2tZn3+8u/rzStIzEJDQHvZq5DNwyEizSnHNPJE8E4
8s5ox6HpYGAMUbciOj+qcf55/xRbG18IFm4fg3n+WhGmfRc1vwZcFqDw+ZvuLOvdvtnf+Vfe1si/
xFs3eYwRGHwhlLIa0Wp4md3+GJ3IQ+OGV9EGHaDFrcZs+4ObNMYcaIqQ6/VSi2ic7gVrZoc3Hnir
BeyL9rR/kxzr9jajt9IHRfJB5FnCk0e9aId65KhD5EhE5MwVcHTibQpmJaadCsNIM5gCyfemwDAN
QEn9p4O8TTuuJBh1plMpxkFiYHj6LaYITmL787/JYMJ86iuZJiIlAh/1q4rhTj9EgcXgZeqcT8Li
TwEbpBtIhmy2HDD7i583jCdqhPb+WRaNfR9z/NYxFm0qpmVQCSHuK5GedfFbbxx8abIG45SAumNf
1L8UNm+yGItQYth4KHuE9uP3X5RAKNyiaEvvgo/+RfYWzhPfyc7i61+sSa3NBMu52mEgSFJk+G59
as+hnpp1pWE0YnQ4B+R9MsY8FGNVJQIwp+DpMM320nwM7fg1vMoW0B6Ar+jEzmDyXPniqvc+IGMk
aNGi9kAhc3SX3axl0wyoaoe/a77cvh0TMfhJN1S1D8uniw/pGJskdFo0dTkXuLi1ncOwU3dKY9Sa
NEAbg5dfFEDhvfhZSMzisgTcwrP8vC/wbYHxnUCdAH/BoFjrfge/UIi5NuZo+HQAZJp98aznn1ox
OUba+Kj66bdIKe04BogeKTCFIuoHImYngVbunOax6RfDNRO1C606D6RyX4YAK3gY2y8sI5zddp6s
tsP+tp411PJb7Hv5wpV0OmgzDNVsiXicpeLJKLvaon10UObqJE35x2bSj1r+T9Z2H9PJ+NYpopkp
6Y8QXMRSUpuFVD2jK3xQu+QlHsdXgo1jTdEewpBa0jA9R4hLO5kkVg2WGnP0iHwBstH+vW3a8du1
sWMaU2NgVrFYiqGao2YPsv/P/u9vxqer32fCn2HIx1HUOvStZLTFsACgp3dih9fUpt6+pE37t5K0
nHTlL4IiGuu5Q++yDo07uSBuJGHstxzMIm3dqAo5DnDTQqzEMSYwJUYoj4OP9BX8H/SxJI/KwLm7
TYOwEsHERJI0BYI2JcskBnq/Z4xFXZeyLq8vw1MBxtYZuhqW3aICSTmZU1uZc8dRMp4SMJYtGkmu
pCOSlLwVbIlQb0zT57ly/Vr4tK8E24nX7c7YxaqKNG0EaEzJ1mr4WSn60cm1Kyu+VVW5jcbG3SRP
oRkFsR2lyY994RwN1BmV0JW0H0Ugedo++llTb8pCjyxMNSNwLnRcC8vRDp3RjiZPhFgXoB1NaQ2n
/EicGeg2C/qD+JB9AvSjRczQod4S0vJGZbcQaLFjcrO2jM6ARDTKWxqiIIBNrmsoZ2e/Sy0xCR9I
XYRmNwk/RbF6LIzSCSVlsMrAt9uJPnad8sM3dGtMxNKS4uC18vW7PFXdokKNMzTsoLjPlHsaft//
NNvFyNUfzKhgLmA0WquDBQqovizz2LFtHJuPibWgZMpWf5dgTOCwL5Sj9jrjaUPsoCXNEpGR9nsS
+pcsxJJnOCSmKgscURzVYwcKJxoQuU5wvHyKXVkYTjUSzURLvEhRLDnFhtR/Oho7QiggzdAA4I7r
lMrnqkkfW+p3tp8D7CzM/tmX9RbU7bj2dwxBYjrlRg6cmWig34EpY41+4YDR+EEHxDrKeqYm1Jba
5NaQTbaeBN/L6AxG+QM2Fw4zJjEquf2gCbHXCG1k5a30RSSD5WNXDisJh66hVx1PSAwkl+ojxyRs
Yc+uHwo7jhWGapj00VIyQSdLdHI3vC/P4QfdaezZKWzAbbkEyO3i35SFburOzmJ1uo/AJIVNn2bF
DIavI9bOAvoU1z/3v812Hr0SxGRQArZJI7XGROLC3bcgwomq1bi9I2FACWsdvN0hjq9iB6+A5VUM
04ARggoz+u01aD7sn4fj1dlxKzSXgiGnWAQWSGhqgTtVqjWMPMRF3ikYRyGHTSHrlYagyJjMSvrZ
1tb+MTjmgGUWouBl9ycdX2VKf4ajOxHDqjAU29KLogXOvqztK1N1GSmFqmks4qGgGEqCx48IsvMk
cp8gFYw4teHt+7qJWP59Fdq1ojBMJEJmhBpaRH+issoxZ7wzMB9kkrWuVGeMD9f6RwTCZfdjkJ72
r2nbGdzOwLjrOhr6TqkUFJyU3gHfilViSzGaRzME+d6+qO2vfxPFOOdM89NaUzFSpQivQvt1Cty2
acxENmnPi+wWt/neNN9EMW41EIO4Cg0oWmuMTlxUpmyA3Q8wbv1dm5x8+nn/ZP9ibm7yGJcaqSAi
qBu4VGzlermNEcWPvquBbTlzp288/OTtlpH+WxrbomqMqVeEpciVHv8fohE5qmgZ8RGNtgugK1nM
HFzVBINBqyX7/44hu/wIXsHRLF+X6VWzuxRuI5q8NtV2BHk7HmO7a33QsM2Fj5dGjpJ/F8tLEdyp
yWMWz+ZQf46Fn/tfj6MsbKPKaAxxIEvKlCrfiQp6NVcuX8ThsQzcPHrZl8UxGSxyEylpVfRDiphB
O/v+Uz9zupc8TWSJv7U4632g7i2aWB4xkGGnotkDj3qB06Eg/eC86X/RD7TfsMJIVZGdzMpm0gpK
h7mH8Di7orPwc9GnHIx7xMXs1CuvGLV9f7/Fsa2eVguJD+B+4AkE6YEkkafyd8U2ZRhEkzAvJMuy
ztgpTc+MRFBQzPvFoym7AFg9yU/fi2NhIw3lY+psAWIoykoiY65o2JRJB0I3jCQsa7SRk9wlTuiK
oFXTllLbGZtFB96W2qZzWQllbFazLG9jTgdpwNx/yKvYorN0jxUge1/jN63+TQybAhSRL9YY2QOG
iVJZivBDxWiR1njFfJl7HsnJFtTA+iLfxf+CL5VTijOp5mSprv4pd4uf9YEco4t4bJ0ZBVLBVq6i
2VrIQe2ck85xNIetWml6M/pBsvSjI7BANqmr+/Swf53bXw30YZpu6Hh1jHIOeTiHQg4nOmFXOS5P
EgYSy4D3rP/lIm9iGI2sAxoJZYqt+8CYXjO/+CqW6hGMIC5qGDISGjyNErPDVfoklVh5TabPc6Zf
sIN7HLTxPq07MxCRTKQApZCBRT90TgM6EYBaOvvXsW3vKNXpQiYJJD35zxgswd5eomvIKFRsBKmu
hFpD/LKkzstIAy/M3wyWVsKW778K+Eo4irnPYBmK8WM/PQSz1xSNbRQcI771jVVRJkRD5AqY8+Xf
V2KkWvcLBSTBdlD+oJ1iYREh5hVAt1R1LYOJ+0hGNWpkcLJicU2mB5lXitmubCw8d/9XURnzIsqx
XviLF3+zohd/IZ8HDKwzHsiPfrLKr1j0PfMWRbbV4SaVDY20Ws/DQFIXdzRgQhNwrrbyQ3rjF00/
8vqnm4GDQWG5MWSCvj+je8rYTkNUo7BGjKs/fG2ljwDDaIlsqlNnKkCv2df17RX+lTxG/cZAijKS
Q1586dEg1rwJ87Vw8dlHChry6E63jA/lV1B/utV9fscbYfsXL3U7LqOWNJmDnhgo5iie8D09Rk+6
W3mGHU/meJJPwilz6TFyeR5/O9pdnZrR1M7oMdsr4YWHx+SaHebzhIzhy7IoXnoZD5l0u4W4ksbY
1xZVE6XPEe9K9yMQ1qOv9XNjoihnl4701NnjC/0yWxiAPWAvb//zbg9Or0QzNjfImsLvO7SK+u81
iFUTp0IdEPO6n6KHhbw74FK5btkAZSWQeaJ1XQRBDOgVOw7PfXAnx5z8eMuOrX6fbcbnSeIPo4/c
cg6epPQx1z5NMscdbuYKtyOw3Xg5DwwfTTe4w5Nxkg71eZmEbT1eyXQLQgiBxW/df0MPX5nkCUN6
k0GAYbQAVNb3oIsH2Enmxd9gXzBspJ8CS2lN34kt/zp+3lcM3hkZMyOmXYDiNVy+eFpmzutDdlxG
tv6q37I6ImNd6nLIclpX6GHLxpMqCWdd6r39k2z6z5UIxoLUkt5MfQMDptSRE5FDnMBToy7f/lXd
eSWIsRm+SIWgnvCUIsH/IijqYc7re2ytH6pWfBLCyNo/F89GsVRQcaoAjlU2llEkbIf5U3mVe+PS
1NG3RpUfJkP4ng35RWpL0W5H+TBWvEbC5lOjCBYUXTQ0gx2UVaaqnzqQQ9h+PWSYFZmuyVx911Xe
fM2my7vJYf1rW6AsNAInz9YNjA5WTiZ6JCxtAliDPj3PMRefc/tgv+O7t0L26uHF4qQDuWypTx2D
q+qCkfVjeSbH0tFMGZ2k9AuWGV73v+amlt6ivDcXsRKpdrFPsgpaWkqhKUxu75c2bZ/SkNcr27S/
K0GM/U2TmvZahnQh1p9a4aHmZXjbankTwBrgzJ87WRfpYjlUt7wPHIoFv+II9rU74X8n9VKUlSim
TkQBmT9QH8FBJlbOpAF2J9QPHWKh/W+zHYSs5DDFIT1GczGl6Nn+AiwFgJEjAGU7tubABKefCetv
iQ0AOVz5YV8052ux41Kt0hRVEWD4UxJs2b/owY/939+OXVdHYwzwtPDJxQ3eVuMstCClC2x0Kz2j
yoZImQdGu92RXkljbHHQDOAYqABQHdFrlThz55DsRRUSJ/G/+9FzXP3oKs7D4spkzHKsSn5UZXhZ
emPn0ldttMc5NYVxMmPxc91mriJYPZVtzsVujjmujsrEdFKeJ2KoQOzC8b3sK0aPvpsdc/SCKk7I
w1MSJoYbtBJj6gpSNxp4mFuh/fP+WbZoSv54Z4zNiJqsNbIWMKXyfXBtMhtVS7v9lj4DWdNegIMr
u60RkAz2/LVGjaN4IN94qd1yXe+K67frZGeoVAwlJ6qAEmMsX/TpOCrHungJKkx28soQvCfB8vil
Sdn7QowR34UC7NcwX374VczUjzwwZM63Ywn9UjIFhWrg/QVTcKq77NQkA8d8bXmzddbNaGJYhEHf
LK7FCEKvFXw772Iv70V3X0s2720th1FDqualZgiwVa07uj2UpAFscGKpXvpEzvpxXxrvUIxKUi0r
cmUpJMr0qGKgpJhdrJdzbm7Tl62OxHasJ98I4Y+BNBCpnTOGqUdztFrGxqZTcaVY/rTIVJlFEp40
P7IqaeIMVm2mZ6qoaRrRZFGibJtAVLM67kAMC2faIj2rgB5aOsHdePpFoSZ95g2Db+njWuDy76s4
xO8nDE/MqJxG5HHqnkFiuf/dtuKc9e8zHqBQ0i4elRKjidLnCLh/gJyl9UsJ9qt9OdybY8y+Uerz
mNbIqVtbcjUrdkckavl5whA92Bc+ZK88sEPezTHPzBASUqathpfsXxP6jxx/55xoA5RUWV8d8756
JUwNtYRdio/1MTv1h++zRVEA+bunddM55mnl02y0uYKcLBOdUj2N2AXgeZTt1/tbhMYgayAvmVp9
WdOqW08tDrr4mKgcDFeeCCY2HMQ49EGWLdlF9WKkgllqr6p/4HySzW8uoQG1VP9QPGWEzGojpf4y
Gr2YvDeY38f6dTF5xFWxzxDdc2sCS97N+kEQU/yWyIaiWSu2QQCLpH8wvP45tQEnVJojCM77a+wE
97wEffMaV/KYOkBmlAnYZRD6avK5yJ6U8mCUr/u3yBPBmJx+6gltgWKMFv0lGR4phvb+ZlFaBQKo
vvDR4X/M26yipuvUZWgijQpXSmbAbHeHcOYthS0/8/7j3MQwL1SkI8EENSZmCkRHaQk2SM0/xQAT
UX0eueZmTIbWg6EQZECyzk7/xINQ9m2K6R9a+GdJi89FIv/TCeVTLRkuGbGaHUVWl2OkSmq+NUn0
UoXySZ2Ec5iEr90UP7Q6cTMCUPi+cyOVHrDa9DCR8dg0AeeZbL6S1Z/KfGBaxa0o69iQUARAodcm
AaTAX6jQSsKiYiuvVU7R3CYBNqaMODKrpgDeQIpL53ECbk6wrS+dcSpTRDUQMFc4yV0HZjagwUUA
hlIehKtxMZPL0oDur/xK4OaI6Vouo7+a1ApaIKC0VH9awLyzEwDrsUQugJ+WOvTOt5Gx2SOAzSWU
iUtPuKiDySNh3vTcRCfAQ8TqqcTS5YRDlyZdAjiUGPWXCSAlXtaf42ay9z/lZnNfXclhLJwWqVGW
yKgqBS+/cG4B1+blh+KCBZBz6vHgEreV83YsxsDN80SFvMS406CPVihkbiFl3v6RNg3c6kSM/tek
bf2kR6xaZYFJlaM03s8VJ67iyWBeQFK0TZhQ1KTHojSL+KWvv5Uapxix2V5bfxpG/UFqBjaFHmY0
PGZX4XU+pK/1P9J1oaIrXMTATvpJ4slcbOY7m7q6PEb1FVkWypliUAbUNQjcDgiBnehCG8wD9ZZh
inZzX3ryEa0+PqYu71IZe06FSgcEEOqAU54dFVW2Ep08jKRw9/VjO81YnZGJuDq5rzTaI0MbTiWG
ncDHcwjQfqnBTcDrJnOOxGJWyw2N2mxEWNR3A0gkEH1394PK6SVvdi5WisJy4TSl0CR6hcKcdje7
2stCNxu6vVn+U1j9oXEFEJqm3uRpr/y5luWudvSFRa5uYxLN6AMvU6sgvwo06W7ugiNYTjEQQB0j
No4l9T2/bTguaLNIuD4zY0iCaRqxuQu7pWPO40G20w8JigY/Ojt6kB1A1ljhY3iXezzEA955GeMi
ZkkRaD6i9fgYHH7BFCpufOKVdXl6w9iXoqd6LwNl3Ra1wW4xY66Ewr0RJh/2n8I7awyiH9kgMpha
l9bF2yWvHHldkLQc5GG2uwVKub+WBe87vXNjjATGnoQB1vGCARLm5jFW3AQra+HdxBvO5J2DsRxK
64ekVfrZ9pXE6aYR1DO8oRyeCMZoBIKfjA1mQ+wqeRiMA+b89z/F+8LpnzfFFvJbkCL17SKgd4ur
eugPiql6AobCQk6qxjkJm0VVqtpPVTvOtjxUZq9iUCrmeJF32sschYkpSAvqT22AhF4/KMJBqw8a
D1OFJ4J5/mlM01JY9KoPzvJwMYRT7D/tf5Ft1VUxg4WOG+gbmGzTH2WxD5JptkkueWRuAXEw21lZ
2U1I7f8mirmwpk5KCkBN1K2xB5dnqllHQEcEW4P6ui9o+9puZ2KuDfuJgWwEOFMHbK6uObRlAAwr
hROBvQsi8P0VUUOKLmNmS2O3ZuShVkuizzMGZZDJJh5wGzSA+oGrZvbCPOO4gi19Xkljq4YN2g1k
mBIR04exm2SNQ2L1sH9tmyIkmeiqLBuyQhhz3Akg6BZiYUZCe0lVsEh92v/991H4cmMrAUyoNwJZ
rM0yCBCak5B/CkAZqJOLL96hImpXwTmRj316iHwgjqmV5Vc8lJ331eS3P0DTMeGEyWGd3T5pBrlK
/IbMtno/OEtM5LuqJ1m/hlJ4UdH7yJaRxtwnwC8SEkqQ1p2yr8pLahdWguEKUDQJp9oLbOmBH4pt
fkOAvOLiUD6StOXfV76ulXt51HoFrN7VRZlr8M993v+I2wJ01I0xogilZzyEMHdTlwMD2m71xgzL
2OwHjuVenOUfwdZybeT/SaAsQq4aDKBLKCEhJi+UHuvgUGqOHlWWGvJS/HdxDiOKMX4YhqPgOIWo
/LKAP9eo5C5syv9zn4kRwxg+0U+xLDstJ1JDkyTf6vxHKHxAPGtqPMjU91EyI4uxfUqrRJoyyDCy
zmirLlaGjkvjJAG3S2gLVvUpvBI3sPov4oEXNb6vZDCyGeVrlDqoghnK1zg1AWKJ2WCaj1qNPVw6
+1IvA312zqXh5B6ZeWfy3HTVXODIFXZWSnc8R9elhiJYgTdavRMCYDv4IDmJHXEzn/cdAebIjEmL
KLASJn95DuCNSj8vlZselVPD7L8SUzQF7uLh+7yOkcjGmrLWyiTEaaeT7GaYQm0BmkgwKgaCDo7P
eYvG9p4iE3E2QlQJdHkfQHSwm8giTnnpj6M9eAVmNOVTe+odwWse6sfhWN/x0oNNBwsWSVUloq4S
lqF3SBU0WzIDs4tV4WXgVxyq/Eega6cCsIMxKS0B00H71m37e65kMt9TBsFEilrVbJflcx5fceah
BRVjegiCU1U/GtUXanyoCkB3oxmJsIKGPzh/wab5gwOmkoStDY2dA6dJD5qNAtsLv3pMmAqxfLe6
y6zW7PCQyAGEXsfhwOM14Ill3u6EpplGcogtsZg5GfYc+abe/6MsyISttX/GTbO7OiLzYLsoKYQu
hKz46HudhxlErzpi0Oa4L2bb3a/kMB9TwCqyXgaQo6U2/QR0Z6ykk2cjwA5RBrZnk/delr/73XOR
UcjUpUVnWah1oo9GCiC/2U7ar+CaFwn4Jzhn2r66mwjGleixLDYUq/z2iH3AfAQNRF1aefYg+U6I
spUM8hBeD3IzZ1NWx2JcSqmVamLIkClV3SmNW1fOxM6ae+2BFuMnQx6BxWKkQIqtvw/hQDhGaDPg
WElnFHOOe6zX9+psh3lnI0D1KrnilJa2Dc3tUhl9TOnoY/YW363tP4gxAUrVA3CzzaYAUayTFh/3
1XLzQIq47HIQKsoshVwJzdfR+0NmKnxWpGv0P6PuLw7i9vtsNa5DSwqz3/j9JDLORhh4Zfc/Q8Ew
Ipi4yUAUHecVrGRdFoklBORnlqenjpbOKExOlwu87Gd5qe9e1upMjNqXSgyO1xpKUBShF5XSeRpi
t8kGJ4xmTtGb83lYnCOMMcqFosPrKFP/pS/ag1hXL/sasP2iVsdhdJqGM50ARAS/ehItxUpOwd0A
nEfMEXv7kjYtEnDEEYYAtwlYAX+mA1MsFnHSI2uMNbRZ0TMk3px/3ZexHSWshDBRQmDA7FW+j+cz
gnEh6kFMo3ezHaTiB02qPFQSnzFi4Iw6iguJZMlTj7I7xvTGSY9NmWBnPh0PtBzvaaldQX74uWn6
o5rwtk623QE0X1bx+HSJBVkVsXuh+JkIVs0C43PtsfHag44liNHBZAoXNXY7/VuJY7yPXpI6ppWE
xbEFbsyu7rQfEZap23OPyGnZbaGqJf7P1GNvL/N2RuaDq7XezDSbgExYI+DvNReEy2eh4DXUNh8J
RgaWWxRROGJcwgRgfIW0NfRK7dyGFHbV9M6+Wm1XC1YymEfS+LWfYrFzxlTC8kiW5RXh2puKOVvt
tfZ40cL2kTAMgz0RBS1wxqbJk5/OiYQ9vwS9TuFSdX9RLgQ98u/fZ0xYIuKrFFiysisU1aPIbOd7
TeY8xU0zuZLBfBZgHiZFX42inYNVcFIlBHJ3BR5ZzC1HbUtCBYVQapB3PBZ+p7aDOOIt9QH4+zQz
HwSzMDAc8O2vtOC3oDdTuipo0DQRxiaKRVv6jpHXSwVcIRRRTBkcAMswDDej4xzsLf1ayfOD1lBy
EdCeURnZWfOxjAG/U9lGzRu22E7kNEnWDaqDq4XdzlaaNu2DKBBtIJB9kef6s4RxIgof2snKqW+1
+2bskHLNxYc57V4B0MEJrDZPupLPmO0qjIbcaPEJdU0zjQG74bFoifVopg1v4nDRu3fueyVqiWpX
l6oK8yQPPUSp95I7++ayE17ZwXPRm5Nd2LmXcdSGczZ2V1uZ51gS0LOzhbD3YqJfKk0/hb587JqU
9yE3DcftcGwFHfBDsgFCNmQZeWInPnXbWjvsv4LN5GwpzisUTMv478/7izM9CTEUKtq+71ulEbhF
fl8KhknoY6F82Ze1fZybrOVqV9+qVqM5mTHoCLxjei2E7Gpg/XtfxGZUsjoO66RIUvlKBHrrLrgv
JDfILnnACem3nf1KBqPdk9oUkrxQaKMOBtjpgz95oatjik4D2iRI13nFr+1PhM1tbKFQ7OkxprdU
JrEF3Q44SoT6OBYIdwbjRY3IKQzULwKYLfavcNt66JKGHSkqqxqrdbQp+wmo8Qi6GtDygoPhMF9B
VVJjmaj9O9+4Ekb+1IlEEcMaLOxQcao7xdi7pcBbdNt297oqERSu0VdhF78CgQ5+17TLByuPyzJA
aPdme1rWIH/VPPYv8P340xIp6QttOXw9Ud6KmSs9B0J9nJYZLnCwoqtsds6ykwXS8kPrYBr6oFnz
2bBV0Ilnb2SAKnZ1ucW8zYdgLGzihoTAgN2PHzVQcCYalMaoHkrtNMxXY/ixf87N52wsrAy6gZoS
O+ydFSNw+VpcqwEyK+Eo8ar129VXY4G71TW0jthGa5+ClqYv8NDCTA7NSp28sta9okyejWj4MItA
/fDRtaqiJ8GPPlSzdvXp6CKkONWS+E+TS0dRS47AhHUHf/wQ19o/+xfwfoZi+dCrP5BR3qaq07Lx
peVDD458WbgpMnBYdy5xQZZrFTYKiUdu80fEk3jn8lZSWXuglVJlSMi8ov7JiO8rwyJ1aM7yV7/7
BPoK7AllJgDkeGZh83OjNSNiV1iDajOetgnVSBs0ZJaKJ7vqGZRV3yTYBQNmobaEz6jS8FLz7Tzn
JpLtTCb5GIrZYol8GYt/YFtOLZU2EXAzKk8DQzDAdg60Tq+kUj6nxmRPk+/UoNw0MXb+kqjyVTAi
3kDGpjVe/U1MMN8Odaboi8OUdMGqi9kcaf2zDair+DkQ4Ub5aV/JONfO0qLWhpaC0AjBfa4dJfU8
0pf93980FHQZX0HGhc4s4zHnfCZgnYUBJukLzfCQbVnj1D14IhiHWY1TOVdLEawJfSfRomMWl4eW
y3Ww/WVuJ2EUNARLpCapnWgHY/uxKdpHUQ5KM4nmh5CE94LWcI61/fxR/9DBfqAQje1qq205hX2H
pnPj9HApeHnEHO34c+dlXvgN2at/D9RxJ7INa/+bbevETTATSNF29GmsoZBkyI9+cVGnz//t9xmd
aLM4bTJM69iCApa0TjkBtvHxv4lgdEJqYyXqQiRfpPyRgGeFV1reVobbFTHKQCkGcyQRYXpkdGgZ
dq5slGdjTrxG6p/Fyj/uH2e58Xc2+aYK7L4f4GLLXMiRhoQEM4IUeOXFue7vRS2y9wVtR2crSYz9
IX6vYooZibjiLdRc42F+GtxlXq/2ZN5uIe9UjH8rYjUdNQ2nCuZDLjZm2zXYXLuGle7sn2rbQvz+
WmxnStL7sh1a1PmU6U5UHtsUG3IxR6l5MpZHtYrKgqHUxSlDMpVqTjh+z6nT85DreCKWf1+JIEln
iIKADD9RnxUhNsP0WlZ/k0Stvj/z9n1JSYumg2Ib83M3vco5x99wHg5b11VIVGCCB1FdZ2SWkN5H
wiHMsRXyVEk89eKYMZmxAWDeDgEJjIqinH5U1NjsVM5dbVfDV5fFWIExjWqDBjhMJT/XKFJr4jEb
r2V5SKk1CYKtyrk5xSonVNp6NuribETESSLWXf5UAygyNpAbaHMZeg19CUrVmtNz0IzO/qvZtAVY
sQN+FDo+VH634xB2RJtBk45uZ3/M73+ROhGXmKXHG3pcboo1cGtRjCkAL42MnvnSKwOZeQ7CENlr
jnx08s3kei2HuTs5JynYb/BKWzu61iAyr18Hl4JnuPYELu/9lgKuhTEmoYoBOd+PKMxGwac5OycG
p1SwZQ/Wv8/YA39MaF3SpWhK6+cgoGbYaE8gzuWEAzwxjElQpCJqkmWyoOpKINN0B1kmdzFi5L9S
twXgR1uKioR5TWJXd6HmIxRtHNmtAjN1g595jdmB/IkcKp64zVOhjykZqk41kTJBSIwlshr0pyJY
eM/CcKmTg8rb69x8qPKynQjgIuykMSK02m+E4e39pPInqZ+OktB7ghi5ISXH/cvbPM1KFGPrlKBo
A3lCSCVq8rGIdBMr2t4sjId9MdsnWlb6ZIo2H9s90aYJ1QAJSRoJ7qLq42y4wwx6NI4mbB5G1VVD
IzLUga0QkRHlY13CfGqWntTxRak/+QZv4uE9yhiSa3UlhLE4+tiSum2R/BGvt/vn6pAeVTc5RR6G
vjD6Bbjq56WviYrl30ySryUzNqgtujYWYqR4evSxiAJzkD/0yiehfxb+D2nXtVw5jkO/SFXK4VXx
Rse2254XVUflHKmv30PPbl+Z1lxu99TOPky5RrgkARAEDg4M0PsKz410P+kcV7HpilarZVyRnBWW
ZtaQmUfR2SwKr8zq5+u6sSkCl5Isy+BsRR/m+2tJrszQiBJgOWrxW56elYSjFdu++yKAJT4yxKJo
xjhBLr7dIUGGITwnSTecEuCY5tGYTnoMDxXZheYB+cy5c6n9fLifVrKZsHgOlSIxCywu04WDHI8H
Y5Ics4ntqJm8VsXYXzPm6MmmFaxEMgoK2gFNNOlyW1m2I5V8l2tzN03dz+vH9pYu/Lg0Fel5CW90
nU0ngp9oSOUFckgBrtsB7a955s1SHVSNeBLwlNGE+GSp8X2LnHCnZQfDKrzBqB9V7UsZGl97eX7S
xOXl+s/aXv3lVzEODVO350Vp4Z7jtj0ISR2M1uRmmcxxaJtxh34RwyhtbTQDilgQk//qF9JB08xr
VKee/soes80jQIk3oFDBHsttiHymdIdb2zPMxE0UjANPFN4E3c3IVLusi81t5h0Sx5OCdRm3lB0h
OQP35wz7/MDDaWxb/a8NZFn5EqEME6XGyjArCsDZkzZwXvL/YPYXCYy7tOpy6CYZS2ndERQ0upMc
+mMCJALYJ594y9lM5q83jnGUg5aCareBNApiNFEexrQ1WrivUdC0yVHY88ov24qOUqoqIQqx2Ey6
XvV6K5olHtzDlxl9eGbsyQqnjLl5bYME9n8y6N9XD0dRXcKloo+ujCS1XVR9MCcEAOcYYy3bmoOC
38xbaQbuABGwFFNhE/dLIiMzFlY0jpN8a7TDgwQEhPIw48ziHUjraC+n4HLJUakP/mBkK7nM0RVW
1k8l0plv4EyKL+58ykL8/+CLN+15JYoe6mpDR6uWUT5A+UOsehepH1ccE79I54e6Gh5GI+Js6aaR
rcQx5zfLXaq2BVKPUztg2uWys7KJEyBwT40uebWkiJiD2YBDEadGvLi26Whq8TX+Ob+Ni5p/hI4J
Bg+Dk+Tc1P7Vyhg3j6aPqiEyoAQSmIPC9Dk3a/SEd+71y+QfFgdIE+5TFOlYdyh2uPpiFTWNKMcA
BcEGDPwHHbRDXMykcSWH4vsjlzdFgSuWucIjMvexmECs8igfZA9lFMGJJQ9MNcDxAtSfO6mDPA4P
Q/C2nI+WcFku4zKlmKiYvAMnlj0vPpJ4Lh2bWwWUGEG+E2+lYERtElmX++6IqvwLD/6+ra4X8Ywh
1tPYjOEC8Zr6TddPo8GJjLadNEK8/x0nY35WLlsj7A/2gMJY86DsBAwETm8mn26r4JKH6+rDWw9j
fj0C3jFUsZ6puqGoGt47nqsnjO0VeGyJAlCHYJSTfMzCS+3IKxx0k4W3YMhzMHbYT/zpyCv1bQY/
q21kjC+cS4w9KKCeo68fcNEdJaDZ6ayD69u32ZqgreQwQRZmFaaFaUKO9pi/ZDcgID9aN7ob7qrK
pjMqBFf4dF0kZ2VsvjzMSzARFW9XAS2O97vprT3qXyo6y41njIQYoQjF0LvnvD91Fi/2oYZ6xZBZ
PjyprbO+1LFzchAG0w1aC90BI7RazJn9f65QjqKzefJI1AWQOWM9hvIdA5vkxLt+LJvQhZUmKIxn
AO45i+YM6+ly+YE0AtBbGbGH8lsmmk4LmPxoRgEaseATJdFZetWdZ8VJyuS1yI2veU2OVVM/YPLO
fiStX4NUqKglW4wqz1xae1Ta1+s/eFuPTJT2RAqQYYvSxiKKskRDmTLziVbZaFG0s/Smlu5r3Zb7
xsl4D/XNUM2UdMUUMXhAZeuldd61UzwgQakQ0LRN7S6tBScrBSzQ4tjltiigN/AcFjEYl/GiiVX0
RFUQumvKj0F86YfczmcMBQ+u7+GmUpkmpekCKxjyyO8DC6OW1AwDuwG5F+8U85NFOEbC+z6jU32t
VGki4fukuAkFf54/Xf/9myHK6vcz29QTqUstGd8XjB9TElTdvht5iMbtVDsIDQGpocxcH3KfcZGP
xMBZpHvZiTFQIPZ192/8Du8tun17XmSxztFI+kpTLVh5+ISBiW7sSPb4NXOQcT/N5xK3zfX921Sz
lTgatq8CS1JanSGPSJ1M0lkBos3EuF9j2k8pRw82bXUlhwm29FDIyESDHsoPr2AIyf/n83lHxTrJ
rtVGzPeFnK5dRMxpU2w9nSzbkFp/WAqnka0DBq0cC7N1xGk6ScXEw4hsauRqpYzGz0Mpd3kOZcEM
FHU0baH+QdLf5kml+dGVEEbtAf1SplqnD3sFVEIWXlFN+2yZhKMdvLUwsVU2x7WAubs4NRHTD26r
7KQTzhtj87FmIY1sWDK629hMf1G0ekwGBANinzuZ8BBpx2m47aZHJVo4q9nsKNGRAoUlY4MwPIZR
9sGoZsXAcnQ9dLpFtUOUZWpp3JM0jmwVU8esYTxSVHgbYrRtbLhGq7qNhpZ+WfbNej5oQ2/XYuoa
ee0LGFOqqFHN+ZWbwKf1r2Q2vdcKZdZ6nC3FWlWHKlC/t5Ed7THRA62/xp1U2+T+TxIduiRrOq4a
0TTY7rFBL2OtE3EMoUCOI64ZEzecrAycK/vNfbEx00oO20UWlaJALJUet44Jr+MsZXaDGbu+ppDU
LlVkkWJTwIg5o3FkrczsNMp8pBuDSEMHtLXUTtaIoy2I3Z7E2mA3oTk51jRqdl4nN2aWFPYctbd5
JabORJpT170qWvdTUePbzmjOcRhDiqy6xIi+XHekWxfdemGMIzUxZkPvJiQdFiE6potBacKvS9hy
1WsJjAudAew3s4zmicTdVAellbhD9douvIfHlkWCoQBsZYYOHCvbz5QBKCNoLeTosmqDermJwFc2
3ZTVjRhygpwt/6LDEGlDsmEgoHpvkInVjfW0IIKLqjsjPo1jYS9/EiGsZTDm1FhpmpoxZIA+vSag
nNx10x/4MN0A2aCmyFiHzpx9kqPJp9FG1PxzeA0AAaPSHqx9Jn0aZB7P86aerWQxWpAQcCFgyBYw
00uBlG61H+WRsxyeCOX9qYRDtKDzFiLkqN6renUSSO5e1+XNgzclGf9Y2C82oqqQgkwbFBEw/eyU
ZMdaOoy8PMuWCMz6gCsTTRMwZWYVfRzJcdyJIOEwm7OcRp+WTD6U88Abqb1lLms5dDdXEZQ0LxhH
DR5qV1z+EufKXmrUXJXPcXnkgqI3lyQhAS6JimYBXfJeFCl1PdNpf+yyGG7WyqemwwCkjjeFhmYW
WB9t4JbEsaD/Gn1f78X0YCsfZFSd3MUIktZRhu99cU7IizLcVkXDu+62EM1raYx9mkhHTSklz1ED
/TAE404CcZe647Ptban1WhA9yNVB6WKu1VKJ3ZuFc1Ys9qAb9nWt3lSF1cYxKZvUrHOzpedT4DUa
C0dx+KqQzDaqzE7SPyHxAgwDLYWgylRgSe+XU5Vgd0XbPqxU15wqDoHhzV0tijlr2tw1fB69eCIe
P2zhGJV4dZZHHE8m3FnqWe6CP9gzBfhZHSAMcBswpyIkCoZQy8hs53piF+0XUfDDAoMTj8hR/tFS
LqKY46nVXAChMESJYKEjKH58ur6U7a26fJ8xT20sSuC8gMiKtNKV4zQwWsLZrc1sHSD4/9sutlY5
twTYMgIZ47fmy7iHZ9vTApgUTC5eHLexx4Mbb0Uda4GMmuVmWuYLxW+33acxk+xEulOT1yi7v753
mzXRtRzmXjPnJpznisLZauUOhNE+UcSXtEv2GBP6EOmNk0fxX3oUuVOx+BzZ9NsfHN5qU5mrQreK
5m+MuhokD7Uf7vsDoIFuagN3xq2EcbREpn9fuaE6RXCoqFhoAZ6XyHpWSMXR881rAllpSzY12USX
4HsJRA+7KU/RmZKRJ009F/VrOH6/vmWbcbyxksF4bbmf1SEfCI5LlM7DOO6FOL3LjPxzIur7bogX
VKmK2ybOCs9YEKmaWv9sjcYDqUtMW1an3NPkwiuScRdJujMlaG8UrSAk8atcCbeRWO000u4EKduR
ugukSD/CRe30XjyTVkNLCBk5m7Z9LJdNY/xQOUwdqRogjlrr20gKu+V1ovEEMN6nKIWqkSucCsZp
B1k6uUZUeNdPhXfwrAMqxpkoGqBZo3iT4aUjZn8Nnc7ZqG0XpIJlxAQWEGkIxloEeZZEVJBo45NI
7DDonMbRQdjmtDkKBsCfOtNn3vN02z2shDJW00hRXRQzdi/t8LIzNLedvaVt7Ck8NuNno/Qk0NaX
Kqe5frNWZ6zEMqYkpbKGyjy0ghzaPbxDZ7/RqDvaGblYZ/Ll78l+ceikzdARb8iONy6Jat0Hz7SS
z5hZIcqLFHWQ3xvKj9mQvDlPj5lUenGnfEu6hfM833T2OhLOpg7EmcZmgxdt1sRBRW+JFj0U2mfM
+XGs8FFII/cPFHUlhznNKVWAbjBo7NLntlm0/qyi69iwOLflpj2sxDCn19RDJ80WbdEriK3kjS2j
lZDUvOL8ZgSLB6wKKDYcCPv8mzVpnBPaHCcM6lmVldNcD0FK8mOhy3a8TIFuzq5QFY9ayuud2MTf
gJbjl2x6ta1uEyPM4lkqEJ5RKrUcFCCg2rc8jFQwAtkVdzmP/3t7Sy/yGOOPJSET5B5bqhXQDelr
p8h2yeMB2nSVq0Ux6kGiucoiHR5mEImPkVP7HiryJxp4WQejGinuyCwqsY6oXBzBWGxF+iRxb2Le
QhjzTc1kBOUPbkm0VR8KtfWUlHC0b/Oxttor5t5q4yhV5Ax7JUXCHg9Ej4gdmrdTx0xAf6boh1DK
vl/fu80kO6W6MUFTCwTRh9d7oclq3+L1DkYm5IXah75qb+M0c8dxtrtcfWnaWnaqpnW1XMNQD5Gz
5n/Q+l8/gC2S6NKIx2uCfe2BOhM9yt7RH1XXCoDB3PHGTG2WZFbLZQvJspDWc5+g1Y8CGsJDSQlX
f6iuEfQ3vVMG2dfr27vthC+LY0waLIBylFFxwgBWSzloh7tM7EFT+ke7aIi6hAQcQm829T7D+S5R
gmO0JFzjujNXe9OVMDm69JZoHwEAc31hm77DgpM0VdAAo5P4va8CbYIyZWODy7QM5kG3F80XUCC5
LmRz91ZCGN+hERSukyTH7mlIlxs1KiTAbZPklojSn/iQlSjGh+S1LFfxjPU001NJQrBgHZZZ5Kxn
KwKg2F9UuVGk/TC41pIIAtMuQ3pkBkRPR3f3/NXoTqK1rybevNWtA1rJYjHcc9hFg9ClMKvoZooO
ah05Xfgnr5O1EOZBSRmAs0mAEDLvEBPbdfat4EEqNzcNwB9NlwF1ByXze01rZkz/kPoIStDcYyK7
HVs+XkoobJ5NoXSvK9zmpq1kMXG9gEgYb2Qqy8jsvNlJvew048/rQra0GnxIvxbERPZCUcuhlkHI
pB/r4UYKXwoQXbecdPwm6QKgBhq2zAJzO/tyrMdZKAsSU5ih5JODZYMwwzcxICIB4gmMuxVexa3d
n7PSjriNzdsbeRFO92AVyhRmpiRZniATlP2VzHhVZKcplzjmtL2RFyGMZtQVMBwzuGjcVh9uwC73
SZPHcz3nka20yu76oW3ek+vtZFSjRfeeshjYzrkvMO+oz2O7bXB5CBiz1SrgSjaTQEHjoxZ2opNE
ylFVoufrv4G3XkZxUNgkWtzC2iIJfLML8JvdnWhUTkxqzs5uBSImmCeRiTRkWpt+f3zm3Mrd3MAb
quNTFX1Ka92JDbtOPkUJSNhn/0/WdZHGuHkxxii7ukfYU5R3yFDaTfqsW8SetC/X5dDvsA+w9aoY
Hy9Vy1LVU4cj7PbGfJoNzgtz83zQj4OcPv7/YSpfKSZSn9FaiwYE4RzZKLzZxYTh0Bw92NZFVA2Q
YqVcCCxYSsuFGZkBbBhBENN+z1DTwyzcYt/dpYjZOJq/acqKBSZ3Eaj2DzPsoqTMLS23wN0RIj48
6MmDyau5bR7MSgRjW3Xdmn0v4Z4nRRUYA/Gzxny6fvabmQ5zJYMxHkHozUybTBr4ZY3Tog91PwCn
i2lE2eC0OqDy1S3fD25eXhep7MBJpVQGSyAwJGiLMzcH0rlKfCs3Z1P8dn2BnGNiH66pmaVhVbSo
W9L8zfR9Sh5yLpHPh4MCooDWrDRdkzUT+cj3fiGrCLxbbWHe3RNGaDuCLR1Dt06dDhOmdUzi0vbJ
1+vL4kmkf19dJONAlL7oMNqwqG7y/FOufbr+/Y+2xCyJcQqDWM392KsYGaXZ0U7aCc7wKn8DFbyv
3XFh6nR/3nkgRhj1IKvVkGKwDKFaVNzJs4thFl7l6PvyODvdXj1GqNFy/PgHpWDkMTekEpraYtDZ
ebJ8SKXcbkPAqnOOkI9vKkYKY76JKNf1WGsy0M1gRfarQGqdZF9h5jjZkYfh9zuhGHmMKedFpMTp
JGH0VPIlJ7fpElzXCc6usWxFRtXkpGiBLGl7NMR96qzA+m0mnbclWKZFp2iCeYNZggweILzzAUiS
+seqwzg58WHULN7ByJvq9kvKWyJ2rW5tmap5VioYh9Y9i560U++al8FNd7k37HgTW7ct9SKMeQtg
fkVrllqoumne3MODeKqccrqrtoaPwv9cZNAFrxZkdVMpmy38D9LVTvXQOYkXOxFQ7hiocNBP+n7y
wd0XIEg5Gne6lz7xIJa8RTIO0FDSJkJaXnXj5CFFD5nFZU3lSaB/Xy0xycfONBssUdeOcnoseOO7
tpX7soUf/F0YWoWVY05ccdsluR12j3H4408M6CKDcXOSEqODtVBVV2+f9eGcqJEthN+vy/jYTfve
hNh3YWqobR/FUO7O654VF+gWB5yhru5q5/y52st26hn76PHfagDj7MZKBT9YpStuZJl22bTAHvJG
znyII5mVMc4hWnT0l+fUbLXOsVA+jcyoxoNXsQXd/O1a2XthbBF6LEEZlmeJ4lZ171ZRdbOk3How
xw+xTWHpKIhqgtymq9mLT8OGLjBuMFXJE+3M/W2SZmZBjI8QwCS7ZB2ELd1e728zXscLx4DeOi9W
Blp0qAykKqjHiYB2oanbmUvu5aLhX9dvnhjWDzQKZkMpuFRjrUatqvTmDHVZjhHJm6qGASIyHa6r
WizBcKuODTH7Qnlrwm2/o9Tx2B4bekJO/Jicwczn/M0MWO0pA9q0a9CzXaqoqNq85iW6oA+x0eqn
MIZVq/NgJlKtumJMviZ17WgGD7jOWy1jWKJO4kivddldxs+9ZHfd5JL0wZh5z+fNs7sshaUWlg3B
GkMRcgCQ9dQCzedkfOotc39dRbYDr5Uc5solU2m0c0dHI58GD4w+TncugsRZnOW5D0qHx+TBWxZj
WZgRYMTFjGVlw4Nk3C/Akf82iSE13tWKmPs1bxdiWhVCuzH8YkaPcfVTGzhBxMeCAyODsayQJEkG
ylwZFwfIrL3cHY9RoNvaocdwWF7BgarUFa1ms3CZDn7/tBHonol3VZb5VTdndqT0x2Yhe00R/LS1
XrQyfLquGzy51BRWXsqqVbNKq0pxaY8G7cvrMeSqDXh9eR/et8xeMg+MXlPjNBEK1V3QQDU35F5U
h8dcUZ6XQj5okpC615e1rYKgkVUxn0T5ADJepLow0wZXI+lNdxjaoxpjwEf+2zVtuiyQ/KOPSpYk
lG/e714XS2qjSrhDxGUvFfeRBqrS5eH6UrYDmJUQxhsZaQRKsyFT3AyjJtAJ7jSBdSPRhtTRo8Ot
qcPNAQhLPV6b7eYuokqE/4FZVWThhkk0TJJU1wgwlMqOhls9eapzzpgsngzGWXRWVGGaDiw5GU5g
6ZusvVp/vr6DmzfGahmMs0iyaSCkUuBm+2aXDcbRKsbdvxPB+IpSLyylRVXC7c2vpvgc8l40m/az
WgLdxZWZKikmwC9ihe7LTrOnLg/yye+jc6s/gmWfYzs8WYxLABfYVBiphLfL8FkW/UL3hAy0Ormj
15Nzfdu2b6bVuhi/oJlptYBoFfv2ghsQPNlhjWYOAOltgNzhZmUU6Xm37sfm7jervag1Y7WNICrt
YCU0u6L4EpiUO0dweju9QQ8QSOdScGumtrBfOGlfnqYzdmwmaVvpBe6TSq9tfXxNyW3Be1xvyzBE
Q8ZATZCcMTJSQarzJkKUnhbntnwmpq2CsO36oXFksBXDqCAEA1sUxS2Nhzo0nEG80ayGo4RbNguX
SrPjWMyHZoFZNxCCSXALDeqe2p3JYzTbUvLV9z+gCYoWgzkyRJGjJjhpDdgJpV/pygPAVvYUixy+
kK2Ici2OicCs0ULOH6TndOSuTaYnUb8rhtSTVU7Q8rGfG7otK7KoGvDYGKvKGJRYWVKD0TMKMh+S
33gUKVH61TkL9FPoln7sR6BTE4Lco0Msjbv5FewCHF+4udbVT2DMK7eELmorPHzQW5epZ5L+NJPC
MXSOOdHPsBHTeqWMqgsJAX44w8OnEzQ7NXeh+piagi30CjqX7noeHQv93BVxKgWErTxwXfU96HFh
vTRQKg79rjjFu/Sg7H/fuFarYkcHJWVXRTrpVPBQDV7clE6kLP6g/TYs472aqMytWyoVpkHMMK9e
/dGM58p8ipZv11fysbDMyGCu3VJP01lPED1QslIMmn4agsopgh5l1wBNrC7QDMfaKTDGNXeU7xzh
9OPXjov6l9VxjVJXJ6Y8wr59xS9d6WhOtgY+kuEUOWgxNPYdL4fOUXu2g2ZZRiELQ0gM5YOafdPL
Vy16XHhT7zf9IhKHKFHJmPrGNupZWjwNIpWygP7VirwlNXh3Mj37j1t3EcHc/2Y7R0ZI09rUhai0
891Nzp1PnYbF5QXhrYfxV6lsTcC6Irite93OgTQIf7uZ5U0NL8th3JGogmLWEhCaWfHoW43wpa/N
++vatnUjyqtDYVzRULRJlSeoDRWCV5WLHYaB9dujHt8vg83Rj2aFCfERMjBh66vqXcqt2dEr6Mqx
vxXAVhaTkQWTPxqcRHieXTrgFIQHGFgCXpMzj9NN3vbdv87k7em9kgU0QS4NE+pbFjFczczvqyRG
al5SbsRasHsNcPJw2VtxKNsd4r8OtdBYH3tnqYF/mnvlNiWdoyWqLYat22TRrkoGt8tQmRN7Bc1r
ojeSZcC/EV/Cf1ZLQyAoiVfG3dO/Ovm3+Ha1EKULC7wyE0DTta99/ikScrvXOQbJ0a63ivVKhgkk
WKQCW4e3RWYX0eCo0bGav11fyGa2Y6XDbx3qKynx0JQFpk5Rb035LqYfsHoHkI5d4k5HHrn0R2j/
mzZjiAyS/2gBY2GBNSrQUkVodQFje1UQCGo3xX7ai1ww/bZXvghi7gHSTFkyGAMeTs1hEM+hINsJ
hrEZA+eQPuIGmBXRU1ztX2ZmYQSQDxzzN8lPdtVf/Y7clT91O96hB9lpvhafr5/Yxz4FRiLjp/tx
AnBkCGW3feMTq/30UXhQjqlbHzG33MltCQB45AasyW4+W3dp8CfpAZlOl/7vITK+2yraFP1AOESC
+WHjHD3nQ3Snjr17faHb+n8RwzhwomAG7UIMxJNatEv1L7k87CNetp57fowPJ6i0RqKwyOj60F6Q
7fNDwc6/6o90qByiFb8MBl6JiLMwNv1rYBqGII0Ckup6bisxvBeoDMAZydm/j8TK7xWFTeMUvSkk
FeiUXPUegyIDGdRz5S0dSWU4IpjvFMRgLVgmEp/n5/8hBPx1dCYTZsYJyL4nCdaHpIUXnilXaIrJ
sdBRQJ5QgTuYfvRaYWJqsxO/Wr/b0s4sW3lvkXGuk5rQvJmOSXdFrZ21xOI863gnyHgXs7LQEpFj
fYX1Al4qu6x+dnXBOz/6lY8382UXGdcyGpiEnBOcX75vP7W3zRMYa7+rj/UuvDUOCsATqsaDifMW
xvqWFmOwtBoxoPmUg50xdpbPyRPyjYnTnHS/xpDFJLa179cNfRNjs3IoJuNQ4rlEV0MDqUnsqAfV
S/0kKCx7xFBdMN54HGm8NTJ+Re6zXCQlorb4BGEOeUp9dW/cy5qj2pOLouNuwTw3HpfDP1y0l9Nk
HE1BLLkEvhs3kh8GpZvcjzvN6z3a/x4/8XrJeFvKYlR0TF2MRjFSXKEL0AilJJOty4nbqk69fMvM
57xTvDQ7VnXMuRA5SmsxGQ9ByBGxdTCNqkaarcs80eRVAjl3OzspKw5HxRJjZN+rrrcly4/H57l/
MJU/Ai6t9JJtkSOYVTeLVFPSU7k3/GU32o07gcv2b95cHhkLb+vo31ehBFBmIyDZ2LpwOYfDaEsJ
x9B4G8c4lMwo41DFeAI3Iu44W84wiE6bnnOr5fkRmhW54rosxo8IHZh4uhip9xRx3gSih2gPQku0
i/J0gbqGa4IY1yFNyElOE45oWe4yvbSt4lPSof4c5nj3cbaPWug1WYzjMJsizKw0RPBq0lxh6C7q
S59nQJP7WpzYi4Ssyh9USWS0EWLEpIHxY2xaSKZv8pKYqAHl+xj8Mol2IjOPK2FzD1dCmNt6VlOj
EnMISdt9o/jEit1B/xZOzzm38r2p4itRzN2cl106VhR8MVp7q9j1Gme/tv3eSgBjQ/ow5YqY4dHU
eRMKC10w77SzFZRe5AucOOPtkfdBH1ayGHNKtaqImxH1BDQL73JfeCic4oXCIUAVG0ivfxR2r8Qx
NlX2iWUUyCG6cnlnVid9epyj3fW78SNrGo2dVjIYc1KbyOpUgtiJBm6DQ5wYDSGYwYhB95WDWaae
bmPagi85vZNmNvd5uJmLWIlnLQxN+UACIWdTtAYGcID3prQX/TUdPD35qhlupf1Vpt+HnpNS3o6U
V3KZu1kCB2Mk0VwRuSdOf1JcRXKKc4dWQ8HRT5OrOM1jvmud8of2en3HN4ORi2S2qJKiBhvXNEYn
y74HE451I8w8Z7zp9lcymCs51DMpjtGHjSeOiUe3tMuCCiSCtrovXowg3sWH+IlE9sIjLtz0lyu5
jF9RxrlYQJAIxM6BYgzAoAdhhc8DdPG2kPEp+rwM40JTo1H5mM7Etuq7shDsf3dOjF/JM6yjBIGN
q1mB0f8EcKLk8eXxfJfG+BP02aiiKOIpOjkLUgk0AdseiT/sxSOvVvORePC9oWuMM4nqBuS/Ne5N
NcA4deTSgCtIAuNe3Fv39Gkx7ISjxNF1nj4wziUWGzhnvOrdadkZypdEDdpuP1qvld7aC5Lzo8wb
0LatGhgrJYGvjY5oex9RtQQMajGYZtAkbe7aRPeiMPeXevCuK8cbQe/Hm+CXHDZJG5fjIgsRyirH
whad6JhjXCN4+yv00Un31QFuxJvgNOG6d3nQIqtQ/xDQP3D9V2zWt2UQFf93tW/6tYofm67qwEkF
X1L9FB3JpVARDFLyxqO6b9wBw/fQxJIeCl7X6vbLZiWXsfO0Lg0gB6kPw4XR3eRu6lpe/EX1KTO2
xFkl50jZzGvfVIpWNrPqKsYumu5TcSconCBi219e9pGx9T7Ko0kXgMmau5cYufChc6boL3P4cf28
ts3hIoaudHVcU2+BIlWCS/kbgpWBJhdbFvCSMTwxjKWHaMMWlxCnk8btQS6bR4yg8kgxBxbI60gR
7vMJdTiT28vC20XG2pUS87h1AR5GA3wp/Fm6zY/QNbz5XgmIKxzA7vlo3PW8WJZGCNcskYkgQA0O
7klwpbnh/DTotUNAcS7qOym9C4vRHoeC89zlrZLxMENZxgq+jFd9+hrX3qwfTUy+Knm4No4YFoWN
bOsIPDlgC7rS2Gk6nKwwPub6qaofryvlPwS1v7SSxWLnU1uCdxABdOMZt/1ewps3c9TbxQFIBubM
oxz7h4voIo9xHjlQQAOhzTq9KwJXHGM6RnEfogaxOMYB/ccB2fEy6BwXwiK09amKsjpFuqlN/TGe
7NHE2NDk3ykGS/1VtIpYmIIFIcNw10sinIn4tTJrT++tP0ocXBwwyx9fx3KyLOjOdGW125VZEagd
D6e6/XC7HBPjRfQG7OH9FCvuUOxaNXGKeXSvax5PAuMv5taMG03MaVeV6VhD6adg1bsuYhNSuboh
3+qTK5dr9FMnN4BcUhaM5Mt4ogO85U+xCMZl3a5xPYq24OYe+cx7K267JQtEGOCVVyUWRz/rS5hq
Iex3yL0adBiWEvlFGILZyje1lovE3q6zAXf4P3mMG+wb2egIXSilCkqOyaHeUZKg7JZL1kXt84PD
1UAOhjGdChiymFtMifI063v6ovfLveh1aLdKAuneAmogP/PQW9sh8koao4ZZWE5jRVPilJ6Feovo
IO4BhfWEveBzlIW+G66tjFFItQGrfE07P3t38iTQIlAQVeOWthC0gCgWHEKGTRe/WhpzZOFUVXk1
4+ldhI0tzi6mAO/kxpPmkeOZNg1tJYi9siKjHxINJ1YpQZ/cyhMPEbMdEF4ksI9aRZiisgPEz81P
FFKAx0XsZk62x8yxr5HL837bV8hKHPO+babWsFQN9Uh6hQCK3QUCOP2OZezojyNAnZkbPmSfdcJx
WNtGtpLLXF1LOv/3qlzMXZreDjmxJfNejYLMOHXJk4I0kMUDYW5GcyuZVGlXHgwF9D7rOwDqNTLb
kyF4RWq9mkqynxrLiWvlYZiam0yVeG/57bhgJZhq1UqwtOhyZNaAbsQgf0zn9BaDDoDxU09iQ+yx
DXeg1H9ss+RZX4bHsGswsK+QMXdBebpulhztZR/Jg0KssYtw2NNii9bPkV+ooXZ9xe7Zp/Gohu1s
yYjLJ+dFPVBWlNgN3fCUnAZX9cUdCuoBaqYcq+RuMONu6mrB262FuxkOvRvtMHr7Lv3auSZupf4c
cd9RvH1k3I0wR2otAiqH6vqDXN1nFsd98r7PeJkIAckU6UAp1EZoD2Z8m3An9HBE6LQIsVJJEy7G
SFRcqiX50Vj7pP18XdU4HpmlTBiEoUnCGB5Zkj2tO4zT81wcSpOTRt6MRi+GpTNeJJfTORtrRFZC
9hAOnyM5s+eScxg8j6wzbsMwi7KSa4pyuC/3qlffRl6N8QlOiFx19qg//LuNowe3Ohgr0+JsyWjX
T/1JNdubqf3Lqn6mxXR/XQ5v65jYw5QQyb+BZoXxkHcTSpsHKeYhfLbxNqsDomqyWk0jpkXTUYRI
+4JeIqe5X45wCoDJ0QnVxE/2EuqBmUt2mBnkIS7gaCHPMeiMY1AFAzrewTFYu8Hr95ix5yg3lAj6
7UXGHYNKP3fF/emMY7CWEgNKCRy9Idyr8iGPX7UeSZDxZ6vF3r87P8ZHKE2NPgJ0AbnggjqPVbXT
U8EbFN7I6O2qxuUE2UEkmWhlpFpgYvlJdiiytTrXgMRnzuBr99LNePjbEMogRE30qO2vr3K7urAS
z8Qn6oCxWAaBeBUTBIPSF5BrfygC3a1eBmQFQTXjoJUxqDzjjhswU8O+cprGf0j7jiW5dabZJ2IE
HUByS9d2epxGZjYMuUPvPZ/+T4ziqCmIX+PeOQutFDHVAFGFQlVWJhddoibQ5DCUwbpQ2p3bHdJj
cPiuwfQBsWBvevLr7cUKYjIP8KsXmkvpgstzgHq79YP2Isml/xHKmEIveBpl681dVu5YpG3dzSXc
oYEuMPuY5kE9dN7idTvLFSXl/+PBAYYriOXJINnmnK9px6nvW4Jp7iOjCy938315CJ3sKM5jt7fu
aopzPGg8heBfR3eeqicp3eeiEQPR3+e8rZKt2CJTCy9IwLgfRfux7wSV0+0HNiME+7VdPOzEWFR0
FQZDdQt4GtTT8CIE+h9jKJlN76UdQJhu+ywJnwDbF8HVLOdhhdlkhjri1AGsfRnUxsU4jKPpovlw
wQ7ywJOU6nLZJzNKFI36FdWQu5q8C/S72kDuok5HFA/SHitBsbYoJKeNdouZCeLudoi/bhdb58qF
UtqBAT1FDV1usgern9xal3w6tbZUml5pilL27Tzqao67pvV2GOImwaEwzfKURZBNAd27kVnQa45C
QRotOgncZQ1TsxnqSDvV9kzocbIunahJ/j8u5Ot6uJigylOSDwa+UesFu/q47DPZLk7y/eCZgItG
PwvRuKToe3GRYSHzYg4N68rLF1QvgeaizpD8kKJXpMD27QC+jd1cnUAuTDR5NY6NRNhrenCHs+7F
nnRpbcYK2dm9G9gqSDlUv0P9XhP0dm4fFE3mEvoKHdaqkgpgx7J/Fvk56n0glkDDsLu9xNtuDMVN
7viHZiylCnAbo9U6eVt+bYz+820TbJP+vnb/PSKazF27laT2RM3QeEwL6Cxmn0apdkOcfNo8Gs2J
jG4dfLltUbR3XOBAcj9l5YiDTxTjYLTDc1hrrjqXjyoGbG6b+h8Fl+vquPgRWqRsQwZaUO6LQ/eQ
uJjusnXUxSBO4jDhulCopHHbrzV+/mmZWtBNKoMOPOO+s77U2atl/by9LNEOcqFjssosASsqnnv1
fTa2dqS/Wu2PZRH1cjaPH4UWFogDoJzNz+qCVYRGoDKBnfkU9R8hny34PgIDfPkNcgHW0DfI4MPq
ZOSH2BCgnzfD0XUBhPOfXO+HiU6gbzLJidDdWAAx338fpouperc/yXb6tTLF+VFRmg1E2LBXxj2T
Em1ONtkl4KkIPPe2pU3qMPSa/v0qPKVprIbKYlq429XdL5X20JvB/TF9a/Zx5zbeCIF6SNP75b50
MRMQ2vU3YcuUbdxfUWP1Gzi/mqY+A4YRsySM/o+ltkydpj5kAK+JksFNf1qZYv+/SgHqsEnLrEWA
Ap91BmFG3Urtcfxxe1M3PWplhPOoNBrrwohxlczTS0sfdMnyx/FBVrP9bTuiA8n+f7UYYP6MTulw
SrpM9Zc5OkSd9LUh6jmeukPdU8Gwtci/+Ou4VbskYeYUs4J6FSinx0xQFNp+5ay2jruF076zetqj
SM+Y7MDR7JQOcBx4tlGw3otaHYLDwBfSgmRkXOAWq6nuo/4fpfWH/On2JxKZ4GJGXaZR10GiF9zE
+yA27MYEeluEPd++mK67xtfShkqSk2nBE6o4118Vt38hpUvPmDnRdrqvnwrInCaOmOXmLWTfcFy+
vKbWvbTIGiZ6mq54qtIvw7RkNplrxwiVrwrU1HUIUprm7Bn67NUSvmI9OB1td/mQGLYShLkd11pr
kxJdprbfTTnZaWNyAsWvHXSljTXtlVxyRkxF5FV6kqPpEMY16qrE1iNjN0ExJhzIYZzTXR1Jd1U3
HHCd2V0BWComAWyjlyuIr2RfiIl8xIj9JrIyOw+KY08gldI13hAnpRtlnata9afb334bHrX6LFxc
C0plqMICI/txaZ7SSL4EGYUcQODNSn4c59yZp9nXi9wxg3A3F9oBbbf7ZCyP/RJ+k6rkNOnz90Sx
DlFVnoxJdczUuoMsxQnihcgSEz+k/VlLRBPEojPLxUipa/QlWYADMqxHo/+ZUFfByb29N4JYQrkQ
mUAUoS5UhMgsMndTvBwjTQSC28aFUQtKDJSq+l8aYXEYTlpjwob8OP8DqmGXsdgaTn6uDz2GGSAy
64fu+y6Yq1FuYTr4zRIJnOhuomnHSIGWstZWH6xW9t+zgVc7XOzXCystUbgBQl49JFDPSES0Mdun
4GqAi/YkTxa5L9BlwIjypabWq2QWQJ6JNIVFZriAr6c5eEujEfT71uyDwXY3qgT+qAjAwNvn7fdq
+AJNr09p3WNCws37p5aCEMH8+J++Bz//ExZJsPSM8WTs/KAH59fL7b+/3XW9nma+CNODfCuX6xrZ
bY/HDknAox5DvyTPnaAyMPVhmTUaKNoOVfu7pBZx3In2j3tmdYXSUj1Ebj10tc34kYZJUMHYrqGt
FshFyzozKtKr6HCyLND8SL6VL/TBcjpPBnVp54HA9i52tdFpc0Es2kyjUG43LKDOMdvErW2kdV0H
I8rx0/icl17TBl4c+Etw7CIROmq7JL+yxS2y0OQ6GACAdE+DD92iY/ikQ1ouu2fDqZ/0e+0yOJPX
OaA+Dn2hOOimr62Ms/9f5YtDs8Qt9BQ11wye0+qlbO8UQ5TAsVrFXynBygYX/xYtguChPAJ67Br2
cFj2QNsfGLJaVOIXLYYLgIMUQtm7xMvYGCZ/Nk1Hl5XznKYHgd+xr39rQVwcrEgdmTQAUE/dJR9Y
RhoeoUpdu5NXeMmr5YqQRZuettpALiAGeo7HMxtWSy1nmZ/06ItgQZuvrasBPuud57HJEkYPp++6
Q36MXJYmzi7DSL/rMlyZ4rJfVUtJPcd42DXdXqsj6An4ZlYIAofIp/jsl8bARWshm306BoBejcfu
HO8ZIIsewqOE6dboUn63dqVb3TU70USB4BjyKfDcKFY1SDjviexP9adQuRSiq4W5zI0TSLmYgbS1
L5UAbjtJALXNd3L1EpIfkAAQxMHtx9fqc3HxIZGyAhOMeOCNjrmrHtIjEJX27Kv+dBf7onO+XXlY
WeMiRTgngdoMuFIYbZcKVb/Yow9g+fFjpwHRI4D7znKcPJRdfQC1D9lulAUnZ/vdtPoJXAyJi74q
oxGlL3QLUaOsjnOVfZZS+mPKOzcfgv04a8ey6TxidY6a1RfNDOzJIq6cyR4RzlMIXJ9vQWuBYc6F
jCRFKz8EVWHXiyg6q5tHCbJ2hCoy6OQ4h4zUfqhog9ReHcsfGAH+EYfkJA3tzkq70KXD8pjrACHj
XVab5AEgcq8J2k+3A9C2x1x/A/uNq1toKjsI24BH1K3BfVMalq0m4OCno6BaITLD3eopuKGJFaPt
B3U/O8JcXd98qpdScIREVjjfHKI+TmKGlYmCQ5Q8L9RORVQ12+5/3S/OK61Ozg0agVk9n+9b9NBJ
qEIKyCetiPJ8Ow+6GuIcshn0bqwVDdE6Xg6T0e8M2uymANIzZD7JqajsJ9o6zvkmM+7GKUEqNBcP
MnXM6HUaBBXbbYe6roi7uyOAH8xIQYGnqyC8Aa9qi1yUPYqWwd3XRij3GGDGBTCCuTFO7SW4APV1
22XY3/j7Bvi9Dp69MYqyqZE1NDnYyIy2jzEyA54q4ciMYCm8CCSRh4Hph4AiXiodkgH1oySnZKw+
/rfVcAGgkKbKUFsQaupGtut086m1JruErGeWGLvcjGzVrJ1KHXa3zW73L5nI5a/gp3ERoW9keYoa
JD4tStzUyXwrtJXL7Gvo3czfMkekoSP6alxsgMCI1qks0UoOyEd26Y6gGif+aoJDrnHxocu6okxS
VByq9oMOWbl3jUCsto0LC0GtasUMvl8XSsNerC4PnVm8CD7Ndk56/TRcLEjKJNe0Hp21GuPr7aV4
Ds4EuP36WazQ+T8u/astLihgLDg26gmwpOjMJABVr74LddtyjJ1xJE4Fr8I/wTXB/uYtB+aChFJp
jdxgZArkne3RKNveHrTJNpUZbV65/oLZI4xE9O7tXRVcHDyFZ5NDVj4De6o70Ce1zu2i2Lf0Z5OI
KF5Edrikoh9Gs2qogZs2vKQqHrCQli/iH8I8WLCJPIlnP08dkKmAV8Z52duVbNwFpPoMtpeDOdTH
OOlfda0XnEzBnahzMQMEd6WSDzOezNrRnBdQ881ONf4YVPDvQWz7v30wLmC041KF0qgACVWc5gBM
B5hqKn/Mlia4FkUuwA+vtEW3zHGPN2ZyaA6to3zKndTRjrHDkm6WcAfO8OX22rZbmtcwonNhREpJ
XuYLuqf6bvYsv79DeefMdHib0un3AmOCPFfn4kkXTaRMWKc+OlQHTHzcfe99pn2DFr0Ywb5pzJQV
ohDQlOo8XU6kW/I4anh/AugwQz+P7HM0hwGy1P3lTnL1J8HiNgP+yh53THQ9KeRJQg9T3S0+u8nC
Iwnt2GnPmhe7GUD6Iu6ozcRgZZG7YnSzlWboS+GdRE61ee7Le+s9jPLqygR3PEpU5iSq4WVSkKfJ
KGwl/ybYNuaqf8XglQXuTNQZjQDFhoXWG0B1oexNN4Y0VgqFvvTZcoUHfvP6X9nj7pm8C3V1tmKg
Ud4YlMu7vLbNH9bTItuajNNh7UIw0ZmYnEdOP4AZwKbe7SWLDgp36+iTrNdzCrwb2oN2r4V2Czqs
2ya23fr3KqGa8OdrDmq6jTKw27QDLJVCeMzAgoBL7Q/JcXlfqWdljbtqAq2Eqi8rQzMIGkMKDH70
wfCVPX2Y7427wUk+1mdGZdburS+h6KITLpZFgvXTFY4+T5X+CyNm+K3DgAolgAqxTwWQ0tsuR2Tu
4pk1tSqtGaenwcGRiS1B9F0R0WJvQ7RX+8mFkiEBkWxIsZ9shKy99J7sqS+hZ3mY17VlUHDkfnQC
TNsXgcNvOwfhcU3g9zO6VsEboK0f5vaUlx8jvGctbbCT+LEgJ/1dVYfVSrn4kkHarRzyBoBmFRJ5
6it4Pr28EFysm5nQyggXYkLLSA3S4dqxYmAwDha64Sbd5crLbae77ddE5iILlet+nEeYMdrDYj1k
kuCGEf19Lm6UZifPzYSCYxgYnmWRY66LENMac5X/HY0h+/6nKxmhCWwgu6GTwxvmx5cuiZtCuhDZ
wOioQF/KI8CXE4KJ/Jni2URGW3k2vcRWML2j7uN75SG9Ny8iklLBJ3wLASsXH/WhyQbCgLQULIla
4zRkslO9Sp0qK0SjlAInfyvIroxlpBkjzBbiKZL0dj0AIWzkTjOLHgLbhd3rueRnByJzlknIKjvJ
oTtkfviqf1BQQxjdAgPEDRE8drYnh1bmuKiSR1neLRKKYmyCOAWZgSt9Z22u0JO/dN+US+tqR4an
/RWqaW6LnlvbvcTVL2Abv95YSV3MBWLrSDbpcX4CkA1ZYO1EvnpIASvxjDeRveJ93YCVXS7KkDFM
zHnCB80kPCez9FgFuVPHnSDOCKLn2/JXy7OGCMAGCqBrNET3S1/dKRN1VbSdwaN/l5jlcdbBxtZ3
/u24s/1uWC2PCzzoc4xdPCCFWsBS6qofFRs+u5MfyCMQsF5ynP4fBkTfaCluRQouGi01lP5SJhUG
WhM2kM5IhtRDaHf3sTfsO0zzFSDTpj7U5x2kcm7oGpUtGogRhESeiETVs6kvxwFFWAn68pnkB6Q9
3N7dDRM6UQ1QF0DCCzJb3NnJ9DaKp0YDgdHQ75VSPw/5LHgXbbxm/zDB3U+aZZaGFNSKW2l2/AIF
XpcsX9oYLUBNJLK7uRpNBtQXimQyGH3+9MB6qOO+0nvFVaM7U3uIyKd37Nb17/MlUTAvGK3ZyOAn
0E5Ee51VUW60EZt1sjLApZp48pAlHSXFXabankPzMc/vC6l4uL0MkRUuo+wlq8GI3ISPbpieNuF+
m80TBcH+e8zoCoFwm2yCg/7PrzFXUdymGb5GFXtxh3oTKuKCCbit5BgbdrXBBQca52YuKx0c9BAy
WsjLYsA3l38KyGPGpWBBW6EI1gxiQqtNN1TKRfg5U7XapPg86Wx9a7NG9UkevVihskv6xpsL1W+C
uLDV2bhPifSUBiS3tbC8C/Nqnyvjg1qJHiebn1JXZFTUgDyAWOOfe1wORqWVWqW6Wj3tQA2/DwP5
jhBZ0AvYNqPrqDXokEThpzjaLIr0MAgUpvxely95eyCi8smm78Jv/zXBHcphiatJqxNEXHoajY9T
8vH2aRT9fW6nWl3ul7zF3w/Bw2F2mPzWuvnrbRvbx3G1CPYjVndkroDoL0lapr4e7g1w0uUOCoV2
Y5f372Bi1MnKFHcWlbJtSDCoiltOr1V/iSE7OoquXhZuuFvwDxvc7SBFNO0XitPFXmqqw4o+Khhg
Cjw9RdzCG9nFH6a4YGEBBjCOrAw5Bw+h+nkyVGep/ZR8n5MPBnmaExFSU3SkuchhTgPkZMoYo63J
eJDy19bUHskoSkvf6sO3tpC7kqZIV8JlRkfYhPgTrqzcVqrEIaXiztXkD3186Yr4g1kl92lnPtKh
25cQJ9BLqbfLFMpNbfoEIMZlDFPFLk3pXtaHs0UGP1U0xxpzTzGqb0kT2VE9elqf3w+T8WmQ9A8l
GXfTWLopVexRKi8k6H2pqe5pm52zNvTTIHJVzXISVGo6PT4sreGCFko0HsNOyF/Lp1CRhYYnKpV8
KXtSUzOnQw2S2fp72UNiWovtpHKsxrRvu57IEO95TW1KQRciEI6j3UpPSgYgtnZahAhfdhBvrYjz
Oz1oSTWhLOt29SNYV22NDHYf+PJ47pT3JGerzePcb1HLXM6Y7HQ6lV6+ZOcuLne3t23rlaajNfn7
A3F+N00BVcIRbsBmH8CD+sygWWxEn6XVIiffjMErY5zPFWMz9vFsKC5JztX8TRjjN4PI6u9zzqb1
tAmhl/ILZZYe0x0bRYD43v8/e9R6z/iZr1lN8ipssGeB+byojhGUHgik7EU0ormll/KHIS4dxBxH
VUoUhqrv+q46gEcBY2AoDmAwi7XitQfroRSsbathvQ7EfI1k6Zo4mzRLwSvWPDbPoDW9QC5M9ucz
SnIuxrBFWIbNQ6FDckXXFIo0hvtocyRjMgGMKW5CvDL5TpVv7zniVwM8I8WYy0mU11gRa8GjL7PT
D/IBjAku9nVHhZwJLJH4K0CszHEfjQD2EeUBPhq9iz8BOfwRikgHstj9Z9kv3fxeSLQnMshlTgHK
4XjHIROQdz1IaDMQJxgXep4cJjKNV92X/7ifXCYVGHIu56yMOh8VP91PexBk7QJQJ1VO4YhKY1t1
HZzH38fD4AK7ocxVVVsmBowix3yUQSkSXn4N7EV+cSKXKbSB3HPGQ3en+zUoo0SYwe2sf/ULuIg/
Nn0aYLm/MOLzV0BhfoZ301PnMWDF+KnswGMoLCaxj/bXKSL4s7JqydDu4uJyGxK9rVgmmeBho2GT
Yw9iV/e9G+3l/SAak928PbHLmFnB00bhK+O6TLIUBAFwCP3Jms9ZfpDRY1iebp+cTU9fWeHus7RY
6kDPGs21MECgkuUA3UBBkWqrcAP26etKuH2DbK4xWDUSDq0kUEbtHjq8bzH9vm8iY7A7GbBtUF3G
TeaVUYSiyiVY6IMyNhdAru1QxYChlql2aDZfAUjbyV3n04W6dRNBvamHvmUN0K/937aFuxXHPgtI
pzbYfOtxkR4SkaohW/LfR+m6JVyAtUqtS2UJASkxDmr4bPUftPRDLHV2Nj3eXslmTn3dfP7uSPIe
tGpZzloRqj+Qlygd/XkRRdjtY2Sq7NFrGKhbYb2rR1YRp80ks/0ywic1+5rqh9ur2M6JIDP7rwE+
5BQ11ZClKK52H+yWt9pfeMfQb+194Yg8XbQaLrpAd7AnWsXmI+T7qvFjUzCEJFwN53UGvrQ8sPto
dCZw3YFU6y44L1DOaI7zXtRi2w4k163j3E/qZUzZFRAlNscQT57PTWw5FnglGiExyGaAXOV63DWr
SKZexCZ0YFqvOaReeESruTsO0FyOjkrynlrsOhXjcUCgKJwVfUzxXNQVJ9WkfR9R0Zdijv6Xo1Ii
G7piEtTMOEdV8xi8vBViV9ZDFRZgwXsotcevgw1yN0zo9H4PlTy6n/elbIvEbzaP4dU277rEgMQm
BABRE4SC1aKUNlFEmeXGlA628Pfy+C5XFneIswO2UD7Ge4gFu99nHzpndyLgyPaJXxliR2cVIOJ+
TkeUNhVkYL0X7+sdqjC78jxDD1l6D1nGH6viopEUy3O2sFGdNvsnX47h+EnT/NsBSfRtuHhkBWkx
AlmECbzJeiHa+FkbrM+3TWxGblQQAdAnlkr+4kxO9ETWQ3ybWT12+l1JvDEQfH+RCe6aK6MUs3YB
HmfBkJylOH5qC90zyndgGPA9rivhnGhJ29lSOphJleNUHc32OA6C7/HmDH876m8bvKjk1GVjH2YD
vrkEZRfti14+Wq1qa8oHjJn3wyd5+tbVhSBNEOwfrzBpRlJkGhEWZnSW3+rKXSbntrWUosVtB9br
4jjvGccwbNQAhVJyP3qqt2B+WdkxHjZGSf+u288ATTdlqS6Yg/901WlOskUdJjyWQqT3rWJrsyCq
bm6bYZqKKZuyQflto4QmtM/xOsqqfR19DEe/6768w3lWJrgdA//urM8KHpjQC8/6f7Lu3A4fb5vY
misH6fx1GVyYsXCeSj3C3TAeFz97YLof+kM+2myoXIMEFjkY53Even1t9bT/MMuFnl5u40lJcS1M
ll1kEIwEPsMLwEvsjN8Hh91LYKcCF2C9Fw3/bl6GqwVzJ0MbNU2XB5QF6vmeLpmD5os9VdTuqu80
fpE7QXTaGuhD70EFq7pMdCrzTEFU6hfZyBEBszM9Fn74iLt3edIuwWFwBg8Cjh5mlSDOHnk1WEFM
UVK73TpACwevPdWE+ByfOTVNOvQqYsp8HA6Q0vaijyMkYxsn9kV95e3DtLLFhWIIDIQFSDrRzvkH
i8HcneUnfvAj+jbfM0k14uTAwC/v8ZKVUS4wU2rOTRWgQjsQLyzOOi5l0einaGF8x7wPm6wNRsQu
BtUb78ITKD7u1QewPsUPTBFROqhPyU9RENv2ElybVAFPJurcnHPO+tQsUQrkBzUc9a4/MgHL5F6C
IlFseMsjAxwXL6w+ImoCbac6K8ucf1oJraYeQ3eo/Sw+8VmqM+Q2qHlRHsyc+NvtKLSZiFgEbKBA
HGNgnMu5+1yacTXgKdGkzZ6o83FJtR+3TWzXPFc2uGAalWWc0AmaX8AfKr7lL5AdvUxIf0tIGYP7
F3OZ9f62ze2iwcom9/0ykmLcBGPqrvoKhIkDJI0Pylin3kUuSN57MPExEb4R48qyPZ+SXfN9PInK
TKK95b7kaNSy2uZ4O0uA7NbBvSqLkKQiC1xEBQC/XYYcEXWM75Sstcvq0+193LxqV9tIucs8IqSL
ejz+gkh5oDm9pMt0HEgsuNFF6+AipRX1UjxVaEYX0rFNMR6hiHZquwi+WgkXIMOg7cokQuOTSXqw
aYUSeLwEg8nRpQGGrJqcMRLlXaLd4+IjZnWGxuzQKWRykGyWnIXk1JkcaF4zJUgGach7gVX2Sf7K
ZK8L5REtedckbdMDOzYm+wh5BJVsS3oysqfbJ2OL6FIHz+W/kYOf8os7I0glBU8yRnSJh9kRIuU+
YuPe8GYUVjSwGTJwHjibnUXEsrm9RrQXNFDTIKPgNnZagqJsaYH6lxraY4hmRvxKm7tyEUTH7Svc
+m2I53vJpD6qCgU5WjrbFe7w4KA8tW5yQbzciR65W6eFIlMAdwnuHLzY/vS1MOuUKicoSmuQuIPy
haLsmmCyb3+2LU9bG+HcgNSAS3cmBcZAAcel2d5nGXVvm2Cbzx/AtQnu4yhSDsB5jWIeI4ZQ9ha0
+1hZXcSYIDDD808MUaJKAe7vt9oD01jND/hMvsgM2/Ubq+FVDAal0EtjwldJStDVV7LTxbnTI0Yt
bemMs+Xc3rzNE7faPZ6FolStMraytziFoUKH8YSEb/NNxU50SW7vIAUbKNSRdZy4Pw9coIXNYLYd
CusJgNBm5+dQe6OKZNN8kOx26j9mIHQEsbYuOITbJ/1qmLn3qppT6SHoumoYrunJShdfKnfLIEQr
bwUJKl+tcP5UzW0rTRN8NzsHO8B27wzoxdMvhsfI/9lwh+kVd+9S78Fjw2IVP4AkLX6My1iGVs1U
xCY2FWrsE4ifRJ9+uQD5IsITbOZWa2vM31dbWRQFaJtM3JwqhEjZ0746TYjA0sf8UPtQdfogftao
mx5xXSB3bJregiJuhVttdIrDG472k4LWmbTTT6GLIaTbDrF9Vq7WuLOSmZ2eVBoSVBC+ULW2q8bR
IlF2IDLCHRUKcr2YjrjLxvS5TR6M9NmcRJwZLOP8O5BcF8JF3jjSu7JTsRD0/T8gnPhdAoElA9Nb
oL/+GTitaOc23zDrs8EF4nAqYm0IsKrJbw7m3ew1X2Lw9KCPjI4Bbma7hIaBDm5qISnL5i2jaBBq
g16bAqTEn6cyqVolNiE1CvITd0nuRhGXxeYjCZ0ClJgMC6SzPCy4rIx6nkYdH4zYwQ6Mj/twt+yM
x8nLvGIngr1uB2WVWoBTA4hs8phMIHaauGbVwdnA0xovQcDVY8tODwyLIsoDtn16ZY3zadNQI0My
kNVLEd5LrGkQvgAA4NWxzTKqyOuFAnub6TE6xb9XyDl1pII/MxkRkhmiIsL8nXRRvxh4IEE+ea8l
divI+IWL5PxaCTJjCmsFZcIX697wR4yLUdd4zE4MCBN54if95m23WiHn441USl3CUrlferHdnhlK
fSF2Q2SH83Ot6iwwtb61GpnG3lTY0bOq2frz/MBaPqyyB8d/GUEDDx46EXp489JbrZLz+UQx6ipn
TR/Iz2TtQQM6Ue+OQX54R1S+muE5AYiUpAnAtmj89C9xdc6TcyJSWdiMySsTXAxpi4ZqbcHeF8rP
2TxT6TWVBJnqdhhZ2WBX3er2XGimxlmH3Rof6S7dx4/6Q4bkYDyjsrMTlQNEC+JKElbQFJT2MJYk
hQ11U8eEElFbCu7LzYLZypN1LnrE+ggFTRlPdn1n7fML3RUPyh46B8UeXaYjy8R7TL0JQWaCg8eX
/UtrMrtyxomYy8mTiuylDALgXbtdbLY/wzg90zQH+W7tqCMGbU3L7pbOC4zSzkDSWZH8LlxEpAui
n8SFGENbrKQ14fFtFdo9uGfribha8DMJYsGmb953q3PExZYlS6J6RpLtlj1evVL9Agmf59set8Vz
hhz9d4TWubgSSZpUpwOqSZh0PLeYWUZNywX1DOvlGBCI+SUekLwGDsToMbov7uwwC39lMKtfwMWW
MBgbkEhglVXymtYvapjasvQaZ05X6XYhvHSZ8/1lDnh42cJcL1IJblNDEqZxrOKOj2I7O9Ajq6Ab
3mjZ0CpCCV1EBLn5DVfmuP0lAG+bEzst1MzcUP1RBy+3v6DIALd9U2yEqWmiMZYkvtx9UekiOIVs
Q25sGN/DJFVSADaIfocKCdRZO0Xm41RTO1Au2iAi+RIshu/BhZM60FhG63IxZptSHVSjX/7Tdpns
eKxicxlLS/j2fKsghtucMvU97SF6/eAmF4/TspVTNKsBXbbTr9WBFYdVh40iBm4F+GEDjxowrWsz
Ld7QH0Q1LNEOsv9frU+bqtRSW5jXyntKD3Ozu71/2+n/an18SjeqQaqBuedt1GNxKz/FnKNySgDZ
PzOYRurPhh3gHRwJEHubzXTk5qqp4AWMtjO3s600dinoRWC5KG2ZSm445N5Yjt4IMF5ayB8pKZ0S
HPZFSZ5ur3rzkgU1l4lABMJuvudWqEuajQPyWILrJatML51TJyneg3CmmLDEA0RVZVD//fnxVKLE
Ci1BMpy3P3Tza9OKoAGbp2NlgDsdcpMvXaCgiCZnR6W9lLJgnzZjxervc4dDM0OrXjTcJkT7mEK1
Kjk35T4yTqUpWsn202Jlir+GwyYnUzazhpZ8rA6t3TrpC7KR2O7QPwOmzLt9BDavfYAD2LMQlS2+
pTVEZMmlDo4V1N9HyHQGWW6HwFdVaejetrSdP65McTEqn+JAzqRJcf8U02NJluW+r9azssYduqqT
pCov3ioI6RN10kdWWtUuyq53qZ8c00/WD8H6Nr1pZZE7ha2RD2HU49OpOwYcSTCNqV2MJwMET7Kr
2kmKkftJxBgv+n7c0QTV4hJbmBx0c+KH5EKNj6Hm1f0/grWx3frrtlytjTuWqdJlRVWhYz750YMM
rZr8J7LkBnUsdiwx2CSJdnMzf1pZ5BIatZPDbsLItht+7P9JHlpQGUS4P0G5RG3jKPu24lXOvnoR
PknZU+nWUrnURgWEc+4kYMEhkpDaGfmORphdx7Ezl1/kwe+C42Sce0MwYboZYlbL5fKdMKnTMVhw
XAfpaEipB15TE73s+UMQicZ4BeeU73kFfShbaAcB/TDfxYpPpId8Se3bB0ZwLPl+VyQFkmkEiJgQ
47NDI3Lj3kuVrykRbBsV7Nsb5ckqMRjrRKcVwwWZU/kxk3S/T5pdEYNRvi4OJFn2pO8ku4oxiZwG
6Sko8boJZdVTDQrhmdjXy/GxqUEMZWFUOe5qt+h7f8DgoAVpM6KHL5WmHSwzwULixDbi9NSExi6m
HSYPFb9XjAcIhL6UHUqERG2fSZ99XqbosdXRrrcCV5PC+zwgbhc2B/D5O3GvndQkc/VoOI7KTOyp
tvatFZb22JuOUmooN1ZgmCi9Ar9WZ0TBUq/bsmnti0B+IspyVimeEkXUHvNgnJ2y7F7kkLYelvgB
0iUA8SeA6FigwAD6f//fvioXUwMQksVWAaCXrhyj4pAX57EAnxbEYm7bYYf9hgtqXCTtFUtOlxEu
2BoRJgzDlrGWevlQeaNWPA1hdRwXyy9bfXfbrugwccG01Ip8qvoFdkkFYqRG/ZGUUHtVmxiDmzS2
9XwQnF+2klsr5eIqyPk0WhUABbVTCZD457H/eXtJ26VD6AtoGh6jBg4KfsHKQWYrmtoygrgTsWUn
v2COqEQgZeqKszu9pu4IPIfA5Lbz/zbJ94HnpKZ6HuKiR0l28XFnfNf8yseYSfPGC8+0FtLnbicC
A23HtatZrgZWRV1edgGy2SlsvxpK+2zMgR/HpsAJRGb4NKZTdHNBc8KVoDClwrenNHWjPvf/4y5y
zka0foQ+Nj5c487efIHTAzPgSl7sMKxAcdQ7O4eWjinwvU0gIPDD/x4Yi3O+tFLTyCIgQYvOjF5O
3s1OuK+P7PqdE1t+Lj4NR2nXoFTFwHmuKsi1t+jR9LV9zgkzSW3xYJFwdURO51r3iwvG8kfUblLc
/KOb7NXn+IH1gWIhGlf0aTlv1LSKWv9H2pUtt40r0S9iFXeCr1wkSrItL0ns5IWVFdz3/evvgefe
mIZ4hZnMy1SqPMVWA41Go5dzqI7ZZoMcAeHaGz4RNbKKRDAXtDqOBVlsQ+pHjG0U+24A8aMSNOk3
gemIhHAhDMBIaKQzYtoBUJXajRIMjuHr9xb6TAjiJjlYPud/VBUkxELOTQfzMd+Q0Zp0Hs0Kd0M4
LM4cWe5AX3Tji0Azdrgu/eWbFE4zsDLQqhnhWrpdc2Pt6BHD57v8wOgS/2w0yVypxLlOSVHKzugZ
Go3qDurBjj8JtGFH+Io2fFdGjEbcKC5Rj2bV7xwjjuh6fdYwS9o46VMfyAJ4w+1r9ffi8YXGaEm7
PB8hLh3nHdJrXqKHbhJGDzmhp9roPLJU3/pQ1Nq7fce9ieUcJmkHpU0lJLvrQX5p83rfAijm+kpu
X9xvIjhfSahW6z3gM7wKQRt5IIBXUxIc4c5pFBH6pmgVOf9oLkuaUwOGLh9Zx455WI79ITqK+k3+
z8X9phPnB4ty7MeIleDmYxU7FGDmkt8dpdaZjqZjYtAXmokaiLcdx5tMzgGajTY1ioJ2jM56pCDr
o2ru1a3oohYZBOcDF3mmaTNjt+h0WJKHOhFt0aYaNnJNaNG1AL3BLd0Uyk2adbiiZSrh1Z3pnwst
O1X013WrY6txcXxXYrjV6tKMGkWEB39SPdTzscwKD311oS1i6RKpw61XMku9XResSUZVzlrsDWH/
LataASrWZhewaduyZSkYHkMz2Purqe8wA8BmXxApzqABBYQ5Ag+0YXogYHKQzfgvfK7uZU59mG4j
n1Dnz6KP1Y/gnEXZY9yiozhdrPMUdDh+cgbsww5tGEG4G/wFIKmLmzyWnnQAvpWwgWa7eWEln/Mk
qlXjhdijLMDwQFhxfzlhbgYgz3MgOuGbTmslinMkVWIWWt4xFN8scdvsjvUX0tE10u9N+PjPLdWS
kWjVFA0NoHwHCC2TwU4xuenpenxCXew4muWhCFX0g7TV/rosdgXzp2Ili08vVBpe4TSH31Jk06mU
+7H+Ek5PoXpn2XeqJng/ba2hhUkYwGbIDJqLs9mmsBua6kibaN0IiryHVKHObDzaY2CImv8385eW
IaOTxgL2mcxXcdDYXdeDhWbD1td2Zu2Eh/AGVE3gON3JDmaPRBWqzVzwWiB3FiiNe0mzmH+5yT5U
uyXI3XaX3LFefIa4KBzj2PIza3m87Y9tGKXM+zPuDEYInexyN/rGqqWa34DlizyK0rRbLtRiI0eq
pZtA8+JCrEVJq7GvQNchNUfddKbedAb5I+AHvOtGua2apSOaw1g74SsdGl0SOsUoQWjVrTwj6hkQ
0oWipoXNt4uFLjJVN9E3gCnm9y40MuN0CRNUkV4nmKsdm6DQn+IHzPrc9rv6MOyTn+zRlO1F42JC
0dxllMdjVukmvHdyUN3SKTDBETvaLvdLF50TX1hdLj7nT66QcHcriF3rzN1OGoljfWgBoZnETvyI
3LALnoiXv/B6qG89pii5g+LgE5Jhj8Uv9jvkZ9HY/fZRWS089y6QUV0lOoEfmI+zv6AVOMK9ZT1q
+/JD/TdAC7Z9wUoeZ7cKiqF1M8EXTC9/IbBPAEUdd/kHlT1LBSXCTeN9E8bnU8IQvVgYFEVUJt81
xq3avnTCdPv2LsKPyqZp2QZfo1tqtEKprAkxy1zW1dY6Mjwc8kS6GdhghZmDTHKun8mtMNAy30Ry
99/SRKneFGiNzcJbG/zLoeAi2rzLQX4BilET84To1nt/GtV5qauqwCbVmCQ8gAB7nwEds3H+egP3
lkCf7W16E8e5a03uTLlUkbWUmoCi2lNIfiX9ur5mm5erBToo1QSjkspn82zToJpWypCh/CAqRTLv
oxYiK9qx985oPVyXtm3maEuVMVLOoHg4f9a28qBMIdrzokOBNtxyX7FGQBcDHXBiothve79W0jgX
NklV3NotYj82AcS6+RnmsLxjsZeIhX7T9ojCbh704Gh833kvyVIKcnCYRnWytS8p8LAFSyeSwFl3
qfdhPTNk0uVsvLBWifiBeNLk4AGHfD4mIqs9rUUWv3mdEh0TMUAyYLOY7y2+CS1DmjADjvSI/USD
YtedMEXlKQ/kQ3pYfGTNnkOXiAKVTcNfSeUMHzS+SpxEuHrAAA/IAdO+LYrH68spEsGFJhJpZVXu
0UHTRXezdTPLjZNPIi7O7S17Wz1uy+pwkmWbYVVSOQBYkxMB/v66GtsHysawA8YdiAlR7zdoAEij
OujwEQ16+m6MIPIGp7QdRD7oxZY80b24qdFKHHctYmZlsiPWeZoDvMD6PKoifMttAehb0XVN1QmP
CBx3uYrCGxzE1IMM6l4vXq4v2Oa+Y9L2f9/nXIKWy1KRN1BAm+8U6WXKvV44a8DW/OLBYrPAUMcA
jHrRry7RGDO9uF6NJ/2BBvJxwoQey8VND+Bh9foX1kIX+aJgcWvpiKzCjWtAdzd5TOFOtau2Z2g3
y/xk2c9LKZih2Fq69fe5U1mWFNQ+3QS1iu5gzLXTjcvXWFgT3Aw8iWwANgWdPYAv50KhWq/lJmaj
jezFHAfGS7+nD6Y3voSF0/nEkY4VLgv5Lvq4PF03js3TtBJ9gWyozQAbtgGoZpzzr92h3tuYNu98
zU1O4jGN7fW08XoAazmmGrijO7VDQdIOSXWpT750KkowdP5kaqHARajbdvEm5+LMxmOXK3B10SG6
N331yICHs6fQGz83wCx7tt38JgryXf3tk3prexn+CVQfX7C0W4eCyG+/gtvVrjIkUk442MN36UZ7
YuNSzdOAWfRH6zYH1RD4ie9irz+JEDc2VxkYPECBsIDTzYObxeOCCoMBa0LbbCGBefmuFTE0iUSw
DViVYGzDzEy1Q6jb2ndK/CHKgmgIri/f5uqttGA/YSVCMwqzbyo8RxLz0ep/DZoO4LyAmqdOhFu1
+fJBIPN7wTgPGWcRQHgYvkv30vsDEtLx7fQg39Mba8+mJ6pEYBls43lvuZbHHQOJ5GOUUZgn0GYd
Rb3Rp7sxn9zOepqGxA3lxEks0ZzGZmQIbBLkXYB5ByQbzhrRF6F3KWs3ZllBHY87BsStHQErIZzz
3LQO1QRiP8AsZHRSv9+6trcmSY5GlF2b1h2KyQnT1m3k+HDdQjbFaAjTgJdBcL9xkRqxcRdnBTvl
49OIdNJQuzkVNYdtmiHmvgnBq06FMu91SbvFiucEMai+nCUZeRzlQYt2o+nXaepe12fbDleyOLdl
WyW6ZmRskXVmr+92jwYmPB9l3KDTz8IVNbxvmuFKHGcRHfppO5nhXScHY8d4Xv8aGhX1MmwF1Ghc
JQD9B+y/xid0pETX56VCEX4aK59mmmMp1bcJLXbI+4uGvDZlGXiNKDYedzr/titlcFIklJ3k7xgE
9ArEIKh640AtyJuwZ5D+HHvlKRbl/TZN8U0un16oJyDPDxHSfguSp+34ucojZ9JFd7VICmfwaofu
8VlFB6F6a51ZXooebV/7ArAFlPVbzM21wJEVhECCFbW5EEgniUa7BJqp0g0YS0NMXijhpykW1FW3
45DVCnKvE3mk3RzSAbifgbkHth8gw8KdsZ+9DpBhfxQ3roRx19e05GVi2si3LeNdVgTLKBqK2gxA
VgLYTq4uLzDeqWET441iLt23LJd+xN3iXfcWm8ZgshNlI1kK0Kn3IsyhSVJCEdZXZHZm3Bup/DyK
ipmbu78Swv6+0kMtUhUMuQjYQg1wu9aJ6sV+znfWKDpAmwu2EsS5WVU3wOiXoRvItPNjmUpBFIX/
csF47wrSBADvYkigll1D/tpFQZ/8SbIHb9Lfm8K5VKWxyrjMEfKxboTlkHmlOzjqk4SMrf1Z1He+
fV+YGDuwCQGoAp+BsdpaIUPzyhY2+/UDCKYctXA7PIXbgxqkoRCocnOX0AAH+hrgI8LFvjeH2l6U
VmvYjTuoO6Wuvkr6ImpPYQf9IjhayeAcTt3J1ZCmqLMlN8YZ9GdBuscriAGXsoJ9CHCs6+doexVX
AjnPExuA6h1K3PDjQ+eF+9zPPzan9gXEPIArHIN5L5DH7OxSQSDVK9g0MGZxNqLFFXzDhA4plr/A
JdXvy5/pkeWJe8/aY+cAYaOhPhUL3d4mDDmBvfxXNF9XnMrSMjL05HgVoPgOqt9/HJ6jZyAReQxh
jMW6Nvq0BYH8ZpixEsoZTRuT0J5r5AYGoAIwRoW/F2ZsP6IJUw0oAEhDcA6RtKPWNjV8rgGON9Tb
wciI+s2XfN/AN94wqP6Z9XtIh/lR+nB9Tzd9MRvOsS1DRe8WZ0J6VrZaD3wYz5DKYIoKPwqVU46y
9HUx/0fFNznsfK7ccaHmWYKHHXtRTmAHYun46pQDiEC9r3z9/BetjvUhlp3SF4jePJYrFbnVjXTS
oDyEIRf5OH+yAuoPTu2VNwrKmqxeI+Kt2Ay7V+K4i6dJijHP2SHRU+os4bnEyMDwI56fGklgnpuS
bEW3FTRusP+8X1NtCbMplbFXvWX7RhWMyqlbGleZFicVwUhs2smbLD7ZovUT8lgL63stilOEt2xF
mkOutgfBZjEfeeFiVnK4I4ekadvGJsDoht3oL14KuM0msEBuwLpdbUGE+PoEuiaN89gIfBe1tfBS
b339GB5jHxj38r35VJwyR3GpW+6Kjx1C8POf8H2RlZrcsQuNcJwk9jbLKoBN91mQNY1gaFO0Y9yJ
q80+7EO8p726y5xev+vtsxSJXi1sOy4XULcxMAGWBlRT3pvgEpVNOCM776ldsq8aDIFWIIykMjiF
0xNgYpwwyQO1BTV7rZ/LhAhupE0HDTTG/4nnAqNFboukY8DNfwFVMMobxhAhDFfYWl1Tkztp5SIv
Cclh/QxZs3jtxZA/Z2AKAuQH7rxkP1NHcBA2vdabajxsRGOWtCM2HLO8J/v401/hxHxuMoc9LIq9
qP4mWEq+l0Yel6zKG9xBKphv2JMajFno8/4zw/+9YzySPI11IlEJGb5sKD7MNtBCQXj8B0tnI9+B
dLSq6CqfRRxtyZyyBMP3I5L5Ecb/Ka7u8Elx0cAOh68IWue2jGMtjjtoGeZoZalCo85c3pfzvpUE
XU6bMBVrAdwFBno0pYkt9pAFtS5rydMxXtg9V5ZjPjFYzsQpPqJ/V/twfR23HMhaLHeRKaodt3UK
i9Cix3LGJfZREeUvt0UQE1PIJohX+MyeTSNJ12T0ghbLcxKfraR11KXzruux2Utry7+l8Oj+GEBb
QPSKTm5GltCcqZ+68lMVMLBfVl3W7uHir4vcenyuJXK3mEJDdP4NCDkwl6kUjgTk6NRRJoH32xwe
X4vhrq86m1sMfaFkTgBC102nkboxRb0FAUAx7uTZ9GPyWNA/afa3FVWR0bulYnicc/phleSh2qHi
q4SjW2NazojvZllUj2Vf4X3uWgrn23WzLsOKtfEurQ1IgfGogDdNScmus+Vz1GSCyGPzFK+U4lw8
6S2JaDlCgbTdLfYHtXu6bhKbpv72fR5xQllAqzoszCSIFylfiYo7WfQAZft9Zcn4tHKm2JWd5Tix
rBjH3hEMoKHdWXuGXiZ6HAkWjAed6KllhFG4IIuTfh0qBEnZt+srtplYW1kAjzqhhZMiLxR+r/VZ
UTbzhqAKTIBMlLs++JN80VoYU3f1QLEkeR5to0QokYTOiAmWqSaeAcR1XfWv67V109oKaJo05P9B
4cMsZSUpk8p2ajvkQlnQkiIPyl6VciBKXqubTmglh/PfVV4a85Iigghvld2IBTPwcga4I/A/lb0K
zPN4P+4ZnXeHqTLT0Xf6qXDz53gnquptWwpABhDOoIH2NY2xUrivukqzZ6S2p/A2sz5bovaQbT/I
UAz+K4DbOxD2SYUKAJzX9zM9KSe6N9C11tyK1nT7EL8J4rZupGaTyRU837x8HmM3kkqHprvr5iFa
LW7b7LToCGDAcdsni59U0RFXsODiEKnBOfBEYRx9I4UtmC9ptQublyT9g9cHWk9+bwnnvYuqVQHN
ipvdtr7a6YcmfMbY9fWF2ny9rWVwLrtZFLNo2QsHKEQs+8WgBsGC/dhYaLKad7NHv0tei/eA+Xhd
8uYWIVuCOg1rW+b9bK0MpVlGeOLT7CkGQHUUiQKIix1SAZmCxjR0ZDIIMh7aFsN0ZjjRcfGGvAct
3de6SLyqm73reoikcK/QMUyAnwhwE68s74vuJFuHuha8EC8HSjlNuLNZg6B7nLpmwZCs4Q0pXoe9
/GMpl8NYvZRAs52j6ga4+hUaJsnOorUbKtM3Q7JOs6R/kvsp6AvqSbRx4ip/UBrj0VAlwdV8mUfl
fiNbp5WDsuTClKwmW1DBIQ/spSX55CYMem/xc28+iW5O0bJzJ3wYCBrtYyxJGD6p0qfBPOUID69v
7eWjgdOJO+OaXUdWiogDl6eyG86ggvDUQxcwPJKZtY2c2yC7IaJa2MXJYFLx5EI7FRqJdb60U1oK
uuDjCombpg6WPN3XWfsiVf2xHF5kuoAl/nu8qLsUfcZLDh5mxMdSTUpn7juB4bFFfBcLcb+EW2Sr
mZWRdCYI7JTIrZTBD9tsn3bq0yQPojSSSGturaPBUkbLfl3r2c9ll8xIiscu6RGrdK5hgDbFSoQg
6MyFXtOQc7HVpLd2VUIqUvV7Ja13VqYf2sE60ioK2lb52QMP4rpVbSvK2iNk9FRbfNkGeZgZWCXT
4hnGrz56jE3RU/eCJe11194EcN5CTjO5V0IICOMGWGm+1B6I/VjMz0jAuHJ8Dw4HXzYb97pa2w4A
kIH/04tzACbikzJv4Air71W2I8f6YQpsN5sxAol0S/1DjGB/+SjlNOXss2yTMGsGaMpidRmjZuVH
zHiiBJbcgbnWHb+JyuGbXke3cWGB5QxjTNybtIkNA9M98DrNAE6fOnJnIGvkg8hELsEXmWIG6kM2
wPkZrPd7Z9oMtLO1qfyfYv0nZCu87pQBBCLxosKxfPCres3k6DeoE90DhBj5s+v7uX3pvP0GvlrU
gzjAArIfc36jr7uFF+2y50NxX+yGb5VfHwDmknt0F932DvXK5+vSL2tVrysAihiFQTyqfDknsqXF
qEmxoPm785L7ajehsHkw/PS29tRduRtKQHmJ3i+b24s2fWIhkWLjH++XnWRoKakAnOKN7c08yU43
fK1H0TA3c2QXLmclhDueMU1DEHJDSD7S3QT/NtDcq7Ta6QEkkvaCY7m9jaBGUtHDpBOZb5KdTSVL
QaiJ+OQXIwVJ/e7QESd3Y9Bn2D67yNQX6o7ndBf9zIV0Bpv+dSVdfb+i8KK23c5MunqWSeoTed4Z
1XS36PlZV4ZdWHSCgu72Hr7py+1hZNPBlPQcsZJyV8HLjdLZILNgVUVCuD0s1C7twxFqqcX9NN7H
2s9aRCcmEsH+voqnqmyOi76FCFM92uUzLVwaC26KzZsIs8qsH9DULjibC1nBASPwMn1MnVI6K8kn
wSm+KG2wU7ySwDnofO6MdmQS2tx/ZZ/fmR5L8nolu86969I2V2wljIsgBm2QpFhnwpRDYdzaclAk
gjT1K1f4xeFFeVlmhRqb8Bl+rSKDUlJ58Syj3+O+82gNsCkbs0pE/pIvYZBO2Z08JmfbCv28NTxK
J7/J7W9L054jWd31nRZoffNj7gGPEpNxh0Inqqhplu9KuascqasD9IlLjlXON4DmckrQnNV9eKC6
9ak2Wldvu9tkyc65taC3dwTmVpgOTp6CiN6g+95Iv5hq71dFFGCA/1mL+m9JHDrJZOzNafpgd+m+
69NvSjrss87wRiL5YYcRRyVNHLXD/1mj111JutsU2TWrq56XcUbPV925vSq56dwclYLGTm4DzCke
yRc7ps9gtAa8ZuRnUnRexuFLZsezAyztQ2G2ATo0P9p5+/36XjPDubYPnF+x0X6pT5WG1wZuw6k+
giPCr6Ygr0VAWptvAFtmRXcD3awXrH5RSdVBoSowdKRqH0vEkzX5IKmYWcxapO0MB4yk92M53KIz
YV/2Su6wbG7Wpccxj58xiJ/4IeBkBEHklv6rX2WwGHDlHZJ2VnJzIYs3DceIGKfYPtv1jS3TP/Cm
IIfDYAJCHkyvcWcqHk2UhpBB9Eh5R+2bzDyN6R94obUILgQfq0muZA0xVVafO3qb0cN1U9m6b9ff
52Ipo5vtrK2UxUukjzQcUE1tdqjD1HV6iGWBWW65IFtjaUlgwRoXRBQprUJk9sPFowvxWg1hCuAI
8lIUhl4m6+BXbUzto/kPJWNAVr/f/oyo41K2EnQ6DAfjmd3mjI5IfRZFgVtXxEoQX/aZAAwgmRZy
KLb+Kxl+SYsI2PmyMf29Kq9/X1myZobaVCRwZuUvZVegzGj+GFykp735+U8uiLUynNMwCpVW1MRz
gRbPXZm6eV07g/Z83dwuM+6vCiEpbci6BR5k7sg0poVG+xgKYQZzdoxdepTcrPQmF7gDDDhKVJrb
3qI3edz5sYa+GLSG2YK9X8LeSSJRxLpp1WwM+L8acdamWHSUzRQSwhSVg0hx2vRjjPW7vnCbetia
bbBeHAxecusWSssyxbK+eF2i+rNm7Ql86HUR28a2ksGtVW7FzZwMeNPImAliA+7Up/v6ho2Sit4S
bFH4GwpsTL/V4RYtmf/3zP+LlixFNv3vVCg2H0ogxYMnIDaaQPn++saUENwtMOrpxTzq04H8BLCj
nnjfh2OPunac7orolxjZa8Or4jGhY8yDAB7oAvW4k9V0iOmCJvtS8poxuatJdK4MTEgWhT+lZiDY
uY3lfCePO7vhUppmNMIRJQf5rm+c7IUh7NinJZDvlT0504PxwOBt/g5T3oZlvpOtvfe2cdLV4bhA
13z6Zuq/FFFUuXG+3n2fyV+5wKwc5GRhl2w+fCuyh0576FLBxSRSgf2ElYhyySaaTFBBIh9n8mke
BYHxVpiEGUzUpXQkLpCy4E5vHSWlgrwZzLAH9tFww/jBdDc/Rjv1YFiu/l3av3af/bhuF5t6rcRy
B1qLCg1bg/xdXFI/wWR4JceCKsymCEzmWgRj3+oF8o9apmo45a+3xtFeDrElckrMdDlPgSMKR2Fq
QDzBc+z93mi1LTcE9vXaWlFpgIYu3eI072QvZz25tUCfzZO7Esf0XZkC+Dpz0hD4wDl6iXQQgjpa
9ssyPNL9ur43W4LgAZF50GQMfMqczeUE7Q0KtdBqNT2n9Wk2amAM6Y4u3balaA03HppkLYt7aPZh
2VWTbc6vwAeSw8bbquDvjbddlsxUNL+v9OJMfRlqQocKek3fbczhsDZcurdujS8NaBxAJnUM3eig
OSJmyK3AAnItFXPCeOUi8Hu/cSRp1AbuHuu5GzwZuGJltSMeK0OXSK/4/7jL7FXNN3GcnSQwWGW2
IU7PDnZ7k/aCOgc7mrzZr9XhzKPRK1IpajhjTFDrwQE5IRvUAhJ5GBOnp/VDWeYf+jI6XDfKrRAA
k57svKkG6oL8C17q5T4NFaj12t9xU6NPvAoYPwUYmASyNvz6O1HcnSWNUxwrOl08vbpLwhOx97oo
ythwTu9EcDZR2kWjYZx08ZTsxsAwLhXcu6Lvc0aQphjszwaslmkm+2HMPpnAsXeub4lIBmcIRdkt
kzZBBo2LI5nig5TVX66LEO0E5x6UPquBYoOd0JbT1N0plkdUUUeXSA3OLSBTXprWhK2Yituljxyw
nLrXtbgcbAcA9dp2udtunlrZ1AnUsJLiYdalXyYdDm1KjnrcFACJt59na/L0fvKsmMLtpi5NhpeI
gkGwIB+nUXlJCutnWtV7NOacojYLSDHd6SqcR1166VR6utoPgl8tWhcuEG60ubKTEusihXgOJfZx
yKs/KB6uF4ZPh0SmgqGxBTI6b/Sb+9YZdRBVGT5jvSanFusgxnrbSMG8k8nVgpasp0bGjt7oxnes
+GRh2jmIURvW3MxXbzLcBJYnmtrdevq/E8s5FTWUa6vKmJmhxsbGo2KwQjIwIdF9s71vOrLD6NKw
LibGzVpezGG0Z+AIVM5Yn2MRNtJGfABNfgvgcwudFpOsqnEByMrk2nPeOpqUPaM56EmlpuJ0Rf10
/fxs3aCQaBnolbVBOs0/zeViRIeaDZWGXf0VTEinDJdoCRtB9+8XlJNEnEsbV9w7edx5BejiYswx
NFTLvQZC2QQJhzauvEz+2M7W7UREGY7tPXtTkDtr8A1DpE0QCKajxlEz7TiYxT9PCQIpEmBFrEIG
pHZeBlVs4DLFaKvRvELpvF7z0yX1rm/VpiJvQviJamMeBjpbCYrJdR5YZnLWElEHiUgEd37LCOgx
cwURUlt7TdLfG50iCLVFIriz2of5UlEbZ7W37xbzqOSCsHfTBa1Wibv9NbnJSBFhK9oSvJtpYKkH
Ej50leD2FKnB/r56MfSGuiSqATVSYw76vNt1gyLQRCSCiwGQ12i0JYEmmr23spck/nndnjYDAF2x
cYEC6JTwz9Ok6htzmLHZWtkcjXHyJMu8yfPKvy5mU42VGO7A93VnL2WI2m6n+411TMf9n3wfiWUV
BWrAeXDLJOfNmE0tdiKs783xg4GWr38ngAuU0K8+SlmLCIOMQ1Db6SkrUee/LmN7L1BjJ6hImxdz
y1XUDnbZYS/w4nYmTQ/QeOrkTRj8OzGc1Q7xMmFeAmLU8aNt9+5g7KpZ/pPgBlDlsoknPKYHuaCP
KFOR9xqEpNqDjsqdqHixlVdhab3fAjiLqvqkMKMBAqSgumEQjGDZsR6Ts/lj3AFGECxjjv2DnkXd
mVvdPO/kcl6+70jVpvmrXOnMABnMQ7jTX4Ef1RPQkgTryD7HPQZX4lBne+9iMhkUsgTNuq/93Aqi
mhEvMnHH0Ob5/L2aAKd5L6aNa5LkzCas9DwUe63757Wsd2pwDj9VSgnI1/h+XN8Z7Y067P7Apk0V
IyMIyPCI5c4/5gVolCxobsizA1ASiv5RjT9cF7G5RDiVqNsbuFr4HphomHI7khFCSDZIfIGbz9iT
rovYDPwYvK9uYegQaUNuF/JIyWr2GjNDDNoks6NKhwXPSnC7O7MkAkndNC1Uy1QVg6/gPeLWrInl
iuoKrpbkwNgGumDcoTlsLwqXN08qUN+RU9BkdBzzfX3hEM3aCLAbr4qIU6d7OT9PsW9i9CFsVIe2
D3PV+8tyO5vnTDpSFGqawM6+DZ0sWN7LkoACwH7oK+OuQ7jLt1Ybi0bqVgEwRHjLZvfqfXcC9vtN
/30AfiU6Yk5T4kyCBPAW9v07oZzpW1mfD3qiaDjBMkMvAlaSZwWsx2ggTvozQefH5NL7/gOanfag
n/qAksvoiHihL+4WTnUuIuqWeYzyiKAK0N6qKnH1uHKy4ut1+718g71KMUydcfzYCj+xS+oQZZES
8a9eowFjMvPEVYo2MKl0BE/UrxSgSvoQxq7eqE9DOrxcF7+t45t0/koAa1Ihz4MOnumTMj+m1VkV
TkGxI/jOH3Macu4fTK7ULHLMJCeHCsDp+d52dSf8jr1zTUEe8LKL870sfko3Gc0eqCL2XxNXrCwX
+wx0Nd5PD/nB3EXHTlQyvbzdOJGcB0IpxJCUDmYy7TrAtEyBEYCfbl9/7/wkyJ9M27u+ZRdOlZPH
HY6u7ZR5UQGkU2cBje+T8NO/+z5n9orR2FPf1xqQMOcD2vH8XK0erou4TJxyOjAdV6+AFvOK6SDh
gPdgVbWC/Lby0w8MrURcXBQtF+eya1WOzczIdG+JQXnzMA+/rusiOEE6F+Wmmp42LZWBUKcMn+Oq
/Gqk9n5SyT+NBrgV44LDFJRmdg7WZU8Fn3N7R8ef19UQLRPnCBrJCEkHti9PbwFRH0134RgKVLi4
qjkVOD9gSmpuTb0GT6eg6pCAkA7Do1J0GPTRUbJB4Aourur30vg0nt72RC0LphCm+v4+JJ1g+w3u
9M8L6fVOAuhpVxDEHtMRtWWnHGJBokR0Ygzu1FdLG8aLxPYfdLZ4egbkoJ8BCODOjogDm1nsFX/N
g89rXZeQKodDk8hXczxMNiYQgVJtdqLWdIHNGZwXkIbGzFPUST291Ha2XOyqTIScKtKFO/2RPeUS
sPpBn5fvNGtxwvFkz3stEo33vKLXX1s0zg3ooAGt7QheWd0vuzoIb6tDsavdDknczp8xCecCngLI
xc0+OrJWd0UQM4nskPMPltLDodaQ39IHnf6I2tSJZVFZQiSEcxJAVVDjkK1mAX6QGv2k1pcu/HHd
EYl2jPMSRAcQBQjagfGo556UNYGppSeipd5sG4KUmsAh8YRvPW5taSBU97TC8BRqeiWGXFoln5wh
A8mKJEQTFsUK/MzHIJE5NgmcUuMtaGlI/eXbEOj3jLl52ENF0VNYsGH82GIMdELS5MBQVycw7k4f
MCjpg5XFu75lgnNschFDrdU0N0A27zXzc1LcaaKSjGifOD8RzSFpFBbUTQAfyGon68BCe0iT3SId
/p0mnLsIw5moSoVgAYTAGWiYh1RES8GOyBU/YXJ+osZUmoL3qQ4WDN3LO20vqy2cU7EjET0smu4V
ZHq+rpTICDjX0IFQGUS6cA3VfCdVXqzFTiUCDhFaNucaItmglVxCCAPdBMgG2JHofsIYO8OfE+d4
RDpxXiJEJajMMfXo9VEDUpTsqNQYgBNhU/+f5wTa4RTMT6FlkbOHJSmJ0odgX+1Avyb7hZdJruQP
bnY37eUTPYd3IvTKy3Gt17jlTSRnIJU0L/mQ5/pr3NJ/qanTY4h6CBbQhlpu8UlxC39+PjIs9+Qk
BxTosCJehO3FffsJnMEsQxcvTY3FpW3vSl1x36EF3bGrRnDaRHI4mylA+WGUCWInIy4dgDI7pAaQ
utHsr9v/tnt6U4ezlYhMkjXj9e0V1ndQdRynThdcJFtoekhY/BbBlx9ruZ9r2rBIZq/e1Z/+ahpC
AzI6QtMbXCWudqRgCZMOoiLd9m35JpgLP4claWbU6gGAcCd14FN/UHUgwPzjLPt7m3ytha6ea1mT
ggcmwhuHyuTeBPZQlbUnMkSCxK3AHl59zEpMLMUVWRqEF62CF9THnBzy8dO/soXXA78SYaB9IJFK
MJxF2k0+PMimIE4XqcD+vvr+WKeSZRTIdRSxnzajl1eHZRJ1QWzfIW+bzrmIWaPliNIzEipJ5fbR
g67d2dkT6f0RBWgxL65IJ84d9G3WWGTBtkgKIGFtpHEzI8ydrB8PYxNGaLBSC6eco0DXm59RVPr9
PD4PUnpqreweueeHULUe/902cp5DL8JMqQ2cN9n4EIZfFVGxVeT4Fc5nhAPNzIIgCTK6bGA1wxDO
CVMYnuLGINlGoiL02373r5R6nb58ZztSGc4YlULb6+xihj1oCk3gCgVbyXNw0YFUcWpiKysSWMUR
QCa9COaQWcNlgPPbOF/vt5UWOvKcEbCRNW/OVCdC79IIqIP+YzR+tm2BFYi04eLOHj6pZFe3p2Bw
iY5Ol566qnCu78r/iWzeFOKiT2M0dDo0iAHmY3Sv+ktg+2GgHPHa91JA84i68ASHmy/LYg6rS80I
WDCz2rpVQ1n67cXQ0ucobO5TzDUppS4omAsukVfgotWW0aHr/0PadS3JjSvLL2IEDeheaduPl3th
SCOJ3nt+/U3M2aOmIE7jHm3Exr5MhKpBFBKFMpmzOOIebrPFjXVLjFu370FpqPDeI5yrWGagBPXm
MjRTE3m/xTX681JyPOLPftrfbyqZAYZ4rhfJjJDPNs6VM9vdXjugaGEHznw/7F7Lk2JPl+rlf55s
olbxn6QjSlENtpvWLCEikNE3qyb5uXavZJzH/TYcrQwwPihORdb2vSZjsGl2oT/jdN+kY2q/TnZg
TZfuR8sLaDZP8cogc48NWpgkeo4VUYmPYV/bIUVBSP/GNu1vjR7AckiJAjgRwPZhW9llrjYlRYVa
ExGrZfv62GLOt/e7j+M9sWSvRlctj0h00x9X5hh/bOK476YMka4JiZE5HQ5xQdzb+LF5uFYmGI+c
QZpXtSDGdNToJY4fFvOot99q5eXfWWHuK2PWgVEDqki1dpTHh0T0G2kfDc+3rXC8guXMMxWhrdJB
B+BqkWWY6b02AQgjQmwpNo7BkPLEDzYR/vrx2OpjFYciMejTFRC1ExPdynswD0c8FR2OG7DUeSAO
CMwiR1pmEV81+WJEvBl/+vn/uBRX62BuqnIGt4c2w89oMroHmauCAS6ZSzHH8TWDgYlJqIcJz2JU
v7RPkP7r5DstPCo5B2R5X4vBhjha8ibskFRq2gyD3qTcIfvIAyCZ88UYINDn6Z8kNA3AKNdg7mtO
uJfx1ZA83d/26z+bOX8HcIPBgSgipawu4E6kPb803Av2pq3QaQgvcHk3/PYTf+UNDCQYYphHZgdI
yE7Bg/woPgywKmNWJwbRr+AWECyJ7cGFSAEmnYZL6vFg7537RDWRlcOA8R9C3dkSy91E4Z0yOWJC
EpmNxMlt/cX0CzcFuzbv4n/nC18t0v1exRhRE+bhQB/hlLp/PMduLYD7Sjkodu5kPyrerMGfHRRv
O3q1x5w4M1n6GJKcKGLsin3xuYX085xY6Ul3OzewOns+pl5/5CvWb/vt1S5zBHtUSgKMWdPWhXA3
pDY4K8+xn+4lt/FJ6fCUU7cB8mqOOYu62KqDGam4XfRdrN8T4yVuPt4+HNvYdTXBnMRa7pvSHA0F
c65Xekw+EfV2pwnm/f7rk8wZXOqFYAIFz5/Zn9/OfH8Gx97HVzqMXvlkx482toHsapE5h6lZEDxp
IUOuhke5Ppexd/vL8TaHuZSDZUrGZETvjCmfIMeZKh/yjhMZ0p/458XyawlslTNu57BXZKjn5Xri
qKWJgREQKQ8AzTLwS6Xej73JgWbOqtiKZyz1BXRO4HLh8kXOHxf52ZBebn+47TD+6gtstRMsAT1J
S5wiKn5NgIzB9/pMmQnSfWAhk4bEKxrKfB4Xwp8ER7+jBlv6bElTBXGOSkZHz+83GoASN3S7j+S7
H0X28BOJo0MCSe7pLjnwUJn3YRnoAN9tp0zo1HWG4GtGcqtvP0UyL7e7HSJcHYb+iBUO1+rQTlmY
EKcp7tL5pVZGK6nuG8y43N5C3mIY1Gj1JS/yAW9KqTR2nR6fs6Y7xRKvvsv1FAY1pKzo+jHGR+s8
UKJTVmJP0C3laF7GylIf6PWCMmgMNbN7Xp2ct0QGPrQhnkFRjDRcVbROIt83dezG6f/cRc24JAMi
i5KOKpjDFSch0n6QSwtXOidp+c6r65dTsIXQRtYa0CViJY3zH2Ln0jcvtMeOeJlr5BZP24ADvGwZ
VExlEM7oQK2pKr2uLnfKyBsC4GwOW/lMQHkUCTMSsaIE1Z47NTonvFc/zwQTYki5JBRNjYtRSsqT
lsuxZczknI8qb6iRuz8MMkDOzNCaFHF96y4eyPm9CCIsBPsj+J2fncvd7bPL2x668BVGTEJRVkBf
yvTuTO1laDgzIO+sB2PPUJvDGAVLOVP2eGGBduk/2VUIooA+rjvG6JAQQCX+/yAA3A5hftljyzNJ
nyGRViK8p+HuW9n9hM7AQ+RMj4s9O7MXWI1NZUPCwuKhOtn+mlfjTIlGV4yw0BUc4HlaLhX6hWyp
iyIrkhtfKQZbqDLBzWP1MKLpqjLyh6LRBWsp65ehFx+VJrszkg5swMWpm3PLbIkv6Y+gGvXHsgCP
VBtbrT5d9CryojDxVKk8J/MAIuQa7Tuan7fRMU0MFKTK6iEuFcXWe+luke66qH2VdNGuVMOeJvQ+
VCAci6H3IAiJHY65X4+RzLkTKBazwQqSN5KCMUCi4Sb73a+MUmtQPShQSEi/YFTDmCtrEZ8n4WMR
NpzQa+uaW5tizia41UgapRWeG1JqK/FoEflHoDagU799VDbfGWtDzNHM4qSJzQTREH2niogXNDDB
oPZ9DrzlZ4ihihFE/7ybZ8ul1kaZA6r2utYFIlJWcSVewFTxOWzMz7cXtg1uV69l9mrQGqMiOtL4
w6JDcETeCZHkhY3OuXq29gkcBHgMy+A6M9kpykkvFiHrEXAVSm2T8TmDVEY03pkCr9dsu4FuZYm5
rdOwKKpxQSqJarrRAu2yC/3Zo6wYkf8X325lirmyA0mL2x49uqDYrq1SOaZlaPe8Z9nmBl2NsLm4
cRbzLB8RIifmXW3W3ii/TFLNObHb4dXKCgNenRlXRTNgKZNkqZld/4TcEsrasT/fGXeVK97He+MV
br7jjUBsufjKMVisyJCfaBWxRucFBuuSVrMSqFvf3qbtF+dqcQxICEGnF3n8liMgs10800pB5AxW
N9tUbAyS3WjX4y2Mt28MYORNQZaqx93X6h+7+DnN7vTwO2dhW0C7/ngMPoR1KIdDNgFod1C6cbIn
wLkDNkGqCwmqX/SM9sfKD2z9+bZh3tqYoD8KCpWUAsTiElXwIKEIAsjkcYl5eu48M3T5q/ikBSSp
OUEPlV5mh3pMz4bauWSKOW9rngsyiEGESW1LBb7fB60b1q0/zL1z+4PxUIkdgEZT26wYOWxQBhEZ
xMjTkTJPKa6w/ztU0mQIfuiYXGVlTtJQjM12QM1cKT8VkWdOX2Ue0/I2ml9NMPsv5Zk4gUcb+y8E
1jJ3VtuMVoUmgGSyb3+4bRe4WmJcoFHkUUhl5KBBdmSliWJl0jk3eHEqbz2MB4AY0wwC2tgYIzR9
k8kGQY/dWcFd48731QfKwVcfdR4ubTvedXHM/dHoOXp5ZVSc3zQX94Ujfcvt1JYeDKjxDv74ceE1
+GxH5KhC/eMcbB4Jc8Bpir7v//Y7gMoA3UrIt1DyRE200OnG2cB3PP9qkblZcvTLK22PGKZ50woB
qUHv4cH5CTnSvVp4t91l8wEA+TkTwmZo5Htb/gox1LIRC1HEF0328Q6k47t43+6B7ZzU2PbGXc3Q
v6/MSHGghs2IqLMX8U6X6lNKspfbK9l2/KsJ+veVCZHEWi0v1Deki2g+ihifaTlzGlsm1tElszOS
pgxEb+ELjdY8T5X2dY6rXUHi/e2VbJYE1nYYtAjRnx7KER5GFPtmcFAtu2b3SsWDYzDBc4zxFsUA
RtkZdZOXOMpUc0732nOOtDw62E/1c+eHXoM6D697dMsb1utj0GMqyiEU0hmjk+G806PJCjveXPpm
CLO2wUAFXnCz0bUqMime4jV36S52Q8zvgNfLanHVowNnsrTaJzw5zM1M6cowS6oRam02TSVip+Qk
gLpMf4ov+aOCidjsZwWhlvJ58L8ad/gdPj9vv1m+WhtnPLTAnHw3Tlh1Ge8y4hcqJE1VOzB80CrX
6ikxP5jpOY2dsbuPxXNNGuffeZPJvI4k0GErJCKo4GEOeJFdeilMEdJlDaKq/Bg60Q46UR//pVUm
Xh1IMedQGUElprIXD2RBvnTEaAnVWJUe2n0CLc0Ik5U8pN4Cz/XXZlBNAZWzUYzo/mxdcLYKlroL
DwFkm2MbeqsnPOLDveih0LbHtZScuMQ3PJwwGchTSkkOzQkfm/jZPdUCCnYL+l4aBOehw0tNbt5L
69UyqCRX8pKrC+LzZB/uyofcHiBepaNcnxx406oUc27kQ1jCh74rtCGFYhYY9x7UZbQK9KTW8B/5
Rxh9vu07FGtumWKwqMmFpq0ypCnmPrPEcpfi/VaDZzXESL5uYfTgtjneyhhYCuShjPIE6ACa5Kei
XLwugQqPJNy3cea0df3htjkOIEC49PdbsS/6sYkbAALx6QO1fVF0a3gjSW583Snd8Ruv8fo2uEss
74CgjlnT9wjcBfk0gjBNnngQSx3t/S2TRAZjGlUXU23ClpXLYlXqgYQ/NO0DmV9vf7vbp1sSGVAx
2lavA3qDqBMS2OopG2NrFtHuP7mz7JrxS5EvvKwC/em3lsYgSqzOeZynKLzSpFl3n2BoGqyXfrJL
LEgPPN5eIO87MvAB0pMmV8QFmQRtZy7HNHpFM+Wc8lIlPIdgcGMKiRYYKWoaiGndMQ68rhH82yu5
HcOAtfN3Lw+HvMCcAWoatfQ8gqxNCjH78XDbxuZL4Ip/YAb63UimQJk3EdAh3zkyCmq5Gx5QP9uX
e9nCk4CLt9u7o0FuWIQEBiEMUmhamXRUGcAZItkLFlQ9heK+X6ATmGm8i2x7i37ZYh85Kcm7MRpo
UhjBUlBbiZeDHLdxRU/ATKZAL8+e4+o8k0ykkiVTVdcDlleOlV1GF8n8cXu/tn3iuiZ61FbvgXxu
Sj0miAnaULMjiIig29DqwvmvXO9qhkUJCcTFlYB1GAZCmyE+Cigh52rOuTd4q2GAgZAuFdMaSU2h
MuyyUL0+F90+4lFrvRO9XpdDf8fqq8XJWJuxjJBCTT3txfBBaglyEfRa271X7okFP6QdWJJr+jS5
yaOLe+eQXe0zYIHypxT1BPYpABK7RXutAYE62uaKApjH6zjj2mOQA6pJcyJUeGoNXnyRXQlcKsEz
cbI3e8kXwoHcd0K26/oYECkjpW5Qgln1093HfuvUe7y1+Ppe9Hb/8zq5WmMwRK7Ncm6gC+xUknbA
PP6hnJdnOcP8wVjmO9SxdqPaHUOp/yAOgnP7/PE+LVs7j2tZymYVuC/75BAeCzQqYv6qdRZkkJeX
cSdzeA04iMLWzhewC04aDXUETAyT2grKgoOTnEPIls5TtaykMYIFyTz34c9Kfoh4ffo8EwycjGkp
6nNBJ5jUZhf07a4Oon1Qhpx8DOdy0Rg4CcSMSNmCl0tcJpY0/0iUXaHmdgsFottewNsUBk+iSqr6
mSYKZeM+Fc6J9hepaA0UXf/ckuzUcKLXcZ60tJMs8kvJK7Pn27+ftx8MPohGLMk6bVI3mksRfe7A
0r3wGll4m8FgQh1AvyiYYSNPdlHyVcDAztJctImTPeWZYcBg0MS5mVFudKbuOUggZ4qFzO1PJf5x
+5Nx7OjMk0MeY2XOa8RJ4zLZ2XQfCBDFipyAR23Os8NEEIucTKFY47Mt80Wa/Fa75ONB4PGLcBxA
Z8IIcyzSmYB0zElS0ZcL8afc9qdpyDj3O28xzLmP5qw1xxxI3evNvmgSu0ZqEe0zIM9p/92RfFNf
W13xGBCfp1lCFjOUdpKyjyXeHUc//I1bR2fOfNG1aSpmAH7R1w7NXbAHwYddXehwIK9muH3J4Fkr
InsNqrG3Mu1qMcqMCaNwRu2mhn5muKP6meRzhehEBQdb+MSNF+h2/7G2lT3mrCZZ3QYlbThSrNGN
PufutBNeyj0VQo1cmfMlN8FzZYw5sW1PWhTn6eLEnUn8uuI43SadnHY18BYNrr5eP8XK1AKeMRBG
p/hBp3pSvdqPX0CSEoGZpfk5uYUbP+H9ecFQnxM64TdeAnrzgK1+A3OMDcmYQxHtUE4eVw8hiXaC
Fp1JmnLQb7Ngv14rc5CDJQJXfIXCGGUsILZml36zS+6ib91R8kdHcdHJ4Yizw1sfZxPf9mD1jUkS
JHmRdDhuxc+iuJd5fPW870ftr/79ugnUCVSJ9O37OYREIvSpq/DpNqTTW+6G17Ojl3U09RNiBpzo
frGn8fuE1ubiS158mvsfty3xVkNxcrWaWFxStHv1mMMNDmJ66YODMXM8gWeCudKLpKoWuaEbAsFA
TblATD7LeYRA2/WHlVszQGEoRRMpIc6uGVnmk3bIoS0cn6Ed6ZiXyp1AXd9wpy1528TgxVCFeTpm
sDnnP036ar9AN1LVEjtrvt7epu13zHV5rG5xakS9Wo0wlfR24Ks7ihbKl8mu96qN4V+XY257ZQqE
RKhIpMTqbxliBK0/8pZ7Aau0Nfpo6LuEB93tvd7RUBpFHel58NJvt+1uu8rVLOONQhJJ8zzQ4m+W
+JUiuaNWeIX4PxPOopMZQ7C/Vsd4ZC6SsIgMjABNwgDhaeFUJpmjBioH7jdjjJUZxiXNJhonk85y
ZRiBIJV8CvK7KvtWl5N1+7NtUneuF8Q4IkqjWTyYKaLm4ruQ2rrwqQs/t8JBIndB8jKrX8ZI4tjk
bBVbdiuzXFmMlFYndCjbZK99FdqhwjvW79yYv7bKZG6rMRF0JRqAT6CLOqiedoBWldt8m461bziv
uQxWH5oODO8wLYYZ+BIVW27f7CYYX38Ce5FlfZMbAU0hJCep2M/d7t/tHsuxG81SGGsKulGrbvKI
Gd2FobvUmC4t3DamYJJYunjU+u+37XLc02QuMnUhBQkzrEsfnhS1teRS9PLhUAxc6l7qfn9eZ9cv
SH1pdck0QaOCSAhoologG/tSnLLndJc5emgFJ+WsomIoWtUZJVo79njlkXci1qtxBlMweQe9LjHC
YTctyr8YOJpD7gqUhonX+abDa5rhHQwGXDqpm8e5xbPPKH0tPy2LO/O627ZLg1dkMVlkqWthyGbE
VoWC26D3I0/cD40FoTAbgk/ObT/hWmPQZTblau4FrGi0JQ8pDDcSUYlcbKouJfHURajXve8rMltA
U4dJ6xYFj5kZ0cJcDxfI0TzcXtBtx5fZihlmx5tAS3GXSprfLpA93g350xxwUj6bRIxXUJbZslnc
KaqpDYh7Oid81D6g2ecoWbWN4VZbfeiOg2XcfaR08Mf2Y0WsmHOV8hbJPHAzkqRtBgU7R+owixcR
b6hlq4wyB/2snADvneDkv0dMFhkkGSoyDpGGbjvyZfHQCHFXfSwSe7ANi/alBTze4bfw95aPMHiS
lRH4ump8Wdmnbe6x27uyrZ4wK2SDpbz7mCJ/bVh0uDbGOyO9x+yNVbzErc27GngfmcGWYOkw/9Ch
N9hIdzVGu5r+q566vcCbYdtu7v914OU/Cm5pNM1mHkDdp7eKfX2JMBkOudqzvJ8O8bPxKXPHo/Fo
cm4m3vIYmBlJLoxygjJVEuVWk0tWKZZOPP40+g+3T+RtzATF++8XRBe35RJO2NC0ewzVixDcpzw+
LA6usJM33SQEQ9aDWSHoZvA2avu04LXpclbxhqOray4TyjoUWtw0qQAJK7V02zpyjUrg7Mrt2Fx+
O40rM6YAdgsxH/Ce0kVLMKt9OuFkt4d+eQJj6N8kr66O93a7rozNZaKbfYL8S617Oeg8JF4y9p3b
RTN0CFeYpspOumI6BkXxFPkImid4K8Fb3UFHt2f1wr3JaKj2J3BcbTFAlS9qIOIU/bfape6mne7W
julnbvaDRyGzHfVcjTEoFSeaOgsIe5xIOBflS6XtNfm7EJ6E9utovFYG7xWw7eFXewwYpWZjgrqT
ToF2u67yh57TjUlP+62PxwQ2SjyXwkSJfXuIV81ofCJo0wjAZR8oe30U3NuQ8M6b5rocBnygszrL
owLPEwHy5QFs9ucapf/K/ruE0dUQAz6q0Y0xxOhxe2Xo1VEexIEnNf5OLuyXiT9Kc3FRyxArpF1B
juLphjVJaKNuPcMSncQqn2YH7o42AJs3R74NSVfDzPMp0YteTalPxALGs47lfDR4M7sct2CLdIo+
zmSkw+IkOaSiW469I4HEozyJuSu3nMTYO9H8dUFsWJMh4QI/xAk+TK/I3Hv5ORes1tMfaKhhVhaP
14K7dwxmJGqdC7ER4hjvF09248NwlO/xdGk96dDvkfR2+p35bFx4jQ7vZLSuS2XwIzHDEVye1C/9
bq/ugvv5JXHIvTlZ6X5xc6cpbV2x+IDMwRG2xNcRsogSQdpC+1LsI7v34y/NR/F7GSOaK73Y0XJr
5LWYvRNCXhfLgItsVHNKKI8ifWMQu/Do7KJ4R1WAhT3vVPDuHI3BlqKqp1qasKeUG6V/Aa9CaCUf
JpfmtWJe2+p2FHVdGoMvcZaYoiZgaVN8EiI3Nws7C04F7935znvjlx22DtiYRSeGeNCjO1byIls5
Jk7zLTxkT1plTcf+PB2XEO82GhjnUD6wZXLX8GSJOL6jM3gDJSdVVSP4bAmc7i6h8pVzK3BucLY8
qEAbQtOhzY1oQcJTAw3l98p5cKOduMts5ftta5ydY9n0ikKFPhqlgRXE1F70+uPSjbtWSQ9TkT7f
NsUBarZIqGKKCByquO0GLUXfbe4UyWSZTejfNvPOQ+LqJAyoVGUN1Tja5ZbFlnyWD9KJglr6kL+g
0ygDp3O0yxVL5BKC8Y6czkQn1ahKo9LR6/xA1XCSu9QGefpBcQuuFjzvkmBnecMC0u0jJTlT7haP
UoALeHMr/mLjtgVXIC+s5O0dgyblIlVGPMBcCnXc+inS7Xj4cHvftvvEpOu+MSACNicjIy3uPeJH
3ym3SIpqmoDzjF57e3SKHUb1INBb2ea+/BbVlphbt38BZ5HslG87hT0JNZzsWtyn5FKrj1nMWSTv
EmBJ9touqSuJ6jMF59HVPSrvhfIX5L2Q4PV44fnm4castyRD1Uw3WQZaodK7eoYmpTPp+7DyZ1my
enWn9J//4rutzFBAWz2glqSqs2LABGzceu34uS/vquT1tonts7WywQRFs5QF6ojGmX+a+FAkP4an
ep8hGc67OjcBfmWK/n21HCFbpqZRkXnUimqfycKRLLwRuU1PW5lgIErVCl0GiSkyV+NxNk+9fJKX
v8pYrWwwaKSMYjTPdCwgUyMLetcWOjwzyVfLk2zJ+07cVYk7tPuWVxLaXpuiQ2BYQ+aZnbKN5y6P
OgEFrolEljic8fKwgvTTbX/Y3qNfRtjSzJK3Uo+pa8VR5mNZP+B59u/+feaSnzSxihIDD8EyNNx2
qV+Hdubd87w1MMcmi4ZOq6neQXDO7ssHOjge+uD6HD0UfE7JIfGhSXh7WdvXhnz9bswxCrNE7tMY
3016mu1mn7saRpq+kL3q/xP4chOZ9Ev98aReWWROUxGbpab3hEYzZEY7TXowXfnOeB7xMiR31RFy
g6jwFrgj1b0OR/V5wuscf2Qnmlq1ksisoIoXmS8k+pAET4n8dPuzbqarVmtkjlo4dkmmTbi56tar
9IfC/Dr196MCNYmR987mOQ3ziMihYanLAZqLQUyNOZVg+n57KdtPstVamJteH0mmGFBmQfcySkl2
8TQcq2OHTSJedcDdiyqlwmm45O0Qc/EL45iQfILJQD6P9Zep9dL+r+hwfi1LYWsuQ9+pyWSgwNOI
E4SpPnfJU2h8K3Qv4M3l316NwpZewAsy6jrY5J1Z+iRUA7KjaLiLdpxt2nwkrNbDgEchR9kUCPAD
0j0WwYM5H7p2X6sXaXaT7CHC4NkcFFZl+ET7q/h6ZZrBEGjMF1GFihk8oXOEp9FFcsKOvxjOWNiq
W2MY+1B7wj6TvNtr5n1YBkmGtmg7SJihq6t90YpngiJ5xCvGb0dM/8VHhdWgkaO8XQYD7dhpq7ig
NbOLIX8WSY8ZV95yOFgM7dnf44y0GrWFxLgowb8Dclq/AuN3dQSj5CG+px0vvMbG29ABnPjdnrmE
S5XRd5ESIt84olTd8/j7KTi8D/YKO89EAqGBBhzyKqH0LMWR02WBpUw+Ub05dhPh9bZDbOdPV57I
AEc2zENdh3gp06H2YR8fqh0lTI+9v+EagFLDPzGNwlZWaq2q9DCgJCi94NSTuJurlHes6I+98e3e
IuBV2DlHIoQtI4zjiIfK0Z3GiR8rrzynZ/0lflF8kENgWAVEMu68470Ttkc6V+tj0CSVjKjMNHxI
FSOq6EKFtipo7zorLwH8szP5f9u0sLLJwEjV5wot8dPAgPLEoc3WwTR98k2zMjSGRoeKd+A4+PH2
EVYfmJRocSlmfOCxPql4NueHKOZ5JAeW327XlY2oy6ZRGZAFHw/I8bmlb5w0pKPo867wedvGWxAD
IJOpRn1F36uGQiw1L+yJAHxB3H77mHFw4y17vFpT2kFxTqM1vwgt0M1RHTmx9nbCZuUJTMgR6Hoy
CvQum17Dy+imO/1j6GpgCqwh7atAbQRVbmEv/auoA6IRv8Mh9BUNKretODoIGyaQXkGRQB0Hzsfb
zq1fF8f2Q5uGGI/GhMyJsOtdCvLBfXUXuoVoBTua+k2fQ8qGWFstzz04dxn7+p9zjDlDW5Q4mkws
IhKISFWWjspMHoicOal3nue/APKNhX3lI0VRlA2+Ie4y5TUU7UC5CLOrLx/K8lRJZ9M8qv3ntuOV
AzkHgO2D7pdEn5YIyZS0O2UmBIHvNIVTEaSX4g1UlpmgQ+3qThU0vB6a5SgnoD9qv0zNYxcnVhfw
1Ct4MMz2RA9CCxmQ/zAxY1LxJX7If4ASwabTbcUhj6z4jkeryrl0WDWaQij7dqF9T6l5AUeBoWKe
gjzlMpgl7rROhegor/mJd9plJgzpQBAJxSfAMC1MqHca5kExNPI47VJQXGRfy+fSExyuzB7nXaOw
YjVRHk7hWMJXxgdyIG57jjzlcXkU76KLgitVOPXH8OO/Ak6ZQZgMgidaJ+OGC4dTOHwUep5iBweZ
2Y5p1Qj1JI0QEWvlRSg/hgMHIt/5aLpkEJNIRFOZvdLjVm+jBv2TtN6ivkonmmdeIA4xgbQv/k5r
STxY3vIPFSIJJgYrkLjU2VhrSghwJFalN/8ovNCqz82x9AXbiKx8j70CF3ks2dPn25u1gSW/mWUy
PiGUusgoKCD87Q81+QgaWyvpeBu2dRv8ZoUJtLomGcEgL0vOqFrKq16CGhPtcv4CTqZP5bOKZq4C
zb7gAHN4JTre+phwK2/DWs9jXXLm0KuRVc/HyxhzwJJngwHLKe9TeRawdUlwVmp3mu7Gv+hx+u0D
0p+wumj0cSxiscF1Sib1rjXGz8h7czKnvFUwYVVbdHWeSBHN5jwOYWWNhj/yKGI2rpXflsEcLCEa
86qFwhVaFb9F1c6cz1N1L5f7jEdatQHwvxliYqtcTLN8qCvAnpYcxjzYJfV4jGPdTZLc1UlyqnR0
ay7Sh9uniWeWgb5oTKrCnKgngNin9Q0kGClfE+/62oo71stjo6t61kt5SuHVyX5xWks6xj5NZVLy
DF4JbCOcgilVMXVMBoIPhDlAQy6OGCPKMBs6YDJl1v2iEKAE0j0Ggv5y++tte+DVFHOO6rI0iN50
KA8IvZcHpaenwb7KS17UtvFa+W1JzGEyFbAUGI0pvdH0dug0CcBDmJ/o5GH1N306vxljj5UkJn1S
a5IjzE9IURXKgyxzvttbmMlEa7/ZYI6VRKJ+0kU0PUC/zwmWwilKZMFKUMGZg3aQE3ijUr7k0vQt
GXI3E3unjUVHWEJ/EGt3bmpLqGW3TrRLn2a2tnRHEjVu0RZeWveK/e92mTmagjGC7HfE7Y36kpU0
mtVGPjGebxvZPohXV2IOoiCGtTZMAsqpElLSceRPJoLJ2rSGJTxNY36YxNDNita9bfadg2kYimzq
hokxpN9xmuiCnqrqJIErL/BlF4wfIjqWF5tK8/Slw7FGD8Sf+361xlyrZSYmRpZjlRVx08vol3Z6
nr9nFgjb9UMH9TyTy6Wzlb6Dr11tMnjQjJJmGk2HgKFEv/IC8h6qw/26NFZ1wXufO6OzjT9Xewwo
RJ2UGUkJqBOURwlSKe2OhB8a3uAAd1kMJlToCMkqs6T5f/EnVrUrnt7UnFDEuzO8SnV4GM7bOwYX
amMRkthE4JUExBa77mvckGeOf2wD3fXbMbigJks7kQZhF23AjcHbWBKr+FZ+Aus0FLi4YhXbh+5q
jjnZVUCMspXg/AkYCwuv2/3/FOjeUhS33J453K0QtbOMvqu3Wk1kpw9UejN2A2Tuesf4RGcD2uO4
M2xhxyM43g5gfi2RpXcSMri/lOGC1/KPbYeWK6QvkFGb0XClR97t7aMud2OZrAjSmKjLlHWSBJoq
kGmXoAdOF7ucv9+2wvFDVgYpG4COtYz5g7qMrKB4huLibQNbwuVrxGDbwOduUgMFAs7YLsmj2X7D
WcCKH7qm2zpocAEPdelq/rjLOXM6m5ulyrJmmKoMEWjGTxTwEArgWUSicAQJfwwEya20Vi3EnAEv
st2Eqast9vmWtk2mTjo2ywBFVnwSMT5eL5eR1yW36RMrM8z90nRDBvlFIjm54knRRxPw1P7k7Bfn
s7FTCLpEcjmB6qYTfqA9Vt1TeEBr+yNx5thSwVefO+Ou+5xxp9F4a2NuFpArKWoY4GxVqtuOzyb6
NoRHzto2vX31/ejf1++onIQ5MfEAaV3Fm8+q9xb8LVbvjWjU7kr0/JqcA7YNVyubzNVSB2Esj4it
Hb2won1B1b6+oEgOKq7PGXQOjFPrCH7u0FGmquR2Om7fbCvzzEWj1fkc6gPQkvKACVblZXepTyvb
km2Aof8vCEdVUN/899CxafNJNENxUHEQKqxRG/edktlFJtmBfjAnHtcLd3HMlVPIQt+TGudB9hWv
PMTugKL9cChP/Z62jfa8XjneMWcgRTeiXCIiXkNJiUyJZHSBpfX6oWig+6KEEw86Ny/w68dk33lT
RowRGqVY3kPwQHtiIR1hx3Q0OkffHI+XlnMA2cx5EKlpIBsJ+uagWGEFc/6qjvpliPW/eQGo4BYl
EGbSJLaJ0wjadopavL+WpvYwGjYUZB9KqcM56xQv/rg/V2YY31hqYYKwByLHYpTdvjb8uA33ydi5
HdH9tAOTcya5MgH5n1Z+6eJ+L5PkHI08HrLt5NfqdzA+M0jzkKoKKi7G2Zht5S7HlNoJbSweSLTt
sbfyZi+8mFDZEhxei8lbnv6Pb6DJqo7+UiKbb+dnhXdmiTKMJqBFp4gtzFRAgTX7Jlg6GLUJRMtj
V3+kMVN0FGzxe+fODtk1mh3YIgd3N4/N6mcwsKvkINIe6MRPgEk6azGQ/pOH0TLj1M+G5m+u/ZUx
Bm/LllRj1SGRlSnmB1GPdosuFZbQgGUxSy51Wzccf+atjkXYXhM6Uo4o/8cBlIXy3RDEAHvoSZqx
+zdOrWmiJBvEwP+YACAKJGma6OtZteTInhw6LlrKXux36JQPahdjiZzVbb9pTVHUiKYR02Cz4VWe
BlNO7+UWhbwCvbugfk9PlI573kWlx1ngJgitrDGnVhwwyaf3SALRG5rSSC5O6kZe6Dc/DauxhrMi
YJqKY/T/SLuuHbl1ZftFAiiJSq8KrU4TPcGeF8FpK+esr7+Ls89x99Da4rnegB8MDKBqklXFYoW1
VkOeK6GciUpdVYcU5IeYBJJ3BMzBHXiHDiOaKug+dk1vPqqoQgW3fwDdqikXufz0WBk04wJSGdYL
82h2iRN3ui1YGlMI3gOgc0M3getl4hA5a9DlVmmiNmcdxP8BawJtGGN/ie9EqcK1uol2LYszBM3K
LRQLexZqEGdx2Ux8gC6p0dYwyMHKTShg0EfRHNfa4akylWUdFgHoGnYPXPm4agrywGI5FwOzMMod
UFIy4MtY5KDPVKAoa5M4WKGh4UGjadhTzvzkMUx6JTCRVzqzFYLDxCE30R37H+ZxXqmt2yysUv0B
aF+Y/TeJ4Bf8wx5ffgELGa5Wi6FduagbPGpYoyLxB0wdwq03wExJMvvvbpm29kTdzWsuTsX0tglA
VUtDiuej1GA0gpo0s+wGcoZBQ+kwB8ZhCp/SMj1uK+zqaSoUhOGUqKqmsr9fra8tdDVCHh0wlPo3
kiZ2JI22En4fl+8mKAa3Za35GvVKFudr0moppgUZLTc1A2cEk/aCHr5SsCB2t/1mgFdCuK0rzaZP
R4C7uyFo0POvkrD5hun37wIME4jaoJ2x+Oa9SmnqHKOajFnVsOvb9Jj7WMkRY2B2ioZEkbNkv3dL
HGfkUqONnczEMZZ1EFbtx53k/w81jvV9uyyLU4QIYN2tEuFwWq87514NeBcMMjELY8BAyZv+KCJ0
FEnk1AFT0EaNTnFAMQA5J71pRJHgurpdVsRpQqCXpK8zaEKjviQks7vJHc0v2yotWAOfh5DJTBar
YMGPAqwMWdm1meH/OxGcDyTVYuCpM8DLg9Om2LeiSWDBNvH5h1wtgiwxESwWS33Sw/yYxKPfGcEf
2eWv0+BD434sQGQa4mKUpV3X31fTfnubRMtgJ3XlyIg2hkbASPiMurLN9FYDPrAVxX/kwi6rYL/i
SsqgjlloNDiMpt0PS2rrxc1c/csD5yw+KNIuMiS816K88EkDBIxahDm2NiCmMc5WS1dRZVT4MqM8
DA3NdZQViE+O7KUbuNSVbsCOCDRQYaDCLsnffJhqYupOsUwUNjlLtMIuboYePcGN25wXBNGJC3lP
5aF0AcclqDeumuRFGG+S5rBUwaIiuNSC3E7C7oyAUNCBsJoHwSd0QhVDwaXJOcs4XUoyETxB+iNj
Y2SJAupqPsAR0VUhuaI7gH3ut/27Esd5yjxWh3CO2P6Ny900goBvVt4QaHpRjrG+JBeY6moK+Xp5
3HmZyaQmTQYtb73ZK4/EY4kz9TFwK0/Z1bvGG90QmtLvKxFQ+bpiUo1QAj5hdPpxBlZlqZp1ZgP0
ybi3paRwqqB05vGuUohpZ1Z97uh0AOb7PtYsULTE0b0+9rs/cCVXv4EzwKbQJpWgsdHNB9Ouk8FW
a1ubibctRbhUXokCuc6XAk+v+SG+NY+93+2t58lpAUQZC4EoV90jRUEfKG1EkXn3u0SRFk9SDaei
hp8q9NtNYQvwMUUT5NBWre9KDueGrWaxFq3B64DGo0MXzY8IEfjHf1DPy1o4HdGjqpbjAtExfeu9
xaV4uRZucJDRnc/YDdHYF90wFGXxgPI/GP5FNKcaBUWFX+4KZhmTKwPBbTqhx5YldVjjCU0c0Utg
XUvgZBQT8SbelZwtjilm2CUCW4zO1vdwj9Y4r9qj/Ct72VFyRQR3q2pykcZPPAZBOOqVuqCmaB0w
gmOHsPVedImK1sRjUUZK1OvWggPsXGBRO6lnfjHP4HvFFuqgrxKY86r3NCzVskBHg7Qcpy5jFrdZ
VkJaWTO3ghkiGd19leQOPW67bBDcP+s6ciWP1xEzjtO8xIlRJMlzJFNQB1seO087svlD6VyMfxKU
mDq6GC08r1AR/RiURPM4momEGoDaNbYGUFQdnH1S5m37K/az+UuIAq9c1kzFMDCmwUnR8noZspZN
3dzlS++mCRoIs7s4F53Xmg4Cy93QUBhSZZl/YLVSCZb3rMH+dV/LUrIVc7YjcNJtL2fNUVEZWwYG
Bt2ifASUdzUujxqOSilvFfV2EMWjK9/XMfROTFMjCtH574e9rIWShFoC4J6cVv0WiTg916zogwTO
1ZbZSKqygITGnT0UlJ2msy2v8xav88dvouou8zPc8ZuWhQZ+ChxjovFKBvDDFLohEbc4x/BCymHe
MaAgUcV/Zds+iGGh5FWArdSDtbQyjCdTGjsHm0Qria6oFf36IIJT5G7qAzVgLS6jCd7Q5UewtLt4
bP7/+oXAEoMOpqrpLLfycSE1mmimJceF2xl7rXzNEsFFu3IeH77PnX4yzhUSyCiNkWOHvIB+UNGR
mB1F43wrm/VBDPv71XkAMFhacgPZ6CCMnJBqfqFOThyK6JtWjv2DGM5njuBBGySVrSbbl8U5SV+2
rX0tk/hBABdspVkNbBH6vl3TuTrUp+Cx9Kw7Ca3RyU7XQBKFrMqJ2s1LdGr84k+q7R/kcyG8VdK5
62cW7KWvXfOpxyOViOAKVjz0BxlcqFDLQQrEAh21YKV2Fa0/m0bkFunoFEvzZXs/15zPtSxKPupF
0k4mWRY4H8AlMvqKHYC84jPD02LcuyJIppUr/IM07oYbdDrkioIrYZT92WpAq5nbGB/JqjPYU93t
pa3uoiwrClLbeITwOedey3RpHjHCkei6F7XNnToszihrezpo37dFre/ilSzO2+labQCiNyQu2o1m
REINGmMd/VwhkW/jKUlsYUV9rT3CIlcieb80pX1lRvBLjFezftF2KTq5LIwcPSv34w7oth6mgl3r
oOwtt9Ocf7lgzmuBgqgb5BiP86y0ZYwuYtzpYD1ajvLZ3KV3ol6QVa9ytVbOeem1QSo6weji+aFT
HnL5eXs5zGi5OxF7CTdLVDxYDT5NP5lFM1gj0OKXuXaSmaGLPyuxGy6fJ+O1HURx87pm/hLH45KF
TV7HQTwA4LP32uyrhS5XHeN2okr+qsuX0b+FiBLlDb4kgCp+riUdIqPEACkHAq+pO0epoGq8FiVj
7y5SOIcYtLQpatZr8Xf0EntKYmseiuNoC0fv2FkUv4hWxTnHxJxKklA03qWG6qvL8EOm2s8oKUXD
6as6p8gaqME0VK746DXUazWSNcYgIHmK8lqEP7d1Tl3VgisB7O9XN7JFzHlowFHnKkH4hNl0r2pn
1N965WEM69ABHs+PYlZNe0jyG6vLE4zGS5/rASm3WW7sLAx+9EV+bxkZcZAXPAa1+la22i0NdFsf
6ClagscaQMxdrL9Zaf+jb9vPRq2+aHOlomizeKopOVOOhoq6eZEWsi/7zp/UbkcDU5SHYr7oN/tS
TUMGNi+xVD4ZRMe5oZIVstrHDI6f0pfRMmGPLm7RvXGYfSJCT1xVkiuB3N6ONbWSVEVbctH7g5za
ZvVQJaLZxLXLDK0EBG9RSvTfmkTKnIK3ccCwTEMdZbnp0OQ3ABU6dirRE2FNVa4lcd5W1xtJmQn8
n6nmTmqYTp099hZeU5OImmtVkkotvEAR8KJv4aNS1l0vK9KMMik1u50SYHTF+Bblr72I1W6tOwI7
9ksQ3xGcWcFQDri4cX0Nh2VvOT/Ra+oxrH6Rg2J3L698KHMzD6jCwfPMLVYyRYQ2Gh485t6UXkzJ
r4JXKz+Q3m/GQyt/TcbXrPBl6m4b+JoDuZbL6eAyl1oyAhrKnZoDSb4FydP299e38GphXCi8AKSm
0Ovs77YB5P7BVGp4Bl4PlS96Payl6qzrxXBefinqEqUM9pY3wG+veKR0rNtaB2Zv7MjHbJ/uop/D
V9WpPxWOKGu+Gl1dC+eUMpd1JCJ76EqDfnwVSJ6AQvWLPWulQZFD8B5bvdCupPGps9lKzSQYIU3x
Zw9ddgd5b2LgGdOk4CZ4Vu/j1+1zXGN0ud5bPos2FtJM5sUkrnZn+st5fo4QPU4Opi57OH0f7xlc
pOF76yIGnZvn8EfDCF52RSLQ2FXjp+ibNFS0LBh8x3k+6SVg83AjxTmgNXQd4/9Hk0CjZoHqrnrO
K0HMdK6uvtQYl2WKU9mVVeVrXga7hWKsSIVqSeiPJsvn7R0WiWO3xZU4y1LKpWoMnCjqiFN0R83n
yXpJh0SQKlibyMdJXjaQM3kJSftWmdAJOqLFrHvSUVJixMVoVkQ6251PzU/ROMz60kxdx4i6yu7X
j0vT0y5etBi6M4cj2IZ2FpK8k3wg8dmS/trexX8wjIss7pFTDPNMaJUwfwOuvq8qMti1yxom/qbo
FrHprt3hsoZ4wUIfpgZ8wI9LM/RAn4MZiaplPkltaFu6XU5/dmQXKby1T1aEwTMZ1j4fRw9phAzs
WnZ2Ykmxxn9AFrvcC7ZRsC7e3Em5IOuKrjNQHgJtdqc79U23J3fGQ7QHXo/ToOwh8qCrhn21SO7k
gBwVFmGK+ItaeIr2AEDU7abMbUkTDEOv68iVJO5VGgBThowUl558N7mslQ2Qy68MRbd5L6iKwDfX
r4YreZwnoUamy1YWsldw9rS4vW/eA9zGV3bLc4GGXMHRre8jGBk0JLQRSTBrvHIkwGJNRkOiAM09
dDs2GpbdaUCcrWzlad7henIkDOIjkhZOLK6aOYCi/yuYu36HWpvicYJgchwOKOIesx1D8DUeqT3v
GPQ56WymOlRQA1nX1YtczgZbUA4VhgbF0fCqq5r6OJS9I1eDL9jYtQeCfFkf39A51WFVxCXUhoFY
68jkxTfmExsuAXeDn78ugjueacVvIeGVOM5rUiWh4O3ARdcZNyW5j42H7fWIvs/Zm95EZQFCHtzo
5gGher48bn9foIc6b2XjOCU62y4DY1lmfW8Modtke6p83ZYjWgdnXVJJaFTkULs+uonNZ1AQbn9f
oF58k209TVUOLCfZteS/zOw0yNRW27dtGetrMC1cjgQ3M181jHNUCbUS/UrGcOyV0CayYJPWF3ER
wA7ryilIQW2kZRSjIWrJ90AFeZysyqksUyBm3QVcxLC/X4lpTUCOkBym2FAgF1jfzf5LrrX2mHwt
pJ/bW8as+nfzuIjivA1eZjQLTTQuqYrhZ9lzlAFLRfWW9raXjvHU2CMVvaVFm8g5mtpsu7EOkc0M
2m9K9dxUiR1M37eXtVo7QNXzv6rAA+BESVu3HRMyq13nWA3m+dP43Os9RlqGnZHoXjMnrqTL95Em
uXO72G22YO6i0OwwzkJ7lDunaau7DkgsEl3QumKgUmcZX2gyC64awX6o8sfTljUyhh24poCJGDoS
4JgjDLPOhsA2RFI4P9XF8zASVtsa9dqmIBCJ/5L7h+1dF+gtXz/rgqnX2paVmxfA1KTVsamlnTZg
tLpOzvUoZfYfyAP6DjHw5Ccazx2ZZiSV0erN0v6jI5VgGkrVyqb6sssa63OYSwK7XPXFV/I4Hxm1
VJVGHZnwMboxp2MXyjZpP026qA65elZXctjfr+yfmJ0a6RTdD4OCvB2A9buF7ktFF7TEicRw3iyo
A7mTEei4s9btOvl7Vai7ShEV7UVSOGem13Gj0Q4tw4thvsV6ejLC6mDEys22LojEcI6M5kueRwoW
I8dvBnxWTF+kUhDyrjrLq3PhPFeZMfSaFPnoCYMF6PH00wPrfxH1D61eY7/E6DwiMbgEszQs2dNS
Gt3Win2jVf3t3RKJ4HxOJxdGCWphhFzxo1qg65YKwq7t4wAj+EcVTrssz3pAAbhRXbukzP26iF/7
qRalm9l3fru/rvaKC4/QZgk8oQFujbXEVncMmtS6kQGLlwITtRbkF7ftH52kHxcVosvBSlXEF+30
locPRQ9EUpTWDVkgR3Q6bHOv7F8KMKloFa3s9vQpTO6b+K/t0xcdDm/4YzgtYYUMn245hg6ImW4H
hC6Bc15/H14dDWf4bakahcUwv5beZvCWwHCVQ1t9Y0C8lW/ilX8WofGKDohzAsWot3UuY2GVlDly
9pQrM+oex1qEnbM2sGrJuoZRKqQtQGfA2U8o17o6l1A78y3yswODAIg9CSDXbLgJwadrHBkBhUgB
1w/uIpazKs1qZw0UjgBl7KO3LCx2VtT7mdl/3taPfzi6ixzOqkprQakpKv9uJjZ26TE4KIfWZXC1
5V3oioDR1/X9Io6zq7GNlcjqEISa6vxUav1DN42eYEnsRH53FBcZnE2NU5hneg7b1ezBZSQ8JYb8
ANXFTmm/LUt0Spx5RY1smcGC3ZtLrxpaOwOLSy2KEVZjrSsN5KzLKppWDnpooAJQEiP+0udf1Spz
LB1MlSJSkvXUy5Uwzq7MZqksZelQXj4PSPWAzXdPn5C29vPduBdmzdZ9uqWgjKOgCY9Hx5wrRYLu
vWufjC7h+IgChKPfSb6yD4WM1esu45cw/qGQmUUgjywuRkRiAdNPkT8B/EQiotbxdaW4yOE8Ro10
cVSaTCnojqa3pXmIwsOf6N1FBOcdCm1ourSCCEImR+8sryktp7Uqd1vMO6TC76Z0kcN5B2XEnsUK
ilH6DdidEQhFn0wEXP702uzZhHwOjL1+nx0DzDnYipBNS7STnLcwE1IlycDamNAVX72m1aHAXOf2
GtfT+0DI/o8Oqpy7IENu5HUPIQmce+pNaJ/MnexV9QNMWE+1HXjdl22RomVxXmOqymCuazgoBbWn
+fsg33SFCJtj3dFeVsU5jbzqlqCP0QqPRoeZnBJdEPWJjInzEwut695ocOU3BIRPw7lM/Noc7sBF
JDgf0WZxkbjRlHqQF4AGUzQwsL6G4W0VC/Khgr2i5GMQlgxzmTcarKlUPo/WszQLLlnBEngcvJAo
pT4GCPJCQwbm0iEvPseiNIhIBucRtCTS5iXFZE5nHhLroVd/yiKKr/V76JdKUc4ZGFMqNVEBldKD
ys7b3KGtb4GnTTkGRuhtm8h7AmHD81DO9Hsp72c9xsPY6KbdOI8Vyqb5KaEgXs/MWylajkFs3Mzy
4HdJ/k1Rh1t1NnYSaWwAyR2LWXJqZbovE9z5hfqJ1tJbrizg8VUOSz++AZeitStruQlpfWq02CFm
dND7xO2idNcHM3JGVL8FxNi3TA2et5cmOin296uQH6WUSR9ZQCnNkz3M57lED9coCEzWJuMRtl4O
i/MxRUAxPG5C5xhqc47mHOMxezV/DOCZmw/zfn7UH9Uf2wtjlrh1ZJzLKSxSS3UDFcwO2X1/Yx7S
Q3mv7EWRv2j/OM8z1Xq8UGatc70bhpfUOpiSCKNZJINzOmGQh6o8YXB4AkJD/CWZezuev29vl8CD
8r0yYxnqmT4j0moValsME+rFAL57MQhuG4F345HzehKZoR6i79hYflqIIDP6ur0QkQDO9cyBOY8F
wYHIwzFDHFDg+bctQXAcfAtDGBIjNXp4nhDjhZNsfWooOSSSJbgHRGI4n2P1ZT9RDTaTxb6uawcp
aOy6NL3txaxul6HLDD+YtZixX3Fl/32R5MBdxu3f5dK+kDEWoPXutoj1KP5KBmf9Sp9FkcneJcRf
dul+2ZN7AHQ5KnqHZ0BBbktbVeQrYZzdm2EYREoJYc1UukHzTNrIjdPCHudv24LWw9ErSZzpN63V
DJoxoVoSLweMOTwnrXqcDLR8xcapHelppsEjksi+gtnsOWj9NJ1vwRm1q2JEWmXjtkNwV2eTP+WY
G+1r8o1m5p/EK1e/kXMd01gCklOGe5fJfR6DfbYcnFxf/kiKpWFem5roheeUKDOiYaEJpBjWYale
rcmtM0HUsnrdGxcRnA6pqVJLWoXNTsPOiWq0u5Qjciw1ymABFCkcBDnqdbu4yOPUqGxDRWsr2EVY
elH0JVBFkf6qeV8tiNMeFNrDuc8xvNRFj235XIQ30/C0raGrpmBiMAH/MFzGTydokxT3Gov0NP17
O4fOUN2a9G6sPm2LWV3JlRjO49bAa9NyE6dP28dkPkvygzb5/06E+tFLhVmN1pI+gMvVTkhuFOYt
SXbbIlYP/GoV7O/XjrCK0irGwIHbtG6cYcYBcdi2BNE+cVZCwGONRl8AmMR1th8z+TRnxDcqEagr
U5zfAp+rhXCWEhiKnOkZHKAUoz++bLwwUj81PdBZjNQBiYTTL2UqcAAimZy1aOjvbhUNaX3TChyl
129rdXR6DK/W6XKO8/48qb2g7rKeK7xaJ2dAVqhHc8NAQljHZvwIGBrMw4Bu0Adngdc8i4ojq8Mw
8pU8zpXmQZ3MGnNy1K+eKmCtlZkjPVan+bvlK3Z2HPfZ59Zr9+ZN4IlGrdeVU6coLFsai6Q/Kqek
AtG/aoEykE7eMh/i8WVbNQXf56dFgrA00sboWZF2p5BTUz9vf/8fDuvXAniK+sEKrLJJoZTqpyR+
z8ozshv1ZvxcHgYMgZWCSsZ6oty8COScUpcSHbjh78P3Mrp51X3oabfWo3nW3rITA1gNAV5SA5A0
FriqdVO4COZcFeCxTBqxsuM81V6lAHMjAIFejRdhJ9l92DtxImRpYt/83eQvMjnfZel9NcwxpnDY
fAx1Wj/0unfyImWXeUEoBOVj5rwlj/NkS2BhLEHF5lryY9ecCxAWzDeBYi9W4m0rDvvSliTOmfVT
kql9AMWHAjllD8CUKrWjQKD+Iimc+9IXc6BjgMSiOn6qFc0eY69PH/7dSjh3ZWQWkChjuCvweJ+W
1ICpYbzfEKV714PtK8XnXIWhd0GlMF1gwPLLmYHf0UNnv+PnfBM1V63PB1yk8QT1c6k0oEBFD0lF
FZ9UgWelymNfpl43BGCoCE5TIZ9KebhZEKWF6p9dqb8Un4fcTJOsU4YIjR+W3Hhp+GmaNU8uv26f
nGhLTc6XKKhXF2rz3nI9ejpQPXXghjidx7DVRtkpv23LE2ijyXmQSGEseSWsC1ibB1p3uxgvmTZv
9ttimOlsmJbJOQ24oj7D1B4UUk6deQJYfof2o+ibFIumVIQbyFZ8FVvpSWRVZYiktrWfdjHYdyRH
vlV98p6xF6ECiLaPcxlFtzRyTmDMWvFF03LbyP+ipmhybz2jdaX4nMvQtE6xkhkRz2SVsd12oG8w
5fCW0g74i4i95Bzd8bMXAEF4HmV7XBo/xuyuRfA0jPODFP5R7f7qB3H+ZZnHJh5SaE0TWbskMG61
3hS9WUTXON8vL1ld2OgF3PH43lc++gFcy7gDPapdAZ9d1AwtOEq+cV6yjAKIAlhTnX+i03HSToqI
XXzdCiwQwgDZA+Mo3DlmQD+KM5mJUI5Tb3q5urhNAdR5TB/9ib1dJHEHJE/gIWgYUpQKthTzoarj
Xal4ERElQNY37SKHuwAsTfpPrKh1nhw/leC6Ug7bS1kPF3+J+K1EoRdkTFMk8QrrEE/HPhU8vtlP
/N01Xb7P1SxJT5uABGjioT7DseyAY/k/cXUxx70lh3PssSEVwKyAHIZdxuIm5pf+ltULKS/+wWVc
VsX59Rm5Nh1QO8x4wKX5VXlmIOODMwNNortpD7kr7tsQHRTn4ztM7gyEFX8TecG0LxCTNPvfqQLn
2ltKGgstcHiZj2SXpr2XlMnztoj1aPOyb5xDT/KuHU0V6W9lTO0gTOx2eg36QxXu8oH627LeEf+2
VILzBwFpyilUEdBkTXKLltXAJnR60uBZ7Rls1KpVPIeN4VZD9EgxXSbwEf/gYC9r5ZxEK6GBtB3h
jlihhNwg1Ejc5LXxkhYYD5EnqXbxB0i7lmxeRHL+ois6a15UZImWwS8rcJOZR60QHKFoW/nyQhTQ
eDDZ7cRY8SQQaIagmWGYQKIp0jVY/evl8AWGYdAitcwQ/7aYQ5oU/Zs8o1Wg6g5dMpyTJdqhQvd1
0tKHZe6OREZlaMy+T1nmRHS6k3TzXCDHvkj6czISt67wbNSNUxOjqz+P0jN6SG+1rv2xrXUCl80T
/RS1FslNB6ULZ8xzGLpdkWEfxaIb6B9SGL+Omq9c0FnqWiXAKYxONNjarvbDn9GOAlVDvu2O5WAD
dOxmxLSRP335w/6Ji6JpnDMyhqABlx1eQMZQH8r8ezbEp6oK3e29FJmQxnmksuzKSWPB5t8s7sDg
943bztZtZZfvgFcgyDQwi9xwGBrnncxUDYDMKKNn0gCWLPgjUgxJVwYgZyof5N1+rorYz0Xawrmo
VB0nK6jZpH6e3eetto+6b8ryfXsbRUI4RxSUmODV2WVFtMFOxp2B+YxJ+7QtRKYru6cwMLr/0vly
YoCO3UlSCAIOWV/uYr0ebSkoXgFVdaIjPcwTptGy+QGYWW9DGd4qRnar9sOPagS3V27U94tFd0VP
HaqEfqaBikCt/4pbUAOoqodfDP7mdnKKwdzPennCu8Bt+3rfA/Xbjupm1+bhfkwmL6H9yzzXXjgU
dpa3nt7Ve0CONy6Yvd4yqQIfatc4WkD36TS9tv38QsxJtdu2ual1yWmV7KzV0T2e3Z9DXb5Jteh7
VBdeFssd9qy7D/MGjI/pM6uSOOky3fSq6sxhepIhI44qd1qsvVnohyIu3ohRPFZ9ciqNBhN3hlvL
0/e2HO2ujBwC5mZijEgB0lM2Lk5lvhZ5eR+M0WxLMYbyFcVRs/jzuOQ7pR49JcYDFew+imod0zy8
V/T6VlbUPbHml4qkXh/nvtagKlBlL1Ym74nR3xSJFQIr1fCbOvAD2ToBQOGut7JdXaaHMSluSDH+
HEnqdPV0phV142W5K1PwqbaaM6npQxNrthGQBxCr2LWRudFcgmwohH3gYmnUHy0tb4ssfdIjzRnD
4ps6Urce06MeJ5M9k8jWwaWmjdYjuLTOQJzZBWPqqZr12DayDYbmT+EiOwC38c16Huxax3Tw1LyS
Xn1I0E8xTulXqy+QxslPZBGyyq9EjAqDmrUUYChaKKx9fMn2c6JUak1VDO4TzF+34EoO35q98jnZ
z/s/gCRSdEoBkWGCJQLcVx+FmcM0V4ZSqm4f3ijzZ0NUKVix8Q/f54wvVftmWeQCmMQoqSyWU0ye
WYhCmpUH1gchXHiRplk4KiP43I1Ws9N8r1qKE06RB5ZPQfDE7g/OE19J0vjxhbZoCFj5FHTJy5IP
rgKPklYQ7a5lMj7I4M5fMmPEuE1OXfoA8wIFCrkfnNElLitli7Cwt88H0JAfz7/AdIOZSSgYEeOV
5JW9ZKcuE4V/a8+SD0tSP0pRyz5I40hT3RkN5fJOdfMZJAXU7l6SWzQdOtKB5rb1JPD8orVxwUAz
T30nLSar3iw7RlWKyDNwGagTm3FOdyWGckVXNbOXLQVhv+kqDVWWBVoDUB8DXiSG3eKv6ONM58+a
Sm1k+ESaItJGLi7QItLNQaKriORVjBtHu/TnEtqVN3g4z72e291OuKlM+7YWyDmMLlBkqyUg6GC9
5vUjOg58xnCbo+8pEpXfWBvilizOeVQjJX3UGyre6B3GxUuH8RzpOyJsu5W3PYjGI8LXQTMN0gI3
xRAvFjdzp1OWOqY7OSTGYEDlFL5ya92LOmNEts6Dw7eZogGoBb4eiFIglGEMXeYhACRMjREf4X4K
DOI9036lnDTTgAFb6uDhmuzsgKvFrieb0XEykL3o6+wm3h+BNlzb/vsWXAkt4qrp2hAKM0rnJnYJ
Mobj4CiifNHa8++DHM7HtEa1aGODSyA54PLfBQf1oT4wyBnRNq5kjj4I4tyKlqRFqwYUKBTQyvzY
7aUbCp0UiRHp5LtTvdq4pp/yWdfeLQ0vKeIVaBsA1Kkz37fu5KFDxTMf5wjw/softFJ/WCHnV7rc
DBEEVeCugO2RRrNbPfcFznk1yvkVeACa7qOjzGkEFm0QAME5M6iEbNe1DoW9UbygIkAn/LuL+x0Y
6moziy4AylyZUNY+FMhnRRP4KoErfn8WX32/avq4BP4xbrbRBHoN4HLwOtzeMoEIng1S6shCszjC
iQQvcv4Dad4/2iMw5RLDpNTk+/RGqaAV6J9wnUSH0fCH5Pv2Atbdz+X7nFo1wTR2JeZXXaXuXBXo
sE6qDU9d2r5sy1l35hc5nGoh6B+UAJwRroGZPI18z+VTHeeOCmqwbUFreQAYykUSd0H12tRmSDux
C1gGmhhDMwF0t8O0uPFDN/0mkLeuAhd5XKCrxUQP2nFhl28FgKRzATpl8qX8PKHZoLH1b5abvm6L
FJwZ37XRDTi1fAT+YlF9SafBlpe3ohaOU6671F/r4ls3oj5NhxqY6FiX6VsYqXxAN6Edvplud0TR
C5RPxI5uZW+4wfSNKIpSV6OMi3Dmqa5MV8FwCh1aYAUqaB1VvGQ3JyflU+cxnqnoQdKcQMQYKdpU
9ouuJHZGFluxluFdG4DzIv0mLW8zzQTKuaorGp7auqExV8oJAe1Mn8IIFFei6ICvy11ZCPV/1Ylf
yWC/4XohYV5KoYnnEEYAAz/3Qq/Zx+dxN7tgYd+J3iqrdn0ljW3rlbQllucZLVIsQz4eszF2rLrc
T9rg9Hr1sK32zEX8FnleieJd1dgSdNAhZ9Qm+wUIaIlhZ9XiBOmTMn7fFrXW36DoV7I4d2VhRs9s
AhTJWTeFZOvopihOrJei8EWTBEJZnMOKwV5vjhMOLDsoTmsXn9hQueGPoEsWxS8i/eN81bj0pZ5n
eAnNw5eGOMEoACwQfJ8vECItJxVSC9+7KM1ZL8ZDDQDi7aMRKBw/xmSEQK00dYhI6A8ZGGqZdhNV
P5KiE7igVX9w0QDKeaBUbpI8DcEVVpDdglyuGQDBVsSxJdovzh/0IzBRZWAKuLNZgw73RRc+DUXb
xXmDEGTPOVBLgCB0x8aQC7Qh4QmFvKH5JPuMoil3jdFGCrsX4eSKJHOeoQebClQBDxsqPwTyIS16
W63u51S0h6KD4tyCrsQxBpCwh6CjAwS7LVe7OX7aVjqRDM4dULXISTkA753ULxXa6DP1KJmiCev1
h+eVyvGOIBzTBd2tKkN6NwFgUD6rN5ovO53T4Y4VRd/saxvulIfjDSSNxEUy4CEvvRbSkxKV3iIf
SfIEjbSLSFS9WJtwvXapfCmwr7vKaHMYFHtcUCRQ/4aVtTzNT+9DJ3sQAfgJDo2vCJISk2CEKUZj
fc8yYMcub7UW7rY1Yz3cvBwaX8OjSjZWS4RbiZWdgNrnJpEdnIf34G/CseUix/QO4rhxcHw1TzLn
WCfNiHtQMRyilacOb1CtahO7VHp4kgklkvImHQY3TX+WA9qGp/QWk0SO3iwIUGkAoNcy3cWW6aso
wwXynDhGmh2poruWVn/NNfkUNO2pt8hbPf0fadexJLeObL+IEfQEt7Rl2ztpw1BLV/Te8+vfQd8Z
FQVRhXnSRpsOVRJAZiKR5hzD65XExhPBXqrkTpJz35gAQZKENgkUP1w6pOIHrzdqX21yC9i2d7kQ
RVarRPchqHbpgMIxD/KvOVmOaQ6y80Q/FvmrnoRObkinAD+YJQsGhAe3VI3HcAwf0fnTWwjHvEhI
UcExLaBrOKSIzmpR3Jj6eAAA3uvQmWehCn2pC59HoXlrW6CXC50toY6tosEePduTk3apZi21pxpo
uEE8FNXCC5DcRItiNtdil1l1UB/VPD9rQveQJJWjh+1DpaoHMtYPat04zWJ4iNW6onCuKw5HO9nw
GqQDQ1QRGs0sh2Z6GNJjr3MCpq2679rkDOYOCzQdVfEOD2DKMqXsurvYbQJnek9a++tkz45s1RiQ
6izhG0b+apHbL/wbj6bqBmB/ZVAhMmnzpB6VWReCf3v1UaNy2md9rwOdXT2JO26n/mZqUrtIY5Zr
RmFbJAmSMzQJJB1Nlwa9icUnINrOna8kMfc2ifusSFvE8XQGQXzRjvkzmB3M1uoOsxdYuZM9S5LH
g5bkbidzmZN2DMUwhlgV8NH1feaRO/GO9qPKO5LYvJYKrjiqwqvYXs5aPZZBlgYKduL/+5Ie0Crq
YbzE17mc4ZvvzdWeMvd4aCyAUk8QqRRhAT+j7aS6vK2T6gBcYLecAX+mhveLnPnX7XA7TLkoDXO1
p9IozApQlhy9QxUiCd0oHp7UqkTbB2+2bPvGvYhi7ncznfJA7QVEKsmzPN73CZ02elC0uw44FubE
CWB/czNdxDHBftCbbZEv2NDaJb52it3wH+IMtnFP4YdRiOABulLt+/Ve+iGPzZsnA4iaMVUKmnBa
FL7hDjjxfp9xJkiUp4KWIpmsTEc9Pooh5/HC0/ePv6/0vQ+CgZQ5zme0cXEBsmc5ot0bTzFKHsDz
Vtv+/7JbjAvJkwnZyQ7+v2j2QvM6mt8yabCv6zbPT33EZKsVCY1kpHELC6aNjuExdcPPw1Hda27j
9nv1WHZWceZV23jHxHiNup1jsZ7hpAoTQHJHFC+vL4r3+4yfmAu56hI9xxuzEd1Gnh1hMt0/EfEj
TcN2LKkC2idJi7OJmrMYvaTTy/Xf3y4jrIJGZo+0asb0RPpRBR2c6SQ+h4fqWLlWcjO/jU7hjjvp
G/f22PZ0l1X9snFljVI5HmQke6nGGaX/VxQNX0mmvRFlelWXytYV6ZynkWjh6WZPg1M12b7VOys1
9O9lTTiT7r/xUJcvYnxvUfZD1ICM9sPgJsys1PZkSQ+GP/mVn/m8Fw9vAxj/WwdlJIXTjFCd7MXw
UW13XULfvrzQ7jeO5LIuxvNWRIinvIb+CBK67VD3crLX+XayxxOIzxwu0PwHzvCvnveHPBbiGv3t
Yy8BxBO8i6C59aJH05buKT46kLXh9q3pGNvwYkjYCne0+mbstU/EDr2RV6SiB3btQxgXLfaNKBXo
oAGQaGKN6X2Y77QxBUsJcPhGHp8ML3GmM/Ge3M1FLNBsautqbyowk1K7xVwhrcJJn65b7LbTueww
462jujSjocddmgGBLL4TuXka+gPXdo5+wMpTL2qfCFFPH6sO8VXMLYLezWl2X8t94aa3Ggc3ibcc
xv9EoaLWMsBrnTq8FZXXIeO99rfwkNdPD51xNmWftSJ6W2ksHu6AK5IQKz/L+9AlYGeioIXRUT/G
gO0i9vxOmRbVh+sntgXT8NMXMM5FiZKR5GDgQvQa+HQSNEG4XBxrG+TIrn77bwEjva2Pyak6886T
ZwiMq4FYocBYOTg6kn0mu3L9eSnuWnXXY9bq+jrpUV1THMbXUDqqFBNcKNNMx854UjSvl56vi+D4
TbbepBt6QjoDN66e+W2OeUxQRprmUTZ4NZhttbzERMyRhWQ2zDCDQceDYeNBgMCo866v5Td3zkUG
czLAQ8hDo/xIiPau+RbZsQvy9pvpe7SjOHK8+sj28aCPDxgZmolZo5/tWh0XaaliaOEg3qmgxZD1
r+XII/37zYXzQwp7QvGMkb66QZX4v5Fr+0/+n8i1eTb2nC2kXvwXlQN0DFh+DZMo7OxUNWdpUnVY
0wyOEToR/7V1tEPn/w/0TDxRzGmNuiYWgog6YId2sW5f2wtQkJdDtMvuecvaVD50WxKA4aA+x5Ly
LTjBitCEf6ret/WTwp2Zpd/667ZdBDAuMZaMSjNnvF9Ev0dv2HACBqQVumjDv8EGLq4Jeq0UUPHc
NAxvZYxZTaIpaQatFy9RtRMy4dRFPAhSngjmnPIqm4sEjEtOh8kw9SafX67r3KYZrQ6HMaNWwXxB
3CKTFdF+SNRll/xuKWTnupRNR3eRwr5gezI1wGqDoyPgfywBIDVWppdGJVqyVM7TjLNhH7HN6r4P
gfYXTSm0TU0OaOcnKmfDOMrGvmWjCiR7cYzHeAjInLR0yfzWC58V4ylEYgXQANc3jm7/FdX+cLqr
1ZAWj4PKRMA7wEhp++H/NrjH2zT695UYcWnnYV5MjC4Hnwzdw4j59WVs0aXJ+koBqBquBOhFUgyV
ATVbitZTm8Xu+8HtlcIyQqNGy750rJZln+WpH7Wxm5EAbfrJWyvJqbVgwhcT+AD/E+ykqz1jiDN7
amDtyLx3ZmEL6eibS8EDiZN5Skv/vvpmo0RXfxmhpksbTik+an4wb0pKo+Vj3NCWdkGCfsLR6/fp
U+mIR4AD242fnOcjb2x3+xpabR/jaPo2HeeuQgKlOInfDYwZSTeNOzrCgXYe8PwpTxkYl9OXsTQm
9DnbCefIeCrEt+vKsAUl8pMyMD4n6Ks0GUeE5ORMS6co0qIPNXcTJ/4n9MXbxV5extsRM2YcY9r0
dRiN0WQkzBWVrXDLGMEpdYSuTtukVqX5C3k0Rk5r3KbSrGTIPytNpQLxv9Zprk4FblmC4m9WG6fc
LNx25NE+bKvFShjzeArGOCHxAquavMnBHPSuBLej/kjRnDOfV/XbdEUrYYyPCIRaDNvqo+ZBXVG3
03zaCcrTvu04ciWHcRUJhihIMzY4JTfw1cJZduAbR9uLUz4p7qQ5KG+9XldInl4whq5mkxn2OZJ5
SvUpUnbEeO4y3qQ/TwZjwVJmDh0wFLCqrAOjW+Th1Wu3QuxeX8qm7a42j7HdIJBSoiaodEuLthsE
4hvAqbougrcSxnpDvUqWUkWQSlKn109m6jYx57rgiGAr2qhkAgwCEGygyjpk8e2keFwot+2q+WWn
2CK2UpayllcIrIJzNViGBxDFT2jWdhpMaCgHyY0OvFCOK5LxDYaeV9XSFeq/mg3QVmCo2uk59oUv
+V5x512o7P7qrNiKdpKIEyiUoXVRqcEbmWCgrvb5uPzleTGuoQBRw5KbcHpxPD4OY++hBcLWNP3p
71ZD1WZ1IVe6DCo/AatBB9mpleWvSbW4Len+JIez0gzGHaQLKIo6msORUW4f23OWcNKz1NZ/CepW
AlhfoA3KnPUwUoLRQ6XO31V5vqsFgZJW3be5zomIt4cFVvIYp5ApYhCSFnoH2uZTBcj/4VDv1V3o
8fLAXA1nfENcGLXRiGh9oYgMitei0z1ymiOdmQkstCf4vL47nkQ2Q6snyQSKY6ytP6Q3JiKjyEHv
BmII2t2T0mvQ+yslZAcWJaVtSqlHAkrMD0JzbCO/7jkKuJ1/vRwYm39tBE0TEx3sIDTH1/qW4Hau
RYvDvJEcznXBchIK4AzGiAym74Cy9jU1F09I2q/X92uLhRrkDz+iLp1xDqY6d0adIJykDLTABLG1
d3IX3UrH4rU7GIDhly31mN+2xOPxT3DsjG3xjzDtFwsS3JISNA9NHuzNQLNTCWP5XTe/B0byeH2p
nNiPTc3KWqkWQUnHPwu0ASbACBP2evOqhPfX5XD1g3EgdQgQtykBOn/ZWNUe/KmfMAkX7mWv9EJw
iDjXxXFuY51xH2KRRio4zJCVEm9VQHRpXplyPDvPRbHZPAyL60FDB+2AlHDq8c7NrN5Rvc7nJaM4
Z8Qm9PpkKMJOh/mS/FVDvij8hrC8AwbKX+0Z24QUGSKlysZ6ZP3Yqo+S8lRnnJcG51jYHiQTg1lo
DEAndR2d8x7QHJOjV9zWyc3Wn4v1GswToxeSvKx6ROPJnhwoXYzk13tK38Lr4OcdDOMmYj2KYk0R
ANkRh69VrSISDx4WjA0YpsJR6O0H6GpRTCAhhV2TGwbiS/kDDkk6xffyJ5RqNJ8SWplOhQLfB/4W
D9aVd2Z0E1YRjNwqU93RwDbTX5R2OSp16HQzF7KQJ4bxD3qcdiWG4DEdWFR2G4/WIAAmLhNSKwmV
A2LA2hqy/Caca+A3hHfAxjt2S7ZvGsVq9OlbVPJIm+jhXYl4DMaFDGY81rqKkKrM75T0wK378xbM
xB1EDdNOmBF3hOFT3laYfnrsm5EXR22vghiyqoFzWzKYbQWrpzrII7Y1OEv71iWHykuc4SjdqLeL
K535MyC/eQtfJDL7tkylAmJUuN5JyyormsezOIwnEOW5iWIAi7h/VgWMNgTG3tBVoENExv0kfR71
iHPjbO/v5TuY/RWyeTCR48ZNmrfo3OycQJysRhk5XpP+zK9q8kMMC36ZaAEpOkFEllDXdkpW3+Zi
fJLi+mmp53OX4HaTUAoRFd7B0ofXNbm0WLIyy6YqaJUH8RYdiBbd1A32BYJWmkfpX3msS78JWS+r
ZJ6BCeBMihh/xlhKty/R8gsoXRTYvSx3lEPhCvspceeH6/fRdsOScRHK+PFiTEpFLSB0tNFyiBas
rLCGd7V3J3sBdG9jR5O1aHbPa1zgaA4LijmjtVKFRSJzSRRLQ506+hwM364vjmOXhH7D+vi6vM+G
BF41akFe8yDmb9d/f/tquuwd47WFuNbbrECtLJb82JjsaFSsqXwxuPq/be+ENvSC9ZpoKrMSQQqK
IR7gYSjewOKAxAY973jQJF8UHFHsLTyLow7kF80nmmYiuazr5scHrbYurIgoDA1SsXP2XRMbJNtT
q5CJ1YX3AlLrbej/wVYSU1RkFYVAmcWXFUaSRIUKh2ZWzXtrqP8YSPePYflQSSqHUXTz1FaiGDMb
UwHTK8gFO0JVWWX5xVCOYfhQ8mahty1rJYexrLlvtKUaoH3ifT1boytYzSPthKh2NeqCHyPexh03
l0Tvml8P7rKR1CZWByfqGKMK0W4CqUlvm7f0YVUCr32+i74nr0FkDcCOmHeTYPEewNtZ59WCGSWt
BbkZetqHqD0We/o+rV5BoEOxKpJDZvNoh3gLZYyvaeT/dFpG5hct9kg47OrhexR6RlNx7gGexjD3
+xwA9DiJZMS6gDNRs4PeJXZlHLvk5boRbL/fVjvIXOtgpxqX1ITKJPvoTkUiUHeiF8PX7Mrn5ba3
b5uVLObq1kSplJMapzXa+Rcawpe2/kl/atwFfDHFISwsnXPXcLaRBZltQa7dFSLSW2aav/dVciYJ
gNszAaVlHvvx5u1yWdzHRM/KCjCIBEpq9CI5aXnspWMuHLKEk9vkrYZxI0o+RaZMz6pIpa95Sw4l
4Agkfbw3+9z7O71gadDVRVHGmjYy0Al7wKN4amXRg9K96EC40EubLSCrzWNcSDxiPsls6NV8ot0m
ud9ZrVPv/5d2k80beiWKcRmBWIRCgqKBY/ayVeQ7M/rK2TqeBHqMK01Qiz5LlQ4SGtNq9rmb++RJ
HS153zv9CVkSexSt5dN1oR/X8RUnzOKJtUYcBCJIipwyHvYxARpiWB3qSDvoffkpqGdfKdETSmJH
Qkf1nNW2LAS2apiumo6YBqvsRYx2MWgP8UbzRNOwQi23UXf+jibCY1fUz0GMxGmZ3StNdW5L8j6Q
JraVRfSmXnvMnKBQj6LQuJqK/9obt3Ard5VQ3GdahtKJeFrM0aomdFw06l4xp9ZS1XxHOi7GK0+T
GH8mGmZQSvVHghnIEOgI7I4ZehHFE8rhnACCcx2YjDsLTSMGWhjO2WjfGvE9y/ws34MpITc4T57r
CqWw4GeYpwGIH1iSkPXaafFTHnCUR9kOvf57gyvsCFdtxnLa12geSqe2s7oAaBPNyQR7dz/ojpYB
ObRVrCoXMf1UWs0ceXMv2t3YO5qCrs+xtXQxsucU2VOM0HVjaJvKtK+BuzqFgOYMlh1swjcrALQk
5DCH+l4sSi8r4lPeRaeKRO68kPOSpt7UKG7ToF8Pg37CKNrFKLjXDeX6oYE86WfjFGs9alQKIqT3
z0smWeaiAtLDk+JvMoziuqzfxNCXfWXiMRWYj1K4QNgg9/6kjf6URg9xHAErrC13spY9ViUQRUbh
MzA/H5vAtGSx+gaOc9O6/iW8VTP+NVgSoc8wqIc+CsGTzKdaRzNLuh/MtyrnlZe3s+w/PKzCNtn1
shTP3YxLd/CUD0JIpXRiNwU19uCaB2IFFlpF0J+eJQ6vJZcTECoi43sBVVGUVQhTaV1UfTBtkDip
LT/WIKIRHIVjN5t2Cc4eEf0bREYW5mddMsOyT+ZlwJWfHbL2qNacZ8N2cLYSwDgzWWr60aDdAB84
bF56BpjOObilo0rgX7quIpvBxUoW4820bi7NRBrxctWUWxCT3oAO1xIIePaSeH9d1GaodBHFAipp
0TTp5owHAymFQ5ABvCQYPhO9210Xs+nVVmKYVAowbhVMH2P3GiOwTNXu5e/G4sRQ/S7bRcAkvC5u
W/dW8hjXEkpEaqWywevr0KASAjpzK92bPh3GCB1e6oZzXB9dbqsgo9F6I1yCTkYXW/ycCgaSGssp
VQu7IZHDWRjvvBjvgbqVPDQzkg60+2x4QtLUjl6Ns4FeVozw2No3PjvEthNZbSYTpgmCiXZDo6dO
pNhTDLbhWLwbBhjBOyu4BfsBMkWilT0jEzf719fLWy7jQ4pBncs4AxBE2CSnpIkOea2dRFXmWTe1
qF9CttUSGffRgiS+Tgek+pqv2R6ddOg+i13BDrzgKX/rMLuJFhDaipEN7njkFSR5+sO4lsU0ojlF
Ct4xk+YuMKSXShneRAU3hDK9/91+Mp6lpc5zKbBOg+zy7naRzkv+8FciFFo6WlnDEAuyltLEx1IQ
u4yJo0TRvhtnTp1r08QNUTbgOnQwYrJNLEMxFWNl1LJTurS9m2ZnpYfJ/qh2OrxZ283R/rU0xu5K
oWoVrV9oC0P4MNrGqfOqfeWFLvgkQfwU7keHtsmnGGngyt7Sj7Vsxv7yPo3VlNo8+awflFMhYcgM
z+b7+kQhBfLH5gZ+7ZZX392MmNZiGdsb6zHLEgrspvqB39wuO/KkP9GeDYo+miKvxHlSb9n6Wh5j
g5MSzW1F87WkPk2NbqXqqVdjngOlB8Va+loKY2xAOYvLqYFHoRHR8JjgJg/PYfyfxJh6Ez5On64b
BFdTGaMLhzzJhQoiCSn3JGrejEn4khK0KOcI043pGCayi2LzC6iEnGnG/GLbude/gbNqth8m1NB9
GlMUp7B/GNAeQCJeF+3mjO1qY9kOmKQVFjmWEbTMB/UANmVP7Zz03H0U7PVjZQfu8EnkYjdzbIPt
ienVJE3JkqoOZvqD5mbOH/LkgYh/4DbXa2MeD1Wj9wI6NBH8VY0tDqKNB+dei02OT9u2ACTdCZrv
NJWlfQqCNhRjPPKdWfYDYR+2CI2eryvCtlVLikhUGVMVRGOsLGu1eNDpTUc+Lx5N0wYOOYHzyZZc
2vulcextK/AzVuIYc5szUg9RjcYKE6M236T0uU1uhvIg5a/RzLnEN3V8JYoxM1EJungIAeOumE/E
2OXDC2fraND4i+uQdODVyLokyzI9vtXN1utDUAkj0FU6B/x0X+jEaHgq98C5tJN7ntffXs1FGON9
56olk7rgnET9Bsj/fczhftrUtdViGD2Q21buF1T/gB5xbpA5ivdC9kcHclkCc/aBXo3NEmFqaIr8
TL+fhH84B0LN7tqBMCeeoMKtB0pFg+HAF59rO3KqY/QyO9mu8wOXC7HG2TM2tBF1PGlD+opJYlcX
IovODAy8RW1lzYzLwSjMU0nM5WDSFbprXvmFVgFoEVg59LcCl/dt03muRFGFXyt02M99rUEHppBY
TYqGELW3U3LWuI1Pv3E7P3SBReJEOrJqFgEx7QCnk7sTkD7Efe/1iKorDMeMnDTdZn1jvYvUvFZL
04sUHXeUvKUBTFh90/t4r2ihBaIQuz+hsJ1aplPwWkF4+kH/vhKqFk0doT9TcYL4MRV2snQ38HSe
4xYUxi0UghAVxMQ+zrPbqzfZ8nc2y86ahpgHxhMdsUrbekGE7RoH67rVUsdyxWg/EqCrTZKmUEtL
UZCcKCutMN6J8m5crDZJ7GzeXRfF2yzGPwRjq8kd3SxVfy0xrs0Dc96O7CRwReuA6ca8MRMXLL1u
CnEHqiXa2CxYkR3d0nl70Svc+cgj3NxezUUYo9Jh0yInZFJhykGJntrh+/Xd2r6qL7/PaG+x6JIS
VnA8wwDXY55U6VFBLqO/EeXanhVebnJbDy7iGE3WOj0ZJAOJ7iRregvM2LYclKdOBC/QEn6tZIPz
vNg+LGAAoyonEmKyASpoQptcChBdyT6G9VzkIz3jZvFNvwKnuLK/vpmbrmAljHGtuRLFgTaho6FX
cPcdCnkfDRzt3tzAlQhG+dJCwcAcCKTQl/g5Em7b5D3HM1T9PoX/XF/LtjNdSWI0L66AXSFTCvj5
MLqaR7v3gVkTo0WIYnwXfvnOHRnYVMaVSEYZYyKGA9IhEGnYhrU45SHxgDmbHeHE0Z7ojB8v38RK
HeB9v3PWyzs8RjUjadaUiI47UzTif1so9BEzdJlVfKH3lVRZ/CkJ+qO/+MXVipmATDHCLFZUHKe0
1JZSvi4EOTUzsvrGv768TawQYyWJ7v3KA49l0eaj1NJUNs2blPi39UFIFN5XR5rNw0S8m/nGQd6V
IjY4dMLX61+w6clWH8D45bpG3SmsUBkIJ3eRb0GKzLljOAfItnOLHZgHhAJ7WYz+Uh7a+VHpPl1f
A08EE6YNQG0qqgEiDLW18uksZYEF3M/rQjgmzjZz51IjzEaJKCYzb8fxbPT/RMWdYdylPa/sT7f8
ivaxDd3dWJhBO0AnSvKoF74BeEVQllhz/DzKttqhPN9zPCTPqxiMV2lzcFXm9LWbqXSk0428TLSK
XfaqPxY3AG7yqnPOsWzeodG/rzQfIBqatCiIPWrNBKa5ua/1zm0rXuV7EwtnZWEG40DEeCZlrIX/
PkwAcvpQu4aFRnwbjXu53RwTA7CO6CPd08Q5Lh+Fo/8cA2Nbkit1BvVSnqDJLXLU4Ks68zrWN9vb
1itkfMgUl41WZKgJNHCRqHYcS5D6fl1s8OvuFxdsVg4PT41zIxiM0xDzUs2kkZZ0CsB8hUSzZCOA
21osMyKepIynIOOlzTj2x3Yei5i8q7QY9lf2iiUNvZeiZCvcCeWDgKn767bO0c1feiClKlCRFcLj
oQKlmnIAWYNHEu+6EI6ZE/lnAygnYTZbDULAD3uKD6GvAWwxOvByx7y1MKFJWUmFZvY6GPUwrNO7
ennOFw56JE8E4z3kLpzMrqXXZfCcYs4lnY+xFtvXt4snhP597S+aQZrlEDpXh6OtKqYVLHdFxnFK
vMCUMN7CUGZigpMKgf0BftAG8RYIJAwfg4q4e3mgERzXQKjKr5YE9hlJHetAcirg7BuP/Kf+9p7p
BF28hMIQM3aajFkv1wP6G9Cl/ygu0eOE7iX5D4/mhxg2FxPOldS0IUUnzTytj61gsLL57U+O/yKD
ueMprmCuEhTmZi2wCy2zOrU8SmjOui5mO/K7iGGMMhWnpBYKtCtmyoNYHjMQB3cy8hQLz2t/bMqv
t/xFEmOX9TShyNmiHQTkraodTLJt6F/D4EVcLHCnCuVOMHdhdZdPh7YidpAp70Mm7CoTb7O+PudG
dqpr8g+mxj/ran0m0uCNavgQTYUlF5hO0OfHTOm+xfOAGWbpfqhNW9e61r2+XdsafFkEY/nxJGpk
Qiu5o5t2DKqh6Nvf/T5j9LoSN73cYmpokBsrMXpbSohzXcSGjfxEns3YiJktNSwe5xwALUhA+Lso
sTNkNWenOGLYqk+O1g4hXUbJwezArlDNO1PV3LFY/L9aDfuwrolYa1OK2HEeviTzbBXF4zI8XZdB
D5XR3PWOsXUeuSiGPtfAk2wqD1JYWZrJuU82jPAnAYxpGPWUt0mDXLJYfxXEr4qGmWBt1yacxCTv
SOg6V+7XyMtF1sMYb6/hy4z82tztBuXx+l7xlkK/YSWjJUEbhUBFcMyseZkH/VkNJNWeVNDmjQLH
RfJk0b+vZElhWdYG2jydZXnpw++9egfMBwtPd44qbw1n/nQ+zL1VaEOUqjkUINnHO4D4AhkI16Qv
+cmXyUVTG1ALKlyXPGasjYDpJ7E0Kl2tL0InJCYbcDeXdWrV4VMXebIaW81w08Z+PfoVGoj/7vQY
32AIBP0gMZ5FS/OWmydTKi1k6LuYhybA0UT2jZxNYEwvSS4BZmlwDC9zws/xIRGt1sv3HxX+97Gz
eCihHDNmB6DLyszJFIIWUAp9U/xS8Xz31qNyfV7si7mOJjEz2kl28sq4CdrGN5Npn4cjWujG4zT2
foFHghLLljGJfps1h0quHFFZfDlVOBW2zbUiu6yIpgrebLb3cgFRl5y2yCLlXXAKgswdY8LxvFtl
FVNayWDML+r7JA7R7euAwsMXZOWz3qS7oK3uIi14jCT53Aeiay76Wxy1tlJVpy5PKjTgGZyywVYM
+9OHMOY5l01azSnMs/w+uobXngU3S+zmgyvB+PQHjN0/SWOsUm4qFfOgKd7xQGTqiJNLX64b4db7
9icJjBXqHRkzU4WEwaNczaUPGkXxMfhUHQfb9GtvfkX1qOWNRfLOk0VEXIiukBEsyU50ok1NwJZ2
0EcI8hDKOYF+cF6eVabn8su9elGgj7bXlX/DeEA/5hEyIomUOyPlsdFRjTG04SEgoivGyvuUBX43
lp6qS0eRCJ+KZfpSR+GTlHSfWrzAy5Y8Dzm6OlOA9jcAvq9qx4y/zfhTPDZWawCCt66Swta67F5f
Co6VbVv8agVM9BzFc90nBt7oHXiOpDf0J3rhoTlmwNqwWuDZmHe8LNLmnbeSyIQKgTnE5UC1r83e
9flWUD/X3bkceCizm1fPSgwTKiSmkRaCApOicC+F1+3+N5DHrda2tap/mMJKBcAXEyUaYP7x/MyP
5Kz7kwPyESd0TVf/1qFzdjlULw3wWNJbnh3zlsi4rzQUMU469/8uEYAle8VPdrnXch5Y28HDaitZ
7yR2SVDV9Np5pKEDRadWMEFx0+3onLN6S7kas8k2uUkrnl9kOXdJWiWjCGo2FJ0AseUux6QEwS+x
iBfdo2/8DxIvP50l47akQMRzNUDZCUDI58kIvRijBeoofuW4R47bYNvGjSAGPF4CE6A0d6oNP1VY
JXi770y3dkRPw1hy9hzfNonD6xLkeayP6sZKXederYMcYOew9wIs17odH2j0QhKr/adYHN2hcG2i
k7kx8q5iB9y2CrNyopM7GGrUKkvnRKb0rrniQWXG/wSl2ZRliDgqGbW9gmu2bgEv1cSurAy2rhN3
RqMqJ0bkhBZsx3kZL1OqLpBZAQzB2Mm865x3vIzraZZqVhsdricmkiW3D2P/aRJGK5kdU+LBknC8
KdtVJfaBHscpHqlzkKd4OYiKJcT/TJ1ykzR/wIq8No8PbNeV7ix5MJmpAbXtJT/KayuZUmsq3gWB
V07ZDK4vDudDiVeCtFkj6lA0eOALd7oUWzruIuPpuhHyZDBBkCroVSsJWEwZ7yIUhJppnwo8uFue
EMah5G3e1Oo0SY4o+lLiDcVx4bUIci4BNpPXaW1eKCac82hUaEyV3NYA2qL4YCifFbG3pORRGP7/
jZZrPfilx6qfhXGeEDOYlXCbKuhFEuWbQB559w61/Su+QWF8g9QFaqcTIHL1B0qrLO3Eu9Yhlug0
YAMh9l/pA9tiFc0y0fMWD0ctV7/rAnrD4yK3oIgc58NRCYVxDiGGoIxswZVG5EOFthCxu4/1v3xP
KPQjVgbUq0GRaPkgob5E/AVA9MBe2TWu7MGvP/LuFF60/0tXVaZUQb9Ay4EzhusMHOagwB5B5nKa
cZelDhrUjtxgf6sO/5MWslFJJY5mNPb/wnoUdwBfAU9n7NIp2dkr3nuvQmM/KBL2ISIi4+4PKgEQ
DzYJAHyAVc5gtljT1GUJaaNhDICKHtgGRsXJqf1mXy8imPiur3RlUjPcI3RyXbXzA0UtmY54z0h2
j5Hy0OPhQnyY7q8mdxHJbKoyilJWVorkTKCzG6vmTU/DHaBgHCOUjjOpDqEh7JDR+TypyosAuCQh
U23TNO9HbQq9YC49SUu91DA/6wtI3oNWP5CifAS959lsURVXyswPdfKUVsJh0svnCtRrSZM+Yaz0
3M3ZGykz77pdb1/GlxUxfr4eKxkDx7QbBbi9XepXamwLEYbXo9JvBl76aTu0uEhjHH4klpSGHkqZ
JF4znqrg+/XV/OaJ+0MAW1Odw2EoAB4oOfrZvNWQKUgxRha9KAeEaJ7pSPvr8rbDs4s4poaD+nBY
L3SWshyLXas7reLH4UGYRGdoMUjdO9fFcbaPLbDGQliFUYzoNFWPcnGbDZ/+7veZt+dghPksGLhR
KrNx66H20rzkLGE7ILvsGF3iyvWmnZ6jBJ3AGRbveuwsw2lp91n7+fpCtqYK1+6HhWdC6RbQ5wZi
2NYVZ4Az9H75TwAm9uiL+ZkOJqOp/gByC/Aw55xOwO0L7LJAxivVyO0YY4WctdlrN3ow7fIyuRPV
lqN5PDGMJ2pzkhZVDUsKjd7N9OBcoIlA6Hmx+m8SIJflMP6hG0xFTzMYFAgIGivwez/yyBPZVzma
ndt96YGeS/ujWOMik/ESel1kYg0SNGec2iOAa1xBi4+yyDup3zzcf8hhQWM00gj6IKkSSAfV0qpQ
xhKb0EnH4dQqCZi0q10mp3tDBqcnpmXkaH4v4+AmqYKT0It3gWS89akGtuVI44R2HLfCQswMnZAM
Iy1HFJH6uUUhPZvInWEibVJl3kKp7lrj8brFcFyLyQSTBuhhmzCAwcSKP4Rnwutaomd25eZkm5mD
BAQF4ExFUJz2COpKFwlsOzDBeqtp/0fadSzHjSzbL0IETMFtYduw2bQiqQ1CFEfw3uPr3ykqZggW
MV3vajbaKILZWcjKSnuONWnarsorZ4p57Vye/ZqMvxmbYAyXCkeJd5fSsANuwga5dv0sevkVXamM
HfHu8lHyAhOTiX3qWFuikaKkRpV8Hyy6mxIztMpCt1MtA+aK6pDY/J5OmZfJxa7PwZjeBdftUnpl
lf21aBXHG/5LLPhh6IxPMlVdGfQIGUk7Zg95rld2NQK9OihOadXtwY5S9h0ik2kvG6DVJvW12eV3
Y9wcYmDVVl16mics04u5dtvI2isRybXUNo5SapyJRM7jwGLbLCpIYXo6q0KK+VtFzMISTAAnx/1e
6nT38lfiyWIcmwrEKGWhBVAx/9UVz0scWIC4JJhU/W9yGGfWFUGRNiFyDbDpOh3ZLWpvT1Nv68Xj
ZUGXX4Qv4DGDMKaVZMJTd6YvSk9jhfm8//S2fYGP0YB5SNIY4c6UPM5xbC15aGEUnpMCXnYVX5Bb
aqErjaVGqilU/c7Mkl01KMckIVfjVO/itrWXLMisthxeLx8gJ3hURCb8MYKqj+MBidrgqc+YYjtT
0nHy0Dt0Ezq+DzuOoluwH6soRREZ59RGYiwYBNUpFMYPQKA+UcZxxZatyOVt/F1+Ur5gtZhZh9kA
A70fVXH7EkNzj+b8FrWvpL3VQOp5+SR5psj4G1nF9kVI+1vG+H1ROidpZSD8DP5lKRzfrohMDITM
yQSiHb7X5GkHlGrd3EatrcMSOT3DxpdeeHMcPMUYp1HoC+nKDqM1dbIv0gcjOAf5/rJWl/0S2ruf
A+RalaSxU3HHFgGoeVNuZWQfpai1yxxz5+jCdgPrZa4L5EqYSZEqDzhQdjEbzjLJvDR9A817beRs
E5B0tTbqBRytOXkR2IC1VyVdvFLzk/S+VKx+/tmPPy+fIU81+fMZJtOSZ8kEkZJx0KQaWw6uIKmc
28txU+/eZJXJoPVSBo2KTIYCegN+DAUkzCdz20s8XRgfkSpZIqgdAieEotXyGkbHUeOMDW0h4X/6
RPQ3rFQRyirqmwoBd9cesvzKLB8CKXH6el8GjznI5dPyrGd3l78R7/gYHxGmRmvEA/KkpBEP4Fj5
1kTztdr3ntw8GC05AyD2wVBiTihET+vfw1DlPSVYaUoidclyGctGqdq6YHfcJfofDFx+OkzGRwxR
pE3GAKcuZJT0QbZ6YlpDft1kIcfNcgJN5b35utImlfMgJSIcYAJW3MJRXgXRbh39nSMrOoVeeeRz
oPK8LtudC/J4SWQ6jEGXbdHqxPgCiplTaKVXoqe4BSr5gL7lqLp1C2TUyUGfYUqyRphCS69JHSb0
YS2ogN1FC3oeguQlQe9eNkqeGMZx1H3ULIWALKgfHwPpGCePZsGx+y3/vtaECTLiUqmFoMSMXp7f
17UAfGpiBSRD85Bj6luYGeZaEuM5giouuljF0KF+Lt0J0ZpstXgkm11aWtE18ImvFFd7+n9YCD0l
9pKtBTPupFO0lvQSPlYZAfi78iJvKB3dVXwKn4ORtj9glIGiCqZXDE2VRPbJTOsyGOR2gXEoL2r9
s4y9y1axec9WAtincskqtUPDAE9YZBUx8JYDwPCHrnqn3gKFGODcd9DryJsE2QrZ1lIZm5+HKJmV
GcEGEU9zckPmU0qeEvAo91cdb01g2/D/OcL3SYOVJ8kX8HoIKmQN9UnCsMncuRVvcnTTc6wVYkxf
L0iiadTl9wf9HO8ybzgmKMl58838kyJgVadM4n063iEyl0Basol0tK5BIZXoiIRgEyuJLO1lCN+5
N/J75QVIrVb6pL9dNpvtm/5xpsw1qJIol+URbVohP+v9daHJdq3uI8LLl7a/nS7qQHbBdj67u2SE
QG2d6Zje0O7l+VkpfTP+g8RcFv8RwZbVBRXVKJMgKNVbed/1xMZwjYXgcTeEKe+LbR/bhyzG7PNk
SoAIj0etcfIfw77G6lcuWOlfi99j8sI4zk/RSXngRfbUDr74LEmE+zAkwH6xKPgjlh6jll7xKXsc
0qdo5IT1mzGWvBJA1V7dsFhpRaH73QX8DRoITBQfaaXDm0fa6uisBTFZ0RioxoD9FWgSjndCne2n
JjyXiuxOclxaYjH+uGzm29daAtwPgBaBkMnulsXpUtZtTxe47dmOd6DSTW3TDjAP40vfKCiicBXz
2oubNr+SyTzUioGjbGWks0UPqI1Ed4Yq+SvFlrN1WTmeHMZlaTIKZI2BXcfC2Cf5SRT/6sTQvixj
2/Q+zo9xUWOgtGaFyMfpw8nC6oYl1JwcbGtl1JRXx8W4IqXRh1rO4IoiwG6jVZpawp3uSuiYpsAZ
Sl5jIMzN++jwm+k0SZzLGm5OAa7lM8a/FCZ2nUzInw9Yewl30k6ws6PhgIZ5L7gDegmH8Ca0geN1
t7wADpgjnrqMr5f744SZKxGUgyTPaYBHAPuk0345Ag3bKvcY7D//USwCCAgJ+FcAwSJM+h5WWh2X
BR7SCQh+yb5LOJP1m97x4++zNKUzcJuFQcUbCsgwt1IXG7WC+4xUd1FevHKObdP4V7JYTzwGYAzo
IQvrW5Mn2oLVnyJHSmwToNCAPBUx2DiL1sy73Nu+ciWYud0ol4LrZ8RzU4EB2JrQIcjH/iEqJ6dN
gEAuLd+bOASEiGAbaetd1pp3wMyNj8o6x6AxPWDhVp2v+rECiuxBVnjT2NuHq2umqBmSqbIdSl1T
hTltcCUG4aRFb7rSuzoqJJeV2awwygoBhIwmm5rCzjOiBZqZYqJjgyazaZVCcAGM9Iy+HXZaeKNW
2w8B4g/T0EQFWOWM7Ztml7Z5kNHFdMUzj3TZNHQ1p/9JSY1iANVzI//NQ/yQ+KWDh+EFpZVw28r4
VCj7RT8q/R9Mc8krEcwliNRBn3QSgoCrM45RZNimZp6Ekoe3slUOWYthTH6q5GScFpgd8cvr9GAi
W+r3fCj7zXB4pQ1j3bIslaGeQEyV9oBGmOE+9N0gkpu8N10jaHyFzJzYcdsGEReAfAfFS8LOYC5a
KTRRj9CqcWiVIvGkwK6d6Pod3ZpwnprNx3QljF7vVZglh5LWViain1g858NtIny7fKM23cPq7zNP
ST2SbBbR13O06Qfpz0t7lbcPYv/rspTNyW55JYYpIqVxDZjADlep8xYPDvgACPVr8Ty5wH564rXd
VGpcX95HZA8iINSICXJD5tA6jRQRncg1lOE+a+tDPYSgA0huEeqfCJgO+n6yM6V1mznz6r7xiplY
dSs8j22/i6fq1EWFUyzpoSo6d0g6pwPqhp4Or8uc7mQh2edmcx77xioX0Q2MwIp7yU0EKbKiZHQE
IzlXvWl1NdkXdD9Ei/2hG46x0F3lcnEyA8UXdPKjVAGNGMte3Au7MghSewHyY6IUXj8OGBAn4r6p
q32dCFd1M3ltNPA2nLcrKiqdZ0Np0JDYXdS0xzTnNCI10W4lr7+mUUzgYRay2v1u28idJbyNu5D3
EG8a3Uou4xxySVWDpUYNONnjCcQrrO01AN4LdujLPwkokLTr8CxxIo1N37oSyhhFJQaSmphwFbN8
6FDhq3HQLcc3bOYqKxlM6FvGFebNFhSepShzzNELMVM6CjjF8TWQObs8m55hJYvqu/IMcWcuoSTC
yIP2+xTUVmzyoNo3G4iyamgSIQQ4q2z/Wg6XJhBosUE8ULq72EUwrze2fivZyI522A+YeGAsmw59
JZJxFGrbVhXMHS+gqn/L5vGpjzpbVoy9HDePQj3+UnReYXH7ID+0ZJ55pM9qOnbQMpUGXylAsi3z
0Oi2be9vESZLhNIYUrSUSPCwyamCsOZVb0ooxUlcN4VosqgC0h0b/SxVs9rD/Mg7jH8g7rWM3AKF
3jVEmVOH3TyulRh6uVd2Z2SU5VFDMzQwx5e8bHaxFHqXnwueJsyjJAE6vCxqzBjE2b0wX+UAjZKn
n/9NBmNoYjsAdYUOZUXlSxztkvSwTPvLIrZfvdVRMZY1iXUs6nRYp3Oq/eJkTuRVxxgc0x1IPXj+
bTsp/ZDG7ijrqTKbaYkROn3sUGBqgsZSu8huh/BV7Fq3DuLCEo1AtAHqdOzCepcLyndVapxMV+2i
Up3FwJgxcBXysPaHBPDlqfZ2+UQ2o8LVT2SCzxj0OJHURRiIeSdlH3bYtwIoHq9ktJ1wreQwD0ym
aEU46y38cCY9GWnk55qEx/x1TMVrrSxSewhhUmX3DFLK/2a7OvPMzDpZsrnvkAd1fl95FYKI1L18
ipwbyGKB4eksZ0OCj5zz+w4gmsrjn/x9QGprikkkjd2NyMo2kgxaACvQx1H0Y9W/XBawfb8/BFAF
Vy5kGZKsyGdYajHdh0VmZeKpyHjRzWaQoX0IoT9iJUSVdXnBjBImRIISg2qqpQiq1RX3JQ8c+l+u
uQGoTEUzRJFlocoFUxmqHq5ExkIELpzfABnQldzUu+eVY7ZbN0hF/5bFWHYQqH0+yxh9007Jni5b
IyMdreUalFZYtS7ccafueUt723HASihj05miT30oQsHWHRxcKmtAucQesJmJleVz6PFc2bab+FCS
sY8yCUswnKKWoJBfZnbqu5d60ewhGq2Z7IDJA05Q3bpsktyDZczFzAjSRnALQEfJi+z+VLypu9Qf
bMzTRnfJLjkkJ7mxOVLp5/qSqaxOln1MZSIrY4nK0OB1+8yRnuQC/ZwF+PKNPxGMc1+Wt+05Pg6W
eVj1UQRCWwznJJC7PngLstvLf59rKcyr2jYNqbse+iRXixfvFoyRdBao1DAFlrjgneboI/MUYl5Y
Ma3bRBBpZe1nsQdTEsg3hofMKWnBPgK0MMaOXOEkoLxHe/mJG+JIkyuevW77s3+Ole2nJm01zWGG
eAU8dwvWXob+Tkl5pXve2bKDR8tImYYLSAFtug/OCAdwBy8EpLGLi+Ugh7duzlOK8TRG3LdVa+LS
K8YuAhHkfEy4sCqci/6u8spH9wncptLi842AVUE+SNxlp1xHDpg9bhd7ccczKKi8BPODIZeyZTNX
+7h679W/lezBCI1YExCTR0F+KpJll2aTGyuqbkV59S2Mxo5jrNwPyLiYyBQDoxUwSVOD441SpGOp
NvZTwPLov8gucCuB49R4KjLeZenGGIu7GOlKm3hnjCn2N/RT1yXWWNcH7Pr4nNvP8WbsNFIoKHUd
B3Av+JylFe9qkPLqp/bqN/E27/LzDJTxNVIUCGoVYRUWKFf1uB/+cPVVXtkI417aWW5AMwL7XKb7
uSwsaXKE/oFzapxLINOBw5UhtnKda4SGD+CW2BdOW1vdsXZqG33ixBns0dG8yo8IrKaaLOxzcIxk
c7cIwZCiGgoYrRSNUTJMjGgwDMwnR3sqP/KKc+R11ngCMshTD+TVzE1vQHvZowfEkb35CT9Ef0lZ
0MUDee6CVqEMZlUhJ14oZxXKc7wuCE8Qk3gEJFSqhiYEhfljrq6KYbESHvL3ZsC5UobejtV3VMO2
buICEcQQ1LeZvBw1vf5J9F/ZwJ1B3bzYK1HKZ1GtbvZFUNYYlLtSzyhCe9MRCIN74yHYAeLnB+CI
bU232h2vJcI7RiYwy8pEAFJpjCco3ocgAK2ewvRPylor1ehPWJ3iPCaLUTWYJzMC7C8T3dXm8I/a
xysZrF8UjJ6ELfxUspd9ykVQOHrgNEflNLgB1olBOg/ernk3jBaAMDzeQg3vFOnXXaloDlFAigo1
d4lcDdgJD6Rrc3nmeBVq0V8iy5WOjHfEIrEa5zQyysAvPz9G6IwvhxlswtmJ19/cDMJWohgHIpVd
FaURApNGvJrrnYEI6LIyHAHsuI5UKxKZOphdkatWLGFkOKofL4vgfBN26CPtxk6rNYDXDvULhtOq
5TyJPG+3nSh+HBS77xrGOrAABHh64s/f2tvgZr4JI6Dzg2LFTv6qCl7AQb/xBRswGDehaU0Q6NTQ
5kP+IzjEB8zTYprKrUGmbQE3+Rg7IBu6CsDVyNvP4J0n4ykMJW0nVYaqKQYMxdJOzCeRh8+83aBd
nSf9EauLFI6zJucpDA94wweRwjABlshOT/TRam8S18ROGOdMeXoxrkMIMqCv0Fa+qjwWeI/HyG/y
wvlvxsg4iF7Va70BrqqTJ4cSWEijiREX3pgd1xoZD1EGadEpGOh2pBZlhGXw4gI460uF8fjlTTRL
p6YuKprcudYlKwixKGuMfwKZsgo+vvTYFQyvyQSu2ARY+Ij2QnqvZTXHf3A+GttWN0chLjE4iTAu
MA/STGysU3vNwis7brspVQeCoaRqOksHZJJlnPRKE50Uwb3xawHQ9mW72H72PwQwX6yVTRMrXWgG
Z7NpmfPPTruN2hhndt0VnDfyX+7WhyzGqeeRGrfSDGXk77JvHMYTZaEi9+XP0dPQoQudkTdBwjk+
wsTBoypXRCe4zXl1p0j7NvIun957O/OrO/xHJXbovhVJZMyhjHJ8MepWUATumCMvylClKHK7yoTb
Ssx6G43qt6wobrEaaGUSOD5IgqhYFRILOzJ20euebLw1beT0i24PcvoaR8ubEmGWGnSu90Y92lk0
vaWp/KAM4FYLgBQXLldqB7ghvdXcfsC4rpQovTVn5rVaFoclqZy5j/cmlkOxa/td61UryKJ9ayiO
ahRAUw0NRx6JbTQQUjfCK9JVe0qnm0GJ3ypdu5qK6jgN5l1iyA8YZTktWvEt6hBS17IqAswhXRxB
Ue/MTgjcy4e6fbU+zpQJeuup6gKJspNUEXDa0FZPs+CYAgnhspjNlV804v6+W4R5ygZzmsVhRsQ7
eCfF667Ga0pgJ96gbadfg5MRGCkFdjWAMxk8mqO14+EFbSfvqx9ArXf11pRNSeSOjhxS+jyttoYn
8aV26CQQCiOn7qT+Sbt6JY8e/EpeI7aznvRQuKluZwDvkSM88eVD5V045i2TA30EETyGMqbgVRQy
y+BWxjdT25USzENWqouCoIeiVaG+Q7mBwtsIjf6oQjSaF7Z0QKHwoCrYbQzcVrR4gwbvcHKXbjzj
MMcRk5qmgk5GdKWfjcfeXZzmHKcWCi+AkgaaoWLnTnslub/nHYCf8cjDROZdEMaPJpKo1UD5RMnV
PCDJmNuXiDxd/o4cEV9mKIUlGQFbKzpFcCiBvyTvFC44F3W+F05SZRLozkDtGHTqtMdRXhdeDhga
zRqvOj/xLyvDu+nvwz0rwzfFOtBrLRCBsFns42taJwMvkSXYOjJc8d70S09w6GDvdCpsXnjHuRIq
42bGManm2KSttQZs1ZL0UozGHyW4poxFcMPEfD5zsac+AWBgiO2eZAYRg3hTDm+XT/BfXNWHBOZe
62UddaYExy/6mt89qDs6WiO//ax+dLfzjgcitXlkhqxpmMlUFMI2PM0lU5NcQ7Cqib3bo56a6jVn
rGYzj1mJoD9hZRIFplM0Y0H1ph0qpwtutFl0Dem6a9G2P4o6R9r2+a3EMV9IHIs5xCQYdfWTg6TT
a0RsYVOkTNV+r7TzEsNtm8d4iIi2ni4ZbGSSqqToAROMKetnPC72siuc8DrcoULsy/eTS4mPDGB8
LHZglR5It3kQmdQivtzulXzmFR8Ts8VmXYTbbTbWOBs3eO0sNYpCDKsUvGh8O/FYSWMuWSVjLTak
7d/RFu3JKZwF2PTE0sGuU/g1B+PhnULli26mbOoobhJQODNvkKBP8jJ3BFdaXe6bVG+dfAofgaMr
enU0HDRTvgnE+b6OoutCGn00vr+pc/rST60HVmE3mYDOGo1+GzXg9JjcrJlvm3YCq9jkdjpY0bP2
NMT5MRvKH1pfHQw5rS1hadwuCP9kdHelCfOaAbKwF6QOIYgpnLLsVNYPQ/zzsu/YvMzg1JZECUNY
YLhgbhpGq7WkwGtVB6JvmL2fAMrysojtz7+SwbinpQF9pdRJFIKpuyoP4SG80gBh1QHCKrN5z+/2
KMhKGvP5A/jzvqlRO8q78i0tCc10ncmcrVke/GoQ/FRv7hIF2xPmw2VFNy/VSjLzudSqrc1cwVnK
s6s29yboguX0oZcy+7KcTX+F1W9M0GL2QJfYR0uZZx0A74qIcibl6syc4Um9blzDCu36PvN5OFNb
4cZaHOONw8aI8k4lIobZckwdwmGQXzI3Z6ffhb22aymMJdamOcqqgqAmTjsn1q0CM2fWYMS2VAE1
JS9zzilufa21PMYqh0gEtBLdboxA4tPt1ZC4WqjchiXhZNY8xRiDBCDo2C1piMJs+ZDqzxn5kcX7
OL7L1UeOXWyVgNcqMQZYZoYwlyKKOO/R9zfptdupfnYnW+KufuXIoi/Epc/FhrmhPATzAKMIUqvC
NG+ImuZTsKMv1nAnvAicQ9wsT6x0Y9l6pHEO86EXECW+M562VuwK2DT70bgjCM3FnXqjRtZlHTkW
wk5Ll6NpiJ2GsKpTkIUvz12V2d0MaOQfl+VsJU1r1ZjHeO4aRRUUfLbY0Ha5rj9MykjRM49GHtuD
KVy3kd5i0pzcXpa76ZjXgpl3uUyMkIwhzjT8NdrldeV1nVUB9D25To781Y3NiZu1OMaPBPUoLb0B
k1HPov3eDvdbX7tZnlJbPrf75ruaODymYa6OjFvJpb6dawo/EtfdSwG+qgKTgFqdAxqvPxhhtRMH
PA9j49dLYctgAjIGnv/c+g1YXsI+naaokiKyNc9lWIZgBB4IbHd0Y0R5gSPf/G60jjveK7QFAb+W
xhY/i0UNUQAFLxuVtiC+pCsr4WN9LVnIxB3jbToS5MBYxLCAm4s9BqtIwWkb3PH69Vt3loZhMqju
TMM02MUZQ8Oq32iCT1E75T+wNe8vO9Pu3GIX3tDA2tzrDseiqQkxXumTRMapN2TuZC3Boz94iNTO
2LVzqiM564cOBYferriTp+86fJFoSKIpykhKVNZJ5Bn6VOYoKWi7xTvzNcZAS+HUfvfUPuaPsd0+
U/aEhqDikZyc6LY/ggnuaFxzw54NJ4JD/vgdjBNZqhbsdRXI6/5mZQ5dHftqN6kfY2xPwrFLdokZ
fqO19D0XInrDVX6SzniScMTaqN4qlGaEWvhypONK0zG2NYjWdhgGs5pH3t3eFqqbIOtCBR7f/XPs
qkW5hlVxXKs2HPaLCD4mfTjLWmMr5ehyDIsq8OUzm5KCI8a6Iz70Z1likMYgQcPxtm58t2AiMjxI
d7+RuibAX9e7y/I2VVuJY+w4XPIKOwqgiSTxqU1SaKbug8w8yDGvK0R/+CXFmEOMu44omBFUgAh9
XgCkNgAWL5N5KeBGDIRexcfxMZGJaTRTYOQ1caSitAayK8DbFcxePEVWEnMSwK3wGMKwDkawrCci
EP78rYC0k43tYNLJzhmlpNDFvt50Syt+yOz+yvyaO0u6oR7wChGRa3DugKlkgiHAtyxjI4CILCuB
9gi4XpQQXqVrSbVawSK4ApRGVs6tysYWK69ZvvEF18LZmRo1SrJcGnQg6WK/znyptTeNx8u35ck/
yWCqgUti9nppdsTJv0lejvpSBCziyVYBS92ABJ0/6MlTinFn5ph32VwPyN5EymncunqA9F3tOPds
y1Y+KcbYit4pQ6emPYatJP1RqoMzWj7XRO2fF1k6t03qN+b4OGjhURpFLw4yR9BC5EF/wEX56Wcw
odEytEvQ9PgZbXIQKsDmnk0egAfHRllA+3LoRSmiJxpkB7EvLaNWHTC7NUZhRyjF/8/+65M+jP8S
tbHSkXcTh5SJZUKjHvPcI3LGKni7LGkruIIolV719/CKcWBV3wVJAUhuJ7tanoGYjvlK8iCcaKE/
uuUVq7nSGEcmYe19nocEivnd3mzt3B503PDComstUuLzIpqtSuEn9RjXAmR7XakiRHN0Jz0+1jYW
yd7kF+G7IaBEXrkDNmqL74JjuPmxxQBEKLmXD3gjsFj/ALZLm7SdOJdZjqfIH/bSTneBiuKKO97G
HO9k2ZJo8g6bU8JrL+f+F0WYActEYMf7+oGWYGde83nbwfxjNoRxMBgyAaNOUaiOUf9QRBdbLx13
gnv7yn3IYJzLBLYeqaoM4pizZI/q7CYSIKJyxev7/kaV1f3lL8VTiXEirZ6JA8G0g9OWfhlmtjxH
Vstt8VELZwKGT/ZAf8WqNl8XiVAZC6SAFwOAOW57F9mVYU1gDLOjX4aVPygglzIFMO5YApdxdCMw
+iSdcSzhtPRppUO6BEbznlhmeBKFhzh9/m9HyTiVsV6aMlywkKErxZmU8dWopygUtT//mxjGm4iG
0YpFAjGRcMIsiStEyMMBIXlZykZS9OnMGBey9PLcY32MOMZQ3+dVa5s1D33qPf69YBVsS1Iq+lhL
W3yXUVfPcjOfmlEFw67ij1IBNrnq2VTr2yDMj7qg/aUYxX3XS/fVOFuj+T0yKk+cIrvWCj+UpwdT
wIpDrN0qhnTSina0AqyxWL1OLDAuAtbkbKba7dx0tjH3g5XmlZel6ilKmxwoIdP3PsXmchFf9ch/
SND6cl6/LoV4khfJFsnixq3hjzkw4ko590GXin1q/NQR8wTh/Jbool/nS2bJ0eiMnQFqgtYWGnPx
xk7et6nw2kfVjdhNV1mqV5aSR165zCiJTqVbKMUtdIitNuQOTm96YUklBOAkKlJN5m4jKh+VKYYX
nrxm3/p/0x3yJpo2XchKDHO5tUketXrQYSrhntQ7ufE1xf9P1sg2lkmTVyJWQGDzM3Hzojn26nK4
LOJ97+CrNaL3Y4iKrqhfWq5K2M1IDxWnj2zNX9Bx0p/pOnuzm2a7dwqURCN3wLPCTcO3/dOHZMY/
pcHQVkREoEwTYToAkXjAqHJDV7B7D1ARB7TzvIXXztv8bOKHVMZdhaIpVyGwLhCZXpPkWsaGs/pn
D+aHDMZXNZgEJ21EZWByrxXKw9w0h5yQ3eVvx1OFcVaCnudVGUDMrB1Huipa3dTYSv1PQtj9rVKK
MwWUAXDv7ZNeOMLokJDX4/2XnOmfA2PXt+auakDqCk1G0JsRW99lhTXsFl+5TX7QYXMTPO28YHjT
TXwYwnuQtXqcA3GUclOHYr9XxihdFmZw8K8KPJ7xisL1hY7wkNiZz6v2vdMDXrh076nWSrbW5H1s
lJBN6471HdbVzsBrusZwOGUmQ2sqQtMv2Eu+4KP256Cx78xu5kd7wTM4Hf1NI5JkUSKiJFEks88x
SirMQdmIAfbLZlfrH0IMHHGrDDwZjEc2g6yUC4KKUKPYiOiQdqiLRafuUUB53z3EyGT6OnGGSXhS
6f+vDnk2MRhflXhnIwBpgx8NZ6opTqH9USy5OkHGj5l6EqIahKxqqM6DBCqozFewYHn5GlKX8cVi
VkIYtzUFIZ7OBsoQ6cWYDCuSXxr9VgmuQ/N2iHhsBZth0Eoa48CkYV4AIYi3rdH2inbskj+oO4FS
4sPqGNelqGD8KEWoU5iSnQbjvsWuvdWF0706SW5lop85KbMX5rFfG8qdbspu0FcPQthwAr5NL/Dx
Q9j1iVAZ0i6e8cSSvPRRJhstUZ5v8iL1p4bsRdI59VS7osEFvuMcMbtUkShCF6YRBOuDeRwC8PJl
Bidk3nxgV7oxedsUtIsg5agsDPVeFZwAFG9qOFp9JXAOkacL40PCoBd1TYcuef46mTbp/vd5z7W1
GIz/qGoxrKcJinRLcTcrcWbPs+zXZNA4t4ynCOMyhmIa40WDIj3o4EvMcccPl6/x9ku3+iaMs6iq
sdMJgYRkL7rn1DVeNHQhbPNWQtmzfVVfeHOe20bwEQ0z5Ui1z4RoTlAUkQs3GyJrTkpLIdeaxK3s
UnP66qI+JDHmVnWS0YR68buZRmzJqv3IUU8mdiQFR+GYBE8txuSURqj0qNfoEkZyk9bIOPPkVU+B
VlxNzuVvtm0UH3oxn6wDL1EK9E3iZP1R09x8erv897Vt3/4hgPHthrQsOqaZiVMutYsK4ClMgdoY
qm4kqk4TdqAqy26qPPXLXrFqTbhvu9DNo+4ubrVnXdUwGK/fTLNk6XPkFwXIddPwKZPCq07ofGPS
HBRq96BdxohN6Qa1fliUyZsKobLnavCDPDyFyCtMVOd6TcWPKK1sUF9bEJk6FU7YSOOHUZifhArz
C6Y+OboJjux6BEF2aSh2GpfelJFnopsg9uq8YJEOpNcc0DhVtj4q13MQHI2q9oY6Oi2hhkUk8Tkg
875XlEMH7gm5mq0wla7LBnA7hHwfRe22i6RDU+acfGprnReO5OOkmXdNU8R4ViR8StUanOUqRT1G
P4YuMIwnzDDmuU23zeJzZutXvHhzOxr5EM28eGMldWMRi3jx0h/GqJ5kFV0BXdhftqXtIv2Hhmxx
YQLGztiXEPN7PjN2p2P4SPsPxMspKie3nUkv2tdbbxiGCmBTgIEyejWAds2nBr75vYWObl8RYXEf
Hg2zyOMx9Xhl5e3b+I88Nh9J4hz0LhIUHKOTWvlyzUmIN78TRk3RKAVOGAASP0eNwFwwG11VsXZt
3simPZPEEnh8ZBwZbNABmtxWqBqkO0AVBkH14laohDTSYF82hs2j+lCFDTFiU6mzIkPYXS8HI/Cm
iOO4ttA+Man9z1mxO5tt0YlEF949vm69o+Ddxr7uZzvs5HOuLu/IGH+PibekFGn5L4zuCzGzFoAo
zNzeHfW0X4x5pRA90VXKEESGMGUpwlLlfnRlezhHkUX2KKaBvHlWfrcnMW88PgmKc/lbbU38fDpL
egAr0UIs5WmTvo+iTE64o+wdQmCLNwS7UF7hVn4OYMFT+XRZLO9YmbdNX+a8qDIMgVQLXhVMRdYv
Pboll4Xw7JCe+kq1UEpqLYzx7fKwsMGg6SsTb3CWpwfj2PukFEiJcpIDaFNUGQdfFbRdwr1RPDGM
c6jFAMyKLTQRkrNo/jWX+4Fbvtx24R9GyA4llUWAFfwMISJABK5oBXMB9ii5rwEVkgPKeXq5/HV4
t5hlII0FqSVzA3l0ECh3a3/B6CpKf5qXegpv75pjCyz3qBFpWgnGB7REotiKW6fIXjnqcO4wC3Br
CoTkmD+hL+DsUsJ3BCvYUcQwV+NOrmrLO+zAaXexx8Mf46lG/39l5uP/kXZdO5bbQPaLBChR4VXx
ps5pel6ESa2cs75+D9trt5oji7tjwDAMGOi6FItVxeKpc+QJ4zEFDEvVMeuhljhUnIDOCxKs2qjS
y2MyYNoRyXZyKLRmEa3gtQIlod3HmFoXUFQd9cTiPa1uX1tWPsnECRmjAbU5YW3GZGHk1depuKoL
lRPRs4j9ELn/2SITNAo1KIAfgMXuy+INj0ARudJ95fYO7rI2pFy5bP6cs20yIURUzRnkkPRmFjxJ
sQ7s6g9Br5197+T5CBNA8MoZ5AmIpZ1KeBTT0BHxbLBvYdv9CR0sBMUz6OA/e2EVagUmkVC/EOOb
ON/NrWkl410wX4fD876l7Wdo+cMU4xSLKGijnOAZWjjQ103M5pyDRzqrUrjxA88htr/chzHGH9pS
7CSxBHSnC44yGId4CDned2O2fxzC0YwkoBWaEmlQajEHcQtpADtVfwZgidr/dHSbf68zPhbDuMGc
5nouAASLN1PoS9/26MwUNeZMT2Z0HZsHiJu4+wa3nfsfg+y1IFbUtJxCXObU6nruH+PhlImcnh7P
BNNoyEfFGKQgR++kzCzckzXjIOQLp5T4l+T4sRCmyQDK98QUBVRo2cXwKSUalagA3aL2g1LMJz6X
J4y3LKbwbNKy1JMWV8aGuMQ0nCg+SSYvK/KMUOdfpQ4oceZDnsCIKLx0/W3UpFYn8FrI3G9Hf8XK
StBPlZiXsNLhwQ0Ewm5+Re+Giy34eLzMLV7NzjlShIkPE46TklB7C96h5x+ClIHL/au4nDGi8vDf
/JuJDvEYhkYBEgNnlCormxIrBeYhrtx9K/QH7xxbwsSIUujicaxgBfwPtlxUjmjgVR2Av3ObRi/7
tri7xcQIpYwSsR/w9WZ/8pYLkOk33bl4oQ9EpVeU9n8MsOzUSJXpSwEmU/ggyJEXxZ/n+/0VbQc9
6GVCuw9vze8LXrlfn6BwqTrEoLy9yMJzlByFsXM04UpPMqAPbknwtm/wX6qWD4vMsQIQPRQkDDG+
t3uAd7OnF8rjT/WA0JM8dk88j/+XAu3DInPEulnKMqnBa/rg9c8U2A0I2is4KHDE1LOJkQ1Io3CK
wu3Y8WGSOWXIJWDukLHIJnmS+rdZeVN4wMEtrgBcTj9sMMfLrIk4lEnzV+RogUQBWUDhLZ0lj5Bz
Iv7ii15jQZvgfrYkjDU1vs5l2uWtkzl8aRBLtQwNaCcD4X15P4GxuIlkzsfcrDLQ9wFCnwAlybZM
pqAbl7EDdGapHsPqsgicOLV9qlcGmPw1ScKgLxHKM7zovsHMYUDjMT2aPu08hg7POXjrUT6H/Egv
q1DVE1y3ZMEKSXQDzABvSZsbg2lDTBDIBkThmEBlDkILpqRWfVfKiM/xqTh3L9l5AtIH7F2obJ7E
EDgfTiXAscpWNC1kpjORoB4Uk5c6UixBvEpx6dqPIO/V8m8R/2NtLAKnnfNhwtg0AONmnNhVGx6g
fPOTTKbVx/WbBLTFaKRvYtBexSaUViP5LqoUdw7S+3rW8ZBZaA99EbsgXL+SJ+Gc6b9mUtcWXq5i
ey4jXNv07NRLrTfh01pFuLz2mQmgZaxYqZFa8ZjfR1XuVNlPfQy/gSL+WjEltyOCPwn9z9YoU6vO
hotMgoelaU9dJ5zCGneltgfANYi/7X8OmbrL75/DJKJk4B/jNxLTgFRzViEOFBfxmaqwA7p/J50V
8MJ+J35gGYfKDj3AKa/GAwC+D1jbCy9PbSZh5eM3MHEgUzE4POClFlKp/lAe42wBn/9VnKf2/mK3
rzeqDJVNHbcpiVXtCsoplTU9pI0E0abM3uFXcBBBoYC+Z9WcdL/pzitjTBQPNaODxibaf3H5KzUu
QwVkBA+ezF0RE8ZBhNLmAsUNd45o03wIDlUrvJj+4Bd+edj/fpuhZ7UiZp9ivUjnPENzuF7sBhDC
AFXZvoXtbLsywUSeCMI9iAIa7ZRR5aTMAc3tNd6fkYMo4zseIA7cEZJN9/uwyXbnGnlR8iVAhq+i
+yoAQgEqNpErjQNncRyHYLtyYDGttZpmon68H7rebtPQkk2P8wU5m8S242bkuzoc8BLxV7OMdlma
A3EnW/Y6P34A77Kzb5FnkElISTomXVHilojMZPdV5I5petw3wXNzk/6GVaGZB2SplB7DMO9KGnb9
K7hkb4OLVHFozxUPUMg1R3dyZQ74yRygW3hEVFraifLN9qMlPFOdTcNDlUk4gYnnGUyoiIba1I0A
PSQRuvZGP0PbHlQsyBr7n1GhF/bfgv3K05lo0aZiEsnVgCeXLrslpg4ceekA+Q+BSEHIraDSHvVM
fxaF6SmcoP2ldxclaw5ljpeZcsysujJswVAsRRbtou3dVk4fgiLpLaPQNSuMVVet1RtViVw1xGyI
JrzmtQBscvzWR+RcCNkly6EPtb+qLSUYBSJAf0d1ts03m8aoJa2uOletC1kBbzpMVK/hpB7DO3I/
2JOrYGQDlPHgeuRVY7yAZTIBK1Q7GR2/lE6oaLhkObmb3ASP4Qm9d7fR0MCtfOVV5CD8tmvOf5aM
Mb/PDgrSKBBbpxIVUlg82Y1d/X6+HT1KK0LJxZTH/U+8HyGB8fpsTkVwTCDIhrv4cG82p0k9LJJq
qU3D2cr9c4AP99mOuehyD0Y91GbSjanEtqpfEe40Js8IE6+EEF38UsJh04XHGai+NDzj9YJzoveD
oiwyASvpx0IeEhhp1AktfeFLMcS/9jdlG+eNqXpQb6omISwRiggkubwscAIAp75RRoH4q3kdX3TE
ehGI08zN7kIvx7j1vl2a5X8PIh9mmaU1xWRmzQBsC3R/rDgVrUT8QRKo9/kkO+rcZ9Rt3/swR7dz
FYsz3ZSKkdACdQLgrQKtjC7m3oAR2qEGavK/rY0JxAuGeKs+Q4dGTV/iMLQCTy5eI9nN44tc/YF2
EuLWx8rYaIyJvkHMa2Bo5wdFuyPZae44e7Xthh8mmIpNSZI6GDIc3Lg8y+Ep7v+oIvz4+0z0K5pp
KVI5As5pDCAhCV0+UeBGBfpHdhyObWO1Osa5oCJMAXbDsb1Sj/nR8CqfB/r9l6z/z2JYMoNq0YS4
DeS/xvhB5ez+XUujOXfFA1hyTpHGhDq1JZ264CYP4ndiFap+F41VD8WF5gHUq46Wd2fwoPLAkP+S
Nz6WyMS+RMlyeWlRHI625KXg4gCcD4P8PZg91QOCxff948S1x8QKZTFNSuSEWHEKD8p5ODTn/Auo
N9/zonYv/dy3x3F3lqegUNMMM+p4SujL20V/rHkusu2JIL4xMSGpQJP9cyzSuj7OCJhRkXaNE51D
UnzVk7nToNsZ6sMM4xuaEmY5EXFqJ8MPxkdlvqnM5/0vxTPBOAIE0BPNoK9H8fuIsh1Kb/Po7dvY
4qJDgPtYB7P7GV7tp6hFq+X9MofXbAfPiSfZJ19kaBct36mKvHIq3MgtriCPC6IAW/JlT75kX0Ov
cSIOodx2oUgUGYLa2EDwUX7eviwWh2UB8TIlKlg84ukvkQdU+Cm1J1u/7lw6mkElk8Rz4fMeIzc/
+Idt9pJZhMk4mznuzgWAoOIXQXlVYk6w55lgvLOIW0CODNrSFW+18GfW3BJevN9uF62Wwbhmq2nR
CDpp2SndzikGFLwSuKgwdI43J0zZvHNv0v8eL5RupT4UJwCFrX2/2l4nODAlTQefLGHypqnW06hP
KiqCprKKqrNBXCqDGfm/WWFSZyIDgdSBfcUZ1NiK2hw057ck6Tl1Im8tjEt26EeZpMOexTgUBi4Q
y43MHVqmh/m3BEr++WBsAk20MY8qXaF3lNGgXSJfsH8EoWNYINFzsyfeMNR2Jl0ZZDxRbwMRgseg
PqKUl+8uQhzdBiGI7lMl3UziRZoNvl5FXBlk3FKKMVhZTO+3sBAMRAsyTeWqbngi14ofHSADYkNX
GsyikSvc8lBCtCjc+7xMLNXTvB5NWmSR6S2rMWkJas3hVQi50kW8VTLxdOj0qRUKNPvm0wR+6fgk
3+q+5oHfjlPW8VZEvXZVc1flUFZyiU6Vqj8s9V1YPXbJIxSk90/YZrZebRr9FSsrKi57Q4irk9Mn
xwR08fHw9t8MMIFiqMVpDirIjBfLdR7fajoHWLzFtvnJ7ZgYAQhkruZqRv3c8OODdKgghQl13ZN+
3F8JJ0ywFDtgpTVmQsDXEKeGNw3SUcMDg9FGnAVtFqUfO8KS6YSlrONqh0Z81VUPaVveFqJ0wYDL
OSoUT58DVG7D9HV/aZs11comGytmTZeHENW91B5D7RS3XhIOlmJez7XfzL2Vpc/7BreL0pVFJlgI
dTsQOYNFKiZFe8y5X5w1ixKjiyBt4LED8KIhO48J1r9WS0AhSskie5fSI01ncl29yV4OPngemp7n
lKxe7hyEw9BI2ESImXhz0h3iXj+F5nQMZPEtn4B+VwX5JI/9CQ/pvBhFj9ROLNSZyGGSMKzaEmvN
2mMrojeA2QFdAIWzKwtf9veRZ4oJH22VkwYvH2iaNuRUkxENU/nci+bJEJOrWE2/75vjHEGdCSaV
UprKaOKzpnV3q+fTdZYI18qo/vpvZpiQMrW61qoAvDqJ3nuquHiJGNuFOnGgXZzYy85EBLWmtPJA
fRJjcc1ymrhjK5zvxU5EELXHxX2EBcoV1Nrwg8ipANXoPcrUK4N8MfvFe0jkHTX2sb+KeowSRjBK
Z/HIJf46HOTHFrfbxq+Ar3n8T3vFDkuk42I2hO5VHlfHROqfoxad0UVw981QR/7tTGmY5dY1PMWL
LJGk3GngBJjRlDKmBVrE56ZvrR6qKA0nEm/6xMoOc6CyEuouiYoGnjbei9r3DtpI+wvhGWCOkA41
qUmKQRS3lN25EktXaVWOX29Hv9UimPMzE1MQB+p24iI8SRE4FOoOb9lDfN+Pg0tE7ZJoGcGgSXMC
axwnTW/mspVx+v9XFU1n6pgHo52qQQkflLayIYfjlVr/0M7kre/wwD7EoTXnvBy6edY+7CrMc0CT
yvKIBxDk7ZQc8ymwtXQ6zFLq/Kf9e39eWi0va6B4QxYsTxak56EEb5oaBBPHSbYn+kBmBrprSl7A
ov2hRxB1TYaLF6ZoUeUW/4uMp2Qi2q1xiY/KW+0VmEO0/uiOvrJM/Xe1vkUPyplMKHvn0g+6q1hz
E4V3R992kY/V0a1c2ejwihkAjIEOXKe4w5BfZ1X9EOatZZrRWRO6l6LIXKOKX2WiOUEyesNUe10y
eWLQ/STh5EN0+khaCRDPqDuEVXkbivE51adzSXI7MKdzhD8+FfGtFILhRQTlbBldTKNzq27xNcQR
6M/HoGmI7XRSzqkh/aBU7bGRm1ap5bO1yLOtLOCNyUtbiqtTlBZf+rEpLABa7WkhfhFEDwh0HmTS
Mrs1u8MkTMe4y54LUp4hjuhGYXw1LbM769m1gQnQPOFhQzcDCQb5JAUCxZLIVlR4/OrIAp01Jw7v
YvMmqrx9R9/OIysDjCf0BulygeLgqTy6ZkOd9r449FDXpg2i/IVjbfNet7LG+EQ7NGUFLBzUgdDg
rv0A7JL5kZKk8MCMW3ECWgeKaoIf31RZljldX2Qwv+AA66HspSFEQNvOH7BV+wvaMkPpCP8+wUwi
USu9yboRbtiMQIxB2yaSzONU8+iGeGaYdNIOuTyTBmaCOr/kIrGDJnidhszfX82ms+l4YCa4M6jS
e5dzdWKnWIYueIVLnrocTe2xJ7y2JL1v/JbfPwyw0btTynjuKQltdgnviUeVzrWfBJ2S9kFAN3J/
NZvFxMoYc92S5irLAKVAzdIXD6LeP4y16U1l46fiwsXacRZGF776cvWsYBh8MKkfGBc0g6EDN93t
L+e97N77eEzzpWznLDdm2DDq8jnQqqcwqROrMwpwj+SQu83QVFPJcMJTi2vEKSBmhSd2SmxV2tMS
lpYqjfdxZDgVhO7yJLILQ74bVPKQZMZTbhBvFFukuhB/Ec3MAvDYRfd7CcRt+iVOMYPdlWD17PwF
A8Y2Mu4XEokZJvyXX4qQXOLyrstSO5vmExgbbBEEd0UUn0MifV/U5TwOgQvu3ENnds96GNlZ9xLe
q5nxUJdo/IfDV7EZniO5/D6JrlTqT80C+TXJ1K0hM24irbPNQnPwMPwURKKztJ0jpcthJvJJKKH6
BfW9S0WmF61MvleC9No3ya+4X14NI/dkiUezt/0aDS0fyKiAaQLFyOfNVuJwDMUaaVu7a5zZLm4B
b3f0ezwv0AEvioUVHOFS+DwExqZDr+wyTlZmTRtIEUJ1bj5001sXqNYopnZTm5yothkHDKyMqAht
JtuDiaHXmIg17puN6Mmx3ypP+668Xbp+GGC7L303RbWQIw4k0DAG8s2hAhba/+F9aRtFv7LE7BWE
D8o+7ZK/aFVBPUhJ8h0Adk5UwKK6E448AYvNqmdlkN0kyAMEbQ+D2bE7xqe/Fgbs1oHzCTdD6coO
Ew2WwIj6XjeAnHf+gg8GTnChWgOJG3rcxg5vVUyVIBapSaoRr5vLTeum3xSvcNI78zo9CW5s13jv
soEWA1dKcZX5f6LQCDGFf9yR7bREIYEWE8XKUIVG3K9vEkh6V670BsETCzGFB83czLaoGXRdMSBT
y7IKilNuSuCdwX1eO+tQM0zko8AfaNo8zSsrTOlgNqqoKhnOQIeBpunS+6VfHcK7AYP6owN2XJfK
4Q28cfbtgemVWaaUSEV9yRtcvd91yFqQpqc2fTeQD3wOV3oB/S1hrUwxF1RDAvSorhCv6rL8ThTF
KtvYK7MB11EFRKDGr2LgRa7tjufKJnMvTWTVDMIYzyPDl+ZYecOLXKAPs/izR18PgAHkAtQ2D+KH
xfdYt0r9CSC8wdijWybe0Regwivt8AkcD7YITXZey5PjNCzXYD9EwyRPOhoXk2JFpLTH8aEXYltQ
eXoB1A92Nu/93rBa1pAIUbNQzra4+qXFuDbNL/l8b0rHiMuntnneVoUaE1yUrjTCBtwv0N8xH8VO
eNJA4IaaJo2shqiH3sitrtC8Vje8bkh8MJx7upSil6fYulDetz2PRmX7UoTJCFMHqbNosOgK3eza
eexx62q+DE55Lx0MZzjJXxQbxIoeN75tburKGhMJYiWEQhUdgupnNO6otiOUNQ7Vy/wTWFz5scFr
feOHuJbe7+eQ7e/+sUomFERFM+RL34IwpB9sRZ1uizR1JSPlNKp4Zpgw0OuEqnrgKtapdkTFYZOD
WizO/lo2S5bVN2TOPRi+jUmckKASQ7DDvnDlrOSY4KyDLVqiSYzlZoAJZSrBZHhjEMON5e/76+D4
gs7UK6IY9W2n42PlJsaPxJtIN5xcbCw54R3wTUsGOgqKaoCCUGEKCFGDet4cdgAsyaesBXRTqs66
MlpmyqNZ2vxwK0vM+a4XaHqpRg169Glwc0lwm/YXLksc5bDNgLWyQn/FKmB1oxiF5YzIHw7gFist
Mj6R0VdzJ5S/7e/RNhJ6ZYo5sJlQ1PIwvRckkqe6iSfYATp2VKIMY1O+dj3awiPHJt2O3+LxyiZz
WAMhyfosQmu8w/gLRrcgzuER3dLdd8YC0eHfn7ej4Mokc3DBuWqEgYa4PAVXIqbUqhiYAvlKbk8t
OfQtXtoOSnFpIJoWGn80y7iyzZznNtESSXnPCUL2UgnlEfwkrcX5ppup+8MIK3kApHdrxDoW+Bd4
gypYDwe0jDBSVPk8pMFmhFoZY042MRMBSrswNqQ3Q3nWWw5j7HZltzJAV7s6ALIUjWkcwUCTZ6ep
0k+BXDimtDzHTXtJUpCmq5mtdXmC6QfipJPG+wEb9Z651n1jjsUYZ6JodvXfrcTEmb43LTqKpa05
8TE6SE+RizRWg6qPs5MbEeaTZeZwLN0yiUUMy2UZWMWY+1H3Iys7b99fNnbwkxXmPCwklheziHD/
bkT0x2ZHnHmVx8Y965MJ1u2bjtRCDaW+5EjANUxvj1RwhFdGcr4Xm8p6leQdSDxER8Zglpb2thZf
uobHJL4RkdeLYXPZICdJkNcQxC7kt1Z9QJvIMQu3lJ9Q+u/vzJbvg/EOEHP0hNAGYuGqxjx0AVro
UKnEDOeBasNMd+ROP2XueODhmbfuGJ+MMQetCtQOHMPVX/dR/VADY0bc8Ki9a8NAvpx3H5U3HW+1
OiZVz30PVZwKkqkNrordbW1HDgQVRwsZ1X8R7NahAtatg2YNNJral/ZEbvqzzHnP2TzdsmKge4+m
usFCSskoZWU4dRAdlTEsDHmvJrzI5uQ2+YM2X5I/gHjiI6M6AfhYkUHU8zmaCUSdjT5sZCfQoOoV
6U7cJa6Kvsq+52z66MoMc6Y1MEPKEdUs7pebQj3qcmObypcM3N5jmXNsSRsl16c1MaebIuFzkkGK
lr61qFezHfi9Px3E1x+aJfglReUctPv/tEAWEYkrtpHMNYJW0skPSS/beSAf8zCwq9Cw1Ik3MrPV
cFuvkR0tSEctSyQBGutR2NxOBrAQffbaoRgnQXSMlujXUC3PRZrU1rSID4JaQTCHWFOTPc4z77GY
s7ns5EGzUBIuAvVzUfUm0xMj3Uqj60C49AvnK3N2VmNOaFyXGpRM8JVBNWZFZW3JQK2hu6E0XBo1
nikaLFZpvkNFL+kzJOXFk+4REVgT+ahfKXdUTb6x2++9Jd71B83dd6OtYvDTvtKUsjLbFEZlxGNP
51LL69wtfZnYoHekDPiFb/4s/+D15pM9+hlW9rpsaBQIUUiOYuZXdTFcL2IFSmsRRPUp51mK5yZM
qJnTKZjmEG6SCtdV8yAb0JMBS2bwLC+Nvf8ZN/O7AkJx6KRCRZAFuKTL0mB+E0F0gLwLlb6q3PqY
cZFxmz6yMsN8PDOrq67UCrxQUNZsolTX4hTfyUF3WoY05hRf28ZAOEIMHbKILIohH+VwFvoUQuwm
uY9J8DwTxcqW6qTkDW98eDMTKh+2GOePsgGYfA3S6/r0IhrfcuLv7892bl8ZYNy8QxUtqgO0oClJ
oQxdF0o0NVgdWHcGfz7zBjV4347ZqEyY5kiQEDfkRLwkFTRze+0qjr833OKVZ4lxclUbB7RFUYzp
Ku5rE9I3CEem6SnHc+/+N6SfiLmp4tH9Y4+YlApZTqXPY0SKrv8yaKeh/y5OnLs+zwSTSCs9y/MY
+klOX39vp8dZfAYKaX8V2wHv72WYIjt4HEp1H1cE7HnZpTtGP2ijnI57mKfmLva4cD56+/vXjwZr
zO0wk5OmqRSUBoMneXR6aH5NvtGRalzZnvZXtvvxYIopX+ugkIQQlO1OBRGh4GfTfSe1yokJkkEz
3t6CmIw460U+kgoLys3ayuryZpkBwVUmzcpG/ZCakQrGmcGH/tqhMQcXqtI3RidQ+fP2e2dI575q
D5WUnqVavxfmZcbkIPoegYZ360Gv7SGZT6U6JFaSRk9ytNhJJrpl1BzaYDjEmekEynKtaNFrUzWv
UC2GXl2rgxVp/plqiZsgpZAfk/ZaiotlRsACNYV8nJYBhDzdJZ6hIx2TZy0XL2oohk4czK5et04+
J7NVJcUlHMIvALll1lRMxArE8GrJw1+92t6rI8ZaotlXysoza3DQT8tJURJfjjT6lK48FrHmY77/
sdX0+0RHOZ/NxyqS0d3tNXswi1+kKjxTHZ+jsnsAMZw/LvpFHBNi9bXyS0+mzAKw4UYd5MyepumL
GjR3gxAcZpwDwSiOtdgXVoqaClBN+qw+enEsnBeJ2CTLnMEYv5iNhMf9WAHmPL7p6u4AUttz3i33
Ep1AjyQjs4SguWq75FYmQu40DXS0SPiWG8n1kpCvndKYdk+yEq8O5Dy0c2HlTXovYxJxLJLbQRp7
W1HwPiHh84O0/qwpkrv0kRNLi19W5YMovWht3tpD2lhanfxCfrLqkBzJnD7ljQby2UUOrX4cXxdT
+Ya/4nZDQay0Q5tNqULQ4xmPi5mCpF9+gjdbYVnnViGDCFrJ2idF6mtLGaqT0AFSNqeXRAxsNTSf
poS4eiq6ovC0mOO5gRyLoWiDJaZdawVBfjVqgDnrQm8FteCTMIOqgOnOeXtVjVCDaJVTmBEbEtjf
BII6vSpy9EpRTxPpOslzBzNvt2KAp4oFtXUaAgPRVK/7J3c3+5mAyX6uiYwQ9N7ibIpQyQytZcZM
evOyb4ETG96D4qrqSnJ02eDlkjOOuAiNiSUHANGLPOw8byFMcNATIUyaEWWQYJp2bqBZO4fH/ZXw
4vf7RWW1lEnWcE+nVR0ljlBtck4cw5HuqKJH7NTf963R7LkT7d47xitjwC2n0ZAgps49xKGM+0ZU
LE39ASbeMOQ4gbx5Ef9ITO+3zJWtaVKiphKwR/ThOHmlXUvBBqQG/aLyyXRbuzti2tkDR5eX3w5f
Uy+DkGvqQP+js/4IlIJsD7y2ZODFHEDWzz7ZRqqBqDXiXtB+C+izCwZM1ceUB1jdLl8+zDBJa1FT
lERzJqFQ6i5zLXrmJFktSFp6deDUL//iOR+2GO/M67xUgBnBFfZIh8/GJyj7ob0CbsCzeOCN1G2f
uA9j9KisdlNqAoMICjxHlPw4eda6Q8ZTbOAuiP6GlY02zOdUy7BHdBaewu6CY3BQ0XLIgBVROX2i
rdeRTx7B1LSd2cplEeHm1jjJIwYifO3W9BJPv9Z1e3CpOHtuWInK2TWegzD1bV9NY96K2DTZGEs7
60Eu3o6Br2RpZ6U6jyaGu0imyIUzios0dAiUEJ4MfIJJj9P8ClPgJLMTiw4Ez6A3d/fDzHZ3ZXXa
mMK3MPPUTGO0Hquy9rClfmbUnq7KYNtretuYKsUyxeIQjY0vt4MtKf0x1/pDH0KVpp5szq/Zjnr/
+C7bRsbI4RJoaotKX0uucChRIuSFEyqpO5j5MVWqiwE6eb3Uv2hJehVo9bUptQeJJIkDLr7IHtT0
fgYoxA6z8LD/2zjHiu09q2U4p3oKJxRaN0+ux/YQ/tkl5GP1TEgqSCMHqoSTW2j3c/daFb4Q/Npf
xdYcPwatgPvWwVMAQkhmv8NmipdMxskFFlPzZfcqPgVQ3DIcdHsfusOP5Jtku+oBGCXe3tJf/1tG
+7DMQnWzqm0MoUmgoHQleaa3HAA0dHPQ11N0Iw/ZuDVsv14nO28hq1mDIBVL7yNUtS29LMfM0W6V
a/26RjNfdzt3dkqneppc/Fu1jPsqsaTb//a1FWZHwXrZ6r2KX2E+SB4yqmNaKt6v8JCVW9JidejV
0CvZAPy1PR94n3yzKFp9cSbtGOMwkGxExztLILMdppcOEh2cFW5eM1c2mGzTjxBHDlTczQUjBLHZ
gJa6Jh6USYBqlCE6Wlg9DE1wBYFnOwEzYKBGd5xfsB0z/rc7gNsn8ws0uQFRj0CfEah6KMgpYzyg
ZNBevmoOszd8E63KBvtmZPHevP4lZH9YZrIgMKdK00+IVrlaWFo32mFT/iynBZW6mTiqmj2kmnLS
RPm6CDs/CfBSG8Z4UYxfQJp4ntuUM4K832vCp2ASpVw0rYApNBFQUYqCrX91B/WB4lKJTQGjM+89
btPBPgpHkUmRQwNx80ZL4WDNMRTuMcnH2Vvqob/FjJUBJilC20pQQgltGdrE0Oz0FD+R686iD2O5
R0ar/v8jiz46TfiATHQcmiYfQUOAHnF5SKcvIUYfK86k4HYe+cdpWHRfEEDHPBiRcBXpramAd/gZ
8EQvtvDkn4If45jSAim6TFJQAt6l3wIQpoMREQT33UuMeim7F74i9Hl8lZJNd1jFAsb9AglUYwAU
Itp1kyf1/XMhZxxIwObXW5lgPC6shkmpG1olVc+YGNDaY214+063eRtamWB8Dp0YCRNeMTrqpmCL
8rkOoGZ+qLqvkXhYSG3tW+N9M8bjSKM1XQpOPcdQ8pNuhL5W/QEby9obWFBKGKqtls7YlinCGiRM
jv7I25FTHm1G4Y+vxo5H5W2x9IU+4Al7+BYbl1ZtITxgxZJf8e7hnC+msjl1zKayXZBT8/TWiFyF
p8/McTGVyZqRHk8KkfD3q+Jr2L/W84s8Bpxd37xbqCqRFADlVFBifb4/lcWQS0qZI2fpuT3JnQUy
OKvvz73OyY7bzvxhiHHm3iwKevdEtFn667TQnsIGQwTm7DZTfVC68L6Wa06ht70/HyYZjw6jEYym
JAS/bDieiCLdxlnzuH9o6J/4LS388/kktpPe1J0s1yMK5XdKW4BaRk8FGJuX4OWN4UKcnL+Xgum/
z9s06VMNUWLYUW4GFInoidCWT3wHQOhldJKDbi+2YYGtyYEUmTONnC+5nc9X9hlXF5Q2XNoK9t+f
93/R6SWA+etLYMlWd1X4Oo8ean/vJJHx/ZGESww6W9HpkGi752T29zdu3++hS/n5g7aaXBAhW5Ah
5Mga51cSnOPkIpk8KOr2Gf7YOCYB1lrXDVqNJ+2BDk8+tMKpEn7uL2W7+lttDpPt0DZNdbWWaNds
8YQzZSepbgS3OKhH0M+7xiG84T7q8PaHiRtpR7Q8q1Drqn5zVIlF+ahyGxxsIoQmqWZy/X143V8n
71MyESQuNV0rcOAcQX+SZHfWDvHI8QqeCSZiNL0AiXMDbj7oR4M4E2D6ifBrfxmcL8eWXVWUJEI6
ECTBMPfGLrrUhuHsm/iXu/U/Xsd203Ulq8PIxKfqT9URzEkPgQ9GKze3hWdXVuzZAdjfAR66shwe
lorzCdk2e66VEklLHKw2jFIra7urLK4ba2gKziK3vyNFbOkAl6rsIIOm1VMlq5hLzsgPMv+omz9y
t4+/z5wqQQpSoaevfECNW6HiheC87gVeYN1MIEQ1ZAnCO+ZvpMwzaPAaUUcvQn8YAEa2Mi+tLYu8
UPLryR6dyVfc+Ce9NWm6xbuWb0eOlXUmrGvFEptiporvQjzZLRUHnw6ZFzk/IKDhLN+6J43XQt3c
tpVJJrDHpSDJaYSAmDSSZfahvRjCUUnJs2mmN5W4PM8AzYGRWHLjRnZDMTnneXjby8OTQoLH/XOy
6aur30J/66p53DRlXWjgIHC07tsifZ+DU2BwbsI8E/T/r0wMgkbKtMD+jrH+Ji6Gk+TLaMXyH1BV
m8pqKYy3Vm2QtkuGWhGaJ7aogLM85cTGbSDqygQT8iN5yPXlf5i7ruW4kSz7KxP9jl7YBHJjex7g
yhdL9OILgqIkJGzCJOzX7wFb3SxCNcSO5mUjOjpCQbKy0t285txzBELgSZPARKq9XctXk+iVeVp6
XpYOyczUa4EYWcZREmGGte9L85ZKxgLO4rJLczadma0Xbc9FHeMggtcUDXXECT3Jk08T8JS7cbKc
pLmYoHobcG74CRjfRM+Rxpe35TH323XtvybdkHRc6rtasCpz+88hkKikFKhafTU9zMlqckur1WKn
7nRZf3J/IS9kmMSCGMu8m9pUJEOB1vRfkCKI1Dr8NaPJkU1k23Ehi3nxWBA0p2uEKAagBO8vU111
Uly3HFh4AlKy6kujeb9gEIgBeggQX+hgBXw/gIEMYphM1liZ1JD54IAZakfqX5GwwRzexpndVhHD
2TeFibercaqNtg5c5VpsJzF4svs/IHAuHoez4WbrluDcJf10HGqvBfKLOdpDJWzq9FvrygB177Bu
HECBIBA07Jby35f37G2qs6vc1BoJLR1JjNAaVnHT7sqqdz/etaUhZjc56rNYj0ZML5eganAAsubj
z79ow9+Wb35xRzA5G3U8oAJOdDuk1CVFDNraX6AoOT8U80vbUAXKs5N/S5O9BTQoZ0s6iRcXyoTQ
hGJYGmKe2dsbSEba9gQW3KCbhn6N4kXNleng/mQQzkaYvsHZcwfSQMLDCCNMrVz8CKdzW8h2a9rC
br38mm9yLz1Aqzha0g+5uEdnA89ubjyKVjJ6mIaM0vXQgsO4Iyuooi25L5NH9NEEZze3KuKolPpp
CW8az/CVdbQyDiM86hjiU0t35+K9PZvU7N5mUVpXYKAFQ1KfOiwlt1rbOrkpH2kB7FyHTIBlnWrp
FxrUYFvfjsnsykqZxEjV4T7JYfzctpAPrIxfiovPxpjdWdVKWd+FGIMhQEF+NvXGJXXEyxXltzHm
UnR63ZrA62Kvgrv+VLliT/1wiwb2XTHYdAX6sdVSO+irKfjgePykSxf0BY07AIbLZo+0c6heGfEj
CXcBsgwEDAHq+hdM09kUZw48K8vQohlMk1E2a6OKHSMYbxp9KRuzcBDnIiWtQBDGp2utJ+YRgqHI
mqgHiGwcZRwMswVuj2THRpjXH8/uchx7Nr2ZObGGSFdyNqCsA8YRsi23+dWUZADT5afeUdCyLq+n
vqDQRe/+3cLYl3wbHdcAWFuLyPK8iVixpKQHYy8qh4ewRCmvWYFAzFNWNVhJvMqJ/KVobLpW87Nz
PuBssoBzlKwOka4MSei2FdjkijrrnHKUv1YSmtkipd+UQeQuzPOSyQa8Ce6ULIMTYO5USbjpnW6g
DCTl9shtsTHA/x5sBPJ7isMGlIarY+rRz0uwp0sW+3zcmZVRKGarwQdz0zT4PATUBd3EdZX+gst4
PsrMzuQFWDcjHbuYS+44bAy+cEwWVm9e0khasDXlDd6dyZbBIqvRKe8jN2oXHp6Lq2UoMvQOLAU2
a/r52cOa1SMv8qmOrSX7gX6XIdC22Ix3EUyFpNHfg8wet3bIOQGVIybyaWrgKpAIMK8rr9yjPW+x
UfOieT4fbfa60UAvuzDF0glXZ6AXyUC9nQGIDoFSMIy442HZE56u0E9X7GyCszOntZ2FVMM0wXSb
lkDsbhYu06U8/fmcZsdtRHCv1yUCogA9+zZ43lcSR+td1W+q0HB16Kt1be2EYWYX7RIF3cWj+Da5
uZuaNKNIjRgSClF7lwxuIwlHy7+IX6lKnU1x7qYOkNdpFXW6t4WNXJ8dolk/Su2PFxJkhh9v1TyP
GIDwtS1jhEgKUU9dUwZ2xIJnysyXUjQN5KroNumjzZg0ayWxtoIaJzBxHDPJ2rZZ6wY1SlmB6kky
jhaRPKKGm0qu3XAsr4gJMQFR+q3cArYv31P0CLBWukoS4qMgdp3KaJHn0n0HczyRzq5kFbB+01qh
+c9p63CV8WzVV9axkfODYgoH6u070O17UdCcKA/WogQMPajJdzBLZ3YjhvuwT3dyXW3aINlEdbpr
su4ICqFX47dLu/bUDOy6k9NdINUrarb3QSP8UFVyFzp8a5Y3B3Vob2iHMhNIOV11bP2sDryMAcoc
aJC6DK/0PNsHcbYKQTMtg3IdWddNkoJmRU+okyrkqgaMrshHUH5Gntw1LqkGn2lBZJeteuiD5irp
2F7JtZUmWpeMio0WZ68zv2lBsoPCOjIiPFh1NYBSMluxRnFGHq6a0vS0StoKqfVLDqhcHjtKW697
HSIwmWxbXNqPZZzbtLO+W2XeuR0DjDgdXUJqiM8lN0MOWLxBlcesgoK1lSW3sUU9SvR116lAPSQ3
aK08pjz3oZp8Gi2yN8MS6CUlPOZG44UKur6CDqFMOdalQ2kvQec39S2ODzE0is3IbyJG12WpetTs
bWXQ/FhY9pBAMZZKrqpmR0tOr7JOf2Il8Qs58yQze5LaelOY7a1S6rdlGdzlPLmz0iR0uGCWN4Ty
KmH5jgNTk3B2aDXTSzS0vg6jG1TappA0n1rtk6EHvsjrz2E4fApI77KWNHadpa6qh/dcqOu6Uh/g
6O94nGz5wBXHDKKD3PeAPRbg0tcoRINbQPM7N0lit1abuyAprior3FiJehJduWeSsR6FsslLw8nq
57ay3AA51VROfb3S1mNJt3Kt7sfCxBbm+XaUYgC4y5MkU48o0mdV6o94Eo4qY+skKKBibOV227FD
Htajq5nBc5WFoaOPyaYQGbo8aGb3mmSrSfesJdWmG5OvA05nWKRAODXxWhmDO57DVePEkYaHrlWv
ZJ6e+FBvNBZ6mog3NU8NV9KBAqvKGBco8ITpVPZNVG7GQb4KW+EMgeGocXmva7VjooVl1MBD2Hf7
ZGg3qUpcjUHRGrqltiFDRWGwvrOOQa++tHaZMUB/M7gOqLJWc/Sf5EI/UCXd9yzIIG6KlDKqIysR
KZKDiQyOgWxzUGPpWXwz9MmWQbZp1cWyUxEViB/c1abIKzu1AkBwx1uIG3qdiNfDqBU2VCOdrqE7
tUmPLOu+BHFk5xLo0om1iVrkVSRpnQL5Vlg5xJADp1PK56rLnTbVdnHbw0ql7KYf4tuBlx5uylMl
lU4g44FQWod1ACf22j4atdWQjA8mi+7qEjC9PDy1aegFaMGJi3ZNCJrjuXWAJEJkj1IJ7jhWcbdS
2H2hhFuJQd0nkY9SAKFQhfvBmGzbqng2INvBs2qjBpJjjeU1BbOnPLA1ejxg44YtUMCuzMqNnKY3
ei28YDS9OIwew0ZffWzvF9yb12TtmXvT5r2Cm4HFjo3EUasUfFGGnRHT+XiYhff/1SU5G0aJwZmq
pIhjZOOYjD7NF5LKS9OYeWnF0JepGPH5lQTWubLcZq12Ncr9Yp7lYnBy9tbPPLUi1+RASuG0Q67e
afeQ/P5ENqU7BUXjYVj/UtXm/NGf+WooWlYyY/DVDBusYSBlsyeR6uDrROjXBHa1oqelcGhpLWe+
GoKhSEbpDRR7VuFAelu0kZNlv9AffT6vmb/Wou3bLAIEtLL6aUR/ND8Mwomkx15dOOALJ+8V4HF2
8pK+13Nm4cGnkA7Rr9J+YSIL7tKcJUThPGGlDK8sRqQ8ZaU6X/GWnfbXz/nAg1ZnCQdLDsHgVeLg
sY3Ys70JQIryqDuZF3oUbDiSE1e2eTCRXelczRGHX9DQoWcb9oq2PlvHXhbj0Ddo/4bLpYmjJm/6
dv0fGYlXypKzIQppVBu0IQF2B5G36mnov338+Qt++rxRnqL1ViPTwY51NPz1B61/MVkPT0lZsHaL
mzWzEmFTqGGsIH843dryCLEpLzjVd+0J7NRoolK2vTelUIznwkHHXXD8D6+wOrMag860IZ/iScqs
TZc0G6sXu7Bsbz9e0ItZt/NDMTMVTAQaXkiMM2WdlT1yzusJhJJcLeGwLt9ic8LjqiASnWMLA6YO
pTFgIIPXbsWTVTU23sJkphv08w17G2N2w8BGNgC6ijFAJL7uVpEnOeSm3EyIDbpZ2qGlCU3vzNlZ
HzKty8YQ724x6AcryB8yshgTL01o+g5nY7AaUXcaA2I4QafL69y3NvS5dyadRkNaxjRcfhrf1m/2
BmtMlvQmH6bD0LriljgIh07CNrbVlnnxokze0grO7lhdj8jKjKhvsXabWXDOFwz7dEc+Og6zOxT1
0VDLJj5/CDqQG8h2NUCkXNom+oYGSxbjsml6W7vZReoqRSFpMqL2RHZaekDqPwb7evL48RG//LK/
jTJ7dCkzUgA+ZVB09WsleCzbFSrx9sdjLGzLPPcf8CjIiwGHLtK1zxALv65E9OXjIf6Fef17HvNk
f5j1kRSiHOOKR2i63fegU9XcicGKgPx/aqscr5ETcOhhKutCZ2XJGv2LfN3bF/jJVCAPUKNv+s8y
8gQp0BCzeIhrveEBJb6FNb14Ogi4o1UwVkN8dX4UE9LloZXiKI5gyWmu0SW4TdrKFn248HJdnpmJ
zLtsgh5BnktATarJXRVZiqtU3YvKZH8s0ElCwPhvMnYX6vG6p9Ao6ehm4IM3CrHSQTrw8f5ePKZn
32G2ukNDsxGJd7ye1tUwIK/ywvWFJoKLXtvZEDPzG/BA0sx0Qihvo3W0DV+5nIfFRlz14s6djTM3
waIcaS1jKtAO9Ua3uw6Pgycf5NJW1tSLHyYqvqlhFhrZx9hm3sTWpaJbSdosQUYuL6plQPUVdR08
2u8fA2FIcpJm8IMlFuyyAI3OpPzUZUvlxcsL+zbMbO9AmYhY3pQAnS9bMCrra9GXLsQW1hqtIJVG
mhOiwBWVl4A3F82O+TbubEPNcazboiao/4nUAc0Bs3UVShYfH8zLmfOzUWbbqQA/mhnZ64sqgxMQ
0d82+iYhdQ5Jbqe+kh8W65pL85o9qqECIF7B8ArJ216FXvAkbKAgbfcpu8VjcRO5qaNsPp7l0pCz
hzVQm0AqxwBLGbQ2K8K1pXcLb+vSEDODBqYGUFlNN9ycPHHrblFq/CLITD/bqdmDKjrGUprCQldg
aoC0ACoq1XoSIVJ9saLu4j5N5/onb+FsvNnTOkppUxd5N4WBE1ekdEycHPrmKJW6xcoaFw7iwmWe
E/ABEVZFYuq6gzQrzR5Lo7ZF8Av6M/RsCecsDGnFjTJrTZS4w5POb+VFxo6lWcxsRYzsVh+rAGTL
kJ8MGURloPaiF7/SX3U+j5lpgLOg96GMo6DlsWchGR1qi+12C9tP5oaB9ZnaMqQzSnDK3JOtuQs2
cewgQw4qNtRwl3Car8WeD87bHIQdMXjbo4RgBVCVDYyS34wFs4NYuc5TCB8Vho/stC90yEy05FAi
lf6xkVjau5mRqDoDNKw57C0zyRX009atOtpaF3//z4aZGYqSNnmaA7mMsny8rqGBxJLmupe6BZP3
L9yev58PMjMXqoA2HK+xf/qquR/dGqrszGVftK3mZfkv+o9v1mIO3yx1vWYd3IbX/MCk8K08ZI6A
vjdawe+WvNXL7vLbaHNKBZ6ZehJGcB/1Q76JwT8S78k2ByRnermIDahBsjI8MDtM8jVP5uclFvWF
szLnTVCAwVfMEIZkVHpUjCB7n6M1sOMLRvEiqF63FGqA8dqwrNee2LN41wwpILESXJypV2rcRCCU
BJYfgJXBDZ3iDlbfW1rbiw/Z2ZCzc2NmZWMwCeezA8QhXNHi5ePzf/menw0we1fKPsospFgmoG/r
ds+F36/HFV2Z95G/BHpbWr95qjRMcoRV01iQ4zmGO+ZQxUnuwlXt8s1wWzmc2aCxNBbu3kUX+W2G
r6f3bNdyyWwMq4d5zjuK7HaYyQ6UxGTbBJcr9MKy9ccrennHDJANm+B1BgHGez/YVKEAn04pqyT3
WHzbJAuG8SJ0SrfeBphZRii/j2VblZgPt5stf0Ah1O1dukM+ydOepGO6yy2n94STYAeXuusme/jT
s3A2+MxeMtJmVC8bkBiyGw2aGMquqk9duqdk6QW6vG1v05yd/CLUwFUikMBSB36QC+6BWnWTCH1L
tCUC89eL+9GsZpdAq80xqmC8YcCEKz2iDAnR8e6O3UQrAte7vg0egl1xWKJRutj8ebaVdAKdnB3N
CHIxukiwmvmjgk4FbR3dQcDpCr2f6Oia2oRAsOzLduiabnFYcsMvWs23raSzgC2pzCEuOhzUrCt8
tOC8cK2yMwYxvY8vxEUGaSj3gjbDgFYAYEbvZ0lDtCdbukBtbkW2yqPpjztwJk4LqxROeuRut9aP
4nFJfeLSATJ0U9XQQ2YhVTfb1CYnejaqGDbjq7qRnXYERyC/Jv3ofTzBS3fCMFAd0RVTVqF6Opsf
SCMtFVG4W5aJPbICPMr3Ov3M4o1u+h8PdXFOZ0NNxufswOQKvHCm4MCga3ebmMyXSXaIw9o2abPQ
33TRZTmf1syQ6aLhXDWQzNNXiG8Esl/VDuTJyCds8wOvnaUk1OKA0+TPJqellqGKGs/rXzS24ZZ6
Otiacy/yl2g4ljZtZshIVijovVZkCFNmV1EC8vkijEHpp5X4X31vJWBF/M/2bmbQBh1UkfoIFJes
bgeke7XifhSfa/kXKtXn2zY79jETPJa6HMOw3mt18AGlqh3TpRb8y7eayNSCGjJkV+eJPILmLaZJ
uF5ALtV2ByW4srMH1Ca7E7EVp/Tphu/6q8VAePr+c1ttQGldIXDqABaazU/Ko4JCpRlAvCq9Torg
SJr8aciVTRGHh5ibbhVV64qYXlWm14NkuGqRnoyi9mMVNKQNSjttOToCeqEjV+0s+SXGmrMvOE9Q
90IeKlSYkDzWvgl+Py4xmF1yMM4/f2a3ZaA8FRrhYWyM2tP1fl21yZ8+zH+99P8dfuOnP5ez/uf/
4N8vvBiqKGRi9s9/XhXf8htRffsmDs/F/0x/+vev/vP9P/GXPz7ZfRbP7/7h5SISw6fmWzVcf6ub
VLyOie8w/eb/9Yf/+Pb6KbdD8e2P3154k4vp08KI57/9+NHm6x+/TY/rf51//I+fHZ8z/Jn9rcqa
r8/zP/j2XIs/fpOI/juy3xrazywgNfFKwdZ13/76ETw5eP3EQnlaU6Yf5bwS7I/fNPV3Da07BHGU
blm4ATD8NW9+/EjVTSQF8LqDCE1HNf2vr/Zu9d924x95k514lIv6j9/Ie2NlALdqyhBtheA6uCqJ
Ma/Nl00mkaIXld8ryYYZyaqwGig3gyI2Z7aKXmLjWjUJRHqGY2glayWrVwwcv2JsHcqUQ2wmKy6B
1WG4b8fEUYCmy3vqMMAHM1Gvg9pyLQn8BSGMhfZVF0/UBEsw+g4sFj4USXXXNLkfAEEXMmDAKnBw
dY4Zc78vRrDoATMSSACLCgjYsAcwwbg9AZIeegIszuwACFKJaKsYYKdkEwO2V5Eusy3SOTQa4O1n
YWSreXyLnr3HAOWckbFVF0leQsWOoFcvmZSCwQSKz1G6yj07BD9W+t3KvjMmPy/s7Om2ZNKSLKgr
X5R8WwyJ3ZGT3sReWxoLL/f7W/vzSLOXuyhBttoX2EKqniT1c6sstLLp712DaQDIm8gwiooJ+jPd
mg1QmlJeq3EHfuDwEMkx+CpvxsRPlMBBb1si34Yqd2jR2VaZHAu2AzWMnwBsF8dXwqqdSmSeVkCf
MGXbGkaTtA+NBr4+5b7HwWFQKKpFYIf4+1hAKxKfJcphTw0o8YjQNrVPEpgjGwgqxCK3g4F7Azz2
Oq7tRg/huaMBQUrWAFraWp7YebTT6sXo8ucVxgKgwRN3ZGpyei2VnLkPMgoTQdG1lT+xMTMerfqX
GHxxtHloeLtOlNwRma0DJ1ql0FvCoqRq4Af4ev/ukXr/NWaORQbldTKE2IeYBjah1B6A9FTM1oYC
0MKZmjywt6fwx5afzXjmUfBCbykLe5gFbXRVBdSdRmy38tKMZmHKX+MQXaEExg6O/HvHjAIzkwrU
A/1avWWFsQE5NdIrsS1lxUpiDxXdEwVPqr6tZNQOpSMHYroeH1QaOaOOtUajIA+8IPgStEvV4Pfe
wM9fbfYY6nXTt3XcVD46YBzWm27CahsRlZ2XoRfW5aoFRFxqw+tf2eS3FVFnKwIJhKBoscklSQEZ
4TZXY6cuWj9Fk/7HQ10+1m9DzUxUbkRRETYYauhzu67AHJ4t0MUtjTCzHKyp5IRWGKEbniqQvDcL
pumiZVKoZcBrARWGMf387GISWbOK2ISRbZQrMbw0Jk5HaNg0ePl4pS5eB00zKNDfUPh75aA+Gycy
Be2zGuOUKbMp5PCae3m8+XgMfda+8OPEWeA1NRQFT/48CVgbwDfIGU4c+ONh4Tq/GPDSRdZGBbpC
JIjlrcC2RnBtZaCxBzwAcjdjCOywqd2DGAY21PyuGtEVAIq2ha5TUI/0d61oEBFD885WIvwqRGuc
BJoAUmrss/4uTuS1nqLEpKDow9iVlILWv0m8tDBWcvE1BGe83MC3peNRmC9y+VXS8fcm2OQLeauw
Ywt2fAvJNUN0kwpjN3qS9rXW7xTujNVGoLgT64mLSvKmzfH9TdzuErdGAu4vQhp3DPwuA9B/LDZB
3ztMNt0gEm413peSstXaeJ3KzVp0gPRDzqBOj2r+DWVvhX+JKvO7obf3oOK4sYL+WpgroR67qP/U
pOb3uKEuk5B3VCoviOUb1mLhYrYTWLiambuRV+gfYnbUoCkgkz2rMF3Snao0tKXuqUoMW9K1ldEZ
aPcZ7SJLnCQ8qhCWxxE5ZSI5JgDHJ+XXBi7EuDZBJvySjKsAb+M0hS43/AAEqYN03fDnnLyE41Oj
P1QJ3Zb82YiyU4B4gQyNq/fUTbrRHYvK5V3sCQqG/Z74XR0fxt7aNcCUduyuK0u/TPiWUPRHWLbc
lI48xod46HxV8P10XKToaxnh3bWSlaVKn7A9roU3s8FLkQ2GG3JjPzD1q9X0vm4FN10fpk4km7WN
Xog9BMcOXNehuhV2RzQ83RRlt27MegX2qQAAeTrsMrVGXTzyGrVzVJnsskkVSErgba3lzLC76XmA
ImWMRiyTGw7aauwmqNxelnA2vkhZ7ILgWOiSE5Vfe/xShNpElQ+u9UVQdNqEnRdBTLkUaHwKdxy3
zDAZylDPEIuAcyb7WPM8hB8qDrr8p0eQEieWmrUJaYEqKRw1Cu2sQM0DOmWipbdZe1WjNgc/hA61
W8PtE80XlXlVXNlUPfLG7+STDPGXsQQAtWbXPGt96Li4fZG5ktY+xiFUsjTd5gioR8hFcgjEVGHu
q3FrBw2FPVYPlAEjmaq+wdNjZerPiRw/RTqk0wg/8rG7rjtrn8GVlfUXsERsodU3YVFWonlpdGpn
eXWvSaAfN+9a5HfQu++E/IsYvnXobZOL1tH7eF2ZEzvr4EhVfaPJ3AuRb0pp5bJTE1V2HX8Fga2t
CbyHCuhv8PXRWwTHaaV3BOtQrBQCT5pGRxCjOQpYidTBIegGgiiZB/3UPeqWayRDd1nJHaYWhz7M
nwp8WqOqnsWvuCrhG9ixEiN/Lq54goR603lWzG1CWj+SmDvE96mB2KHM1o2U4UAaflI8BUNxCsC1
wYju825wq7BwhIgPlnUDwTwvkA1HkqEsCvqiwVC9WoL2BZxJtXZImH6qMmPTQTcjGrRNEvag9cn9
lEBXUA7uNb1ak5i4Fk7/SCGEwjxQJXsgRdrTwbxKpQAummwbRVbYxYhjmdUbao62NGSIy4lTpaMz
zTCxxA2p+1WrPrVd6MX5jZFCD20liu5Y8/wUZRDpzLMnq5I+RaLa9nWwVwfFicNu1Ut7iahOGaNf
b3yK1cTVsAsGzLUYKq81Ogd3TBTcVzCQUhS+nnUbHR1GVa2vtaDZ9BHFFW59vaEeusPsBJ1HlnyC
o+lq5YhYYbQj9OgPWbwO0YQadnvNKj1IDqyCxNyxKnyAiPRKSsQ+U7/LPbVr+cRosxta5kiktIdw
b0ThJ1Ntj1r5ZKjhNbh+N217KKza1QbqSQkasNXcr9LUlvNNrqIxL01WGsxdF/dHKY7vqwA82grb
VaS9UszsMCbJujFUJzAiT5VS9KTdVOESkFqZPMt3nufE7o3/CPSzwFlozZ70GvY/ixsOlwGSWTGE
T0gEY6AWDreoLaupn+UICVWQUA+g7G8SF4kkT7fYLmnlQw9fqbLak8Tuq5j8mbp4l7k4j+h+cghn
32zmfpuJladwyCqfZJarVcGVHAwQoh5to75PsZe0znwhUvdjt+An12M26swT15oYOYu6qHypTxyq
34smXunQg/94lNdM+U/LrugEhlm1CH0tDZ15OMysFUtWE0zOLGzSkLUhwdtuxKmRK49Lpst76ild
dzU5ABAK9gZVhzBNs2tL6zHEVqSo/4KNEwozjgm1TVE4hoGqPmJrGRc7DkZbb/Q7vdQQNKJPHGEF
D023lL8aDOmEgWw6ci+uRXQrFM3uofYNtnobSjnAJyIkhFCPE1SOAXo4mUOVXX8sAk/T4Z2EtdcU
uq2q2ABNW9VkOFaaOOnmCDmbb1ESnphUn6Y7R5T23gizR6lOXGMMT2lNvRRqekELhaEQCkNE8Sza
faoL9SkPwY2pXJNwRN9a1fvZMIKHEcwTbbPOB2i6deQxBQHpiNBEVquVpKpOimisMOPv6Oexm8Zy
w6x0BEeTVQZHAw+JFuNCM23BiZ/BheA1TgfkbefmpU+YwKAa5HQ6lkcZNpFVN7rkT2kca7T2LdZ4
vG+2Tc1XsL0BXfCMf8ofKSryW1MyCmQ3qMJMx/fs3NSl1YM3GaNzlEKixi827Bhlxl7kP5L4/1bm
8JZn+O99jvB9rvGfh+ilAlfVd/Hhb62+8Sl7V89/6V0y8v9H9tFA0PSvs48Or8XzP66jl3cJyOlv
fiQgLfV3xNVAxQKBi55jEML+nYC0zN/Rk4B9Q0yjWCa27kf6UVF+V5GVRJEZWlQWfFr8zY/0o/G7
jjQIIG6qTPEa6da/k32cYUwRtZkqyFQMRFZIQxrKT6q22djIKahIfanmdC8lPorAyg66xnutql2i
aoNXpBa473KL7SMNTmZdkVtc6HDfDt0h6EN9o5rlSZWkYa1FzcMA5guHQJvTTbJPvWENbj6Uq3zo
5F0uW1ch2rofza9nC34h0wfWxXkcimQLLgCmgVXG8swLgoSXac1Aw+QVnewZ4ANz5FoZQOiSBuu+
U0+5GunbMFSQxwysgygy3SuVPva6On2M5dZYCUCi04KHWyOjWw3KF47SK9Ste4LWRjX9nqhSuUsD
YpMqgUYAqw3gD+mO0uhRiicGv9z0xiFsDxl8upjXyRpUYjs5vFEAwrApl0I7Jll+FTXQoCxb2bHM
Cp29TQrFIAJHg4sGgUOLtlfafomS6ntpiBemKSFk0sKvem08NqSRAJ5GJYv3SXE9sOEKLO2fTC2U
rnKj1ezB4l90rtePktXeGY+USOQZOK91pOiRHYPHG6+2hJyyDp2Dxir3FrRuK/JFg8qAzyLw9h1K
MHT7RjgQWygjOIpJcheV2j1nCUaOZT9uxtgPib4D8wfENxquQFtKcmii2+ClX/U1mKETvevQAmuu
aBSteG4k6OEeb3uSh66ec+ZYLRJ2gKKTmvZOE5bcpnUKJ8KUvTDIRgSzQ+S3MSI+rWEPwhojt8iY
sJWePFdyZGtcZVCxS150qTXX1qYRIJ/A1zmYnaV4ZSceGKjfLDok19peFdmqCYoc3I3GrpH46JhS
eKXRAAGgEaBGPZROT4fKDWMkyDtEybwoFNuSIijmNhAKLFhxZYwN4FVDJ1boMEMrYLMHb+NdbWb7
ZPQCeHh70uFl0rqHsYNYm6ojZyRnuo64T4vdouHgXc4KCDiLCK+0xYFV1FnsUaUc/EBjQFMrmAK0
wRwpbakTBErqtEL7FIz8cyLwbhuFlR5IrK+lJD+hREwdTaoRDxRCODotXSVrmg3alMFn0uHJZ62c
bQ0DlKQ0h+hBEG3rWB9Bk1wqdqUgLIuGiiA5X9p5WkSnus/8WkoqL2KFWPFWKz8TIfumSqCKkwfw
h1mruWpW+SzJcl8f4dLHhH/r1OwukXh5L74bjN1Co/ukoRtuCOAbNRkIJiKBvIQ6IGQy89RCpBoF
2VZRMjSzs7IdPZm3+bZpMnnN1dQdOgpZAY5wxBA9HREldDVICozvkRKwXQk1KsNU9hZ22R2U7UAt
/VAXWn2sqtDc5LVnZeVV0EXJahi0PR+jz4pOD6VC7qNauQs08UTUI0iynLjNAN/RbkmVHgbimNqw
6dpdNf4vc1+2HLmuZfcr/gHe4ABOr2TOkzJTU6leECXpFEACIECQBIev75XqtqPdDofDLw6/nIij
klKpBAHsvfYaOFquOBkw2CBnEy5oJKa4KqY536SDfaMN+WOI/wqe7jcwIqQBmltXI9mxD36Fobl2
Q/fK+oeUXvZNKeleNg06Fb9LdpHELwbZq7B8BJAw7sZhwTbI3VgOCp4ESXoakaEjLZ6B/OZLLFKV
4OSCSRMR/Vmo5DZVAoBDHmzTsNr3ej71gUfLiuijnyuQuKcQgCxaWzh+37tlmMugab5SBhsgFG5t
82aVdxun362FrF7H8DgQ3UGDU6caWg6RQjpuFPpwga7TMgj0XXO5TZdgRxh24dTQYI8gyy3sKeBo
y5e0pOoXi7BxeZh9AbHkZtxaauBuHn5AwFP4bB7XQehj5N43uyVPr4lKGgjEgRMP7W6SAZpdMDIF
Qd9nnpCwuOIdomaprdFQAc+hIys6Ufe7NOleJg/4+oBoyXSrB1+jO0U1m8zjqQGSYnBibLQ0nzbh
Jx5ajQVLP8eJigLXUznCAKAMM/KJ2Mnf6Hi+tKqPqZWi6HQIfloi2BqxSchp8MNzwuOrR4dLVDVm
o1tU4VXUfbR+qgoM6eia8YWua5xCevaiIxOu3dmuz1ZJvV2IYS9h19w9BReMRSO95udmRIBltJdk
6gqdJWJTm6rfTgsBct5PB1kBKHFeCJvlpJ92PEoR6pu1WcmEB1GHgbuE7hf8xtE9pxqXSDp3+Unk
4D+yieNOZbw087IO4PBaVHpI18YYtWcc0xqvkvx3OJJfvRfYZy2GqUg0DhLrLd+ihmw0sAIMqIkm
W78Zvd2SEn2DNYRX6JZGmwSOVnsyBAdVS3ETIVQ8nZn2MNxQmxR/jVSGPzULhp7zhO1oKrYL8ugV
S/ZisuCKzYSBIF32CzgXV9g27FRrghsqYrsacLIXXuMQXgmbzrVHo+g9TdiptUt1iCKg+mlPThyJ
PH8kzfziUZ288LxJV3HlBKi8ebXqhBmfiOkH0P+1+M1sLUtvUfN5cCaCdqzJSyTluDWDmOwpNhEo
LjRwZymd3KV9tRyDIUvLWuRAtjIq7kwwnE4m4J89aSH+0L67wxZjOSgf/gksTdRqEdo7VDS8DJmy
9yawDXaqh9TPbr+MFP7HdJHlIv3sMhEPaVgMfg+dvHqx7a/ViN7DonTfBUndnhOFlFOn2bWuMviG
qOCeBjhlp3HxAJV+L5n2b9XShnefoBiw9XqC6mZFEID1pNp5KduBL+ux5fxgs+oesgohFn41rlIb
2Fv6qLxMQ5HOom5ELuTYLALIQgYoSS3KlvDu2jpL7Jtv2Mqb0z0488CsSNbvLewncHzXSVGnCg5t
3U2O1Ypn9mjb18aM1V490k27BohgXXXZup/GjRaAxKtQ0GJRYh3CesUbodu05oIHNVt7Up0WCqhy
0SluRScQjNt3ctNnY1gad+q5F+ErsOj2iUHYdMZXWUCf7YzMuCXf1QpgoZIw8U4vSdudEuavvUTs
+BDhxVJVzqRSqwyRYFnVr+sFZcesP/wcAG6SrWFWhnjBYd7ibxoKA45hDMk21gzOliy+xlO9bwHA
2lwPZRO6qZhHaXH/pp9wbEH69XKGmc9nZlBN5ua7aVpepo7KlcBAOZjAqKvjftP4EtWV84GDhRJx
wcN3j8zdwnHD4eiSyIJ7lSsEhP5lAoC4QJ3jZ3ENiDA890S+DQ6cZlo/BwI8LBuiFBkA5QvIzGES
tJBi6NI1q9h6COwlMORk26ktnPM/TRv9JQKtrkmB6idE7vGMvrTcoXTMxpWd3Etfgca5mEcDXWgL
uD2q+Daru7LxYgF0nKtC5H5c+B7iBvr83pPqWZkanKKpAuvZU7CwiQ4hdOAejIpKeNF9Y8z3LaKw
KZcaWCZpYB4UpH9MYrzCe2AOmRDBse1+L5Eslvppav5RdLjZwQD3S9NXFelTVoudZjC8gb3OZogN
7pik/kKeMStckL4sIWpdDZwPpAggC/pNEvC1lF+/T158CxA9Y+f2HYiMKjiND8HM/qT3NtBNMVfA
56ue/mnc9AzTgX1r30JTf1USb0bkyCNWy1On5yfs2r5i21qQc9wN13rEFYiEXJhILCk8OiscEGyX
C68r80eawDS5sHDm3e8qUPt1xAqf1jdTPzm/fVvSfDtIvN3m4R9VVSFAk3rZBV7/iMNVNYysZldo
hnNF9lt0iSi9BIplUfs307ERUx/1ZmpAhtbNIYrE+Z6Q+FbPeJMu37Q23sSehV4zQHAz6Q6o8CoM
hDNkf1O8kyBBRpjB1CJOxV9KO1KGVJxIliMIeJ+ONnrQoP9or3qMTYH6N7PZ4wAEqADCCR4nkuEL
Vcq/5lame8NgeRlkL9E8LddK4NZXHpoT62qYu7XijMoRV9sQeJupO/lpK2+jY/4msFmy6iiNjr3D
FU2Vzd77yLF1B2OdFdHwMxrVOkgNaApN3p6E7w+3QMsz97Fq1JBfkulkP0fxshq6IfolvGWrVPNe
ycWcx8b1V9gvvOtTKjR9lyJgZ5BSo+Lnf+lIg3WIxiRVfM8dBxegAe5eqmlYzSmZLipvYAnd0htt
6HDIVV8VifDyW75goDuIZsagjTSgW/rtyqIHuLGswX9QDqP3r+LtGM7/JAl1W4QCn1gaDmdvJJcZ
ZzYQ8PbZun/kkAHiDkZV8uE6pqx79unSvOT3yYpvsH/EZRa595pm7UuY6n5rRPbO2kQfbDjhP6r+
B0oVCuusqr6zEMX5QjXZxWqo7z9fg7PAKpNLMckIFmGE1JuoAjsPZny7vI7MhaAxL3HBnyK57Nyc
vyc67neMLuqc6ewpXbqbI/lXp2xYtGpENKSPK3JJtpj/WbREi/+RiAwxAqweLiFKXjuPepXxnK7j
OUSDWjUnk8DRCqxKuW8XB5uQbqM8+0uPbXIeLVdlOHrvrRiGde0Mmg2QgQYNdpB/ss0jzsulZvUI
CYb/GKoj2MPhIAZD+ijCGrdzPF1mAiNrPlTbhnZ3D49R4dXY4qJPo2dUvEkyVluQdGHSxcpGEbfv
eEAwNOAvtVlrJapNz9Qllf10nSks4uSg6aqd6xGeZfjRpjHNqh7+hi1nuMfuulOwiEu9aO+HzdkA
ut/8VGsVIsj2WPSUhl/YdzBmMjLZdAN3G2gczlntw4Osaa5z6GG4KWC9hJBz2H2KbjNLcCmLdFEQ
yYhUvUTVG0YnsH1Cujsy7lE8KktLqrPuu4UtZOF181Rawjsg50HR4OlplH/Dh5EhJBRQRsQnkHyS
GUNEF6otUgmivRuzuECmXXSxxH/yg/Apf0AwsKhHBzVb+KGl7BwMUtGiRW7TtiNeUpjKQL1INYza
oFxeI6YVVqV18AvEN3xHE1qk12f5Nmt5hFQd9dkY+63b+Mg9bMVHv6pS0Ig695hB41OcTEVPXcWe
cuhoXgKl8FvqzRCR5TAPzG3ofJUsv7rQuSMldNosLVa2t9ufpR9n5JS72GDy2NpvZFmYjQJbbTuJ
AClIPUcpSW21rXACLGRONkOPMFlh8Lf/+zqCl1qoKRXHOh75qocXexWC5PaohNmAiTPLXLVhNr3+
fDlDHGwpFu8W5BMpQS6ttlku3CpwQgETNxM0cDGm2zCfKwNbeJDilXGd1pskav7ODg7OzZLA+3Hy
oD5S0yVcZH5STfvVVWRc+d6LjV9iVOAl3O3Qlkg/WUeshZnA45nrANrue1TncURoqeGCs0JxKNdm
yKZ1YpZ+hzAyzMe4AfbUTvwZ6nlcrDNwKcXdmxcZlAit/EVUiGoQ3mtVTeiqEVV/rGeCUPugTc+u
nQ/cW9rtEPWwgV0cvaaP1mBSzRfgyODkCyTBRiidETLxlCcoGGLAAY/12qdO18Ui0VK3efRmNE8P
YyB3DkV6yWh4aATLfs3S7ro+Dl7mXCOvObWFHmNvS1XsCtDVEYn6szVTEMAUB3tI2Zrsf44ExcP6
aGlbMkxlnhP1t6V5hik4FiGI45ONlDgheR3Vou6uLcnfjQVs5pnhmRvsf4thQ2kn6BPnkbvztGAO
XEVI4sxJb3A6BMne85p/ft5/TIPu5lXxWqlfekLPU6XVUARkeE557p2Gx95RC84yuDKC0TPlpJwo
x/uMER/7MMT0vMk7Gmo6AJwiKKp8efHc6B0gZF3rMPLPdeRj2trXpyl5Zu0qc1G0twPUudwuEWAg
fIjKzz9lN8HisgY1Obb5E45whXJgIEftPQsWs3Xqd+7Q0mHtUtLt4LGCbtvcIsqHI6ZZ331P/JNh
azQeWYnRcHbxiTbbPpjTMuzYvW99eJcvyTNogmo3PQ7eDCasngz2HTVfP589nrP3bg6jm1zaR3dG
C7ok1RWRZ2g+81VG52wlp6naOgVOaR785SSDFOXxGJBBRTvfa3y8vS5FOKLaZXmrz9KTWx9F9C1a
lnXThJsMF+06DJZmG8ulv9BJvIQ6UIWuQKrojKnXVau2wdA1pccwDId6b8I6hwss9MSJ131+RQON
TkTvUtA/tz/nNuH6mGUc7VrcM+TqMHgf5YMt/RquggtL6T2EIYdEyPMxCrseqSx0LzLUojBUVF+G
7LPoEnFan3LfBsVsQFE0Eid81MYtdjVAslZ+ZmoyT3qW21myqUBK93xsTc8B/kawadcxEL7HKYEC
y3wIR47xHDd73ID5SS5/pY38k4jZLzjGjTv0XvXROJet0lnr0teYNXPpGnBoEfk99oKiW47+RFR2
T2wCGmNDdopmf9cDr7xhspoZb7r+nOuyB6ndl8sWl4wBzahy2yoa+/JnQX92jIe6Gibld9/SfDu7
Wm4jv36NfOCTzDZH5vPmGuAeWpnHJouH/MRyIta5QkEK3JXsEc32FIsOz4Ebbk0nFKbn4S7OG9yD
NImRnuE1gMBEuh2p3xeR8+q9atgIMCGyq0xxWOfLBCwBXnWncYjXvPchiOmCCJ1v5WfrNqvZ6mc3
qgH+q00yzSuvbnbACF0Z1Q1GAoH6zODVuA7k0K4rMZr3MD1QkOoLgliX5/ET3tJ8jSRI/kKjPwFM
LYupDjqMJslHOpru0OMiLSY+7yjwLhzseMCRt4jza0jt1jHzKRYXnJFdTQoYnIcAJffycR6FS4oh
J3r/f/9EvWHEXKAfh/VPSeHVw7hlM+bbU8YzPBRxd/j5QzIp+Rab8ylIXPfB+wl4ah7aNW4mBjti
HRxqWwF4wdDg2HoA3iri8+cWzz8eP20OcMtvIKKGd6efWn3pPdluaoqbwou8/VQvsL1MZZAW0iYg
04xoD2kc/o0bNZ3bJhvPOh/lZlFwpHQJGXaCDVEJiGwrbSqePJwVd8/YswDU6Gw0npBZjQ4f7T0M
3fxwh8cI61N174gZml7yPX2cWYwE11avHM/oBWGV2xiAzFMVpulhZss9EoCpHsXLRJIPNOrDEZh/
tPINd2uwSOwNR8KesnC48vGFGfjwAjJLsNGxgxAWDXYZMje+xPjPYuGVVrXGv0LoDVpT7r0Jg1F9
CQ9WfedzBPQ9HijoZeY3G8Wq8tx0hXMoOucEAHOnluXwc4kGut3WQcXP1WcERfdl6TKUOqkH6jlp
1aGBSmqVwx60pMR7cFRwZucRKgPItkqKs+63mXwwJozdcgr8PwlmuQmqXK6Wdmwuyq4FItNPcdx8
S0g+NzQVgJA4zYq+w3t53BtRaqptyuVGqgkr1UVYdJuUiVv0ilgQHWAUKryzrgJz6z3zotIaRCUx
+nt/NmlhBDhwYoT1B1gvkQbWDnC50vzYEKhZ+m54+ik85zrvjhigoBJYUOcl3u+uby4amPLq5zFv
OMtP+aN49Eht9x68PVDOmbc6WzB0YRS5nKLegbzaftUS1zpY1Cdg/DB1NeqCA07dPY3mLQKTYI4E
/QXwHYg+hN2Rs8nF68ZbA0xKAd4/Lsv0BZcebw8vR7TDgc6fcKqi3mAgc/E2iI+4dy2sexXfdTEB
gJklkEyTPr3VRgBM1MnFRe8ut/2NavHNRoxnuqAGpPAoMYKcRa9xi18GAOD6g6H2XrPPK/A6oW7K
0R8H6XZQZpXCpr0M/citU9rcVT6evDhWGzVMT4FDH01b9v5zNPetAWYSMXViAP4KE3cMK7luw7Q7
e6GBKylYNtZN1RNpyXSdJjVuW6+Z16pOizCScJrNCPgLaMpXyIzRZWvqw887MzEjb/nYPbORXRlA
TSROxuj8xJoMIyt/SiWRZ1tJcnbuN+TxrJDfmL2dpm7Jj9IYTJn4fBQ5hiFLasxVOXGQSaSuo8Dc
q4d1RdMSudVknq497IPLLsbkRbVtvFWhX+EiNVvAyme19N8iWdLip94adbJOvba6NHCDA5cTrWvX
HNHpRRvp4bl0Hd2qaIDqgR4HYRF3TYDux6O/YAo4e3BizjsAltzssvEt8U3CoTMMYRDV6c0o83jX
pRqgSbxm81a2gT39FO8P0tBmytZ1OrJtHMM2OaQKMmEeoSvs/kZ6CXcDSe8Vse2+bap5RarYbaeq
Khtq6TEN/fVYDdkGbsNZ2Ufdaweb2xWOD4xBH3vNCzRfYUpJATckbPtTw2OI5wNBMcNympN+2Nua
uxI5oOvEBfFbhH55Naneghr1G2hO/KofswkrgKuFLm33Ds3QVgZMIhzSlkPGpn2uxAAaY0vK+LEJ
OuFgNm2ifdCON6Lnmydz8zHGaOMdyJdjm4Y7UHf1Gnc93w21NeDj/fopcXkPQNbNl8g4pGiFMbbL
oxoGlZQemxKPTZS0/6fUnP+Fs58GMYQgIAUQ8EIhB/kvlI+FQTonXJaugyXeTVOAnBSMDeKkuvEE
VNOfWhQe1E8CvBUogAkKgMeF7B5FzM979B9tWuhZtp0wvwIaGR0SJMrDKPo+Yiz1M53/f0Yb+f+Q
EZJCE/C/Z4Ss5X97/iPdn29t/7Mm7fFD/50Skv4ryX14CKBKJznAOnDK/kOTlvv/gg4NRAYIXcD7
iP4zKYT8C3mxPv4hiHxULg8SxH+QQoLoX49LIshhfhUgHD7/vyGFBGEIesn/xAGMCbTOoBPhRcEC
zP6r4CglyzRHSxJvakdfgFJ/ag5gsHvPvOSCUVRVzjGQRXAxLv1E4Y9PLsqBBkyrNACr0hSilg80
A+41rYLKd4rWuZD5thvTUvIRaiKv7QpXm76QnG2aJEEYsYWXCIffaCkt0Au74MLJq+EwJqm3rqsQ
wxG4q+N4KJIaOZsy/sYm6QqEY4NZS6sS8P6Ll9GPJvleCKbjHS7qgrr05fEnYDD91QQJ4NmmhCit
dFocsqDFNwBFLwKRYmwWdfAWif4iH8c6yBn458+/hS17ncZ0X1ETQemSVoDyBVDrMS/7dCjSYaxX
sk7WyPpwZSshvWMNXqlGDLvTKLNk/pJNDgOTCJPK3uI9jsMhTMSfx9uaehSKIoj3y5K9SNfmZQIG
H8rbfdRkaKjEZx1AbZD60Gb5zHxjcPwbyGJeLgMgjwCKg1bAfj8CebvmMZLoKvHJh6YEaS4qujzo
Cs/OrGzV7ySxdWFT/qlQgxQ0qp/QBrwofPjIV8DJFS9ftJlOZnJgrKO5XfXEvrSGvUPQV0FV5XBL
qfq3V5G/P19p8+rL0x/tA0bRkf+rxbOimLuzBQLolmpc32RvUVVgXCUvM6zPi55f4iGNNl6N+rSv
2z2xfb+GOHPGHQXiEfd/KUyzdyS/67i5TGkEB7EBAxzLfIyDcZvnSVwYS79n6p1Y14i17wPs0F94
gJfCKvKSLcOvQMF2Vaq+qOvxFVVYVtr6o83sBJv9oCmifPxMUWWNA5iMY8ZtESq6MhL07zmf7kyO
frnpQ2kvGT47iBFQV827oM28bRCN+8gLp72gct9glHWkqQY/xwBb1y34uzPu2cus8IFRj2AKegwr
SwsY2iF4yGP3kTxo+ktYUN0d8hl3mt+ZT/l47kUCNHtE5A1YfEMCXPue1HV6dDWiwXPIrBY0xJhC
g1nBu5qXhGE6LVi+D2K2qWrz16+DtpAYqmAMQD5c3MG1Jg8+ZBA08CB6uBZLCzKLc+Squ+jZn5u9
NTkrUJHXawRqX2MfxceM+R/WIygHyL4sMP0SWRqIaADdIc6zW9y1wFewRZFi9p7lyfvUVxICA4Gq
77v20F5yb503u9Dn32FAmpUmyx5t3ceEXqOIBrqvkB4B6za1Dwi9g1rxhe5n44zAIww6NsQpWHEF
JQo2ULggwuZRnvqy1ogwKFnAx3NKPzCvBqs6489JMM6ggGBOlozMnLDuiNWYgExheE3w9COvjubV
wS2tOmLevK8qTQ6UopOwMSYoCnxx28A0TLnppcFJNBn/V7BIvcsy0ZTUqe+xGt2DGAcZyNitUH+z
17GPCztwslIkZTv3gMAo+LhR3CwYXCNCQ7fQVUSx2ORIWACZRH/0blargYHJAOD1oFBLgXgAegsW
JEbf9dz4ZigQeX+ELcq0ad1z4rRZ+W587wT9nUbQOtVPVSQxD/Rw6Pa6eYDM+qMRZ1j//55j+ZHP
jK1atvKrqV/1y7wZPYXMjgkzaZ40RTbSFwwaNhMQ8TzfLHyxxfwatV1cSAK2GdNuFXs4xNDAB5t8
gPbBmT3yl0AfzqasaNsJ6sqKxBiDTrsos3eSRRgHOmiDPR7F+Dmg/RGag9FbsnUGbUFBpvbWpCC/
9mhvSai+fQeJZhO0L30m8Wooe+ExHB0IbV4xMQCwmPW3rLoyP4YFcJqD7xwptx/YPyhbIDtFLMYs
QeyPLl1YARcJyV+vW6CpUt6GjEO1EXLZmy7S+Ap+e2ahq+lBeU6bt4SH9JRUtMPgtvromhidVdys
TDyBHmwGuep1gGw5Wd1MzNUq4eAPmBw8Y3AAdDnMil+rGaIGfwZxBFgMHk7cUBvvH62mrf8HcGzp
hQLRGhCETiabQRqDOjI2OdoIEsarQeIZZRDcTG+pT9hhBPgU6Mf3hQOAkSS48hiaK8yc4QVp2NXC
yihCSTa2IN4vSfY3dQC7iMwakBNBpOEZVCUoZTFFe5rJ/Ny2zVcCWlEYtoXXmx0GEskh4w1di4qu
5NgvF7JAJoY5d3dZMoxtA6Q2A56cMXQnwwZ5ZScGzsCqNjBuMnOzgYDbCuDWYa4Pcvw24b0fPYDL
XPinDN4naNjnZ93lv+oJZIdUOb4dwMYRQxXel3mkIFlBzZLMib4LjAeBHmQIHADbRfaX2R9fk6CF
jFdiighyRlkx8DeSHrg+Ejv3LlbyLZ/oOovLFBcahHTtM6m0K6CWYgXUwd1xHsRvKAWbnfXtXwhb
9D7BpR4rYIzdsoDyB1FHCP3sDuToeiuyNYB8qNyz9sPW3THHvIP6z7HxNl4fNIeRTDtQy8HpGrKt
i3FRJkl1erFJBRmKuEICcvYrlhWJ4h89ZnjrJdSQpgXBYeDVvjPeLay67ewl38bvRflTJHRk5U0L
aEugTaw1DQSo+iDOVC9uTWqNUKk2QxIOXE17H4r5CjqucZpLEAHXjgYgybVPfqdXsweR3HVusidg
CJcYk8vSgQaDBJHoWRKgZl0Oojc28moa2H6Oh9MDBwdJhv8WSCEB9wtMyirf5VAvLCGUbZrzE+XN
VoItj5icAgirJl9TNwZbiXQmcwFR8R4mrcF1nATbqu73OlSl1gGDGeagOm9TVQooFTJmMPk9MmjJ
BeHLygb5r8VGAFTvtmtxCSNOTYbzuQFxrmBjN65ok+evsXgws3AVZ1O3Qg+57jEjatGPlsEh8+0C
5knMSx7pfm/oCGiecb5JvbBduRDDhxTjLKgWlEPi0EfYT0Bt+4cmwPjg+0Its5uHVmyB3q0nkEhl
r9O/DTLYO96XaOHb65hQCKlRNq4gS6hXGLh3BewX/BNGPhiQvWbeOB2Vj/O11+ex5uM+SFvgttEm
HLLvusYygZ0BHtVlMvMLa0heYpBxrJz/16/Q0OJkKuKmRiJ5w+MnNQWIXVz22Gj3wdC/tXbvntIf
C2KCujq+T+MIColr0hL+et9LHOw8FGfwPkHJEdt/QJc8ToPtNoOcNAQXZAUMqcI9mBRuCJD5J6AB
y8l8Dx2BYC7wigqXEzDET0QY4WSPKmAcxK1F3x51Wr2PkrWoOHIc6ia7Wy3LCbqWotsIglEW86Lf
RMov67/Y3O1oOH4HGcr1jGogwCPgAT94RjLnlXP1UisC1VYCFmOFNeASzA0WqN1IXlkzIcBMKRg6
ALoGDBmWI0SCBaRyeCBstJ7BaTD9chYs/CcXb04fNZTdJgmhfYTiNBAEvB2CF0QXC5kLSDRMabD0
HqI/D/pTlbRvSj48Bzwk0bPsfXgyQ/UBhwRdwGXoeZnqT5IJUCrTXS4vhs1PaR5ASPY7TuwFzOin
QaUXZ3S2rzPxajO5lwhQBGai4B83kF1D8eYZ/ZvS/m79fqcNSivdUSi8Wq4OSvrndEjcBW03rN1x
VR+Cvo0h53MnpOEMqL3bUygHcRBt8ieQXJ2xmKshkTdEElnA2rnZ+vFjKJiYX/m1SS09sAzcv7iZ
ZryEh6FI92Y6npwhfhwLmuhHaNVHxzq6iojzcI6H4uA5e0z4cHNpuPHAZ1tNWOOy6lBhmSrdY3L0
Qgm6AA4iSdmh78g7VFXYY5D2u/NIx42T8w5u2Uc1o5/DRqtLMoJjobbpo1cIwUUos2j+IgzxdxRH
TMzRZQE9Qc3O/M+AcSybwmaQCUepgeERwtYSXI0IOIJArVSp50rlRS8t9TIoX5IVhRF+qXoFGVP8
QGnCZkt0fyFUP854XagaExjyKP7wwHcr0qe4B8d0YxHbBPoN8dZVcvAlB0A0iE9NwZwELP/EOxCi
W1JN+MP4jhCbo7iCrNjmOF3xh9dBiMwyjtLJ77MXkcPZOWhjB4ApP6JK/Se7dCiHPEZW/tz+mfjb
z/eqCd/380m4tkf+WIPhX/UJusTHqMcjXJU/GUNblxhc4RhMSXCRMZbGzzjpYR3wvSqB+JrN4Ocm
LWbwTCCwy5sw0QoQJT/GX6a5yyZdbjagh1hEEVTVsC6CfBB+wPMx6L0Z1QvwsiQQnzFoCWUzu2HN
XRds+pHMxwdNjD9aAqCg/X3Ayzt/xiTSh95bZt5VTkRBRg4OjzecrRJh2XVCYvGWV9Jk2W1U5KRy
LALkU1gW7w/xwA1fHq5KcR+9GucXOQhdcP4GsbLp163TeKke7lMDKlufeV/oFx56S/n502+CU7lf
Hk1VHv79H597MmdI5BtE2Qd8N/e+v08Jnhk3WCSUIiUWoCN/NnZemXYeD93cnkzTCPSh4NoPIIXE
hwqU4z30iPcJeNqc2TPIwbzp83+j7ryaG+euLv2L4EI+B7cEM6lAKusGpdACcJBz+PXzQN+4yn7t
sWtupmpu5O529yuRxAl777WedXbS+sYaKN1VnlHuBIHr25OJnEaYDGZZJxOyym1a0R50+pjDdLCm
22JIqDE8N9nNbhgikVkLgzivSIWv7qQHR+GenZlgrb6Yet9VZNbObJilTvpFzJsTkgfnLJ7uTU71
ZdnuMl3qVsh4NlGqPuPFzVpH15SWReF5j2FY3BRm8z1gEm4Hd1MurZPeJF94EO8FZukVxVvDNOMc
te5qAo/kc273fqnz6GCk630SKZnTudo6nsOt0tp1XMQe/XZxyEKW+vI+S9zoqwRspN/wWawjZrHn
MLH5m2JTyOiOK9qjFbAqwkh7TKk+aLvczjmdB3vILRzV/Ey4QPmi5K2putBvn/PuIzBqJu3omYD1
YubVlMVZFTw63XJyLzuEMvidaeIJlc6W96yD/yIfVcwwgY5BMN78LgfdZB/pmvRTNO7BrDhB40od
YrrWq47YZR+zCYQxhuQZhuTldS3vteTvZpH7pfVEVdWVt0tGuicS1Y+fyugrGotDF4hpJQzzRVdd
sx5sBFkkG/iRcBhaHtJJvaRcXJaHc3ku0fhQOYXtPdLDHAv5siFqar4NE0UAYjxvw4Aiw6QKdEJ6
Rw7T79XynwrC9kbLWGMArD91Ljj/8+MwT6cMWXYl2jtlr22y5ZLEDkvDgoH3JMd12vY201SclIIq
DMEFn+qyIdSzD8wHkQSRi33Hlt1l6efvOIvcvr2sqLlz8EpFJOe9FrIXltNrZhTi973RLLY6036t
VCb834H978dhLz9zHj/anfVRSX6s5YOoGvfRGIihQeNeFQa8ByO1CHVPVq0Qr78tM5Xxn/t9f6el
YzYP9i8tYpu13e3ojFcFjSHNsqOd2JtcvXhV8mHN9SUl2Hxtuua8T+UYrguPgDlnQJwx2Ei7Wslt
RU8Yz+ha029mbTqLkYfYHet523jaYzbxrC0b5O/GPYYVV7L+yxU0g+oRg0+/XT7+3yNgdFtMLCE8
6mWPtwSfipTNPdfRvW2iT5iskBFzMCRHu6EwKhAKrAo0sevEzsM923nDuUxfclkmxAhCCcB8heBq
2VnXTBsqttoV3iligUbvUQ/6j7JsnpJFCfAPDeB/41Cz6PX+paFqGQYhHAaEnaWFu/z//+DSdGvR
lGFgO1uGd1gTFCaQ7MR4a5UgsfPo++XtV8wDZ4/iltg2RntL0zAtg8flJ9Ny7ENJ+LpsAstna3vp
t2xJnjwSdn1fKedQ8RDGHU9lSdo1e6JX6r0/sPIZX90qy7yaweo/v6S/mrEdm1fk4Gi0FgcjgR//
/IrQlXleS+TxdukJZ0PG/Z3OmBN/tsLYFWP36iY0EwdTHP7z9zX/3TeGTSlANZtoJ/8a8W3mjJUo
gngr62pbBCFbgnO7tIFbhZ+gdW/haPzuIuXs3RrLkd91apXN8aeD6r8tCcXm+jDpJzduniOsXZ2Z
/bGXy03Hao7CeC9JYez4wUHXfS53hqnikGGm+Z9fiPVXz+LyDi6+YWI1EMqBz/nnd9BStq5HU+xs
B5OFt/zky/43oClsAHJI9Vn29R3P/KGKWb4C09KKeL1Pd4pp7C1poOwOMT9WQ1tXQIpSxe2yxSfs
wJ1F73fZ5Cbja3Y4M4sCtezEP7D+fhGybXbT5R7TWJI4VxhPvH3LZ4le/fP3lf4/mwD9E5/w/yPj
sKHzkf+f50T7Iv/u6o/mH4dEv//k71MihjoW6EIHf7nNkGgZBf3vKZH0/rY4diVuDUM44hdP+Hfr
sPgbmhUXcoMrbUfoFtisv0+JzL/hjfWwPyxDJKZL9v/NmOhfaEmOaYglUsh0JDcdR/8LOoweYJdG
dK63XprvupaJeEVf1WGIM+6a0eOg9fZNGSN7FbQhinMQ1KfeC/Z2dupy767V0dB3yV1nAEyKp+co
a/zJ62/6/OJVjJi5dNB+M6W6B+S5Cef4pRv6N5wlV4ueZpB2WP6C99KY32xv3GRJ/VnIjjHSvJlB
GjZc+o38OXa6XVJGG/qrWxpLF0ypm4zE3zb6U/+3NEf5LzuThZBTCAcKCDA1y/sLnyIWzWC2ds/Y
eqotP6pFep5Ruq7oq8Shbn6HQTqsnMG+chEOoXkgI9adiqSHroH3YYi1YYfxA+oHj3zE4i6CTjPS
G3lTuvNGkergoEgxWGptdIk7RRiy05o7PeoZ3erGnYBptK+dUKwSu6qvRgLSkYazFRVny/ixMhJ4
pWHcp2idGEzY/mQ09pEmPH1pOzjWyTTe5gUNPPuYtpsoKrVD4PZQbRpL7Wq0Pau8z9FCJoO1zr1J
OzKv2pQKb60HKWg92YHtJ6hZ/BDB80mvu3jVdq5xzdw4RnGqYcYMdO+GHA38rG50y89yxvi7qEpa
sEy6NR+BNcbrmuZTN9v1rRjd/hAojBOToJGFw4SLZBpmd7Mxf6BBk2fTncoNhrAE1Vxv3PX9/O2M
2rvlBgYmvfY1fPVy2jNaddYoC//LOfQbG/iPwA588y74aQ8ft26Y/zKFb9hImZ+NwZZzpPTH5L2I
4sjvwMNQL3BdHdEzEw88+o1ZvEmTXk+isnePPmmbDuXVK2z9kMNanvUhPHm59pCl4gnFVXMfoadG
rIZEHFfcn375RRHL9tZgCjeZjfcgB93eGBn+ZIEkh6aUe42DUNt1E25gLqabkgSbbYnXflVJLpoN
YKoCSNXO1uk9tjNzMJei6b/cCH4hbH95RwTkNLaf3/9Zdp5/vORE5KP0uofFSFMhq3MImzWz0HCn
Oc1Wk3LCah17u96b2jOmXHoFnv0FHjW+rVbDlnkXIpgONzT343VSTuUKB25Ey99sXuyoNc6dbdxi
LXmqNbT0QZZ5h0F+yaVqA4BxBExarv9hO/43tzZuFf/mjOZ+Y+sWk3UhLPmXPS6HimC7dWgx3ERZ
aSUPbRJluziu7lwew92M+/tkII0p0fbwy2wuGAOKcdyMcWCfMiXTI1RFzFdte9TGMdzA6SqpX7Vm
o1IHlpUxHVxcGQK2k94OdGQnvEoErG3iwrvYmlns01Dfd9FUYMa+E2b4MLjZ0jwvm50l+qsKflCC
MXxI00d4RjvPaA9oEtWmpGOeN/q1ZcxYmE+QHLY5FqujSp+CCSfbaMT4TEb9WJZxt6sGxaA0xGNi
1VXlK9XgLDFfw1l+Asl9KIMEs+lYuKtUjQ/RMlmNaWpocfDY0/Zm4tIazSu93nXUTWc6l+wT6aMS
4ob5OPmlanxq/swOhiq3QhYoHGZvrcVgWscPmA35Pl6kn5Wf5CHVApr4aLaBRPXRZyiZJDS49tce
D8qo95QNBaUgzUXgApdmaJIzVdp9FwU3MraNvWxjDImQuZjBfuiQIkfygg+IVN9miRurcsvYb0e6
hQqn271AqKnG1yruTELAKVxRV36Sbv7TF+LDDbwNivYYe8cd2pj5WHcaxbrV3yVNhZJM/wh09PgF
Y4nMnGLq6dBcSVRmvkX0seUU1o1LrIivWyNVYgBDIW3eS1wHFIVMWjVsilppYpBqPx27zQ+ZnEkW
77mqMWJS1LeSEdbGruMHGzFczxI/DXNdcTctAO6XLT49C1VSr0J5rvQmQJWNF5G0dp+IwYxpSjrg
r4HsPusfbRM95MFcHxGLWvdzHbbbftRvaA9e9BD9++yax6Ad6LNHlypgdjCa2mvTG1ca7/iSwbK1
DYFz9Iiuk0vvINDvsuiij02z9dApyor5ccZUhyyAhNdZpYeps25kcoDFF274UwDiaM5XmTOQcsTz
oYdMtGX73ca07KVebUal44h3aOOUriZOCGSybddLsjNnjX8Mu2zNKPBSCUHvtMM6qGKCQdv0O7fc
Zo2h0zgEbfUTZOF2YhDol+QAB6+OPlirfHzFG428W8RH1xx2jZVneNOWtJI8dhCufvY1rptpQqKo
q3YC6jhRRctK+LkXoHlcNKZMSzGhh9tswvDnUUH02ra2mCrOLcmoyXDBgn8K2jzeZuLNSFIsU+20
WYAcqyAv9H0u8AlF5LszIfbnSL8ksTmuaSyKtCkozCPvxlk2Sif9ymPklU2dKv5EUQ7Hxmpo6mkT
G0O1wC4idB+dwMlS+lZTnLV0vsB2Kjeuh7w7K+8NBGy+69gPvSiYTI16etA6Pnoxoach6okHKNzq
Q/1QGY2H7gvIU1Ufw2SfgUs7TWbmrrq0ws9i2t/xyBi46ozXPk/cjYYNNA3Vi8jre2MwJQwAUIFJ
kcBmj+p7d3jSAxNl3wRuNJguSSGeoHfcSdHfRjN6dlGXb06QfoxDdEwrKHoeKLKtapgN0yaBRwhR
uDe6fexpdLuRUvieo91ogX1AxEjjnCwiOlbhjeAmtg3KeFtUjIk6x6y2YnEqWWP4ZuOmTaz4PTQ1
IPB9cqgspqLFrD+1piJcrbXubSRHq6zTN3Y2+bYcMD2q8CKwn/uuyAp8jrrHpxZ297YHeSK1gmOJ
pmbjBUHGOLNstyY3rVWfo0WWVqNjFk14msHD5PivKjeI1nlHN0lL7XemvQC3XsyOH71S3XfkzFfH
1EJ/0MN3YxgfMksfdp0DAjYSAFViyNpc/lv2hpyApX7mDkeu9bSYukddnEzbPJoTWJQiLGkT5C0Q
XrdceRqElUEOOaY39OnxRYvEd+tGCsdfu/HWXtjQm0Xdh1+SVCo9Y6DR8EHPY31EDzRsAi3ruHXo
N0Hsoj/qa+aIuL26Vv14st4lTvGVVjnMlq7lijnrD8nY3ms4YHbkKWOJRe60WOeB2qhuMwSEe6Ix
83Ml6jU/+rM+OK8RjPaVMWFEqXXxEebt2Sy8z3lkzBFpBi7pLGL6k/b92kqbx3RkEXq8gwOgawjv
33DBTokenJWH0Cg3HWyEDO7ZEQX9xvji2ANXoVkdSmfeBqlh3WjJe160xirh/roZ11rMoIL3lJQd
H/qPH4Q099LhAAP+R+vGo6en695Axjaz3c669yGhkQRZe4Ot6zMZFhOwYx56GpowTuJV6JS2Xw+J
s+Uyuna6/q2ON30Ymkc3ii5h0e5dEe0aJx+gFltPo3seLBZfYVfIAXpEZm1pfdpW+thbBRae4ccS
zSNklXPvaB1rYbhL3Z4DwcZ6JkBrd6aOqe4bigrZW054ds3uow6nzdCEP3V8qgZUTeO6YVmiBZXY
lhNMxVbLKKSJ232Fz5eaaJz0p0rQQx577YEmJZui23+rrFCXHg6snSEugwiLE1t/8pCPIzUzI38o
fsbUBDAek7yFD4i9dwH0pMBbXRRgRpmXvhtUx8pNvp0clZLKHpppb4nqU1QKj2B8zMln9zsL6Yye
7DXhvgQ/3jx1bOwSvIKk8efp+Y+u1YTDzgG1A0YQF0OBVkTnMS01X5oQe0QBwN1I2mPNekI1FF41
C6lLi2ZBuNzLmEk2Y7PgLXcVhdK2b2pnbSX1jRd+WV76NrZmtkFmlvm1brfHnIDRylTDLhjKHzdX
H5ThfsRC9h2m9WaJjKcS9ortAPt0mF8bqdZS8COI6auYtqXmbdoc1UU/lqvMHd7kXKDa6R+SDDec
PQU3Qo9eqjrnyvfiqTr0OQiL1YArIsGGbldEm1oF5FWHge1scgyYDtICkURrEFdqHbrdS2xMz6Ii
tjMEqe977dGwASwskuh7o4uPOiimtaFzdNqogn36oO+t5Hey1wBnx/MjHoS1GVIJ6HP4MmptusIK
fGrNCRJrddT0W72uPW6KxVbk7JedAhA4aIQPOrbhF6o/cAxdXXf+o5I43iqSAwYND55dn0aTYZVs
U4iPneluKG4/tBgphzCNxyqptXXYhIfGCXyjwzhR1vqTPmgTR273Ev3SBw2SXjVh3k3pSwcaxAyr
boen/SoGPAXTNPKoF1fGGxTy3Y2L6s53YaL7rYeTlaLqANhpn8TTpyece6+aER2m4I8cU9yYzfww
eQytzZyhALxwTAXCQVfE1lJLTpVKK/fLBzbK/M4tzJ/G1Q/wF+3NkNVE2dVfqJzkXrXMvotx3Dq6
uubBwDyelm2MgMpHG4YzgVwEACBGLXzbmKytTNDUGTILN06OG8COH+dMW7uzeWXef1+0DVkJtrUe
yg65vmGqfRZSFbrmTRWjpNNL8QzvcMOiS/oAQCiibg6LpQ7KN6FmnKw8ou6oAq5i7bsMm+3cqNzv
y4hlHlufaKLwnaRB6xcJDFl4ZEgSVAwY0+nxx0y6++HoOfosAQLVVmDaUmQcMCOCQTtnWv+iDyx1
OQJkCMT4AHrqFMwkGcbIF43qGIv0SSuab8qlJ5Kep1XQxhtcKatyV9XZS4JSQ0YT+9toMGLgsDMr
875sTJqPdsnJ0yCWsJJ8bWdo6ruxZRg/fpolLzwbMYFmcf3HryUTnzkW77HJ/cDYyrL60zfOPlcu
5+GQQTD2EuZtTX3vNNpP6hrvc6SOBsLFcMhfuxnUAvIVqn80lUb1mtjJDyb9GjtAc265N8UNh18b
xH8Cr3xOKftY7eQezNF3FqIqcMsNMxbO31SSrLGXefSaq+Zoq8jmPYHu3LZfSQ2NREPoiRFu5dWL
0qyDB+3YM0yHPS4FWA1ebDJEkh+WmM4qj+/yrL3Q43oo1HuYWgQ4dNMDPpOj3d9mdvwuOut99rqd
63XfbmSgTwteY0mFg0Qqk9oqTdVqbOyPVOR/Rl4iUkfCre1gk+lc2kiOOOYV8t9koofdg1/vwYPt
mgDhQpU6F1nauj+J+TaJ4OQiJbV9y2tPkwyDbYtue2tEbuon2bGRobkLRHSjw0haWVV9n4HuNbir
rMD6fIIoqHepfOa2JhgmkntdoooaBv4xlLLPMUGlkgBbGUEw9JzKvgYQfIo5H3A44zpmPxkogX3J
HRj+N6S3hOfbaH0jys5xhKyojfj4+7zbeAo/WUBjx1ZUVMbs+qEFY3Qske5obfxD+feRt1nDvpWc
K6io2PLErYDiQKsy8rMpuU80TGC40bhcqm0rKKqGrHwqtPFgmdwyTXN6dND+rKtk+CnE+Nxl0Qt1
97k3Ko52Q79aDNJa1yxQFsaPqOYeRsvZyQwoWGENR8WEDpYBEGmI3hvyn5Cc1hXdL2XskpQ7P6LJ
Cc1AtWo6dMQgCXH1u59ZDILL6IvXakouXpj3m3U/48lxIrJ+u2itWrHO9eHj903vRY0/uuFSktyV
ZtutHdlCDEjdr9h2nzvkAKu54YVRmSFtlCclugl3D5un4abHwgVjZabPY1GDT9GcW9NtV3q80Aqi
+JKpHtBrZq/r1DzI1n6IpBljQY1OBahHQN6sgiyzn2JgelZo3eK5orGBuJvWHEUeqR9Gph5n171H
jXIXmNqTLlh0zGYoxxUMABScTZ/flQALyYJ8Loroms0wKArb2EAD2DeMgVmmdzSxPxPNwa87X4XE
KGtnB8lHgDnwlGXg7zsPCWrIPNasblrjIZmKwLcC47MAiDcr0EKuTsWWe3GKKSi/AAxksx/LzZQk
l/xBMFGdjYHWJ+jzvhiPy/djvAvRKbgOefhZR/G+DJ3NGGqFn1LkaWH805sqX09BR++xhWlpuul+
KCuSr/LvprbYY8q6gF8d7z2K6UzCyIpxuaFgbIPs0Jd5f2SnPWdq/uzTIvY5lh4KxkC+crMLPq7n
rkIpYiBrw+TxYArn0yBaJ55h2AOE8VoECGKKfxYxbTczvIrH4kuhATKH+VENY7HPHI4LmCxomfZB
EEDeMgG1ZbeOIZ+GybpNs4/WWnDFMvqpwgj5jVxDcTyga2PCTYERT/ZLNI+vwfjkZtmwwpl6wVTA
nWdB/2XwCxlLNe15lO4xGUKOYIm3Sf9TmOVPxNiainA408F+48BXyMhtGIf5QhQMiJLR2h0xKay+
gj9WfX82bUSQA89MhLmeGN7gT+8kOCyH6qFVw0Vl5oM1xuO6a0ZzYzrbxrU/3RhtfVSY5yjmqK1E
c5lmWqsTJYsEyBTn1meRl8eBkLXa7p8xuXzBC2Pbz5Nj/PL7rbV0PKZTKVedNR09NbwlNebsiPvA
+NnnBgsZAYoK+/vCwP8cdNNzK9GjVtxxu7R/bYG0TRPG17lt9qqBumf1KUGm036EibD4JlcheKuB
TBq/G2xfD8UfqfNXMiu5RBJZQjQlBffWVyX0t7qVn1Yvd3ZjsGliv5qGH/rl8aqjW0KDBPJVGnbr
obWwEJSDj8gNuPXCDxBef/HepiLu/MRE5J7XtL3zwqUrajmrqUdZlcuCaUDzNoriHCouBuV0toA3
cJAR92REAYLy8FLUxsXepJKeEXR4Gsso2CY1ia2LpmiKefOwWjQbJ4xuAgvlM06EJOiGlRh0SO4N
0TszCvU6JmaAQm7r4SKYpLXt7VjiAzz1qES5c0y3soX+ovQJyCZKHyhOZWi81HF5doPxA26bt4bJ
95Ra2blaECV5MfmoaXd1p0++8O7Q+gEHnEJkxu+6brl7Wzef85GblyG0rVdo+r5yM6x7KelFykvW
pmDiZNnxc9zwBNdwYDZdmnjcrMZy28629HPbuKd+s45znWP21aOdPkr70gkXs8ssTp4omDw4nfY8
pAalxiwe2A6tbR0W3SNx9veJMX3IVspzjAD0mi2snPGnTBEvZWAlWJT3KYS2TR6AQm2aKNr3HlL0
fjTUC7kOGJtyjzSQzlDncuLlBkmOdZJNdo+iI9270lpqrJjaM+207zlfegFFRDdOp2++ihZvf7jA
EanHufBzD6ms6rHSKzgUbaTvcllVj2WRa3svKjdiLFC+WJX2wbm7CqNMfYecPkZnQ/xISXcQDbfk
sbypQ1gJaYw8NQs099xL9SDXQcq0KXMcbzMyZaRtAqlDLQgrgY84DMbhTzL1u8BcyPAJbBol22k/
hIY6TnWHQs8rPz2KdDoMrX6lwyC3I3vZCcCsBzIYSoudDtET1AZYjXNsnS1cEZvorlJMbwZj8Cjx
hvlS9ca0z7yu2luJ0i6phndGNKb7HXDeaNP//E2jdoZ7Y76GJKgf6FNpvzKk51jqd2wt2Zcutb0+
VsHRhc+9x90d7uDNXpNIT096MLCdV5hdnCkvz3bieMeGXjmtlvTGWL78/iqqam1FDehS8jG6C8vb
Qeo0XpsgQlVvdO5Wt4g2aLKrVXTZbZIN6d3vF2H3GSV5h9q8yfZgHjv044NxRftan5pG/eC6MK+J
pb11oZOf+xHBjJxVc6hhtD1k7I83RmQ8/P7u98vkRHdeH/5YA43kmXeSddJVJzoLDNt03VhV4fKl
KckEICdOH2TzmE/JhzmQfuAYGiK6tiUETKTBJe2maC+S5dHmtQSOUzzQg2RcpS9c2swkJWJCHzzl
XrjBTUDeTQuMFcQ1Ssl04p8M+IZcakBWj0rMuzohkgLZE8CsWPbHJLy6pNuaD3WeDLcZTvhNlVi1
j4NGMPeboUkMYtxodoxLyczuNUmFNOvatZgV8XWZSbZHUaSvQrnfMfaora1x4wQmGZ+aCm0EjpI4
mJtrhR/mJGrzndmLz+zCuOFs1O8k7WxLb+bbPhoxz5lkeMgJLd0srAL4EdLBAF/W0aDJLZJSnhy8
7ofEc7heAT6lI4U1EdbfLbhTIdvqPDW0X0uPPhuaU0JdaFCzsK8YntDjy2xqN6A8mSOwZbZaGxzb
OQOTMzS7tGBvjioa0UjS75HI4cYQYmMbUXJEWSdvnXnvFfprKUP36Ia2c+yEh9cti7y15bJfUlbL
fV1NWKmn8MRMXyJuLx+hT1pP3DpwZTUjSCJNrMIQIGwqTO22d6aTKqx8PwyBuVemw8Oiy/0soTdh
9/jp+gijwRjFW4EbYNeD2wPDPBbYC6qfiE8MmqPodzRPueKpatpZXnzWyyQ+jRi3BqulNV9BfEnC
6jbNtWwtwtRGAFdsyyoxrnAVf5dcNY7dTVWj7KeJ5q7JFEEhVFUHTWVEvjLGQPGXXrn+V7uo6uaT
iCrEjYOCQJlH403qVbsJssG+kLZ3XFTlq3rQyq1GnODNyOhyooN5CuvuKFszeKOZdfRiatJSG8Rm
yoW2DhpMY/Rt+luvaJ9ljTKmGeo/vNfFaR6K59Z1F7nVLO4xb6UHS3LqlyNGmED/9NLubV6AHSN8
zjWUm8lnoqAdmxpThiPpgQPpDM7B8sVEH3uKKGe6yUYwCWJ4P8Uqufx+SZzsCyqOmPX8GFmWungl
S8DgAS5KrwawrTbhaMO0SVzOrdE54iInR6WHXyrfsmGGxyye1OiZTPi1O3RhgHVjgctjsM6NMjsI
FzLaq5opSW8t5JamxE2kK7wH9S2rgk19KOSN6emtX+Ik5ALKljvSc5lLG2ldbHX3PB1oOCG0kgvh
UtGrOblrgIkM6NWRAhj2CbFeeixRkA4zbC1nbM9axtRVJ8GmN+3pEk/0c+1bgNDxj3vn2k1+SBLN
2FCuFf7ohPCO8uDo1WC3qL925Bw+RvZcc/pz0wxU4G6qYSHImSWQ58UP0wcY2/Hm/HRG9VXSNNra
FrJYKmkX9ob9gOgUtKJ51ZG97ajzD02q3TB4uEugXCIIVNDK0dUaSQQd+MAA1915hSL/ppE5jK8S
2xnfr0uZgNo8blthZsWtHZvbqvHia8FhbE8WS9AySH3BaRUXGHB7ZgpUD1YNk61EVILCatCq7mgV
LCJvJDaJ9o6oHXaqBhgddovTjLeLdVcznerM7RhZ6U3ZxO8F/Ypd1CtzV6jmPnCyGq3kYK/V0F6N
ILl0c3o8tjz+60EZz+kEO5GTmkgZ8eBa1l0N7WLJ5AQDyiVbwQYcsypfmy3NJJsBFN8fsGl102vc
q1ibQwbQqu3KY6Z1O4C+R8sdFmYsY+Q+ni5zDrqu9DaqERlXXbFqev006F3LDbfBCkGIlQe9Z1U5
f1KTZnUkk6MZpmcTtcaZQvnZ1XTMZUVP2810Af/OuDaho5XXMcve09FdJ3Xk/Wlq9Wir0Hvxan3C
DTYy9A6SaZt2Y70PG+kPQ9vvZlwl1yqlVazCNjlnQErWla32vT3U56bUcatZMARtQHtuN7obF7cy
ZrJ0bZBiuG/R6q5S7DAvaM61VSMbXLGBdO4Ii7zNysT+g2+HzLEK0HgSPObpaJ0U8ExfFXRN6rlp
bmybXC5b7jquw0zzwPvPIBVDIcHNGMkpNPKfUqFdiEtXXzsVaWZAh//wcl/mxLCfh9a+ljwpK+4H
842DzdVloLQ1Ss/cGeZiVwb47gfWMNKKxgVDIZXmeCnliL+TtFJ7HwMwOXgY7FZss8MFVNSmNSrG
Z2OV3Ayadg6IQrlx0fHOcjraNXZTNFgOJWmPT6PNN43XbtoZ8oMGDg8ET3O1IHug0u67NUOFAu+R
CNewaKGbj/Ir85I/Sdpyy1zkviznQ2aGQC+9sScJLTgRmAJEPKNQ6VVvH0Xgoc1lXVPuXlwSu7Cu
bMqqJw8P5sW666ZqHZQuzQLLe5LjcNd77a6uRbfH0xeswQiUKwGDOGyn6q4AK0MKFYiUeux3lgKL
h++1I7nZjg/TRK/a6LyPMmo3yFC5Tlmy9YOUeXQHJR201rfBQNehu7lPynnniezL1ZdEpfGgz8WD
dJuPjaaKgJIIsiHxU8SGzeNemJTUTckRtNhktxG7MH3BMNvCaeJmUZbptgrH8NSj4/ZD7lcsohhv
Xih9u27URdSSjbfngmSP+TWe2JnqqG/3tEJZgvraJDnD9oYXkuFo89qxsZsj6waADrhCvXgb6Evv
lcF1Ky7DnDfj4o4WlgdPk74sa4f+MppQPP3cJupDRfCTPy4wjwLllBvsZjXox86ua3/owptuMTYq
uSkXo6OxWB6Z92zqxQRpL3ZIB19ktRgkK5yScrFM0sJ+NxcTZfRrp1yMlaKuHtzFaknOJqf1plss
mAleTIf7zCpa7JnDYtQMaUdyYIerEQ8ngdC3mcgZhxDGlGTGlh25vOZWV/h5x8BOYle/ZvqEz8iM
dvFiFM0b71UjyBgmnzrYi5m0WWylyz0Ytxle02oxnZLdFS4mVN6dk1ZgS63xp86LUTV1bTREkbqb
FhNrtdhZrcXYmiwWV4XXVSym12Cxv4q42IcdoCVn2Jf4Y0d8sgq/rE2jeLHP2ouRli5vfgTs1a4n
XLb9Yrc18d1W+G/F4sNdDLnhYs012ceLxayrL7bdfpno6hh5Ixy9P+3i7i1tfL724vgtFu/vsLiA
gXWsgsUX/L/YO4/dSJI03b7KoPdecC0WvYkIDx1kUJO5cZBJpmtl5vrp5xjvNLoEpvv28gK3F4ks
VFeKCBdmv33nfBKnT/5WDzMSKXp0u4jXDKdLi8KJEwUWdwoxrhVsjHij3zsKQK4ViuzDJEsFJ0uF
KdcKWBYKXRYwzBkss6OgZkaH0dmCc9YQ/7Ex52VCHgfMv17l8DY2R2tbHUoaZpPK3tH7JRRA7enO
zUgNR8+wIGLy3cVfPIcArhV6bQO/bbz0qsNkpwPDCAtKO1a4tsXMGwEXs0FIbibrjMphuyULmqwj
wDjO8s5T+PegZledQsI92PCIQUXoDRxC1diIWYQ09wkVmLVYHAY5jDgChZljg4IyTOqDz+Mfh5bB
uh8oPVF4em4PnBPXRDCeZoWv+8G2q7WNAdXuQbfHJEIHhbsPCnxX5795a3Y0A4L+FKDxNQk8WPky
v1ipeGui1lwl1kCe2sImW8PX02ItoO2ZYb6keteQ8nkwUIYS5XAAQgH0WR14D62C9jN33RssCoyp
H49R2T9Ok0U8ZGrfnAlVaQaqPvbEIiFm5F6kw7Kb+gCWkbMkTlmTvRUwdY3ZPhWIoZ6irtswVfFP
4NtoR8rm0ydTyTCvq/d8fq/CB4vGUNAqVYGhpAUt9oJAaQwSJTRYiEYwQC6BUEuUVVgPiEfAkSsR
Aos6GruUHEE0XKSOgTDBVeqEBYeCG71peoJirkMDhWKhHUhmlYYMI4RFhd4euMA4GYlInrtqEkWz
oFHHn5MfP2g0xB1S/NYmTodRyR0Sr3izB47QlPbBwP/gV/uu2Fb0HNwO9megl3e0n2BOR3zcRi9m
AbBrK50EPRZ3M4ptjgo5assSAvq4J8AojLUEL1vbeCly/BScbWZhVRAGxYNyqHBY1EpmkaovpFCC
i1ypLjTfeOuV/IL+9rdc6TAWJcZgMfhLx5TB6uNgKXUGvAxxNsXOEaGFcQlQbPDW2LiO455IlcU9
4Taenz4nqBZQj8vHylKeI45pWPHYOQ5K4zEwk0jwelj6RAQlr2hDbk99bF3Thp5X10NHHGfq+M6k
w4UJEy94JQ3hAjlkFmWASTMcdCUWYaK4pPIgsZ6vHOG1N1BRNLHP7nAfMM5k0k4/iFKVjD3LQIsl
jNf0H4XSmaSSREaL4ESJTiy3eyJuy5QfB4qHCwX5zqOn5Cia9ZPSkjuN7V3I0dqFkOZXakWsefCq
2EqwEmNaKVqQ8Ar3ihXc08tW8CTSX2uXBFJmoegQEDoSb0ukBC5QjNa2IeBGJAdDSHYjlexlwPri
VqyIk8U8VvFw7y72dgRhmiWu+cx7nev4Z7uoxtza+MUI6cfYG2bozUVxCq46YTSnds3XydeyzegV
LckrU18ZWIvpPZdHjBXYPtD7bPW858yyam7ynPNQSblGnsAvLBbiMrbPZ8NenuRYTywvdabdBefP
uURTn+m3radxk/gT0/O8Y0uyRIQ0mvLTb/TgTqp0HrcjeWaGQUQ0o51uaT97neW56wXa1kTJtmGG
S9jZMD690aQpwmWqYdfK64KoemKhtTFbXhaZjr+2o5TgQn/S7SAi5zCnPatbdMFeQNTZMIxONWAw
QF86cYl7Rl5JcMfj39p/iySdADFHIZiEauRKLZs0XaprfEYSA1k3ZbeN6L5qo33LLeMmN8mz6JMd
6ohPr5qk8XR2BTyWYGP9ZpnR9MgJesT+audXabBZFB4FaQhrJI0pDDiYPFajbm14xT+wxUmvfWW+
SnfEejO0pIHS3LtdgvxeOHV7W6THnoOxtV66dZhEksooHS+eaDpcUWLBgBa8zJ5unBuzWSBcKC0I
yCIteteGve23m8ooj1lnfaQJZ2SxJmysNwxPhr4+oavW1tYcvALpL1si2A+pGZvbBV5qy1Hu6PvH
hh2v4w/zC2kualPr3b9O/n63Lf4hymxbhs3GV+c9GJgwW3+MMrs1shaWVKzDapjDfDrR0xIfotFf
wpwsZBnMOO2RsOOq4+iln/Qd3M5+KthkxhnCCTPjzTQH8yvTfuNscBAa6D2ymJbA9/+HawCruvmR
I4i//+0n0Gsn5vuvOK2r35MyPrjU/87WrN7zL/Ff7PvfK8rkvr5/wcPn3/+m/qv/wWsMz/3N9nRC
aIbFnN9RcfX/wWu+/5Xv+p5n21wGrvnPZj79N64G3wsCHnCOTcow+Cdfo/9m+DjP+XeeaVswXab1
nwA2rrrI/nkRchBpe3iVAuoBA8sxwXz+eBGKVhsw71jWve2/TMGFaZCvH53m0ssPTb62bNuNS+IB
WlJDNtw3y7NbIQy7b5t3SzvlDLV50A285IL+S4vavebe9f3Fsy5BdPaWSxQzvTlKMiNmxBpUFZWT
tD7gXnPr23jYdaw/LZ7oDxZsGHNUKrl0Gp3D6n4+iB8NXhve4f4q+IpeyI5V91nPrn6TcEo/IlI7
2zeayxlsve+L7P+Uzv9HPNn/XcvkbfNVPXTi66u7vDf/D1RNGj5g6P9+Vd/QMine4/7995f093/z
D2TM/A0gEiJMNwKdfKULovQPZAznoM91SY2F7viYBbma/oGMOb/ppgMXZpuWb3LZciH+AxnTfyOA
61jYlH3K/2ge+U+uaJO/ze+uaIf/uTxTXWgK/gCm6/2JkPIKbke74MrVG3dn07mOIzacIo88FuHA
lIlL+YHBdZOQTh3y9moY03n02YTqvh9GyfiWetVhWJwjk/hTwdCOKQPiiL58jHr5b3CWv9BcJMy5
xQE0bZdsof4nmqV2rcZBnkMPssfqmAAPbtudVV1bO74dkbPayxVDxf533yd7uDmuq/9iR3Ot06qT
f//bX9qXHfXdgROZrq3Tacnn/QeGJgd/n8fUEVsz6ENsqJuCLGhtneNh5j3kckbVh6b8gbdo0zCH
6y95YT34B9fisH9Jw0530Tu5VfVvPgxDgS7/fBapb44/FxcUD0N8Ke6fnaODkI6gAI6SWyPazn0c
lrF2U1FqKEnuQ4ItTK00sI6RXr5//ZF8XxR//q1NH9IQDhLk6s+crNPUAnn4LLaSqDnZ64POwhU0
7bb3dQ6p0Pgz1ynDmUJiF7H7qgUDYACZ7ZypZCI/Jl84x51Q03EtCnnnM3jKxvHemOYHS1/easCU
/mlw5SWjkdKK02vJOJm5jPnIKdJKzP5aYyhSufo6kMzHdePkmlzBWcbiByc69IwePKW0R+R+snZ7
JhActw+L9+TP9Ip6OHQGDKwuxIi9nOCddhDwu0aD1KqdJ/7z+8YnctyeJGK5tVMjtpTNYU6MYlX7
455eCE6uan4FfcR/K26NuL/nD/dsU/fgmhFDmnlZ+e78M5aUqgxNS2JmRps1MEtpEiUK+vGvvxDD
/cvF4EK+6QFUKrewgkn/eJFmpm4aBQvG7eDez/mhSDYG/ebDCdLDSHea2HjRhjRYYZIH4u2zkk9J
sp6f3RwrRmh1R/JocQfQjoXOWEjiPCIcq8mevItgxQacqjsSGBPFDCthUH5FI0iY1VhfNoF9Gxzz
ZF8Qo4E2X3ZFZq1tthMDs424bemDKUKz2U7lK07SNCWWPoboet351gD8dNcavVZm+pCnl8JcD86t
Xv6U/aYb1jRK8DuKcdtpAHvbojqofimxBf22vUMUHINuO1dnMwtnHRH4Do8GPCL1oi5yonHDGWNS
X3sfqfvBpk1XvxMoSZNDX99WFVnyHYhqJMJAbqOWB9/GZgiks0dcmf5jkx4La2eKo97odIaeRIHq
ErDh2AzIqNfSh5rpQy/dU8qFR2Y/2xQBrLXoHks2sfeJIKrEZrNr01suurS5MQm7B/dieWU+NSUP
cXpY+JQGFHR4yMCjNktznmpzrZHKG9geMUQ1xjs92ObDzYxWaNhSWMdOS35SgdR7/+5RYvzlLaAu
n4CdElMyXlG6+ve/kyFMMdqamkbQre7gxX7xxoeASLy/YCosVqmlrVykp7kPDzBfGEVCNJqUvDBO
j+U9A7Pbxcx3Q0uwdua5Q6CwtZGJdE8uewJteqi0YTO15pa9FVmwsJPD2hhfXIN+cPerHZy1aREG
6K9tGWM5JcYFTDVLa18zggI0QWuuUb0DIFd86WQO544j8eLLYypSMotZ8nwTGexlxt3MaGEoULZ0
5Ay3Ws5yaleKRye6FvNGt/ca6aIqvsu6D6LJun5jVndT+aB516DAob0nYoBJlq6PXgDCbfyJGRzz
weKWsSLD7U2ir1mdrmuMziaNGyORaSu4WsENDS8+oklnD8+8tE9692DPL3Z+K6J87RDS95wXK/3Z
QZ5OZMhHryGNvBAHxHbIQXzq7Klv3jnidYL3aKL433y91l/cwZxoBL7JxgkOlIXDn97xKYLAxPHK
cttqy/tUShF6jQnPWFkGSA08Ll7d4minGtdfSYcRjz26PlSaukxDY57PZlLf6d10CfrgAyUoxWhE
NOlF6Peu1R8dGf0shujsmLVYW4KKd9f7OaaDHxb2ku26hNZB39rbI0GsKpvjXV8ZH5qvbZDXJf9G
4cAiSa3Bf/9yYk1lIbnh/Ug0jNf2n67ljEeznaZBuiUI3/KCwE3Xa5inBJT2RqomwLj/xCCDqmHQ
GdxMQEpD1BOKcZlius1xmDL4h5pHf+Mg9cgRCLb2h5YYF12O5yDyPibVSuiVC4KrtusR6hIz1PJD
EntXzR69FYskZmDaIcjcfhVYy65JawOjTRDK3N/O5lsV297OcesuzKubFvKXO0qD48rYcxflvs2M
0FHlijeFalqsBs4ji1gjwlTvOSN4XCSKdt9pQ4q9NM4iMqY/Noom7igCbLQpqFZHveaZraumx7gs
zwmmprAoxU1GWhtM9VGnHDIzaYmk+oxxITGyquX/0qkuyUq1SnLCikuxfUqpm6wXjvM9l0uT/sxo
w/ZIo+5qn6OD+6hNCmY0SctlWTTBKuCM90EpYU1NN49+U0LkBFpx+lZ6+qnhPM7pxJ+p15Djmx8l
fvSrqfvZPUT6pp5FcmZHh1InNa9R4ZhXx/SfaJiltJok1bmoBqoHSnw90HWYVTMSZ1ITvK5t0tmZ
5vCxOuOh0zX3yENoy2jKv8vgqK4jYcLesM7VMgK0KFl24S4ERSARwsbSb+nPJabM3cFpknyxSvQ7
k9XfdKPVkKOou3tvabu1mXTBrm2TXZVn+W1i6k+xVRgf0SydM9/QKvbiHjvPvjYsAQ2B8uX73Pv7
Z1NvYgRMx+SsZZJ1SZd+VVPWb7WagAPuwPlQRL2CK510a3J0ec6QsHEdIVzNepwETYoZPyZn55lj
e24j45mT8IgKcMkLo07eZ3+2LqQx6dyATg47x9Vo9YThpV9rDWHzJALP53xyzNZWJcpdJYLPqB1Q
04gagDffyiYLdgYiTjcnCF8yjCoTSSxHPqh2HgG4yj1ukaOfkmPsSsnXVfD2dT6WwgYSKLO91SVP
tj7Pm8RgoVfN1b0z0O1Flo/goieCnTUyva2d+OBUzrT+HreVQX2HVidYdUVwYzkxMmidjlem7yuS
tahnAeN2WloRHGApSZsgBWEsPKoIwmeK7uwJgM3kPYCQ7QUp4KHSieJii30eIZXxp1iqa5C0mNad
EiY/Y8H7k7QfbbNwGcnMHC1ybrXaa9ZVLAm+LQh5ewqXGX5/eX4/rpsoYzg2WrQFf7V9yXmDRVTO
zMU+NWh5MAvj16wPxi4b+nNfqmVFMS0hMXADkfMojikVRsdiMq9m0aW8o/AMMacoT460uDd8VJFL
k8e3kwezljQ1bzPTYSWvlx+C7+kUkAo+FvkgiX5q5UNd78a6726CgccP5/jcknbprN10/pzsLD/Q
xEbdxqIda0IDeb0Y6CYDylxnj+YP7blEI7iyOPMDj7NpmePlWXFyuovUvELMNBiUm9Zj2eMyLbPS
Q8zJJc1iwbyN6TNOyzHZJxYNgUUku206Z8kqAVldCZET+MRKJXqQi7okNVPG7YvvaNERAODE89oI
se4raqLcVHHBa9N6zMDKOPp5GehFYB11yeovO0+ckPHHmyiBOOvRPnEW38d2SZ8wIjRXWM/4Lx0F
dSc77tJ56+R9tiOnkae5uyMYZHFnYefqlmJCAM0JVBzlbUitm70eJXpNus1uq6xpNnRmOkvXHFs0
GluTFtlMQ5HRdI1DXfg40Ca00socXQBgjvCNbDs1DTg1e4pN1jIUgEFcIcmDgaKDbj1yPXN4tRAn
BrtMYLjWc9th7Otpt3TkaYlAGM12HjY6JinU5iYImmBck7qSEyZesHH3GAzorwyvo0ipYzWaueIA
y763A+1tHrp8M9H/xrhVskqGnEmbQ4ahnF8Bl1kPUzCMZFp5jz9VydPUAPBpI9Ugnje+8NiGqMVf
skktw9qwtduaAzFRLZugFUS7A/REq54nu3jqn1iSdGt9KoY1iUDI8q6pkXPR/OIsfRhTRLge7JqM
aeWdLDLksUmkeVkksbXZvAsg8jQ4DCpreSSjxDgQS+GxZhKAcG3zgUO612KenT3D+7AZZXTQEKLp
3As8/auDtBqO7CopMSAaj9FgbnUsklybn5R9ahuJn1F3oyhkL1SuR1u8zUR9tl1roye515LkJ8mu
XeSwdEzckR2FxhaSuAAfO904onOpmR4w1dDXxM4xLTlnyb1hU9aQ07Kk253YNJDnlgQnGXKPtpcG
zSdHmoIICGFDsixK9cB54LLCmGcyuDyTXcTo5rfY9MVG01K5LrhfiXdR1tKbT+UYdAfOYcTW8htK
wjsaVkkl0ow6uBwZou7VrYsdR9aaZi1nQ513vxpjC/iI9y8bTzI6LjL1moZA1UyVaL6+8+3ohyBg
pk4Pgr2VGqzRvnSj0B4yjc1Dwce6qmPtmLNfvC2cwbtFG+Se5iI9ZT49EVo7HabCN46RWFSp+GKs
sdKP62IwklPnfwazneMspNet+3RZg5w10rTn75+xzobO0q7SAYJP9M7jqR8CnoIpoyFgGkqwbNCb
cJhdsOdAuweHECd4+8ckN/VDUQvv5vuHnOXqTYwmcWsYEjlkweEQzwl1qXTlpVM/fP/s+4c2mx8n
7Fw7a3lubTkUWB7mX6SgDV1Va7lhBzZzGkW8bHAVYWik9Xjb6VD7rIP2ehP5h2jO0nOFLpTiyRsz
lebGrije82svWgMyQ1kAM3L+X5VHfIY8bocl4jS3XUKzLfMD5S+hm+b1pRFesHUSsgIlgnxOZHnl
XhL1Q6HLnZnH9TkpMYgMLTNbd2yJsLjNiQpzdqTURa3jOBO3/EVvI7BpkkxdsNZw5qylTfrUm5GV
cnB8V9i9QDniBQ9VF2sXr0lOGQLSSa/z9z5wI/KPibeaGEzts9EgK8/tmfpj8Vjl1GSNQTu8+XFz
Z1hNCJJuXuu44kg7KE5+rI6j9ZYoP8zzXZzgQDSa0bhwnNTd8DSC4sVZl8/YoGrWPIgyaAxxmwrq
vfc+Cj6DS9Mi3KQF3QmR6tPEkcXHsprJag7O5ySTkRCtWG69sgcpwWywMmWK9CT3SEdb0Ro5fs5q
qeD97ZBBlxGbTE0jbDF5VbZxOAu/WWbtzI5uOXsNBZtJge00F8tNOdtYERJzOk1dTrTPEHfExM9o
IVh+jdpHieZn38+xfykb6V1yT6/2WWb96Oc3Z8FDwtaSi6RpTnxI9r3QMue+MtBnZuoVKfv+Nndo
2ei7mWs8Wrap0/abcm6Gh761HmVlA2iChngdE5OeMsRtxqsgTYjPgjjdVJa4n9slPlSMxFj2483I
FP5gw0FYCohIFRoRDEzH5pQIUc+ud9J5tkTxQl2F/swBLmgFpvC8jQ+LSPfafIsfmYQNLEanoAzW
YDsHv4SJmCgO5mDTTvq7JJdc6PPLMlXUc/crTR+vgQI+qK+8GRUCYkWnUSEhC2xIUpQHYdLoaEeq
XXXcGqNF76ECSlh+EqqEMeFmX7swJ1LBJzQJskuCR1kUmDIqRCVyyy9YqzqEgm2XO0nCNWCEIjK7
YCXqeysW2VRKchwC/TK37ZuZOMSDRoeU3wI24FkvyyAbxlHEIRaF0URvPkwN7a80EijMBt6fAdRs
3Eyc6I2DleDs15pQDmgXI7v7NYHQKmzHht+RiuMR85uHHUfhPbECfSIzvQsU+mPAAA2wQHZrxjT1
lWdz4Nhe4UIVp/xSAUSWMZ51iKJFoUW4/I8drFGjcnkKPjLz8blROFKVdNeYz0o0mGWIIn2wQFX4
EmaIN5Z8Ry4Un+PU4ThJljPoTuGeeFaT1ICEqvruOTbnM63HxwRSiiPhdToBC9Ecsprd9o5vk5nX
hPlcYVa8h9hUbMtagF8pEIt2uYc+G+96CK3FqHnpw2ylCt5qFMYFaxPmcF3fv7WnUC8PbbRG0+ii
pS24tvoTKTBMV4SY3Z8NGKFVBTu2fCWWAUiWEadHm30cWeUvsGYuEgHIs1khaBIWzcVeTmnbUwyj
Rtfti6ugNR96rYFi4wxukzqspzLtq1eYW0nDOSfgtqLfoOAyjmQxdTyZjrP3mxmHXL7JQQP2Fvyc
ZSi2tvjZKbAuIqVkOdoX1Jq2LhR8ly0/sTFuOGP5EKP9QNx+0+NqBYgUz9R6UBEBxlfC89H+iOR6
GD9svTqT9xmOEvZPY+G/ytLPyEvvIthAYKu9pWBBUhg0GNg/bQOFW0pGdu8m8gWUKlmNCjYEvv9y
TJsb2aU2Ah6RTfd+gk/UFacIrxjALWYWv4vDJhxT88GFbCwfJihHY6xD34xoKIB/rBUI6SkkUldw
JBOL/dIuH4XCJnvjIQjqi81MWEGVhcIrA8c/SUj5RHGX8JfLcl8oHFP9fo3iM32WaqbY6/lsYE5w
f9alSiA8twrs7CA8NYV6ajCfnhjPfjNwBXbBE21kt5prX4HJHh2Fiy4KHCWSfqwgSW2I0gyytIIw
7SW3YaOgUwl9WhRTGiKseqh4eycluogKUhVI885Q6CoRFwBvIvSC1BiUznMD5Wq6LJsV9jqwp1hJ
wz01nb2xDGK4fcHyJoGWbaFmbYXP1gqkRTuYKrB2KdqzrvjmEubW6txNR68nfSGbUUG5q0gBuunM
jDUtX5mq402RH4Zkaen7PDZm4sWz3s4Ewjko4H26Y23brx0FA+N5469hA6EpULiBGA4UOkzF/S6A
JS5ginmt1YTvMowg5v2osGPiCOcBDjmehmeW8786wwHuG0b+/h3qMJIYY1Q+TRz5EPzJtrmim78x
Z3hnT4HPruqxT9wbyH4IQthodOvo1KGlPV37MlJTIvpniKEHPUg1xxIajHWkYOsR6pqSc9bRCSC2
qYhshWYHMNpSwdpBvUH9Hq/ZsK89jTZFV4tL5iomKUKFeivo24T+5pFI+YLJnIawCQlHfwX5u8sV
Ml76z+U3Ql4vH98femSRMpPN1XeoGuzz+CJnx+Aw5cDOGZiXxNQ2jd0A6YQ8sYdShOWUb+Z4vtHN
BX1BZt352GSg8YtsZ8IUsuvnsIQuo7WTOsdKwfGLwuSrb14ebh5+foajL3k0VXD1tANv3Zxhh+a9
uuP8w4O/J0UJ8qL/oJ3zhzPccNUfy0V/sGsvA1//kVb6Q1YNdzlUvw3d70L5OxVdBEaOZoDDHYOc
Z5zjUIuUGmBRkgCrKG5ykHDfan/2VsFzC50A0X+ETNFLteyFdC+xrUhPCEKlIcjxEXSm6rFE3q9h
KugxFmRKXdCzZpS5JArfMT6Mkl9+Vb9ym64srAeD0h8kY/VqkpwD5YLZsH+4eBKsrrnSlk5d2YCi
UMCVUKphUQvSfhHczXAtaEvwQ/p8/dsKD0OlhAyWUjPEwfQx4GpwlLTBVPqGaUDkMCmlQ4vbwWqZ
makDmJjkvR6hisLPvxX4INpdzbTA7JKQIDAAJFuTuJGfWP6eyOQdMbSRoU43eRoDjOsPntJOSJwK
a+b3LxpGikZ7xIxFZbpSVbD/2pPt9sMFi4WrdBa5ElswcAQNDht8F1KJLyqlwLBxYWC5QopRMOUM
8GQ4XvsjBVYTk9kob9tpAqlInYUkYIFkg3FyKCJOEie6i+xnAFeSigxgTRALLWMhPeYNMxmHx0LK
SQ1puOs86vczbg+J46Mbo/OECCPMGxDZOBAWWy8E3QH9yVLuasRjbULZToF6fyVahIFzouZ703Zw
hhUPAH8f+R/2XBo0n/R2KMVycPvl14ibhD7btwZXSYVFc01iayCFxrpGCU3onRpo0wU6MrCd2FhP
OqU/8ZUIBZfsNUsxo2BIEZhSElnMK4TNTATxi8GvyYvO5UAj7v2EZ8VlZ8ubJ76PXE4z8bbDXDyT
ejJvbbY8G8PmPMMTL3nhzhsjnZ9MJXQhB0NbQ7R3h0Kjbdd4jHnlrzUsMBJuLQyUGGZWihgHVYxS
xgyRhOPwkm2bTl9VltzbendQz5NB6WZohGOWohQ0S4W+FUPsamlv2vYolaqmx1lDVhwRex090z+M
zoazcd8bH/OIra4jx3E9etYPtFA2Hdz8U67ZgeoQPzZpM2ALIa7aFEduAkpbhxlrQDs+17188XSb
Br8IwaA5VfTPNjWPNlL4pLvGsNbEPhdADBh7LKXu8ZXEJ35plNLHxe1TO/6Fkmi4Sqw/tHK9qC8s
GhgWSrxAQaqF2MuzyfjpYQ0SzCpKLEIpVn++J49RIoYhmyx4rJRDBu4hBwdRgItoHvxhl+mcI0dD
dywtVvABXqaQq/Etin/aGI0wwjmbVrNxkXW7TkmP2hh/Cwe2HHlsmWGNlK/G9xSMxDwhPUKrNas2
2yDr0+QIBhbtRHQaKBnR0qKUS3JqD5OX/xqiCSxFEGp2aJ5elZ/LYL/kwa6sfWY5unJHmvFRy5PH
rK4/9JZu1PLBxfoksD95WKAwDBCDA7HCSgmppVRRKc6oPEBwNCqNlG1/acR7174STHmSLrIpy1Yj
g3WPtYDm+vgpsFIRzxyoHAse2ojFTdDMT2Rg25yAOOsRMbaM/z2T5WbAZa9z+s0Z8kZgwZKwijix
EPYQQJLvDq6sTEmzsuqztOar6SFrG3Iiob3s2Df3t4pPWeeYt2wMXH3R/1pcPDVT9thj6EoGVF18
nATFPeZgs3sueuuJGD4nbfi9Rl+wlNOuHlrhowVmrcm3WXobi6TLNlGKsN4BtRGcB4/Yw4pxYKSt
WR9a2V1AYlY6njFNCcdGZR7DQLYEw5H886+MzdihtM6uh7ONavFpQl1Ga5GxzuelgPFoYGDMN1hW
6/Ld+Vakh8IG8a2i+E5XUjQHvwaqgcnB8dXd44A45wbac0xqA4AGiZcfjrLMC615TAIOmwulX0uV
iI0YKctv3f2IJ3EeEuedVqxx10UM3klEv7KYeMoCQ/A8dIx1bMrdAKMT1xNQktLAtQxPyWSghpOz
uOb9/FAuDbMkN0VSk5cUNoodPsdfvRLMmUo1B7x5kJ1+gZ/sqacMhtCKufVnJvmaidBDU9K6aeCT
UBo7xYR0Ya/kdktrfw52fNfK0HZEtYmUBq9mVbgKlBqvicnNzsjyLKx5M/a8RWn0bHx6BPOxuOQC
A570GC5zEa+oL10NSsRXKSWfI4aHMY/eXBaI5J2n+1mKz37iDezY3ctU7EjM/FjSEjRVCf8YnV6E
UgBGXF6BkgKOSg9oCUSBBnv0LZMpDkUXNIIlPkHyWMaOP2x/zZRs0FPaQd9CQGhiInSUktDBTWiO
BoXJ/KK6dK5O3Ws3sW8+ucLglYDZMFGKQ5qefjg4D0UWvVYaYrq+HjHja8yEowIpEyFGdepzlhV/
dGovm91CHSJ1BCioeau4tYvE1O56ysMlmcCE3EVbcv7fe9skt/mScTXaOBsR7L7Fi5I4YnPsWkyK
mv1UBePdlDDdycnJpPmTlTZX3YT4DZyUTYU++ysGFNfEiF/EWKx7JZGkaP611SfuJc347DvmPVQQ
8bkZQMajv1uc5sgyK8SREpxygPZIpPGWY5yVn8NbktA+ujSKHDwzQW6pmw9NkQTrsq6u6Hau8YId
w0Oin+GX0Itm3ShVZpfwAnIlL/RYFHMobYrADAMwZvTSS+ZkFHEV2U9DF1umFf6lApnCHbYtlKJT
x9UplbRTYO+ssXhGHUpexJBIfjB8AgBX58p7K1OYas7DT3NOmAInqPyWg2IJHYL8o5o57CqNeDuR
reiCYgMpquAY1gkVKCiotdKOKgHpKFCRusUHJlG0ukpSyvapDDmGAwZOj23DeqKeXl0dsSlA/Wuw
S/XKWpfE33sMelAexkGMBntYM/3McaS6SpY6k6HnOo0xh9fZRiql6jAQmGBQy0WphKuDUq8GC/eY
vjRhA8O8Y27xaTvBL98KK+VtnReOLOpoHFfxvMSh7+9nw7iwhoKfVt7XSdDz6gtet0tB2RGpCNQZ
ZXs7exgF60Qv7yky2tUo0AiAcNuglx3RzFL1Rhgf8WyAgHZGRLsoI20MDUCw+kJkgI6yuLWuohHi
ONV4ApL5PUNsmyvDraFctyZeOE/Zbxvlwe2VETdVbtyl6Uw1FNQJZClzrnLoWjxsLZE+eMqua06g
DegObTaLJQgqVA7Zn1h7zwQVdp5y9I7IemvFBcToe2vl8QXYeXQCzL7o+qyLiezXU9bfGlH/ipKa
lEcK69DSCDa1Pb1jxrylSW+4HcjHksKcj3N9CxcLmeexoDXsd1xIv4jff2jKQCxSXMQLUmKOr3Ll
KO6VrTi1CdtT/petkyZ7M5A2wo4QaujM95mIhD9wpJnXo7HHBXPBpXaVfIFnu7Du9AwDeMeaakSe
7CNRpro13sR6ie7Ij96NGAezq5zL+RydRNyyWP2w5honsz5QVjOb6zllMOGAB83K4Cy+qB196pTX
OUXwXEfpo9T80AAZDxBAS0O+1gBomfhcPO+xqhH2GIApOeLoWhmka+WSXlzvAWHEh5+Zr5bV7r2E
IAeRiWVFpM2jisjrdpo2Hw2PrJ9Jjo8zIGxTTH4jdHy+tjwlqmR5vidWv4I1S8OpwsSHANvU0kcI
eI3zy190Td13MeWMNkZyAFB6uojPKJc2D6a9jWp535benQ5IDL1UMHmSVAui4kYqsbJQc1MzDYio
bN2T8nYvPu1mo9JPGguhw3EpjlSg2CdieVPII6khbt0Np6YxuVq+f5qKfuE2qm+bzC1Y0OWMt2Te
vTX6ZSijz3hI0tvGH+SuysSvZhLUfKbBzqQ4Ck8qATQPaizgb7pg8c8q70e2CHn4pvxnyaKZDCCz
4zq9wn6gKbGmm2Dp3EPUxygtMSOEXVv+Ylc73fS5vanzZtiTVzE2ecWwIKKE8TzzDv2WI3S85NhI
xye/ip5hNo0NfCnuLz+Njx2Q8NoGYgniekS/Grz/N3Vnttw2knXrJ0IHgEwAiVvOFClRpDXfICTL
xjzPePr/g7rPCUuu3z59eaIq3OGqaovEkLlz77W+pcDt7fwAtYILgKmvmEuCLHmQIjIv92GKHw3U
e7Z28qTcwh35Uc88ltZI7qehsA9tEYOuDX3yeMHTrEobBxOx0uMckhkCTVMKHVzs3tVIVsYsq55C
2hDJlOG4Tqz0oohDmcysWdmtNa1dZM0rS+46PbhqXMWtzEuCXw0LoHYXRbtS7hk5U3D0Fmte+DOy
kfup5OLaK80ar/xUP3gAyWBy6zsw4Xsj0BeiQVXRN6PcFCFMBDnyFthWZeza1HpsInPY5e6M8C4M
YhFUadxqOScSv9yUaSHvp7qBDDbc9UM5rInK8mbsTsHUp7olZ45IqF68WylVgpmSl8ZQQl+LSMe/
hbdt15X4/ks6LA9dOiAySZs70AXWDj6Zc4cg9FtOwOY2wwt9NVIkZCja7hkJUlnn5pOyIv2GBfoa
lEy8VNaBfj5yOi/nJJ+Vb1kyUoAx9FljPZjljeULg9YLYK2CJnrN0uI8kj8tD0bLaLDOCq6aPd0U
XgI0N6SZJee4B5r9RyARq6KT/YGHi14vw0WC4g54GIyFjY8f5Wr3oMLU3MeVxdjPJgoVpc/Q7UZO
d3c0ziL005mzmjrAA6k+bIReBVtHxeYx9aHZIYscjU57kQVdaxWp6ET2WWIZVDHzZNuYwAwhoGMs
PzxUdXzdTaJf+41pb/2p6B4bzaXEr1u1ShjwrqYaR1utNWfSgrvntvQFxkPX39a+s8LuYd6PHdgH
xSm8g9C9aA08mXk/og8Z+ptSA7PX1dHKDLRkR1SvvItIOERqZ12SQmXr0jHK+6xtq13ANGElfKRC
krt+UGF5rgVWZm80W86SoX5MImShAsqNEEN1khjQ51y6n47dSRBXnCIjf+uUgi7XHNzs9LyLkUay
ldW2Lw41Km1UGy+oSu61ECNjapfGSSvDeKlp7TdduNWppN2oUW6f8k5Sb+XpDeqP+bg3EgBt4/Yq
ZWaua1Xku8lhhaDZEe44CNs84I1/HKKHYIBaEoM2EpN4H/G0voThdKpHnvVpADUeZshIB60OL4Jn
uLaQP0zsJhdnaH/CkSJyG8dpk4TE2uc5ucZGUu1aEBm8mKtYD+snOxie+rIVKzdiQQq8hG5YNfAE
Z5l+0NIPOS1J4xa5XEbNdxtz3tWOrWvhD4E4TmjVejobS8C64b4Y2lWnCetkl0myqfloZKyOLCyK
ypkaeBFaxffCAPjzs2/UegybaQdXcNqFPlpRAAiaRHWkt5SXnYOATrXVKZa6OIyeHi2RdHjrXrJj
pEjxbnii0IPxpdxOdLetHg0L/QD0V7tBOlCD9Bfk5Da6c5P55I17SNUt5W2zdBaAl6inMqaFRIBp
OhKg7N2V6g0AZ3dXAOTYMx9fxL1tLPROx4sZzFZcBHGORSc6BVlwr1sFFteULoRBGAHhYJX3bcz7
9DC1z2Srha7ez9jgZO/mEGTMos6OCe44vaIy1AzaJQCUN03dtGgAaVhmQWg89x76AZRaW26XSyTM
+FyrlhZM678LvT0zXjtp7pReI0tvGHW6WHennZVPR+KFyAeNRHFDy2yHo5wYXjp1mz4RtBnJkWjh
knSEiF5k2kaX0csRxBqctj7+GXA7j6TV5IdW2PmVdMPiCr3Do+HkoANVeTfErnY/GU5801fxu7pM
3pTddRBWvnFeUkafkpmjajzLP5yRERUOkpXXz44jDBFy9I+W7XXbzhx/ZHVobdFpFEvNydxz2U/u
ebL1EhEUrfImzsatmrx6acWae1YELC/czGuvSquEkuWiu3DkcJPwiNVZ09HUQBC2JAeaiPp44+mx
iebX8B4bsgRopuG//Pitf2Mk9qNf2c3tGLrFtTkUj9j4wRMr8WRH2rQKmt7GsyHkk5vAQfOz6xoO
IQTzFNEbYZfLDuSvyMWu8qJwxdjQB8tVqUfQLPmy8jwB84tE1TzNSNfOzOScmEe3RWIUjFWynCCF
lB14yETTzGUQB9XWHIcJO/9dTotoMZSJs+dA9F0ooOC9Ucgj3g97A8co4x/gGl9kLFZ0b4pXLcMm
b175Y8gRQ0+PrTHIZQIFxfXR0xiRvAKlP0dnA1ChSULJXLRXtTFdyfndA2exaV2UWy43S4hzX/aX
zOIBM2waN2mQPuQYv4kb0c8ydrTthA2Etm2DbmXutNDOLlsCknSN7p0ZTbsgNKmwS4PhYTISheQQ
xaCXD3l0oo16NqIZUVgT8dQWj/1Ao0UNeMtVTNWqt/7OCg/B5JDGCDxnGfYIamTd3oaxvC4cD2UX
0qH+5KXTCSPIXZAQxOLp2JW9+wQMbtoN30LbeS11TnKFkQMLvuij/+p7FiNYzALlWD4i2QWPbZ0T
PSIX24NoW+QPPQTEhunynAry5Cj3TkvQ4kMd+d5YNL01bdjIkfxch3DKRORHEi7uu5QBDUz4cyJ+
jAAv+CxF/ULjyjh4JqmshtWgYcm9V1Dd12MEDoOQv2zpdvU7G9q7J2FU0arY+8xBEjSJ2UD/iv6D
uRhU/E2r3cukqV2EAWpRhuAcKp8NU1f1Etc/Us2AgVA1LAQdcs4RO4hUdwU9iVURdMRYa3eWTJCK
Od5CxCU2lVL8bDv9rSxx+eo8TQ1p5RoN8aZ26KhTKkcR/AFuIiBPswIAn4HmomNBf29Ry+TBaszr
idplaesokcP035L0/8oveJen/P3VAvgpWe7/zVL4/1P+3Bwz+b+7CW9fs9f0s5Vw/j/8x0roOP8y
HJNRusLupTNoxDn7f6yE4l+6pQuBYNZyTNIfSU36j5XQ/ZeNaVXStDRn15xtoP7/j5WQP492LFMB
KXDb6qTT/TdWQvmb8N79sBfwCwl0wra+CO8zy3Frgt/kWtoc+xHhEF5hIUI0JRpL1+E99O2fUqv1
LSUTXitrDFYlpgNfkA1Tturkoghc2r39o2tFdKhmA0EEJMJ1aRujlb3SrOLZFgg8DadL1rHmmRvm
5BC0MJotRq+LF7afP5ZTc90GBfVxW4NXI80Ggjhu2tbcyzc1HwBCNMGLLKV2Q8aooYqhCZxQSwdd
HyxzSRvZCwIT3wsdKlLeNYTM9h3lQf+XNCtD/+rMsF3M5iaeZtMRuNo/Ail/8d2g1yNq1HPF2hfg
BFK3uACpYxLaWM8cXjkGWhtXNMT3Rmt0wmg2Rz4a8Us+O+S2xgRH7d9Pu8Gk88SMhRavj5OLc1aU
NQbGAEyRxoSSpvRQ5oIba0HfjXUBulmp25K2U+6LH75ucIxJh90ojAcjN3+Yil67Y21j+zbXyINv
U30VqQJa7ZyTmyIO0lRf0J1Ab+AxJ9iWdvO9pH9gRBYToGkzJpvcxy3X2+2LtGa7JBX4xlThCrjG
U10ON1MaZNsIEE2Ukspb0Pcii97+4RrTWx1q0TZULjrZYx2XL2bRaViB2oNQmNKakPbbGJmPXjxE
q9Bn5C3c6LFxvXhNqoeH+VR3UvS1GvHd2pv1kC1bnZ6200BoqFx5Hddq0+ranQ5QJPM1ibqovOhd
Gu5ozVq0OO/orDebesA6OIzND1u/jQjHy529XyfrIKVHKP3gNTag71nGt19e938wm86+3s/mFR4C
Q8fUKTG0m+rrA2FVlO2Qcnkg8hAtaWgjQ/aDswp8kEZZSUZgEj/awYRpqTi47nnIekX+4Oz30xib
owXCoWcTHN+oggD6GP6nAoMxQLoC96KtStJgSEJo1l10K2OjPVIy/XttZ2H2f+T/9B3m9/yTAce1
WZ+w6GMNxXikz+vELw81J650lmAZaO8ZA401bZrOlrtKla9uLi40OXbhfKRskmmEsOefi37cDEn5
MxykvxogjhT0WCDZIgAiyR6BBpacrF7n2Q9k2Y89dLw/X/Xf7G+265Ak5wD1lVx142uAbR4UTdwN
itbGSBFp6y8kUf+sHTrOVshrqWdvtja0iwy8i9CZ6uWkpLhBFf7lyv1+8x1l0aXGxGnZOurXzxeO
2AivbUrobajx7KVpqycKvwuExL/9oI8/6fMt4ifZpqPg52DW+cjN/PUWFZ2fWZPdYOLEcahlyl+C
N0I1W71wnL7ukeARSzCPrc3yBqgRn4YcKmyYAQnPPcsG4LgYLBLyT/yQQGzs5V9uye8rI3UXO4Yp
LC4Hh6TP18LjAfKLom3WE2FWY/0c5GJYpkVZrGOwZrS+9KWiWbBOdPx91fQzaMiCMaaHTIw/tPDf
eIP/9ZH+zWvNA6L4G9c9dEn7tztTaxiQvK5q1vZIKQs/Vvfy16G0n6YmZauzvR0bUqPcZRHl7O//
twL4h9fp912VlUCHAWCLOcn069sUan2vZ22I/lVMjG6bPF/yCE/Yos1pAcoPwyUYm9QWfzF5G7Ob
/vMzQteOwsAwYRMY7Oef70A7yLrOoOIgZMPb2Jfbri0f/Cw/OUax8QLSUNe+3V9BpDwR93b3529t
fI15tF1+ui2pW2xJRO7HHfnlCXWA3MTAhaq1EeWntm/vip5IPaZho6tuiXt9D8Lp4rnZg6GRZ0KP
yvZucaM9YJ1DK11tprz8y0f6Leaaj2SCtrEUBRVQBuvLulZLzkI8ruARDP0CY5u+sVgLVET6UL2g
73sRfrsLGhSm4XCytfZaG6PrFkMEvMr5Ke6R+6GD7LriToTX+Wju3QRGYdO+jTWHMJmcEm3AmVpt
Gq54BomtUeVflrrfl5jP3+HLa9WAYuo8n+8A5+TKzNxbl6hD7vTuL7dvXqq+PDwmhlNTxw9mCDaD
zw+PraWweswJf7VfPah8vKhkujKXjWx2PSHAVuleUW28S5TuNHlWOiMffInMype50b0lE55yX//b
E/2PH4r9iJrLlsJ0vvAjmPg0UQ7cdA0LElx8u500DHNQI2Ner8YcLngjd0mQPY2xcys7e1kH7R2+
m3VD27VE2jNkt1pXPP35Wv3Dk45dlZp5pkzoPO+fL5WeR0nKIGgmo5ENOuVPrTCuayZU1VCv//yj
/umdpsicIRas/pbzdaNDn+3qJS6VdRgXyDSqmkNkpmbVHToBMIGLPnR2SdmRb0ZLliixIFiFiqrz
L5/jK65gfpUENl1lWMKWhv7l8XArw7CHCCOycL1bA29ZsPOHO9e+1tR4sYPqrZHOVReI9z//XPOf
f67tGI7FD5XO/O9/WVVKjeQnb6yqtT9a706RvaQYYRhT6tdpWz5peXoah+LUe+UqWk0O1DoZvbAq
G4vE9DhdlDQE9YCRGMO5n/Sx0HlVD+aAZuzPn/M32NXH9VGc8YRUUlfiy2vaQpTXy6as1p7v3hqy
e/ON4glmKGkk3gIDN7o00qtbw771dRjDqJfuKx3BFBLQ9dTU3+kRrzIBHMV1bo24fQu7SvvbZ5zv
0ddXHKYS2yFdbDZoTqO/XkuCtfLSxFG2ppN4j7FMCP0yGub1aGAZMYoHrNkjzuv8pUrHlRc6q5my
+ufrJP5pOZNSse5SMivens+fgdUjbQEV8kbr+feqZ8YH2g41CuMmu6zPfWeQxyBKBsFZfUAgtCFI
8OSjlQKmFy7l1J0hGFqMqEl76yJjU8IRJiooWQ6agZATFkEXnSmE7OXIVWDY4tEmroAaxNtJL7Zw
xhySV3UGMKvKd5YVcrvBnAiAtTyx+vN3/X3xchXZGha1Id/TEF9eGV1lToCQ1sAyJ+9twxr2uc+c
3FXMaEbmAJ3W/60Gm+/g5zvMzmtTGqPl5J2RX65u3Zs2WZOJQa/MThhFMZqwplef3GItEz21CKI9
c+rPqWkNKzOt3Y0yg+NUlLBasBT++ftbv99r1i0+kI6e0rTofn6+11GEGmVgDrBOgu7ooJ334vAm
rjnwhY/A+G/GrOakRjut60FFou3PhuEmvklBUZhmTemkh0+j74IpUSer+xEAn17kUY+IKbFwM1DN
ozk7xkAUB0Y+TV29JaVlMQIRS7oM5rIXuDKC72k37VXYPAXtcNu5CicRwy8HrdPQMdlmbdAn8olR
dt4H/qmouUTIFZnO9Kpb2mX8EPQgSYtmXGkoBiefEEkHj3Nc7aM0esCNfvvny/bB4vn1JjpMywRF
HFXrfK78uulNkWmKPMDEFiTomRNiIY1Bf/BbGzSFJDtXw3xVFqpc2LH/zvTK2iETORct/HvspP/t
BvTvT6Pgu8EeNInv+3wTg7SJ8AZW0+wbYjqjYEkXQDnCvGmRJUZXvdGYy6mYBVqkNa+mHmtCp5of
f74oc6X29ZpIxJtKd3mfOAZ9/hTAo8m/xCqG0XhC3lcEb45Mcb6WWzJiHnKJQLac/vL+/saR4qsL
Gj22QzErOBjPL/gve89QwGW1iGNbI2e5d6qOh4TcOjHQ5UCH7yEbsI1wN8LO0NKR8JKAl+i70ag7
MbjYmBJrRHmJAtsX59hQ4V9edkB4v12T+agl5nOGdNl3Pn88i9SYqFHwvtMUiwl50KHrX5Lhm1N5
2yKmpdADaaDVQMx3lYtVDKSBoI0Nmd7bSvfo5nenaLTiRVK+2VP6imj/sSGsEoesGS0iWUO8Ffs/
38Z5F/xyGznBsuw7EiwYHKrPHxkvTlNnPinMdaxhno2TlTf4ck9IxZPhqkcVkgo+rLIxcP9SRf9W
R3AvlaV/HNRdQwrny2Icj1rbJMSNrBsLOD3WS0RiZvpUvCNxO48p6zFNfVSok/HakJuhUJYzyXpj
kPokgb6jp80Y0yKgpOXB+VrdoMajHTb+ZX/87Zz/8TlN8GBs1NThH8/kL89cW8rA6umUrWG/nd26
O+HS2ER9ePZbDtC5ODBUQtuFMq3Ejkd2Gz55cV0XLZAze8+5H6zDrNvP2Gf/Uj+Y86v++e4ZcxOb
v9jY5pPt57tHR7rK4V+gCK7jn4TgGjct1g0AQPoDaV7yqif4dIF3fwPf7JX9sMfNUIXbvE7DLcsU
wY4Oi3IGnbQS264mdtdIC2Op4c4+S7qfEQHSB8suTl7hPaZFkPzt4s58vt++gWlA4ROWzsb09Slo
k5IxYKt16xqpUWfA87Y0juQIu6RThFvMGT8T0uqhCVTRlsAbnUC56tqoSnztibfp0CkiXMNiiIMT
OxcALurw/pAH7Uqa0biCddLvLDdgvh/jQSimZVel7Uo3SK+UYt+J4p1kFndfNsmjHY/OdkpToinn
oI/A7ykUymAdDsZ2kMmA8Aw6zxAT24vwea/ng7MKU/rmuKUIYpwvY5TkaqWX+i2hQ+4id3tSH8Fu
LB3f1bch2sVFRCsA0krOjC/AaAoW71iSDbYC2tAslR+ukU/vaK5ekfxTL+zKuujWFC2ckSluIeNn
vTHwSKMK14KflpY/kLCJqDbJ3i3rFqkeBG8z3Thm9GYY6wj+wKaQ0x2WiDP61qcUlaWICABpDEMs
pwj/hNdCd0P7WAueiSZ0b4sBIAX6B40RAV59BBIYyhjkoYclsaNwb1xPA9XQyGllddmKrp+7xlwB
2xaHqCaIUHERvlPR6m9CHy6DhKQ/JGxJlhwOLTlXjIiDq9RUNwVazZWNoR1WZ16dLEgPBYXEwvTp
sno6+F6pBXy82O7WuWzKjVkHe7/0SUlDJ7koUyvd0Pwg083GBGCY42s7cfm9UeaHj6enIU0SHwy2
ki6ssk0b1KgNDbxqtdVvHD9rn/68mP52NsRWQedT0WqiB+n8tgFoYzlGFlz0tZ+JO8uX90PlvIFF
eZndW4Mt33HBXJxIX3GU8Eft+19+/NfjBD/edoCPQW9ik3TllyPPVEZKxknVrbWkxcY5CAq40UKH
6K9S5zaNgG1UuIgPSTfFIMAKY1MYZAdwYD39+ZN89HE+L0x8EqUTemPo8zDty+KehhPWRzvp1pY7
hqAB1zPg3Os6k/ApVnZM0WSLTxXjoiw6k5X2oo/rTCixB5UVAtLgsdL2llfFFxSui2R+vNq+qk95
E27Kos5vwiomB9bFYFwO4ZxfZfDwuCSfOhbG+1DEFrYD7Udtz6Ogjz9YYfgy2+dADub2413t04al
WQQwdNBAzyw72M/tsQ9wFlQTQqE+uEUn0N7Y7RZ8ZwlCpduGvY4JnWgihgKJvdbsdj8Nuji7CA2N
Xh3KvISFhAdt6zu8v4ziw78U8f+wIUkWdhOS5tzVtD84hr9sSBQxo1v1fbcmCtdbS0DYmWPd5HbO
429hpjHVTzcK4p0Agh/15k8oqc5atjZGialUKxRriZLDHq4JWKy+7f/S6EXP8XtRQfWjqMT4lK6g
SP28LQUGWnLPoyFUaqXYenWPJ8BLzLkKywBM98tKs88FiXk3oiLBzjeRONr9lvi3HnRkvAmbVj+Z
nhhODsWUrIbkephQekdGvDXbsl4OczYAmvcFB2hKBGpAYyjdu56onKUrqnqLVLpaDPScIMo1GxKI
i41ONbHATil2Yxq/hrOqluYjquY2t5bz/xrpSJa8qLAi4uJpumhdNIZLGHTDmuJizuNM8zZOV5xy
RoLObuqCjg/hNCQCzK5RRKy7tM2Ylc1bcNdGKdBsYkuiUQHZI8gFVQbpINsiz0vEM5R1uA/HDc0j
b+PFEw9NrK0cvehvbHweQSCCW8hbEOS0AqCNkibqjqzfJPM9NDQkWmZOGLYLUz7IqY/AUmwtTBU3
ZSx3viO2peeqoymwQI3oyRO+TlohzMyjobzOARsti+FgNnqBYRG5fluoh9nJArMiByVQp+ayKLrm
YIXm+1SvdDsxjlmq3rETko05wVsqM76vGdE0+V5WbnpnmUn2DTIDG6S7ssfIuKld63ooQnmy2iJc
+2l+D8lM7FPOn06F660NwAO6bHH72kLgA80iWfsmKpY6SyAXSD/djzCVNnGPoXD+cVHFeTNz9ffA
qggYaPCajH74PAXPTWyNZ820vgO9GcG/IG1rG8QpObeZZNRQrdld6h3DMc7cfo1qbz4k5WU03fgy
eoRB9UajLrtPOrIPk5q0sbF5iYv4tgN/zlKU4uDmSdDBqaL1XKJmJ+A7dxAHTeMxGN+LERdo7yPU
geqpfF4qNZnfnS7CLRUQmaVkf5uaQ72UWn8y7Ymz7oyzRf2X70PpZ+eG04hyFHJFPXkwDhY5ckcG
CtWqrtxpxXr6Os7lZt0L6zUxHVKRnAhkTFzgf5gC82jMaIaIcPO69omagNIX2tHVhCuEMEIC0yEV
HTg08QQGwWGy3IeeoexkSW0PZgl/q1Y6yyD03Id0UY+9DabGvkRYuLexl68jd4YKhTbRIowr1mnT
DNvUWRlCtgsrtsK7tFftocr0S1Q659wam+cM9Cs01Rtlh/wcFL4XmtnUF8Uyam1xB65InuM8uQ58
Ugx0kXpHQvAEMiCiS7wSqn9VRKumjIcViBb7GhTucKjmtVX5Fk6Yygb0kCb9KlMoehgmpIe41KiX
tvEYa8+T8m5BsXCj7BpPEZo7ipzx2ZiEWlSthuQKtQfaSu1KtpN9peOBpywKjiWpPb0bymfecbN3
aWZ5xAMGgvgnjm/BHoPCc6oV484ysww7Xr0FI4hsziYqpZw2adZtXD+2zuU4kCvCK85dCs6agtLi
BNqN1TPn12LA/6gBYFXAx8mnJwb35qXFPBlJeVcOeTf74U+wX8O11pu4XFniOM4egyTqd4FuHCWm
ukXN11hBBnbn81O1t9DcfvzOqNPHek5hFzWdlxzhqIcWLXNor7g987/GY3/kBVnG05jc9ka7yFmN
L0gC9gojoGOo/oB3C6olY/q9brJCpe0+CJB6OwWLajhXuEWN6SoPBhTizi0JyTnRyOhhG8EdwLd9
k4z2smz8Gr1BvvsoxUYOvn1EKQhMT62BWaE5kJ2xM7PtKE1OI0FAYJoIXioNh2XSXDkEa137Nf61
2EMc2kzYCIIyKE+OSO9l1uymji+iTwmJMgHOsFD3fIK6Xl1U7cdGH1u2YnR7nMmO1vyLDL1jh3tu
F5SGdSA8bIN2eMAZptKdkfn2NQdQ+9qMTOv6nULDwox/7TvNcOPZ/OIzErjyYv26bojE8DPD2Jcs
GDPlTxzHdHqoPNKOpIuAAsvFxS+Ig/eTvt18/LbVyWMZUdEDyMzA7sV+8VzlwxJaA7YHt72hnkyX
NuCRjWR/2/iGcpZ1c2j668anQIsoK7dTQYnR9FKnVzqwrcQBxAz+kN5DLtQWBFiZrWatIg/MLndH
JDRX42y4TaepX+TdLIV2i3Pp+CAP/XALPkHuNQ3HlA8saEHlAxVXRbjjJrQjmJjrVWdW8F0L7ZV9
bDtwwpzs3Fr3xJWhr/Cuh+jg2JyFVOjiKO+7fMO5/NlT6Fhl1B5Lk7ZGQbzmoiSobqGsrW7iOdWA
Ah2yNKGoY4JWlc9WU5DNVGZXuXGfjvgPEC0ly3Au80fL/cYOhceDQWUkomFN757kGJFB3grhOxBp
865sY/9xQDG7DonifKSp3O6UYsvIIVXPx5MkKu/bMTNW9GPknjCPpEyJAsDgihYmMEB02OeEUFAl
qNbCuob2T7gzGkakLWMAV8s3RIeVtqx2QNlWoRfnx7j2ACiRRSfpqW7riYKmrY803OKj24VH0y0v
zUz86S2vRFr6Dpj3QMTpzGvSdrYajW8hwlgQz22zTXpTcKIi2QzbvI0GJyQw++J28W7s+PhV4cl5
hV5anmNs3bAlw8WKgxXDnXatYsA7Qf/TrIFx+ZBCZWkdCs+2FnWFkTdi4C3Met/k0w7Xx3shGjZm
sGoL0620TU+O+koPOblN9QS92RnjpdOQ8JUU10WaPTT++ApNdVqMA4J46aB+jjMH9G7hLgZc19vI
ci3UMHQ7Cq8j7h6oGtp4bHCDMR2TCmmQlrq8pnp4BKi+0qtQYtHTS+LNq8cE3xpE8DU94TNwQI1g
JPo5BAORVetintNqMJ8554FEZZsiNzduVQTg0I1tXFETVcT8RPLRUml9+jhLqg34LYoiyGEbRs3T
Rsn3NoX6otvu3nPKH+aE5bieA/6oPxhgta8BaZMH06GU1AeDRRNidm3V48GxvH0dNHJNOxqybBqv
kgy1E0KzdhuHyHzbUUT7KJqOXeIsLdeJLoEyHysdqS88UGT8Za52qUZgd6/7T34N4KmwQE8Znj2s
K2M49DWm0TiG5NZ7z3lcojfnVL7FhU3WUHb4hokWU0Q8LsMWa1lTjClP7oS9Ah+FmzbaWppvNZlb
SNZ2lB9s3zU+OyCfMKAY026iRL9uHS3/NiqSSTXgS3kMfs2P03GXj/JHbYbpHgIngEIcs0urb8mc
6bBnfZy2HBcsN3pmqBhz/JZhAx8jZJaSr5y5uIOETQX6W2ZnzCGI9B96C7bUaAPtKSgHF3nhacST
SoOB9C6Gn3T8eBPN0QLPDF69zg/YU7ZBP3eKBUGcWh9FfMFZGhIAS5WPOESwlOcBbCB6EU7Df5On
fYMXvr0M/vQtD0CSZ0ZyKr0wY+U3N6ZpLDO3AHjml8OiVZW2HwJ7PKjK5uWNPSA9ybbpxoJOK0PZ
QsUwwRv3CRTiHKJYR8dWs8XeTOBB6pUdHBm/MeFs+9OQF5yX8PyRomrfAutl5wZ9tej7cdzS+3Ov
Ozt0j2VVnCwVigOR7j+KClIpBkD4pCE6gYKov3qEY6fcoN4JJsaVH4e7CEGDF5983RM79l+Fe2Ss
dpn1XDgJQ/WYbII+AKMY9u6z1sfgzSuZ3ir7pZRYlHIdcsfk+qQWtQezdMlSHIKRRS9/GHTpHydt
xDDvT+gQVasDSsGlyQu5DmZGAjUhrYBS83auqp6zEHIUbxunjgJImCnlKccZhEN4zbWzj+hD1TVR
Ac9DGWDXxAy9jRzrEjDhgg/FpIOjJNuARqO4okm+YEUcN9ME35BijY0rbi8fTwBGnZ03NuSrNm+G
371kITx6Mff6Eml/E+Gl7Vgi8iYGauSg9odAOwJutkwy1W85+0HzlPi/XSI1hG+fRwmKUXBuMQry
yJohfhBhlB/SYhdgSv0WyMhc5H17stFsbKba3BuDd1+CeFiRgYRned4e3AIoJoPY93jiCmYh0buO
JXYPRVhb14FovGU40jXBOQfGISp8ZJbsnSpLjL2YSDFry+1Uaf5+tLNy2ZeVfwgxr2i5mDZdRjtD
z9JHH3X6wu5IBoVr4m+cAPZFEsFtBOUI2pqOG+Ucug0LiVD0TTO4loEvcOSRseyMXX/QgG/tYLsH
oroq2pQI9oB2nC67DeMO1kktMNcDsDFv7Isn3BKjRxIzE5oVbq8cehORu6lzCCLlngk43JdRAB87
zEIIqwGuyt4hKAImVFZl15PGsaEvS1bqOqRMt01xrjNkHsmYrXrhcezOgx1vlX72dd+6Upr3NBZR
vMId84CYlSpyigj5zGl9dxviiKwrrfC/QyOhRoHAQd0T+Yxeh3XZueUBzdarh3Fw21j9q9RLtRgw
v20c5fDtLRqSWqS2dH4FuG6CwJvoWIPZiW0ju9PM6XCHka7aFC5u2inrFlXqX0u0TpCQ4VBlxUtX
VTp+xhkricN2ZbvhNxo/b1HXBPDUsBXXJn7Bky5zXJIEQBJLAOOl7ePvNurgq6Hg0cvC4T7Jx2Zh
+71zrvE18QwOGwwyNEGHwbkM93RVoYAF1KuODdMzs38yS2yuGFXWmw7w4Dr2B3D64dIx5XTtWIBM
tKbZtOK1jrhLEQiPrgXz4oX6jec2l2qqqDgjDMQKZDJDv6X0n9rYiPZuWF9UBbCktX1nUybN7WQX
276IIGzk07CY6HQs7KZ68gtZ41YQ7jquH+DUAab1mBFK6K/kfLI16KRVgNCN9DxYR5Bqo/8h7bx2
JMfOLf0qgu55QG56YKSLCDJselNpboi09HZv2qefj9nSQXfrjDSDASSgqyqzKiOC5P7NWt9KwI1M
y70J/wDAOQrNucZ+1c5DA5kGnJpC9eS1ct6bcOuNCCmzYvlPeqk4usAng95JP5tSvVnJnOwFa5Ot
Yah7OleJ8dhevY4xh63+6lW5y+DFvvK9gZzwxEdVOwyvhUEV5TjGydBzhNb4rYHMaQevt24H33ZO
qU8h1DckmOvTeIyn9zKT93KAUpq9pHNtbxAlUfM7LpyqQt0OKaeMMasOL4exdzPtwIf0Tiow70pZ
HjLmBxTOmHQTvEGTW5rwMAyO0EjAJObVcIyCk5tvGLuOsB4ZROJtw3WifDhmK5OwIDK3a21gHBhw
NsSo79iZAVBptP7okclQi3jatG7h7Jaif65mjHX1YNZBphePwuvJJ0VG0zsvqscXT2TYTbYzG1Cf
ftz3e7fv3mRrzGFOQ42tufeP+RA/luAmG5jKuGLShXwF47RAKQbLnYBSNeuQrbkkmsN9jRl4kkyK
k6XH4wues3txIw3Ro9JX82xenNOOtJFMvqiaBieW6cFssLqMHda8YRLuRjC0wxLZhWIoeAZ2QO87
rwk14nswJV10dQzlyKIe70xnW49hljLAGawDZy55xQwkdw5IEg7EO3Mw4I/FjLEy2z1FyfxQLF9o
xdNbJSAyI2rn/qx3iFF5FkUc1B7CIDS3kByo0qFIk8SHO7VHX64xrMj8oFKKnGmz2UewyrHBzXdL
3+3TxLqjHX6tnOXCpv3rVHIF3vOgr1oBh75Fr3E55dd2513S518XwrsANPIohniiLmTAhuVpNuW4
w2zoBQBmeZ4P46/Kyu5iwdoWCS13UasYOKfxDYvTF02B5XTT5tUpTHEw4GHUcB/cnIBWPMyZCdxW
t9QnRCNsWjwJW2rCDX3Ory6nTshA0QvEGAwgR8a3zDeimfyMLm1vxkT5YT0iNpAQptlUOV+RNTfn
7kySjrytS+u5yLmWZDSdIm9xbyIKc8fP0Qvilg3J+ot2k2q3VaooVNmYbQB8QFCL7WjLOuSiTkxQ
D8pBgoEPvQIpbqI6eVKT0+6d8QEKq3HoWqoGjeihMOWIh4uOFqi2ZtJLWe1wdC0Xmu4nYcmY/dAa
4koDwh42i78VMzHtEkd8IJ0YxsR0co3orJfkBmUsm429dNrkiAE02tZFxwB1OdlRrW8hs4j94KfB
6Oo9gAMtsAYM8p2hfUJ3/rKMagj6Rfe3qnA/mwrwdubm9/MwB1P8qHvxc1HQqRWSraDR1d9WYrzK
6GYCaDy0/kXs5pjSJ4UhrHZeGc3gN+3zRwhAB8tXzIpLYp9ka/IfcxF4Zj1jMcxBKnAqJGooH0Rs
frjSPxu2FLfKoQcp10LWyfX3Yzbx+zX425aJbCKzg8M2GQ/FuF9Gqhs3b34VJs9QXudl3xt0czla
hZpA5Z2ZZzusSEDv6/EXyZ1ww/z2iRmXf500xdfkkLvpKw4jZVg8QiKvCzkZPYh8PZB22NZbwBf5
tTWVO9rEBjy7nzwO+UxKUDt+2dQ4Z9cltDqxIJksDvPjlCUIK5qnDHgCEc+4vH0t/QaUtu+b+RJs
pwnGr/7WBmQU5BENdFrKIu5DK0QRMP0cYbjYZ4Z1yVUGld5y4+aJNvW28PBCVNrMOqUiLrN1hisb
P06V7o1Zf+9N6A4yoYJyi9o6D+Mnk/n6HNdkVXgURpzAg8DWPSgIA36vHdIeTETL9m+1FEYKlyNQ
K3LBpwz3cK2B8G7UCefsy89Gm4QSXgcR9dsYiMhPRd4wdd8zt8KOlEdXJIVj4Bky7KXO+ArvlQTb
5CkSTO+Tck63hStxw3IDAhGwocku8M60sMNTvIFGWgZT2e/tYnifNPykFU++oSVnqWEQ4ST0yMRA
dxvTYweR3PnuzmEZ3dRQ96xmJBY912EJ2nBIIEcv6KDZ5hKQk45yOzKJIk5mPR1evSbugiUVJ7dj
E9GUDYFTSfxoAKmtLLrUeuaY6rhgmALlZBxPu66/zzqlBUj6odGlcIRr6zNmZi2Qc5t2YlJHWyi0
3K1rQmeBBYDjPG+b7U+QVwQFa+Gl6d34Isi0rvVuYxQzYhRc5FTO4D3IVYBbFhQJMm1Nt7qNUkBc
Eqd5tFj1n0wd7WbZ5w+cFjddpqes04hEmU0t5Ik9hSjx6CQVcRXR5OyHjnx02ltVwNSJ1XclwUM3
HaleRGWCvhkQz4ysepBh7foc7KbBvI8Fu3Og5HCZDYBM8yzJ0WpFOHRaFFiY46FnroNdRsmwjeio
1KuGYR0eis0HAl+Kg8t9N0yMm3EMW68qd4TQjiTV2Gerlu2usCl49B6jitkBjisa5iqpunD0fRt2
5crSqXO5q6SNo60oDnLBl5f0AAcKeJYYfhEr8gOI2KKcHvBogwJwUjkBgSjuShcKDUbe1caPXhg5
21G6yaODeG6vCas49/WD7Nr6EhmVq95mW2gXdZqfrXEYTsK6KezdkJEhoeRjB8RL9WlyaiM7GCO/
ux26Ch3mQKNReGy5XT4d+tuGaCziygrF9K+iWPV4rhGcslv3w8FgGuep0F6NVLcPSD3fsiUu2RSw
WjeTezfN9KNp91tlxiRi9p0ejjXfDQhPNeaFlyK9iUfvsxxTYp1jUoY9t7bfhG2CFlniBDjKM7HN
Fkccgx0tLVbIaiTYjRqb1pADQp/4V1Q21yRLO7uJgteIm7OujR7Ch6xjK+2bR2e50Vy0bXFdFIEP
/JzM5uVxMtls4C4wtv2gjunYi0NckwWVY6cLOME/C4gtZBniQqYzZXZOekSlrpK6rMN1aDAbpnex
GM89A/Ud1EceIUbvXohIAalW9Xn41keODTSQ92XNveQ3xKLkwhSXtkRG01rxp8XPnXX12dG1g+AE
2+dDC4kpLU3k1/w9Vg1AyqjNh8bvWZ2MaKBN3qK2t5Jd55KhnsrX3M/PsY0POoXEOGGv7OPi3lBj
u5XTZIAh648mV4WHJqObUa1pimkWGc+PglQaEmWuQGRo26X87NPJoxhFF3UR635zWFR9VSTtYdbc
T6usvycdC5ii4y2bJeih8W+Julljbo4ez+FgbsdqZyb1XV1kdOrxOj2P3lXH7TTk0RjEcmYmzQbp
6N+W2bqlSevhUohUUEPorKKAvod6RZOgFRVjYRAm+3yi9GYCIamBK8RI7PuYHKZQ99K+Ok4OfQAe
AQ5agw+2wloXNPUK3MQMu23I2DhmiBgPSTOSP+a/WcsY3SYi3/UN+FyluZSrSXJd60ToiVSZzJIZ
TfleDYysJFFc2oZ1UpoB9oU8KjI0rwzykw5cYPoqJ+mBBoj4ZkWju9L0zo4Whc2QaisT49KOjHDQ
5qei5QfoJmy1NkidsCK4HJw5aua219I90FiHZ922iurpZkLn2PiJdppQBwA1ivqwzHJE0Jpz0Beh
Pwgx/KLDl3Fv3/Zc7VFpcAHWjOOjdsxDP5mJbgHwevAVgFS9JF1F6Ga3y2xKRJ5fBgxRdm5s4XwM
68AYVAIZgYSYLIhikKYQGK0wa5Cy4Mk4r+HR3jglV4Bfi41lWLva6OvHeWQY18lqi+eVZ01a3LOP
zy68OR0p6cFb6Ml9a8cvP0+LQjj0T5GHf79PD7qL3zUuX6R0u/u4tC80wz8WXTPdpAk6uMkDiujk
Sbsd5g4WrmnvRjcR7C5jluOsghhlEU8YI4WQbr3TjfKN/EpJ94JXkZf85jdecUplf7Cz0bruuyTU
qhpjrY9dc784XJE/Oo0Cisl24dKpYKGgU4JrqM/Z7aC/DZCMZttkihizcHWng7Arf5/UCTSj5Vfi
1/WR0u3NMsaEkt84NjP4ZgbO3D56eklkTXJ0uwzKsdGpdfa4K4zUvZnn8pFPFHqx3dNxA1Uc9fyl
yUDsVxEk7FoYYHPwUIfOspJgZk0nk4084Oi3EdpShhUBBdcI0oh4tZUNr3sqjppDvHA0XZtxTJNt
t/aVFqfVqt/d0OPMn8VcfuczHY/Z6tdqarxLe4W9UMqy2PGj4KcfSLoRmqhKznplvXkrfoDoqq1R
UfhIGP4YXSHbVtJlmU4d5TDi317nYmwPlrM8y4kz3xUkFkjjCncYTATl3qqZi4NYGw3s7ryPZl4c
NFTQC511kTc1z+/MAwTEsLbrKbsiyfjPjMyGcodKpndgYGsgEPARUIZOQOWNbCYbJgdzbZK/0s46
E2yOpbheArXXnUrtjM7bs52Ast5kXL0E3vfRENF4O4Gp5V9Vi07LG9MnKKB3bjLcz0qHrq6NL4VM
b3Ki3NgJaqj0OobHUZ89tU3+pCwYhZUngkkA2xomLNzOvHWI4yHwqzVCJ2U/C0Z1SfMHfEltgPP2
e2ocbTP21cnsssfYal9bW1JUpU86U0AOUHzrZczC1eHlSsg6Rm1R2cSrtyW23obGerZa93JqzXdV
FOelQZ+e9SOBFpJ1R2bQ25GWCYjNJjUdvHlFqm3jLvYuKeUH5zSyEEgeaCD1fWV37E6BmNO6nyPf
vStL+5t8HSJ4bHIK7OQC8fNVP7CYLRCLKHqSUGu669qlMmSWbcA74tz1A6JIjnlFLpXJxGyjieNY
GndNnN9XIyeqXrmfirV3NSCzFG7pE7+LjEAhslgi0BgO3VODuHwTmywqLZEc2q4PTbetecurh9iw
QjW5362TPOkdXzuYU8KXQUchWJ47lOtb57MaHbk3o3iCUVWS/OgAx7WLd6+RF77AbJDIsy5Uf5Ij
hxIDKLZexSWusLu0N7jVgQnsne7Z7AvnUlV0oSoxgilHGO34Rb/TG18PkEXtJ0obk13cBl1wG2KL
H+FdDtcakhzwch1JI2mMuAxyOZRBsyFHNlHZtRT+XZKC7EOUSvwQn2WZ9RWqbDItwJabKTm7hoUy
pWmyawv/U/Djntc1sCFNa6qARQc7C9b9jL6uJ/sxUfYC4wBFgm3q5xTsbVBgxGvB2VQ29Q2o9nSZ
YadV84VhBF6bHfuiQgVCwiEgwWDMsP6aHWqeBBiBMawRqVj9tZrBVcyI22CdDzWFYkQfyylwochj
L14pBOVIVFXHU9yU7H8aRlJF7DJxagjrivriqe+oU33BjIl/jwY48COCfHtAkls9Qg0Vz/J5pPKS
jqtt7ASLBSighMdJpAexx6tcPGfX6yx+DW51qhiDMHR+ajYNoBBNHBlgrMwHZkkuoyz2P5k16jyN
/YuUhl1LGnpoZjvWBChtihlDJ0unmIYWTJkGjbHNCCpbVHedYSHuquKBO0DTAzcFFIjhyL0aRjWH
RWUgR/llmwZPuhhJg/Oddtpdi1UDSefM/LhVu6orvnzThLNzN6nKZaVRPGuYcjf0F0gNYnVF2p61
jVVs7uaLnLZrp3X1C8k128Q27zVnW1TZPo/7UKYLeVk+ptzmbLBVbwr9KxUYLNBgk5jRkiwC+uou
XZwv2GDMHarDYLjdxvHkhwOqeuyODZ04UyoeqZPNk2NBVGQVEH8SJ4MG4WxX4BytNWqX8RFj1r2d
tFcV5rNNvEaaqDm97ByHMmyuTktVi9DOuxsIp2h5ypEp8TqpWZYbl7Yc+n7gGdYrea5bJLRNpq66
vrki0lEGTkmLFNGGGWDtdJPQubK5JKhuUw58VN5cA6qrk0vPXvrjxDAyaw1aa5tVjlvxMPOe6x5l
Vm3ne6ug7RKMPPoGXRFrjPo6Sxy5mauEVLgc4vBcXGbwQzdzY77lcoiP5Mk1uYkgv8Eg77AEM7JK
5+EmchJBZ5aB8kBkA7dMxaVOIuWnbB69kv0WJJP04Ka6hWJgBsoE/XUrlmQ+JjnucCRyPhh9rBPL
VW5oUZBS6c0DPTPHDzL4RoZwFa7QR+YHDUgGN7FNa9yn94IqL5TQn7dFixPLSqtdLijS8Q+6jFhn
kt2oVTteQ5fx9GSDuqUWey3kAKTI54fwxu65bIe3n/qhYV0L8vO61VFt+wUmnxp2DDdv4e5N5YiD
3dD55Ia7HIViB5e68/jpcXbPQ36LHo1Swmy/AJaZz0QWQpNXyfCAuW8JCndebhosgaakPOkIu91K
t8VUVbcvFamCqxK82XXETNmJfWOny2UlaVsiVFJbtCmoFmzKfjFCRyusD89Rr6jv32nruy0ZZltr
JvJgnOmG3Z6bjCWnirL3oo6XnQOnINOJZorZ2zQ9umr2wgeeJXf6OB08Rz4QsEmxavC2Dk7gkfwZ
k9gQumyhx7G5Vrn1WrXZQU3L2e/bg/CmUxy59kbz7RvXqg8NuvC1g5c7v9epPhtGY+lbKryPxOSA
8ZFS6RJGrnSJD0TauydCQZ1nsvq4+BA1NuRtWi2jFZC+DW9D6PXqSUC/aVwjiHJ5irlzEeOwKM5e
h9y/HdvqVzs1AJieyU956Nbtf2zJO3jGqMxdHmC6gPmfoBfHw0+CWU30BatlsnHWaT66jdK5hUh/
2fVkx5Qxq+QmerfinDzANBhKnpw9BVkz8xThXAussXvMdHrFpdWvNJE7h4kFKFJ99Disfk+Es6De
Ef1jaVU3rTY/y6HfOcku430kT675rC2dNs950xgWjjMJaYMHu43ecKM14jIqo37DYkrHd00930xH
ZNGJit6mUh3SAehic2+0OiJ89ZpI4zGN/V/NrF1WC1vbGcQg4TQHz48PpcQaQONCRy+vWmX1F7xb
W0LtyAwo9ItGN/aVKdEJTuK7JQcvNEfTW7ZWCWZ/Gn1cFUwBFUibw6CIIWL8HZUnWPn//E9K/eof
v2bsR4zPSMa9mEviH1GWbERtQNMxEJ+Vp9lpKLiM8kGPoUBAq/8yF+wOneerwPTFk0gGk4w5UHiJ
uVam4yeS7PYFRObK59NozpKDj3Tjjs54Q/VOn26Uw3XFQJD9mOadPHYtdop2xUYwPnhdedIGkCoD
hT3oa6c8m34buI1S2yVuM5Q+vb/t9PrdhNXhK55r/tyTa8a4mwyKWz/i9O26lrrJQqno0sl4hl1y
nMlhb68uoDQhN6QabcE2rbgtrZgFvIkOxkgQjRgWLdPP7/GNpg01rGzUAHc0rAxfbHBuzEw/Jz4u
1ag9Kl8y0PLqGlLpmgeTEswTazUfFFPz1M0RYCrOfpC7oLORYgqM4HXtXymtXtjQ2+eMDCZGb+We
lXHXmzdT/D1PJN0mShhhNefNZbGHW71Z1BCBB8o/3BLlqM0LWLzhIqplvZWkjQeiT57QM+fbPiFG
K85oYGxXD2mLCVp1StyjCMoJmSpDHUQVya7UEOhHYAxND60xcdGl6R4oxF6vSfAZpT+HZmHcmM2X
QGWKiQTwqcSs5JzTfiEXlaRU9F/tydqhm3lI0LZdKNBxmzYZ9J1ACL0on0lJtyBF7t6TztnbjZuc
KxmfcMm95Gs4X4MYDTukHjQaZpgK4w9m+aNZW5Q8Nq5qIaYvE/TqdUdECLEwOHTJOH1gZ/3YjzVh
6RkThWKK7hhY0Gb19UeSd9/ZNL+7A+Qr1ed7nbtzW/rdEoCXxJCKpnqQmMulShQB6eRUcSYQPOww
iiUTvubus+xmF5OYeFUtz46MltDz0+ckxzcwTQBibfZz6WITlSNavDLpN734Ghgvo5DcJ8Ed6J9s
a2R5i9l0RAqLaat4blMY9GzmBsLZde+ybjjVEDCcxlHctIPvH0gTnANsIxnJR/y0HUjt3WAZn1yB
sGR/zBWMzvcWmwkmWyexEOnIZAOhY8RqSgOPvBED8AbX1qatDlIkgJm0YU+IXRu7EQKI+DSz7dkn
OM0UY5phyhz6KjJClwGgoSiMk24cbUJbw4S9xN7U2VP7air3KHeZT8SXZe1ALu7sK7IXBERE72sW
1bLhKZSSoBw/WvzwmWF8UAqMvPGBLlz72vYv01pGV0MjmFFXZ1FQTttJzZVHaXWWJhsLExwUVVBx
y3zGpnkzCnGcM+uhYUHXjEN1n2F4vJ0UXzRSq1KVO7tMZt+iqfKj3YPts5JoPrUJ76v6hSJwDpoM
bX9pF98F01F71pcdIe8He1PUXLhWDWa+mz8iF5av9JxtZZAYUJGCklB9kLeDatyTqCILv6cqbic+
AcyFzWC/SQQjaWrPAZpmD10nBrxFny9Jr4Hiikp3U3rpmxlXr0Q93wkD15qvVSsSvMvuO5+n4wQ3
3XAp6OfWQixnwa/O3OQLzbYIyyW5NXQgVz1lL4F0B9i1im2jUizyWWSlcZfswFvubEw96FOGC/qP
wIWkVE3xgeX3ZQuxf1saPLwXy9+6qn2fbV6Wlts7Ax1ZuErtTeeuGbtPYM0F42SK2ZSJW8f6YxrO
MXXomhhtBjXL5dH2fuUDgRddByS6c8h9Bl+P+oaBo6LwTCdO2IyEIlNX1V6f3liFM5WuKSxng2FQ
5nyMvMsGbNp5tI09KxDFDgEbet4TsJsvcGVIuUS//oByNg9rl5R5X5vuEnL5OMfiYQH8yIwpmyGJ
uoJPxC7qjNE7tplROpwzltimCtI5SnocRehjG4svnZNkPM2LMe+Tgf0/4xAcfwBiA1DbDKXQwi5r
P5TaYtlN7RNKCNR75k5ioNCX6sqOmw9Xb5FhWGfljFnYG0CEoQlf5gtRKNCCt+PkajzmxsuC0XZQ
L2RnSY9X4MeP7PnATibkDvCBTHF7rKt1YFa6X57kOlu1looDnYlqrlCdtldDLfJN2maMyePuLeqT
Eya6IrQK/h2Gv9SbIBpCXfr7iaKpicNupxN3GBZKu557xANxTS5vWSDaseUNrxPHon0uc2pAonI3
lOM9s6LJYgrBAjTMp/hT933aLo9QJz39dozmaPO2upTOGGsWtRnlyFLG8t8U8zVm5JgTmFe1Iy6E
uGcTpzv5V+85TVCVoGqLcUFC2N7Muc22uowLAuOmaxnNH01ta8fWrwk36RGiZLZu7bpskNsh8TYu
4iWXHSnB1fMj2PH20hvbdMe4tzh3o8vZG4+n0Z5ushqDiRV3F/3ymcQ1ITFEcnDmS+obO78Y8xkV
QbnQcUSGjrWeFtCotta6gY9iF2xBNXLlMy09+iXPvZm2nFHvsge1O+zKJJUUP9034cFnNQ3GCSVy
OHexfq+ZPTaVnB2U7kXMePzpriMVdqNK3b/tJU7deDHjUzXXcidBAv4I1dIoGu/bmlRGBBAlT420
qeLLkSfoYrN5njv84xFgOiuVA8Gr1kuGB39nkgCG1v9zQFa+JUtOIPFI8FD26lbY6Eg61D2qY+Ah
dKT9xiCuhti7XTQbY4WFBDiqPtPhnlUN4ELQOorB3SZZUHn1k29sPIpJORfvppyOBWsQ7UJa04tw
79GhPTHVG4KkNJ7IV6flcSRKMIvw0tW2sGokf3TbpHGht5zOBvTuDZPFDlwdSzzELjAa8S7MwsqP
Wr26h1pS0jlyJQapNScPkDj1TSEvhp6hC/3LVsaavqmljVSG+z7Lv6XWHuyOtXMSoaRIpvijZ7np
tuULsSWnhYo1Gj99V78eiSciu9oh1bJvh9vJB1mbUuikWvqeZsTk+MkZt+Qvx9OeSGl7A60U6w4u
gOGcE/WpxcZDp3VfQdNiLBrb5bPmtNzKM4jFbqeVLdO/Sb5PtEpW/h17i9ywQYrfNYPhmD0icUEp
J7WH3n9Jk/bdNdTHHHcf+qSfLCPZWubEtWHU4NtgBgwkC6YDMbYCm9YPK6NEGrcszH6GlA/SqbXH
HH5o5RkbNGX7odDPBESQDBrlH5aIELv2X3AuwjzDTyFYesXFKSZGVFjqGQgqKx32R6Th7TxBQri+
2n+pI2jp5mQObPvGsz9ThkFu2TzqgqBebAm3hMTyxujv4ER4NjTdM7nKdxajB7XA/k84C4PEwAMk
GQde+QzVaXdSp9wnZjZu+hJ2vstlz5xoWrb2NNwtBYy69d3XBg6WmE8aV0q2rerM3hO4uGlB+0DC
UIHoGBfjeEt3lcNxRM1yoJaIO+rzGFXiPq3mXzAjrtos7Q6mg7jPQfVP74uyfCyALOu9dba78S4H
Gns1yeo0CPQPqasdh058lt2Q7OyxYZdm1hTq4yQ2rc0Sy0arVJKVbU5crZ7n3HHw4E+qvPuW/OtD
UjCsSpS8FmbfsmohFI00gv2PeYNIFC6E2r6XleccMXAx++sg5ROXTepoCZJPTereis3tIbMIW0U+
1TDBvjMihpg/ApxJ87+MVhv2LKYjbFlIL/DKhdNYxZxXDFnWVUdGONqePMV9bUjjUBFVtmX3TVye
Tgj4o5Em3kGtSv5qSvni2S0Cgcxv53uxFWp++i6Y121lFmU8TAiXnBZGKFaN/nuKWHx4Ir2bYScf
qppkik73Q20Ayu4zuwoaxKZBi0n+51EzNt5ycPgsN71No5/SNp2pFwWVXSp2J1uwlMg66e7cXsO5
oo2Sa8HbtZpL+BL90Nx+5EOx87LyLSIFIFQxlYQ+LVooGatvPYMju7fS8WgU6NvGbtpaHdGEbpsz
l8ljDsjEz8K2skSoRvOhYGm38fqU6ABuiLDRJnZW2NyE25sE/lahj8eQp7N8jExmeKQEjyGA8PMS
I53590Zp618JDitCDHmL4zr6CoH6o1V21EyMPLpoQ8jZpE1U4mSOa5Aq5sDRjV+jAbCL7V5Ehndf
llUSlE76NZUWttQOFyMTwsesyK8Ym+zW/xNUMG6K5anROueyI0hDxQNdWxrdMXI6dglzcwTv4UAm
LXPK9L3vGmw+NcF5o6KNU07shMw/nHU3ROT2wP1/g4bCBqJdPRpjVp8kG+5NnlbJvufhzd9kb2Ew
5P8BDvID5/qjf9x2LXxvTGxNrFbGn94WC5V2NJqrlm3wtENRk0Hv+Q39T72XyB7KRv9e7DEObNQA
kPyvGHpT/5ILuxvc4gn8PldGzai/BtPr5CsjBFh+OR4JU7rtXPE6ajWsYkR3zDBhfCG9AOgHXgtd
t1m5NeN45ztvCDa2iU3xsoL+7NNbuQfVmoBdy+ocNQByh+4/mLtXgM2fXzcEVZQIvsXL/oGa/c7b
bepVGy/YF8Lecq6MpWbn68VvIPYxV6Fg2rSSn+HfX4I48v/1H4UmBMJ69es7nrMyOn73j7pkLwuC
3dsw7u/KrvkadEyTc/vIU528XbwHkBY2hAjddZGoGAwL8owpWqaqFLupxGSwZmsDId5YwuPRCC5f
IxRYt8vToCuESnpABPeX1jqSQOjsEoITzgari+gghwuqxYUZu3mdFnFYRO6wU645EYZF7vDCI1hv
0RDG+XtMwpvtsyOmOpY7d37GM/UiSraJZCXwr7krKJ5EhVBXqmSgSy6WluJ1jzoDA9FkTIGtCNks
movJ88uLuH0EauZuWs+8hyeImcrfQbNaNvaQ9Kzwmzt2TYRP5Rd5Zd62nnvu4ZRtuyf0MURY+Gia
5omhByXIGi33mbHDxY2C7Rq3FRWpioNk0l6ZBmSiYUFZMxtxouu2NM/kgxBQyfsVYv66dkftapVa
gWrNj7UgGEaljntxFS2u/8vpLlkp9PhqZLyTdXYoU4MOpq5eNBtXdtXr3lmzSO2T9NcML31vcggK
5Y0n3OPczeoNAal87LqLf3/N/Atj2bWB1jG98A3WpLgT/3TJ+HMNBHJsa44JZPRTZV3Gdf7kjbJm
w5eojScwg6XuEAhrvmWWkx+plgUMnPZxzoLMIWiijyYM3ah1Som/qJDqxc3NjyEtw2WcrKPDBnmb
aAt5ywuh001S/weO1r+QZ4DmCOELQFKC/ZL3p5cw8CdNypQ7tNc2RUfJ2FrteSTlaoNB+97WWugd
Sf0bb+n/idr//4fkh7j7UTcz6YCJ+jv0f/735wCA9af576+Rf//5Y8DTwZt6+8MvwkoBmLvtv7r5
7kv2hfr7/+I7//GV/7d/+Jevn7/lYW6+/vbXD1Tqav3bUOtVUPd//uj4+be/Wjzp/hvZu/4g//iz
q7eSb9u+zeVb9ZejLN6qT/nn7/snu9//L5cPzNTBj/KpGetF+U92v/FfltCFbuFIw2vn/I7db/Bd
XKqgBV0Wuq7vAKuQda+Sv/2VPxJcvB7xWUIHFs3P+M834Oa3hzLv3W9vyD9+/ZeqL2/qtFLyb3+1
//js9ixHFzj0HQj1WBg8y/sTSgvkQdIwS9B3oz6f4TJDj6SnRd8CAX9OuNGrh5RgGxLs0Uka6tWb
s1NJsPW2rn9yITVUMfhgAqfx4ntjWa7jFf8g5Yi5J0VsYiTdtUaLvNWb4hJR2HFmls+kPLsyB2QE
wp9Oi4DKb6FvRpNyKRk4syNFI9ZTNSLyrflt/9cyk2FRaxgZlGMnaxYnWgE/BZNQ6qxxJW4FR/Tj
yZbq0R4tdRxyUgSzKKHiVTf5pI6LvOFzekA+QOKhs4rv92vlXWTdbzfL//kt/cPB9POOcovCGCVV
Fsb/DwnldwcTJWiD8tvTdzYwAM6IYGKLpQPc+N219j98cs7/8MmhOwBXs2LI2CP/qdqI3YHIXjrH
3dBjOqy8hYG+s7wB7Fo/oO04RpceEeNKuSUj/+zZQpLaroxvg0lT7x7r1Rel6QOKK/tLeR2B2GN1
TNqZiY/pXzXNyF7As241RwvIoAUBV2mvTj7/Yp4URHVzy+EFboYFhcYNtZFNjIQU8/wyPNMO30UF
nH8CpQiXs8i1k8WnwKyEY7f/gkFe7nQFxImWZm94a/b4QFM7C+0ak+OOzEB2GtiUtmmpb/oWb7ln
myxUnZPj6g9KlOVWGQwAKAKDUnygsgjZcR2dFIrn2LPVYVS3wMks2uQ/wMvAkP9v9s6kuW1tzbL/
peZ4gb6ZgiDBRpRI9fIEIck2+r7Hr68F3/vq0jRTzHwRNaiIykm+CF/7EN1pvm/vtf94vJrO7Dun
N4AyFM8J6rLGblXAv7eSlAC/kVK7A9Y/9l/vYau99kHPracrhJ01ZLcRT8dkUsh0x/OBM90ZxA4O
PtJTeK0Uod8UT5VZuEPyccr4Sen4H2qgv8tivxbEuRxxsKBB0cRZJXniAr2zAzbODeWdNl0ppvQg
DPLLpGH+NgqP2p7+hvV3RWMS32QCREaZkOEVivyeatqKNIC7JJYeEV4xKG19TJyIszn7QfdeDhNm
zanYo81xUdy9hr6JNRF8dZHtkpb8Y324NVSRg4aIfTNPVnpCmnjYcU35XulrBO8SP59IIG9RTPg1
Iqj5oglTogbEWcqQS3Ik9Ynaw5jL3baN72o40SN94Io4cj2mfVGGy3ogRj0ZMQTgBGsXfSA7MebW
RZrAelC8ytFCaK90C2M7xqsaq26AZEkX8d3KD0En7UUQhtPQbeEX7uPiWBTTOunepWaVJ8JNlxXP
bWQcuX27CdFAX8RkpLFcF5LLZsQu+4GUB4TqHZbofFwTz/WNBtlNYpH5VTl59F5JCMwIDBC2eGdc
0eMgOsM2+iU593dtNOviotsWqGT9MAnBbUp29hSuU3UvTz2l+fLGamaLud1lH5SdPMNiV7kvBsGh
MbGkm7QyBpT+Zb41c1KUjn6Dy1d0deEHbm1SvsgNLzXC5n4mou9iNNwpYEIUSL8NAk5Ljx8Uodnl
XeGOXgkXn6w/CtEyUnpUAnaoPukJslqsKoG/b8URJtmc4wypjSLaXJIroJO1fJ0JB27QXw7WCfLq
FKTi2HULbaP6BY/kB+ZQ2IYI5tgPVriBJiHntSCeLclJq0D7IMqbSkhXiCiWoSyvM3V0tfzFC7yV
lFkIdAkoFttdqI7LoHmn3EVfDJwPYWDgCxyJTk7UJy+IIghQi9ysY29GZ19o2LrHlAMIxpWGBzRr
qE0qW9PTbaVXD22Q2VTdkKbdhlG36pXlSP3JRIGVktdLpmgR/7SSdS7jveWuJjqOF/5haugzvYnZ
scMUN5QYbnPbC4mAUHDAodpj12xImJHwyDHPtc1mbGqah8xsFnINNIck8SrpFvgEVdTQDj0+ldaG
XcQctvFCCSMfDqlnv3gxkptk/Bhv8/FDGHcwN+xpw6Jv++UOSRzlRBS0024iQVLB0jc1zGAgp8PE
JvEtng3t/M+uoTSoI2EExCOtBf5bCkMEnKxTfmBAzz5UXGUelH+sV9zZ9U9XbP4PYobo68Ce5ENP
B2bsXzSz23Fo3Sv0h/FG2/L4qozjYjJm4lm1Bav8Y5Jeikl36HDsSWCxWcodX35PyBgP+ieCAuip
bmWqNo3EkekJ9TWIWwvV9T4fiWpXKG5KnjOpiR3kfAgCJNNDh5c7UzdRc4Tl59SU+o2WfyBPbV3l
qeHow9moYtMzPenWklI6kn3+lFfEd2l0/25lAeF1IL5afAgBWgnIEiOQvvEYZORmo4tvG5T7j9O4
pKDpeTulfK6sVTAM7CQwt5h4oPRlJUcHUTlIEoT+euNp9Bv1iMp8gcIDD2T7Cvxwh2d2SQJPi+lX
MbOdBYfJwhENz8WaPgMKU5r5UuT92gSyEPHyqLECNoAWaoHrtmmzdYEOp5veRvWu8knzbR8HQ1uz
atvY8t2m1F1a8Cs9IqaPGTwYaQJP34L4xfO+i1RCa1LFx09N+Cy8pzz50PvPgEqmjA5nskQUtbkb
0rPxmWajULBpRhciSCVeSqoiAHioMVIBzb6FUbWV0LnL3reks9Ylxm9rzsQtD83wDJbEoVDsKT8B
Q4Z2WUUcdxkaf07mBkK4CEnkNeLB7eScs6nqJB6Jrx71iBh7HQy75KGuxp2ksanoqR9mP9TkNh4/
ZP9VTqkIcxYPG7fQ+fpwJ2QVoU0erMw4Wne81KXHRzIES5M2ICuL15JvyRnU3MGzw4ZEJ7+ZFjKd
o4KCX4W0vSMOR5efvchNhRdBg0XiJ5FjNbhQRrDCGgbtd7yNC5NNiykZu9LYWXiz2QKvYjN7xh1S
0r/n3iYc9XT9YeJBtdZNL+4CgrO92TH3olG3KY0Swe9BKM2n3ugWocf9ZlORFcwxaPdpXFf0ImFR
E8FHZC1sziBfoPMBUPTa5YcooTkZYIPox4UpUl1ky0s12yeZ1qMXJt3ktFx6HQJcekNz0EYq6vPa
SO2xw3xAdJUt1z8Hqo4D6cmY3fwIVnPPNadL9LLbfqoexPKnwH4q1m4a88UXt8FAZm/8glAYVjdp
73uTPgAZdouIEq2CQ1TGUCFqy6Qr9n0Jp3YAXb5y2CzWkN5YAgodKwDx1mKxyry7WHlLOfSWoDKS
3Tgg/2qpWdwPfKV41Ch8vhaGuaZwi6lBeE+r0aGV+ablyfd2QlB1n4qPKWuLBjsCGefk7ceGOK30
O3FOTUpekfmjwPduxNRsJQQxJgSUAhk2chkXdc1qBEdQCwvYEjbcu4DL9/k0leggKely3nTI8SNk
EOBN4J6So0RUXqMKtAPvg55/sgQ55z8EbCl0pVpqCiVUZnPAA6/mkC4t/O6i0GKieURQtMywCck6
OOg02fmGvxZoUuTDo9FpS3BTK8t6BDG2GFAwRkZO8LrC48DOVgtgzty0DpY59FklN9ZS89E0GHTS
mk0v1Wy2RGHGKSQRl22372kuTura6kiyqQ7I/Fi+kXBOa5rfi1o7pIZ8KBQPGJu8liVxJZmPpA1s
Y1HdElN9Y03MMVUK/OZnxrcnU4kKjEepf5fUGzUip5vCfUeII3syJSAA+UUvmewUQoaHZyHqybmk
tnOPdJ1qYM8ueZsDUqENW/DoKz9YKF3vEMhKm+EWlhpyS2r3MMzxHDp9sTXVDFaOYmtqse+CJ4Md
Up/idzHYo2vaQq9uC5M6VM0WAQkgMmI04aOx6PjuJuE1542RE760/iFQ9jFBTx50glfN+CYMd+PE
a1LS+BYeBTPeqPQXyDObBv8BIMNtSNltwr8gD60txt+FAhFcGh6wxz2iMFuq5lKX3VDDaYCj2Yfr
xcfLBqo1iETXCSO764unRDMxDh3gLjuB/qw07corQIxl7VK2bvPgYUqElZ4+jEb5zl+HSPZm6Q8D
qrdMARhkeHbeAvGBOxlOmylUX2vjW2YFb4KZOqkIA7BHOLzwTaaGKWZnF46vraq1TqtgXGvq8o7m
/KveDy5eUQplQnpXl8LKrDz6Ot2nJFZvOIxp7eBfU3sYgLqa7qQueo5o/MEyYGXI6uYjJ5/ZJk3v
Lin6vZ8ED2aAJ0Gy9mW2wSWL+2EBM2vZTK9FdSvCDwr81wmgkh+P6GjvYmEf1U9ZCpvEkDiOLiYF
bxuicaF1ypr8SbX8KcewyZsgvaNoTKMcmmH9CpfOmPpVO5ZbmvWbQEXThaHCTFIGiZ/Vkn6oTnCq
r6hIvVM2W0Zkwsln3h/x0PLepvdjcyN3ypNVF1uN/oTaN66uTTc+snRjpFJr5gexOCRi/6QQVyZa
6ZIi4I6vFy5y2WIF08Cewds10iUZpznmsByNbpIvU6N/4PlcYYHOeQL/lLPnAzwnPNWQKK9QTiMK
iT8/OcAjySc3ES/MSq/81UhMCMgdGxPFwufQduUQf2WoudFyMhSN8iiP0PCupiA7RhOwZFquzKdy
HV0pF/xON/37ojRRm6PZ5jLoWZ1HycSwLCrIjnRRYSd9H4XvQFlsmdhPyqa2NrB8sWP6+vLO0Pd/
jnrGVB2KRIftxKjids7n2/dLfYGozC2dciMt85Vngzc4NC42visHdYm62p9PUaNBIOsK9bNfoU4n
t1ZJU0+QpXjeUQKB6r0bj1wlNgt3eJrpCwQHRavY6/HNyt28gdtJUEoQHjlayhYICMjXt+LSSyXJ
Mm8V3QpaCvPzOfk5Jr1cQiJSdTUgxecAjSKWCGNYKY9fj/N7a+6vO34yjnUGVycZO4pjNVFXEuqX
oH3PxrevB7h0X08HOH+RiCKgpcSFCMp9X94E0uOQ3H49xJV7ZZ29NVSRhDZquAZDeR4QYU7M1mwG
XXm6/3qgSx/F6bWcfensAwZrQgGOgDVz4mlaSlbM3slEKzkie0tbBNeduORg8/W4v2pz51PM6cBn
370/iZMOKxDtj9P/xAPlImFxmyUTs1MtwNpcefmuPbP5z09ePmngC6Esoa5qRAe91+5QEqFlaK4M
c/m56fiMqHajDp0rlifDFOmYm7UaqisLo1DGsa++Z4tOXvfm69t3sQYHslyUaT4b1h/954gouF7C
prtSdX2dZ59hc1+nCRozMAB14bY5UvEEcSdyTWnr6+9WqjnhgJFp4KiIs0a1bqxsrobee/5NKdxE
8lHsrrzEf5ZnmWRVuuSGpVkEa5zdjLQH6kEPUl21rLnoRxeKgBX1m1ZgOp22X9+Qi8/3ZKyzrtDE
vDOCwldXSflYpEf4DSiFr7yzF7+VkzHmPz95uBkQplzndLJq0TEp8ICsdI/0NtEpViivZfZYX/s6
L64eWNAMJnDuI1yD34cU01RVlTFXV9lN91n/FO5gFyySO++t2LWfHJyQ+i6ipXFIvnnLr2/oWXf5
72kUObghAcX/q/9yerURuOUadhBvmJscICWsP3U7Pqjrev2fDMSOQ5yTBXVFOXtNxG6KUoxeLFML
adXdhVvfNVxUD0/XRpLnWfOPOYdbSSLIrwS0sweITnCk4cFI/nvnaKt4W9sULRdsgrMlqqh1+eRt
IEGsmmlpPBfUnW7F9bX7enGG+Oc3/LrtJy9RJ0wZQFR+w4wlM/TpxR8kmzLp3Oh5/vrOXvwmToY6
W6doH0BzjDBbU6rR+1dwi3bvS87Xg1xcbU8GOVupWjXKR0+ar4dyNGHzqfb+9QCXp7qTEc6WqFyS
Sz/RGYGs9gWKtEW5T/eceTfxjeoMO2OZ3gzPyVLcJYt6qx+tdSja1errH/GrZfXFqyOdLVecWxqB
Q9j8knrHeq26zUZZoz6wh0W3bHaKK7idC0Xjyt29uIcjlujfr+yvPz95XWrJAoNgcPGoAWWHMlC4
9BxArm69GX5i9XMAnP4w/5NV7GTQ+R0+HTSZfFPyudiZpayVS+wWboMMm9CWK4ETZ/HDf88yJ0Od
ffy5GQQJ4vD5vlLj2cG99hzV1m1p4e2qfX3lXPPrMX31GM+WiUFQoRgB71jFylHpwUuJzW2mv47d
rdcR9dNyqFcwj7fiRIndf5aQwU4+0RXt96/fp0uzgK4wscuE6JB9efZp5kh0xgxgOaIZjN7rHiVe
jurei45fj3Nxm2XAz7Co8HDmOZ9ciSNQhhnTsBq34b2/KxeB86ni5GLdiJ3/xpnj0hR7Ot7ZDbam
JM5Ma+DCHL2ywRy6ulM7Pe0BxhOc/2Rbdzrc2YzegzkBRTuyTw7CrRI/AoBZN+Pj1zdx/rbPX5qT
QdSzA0XQRwXoFq5pUvHtaciRr2XDzXflqxHOXgdMD3qArXx+LR8772eDpSMBpqQDyAqLtaSV9tdX
dGllOL2is0k7noDV+gPj4WTdYndDbAQ77vD1IBc3L6ejnE3cVTNoUiyw/mh3tBQX9VH6wLRyROi6
yTeE3i/DB3hVLpydl69HvnZ58wM9mb+QIQ3V1PBW6N24NjCNxY22jjGPfD3Mxf3E6QXOv+N0nCCw
dFT66srcd/Rpl1zjottRGtri7lkGDgo5QmoW8L1f65vyEDuZq22+/g2XL5W0FpKGiZYRz94cEsqS
Kpgv1TA3kfJU15jYH34N8X9B+nRX/MgemurHj2b/Xvw/IG7SeSP/a3GTk6cA7j7fT2VN89/4W9ak
S//ihsuiwSROkVFSufV/y5r4I3bMJuGKuEA0SzF4anAAf2mXtH/pqmiQmYZ2gr/DwvBvVZP2r/kf
+6VsY7utmP8jVdP5wspfZ/RZJ0cA5qwOPXsxdMwZo4rE0gmf/XucXmt4xtSRF9IyXgGUuLaJn9fp
kxns13BEpUqiTno2F3f2rbd9msL7JW+jP/Zbwdsa7SJcx5waZqfHEVEERMvUs7VFscgW11YBab6Y
r0Y/++BDCbwF4aSMzi5C5iss99kO5NLSv7u6Iztb4eYrRd5BCivJ7JosnVfVVEUiSDfBfBxs6BOz
HUUifwgX5Y2yLFz9/uSNO/x1Cb+J0/68MAtdmoneTeE9U85uq6lXkHEnWCfY/OyROrjRP+Xm8etB
zta3v67oZJCzuydWxHVkiCVgaX+GJooIS7oyU4KGvnAhyDV1pKeX9iGRKgryaPKEkJpsZbBgJWXe
rojXrc5unW6UgtAbhipiXsX2BaCn5ZM0vczghMTfxP29J9F+6VJUa9/jIFp2ebRUgx+yeMgqgsZ0
+k0DohuCgJMOQA02HEX131q1fAVADO5s20pgL+nu0gZMJO/n0JJyVTeHWk5vjMp60osKClL4oFqF
g3ptkYTEbcmDEwU50pSPIHuPlO/sgbeNMR6kAVSOKh28sF+FSbpRC4QJ/i7Spru8MldBBNSNNkBf
vOvSXiuOMeCUSHjUNAgz9Tc8ktM72F9J/iCYA5KX5GjVnWTRWzWfoU1NUnZLhuy2latNKCmrxsxh
6hgEnfGvEJobGq9ap26k4FZTfxgVdj8gE/c+rLMEcqWEH9nvRLyFERG7iQM6P55gTtObyKPvbflD
VSY7xmBUgA7w8CFF6TeUtLZfPRjNNkZ2lmh4tLFfldnHEGE6iGsA3vz3EhEf+rPY+jRuaPuAY5Ny
4mKG10I+BAGMIsz+HbZvMACpKDsFeQdlFjvjSNqDKb0kgfTciuqnmOG+a/Dg+96LhcGz1XErFqm+
q8tyKXrmnRTB5apymw4ERiCYzsWDWltYxPZR9JgUKBbTOnVHLbj3w9g1rMEZB4akCuOnOm7gcUni
52wYRn9OT6nZ1liGBTr6giAdsYmQUSHdRp3Pi/UMJcPGF2/Hlbw1Q8kN8fcMhmJ7Ob1SquNkTI20
32hKuS3ddfo8tN52Vbttx0OGxxgdjoPDxqx/RrXGMd50SkIfcOzYUJZRg0WQj1GgWB9x/xjie8pg
AKHiGhnSEONFI9M162rQuyQdTA1cFxjQNdR9gry7gU7eXR2u+2on0nXVvLcRiXqlWYsAukQArorY
bh7qkxC+hdPBUx7GqNgHmA4rTE8Yb7CzeQ7mu1XE72kj1RXMt1j7bgYypXELHpq2l8HqqFO4bEbh
jmwnEAUfFThfic5fJ36XUmNVB/L9SB+9aDG6dSAX9BFdBzDR8tiRuRA+5OjApP5Q+jCsR21rxDep
qT8ZIw9OTzczGS2b75qAVCR7zXLElmVqm+YDPbR1Em8yHkSmIqkrd41iOGLy0RT1YwK0wOTGyphj
6+ozke8pJdJnfcytn3GtoFVCXqR/S5L7ugHUMN1bzPdAf0qYADW2ljrJj5VygOiCT/BbMaLQlCzg
LvhEyfigQ4S0CCrjTMgUexrAQJnIy4yiaCHnD4rhpuknTli44XiTYQLxzPPpKOe3Wv2SICNRHgfC
mX3hpdL5fz01oz5Yy2rhiPJPA0INnH87aSY3rdq1IvjH0guwXezjuUEdVY80ZdamAlDfDEDvCN9H
rcBDD5lNEm01/VHXdw1fpCJu9frbWP8YY6Q0eGraIVqNjWmrfKRF5kEeIbEdGAruA3uq2gWsfYzn
nqPJBOvcVRXYVQ2PYFNuWyA8UYGR2fPcKpF/+Iq0hYt5H6rkCmrzjeUjaivmWX9Zh9GC/v8sLbQD
4bUc9xXgNosW+jC4voJn6bnrnk1MFQ2aZn3GtADctdTBaXt/pWfvUvfuN09TdvBQ+QjhvYz41fN/
gvu3fQ07vfWiiwVerR767i7EFkEaztS8jCNRkgh51Am/gUL5WvL2YpcQz/uMWs+VkSjkRJIV8GQe
R25WxW+0oJNmGr5zb1l3pHsb3jJBY6gPskt08+TvPbLavR67iP9TZy4jA2PBQruVuYsdFOle2ES8
nJnwMk3HyaiJuwgWdV8QfCM58oCMUCbdIe7WfUdAK7a+tBdtb3qpO1Kx2ohV476eXDH+lteTHRLJ
AlaUdpoPZUsFnWd0CLlcxfS3fg3jTNuHtAB979lEeRMQjkVUIlEk3m1YQos3mQqaxA0Kee0hX1Ap
B6QC/ZjZvUKKG++AgKImqchNlAPbGxCdYe9MpQelY8WEsOgP+xaFyGQ+CvySuBfxdxAsghxpWAfx
cRhfWus5ZOih/5Rh4sAJIRfHX0YZE5sykygie8Tlm40PIqufXlKZOAQKvfcCUGdugDe400prO2TY
JnM0VkXqxGQCSgUEHV6wHqUerx/0JESJLGoBs0RW3Sveh4X5tzArh2II0/hnHPiQNHH8DC+EIDWE
q8lidbSaF6v8jjPO1mpjrZfE/9Alr0TyfRlpAYUfd4qJcw1VzVIQYCqTUxC4WiU7Up0cZw1FZ8ir
PCUTJFbtnhTByHpOvNsAHqriG4sxp4mmVhn+Qsi1QcdzZ0fa6ISZIRiP5XALUHo1KtaqzAPiarh/
cMiYv4GsoqxIxGCtELOkVggu+vRnAC0x6JpHcc4ZipNNEokotZNHSOqxkr3olfFZjtKL3FlOLmRb
LQpc0dhncXvXy3Re6t5weaNwh8rcSe+2gMubqfmyi/iQq7dyuNGz+CZqxy0zN1fjbXyBZa2yql2n
PkQGH5P6IZJqhIXcRUlboYcT9KdRI1IFjFxI0hn97n1mPQtmsG4ry7TlHmaSIT1FxCqmJjiOoXyy
wnwfmv5PFHK8mplFAm5/V6raWmwkR4wH+IlzfEodS6hdvvsgCCIF2neFFhZCdTSTBrxMAGkA0U4v
3galmpcekHvKwNatLdSbRgvW4iyP55kd1U597LB6W/LjoIwkRQXHWFHf2i6CQ1B2axWSnygWb2xZ
tpVsLKwA+zRYAp/tlcx7mhjKgiYymncVoE7Blo/7vOtj63HCg2c3KIXU1MdS/aq2PGBM30cPaDdJ
3vWT0pt3qjRu4ga/uEJDRdOwERoEcikolcPJ+IFd984rx6PQ57fpzPGNcrRI6g+zNe5xQyOk3cl9
s/UbUm09Mux76xvJGg8ZmRUauB0DcCKt1HUjRncYwhZF9+k1YOS8YBVGCkCa6MVqVZTgU3GlCvDn
Dt40aUwpOFgUWbeMsyrqmNRWaClRRUcKk0JDFkq2//qMIP9uNjQ5JPw+xFlhr+PFKosyrpy5HaTd
zQef4KAuwdI61mJ8nZZQiPZQfhxaJovR/Xr08/L7r9E1Yhs0kf+TOEFwvDiptGScsqPAqCon2iQL
6PyLwYG9uAu3gQPybjsskzXlzLtrhfDz8ukf455VwgW1m6RYY1zOFRvIm0tpPaw7u1/RjTiGV8uZ
5+X+P8Y7e5BoOGj3mozXrQan25RuupcP3bZ19BWInlt9Ga6uHZ6VSy+PphuKqiHNoMt4VkMlv9wi
W6Wbr7FfxrvAzZ7yj+612LSuuUnumHp3CnCGW6B+K/aTS4q59YpCwqK5RTG/YttyaBYEPtzzOeXX
6gp/nuzJI/7nxylntdeKLFet0/lx7JyLjbocdsFH+yqumlkjcOUtu3gjaHias5lW4jP6/SUrK8/Q
UQbSZvJYmN7q6u3KW/xn6YCLsbDsGrzLEjlWvw9gDqMpZMDmHGE9FwuLh2DV2eEGWOvdf6MUf1ZU
/utd+me0806jWpMI2Snj/FxB+a7xtJXf0EvvsasD7VvUzvDsU47pP1DeDf2VE//lL/Zk9LP6Uxtl
nSTON9PnvOAMoa0uMnJNbBjOruYa36QFx/Ytwdyra23eC6Wv+TZTM7FUgyc5F+ZOJws/LxVhisT5
IzK30waEzqJdxQcOJLym1z6f8yLw37f5n9Hmh34yNU1DyuawZDSIJ8Ei/ylhSlmGS1anl+CndmSd
XgTb4FY4UnB4RGi6AF20+PrFuvjinlzwWZXIn0aVAE1+ggnWQmifUPg6X49wocJmYrhUECLIsm7i
5vz9KumT4bLpZb6NbbNJtyAvFpA+7X5Tudc+w/O+wa87amHeVjSJQhIx57+PZYIelL3Za4RkztYX
5lFZaTfai78k/tmON+Yru1Mepovs4cqN/PVP/15I5CpFCrQSEh7lD1lNaMpYJwnscMpl/dN0yQtM
nGHNGfyd0sNBW7UudMtVs0wP6k31HOz0ZMVp5Rh9M5f/wQ2nqq9p3HUmfeVsMkpD6JNpPW+avzVO
s+n31Uv0nN3StltdveEX5iVLnO81G+i5U3g2VmmVAxSSoHaA4Duch8qtvyQM1jZcThyNa/y1W/n/
DYX/ZTHV/NcNBbf6kb1/fz/tJ8x/4Z9+Aku7ZLC/mfdxrMen/QQEK5ROcVCruGp1tiH/7ifI/4JO
TSSdirAVOqDBKvDvhoL0L4vHCRSVHhVPlc3NmS36K5v0hQldVnB98iNYjkXzvKHQK4MvxIDfYZYP
tmEYTtRQghXzTQlKt+I0b+EOGdANxpoOpa1eR3LgDALMfOHFL9qHTh/J8CqubBD+nPp+/1Vns68Z
C6mJqhrzjP6OUxsOlXVt6vvz65iHsCxF0+dAC/Vs1faqmpzRCFfQsOpuJIdNEHv6e2hdq8qdgCJc
mYMuTLW/jaedbXk4jY2jDm3cqQ2ickinEGdEeeOt40hbMEG5sXWnUwsO5Q8rDq/tUS7eUHaCzDwS
nvhzle6gdWVEzQEBMFGWvupvPFx3caTj1pzuk9FfA7dfVlYJe6pZt4DvGy+ExyUuDdT2J1/HhebH
fGN/n4y5EQjDkC+YUE7OxZSUtADZC9z4qnir84/EOFotKBLz0US/b7bU7cCKfj3kn22K34ec91Qn
i3ld4GIuvDpylOm2CN5y8bbJ7r8eYm7xfXlZZ+9TmQU+SPkmYsMAIWQZ3/pr7aZ9It190Topj3qR
3wnONfU1gI9L4yI24fNlk48G/vdrG8UY55XJuKpSbwUqYLWkrMepecu0RLKbbnCNXgK1htV2IjxD
fJ9agiblD72IdryGJEMHBNv2dt2Nq1o7BgV0XpEY5BLU/1Rpj0MBHQx3PZmhuN0Ii4nqfaYaK0H4
VsqNQ4b7rp4+suiJ7EaMZ+G6NXtK9+KhCItlKycuCK9jQ1UvUD3C5R9IvrnXEpFggq3lw+Gz8nVX
q7bXfMQxkCRvI2D5M4GNkpGz8DX1k1wdRyCKp7JoB1DNbGT5bizrZW4OdhqFD0af7i06LgOJB2XV
P2gmNm/g9FkkU+5gQqP4UEFanOoC/JT2lIA/Nyb8YlbrCGCFqXbcdb+CFuBmeWSQKMoDutpDqBpr
6Bqruhp2lkJMzEhkSEfOA4ldkyo7EcW5SiU1CDWnPWXed6NXbuNcp1xt1a4XmJt6jp1TIZcHFIkF
a8GGchsFlgu7cKmr2k1IVFXghQ6MHOKNCLcEmjwT/8eYhlpCcqMq36DivFcJvYKolCxIzl6YVrRR
y2ezTRD052S8DK48UozCAyuLJSTibF0RLpVqpGuZ9VocntFGkbPxI576NRlzpdXaRNYthFI7UOpw
4MIuwRRS55OXcTe+kqX5pMadWzMpRCIkg7pY9VkOzTq7IiS+sMfms7Sg1qAYp+16vkFRfdy6Yc2U
aEIuLs10NRvgjXYtZ/KdReJ3xws85uECnu8O2hWlIhl0In2GehSOmdLC9+3WlW86Gad2qKyWN74X
fr7Kg+jKenTx654nT1giBgLtX43QkxnEFIbEqxsmLZy5j+rP7EBB2fUoAdqlg6jM1lfKU/ogRfbX
s8qliet02PnjPxkWqs9ojAPDlr20TLEpl51CRoh6bTGct4Lnc/LpOGdbxakzk0EkJdGRj8EjKOnn
8pYMUfiFa5JZtgno9dvhSa85aGnXhr60HGBGUmVOdOA+zu9swHmvqZKe+cttyAsOl/p2WPGp68sM
zCQHBeXFxG54Y34yD5j+7v9sXP9Lrsmli4drQkNeBhoDivn3m9yZvFMjjGSHxGgnCvklEC6H8n4Q
W3vSM/frR3ppvj4dbV6pTx4pFVu6ogrXO9EugRu1FkZtRYwTtsgrh41Ld1aFLyYD6EHQcH646yUZ
mLbM9QT0VZAUOWlEv7PB6Yl/YDRrjIxs8/6HPh2OeTLEtH9GPbs+MopqZeyxGtGQtFVoA1J/5bou
7lkRe8MogZDGdZ29rQKBOhro59DR7uL36YGgeop4xYNm2MbT+IkKMljT76aoZjx+/ewuHCS5OF2e
bXSQirRfhcWThzd0/mgppgKlxJG3AMDRpDBvm8/KihoBhr8nOAAs98qivtNXs+FlDor+QMz7dG3h
vzQzcGYADweRT9F/3aOTXzJKYjrEKvlgXjfuwzFYwyTi/HENC3Nx4uPMLCFhwjKAJur315W4V7MH
Bc3M4AYHwpDR+yzUTerSu1xmz8AfuciyXgRXvpJ5R3Y+IWmqqYKPMlSDKff3YaOmjTo2/uymKmmt
1Y9+OixAwBFJMGcn30d+eG1/fuk8oOlMAyhyRAl3xO8jemDN2z6K2fkXRCDlBYo7IgfaXVXGyxS9
AqKwRR5saZTvvF7cW/lw5Rcol2YGDVgWniV1zrw4u2aJt5peec4a4xHmGBffUjOGmA7hEQGEQCow
GHBIEsVawcFakzhlzI2M4l0t0s0k167Uf09ldRnU4dICGkRnurJeKiFZi2O26WZCcNnsI6FjERnW
VqpgodXMG2qam6z9JKh3pRrFczPvrAx5MZrKtV7D/PvPn6ku6mzj2ahy3jzbIXM47o1MY7/TMsPD
jF9qa02EEGDDSiEG5z5dk6Z1BxTW9Q/Ve0ovmFz5z+h4TX11Lhf/NUXpbDdUPEzo/MSzR90NQkHc
B1NUv4hv09GuNhhhdqQYV3ZwK6+yeeb4T5a50zHPVnJAR3lupPNKvkzfATSiJGVb+ZFRLIb1Q9bG
pnmmCXYfLcElNM2V4S/NFswRANdQuGHJOXu18EF3MoHUoePD5iZyUvIgoV95vhe6HDTZTwY5m/kT
TVYbuB0kTLnWJ1lms5ZiGbrlq/oKpviZPETqxG/X7uylVQ79majNS4GEQe/37zazIB0NIje2bVUn
o9UrNqhzBW2rcQ7RiKQeQPwnZM1+vRRcKGdytf+Me16HbyIjSSQQ9Y5WgOPUI3s+e4FJBQFH9mV3
U8c7M5mjoLccKuhxwxAon/kuFmp2rxmC63NkkRAfff2z5nv8xzfGplpWUOVxNjh7tQVJjSdxPlPE
Oe16AoZ7+CJfD3H58zkZ4+xVtigNSFLMHdfuvONwI9mRQ0zKwjjWN9qCg8XV2smlxUA/GfBsvR9p
C8h1Ag4l8/aNBx3XoExCs70FBV2OP1UC276+RGVe1b66jWcFg44Im2mUuERz77l556Dlsz06lJ0z
LhGzxMe5Y2ZswRvfUipZgnCzERgtmDu2ymJwo227HtfBlQ/s2rM9e9OrQmw0YeRHeegWRCUE6fT0
9XVf/oT/udPnRSpD1YkWnmcpRGsrAmKWxrrbzUv96FS3c6fluspXvnRZ8xo/76soQZ7Xg6pJG8n6
Ydogfud9uGkOhI1pu/pY7pU1i5Z2bywMF3Brak/7YFs/IDK9q/aoMq55+C7+EE3VJXiW2FrP98s+
IQuEprOlImI7LJ4krIJf394L3XYZ1fg/I8y/4GTTZkWlIVfUSJzSP8ZyAfLuWxVDDFM/m57QkQmD
VJ39b/bOo8txJMvS/2X26AMttgRB5XQV7uEeERuckNBa49fPB8/uSRJkE1VZ29lU1TlZ6Y8GM3v2
xH33brMOkIG7GfvH3lpLjefILaRUUIehGgofl7U3YdUZ4Im8/euu3msoEURYmkEFUCY8/3WaCS0K
wi/UIw7VQ/DJpW2wDw7B/fislKvkl3uXvCw29a5+c/qmiioyXC3On+KsdlWjaYjz0GsB3emQgG1Q
3kvvpjZU/IlBOE7Ar9sLBfd35XozliqJgNqnNvTModSJC3uJAVlcX96HMKEVxoPYfxPqXQh/kKT/
GsjrMxMNcx/mevFbBF1oCiir/l7W3acaWEpELoqoykqJQLtQtJDzwok6BsNB1rgTn06EPElDchCM
69BiqhFJi1EkNkMtCSXdt6pLnNx/M8RfbaxtvU6BQWZ690sm2YEz+RJM8ga0SdrPYRzvEtNz2v45
yx7TQtuIDeQk3qaD6beZEMpNvtdz6SVE4FvpQUFOGGfTCEABb3sf7nXYtF1k6yjrUOP95qfRNpXz
Q5F+ygEuqRqcVSkaMI34o+OYhZ1/bFsCMjcCxxiVuxwCgT7S9xkM8vwLtqlmtqi0gKwA2LTCegLw
meUvr1dJnX8Siq7k5mjKLyJcy6M1boi/QBMC3W+BG8aGhvDpG+RRWxkSqQ5Jg0wTUVuAPEMO7xGG
Bez7RXAJFdQa5v0XN0EsPt2i3rPpyu5Or7p72ezupQ4Ccijy+0MSECP6n1ujtBWjfkIc3ZZ1dyuK
xUsU+3YCH5hbJxPPEYhnqAEMyXE1xfFR/lThrhJF2rbpcIhhf9NMpOapnXadCmIyRaoBnjXpW6TC
GQTYOS9kaNcgYdOTVZZEK6UR9qaa2xPGqQrMbyLiHakmou7wrRR7xyy1gyL2cJ7gvowfaQkzW1LY
VsX4fh45Q63bUqQfIyLgniTW+OEb6VYHEOwBHm0YtUgSGfm3z6ksOwLKwiGi8ZkKd2H/LuTxFoEi
uCSh6A8tINkJIHXAoshdNmG4SRFhQ0YJj5mvgO5CQC91uU1vAHHXCinqYhuBJZKq5BMq9OCkgQFK
T1FdOZEOOdwvq1Z/K96dkleoUsmrJoCwLP4sNBbj/WiuCm++8iCo3yPDW3NS7ARF8ESFqtYIH6kK
OC1QxKDtQf7C8V+hNu2/Eiix9QxwiLkd650dllAv+e/T5mSjgb43vxs4dINWihkiiCyQvVuIj3m7
Rk7XKTKsLs2oQfzqo/BJD8tOIcwXTHcde8K6a79BHuQIXesoLnlR1+7GpLK7jh6Hss37zjHjAbQo
NODchoqCr2H9SavnOoheJDO2Ta/exo20VpRfnkjdvjxGSLn01LyYpds26lOL3mukN+tQGDcFYtW1
MaIzQ2iAGOikWf/Db+WXKNAfPcn4o3BKFL881PFwSM3vfEq9Mu/y4lMdis9NDDq98e79/lfcgDcv
UMfVxHfsvKKzceiK5qfIFre+t43bdqOP44+kiX7ncBLU5oibaBy9Gd4lQUfGJv1atuOTVinPEH0c
Ol1B73b83JrFQQOW6w7eq5yr71JWPkPXtKoEcKeQHDOWMVAwHajLlJm8K8t+gtiSZerjb7MChAzx
OgpkB+Tl1kkZc4ypN0I/7MvGURKg/Idgib7Cd+Rw72u4wIBmg2LqOeeJuKLl81QCbUdWByVyGL1E
6Zjk2Sa1kk3vRzbScJ9gUsYXRebOHeGGBPmuj6ktCFAnK/SoVpY33hkRGG4BDdZBQNQ0hJtTCjed
WTy1g/kOU4OPOG3+G4ahLwFU9DbiRzs4zByV2B+WMtvVwzutTb5VUfZK3Z6bit7YqjbDA+BwSNdk
J4+Hz3iBNZHHXdz+SMj7CvOgtJ6DhMAhIGKWTEZSuseGwZNMNl81AaxiWdu5DmdSaKzddKRYCOob
Xqoc/qwKjjwlLe3Cg4qxax46VXjsBvVYibCmStmWLHStULeWwPTGEP7CHrQSS9OuKQ+5BuyaTPqJ
MObr8DDV46sygJ0FZd1IDSXxx6xW0fUTvsdqfxe6zRfXQktcGSAJRv01dd9TT9+IBkSXRbwJRBCV
9ZgxB4IKS9g5aOrwc0UmYFq0ej3GTL51hbkPrHbvw07f42Bzmh81LUFLgUoWJeZk5CJLm4CRE7FT
nmO4lgcawQglEBPEO0gm2YGAgQG/VauVxumoJBFa2C8l1z7y0MksKxDS8kGiI9QP6UaLqARqj3Wr
OBWCOa72J0nLX7HVPxoDw5QQD+/67N2q3htZPGBig5IZZI2fRNhx9ep7Fb4aXAsNnUh5AIcZvSnm
DxY7IYoPRd+iUPylTr7GybB28+8+JPGZ9kVq/B0IP2TPQB7zXNQFHKrU6iDUW2mi4DTQqXiKvi4C
2tpWgzplDynzWwnoXofgdGRHTYq0pnDM1BjnGTkaozhN+1uQMtjuKBqA5nYRglTDfo0A1r3Bx5YQ
CJdFdEwN5L6UajfRmqbWgLoa06MWMvA1b3CLFjG0eka0ieDz1Jr6WCHrN6jhJtcWOixXMFMEnDS3
AaeRmJvqVPQ6CTgbYQzQ6BaQgNiNmwnmiAbShoCDNG0Zcni1VghgFVACqb6h6LMqQxP0Ref3yPZB
4Q22N7D7ekBtHn65iutJ96J0oz3jDCsLhZgU1cOgG5neMA9pM4LqRmtGFZeYCC4BrjKVYgPYH5T0
IuCf8y9gakVf6B1fwHjsj8ou2eIw9t0+JkO7HVVOMeM8ZTw1NEsZLauX6tDCkKpmpPsq/jWxy+53
isxUIO1vG7sSNqsT0pDyL9OglOjOV9XJBQw8I49QIaC9Jd5N6pi3LVxLBU9NzCGaUUfZF2krIvMX
8c+UCI53MID779AMbDKoXW3zfRkpe60leGZ1loMUpZIMyPFO+cAwrAzAvxMseHDa127rs9qduO9t
5ZCvxON4L++GH1CRbm6v/MpGnv2E2Z2xIqtOhI4Siq/9TI1f0yBiDrWcmrwWYGRv27pSlzuzNTud
qhcwUDbykUPtV8q426D99tvn2zau5XVnRmZZp4Jf8IsczlPxOT3mT8Titvo0fcfqODrJxntZwrrI
V/IrdaKDo5vG4bzIr/LE0MtCZxclHnmPEaxSZ3xOdVcGsFGtkVaC/8Pjf5bR55gQrHE/GaF250ua
M1YpQlO/xxS+zgShIBQbq2FVjC66S8egQpgKmuwClL5Yy3/txf/Hr/0fSeRc/e8Att33oA5O4Wsf
////kfmQ/gtBFsMEKgVMHyQbf+q/5+EN7b9EECdAp9BH0mnWcLD+G78mi/8FxghcFT5K189lPkz+
Leq0qHzQ8/2Atv07+LXpNp64XXiyJoA7CDoUmQG/zIsWRQCMij6R6AyHErrhJ9XJtrC8WjzCm2wt
vi+iKmfuAYMaTSIm+XUkLBVK6ueuNyujEgXgQXLaDSWyg+zEG1QCiIjWJsSodrf2bMQZSObbf5/p
CtuAV9UPMKeo8t/ntqWSmgWj47IT7oPdQMCCVMAuXvvgbbYTZ5GC6LhPlS7eAuTqPiYqYIfityzd
8Nn7M30EQ4JJlFIhZ+KiVWWVpiHkKblOLr+Jwc9GXFI0mhVg/zKA6JjC+2YRScwc4xhVfTbWteyI
2/rYPEwEN+pT8aXeDU+geI4iTZruTtjpn9RtY+uflt6AeeD0l33acJII5pGW4OxLF7o6mknLl86/
TJ2qeDOKK/jpt5IT/FwucM8f27/MUQGVTN2aeNnmyxWDOAyjBho4x/g5TkMij9NURkAv2Uo4UTnw
8kUi0Vlo9GFUB5HNRiJvoc8xgWiahW6cSLLTfwmfhvv6vYVIwqcK9T/Q4P8VYTF75uaWrBn2EQV0
qep7LFWkqU3/xaceobh/TpzW0193/pRU4aPjcu4Kpjjv/61nAuGeBrujPGgZ7WLqJbt2DdvT1n36
GBDY/RMfQMoGCkCXwOJi9NySaha1z/T0tF09vYF07UIb5n5FO3o1TkyX32CEWYt3S4COq8fkxK4x
+46D0jWF7kL63T1HDO5UzEr5uJ0KIZHVREgTbFx7iQPk2lWnFi6COEZw86ITr/uIFvpQWTjKcGcK
2rpBDeP2xn1gCOYbd2piFqCIWmGqXo8Ja9c40iZxTMpSW2FV2SFzaNXa2qaH9N61O5ubcBh2S1Xo
edT5cT5Pf8B0fk/SpB5RcrEu+QHTrJT8HdkCBJXrl7q2q8/+Y34nbbO94pT2sEPz1fhdPJKGLl/I
6dTc+gxTVHXyK8Ig7QZl+gwTDZ20i7bTPJq8uNpZcHax2NkD1lGJYs7XkJ0m8N7FAr7+Oq4P7QCR
lyU83d7aD5zGrTXNsqLC0LJCnNbEFMs22FVb7xBtxb26ErbosaDls75t8MriQHRzUmljmPQVZjuZ
UnYyRxkNbb+8N/0/AsIW4Ejghvh92861q/jxLpGSwhrDeMn5Zg1lJzPeWqhsFpodcDKssnuGoB7g
HdnCoW97j8IvJV9IF+ah/LR3p1bnjrRUgrDrm4wBzf3wZm24IB+tV3PVO+GuYtxsCWY0x1pdWJw5
VT/rZUPoc9Wp1xST1vBfQd3AJOrvaIvcIk+T/iO/t766yeJWXnE804wMbRpThuVuHgIMMbbVpEYO
HQ2aIVTXJBL7f7KLKNSBIYO8CWG6810U2khXCrNVHe0lJqSa6iNIJcAy1NvTjR92sJ4sOdTpCJ5f
CVBGPPWkRzTZwPme28w0rc2GMlUcOG8sT1nLxv3gLinZzmsx7BucU8QSUEwyJsIA6LmVojT0XocZ
+WPfsk/q94yhWsHubes5X5mET+aPZTT65e2jTY81yoPAetX5iF7UZypWMSopfwjttmVjwF1srvVF
XNqVj3hmaUoLTnylO8aQYFRYgvx9o1UAd1BfCrJvC+fjMrtgQTQIJYUZKp27d24Gcn6hCyYzFZB+
iEiSb/66BqujQx5gwzJhL9ib3OHsbChEnFPGpYmXs6o5yhoeHEPTrrnP3if49ZyImcP6rqVmzHzu
BC2kDL11H7L3BdPX9g7EHWhCCR59aY6465UeUV6G0Z3mMBxkqO6UtfLer8xfBaq3jr+DTvCHf68u
VCiv7CP0dhNrGl+Xszp7jAY3H4Okb1A2aXvQ9FRzNDTxrO3txV26EtjZTqzMXiEuQmTlIVbU/MlC
WkfkwPwDCwxnkNLC9sYwxvlBiSMBPpAWhZauTV/UskUUTFooZV7ZIFU8MTFbRBwKRTrKmHD1u74q
bJPmm6jfp93r7aXMkU2T61DBC5PbG6oKQn/moDieiTck5fS0KdMTsxn3CYMMWwiE1pWdbBUDwZw7
dZNshHa39IBf2yqJV246/aT1cxfSuuJQyyrGIxk96TyjP7LAKX59faSUFCiYq8JHnu+VkWTI1xaD
6iCx5n1q5VV/LH+lj+0d1DrKdhqA98Akvlpbcb08lXntwCPcQNAAThqXMjsozOEGhTa9pwIMIprP
1IIiDFuzLhdOi3LVEPOFCLMSvV/QtFedZgSlz4eMGfh54qGr7xPGFFcUVyHI0v3UcKIqE2ECUZN4
1xTt6DTCIHf0VwJBWfsSFDjoW3uqMyYy/NJyh3rmDqEgVJfcwIyade+Gyn1cCEjjiaWmV7Ys9Abs
+0J/sMxYecoSZDLXeSnRTK/dUruPOnUgX8qTrgHv4EUiBDMuvEQIlSEKLuYeUtZmPtiyJTQrSymF
Jfd6xZ3z8DKDPD29uPTZzjNMibj2mGq4c2kzQU2gJnmdcjYaaDtzCe5zbQdOrU0X+uSNqrXKbaMh
1hy/bnaxCz+aS9+7XiI/viyVMMDIbZnYzy0UXmYRWgWHIPqjhUZBionqXeBIxkpdWc/6Jt9Wi/Hg
krXZw+tFIEY6YCikSqLdMoXvr/MdHbd1vi12tx3RNVdwurDZ42sZje5Fbq45UrnXOrB2iOT+Zxam
X3CyQ1WF1L2AtJNj+lBwa8HWSssF0N6HRvzsST/bntmZM4VoNLKaD1Yw2fJRxzmkMF4Asds1G2E7
fUB13TqSU24X6wXTF5rZxr+pKuI409Tn/LwPedOnqRrqH+fdZD5hp+wsp9uEn5Kv5o/hbsl5X0n3
eMZPDM6OvO+JLvODGJxGzv2v0V24TmxAqJAvUlZaBg9eOSJn9mbeFI0/4AMm9sSg+1Iq5ucaqOi/
/7Sf2Zi9uyNgmVxpsFGPqt3Ej5b15/YpvPKwT7EPJAzM6OsX1KMxxARVZWS64zf9L9A26ZB+kTT1
IPRAaW6bupJAfsRZ/2Nr3tXLmjISmjrXOY0d8Bx4EDwn/kH5qHiF0MLx1vJ9tuCg5GkTZqeQiBJE
sgb5A2j72SbpeZKmAl1YbFaAxQ7xz0kWhj7PA3H1Z8v56b0Gr94x/t47KL7tgnV1ZxzDz/X9sFtk
/rnyrT9IICxeAVMV52QwYSEEbtwLf7mvcq+iCgY1vb4Gt7GeWDwkJ7cZ8HBuf/bLl8CiHc4MDeVd
tlicuWg5arIePQzN0WSkUY3YYvBLeGPoayGavlzduZ2Zc26oYeV6NtkRam+fuVm/TwqLcd/UVByk
rse32+u64twmg/xq9GhgCL7In6lGiNGASnUe2/0XkyGoh8QJH5P7GM3Ko/poPupfrAPalC/T2VpK
HpTp6p2frMk8XDBohU+SNLOTpfZpZ7QN673TVuWxoRgrrBgffAXxuNYP4V60NVDS+3Sd2f4m36mr
Yj8eoid901N9Cn4xkr2Pd/QUn6HxW3haLg/9+U+beY2s1ZVeKfhpXZhAkPDWoDkcKBGsitpOKH/f
3oclY7MyBmRnoEAzIo1KsKxD1QejXZtMZdWe69qJ7qZP9FmUhRVe+t6zFc7580UBXlahSAhvtHIa
y3VS5A5ur+vqvTEm/mwdUmZcx/n7XOPddWBcmuNOROz5USiilde8/2dGpkt1EgQYY9Xkko8RVYk2
qmRuYwga3HxJ2+nK28j3OlnM7LC2Xd72nYEdROa3yjo6IHsd2fHK2sKHCPJtrzu3F3Z1g04Mzo5g
X0WFWqRsUJS+1SPwJ4ra/5mF2blrWzOQkZ3SHD37E7TtVumXSvMLJ2A+ZSPWuRmoJR/NKl61ATnv
8m0oX26vYsnGzDubQRz3VoqNLrTew7p4D+rm2fDdf+Kc/96Oj5bjyTmD91BKmNzgvjRbtX/t0GMF
ErhwKa96xBMjyuww++WAAgRGRs+7r4fg3ixHZyytuzjyP6GgjmLuKC80a6ddvvDCJzZnUXRbcHfz
kqxK09TPrSg8Z1b10BjuoZUo5njVtvHAydVqtWD36mt3YnfmHZRSyRNPxy5p5SZBKVb0BqcEqhlD
WfqfHZGZjxhLsxHUkYOuAOy3lGpfwZaqABj/B2aIlJh7ZQr1YpatpedexcxIOv3Yr7Sitk2ABf2i
TsiVCgiu6G8781vVu3qT5BJ2cNpHg2rjMYbV87n6Fm+Qt7Czo+4+So656+/Dw1JScsUrTR1uRhEJ
GdSLdLUwRSFUO3KuIVa3QRn/DLXF5syV9/DMxiwOCuOuhsIIG/WHthQTDMC2KX6/17vgmB3r78AP
EX5eBflhMUFeWt/sBpptH5ddhG14cvs1DN3bMLLF1mlX4EelPxP0EkRk3C9UtZbMzi5hmbWZLk1m
s7Zn4ADRoaJeOJ1LJmb3TUrlQh1zMtk8S8FiR4wFSQurmP7EzJUAKGG0XqExolIeO3dfnVZmajKS
KvSgq5VKX5mZxHTFQm3smhWJ9qBJCwFWuLkVQ00NuIVH3Um8fC+m0kZW/Dsz9xYc/pXeGROp9JUt
qAI+SFzPV5N5qTigBUc2/CgfkKfeT23dxK5XOo++8Bm2cidBPGbphn30duZf8dTu7CwIeS5Xoozd
qUaTweThHZT1VGgoacAWvwVHfYE0254E+dxVvOuOAKcc0wmP1jG0/W+mHR9jW1yuDlzUjuiVwsPH
cL3FBpvzNChpk3IEfK47o7VSIN1zoTWh4jppBg2LQK2L0zozNvMBolx7VdqiEpHRsRzi4xgs9ban
v3D2mZlZY3qMoTUwSmBwZwFdUPVlVmQhrMuk1S+h7iJir49i77+5PrMZTmfEebbVAyE89r5nvoim
a7IjicQkgUpOaD5kmsCY1e035LLzBzAFbrhJjUaCOG7es9KG2LAyZco8oNNl2Mpfj3swYhvrIdi7
P9EYkI/ue3e3RORycakmsxZgZABhVJvnkGTVSmGbbXBAQjo4XSaufYsqJFT8C8u7+OrY0WENoi/H
oOJFy9ZU8jzoBo+aHaO5ab6SEDFgtATVxWdhUkldDTKByMJHvbY4ivakuSxNAhJ2fpMr0cdZmSRY
kufeVSp0TsxfZdIS6PqqGXhNABiCqtPn6bQCETk1+4ZvOLwE/aESH9R+IWi6BC7osBjR5YOjhSbt
BbKNfk/Zi0geUhOcKEyahwk/aNj+g0QJRF6h67BdehMv8TWTTYqQ7BaoT23++dS2hBs9p3UVHuVD
C9HyH2YmVtKXKQ+K1+0PhWHedYvYTuQzcQXKJ33udksZ+ZyBT1WnX8GQMRrVNKgn4sSzRM93Gzrm
6Uizf8Uk10N00Pfxqlv7d8tkpxfOZ2Zq5oGHXvCkuMRUI937NBa8bGkK/yLo/rBAyUXlsbQuhKBo
YGXUPkTgrgZ1j/Y9jN9hAmv8dt2Lmd0wzxjDfbBw9y6yi5nRmU8dBkqVBWovTvnTeEF2J/mu/qGI
2DxUW8EpHeb3DN+OR7vYM8G8XawuX/+qf695toGV0kDTlGO+cPKjspmAd6Bu95MUIQM1b/LixP1l
zj5b8GwfRYTlcddYNO+bNxS0Y3pGgU0NSYXP71+hOriIXDFIZ1KChgZgMwXK8zPKQFsd6TEsLmJQ
uxsjruUnOTMDVGuA34VNltlFLdWb2/t67bsq4LdB8YFpvGA10lMhqsNU4yzVwkNRJv0qjaolDe0l
I7NPKWWQ60idrjpK9ji6r6b/4/Yirjq201VMzvUkv24ymqk1EvUfvYd2P2R28AEkvC+dCWw27JDQ
aX4sHcorLpvY7u9vN8sMq6FwEyhXoDD3RW/VueljbvjPmQcYfWF9E7jzLNyYjsaJpdkbJKSlpCcF
ltRAstu2W6nZeIy8N79rV9Lw1WXI2vW2UdkuRMtXLwEgIsqsCM/BFz37sGbQx2Ar+LD5l+K7sUkf
/bW8T4JV62iof0Yvi/Da6R5frPTE4Oybhl6p13CTAqYgftWiI5Oad5GwEsrNBHLt8jWkkgvB3DXP
drrG2ceN85i3N5lOJzFx8j40X+P0ENTfGu1PCcp+YSuv3oUJ5CNL3LYLBIKgZ6iOg/MHqaxvtU21
bd+NB5/ePK3oqRFI6db4ddvmVZOGPJEsEJtdEMB2kpX5NThbJwvEF+ZSfVvRsj+3bUz7crFvtAFA
tqGBe8Hs2nmENB6dLkcsmavu6g3J8KpnFlAwlqKY6aW5ZWpW2wzrLgjyxJ2AkCWEZE6/o7S+ssCB
3dHJXaZvukhdiF0YuIBqjYkWplpmd4CBO9+l2cjTIwfRvpBk4S4s5M5caVacr8vQs2ClzBop3UAA
Em9x4upTNkbGu4bQ8BKb05VHAl8wgeyYAJw0Qvk4J55OTVwIWl1/Kosz2RyH7VYXha+dpj+20/Rp
N3oLLbxrLgCLUyOZ00Mba1Yi9XvgYbJFTtFC3AXl/7qWqF1PKN56638L75dmE654VXIYFLJBEUJy
PWedG9w+0fSpsdPVBDPuWK5rvblrg1ZduorXNpZhJIJ6iZoDygbn3zJKZcNVPNKW4eBu802/A2R3
LFf/iorytUWRkgFmBTEM4/7sBcxzvzfoNCDzrfl2IER2rr6Ofmn/25cQOms2S2QGF1rN2UnNoe9x
OzUwnPRn6SPjI76N0T6CgeG2mauLIZIGq8g0FEWO8++m9kPcWAolRIMZ8Ep9gYNCqz7ftnHFKTMO
Q6WShEunxzgLhnyRWVBdHCmHwpnPIAxsg4r3OVQgDqgR4NKhBzBjVLNuW70SSICWYOoIZRySerz0
+dIKwR87EyEnR3kxXvTP6sHYTDDraZD9vvs5YV26Xb6UYV7JTqZQfjqCMC1Ok8rnVjMXnmJrJPdz
74F92tIO0OdqGjiq7/+bqf9/HceZ8xCRCTG8ZrE2RqIxOq9cpDxMWZljS97mx+Ztwr+58aph9J/p
Oero1soE1lNtjINni6v4s7GP3m9/5MvnSGdHrSmDn+iG5qAlIfeb1m1jCn1y8M2TYYvzUk/Z3jby
cdbPXwmsAKgwmASg3DSvSYQeiARBTKgB/ZH/JNBDHxgrtoWfVMM2Jj3/6jisiw3D94o9ftLui6O4
Dh1DWMW29+P2T7m8Lme/ZI67SPokyjyNX9Ir8A0M363686QM/58ZmXnpUmrrUWwxEiR/mvYYVVCz
6Qsbd6W8dL4S+fycumNdMXCJEXkr/dT/6G/CO3yTD9Wm++I9WX/ab/Idk3mb2yu7elz+3siPiufJ
ixcqnlm2fgonMPwjlv7qxUtI78vY5XxZM+esjUqG/CrLMj8Pdvjq/knX6CAKD6h5OvVbx3/YAFPe
lx66S0COfm535q5To4+7IZsOxsbdIrFn6qtqW+/GQ/lWvbb3ZQ+f3lI95rL/82EUzMSE9p6qded7
mPhjWZQiiCPpsV23wAaS9UhBpvsNz9SqYAxdQQdKKshxJ470RT6/Rfuz6E0tIHDxRrbTZaqrXEvQ
lbQEFUgCwPsFFcQndV07+gauSqZ4nNtH6fpN/Hvts0cFpTW4eWLWXrkvUvI6ddiCfiEQvmqDRImZ
SpgwqImef18lKCwzE1mfLn615KewMdflUvn56oE9sTH985MrUUA3EWUDNqitOWL37Hs+aJe7vlzq
fV4/oieWZqdFcgnjpQJL7U/5D/Lfz0xaHI14PcnCDcjCydulYYTpL1747ROLs/PhqX4j69X0/aLR
zv07tQ/hC3kykh8VbDm3z8N1h3ZibHYghkRux6T5WB6quU6errJv/qO+btYGl9Cz4aBbp7/hqlqw
Oz3oNxY5fxJiOG3USMPuVKf3aHdBTqKupEPrjE7o+M9LUIorQTyu5u+FfpBenpyYUc81MZy+anws
vqf7iQ4mgrczgXFrOw2VLN20y/Dt3N7spRBKSRwqF9dm9aaddX8i4y5IfmbZa565jlsu5SgLF2L+
RliM5XehPu2jtarupnlDYxPTPofYt7X1x5R3lznqZc6Sy1nxyZtaUygFBcGEtj+/iUImK3kQgqlU
t+ZhYkONtuojUpkUR1J7CU159WoQN1EahC7RmgdOyGGWCdzQvBclV57virRIFH0VS2WV9Iuh8GV2
NC3tb2uzLWTKCs1vEWvpMQGtmW3Vtflzyo5Se+lRuvbEM/+Ot2RtxgWlQKSUqtjJve6ElSLfwwE3
bDqvWnpvr3nmUyuzZ950XcnM0gHAsAU7j3fUGw01ibfbV/vqUhhb1ExQifTEZnFYC0kav4H+q4GA
rNp4W7eTXv6BCaL4adwI7ah5PcKPJGMwiSWd0o++JHqwFzzv+20TV19pjvb/szF7YfI2Uv2hxgYk
aFBaag5UWQ1FnWRN63YPXbaT9usAB5KtFNPOpd1yH+XanT79CbOnRxiqLk0DfoIUfivML6l+r8Me
E3vvC0u9umMUASg2IJh2UQVIBC0v/FEnqP3mPsM99u7b405fqxCUrWhlIPW3VOS8nM9hXUgZ0ogC
5kBZevbsFKo7yiEXnK9rbumJxb/aYBU8TI2xqSMXbKU78W0SPxnt3t8KwUqCv23V3nn77qh5GxH1
Y9NuvyN60zw2sNUdzJ1/J/8DroPz3zmnBFYEEYlvg6Z9vYFzILBjd5V9Sjf+JrKrL+JL98Xa6rtw
3Ar7pdL6Vcd68om02T2Kc0mM2ohP1OeKrdbDKkBMp+0ReoH3NCsfq0FbKxPFWvxaGrssWxoPuX4D
/t4jbeb+Eq0SOo4LT8qmejO3g6MnB/W3j4NvbenAi6IGK0PZHFBhePhHnurE9uxVGRLfaoUe2ygT
PGuB7iCL/Mv39N3C0b/qEU/szDyiXxo+atwGfncPoS3Ewtra/KPbxb25nmJxFSFEfZ29LNUglszO
QmSG8kvBa6a9rRnPBxUfFY9huBQTTJdoHmOdnqCZC+O10eq2YHHT9LpqF8/560Th3T0EKCH+JWEh
b4LULu89qDNuf9mlFc58l1KpahgDXnca9VVH0nqQSaj8ZsHKtSDrdIWzUFmrozFxR74j3aFxJWrx
oQ7DfYOOPLjMu7wrjqWaLrxv17wyZX7qKhOKh1TqPOAJWlfNK6MEMT2Iv8u6eTKj9ki/cqcnS129
a+HOqanZDRTkLveMugbtgayLLFXHVAwzO44tGFTNRxpizu1Nu+pzTg3Orp1FUyEBOTSNCJrbqcPs
r9uV/KId6q23sRbaGNc2D0lIsBiMhALImBkbEWKXhqkiLCpDDgZCjqpPuarBduSZerIupaEeV7kc
ek9S58v5+vZa5enPz2/HqfnZ1ZeUsoa5MzTgXZG3wcPgwAO9rezmk3FX2O463fkouW0GSB6idV6s
eGActOB+3P4V13Z4YhejIikbFhXX88NUQ+omMMcBtLZ/1+GEUyTJ6VJrJYepHReb28au3UnEOA36
XxOnxLzwkUMHPFo9xXGzGFZh+6al3kpASeDftUIkgRq0OEFNgLvNtrWEpnpsyxIrtFQ3NZfQHg2z
cFpRWYjRLtdjMFUFGooDhMjrvC+TyhUcTm5rOFL/4IWM31ifcstcWM6VDBkrH3oSoCYnzdHzLUo1
LU81izp8d6AYnr/mr4mDvswnQbvLv0tsGZwEwQZ06/72d1w0PDugdcgYsRDkBjGSaE9ksIf2cRIg
Yl7rUB0jBni8n8s8ptNfPb8W58udPvpJnpzFUWiOZUb9P9LsEMbk1h/+0Sel+0uTC/jgBfcWWVwm
qCIbV67pYB4NiLfBQsHMTa7qyWuBBtHXbBM9LsZUly6HxXFUplFhRbu4blKmi7GlczZ1aMsP8d67
S1NE1up9AZcMZLzVJtjrX+S1KPwrYm9Xz+vf1uc1D+CAZVKmsKmb39zBdqVtIDjtPt0IzvArqHZe
ee/vJtmsxWXL1/aU+UoAv/QBLrQNjCqtrVwZDbjOYHhyRiof7iYBphQ7/0J99eoyT6xNv+bkBFkA
JgQ9wFpnM2eurNXR9ko7QfGntVvKIZ+LTX8fvCyJZl2+y+ztidnZPS2btoU+FbMoZa2D4GWooHkv
CZuj19sXc8nQ7F5mg+QK3SiyPj3bog62bQR/19fCwcjEBR+w9ClnlxHO9tFVht5w/P4li37HMBiE
w/N/tpxpuSfbBXu9kpkSNmTp2ZVhJQ9Wtb+3mgUzV9pR5/sziwhjLx2kwODS+3vxoB+44w6dNiKN
gDTvIeJUmqAgoc7/Y2yh/vsibsT15OCWIlNii4XrMIsaYykcDK3Co6ME6kOE4fXhU2h2Q7LTtRAv
32TBuAq7omiP9RhGR6OqxY2lBepzZfb6ts5cQCqAQPb64A6HRDD1tQmN04Omt4XtqZm5jQy1D6Dx
78KHQm27T40gaYeyqMxjhRD9XnCRHssHw901MFRvMsusjmEyKuu+daHSK7r2BznLcBDGRNkiU+/+
cGNNvYOa191rhRfAmGEoj91YQ7Wfe78VoQFYavRQJhqB55iRVq3r3HoNcLR2PwrlGpnT9FGrLGs3
BA14kRoG46CL/V0e19U2N/pqUipUxl9JAnV/0PGsb6vY15+VqovMTTdW3deiSsqnLshRxBXTjocv
kPzg3ogUI1nTTW3yja9b2T7sO+tVMIr4ranj/JMnDcPn2PJpk2eifCga37gb0wHtNrMPVAY2XE8Z
tp7UBg9ymxaPoqdJD6YccqMo8NilHFtfFVROf4+uqzB70enwpxktGgeD3Kj3klSYz9b/Ze9MliPH
saz9KmW1ZxpnEGZ/94Kju1xyzeOGphEkOJMAODx9H0ZmdkkeqvDM+re9qbIwZQTECbjDuefjE0XH
RufFtCeNVt9VdjZmvt0W841rZqgfDGK6tezWdcLO0Iekp3Oqg6AhexESIJlPCWOr9rZO7UTPyvqJ
ptNKr3B5dcPQvj0zOt0LuyEToVctMDf0DPGSVuMADG7vbC3gUcG4mLwd7suUGBYGbsBIGUDvbG20
CL1qqIOhGt1rDCKOQAkOM90O82DcumMGrJ9uV5keqWqZn5156l5KlaehkK3W7cxymIIWV9r4tSkE
3IJzXiIkd1L3qk71CcjbibObwWKVBIWgyE6M0rVuM4AGLnMUbUMxTJ3hV12VnrIC4BQEFWUbNGVd
WDFHBtqGLvNmiPj1JqLAwpR+N/RjFZi6w04WhqvzFjwHyYXAHAHJYwO7HLzixyayWlP5oIh7odlM
WggrFi2kujLBGUZQn/HaDOCcS3egJaB52BJ1pUklI6clxtZr9RlwdVs7zfKJJbxr85duyftT1mdt
7KWCb2wiAMsYZXvq5sAVNCTDOBFk3Sc9EXlk9Zn+hCX9cSCPELCBE1DwYF70NJwZy7c9+pnJ0o3e
tlh/EdNqmq3Uyz42TQ2aZ5NDYt01YmNm3Emqbuw3kBWBXym1LjaQj4TanJKtcrLmWoq2D7VRrvb5
zDvhXLCwqCB5gpp8vDag1jEDMbtt77vasoBdUKfbArbAJ3021aFXCOgK0gmQZ70FQqoYYawj+hR+
8N7k0LiUdRFOy8wuMydFxZ7wbARLgc8u9B1Wp33MOnAMtRzgCsB7DYCZxr605gqD7WQp2eL35bKc
sSYrEgumMY+wBoNNEckerBxeT4WHix9Hj6Sh1igSYjIbzYCMgNcWNeNwYuU5HiEN4FS4IWPW3AlL
oCNiD3MAO/8hyFNMbs8Qn8S8o2bMhZKXyjNasLWned5adJlDKpv6JOsnvplZlvqzvZuhInnSvWKO
hTQBH9CqTaNSI8aP1W5R81QlosvmS7NLtZ2uz8ovWJUHM7bSC1VSjpO0cbdt6w17JisPLcpexLzQ
m96fs2XYOb3E9w6T4i2bUxiTqbywrgHsyD4Ey9lONWMDMkGzXFU9jMOaLmtib1roXljYNzTTYVfF
rFFA24oF/G2iZYnbiipWZJHAOFh875HF21U9Ta9kZoNVw5wpccdc+ObQzBdeWnuBw2rrbkhbeQvg
K3wb4F35MreoBwR5mxW7VK/5ZUZSF75stXxwNLMJIHmuQ3PA46RjVsdqpvMTuOW9n3N9jNImn3YL
il6RUZQLwE+tC6szW+jBiEjWr7O5pLHtNBKhK830qwHOtsvVQsoCBoiTWeyGviBbPivv0dXVbAK+
w8eX0vAyXDxAKDO2loee1uy+mu0lFCJTZypfgD3yRlhCgaeGqzmhXDenUwBWnDsYH4L2tmiWOHcN
acYQq/A3OB555xVeYhaMAKe/SGLMidIqPgTAght1yCBd7UOICLkRZrLjGvhFTf2E+Tl6opbU2VQs
tyOXO6BewumIoNg2DLpv6cW4KV1zOZGtKzSfjj+4FLoxBZM72klZ2YDPNS49FwLE8WnRwaoym+Gi
HHthnHNrFJhJnTMNtGTSqHtNG+g1lY6Z6KV1CwtwnHUt0niWyTaAvz14KpRqtyO+WH+BYdXlguM+
GYYaBWkBigtjpIumqU0/cDZ6e14w6bOSO1eplaVJIXGgsHpit9ikl9AmA+TAi6lirYPrxKIUx5Gi
5MawVJ2MAlPIEqFokNkMUQ14TkBhaVPY8kyirGPKrVcbzQWMOdKrmtvAjVXLa1fDB9ZxhBNgV89x
Ws7jUwZJfGwWGUh7/UIvJrr0W48RK1J5Js68VrvyRi0FTELCTqU34TyVFbTEMK1Tp3dV7jCwIF3l
nqbQsMAZe7F1zAxNLqRPHs3ItiuogYgg93YkVR3gWV1X9T6a+XhUWq2PBoa3cxhgOamNIJGoPrv0
JIhG8FmouN/amsoCTyvdF82uFQ9a0qdBDbDNrTFb2KhgKAzcmygAdAsyzRE3SNLas9EGDwb7rurA
FEPB0IfrsJ1gp5t8YsjaNzLuhsTIxIVrCZwF8CaPdF3Tk7pYpte6wkHYTLWwIhO6hhtbm8vaH5tC
B5Np1lUZzlY6zfHiyubaXWQDUcU4Dh/4tPvbyhHaA8YC1FMKlkntgxDWx4shsZ2WBQlRuqI+6apM
bfRqTOfQm1JjA4wOYpE89VVlcUBluXHJMO8G/z54ujhd7zd2t3NSYNEMLuw5FMxjgE87qrZ94Fg4
9Tu98bT9VIPcU2ddA2iK0GU8pt2wKQzL/shw1GVBAazOlnkVvyyAtNobhZieChxqAanlnMz9pCLe
95Ovs9YNBVEvivAW2E+CubDMxMnMOWZwea73G8Opu1CmLH+x7NmNWVs023qBwCcv8emDxIUY186a
4gGBJK8CuRAQvvKR5ZNfjE55je4auHRjXcpIlmhH6ZXG7xzM/QXM8/LHtqbQKVRz7RPkXCkCSTYH
TkM7v2m8OZZOK4MKM2sbYoImrMOD51o0NY1HuR4yxTada5infdSOuzFMhCgaMR/hS3oz06Rk9oit
FkGzEUjNdM9SFJeM2M0J2GO23qUxQvUfbYi0v6epDtuT0Wj31Yjn66dsLPdyybtzxwIdNXN749rE
LpfgLCpj5c5zmLHFBcKyKOdgsIcpghbXTlRuQu8wkV5EbTuCKlQKhVAOqsUo80oEPyYZtqOy0dDH
Nu74hapdmMApS0Yw0BBbuNJVt5XXdjQwnMJxUcmkuImjRZPMsYZrhxfiSUy5Eyxd24B25Y3eBnG1
cY7CnTgfazVdzK6Q0i+q1k0QAfNTbDXqpEo78zVrUy/z0e03Pwra1EDtZNnw8euU8FjaeVCVXMwU
hUkHqXQNIJBiDAMX4NXRI3n0t6vYmLlBORJ+gIeDyLmniqobsEo62+E0vzkqDa32P6gRwvwLS6Db
AX3CQdbp9DPvKdB9kUifLHFpAM412y+/vl3flM3hbeJ4q7kRmgI/LSJM4SyUtDSaAxW2F8aGRUWw
qlf/M1Pildn4r9UORRAVotVJ9TmFBpFDJBsXJzBBj4tknQRr79YJijKwtn9BuPZN4QNGorCZR/8e
yuTDezm5hVl6A+6lmSyxEbcX4q060SL9TYZzqJ7c2N3Nu6PCnW9eky+rHmTrMIc0QR7Eqtl2ZQOs
6Ae/SfIEgL6ovZqS7rpOjtWSvnuinxc99JrHaciROHYUFcop7N/kmQCYmybTM7ytw2Mfwnf3FbU5
iGfWaXlMbn+twDSk7wue4kOgBo6P8VKRIPUGpEd/eyQfcymfFzr4rrmVNpKOuKohShMCodBds19d
tAu41FltsFwq6A7tDQLKY2qob6o/6G6sBrEQy6Pff1irNwa1oKtjpJHomnNbXUnd2lppd0ZMFXKj
vtCR5+J0vtC0G28mJ/OU3umQSAOFedUvAOCMlgG+GQInvYFhpaY9jGm7a1ojFNXJZOiJJ82nvvuj
RfV/VJx/ovj+aZMLn8XzP95rkYt5/1y9/9c/z3ByDO99/yy+oHHWv/QHGsc1fzPgce0BsIbBqnUm
/X/ROPgRoGtQ1qNZAuq7uT7sP9A4hvsb6F860DiYo4ET6do9xWSQyP7rn/gRXk/InyyM9CKPh4Tt
b6Fx1pf5UyNjHVUCggmupuCBA8R0OHatK72tpQU+Hdy1YpvJ2ETRa8yrM60gb1lmo2BRJAPl2w4M
Q82rt6npXVtWisKkq67FOCTcQlgrSidwiOWnyOMDl1v3LMMcHhtPpIFSQ25Wp24HF4nJirypfGrK
9gzva7K4WeJ59S1URDEQ7ZulNwJO0G+Dq+eeaqUTtg7dddMYFp63pcq9rCgEl7O3Z7DfXcYFEXAW
GBiczjUAWAwSzuJc6YZvZgza+TbMtTrDYHXhYxZsL8wUaOSdM20n4KNV+ijqHVXCQv0bGbMLgWUG
G8rZ2kxj5Ss5+CQHQTJN1JhjolaeUaNMlD0DbsiuRlAfLWkGJXC3BJwEs+sCMqS9v4Zr8FrzYYkf
1F0l/JEgKiQodSF5JK0XZ8X1IstgyIHvzUbwewt9jzrFe83KS9dDlmQ0XuAiyVWyD2pE8EoH0LTj
GHGC4W2d71iO8qHTAVzLMO7E+Ftrze+tg8C5Yd0lFf22Gvnig9q4Q9bwqs1VQKo5WRbUBcoxRYy8
XmUufb0RUyCM1of3Ih6c9sKo89Y63ubTJ3Hx+7v0mbnyQ8p2+IrB7h3+JmgQ/kwkGtOpyQ2lcCg9
qzBnPok7RKsxkqh7xGiYBnfj7MTFiEWEHTUuYvJ4tLVz0ED+8ZYjKEWrFaMs+NIO4huWFYiLJ/wK
UwxX7LwCPHzZjI94pa2zMUQvDZ1e1Gp8AN3ehz9avf+3Pf4TFhSf3oWftsfr57wW/9jlQgz/eK7f
/rF/V/nweaf88ff/tVMCXAW5G0hKULuB9v15p0QXHDsUJACw9PixHf65U5LfsIeuA0rokCJ2JYh7
/twpyW9r0xupLggKFApL+rd2ykMfSwsDc/A5h7UHkF6o6x527NlgEif3xiU0XQHUrIMMjO69HN88
4U8D6pqD6jbLXCRU1jtrLRnOXbcpW3PrKbj39WZipdXGK9UOmc/aMokN5MCTi9ykBOC5AkG4MS5q
+uS1kFRJ40LUOvL6FqW4LBr7JkDKfTF0Q9RWqMpzG5WCKki14SRDyoVN/oW5Cj0B67FVmHcbCwty
8alOtE6L62Xec6JhJLycQHkloZxuDAiuNQPgV628nj39bHHy0GJA2sxXkGJs4OIQdpT6U9tvUJRM
Bs/w05Zd1Qt6sXYDzGrLLvKROmHvODutV1FnvS4Zf4UsJaxLwFQzhIR0RGZvbPW522pWde6QOWgY
OfH4ixpvqsYBUzhfS2IU3qptLqNFzEvQ9yiPMnPvlfQK23Ck6WBujOxE5t2Ooo7JCL1fmuFE9ZBB
mugE5VmITjkcNBSYrXqN6oryXQ6hZkv9ttdjq0GvmrFzOTUbmhPwZm3Y+6toIl3gpm3Me8cXA/pR
zRR+et+/2fu+f2movip3oF75yU18KK1FcaGjkBiCVZkmGcCKafiabrtwONXQyPf81DdhrQSU77Fd
7yAl+PHCGj8a6ZjlJpiR/Bowt4DAtLxMQaJ2t1N5Ouf7hh0ZiT+cF/hpDXy0n9uidSdSt6d0Ccl1
duHEXaIF9QbTEVsjQmn1aFcSkvnDeGWNVRzMjwPIgs38cCfnotXokDI9tHh5PXgjsN9Iui03Sa38
tLLALmGoYbpeNDWY23OXSKE0nNf9psO8eVGApUyLuMcoUT6/uO0H4dqmkU0E2wxfVPOmFuHi0tCD
CbHmDH4LSO9QY/QhBQU47SIxYNYjna5Emd8VzVUvHzTvUQfLb9FvdaMKdNnsRtEGA+QLOrlt8rfK
cW5HJrnvkoHjhE4Dw+hD04bVlt3FfV49FyaK/2AptwhPjNneNiigzwi6Rl3ucoo2SCqv+6q5rj15
y5ssaDuJkKfDG/womY1Rbt49ZQMMs3QU3ksNxlkQLmKbQO0OTg8jKmzSutLc/tTpxYmEpf9YYHQq
oze6mV24Mj/t115ZOgABqOUeprtseSsm9abPxVVZizIkKSp87WCflu5dU02o7JSJrgHLPbnVTcPT
eJi0iJi4Y/V0vWRoNplTKFT+1LU8alxYa3XZBwKE895kzx5b3kslAUiZKrRdBzgK5W2IreuUr0Rr
0Z43vYfeCzo01wPngV2MFwY1b4huhqmEsIfj6oV52eFvLBPw2UiDBjsLAL2IC8PxpVYHNSJI0o2B
60HO2Y1bZsIdYgCdrymhksuxmQElkM3jqZrQqrSc/TxCr0uKoOYYb51AvXK1wPQKVJhBztXO0wlz
2COLqAYvYERlvcySdUvLCrWaPe6ExPgImpGtY0EoMtpb4orWJ+l4m3fgz2Z11MzYEVXTx7SuY8Jn
v20b7FEZdLR6/dSZ3WnanY/i2QRTPSBweEIjA/xoME2dPbNpMjP9piNVotVpyMbuhDas8G3iJRWB
1UUBVTPO1GBVqdkCnSy7jTtLu9KYtrGwx3VoEdKCYDq5fcZcneF72It0vG7pWICTjtaqWQUjOv00
dVHms7ZpIc8VcN4SFdbOya8x3eEv/LYleyvbZ6ht6xxOzRT9h0yeOLC5wrCJryuYNTlw2lJAxAvE
vHuRz/FQom85g+7astjSK5/qMdxQAtR4Q8VhBzpCOp/fleq0muXtuMCQZTZDAZOGtC38qa99cD5C
ptPrwrJ8zSzDynie0vZpXMqg1S+0/IIRhn7XiL4R9tCsBCe7Q2kynM0pWgwrEmCpExiAIVBAnd8L
G/1OKP0d2Gtf2tWOWiwxqIwgKdzMprge7SIpAbvXJUk0XlyAxAPLCEiDsTypKhxd2XXBxQ6EDB+q
E3+eit/PjL8VLp637/W16N/fxdlz+//Wv/ratHOfs0z899c/Dr//mb03a/j15Q/Rj0z1Ur7389X7
IEv81d/Hv9f/8q/+8I9892Zuke++NrIW67+GHKP+EsitlYx/T4+96fM6f3t++xEF3jQvz6z56W//
GQbqv2FEilB4m8G4bf1n/yDJIl0G2QalEVjgg9ONxPlf6bLxG+qJsA2E/wZSjFUi+GcMCMYson7j
UyL950344/TG/fu3M/E/nXZAHq04Rx2SPJA0kM1/Pe2MqVbShNg/0E+Y66/DcasCVqLEpofTHsdd
9OkufRM+HJS84PH0Zb1DD1bM6FMrG7Ceh7Ojp17MjdusoRsjff/1Qj/TmNeVMFa10htRtjwsAxBH
y7wc3n0YofSrXb2dTvXn8m0+wz4MY3QaqQC9LPvVeRrD9soI7HNQpqIiHiAPOFoFwzNuP+eLP676
0+9yUMokbKxsNeN3EfWN7MqQ5m9FOgW/vuJDB4cf9xZFNhjd4H2CzcBBStiZPG/NhdDAfbJeXTB6
3aCMvS1MPl5laNxNSREfLe+hbPPTlX1e8+DKCjOzlmLGmhIy3EhGUFxEVtzc0dfllMDiBy1vaCQC
DnE3Rry30xm22mNDRfhSfv4tjFVHDS8TlKTsQ4vNSbV86kuewhNxene4OrVMBv9/zzwp+vIsm4dL
1KyeZTt7EF8Yw4m5WPvcMj+YEMVpYaDjYuawp6buApHXBKfS3r2EU6oMM898UPNw12dzJGV+zec+
kmanfLmazY5UPamlZoEsNAMstmn0NVif+sIxQ5OWHR73cFuypguNAf8YK2EfBWEMICgVvcUII1IO
xOcQTZKQFvOZNnhnlgnYOzViOjuP9uDuVeNtpScQb4iXHAE5bJhhWlzUiCMqPZsQ+3ncV4tcj0nv
dpC4FD31dtSskrqs9x3cZEOzspCRdfYOQDBw7EutDbiyr1K9OLMbec8WlqglAxBz8M4RNX7YOv/A
SMWudemjKLTLLO3fOrcHLaNODZ/pzStxu3gw9FhKup1s68PT01fNLjezze4zPiTElbFVwUXD1a4h
X5j8zhvPu65ZKzRK84nJzyZIiqp52BkFXg2DnxWNeIDBAgJAJ0EBfq+6LHEq7456WjIgBELUUl+a
VESLxu/7Um983mF82EVjAgUn7dTxZgp80/gARdGOolNqt7rpU6es0KBtshBzKTLyeGMEUGExP5cS
Eqk58dBQhZ6HsLhop71W2IgU+FPtzFu0JDHV6rETrqx9t1ocNWOCEpQIRj6ceGRufDW551Xdv/O+
2qZkejMJNhgMiKRFsUeRErZMtLzHJJdft+WVwfiO1eblmCIMK3S0yD0TrHdByierLBBLee0Fd13I
1wiNq2YMU6e6t7MKyq1qawv7ijqan1q70q3WvDlAcs8CS2RWqI8QNstujhpmg7TEEJ0WQGAMOsyY
MSfW2GUk7DKG1iNh7XBVOTPoJyVk0Pj/1TI3mAm0hEQ+FGppMUxjS9+FLgwBZ4mEWyueKxdygKEc
XqZc3hjpHHPNeMt1eWcYeWTWYpsJziJnKHnQFNUbLK7RDbNyJ8xd6wrd8PvBKb1wtBELUaXfMKsY
kszK8TFW2VHZ/jc70o+Nf2WVr73Z9eefZK09q7taUy3UENv0BGKbDdt60Or3ybg5Nqx22NxYd1wD
3nSoxKAMCET5uu9/WkvvOgK930ID82wqgweQ1cSjfclWSLFvvQCtFvGrPhJ+dYuaatQWJ3qcbfQd
P2s2v97716T04IBZwZqoC8FCESWdg8R46XoFG/WJBojQx/QVaij/1wt8u8VSmJmCwu6urcCD27rC
ypd5gf+7CN2k3/YX/bapIxKvA6PmebH1XumJdYc0pU+OdgIPM+T1Nn9ee/3559u8VLUHsUAaDJG+
1lnzExpMJx7FaDvoxEcdmw+NgtbHulrRw2qXwpLyJwMdVrdAwPdIbFU8o7qPmXrjlEi/3WaBPMvi
PIJdfOHLMN+C3eOc6kdxgN+FZTCSQ6AH91j0RQ7DMmDRVzveMg3cs37rBij5e48t7FHUXROCILxD
ifvI8/3mHn9e8afAzKDTkLtYETX1NFkdkaCr6kLwx4LmvD7TjsyAHTZaf7/H8E9E5Ilni9fq6zPF
ediaNsN6I1rnsGFBN1LBhazZqgQVvvjI1a3v/8H3YUMC8+dqh+O8hM2y1tIiDdB8CK0YdNFbaD6D
6nTFkIz3R9f7JsxFsxwmh2uNF62tg68lpdXcE9asV5fvi8FPT4pNGY63VUKCattgHuLS3fwFw75v
9oEv6x58KdLwJuLmP9YdIz1q4/Lc3cKfFnBmaK9OyPYoWuqbO7vKApDEYFfAFR8EnYYoMaogsd3+
gMJDlrBJtyrA8ZTQj9U8yDpWn/vmRf2y4EHEyVBHbeXvCwKaDm8GuCCu3vL9EE9786ih+o/y28Gr
gwQNBqDIkjC2frjHZ0XdGKwEUrBEPU0i1Nus708WAwhwP11mzxaOeYjL9jWSh6OR7bfPE9+lAzgG
yBiHh9lKzRVsVTial5pAhQYcoKup8bVX5zU96a/tRxrQs7YLChgHoSqB0JOELjCTITz2Yxpa27//
HbnwhsNdQGsVHnEHTxt28C5XSqaBfemhpX+KahQYUySwFmyF6zjcsYrvd/vElxUPHrcGO7dFYPY2
GLMgu1iLzVXCTqHunaIm/Avrffflfr7Cg31JQlc4zRzrVbNvzr72ANgypqbNCxhElR96bNwtt9pW
bv5QHPz7TPybR03gAAInebSs7Z8edUf7mqLktx46adKgXQviOA6bdlNs57C/yh/45GtvR57nN4kp
pkKR/MBNA82ewxlHUtVKjKkFueapHtiYzOEItB/t7RCvTlRFjJDTeTzmmf9TCwHnK0aCCLwnV172
T74TA9eAI03Bm2J3rAohch0jrLMzdtWPSUA0i7xz8rSWIP6K2fR31wwlioP+GlpfP508aFGL0jOB
CLPKp17sVi0s165+fWO/XYPYsCnFABAYcQfxWN7ToqYSazD5Quut291A8P7rJb57X+Da8b9LrD//
FBR5BaTqFofql6EMPXyMqFb//y1wENw6UM7DzQXXkDk8ZgOARubzr1f45lsjBhoeMD3FFotL+XoJ
tiJ5ijkmLWhnGmtAWBaKhlyT0VzQ/+Ri4FYEmR4aRz8FyKY+tEOB6nGQG+mpRtmTa4/Xv76aQy/L
NaTxzJVyjGsysdDBoQ/PxQk57qrD3prBaqWCYR6fJCYgsUdD4m+O3S9rrafkp6dvlnkm+brWgF3Y
CNeQ1HsjOHdXQDW50G6OXNv67x2cgl/WO3ihIaNhFMut4T9YxiFOnHfMbYDk2icsrO5/vdo378WX
xQ5e7XmqoTb/cXEtqvrTFTMfSpRbKvfu1+t8F2Z/WejgFXcxENjXPe5iH1oy6EqfbYzNOtvmw/MY
M7lJd39sn//ms/2y5Hrtnx5cOml6M+ZY0kRyncsB8yTvv76q71ZY30EKx11M5B+qNRVyX0y4ZRo6
6eyS9kjFxTGZ5HcP6PMSB4cy14kq4eCgBRIef450Aw/JEvTekZyv/pOLQeQOY3T0Rlex2efbJZpW
9VNV4ruVGEEz8qA2jnhgfpfteRbayX8ucfAS0MXt80Hn2IUacwsn7x3rvaipyw2GMgFX6T4W03mR
dbrLZhWmLo/tST32FCUFQe/6Og+aoT0rHUxBjea2baoN1HbJr+/CoWfFj63FWoEXkPuguruKVL7c
hgIVF29swPMKxw+2YSHAkL3fb2VSncGeGjDvSOx+5KUB/F233bkVZdGxaPTbDc6yLQNFdXBtf26/
26o1wE7X8LkQX8cWN5z1CE9WjPixDc5cX6HDDccCu2RViaMTah88+KokAM40uGK3HM5IJzCcPEEL
ltFnbLx7WGLfcHPCcEKG1merhW5Z7XghW5TR4J8oZ1jJL9mDPaWZ37oV8ythorrnxr0+RNkqbZmI
LONORwvVZvZtSvJzDIxsSjJf6sw9wvf6Loj1Pl/MwSvWO3PVDF2nATFFX80oP/FOncsxXEECx8sX
35VqPBv1GCiKYZP2U/Bh1x3hlOHWrXLt9MMIiwjVuSt+b1waMDeF/CYEuDxIr6qXX7+m3+VKq2YJ
JULA2QFNODjQF91QmMvFOKV6gLsXOsBBvoOXTGxcdaGTdFszVGdWHhxPlI6tTFeMxKdttaGsdOWE
lScNXdRcQ/F83rpZuze1PMlH4xJmlwQvx3DdQ5Pll5WzGwq4HlfGK6ZlXzPeXBSAn2bmUoVHbsq6
9OGb/Omm0MOwgFqSTN16U6Cd10DGU5CUj6fieFDw3SG96szQZIQQAKLyrzfBK9oM0z1SQ9VhjaiH
gF3Czc3X4zoC+epILvjtF7qyr5AMwlkCXaevqw2VWaFWjtUmrbtFzRdMV5Br0XW3L1I6GcGUeo+5
1248t94UVXOWdnaS8fRkJHCgcL1T0ekyofN4V2veh5bViajH+jSt2dVExsvZqreYzEeNeBF3qD4+
g/X3DkEK5DCFFhx5RN9tNsgy0aKFHRG4zgePKLfn3i2JwqU80FOoPSL6YEbVCV/LbgLZNBLrfg8u
5UseHyugoIl0+H6sPC8kInhi+B/LO9gc0ASoLFehEtYOpRGlsAm972BiHeUTppzrtB95ANcp2Cky
Kw1lU7UYIPXGZ2nJVxuCsbMREhvfkoKcopehB5qnsQi2H6gxKR2DpTlmOZ3CqPyqcWGwrhl6sFiW
ehy7+ok0pN3AOxstC5apqMzz+aRtKFhYxXJrdG0VzWkPFUjj2SEm4yo/nY3u2nPRu8R/Bq1wOm2k
GkaI2ziNbGgngsxzpwhS4NdJmjgaweRK0AopNiaHPEE4Qx0tJsz0Cm9MBO3KS6VzpHm93oXVCO1T
JnXMpXZ2uS0bzGGpzHnq3VT4S03sc8qm26oAXaPoUGrHcRnnvAFrI3W2JTpsCpxc3Q0hAIeDFZpn
G9Hb5xbLHl2TsVAs6DaLAnKcXht73R/QMAoK3cbjFh1sr9Xi+LoQd+1sgvAgp+eh49GSYugduMPB
w9C1qQOB0dpODCYaubMwS9bToQlpwy90d34sPTX7WYNfaMibZ67keY/he4ypWf4EYsWFZmSYpsLI
6Qgmdl1SGLHVwo2pRHlZ1EVQGPocTg3jgVtAbu0uVJykMO3cgAaAwr4Fx7EBciYUwPs0u6FVUfhd
OZHAcdcmD7NnxEgST71QmJhQRbeB8cK7Uvl7xScYzQ3wEJmJiIHu29n2wrZVMZ02tv3W9PyVudPV
ZM1zoi3dm5ND1QIzF8SnnjtjjFtmkPqh6ZmD7xXwrL61M5gDihxlA5ptcbAFltVtBwv9B9tt79Gc
jDxp7Z2uvKbrYB/RdG3LpvaaKP2hmOq9y+u9o1m2X9mwW2g7TJthNBJeMV1GQwdplE/t8WJg6qGr
3D2zIM3R0uusVC9wlMCvZcOpLEW/r2m9y6rh+6WBNSJ03x3eBQ7VlG3tRnO8MzNygUHFZ3QBwf8T
/CYXpQH/i1UHVai9Y0qo2g18H+3EUXPozWtO7fuqmp4nb7ow7UFGTc/OJl0+IwRN/X5cUPZHbw1l
UOi4DBaASXLjtvmW9PgIFIdic5rJXda459xBbjRDVMSEew9pFFqyDUaMixYCbSKKwJthwa1bto4h
d2pEkz2JiBEkWKq26ou6fkMOO1+WeCNDaS1PPceKGYhV/uL8D3XnsR03sub5V5kXwD3wZosE0pGZ
NEknbnAkSoL3Hk/fP7Cquygwh9n3zmo2tWEdRUYgzGf+hmkmU9S4lpJSlaxAFsVpfxN0ylbVOF7R
eJ/lWbYK5P4gDt6xb6z7QYX3kBrNttMquOQStIFMQ0lS/RaDZsowU+HfVR6ssaNLr3THXIi3agIU
D4rSTyQidsHo4R/HkVcn4UZRvT3/yFHyIicJvO+I/GMyP1C/CUW8mSRXz7IN5czYzqRoU8Thba4P
q1KPd7BXN3WFO9wU/UYH+hDqDZsg7RsnSYXvslXLtmykTyZmSHZU02U2GpPGS9KfqrHwV3rmOxNi
z3Zk1dZe9nzLFlL1TShQ/ZAFFSO9jEYlEEHYxpVkG9Z0xMRJOogZ3CclzLZeP14Po/UsDfJ9qnin
zp8AY3g3fYFLX9I+xJCyV2pa+GC/qn08lBurn75jTviz0oY70Si/RWqNYHvfnAo/3ynhCHM/7NeA
aID8tV4EAI3beKr0p3SqYDE18Ub0k3WbVgAIx8itTeukhf0x9aIj/MTrMpC3+hRcy11MR5to7pAL
5lGepK2e6Nex7j0LGTUqxXxOewNHzyrM98iogIAVhiOnTlvR/B/XetHRuZW5/hFuERxZjpWVEFXc
pxlbvxsT0IqNT32lfRYalcZZLuvrMjTXITQsaLzrKJB+G7gUr7qm/F75UmPXcgO5zxOinYly/N7z
1Yz2MSRso/R7NyrK75pfR9uqEe+8ULxJDWujWPXeSyuEdcpkZXSTvKt1pbWlPO7ALdTlqmsBb8ZV
9YgXY5HC44/8Qyx0im1J+Q8eI3sq5WfPMK4r+K8pxHq7rsxtXGPhjlTNt6BHsIRudtKicd2MPwVD
ulF4F1QD62tDmW7LSneRAlFtmtNgaCu4PSOg9ApBDL8BYzD1MLfDcNpPknHbpT7RWC1zkqPxVo2k
Q16Hr62Ia7eUD/dVNVKUDM1vQ2LtfK3k0AXGU282+9jLE5AbrQgWIrnr8yrHtTq3AHNilIdOo6EB
/Ygsq1ghgfjdZ3dflVaAHkddaO/YVZzLFA4npuXdIVFKSDETUslj71VObUBgHjt1nw3kJ3XPTax4
gCf1yDiVyFzBwW82RjOFzzJm3Ihz5MgnVUO4SeVqO5rhSlazX2D6fxaVvxek7ClJ4r3SDjviwutY
xebHym7MemJhZrJ33pdgEPy2RgVkBHswVoDNGxOapdi86jDdr8yAuxa9E+6T0EchpBqGUxiMxaEc
IjRoRaFxrAy0iaTXj2pT3apiMD7npmehbkMdxVI5+XLQ+e7XIdscXP4RVNNrQglc4/TyhelF/Bl8
hrJuIgEKjmxWH6838Wbaq+vLredPtZR5GIg+NNepFn8CuxtJj58l5cQVy24Xk+RCersUfM7B5aep
fBhjUREaIUaE0TxG7UprcmpUpsNrYZMQs1+q2yxNDfAU+nM+izpCmEjxQH0BTJaDIiziW/mKZx3r
89HBQMwJT5cAYp9rBosRF6WiwpcGLkg+VLQLt8ZVgKXQnAn6q2hfXqiIn58dWAwZNq1IjWKRkfid
CKSGMJvZoTnj04uEY+FvtI28lm31eWzADJHu219vxffW+KcPqEgURixk4bGw/HMvFgB3uWp0cHcF
JWwhWpEC7zTYdu0EE0Sa7E6qjz2W3kJ9yaTwU+4wr+6HoRdVktCQU5HAnEDWps53mziYS++hjYA5
4dito6tsP261Sy3YS6MuMpa8nkI/HpjwfPimnWLayRq4+Yr6nyNs+l196kq7317qG50987QJdJgf
iMwvs7SmkyCvwjNmWH8b7y23ceczf7HMdfbQfxhncbcoZqy0GfzX2eLjaXQzBCrNwgYV63h2cxc6
1q7cfr2FPoNV37/jP1NbbCGoNmNXGAxpHsxHxOYrWyNVWGdrEFq3YPZepE1BO6EFmgrZP90hQ1LZ
0yHYKzvh9uKN9CkdXvyaxa6KxrotA4Vf0zjVdbNL1vGhBrowKkDmYYz3juSKW4ig8GrpV17yc5rv
oE/HCVkIUNEmx3iJDAnliI/cCNZqpNa46lN4JGa57QLxO8ok36bBvPt68c9+7n/GW2JDsqwcp9Tw
uKGyhwB738l8+nqA+Th8MSFtUV2QCyGsS4UB/ESGQfcylLd9fqHE+GkMigh0naARmZCzVWOxgcZG
irUoRW+7iV9T/Vbur9Lm9PU0lrq0fz0eH97cxTyiUMj1nuhx5WXGVtAqXnehAmxYwvk1wvw3+hQu
kmErGH2R7Uf+tpuE75MZXiF6HpJb62SV4nRLfr36T37Zh0+4OLFGm5deF9CDmLtTSmhH34aH0KVa
bndu31G76Xf5mtrNhSDk/Ip8GHex6oqM9JOAothKs62b8CqBL9ZuZrgAVEY7fgi28MgvYxQ+dwPm
8/lh2MX5DNsy7duI6aqbBqiznf0EF7EBA+p0Tw3Tjl0dlPVadcpr/1td2OUpvqlF+1Ir6/1h+2pj
L96Buq2QRNfY2HCONlhLgfwu98a1f/Q21a22o7nV2rMEvUAeCAZSOzbsgL1W4bxjrqs7+ecAWVBy
25v/xRqdvcMAfKFFADzpE6uuyQSfuj9rVDnRDqutCrI9/4HbGh67a+SU0q2yhcj1ptKibZ5CuDC/
pSfYUd136Xe9i3B7qS/EJ5/O6Ptn++cnLUKhGM0jSZl3KYpxhnFQOoNKxqWXZN5yn78JAgyAOQBk
LauJY1YHfRozyBxN5pOdH3WA+Ybk5MdghUaoo57EFlBfBfwNbyCSjeviTrxooHHuUgXloczNIpQi
ljHRxPuRTVUAbAfYCmwtOzMvIQgvDbE4BYkne0MjMVPzkEC/2iIoBxbJxMGqD9wZGRo6F1/Gc5/w
47QWOx5pSgQaWw78vLrjRIQZrT2HmuOL9+KvUFA5RYdLwcHZEBp88QxAwzXlE+gqjSPZt0rYDbMe
OJm/PW3lnbGhh7O5ONanZgV79ONYiz2aWIqnVqirwweaMQzRjQF4cEYwXHLC+NwTex+JlEoDYYsC
4mIpC7QHvXyGZEa74HbGm5Jm7lHYsNHKvBhTnE0NgGr/z2iLJAv5Ll5H8x0AWoU2Mr8z4FRYvTWg
yo7qOl8Xh4tIxXOBDAry8P8tEz+pd/TBh56U1sKqGwZgy9bJ3IguLtvbBM3v+W0o7OZpepo1v/Or
Sz7bn1Hp88p+GHdxMKJpFkiZx0Wj+Oin9ojLYu/6VzNqUTkq1EI2NQ4HyhPGBt+aTbLZx7cIgl/G
hp47oYBfuQOMWc3g/Yd+WIBoqscoEihSzrJDSIeOTzMen4LeDMhH1c6JkLS8cAF+ZkExe9BswAXe
JbmWKJykKcokVJh9dK3v6/t+M5ueTpvWyXei413FjuVcPDXnJ/rPmIv4Q6+rugnlGaAerLqc1rjk
WLjnosu8Us3N6OTrwL10F53LhnDmBvCPfgNSN4tkdxCqNKJCMwcB/naugPTr/zgbmmV+ZFNXKIMs
b3JUb9qgn4H/c1+MmG4X78ODavdkeoo74/OCw4Vo7twThnDGTDSQCWeXPLashW+LcTsAPZLaDgnK
txBtE8PN0Sp1fQpR7t+B3L9FUD2Eb1Ve57+bP9mo72TKf6iq///RWNkXX9BY2yr+S8lk9T18y+v/
s6sTdE3qP7ms/BN/c1kN6V/UUGazZmRDAGfMR/pvNqsh/4v7dYY7iqji/PWnvyVNZOlfFsQ8zBew
YAZqo/EP/k1n5U88aNyOuLlxQUAF+HckTd7NxD9EP6qKLo4oIanC9jG4ehYpikcuIihhY7gCWiHt
hIi3ZUPNX3kAehO/3ow1wrbVw1Rue8SbsvBhqKCh9m+TXzq60D0qykNbU3+b/K0Xo8RgFU49/Sq7
JyW4WGZYbPNPv3VxaQgtHmlSXiOrsMcIylj7+xjwTnS0sJ+Onf+FY+OlAee/f7iOWS4tT0oGREnh
rQcq6Ebr2fCzq9d0sjA3vATelufl/vQ54LHwMXhzPqXyQBQkFNvxFG8cOkzi7+YleKh29cbKiZlq
R1r1u/5m2kdH743KmcOCrz7s5tu/hvqo1LRE+P21yP/8gmVyb3Y6JC0L84E0Dd0p4N2l6N/rD0P9
oHrbptGdrrxuAuRwq19GGG1SMf+PfgK7W4VRxIzfF+nDsiMjHFdYchuuVu01sjEV3YJ8gpBfD6j+
NfWTnzfPUyWgvm3dx/phHAvNFvr6QhViEY28rwRtBZzWge+D0FnEW2KlK6D3ERsUEgQLTOIR9LVo
1do+4lFxf1En5tJ4i4gLOQ1BHaEj46A3rUWXWixtmddwM+xnjo8QIQ4Dc/XgO5e++TyR5abDiIhS
N7VYOPSLiY4VQIkg0QxXLX+O6Y9e+12pp6+31fy2fjXEYm5CKANo8XWEG+sXKxc3aYayhViv+hbU
Xf1LRUy37pL114Pqi9j8ry+oKehFwWaHKrA4v5OUiPEE8ditUJhOaEPWWELYyti8JuoMAUAju65e
y6l1h8x040DcZclNnTwrVbmRQ3VVFb1da+EauW/byB+8/mEY1Cdhgq2M7kJo1+1kAGBo21XdkFFp
dfoGMGaHzcWqV9XHrnmbJG89ydRCkbgdVOT6K1uUKjeJ0p04PtPo7vthL/UlsmymeVV1NIxCSbnv
x+pWnGI07KfuZhKEV9GACC4U34UguOtVcwsewY1L0+76eNvG/qn3g9+hhlRGo5oXSuZn7yTiGMmY
pWFn/Pyft2DYN1Oel7LhluZ07BEmjs3XbNT4xY0bxMKun0UnAxWKd3BThKPrV/W269Mb6Ma7qFKR
IPcfjLC5i0G8lPJ9LNNVKNIL3/o9elvuMJndC9ySDw3T5s9fSQnUBzfPXV3KxapsYhtBZFqy9VZX
EBChV9zGt5YvTraXH4uqXjXyb2mCHqS8pV1mp9KrWmWOOGmroTrlzEJqxn3doKMqI6ZXD1dJ2D52
I2gDpJR9FaRCZ3+9W88df9mAMAUFF1bLUuQ3sNRYqKUWkd/4JPU/peagm/wg6PPJRcPKRfj9fjA+
jrU4jkmnprXWMlb3Ju6rHXUdh+pxaxuHzkUnC96v/+Pr2S0rf+9DghWbq6GklbgPLb5PHwIdQt3Y
VVpbWfcbdTM4sH5X6a+5rBJr7wWI4nApaHj33lzuC5W9i1YUwRfY2D/HlaRhaALIWa4/VOs2uinB
/iLPb/tTuG1H6mhEuUPudKgCxMWjFN1DccULUd+b9SuGFS5e2G5YSdtOLW2jHq/7SUFmyZuRtI9K
gHCksDFS/KIxwggDazOhUO31ZMsNjXMDXUU5dXXxUZnEKxn1bhpc7YqKEwW+0IjsXszXeiAjSF/Y
YI5+TyFmMdwkQa4AdZcSG7br/NRc6WlR4n3R/mgQQrvwZeawabFCcKBR/kCijJhjeXICtR+tVkFw
9r+rJaD4OruxLQom8c3FZOXMpcxwKKFBSlTg6C1eG7AQbaC0k+fqDcBWVLsKC8UfrI2gaZ8i6SEq
gjvLaK8ErbtQANPObPs/hl5s+yZVUqnPAgvUfbRXreTemDICCaTurbC7s8bfaWx8M4fmwWvzY4Wq
vFFE2yQId97wnXBoqxQIS8US7saK44/iemisK1MUN16SbZOJ6plqbKcOM6Za24Vg37sxtickNSzw
Lv2NFI+7KUk3bYJ7vATeXM1/jir9AB+fGaEDLqQo/srMqUGaZnEIKmTtGn+LM+k+jZKNNrDLEgOE
G15w1X3WPvXCjV5vhou+hEu62XxW5TnygvOlEBcsz4wyBCZyBqLnynq9CsbUkZTMHax2I4/VKpEb
cBLqVg26PcqGdumdRBG0GCYMORoIwux3U6EP4k0u+JrrOL/YRDgTJM9aorOIOP1jCBt/HmlBNlur
kRWB1DZflT6SEpq40jS/t3UFJNCwLSeUk8vx2BoHwMsXitLzJlkel4+jLzZRHnt001tG5wXJBzcu
XnF3yIQLp/LcVoUdBcYVBylkgxfX1jgUudoHuud6YXFXmr/67lID7ExIxpGn9GMgI/yZKRtD+2qi
VDWxo/ep7P93OaS9MJFleel9M30cZ5G19UUvd77ZeW7epXb47CnaS43tFjAxR620dZL/EtF0q9pd
Y12L0rDGl+WqaN9w37zwwJ4Jc5kwNEaFOv/n3Cq3YqlohIkuuIRNk/dTDFq7Ljdf36ZnXvGPgyzT
JyUs1ByHXQvOhOEEqWinQYuI5u8w/N50F5b23B4BuC7JpCEUAvTFHvEwXaEExTFNovsse9GS6MKK
LQujf327f0Yw5rv8QyaWFsOAwbTPkjmU6FCrQ66EmHTFys3F4Lmo1dznO5g0q+JpcuUtTbPwZ7MS
bS1yLiXHZ6drIOlPk9v8TKUuJaHTckIwF8rEeobU5fGFUHdZYn+frzKHIcD0TaQsFtWQJksHUSsz
i6cQfeK/qoT6CY+kWQ3gsgHkuR35cbjF0Wg7cdKRQ7JcbIxWoyBsK4DestSuv96T54bhIiedNlWq
UEsOOhDVWrDSjmePTxjXr7XwA+zWhb0iiZeGMf/cLK2cwNMbK8sNsxrlzMMkHkW9O0E0OdHwviut
diV7oKO157Kr1gMY2SqabEVFyUdP1n3abzQV4SeYSEGUOCbvaZJLh0K21lNLNzR8STTZxprt2ej7
q07LDFtpvAicZPaMHO4anr2Bt0i/8WpEZcumuRtbBRsjw3zD9mKFT7Bt6M+KVN6EtMDAlk+435CJ
IhbYw6m1kWVADFKKbFPTViLa4lki7qxgelaAFEqFMHua2UWXo5sprxA8d/zCv6qsZKfrb+L4Mvb5
WlNQuwwr4WQYKIdpgRv4MoDswmm8CiBKljmCIWzGlt6BhM1ProV7cO7oRkrHONBWZdG6aQZAJe4Q
PC9tcRRuiiE4ongMrtK/ngoJgz51CyJxXeU6dbg0PyoDTvNg16koIRi0DdVfgvdmSuQ/WoRlUWcr
AJkLg+k0yU6VYycxptuv99e5O09TSVyA+CjcRIvQvmqKuk/9kezOrO8iQJF9TSrBlq704r6t/v1S
wnzpkYuiVzQrHfy5zbwMGdIcorwbeMTHjb+aytgO+p9+ETnRtOkRBu6+fT3BszsbyKRCN2z2p5z/
/uEaDChIYeYReG5mvIXG85CcAnLGr8dYktDe7x50K3QdkXTeS+q6fwySKz711IKXIxSxCBME7Rte
ag5pqC2hAKYQdmLJ64wqCHzLWyv++BCPsOHAtqf670baG9mPEHNw6q4XkDJnX3DNsBC9RmrBZO3/
/GWykjYIt7WzGQYowat02+ar6RmGKexpZYW3HThWgE4XFkSft80y0AKzgQjkHJ58Kkt1ZtlIXS1a
rmdg4EzBCArIfe0D+ARNrMq1Ygdl+Ybo2G2S8oeMynVZxk6mTI5S0ryTtkpSO1X0XYg08jDpkDXF
2vLfzAz9ZUCNfiPZkhiiJqptQ43I3rLcrEsTW+lbV/DRw0eZLCyLu3qEuAPEVxK967ZHDbjz7TJM
HjWr+D0h6BW2Ny3/axfepJCSTGvv6f0+ywZ4rooTqpmrFqeQG4YCky1Wd0JR4MwYuk2a3A492WQq
7ZRU3ebNQ63RwUF389JSfl5JKiNU+UE5zOpbi62VShVKWLpGMCm9JhXyZVa1Fwp0ksLpwlMz3/Gf
vtlfHUz8xuXlSZksQEVsWctNjMc0eOlUuomdeZXge5Uk6IIrF2Z2Log1DGww6BjP/13MjLTV1Iv5
6unVwpatbBvmwuMkPkwKtqe6ej9M+k4RhAtX0LlIhCiS60ebK4tL2qCOuaOo+jUuRrAuxIbTSg/z
6+vgvUu4XEmTFxtjDh7uT07UWRuF8DkYo1MhQnp3bQkJM37t1K0XQeypn6NiG6ao/pYxe1mdlRLL
SajtJuxvql2XdTVMl0GwB2jgem4qrlT+rkVEkr1gN7tGtHrkCpVha+29lI3rLmsBUfZs0OC1JWzt
DcqbobL6elbv4v6fNgg5zVxlRosD+Zs/75K4VCs5rCXLHULxMRKKw9jFv6YOXwsh1x6tSLnrp6lZ
V0P9TJkV451JNG9AeeT25AdXmYKsUFVCgQlb+lBRbzqSl23MKdoNsn7CScXtrdc8ix+h1h0TbGfj
XF1F8kiWE6PubrR+DKhwciMTmFWZ/fSTHbyXqxqVRTfz9RPy+j5OqJ6Ja93UO0EXuvoYXyOJ+6uW
hpPZ0PwxeqQP47U4yJtE7x1e8achKwC95tIeaqErRj9yb1e3aC16d3JjbvVsmGlT2FG23qSttb45
htF0nYaxW5d66nRJX7hq2sM5g5KUG/zqIHWhNTm+YDmVALdNMaZVrF9n3eugyE7kyamtp7x3Blpy
dbYBNO5EariWp3IdeiyCMe0Tud9N6JcHBFlTVV1VabsSgx7qlrgy5PY0KpMr5GydgcTZx31FqKtD
KCAdXcLF+tG33s6vlauwKN2xUPFA/B6h/DiwDeUYLBTErl6sqFT0GL/cFSFgzRp1+1i9lcu+trPs
KI+4V3e1shbSStiUqnGrjjEWeeFbikUxeufoqLfprREKcD/AgCfdU59nd2FRPSMa0K5y62Zozedm
CgBE9fSBEiM7hnL7NOL6uG6EVlz5/fii4Wa38mP5pxSJr7lJglJNyg9QdrmTtNoRtZrEHvUEE0wR
yU4sbq4qj3ColfSXTkrXqVy/QpfytrVBBazsbsQ+eijzZK3XSWIHIu9aU+GGDKvUkRNqMLnhyUSO
GBUPrXZoUS8vkugm9dS1EdQ72F1rP+vu1WF8aYzhbkItWyWsNYaUmNQ8QI+49lrrCDF3k4X+toiz
tYooe62Hh05XrkEpFA4ZyFWkoO1mDXeS1N5VefUU6NI3qU9uQ6FfQxxELtGQe9ztBixvlXY/xcE3
00iiddn4F7Kic3csPWpzvoegoChz+Pch+qm8qlA9kfqgf5xR5NVVv5Zc9aJ9mXKuMPhxnEX+EI5D
J0UV47QFSaZyV2TKbyluWQFe9DKK6YdC9UFFdTOY3r7ExrN90Kv8uaybZ0nGzHZQ7vF+vJc6+bbz
R0dVT0Xe3sej9ToVFrGiX9w3afatTpE7Hxu0N0cfu1iUqNdxPv7t+PJ/laeaX57F/a1QJkKHQSVn
/YTnCyLFKmABcX8H9yq8/r4/SsoFm7KzYyhz+j8rGH8SPRSUsVTqYaAAMEQHta+3BpFSYrTO17f2
medOkaiZMJJuzLX0PzcANrzhVA6G6abwqlrtnmzmwmt3rjvwxxCLZ0GPSgEQpmC63RoQPzd7tO5u
5BL7OtXp3NSz28rFhhQu6ulS9/PM9v44tLmoceBNm4Ap6D1eQ7zHs0e/a3lUs+5bNmSPmebtNfwP
5Ga6pBZ1ac5LqbqmstIBFxULfuBWDlajOyOgOM3bnnMNA/INwX13RpvJ9/9P39OU//yeWp5KSpJR
+ZMhEk7Vdd0+fz3AuTrKH2s6h/YfroyiNIwsSXMqDhg8TKruhslPE2OOMH6rDa77YN2b+3Dod10K
sbO/EIReHH7e0B+GHwVTG1ALInM4NDvrKr4L1jHaS/CcCTOcS/SL93rzp6P+z/lYdjTCQklaqKMe
rst0erEux0v8NGmSU5vitsIiZ4KGQrTvKhllAKmhpUfLWMN5IJzi25S4AEPPm1CIeaeokfCyBGlz
Jwqt7TX5SzpFd8jc3ejhfezL21jOdlKVbH0vujH75EoankvLXOEhfqsO8Vs0GbAo20jk3T9prX9b
GUiooItgYeSDawf8kw71ADx7sS2+8NXnr/rVOiwq47omSKPWKqbbqMM6k35MJVoxCpoEGJVFyX5s
8b0UPXv2cx3qm8Y71o104ao6fyP+z1VlLt4qSY19LZ0/BT5KmwoXxE711mlyScf4/DCz+gT2fQTo
898/bDBVagqaJBTuGjj4g7qpLfQuhN9fr+e8XJ+WU5V5c2VJQ8J8cYiqxvTMqsblXKzwk+4ru1Qq
14ARUAwXMaBnSjiQ4sCUzYLIFMcX92/d6sHQD7y98sE4zWq2vlsKW+Q9VoNL6vB7Blglmxq/iwu1
o6UOzVz2ACU5Z1LAXtFqWlxGZluNYU811tVuZmukyAkPkpMeNVrSmG1i9LLyV9TCSnQULuzXs+uL
jxU7H21O3tA/P6KBVU3T5rRYpjw7TtWmVYW11X0b8PD5+kOevY8o6eBdAQyF2S5W1/TzAKAd+TeS
Gc7EAVHUX9jdrCjMur0yrqwBNnYE/VF8VtIfkvXr6/H/yqqWW+nDD1jW8RV1NKe6V/gBuV3XZIlj
ajxMsnStFCYdccTcMgTGQ+1V8OlaJldhO7lFi7KLUN6B1KauJh3rQT8ko/pIBfLKV7R1JJs73MRv
pGzY+xZCGB4GkoBmEL2+CfUQD3H5ICnxTdmguBE/ZrHmNL2wS7j/Ryj2KDfYmK1d0QleZV33gGjp
tZA81OF06sPmqCSWA1gX7Xntbeqy1866HWP1Ds76ym8Qgsus1DZxDTIruhEdQXAVqsoqLR6sXt0b
OrIPWdz8jH2XXV06oYVIc5eKta2jhTMqsOIzPabAU5MMSNvWqzdCMt51DQ4eVfISNBiHCePaU1Hz
SAsA4IYm/fBQgkCuEO45DJlWPcXjmwhPptWGQ6XXW7nInVEjeS5W7Vju69zrV1mRHyW5ccWmc0qo
K7EMzjk4tVgyZrQvvWijidX1NOorDVhE32mOio255OOwuR+YfW9VriTGm0wsSNHSu8kSjrgrnWAB
Hou8PKV1M4fLiTNEt0mPnomANkVTHeJiawy0FIJqZQSWLWn8yZz2IL1uxGa882D1Nim+7wLS952H
mkFuQUnLYlrOqhdsUYtRqJhhNFWWiNaiVYF2EdnPdRheR1DXhSa9Ter8ZOUjpvffFByrotT6XTUy
rfHIjVLtFJiajZ+AU4rjbZ1Lj000Zut6GtxhejTllkaRuuaxuDMN/wd4x6vMxHstC9YNxrt2idOS
jeLFDVx/6LES93fe4vEkoHzTSCaWo2m0z3PkdYpG/KFFGZ1gJJTHH2Lqv0jhUNhKl10H0a73/EMa
/0zkX2Pb40Mx2KOwCyv8JRPdzSbN1sNbYfxVhkAKc7ec3r3gVhSTY1yRAAHYUXBVdMI+L6MtsilI
q42RXWcl9p1YA2gBQKZoE9Wjm8h8IVkp5k6HM0mR09fmccDokvvlttfM72bxUOAJ4EvxHsPkle+3
toY4nz/+rAS6WWD9qy54FYoNG/sqVZ7x57iOy3jlxd9LiF+CugF0gjkXwBHtyitEN5cbJ80hYkTf
Ec64DtNGc7NSezGC5huyP8ekSV1Bp5MRwOcuZbIh3Zb0dicUpzxjidW3Pq72CdZVpPDPXSn8ouPy
KGCixMVyXVRPBToPGMmj9pHdliE/rM4wxpgeNSwfMt9/oAbh6lrzFnNlCHF0K7GcCJ+SdCP/pOkH
BBEgr+mlaybaplZqeyKfbuI19u772ixm/zLEe4YbJXsQE5BrCII8Br24ziU81yIUPLx1QQuj9WLX
MzGO0h5gjZfEqzWcUCvYjIN+GrTpVPnj/ThCXcxyFLVLjC98Q74aPHUX66ED8GWdso5l/NLX0iuW
Mgdt7FaDRtk8m24nr8MwGSYrgj9KZN0Ckdw1RvxcTpFLTunKWnTVj96dKPvXZHF8v8KJmjhw2IHX
bdN886PyHr2JjR6A9JdK3U6i+KUUkg2SIPvI69w4QsSLRyYVJnqj9BCUILvVwuouLbW90NC7QBLp
pjHVx0F46+v4CqWvFBfGcl+O0nNS+c96FR0jlCmlVtmYaT97Zt0ie3yjDN0qqAI3lXDGqn6MaF0Y
Yv+gJ8KvLlRuI1V1pfg1pzWW6JTPQt2jaqbltmccGj96yrV+4yv5UQumW5oe60rv1pEi2Z2gX8VW
/lNPrE0V1FvLeBySFhRuR1reCMZOaGcjl1fIq29mQiodUw8jwC2UK8UwHF9BzaWfdtNcsSkBf4xl
f1X67VZvvK3ec/u2s9Fk8BM22g5YIKo1WDjmQC/7zK5anBlz3Q6G8Yo+RiUM9Adlu4uB7ZWho1rV
WhkT10doRIpeh4IClGVi2OWnu9h8kH1cc+mgImtHLw1SK633QuZkVcVJlLKtar1EpXclmzNGUb0T
/OglrN8yo7prMhk9K2mn1T+6tDwFmbBTMAJGB8omZHeECIGr3P/WJbw8UaY7RiY6qLC4AJlcXyS3
SCLaegGHkYbloKBT9VMi6C11dn3tuWWqsgx0Tfrym6fE19IQP86FtMrL1zWOb964D7xHPUF3fiqd
URzXQWeSg6KmDVINV0MkGU9ZxPXRQEiyYEQZeMDJynOLeWdbjE4dI2gWFjsudCfsy0OYPcbFS41h
SCADQUK3q5lqN8Fq1Dt0PsJGo+JIYsFWmvaZYp7yePjFSZ1SZRtaytpLlXs8mAX76zjkXB0B4hqS
baoyN7gWAa1XCXnUhKrgpvoDtbrxkmrkuSD247+/SPvMGl/RqSPr9Pr7sgHfW7PZvSdjTN2+uIRC
OpcCfBxskQIIYuIbUcxkApMs9qGabvRLcIRL67XIp/rJwLTZA2kUmT+E9lS3l8rxnwZ4N1swzBn5
N8MqFnEp/jhj3AoMoGmYO+BrrwUXQs/PXc0/h7AW1RUuhl7OU4boULjoSuPKF9FdE/zWjWGWJArx
kyQgD4Xeps6h1hW7IG8vkJvGXzZtKRuk8qnq9SdVEC4lrO+8qD/C4sWPWzQ2iRjVQaXtynWQv0Vt
9KCJfeJ6RLBOI+TCNukUmuxK/UCGsmpm301jePS6YR2n2SqXvK2WSLvCKw7QBPDtFAG97UVg7FLU
XWm1uZL1hKfMBDUOVWR6DdAPakW035qbxlJpKfKPFtdTqdlh2tspefr0TY+P/8XeeSzHsWVZ9lfK
au5lrsWgJ65CR0ADxMQNIEHXWvvX1wpmWiUZhCE6q6c9SHuWxvd4w9UV5+y9dlcv5HqHh5gYzXC5
T1JgAZJmG3zXA6E5KsEqpibYgxaTB9e+WbV8TlehsqH8VKDGCdNkD0YEdwI/PUCpcXuWSkRd6FfK
6BYU1brmaWTDsYz9WqUQUcvQ+H7IWWQL3cYYnHBizpkGj5XDW9pyVY6GOyDNrEVfNsitUON6kyyy
I7SVa03pij7ZSbQmYs7H1GlDEm4E1ZdbaFtRjbhfgY04oYsdCGY0vKiZnGxmGyKJ3r85u3ASP0fP
kGBPmfIvNZRYz6qUJefZJb03tQe4i1eOcZfcYyq5KIJ03IMWory/236DNSemSIayh7zEdCR2dOCE
kWGUqm2Bcsn3Ia5qfEHyvgxXMBpXgptd+Q2ffLEodTGH0kH7xMMIxU5ukzII/bNQJZMeJmn490c4
1xtg86BFwA1/UUFR0kWUG5URDBKLwbpslbJyv35Sn1Y+oQ7Rk8ZcgwXuYlIY+0qJWRvpR/ePgpA/
TqF+JKbNhvRNKUxFaXNUB3Jjq/KVqrcTzDqVMezpcUo7v1jj5rj2iz7pW+MZ+NcvupgJCrOWrbGn
xF3/jB441AFdXY2H0DuDKTovOebfxn1wml1QYpuvb8an6wgiTI3cc8Qf6sXIgxZGVmRQ/5CalqJc
aiv1s5rOV57qL7zXH1MdZRaksv8zzEWxoxiVBiomJYiQXeIvd7XxPGyARBsAD0js2OYEURe5Wz4U
ZHY/yTab1auV0r9Xg4tfofxZcilyXa/yAAkfx3HtRD/Wl3YWR737uafyTeztSuYISSQs5abAM8sr
U8QlGOBXsen3u3D+vH6r2xnop2G9s0OYt+ci1zkHZ3K07S92xfrr5/pZO+uPO35+8L+NVZSZRKwd
Y01BRnC7kdcHaRqfCRB8GMKb7EyGNCDo9f1rokybSspeK1F6sQrU9/LYj25vcKqQZkelNwBk9EFu
6o1lxpGdEqWl6dU61ObHumzvpbx7qJLkSe0n2xzUY6QMrS0n0bVv5NqberEd0TJxMJqZhyesQwCi
NlvfdQHMIfDnU743fsrMeNe+jksMwT+eGL4NIkHwp6EY+PMuDnogLP3I+UlLLegc6yWstoVV9Wf/
xIm8Uqer5V0f7zQW4jDeqeG72KpPIYaqrx/nr2rrHx8QkKDf58WLJhg8eXOqOjoX6krfqs5wX5y6
9Zmn1a3qb8JVset56/XVcBdbs1IrZ33U4shPNqQSYlZXVv83ZvW/tsx/XtUvB91vL6lchjSNU67K
molqEiPF08rRJ+/wGYeAa+WNf+U2nqf2L67rUkvWZkqVKTPLS9xbK1kcXZMHOkzVQV9g82jaylDj
fSd8z7AQfD30+dv+auSLGdDItF62Bi7VDEenl4+p9f71AJ+/IjILs0KVF8/2xdJpGH2qj1lKvBPi
5DA6kYPqWI3lp2dtTfmNqGhvyvd5qHli0FF4nP2MDPj/zY9AQSgbKgctS7z4SscZiLDVc5nKCbS1
Hb3Uq7NQe3GEn8WWGIQrd/WvSeH8Av023MU1i02PqiFkOIyrtmYWCD+eo0G7snxJn702yPYhgyAe
oktxMXEDC6W4Ru623w3avlBJha1apyzbXRvGnqjfR02N/7Bj3z6GV17Zz94bzMb4HrlMupoXV2iV
YO4FtROQNX+Y0ol/5crF/WquXL6ZGrF3Z9YK+pNLEVvREo9jxGHos3TZXSV4ZvcqwLeW2A2IyXBQ
Y2Vl9eQ+Df2ePRHCRIUloMy6U5Bnyzrtckdpu1UnoMZHaGdmSI+sqPPqLtiUIacVIt1r64cYHuNw
uYM7QlLqvGWrfMAb52uUMCv6hTU5vKL4Vg2vY/TWmz/bLifYA1TyMqK+TJ/StPLk6XwWCfEfmbvQ
XNyJWoJqhK/0/a4wLT696zJgSuo7ZB1d5jlOnUIuLBIhgK2do9V7tf9x5UO5MsKvV+63qU8b9T6q
ekagGZGzBQo99ZvuKrekWjuyLa/Dk/TvbvX4VjSAD6J2tqj+FYw3gHypokni/ECRfBlI8VLTjVVX
V96nv1tqF+NcTAHFLFXSIvI+aba8NSJiDVNv2YVEqqp2chyeEKg+J7fj+lqm6t99rouBLz6VvLP0
cCgSirWKtu5GEyvrfIiHDLAZlfXiQ+uzlShgcdZxPARIxcsr3+pns9Hvd/hikbaiMk4kOQ59Fan0
gpk6ySo36D6uvDqfLc6/D3OxOPdDI4ejGnFG0ofHKBVXtdX5Vdy6okGbiVp20T0N2kJy9EB+Sn4n
1sUm60+SNlJB0BxtFlYdh38jeVebq0ma53Xsr9nkX2/ZpQNJirKiUmaefuuZq+aHAWYbwt3oLx4F
9/J0dYd2fqh/jYdN0EAf9El8MDB3oMtTFvoQ7H0CaH4mMTckzV+M2TzUCxzOpllzXC/tIv+ZDy+d
HK7Ar3vUXHdVAeciRdE4pg9fP6NP3wSqACA0OGCal27qOlKjuG34uqUOwWxmB4mfBT+/HuNveMr5
ff9tkIsPLUTcl5rDxOu2SgEXnUlGoKMe9I/MFY41wqWzl1pbSZiHxHVxB8ePYMLtdR8RtN7PHsJv
v+Tiy+u1eewznTIbjne6gPIBXMZT30SvZM17aVPsDaF06/5uzMR9aAimM03JXUuXrx46X1FxrSSE
UNT37VKuBR0/+Bx+j8zu0M93RvoxIqAX59Ixe/0QTAEzZjT4gijfxzBC8iL+VjQLate4J0JLyXY6
/pVmzu+MPLK7sfAnTXQHMiJ0Jd5mUmUvAtAnk6WuozPbHas89woM+1arr3oh8SOw5m3ZOgXxJ4sV
HOch96nHOGJLBRzWqacTchbyL9XCtDZao3AqEuJT8opiUzpkjYJLCIeIY3YieU/SUnrIi1NoNma9
IrHhPmvhw2dGZ6c6vPc6o9MSVj/aKUaZS6YuYjfXUozMbVCrN4tvxvNKKflLyzJ02qm0KOlF0YMh
dA+S1N3mPYKfxYI1QKCIYxnVU5ZE+IZuq05fRXX1xg8q7HkZOnLmjffUNAQ3X4hqKY2T1WXHsh5u
JmHGNC412KFLDFD6WhSnVZoMe4RU6yH8wHfj5ZH8oRmhkwnNUbKErZJxl4zcjZf3Chcu+nhXRdFb
9im1y8LBVPAsFdq3JGu9MLMwkVCgU5Oys7EcewriWE3P9okYeiWzsUTTt67KdZiLHyrqmbZHdhfQ
PO/eqjh+L0fdn6BjCInuRlH2YjXvZ13sEtMglb8lhrRSM+1VrULXkisKqbndJoqtqZlbITzvp/rQ
53c5T7sNplXe9digTaLlZzTU44Zmr2329cEINK9Lh4MhYALDqDbK7aqqv+eWdpvzUzpyw6iVbKc2
9ChS0T3Vb6ayuk8LxY9UydYmDfUekSnJNMb2LFkr9vq20REhlTTelNXveTDhOb9XUfLp+YswGXYw
/JiDnjaPsApypPECLVKU6LpqbtA73kh16ZVn5MwknKgM7uRoPkiNVdtzBS8RG5W+tFB9mc4iarSa
mPphqtwFaBfpydy3+CTFOnYCY/5eDAu90H56sPB+IXnxRYSrjl4Tct6JThuEP2UJh3UiPKnC8h1P
4DeT7kyD0Bjil7tkiqsJ77I1b41aJGe1pZGX+5Uu7MZSXstm4qPn83F0OJkE/FfbwitP42QdQDWZ
m/JeUYT9POonzaqdKYx8Uavc2TLZ8mE6y2MXrKBdyfOm0mW/khKnaxfk5/I2jybwuMW6agWKjbUt
loubd4d6hBSQTkfSLt08l1aiStQgb002/+zx4FXRzAcUcRoI13mk71T6qK3yUCnNgzGUL62S7+Vc
f8RW+tJa+b1Q95uoxtEWE1Cr5euMHX2asfutFntO6RFglclT+gJt6TCbvKTtizTFDhk3LryUTVaP
NOwJiJE5ipNWILWCY9RMDngGAWr4i8IH24+kmfys1B9xlT3JmbIHbbUVKbxD/7H1IXUWHl5PE2Tp
6Dj2E96ykdyDkmZssmJ1+Z6YPCoEDznWgaW9A36MTIaMnlAk42N6VzVySwTuUIf7LShQOHbEhQmQ
WkfNS6IPQ8m2qUIFvM58dXyMJJncFdMTq9idhfJ2mBpvyM2DVdFz6JKjhmymqm97Kv1dqKAdtoyV
VZjQJJZIdEq0DonebMZuWA0CfAih3NbJ4A/D7MtJexul1ilrxUM2nYwSVVFWa97SIKXRJzdqTYS0
zEN4Re4mZGw2GtR9Ly6I2Lsrm7G/q20glsUzOQajzK9/smj9tsPu8FpaqDHO+9DBDXf1wfxnvCcF
eu/rpfiTzfwfQ10c7on6kZXa4OxnhDct4Bczqd2vR/i7EnVxNRe1yzmd5KKOuJrgsYhJfK8guFue
8Ch4TC+evE/9f1+VdzHk+ap/u4GzkKVaPEihvyTLbVL128H8UOPpqBYZggYYNcJarOanYf4+CoB4
kzAk7dHYJxJ+QaP0Jg3Nq3HNcvXZWfyPe33eev32q/p2bsKi40aM2w50TOJ369EXttn2Gv736kgX
+6toELLeCgYOxpxXR9l0G/puXaDCapbRa7CXaRvECnO8RV9y5bB2/rsvtrV/XOXFjqrs8nO/iatU
lCcRU6DFY5CK2qtYe75+sz7Zqv4x0sWhRURK2hAdw1VaREoLd0X1I9Cuqs3PfYS/r4fYaksnF/Ov
9ljaqumkTdzL1ps9oFLP1ZoO+UZfj0TuXvlWPv8a/2esS7lhrOW8lhNfY9ncEFvtBOi+vr5nnzwd
2InkbmDSR+546cCbqrSjnsIIk4bEAqdUkt4WAaXw4Mok9tnG+lx4Fgn7tiAXXb7suF+Y23k4raUB
9BGRbgovpvTDKGuv1ZRD0lhXKh/Kp9f225DnP//t+2JTOs+Teh6yCOHG5O9qEd2UyrewC1JXF4dj
EGJzFut12gS+KZy/e+FGQIWYhIojih9x1ghrVUL3kj7pSnLTi80PFftwq6LtrLNbzWzdKVeeRlE7
TrqKd/owWrkfdGgmg8XRun7XwZldCHApS/l2MLQrHJ7PvmsVxhW+Xs6MZ3/vn1eY1G1gWAlXOCf9
QxEWLmeobRgSUV8+JeP3jD1ZMKN9k8cr9/azg7uJ3EESMVZqf1FVWmNoq1Ji4DTd5GSNtPoeW+qI
I06UPzr9KIjR+usX9ZNPgaPxGVeBuNr6Ky9+UBOjC8/vz7xMwG6f5mtV58/elt8HuFgjkkQyhWxZ
eFN0YyU9KOoLZki9MK9MUp/dud+HufgOykRGsvBrOhSz78IguUJ7aM141cXPZh8/D1LlEGf29b27
DMw8N9z/uHkXX4I2pmjvQ64tiKrHsRZ+NDpZWYFkV430Nuj5dkFJOhUGQkhCUgUwM/ZCHl5XdceG
gugSJmul5sQTj0/6gkKi6VpvSG4CafZnGeiUVt4A6vUVQjOVZouYahtL37++hr/bgBfXcLGOCApK
UGviBaisweuHn3AFV6UwrGOFvNFu6e0IgeMSoYUsjlY22YKBYhq+gLGVo9Q1YOaE+i0db0cznyw2
HpojjEC/wYiNckjUFaYv07zplRTxM2o4+BQQ3v2vL+LaS3yxQo2NToLizDW0yZYTOoGAlvv1CJ+s
gX886YuK2iSwZKUNq20ZANBgSkdZXMrvXw8in+eVL9ZA46LXriVxVk4Jq4a4FV7GY/la+PGrkjja
u2XYKYxvxOVOex/sGmd+Fk1ffi9uhf9Ny0Q/4zZNTZTB81x2/HsAhSEWelpg0UFQT9Dd4uHm6yv9
G9mg4hj/bYyL/XCkWoGglGxZ1NUsb2fhvnATvzJsGgH7hGTW1j/3vK+3gz7bJf8x8MXUTlJfnSnn
133W2+1UZhttxreX/NTT2c8j60WbCwxAdWG3wbdIhmORlreimq1F5pMr9+CTt/aPn3I5MwLyEbOK
2QPddZCviIuMHGlNd2VfGW5MYsW6ccbdNTvhJxuGP0a9mCjNwtCMpmTUejmHcFb7jNjNaEaNWrMC
zHOzAmJ0zWz62VGLzpGC4ICMN0m9bJeU4SA2YXseFSm6u2zKR860qxZ36xNJBFc+1r9Zm+e361+j
XbZOBC0mR/U8mtFyAghRleXFjsyy7/hfXgzk/OB/EEUut5grUeOWLkf9wtS2KRZ2SYu2wXYYpTfa
Uk5HvaAI5oeyLs5nWWfK89Ncx2/Yai2XLNnjlMD+FRt3Jvj1yvvxyZzzx1VczAZEZyqTcn4/4qdg
NT3IH3rhZX6+GhzRgBZrC7UdvVqu8uPKuJ/0MhkXQQPsCOVvHFM0VAlxhNRql5jkhkBn9lcoUmFG
wJKSa51bq4l/JkHqCPG+HvvTT0I3RCpYlqYS8vLnxqtMEsRllhyiLw7WhXEsFcn7fxvhYuKZJwPr
Piwb36jh5RJAqsbO1yN8suHBpPava7iYYepF6aM45hrGOVl1S7euRsNJqtkx9devR/qsn/XHUBcz
CPm2OnYKhgoO6Vu8rlfxKgI8jrYv8bLVtazBTx+OAR8VGAtirUvlHaBxeTIXbh1qOM18TsfgytP/
9IXnlTtzwHChXYI+i6RUSU5UQx8RfwvUrM1fg/TKrEtp5+9Flr/6X6NcbBYSaMYzamP22LpWebVu
uHVq2IXQkESqOaqVeiaRBJ34VmK0i4zpY2joEyzLdLDA9bDL4Jjl1wYZbsl9Owh3gkbCcfUYRq9G
ah2gh+wnYMpZLRD4/DPDIZANd5LwI25NF48fdcyPNohPoSneVHMF4jU5p+E6ZqX7qjLuM2rmDhbv
D37djyB7QdSELTY+mYl1MnJht5SDozbheikICITNsBTtOtTfpEb2GJqm+XTIczNyjSrOTyOACXeJ
88wtooj//KSMlmcuga/BOVML5aFOwOObqF6VH0OY4RzLuAmCHZfVhthPZzai3RjBJZMrEASC3cgI
ReJ3sdrPNb4OsTlq3bPYqHbavCWaYVMav1PDZMP52hmawUPqcdQC0pcyE/sFsYlQDRC/T2tFxzaU
KGTSKsnLIJi38FQ2AdHTmZXKCHu1xAsC7XlKS/xeqpfOoe6SA+mEvfgYt1BX8u5tLheqTEr6KjV7
eZRseZCPUxuVXmbpL32cKH7OX/ZtWqafolLpXiQThYxXhnwzwdwgyHhS2vCkxd2usIS7UZNlh30B
CdnfDdjJlTHYFszczryXh5FiP4M2/Y3RSDcG6eotErYUX46RjGtrmja1BvuNoHawZtHuTL2ZzTr3
IkAkYi6uiVGlylq/BXn+jhVpP+nKRs7k28m8wbf/qs2V05rySjWGBxNXyky5s5fMtRZQSJoRMw8g
ZPp6HWj6EaeTWzatJ6TZvq7ukzZ4zVJ8S8N7aE6uGGKIJak1FwkzKp/CFogcCXOOZsCJrc59j/nU
Qj9J272Vnqwo8Qsewty3nhEPq36KvVFedhlb6KWIDjSr3UYlKJ2ziAlbPpyK/TSKt7OJdUSpd3r5
qOS5s0TZWl06wtqhDdURjbJyV83xpqgs1+Qooy2hM2bxhoA5P1qCYzA+53xh1XIXisFuEQ+Rujix
dNMbpE8mpxlnjA7iZewI6oXkMEEpLqeqQiJ+RhMPTgc1qAVRoi3mrgv3VrdpUq6iKA+NEruljmcw
EfVDp9LS0N6U8jmRgpWYNrdTHftdQgyjEezaubZbWt9on3ZyWZ9GMW3toRQlW9FJnC6iF2ILNafS
p7UmTW6LOabDSDMUD1CIvIowRx1tiSZoN00f89bA/QnMMxJCuxFII1ebhRRsGEVS9Z3uOnV8Us51
DTEnHj8jOhrCO0Vzuow1vQPtuRJEuxi3Ce21SmxfZwsfoSEeEUA7Mg07PELTmPuqFOyN8KkNBXcu
bjpN3TTh9w4bpta2TrrEIjB4jPTi87lrIHa13ZCEEIR2F43bUl1X/VuYjHbGdjMmf14nJ1iEFUh9
5Tkq6UQOfDty2/oIHd16XMnRA/SDeroT43gzjRQ12TyTeLoXW5ofUWfLlvaehqw24rBNiIaTzWpD
GxtwDQikHlq1sBUize/SkKmKe6R3s6OniqskqP6jyh6ttZrrr6lSQUM61v3kSDRetVTxFzA2Xy+V
nx2t/pj1Lw5wwyAIxVih68s23abaSG5/iHz9IfQiiXBVwGe9DyrJpaqDfin3w/ueGKv++drWVP1E
jQAbEL00QDN2wpeFwSaUo8KoOfiI2BIDozxwOA51ovyU01K9NDnim0lcEw7mhlHk6pK0m2ki1bW5
Lweeb/2zopMi6ic1lvze4E1Uisc4xITeQLsTyWsVH+n62YjCaJbeKtWtkRjfk1rTURhgvjICHUl1
yVMPSu0pyMhpn/o+35ZB58HE3tc6vOdBguQE0UoV6hsR5olZmXYgz3YqLVceyy/95sWJF0TyuVDK
fp1txcVppEdJPKUKMlJ1tviZtb+Mk253NatrE+xV+dD3N0NOzl8FvVICUxXRRhPNwk3VvnLZyp+W
WRO/Y4mM3LBBvqOU4UGpxB2IZUdR70EXr1OKh1qzFsTwDBsjvwD82vFOpeuWrAwJalllPPS9dlBp
/lrytBlhMjtyrhXEmQsPsxDZ5wT2ui/ecFTZ5fLDFOjNG9ucmA30ChifcXQtegrB3RDdTEp+SFIc
ryeWH8qdrO9Z1/jEgoDfxqycPf96s/9/0tF/oqr+7SN337q3//ggtqKbj2/5x//5T7uJu7iN/uMp
bsK4+DTn6PwX/DPnSFf/i0ABzoV/5xzxR5Q6YDyAtYSGbpxPHf/MOZLM/zLAEQJhAKf3zz/6Z84R
f0RuB2XTf0Ug/UqWCj/Km3+84e3F//891kbVLyYGiOZAkhkCDiq4BzSrfx595rrNinHI2UtKOvCB
zo6t4xiz/EFTf5nwnduJNK10fMB6jXWcJbXeBdlR0k+NuU1bYLE4l0TjWdfu64bdKOzzrSj8ZK6B
+MjmRXqRcY/Qp26GiVbwu0FlR79JrMZtyEWS5u89R3H1lMo+bcq1GMXexM4ottzJWuxpekpZivHe
++dVR0EbABpg+Minb3MGFqYH68QBsWDJreXnxDxmyVbStrFw18/bxbptunspOSVQweq0d8wZ53aO
7b94MV3N09tTkW9MGXvHqu/Ivd/3mUMiY5cC31uP5b78iD/KeQVRAefouSzqdjRrrWP8GvlZ50zv
SF4r0ZWWfXOSEn8TnWqN8CebPut3WBL8zSJWX3fZKod4xfPr3F74FXz8qArrIORnfuiRYat5bufG
E4Y09mkkbuziNLUr7VAurUu7w2nMyhWqcN3poBDMif+dJqfHMWGRJG8mdPllTHgffXurGu9jxObB
hDMtke4RrvTstZ2PtZnZSan7s6g4Sc127Zs6ys/GMe2IFNTYQdDhN4qfFTueNoMZR/DcIqyHYh3E
K6WxdnoE3wqjmpm+R81Orl9rgS5EV9p1/cqcpRPXW+SdI2O8lsWnRD006SEVVirTJ8IDiPDmUbPu
Y8y4FUrdM02gHen5866NFXII3UVKbOvh45w5vXpXp6+F8CzSrC8TFIM32LqADt6FNBuHzLIVyy2w
O4vbwvRzZDr4zed7LQHK51YFc2b6GKOgH8Adw/G0w36rlcf6BQWL09ypLwXxhLGwSrxh3sqoeAP1
VJV3ZvgtS24qFEWmD3MwlSynFHYBm22TLJQp/oHqJOOFs7R7AeNscJdX20p9DuPITYglQP5VFe9a
78bGoeIriQkquU2thyU9hhrmFE+pbWFDAhhC5OVmzFdKLHhyCZ/VybTvVrCVIXnN8kNRH2TtpVHv
+gSOkReXrqK4TXwzdjfm7M47K7GRsQ35OzXy4iX/mearJPR0ETQuWyuuZVUvrjj4unk7Ct/mZS/T
zNRwDDVk57ITSr2ST8fDVK757Sp9s74BK3TybNtYK+VeLI61ddMWT2b3GJFyK2yr8X5E8CE2d531
UbCdyhGSCJ0bD8fSeohok2XrzDPmrRmfVPkUWDcy0uw03gzRtl8ryp2q7fLxNTe+aeWjnJz06bu2
mdXXscbScCPNlS0EP4zirk1OmEyBnZTiWzdAukyZdHaachN1yL02Ru/MIqTF/FgF67J/PDtDqbhH
aH6i4EczbGrFy7nP0yo7J5s2fm4H7Xs9vBXjvZgeDPUm7I5hHtpz8bRYd4LxFA4/RvUlG7GX35U6
hvlHEhctdyQIvTzJ+m3CMUY9hePH3OxEanVh8xxLj0NKq6rHBd45VTWxQyaIUuuQFa7E9WQ9FQLh
JN3opJmEHi51ARus5zDd63V80y/5HXuqUngo+JFx4lSQHyPds4B7E82jHVKJtyv9TsPxrHTnUImU
QkzteJ7RbL0Z+CGMpvcWhEhiDfZxuvttCfvnuvD7OsCK82d54tc6YOGXlWkDmop5WX0fQR9UUoRa
bvLN7RC8jcupilZgFRp26mcWIxJOMTtrpokDetQ1lB7oWkeERK4Q2JmLqhnwlivfC8fxwLJQuEzB
WfKNkpWdY/dwBjwssxsMTh96RuOr9W0hraRkDfohYsao7/v4qU92MVnXI9y3JwCamvImg9aHCN76
PX9ltm+fos3iq/LKSPai194Wso0krl8hqeJfUNbNmjlET54EDQvv3lzWysBZzaMIBkpooPpQ0+R3
FzdS7EkgxbhMdlMi2eLwwBG5sb71ybEo1mGyJ6ZyiP18dEbm885ll9VWd/HsAA7XmIa31XLkb3Ea
wSEkPep2M69Q4RN3W4xu/LB4mI0BtqAfEzjATY7wY7lB2zdLjjXfxmpqc2bJdbqeGwuk+wsW4lI6
Ivqa6icpPEjSKv/WNh4iqvoxdFGjMlHheBO9ZPCI7QL8qavrXIOgai/6c7JKf47FWp9dNAtpdqtM
Ww76ZrsjxifsbfGh8xYv/s5SE5zRFbf4p9tmNY6+ig8761/D4lDox/X43NxGXrvmpKI6Oql+41vX
uBIiZTRcFGMUVy2oDTAzsYqNt3lyqhJU5JVnsWxwB/Lb6xFsl96hf7yWJjlEVPCpjl22xHtdIVdl
Mk13dPSV5DegqTtbOeYb8CUnmvfj+lqj4tKM+deQF9XNulvGXIEK4Cb7HNSgm6/lbbzuTJuDEJah
H9qKsSM7Zp8+uah71l9/ir/OHr+dTf4a/2JHVqh6qOT0nN15q/TENMOiJXjcN9/QbZ4J37Ntvmo3
3Xfre300SUwXvteEAjnWD/OxfOrf0l1+POe4l7cY4fvbknN/YDcnDnYH/X6mmlLbZ9uT8kSU4WO+
ltaBW7vWSnyQcq9WyFGvH7RVgCKtdxev2DXks44uIg+aEAdQUm2D7tKmBhs1TkIILq1Jr/fAXm2K
V2sjPPRb4VSf1GfU3N65lwYAZJue5DUZT1fKtsq5Kv/VjTpXXH8ThASqqGSc7gjqbvzsAXXyjirO
k+7EW+OOXWMIuclVROTVNrVRx2D7kNowBKlPbI3ZHl+CE6vuJneTV5NbfOWIedmk/+sxXjS4Q2QB
Sd3w64T7kQ6b/Fgig9xp7+FHGp6DQsqPYJ/iMCYpCHDPvj1RF6E6NTrya1+6+Gx8gEfvZC58/XpJ
uqp8et9MkiRFwKeA5P+8b1Vt6flQnad6tvtTux1cuXbUYlXOTm25ar1KRRvUtIyOepfz66sdiWvd
DCkZ65XL+loXXk0IfO2Uh/CojVDTbEpksU1AFd5o677SyKjOzgnq/vAQTq4luWKxS4KthF+cjHPT
x6HWSx7/HaF0ssEe56jmG9ZSsQHXYENLShK3z9xO9ay1Ea/kylsEO7wfDv3DdIj9aHWuPZob2Qm2
QL7WrJZYMlV4DN2Kc/MokRXZ5wzqCWw57ZacbJ4wexLtXjed6ka9m51mz58pbvszbwkUXe5ZeI/y
HkjkMz6uF9rbDustqYiDkyPEkR3sK9O6QtKYgf6x09Rd1lO4z6dNiUGb9G9t8FkfQFmosh/cCI7J
SldvdLuNPHT5aukPAXU7R8oeCrWzIxP47kZPn7rueaQJTZ142OLnJ0y2rY9t1Dnp2Dgl8gh8Afk+
xel23v0lsOTIphfY+fiB9QK29xxBzmHqnOxX3TTIvt+Rf2wwBdrmU244k74BspsAlWO7LsabZNPV
t3jgBLba1Oz623RGI3+cz6Q94MEADklaM51m2okzsH/o2Tg2/Tg99OJKAZyEYlhE38vmNPcyeGGn
aQ84v72zygF7tosceOREskF77lC6lN8QesvFT2HcVcGhAHVSmk6f3ms6tenHVvIUjlHzcaZRpTlg
gE06s/0El/OYjM5krECKLEnipJEzFb4sOpawYdZ/SbYsdDoNETt+Un9mezAiSuimx/rIS5uJcD4k
Oxk2bDOpKLLbNh9DiZLLHmQRQYYtLHHEd3GzM6Rnug3Jt9RySSuY7IoatAvvY3gwJFfpV720ltTH
VmXdZKXRXE6AqoRfxknAnu0HDyMEJTtgFpyPyti3hLVUOsPtNLopwTiiM2o37bhRm8cif2CzlC8r
oz2E1SpYVqWxq6yNDKJ89nXVZ3X/b8LObLdxLUvT79LXTYDzcNE35Cap2bLlSb4hbIfNmeJMiU9f
HyOBrkyfQAZQSNSpjFN2SOTea/1jFOYrav8MwS6GwjsLg3rcqu0xp5sgPtS8HIpynJK9Im0yaXO1
Vnm+cshd0PxmBE5/mZCn+0rsRxXOrqNGNoO5qeIHJswsvFLVS6UfC0pgSb807XCzH6t8qxaPgxEW
dUD8lPpSkSTZ+WbimaMoor0Z73X1jOHanXiNzIc4J38q8acbc/E7GayjFCSKIH4CEHhQfdN5NK2N
nAY1gO05+hr0gO+wkd3iyRLRPu1oP/FSFOEgWX7C4kP2W8ua7JuFMEtXc2VpR4CgfDmq7A+o9AgC
4L9q978yr8BUT6+MJYyv+K7wsotbc75IG1leMR7e58Ou/VWJrnFN2pd4MjgioHTIlqHgu/5lFydr
uG70NsjnNXGS3lR7E0njtUf4OREEzUuyo+k0EXLpz8S/yAGfaRXtL/lmttaVFHBkSfKWDRzVvYZi
HqESEPaHjGyk4zpGmEMMp6+mweLcwvTylYphxdJ3x2cHqM/4JOfraF6TrzWsBi9RhcMI+WH6o+NK
jpsRQMZx1s3rW8fZZ4dxTSPnuw1XQsqhdrwSS+dUnryFoOy9/qy+2Fu8Caw66Ts5ZPM5a4UdNiYr
HTMziWP09uUM4yx8aPyH2huF9MpeQqV8XNFUAiKouHgHvM/sBj0ERv5ANs2qNIPFl8KwXiKTXvHd
5kZAzd6Kmp8E/j9b2UzYrjEfZa/HneIpdsi3mh1nwl48xbXPV/66mzqIzjSOXD+5VTyqifcXdTN3
a7kK2YD5xcQSNNwLi1DK87+UNsmOcL2U2uhuPcwU3itutM4BZXztJmzqBz7M545RfdxKXvNJnmxD
m5Frvc2jmBoBSecDwe77iebBIFNC/r0B8IWYnbzzsRXMpbiNYTn4DV1Jo9fmaw2XFBPRze+zlaqJ
PGWt3PYKj4rb0mLU+IqxHh6WyOnPq0fUeoTlIqzGwb3eQFl9QIKKmH+XDM3YWtFrQC4Hx1ZP9zHi
kq5dTephrg7j7eolhwtprfG2L1bp4NuGn1OZkPh6TLTqr1YOHWmXO25vgdCatMHu5fmQNM9WGeZ2
mFwEPyfPw97cT4BPpXupQh2zsyfVov41a95QhbwmuHRH0V3FTd3ziPXJQ2cESRlwiaRbqfRkqJ9y
P2tPNXzbeTQ3jYZH3ANDslt6YTQPyqZMHrS9ekx3t9ei5RSnhZhDkj0eeMlz9pa6lkyhv8pzi4lI
NGv94iJFs96pjcEZR/CGFdahIdq3/LWkjSc+chdBxmR0AnAzopidXQjoaTFjudNRerMHWFp3EvLS
qGquqaYh/ZnI/2vnKQQzoocZglZKMY0Qe3M/H2gxlLvz9cZ0sL6kB05HWCCDP4Pp2j7MB5VjeNwD
B803UUrrud2O5r2MdYQAqUekv85qfi5bEvhwf+H1CikSY8/7tPbUaxkVIaSrPAolI7jI/ObECx4s
LWyrVRNvxuJeH/cG67od9DQ6bkZkMKaIpvB2jjJXXmeWuDSvBtH72SmSggvfWymkkpXI40/X2Tpf
240Yzu22AqIxPfZUpCUWXiUKFlz+pqlo8JoMAKELMohRYdpD3jr4YJw1i2nPidOJaBCK6ie/lu3H
Xi002WVbxVtFRw58N2oeG+koUBiVXkYxr+5hHFWNQGdXeEp9x2u+rk5gn61V6kfrajtA717MVd7C
znvxDg7KJpfTxCLhYsS649p38435LtlcR0WQ7pdtIWEE8udN+mQ93WKMk2ti5FSWQ/5zoOuopICb
J+fMa1GOK/lEHmHKi8z3ziM8LfLlyggqvD7Vw4xNnx/X37WEUPfUgPqDvevulw6FmT6PXfcUs7FY
bs27BAqDwQrHFKUgPsMMB1vTeKqn7YBeoOn1NUsaoirGTL4Uc9V8Xh3RWEBrgaWAa4Vp/6SbqLGE
smoVz/BV3e+1Tcs2TK4hqJIgxZK7hSoLxZ8d8UlGOCkUNVjHKy+Lpw/E59Kj5emf3Wu9crzxhQQL
s3m7dWfycIUND+4ab+339dn8sF8JCyAPknKY6j2HNj5YpgA+OVTf+rDW+7NVrThBEvBE26u++Sg9
GVWDe3mV/M9BJA9XcsxXl8ynZanNvCH9pEvrOhws/7LmY6h9TjiG7NVtpZypiqZuwMXXJEzR+7hn
GVLdq8/dB86JIiD3yYIiSPzYfiVhsY4g6qDt3MXjYDwOH0CZjHaedsou3jfN6m26xU0GnKjpR/u6
oz1OyX2T7FAVEyyEiDd0a4l5oFs1nSgYPpmlzZCW0agWlezVWBCNIO9EqjH9Ev7t9zPJiv5VfpMs
cVXCSPNi2PQktGwvy3lD3Xhnn3Ov/pZufhO59ioXE3+v6SN7c8gy5S/KZf6g7rVj8YYy8sK1/BQT
rUbgFb5t7Zhm73rkKt+WT2zaw3LeqNuCc5CYTtIkT0Crz5ibTRKz2WJgwxtvOPYOdeQrTmGuAUKA
B0SAsaue+BORW/n43D6ozmlpBrqzuGMV3cXKQNZXeur5LODJ6dDG96dMqyV/jl69YXOj75z6LESj
9SEaQukbJhvIp4tpdSHvLBXmQ8vBhE7lND/BU1yqfRt7Ku7fByO+1/h++Dt260phO50Ej0VOplYX
XLmgWmHd7jgU2mLDOCnVnlMdcohtPZimF/mXxHUAqsSy9fs7n3bwM+OmyjzSb6ezeVdcefQaBip3
vq94WCJQtxNd6M6FbFmWBcFpmTjBQH6nr4TXnHWCL5kTmdLcKXGV2SdWVFH2LetrKaZWJDMJHx5q
Miyl+RNuxbAMk+eRR4/7dWWI8b7PRT1QX4oIRNTFtiwDjYHtcujjPUDf8m1oDzAYN51kSG9ma5M9
7WFQgqjCEQhxzC2wobgtOw/PxY4Tn/vSlV5ZfzgDyYvte1e6CenZdNNjMx9szkbGA4LfEQ/wnVUr
6UljeaQ1qBKLUFpeD3HIa/xpfnJKYX3lw4ztNcZezvh4PjaD5zD7Y09natG8ZJvfFWg3RK0Ehkag
KE0ox5R7vWRelLaE/0iXoIrXNq4gzNE5qwgGQ0+b9vXkI2QNo72yzt7qt05lbgmvV/aA/rDopsln
EzQ4dcEo3/WHC0jMQwcdEbkXUb2hWqGoxZ/8qMvc9KF81++vd3L9csrjo5WjeudiDW87xxsOmUiE
kT5eN9om7vZSgUEJLQNNiNq9Ep1yh8XXM6Z3HqTkfWDh/py/R2ah1/lBpjfj6jqH4oW/1Wt6RCPS
rHs2Wc23t/jjCm7Fj+GlwLW30Quv2xneuI/4P27bh2s4AP3d7skF5nYPeDCQQ1XOa4J52zyley54
HzrFNT86zU9F91KgFLfQH7r8z6R5+ciBdDnjFo6fWn/+dm50huasUR6CIoKisWhTMWezl6iBxEv5
C7CJxLuOqUR1c1o/d/xkoLb2wUElrBPKKGwuBEBWZOnRa/qqohfQPBpyBQRV7yGkUCG0FlQiZWOi
AZFJpXV39kkjTy33BtNzPAJ32ZmJsGXBFjy3hRro/Eu1nz2BDplPozC/b/fJxdNvu8HV6YmaVn/N
h5D/CMNgfYH7xaulKz8AIvtqSNGQAsMsTjDc1C9U+F2ZnAWypFslEPEAa+ilb8U+FBmBxjqnWOsR
C41MO4WOpNjMxfMa0xEFEnPFqwwmTn5AIgfSauCN8XvmGpgrFAuH1Lusy3N7cw2IBsWD1nF8stEY
9VHCu847Fn+TyTvzTcGHzwd8e8ygJ9ymA3dmclszqhBu7dKzSI1phJwLFsLN3xakkICcwNlUPm+y
T3opXyKdt4FKI67gexhzdiNBAE8NwcxIgO/ERU4lxd5InE/IMA8EB3ox0Xsq/jvYpS6y2h8QocXH
qxtoX9RF6/GfUFcZO06X9YBwgDOmC0/6SBhcOwZXSpbp4+DdJrCUt7F/v4gZfI5fVV9rZHyC0OSu
+Zdeon/JbP7b7/MDWx46zS7HCGy3d/gkPSKD0sqf2UHuwcKyNXOflQgy5FCa4ateFfpdYdzl0bfZ
n5Mh0K9hahB0HyS1QH0LEoc6hhzqUSS/FFGIhJwR5tcjwZt16+P+u8l3meqy1FrAaR/Ml4hpSl8v
w+jLobISpE9bDfk+BlM3yzVAilD4GDZVFHStp3SMmh7ISSbtNQ6UTXLUPRZLRKmQXhNSwH351YCn
HEDt0AJc19dTJoiSH8ivfqExLlV3bbq29C0bUc6P64VN/0nDWn7XdZvcXEEDmflbBvk5iQhFS5c8
zErYPAJvDZ+T0BnT/UaHrzzaPHZcJ8nK/pBjbE2k/3lafrqQRyniM0+VRU+bcn9N8b0z1gF3UeUH
TkjAqr3P81M2hIlzFxViKeqcvoAdqn2yInEH8AaxJTHgEuO9T646e0x9b0wnDTzgKgYDo7wfZXv4
yQEV7PU+rfbIJyt9i6EKtAfCOMru8/z12ggurDqiCYQSOqLUyyBHwkiQgI9oj3W34f7hzISh0ZZ5
RhK4kQmzhspm+Or/Ijf+WVW/oM/ITlA0UzyLpv1ntcZtblWUXjz4ya7aRaERKKmoA4NZf62FDZSZ
6tJEtxv30nF40f/CJirqH1Qli2LbMAxTRuDyM7qLiBCzitrlbLutMsADHnIqSxy30jxF/qqBHduP
xghs5ZFPvb0GBpAJiOG8api9vY74wsQff5n59lrcV5fVMuyqd3j6i2/WldEOFMW7cYK9s3Cx5am/
pMibKV9DsuzeroFp4uX3jGplwfvmB0x/s/rBQx/ESFGmfTXRo3jUJE8ywv5EycIUdmhYlhR3T6s3
ahaOQB7PCHK7AKIjPd7YW50NG2fFQhsbx3zYK7B/It4ZpIbWnLFkF7mss1TQ8FcMojkoSDlyi4UR
q8hm3AAOTezGhUn2+aa6BLYeAoctYrnxAGbWEEOE/jvyeiVwetyosG0k+4tGRfIpwK6VcVdYwTIB
624JgnL1YnH5cNJwuP3lyPwpjfvXk/NvX90PVqUgroi4KL46tnQxvIPJtTuioIFmhm/zjSvJpLIP
dRAhDCMZWpMAP7+AwksHwlG0fH/dcpqgDT3Ip+wD6WXbBt1rl+1UgDS09aOLhUTdXb9vUiDdkH6z
PhrKKqvE/KR+AOqStlLwYlBRYLvTy7IEFKxhrw12NIOv5y8kEv3If7oiDHx0Cjcx+qgfV0RE56I0
TBGNmXdQGPLNVYLrciIYr9EbqFT63BJI9p7LVAxB4xQA25wLXNEJYJLB8uotRrLGS+Gk7zjPJaDn
HWflLnmEquZ6vbORXyygVysAT0DAHlIWawJH1o3nPFxCEwdayT9nBHO5FwZ6BTAa8bsNwTCu2d9p
WTlct2SzEqzAJ7uDUqAQDYvePY/s5UkX0r7cRStlY9y35dZ4s560f0lMzWO6Tj6OWAHyyYMT3+uU
eO9mj3WHxm58GpAdbvXghKAz0Wf1AKCxHT6SVfLi7MtHWijXGkVH6GYOt8dy3QntgDKIUhUb3P2C
R57yo+D2UofZHlNiIK3Vbez1IUDaCqJULFm10IlB5pef5TFrOSpdeaVdXdKT1owWa0KwPT60dUTJ
t2sda8/cTiseirtlJpbWMCKbLERUTd9G2TOZeM3q9vI3c4ny07T1r+fdUhRLWTIA/mG6loaRpkI5
xtAEKPsNDQag4lQwnFTDuPMZuOwWXNnZDONhdN6blXSGr+I27MH81qov2S6agLZgRE1hnSKw0CZs
f6Gbu12fVMknEgeuRfoEEy2O5jt6sfpofXJ6TC5qpYKtuIOdnQp3kTPIhgDB9no3PmIR4v8lEVm8
a8vENL9fY695bL8jXSQcFGQ2Ea3dU6ri09hoSDspnPdZHVgU8Uyr+HzNVqyD8gCNq3NSLYPx7ZFB
Oj9nHzdwJOCaxAeVA/99d95BAdmlpP4dgCtuXxUiMi0GROPeuR830aO6vtX7eUFC6ovfNZs+Pund
Cy9r/gHdUMUr4nVjJ3CmvUy0p7Ae//sYx5fxh5dU4eU0VdvS5X/EHiZRT1J/AU+T7TKY3us6oKCD
uMvLu1lgUN4jECn6jY6ahMVhCCiuaof7pj9Ilh951J+WvFx+yc1yZSOIfymMKA3wlyiZeKIwLdaT
xQbPh8+CjETFhHeENcAmXXsMI9cS+uTQRQ9Jt8UsUOmrjioiemZe09LD2GESuaOvL1nIaEYUBlFT
CASRvYxrzojGIzk6zsA/g+IDTjDxM5kXJxYq68eJexj4DPU/GQQ+J2Mb4tNGcjK7LSKPxKfmDFm1
OgUWc+tDVoUxr+AW4II955Fu44FxsRRU7hrv3V161l/NgIUNVsN5tHbdqnqjnKTY/00j8VPW/vul
WUJs0JPrlo1Z7z/n6tm50Icu0UXFyLOTHzKHRMV2rdJc7EletV3OmHw9nXUGO9Y/aCfjmcS39V8e
iz9x7EiW/vfX+OGpIkmvkwubx0INJWhEvw6ygF44rqoKoYuI3i5IXYBLeW5pAaJg5DN+RjI0C+xx
DVM/mWlefccKQ+eTv8AEb0CSpQeWz8V1UV3E6NOZLcGMPWO7MALyOmZOD6htYORtBbYHvt/ubLMA
f8VvYJt01JgNf8IiavQJuRhJd0yZo6sf+4/bPgtQhJquDejPHozgx+UF7UAf3uGMARk4R/jEmB3S
z+zB3BYhqXAaZA0RZYh3Oq8+2IStq2zmia/9gjRsNSACt97QMMygqb3CUrQo0Bo/rVcGmyDuB5ho
RibQit//5m3bnDjnGfO9/l3zaHf7i3xF/eFz+8ej8cPxQBcRuWsWjwYBa/Jqeh9Afr5xNXUeaiw4
W0bshy5IH83T6DubS1CE7Dkr6buD7/tYOMi/PSR/OjoMzaThnbSJf6aLDgjw255npNrNcEsMo2Ec
jmAfvNrrv/ksjEU78XPBY838/z/tx/Rk9HWZahU/DU8RAz9wVOJz9Eeb9rysT9PDteLpKF4UADCu
1thTdHcMe/8Ssk1DLrijB4DDgLVxDt0XuI+wUd5U9wXXv8FdsF3y6G+B9lwi39pl/m0Lke/NgbEG
00XGMp7/+8f3xw363/9CP970tokj8guz5S9UPjin4Xl6gGKsH6dDmQv1yKCintUT+iCec+NJB0n0
5SZMcv9vH+3vdJx/fLSIVrgHqLWnguE/z5wsjTJKAXmwCo0GN29EwqegHHGdVzqm60X5J0y47sTZ
6y06GpcIzceFgizExQOavynUw7uV6eq8F6L+IBTZBCNnCPskvQbzTbw2bLc4y9+KaLzY9EaEDDe3
AMOA8IyE5cOAQBx40afCxMsq/Kl/zr4TsyK747eygNOcB3LiL5kfxDB5BfY65x5zTOT85aEm4PgP
z5mK21elL4jeoJ8VNY3VK7IdS7a4FFxYYkGsSh6idhnaHQ4HbO5L6Ca/GTI11DEODC0Wmzj1aDha
YXVbhCRORJqhqFIh6V6KASU/gIuw4QAOXh71rflJ3FILvhQAHwCMZe/ac/GNNv72i8/TequNMC6O
evEMEKl/Ja8wnjdaee2t0+7ndNEM6NRMN89ICK99SE0c3RVq2Pa+nUGHr4z4PQcn8go5UPhPDlV7
p37ax9vdpPuSFhj0v5EH4ikbndnmIMUu6uMe4vBsPaCI+co9Xp1vK2MSW4EtDGDEEeGUnORyioDW
G5zVqIYdbxfDdRfcUEKySDDFIEyjy8ES0teVL1NLvNIJUZInNAxT4XW5htEjynATYj5oAQxDneMb
Ro1bLHmSH4pcGI+nOg+VgqUomN/13lfLoD0MgGOy4GYn+t+P4c7spyUNLUew85itR4GOFV0lGHVg
hqqXU9IH7oFU+YsrGmRAQvX7EXnxx+CJwddaoaMZm7msENxFm9ttLw/PzXBQLg+x/l7ln1F3umIS
TDaXR1jreA2O1ntWHcj6KmUHqT0GamDVa8jlnGOx+MueqNt/fAQdRab53DJU2fzxPsZRk2Gd5BFE
qYFO2Il9dEiT4+m5wAfRj2DcoH/m5cEw0Zciyrm4MV1jHgedZv+SoZf7GfgZd8I2VV9r2D+Ffo+b
LDMz+fa4monzUw/mIB8G64BtVL2uhpQbjwKwX72AL+a/LC1i/JQlyZeMRxtCrYaKJEhXUwaXAMfL
DQIkCThs2dceABz3mDAu2eGC8RbisOpODV9QjYXCZWCPlM0CgKUbmaJtWisrJIXQRM9MB/UyEfix
IhayjaI1Ya2RgC53nMWKd25Kd3zLA/55g6hHQvpNsG3y1RxBsGGDqTJVbqvZ8gBN0Y71iStTamq6
NBzD60uXdc7oDS4KwZQFdnGAsFyAVXldF275iGMlzrZ03rqR/SwlZ9A3neN1QHa8sCnOjb7qBVEC
NcBoOvEGyyJulkeiAgOhRDVMKazNQ3rQsssDB6h7+e3Xs1sPpXD/VRX4B4KovZ8vW4qaWhwI1TFq
XjMEdOiB8VdQXYmCDVQYeDn+FWcIjDwqk7Fn9AoYppuuZx/N/g0pFLALNFznXzdXzDYVIiVfA+u3
AjK6iuW0gfGRlW0+3DnsQBH4n1+iaddcBXoM+G/eUxQ5teuYnaV+i/g8aQbkXxw/Uym4yvesvpln
lRDv7jgEDWqEC+QngS0XIctu3nug9lcYA2HhPa1961eaBpiW2txtLQ/SZOQTtcMBi0R4syjHY91H
ZCQ/JvVpmjbVKQ+NPbxQs/Sdr1pzY143N82tvrudulSOhpdmnzf7mjNpPI1WsNzhy/WM/YBVY7R8
PuoG+USMiA112KDfEbirJoF+2RisSA1JnoTTU+ogevZ9RGXQfrTbOYj0FjidhyPOt7YhaIfW+52J
JEQPnFSg7u5nKGVU9wuTqyM7ut7pmN0zklx5877KC9JH0cEVoVuveZGCtFp3/G5ET2/mr/iyphFv
TjepQMDUf4FwBZNfQh8ARBorMGf6kkjD75SVIYPi396c+ZhbGCZWmYkW3KXZFSCsD27NMSbBYPam
xbTj99dwQbzCRYwU3de/KFcxoSoyt0JqVtyTg2rUrryR35E58UMSDynTcI8MvyuxaN+TjWqlAudK
SUUYooiL4G3CiK+R59a7JEnsMubG0geNgQ+G1yH8BMGoo/sTuopqiyjz10gNoiJq0IY0MN/oTQOA
ucmera4Ik0dvXxTPEiIxFl/EdSn2bjouKdb1uwtAtH4CdpvYm5rqAk9FDKwpi0v/eGs3eg1/W3Q3
wYacWrjagrl5JysLZ3t6Lslu8JCxzsipaeeJnrXrfX2leQZtWmhIR7ldZekQdGxB6GiGENEoi1J5
hAm8BMPtm0RnLt3HBNyZsN9laAhoC54iUT+NhY/hRBvXJgG48r1a+HzOrGCiTv8ShvQ7o+/nQKU6
Oh3amA0Bi38gX6rdFroqYbVTNF9F+4u+7+LSE5nwne0byjY5eL4TsE4FpmndIq/qNgjliCwtkbnK
056911k4qjTHq78CE4pOzaOlE+hMwSkNj7AIohiflm2QswZl4/fSsQDvdz1rw29M7L8Pq9qPCJnf
uwfAN38nSyXdXP6R43I17IueZkzfYzBgVTG2+s2FIpFO/WP9mPsNBwMimHE7v+DnW+o/4hH1tZhn
D0SMns3hmAcFYqRfzvFve4huLIvPz49bY2xdQm7ITPyZRTST/lIkGfNr9Iaun9mVz9foNykbez17
lrpDcaoh8zdNL56pnFgr86EsF6boirquQ+Hs9jy6jgtApXWvGUTG8NDGxyF5zZCT08oV88Z+RQx+
ioLeVzqPyiexJly4Z3RkRftiSiyr47pM613WI8ueOjeezo72LlVr2mnVzNVPmrkBWGqrtTPtEIEl
N3KZUZZAE6OBUPwysD/UFwL7cTUnG5oMHqDKkw2HDNKfc4Xsut1L0xPhXWjvRmVDfsWSJD2Gl1Ys
3Z12KH86lbiQCssrS2PSbtwW7Uk3jsb4vUAkMDcrYzevUhZeeHofZhQdO1Cbte0JOX6C/cWLjT8y
vVPpCWRMi6LVNL/aEUEDQZyiEqC28NEGuixOAFZag+fTV+b1RN0qmRb5vtLWpbS68bPVbdXioNvJ
dUCtTo+CmXLFjMZk5Kn5w6QF3FHV9RlhljmFuvqVIEN3jqUSIJzqOPGuwSWhy+GJBsbL/DWgnOTH
h+wBDGCKGShaAENUeMpRYrdF6N54WDpV0ju4WlDWJKuWk56QAo4UJopS8LoMXOgocF8dHIjgzgIz
BvLD3bBKv81QGryOqY4l+gTEpAYm18JZpUsB0oozA28ef7gRrY1Q0L9wZHAlIVfh05JIwEMBiTxx
U4XmoRZzgFqs3fXJM3xDcQs7xCB305ajR2035H+lwZgfubsy4up1iik5C5FQBHkfWLmHBcz4pCrM
R/2z6wM7nIW1nQXRy/4YsHSIfMN/9ljRubyw/bvtcdyZIX7E73qHDvr54mNgCRB3Ew/PdHBSZaCK
Nfzkh0agNUV3RDmE0+v4DKMArbNG7TGBdOyjgGnDCMf3NLSPixV3Dp09VPWOIWAhVPQt8nC2nBNL
F/94tXbWY7Kz7tTvi189ESu3HT+b52SXX0RG5CGAvMWHTvk5jq5Fr4ogBI/v9QEZpLQfdpwQTIOW
b+H4mQSOya/xaIbQkGtnnayb56tYutKcwNwgQkEEvOVWbTz7XrlLH4xTvV4oAMJPBpym1LpdVt0K
MyNEJr+T8Znsn3ti6OAhuYwX/Tdyloso7vtv5R3NW7v9nL2rv8ysDankOBpQZYiFlOC3Ne+p8EWH
zFXf2S75g6A/36iko+Y0wb70eJdVf+TGn92iEOpHjOTncIP8mz+VaXQ1XpO8DY1baDpBeSRNnUjT
Liw0ECZsC2a17+sHCcjyb4fgH2lJwtgwm8O4LIvDf+7walo785DwaOphTbEdx9y7/d7fKSvqesLF
ctRDt3h85bsWC8FfMQTtj+yWthRfODpIMs2G//kLSE5vW2VJQkznG52v43QIxM2r812knmMD5TfV
7gxspJQgfAqachOhA7OOlwIP+zqODrTTsarmyDx9zBo0KuRIThflHGQBcyfDqubrMDMY1BAhJ96M
YZk+v1NhePE7NFHlfPbx1pzEXI+kmXDqzAFDUcVKiFtebZ8KPCeAqDDaBVEczFJePghjFoCUpVs8
Ax1mLaHzJMKwIPE67Lp01cpBX9+lyiop3ies7f1K1wIr+qAhG6ksgedcNIMnRXfKjFLSz2oXKXoR
bao13tmwyQ4KJE/vtfRml0HG3SRsLBuBxl4vN4g9sAaRyhPvF428n2/K0EheEF21nEUu9dC0661y
4zD+KoTGFjsXO930wLJuHG6vcYqHxqEzGjCz93OVR+5UO+4t2lqw4W0AjaKISiBF4FLjc8AA7Gaf
8uHKQeKweN9HIZ+i7S7oa5bdQ4KZAShsDVyQVGRcdBBaaHfpeu2SIzLKRd/tkUbPwvatBo4hyIfK
+T1H5Ij5Wi68iImzQDN+m7j/jZuXIyoyBfAHthtef4q47yx0ikIhOTSEJCg2KGaWOR/10aLpwxkv
6Y+m80kYJjirMKGU0c372nVPQA1oJnvPwoxd9UOGX6RjjWTYcxSsAXgj1la9TZEgXu6M6KA771eg
Jli4tsb0gtfnWFz8/HZANgqY5KVByVdM+GlqrnEr8NfJP+avUvVu3YmkgWwzSitDekit+7EOzOSM
7G4ENImgiO+mWWGYfW6NALqvD8CicOvo6IL9nlZ3HlRpWM24LxQf9X2bw6jvFHNFup7Wi9/CbYQO
fbqpycRjjhNGt9P711w+6U7IUhG3SEIw2DwuaDQpJXRlTBj+4QAvy6l5ckI+Ah6Mwa9Qqyt+he7Q
U2/BXGxSIn6cQDXv6hwpy2lYQbYBf5S4JCCVuWpRw/vJitPLrig/95MbLmoUpKjS2jCZ1oCclUn1
lZumwiYpjSMWFHt7a0J4k8pCNb2co2X1F1xb+SPk9u9Hx4KHfL4/pFXc/b//o/xfRyntizJxdOBW
OCwWWc/6gDBil0T1QnFAmOUBOWTP+DXpvs5SuIUsSEOL+YiyjU8Ycl96T1CyItBGj12wraOr9jrP
gGA4p16O4G2nMepgV/CXx30BevVzoWFcdkv8SZ4FHCUWLtBnZwdm0L5gjBjPTExZcAu20PYLaoW2
sL9HpsPTiN6PPsGGRf32wDAGYSZ6xkth99/z5C3LTy0Gh9JBFCsYlj1wDpAUYz+IrsSm7mZsH8Sh
asN+MVOtuXVojIGusqE8USeKW3xu+azDdEbIymMkrOPfbJ6/pSr/mJt1U9YdbRmcf2q4IkMZzNyq
4P6IE/nODwuMZFId4eGiscP6OIGiuE6x5/TZxj7Abubpj+Rn6P1dkx9kddt2J2uK3ZZzT4Equey6
LOSjf2/gW2RXP1cfU7CgOtyCaNXkfjvBT1d7NuUCKzv73/x1waf/NcbeFeURrXLfMDrRZ1q7Ktpk
maFtZTnPMwYhOygywOQ73qPBEfHf2t/UP1heoTD+97P48QwmcdLJasczCDy4sZ+cu3qNBQ+osILF
4pDdte9DoB3wC3jTYxv+tU7it3DnH18GiTWqo5LEaDk/7s9+ti4S+da/v4xe5GZAr3URgaEFMeoc
THgMI6WI5DMVK1e8rOhABct/nYDFeYCiOU7Xcj849/UN1KAPILDFwDhp7fXk9SJ7DecGNS7yumKq
7Da6tWi4qnHfaYVnmJgLA4bVNvMHjgmsVkGJTRrpCNkaOdM7csOwxsfiKQM2Aao+IHi9nh71drEJ
0fZl+fLIgw5wXO1Tn4WHSQ/ZRaMGNkJyoHHOyQm4gwX2FlhcFkD/l51Oj9ULnD93f430TfaTfh1j
8SgSMcYCaBW6A7EXbBuiZ11k0opfGskFyC06kgDZJnCIui/bA0tbDga24IFBZyLzA6mFPy6xwvok
nMqVm/g0CIGjop1WmeRX2GfjeL9Mqxmg8ha9xcXDitZWCEADasK6Cz9doLkG8gOuT6Z3h6rvVwgI
xe/uAN1IU3Qdcz34w3vyWoM4EPw48E7j/eQGBLeFySDnr0LoG2rXYJTWU8WyH96MVR0yoMdLMfuC
AWWDwCdYzNjuXMb0ZAkVge7kJJTwLl5XXDg9XcnC1A+Tgdt1X2qbmR2ERLeTmnzxo5WgiZHO82eA
BZFvL/kzCXJvaRej1W73IzKj2CdNz5tQma8R6XM/879mzpmL4WqUnJ1UJt0V6WOtPBHXMI6AsB75
1P502VvkkcSbDCQ89yZN4DZo2n1WbMpor3KEtd6c3hFM8z/sndeO5Gaapm9l0OfsoTcHc7BBGzbD
ZEaaEyJd0ZugDfLq92FtD0ZdJUh7AQM0GuqWVOFI/t/32goFeO+lxMwCR3HN1i6r4L19NsTPetpB
qOgfAiaZmd/HVWiNvJ1mbSvQcDTuEDFO6eddAnNV10O1mctNWux5rHMSUx1GLZePsL3e3u1F+F09
CClWT8T3gdxSDLzT7icp30rjOxYIqFeqZa7I3rSNQCrc5E4TERn2BI6p76l3tFE9xalrTg6HfFuu
48EVRbe7OTptTYhpQtuEWWc1v3ksjJqyuQkPjIyy4mrnT0tjqcbIC0ZrBkb2bFWHKtwPjUftlMDy
Rf7osG+wMajQJusi84eba3wYnKOsi7dNHdKpyc07rHsvf5dcofYU8iZNN2ZQ0v0OW1xPQQBLI36P
bq1aaxWTMzqeyNdaThJXIIOJmUvNvRsJLpHf5Ruk3IvakgkfDKPeaZFHK3L3EKefY3e4AytR1Ekv
YetUg8MTIDNt0/AS0kUB6Dln8E5zg/IfrCG2rPyNkuBPhQS000oi0hMo4p8ioT+c7f18T1RTh+Vs
J0RALLJ76yHec3+ccsTRL0zoqRd9j8B/78tOPr+hN3lWTuan6t0eCnPVb/9uVVL+jElWUKSJkJ0I
k35F5yBWml6SgItuP4wXoh1l2pW7B2gKiLYrfCWmwDgk5IlFEBgG39FoA0ugt6dvMe28xSqDhQo2
DxcKyRAfwmvzxBNyrALcughd/+6c/rk6/XY0/OEN/3I2KXVHFUFKkhjgkJ0E4559BDZR8xUX+P3/
I1P9z74hlbQ2g8xo6KmfoqE//GhRq/eWnncIZpzivfzqfenZYH65Jo8iUymttAcSMFP/rzHGPx0D
//iqv2hOxHJUtVHlVaNrtxvWmJoBFCMfn+UPFJ+0GP7dlfBngSQEs5kaMlvZ1MF6/33wlArKblV6
oR2OzDeeoWeDinio70vyBlhxwt4A4RmBXq+Sh79j3SX1t5FDMSgy1lSysZfXt3559eLeW1La6MvI
UeJ3ajEfYnrTzo25TrJLKPohMime0TwvcJTcPSg5TPYg75xSQn+K8HlyUH1BcOB9x+x1rj/C1G+q
TQ98ht1A+LqlxwYHbvYiEzTX74WOSFa3ICBpBAvyGdH6O1DB5idEB/GwqvGU9Iu24u4gvYMOW1JN
XPY8boFYwj1qV5NXHtRAwDxvc2zazxPXu6d62ecU9LUrrjBMEWDm8G8fEFSNwzZpePCBUzI7a9f6
rcoex6B5uj1YP6AVs3AT3gKqy4z+WoZbhmR9lR8YQBN4NRdynNzgSQ6UR/WMaDXRdgkV6O2nWHj6
6NWyR3AszS25k5H6hYsVy17qC/cNmyR9aSrBFwsd7IAOoBTpQ7ffjNsm89lyyhNPwFH1Mef99VUs
i7/JXn/+rCY4NDC5JOu/sLe3LNJnuZMgVN4YzFC89n4FGYVZdcktWOk+pWi2FiRn1mMbNZMJx5+i
1NyAiSasAUSA0jeC5a/YEAeCBC9hD2+RQzjT2XpUcAkzlqO3aBxQHimkeS1oOeRgYskkHjfk2Onp
XrkFMZdy9K4ivY1a6PuXGX8SVwVGuondzgG9vx0AM8ngwk+Nb+WYkd+koYvVlYPCOQ73i3AGIDj2
5HW1rvwIz2tlw1kup/DoLRqb4sncqaseFulgruQXFkeAYVwss7YytR1kZjYfY3EvFNSj7FqngCLL
Hc283Gea7FATvN2zHylcmzV8ljPEFDkJTnM13vD0Snx5mBQAWMjA8Nsjf9jM+C34+gMePaK9UKFZ
6DhfVWKeMQsnT/RYS9URxJ8c3lH7NJ18laARndZWeBwmDHwbhYBegBGGsmYNnjEZHOFBBhu+Gr5R
cFahg8OAiDJYZ3WLMUfbyMrewEhNjmHo6mBQ90vZ22ptL5WChDnAeeE1AF1hhs5Bevzw1ts4+BGP
QwITxDLyDMVnKr+rW9SGLUinV3xMH0ppM2Gizf/ri++3WlZC0HmmaLKuIuXRqVr7BQbsizSpbiPP
lHhdtASy0biF+HeUHTDMbMQd/CEDu6CJxy2wCh/xOeYPzYOabwlaDEzqqG/O+DJ5GP7SH6QtZhFG
MhoeRq8kjhEdxOLhdbjWxmINuqAqLyE8ZNiRD+DV6iEcPAvnBvD6BQce/Ij1WIPnWdUuH3EbPFXq
nnhaEBposXKLQ/G2AMMy7ux1rLhj7uuMNjNa0vcp3usJXZWrXA2U51vB9ih7490XqbNneRmfa8Mp
sLTzDBpZtaFI4kC806saSBS1lSwmr3JxKSPfwIcmXnmAkhK96hn0V1K1UjzU5p5IcgBPmMHTProH
GafrsyW5yIhDHF2VO+7DEQ6Ycr9DJXsNWDTSAzyj961+NSwY89UwfDWMlvKa4MRB3yNHwQ+Y+Prj
3doyFGvqFkeorB9VgiNRPKE9RsZz38B1xAY3q91WT9qJvURa3ydXzzxhfDC4te++3Nkm1y+PWvJO
uMSmaRXziG2YVu2mJ+6c6ZX1brqmzpqXiJ97NK9ch8bO4u+Kx767rcqtYpzw9uPUC24mrbROVe7I
PZDvjxBaPKNRpI++qNiCjwDWyA7ZS13AV6y0Zlckb0Blyry//6CW058nP2WiJZC9x0zXu3G+1sFg
Qw5KsNr6lJg+9uuEjcmRe0RH9r0n6yW4k2C5HrjWkOIo7U7qn27pWwmslRxGPkrmLc4lpvUySIh3
iT2NrZMfFdGusAeULw5Cde55zBCZbnjd7dp0mIoXunkNtDfH+K/eR5SHUCr9mihNLfendqOJpwyx
AxnBmALc2gJqOfckFQBfyH70SYaBBgj9QHaTLQMGxzbvc8Rly4Z4Y+tMCdze8IgUe+BTFu81pH/J
Pe4Fbezx3Owajp+NabkRUT2sAuF3PPAHbHhARHdyW33LIGQP0Ri1pFSBP8n61go9UX80KE5rjxOP
1emowMMo/as4fgnDWjF36UnpcPlBrGFuNnkCy7bsIGbG+SogsVib0NRkL1V8UXgdkHxxnlUstjbV
z7qrao6B4EMm4H1VftXtSdnp3zSbGiwe+p4sGOCw4tIclS2nHthazz31eH8ZPmmLMUWbDztYG+lr
nLgBlsPTT98oO23NoH+MrFVC/ZUGr4lcpZScKa3dRHmq7gC2iKzr2zo0ulNyu/yteeDXUoefDzKd
RG14XYJ6fy8OyYS+nMU0dPIm6H/GxxShrZQ73Vier0rvTqz0AlFY+aUHVzAIMQkD5WF5qK7gmUG1
mdzhyGKywWcFccZVQh0wn/RqV9YBx64oIDTO3BBtB+QhEf/egHaEusXuoscXZZHVihlObfICgowY
JcIYkbO5QxUgEEfyZ3LMugCB9K+r63xZz8EJ1+QgYZuH581sUgYJhkJDM97cKeauWQ2u7nXf1rR4
7OA3o/SNcJUJqKOhOW+ZmlRH9EYyPu1hDibml0XN7rUGds+V+dKsyFAAgyZQbEVGtWd9daRC8pe9
RH7Hoq/g5k0X2rO8AnOTdXFdSkOMHbA1LRXL4JgQxgkTpi04bpduibjl1EPsj8i0t5BLHRV0xWg/
cDpMa1z90bSVHcV0yV8i/z3lo3QIE2Hs5C4wwIy2N0J2OeplVAiJM5leQjsnoZA8W6e/Odqk39TP
nGx/vCCWsesPO0lBfUUXVmA8d7hoWmwgN0gPT1QCnZAHrfItjnu/coQM/9mKQ+mvT1b558n5b0vY
z9e3sEqYom791uRn6m2phgOvr+75yHeHEJLdwlllboIlGAeedAkhaVMbjHOVeCH8F2CUp5Lhx0Px
CQ/coqzz5t3odztSiRDtcRIlW4bkze1d3ISEirjWgwYzFbs5skeeIs0xPHH1MSmWXhag9wsqv7x0
zwgXPIhvmzSRjRYQ2wnWnToIPGd7WDdr8kiYNWwEM0jrLTe+KgcsEOe7fU424yE5GR/3LWc53mLT
6wWnuhCUsmaiWjILtFMdFOsID/i8KLn9/mMBz6mbXfnKOdt9xhdGc5vIdjAHecHFGGuQoXgIpAqA
CaCyZ/MYApqtmRGX/0dwx6eE8+ghRlRGYoS4LtbkyDxrroZ6R7ErzzrhSx8w0L6aa8sunzEz+9DT
G/Vh+WONDeAwQ6roxKvvlBBFuju86lgA9HQ+FC2jfL6XSbCcDnvUAbX/qu+sfbbGeR4sFjjij3yq
VfJv3vGrGAhfXWkLjuGMm+gh+7i52YEQKKc8WWu0UjACbJmVNwWoMCKiaUZ7Os+vf30tSdafgr2Y
oiR2T0PSIW1/vZjrKZeSwXKyxiul3dKQzXOt8E1KNpCrYOm2xOtQPgyNQ+RMKgpO3QURC5q1Gmsf
9VIKziDTF9W3H3N/I9Lr2lDY1/koX4TbyeA8G11lGfrKRy0nPsuZXEIoD9WVmBOBsFNcWI5BSDG6
uSvDB3zK7Q1uHJUXVzYj8hqY8DQ70Nb8E289CoM82oJj3l/GyU5+5ABGiB7E5hmgirAvUBRen/9W
EXwKBB8CNpoPM5oCodnwntgsJMfqFllderKW0NOQt/NevBc/kHktIjfkWtntAItp4nqksyLBuAVh
2V7Z37CstufpDTBvdgnAbX3Syp0WA6B12xvxOTvkX81Ou8gamWGrYVcE9K+LRDEcpJbAM8wBRFqs
R19A/By5qr4VN3QZbnv6VHdDTfgiEQrcstpVNQPklx/th2nre2HNV3x/MM/qGdT5OD8swbwSCPgX
A9jrkrJ0P6mf6sqit4vThDzyJ/I+0Sna6EEembjRPmmFw4wapD7LNjgj+SV4WzCnboqHW4DUgDjt
ApkLglsHBcrCj//Qja38o/tiGQ99aA93fgYiix3sxsjKEx7J2+5o6aDCKPVWycZcF4abXjrtvQl9
ZDD80mhsrBowM7hDjsrwXTfyvTNaQLwEjJ41APKqhTX4xjAB0s/cg1YRrbuDCBzD5Sb2++dFxjJd
lyMNRoepofQqUtORzXGHMME7MGmYivfmoo+Pjyj6EfehI3RJ1CLDLVlPjGGYo+CL0G3vrE22GJWO
c3JhnnMnuoOQ4MCMw4KVrOMkYLziwVuwWdQaBxRwG/lQwpmOn2XvD63L8iWKCCKfK5Ra/CqkmvBd
b5lI4OEVvnpcjB8xjLOHRY6w4NZNwiNktXO/QDVU0woNIFvaZCwinpBrlV069tA10lsrYz4m7B6l
I/82vBN6OqLBP9HuYGxCgL40tNkJch1ncqT3UQ+sw4DdRNp0VsYige4IWoYMT/Np3KYurC4Z1jiO
3bvXi0Eo7SMJ8ootQ1vhcXWiDeakE+s1aT+gIjCP9PSxjHdHNhmH4ATuW0BED6cuujrlsSO/LApa
n7gngt5KlKqKLZ+XgLrlXrCJyOzaLXLhn0laCJV9VgQszEeotiNhF3DtK+ZYOz/pCFOcAHuz6LUt
6mvKKxhO5KCv1kaFxfBqTBc+McfVN7n+Nfobnth4TuC+KsJnEAcR1m9D0h2X1KqMuEj79mSuc+Q8
fIIvHOffU9cvgVIdccVx0FbvxFSzz90O1pcM5oEqA4M2RkDEZTiXlMtkW8o1wU7G84sTNcsvtyyg
S3BCSb5k3VGx7JnWlTBVilZjXLsoxOcDU1LGJzQjf07YRkpCNmqvReuMFJUkQ6L+XPI6blyrP4zL
Et+wKCBCv0T0QNsU14C0VlBKNTgJpo8YdmZx+tlFf0a0nrwx/NR+QT4CKn8AnhUYgGc4unWMbgFP
jE3X+XnLjzQ7YxII5gaCOcOJMCKJFPMtiyPG4eSjxZhdX+WPrNiHdwwh72CmmDdxzgwKpB6LaHHV
BAKTfK3BzULcL6WNdszYshK5aCM54DI1sKQvOnt7uKHzwHMAlV9xqHMnDeSM4UzlqcrhMAhPLU9D
rO6Maq6OFMyZ0bAp2/CFhxnGXglXtHRAirRA/rvOcuXawWBUrmW0SR9k1UFVASkN0lYH0nFG4h2X
PzqpfAitEWlUX/9AD5I9S9/N3kDhcGMoJeky8ia/JyyCL374IagIMWrSfbbLLTV8z8lnqG5ZmuDI
MLggRGMZtitqHuSnMnNJzJrIL8D7fePEa9YNPumNbDP+eAJis9uSIa6Fp0xbpa+VsumFI0xev/Au
q9pY48UrpiB7zodHgEwbjl02Nol8lqVzwrlPXo7Fu9yBwTzjdGZ2QPe+1Uv4RFc07be2CPrhHLML
GXaGCqjlMxylFIaCmgGHlnviGA2eBL72Mr1xApOp2ZBn9zCiv2sU9x4dSQXkpifxvB13w9NwpkAA
EDdHjtyT2Su/CktcOdVy/EweKYc9ZA6WhJ1ePYzK7qd0Wcg2MvoOdBmFXylbCtSQ1ayMdrdMNHHu
EJ8UtUFX0ksGT+qG1YoYwW+UX8xCu3jwoszXqdTJ18PsoeWEsUT2yu9l9gctCuLUF331bQGP15yx
23Qt2hyrfN2cuvuYpyxVBoflUZ4dmsduR/cUuXjc89J2CCr8prCrkfKYBKXXfs/sJ4tGcdghsCw5
7lnB/WhjcEY83wMDKUV5SGf+ecST3TtuT99wMeS8C82eNxMQbr9B/TyRUmke4v6hHk+TvF4sZErM
/QJ/J6wKbk2gZzYJi8sU+/BeuhY44HkiEnIIBk1yFAA54OURt7HEd3xanu44fWbNJZlvFLFHe03s
K9gyJH4o1e59MQkK47lmQ6oI+NR4rhxoWIIBJVLgB03G2Ezah1neg2Yivu3JIPXgwBDphO9oOFV+
6+zpHvmk9c6ffLMG+AeEJJk6N4/E2vuwiOzQbWlgSRn6NLqWTXeER+tdzgcFnluwFw/YTJEFUuNt
K1Dg9oBQlMkKib4bcV0Q+aDQjL6ehnXGR+LgI3rTzc5osCrn826nZxI5oODTrwJwJKg/JvktCXeh
Agc+ckrc+EG4UIezeDtoGgo5u5GZQfA5b0ibnYmESvQtTPKokPjQngcmMdR5nwipMmaeD20IFkyM
aDp9T87llVj0R6JreBho6+jhDupVe8Od5GX4sEtTE9VeoxHGIZv7zadO+Vj5reKPG3cjsjo+CIK1
qvItIHrkbLdv2XgJ4z1Dwf11kdAgp4kBX8i8Bqi3C/GFwBCL4R0WHg89NAcri/I842yYmGGw0pD/
cixqT2LaSUjFs4d2KxA6PvsyQqBFUpC4JkkINzcSrlO6pVAmRi+FKvSdYAFtZBBF8lx9pA9zgP4h
52Zg7HTyrfzZUS7gt6+9Y2z0r4xo4gYRIH31y/nGE8V47VyC9YgYBX7upS0u/tQvppd7xpZV5+Q2
Kj3TtvTEF1MdaArgJO9PeNml9r3HJHl/phQtHCgCeCadzfJnaiaQ+UycW5Nj3Q5TQrgaaTg21Rsr
0NLOFjK6w781Aez9x5Bt8EjzPgDBNVcyEZbbMhtetyktAoE7yxsmDTjmNSau6OZD6qhky92E75HN
s3pJCfAiDYjhHPLkuyby18VsPaCbgcbCSReXeEjXJPUhoFPrIJk9amEERoiQMKNpnYs+3z+j42S6
+f3aUxh4pN3EjrC6UBBHtgFSMqpGSI1cm8lWNx440jT6UYirHa/5/CUyLbSE/GxzD9NNm2zv9aX6
TCL2KXx6RvlmmEGZuC2aqsQlpFLC1OegDCc17L776dFF0QzXh0RxindhjgDz2skgu4cl1JYFQkPS
3+0KnEw1diFbon/87pIwkK2zAaEcGUDKaBNL3JXlIkzIoL4UlzaxxQqAN7t0zdwmIo+6NeHGeLsk
Kd3lB1M+xKg2ab5hdMMVDsVWbYTQsbiRM1s48N4ZE94wz/ncl9JaB/E37Qmpxif2ImSaxPNhFzZh
Hug/ck3QiQmRxXq2tmMYaOlpFgHihke1fBRw+3Tk/vGOaN6FbwALWBe+sWQzzWDmawLaImQpBpEH
z91H2z6NNAZ07Pgcp8OJJqbSJF/Ps+iHw28dB0K7JawAQBnGButSFSjaZljHdsKNTCwY+Ah6Z7Lp
QggiEEQGr4NxBo9CBn2Neldt/AEFAjEITJN4bV4KSBic/spO4suaPcDfENC/pJMFZH/yOhLSSR+1
9YfFsjO4TYfh0rnnjnXfzZpP2RQeWc4FJEEMmzFTxxW54jgEoOB82SM7EfQxt5ZcIgOn39LFisNd
9Mp6UVWbBEd+GQYMNZhptRf1RFZJZifPZXk2DHfsthk0ks5DsbZNYKj8UOMANc/URK4M8S0VDiU5
8tq2IjsDk1UK+u3fuBIwC/frpIYyZCCMtTfuHiKWDhMhLhEyFV40LVwhdCvFMfIjI3w8PHDsNvwq
ozcup7BvDr4pbKhQqsOLJL+W6XOokUbi/cThaulFQZtPRmimYULYogYfpSPpO/BWlS0KG/Kqr22/
NcZXevxIEZgZiRh0vhfhBTN6Q0llUC9mcGD4XbyzFvu5TF0YxsnsLSHFVeSRswpP6il6ZnKRD/1G
PzEJ8s5BAGkXgVvqaRA73bWLOnrNjbAf47sedqZ40GmIaoXNoG8zAxSSh3Unl47Zvky3E95M64LQ
RtfXTXuIiAcmwVlivtwbfhL7unhUurPe7FVhLzTHG67dxKOEp69eatReSLqA/ohKMI4kMZLwRM0X
4qU31FwebQERz2M5fOjx65L1XXvIGy2RfdcflwBpBELejbxlIEUuE90rJKaXU2StO0Ti0wOl8Up9
yBGxWXbBbl754efwo18sKMl8IGm2DCmU/hFWr1DJ9GtN5esI9TH25No7TBPqhcfaiLoVmykuLGgY
wFq36F9E1t+We+HEnHZLuEGZlM3v0nrOxVOUYelIX4rU76NNMe7T8LFivRjI1GWUR28RamdzelYf
0epUW/LQGjumy3HeWXy65WcLuog/96Ia6649p9JjkXly7xbwqaM73R9NfGr4SfZEMIOpgqJW/MhT
ukvSnTXS1MueBoiLBK6jdpg4TxoJPaM8QrLgfSPLUu98HhKPZaey/AYcYYbDhYvEVfD5JbDGMLOP
AMo++hby2kgkLg/ksbC5MEsN3Wuq73QCOSLpqYZ+Czok7hXKxhWxc4lT+9IxejYuIqKCPH1DWoIq
E2yNMI/FgxKx0G5acHM8NOkmVw4xAgN+Lzq4ii2XFykJIHplsZ2RzhODRDJcxCK5w7ChXdnJULaV
2odRnZaaA8Ftxb2Mvl9EZEcuFZz0sNM8etmy+or50eLFw/0CTvV7Rn8reZsI9v4yO6Y54llx6RiG
H70DsdoyTHT63IzPJUGhDb/tObyh03Gb5Rm/7uoTC3+EQgEKZcmKwsOVCquBs3ncDufyjLbkmO6Z
xR+wsePteOJbJ3mXyZGuEMDb3Kvc/oM5dH6SSOY232gjW9jv/C1xxtqt0EgSUU8+IyIsLcM7PHj1
+BgTAJV84iXpo78BoyXzN40BXjwYXkNVVUk1ZPEXO14iz0Mfqrg9yBDrNkKzlnISzpyoRTW6TfSX
e2+DIEC8jZVjgSwg1sAmwShu2KVOqwP9OxvNvN7Z5vuvuKU02RERBMJ63CxHry9YLBVz34LSFBVw
h1NjKaMt8Me0tFcJCXqNljkpfI+il6k6kgeKdhxtg/Iiu6FwjdwS7TXFFCuQFP2BVhbBFSWmvxdt
Q9IY2/IiGokoGmZjt41vM0K94c3UCDBrEeINm6t8xRhZON35695ZjGXlmfT8RvUkcHU0Kv1e85Ov
vEcV4yZ+yHIxLnQxc3f5kPm8mgH67kpPLM9EKrSfwCjiQcx2+Yyq23qgBK/WPDJ+sJXK/SZe6ExQ
QFykiD7tagM0L7u3U/d8xy1HvgH94cCWs4OQRoixHnu4/QbZzfQDb1hkjiP64qJzoziNi46N6Ffs
+OxCo1MaToludPYanLkMYpWf1r7FbY+9FfU4rvklnnFJYuVSurH2kv0L6XSZsHq78Mcf7brwiPLz
ND6tM6sOgtG/xqOVPzN3/vFqWq62P1Irk94J4p2rqXNu+lZnDcNyNbvqdQKn2eWXZlvstEN6KZ+J
KQt3tz26Q5fsq/LHPK3YP1bDE0AAIm45dJS/AcsV/U+vdUJGkUaLGpf7L3oaq8ui9LaI0Yabg9RV
+WIjP6JBfqreECmhXoZw5QzMnk20G3ZyZcnDbyJ95K+l5qL2permRoAJX+U531OSAl+DfRU+bzGU
Byy+LEiIYfDimexyr9WbQjKa+moarOLCxaL6o0WETrzOGuiRLvSWhyd8AzTjGakBpZ4YR03mSUjK
+Ej/grkmV9ZoXkTJp1Zs9BXOfGNz13zr/qk2B6m7SK0TawSGcwzTSsPrzIExXOH4smu6bEo5Ling
0Q5keVr1PamSQKUhK4Bmq6YvUMVwd9Ifi0kTahYN0M+w2AhxKKpZR5a3jJacMz/he2hQHDg2BExY
eVThcoWrD2LpIQZ7AG1z7gwE2K4GeN3UIVQKYBzb0J67xlyRtaB8A2GjrtEJqRuZi3hDRA6QVR4A
46aeirQUSz//K148RqnpZUyGM1GTJY09TOZ4VCLUrMqLmn/W+WvddsAabzMh1Jyj1dYYNvxS1XoI
+GgkHPDsjwlmxNntakpQJEfyKkt0SCgFUjJLGZjdXnFm9Ao5rNKigcxTAJ9ufsqScyo89wl1OQee
3sA7WNyA26uYGGq3QX2Cg3yNPx636LjEduVhQOl5Cz8Fjdyvakghw0UBjk+TiO/BF7fAVsN3uaHs
ZF2ezIP6nH5Hn+q2Rh5tI3RqYAq0xA4/JLLz0bbZzRMLIQqb1XxhMGKGJKoehe5yUODcrg/EcmCO
HxZSQAFnQKXiivGi5I3FVwwi+FIphWAvS9+R+vIHUKckn0iNxpUVVFgj7OZtegQ7Z7VQBKR3Okm/
6erG78SVPQHTZacGUw+YyLh8kAgDBjQBDLZkK4LXlj/SlhESiV++RD42TN7RJsbDIW/T/kGWn/pp
l8eIncFc7Lp0JoG5TueLimxTDUoSZ0h5WJGKUjT0bEAsZceIQfC2I7tbvjOXSE/YimjCYVft6/US
47MEYPsT5RDwKYuOsvBq37SFAJj9r59gxp+Rw5qExFJBaawq8i/mCTW5V6Iq01FAiAny7oLdh7Qv
IpRGjMMlNFQdn8X6iqWeLSyBggHlZyQOtdX8iW2W/dZ0BkjNr7g7JOwb6mHKiEqpPPUY+SjV7jWL
km2WEUyAzL20FviClqgv1avWmg9a16FW8ic6PQYiuLFb8qmf9JsDHGJLPDEWp76+Veu9TnRzGDnF
4t5eTRUpJAwjW0ln86JlFu6M3duPTIVe+4+JPpO//qJ+HxwWfRjzhLmUIEui/svgoBd3vU3yeXFp
hsYByLmxNpO4gQeKl4KnoznZ5PPSl7QnCXmB+Cre6No4j1S4lBgLj5nACcysZt8R+W/Jvvw2DiJp
IcIqvSzGqmrXBZ/lddrRY5GszZeoXY/ti9W/C0yFLIVo/ezbvrtU/oIcDlcA9f2SUonMCa8wM5yt
fOmH/hkGf8kEQrxOhkJSHluMMXtjlzMn218UPbEclTu1/Zsc6d8Pm+X7gZW1iEO0dOnX70dU0kkz
Om2RWpNxRdcfJArj+bJvr+IvCADnvss/U/whGFw843NJxrvD0BOAFjQYbt7Hp+J8ZxgnYpDIXbv1
a3U9LRcEMzerZoVeG73aCosaSCfzuAfrdKRowQUZwn9yGE6kzSiA0VgX38YLTjFI7bn44La0//pa
+F39/Mtn/eXYH4mE1KSCz9pvkgMPip3JVJK7yjO6E5sYy/m8sOjKEzosQkP/5pv+Xe29vLryP+rn
XyhwsRmHZEZpwavTrdXAsW1Jtjrw3bAUFgQ7o26fsDDu/vpTq7+NE7+87i8q8zjLOqsRkOwR/4CY
apIeTcMGHcv1AHApXxve0nskrrUP2aW5A0MkkZBvw7O5UQJZCDg7hTNG8MYDT5J8TT8xot5JSn65
vwPt0v15s4gpdsYPHD7S1883/7/V8P+QmEn/87/r1Z1fm+H/T/HdJJ/v5X9c3ovqnQr4n63x6y/c
ofx73+9t91//ECTd/KfEs39J/V+6101+2fH7//0tQ/qniMBeFjkcyDBReOz9qxBekPhbJG2Klo5g
+2cl/D/+41+N8IKk/hP/A9ZIRUalr1mW/o//fo8Y06eoKv+qEv7fDymi9YhPQZ9rSgjaFN7gL8/e
qCxFLQJeuOj3CtiWhwF+ZQZbf1af//Dt/OuV/1g6vIzE/6NV+tcrqaYkS7KsIlf6JSuxzm7lMIeJ
cOlJuI7B13kK9+Ru/fWrGOK/30s/X0fTSBxABE/Nvf6rT0RRI1Nuy3547A3OE/x2TUKcSU75bSaf
ZETlDSH89xEBLczy9JFHxSqzeJxi7mSQbnqWJmYeKaIGpvBLaxHjPmvYCHFDy1Xmt/pLh0m3739E
uLJqsQh0/OUmTdp+g0OgHARnQB6E8k2N7i490sZEQV0L0SWdkkigkBQPiUgJ4RZ82ykosFGZnJWc
2r8fg/ERx7gfsOkaytM0f5gVsOP9S9dVhBC8PvhK1IxeH2FTyt7a8EUf83OENzcj7cJ4i6Kkcbr7
jzI/a+F7t7jrUkCFMZOdVh1IiyJLpIQdrbu9lrxLoebw89NBfw7Fxym8zsUb4HBrHIV53YMDjSU1
Vd22M57CypdGUnNRyjRnrS+84fZiLCH92lsiPhpgLFmleAJDmoaxLR2OasXU0gYVe0Wxk0ZzVcnZ
NiEOurwz4ZDGV4Pr0q8+jLqrWRRRNmlzNLrKa3SD7stl2WF/JUghJ70TuFs2Ou9243SfLv3t3BFx
UCFBFAfVl3UDw1F80aDDssb8uCnnRLtEbbfL2xwhquDXhCzJ6mOFtjKSSGGpwnUT1vsRO/lo7QQo
z3LeyrNIk9xbEjVY1rFJmNDa91hgQdZWBXqKGlYnFXCcYOMQR/lh7rwqTK9ipOzFm34GG07EXUMy
rDTQABQypVTMqZVGXnNmrWcDZXb7rpXfuUxtNaRgIkEvMob2JIkXClIksQPVfDK0G664Rx116T3f
mY16uOvRa9Udhxy7cs8jfbA+qnu9HYC90a8XESR+/TiRADFiUbXgEatBWlc6DcEoElNAeaG/OYNF
65aZnbTpO0b+EEaWP2XxMdMnH8cVaya1kZg0zSElICdxb6y0AmLSgY62m8RSQrDuTVU28WA6ham/
iKHi9v1HbbwrzWstbjO9xR2JZA3eSB2kh7Cu121GxQRki5E0R8HKEFoVONaeB1NxYp2Dfb5monKQ
RuM4K+LjHetafM9FUpKUp5C+CGUxTiCCSCyMefWlzw+C8haSczKLhIpFpLmS4nwTNxVZa3VOcj+O
9qTgbWePXc3UOBW7mEK8u8FQJgluGOK7JEkBjqjMFW8orWAcYk8VDb/QoWEQCvFbBZkOs0AJgDpv
Qv1Jjqxgmp/68D27bQS5tsMBPLt+Tc3XiW1pQnl7B+G1GiCttFqZMRhT+Nk13JzyeSbep0QroAH0
ojuppKW74Lu5E9+kIMdKqMVsTE/qZaeWpYebpe1qSw2GaPB1czz1WCD1O4ImUgOq6Crxxes4kixt
3ma8VHWX3T7/aMjgI6x1ZQiSm0TcsHO8rvji9Ioojw4Dc/vWYnxRx4+K8gCZdLH4josXz8UAtmXd
yFRFnZmFuisAFhLxCOeI2wkReZxGVKOfWpbGsACiQ+PQje8aWwXBNS3Lbh6r7lDe9znhfA1VKmPi
pEuODax5NVzE/GpAMFimvrvV+UaO0fWUWVBUBO+k5d5S0sMN7sXSh6AM8WRkQ/x/2TuPJce1LMv+
SlnN8QxatFVPqDXpJF1OYC6htcbX94JHVD4PhlewX1kPelCZZpkvM8L9EgRwxTl7r80Jheg4mfYP
ERyxgpMcHa8sp/wFEtKIpnGG5kzrHUoV/wClRde5YXU8UogZccTpTRrwmosNjYpjRhMyQDGiP4DG
GqseMi0RmnNzU5RbFUNxA8aW7ZPWYEvmWWF/HyKLdpgmBWOXcvIIn11LpH0IfJAqr1+geh1Spgr6
eGADdG+jFG8O+uqEw5lDZG+B3bh8bx0aOfAa5G1M3dDT6fqiS1CpTVdKPopaZl+e0Kx3sY8Zmw7V
lNRiyZCdlYp4O8PJ5sGfaUCMB244dvAAZTo0/qadqd6j3N2LFvOEvspR4uFuCtFaVNZHixDChAzU
dtGscNiwU57Qw2wqoa6HcNuQSN8HZ0XadwYWO5Hc3WXWrcthin6Uid+C+NThsIEfgIS7U3yKGsRh
SOJ9AHegdylgqlD9pWNKXaeMVx7g4QJ8nsmJs2z2TUtQkQvCvz25NigZegEyT0cfobmTyDdCFd6Y
BCs9lOW7jQAZo5ZJB7CG6xX6+xAvsVvjFCbPRSKCzPWB89QlbbIEXiN3JDlzWaNafhY4lZY+v7gk
UBo9i4nhtQwfPYYWYwpu2BCNGgG78NbKZNPcGOVRoQ4YDftgcV9zwqnIrhDwmDvZuSVogdNTSeBx
aJpo3FchL6kf4LjICK6tkTV5tCIfIhXoRfURFHyqEJFLQ1Wqov5pbn09IdQDUgDxELiyDV1ZigUC
BvbcBeI+sdRGJW3twkd2A7Sj7MEF+DeyuOl0f7gGnI4E+MkLLYDuZOAQaCjUVW8FvbeOBksUoNQm
/0Iq5XUvqafSklZJ7s4EnzYmh98UZ0XJveywAFs0QaTsbDOpOJIxjV2MkUNg2dwXp3GzTlsqWBBY
VPmWkzt2a4g9jrVtALl2AU0c9EU6ZWHTMulsy+vOR0LpRuz+UImCZM1DfB+aT2kSUUldjOsunaoh
v548rwp6smuQxYVpnQQxqtwVKa05ngWwClVDFZbWYCZwZ/qHmO/QctKJy1cKERHzK0+Qi2Jy6ccS
RekHRdG2sdZhtlImqnLndvipOGNSxNBcwlEwbEUqbzQd+9CMNn7qgPgnHCzpCWllAfcRUGYq+svy
HthJNIo1a+T3eAIkj0k+mfYhgVe9ujAjYMdmPCvFFM8X5TL9Q/FK8uqCacc72ggbF5T/IPe1Wvb8
/zodfLP/lYat9MUGmOatQZ2D3ggNkgtrraJWRi3obEzVOcrfLe2v0VCDKXfiIruCr5G/2wTrg9ET
nzQnC/liW1+HbapGpVif5TngMswU6I/sFfKbdcXAWDoegmW28Y8UR/f+4oc34Mrlqt9d7pePcHGS
j9I4aoKQj4CO0lzV55i6bnRDVXVikKo6ovxIXM618sG3g4K31IgqMDS+5V+7BpVVW6kXM+jgVHAf
JcrluF7QhW/UmfLuQ0S9Zpn+5gCl6V9GvDi6Z1aVZoIm1WdX+xAx4FXuXZCwMqjllXs6PB6/PT5f
Brp4fDTXlxI5lKrPx8dbWdNmplOoKa4McwFt+3F++nJB2tCY+dp4ycwwlTIuaJBz1bglsLyjMXtC
DjYdciOFbYFc0MRTgyxauFIJ+Xww/3CV2sWD2wqlKpYKo3crkbSlfbJOt8Rro/hMdsHaeslW0SrY
2ouq35G6vAPoOP/zc/vNMfXr/dQuHls/87Tca3mCmDyzfKeiAYK5+Ocxrjyl2kVluGlTX/SHr9hA
8ud5B0Na/nmA72+ihiFIM3VJ0S4PwaJvtGzsrYr3gOYI7hh2k7z81rSa5c8dkDB5JK+zPego2vNX
i3jfXt+X0S/eicQuOHs18TDT1ZtyaQ3OVkiL9syYy0OMGszhKy++/O1t+zLkxdshyXZkd1FdnpUa
97cgAK0NgWN9JNFaNw9WAOQmFTC0qEh4UTJS13UrNIJpv5RAx6TCRkfxrzbzUF6LQTM1Yv85td4C
ZFEV5QLbUSZX7tCV70i+eM3MIPfqRuR1NiA6cc55YtONrl1Z1TuiF2cyBo0rI367Jvz9FV2uCZJq
GY1kFPV5MEtgn0D2Xi/UCS76SXd/jR11UUr9OY18Ge3iGWc3Wfip6dRnMliWaE8XQ86CO5FISQXT
zGNP//jKBQ6/8re548uQw1f+Zebyk6K3IiGoznSpJyRW3JQLsgzHbL0n7iqch1eeuQsEyu+XODyT
X8ZrO6do/KAYXjKJoLB4hg17qSMeo/uHsth6+/P1fT4Sf7q+iwqabKVO6IPhP8eb+GxwiGVdhUe/
wG0Ka4P6L9ms5hoWc330pxAqrybwXHtmL1ZXURLCLGu5pwMTD7cjyJ6VBfKl2CRnFY8J9/Tad3xt
yIupxNabpO8r7mm3ykl0wX9B69Wb12NzZK36rfdPOxA/7yptBpGqKACWy9cE51Vm64ZdngcsRr6k
Ub9LnvDCPQ7qqkEnqCItXMXbap1cW3qlb2exL2NfLD5B77ZW2MbROS/o1RX4IfWDQFRmp51V6Wz0
r6UST406oa96F+sfsZw8dFUSj1NXOpekLZo+qxUgNdFLd40DxCM37jzhnHvI9MT4pvYAbGr9qszU
lZUm6xZNdKhSIoLM0kNSi0R1EfRM06m7VpSEVPsufLKlYt1W/UeEbd4T41NPgaZ0KQTkH0YkL0IQ
AFjnjfihsN/M8ImkgkJbduDBFQOvxSLhMB7YnPcq03g12f6OJDJ4y4T6XmQ5j57arnsxuGnj9NUG
eoM7kZiBYumoRweaeuS8uJIwjxVp3UfuwRkaoPK7khaEop788Jh1CjEeFNckOuYIqqKkJk2b4E/c
w3m8S9MXyHYTJxLXefXeFe+BIo1NDo0l7V5LGUI7nZlR01AtknIcqtkoCmDNi6jJSu9YuRjeyQjp
gaTy7j0FOeoHvW/eeyTfPq6rBn145QzIbtOeqyiDrrzww/v02wv/5XEYJrwvE4xndYJQVWJ11p+A
Y24G96Q/41vdhgfYT9jEsXTzKmhzqmNzAurmwmOztObEIqyubXO/P1HouoydQ9N16xJLFOq+mTZB
Vp7LhyH1Dv8aTeVxD5qFomeJGwzK9SLClJsc2lua8qS0XMcTfXuE+vtDWBeLpuHFfW8pfAh7C15g
jPyZptjQlEM/fm25/P5d/NcFWxc7UbtNA8/W0xIugUZEC+EQoHHatXHs5/GdPIsmOcEKf77h368o
X67v4v23w0iqEyf9saIMN7uBUP3Zp2dy3bu38vHPA357pvgy3sUDJqZ9Xps+3yc6oiUcmHk+LZb/
3a3Hl3EuVuZIL6zWpEJ8HsLP/bdk5RL/8pQs7TVc9/W1Q8T3u98vw10szJrodI0iSSUbAWmGMujY
wYaErPGOlae9Q00HeOWT632+nkA2LEi/v7N/PzYXi3RPOLUW+iwf8rZDp6VhqqiteN9l2S7Us2lL
QfLP9/D7SeLvAYc//zJJBGmXhMjUyjMr2lKt4CxGx8qgd0+pRalv/jzY1Sf0Yj22GtuxddcanpgB
AVCMnSdrKmzlmcyBQjhcuzjpu00rzUkqxbpCM/UyWlg2s94oXC/iKMFCZcz6xaDl9ijRf+43rh5d
hif+8vZ9He/i9gmdVgZCZpZscQbbIyZkGAHB+DVZxtNgf01wcAFw+LHZALRmkJks08o0Ll7ASqJu
VykGghuV0lZUhGdDLE9FMwj/PA2Ljn2y4Knkdky8njyJMhI1gDTpNhm8YomJN9pSoV4bOtpkPzLk
mWYIR1VIcel05E2lN7q218Ma6Ru1Av9EqWLkWtSbpXKnh+rWSUBzNbDk1HGXqrOw4Lpre6m77RVl
hTLMzL99r18u9GIGkBxVVoq4jc6x8RII5thLSyBemr8tybQvQ4zroYl9QgXk1WUT17Po6FRvZSZu
q/Kx1vVNzGgjryuXtgw3udHnWt3h6oZEplV3fuY86FZNR0i/KXzq65L3YMlEY2Ye/Uvlmjj127fg
6227mGBkMzK03uO2Idg/OItBDijsoHZPxVlMfs342sLwWRv809d38VhGlpBWuW9G53DpLMgEmCTR
KFop99Y6PRF4LYxflRXJ5Q+krMMbQa0jHFTSft+xROxPGNqZ7v4bE4HJJKrrGhoF6oy/TjuVENVy
Ojy5pXVrSmuzPWoYAMxybPfWxibUyCy2hQhWz8iIHVEwjL1f+QSXEx+qW9D+MuUNxUI0ZlxMfGZd
coe72ji1mnywQuL9UiVbd+jKi7BbNFAH5Fw56cYQ2gGdyLaIHbPrlYRrtxUgjBGAgPPagEnnzT8/
2v9IYv79c4b6V9X7N03MuMqfX5+Tr2KYz5/4qYZBDKMzlaPzU02mPOTd/1LD6NZfki7DhzMVk4MX
N/RfahhJ/ouoH+K6EaiQffjJRv0phkEnYxmmQj1dlowhzdn4J1qYi5qFiQzHNESUOnwQUQGCcjEb
p1mT60rJgxNgPDP69FSGhCIkcf3gJc1BIm4vlD10HZSubWRZgT5pImIW1V750GpoWH9+wK2LaebH
51H4GKrBv4aYo1/fMdPKfM/pdfz0ngIkSkX5ToSZkySvVmTd+pDzKVBtJKd80Ht0Hr63TiFrRXAo
OMSuJLE9qQH2F1y9ZuI/SS1kh6SdeBpnS2hQRlbMMxtOmlhviliYleHOqrOxCG1WiFxSItcFoujE
9kjzsYhEEXxvUnMiIYGaTq9QJSdZPZgJxAOtoEtXBZBpvEPdtOw7Gg81QdknM9GrnxTFe6oFA0Nw
MEuQt4ttsxQqYZUq1saMIAiomLhuHb9cCzrYGOjIvv/hVA1Rtq8BiliWMQzGvocGVCTbrv1waEeL
0ZPdYmbBqVqCl0b1nqsfqfqcYFrwPaiKO4nkpAJqYmw+1iIWeevgJluWWOyWTEkcLnVRJzAXN5u1
dgihZJaAxIjytohGmoguR7svwmWIYV6GiJOKxhQOWoUPvgoZTHBmsXOX2fdhfO4hiRpphcQDbnUG
NkIUcE81rMH3tgdM1KQfBahPCNYF/tIaL7es0PcFAITcMsfdqcxaD8upgzDJgTmE4FYnVUJKsD2i
IpF0up96CwMLEVPhOStJyveF1y1iZ5fq3TIJHBx3fjnSkjfBfGt8Uon6CLSxoG1yYset4ib3jbmU
3cn9jdUOX1dEaqhjtaBScmeqCf7SpVigoI/Xaay6tCx77y6hapAo8OV6whI1+calcuvaxZhiBN5a
PSvYQucIm6w8PaZqeJ+bCVsJQQ4nXa88k381KGM8Wp3FIVXbm7AIHj0B2bWlQWzLayAXpQeHpcGZ
EPWpMlbV+yQDllP0Obr4gscoaFo62HILxLjqKP74wanMgdUYSTNKcvGpTyPIJI6NTSc8N+KO/2/M
dxnL1KdCXP0EqWBPHvVCv1Jtc1+m+TTWPrLqsUVJUzQngzcKMc0kdXxoAUcbJmwQvvgFNqKmmjdS
tLQL+FMm1BA+R/OidK+udmzAmhtmxKrGU1h2s5aMs6ZAtS2Wo6aEYgVAowuVuQ0DtgKIowEiIIol
rJCLEQ5vmc9lsc364tBqQEVIhEm4X8Emkoq7KGpu5OhVtdVlRQ+YHtpI6Ymbg1WCKNXjy2/jfh8Y
BKA3VYmZwNU3iSVti5xM9iHcAyer9xxQx0irkxKRgiC8NCHfqVG8OPlRjnHK2SvTdPeGnIxU9ewr
1jznHwepjYMpUOnMc9TxOpxt69SyOAb6a1ycBw15eWOQ4Cc7w0NwQAxkRADjhx/VPzye8iw79+K9
UVjrSnbfGnkDJl5Vk5nEA2hLT56gHPxKfhIpY6SoEMoe/5w8Ra0ATsTcKqSsB+m2dAlab5BMDPm6
qH11Pn/o5Fw1SbcKCQKGeaoH5r5u33q18OLHLQYFdP8KoDndZN9xVHDRKN0twqy17tirEmWU6qu3
Nd5KERaKnZ70qjjncv1UDnUg3pzeR9getY9WWm9dP8P2Bcqj35mdhsYaXlV+F4COrWW8s6U9DwPE
UL1U70wBR1Xuly9a301tAmc0C7Ng8lLWyilRpHJk+u5tFJEcA7AFf21QL4cutCrV82FmisxnDYKM
ZrxV8ZveUjG7s41HG1mc6Q6iEAxfgChNVhUiUQP47GLXYxvedTVOcX2RkXyqAZrjuAJZA7ZQc9C8
dmRm24qKlVgNPm8PxCfXkD3I+rOgD0FQA0nz0Klvts284ymEo+2sAhNlXW49p52lfJ0RiiPRIlsl
1/CTaRBmBWkREXoSg30p0OToZT5JMWuY6WslP/uwuOwWPwm6Rb+EaImPNANmW7gElOWNc5tJKrz/
AQiBBAUkZup567jsRomTPwsq+H6iPtqQsp3bQk3xesQ04qbXDw0tmlDfsVTjQgnuLL+cWx08ltxZ
i1nOyYh00gZHaCmQqdVgijTSF7OxiAOAFeWhcoysDvUWWRJsTVvVXfue92LipGk98SbMrU3fle96
5+2IoZ0n2ELSYhPzcEbZRI1FbLQlC+VcyN8KQ9ykImuDJ6pLp4n0idrGWLtUTLVhcaNkw1CLut3H
hEjqGS8/2r5diULHMEhykYulDcxG593RnPRoVfatyZuTRtC5An5jS+wOR5+1HOkjq38zcTuFlbXy
PuX2qzQ/qxxfUiEAv3e2mwoPH55spOECU1jqdNBdXkOoCfVwt+1jUnkgY9R5UUaLDGyCoOpLtDCe
0W40P56J4LzS0iEYwJ332dHLXsRKIP/HAjmjKQCdQ/SHtosIDgksDRxsV2Vz7DhIWbU6qVNa6ayV
0W2IfbTLArgTHpapaCyp5LAGzUwx3LFZYHW2oTyyVYlknAguZhXC1tJ8rAI3EHKoFO2pSp5TIibS
NAPjUo1U2SAQKCS57xYt1NQqgQsNgIHWp4ISjgwyAnMIqAP/gVRf4jkabdmqxSwjCTdjc8/WbtLU
wobz3rRGY+NZTG/t0WZ28zBlJNkydpW5qfB/eQ7Kn458EDij3ZuXs/Yl4agtX9RKe7CAcLo5MQDS
e10c5QSpnYZbT+znJnNxjc7K90ViIQAtYOTReMtbgDF1+6jj4UmraiUHCWaVk1ssTfk5b1EgCihv
vEevJ48rATJQEyxbPkapM9Z6C7TG4IUFCSK8lEnIE35bpNFMEvdeG82pPZOGuNTVbhc7rB88lTm+
cwUgdfmRmUcLfK8mb3UYTkJxH5lEH/NdeRFGaBX/lfQUWojVkBh1dID1HDkNeiwtmpfRXeA/KRhe
JYgXISEWmQgYUbtF6azgCCsyGcDqoLSBnuxBZ+IB9GxCJPaxnk/N1J66iG35ubGgkMWlaeekzW8T
pruwgYjC9jJtmY8FYRmohEwKkPLEfCM7t65f7nVMNJELe9sIHki0FuRNJR0T4RBh1+odrHxaeitk
h6S+9UwkicvWvyV2SE7Ee9VBTeeQvij44tIz3vohi0dWRqjoF5p36HTxreMuFDov5xBP0wsfvvom
M/e4GKcDHYuEn7BywQ2zepx7SBYl2RrrGtieauVI5UIM9lZejgR51rNQp0q+y51+1sKAtoz7mum1
onrIFKU0ztyhRMGSvTQkY15VcCvRM9qhsUhrYebI2VSV3YUXFvOYRZuTwkxnu5TXBBJnDjgu+SDw
PVR1sOvItJfxZ7fo9nJiljOQP4YCvcDYxg3TG0kyWPAnw00o+tus25uEruU1D6W7/jzGmrSHYDd7
eKWYBNjsQZpN2ShgIDT0F6sQ5jU7i9KQxmrY7i2Y/XFJ55AGSJ2gZ5SzlRqAZ/e8qaY6yAjv7HBl
BgD4TChlPcYoT94U6pPIxBSEjxn2F2EvYBSOqpciO9nOTLRi9JMAHfuecBEOEKlCCFhDFDf4KIk+
AUrUmI1uhtPNDGUQgApCQBElpji2scHpkjPu9UEEejLiF115DZQYVA7VoGrovnPNxdyT73TZm0Zw
to0UqSlA2Uh7U3p/3fqrAES/CBuzQsVLfhr4KX+eQDrKLWth8VOWMBASQvDQmetQFanEGUIaCLtl
vNTUahu5sP06UIEpNGLfH05YIBkLe2FBaLc6HIe5edvBs7fk6JgJ0ZstPGml8GGm0inQyoMdI3iL
CkVmB52dSo0ArysnwV+KZz/PgaakaxpYTlXTL2otgeikHtUOoJtUf+IZhKQ5/Z6rCoFfOx4/hlEV
hd6YInIONi+GkQs9EAwJTJDO2oQtEAZ3yX3887VcG2Qo+H4pV9dRaTd6xyBKSgtOfbYiyHja/s+D
fOpb/q6X/X4pFyd5qYSVlaD0nmgEvJgf2Y33ZI3thWgNWGFOOri4DExe7rtxRcD0a7/694Ev6pyt
JDh6WnF5bUry9dliZrhyacMX9NulWRKHU5rTskLJ45cvsDJLq+g9BCmDyoF4ygm7wEHiJsyjWXOv
HK4M92uL6OcFfRnuouAfa4kYy5zqJtAJ4Wt6QKhGZYE1dVBzGCTUwSUEz0mhESjQuL82/LePy5fh
L3Q9XqULamswvLAw0DBCjL8hz8ucBEsqefiP+898u+mVi74yqnrRZxQbUSmCkO+4IQIbpNk86UlE
nlSTQXGnF2tkW9h4hOv6xSs397KqmkRqXzUlAw+0w6H9gFceCrIxj6fd+qqe49dmx497q4mShU6S
opt6OZrhiX3NmQRHBjRHeCpwtWBHjiv8w+G0fK/W11KDLmRav4948fY3ThvadcTrQeH8DItlqT0Y
s+YOdPtUeXFu1eUg7MgO2EsgMivz8BiTuenMkvWVGzzUyy9foq9XfjE/yKVem1bBlbPlLRYDOBu+
OS6luTYl7A/yFvy8RwKy7vu3KyN/d4e/jnwxQdht3dZCxcjCGsrdrJrbaKKqWQeSaZiT/jzatcsc
nvMvk61rtR6zPYO1zdpkwxsCxrb9F02vf1S8X9v/5bwnhx/f3Fdz37el06+XddGgSMusCpWUGzt0
kq37bAARTWxydwj5ngYwEVa+OdWuXN7VUS/mQr0swrYYViy84hLpiAqNGIwgpsIhhrY5mT0qQjPJ
H/35a73oSv7+GF9MirWoNkltfj7GWJkm4NZVpocfc7AmjK52Qb+bhDUiGBWR866hqxezoKoFaknH
hfkITa4IfYj8O8TUzg0xLkt/bYGHZVM0j04Eul27s5eThCqKOuNaloUBXUM0+uszFFOG8PMmh5rz
MKw3yto9WVNrm8E6hyV8vDZFXMjkTfViPOli7rWDilqRxHiEi98h+5+zNx4HB3UB+Onafbyc5z/H
khTTkDRVxJZ6ueMptUa0snqYBrppcoyRqab38f0rUSSjfEfFAZzVtWd2+Pxfp57PMRXDYunWDJH+
1a/fpxmFXhmIHW/KRl8182BbzPwj3sXJVSX3MJVcjqSamk5jmRYJXuFfRxJo41aqIfL2z2zgW2dq
WdasfLFB0AN+4FbeCstWG3++G//T+8LWzfTyX/e+FkkTkjv3b7B2+K+vLbDPH/zZAqNN9ZcuyfRy
ZIwZtLl43f5lCOePZEU3sEcDIZC0v1tg4l+mRMeMV1DUNZ3umMlH+dkDE/8CCqHQhOUBNskkMZV/
ZAj/THj7+tRoKjmvKm+8SmtXtj47+V/WDFUzu7ywG/NYSyMvWA1RXZBd0oOgvrdA8JCMw+1viINm
1UzXJd5BKtjiGNS7o91E3k1P/AvtCPK7OAJihrZnrfJCzGPXr9xm51HJjTxlWgCmbOudYkMTf5bu
KyxbwdlLN4F+6CjDqstS23Y6VidvbyVTJAFkZEHPgs8VIA6MZmK16kHiTBE5nM2XgVWVTWAcGtJD
0syicixGN7I8FdoERlI2U0iHIPCkmfXaRKfWBxxMce4T7bY7lcR9e6eUoopHNGxHdQgRZKmdOmsG
XK3BcIrxV4OTPW36SfQSKXsKFeLRvBXWzv0/f3X26TthGfn7e7l9Tv9jeOtek5QagOOWny7/v//X
1nvNkyL5KC//1i8/BAvg56s7NGt/+R+Q4r2yu6ne8+74XlThjwFY74e/+X/7hz+xB+cuff/f//6a
VHE5/DbHS+Kvb4BsMDf916/O6fnl+be//vOF0ZW/5E+3lEI0Js6pAZPw84UZ/kgzeZV45j+bxvzR
T4KCZPyFLgFJjarzI1ggeM3+s2fMH0mqDCJAsswf7eR/wE/4XI6+vC6fnWkdao1By1hXxWGgr1ss
dDutrVSmPKGGMCbLeAW+A2OOu/qHinrz50j0gQ0+t4hm6NeR8lJvQ6fjKAQzijNJP2KPus0m0dJj
r1x7Y+3dO13dQIq/6tl+G9W8GLWTcfu6iUWsirWtsyWiHPs2qG7B0LhDOgaM5Cob6Way86pjLm80
oqncdCvHuyzZEeZBAt+6WYfbZOrtKnkOZJ9sj5V9Kx2KaXEXPzJ3ULL8EI8YC4kd2YirTznNDcz8
FVEGZHZj/juSqaRGJ/puEmGOx3JZ1iNtAwl8GdzlZHLCJ1tKgI5GR2aqVXKTosbvz+odamV1le0Q
jgHZCt8ATzXRBG9feFY0ttvhKjxUhI802+QlWUh7eWXP8014gEg9QMklqKk715lbIzJH5tACl5SS
3RlZw90TfhqOwuUaNnxyp+ejgMASYSS/d7v0LIGNmfrWTGebRphhu4AGmN325VIDVS9NqPayWw3A
7OYnHNmJv8Rr2ZGwew5pnWyde22EP0OaUFDj3+p4C358SqFqFqwkki7aGfFGHJfaBaQAEOrGzMi3
8STZBtUeLQLO0PaFViaJzXSObqs7l9YxOOtjuITHfJeeyfZYxovqMU4mYC4BItN3nlXyDCfmi0NL
dsHxWhqKTMumHzaagNNbWhpj/QAbsEWdtYhKosVmVoActnxpj6XJXDrCqwyoeKCFVcrJFo4p2XPe
AksudlgE0vbcfKcx+0A/Haqjcm6euTUfIJ04c/rFuJmnG8wE0/K+IN6RJBVuqTAGPbiFDc9mFxOp
9tpOeAAUYHA3rEDhKDyEOJnH9Styo6n7JC+yl3xOiM7ZPkb3uD3IEIjmGUZDrMYuSxZlLSS88K4x
ESSkX46r52C9J+13lm+EmTqnVq9+qGM7GWckM/gnaUGs0qTbZttw5jzFM2VD/ZFM3naRTocQGuAd
QOrMCZkuq3g/3AFa6MM5YKmE0/Re3g/c2FExcc7GtnmGSDe3ppSanU207HFMCLAcwnG4C5b9FOE2
gAV7W5Aq0oAB3XT0y2iDnsF3y87EkzbG0WDPXWB+oFS7iZ7UR+dGfhOO9dh2iP8aMvIyAK4d9Fli
WeyZevCxPgIFJ/t7bC4I6lta03Ih7/UzTAZ1OajVhhzb0Dqj5bDhet8PZt+RmsPQHamnnNYx71AD
IWoCsdi7VY7WUesmyQP0WtwC6iPZfnoz1iCYAZmU0mm90JKVs02EBcyLMnogNZREPzV8iVmGx8Zt
Ssc9HjvJYw6fAEoZ5gIXfB+2esT8nbmw/GUfz0MmiJZkQR6sBuA6xqsjNbs0WEj0nPOFqk4TdfqZ
mEkiH9lw4+pd0Ka0AQ0AURbFWrpWMyWa1nxsfynFJHJ/6kQbYjP8QxRvtezZhd4RraJwgwxRV1A8
4E9Y9eS+HD0oA9Ko60+1+VDIh0bdxCU0aeu1F5/k9NFrpVEL/9mQtmWwjNUbvTgHYoaikriMdKuu
zVl6tB/UDUncrQV7ZOOReBrOUwLP9FEBknQR67MOKQAY4GBgU4JYi1DvETdVL/wGZ/IIX7VCeA6R
q8TKJM4j6fJ4k6lzx96akI+NsIj96dD4qXcisWxgVOHOwpUr9Y3ZTcx4obTzojiU1dYq9mo7DYyR
Esx6YF/GDFlFiltdIthIOeYVPJchea0QHv4fb2P+v9ygcDj6wwbFi8t/m1ZF+Vx6VfHrVoUf/M+t
ivwX1XmLaC2F2qyGWO3rVgX5GjrmwZFJvvdwiv57q6INejNLklEy/tj2/71VGRBPBoVekwMqf+ef
yNt05aL2NOwghiMnwytoJ+FR/bqDMKoyteRGwolHWdy/F7tFXS1Cj2Y1xJqx/UQQE2tRnaejuFjQ
3pOkkZQD3yB9YPEZARTMoCVrS5LidCKpM5Rf5VwjQyKcuO6df0M4yIQFd+rsMpHGNISTiQYkyJkY
1tYPZyR8qf1C1NeOORFoEtbRwq3nGgHI+Z0eTRJpy3+WSJELwACb9DE5igbAfQgolF5ZWOPhl9FR
faMHn751xroON0GnjCx9T6hiE09rGRbklJhiziC8l7m6IPtC0RblKXoSg7sqQMwxHZJU44lbjQJy
h8h3aEagAvuWtSd6MlvSwHhPFl0zzapJQ+JbN4FDQAvePrcvykLZ8OWIBGrs6xcSuVV6pCPjiHVz
j1pp7G2EJ5WMjgIov/nYw8r/YI5n5ssbAlFJCdJrgoDgq85DloveHdUCVPBVUi/NmBwumPngDtGU
LKRdivjljNbG37NQeitQUsaLAqkHzyZ5guIUFInbjbpoL7/py2g77IsI2CnRjD0QViOLD7VG63vW
JTOvWw2aHX1r9UfykqAGo6xrqfGCSGgkUo+3er60xG2WwJWAW4uKbBpJMxPavbNKW/Rdx7R5s5ho
mR7ZHHANvronstIL5om7ypNFBPXafQRjH0HQMG8Kfaw2QJIeu1tjkWuknj3RlhWkkTlXpwYMCXup
cdvzbQ533Vw4BDDAJnwApyLCCIDoja0AK4oXTtszSFZ/5rwjA1Of3XM3jSfxfpjojTnU5IxfAsW5
XVgv4cEZaIFU4gjNYNF1d1m95IZRHUN8dw9ByroH9MW+MTriWboZaIJ8f0PArTSAlmnmvfIkpOEE
Jrr17Akrh10regDyRTooMYse8ZY1ibpDVU8NcyZyTOQhYs3EblWt+MQjopZRBo5UZnr2BiiymcOx
SK6IK5iQjSKNyheU2vDIsttkpywGLgGt+XovpRhEZg2/gFK/fhJ466bcTsJ9FuYdEBT9xhoNKV0E
/tzbM2EKZHrIqiARF6bYB0k6kKgSIuimw18ipX3Z78gwyKfaqgJ7lo01Hr9FMsfUXAoTJ52leBoU
1BujohhFkIucpf0Y3/c3wHMElAA8VzYxtLOepPkNO1dXmye3SBWTJ1MYgbABMqlXsFdGSTnNXvV9
/hwg0x+34ULSZ/179JqDCGgn1QndmgdM+1RLC0QayJUMkus5vEAwXUjSwgmOUnsrmTBrUyAu7gjK
bPAamasgA+BDaNZbII8b/7GzURsCIaKFPKNhCL84H6IZlffgoGzpFSxTdQXUo+Lp4e0fGC/TLJ9g
nVSjMRgkQP0izXRp3ocryN7oIyTyStMFDWQyRhVz7UNvggDcP5N4BRtpjGWHSqqc3/fppvAfRX0b
1YdSH8MtQxw3kswD+xOgSo0yFTes4pQJx+7UWsIFku2lqhFnttBQoqEA4J/rvd7eQaU1hTXqybx9
LN1FqO2QJbn+wQBoYr/DTrEEIp7cx6ZHGeDNegRvlrHx5VmXrmx1L6tLbWy+UE63bgznZO/QiBGC
Qw3Dvjfelef/w92ZZCmuZWt6RLyluuhkQ3VBDQaYdVhYJZCQEAIk0IxyHDmx/I7diAx3C3/X3stW
rux4xHU3d4Skc87e//4LOF4dafdwdfw9iarRKRKq2Mer8L4mMBOCqxU8XgtoAqnyyt9STrHdJ2af
KPBO3tp7ZMDpvDpEDxbE0pL6oEWK/HrOJ505k0mmxYS/8C9nH4dDt+lierJufTw7pBp1lNMqo+IZ
PZwS1m84Tl9qX2996AGXOsJyXsO6Vt0R41VTuprL6jKh4sB+Hnd/zAmynBJqrCmxqRe4xbjZ2jbD
XMEh0P/ltP4vjCf+OvmwOIQnjqJXl7+ByjezKvhd9ubyU+wvhZ8X7jWCsjY2AhJk0zIw4///q6Cv
+/I3VdBOlEHOrrnu/9f/PH6Uj18Loa+/+69CSFD4FSgLJmjmV7XzT8yGGokftW3V1jFogWrwayFE
eABvEYbqEuinGB7+qxCCmW9RWdkyaCfWLv+dQuj7FFK8DfxrwEaSLFtAQYCpv2I2N7M/4P5AHKao
qIudPhGT7TNeFZVHRF3ugP8Lm3sO8zeZ4NUuKhdY7BPC+sNbKbCTb9iRKdka2i/sMMU9+f06JO3C
rON2VTx7IeIszi/3NH/ViMDFvt+BjPKjjOgPBeBvHygmBr9gu4CAyrHb84HXoI6J6p3Bz1KmuCoj
dVgry4pgKMLSRGSxssbV/8qihWKGH9nrD9/8m0TzC1b67Up41r9eSSWLYdORKxESTRihAbkm4T3V
x0UCgQmKlOQfmVvgXjwTdvGn8Dwi72OSpWqKJAOkIMK5HEeaLBm4mt/z2+XIxiVXD4QYy/CK0T5o
Xu0d2QWvdYzRZdx7VCPDe6ymVqyTzZQR+kOO0ofsi0zKkvjBsUGWCi2RQy5p0owJxktxjtoR1jva
zq+kcDj6tPAe0SXFmA8zeIeEGeYn5Ih6xvi06NZkKMR2QqZOKG3YR9/aJ/nZyF1srzgggI3hSeE0
Ttf5Y/iGGBr93Zv0bfwq1eVDKVRupxZm84d/C4snoRsu35m7hj88O3Sjf/g0WZIInJaQ3PybkxXR
NPpxcGT9EBE/qT0rhM2zIQkdc3dKtOmBSgYaP6fFBLu0fenioVfjAXJ66W8hFpiuFFqhsaL+vb+j
/rsvLk8nCHo4eGuYeFMkXkZmZCTWaP9iEZLlwHNnPHcDdREUBfEE7++oJeEPqZt7I6IarUcFZTs2
l2rhYTN3DLO1FKiueExkKA72Y4J3hHUDjxD7fPe8Nl6xDWRYAF6U+5ClVYrkt/2L9mrhUaNSLXvE
i0sysjl1Ahx43gGAEncHyUx0OFvkPtj8kSRiku4Bw/vgoz95jB8MER8EHMMyT4y1MLuhcIAHLfol
Ctl7KOTPMuefIxEIeHzvNRfOrfXRYJYQnJNzcpiL1z6bFfKoR7VZ2ItL6dewTa6XpPzUG0IHMHUT
ASo6VvnYQBuuJcijrrmrdoA/WNmSwuhGj63bT/pA4agDATssbgCH+gZneYxT+dW+ulQX6of5SV28
aoSdPvqUMvPql0tMpDumdJQEeyd/sT04xBMFihzO38enS3Ji6uxJcziWEAirD5UQpIX9XHwFiD4e
DnZ6gxRjbr/1LjtM7/VNsSsxw4M7dJsfB4iEom4GAyu+TuU3aX6AQWONyEocE2fDfuSirV+cV23Q
epJvp2S74CZLmaHogeSrkT03PkQoMBXm+DG+7WA/bYO4dwZjUvWwQQyJBL0uea8ud9dg/L8fEoVF
GAVsdcGfd6QQeilVn7dfVEHNFgv/3nZabDbeB68kpl0X29VxH5YHHAsdIgvLs2uiDyQvQfmsihej
86Q9SQ3eIY+BXPg/mlEjPwoPPQKraX0e2RB2hsREcVQ0HmoeXhOKdXxmy4XSeXaM+GVxJXdSxMH2
087VuNlL6zERSTk2AZKVSLIe3ANonkUZQli0320ZPOsVM0Dc7cgBOj+bnyRZvHSvelJOSRzLPGV8
GLCxoFoCWZqqz1AQCaAnHHe6j2+VgLHJ8yVMpMMGdQ8i59yXtJprqLr3/TBryR72LqaLNqaAldtg
L+KU3OSDu3/jR3r6pFzcooyESjIsiJYktwHmmeEeSyZ57pbM2s99svVz/ClYxr00vr8P3qxd/UA/
Jm4kEjRL4YAl9xLjwPGZNVxHbcz2vs6Is3gn/IzMlJtPtqxDaJLxcMhC4s6gpQqq6QvoOm8G0Gmg
BsxX/IYgJxBwPDkzKZQjYG711RK2k8RQExqyvo0FFguPG1xZ7IEdCKj8wWhySS4YLrFoqVj7HQKI
U3oBO1Q/84GPLOlawlP3bOz1QcG5T2CkQNzYTu6weoWMmlYv2cY08B110I/MiyU/Z9YuYGR5i++m
c4Tn23v9cXYjmvCOD3B4zUn+cK70mr0PQLGntVJFdl+XuexdFiV0Zzg6sPr6/CFIyfC6P/r1dW3O
CeAb7+670yNoy9CCyPsQuZynpe7Sgpzgdhsh5NpGjgVC696mR3KX6aHLEF4wCXjjfNVNjeU1J3fP
k/LxnYsCTLF89Qr92FWecga5U2KNTztF+EDd0oze7OLcy+AAZ96D3W8SjDk8pxgWBHfCMKG548US
q1iyQv+Ds3sPxH21QYXoUGlQ0ddm8wFLLeRraMu/6DefHcrzFYxybIhRFqqEyF3gnIMiDDHbPc4P
irP/NJX40rkZirnnuzahTYX3r+ie9sHBoX22FpnK7LFskJibYkfXY5hrxTkaTfQSeJ6QXIs3LclI
FnJ9gltS8GyJqAJ8LklMnJ4pH+jXOWiekWI9+Dv4Jr/hB6p9lPP8C2zAGgJlUXrGFFF2dYYaF4yP
8fAUKZhG4xFSvG5fgfKVq2ssyYqw9o5B4CvptsyEFIdkl+vngIJlmpEKRljayZGgDz+fPro5LyWG
Y+mRM7Iih6L9xMMSdIjmI5eJACEVlIyalBRqpWePcUh3ConlZuwjrMCOz7cQryMXtGkscggY18Rk
YJ5GjG88E141ah4LmwAiLb7OtvAwYggI0tQTiMkgh1RZrxpLMTk4DflUey8bAeb1bm0ERL2oAbEA
+3NQmBOb6OqLR7d+AM+AaEiyrkF2wF6CLxvusWLl1OB3rhIqQYybAZF9IsVZTbXlWf34WERMiE7K
kPw7IiKvcijDxsKbhVG55A72ayIWhW0tfSmt9UTizILX/m4v8mn3OVgoYbWEbS/QmwvessKCx3/Q
W8oOGBgV6TYylo1OCCPRdCHaEoswtxWr4OLdpsqbhpnZjDCuMdC/yj05u/IKYpI0vnALz8u95d6J
2GVVwD+vHf0GfMa46gOh0+m5XcmnFOUR6wa7pSvp7JcEKvmJrKu0G0mhCTNAPBO45h+HUTYUL7lz
D/uPxyRf6S9EjgwGJ6e7J1qLSIMYxI4ArZC0pBOnvB1sLV+x/axZlSm+4dhTYwT7tqkoGwKbuGyn
57sk7eKBUjYmCsx2oSGNbiGDQni0kbS6jaSV2NCEVajCyEt32xSCJHncbzIHyYwEz1lP0N7qxvFe
Oih6QeS4u+R/KydXEbqPOy6GgVxHe1Kq2H1IMkUqQ1z9ZhDsZ3ZMhtgMUNZ841AgKcnbe29ieXjl
6DFqo2tyCa3ZeX4jG4khgpu/1VMroVLnnTQ658p7Z6eHJJdZFvtVvbKP4RbXpu0IDImstcpewjV4
25+hGohjpD5HNyRdz+eEMaU9lnYqBpZkEL0rfVJmbnd39FfEvixfZHGAcGPeBuaocKSwgYofIoD0
nrD21MZRbs5hD7PvaTu8oYFeVqko5g0CFCHO9kA9zt7Y2PxLl2uonKMTow4prU6JXkWAoDluCK/b
PJQxN79TS7nnD5QOboOIjeFaRxWiLWH6bq5UTnCnXu4fB0+H80GJ2ZJljX8t1msp0ys2NoXzf33j
FLODk4K8ypG0NSQrW0L9gGbKuQDKcorpQ57IAHrJ18aEPmnQuK022maJcE2/8Zq7LQWm5F91H70U
ZlaNmZwN9nmXKDdMk2lK74xqP/VI7AzaG9O2iBEpmNXaOHtdRuwZWzIvQgsz+UbBHbADPyBDOmh3
1yxeU8eMWpTEY6AW0hsRpDThMSTN8OiRRybAekLKEaxWcX10t5iGcxrh4FyEhBkganZgF34OlteO
CFpXv3vFJkeHCwpKVP3BV2/Dc5birnxn/mtGPe7ejsj+ujuopm1XOJWSnsx6PlBu+dThbkdmraCh
5QhZAI+YfG+kYJ8qG+ib+YJSp3Q4U+tPUY1nIJYhginbO2H0lCfZ5LpSHCzgmYZPtBm1IsU384Mr
eWvM1QekfT2RsRsIwmAbXD7hKtSIixhy3jz0DGSRNzeCppC2hzQEypXQqy6qCoesm2rMCWVYDuJj
sqa268rlX+X04iLcIpBeiXww5qdPYTxKzhUtHb+Wr/3kauJWTzngVAMnW0AWt6v5wXLKgUslnTuX
mPTcpQ06HGHL0a0LzPqOLtclCtNjeHjWUvu5f9YT4HrvvBYXD+Het3G2UlISspKt5GzH5cSMmxEY
u6fQU2oRo5oPpOynCHR2RVcZGmMWuUNIdFC/WGNz0S2kCPNUR/JOXp5Ir/aVVvaUijvDpe9jIi57
94KzzcC7pIMIEJB3wj8QaoYAmwgvxopuOemiwxq9qidcO0UjCxkKB08KJq8TUatSqj9ro2InDLlE
ZI9I734kyngQFVg8Fp/naOARgk7pWHuDKWLAF9rBJj6t8KtrA9tTlyVH9+KwMphl0jgEVZy7Z1DY
8uIifhd9GFcfSlwLjUn1dJ7WVCS8U3jLLcTs/LE2KR4CvG8IB2OeNYQKC53S5qQeX+kkxJzYecz1
GJiP9TA+jnSismjbCdikG0fwV4QVlBHc/QbuLcdZztUWUgDZg4PAz0nmY1mIOQR7GFgByn2BEMuT
6jim/t6O+UqUflAljrODvbycWbPG9DxU/TukhliZdVeSvWMJoLtY7M8rthenVpJ+DtAQV7HkA46/
PKBa3PakHiTbGQlwWLUOKF718PwIazORrkOMv/2+nRJnwFYPJYKXf7JXY/MQ632sgTVUHNnOMVET
yUM5a3K/qtmAiYaxlpX0RonNQ219+xSU+WSPGTQN4mGdMY3gjbN1d1A/EYByLVKgErY1tipXSfYc
Jh6cvPF5jpsq3vuEV5zViDvVM3E/sDeF3VLbyH6d4Pg9vZ7ZlnnZGEpbYhxCstpj0vFglIilGxFf
4DXBOSJPslvyKC3ZJ4AYjm1HQ46QdP/RneKb5RQbmeGEmeDZyg7UT6nE7KUdUjRTb7q4dyX6lM8x
lz2jNkYDrrqgAybpFhf0N/F1zJiQPTrU+imnHPBhKbv36Wnduc0QSTDfDqwHQoD6VMBwDPKRUM7c
opQgVxazV4Un3+KlstI6RJQalrzY1rBKQHw6R+W9IeYRSgkilHu6JePBty5EZHEnvEFCmBzwBul9
go+tTgdx9tm8HPDBs0CQxJ5CwepWoYIpxYZuqnhF3AAPGMf9w5T7lthxjYG6c4uugTVGC48TP/vr
9WdCuSSQvu+AEaQ1E1I3bDjN+AaBdjXOgnULhKOF5gazY1ienzWppRh6TYo1hOEQwac/CHSnist5
1ovUZ8Pf+pdk+2JH+uYEIYGN7PAqoBkFIcNl1qdEW9LF3UBwBNnlTGtPkxbBlEp0+CFvaPfj/dvB
v6eHuepJpD/zJh8+8gn8IVKbfdoBMohcStGQCHmXSEuYI7SymyOMc9qs4WWICz8CEY6diN0AtokV
tUiQjCBn195cpsR3YC5wnXUQocha/HvgSxWY5L/dM8uwBHPbNuyvP/8FPVVPFvLolhnWxe+DNjAS
0qxJvZmY3C3DRSWfkJ35Av4oinWW791FJhqfIMp3gZlcbTdP+yc2bD1hk2UL+fvLk3+6vG+PtEL8
eh1c6I/sxfGdXHbPngM/hMLrWWxkjZt58vSHz/wmMPlC0uVfbsk3IYShtfCFL9wSNks2bjgBL8cF
aeiuPmqJg+xH7agKi/UPnyq+yd89iG88BtXoy2L/4Jt2LkEzfhOX4MBnt43apPUvnhKcWH4snp8A
e+WPX9dWjS+FpAo/mgv75Q0wL2pnYNqseI/EeMqH7Yb07N49mAH98zm88shLh6nBBiIdM/Gdgt2g
r/qM/PyOufSJqucnCcN/ckmYBOGMKsN1/TZDuCPPvdlbVQjkyjHz+1k2V/zjtOWelOExPcTG5DbE
2zQ5PlERUlRYFAhgBfFPUr2vqcm/PRVYtf+8km/DhS2RKUWmciUlcbf9EoqDqyogNUfPDhALBqQO
oOcgL90rktOIpNiWhG3vwJru3vRPgIwZ9FKM9qyAuutMpq7O7HwQD6gRzvBpUZcPH67hX1jY1RBu
aHzwjmwx5wVryf3hDfvToET+5bt8e9AWwSe5vNfEG7ZfXmOhw8NKdmRzzhWL/7uV+8unfUPvy9O1
Oanizl0xkhZ1FJ4p4vwnvHOYOzXO1ZS9P31FsUi+Py7xImsEuAgpwrcXp7KyLMsrlu5xU6wGb83z
jRKXJYv+fQyqHQ6eSKQ3XQLSKeSO2kL9Ye/QvglhvvaOXy/g2/tS3Ab77R5Vg6e8iIo2f1Y0p3qH
w7Kn0wMFkSN7cyM1GXV6Nqtf88/9qnf1T2sivUFEDO5P1hs5EjQgIFoRDdp5MRA9AOMqOa6fftr9
v07Ev7tf316JijST2jqLyw1brwNpicyNhNPPqp5e3NvTdVLOH6PLB2b3Ak8C6EOblVLn8TgNJagn
e8/wYPcUQ2uTj+kbtWkTsVdtDAy8HHXGV/L0kTqTNlqgRWctMk8ujgPGwKGXMme9Ly2vTzkRumrM
RAH7oaICUUituZZi5USn8/crACXxH94PlEOKbGuqTmjft03WaAjwYJxOhfBwwY3bALqOAvBbe9eh
MbsPpSeQWpDBJj4YDghnoyC6wz7GVbcJrlv0jx2V6ieZc4PgtAPEO4z74X4qagKbEPKAicg+VqfH
0T7UsT0gOcOV38gdx4An0Ub7EZY0Hs0hK+LOUWvBNcNtvA8OkeiZ8qni69GB2uLKfjbk9PHa+DoU
hqREvkIrLkOsVSjgAc3cysH7YMlJONxODsP92OT3rwnNVainp6cmBSIb9gKcOIGwGN7AF8UIBhZ0
2gZbpigKHylCVLhGsEzozE5PdVSO9HED/RuwGcyOWmVJnMAEclW0H9+GdkJ9MhPyaLHZgnSGGPu7
23iLdN+eiQ6t4TOsjSg34f5uoxOwA1ANlfH27UBfG2WQujEhu+MskUXWO8ybi2dTVbVuLjqHDi+F
oFzQ2HhHv5yaoYYQIIurnUJMNJZqzwCqQpvNcGeGIVD+gm8G4sAhlhl8MbxMF2yxbUjZfv3xmJTN
P40jTZNUSYnUWlTq39ZKYx6uh8sDw4I98yZifGHjjC8YKznZRQD1dKsgfZ8ZmCIF8R0fjSXlJXOS
+z0VHC8rzMatd3zeL4HvAuDRx4oU85gZTjSgoYOPGzCR+LLADou0aZn0+LeDGHXV74T6wOS+RSDX
Hug73mUnzmSYZlRBC4YFgE/F2enHg3Gbu8dVN6zZV67i+PEPMdw8eFZsvNABCKxuafkuGTwAna6q
x7NoWI3zMX5TGI6EmD05RbwN9NCgYMUSjqPeRVeEWw2LAgzkFhS8E6TrjK1YjTDgidr0EtyBPzCw
5c3YOo84H/che1gWDhIpbfkHlAjUBiwTQqACjnNzIGXzrMF0GVoUh3A/l3dwlyzK5IOveRrjifJN
3V1ne98YM6Ub4P5tbb0LHn7sCfDCVhpVNkCO5sG8aa4/1MTmnzZxE9UZ8jR+Ub/vErJ+yvTONNgV
ZwQ3y7ZzmNeeMj8BQ4/shWD8lS/F6LHSGwqOUxv07+1Gql3I77gDzc9kw2+nzdqgtXhmgJK/GgsD
IrbFVP0jXw+0sJEc+ZXCCqjr8UzUd+PgLa6tMS56rcbNHMuohfVarWRg38OGIEyNH2UiZifyTMBL
JVhF+UP5qYqD6ftJ8Mt3/q6QO1eH/oLTLMc1b8vRsWBzu0V6nLDnkIjpML9m+xFt/t2/vCvTx0s9
ve0e46NXPBkLe24+6dkoe96+soOTEWceQqCpv9+9tS9V7vdrxC1ZwThZh3gsnDZ/rVRv+t029Iqp
teBXKHOop+Fx2vlQXWao9+ZGqLhoFtRhNWTyPLtO64lQWrRRNm/ZRfHBG5W7Q1ocElB5arc6ssfy
GsLF6vDKSHaZhzgAJhgCQau4OGoqI+M3n3MwITU41nhuiFQZnbrhZf+03REnKb9f1oyjqokY+V4S
IqbHCuj2YHyMb1GZVkN7ovgAv4e5TGq1FZ/GEiMBGIpJPZVhpgL9CwtkHx0GMrzRNa10LLAcQeaq
AvGrngpbFFyvwEYKlxE691+fi/DFzZaelAj2BbPnJzF/l2ksbf+tC+pVH94hkTB8qwHbzjIsFFY8
++xxYo7Pnp7wJ0wkQLN1Ca/5OhqMbRLCJa9eMfvZMX0MOJ3BJ7BZ83ChX3ENa2HcQBtNSoUxqdZU
LweSAR1A3wdyjNl+AWegGGl4x61N33DgDyeHUR6QaZEMRre3x4ShYo2sW+AdKjykhrOK6ZNwgxe9
Mbu8SxXBmT/Tc9fZDtu923+aLy0RhCS/k/pBM71ocnfwogSMdzxcmKAGsjMRa4coArzOmNzZrRJI
L0HL4GbrSByV3fA8HID+ZcH2o3m5MFbEJ4tvcF6Sz4ei0ulX4mJV35w1Y3lUh9mkyf1ypb8N4hKg
r1xrR/9MyxE3yyOAIrh2pAyb0PK7RICDYFpvkDCwTdxRHcBAxnzJUXaMjw2WDHD42xXFi+nAZkXt
lA/3S3sIoAQ0Qs55DO6Co1h4I2iWz3pEcCz6RTYuxuTVvx5fyK8H5IL9vLMpGQyn2wgAzEp7RkMw
A5zjTvWzZ1Eqblo8gj5BgIL8Y8+JTy4Y+0eowPkR0BnJ7rPCxlfawwaiX1U7jPIOb1qaJ/UZOPEU
Qb5w0PbNAaHeTxzeeizhzcE9HauLdmMBqYMI/1R7qn9qeC0YaypyRk3Wv/78l76z6Gvj2pasZmV0
ghAylIfa6BjbkYAXW5ZcHiM/S43wEJlrEiJMhwFalhheFR1f9Vk2ErmESOioCHArs8+uknL6nzGY
/MFX45tP9V+0LgvuHjJl6HVf3r+/bjvqfmuclNuWbnSBKSadGpygpI1rpJF3iPLqOHvZLs+jgduf
eJE4m6eEI3tWs/gKj/GlWTb5KVXlj33Gr9f0rc8wrMP9cmkZvV/RMDK9cXBQFFYRotpTkHkhoyTY
jP1iUqX3pbC1IQ/T2y4vG9oN19gwKJgclhiS8Lg1gP9sIb3ozz+mCf2hHyNlEVm4yo6NTFzUVL88
4/4o2/2p5jI7itke5IaaJciZyR3ch9hjzLCLmVW0TznY138h4OMPNdtvny9a4l8+v71d7H2NbaOn
PNz9VFDpBz6+SX6bYhSnTM7sO8ekne0jsoXY3K8/A1h/QFd+u4JvHWmO7aTRN18Par8UDBOUDJz/
mgft2u0msg9dwLfIk/yhiJH/sLx+++Bvb0jVNWVRia8utqUM2pHiV4tTkgdo+V466uVjUmyY5fzU
+P9pXf/2wd/q5LLdtqp55oPrTYMAsiw4mU5oetWkCO+RGLbCUpJ8CCWuNlVl+nPBWRIVavPJuNPm
jKAmYjYDA8iYF5eUynCUzZllsW9+lRT/EIdP/6od/kqO/z8a82//+T/+Vpz+/6CqC8m4aOP/htEs
CM2jHYzmj9/06v/4i/+iM9s2XvdYotmyKHJBOf9JZ1b/A/sQEelpmjolsM2q+qeuy/oP3B0IyuEX
/lxRuJJ/0pn5Iwmll43TOf/L3/zv0JllsTK/1XpIzlDA44NuIA//tm62Zl4WrXQRLiblWOANJMiG
1tCe5ZG0/tE66Q+4wG+f9m2xmMqdyJEHn5YxdXWFHx0wkU8HOxQeRofgp9Wp//HrsR8KLrktA0X8
vjEpg7ror9kVbJ2Tr5WpHUQ9uw2rmHEE9TO+PwIlgMgWVt7BF7mqOJFGSEXDBq0u2UTQQ8qYSRF/
clwxBBuL9kvyGJEzdDgwO+TKxw3TQ5imCaKGn+i55h92Nt4clVcBky1sX749oUJ/tNX2ehNPCAc6
p/RzOHQnKK0Pju870O1hnJYT23uEmcfwbmEvVWckb66cUkxSxs4h7SOhIpJnH0Rw8hUvMIOYVHrq
BYSfepIeVEwaxLfVmOkCIW2wuqQBgXQEDt8kyFMEK/EaDJ7Td+qv5OiCkf8Yn0L8wx9eRnBoCy0j
EgByTX5/WhLRJYf+gaVOQ/uqhJBcKAqrbWI80Ef7eLseGUILvms3biVP2x3hr+4kwj5dDZ5oDH+L
kahg8HX0ecA5oEa5Q7qvkhwImWpkV4nb5WlnvEBcqKDvKcsS/+uBb4FS4YqL+ArxWYPxYzZ8oC98
h8KDrBHj6ZPXWaLfUh2VQGiH3g1Xd9g4d8Z/n0BY+jsXIKX78M5E4RLBJ8ss/I72G/KqtY9LByqx
xzOzcrqXrse2N4S0AeG3k+KHmmi0BZBoZTocvL8FpYPEtUC1GHEZlyCTR12xMLtUe2FuCJrEhE9C
oczs+jFR4UuAM48pQjx9jLY+RgZI01FPoZPQf/SYatOY2X7xVCT1pB+2020ixjuKX4y3Sfd05sf8
mgASfr58un0YU8hkcC47V6UzucJLPmWBzD9uw2iLt7ObSUDITL659RLQpAu3z7LXbrCuTUiUXt3q
cVZ9MqaeM/RFbQZv9LNhenv7PDPpsLyyd5tBYOBDy5D0E76vAcF3faWJSblx2yKxtn6T7Xju2C3c
ef2YBV1cnDnvSI1zz7r5GYp1Dcv2oKRELcaNEdZ1bHdBUUbGbdjWsUT7WQr6LEBOs31liADS2L4j
FARufKCccpTS67i9g8RGm1+vyGnD4wBvBZPeu4bJE2QQDj2MGLRdwQKDgAsfHWdSKILdvJztaeCQ
I/YYycPFLa/D6yXKqvDKaEGawr8ZTNhFz94ZSgG6cdIA4AjwXp1cyXYr1bsxs++mVjfKyjFihOLK
g46OxJ2YKZxKU3ZsBsVsU+Ybd92kl63HKqRTpFjRYScaBmFycZrhicycX1g3bmsnG7aRgh+E236S
EQ+/b1St7kT85gvxA/QvzNfh9tlweBcNMTP2iNZWKJhOMZzCg1tCGSVSfHGenUa30eODQQuep3HH
PrH1bk/7BcaNuQNp1xuM4alBlMT2onyqsTOgWxal3kh6yglqRYgOkHG+hwoByiNBWCflDfZ1FWyf
WSUZkuF3clK3Bk4n+m13PYO3NWA2V+Wl0q1AL5IHdhKN3yvLVhpdfcr+HDkbqlI6SlQXJHrLaNqy
6OzhE99oKj7p463pq2cQ3kta9979HGJknmMyzIzYU+my7GeIwvp9ePjYP4bWtO29NqUn76O706R1
ihu3RQYDDMy8cZTFfvU4ElzAvLhaMUneXDzCsHi7XNr9BMTv7fZmP92g8rONORA3H+/8AzTMKGNB
ma7btDmRrqwdxtBZ61uQQ3Rz5XAw0hMGUtCi59CpYBF0gLy0UsUUNgDyAiXYtSNkCEZkRYkSDEJI
RP5+jkKE7aAhUyGi/WxWJyIFxxKABjSD0rVu4WEfbrNXBZnqQysWuvIIAR/1wXV1uKhQwdlOBB+l
J5oNmjgsa3tcWuGtS4t6mdkTw9rxuqD9lGisp9XtqUQreFuwOYUn5gJNQljoroqU6dXPZdijmweM
SGGFdF23ajrwas07js5Rua7e4CTlEXnKTzA1oIgtMDXXhrdFPgMRmCvjbAK62L12Jr/k91haH9F7
5MtjKFZaMe7S2yXCh4KXDgrP4Dw6XVOT8S9oJ5pOQR1qNnWi05UfbZ8UD00PaynRCdKAd/VxKZeD
GBltWg5VmEeWPSuv6zueHt0QI8odqVBfRqfQVuddgDfFrY2V6bmilQ37/g21Swq4FtY4dnQPMPIu
0Kt4QAI8as7rUPWYaRneA2UEPiRVcLKGuEr47NRIvaNtdOxfxOlabaciJO4x6a2XA+DNBUKaEciz
OXMov0SmsTwN9ywQy8sX2cdxUjyBXvJfF3LNURBw6u45X4RBRxX0F3frtS5aZZTexJ771+njA88N
z+BZwU4MdD9bWhtrUmCt7GNBjh8I+w8Uszy8esUuPzjnB4ZwKE4Y2q51b/tyn5yvjuDrQC6BtP20
Dx9RM3pgIwFmAz2aoGVStYQDxtZ2uptgsVvCrsLNt1M1NIFFdhWTDaxtYL+YnXOcnauZGHKwPB7s
IrQSL9CG9ykstUForPNQXdyfy08zU53GWpXnUIJKgyyEptTycyz5JsJ6QvIkBwIRkJnOoANgF7cR
COpYbVnV6Iy+olgVC3g/3jFuFY5XgQgMFltlpnXeUYd0iAYZBOjLV90ZGLylgPgDTAGiowwINXi/
5+PmkZwXBXECF8c0U5zzTsi7u0DTXBmePUp9BPp4EMH8I6Klx5PAVfGJRWdgxS3kudQGECb4FLcb
HADk5WkMXVwbHcZtG3J+bLn7erB9uBIeLEdP7UK4cYhbz01oYjd/SCwiQw9BNsDc399awUmbWM16
sXVvYGrw4YCqn+EbBHtwVjhuA2ewjeondQrKwHQj29m8h/KU/GnrVT7hdnMLmyYymrlWRkUVSTmz
IDtW+UF5ceE+6q60RlrsMNJzqbDVpcFG9WxyQvRewTH8GD74LEdDMs6+szpW/k1xaI4/zB38evQK
eKo48DXF9R1D3M0QCvQvg8pv8DTyJHY81G0uKEZg3cm3AD7b+oIlB6rqU6UhfIApyg70prhwCBJI
9yqyccurkdxzDL5bRoC+q4VwdQiUm3fmlLBGOpBiHVF43WbWStZWNyVRrXhApo7PVgLHnVEEFCIY
1aJfkIOBU1DR7gejOgutpNuOT1D+LsMLFIBiUVrjDBcI9TrqBkRXzI7q2ty/SaeEwevweg9PU2YB
zkWHBwvUxwqAsMh5W2NQjOqGhNgiG4Letas27F7FlK9dNau9tmxkPIAY1sXiwCvDN40Zuw7zH6J8
tWLaHcBip7z08pkJgTk8pw25S0LTnMNem1DCLetEkCesFrN2J8e4n9ngBKmEb65PrDOgGs40LK1A
TrHHT+4fVWj4ndi9HU2Zd4wCm7DCVM4uPqRgYKZSZHKk8jX6uTxg1aTSpmdbWjfQK/cjYfVfMGHq
/eomT/dQ3hFIQ3ymilcxD7gM4YReGMaOeH7PvzTB/2j1f3Vz/ZNAlk6LqC0ZJS6WhN+K+PqmGFo5
UGBTMy0Tqp9qCVRbcBjjhdWFfVo/w84uP5A/qdRbVZjBeH04ewrIytFeuzVArnX5C4H4L3vMCsKA
DdmIWRN9NsaE3xpB275sLTM3vroozYf0K+yoB+4eiNP+xIcBw85/qLj/088Urf2/9da/fqZoTn9B
xbLWtu403qqHi8kZcnPPfhtUjwWqMgkxQTM58zKhjrI++5psAF4gui3X3q40grVYcGQjifVVcOIR
kfXDHfnjc9JQWcs8D9nCfOb3q+PSskFdmpSkrNtxGxwxRvwEa3VvI0Y7QW0kJrVjfx2WS3Qip2BL
tvw9FLxGuDQ/drl/8pch2U2XcNWTaXLlbzyWzNL77rjVeG14Zfbv4swmXWpsw0D2IQDgqAHR+hrs
p7RVb9bKurvMVqC2CnoNUFvUzeUUaxPQC4ouiWHeJ2P/wUJyD2n5ckI3lGCRZpeuTsgHZueMzi8x
Xxxcuw4wkcZEgbVXAovNb/eXfZfmQ8iKKvXaq9mm+j04bXlrEPUcZoPWLaHJluZzSZg28gL1pUfY
RFLiiYiy8JBTwXdUmFmkVPFDwp0AlmEbkOQlfwC5oaNBecOClJwrNh/U+icLZ17VOQ5vCaQQc1HH
bHuCSNoGNWT8sJk2OZET/h3g3UjgjlQxapKp7atH0PBmIg/SIxILoGgqeYN9hQ9nZtLVO84shuah
qMNv4eAcZagsZ0ai+Q8yE3Bhs3bbhDOMRJM3tAzSE9RhHxVLhQSRpBgCTOL/zd2Z7baOZWn6VeKy
+oLVHEUSaDRQEieJmixZtuwbwiNJiZQoDuLwEP1S/WL9bUdWhsPpc4zqy0ImMiIz8ojz3mutfxKU
9j3JExb8gTyU5Nlxkc4wAEmUsRk0J4dMVdfwT4JVDZFmIoNrqxOxaW772xyzKDrdseJjugJr/b7R
hKcZ3lK86u3UuHgGMpBJZS/MCZYpvQcJFhIvbBedikwnQwcj6ON4KCfneXxwjjqsxCMigslxLhHt
4h3wgGOYk4TyufarBd5098fihm0Mw5rz8ezGegvZ5S5pAhsMsnDyQMjBbWWSGCtzAxzXO38aPrfw
HQgbqZ1Yh8GR3POX3B4brMuEJtwO+MWAltMB3cqrIcwo10SPrN4i/bOdyiuruVqAGXaTkzw1DK/J
IWvC8XeUV7RJygvyZZ8gKb9DZxmMbs4hJUSc++b64CKyCq7uZc3O6mjTDDXg+HQDtHR4G1oY0l6v
B9Flpukz5amd0zwzoOlckBz8jCmf4HYliINJTBl3CwpAFBEU4TE5LXSQCN7QLRzY3BCvHopVNlUF
BCYfF9fTPNnJIZKmhO9CLp2RsUkzr3gWk61qehBRqV4UmK5qzkvmXjndhaNqYyyAMF5DJQs72kW/
0tCfBKft8eLVr3GANeFhaifMkHlvp9KzZnvGnO9tBFikhRdOEVdtds12TVTfBtZuRJAGbjxgmxIu
ZH7ksZGyibrVtpihefQLA+Q4WRWewYvxcijG0R1zmdEENdicnl6BFERvtU+DC3Sd/M2IHMguSbNO
mcpRv+vMuGSsCjGUG7uweHqHFnlv71LTbRQHhkudYA7Uv9ouXxI9Wu8ZeZgd7vMuPEXEw+8RoFwe
iYr16i0OOOzc2L3MhliQridx6dHrIM0X8vKaCGNIy3p805w86wqCnQAfQ0jTMI+1sFozeuDANJl0
xViBA47G/GNBGIXn1eEtm7WYJc0Jl5KfkSxAYhqoH5/jbbErJuYNLY2bLdjtEQYzBnKSaTn5IO/4
p7lC1NK4JF+S0A03Pc/OCKvTZaGEecS/JxUUyRzkiRJ7iuA6loQY5orC4Oxl6IlULgP7vsloQZjR
zLgd2Y7ykMvP6ZEIMNpBJmTOFbVCFo6C6jW9xVSw4huYVl4O3GvOjElyA2HJ70MZgAeos8YLRbrt
QxQF4MUCF8Uza8IriHhhLt6twYXdv2WMdgCifwWX8kVhDrXo+GzTWOw0+l6xA7Yhr27tUysRKwwc
rB3G71e+J7rSqfg/Gu/dAjs6iDqUGLWnvJxe6MjP99GGdsOhloufiT6rINPsVT99xhEmaRBRTo/H
1UyKp/GFZBffuKu28v3h7ewmt82z8T6i5Cbg6uSUN32ARI6qE7s8NCHNuCLA/fiEGWYETr4t5pTm
xVz2m/Ac9DfmqmfWkq6Kw0vWTjEQUMNiQe4LRCxKGvyNllhfFVRxAWEzIM5ghRFQFIleY+Ulv+/n
AFOz6k8s9b834KKYMpv+bwCXDwuZBYBLevrj37zy6fTy9j8+28hof/7CJ+TFlE28X3RLA0vRARs+
IS8GnFj8cD8qH+1vyIuiGkAhpnB1Jx72b8CLPjKwybZNUzb45f8S8CLKq38BXhjs4xw0wgD4A1f8
VBya5TGN4xMNqbDlZzZZADskzBAgz1KRMucNIleZfrpf39Tm32GGwgbnnwf9QrmXurYcmpyDohuZ
KUSSSwHzyv11ep0jYvJieCSjFY3wOnu2N4LBiN87ZWDjlZdJK2ZFfOaOsWYKuWEayV/Pz78/Q+On
2yKQ7k+3ZUjKbnS+coZmt0TkZREwd2e9m6scB0shdDp4dYh7J+hFoADYgHFMLGEnSCVtUib069Tv
7m2XLUXZCLkHoDc9Gj6qMytA24s7jjnTdsyOKGipuOlqheTIK2nbp+3N7y/G/AYb5najYjB1DXNH
60uJrVedFRUnGe/8+WmqTlTUBki9drkrkXORCnOD87JdRvjRogekbKnIEtHTCayqJ3NlQHza2y+U
5eWDeV/dYFU3sWJnKNHOImYpPQV2H8QTnMkQnpt+gjV/sazmGMfJXjO19tJN/mrtVQcbQ8Yr8HOC
bqFSRsd0iDOs1JBWCXVd+aaaY6l2rGXqtaH9Q6aRIn+L+X26CV8K+3akVAfpRBfU4qsxVWXfsHHO
7W6rx2Tb+jVaJ4xW9sz8pYtzYopkDZQRblfTL40lZhmAcZVfb8WUofCwaaBVJrfHtV6pLOkhsXt7
i6cDlFz1xZwBX6H1RjmQMc/qpXER6mKXWGGKWwZdeERiRLzZPYGzz5FHlTO2gtMTuNJSulFpctbm
07Bj8lTMdCYmhM2tr3emOhPOc6bTGOicNNSNbwg+l3LYEuq3ax3z/eIRRAfxjQ3vgfhAJ9v9RLhX
BTD6dbVgdVOgDhq2wJL//llkxeU8tD03MUmcLH2Scfcgk5PtEqIOwbTj0xIHa6VYH9jXwyw43Egz
vLOF7BFTt59iPT5aw385G1sWduIyspGPR/7pI5Wv0rXoz4Zopqs72gmai+MsX7QLg4HmFhdk477D
DiGaRK9H2NDrUT0xrw6uxrPjLYaJTJnnIxWnI0a1tyOv9stFC3c7mpAhJzfI6ZibjJbQvfSLV92b
fJq3v/8wafi/hRo/XcJXJFrpjFjEbECAaiDil8/xeS1DJTZC9RBop1VCp27jYpf5DBgn5gGwJ9cR
CrZ3IoZXgnlr4ctiYFF+fU6pD2mycH9ofNF0roCftD0zBoUp7HUMBREPhFvFI+hgGvkrvIaCAShw
waDNxx5BYU6ygajczc9L8L8k4v9cwtOY13NzhQ3LJK3HeN5FZAemS8u9nMnhRT04EXXiYZKb4+iN
0ytKhSxAXt19/n5+7/aUh3tgq5HfARePHnFI3kcLoK1RMan30e7aYCJD8rZ5yw+cw0vYjnHnpvkP
G8yu1nE/T970bi7xDdgkKDo4ejFExPAIEpuItHJ0kqyAXVAqmIflBShGSV4vrhIHsr6SqMxZUXRg
Gyg3uFi1WI8P0eJ02EUaZ4PaaZYD+KQAP8SmjwmhJZ6ye7IBhpihNs1rf4ct4PlJeRnN7NX1hSAt
R/znBeAbZWd4d3a1B3tKuMNEmlpgY9aN8ZC+jxCqCaQa24CFvhRcqBE4eTU7erYzrA8zSuh7tAgA
5WK6b+JoGZD+0LMpNEybJwaiowmJQ8wCSWPFDjqBf8h5mPsWAWPmCunl7vJcCc2m8YYP0kZza3Tr
76hU6QWEnjh7zBblbkRFjhcEYAYjXaGEpKrPQ0MZ82MG5MYV/Us2LZC88ZbhHDHusAJxetB7dayC
yFrCxuAYErVoe+lj+cB0dZp3IPXoH7GlZawhLN+KbXxTLQB/CNVZXnZmwS7I3+aw5seQGR4/Nssq
BNo7+lo4wCbFqWQIlFA6T9Fbzs83xnO/y1YckZXkum0WCfZaxJoD7oIu4uJu7/sZNeyA480Mx54P
miVjEOj4Cnb7x42gSRQPySupQk8l/g4pypJNs7kscfMGpDyTGR/CPqL3u8cj5VHBqg3ng8cyKFk6
A3PXY/KEW5Y7LCshL3ZUsbEDmNDq4pQz2tZ3pdu9yzgvgkBzXZiInsVFeprYF0YTEyHuMy4YTyDg
qbCSrVH80Hygmd4BieoOyOs1AMHhTI47IBZcHhaVzx2xN6DKNvX7MYwYJ5P5AZLa4QYXZcFgBw3r
KwBDRTbU+op4NxVPCN8lLEn2+swE4X83Ms+OsJ/KElcrp6gUgCMEOfBleDXSpby0X6Vp4Z8elV3E
2nFbTa9IO66P/cWlvxf2SiaumZMkdWBw8QbgaIrLB6v3ZSmnOEKFSTa/XsfRez0vCd/R9up7fN3I
s6J2C2nG7G4sF3gIgSnZGwOs8b21/JLR+4wywPqwR6faWeFko6Sr+Ih1C1095ilnT2rWioBKN7o5
r+w7+cpwH+aXjgBg1gGDpP0kM1ZNw/QFV2VMUDG7xC+8XZQrnClAv7VhnklOmr8UbMv2Y61hyjoZ
5kAVGVwJPhTkNE5OeMFhy2JKW7sQYznhwBYt2rs06Ladc0KCI/Zi+UmIfa/T8yPxrPAVshX+RqQ3
MUWifTdD9U7Da0kg+Wi1BOLOHYb8f3rtbV5S3ovZYcVXoj3zasQ75Rk3DaQ4AoFTiD+mDoym5zct
iMgfgBbNEnaD8oIqMJMmMvb5nGc+zgN5YQ1u/3TcmIhz583SMDC+Yk41Lut9Vzo9pVY9Q4oyYPOz
tHEYwAvNw+bCfI2ddtrtRkG31D1mh1OsEX0WD2akJ+oqwfBN0Y8/sK7GFcwj5bVjCH/X7eGQXO7w
69AZdLxUuP7esXgOk9P8I23Jgr7TiyCcbmoExZbXVSUuGdfFFhADzcqW4VGgugJbRG5kbgZmNQTI
eoK9E90KprW+FuI7Mg7xKoSByYFaeB4HT28nmJe0uhjfpTMmBo+Y0T5ZdzV8dpYJzDoKp3lU8dUX
H7fY1UndcQtAWNmR7rOXKwKoYq9gilsENQDg43VaTmPVvwh3pukw1z/oD2IkCzwSZA/pHVR9AieU
OTp7CCfFCnWioCAKdo5wMW486UaU6JXH6bpsFwyJNvq232MWBA0telWn3UzRAh5mfCYplu2WyR+8
mFXKleu+3c0j3hsI7MkplF86YhTq3LWshQ26ByCPuXYZXAPIkYKlq6Ckqm6p91cKckGXL/eud5jO
HEtHw3ZohNc4qfLj/g2uiTPcagETvjBeVIsj+obUJy0FGdYJjQEE/hVeYEhkybDenp4OjMTez/Pj
vOdw8S6f26h0Ek/Qx0gG3/IIdAcMzO/X8Zs65SJbaBToXW5PSyUfvwwT+QEhi5MoTL0jpHxCc52v
Tuz1mBSz5wYos+r6jlnWU7LE2WFvbXUPHRjeiEDCEVICPBCJgf8AaNGRhVj9sYBSnThX1c/wgeIQ
t3p4YWAUk/Kx6/CReLSPODvj53FiboZOMp5rvS/zg7sz1nCyk1Z+8tiALU2yhehGSeIj+Rz01z0+
VKsLn6SYWimXsfQAErvWw8ac0n0RYjPaMiaEIceofYZ9lI2JO9OVqYIJTX72BfICM4PFmxmt2cxO
TrWM7njtANWw1dlFU8vh8UGdUjajB4UFbw1xdeD+mL5519we11xoxHsHy37CLL1nRmYvzygHcdZ6
PIVXc5ysEGFscFI7wBnYsm4hRrlSFVAwp69kiTgHpFrnHb+4OdyZE9PNob8paH6opOFbLIcLuoiP
/ioLrfMOwcWgcNbD83HW+MX6yLIDP4h5ppg+stPwUoi3ufqA9LFcXorfr/BA6e4BbzjNQ0An8tAx
8h8z/F4OzA49E00gvJhF/lg9AnVsYn4bxg3+QQWfLZ4FvkRt57GHFSVvGQ87vyBztpEobE/kVWC7
Nlcy/5JCcpnED2Ii12MgePKvu8wFiVep6IYHnJxRcqyHWbqmdXHth9ONAC9eWviWlDBhtqnvNNaN
F05xWAlDuAOEf0KjL9hmBaNQmiWQi+P1MXWO6xHcAAQhN/qLMWuYRKZsERPzNZnqM3seb/vwdHN9
RGKmPaVXYpHDjrLYwE3cSEiTqABtWQ0B/4xs2xx2mXSfqg4GORdMWHWvpYjFTb/SNma+jKVpaTu5
vq7LEDVNipRXNPvw3LZ1UGKrszW8iz9ad4HJveY9fox34qniZsmIgOppCFpzXmD++uEKdb7BKLN2
5fcGC8HrfWc7euw2L9mTCZACV/4dKPyAU89S3Wo3owfhm4bHJeZFBVPG09i8O0LIwKBu1eHJyXie
tb/0LH0T93yDAbusLCGro8U8TouleDPwhhZCGeqKgEmqPR+BtwbEcVCC4sFDkRrLY6xgorDYwPxx
eFRhfo/B9bqbMCVlcJqvM7e55QEF5ISs42nv8XdzlX+JVNMTXzPD3FEw7Mwn5UmZ6dGqQB8IeBFt
wW1O7yo4/eBg9LSC4nV4P9xjK4BzzOGuEvYCKl2202O98dRQ457hgaqxW78DxsrMs9+lZhffZgjh
6jxob4endF+9FiTDY5VOko3tjxQHaeF5WmGVy+rNhirsKigZUCfak3RaP18n2B+D1Lyw4trLghBa
jLWk2Xx+QIjEyr4CPxAvcDOx+QpTsXQVzGtQK/ZzFFTAdR/DdVA64TYVtpRSlwC95xJuHwKCbFfs
zlshZjq9XZfkt9/mK1oVacaq9DGiitzMXnZiaRCmOzTmXgOiB08v32YTFhZ6H44edlT81WM2QSqJ
ojWeXt9qw0lXFm9cC1UGWeQBqOtGTLKl1/MWToSf7i+vypuKw9/ziSiXccqomngEV1NWEVHeNXDi
lZk+mV4e9/YKO4Rrgfp1SjC9dLQrDgbltJ5hXEWs4gQ+1Hh4j18hbjIvJxDjDh/W+KU6Tk7sbzi6
yPe0NwAtUlDns+Now9Td1SZRKM/xjzmYYX6c8/xwp7u7Fkt8HqOEnHtc7pC6V5DM2pUMKkcyxnkZ
z8+YoPS6KzDn0VY7zuxHFjtMtOSVxDNIHFaYFBrmNWTbUY8ew6Ysdz9idYWuTJldpqebmqyBGdhH
mDrDglMBpgJUY6QPlYCJtuLpttMZa+nWuI0H5vGYnkZvlk+5R9uyHEIabWQYbnOeiOYHeiTKGnmi
xJRNUiCG/Kw7pw9P5dOb9dzaXtG6h0Uz0X1Ip2rpyWd2+7mogr0uVHBe1wl7CARazPcnUF1KdQox
QgomWb0XbGARIA/wVrlFQsUJ/AHY1m4FJJqb8KfTwK7cOLyCj7bwZcCBoFrwgVq0qX0oejrNT6sp
ytHLB5Zi+BVFHVQOCYye163GYbHY8H5AZhKK3XiNcg2crnUutyypN1d3KR50T40oBzoxA5PDzFzv
krvW4bFS+H8ASlfvPToAHVxhZsWTdC/e2XzNy85iUS4Ti98+r8rLMrY2sLXM2pPtqSRPZSuQBsyf
Qh4Lc6h6cqa1ZU+2XSD7HA0SbCiiMEps6kZQVyAd4NCXOHgt7iKnCK1Xjb2Sxi9fsHJs2x0mq6L0
qRZpwF40oyCMtG15j2kn36tQgW1PeP0+SNRBgDNhvj65pFqva+F7+eHIxuUo7iiEI5u5tNYYAATA
XW7Jy80lBPXiyNCZed/BrwLGGjJOQTXuC6EU5u8YR6Wr/J7Oub0R3XvrgrbZF6cEzwvOdzADiSeQ
bzJ/WNtkgz00M8ArPMVyRkQ09OBZDZ7LAl6aHRZCPCg9yEFyBDBKsB8mPCH3qGWEbh2h3Q/iNUXw
R76OxJBQKLJKDCfQwRd+yXA4xXEawy85MOgVKgp2JlebaegNL8EP0yvBG/ndscQ//zR+a9Njbtsp
x6qdwTOYBIiYs9HUxAtOWJ38/mjqt0dTdAvsA/IMkuAvR5MSrTseGGJXDLVgsaA7iDfQ5wB/YSIi
W6bNALhr2bouU/ho6x+v97sJMjmO/zyDLxPkw/GgFsVoEGcgC9HIxz4PoOjZyCfxfVv+/oo/Ah3+
5f5+Op4Y63+6v3YuSach4YqvXr5s/BwjJnNWMzX6iYPz45G+4DGJaqeJpnNlp3lPkzwEpxAyBXHt
PwVAasiCvnlpeDNFSixZCOYXGQmMlaruiImCtuuWgO55vDATEIZzwLfo0rdfgU7XTeWprhmOSs9I
Nu1hCgjBrKqm3VxUdxfkoy/aQ2t6A8M9tj68M6M1cv2z4ASdZT/GrlbfmOZx3OAqe3FMyatfcB9/
VkXWXv2AR5rpEPy2r50UHQOBMJZbONX7q/QwoAq+PEtzCkZWZjPECX6puhDPHTxxC2Q6aYgxG1PM
l3LOyIyRldPMjnetS/fc+HU4eldW8IaaGYPNKw3Baz3HC89vN8JToGgn1qPVu8woFE/YCKGpPjAV
QqsoJOARok1o34TXRS9lyBjMa6GkeerMmknP0Ey8+tnghIR7KUyDx9E68nKGlGOsTYlrnCj307Pw
XLCXPL1NP/pYYqHze8wroht1OWDLgycFjRZ88QljH4x7j7MuIKYn8s/LEv2RcZvfZbfyU89Ak7kP
4HJyK1IvK1dH7s7et21DZYpHugbJJyYhUPxR9U66TzybVb14stRJH5ELxMTDu+ziG5G42E2WPAX/
Sm8+NnfIeGmYIljD2qymHrP6WeJdD7P2ZbgVZXUPto9U1aR4pQmYprdM8IlQhPkgf+z+kxJkoXuv
qiDnRUnw/nBGVKCx26+jaQxhiD4fmdQrkxboDq6Na8M4T8fk4jLZhsl9Ji1X4BHYid6MvHJ32KEE
DVu8KQk6onvtwyIL2EaYlvEG85dbKDi080zfrz1OpOx0Rgh5Q8rDxNiXhyBrsSM5ZAGmGVhpXMet
KP3g1HYCZqdIz86uMbiWsm5vzw9E18F8Bl2iXC5A3CbwmQ+A8r33p+HXYXHYGNwVxDROsWSzCsxJ
uhh8pmMfBSWpW7No8xOso323smmqbtomMbAjeHh/X2kOVXqOR+0HK1HxgAm98han7xNu6HhfLG3A
rvPbccEyO5OnF+TmSFcQ8PYBxhZut0uCKzgP26w0/Sk1fvTdqv/5zL7uMXGcVMMFdiBOnW67jMlw
MwES+Hw2achAcyZOkWHyBmiVblXjbuHfDrBDT0AHhl8dQK1CT6CDP77EO2veAVW13sVp5iL2gpJR
kKsZ6+/PjPVZFm70TbnH+pP4p6PXPv8kBbS+FdLpNsxCsvDsEYrAv9/s6mAe7MvB1hxH2td0QH55
WpWdl1V4CDB7MGHu1Cfvcro/mQOeQrODhhuZUDO3pIMYNrkTx4BgBYvsMVdDekLLagoEBr537MCI
rF/iel71j3H7ZKjkpzKThKDbjFiqqHkdCJ7tWx54NQ0YxunRuqvpai8bjRXJeIlX+qK8ScG70P6M
E8hDdIGeuW4YxFuT/E4kH8BlrMaPw97Ya3MDM6tZw0xmGtn3yuWmEnmuGiPT/Kl0Up6X7tfTAUEl
XQKTbHJJYGjDDNqULLHS2proC+WlmcE8BD9noS+wli4dCXkITMhM+EsnpZAjHebK1CaU6TkuHCIm
mV03h1UBcSjHKaCCAClntEdY6AT95hL0jHUOGMDyVWPd5Fii+EPqUT3XDxd84iGsqYtAOri0Y88H
UnJKH7IvrgqxBxVnYgfn55JgA+Rva3t+eT48XoJsIcZf0KZQvdEnYyZ/BRHTbxqXdkCewO0pRGzr
sg3gujf32LJStR/I7jivdAzfXTlaqJhuQGWcd5DX/cFn9PbnioQbxGZk+AiuioW5Pt5jKgXEC0tP
xZEDTx9qcHWGcIyNo21J/xWbJIvyHQcS1Lp2jFknPsAT9TmCi0cB+ixOu8I7qJ5CEpqC+1XuJTgs
ZJrFZY+PKX6902SHLec50LYwu4nakB6O99y7kCfN/GlyDtTjgrwNzEmuPL5oYc5Z0viDnYfdlVsv
Ol/EhbZh5IoWJyKvkxcZ6iBksJYnTjzafkT9oAaZ360wv5L5uEa+/l5QD8d3132J9s+3+NI0Xi1C
i2dI5j7eAkXkHovxtYtV0qx/HxzInfj3j3qwN+ivFELZVPTeYjZt49eIKyFfr8egelItLpijAF+B
dj3DfMcbBnBtFQHEYQTL4gQli5Kx8TWEJTc26sH1xQzTAIrvzKbnHywWjJ4R8ay2oKGcyu31OVmJ
eW3rLEW3m2wsy88Nl5krShVrm/VuESG/3aUgNniZWStdue/YW9RsI+OTZcwupM8RQaZNS7iKO+xn
GMABmtDvXBxLW8KdRQ6oeOe3D4fpaZOqE+v4PLDtCzqhyvwwdolkwJqb/8rAlmAL/V7Tgvy8KbBc
tuYkFRLHeEwCSZ/i1D2IZEvUWJPRnTpCsCCsqghBJszunRrqyjIavfUTiMw1D+A4AwV8PT8XDiya
BuXIWHuxX8x9tqaah+P8kt60uyR6MCDxYjHeja944mKEDn0S0aWTPlyf8BmZXt/VFwbQozniA67y
jUzDUHex0FHoPUqc9XMilxEDeYA/yR27P9GLzjCLVtpSzCQFo7QIxVyc6X+I/Ndlno3Q5cMh2G0e
RmsUmIjUhEUwUwfhewIqN8yQihRP+ku/N12I1z6D6O35Ndb5WhhIjmCwjsYMNr3sKV0L4+toY8+a
0mnnjIzM2Ykz5THxzDfKrJ2ehJsW6rh7dYobe0wsn7pX8F2bmzfnvbnQV+fp6b3fH4wQ/xyKH6zs
1w0wCaI7U3iqkxFB9rcQ3dALUpSaqDcerPQOY3kg6eihV8Kk3CoXP0keAH3yzgcFPO60JexO6DRr
VKVHyJhTLLiBkkmsWUN8XTbgOqyLc9jFhYv8D6rppH4uAnNhbOr3yrtMj9M6JImH0hF5GL2+CXmR
eZh33AkWkqhE0PxyrUIg+WELhHTrvfWEvqb11K38oAl5o2DRJk85NCfoOdrMgmroaZvk7mUIBEhS
0wBTPcFmwjlybZJjgNLKCqEroA0SA4Jt76ATmEsbcRKMJ6YWzJUEwxk2j2yRPkfRxLhtArgUs8zX
oIdTo+EMfndeq+WtnrhS+1Q+jVA7rjEhil8vHWwZn7VSmymjkOItPc4vxub0XuJjAZzICEBZS+rM
Jswhuy+W/bTrIIHStOMYRvkIfrdrEJqRiiUc0vvN6DEBCmuI0ID2ygPCj6ck68MYQ/DAladiGI4E
hrBTl//dxmZZCjFnlkDIUOqE+BRW5lhjTQmwFh4YY6k7+4FLY6U883QLRrs7Vdh9lkefSZFkuS1T
GO8iXkJ2WxS4rB+n9+sJQSayvwkmj+sm6N7YXZV1/izLE/VGwpL89+2joOJ87R5J6cW7TjM19Axf
Gi1TLY3yjCUE7sjlFAiN+RGzPbqs3x/m297x83G+MFisvtcGJaWcETs9yWbMnGxfOFZrP7AGre+4
Mp+P9GUCcE2ubdGYXJHoh/Mgne0tvPQNx3qMK3gA9l7bl9Nynr02FA6OvS+AWJo7AtfLKaVPYIbF
VBKMBIhChZejH4jf5DXwF4raZfZue0pogcqCLj1m78LBTdS5mFvjt+dDCJ/p2C/gzjXFHHZVjqG7
Ke4ZghtKJyZw5KoEl62MhRNCNUFcqZjd1XfNlLH8n3OX/9akWlivuHrglAp1DN0ThFZex19TbP/v
/8ne/nh9+yN7+mP5dH2qqrc//uc//u7pj2mVPZ1e//g3gL+iqd9e/3gq357+2G3/Qwr+Y3o7/R+f
qbjfHvcfxFzTwMEEShbR1ORpyrbGqOIfxFzxj1R7xPgMji2+soIQ/Jcliq5QuGPqKv9n+ONfligk
YMs4RiDsooviT/3v//U3mdafZjREhqz//FL/JmATxODPX/DHLVNHBm4hsINHH7fs8/xHqa5DjEop
cm1z1eHLCGbfUtQUtn+A5CD4S8U6RSLqfwgHm9lomQpWWMHcAi9OKLyBAnPLTl0xpiQf+jw+ms6F
YS4JBzgdvKg3wxYalI1zI3YepARDbZShOkYK5hNUSCh4rzVdyMKspko0vXbtuNFmhrTrpFtN342S
mQwUh+Z6xBZ1fjKjm6OrnIM4upNAvqrDXWpv1KviNAzD5Q4plP0+pMQqhaBsffJSNpgFgT+eevKJ
g8vl8Yjj5ARentQzKXltT7v8ELY0aT7bbH2YmFRFqElkEMfJBd49bqsoAsifzVyr8gfzpsa6QhZd
esxyPoKVgtVmNj0k0wGyQkfRaL6W1hzD/OKCnWn8MgLpX4i/JzoIvYuwUznd4O+owpd6pCb36P9A
+jeDGl4wIUVwTIiD2xo+YoolKDTEfQJpU++8kh6uxr21KXaXVQnfEcE7ywJo81RC4wD7K33oDd9o
F8UmZ1qBLoleE4YDg3yVkbdzCUG661bIf6vtSbo7k1ub3RDeIUljYxc344yMF/s2Z20N2udyAdpR
LM73auqRiGsjlhhfVSzl6p207h4ofqEsSq/Fm8Vxzg5qj/zWwPcKnUA4WpAeFwn72fY1L2bn0tcO
DgQ+OJTSaK5rK/qIlkuFuXVjP2QEjbz+w3znv/XyZbK5/nq18p6y48eS9OfKVH1egMSf/Md6Y5j/
LlJfCWyVrZFOYutf681I+XfY2XjOGZaBKT/W/P9cbyRD/nfGBDYCAoPxjPE5UlYySKIVgbKyShCp
PYLj/V9Zcb6ABxKzbVOQxNUv45+TnndNLdem3w40wdIlgdF9Hp6za76re2Tpipyi+COnqbWze81E
z3+K+5/qiL/PoP46uHBn/TTlTqpIlQbY9j5g0gQF4ASekUU5C6FRZHL4P3l2/72K+OdxPtJcPx1H
N+JKtYsCX14SFkeGN1BgXszAarxPz/6bdVtUIX/VXX/9vhh8f/r9UjlrIy09UPsYmJM9HY3X/PqT
3fgvfvrLxKg7KebQSQrOEz0wOs9k9vtT/vtG89cpi1v16ZSbQTbL4VhbftXfSAAY9mn8+x9WxJl9
dzO+lGrn4izH/eVo+aZ8Vvzrpe7GlWZP9Z5IjQNToOb0eC7V+0QCAahQsTWd9XhIoeJnzIMHA98Y
/YRwKYP2EufFD5Xxh4b3u7P6UqoqR01OLd0wfWydyGdDU4dNK0N3fSXjp4rEEsDaLfxKcX9/G9Rf
vRNfanA1uaaHzh6OwTU6MvdBjZbYt8Px4GTo8ZWObFD2Gi26rLuMNqw2WKohgKVHCRa3TsxjFi2j
I7zXMo/JaT8tJc14MhIU950KeeCqbaUKU2d8WfpLvvj9Of/qM/kycNWuqRENusw7kahheaQRlEtc
v/vr2+Wk/yTK+NWL92XBKcvqkvb2yfSrGYwdr9ld7/sHxTf8HlN8+TlbaLe/vxrWz2/fwy+LS1d3
UmtGXI1oTrJVCqye4KbxoxLh+5//cDD+9AENcjoUSdzAB+vDFOaizKz19yf+izskf1lNpLI/GXnN
J29osCAO0nFpn/vY+f/78S/rCaSS1EqIr/Zl/baCNJz+sJ784m6LqvnzemKWet0mvJ++HiVLTb1u
Ui1bZQWpHpq5r4/Wg6addi18vt9fhvKLrUP+usrERRqdy+OIBca5NhMZMkZ8Az8cJh3kPugABY6S
vz/WL75kWTynT0+6wRSvUs8tVhwXBuCMIy+U0urT73/8F9+c/GWZQODS2HGn4j/TQJrSjqzGRkWQ
FoTeQ/zTNye+rW8WP/nLh600ln6WS9X0+7xYWid0Onomb2N9tCyPl/dMoWiUjYSC1i79y/kQavkP
R/7VrfvysatJLA/dYI2E8N82pg1CiuMPb8CvvpIvn3csG1WWRjngYuNf6/c6ef39A/nFTjGyxRv+
6XGXjdQp5Ygn0hLXMDjkWi+ucPrxESC187aEXtJgj7T8EYgTn/W/PpyR/eVzP/ZKVpRI9/w+Ndaj
qF7FCSPTtlYX3Dr3SnRJmY2CM2RvuZYRQmbGpk31NWUjnPscW45SlsKqHt1dGVFeIrMcY2O8aFPl
XpOPy6SD1N9b3abL8coaQTNVLnu1TnaDXc5qHcZugil3VIVZLGEDoeHiEmfu4QTrTk2McXoZFlrW
rX5/b79/2TnDv99a9ZANZdsLHIs6LDktMjjBmbUutPvf/774ne9u5ZdFSM1jYSnCmnwSKM0xcxND
nZQ0pHX1lJTpDy/1928eg40vV3FqmsSu8shv+9XlAKew2P3+9L/M1f6zKGNq8vdfbpPurJfyYPhd
N5QY81tP5y7anGIVZy9UaeoAgS3pHGDCx8O5/uGmKWIV+O6ufVmCjK5qujq5gsHBd4IS55DOSQyV
EL5n/o+1/q+ezZc1qDrUuZ72relLOrK0hkJrpOtPLah5NFL3xgm/6CRhnppa1f2QR1iaJr1fRfn+
XCDWoQ7RsitG8vU+k+Ex/v6G/+pJflmemt7ur9GlpETAXqRtSW80E+/3P/3LZ/llfVIOhT6M4s72
h8O81l+rS0MM95uFzudozcsKvx0Ri3Hzw9F+cXe/ijMPp8qyrmnHm29laNqu26qByVhK+1Q7e0Z2
2muEiZQxtIpr4uTMq2Pg58R672IcrK6wLKX/x9mVNccJM9tfRBUgIcHrbMzY43iPnbxQcZwgQOw7
v/4efJea6LOgrl9dZWmQ1K1W9+lz6E8H5A3LP0dj567i0igelRRbyP0wmL5ZXbc1WnS4hRDKHdf6
yXWn1p1X4sJNyw7hPHME/P8hgwbwASwwWyh8/50RuQba55a/xNJ454/E9MU0nDJR4YJkPg/je88s
roeA3BjUuSvL+KXoPGR/eL4Le+g5DxNaBhwJpdewcR7DmNy6IpoOOR42SG05eF1Hw6lPimy//Ns0
p1dt7e4NFqaZG8FbWOh1KLL2ZMtsJZz7/OJmruKJoFBnDV6H56Fjf7eYX/HmKefhmp/TeBxX8Tg0
4KXlpTZwrHvQnMLjpCA/nGsHzQfFxvLy6D5BcTgNlEyhz1UFUCZHD2qLyjVKNObKJ+hOuOI5rMGI
oybI4TOT4lDbPyI6fLPiUzDlKwdPN4HiPsKOOE1sw4RQqTXJY1qmh8k65lHrL6+OZvw5V3VpPgGZ
Qwekl3xGfpjgzCEd6G4pYP0tfV2eQbP+c8rrcgYriqa0rgkKYE5zqLh7FaCND+ng5dEtzelXoTR2
zSpgmgK8IwFQSx/SY3ACkTQgSjOKHd226JFbnkm3UvPfLzxAJanhpN4caEIiXhw90DRV3l6mv5aH
133HvHwXw3spY4O08B3lABKedwmC2eWBdeuvmLABh0B5U4GUoLiW4Gcq4x9FvRLIaZ5fTIVyZrSs
Imei6J8/QpPHb/18y8CPvJnVK8FbeFyjbdctvmLErmE6idEG0Iau0Y7nYum7xk8tsJGtIW5nn/NJ
9MMVS67zWqTjaDjoQ9sVUJ0cjhDWAlQMxOP0UN6OR/qwvB+6hwVXTJoabho0kMlAQgL9X4cAbVT3
aJCZFXsStNmAyYnvR5CGkA06Nlfm1JwuVUfJdoYi6GOsHzRoDgPSIAL4AucG1NFQeANNxA2eFStT
aRaSKfbuBFFVEFkje7QfEUaSa3TPpc8usHc2Ikl0sqyVn3XfpNz8gL/HlEtkjcGO2qKNO4mLlW/Q
nLYPcvgLWwxzl1ZZT4Bmct4GggZGSBSFA3iPwRe7vEoao1SR7JXVNzwIELXwHmWyMoV+/Q1Jx93y
6LqVmf9+8fudVtatE2aOX9n5Ngdx2Kq71Y08b/rFyFkYNMB7A6qWs2uPYlUQwy//Zl0g9wEDvRja
4jS1GygE4dzMAFS0zm3E24wABlPr3OK8PI3uAxQzN0iU2D1Y//0CDL0tiHLd8nF5ZJ0vZIpdm2Yv
+xp8pHg/BffAK1anGaZd9tvEAnX3zIIi88PyXJowf64VXW5D0iU8KEQLiOQAfj30XIoQUCvriZg/
GZqxlifRXa0fOP6LHQm9pu1kivMjkCwHhGIH+hng4IEag3wZ2oVOAl003Vq6U+cXHcWeBweVCKPB
Swnkhxmw9ya6vo09IL0H4yYMIDc9N+7gibJigpqT4Cj3uUcj6g1z8GmbJwaKWoIu4eWF07gPR7nK
ndI0nDJGjWEEPyF4Kg35mscPFl25qjS+w5k/6GJbDCGbNJIWcPMo005e+TQF4hiV4XH51+vWRTFx
D7W4wBEI9gmgcWkJaFmx8pjQ7rD97y930qyPycjQKxNaL6GH5qhpvLNtem3aEyRQ6/LF6ev2wKts
AJsyBwW4dZUV9btw0c8Xg2izSAA369DUsfypupVUnIEggePgEHh+G7zQoUOzbrPLE75SRtGNrvgD
p81z26UG9wtWQyS+kYDoCnEsO7oSu2u8AFW8QImCLRTEORLSAT0xy8/zX0Hb7oYKwqv2SvSu2zOq
XOeRWyWjEaN8UgQUrSVopM6T56ry+CYNQPHKoQFP4qMo8cDNcYcF4JYN+uw6GZwNz5s/RZvGW9GA
rWd5yzSnkypOQgCzk5opHlxd3W+m/DftVtyBZreo4g6sIs4NPtlA1tcPiAKddtp041cXcZ70wmRj
CVmj0oJNzZDsCc0VDfCGP4Cn2aDRGORq23xnnEwPXLXLq0TmI/BJNPuBK7qY0Owmgxl89HwciKfa
7XKonUzeJhFkb0mwKlP0P00OYL3W8A740aEyEaUhN4eIx/xOqgIysfKGQwDP4uAgl0XxI0zdNzHZ
NzJGH21m5Wiqcf1G9kcnBGokN9+z0Xp2xkhu2Rjedn3eb1ua7ZCK3dEGjVwBvUVX4nVhB88G7YaD
2QPhYk4rzY+6Y6E4LROVfAuWDD6K8lpG6NZx1m5B3blQfNYw9GHXRaHrG+Q5B3MdWv6gXbC8Tbqx
Ff+TTkGTmWwCHgEN35Yp/AxYLKMxV460zj8oDih3Ci9KYpf7EnwtSXuKXSg4gPUGjKST/TVMBUTC
/j3aEtemOfW4jSZwtTBUSEIOgq2Io3WqXfmO2dV8cphnkN6l9dh5JsIkHUCuGEMUArtxAyVfPI6s
aGv3w02aAOLb5dHXjhJRPAxlcdgKlzBcr/t+eK1ANru827oI94MI7sIo40GMUyM+0l09+CPljt1l
x1nd2j4G2+lueRbNmSKKqwkaWDx34CDT6GXMQRRMZq2Nr42tRB4tQuegzYBjy8rTFNxm4Dy0p93y
2BoEEvtoULtYHScty7EiCVwvehQiQHsN4M7nNrjk4JxW5tBEZh/M7xdzIOvuWVMBDYh+O9OWSYj8
XgGFLwHRh1jRzL8p7UOIRpw7Y6VIpHsVEMXGqzyn9lSVgW/ejyDdS/BZ4sV+nGl1xFW7aX4sf5pu
2xVbN4VnjQ7B2Qo5WDoNsrd79jvIjV/Lw+vy36pAdjOmyRTCWfkVOoFCSJiVN9U1WlimF/RybLx7
fgNhCHSYz3VI67A8qWa3PkQNLnZrEEUoO4YynhuAUxJcAtkAIrIfjDUrtqLbHFuxdZbVkZmXOA9z
a2HxPkPk8eKE7tFMVAEU0IpL0Vm+rQQXYd26Y13GQEX4CSTaztP1zOsCah90pYBBZS3N84HW+8RT
foCQLlZMVGmQZRNHlxX0SLo7kJFdZdChKx47pNXJlXhIQQkxgLUDdNjJhn1b64/XnL4PztCLeWuE
0SExRteHg76W5XQiTN5Mcb1it7rhldsdWo0ls0pkr/IU9KjT3LVmRS+J6a2cA91BU+74FNiqfBqR
BI8BPIwdMAuBEHAmhbdWbjCt+SheIAjiDryp3IXgWAtJhcmPHPMkO2xC0uF9HfdPVgZB2h4USGN0
y2SdbmXJ8QLKo6vaCCAkJjuwgckS0lrwUIV9XDYxTdxkK25j7JgwmVcyv0QfnEwhyxqv3BWaS1vF
Wro0MXrAPnAP9eJbzAE/96QPbn3+RtzvQ7v/0u//WO+LgwcIWWEAFuv5KXp8ctuZNtKl5sonaBbn
A9l4MfhgFWZWTqgcSYLUQ/1DEH/5V2vO88db62JgW5DUNOQElgz52IzfU84OdlR8cfB50ovBxyGe
GN7VyHAV9xV/sENYvr3iyHSbqgQA5ph1hZU7SCxWNi7nvjy7NUFyjh8agxynjkBoaq1uoTHKD599
8R2U2yiIUBOBpfWHkDNyEjseXU1s5WLWba5i86NMXWZ3eOkhxytmZknyuLy5ukvlI8C5+OGONId6
MgB2gmZS+X2mF8xv7Dsptj1Uyw7Z3jhFazUp3Uco5gv/YdsWYD5+0UzPgIY8TDm6jla+Y16JTy4T
Fdlott2Qc4nLcU7Iyh/9TQ7006z6EeOO97+YxVdRjjznQYWcJTAC5m2B3uQ1OhzN8TGVq70uxzDJ
BPClSGXtmwBCneGeDdfl2viapVeBjn0flFlYoF4XmaeRQaMQSi3LC68bWTFg1DJj0Qhkpcb0T9ZR
SNWtxe+6o6lCGGs+Zim6Deb4F9oUaI3zA4getxLBCEEOQvxc21Xd6is3tmeRQuQxwHNsgAYMA8cu
5L6y93y1XKBbJMV8jcj2eBTi7myNKQGixgL91WAelndAl/k2levatEWUOXMxdo4LZzFe9GD/RCID
mRqC3s0P8piVqXRWppgw7fsiqgXyCzNHdHIEgvi/3z3gbX6R/hrNz/wa/09bdlQwIxJbYyhjwAjm
wPB/O0HXdcY+3w3IC/x754jAK3OzoK4fWU/cOQ6s2ywvz+c3Jbpf/h04pTxywigP/CCLdgx6ZIEt
tsKwVlK0mrgMjbL/jk+TQUaGhToceZxfZzXsQRZ7EPmDPBCKpGhtB80J26fQRQAr31pspFsuxcLj
NCIhNUsHkgO/aHYbVCtXv27c+e8XN09tOH1nNjXwNBXIkT0okLXDfnkjdAdIMegs9JzSsfE6p/6s
fdgcIVwJ+vI1f6H75Yo5o+gg3JIgV+4iro/fGnvNkj83Lwjv/bskHgvNljQfOReK6tXM+chAsO5D
mxLSOms9BhrHCl2Ef6fJyRRbdo9pPmQGZyrWZtbzRUkpP5GZNBeqKmun53Pf6qgYP8Oc8MZrUGBn
NSgY0DwOxekOtL9ZuIbb0+yGittDLG2Eskd5MRy3tcEAGLRXggqNPatoPVRIix6NMMCqVZAOvyP1
GcqCyyf089gUReh/tyBpRt7QbmQ+FFc35kTdTVWANDmFTFcGPoCeQX06zclueTb74yHziUtVYXdh
78TxGGQgvxLlrRG3dy2N0LyTt6hLdODzrLynMplA8+SB353wNN5Biu+Vdd3fvCPozCWo/LO4+snM
+MXw2Dm37b3BvMduDG9kV51pGV93UD0tcw/yMnkBgrPpTswas7UBssa+mx69hs+g7s7eApp4ZRPr
Js3AmpWBKmRqruwu/W7K4iCz7liKEbmmFsyrTQVSggHt8cw1jlNLbhmYNKIieWJp5ke9fYqKAZ13
tfeWttDnTofjJO2XnCffXNP9RVp3T4wEShJJvZt6KGe4oPAdOgg+TKBrqZEObHsOMs/E7/JdB1rL
PoGwQgx166qpt2adPnp4wW5cAvH3geyzJiB7XpCryssevaBJtmVpb502e+B2dj+CfiUYi3dkTTug
Jl1z34cuiKa75FdOwTSJtPAmaxL7kJreW9hN+yQHcxowfqC4bdH0z/vujaNFI0LmpXbI9xAqHsEU
gzunGLYscTcxGp/rtP5e1eBOqvqbyKnEXlrpg2O1x6aF8pYdgZfdCvsbo0yfpRlaG+BZb0YgbIui
A1uTh2bpKKvvWNZzMIy2VzntIZvDDZCPGOBuSwo0C3NR7IHH2NF+eKm7akDCkX3LPdBPjewuyhlo
S8v4mFTTdYZmZ7vr3xsQ3I4mNHUIGGw6YIaL2PhZRTledMOPseh+Fx4kX+MKdUU6IlcQtG+JnUO1
L29vEkqDfQ4ijKhOw1sUH98mI3qjdX6I8+F7MyR7E5RSZBzBvVoON1khftY9yMQt59ZLQTBfe+C1
AThlFzELJNToD+j7GEyqrgTLkjzxBm0JUQEp9oaIHXCxOw8Mepnr/RwIuxYGUNnpKO9pBTYckeEA
jxY7N8I7JqDls8YBzP0Tg4rj4ICrbXr2zGjvFhA/BL773iXpKS46ULuAuGLjNiYI9Z0MJAx0li/s
u6MpzGvScRDLO6CXYTn0Fp0zvuKpqcjZKvnJs/NnqxvuU4eCCccdz1Xv3s5NVIM9/q1Ga622ogkR
HRUZ6xZhntWzxy/A4Haa5SfoqXoDPbd3M4unNn/Q+/2+7Gt07li5e2PWFdLJAHRyIIkijY0duCte
THdvucq9m/Usq7wCoEbwLH2fdbegRw5wHcRUEPmMx2RmJln+CO1Uyk3MSTFY6YQngfUIvNsHNib0
UcqfcWGgJfbXMu66K0a5ilvmwV7mGz8k90lzm4Otr1mBO2qGVsGyMjEK0ZRz3wqXOxmQg9eBS8tr
V/ARmhhLRcpWDXKEuHld3yurc9k8NxRt+F12SOp434JQO5XVUdTkuLwhcwj9yf2lAmfdKm9cHs6h
NciWk/5HAGpactUO6JIJ/i5PoQuvuXIn22Emw5Zgjnovn7oDSNwfwMl1Nl7iRwvK3j8A84Baa4yH
z2GNZlQTBvB57y5i4KiNu9i1asikD+zGBc2QUQFcWYPjwU3b51rS/eCstVvozsNssBdzeR1hwprQ
T5dYVw7/XRGwNVtruR1NmKdCa0Ung26seugysfjgllBiKYnvJOMD7/+HTuYf3pFLnhGdE+OK+Rdt
JUhnRsFHzU2+Z2DpO4RXHeC7UDRru00zbfLbtdl0q6U4ACfL+iSIZeDHwI+5KEAbGTSJnCCODsvH
TXeiFcsfSsIBi5owATpBLAkVMA46LlMm133cH5qChGu+TPOqUOG0zDM7GfPa8Plj/b05lf4srUA9
UHGnYN92V6bR+H0VSWsTEbW9aQa+B3qR+JF3K+UUzTqx+e8Xxzaf5hRTBTCDHUBAB3qKFYsgclEj
3uz4PrejldtF489UGK1tRzRgRBp4MzZ4WqPt4jDTT62dJ93yKJaeJ5Fn1gLDxyFo0q769Gn5GGk8
CJvnu1ieMRt624gSyIeJ+FzmwW0LMajGATrDbsDyn44nOfCVI6v7BuVqb5oiLSwT31CGf6Js26Ur
jyFLY2wqmtalBbUlLg2/CjwEZA4YGFooNzF2LvLkdiyzJ9szTsDy+DRBwzFrsmZXs/wWWVMIVXXF
GXHzWo+GIh34v/2MDlMsn0xZ6dHEDvxsptaZJCpgUN4ujL+JAUrFCSyZtHwIWvcszOwATvNqKykQ
v5MxvXBanMcBTPtN2RSQAcm2HLJKNvDZEJLJgk3ErVfgWl7arHsy1uBTusVTHIlpFgXh1JrT6nxH
WnYwBdRxIrZy82o2XUXvToGTZJ6HvamzP2H7xNdaoTU3horXrYLQoqnhBX4y7pPiAYu8b/twE3pf
Q607KkI3mhtrmy40fCv90QUHAuwv7f4sW51mzVU4bldaveEgO+1ndA+oVRMyvGzXsMW6wee/X5g0
4Is5WKhgZk4Aqiqoz5nht2gN+K1bdsVfuJULPl/E5f7UvWSgCQcGygaiP55Mf3lpdOdFcRIZTXKD
9BlUHhhoPgZrh37H++Whdb9dCQA4JxGra1wFvCvBQZ3OnJkSAO/JupEgAfqal3MU+zfrAPRmlQB6
bmyvRI9uBPiKYbP8Cbq9VYx1mvA8ajvwpYSQbzDS15JD04o8Lw+uWR8VYptPTlQErhcey8DamEgF
oOkEqeBDFjr75Rk0m6viaytGi3jsW8M3wbSKCYpB7pZH1v125Zrvh8jAMsOiWImOOFKWkHWcwAYt
ylM5JfnK4dTNMv/9wrRY1I5DOBXQQCTFzHyOcCIAVI/W8kqM5lpHjgZB41DFgm2HuDwQFS57cFfv
7W0Cxu/oz6xtYv2q/HbFM2vOkgqbrQy7pmlYGAA716fQBKLRmUI/Nfn4tcOqMnK6skJDBWkMiMO4
G7eFxBpFI8VIvxYxUsWcWREJkedOeBzZSwVOh+px+ShpIjmVHJ4LXNx1w8UxqUGsAuR1DQBmy6Ea
XchkVw17Y4JYovx/yl/8X8BAFZvOWD56qB6Cp6eAwF8GARMz29eW+95Oybnhr55Fr6LJg5yOsWIs
s1F88hpWYaw8TpOylbk4Zg30qAvw7eHj+rLYiO52sFeWUUMGgDP7r7EgI2tkYYvtn0iJhGP2mvbZ
LiHNjXQrH0+Kx1r07aZvg/sJGcnlvdOcaaK6AR5VXlrj0nYIBIEhs0RB/VzL1+XRdYGmCmoF1HCs
i7pETHCbfEdamb/OIjDNUf4N7U15nnVYMr9cwZ9onI0Kbo1KdBN0CQ2PKRLf5XDKvF2VQyove1j5
GqI5BrOXvvBmo5eWUT5/DfWn8TDjHGdaZfh+6EW/zxTSXyx4qWjXUtQplwlurRgCIgH9zRCoLX+D
bo0UH+CahHiiQc5lCostiQ+RAI+He2chLFmeQOeLVUgrSxKvy1voKw+v1qE4BHeQFNu4r+AeAOHl
WsVad2wVFzByUSUkawOfjsce/N8T2gcOyx/wAbv8xNhVMGuSRnbUAPfmWzIkm7wu7kXinobSA8+8
HewNSY+48wFuToxTU5vvQRiCeTP+Q9LB3DmNcRsEUHBt8LYFYA7RpAAv2rZsIIjthRAZB5Kv6cm7
5wwtCN7dM5Nsbw15urLBs7P47NcrTqSmBiozDvIoTvbTo7cuj3x0GW3a4CkE2KKsvBVj00QmKjhW
9v1UtzO2LrJvaAxuDdCILm+AbmQlZkha1hl9Z6A7BVK2JBJ3Uf215jhHRcBG3mDibgrx1AzNZ5dA
gLsDUg0oi+PyT9fQGjoq1NUVLp+EjaYKsHzsss7bBE59TStyMOO/Ymq+AY34s6iaLS3yc0qm/STB
iJ861wlDhZYBpRLdCZHsl3+Nxkjs2Y1duKs+7Wjc1/PXlk6IJKeH9vEy4RuLIHT52hSKOxnrgQlh
Y6/ieji0gQGWNRCEkhTVoOUJNDevyjwq0n7oIevlokLznqcvCarYYfYjR4v6avuVbpkUX2L3UWr0
ECoDeL15RQCJul6Bks2sWNSgVJYD0wYyYfDDL3+RZjoV+jpElIccfAWAFpJbmQX3RUj9sc5WkIuf
Dw/26n83vchQ/7TSPjw2zoOd/7RckHWsZAY/vztA0v3v0G5jWAl1UhClI5avzDenvmtGiDaU3spv
13R5WCoeox9R6iMdbnAjds7WAIkhGVTFhlXgiR7TQ5wJ8BBZb2bNfkW1e6oI+bG8KRb53OuAM/ff
j0uHgtI2gRhF42QltJYba9OFHe4sAmnwEiTIrCNX0xR96+IREo09AZKdP+bddJ0a4MNruhMlIcS+
qxJqJyXFf1P2VhjTIeXTIx0TJKwmcSVRtwejkgXpmuCdJhYEXIp2Gw/oxI8t95fsbW8TuiGkVGIJ
3Vby0/QCyOmaUBZIvWMdk+9eIO6zDGXFIvIOoBX61eTlXdGDVSOOpdgIx3pp2+ydRPkjY97Zzukr
wA23Ri7ozgxRGxUtEDSGe9+7BrS2HQqtlxhFb9PMwGOdHiW6Rcd89FFjPucemlBGN8GL2frRQjFt
ykmOmLf+06QOUkdm/ruV9k1Ap5s67VAJR4Jpk7UgWTIE2j5qCQENN6Jbw2y+RyJ+ccP+dyktNIYW
w6vRSgKyDo4L0vYehijZCguyQSwMICIcQvU04nWzqaIk2eQcuggycE858Z7D0P1ZwjDLrP82tNPr
UKPpRLAXlPFvwzqBNpLs9sjFvlkRRNU7E4JjOSRpO/7gUrnnIRjAeTi9Z6C6ak00kwvzEIMnYtu3
42PtkacoSp/zDrMGVVZsndg4cG7/DBKoptkpZANLBMotE0iBymsjbX7JOr7K6gpyEnFbbbgYoSQ9
rkZT8/H7z+sc3Pj/HsssKiiviAlzDrr9ULpkYxdQQOPDZqR8i4r7XVBPfmxWR2Ck1kK4j/D8s1mV
IGIkYS7NCLNOLHgMmu6bMRLvyopzuRkd+zoDcGTTMNdE+QQgA0BQXvvUhsbHWBUQpS/8zKjuGsOA
eF2dASAZjg8ELcF2KqATW07pkbM03QcjiDNKPgAV1btHEk05JKJ7lGTy7n4YgkPTCQis9sG2ngDK
iqLuWnpQj8Hh9rj5KLi3nQBw3gw0x7n8lmX5fWFF15yXTzkDlX0qw/NwLivnwR2A9ohZJbZGUkL5
1oWkEEmf01SAbD2GQIkhrgJhv2YFVJWG4W3k6VUqstdkshDd5w5UmFi0cyKo5ITi4ITOVZGVx8DA
JdeHTbWRsbMjrHkAct9He+t7R4u3ehL72oM+cJVgvdquwyO1CDYynM7wnsfWgQQuKHwJYEjsxgrC
eyHbb17PIWEaP5UB6AzC8WTWhrtFansvW6hSlZ4/GOkRlFJ/20mAtsO8LaP2JbawZhLp74QFux4u
syrcU2q2z9xjhzKUf2D6/timV479ytH+lU7DrsoQ0GZtCcu6qQYPgoh2eeYdsp9eNqM16mTfBsDy
SN9rpJ9LcvRC6zDVv9mwH8Gtg6trV9jg2K+H4sqy6R7cZ0/Ug0yRF3+zc/M5TtYA85r7TMWz2YUT
V7Kf8Ngqfpv9veW9gPl+2enrhlZOuddbkxFwOId0zDZB22yKyN4Y+d/l0T+PXODI/rXcqqfQyyzr
5FiOPytR4BlX7CRQXUGMzmhodC/Porm2VFyb5DVnbZwlx8hBygitA97gL4+sW5357xfRYwmWwxYo
f1BTh+MraKp3cyiO2+iLw88fdDE8bGusAAqOj5nTXAM5sSt5eOtM/X7512tiFRW/YBs2o47Bw2MC
vBJI6v60uTwIN9vlhrNyfDSYFUvFL9Ca8bYrarx0D92ZsU3zOCtWowwPPfZxpmr6GmrB4spWALU7
RX1FwiMIGH2RhvXGS6d7l5XQYbKRjWoyemzTauURozlSXNkZYJcs3GDI2fYeuGydBwAFl/dE8zqy
VNBC0o4G9TKMHBXpq1t0EEIH1aNTxSfXzfYEyWGwo/iO9cvtxKHzvH3XP+M5uzG60ucQ/aiYuAnM
aIUGQfedSjgbianL3DAPj8CgbCb2I3K+uIBKQcM1zbYBHxnu7DLyhzq7wsvvsLyEumOtRKlW3JmG
NcTQ62bhrYVbwG7ePZpeUWjVLc+gMXsVvEDYNJhDNUbHlIFxMf9T4SaW3srgmiVXMQuhNFgLWIc4
0tI7MqM+WFa8+9rvVtxt2NZeVzsCepIF1PPQmxl0vivEF0ef9+PCWwHQOPJMYHRvus4hONuab0O+
1njzkaD8JNxS+b7QlDhK7uFhRdIYujFgg3WnJ+YO3+IRPKzj+KuOxpepgcLYQL16I9DesgMgEhzj
8t4dzFvHDX9NafEjlvKmT6BJPFS+CfGXrncfjUGeExtC74DS7HgmJTAKQJ66WXKdWe7tJL1xY9tG
szXBEZOE4Ncn7lNt24gJZgzo8ubMm/DZB87n4WL5rM5sjcQI4iPkn95it7lKSqPAgyW6MzzX3nRO
v0YUoDEQpjx/J4sPdpTL2VVmVwHuxA7s0QnAA13x/LVvUdyGKYO+siJYt10loIye+a6aQxwHG2Y+
GsClLs+iYdaxVFRE28q49ebHdrMDGW+CZvCPdHO3bcYNUDib4fuclPhawhnKs/9ukNPn8TgEXXjM
Ubk3auPd9sy1R73mCaMCGjyjYWOb4ZoExO9DpXzWJWRHY7dWw9B4FRXZwDtqQgGnT46VRzatC0BG
N66kPD4qiJ+cXBXUAIxz0aM/Cnc8YLCjy5/Rqz1uwfhyADu5ODV82vN0eLIsMI3Ycb2pWburJxOE
EXg2S6DKjRpP82CMHicOnWrqPLdJ/KMPUogEAnoDFPePHoCMAnz6RmCeARQ41TZA85MHpUMOLdd0
cs7Q2PlVVeIGFBh7N8drzKOHIgvKzTDScVPJSBwmDgC3g+g/91Kfe9FtVyUPdkGfzbF+XD6SumVW
fCA1m8awbQYvVdk+jwMbEBz+tjy2plBkqaxoCXcbMg0gwMLD33mNjtYxmJlCf/c74yr75oCFMlsl
QdFOprgjE29BIzK6+Oj+xCNaPE076Acf0q3FZmTjDNCexbnWqOQ0N6qjuCSPlWBYLCREsMVwdAJA
J6lxtvjd8srpdkVxR5HoSWxbcXI0s+bsld3OSPuV21r3w5U4phFJ0IHCSxyDCnq4k+F9b4vS3lM8
Gpd/+5zE+My4FK9D4kIMnYNSUU7Ha2ZZB6Tjd/3Y7vsxP6RWvmuS/pqMa5T8mu9R4Rp9XU4xhCvE
0UaIAG6lm6iw8KzP98tfoxtefU6WqYy6TILuzDxDAjY292AdWB5ad2JVYjOA493MK5L4OBZbwCfA
P9vGe9puxF+G8ypBrZIfodu7ViXUHCqV7mx0pjZPiwIetXL8QJb7xGhWYOy6VZr/fhEKFJUZt2lG
QQ7ZXXeAfUbngRxWVmm2qE/OkwrQKIYKyVbTEkfncSYJwoNvByaVqwny2gmEOteIVDQxhgrTIEYP
FhUHvgqM+aXIr4cOet9g2AzXGCA04RJVbDpGZi300Hh6LOhDOlTbGOmD0ZAHNp0pX8t46zZCse4c
/aAlLXBcs3MOpcjmCcJqO2Mrr+Pv7Y7AA1bPX4wuVMAG2iwHWo0yOubmTTGh4Aa+0OUt13gQFZhR
95FkNUj2j4n1o8pu0MYMIPx3BIDofHoPs2zvxO/LM2nq2paKzijimrJm7sSaBTCMzbxawzGEmHK+
ix6/VhyyVDiGEY0jdSVSUiy5ovRxGG8D823lAzSnSsViDF5gth7ejcfeZecE7fBOHknkN4HkDYby
loxlubGdZisl1NtdG6JSDJVKNzSfiLAPxhjt7aTat7Q9k856Xv5RmkOoQjbqKEIWCHXxY5IcQ8me
wqbcoO1o7YzPBvOJQ/go9lw4m3zysthBjzhCz3FPICUaPE1+tUefPnSB2VoRVOMPVLRG5HFPTAM+
IhsfafhngsDoxO9AybNyD2u8scpL5lmsj7oe93CdvExtsEGNecV8dCMrPqAuwO4/EVzAni1+SVrc
pc4a8FL3gCHK5V7guopsZ8SzBayWA55H2+Rq5pOIzv3B2kJvdC/vIcYd7L90klTURjTaTdnaHJZj
i5uhsXZTFzzwtP7ataWyjQnEDWwkFQpJpNyDnOdEjOLKc8vd8q/X2OZ/oClEFdaQvkEkRJ7GFEq4
aEzrnHITm3cJGh6XJ9E4S5VnLAWjeOhRF+m36KXqD070XBp/A/fGTc6ieEzatbhRYw8qyiIJAdgI
eryZKPLqccwPnludDPFqrgp+65ZrPs8Xdt2jlzoJDIpirWc9urGsoGLTo5mV5tB3L33AbqBVJsOd
ncdvdTnY+9YOt0PQvNhoaYN4ED+UtvgN5r2dI213Z5r5W1W16Fd1s3bbNeK6Z6g7BXHywNvsTIj1
O2jlLTFLexMEIzSICTWhuYfnZuN20JwXqAmCYw9quuKcmBxFGzY+DOCmY26y7ePh2m5iB/40+csg
RnbFpQlKIeS6w85FW0cP7C03vvNgTFGAie7mUtWmdKREvSfod/FEjmMOyfsquh9J+jBCAMJoJNQN
+DZvf2VI/tfD8OrYuFnzOLypbXnbQVV5DMkbQYp6E/fTgRnJ9YRy9ClvqjfHid4zBPfbyKreBOAV
mzhx5NbAgK4MbwJoMPmDdG7Rh/A7jKo/cWUiPzSO1iZtjf/i7Lp6LMW57S9CMmATXgmHEyvnF9Rd
3Q0mmmTCr7+Lui/1MUUhlUYazfSM4OCwt733CndWo20syJXws9QQ6gehgIwJWCWJNSfp/Drdgrqu
5JWlbhAlCMidmeMk2FYHlP8DUl2Ycvh+H62s76V40BSnGYfkKK5ckXKlRwC7mml40HodnkLNFpti
7ci/lBBSZVL1rUQPtotdoAjAevFm+4xhdMF98DRv+AtxZW/r4LE2FfNAftpRORFaDw063PXyf2nd
O8UWnWyF5akuVYXQ7cxHrqOBp2rJKa3ZsbRiryjL11CxPYYrQI58z8NJ+vZUXmgcho5gvV8Kpcay
BHc+IS6bgJWq7eiUpsNWhW2+ln1xNiCLa7lekrEsDXwxEwI2cA/w0HWieF8PkcdBcc6p2H2/XNaG
dj6cfBpaNsjQLOZDiILOuGwId+0KOo/fP/xDi++rz1ik8CyLcp0lJEGd8MOXbaf9Uz2IigXaY+TP
riHdOXzJX+tb4SqHLRb1GlCHLJJ7rHeiK7oi3g8s/8u49ksd8r9cq2H7kCaOZeS3XQcEDzefOqVE
p3uytxbqWhJbTFuc15ldFipud01xmqzEV9hYuaDajvAPUw5DpvQe6uFB1NnNxtFirdGnLWZwNEGX
Cy0cZbKzONR/UpgcpC7gBIYDBl0AvSd9o5izQrlVl3C3QRYpxPnQ6Qsv9BidKrd0wbOFgqrlaF6N
KtjWMK6+aTGDtJd8qiYcKmdlqVnEatqL37Xt0Xt2bAP7wCHQoW4s0rWXLTFvxtCXAuou891Jh8pl
AMS0E3vSySN/OiZPs8ax3GoErV3UlqqPDDkvKebj8nQNeA/kiEJvihztvvWNHYAeW6f+lRTz0eT8
tK1xBEkGux+SPW+Tg7A1ZEz1TZVbxaqVJLNUgcxGNkDVAUWGSIU6Jtif9WQCXfQ4Vs/fR46VsPSR
dz79/pSlPVUbFA6hn2v1xJVki1q0cjr7WAWfntxqEGxKbNzohqq/NsZin0ByxIrJnprVjW6qT99/
wEok+Nitn17TdcOkWxquXUoJnPaQm5CazM9TzE5xZaJWTlXXrBqn1MRG3l8bsUUYUFEBV2ygmoBO
jHDeY7rPa/L4/cesraZFGA8BqoNYCo5y6aChmnTsrL9a/vb9s1cy3Qff5NNA1YUxhtAKmp+dPvC0
fkN/wo3s8D6FvrFDVXamSbbllPD1y4Bn/t9sJ8MYh1uJzADpVcgIcflcV42nj8WRdGzy9KTY8UZu
ROavNwlZKsvVox4DSzvncKN3bZCym7zUPDPJNEe1xy3Hlq/nnSxl5qZWogmjJxxEiQzH1H803WiN
fYT1/yZvshSYawYS8iqX8b4rrgBj7OWjnrn96JdPGoRBqwCXhzawjL06HfD30DywYPI1h++20sDX
y44sXWrL2M4McFpwAgeYT4M6a9gIR7Z0K/B/XZElS6/amhdxBuzr/2eZyYPptg/KzJ7Cr2dm/sQb
jYS1z1gcCtI4GmU91fF+5jGW9rmtuZ/1Gw9fm/7FtpcM3aKpwMM7S7ugFBsA3+d9vzNXEiNZAp6L
ETwHc0rxbJiGw1YOmZid5J4jKbsG2O9Oe7ttU7q2NRcpX51yINLGPt4bbRKEUK0yFOa1mXmyFO1Q
jVnj9wbRN6b+QxDhi7W9BO4JJbOaWKvQ0Uvg0wsNrkOYh9xJLR3yG7FSOWYNkG3T5Kk3qgPfpSUE
INrKpZUFLkSS/NOFgpIjRBgdEyhi1ypVYBbLXU/Gd8sa8D/X6sk0kltuti6+7DrXSOz1akF8ME7/
mhD5cekQw4o7Kh9pD83uLDvpScm9RA99GeOynYXixM0wddQc3JhMhStNzMNzWZTAbWYJLluNcV2L
+pdIUCyEPQAEqsdbWQChrKrlXcvEs5Jnra+jgIC2WP9HCtCGWit8yNrsDQDZzJFdZh6isc9dXF/k
DIjtZaDirn7OJdClOfQWNgZ8peBGluCanI/ENAAO2uuqMwN1Ya8nriGr0QFj7hS/9QCz4BWRy163
hA1Xtt1SKqTOGOopk+R7qHcjatzrJoG+3H5jb3x9jCBLgZDMGEf4q4zop3Gng1sgCH3X/Db0GCbP
Ta5UFw6eXv9sH4at0/e8o79YskscTqFZQIJONf+4S1FcuCVxLM9wqoO82K9bcvhr3zXHmU/peDBz
M6dsQI8bdTcrd2CKdM5QuSqyJmBtFHw/fGtvWYREoA0SoZpxilsnqlRhtY+KXaY3npFxR4RbJcW1
ALZUEqn7upvAnEAv7Dz78kXHRPgoT3cdlLtm0eBolwt/KDau0h83rq9maHFM6uyiV7Qetz9FdZrJ
7aontkMF4ZK6yuC0PrqKAUznntQYobN7iPIPC4Vt2uHKTZD8BycDU7U6sux0r91Gd+D9B3OHUbnk
B5Qn3O1I/VH3/eI7l5iZtElNDsxMus9l6FVqHGRdE0grU3dqnb720OSqTXEVTrbqTmR4E/b0nMoQ
zqos/sVV0TiWOt1QChhKYuyR5E+pXewIVFAKkzgZTQDjZvXgafoALoYBxwR7rN0cDaKNg9lK1Ycs
rQMKq2ZdR3Sgh3fFgXnVqXeh2TFXJtBlgpDcgd4rsdv+gr+4rzx8v+RXToPLW2aZgxM0jWG674c3
ql3sToFh8VmJN+4bK9Fuea+cBhXyisxI9whMu0JJHTbWuybdQgF+fcxgy8cDNIpUQgYorqX/WogJ
V6n7/bB8fU9iy4tqk6WG1nTQqwnt4Y5k6s3ECz/SjWNtlqqjqPRNI0Mw8Gpj7r8eJ7a8uZaSGzIT
kA3rcZUp9Br+VelbamPev/+eNcGg5c01bFAaHRJIqthZL0ECAduyzY5QDn1pLfqA+H1na8U57GAx
ZYR66ogOVGTeQMGks26HZPRzXQGfa4LCb9LoxyLpS7eb1NihbQ6PuvQUJ9Xk2aQKdGtLS3olcrHl
pVjqggDfpIeBieN854Dy51tu7VmBuSsD2we4zLP9Eir09wheljNDkLatX1a2I1velSFzqcfFCCdm
8S537Xk2MC5O4OdoujPdTi7dySMa2fDDBrEM7sLfT9RKtGQfFZrPma7WkjRtsKTt2e9U36eI09Y1
8ztv8vNd5G3RelfKkezjzz+9KLcGGOj1IbwOI38Wj6x/D7eGkz8ox20R6rVlvTg9R1xFUNZh1VRH
d9n4npv7It1Aon99MGfLPoilwU/QoGDRWhXIholevTH8S61NR5jHH1pWHvI22rhzroSZZWckDLVo
tqUHPzx9s9R/Y7Vx3lgZnmVTpNGUEkpoKeaaU0eZ8U8q9UJz66a09vg55n+aYRz61aiQWErjMAbU
pk44Gac62UKorBQNGZnf++n5pYRtMfCTsxYliE6wwAMb6DQLyETu9DejztaF+yNI/Tezs2U7hGil
0WWqwIsYaMbzRqS4LTjUG2GM545eG2SBqnubbPqvkyJbtjn6Sk4sHggUhMa3MGnBzcbhQHj2z5zp
GZnP0p8GzkL3QTYFsks8yzPT+Df2yVaJdW2tLk57Sdj3ShiPENFu7iaJYm5abIWmtUcvdnPboFnQ
WbN6ogZAnQ0r5uixhkYzqsR0Vxy5Z3ubIKWVOEiXNTFg3BNLg7J5gKULV/cc3PLi2fQ/tG139k28
sQVXboB0WQ6rBpjkgWEYBko6nlO7ea4muK7hxhuZY7PP4IIIzi4J2kTTd6phtqDyZjdUGcF6U/N3
pcFdxLZdRq0/3yeArzctXRbORr2FWpKNtTE0gMexHhyvIw23GnhfTyFdFs86XDvQlceooi0PpEQe
7qHtu6Hl+/Wuocu6WMNB8GZgGQd9cZV0BwN6O1UTQGNq4wyzNjLzN33aNSEXk1UByxOAUX2bR/ZV
TlOX51ssiK8vf3QpAqCllqXFIaJlzLLfvYKWJgGqFlKx9xNP4CixKTGxNk6L3a8TIy7zCNsoKV4N
fskj7hrdCyqaPxynRQRQM0vqLBoV+Oiwa5Ds97zm/+p+64SytoQWUYBLQLHReg4DiZpkdwjth+8X
/sqwLGtfdWf0RBkxLLK47mywwjk6+Nl1D17O9y9YWT9LDwa1BhMwzbE+2+Yo6ut4OtjqxtJfWTvW
/OeflqbZZL0q+xxLU9jeBBLBNDhxAtkmcqW1f7//+WvjM//5p3egnMonnIXDwAIEBMKCae82RfJg
xNNLPRi297O3zIP36S3hYBi5QaF4aaZvOEPBtHifDIdObjlsr6yepci7YmaatFoTQYInZyOnWpAo
Y7X72Y9f1G9g65fJPIQMaFwUQcdHAM66p77nj3WrbRS212ZhsXlzaXd6kk5QmaKJM9QXqoNITi6h
tfEJa+Oz2LxRmDEWgmIN+dpLC4198SPpIWotdi1KqBDi6ih2V/mKWoZrouD5/aCvbKul2oJQddKl
IVZMFyfOWIcusV/zcvjZelwquEeov9NuwqpXsx2b7lK1ctTxWEBB4We/frFzQZyQoZig5RaOQOzb
3UVDY4HZP1yR/6E7T1K1WYomG0tLcAYTC6rQRvWaWvBVMLaAkGtnpSXXeWDd0CY95HFmmLXmc790
edDs/h9qEXnTzc/Gal6zn2IDhOzLqZssqOFmR8AFXGncaOL++2evrPslzVlmFijAOqh7kyggaqx6
kYg3iuJrj15uWYskJa0T6OlVr0n5x5xefvaTF1uVpcIezRJLU+bJjggZAHK88eiVfGIudivUbKQE
1soOmrjYMXKO7NaROnVkfmWHd9///JV3LEnLVkcrI41bKBNlIOeZtdOnJXyJHkRi+irbWDJrx+tl
gwUgy7LQBwuSqRf5Up/ZTvtbPho342vnlYfwBZoOqRd5ot/YzitzveyumDasnJSIYzs3gKR1ZHIU
Mm616dcevsjAdQ9dRvCJlMDKYZz5MMav38/ESk5ZtlC6urYU1mImkhDgU2vXq5FjNBDzyZqfZZWl
ADuK4YzByAbEWM7cSWF+q25JKa/9+EXOjXqtSDoTTNUMkq6RVT6nMFXKNOGZabGFi18b+MUOttuU
l6oC3V3ZKdeNyA4p24LAr+gr0CVnOANgOdcsNHgbuNODJHoxs+LGrtgBEsgu5/aeaY3PWsjNjf1z
LqN7nigHUmpoDJGDxnKHSXOXZZtOCGvjudj6OipmciwqCHLKX5RWTlN0DjFxIv6ZcjddtkmMGsLR
Qzsr8kr7oWKgxMdKc5lYWHvfL+eVwildcotFzkudMkhgtzvlWtyUxxb2VyeIZrV74Y+oDrVBSBwB
zLTT7bfw7SvHkCXpGFpTw8AyjFusPzFgK9u70d7YnyvLj81T9SnvacIy2tKCWrgxPFZq5BbTFitu
pRVIlxTeTLW7wSTALs6Ze9SCPpDP8qi+SVRU4LeWDU60SfleG6H58z59Rlxzs+9tTDwtbyjf2/1b
Z26gpdYevQgCDSB8EMRFEICMUi8fJgOVzI3Q9XWdl7LF3q9IVwlhYTEBSHbqRXyX6uWD1tqwHMzz
M+xIHrVE2/iMFWAwXcqqF1rEyQjNvqBzPXo7owFqtBWO81+K+24Gv5gbvowHeOvcbVlRraRhttjv
tSYaNckA9Z4d6oSa7BIbrpl1EzSd82djQ64s4CWJt6bQvRI1FrDcVb9UL4MZp/WKJFP7vde6neWE
V/nP7hlL8XU9MbSpTOHjondB3UZODIO8779iZY0t6bwVqmIygcUFHM80RxvkblCop8fi388ev9jk
ZmoZQ6LMm5xcxkRzO8jSz3Kz3z99ZRUvxdapHsdQOZyfbj3Xhg+Tu3sxeJyjnm2qTk/ajUFam+n5
zz/tcUlkP4YJ1JatriLOMBFXyO6HI7TY5AanRpkW+Aa40Oz1bjjT1nZKa9pgi6399MVG1ybg4+Nh
lr1GkZVQ24u6ZGNRri2dxUk9RX0XOqtzyuteSDY5vLpOAST6fmpXNvCSqGtN0oB5GewGQvmrro5a
EXmyaF09HCBesIUZmVfhfzsgdMnZLSuFdaXAtgrZ/ajLXUKlE8ER0fyhdBldUnVhAyiigmJ2SQPs
/PBe1E/DuDG1H2iCr37+PHaflqWlttEU95jbuVMkb8hTAV5p8Tu9UE+5kF28Vy+AgtxExLE3093X
LXy6pO7mpt1L1mHIaFa+5lP1nNbd3zBKjnkGmRHkwZe4k6dG2VIOXlm/S1ruRMssS+etByErKGBT
aAZt6UutHROWnNyUwlKZ8Dl1oxXSuOltdQlv5tPUTAptLKe4mA/fr+a1r1hs8jqEUsVgYDWD5nMy
eBuUVrXRsV179GKD11XJGTVAcZTDEFBmnEab+9//6hUbALoUULfCglZFCC6oTivTj/LpQQg6wMuX
/ckgwQI31/G6N2pjJ1XlSEXzs5C45Ou2GaRWW4ISAItusvHOwHE3/Pv9J63s+CU3V5mYLcIcNZ2m
Nx+KFi6wlrLL1Ax6V3yjar1WN1oSdGmURdbQ4rbczFBB7pu/k9ix/daf/NjwGHX4D53X6Ado61ME
GAaZZSFyeACI3T4ejWvJ4411tRLdlxRdrTXyaYKba2AWiVuod2CbOqbx/P00rMAk6JKYq/VWqCSD
aX8Y+s021IrfOmagefFxS6pwpb9NlwrougghVDK7QPWuujOA9+6Vve12HgH4lOOsSfb6q7pRkVnZ
hUuBc1u3IbjeQOSxDaO9lVBvmIxgY6z0lVy4JH3pUyxVXKihVSfCMxPZtaamM4b4qoS6f4/smKAw
b9QFPcWWfM9ItUtZdzeOxp0GRgKsffGTcO3W+1kzobrreOQLpbvtAVl2Qs2+DhPwaa14OrZVipLq
cIIw8y6OqiAvgJ6MmRnBY1Ge0hbOsTXEK0MQND1htbHbhDOlJr2XUQYLYqm+UHCdnbyvey+zhyve
cTBt4NXUmCMcnUXfO22qj55qoy1n2VPqST1lDkiJEnLtiqfr4almWuySoWrc1majB1LuFYc/n8NI
+UIU65eiWn/bZrzqlNiHqHzvdGn5FvPsAp2SxLXocExtcWo6etdV4TNY/5MT5yUMr2n1HukCAF5I
0CmiP+VjdWgTDmVa+KZ09QTjALtKoJidukQU16IZHsGEP4KpAnfT0p5VKY5g9cM5pBQ+ekaXrCKw
TYfOWsyrGu3s+k8XW30QWum9Gg1Xgwo53RQ3wolfqqK5zUT52OkzurYiN3qW/iU2YE9Sn4e4a3rY
feW+qOgh6kTkWUp+Q0t6LjvDb3iMrdcm11RTbuE4A6KMntxqYw+x6XGnie5OGacnmWdX0RCDZ2mV
wkuSRniNyq5YbfoN65+HrL6HV0viUEUE6SQuZvjDGsESW2XpWVzWBPwwwwZ8ZIRGc9HEKQZ867K6
ErSXmCpOJh5pbA6o5JKMzMkgcRPVxLMjthWzV6LdkpgkMuhZlhLRbq4YTA/dZcaHRr7iDkDAlTcp
kOv7LeDNyucsMVZGlkPXXQPTJa9K18xvw7Z07LBxFb7JePj6XLtEVo1ouc8YNJQ+U34UZn8ce+sN
HmEAVwwbEXxlwJYgK12BLHcBUExQC/BDutdqKFwCytD3MW/t6fPQfcprpFRTPSo4LD34xeofQAyJ
pvfvH72WFpb4qjpmijGg3Ihre35FQW7qfgHktOdueqi5mzjyUrhbXf0VMBddYqwyMkA+kQ12YAh3
hgOGnjQdKEFBB6r0IGewkSPW0s/iKmaR3oY6LXbINJzgleyMfEuXZWWxLtHTooJ8RmNBjtFoIH1u
tuyARPTM6+RqGqEF9f2crEz3f+DSlVFaWYFMDU0jIz5GyXnY8kFZGZkllpkNk5qrNUiAVHtViptN
vtTaT55z9acVKuKJZhaDVaAw/hgNYlEau7bBfjggi/WfFVCskSqOqRYxocoROznEGOEv//1wr5wn
PnbGp99uSBuALQvH+hA36ShWXBmdgVr1sxGGBFsEibXLw39gxgPVp0nDza13xYHv+VG/U4+6T05b
7mtrU7C4VClMM7N2Lm1AWskr89LXRhbQNrz9fpTWmmz/wSu2MQwVdGIFySG96zMH3sBuecGJgzqW
E08ARgPq7aXXP80Li5sc7ZOmrRK0JzMU9Ws4u8kO3mGnaAups7IVyCJI6JBX6dsMzzdV1aUxDsLh
zypBSw2GSZVxmzS43qpZ79WTjWtu5Zr9lvnw1xOtL0GLhlBrYna45RTmr4m6Uzk4zRaT+uv4hmP6
/+5je7RBNMzRBNNK3VcN2zUHepXE/UuebfngrL1iESooHyLeMqADS1Boy/S33Yx7qv6erK0y1tr4
LKKFJiY+Rgaif5+xm6LkV4Sbu8ZQN9rmK50nfQlB1KJOK00V9Xt7b14XDy0siZpg2MNBvjjNAn3m
E91r+/GUBT/Mm/qSrds0TdTyaEj3kOWvD+ZuFroQz/BaGfz8le+q5409PseK/5bQ9CU8UUmtkVei
AXCqa6Sroa/u2cIKwE118pHsmyInXkTLtyRX3tQqv6syuctwmndGcwubtHJG0JdmRgX6sIwQIOjS
pxlnMpu0c9tJz2RXQBsObKjvv3VtlSy2f5MQWMmhCQ7bDmDJIW5rAUa3ZWCx+hGLhksmqrbIlFlp
K2BwPAGYnLvqMbubmZHb56mVrbREM2rVUNN8tiGfNPm7Ma0/4yz8Iop3qmwxSb+OkvoSz2gUsJaC
njbqHmOPE7rhQmRpI6t/nXdhBPu/sSayORFxhaZUZ5MX3TRQL50IuHDsAMLlmZMtMauVmV46caQ4
CUoIwvF9mFnHodXv2j67s1N7A6y3NkLzaz8dHxjOJRmErsG1ZXuwOZt8K86sbMYlijFJkxCaRx8F
G+lBAfC2dCE7sBv8yDWetxfR2lq1FgeHIU1qqFxAkqv6Jw5sp+4tLzoUv0IHdaFNWZu1SVhm86aN
6DgDS4vG9IixG6BtVpIt1sDaHCw2c6WkqeDw4twDxOek/UXB8fP7MLE6OoudPCotMCY9Wv46+rQH
KNfuRt0xwZRC6PWqwjEPGy9ame4lxLHgkNoOic7RpSfuLt1PENp+H3cQTd83GweTlRK/vgQ6tmNj
wAi+jva1ByWO4ZweFT8ZHeNM7/8/vMJN7IdpeGn0MnHYHNmQ99ubOgR+dPOoteK+mbaObyuYGsSH
/913Rm/GEao3fG9dCC6T5m461NfTqd1XnnGtvSjH6W98NA9bPeeVBbyEP0qohhaKgXyR0/xMLPut
bjJIWm5ljLXHzyv7UxQZoq5WCGyT9zHUcTTjsQz/jbnufb+21h6+2OFlp09V3nNIv2h/ajuE7uAb
s7cOJx9F6i8ODeZia8dJEwJJOEAis3aKA3URBgP9nN3wyBmfTO7QJ6N2NFf3QKdE/Cp+oeinVtwx
duVOBFscm5VcaC5DAGRA46oCAd2Wz9oAl1cNwCoABH4Ez4Fewv/Oj97DfKeNQNzQzWsj/jVutUdW
ItcSIEnJgM6hYLgrVOofmBueY15uJCZmWysT/x9gZGLpkaxjqDDzSIf8DnuC2hBspFV5KsxyPxbi
hnXW29TTOzWESV6YwHVNgdkhTBLrZ1MxrgtTPSeim40DTdgFgkGWpP0vg9tXda4pp4KSNyEmUNdV
+15B2HUijXrd0P0thPBrWr0ZWXmCTNt902jnKYpb6P8kg2vU2UuUqM9KlGiBqNDITDIUaopouJ8x
qUdF7fbVbHGkPpdlClI9V04RtMqcrDIe4qo9aLS86E0FG7rIcG0buvFGazm5xW+rutmjrH7qaPte
FhrzTG0Ag2w4JJ0qQB8sIdutR5FTEE3djzF7aE0ZZNZ0VWnQ80qT32QabWesQD5D3XCnxjB+MUaH
sf4aSqyFFxmJ8EqSoxOQ3Qq9uslz67WEzmQaxpcuGmE7SW9IWR2pNgb5pF1bIUQ4+AQ06iDYrksE
8KI2HRzNGPY6KQrXMvhxtLqTxkkPNZXqrSb9sQ3H16pOHmVEfk8kv+mY1E822vEu0eQvlOF/oe6b
BgMlDxA+PRdjKp1uZJVDAOx1lB6lBVp1jq7N0L4kxS/QwPnnmuomhWE7k9adiF74vW42Du+tS6bX
cFglaXGbJprpmTV9UwdtClIjeROQ7ctzPXdFFJ+rtP8XDsS1iR6oYvRtKKUCPY/Fa95XsXodKVJz
K5bvq4Y8RZ15FFkTOZkVoT9ePuo1tFYspXhPC4V4ZIISSy6UKzVL7/Myhh1yLBNXS+RVZFlu0SmP
QmhHKfvnsJqCnJUvo6X/1SYgJCvzNrSV30bO7B1RLe7zJjrYenufFuYDjD5/syo+2bNiqzo1XiiL
e1lJMMsL9dKhWIVWSgorA7DQFZBckkk5AYzzPCggGxmJ9Ch4HoFma7nb5oY/5VUgcWUd0MnhIfGa
sQzdOlf2RYKVF2biEWSo06AV/6ALemna5m2QsYTxX38jJZ3cqjYOaLTCaVE1kXo7Ff7U8m7iBjKX
Jt4LeEg68BB51Wl3x6bcC3l60wMAOJn9zdDB+A/AXadQBB6pF0FWGlBo0KXX9fw2N4ffma6elDK5
ClN4xCs9QR/Fyp/As49mbZwjZclxGop/XDWfEyZ0t4qKt2aEeotVTqmD//w7NIZr0bNz3OXMzbuI
OZylp6gwb/VO+pNinGSYEgcr7hJq5sNkl62TQjBXdvUuh0XvbgCzoVWi685qPJXXvUOIrLysHN57
vdsLMVsDp+/qGFbe7PWwa5Ocuu1gvJcNmpCy1t0xz+/sZnqBRvGfouaByNh70hu/bKO9FkCPuryE
lthgjQW6BMIds+SJ59Ej5NLe1GKCpbcBASite6Pt9KTZ1YGqeuGUCt3lxfTKlYS60ABK4XWpHDVo
RVT5uOO56ouuDxpldres4NtiD9A/EkAX2rUEA5/WAY8AfRhGeC6q4lCp4mEgsDLFkj5Q2Z+hUHDU
4MIYkmRw+qHQPZY0j6wK/2lxB0PJ9tz1ZeRQDfo4teIDSZi5cUNhPVhc9xoPetkRx0jgqJapmEsJ
EWFNgL4hh+TEIu3K6FIwRlp+6dT6F/if4Y5FKhRjLOoJo9gPTXQe7QyQ+lzEjhT6bw5TUMcK1clV
9e6SEuVNqLHlSdb6MPVA91OrXyIjeyEqbHnsliV+XlR/xwbiy4P1TFXitsl0pav6VcWgNdxChTCF
Z6eRRa9xVl+SPs6dKsvuOK3/6cC9TK16JsS4gcvVTdrHj3mH0SG1fluYvS+VKIeQ8+RLK3k0JglV
aBFoVNxG2uCTRn+ZQoEwryh+yKHg2fLc6SGqK1KUE8O8OuEnICdAydTpasQyBQo9Thfxy1h3v3Bl
v++r5ImExE2MLHRGA1DwIamfwqkqHWGDUxtWqgnVBLTJUggRqlr6gjv5rtE7bPqp3udwLY7i7FLY
6aHl0wtM52BYr15NqR4MUfjeQa0Q2IUj5brXFy3De+JTUvNHNZZXYV8cM70M6pjcstl/FfKgdyI3
GteEna1T1L0PMB6sa6qqdZuW+VHRvMRlZSLJ8n3SQBY1rxJ4lrUunLYqAK3aS6qw41AlV0bRXEl4
3rSJ/SekVuVYGjjc3LAeUjEvUhkBntMZd9JQbSeX+m875jd1wzikr3WouFhwMQJt5I5gek3YBQ8t
TF6BxvZjEt13Br2NYm0/5eg1l0CQ+bDT9fF992lt6QdKcf8eoLo1mn3l62aiwFE65+hB9/ARHiXx
TAVZEXmuhS0AbGheRG56PAmvapu1TkHpHk3xM0TmA9uCeJrWxQR+SfKgFhrgp+2RmuSSzqMfhvtC
moDA2++pnP6JNr6qRtSTNbuAWxJEwnvZw1kjPIYRGo+G8Ts04X1gNDgJ5GHtAsb3rMZA2Nk5nFCJ
fpXLEaKSDYO4DO1TF9D6x5oYT0aDzY2ufOdl8TuEtt28kVckOVlU0VDiCt8UQz9NxvjPjKp7Kqyn
HHISTmf2A0jXiTsZ7GYEKckx0TYmVjMETVNealp7SKiuiQIsio2whRroJVGggUXtP3Y+DE5XdkdF
gxYtI8NZg06h083JBrpyJhZn5I96tdfGxFPzKt9P2G/EKG5rZnU467SIK/GR08GLmy7xalu7a01B
vDYk9slEVnQ4KnUezzAedSrfyzbHP9RywiJLbvUMEjhQk9vlDb0Y4dDB/jm8yvr+JgpDsCbis9CG
s9Kzv0kpbkOVH1rLcImlIirDQNjJK/vWkPxCEvYWNfC9gxJ9kYsDGWsEsapye4O6ZT1hIYZJf7CK
4q7IJn1XFNBKIXia1l3khB3RZqT02CwuCVdf4CXABtRqnD26LHu2Nfkotbh1J2Qld+T03NgI4g06
GE4vwl9KUypuVQwUmljlPu3Y77xCoC7SG5vZp1IYOAeV5FyE0VOc2rlTaO0tlcVDb2jviWk92f/H
0ZUtR6orwS9SBAiExCtbr+5u72O/EF6OWYUQYtXX3+z7cCbOvIxxNypVZWZlMnMKc5h4jVUAldGE
KOhg+hmrWsa43x9RiL4cxS6D6fNY9sGBW572lYWbnUV2wDhsR7MsB8WGUzEhrAQJmJrm/3rm/qsH
/20yE+KoHL6n3vAeMIOWUtkjGVHt6uEDAGqNeyY8w0VyLynSgPLa3+LCVqln8qxS9q3vpgt2Rh/K
vmMJQuH/Ar/99FTxXQ3mwUeOTcRhQxfrfHua0RBE4eQgtzukP2UB7r1p0i6f+1RUQ4JY4rOZS9Dy
pEA8uqAIEg/Faz00x5mg9YZcJhqREbyyPBkWVyCvRpOIGrVzTbDnCEUfvUlmdt2wT1++Q8J9srPz
T4zFjzsu/8a8vZUzu9pJjnAPWT9GB/7HwoNgJTegob2TmYNYSHWVoj31jvcIFeEL7RVAEjhZxVs/
fjpNdZDhMnw3MI2LYKGU5L0MO1hguTCvd2QsVgXVRztfZ3VXfpD1BGVxPEPkkflmrBHmnB9rOAkN
or+VVadirBqN2dA2D6u7ZgsqQWSLgcZt6f3XcbpD1MBrLduj78hnOi2XeTbPoUDPP9MiMxQugYTa
JkYMBhZ3x39DUZz43eBlXVysaMIlhfaxMuZBme4De+5XqEYeEPl8DYBLwtf0XPTIVifOky28qzur
Yx3MXTTKflflSB4gcjh3RZcqDaNI2dCsWKdHtrifPETVkvkXG2iSM3jM0eJnQwg0Io6RCy+rRI/V
EjXr/FG07ZYOqwMDaFXlcbfUt0KK67i4kd84SckwQrezaA7GDE914B0Dlr+VW+PsQoQMJC1rPynF
cbMQdeIRANniwTIdEjR3eX+rPWkPfgB3ZKQMOVNvonmT7zPPEXHBMDyh2qFrPZC1w+ZRoPaFbV8R
OHyqcbwjXWJhSPKxTSrff18UUtq2zYO9ICYZ25gft0PELrKkoK/G0Bi5HHoptgUilrWH4+4irn1B
gBzXw8vguY9zX33BQuQiKnFAutVlDtZHjubVm05IOv+lvMn42F03DwbflYjLlp1hlaEwswxBohHV
ENA6z5BiLiM+mwdTB1jcrS886C5tacp0cM2tM0pGs3Hfu0LbtJbVsZPDaepWHnnW/yZiqWKU3q9w
Eai8CFzwOpUuJv8r2jVzhfPQwY8jGnV4bloxxqwrMVP1dI8uOEy33L+4MHGKZDCgkuYIMycwCVdo
r9dWy3QgcNeHDSZWH9shmaSz4xoBu8UoL30PfUWwxZbCqW4Nrjw8qqHJ8W2wx8J1/4Qe5mhFjBIm
7+bEKNvjbbxM2v1vduu9Utuhm2UY0cJ74KPZ+2XRxPOUP3j9lpDRerE34UnJpJ6qAcY2wuuzelgP
pEI4IXfCY9DUv0ib+NCV949MI80sBYZjnfEqSiT7+e2RMjcuA5qtPt/1g9jJNkzClr/CYvta4+Gq
zkvFXPoxvV9Blqw/RBb/vLB+RW95mtz2zd2a1xDhCwsPH0ZDDzA0kZGAHzSSIN4agklD19VT4Ngd
8TG9VhV5cmYfudb5S7PKrFV4VwjPP3y7Xt2Gpfk6vA21vG4W/5kRor/hNms3K9G0TZO5WtMfMZHH
tZE3u/IuKoIFccZT8zL7KrixlszRNo2wvl+JiWjfZKRAcswclGGCD/Gz5vS2NuxvQNmXQn8NG+vg
luz/sGlJWWew99w2r3R1fjZdfNVB/ovt8Rp3R0Hj8b6MYnPy1Y/LmJAcMc2NO/0hNA+W9NUk4XOm
knxAtKEvxD43aMCCuhkix7pnodtLOZF/mm/8DtCIONACUSf98LIWzis6yMfBDGdqhuLkbO0SLUux
oN0JUdXc6ohh4aEYMet3Xv7iCnLeRAvXGCvREw7buYfZY1iVB8+DXyo2uXfdKu4m2f+Ni6Nj27vv
VTk9Fqp9JaDFgQ7MF8EIZtExDSdMdNKLxxLABKJQIopMQCHGMc67GgbSDLDJOto57mjwwO8dez+V
LwWOTuQuNT4uCjygX7azx8a9bNYEsUlusoTdx6ggI2jCGb7JTh8k0PN+oMPDlrN+Na34HRnMb8s5
HVfvtEIRExnPhJE7Ioh6VTMQJ5UOrM/6MjxRm4dwT1wy62g4NNWnns0TAllnSMkkRhkAXzIMnv1u
vZjGrSHJRDPVigfqeUXWKdwMA4bZZXRe5snD+SP5a8/gvoj3J/ZoU8SlCI6ej+ALPMx/EraNELug
C+blccXiaFxu/Rlj7Y92cH91oXyaqPvXBPJn4uvLGjgXx0wvaigeKYMHJ+a4sxMa1Gr3pW77rORu
qhrY3C35+IXB2I3Du/JTDwc2Io1Xzuw7DERat+EpJ7jOAZ5+LnmHGtJ6z6Jef3yHvjdBt7OTH/Mg
YpxDsNpULzlZTTTJNfEc8ZJjqPVwYuMZGm+zjlnfkt9l5BovkfDQdfbPvYMMqzG/liv3EseHD2XQ
BU+NVElrpkvXheduZpcJfWao5iJjDPN0LuVjz3Lc2PXO62ZoA9cKT6huLjws4rZvfxs27ujA30E3
o2+1v3nzM+r8qeJAFLewvlEJo98pr8a47ucndR/cqhLJOvAE1DjlEebkOh4b9u4jMVm4w3Ptrk+h
Fk8rADSBCB1vw5IKWotrmS+nqVJvbAmzwZ12DgTmee+nyMM4jZw9jpPzbnL6oX13p1t7dJGmHrXY
hk7L3j44gLDRoXzCqvJaiyETiHoqqm3vFeh98zbVfTHERtMzJ803EI0Hj+YvAEweeDd6GFyLHy9w
vipvOAoXSWPtKt4oQYVfZ+9VB07azd17zlY3cZvxJZicV9rUf32vbdQ1IiPE3sTYnQq0yNHd01xW
7qXQSx9Lh35WVKLmtBl2dq9uDrdmKjAWMk++mcocC40ZK6x0xtYav0r9PsvukdsWOxsW4YQ+kUBH
/Pd1aL9USw9BmWfuao4K2S15a8rIEVDTOgh4W4usnoEVAgZ8GEV36DT/T3H5r0TEhkLs4UxKgGLF
lXGc67o50XA4yvsle5/QiuKRLPnRUHHGtfGi8+LaSufbC9UlFMEunKZDlatX3SDKVbAmDtzgyAf6
aZAOhuEIH3KI3F7g1MrSJqp6SARHO0VM9T+jlDtk3L2pld7KAtV2hh330qblZBGGQa6eH9yq1Yk6
LDMABUUZLMLhwRXhDb3sce1g2iYW99sB+iQBoDmYYvOSvhSbSl1w2pSrh01AaWCKp17NidXd9zR4
b1qGewXz1cyj9gsEw2szB0dgrB9boxPuq5NhmGKIF5eLf2X19Os45b/O9fcl345wgzi0xAAWrgBW
ljvkE0MOf88pa+89Wfc+4c5BuUaQiBFxa7GKiT4vW8z8jowGjT6wwy+JlpGR+lCIFm1ivo5RQMne
hDSb0fWFoftoq+klLNTFRRylkFCpE8auONYPhb+8qnaOYLTpwFw4+A8WOFu80nDXMQKM0nup6lbE
hvWJzskQ9yN51WWoY8D5B1nWb26HoSsHvpVvLQx927Mp33SR71Wj7j0UgkH6PYEtC5II16RXzqnv
2ixsASrg3oKkLoGz6AlA9Sta5kg1Iqldtre6TCeHIzx9ypbce7FAnbq5+UPfmjStOgbAWiz+Ei+w
FEbkrHqg7pgBXb3e/VPY1ide64+Q6bHHReX7WTrZUFv0Xu7OkqVAQlFxUSzP4KSF98m/jbnEpbLG
XYNGZhU/iwiPoy8/IEVPF1GkXLNUALhCgzwcROM8+IJ/8sl/qj3yrhUcTOEgroPlVPtd4tB2j5Qb
+PR54W5FPYjybsR3uNADn8UnLca4p+SgWrnzRpgOteabVrA9doI2QrzXCUPpnPbLeMH+01e/2JNj
9GGDIjaatbyovLuNjJ/DUCOCxRP7JVR7261/UpqdghP80LOfno97UNLntjK7HNE30Vb7/xqNp1hm
kjY9+jdfTQcXDma8rl66cLzWCogkWsR8c65TFSTUBcsr81eOlwSJPScK2eNMGtRYy249RQIFnc/5
kMN11VyAvmkgr86xWMLU8+BC79luXzB1nNzpn+m2z7VDC0I3B13SSKJQu3uHszN8sAA6AoijZtnB
ZuUmhvJHNK9AO7KaqNdW4kIb1RbPBAW8sMdpABlREdiUEQ0yIujRBHWvHcM4jGhayOerY+l2seHo
+qeQ3vEyGMYjHivusVTEmnkvJcKpKrbTq50PAr0e4q2+FcT3kVZox0ZqI1P4sLBnuC6Y3wEQBbrg
hK9CVM9q/JUEg2yfJ2htzmbCLyWK6rKyYUdHCBCBk4kKxXyCFBF4Y0x6gehrwZ9co9/LQH27nf6r
KN21nXGAV9L30KuP+bjGUxdCKJUnHm/+HBTIVuvbxvNTiJWVRjdPnd+fazXtJm7hiR+W3xO+8HQi
/MDh5YMxWODVXapvv2cwExt2Za9/qqk9TMbgjwZjb+BPqe+vl7Ikh6Yix0DSXYl+QJQTypIBaNAl
HS9OKjep7fQuqP8M7MZTp9V1hCz7y9CIf9vq7JDWHgEFvSLN6023wbOagNJLpwGMOIjn2h/jOQ9Y
PGNgwB2t0RLw3xzi3ySsvffAR75e7y6JXzQefpFxjmcfi+AY1sagOFEpL8HKD6agXQTA8kPPC2IE
yHqwbvsqiXusGZI2KCo93d7blVwRWXZfPgWp2Ag9xbUuHvmG3IA2bOS9qJ+sGq5IkvneCv+TbeG5
CFzMxRU2mlZdxf66VJEXbjLuhHiqZrPPx2lPwXAyxf8QE/w49qyNQj7z8+yWJ9h/REOOCoD9tzKv
iySkHNgEA7YyO52PrR1zgQHEk1y8IZl1/4Cu1UShos/52k9RM+a/ZmxBtJUajI1Z0q4FS8rgf14J
+iCoj2h5Mn7OCqa7bmVNtLDuaavIz+oayMf9S1DCoQ9THYqofhrVejBy2dUhwzxQVUACgov1bboA
GFtKVM+wPcwhOZfd6CdlX+Js5EHWFnDWYQXf94tzpdN4wDl5tFhMNN52oGY7T3pQmWdWEVVe36UW
xXMLuzcSVl8Gjare0JvXSwrE6sVfph+TT/emuMxqUYyRCX2Y1HcUyD5/at3mWvMxouUaxFs5/wk6
oCfFFyjXu3MCSMdUrNh+9Q2QLFM8VkPz4nhjVrZtEoTOMzzOsHql8PnSkj6ySiTKpd/d8q2o6g5D
HpwIQvzA1q4ZqvG+lfVPn69431kfewG+EZBvO3fQCL0HvJH0xENuFdZiEDTmraAFpgWORptt8EBd
HRx0NR6QWX71vAmfVbmeCBazMkeBihWCfRVNuJPB9G0DCyNqUv8SDfvpgSGbVi8HlpdT7Dvdowxs
hlFoixy1Hgs83mjW+dou6uSEFmtiLG0W8rQ1WzZ087m1fdLR6gHl7knoAtJy1JDeymMRzs3eE/Zv
WXWqlyWbAnPzgIl4dv3PonGNAkenrPSRl9mAfBoRN1MVn0hwerBI6UYmiZ8tThcA1jfRaEJ8XPQN
UU7zAxdwi2sm4Paa55eyhpuExvpYu3XiwSCSbdct6GjchblZ16pz4XapP05vVrBYVcGpNGihKqTP
HGenjJd1+11ovsatA2QYy/NtGlS4BP3+YcrXa9hjfMDK63+Dj0yO0t1t7b0/vW92qSflqzpemzGA
BeiKsDQ6Pk3tpKOAC4SJbPXT5sK90Hh4rzi1furL8rG1bp/lHruqOTgQZc+9v2UE/5juZRcZsl3p
UqNqhwDAgql7bcDFD753wjpchb2x9Yxm4MYHvQvlnEA0W8cumK+1ReOEqBKFf8HbU43TWndYOAGf
eHcV94STkIIe5qm4mUG/03p7LX1kWYzwegEk7e39sMfS5wSlAsnypqpS1PNPujYwWJN+FGDZLG64
cy5Hv4zIAK/EEtF3FYemYGF6ZzvxH1/NG4F9eRwwgO3TiI2/meYPpQ5BFZC8i9XWPI22P/VFu1fd
iiRkhJmj+AM4sgHJnBLCttwebDkcQNRG4zL/1mqzKUJcTrmApq5rTjht53koEwa4CScOUn0S7EEY
JvNQfSKA74Ct66xofIPhhCQlqnJqveIFyPht3DAMbI5B4pjbJ46LIQSg2ctWUQRGCAcwqiGHWoRe
TAryIxuZjBM/jE2w18gHDYoeUpsBcae4ZIx/gOjjowKfq0ZgFEEYPlaTvoZcZ8YtX4GW/kngc/G8
wrPHy7mT6g5ZnYzNtxokAAQbw40p/18PZGGTdq8WntA++BJlQ/COek/NSF+pO49xAWYm8hZYf7uk
SfzavG1VfgR2+QXb6C7ywDlFdSj3sDo7T2ohceBMP1IVJmk0kk0FmXfDbDjujOeFlLfJ7bLagmOV
+v8RPOBRT7UK/d/a206zAZnj9//mEUFT+Na9EXx+Y+0Vm5YXS6vUZ/O19/W5FurikP5xRTHbGNTt
xcKu7Wb3cziDR9ugQgnG/sERT21YxhsfM581JJXrVD3YxZ7rIfhUclC7NtzqtO3cI1iOPXc1i0VY
evHk6Xdvq381w2AqO4OtMCeTyOCcmfgHYQpCW+UIbmlcI6TTlvvKoyYiCOiRIkdGaYm3dqgh4BhL
LLzivgbiR4DRVpw9Y/EP74cMUzckN7cwbF8L0STh1DXxCkVPXM+WREsNoSW3GQNlF5cIXwLYiD1Y
mOg0qe/S5ShFYNNVljkmEvlJHH6aPOex2GQRrSt/NtuceoX/nw4DGlmdn2BckjI9HResoZUMvC+g
tagkdF+X3m+gmwevG45lM2En0EmdwMM2LWIeez0+Y3wCYTWiT1gKmbroMxs6fjX+gMXPWe1Dv/xg
onxbzHSgA5qWda7x3SgGt23n0euLDEnI2UzF51YuR4JI4YEDpbjv8QrHva3dFruzHTDrFQDTqMID
0BZwvPetcE/6ebcLc526K9oOb/vaULNM+2Fx50e5j03YQdRHqF4/W4MOEjkHSWEmcH1Yg5/8TN8p
ez4DZWpnsgeafd2WCVw2COgW88foMJPY0v9sVgvfXlDjwK7P0Jvg2UX/EQYFKAcTiH2pugTMEGoO
oOCa0H+zUU80n3msuUlKnk+xnT0eaXdCSrBFx+MhlzkqKU8h8EeOTlB9uUW4w6u3G6bl6DYtOuct
YQhcsq5xE+C/SU6di488Tb/ynxSRbsI3VPzQz7NmGtHtCPEh6fhP4eoEIPghLDQ5fXMO7PJS8vXX
t8FNcAgbimFKBse/LQYxlr3fPI6de2WKxdA5ozADi5o5rkN+CsV6ZXT+nC3ysKHqKPrlZVnsbdUt
iBu6rdgBW4NdSXOwkCpF4/XAvM6Jc5Bn8TCX6eq6wHhLGNS0cxP7dHhy1uZYeCS7uykWRJ51Vz9x
Im4ctD4WsXsVS4n/Mxu70dJilpdZMzRXO6C0tCY/BMuyJoqDW6/uREzZ1lscDi04LjUApamw6u3V
YBKqThytf1ezwagqRDYhoArznM/6M+/5EZjovqgVeDuMDC4/sbmuktHVzgH5GDD9M7d+CY5V6F9r
+GCC451eF+2dvMbWSTHz5yJYw2RY8cOmGjTV4oCQn9wHYqcfS5rD0oD/2e5MSzDyzwXklMANGym/
PxYVj/km977oEQrlqUdM2Le2n555rXecL9cJq99QwOGUjEHibkg4H/JHgSaQLDIrPccgHqzf03Jx
D47TpKRSu0q4+w4rz/+xzb14A34tfFi4T5+UAtvfhMOuR4h5LtAxLqTPVvlWwJaXQwBeBNt3wC00
7awGC245Ym50pyPdUej3fCgPlfqehJX7yTH2GcW1SJr7VzoXbB80WG53VzRXHjTNSd3jujU4zulK
6x6wGA6J73kQLkJ6IfHHxHUbr0wlADgeoXb8MyAANgG5jgy9IGaL/5E382XpNhS89jN3YIvm1+IA
+STmOUfFIPc8KN1aFXdb8Z9vKjeduZPHG2u/6obwvYOI5GGrMF1Cqcg4S8Mc4Og2NWHGNCaguS1S
p6LPMGw+u4PcUyBjgZ+7UNaYU921sSJsV4B/hPDyK5x6gOPODn2Tk3hWRLxnTbSohiV1t4JuFJAW
ORBvzOnimD0z1R+TJRqeHBypBBjpyfrBLf0HH/GkVY0gH0IePcoeAKydQzdER+g/Q+93Adiddc4s
95XI4Um4dJCriFutsBjPO/GBZDQAZz1m5rzyioRsENG4PW5TPBuGg6VKesdgmCH9EDdF8WLrJdYT
dqCkM+yZXSCNQA4SJD0Dfs0xqsYNeMXEgEmR5tJCr8W5/EWbMaVF0F8D3udoOmr8YstwkHxuYG+d
99Hm9zqGpfZl6pzX2iLGGNFwBu2f/02tfnHthIYpwBZxY0EGFyalPIehGkE/4wqQx6Y4eXOQx7CH
8FK7mC6ybHjUvvMc1j3cs0Ogcb4AcG6vcFmKoRTcQ+eWVN6Y6I0gqanM06BvjngN10TTa30vxph1
Z4gr1x3tPHNwpg7k8fxBZXmQED044P2oV/1KRMR6gwMmxDDwW/g0e01SqFaOunGhlx1wZ2maTaHI
ZOl/wyXSRi23+6EBUlYHgCCcCew9nBAkOnhZnfXE0eKgkm+QBN6WyvkLwHomXPc/lQXAGNLw3sbx
41DiDOAFwVc3TsdhDL8HT/zlsCUwNmiSCWtWGWfgKDsxpQ5xn4twOTOjH4hJNEbL2LF+KaO1Qu/Q
OWhrZ21RFPKaf3UBv/rzBqRaRk0tn01F7lWGYu8dxuRlPRDczfNhM+UZeZ8PXuDJC7CZfxg6kWeP
ecQd6wJ2ZCbumXcdmmEfCECjIow7Vv4AUJ/RmUNfKEd1cAAtUo0CgVlHg+Ep076GDjcsXPwMikXg
rQFBpT7laBEqO/efIRleghUpMAJa31bt281ktEV4wuZDEFIV/1y1BpHQHQdxq3cqZLsxWB8Ih+FF
SFViqwpEU96fCcO9umzzG25nmq41g0R3uBk9AcyWY+yG/VvheYgEAURZmOauppji1l9f24Bc6ny9
Qdmxmzy2u7toIIfjzTdYd/FUeKgHyL3w0p9B0/Kz1BACeNbE1NkALM3bubMKHmLibI09KoM7psbq
Cc07AGzQboMjn25eyfUz5Ixd5KzQ9xDXEhiOedij33KUqFIXh6DjdTy13rzDynr/OefjtitrcSl5
8eI7y5VXd9S9wYfhsS5rAqh/fWsNbDTBAy+8PzJnssCdwmeDoPREFsNxBPdC1vparQPezHrEZQx6
rvWHMyQ40cTk28TcX3AF9ADyDMCPfqgGn2F+oLcK3EtMfIjrcvpb+eIv6Pof13gfs+c8zy7aK4xM
LGl6H7R98NcUk4SIWLvgx31A6PZSieLAZv6L2hQACS+PE6szli/40LYqoUGHjtFMAKLnoMCPruEj
IcAx1BDdVAbSFziPauN+sg7wretB36YIkEHb0PM0k6Pc1Aadlcosa/abPx+0mNp9i9hf6uL6hD9q
VjOLKMzuCHObp6AowDqxj2Ipf/JZfLSFwToQ4ye5wNIAbt8Yecf31bQk4hChgB9FkFPrZysQ8XWa
k9oPUhcfcNRD1xApwBi4CfcuwKcu8B5mOUPK0vwaOBaz0GDzaEsXGhwbvj1XItyXYY5OSvMPtGsH
JGz1sQGZtVawQBFNkBA2+C+hS15AZP3nQFks7saxbQ7ZuQ/sbrITItKDBfDmLNEwNn0MpxI8SglI
qgryF6j9IPtQeZFQU/5slsRgrU7d1sE9zQMO1+c5GMrCPecbP1XSmaFXABAhOT+1Q98lXDpL0q8o
lg3lJC7AXT1zb/CTwlkCqF+Ng263rZJVhXXmhhSx9EP+4bLwdk/fnCvnWc4dOihzqytzG7YQeYwr
ohJbQiKnK8Gf3WVlnfdcgObUUvw3lBqZMKWC5VP3X2Crx9Hv3ym+54LSk4csVdD87ZMIQtDJ9VEx
+WMUfV3QD+IVC9JVsEdQYZew956kdfc4C9gr2OqMLjSDFvhgZvcbrck1F+0R/NSvgtzAWbbiVNWr
j5PQigyOPgTeQxPSgoYtUbn75IYwpHHRIlYEU197lwS298nKk/pad81B9uEYV4ylZAV0p5qWI4L0
Tt/k5r+Faqg6gtrEwDkSTCCoPwX6HfDPbrNd1j7fk8Z5LVeMFR1eRZiDPZO5vw52uxXDiBK/YOl0
peeq216dqqni3iNAOscBfi7IaIvzyh64s2aFDF4c3UON7t01xEBaXSd/DgbxuI040rVngKqjm1U6
JXM+76qyjYioEGEDeBTlYtnZAK1SfZ9NGwC86dIEJx9dYgbYsYtc5X5xMAGp67LnQHgXvuJHQEP5
ZgBMLPiGIRx7LNfiq+G4+QISQFMI04vNC5rdCKdaRBW2iTM2aHk6KGFK0LjEpLBBL2DdVF8WG76P
2LPP2QhtWYH9Eogb1ho5syQ4+A0ooUH8QnoAxbuth5NeqzYJ74E7gVPtggnsQynBnOs86oscXdNd
gGzmCjGmvrpz+lDXwdzvYJdmebFoPJMK8MI/BWpkUOZbhfcQ81E7+zD4L6TMRmDMWEqN91wSiUBi
/5USewkK8koaqNy7EBYAYvBOhe6au7bkTbARWbezDGIpMGH3DmURN+seucwoeJNcwL+TLhKri8tJ
dZ+SLjkOcQUwbcA6D1rHSEMwc+pydIM4Ef+CbX5m8/YYaGh3ZVjeKEShEfYGLh0kI7FuzYuHPMFk
qPw60aQ4+6UKM+w1IQFIyklhC8dLOWDDSQRRpYYWcut6T/ABEWmA7sAOo3Ct+zjI5bdamwenbfWN
VrmXkdUKKIOHP1UanI4cTQnRHlQjfvAFovBj7RfIILVowRaWQZxD95ZJtL89A03Pyz1Wg64FuKFK
51nYYw731sdqc3/giZw6w6gSM+WfK4RF0MY3r3ZFtqgPCd8AOAUqDbVEep6ufat4Wgm4mlMI+S+w
tSph4iqB9mk000DHm0I8Yxi7MBreHMe8di1IhIrwm7fWO/9/HJ3ZcqvIEkW/iAgohoJXoVmyJcuz
Xwj72M1UQDEPX3+X7ktHdLfjHNuCqsyda+9cCGSNgm0QB09JzwO7WOtaVzsjwcmUmuegBO9skoNK
cGQO8sj1faiz/DZT7LIDZKPLZQldltrnZFp2ZU1V6q88vgrhjplyQbmkOnvb6SRfCynXXt9uIlvw
3CXOQfXJY6atvU6Z2usyfcF5dwOeRJeS49rHawCUk/5oIotCv/eefVf7K2NmBKndblyxNZKYMvXY
a4IJzYJfgM+eLBcnSDH5UKoG9ZU+sv79sEAs102Eod9O30zVfqapddQB1KgEYhyd/DSMzoHjb1wD
su/9GRtDKR8dDllGyZIYfWWcU09t66zemk3EAlPwglab8Cnp1Yb2osz7yGGsHWSMsBvNbCeUb25G
9kKxUDrZqkLDeTHRCgPZfyeWfy3cDPZKno2Zaylpsh0H+G+XEHEp02l9X78bQH1Lxb6nYTxgN4TQ
6wrkIpPmKti0AOkGsZgHy9NfcuyXFfUnN6QsXhXuIW/IP2Eg9kEaPNllhALW0LiwqQ7Ek4GemndN
SZfSLQeAgSd2yP6IiYNAyPE91ikb4BJBjYlRxiNSMnIJFM/qsuLNa0PfSm9DG/+H3Wm9RN2JL8WI
VpT7kh89stG0Zf7c9NmAPDC+SGeqQjWk46a2gi8tvtzB4BtIrLCQFFMuvm7GVrVNRJs5nBcy6Thv
KNo8fpY03npWtx/bZFdZ3kds5GAoxccQz4p52LS1y44MUn4wNk0/sZzteSrMN2OUx7woWXMURC8i
j0IemKMTWEz/cZyVqOOdGukQBBynM35AAeytZOm33tydnbZ5LFDqV2YL4NO3ZwuzQ19Vz6bPphHt
A/CTDMH5wQYoiB9RGTeD6xYC7gCO/gxO+I3GSlE+U7gyIjnNfnJLPezTlr82lQkTDo0UwdvHHXp8
7sNMTwDORQmDKVNcdMy5TKI7QkN49iqpGwn7Op6Gqk+Z5ENLVPC0/KdgP6JjA7/uytLcVoiyszCH
MMtkSPuVbkqjZZF5B6w4RnnHiZ+DD+juWM/6m///Nk3ZY13RKMJtrQtrilZoIpsg45MnCZxKnDB2
f5EPufb3A6MYkTa8SLAvyNlJYB6cfhIUJ/6Tn3RbKL9jBrIaJa3mwZmPXN7M8r0/2lZv7UNEEHIg
Eag6Z2Mm6Te/iHnVZpiAxrJ4oiW3V+jLaxagrO3WfU4GuQ4Mf1963SlxTC7h4mL7zgaz+KZo3H9l
HkPvZPMjg8xD55lfWRQ/UcexFC0iYFOMazOO7R1LeYiVLzLaKWtbYQcdOPGfpYB7C8ZOh3HGi4AV
sVgPXfIRTTPChjPuO2u82Xl2RLaWqySKjmLxPogHqTZL5BsHBGto5SKj4DRu/Vy8xkZ6aszgmVZu
Y2bGMwTMc2XRwbDblr9JV86+bcTGKOxn7GLfDRaR3h72VcZQSC5iNRoFUKsi0mZuH42qPrjSoaoq
C5wYxXKSrUMDBTUUBpq5dt5evWxilu18TvOA6hkDVtNUmhO5JGhDTEG9VwJOzwWygTlA4pfqUMcx
M0su50pdZysSK5v9zQxggEK1MzZrC6jAiuZuFeXWo1f7iK22gqgbIloxVtripqXNQFJtRvsbWHHj
1dHn3JV/i5xDo2lPbPF8zUz/ogfFviZvNxCyrntaAK70d7vweWKF/d4YNZ8vQjeepxX2m3VXsBcF
yB+TyjQZG6Nqt+nIzWEPyWEOOp6akvUvS7udqhFkYlzCPHCfzRkxZF4ImxZRZxPeasabvEwvc6O3
hrkwVin+koTdbG1+RsY8qjh4X4T94NXVJmi7w0gOJttYii1YAd+THFcTa6o9o7V2Ro/GCzXYMnTt
iuxlaHiBzAgszO2fiHkPe2HyxEUPnkzZwsf0lQarV9NOa+9rqrx9BdNsW+2PXrq3tiVcYqFsKonV
oixgMuPQylaZ/ZHa1jWAENOJf50znubaanexV02s3K3XqcFcaKBjNYrkHcjqR4+a5AuZ2QxAl1Vg
y4KpHdhGeg+karnuKhc0Nh9dGM/k7trt8NAgCy2R5Axx47+lNh9sOz8ZikxjY8YRhT6LR4qOR+UH
w6VBXcajzsS2cmg4fZgABhmHpPZuc8UhuLjxuhBUEGY6r+oeZ2vTOWehQEocrMkt4Hiv+5cU4wp2
n2zFT3LINTGYWfY6Z0CFkiU4Fs18aHlDGIz6Mc2au8bTNbRL9aM1VhfLnw9ml3FJTsvdHImhqdah
n+H2cZphHdXuMVfO2qMw6HwkcTt4U+Uw4PwEIOlTAk9Z/3fE7PPQReWLGq1gW2lA9LvHae5v5ejs
LMvbaMILRGu8upMAvmUEC6vjHcqgoVlM/WNpdninxDkL1Ksko3EVNM628n2yoe+YaqKfcNa9+aXx
aZrOF64S4JnusxrnbzNGnmM72tEiUBzCzdkpr8R3IwXbOcq4hyw3A1xlpKBp91MjBqMWfxvuvHei
+mfo4SNiA/lqsOnuxyY5NYSFbkZtnKKxPnW6pAPO6Mri3z7KNsIsDlaS/M0xwuucPc6Gu4Rj2z1r
WOOs8N/pODdVmf3nM2N2rQUnSBEKZd3y1Puye0UjT4hmK9UJIpXJhTxOarRDJYx3m3eo5ftcTbF6
N3ocIp4/n+uohSbR26F2NmTdXVnjehAjgnCrmOwa9X91YZ5mKX/LAtS4GtlNqSPg2thmlNqJi21K
iIr4Y7QwEQ0ZT1gqyaP09OPIhC3NHJChWvz5DuqcFpoCg7YAxR/0j5AZM29DxwkOvqhpgOcnPUYb
o0HLidPihxTYUARwA4NLf63kE9cqfNuQbhNsuKFpZdQCVadYa2FcYjvf+JV6iXrLXRNRjnkP1BaH
hisw4vdwidgRq6g4tzWNAFcmOobAWJelmK1jfFNMV8Qhcki+9lv/n0qpfTi4vo0eg5Tq8MDnN7RT
pKP+ZmrnKKb+UQrjsVTAxYl19XJ7o11xRAU8jjSoYYKmHLZOcmllf+6K8YuVpMyoQCFwP20a4V6E
wd0ZVddkYkrRt+UtMtN3nKLkSmsX0wkzvR5fWmuLrWPaX00BkWERK6vv80PD2pHSCaLn42JqGi+U
ym9DrsVLizm6ccdHt0z3bWu9iVQ/iNElL5jqsytSxgposLKqXocE89DktYoqkplp4zqP88i+mZEI
vMogKp2kwrDysBbH+abFHFbGMFqZfO8TYxuL8eyVfKpDUukwz1WN0UTvJx8BOeiBj5qBA8OJoKmq
nSnqU4SShlUT13eT7HJbmKuu1J9uI7bSjLd+Ad4y+nxkVan+GxtcyOmyl32EmxM/PX8LLi0v8zaB
6awtxXTQioc9QEJouPW6JNl4NbIKusuls8K9ca7n+U8H8oMeooA56H6MmdpgyLFwwyRlc3P3JbdL
iIFqjSwSglDijFYge1Ynt16bf6OvhtqJOIW1uMmGknkI3Gvu9NBA1rD3DXVMzGBEB5y2RhLwO3S+
qLP22ai+F2USlMvSSQNjc3ivvKY4R0tgSla3e3PgERw8PEkdhZUELV/lhhUu2HTvN51cGfX0keWD
Gdp+he1B8DCr5LCYWei6lKdGae9Kp7kKY9x5XbmjYX5r4u5U+RBveWa/mjV7XlmZup489ghJ+TZw
KbHw7mhWCjkh3ZuVfkbOOdARXpgV7aI6fsGYil9WM7AEjpmrHFvx7F/LITvUgplHkrN7oIjcVdBS
N0YxFNXiYpVxrYcq9ihXh2MAzmEAVTNHYq/10LyNst7NkbUxW3Gr5Pxe9/VPpuaz2ZrNphiGhwB7
2JTZYmN1zkfjlxscojwg6Ux9m0QHEVgvQHLT/Yf6LcziLevkvrCppaPB3BHvl2/tROE57tp+CzJO
gxzA0HoDxoU25x/DYtPPGQRhhLMNzRh073AVKcZxsitALrzUeooMD198Dlm03M0H5susSx61zv4l
MjtYuYIHb7m/E24yf9bEyrsl97Mpon/zEGEqsLk2a6+AqJTZcGys+GK4bENJ0/qpuFvgeryTgrER
9xD+Fe1WO6cxj14CdeFb1otZkkRwD0alIRrG6rth8Lmq5vFkphVeEqc44dN/F67HyLpTuybij9Q+
stIYbWvl5Gvqy1+abm4jHFPoteOywfNmH7Jqyg9lZ2HUj/rhPR1Bk3xykOniM/Cb2d7PTOuCgerC
03qfzqTRLQHTKd8iPV04295PLpkn10sbvMrZvg1+Tcb34PwrPBLmEFdPdcdAsG0+6sV/S5rBZJll
sEq8/j1nrfGq64D/SOZQrB4juuDK+Dosaw1W0hHH1cZfozFjubD1e1r3CIoq5k9Wh4Qd7PSNiLhp
FbzWWfLnGkC9DRc2K96ATO0X6o5rV5bvwqhv5OS7m5K4DtMmUaWcWpZNUQCJbv702EKdxxwpBcbL
FVOiF50T42rN3rtuWF89OtNzZhQvfP1N4gWr3GQzpBgFONoCVlxSIY8fqveO/cKcDXr9IG398H9D
v2WRmW5MP1lvHOcYuLUqf4xAGig79q2KJ15YtV56zIMAuGscRw4ks3NoR49OJoWX6NxvUdn/8rpW
DPXmb3ooshq6/CBTk/AK/ytHeFxlSfwK5nuJevc/e3F/yDR8JVjkM4dAUtSoVg/3RofOHOnRTcdv
3TA6MTtaENVkW8/DMYN7lbgTdW0Z/GiRPVv58hNpcS5yzLuiWItSfNKh/fiGcRbCxz6QvUcNHImv
vgu06rt5/K01CVZZSvma0YoseIT8ZaEMG/FaTvXNddoja1WuBsh0PRApJGdwbtL+JRHmkzGi8pGD
YhZEGjRavlqGWHtZup2V+1DY3j819O+2O3rr2ba/DBAWAx2W21k/xphW2nH5aN1+3U54u2YDUsU1
O9wmDAsW4iSSvNuwQ2+FmwCWRxb7WN2Rv4xNIkbbPDs27UZZiWOdKkZOSvykUuJxTWxnPSisCnkL
ZI5uwEwH+D7GY1XS0qYO+CSA+6rO0YVG4wlHz0ZAtkCrH/u6LtedHPFodu7FnL0V8OjH2LRYeWmt
uqr7QAr/CKbkNIsy3UqPi8H2CFlrHGyy7cVLUfPSqxuIJwfDS7bAIUKFG5P7UBnL3sWaiP/01Jkj
mIZkEA2VgRjfTZ9uN78MWfLk6WSTBeLQ18O/oBwuTUmy2oJXWHt7ZVNOeLI2t1PGoEdnB2lUn3qx
bko7f62wXlBuvgOgrclFcQMT+GmMqKGViQS8C5Y6mrW/LvXPBZopA6z6KmN9SggmCMzpYIg0X/kl
c0LPQMaPWwPnFp7chmuz9/m1JRCVvcVt6baQtDmJbK0fQcKPQI1Ec+wqhASyMNQK6C3nII9eeTSb
UPhNjqQYXWZCOCyWofU1ZmmLpNaCBIkN8xWGNSR/0TEEdM5dd1mUczTd+n1OAF3AFoC/80O+JMTD
2J9C04haHWdkmb5niv4jybpPZOxPMSOpmeWraVuXMpKXwbV+NGi6NS/1ptXFrpMTM7DkyQ7o4GIw
7inxj0O5vAID/TfMqLcQIF3s/5iVPPdxf7hLowTVHPoFP0pnzlsf7Q/moGGjjcfFrkkMWckiZ1ZX
+o8y6V/sSD1MZnoz4/6NKfjWTs3vsi+3iiCbTRct/3Iz33s9HZCbEYThWuklyMqN2XXPUhvboBoJ
Mmj/LInpPAmkXtlN8Z/FhZq4yB1W7eAdlPuld18VgSHuKENhGftocI5YRra8yGs2vH57SFuFhSDo
1fgXa+KwZottDabnvkoCrzoSi7Hjdu9uX/4koiKVJKu+arvDIpSyScFvCiRvvfxWk/li4Pzq+B73
jCXu6JB7KfpkXgtcwmYm1eOS+S9dn7+liY/HJK5vRo/qlVFKxF19axQ0YqB/Pdu+5MR/5DALPFbL
bhmqE+gxgUKSkRt0i5PkMZk82cFVyRDWdZ6vzT45BFky8cbW8XFqK2YXff/aO+67V6Bksec37M0A
u7WMc8Y4+S/1+c6rufhEPb4Eacveh9b8oNK1ecRUyJeFGGLozSewiSbm6e4TyOSoRV6R+IxXXplS
vGXHJpKbpHIAyhMDiN996pPiRzUgMmiJN4PdSaBG4FUxu6ltq+4QW6csLJqiPtowm0cifoheyqii
DVrVTd4Mux6NpbJqaMwENHdhnD3W/Quo6UkagGJdEb2ZCc5hcp7cyQeVQcLNo1ytqeaT7VjAhnmL
lmAr2K7aCXB/mrYzKj6Ah32AUXkeMY6lI/Ed2VKePVu8miNAUe+3v0ODi2fSF8sdP6yye3VweMlG
hsw6L5Vrfsp+3ieeuVOxhenD+jBIqBOqunjW9JCVDp4n9W9c8uRcjHnMw2689aLHzTvitVuepaH3
SvWC3xigK16Uv86RG5V1LxMDNJ3Fx17SUHrFZxQAc9ZJ8ZUD37Pvzf9oC3EsOenoA/iIneLdSaH8
/Jgz17fs13Q2z5nToVISbnniCUx3jR1RPtc7f9DFeQpks/FBWQlfWM9m8qBLghd8Obg8S/UZz9ou
q0Ayx0C+mv50HY3gXY7elz/W6XZMh4PHiMrJ9U672QdjP26JQt+Wqrrafv4rYz7dpcFIGpTnXgTI
DtgAukwT5VJSxScWoT9Kj1Atxc4r1IucFjzDjr2a1XzoZuunG+NHm2kRxJDT8QLyOgiU5qGJbjAR
e+Iu9oODjWwsTwWmiJXpsacud9ARFBtY5KL/DbZ58IN5XYzW29J0D55HFe8UxQJDEPz6QfE4V9jw
THYVLEn2HLjqKqY7PRRQjwrrrxysvbWU453yupiduk3/J6JR7GGQwS1ecEnx1XRWdBofgZq/5vuQ
0C5ebSNLQ2nUu5QheWFhDCdmFCdORJXTm/DvDiN9cf97m5a3PgE94tk1ev9I/7zh17Utl5gAEgPD
EztWYDmkvkxYq1YR84AwR0XJE/tKPNErBd3baJs/pnHv3Ab2yasse8sL4IZh5kjOnnGDX9gl5z60
bMOhn6OLR0KaUIa9B8cp/3y3+K4dAhSEbR3Y43OjMPc3/lxd6hFG3vDmdeDiGR866wfn5SXtKMIH
XZPhgw0kNDLm8s34OJG4i8oAUatcINHa/5kY9Y1kEtK8ZxPCnf8VOeWhonfXRnpxp4AFLv5WafMn
6NIn804Rj/5aL/fBtLSgxGrxXEi1WRz/tEByG5waS2k+oILthTN9j0QimHN2HpLgy8t9yJbhqVIs
n3Lqqlv3cESOQ+pAex/cMkLAO5LuDRwyTJAvs4gBv9z2liMnYxGOz3UXvxZLKx6L/M5eTmbzkC71
o5GVzTZg4Md2sO4yW94TlTb3ISdtmTNVU6ag2YowNMzRJ8bE6jCIelhZFAqvtZaXKS4YIuv+scDd
x6mxvHVJKteWAx+ba/mfYkWDbUy/AbttikK+kGfOgTeMZ5+zvyWZnbU26Kk+QZcD9GZUEZnA9jFF
QVSPkO1w9rtG63XUpRu/IKFjBmdxOPuWTJBydb9vIrGOhbsPXOPQWdjmUULOKnfO0v3Eu0+oCVHw
c5btWlGuRdx+ufHCwh61j+f0cS7kA3LgNil+TV0e63a68jY8N8mwtarsKWDMXNjx0fLiwzDi6Vto
l+gm7DPWpMeJUcTaIGRwm9fFizOqFxuFy0+N71wEDNg857rE883rsCb3ys8e2jTCX55v9ABSV0f2
rVMLyWmDodm9Bojpd/1TkfPJDTYiumuNT36F6ObIRj83ysm280iIjWpOo1PsKpzgHBfzyYBlWQ0t
RUA0hI2HJ4mYZR/ujT1doeWLYzc70WYxYaP6aQljG7cHrtBbYqrbEAW3ypWhIk2tbKo/k8nDqsnM
93FIyUwkPrCW+qnB7TyQl8gRmFwVLe4qb9NX0+DkpPm5Y5v7xEkeBtLXmUKJ89zw3Sy4MU0Vbdup
fogHPNOTT0Cbmh4Dl3cH5XMF8Lrrg/GhKsYwsX1eTs45IYxfr7FgSWNOJzZN6/yJwKBT2eECph+r
CoyZTDpaCLjayPYi5tRzfedQdDL0k5gUGrlwJkJ+GPku6+o31yPl3bB9PKfuZfLZnwjydIuKfu+r
8cpPsps1gOBS28Rokk+PypNyVlpMZbCtMNeIyN+fSVIY4YOzwHyyAq/eCYtv1mvbLaUQigBN2Vhf
uAmfnMTcGUtaAUGyZyJYxLqlYoHDONdE/AQpWYaRg3eOJMoa2bMOBqinZGda/osRdWss6eQPcOdj
oPKfGtVe00RWRB6OnzyRr3PS7Z2xPbV1uolq411n/UvB0dK03dsQMa/s5zneQNZhoHGtd4MgrhAN
x2BI1wZ7r+abdjy4PMjFFI05CBRzBT0dmH9OPFr4nCgwd7YKkDvFP9+Wr4SIXk0DbkzMe9cvvuyy
PXIk7Wh5d/7E/gCe0N4avtt02MjceyPx5rO8K4EiS89je5dl85HQBfLkJM2/tvUjYNcv2ZL8XTOM
ZlvPX5mIDmyh+YiD6k8Zy1ftYkR0ee7Xnpn9qHtR0xXAE0bjN2Eag137AQBrXtzHlGzaSmN5ytRw
5tf6ZjBqiiyJX8e3CPW4HyopDrv60Y7dN1G5W9xEx9ipt6UwN7O3nBkcYirLtgEg70KkV84C3VVi
pdsiXbZW488EeiYI1T7Zc2KzqPFtyjBTt/2OiOjr6LqnqpugwPymReRIH3oEhZFaGNO4eDDA5MKm
XDbwCk+zdA/I01+jLraM8nZ3VIP+j1n6+FMY6kEv3nPjmkyGJEFzvbpGjvWiBu9h1h7quvkmp+a/
xRuftDV/QY5vR1ecdT/uE8SxyGUWq7PmGJTTh40L1oq41mDVkYmam9HFD2BO+XoCxY0sKNlCXi1E
zFmRcoS+fZlZJGfgAVx68+GuIWWyucGdH4KxYL45e6eA3Wwr3KPEefnpA5n0IDj1w5TJB5TCKiRD
8i+P04umvqIW+KRh43W55B4hoXG6CfLsjOiP6EMe7jRO/1mzc7WChmwH23nG5naTVkENV+5bwQ68
bHxeMJeEfe5MwGb5U66bQy1hUImSefBjC8zVA3fOGNrz7fxzl/K5rIZHCFSajLk5DNDShOnJlRun
uL4Cw1rlef5L9AOxd0H92/jGdR7kc9AtJp82E0C24a0WPydag8CgvHnpbbmzSYogMmzri/vxIi1r
k0oEgi4mGIEwBZuUE1wF8Mb9oKgqfCfMxoAgUzxlqohDsgdCO3P2aHjxxXehcwxVfiCTnbFtXmLG
hJOsQ4BAYL+Yak3JFFQZVHFTZqK8Ee16TMDN7AhLThsTG1r6QRwSxwQkPO15n95jfuA188OfufEv
bevfFkEP63Q4cexk6ynShKrpXOPE1Qug6RA1ZKNaNvkejbqSQf68RCmVaZJAVuLFGMn0Y+gnro5X
f1pMJYh7ozjosKpo4JY0q98aO6DNsDSgb8w22ojp75J9lC4Ucx/hgmT2kQwHLQd+/DL+5kP5Lt35
OygSpofikpYjXS00tKlYbKe7f/lCNyzbq17cU10xYK98+W4tAfuT+fSS2fzHZiBwPTMN1mSB+mty
J7dV02FhWWijIpW4aLPl88jsdD3kxX+D9Cj57y0ZD0+A3d55m4YUeSFz8L0H1e9cg9+2ebKWYwzW
7h8tERzJ8wUnCR6YEF5cmwSshTGCaPU5jYtQYhg5SGc4SbLCmV+hogSu52wIL8V8br+UCxCSxHO2
pIxXg1sz+u9tmaC7oA5pQkU0knJgtA61lNxLe3xoA4/zr8RXHoCHtDK5DbXp7WPTJBYKI005Q2+z
z4D4wNNYD/85PrwlxwyJjuMd+9fTSwocHXTJl0PHsSYIYD5VeRqtTORgElwhdzmCcoMlKyYZ03lC
6TAXRC/e9cc6jfu1tr1lNTW28ThL9ROb8iMt/H7tLsFPATGIr/zRa/WGMPErw5tdYPBg+yQMRg1K
NesaEzLrS7b3GObXkNo7n6wtkbjNRvkEk2VRcEIE2rSV+UEA1MElYLgql60uMNkNg79akv4wtuQu
uti355kawIjEoTOSoz2pdT8TMJo47ob4KsQoCRzQfXVThTPWUPxHTXYKzV9s9nPYT8nRcqjVTdHs
2sH9s8DraxjyBLm2Y00m38O+MKHhkurJs4yHvOCelSQ1ef21JDqkTyrypjIwT+XdKjKfOnKZ7sHc
dcegpNQdcZ7NoUU/TxpCRoS/trLozLN6SLu8YMyNtOWYBpcJCqE3m18mZsvQF3OyMuI2ZTNTcmJ5
Fo9VQck2ZWdHZyUMYbKxKwT2vvGJz/Xeirnc1TJgHVv718/Gdkq7p6oYXqzOPuJ5eiPY7Duz6OJy
0K08dzlHiKGHnuKNrf3HqGfrYN008N/2hc2WoaqcPqz9+bUBW2ijO/w1XCJ7okiI7w5qIi9UVxzG
Qe819n3YECZkcfuZ+MWzIi6kUPbJw1i20qZeG+Z8Im/hWfea5au58yQTxXLM5ZDm4gXo6R4tJX+C
2vhKYmrkqQTrbTtuslLs7HHa6BhTDhjig9A2bWv6rdldhU44XMfCItlCOfuszq+dxaTeqsXXlNVP
AdG+aKttSDu2zxob/ZcBcBqk702jbhAkh3YiRRLRtFw0t5JhE5hQTbdKZC++Y2361uvQrLtHo3Nv
gY0Z2sdUKZqhYJqVvLJN9ZFyFcm38d8rZOM1iCLo5PRipVYYIUwGNqgfC+9P3UwpbY0qjO+AlV91
D0Vfv7sDjW7JdFtwiBfyT0wBOL8TXHzD33Ze/bMom34JnnSQW6ddDsCEGNnnbVJ5x9Gu14kIQnrT
TaDnKvSWnG5IzN9Wyx0OBrDJ7v4fFo7eD0z9leqkYNSoH8inTehxsThPg0GlEfxWxvCvnLyPDhgs
bN12S5bsf44sj62fb0SsWWo6T786GbHLY8hmbnmG9jop6ZzMPPmDWTrrMrvKlhhA3bkrrJh77DsV
aKrpokEsx7kv1nFp4RWNQqSXNb3ZG8s+HuekxNOWyZ+4Hj7HONmULQR6UmyY1O1J9m16cpYVm4+U
vEdUu/gt0wMgMyf/sp91cJvveVkAnfDXdO5qgcRvpukrjpj0dYtzjWZeFer6f7T35C3jlC3SdKtL
H4J6LldGq67GvSk2gjszU6k19P97XuUXC2/EKu5oF2PRUAr48X+SKEHYRfEFCHpoF/UUUR2zMwim
lgUGrvmLO23V2fpcoEOWnEgCMsRFA0p0FkI1Ua4bo4HpQhMPjV096HfBMD+kCYsaYl+uzNS7xhCu
K2+puc54+o3F3UPTP41Z8VHcl9cu+OTD1nO3eo6OaW5ma/4FFbbX38mdqI/KO27hkhiW9iWbXWXO
eT4JLv/qsa+M/cx5rkm3i6Pm6EY9S5CzzdCIwxLF28VGlZ4q77uP4lO+9MPWzcaTY4DcWOR30fy/
TQ0RdDlhD2qGkkii4mTV0XdWByxVgF6LB+c6dRPXGls8isR87af+s4zFtknJqCyluZosEA2svd9U
jd3WiBI+F733WifdWnnzZYz5erRJt2eUhd/Ohyi907XesGln/TGnPTndnvVSddTTvf1fVtp/ZLQ8
MwYHifWtGiUDd38umZ2SKLIvPEHU8fgisowYJ/ddpw2GhILjnOyPY7BMIB1+orZZBmvLOFWEbk5C
VRQQkmE/LFK/RJEJHCM83LlMzlaobocyiV+UHxyELW9zwVuoqvyquvh56qcDk5QulIXxEkvy+ouc
CpWRQxY/iwGzaZosTPemf8RRGXSNZR0y14YfwDCQt+LrbpzuA+8+3R03TqT/NTWYGGfiqm6D95Y8
kcns7wHJ417h5CDhkgEWVTByCwxKZV6WoPlsFexVZJpfRUGj0N2H/8q6ah3sdYQnwfesv4bNNOtq
5leRUc1h+/ppHOedTHbigtvIDT2/+WAyjf7rBmBiRf4/zs5kuW0ga7Pv0utGBOZh0RsCJCFqlixZ
9gYhWxbmecbT94G7FyoUQfzhTUWVI4oQkJk3M+/97vleSU7oBJjhOSnpCNQDUiFGmT7HSEkoUSHD
5TqOZ9m0D3MqbIYZ0nMaFZ0jgVQ8WMx1vecPpzWQWm/gjtQpHJN9267bQDmNTfgNvcVroNY3pES4
X+vjAxmdOw4CPl2x5V3dkjPwQ+09jiA7Vh3Ub0+8qWvrt0pyD18uGCYizYiJT94fcf/AyqtgM+I/
GHRsrrmuvkd+Sc4spPddGNEjTwEAGstCzkumNZTA09XWrWIYCbwx/bvVNcBKdPGNqO9YWf07rUd9
LxZkoSMqCUBLnuj9KnaNxGULFewMlQw+APoiARKQPlRCf9MMqvm70/QfgU69Xx9ojKkqAbSexFET
w1ezfMtE/47zIjX+Xn2MEw7IvRc9pzVQDKQmb6Y8jAfDH90ZORN5/Y9RR6hJ9QGjD0i9XXkA1vza
t+VLVmrXPcx8WRzea3FCg8HZDcHg70bjrykE9SZNU/rH6qemC391Ktod6JoNoCAuU4nc3mo16f4g
iE+JlHJoaoJT1c3qJ3oM2KC5tIsktqKHcYx/V3R7X/blWfGs0RcOaGZpWlqP5NTVWRvaJw3+u5pN
3ZteL//+mv3LwiLJk1LU10UU0VUw3gw+CkHLfIzHYf9vPz8/9vf7U5j59f/5X9L/pkVAgFORogaX
P+UIfXwtOBg5b3ycNZ9FfWGJ5BVDm42a6bv1fjasL4/xkQbknp445M0+wBN8g5GJHrJbteU0dkqa
f7NL0hd2SU2QTypgscD1dOleV5vbnB65yAyPlz/bmuXPwi8JfEdCxbcJXKmzh+RPwoZ1+YfXhnth
gVQYgxmWVhuQyo1ui0q6KoTOlc3i8fLPzx6gZ3ye9IUFUoaFRk1dNHBND9NXhQqq9A5ufweHZAfn
IQy23Mfnv/fMgzTrP+cVOrS2NjysDM2eev8UDScobpxtegDxoWfcDnLzm2D9Tj6MrXbKroN8yzNp
xQ5b0RYGqFlN6rFGcotN7+BMTuKAqJnTN09MPbKODqHNFh6iZuNdV+aCtogAUROJrTLvuV0HPaPv
XksgFZeHa825Tlus/syAYTdkJR3frJ/wOt7rV/WbvlMP1dF3pn/zxdIWMUAzzEYaezV0R7ADdfoj
3VwlK8FRWyx/CERjPCVW6A4idAdVABJbBgYykrJ6pTtDtDFleB6H+iGNEXcqwWPLfoueGaRQKP5q
EGzrcfZDnJrrkaZr/FOeNasx7iCEcu4fBqdWstswVe9Mcnl5GiLyn4qKnTLx7VamhUw3RGlXNi3d
S9032uV7uJZoKH1De6lq/TY1rKMgg2VoUa5QcKWZEjSRrQxUzVWL1JOavaC/c0IDB6LJNB42RnVe
BOcWxyI4ZXrHNQaRkwsEQDGPonYQ97MdLP3sIBOd4tX4nD6pFtCQ+yDviqO5EezleUqee/AibIGc
99Wi6DgejukpqquPFu/WXVm0/EcX3TSijLVGRTtOnWiAcjrzLckghAzTqGMeml9lhXIzyg3Muukx
FyXIWT20j2ROoXAH8XvjKq+r36LWgTLuUUYMvFE3YhSkboT1lQUh64u4Eslj5skzWje5wnT0Z3CI
acvawee3Kxu4SLMRhs+vaXlpuiZU4P5IGeERP8TYfNDnYPzZGPy1n16Ei1gHNj2BGneHA1vua2kD
MLWnU+9Me2Wf7RFObX2r86tP1hfBo9BDXVEb+jYS1AQ4HIePgp1wiaNYCczktTn2rnIl/wTec3X5
3dZebRFIcAftxbbJIlfSqfTTMCluGamu/fL871+OKQmsHLGfV4wo0fUvfzbxhp3m+R9WtMV+mwnT
KIEUZylmtO71tB3X+sYckublfG61LTbbskotTiE4dVrCz6xKTnn5aZTf2xjZtZc/DsJr7GeAkSBq
gv8ja9YlG+t8ZZmri0VCW3veFzVhN/JAfxYaUDnDph0bfAjQEfnj8mjPo3rm9dTFNlt6hk7yghKl
ElyLQngMkWmMgrCx9a39+mKZ9Ao6OWTJkev5jZtyJ1RRCllZu/GJ1n5+sTZwKizFBASEKyrjURxD
VkVIf626MfYr00qdH/tlvnqUB6K66zkf0uoRQFYnTl7+6tLKyUpdLAUVzk0vVkLgomHI/8B44BYu
VpHdaRUZEC509lh2MPfqQ01uRqWDXa/Gf1rgirrYuER4RDgWoLGwUKWq0c9B3vC5PB+qFFX+z+81
6KDIqM76blgNgI5vevUmRIUlUyTY+GxrI7JY6FXTl7qH2BI37xzOEOYjuPNSE701HqfP+kp14+fa
vfystbm1WPcIdduwVuiwhRBpW0Nxo5CckPt/O24qi8XdxnTwaaruuxmJyiZ7lTv7n/5sZbGeBzT0
Zg8/wq2L+LULo5ssC05NXW2MgLoycZXFis4FU+ziUcC4uB+OcT3eelVNVQ3uHoYvTl+YNP6Kv/wu
/tab+WesmQOoyek6UzDvksyfVF+Pvhlca57/g6T4vSCrNuIFAx2Of5IlSlNKbUeNMFJLUO4gLLzB
dXCRTugAm4YDgF5k8uYxABzb+gPNwfRdCejDwvqzLQZ0EDT7W6ED2uBYlPHd5W+6slrpcv7Pia1p
mDClQy4cwQ1zF6FX6dq/+X8+zcLhH5+xWDzeGEaZlBFsIIPsVTtxvKvmhDjh4B/yjSl9fvXI+mL1
SKgCk7zsiGcyyM3MQqvjbwT6tZ9erBY5IBuM5DdwRew9dpAcbgPEJVvR8uxaNCx58et02gxWmsMB
gnZGL8oP6SDbTBOncoM7YOsKx8bwsGWjfDaKGUDY/nOwgWV6lDR5WK3Xp75CONTU+8AKP3Jf+fyX
weYZi1VKOhH6WVLErpx3AbBj5RDojPWQH/2OSliZtm+aZv0e+oQm8uGHEeEke/nRa2+3WL9hjIdd
pLVw79DBwoveW8r4hKHJsRVM5/IjVkZLmh/9Zds0jVytMk3KXKq69JUgHXgckTFe/vGzpyK+3GJP
Jj2MejXnx0VheOpTzXR8ix7kbLquQAPXmv52+TlrLzFP9C8vgbawCYJRzVxILUl5bDlyV/j4XP5x
6exy4S0WAcVKYGzpDXNMvdVIIVN0Pc0pjqhwrL0FV9qhvEAFeGPdnz/D8jj5P1/GN/zMo9ibuf1j
43jH7BAciuvxYbDLq/QgONbN5ddae6tFfGl93fBF1YqJ14+oKfZqJmzsavLacCwjAI6CIuaZLBi/
Z9vJ95lFV09TtceRPhW7y+ETTFH4OCj9W06GcJdF1nVtyMexEeYMQvnQ6WjnxvYaWAJ68dzu1fHU
w+9GcXmqxtY2tPybkHkvHfnnjYWw8j3ERSSZRrLKhq5Fbj9BvQHqCor+n760uIgfuSlZCG+1zJ3G
4ABx6xo53OHyT68sMHERIAYDXz/KzRmaRSB8w8ckIJVSnyDdojLe+DAroykuIoSQFcIko4dwDelB
Fq9T/QlO2OU//3xuwbDExVxXpzZmoeoRR0QS1nb5h4L3YOMcwybR/yq9jRn5N5r918WJ5ywmuykG
YEoAD7vSb+uNCpETsHYpNKNG2SFsckQn5hiy23qecvbgxfOWKyBQIIcpZoJ1DSXffIJkViN36o7w
qHcW3RXYA8E+v/Nk4aBWUFPph6uBwPnpdSMBaQwopKqOCVxAoq4bytdqnz7S0U69iLIUtPywKego
NPaeMZ2SKXnoaG3FtqDG0eTy0FjzEPz3JzOtxXqg8VnDsRhdnABHUpXlJ1q6SQTkaAulkO5D9dYs
IogNMk7kXE1yRUX6TT8/7jh7StMvsTS4dfNbqzHJU2j/pIUXduCt5/k/E2kWvrbKtRfVp1RuH0T8
BxTgVJNCqtAM4+9RPB0DTwvQqOHRlIgZXavUtFTlcfItfr4ZbUNF9ksJfh8MGOcYYX9Uwb6DSctp
Tda8e6hNB91Pf5SDAR88Aj4zN48Db436j1qCH+2p6ltaD3/wjoBENF7FDXB3oGJloBW0D5LAMcen
vvCvpHjO2GlQ1rgic52vAyj1PS2zVYzfb2AddKu+xSOVpJho8hPpHyuJH1iW15MkfpvAiOm9+lR7
yD1xskYfT4NSMvzpFOM6sIC0gZ3dteX4gNvCXQtSJqgF1bH04a0A0rrLZ6nD5TE9Hy2Qqv7nzgL2
CmezeIrduMZmqC2pRXT6o997L3qnk7GQh42QcT6WmtYiLHWYgk9q1sYunnZOFk/wZzZW8torLIJR
HtCf3HUGRuTy49DcFgL9kVSzaV2TmnzjM/2915+b+nMk/HKciArDC8RJyt0G14rBehRVOhgFm/wO
9s6wiEb6q8hPH4T0adI9IE4zVpcjbszlLbuSp5dBgicmYOLS3WG6YhtBtm+M5JBL93H+onYvtJiQ
mtfctBtuc2R3kXpqlfoAIuIQTq9BB8+lp0o7RqdZBBsroV3nV0NfuBHgRDkpjto4OSVK2MvzYh7/
c+87D+OX9x1AJOtjj3Yc2AZ7bZDBxS5uUbJy1IEHWUzVHwlL38sPWxvBxWkKhjs1cdg/rmWyxjXI
4TqGOA/QRo+t//PyM85vWebfmPblhWjGiVEwZJmL0uZOi8AmtOn9YIkbG/o82c59r8VukuRthKqm
i10iOo2nV7S1uCPm4kNWXV1+gbUnLPYP9H1JIhc9Z8AOwqVktNy7lT+hPF21YrJx0FwZCHMR4CtV
UMSQeOBiaUsJAgZE9UvK7Uj/pY3Hy6+xEgfMRcChKxY4vdrEbkADHfo1HM10ydr48fMXfcM05xf7
MsoTBzaEZnnuGiZNnLmF5sqyIoeR+TbX2G3dn0EkOt7lk5qIRxn2Sl5OG09fmWLmIhApohZnMjoB
cO0HpG4v00wibIWNELQy/uYiAiE+tNSyLmOXcwR+M82tFtOob5l/PEn4uDw2K2cvNOL/+fmEVhMw
1pO5+d2D0Rdf45OFSs3pPsMPdB/P1rfLz1mbA4v1rhkFW7jBHVCq34rmXYk24sjaAMznli+jH9Lt
1wLsJ2ipr1H6iEM0HUvtxvdf+6MXK5w+mEZvQi6UsqV8D4Fjo27Y2MH+5kHORA9zsbYhMVd6OvHd
gxDJvKdAjJiq9Fcp0oFTB+N9UMWdk0AxFeIEg5L0UU7CG1EcZ1kkzfuFFT0bPto+rz1Brr3WJQAq
adx9TxJgKJfHbOUOahqL2CCIXp0hv81dzh6zhsqVXPwbbBwQ2A0dyrOOufE55l888zWMRYgwCyVE
0sXXwK3RrRGr9Acyd8doY5nOseDczy9iRF8PWjt5XF5Uj5IPx+OHQkoOqi6iR1CbV1DAycY3W3vS
IiC0eoSpySgTjXr41ZiFYBYcaE5oVY5pAs3Q843dZ+V6bRqLhZuNXk/bMJJi/9O/q24kdd/vWbeO
QH0TQZoTPFt7BKvF6/Qa3njP0Ts6uf3/JOm2sjqMxZL2sPjSRpPAOwEpNiCZGdHGnrQS94zFopYG
KbVGum3coCnBaQ3DtZ7TfiQn3yBqbEwJVZv/znOTYrG6K0+h75i+bDdL6/sKW1c5Hl8rVX6sUdjt
uLHcIxh0WhH/LinGK1TVJCTrencUE+ALk0YLmKeLMF2jCtmEEACd18q7FidCeli6n6nSWm4zVQ9B
TzsVjeMyPYnwPGh9w5ehVyGC09n5x5SV17Yiww7CI7S0p8lAHahHvwQsEWwARlwKfB8prFTtZXN6
EaFtmdQ0Dk1QH9qUoqyRqVdWEMVgfoqXWICxyBx8D+GqNYXwGAn0ARgAM1O134etBfZMelAVgCdA
/J7KqIMGDopGxkHeAfN5b0mSvEN/QO9Ta9wJknfF5v1dFcqavr7UPGBwe6WrITgsobeOpTIG9oBl
lG2aw3cTsTHYa2p5ohfnTtvEwb4uIeSUI7BVbbhD936yuGsZUfAsYD4zzURNvf8xTM1tKAzXsjJ9
0Mn4EgDgpIOvvTIS7z0Ykxc4YzF/MM4ZtB5eDf4In6WrETDOgtaWOnpEJjSiGdwxaby0szZ/xPfs
20gDiTUoH61B4DLhQjWUHRPxHgZkte8yrnJVmN1mtYzpEsB/ueferQ7fDCAVO6mIfgy9JDmR0cND
0cyn1mvdZEbG8sXDXYscmHY2+mPC6JaoLdsqvs9lO+2lrEDiMXGlRQRrTcZjZpkQ2FVwQTEAejp/
78O+eQis/lZPpkeYWQ+Rpn+PvOR9gK+R5CMpCHl86LXqKWraX5quPKpZ8wkwpaL1qf0pTyO3YU96
qNFjyyO2mYoO87KAHWDx0em66261BtqkVNG4RWk9iTEnoXSZc93zXxoVokRlZBA/w4MaCg9tpj+q
Y+Bw/FecwB/wVM7Euyjr3EICCxhBKoUlQaZTEJ2OfjVBHu4x9wGfAjYeGJeb5discKB/akPgmMAY
Dp4hPdFspNlBYh7pN3kbk/x3oWQsJcDhWUqCJyiLyCHljPKpia41rfzQQvM9MaTALuhBwblYOsR9
QW6mDW40YfZnMmlS4wPgY2aIPZ3CEBya5qREOB4X3vhchuWb1JkgpM3PVA7uhJIacN8HT5WU3Rm9
REO3Kh0KXXtgT39KWP+2qKCRBmxwwvLs2KcZCVCmBhIacye0XesEKry/UY5/FhYgxx7mT6KU14rY
n8aEvGNP/QwA5wC0I3vrMym1lTZ8wzUVTFaN3KoCR9JX2ckAqe5DuKFX8NhKwxHYoQbRHrMlabrF
WPQ57NQ51Wk9G1OD9a1uZxZOA4bafCR19lxifQX0WcPwt3Qni8bKSY2/VfncLTcBV6zyH5o3vLZt
TPK+8k76gG5XxOQ7Y0oWPn0eAxQI4GMuC+ZNo0tnCqYfuO7OMzK22XcfMDb7M8j0P5QSfYdSvMdf
8qhKwKKHdrajEKY/ldJP7iRa11Hhfwy5fzeW/J+zfrjDtBGepwXAEZsHKemfdYRjoUaiaMwhVVeV
/KR2OPr0ZuHmrUUb2ExkTFraZgqpqveCOd0MgeIQ8q7VGXBTZC/j3GAq10BH4MRkQXHfedmPruAa
pAQfioqkUVKiz6zhv3haf7JmFJNsOZ6f42fRP+h186MB2KP02KqiebyDyGL3snbnRZCy/Lh2wwyC
kDdjkL1B0XCRkl7REN9GDen8HEOMAgQNTJgMzGKHZUybfdC19dlYk+e0qS7OvdJgPTNaMGHIFbZX
Ta9xXECoaTV9J8Tjd6ulr2Ck0x6HTgUDn3kQZ19vsZdfkdq9jSD98MADb9QmXXddySPNv8N+8tvk
GEZYQysGXwnqww2ducdYGx1SD66BjUsnorU3O0dVyKb5KtYz8QN8qD+aXL+z09AU16o3nq7fpIVg
0+ICAkP6owTWlVgAw8u7BIk5OTKh++YPOiil0AKhPr4HsLJzNsDDaE23gNBo5aZfPaYqfUwl0GJS
RY8moeaXRsIlgEgrZHR0+/RoZQQOrSlJmEsYVeBNIlfPtdi5ra/QZwJnoTVbNgvE/5l6wIbvl6qn
NNFNIAMluot3A0nPmplfZc2hw7qo66TMGTIUiMrsjA09HVc+38bz9S0ecUGAlwue1d8qH65dgozF
YTzL4wmoZYXnHX6cO4xTKyx2fN3poKjuVHYbnaBmqzkK/aG3bqZSdT2xeewVoB8bZ+3zuWL8NP7z
IhNhVp+VCmft3qYV9Ft2SI/tIX4oToKz+Zrz65w58SzFdVYjkkNouCzN9WrloLjm1XzOVl3j6vJb
mCtnqqUov6+FIG8kOXajtPoRV8CN6oxjQqrfDBpeJbVKAmA0xmezp6kpznHX1SsWECTNWFSafeU1
t4ZaYeVj/IgVA5SiX8Kl9Z+FCBcfsXrOpPK98JAXixiZxiXnW8iRd2MWH/zKPKkNpsVm598hMjqZ
Q/FmCv1hnPRTVgE4UrTgVspCmhmws4vwPxoLwhxdnmL+t//f7lOVPxO+WJXdJDXq1Bof8RmDWmgG
dj9GQnoOnm1VY2cwQiQaaavB2sBHxD+V43Wii/NFrsALLIfLCK3ew38paH5Act5xg3yt8vaEsdFB
MWWsL3ASjuVch8nTX2uChmBT61FnS98yQX7ozJbysvI+quVPrcgfxai6L/SPJpWdyyO1NuWXGsUU
Hyaa/rmQN290iR/m+mJj7Iq9cEwP469843q+ckfQFxmMIkQ6LM/ZhcpLsPR7pjX98t8/XwzPTeXF
7Ucd/bBQRRIvLVFa9h8V4lgSHme/a053e8nfmNFrd+CljgSD8liFL8tdhJv3b/VUHCLHvKrcmd7z
yJHSLTcuPSvVKVNf3HqGWvIEayzpET2y95fAUrhvC/bvie749+mT6vIudoCEbVy5V2fA4v6DBZRc
SzURR3/EsWA/ueqVfC88YkZzaF1p4/vN4evcOC0i6wwUycke5zjdaqco/5E0B3DcuZ86lIftSKSz
j1Pi5TmxMtmWrQ9WKCQq143cVfnJrm1tr9iQykgr1/plZwP2cLJaxD6XbaW68pOIJqoBSIjvA3iG
lhOJZBQqTUN0xr9WxvhrDGntotOhTstHgDoJWxaiQF+lTFR3myKbtTde5DXKJjPw4iDb0Nv+Xf4+
3Egujh6/p5NxFJ1on92WG+tYWtk6lv0Qgpqz8UuUmLnM/KzklgZ0KAWyFhyrkcCOYxyBUVdwkLV+
GINxuDyiK4mAZYNEVqKrBCsfu9ylbq3MOHr+4Fq4k0uhsJEH+KsROjNDl60SJmeuqQwpPsvH6ora
6ymC3Xpg9BxZuMJy+ACTxalF7vT77gCFRtnY8dfGbt5Cv2QuI5WCX+QpiTvplIGQP5jGt8tfbUWq
YmqLSKJYCicaLSG2O9il0MCi3fin2JbvjaNvD7fhYavCvbYsFiGkUtpuwhGR7b6KHD0XXlqvj44d
OCCvin+Lg7J1PFpJ82qLMCLituHpBe6vgk+DfXBdtONx8s3f//bBlrptRfASrFNJtBsSRhK78N07
4qR+JX6o9KzIdDkke8HZWksrA7+Ub3u6mmhWxMBXcf3EgYlz8PBw+UXWfnoZD0IMIPNqiFxd2Pvw
lzVF2pitKwOgLvKaYMzM3sLoyRW162L8mOBeFbnvXP6z12o4S9W2rmConLc+CrGTd0ocbHGO2lE9
0CR+2tpe1z7N/O9fltsUK5bXBsygURUdqVBgmkz/JtAzl+psFcgajHROOX2IJ/f4KtUpLf8nzH43
vv7aH79Y0NNUFPB70OQrI8qP2V1YLrfKmKsff7GIEfX8fwmYehz3uh0d8D3tD1Tr98EJ68DLQ7w2
fxYLWGpUP+kUIXO75lFrP6T8qAMWv/zbK7vEUpgN4Yy7Z4fOYAYW5GW7l+oHqYTSNf1rkXEp0a69
GXHOxdn1SB64WH7eAlIA7HRM9tlxS0+8Ek2XOm1QJI03FDO8TfmI1e9tIDtSduwwgjPSDbnf+b5g
w1QW61ga4PzB2s/d1+CGLbsO7XmPAKqyh25Jz15nN3vQs2iNxR167Y0ROt8ZymPnafFl9ZH1K2RB
lCM3Mmh3r3LtRgAfOah0DpoT7mtjdFUE+qPRTbe6qL7UhlbbU9LNQGPPDuKKVNj0eHm2rJxIlUUg
kK0wLMTIItZ0zctkNXeodmlKqJWrlo1MMkv6/8fpSYNhcLj8xLX5udjpe69AORcPIElqCWxLxvmi
867HTDkMY+9cfsZKhFAWEaITtSGYJN5qxH4X8u4xxMjl8k+vLN2/6rYvY9dEnVr2s2qulGZD7d+D
59ta+Hn5x/9OvDPHL2URGGh+4C6XCQktJ1ArKfdE8vCM79r9bLAqlyVYECgk1Q1dzLgx4xZikna1
jnTz7XIPyIlfCg7aOTsubnXTgD47nXS5uouC6eADFGyIyNKQXhtFhb1gtstk/4gO66gF6SlIOkDB
xq+px9yhqMH0GU5sbXVMKvPwnnkzeZ6AX75blxr+UPrMKRjSdtKWt2ZUfBNjPD3C/LuJdaOcUDiK
fGB0Ar6Co5LeCIL0WASGq6fV7agIo13OulgrEvZmQ3eGODnkLI65mJr70ugjpxG1Y9ol/YF0i12b
1VWTYKbdFU2wt5L6Rs2nFxRpL2Uqv+WyuFUXXpkQ8qJYK8cFzj81J+aGmkrsqXsz/mb02ka7yto9
+G8P7ZfvJom6riokHd3m0O9lO/vbvRE5/m1/UA/R384Bwdk6wa6sG3kRDzPL780qSNg7Ksz9PnR5
q8C/9pEWEU/2wz6qYay7Je2G2q8Kz/ZNVsFKQJGXISxvukLMETalExb0FZnUQvwFQh1q/FbiZu3P
X8Qsuad9copm7ZRFSjaPDubU2H1sHS4v+79z5dziWMSr0hQ1EysPwK+NSR4SqxNwG3s1KR48IcPH
vQHpHMb9z7iTn8TMu2v0eN9hmhI1/o2fNEjGpGMUVw63zwmrQSWEz4prU2VgqItJViLj4mJqiTso
oyNSjMTjwZnAbe+zytpffoe1Bb6UXWMpjDkKPUauZ3LOBuP80rakbUTcWZuiopJgvKd6+z61PsBF
DBU1TAAk6c5QGrc0yt9lheuSrjqBkn3C38fZaCpOdR9+6/z+DpPWBxWPKFviCCbW07XeUtglsQiz
9qlH/Vro+cmAx9mIb8Jg/bn8SmujvjgKtrEg0A+ArjJErIUgFyOKTTHNyulm2RCkl6qZ97NOq69+
B+PNWCrXM+7Rp129w8jkn15g2QhUimaoSBqhSZw6y5UkEbCKxDkfKmm+kdH6uzOdmbrLRqCM4qPn
RTEZwSvzMZMd6y378FMMkPfqZ+Ufkwd1jlnfqZ6/xzfjQbL1lD4Ul/04xTr1DoD1RLt57PhOcLz8
1mtJyr9pqy8hM/Ik1Q9G3NfRq+IJgx86kBes4zB1F50mwU7NbMfSLQD07YqhsGxJ7srbri6gnke6
FNxbZrAxAivD/Deqf/lTaiP1gRyRxRwj73bwBzuPxn1EamycqOD2G4Owlo9a9hRZUyo0UDMIge3Y
wModXuJWA01R/BAMaqRRBmm4fBjNBipF7G2dY1fOjn8TLl9eDhJDEwkdgjDJml5GrJWqWn4P/BZL
2Spzuhzdt6+9dxDoNgZ2Dofn5toyDFeKaPidRwIssPUTqOHHsd+JM6uieS0evTul2Dihrw3bIh6n
1ObzpqCeb/XqoRE/mvwV0qmTRCer/3b5ZVaCy9/755eP50ly3Q0DRTYMmXdmkcGMfzfA/17+9bV0
9t+Z8uXnywmTGjWEzT8XtyQn3AtPxp6z/KE54hf54/JTVnbeZXtQpU0CzDRmdwG5U+iwicJQBU5i
ig3Evz1hcbiKJrOxvFlVZQiWLXoYSwj9B/4nky2XSCcuP+TsUJjK8hYYGAjzRz8AEhRMOJxZ1l0q
k5rOgn+S/PKA+cFfBqNv1CiU6GFzfcwBhydV34h0a3/44uQTD23RTlIUu77R7aB2mkj+dWMjyy+f
PbHzVy9WWzaGQSx2E0yuUnlUBvy6ST7but4/ZfokYKYiUl2s+kPYKM/4gR1BJaPNpF9jmGhvK4QG
CyATs1xDLT57aKNiZ7LbAWlVZPlXl3ugH2P8VWJhq5XjfBjkL14s2zHMOIxDqHfRT6oAknXU4YFr
iMFV3EOglOIEE1BTue1b77pL263oe3YZ8NjFOaGTgOlaJnQxLN3BEHrm21CbV61CQ4/QNZ9jgfn5
pJR7oJNYuKWcYKT8Z+xXrmckb102PI4TBoGCtbHnrP05izukqXA7bXMtcLGjkupnvZOcKnrtSNpf
Xi7z7PqvKGwqy5vcKMpaX+G24U61cI8cCXDr1kpc++nFcs8UxZJiQaGTZRy/WTCXMzD6l//qlbWy
vEehuAmLrqEWHws1VvKvsDZrbUvnenYn5JPMQ/FlgWdtqGCAyMQD3MRN3Nd+TRYEeLqeZ4sFVGwN
MOghk5FMDtFWou98qpKnLsKKpIgRttZR4gruXIkN7kE7n2TKov8DkcQ8h88N9iLEWFUkMMxQxUTD
eo8nfx96w29lkt6wlMWJwki7m4G2yl0pIutVwui9AQKwMZHPb2K84CICVblv1izneRMTbbgocBgP
pPGPmL3+3G6XP39e5DGLsDGUUwmrXIhd5Gn7joMr1V/YHLbO/75K9sF+C4U0T+NzH3MRKNq2woBc
zHEA1c2HHJ1a1n4vfO1h8JsflfmGe+XGZF9bR4sQYPRiYMpmhM9WkDp4CN3ohreRkFhZR8s7RTqG
o+J1ou8Khn4qfPqwxfoulrYq5GuDsbxPwIpXRpFN4ai/+HeQKnb1H+uu/iG8jAfREV1pi8y4tlks
bwmoyICF5XyjpNc/aoWerjJ7qstH6GRH/OWv6d08+fg51L7sXg5Bawt2eRvA5lRSjJJ3U+7xEoeQ
kduwQA+4B15vsdXWhmcRE2IRC6oSeLSL6QRMpFFkkRJ2Lr/ASphbHvh7Xac84vP3QxE+6dO+0Ytd
2gL+1a6B7yPl3FWQ4y4/a2Wt/J0fX0JqC07Xq9LOw19XAVH7IJoPGtDGSvheV8dCfrz8lJWF8jfy
fHmKN4fjIPIgCogIMYeB6G3pW59rbSwWyz1vJV8Z1ATwWZTdCUblajooWUPZOKCtLpXFKs8Ay0tT
aQIXfWn31ZXi0ngg2q2yG2xzh9GSS2b38mc6X0M3lf866XthZFl9whHnfrSrq+KAoQYWb8W+22t2
9nP6Ez5v1etXvtqSDDCxSnQUqaFbTqQLIX9npncndunWpnL2bserzP/+ZciHTLDUYlBCNhU5PqV3
vw6lHRzkj/RtsI1T+WGdtjttVhbMEhMQRFYDUY3PJp4QusF5YnM5yO4/NfLwKovFLmlJNOJNHbp5
WUo2Jh5Pgy7hw5KwQsz2dmrHram2Nijz+vny0crOkvph5EUqp5B346d2qI+mA8hyOqmH9Lnayc72
NrlygBUX2/5Iw0Un9hioi/GpFt+k8leqIGPeSlusrZslYKFKPbUaxjRww9d2T+k+oN4n2A0iYnva
i7ttQcjqkxYRwI/Ae4shjfzYV322dxABbCqljjH+BSxA3t/Y79dOSku2QjdVLSBgOMPK/XSQ9+XR
+wbEiNep7OK4dXw5P5vlJf0gZG/xqqFlZWIIiYZTAHcf//a18nfXFODadwxZ0/xTT7QpLxvz015N
RlofQlfNhZ96YD2gCP5lSIUHeLEqd2qSHC4Ht/NzW1425k/1oEoB8CoXpA3sxW8KjbNG9XL5x8/n
R3mNxdXAIhmfaz4fLZ1yzO6D4JcWDL+8bCwOZqnJdjel701Y9NgY46yTp3SsKHWk4ds9OBij4aet
R06O/xI+lE3tSFKIw7gaxXtjblxJkv5NHdJXTDnFfZdI78ootI+jBq1InxT/oPT0JmFsbuslhkOb
O9v5CjZvtYg8aYQYX6Ih7NieWrTT8XW4t56a64atp3mN3PCASH1zcp+PB7K1CD5RpFhClgGyQ+/+
OhNEczu1rXftVjqiRYdBTA/zfutpa7NhEXzaYkoHHfzX0Qs/4LLBF6iirWviyjKVlz348jgkc6vQ
jIQ2j+o+Ofi3xV46cQB0PVvYyJn9X87Oo0lSHcrCv4gIEBJmi0tfWd5tFN1d3ViB8ObXz8maWVTz
imSiN2/R8YIsQMjce875lu5gNumQsArrpsa7KWH/LbPnVurwpawFQSy9jNmmoxSx1XOmh1sywfxk
5dpBNylOfZ3fgE51/aP5vumJk8plBvqy3DTSQNh0yJSN9d6PIIg7OGoEF5iiBsFJAV4wDoFGIDfK
R2+u7DeX3s3cly8MIIlqqMA3I1pLe8MV+wKyFpRMC6c//+viRuYGfT5ZYSVZDsiJ/tFdII0RJupo
V8SP15/d9/tmMvfgR1ndTQ2ABJu6NzasAcUe8twJmr0EBmpll6OTeP2HFobZ3I5/yRZTQnIZZuCw
mHQrMW2GfHf94gtHJTI34mscFKbeIPjmj91R+MMWROxn4oDnsbpoLj2p2Zcehzj/hQbFIWnoGLqJ
9VPJupuoBDECZgYwks2hcQzFelu5JfLt6Z9Yl3//MqhDpS1ttW/4hm7oH4pbahz5p3wtdujH7qo1
adnCIm3Nvn6LD8VIFAzjRPCNZTGYKEBdbgDclQCtRDmoDYXcmgQwoev3dZmF/1vUINZsQoDBJFWh
+saEkLO9yOPNJNakFd/rsywyt9ynld4A84xDYBNAlL+px89pE6RXFwg18TrtYd6yN5cg/dhbO38s
nHXI3H3fRHZbQQcRYbkBhfCifU088OGeaIUGiuZe3paqrjy8pVnHnJ1GZKsRXuGEswHVrDpSFyS9
wHabaTf4UFqvh3AvDD5ztg2RFUZABPzNBojOd4XpHtL2QQ+Cq00b2AjcOb2jPPuIC9tr09w1zHxX
jtmPfxoi5my3kBamRcFyhYOjr4Hi3kTk4d8uPNsZqJMihGrjwm00eOHwwGGyvH7lhc9obufXajuF
rznDZ7SLYTwxdmhd++uBhgsfzdzTb1RqXXQM+/WIYY6ptyNiha7/4d+bM/DNzCYADlKS7ENkpI53
wPXAFum2J2T63/Ad8hL3IHzZqJ+OW+Om+8eJbe4XNHu8Ad4DdHGhQ+heEhi52+w734BBANlM6cv1
OyOfip5vppq5pWUEalUXcG5vply/U1PLB6YEsGfsNQFe7k5JXG8Lw/AGnZ6MpPXjKduUJUebpe39
Wuucoq9uzJbncJ8qsELDFdfEYNy2G1GksJ+1GwQDezyt/IZXXhxHG13lw3EUFKFgefKjHZDu2yMS
NIM8RZ3iW9sycvQ8s1+dzcE3Fi0CtwhisFrrpPVwW8d09MMJ8ju92vTm6JXVaDoTwLEISCgjp6/r
ExSWL1Pd/jDDxCfacID7/GmKGRh2jTkhPQseZsU8Il3hHjltHjWzg0rzO4BSAyW8YBoT7iAQ1YNv
+FVRB8zxdFto5qumSwqlHGJKoh66UT0d7iwF/OUybO6kaN+GUgdNNOR+2qN1WIwVcGgNoWgiprfp
xdjZJTqitZvBcFRFNg9mJhQ3LfGkYf5LA3AtHyqrvaVh/0pU/VEZ5CnlyLjjkEnL1gA0y36HUQzH
tKLaILPg1ycpjiIBjIQuIpODRC0eAZcKVKIiDAACGFAwwajHHwwDO+qIRP0VdyWCvWymu1k45R4j
KSB+9Fcn6l2DXLqgrqLYG+l0X2VUQ/5YncM63JzR5LGQf9cGRqOf4V8/lK156LPkuSzNc28M285g
LjqPvhTVBvzhQ9bYbwhQe0Pyz4s2tj/qToFsKukBa08b7J1i9Vzb3V1eT+9Vap7isNzqVXfAGetY
T+KJC5hi0PVwTKtO/cpCMwS2g1cGQEiLEIrA5PYHxtxtT/h5ytLfpiz/dBO48HXnEprtjTJ/T40B
MYKM/wqrdKcgqQA7EAa5ZhWCuhqFr2lySXygQKIWYpAItWz9euqlgwTWN8asxIsKNaBierKz+CNB
XmelACcXJ3cZsi56RLKJ0nrqlXKnWxp3dN78ysAedXsVTk5lai0HDHDF5bECPpihZm5ij5BfRspZ
KLBGw9gL06gsXxPLOuVTDwFLf4TUKgipEhAm7jUtfE30IT10DP910EvPAjbEsY+zDpgVMLoVZbON
Imi0str0OnVocVuQJJG0WFtJF7ajc09aaBBkWvQFHA2Ddtb5cCcSdiyKtWirpSPJHK8zkaSMKkvA
dHCG/Tx02JlvLvYAxYX+5a5hWB7khgpnLep6YXc6t5jlYgrBU0PdAF4K16weL6DUpkJDpwsk525S
rmjgv9ftWYTNFufGtkZrNMBi6vuqBt7Rtj2TljfJGJ1rIs5GVia+Qfk9p9EjiKCZ13fEy+viGAOG
4cVlfVtqiYnPk9sACkbhHYIp+AU/nhzRGHyjPILYL5owo4UC4jaEAdqNAVJaBOkXUoQhq2+MbYJw
L/iJ89Qb0Z8veuTu6kkyrqyJC6vt3NQWmv0o4qKLt9FQ7roIKOvIbNbMWAsH4s9AnS/beisCGjMk
IK8htxSO50G/4dLWHI23HnIdbq+vfUur+tzElukKxbyExJZOUQAuFWQ3Cu0QU+utzRXEUMnK8IfY
DDJqvE5tpfk9hb0AkkKgVkwsHGW0IxJZ2by/bWpt7Zy+NEhne408zTUlj8BLqP3wPv6hvQ7HdN/8
bOCYiW+7fevhNI0Oqtzou+vPYelNzg4bvAwpEUMCQMOkH8EUvm//LfDRgsDn7+OZTHqkYQHMt42N
8ZcFRpeRNY92hcWoi7g3gbyp49R+/TYWxszc9JaZ7WgJG/arrrE9JUdUSJ/7tXGm7T9qYQidHSyg
mdfDQV4q9pIdc3VCwHIeqPZ0a0SWm+vyMTbL44CiQMe0ldbwp57pm/3Z3BZnTn2GfUyJ3jDQ0gj6
tB7Tmu25NlR3RRtjE8WkdcfNPAfkTQ+AWkf7MBx6hIfERxPZImHfw7FhpmhlYDOQYa2t0DCjg3Rb
RUfkr4LugwZTYtmrw74ywtGLUgZsOtCOlp7ue6W9jXv2UzcqAYhY/Yr405MxxGd4MXfghK6d2Zbe
3mzGhPMWIgKOLz4c7F13OXOwqRdAXnebVp/esRfYdYoRkFG6Zpv+UQ1hAo0eXnJxwTif9AotrfwI
uOi/9UoJnR2DzJ6AO1uDIhM11i6qzbNRk5dqQu6Cmns2kb8Nu185cS0ss3Nz32jErAAhLdm27fho
jhqKc+WZIBjq+odBLjPHd0Pocn79MpuqllHZHPuJbVSWmEjKCHTa3gBMJitOYLT6dc09lL93QFdt
jHxCUqpU72VdNw4V0UdfVQcb5haQ1MbU73VL2RsM8KEMs0TPy9thICvL5lKV4BMv8uUPLdhg2MgO
jre6pYMMXSOPdmg74D4JYiqUF1Nh+0aRwExOcHmBX971FlKq83iXmjFqS6vawqXBOJsR4xIHjI6B
vmNpd5ENyV2ROgSBLHwtWm/hjc/9hCyp0GGMkOphksjnXRfUEhlmirW2hizcwNxMGKZVzgs9Rrcv
j5LAtMOHMtPk1lIR/Bt1UYViSOm1hlX7yNPZUDV5T2h3pFqXIw0o2VGAG2VfRm5vqitjfGFVmzsP
K8I6kXNsF6oyP1hR7yaIpy9yaNr1o5S/9X9Ejsx1p2oZk8rAXW/V9r4qXorh4/pHtLBIzuWmGkL6
rD4G2o10xC27YyEU//qVl0b93C4oC0MfDVknW/jOAhxut5FbAsfNt8AEjl7jrtfJL+vUNxPB53b1
y/fFo6TUOAJqtll1IbqT5shwCAUVwXqbBvuVTdHjyj0tTDlz1ahN0MdCjlq8RZ9M8ScaHcmQPNdp
+JRZyfM0cMBuhcWDCnl+Ay9/2iy9v/7TSy9qtn0SoaEoVgtdcK9JENHedGCc/+3Ks1nBthRD1M0I
bFnavCFFzldE9Xr90t9HbVpkrv8sGjDNE7VLkBQJpH2RNMesUxJEx6P8E8Yh1mv9sSjCW2qbux4J
QRncFQ7hQ5DI4oGUzabj2rbXoeYqoj0QdPfjlDyPIf0d5mj2UGBTHZl3v2mPLLDMrlcm7O+nMe0z
o+nLeNKFEhZmhY86zGxAynap9ozW6z8dMLR5ad/s28Su7T7ejrZVOgKpmMjfXvPOLX10c4fhMCDc
K1XQNewCAh0JEJ2BflNttU20JQfzDdFR/3QbZK6RHcdB7ZBiEW9z8BZCglLFCn9qoZo618dSqkYo
nklUU40EzHs/lu+RyN3UPnftuW8/hL1Wt106KM1FsTnl1IgSXdkMmlM/d7vqXG6aF3bf7ScXZae9
8o5MJyhk9bXN1+IvXr7uLyMrQ5LuOPbATap7PUIlblvcUMCdpkPkRT+NzLXzjf0ndCV6FGtN6oUV
ai6MpSKeeJFE0XbqzXAXJshD72qrdXiZ3HAj1BHKWcE2HK1M+99/O2QukK2KnBoarr2tC+NeyAzp
T+ajNlrB9RllqQnyuRn88gRzEJyMwcS4E8/Wxgymre3qG+XuE6a6SsVaEHyS/1ju8lTr9BTbdrop
b/43UW6Aeq1ZpxQtPKe5NjZEhP+o68CDsjOpnAEs+kcQSDahjxiiIPyY/qCmui4uW1AXkblUFlwQ
IqYSVOaK+hcmEt+FxwaRkJvew3C7wxhfqfAvbNE+R/6X91O0CuKNI5wlbXmi4iW1KiciKOHZz9cH
wNL1L//+5fohx47OrAxMnwwEmPzBiiwnMl/DauW4vTD9zO1xisUzm1KOFd5sTijKwNqj605q0o8Q
tS8XK8K7HcrfwMutLOxLI/pzKv9yRwrPjSyf8GqyXbMTAN52Tv6suYlzmQXI2q8sjTf97+eWNRKW
dzEpm/TZfJ2OAar9nu2aJ82tj6gBu4q3Jv1a2Kl83ueX+1ER202QchNuE5W9aZU4GmKtcLv4rGa7
oLJWqTkluIvu1dgPu2mr3ysnFAU8kIEPazPm0iI6N8Rl5oSlrYAkugs6wKzf9EPhwrE2uGzf3VAs
pMrt2sNaEi/M1bKo9leGvPDGe1cLLmkiFojvXutR6HyafmWLtzCo5zrZHFlTPakYzk1arO/iISMO
ZcjYscH6deAkPHET/tZuSBJH6zPv+pe6MOLm4tmKSICvUjgY2tpC3wphkKF9hzyT3fXLL42FuWAW
9IU8oeziXWpddXQllMaXzU5R++RV9apNu/3HH7rc4JcBzXIzHTJVhU7+qfGQdBaIU3WQfnKvenI1
aH/hq1FnOwOex2aqMxzERN3flHX8YtZrdvvPvsM356O5SJaViehzFaI4qIDf6iJ9K4YMNB75JtXm
FblzD3qheyhj7uBNekCmrY/czYCPyVOqIye0SNTXkOWPg1FaTg5ywkglml4pCjqdZQUM8atI+80m
mO3731Nlb6CMUj0Og49TIwfUSRWC0L/cgMsNOKtWfWyj7FHp2W8RR2hLWVBSavWQoCSdoPY1YSAO
vVDfdWTetDYUXDaSRVxLoz+kggi7OD5GVPwcqtFrOQXtKzoqgj/1aumbsn7TqWo6FVOOsBOexmQt
V39pQzDXAY/oXjZJNoJPnZWlz5iBngNKdUkzcbcsqObmivXQZEro1p1s8TevpW8trHfqbMZDUzKv
NYrZtEDm9GRC1pRZzgXLVb+sDO+lkTc7/wEY0Nosu1R/vfyoutNRcwo33ijvCLJCgN+6JnhhE6LN
RcGsLQY9uuwNsqMWTF51jgLhgt7hhm/NRZWzMjN8f0PaXA3cRqokBcenFGuPYbYbszU344KUFdjB
v2cChAx30OGis6K0eeciyB5Dje1hcz02cXzbYAMvMx24ehjp8zgt/d4Qz6aCGB4d+BMeym2msZUF
/fvZVZtrhWtVG6Q5jXDcggJ/Sfouo6cs/bkyJpauPpvyzLCR42CBMR8V8LroZXtbIj1bT41bEG+C
MLHuTDYGSdFDyv07Yh1gAeEGOQVeTLIPGzGD1/8OY+lVzmZFsGLrWLEQAFVX1egXabmPLQvvFUkQ
RnrO6/6lBBlhavXIbYlysPXsV9SG5Sbv68LRMwUECo4YlIS9Z6I8DCq9Z7zWHMPIT4ZWNH6n6DcE
eo2Atsa5ojZ8mFYMREE9PcXEDppwuIu5+OA6eHdxh44LvF+hM6HUxFCAnBSOhGOksWajecwi3bW1
TCLUXEe4EuRSAacAnUVJ9F73NYVyAloLu71Tax7EurqtJ/bEFKwnofUY19YxHvNNIflb1zQvJpsQ
6k7rlyJTTppuO/2AwIkMhmU/VmOgcu2VYfT99KLNJYBmnapG2gDNreV3hoEUyj8h/cHsdGXj8X1l
TpsL/gS2nJ0FWAcYWeV7KBsPtuYnAD1vwj5/0ka4nq8PlIVtlDpX5GpjRkhlAijdfEKrDfeiw7oI
f5vT2j7g+29CnatxWQd9igIoCFA4xS0QrG9KHV5AIt71W/j+UaF58ffcwsIQpHprwuWrH8l0i/x5
rRV+Y4cI0366/hPff02QBPz9EwK8jrIxEtRJ0ROWsX1QYuZfv/TC1KjORbhmwxlcqgXs2BX2lg48
Hl7om/eN5oK87UBSDtlQsuf3a5v07weuOq/RxYh1JAISFrQa+hO8JXst0ZHaaR4ym628kaWfIH8/
LnhYIhLCxLqlaI3l5D5DguQFcGKylaV36X3M1naIsMISRMtkO1g4ihvTMWqy8/X3sTRYZ4t6Ugzp
yLUUm+/RL5Wt3VCXmPHKy174u+dS2yFuTTEZIN+pyUdkHYBluf5HL+yy1LmcdkI6l8IqCHPCG3Ej
/HAPZdZrEeTuWmjZwiudS2hthYWqAUDYlqLd0UDdZxVnWd825Rp4buG5z7Wzad9FetzAZje1r1kf
bcboLcymlQG5NMvNxbFaN5lKa+L5XJJaynukaW7SI1T15/VYt6UbuLzzL4cdTQBMpRYCEhUbhpNO
cSQgDhTNs+uveOnyszIEHRika8gDQMhR5GCGQmsbxdB8zbG5NDJnnyxNqrSo6hzkbEgVB/lLte/+
7e+efarQINgxaC/pNhtSVyQDbBI7ohsrH9TSU5l9rUSHYotZFVowSnIXKWmH9n8aukm1elj+vgKg
/geS0adAh4cl5oOY/qyU9hGSu8cQIOJBLd+gaz9xVhceL02/5SD2ITeRyfQS4UxPWsnOWaL1TppH
udOTaEIylBL+UaSxUvJfOBggwO7vQacAAmGRFPWJWNtYG+L32NL+NF3zrind9I0f1O1avWVhgMyl
eUkrrTxV0OzKJ2BiEG2pdf/2DuciPJaltCpKKKmIfDbRfbHPZR/80+Cby+5goaynIcGlhz4/hGYU
DH12n5lspd21tHbPNW9jafQyqnX86XdTcOHt4RWUG9MnoR8KF8awT99c+PP63Sw4NdS5Ci7q0iTm
vSo+Q9bVZ+SFN17+YLttABZWYBwuMHHFU0Mnf+IrL2dh3p9L4rSk1bnO8JOg9uyQqbbJw/KGtDQY
unrlJxbqUSqbTRHY61c0pZOADUn5RX+XLvdA9PbER3u73upemCnmce5x0uiQVyOvDt6dnxLSYLvT
jxNfywNauPxc2MYtuzDT4tK9KW9j6IJyL85WesELr2CuY+s7bqcQEmMQ52cj2mk4subaue5/rYyq
y1z53yIX6sB/zyFDy6dmCDUBbeUjugGgOjbV3tC9Oofsvd+aHfei5un6jy3MpnPxWpUbOB33eNUX
x0d9ijdip8PxsZZKuPQWLv/+ZQ3u8swspBzT7UjgkS1NGJjPWreyki19fnMFGM8ozUwK8eIlMj41
HAJvqRk64V5D6AAC+W4RTesp4N/lzno40MK8O9eCoRiMXZepwh9jPyUQ6umA4F1/F+Rz3vjuzc8W
fSnMsok1ims3PRpZNr9NcTDPpArdvflgA5/rdKUElywsXnKDBhY1thPgRkhFrgMK0rETmsVtAmy9
C3tVCjlusVejzgHn7JXC1AcSk2ufAB7wDOCwG6puFD0OiNY9owUeuTnKfg50JvoxrO16oxg+42+A
ygIGB+pC7MOd6oxTV4N5orhKSB+TWgA0puKqdIL1Qtel6U2tkJ7Bx7fRriDTNd+B1nQ1GEjKEfGr
Rhc7tIkzTzVY7KMW/TaWcJAIqYGuYbYftNfhp+x3CpRu09i7phSwvcbm3hYFkImouVd82g+qcZhS
0KVg/kecM2op7XSKDfUdYS1HNpE7NZTTXqppDm9K2Du13ew6JPZZVfOuwYNSFYYrBY7UF8djoWrn
XMv2YsqeRm18YazTATAcH2Or8Ll1yVztJNkx2UBWHHaGeyG5pVb8w7bLd5nF4c7U9qFQumMVc4Sm
67x1i5E+wdXQ3XQJIx+QzAGqNEb6sYeaJ4hrehCkSoLckG/DiHy4WgR6JwBIsnrfauW5TSw/V+Qz
aILnUGUl3BsE7RsJbnXYKg4IzkdNmCgJpWITCXvXjureoN3PoRPcg0PkiScd+6Pnovulcw2bH9aX
hz4UqcuNgQdNnXc+HCygJo2wSUJDiHD1OvQMYLkccglOinCvZiMfCqvc2QTfVN21L2XVPDHNNH1E
sIDjHdcen8LjMCnIpZTmI+hlQduzs64g26407QcUUTahSmKkS2Whywf4/LCtdYqsPCRT+ieSXPOK
QfEyu9uQkR4oKymS8RjkNSbfFlH1FPEaC+kYBWlR/4yrehNn1l2MdJ+qy3a9XQ0Oj+GT7ujPzA63
egGf9NA1ziWpH8m/8bnNlCeSh7pXFOLRkiCDMSDt3DG1PL3VEfY8vcOfekfq9pDQEmhGfh5xENdk
/c4M7ueaeZQNedJF9Szp5FNlEhsTqtw9qezXtiM3ZagGvI93nSaCqC38qMNhYNLMCgYa4VMLe3eW
st7F+N4RFWU6MwWuVHLgldSyd+QU7lUluQUdHRhEBTm7VYkXnRHcZQysWIuuRsX7uwte1bFESjfA
zpVOPGpHSfgvEA/6m6aHadGUH9WA6dWwFaQ5da5eGo/M5iiGtWm7UsJckECBE/f3ZG5GrBKphZ03
s4xDqIbok9id6RXt+IcT/YcKZTfNGlRMtPYHPqSHsiM/Sg1lJZA6hRNzLF+8y19Ioj4VCqgGojcC
oB43YdJvxCQy2KYQmFtVO6Ntf8SlvqpVuUyf30yr8wSqKI00lO8YKsywKAlEv8PYZjt5mu3zWAEg
kbuN2e5AUb2xkhodGgSvNECaXp/VF1bYz63qlyVQSfTWUIcGPBaJ6N+Cu1NfQk16xxJE8dA6sFCQ
tbKVJXFpcZrt3KpRzRrE4uAV2eKkFNZjtRr4uLSUz052aBSJou9wslOUyeXR77wyHXudM77wjuaC
WwujIsJXBPmpdyGQoHu8m+4zdFQI8s94vbLELp3P5rpbRQehL6twF0OgYfpD5p3cdi7okz5Skffx
uvV4YZM4l9Oi79fUE5wNWwY3qhkIxAS8EwBrtxXW0IAco60AyK2hHrdXKtSfgptvhvlcWTtaplIq
pYb566HxBlhg4RCGKNz/FM95cNyW29rLb7BSBkbo/GOwkDoX3taNlWkRwZur/dGPXP0gXBPaWIBz
tzA9n+yVs93C0J6LcM1UDnVnoV8R2ygv9uSgsmzlyV0O5989uFkppyYR72xYW9HfL2PAUpNdGkan
NGeuzAF1A7qBDms74qXD1Vx4S+jQSXTIUdipsjsrs3V0XWPiy6Hy6qz/VRvlYbITvyH6IyAlvyxK
/oC+8W8Zieo8tVVVyGRMBcBTNAfaNUYfrws31ye6pRE/myDyWjdlXILZUMLxiiOkJ3ugOY3B0/qf
139hYQqaa3C7CFtKuzOiLRupG8WG37FX+Cwfrl996c3MFacaKCMWv9RujHdmO4iWO4jNtIH+GdTC
7f9DwbZ0G7N1NOkGBkR5jXewKW7i0esHKJgafJua2+6qvZl61f9jJrpc9ZvBPVehVrLKCYx08MUx
/jIa6b3gFbjk1TaF5hu04+frT2/h85wrUEdo79NEWsjCKh9H+16kK5X0pete/v3L8slBqgYwtgUp
zfgd6W9Tv7IsL72E2Tc/FlSXNdQpW1O8Tz13VHqsgHC+/jAWdFfqXDsal+bEkWGFaNwfbelealAQ
w0GfBreo7l4kamttgMVBO1vxu7IZYovb2HqdWjgT6k1z0G7EUfMT4OrWSCBL7YzP+/zyFoTFCsW8
1NUqoR7Kujhlo3HAYbV2TA0C+FrRXWOCgV23ziJRX64/xYVX/7mGf/lRkiTDMGqIi0g0gnyBsseu
Olqb85ce3Oe/f7l6LCLIDvokwtd+WSs1J/T1EBZOGpTndcLqwjD77H98+ZUm7ZuxJFBcqXx8kWg+
NJzesnRYGWhLj2g25xZEa/JuwOWRXHCutPExU6K3609/aas01/NNajP2GnI1UBqa8IDMFw3abtu9
JLeCw73+iBZ/6LIsf3lGuV4VE7xWKBK5o6v6tdPgnIr9itjlfjMg+2gtJvZT0v/NXDgX8g3w8TSx
DdKPukEu1C22mfs+dYAk1gP2k23bE1OdSyZi+EiDfF+nbuPae/1JBHzyYgh7HpTH6w93YccxV/wp
eZKYk6DYIYWqb5Q4kSpOBuFqZXmG4lbJyoK5MDzmUZlKyIGs1Rog62B5VQDgoGLF9bp05cu/f3ln
VGOmrYhLGbreqNa5ID+uP5il686m5YxbI2uInW3LQTgXq2y0hgv51NV/9/IvJ48vf3KajOCH6bbY
gtJ7VKOYOpxgnS/y8alPtI1mI1iD2SMDw8Ob0j72dESCeF2s/B6haHAojo2dMX6kqWE6o0huSiIf
mDmlnt1o76AwrVnrlx7BbEa31VRalp5n2y66V6N9Ttc+6KULzyYLCUuxZWZNip6r6o7Pl0NWt80O
1pk7iRP52e+11tT3bRjT/o88brBQSZoAnx1K+dBS+dxo2S9LqQ+6RBJHT4oTOGsfZt0fS717swV9
BBvd9uoC1KfSAEBAyJVtyffTPP6U2eSSFCkKfTpoEca7GiHEV/h8l7yY0k0fdXAbtdvr4/Zz+/6f
0YXfmW3qkKjc8biZsm3dyJeykAjHGIWbdTlY8pxC6CjboFSKm36y74dU3chKQSJP1O9HM8090ISe
m6FIfGbLmykmewTobsI6QVUI/+LwCkzEOjoNI0v2ImMns7M+SFHeKbZ1sjX+ZClo5PJc/IzbCGqk
NS7otyMGN3XZ6n/5ZNSpriy7x4jJpmDMn8LVtWXpwpfl8suFQfTK8ymn2Sd5vn+++CkRE+pnz2ow
esKDgtK7/l4+i1PfvZfLX/D1l1otoVnbiK2F/RHxL2IqxPlvuq2V/19idLSPgeA7qSst4G/rPXhm
sxlMLfV64Cm2SlFWAadZGacCqR8Oy0ov1etNZbFArSuEAaTg9V2/SWp8Rmh9d5uzyS2LUEhlDFSi
rrSOho3ApAK5SoVa3agFkOAjTMz6dGdk+s6echj06T4GxpRW0Snj6Ss3xYhKeeUVNkabXsuAFXxX
UnujdZqfhfUt6ZnfGfQcTelhAmfSycbq1gBR1wnRvoukPE8FSF6qhWimAjFFqFWGjhljv1upWNci
uMMQ7zpE1qbWEc9hQxfGQqjaVOVS3mePcBDdaLJ9GOHmdmUzPgxQQ6G0D+N1H52aqjuHRCJNKL8h
hhwdhFEJsMaxPNsk9PS6vmmHdm8n1Vbw5NCk5i826Jmrk/AunoZzGfJbLdXwNfE2sKFO1PRSddIo
RxJlrJ2oxW6ZRIh7MoyIyMrGrVbA0jmGzb0KGfahAqfUbqcgzcKXGAB4Yst3ENxPRk690ChqrxzA
mJKk8hREQcCInrxkZqR5ZUpSpyPGDjoRLzXLQPSNgEsh+xBRzNw0sUyYMhF5S5vmt6gBVVfYWz8q
pdeX5SnuoveiLh+a1Aq0Ch6+XrbAzfRO2cBlySBuSELdr2PUkmNj8hCswNxQq+/t2NinVh46ihUR
+AmmV5WnY2DzBGlVvX3pTVR+JyHHYyFAYbyCFkyn+54YxI3H5qfAbbkWpi885fpH0fSvslAPg2Wd
YwEkKykgK5W9LdwxoaMrOOgvjBiGO9pK0GTqOzICENuU6djbwMdAEeukN1riUTLc1Sz96Ep6Hur8
0BTiLRREIncHBtghNsBCy6LDUDUg95FAlrbwZGLCgK7HD30aRQ4Zytsmqp90A5E6BWW3lUzeMwMk
8Mh4QXyt6tZlc9tZfeL0FGFLgxCPNLTw/xrpY2yX6UnPx+4pItmvakxfSYe9XdFRJ9HLwmfF9Dhk
6CAoUN344FTdVxZSUKQ5PJBYe4grYxNa5E/ZmI9tYR/i0HxqK3QnADlH+61v34sOTYfYruE+icwD
LADQ87FtihFoIWukIBn4CkUNgBBBGDZtNumQPyHRGDL1PHuOI+Ue8d+TQ4j4AQLfHzD43iKb/yyq
iSEuhO4MxvQnk483FQK8jE481RC6O8KE2bJPDTfn7b2C3qRraskeJ4KbqWmQNMQRgFxEhjshxcWj
8pIBZCHXrauqnylGcgCIzbGdotQPi8lttNDnGSLG8uZtUkLpsJq/yTL3mWoirjVlgVRsRDbn6k3Z
TKHbVXIfSYQbJlz5k0BCpFOyU5vWgHCYHS7yeHwP/CB6eVTS+JYbyADpDWY6/8PRdS1JiivRL1IE
EiDEK658VXv3QrTZwRshhBBff0/dx52InekGkco8eUyvmucizEnSNPmh5dqLTaUGsNDbMYYnmLkU
NE8r6pOoC+XLPBYZnZ2da0zkO9Uxz10nnol9wcdxCQjktWQF11S6QUyb8kGF4q9f3KsV697ti2/a
5BwOb4gO7cZXGbKTnToo0lTw5ZflbirA2KK+eICkBydmRdrKXJQ3b+ze1cbT3N/SUrKnJg+e6prd
wBfEqqzFXSU5GsC7/9liv3pQxs2Yv4xaPo9NE+6QDgYlT2Ph+1gARSrv9tbjhAhAN/9cJz/pDTlo
XqVGYP40xqT3iZDAQK+u1gZOH72BLZmMQ7W+t9ucQlTVRnmh38uWnkgLvygzTkvCTOn/rn7lZKzu
bmHAf6yp/GSbzUm3y7Va/E/STjRmzDVRDSslpBcE9F8VmAMiHceIlOBJAYGMO883UZB7/9ZthJOc
TOisvYhjDZtP5srnvjvDTykHW8xJTNhceQGo3Do0IjPOxYQf2ZIWVaTle88uSGAyLzxkqVXFF2nk
z8DAg+LsatvtZWKwmx/zU6BhaFyUz2M4xEXJ9pY2KAL18jNAbGMEBKr49GEuYxJHoh0niF3YahR0
cJ3gNp6UYfmGKp9Wbf2npZ9KnJOg0k52dy6CDcquAUmCygI5iHI/0TqzzR8sm+K15iBPSJPQro5Z
Sc5L3z+Kxfu1tlHR4mgI5V347vBXXL0wWCzWc+3BBEFUv1K2aTF7T3UQ/jj92xDAqZT513bRsa+X
Q2BzCIi22NwJyQR+YShqIyUII2+xa3KCJqVyi/J6c6NpFDuc33jq/BiG78+TcvUN/pW7hQepW/8H
cxMZ5aMZ47nZfo3vPJga43bvnKv1XpJaG293v3PZJQOmRaUqVEB/iJq2z+AQEsNXr4pq+FRbTi5d
G9xLb5COpU4K2BENCuqYId85DtGJE8yZR/InSfgubPTRkuo3d02Sz7kTIVbhOMDBYKPlg3DhExni
JZPGfUHCU6ZyhkBj8ey5/LjJvI00mcB2G46U4EKBJ5KJWOBssC/xeDrN0Br0JSxp5qCKjcAHjXvf
BWK8K1y/jOut6PZS4yhs4W5Appu7kofQlskAVoIVbTKN628ow0RUa7Q2100oGC78F/j6MVeXLq+y
mfjvisKX0sdNQ4uvGZs1wskD2rGrx8IHRswXtt4vCOlLe3Bk/dEkSjRYwSO7vbR7Dce/QLJ0IqxK
VDe/knmJt2Db90W7c3vXiVRQXjY+vc26P29u7aF9kF+qLh9bi07e92QG//SzDRj+9/G9QtFCPZcp
cfXjkrND14/4jWwXzU54Jz+cOQ2riLWgGATiAbmwf5o2/w1anUtGwBMYo2bzzp7pPia4y+Xhetmq
ARY6jTkMXr2bWkRRjCwzw/JLHXIJkDgb6SC8qM7eZpBGkFGF6OgCJsKjv6/c+bT1zo87lXieLn8e
Xf+7WgLARqyMG4/ZJNDdG8sJj7ph/qXlfPPk+BRgD98slYr9VUH5rCq4wpA6HXR4dSTJZF19kZUf
sTX9N7TcRO5CP/0SLxwjPPQseUSDdtdYJ5J+AdHHfUm+Tns+o7kaOvvQ+00Wtt5HCee2RdkXOCxC
xD+TaGnJY8WWZGYVqAI1qJ1q7/d9n+S6PCsnLOOS+g0SXbF9J/qXNNPJKdeM8SK1G9JsxkWfjFfl
e1Mu4hM8gQa5oAOML0AcAcguuwcCFmzUh8NuDfvriutwDJrnarDYi0mzV8Y9+zwEWNtND6wYd+jg
ZdoxtedhD52LD07J4lKG20rCxDigXjSvKz01Ey1fhn7pwPZoTnUJVurS8+lsfP6V5zNIOYX/Uyze
EYGOLBlDx7/3nEW/72GmVE7T+2DMbnbXf95c/NjN61MCmenesa6Br5JRycr0g6q9XYB0o3IKzqXm
L/Vg55g39m3Ou71pscEyJE9MxZcEhmQXjw/B67IRcrLdqP/hjwGqoAI2GlG0DD2/DMpEQqpZT+aF
wGyqtetFWRbDBnS/bXrfNiMMyOZU2B75gUFx7A0t4TM6+wgYn2OW22e9FF8jyEBgXlTvXp7DeF3e
S82wxiWjGkVx7ZM1LP+DoFIkYV5VMXG4jiqv4fu57dYYB3JPhAF5Ae04gy9tHrw1rh3iqUQ32wbn
HB5E/ebs145mY9VhStlYutj66Lp3h7fwl9fiOHX80DDICxV3H3viXHntwxH2bn7ShsOZN+z+VOE5
qnsIheuPqvASHOoLzPx+pUtTSKJgeDNfepe+z117Ka3OygBEKjBj6hh2zs98bTKU/n2+6BpGpAHi
DDx5XEj4Hap6TpGhSn/UhFfOSj2lbk/jiqpLYduXQed/FoaT1YQOsp2LVNABYxZ7UqWfNtbdqZYd
+6H7L3fZhp8Zsq9l2ZItXHdOsF37eXuCoh8/Lv8aPHWdwt7FyOGt0HPDK3Pd+lOOv0jTKV5XvacT
bh3aL/si3+DjN7Y/ZgkPwlW3itjUrKWXULuNaa7ktemKMOZMdrHS/QuM1gATej9kxNMPmDjCDXjd
cwesBbc15v48oGT123OTD69LWTmpu7IxQ8Ueo1X3MgEv+cU6zpI1SODYuvqFONVjdU9izEWOotqq
LdJdoTMzQUQDTzCkfTip5xRQ2W5wi4W77lRUNxeht6lezUu+BP0O9eO8yd58zo33MLVVe+orDSe8
lU9RgdDai7TDtmfzhvmmKtWuEeMx9HliuybVSCmMEOAYdwOmLujRaGZ66iKExD7O3nppgmCp4hwg
Eci08G0snQz9GHpxYSJo7BAno9AcDAVHukdv4wqMotQ4SzK55qHohXiAD+Vr//9ZTny1E6nenHrr
UxmQo5IyK4ja+ZIUqPrbH1q2F6NgJjzdDQyK7tl01a7sQayjoj+sa/OvaeTNLmhxkDOkRXgpSvC0
+IgnN27gD8A3yYMjqi2ac+PlCZ76qXfnAziJO3DedmSiDwM1x8LputjLO7jWes+jLU+oxOw2rSj/
foDxcjpsQ4inEoD4wAMEMdTHEghmSKq4o9D+zqIkKeiVsIIv8zc4ssLlpUE0uWag/lThmuWD+Vm2
KnXD9m6o/gtmF8Q5G6ZKoVtwxvOHcRzOhRtkjFTPJRGPZGO7Dv9wPsCYyfXOMIvYubm3LwuGUpzr
93zU3yhq1UE5pf+IEba8MKD1R2oMfwIWljgtNspU2DkZOnAZPEgVOwuv5kWLZFphAgDC3jwRtAjG
S+shv0Els7deeB65/4/CBanE9wej5s+qWTNSi18ovx+reTm4rvMPppdhaliRVW33uJnhsYK9/8XM
vo7qYQAohznPdKHYYqv0LRcFltuyEZhcvTDBa/2jpvMS5tl9BY5Z4rUM8XCd2OmFuztdNcF+XUsn
hlfw81bby7g2KQhrT6RSFfxTZ3c/zd6YiLI6dNRJZ4UyMSKIOapD+B4Lg7FJbPNhtvzb2zYVE/gd
cF23aSfKW2XFqan1hP5qU1HV9rtmCyKZD4etmHfbVt6QyPZrEFS8GXOwXvXXYulsG0z9hQvr8BG9
yehd78IJO8GRcnL/3K46+Ko4edpLGlsj7KJCiEZj7In4648TOI846B9zkD/XTaBTc0c/GjqkDZgS
rgyG1CzLYQRvsgE7Et6AqKGq5kkPk6t4HJHRskyyjgjFTVWzC2iGUwkVfvggGhhhjf1zp3oF3cv4
2WJt4esVdC37CcPeqzcoqP8X7DJC2UIrDMFHIZIKkeOoSjaP14CcEAwOUZTafjaYX0UdGLCgpmaE
ThlmmYcmyKNt7A/lWl1xn+0Jd98Kt3jOV4YxkP9J3gSw/Z4/ghkE76C7BAHNes8mDcpN7FMEzFKa
aVwFQGHax8kl1w6+J8nqdwdnKjMM1v9Zt0o9qIdB54vzsdjlqnjsQ48kWgxfi+1AyyU7QukJ/m6n
StbvIZEvKxzIifNBqvzJh1OYRCcDak08eBWMyonNNK0+kKILBd/8YG0Nt9twwHMJukiu/q4u7A4B
uKkT0kQs/B8SivEdo2440rnoQHwopHlnNXxrew4R7+zNe0m2IfL4lOJSwii41VExlSNmPIh/p5ZK
sE1bFbdSYCJQ9RatApaDodu8Oy4eNxxOwTPWeG/Up5DXK/IlNIVr4XitifXPiwjubsBi2jPudAkv
0LmvDdHH1auXCLiySBejvwm0zsA9vFQOJHLg7oJiwJOhMU9odqFILm2XCgibZYfAkGXK0IQjCrG8
bhwz5Fi2b2SV9tQpxDEuxTdyYC4CNLioHoHuybCVUenj+RliTrQvzhYOig3ZRkACdE2dDeKMWTIY
jrewK9kqD8Ds5mPbCVwJIxKipcCo3s0TvFarQuxBrT5RFyo+QQ6B7I+YbiDvqI+Yy16xHOpiXdOn
AkYEaOfgh1r2X8IhIWAMkvVNmGD2v+k1v1KedzECa/qYLXyLSd18NAIhBbP19sohM0jr4jK19a5W
zvbobeEDyMT9gRMaRKoCQ3SR7kmjUJ3HevtnmgF5pyt44XjMmNAoKLDtUp5l237nw/Axm/AWGIRf
BFBxoGNpbPfMC/a5lvWrDvGIva3HzmXIZRpyvAtjNWruvNOIIoumdXjFmz0OXt+musctOg9Bnbl6
QLxCk9uDWqkEMztEOw7f85gv8xA5ZtniflSP4aAuS1kc8cO9G8/qO9YLgXtBPkOk+EUix1Xj0+lv
BmkcJOIwyExLj9WqTo1uvhBXty+6IpH3YW2G4yxmcIwrmH9ziltCOUMyI0AaaE+6OvpXO+JCx+Kg
TXjevPpMavRLSyfHyLHrN6fNQc/w7t7yYyeBVYt5AhO8xs4JPRIQv/FabeVRNtNb7aLe4Qe8j9Ia
ENN0njVuTmKRr00Cc+mBljMEzkTl0F43Nf8ua36/wFG5ILUf+z4NxXPbA/4JSuSFFvNlCZaLqv7C
hqb9VJ8g1N9VCuchRLCPnuNNYxoe3lYaAkp1rg5a9x4nZIJbfevqgwo/WPXgOuSgSh6RCgyxAlTn
qTgs/i8rAtDTEq98b8OX0oUrNmlTzNK7UB04RNhr48Zibc+E2acVRQwMoJXj74afORMq6wHNFp2I
K59FOTDfag4zF3gJQ/aADLMhB1oIHf0kgHojqc1Fha/rpPHBl3D4z1hpnmgb7Bi/csExjqakaC+a
AH5t1J/XhTHGPwSYbt5fWUuUlxbhQt73GgBRD5bfLszjhf5swysauW+4LSUGRYhDUcNGx0kgJP9Z
3PzUhOsbNhEIfrsNfvUNUtmemDKyrkymFiXCX59Xf716lh8AUX8WpR0SSemOePjJ2DhF1GXRMMH5
wIe2GonpzwIZGn5l91av31UDLnJF9rTgEAnNsWloVC/TxxCyGBgv9BEA5/j6XYImVOdfMG45uLO+
UI99r3X46qkz75+MewFQlqlVvJcOvJ5l0J41nrOUA+xIp+EZBKmYzewN1+WD7vhua5wfabtXdwHe
2fr/9Wj8UIXMVwBhwjDCNL7Ql5pUgF+GBLPhjVX+I3cWnLwc+KUdx4iCUdzNW1IAiqtRJfsOdvzs
Ax4PkY/IYKawgOTiuDDypAeScNU/qbHd9es3FqxZp5Ax4e+p/dEKHy+OIQpE2kEaXvX1z4KQD4Cr
0YxLzcNn4b5RpHn3g8pwx+CmB+iPSt3BgT1ZO+/Qwm59ZvYFVKqs5eF+xtc9IPXgTnkhyGedyQfF
mw2Njmt4M81YT8hAXwZCkg4DfqXlgbp2N2OlA6QU7+tHGQuk5q0c3LStun9w4QG6jhsJF7YL1Qf6
llOICWXhB2OWDCxJhzhPc9E/egXuCfhg4BvGJv3UOn2MZKtDT1DbRyUAHVSPI5YQ42Rj1yWHCiG7
0JBE02wiko9OPK7tHz7zU1Oqo6T/SiZT3Yp9WRexXtnbIPqkXoOkhbtjck9qijojUHWr27TwJ67n
L0+0K9z/54/Zo48FJCCRy5rHccayTAx7vm0chokW3ucSwh6BRSTLaTZI+r16COJcW2jJiqd+QmEu
/Z0KyMVutoqlCxgZtf3A5t++nv5kgF0RS5CiiFUVM7GtcjSxPLIt0CpwaizGB7T5OD2i/a8mJgPq
l/TFD6McRnY3Xaz7Cfdh9dWL/6r1I8gFEG0dSe861IjPMeXj0L0WFLkYeJfWxSPfaCQQ9kDxjBqX
7+2m4YvUpCr8dGEmUPXqEuKehzLubnx6NL1/zcvfAKaAOnBOGitYwBz1hmvEK2+jeXdZ2mz5i7MG
2cx3nI8o8gHKitfFRj0V5uza/KXu2l+bFzB6HtF+z2eieji5E/2TO2PEcKshriTl6nXz8Hl5v+gO
Yw+oscinBwjM8TM6O2E+BBauSv8wh8cF3GzUamOeD7GavGPbA96a1RXpCxHaVABAhQF6+6E3Dx2c
i7+tBk2bwdgdsqjwKb8bx0Bd4lLYSfnpbLobhgoyPiJOc2e8JtJ0i8MJ44uNPXrpFUalsk+RWBQP
GhKSOXPDo5hXCPb5fyvsGGQuLmsD7yC0K8pjGS7juMJqNO9sDKZ6HMhrUL2DIrXvRJtCtJPNMLvW
VX7tXXt0lyJy/E9/k+8tLvEAjk1zD36+v19ZjtH90S3oaSzkvuHk0Ph5JIqrmR187t9b/cKQ+tfy
JqEETuFBcyopSVjZxT7w5gIhJk0xxbhyn1FgMim8Xc5ZtgBlFYM9h0WIOeueoIMthyxPw4DcJag/
gL8cgm3edf9P4cO7s5hT1hTQQMLFfOm6jwAvIkSDZqEz0liKdyh7DxsS4fsa7zBQoBK+I18NLJB/
PTbndizjNXSSpXk0QEaw6IvWSe9Y+wkKFS7+p7X9x7rjRl9F2Wcz9WKpwecaDp30r1qUEF1gURb+
C/CAefhYoKnpxxq2/M8+CnZwHxe2EMc+3BlSnDaNMOn6A+rXpB3mTJo59a1MW/MDZH9npvmCP04X
HcTEAI8e2cXCsXcrXLRKFlurFRE7BqAM//Agg8JCA1sJLAq2hLrFWTK0SW7+sgYCHkNd5K5L4qN4
M3TTfXCz5Rv1/jX4Dw63sYnTj4BCOLb0hxkQcwhohy9h2vQ8qaG7wT4LbwJbHqhq+A6E4nTqlky2
Kh11kEgUmXr8YpLGEiaMqK8yWI6TKGCi8dbi8g9XFAV3r8Yu0iAq1A3QBRn+N6/5fmHLJyD5mKxI
CMQ4HbDxxFbx5SnkxCryBG0/xjm6PWDnVEeVRP3Yhq/QYkDskX+Tu7h9cbuVwIzbAivHokfxKg+z
br47tcqoqRp8QQONGm+8Q1/HAguLCYvsTawnGOAgXHPOfITdAcmKQiyE3BpEJVsnLhYQKwL9ttDJ
IGQjsXS6z7xsPXQZCGEaFmDghfiRAtNI8bFNw3dVlNlQaJUIZ91XjfOq6/HWtCapA74XTaz9NimV
dxxtkHoleShm+SkEliz4F4ppO7Wd2rFBXVlg37tOZRMUXVKHETbNOEZIV9j8elds4puzLgl8GKqF
uJwM3RKmOQDy6Tb0UH0VyzOkkj8Yfp1dKcUOODF8gNur3yiJr2ZGkGxvwOhpX5rGgG8gUl0DzoIZ
DC+cCwDBbJqXHTVhqjFWl4M+eI2MhapeIAV9qIR3ner+J5AIAwjDZ+7qz7rodvcurZYDCiDbIawJ
AWIi3RZ4MkJbGLWzfMIY8iBE8FgrxD/jNKmqWDIx+ZCYAQVVdrjhUnlmaBR65Fw6FZbVzM0E/juY
kUSKSC5veNVQaNa9jF0KvLXCjbx4O06XE2+8ZKA+rizvuZfB2+KZbBwldgEjtFAmsaub6HZA2ihz
D+39GPpIHXGKGILH2IfesCDNGnX3szb4Nl7LD0f988u/HvwP4fgYYE0MIankIu2ACRhYuUStAnug
d2KET1wJ+BTjfB1JP2cwvPEjE94BI/MxO/rbhFhbDdOnFxCY+whMPdwv5XHtcmyBXR93k3eBJLNI
sdRJ+IJa5+spY3BEiWYOL2oHvwhoMMutJdMWa0bfGgeiTR26920hRmDUKKWeaZCD4YBv6ch7/wuE
E31zWhxopwcoi+tJgqYCdSbio9RATr4H6az1+4tXrvvCt0OqGtAnvBy3e3E/4KUO/0LKsMzo4Nun
scDGUob7mczLH3AQjhqDMMIqhmQp1mxdnem8QFMbMprloqtiz7cmWvsBLFvqYu1dTw+ThDqUV88u
GXHooVpChwtkeywqnSwot7s8dIFqQcidYIkUhyxHADrr1M1HYvHHstg9nubrMqPzY9iJrVBEp53X
xnD9ALEnR3+Chb6Mt5IdLHz0946vX7HY8iO1juBCteBvwHUbjwNeoS5MaV3vNCoX8qVpAyiISx37
ZX7ZbPDPBVSEUpP4YLoZhTA3umWrU9+jHS8gG6U9QnmFh2ehgmwdvBNpgjNtnEOxIYdiYuxX0vXD
WgD9E8nEwnaI0svROMkDgdtBpLB1k3P/5ir0B1O1HLyBWbxrC3UYuBEiD7BWkRiqqqRYACAFlP6M
o7i1S/PSBBOaUAP9YpHxmmHj5SNgEqF3MxDwMMif5sUSoLwzgonZYeCgt2lAbfWIzUK7AaVRywBO
Zu7L3UiaAUQMx70aBgySuaAgqUBguHTYLgDOgrGv+6d8XNx17sIrz8mDrOo4vLexfcxH+coLseuY
DbArLx6WIKhT5JZfqcGmRC77ci5rXLvNfmy3eJXmsZQQ9s7YS2L1muAiiSvhHH2Pv7LCe4Rn19eS
z8Grz4cIK61gN0LEvXLuJ8CiVrTFqEzQ8V6DO2tTY+OWTLXTJvMoofWcgAGjl1vmQsXW4whe657g
KJRuCL8JNHuHssMHgA18hOVQIC8+g40+nSBIrsHDhiPqpyi2rCYcix997dZqTlxiYsS/7aBE3bDr
zWXStezRDujCuG8/8RKraBna4A9RHSdmZ3ARgO8XHlpPleYd7gfljf9hjkhmbQ4ONL42HA5Fvx2m
frxyCLpLK8oLX3h2t8FcB/dnY+xay3WH3z5pJX0TQ3cpRKlRAq3zUC+mQaqoxuqLlsjoHtXJb71j
4ZcfNS1vkudfDZqpeXVeYVt9qRQa/cL9A1MUZngAa5bKgl8HEnq3mNcOGbLCGqSHYVvq1PaJj+Ls
FtOVg77C0UlqgODTfL+2Bn3pp+UB+uib7yh0+mvarbgwA3WSPoKcpy7yxQyQ208I6y40mJJN6n1T
tic9jRdRsf3cT0c6eclWYpFCxPzcbMOLUkg3r/IvZB2KSKyYJEJbv/cG8tiVfIyd/1AbnIXeC/cB
fs88hD57dd83REHmW//e0CKT2z+s6pF74O5Gd9wJEBBQsg7Uhw2QNWdW29iEVY+uBaMht7vJWZ63
Clmjy3Sqp/qTOeYCoGYXbE6JcaGHcrJEbzRshyV0M2mdp6VwHtsaAU/F/ALunhcxst7gX/oSYPPV
FOS/oIQ2XRewLDT2mk/1oW1gAGG9OtqC/L137EsXYD4KEW0iJH1GmgNmxZBh4IXS1OHexQTkuaq9
EJEvBu0/ZELhOCPxx7yA6XctaHNydH6g1DkoOT0aPR9L0JQiPpn/dNMA1OmExozXvFhkrkFYBGSw
RPWbc3HHTfSn0xEwkOvh32bzMSYbOVolnqba/WdqeDBgN/sGtsIucJuvMeciRlzimVI3zcv5Qlfw
99xF/THjvYSoQbj1tga72OZlGDWWgsZdDmHYY8nFs2Xa3Jj53dFYUYE2Yj7RhMeUcRSSGVrQrj3N
k3+xnQQ5YwCXhdTmrVps1izilG/yqQJS5ugz5RbLHGyitNyp/i1cPrGvpy48l8WFl2hfivy0IMNq
nprYmg5fb34wFfqyMTgERKRhbY9l3SMVaALFBrkpY0XwB7CmMEXKOhYbNBh23GIJDIPQ6/36bTpM
AuribN4JVrXRnf+xgoXE9PY6Mw115HBmQjw5yGmcyhB0mikWNWD+GmfTwwGbfbzAAHNBDifMuOv6
p3FFimETYh89pTA4Oq0F+bBtmZEWTdYIv55wvkDo/0Id88gRaBGJYP6TpvpYef6McWKOxYbQt21u
EtVrkKo4au4AMsDkkTOiNq7e3UJ4uy9zczBVWFnenIH5YBrNuBud5hXwJ4YFA8tfxoqbbXBPOO6b
16tf0fn35MBswd4zVqUpEn90nwbY9sUcs/ZY4t511zMMr09AXUVUaWw2gLPe9LwkA8OaHm1qzIM8
LfwxU1V1ITmCtyrguCMzr5Vj94Gah5i640e3TI9IM8m4WI6hO323nP9qMvg7fW9rBNYl44aFDZJK
Uex996HIe9hsF/f7cAHFcGm3mwMjtYgBCTht4/wacnJVAcA7Nl3WHAut1pUfPeXo3Cp1RI7rnvsQ
12/8N7+v0UbfqRFGuD4UeltiaUBxzAnLNolga+6DLB+Wrk2oYsXRy4OfsPBeXORbqg3vQUVUaQyh
ZOfOAA6mAAskxG/X6IgdzB/LVtyXzuYbqHyF5WcYe4ReaLUAkpfOWh2LZuWAfttqN6L33wc+vWHP
++1uI+CA0km8qgUfHLv1EtGTSDIVu6ZE9Gv1Cje2OJdrNtX2MVR3xsxk/Sc3lLu12F5dZwC5sdxw
6Nc3bINO44iTa8PzYjnQeAykjVM8L0IdSdBjtexgWqYAuipR/HQFhop+WU6LytPNXfH++fpRwveh
qNAhuC2m1XWukgZIL4wi8Q26kAwxXF6VA++XbYAtUCf+Q47JUYKBif44BN0P/6Krz7Ki6KGnAVbS
M8xYmzx1Swr2sGoBMqhoIvP7KFoV5SFsQkgvHyjCcJMxD3eONwexCPrUcbqMO+OIQCiUEndNrFtj
VGzIGynukiLYlMNILgS209HuV8ny1myAWxH/9TTQcFfy4KVQ4w4dD7iL+kKmecd8xPradsTcjsOG
qJz9ZLurIuaVanrblvwxXChiayvcGuurL+3eLcMHi/ENG8FrmwNBFMGYOG6fTn5xbemUOBgeVA7x
sT+BdA/vDVBWKaLTJxjBEKp3DuhQgCs+2mZK/K2531ap6ZrjSpzMzO4DFwiwKHiW191h1MhdgpuF
Dy8FDJSg9OIj/2nz8uh5+kkNBqR0gYguI24A9E5sAatcNBSbbIVv3ZNL1uUGLObpCgOSPvkfZ+fR
3CjWqOFfRBU5bIUQis6pvaHsbjc5pwO//j7Maj5dy6qa7VSPZMGJb7Qq60+UN6emYheu0jqFxZ++
ZjPb5VEibcAtn8eaBEcjMt80wbIL7mzRcezKC7jo2DQOR5rs9VZrcKtEolQW8lu2bPGsZ/dR1d5Q
GZ+gcu6RuUwI8DUVgiIdSgEvyGUhL+bXskp2JMy7cknI8lSU/oiVZKX20l5vuxtdL8kRgd5SK18K
89+xJr3FDf//IrM3Y4D3lPVYokzbsThKCopM+0F4ce3clhV4LDPJrdVWQX0lH0dN+erLmHQTXS0A
BNo/MdRRGrenLMk/Ewt2Si7tG2nQfGPBNXotfDLU+J7CNcsNej3zBjPwc6M62mpGIgf4M0eENcvw
ujD627Tod4Wwjn1ZvdoZrybRj21Iyc1k/tZz6UtAvvcsnaDO8P1MnZFFoMPvHGXJ+yhHp5yFH0XN
k85F3OP7fqfDfOSaRs+LtFac7kGNVAQgvT8aOht5u7H48+eJ7BXE886EQES3dj2rg9GiDegi1FN9
iNJIvCyRaVpc7Uw7uSPumYidaTPSYWz0DvxMAAnbIvjkkBv3t8Y876xkvleLyVdqcyO0+YYYF/yI
4SY05TVqV8D3DqwzjPLVbNu7xO69LCXIzsoQffb1PiRwRimr7RyY97I5HRTT/ERnAoQbJ+k6yEcf
nGnrBPmRVRQwOVHAcQ3qxIJpvsm66KiZ2V6V28fR5tQ4161bWIDu02wfGicO3B4se49AckFwBmQ2
tThSvV37tkbla7doQ5qoRN2MdNuerWkVYRGQR3UTxTmWA+19kLRdbkNGdGRSdGiQObd5aYXouBs2
Uqy9jDG24Ug6GaO5lRTkKG0esqnVOW47G3JOmtRqFedERokiFm4rSrqox43pDMcMo9NKL1KAH/61
g7w21VvoF7l7iibxd1EzVBKEj1G/JyHtrLpBtHh8SidrP4RsVkr3RkD/Qz8RD18ovpUgGizGjdHm
7x1dnOtq6I8RoYoCHVGySIMnsZbE/JRPoc9IN9HGsMagoEWeAVQ77rPehPxvDtRknWzjeRaIZZKx
Wzt1caulsQPoouzlot+HZnYzKCQkAM6MhoS1g45PjVQixZk3rdWpqzEIOQKpHy1oWKVOPrJIb4Tj
Ws866pkWtV9PLUFUZA/83BwujodmyvZHDoGROtLtpHbblIlVNC9Kk9/CGQ5rU55fuInTokxnJMhu
WxSPZi520RQchAGaGojdYC+8sXHCzXFTdc6xrcuVWO68iuE1InmdJ3XrKPWhiW3EHyjjzNoL4f+G
OL3J2j+tAajVRxLGnI6Ib9tqvKwOjkKx14UU+oAV69AidgVQx0qWVUxhpkcmpryiL5AkUnFq5NyA
LckrM0LVWiTaQtPc0pZusnrgJoLOQ0MqOsnDHqCBfR/lQTS6dhat7brhPFxzx6vXtTbySp4y6Kfa
zlyDQoVgsNm6pl2VJmsHx8+w3Inw1sRO+Bo3AXeNxi/T9zyNP53cuRWl3a/CPnAb6CxTM5562/qg
Rv5LbxPI2tB10sqb64qwA2WHAYo0qXxnZKhYpSe0VZ99Jh8zY9xosXrscigtJXu2RnCyniNLYZYH
ORyf65g9pFTTg9RVHk4nt2BNCeYv2c7vp9h2u2J6iHIL08D0lFUwMkHzNCuTh84HtpjQqZFDUoYt
uRriXU69i1XjtHKcbTjOh0Y0uyFUn4L8VwwMW2vTlyBDmb5qbpaEhvZTtukcIqiCtOYXFPUqsyQ/
M7JbG0km5fHrLLf8KR42SSe8TFJum4ZpQOgcGLq9UbP5b0dutSs5XeHBkqOkQNrHIYEAaN5joZDq
hY+6QAzUImLs+q2WNicJeoJWanehryt1eKoLyxtq67mUfgdZtc+jcRtn2VtboouVLceVuo+0WjQF
MrtpzItmLVEdn+hIIJPWbQB+ozBxmwkPGCpjlvtVrkbryQFlGbJfs2GdiOtaA915YpxQLC4cZ/w7
VMFOhYbVAfK/7ps7OVJ92zA3ck1FHo+coDvuj6hpYTUjaNm6t4/NojjuSbkrK+NJWxj72ml54cah
Mc27SpP3cZT6Vm2fJOkLufnK4oQRdPZn2JH3s3hfc3tLkB5rDNeIAvvQMELHZStNr+4TRdwjoF+p
VICjJzDgg5Kym1dKqtLFQYCPIp616XEM7XhljeRUBNJ0sMrGM4PwfZ6mG2FnXNk4xzE4rWFcKQ2A
/8SlozJXSQOUTHhCTaUwUslNkikk8s+Y/cqNpEZHpxIsgAiV0sDx4p5S1THbFS0xiu3g1eN4l5tk
+ZbBvs8nP+KXjGRWbQITSrdSD6SRhuuJjaAxqBGRm5LPmzfytDgVwGVXOIuQqzi3adK4uZXUmzGi
kbswDj2QQ1v24OltgcSenhbLfp8L4uIbaGm2dGvVSxZCwwmNSJiAaSa8IMLh5uRX4sjvqDxNALfM
CXb0VjQErf0q7L9tr2xB+97MNN11qvKKgHodO9DAynDjlGhpueEjRHmJ6naXDfUhi7W72qkGXFvF
erbi+zYRDV6FzJuQlXRa8xyzy4HTYKkS3R1snRc10j6ccPNRJNH1r4qY4K6jdSu1I4CD/rdVprVR
cN6bs32GfBSv+X7M1FcxWS9ziv9Z48fIqWczQziyAhjBOevlfdbae9sRroarkuM4egzkAbz5QyQn
d1nTeUXKJioA/rmk34x5vtFpdo/owlNDaECrTo6oy9w8Gx/mpgPzyPeliv1oqHfkIm+Tnm4XJT6V
FSdQvQ/2piJ5Sav2bhX28HMhlBg+o7GoeZaK+dmEytOStl6bzlOoRR9TlEPpxJuGg4WlKchArY01
i52Ei1C1pF2BH02FOepmhasAACs848Fo1GHVWcU9sX4rsxTbRG9cnR5sB3XMnALt2v1Hm9qEIIEk
ZoLZlbKqcQesjdiV74MK4Ybo+aJyV3flhh93y/URziB772buBUI/tDb2/KDUj7XZ3itWf+D+Rm9q
4M/493UdXWMKtVTkfgIYGkukMUvDrSWgj+OBLyCd0kbwpFr7qKU9MWIGRuoqj/m3hg7fgottzE4z
RFZtz8h1kLgW2ripK9mrnAqRSlXcMLf3dV7nnppGr5OmYrtZqn1bNPfaw4TmDiWQeGh0kMGwkrze
Lg5GNMFrmoM7DeWt3UX5LfqlXUoIQVSbvlRXdyj7brAz/JWS9qNO9ILpM8F95vUxkdMbXbINP2/y
U2Cmj4VW/1Vb/E1GfuhV/YQ0ikNTNN01k7rHCmwxOsu1o8UPUtDsplpB5GGMB04M68q0vjpJLVHI
FSDMnD9yhDGrcm6fpdTe51P/hkKQyunQRm0zxTcZFVWDBIkB4PgUy4qyUMBvQG6baJJ3zWye8mnw
gPXZdo0A/TK3ALUMP0rqAXQjoZNERmmMd0gHjG2RqVSY5ZRe+jugw7EUka3T2fjqa5L5suSzH7Rn
tY2eVZwXK4naNPqPJVRKKYmXlVVsih6PbRKVd2kd3qJ8ENtcV/5q6fRVSfKTOiibGINyjiNCGqf3
NovvZsXezCB/vElQ76Jcpwh2V6lhIYXEVSeNaNwoxjgNIxZok7u/km7CkYz6jMt4WU4v4djeIGKR
wb6ilygNnjn0EjTKwmj0Ed5OMP+oR8tTin1cKX4naI0Sy1W0s/bWchRW1Jd+btfgF08FSIjKybdK
MUlK6ssU6PNhWIy1lYyCNBwf6q7DRKU9sT6Fqwgf83JG1uR5a6QIBWQVJJ9aoLBhMZEC86jNtgvs
unZ6ojanSXO1dgISj9wQgZcMuZAr9Fdk6GPr4Z3koOFInvpaKrJNj3VxlbSJb/TyKQpYv52gvx0i
9TDniw8h4h5QmUiMTRmNZP8gCeEFaG30ivPkbM8I9aeSO3d5VyyXnEmKXhgdk9s7MpwJXexz0D5F
CTV9gD0elT9MQLAGa0Jp1Iw5k0LxDcnI1wkupVU9ia2QEhKqslt5qHz05slvJSx/Q9iR8Knm95ir
uf6EqEmmrdma20QLrN0g658I1SkijaC5hqraoAR5sNTiTzchQZQBLogcX+lMonZWN0loOOtGklOq
MBJW45I5WbLVkeoL/6TH0n0/fxgjpGeesfX2UvrYlPljNErosrvnuek9CUpwCJFnGQOLFlKPOZQ8
Bb0Gl870zQkgO8w+uXOSAYZzal51W/sYDGXbGxN17+q9kphuOWpeYo78FOcBkwOtOP0pc7jgy/QS
GYP1jGDhk8LwE8oc5PZz9aZq2qEZym0hsy5kDvZvPTiVrY6LDfO81TQvaWYee5IPXDvVCJdJpU8L
AK3l/MOUR9+bqtHDqLLV2Hl5I6J5GznDy1QNB3Ju11Nq4gbTPmat9+hzO1YyObGahfyjDUHZ7IwV
rjNu6gL4RnIgeyprOM4ZMEzY3JcIFcMWWUjFasQaciPoT88XiRWxN2RdLL31YV797cZ4WKVm8BKH
8Yc+pbhfB7+Av1y1DQhTJrQjxwhMv5VzqCUH1ZgzvNVSZ69GU8pWdhrvcR2TDFXQT9X0z+ao3aqE
YxiIJNqq8AM52JFIJq9sJzIgMzj1kqVtQoEYEJpuGvaHLrIfp8r8KOT8j6XrcLF6MTGYF3OYTk5B
XGr30yz+Bpl41Gwpu5OUEf+ytEgfoJ/HUEXS3mqelELIWdZkcc9tMneem5TNOZe5H5Uo88uDKJun
SeCeYU1bpV0DgklSsWRsSrUw3bZC2kUu7r6q2ET1BvC1nYgtmDOwIk27TUx8SZ36QRK0H086qBMq
5r5EfJHT+4sPrgbl6bF6o0LDLdSSOqsFb/miBuIwwflLEU+tIe87E0Dabr4UTX6EsEQemHS+0i6Y
PYcUjIvICxOWeN2q7zS7vqmS8HeZVM/ENZA6jAZgja1IbKYwxlWloTOds/KRMb80LsbkLdewOrP2
3gidRFhAgjmBQArSkmNq9US1PQZmCWFLFGlHnLgRBPGi7bGmP2JoSDzuks+8w/tst7gT9Kp5H4rB
ZIkeP9mBjFXSyxpNEqlPjRZC1bFZd5G1hKg67zkq2JWhqgd8ys9DVUOm8pyNCSi/59eRqfyWmuhg
KwvjW+C8t4IkTEziiqXiVUkEF7jqloVxnwjnqA0SQmjDS6LxDrjKwQQk/sZB+ZLFwW8Kyn7jdRDr
sB8f+n5It5oWIqlE/Fv39UGLOlcM+JqoGzRK3ORmbL0YgXloMeoV+UudT79mdbrDLNKu9UphCbdC
7ojYEqtYhqAY4emGG5pbj5gDMTsU6UbCMxkXKphL2h7yIPudciXLY7tazwIFJJzffTVmW55+v+7S
fkTeVviRhu29ZeUkayM5tjb1iCM56FGZHwyKEXJbOqaVsaGq8eh0gISqglVGMLfVvmWCG129Q+R/
k3LGgpLYFkGNay3fWlKHQUqw/pD8PTqV7SYlhsKxL/eourm/WF9ci06dJGGeA0YY48MIsNjG6JVS
5zCUxdYpOuS000ZOdCAhVcBchNDG0iFZDnupnryHzDhHdioyl5pjxfZEmiQrxQz9NGbib5kj0s0Q
iUS6Nrv0MRJJkLzoViK5ZoEsfTESd2GJXzOhlRG6ladi5d48hvcRV7YuJbrOshFBOgaLzDC6uhX5
bYvqJVOdh6Ya1kJw08yXsANe/6OV5IQad/ZmhI9F9xTnqzFMobvMPVQWvQhx9DjkReGK0H4ZhczH
iF2SjOum7F7CIdpk2PS2WRbbN7pSrPFH+sCKbjZzzjM01fQL2UYdODdHo5EONq0YTkUnrNobKz1C
rCmQeK7Clm23l8HbJ/YNkwLxTtrb/fgexPxRs4UWypEfyaU6iim+s2rrc2a35wNMDgrGR9LUe9ug
XVIoN7pGZIbKmcfmWi6ydpMEiNt7KHi9lj21Kh46LkyUbD9CHCAKD57geO4TqQCdjk99UKOyzO+T
uDrkBuySXNwaTnbXp/mjWOitsig3HFRvRDUFKxUREDbbg25DCg7LltySv0THHl6H8ZS0YC2NjBtU
czZKVt2FUc+ZK9o6CUI5RVXuMB8/yZmMJ4qFHr2372igXMQXFBjyJn+Wp4NeO0dZpwgJ+2uYF0Ry
ZHC7YcDRY7QRiE5t3JJ9O7ybDk9fpM3fIM+Pvd74ogyFpyqI8ZzOzlcljJ/bzM0uZI+nrV1vNkrM
ClIlHlnzPdSqOYqtPEsZjCrvnrWLZRbLFukrduJMO1hC3ORwiJPDFjdbhL2k8oJJRJgppIDbv/hr
z+FN3wNE6LbYaEb72AVl5tqhtSbtbDt3Ek7/CiUTx3KkoNKbJNSvJiEIyiIdwB2H/E6Ns/QB+hlw
stD9PkL0aDdgO9zg9FVsAsUnOgO2LRTs3aUfimRvV/ldA/cj2+Z22cR1Ete7DlioIC8yKj0LnCax
UKzourNcpMki6OfK4LjZ/DZnNkM0VPCCSFDlkNkW6feBLr9mIfc1gy5AdDx71ew3eiE/O3a+59LB
7aOesHQsWvVeyAca4BI3lQdCZ6XyK0OXU7ZpwmggawUoCyix30z2UHr6yAarCYBiKbsf4WLtXK+g
7uZgldfY/8K4eBvURvbzPvkViPCjwPq1bsx4n4noKI/GI9akO11HiJwh1I9F8tcwzJWFocHV0/CW
MgrTTdL4Pmc11ufk3gqJxSibvZpkT9XMET+vgZVnnGbFYHjG4qVUxmMt41RR2+Y9QQGv9STkhCaK
Y00KOefJHQOP42Fsju9qYYu1zSWadJ2Qa5RkksmyoHkiHtzESu/Zp3+VUvsWzcjRw8aTcpxoXf01
gHcpFgeVpEM7yseAxypHRRQAJDJgdyvQDLcEnDRRhoC1BSqRPU4cj3ozIY6MqLoFYNSchqIhbfqd
CZTeJbCAyLTTwOVvUJrTZMqkUuh4F0LiAgoS4dyG+hVPrxH+In3jLw1fRVkJNpXZ3NlBDcplwqEU
U3TbDWjGpkK9lbtlX8sxHTVO+MKieB8gfTFhy1xbwlBZzDA8bQQFFfSDawmYor6IEMOi1/d0wqnW
HNmJq9BlzpXDMzL7B7vXbwiJ33djlbhQdch65xfJml8xh+9Eho2sSDHGI0/XHNR8Y/5EWprmVfUM
/iN/0PxLfFWyn5qWGof0OGTZVpqNPwKLcqWbCIrI3hjwuMV4tyzoxtRusctwMuB4gCq41Z6rMLnN
lWIzt9N7oA1PtBh8Cj3/nbAdRE73hwuv7wzgEuQlGVsL8arcGthA06c+nvdNk3llK6F9J+nT6hh6
eD7DaAtis7goocDRBRgTyNKQBKekUelSAwnClR+uMiPq/X5sEHmV44r2wfUU969Nisk+pcTD02Jt
Od6ikOXo6imIxOYUK0aFG3EVpSJB+WW9zWKA13PCt7FOj1wO/MIIqA4r76kQ88vW+S1zW1ipVuJz
bEOBO3fbJske5ap9NCMT7kbnpdn5fOtUtVgpPekhZp68g3PvUUVTKMoAgcGltDTeTqPYOxDXK1Nt
bxraH5rQcTnpbW3sRf0Qcffqmq1GH+DKEuUyD14HVXlD1eXHOk5KxRSuYggSTYp3FEX7tsHrOA8P
vWzaj4SM3JWj+MhEcWrG3wV5Kbj7/yZ1+AI/+LJkvHTz8Da2zR+zItFPg16QOckh0svQoduEQLFq
rOqBPg41Lx8HpPt1LdaCi61l5Nu0VORVAzJDEsFtguBkhtPXMbfjYEP32EyHfuhTaD0VB3r7ZOoq
0X32TWtU2Fo13yRTi9tR/m5ZGptb8suKm2zzc4yb8m1UM0j9WfJjjHmmC7Mh2drvKXN8B7y+Kh6D
HR4s/Sk/IlT7hQ1lb+3mK6mFl2L4zhIhJTgaJRdtvo3n5Av0BoB7aq4EN1/6NfYSkPev5L1RlR1C
G/piaz6P+2Gd3JFSdStel3zi4m90M60xsooVht0rP+b7kGLLOW9OdWbNcoyYAPJhU97gb/LDXb0r
9tDBq59f0BJ7+E3Inn2W8Ti1QVlpRZ9uFYplTAeDKiEARruOx/7KELj0Dct//9czsytZ6+QQXYoR
2TtT7p9k4BwOdtx27epKQOG3kcQ8prPsxbhvu3ESSoFU4tDgDqtehHrlz/8+YJfPPktbxDVHdIRD
4KzuA0Bv8ud8S1Zd+6Gt8z3Mm2d5s6sQDrcSz3K8Kgl6DNfzXXGi3ObEKehKHuKl0E/7LIMxJ80n
SynPoZIg8LHY+CZgrksYyTbd2NaKspWfB4RyYQLZZ7GLJsERmaEaBJ2+wVKXf5td66MynP6A7s0u
8U50PGhX8lsvjY2z1WFKRDBIkV1s4/xQHSpyEYbTn//4O84WgkJEZTtXPDAu917ulRxXV9Fru3H8
0AVfgGBAUXTloV0Yf/+vc1WtI3hhxt8Q6auICz4plaso/rryU5Y/+ZtJet68WuXFJEkd+ZvhErBU
Te2aANOn1olJh+vJBQGdiavntCgPNIK/XfnSS7/pbGXQhjgn029Jf/U0AAW39aMNwqaVsicOc219
FfdQs+srX3ZhIJw3s6pqziZhMRDk+2nfHGfmlrFB2XbqyAZD97PSPGomd/8t/N1yrLMFI5CFVs4q
k1pswgedLtt2M7w0K6Db3c+/6NIPOls17CjIxdSpxCDliNvS32NXk3iy08rnK5+/TJHvxsTZeoDU
Mx7UXiZSGZRgN5t24OVm+dxN5Jgyi4YaR6g5PeN3jb1OwnLm1LfDNFMlh32GrIiU2dDCvZWFTXpF
QMxO0H2gMcXMTR1TQWsXAt11oeBvqo0BNAT+UhZ+QyJnL/VwF+Y2D0foEMerqhYzGq26oTiG8ujb
Tb8te+ktVFEn2TSxKzgoMSVLDNwhT7+gN18q7NSu2ZJRM2IqbKq1EslINUywd00/GWmOLmgsUIxX
71HKsCjIHivNXaXRn1ZqyFGy96mRr0zfC/m2xtlQDw0M/42+ZAInxzx6UqSneTyW899COraWL6mv
P7+zS2u4sQyWf22FbFFYKfQ63drPut/sel/yuBvEO3WTb6S1c2XlW/7qb0aGcTa2UcAmsUQ4J73S
NBw/EhJ66JHcFnblxsm1/WgZx999ydn4ls1cA77mYNJXd438S+/+205unA1rReNyGQ388UPW/KnU
ghWtUmAt6iuNXxdWtfOu0TCraTBK6ZgOC+tYaM7jrFf7Lm66K0Pp4js+29LUrg7IhWLiM1BX9t/p
OVpLbroTL8EnGvorp4FLT/9sb8vQgpHdTr2eYjwU7NJWfGXsXPrzrbPdP9Zh0AMhAT35S/MRGcgr
egv2RBiuF3+D9/NM+OdxfzN8rLOnNKj49qZ5TLfdXN/0gYjhPzLid6Uh8poWtJZET5InRkBP2FGH
9sGQ/FB8xH5pl/vOKX4lpbEvDW6XaS6T25KlFM01WDeIQkaNPf+Ky5Ecs/zO0I3PukMyElbap6aL
XToDdJfipJq6g8asJHyFZIJYImlIlL9TpzoEKFSsKT7KZfpHmpq1CPppM1s49XSNHFThoQl/rogA
kdXkhETMM/Fo9JP2bLTka+S0xm8CBU3iz89KWYb+d8/q7GVHCt2E8eyk22iX32jreYvcjb4txQ3d
lLPmtZvAP6vQN99z3kKtgo61pRiYeg2thNj2QsVESKBXL0QwEec3cgGnrgQdpi1Fj4j2ECSjDpql
NcFPBYQMAVWgISVCc55z4cL/eqCBITmI8quijmShqcND1mBlz8kYxwcDPT1GMQ0lJdZH1BW2yv6E
Pt0lNu8FvTzsuIRqK8EphfTUGBTXjFU/wXnT60hggplc7Slbo2zZy1hAxFQfashvqYxfLQhPJ9UP
iJiw6yj+gFUnQk0uSQGqONRMJTfqKy9omRvfPLjzXt7KVPXG7tg+dF/btO74HKIej4/1zj6gvk3+
69ecxf4HVhBUicruMWzCLXkNjwZk6q7zFI8ipy/kZT//nAtri362GRalBSyXwCxK2aaa0dWH/ZVV
68Laa579gCwyw85JGWCV7ewb1UDxSLJtoqx//sOVC2cu8+wvB281UScutJE/kW4Gcb/O1vadQo6N
b0OjbpoPc7M0FV1bhpULhzDzbEOXUDXrphqVW4SRqko+7GRpgLpEpJmTgUGw9wwTFLsmh7kb+keZ
mN+ff+uln3q2x+P4thtTNpKtgtpdSt0iuh2Le5ptrryqS5+/DI5/nVQGIDPEjqzP6FNHeXCdTHE7
w1jFME8//4JL90xzWe7+9RVdqNuxXpkFy1qHWGZjusrWRvKPL/iJgH6vTl1nd/VNXZij5vLf//Vt
KkJfLOVxucWdTuxJ7JcD3Z1mFG0TaT4hbV63hG4qlXGae4HFiCOnU33+/FMvjfuzzS4rIxk2r023
kk58rP7HQNSLcvC/ffjZ7tCRsTE04bIqBPLegQjQuUY3ufLw88erF+6exhnkFeBLyK2lLwO3Ij54
xkDXFK9Khj4tG5pn0EnfrtFiaf0bvQMZPQz4rRrVghhQDiC+t4VNckgo+6mO0UHKcQ30KWWu9ZWj
xDIiv1l8jbNFZZh0XQly7kFSSTytHHj21Ox//u2XFhT9bHojIi9zeWYpHDbWG05YIG1Xj9fKQ0uv
nbpq3ODBMr3xM79yOL2EL+pn0xoep2z7SeFa+htJZLufwJkilziH9bCa79PIiz6E17nXG+svPD39
bJ7rgW12MJ3Fdta/KuNNudZMdPHRnc1uNRS1qhkWH5y5zVH2Rr8Foj+Zu+hFOinudBTP6W24Vq8M
0wtTTD+b3lxuDe6vEvJmfd9qy/31gDdk9fM4uPSQzuavkpGvagZMgRTjSwSpYFaV//NHX7h56mez
VxooRSA2Md8aMt5tzIFRZXttVuyN6bcsiGOvaYGfSSH++esuXA3PG2mDaHRQ0oP2TtYBGqS2X6v0
aU5OtTKsf/6GS6fV8zbagfSBRKSUGyYYYfx53bpw+faaYm+k46t8fX33vfBazutoh9oOVb3kx2R9
fhMCI+RqfKUK7NJEPO+d1YUg5pV0zy0RViXxRvn7QF5Q1Kp/+sik+gGYIsPcDB2ctv22KzFxx8V9
3RMlFUWlzw3WndPcNwiY/Pm5XnpzZyuDg8s+10Y731btcnVBnrN0goTJvDPxzUP+qFe+6OILPFsS
DJPu6mKk3DmWffUfFM5EWJZ4EH3qZrlyFD7RCj//qkvLhHa2TDRGvISs82Xq++ghPibchW3fIxWc
ZW74Gl5Ct/HDzbVjwKUho/7vKaAc2yAoCmbyQOeFIW8d9I0//5JLn3y2RhDojHZjGYw9JfHxrZRf
2YMuLGza2QJhxG2raYIFOk2Fh21o18HTp/m1zrt/Pueb7fO8f9Zs6HIgAWq5u+Q30ko+FTuiyyLu
3m6yjm7VnfWAz3ynbyrP8TEQbJNDvql85Zf9SYi0X386u2v1lRfOnOddtSmR6IMsY6iXp/JU2MEW
qttXcFWMY3z381u69BVnNwSjaoTaAadz0HydJpKUHrOO2zRNRz9//qXJo56dGIhUR4eSgv7YjOd0
W56qV/qUhlXAYWE6BO708PMXXRhu6tlyQISEWVc1p74w/JsbWyTT/+1zzya/0ihqkCwTJFfx/vyR
jNf/9rln8zyYTI5lBpV1MnQ8gXREqP/8wZfe6NmMFlETonGieLgh1CgjlqemSWFSn/EZXzlg/3ON
/26KnE3tRC0CEZl4p7W02k7Z9Bpo6YuVNmiNyv4lsMsWICgnJiZzxK0siCpWVfR0dYVQvYSjIcGD
hEk1ItitQcDeIjNca60B7FEjJzA1506jdEukkOSELiEkQh5XDh5a4T9D0G5TBZH2HB0KvVb9akjN
nSqrp2AJyhhlT2porRocG4UMhXrDmJ+y2viVZPp0QK2EhtouT0hxKD4ipiOxS1RYzbAfRfop9+pG
M8dr1PjyJr95SvLZiGxC2U7l5fINzAy3S4AeVKkgtqpn8Idudl88a9qVaXZhUZTPRmlF3CTdB1wd
VXBbDVs29C8MRXTl4y+BoPLZaCVmqahECAXqyGSBh2zweXdTdu1xoFaIRGXlsZ4tH28yGgpC/TJH
uktJYLn29d/v9fY5OWUKnPi6JJEs0mPiabX3WvS3oZP+rWgqHsIQmW/yGcYJKZbthtDiGyIyntos
fzZr+aVr5LuOsoFVQobzz3Ps+8dty2eLGkE8Wa6parkdS3ltkFyS0RsWrP/bh5+NG8UmKD7tOyCU
2F4lSeVj5SOeThx//vgLMIN9Plbo64hqPav5/EeZJl4ZZ7LHjHEx9tY7caLrxr12fbv0nM6GTalQ
mEoMBxhDTEYwlRA18iwjvzbqlxvt/59hhGP97+GlCckZRxQJPkuQnTram2TguNmrXKykXNuOVYbN
pL3y3Jap9N2XnS16ZhxVNWbxcttYJApgm5jG+eHnV/L9km3LZ0caIbRRhBa/o5oPIWKxJfJWSamc
Kfyfv+D794Do6H8flENrqSWTFrulkcEMtspIk8XLlY/+/iUgB/nfz856YcxTnqIGaZT7cdDdmaK2
cWQZcqzdWBLfb0TyiqT/tToFe9Hc5ofYgYA19kqplxSkELROUKAsAh2zWY1ULtMQyS0iZSn2TaP0
yyKBXpcUwp3l91mW/gydBjvS09REsNREdiURG9GJ6LXbVlN9auAAlbDsFqnEwlv8H2nnteQ4kmTt
V1mbe8xCi7XduSBBlVpXdt3AUhW01nj6/0NOzzQTZBLT/fdFm1VmFZ0BeHh4uB8/J2N4XrwogZiD
6NZkFDrMjdFplzkaQELbrZu2BD5vwFVa6cZCV2MYu8M70P8XFjSWbU1xBk6RegFweFfBmNCg24iK
IfNQp5/gcccyrMkmEQRoUTpDTbcG7Me6f17Uf8mtDGuyPUhdGgGRunQblz2fXDCulgZwtmOPgW8m
Uk5//+Pea0wBbaWkWcClxXTb6Hdec1VL2qJuITiQHk9//jeHj2FNtocaF+S+QxptK7tdkeuvzN/c
TbMUNtUmeJxrg8Kmd3SDG1MoWwX3PWwuvAe/RtspVL3zaMw0PFd7kszwvC3g7WygdyjDR92HtgpC
pWYBoJ6efK/seskJGRmF8acurZVZC9eBw30UGl9u/aL4Bn8/CPgIDZjagT2hllJxGUAlKgC4FgaI
uYaO12946j1lovNMAr4kNZD/uMpvQ2ddtRqMvJoCy6iMbmeJ/GPeQe8h2L7e3WhW/miKzBJrovqz
AKjut4q3yn0DAQYBnQMGy/joXr91HdeFjUhYmR4zlmpQ7sRaWwtWaIvAvCBiaH8k4M5VDUivgFjq
ok+8m6h3foml+OyW+bXjduh6IllhCf1j0sX8dfMR2T/kDL17CV0Z9LTgv2P8uYJ5BsrZ+8QxtgV/
C1r06L0wm3NQwT9bDV4tzdR2Qlfdhgr0DkHXXSkyJLue0nwIenNWNQWdTCRB+Q7xJYBsyiaBdtvV
pgz5MfBVpl1gklHQRUQ7hS0brA2xhWVfJ5FT/Y2f9demA1ucJTxlDiWqNk+biw4oKoqnwqMD9+RO
SuH2lsszuRJ2el9A2tVUT5klb83YedQhQbJcpqkhQTUzj8E3kDdtQQVDfpBz9TmTegYdi3s6OL+c
vr6i9b8qIWxpdQNOKqNAU9JMPpwqkO1KQbXFE0ALhzAABRJw+NiqwCkLT7pIflvKdt1VcB+D5IYi
zYLzpK2ZZUNiQ0IN6/Q2+ibMmJOcBb1W0XQR29q6VcjIAwNWfTNzl/nmeJmCDS0D8SfFzQBGWUgB
U3gpkleEU2byoe+++PjzvUZFYdV6qAUZB2/p/MrhhVqIjTPzUD6vh4enOrinrx9eeo2rmR3yayrE
jYmcXJZSca9p8o2SwteYdyDaC+pLeoZQbZuET2U9zlnJqwTVvzQVVqXe3ygCtGtc1JmdhNgWcdg3
XWfcI3IdA90/GAM5ed8DV/1RKF4w81COZ8TGVLQ7EX0dagUeSlpZ3KyQvHBDYlNWXruhsymhXjrt
Nd+8Wmv8+d7DZ+pT5IyEKSwHBQBIWbY1f6a2r3wTcK3Ji1VTz0XBi0uLLt7GnQwhuXEOdeOqlMMr
5gFvLcWAkkFeMBCUoi8XtvdB8OCUz2573QvVUoS3BAqXrTLkm7DoFsIQwHZiLmq8w5NvPfdXAaY6
FTK7QWZDRkMKuns+UFuffjTyd445yXwMQ9Vk0bVAtKmME3oLSbwhR9zgSUtGXdZ90S3VCAq5mAoh
Ag5G7q969SWABiqGFepcYjrDDSHML3msyToOb6HgUUsUsKq5jflNNdGYgpk91R0gL2FnNmtlTd9k
3e3gD2CgeFGuW9tlDHqRrqH0NVenn8k3ucAUk2t1WssmIshIMM9oP9Fa2Wrur6hsZhLZbxc0yWnU
NmRky9FThg05wVAvvGRs6lIvQmg9stc8dT6iWLjKdGmbyPW9JEqrzoR/MouYSKhgXlLtphw+/tpi
JzeCzJC7JvaTdNuhVqDVDOc10XXpx2tLd2b2yDfb3JykPp7jCbBjkriXybvs3dPFRO7zLgff09XN
TP75zRafQnWbSkTQIXAIJc2LlOwy4YfWzLjDdx892SFqgzSjB1X1thmQ+0gAfukmlFDOzDc/3isy
jEnwtsTec5wBNVl1Az/d1lopm0/ox5yzjU515HCYYnBhbPXENMjBDW7rlbstN8KS6b0zBcT3fNPm
u0WMz24vwpaaHtTDuEU/F3FebTUWEZwFc4sYrxHHFjGJsinQOL0es+fCpl9DCLCiS+eBJ0W/Vv2h
uWf+j9Pb4buFTO4xvVHWTS4P6dbsQa9ppXE7eNmj1kaPnRT+gPvKLof0TC2ix9P2vgm/U2BegxRX
mrfcO8isFxFkFONg8+mP/iaMTcF4pi/nZmPit37qX8qu9lN0xsHO4lIxGDM9beO7vTHZ2p0kJlHf
lOnWE0I7KppbM1PvJLGaOZ2+WcIUu9bEiOIx9suVXyLU85gWUJ3fg/tbCYkwV5j7Zg1T/BKdNwEt
vG7c3zeWBEP8nazMlE8/G9VH/PYAu+RSZGOabGS/KDeNWlxlkmaHhXdmig0lgfZcED1bRQC1hARA
zZEJQIi2Ya5al4serQI48KAUezahn7nyUDJqHW3t1BCcapSgNKa+q8B5UnJ64pac3zHzOirDQalp
DMFT2cbc/IcaCfjAQStbh0mo3TRevzYgKy+q6NKAkRT2sevAhVEhqBoAHg6cpMygnfaO717f+PO9
qNAw36qaEtwfwhBe5wwxIolS3cS+uFUcMZ65uUvfvb/x53tWdPSrtBD0O9DceoWSzCMK9fJvyTn/
fx4RR77NIE2bzqzpm8qjoU9CUdzFYhEVjG1GO4iTsjVwPWFYMES9VNfFBtEbL1wAIJkx993iJvHI
7TzNqCpS+1IpYYBVVmaBLCa0q6ff0Pilj/nneGjsPbtsGOK6lKiuBMpKxwFKt5/55G8QRoY+SSyG
JtcSRl/HQZMRBQb58DmPyj1DRCfftJuxXIt+YrQQ7XjNDjduhmB1elHfvqJJVBLkRnR68dN08MB8
9kpuH0x7RPe4y6ZbIMYnlsu5s+mbE2OKpOI+GsBny8xJEN8aIuTfjNohxBiYtzp1yuihnwsm37jC
FBLV9krEZAUQDB95IA9N+57pXQagTz+075YxSUMMK/QMQWcZQxFA9W0+lQIDcKJ1zsQytYx6Ibod
Or1go2eOjm9c7xOvvOd6sG41ULySZRcQXEDCdmFq+d1fW8skIrSN2bpWMIJVdt1FeFZt27W6js7q
mfv2N+1gQ5uEAK9kmiH0xwvCdfgyJm3CCuoa5SfsibZ4ziE+d3GVPlEvRzbodHCC5DyJtbhNkfFG
XqDVqIHmho9uZS1BmiUW5xBcPJdEVa4TKFylYDpS+Asip4WKoIreEJWE3b2wdg3UuwOsxDAilTAx
w2GuMf+juD2UQE4MB2/4G42IVdbJwLENpsdBVb5WprB2O/dJogBFhzEXIaME8lWhG1BLgbesoiK3
o1b4pbXmC1Ski6EWxZ2cyIEduf2V0kJ3WcQQ4gxaAXwGfqhFXHgPQqfcUbH4YRmQSljNpRqiipqX
F3Lp/uam2b1pBeeKFiHwLmk3zHBTPgMVS3cZTd3e/AH591kmDXAy36iePVwpA3yUjdq/Bkq5UpNh
08CjClMInOU17z2DJsOoN7oH87SUBueDlqKc3NzA8EO53HLOuGhtmgwWFsXbpu4ncYm7aaNmyfQB
T9J4tBjBCyP/A1Wjt7QoFiaafJKhUJjsWEDnMeFUCHcQ6SFghX5T5l+kOnh1gWknWPciMT5DBeOj
hVO7lpQPFdyD2PfnI8W/A/C9ZnJlIZbxGzyi92YlXQZddp1CHynW4U7tFSYm3Py5qpjNr/SnQMrO
CTdXgJWkhW6Yj41PzTbTRFsy3HPdc84kD8I33UUaLhrWTVev0KqqoIObm4H7rpQ9HbaRYK4qG0GI
ti0oCy4vl1VQVYgEmRsvGrZ5bJ1B+HdRol/ZCNehJDwXRnT/ubP/+637H/cjvfmn55f/+F/+/JZm
fYH4VTX54z+us4/kvio+PqrLl+x/x3/677/69R/+49J/K9Iy/VVN/9aXf8Tn/27ffqlevvwBQie/
6m/rj6K/+yjRvP80wDcd/+Z/+sv/+vj8lIc++/i/v72ldYIW792H66fJ337/1e79//4mjeWG/97/
/N9/efUS8++uPtr/+vnxEr0k7wf/6uOlrP7vb4JkaH83ZU0VTUvR0L8Zp8vbj/FXks5vdNNSZVkX
DVWWCP5JWlQe/0q2/i4rkqJalqrRPFLGcwxO08/fafLfdVk0TRG1DUtT0ED527++4JdX9cer+6+k
jm9SP6lKrLKgvWRDV0wT5jiRL6OaOkW/aX0F+SexT0pJeod4cyWvqOdsk9dqgYDkrthEj+LMKfD1
vDw0N4nWiKM31OcU6d2tEJmvizP0EaGorWZy/ONmNOoMpirRkB4P1r3zLJCLgUbVIL1H2W2koDt6
0Xtz19+vifS/lvJvG9oksYkUYk2VYQNCN8Z3ExvFtPdyMw6mQDouL5KVf63dwHK152K/v8H9Nzaz
tM9m097SDNHIGtqUmJVuxXarwvJnzjSkv3GKP5Ymf318ltr5iRCI0jtyYIVtrKWtsJQfYvgal7Jd
/HTXs0PCXyu2vz9Mhd6Eqou6okwnFVSImnTqatK7txvWxnrYijuNIfKY4StnJqmahMpDWxMfFK0k
MVHixVbYPki9ukTJ996NQzCowtpX4nWS+zeqKCzZ3Y8CYikLBVKAmdc4Gvkjhzj8EpO0CPSnoMK8
I72DAjjz1Paml525/u9nuWpqRCPIqKJuQTkyhbDFbdkHeiJL76omnaeOuct6cZu7+SJFWjPyu/Oh
UC96s4eoFOYww117nvZrAKw8VA1tKxGR0BISd5O2IcJscGeNssCq+0IFDnFmBiGyoYdM1D2TQ6u0
oQ3qkNAzL/PGO2sVYdv5qPuGw1piylgxq9debkbu211d6i49fPXGTPrn2IXGRYEEaExCUbkUbVqm
58hGbXUIooBpDfTquh2D1hvJZ5CtqUdKsEaqF9xoHgIWY8Jkh5TXZeTD0JM4PyKnewwKZ8HBd5l3
yOwNFWx/1VVYId2Dn0G0Jqy0zEeWPV7lKC7JIqJCZCaQ82/7qt3mnnGlSzKkXt5LIKEXeXoHT0aZ
/vnu91/L5CquJEEl5/Adv/dn+pm68tbOWriFZnXxF51939bkKqFBxIoi9KetbDdSNOgX0OhQqRvn
Gmdj4rHgtG9tUp4VW1+CYxtr3TUESflLv4L51eaWWS3q5wpymjtKAGvp5vQDPbaXNHo3nIgwdCE2
/zVc5aFklIJL8OAvoBqBRsJcSe1oRNw3MYkZmlANbhMSM7q1fgbp3DZ7rSHVIyBKsCbI2ar57f9v
TZP4YBbQhrp9K72b6TsbOAr/VPvtdx/ce2YTHwQ5aUKewOdX7Y8yexwA8Kj26SVMWir/smFIpBZc
SpQp8Fm1grZx5N9PyPqsskeeE4tRwTvrcaS4YPbiWvktnbkJHvPBMaPSdE2xIF+deENS6C0N/FB6
zxAXiQPUREto7YrZXTx+zjS47tuZuISZZXmRd4n07lw6G8hYlxS+N/GFt83XoW3Z2czTHD/uwJys
otpFMqnLxmRZg6B4cg5+5B0hv0UEa8JcB+zoc5NN0ZAVEzvqpEaUGGqe9IogvmuVvK6j4jJzAjtu
m91przhqhtR2fDMid+tJQFJRXjT5sfguq5S4TIOr2VNTzwyVzBmZxCE56rKyRcrnPTTTu0BUFrE5
rJTYn0uUDl8KKbpMEq9R4KWJP3lmCrcTwGVGQg4I10YOqd+OCUubuBDS1Am28dpdSzMP8DDv/Gpz
kpy5QaA7NLaTd0l71X14F5OnAPhars0luOMHffW4r4YmHic3Zejijsl7dFFdjDkZA3IbYxNsUZuf
paWZW9VkN4khjHlqa0K4Lb8r8LlIVoTsgLvLnJl3NvfKRtfZy58jwXXzzGRVRa7A42csvXB12sOl
0bumDw5glKagaaJYxL6vJnTEGZ0Ekt53WGMv4HZX2nNpDQMONwNnTb1Ivy6ihaCu893oH3O59KHv
W9a+9Ynvl00uac0AdXnS5UupAg/5Xgovp5c4ruDUCif3K4BWdalBxvQOd8SmNq8V9Tp0aMfp7yCB
ZzLlY56xt57PmvbeC2vLDjKciPXIVJQsI9r07Vsh7pCVOr2m8TufWNN0L4tN6cpd1CfvEApe6HAq
GOQtfi8tO+dejUialOYsl6QZZznmjpokfRYIJJ1xzYmvqFaa+/CZvufZSId/3+sz2/joq9ozMHEH
xRO8JmwbHl9cXkKztrRIiZ3Q3LVgUd25+/2ERW888/G+PXMTz8hzPXLDsE7eHaPcmiJ9ktz/6bhP
olquZYaABEFdQLSe+p59+vUddfs/DOuT67hhDG7pDTxIoNuLJH6utPPQmCkrTNpaB6ub9lGK0tRV
M2J1EMPfOhvFll6huE1hrLxsVtSbtxV9r1dhfXppM69wOlgvenSDdIVXqEYOXaEzpKby/AatGBuU
3MxjnPHHaS6d9OHQFChav8vdsAihWhO6GYc8up/3XtT4Dfb2czyIogjFa/IeDBI8iCgnIABbV+rK
cISZxRwNxHumRp/ZMyXIiJKrcFy9O3RnMx8qE/3M8eDAd95SmKab7en3dDSC7JkbV75nrpHQwGvH
Z4e6R7CAoUtEmg328QqBTkNHhK2It/HwetropLF26JOj9+xZ7WXBq2If75CuR0yJtJWyFXJT4LMZ
IrRs6f4/gH6Mm+kgVu6tdBJU/LFYo6OX866i7mW1H+qAZCFzBl4GSjH9AAOi5QiZ++lMtDxypfgS
XqYgBMNMBaXo2eVCuM7Q1C0XjIyv4k0eLKyN9gSaurcfwXNu5/Bn03drydRqkU+iGCuraANMnjJK
I2ndqrLz6u2KnbKtzpWNsJG35YwLHVw0p3YmT9ZJazEOU9F6HcmhYKChHbuWH4wN2eTKo0hylc9V
oo6ZtETJUg1Jkca8fJLEBrmVKgxUWq8jGh7OnxUgR6AOi88qwbVlWzMH7TScscQv9iYJbFrUqpOk
lfPaJR4U61G4YnRgrdXBLhD9e4Ea/UwGMY1pU4OTRDYz0SuRNAwq7l2jXsv9DJZuevRMP38S0QZf
jN3e6axXvb+WvY/ceOvSmWd2cK5ObUxCWaVXYSeZufXanzlnjDlupU10B4eXPdc6n1vMJIhZSoLi
UpZYr36l3+lCc6uW5UaLhZlTYO6dTPZT5iuFx0ntvObti8UgqZvmy9OB8agFle1KJ4UewDQLFyFu
bArk3V8V68WSxcUsL+RBIfnznexZmOxVGMh1Q/Zd4XW4znbNzbANl7kt/SoW0WoezXfcGtdyxUQk
xjwo5pqDWcJSFjivY+5BJWWZLv3Hel3uhktQNTMP7xtrhmYQEUyd0tfXU4X5CtdQLMl5bc/Mjbwa
tuYFlKi2BjGKO2vtqM/pfxibbCDBMYJEDWrnVa39FWJxS9d89ecQr0f9AYUOUzYNGl7TCK4hbOy1
Mf7QZ+9V9RLrMzWHIycE7SZTsmgNSzoO9/WJyZrjyD7oLiL3WOdqthDZreXt3P48uow9M5PomaT0
z/VStV6bkY1tFPrRZsLl0XfPXcTAySQUYKdPKkDXGV5A1XmVN8WFDHMrcqxLc0F+u/DXc2CqgyN9
3EWSIdKBHG3S/Pn63OpCr1XDb1nQurE582CLzehCjnupRUkW0Jj4Y57W8eipJ5mqYpmiZknSdJi6
E1qlEIzaemWSaWw5SefNQobqLd+N3LvCbNvp2HvbtzeJq72leikqBAQ8Jv+q5MwQZiq6B22Fzwdp
GqaiitRa1WmFMK+kyjDzgRXt0FXBAVXauONM2zy5xzFflyzEDcnVwTVMU4aSICWXFqaQL93CIbzp
1/q6n026jr8klsIrYiYa6vevvoGiSDogpGV9RiHJri85KC6zlX49rKrN2ESyT58ZBxe8z2f4h8HP
Y3gvmUbOb2TLZmEjIzPS7/bo/giBL+KLMfhxg7icyyyPOsaeyUncUAal69qONSbCSxU9N/Hb6TV9
vvf9ZH26pknEcKsuhIgAz4slX1uOehZmD9Ek+25U0/2Z6J68Co3ee8h0hpO62JRWhmvED4m7awbp
NQz1kl5a00IpFgW6vJBiw3qUi1FtNoIXiCIuE4GmAVGPGiKYnHmGZMf5gJS0HiocvJrXSheOjy4i
6btBn7F3dn5ZaOs2o2iqFS369IWOWqtRdVwftOJ1PP1Q1vatbFMkBbifWB/eMiEVX9BwMVfIfzTb
QgeDJcmKuwoURqaKPjXuI0jC3eUgM4EukmXuQhUJyzzOmmXVVx8mdbldSUawEXQ0ZxWvNJZCXCM9
Ignu1vWa4KzMFBjIkP4JF9aA0ljam+5TYQwSyDvZgXhNNFhf+JvKXOdGrod4qbWhZJt+OAr0tsOq
D5p6Jruc2wSfv9/zSXSkvC5XMucVhNud+ZRvmh/yO9IlvT02UHQ0ft5Pe8yx45ibjqRKlqaq2rRE
b7qpBtUqBtviNejWQkbDodudtnFwbf2nV/5hZJI8+YbXlxE7nmiVPGjP0KycCewzKJDQN14lP73V
HCPR4bIMURZVEgDZpE4zPaAFaGQBWDvcc8IL1T3rHQQdq19/ellfjUw2W2xAtmC6lvVarJHjeKou
LBQljFX5/Lkw2Z4/QA/jx1eLk/MzjNOAWWksts4PyXhw85kr6Wfh82v8+Gpg/AJ7/qeh9unQcxhj
YuWtxKdsnW7KJYnaJ2ER7FFLBu6X5ht0sEih8Ie5FzdCob6UGywOGlkCS6XKQEP+Ccjc+wadUBpR
nITjN5DWko3A9cK/HMnyh6v6kyZQ3Ppry07pLc9dyI86jSLTkCKtU5QpXaBgCIXi9xwIkNNRtUy2
UtWu3cD68zkXS1Q0TjkRUBdX8a8P2XMq5G3D3np1n0YYK5NBK/HevOb4XiKavZrx0vHTDl7pnrXJ
KxWhzQc5wZmTr0AFbNGOJd/yniBcgXBqgCF0zuDxx/jH8sbf773BEu5A8OcVuz1dWNtPJMLHcCVc
VquRhaxYzid4Ry2qMtkJOYqJAtlXi23jC74olLw4Zr+z3LhDoHtplPH69KM8LGbw3v4wM0WBDehf
uFFb8CRB8FrtMpeg4bOaZeMxP6r+OG3sSND8am2SKxhigGKvgrWaW1l5lzM/5rcwrVDRXwAg2Qq2
OUd6eiy8cH8mSVdlNEmmGwCJyVbTjJjnqOobpZC2ZWT86VoAXCEawC+Nra0e3DW1SB9ayyLA9O1L
qd4Z7UwEO/aO9j9/4u1xnUFa4XDUDG2+rKzf0mrtWT9aCLVTZcbUkQRyXAsNOIn/ZJp/X91OVCCZ
Kqm2vT5TTUNQ9GlkFtVt6SwmV1iqvKH329NOcfQF7VmcnDjIWxmAmbBoKmc0J1aW28/4+HgUT6PF
2MsETqkAENAnmxcduQCOAq5KKSq3iEvk+a0RPofyhShd+eYcOfpkSAUyLqL9vrnJTUmTwhgiFxY0
yvAEb/mlCm/DMr3t3tvLdKPagBB9BKMX7Q/jBhkzeaXN4IlGAwfrNVmwOdYprenVsBCFOnb6yHo1
jOAZPqB1JqJv6BUpun7KjK2jb89STO7ZqqUfoC4sMzSNKnKt1y57sGQFlcQ5iq1jgVDZszDxj6Ss
qqE3PNIeSVhrFsNn8ZtSzCFujzv+npnJAeamqAF40Whmjbree70J1oVj6zfuTtgE57q4kM/RF5kb
WDkaEfdXN9nbjqxAIEbC9dpJi2yXIdG+KLj4DkuY4ca52vV/wN5/xD1UHayqroic2dMehBNKiVtT
CXpVyOny+MXjvj2HITi25fZsGJNuZl1zoFUBNnLxUtZ+6NHL0GdIRV9Bah30z38+guwbm8SsoqWA
3aqW+Rr054byrPlvpz//ABAx7uh9AxMXzDMtyWSuc68SqsjDrvLsCoXYDaUeIBFhufJvyoeuX/kx
M2H/CeT32Cbbtz/xzRSIbJVrOMkQk6gK8ZUeu3OB/1jQUA1uFoCnKABOg8YQMTsu5DzE4i1GRX3R
2cYiW9+5q2HjeAvR4lozZv9zqdzRpe2ZnQRLt2SGh0TPfK1qddWL8kIw/op3ML0gAq0ULbLvryea
b6aSjhYKC4uEW63K74Dh2qcd5FiIUvdMTDZxr/dx21eYaGoJwt2zWCm2OTv5tJXDWKFSYgYeaugg
zLSDWQcd4lDZarX8hZQJIVHKjMMr01Hh0t2N8SKt0QqfBTYdJB8To9O1NT5yNQlGPWNjCG96fVGm
iV0yJ+THs7eIA2/A2Hi/ZcJTo25vTnZym/ptKZLtvKgb4Xqw1VW5FK4atEyqlbr2n/8DNbHxE7+c
lapB7RalaU0yNe3A7aVUkGV0cmIsKmsLkJir/GiW6CPbwi42f5t5g6OvTa3JY/Ge9AqY4EFXAmmL
2leV/GWkHhhblYycxYu3f477Rhvt/bS9g3snixsvnCbRnN7olMCrb5MBwHiWvbQNKPSaBnfry78y
Wbjryua869TbODP4YaW/nDZ8xGkMxSQLEg36VwfIWRcx9awqg+LFD63brgMYXzGYRQrSXkTQKkNc
8XTa4GGRaVzqHxanJMht3piQoOOmzs9sx/x7hYCoftEs3RvlCfh++WMuzTvsMkwsTny17GvBk9sm
f6lsfVPcIDu9fctJ7oo7cavfzSxvPGGmjrO/vMkJBFi4yN0OY/kKEuyXchHcRz+s2+IOZUdECpen
zR3Zhl8e5iRkhhU3efSli5c091Cibh+UNpuBIh3zEJV8XKIMD95qetzkTqfCT5MVL25+BT8iNH8N
SsGwBmhvknt/ejlHnUMDUk2fxlRpLUwuACYsY1JYYGxkFInskOqos9Qf2nVvy1AlLlRpNUfweZhP
4h77NqcHW+tIaoO61Mt4CyiXsA4X6COGG5oa4Zm0LGB7dtfCXFv6+FIZpZaxzikxPe3KEXvt1USY
yi6jhRsv4hWAIWHpyMvWhnKmY7cv/NeZBzzF01D+Nwie/7Y6OSSKtBtKEF75S4R6r4dKi8r4E0LV
s82Go7tOA36Npi3vk6nEr6e5CFCh6RpnXJ9wbb7ky+FHvDSW1m15k4bLubHUYxthhEVzGIEroWH8
1ZoXj1dTsWIjKLcJHC5+PUcDfpA6jE/uDwtTdQc9rEul77DQkdrlwq+YiSTVmzl3jm22fSOTUBUL
vuSqKufAkPbPUhpedvKALBBxUZWr5zht50r+x8IVeCO6XnCa6iCJvz63UNALv3I1Dp6lc5u9oyzv
XwKSs+uL7memLuZ6yke9ft/exP/MTkOUWy3HDU6K8kT3+hU1Utu9MZ5CO/uYHdY/drDu25sEFMnP
hbQZ7fn1nZzdGUZsV+2HEqWLKLkQ+8dMfCxdF/F6cYNomQ2hzdqDjEVR34z6UhWyTW7mm6CY66Ae
eewm5SeaS5oEdGPaim6lIklp06JhdTvYHuz88aO7Ca7MNXn71dwhcWwrmjoTwcxZqpJ0cMibvp7p
QWCNyVqxo5MfwQUDdfmiXcc30a0ZLIdkeTrOHNksJhuf1o5lKFidPPa8SKm+5Wr2AiK9aq5M2M+V
ubPiyJa32JIypXKmipl9/uq6eq/qndRHBa7rX1W7djPqg4WIu49TZ3awakdOhj+9LFCBhsJTlFG1
m84ZGc4QqkPR5S9pWKHqjhgs0nhJ9fO0lSMnEoMeTJlxSSBfOCjVtIwhBqbDKZh7Sw1e0GeUVxb0
RzeQ7OW7/IJ4vWzP5y54R24tX82OTrtXOu+CoS0VLR9vLaj8sDdJQ+Ol9dKT9o5Nd9VZKg8zSz3c
CF9tTuKPJ1dqUzOt/mJeNrYIDtHcqQ/dsr5I19HGmMG2HUbXr8Ymwac3RNJdK8FjNNUOPcn2nDda
Jb/Alj4ISL3MeMth7PlqbuKgTu7UfjrkY6yrwOlU4HSQrNvMNY6ObO+vdiYJjOZWkBWKuEtpIedh
+gtTjHaplC9UFXYx8zcUtRZSf9NZud0MP71Itk+/xIMSEveVfXcdH/ue32iu4nKV4rGKyUftXTvD
tRooGzn+WQZziKHDuPLV1PhV9kzlw6DUVY671MmvzkoWFXQfipLPvLjDyIIVLri0c3RDolHw1UoG
N2aimVhxRVQZycos4dfpR3bkHOTQBdYCLmhs+E31jmrXjcTWkrIX5zK8y5+MNUSgSw3yj6Voj7X7
OezHMV/ctzd5cAaFSzHOuCiIZyNyeyTHGX1x9nw/tp/37YzfY+8FtfAYeyqD39ipdtG6+dEny2gs
kjK8CoDgL5RlcT6NYMzUOfX8AwhB2GVdqaal+FO57pEEiFfxo3GXnTck0XRBXqPLOVDx0TC5b3Hy
KMuMq7IVfKZM1oK3p9gc35voXDmDBf/xz8PwxgWOXsIlAc6CaXsxVQGPSbWZvQhxA+lquii1mRve
0QCyZ2LaWpSrwOtM08hetGt3W2/8yxHPBcE2oN9oOScYeoge+7qgKa+EMqB349dxjjVnk62ZMmkX
w9lYtOy3ifAXtjI4TK4flOMAd03Ol6b0+iHy8Ucv2/n61m1mNvKxULH/+ZMjBe5GI6xC3C+BPCgW
4E+aC3lH3g5ZAJHosydGk3mypcRAQ9mvEzIuUgz3MeUOIe+owTYC7iJ9qe1mQtPhFrYQhibGUWUz
DHkKZ7ba3DBjxcl+L31Fto422Wa0J2+jx7khwqPLIy3VZYWeH9Ymp4dcDoEstNwTk4v0KgPDUq7D
3Yg4yujVz4XBI3HX0mVu+7IlAsxRpnzfXk/zMalZHMqkV/JSB13i7MwL/4G9u4w2cyPix1ankyca
mo52rEzn7Ws8DFRDbbxKH+0FwD5XhN7zamFpEOCF63arr2Ze3ujPe+UnVSQfBt/MGg0QpwdHl5ZB
qBHUofaih4tyhFysUHd+gCX5HoVtNtgsZkecnP6fFsHLMAMvQfxxgJyUvMoZrNjTXiT0gM9NSw9v
fDmLNmbgKMjMUkyMTTVbxanQ3nLqhdcFzFT3cYGWch6iRZBkuuYvszymtCOF1bKO1PYR0YRiFba6
9VPwy/Y+jszIlrwIKGY/OM+q5gpIGVtWtfIdxdHYEY2wGeI+WzNd8sZI7LBuraK4yUMf59VoOQQL
7uuuLZW1cqVpkYuegaJdGm3VVDbM2w8RBQSIApOh1ZYKfPO26gvog8YaSuINtB7ANeVFmjVxgcx4
J/zm5qp7W3FV2CVW3W6lMrTeuEdLS8Et5JuwltNF4Qnqs97W2q/Oz+qbVOjMp0p1qQNCv7iowzj8
Och+98ZFxriGVT+8a2rH35R5iWyu1mgWTWCT+SopEX4BGfIfIF66a82sWSRSG/OcBncXCo67RUDg
uVZS+aJoc0tf9FAGbgQYSBdO65d2lBowu4uhtkjEQF03qiOcl76PolNoBKtAUCtbqcPMt+tSgNxN
7Pw8Wla6qa/KVhdvLM306D02z2KjIHmW1dV7CPrcbgRZu4xaSDB0eWiXhgmI0+9okKLkoA03wmDS
Yi7S8Ecbq+qVhQjvospjbwvyyFxpKDosjKLTVmkn1feB2LbL0EQ8ZRjEbOl7aXZdg5K87ESdO0eN
tkmZQQGbGBXD9U2GukGrVheSwExYp0j9xo10bg+1lNht55uruIj0B2WIIS2XGGTMXIppnuMPvPS2
Q6KmFWGNKaJr6mDimuHzYRUBsbwT6hDBh/w8szUTeHjpOfGiz7RuJZbKu9Qb2XkXJz9DHsY5RD7g
YZx1AfPAViKbhMuwaWylaCEdrVDnGtAzX0DlIdiDX+ivZlN3lzWqeLYVqZDqJQZN5Losbf3/cXZd
TY7bzPYXsYo5vDIqjibvjF5Y2rWXOWf++nugtT0SxCt8u+WyX1ylHoBAd6P79DlBkFk++FKtHBSM
bsHHpcXJDaQl9PbHmJbzR5014K8s69bKc/VHUhoQlyi1MdvFkLpw0G4cvWHURssQy2w3q5nvZmMk
OjK4ECFUB0yNI6sl58p8qmzD0q9/cGnqP2SG/90opcEMjcjfcQInP3PFVIdmp0O+ZoihWGViolEF
5w24aiU5kbwAQ4dgsOkHr87y0goNcVgFUFF1KlVpnULLa4hM6PVqmvJScv/ArwEmQV7daJPcFEwg
lyb1TVNI58f+bCeYcZcCE8B9lEqrQ+DKrArNkiO9NEgF9o5gK4MCBusP1ZOtxpy38FXb8l2yyNDN
7wamsxu9tEe9OdS+FOKkgr3e/aUUg9b1FkpylugCV28X3xgbSiUuv+zhCUJm8eA9aGwBn6l+3ACF
jAdID+x54ggxQLETpnza/WpgIn3PQH0qMIEcClwFOMtAMtBwpXAImsKfRvnEJyJg3nIehW4OEDP4
FlPwL5lKVXJOqWRpbqaIz3bBc8YqRTR5iNQ82NVBPz4ERQ/x9YgfUs2q1YL31MSoXIGL+00aFJNb
poO0i3RDf5YrqCPNbSsCnBEP04sojY3T6H3ghLKUOqo8j+BzzPuNkkq61dSlsmsxD/gYFSBuNWIA
/odufmoHefxRlkZvAsI1H0SBr18MpTjghyNb0kKWcCdd+CEfRUZREDg/CF2hxETlQr0yJrIx8+Ip
3pVr2So2qRuJbvKWw6u49QNqWr4tgAFkYGTJ1LP6l110Hw1wfGKgiC5H8lXcEnFs8QSS5jF5SlU3
jVmV5oUDByIWBT1GTSS5F1XaLnWuHXKjEnGDB4cUPfNDjVm559nD6/DntJ62Mv8H2dCVTZLqXrxG
swYBXlbONtFj6Xel6z/y69SswP/lJEDssAbo6cfhPzv5tUrqvTENfZimGII4iU9gwVylB22y028g
J3VAN2bmf6MUA53I+3eZtbOUq0oaRUoncBGd/NLljY3Qfd7/fTppvlkU5ZuyJubitsGihBflhWCf
sv0EphtCS0VKraXHdwx/r96msVcfjvz/iw8XxFPElyEOZAda8zKCY5jNSfPNXvzNWs/N2qgrNw11
pmoT1qb0PwtjzXMfjM1jfR2qXBDl3ZQ1/CSetNbiOpMQlQVO+202bKAyOnvCDAKmu1lsH8xvRj08
MKMFamfIM51+0W1Wnvo5QkDL6h1Syo3fwG33RwvVgXkBglfW6IiSgmCk8atMPAWn0c4fczd05TW0
Ga3q9ZfSNJNfcSFG45T8Z5HGrvWCnOelloqn8kfnRKtiE9vqGsjRFpeNvK5YT+PlT/llj3Jhqhx0
eAHk4onnvsXzXq89xhYu++EvA5S/GkV9HAEJFU/Vz6TYTg6H+YPYBSPylgP7PxmUL/76H4p2i2bR
aUCABj0s8vPr29aApzmB5CjuAB4PplKQ/xbPILhGRVLF0FEHzNL8xp79XdxP1GR09B3RI6af/jFX
93wBVbRTEYR7NUu9UGbqYNDlpl8XXMWDGIQp53TnenF66k9zB1W/E+bZwZ4mbH17gr7bOdFJGovx
BReXdGGN/P8LxwUmSJQeRlhrnMmRrWEPeKrNWZoVvUpOevQfmJdg0aKGnBilZPxLVxiiOASeTcZF
7xQgHUu3rBzjOdj7brLjI3DDJrbuW5igu7/QxSPzZZUuGVY1BHISqcZln49KsNPB4Cn3TNl6ct7p
pBGYW02WRYAkVJqzqMvkTgyMkgQewunXefh2n51brCWIl7NKGXSt5tdJubBGeWouybmkHJEtkOEf
IjeTvGkIcc1aBqCYWUZeDHEX1igHjUc6lDMjfDfhJV9zKA2BLxx08iDiiN7AK/SegrGCvJnN3+0X
0eukCYz0ROrCNMY6e5e3SCZWAO0CpXYXDOkuC+K+eDy/lknn/aibhFE04aAY4m5MoAisiYxcYTnU
GRrAc4QuhacbwXiZQ45BQRiQn4jgfXzozd7SnkgDgPAjMkd3l5YkYxwZNUt0B3E+r++45McDJrVg
r3K0Aw8mvsSJ0bdEecDi3XBbvDC/2FKgu7RIeRWt9f1MIaE13c2u6FQeVNDC75j9OVNBydAPYuWU
i27z0iQVE7oMwqHRgEWSdL1+JICoaC274z5ymfgEEjfpay4D9Qt0DeACgJRebygUwLswD8azC6tJ
ydL1d8MPMq+VsFkAlvfyyxgVY1U9nLqkhTHZ873QKg/+ut6SFlX+ULnBi/Z631EuvukuF0edlq7Q
smnkYK9x9pKLwoUJiou/hAcZOG0Jc4QJbzJt3p5Qw8CsmAFUD6rBQLFeb6iR+3Xo63jci5CRDm2S
so/QPTdRymsnU/6A3DTINURGzeQ2JlxZpdMxPpxB5TBX0kmPRlMDCAty05huZvGSMxZHK1wZGspU
goZKSSiJZhk/Zz1LQoa1EOqIyK0f6NBzlk5Z5psyJHFD3RxHxquKZYQ6Fw1qaiNIvKRTM3NoMm+M
kTMTjQUluY2g+CagWjVwBHXjppkj85BpDDpsVvZePUD+xg32PG6WhJs1rJhQytu7dW2NiqD57PNg
+Me5I7mWYDd7kkEqe2Gjuvyq2Y6/2bjEJb62R53zNshRR5EzFLGO8aviNp5uTwewP/OA/3A2s7my
ePK+NpMmiIz5qRmikpy8yBx+/spHxEfjBLXhX/TMvMYmirg1isY28nLgEdBCusmBajFO+GrSpFP6
UbwT2izysOo4qGCGz/6WX7E5N1gWqa+YtmFa8YWOUmTxCm1TwDtMhk9ctKBhbtHAMAb559o/4RGF
wjz6nSfpZfyQXMkOHPWxyzFfSoJ2euRs6bdvG3ZRI1U1wENBqU6dlHGqJC0WBunE8yu5OfChk+fP
jFVR2FoSUi5t0Mj2oK79qRp76aRhIgJZ1Vu5DR6BKdywRvmWMp4rS1TALHppRP8Cqxks4YOgpkIb
zUXgps5Er3bFKhbf3musDPod4MyBE0Eifv29gMCTJTXFvVb3k0UUKGI3s8JvMqjwClTRmPaWcmPQ
vUgYqlZJtZgqylRxbvDpWMmnPAUVhpk8yM68hUipZAqe8aR5s0No5VP2/P/CwZQFBX1oFUVx0C1T
hiOjKZOBM6QTBFcnM38NSX/YziGmaFY70c1ceBXWsbl10eKVTeq6lZwgRfpALnhk9rYCyvfIqz46
O1xhQs1lObHbsANrGJKD6wTe9wZ4pEVlAKpZWCuNAyrg6Nbtw/nj/k1Y3MULG9SKwB6u+BxAT6ei
2fXxAdpF939/scqKvxF0QJh/Rv+COo9FgtE6kLGQ86974Ej91m5rR/3hm7pL9E21dc16Y5APT6eo
lxbJib1414chDktcKvBYhwD16o9htOV3UsnjLOEIvZLBFiKry6z+ic27wVwufSoTKZC4Hsb5DdSk
jA84fyghq3afOboBDqnsBQ0L5gN1+St+bTL1FXmxqtAOwSanu/DRcCsrtA0Hcnoe77bgiBy2f9ID
I9j9/z4r5aSFIvCHOMG5aZzwsXnuKsBPCeOTsekOyUvgsmonS3cBPC0agipmrmD6+qP2SaOHbTig
x9dodo6RxgrqJO3IHNVfuuGkrkZGvMC8TBM+100EHa65JesSXCKNkZcOqjMu2L/WeLylrHbOYiUD
2HJNJsQAANZQ9wOERX2hg3b8ZLyQN05yjPY/OgzCmoEVbhRWQk7P0csY2AETga7gqUHkpegyjcqH
rSYk4nxU98ZLjYj3ShqK+jp2oVD03LnCJpzN8IG3CYFg6rFc2u1yYV8F4w4ZUlKBIqLDYacpuZLO
89F/G90ITZforYnNBODXh9wZVrliMfwPOfpX3oAySD74hTcw9EDgk06Yjzz0m0EtlUBKD0PG2V5c
8z+C9fiU7MJnTDQcfpvB8LzXl2ulUqcMivYFHOJ8FLijOq6K/FNj6e7ePlmp5RHPcLE8nhuNEOj9
+ThY+bpwdG94TkmKZld2ZxteHJilx2Lnu3GwlE3qyHKAIYRFK2FL68jNw4dQRe2tCR0tBL7l5/3v
d3Pvz7aQs4BG0SDSaNfry1I+CsPzHqptYIndpNhZPphjmbIeKDc+lFgSQAwq8BLyd7o0hWJ+bmQi
UNdg60bb8ZmMemjPtQO0447bEBIjVq1o0SLJX8hQDzJSam0Dn6Q55BjnYyN3J0EfP+U4d+5v3012
Rhb1ZYLOc5u6mYKkVudjDWl0Ud4U/HYqPpvp/b6Z5WN4YYe61uLMTVUb41rXdr5LHuLPCruXYFqo
2/WYmLMIPvV36Uh/3S8g9sDCDL7GG5LIppoTA/nYdKw/epvQI0X76a9oHa7EbcN+MN9EBmwlWu6A
zoE2FthHKgL5XJRmYKjnj/PBeAlWmWM8BB6ITkiqyc79aIKt8+I0APUwe3TuhlDOI0m7Ioh6TjiK
T/EueOAtoiiD4fRvUBIRTH5NiFeDf/DaIlDoybf7n1RcXK+KqUDQ9yMW0hEXEoSZrHURf2yc5EH0
jF3j6BCmItQ1ykNv6S/lyl+jwP+KUrStP4QOq4V3m0uRHb/4C6isZuKqKR+6mD8CIJnuclTGSH8G
UMDGbODbyLaznmtLV/LSJHUlfa6cgtaY4NqEvYAI8bv47V+flVDZKGdKTnqIL2i5VDFqYz6KHpH5
yjBKIHnFGtUxy7CZ1Vry59LBjzBx8gZaWaDfpDy1HOZt4Ssa8WmCi9dZsMrRopwe4xfxUzkmgFaA
DAX1rHUChhbu90Z4fi31wjiVh0PiV50zo4V76woAFBsAg4JvspZu+F5eYy77+f6BXYoUl2ul7mcS
x1E7zgF/LCVuP/W1rXTdqdYK976Z2wc9OZUXy6JOJTi3IS/cY097eJ1oRei2gCd3Bxs62eRBY9+3
t+wILuxRR1LSZ21WY518w9ktfoJ818rt6k37XqFkx7+MVvxseMM6edS3Ee7D+HtcRP98RQREBacW
GSPlh4q20BVf8WG+CM2hT6yUS1g52k015rylXzbIrbxIYsYCTlzv0J4kEy/ZRgfj7uiAOHDDGj1e
CocaCEt0THKCP5buXnS11Mp1o07HqvmRS99lI7Fy6NyLOotdfjEgXlqi0k41L6N+qmGp25S7/DVb
dfv4Jfm73BLAg1SZ7RO/ZU30LN4AwtWPVxKyJTqfyOWi81uhmY8lRM6SijMNHdjP5Ldf9ORrfZmh
c4oiEIpaFRGZpqfRrVF3ie3gzbDkA0C7HqT8DiwFweVQdGGRyi6EXANBiwaL2qFdt3b/eWbTtgQb
fd+9+Cg9NTsOog878mhq37jH1BM+79/CpVfE5ZqpzwkO2blWRDyb9PIdxXsz7/5OgEuM5N1YnPyh
ZVz6pQz70hx16bhklrIwRuSbMDSnJScgtu0SovKCwpmTmDLu32LQu9he6vpJYpVlnYF3ChS+NQAR
OJE12sPaPioO5QIIvesZuXUey2Y4gda3XU1NbMUjcM/wK6gkMNZ02xSlTikVfXw+TzCPheSwB/UY
4U+INtKzhqnO5MC6d4tR1tB0aHuh9H8DBQ1jOR6CSReOrTp2a7/jqs9EljizT42uMTE1XJpC3s6u
FNUfpNLO6OUtvqmhZ6yJ4FwUMSlDnZa0jQNBSrXpKHsZ+IuI3DB4P56adRWa/4PmwNJxuTRHHZeo
DAMh5cr5mJkExiLZ0QaYfRc1rg1BJEPXjBGClrz2pUHq9Gh1ESBFxeOiKWNzDnalClvqNulZUMbF
Q3NpiTo0/dR1c8rhmivm4JTAxRHC/g5+RVyxwBbLtjD9A4JL9DqUm0xQCYVYVqL5mK5noPqtsXfb
bYW8tvVG9ZEV+Wi6tXMcR9nnP3PUV+tFvxZ7A1dQ9LQUmYRsAQrxUn+X8ZLgULjDuMkDoVxNPRZY
ZyksXVqmPt80KYGQxSNKTnr8d6+hdG5AqNcIWUpLi+fyzASMYV0VRd7rLKJW0tboo3A+knkW6Br7
xmzejwLnNw+dT+MxBEbSswmDJDIXiYreNnUFQnRs4lPzc4QwAeGg4XyLA/ZIN5vX6jA6hY1KiH3f
8OIWqqh9ooAONWy6aufHelgDATIfJb504nZbxrPDJDRZzFlAPvGfFSqz5cuyUHOVlMo2Z4fp6HYK
AXN5zR0HWwcUNYKs2er+ypY/2pdN6qPNQQjZn57Ur4By5TmPZ/ZslmLpxapoCJXY8HUFFnbcM7DH
G6bwgzT8yChh3JrCg5GYVWeN79mZhHtivEmWIsOlbSpxaaWx4vQQbxKhqd/VIHd4rd8gfbM6bXyZ
ouoljKqN0jCr2Evx9tIula5IgxpNDUR2kTAFq2QTWq+vhQVWxV1pOgGmNXMLODmbxd7F2mkqDvl9
pEta383HQAEIo6zMun6Z80ddx8QYU2p38V10uUbKoQXqqGhKJwvHcIdBNAglxjt1U5Hq5ybftivt
iNpMC3wx+qzr/oE3c+hk/cHZBSUAKBBRqbkBs82SMfFRDsfWCLk5gcChZ7ZZFg/QhQkqIFXKCGm6
DFuqHLhtvp7tbBNsp3fSRS632jGtCAHVQ7qKnW7FQr0sR6gL49SLmpPlYQb783wcXWKaCJzJZm7W
D78tYPMrOl2YolxPB0ZpecrhBvipM0v+s6qd+9+Kpou/sUA5Gn+Y+BADqAIqlJxghoCgRMB3KSBz
4IBlkH/UobXTgUapvYpncr8t+m9w0WA4HHxpNyCKME4FvS5Q9ZG5x2KCOOrbGP9JknRhgr4OtdbH
qgDnLXeFJwH5p39PevA7QnSQsZOL6RhGB3SBF5Hs0o9oPx+EeG7PhXLhAzRsJsjf3kji0rmzNTu/
iiDMaZ3lm/BllXJpGIKX1SpGagZm2Gc5Xg/vRG5A/gw87Ri9xs/1ptk16wQVmMRlJfiLnw+zVkDn
GaAJpR/WdcnFNRehil61gTPqP1oOwyBBytrYxSV+maEf1hgzFrVgxH1rXf+oeuVafJdskLGBdmv2
Blt143fe7db9W84mpln03Re2qUhV1KkohijYoS/X2srH8J7+pb73L8FGRH6YKY70nm+613jDYjJi
bK1EfVZxbrs2LXGYtBgTZgMmwNvnqnfvH9nFJONicVRgypMoxXhljecnQlEk/ZgCBnZv2QDaRrgP
GMygsShgUuHCMUSpM42ekwgFzz+53Aie//4+5R45LhXkYkLNsTOQcabbWDnOEGQUhI/7G7V8Ar/s
UE6yGOKsGQzkSjkUqrnkm1Y6RXAQpv3gn0BBgSlpifFOX/7+/1oEjc91Rh0pQpVG7YCdayar7eE8
umGXTcPm/sIWfZYO3DlhCyLadddm8kL492HX1rske1S1Uzljtqq379tZjpkXhqiAPUNLJsky3OEa
VM8k04RQmju5oAH7s146uF7+WxQVnxMF4xZBB1vQpfqQIf84PI7IBwDFtv0HVnK3+KHAxAHcvqBD
+4S6QxAb1ubUR9NX5nNTjD1Vg3LC+v7uLaatFzaoGIZBdiXTaxyGQB8bsw5aq4rnVZ0rHt92Ttfy
mPAQQ4bRxTN/YZQ6GjI4HdAnQWD5V6JvcDmv9pj0hsSD3rwdL+xQJyNERh40Kt5wKV+3mpkbLbR5
IVuLpnY5PBdtGzt+XENfOQaHgq522nvLp/E+bwdmBXdhn9HPUxTgVIHiNxT6T8lHLZV9ON3aTdfK
h7Dr9oEDQQX1dX4wjgT9kTr53813DezyjKbQUlMPttHLJ51F8K1QgaaMQDNicJOItN04EBKj3CVP
E+1ttMp3DN6umJWPBed8ZZEKMXruK7k2zSJyaNHCmN42q6AUBGmbE+G6Kj39YWA23hb8zZVN6rY0
XBLNcwWbRmgqh+YdRIcm9I8DM1Gs5rMBo7EAlq3mu2owHNDCab4yTF2hThBT6LNiewkrLyGyU4DA
jDfMhwlZwL3TTPkeQSolP1V05CrQaTMF29jGB+3Zz82IFOHlrfEIlMZ977DYeYP6xn8uiIqCUSk1
WXuuzgnY1O6dQ+aZ7TUHKgFkAIWN5ls4OQDRfhkkm31R7vFnLRDFEfcE7ANl/dyGrFya4VRpotqM
b6MCTKB4YSmxGTYvKSSrA9H5o30jlA5krAAaFdfLCIuJK/CEnYD5ml0CWs2syBIwy4/XjsUWtVxe
1Jc56r6JuPmSlMGLx+N2lA4pSKIaVg+K/Mbt8fuyQd2vQq5aPQTF4DF7b96jbbTpAQkIoREL2aj/
oeS94DBxEL7MUbcq4QIjVUW89Kufxg9y2Csr2QvfI/R9u7V6QO30bfRix7BnRuK32Pq6tExFp1qq
wftVkNo38IjDw+RIP4pTaEnbDNp4ss3th8Br0BiyhlciuQa+noP2F+P8LF+Dr9VT4QJk48ngy1h9
4YzuBN6+YKN+ag4peUIg4QC2UUZhhXWCKOcS5+I49irunV4+Ckbm+JlbTKweG2tVlDeRwwnQ51yF
kfRbyn/v5obhr1iHhvIeILTKy4aktnN8TMXEMirIZa3E1suMvzVuZFhbrod9nVFapRQqmkrhB9g0
cM99yJ7gljZw8e4Z7Oj5K/XQ7PLVaH3mJ3B9eawou/h+vLBO+RjBqABXhybeUc7bxNQUY58hl2ny
FKmbuB5UnyGszLJHORkjMrSo51Hu0EbB7uV4FXOB19aTKaQ/g4mVtCyE88v7f45MF4EAA61S00vY
W5FASHkHMoO25sQu4cPmvGIH4hAIErOCLMsq5XV0JWraMCSVa6hSCpGdl9+C+pUvGW+jpZQMq8NU
P+ggMKVFjyAOfZEEAIARTLComNoHqej0K4iaOkltiy7hUKoYDnzphhsonGIMHtMqEs2pKitKLvNF
gLuBtwuyBjF8TlGPZzgulhXqisex7wecxE1wnmR6urHSQ+EZTosRMN/0t5E9rKT1fZtL3+xyYdSl
b+ciGCUCZfGFTQ827XlyhmZf6IF7385iP+/CEJ06JChESEIQkmdLu+45K3TbFcC+ZyaPbGd4ugsp
3PzNeNQfjNf7tska6OB7aZq662jZyGne/2OaTBtLUJQGWTLjjCyWbC/tUHdc7rO09ltgaMhcM2eG
VnhInkB0ra5rJ98SmajGxnwkUnilXzFnV88O894yqRwDnOEQnx6wzGGjbmpIn7QIePlzy34akoXc
WgJfqKzpRN+CstRrqt8MLZxn7UJ4nIxVZ2+RJyjAlhYYY2JdvkXAABK+/+xRjqX2Q24eSaio0cIU
MRHPPcOcB9lUPBUCnnENF68EWNhRgseEGOBJ1+nn6KeNFEp4+AqBDrEHPH1BP5fxqhWyHCYtG38u
8mNsEKNomgTGRZp/lZPksUYYAjbPFdwRHFIYa/C4zDQcwOF3vF0mpg9lF49JlLvwBQksGG9qTDmB
2oO69mBZzP2qB1gW6CSbEL8GTrDvXIINHrZ/0DPFNBXmTAEixfOdJkYtZqGLjQw+RvLdNP3IR9YX
W+oEX1kgn/Qi3lVzMfMGZ0x4MhMSg3kVVWawD3+ikAUtthyM9tCDZQE4l1zalVUq7ZO5PKvV0Cf3
nWwiRqBtTTP9V98NUfiG/rMHskq7WU0eE+y8ECmuTFORwpA5FfoaiBTQrgdL9LhKVsCvQzIQsaJC
Za1dQa+tdhDnV4TkDzQtYMiG6EYFrHkO9k7nvodlfgDqPIWKr+Vx/E/kklE8yBJwERAt7NnSNvkm
3PjPrNuzkBBf7gENbpiNoJOrBtsP4tdMe59SltLE0vXE0BHuCQbcFQGI0utjFaiZEpYijtX0VA1n
qgNMqqzTbf4tWnNP+Xu4qoGCnpgzzAvJIuzCKqHsu1UI44RZTEIyKEACSfooY6yrXSGQaA/BDprp
0hPxsxg+wpuG9QhY8rVXtilfa9RhyaUoeB1jtFDPnmETeUjnrGkdb1hQm6Xy85U1cs4vLm6Q5v/s
MM7xKnmKwAWNIpeF4sKGFUUWjgsqTV9FRCpogeClmEcZlSYhPxTjh6iy0tIFn3plgNo5PSmgBxPw
4pFbdQ6PKTWIj63VFw7Af8NmPTmXnM+VNWrnwDOiCbOKil38D2/L7FvxIXkDwa/8CTUGR8EgZTXt
NBukrix2hKWxPIwBYdwXfN6E15G677IUNzl4mpDN7Y1q7T+JZ+/HWWlsRZ6259faE1oxO1D4mfFT
s2UNkIrkY1EZyKV9+u4jnhRSN+CUGi/qpqut/h9YL8jeI3MqTNklEzyhZwDlruPwknkF32FJjCzc
06u/gsoUElkoJjFGOUyYHqr5La2/xX5s9e1nnq7vO9gFf39liZy9i3tixDk4g0oAbNvhW9+8Klpj
FaxZj8ULoitQQETOg8FOytvxURwNcEfAboyYgjLUdVhpjDhBjsXtZ/syQYWtsImklq/x2WRP3xC0
YrSu1qAoZGTirJVQp7NJy6lEzsEfU1k1xb6y1OGv+99jyXHhg/y3EhqlVfJaEXMJ3qD5TsLc7bhq
XBXVJaKv8QedLCTuoLDHdBVhWqG+SyuqfNJm2nyc1HQ7c5HTR/FOqGrGEVuK4bADqWgAczFwQHfM
QnFsAjwFeUyeJiehwPBNY0ZPwT7a9RMoCgSn9obvrKGppU9Fpogxxwg5TIyNXB/sSZK1ZixV1Aur
99n4pueMVS2duMvfpy7OOPLBnI6JeCySTN61SjzZkT8K3xqhAKULuizWrATAl3ZTv8sUiVXlYi2P
CjqyGo9SOuMtURcHcdqEwev9c7hQszsPYf+7fcT+hV/o/TbQ5wotVZRLLCinmln0XrYIPeG7jF6K
8O2+uSVA6ZU9Kuo0meJPA+nEDRZvEdBlCGmZb8neR63ujMn1zsRaj3zIqB8sbyTE94BIgtoYPc3Y
VeBzBpQcFW1FWqtZ7ikqi651+QLIPFRSARQC0Si1OKiyBmJLZndJ2pXv2sj0N4T3p3Hz1ExeCVRo
2DJbb4srI+NKpFHN3zAFTEbdI3MYUNc9gvgB8pCgDLN92wD/PIhe1immzDmesZuL2YN4YZRyxD64
b/2Kh9FCASieEELnbldYhgV8abIWPOmoeaQ30fEgf0g/7p+ihWAGxRRSKRGI2DTt0IwuSSdwoAun
VFVNXkTTNgdN/vB038pS++3KDLVGTRZTLeMj4cStDPRtf7WRpCfSRiKwK+aHXMj/ruxRUScQJq5U
yLLAom2LFrjmDgaaDihjOxMzA2KsDpt5ffPrVC6UcQgFMAUKYDmK3VLZR3sMGpwLTHWxY7ZV7n82
qBdfW9SzptfHCuvrNp2TGRA4gdztVlyHoL928gd9lR5B/MZ6DLGsUg68heT6rIypcGr1U9C+cyMg
/9Ef9DUvPh3Yoa6XJmbVkA9pIpzi7DMNHgT1M2TqMi6krFc2KFc951LIN78+2OCQXjdh4c9XDSrW
rec/s6ZZl6rkZ24vSBiKqGbRECIodudlOuP4ty6/wYHEJDR5vap25+pmCX1i+Zlx4cgBuMzuQM4M
p4lRRaiegAuLvtedAjJeQchEVLO6d+RE28iSnqp1a4WOyLJF7+a1LYU+jKpUKImm5sqxsyZLA21N
7gZP4MgBb2X1V8vEG9JpBKQooNiN0X0MlGIAiq54FkHs15hX7vAqrte/xmxI4soCbt7catoOdUgm
zuC0FKMmCEG6V78SVj0CYu4dlBqeIA1h3f9kdOyBOUkXIKeJ0iMoTul5a2EQEvDYD+KxUXUzw0NR
SRit0ZuMgTZBZa96Uw9q0LXK0d8rHz2oxBoTdD8u9zcOIVinH4AssQq3ls30jXUgF1cH3SAJdVbC
S0DdaimUhxhUIziP0o7rQhMTiub9/bu5ZOfVXZigUoZcbSDc4w/KGb6iq2jYZGgz24SAc1i3o8kL
FpuXeWFdIBiBbJui85DYoOupvaj1GHvE/F4dnfxaMWX1d0MnlnVlgfpofd139dwJylEAjzxwK42V
/S08TBga7x7jFWSGHMY+Ei9+5TqIQRklaUmDlNXNLJRQiGrKgQEIDcveBrujVRRWvepBOodCV2Ox
5pNueiXnBX7Zo+sHfV9N1ZzBngJetH4dvwCWTbSqvZDR972pp9GWqEOoS8E86rWooNKOWh6EqSz4
RcyvdetA+B+mHcmXubORBuVAhLYLu7GQlKMxh7tcL3/wUvUZKwkCdmzpUfjG+HB0eD4vDxLcUMFD
ufJGYs0AadDQp62Ejex+NrMlW9qK3O8IE2Zi54WY9ODs33000kapTEvUAQecdY076lr/IdW811fG
bxOEEyMIZsDQgzeMNEuucwJZ7DoIQJEpWRfyavNOWOmYGNVqMnPxP2B2ljby0hy1Jq0Uyet4RkAD
w22U/hXOnel3rPfoQhwDkQfhJNNk+Hv6uc0bfR7WMSchROt42yRe7RDtPWYcW7rPl3aoUx8kipDi
w3DHCa0RCD/udSKNspNdAvphkaDc1OnJp7q0Rh16fhTbmhP4AiRo0XO+Ez4IaCy0u9hEq+NAChfV
I5tWasn5w6xB2NdAsqPS3bsq93vok03SUXoBy4VD6PgxvaI5oC6C3pvFr7rWZHmu5Q/4n81zXeri
wS/kU9qUU2GcA07u6mvFw6ayxVZZdsgHvrATQPsU3NItlCHBGqKAlrN6q9dkerR6kJGU9NsOwUCK
LAjAscdHl3cWMh8yaRoidaXu3ujL+RDr2FmIFYXQbq6eiE+BYPSb2EEVRv3++yjA8xm6MEndv7mJ
oRPQg/lslFRzmAZHj3irC1gZ12LkgQrHv0ujC4di5HfSlDflSfb6HXjdvGCNG2iGDusOinQfGyvC
rDZI60iXF5JP1HttGJUJxftYwBs/rFcahG+cMNZyEX5ZrU29VAPw7yrxSuczjMsFRW4lfa18yk1g
bIJ+gvDeXACfpIu+KWjcZIEgB+JdUOpTldFMP2Rh0j0l70VPIhp7AqCTjRaNnlKH06qbS1YX+aY8
Q62HxuC03Nz5SjgqyMGD5/ITKJLcDO3Mqp1uNz4MYGawIJ3FADQuuGVsogE2UwgvaQCgX9+DAmvm
2hqJQhw/qxUaqP6T0L0yguhCQndlhDp7UZXNUlNgZZXTvCuhM52MbeSgoYOO/MfQm3y5ilzmSaRr
h2QSA1S/YI3kgeLAFND10tKhriopjnrEAu5HZNjqBsjv0+BFm8wikxkJCIbjZ7Fdyd9Y6LuFrIiA
AUSALDRVRR+J2lawr6VQbNSiY1hDfANvNwBiU4gcGLVZm2y038K7itjTARaDq8bLlIpHus4NeL7x
0RHDjIgR2qqA5wKtcWrGz70XHJhli/9nhV8WqZikoJlSFoMY4SVHpHUjPIcJnJF0AzsmwoJpjdpP
rU6SSVeG+Fy6JNAjNN8deGePcESz2itMaxTcgmsMXpyzOTrq+wgEHtxz6WgennE2abqxIt5Nq0XX
rr8dFQy0Ri9UX8FOYmwaW4m2avhNfxmhT8FG0N/eCREKO9CSU2UFZNR0flRpRhqBvqM7BrGwClpe
d4xZA3ZifhO12e4GgG59nnkbyOm7TtphFRwNYBmVcSnOp/ci2IpN16rDNPfHrjbljYwoGyTQ04rW
U2QqpArLrjrfJmjXJqnjOaoDp3WN0oMZguhbVV6EQETgMsSJsj7hbTJxbYw6nQlXN4Ggpu0xhNK6
qfnQQdR9O+JFSyjDVyPDu7xM20dDyxnVB5Zh+qCGVRdLQjgcMyhPxQlRqRAOWRo5UtmYWSnZIMdY
zVxu33foZD3U99QwqCRA9UoHeyxdCDMiPsiqfsiPFVcZe4BUst5qwiHy5KQKXu7bWrqMaIvgvIIf
DFPn9JFtJ41r+KaPCdY3MhPA7HukvcqEsZbEZpMmLNqTQQCD0VGMFkNy8zpsiJXaK2jCZADjEcdG
5FKNZ8UxQKUV5Mx8d+n2ozPyZY5KRCOt1qSylzPQzkQr4zsuBmdJez+1hnW4SQVGY2Tpy0GeHFgf
TO2Ap5OKiZwYzBofSNLRTzY5dI07LTL54JPxyW4KpSBdEhB2z1qOt5F3TAx9zBOR+/y3i1bskaCh
/hC5TF+94FsubdFqWllegVjKj1q8jQI8ytGWCDbJYOoHwVKQuvuY3bPuL2/h0uF9grKbBNCfhob1
9QFBxaOTpW70z6xnyqpf/R9pV7YcN65kv4gRXEHylVst2i1ZlvTCqJJt7iu4f/0cqGfaVShO4Xbf
CL85QlkJZiYSuZzTB+Y+F2LjXSZNOMQ/YvgSTt/KdlOERHrvivKuNUFfAb++rsnKO+RcBmfrU6kX
nVoM4bvh5KpjAe8696z3/Kbv3cZjINvzTWE614Vepu3nMjmDH6SwCrU27g4jyLJtY9sov9ruWOui
uLFqGAZiBuobeD7zbywrlcYM06cRMFdU2AVtkEyzcT0Zy7/tnb37p4jouMbxvf7I49pxqjzpKU3K
9KOo7js5INkCrlQiOLwV/z0TwtmemmmIvfJUf9hEQshNHUtdvLBaBAF+JSph7hlhCcC6SJ4vt4tt
g/ZyOCsoe5GN9MYGQJZN8aIAhFzkTpcqnYti/3+SHAAio5iXuNUOmf1Wh8QrpsdSTUUKMas6v7LO
pXA3ZRqqvRUXmXYwHkaQCyIj98PbBHP5VZD+ErVKL4uUWOTVv/Y+MWINgsZzlcyhU+NUHfQPKesG
p8q6ezCZH0qD3OZp/Q1FxtfrLrVyZ50L5MzCUrMx7uy2RCuYobgrmEwNsWmKQUO/FBaX1z7YiXb8
pkM9Z2E+R4VxsHNAUUg/qbS4s/VyXaXL6AfWQpTwcFHZmJvhHzR0KIaljCO0Vaw3ZX7QB8G7d+XF
dC6AM7u0yhor1tqK8aRk9zbsIapcctskDiMPmZ3+h8gqhCI5G5zNsbf73KKHukKsVbwFO88PLXU/
899IhKfMiQ1PuDaxcpDYMLVsNvAkm/JX1eHEvcDoUzY25q4+EvJOk0NqCXaxRH+fC3tGXVTWpHfV
QQqR0xvUmUVgG2vWfaYCZ93ZoGltGmoDrnhrEwHlEHfu4IKfHFsuqFQLKb0FKn0Nh54e2dguTczI
LK143Oi5tbXDb9ete8WFQEQABkSMboHA1eICRAGmr8ruarSDQPNGhjsrLh1Qugoui8vHnnkqhc8g
yECHUpJodag00zdSPAxaR4ofyFS6Et4mIOy4rtXquf3RyuayCTCOFjg6UIqVWKy3Kww5E4HXXuYO
5xqxKH/yZRqAZxekaJTDolt+MxPFtbGLukxykFIwfl5XZ93uQKTEDpFgLIvTZ0pCPapqxCDqA1vw
Hp0tp9wyJmEQoD+Iej6rJnEijB3uiWqhSqleTvhYsfZLXfb4dD4YVQUqrVxMjOTjb424oAegi7Ct
VXCDD0B36W3wp5SNU5uGu2SPtPohOD82osPduYQ9EVFYBpwPrsNzlRJ1xmhihfNjw+/lA6YXnGKn
+PqN6OzWDO9EEO+wMub5hwYVxgPo1h1K3yRRl3/t45wK4CxhiIsiqopEO/SWZ/bpjT6Vu0KSD4ID
Y4GMOzAWoVEkAVguOsVcoKtNOSv1UFE+EmXeSB2mIoYwwPPaq6sfC8QumenFs+7OKfVytfYm63mM
PsbpW1YRtw4xkZ5VXm2HO1UV7TeuHPHpT+OHZy1dkqrWaKpDpo6OrcqOHtPguvoC7TXOA+zQCrN6
BN1tugs3LMZjq/BePOqy8i1RDgZVEqrdwA7lCX5CNNKKKs3JR5cPDkEPrVFpUJWKd12btdv+TA5n
/WM625UUgahvANI/sLHNY/I9fu1HQCCyiSh5CAqBw4k0467iGr2SlOgDPUzVg5E9KcomEc3Qr7wY
TZB7ALcC7wI2sc9FELOaq6nGxttH1jpTEG3B0k1c6zFDO3z0KG7lbfQselmtBeIzodxRtvEw5lar
aOgp4Y2AsfrPHoumesBIYETFyrVDPFWQO0RTDfVm6nGI1fKw5He1+jSlgqrdighb1gnmQ0Evekks
2qHZanVWSj5sexelNyrdqumLwPpW/PVMBhdK9LaphrlaQGO1nV19r/rlw3DEkzEw0U9VnbbB1qVA
pEAtPgobLQjHexRdMR9q525EnGGXfaiPzefMCLQAJYQKpWM+VoJliDWxhq2Cd0bBdP9F0Oykrgav
aEE++u62Jz8a5B5atBXodllMACzTHyEadwFY2pKYaYYHlvI8VI4WgE79Ud4RZ/o9eyXGakRvBYFS
PAwfrpo6iUNYoaT97hXNleN7igmv61qtCQEzASYlGFfkxd7qmC416qoz+ZDJjW7epupe1kUsTiwj
4640+1QG57pzQrRiYQc37rFy0T0iidrKz9rv+Abg1g+iY1vpPptn4jjvLa2CyM1A9UO+U4Et1WDY
nI3ty1tRynGxDG/h8sBGP/anMeYNok3uMVe3KA4qxVAdALi0j9/Ld5lgRjMO2Gpa/s1wZ0++Xfzx
RXbmrWgdlWlxfqjnsvlDbQcrbKJEPRQ56Zxkarba/E2eTcXp50/QrLhjKiSqu0y9z2VyJ2sDTdGi
pFMPU1Q+DmPtqGQIQqlztOwbLSiw0vYh1kjD0AWCoGOV1BnCl55SYNN1Dqr3En0mcxtg6ugmkfQN
+vFuoR9DQly7/DW1mZfW49N1+xb9ZC4GYst00fVZnw9DJPmyEj9WCagfdetWtkQL55fhFt1mVPEZ
gBsK3vxTQc3URCojjWVuDwSrycD3+MfOei6B/YKT90FfRKkhFchxZWzsG3rqxl2QRz+vn5hIDRYx
ToSMcp5YdowKhdnvUad14sESqLFyl6NNDXR9w7Qw+nJBsiZ3U4TLHE9fwOIE03PjVmjN9V7ozM/y
VrQTuzJTcSaNh3DV587WQrPT0czJLJd14gmmPVOnRJvgkW2wg4NpdsajqCMoUpPPlxt5zjuLVeTq
tzCGYA39au1O1hAXKsCciFKky1B+ridnHSXN1dweJxQAARm/mazY/i5Xo+WkehwJ7vmV4HP6ATXO
RhSriWd5sAzQrAD0TbZBPzZZzQaI7oCiTvQcc9ZKvamTTODNaxH3TDAXcRs5scM21BkVKHhkzcD8
kVRu8r3ezg8WcP5xSSLU5nf2z/IufRKF3MsDttkwJEETEmA4GJo894y2aafeAlcICu9kQmtXwiuo
Umq3taTBv+6El2HrTJTJntUnTpjPoA4bZap90OWOGM9l+6OyHiI78a6LEWhkcilNOs/YkrIS8qGq
yY1W0WAp8nsjXgTJ7sqA/Lk6LEM4UaduBiCUGpXxod5Zd7JraG7+s+0BaZTGDvEmlzzkqKmUvvFL
2gnzgcv040z4RVwuWmrTsSjxciCzQ223esp+hdvO1/s9MDWB1iaIb4JTtThtU/RM8gSj1wdqgI0d
S2Zh57T22/VPJ7AQi2WrJ0c65EYfdVjuPJjNDyt+0obvo7Ht50ygy8oT9vz0uKjShcAQAzzEcug+
gfuxQdLraTOG/wn2z9sN7iDh97q8gM4lcplNEWPva4pmHJ9vOmSvAG67+t5irgiAeg81G0sWRDOR
QC6t0bM8nwE7Rw8kxPBfhF29/nj9Y63cQec6caFDKYowM8ycHujsS5VTAN+nPsbgvEjQjVSBL+S2
d5BdO4ugWrpyCZ1J5gvAuZXrfdngNLPcwbYn5pQxER3dhr0z+YydTnjrXT6TgCAG+gUbkJLkctCn
j7QaaUqoo22o7rUAKKtf7fHwgcHUzI70IjhakTzmjSeOkHalnRsjvG3UA/BQyzkAt4pfy31puVq6
Y0IjT3TVrkxjnyvJ3UN2rNJhlCbm4si3fVSR/sLGkVyACEZg+obaX4AMpStalV/9ougxY93NtFEg
5ONZm3TdVGR47GJGFEi9xZ1uuMo9htPwBm3Q3RZBxKy5x6k8LtLMXduDIWssDgVQprXhUy5EtzoL
iOdvGWycnWjEfsHJJxwTosYJqZtDhvgMHBZQ3DC6LHCq1q+zJx6VZN52Jg/PGLDTynjzoi59QRtr
tGFaNH2ufpAQNBNGGKRZ75RIW0YTO2kWlvmGxCeiutnFtcBJ5WJARCe9bgo9OWg5wifwOpvamRPR
I+2yOncuxuJSB4maWp82XXFQn9pbcvjinQcnbXpQvrBl2ztR+Lw0SCZRxe4GkApZFYEL2LRLUrUD
Py8GMwdvuaWbYsPuh/wbCoGeJrqQLnJPThp3jHUlTUs+TDGuc1QTFLCvUAC6s+Jj56fHEXM4FXaf
i1A44ScQzNe2dD1XqikL64M8a05lqMFSf1b57Vz9TG3FmW3hZM6FW3xpChZqi+2NYTj73C2qnGSZ
MeFc8bLGWE5/N23Vne6weQVsXYhi2oWbc9K4ODohre4HeYgPWl/7Sov0qBRxPlzmgZwMLmz2Xd0D
QEvPD6B7IRaKM10YLA4WSoCitVdmp3gEOkX0E3Bmk9Mf/5WGGsDysaKLhhS/LDBQUM3MGHf5IO09
KR/M4f2fXkVMvRMB3AczaQp20XCMUejCmGIINbCzbruT25WYw6ifxq0oWWKudRHJTiRykVMeaZ4v
pZEfRinCLNCbzaqFeLOX+0qEorkavkCTg3Ye/PwCKCzvqKV0o6x9FNR0ptbcFOnyJM/FP03Gvs7w
bzE8k01qmSZIg3v7I+k+Z/pW14JZhcuElhPAvO7kshmSKo4za1BRok5f5ledIem5EYNrtt4qjFsn
R4FVrLkxUCBQGAJuOe45zirivBnMEeVDYFbmIJ0tgBxlYJIcvV0Q+4l4Qy+ntqDeqTTOjaO4wWzn
oNgfZmm/NAttPDWn+VYKpcVJMJW0X6TMdmitFU+SHmZ3tmXOG0bl/uu62upaPDn9IZyv21QhUtLO
KuJ0tG32Xez0H9nNnLjjXQwa+g7Afdp+2Zf3qtfeyYHslagOu/boCPc3L55K7EhwPalAtcUGOD+s
uShLOrZ2SfDFGWYpdbMIwA4gCfRrf/oNmmav+5549ehcP4HVA/gjls+8k0VNcsuA2NraFTEFP+0s
kLBqyyea8dMWWRGmCp0arD/5MwA5kIPeZQ2CKbiTYWJgM9D/MR0nWD1PD9Nm1n7iPnpTYqgyWZg1
s5HKBotyOuyZBPKNcGOaeQYf3U7V4xKLUCs6Os/YsGT7JbGLOVG2dbvR9vEWYGcb4bCCSB73EGzM
obDH+Eve6GeR07HlK4ZiP3vNewvkD1H4vsCo4U+TS2ZkO1GlNo6jw9w6I7lZ5h957KUv0bZ+GG6w
lJG7ch4YzWsv7dnaghjRZS2q/zlijYdYoSA6BHHnbByKUA4mkqCU392msWAqiKnx/39IjUeykDAA
perAtP6KBWwld0RDRrzRKVKGs01J6ZraLnrtMM45AAHVxput6Cat89/XPXs14z09NS6k92E9dYm0
VAcVjGDLLsWGXuL2Xo1RBaznibxcpBZ3yU8TdgM0rMTi9Gjjhq8spYc422GrTxJqWE8Y8Px5XcXL
L4bNSlQ7bQWwO2jxc64XWWENoG7svLPo3W8s4CUBnmOTiqADLpPqczmcy40AYcg0vB7wmAWNeOcC
U5Xo0K79bTnLK2vuY7W+Rg3bAU4wYHHc62peXg1n4vlsw+j6Ma7yRfrATPVGBj+0Ivvh1ARDHIq+
4mVwORfFGWc2UAwQKb0Ekh0QY1p7VknrnPlz2S8gSol90Uz1ZWrI5BlwX0y5YOGLWdVJoE6IHpG5
wd2AfXiXjj2QET4rPXKkunXTQdDj5T4jkGoAT4PtQ7xSdKyW8OdoxZkdGZOhHEf89X5QfCA0OMDt
2Cpd5xj4qHmfCxJFvqb2JRNoDBqwzJBcgQPwXMFy7iq7ljrlGNYufWWr/vOIraBq13jEWXx1awVi
FA/OYC6Ecl9xyIrMypZFOVIzdSk4k9XqtrFmB4AfAoPhvP5CEhdjwPtr0KiblWOmPFn6vToF9SII
yyIRXGBRtLGn3SQxEb3TaoWjDDnSlOHfaKLKAPlVGE4Nv4Q7JHPRNksJbpahd+3h3lZBWbq8XPfk
VV3+COF3gEZiNVSJICQNNwsWpbsMbeeGBP+dFM7mdFWaWmrk+PzVY9bcxC06Jj+ui1hzJfVEEc7C
9FI2xrCHWTdZ5g3h97ktncHoHc14r+KHBo/l6/L4JPIvQzsRyBkapmnldjGhE4bUbCchIGClG8nv
g9pylRy7ykUgGrASyuQsr5i1rlaMTDmWNsbgdbZf50/f1GfWVSiCKLC315UUWQf7/5NgaGaqFauA
BT0CocyJQE2Erf9YlOWIhLDYcSJEy1ODgogcvDWx0m4UIK5tJylLd8B5EEHurIahk2/GXc96ldYR
eEnlo9QkG0p+qNO9BOeaquN/d2789Rz39oxiqHKcy8e+8iUNw3C76yJEqnApcJHQsVbjlgWhO0va
LuFjl/tU/e8MgIekAGsYDS01VY55+JBhrbL+KSWCLqfg8/N3YKlKQz51EEEAh5i898k3ORekS9yd
zrsq4WJDhXdsP6eFcsT0qmMChqtVv8927lRK4w7AkLr+Zfgux4U4LjLE8VjrCXAJj2DMo6+oj6Nh
tQfLzuIooGmeXVl1QPHmAfn7rhEV63hojwvhXIhoSDOUaQPh+ky0+4FooIZfquxZWhpyO6r2cquS
uZYdaqIF3yRx6S22AYAP5oZ7aewtFxAkxmOu5F3kNHI23pd1Jr1Idai4k2X0v8D2CL6gpim2cRc2
2y6z8s0SarJL6yy8k5WJ3OXyIIpE66FPA1ohsO8Bh2pwenUmzXEh9ogSe7JhW+mjjqV7J7odfBLM
N2gZt5IgxK9a5olILvrJdb10XTfIx8bsAqtP3YyOjjQKjFMkhQt/kp6o4MqTpuNMNaDLvMR97hiD
oHzHTufkJfmXVWjYCMMjEqPVfA03kYrC7DME8tg6EgOZnmyLrJ450TURnJOBGymtRhC1HKmv780A
27DozPrGptnR5+hZRL65cmoMilrDJrGOWWAewrKqqdq3aJ4cMxlsm+pxkUYvHn2BJ6/odCaF+zZ9
XzfgmEIcL2+jLQEAL+P3/Bz84T8YrueLGuwbnQnjLidrnLSJ9hAW7zDpwVYRQdDFkopkM8xfcHcy
mPP8LJBexFjD3MP1Qjh3Y5lVEUa5AeH53yiWdCfOYESfjbu1sGdX98UQKVha/gQsdZLeWPrv6x9N
cDHylhHHfUntCsHeRnho5aeEPOpEdbAf9G/Cw59kgh9jjU2tXQwJuqToYzdSjW2g0TOn9+vqrJwY
dqj+fgUQzip0kqRtQhHPVR0QQ/mxl1vHln5dFyI6M+7r15mcRG2CM0MvxtfS2KNR7tUYujNfrgti
f+giSJxow33/KtGADRUPODMlBoFS4s3K6Bk66tvxNraAiNyLporWI9+fe4O7jFVpJPMArNuj2hyG
HtM+iSDwrZzdqdvyM2dlW/XYoMPDQ+60AFucN6aGrqoETpZUFaUWIlncO0ohBUaXE+RK4YjMUomp
4iykAT5rXWJEpK2WzfXPJYgKJhfTrSjMYyOCXUx6+S0tsm0hIyRp9Y1iDpgCiDdNDYoDrQmui+UL
hXw0MrmPFkZa3Okti0a3X9BymwFgyGwavXXxAPnnF/DZB+QyC6pIXZpHI4TltZtXu97A1KnokcPP
F1yoxPz85JXTp20Zy3hrH5WH+nZ+7W4JgJ8kd9nUryrWIlzxtta6sQBFi9UP8I87xLrF/gCdiXxM
rPuwvy2mt7S/TfTd9W+1Ep9UxhRmsrwMi9JcfJLGWh7BdbUcsQlhU9Wxp11kCiZdVjU5kcGFJzot
VmErM55txPL15G0wTNeIiVMtg/dvtAGjE8uTdIBfnH+lJu6VkSrDfJzG57pt3LIAjE0sHDbh1jv/
MgZsjfyfGKbwiTGYLe0bSarnI/o0m7R9ybvCVUFxWvZgN9WSTV1kHlCl3AW4LNcV5GcJLkRz34uU
bZvmuTIf0x3QHF7ne8AfMUBu0wWPh4uOZ+ukqAIBf1b0NFn36hOtuc9IGnMsZkAeIMGhr2awbDNA
pZQHBkZUukJp64b554y5q8aaOnnspIwpKuWBhhJa4pg3aRB3Tvdb+S1hzs0tekf+IZp3Xnf1P3p+
bdqcfN3ZbjDjrIfLUcICmQZYsvEXIIt/DHvGX6Vvc4wcbK9/1ZVLDk74t65f3e0TiQUAtPoROG9H
A5XqUv9QctFAq0gCdxNgedEcwy6dj715Y6n3XfP9ugbM7LjE4EwDLlgNltxPmYa/vwA8Pf2ZQg8Z
6wXh0gRpLZwFZH/tmjQu5BdjYURJnDPbKL5lPuo0ph9uew/7fVsgSZgeLQTJIlaRV2QStqAMuHF8
KpvTUNcxSlCWKZ4qy6B0blVqw+0cWvbbqDaF15h6+5iq4ZJu7MwO9zbQ4LaRXWd7rRq0wFALoL/R
KAuwGV7cGnmubiUV9DhOt4TmR9l3aeLGc6t4APfHmFU6Ythp7qabyrSwutgkqRcP+Q88pyq/A9XP
a0Foh8Wjofhe2MMcyBHWbV17TqqnTm7KPf57fChsvXPyioKWuzFrJ0ta6rVxb7rmkNg3Gl3Mp8aw
G7doqg4UgtZEJ8caZv2mz+J2Q6RCR1OdqO3PIcmrd0o78+ciz6jEhnkV2g6gIuTRDXXJdKXEan7N
GNx8qtqi24dNP25INUlY/g2z4tM2Q3kj0SlBuCg0C7CobQWqQklayOSMVogdvFCrnpIqqjY52ieP
dViQdzUbbip1aXcDXl63adJMT4nSYBSMDNK+BH5UUBel+hHpjSY7YSnlxy5LEsUDH61iOqizWq5Z
jxi50KVscLJlmENs9VTlk1Tr6dOskMG15Iy4qhlaT0Afxbj6qNPa3iDAAg6V4knlJ5ZGHTy8qROl
/fRgjmayJbRUdjYFvqqrZJOxT7ui29VKIj9qXZg+dgPpd6bcmbehKQNyE70+cDdGR62b89c2BLC7
peXRbRP2qEaQqe+2uZZL3wBnp+zbccGOb4nyDoAKpbu5BNuynodd0BbKZ4gBoU0ldYYHJtg7DMg1
3lK0pm/JleyaeWk+19kgwRQBXgfuozKqQQBjJWDlpHXkaiSb0Lmhtq9J8fxYF32c7XT6Xsix8Zpl
U/lzCMN6Ky/SBOCrQfM74Es8pXToHyxaIr7PgI2twKHj1a0BCHxzCgPSatrP63FkLeqDtkBnUADA
wDG4qG9XNjUkINQf4+nZqm97EBdEs6j2vxYMT4TwVdEqUTOAM9TLkUiPBThZW0m0X/p1R/AR6lQE
l+lrE0AZ1L5b0F3obnW/AO05JjSD/wC0T6QMH9kNuaRtBkkLBr6fFk9xQKLL5rHjA4A0nRiZgDD+
rkX7U+24WKjEg4oqI2TO+yWwA/qUo409bqYbkFi+jW8YXnYHIL56hWDheVVXUwPBkA2KI0D5nedd
SQzQuCjR+2NtYbBo/mjrb9fNb/XuB+TS3xK4zC7T9f+VQAwnfVFumzvjHktWwJLNXtikOSZTBCJF
OnEJXWnGSZsrWn/Mm63c3+lgcxXotOpTJzpxedvUDHY2dzg1gPq4Voj7cca6LJU3U4dhQIDRt3nm
ZvZ38K77tZxue+X7FGIEEXXh4nj9t4iU5dy7L0tVryW1P8bDZh6e6PR6/e+vlZnBEfD39+P7oXk3
VaOs4jSVB8sAfzXF0xOF5rfw4a9xA9Hex4onaMAzsMHnajC0eM4TslzO8pI0y7EdjC4owYgFTulM
ciutKjxaU31H+pH+8wb2mVB2yifpYhqHrW2a+YIRAIBlxppvSeXgsAFx9/pxrjzczgTx/lbPzVQr
0K4xkxSNBax1TPqPBNWDjWz2AkdgZsiFTFACAngUgAYyHr3cUcZLrhnSYKjHtNvaOt01GYgKkSHJ
meyMhnzbG5F/Xb01bz8TyR0kuilqu+T9cjTByNA6qm/cpJ7tyg8DOIFfR+AbjNtMhALJj4iyJxxY
lAzGCQfSTezKn3++npJBqc0QWatLNuXLEMS36Y7slxeMiJaO/jPZjZhvIj/oDla7p7sUvyJ35811
5Vdc8exXqOe/oo6I2WSlqRyrNnPaDtA6VATZyO+tXmjKfVI1UiapUJime2vfgeG9DnBPFc78oGDK
j3HY+/NWCozYse7nowhWfiXunWnIfd00yxuwaeuo7BmBZL5XAL8MBQ83lZ0Sb7Sn35LzkBZdtl7H
Jz4CFEZ/sp5YmwFd/Xv9RbvJ7vSXyR09PJCDHOyJBOWvLBAteou05G4sYMDGRqriF9D5pbJeo/45
TN+um8paVD07Se6OGoYhL7CthCIsdtfbXYFuqPEtuc12IPcDCYxIpXXTxHKUznaVAG9ybppaXfVD
CdjsY2qlaGJG8rcOZJQCndbP7W8h/H58W2h6ViS5ekx+l5UzvyY3mT9sgeJHvSzEHDHjgkk8VRDk
2E+/tJc/UjnfJ7ZGm5HE6pENGFJwf7ORUFnI0iI4QR5ExSTpMPclCs1m+VCiEWxIAj1WQycQH/7v
G/HVyTIzk3HOUJ3EKEu9K7bNnQm/Tp1lgwrsy7ApN/nGeLn+zUSfjHPoTBqbou1Q3ZtnbSdHiZ+H
tg8md+e6mLU7/VQ1zqebKG8raYD5VXrh6nq9j8MdBe1qW90YItrk/8e1/pwj574o/5t49+NLMaQ4
EAAfrVvtaXInH4+FYEgdVVAtFynHufJIGnClF8zsR9Wzl1+Wfpwlr7IOBv1+/RjX7vPTY2T/f5Kl
VAC7AH8tO8aKfJRV+ZDIMgI9HbZ1mG8wr9A4NDN+XBcqMnwudAy4cDEayoSaaQu4i6JxSiPZ/VdC
eBjYyooXFbii8lHVwgDQJEGmH65LEFg6j/wut3GmSBGKTZFVO5rqV0nhNiIA8fXLSwVsg4IWvArc
vfMv1FI1jnLTxujO3fQW79pAz7359wKOtvzB8uSfxn1SAefJCkZsHIL2iIHOixLotWkbgIH++RGc
U6ca4JbxplOO0WsJ5CIN0rPGAde9lXjD1+0pO9FzqQSVLPDzVVs5kcz5eaLKBl4/kBzaP9rul/ov
WitnmnGuPXUY3sUkDUYa88+mqh3b8mNrEiixHohPtOAcuqMxmKyirxyL7IG1cm98Mxan9RlWp7QL
F6RWbXDdOlcNhwAqTtexRSxfDFkD/2mIbFmSj8Xv8nb0F+xu6E8kdiPqaNhixq7Xg/Sk3hoAXc2c
pvUWRDPsAgrccG3iQjv9GdwBU32sYlA+IPXxR79+7zMP+TPWgG7tO7pT7pi5Fp0jPeZ+7RLRBcic
g7/JT4Vz526SuR+6AsLNZyUwg8Sv3P4dsyyO6qk3pRtvrp/5SkQAZB7agAb43VAf48TpVp62lkmR
aHYtqHhrj1ANBOezIC1aFwPyKNBNWMS0OJ/oi3wZ7a5Uj7EeO10atGhMh/b7v9HljxDuu2l111E1
MzCYJcFY6EOJDXthCF1zDJzYHynciakh6ayONaGnzyWIbvoNcM9/ZqCT/W19Vp60S2SnEG42sfyN
swpAE4CGCBgFaEHyS3fDgPYcikjLsQuYX2R+d2RQ6yxLFkJAsLvsiix+0y6XlyKc4wpDYbvpwXCy
e8JGFbELd0dSR/mQP9VAfmnd+Ml+FGXoq73AEz35FTwGNDDYo7UcjQclceyg2ij38hugSrBWOG6J
f91gViI1TvVPVZj7lBP6MngroN4YJ0gyoV32D1EKvtqqpxK4ZEUGWpTRITU6ttNzWTyFuG+1TmD2
a6sbiFc6rBKI/OCP4u5bW6XF3AIX+6hEnvFANrJvbGnj5J0jP8SHJMT6Rrvpj7pgQnf1ij2Vy12x
JbW0Mp7IcMS+A8gu6h3zBUDLoEBWu9pH74HgCfG5wx4JFV1PKwHlTGcuoIxKY6Bwg1zpL7KszJ+O
pYIpPPW5up189v7vFT/8dd1e1szzTCoXYdQxzsJsgMaYuAOFeuQbhZPcFjvVm7coNYjuAmZ/nCee
iePsM8Hqj9TU5QhvmLwYxDlgSNGd+BnzIU/20+zl/qi4XYNNLtF7UnS8nN1qqUk6ArKnY5XtTfpS
Y48hFkFAr80cnKnHAtFJJt8tpapJozkcyVO9M4I8aH/gTalZTgX8Wx2VMsXFOx1U59X+n4ILfJWQ
QKkIhjeglgBwkjvaMA5HU6UlejV3g8foz1KPPCobCfUU5IXi1dSVUKOdyuMOtFiqVh011FZHt95V
3zQv8bsb82Py4Z13Nfi6RHW4de880ZA73ahKMbViFExi9cqgO8sAHZz7MKDe4mKjx1XBiSm6qFbt
5m+hoCc7/6SZLWlSX8gzpiwVx8jfKvvBLI8CL7x+lgq//6pZiRL1Br6d8myjwLqpA7ZXHO0YOV/0
aLjpXrg7ra554ole7P9PTFVLidwPLUQ2PjBdEV8H6nbbaNfsljtwWGmikL7q+YxgHXym4JXip1WR
LE1lnERsVmT5ZDhh0BA0mp55F7Jl9Olrx1EHO9nk2IKZ8PUgdyKbC3K2vGCNsw1n9nwD9UmO09Xu
oxfZA/ZTYHiCj8n+2kWMO5HGOSI69iwKSPMR3C7PxpuCRiM2MUxfezLuwmdWK499SYz7dCkW+7io
A+LORFZlXpTputrsZIsioYIjxoXbxYNbJaAOJ/8QggOR5lwSV5rrFlbm1NHs6IxfUbhXTUHlZcXR
zwVwtqlXIwFIOboNI5I1E28mBspQuZI7PckPjYZtDofu2OavaNj+0g/PBXN5RzFoI0ZTcIZR8lZo
r3UvWIO9dILzv8/knzjdZMRds0w4OSBI+ouZuIr5oqfY38MGbFjYgu4Xi4enhgj0YROUppjD0bB6
e/H4LCQTMwvmBEJM5aVAkcewE1etXuoukEDFSXM3wdiLwPh5DU0bHSkktRitAYfERW9Kl6pEr5PG
fJ/1t6gGgUj+2+4mjwJuRs0AQYw6uP6ka4/RgLm7fgiaYfA0Fay83Uayg0EWkjrxE4j8D+KOvAVW
u0SG2gR92eBhneYu2YD0yP8P0CgujpupDqQzAoxftuTM+b3apRiH01vznfrxY+9rQUac9hEUmpvW
QqCbg8jt3EOxY9WGRRRe+XD+peaJcP42tgFrrc8QLrdgTBvqjU5DN1UBpk6e6Nj5E2u7tN/K+V21
f1hGLvjuK58dSQdmtbBtDYvjl8l7PR500tjau55jmDMBYi6psHk1OaDqdnshdAp/KUPbM3FcQDek
TAqXMtHfDWKE+zy3Q7eUp3jbh1W2u27RX7BdZ16EGQrglqkGCCZXUF0nokVkVE0NRIWj39+r++q3
jKUVxg4mgZx42JpuFDrNbriv9+VG1Jq7uLtMEGVoFhaZgCyryRdsjBMdkkLq0+7dlPvxeTHCdkfs
Eet8YKdyK0nXP7HWhpgYW6EF3Pkm/ZiNBgDTLRnBNm+rg6DgemnlZ7+Hf0uPWqNZHfs9OpbTsr3t
j4GCXXrRoKdIb/7drIVEzWgZde/Gs7xn4wmMmY9gQgyjOgj8okubj/x/HTPYbk1ETUCqcc4rL3oa
Ad6fIkzM+Lo5CH2pgygJClr5jWGRTMLItH6Sf0RyLiulaRinGaGIF1/AmwwnBAspv9obeTf4xQsY
hJCeLI/K3b8YUeb1ZT/u5Cbqu/J/SLuuHbeBZPtFBJjDK6Ok0eTxBL8Q9Nhmzplff0+Pdz1Ui1dt
e4FdLBYGplTNqurqCuf0aqku7Vt0VL10t1xVoFKZHCxz2/8wBkVJo+fIkjLkFyAdtW8ExsaZfacQ
7fxZcgsXPDR7+TENvYzfhx/EuyycCxrxSqeFU+mKJOe6NnX4tLy3uIobH/SjcCA1evZjgXyy01gh
8qBMBRgfeBEFgZ6qL9VSVueybd+m6lbsf6CpbrXSoR5RI0n7WwxpM4qQZ00xottaIBUIEwWUJzJX
t2/AXvOaCvT1OmZAils+2iN/qfnW4meQdvKusARR5DtCyBqxOY/8p7+Achw19kfDSIr2TdUf5/Kx
zBdzWYBaa1TmEJXe5WB8HvdPhVEuA9R5QWkwxveWYVEw58B8r3WWziRG2fLM9alSzsFVnDrF3di+
oVY/A+7AAA7LZJa1aTiLN7tDwF37wD3AOAgGcoG06Pz1Y576rvRkfcGnnW8YUJQ0O5UrYUcQfQit
GCnWZx5zkp/xFem5eg5D2X0bQZ7szZnJB6DQeasxMO7bsh3dNM/abII7bSyAqsXaX9iKvKvD/rgI
VpEo0SN+ELEo8iYDc2ERb4e/beTSZ0kl9dqgKLWR5O1bwgV83ZtRjRuk3AH2yYzBJXrZQlke+VFs
X6kjh3kicTqkYf7jWN4QqmHwX3jTs2iSiMOcMD1P/E5c4qOUupKnFFLRyNFELq4Bc0OqJVxxDuwV
t3J2z8LlYDjGx8NtJUzwwypqi46YSYi13RSpNBnKYBYnyCe5EEfpVFqf26Yv/bJFzrVIlmgpR2Gn
262tAL8Z0ybswP2RoF6SSEWWUk1HDvQc7RuQR7VjcxQd7lW7QiJgl9et5XucmToRnKE+9jFQeUFS
F37HessjgEhZeLmMIPcxK7Y6ZI1TCmS/uETm8ocaJmapfZ9Y41jbTgfsRkMGGxIaZafXf6kMhTHI
VftW9w3o4npzXJ4ZjrBtmJ8iiJorNTIN156qZ+1b+gywvN2yM6x4rwCmLrVjZpVu++L9FEbdg2h6
cJEo4/MZaWvJoWAt1Q2PFYP568BVVsFa4tn+RJ/iqEuv74aBS4hubXfklNuhwDISi5nmrC33K259
CqFMEtiQWqRluNtbZ3bKHGwIpVVddehXG4fJixxjr7P6H9v+/SmSuvgSBBNdkiCysZvYFGcz8UFk
hZiyix7V/XBQMd7N55bulgBOZy9yntXPKZVpbOqlX6Sk5GGWKPwADdP3cqcEtlzGmzVaL7zdH3tX
dBMAV6oM1T9G5c4DwG/VabQwzO7mY0k8YnAFbLKlDqeZ2WN3hSWPe9+O8UsA1euUR95FOdbxUcNT
nsHqZamVk1zjUtmz9uHpKpjMY30KI9oq0HTx8sQo7KkDKQAv6RFvpUC/1vwDl1lVDpSE+pDhzdnh
FrPS+SVFcTh1WRGINr0z0VR4wNT4MjcKBwzcyOKheW4tRyDJe4sHxEkjPUyOYv0BNQAVMs7EUiFD
D8O4kWsfkLD33LtyLK8x4uVhT7NDATyzOEZZmIqBH9Kw/YpWCUExlOmaxZzoBoa8QHSqVN0Vb2Ru
yleMSiZLBBWWwj7HE8+fxEBLvy59oMk2I8huC9BJzxfliTNcvXHK2oELVTGo7D6yItKyrFCYMCwl
szMkci64PpnEc5tCBWCOYAYdUCv01OlQGVU3YCI8EItsl44Yy85ZKMxUgP31bT5F0MVsueplhR94
WEIhOCEYFGIFRsBEtqAbzWdyqLdhFMdKiOFrMfC/xouFgp1IJgMSe0mscJ8EsWxJz+PtH9QbqAvr
TDBxhdXtKCWiHOu9KAaNYY65ZxBaNpOfTcFFyAN+Z/QS+S955oL9w07ddsd8FVMp1q8fIGLuQlNB
soVO3ukPiLARKOtLBa623mydCktJBGOtASnztXIonNBlcTBun/WnRBo/Ih4n8E7x4G4tFTOfzaqx
x2d0nA+yPbeHcAAwIykA/AMZBwmkGGf8r6o0i5ER8kYRyRCMrj545/LJBqeYx1nv3H32LPYQLCOn
26N49+2ye246ykow9ZHFiht1cDqAJDyOLM5/mf52uuTXV5QAeYAKP2pXNCjBLHDDZIBthADmk5n6
wo2/CA/wfNEdvPyRJW/TLVfiqJSkylupF/sQ98I8WVyC54YR7SPl7fKx0WnAmVaUbSoNyPMa7H0E
0/sQm8OxNVWLTGLo+8apj8pP/RVZJFYEWaNjm/eezCMLwdQJryPVOXWKRkqUpKs4Iajeo/3i8g7q
gKUtvmUmdy+71T0G7RkVDXIDrNKOD1XXEokJreJA3HANH8qQWFTXlfqd40tTTY89i2NzyxIBigVw
c8yrkQX6UzFhO7Z5H4MNckSHtz1M9VfGJ9sKJ/jDpLmrE5RX6uSmRhq71k8JMfPsaG6Ncm0F2klw
GyyOust+sFyLfmf/OriVQPrgxkLh8IQnuQI6SG7qYNhJfyJFEu3QeeMLs8OyZftrDakjrCYdwANG
AkLNn8jFhmORmEDkmnbJi3Y9OMVDt5goLuSPrEr49qf7PFkqh+i4HNvaHORW/rWeP4hMltKtrGut
GP2YqXW+5hOcpHCb7SVX2vl2sUueSXecs5lP+01pKvBT8F9VwHDXqSVyaAG2kwhLbJ34AVv8TuqV
r1iBPeSuYbP2IOja7y8rQQotg5BPw/Q2ZZbpYtRJXWlC0L0OtuIKu+qb/whZduGxRu/ojsWZLMoi
w3BsCr7UhaApTf+A+cIvHY+2P3dd3SgW2NClv9zOPhNIWSQKBRpXRIYQSLD9rPkmie6/ePXq+Cjb
qzBbn7YxJMgEx9zuve5KNsMn0c3xhvet0mHI2zQOHRtUoANGXklnljqQluKBHGGGsI9ubeupd8Vu
cMZjZ81XzKrnpmt9iqOzTGBHc0JLrGN4rfbDd+PbfxbCDW8JCBdZolosmZvxfiWSSjibuslDrD3i
RMvnvI7MormqFdEsVcbLYzPbQjv2v0dJLzYJRQvMAw66YWMTM99P7UNhlx6oRRRsEw5BhzKMcfe3
bbRfJrmSSvlbrDVcK4iyAO/2PQL8lGO8B0OM6V6FzVSo1VtMH2d9RcrvRHnQwwrEm0FjY7/KIRFl
0AD0PdqEEqH44VvZ6/9mpxLlebxaFxPaQEIQ7WVUeJF2RbZ4hxnz2W4e2O9xloaUGxaRpGmEcTQA
ePBhHIQjhm92DJVYMqhbIOSGOBIHYpjedGyt8cu005+KD1ZFERRrUmKzWtvkkM5Sn5WtUMlkP6SV
r2aQWACAfjRAUjeA60mf7MuanXkcxiGxP6ypBFwQjx3K4zijiXTwDUoBQJd3Xf8yN0DaEdDMSJ8u
Czq/AIgkkUcpASBhwLikJGmYCVPSUpeCzu0x0k7ekSicPBhgYSi8v7+2KWnU4wJ7d6DwbSCtz2zp
VXQwIeWp+1Z2yKM/cliuffa1KHGUZw/9EPYjUuYg7wC7k97wo2EKrGz4PKujpBArXaXDpVL0mdIY
+FhH7JqCLc4GWaNXvJSladyDNeDAKgIxPxrlypyat5ExQC//enZkZ9oVO/ROwM2IPpv199kPpR/l
yTEQ+5sSMzSIVWTLO7IyG1BCTxomklKXhff3/+gmSwCjVVCsoXMtXkYXU+80KUjIdfprjZa/VR8J
hrphs7aMiL+e+DPRDfh7aH0bSFfpelo7gOtYrcG9rE9fwmqymhokyDka7d2jFpUOIEkchsMRh7ok
kTpNQfYHoJ9IEmIWoXfwMTNLwn60A0s4Iz6S8HcmCjNHoHfWFYWn9wz1RVPCsWhhmM0rMH+KakKv
kjf74a7nS4uh11kaRE4SI3SiouAZCvC8Uy/IxyWV8joGT81BbJBLEkacDjhLmDIi5V5WTrJtJyt5
lNctY4ixASWSgsEFyqUTuVFraV9yCIuwNWzmLGAH8veow5R5QRI/TEUCR8epfjGnicmkV1KwyEdp
PE5VwDhAlgDqalnAU8GVEb6WCG5E9QCVbqurUUBtC55tR4fIW74zRJJvckkn6l2T+r6R5kYpBVNo
V8df6EL+XrgRFFRh/+irMSTSfJNhFtbFKEMitxudGA02/m2+/Uh7nPkKU+SMQ924R/HRVBUYLpoE
TDAqUCaSWGVNlONMY0Amtbul9tJ68kAwZjOOcvvrfUo6c2ugfEYSzF++FjH+AGSaq9RKEjB4kmoo
v8NoyXLHkLkRSk60o0yyMORpTJSMHKbuiU7tFVfCH1JqbbkbELswJouIDOYdOiwrYdWlolBIQYkZ
EmSsuZd8A/myI7pAy0et97JqG5FrLY0e2OOLUUhyvcElII2WFAK9GRNBi46JySI1o5717tg8SNAO
k0wLVK/0i3tW4iwZogSBEkgtPUCF3ltbxOhrbPcMxTYyEpDFaCAVQt0Tp0h9MjHhmmoCUWGAcdAe
8HqYHZ4XDQRYqGu7l89wyyJlReKxPYzYj8Hm04DlY6KDlwBdHahjbqoNqtWMUe2txAc1ClTPFCxH
iGc2ISO1asICLwrltnwmkOgcXk3tK6BKncQJmcAhW2e3EkcbRSEiKRZqCS8Kgh3UPEfamy805uVT
Oy+nqtpaKXqGU9NaMEj2yPAHt9rLKKZGtrovrghTe2gl2Lb86ycFBPIgw1XgVRh6p+u3fY9porpH
AzFWgYWU5diCmAzMNMrFP6QekATGThGtWZGnN3b8CvBqBeADAyWvhH3Bd0JtdvqMjWMgr90JS9Oa
ST7pN+KsNM48hKI1acpsSjnHInnc+pRkTVLDX8b4NZ2ZjGoWDR3gHIJGAslGImBlUpsx3M+nRsbw
uE0r5bHrjKQEWO146pz6QTFFoBIT0ZZDX1h7BWKwM3WmXJmTVQTRbvpR/GD2qbZcbyWSnoTTjGie
W9Io07+gvQlsUFBKhk5KoKcia3Dw1DmwnjrbAfpTTXoabsrmAkVKUJMStD7pW+TmiQM/KffkVaDn
5lh5DE/ZjJoridRjLuFEvVE6HKx4r3uj59/NktkdMGXhxLdyw8gvN48UbFsgjdZUGDEVOFHVK0J/
RtOzRw8ubGYrYQHDbOYKKwlU/jXCEfpyGNENiO2wyM1huZ6T27z/fvnYWIpQ5tinWq/WEsRIQNuM
ZbDP6IzrbNO5PhWhB1KauU3aCSAmgdirthKVgPN8L/Wny2psuxUCFpbwsTyBpbxTt+riKUeJAlLG
Q+/wDl4y+2bnuxKG6xpv3IkPDHkb7wsZLvxbHnWd1RUHagpCvRv/JNvwo5d/0UF8YxEGR8PmGaM1
TPUoe8vSJOSkFMbdOpMtAPYiPDRXMkj4OK/xwluBlcttqSeQpq9KSsi/AIpXRYQKYH+SnyJ/VG4X
bMJmbmlJN2RkVzT5HVPalq2vpREjXUnrRBAZFyKkcVclmss3gq1cZXZcWkpovnfO4hT3YmSWzL4Q
OTX6wbGWSxlNjLuu6RYiV4nNabbT6EuDkaXoWkLbgWEwW0+NtSzKYMo4nqdlCUlGPv4kdYTcMizh
ProhAKZ/MAjEkkdZDJ9xkS/H5AVwLxO0p8NgFrscDEhk9oqdDW0mKoJgIHkAEoV4VrqImmaRGhUR
UcEcBqbtQJT8hXPAoSU/9vZ8bADRNbG6N1uhRUBthmQPioB9sVO7wVhAXHRZJwZhupfKQ54eVYWV
VW7KUDSAPoClFQAf5JxXtjmnWlMBDFkM5soCCyZm+qI7xBfLvxvvAGpQCV52M3hkyYRhMCzBlFOg
ha6IHBG89KaqWfJBdMhyy8RbRWNqX/M9IZ/WbBYo8maoEUhygoEWbOLRlYUpjPGRfXQXgTXTW8Vd
etCBjcQppgqsXdLPZK2HMyVSV10RG00bo3QeqNc9OgFgRrSqHQCn0Qr4kOcxTnbTNVYaUndek5ed
L0bQUL4GQsVwJIvUqaV81YCewB0qj5kMbX7KT4F0mWFW+HHREvSfgXuFMRknejOuMlffa1YW8LFJ
gFP+IAJsXe2rD0nX0oeh9JuKfMjoGN1xprQrrzWHFACMAymm/AGeweatsdKT/PvKV/pIHxQjwYfU
vyR7soKvY/2e0MWCcM1jFoI3PyNmOiUYqYhyH+X9mTY3obbgvTf6jrTchFeFyzninWxOQ1DdlGgY
MFFwtj4kUJkhC9VFsFNTQXXK47qRGyiYR1b9c/yALwPJvRW9xJhBezW85Kq6Zk59bSm6lkr5xxAW
BldPMJ/utXeGfXzgrPFNRg+SR1fJuGNtk2zm7mt5lH/kUcrNSwN5g2EurmwV9vRN/p6XqMIRvt+Z
GQC27GYlkPaPOquzWMI8X5BmpvA+PyuYn/BdHrylr6GVM8s55yMN5FH9+Rlpy1EFf5mrmQSce/Ca
OMuuO4R3oUXW4Zm6bXnhuu5BWSl49NoomtFE7hvMgaOMaqceaA2Sb62tvydmYxlvI1PopsWsii2U
I46cKjdJgemvBAxtkr3s/O/iHou2oD+sPP1GYpLUsLQkP2jl+dqCJ8SgYQbLeCQLNMpV+JWs0FTP
koUM4Jv/wFRx0xVXKlLXoy/map/6pDn/qHvdXnNbjHymVuWI70CIQRbO2X8/nvJRjPmsYZHftNKS
K6ssS3PUsKI9GXCfQEpDohuxnD8gpdk+UzDmAr4Z4H30Pm3Na52sVvCK+OccWQAAAPeOcBX+EB/1
0G6eJbTyKhaN5eZdjEmm30KpWNOFmWRECobQ5I+7GLyCJjCUC81sX8t9h6cGzzuM63gr+1+LpMJN
JfVR2A3QE8wIg13eoOyDPId/4yvT33UOQd8patO3WNX4zZR1JZheqQXLuJgpRFcJ1ZAg3Ek2Kp+2
akuaxWdWflfcY9vzO0Pbbdf8fcA0IDeIaoSYI9qSl5yK5qX/RjpT5ZHwyWhvLDgO1gdVqVBQ57rM
9wtG08Rr5Ta5IzOg4I/CrUw4Bvgds6e+VYZZHyoVCYBR8x/9EqzuGe60q3baPXj70AdjXccMB1Gp
EBD2mEEdZqjGSd+V9HZk1gW3b8JPb6ARd7q2GcAnAwsh/SERA7TcQ3oE6ZAJ8jfvb/cQZeBPy4QW
TdIUbWOboksHHfiXMI3syBMyTxTpxLfhUNyUrrFnVjA2P9RKGvUg5coeg2kCpIE6iQz9LDs4unRv
eMArtBNGEWjzU2mSKiuysbHv0EUc35YJonUF5pui060W3E0Mz9rMIgARCqhA0vylmxl+rHD8JC7o
MNzzqCLswoPmLIfoIdtlTuz+U1UVUAe/xVGRshKaBj38GZeBaDbomlviFxK3NEs0QK9oKlZ9a9wx
r73N8LGSSgXLIvMTYW55IUh/Dq8fKFeuYUU/ua+im2HjgNWzp1H1f9nkb3l4Ap9eeUWe50MuI8lu
gDYg/owqc7yZn8XnFFtlKbA70FEHTEm2mPNTc+iuWZ237VTN4AGHIqkbOxZdF3NZg3w8yLECiQAN
6McsICUMw2aOTm6e7acsertCqUNVBYO5QDYBsLiX3YkIz7VsdniMVoul53g1sdaBNy+/lUwqPYz0
OumNUIBjYAA1jRZr7Adz0me30f6tl7SSRV0FGniw+pKDLB4MCZzZFMDUSzFeThggZmBpFhbz6bLp
9yuR1G0Q912VZDWOlLwHF1sDF3dkJy9grcaCTHLfv/ybg2B+TAXf88Y6h1ZIXB2LE6LANYGqEHbd
lfAAmrBbCYw6yj58uRx1thRUBFnXsMplAL2HSglF1e+qqByEIPQrk/DblL79v0mg4rQwTYbeqr0Q
iBHmr0PVnDJW5CTPVroOulaCetYasTHzIZh2A144tI0L/LzwgXSmymvf9UN7AFeYXaU7/wPZhPXc
ZJ0gFUf1WtXGJoHwbKjttnntmu+XD/DjVX5JPSpmpoKWh5GCE1Tb49Jb0fflKXPJQurUmJOTtrYs
2MkNmXT9g/ff1q20OluaJKif5hndagjndtn+o7jl+O5yAPrqn9R8tl5Fa2lUOCnVeVFnsSEvlPym
vRmv0wNhBlEf8z2p3Tdfcoygm5fPlyWTCit1wfEN50NmNr5UTWPOA/q4MascumkmqLjIYKjVMEFG
aQaSZPiZVsINPPleM/2fBM7OB6BRGX+UCRrvXyYpsZr5KZJSTFdTv+Axkkee7npjpgXg4hM836Nn
cPxFBqAL/sBeti6htVAqYmr6IAppUwlB/ZNso5GRPKzHfOkcGUvb2oh30OWvRzMEfdzwa4Hk4FeP
2rnR+UHhoaVRmNmee41eh6dGNIGwvry3zxlg8kVHutIBnhKCGX02c+Q6xpfuAd6yZ9X0Nk1pdeJU
NC0Bpas3JX6LkA9uCswDP8hmFq0tSwgVULskVKO5xAlXHJgvhsXKdPEaLTDGwW4+HtYHS0VVEFPL
fqbWCDtfNQwpAS7f4u/U23r/J6szW3kEcuuPoj3gt+jJ0bnpJj9ukPwOU2otemFGySMfPfiAA71s
L5t+uBJEnV4mCoMRpkhAhWp813jN6RWJ1XNhyaBObpknrk1KKCN6ZJIscfU37UHcC4d+31wb++ia
1V/dNAkVO32YudpYWowGcCuJGe6gRv82h4epBB795F0+uM2XuLISQjkalyV+p9QdFqnswdZiU4qA
RzFdCTcEaCZsgNrO8m2WWpQ7zfGytMkCiTmYPdRx3wEoul7sy3ptfqyVWpRBiIWSFePcYl8FyPq1
/K6xgsK2I60kUOYQC3LYqiUk5D877IWhr5B74LxScHmTlWPWCitJB87ShZU4KiGZorYuqhjiCELP
L3g+0tVnidlWC4xTOjgEASFDdy8XMeG7MUF8yH8ajwTON/fm24LsHQNHn7l88P+Iw8sYVOWYv6a3
1UPVD7F0k5LsnxQvhZ32MN6Ra6W7/seyE9YF/yuNfktJs6+CrBCRPDmGN/5BQEW/M3tXu/+gunKZ
NkLeoWcfbSWPSg/UpR7FuSuwyMdz+RuobutdEUoPVVIoTmZw/W424hfQAIlmwWPOrC59FpDcubPh
nYORbAP9KMyz0edbVlhMWLCNE8zdwzgOZtzcT0PJiL4b72EiBQ12RRAk9WxoLq7msu9FSBG9X46w
ePU+QT2qsJhPKWLop2d6KovKf1JJSeWslrOgdtrn4agTHDcyVRn9FLwB/6cxVXcGW+B0m3xhCT+P
KpCtAXRIByQH1iGoNGgGp3E+yEIWpEX0qnTabhBZ+d3mB1uJoOJxkSXcEukiWrBiCXy/3YT/WVjz
fiwhVAiuatUfjEzJgkxHSs7LVylfvpaCwbpcyLc4+1YrZagobAAU2Yg1KBPtuVsRxTxS+/q1vvcH
Sep5toGvg0lJYMNiAuoMKL/suMHINT5Do7dBj/A1vyFETondXTUY7Xtve4uUo2K3fLl812wEsVPB
dGzuFRUz+zCL8QAWUjJkrtvKdRZw3p8kVZsfb6Um9XAc9Z7X6gGHOki57asgzwAMRfH3Lo3Nw1Xo
otwsm9WuHBXkozOKsMfi1nCSnwaJkweUmxiX9fZbeCWM8qtU4JMukjI8EAXb6CzU9Cy0stE6U78b
ARAh+XeCYEpqQaxk5HydFuVtLOMIKiB4RYRJ6hqvuixVEXYFgDFNNu+Av6ECs+PiLRiaE65l3gQ9
x65iKXz+DU+lUhaDWY+5Tmso3LlxgCRfKmE2MVAZyYJ+D9L4n8kuv1VYz1WWWMp01FRqkm7ISd2U
tCfBWYhqvnIjQdt2Xzj5o8auX57HzBNVaaq4HBsFWlFDpnIbPwBAggz5euG+PQJb2SXIiUycfpZE
6tYN5SiMqgUSi9jsQZQBIDwsLBOgzVGyOiDWOcN9zF62IpZyGuxOFaU8pgXHzOAnEKti/WJARhjv
tJfSUveLl+sed01oUHmzQDV6kFjeuikb6zsYXQcXKyjJ8NtWz+UimepC9ckhm1eagSIxmMgcMpI/
3mH8c7QFFHZms79KWTfi5tWPSrwMxhCSZtD4IHNf4pGy5DnaQyH5vF7yQrAjBw/NDedynD3/rkAH
X4ki/75SErlqxXFNmQd88qJnD5nkXv77NGU9ig6nAoj7rATEUc73Ul7kgaYMDwk/LaYc9tdlEz4M
jeR2im5JoL/sJ6CstxqLQmDr9gLTILJgEWMgZ4hfSxNlQD7J8iAaXvXoJpb3VXVX+gz++I32MnRc
iaGstK/qQQvnMEe8K540d9mB3f278WV2JRAR6U5+lbKoAz4WFU4d41QkFd0XVE+mVo3zYFIWd0rV
q7QG9qDvH2Zsbeep5oii5Az6dK8Ks9t2uVsnxeMoAZfWn+rdAspiqTfssVF38aAeyjJ8J03VcuA8
LQrvOSnfR7lYOplSfikUITJTNL76duRsISm+FXVijfPsjWP1XRQLe+nandhHqdmKZWFnam4P+XgY
9P61n1QLqVfI8M1Nq10dOGW1upFjTEzDd53ap2z8oiWML3oe009PlzLatPYVLesSOCAGo3ThZVZQ
X/EuewZLByqPE5SyTXhim2P/Lck9v2fosGmV62cKpUSP9URFaTiSKMZBBlwC4MJzDr/3wWXhm6RI
PJt/3+QiD4nPpxGlVJHHYg06kixY8tbOMN1VyWazfI1ZTKYbJZZTQVRw5iJOLvoeygGfiVAFgwTI
Db3+Xb4dbREwfqx0aiuSrBWjkos4WuqhBMNsAF7WHk3QWN+PtZO1OsOytyzvM98+Y1DyiwVPzghp
bxYGNcZ+ADgXjU+XLW9LBsZ+eHTNeIwf0OlZk4/GLEs9cvrRfyiq1hLb4a1OIueymPP7E2QQKzHU
kfF8Fi3ZCDHdUtpdLViDylt6c5+PAIDlWda+9YHW0qg0DJ9HqqJoIM/lIvQmW7KFHeJWeV1gsgiy
71H+jd9EJic20YIOxAZWUTRRwugWdmdO77dUrZax8tss0ERAji/TtTHEns/lJjfnpuZ3rhJru8sH
u63qp0jKyeokVxe1g0h1LD0u55yqC7QIc/c+a5dh+xN+SqK8TIln1Ev1JsM67LvG3WrJ11wfUc7M
doX+clmprXC4PkfKWrSkQzOo7/ACEyazqndlrLDK9CRHvfSpKBMpFLyGuhza5LoV7jDiY4l7QLQS
Ir3QZRX9tp3s99HRq3hCkYXlUOIj+fM1Lx+a9kH23ctHdg56i9xqdWYfeeQqtyqFaVQWfCEswvlA
KvLJMoZDEHgHa5md5Hl+RYXx8Ad8aCS7uHCSH4/3lWCMYqHZv+Bj6dfNsZAtwPp88Luke520yxqP
da9sXWZk8BuvZ9AloZRKfTtBWELUwtQK27H6oU4xOFgt9vLAA9ywsUDuot0tbxPraUfyNkrNtVAa
8kquy1CMQNeO+jDheyy9RTPFJ8XDkLvVYrpp/PvgfyKPemS13Tzm/TCWwaJ7chXwIMsNWXwNG3Z5
IoPovPp0E49hsEFbyiCRf+p+BKC1vcIsXpKvcengqOx0UuNKNpa4xjAIwXsadkAm9nLmSM1WkehE
GSoP1IqxT8EgWQaEbogsy01XBIUJkGuuf8MaCt48OVkUgH8sGlgTooIhaFmMvE77KtABRSaH4Lmf
nzQ2B9em0a3EUIGwKI3K6KOugtFJmAwsHsMfHTj/OE8EMiRrIY+lE+VWcqcu46y3cCvpOI9YehL2
QAZkmPVWsoaK0O+To8sV+lDzRlkk4tfO9r3WrG7T0JL3MvofpSu+zJ3JetVuqwWKMQnjOhj/p+yv
WxRt6hcd2doi2VGyuAL4nfQqty8H4I2LGHp9iqHML0FbmRNHA2LC3m6aW7DT2XWrmB1eQZclkb90
5lArSUThldfO3ZS2S6RGgcSB2Kk1TJkJ07YR00+UobIKA4OWXKHjzICceShccE9aSoOpd0R00hNT
rfDbZZ02vVcn7JYY7gckN91HGUSp0NKuS+G9CK/H1Emx0XPf27KbHQChxpzj3LKKlTy6UwWUEdAV
95AHvL37xS6Ap8n5mIvrTMMDz+TX6csfjPpu2chaKBXTfS0BDEBTp+gFhw9pDm5G4QrjhRjGU4EJ
RiBazNjGtAcr/9gKwWu5VJxPB2No/WxIP+bxemAita52+HvqMVLfQZH390ekXa1oi77TxrDEK9P3
yKaEdE34ZcngNOio/8EN1sIoh1tUPp7jtk0DrlavciG+14Uy/ZdotRZC+RoPnKyem2Emja28E15i
7sFA1coksIyYPfqhfWf4wZbnrQVSnjeI4sJxfp8GGshPnxu8ZTkHFIiZpXiIkKA1+5fwCPAxzEAA
VErBwslpNBH9TucGWS0CgKn7UWqNcmJOS2X9i14rMZReTSgZ3OyH6JPeg8pMR9+bgO3LAvh2RvtP
YPe2io3AMsEzEMAzPKh+qOusTxrZUGudRJTBHkBInnrxnvPkK1Y+uhWPV4LoWT8pUpJaiascCwmq
qcAGG4n1oN20ik9dFDpwNGOWYVUIFQ4nBPZv6rQhWGHIqmyUm+IOtHDMB9KGSA0o0RKICmQBOJCU
SDCgYeO7NWp8sN5pcHxkOed9dme7RvuXVVLZiv8QhwvakAU0uen4PwLwZuiIuNEKF7zIWq/bdckH
imbhjLuY2Zfa+GpAtlRECTMYio62+qndS7k6aH0HgdXskjEM31ZuSnWHdl8w28A7MLU75tLTRvw/
kUmFLI1H43nWtDqI8q+Vcjc1t3VcWVXGwo0g8ZzKEDTCxQg4TbTTz3x6bvzY1wq5xj0D2H4RUx/y
Pj8K1i+uaFZHffMkV9Io18aISaTkkVIHkvgwAYa9mXv7cvTYlqBJBDMIaRyN1DPIUykIJdJgo4p4
q+JEbqcl8+BelrKREuDUPqVQt+RY1009APc6ECLZzPjIk6qHRWS96zYaomCOWImhDE+ddYAO6SKM
AFZmNU8E7bT5xjUWgHImq35CB92OSqv5nwVT1rdohR9VBt6ShF4bi4U3kSXwJtz6Tg5t/ZZkdlPp
/ksD60Rf6oJRMjXTW22Go2EATrRUq76WMPwG3M5b1l3GshPKEmejmzO/8+tA6yZX4FunMJzLNrJV
ezjRhnr4IXPVUQQoK7gWD341sPwA6vqDYtA3MWSFZQ5TZLnzlloa+MlFXcUW6hl4VJoNHbBI+SqY
3Dr4GLkAHhhZp4ifhocYrIasYofEkEgXrNoZI6eFFDcBz+9brGdLNYiYk5suepgSAas/N2Lyno7Z
UW+flRbECP5zp7/nSuJkxWwW85cQmEVqZDbYAMYysO6ES2dmRoQ8pvGKaPGa5WaUg7LkrLJerCkv
7AZ5gfA2cA+M77V1ja3Oji6L1WNURk2KUDhaLWh9QE/l23NizlgXJvAEoc2z+lGbV9laJBVHCl8R
Mq2HyDAgfMcLZqc6c/r5a9OA9ZDZulLWwqhoAhy/SGgN1MIWIzPlubXi8TBXmHbQnhgnybIJ8u+r
Z2fBAfmoiJMmkB7TYLLBq5bY04vvgoBmFsE0Je7U0GRGj62rDC1pYIKrSOPOILeiYdZ6MDiR78db
sH1QC3OO5mh4pM1XrPixVZwgDfDf0qh6S6p205C0ShU07wR3L7rVFYtA4yY3ZLQgU61/ynvAPo6p
PgwWEHjQ01MdZnnohV6HfocB4zHAQ3eTb1hndzuvAB+f+S8fcSWOipASElUeRR5ynMKrgn0Gcvm8
DFYD3xCx6FN47VXOyF43DQfkKQRnDxOoZzscshHFeoxamdLsffUuEW8vK7X99zGQpmNiEMCWVKKv
Z2GRpTIxES2xxPEtTXnrsoTNqK8Jv0XQKf4oNdyipLhYsC2hvYtWd1dEpvJgBKo5g679LnfHF1Y5
bjNRWAulMnAQP2eS5kMvAF6PNv9MNoN1e3rAso2E/1jwgBcgAT1d1pVxmgoVvXo+iidegKod35gD
ZvoWFuXNVp611osKWR3ng2c9w3WmgjF3yUHhPYHCCxv5LGvfFCQJGpJ8MHViKePUtzqhLf2IpAMA
r7FEoTIlUXN4Q/wn65CwfgH2amx10ZANOYcB6xKsq4ERmRMAO0kHpPs/0r6ruXGc6foXsYo53DKI
khzk7LFuWJpg5pz5678Dz/esaQivMDtbtbU3U+UWwEaj0X36nCvlIbObd1LqDl2L85GYdwyIrhVD
InMzmEb+urR0VswK7Hs1QLpIRLzCDT31rfIsP/OyX9wgTP4a/Z5YW6N8wlq6qgJNM3xiE9yrgF/K
u/AJRKTeH+AFWQF/bYvyjjqKJqEUYavAeF5sty8q0Y8ESmEvbv6kmc9wEmgAAnQM3itUCuhh/zIZ
TLlqpfokB3cmyBAxiCuUCy/uMlZlypYJ4mIgrFDfob6XWDZ5Bd5uEncncPNL9nLVbQen3NWb4oZH
5soY38ZQCy5MyAwiIJ6Jm0GrczCm+ON7gcDAwzTgrblPr4hIyw/dbl4IfExGBi5yayGs3TTBYm8S
HXci5PHVL4smV9ra0suTbuTOXF6HmG8eOp5mFsMfoTyJlzsea6p+9naH5LDWKHNRYVqOZFjZpnhd
GnvxCDk/d5iZOBzl/F+MkYC5ynvEqDH0eYxJxj+4zS714mPWOsLz4PU7sCIa3l/0lr4YJHu8MhhP
vSIXPeJjpeZurwCCb0W/xnHhsr6cT08QAU+MVWJm2lTB0P/VUKbOUV0t2EZx3+0wor3pUNf80ADg
ZAAsr4BHgiHQVDXp7P2+ZIOAOWMESEO8s4YXRb5XzbfL1xbPBBWiukZpF1FJkbm1O61+TQdfUh4v
m2DcjOZ6FVRkUvs2wJCQgI6shaF97Q4E4ZwwwV4ERklMHFzULKlMpgOstumiDDdj91DLV1m6FYe/
eExiFf/YoJ92Y1Qp2CpsFNqk70psA6N3MO8qbzJRTTS3EVgiUw6cg1WKRVCQDU0FaSPUl6lHc9FM
utoHeXUSHnGA9uHNuFE3BZRpM+fyJ2Ldi18sUQn8bFYgFWo/IoN5/xvkhpkxTCe7+SZ2edrHTI9Y
rYv6XspQqMVSohgg6Q8ZWD1TzrlhgTpAvqGA/wXqgzik1Ak1hbKcqwwfS/aRwaCU9yKYdukH14vf
u5jdzUGVGP0BHTgr4f1imDpOUixWXW/CcOdmuBBt81fmLqLdoCBr2mns1ZgadiyOrjDXKnXCpj7T
23iCVYJ1XiCmVDrhjeYRJIm1LzfjFU95hfXgQ8sW0+UiSd7OEFuRMWpd0KhAQBBwgpveG4ZdXIG6
1DUJbiC0FR5pGsNnYBH3o47MDchUao1CVUeDuMCiWN0J8SHn1W4+KhrUffXFAHVfCYrcinorFGhE
u4TlUvCEExjqCQ6CfwIY5Ycvxqi7qh1reRTEuDxl6UONSVC5BsYTY6corLv//mh/MUU9XSNkoHmw
wJR8nB3CFlw7w1VZOBoERsXtwLsded+Jill9kStRH5XlqdJauxNqO6o2f7MiIgZN0BDSmTSO2tdt
U6UFSeJn1DbQVUdoVG1S24g3vFj1Qad45hcYEtdUiSAh6CDcBkEbhHKDJB6KjjEKc3YJ4WYLZDfp
PTpxdiq7zW39JkLB/paMFo5b3juCcb0BSv35C6jgXECOrW7LrjzV4m5MXuLsOit5IYSRGgIMjKtT
lEAPiqrD15zGLMIJCij4bCmap+V++t7lNjSwyNthvqoS7/InZDrJyhrlk6iox4bYlHhhWrc1REyt
njsnxjNB+WFmAAUHXD+BNWk/Fjf3amgB2uJdBiq3eoPrGuPX28urYkdFTAvLBGCHjI2KUSNIwrpa
Q4wqrptdsalv5HKjX6c7iPQ51bMy+dxuHPmLZ865skh2YZXzigPQW/KIjRyd9CR6+VYCHOKnCjBG
tkWPQnN5TSvuGilH0cEhF4ozLEalPb43O21bOtVrqyAFJlOMDYp+/uVtZX9JE+TqItETpi9zYIBz
xRhj+ZhBFj3/KZRcXyG+cL6LnxaoW9uoStOaBwWQiM7p97pmo8Ai3ixXgpddWUeUI6DNCeJhlwz6
8Q43b3WUzyxNofXJrKanBS06CXN9+l/IG4FAEdI//9tAyklaNRIDDYT4p28YN/XAbQw+fHmX7xZP
toWd7v28/L1YBThgalE8gkYNeuB0YVFslXxuIbYINe38dlxs+RdGJh+rzhZ3aBPf9neC6Qmjza0J
M2OYpSFHEDFKdMbFPahzLzUZ+Yzb9JZI2iSvH3gT5w/67syDt7JFxeQ+0cI80WCr9bQf0nWNlAtM
In7+BHwLpIf+89qolFkvokRtuw9UxjjbpM+f3tQQ4X2R8HqXeU7Jzig/l0dzDA9SKqIa0YpHCN11
12R8LvW1Y9p5Ohixu9sE9BsKBynMvOVI8QNVELCD0XJfYRbVjQwVD3CytLaCuVrlSki+c1yTnOSz
k74yQl08rRHlnR5kMLKRNgZEvIM39Sd5VeUb4W3hMe7/H9v4uSbqEpIjM80XoS4xYzqCq7071M70
qjyg9aM4hENuvIp54wbE8S6tkHLMNNKqrlREVJLKzh7m91lp3btenuxZQ4zm0TiwHo44658rpPxS
rfIsQ45GNvQDPbyJaygnTBjbTfHu+JvSNN4cFp7ClqhAAIsyJ0hFEAYaomVa3injRmz3mfE36SWQ
NEQZRRMtcCl+vVMx6CeIBXlpNEDaEknhwJV3y54ctMDhNqmJx9HfS5IVIkqIOqdGM9xGaiSHXYX7
tHGNH4QwsnbIcSPhRLWHdFud0PF3ES554Ebmg4dQwZOxXARpehzAGIOlHGVkSLGBhRLlNBAhZejZ
CXtxy6WmZAXMlTV6DqAp0g6yajnpynyw+o/+BzN7ZQ+YLFqe443Au4Z4FqkiAHLdHoIQeCYgNwK7
W7FJf4FvwaocEbJ3jdO/Kop7Obyw8oj1Gqk8ogRGq0+iJD0F40GWwqe0vgUG/mbo5Ochiuy/MEaU
6KBqjx4oDaVvlqKTkhZpUSBp3hxlTlAe2kW2LW2fZC+XbTGPORkcMcHsZeDNT+1lGihBpPa40smQ
QPVmdXawi4G/Ffz0RwJBWc77gHkoVuaojewqWZlLvFqPVrOLp9nroV+rbUpooP7HdVHZ1xRmpthh
lOMo3//mvxScYkvmxAnfIDdbJ4nW2VlfLYv8+ypbN9AijNTJXKARCqXaq9YZttUV0ZhQAVFF0rDj
1mlYKdH6u1GxTEaaFHVAjh81Qhb+oL1i5HIDAolnpNIc52e+DDAeLqFxiGlxqHZ+XV2lqUIRd5F8
BHAUGn9bZZsdAlcAJbqjgN4XVCBc+mzmgfs0SRdlmzQq5boOgO75QTBSIFR4gn4a2JNUW4HSDEQY
2l3nVFw2KlauslrqR2hdfcgQEwtiYXXJaWxy0xV7I/XNcFbdYq54opO8JVJHobAmEGEnwPDl+V5L
ZtAKjvak7OtstFNxcTjngXnwVhtKnwfQn4cYNAFQ5YdyAKEBOqRlbWOJB/Fb96I56jbc8JuXzHOx
skqdC9zFrWCF1nIsqsoOkRIF6T1nYWwT0KxXVBOcEHQVp+/kKZPjMTtNkh09ETBY6DWdHfoxCIQ9
GU+7zP+rLBo//h+jVC6WC/VghvEE/h0neiJDXNhLMA1pkIxWnNzNfmXO8PYfF0qdQjlBmtFDiPKk
Gg5hpYSeeeQKntIQln7AuK9jN7jlnX222+Avg9IXMm909QhaFrFWmkglwIsQguFamKGaaI1Ol/BI
G5gnD0V9IrMNDDJdYskKsa7lrIhOlrmVu0O4XKX6vydUtEh77x8blDuGIRSyI6HE0DUGkn6rmL8u
D2D1JYGsccbXzOHqSDH90yD8XZgGkc+ACRIa7YmYFtkpjpzWWxpXuW5vrIfYUeArMz4cgUPwnlzM
kA0YN3QgJZBPgmXoa8iWp6kwS8UqTsOPRv54VcqjI7yYva28Dz6kJ0O74j6KSMSib0EZTX0gB0xg
12nIejrNSqkZeQpOmPkDCqp9j0B3V1+DXuG55bSCWP4igwEG2byIlwPdNihiSGtWfY155Q5qOYHf
Wa9zyHm5Mp956IMQ7XSgFYD7/7qNY163mTWl2amHSukPIHXxylN3gHSK337DJccrbruC5TCEnJDI
w+uGSd+2XSrEQ6xgF0G/Xu10p099dbQhx4Gf8F668xZvryDgAu9Y19HKLH3jZkpdhGFcodgIrnsn
H7LbwIr33Zz4uTD5C2D1f5OiQZoC3MImGnoSHbnLLImDOF+Iu4DRG0SgW+F2cOprwa8Pwo4XyZit
w7U5KmabkdiKQVX+NreAoQm8yaNjiTZ2F6pA7uKZVxky3sDRCt7tS47b2clYLZWK3UUsC7mxRBgJ
F67T22pDxEcS8AbWbtk7yW0GJpyI169hx4BPo7TiaJCEsdKZcCRSQpaddJvJnuUBdwx5F3s8zK/V
+B/XSVd0A9XIlMTEUBMh17QwHaa+pQ4u4sAGwvjqD6Irc2OBqrEw6YyIQ1ckS1muuqDowBOj2YVs
m/sc6oDpL1z9iLakGFMfIo6GB3tfMUSik1l7TF9Qqbeq14NQ1kmJW6R+0V9A9RU6oS8eQmhn5W5a
e39TJ0d5XFaBYZJNma5bTKai6bkiFScjuVbrZ0z2XU4tmKF09fdJErBKeoMil+a4M9G1F+9MMcRk
awLeX16fl2kFA3Vk8gz/0fWQsQ1lS0wSTIiXvlRvTNnlc02x3AE9a+wSytOiSGPXEnDCF3KFdCWK
bYj4kiktwVOfur1uQ2UM8xw8HiHWolCtQlMIfmCqtEz4EraCbmUY3g7iMLaB4/SNWIV6fFHw+nis
yxWwJIVQaYNuko6WuWHFw5IAMiRsTZ9omVXb3jVtAsMWuFz2rMtAUSwDPRlNVMAy99UjhloIxrRA
VQDAVLuXTTtYvAjlaamNPU7MYO4gUj6UHgAVPYOuiVKpqDWmpE4t4nCjfsvrfaFavLuG6RhAyIH6
TwPkhnaMtIqq32QgYOgLZhtid9/jX1UO6gDJySvgvOPINtv/apU6WLIkT2qZxOCiQYc+bG2icyU4
AMhJwFOgMO1y3828dZIPuzrKgjrPSh5iPHfc65hTz4C/VQ+W03nRVt4W8kauPO5jiG0TAuCoWME3
6TMQl9kYiIKBO8av8w8sZ/IooGUSQZZ53/1Bj4aVIREA8/8MUmn8IASKZFVFeoqTxFakbdtxMGFM
n1wZoNxfbNOqnybsYpy+xrFhi71fqTXPO3jLoLxj6mZhKit4h3kzAPLtAkfsoJjY46rcVLpNqsPZ
Dfc9wvtalIdkiia0gYjNMx6TO227YN5+8cvrxSP2+ILI7K0Ees8yRO2cqLkDv0QTh0hCAtDVT/ss
gzzx07+/vtCS/McEiZwrn8/kMbfSqo1OCL22ufgFMBxVwJUNYm/cpxny7yszadJ3PZjjSf5oaiDb
jJx8L4T2eKf5GAHu7cLnwg7YHvJpknJ0SAbNFcob6an40Ws2+lqgF/UDw+tCjODUmMMB9aBb3fDy
DWZReL2jlP+nk5hEeorMPLqevpHyBpGUHC2ABolGN29ii2uOOgiaVgtjlc5ggRA28QeFcumHNwuU
Pm7BrH3FRYMTh6CzcbwccZfqECs6o9ZY4gbajjl80ryRsDzC5R07UPAibfM/ECBmOQ4mtcAmh3sb
CG3qxEnQ5xQGAyduORC/yb0shVKuapN8sQJ25W8ohsncz6dF6qmjt53WdHkXnapv6k1Z4y0+3wI/
0qAk/ZaHPjTKnOIX7zOSP3q+q+isYaIbA1w0b4IYqG1p1jA6Vj/0FATzApDu+Qxm2t4RMWE4jJwx
J1ZoUQkyWCP06Gfg4LgcmmgAGPSE3NlO+rsSoL525HVjmOn+ygz9MB7UUZ4KVUDArN0GDOn77gBi
iOsRDBSQsd2K28CZH/59RFubpMoOYZS0QGhiZeN07EtPEZ9MbXvZBPPQrW1QUVOuMC5TpXiqFdfo
LRHkiOEAF2b5xCnn79znN/nNZ+7x+bU+tnkVPhUl1itAVdDgJU3JAk9gy5FDDzMKmLHjUaEwW6Cq
jKcSeDxkTNpRZ64Yo14oWnw0EA4R/svSQU0DAF2MAwkurwVKXu9nS1sZo45bXFbqpBbAHgSTlPhh
VAsbQxl/iUuQvOh6km3jcE6vBxRCMDPc8+oozHO3sk7VFrIgnOIyUYtTof5I2qeqAJYDPV9k663h
gwzBv+w4ZOcuLJauKrRtJKdpbYA12GhtA+dalV6b6Xm07iOokly2xQQcqTKkrqAMAuJU2mlyqHPO
PYphKGPGkGJrnfx5uQ0e395kXHxOCPZwjkHm1bAySN249aIaAcQsc6B/5vdpR+BU+gEoPxv9kb+D
3K2XR92zSVD3wSyAX1p6NO9lR3WyA1HOzGMbbER2yqW2YR/61fKom3ZZhjiJDZRLVH/0SH0GyGTk
TAewdfvZTfx6eTfZrvL59ci/r458kanSMOhZdJLLH1YdOsP4XgfHOAGTmhw6l22xUqX1VlJnMChm
YZiFEBxgHS5Z/bmTd5cNSMzVKFDBBV4YZVm61GQqQjUlIoBaygEdZcmVNr81AwigQ6kcBZJg17/V
R4XNZdOs+II5YXRGNDIDc4bnkMCfkSionAQ3BB82XCm+tf8DwkDWHq7s0EgOLU7krCaTMBjbHJ0K
M+zAugq3ymK37vQeXcnbHjW8y2tjRS/M5SEPA/oHHTXKRzJpmEszmDHhYKTXQhRfp8LsAqT2o4Es
wlD2ByFMOG0gVt6wNkm5ymKpUz2qFUY5AMs37Cl9TMXny6ti7eTaBBWTg0EVhqkaK1x2iT8Z4VM/
ZhwTzFWYCspOaMuh5EX+fXW4hlFOzFTFxunpth/eLHFXNo+XV8FMfcBsJ2p4T6OHRDuerM7hHMhR
Bfqy+Z0QN+ROdqUeFkfCW7F/5SkosnzBJJT+ULkFRIs2lxtZ3GUy+Ba7PmuuLXkQDlk4v0dZJu9r
WbC8tNAWW4sLneOEzLMNzi/Uh1QA5c9eBMIYVnOwFOIxwygAmUfVtjhpkAPprqLvPQi50rdiX/g8
5W5mPF7ZpUn3JCWsewPieCjR1y+g6NxIhi3dk/1tfOtuerv8PUl0p69uYGjBOAA6HfQdqbMWhnWc
i/OA/c36fSX+xKc1beTQXhi275dNMTtnKMKqKkHzYcxN+eqeZThH0OHDfG/tjZ7qWJDhiDapX7vg
gXbMK2HHk9Y+d1awfkh4fqA0ig7vGa3lEM2aZU7A2wU3gIwQbZPd8gB+rmibYLCOO8JHFvBlMylz
VKbQTaYO7R84q5h7v+mywhuA5fvMMUCBK9rWW1q6lzf1LKogB4KmvAGsBh5ZZwxkolrpubbIxanv
vpdZbmcxr4V7dtPAAqYctA/SyfOnaopn1qyJWoHpL0K9Ye4+EFP+v0aBUWaoCJyaI+QZDUhCSM1Y
em0/6VsUbBQ3APuHDcEYHnzv/DlAGaTisTZIvdw1YKQbNuUtqcJ22+z/MxHkr//+I622kKZz7aOh
qy0cahDhisYWoUa7lhdj/teZ8dcV0Z1pDJU3ZVoj35nQVftx81sELXtNkPUDpeE/gnnIkXmil+fx
6sMqZKWBKwUkhD7V4BuZ507DW6Pfm74GLY/giehmhwBPzNzpKNaJlgjoH5BgHS14OuOammVuJmkE
E2MD4dAWMpHxr/lNTjckhgzo5Uyxf/njnV2qWJ8OFWvkWroJ3hvq4Q2utb7KLfCCTsAricXzqD30
POge6xRDXAKbqCposNA9UqOX0gX9K0Az1F9JmdiSyqleMw2QJYjIVslF+jX0xkkOlWBNLE5dB8IS
YJECixOImNu0skA9I6rR0nOxhAVV2pfFg9z7jbC9/CXOcgHyJQCb1nBT4Uqm8eAgZtPqfIgwbVjK
EKjRvVrR/EEFyEqfr5IU/GxAKVw2yQp+QIUTlkC09M6ux2QoNa0S4G7inqTZBFDZ7v6AFJZxc0hr
O1T0G8IkUysDdpTD4IKIM3FjABCKF4IcC7nip6xTBNgRcMTorxFCSerWTxQtioIc2OXRCe6Tt8yN
DsptcgILrZvcJ8+8JI4Va8kjBVPaSBqhz0jf/EOJSiiaoCcFKIeHYoNr+LZtIbBJaMd5VEoMT/xi
jJyFVRYMSZ4QALWuOFnGTp1Fu9JEW4p7jmfwrFAnKokXIEHVtjjFyls3vDfRZCcld+N4VqhT1Wu5
oZkZPlQ5o0fpdLvRr53ue3FVzV6mf3R6Yze54TFNM8IF2q4WgVGhgX32AtMDSQigDAoIRe5nyrNp
cp5b56kgcOVrA5S/K1DsmjJhRhh38pw8mz1Q0UMF9Q3TjECKyTYZZO94CmVnya4hKojigC4iqVfO
Or5iauVNGdU51O4NO6+vrPAtHl9zPNMvRw3G9n2xQ3010yzksY/T/KQEGfRUT818umzgHLhEVqIr
OrYR1KxnWqcFpn4UiCPiA4GgQnYkcHMnhT1sW7cFaMrJthjausuc0uPYPWNDoeySWtnqbDUFucRM
1MKGTf+iuPFeB4Z3sCUPJC9chNRZeZgYQ4sQmTsB89Bvk8Uw5yAuoYQ2A08DAhvo5AKiCAY/jLJn
vszD8JzV+T7MEYQDgtQ5ybOZhqGsREAPGo+CCQlZYM884SVu3PFaea64CS/TSQDD/J85yklqMZqV
Sobeiaruk+57GHNaIUxnB0hRwwNBAp8M9alEoZcmIQU2OFdyRxBzP00xDSrtkrrbXPYKRpCCVPOn
JSq6j12F6cEW4l+CcAxSX5ReSl5rgm0CGB4Ax1Hwohsuch6FRTSgKjr213J8Wy1e3TxeXgV7vz5N
UHmeFMRpCB3B/IT/PYXK4DfB8qOJ5zeMiPECBLlfqYciduzTFvVtAACeh1nDjs2I67Ve22PyrNSP
5gJx9Z7j18ytA3UCsmUd85Yq5WezVDX9WALgLCkvk/g9CFJb0nlIJPKJzxa0MkIlFJ0BKggtg7CO
eWNZdpeDwRaEZLftm9p6OibF88JWHy5/L966qCsEowsoW1swKbbLTa9nuzAv7oTA4GCKWbkSqlyf
+0e9E+M5z4JKg1+0nvRtcq1N8qhUfusavuQlHiCwHZdWnBmJPk3STIpJomViC5jxyeoxwz08IT9D
sz3YDJltvPxBs50Zilb2KNcfw1gtY7mClNQ3fU9aKmBW/g68pKPsoy2hWq5fL3875llbGaT8X7Ym
s1skRPYwAyMwbuEFQxrtYxbyJghYiQa+HmbTcUeiiEe/rLJO1OIwnHAVP0qZY/qk7Sc4fW/HPnDF
u/7AV777Pzzm0ya1Ot0SBsFo55xIvw4uGfDMHTAlvJBHMUnneR2qc9YS3FyY6wIvH9K1cxb/xsrq
Yg4G0sIx99As9mMIxrkQBCkc5WEAo7nmRJ61yyO7gAQrZrO4qBTWYQReD6MMJhKSM3ZHNW1FiK0g
44mzD5w/fkDmDhY2mwh3jG7WOFZtV8+8pTMTIeRaGGlA7QsBjvywVUJiIOwlC4na5k21M7YlBlv7
N7my2424ybakANFstLeOVxRjr9eE0izY+EGmRV15SRhMiS7ghE6pPPlGOVWenmjzRkq1zL98Vpgu
rEDxBaq6mFTR6BGKObHavg1xWUwb4TABpJ5tpi06gtfavt5UjsXtXZ+3WIk/fVqkS9C9OFu1aUa4
bT9GHDJbyCGrlN7Ejg08RQiUYugUPo98hxWFUJ0A7Q5K/ec0U3rQQRulgHL60j3Kwl5P7y9vJCvo
rP8+dREaXWQuTQelyMHcmf1Bql6T/Darni9bYVQMsHefq6BuQnGaUbkyYCWBvAtJIUPoaXQ+D9XJ
qIV8MUPdflKjBpFRwYymvE+g51bmyA6sX+oYufJ8FWvcMh8rGV+vi7oG1Vbtq4XsXnEtbSp4oLgj
0hqJnXg8RyBbRCcTQDWjtY9KwTn7Vyi3wBEgdcWjN3a6LrAnsLmFmq1Zj1PMKYyxT9fKGPHKVQBZ
oLweNSLqzqOj3jc7wvWsv9nxtXlYvAyiGgtvfoh1ua9XR0WsMEF7PxUk6zhtoLFFUNupAwYaDNGi
Ysqv9TAdZbU+yusJ9ZhUdXgGyEn3hgeBE5g4W0LsQ/n9J/gmb4Wq2V0+Atw9pc7ArOdxVMQ1nPMA
NowNwHS5bT6pNkAMhFV1tsfvCm+U4LxfR4KWThS5UKwFURj1IWe5XRK5QU7RemDjC3zhFfA2ddd5
2W38hocjnse4B1EoThyuADkzdK1sU98UXOFVFTfIsaP0OsxfrCmz/2pLP1dHfcalg3wkClsi5q01
009UJNjSVeBGrzHwiQPI0AhQ999Dpqg9pT5k3SlBPnS4XSdrhOxXu8xXajE0oPDSgxejSVovtzoA
UdMgflcFSbGXtjGcSZoKnkuxHhjrr0vFu2nuArWIId/deknuGAPSi2kbbNRvCqCMdufzB3qZ1wUq
zh8kwYBOUgFPC2q5S1pcR1M03Pdx4AYq5vYrcVOKEaccxnQfzA3J4K9UUY2lTA0KJLSQSGAGVblW
0++B9J3jPczd+zRAA7SqVCgSMYaB8EX+KGRD3+FOPswfXDiWy+M5YWZHK3PUe6LTglbRAxAKVWl0
UFPDEUeockw8DAwz0UYChplWsHuf89g1ZpenvbrgCeint+lVDUBf+Ax+XsjrvJSusBN5HPdMn/it
oy0q56RTag3KoimEwa7FYL4Infi3sTzwuZuZdwQQPNBt1QgmmUov27LRtFGXLXBHiO+/rwjFV/b6
5kP7zv0b71hZoyJnPMo91B/x/LMe0Zf3SAePsE29Q/Ppow4LWXuORd76qHhZykYuFM3H+gZX+FZt
cp8Qigb2/MgHW7O8EfO6qg5SNOgi0SJdS9pF1jzN+GjhnWy+mOqL2b1fXhDPBFnvKokwFKEuzBgm
1Aq6XPqt3oEK0+LJgrKtmGRSToFv0A8BzNFJWWW0IEoZpJvGULxIbzbqNP1NMUdVga/EEDV0xui6
azS0cTbMinUkNE8ENSEAlxtsCXMJICiuwbPHXNfKHh3boxTkZNoyg38suVtiO8ZJjtzMAMug5Bgv
ufuz7fiiKayEdr1KKuhGkzgZbYxV9pC+gz6oAwEwzG0kQG/z2JdY8X1liu7/F12D5ACUCUcdSkFA
xEoKjxSb1YWHBt0/34zuUidR37WgIkbKlaFWXvvNazG7ij+6SHnQF7XFxrns8jJvUZTPF9FcR02J
+lsY9J4VPKXLFtpmivKeL09p2tomqlXZMLlVo28S4P3BxOZog+mGUHuXfibTdgQOe5RKx4obu8aY
hy5jBMEI7IHbm2ZeFOvdoeJpPEu6AKoQfABUCdJtfk+KQLIC5hgTM1WVL6v+5d3hfg8qpgZm1iVl
RVJgu/cUzD0HO+MGxhyworu88WPepyAHbBV+llGssmDAAcqsQyF/F7mCm6xHhEog89Bm0BSgfb4a
GLtgFK0Rq8nn3ZI/9JPhDPKzJdyMau7Ifew0beLLYu+oTeSNIAQyrWU7NzdK1dtNDK6xdnagPsPZ
ZHbc+PxVVE4sNlUIsAMYVyKz9/V02I4RHhcyD0zPNAOaV9UEtPKcDqufmrluAiw+632zPbbKe798
/xt3wSycqaJKf06nlCbioIsdvqB+M3q6Y+oO5kk2qCd5+Z+MVzEd5tMc3U7ptCkUrArmxCq05/Ch
kr5dXhArUQKo8H/roTmT1CBPhU4WlmNsPobKERQLju4GOY//UGYltms7VBBKrFyKoAZnHSuANKFv
v6saTz+19yBU8bvX5GC6HWSiyk1zNFVnulmOhmr/QcWXeZeslkvFFwmThtKSYD8jjM2AaDJMbZwL
CaCrzAsSLi8H6zgCf4sUQAaCA/nv1+MYlEEhNom4HOvssU+vZiLpNL2JNYalE9lGIdK9/DVZJ0AD
qhidXQMQL/py6TJhaCujm48SXls1BmyXSnWG9MdlKx9eR9d98OBU8YTHus6mxRYzqBep6kkegFFN
kvbq192LdCP8FQAG1HafpqjQMYpJPaNbthyVQ3QnQ6xHcPTrxemvCe9vuOEmvKwdXNujHtJWpQ+6
mmJpYNw5ZIPTE422aGNiFhvEG6Wrfp8QRLk9ZpajgDYJ5OmQLjkfh8vnSi/KoF+Osygo7lQMiy2O
OSZU5aiwbEVRjO04xok3FAICN+dzss7myjgdZGYN09JGWUtHtEHmU+pB3rDb6jaBGZkbyCLVXPJo
5j0PrniZzJRBRYXGNRXKHAZmY8xHEG7sQHIUW069r33LU/wANHyxI19xB2OZy/zAiBu6fj6PlA1R
0y0qDofslyflGhIxbrANDkA0g1dw5IsAs0IroJYAwP22R2UWLd674hjJy1G8b67DWzJwEt8vhq2A
gX9P3lCYEnpMnsPW4XxPkhCfHc+VYSrqSEkaFIMigdCwisznWRLnt2lJ65s2UrNNo0x66Fb6EvtK
KudHfbLyJy23wmgXS63htLFU/sxMJbULUTX2lhQnD0MvYHq5wpQopBinJHPbdDJPl3818+CpmBTT
wVGIwT+qFJGDaG7Q5AGpUSHsZDWw1bx15Ob1shUWwA2UGJ9mqHtoqdrJQhtOBPUiKDPvWj+GfEu0
Le75/Hm8FRF/XCV7TdjrzRJpyzHvNkZyY5muEPF63uTnnn3q1XIoHxOXWAaKH+GxBY69AKbXdOcD
XmOA+ei3As8a06NX1ijHMse0EaWpRaC41sERNAH9+BDakAN1stvqVobMAp+JnZmgr78YdQOoo6YU
0++IPIFNEuR56NV00JVQQLzEUz9nfzOTsMwRhTMauVpKY7igQysdq+Ckm9d5sB///dwI7heIfSFR
BajIOut0p5qo55g2Rw6yS57IYM6ALYRkZUOYTFzeZDcrgzQgBkPk2gyQLVEXWiaFmOsekfGAce1+
FNGBGiKFkxXzbJDbbeXpbZxAn57UBYzgRglKGzhI+/K5ZYa01SqoGoAUoYYdN7p0NIeq3ShqV296
dGecaNRvg7C56Zpuo3bxXmkTXupKNujsiH2apknXS0MUJj2Yl6NUvcXxizoPtibuA/EaV7N3eZXM
fQSVDoIgSokg9f26j6k2oiGBqdljqbyl424WOdGP490WAQ2uvlM+zIFpDTi/llnsg0ba16ayn4eC
86aQ2VHpn1NkUbG8CKD8vKiI5UpvGzsR46rJHco2NrrhoqP+7DfVi3SLeXXojYJJZ9xKj3NotyHH
Z5irxQw5eBQxEHAGdaiyWY2rShaPTWFCSE37oRuBVwY1d9CZ6Zwage+hFa+fQRugvFHHvfJxp8iR
kxLokXZV33RX8lN+3e7ag+JIewlYz2wv3PEQHUz3XBmnwmPRQjM5F0HKnM6AbtV3Ya05lhY4Qfpk
VDzAE3tLP1dKBRNVrmKF6JIfdWFGXojyffteWu3m8jFgtiXxfsFFDRwcEEHkZ6z8tC0LRav1Ekn4
PkKnYDv60nf0khxwZkWg+fija4a5tJVNah8VfMRiiCuS+KMrmT5Mkb28Er4nkNGp37L2Q044/I74
yVks60m6Xiy1pxhZx3SEHFrHb6T+BCCC84tkJI3PYzpgrhCKdUQdDPhMev5HN8qhmCMYEpJnPUid
KtwsxcJZDtmms2i5MkIlJHNnJn2vzzJCWHXdp9lR0lDaDPKD0OR/5SYrW5SbGNEyJ1Mc4Bl6o/v1
BMkpCeIwReKA3iPaWr9SkLMOvCPAPOwro5SfJHJsDVaMXVR9oshneUSnovG5rxVmDF3ZodwCaY9e
KiXsjG3paRoECKxifOvD0uvVpHeEJd1CIPK2K9VvgdA9aVr/rRUlj+OczDcTSVIA7Aa+m+6t1ktf
6iNIFY6dSyZBM1cXkKyotuQAIXeAFPBPjkH2sv8xSL9FQVtnKTHGhI7K4+yQ0UzAoZ3qnZAX8cnR
2Sfi0xh1T8lyhNoX9FCPqlJv+6Dcjub4Ukxj/Fcvss9t/MhxVwFNTIQylkZzPhKsUY27Dm0T6Trb
IKhBu2XwCs3uILgg2z1gH4Y98OYpeAulEosp0+c4jrDQoTp00rM57KPJ53w54pD0yQeUEgh2TOGh
2Us5rCymUhdHeNLr9+ED0UZH5z9wQ3/cEFh+dDsDVImaM/+dzcqa1oap7DNIDXnUexgm/P39beYm
G1OxLQe0kYDqTM/xQeSBrHgmqXQ0a+Y8FHTBPFbFm9bHtmX+P9K+a0luHmn2iRhBb25B0368v2GM
ZiSCHqABQT79SWrjX7U4fYa7315LMdUAgUKZrMx/0mo7W9QSCDBmlTq2tjcvCmjRyQdbUWQGIPvA
IckD4xcor/+Zz0FZG5RMENUDxmHhULMUswhTDaPNCzvOgxxi25EKsubhfPvWhBcuedJzawtP6iWF
J6bJmKuI3U7bpjgpdpRHa8/exQTy3M7iYCY1pSAzQTQxXz5xU+PuCX/y2wdzO5C1RX1Vq0Z2d25t
cRrrVJqDo2IPu0ABwL4m9ZW5V8h4kirk4Yl6LULaEgs8TUNH7JkoZm3Blw/nn6+4OJw1VQq1MXPU
nYS5b8t2q3R5uvLMX6yjnC1ziXwfwAVrxD1uQHwaIXAnt9WW76C5iHOyylF5aZbp3NbCTRtUH/sS
ONc3735+EZSrDuIV5U23fgEuPXfnlubX6cxP54XtViOcJUqEUzRTOtBIkOm2D/6zhvrFLzVPymJu
1ZvVfv42pzY5JoIcvK51dS/jZ7VYmSi5GEjDHf+fgeVX8uJWK/PSdnHFxHEWTRqH37VHG3rFUBzw
u2gNUfS7TvflGTgzufhYfZVlZjmbFFGytSGj8pyGxYMTZXjssl8qdNrTm84vbvvn8l49QOF8JWS5
iLHHIPDvWQKQBC4LHpMUZlvGcCv9HkQIvjxqMV4iaO/Wvhs4p8SEXECGxxZj6Rv6k4ZruNFLb+25
/YUD8Ko8GQoVH7UYOEgef7nmZz2tstPOf+XLNp+tcnF0TDCqtFlizelK/VS24JekfgUeuLkYF2/d
D0jQ+eIK43d+v5axXF4gCBFnSTj9C+ZJ17q+YaCDfrOq17J9G/ipL2+/DybWTMwX5+weepow7QqD
k29gHUIRuA71stnxUVl5ZdfMzP9+ZqaQtSnrTDHeVLsIRl39WSVAvromX4ENXn6CkM4CMYg50C9j
ukOfAJ+Zt/hat33IQMxUbnr0AEMZ1lH1uFbyu9hdcc/MLY7gkEklqYScX1Z5LB0gpZO3BrAgcKHd
1kqQRmsu+lLWd25wcRqHzh0xY820N47CVmCXnut7oOjU+g8tt5++PxsX48w/i7MXRSzGFcW1agGn
iYKHMB8NCMcYB3O8seK77y1ddM9nlhauLGmMIVFUfLXM/Uitz15E3//9i+MbZ9tmL56bCcrWjczn
pYR6fOOe3I0ZJqHiKz/5S2UfUBwDveLat1pb1SIXELE+DFrZ4yzq5oGp4jC2w/Z/XNji/ubNWEth
4GKVY2hvnBeK4l9+ckLMBOvX7GkK7cM/7BScb+fiOmMvO2ui2E5VhtVuxsN1W/AcUkw6QTD5P2Dk
u+g/zg7IIoLVtaqn5u+t9FWf3XguSff5RoKpckZkGqGGedHn1Umq+VR8cf1nVhfxbF5mihc3+IDm
pn93DjM7poB6Xv8wV8bWgsnLIcSZtYUvsZ2GO6KHNVYTcz8d873iA7oBzVhjb/j99ToMdMWZfEFP
cncCRm5CuDdoR+YkhHJzU3dy0wOcsnJQVy7DcoBqShQlKazZMe/zKyNFYp5Fs8Rj9WQBxPsfMQpf
/HwQu4CqpAck4BLl2iUNhtql575pGmnxGPQbueWVr378K8ZcC8guf8AzewsnAzS55ImOmNbc0Jio
4ZzV6dcgKjcgqFdG/Q91+z/bXPiYdhK5SSmik+RJBGqI4bTnCUCbiSHvmks5iLr+e/mSOfE6W+fC
54Cxz2l7gXWqtxTxZrkHG2eYFVD1sjCvU51W7+HFh+jM4MLdlOo0VDH/vbHdrhmi8RTvRgN0i9Ov
mHS+/sxA06xsqxzqluSfnFu0EIHd10zvC87PY7xS4glR9swLM7N9yR/OlR3Mq038lkJAeo2Y6HJQ
cWZy4ezySpc4S86c8WmRGcrtbG4CKGbOZde755djJrRuZnFL2/wiXGiXCigt8/kMvc+829qzHYCH
d8+PdsRAWbS2oxdTvz/mloXHqTUhx91iRzE9HlWBdqDXSuhAfAE11k0SpGttxYtvx5m9RXCRpQm3
7RHL8+L3OjNICQUL3Xz7/pxcTobOrCwuP0NJ184HrCoDtMcfcRMtj1gRIE1Bs9XB/+VtOmDGUQ3Z
uT9ouIZ31S6mKWf2F45gtCcxsBTOztwUNyUxT5DSAD1TeYo/57R6DOztrAU5brWV6b217V14AzdN
ba6m2N4ufodkHWHlPU9Wr+GFQwPKDg+EhVAmmWcF/04gFLM1Rn3CTKL72Ifte/ubnM7JkYOZEUKc
zWp1af5ei7f/L4OLZXVFnFXo9hfQJc4Eaa+0bbPt9gz0UxLouzWqvwubiG60bv/W6gB7zeKM5kM3
KNSLQXY1uWXUsMEORtvCpLyiFmvYkosrO7O1OKmJoXGlE7/nxmbhtGmrZb73Xu5UBMEeVDXWYPGX
/Mtfi1t8Oz5NtuJQfLv5wpt4FjNzp2MKcWaFb9No9cJfivZNcKJgUAPoplmT8e/DUpaN0oJ8o3rP
R+Ji6L7ZYYTCi8rTdKcAc4tyEwQhwTvwH1TQLp7TM9ML362PecKryqnmsTIKRDiGKPADDvaRo5PU
EDXQD/+1xN/MwGeB9siAsCf674uzM+lNwqWDs2NZUoRjVYst+u+AdenGGt3cb9/85VYARqhB5lnV
vzTgi0aL0ceBLWAJITTbbeW+3WUkDdbo/34Xj5aWgFKe0bU6+v3Lfphm5gnzLA5RD6AyP3SUXLLA
KYmMfTm/FWY0T3eaUPj44QXGw/fO/EJcDIKlf9tevlBSr7VamLBtQ3YinTYWR2KTV6TV3r83dPGk
gnwLtgDwdb6U0NjY8LoE7Q1Gracer0aLyqF3NzAANuyXGJ1wGvY/tN33Vi85G4wD67gdlqN/IcqO
YyZoAq7s91w7jc1b3Tx49eP3Ji7e+TMbS5JsWsTFNMoJYmw9dDWriP0oB4LhiMCNwEABBSTyPxpc
3AKloyjGuAZ2cu9czx0Veyf35c5AF2e9oXJxB8G5CVAtRDW/qJUaqSlHzPZm79L6dNCVosXWHP5J
5d8El92/rSwctVbTOq0GfKcOdHAmkuz0sTqMEfRXtuNarWJtRQsfrSptqWtTX71LFR3nxCWFvimS
terc/GguL/V8ymclEgwXLcvwtqZgYjwHI6YDFWIAlVIEt/qr85Y8aD406TfDdk0ndK6HfWNxWZef
ZKc3pa1n76nd+iy/4+KVt9fqiFb3sGP1QeSrc+mXvMfZIq3FSTSmIoMo1wTil6feCRLA2g9FxJ5T
n7aRtHCzDR+B/CO0j9coWC5loBhIALsPoKM6pnEX1cGCO2lvD1DkEoCDebh4coeh8B+KD8plDfqh
73XETKLffX/3LnzVmRsO2JlZe/FLc8XE0KDUFNDBmk0UDw9yjfziwtkEhNMG7SJGzzFyMf/7WfE4
U0crjoFNhYJN61tg9YDzJno1rLmQS+sAIhCZlQftO8jg/W2ndL26mVTYMTflFYIEjNMP0HDGF5t7
GPU1iK3W6uKX/CRyyz825990tjYmK5s5OWhuBx9h5kwM0W2tHBMBM7C4P6xJ5lzKLUGED6pH05zp
HpdzK7WZgjN2AHtmC13VPZul7+JA3ZUYK6WHxqe3q8n77KUWN3BWxP7NE4wXYfmQm5NVxWY387gS
FXLcLcFM+sYKnU0dsFUtsAtZ0Lmx5cttaYmatwO2cwSyQx9OpvPkQjO3lJ+a9Ptqpfp66cCcLe13
6/bs49kjaxyegmm8oxC0vFXSj+8v1tpqFg9AobJ4qFo45aYEAFB/VJ2DoNeVd4+BQyNf8x6Xrhn4
JGaRKFvVoJ/591Fs00FMZTeU7znPScqv8t4jQgTfL+mSi0KV4Y+Vec1ne4YrbOXMAifJ4LeuLwO5
y29p0GYEilhBc1cGaNavtmkunsEzowu/mKScZcyDUXOT3EHm66RcFbjWgAdglHB19nRlI3+XCs6X
mGqC6hQbqdTDrreKKyoZJnsGNfp+Ly88NCDbmsXZZiSQ8WWQI9WMQnoQvJ1QKFI/KuaCJL4hhezX
PtqFrOYvS4uDaDZDD9AaBIZAO+piDg0Rz0CywEuI41NMpnt+y8i6GtbaAhcOueepKsCyCaIeByTt
g/RuIZN9bCr9TjXKlTLG78v6xU+d7ebSE1ceFx0DjytEcUUwIw7jz6Qm8IxQmRCrj83FI3lmbvGo
xR10vhSbz46/2kmQ1SZ77Q6F/pD5xWZt2v7iM4OXGXAjyEt+pQWpzc4bjBROeAY5gVk4ig1Cn+vj
b7HfjlgP35/MSxx0IBXWIZ/hAV3/JRBpK1VJ4hq0wrjl4Eoj9jv0ptGk/ywI2HhjoMViFMGsjKzF
e5eOjI0SEaIfoCgxrfe3exnr0jLboajelcb1EbH4poIJFgpdvX9Sev+Ndp+ZGAxNXaJ8817Ty2wA
I3SGQv8RipO7XQk62dtBiQTy0w7M+5VcufIX32/QGxsY3IJMIrz03+urJi8Fehosx02Q3BkBBvnu
+lcBVsrfVFn3zdo5vbSf5/YWN3/seGZAPByUub3uN8Z7KRPfbE98lU3tsiGA4WaqOw0Egn8vzBZl
o6cmnGYPyQmxKThKJ8peVisZ93yLl7cch+P/zCwHM/SOiboT8GRassmZQlx3FYI6f4LvTCw+UaZR
xroCJqpjt/s9+Fz8oO8z4K5/NlYLoxcgWyiI4sTPRElf9cKzISlLpYG1bJdu2xOix81vTpxVVbSL
O4eoEZcKiEXbW9wsmaEsog+40l4sA0XlYVf8+N5rXDwCEMEBv8rMS7osggJIn6o6lCXec+PVzRzi
0htb+VF5knxv5/IlOjO0ONQ8H+NkdHHW6gb8kQp6kUmY+0oRVk/9Lg8qv16ruV56QJH1/ntpi5es
Ut206Ck4V0WU3jF0BSrNH16TB8xWR5kNadO1QP/i10JHx8X8G6wuM0HPYfDAGZLQFuV48cD+a5Gk
mWLqz99ftnNLvWGtV4IGDQhIYkOPWUwo9HSvTcqCf/K1PPBHAmgG7N4yLu07GbcS6ifobCTbco/G
/yndTHfQJEeKVKtEX4NdXarKQf78j8VFjJoqqEjaM70Fen4WmQeYrcyvLTT/UesBHvg2DdofkMkU
/j9YqqvqyHExkgOFr8UxiTuDGmUNAp4BkbEO1mEN9K0uOFnqXR2oz2uMmRfDAs9APghhg1mHYnGn
Mc0EfoGmnDPebq4UPA9ALaLVONPJ2w5ZezIvFGPAPmK72FwNPeTltNGYNRqIgEFZXuy6Hd/8y1ex
dXDppQD83M7saM4C8CSzrFzlOPyDb3iYPqbYSe6rZgBdtNEA964Bzt+kIrYafv8B1wwv9jMVyaSX
LWg6HSb3blb7UMQ9eNmaGuD/57v92cjFAWWtrWRd1swdle4oH/JQyXx2mIUVxaZkgX33vy1r8TZP
A+brxYj0yZD8MGl0I9vyOFhs972ZiyH42XdbZu+G0nA6GTgfaJ6g4HJnbPWMDC9aQeY4dRVwM7v5
5UN9bm7xDDipUefZTDlfHGdSL77JT7mv3sfXdkT39tq81sVXB2JQGDiGsNzXCZ9BszqlEHjejHto
vpj7GYE2V3S7MvQ2zT6N1nrCl96AM4PL7fS4ArGIcebABn5P71/d5mHlg13cQUxRoy4HfOqXSRRr
SsxelkjQxv2/aNHiwD3a1/NMXeyvkqJdXM+ZtcWpLyZapinH9/qdVKihtS1/AkL04N7TrdygU/K8
Js160aIDEnEQUYKAZemPO6dMtbGDRZkc0uoxhY7v9zu4ZmD+9zNPJRrmiKpQ1TdZguuhfs3j1cbI
pXAUihrQhrLhcvF+/m2CK1mRWfOugXNkxq+UJ1Cv9+DhKTG0V/74fj2XPdOZtcWdYgVEuVVkYfBM
oPLFEd/H0TxLA9amoNisFnYu79+fxS0ezMaZHL220MsWUbOrguLazMgHVOqD+QgWP5VgTUnpYv0K
aOxZ/Q90g18UtzTeczq04HjTb62PeYpUHtzPNjD2wIAT9T8AW15c4h+Dy4wF1WPuVDEMlsW9mXwK
ev/9J7vwZtmI5TS8yLN29FIHzUiEWioDgA6OSEFhrfZjBDYuueM8LqLvTWlIjVd87uI09p3JICor
ULNiXgBJAKJzN5CWeeLUDDzmkISxIDEeDAddQ2mnpBm0QOgF9dWeh7kSnzrQ7qKwTXiT7xNwrKku
xmJqK2KD+1CNPBQ2BS0vDQ08/a7dRXJwAmrqL1Nyk1Xmq9U9UOnejWZFOsiNl4q2bysZuMIK21oh
Dkhietr4SLaetLglmXi2DH0rGmjETd6mr96gxOuzcTwkaQIVqGqb2PylMCoM+d55QFLEAz+AEEbp
rFPvDkBoa1FfpL5B2bYBwlJrJClGHkDxbtNAJsPTXxqGXD41IwuRtKM+ZWUeNeD842jgcPvQjXTL
FJaDrpD6dTn5dQWgfkcJzTzwBUJrKLfwl8aAs4okSrIdpXzvOxAaia73afLQltNjVUHdgR5sF4zF
7GbC72FTFTBqEa7eW/GxTVy/nzu1WhFOseZjwPJQUycYXZXQUfg55h50UftOAqG3il9b6FBz3b0Z
p5+KEH7C3Ghw7Y0V/9RpSZoYfD8c3JFzDs8mlSi5EznjU9aikyL5aWif0tzY0b4+tgb+NRNbrlbE
KSbCDCxyROo3mPvR4CAReBG6TWKLh96UAVuU+6LL9qnCn6zeDhL7V4HQPJVV2LaCwD+HVqf7Ro8K
djKUx15Kn3kKdjx7sYf8KS21UGc26bva52oTpAVYyco41OqKlGqP4LD1JR3DzLZ9q7T2ihv/qNXy
ljvTPVAloBRLAkVwYtmFn+jPhZq8i1LxNbCNcZW9uT2mmbQmcGrAA1uPjO4UYPDoZFcvStuCYxsy
E8NNNjGcfmR+jU7GoUFH7grCApzoVs1I3N53fC5/HDUFcwut2E3VEAFWipJ8lx/sGNw2VusrzujT
3gx6TLrGrNgA/UX6tAuaCY/ihEnJzyx3QS6eQOQb3NQUHFtDHgi79Kne7Xlf7NShCpO03mTdjZbt
O37X2/2ps/AKsV0G+sJBU8LSBV8l/jWjxU0dJ9fg179NW9AXQ86+vAM6eoeuD3aleJPmM/5oyNDk
z/X6l27UYZz3fo57OyHozseHclBC5NzXNX6Twl4oai+lIvxUmXZ29cupKpJmjs+yN7vPCapBYdmm
B7WBxnCPYSY923qjdVeY6R4BQmjFH0rJwbywi7Viy91iA+hd0MYq4ZZLVGXr2mIfuz/Lwtw4TfPD
0vKw1m4H8avNAOegDjGn9tZzy6BOPZLj7ifZQJgzErDR5G1LlEE8ttVzV2g+CFeg59VEnoLN6Kag
dwB1rVt9A62dDXcseK8yKKVL3LTbDg3Qf/1EquoWSbFPZUOolvvlCIWhBAMUGYEwyT21Xvtq2rTW
diz51i6s0BM2CqUCXH3yqtApqd2jhnOW5EaQZI9txoiVVYFItJNq1aRFhb9Ke5IXHQGN2QaqYIGt
/UDr69Q3e5fhAYwxsWF7oanzg3C8oAGpvXEzGmHhpFtHYGrfyUOG293lN1MlfM/lAdMfjM7FfW/v
eF7da+bObFLfBqoWD9DGVbprBb9Dmwaix6ovWvmm4DDosvRntr2ilaQTVZSzVxMV9D5R/cHZj4Pc
6zWYuNQqVNUqoEwQo2Kkd17k8FkrDEh60d0pTPtA9e+WCcd3yuQ9n/jBSgEVYfx1MvB1kiQ03C6q
4u528uKt0oKzUIF0qwZQTgdwhL7Xy37H2VNj0gjQMKKWU2COn72dPFQ88UGBGY59HFYzLxdo1gwR
E6rflMYQqaUWgNzG59oVtcUNbQqf0ZwwULHWZhEwQwuHYSJFg5SgIHHnHgwkQHZPJhXM9vpdBQLX
zDgMlgK5e8NXpUIqvtcdufNs+8aL+0jUzeOkVEdXpCQBpbTbB5a5FfjtJpxWj0eupdYuwQeNxYMo
+mu3qDYO+zXUw0czPmjKeMy8HnCMx3LM9oxyIgWoFzrfTRwyKTe6WfvCuBFoUrgxC5zWPTRacSy8
MvptBGN5imEA1UHh5N2AiREzQ20IfcaDR2/qUidVPF9KpEBdS+pY7BsGSj6KRef04Na1XxspHuFm
m+XMb0Cda6kFNE+KQ989ue2vvvpwEpwK9YW22Q0mSP0iNQmaXgd7KEO1NkKVpqHTlQevgnxFMchN
27gHV28iJzFe5GiHed8ERuYhApBEAYEq7R5L3SJOaZIhKfDu3DitHRkpD7y+fFBNuRUKIA1g8LOm
bAut2FCA5dfwmrCY3FuQXu/YUL+rbQcEJbrarIt4PBEPZGeseBqg/Ab9moBZlPTQk6pSPSplTNIc
k4paHkDHMqgwUtjLj0Srw8RmgcjrSM0yeH41vaI6vDWrukNj9ierVm/UBnTJnEW8nTZq4fzqNHtb
iHjPLWfTcDVydPsKvOa7ijnguoVPZ9T2RRMHnkGjGC67bt1Hj9KHIhu3vSsHP+n7By/NnspavU+U
+iZzDD+nUJ5sJtKrHF5Jhf6MgK5wqdxgEvqFu31UarFOONPvMad/rarAWPWTIkE8O1yBMyfsmgn7
nT8oGVxI1ihNoEr9cWpLHrX9uE2n0TfUOoC6/E9Ei58gFbwzrPiJS77tnPxliO07mec5acQwh2nm
xquyfZk5pzJxttNEP4bcfhO1fTB6fed4NDTzmkO40vwxGf1b1gFpk/XO3k2dq1KBH9Cn/rnnHQQw
MC1RagbhbRcOLNsnVRdmw3gsFNwKNTvySQ21FFJNTqv5JbhICCQEP/tuesKNisychfpkB1mXHvMu
2yFc3pctWhRlX/hVKg/NgOliqBElNu5H7YZlnm2swn6iGtvAd/+UOv5P0h7VAeqaY+KygFv1jSVd
X8XOGxaE2lie20R1hiAFvxfWDuxqyu6NXr7nYGju7fyGVzWOqov5A1loEwHVP6S1+hGyEMmNMuFY
Vm04euYJwJOaUPuXJZSMOJVKoIR9p+eAAmkpLja4Ix5cM91Snn/oQtvESn5IExEkjnc3SgjSgqky
SmJxhTTrlg71XreSCE/BgQNclKb1T6dtnxPXI0qsB0MLvZahPU556TMQz+oT1A0kFN8l2Jkwjgnn
P9R+HA8bm+H0K+0BWxamwnzVFO2o40BPaQpCnjFMKwjcFHVo1DzgICPqVXZ0s2zLzXaf69ZHE/e3
uWie4WI/x4G9jgXGgVvzNLnJlbCzh3ikld83jfTztN8lnhKNuXEPrfGDolWhzdNXzGZfA1AXoi+K
IDl3QSejbd0MLzE8m1EmUSzaT5UpV6Ot7adaPySWFeUdTo9os5CXaSA9A52pbEMnFiVtd6WX5uiD
+AARMoLr3DW2TYZT4np7IB0Asbb28djunCyFdyoerA4vXq1te32CNJchQZklmwMf9UfTLh6Tht7a
sfxs2/6h88DoM7o99DZG69jiHoD5bYvD/IujEVgVSTR2w1VRt8dm1ANVq/ZFV3sEbEFBiR8Rl8ZG
c7Nt4eUBRvv3jovWTeeGo1LdZ5UGkr8G2nbKuLX1JJIdi8AjjUinGN68RN0lMtnTBm98NUL0RAR8
isMu10Eyghc4oZtOx3icDUrJKabbti4futS6LWjhS0O/kZMSWBru2GD5ijk8tnoaakX82JrWj3Js
n8Cf648TfdLBCkrrMnC5Frqeco9PceRxC3KhGBLMkBY0E8DTuwRF/16mxAHtQ8Az5Tkx2k/RpEqQ
W6iktdA1Tr1djBnxgPEuqJIBgFOw11M1yoz4oXZF7A+y1YlVuj8BcwkNfFK3xljm4FGSa+CGaqC2
ZyGAHabsV0zrbazSa16DrRLZFU77SZZ6VMhu39n0uoMkkpmmD0Y8aehIFHvKwFYnrL2msNDAWslg
0+nQ91lgaDkSBS2+carulIlpZ4oYnDepXZCUaT1ByH/IWR2qRnEYJ/kRTxJEElLrSCuyXTny4wSG
byQp+MBgX4OWD6j44qZ+LfP8Q7Wkj3HyvR4nD9mYH5QObzWGwNKseOoc71Dl/V4AXVll/esg0b8o
lTJoOvieqYyfTXd4dWN1U5vIdnmH+N1tr0xe7uoEgwh4sZtehHVh+tbEDmjJPSZ6CupQ51aAfBSv
U3ebKenJyuvtVBQ7oXQd/r63pbUGUgw3/WXFbghphn0S61esECDIqcTe08EhExf6Q5uNKUGJY9Ob
bG9b8Z6mMfybcCgyDkjrMGunxNZnzunVxPst0+pj3+WGH2eSqDnQ2aWH7yweMAR3kIp6BUTdm8Ps
Tavr92XrBErFNp2H75cau8QSCXYvC/C2bZJGOQ6xDIuaHc2YP5al3iMri38IHaJaeXzVms1xxM5Z
BrNDt20eB6QGWgXtx6oP8qy2g6FKD3Ws3XFPRBo1biWg/m7nPYKRhJLB0fwpG1+TAQm0yAJEEIci
USPo2/rcQuiqjeqmmqz9OCm3euxFhdMHamn4TM3euepE49T8bK36hHrr1jSbn95QvuV4KSESOc6Z
KyRwqoeh5m+OlYLzxOzuJ0GBrkbW59iRxKVIqxyCwNU2cyUoiYZCknIS0N0AACourI3jFV2gT8XW
pm230TThFwp9zJTk2vNQjhitG52LnbDrrYTLn3Qn0L3uoav7jkAE8CjFS8HdGl686P2YyVOj1I9m
0aN51IJISsUhoumPTFgvTZe/Cp3uDB23GWrdn6aAanFXBwlvji0HTHbK6IYi4RSsg0tNUsxoufRB
1cdQuslW6cWdIoEfUcAJRpAxhu1Y3epQjOZpfNW0dYKmOr3qZXUHslGUNBSkWI03XrejF0wGBrDa
yjrRqbwWnrLPZP5u5Rnzx3REEJaEQ2+dmCJ3oFY7jihYEMrUXZc5vzQngdOhnwrFxAHVdCKsuAhS
iz7l0/DI9SLxuS5CcPTFxNHEzypr0qCwETZ4TXWXMvBn6ym/njS5R3ZnhC3KXX7Wx6/NOF4lVUaJ
3gzIlSuXTFWP/pCgtW9SxfLNSXnTBlSANKt8yh3vCBCbIJ6A5NTArTclLl0ymMOxE/SxqIfDOHti
mtQ3Td/9tJPqvjJHIqcBwnBN+jDp6mOHo25N053hKozk5QiqMW3QiKh5VNXF1us9hGEVflGlnurJ
+OnI/G3o4X9M5ny2bApUd4rcrr1vm2oDyeTnXGY3Ngo2WlGOQTsW+0nlHtGGbO9k2n3TeM+lxx6z
Vg+YpB/GGL+NjgVBCkRyg12cVI440eq1g1E3J4kDa2VZqI7jRqUqKazq1qvrNymsq2Gg71btXiVd
GpQ2MxC79adCtm8904+gjmghd2UeJMJ/g2GaKC8qAtLr64Fj4MZ7d5MmZBwhpJIDS2tknSBUZPB3
GVwHbw+mGLaIl588K39tkdRjZSfNmucv9K01e0iwVUTNVOwyTTkB2h0W6EG5eLW8Ov+RxlkTjdl0
o9rZsVXNsEnqvQORKrXproAgrn05qRuQEu/tTtmzGE/L0L8g/Ap1IZERxi0nZVfeDrl2P2gVoG21
it9nqvtuMm402t6WnngxYjAb9TxwBjcJpIZakp4CnOllI6Bi4C3oasjIzYU1x20oMczqVLnaUa3M
XRm7YOGsuIPTORxHxGiuBanXxAEuFh+Ns/wQT+NEMEX80SjJPQJ4JGVFdqNp1kZYqBXE9qPbOjsl
RW9qmHKo3fPjLFJLevAL4IooodXSG4flHzROT+2o/Eyn5Bcf83fHxVYo8p5mKMa4rnmjJRNUDmSi
kSE3NlMSh8zT91OX+mlhf6h99yIrfQyGutkrrYoaZ43QDZWLZrIj7vU3TTr5TTb9cLQxDSBqcFd5
tW8N8nnMiue8xHOn1eytyOhIcoudoP64lUn9piVWQ1KIWaIBjrwGmJhBdX0+VIk/sOFh4PTD6+gj
QrgPV60OTVPivcbnHuXe9NTDaBTXji2P3YgRj57WeHOGU4G0PpHuz8SjP3Xe9DddaTfB6LmnpkBq
nXXOB3WcrTXZ12CcR+2vhriKXrAdd6DU7iZ8S2V7HRfpqyvUgBZt4MbAFwweyXJ5ZSWKQ6xxAEel
8/9I+7LmuHGs2V/ECHAnXrkUa1FplyzXC0OWLe77jl//Jdw3pqsg3uLY8zA9Ea0OHQEEDs6SJ9OA
bmyZvppdW2+g1Ig6AVO6TTR0hl1QCjK5qMOlNPDCRPBbNa6NrM0fjawPnsmGz94yD3E7+Z0WPVil
XDuawT7VqdiHow76Ah7nzO20Vdv01rLyY0LnQ9FZ1TEwIScfRyX+lhlH1CKo6IxPjZR8VIG+Uc3p
cZamyslD5hTB/JgY00ZByCP3uX7H5mo/lyAJ6arawLMbQCtPVl6lkLnTiKJwNWu5HWiJNyrWkSnj
fTWmzwnBGUXlvDBjnwb5fmos34joc1CrdF+nqAsGIO6UK3NbI0aVSbFVkDQxi+4GGvpQlnLygDqZ
rD/mVWGgzNyVft2q0Ehg8iktc9RytOnDyiH0nRHaOVUdQ4Z3aH4lKLBYiK6KyXKjPrsDWYxj1IEf
F5BaKjo3l8rUzqRqW494dRD6ViTcIVJ6NKpkO0eon3dtuWNW/VNvxodE1u4khe6sKXtgY7kbKuVx
luU3VGa/W6iNJ2mxrYbkZ55NlV1RZIVwy5ETotCmJtNjV4W1OxpTYetaQHYD02rfYsYbCeWXqVK0
bZRgVlpSsjulg6eEXnO/USudPWVscvKmcXuUg/xI1R5mvdx3JUYymtD6nlNU3CT5yMrpPUvi73mU
7eY8+gTIZW92gYPo3q8LgtKn/hrliqurtSPVOKlq091R/Nm0V77BUWxQA3tLFblx4OUNt5NTQEhR
qjEaa0Z1ljyW/baV+ntWApdbEI/N8nOYkCclQHejryWIYvSj4sqIFey+Tu6nMLtVmuzQZJllgy3z
1QpybMtQIZJU0195T1/6KEGJAOUA2hqxQ2LjNRxNf0Tb1GFBezuM1FdVdsyV4CmIpG9504F6hMzP
A1MBDaLP1mA81X27CQy49MRyi35CGS81nwewNKPGD2+oh/lNOk17PR2wrmk31fx7zsDEhvmhxB2T
+4fE+CZNqBZYppNFxOnhxEKm39WgP9Wa0lE02euo7luoCyZB5DVsOgyU4XU6MsTrVD1lafkdeoyu
kr00U7xDgdGRCIKkLNgY1kdNGPJclKdSTPcP/ejPOnNk5FdGgenKEmggc9xUc7qRJYKCJBTBh9IP
W+INpe5pMBpWgW+i7dNOxNfj5MbM+p/FLJ1CMOfQvngKafkwxKaXyvOmgwxon773/eQNmEmyVNwl
89usdS80QZodYBxXYYcS8QNmzpCXFnZpRm4/AZnfE1sNu72ZPeZN7UDr+rvZgwRMTR4Ms78py96N
ikclQs1RLad7VrEDkyx/QIDfIp1Cp2l4svT6lUaoitICpznyA01xCAqdefijH34ir6dkgONUv6Uy
fqNp7BuChJVAYwXVSJS2p+xDms23fqx3+jwjPGodI3ksx19UByUEaz2W5L6ljKgE985UT5sqUtw6
7eEOPapFXq1RDCkVKIjkIGUH4W9TzXaRdDh26Jglkl1Vh6z6VmMkrUNN2ewfa+udIbjAVJdNEdnJ
XeTM7Qcp5cPQGHh4MV/bk31a6Lu4e5Db0ifoCRRNtslA/BlXJaqs7+b4Nkc3BHDkONPw3DLX0l9n
hIc5NEpB17uv4I4L5B9m8Rl3dxZF6yXXdiRtXrLm3czeEBMiW0oci5huj8JnmWoOaVD6RVKKg2NK
bIszgExNekGIiw6m4iLlcqGAt6n08HlieCoZiquoFFsNcfS+Q/8m8TBEBVmyB5kdAzV28D871lV0
8VS7kIptqyPLNxKvpIg6kUEwNXwI1B+ognsz6xyQSTpZfSrNxmmHcV91KdTGJK/Xf5bhTwXvKw2U
Y10YjjFJTq9hCK0/8b85ydETiFCnMyV90+o/eARShIHbVZlDZrQXwhcTr7me/uqK1xj9BsVIULNK
7ZJ9Y6gaV9kuCkEoLkkUld4E3bnBDwvJG7Ifavk8ITgBwmGvgQxy7rdFjF+KMBiABwzuRoGTSqFn
4Nx3eCZaorq53rnQp7c1ebLTuESKsSMamIwoqhvMuM3obHcRAhcFZC5IySXsnoxGUm9JNlyCG4c5
ikvGtgKXmYE8foD0epyO/hQmDmrEN1nwbM2hO46GbwS9K2l4ctMGMaeS7oxWegrh8WcDpivIYae6
m0X6ZhiJbcThcUplP55RML/Jq90YR7sxLSe8+9H3LlAeAAq410i6UUcQ4MnfyvoDg1B+qaP5iyvU
4h5PTX8rh5gYLSffyN5K/dOMkApFfFBvDcC4AKQ14DK5qgJXYhchHymRc5QGoG2qpNuEAPsOL9VK
30c9dq839BewCReGBLQHieFSikjN3i1wJAMSHqNB9DcWQE+O+WgFmj0C9CzI+oEGpcwV0Pdm9Czr
a2Mfy0v4jwERXjHqwxDTCHvVufEtl5Kv/RCsy8qWHifP2kg7Sdqxn9cXtQQFA6YIoA7oCVmQSOGY
jDPYz6jpEU0SwIHLT85EloJBByM0Lnwzh/Gv0xIsHYhzewIgkmUjmZUMitdooqJrxiQsM448U4Gg
mhVvV1a3AEm/WJ2AgizrUU0ZxwZj4tQddvG+2uZgLK1WFd+Xvt35sgRAWJ/NXZ+oDMMQqgLdxKco
/gtaT0PXwSGBmQF8L5FqecYlnwOu9qxBWkHxks3QOoM9ONWrsdG2savfh9+u794SHOfcorCmPGnV
NLawplh5brLCodKt2j9ft8E/gAB8vFiVcKnAZF4z6Ark73UHsM1wEyPkDbSPsfFy6e26qZXlWPys
nJ30fM6qvKn4clhhp5AQUR8nc0Wwfs2GgCmaVUISmeB0Z5E/xwdL98pyZXJ98aT9ew4swdEZkjEB
GQWgdFIDmCq/8obo9Y1avKJnFgQkWw0cFtU5pDdEdCE3zxWKKxlQMWWwMovAP+6Vj2/xpZ59kbDV
g1krYai4CbecwgNJCsBy/ZoX4FtyzY7g44CDVRTlHxA2J7RvbVCmboE0gDB74dcri1qCDp8faUvw
cDQvjABz/hCDR8T5m9zRcrPcS24REW7/gq3nwpjg4Bj0s/pKwoELQyCammMTA5KlOdcPxPIjcXYi
BE+gFBaTZoZbGrxAK7a87f24dOTbrjggsnDnbfCO2vyKzbVzLngGjK1WsoneMlw3vVMcIKfc8hjc
TE70CFC0F27W8JQrd1d8fjMtrQuN4iWUe9SiKlBCxLOnspfr61paloGaEmSZEBB9GSEZZxV9FcmC
LKrxy6h3lvx4/fcvHr9zA8K3QpPSlKQJYUrnMrAxy9tgh2zurt8BSL7i7eSlLTu3JXwjoks4FB3E
OHQkvqA8Vzd8oDNyYwfCzQAHQbCRgGLl+gpXdvDLTDMl7QA9o+w9YQe1eaJokP5vBgQnPqAy2VU8
Zi1nTEeN6LJQZcVJfN04IH8w6wIOCVAYfaHyY8GMTo4CThrJQHOj8ZRRdhL0I64vZNEKRmnQ0MVJ
Iwr/+Zl/NdH/TnQNVnrUt4YZDmJM/EKi7nUz/ERdulc4UIydoimqKgQyvJdmenWOxsAC0HrMqk1V
M7foklsaWtsknl/LsHiBmpZ33eTCyi5M8jNytjI6Ak5S6pitVdAAje6mwV1V/f16zC5XJWxeFNct
ODsRLtTSkyx/n9e4shbw6dwAyKFBEU1NEINerkFt1KIfQvib1qMfmofpqhsdkuB8xltyjb/asP8Y
E4fkoAwgaYXJx4Hk4lmXgINS+4eiV5/+4rtgAhSSIFSmoNe5XFM5WAjmrBZh8ACkAG8hoE0CcOJ1
K79/jXDiQFQCKVqw92CCRRNuaDpnBYjWwXBoHNkG5w2qhAXI5osfnAvTwMwzZ/9EZWBNKXDhm4Gt
DhKYBnjQQeQqDlrTzKBKSXtQx4L8Fz1PYBSRLpmY/0PpIF5XQeALuVzopT3hnE+JVMHJwl6ysz57
n0tzMGd4B4zBWXOrytdo7NKWcODnOO87MwCT8ujImwGgPUj8Nt/RiuL8M1ySfXJQjq0d/WEGu2q+
CTzF775rN5Q5yhtn7JPctRH6hcDj8m8SYqk0GKtBqbF+tLN2LYTh+QQic8YbwOPAP6qupeBfQ99L
e8L5Ra2XkWiGvdrrP+PWrkAr9xTvuQqZ/mlBuOMm/CkZ0O9Y46ZZMyy82m2UTlLaYfOb9IWF1CUD
CDKNQ2+sXZ21ryx4Hda3kSpVWKH5pDB72IzeeFv/CmqbbVOHXx+6N1+ALCPPdWSHq6TxyzdIlg0V
BSHcYZGDB2CwRAqkkUul9GBguI094L6gDVje/zfEy1+dOL7nv9bEuTOdBIpVJtjWHKjtel9ML3/s
iS4NCJ4ITZy2CCm0Q2sDULhyZCO6GRqNefetd0IVM57hZFRbCNvmr01sAojRzsnzGBW4TwyaXrOq
vqQzEFkayb5nibRvYkP+uP5X8pt76UXA+GqY4GPUdKoRkeusA/y2SGlBTomBMdREOyZJeKN1k3vd
zNq3/f3zs1dZjfV0inJ829brXzlbcAH9AWWjOyl8w+rA1eJJPvu2YthBJlMtRlj77a+g8MEzu3TP
GZ16N/yOolK7yzwYxr99wwdxVla7aF9VFMzSUwLeS8FXhHVUjkaIs6X51r4AwXb7qB9CL3gOtr9Z
0u/RqaU71e49uiu3141//aI4dme2BXcRYNJGm0iPLwp65OmmKAFCXCk4LZhAWGIZKFmA/+BL8Bha
IFibNMjYY+DoddKtz64mN4haV/KVhRt6YUbw8IiBNX2Ia/XUAOXe53d6sJak8HNwefoVk4KOGM4G
BASgw7uMSXS1ZfJAuDQSfE7yzBV+kLyaNpHBqMP51+dVxt41k8qlyS4epsH6vSh3drRPExrNFYob
sjPfoMfsrz0ei5/qbIXCTZjbYSqVtINarbkztH1p7pRxbRfXbAiRCEDoJhr/OcMejp/BPt7Kdv2i
h7bxZFCbU6A+BYmzRu2wIKx1+e34X3XmUSIt6fQ+bNhJRwlA8UC5cKgfQs9yVT/fgX3SJZwFIfFC
l27l7398xy7OjXAy5SwJ6iEfyamoH0j5klK/XcsBFg//2YcTXIiW0QpNE9wxvfreBnutWnETa79f
cBOWVVGijYVyqusPqXrK1wLxhajlYouEYGI24nksSQUlcnRJO6Bh0J/uddXt4p//07cQ05dO6ggG
ARg7NUgtyyw9gtzByfvNdSt8u694ClPwFEZSRaHSwBeZUR85MUWLslMmewKNUhVrxGnU+vO6xZVb
ZQqOoppiGeS+BXzT+CIDAqvFj636ft3GQrZ0cYnEpCUkGBwqylbFQ6ntwUNt4LUK7rmAiPmQHysP
ZHd2d4q8tdrkwgN5fjpMwWW0NcZ587hSTlGD7mbcZ0dLlo9Kqrn5oKDzGNxXcefNwN9dX/DCqbcI
QdhnYubP/ML4ReTBrOk0kVNbcoLOX0m1ck4WAh2IjGkQ1DU5jSQRKx5jb0EFz/j99ANqCy2PDzCL
PXCCX9CxrJSKFopsMAaiNM4lRsGiI3h3K+3HWLfw1qONjC7y5AJxfRgO0HZKnHYj+drBfAV1z1qi
wI/e5WW4NCt8PaoPFPNOv9cY3TPXhNyf5PDkC13vfPMXmfWlOcHTZ1KaZkSe5FO36T0C9mmgYNVb
XqTv/PnHGt3M1yNyaY07trN3JWRUM+qww56GwAWSqjec0upWlMbWjAjePRqlWTbHWcYc6c1AD0b+
dv2cf3Uel4sQvDvAG1o5A3xzSub7UT1qyWvRzX98l3hvmGoQKwS33Bfuc3UyElqqDVghGvJq6fOt
nAzeHy8D5FC4RQZ0cb5q9w2tOnZSMSinFKgrzHBZQPRV5sqV/Q00EI4zrHCaBBXlWpQqL784a8pq
jrpeQW7CpQYwpecG/nhbPdEcsrG6DyS33R1jl9jNbQHJ9rWYcOEwoAqrgo9CgUciImdZDsBhBr5R
gtEnyabB4AB5cX0fF4ol+FZnJoTzEDEgjKIOG4n5Lg9TpH530G87r9yp3gwF3rX28O9C+5ctPbMn
vv7AvFhVVxEUZ+p3jBVxWnAImYFJYXCiWwwG7gj8YeLTp1flsMYjyRfz/zcOL3z5PQGc0zAObSF0
sjJAVjFPjAR6J080tmtQksdaumvqteaKcv0rykSIECRSmi0GrpRT9waGUzAegQQCMraqaXMBKQot
d0AfsQeA8jnFbcVQpQKzcGevcaQvcH/wbw0KFQOUzaCFER6F2aigIB9Ach0sEy5YJ7zwIT5qtvYB
7JcNOMVOWnmGlvf7X4N8Z849ZjtiKCknygnAJjm5xwi9idFTs8eVTb+Bln7l+eEO+Ovn/deccF0t
qL9qqoSSBRsKR6p2MzpMcfwiWfWKg1t6yy92UngKzDaT5AasCrg15oeKmicvg7HPEAJH/0VBd8Fn
X1gT3wSM7GkWwNooGsgb/Sbet9Crwjvu/qPxbACDWbr5N7q97hvWzAquQaFFaJY9Eo22z+3qPjDR
PHOum/hdS7v2yQR3APgfhi06eLhOh8xQkL7JGEKElLxXSvoWjHpOSjHDKs9+GWkrL+3idYBWjcF5
30Hw/bu2fXY6c1NSpXYo8Uyh5QkChOEbdF3uuO7YvIPv+VUfVimgFuIjKL7+x6QoK1EFllKH3KTm
p4+5F+wI7AU2DwExariyuUvfDyT6qGGAkxQ8w4LfgaAz5C+VGBk+xpjqBrLgzWM6RCt3gR8+8Qty
CngwaupoS4n8OwXGmNRMRf5TG+km1O5rNML7+C4EBLKM7q4fl8UHGREtFsNjdU3s4Wh9iT/Eishp
3je76m46WG68K30KAkzjnrfCogPZ1lvoqkQ3ul29rHGuLW2pCYUC8AwpqHGJ5TvMRodRW+D1itLM
7WPAK8FBwaa1wGPJkYEUCpfekFUD/7j0m2rO2gZwW3LqMdtwA+B/6GRljJUmPfGmmnxe39alVQGe
qBBkC2jCiXA+1awCwGcxYZ3WDeCfZBsD7IkR0T8uDvL6PQKZ3zzOXyrKUxy3QWtQdhqrj64/yJBO
nJ+vr2TpqQVPGEGfD+I+wCdebtw0kyGtc7iTScMgqHoq1tSnFrfqzIDwoslDXmKeDBFE1ewApU7p
O6dTub6INRv852d+CZI62MMSIVlmHlWKYQzA3VMwW1y3shiWnO+V8IZFCmmluIoBOXL6T+vE3mYP
zA533VbeNwfeoSxvGq/eNdC2m+ATEzt/gkbpygdbeklRTsLnAqsgGg2i+5CljqEojS/WQCRmAN9w
BFnN/g1z0V7wuNbQXjgeqE4D167IYAz70gIGfiLIQoqiBplyTGh/NulKL3Dh4oLnVQfVL7IGFfjl
y0+XhrQyMvBvnKSosGXjk4AIi2rfy8q7/vEWjgi1VLTKkd2Dw40K51yzlD7RW9jJSHmnNdInBjGP
kl6sBFQLPOjo/GgogENNBC1zMQEhLeuayWhlyHNy9louRx3ulHujcGR/8EBD+kJ38v3w/U9XpyFz
JIC5ANcEFlkh3pHzsKBxnMqnoHvP8sJBnNWsKjx9fbcujQjRTcvbjDmBEb6w/sjBsb3Pq8TaE/Wh
PraFELALMoS1QtPXT4e+GnDTQHEBXgPvfnlEDCmtQXPfyafM+k1DpUcNWJvWIPRfT/qFFbH2GWc1
coCkl0+qBUQm+IzK3fVv9DW0vzQgPFFTE+pGYKL0koC7u6wmD1oHUDKO5cRWcv1bZhr3CVFWQral
bwZoNtJHVNJA+iccjDiUOq7Dq55UKfAi87FhP2pTA5EMxm/o6/UFLoSHWOGZMeGARK1Sj3qHs495
S+uo7OmmRHKs7UCGMb9x7ubAISsNk8VNNeANAVHRQc4vbCpQaYo1YgroZMRV5GKa4LGzjJcizR4C
4GHUWtvK1bBdWefSpkLqwAAAR0PlU7xtrSVnLJ8bbKpsg/I9htxB4bJv1Oka1CdDqFRbUDzQtuuo
16VDem5Z2GHQfneol/fqyVCe6+l2CFfO6KL7MoGVIxqQUhbKRJd3rZYnVpMw5nc8ftSc5q52rHJj
uQFKvM+6zzUUx8CF6mD67fqmLq0MYQ6F80J9CoTRl4ZnpUVXHVwspyk6dPQQVau0qF8zCWhhYAjH
JEDp6QA1XVqIs7aqMnNAvdrLb0cfrDg/o8/BMyBPZ4J1aCVYWHimYQ4zyjCk6zh4woJSwKq0uslA
DLmld+m2xqSYM+Q22/NeaDmsNsoXvCRoHxDDoWCOB0g8lEFW1KVVotYKThvMsTtBDT7FP4c6arKq
I41Aoxr8uOJ1M6oh7/UxQ7RYAA24ifSDUf0x8P7SBP+MZ7GcBHpcRpkpn0BNZGMy1J7AoXf9rC1+
GxVvJQRYkRV9SUqqYsqbZEAgh5ldj1f64313AMfPBoOkx7Wa+9cIhy/oX2PCnS3zYK4QAMmg85FR
dAjjzaAPoxPPbC+j17+ytKVjAMJ1AN+xOIh2ChdYTUskXBpShuDI82Xgfnzlu/ITnF27+p4cevD0
2frazNbiEqF2AOFOJLVfLi+Kdf9vP/VKt1OQReIlckGyaGNQeSVFXyi/YjvPbAnbCbYCpYFaChzF
xtjLNy3QeqSyG894A27MtULQx60cFx5fXObrsIiUEq5eRh5tCI7DQGsX0+MKKufK0QxfinZy9e6m
HV8N9V5r3Sr4vP4NF3fzzB7/+dkNaDVzUowRK+zbxinrBvwPb5U62vka2mDprGBpvL+GxBnyOZeG
wGkLxjkdj+c03wJ2bKfh/aitpLBLL4r8WwYD4jVIlMWaUVaDiZrGyM3Ao2STPVc5qO7C1LaBzNpL
PsB3d+tynctWeeHIxNUC256wtJTK8mzWIS83Yi77FixcO021dXTXYv+fKuDwq9ZXRaQXXjEo2fxr
Vvh0RWBEZVmgWlWDlNZSazdLX68fjkXfdW5CeFfkWq31dMRDiSFrTNnIdrIBDQjaDwBh7f68gadd
rEe4bJNM2ilWUIif61dW/AzWRpMWV4Mc1uL6LyCtEuNTeaBDkIOb5ET2igPVhiPKU+hq8AJftF9T
o1j6OkgkZAqgFTyIGGMUoTQlrMV519ofjfEwrskZLN2n898v7BYFN2+eMmTmUXIzlTvTus3Nlddx
oU2tyQZknxElQTbki5SvIY8a7cD8cQpOhj979b6GDFVxwNCBwyC2C51Rfw1gsLQsXCN4JERm8IRC
6lylFe2U1AB2rNnm7XsXwguuRH+Ly4LKO0Q4AbcDclM41aoxpCxKpRnR0rRRUdbIoP4Mbjyu+cKf
ZZ5Y0pW3cnFdZzaFzwV05myAEoYBr9k/gBHIALeVBH6AWvl1/c4uOXQTcivQRAdkH3Oll342t/Ji
APGbeuqM3E2B4la9ugmBenm6bmfpfJ/b4T8/eziUWmETxlsArCnm4oY20DJlY7E6ecf/XPE9PDfD
9/XMDCZkcx30URzogtgps004V93rPF6X7++a4xpGYnH7UKVWKCrYCNaEs9FIjNIqGdQTixMn1QvQ
W8Tban4uir85EKD6l6GzIptfYicrzsFZ08K1zorqK7q062LmjYHmXv9MMj9Y4gaiucDTAogKfFU+
qyK5aCzkj4gCb03ZznbtbQ3aVjf6lLzOVh+Sx3nDhaJmqNhsrxtfCmYslHoVgoRZU0SYixKUiRkQ
ZJC8iKNuqTdutE2+WSv7L4ZpyB+xRNQEkCILHy1pWMBjQtRK9wQwxtqPNqbXvzEHIwwb6q4pnC86
kHN7wmW2aAL8tYGXqs/Be+s20EZT4UJyvziwBiTO/8jluX/eMdKQrP67TL7d53eh1qRgKICcLAKw
TQyDFxDrcQCd1PWvxnfry4n514w4VK3V2Zj3UGs9aeEE4o5dWTls+mGpn2mwcjgXz+aZJSF/SCi1
kqDJldOogNG5cQvthzG+ReD/RpmqWXFYa8sScj3w5AQhAdf2yUo1kOnGsWcU8mHMpa2ZonY6dCuH
f+2UWIInBglYUcxprZyU2QlvISCCKUrqWbHbeJJPbqAE55urKPIlt3x2RsT568CSSKZ2Neh4aat5
ddjMj1FrkufrR2Ttxol9ARA39dAILxUO4t3rm3gf+8odR0gYm8rPnDWkwkJn8eLoiwPYfVmzCmxN
YFe60fbEMe+0ymk/tQaaM5AruEVn+Gn8gPbn4IHUikENJt6s3b61nRWcTDQ3Q1cjGj9Z1WsG6lRr
Dfu16C3PboPgVeZa0tC9wBrprEKKoXIkNXdKAphleNBAeQup0UFeadkulVHPfYrYEgHakqaghlZP
aDEhFoq3PBZqtmgtgUr/N1vI/7iP4kz2JBczkkQs09ReiwrKzNpKmXYp1Dq7AlTwKs0Itir8A+kY
mNbTqHfyrLSH+mXlCixFCudmBH/SBiBtjGeg58F13/uaY243iSvdpg7Qh8pb9ao70wtY5NfU2dZW
J3iVDOBsMIACNi3Xz0r8qltPctytFCEWcB8X143yu3D20jQoRo/zjCcAmF4giwGG7aAi1sFfXd/E
tcXwn5/ZSXrW60OCOwXVHgfVWsxNN66+xsKz9qX4z8+szGmedmoKyDyxBmfucebMNLgDBPzUtdba
1i0FrOfHQnATqawXOmlb5cQ+6B1Ir3zqQed53PwTjCRHaXN9C9cWJ3iNwMqyqKJ4ZdCSdgLjvgLf
F2teNISu1w2t+XwqhB+dCllA0sMSu8vA3Luv0HEJff0IljTwzTrrA5SLhZV/9xJJ6OWHm7Suz0bw
/cM5kcgBAxuzIydxA1dzlbv6xtzLllNuJLdfWep1V49E9NKu1iltDbwMAArkHuSFJFqJ/VeeMxS4
Lw3U9dQ0atohgNx3b+ZddN/til0PIkA39VK/31QH9PUhkEQxzsSl1OI7aeUFX1wiwmXZAOTwq7p7
A0obqbVmlCdGCBMpEM/OVha5eDDPLAhrJLE1GzTHy0L7GKxy7WhFm6LP1TcioUwHVutW/Xb9hK6t
SXCNEDQBI6jEC2LofUTk3ZKc6wYW3dXZkvgfcOZIACcvWjagzUIBgQCLfKT6BTgx/jcjgk+s1EhR
4hjJjFb80slLiGHlemWj1tYhOMReT5ExzcAnFES+YZALiCP6IvVs5QQs39+z/RJ8YWzWsdK06ODI
T+G7AYcRbULfeEKpRQFwxbJ5sBg8dqstF+4XvmQwZ3YFn1jGcg/+ZnynZAeJdsjc/qMF26xqwa6d
ccEl9kXNQGqDb4W4zR6n58rEkAP0kOjj/3QmRGBiEGZZGrZAnJnQnS/7Z5BeQQJsBQ68/OpDqhcc
pqB60ERukZYTmPQ90nVlCjZxKz+YwxxBmEQ+ykZ7U9I5ccH4u01NyC3o04/rS1yszgJrBF+ERjeS
XGEvRx0bOQYQt8PYX+YEfgUtSdOLLD4u4sTrRYMlb3FmT9xT8NuHrIlhD4WrDbsp96VDndjhAFPZ
y/Z0NX1fgHRpfF+pCoE7oLzF0lwMIF9AGaZWGZKmYLaDB80fXGQw/nDotuQ+3Vlg6INcmiM9BE+z
C/Wq/4KtbzHkP/8zBC+mI8EfUiiE4fEx7zhqCATNyrO8N9ArhhjSaK/hJhb4iy4XLrg0FpHGiBoZ
LVCVZZIXYC649pqkr1ubKIyiGWrK+X2XaNqNguDpSMOkA7cvAxWHCub/vzloZ59B8H6KplTakLf8
ww+uhIgiexps0+GAqfTur2pT57st+MAunzClwq1pPvRR3eQuBqTf1X3emTd3gAOs9UeXL5JsoW8J
+WGAEITopaVDHRM0H07zQ+9Ze3WLOt9ef+BZcfhXSAAKgDHGllCm/YKJqduYWoQBsxeMsZdWrSfR
3ivDxLv+0ZZeLEimG8T8XU0Ukb06GttdpAJw0LeJHQCPZXTP0lqesLxzZ1aEd2MyaT8FDRoDHdCO
OBduAWpge4JguQJlnVXB8kUPhGF8TdUhZfoFm21GmQadpA7Y7PitqO7T/OEvNu3s9wsHXSvLFgE0
atkJzlwOoY65RvCsvV+3shjMQvPsP8sQTrhkBAkdZCyDE+gw14DvRmGmvu2PNcRTAFAiG0gG6Ufm
hIjWQRZcrIptcxPig3/+JwgfDkilZCgp/gQOLI6MCHp6mAebMgwQxTaNX6+veOmcYHgORE8WxXTb
F+FmUIdrXRnhhg0bPpUVe1OJTmLvYmzdjp+6cSXsXMq8gEfE4YfymIr/F260GsYAkHSIo4Ljbw5Z
J9zz2j3Y0XcxryK619e3cC4vzCmXYW43yVFKZgzbsil1QvpLrlYqNEtP0IUFIVKXotww8AbwsTbg
Gza5x35029rlb6+xbV4C78+hxWBmO9tB4c2bZ7UKCxPpDlWKTyhC7Aq21uxY2zXhkTNAr1lmFRJ/
uKoXyBL6lA2n6x9mwQterEK40DKL9ViWce6K8MD1FfRpF6xRqq4tQ7jNQ52SfgKk4UQg6FgNUFdd
6/MrKj9AwnW9WIdwXVk7l8Y4YBIsIqDppo30Hvf5zRAYpadN7abtisZrs4rdGE1zUOTaQzj1lima
nwzSXUBbPGdDlUAgoy/2qTRu4rzeZmqzQ8tzOybF0UzAJTFXHoZBvkPbjmEGn5CNUZfocuUJoPLo
3fitRCAtBVZxUKXrt21L9YOmjwgArXonM2ifsHHcQGjZMzJIPAHh/6p0YHBSawW6jpCnc7K0gbaA
9pqB6c81gPhzK2gU9EZzquf6kEda6KD1NthGSgkEd4z3oJM/6FjqEEEtXKnNQL9f6FgjeHgzqFZD
vdjclkURbNQJWgRV3t1UqfShDi2EmUD13UWpo9eoXiVQ3MCjexfmbEuaCop7UASO5+DQ9iCFbICE
RRhqD1Ue23lZ+02uuW1T7xQC5wF5SEhqeeYob+jcOFAe/GYZzasl5bfzXNzmCZKzfoTI2JSDWDDU
I4gSMBAeRYNlyzR/k1NwsIG0/1kdulvSNl5hwP1l2dZKh9uAmA9VNJyyWWo2pQbONkWt7EGyHNUA
uZiaQuAV/62dqiHo/U2yGUOwS0QsMyB5Wzt1nkAjTHfzRnnvhvR1hiBnTwHuiqPINozkrYzJLqk1
CDEQBVVdyZ1bgHyqZgOxlx+zjm1Uqo2ipRg072+6EdoTeaq+ZdqwyU3wRdWhh5hpO0b5LYaCErtQ
2aYwmk2vWB5o7p7JqD6OGmSUAec9DjO9ZdD6DUJ5Oxc5mK3kDXord2msHiWoJCRRddJZ9C6VfePp
JTp/UrPPhmz2zITlEKaKpNhlYVI+QerjJ2m0Txq0gZ1lYQLoMHQ/MA3zVBvWK1T4HmrVSu3WKhJ3
iKGnFoT1zii5XrChaC4btd3MwmORZZgD1bLUMSFeO4aAyfZq+aJCGA8oO8C7x6h/jpvsAVpOaC41
YFKZ5gJK3iVXYpG8iNTQCjYnv6/jz1DWJ0izQI600yBdWnXRNgBxs90xaZ+y/jGozIesVv0py4Gi
YrVtKdFDCBUkO2VNcVDlqnSyavSLoIUMBJtssCLi9JC7CZKUJMHRAx4aJyVv4KZITqC7rX0bMPkJ
7Zf8439zi0LmKLEqQZcer4kcvk6QJo4ppnMrY3vdCndKV5zW7+z5rPjzf6Rd15LburL9IlYxh1dG
SZM9yZoXluxtM+fMr78L43P2UBgcwfb1q6umBQLobnSvXmtJ1Rq+BE4LmuAYAR7jHbSHDtHSHsEv
AsXieXBGMJ9fNsoYyCaBy9JEC9xqSE2ptSVllY19ibVFt5BsSKFo4o6+CrR7AmVue/5iPUB58TC5
kdPdAQL+7S/wOED+4PmGhxd6U+9Nzs2qW1WeVqsETAH6gyaUHosUsooyD+pLVkF/W7zFNXBuyYS6
mUpwEgiNQS7aIMgsaA7hMawFKVijeY8xEh8/mcHgGSwYwH3LVPw01Rwi1qMgvYHZ1PB6UzbAsYX6
Z1xC8E20wuYv8hzMIYoY5yZjddZ7RWDz9ZLciM04Bb443Ue7zGuehdv69fvsrF4fpD+WnXK8fFwY
vDDqmUE6CUkVYNsRG5CZrqBXBEW1H2FyNrxuXBP9PGi+kYcMhsldjmFGSD8zTH1asPJLmryANI9M
60IO/SaBqJPdo9Ode9MOUuyX7ck8e1SakqrmrK6rLgFV3cdufg2Vbqf287vIE++j/XqrBP1LcV/5
kY/+n18G1j6zL/8E1ivgbMlUFrMgOcrVdgBdAYQIBLuzG4c0RDAJ4iV+zIO2kpSYOrtn1ihHYLSZ
CRyUDmq8Q70ntTF1P0k2xGo8wtZtetCzubw+RiK4NUjXx/TQGvLU1FCtSp516VFtg8t/n1UVOjNA
XXrDilN16kBxVuTgH42aE1SFDpkZX1npehNBmKpqdOi4xN+qSbozaoVnn/NF37PUzeUEqZWSVh2O
UHgTBssN8Dt47EsHK2gdeRdxiV8ZyfvZcsnP2ZhL0fJWMLK/Ym70m2i8lkYBWZ0vnG/KcKRnRsim
boy0EBws5RjZu/I4uiuIOuJ9DS9QBdDwAnfiuDOcaC/6Pbp1vEjBeqWe2aZ8T1FV8dA12E/yqBPs
DLp5dg8kwQBm18zVJpv3kGAvFqBhRddNMDdRVwJRy8jjGKW1FsDABDq5YNyc0l1dRG5YfwuFG6O2
vMsfmL2J/5qkwQuC2CVSkZOJBxOsW3VnvqpjewhXXgeeZ4e6G51a9kI9I3A00MRSlCHDuGof9JnE
gfj+Dz/6sSDiZzcHJpPkVo9ShMTJMYPiBTpDyMyvlV3sEmxg+KjdNNchKE86Hw8oPz40Oy7rAvse
fvwE6mKAVDXNwg5+dPRnn9RIK1C92CN8WwOceVba3EYH0yIGBAg1EVCedKPDjAVzSCtEyeGgA7kB
4CPhKNjDc78jXri0oix7wO6Aowisop8nmRbIu6IHDGYXTGIFupPDe4dPqp3tiTRG6HFHZJhXcWuQ
2tW+VgsjbkBJsjyUe9VTdpXTXq0P78MIgHpiCvTytWDFCuSHyFNBIfp5xqloUNGHCDRcOVg5nRI8
FFf6KCicw8qMuFszVMQVpKI0KgOwFMIR/quyrbrlCzClv0NGSz4SHXEx5IgpYAPZ4ieEbtQORQrN
xl9Jae4Lt5AbMx4kpwT1UrNreDODrCuvSQC5WCikE2Wt85uYRqWeQXkS3AUDEKyT8l2GzuvlbWJB
ElGtxBCOAv0ukFZRbqWvQwhr63gLT4cRdbfc76/WQ+QB6vWu0gKOam6LlHkWtzapsyhBvNCAVO/6
Vv0MA1ApHQwveW7cZj8G2Z3F5RBmfsbNEilvoo8QyFtKoL/K8qse+hOUhAceqQrThgVkioEuKdmy
862S0deeLVFZ32INcnXKYUwfs/X18l4xr9TGBhXJO8zc1VUCG3L9z2LexfnfpD+E0eG/iyCL3Hh+
wD9Eo4JY41vlEQhn7gM7dEWg9QQ0bdxLf8y9QNocH+aoBwJAa4MuCFjPKgtO1/uQfXU7c2dMHCdB
v/HwUMVoIBQEsDDDAIz/fFlRqAlGCYqao1BBunh+1qMD6m52Z3CQk/T+vNvBO5KwpegipnzO7bSQ
wBaEBHbq4dDJr8vy/c/2n/779LXpRrBhYP7xuGhPqfxcYK79sgHmh9osgDrEVpFBfyzTwOEQQaBY
FH7EkoKBxjR6AuLqeNnWJ8dDr4Y6zbWi5po5muZx/Pqf3PANALXqLfmBEsbixDv1Kp5uuFzD5CNt
Xfgvs7oETiBCw0FvEoR7B7TcRfMoBuWeUDZHweSThzChF+ahxt6ZXS9Zo7asiQUrb9SoO6kLpEUQ
KjMnM+dwPybZ4pYZlHOl2FKgm5uYnjib0EMXFs1ZTLP316wQ/FHS8rdeLkyvTYr5esUs1D4beusQ
mo+JureWQvKiWp3wqabnBQxyXlzV7f2wqhidx8M+bI3Z7jo9vQFpR+0pRlQeDLBAgHGzgA5piaEX
v5ZQOFcnxXLHeJhewIU8JCg1Q496QhQP1iSfrwtl7V5VbYHMumqdOsMsno1Yqm7mCAXCuu9RWB8k
2Ycw8fhY9A0EuLsYxPALJMJ7LYK2vQDE4zypoYNCtPq4zGa062ol2gn12npJP4Vgqlcmr627brdE
oE8SOym7z7Wx8GpTr90pUqANCg5JR5nWxJPVSAjq2jDspjcsn3M0yTm/tGvUPZCzsrSUfraOmCD2
VpdwYGcBISmt3NibrrjPJINjj7oKUl+ZNYqh3YkINZDkE+RYKVK02AcoCp0wR3JyaJgZydX4x9AA
+j5QPj/Pw9xcVKzVvMkLB5KhO9Nt3ARCzV7rWFyCzE8J2y97yDMwbofGpULZayutXxSMAx/Fw3Ai
6gGofbUvv3jxeN17OijTtqgAo+hAlieNBg3sMrLLHrB5HGpIuP+V2/xYEtneTdhMB6uFNHcRHtt4
9IfsWy80dho+Njw5gE+DW+/rMRSRqHiic0mzm5bJMqRGP3Wn8AZPec0zcmi4qA7aJDqASqiMoJyX
OCDplu3yLb/5YzrKX/ah76rJJgF4UAsdEiEbIOnbnSB3/7NdruRTiepabzdfkyfTbsdr+Yo3fPep
JETbpBJ8Qgm0tDGCKimpzfsGd8PytADIpBteLZh9No2P9VH5drs2Utu1c3cSdnoge9JutDUv25PY
UDq8oQeeNZVKSzRrBkOkgUgUnUbX8JtAcKJr64EMm1ouj0iVmZtAtEuXMElLBuHPz6gQjW2pq1n+
loVAAKFVufJaLp9Y/N93CvgiDFKDpQDkD+cmyhS0grEVWUciSZfsyBNaTwMVVSaonu0Gv/pO4BCV
P1xBFrhO3ctOm5m7bKxTkTbpoRZlQVPnuOhLIFc3pvrQWB1ySl5M/wRhpddJR4caTcEWxJBHYTc5
9V5xc9lJftQ7DN/ZIfBpXvr88M/lxbFvwWZ1VITotWLVFqsmXprIwiaH5V7BSGHmTjvu+pjRb2OL
OiqtNMpLMsIW1JHA0V361Q3qkre6LWDcAxIMnLUxnbQFhnV0klQV5/P82GSmkVTDhDxwsCY7HEzX
SqVg/eNi+a9d+zBD7ZowIDEaG5wP7XF4GYL5mwV9q8wmw93irngVJY/nLtkn8sMitWczADp1jZLM
sdOu0nK0V/MIsfQ0nznhh/ydT9nK5gNS+yWhFd5IGPg49sgOOuGgm7w6BM8CFUerNAbna0pOPKRA
JgVN5uzp8gHnWaAiS2MAyjQYxELxNDffrKlzLhtgplibj0SFkaGTSl1UF+tYC0+SkHlCiZ65iHOt
P8dp4102xth59C1FPANB2IKaCmVsmmaxlq3ROsrKcRAMd1K/q1D7CjvOA5oVQs4MUQGrEUxTL+bx
V3CEJDrU1+8y3NVshJQvCvq8aEz+HnXUtvZokjprSjCIELfmUQ3afRdkAUA5ez6G/hMYDJf1zA4d
SsZiKYQM6+rdJrcX5MSNgxcHUpy0s9GXtSOXN0THcrFnNik/VOdmGEUd/JB21+4lW9plYNqeXPn6
L6bT6fVRzigjSh5T2ltHQqISXcUOdMIwwmSDFk/yQD0y2yKPRYjhZs+WR27gJklNRoyQpppRnfJQ
nBy9NLogjTLdVZRkDC4ff+6npDzSKCfhqIhzfSLLq+8JR5L20O17tFx5WRR7WSiQws/KQHBTjiOf
5L5EKaEHLch8yocsc42ouI41YcdZE9n+z0f/wxB1pyH3bbZzgeORdt5EJO0yL2ls4UWPvKQgBeCr
yuA4dt7aqNtdQSij13vUe6ICZz75PoePaseLHpeN4Iicnws8kNomm2rzOANcNGP+tgM6QOFOCl7+
fBpddjHSeZi1tEYhJMifCLEfGXyfoampvQDUwRtbYaQwWMl/Nwt82ueLyqq0GTrQ/uDRYD6gzIEB
ZtOd7meneT+EFcceI3qdmaOuc5tqadYZeGeWq1+Bu1OOuM903oqo6zuiateKCTzinDuLQyZwCygO
wGUAkEjSstgWeKNavFXRtxhKg2ZT4WSUkTeb+19tOMGpc1g1jR2pD/BRI7zjSKUaUT2PA7jCzGM8
v3bx10j+GcucMi0zuoCWC603SccrmibnkuKwaYQ2JlEMz5QgheYApJntobZVkLuTfHBNr0ZeQ4y1
sq1VamUlKIYgoNzggWJ0Xl4jE2xvjT/nFiShZWuGcohrjgG+bNGRTre2Ahh1FcRu3EPSVPYBMFLt
v3HAW3uUXxwHKIcvE+zF6BlfG7oWfxUs7euij5r7Fy4YVGoS+acYYHSnbnUyKFnR4cEMecvv8ej0
jxZEir7q3yWn6p3ymZfAM3dsY++T/53HWG0E42itV2X6qsyAnT5x1sS615s1vYP9NmFZqYo275vQ
OHZe9yJdpy7pspuPol+5rTNBz+X/aY/KrJQlqyfcaQNZjnBHJgdy3/qiPg1uaC+P8YHnGT+1+t6P
48c3fAcbbNa3VKYSpollHPWHMQoKoAZQwIHyj5eD2dVudV+94lX9WH5LBoUShGdN0A5rVETTw7CH
7PVUnsaicOJ6sVPt8fJXZB4MQ7JAG0dIyWhsYlgubb8UsNBr/wzjq776erG/bIKZ2oPiFP0xoCBV
PCLOD/sU9mndlhM57JIPgIAL7HS96z3FwVFXbYjfXDbIXBOmqUDgbQDlSGvUSUZUh8uCOhtp+TRr
YLTXUvFy2Qb5zXQOhZX8a4Nchs1hAL32siqh3J8yEHk7ZRwPu9gwgZSbwsExZynhJFCsHhOmRj8M
kqOyMagWtVHHBh7eSeiJJuZ+Oye+y6/W3LVugPJfwD0l7qz7iIfV+R+792GYfO2N4bXSiqKVYJgA
n1QC7zC9+opwXalXlvTnesvv14zggcHBjsqbRrmqfuqNTCD2yGlZXQI8LByZwFeQmPL6FYy3NL7q
v8Z06oKp1qwJi9Fax0QtHDPb5yPGQqLGrU3NmzrOXWN7kI01ymOtY9iOZl6RtyCZwAMbgmq3u84l
w7BVaVvuyntVs6/Cx/qo7LGZy0YvZ7nC86UAi7h9k4GpTPAAXs1kV3jAHuLM8BBBPKPU3WijopYy
CztY5K8AeB8wXuGY3R/PjVEHRaduxFxixCpO9eok3VVSoDYgvVR2pOUKbWrJQYj7jdc8K/ffnhfq
MkDfCdP3qYQ3mjt5EnJx0K+WO1JPLHxgAHme7H9cvo/9o1ynrCrZHKXI74g9XD63/6a6s9PtC2B/
eXoYvMtA5VsGNJoxbLCYxzCP7bVs7BGDa8WPIXywWpXjz3hnhEqAwqTTxalT4VXa72B4ddVYdObB
8C57aVab6ex+U85Eia2+a0AZdgKN0TUy5BvBIzPhqd/jtaH66SENknt9x+fT4qyPLi8BDqIP1oAE
b2hu5/CqlKBBxsPfk3tExyAF6nxQHUJwVWj113QAX7qZvx+Oet/Z0w30zfRrUOZ/JVpgGAGKvl3+
nGRTLhmkvImaL2EIakzzmPU55squ1fZeSvapBrq+3LaUyLlsjvUNt+uj/MhqFlEDcoj2ZEkv4XoY
tc5RSh4QnNXr0ZD8KJjNsIA4EakjMgpi0SdV05EjgvHaaxLkShABz6LdPfe72Znc8Ut5GO5b8DT8
VRK7sU7P3czVKGVrFf2KroqbeMjzvkHODVRz8UG45smqMUPQ1h4VgrR5xASkWNWnZe7VgzQssy8t
g+ToHcS5IqWqA0UbtF1YI80wUxNzOWVbBmNpgKwhUSFmFyXN+jev2O2Pos5VLWF4q6vwcpAfitv+
WvNJu3I/O5B8+z2WNu5noI5WOIVCBVm77lR/VR+6F5KUFkF/EGrM6Pa/UQtgOvLtEqlgtc5d2qwt
Hiukjjg/IVi58r6A0KV6lQe8sMG+OCgkgo4cJAk0TeIkAlsnS7l5zFMQCZZgMBQyOysr9/L9JL/5
szv4MEN+xiYznHSpStsRcT6KJ4jslp6+cIM82fpLNqgA2BcCxu8q+LjJQbENGAvCWJDf/iqc874b
s9qrQNfivx+OioBZo4CGxsCxILskXZMOfegT7pD48DddPPidD1tUBBxbU54W+d2WCZh2DfxWj9UR
+unwqg7+qga2tUf5uTSqMjRYEAp/pS5DkDzE7ugINwQAXzvlD15uzSxOgaMZEoeYYLA0ldq7TjYb
1SSvV/2mrWxCEVoE0hedOLe72QPJustj3GPf641JagMXZZaMSlsq1GZryybDIc0PwRP3mJh+am/b
YNhdvgLMiLixR21iPOZ1L82wZ4aydC3Fi+wusdy7yjz/NFJ1CADVsZw5nHgAD+bd2ximdrMtI83C
DG11QlyzpfznqPiXV8bCBkC58d/do2sPZVN01rLCwnRITuoh/QfkTyCn69z8tv+5OrJPSPF4Z4Yc
iU/XfWOUCk9hbRmpNhrGMaz/aVbg7Kz7IjnJ8spJLZiJoYKZU0jHQOoLqiLnviubyw4yZh2K0CCI
c7Sv3ZflpnoenisAxtvdcgd59NYm5KRuZtq83iP7mOowD9SwihIwFX7muqtb0Btrb/JND4Jl4BIc
9Tg/kNFJgEp2Cu8ZyPysG3tU9CmgBpSGpaFhcKrcW37+iO40RGOlQ3K9OgXJbNzmquWViZk1C4hk
/7tM6iNX+pyPpjWToCc8tvtcsuPH0BV+TCBY9CEreZh2uRNzScGZdwNkPQCpy9BDoE8u2ClMsZEK
gJdd8SC17gjBY9PNcgAWQKELUJIfD388AEdeo4Qh6L9GqZNb12mKXomivaUSlKyNez0GA1z1x+K/
tBkqVZrEEdX3WKtO7ddf9E6pqx87f7ieb36jkcxMJDaLos4pcLHaMM84N/EeiLXEnjG35KAHKgJM
pt6VGPR1stg2jrxAzNtB6rx281SMab0Yx6bAUK9ymwi8lJMUdj45GjKMDWofGVh66mhqYiUIS98Z
aJyM1yQwDf6EwjGfBJYdBTeWqCgYxnIblq1RnJaH4hRFdu5WAWYxDxaIx9GhaQNgXHjfj51uboxS
cTBSzGFuuhJGD0UO0vguMNHqkibApG3RRfck4EQL5knZGKQCodxKsl5EWXGSHjP9SoGot5eTaRin
mx/lf2aECxLv9S+XzbKsAjZpYSoLEmHQvDz34sVYhLMFTaGjWNyPA6b79pPKRVOQQ04fla0RKtQm
uAJRh4GO43CIn4D1DozI7vzeK2/BiwRvzUWtsU7/xiA95KFMyqoroaa9EVpJye2CGRLf2TWGd0Ge
l4G5T9lf/ow8g5TvEtsCNQbo874RbJdunGTr4bIBZmK9XRLltiJUMbpVhUsevwrfQeFyI93q31t7
vfmNJzXnUNAiK1bSzbVRxDVyQFPzrcQmfRokYU55Km8xDxA5yXeknu7lJbJC7HaFlMsCx3/R1AO+
4WhBirKBfCEyi0n6Ipkvlw0x77YqWiqEJ6AoZKjUtxySyYhbBVG18RaHMHRBOPReA4M1juPj3y3r
wxgVATClVaySgGWZEkZVoRRiPLTVTyWTncurYm/ahx3q83VTGwHiHrensr0JoVgYQUa7m3i6w0xn
vP125GdsnqytWGS5hsGj4+hLPlQtfABfCD0i+Jk82UXx45h8u7wwZq63NUn5f2GGlsYaITEAXCS0
s110SHAWo/vyC6nSJdxEhHs+KN+fZFU+R6OuvTXe6Cr++wjGsfbQhwXTMhefwtw4xFHwfhLFRFqd
pM16MymHtMCzchyIig1KKfNOLR0MQ+S3KhoNbun8qfwUyYIwmPavUcrvJ0LUS4WKmFoUQ+o24Dp1
qqjjrY18qE+Of2OFcvxmbqFoo83lyUxB1imoIubUSxBFxfmus6QAwzvPf3NWPizS4iTgh4X0W1kV
mJ6RzL3w9T9PLr9KACcO6oPAPy3M6LYxSfl+MxEUsP2V+tF6NIPoat0Bur8foDIho2sPqgHOPWff
wI09ynspBeYuCjVFyD6EgeJmt6SoY5HUPLpXPEyuPfKiG/sGbkxSPqwq4xy0MXlxSvcgLFsxeBG7
6l61rdYugfxZuJMenIND19+IplxVdhngRtqLoNwNEUQxtXtDyoIu4yWyvP2jPNosA1GXrjgyAPBf
g2SdTF9kIDSoV0c4/A6s6RMLD3X5aLWSqFCSrJwb41hWgOUoLughQPiBXph+T56TGDG5KgY78SvR
5qVGzERls5OUa8vXbh6ytShOuVWCRVhYoXCmCBmHjYbc6wv3ns4q4yqc83SStbflAGGnqyxQwGeb
o1XEue2sN4gqK5KOMRYREqPUuczR/R77ZWlOkll7iRQd9Cy7maR8X8QAwRnD8hRZoE8NjdKu5bTg
3ESm495YpyKuWqIlq/d4SebKz67+kstPecfxZzwT1Nks9BhvrwxlDsM6NYbflond57wuGDPx2qyD
iq8ZmuqdRNZBCI8Vf96bP6IDee3MnvEiXou2+Bt0N+wgi7omiLZAxf5JDXzSR1xxjGIfWzcM0Mo/
hMfQR9EoGIPp9U81X95v3MYYFe7GuoxlcRjLk5Fc6+M3CwIAq875jsyrtbFBBTtJLqrUjJGmJAW0
53rLFioeCpPpqj5M0NGtbwf88hzL0G8ScCJ+6ZzKIWUoscNUfusI+79KXqGGKYKlmSFpXgtLPGph
qh9XxYSIH1hexN5b5GE3ln+FDgNVz7+2qLi2aNE8JH1XYHGzD6D4+9o6vzyRDlbCh8kwP+bGHuU8
hKGoVHHAC1+GvYT0tN0kyF/I856U83iYDvaB39ij3AXG8XIrNvAtJ6czHVJSExxw2MSYg5Ph7P+q
gqGqICGWDJShQXZ0nqlrQ5hgwirTgXwY3QmzvDoagpKzYEbD4g63s9+nG2vUDYuaJopiAVHUitz+
egDQNAmM3P1VteAxO7ETko016q71+hKvcowwNjgQLHzR3gcme5tA48k9+Msk78MgDc2M1kytwOCJ
zTuQJA88n1BQt+V/0hNp/qDGNnKRF8zzuTFJ5ZVToydSE6MglO4lv/lS3glfCkd6i28JNbyVckfU
mMVmqLWDT9LAqOknvvFOk1YrT2odZRoTM8ULpNMaRxdAtPQ+akNSodLhHlOm29xYpaKPLqYJoB64
FuSYZp1d7N7hahAcWNz0qnWGb9wMmhnwNiapm6FP1dzGK0ySAgPSZuiNzDYZluoP8tccU22JveAY
tTe/sVxmRN/Ypu5Jlzd5GAmwHeItRJ57Dbx44whe4mB6RP++oq1XPvP8OFnRp4RsY5W6L60s5pEA
ooZT02uH2IpFWyibwa7MCpAr8Lo6Zjlynu2chdI1uDBswJoZ48aAmjCA0rzTyLpT6TzemP/heP49
tbScmxKWadqalf6fYg7S6Efl5l2B2jU5EZ7twj8+o0WFKGXpszCTEKKWh+6EItyzuO9/YnSU4B3u
eak6d2VUgNJCxYrEDIUB6bvsdBhCs74Au7/X/eqOtzLOjaAF3eq6UKCHYxWnLLoRusdWzIGifw1T
XveF+TDQIN+iGGA6A7/aeUzqoiGONDPR0TRobsnMoBIMe3nHexgwlqOD1QWJJdKWz8KyrRnrQ9F2
+lEvXxqtsiVAc9DiTUGpffkFwljPmSEqpkf5DOx5DR89gk2VrIdg4mTQbV42w7hLZ2bI/2+Kbmkv
yGac4YzP+heg9u2x9yeNQx7P8MNnNqit6fslA5Kq0Y8phCTbrHJrEJRfXgYrbJ/ZoBxvo00j5KsK
pJN3008CIyRSbeuDDiY/zRF3IeezsW7QmT3K2cbhtErigO8mBwTJABKaHXjOIZvzG46dhGPKxeqo
32HIAOmWhNN9vkcgxl6iCZP0ONoARUETMXGmr0SbKPaq18vfkXkcPkzRkLe00rJZjnG81yH1aghK
xX1xPRgyhyqLvV2yBXJng4ihG9SSplLM1GmBCy9earfzUKrYFYG4FxGkoEEE9tDLy2K5V10H3Aqa
8mAnAnL9/BPOFuiY6gWVtM4zvg8vhJDJ8OrJxeAtuHYKkXN52evb2KOO/FgI8rj2hnaU7tpr2cmH
d6Q8KS5j/LF/gPiOy1kh85JtLFIXIK+EuJZCWT/mFkATCsiuxJvEiwZXfMwSO3ua/kl88NRftso8
Lhuj1C2A8sSiRgBxYKqz9goTXOxN5CuzyNs+5g1QwEWODTSBCqHi1WRaizkO2D6SI6sYNgNq6CAj
PebfNuaSoAVmyOA8B/UidTJDuQVoeY3g4PuTMt7GTTCEf56/6IhTsgoGNxx9eoqiKtSYiGkgJJad
3RcPiqra+cQplH1eB8IUhlPxT5MUZN7nJ14rrFUATbVyyo3dCoAsePFNnZdIfD50MILRJKT1qk6A
ZOdGxqGCwrvaxieg14S9rDSCU4LF4Y9PGazIGBeSQHpIdCPPrUyqMuXSqkcnRfCt7jURYpAAaRwj
jKXIkqwoaNvBLX2CGhtKNKVRosenWu1DOwF2OteVkeMXGJsi44PB55HXEJKV85VociZU1qSNR6Cd
QTOWPnTQQZjXiJNNsszIsgxOVAl8lKpJfbBhSsHUkenhmzgmXterdhpDl1rjlLcZVoCQghaRLJo6
GFipS9nE8lyG8twdqwWD6gKUsZRrIUr+3LGBvUvDpB2oLkzR/DR6b1nrksmLDnLnxYsheSSjmkKI
qBY/BEmD/C1W7Z5H88Nw4MBGKeT+Y4zsMwVrN0DZNosBdmtdM5Bc4CXexwnJGHThWy6Pc4vxLc/M
yecHI8f5FqVkMI9KFTmGfrdOVTD0Py97a8YRPzNCbVicCVpsmb15hD6qq8c7sRG9yxYYHaTzz0Z+
wiadjEeM5+LNXZ3iPQrKISiHtVfw0UChagUs0U5AJMR75n/OyM9Nkk+7MalUc13rAlD6aCP5sR7Z
1tJ4UYL398IpkhKXeZ6HIfpgoEOCXgSZf6Ncqln2K+hpgEuUMBuW96JtyOAylOxS+tZVIscfMU/g
1hoVW404BAlbLmGE1l59IiYKtRuwSAo34BlHisSrY3Pt0b68z/NqnLC6xpuBX8t261XhhD6mR34T
5886jpsF0oWvJBL1TC5wHEFC6S+lNz9WThHo18V+cavEre5+o9jGumdbm5RnbM16bbIWNqEYh0QM
aJDOkwVP9UBIvBsdJd1rw5cW5Fq8aeH31Vw4PPSEctlD1y3rQ+1NSrTrFkIqoVjuorvBJg4GLzxs
L+l8YvliV9oiELz1H8urWYg729VTDkBSSrUbMqBvuhxw67VxZP0HxwGwbuPWBOUApAzv8JkAfGY/
H0GpIz2hj3D7HXOwYFRP/Pr2d9bFeI2dL4z2AXleQGNLBthxn+yqA7DzGCGbvcjBmCEnr+LdE1rK
Re+KOipIT8t4jATPGCCdnbuCt95K6172k6+/MdnI+6iU4xniUkynGiZr6I2AMhCACiAdQCcRgkPT
elh/hhBk+50JKN4VpXxQFpejVrUEfLY3D/pBAWqwtwkaU/UVdOd/A4JAAt2nayIBrCtDivczwfVq
KUgCpxaw5IN6IM803S2uicjQ71hjLm9jjDqsBjSHl9JE6AjDl6ndGyHnNjC9zebvU8cyXLVBMqCo
dozF+yrJnRayszN31JD3ycjp2QTAEZzj0thqxUl9II+jFYgN6UE5kNJh5Ar+5QvOWxJ1FNVmbIsc
L+mTDq7TsCjsLn9bed+N8VzHfZYMCVqy5A1DMx/Ey6xiaAMNtPdupHoiHTvtFvJtgECORERof3lV
XINU/qWKeK0nC3pMnZfdFrtwH4ID4ZcOsrXnZSxsFwJuf8x/yKBZpQWn2zUm4G0Uj4gqg+xMAJEC
kTW+yPZi81+070WbT3fqwxytpzNpaoem6oz6G0TJkUEfoOqG+yvueOyfvIUpVHgVpbYGPQD2TXxA
90N2dADSBce8nhd0z8aA30Vmb9xmbdTGGVkCmt8JnaXmZ/kEBmUn+6FA71V6x5Fy18e8ahtrVAAd
pk6aFdIRIDNoEF5yctMuHOQNhzmITPsvGru4Bxt7lIOacrEoDAH2eleAYHZ2yG6ANt53T6K97Lit
T97qKHc1dKVQQ51UP8bXwl2yg/CEl1+BlN2ByMX+/702ym0NxaCaiwzkV3hTYO4MY5ehC2k0L58x
5Zm5PAwFoweJbwnmT4QVtCBBK3zuJkVlkgVLGYqT+Ywuy/tL0pyc96G+n+iTk+buPbcqx3SXG6PU
BoJaBVo6Q9qAynh0ZcfyW6KgFRCr2VNoS898NAAzWdiYpHYR/LvyIiwo4VrrbT53th5/kdZDnbz8
jcvc2KH2b66GcsZ1IHcB+pQ2mZE0QSpEuEDaZ16bgu1ZNtaouCMLplaG0AyFD+uvCVc6oTACrWBQ
3It25vNG+Nj7ZkIUUEKVTleow7J2emtVGrpJINGvwT8dvWoCL+Ywsw+MmKF+ZiEO0AKLqDgVgFbH
OkahFnxCkkZWzwJOZLEXrwnlLq8KTr7RpzjwYZDmPbCgJhvJ+qgftaV4kArla7JoeHPI40s0rX7X
SD8uHxHmR9zYo6KBNc1SIUNw91gb32QsRzquGqfSxSo4AOcFWjrUuSwR/ZHzW12IswHe/hwbdQeg
8QqmqeaH6bbouz+OXrxLvQRu2bu8LlbQgVHLIPuGJgb9lkuXBCIpOppN6LTLh1/Ds6FvDoC19Xi2
cV0l40qf2aMWWVkAyYqGkJ9af3HkbKc61cPc2+pefiqupZ/g8ApE047uuIkK44jqIvB7KuSB0Dih
67tRA136FdxXR0jQB6tPhv8FJwGCdQKfceYOVzwABePIwKCOwiWcNIosVBEiTMR2FIB9PAopUN2l
ZUdya0vGK2cDyQejbsLWDE0tNMliNYYpzGDCTLazAk+pGE+pYp+WoPup8bDhVcrZZ+ZjZXQRu8Oa
9SxCx2tB6rCSJ+Ot6uo22nhBHnBh1eRqfVqgCu4w6EeR/gz5zps3QVf2lTwa74nKCNh/7FTP/aG7
LqGIaXGqYuyVbWxRgWBQm0wOYwRyIqGauxJQnam93hLyfPkVMkXrn2q2oowBPkVDE1ULvQ0clPPF
NVWuZdn63uonrfF+l+0JmyLPXTIPv44ODQgowT/yHpI231CK1aJT6rA4zUNjF+PjEvqcY8hIuCDy
RYjXUEf/3D5R4jSpCsiXosg8uxIIRogShxIQjVbL5andsZzIxhiNmilTJRFntdOOo1VihieNb+p0
dbUhek6y7uf/b2U0dCaeJHG0ikFDMZGoQZZuoWKSB7D+oPLzxubmWazzvl0c9QyooXldi4WmvUO9
+n3zVqFBoAXVffXIfSuSogd9t+DzDWBA8Dr91I6qof8aDhpsjf4bZn0rO/vSIR3JAuvN8pYUimbd
fs6Au+xeuV6E5bi2tql1zq0WpTkI0I75vroNof8BHmLbfEf2Sz9AUxbe8jwyK/NCH/RjuVTwEXul
sQxdylHRUxe7+RID3OVYt507/5QLR70qb9QvnNPzGXwPbMXGJJU15/IIPEcoaHDPmq9BQhDy80Dz
8GWZmb5ra4nyk73UqrFaqb/ODeHtG34It41b7c2r+geXVoR5Sjfrojxl2qrZlOewppKKbxDfCc4a
qN9BnrereWoxLO+1XRmVMA9Gm+QQwNGOk+6LYWRDvcm+vE1Mh7JZDVUcNFXB0EEjUJ6g1u5YghtL
nafDGXPJS8mhvnThqKRAaWohryMc+gVjSaoX7nvIO1sBCdSQcnAur4qVgWy+26fgUuZRik6PdtQ1
zdEgJ5V2mTemunvZzHuz6MKiaIKwFcqcWauv5OSZhWdIkJ0h9ZLhh4nlpdDasQjmON5BXSuy13uO
dc4npWk4k8haQXKBVZJChvgy3RAW+mI/nwikgjcJznp6b+8z/fQOIy1fVhCiAQ1TogRF0tfUJS+d
X0T77m8lXP9H2nUt160ryy9iFQOYXplWVE7WemHJksWcM7/+NrT3tSiIZ8HH51kuzwI4GAxmerp5
H5IJIr6YgDRvAoCucaGe0ls5gFMUb1xa0ZvhyZaA+bkbzrauHnDFhBSDghIDNOW/ZibFlOdB19Q0
PCNwoX+WQEsADxDAqnkv1PXQRRSCNyo6kt+ej2NBdEEzR/KsX9FxWdobhMqITdVa/qBxtuown9bY
Y1EHkj4MiUmQqqg/MjfYJ8AyZffxxwjpX707JAJpZSjkYoxaYU78DAprlNqQUgq4bG5lG4p9NEMv
3a52krd9bGVXMk99ZIVsjiL6JNB+Q7Dv+1TDIBRGXyU+AaSPUuFm+zi2mk16Bwp5rLU46nvFTffC
M9pzfI3uFUqfr9aZaJpk6QQOKFj/h96qhuAPypkXPegFBtpwwRzAg8mfPlj9rotFMztdtkI0DZVI
EIZmaHzRgfVs429FDxSkz9w0jWONbflK1dwnYGlOcSZHaFE1dvYruGgcYaMd/oChc/UKNIDlApJr
ZeqgllMw5RFs6ZyjRpT9lDKeqsF6FF+YYG70XCVhZ+o48JjwlK30jdalAgK9hqp3G2+2k2vtgFvq
pyR56hsn2Kxv5ufymBteM1qRVGWkYlpX9erYM2Nb7kCiE9j9qbS73uNRTK6HnMVqGR/1Jb0u2slI
PyjYZkezpSfdpcN88UHccknRVnPdhTXGNfWSFJIyYW9Vi94acE00Llo8IURHtMoNd0qMs5/sA6nO
a0TUSaYnULRpo+T/C5qAiO7/ppWAaPP76317IRktpiPnj6Mgedk2dUrp47ZILwtPK7gUGLxvxw4Y
1ANU21oTNz4VuKN1suQkuL3duyjX/uI9nXnngsWGmbidtLYrVeBti0ew/T5Ht2DudEKP3vmkgVRb
7pYnweH2MFZv/cW2MjdwKg1TLPhi+lLg4Vldhrb4K8JCIWIIiXXZGkEZeuBeVxxPNZlXhJY2Zh60
H55Dqy0AdZZIbyJwCCm2XuElKD1zzj5vmUzcGQdZagcVj7Lgpd4lbppbWXytoOZCsTphYM8PgLAI
1lRzsuM1pMUXt2WCjqJkpRYWqCKQzXjEE+YDaTG7+f4P+pac+G0y4SZutXQoGnzL6YaSqYS2ZNFJ
3nn/UWa1oVTqcLaVFwKYkNNWTZs2aoKyxXvvBFtpG1yQKzSnMDn1B2Q4H3Xib28AwxBRp0MPQGKL
10puyKUvzmhz15mwyRsiHGtJFOx6xDSGStpk54+Z+V6U+WQTJcfYvp6HthwL8X0Wyr+KMTYhywsw
SB5UnR1neujF5aB6ciUF26DwCzcvO9MhxK/uwZOkbSs/Ex0NyoKWLJWzVWUtUlQtLRww2Bd2Xmil
TUpibCKYBJ9vCyxL5wve1Cv+0VdqA1l0TsRLMcl+Ne1YPvV9AEYRpZEhnNtCvXseKy+oK3NbpqWU
AYmnosNWy5ELjt/erv0Cfb1ZjTZ1jzHpXi7AVBwJktcXRWINwy4bn+LmXQPNpjI+A9LTHlId3N2z
Ue6iw9jWxMmKrTkc0h9p0ueWYhaSBY3fCf8LmeyyGDJ3IjKebPWmKEPP7MfkehhE6aI0/RLvm8DE
NTL7eGulc3HTzuJwKYItxFWURN1PeGRaYaOk204P9d0c+MEJ7PPqVaymoR37U+F2U2q44wDJkzzX
QydBZcQdktqwiqhUt4qaG9ivtNsGaZPsxMw0rDlpkMf1Baj0NPXFB4ba8oV6sM0mB5anMrBU1Wx2
aeV3N3VNqm1Uz4ETGhgcNJpujqwub/1jJoztTvaj/qqAerEjTSihgUJMchtfCTZjken4h40+847D
6gt/4Z9MMJ2qtOnBt4DZPlcxrSK7o2LtBohJldpqX/L33kCAq95K/uOGhpFzJ4OJqJWOZ7jkp0Cq
uRhHz++ptkF4VYLu8cpEj3hywszKXivw8vPRGaurxmkUUfMlOnCeXx9xYxmIQZdg1a2nbUbHa6zE
pVmx7hZH2lECD4rX/VVcXRilkWlRbDYhyC0EtBueHv0NbRGLu2pX43XFf8utr4+YqF4a4Ndkmzpq
mXfaPJH8JVPAstJr6WyhkHMJxvLHoZLfzofU1YvK/G2MTaokaU4nTUvV59y/EsiVXFyZXOQqdcNv
zrKwwXwwQUHgw4xCClIxshes+ActLrwCBPJOSWRKu3o6v6b1kujCIPOxDLPvS4leTI1LkHsnbgWO
0PvRHiGbMv9Cy+Oveiy4JP7/m7H5VKiVfUxiZBg0e8PIpp1eZXbl6H/EK8ZdH3Puhak226rHy4Ki
FsRH8gDxuU1qhS/CZnwYnrjXLscj2fzJ8P0slgt0Wqba0vYa5LIAxz2Mt8OrcUWFHwNHdfRrXtrG
c036qxZHLsvbLEh7JX3R0n1QCFbW7U0h4R3s1Ui2+HJMwhQqUa0r1FdCVOxz8Esmh/Ras2OPUjSY
E1UnwtSUpQt89BDvXDD5UzGLxTBqyGbICfKP0LsHt1LwgGmQy+qt35S2f8nrT/C2lMmfADIrlYbE
KrAn70N/37Yx5j1Ti3P8Vqtsv7fUZLUE81bJ9TYMEVMQKzuoPgKT6pgbypTNbfaspvYLW0xsAZWM
misx4lfjdobtvwOJCESb/qDcRC1ouKZtz+tunj8MJisqWHbZ0IXI9l5yU96G4m0QZrYK9YMA4kWc
jeQtjv59cQKECMACM4Fvto5/Mx6hIBB7md15SKHAhgciRm4HZDXBXmwnE1lINodoQqIkgycgVHZo
TbZEVbbaFZ7gCPec9a07CgB0ICGVCcZav66v9iHLJRR4hZJNsO2hIZ/gzA2OeEz3PD66/xAzP20x
hy1UBOLrBC8ycVOBNYQy++lu+GL8Oz3BjZnrh/vTHnPUyhnk5rOOb/fPex6FJy+CXldp6TfDB4BO
KPnPP/qffr9pfxtlcROxPiR5EqOIQDdU3fZbZQMis79hrEUxFNTb/344FiwxxvIo+xVKP/EOs2WA
naCs5r/R6n1yHdgYILf/AOzC8RaNudXjZBxEKELTxU0Ad+ZXyYZ6S7wVt38ZVj4XyJy8oUwUU6B1
Q1CMH4ltHsCTIVjBpneFvfFT/AuWqq8bypy7XgvCdFSptxjoVY+PwpxZRv03eREGNNFVNBSwN8tM
1j6TAoyaOuC/dKI7VSyqeEk3MbxUHlE1H7a8Zt3qqVtaZO7wMmqI2WYzwTcz9iNoVkRLuUVrGjis
6ef4AGns2/MxZe3YLQ0yIaUXKl8a6ZNo9EFOH1z6yY/zBlabZUsLTCApTcg298VHRb5CRktLdbET
mwjMOtoQojO1dpxYJidWrq8Lkp74emAYYBPMvDUaceo78pxG40bttF1rdhwaiP/wsT5tME7YdEY9
z3WfAQzr38Rv3aYAVI8esQmDnFuBz4u1dr9hrOr3ohh/VM209YGFJWgcS2huyA/qT+3aBIBasrPX
+lf1k/Pp1q5uDBFjjBjiBYD3M8mCrAy9nk0VJjEuxNoS7RZNnOqipCMz8SXYnPYymPVLfrhcu1WB
RCSgK9RNGYXcr/ecPiV6nAwa5ZkscPekHkAh3TMVTQdn+vP8zFnmqq8szDHfUfD9Wo8blTzHESrz
0WGooBPpim/zDdKwfXMHyaIUikTOebNrd89ykczHREllhKBAic0FeCLam666oQzt3ML82jWwtMOE
lAI48WyKsZlUi0W8KH4FH/CafG8+V9vzS+JtJBNMWjmO0hDlmxctvImK53K4Of//rxb9l2thYgkR
ZKWWSkLTreCW8iYQR93Q9IBOU/HeU+vne+EXTEqSzGOiQaE6e5lfMTN9zFw6oDZcQ89q1178wfHm
bB9hcIBlDCpXzYRH0C+VP1M65djpt9mPYge9I7QY+JRinJNG2BMeQEK1h/zKS3xsj7Ib7ekrDlV4
bCi/ULP2mlp8PUJ/zCI977QukIoQ68s00dLUymp61VINHn5zNUp+fjbCRI9MMP0qUAnFb2ILre4B
CggWmB+9dJt4/Hnt1U43YNMKMAuyZqos7j1NBVk0IwHkpsdotrt0b8z2/c/A/aCb/FEdSXQrvZRA
QP7VYfhtl4UwdDW01YIRxNTKXfgm3Y9PvkdMS4YEcugCY8M9DusB69Me4ytajKdcYiA3oUOpla1I
dnwtoJZYbFAA91103jBYY+4g39gKloaIbXEWvAajW2w0C/LRp1mViwGZhIiqGIDxFwRKrWBSv+Bi
UdZP4udSGRdqfTFMo16iaRht1VK5Z3/Xec0RhMOoYZpcqmqeQfr3xdFIpjkyxBw+pHSVF0MflvgP
nN1bPxafa2Lum04fpCqfUXKjWAXJqTYZuJv9LYU1J15q95xblectzLXTlkQeZhneIkISpNpoGNH7
E1DzfwjSn8ti7hxNzIO4yLEs84528FOnP9QQSRU9zSs3/N7oagwDlF8BcxXEWQ1mFxMlmuKmBmRg
nK+N6JfWDlbBfXesRuWFEWbvaklHrYRW8pSr5gUTsAffE39Itorx7z8YUV51jIU1ZgfbuFEQ3fBO
xCjSLrLqO9rVpl8rcwiyWG4cWU1IFvaYS7wEaUwCIDzFmNAsNtuPh+Co7qliABcDsZrBLmwxV3gt
zGZfgRT7Wb0DSuA4h1Z5Vz1osUXeRrRdx02XW+0vo+Dn6pxvyDYKUrQekigCKVJ4rB6DQ3Uh2NpR
hloqKkP84UOOW7LoCzIO4FRT8P7uPUBKR0ubUVNH8WsT7GINFJ3D3QxNkgte1WZtexXwj0HVSNGJ
yBLzzKLWD0EvI30AI9icA7CDCeosB01CHNmc+LW2oUtb9O+LEOnPkL6TTcw7Uu7tCFzptFePQUAL
2d8FD/CxFo+XxpgLQGzmfqpkAtjF9BJn73IfWJzl8LaOifhROMpi3A301A2u/0g+PphDYkvaxJeK
PW6mO6my+JgA3sqYANYHqhB3WNpzkveR0+VptgmjILjjLI/3tdgQNokRpMAnWtOmaM70Ck84/1/x
6uGnwrlsVnOw5fdiYtiMl4cZjQCPCtvwHvgjNxugPRe5/aG3571km/vhyoy54gurGMulXSaWQRWg
6puuxdgEfVwhS7eLU/Ir30JEY74sjpItHimsO8L89p1/yw2la6F7aZ4Jb30gmXXb4DbyL+guJze5
j262fgMeGDe7qyCddn/+u3K8h41qnU8SCXwz6KQlx8QPwUnE4wldrRct1sSGsirXIRpco6Te7Qcb
1VLRhRYKAUDgZ7LRL8LbRsNsVP7rr0IZ1e82wEOKSMZ4UGqoQthkCGVkugjUxg1HTzNB8i/x0ti1
UA2ly9+GGJeJjCkVBglVo5a86ekPX7wuk8N//5VUmegmorJmfiN2aidtzNJZw2kod72MgnPJo7D7
2I5l5dwwdGBcQPoH+VpQ5bGsMelUVWM9K8rJf6heAJxMwPeTVKjSQK0bgmx05tCwyn1ppxfcIim7
g6xtxuunJE2rae6Ek5a6rUOxzUphUfaC0NNtv7wYnI8nkHt+UzlWWdaJXsyKTjGi4KUvFTtNcsuI
GjsBL9d5M99Cyj+rM3RNAScvBDuZqyczMxmZeiedRrO1jPypyt9A4WhJBmZ/RVcISisfABMS0D1I
VHeccnD2ko1ShpscxJiq1LitH9szCoMG79Ji7yz2pzF31pwYAAsJgnSKkCqar5Jxo6mNVac6bw/Y
uMYaot9iedeniZ4HiaSAI695pAyxJsoS0oeQ55/MVqx/2s8tZy4rUQ9C3wB65hT5d1F3lbY/5YRT
uvrgQPl+YP61oWKK9euS5K4nkLxohZOgt8V2yNDucsTeT0BRX01SefDzzr8dZE04RhGpVVsjYeV7
jQJlGyEO+y0JTO1y7qR4N6tZtjV8xZOU5K4US/9+xGV7CLraPJRjiXdP2Dh6pT32iKWWNM/ZpogA
CEuKSL0A/6F4URqZgKHWMPxx3nfP+gfWyPhHrROUNM3GPw31a9e3VpnvfCH3ov6/7jd9cRBYYhyk
EgO9nHpRPZXO/OOfMW5xpwG5/UHuwX2z0Ihy7uMxDiIBWAGscSycJqLOnjmIgP76VTJZemUUV3pc
DHaslqLdgPbRxmBJuT2/sd9euR/rBXkDbg1QKyhsAzGPQqOUm5IeiHqHyxDjmQ9NjkkKyIjaPbFw
1NEIO2+UvetZmzTFWxzC0NCyUGgR4hPEkyQ+5dl/eU2xBtgjkeW1WEyadOr83grUtzx8P7+Cb2wK
rAXmpqhMpZzatvVPFBBQ7zA2bpu3xIpk6ILXVuYEnvR23uRqKPn8UGxRTstLVTdKIpwSsfb8xrcL
HOCQl17zrDClONLmtdajbXnqNEyDzbHVR7knSVwWcrbiRvdPlyAcrYLX2gRZ6VcXAJgj9AkQpSdf
F+1U/xWDA6803mIRY9DNYejBFRmC3zriXgA0CWIP3MIwmwRqta9E6TyrJ9UKLudjaGd4JO0SiuV4
FV7GdwNuH2PM1NTcWeD4/VoU06HsASIMyq7NoiwiXKOxotfkJINjOBZQpRBUi4AaQ0kezzsLzSm/
r/LTErO9de+X5dghikVC/26kwV6Qqp3RKFujiXy7M0ReaZwe2W8GsSpNAfiOSGxuQdpRxMcKIY0C
1hmoqW3xOd3m+I84JDdP41ljroNQEBSlSuE94saA/N68lXcz8GF0ou8PWhmrm7lYG3MlGH2cdM0Y
U2vB5eQqToYuxl1lj0/5oYfoU7kXf0735YX6fP4jrgaZD77ofzeV+YpNoshTQA8j7gPlByDQaBPt
wMb+2DgJGsEg/szt//a18nEwfy8Wk5nMwYyzpk6BcD3VCbLgS3V+HqLbuf9v+Z1ZM0ycqUhoDkQn
/mmqzNdJlY81MOlWkM+3nD1cdRU6ZIr/zQSZNLOHQTclc0wzMLJJErzc46ty24Imke5fdpVe8EQ9
v3USP1b2aVBlVqY1dVVLLY5euvMNTPJEp35rXggbeZugwu9xKXbWLlNK/qeCwRzTrQrzvKw0WfHF
cpIR0HoHV7gdt7aE1M4eroWJqidudDCLjJvz+8qzyr41ddJWeS7jhkVBYszBQ9Zr1v9kgu0gJmlS
91Sg4DTVngqilCbkwSw4i2DbhiNJOn2SoOIx7GeMy267C8pd3XjqZCf3qg2yLJHb7Fq7YEGuRvmQ
8MAV2QnvxpfUPu/pxSc+T/ld7gcYYOc8Cb7xGFIfXBph4qOmCRpITGBE7Q9CktlBGtmleAcOFa8W
DCvsLgSptEyUVM9/slXnXxpmQqU5jUEx97N8IsQDJgeiSv6ueG11aJABZ8TVclj9gIvNZLwwGENU
5qCOd+pkoJKVNyVNeCuix5W92JYrYuKHnip67xujepL1djMKmtcElQPhXhfDAZd57N/3Zj1ZUda4
pmz+LEtzd35LV5YoiRg/0DXkfhLgTl/jcdso0pSovXTKhatxeEwj3tN7JSH6YoDJlWs5GMuhJtEL
qlS2SY5Iy8eistXmIegkyzR5ShhrPvLFIOOcRgrwg5620PzbADPvYmQksUQI2XbHftM9cYdjVy4A
8N2o4OQCVy6495n4qBSJmJtRKp/E/fTYXiUPCcQaG1RVncLLNwmvcrpyvr+YY1yyxWQYhmVokUVJ
HL19z+LYTabb807xrZQJf1haYWOj2Ew5tKKU6GO+OH+uXgQLpXBHv9Xu/FcQv2becODebKuu+LmT
bLjUi6QdNOop/Y/hQ2Gg+pCkJ3c6Or01xkV5dG70bDFn78sqGdds5niMwwkwmX/h64doNxzlLbcp
z3ERwnhkE3VC3tewI2yBMUVXVN5Je8PCDYCG/N84CNpaGtTSoDgCLr6vB3ospFhrS+jyGt2Db6iO
pu/F7o3jH3Rn2J1bGFGZLK7KjHIA95eM52l5VDzjF1DBABACFfzW3+YbXkK+VoNCcPq9KDbpkbuh
6DKpkk9pswOL1yWUlS0puyFF66n1vSpf5u2d6k+o6ge2X4zIFn5qGFJHb28qcmfWRkvSwJyngUGi
yj1oi8x6b/t+6UTdA94WjiKMnh90gSXqd4ZgOP/jdjHXlio3UHEqa/WlhRoQJVKq7PJnb8s/mh3k
QBzzf/08TNVHVyCzNAawh6fgvt+loDcS71BN39MiEx9asPLu/PJ1mBCI0lEVT8ivXzD/dZMnmPSq
4mMele5sqpy8UFq7TpaewMQ/UCgXA+ZFKXR1ssXU0l8pqZm09Z1atYzBotF3dMGJiCkGRxo41zXP
OnO4QHEMbScTc8KtWQh20gSSPQhzYc2Svx2SWbOGLm03c+Y3nAf3Wh1tuccs4F8yJ+KHGtZdmlb0
ou31QyvZZWZB7SU4+q/d1eQ72c/zfrv6XaFaRNAgBxKZhYzotQ4it8mQTmC61HFnJwFIH2ZMoEac
r8ozRP++KNiZuSIPmAGTTxK6E8F0M4YQrwp/SY3pnl/R6sWGuPh7SYyrgtdWKWJgOE4UwqFAjp1y
hMR2LgHTne0UN/HmeKO23Ki81naSloYZv83jMZvELkbmuhkeyxI9n2A/FR4l71HBWR3fiBIAFokT
OBWnWLn2zP9imnHaVA7yMU/wGRVLkKzBpVOL85PhAAutoeUFTmnucumN9u1++NxmttuakbLqWhH3
g9pcNMMha+4433HtSl1sJ6tF5GeFXE0y9K5GSJbIdgdMWOf1GEeubdS2dxxrK9XE5Q6y/Ac6sOSR
X0cREM+YiHT85zmwyOu0m7Yil9eBcxZM5mtFfagbUTKGgFBFl4qnbwXfMZ7lHbiIsbjIC1VQrsQP
3O7d6pX+7yfD4AFbmMnnXA/qCmuUN8UlwY7GTmbL9wYwOPNF4HFHwtYS2f//gtQe8/CosiibFGkI
kWKCluQNoFdoEQcuKS00BSzosfWnPxhwpef7PzkmtUr9ahFpfCgcDJgbCSHmiZn+8W0AUP5S3HVO
8IbM4aDXmLej44v+ZV1xsgDegplss1AB1K+6sIL+anmhU36+Qj1GksYRA+OtkB7NxQrR0gHfxCSU
L12bPBrScDPm1b4xoATcib6F/iQvpPIch657YTCu8jjvGxVD3xfKK4U3RQ/KResm1zJSm4H7Jj8b
wuknZC6LugwFP5sBp8relR/A69rNQ4iZtPCJHn/l12SZMZfW9Fw8ozaZa6OdjTgcyrx66cx+axjZ
a0jaF06Q4e0jc0NEkIxUmhSvhP5VfhesYSNtkw14gSi1Q+H9wZjdagxF3RIjMmDlIt9OYOdjnrav
aemy3qlHOqufWtoVLSXysQ80bH07eAtjzMHTpW4UjERW8EzGnD6GRgYPumdcquB171jYYU7ZLKZh
RgZdglAOxWhWN8WF4Ywo3qfbgYo4732XO727erIXNpkjl4SBYlR+I52Q+0kRsl4wc4yp2wutW5WB
MyQ/ZeWXnKD8IL8H7V1cvunT5EYdsc+7EO93MFdHXVZVNseTecrbPalzK5U3UDg8b+ObfBYtDUif
i2WFaetKr+cias0T8d3S6TDOXl+Bk4T2SZIbisweVUuovaq3OvRG0esC8JdzVDjr/KBGWkScpCZl
nyCUvkR1VR1K0gxPrSpm70ktBap1fr3feJbY9TKOWyh1G5RxZ556T0KmoWzBh7CnXAjp5u/u4MXe
Ms6rmVmcBn1bvmQ6lFXLSbeKOAEaQZau1Ajj7kkKRppiX1fNXlKFi7yd9kIdX/bixNPW4m0x49JD
3acjBvvLF1msfAsTFImV9uplJse7VO3fjDneDu14CY7NR6g2uCMJHvNce4jVfrQaRXDaJtj8jx+C
/uTFV4/MYDKqDMhWiiSQQdkQWA2w5XSG3HweeGXL9QfX4lsw14yuSlUtZJCcAJdubRG3gmujiOi0
j8pHG5BX41irW6Jkj/H4j0bSN/gUcHetWmmIXC20iLQXyAqA8wolFd/qrkAkxhXOXvnEX+wxn1hO
9IjCXqQTGJ/cDvxH92j/gdATLyF1Y76bFfLM7olXc1vb1y9mmc84xskUdD36SYOdylZ+TRWlBFt1
pdrCqbLFA6/jyFsnExULiCqkNdgjTopYgfwps9KxsyvxJ8c9V/L2z3VBH5kpiSG5U6AMjmaPinnT
/ghk4U/1KXQi8M7CSe/poLzMHV9fSfa+GGWSaEMbtFmaZv/kEy+JQmhhgpBLc9s4sPTAdzhLXHkG
yboJumWVUEVj9tFlAtgW1wk+nX+heMPG372CNviW8AumPEPMJ5slPYVC0KSe+k510vja7wM3bg5K
/5JFLdpLELcJn6bs/vz6qMMzKQoUZtHnFNHdgtIMk+TVktD4GYYCTpoq2jr8P1Y4MWzFFb9YYFI8
f8yNeAYN2kksZ7uNYs8XVSdICs6H4iyErd77aR2LZan6J5yz/CmI1OhCjgReLWztZlyuhq3XgwbJ
CPSshsdfUQbCEZgMZWPuoS7GrSd8g8njFtZBQAwqMFkhisguKZbKKGzMUT6FYMGrSh0y3aWri4Nd
ldXVUNwNSbKtU/EYFhBu80H0Gp3U4dmoe4zoR2ClazlpwcqX/PJ7mJta6Q2/JgLWnpvkQRainR/H
9/4wP5x3yZWgoquQfCEKpJ2pPNHXO2+AoxpDgbp3JIq7GOMxcgqN1rndCMBBnje1uqJPU2xSRauL
ZZrXSB71prJmM4G6jFlu+kTmplTrplSQioDjwMR8/tdVRXOcGX5H6E2H8k0EGDCGIpUtUNg6aFAF
wTUgrMtv96wVwrCbn3aZ41coLTgZGxw/cpqJG18TN0ksoJM7ryswfqoCDwZSAG71aCVIfzHLfERl
jKumHxQ8D3aAvlrNg9Bj+FSQ3DH4YPKqvNIuGruBZHtl8dTWOMYNxlFbpa06wH/MU2vs4ky50Rto
donlbVUpjsbtG65EnuVSDfr3RY6GlGlujX7ykSybr3LmzOCp/BDsBiFOYY2N111DM5IT7tYC0Rer
1N8WVjUtgBigXKl4W0bb6RelCZ/oFOWJP3NIvxVzR+jQuFIx56HIqioypoR50I0BE3J4M4OV9NB+
TKH+Ae3i2kYu7TDZZ9MLYOsLRfEUhXbt5Du4q1dDaOpeeAjuA/DnQsHx7XwAWD0eS5uMn0ZGWokN
SJpORW1dUO7D0RoPEXQONSt4+4Cr/EVlermb7FsyaXs1ISk+HMh3QjTGpG1mT4o1wdhOqD8apBW6
HFyIwMpXpIAmMHoSqMph0uSrw+TxpMUSKcRTegyPDRpjPyiUhFaRxieqIklSG6yaLhUmqB/+BjFg
IJqLhiLp4ExjZw8FPy+mMknnk3wx2TXkR8ZDbwknyW4hFMvDb63E2i/GmOfrHJViNyDTP+XBz0J+
IpA7ie/PO87KJYX2kKSYEkpjoK1hwjkh49SqcymeKiBajRBemj3X4pXGfYuvfjbgyDUkALg4WFaj
Uu7LugcA6ATg4vM0VzqKf715UYfPSBkaFw/QcU+qUORJ263u4cIucxhJ1Jj+lPXiacIAZ3BIvewB
eDFf9CjjegUoxOxvOz4ZI03emViDff1cLrOvWZPmXSooIl5KEXChITpG6RPlDcjueFOja6+yL7aY
qzGu4npooloETJ/sU8xybs1bkDgZ0G+lGFu041ROsWrtvfvFJHMIpTgnRTeVMw4/JhN+UEnr6UqB
hl7i+VzY6VpwW1pjh6BS0PIkQioSLNDf6J6/B++622/TA6UR6IO/YWFBzvrFJPM4I0EhCmGKeEo2
/gY96kOv7SPcTBLCd/0wxhtye/4gcvxUYc560KCDHGcFEvIClDx6hId9NjiKrz2ft7N+4H87psLk
FLKfxn5VoVJRhX13lEdMdiUkiZxEEn0besrS5ry9lcvwy0bSvy/udzImZSRrOTZyIq+qrARWpDa7
8zZW3VFC+FIwuQYFQBY8r4thrhYA8yIpbQsr2FI5O6oJNTkUosHNWei3YA/30hxz4JK5Ltu6jWf4
o+TNO8kaZ6fe/qPAUWs2zzVW/V8CJ87H4xYPXCZxUf2CxI2EnLt8LUMHo5UA8kK4NbL794K4spe6
5jOvpLUWr5c2mQAm64IZdSWywRFqu80m2dQQAs24ErFr+Z9hQL8PqFcq+cNOwIIsLfJRlRRPc2eV
uwwgduOeWP7V/AdahKt+sjTGhK0WhKeJMET/IAioVOx4yA+j/bGD11z5yDU3MSiXGBTYMVjJEtPP
QBBnDVRjTnLtdY8mGMXM28aLG48O2gs73hdbO9lLc8xJM3yxGcZwxk3XgDSwfcoxpGmm+4JwKvhr
J3pph/HGBk2KXBFL4APih2oQrUGerL84z0sTzHeaAbaYRuQsHwFfq6xKhop2A1imaiudMzTcgupa
9F0YZBE6Yt7rY1Xm5imaMgsjk24UHPRAczjrWssKlmaYW6WsZUnNBARDKo4SQRnBcF6hNuH+wSOE
xnE2RmFIGqBWCZ73bYhK9Js+kVI0CCn033+nIAsC4ooZKUFzF3h/gVzElfnbHDs6lflFbEwDrq9Q
j/W7Ia3nXWsY4cGUp947v4sr/gftUgXCthLUIzWd8T+hr+sK9sSTWL3qzXXE45NbixKmrGuGKGMy
BNLVjAGxrjN96KL5NL+m9zoUufGwuSofqWBOfMO7TFbiLCUbxMiXKEvAcjMu0Wrd3IcNHhQxxM4a
0DDT3uofkMGu+ANcgago2Rja9yGsIGzUfOzD+TRe0YdLDpaWQQFcAxVu8P8FTvL033+lpT0mGjWN
rohQrBNPcoEWiN85qiZzjtPHm4HxcVOhHqBQ4W/E2a+5hdGMldalAWxsqhS3h+LkuRV6mlNjVCNC
KZ/Y6jb0CCAivtVfthuw0D6VN/6tyvklaym4SVsElCQTg24ak73JQ5DFSY8UvFdmr0gOZfLQqj0e
U08FIGnTg+/vhPIyHq4n8ksA7O/8Xq9Ery/WmZxONaXUD0VtPklZYXVhaus6sdSY95RaO3hEJijl
gnsaUtZMVB6SKPdBHjCfjAdst78ZLtGnbnEoaqt8nJwU3N5WlHPxG2vpjwmZWBgkBKho9ojgBdyV
YEaj2V1U2VLtgDLQzS6Ga2IF11HmtXBfXjt37VgaKHES+jQGwIlJf3xJbLOW+BRfASFcpJOtSzw+
5OH7lhoiYEsKNEShdf7NjFnkWWkSJK4d7p16OmkmJ1iuFN+pBUPGIjQIMLNJSGuKWq3UiC8fDNe9
BTG+8WA4g9c/2r6VgysjcHiZD81/v55LQ9SwKOTi0IyT2V5TalTFFKbSdPKLd3m6lbp9ad6PXQbB
lyc/4mCmVsI1rEHBEcgGxYSeNROuhSyXyKCOA96ig0vVZ0Mv2pSusEldYSdw9nPlg4GalmgomaD+
rbFLU0NhKAqQe52m6Jek7I3k5vxRXokkcIWFAeaQdaB/rvQeD0+lg4pDlboYk4KoeoBBLQhu5ieg
+Tjzud+jh4EzhQkkzFPg+cR6yAxEVtdFkXzq5XfDfDTbDtjkv5j++mqFbuziHShMkjjgskWEpHl+
6cVO3tgCVJ4dkXJH7mV1z9nJFS/8si7GL3B+J8lsBVqC8TEVv0EeGWO+zdEw7KDsZxe6sG70Q38P
bFCTO+eN8/aU5uqL1WZJFYhpjbbBlN5l/0fadS1HjivLL2IEvXmla6eWNzP9wtBod+i959ffhObu
ERuN05id86wIVQMECmWyMrUnsfjehf/e65/vKOWiqqQSwtGAi9JH1a1kMGlH4vzdKMp/7/fPDVHp
biEokpaAHuYkPXUu1KtJ4tSIdnaAhFBp636y55NMXfrfc5vUNWimZZoaEeHKr7Ao3Yw+OEu4pM+c
M0LH/YsAOpxZLMSTNEKDaSgPSf/eB77Vze6wGHaX8PBmDP+xPpQ0pUa5lKBPUlPx1CidM0qvispz
IJdZ59nO0aFIEM5K1mgTvhbklnRUWUFOuc0hnfW+eNMp9f/Ho65TwUeU93k2ijOm+1V9b6XqqzJW
9+qccm4UAxx4vi7KgeRT0kZj3ZIq5wjGM2jbAGSzkfbVrWzH7kO/7b5fv8OMuAMWMYork1Fcksaf
X+JCU8I208LlJIDA8UZ2JkTNmNe+NZ/yG2uP1vWBl8Kz3rIzk1QcWcRBFGLqCdWQO5BNbws/8quD
9rCAFZM0NDgLZJ7+1QKpT6dk4hQIA6yROla5J7K1ITDV3X2fHOKb5lV2U1cB6YuyVSVPv63rzfUf
QLwgFSecrZb6pGHTDL08wIMlMiS0lL/q+mYsWleSK06AzLx1q4VST0EUy7mh5B0SBaN1VEmypezf
t8PIYbE0C/QkeL4vSpAgj6+t0iJ7GUCdSBNJZAx9COFVelD2ItiRo9JJDM7bzQoXzsxSvhnCZFpY
jfAn6ma4mZ6UNxNREBT43nWExbGbvYgl710lp+Lyq32tlHLNZlVX3Vzk4kl56r3xtcBrkAJf15a2
sZfBYsDrb7A/3n/s0T461ZVE6xPYq9P7TnyRM15LkflYf3062idbsVkRTkOMUdfF5BiV/tDl4NQ2
rfHp+nlnexRLNU0ZRHmKTs93anPRmJZpLSf1WN0QPuTmaYE0NabezE/J8T/CTeBUojSOyUpVMy/i
/zhphcCMUS1RN9H95EYFypCCZ6Av3L0bk1s/hW7G8yusL7a2Sd1rMMHJ5tjAZvwzjp2pdZGu/W0+
D8AmCqM73JooGr5xvRnrM1omYkgDM/mIoal4KI+ycpjameQB9au5N7YRhmA+llvoRoCe3AeGincy
WckVoJ0qtDEMXQOogHohFFNOokSAyRz8g6U93MNZHms3urVuO1RWRre/V99+Y/6G5TjXdqlnAvKY
Qa5F6QioBiGbz9zx8ZfM8uRUtjjYhP0z9HklHQZJIM7SarnUezHVoH5XtGg+Na7+MHpS64LoZgsa
5c5ON4A6vwKpnyOqDkFT+Bbe8SINVgiAsp+FfhLGUjVEnecPsqyZo1GN3XxqZ1v+GewLPz1mTwRp
22CY9Kd5yHGauaPt5CNS/k6RMEKGa2voaPxTq47KbqirKJ8BOJCAnJy2+g2BhYLWxNUf/72DAMO3
qcmopWqE3/h8hamSGT3gBTPCXgWjxtNu2SaVBxLldwhMo8yhhnbNK92yTjHQDKBnguIK3M9nmW2V
rBhVMCThghJBi8l9SXUU3FeCpYidzgtVp7FrVD70gK8DQVZzsbMrw1SWpM5B2kGjlLjDEGNroM7d
k6kZsbTJuBwfAMTyv2crpVxE3IlC3os5DG7a18VNIRhFdO+SV6IxHfywuD0ZVkB3ZpF6n0e1L9X2
194Gm8hpj8OP+ObTHd0b97yiFfOCrL8k9TS34aIUgxjMaBSmrzNQMeiTd9smt1vXVBwyYAlJ+3+v
H4Wy9XqRdH8eIyVWLo7/X2PCONIBbhCPWu82tyJicy4nA+N9QfUF5UDAfUnjkFpmWHRpJ9ZIDoXC
7g1XdIr7HIIQqVN/mOZmgs604P5rabrPRaLcLEHkA5UfnXI+C3TNkC0OIxqixsfkLrv8JfDBFjLY
UFLb8BV0mYtc2aMux9AJnTaJynySlL+b/ChCnZjjbMgrcXH9LJCIIckBmRft2IIhrk0V84bgLosG
u9tBBBLt0M84Djt4z50e4NmjwgJTCId8sYoRt0/xwexwyOBF99aDQsSA3WjwOOtjupfV+qgvNpZN
DsqhkthrdhLmxQ1UILdQtHVktzsGHo+mmvy/a/tJfbFqGeIQ7CvjCdzYh1IVvXkxb7pY4GRNLDP4
ZmCIIvnGRb0ur/u4ijQcREv9GLPMTq0XnUuNxnr01kaob9XJUW8GFYzoR5x1t7gLXzLQV0YHUIbt
ON/pcmLAJHhMnfSmDFmm+R6Loq3QwRxHzLj/4thvPoE9yZ7rOJir+rJEj7Y3UiB1U4lVmcfRG3Yp
lJUASJk/VF/eitx3lXXe0UdE0V2XRZC5UK8NJmV6QTJIuEJgIm7mo2iWEnTkJttD3ljnnXeWxwBE
BIBgVK0IfIkKHtLQrKRFnBAV5rfKTQsJIu02vIluCWgpetABueOZZC2RzBGgxSSj20d/uqCUWx36
5uNp3pP22/RJtkhgZylwNzwHQn4/fb8UNNjIwCsybJpHMpMrI0kmGJt8c/8FSeGeR+aiVnaosy8H
S9sZJrHzLdyiKJLakHzYlGCYyJ+s3R892uA6hZITRB/R5aKSiFTojEXK1QGfDW4qw0Q9ZOpVu4QO
w9vo57ANjnO32Cj31+8dy4+s7ZJtWIV9VVjq4Vx146lIul2ZaP7QYG454hUkmadytTwqpMVtq6GK
iOW1Q+CKRmCHC6/2wlsJ9cGGNGrlQpL7U+0Z9tFCzZMAgi1vAGBP8VB54UxYMpf0+W6SlMCkh6/T
LNHCWFH6UyignyXag/x0/dMww0ZlZYH6NlFXmQt8ZY/eBelpYeIgxyHM7HKHCR2ugh6rioSRKRII
/FoQ9Y0MpVwSUZ578OoDzQ24V+kQlaZpP0PlLuaWjJn2LBV5DprJqErQbkMJhQgVpAhnwivQJfem
w2TY1okA/wlgLzsuvAogc0dXJmnXn5uJaqUVTPb7xY+3BNQR+NqGJBq/UVllhR5okhsyajzypYar
kqlLbxYIBcb97MwoV0+oB25jR9kXcCJ8yXD28tAFNUSFZKn0WyNNlVQLy+eBEZ3FJTI85q7yLEjb
h09cuAPrHcVjjULnZ/GRRgLklahClRzapkS8qd8I3rIhDLsJcn+uNyavJO31V7Zobuuy1KwhCPHh
Gndy+/fKjzHasLiknASqVhCB2cuLtQPi7U7kNi2Zn/FrnQblmmU0m+uErFPeEKHtfI96x6Hatjcl
+HWzIy9iYPkVCzU6Eo7jhaORTRB7CKpRN/tTE2zq/E6W36+7Fd7/pwJUDPxpgZ6OyymHK9bb2l2i
7XULzAx0vQQq5ol6wIhF3ehPQu1mO4IzIrmgltqTk6EBJdqkisF7Qhl9DGVtlEqyo2ga07rFvrXQ
XB9iD1Vi8LTsxeohVWY7jwxOBM4qhJ0ZpCKtZoZWDAqRA0pCHWjC+2N9228i92MCN0bgG49ENBYD
w/fRb5SIWNHJarEmiaZXz7aYmSaaiFisCq4fMXQ+Z81jJ3oMHaOEXnP8dv2TMu4foGmotmHi75PE
79xeixa60ZbzcJqD2u6Mv3Xw9i31a9G+oCxqX7fFKtCcGaPePYQKaZiCIQIXTtds8hJFrqg5nV3e
CJtmj6KQzyNKY1wK1BEQokNu25Quql9IpRSjNbGfkfGRm6haWAVnVeRaUR5MFQGcItA7zdToAK/H
MIguTPVwEvvGxfSwXSC5LvH+cLM2hr86s0RtX2Co0BISxh4lcD1CIGn50ucYu6TZyk8yoSQbnLWx
iodnJqnQYYnSKtNDuEjMZfr1beWXjg79WLv/kD/kwSZPgukZT4A3cY4Kb63ku67uQVM2ciqXIgmb
FYDwi6fhoKASPLpAoz2ARujf60aYZwslQejKHuovhWylyXCazK3VJ7aGYSnOkhhxrCoioNTwBKgo
M1HPTVlGnSyC7Pyk3M0/JyjaY7LgLQZzRQ4lHme+SVDXUnnoDnImLk6niejPUg3JxBk9X1fRRVpd
GoBPtQieETlAbz5yiy2JxYoNNwNnuGr0V0l3hkRFFz31qROLJE1I6W5bvxsg1Eagbrp5t2mwwPsa
ogCNk4GGBNq5TqnZEDu6vsesLUaBHUAxALgMg76LUaH0YauY82lZ7vXpeWy2svR43QQrFgNsUEKn
AEMikCmkXgewr6TTZPZkR4lMVOxZ2NgQ8/WENMlypcS7bpCRF8Me2gWWaAAiScd+UdRMRqMnpM7V
7QjxVLwjlrTddTP/ZV2gD0fYA0ghXQFVuwa8gIOIoBajdEQLN/YwdumTxLjYcFHYjBgTq/qyRgUr
dZtXpqB+7iIB8gLz/33ZACvmC270wlkZ6w1AEYOATHHtLgZsUCXMkyIPUcbI0QKRvQwYXg8Mert0
1z5bGCxHjrBw0m/mW7c2Si1w6uRW0ed0BjJTANctZgQXG1QZov0xOe0NQOB/cweJWG/52iR112c5
GY1iCeeT/BC+NTfhoQWXt6PcTs6ICe/X99vEG994US0rJiQlov/sLhWeZaGQtHVTzEiGOld2BqD/
ph/gK0uc4InovaJSRKBWPG/6SSZHe7a1XeoeRlUWjl0Lz6aLkXIEPUiw09Im9qDxoqC+ombRh6JX
kl0qiezUUxacjCwSfLnN69tRGTUPqKbMzYcFJO4KSsl7kM/M2xLFN1sbOuWltRBkTvpibrWlyV2g
VJPDNCoAmafqsO8EWdh1YRI9lMkSHtQyifzRnEBzB4bUfRCGBeYypcI3QjDfWlki+AZag3dJCXk+
o4gsx2zMfDcZpmJPQxn7YFXRnHFJ23tdGq2DNQDDEs9Q0yy6Qt8ZVpS4Wps3O32JIP2Y5XgOc7m6
HfsCDbxSz3YQHGu3YIoVPyZdS24C0wSDcZkVGzPNNLsLR8uTWzE+9mEgHETowjvS0tSOVVfQV2hT
wy/nLN3LvQbgQpTquzwzMEG7BMKuWFTRbSOIwSlWqO6HKEs2SwWOJ60pAUcJutDppsbcNGNiOIZa
L7Yxy/V3vQsj0S5Qd/BTIVy8IgljLxwV660TNGQJIm6j1iyAfGe5vOlwcEE4obZ2GRYYOJUhm2ZA
y+xGFWLNDuQ221iTodmSWgheuejJQ6DJ4PMtC3C3GVV+U1VD7wrWwpViYb2gGEcnNB8W5lLopm2T
t0kdy2jaavYC2jpwjO7k3eQIm9zvD43P8VVMv6jrAOyaYCW6qPJOcVSVS60PsFbsSKYf7OY7C2Bn
HM0txxZzZV+26Bn/cFDCKJFga/AHd/YKd3ozUFXT9uo25je/mW/zyhoV/hhmWGpibIE7FO9LdZ/v
F0QihmdsboAx9X6C0YqzPubDuTJIlr8K6dTSGnuxMpHG7YJ9vG8Q9Egev+3AfF1WZqgQ2cigsa7J
wXSqxNjuhaM8/fU/ficqFu7zdKwSDQsR0ekiyoUFRG9J1R+cxNxRL7Y/X62HfMfVthkhQkldagFS
wHJqR7D7W0IEZgJXXeQuUnARuMHQ53IhsyJ+ZKEYswHQ/3IOZFGkYGqCBakGCO1QOdzJIHazHGne
LftkW20w6M57Q5hHEoEcMKCI6C4AW6OQW72SojDauF2MOq9NeC7gtGoF4nduH4NgFwVSt+5s5U96
K6Dq+o9tmqdfHAVBFZJ6hG2oiLsRZn6HLQm3Ci/+w81dWaMuHxj6pdyqBNRQPB1I0NgTUMmQNgvk
L8Vt5vB6pcyrtzJHXb087/VOblCvJEAXMpwobQh3Ke+GsyrNZ5tI3b0I+uRa3MbDqftW7ZZd+JA6
xpEsSnZBU7TlxTrMqw4tX3CQIXK9mOdBqXKc21HvT319H5X348zBezLPIxCmqA4SKBLN6o5dK+I8
RxKqoxKqL7Y4H2beQA2rXAGRNiwC9WQyXHd+vZVwmQpLn1Ccb/wwegpFzZ6C10ng4Q8YbKQYr1oZ
orxWliYaeO+m6aQ/mA1Sz/iggejYq+6VbeLK92Jvq3fo1nv1nQV1iJ245cb9rLcUyAcIDWomuMno
PoSAHndUNagtqw8TMhpUzV3j1jpG22zP6xkxsyfMt5g60id8OLp7ifhYyosQOUZyIzoyasngBHWm
vbDBW8r10azrtTZGbW0KX5bFfURSwmCf7gnVkeRl/IY6yyWv7VBPAfpgIpKYckbnrfe02DZfEf24
y2OBeUCxsGc+sQoDLEAgngbUUTQJaSgV1JfhmBQ16fWZgDhu033wV5XZ9U525y1v1ouZoa1s0bgm
oxqSIiwxlqfcfbI43UF3HPR11nHyStjTAI63ERxzHnOWD1lbpT2xIsQTcK4ouO67m8U1tj2mdEGL
7Uj70U0/ckCrnJLXQmV/yP9sK00/UkxqnyE57oEcGx3r4zPf3olPRMDNAxf4H7UAofpr4tIhWkB7
mEpFm2wOCotcvR7BnuyACfzvYTs4vQvOqD3etzfOrpIHhU4GUVEDNhjYUQXo5HOvFi5Lhl8Rkspy
d0NQnJVH2FwIUiHkUx4yvyEQnAT3gW4OnRJgpkQz84AUlWOMjiB12ieuujOOOhzap44LH/58uUAw
DYLKCe0/iYwgUAtU2wjTKnESoSexyLbhh/sBEOR0l92Oz7/x/S5dJ0pN4HWEM0MPEBfyfD/7uE2q
cjKE74RMrQc/iLSRABVtnMLhFg0vd5OAjokSLNQ9wPhF2Rr7UMcI8BJ8F2QnrJ3xNd2SuiEuwk+9
2ZLL+BskL5eOBpKQIkY8NR0lWWBxzxcYQVm5F4K+Q+7T7bQtUf8Dte7+NySmGMuD+KQMzgEMkAPd
Qj24Qxy04C8V89PU2603xaB3wczWm6yg4W/NzuKBMvI7D9Z8GUlgeSah5BQxM4tW7vnyyiDpYr1s
k1M2J76lp66ZNcdC6J+u37vLYAKcs+geoTQJcp6L4VxMAfRBgoN5CoLRHobNKHxYKL6OnEyOZ4b8
fZWS4BmPCjGGmWWw7D5snGXaChjAt+Zv19fDeMaxIBWAf4xroz5JXzOrj0VBNYb0VEOyaKN6oQfJ
hMYhHT98pnvjmWOPcc8Qg2k6KHtNKPzRBesJdTOhKHCtSVJM0v3ySHIAHHn/Dwq8KP+jp6+QA68i
Oj/fRXWJh6Cc8wgcwRA+RtwQ4uWJcOxVf9jEfqG6nMVdvjrEIBQMlM/xCRpIM2djrwKG2r2rukvw
Y4nfvVnYTqRVn8xl3E4xIx84t0jlHUnch4NAlpj+rF/b2+op9DqMH2ewqDmlaSe1zR1MYawS89VI
5UwRus4XUkx13UyYJUy691rSYO2hke/7BikV4IChcqtlSGG171JvQMzo0EqV1xWP/3afkTIggYVx
HRzJF89RqyzKkOrlF5xoEW0DYwXWhujYjT94TaWL60jsYUgDXFWSAnOU75SzARxjrQSAVGgN93kH
yEY8KulWUjCBLYJbgXP9LyM1yqB5fnLFXusya0bjs/qY/M9Q/hhFoENPDKDQq1uADp40LqTo4rtS
RqlQdNLDLm/aYUB4GN0bfr3BuNHUQABHdBPPcrnh6IXLPrenUp3/pFl6cRCQmOHwlD+r58It98G9
eA/B8OCje/0lfsN1ChcOCFZBhQNhSgvwImRs51ur1b0qT2U3oTAwIUWrjxUYsxQEaeKW2/O5iGEo
W9Tt1KRpCIoK5yZ4SZ6B9jmZCLAjCIAUt53THA1ufYf1CVFCBSUOZvJwOamDOkqjCvoNpKCdW77K
nnbIkZSFN0RIpdkUR+k75yKyF/hljzqnyGgG1LwBj+lQUMXollNuqrdPmJZvfefhZS+d3ed2flmj
D2geVoOoRhLejmI3gKcucZsfKmi0Ant6QcuOk0Swbv1qM2lkiiAJg9RIAG/k8n6GqjBGuWwBlFOW
7F3fRtZFQL4OyCwA43Cq1LqCZOnSTABrCuaH3CQ13NhMd2E/OtfNXMRlZPtAzQKKIQSeSDbPT37V
5GA96CrUJ9R9b742o2lfN8D+QCsL5BeswhY9t6J21tMJVbBgg7ZSBHi4M+xFP7BHCAKETs+FMTBd
palJwBprOvqddB2iT+tBUZplOMWvM0ie3fF2Lp2hs80borQDGcTCcKq/eaOS5JOcpV9kL1dWqZUu
bQKCeKnpUWoHi+1G35GCxG/MEpALe80OOTqrHZVLvRTngdi5GVyttJtnoXXqY3pErcUxNt2t0Lto
rQLUyn3mmcfFkFA0A8JBu1BjDlJFWeI0JmBBEqnlnkTGIlU7e1cAakC4lnAFw5kfE1E1ivHk4l0M
JfV5jFklzGrAf2kfwSYHW0z31njLz1+zXnwpKLZFAEyRhaEdiejtfIPjKs6ndEYRvohtGX15VOAD
R1cw79q7Iug2LUiDqLe8uirXLPUy5Jg9UKIFb23nRs/ze3siCnfpDVg7yufOKTZLYnNrIqwPSoin
CBwHVPeft3d1lio8Rsk444N2GDHr3yU3fvj/Ooyw6RwZepr33HUyHiSMAXyOfQFgAdzd+fZC9CEf
DL0nD5JwhwlFMF2ltQ3g8MbatHfim/zIcUGM510RMXRDADkYAaPdgSmFk4oqHqn7Q0QcVFfhi/WC
kRHQb0q8QfvL5MnCkMPKGOUFpGgAykJBaasHMzqilg1BTcZOkXuTp3jiged1/otBII0w24riD509
xWYzd52Y/dNSbDcBoGnpTvX1g8Wfe2c4Hyzvyxp1SAHa10fDQIAmSZhkmqGJWBWgYe8+61qETKO9
mV3CVsIdTmQc1TPL1FOFOY5aqfKpP2lP5gZy9177kh5JwYJApMMPgTuLc6nl+/kpv9ZKfcq2m0Il
0XOUzjFKK3qFD1Y71TU2GuCNeMVAFyv9jHI0IAtkN84sckKA//JlLd200HYXL0BWTadUi6GisUMm
JAgjUeSGR8L6VewBBODkF8wPCzgXofcjMzpUmAi28hIEr0CtxdL3ID3kUWKH45vSnZTyhXMfyRmh
HjBMAn2ZoiLEOFGEdMgQbg8+eBpzR/iRv4Q32Tvq6ZE9/+DO1LPtIf3Gm4WAgAZ1CaWhjFb9aU/y
UTtBK06+qyHmVKHMzI1I2Rv5ZY2u02ggW1pGhFSQ8Aw3ODb4bMYjIMy5I94PjY15BT/I7WVykhee
byWu83Jnv2xTH1EFL1JnabBtKH+r6e0wn6KK502Zu4litooSLEY06SozXv/ctBICwPWlb8Uz5vcP
y234nN9PG4iTuJyzwvTdK2vUbgpaGha9jAcq2YleBLDoD3WnohmSeXLgcn0pc/9W1qj9U0pxCcQ8
m07jQyLbEB3TnQXsmrnhgUjUOqp+7jemV4MPkhOHMw/NyjB1JVronFWBiGX2U7jLQaMDDQZ7Mko7
WbZj/nB9U5mrBBsrgQKijE5nhDXyCrUaAeZR5vuxetHyTRHurptgxMLoXoHQBikFgOc0nyUmn6AG
FIM8v2l77SE1DIBd60rYV8KweFIZoHofWpk7xzWGd5bo53XrrFDqzDw5w6uwZpYGZUxDbCfBFRBS
gtQrHeVx9mc3gb+eubqerC1dr5d6nFJjKorBCrqTnj2J9Yu03Mki7+KxHkBkahAFAQu8fDHLHqLl
AwbiDJO9L0Vpx49kVZEfAszmTp7mmAegozjp7iX0HU8ggMTI36CxfqknA1pNo0hJ8C1BQvMnAWMV
ZDipQgAeFdCzNXEjoAqUOTx+TVbeeGaZuvhaEcSzGMEy9JdLu37M3NKxHNVOYjS0yEAb7woyD40K
7VxDBakNULnkG68OjZiNchlKJi4/mKtzQH28CahHTPXMbuEVR+3v3+jAsGLhtU1qlZ2qRYkekHNz
LJ4rP3xAPnVjQuyJ4JqyDS+BY7kZZG4i1ocG/QUQXpCtqallsFhkcnpTGFrtlJHuTo0l27O4tHa0
4VxE1r1YG6T8mp4p9RJLPXKaj9xwOwt4PkgFueZ9Ldix4rSxXf+lH36Dn4lsHP0SggkaFQALpf6L
2GlWi9BC2aQ71YEn7ptdfCAHCIJsyy2oMUd3gTBK92K5M2/FzC/6ZZhuqCuxlUrgrOwQpo6NLVgA
faReeux7uwar72/pGDA3WUdQjgo89ILo0C3sNb2ekwXkwfF7h2mwuW3dSX27/il5RqgvOYt9lue6
jnUFL4b5YGRvufJy3cQl6g7eBvzqiHVR8rpUOJzqOujE1hxP4Xu7V/dLB7DKdOi/5zeT1+ynl+ax
2vAEiJhR9toovTDo6DXgM+sQz2gCNHTHDZzqRhV8ggqIPJ6uKcuLr81RhT1Qy00YUpmWUy0M+3pu
3poq5L0UrBANxQI0ufDjL7H+46QV0qLqhCaMzBUUbn6MwUJLTl/s8xD3zIOxMka5sDivirgMMG4i
yu1hDJKHcIhe80Dx/+RwrOwQ37Zyzw2UNXoxBFmMEnrAUslOByqy8gWsfGgiZ7b5IXlL6GQbHiUY
+b8XnmRllzofStpbaa8KYATrLF8tFhFQSNS50gXKgFldS/bYc5EcTCeyskkdktiMkqDstA4SXL8m
TIkGbbdf9pP3W8PqF0AAXDxowpLyAWjmNZXa2zQrBWjXYG/VDVJ6O97HG6I7xNdsYJ3+tSFqM+NE
zY00q7pTuDxk43vLU/hjHUaovwLFCpyIfkE0Iea5Nath0p+GYrgZNFRfMwxcBSbvMLKeF8A00LGG
1JcIsYHzw6hNUNrThLQ79Y0d7axn5dfD5heiHfgTFIofIGzkzQcukxlzgSvDVGQbSNYMJtEM71qJ
ZphxnBXBAQjHuX7ZWOH7ennkfK7umpEufVSlIJEh2LoYE7+/Stn/HvVCzh0Z6EIZEPSNNJ2LlNRK
Hogzob1f/BClFG+RcNLVXYVX7JMNOQWkiJdTstzjyioN+Qd4sYHUJPawcw28zzfSQXfzG+knoaD9
jRiPaY7QToB7XEOjmLpccmaIoF0uO0AOoNDuLdChrbzklsCyCr6QGMsahDYIigiDXuASPP90TdwY
UttJ5NPltyiT7a3b0Rehx6Meig03ZuZZo5w/RmZKKWijGrOOKejthrvMtNvv8rfQQV7Qc2WpGO7j
kxYHsQ4wFRbdrkKts4t7eZ7edQO6V8mHrOuck8+4X2cWyC9Ynfyo1CdlVqzxVLf+0P9s+htj+nb9
cjEXAZwXYhxouwD0dW7CGCQ1qpceZItisevBRdaNJueIM9yTCqjvPyboIDTQI7WWh7o+KV34l0xY
eavBW5R8nyoJJ0VkPI9npihPCDnvTs57sz8pk+Hmavlcjt1jIU0PSyRHtlzGA2dtrMwQ/sKQcMA1
jIbRzBxDnphTKKgd8C3qvrmHHgrI4ZPEGf3iVgTkXXybeYTArEVqkgFGJhNqQyoNXwsryAcsI4qh
Qtzva0nfFEmB6bJ4V/TjdowXyb5+RFinEO01i3QwMWVLPy9F0FYZwHnw8sNjDFJ/KwLmQm3+4Kyv
rZDLvTrr1aSMeayP8IPhexz/HZq7eXn93xZCPSRm0uVWrrTIGvqNWOa2WR/7uuHsFqtKoWqAHpEO
D+IXutqUl9OgNDqmj8gMV/OXVAOyZnjJe4DZ/NTPXqYTZvC4VCbsg7gyS+0f2lhWJaHOdSpu8thJ
Q5DURm52MCKojsTf8Zb45Y/r28lyHaDDkwFxQmUNLbvzL2aGMybrcyRhw/QWIggWp7+vG2AVQQBV
/rJArQlitKI6hrhc817yJbfexLWtGOjOCRgZULdgOshtDGVct8o87hjtFqG7g24H3aCDboTZW6TK
NM6hKw7fzRgiFtHuupFLGT7EahoYoKCpC9SWQjfK1CBMhBre6fMdzrdgucHcXWBX+4JP+0q2iUoa
SE8VqvAq8JMgHjj/UEY3pBCDkbvPAmT5CPHw4+TUIPiQt3waTUa0tjZGe/tkjANFA8caiq3pYbKm
fRehTw6aDruu1GOepr4ejq9zgYSFs6Wsd2a1TIU6j+EsT5gMxTI7V/K756ayrTeSqlQenjUwX96C
HAZDL3xoPXt/ifAb6pKIdqiYSu/iugDPwfQ5j0rA2cNWtYl+kQr2AR73ziet9sXXBJYYE3nIqFFQ
Ov+aWV9mxtwgn14y9OFNyN2Oe5B6SS7mEA8BGJrD3ikKzzz8RlWSeMhrtqmMSQmSxhB74Geku/rV
8As/9CxPtTGXRzAeuI+cR4Ht1VaLpY4umOizqDBCQIJOYWuDA+Eb4d1u3WLxCPZ9/vdCMriXwGjr
oIsXGWSfYTs0ba503SkOjH2bmkcFWq2WXnLmyliFHrzcuPgAGavA6hAvtHruslKOx6DHI24eF18D
EbPltH6++1VN5lVaWZ56bYwKjGPBSrRlxM0Qp5dWvZ+Sv65fPZbLhBYhcPsSCNgu6pu6VtdZoMjg
UTFQKkZ7TC9tDd/rupXPVIg+fSsztGvJJugu15U2Qro+2PcvZCDB2PS77oXbemPd6LUlypWUaRrk
STvWUCQMNsszYTc0Czt4IqMPkZfySFLYp+FrA+lpIDXMYjHt0AQzT+mj6pUv6rN5F3xquv8GcT/r
Fq9XR8VBSrKMEAscakQo9TupCA8/hHcVLpLAFEPX4gJ3mduJCJkQ+iARpHHucV5LVqvBZZFmxgx+
RbKhFWbkgNHgs9Yzl7eyRm7D6mpVaQRqjMpAwdFXN+pexejf9CN3Wnfw2r9kbreNGaUYK3vUVe67
ODKKBvZar83sMHbi3B6PkQ9JcA+qV40r6WBh+7MzujJLXeomLIt+yBDwLR+Sr3rRHaEAHwESg1/8
jQkrRlVOXa+SenZkpbfCOcI3LG7C7Xg00fgm9MS/sZ+s/MbArAxIbuGBUTg7/37DkCKEnnHNyTse
3/4iVzQ883tnN4Rg0Rfuwevr6jxiJqYXgz/+lFqE8CG1wkgymn4JuxrfEQq7YF/wJdHWcttyjMAj
NFfBIdor30de5sP0ziu71KM6tYNZjGUBnEQ37sbSuglUHpcWM9wkQyb/rI3a00ydoybT+xo3cPTm
Wwn3obPrGxAJpTYPlsz2Zl/GaNx8Hy6NbBXwL7/4mDJXAt0MOS3b8glNrkfOs8DZPzo/beRlVsRY
xcn8Nmt2FYAoCTR2vuWkEEsLMY1AZml4VXGeUeLyVk7GtKpCDoapPjXahzY9KtwOA/O+rTaRctJa
aBkBOHHIY0dIpn6pQxDtN27PibkUVLAwQaIipqSLdHIvprISIxQRN7Ojw1+2D2DhcYLn4jXamj/C
O144wgxhEbsCumtJhnRB4FKo1gDBMlQUwp/WEywiQ9Z3rQoYBvi6xafwfnxGbCfaes7FtrDSE4j+
QiVcIgNldHY+m6XUBREqkgQXTYrJnyxhB16vmbWnazPU8VBUuS2iecGZ7L9N1r1Wv1w/9LxlUKej
FocoMnIsg5yOrw7JHz0y63WQda6PeVcr0agI1amOcDSIimS3ne+iV9K9K45/UgxHxxhYeYxnapeD
BoA6F2KVY6JBHFMQ3KrQmlaS0PLHCHiASur0RxEqA06EtvZjjV6jFy9h8CrXrexUUjnzIk7GLmvA
IKL5C3AZKFaoMDDqhjCN8qA/xUmCepHWh/2jnk0YQY+rUXivZS26D7Nh2A2z9KBXRcST/iIG6IjX
MgGwAZoW8G+6xLzIU7EMrQUGlqO8t/zkSXgltfrIG7c8N8A6sWtT1JeWNMGooWqFESDtYNRvacTL
eFjP69oAFSalStVrxQwD4l7rHdkrJLsvEQcamAvv3pPGmY7g0YpsLlaXFX2uDVOBktnJ2rSUKApj
UBuaaRjUbg7WZNcxuCsJlkbkPejslWIEETPGKgDt1GPbT40sz6U8nRoQxI4dSDkBpdMa97oL4Fih
CbbVcI5VMc2G96Kv7cFa7ER+bnFNrlthXAGyhH/WQuvM94OWtmGJOYBsF24J1yGRS/8DXWYQBACo
rmmghiUYPWrLFAwTZoKCOa1+eu+775XAK8sydoug+6EWCFAV8P50cJcEErSspAlF89Zpqx9aG3tZ
zSNJZVwiWMF3h2iWBOg9dcYlXRuEagLktdWl0quU+QPYw5LzSdhL+TJCnefFmJdlzMPhfRlqewpF
t8jzTZnysjaeGWrHNMi75aFRYy1SeyvNCKsa4zZqe+/6AWOlT2d7RoW/4C5diqaIlZOaYSYZukLH
8Gg9SpvxG8HSVw/jQdpdN8lbGXXYSlUG+aCh9ihRaraIEOD/SLuu5ch1JflFjKA3r3Rt5L26Xxga
zQy99/z6TejsXbHR2Macuc+KUDXAQqFQlZVZPQV4s102wsqC1+uiG7tSBsI8cdBl9D7DraB+MTyp
tnm3vFq1Lbh/kZCCGoKgI0k1CVXI05u61aR5AY5QPo6xsc00vJcgaMFZEtO9v23QSypkOQ9rAwA6
eWN81rekw5A6Kprj1cefwSCJK1P3nyaqIM8BAbeOZjXlg12d6NMoIzXNJEN0wqBzwLsf7BW5lOxK
NnKOtDnTMVbmKFcME10TVBIkYqnxrSS8A7PirRaXPIJqts+vDFEfK0QS0aUWztbgp3jggudvq0Kg
BoRu5H0r/jC4UmWcnaRnRas4m8KsiIaPoNfdtstcsfd041ELf3F8hPFuwScDWxZK+gxalLJWSjWP
lg6Pv2pn/goO06MGEYZGd3gZC/uEmei6gjMLgzF0DyXouqAedID/gxvFr8H4ksMZCXG5vB23vLo7
0zdWxuTT8wVF7tDMVeA0BuG41HeK0ns4CrwTxqhdaeCUwQg/ZjeBm6Ayzn4x5EWba/XrnU5oSUAX
q+8GDIoqTn+H7Mh6vvy9yAmiTxjybZBhEXc8w3GnVhwsuQZmfaFAv2RJf3To1IRgDy+qxdbqkZO0
MD1/bY+EmPWDYogaedI1MuMHRajIwxzFu/IjcA2n3CUY0n7k92dYrg9iaOA4VfT0QDFzajILpbZK
1Q4pTDaGbhpXflWYL2NSdXY3jMLffELpixUIYnkQDaOeZrkcgnw+B086ESbuN5hi9CrtJnYWQLdz
dw7cngsAI+Hi7COuTFKbugxmIKZiQ0yKv9XWTyG3oj3Wbr1r74BcUmzVHrzCQxzLfQPMVryPytzh
lX1ydlYfNVOkJpYnci/MKC+JHxHYKQUvaez4BYB1P70fNvObdc8tNLFOy+p9Rt95pVZp8mxi3R0y
B/lD2cYPGFLF4PHiKZPNH29kHpbVe5DEvtU6S70z0jBp2mPYPfYZRBKUB8xWOb2B7uLCawrInNV9
hb+VtSka1DwNluljdCRf9Lr76bq5I1T/gxNCm+iKMFvVd7EbbcR9AT7ayOYrfbCiHhGdARkn4JiA
c5+uuE4yfZiNAW+nFBXD8pfZ74yZ98rlGKGJN+UZbKo1ieODb25aDFNO19LW8kY/HdFG/WKIvYol
53LgI2fi7Mx8r0yjokKHcsEgJxOEU/QfqjDZY3b47wxQF0ab9EHdJGpzNIvfdf9QcOvVzFO3WgEV
aFSznga9yVFF+5AUT30YgK9Or0Bw8SOQnfa9g7TGNWFv515SPMNUuEnzISlRFuqP1hOhSa1QqQGd
lau6ZKQp8AePgHXN6ZoH8GN/MrRmLVyRKN1R2WCj1HJoqbgcU2Fw9FF3tGF7+ZsxUwoQrwC4IuoE
7ERFskgb4xAxpfkK3iYQ3IIjQQLYtTaNrfyKVW7ZhVUL1dYWyWavTjkkSoAeLsP2mMX2O6H5bw4x
6iCetB22o998lKqjvcrbwLB5zXX2sfteK7WdcdY2ddBKzbFU9mL0KrS+zGPTYgbM1XZSCfWQiaJZ
yUJzTFMRcXI2nsxG3E+14aEM+w5hRd5NxDNIxStJBNeU1sE1RyfQ7AjdDqiyyJld+cGuKN3BGfCw
xLMyddMnbj7KCtgAeWoE+sWgzZvUuspUA0wfhLlHBpMA4ZYCTQNuB6dSEZ3jHxx3ZZ3EtUVqfyF2
DAWfSlVJqzP3usBuPwiVsHmfOlZqJx/NrfEh/Ob36Fius7ZLbXM8DWmcJQMB+aC8/Tws2368v7y2
yybA7Xt6LhpIR8dhh7s2L64W67BIN0XpXzbBGvHRDECwME2IVzMmUE9t9GqURmVZNUSGD71iwogW
eniImfdtRsbBkm20N9yClyKylgYpPtDxgK7LxMvl1OxUJOWQtF1xFKy9oN0F0+0QPl1eGitUQkAZ
dL9IeM+B1wFEq9RRNJpjpNzX5q/2b7h68FqwdMIuAcgMjXmqcAzmMi/To5nKdtW3dt9PvEya3JDU
FW0g0oOfTIbeNSL+6T4pgajmU10mx2ingLX0qwvWYaDM++L74uslM77LiT3KHTIIdcxjnCfHtLEh
haN/TcuFDwnIxltb/CRUEvlTjaEKTirC6s6i6YEiKx5iMqFnPV2oMATRbC56jNI42peET77yzLvJ
E5/5ACfWC+zEGHXhtIYGRYlaiFEODzZw+L18kNHMb68DG8+Tq8xZfl72RdalemKRumjCppTMxgji
o/6ifJHmJE+WV5mQEyRoGl4YZri+AW4FERrAFsaw6A7fAPLDqsuAQtIK0dPDdg/mc07GyjNBpXZj
CwmMPG/T44TkQJ7fBS55Nc8Cldu1wJPoQwvXx6CqqiIths7XBlI1uQCO0hzA3sUm8mLKgfOpGFfY
yeaR37XKRvpartSxHhK8qMpXCUTx9U3gfvbu9LrcFA7P8RnX14k1yu8leUihkQhryVj7gfCEvlMs
YkBW49wl7N1EfAf/KiGFpA52WGi9nOdFfCzjm2DMncZIXM7GMUyYYOYFfzsCFVh9KB9Py8hKag08
l7G0sT4lgKrCveD0tTs55WAbryJKvgvnazGSHSyIEOCALhcdB2r7VHFp1E41oqOJKXgd04dj7y3N
Y6jOdhdxW8GMXiQmeiVCmWuR9JvaxCEYpFmvW9xa2+6ajKPLu/BeA20J/9XJCohABihgOsf7RkZd
6tQN8R7D0EYEVjECGANtn71cFVsDcLHY57UHGZtIqEJBNAO+XNDyUpdMbuaNOmvi9FH3yXXd1n5Y
qm6GGk1sJk4uclu6jBN2Yo/axioOc1wAefG/4Ltyr0A9HGCc3h2vMaPSgU+EkyUyXHNt8UsWYHWm
y0TIej0bx6PWXTXl24AY8u+d/8QC9ZbOplrE/MZAEHCiE1VfpDaojpSg5vyHJDPIuZcmb1VUDK5T
UJ5WAURRtDp+aaLwrYGAEmdd5H9QCcjJuqgojKphOsdlWWBdBO6Mp/U235mAZRLWbV4wZGQfJ8bI
glefKVoA0TEWcfiYila4Sow4cgcVBBPFnHScPgfrRgYSDPkbmpXQdqFxBWmozbPQwgkJQqt/lKCD
Ju+kvXiNKcAbXuRgfqmVMWph6PsLTSuCDFeKar8UUPOtpafLX4ocGvpDgUQCDSJMOCBfpBxQLaRO
lls1waAIqbmau943wBz+NytBjCdiOAaEn0UqyA9zEg/1YsJM25sb8M2LXtkZjXd5MSxHWFuhIhKe
PYLYZVgMuETTDRRa+5tB0EW7msKF4wg8U1QwysxCwhBeVBzn4UMrd6q+NUcOrPLrNUN/G1VERUXH
zALuD2rTlnJsJSlYWvjaLO8z2R5NR2nA1hZfBRsNKs+Jq993drzTMwdt//S90u1Qw1Q9nul/gmRl
JB3W+vdQ25tGlbLIIV4uQfKmqC96KDti99YNPLJR1t5CZASHDPeKdQYnHQLBIGc6P2bCSx73zmTc
gvyUE3pZZ2tthFpMOUWaWEoFFmM+hYJua9bvf++MawOUh1TQfyu1cG6P6fRjkvLNog1ODfG9y1aY
ywDgFzoNmEJFufk09klaO0hVDNqLKvrRTk9p8Hz5/7O+OV4CoMQnzO7ntMP5OA6pgG1qZAzGjRt9
GW1tvNOC7WU7rG+ug8cK4sPAN569PZKEqF2GdXIsE92e5h/58jbyEhaeDeri06ckGpM4zIDL2CTW
s9A9Luq/z5cJkEAGrZqO0TSR8qqxhOB83YrpMa2u2vGwQHfs8j6x5nos1MgUApRBt5hukjWRPBQ9
/i+AbXkGYJ2jeqnXgOHzI23QtkLZGspAHCdjbRx6GGAWhZQfmhp0IIqUNpmjKTnWyzasfDDj2En4
8/LCvv4JHe3IIAyBYcDSmSdbWhBOhPPBuCNsrQSIDNrwmxYCKDHmAYZt+DAedLt7na9rMu2zKTbW
tXkTIgweeZ7CeuqDpPb7x1CuMuVRXYjjEh/RqB7cCbX6FndjsIU2/K3qk4Et3h6zDjLqGDhpaGNj
mpzaY6BqskQP6/kohAqkWAZt7N4HYeChuZhmdPCASYCGYOiOihfdaHVNkKHxV2joNapvRc4tPpEn
Bv0hzZUJau/KuUL2lWC6X9jqeyK9O2yljbHvuKKIzLUYAKWRFhshwzqNfWYs6XMcQ/Ro7KfYU3P1
MZS5Q63MFxUGQAkoQ8ccB53xWWaw4OEKZG340ewKdywdebTlzCGihfoPM/IvnwNWaRWYnW97ZNWr
bDYr8eAAMzRpXkIH7osuNL7RvAkGIS+/CbyOP4dJvvrZJ1vZJAFgZbOsh6BK82n6UDfl7bghs5/K
Zrwu/mCmlnWhrJdH/r4y1X0xCkcVdLhMvXS6VJMcMxcKOx5kDFwPws3l7WT7yPdu0scqinJot2Ie
TZgsO5TeNZFHssIKjusFUSFfqJpyHqV8PvZiDBIIJbkJUlTCQT3NSTmZb4+1JSqj6Ie4CqEPC1UF
t7kWEfY1E7MakyODvU8ouV6hkoN6wSvoWkLXSWLYD0UBfGFkT9n1OAv20A1O1oz23Ee2anm5hIpy
DQxWfj8gaoUtZsyr1NHCAkdEhji66aZzA9Ztr512ljy7fdvbY3GdDt3OCqT9ZESbPn9prZsw/TQi
Y2t1k5fNiy00V7P5mSXPQ/guDJ9WCdHdMIfwbmyLyXvaLe5lP2Heq6vNpSFRBhRlrDLG5pIWFMEP
gSw8/SKjgLADKjXcNjrvc+pUnOzirgKnAoZ9CEC43YBcTtiNvgAY27hdQCkTc5bIeuqtV0iFyzbu
LTNEReNr8gGj7BBfJ4CvhHPiuDtJBbCwzbvABNUG6jQKHintTQc2RLgpkTDLjsWNwMHHc444zQsM
uabFiiMgLZDWTeA5qOGaHOdgngQLY6aYHccblr6cxyZogmQC25t607nhVtl22xAiBArak3zUFXMD
8d5DAwpvIElWqHOuLaE0FrKS4Jz/I/FuQH/ch/L5tWyDyS60lWfO+lhbCCVcBcwKoFWwvn7RKiin
mA/O+ypIjiMEW4rgGOf7OZptFaMkZTbZU3Qndo8o3dqm3kLjG9X0pvRN6YXzM4gH0gGHvPnQ4COC
iXRyoshFNsZTTCp8wqcE9JeAi6jYJh8ZOC01wvgqOTwYH3u3gVggg5PWuXCuLEySogzA6RPStHyb
+Fr9prrBHeGVBxVe2dm83j7z5KN09B+TNGynHvNeSASskwCcdZChuubgKY/CkUTyLNx1PH0Q1tFf
G6SyPlMZ1cIy9eZYV7EtRIMjDijHaWCWkF9nY3HyOcEbQuOlMqy0Ym2WinB9GTfm3KJI0nrddfCK
tOIxvFaAaUWtlpeyM10YTG4YNwI1wJne7FCP0lip2NNUyet91Zema/QlFybBdFEwApBZbJS8NSqf
MJJIH4YcOzk6KnJbxG3BiR31rnkltGOCq7mcM3G+LtLGNQhLFrCR6Myd5ktSHc2CMjQdhpXVPegO
vOkNwWcDffiNep36wS2vmsoxSEPV5TlKe2ko5qOuJZVjaaM7yQ1vOIZxBE6WRQ+ITV1d1OUC1+jc
Ytc+YhDv5rO8Nn31LdtwYVe8JVF+OJmVXgYzjJUaXnODbNf7MnSsELO1wnHKbD2wZzvkz9OfXxtY
JGhqdIhoIq7R3em2GKJyUpfmSzQncrS3L9WczBb9wtP/gPf8/LzBHkBeGBDFEM1Zty5Rk3zoMiHH
xYF+FsDxUBYrtsq+BpaN1xthxM0TY3QQG+JUjeTCQs8/s6Hp4uPBDmaCCg+V8RqoHS6H/HmefWqP
imFKHYJwvAiLY4KHQjNDdGiG5lD1zjlvzG9GyLoMiShc0q3BLmmbaKlRQwa9SAQsUo0DPjgt7l2w
A/wBrSAJGKd3Hpa1ske9hyI9glyMlg7HErrE6eIYvgZN6extEkH1ujiyKwKQL/2E2h+v4sDc0JVl
KpQV8pL24EEYjkb5Lo+Jk5U/9NSyL+8n8+itjFCvozDTs24wkMvg9rW1rrVLk5Nv8pZBBUhTCkYM
lmIZxRi5qMzZEeYTQ/Ph8jrY7q5oBE+DKSGwdp3GYbNpEvB2WZA+9cHYtbjVnfCIfrgHsGi0zf35
jYvRZnuiiZk7EYWoM5YwLTQFq+2xda1XyC74YVoHpEFONtvGZmzd1OdiJ9i++G2R/KJVGrgYFq7s
GAzUQgRUL4iR1F9kUslyrJt+BIO65JRutYG42HjFu3XOywLkGHybph4nzSSYIFYZAansp11b+qWk
bdVSQE+Zg0D5fz7ktyXisatFymqZaN3SF0QWqruWARdNnc8FnxTllRQ3OA9VwyggnS6N8pyoH8RR
URVCGgNwo9NvAoCGdJsI9PLabNzFUdEkt9I6STXYkjfNLhedzBfAMrU4iQUZRPKM5Y3rM8pVp6uj
osikp0OTGGgKiWCMkb3mKdiBvsXu9tYmAbOVcJ+/XT6JX133s4gJZXWiYwAUIA2niLpS7mQwY+Jc
KL5xtexqJ/+llcBRN57e4yvmfr+1Clv3BLd8Gq/+Km5+26fHhw09ArzOkJtjt7yFw40Z3Inj6+U1
MqgQsatouQDDJwOGSKeZVrp02iLiFhKh0Cb54ZUUu5mfbgJ/9gmVRRE7zUP1wvNVZrRemaWidTC0
4owwh4S9S01XSnTBL+V5fL68OmbEXlmhIraUhGoNOd0E4sq13au3QgmKgpB3zlnhE00j6M196ZrL
1FFYYj3GlNuSo7MNxjwwZezFJ9ynPm7Uq7/BIOBLAQcjQ1RPwWAdlZ3IVdYuaAe3x74X9mZQOmUu
eln+eHnnWFFybYUK0FGXaKMYQ39bEhCUq/ckQLalPaqYEbxsiHUTEM178IjjlYqa7GmQbNqgkrtA
zo/1HN8tqepPI4SdIv0t0NpdCF6Oy+ZYHrE2R8VkbTFasQWFxRG3oDuRs7s0HgSfvMtmWO4NdgzS
XNJRzBepVZWdmchmMyEfz1tnzgo3VDv3vzNBraSf0lQr8gjg6zr05g6SvrV/2QKjN0UykO9VUPdJ
louZ3CmQpiCMRMnBQLqYO/X711CTD43kN17AY95gaDCDlVVESDobzIt6yA7muoqG/G4EB5m0DTC9
TLjEs72x46yOeWxRZcMhIpQDdA0oFho0Byogh9D+uCZDMhA3geJWvhP20V7jWGOep5Ux6jy1nTpo
BaZugT0sbGX5qc+VLdeDrWN+irMu4lv0rQWgja5qeMTjfUZ9NTHuZlWM8I7Pfw/IAhQX0qLg5epd
lRCPVQ5vI1knGPqepOCLgRwwpZ6e4EkP8lgrgBCtrB+NNNpF9tKrEIKPRE/jUxGwXp5ra9TFYVTT
hCn6PkFFK/rZo5atbML7fxBsPEgqM8fB4DKR0gM4Gmis05XpuVZZhQCwuflCXrnGVrJ1jLvtxfcv
5venf6+MAUIK4EQJqhLD9DQGttTlchq7Lj2G+a5TN3F0JTYc9m2WH65M0G/pXhsTDYIA0lEUnuYY
PHRjYjeN4kWJzIlPzHxtbYq6qPoRPTbNAAIb2dN7Gzszpl1coFNuy2swtd0uYDUrMHCT/pX/f++i
Rh21MIorSc4KgC+8KbbNDK+ZyK+2LRRnX0ugU4NHnuIHM2ytl0qF+2EIOjMyxxShpH0lswHLJr4n
ikwjlxyLdYEplgzuEgnpGqbqT30Sc1lqJkhNehTafRFeW9JDwCtwsv1+ZYO6WiKglsVIz7KjBrnV
yBlnVCaWWzD0iq72Ir4FTlBwnIW3KipmLZY2mEmeZ8fI3E3dkzV89AmvqUl+NR0XASpDhQwaEphQ
pGy0S7i0RoQRB/BkTRAjBnI+/lVDh/MTF5oXu0915f1FKF6bJKdx9QLMEmgRh5aWHvt9h6l2p1Ls
2Ms3HR5lWeHl6Pdx+bmYq5Qg+gY+DkW26B5VlAbgvZOk9Cj1EZgJUAapeRvJiiFQfgGUHnz6AJtT
B7vVlFiarNo8JhG08gy/PsYPoHDe6rbwEN+bV81N6cc+b7KU6ZVrs9S5lgoB4KBWRuQ/qoFnfVq+
ZAe7/D1Xvew2Pohb/ZHz+Zh7aaGeqmOpgLhTC02GvJ3iCPDAzq1fZUe7zlzAkm6M2dH2X2ocm563
StbeApYDwBXcFPLDlJOKWVgM5YC3xKLFdpU9q+XolWBS6bkMWMz9XJuinLMow0rrJZjqoHn4JV2J
qUTBNrze7a/zz6a2eWUf8uPpEwjNSuwllIPUsw5DIo5VG9ZjduzaXZRKrpZ9WgEPt0YSgAtG6K6C
0vTCGGtDdkx7wx4TxW7R90oVyZYQVKxPOVT/5pSDnAPilZgVBKEE9c2ENCvyEbhjFMMnF28xDCiK
iWt9JK+iX7rCzug5ySTJO+gl6pjtBAUJCO/OKHfEATvZVTFmckCQKG3jGyJ9w6dSYH0uSFgA7Qm9
HUhZUIkdeAVR4AmT7qNrMF0dgNtbNjxZ4JH5M0sQkAlAU5iQs6NEfRolQeUP7C3GPBElk+fiPr0C
WRpwIMHP7Kp19ff4PUvtrHT6K16qwFogeXlC0hSyKjKNNixSMteStO2xCRd7GIE1tEBoCUbLy3FE
JpGJ/l7Ao4NqDjHzXMAlGZpUSLo5QkZiWRCktOW97DT35uyRNpvgjffNb8jwYWBMtuzyE1x7t9E+
c1RuL4y14NUPodm5pyovOmlSInjqPzKn5WQX/lfd9aHdyXZxzF64bzqeUerzWprapsq0RF9xpr6N
nAIUldYjuQSVveKBb/aea5Ox42D6Vw28gTCaD4mIU5fKe0ssO9kQDrMz4KqPnMWOngwvvC+8aiM8
X/6+rEiKGxf3gwH2bAOR+9Raqyg5DkqFg+JmA/ShiHJkil5OOtihA2ZbLkyW1dSUVBDXqCbowgxE
01OLEypbCER1iIRTeScaq8DlKjdExL3bqAY36WSucG2P7PcqkckxS5lAd1Q4JMC23Xa74al2hh/V
1sih6apv/6CjyXjFnqyQynPDvNRjYwhDFNVQX/bqFzOxAYeUbvW76Cp60BNn0RzOd2R5DaAZogbq
WZRd6QxRySNRiwt8R/2mrp1uB6jUJnYydNs3GLvl8kowDgZmYGVTJA4Km5Tb4M1gzH3ZhkdJ0x0I
PLlLA8RNxENjMZ1lbYe66CvQ3DWQMw/R+JuR+RK2Iwia7/5XsI/zwGSQZWCyF4rwWBeouM7KKmit
mJWZp93HMvlC6M6/oQjhJL56yGYnMR3180PYEFjzU7+9/PlY24lLCuBxEMJCHY4681kCXEnV4roq
q9/leOjM97J9u2yCFclBEPkfGzLNeLC0qtaU5EoUGq+BGL25Lx90aLYbfoYwGjvJLZCZk2OWtvxO
UGh/NHnJSEuRfcvYXhBCY4Camrxcwgbl2TyLjuGrvllckgcvV/GN+hQ9zm53k93wZPdYBk0JKo8Q
3IBRGkKBidK8rZQwPeZCtjONapMUEyelYT2hASX4tkFFGGEue5DbYlHqpruW3PzBuE134LZ++wOe
fFZsgfg1ES0CnaluUQcvknvoBwEyATGY6tr8TQZlP1XgTkEm8UeddxKNqfsfvQG8x4i2gghZv9Po
GUlFNgtmH6Evlz4qLg7DrmvQW4Ug9hZExZd9lHEMZNQGYArJBk4CdTVoTUEYXSzhEMoPagSayXc5
5V14DIc4sUF9LGnRJXVOJOGwPM2zDbA6RGbUewz0RejckhrjXykkYS1kKASIKIAl6I8mGqXZznXR
fuSvOhrTfr3pC4c8ORUvO8auwmkUsLJSGbc6JkSg7A2MIPXR8gwkruCfEw6ND9DJu+SKL5h3geQk
VCpkQrD7LG6DWy6CiPn5vs3SKZoYC13TG2H30biW6s0eGWswAqdXQA8nAm4AIGjktShGuv/ebVBX
QkgBKBMvNGq54jSAGEeB3by5V+XbJXuTleNlE+deg1qIZJE8GOW5M9BQ13Y5xBsAQFHEJzH+4HLs
nW/dyf8/q232YMnvywHUoOpzpLwEuWiPw8/La2BcbzCCwAHwqoL6G11dr4XcMGt9+Qdz3DrKlfra
boJ7y5Hvht/zdbeBNIu8DV35kWOYnKnTIHJqmLrFJSgK5lIP9En8OuLdIG2h4+oHd4rzRxqk5yHy
1Br19kubpIrnXiUgdaJBGnuAXF1h/pOISEFlXuSt7rzucWqPKutH0NcIx7ybjulrtPjlB9jRnORO
cKaHGdQWwyvA/6B74U4eMBLbU7u024NJVpt0rDO5LnYyMFGtExyEF2WPTBqIay55B/MMfLsPfXeP
VpqoSif1SGsJZH3+FetfbIhkCn+46UonuOWVlBiRDGtEPwg0QNCkPIMxxENXoMjVENnB6B5SO16D
ewg0rJ5py27x0N3ggXLgxRP2zn5bpVfaDIacViJWOuIJpqINJdnlJt5MTmXPO36xgmuPuvcWFaWZ
sQCvt7oZPcntMc0X3oCDDqys6pV14MGIWPaQCYFCFwqBkNSixyPzKInFKa9Jc7Ro3G7XbwSvP2g3
0a2wqR4Elzd8wMiQMEq3Mkhca/UGazSlEUuzANGyGoMtzRwemg7vkyncifV0hwGPtzEbXX3pvLBA
NaHQJk6CzYp9J7+AypumxgzrYga/rv4A9Z3sQObCu6v8Beyl1RbCRi40xQB5RekmcUReFYXRTzpd
PxUAqzpQ02UiKsx+E9sptIp1J3wwXfFuccpnxSn2fHE7xpVysmIqDEZzWbTgIsfIlQoO7XFn1and
qi+c0M4ItrBCSMCANQKfCuW6KaYCRhDtjECCVs/dPQm2HTiEhAfJUV7+oJLOuEpO7JG/rzwpFrLR
TKx5RD4qOqRgSYhiCK/1sAn9kvMgZG4hhkvAxQB8DGQKTo1F/dh06oQ4MBijk1vC1sw7vx94RDtM
MwSNbCKJgSkqkOvxko3djKHeRn9s0PcrjUcleeV8KMYthcft/xmhY5oSDXnfldAdNV86Vwd3ruUs
u3SvCjZmN24WCElAvgxPCJ/bimZ+spVlahdDCZzquYzRo9755w1PmprNVbrT/YbLBvJVI6dyjZN1
Ug6SYQKpEU3IxrYClCrLQMMNIVRoD0A010VFGqgCaUkcs060K3kcZ4DGopyTgHM+KA0MiluhG6Vu
hspjLtuDUNrC/NKUH5e/KOM6PlkoFVNFFVOOpQn12nb4MaX7ueBAhtlBa/XdyCpXRy1VS11oAqxi
Rp0A0+Zeuq/wZI/8EUATyVO3gqsI24nHOcGo+SBYaiY0clEkRLpN2S2GTEmlLB4BIq52xlXmYlB0
ue3ddtdsetFe/upjfZujYjOkt5dKjkVQlIu6s6iZHSe5o8W83g4DkXS6LCoeF6E8pnHRwikAGvZ1
R7qqAlcANz96+5j586KHKfG45HjM+LzaTCo5DcBUNxljC7W7dwlJW+YGO/0+RmohgfC92vCwQtyP
R8WyUDAxZRhk43HcR/cEN2wB/h0//5l+AzuR+V4d/eJMq6YbugmUqKMT3ga/FaC8ijf9TtsTlDLo
7APv8pljLg+wMkXBtyRMwdRHFPWqrudUGY994webcTNc6e78KTX2hMGm1Odx6LKCtqyjiYUryECf
iQqdsTkCYdiJI5gyAlvv76bpsSgDu4i5XFQsP1lbosJmP42qUEyYOBe25Qd5ogG2n9uoLH2xYSa/
eCtjpoQAy4HCHtM/5zKMox72TdurCyhEne66QhXGuO3AtrAD5xtXzZJ43fpSAOIUvSuUXzCUBgIV
moUNw3ydlo2KclCB+G43+ddUb7PhwcnO3IO2Q3l/mQ6jAQI0qDiCWE52MNf7QsjXZn/cRQ9cHDsp
ll5YFc28tmhFpVqlln8QsTnlqoHiKaixHcHluj3xs0uWKD9UozasRLVUsS7yIGqd8iXYWigChnc6
54iR6H7JFOWIMRAwaGMk6kGNf5vQ0Yqn2/Zfj3r+851AhgExKJHwHuBHrK42Mwn6OlRl4g9fU+Ub
ZQPCkg2v+HwWn2g71N1C2jXzEqr5Rwq2y+wnmU0hr1dZ+RqjGK+4p4o+xrRBKj4NS7zEklyoh9S+
6oCghC7QHmTNHtHCFbkgf/ax+t5G6nJpklAT4k7JwYjR4BGZYxv/hBftLFbQq6KOlWjNcg15EfjE
BkosBp5ugw3BZP1demmh7eFeDvJsD/y/VZ1lypXa1VmiKYcovJXl2q6ihybgTsuzD++3FepI1a3R
m3IMFyQQFuKE3ZUGJ5S3vN4Szwkt6kS1VdXJRakrhzKzi+cWmMLpTd6J1pcYUPwUugaHa4BrkXjp
6njFUZdKsWaqh3mjb4p7CeBJwZGfY5AbSl6zEUP78hejr0nKPywqFRbGeZ4CU5sgWTbZKhL71Ghd
oU5+WJH+366NCh1yNslTBFrZD/Whu7b85cp055/GQ4DqQXyXOdrPy0v7f66Ubz+hQkjYtzHGvOLi
Q9wEDyJUg/Paln+qtrYv/UTn0kTyztpZhhMtzZDWUg5mnfwjhtILntd3g0cSKl5FkXfQqPARmxXg
3iMOWjVb9rhgHlbZdNEnZwPZd9f3BlLBwyyathwz3F1krBljc2iMp7t+RxhzuTcyOUrnl9d/bGHQ
/tTxxyhOlKVDngECDAitT9vANzbENUQ75KMKL+/fWXbY5csihDOuSpTxUADGk8Kub9INUYHDWwkQ
XsHlsjKQb3JphVQwEcOpS2oBYetrSBxTZTVc8breQBvrGZ5Jsn2MBkhet0kqXzf8yx+TeeEQ7Spw
f4HCQKYOeikEeozJh38uHMLO0ngENsINmeT/nK1yZYc65JA+mc1B78khkBQnXrx+sUkUMzz9bowf
213uh77FCy1MT9U0sARLwBhiiafeE1e1mCdRqRySXfFsbINdh358ClTqH1AgM1f4bYt+OclRnC9F
pciH1sNE4qsGbilv6Gx5N82oOld7HRCAgjtNfVZT+IrUK7PUrSdG0ZxGgZBhY5fe6Z6RSTrppgSM
GQ3CAKTjicffWKbProxSPjssZWhIapN/SGZul2GwrXLoQDeW22eQrGokJ+4LzmAdybPOHGhlkroB
U+RhlTnF+qFJF197DJvcmQ0Utst220Wie/lU8L4l+fvquo3AyQTorSof+qa35/lN63iaoDwL1HmI
Mj2tch2eKXbYsX6fhdzyCMf5FeqekwRRlkKryj+CG8lXUNattuE9QSrjM3HSBXZ+svo6VJZs1GkL
WRw4f+2RfgvadW7zljoZMqJij3784fL34dqjLrqoj+Vc7WISTqzMsd5bNMYJYUIqu/8QonD7Zsx3
AKQ/0OgFX88ZFjvUIuDBMiP7IGEaNS3tatoOIMG1NhD6eyq4vBPsg70ySH++pIOGazzJX/cC6YAO
YLMS7aby9OvOyzFR0uDdg2E4HjU+8xJcGaa+5WzNgxLWMLyo4F6tJ5BuPsfiD84XJCHi7DyvrFBf
UI3VPIbIBNlP4jGZS1iFK8/adGDY5IIyedaoi8CYhKVV8ko+QMwIz+3mjowSqrbkDLfJnpe0MM/2
99IMKmdpkyyb5hpn25gCwDN0LXX6wOQSnrEiIipmAPdg2Ph8ID0ou7BZQNR9yN7Vh8qdndnTnURw
rdz+TOCgja2+o7LlReA9ci9/PZaLgJgVih2Y9CMY/tP4OJtlkTZDKR0WE81cGa03tbuSZE6ziLWP
Kyv0jdoosanJVSEdBMA99eQoD/eXl3FWQSaX59oCdXkahVylXW4tuLPLD8lVtoa2sR7nQwtKWyj1
WeAF4hHY8BZFPHV1tQRhPkRVGYkHab5KlI8o5OK6eRaom3LUpjxONCyqe0+eZSe8mmW/e/uCrhIU
Yl+5yEO4mA2mN367hEJ+1Wpdqbgsuh7AG0enz+wU6PXWBg2EYyBAu8t+cdodetQ3xsHa8dI8Egnp
UIIBV5R+MHYPDCQVsExAdIy0IH6S+mV/ZwY/m9IrMFN72VvY+/pthopYjWTFsQACpEMpNk+LWD5h
vpUnNMxbCnWwxKhNitIKpUM0R1459I70P6Rd2XKkurL9IiKYh1emmly2y3P5RVE9AQIxCRDw9Xfh
jji7jLnNPn0e9pN3dJaElJnKXLmWvddL7vNEBH+zGgARQY8/6f/OEhCDMCYNtiSfa8vaGVQ9KI29
+bOJ/+d6/WNjFsISrRBpVCYyrlcN3jcA4SWPfUyMGxcZAB6Mw/9VnDYNAMuAvoegljZb10DKru9a
3C8epLf0O+R4E2i5igK5MCJm5NGf6gph/uK5wNyIBg5pkMdrs+MHWJhU5hQn3xrvLUxwx+laKrd4
KjBNbUEYDDXU+UxRW5e2wzIhn3XC7liTgyaHRNtWqy4iq04rH23Rt18Zm30002ppbZQ0u5TNRt3k
O2uaSvEsx5tiCtraU1nXWa9wLVXvpnFMHRMToB7SZ16r09Re1AnM6ht7z0De3O+ljYwn92oJeXE3
rYnHXAXDyRfhdSmN07zpUWOlu9aF1O5+yj7IuQwwi7/pgwmnLe3WEEKLh+Qfo/NBNOhF1tFgZvrZ
Jrd6clvXzyufbckA5tI1DRJak0DezHNAVGVIIop8aqiRUKlBC4DqmIMUJ3OrnbiroeaIx+jK0V+s
bV1ZnVd2C1kDO3DmZJfcccsdhp0P8bcU3fkNCx1fX7G2skRnFq3r3BhGI0u1c2/ftYnlkuS8solL
R+N6ObPgrOtRbxeYBjkn6TZ5mEggnAfppfn2fQKqmaqrBWiC/vc6lFMacm12dvZ5W0kkTs3sEse+
9V1CPZn/TJ6nmSi5cA3TLUG/vbLStb2c/n4VrmkiURPknOrZ7kGjB2qxBrhttsm3o+FmFzWc2IfX
mnlLKcIE1tbAuAXw4bxHBBF7zSZJBpvxLuE3vda4uX505CPPNP9v1ndla+bFqhKFwyiHLcPF1NcO
Y5i9O6nN1xmKMQDlPBIvev0fbc4CgdU05piKCsEb1aYGU+TTBK19k70Iv0s87Sde3vcjXfmSS+4a
nCUaMIdgzQE2/fOHJHkp24UxGOdCMf0uO5VFAsK7/3Yk/+OEXlmZHZdIzUdol+JimO0l72+G+IFX
m7/avn9WMq306kjKaTT2HbWnDLKHC3mTXGVrRRjyapEGTYqsG52s5wuLF+FqZbODokQTNIYU8tk8
tZU3+sW+mtKUZl+o7hgYz6j5UnfNky32IK6/2uyoJKOmQejBQJayb4OpVxU9G0GD8TkaQM/J+x93
dpa59t0YyY06yOc+lMGA8QB2PUjdCa/yp5lke/RN3MTNatNqaWsxwYsZLMwRYFxjFpIkybaiMkJI
578wLx9K36Kf6h20p3H/2CPmBP21ILuYcILnRgWNNaAX9jypjaS2l/De1s4qkghi+JHx0SjDJF3r
D36SezaQcngkr2zw4kKvzM7OUNRJWTw2aXbp+XDvVOqhjkr/z99w6Zpfr2x2YGqrM6TOttNLpVuB
ZoFgtQfXPWn+wpug2YIxUhC5It2ceZOyYYKPICM4a9GLze809l1eZUJc3q1/bEx/v7rn6ajYmIAa
tXPtk1OPBlKyL7+NJ0B+fp+N6FFfmyr/atLCcKX8AX/DsMkcdsqTUqdCrdVLTVJXLZ8YX3FeawZm
iUNajzqQU1J0yYu7jh3J+Pjnz79Q8JxWADpODby+qPnM7lITO0qBqc34Ur9VlylDGF9NH4DPAtcJ
6uP+2pFeNoh8EhPZ6J2AgejzV6oxejTlzi0ab/luypDj0q+3nTdA5Yvb/0Ic8+sJxwqvDM6clJIB
48naOr5QCEg3cLro6gQ94St9hGmjPhcLJjMg05joEia39HldBkpXY0ZJeiFS5QGY5iZTzVhkISvz
Xdsc7Q7y8fLlbz7fldXZ+UDL1CA6cdJL8Su5HV443JINWHeJSWL/X00ZThf1T8ucXeTEob1cZVhm
4/8ur7KNdet4LabV1K1xXuPjXNvV2Z1W0C4xea6nl87JbRfEGOKGJ2bdBd3YSJ6IYjD611aquGpq
6++pEOn2zzv8NXP//FlnyYMqgC7kHdYr40qYVeJL0D4DNVJY69KKj/wQ+PnT3s7cPVG40PJBSi9X
mh1g9ba0XU2RYgpfQ5Ml92II8MruRDKlM7dRQvaavP550dMd/NMPmd3R1K6dnpU4VQron1Q87+Rd
1v7i3duQp96fTS2E1s8bPLuejVlFST6d4PhG30eHkqE7TkPTz16gAUjewG8Vrj1S1r7pzOdlmRx1
pEfMq3lgjN/l+pSM204LV1b2tfKAlQE2ibfzRAU1fzm3dpR1XVYOeCqIAO++fbQZPug6//u+wCdD
88ey7pSREksqtpAMrkDzMjLXEOaLJwIjSChDyVDWmLO0VFqel4MoBvTh2gC5nhWOW9Pv91O7g/vC
zwNppx6A01g5Hov3/8ru/HSIPHJEMw7nLvzNlJACz56Gazu40BTDFmJ5U0oJEO+81IvJEqJnDN+K
B/xlEm0W9g1S2XMdqGEWtJjXg1QHddfGVv4fu5MOF46K/jWxhGiowSiHfwtHzPT7lXrEdPOWbToA
ClrVHaJD/74+cfRlWm+awUVJ7D92Z66mGhv8OdcHvImkR+n7NDOQBAkAIoBNjB4qPXf5KXte+5oL
zxOYBYfJRxoI0tJZkJRHu5d1vdUu0GWJKgiC/W4fG3QrYxISqOwVl7qYPl3Zm4XHjtK2VsoyvWA0
CAK6hNPU1RLQs7krd33JENInDeP3KNSCfmoW/ZNmjGIUUC/Dqai8+MfvEk/itW8YksPr6zBs18CP
S17s2uTsauRp1ChFT+iFOCysuzwcwd1Okq1CXv68uKUE6trQzF2miWaXuaFGlw6KTjkGZwFcDdNY
Pf1PZvRZd9O2m6F0RoteOrJvKXWjsfLMeI24dOVDzafgbDFkPUjeVCTUaigUazNk1dphWNwwE+Mo
GEBXcRxmhyGV9AINTmScwCSFwPUG5L4CnljfAeq40Q/5pj2sEgksruvK5uw0pDo4XvWEtOfkZeIi
srZF62sPnQchHq9q3cS3b/u1Lud0e+ZpAtD6YPZGjwKKy9M+XD242lwa6CDj9UN37KE6TXREya5/
YX4MaNCq71jKPE3TRj8OavAYjZ9lnko+crnN02lXO794qPYTtrgBGXx0noT9Vt/8a/amHb9aXawC
f2QAtncBL2vmqgFe+DkaPVPxNAS9/jF/XstLFt0jCrYoMIDJA2S3M/dILaPSwJ3QnsV+DHVodaDB
/wFLnACCa9iaJf9hY7L4QyVKht/6vL4qGrvOUDu8iyRIuLS221o7pX7pVyFJS9fhytD8YkvIoUmc
NfElZduCPVg8LMZvf/Ydi/Hs2sZ859oKeq5ExEB9tEEB+i/rwI/d60Ddzht/aUHtDbJrR6uNiula
za8AqFYmDpRJRGke0JxhjIGsl+MLy14N6ckyRnegz5Lsg2rGFcnTn5f5gZr8Yg7pJEZjQGLzhZMP
sAWDjibMmSfx0m66LRjlbloo1UBHAzfBzHFenE31g7rsbuqlZZt4I+3WZheWfA26oMhXIBuvGx8p
/dXNGO2GRlSKERAU8GaL1O1RV/3zShfPzJWJmWupEj1H9RkmmH6KjWNBbZeX8UpyufTxHLzXLccB
jduXOmKGZlc9qj1IQpR9w5gXS1HQiHPL3iP9O+aQVswtXW9Mh0H5yoBgrfNFbKvTckvSadUh6Zp4
x7nHdLfD5Fa1M7eEuX/xmRBmJvQtyOlALzq7E2mnQ+mKjPGl7zTfaAKVFuGfv9LCqwDsNWgco82E
5cynZxWbVMLKxu4ccXPjyO2troIGz0y3KWAFec6D/83czCNXpVQJaO2Rdyenvoh3TMejuD1RPd/2
xuufbS1l5p/WNjuBuUWaOteRKOgbcOpGlluW4KWXdy3IIovz8Jj6ae4696thbiGoToxAIPib5uC+
0ME6vGINH5Aio4t8wZgkoC46Io6zr+7+Bbh44Qp8sjb9mqurXCtxDzxqqsGhKDuwBz+UYQc8p7LR
bnXfeJjCqxnKWwMq6T9WNnjBi4D9DiwlOtD3uGqzLGlUoR6vK12DUaFj/ZSHvQug5R6qSlDlScJ/
we20uNYrg9Pfr9Y6FNaYC0y3I7pq34tLe1GfrdfkxEAqHO2yi+LRbXd0Ik9e5eBbPkxXpmexdlDT
CEPtbfMxQqRj2hAuJrD9ypdONXS4kL2AFnSzssGLJwmkwsB26BDbm6M7JLvkmNluGrzZTWhBTjwa
sW8+WRgwWx9xXMgmQGP6j7Hp71ebWzEo+2lDK18AaPGzooP28QN0rPelvRYalirIn0zNDk5LCsJz
G+vigYzGWhoU3m9McAWwPzZyzY8ulag+GZwdHIsmsaSNuXzhaPrup0drdNJ3Jfpq6t2kXwNxuN2f
v93S3UCXRHVARQ2h7nnpSC9bu+CW2p4Z+8VF7XZ0BfKwdBeuDMxLRq1wrFhrTfKumSg6VIOvVJDg
6X2JV26u2V6SlmvRbyGfxhTxf9Y0R1lQcFRmEcea6E57+10/yjBI91unShzW5tunKzVLlSaKDsUE
dA/p9JybQKS1I9paTO4l2kIUayNCJWDhGupn8UtdmZmd+5JEuZJ0kxn7kYJtWtaKtY1byIWwEs2c
3j0ymOKmjb26WjJXjEJV++bc7s2JCH0DIK5RIyrYgBwU/sTMpZ35KhPOkvu4Njut/MpsZUlNYkCU
EKU3djuFBbKd+KMmzd5/EYimS/v1c/2zyFm4HVkuWynIwM7qsfNleMgMhGD0sTtYQbKjt+P+Iwyd
V0UV1lY5+34AiqvAV0x2ofelByNW2QUIBfDK/4ITcqEkDDUFTNIrYM5HLjj7lEB64imdIQQ17N0S
TybbxNz0GN+V2bHvd/Z435prLB2LF8EA97QGOWAIfsxiD1GMqEGPiH9chGkSS4DH+y+02lBSxNr+
Y2eOTgcOQOvbWuPn7k2AqnSEDh1cSiDQ18sgfPA37/NP9mbpbefIfT6qDuxBlxsPkSRFAjEp0YHj
7NTpbraKd1h0mlcrnCVLBdzX4FjjiIS63yT5PoMkfJW9NFLl9kRxhbnSUlx8MECuCv4fLy2IIMwi
Hem5QB8mHTFRWt5MkqRT1BnCSacbA4P+n2POF+Ktjw94ZW0W5hyMrzpNLnPEVZStnrVvqYl81zrS
2/KWgReEBmJr/Eio91c+9Mrw7IS2TS8lA62s96LgB6hzBVJnnP68uEUf+o+JeQ3CqdqSZ4UiLloy
3Gppaj4btN2OsTn8/LOhtW82LzCOVceTmmExQCFs1AvEgzbjZmrdaT/XSbY+uspf3ObVumZH0qKg
ymi4ypHTop4+qevJAduLWyRFG8cz3uWd+M52k9cucQ336w2aBaSmBdwdyO0nXSYgo2fXMI9oQeWC
82kC5kZ6Bek6LqHiiafi7m8y2k+2ZqvVMy1ywL3MkUK0lxKwQtTH/OYyccH+i5C0ENo/WZs564SX
UpRSOuWZ+n4kbpF4/ER94rchybw+KHt0otZu4cJB1SbWTwP/6fCos+0sK3zsXmYjuJ9VJ0jUPA0U
Qjo/472zllgsxFwNbSfLkUHg9BXaK/qaR6zKpu0E/ue2fMzvcz89mffjRjsxkH71m+65sF17Jflc
yuCvDc+zT4dZiR5n+XRmkm1TBZ3i6b740LuyLbcCDYbfn1fu5fS1Zjflk83ZxtoVHCwXsJnfsNvf
3djMZbuJgGhKaKrtir2FYPHJ3uysNr2j2GMPb9ruowcrzCFyNLF+luCzrzGNJvupXx71A0Zm1gRQ
Fp5isOxAuQOS9+hBzFKpNgZxulyM5nvbN6FRhYQO3mgdKuWyssTFC3JlaJY7tYlIbAtl+bN8ok/2
r2JfPMvCUx/JYwIJhGZjQYnr24rN6TPNPyOkFUE5Bkj/BMj7nJWKhFo9GwcTrFVAo6OGNo33iZDd
/wtOmKWNxO0AlsfRgVqbP6AFLYYsKjsOeCOglK5yGGMXhchmO0nQ8p1yVA/NMzQCVmtAS2cVjSP0
VjBngifgLO7HfSPZjZE34IYZw998LRYqu6M3zV0n/poi3NJ3hNMB7TXKeLo2x0/TuLKUiirY06wL
WhnZrymvXYfpuM+/G7Q30b1AWQt528yZ2kMmD4OJ6zdhW8AGCXWO+pWHaliEmB9Y3cFFc1gTOmK6
hZLD7A50hIyKXOJoTmo5OsjU4kdzVwGkpG+jdb7dNWuzizDEgkZtWk7lHYE6S4opk3wL1nBMK0Qh
W5le/KDA+rKVGorvkKkE+cD8PZjUEpE7ueZn7a7FFSjPk+Bd8qw8aGDN2MthHuQTP3QElZmHNezt
4lEx0MLHexQNqrnkaGb0mI9OEZ6ypHV1/cEUK03FpfinQU8F4Q96rcr8tSIwpNagDQznZZyipHFF
/STVq5X4pQt2ZWX+Vun6MgcKCFYmmqLcVw7R3gCWCpgLPcSEifDMtZC3eET+WZc181tcV1pTahAO
QKcQTqEArYZDGRS7CkdklcV36TNNhSMUDOC6wNv22UsadeI0k2Lxez+NaoLbj2GG3b6baH3Acf0v
wt2CQYjSWBC+sz9EI2YGyzpX2NgS811VnorsVjfWWJgWzsUnA9P+XlUjDEkAxayV5rslv3QsTKTv
SrZZiS0L3+iTjZmPYhGLC7nDIuhO/AKQYmsF8p3wpf1U81iDpixVFSGtrBrmNO4MCOfs1VMAxl5A
Hs0G+TlV3Qmrb0TA30yA8mwC7AP4tppAL+0igicm/YA3AjZt9plUMzO7XuttsDBWysZ6Qx4UpEcI
nAvfee69eDs+/wsS62klM4eFqPKP1dm3A3A9zuXKdPAkGsOmcwewDgNpXBwn5vXyZbizNpFX3eWB
7MbPa0O8X2hm8az9ZH32VWNbK9uUWg6+ar2r9mSnbYqnaQzpv1a0nFuaLsnVGSVOLaWthnV2bw6m
rcRm3DoBKuF3/WXqKqw9FZa6Cp9WNgtyTtGVraFCItFw4yctxFw0lAMnFkNgIn6AyQiTEGtiZktF
gk82Z6GOVZ2RFQxrtFoYHQI9gDCBb9+o9xlKL2aYncZgwmyuLnbpciIVUqEaAS0jBKDPm5unxJBJ
UfYfwOMpojco/QN7WO1AYARlo7WEZSFEgIUS02QQ1sbs9zzKFobQGa+MAf0/sonfon2kHEiLXi1W
54NlU/boGkHGQr6JIg/Y8YD/wKDJvDpYmDFqyVU2XtRsX7O3ruUY0nvUgIr/s6NbeJp8sjM7pwlv
HZObAKMrbLglBoXgFQVPMFO9JHMOJhsCtVjraCzVRT4ZnR1WuSwGcPcW8sV61PdiE+3VHRiaUBxM
/b+q1H0yNjulZpqXrOuQpoCY6jmjZebWee7lpY1pyxjAGkc6VuYaVh0O9OvO4tUOEAZm3yGO+vUL
aokQRp62l6Rn6WtZ6ZFf0zzblIKVYdLXmqsOkRpGTdFsO7uSfCZ6dVfphX1UwDoERcImLzzHEZnv
CDbucn00j8YgnJ0lU+EzOBdPiVjkQ7hz+NH0uXlv9zwKFD2JPDT7sk1mKvljldrICaOhDAjRgdal
lug8oRdSmPAi3qNI27tc4iqUZkDmz3Jqbko5qlwt1ftdjblbt+OsO7JUM54KKaUHicltiFYROMfL
vAPfFOikHaewNlLZ1vsm4s23RnTmo6FJ3c2YFuXG7ltEM9IVoejTb53VqH7fEjDv1ol2lKADcxBN
mmw1qrM7jcQ0kOXaBL9CVt00VpoGMtO6Tdwo/VsC9q8gI4n80raFumWmpX8H9rHccKcG8a3EOh4M
ZWpgwhRibYQNfUALK8IZlqGcUvPkPi0NEpi2ku2o5sgb4bTMk2Kl9VSJNKHTpoZbFHK+1+1OJG5j
CHEsBoN6alrkrq7k5F0eouwmV0299+3EIa1XR8wAeVrZm7tIKiPNrVuoS/oqRtyHbS8ER88+Gwl6
rk22A3uX7FKAk2y7paEaZ/qBdzakFzM6PtbgMQgHva2OjjY0uz5F0quM+HdjrZFLTyWl6bVdZaZ+
Y7TWDUkM8Tw1k93cUm23K+N9UeZOFwB2QiFoqXF3kNoY3PccjGTQHPcbTWF78BqBhNCIDOpWWsbc
UTduzY4mp8TBQGSWYTFOO6h7g2S5V2RG6dOOSJ5C8hdwKObQrHS4m49WvJMkHQegpTdUGtBSI9GP
liTPI0sAseqNk4gLHqjNQFyKsU7X1ph0i4wD4gkKf9USHakNaXlANCP+FrOBHrXUMtx6hOaRIddW
QNQ4dc0mBwVRxe+BwXsx9VR2Hey6lw0x9jG3uvtRrwe3yK1XGSWIXVXUIHxLoF6UiLT0k8FGXV6r
LQgZCZEfU5PLbiVU5iV2/lNUoxM6TvVmEn0M9FI13c6oJyjTt4Hg83eAZGybTDlFg165UWIUWASY
aNp2pP7QVt0PQRoaqOpguLI9vKtcbrYmqfONJrOH1CEPSq8ou7xqvzW60uwMK63dlFvflWgUrtWL
WwPDR15vtQcb431uweVhqxZlc6prtX4aY1WpXGO0xDZqnMIdFJqGSmIjqCeK4vK0PnSKYFsjAjl5
ruu302CXT23kN7Jdw4MYtnUsK0ZcrTd7T5TRK4gHf0UaAb9UVXYe6irgrLD51rSizO8i5dVIzcda
Lp41yiIP+/lNqWUM1DgJzkpPSBhZBfNriB65TR8lAVhRWpd02b1tjuSuaPO3rM4cb+gsfSMV1SGq
pcqvErnctiLD8Wvt1rMa074rphGeorGNgBQ8drUOlf46H8twNBEN9KG9hXj2uXG63OW1lIWRDMXn
OPlOU6iqD2re7RiV0PmQWHRsbbZPMqUMasFyH4wMh85mb7YEtPUoW9QVGhgdm/6Ss2H0SRrdG515
qKzxLrf6C4u7zlVZ+ciG5m5gQDRDp6LySZzcDTrCQ9f3qYvf3t4QQ3ouJbXeYgxIPuAn/uxMRMhB
1Ns6j9gt6GcLT06lwzA6EFxNrNzFKFq5YXqNqYjIToK21H/KdQepmDaC0Jw6vpMufYYkMqQ0aaK4
WUvupLHsgfSXO1dWi9GtCuk549FNUQ3Pecq/i1gDqnGon/XCeoI2deSOMTvXmMlOCwKE76A2vqNJ
mq/3tPaZpQ43mVE0wajo706sFz5kb9NdHln0VWnS9o7H0TtxsuqttLh9UuUMmZtOvjm1eQ98FVRj
NVr53LEY/u1UkreOHRdB20T6LpGV0WWNKh9aFYu2Epq8pZranWxeHjuBwm0sqngDejHI+NoV8yqt
aPwxjn9Upvq9H5rUdVJRh3ZOjU2XGNJ26Dv1OI669KRwBUTBvVbRU5SR7h6SM/LeJI7ixgLuzR4p
2UoaJp4olTBbnHTEU/RaeajrBD+0IioPSsQQj8gqJvJNNfNAfHA3KWm4fdxvSCLiU2lywnaZZORG
QNOMFXvF6MFbxEqljv1sLAUgQXpjPgLVVtWbEvdJvbXqod9FSdrtkygGE4XCnS01Mm2bN9zyMknL
AkNTUlxtBsUFI495v1UMVksXogP0sEsVHb0XGUx2piuiRgcmdSRSKR9ZDHK7fQmHBhqbSYhix1U7
V3zJkVCDY0nBFVe3BlYFVLNBaZMMlo2uNG3q+kYupVH1tbLAvJ+dcGQGiWeX40s26GFbHSrxonb1
o1R8c3rLs7pzEllh6VS4HHB3XPgDu6mFvrc6ikJLvpXY09j3wHHi9QCCydqOj1l3NqBDk4gXKT8D
rhxAiihopQH6zLLHsy40GTvG0bjhYw6hHCGFsvXDtojbc3zGEcQPerk1Ug5ExEbFP0TN+6ElviyU
jV7mj0QYN5gCdROJewK4iVYan2peH1rlttCPorN9nDMXjScXYsLHPtH9PlV2WdyfrKwJB3n0KlmO
3coydxzHG16h8OW0eGpVcFFJ+rHUSlcq8YSvIJii2Ftii1vLFvCisVen1ItiGjZtBdEPIQVpamAM
VX6G//djqwtSmuPDYm5Yw4BqE/lGLV9KB90Rgnuanq38WcH9zscXLeq3QyXCSgcfVoKsVol2hKqq
20jNjlV0W0oklEkEh1T0oOWts3vJuYkT+QHO+o07+r1k1WHad8DgdAcVZFfIFzWw8KSu4eSgTEWV
rcrrl1xYwciz75lp/+BSfYws6ZaD7JSbrSfl3UmVmlAX9EeroQEuxw8gO7AbyKiBEDufPEpMzsOk
pzKgBVFgSn6ItmMmuSQrXyTokijdQUvvh47eE0zsmwqyQ4aegYPRu6E4DphD4tGL2ktuFWVu26vI
jPJAbUGQWBjeIH3Lwf6OYpRna61rRLU3ErAwCTwHS7TMGINntMxtpTWbwVB/ybg1gLljXNr01A47
Y2dPTqb7iQJWRyhWDjwN0p5stbQl+B/ROMGQJz6tp6uFi/kQn5eZV9nnLMKgoJPDzW1HBVOSI/cM
J0baRW9iSKxYgh4TkMEyKG5n/VvUjpDbbdwoBd2DXAI+ynEWAPpI+HkQxjuvrKBv4cDs7KTVbQga
7pPSw2WomRvxyJXll0ofAlsDc66kuHbB0O9XfQK8GWP9hg2tF+vRFqXvRyeJDjUl+zQyfynON6r9
qG0TIY2CXilLT5XgNwK9QzT/biIini3kOgMr9zFHhiY/cB33utLdAmVxp79RakR+B5+ws+8ajQYG
dh55Ikhgh+alrpFRNE2otpZH0vKQdpbXEGsnSuhdZIaPudWbIkU+zMkubYEWp+ZezgY3TavnKhoe
aFLtUtYHmjOBv6ytpQKO3DZhVCNQx7+cQgdFRc+ZZzf2DR5Md71p3UW6uEFEDmOjD/uYvOT2sbab
Uzkqu9r6BaEPn0IepVIsz5ClYzlkNz2Fxl2EdCLKqhDZ2VYX+UH0MXaMbrTKCAtFCUgNLcoCHWwT
uuRKHGZcvQei38MF2RiiuDHa8WFsmt1AioANkgtxVd+i/a6X5bvUtF/SjL8OXexy/Cy9RGXAUcGO
0oUtVfweAiOtQjeDQKQkNg5JWgeDox44V3+kDb1VGz2kDfhsbVBSAoGjIn/SW7oRSOkwy3OTKcVD
qotQGqMNG+1twuydbuS36mAGhqXhxyZhgxhKNb4XpXJEtStkiuM5+KGcRl4+JKFTV48RYN6d3Pqk
HTy5wZA2mrqxlYVZwZ95hB8Hv4lsy7Oj/LEvzZfCfB4w0ylBzb0YKrhcy5dk3a8T9WFk/b0ktwG6
ZD7wgns8dA5ZRQKt0gBih2BZA84kycbcA72vZGK5gwrEYq5sVF7fG6MIteQHZcpbNsguMt1dk2D/
RzVMRPYtq7qtVTp4Vra+EtNNWj0iTT/lfXfb8Du5TYMKqUshW3gNZI9SBswNz7yMAMuXyPc0rz1h
Poz9E1oYx/0+S38NGQu75l0t9NTvHQ1yL3VNXTvL0cIwqnxHxkq6k9LIOhIj1m5GDFrvYhmB1rGQ
PSoVdwJSSXgTwDd545jpoYEa5zvOa7EFpiy9SYgybLluCXeoICYlW3G0rWMp2QuZdvdgDYrwAEFX
yxhpFGIw13ruzNrZ9SYBmAZKOJ6a4S3JFTV9GPFI2hijIvmyKXd7VQZlQAV5ax/wPjxoOK1cK1Wh
s5RoilsnaX9n9sy8V3Mdz9Su63DyCsVt45LtNaerEVjUzlcaUe0HUB/sAUPGBNHQa4lLNRwDDWix
i+ht61CAWODATcFeK1WNN6QyNnjAebLGMOdklmGcOUGpIH2ISm1XUBI6QNlXrYUfUQdjwUHJBV57
OO5YYFqJPIyxg8J1+RjbLeoKmNSIi4eY9D6PpcOY3zf13ZBJ91ltISlPw5y+JvJb1l0KAKlGCfTE
xoCXYOJBBdoraeXpnbJF68lXmB202kFycp+BkgtvCjxpiQeIjTsQO8jHS9cgIeBqwOyfdvdjbPLt
oP0qVGcvTSlIw58T03xMHAEa8ug2ryOfq3Ugw2P2nNw0xNwNhbpLbGVndvVzodH3IsdCy3qbZ+VB
Y0gQzvaICCkw1xMZ4JMbdsKgfinRhybR7iAtsLWG6ESoEShdvjFZjwcI20q6/KQ7g4+yzU5vsiNa
aG6nm2A9aVw8D15zU7+tFNsv0F9wEvQxEsVDsuc7tf2mOLXhRjncVdSEjTC2ad8+1QmkfkBQmluP
8ti7tRxHyHoK11FIgP82mhLvY03xuIT96M9GOdyqvRWUY3QjZPunblaPtiZvUX+4MWM5gLbQ1hyF
cLnNfDaVHnriSW17iuXyhlntBv2qZpBOpiJtEh0fVZTMRXk7UGvJN7rUj+PmPo/LE8dvTe3qThvB
KAzvrabvZgOVIHPY4nntRtDlwHhP0Azys92/2ToKqazYDW0eEEMPNLU4/h9HV9IcPaoEfxER2kDS
Vep9t7u9Xgh/9lgIIQRC+69/6XeZy8TEtLuBqsrMyuR4aKzG12jVLkJjKmHzplIP59ZlRZheZBnv
ZqfWMJvOxogdes9udDlukNayHm20LuiP6IfzQuLVLINt5cMDbJzf2YIAcxruLaazzrEVkiZroBJL
lkbDnrvmmvbDnlB+tQn6CoMlUDqIdbS4s+wFJld9By36n5LNvmqKHBhYTtJdO6ZZyKAE0j+zjneJ
cHsR8F01zn9t67MFaFUOw6FZxl8qsaVo2iPl/sG10XM8YSm4UPm4sA2PzToqiks7NlvhhxnQuW2r
0FFrm3mTOOLPfgxthW3exm68Zr7M6BYKv1n5KCraR+H8G8gdkhvH+NiXakO9pchCkT5h4e/Nn6Z1
v7BD5197pMyl4k6FeQkxWLtY7MaiPIgY8EDj1UcVik0cvYV2QbxgdLYpZMviX1gNe1E2H2XdZ44b
jEIYEP8eyKnYEdnf23lYc13v5qg4jjUMXOBwxbDYF/JoBX561dbtFQLbd/jBrVnhH1iXrvymWtkU
AQiyfagEWmKTPLPSnIBqnWmNJcu424zjtFYlDJuH1lsJ9HVJQs7Eh2GWmTPRmdXkJatplnnj3VUj
sgk86tTgcoLTQq5eli7i1lpEd3rt1qfkWFm79bl3sbG312Gbd/FvXdPN5PEsaf3dINQ6bYDqt82+
X/iqGL8G1WdL2GbuD4dLOUR7AreMrj3H4dDOcnxKOJouK4n+GzHbeRNO556we4U2fAoJzCuKrAy9
Qzp/adNnvgZLHjcb3SIDPvXyFi2nic4+hheebkSpVnCAykkw5QCa3mEYcK0CAEJd+xJ6f2+OxXA5
/GFnl8X1j//vks/4H7o0g3P9JmkvfeydZbHScsbnTv2tdGw9e8WhYeUaODsmfnyWBrpAz8tM21/E
KPIQspKiKU7wDFvrsn2PqyWfqvHsHIjHEqhm0j9FAyDIDrJaMdxnZzahg1CytxuE/e7CCRLU6T/p
3AqvTB7z4FDN4ZYGJKcFnPR5uOOV28gRV7whl4Y0T8Hi7QvAn6KD6Q4fXtxE18H80Um6d519hiZ6
VVY6N/g/2MYcSTisS9btfLQiIkZlGJJj7dKDSp97bwIX8kNsuJuw9UirOncDeRkAafrVi+bDV5ma
R4HZvKNgpLxyQ9A9O2gFYTQ+dwlMrB1K16dfj9u6STb+cLUoUyBIDsEoYUhlcoAGgOKm4+Jgd6K7
CykcKKDUQ9d4kQl9G3XzMofjjf81MyT60hRGwWGbICIwVTh3C1qk7lXDGByFub/y6jpLnBiApek4
7v25y616c9acnYUUjalPDQgxqPCrLLoW+RAok6MhlZd2qNVm0lOfa1KqbaoDu1EJ0Rvf9P09pRwz
a8GDne1a7zGrcHxGm+CdRg7gqhCD6HYkmWBCQLqOirWJIkU2gaFITizCZkNHjo3NpZh3KQPfBY+Z
oXH7skjlg9cdPjFRXX0Kaj9sgBJU7AHzcZj4on3HaqtimKszgI+hWDOPkBaEQOW6nKrI0xcf78sW
xh5kQ7GugAPtjaAysr7kmmJQHoO7KpbuoIWwB+fp8NJ1RmFQ6/7MgmmLZg5qjM7mc/r38yjdHMI5
FRjdO8TGi4jkaTSFa9cX/jquw2Afz9W4JjNlh7LT6HqLMGwfpjRFksu+hDdX7cZdspCqXvV+g+Jn
u/naRgzpeXNUo8DNNVLfpPbuBqqKk9/0dC+SzltjDd3gcU7gOAJnh4MY678rlRZ7i9D3q+zCgWTY
EnefQ4i144wlzXCv/eWklhQpXlEVzCuWVO2ZA7pI4qS5VEnxju1oxI9HLMY4pOCDRoL6miRy+IRP
+LeoghbgSgFq0/envYkHL6u9BKBT00Q4vKG8jBRjYmRGk1WDHVbGtuxAoXA8lxRBnE1SfEKDCeSp
Kn6qloKJgvprTRK8nJFVK8U97BsUvrlw9BzHxuugXo/dDZBmscekCfNOz7G9mbz0Z+y85BwgZWsF
WMpue1fw91Th0eXMqnVQzTE4gdDf9wMjWTwneKRlEa6po2GdpXLon20d6m++lPGqJWho67ryMbCT
nNDqGIO8wujWbMOwxLeAhfCxXZnavaSN/hGgGd7HpTJrwdjFj6N17EBD6GgfWa/N8KkZHq2Ob5gY
blUaA2se5S6oO8wsw1sXkW0Yk70J43xK7dsgxmeLmkIx70a62wcNWzdy+kh0dbLYVvVJfNPF8lw6
9VMLYfKk8W/CCy6hCvYmso/Sp7fFT+/GEHyQEhmd3qOa9VOLoLOMRuivWRofg7b6YhyIrO4fA3Ci
PgZc3L/Vkr+rsH2uQrgy4qD0+9Z6IIS4KTNVqXWoy33ZA38HoBlgFJxXVdiPx6nRZhXoqdqPbW+A
jrTxUyrCdD/LqXyxMzbrZiyuKHkcwuGDF+1XOkwiK735PNHxuxwiL4/96ROZiqioInnuIreZp+ja
/B0gbYY581VwltF8U5Hrs6kW8DyP6H+M63XagerozFvr7FNZxc/GhLdBTF9RiNQ91qidjZMbKQM/
GzjgWGAJhJqfdEDRxpYneDRkqvCyeanS8lT6DFuWwNSzqgvOYE32auY7sClHfDKWAfJf+3NfZglN
4G3Ywp15al591+4xEh0Hsjy3TB2qWGzx2hVZ29UbcFsui3SzAtVw40X5FFB9E118WfiQ6b4/plBc
ZejbV64L9qKLDsA6P3siHgxgZAlC1DB2LSgTGVaa10s5bCeSXmxLDtM053roRzTW8nMYk5e2AFEz
NePNtVgvrLxI5xDL7Unv72jKj7CC3ZYFX4PIPBsfqGVT/LA2gHNWGu7HhJ/7wlxnWIsBVfceQY/J
bNAAs5Ll3KHFn0a2XYrykZDh2hfprhctsERITplNnuWy7OZgOMVp96pA8GK0V89T575LUWxVspx4
O8Dgc4wy0DUE5SXZFlF47HWxYiNdARJ+Y2G/tUA6AoUHPSq2yRhPICDFkYbsATno0zAX+7FpVy5J
Ntr3HlCCfi08+rXEHVXtrhUZ35WMf6JIbxriH+JUPSntPUQqP1WDGofx9Nw5tR8GEDm+Zq+l1z3j
DLyVVeVnhMVbyA++qwAscwsbYAj4by3mmoTSlzpowOIYjIBWrsAlPYVWxBmUL0u2qBDjapF+SUZt
xlq+CVv6KA3bBF31Mszs0Q/zlkfBFYjYjYfVJfGinzjpDuBQbTbE5qPmat5ZPIdwmLqMZIKW1bc7
PsA+UzfjugzJhBcUSXd9sirIgpkEBT3BYRShvUBEhEibqXaZmCHRQ2zPtfWKO1t8mnEiPpLAbkvk
VyN+Nd37SZNTtKpV0sADgv0/6AE1vWlm9C8aV2KZ+jMBcqeqAW1jfxrmYePCfoXc3xa4c7QFFyOy
aIwB7LRVHjh1EKU7h9bsg0XTVWqLl3C283HQfJNYdsXTsIvS6mM03i+d5FYv5TuoYbwny/AbkHZc
WVZ+Ko2/VXLjZ4tE2soU/OpE/aRzSZCeMKBnZ/FzbKdfI8Wz1/L18lc2yHLq7IDg6ODeFNSDP6f/
2tDpBCbxNMPNkGA1QcfRk+8Xa9uma68PgAGJt3kMfg2hB+nsrq4MWlD6xooYTZDu3lWUbLzJ8jyR
qs1EVG07rd5JHx5a6n/3Cz3Ntbr0VX2rZL2p0bPzXr+Kjj0b1X97jj7jLb2LSt0Kz716HX4cTLcl
5h8E3nXswXt5LyUkLDT6kDOwkmJJ1Cmk7YtN24Mm8clWxa6J+jsTyz/N6I/05z00MGmGPCbA0KW6
urj90DU7Ckmh1+oIWD52xGLzmpvoO1RgX3lz9hQ0ZaJaDljG/NQ6vaUmeXTJ9KkqfpLc33Iz/gtM
0Kz0XG9pA4gmoKiYvRwwH4Ut0nbG7lem3h3cqM2sVzL0+OaDa/JOrXpqFf0sNL0vjoJYCcFwcPJI
6ubCWX1qWFVtRsGvUTqpvGb9ydlu44PTXXBBWpYAmEPMmqf/rkwx7gJF9ik3GwkSIOsEHYFGx35G
NZgnL9zAlOUDDX6e9MGXmfur7408xztYwNMNPh+uVOvEg5f8kO5lUt5hSQrfXdJeosW7sxStHIMs
cpTq4IF/7ShafGI/CtvuStAbaKJunNcnqRoDxh50W70INNgNEHpHZ7mKerXnidkW0j8gq3mLNK5N
YZMnWdVbHi63QDkEi9PD4rO1rO0n98MjdB9BhkTkr2Hugb46wO0ybV6B8N9CkgDihwQlj9rGZQDl
7p0cAFOURTYODfrOwMhV5ccQTnRhBHqkPSF047NSgBWqGmRIESUvY+qSXC0ehqd55zsHUMCzIgPS
uPE8tq/i8tTE6YoFc7+qW4Muka0YplcKDK1AGIop4kOFf+R1KJvMwcKxVBoBX3gLUUOgEVGqeK/4
eKq74aHlCC4c6tWBFgdpzMmJKFrVEqW/Brc7u804u3sgJ7GaFEjsdESrhZALRAnjCSPDevYNcurJ
fUHqBWaLy6T5xdr+C2USiRjiM6nMX3ngudeoEIUaLEytgu8G3Km24mQGdfcI+7Jl+x0Ysx2b8iJn
zKQ+f0bHfKYO1t/BGD5ol+69xIQZ8IPzPBSHMFnWksorDHb1zO9pR25ksUfFcQx7GZ1mCrcRDGLh
WkPyBj7KqUz4+hc7hrdeNQWQJO/RV+0KcuuLXchrXSiZ+UH8pSrQDJhYf3ozHUIIKfB+AVSXZgSy
751igQgYFRebdgaVHSf/6VieuqB+qwc8uN3ifY8RaB7Jk/ephNiHsU1ZJduGeZuJLWeHnylhUNCo
ur7XgXsax3hvZntpwKQCLDbnkPfldtYwTHH9BnzImdn4gjjblWnIlYcuzkiKytp2R4S1XMKSb4LS
vFstbqaLrujbMlP2iAkJkJc3puuuxkXVntilarpNfgyzMX6IJBqJSHOQTVjr0MVnzTQ2cxrzLjrv
4AL+PDUBsEn1Rv5eDTpYnddtXaCYYriZoYSpQnaNYh9uJN5x8uTLHES7WU//2JLuIJr6p1Jzx7P2
GLrxX5IYCjLObkMMQOjvcBJb686913+1om/Xk7J3p8Wj8/XJI0hKnbkustnYX9jHYNcNW2E4yKjU
tqEbT0Z7O/oyK9X02gjs8cuke4czjMsCjJJHnVL80pV+t3J84grVrVPjkeFFXQ1VcQw1eDc9pU2u
DHCbokxuAi5Ndkqfpj6VWU/ZeZkcHJWScCUZKXa6TF9icJcr+of3zj0716YcMkLk0ZV2WncptCaB
537BFAGTbrp/MZm2Ye+OfYyOqJv2yKIZ13KMdtUSpSs+Bj/erN85H1EkEizUOAejdKGuKbW3AZjY
NhnszhXlT0rkO/OKdiP75UYS+u15YHkK9mpVNAAlil60izZm+jPlN5Jkg05W6C7CjC947dpZYL7r
noKk/M+P6//4lJ6iecAA0INQa+cQUp85vjQFNBLdHzQ/ui/Z4L4myscqbL18E60+CB0cXm417tqJ
uczi9uPM3bxuSTLw6eMqkn8xbnWHlwjnzjfC5o4W4ybBTnjmR+M66T3U0O5j7OZT1HOZz3QA6QsJ
T89qAjSGVNvBC90RWvvHFC1nuthmDSmH3Mq6e5mhE8qjkNV4FZcuU8k0ZLwo/ku12KZdFWcqwMcl
SBLKsWfossoMaPzRkmT+GDwFwMw2YDnbDM/DuRfLh2o13zPw2lwSvRqNPPYRAzbVtNgotWg3ZpDT
uMj2bRI+WIuSHQNDLuhSYdm4dGG+REmUESgo0jl+shBuZJhl+62DAMAv/C20jypvKPPWU9eGK+sE
Dn/HznPsvwV1uItkug4i/mZVpVcybq+J3977qoOTh4fGJtUsyEjE0UEa+xNAUpjzTqnVXJGPaage
JpY92Er7KiiGpEjbDz3D8FEs5z4VP8ovDjxOt4kCtQZI8HOe3Vtv2JIBAt/1Q/0aobBB85GsRjui
ZyzE29Da16oCy9GR1Tyyh4KXHp/7I/YbENwR8i/shb5Zm37ARPNapdA4TB3kF7GbVrpe1svQDBdV
60+M6R8GYs61RK4l9CGNf9ALWS2BdwkGs6mclRs5VTPED+4H6yor6olV33o3pSQcY335LoD64F4O
PnoOJExMobnhghvcLh8SRmT3ZFiJ+A8KoEPp6cfMkp1bJmDXhTkrC5q6iOjWwqXp5Ns6ySDVOcPK
/sjZ0KywT7Fvm/ThF9V+XrzfFp1QNmmkvAzSV7mpzI3aGQ/CDC7UNXIz9up1LqGt6uETUiR/Zwc2
L8otD/yXaKqd+s9nUwvdHxqsasZrEdbxAo+rZS94hILeTnfB4ILru89uisKMaL2JqrCGWIxju1bD
ZEh71RPmprfKb9/adPiaA6jOgIKZTMtl11XQLnilfZWq+wqX4pkM4wcRwWusvAummjUL6VtbI2AB
TPm/gcd3HDFQfl275mX1g00Z/DYUipvi4bj3aeomzCCtPE09JHEw/+ryQQav/shuUiQrBmVppiAX
fIIEBG0j6v9gBvQSnvfuzV6cldHyXiWYN4BDbd0wgfDChJB78ODsIQrSS3VK02TPYOCfC8MuUPpA
JZKi/59MgzewRPtfvWKC3fV9jR9Np6skQgZ3AS3vXPWApU0JbHbCpGQ6kWuQGwC7eAaFK1ySOrqu
K8zvflqsMCBEeRAgHMTvbwHDTZw5W4uxvdNOoKDiw6LvPlh/flLg4v0+WvfJuGFljEbA+xMk0Yas
SD+WObcYgONiZWN6E6gqWyQOtrmzxQGYbIxXFYw8hYWf47BAkPFhsgO+u1ZOmU/oe4X+t2nrJRun
meYGrGtUUfg1BvHNxPEhJXzf1kD1/6q38Lr/NGMNFE0xWGYKDYU86ghQWMTHO1z11wJ/RWaWbtrw
EbYqJR8ASEDjwy38v2CieKjSuQL2Y79h6wsGIp0hasTt6IsYpho2fkla91pE0K1wxt8nMYLA6mCN
XuhmHWjwuFzEZ+zPXjsF2+kE9HFWtAG6wmi+Ts6+hjPOdanFUQULCAuOIzt2U97MNfwlwof00++x
Hl9h6HFeRga0n/tNZqR7ItP8UoZsTdqu348pG9Bu0Qo30T/WsYOSq++/mPLOZpxQKXwDtQcAKbSZ
gNEoAXssjESEZNu9MnRjUNzpz4VPVc7jdjpQXPMDgiCgh40Bl0UL/uui9FaO9zGEoGBLvAKY21Ci
MYLH746BNg6K8diLdIXAQwwpOoJcs1w+fSbOyDq9znH9CsgNxL1+a0bxOVUC6lpMoOt+DJ/jDgpy
A0lHvVDQCZGCwCrCt2xL8uLF0VeX+qepDS5WdEfCXL9O4gD/QpUAuekjpcl+7si3WIDDsHJbTWo9
uP6eaGBIvruMXfsscFbwOmwDf1n7IPOFmjcL1EKFic/VbB6LZ5Gg0tHP0PWXsA3O+O3UX4KoyGoy
7FSQJBDl6F8pOagzPf0JjyJQoH30DxEE58ZyFNfo88+SD2eDwWC59/y1qJKdl/599zz9MiFG+oQD
+up6+QMQ18vHzt6qwu2L0J7CeLonVB/mUW+6FMmHRB17C+AzUbvSo/1GGYSnQT7xBP8VaHLocoO7
0q5CU0dIGueO+b8haDqw5eR7CqXYNwJ/bA9QoWQyWReQMo8uvhqjXAZL/38CVAm0SvIRGfZIWXPz
JYcoHRywF+3waTQ+9fBSBOWcTT3JzFB9pcK9yArjQuuOkAvAUwyIv3b1Hr34FtzVQaK9xLt8wcYQ
3bkm5VlZLpdgESeilo8qCjqU2WHvx825jYLNDF4NatkNnGVzLLGBVq+3VqMU0ZoefRGCHore+Bj1
WcwFtGvqZLrpkwKRRrEKPSBFpN+2TQix/F+FZ+je144ONSKaRohjI/mug/lV0hD7EGYoVvFYP2BT
8D3V/l7A8j/Xlf+suvR1KlEEAOtHuTe128T5a2wiYsu2xtpCsMgyF+i8hgB6t6QYtiSBMpQow9ci
BleSzDXaBbyazAiIo7T5F4FJn+r2XvkYHBna4bpR3xq1yED4HaZszlWRTrm/6GXndPjEiPuNSvR8
kVnq9SiHcddMfXRxfQdmvTp6oOTBuJ40hWREjn0C3KmAYBq6liwk3nLsK3Gpe5znYV4egH7wlC9Q
pbZ9e47k/Fn22MYAkLTl6Xjlbc1yFtYQM6L5IFF0mRA4kAUttFaDfe3DYh/G6hNrBt+UGmRWu0dN
xFpAB4dm+RB6w2ly8lJp8bOAustFYc8uLdDtTB7onwii41GBYUGXSIvFAKyZ95PPvvu0BPYJYU6J
PR1YczOOBzTCuR4oeGUj3s2EvAMIUEM08OqkWrtWWMmELh9TFWzNu5tKIJMlse6gmeAJ1CPRP8np
PzdBzl0jLXLrIbCnCeIJg0/5W9QjwUio3uoaceJDD7PNtAZHpj3y5JH4Y+niJwNCIqjLMsd26aUY
ID2WmMjfRzzdGQCWRxSMCJ0QIJohvzppDIUBb7OSleDRDYX0kv5TpHiwRL9Wf9W5pCBHukGgD2wA
3oTRJ2jXcwPhWJam03fUT15u6+olrtCE+/Aazgwr5jwqYPSYLPojbEAqGhpV2dBFz6Vy91nNVxrE
RR7ADShlI+j0AaAhuD1s6dCTwLQOjUy3TSMnc5+W76Ov67zy4d4FwLmAKCQ6Nar6mkGm57KwWzYV
JynMTioNgessD9OItscz62AqnuF0dpWL7fEhp/Dge8DInFNvkUtegUi5vMV9C3DEGmTbrtpJH0uH
GBIgJl9N6y58hhQ1HMebCaHOVqQ8zuFy7xr3rooaIEu4hyrqUYHGH5f2WM/l3qP6X+pDoTVHYN/F
dEpStL0Bh/o0+aU8OcM48uRNvp9rJAZnFPeh6npEigYiZwa6E4hf0ekl9rAU0QxNW3dl6XRpFfku
HblDOSNA3kvoBBOzIb3ZhYP3M6IzAxUOpz3Qb1GmbUWgXBtfzCQIcDr5Igu/3qCN/k8tIZgWSHqp
a56SPoQ4oP0QYFcA96LBiVmzR6z7rp0TPC3hgCraYiWfELYKFHoXuAOsoXa/4dNinJvYTqgF9Klu
sDkB7WId9beakeeBQfjFbe43y/dfTk4G8hVNE4W8YobeG0dhYCs32PNAuguA4isCYjasSJ9EmJyS
af7nkQaSq5J+Rxz3DVb/yQ5Buls7hMB21S6RlK1dNNgsMVj8pRK8Pt0NA8oJ9dTHkNaY0qtTIOKX
yu/h6wtyOI6LFx0u1zlBkmZXHqEwi1dKVWnWjuWzG8d/oZjuyAEb8qmQv/+HjKsq3S6ueU7dAiJx
2dKy8DMZlesiCM5hHzwlSqaZDaqnpMWRC9mxbsbfgeoRVCRwRa9FvWCp+7dwGKY7wK5T1MmNGfg6
rqsii5Z+O0aQfncV+Qn85nuh81MAHiAy5IVVwMpDnKJGh2cBZiBnybiV0bCm2n13KoVUvniXrbzM
QwBF0VKeVRrbXApIJSYcVy0QI7b8Qag0fI7wQ2dxhFsuxg8fON4qmb3zZMWtW9p96HX/yiWFLUjM
vy2GwywFbVWg3cJNHv6hKOZVXG1g7H3u2+GetNX3hJcXGyPtrwnxAxNX/Ft0/2RqSMplHGJbDdkW
Fga3imDaxmCa8QqdvJ/GDqIU9iRqj63Iwl8DXV9oZT4152TjO4QuJqk4DI2GrlciZB1wcQAgEtQD
vjCZxp8pa59l7+10H2wqbGbUE3vgXm/HXtIcxfk5sKLP2gbbfHLQeDD74LlLxTUuySEdabcBcCez
oMdaI0lGkfl82DpUVJTo5oFlhSNw110y4V+LjhgMM9CVh1MNfR2uobBijXb7NAM1y+H2cO5rSIyp
mDLwnjt/HFakRK8dDk9zikcNWC4wvxGv9ZSEN7C7r+5viY9bTJluQcvaAUEDX/MUt94rgDcCcHXY
mrk6+9MCl8zWzVnUuYsGK87hGpPZOZnASPM2b5P2l/rdOenbcusSiLmp877jtGyg1qhdbvvgDcK8
awmafe2n9JtxsYBD1zePIJAGFC+gZFfh748p9jAkAUNkK8BAQE4k1sniCTJKjC/3wOnXuAv3oSIX
NFgwqgd1lrkhfFcN/e4ajnTnTmSxa17IgmMnevEAZnArWP1KkGk58hQdjdwjDGEbVAv2WzS+D0sU
CCgQuc6CKNQjBdGQtJt++bOG8+H5X8975QWnscQ+4EiKe8QHk/OJxpg06IUQL13NdtovIWnygUrs
99S4Y42dQN53o4G0ijzHDGoap09jDdwW24DPiY4xdTrMuT32L9zcvpmUPLOI7fsx/sKeyXVKikOK
Zynze/AVfQyPcnuUE72mgb2KolcbyIvmDLFYn2KOVtaMxyaQt7qwL0nIP+CEsB8rvInc9vAFdZcy
qp59Zp78ov2v4tjZ8FV4Ltr2GnoBhLr6aQjKtXaE5GoA4CPlTRvwecuE9KJCdL/15LXYoEvBGcsd
1KXbTgAjtCgdWFC6wAoE6sly2TAkYIte5hOvD2o0PwRapyDkTy6AkJCW4AuElzfoDbGf8CFouUPO
IhqSFEo5BvDCTs/jhO+QLxqoPPaFpgSORJHYqYH/QFz6y5wfrzzXgSYPwu5LF+WZk/EShvUdC1RX
ZhFwH/sFtpLQ6zYLDqHpmweFIu0obQkjw27BxJ9SiMr8/yRBrojvLfZUgj8Kkm4XzmOc+5haBhM8
a7+4VVH3o1PUC2StubWi0ZEGzGxpm76lPeD2xGKsp3tc5ZvuqjrTReJhMgWfKYGa1K2PftH+6SHm
w2T6Z4okywyWN4e2LKccTeGbnIAQI0Y6yqcRW2gx8p7zWclg5QDtoAVZVzS6xRx7+uD0EgF67f/E
l8bNaJb/kXYeu5ErbZq+lUbviWEwaAc9s0gm0ynlfW0IqUqiN0FPXv08eQaDv0oSStPdq7Mo4FBk
khFfvDbaddhDSfb40QveeHewfOaYIpAVv1GMVm4e6gvCgc5qGJuVNxS0QeGEXJXewuEeGTw45M6y
kWHJ7iaa+ZoTNztXqKZWjVCvIl1EwMIepDFYQSfXdauv5bj8inV3m9iszhrLhd5I5bvLqYZTiKc0
AdAUOT+dM+F7LFoDeUNhPHgKuUmdx49O2/c70xRIhVAKqKk9uo3zq0zSvZbJBeI9fBiwhvkyawff
XNjNZQvvYZWA7enU+EjkfhDTfu8CpIMxznsZLefM9BeMMWsrjO/inMYOK3lwzEJfNYV8ZkA98FyP
tbDOkOjCRZZ2FehTDg2nGc9COZxCYqU2GV3Jpz1Q3uYjn8w0wGFAZGCgTaYali/d2mG3H6LTXJ/u
HXNAB4r83QzP8DbvmeseCoQ5w8QEGXni0kV7Pfc/c2d5nMvkNlmseuNZJm8RlRTOidNyECpmqGFG
y138pMq2ejac2cPAk8+uIo2RJ9QrVI8OOnGr7a9mV9+bdnVT1f0FVD2/+OyBizaw68VxwANuGafZ
mH+s1FUXdveemhE0OfVBc+dDajNkzFN0kacQ+DVy111qe+oIJBGyS3eIa8Y2KfNVZYyQaJWVFwdD
LVdLWF3nqAY1j293wXa9zeukuW49dRIC5/nLOOR38TKX+zmDYwtzOsGjsfkl5+k5bHTdL/mSd1pl
tOt8jLcWZ4E5XG668E5b2iCOQcmBm1ptr03NsS1g+9FPHE1cGHo87vXaOdP1FDnMdU4qktGF67E5
GXeWZG9Ql4XzxudLvdBTfdPOZATrZDbO8ZVrYRjQ3KsOEASVUjMNzjkmhce6clElWyHyOABbFD4v
zST82S38pZGccTrfnd4EigEf1+ymifq9spt1NsS/ZKm9xekUjEusA4+AHZYZjqummBHFDg/eZG6i
tIewmmgOb5Z9NMsfc3c3edS3Otprkl1GzEVrElxKKjsQYzHMdNlDDdKG6OwmDNVV0U20G87b3rxK
uurY1ulVnGRvOhpCj6DZMk4JLMuLvecxT9fpjQiNtTIkZnTsa5MXkEGxJRLN19obU0MAgU9jsMNz
muh3puUOqzTDx4YNwOFsMSBpzVxq6WfAqZ71mQAwnPVqY7rxRq+820FyYoiiAAn0UbPTAKIycBFU
2pM1raIBElVJBIrja1h1x9K0Nj12ITMTyu+GcT848SbRgR+mxTlAc8G/xjsMxLtYRzwwuZzG6nxj
V/jF5sh3vGiDgARXX3IDELvHVHQhwb3XQ5OsB8iymfmRcM5NwghYuSBKMXh9ntObFKJsjret5+4K
9L8mysXBri6imP0UYNYwtCsheKJJFkDp7OahfzHNcVi1tgzg2ymHWaBvtL5YmUV5PSa9P4C9jV76
OObOxoiALutio4zyLMym+yzS9s5SHDUxbvqKEjVM5DbaLNw3CMarRKOoIaH5yDztzD5JHX6aWCtE
LphV7xur2fUzxQDRuBblk2FNv2ZN2xXDSfLGH5DK90HEO3of1gZ4/iClL3CrT2ax0WdnF05y42Fr
d3Ckjk0FTNxepZi9VJyeAxdAtyaPk5Wt+3o+dEm5Lb2nuq2BcoZr5JMH4m/jHWEVaIEMrfaLobh1
Cn1rN/kZ/DeIDarx68Vh928myGOvKbXDYuqvS4w7oek0m2MxF0fYE2WKTd3i1hxW6Fsm+VXG6lye
TtiIqpohu+oH5+gYT3OnzpE//vTM/kll8maYz5NJXtYzehj3fSlvnXx4jToWhZMNurkaSmQ1QPma
yeGqnQO7foVB8rMB8XYIql+7WFXoj2SoKTTtNPENdsBqfhuVHtYOA5RaiK27qOeU3anEfuRxeM1H
3LFli6ysZS+KEBpwwotohCyndYxTwAuLbd6F22nBIOnyOJqZ8Tlaix5E0XhrFkhGtNyL3q2bBrle
iFCul+91BmsJPNxhQlB5fq6M9AVy/DF3w2fRMQh7kyS9v24ewwHnYxSGNQjOsHfdCBAWBpYTJGma
KIOm27qyn2axvBb9tC8dp9yJDNVVn1yMM4Co8VApfR2Bwso48q2T77IGVsj0dR7Hm8pSa/b3IHXE
lZ08GlWBFR2DJC6LOFOrrH116+pWNI8iuS/N17zmMxMNazH2hy7fyqLc6kiL0gH/5LkegpGTWxP+
sjQ60hNgqSQ/FHFzA68bCBX5OL9Xutn1K6/oryBEOIAX5j50uvNcXGgVIsh/HhEeswG33+BdZ3Me
TDOeOSuEHm2pKhp9T6M41m2DJAbaaZ1A9Ew3ljpzvWVbRLQA2TyfpD+XRRNkdnJU1cyiVfgiHnco
5fBnIKLm0rSbQY/baDsntD89b3W6Ck8OBTBMc3Z85JKIFeaXE9Yn8fo1MMx5ou+0uCbJyr4sLLlN
m+FYsnibCIKZuG5KwH83Kd4bgSEqHIK2IKBDuFjpp+u+0q88yZ5AGoKmPyfm/GZUIqhy8za3vFWh
z/4k3jot/4ViD+2PQvtINIv+6OW2DwEU5HyoDpmeJf+DElNiT6/dSlkeYsUOrMLB6ghU19vlaiwp
ERTGVstOYsXFh+b2J33ad1a3M4gp0DGXOvprUovt6UyNSHg1acNF1hj3UWocBpScdo1uVj5mTrVW
o4Y6Lt6kzryNMC96zn3hqVtHtW96GN+QKHBOdQC4znyX6diNkmHdu846aZAxyceweu46ZzMZqEoj
dBIkTuANGldu4W5w6+/cLoYUV7ceV0dV0Z1FmIcxZZPwAie5TNVdUTf8aC7yj2TjtNpOhVZA98Vm
wO3bRfMW9zwv1HTWpyR0juU6LOGFMVm0oOWW266mHIJiJiaAGKcIY4g30f3OeB91F6iVN6O0ffRV
K4G+o3Lo8Ws6n4zCbajJ1cLqUcSkR+bNntSOQ4rSJysLkNEHlIcbXWApHa/K/gFjT4kSoZqXnSm6
tcvxvSTkQ+PcPi9+XjAceg6zW8aBpE1BK5X2kLZPCW4uE3mumTgXcxWvu7Q5U9bpFvj1RRw4jdxV
mnGuWfnOspqgwHJRhRFzRHEQSbadJnSeI+8yieQdkEw/p5uopJQX23SOVX2ykJvHxp68wJ2nTeu5
CjeWOfr1BM1gA0bTdrShYuAsidQRQg23FpIU3b4tcM6mLVYgqflKTUhPfsXC2blet8WvBZz2PmrF
2lL2tRy6tZ1Yh5KVMrLri0aOOLYz4IkZsgINhAIIzfmZUBceh15DLmQEC85ksgumu26hwIAjxC7P
Z7/zjBe9jZ8I3lj1RU/X7fhaOeygcxF4OhH9aYsuFkwul5chi7NnEHiG+TSrX9z6VqcjuGyjM1Eb
m0bHS4bNr42bzajdRnzKJqPSQKJMBtxGWTkTiL1KG/08ySk2RWNMmMkqr2wOymZgGhzs5+KhG7ML
S7kHwagz2s0LLdJAeQQwzFjSawayQZBBxI5hz1fRaKxwfge6HB4c3H0lRj5PcKqSDoaZF6mBg8zG
myluBKkISmCcm+Sj0u7mJd2YNSIpK0e1he4HkZwl18WCcNR7L8lxmEZ4EPuJNYD3Z3lqM7Gru2Xv
4XK3HUZWzd52kTiaBQbT/B0bDBPxGpU124sKqtG6jUVzTNoXw152OmgNjeyn4WgjyR/QuUwtymB2
x3WVsqF503q0dJ6xEzguwRGpuc5UchjEmezr27RBymK1azsCJvLiV2Oe/NpApyeNXQUMIJEaTm6O
/XhBcFu7+UBCAydKV9vHbb+d0+6XWWVvMOebhb2xBxKcCZ8gMXkV478umvJWQxbInOTboXHDA9xH
ozwqEZmrTms3IvY2tuh/nE7NnolD/OQf61510d4bhod1h7qKrrtM9eHSZPERtgaHPfmdjM9J6HjM
DG23jPcm8JwXEaqEigKwRx012WwHpxl2levNmJirdofy0MHkpnvHrgFXj6IB2oeE0keUqsPZaHln
ZZkYiMGyp8HzrGP+j2S/yPgQcQjitqyyFv9slAWNY9q7bszNXZMXLKVJM/yQYihIr1LVbsxL9uXc
IqTK1ZP1iOB2OzcudCqsJEATFE5SXoHgzTtZQAlxJvw1k8OEJc3Vd8Wip0eYYcvz05Zt2Jya1kfD
MiyrqK96Bk3L2Cqs7+ccwCkxFA0dnlWq8EJ2xrJPwJvZaupoq9mN9EsP4VZNcTlQ+IippR09YF4P
h68ocGsSWRRfRU6Pd36iijvSZYZoMs3XzWjVQTHqiHzMkUlubBYb0S28J1hedDEsssS5mrW7xG7j
qxa357linCn2iyVljvXcNlEgIMHjVFqat3MjOVenVYK5N8PFdJO4KtduJ5MWsLUzZCr1XXfyrkoT
RUrb4BktSS7xY5QfD3EUJyt5UgymhdmCKSAgbecJT2BjdXKrTD27FSTdoD7qs+tQg5LtW3ifYWgI
RCrNy7lGRuEkBoZlF66KYB6yX9KYZKlIEJRHYPLWSm3genRjQCJZjIWcicAQ2b5GV3lauvMNdp7i
0lFpvWnKofG1E6TsNg/UfKdIoFh3ETGxDRM7+qNebHUh52I4awzOpqrpnYOqSlQgOnRarVdM8Trj
i05VMSrfgsxHU2rbcrAWIoAQ86k64h+i5GSKdtRNldbLT7a4GYOtna4pikUVwoh6IB8cyC3v7YY2
aiKvcM/0XcYEwSYCJ7EkxRvyqsXvzLoKcoX2yQpRkRk2C5c2ZQ6jc6NdVYMkJ4KUxH3ljnmFMIS5
pTI0tKDLEN6HhYb0yLCW8DoUg7pYTE49Q9FnFzHmK5T2BAxHqzrMM4zGY4IrDFVL9bNzoFq8mYSQ
SD/v5ZLusH4LiCRMpo3lWOQB94inkZfVxxESF3WicpHAFtLXTYzjS4fVWpOhscVUgi14XKatl9VZ
uvUaHTdqNZF9Bm5GbXXblWA3jt0ESV+y8nrlJO7jWuXp+kTvtju9MiZ9EzYy7lDDVA32RUpqdsbo
eoFXoiPxYzarm5gUSbJacxs7iT0t8Y3VtOPLUroKlTa2TJQa0SbTYpy+0zxxoBim+6I3TQyFhRxf
E1DBM7HMr6UZao9GnSlvjdGhOqCMGR5cNEp3+ZgY3BVxcq9u4o7XQp0SjnSZE4Shd0kY5POoH/Wm
INytsdvsQvYJIRFl5WJOWMz2aLQxSrGGCKU9++z80lcyH30ItWW8aLtwBLZK06hbmUqO8VkctfFy
Vrgaf+JsaRMTQzMrCzNSBvYO8rVgCy37SbsJrQwOglTFBofjSKYEFIcZXpYteWDHvk7UAkRsOVeJ
MHu5YQjlvSaE0LLW6ABCm77FplObOcs7tU4bSPypy9O3pY+i80QP0Wbaxji8pE4yHNI6AtYSad0g
mhj0nYrH4mqKY3s1RTkoqWTkrfL4GUVY3Z9oCutALF1zwSIrbvVW0zeRzQFnnc3kFK/6Crie5EAj
LY7TBEAc6MZct9up7GKI9glRVyDGhPwbzAvq51Coxd4BsFoc8nI3M313cFkJ2so4Remlmn42pCQV
Udo1AvdoYHSJ660tZxwvHSPsfi1T5D3lHNTIb8FrzsqsouoStVrHdLboh8UqZiSdhdPdoP8lz7Ge
SnQTWeZYD2mncYyDIAZ2TqbJ/DGGg8VKZ5rdFR7f+cW2deTAUssaTCC2+Sj0rmdJcIdmJxZ7Psbj
mHb8kml1N4aje++Joj7Lib3ftmBUu7CyqpspVbMk3MYmsE0sdf6rtyxCvkbRHUKTjr6VvhTzk2HU
vjfWTA6O4cC5eO2AUm3U7nT0QKDgTXU7jLN313qDG5hzEl3YKsIEM4diN4XJ+wxvUwXJ4EyIy/E4
YiVEkhU7NGZnMI+HcE7ZgBBQoSQp9E1BYOY+jhKaTGxTXqRoW2EpKLq8azynepC9l71FYsiCLhnq
c/Js+jcW4/IJHbp9IyvEzEOVIeusveZ2TMfhYkoEipQYl54y43mfQZxxXtVJJStGVE0moYQ/B0uG
d2DtyXsRh/VdpwQ5NYtx2owr1LE2Aw9B4cDRZx06OHM9uM64L7RR5f4yzzFeesek1dOqAEqiwegB
FB0wmLnA9elq83Smu/FyM8BJEuEDvbcn8bMMkIZ2wBJwb2YbJvhJUuuty0R97FWZwHZYIj9FcTnt
sWH9JBBFLutSg8FJLDN5DKUKa2ZROaG9arsAUaW2ylIFVmuMOhpWOw2LlT3a79GQjAfH0/q3akRQ
vxSCpLsl0dpy3U8FLEEVZ2urHfV6NXlR/ijmyPrRcWrYJIXNESNmZ2Do1+dtKWteYztvL/MIfkdJ
S+MShE7vCsNYzhni+LLNOPqVKmA9zW2rbama9cgOFHgai1Zf5DD68SgcJCUGytW+yZo3T5uznUWu
sT/T1c5oJCIZ+55IeKgaIhyg8RCAzOa0MNVhizcPCaMdzsYR07qxG+Zp3rhFkp7AOSowOMi5ArWA
mHZV2la35LwVz7Koo3SNA4+shZ6ktG507Ye6ZcA2XMTiGI/C9EZHpFT6GkrCO69n2hcFcSxTn7BK
5SKFCmoJZYJEGlcwQAn8adltFTkXh0rjCL5boiF6zPVRHHrEg6DQkqErYzHSj6hLjJtYFNP10EOx
T9PQqVVMhyvAkpteGSbTX+9wEpEtvqZyVFjftYGgOEHIiR/21nQep85wEWU20qleaskuZmWGYUi1
21G49iOi7RNzpRnOKls896wQNbKgssk3jgrVeVxjxCxEahxTUciHmnFy32thtDcyZZ3yFHT1bHCZ
wAHkZztnXTE8AUxuhW9gDmA3xCLOz3msq8MUGV0K+V0Yx4GAVUoH0p6sPeo7iMEhs8PSap5oPXR4
k6f+fU5Jg0vn2XoaQ6O409BRvKbcwWosvPyp02XNpKumaG2ELfXsaU9wqhj5unw5iOg9WZz23R0X
cZuEIFVKsE4QXqMESSR1Ma6Q6tQ3StruXgt7ta8tbdmISsD/kX2DMDct7y3RTkiZvfLYQX4dvRh9
iS2cYQ4GPWPHc3D+Hw1vcjlDmOJMcXrnozS8qNiZMxZB163mvZX308+ll/Ej3K6ls9b1P2eRwWWQ
Z7g3yTDchn3zo0tiCUwn7KMpcC2yQFovZLZUu2TmUBgtWrNNR/RT0LnyzIy9hPOfeZKYmFpHIXEy
XNq5SW5fww/UuXV6xB+NJiaEYfzp4dLeDXl3rxk6N+6o4S03QQwq2wVG9GRE6mXu3JZtCDNgh/yN
J9ypMjlgyah/z4vM3gqYvGvphog/tBGmK45EuVuczD0gTtIy2Aw1bollU3sGzGVlTlG268mTO7dH
R0eas0j/ZCtg7tEN+zaOB23V5w3gSzMsj1roJWozpBbcf5iG11FoZwg0JvRo44xepSlcmM3WsDHH
kg3Dp2hwGpfWItGietU21ads28pSkZ3TmfBB5pyB1Dmp+448jpRhs6sTwIx6efR0Wz1WJcoe7EcT
5ZUukhRfwPSzEzstq4iMOEym1VLgaOgXaMRhqeQBdi7ZGQPiYcTLNl54p6oa+n0dvbgoktBzVoKN
ugwqWbq3RSMHjLBeL4NMNrQqzKY4RQZVTPWZghptOsdv5sX9YYet/WT3wwl2mhoSrywixumnks6b
suQMgM4HbxAEyblqaPetFrk7p044PMTDUicPQvXu1oKtqPy46uRDq6PG9Jo0349ylBuMjNXrbA7O
TpLDsM0Za83ICrxmFKvS7m/IwhB7RcjDuRkZdMymKZEAbZ9x+LbyW6txQh/HzevSzx0pn561i5M5
XGvRKJ4TxFLbPgIIbRyoHVdHdcABFg+C6Rj1Nb7NJ0TUoEP1QviTEy4rUkgJRFFAnxOwUeDAkp9n
aUthciJPHtcWkraS9a1mNf2vfLCZ0Jqa86xl98stCr134RH2CUYUIjbQDPYqCf2QjLN+0yCtep6R
h77XyrGuRw2LUh3GRAlbMEcEDcZpdyTaxobGEvEWuqJ6NKY8u+xHLdX2/Hn6bWu67m6G/b8i+kQg
YiLMTCsYwMbO0za2AwtlCaHuWz3/NYxmfZVahXflke27E/3U+i7ZD4E1dyCDGnIEwg/EYcGddaZB
l/o1W0wQZou7HfnbUz+TQ4GOIGJDY9EkBsGq1NpzS5LEck30uM3hi52Z+SMRZb8bDaCEJmzBPdIC
lsuo5+Ta9KL6oXCQXjpxFt6c3JNrYibmJ4YtcqqEWcaEkY74gYhwza5SleqXhksaEAo17NleVtAH
Uzg5r3GblRxlTSf3NaK7D1ishgGpJUxTiZ11NcBp/fIaxNES1OiQGVixZuFll9jNp5dssOcLjygt
LATCI59ykfCD1fDTciMBBjoYZyLqbdKMDI4aisTprrDCTcJaBaORmVskBfWqNjoSu6tF+RaLzaaN
tOInQjJ9q9cNrDrr0saqmghp5tT/tMJqPNP7uriwm1ruqDQn3JGoyus+14fX2Cz19dyq+TBzwlyJ
aiSEJeLugql1xArAKa82c9we46pUN643ke/eQVBYRCB5+vOcDMaPtCwEuqoEIUlqXqRRrR9is4E+
EJmxc/tF7cvcKDe9a+jMuB4eXF30HNqMciTHNi+SeT73DNMZrrXQ7e4igtthfDIC+kcB66kNPHIk
YWXL4quJtZqaeNe7iqiSZiBHkxCHVarG6U0nTOQSPUu1cZdaHhbda1FULe1FrFXO+YR/bj1ppCER
pA4lWAribE4zwOz6HNxmXLZ9NN2ltUYyjWt5z8ti4LNeWp3Yv0FYthuErczXRR8b00WGZj0mMKUO
HxqRM8t2WXhZRMQJrvChqWutFPiUewufZeZhlEv7mkjRMlnnfeOcF1Zk48ke3pIWr1vtoI2pTzOk
ZLdfO419xVlbbnE0Vfu2R9HujCxrfZHYESQGuhyCGkjxUQCBmcOAOC/w6Bjl6vNyWszXaCp12w8T
d/lBaDOckl38g5hp6oehUjD3uHcnUFCv2df6mF8q+ErUj4CGNo7IM69xOBTBYZVBUnjNzo4Le0sX
YXM98lsGejZPt8h5hkNsh2pt5yrbFmos7hQAJ3LQvvFJAngg5RYjbzMk5UuKKiRcd6OeXEnWQnQG
Hmhu3YXy4Do22YJhPOwtHJ8AkzLdT5ptBfWYsOQlSX87Zp71ULu1jsZu6TcuA+R9UWk2BoQWlUY3
V+TOj9Fk5ojubWMhwCbEBjWYk8UKXmFB5GiLlviEf2npXF2NLVG7dk0uWEstMIL30L7lJF6uSiSB
gUb9Gp7VNPUIOSGr2lwsk0BDoGbhgl9scqRiJPEShHDdeOX4TT/G58IfvIOCAhsGypNx4kNFmUNW
+OBNan4R2ouDD9YZvrnAFyWBf17h1LXwW5sKh5AmJBafA+49efFb8g83zU7fI9nYILDbWut//7f/
8b//4+f0P6O36ur/1tH8W9kXV1VCMPP/+vfPJTVczibziPMZWLz5oZ8Cx5lTmTmXy/cRXTzdztqa
m/+PUrnPvSJ/XudDNcWkSWduIq5jXNMqeRQ7LbACdNT/tFNH/4V+ak/atL9TqOVYmEI/tAxN5EPq
hlvLH0t8YkZ9M6m+eXBf9JH9cQnnVHr82w/ltr01sqvLH+wpa4Pq5nSjBeqtFr4TWFsSgM6qDWjX
Nj5HBf/3H+1zn9Hp0mQC0Kb8RcV9CwKa2U4lfxgO/KU+2s9Fnt/GRbP/+3W+KGv680IffjUJy63G
mgupoFsjKqCeOgq0oA6gPVbp2bz7rr78y9f/91v78IEVzUgkx8wV22AM5Drf0PrtXaA1X5/am13w
42+a176oE+IebddjXGY1M/+p/vntd0yN2csy/Z8rkr62pjNvnWyHM5I4VsJvVsaZc1V902VnfK68
8aR3KhRin0I+9GkZUeyhc1s1RMSZdEGQfP4sTyHieUPwXsWJY1PDxQZmUtakMOGS0Kyemcstn5aG
4I6mEU9aFEcBsvZk7RVpERDWk5yZitRccnx6NkwgRpeFZGXJrj/kiEcJGqRQZSK3Hm/TWHzzSopT
h9YfbVeSXm/bkjqpspbu/fMq/fYYWwwpEjNsQdMb6htnI3bzs6NvrUMeaHu3/Obr+7Rsna7mGMKl
5c3gV/vwfQ/L0tTKKopnTerxBs5m3gx9rfxEw46RWrHnn9CxNYcr9+CaXvjzmw/jcy2TZ1IdS1MS
XLhjGR8axU7IUm5w/noxt+kVnrDA3pfvLDMsnaGfPf43r/ahSSy3IhPRXNa86NfaZbJLDprP8PKu
rzF1rr/r8/picTEF45LtGOxxxqd3c268PEmleikyAht3TndfVi9/v6EvL2ERUsAiDE8gP3zkfI5p
P9aLekGq6qcSZV1u+viKv3knv/jKTPHbZT5spUMtskLkrXrBfnAdzta5W8XH0pa7OIJP/U/dkqVL
6o9cQ/JZw2d+3nDIl+xnFVYvpbq2h0uHUAWi//9+jQ/Dxz/XYPKwHZ6ZKT89Nm/oZug/C7p/GjfM
Vjs5qtv/1CUwpPFe//bIPnxXrl15tpYS4FaqehVSjOJ+d4UvqtT+uIT5Yd/s9b5fJk9XL/ibt/pN
8X7aPb2zeI21H0Afp8TqNOpwIPtmN/v6dWClJ3/bMG1H/rlhx5mn533bwTnis7bWi/lkeDQoQFn8
/Rl+0fl1usN/Xej0O/62FNokgeuNasoX9355OvXYwsqDFq3kwfL1s2/bDb9ci3673IcRrsXg2pvD
WGGFRS+5rvfmPy3oTrIf1yTzBWHw9/v7+uv91+19GAqoHPHCOWurF8271zS1i2vi2Kfrv1/k837y
z5v4r6t8XCMimWhNoiom7SJwBVm5CI9rYT7OCtIWDVTXkbdtq1rSbebaxK+gS/zmb/juTj8sIJaD
5dCOuFPC/BkN0MFu6G6MnTVBJf6p6NbY5fSUtN+cAb54UdlWGFtho9xT4e2f7485ELKoD1r5ktc2
QsUBJbxuneWxcei85PD3e/ziFv+41odbdBskC6KMqxdLv7JIsprk8zi//v0aX92PZxPobhnSdtyP
H17tIH8vcQK8GNF53ZCkkx+i9jGZv212/+JLsHVTGjQJMoZ8bq6GMg1j0ilflp/2wQjUlgAwbLYB
reMb96b/5vX44rb+uNqH7wAdW9ibcyl/ZHUFDYj3uXizwKKjyvvmSl/8SLbOVEz3sCVczKd/vhBO
lM7o7RgXS3UnY+M64kiv9Pyb7fKr2fuPy3xYtzTDEnVBFMoLLTeHbp8F2kWzCzeTb9AOjMAy/OaC
393W6d9/WydzDPKNh2TnBdIJIfdst0HTK1Ywvcy/WZNPn8wf06nBC/jbE/zwWzUTgrkOH/1LXQ94
PS5PbsF6pCORnMK4/+a+vtoA/rjahw84g+WJFp0HmR+XzRyUzIfJ+XJR7cugvv9uWxNfvYcU+Bmu
8Gxu8dPnZdVxaZhl8wJGGHgrb4NjfKM/28fTjqMd0gMNIDffFYV+9dv9ftEP74rStNGwirx5sYy3
tn+2vIulOv592RCfhnx+NOk5wpIcJ2id+DCMYAmaPbQ/DZMCZ6E35Q9n4aEEEIm2gsLveW/uwOvO
SdHYFN8sWV+9L79dWnwYUibbrm379MVZsUP9yc/IpW0Fw3yN/9n4Zhr+8geESQB84TBhflq2MklV
UtxymEBQVD00d/023VBfsAe9Q6+69Q7UCq3jt/Cb6371eH+/7Idvoi6NycjoTntBn4QGxV6BF3fZ
BOp2rUP6JveF/s1X+NVLYzq2cIVEZKZ/fFNzRY1H23GOgbigEog4aiv89c1L89UeYNIfAUNisX1+
fGlik9cmPl3DPZ/W2gpA/WpBgnaOXZ+DaNp9c0un/fHjwvLb5T6+KKgLBrONhcJ6CnnvKPg66Wv2
Bo9Vnf+UmDv/fn9ffey/X0/8uWY6XZQWFQgk8YTHqELvUG708RbZ0jfXOX2/f7uv02P+bW0WmUNb
nRY3L2l/SLv3jsDM/96NfNzT6AQ1FjfhdyKGU4eQTC5cZIo5gNbfL/TVnXB0AisTutT1j/hOroHD
4J5rXkiOgcxcKXn59wt8+f3+foUPM9TEfqXHdahe6p/IE6/oC/M34Z4v+M681TcX1QYj/cXfr/np
SzrhH+AsCHD576e3XGv70YhUXTzPMOwqLP3RJYtMfINTfXOVjy/3Ima9TStQFnchGv3SgY83bv8L
N/IbbPThNfC6QSdPGthocR06AJIbVdc7J6u/2Us+vQT/4EXk9dhkstqfXgJRSoscFJ5X2R+S8MZs
Hv8Lt4EV9v/9/z+8Aj3VwB3EGr/HBCOEE6J8itznv1/ju3v4sB2OESxOSIfEM2FG0anc59tP5dPi
cnpKLuPz/yHty5bb1oFtv4hVnIdXjpJsSZYdT3ph2U7CeZ759XfBuRXTEI9wdk7VrjztcgsgutHo
Xr0WuKpkUVOoj8HFigh4EZe+glVd4DZl7vrVOTDO19dxmR5RZshCF7EFJTsJjHcwoz8qZrnNnHET
tmZvGR5C9B1TQn113xarIqd8YU4DcHDiwiB77d34DiNxTgYaSfNPfRdtLvQY3YH1emXZpO5WPwJZ
tFrAJsZ076BAaAP35m9RlXSgsIapGXNi1gHWTUJ+W1YNHUTm1M2QJoquyVWSvUIo26wwPlJOP65/
OJYF6k4oxzLCECkscBqIWDEoN6X76xYumyqfR+NrEdQJnBVAhrUoyl55PEAitBrAnGGjzm1h5t9J
N1BmxGMO17n9nx9zMKxqgiDwoCFA8ZM6JLrBdyJQeOlrBkG18qA1z1mJ2nvDiBMXeSVlhjoX+Yh+
fVTPhE71fk7BV7Dp4kNc/uZVj7GTax8L4t6yoMsyQaxQ0UJRlQgoQDnFCWyeyp+pPT7zd6OFmIFZ
gFOCwrHEOB4i+TjfcgayuC+TdEdsBB0jCjQK6Hvc8gPdGzc68E7iRDfCBkibpw4z9LE5WsoO4nNW
7YGX7ybRTWY9jLFyjXIEaBP5QOrhZwzW4MhW5kQYlTc5iJebyZYsPzpCjuz6drNsUq6hp744Ac2S
vhpRaM/9cQCF6HULa3fxcnMpz4ibXBHjAN9T5bfQZYQK8Amgb4aRiycB9QXJMhehctYg8x40WAbw
MaDUKfaVImcQhq63QjQ8FJ3yUamCVRQ543pevRKWq6PcD+wNNUrbWJ2+5z6AvppNTHI/4AFrVYI5
bXTr+mauXXToPfASIIwCb2jETRfrjDIgFjkw1bxOGg8UiKOoZ76HknT/ct3OZUkFG7o0ROUFKWhK
MasjpK8BIChucl+64NdueXO4awAIcUDF40isj8g0Srl+KumVz4eg0SIOgPwQkyMOiMAwuoYGFbJR
e/7Pr4Xvy9Sp5zKn8mB5LbDMorsf1Vef9UQm20RHlsU26pRLc1VZG5iGweFPfWhTodrb3PQtMMXv
owGxqpSJwljztqVByp/Rf6mnRoVB2SvepkPj8cFGccQX351cUNFCFBMkdJZaM87l5VOC2kjKy3sh
bwG+xMGUPRUU0mC4M9Ehsw2nx4Cbqz9Imh1YmM9/lCSG67O2mHJ9ToeGVaPhAgQNNFjVbhWocqTQ
Y9ODB7XHhCNmtK/7xlrIXG4x5fKA9+al0onpqzaAEOB3yLGgLQwn16m7NgNxwaS2OJRguubSkwGO
nCmyAR5lfbT1w4IUQRVRftM+/XERTTCh5aNaNBJ/y7f8W+6O7yWYLB/Apvm7vk/s1KvAZTnZ1/dv
NWZq/JdZ6ouV1VhCaQxmwy34inDRYobsIO0ND1qCr6xa7frX+jJGfy1p5DDcgeOR9P2NPqt3XMO7
jAWx9pH6YFAm1gbNGNLXHEJILoHUVJ4PXDmQoKaMEjSIoq3hmfk+IL58GVy+lkZdBr7RNzHoc/H5
TvxORYHRh8ws8hTRBTHnnmmOxKpr5qgrIeDDvvZ74mgu8NZ4+wDIbA63hQusNMPFWBtKXQQA8AGG
K8FUBF7NvERndQ6hpVRgYvL6p2MYEqn4L4QAS2AP0tcRjxuhByD1Pk8ZxYj/4Vr7+53oB45Yjlxq
gDr6tbX/5HUCmHst0oiTrOaIAQJWo/MS/vQZjb8skpOzcGxo9/LQFIdFdFaFF8UNPyrPAI2HJZu6
yWOeHswZJgvcxfLrzzR7YVWoQyjfEDfAYKEN+Q9MiZkgA8IDqHCHd1Yhf+1FsogiIhVFKoxyzJoG
a/2EebTmyQ8/ysSwBuEQigPjmFBB5BPAQAr5GBmUgNqhS3EzqPo6TmnLNwO1dLxhMe/MOon0N7uw
QblX3IG9LMqzkvQAPc2Ndto9RLw+24CBBXHIO7C4Bc//6fhf2KT8TBAkfk7aqHzrQh8C99FOjaCz
wg3b62ZoD/i0o2DoH3eMYBjoDH8/j5AIw84axgxwnOCGVuQovqXarTPZ9U7chHtWh2Dtey3sGZRb
K1Ad06I5FM8V5tCk6FkSNowVEQ9aBMPPFaHHo+KFqqBEK1OJHehc6zZJIFyR30ab1E1+QZ93tAYb
jAybERK9jA+1siANXUxBQY2LtCCo9Coa9brtjS550yDt24LywmDWtWk8IVkSbACWJstocUDc5PtH
klIQJAw9n7+R7Hu8RekH1Mg3kTW5kgPst4U5D5sZM9YX9tco/fTmjB7cPniwoVUGYI0N+bEKxZP0
RgJwHQThm9KTYyti7CYdqeil0i/tAOyk4EKc8jewzr/xzic41IKAyeDOTusB28U4LVRGd2GPisdC
h06LMGNrWxeyjOB8dEFntgldwNGfslsQ9FvtmbOlf3C75Rel21bcWE5qVc9/vihBiHLA+CEgSztk
5w9qYPKM6v7qxgItIQPoxcuKSp/TpBPnEmP/yVuZF82rwCnxNpIhYWGUFeATdZAfu0xMnW7UxHsR
VCe7WGl5SwQ3LGZ8Z6jiXt946o4g+66LAJ6RChmqYyJ1pNNe7owZcgxvagS67NYKMT2VtRZIB8fw
4bopKpP4NAWMG4DLgFYaEHT57j1dFxcdJopzKD++yVnn+JDVyXH9Xrey4i46wO5oLSOnRNmeWlAd
g9AJQ4Y4uNWeD8/gILz+9z87I1RcWxqg/RHsAlpaSQIGPOYjJizNAsyuWeBmEwgDwXzh/4jAtS/J
jHOzvnkAQwkGj6XRuMoZw0pSMEXFm+8fOGnrl8dGZyXpKxEbK/uyQd2vGtTHRs4f8jcjcMjEgHHP
vQ1u9qO7g0KXLTB8b2VFBq8DWokWEbrGdKEG0kaiXsvzDOr/U2mAcfQQyAwTdM2ZHDngC4C2Qmqi
iegQfj9yApTAIpEHHeHoAqwXWsAaOIJZWJB4FjaGI3nqy3xOd+XesAvG/be2PEHVgbLVobuEe/27
6bzBhG2r99O5yH4jYs85GPIj1sv+M62iDqMhENwVRgYUAAWpBWJKDsAsTZzO/UubWmCSCtEGEdCP
GO7GeBu+Q9IZUo02qDltjlHYE9dWKOk6CSC8gWFSytOws2AtSboJEwS9PdsY3bJBd+nMtnIz3gg2
Ke6D3GULzi43s/UH4UncKHdE5+0fdhoDO4grWCmAK+R3LpLqtC2bFlIm6Zsw5T94vrTGAl9aU/9z
+JJ1gYd2JQruuqp+bsfCjCpBBQqSmsIZqk+Kf5rARNUzKyeX1yCyF0038C15/Ef3KvICeiGzoE7n
cnwWwJpPhCGqp9b4fT2IXQbJ72bIz1ispS/HCELMo3BOVHvWHibIEF03sLoOHSwHEtQiBIGOwiKg
fLLed9isDpPBoNmdj2P8UoHQ7bqdy+sLC/myQwfjrEmQjvklfwZTOSTKcpDDp9DeqfshIurEZqpE
3nWLa1snE7SBJovox9FpLV8nZV22tXSOZNDFju9jyjjOdIaA3F/GJSkCVMkjnTXoNZWoIGTDwA9n
+YRSiTNv4mfoErmiXWIAYWacavrhcWGNiiByL89B2yvDmTxJRTxJQX6AlwfyZxSbuK3qXN8+Ooe+
sEcuocXRKyuoPCazNOGhA2aryYEMY7FJebv4FXn522Q3IljKPLB7sCZzSDhahMpPwxJvIFYiSmBr
qYCsg5ejIZwz59Hon8DaCpKtbqd24Iyo50dxCo65qv/kw/SVsWDqwFzYpW5Voeo7sZ2LFhs8OMik
7f55viE5puGBscUGldI7w6LEWCkVmIWwnzBfBovgKrXBJFg+6HeYLHIwKQwi0HcQKVgMi6trxIAE
VIZx0yI9+f5RodqY6UgeZgzM2eQUEVikxzmyrX32/UOGD1I3z58tXZgjP2dxhnwOzJKYYW/PlXIz
lC5YnS1l+K8Prwsr1L2iFNBIMtKwP0N2EHSCT401mxiiPPGdGR9UNzn6FhNcQMXNC5tUYPZHcPlU
RtqeZU/f8egHYGQNRcQjf+xs0lod3vkbw5Z+/sv3w9VmaACISEiavm+ogoHvOFTD6ZyBPhhDBjEm
NhTNrd9rB8J8FpEFvsuerxtd/YhfNiWqAhEAugU9+aw9G+KT2h3bBnTG/fb/ZoMKbmM+dzJfQ5Kq
G+QHGSAqMQpvIAXGSM5Xg6i0WAsV1IZY0PoRz6hzfNs8yVb/EFbOmJloBD4FL+Vehrw3y+VWnVyW
UegAaRguWCqcIUdQMzUo2zO0MggasrFC2//Jf5DBxsTOreKfosrCIBXHAn3qQNIwYo1bdQfCc/Bo
OBjPRhgTHBCisqfV6HrfH2dYWKROZRJNcqlnWGLjyDvyOA8cCVRVqN+TRYJY155fr5+X1btX+mtS
46lDycl4hmsFTKoInuNt7kIebPo5fJA4lnsTc55o1d9RteIRNzEQQlcDslbNIbrIdwicg+P/xvAX
NMvBM/4mm6MDBBOka+54Mw2sQTOvL3XV/ZC544GkkQcSFd30OAfXjh9052Z8K/p9kp3L//hm/fP9
FiaoYMZBt7Qr57A7Z2DZz/zQaTEjDt2A6wu5GCci+RKgbX9XQnmCCjqk0uej7jxhJvvH4BGtBMBh
yid0xI8aI6JctHH/WFNkFVwBuoj67/dQKYbKGKoqIrRiFqa4G2+NZzSyTHQqfndbAFDczvynnEnS
v2zS910xdJFU9e157swBokO/OZPMMteCExkmmQUDNwW0P32L1dFaPyRfhqlDoo3gjQGiD89L7dGP
f0+EfxrUMYwPSH7+RWa2WB51TiL0Hoto4uezvIc86Wzzb5D1g2Ssbgse+tOyO49QXGSiiUj4uGaW
OjeTARWXHs+Fc2f4VuijuNl0ku0LyY++Tw9SFt0CYmKXROiGsWByHVxaRvMJWD48hehXO7SzWvCE
5e3ZP0OYYSvcGFa/y98kTDsENqtXvh5GDVQgJB7XhHiR+GLm3AAvGjmxI3KIGm/1BhoKplia0PzR
X7jU7B8HZrOL3AcXi1yYpe4LEWKWGk4PCiBycxBy0sSLdKJfseVCcKagIon5LU1kbS75atfMUpdG
V7U8r0Jr45wIrxXEaOuKszQOpHbBCSRyzvUv+dmYvGKN7o6WAvibm2kYPts2aOiBytkqSzvGlAfA
AeWuFB3DqWwQTOZOmkC04ybLTlFpgxmdlcSt+urXftM91L4A3Y8aJvM5yX914abND7LOmChcddSF
CXKuF3k3eKtTzKYVUPco3wOwztVR4l7fUMahoRukYKEFD04NNSO/HHzwFHeQ1QJ9bKtuYim9KZPk
1EObiuWPa+sCaR2KWQZe3vDq7+vSS1Wqw2wcz7wHZaCtiEda+CAdjBNJuUsvOLLeFmuhZ2GQzn1B
ISfNI+7fM6FmSXaRpyCJ4jdMvORaerG0Q+W/Uq3NBYjFyXPCeGl+S27nQRAeb+uP/DdIiA/6DYSf
AJd+vP4VV69kWcRchqoDh3fRVdDB0yYKkE8+a8f8B7gjN5zVuf1Td+T+7e25sEXvJZqpUg4GLPK+
hnoukCUcxMZsSE9tSxOCXhu+NXWG268WMZY2qX3lx6ivs5as74FUMKpzjJqJ5jTQfNlKlghNLlNt
EV2tWWFdluRP0xFnaZryQZ+r2qiSE3J02lvZkjbaQTYnl7+NdyELsr32xljaonKdIAE7cz7W7bm2
oewHwEJlQYDPmXcqyDACl+UVq24o8QIqyuD+uBiOjlG7lWIIpJ05UjSUImQ0NuNgskxQl5IStxGX
NT45LPWtvitO4wbMa6cCX61wCZyLVXVafRqiW/x3UVRsiSC3F6WVL5xDlMTxtJ439Sacbc3qbMFS
HsHHxADTrN0DXwYN+gkTpEXatDLJuoVjkb6DLbURWf69lsAsbdDnPxrBOAbm27PxMPZmskseMXxl
D3acmeRgsMBO6/72dxMxEPs9QNdtAa7ttMCaIPUM4LcugpAp8MCGu0VJq31S3dJLrf6/tlc+XzAG
KrDo40Aj6QLVkoyRnBUaJ6B/BD+HBGS0A5U1bxK5Y6si6b4N+cBOgKjEARIurNO6ss1oWvEKDwIv
GROP5FMv7ttwHPKmUJMJ4TvDsERy4nuH+wX6UTfc1cGO5X8rJ+ebOSoPV5WyispWHc9CtYe2k1VW
Tw1QqgwXZC2KSru1jlNH6H62Z35HQsr0GNpkBkTHS7f2mM+1lRD2bU2Uw+cjnr+1LI2ozMzuDIZz
wuVllQ5Qc6AOsDmb+dFWQsw3i5TDF1Io8yOHJ/1gBYd6S6qGySM4bh/AKYE2XOCynocMgzSUR25k
o1JLPNK67r0rHrWQlVKvXefLJRmUuzd1EUYdYueZkGVgMNX5cwsITnpipiyMD2ZQrg5GczBczvhg
8kn8DS1Mz3BkUzvheGxR/tww62grKdK3tVF3XF/zYymCT/6sJxBrNWUruamswgo+8YedraeWscts
SFSznHt1oSCaAlYJcvK47ijn9g1RLLlmOEvHP9PMZK60eyGlLUiO2vI9w+9WvfvLHn1MEpWfNchp
tmfxJHqGYNeYziPMPPFviDinBIJo54/MVa56+8IqdXTSKpU73I0jMqXZVuEL4RFaclvJCR0wx7L2
lGWNOjw6mJVAmYc1KqbqkZZ0hapocCvsdDdnXu2rJ2exNOrkRHKthlqMpWUdJPUkpNHis1SDfV6R
rOvfbuVNC7iMTJBtnwhLKmRiVpeXQRyDqmQgnIuEv/N7dZ+2YEkoJbymhZFhj27tk3vvm0Eqavq5
nzRBl03n1uaO7TZ1MdcSWQXG4N1fjafb0ZbHtMm0IbNmhQOBCYRRLjdBxeJcX/n6of1aOeUkSRuG
YRzisgjDN2O+D5R7iIP+n0yoVMk3BmV9VYZYK9Qsw4HoVb7xzDny1Rj99QVVyg20DozlTcuN5/wW
Dz5nfNaA6YrtyOodlEKeQW7sW0bP+IxruefyM6qUO4TdCJySooyoTgQbiNdBShHscuXv/kk0xc3I
MYevGJ9LpVwi7TrR17kZ8IX4VphvtexXVD9f/1wC+eTUA+jboshWL5Iiv0qiKiRKWcIRamoNv53t
eQspuvk2t+eb/JnwQQRQYW7vAyuLzdJjXlHkY13+Ag1JIZovAiBM1C8oQTQukew33kqu66auvh1c
wmHJtLQez74sURlZ1GkgNVdRmBCOn2+HG2jW2dGP2oR6rsW8CtcP6Zc1KsxoXQ1oW841KIPML8EG
bM378T7CYLPsQu76F/vpvro8CW4B+gcDVQLKYDYYWi9FDWnwkKw+ddPGwrS4E27inQpJr+31o7N6
OhfmqKg2F3zMlwNeRipaZMopiN5KJo579WwsbFABqyNv857DFyMT6aXbb0oHRLgoCaDQwnjoradl
f20BkvL9HCqFOCVag7YA9HZuK/SKNaRKZBAw3jGZiIjnXpz5hS06gBU5+gA5SgGyh5NhZompD+aH
bKaHwCohqWobDHiZQD7+NYtU8JqhpVT1Buo68rn9QF8geFb3ukfwMJCHIEhktB8/um1tITdjHJT1
wAmEEkgyCfUpDcMyxDzMKmiJksB5D33kPWmI+7dQi7zr78NdwYpp67v7ZY/yczFKy1pQcvJmyLdg
trEra3wOPM0TbyM7ODKnX1j2LhwPzS2O5EmyB2UljFGfIHsPMCQYDG5rTEaxhnLXHvDYSXD3AHcD
aBPd50yEcR5DHoiNCSEbmQTeRE7mJVavmEEIYAp/O+4jG3JfrDmHtY7uN8vUdZFPKfTOunwgNazG
UUBeazjiETy6EyhWOTZcfz3IfK2Uuhy6RJJHI0PGMli8Fd33eAAikHqyDVHOA6ijN9EDM+1dDdyL
3aWOTw1W8zQH8SpsKh8Sxkc6CDa9+65qVlvlUUYD2WI9Ote6St/2lTpCRoLaRGVkw3l+aG1+Mgkd
AFQmX/Ib0rrGbCST+Pt/iHdfW0vF76CBMFpaamRrxR1pYoVH4dDcgivfle6uXxXkT10EHwW9OYA6
AGqiMaWjlGRVlyNzAnf9/SAbt4NefSRqtc0EjHjw8QFSLaxwvuqUC5vUV+y6gZ95DiAcDRK76Atg
WhGychaQeKfZqT0oYLEKPmvNbBGsGH+XSX3EwgjAPSciDoQQbrSaN+UWIgoCelObyGvs2ZFv1Xfh
KT2xILvrhjVAvw3MPCkXc7VRXjeRMuCaJLiHYKNagdM+879iu9/Idngf30C6JvZYr4n1E7QwSwUD
kQ/qNBER1xPUEZ/QZc72mWWce/CkgSqGeWmu5TcSyKzBCE5mLOg+b1VqfKAniAUKlvdD2mT7xMoK
c7bCe8FpH//p2lrao65MtHrGXoVYABrpygv4CB5CdzrOO4IkkW8MJv3OWqgDWEbgMQukg/2TCnV8
oQSc4guA4YUIOdM+hbIQcL/edVdkWaHcQoUOmVIIHJrlQJHIQQRJRjBWRvZ1K6vxbLkYyhVSo80T
oRD/gCYhLfSUI3nrLWh7G7saKY5/YHnfWtReWqTCmRy2em6k2D4iSa1Gh55ZN1i1oINWFHMwYE2l
b12eaw2dmyqch/rQ5rsuYvFRkL2nwySGN/4aoPxJrwHvTscBfbBeMDtpwGxaa6ZYjlYymKVYS6HO
2iCUih/mwLRW+e/JuJdmRmt7NSLJPCYIgePDEAGN686JGKPeobft10Pxgu1MXvymTnZCGsQWhzEx
s/CjcTv1KOTmObBMlV4c5KzsDlKjlU4pJaqrqpy+ayo+fir8NGB149aiiSYbQONgvlYWaeRRWvIB
tJIigtQmQ9INUkRSODc8wvuh3jP8gWWN/rRiL6UcmFvOw47Q4M8bFdObId7UJYqTLFdYu26XS6O+
Lg/ZUsyjyqgStl4hnvn8IPCANRoPKSJLy7PMrR1bMPuTmRHMJ1zM5qRdFITcJA7nePYhnFRgOid7
yUtIqUM16fo+iqv7CD00AaTFBg9JCLjQolxRT0WjgXmnx1NicOqfjVV4jZftyw15UrRmsG8d6AIe
xfcOmaHqpB5zxnHNdRAA/v4CKoCWcYVBkyQiv2BySnSsoH2Fsqhcmp092VFuKYnHVp9hWaXiaSzG
Qoexoe4cy09JV5hdO5rXt3b1lbZcGBVARwjI6eOsdWdu02FpmRM4+jZF/ok0zR0wNH3d3vqp+dpH
6mkfjDX07Rt8STT/AcKTA8GWK1V0YmOMHBElIee6vdVH0zIkkaO1ODpC1wVhMjV/kqR+q73kboSR
qtLRdvHTZ/fRRfeRYZQUDeiQvjRKstSF0UxRwlSFpDPG8rbxFN9nKufMvl5YVTNvBy08ydp8MxfJ
pqhY612rnSxNUyFHhEh7SIIs6hntj8YL7R7jxs2WvAxZEWD17AByC1QlRJ8QAajjmWJ8S2r6vsLZ
4Y6KK20S9OPvtX2zzU/c3f8i1yZ+frGvZHDos5F80e7B0qQeOCYsLgi92Eg3vdbvIf9sM77fmt/J
Co9eNeipVIEexRCrFpqaIl4u3OiWW8IPBeHIky45UewUEN3GVE+30RRWtWYtzC3NUt8uTnKI3YKy
BoOIgwOt6U1iDXflE0ax0JhnFfLoGdzP/sTSGhVUfVXrwjRQ6nO4/SPCgCY8xgxT8GEztnPtUSYD
nK0AfQCCO7pwn/NKn0oBPluEQaUA3DXVYfBC17AK40g0GErvn17zMgAHGghNFTKv9N0Dfd7vBiMO
qrN+FlwBkzRcYPamhqt+gCqCGzpAOrwylrl2avDKxcw0jgyPpuR3m0XWZ60UYkMbzH9gpbidSONM
NX0TIEbL2P5TsXlpkQpumjYaE5/AIqR8wCeI6XbvkwylsmcM+9cnzjZ+Mha5FsA/H5uiSIgg6Wlg
CFGXXD3xyCF/j/bwBi5uG7LzkDiFBNVgHyQLhKGYKWBBtlb3lrxx/79ZaqWlNKOplyALbxPN7Yfg
ttRYAyhrJjAwKoIvGMq0F+yuQFDz/oAW5FkubrLxR6s9M7ZuLXpBfBmTc2hVg/iCCpdF7eMBWI8V
zkfxhupd53GHcgOdjNDyzRgDJ+m+3v+T8y2tUhd8Kojy0MuYTWwcTKgmm2CXWMo52wp/YJkuK66s
biNwTRJuBDRb6QNShVJTZRnGhbJgqB/Eogo3SOpY3dzV6AV9979mqAMh5VDGDIe5Oudtt+faCLLu
ceeMPhQVq/5OTETw1uYBlE3bEoNDosZISde+JegRSEIKpvYLcGbnB5I0qXp5HqvYbnyUQUJzUt+u
n5i1rdQAblfwNkQJja6g5wEE9IrBQBrRbCDrse2EklWkX7tyliaovFbNZjVvmrDBC0X6aLcVFA6h
MtTZn9pZTMjuaiF5aY5ygaTNxgagZBIiJVcFjGiQbeXUO4R6KP7Vs6jnSDZJ5wuQ6QJgwUB55YK6
QNah092S+BijFCh9khUQCTKmjxEfumaHOozlWCcxGaEmRVUMVUHo7CnZtVAeNQndKcAoBOQGCPYN
AUuJ99dPyWoatlwlddcNOaDXIW+UABroHjQBbUD0yYAXKVlB1DiFvAXD4urBlFWMXGlQd9Ppd/6U
p0pfRnx9Tn7rJ98DINrjLO7XaBVb0U53BrPLuepuC4PUBuupnPJzgIf0zEGYOHuBhKvBfNGub+TC
CrWRSmSkuBbwgq7tITUJKbBv63ixtyk6gu1pumG2dNZuU+ih/d1IstGLh0Ih90pZF2J/Vo7GbXJQ
AUUmBcceXy8FbYj4ObBe/ctFtLRKZX5toMtNFgg9SCcmK/4JDfob41A6xS0ZgoLgu5M+slKVVQ9Z
LJSKM20CTXPAmPAMC1K7UiWvDQ6zjE41Nnpu78r5X1DKGEP4W+mhhS4qQ6/FWC6Gs7+fgbfrvOTs
4zGU4YSKN+WO3bVad4q/Bj9vrMW3TEZhEKQG2fsIrfr8Xs9PDK8jh/wiynyt6LMwvzAQdrJc9Dmc
QDmidgURs3IzuWS0mDCT/NPjbrF/n6F8Ya1F6wYXKKz1L1FkiRZIXzb5s2yWlSVZwxHFjn+4iyRU
5PC+A5KBzJF8d4Ye9DN8KKE8Wb9EB9K64Zx8U2GYDXEscpm+t/K9luZoLB+4ojl94gEIU9Ap8j2x
MgtPug8ntBbKNzL/O7x3k/3fvyGEV6CACCw0FMwuemJpL9ZNBux845DJgxTtKfWnAE3hzE33wuv/
0RrldV0lVjnQcKTZl7xNYF6NCgvzFfpDet96UKxiU5CtnNFv66MueIhrz4nQkfXtUswAScASjRbv
/iGl/5dX3jdrVG7bRiI38iP6De2HvFOt3M1Et3zWHtGzxUSCE+5kjFywJG3WqtzfrFLntBlrMDjI
KvmGHcQYnzDQ4UBixDDsACIjb7opOaUnKVY128JPxhddeUovbdNBJtXavo8MzCEmT+0PQgA7bvgj
qPOs0Sv/N2ysq07ydV7pmIOeeF1BGh6o5REou4jfG7xmT7zwJHXQFm+AV8yj4IFT+12bVfeiMUfW
UGGetgjdIuM/rq9+JQv4tngqC+j7EXlejx/TSk/FBDBJ2VtDq5rXrax1sb6ZodIAXYjTWAjRU2pt
QGZGIGATkDmkJKUqtv2p9roNU1uOtTTyHRbRVhKyOa8C2BysvrOqQ3d2pcbipc85fSDx6vt278ds
uNrqeYL6O6YzoAd+0bFJmpI3agWNwW5XgmKyQR4n3bcIgbwt34QOy2NX8h1JxBgG0GrQgEXt8Psy
5QJDZrUAh1VAtCW8NPHthLEhFj356mZ+WaGdRBXbXuyKuT2X5atoPGn9W879vn5IVv1iYYKq9cgR
b2DaGQuJ9fNcHQwm4z9jp+jrdx4iqdBnrGGyNHO+nRIHvM8PaIGbg2HyNapmydHgzB6MQ6xbY3X7
0NpRQDqqQ1GROv9514i9UOAs9i7pkREmE/8usch8Ptjl95M53LDOhSCpnwOiVHqD4siXWcoF5ghi
A3WoSG9SmdUf3KykmSPLUYjx6iKRXV5Ee3mjQrxsH4Ji4iRkWWrnacq9RI1eOXzXoBMDwUTJBEd2
oZg8lw2CGXIjVMC4NhMeQ2Wo3+MgAIgQKoegcvOzZnrM+ZY7RGMJWL3ejUdMsA+PsSwGoECtofsm
RjF0TqKJ4woTiKw5t+NKSxJTVvqscofaB44OgyoKkKSQgmjNBlaeZ7DyAS0Edj7FUuZ0Hu1KQsNI
6nvOTjkwU5pZXs+6HYDI9ihmqvIDLWzDa1PNEMykVDug/EFY8qaMWfvaVnO4n1NF2aGoxLtVVkuV
k4+tsZkKoYAiaSCkktcEmaBYfdkEjRkIA2Zwoyx18mo0XuS20HY1Jyig3NEqImCHfxxwPWQ3kQhZ
cqtRAuMhD5r2HUxfoWYWmKLyjCBVBlPkwmYDcbPoEZhWEVukhK/13IXP0lyABLxsEv2YG5UWm6qf
JU/JaNS1KeRdvI/yITsFRtJ1ptgHzZsg1IGOsW6lt7ImRpcbNMQBKg2ZXBVm24ZaaMldD4K/xBDH
2vQ5XYeUrI6mcCGKG4P3ldCs8YhIbFxHYoYpsl4HofvcGuCO1yBqitZ5J5htpiVWE6N7ziH930vV
+GiIKWBjzYRdL7nqsSnTwROqDGwvmfZQGkHi1oPIY3fn4DjXofGqlZXfWXNRzp0FWgXc5n04J3fz
7BcbDO1Vt9Igih/Yi6n2+kpMk60u9PtoAv6nDnl7DDPfLpPINwuxaet94qdNuAm4PuFdLh3S6tec
JlO3gU4wBh2iKYYctjj1TpFV+SmOR5TjC0gUzUqBAz3Mpe3rvG/yA5f1ZiND3GFsfWM3TY3yMKV8
/FIm3PDKp7lmi4IcPaJxocqOEiT1SW388B2jd/Hr2JbKPp/lVrFaUYXYTSdpv0qZy10xSSdnDOrA
5bOse+RFQjJQAzUK35p6KAKk5cYXIv+mmxsR+NiaVx5kZHi1p4L39bFvujo2U64vT0MxRZs+nSIv
BtfGtkI3APA9JZGO3KDNr4U6CTtJ5fqdCsQU9nfS9MSuUdZ1oULgc1aiZPkJyXF6Z5TJZJjqPHPb
ttKiH2Naqy5AEsmNn4nVk1KKrTNwGviJh9wXvVTghMLpyqDgrZyT88zWxCgAN0NaIEYOwNAnUa7e
joqabwZOjK3BSCdLbLTCLqbZv1PVPj/wOHdI2mqwkWQiemVqn47gO1DaRy7q05sUx7swE0ON8cfU
1pMVLt5E9YTnSZaU6GRkYbkFhLBuTK2v5yNXgh7QzDSx91TOl+5LrdF2Gd8bdiSF0x3I28DdWvHh
e1uqHOQDpXaTCdWw4YIwuJUKTr7p0UEE+0DU4/elc2aWWi4fOqEqZMQNvnJzySheqtoQo40xSs1e
TFskolmR/0x1TthkvlHfiEMpHsc88hHd6n58CCAwiTiG7a0BPcb/YvNRM3n8WKWnRCq6YzqrqZXG
Sr8fS0G02rEMuI0U5pyjxXr/HEwIeqlRFXegvGv8bdxzUFZs1CT9PTcjd4q1oHbTAjNSbiS12S1I
efRtluS6qxRKBIhsOeWZyYc6dwt1hj5H6buvKjMaQv8QFGEHqFDa96iMK4L4GOZRB8ZieVBdLRDE
H0hiJCsY58SRRi22pKwdnFgUsm2mxsi3NWV+qmWuBTRM6etTapTyXc7nYWU1c+lbEudrjjzUam7W
XDEg6EmRU+kCBt6bHvOEmTp+tHnTcTeglYRKS2pYydyKz76mJRjsyjgFESW6KXXfxhMVwtqPOD+e
r5400Nfq8xsKR+dplI6iotqy0KCpVUuRq4BJ9z40+gKeHHKmWHDZluc1ULIkwnCjzkEPTfIB1FYt
x6E6qHbZU/z/OLqO7Ux5JfhEnEOW2JK+nBzG9r/RscdjBAgRBAjp6W/57mbhsb8g1N1V1VU+2wpd
bxaajY4d2mEMspqublHNZimHOnFx16JCTCNvdjUf/tLFAsVBfgbXa44lmVxPW5s2PgyQB28Cq2BX
VdhhhJFjK3mKY9UXlXBFjntetoUd5Wz3C9B6BJrQJrib1hkOirMAYdT0XW80eLKTFN2OT95kPuPG
CxK8MW7CsvY9JkoY4dfJnqHh+gmZsc/40JcyWmuVChm5fwzy5eApjyXSYhAVvftUIYxxcV2fAZ6E
IumdzI1uyzVi85CtIBBzJfvw5DCrn9Cbhle54RbcqnrNAqyBF36yxDsPhoDw0lZ/3XpsLivtk9et
D5Y0WCEuZbXsX+km5p0HXW9OUXnPfQDmNuyDJI2qYLsNqJ3lGhJIqZGpiYD20T6kUy+px6q4qMMF
W7VEOykgEloicJmnEUMVzoQXmdRZavoIF+Ie3TqJTzMEmkUAhL7Y4Jzyt4/gnhDE7VjApr5LNzIn
8J4O4d8qIYOKXRmcwqSxBXoAlYYIOs+8ADai01rpUqtIlmTzkoyNobvTcPVJ1wo/4gwctuGthO2h
kU5a49PaaQtrU4h+qkyoJDnRBnf1QBGvSH2GqxXbpn+WjnCUfb3ce01p4WDrJwsd+B9ppxIQG9br
zRsaYMVLxDPVtkPZKS9K605tqQYxUPCocQq26vc+ikHzKeF9h04n9hOLgBVuhuXLuCIDy5nDvVQ6
2DHkM+Ayjvu3StZhivReLM+HVQzgAQVy5L3/5lrkGjjwNU4ZGX/iTiUX0tRePkuuH0HcLy/URMHZ
2D5MK7Ztr5pRfqn0KlGFCHnUo5nuIwIES7JyXsaL+/Dp2maU2TaVWj8L1vo3tcL1vB77fN5s89z2
VB8ihpKjJ+E8C+O+KFyHr56p1uNIKN/5PemSfYS4hx8Vb/IEA47ouYFwChkWjuffWKjcP+Dw8Mho
M18lj0hhGtsXnRjw/bgTyw11YEBCKrlfKqe+JMwMRdcqtZt6uhaBbjm+b/e9IvPL5vCugOiN4EwS
59Fx9V5PgSmM3zl38FrihCrPi3jc3P+mBtvxorLDvh2qBaFjW5w5cP3Lu07KvdkUJAkjAb9AVhh1
ECbgyYkeJicywEXZi6UpsADIDzX1Phinn6HbfE9qoCVbCTsywZo0oPV8XpTuPqsebZkTJ980br6h
uBiy3nBRUEaemfDkySFVkAa6EncUE7TR8dpdo9qqYuO6OW5oBwrVaFvwhMUfbt9CSk9EnAeuTAo9
j++jcWG9DdFR3soOSXjuBF1oP8Htox70V+/GaFOjes+T7SmUFCGKLj6jXrGbSMShDxfUxA0GU32B
DbZi9cNcmejZn6PC8uHors6uEr5MMWe8xk2VO03wEnQyD7XZQ/d63lZzcll/szFornVYf++o5BgE
DkJ2+Xpc6/AKfOXB4ug9Qk+dRlJeK+dna6NDjWQMpFPv3H4p4qGPso3h9lZmjHKv2U44asXYBkUg
mwktNLYWHL2ltLX/gFJlv+scKUbfveqxvaDHkngQW0TRvhv6cpv6vZMscwYRK2Ql08Fwhegz0+1i
In9wfXg5eu7voUZcmd/YDDfZPgk4vB6j+WFHV2Uoe0VP4GDmgKQYK+jc+V9HTF+hU5de2F6MR574
oJ9lNy/oe5frZNqPpufPUvzCgOOC1JYND1A3FmxROZ/6AxCuNGrjR7/ixNNJu5mRcxZ2I5LaQlw2
Dv9ArPpuWpp/cjKQOMny99X6q8NTOgZIiYQYPKn++qb7O+j6P9vW/6JJB1jRBF7dRrsQAW8hc14I
TNnSzaLdEmzdBSPeV22iFw85KA4Jr2CfjkaLgzTL2RFzkobzBicAxR5tw1Lhw4+gHdpjpz6r2D/4
y7Qbep3HjOdcTQ9oS4uJsB0hc6FGkGFNVKy02s+OObIV7a/gRaeh8umW3LIB6lNVVugO4cq9dyU5
BnP4rnl9F6oNdrppdkHtl1FLjsLBpxEtLc+0gntq3fAsIHqH2pt3XP84le6z0HdOEzXXIQpf+277
4zBMjhtDuW6XNedseUYa+J4u+phM7poOA3I7WWh3HKustmVglKP+MSz84IbqmLi86JfquPbuwVVr
jxUD97gsQHYdnTv47w0mGRJXuFAM/XKj4TDJPt1cfsItdKJRXOdadd230Z19BCFjB8Er7z73Bo9u
DST4tz50HNrjcNkuYut2dGY84/P4M7vtXOrFFBE6A6flRzt/t0107ubW7JRtc19h24p0QbY47BEF
cLgLh0ananWzse5S9I+YpJfhv9G6u3EVf430/vyGKqA3XJci6ZI69e36oXrv2W+jk7OQI3JAM83j
AkNHVAiMaVkzOiZdyPgO5c0+Dm1R9VMmkiTVcY/ZjmxFZZe910GgzYU9xR4adjKzImb07BugANAD
H3nl7ruElIJ4TeGu8uAbpCc0qNXbNGHqVdVuU1tWu3h+DBAPhZaim6oM4Ys4eM1r2PvXcPbz0Fmf
ROdlZuPv4eg9sUFeYtHdmgGXj6qXQ4JOGYzXYfH7k1sBqxT9rkrc3HEGm7HYyZTUb3PlptPAC710
mahhuh7p44T5BXtBufQ2uL1N2D3w4E1E5zYNSPu5xtV5ceq/vGvQB40xgojEC1S/d7efbkEDy4Mw
3sPK/R4kaiy5dTqYF9f5RhFvWHMsTSuTehjvpYSncUiRx+2Jv3FSn0yz3eqtP4kauiWGGkfCNJr7
XbLZXWf9vUUhdW3wnxiQ2LLZNMRLDNCHuaY+e4E+k3jerw1W3UVyd0YoqpW4hH38vEAmtyoIZj3n
Ry32YJsRG8VYfQQ38+wNwHD6KNq50v54dn5bY1MqPRTRAFGMFzFke3jHwXVyo8JH1HkXiu9BcX+/
/F4kMfwImH+CicABwMbLONPnDSpzvME4M654Ajxxbh3n2Cz+XjAvzhYqCxzqHaf2lmwGLya80ArO
EXVTKo+3T9IRbwg8+NjW5A2uX99OteBbw2Y+Tihd2c4bghQJAph2kHUYTSmSJvIIfqpRzLvUxuhw
SX9aNhw8NpyJELjmkweMyF/F78dI6X+GIJSrMhqXRZ/g4k++hN8cAxSDmYyfIVWYWfi5RTotIpFh
dOQ1TxuV/6le5rNyC582BY3VHocnU4nzZ0NjoJjNmsC9dN3nXIVuHgzUFJPTTlmFW/CwRZsKUhHw
oQTcp1PAe2vW+sTuWmf6T44JLspgGo+GySB1qGYf1q2qR63kunNdqy8r8NrCh17/CqMycuOgtbAI
4XZ5X7s+fueAbRxHeh5gnIDVF0uRJrugYz6ERjuZDcI/CRtF6SXOjw1lny2/j7sEyh2G45uQzWGp
nT/E62S2VHjarDXfZBrBxyF7gYU3QeknvsxckvniB+OTScTrNq+7qlpuZgbA26yw6KbkWagG2aGD
yUPBn3zfHuv+F1+JCGrluq+Amdax87G4HvZsJv8QCVQQf7nHLZ3SIJpL4y1jGWponn1UP1/vqtq/
mrBqiqGNVNo0VSlRSoOqqTMkukXlME340gP3X+2GZ68fPxut9lxjPbKfH30PeGJanT+MeVegagU8
4g8rrnyFqNOg7u9uND3Tur5LSd+7/vcBweDve+ets0dv2J5UOBerbfKx2kqPq9syx98IsR5SytBV
1z6gp+rN7UheTxG6MFNQGxeJmk7eJp/7nn0EPcYBIiDK78KrYHjI+j5zEzy2djnpvjs0LR7lQBRT
1+5wt+5aYJeZHzW7ud92umrKLQwvg78BBtTsQYSfzmuTJQz2P1ajFuB+icguQJc6TPrgVO/rAHzS
scderXeowC5OWB+mOPnrqeqIc9JnwYCMnqk5D3V/4r+r43LbcjG9U+OfVwzJXjUcYzhQrctWJN70
2Ob5HCh2lXJ4HeMYoTf9FxxDntH632I91blk4yekU8USYLL1TPhst+SN8PXZtfWbT5AeK7qDiYN7
7yEr0evfhXW+PdWd5625qdi/e017ricEzjbeBdfeZ2fkxVmjkhJazLaq0on1sLIIn10VrSgH3c5b
6VPt2QJZInsTVOfeaz8XbQ5G+nupm/+COMiI6G+68e8z+vGsX0WJXeiScX7Tgoy4OhuAgs1jNQZn
rCujanqpG4n7YboulO36qfuHG2nf0e0zFGTnDrCnJQRubtEXWdzcS1gRNCSrfQRo9dtpJpNFPgQ9
kKS6JCu9xBsr5hYdxgzmlUYFnJPT0QOqwGCeHzlpLDRGsracBWZ+Gs47KZaDXZsirmIvrRaYzgfd
hfuYlTB5xoHd0bHZNy34MD/Y837Ox2Xc1aG/N0LA0G71aepAmENNX6Im/NeZ8IKBB/CcH5+qqb8q
M7zrmZ0SqSoA1tWHMyZ3TudzT0cgtYreSLOplMeIAVoc+De74prMzS1m+LM+NEyIaPkLA9bniegq
4xI25xOrxjxIpg+grf8i5jhA61wno8m0VxuHV+mgMMzBiySLZ4x61nmEXXScQ3sBRj3vAxO+d9g8
Als5wYQ7RJLrmLhJGhjzveCrA4g+rZgsp7e67VTRUXnjMZ75RiQHYHt3CKNeOtV981nFKeSXzxRz
6i4W/n1I5h0ZgIRuwVcUblekofxCDkANvMTgzQJsWmh8n5DUlXbjPKKFXXBOp/ZLTUpmarRzFtj2
M2kxM/PBg0eaP6trGyf8pxtqc5NE+U91Ze/AJM+j9JE0hNQkAZqd9ls6s/aLdtw/elT+rQNY4bYE
xVYurx6vbiv0ds4q5zQYk+bYt0P/TNZ6F8SiMDggZIxFGmGfH6CyLWWfFKSlXtFWy/xERawzulZL
5vsdltQa62QdsfQyqhp/Fgviu8lL6lxt9b8xgZQC4CH8BdScsghQFPsF4G1N8YdCCk6gB7ayzlj6
smqALYcrUdc1U/k2Df95AMh3m2s/JCE70k9Oqi3qhYVdSEFN8wknjP3k6HfRKez5KxGXTV99Vs3y
7CCPBZBNf+1dca7ntZzQQbfdDA6p0XfbBiea0Hu1jNfBpX+UgztNcPPwq2VP++mr8voSvsUPvwet
bgVqK4dcPKIK+Rb939oANsVEJfdeJfZwVj90XAIEdp/bJbyNxu6IP78a0hPsJihdwhb5AqrjHGxC
oDYKQDrwxJoVWr5ht9Hh2/rkwH99NGZa0jrcw/gic/xfssKmCUv+dFpuKQJUPmcS/YWzXDbE61fi
jxBca6/NXDkAV9PuP+AKd2R2PRK/PXPgGUWQDHAUHOg/FTYGlkNJd2ud9dGHMJyHyC3EUUnwhAzo
4dYkugG7+edav6x8cbBxuxcenLDF3N22BRTA2Ok57VsDd06rT5bxNutp/Ajj4WF/W4tIrx12SpNd
V0drSb0aGvT/qJkyvnb5NOsrw7Fuqh+6dUW8NmkzTXnA61vDt9xzsHmHYE0FrKsJcATEWLptm5lZ
niII/IhH0jVoU0ZJMXkgATr/BnC1MLx+7qRfDIbkCPWCDxAZ3h0EmacuVMBr6H84PkyvbZADrsjX
DcjhXOWyivMxku9JG/9sSmTNshxc2V1Hz8vpFGUEQr9xMsVC9S4QXr4uT32PCaetriQ0OVx0M0yg
2QbTZxmAiA1+UPEKN4zSqOuReKrCAkaEhUmqo7DDh6XOSQ1Pg8EkM4R5YNzcX7uD1nifW3KbO3+n
1yELAPHpcd51vN8ZYG8Tx6FM5ocI4gNLgANAedAgziWJowJjRxkYnmvdZRUDKClns+uJu28B2njc
3MRKXkdveZmVBjG5iO9gRplsSYjPMGnf0aY+DTNFLKZy/kzGn4pRV17auNuNVLPNdLURSK66F4yh
fs7C1ikxMYR7PrVdSog4eG34MSb6C7cijkhUHaoIVvFVYEqcstPUqAvDmJSubTCkw+ycgBJ/Ybvs
5AZjC0o22lI3sQUSh6ZUbFOZ8Oqxon4zWT1EJR7ge/8zNfzURgy8K/nmFbuyzd1LjOttHV2CJTxt
rgBcqzLpjx/OLP9gN3BNcWdXcMRIHu3U3cfQf6m95c2fIepaa2NBaCFObgvyhUMh68Ive3FV7ily
HcEUbxs8SWIgbDQBVxmU/ZYATx+OFkO1UWJHArNjkouUUPGwSbAbaFPO3CmpC268czMYIh+TFgNp
i+x4fGRD2P7/VBiBWaqf8Q5EUXVB2m/1AT1plXkNjFLNd2/XP2J5AuKcLgODJUJULOA4ODxvlTfs
5k4+w1Qrt5Jkvq4Ajz7qyE3RvpS2tpkzrsUw9xldTr76HOYvx23yyQFsAza1jCxP+RwWtMWG3eRm
oUa0RSCzaUDEU2SKeRxPseCA8O8wZ0pX2R2thrX4umauu6XDZk9zry7a74/CR5ZvDedFOHeC1weY
OR4rE/7j+j+wtxfkl6Y+cO5kGX+6Dl4EFozSPBUg2DK5kWy1sAeYwjOQ40GRF+0KJHtMOVbHMmWa
S1jZQ4ABDSzMzqopdzUFnBGgpf9btR9Dw/eRIiefi703wkh6rApBLNoMFxqv/8hI96HFlA1asRk+
WffTbQixFQC5ZnuGD8RuZG81GKSakKPs17LVUfYL5kPZWDbhWDI3ht+wh4db2KL2k6cqmS9m7Eve
byA7QYX2oHe6OmN6zDtM5FhMLkM2vPlqACLp7AaNlSK+XDyn2bX2jxyeBRAPxj20dl45ExiGtTQz
mIA9/U9C/Epb8aRl8IH+1+Bmqi/TOKQtJvEwhCtcpTMvbvYbsOVt2orI/6fARLAFW1NkzHn9yohz
VG18EP5n47GnXi7XCgGXNMRkp815MONh4EtOGn3QQ5tJBHn1lu0rQLiEha9iifJtrDKFwPf1OfbG
IpxBoAuWcqXKzVuOLFBnsrA/kRmew2pLV3RVVdQXXu1C6fAqQ7T81Z1gLGq5+zQRYGa1zmcLPyOB
c4zjNgt6oYbgQGg4y6LcBXNmFdyIB3PQa3td5rHgBLoNOu+iie0SYG8j+jeRAOiNu2KuvWunQggx
7e/BdJDROoQfsgYh1UCzsNCnflz246T2toFBdRQA1aiTzAX9b0S710N83dY7n+XNdhc3QEBmDbxv
gXH8hjeNSD2HIinUK5SLD9p88SS5V9Q7LxQbxTMoUCxnIxLZ35DH0uq0c7zSDgA0EudgjC2SVew8
9UFocA8hufAxFrTbmfHmvNJ/GAyOsGV9dgH8z6vZxf24a34nBypNKtWE28jLe9Fk0qUvtIGErhlz
w7tya9p8oVuKbE9wnCqL0En9MhkL3hQxQbG030kHvKIq1/Yx44dHiMIa7FpFy3a0TVJiAwBGQFh1
wQ3BwhdP1o94wqtlPbwEcKjAX3JfllOrD8vY5ZXbwlD/6vBmbw06t6bZt6u3w0ssbAeDDQQ2Vfww
+vH3yKKcL2i8RrVjM8jzCHVxuQr9o5zqZmiSBQwLHBFGFxjYOOse6+aH3nNfY7af6Td0+6nj7zVf
izq6xy6g1uWfJ9jRNe+uIKcaXa37LL1Xx/41boOP+F3F01mD5mhnHHywNNdlfOYacD0ilDoHXNV4
h34989x91X7BejQbA7iNOnjYEEhvv0JMTfzWQrwB8jDTC0sjoOAK2psZy4ezLqNQv8WIvmaY+/H0
KmXex7b0xmQHnMvgC6DOrsFFNnmQItWgRtqChTSrqht3wMO3WDl33jfxxlonlaa+TnG0XyDraJJd
MEDNYkyc9XjGuC+ulvhZhFnbg7leV0UZNB7p0P2go1jlkS1Qbfpris1B+B8nr3RNUDAx2LUulB5v
w8zSae7y1TP7MaTFEIF+5G/+CgGY1HlNppzGQOrAo/WYqwK330lwdG4IPMSvr8ZBtl7s44TqA+mw
SIqB6VdyM7Wf/+9qGbBoFAls2xZom0EqwM60RWO6vqKQZIgIfyxgrrwWEsh5ghbHK2wb3cfkUfnb
UaN6YdWQky9h/qyc5WCns8GqR+IddOt82vaqAlwN3tcAElGFrwkMcJI1xzQtMGuFi5tBC5LGFd+z
5d3d/llrL2sf7xP9KYCfdWhyojXEgWoP4PBSCF1Sb3qSiuLbPrGBAC8ZMz8GWx2nUwV0eDN7Gqmi
Dd4nH85GxCviuT7IADvfIZ71BlGsHoaqzwldaWWDonNNyep/xnhQNLBd48Z5LNEuJMCSq+BilfJS
Z7tucJ6Dm0WqEuCW3o9fIZhioPlsNl1AyF3O8jcEz9xWb+8ydXJWBK5M966OC4vLvpbvbhdBDRS/
k9rs5YiB0/ua0WZ3P96AbtMl32qVewysH5zCxKtfDgIXLaI3uu4/iAWY7+Q1xEKVno+94+3a7c2A
CECkWupPMhtomPkOMOKKZWsjUr7AWdjIfME5qDdA492YYzBJWeulaNjzfuLom3bTAHmnnbKw3/t0
LjxkMkne59TZIBlZy/qXC/YOdKbpQJ+GOEilRapKPaegXDLtDMjsroqwvv9y8C2/6vCtR6GnuKk7
9jpu13D4s/FrvHwI5yUcv3my4PdhTEHcz/AxMz9bhzmdyALeGnUxnFAO5sxd1yMIhmvSv8FFvMCx
zQJkqwxbX8AjK60i8B/9R7dF6WKHovbeeP0SDY9+qlJIGcHJ35mV6epdWctfmgXLt3P9SjTQPjWC
V5E4vmRHV7iOS1tOJtmPUFZY5RWbhyUtc2Z0xRQP0VyM27Y7bN37yuWOA9uIgCPaqctn72f0p7LG
uezmM2RzWY3+3du+RHXtpimz7MA7p5x+fy+id8Lo0Xs2a8eqHGuAGlDJdV0/YLyb7r1xrui7bs3k
7EFUPG0VP1sR5JVgV+AQuxakGQ0Ku0ZZ5Sd4ZpO8ncLHTIc8Spa895q9GXw4FSYfHdEZyg/+2cNB
IYCHDJ0h9IdAS7efVbf+1A3kIATRWHhU4vruL6+UImON8WtYfyvH5Bub9h6390bSrAsnJPv2IMEs
fJvbna/py+B3F0QAvwumoGmLCjhSpFNybZruQgdAnh10Ozq4rPKjq937HGDewUzEDEfA6xsVkCXZ
XxCKojixU2zQnEkCGSugFVkOYG+D6QR6GJcB5BAjUCg/yBy1ZKi+t2ZRacfnuyfdU7QC0fmlByM8
7119D0xw6OnfwOocIELpJPbIV31BXsdn5UGcKK+LXPJOOHvILWAsXKGBJ58asMoaDuWs5WEDwyuX
ny6BKKrSEqDGEwk/Y/8hFE5YAmsa3JF+D8LCxcn5atFv+RBsYl5pFWLw3ucmep4ApJFAPFmB7amk
Rvk/T8CnlP5oUPPNDC4S7JcXzLlC2i1SuJCGFKR8rMtq5XmPFdUlfHLVy5AAWxWmrBM05Wp7/GIb
AnqG3gGQp6/wsnkRqiohvETzkNysuUAjWqyYvUVLzk31tnbuZwNeYATTByFPHvKm8Dj0AM13CE0f
qH00a5dOouL51U4uFM+83mv6R1voBc25afxzFH61y3gz5A6aEvp6XJzbh6e2HBKevd+OL7ZnwH4c
7NNjSt18tMysXEC/GeBCyPpKSX3T7n+Beh4QPVOjVwAVfIr4p+/XtxpukzyeD9T990uAwVk3Xa1A
/XrpNy/r2QwC2RQMTBccr/MOiwZdHGZIJy9J7WOr8o8aYO+NQgg52H5DB9A1QyEamk8DfSBCKCPQ
m/SrLYfq21EtjtmKtg2XUs11unIYG0xHuTzmX0FVhVdvq127YFqoPjZyw72HVzNmM53zmv4hwQ/Q
knzslmxeLFj+6EZ6CKpwN4ugz+vuJJoX5QxQBQEIIB/ehBHBmcCp+Ht/QZSCNLnY+KXWc9bwqBjr
CrxEk4V8K2GYsXKMWEhZZg0WqkIgp1hckTLG7y0gZEmTdSxnEx9lAoY70reNw7593TW+Sv0YrUyX
xfpJMCg4fwRc2KwD5j+sgJK+JuRoR52DksRDN+1+OfRVnEmCuIeefviEZQMrvfZdKVnwlRdMB4d2
w5ZMBVd9rOUZpgqlfpW876EsNtm8hHq4V6Cb/Xq7t7V3kPofGexBJNul89ZnSAGmsf9QI6AHGCaK
MV24c3ftM7qilLv0aOYNFF8hsCEzLzisVGNgkBCWwglJ9+kQvFdAmyD7wNBPj2RE/FMDRal/nCx5
477KxwmyNoleB0w/KnweDVOKtnVhhwjfTIX05d5ZSjTKlySQ53b9iOQ/sjGMzX95KPeivfv871o9
cGukY/LlCyxbBeSkUd8nx81Adj3PGrQKNEmYRVOff0QjUJrBnnRM9gNXGfPC0oAzqbq7raPCB4uh
xJyvDeB01r61aGSS9YlJ2M7jg15AkMw+2vhB/0eq6hLP0dHXD8a21xYMVeOfnNA9jGFSAsktZvTw
ofMyOu96mdKN31X9GVoo49r19kv/EBADygU+ZcAkzGvh9iybMCB422VmHzR6bZpDi0Dw2sEOoPL3
M7R/1PnpuyZH64tZ4j62X0nN9howqvcrIwQTRNvk2seHnm1p1VD0dwao793qWwcHuogMGH6CTACR
x+ZqboH2LqKDDG3DbHCVwc0YeFnVQP4wvCqUR+4eiINojfFltqaQA65xjvILUp1huOzhQhWi9k0K
KV4TzqXEemuA8uh8El/kDSZXtnilmi8NbivY5RwhF4BPCEbSeMzFYrLOojVv1NnxHwiYSh2PX4Po
BdlBaGB6YG91NnTr3uh659r10MwSBZxet5qU/6PoPJYbR4Ig+kUdAW+uBAh6Iy/NBbHSaOAb3vXX
7+NtDzsKiQS6qypfZrXou7m762eGVeZL3Jmbtvzgj4xIRbiIseYspunzaRE7zGoAwTG3U1sIFTC6
53Hj8Rtltetrc2uYfEpGzYCcZFsg1jVvuK3S+5rpREwKxJ55uabm8uz3+R5o9eCSKb8p6Ls6L/tA
ETi2LEvmCQGDj411JzL7y7YksEKtLukaB6IQ+xwGSaVDOJptNPZ70f+aovUC0O88WErjn9Gur5rP
EnBtCqw1jQxY5aBObSeAMmSupEydXo6brHP636KJzz2IgFPFJ/IpT+bg3yxL3NlIFADMbxdz3qNV
f/rcxtTMX0mR3tq62+YLsEDBQiheF/Ord5xi49RFv2mb+K9vsGHQSO/saR3DEt2jMDSocOlZu3V+
NBi63kcMsIxHEV0yRC7T3cwNTA7TIZvn7SiSo5KPO6QqSKxNi6+1dtLdg37auBgV+2G1Dqob5GaR
5j5Gfg3I6+dirA+9Pl8H9APQ+vd0MpmXJXVo0ipZj1klSv0DvZdPdUlHZTZcglqa8zz50HFeY+/G
9NzZ35r7a+LS0wd341Z0DtoSwtBsi/U/Tz6nnGfNKNiIzDKHL89899M1kOi4UwcNcHXAS2zQhqK0
mB8C+6tnRtybuIa/Mvck4Ae+Zn+xq5oTTAsW2ezsoQl7EPFmAM4fz4MicS75cTnNLSvdC1nwfn52
yQnxm0+OjyBD+BT1ElVeHihFhsXMbNDFSyj7ZbeU82tr5NvYu45mEzaecwJZZFGWx7BVOra96XGj
1Mulca1847H7CZUncEoGAh1dZ1qem1Qd3fE3bapAelet0g+1wZYt3sDF/+m8aBieV+5NL73W+LI9
xUwpRY7wFZECCHekfeIDRmxczZfMBJ3rrlbHwkUW9CkxMBOvw7ICfynuHSktjfHcCbwFPrSGxeLg
+6BdY85gErB5o8egWLVIsZ1KQLTNY31MdBUVXRotXEex9Ryvp9l9I652M4y84G210UUZ9nm3cZOv
kkHymJfrhiHaweasYwX8zraTc2r9sSm7Cr+PjHHm5ASRyLCF1O6p8JkZJA4kMq9kfbHrY5zL+5ST
xkXdIIUGKnEbre6ltexbS8tXW/5mzPgmlzhKV3GC44D0G0LsIGE+XqhwoHravVkSs4VfYbAesCLs
5AAMZax7v+PQaD9nuZ2LhKEAwy7vVSm57aburGHta2iCrd6GiodYZjEuq1mmMZKMuwfqTr6/q/KZ
6FqStjmmTrHTvfVQJbTp2gvrYzJ4Bp0kBr5F2NqRUNuCCNUMxhhsuIN7miTdYCLNq1uKg51kR5uH
rpvXetOL9GkGFemMcl+3CHPcAMBlzrVrbAY8ACl1+1xoyb9BmRen6d5tZr+BqBF/++W3TUfgx3K4
VKNDlKGq95imnlW8nutxHEIzM+9KtN/xrP/WcXdunPLbUd0LR02+MwZIsiY3gbHAo43xgI3DCSo5
rQi2OU8VI9c55kOvJ0sPAK5/jLT/tdT8RZv7JNYJvAFNNxfQBHVRInkvz0Vq/ctV+1voy7svSkpE
5Ng1e0pNR98rD+XJngI71zkGrA2a29YvhkvGyaJK8UNg2n+TBbHZvI3xcdQ+W+AhP6b2BohVHvnI
SfrRJzPferWz2Ndojs9ONwTGtPcx0qSIWaAymxZXHihi8ADKG2cJHU+GOop63kKhWTVPutZCou00
522tvp3MCJXxiga/cUULLDxult4JNcMJUBMd3T/25R82JETunHNMMGfBZoGYxVKfjZ8zWW3L7Wxa
98yiLuzxQti45O3kJnw9kK6I/JICa/S3ZpMccgTqqmgDL2NjTJwTAoR5qvor0+UQm85ttdEuFvgu
NFLTPmfx74KSoiYi+eaLpJ3QJI8cE1uZGEGjEb70qCNshzpF3xt+udxxEWw8piZ5cm2WPNKdZjc6
H7L803WMBYqozTHk+MWtQseykWpKSrwZiYEJDam0vBhvIKRa8+PEyVth3Zil1NUpzv3j5Dh3qyop
629FX55iDtKMN4klxvAHPbBCfFiXaTfk+hdGftQOhtSqDzrk6LgZIsjUcEji7ZpkEbX8xne+nP51
YNZvoiNbyn/GPIJgop/W2gtSBqKlzO60cgAa7BSBxGIhYV0Q/2GatP7snRqzQ9NI+E7uTixx88Re
I+ub9SoUAkvoEc6ozf/lqYkjxtz5PEeODdFfym2crMhPxXmYvB1kyVEzUJxKExC+D1ZqjEU+Jcjz
m1iSNNJPob84+xSnXuo0waCVr045BWXVjYHWD8B8en1thH+wIPOH0glKl+Ks9CIm4fCeOj8Bl4fG
t4Q12rW1qNDFxoMJWx4C/jpBjTuIYPE2Ma2TJ39FakeV81NLHdGERmI2YKHLOrS7zxwnWcd0dxHD
IdGsO2t8QYmbsDJcpmJUS5MRlEVymHvrWvtDWJbTvqiqQ5n0nGi49lr4Tws1A/yTsUq6gj+ZdmQ7
3baRkgrZDUxdflSSjTTLU94TWdqPX1raP2lOd1fJdentfZpOV2ctI4eXckSNaVLxOkKWJfAoYFi4
//wLbAavmnU16+pCmRLNCys6iWTCYBMw6g9sUDx7KIIsXmnHu82g1LHyw54DUhuqbeywx8yK3x+P
kUE1iB4VgLhvHXPc4V3DStFHXTqfxJxfqbaeVLZEjsq2Jpar9KHLW+Tuz9VZYkLouypaB2KPV4py
rsGBWVviqFtsM+4zvXOTlzutqLcCc9NjMtO33hlEOxrRnhY3RFLfNjMBBt57WsqwNvOjoj8y1juu
N2T4j4pF3WCwn12sNo8JP3Huu8euR60ZKZp5FVFg+tr/7hvvTbiUwrguRoDirpRcVUysyWZTNGPK
KvZ++jddPmYr2WW5Hlk+ceVVdmw4KVJwhVXxsnoP24pxWUEm0pjpd14FXv+umCMTJH/o+hEDURtO
lbPP5N/ckxEmIzD0LCiZuhZDfm5z/6KVX50EqBO8EkoGVVczOQZestl81GbU9q8FZ6UpPh2juMZz
s58q/qGZ7+x6Pj3cTL73n1v0W29QfKb609SwvUIzjwnkuO4AxOvVrlENieTzTitzCFFK6JgEhonI
F/W3NFgG1kJQ8pI4HIt9sp7n4V0f1Y6S/HkGsHX9NsrneLc2ZWjSN021CYoDnKaSl9U9WVSS4yOw
lD5jttLnbvwdaYJ6+QYcDgHaks0ltoYjA1dqQZG3W1aW3RONEE5T29TYGPI4CxRc1lioQ7JkkSnk
0Ya6rrp5l0+kRUGKJQlITd6c2zl+6aX2ZA960C5VBKhZsVd73XnirsfkEiX3jvw4dEJTtZRHyZ76
IzCa37ITjHfhmZf75JbhOpbhxMwA9DAslnHeZFpxJNpgI5d0q1aGKGM3cADzfHV4JWrehKF4S+a7
raNEU/u6s84z5d173d1iBD08yjbMmbtlpXZXHrq/c2hwELOuD2XL3uOrDtriosO+jwMm5io99O4f
26Ruwg1WJR5k/0u36k+xYEpj4wf29IuFIIFrd+8MjEBlfMmb5NXKWfQJAGqp9oCl7Avo5i++gXHL
VXnOpDzki+8HiZZdUVhfCuU+1Yz2bCGveSN9jv92P8WotbaIv2aRhm5b7TFe/wqipgv8fRva71u2
4n3QU7FvXbQ+NL8X0TB6cOljF+H/OhYTOC0R8Onpu4tpddMoZoiPjEeO/WKva+t/SNM5/xKmp3bM
B4Xg7Clxz/3iADuOPlZeMdj7vJl/hKXYxer2RWCkIxZBaSoazbYN1iI7GzV7mdfmgz8V++Uw3a2k
WCn6ZBoQMjeHqa2uVensS9JPN35h0MamGLk8ZR7gv0Mdo+92VPZTXswv+ihvVmZ+xtijl6zc1jKD
TbS3KYPd1bVD5khewiQ6nw4lgGTRZd6mq5JnV6kNa/bwJ1zZVnsrWyNkw1moiWQndLmt6hqGq9hm
3Xtf4wztZ1zPn5OwwjWDLM7ro7B/HaBjb0l2U+fc5IwhKWOjkzbvGt/Y2qwH6CAZutnbF3Eb5srd
e4V2EDqJXowDy/EXE97GFPOLSzXdYitgNPNFZuJGpTXhLnbO+EyprQNlEvQOvHDnFLvRmg9xVV0c
ahqsIjuNa0hbuXB637o+zoyxXaLZ8PY6f9TqsdTDm9y7lmfvGpJ4Kpd91boXQ2FOneh4xz4J7L79
UB2hnWmThATaELuR02ZBCBGcvtxTx/5O/DjyxorYcvLcuPXAthKsPfFeTr7DSTE2AUTO+6KtqF7L
F8O53ZzZL4vD8ke57MyVqc9sg+t5aiJw2VR4zDCxb6yOUY6/Opj+xkd4d1lDMDlmsYvnOaptxAN9
6F+xlD3l2nrzR0g66WU9oyj3XCt1Yyl8eabCG158F+LQ77kvs8bL6E4VInur8ajV1+LR4JFqHzit
ogLXnHNvqXO9omv5fUNDV1fvRj+ep9m9lpgG8IngcJkoR2xwwYppoW6/GguAcmO2JwG1VubytVAY
kQheNcK+5OFts/ZWA6D0iwaqXm+laF7AnMqttVi/uYUtVgKGJED/TWvAGTIhw2uMHV7fgF0i9OLh
9zT3aqfiyU55hvPxYA3lZaCi8SY+MAHdOg3aHC45r6XKGAg0zVsRzzh164FFH2v61qfOWzqnX1Xf
f4FIxKe8YLqeMm0CMaTpFbSz8rZCj7TwbRYbeTdN5v6nK6ZD08JwLictVlt+2IBzKieTDVSu5uFP
G2gAPAHXqYZnyv+/Kxp9EMdtv5fYXf+l3bzXTZJRqyMriXD7AJanTL3YXu/zikgr5+LJ9p2bBSMi
8YKrABA+nD0OG7vbZkBdHfTkxHMwzK86OLbbTXBBz6N3gistz5br+Q28mvkvs7wHV+lI5GiqFuIJ
HkIfJ9EYxMV6LK2ziJPtstyZ3wZL721XbP0M1Jee48Cv4h01uMNjW76bVRJVrTiorDrzfAPhGcVf
nQ4vMexrvdCBDJVtbXLHYOqaDv+MmPO0Zg9HUzy5wKyEPYS21YSt3p3bHsuh626b1vo28O0WRXLr
8kPNt2y4lOei3Ih4AJIyGEb3YSH4dzbD1zF1AwhGCuD11nA46hOzR9cL7MF7MuH7gxHLndf/4RFC
Pow0C9+xAp8bKHIqY3jxypiLyoCy/EmH5wmGXSz/TC5vTZ93EiyqKRkClG0omW47evnscCdpZndt
q2L7CLFPxduifsZY7fvYP7nWr9T0M8j3fs3cwB+pOsvuovgNBSe1y5gnQSu3gf96zw91dUVHqYf8
pDo/cGt7Z/s1GBlNDgMtS/7OCBGeTkGwMNWJ66NPh0EnQYiS3Z+zWX46TR9WzbFAQIpBMriRL51G
MLp4iBzFc1PEUV5191F9kWjA1LmFomxPZtyEA3EfeqMXGHo+Wm89MZ//5+bDiwl7i4kxXISBvLVe
4wazt2ujFcTIyHp3e0xszGHA8WVwwiAA1t9eImklEQ0rIjxcLWzSiUGVt7FKda5wiQyq2hGwHDEY
ouFYIz+FrPPQkgvwWf5yhNUno7NuMdyrzBVjQIEB1Lva8XRxY3s76zUdiziL7O9KZ81peNJnzv6l
mKkEEP+QPdZlPK0F8LDL/8tE87jC5RSFHVmVxxinujsIWXV2bkjZKorSv3Xp2LxouWKMmOCWhiaX
y/ug16dGFhFuhmA01ZZUoJuZkRkueTVa49LF/a6eptdE6Bga0nCZnx1jPDX+m+PaVALTbXG0c58s
b4RnYMvJ/2UNsxlLo+Ce/P7FVitFdb2Pu+K1Jlwtk8gxpvFvTPAp5bl4fVh185bpo2fu3PRtmSZG
zXXHYHpGLMrz7Oi6jOFyVrS1mpbuq2V9Lkt9M62M4kp/P+EOymMZChJmVKVxFTJdzJyfTIBopNzc
kMtZ10WyNV7w4r/laXxsEn6f+liZ6yHXJ8bV7nvMu1TQP0w5ldksnlI/ufqQxy62OFzCgeV5L8mE
rbyhOl+9MH30kHlFoIDVuhoiDRRNYcaf82yyWVf36s85WQ+dJ/5OXUHPgVVOGEg07UDHgind9xrU
3ebGJ3hxdNS9dHSvlj/cs8G+Wq11tET3OoDepR7+TEzLtW3uJG9FqtUX6VJOV3PYTfXnVBj3jr8z
nh6PRRpVCGe2Hu9TS6dEUDhg1yhh+5myyDplrCSZ2SkcrHHnhTCucOkyMJsGLZAea58JTtcSTDPQ
PQ6uPr/lCYiojVcicRktTO28i1cQJosXe3hUfH15FHX1IR7O3FYbjzhUdqsxdbuYuc7giP9Gs34t
KF2Zjj8crKm6Lp7xuvTp68xo1WVcHJfVfS70Y8fIanSW86IkE47+w9Ho4OpJPzeGTySR+uvOA34O
+wJEBZ+IVAbOvNr6Kwd41DZOh8rv0WlB4g6ZhXZa50eayh8s/qydkh1QPT+SiW29ZQJ10KEeu/6x
VGzo3pWAlYxJ8TBER2FqYQAQVWBl9C7dAiHh0CfXGWyVPidHUbGcdrKhr+fm1uM52miW4wZDmpU7
5Vtis6LrujRPXHEMi1sOEOG1SE7TxZzs0Fr58HT5nvajvwFEOvYcJzNJKhsAkJphqPcW03eEepH8
rUbq51EUxkbW+r8SZEwUvDm21QKCMcrE4Zu6zQvX241Ig1tce++rnh8ry70Coe2kW21zXecrrsoX
Q1oHq1eB23jaZp2KVwbNORNZtMuCaKDAdb2okPm9cPPvVkI+KV2TjFUSUgkeClor4jkk3OW5wM3K
uqZokdxIme2FPd7ujUVEy0K0SLTmLQ+47fFQJ+mbL6vl1Dj+m8bINeKN/rXgb+pUMU0h62qT4Jjh
Qyc1ZOycXWdY5IvwUDR5cmjL7tBWGN8daGhFhAWfc9VtVjrVWjr3tqvOygAcr6v6nxnrkuO+vs6d
9jbX8Z2gFlrwdHylqFtAGnELVwnl9TC3p2IergthWXZT5ljC+r96nRHaMx28Jgs8V9A6DuN5rUov
yIaRrcQM2Me2AF1oyQxua5y/XB5dcZNVcbJVcnZoBoa8fVMZTkwDom+Ke2xV4k2rxZ/e8ak3Bucw
rG3UMaxU7YjWZYR51UMHUQ+zeCpwUv2MGf/uCZdCadrLpoumx1hE+B8kgjzpZhphi3tvx2Y/5Nae
VunxobioG8velvpWazgGBp0gUMFK0HQ8jp61V1a9SdrhFDMsNlAyOakPKs2e+/7Jx86L622Ddeh9
brFdViMaxzyeUsUw3etcDrp4W+opJ/lY/5cp/b/aSMOG9rgnLrwAoFWY963U/M9Zp+csRxlsMvOg
T/q2tduP0Z95AGwSrMu31Oj2gyVfcXxsvLL/9A17LwYE5kJl0YC5ZaOPDjlFZkRs+MZzpyMQPkxo
HuAxC+K+/WsgDaq5eunr/qP2xrMv5qszz68zcSAzxh099s+cF6+taf/X+stNE3l8W8mdaLFfMO3v
z+zslgFmKPfhSb4zXr+rVrsYc3kbBA004eQ9yOrKISWtJlC6e9YF8wdjTNpXTjQXPBibcpERehZX
zd3ApR8r+h9q09581oDzNXJgKwa6BItsBRA2pczDdPfuZfGlXsSz6dLjr+CRujCDtsFW7jo4OhQC
SnJy53U7SZTxHL+VzFDPWO5kVCM2xeWCO3/fZ/gClE+tk6ILAh7riIij321mEKCxYZNYam98Kw0M
n1zPtT/30tqXeQ9mgYma9Ts+aAUCHJXFanqMyQvaXv2HF4PujkFT4er8Ivhisqy7T7QNldNEuhtv
epXfqskJgS1Ozii3GPvvXp8evUkcDULPagMfrs3y4LkI8V9wRH/rZn2GlN9lDaIiraDos+vY+FcF
YTvOGE9EHcxGEaMNDjdnmA+Jk5Dkk50zrzhYqXVR8qFAWJex1K4rjXFmwR+jUbX98F0s+R9px1Gr
tVe3yeNtRXJbzE9+mF3Iwzu0MQ96Wu1qPuKWwya281Dr+HIIZTpK4m8S3XsaRnGc8fTgwDr4mc/A
QT86Al/cOLYkGwyntTT+0LWc5FKFcZLv5wHGfHgqbJ/2DunFroPcx2RezMCsmBAsFXkP+6lOHaZp
8CWp+89aFJiIwWmbB2wv2RRJgn+dQ1fvd7luhGM9RLmHt9DKiATIk8vkuHca05ODS4fH+G+eedsR
Ni7lO9RXD09gTk4M4vHQfhkag/N83dvC/sPJ9Jb27baja4HkiYTjMh34syY5TzrVEW+PAbRYaklk
meZtMZ2ArxlDcfKcJ2CS0t3hdTt6HrsPdCIMhzJ0lX2um/ReSWfXpGxLruVzvkKy92A5yjuOBFxY
zbcuU2y5RZBPxhmrKwY969WjCDBqHc+WuROzCHvuXvIzEAWnyKa7ihX5emPFbct43+x4R83DCPmQ
gk9bFU8wniPVy3drIi5EALqJft8Mxnle6MfUjNCiW9Wp9/vzOBTgdUC+yQhnzcOqrePBzvlvnyys
ETVF6HR8jpPSxBqfudUclDkcu7UJUKN2Swa6hL7gpXOgUJ8gsCJDWLsZnWEhUI9bCNfJC7f7fS6t
53SofgvGE1kGSOmnaUha1o2EkN8Ctm4jyvpjUv+KvHrJ+/67x6WiKUI/bGMn+v6cdG2IXQn4ZAha
VvNQtW5bQdvcYrAoM6JyVYA3jdMOXh82qKzL6yi6vSucTeFw/EiaXm/ifkl3dsyBARpmgz2yNgNV
uYVFRwKeKU0U9JE0zIupjdEcI6MaZuhr1a4cRggZh5XsIkOX84ApHW+XQAw4o/uXVIo4yPVnvYOp
I5jxYre/VYpcNc0XWEfGU2pvTeNeK8RJGv3Wnb2n8THHtZbLUmHOVQgmIjlD/pEqNFI5u1vgXeH1
e0KUtp2vXZuqx+tIrtPC1s1iuNaoc12TBpltHoemjNZE8jbEoabNZy190a36vWaQbaC5xqM8y4Kv
NSXoqjKjDM9IweA8014zprIZkjgj95fJlker+m9J1a6tkrC3reOcUJG4emgM43ae/WgsjABLOaYB
bjxBVkkCXuMJvNh0RtY3fNcxXRIKhga/Guh515KH0kSmQYlDLjXKXxXOAyxrhxY0T+2zMIsLYXYU
vBy/xKWxzJUHnlcQUXmuHdSkJvLX+Kyc9MT1u7GY7Xk1jpu53M0PD4XfwIxRh+B78jII4CL9pl06
OAC1TlNetFmLsARe7FwDCun2mWtvi/knpsMaa39D4BEVnWpoKVZsNeazro37NNe2ucDF2yzQogTC
Ncux1Z49jl2Vr9hq+5ehtbiSGWF3/cUQ497NCGryvxuzJMoYJKRO3LCd52sfDzcir3YrOdHSRioV
/0kUPM0e/5Zg+UrvODHqT6vBe4QazOKYfSLHiAQCYsKRYi0veZJr/NLVbuDo49vc9S+LDyzm+w8S
9f6oTBhBfnr5cHYSEWlLjnTg7TAsb+X8mYFgzT41vy3eVpUd4ti8TsQEGWPFV2m+JlQxmS1xTYlt
neoIXxPfxIKf/cHI1iHYYpDHPMZmfmMTyjHGzNIz9Eko8nKZnT3LCFkeuyMvdGMtjBrZj5kIiJ0x
i7BRc5i+WhDA9mIeMok87+sns212lVFvZAGjwS4Laa+Me7tv0keKNQm4U9nyB33hYmObIzKZ3yc1
Rn3qkyXjbFe3CldkZiK4bnIVfyHhNwBIESFSu5wX0+IPycc6GHg+rSLftGjeZFPh6wUDEC7SlQG5
Xm1n48OG2vJ87dQWQHW+G85kbbHo5ZBm2n6S5pnSHNjR2az0NJO5nvpuokcbUCec85S6fyYD1RSw
oTP8i0Ex1iTyVBsqrGD4M8F4dX7Y1qhotiUqb8Fcpir9T2cZPrGJH7llz2Iw7kSo7rOYK6rzLphj
T7rpYhXS9mW7XkWxvBYFD5ytdhnpbVppfoL83QYbFtjzDwbRGBPTV3cyLnapnXW9I6MWKs/i7hH+
nySpycMZH5xvOJuwcIb3wntDrcKya9//TcYkEvmHjs7hD+4uLR5hPjXpUsnNS6YX6vvo8cBUnBSY
yF/XfjzFjnFudVLnTEVsIqw8vg2iWL8tT1Oh4YpwmRCfWN1Gqq644T/9k1VvBVBxkVsR7zmGCnNX
9cRrESfRd8RSMr4qsfwr5NelmvGu5Ve3wgRW6X9qzd2MSfcu2La8ZPbb45Ck8z4+zvRlBEoAQvjQ
cNNbnvls6fO9HvD7S7zitHjE3xQrtqr+32KoT2xmeyojhs/uY8RguUQ/Zm1U4NB2BLYmKnqyMI+y
m38sCzJsJhGq1y+9a7Lv3FsIhrOiZLUv+ejcmfSE7qpOaS8PUnO2dVI/WXO7N5T8xjOdUT11B1XC
JS3LxZnNfQtuKtz+aVJsy+z4vb2abKqujTDcf9s9Q8is1SLJuzZ78Z8Rvx/QlHEZkDDsmVLK7n7K
qdhhgv/o1bLPx5IIL2h2sTh/2J4HpkRewmoVYZXb764w2Oa2jm817Rqf8vM6eudVY+cOIbhQFOO3
HOaLvwxfapmPAzPqgWu28wfs6cieZrVt8mGbyC6yyRwdWTYdk3krF/3Qd/a2s+ajy2iffIS934xn
8I1732cnHVi87NIfJiE8EQ4zlaBlwcNmhSbrHe1GoiGLQruTv9KZcEidHQJd1qraysrF1N3sq2I5
Mjl57TyXObzDY4ORnlkcWsBPIe1b4/LLlvpruw5cOgUxbOSSAD5se78MPI8bdO2YSY2h6+RB5lvP
VW3d2wYYsljeVr09tS5Or059mATpZ4n2klAskAwZaBnxaSCyef1nxNQtNA71Rt41uqRcm45sjibn
wQy8trwbRPiuwmVKhIO+AGsz+/rY1jxGnvbUgh5OcfWZDCTjIVADyxwnPY1m2yBEq2lJghwIyW1Y
dEHjRIZFYDLfbcEiWg/MiaAUY8yYz0OZSC30myaKRwyqNus/yUayO2tf6N1O+mTT5kikDbIXGQcs
QMeVaJ0rSsoFl04jSWjxplvq2rd0tb89diZmgzyXpssEZriIeHlNiIYhK+w5gRkbH/we2Ompg6OL
03GHG+iqqv7cSZwQshn+A9MjIFT+62NyPacEVy8WZn8NO7yoqV59aYX1irlzu3Ze4M/5P0I56WEm
ijvCGrX2qPQVYjO5rqt91db0uGjVmaH8vaxF6NnaNeuHLTfZHo3vior91Jq3sU0vLduamODtsqG8
VsjiTW+/Sov2MxmoWBzLCgvjlMaURdN6IkMJ/k7tSHj4TabieSTgEyqSwbwgf4tiQ9Krk7SXiU0D
8chUcGfOJKNYza4gCLqctTcTZ00Cz0iWY16vSJtTNEH8eggdvfPdTFyrSl7rbn5Nfap3KCVPURYB
Grc5D53nw7aPUU3glJ4Me4+Ayo3tk5GUNXsE2cOUj/cJC4fnTOGYM8V1UHSycYC9qXEVdV/2qO0t
YVyTh0KIeW/M+5uxwOc48SX2NRwUxn/D1BAgUBE+5TJKNc5dmr77xnCwIfVcOW98ScJA3jrbObGe
Hqh93blbgni3NkamMY6Pg5yeRG/siKUL3GokbEbnyZsS8DTrJS1bEna9CxNAZMn6ya4ZO04OKpyB
3Yv14ohG7clOqj1h3T3NmHNwSv+sk3SgmSpQGoYVLBoWzMyKmTPB68kJ/OxUBQb5uH9ZfeZ/Fj4P
sz/RMiKIWsfUZhg90nB2Qn6w0eHstu6z8hlQLsbJYsBnC7HLMPGa6QNI7y8EQAeywKaKrLsi9fQr
akw7biYXso/rAHsidfwDu3alOD3QC90ojsLQUe+MKxfk3uj0gwGn21Dnk/NwWpB9Oo+FAXOqH0mn
DIfMPiXeFFVknuTNhCKQRDF/VLm2j9fypTPFYUISFmT0PxDtIK2bLVv/9iLvj0gFpyz7n6PzWHIc
14LoFzEC9ORW3kvlzYZRrukdaEDw6+do3r7fVHdJAO7NzJPNhVAGGwTYh7H97MMtMm1yKka1SBz6
qQNx1dJ6nIgZcGLx7I3O0mhhh6hVN/Yb08SLj9EPkDmpmXktcWVGEqvU5C4NR2/daVgNObdHJh6L
vN1BVSFUEWxVwKjGIjklr8DH/DXzQkbuJ6lGCBKF/+r51oY84k/Phm2oh1PctVuIz0sTmVyL/KHx
UwLV4qRKrBstd4/nXmtRbdwB9yRBjgwL2egN68C3cMYFyxqh3K3qp5hzTLdiFfEc6cqJ0QdzvV2G
D52fX4PeAK9g3ELbg/BrsATDos+Tr3aCF2ha/BIxcQS05brE9VxPrXvL/R6K8Ik3I78Knp/QhFAw
yQSW700jzp1kHM6a+hrU448mJJoJB7eYsS8MZg9hrrnHidMztqCiQobcF2ThRAoQsrAXlt2ugFRs
enwenY/xsbXXfuzgRuEVQZffZwFcHdn7FFUlczWb+bHeTwUIgbA+uaMgAgnxkVjzYZJ8zuLQgHDy
HvnNPmBOgdTKxz7dsY1eib5b3c2zMeJdPQ+vZYNRrSNpijFDecVPgC9iqMxHw4nXenL+1ZglKo5a
A06ml5Vr7Y4Pvu29hDkEcRJwWlsEccatY7V7YN9LmLmLFgeRslHSzNk4jVHErWAvLXDAKM8nl0UR
T9qvhqgeAQOCTgKTR7rqBYsLhxwiqZ6MZaKCAy+ikW8dSWdAoxY5Ct8k2AIPKcRChahTbWJgcY0s
Lu0dpDOk8k27+AMq7DnpcCzb9tpNxrspnXPMBjVvvI0CxzqV+lD51R0a8VaSXJnT+pJmnELF/Aql
GErM2OKL62Apkn/rUqIdmNq82CLnwGDYyBXK30Zp7wnvwrXN8N3fIS4Qyy6iGk+6JUjOdEfe8u4W
81amj8iqGNCGiSsAEHtchidH1eD+Z7mP0O5q/q5pSle8sM9VPG3bRD/5lrn2fb2Z7XrjSOqM4cPw
3970ymPD4nBAlzeEgbsfQ+NwCldD058ry8DzgPvAdPf11PNsAvB7B5zIeBuNiH5MswEcicw3ydwD
S+bBR8fAuwEzoVBZsyyQ/6OsvmpY4dKbboZw9qR1eVFgqXGql6Ttz3aBx97CitqPMY0N+kvE4y0F
r44NAlYJhRSqzV9ptWfUJi5jwYEt6/A88GlROY8fyIMFDpmaD4hWxt60S2up0/7oks0xItKoqOC9
j0RoyXNP74Af5w9jMPEFkisPa5t2fHrHg5uWHQZ52qVtSC2uswIVvDbK+cRWdzlyFnAgLqUuDgFa
aTu5J52h7jlZcSta+6t0BAIQgje42oSqOzSTKe04UL2LYcYbHB4HLe/pU6R6FMI4Zh3D5rWR2bYY
s5No+wP9HHyCy1NGY8dMx6+s0o+5Y9gUXLLcgW9+4q3cin18yOVwz2MYJU4w9udabM0IOsJEaz2g
7qjNH8uoPNvhuzC7joCRs43saNnK4hyWcoljfhs7406ExPF9G88kn6HK4bSIsUhG3QXDy2IOxU47
6lk65SYheOHguiuSbtvi8ZlGTMS5k3zy7v5KE0oO0BojswhIz4KiGqt1A5ywC4N9mANhwTMz1PKp
63s4L845d9VpZKdgSf0wR9PRSalmHhUZPd95QWZGr4L+Wefxi1emFLqWYAFzzjxa41O4WqM8Tnmx
SwFz3nlkXaQu6K10nPifUE7XmZ8cBhaqbVrwmAro58IxMkWAb9t9Xmcg9IvDaJPj1qQ7oJWeuNL+
HFikoI1+CUScsrQgmDaRCvZrtbV8vFZ2uHfhGjhQ8QzFOdcTkgxZjt/TKwBA4eyf4yFn4VVfnJp6
iZwMijAwtNpowpkB6jR91BVTPoH5qOq2MwAMioSuMoVlNIWbYvaOfKFfW3deBkTI7NxfTp71alvN
MuENw9vlqQUqUJnqKsHuafyKaVb8dZM6laZ7024A5YPOBI8EejRve89a1ZaPqQmmucaMl4vqWgYQ
0WBQ1ma3mFS5y3zuDiN9LurpVgIEggvzMobRY9bnBx06/G2BIhCkiULn3Zv5Lqs5e8BNyG6rPyBQ
7NzO2+QzEXrn/rWc5xRgeH9zqmmTDdOpaJtDzMtlIKrA73GjQT3jd1lO2j7cgQkzRj+VyKWBzAyg
6ysf4O+OFFAEMXqCfVH3KQ2/8hjqN8zgpAfhMfDvqFDChJxBXSoiH92PK8S+NhLOt3jfTTUJpubA
t3tVK3Aa2icyRa5MTIhNGnEZU7ZlJVdqRnfa/4cssEG0fSkxGFvoHp02/+hC4H5g5pLN2+zaV9Y+
gG3xSaHCVPTf9Hwr43k8l2PwglH5vpnjZLIqsUV7PbAL4WNzt4ToTQYkWrQB4LP2L/HSNcTro+dW
+4HvfjyJdQiUJyRvO/f101SbD0g2vKmKRWSC5OtIQdZy6VUDV2UIlcB6KcrhludEBOQA5xJTassJ
7FfBDYj/Kg+GjZWBghAZD8gazrDPhlLtVWnv2T1A7Cl4UnwFY7qf6ve58L81uT0KdfCBFp8hzynD
5se241fLixc9MQriHdtRZ1vU71MVs2oCVy86jH8z+fVRF493t4fXlBj28hNGzIdUTCeTezBL6o3B
dz5X9Ur59sHMcyaWeTMGPf+U4T3mBae1DtbCbndzPW9E6z5jX90S4ljMZbWn9uyzQqjv5/4H7ic+
a7BlskHX8taN05+iwW9WXk3CtwK/l0ztdMJOd48BPEy5uanT5hr2PTE2QITkmDF4vHS0G9Rdesi6
cYd8sRg8OI863GS5v4J38NwY9gFj7Wrsqs0sMbtiOMAr6DHdEm2HmzonxklGxmuVecAdOD8CinpM
lvtFP+2G3r32eAmqzD5EIPI4cUnwOqRXMR1iROx5gGGvIvSKxIh0bJ1HLOdVO8AGc/+ioH8283bl
RnCIB/795hxPC7Itzyx7FGBgWSFaXnPI8vHNSH0eai3VJ8O2KOeVbTv46sN9XJCfd8p1bXvcAw4G
W+2TQmtY59GjjpMQC+6yNcOddJx1gl/HYDgshMZIEIJ2gKjIeSGQVBNItiDkT1hgVvz5+9odnk1q
LT2kTDoe9okub2goZxyxSwwUK2HjLwrnBvtVJ7et2+3YHawGSC1xY5+NTnNwBNseKpfJ9jcaIHF0
iigycayceyb02/XgG/s6u3/cyoeeGokqtm9p6rwXk83ExEex7nd9V67v+LREZs813ggIL7gnOqaC
ahX63CJVyW9UnyNY/aPXPvmdcYZaRLWEv29V92MPZB0n38LqOdj/RMHytePrP7o56H+TJ1OzdZA1
aScgswC5dKD93fIPPrtyw4k26J4b4GhnKAqLCV9FXU77qo7+9aa/10VM2D3jwTf4i1K05xS/aUJ+
xorF0gTaq4Ny03aSh7N1cD3GOMlNl2T6Ngi5Rmx5ZavJeIEDcbi/Hfwbu/P3tvcedE1b6B2BrqPd
ODgbkv2opMnaDRjZ4S4Vdrfze+siSH4uJOZ/n9PTMOSj7Lw1D6NrMNLNVZVnxaNO4FGoW/EaYIRR
MxGLtLuZvbgSzTj1UmKztR7uX8vANQ5UE0M/wD04yFXBzQO368nClxlD/OEri/cSsBJZY561WDuJ
B1Usq0XPt4ZBrmiyh9Ki9G8eEc0iFl6O/0VokkgQZSsCszC2OYwm9Zar5DK1VIN1dvRGz8VK+mJJ
cGI95SPkC4rHWCnbaOmCKgSyD7cimy6t6yyZ1/boMTeLN3jL49V196YVsBI31jFhJt+ebpCOOZYV
cg7wHiQGS08885I95Ly3sSFyG05PBbw6H/ZWanM5BDMpcHMTYhefO3tr9vEeM8qNYxkWnJ5WOI5W
cLsZTXr0ELHh1nmNrGbYBF3OPc7ePzGo9Cmx3bqdoBmoP85Tc25M8dU2yZ+h3FdHuJ/6Ho3J5vkj
m7sr3ziySmNDus3vDxoMWQdFBGTtri418pb5YHKPdTVwIcIZlD8dEnN+52T9MQbj3I/TeVbNtoA8
jxuUBJQ1PGHdfwvddCMgIWM74KFWDN9T4/xUMj8pY/znx9aDWwR7Q5cE1+v3VPBCwJ/2pIbxmJT9
2ZnJB3opqEIsHnlAk5sK+fi49lEEbEEkRvklIqtPlc9wDxdrgo9NQCWOcW7pWCdFfjO67GVSLAIg
qB1RWL2FclJ8AAzBrJztOV4bbH2NsTz3qf2gMb7l0FHsUt/6HB9MXAQ3P68/vKbhHpphDrEjmSx1
aGmqECFUE5M9O2yHvZCUA6juUngTHxDwxYN1d60XE3npeh1Y2DrHCdmdVrcUeamxH9Sd9wt+eQEJ
5jyyO09brOQi2EWNZl8fVkdArTSJuOdEkIyE0z+YU449mml0ktXB6rzP1hkypMQTgS+7ng92oCE5
cK2ksVxR5/BCiHTXmsjeDiaRIDG++5QNFCwQ1Mgn5oA1oJprn8asAHntpA4wgiTkJ6rNbUf4yVEO
0mhhHg1UAE3skJH4DjQc380a3rA3gUZ2TwUkB2cW77LVO6d0vYMSCYuhGT+Riv6cIX6TFmDoLLBe
qzJ8qfzpr/LUfqzUserEY1PReqCsbIMx4hrmYmtZOdAH8GRK7U0yx4tsFAhJ9WPCKr9DQkPCK5LL
wGfpNGDW5SxHz7ZSFA1r5AWbpvTeoJMPV9+O4j0oH4tN/eStmpRgd1/GRzkUvGepbxkq79//ZroO
85QfVtcoDICTDS9adcfU0E8xesxQgA3oIeCVU/1rIqiaAih+pPd5dAeWiJ3V5hcIz6sE7qZFPqxU
SI1wMzXf8+FZZXKjhbEBvvpBmchXUrpkefM9sN2jFsAxeRi2ib1v6xJHi3tjHMNSgLkkry4uHlzI
mtm+omGinxlYJ4vWonv5EWu5aN/V46lLutvgx79B6xFNb0J4PsFPlOLL8SfGcDBbGHFfhU+u0XQT
PLL11c7aV9sBTN+1T60fEISL3lNrep6USrkx5dOUi3PaCFakYO1FbzWrGYoYQlJznEbnOSby4qbT
Z1wC5iGIg0wTgEn3dgq3x7LtzXLpC28JzjxZ6XGke4kigKnAs1xJebsz6ut4OvVh/a8owIp002GI
02Mi8LrpaqO5ksPe+JoYBetu7jAsd58Dr078AvE/jrBnpa1D2VgYiCmm4yYZSnbgyn5pJjjXhv1t
RljcPWggMjd3vorfw9EQbLesK/7B01SkD0ZtrvuB3ac1sD3XjwkoEXqftlL2l5QUBXmNAxHKF+36
W/YcjAkly2HTDPdYTWGXGiydxD5387UnGCBKAojYN556gqoBNSkLWOnsR/Pkg+XLue3sK7hcWMTY
I1t+gmKef7EKPpt0mSYIIZRI/XmleQmUcR1kv/Gr5Kt1vVuMYm4nUEawdd7o8nuOLNZVFaQhTjqT
SN+AWwaB65c5iqd4i2zpZpdCD581iAdcuJwuXG/wBwj/JvkqM2N80eKYdt4NA80N5CPOFoBTtCWs
Wo9r2mZijE2N90fxOU8pPUyJALhyE/n2QznA8J8xAWR+86KdosFahicGHukiH8ejKsbrbHsnym8P
5L0/Gs/5DAZ5AIiKkRAiTCKpHGXJGtAWb8fVa9iCUhqIk1lWcbQ9cI4hfi85t89WPmyiCSJkmr/6
vGgiXxDO6WH89j6LKPeiRpy/CTEBYavvqBflwrY5PnnTbLCzX0tnXlom8iGfu8ESGxXIWz7Zv63F
jyPqRzfoX7D5HklR73I6yViSw8PT7c6ovWsdjO9Z2/6OPGx4FDFopuJUyyCGl1ZZXLnt3c6aneMu
f4LTfp6McsMu+dV1wzsejF4ELMFeLv68af6Oa48Kovm31uQ0B+IEARRYKHC4RbOFleevswJVN+PZ
wLF0Y8G/YfW5MlucJPmIdDv4/yAMz+AInHfLbLdBylO6YU1IZIqTfIAzecda9bb8mZr6LW2czQRa
nJ33Xo/mocqmncx5oBXUswUQOid4G2gR/pdX3qtH2JQ78/M8GC/enWwB5OtKZyWrMuMYgUbFabsp
HPpJgNMSzOVhGJVbAsj/yth6tO44acPLV1oP/0JlHxOn5SbyPyQNgMsmlt8hzpCFrvwXv+oOnYud
tfN5ByAWM7ZU29DC/6tarAoo3ITd6tPQsMq2LA3MJU03Y0EAwrtvQBCeXqkMfSprfbRL740k9UfQ
dWeCQNYipCgEJgPmRzN60mW9HnuPIGmVf4uBnlevyNi5T7wH85D1jJbMLSVGr+IhqjARmmXwzm7g
DTu6Q/LEwP+ImDPZx3iMjrXEn1Ell6qsjlFMsoNLDOutd6jneg+ZaTcnvEG94kgrKQ7vrsN/6OBN
mIrpgajJsW29gfoadfGp5nMkhg7VvOPjOVlEGgdnfh9y/3WqxFnGSGYGznk0+dVQFueELbnlaYx/
br7yeS/i9LN2WTwDJgi993QYznNSIK137q/UXkp+uth7Y/2l0/qfprCJY4htPz8IqDTaziBzw8HZ
Cp/UbwiNMsuJMkzzgCEs+2m8YT/MxYmsNTUe7s3W0efoVK/j0B+zvnmqQnrqgE4u56QsKdQw4JE4
I7eWeIwMH63Pe66H4lWNgIRolVk0OTXqvv06hGz2E3uFqfapYeHeZh6WHGIyxBKdYIXQtWIZ9+lZ
4o2OvA+Qr8URS86bVv2Dk5gvqsX+Orbooc4lzuNzy7FN8CP9TV343pavt8pqSJqamIvs+beRUbto
6pJWp5Y6BrXvs+K7wV5Xp8kGSeJ5hMvduYK0jiigD0z9F3vZi4GBii3PLjPULahGvi90O/pD+j4E
OVsHhmEmGwfXkFHWN9vwOAOJLUw9hZGhxSetLmoC3qCCkhmVVCVPlsWi1NHpy9Bnn7OgN5U1y2do
2BiHUVnqcfzXTxqdiqRv7P7SmAWz15l2xFge8tZ8cMJ033CIR533WFDUQRCfpK5l8XdGYd8mxIy8
ICFv3K6cDlpAagWPZt3A1e+Hf4OL+XZwd+BVWVJ2zZuwAJM7vKJLbV/snB/NatkH5swhn/Co9Uds
Seua1p08WoXXn+LCKZdgtaYNoVT+1Ay4JIM4NyEOGM69SGL6NsLyYDrWvm7qn4LqhgW74u8WasyS
bj/ejZn3WCvzYCnwitI68yBrUJ6676EWb9KNb2YLCkFRUtJEkGh8zB66vW9zeBlAKN2z8+0Wc2Z+
VWS7ZMgEl3rRi8Redx7ASg4jhD+Nt6mjcyzuMOOP0dWa7TtnBzQb/49m2D/g+WKkqdO1U2lc5vMS
L8W5HrN3NbtPecT+1yTEbZInRM/hG5ghIPUwcweaXr2p+/Cc9DpgJjYmYw/7b9UZ9r4Y5NUh1l87
yTHOqExuB737397chvTwUKd7iMzpbe5Lc9OawVFSsrZIYT1wjw5nGj/RnpvmFazkn0jj92mcXkAF
P9ByBEinvE8NZvuHjehdZUW6pfbSPlpm6j8J5Rdn0xIXnBd7fwiMt2Yo7kV7d2x7nX5PIesZbNHR
QjXTkQ8yIVcvcQ7aJ3LhKM6Z1r0GFveYmemD7Phy8Y/NKR2kwjgPqp3XjJrjyajrsxzNfZwG/4qG
7RalWOthhDqsJ3xBEfRlNU9HZie6xVCAowyJ3BX5o5HjU8GX5xFzgyH/rh2xC/we3EK1ZcP9Mrdk
bORwDCznr0zZfrIupX0jpZurZU4VmgBMAngwrIkmTT4NbQFBQL+2nuy7uzUvKoQxpUDomQdzzF8j
Dwulbk9aV0TDGsSF3vESBkXj3A1YOgZGQ/Zr21L2X7Awt75jr1UrjmUfPZhAQoVin1Aap8AnTgLq
IXJSopT2pugihiYyr7HqFmbJMhSXweSNe3LVv51HuKQc261rxnCq4hLLbep3y5pstDsbR68zDwgr
wH6mieZOxBFeCr1LeA3i9q6yUvLj1WoOWRp2E8+F/Nvzg13RzI/IeSfM73jYIt6dBKOasdo2nbPP
FQJGGiEThHiCa32KKT5wonBd+s2OBABhOXCxkkcsibKsT99m3sZ87b0NJw2mzfGELHKblN7bDGZp
Fu5DAzQLnqDS2bsugBpUV3w53j7OqG/Ee3ej6u5K4xoxMKv6yCzjSm1ys3RjWp3m8UNb/rOhJbAQ
NLsB610urN2dTJAb8d+92NJx1cswJCuHhjxtE2IwjI7MplqpOrgE8PEOkCl5V0bWRth+sGLo/8un
1sCtJztMfcG2oXUTx8u/GL5zYjlnx60rUCkMrGwIMDmzqA9CN/vD3hVus6Ky9yGw3esUENXNwtZZ
+vzCFkEaYgqrToPnFwsRuFTpVJdJi+8xwsFUaBPkTvlX1ObeBnNQuixfrOgrl+DGG5CufLRx2ofu
MxMoJxsbzckfv2Um+byn82NWoAfHPckrp8GmqyZsLoEJQSYxyBhQJQ6qrOifa2uktE/xjJcZtH5/
rohY8i/Dn0qOyun5zrRkeO5r3jFugT1XsAfyNqduKIXNUHpPkIIvksS4p9nN6PS+vhfEdlFblgPJ
BqIWcOtwrZ0nazwLUf6Yhkc3kuccy453F9k8t80ug+Vcazd5n/kPeSAesK5A6u3J/wS98E8wOUgO
4DNcufjcc1k+Yc9GZUVESwF+NsF8rN2Ybos4IxQCa0g8e9TW/LqzhdrLm7B96gK8LNThTO3JgIFA
4wJaBcY8Y5nqsNrXgGJe3Ug/VQ3Z4sxxjLVIvO/QbEFNBAnEJQdgVju1LuHZgqfhCBQ2rsVrmBpA
8gEl+X6F2oOxdSjQ9bpYeHeaSboNtYUtK2ej0xhwahhL+5U3lM3KV+RolSDskPXmB82+gFd5ie81
NokctpuCIWNk1Rl6H8sZ0GW3LscooVgEQVgL6kNlZBYSVifJSWJaU4QRMfPKv8p02Ig4gdpL3mTL
NggUNC865ytnSl+rCFqAYWfGPueA2ZaK37sDRHdvTg326g7Btwi8+cy4mIDlxXIn54ZRLkPfGf4f
cUpJMxA6QGDREeCldbsn3pxsnHjoMGCQSQpzOImD7rOV0ZS0xbk2OiUFalRX1Ignky4J3TdB8iLc
eFrSBHQvVOGhMkj8E20Gg5w28WjlmGUGELwEYe+AnHPhboOd8eRWNrwNw4BUHqONtZEAWp+aNui2
SvPKp4qKcJMs/ItnZ7eqedBhXaNLGSq8TmEn+CAxmqduabyFkyrerKgxrikp0YtZiOHUuka5G5K7
9X2sqIlvp+wpGhLxChm1X46izEi5DwXAJC50IEEh1NAm56yIMyowSk2cxNAR+4/c9b1b7WKQr42Q
jmdewgfpgBdcYEXU/5CCkQVDwdg2AAy+dEjZp6Dkf1gO+iI922YzK1CJjrQUWLlifhAGPhC7+jRj
9SBrEHFWwmNinXYCwUjTz7LtEAGE5EmEuZlmtTaaevY7bnjOnMI5oo1bGAey+slx9fScFSRTVV1D
JWman6HDgGeOdbQGq8P23ITGnAqcxRikxt3k1LRSRjysZTYFC+2MDLtdHX7wX9x5uctCCuBLCNaK
uHWcfpq5kdM3qPydaknG2NT7rCXnES6I/C2oHY48P36XKY7jTpEB0qWRrY0m/TJoCJlSTCFGs4vt
EaMv884ilAoKaxtiPp3NMwM7m/ASoHlvObc+4OnQEkjsSecuPN6Yq8SBDzLgxPVpjm5Za5XYLTNH
bLzAurlF/GQ76BsW2qNZ2gfsMy8gN/5aHUscQcHaSqiuw9r1AZ2Q9XpVQftS2RP+qz27k8tUGpdh
NN9nGdwab+5WXlGcab++zu3d2SEaKjwNqE7FfAij5GpCvgn5FOHFDHaj4IpgSHpy7Y7SYpM/kab+
gb3tMYW4t9RJlm0GmDDo87iFuAFhfw60QlGTQFdGCgfYuFYu5vGkYjNd6G9TI6KMocmiZVZ/cqAf
J5/jO9Mo+ZFsr0NM9rzAyfHcPTZBAsghI+yy8G28KOU4XAOKxRg4ohsHA28341qTJIfQ264hdf6Y
fvObOMJftiU/yoCjPPQ4sys+Om2WX0fV7KLS0wsrEAf4Vvc2UsywRgFTDavYkCA4ec6WHvm7m//S
mcQu8KI+SEIIoE4YtkvopjKtX2pagFci8M9tDU7OgT23ah1iI3ZEjp76bGPAJTl0BiByemNSEuZz
NK9Gv8ETnnro2ZZzGu0KPyP8sdqjcMq17S+tNWMgLChoykhRLC75y1qTZ94nqmvp85KNCHXaBndR
SWxD9h9urppFrT0uIbPw1w7fznXpwDAorenTASvRkqjzU/naAEsiJ6SxJNFu0av7j7jDYsDweT8p
HLZJleM9zyERtSG/v8gkSQ+REiDB1rFIbPlghXR8dTPJQlOsVBg8F0mU/7CogQpNsAhrMBX1GJdj
E9sii0grBunYcjWmdLtlTvzkj/a/oRenCJlyXRuOecZzQnFnOh+Dko8ahdAHB7+pN3Im+GP1aefB
24ysMAfDiu/aCe9rwXAXI/N79DwR7jWG4mcOu/3QTw9yTq8RPDoVgl+oJoBn7Fdo872aFkcTCRFy
dIZ86JPwJacjbuGZ/hNJtv0Y8zZHxAkJ+bgbC4CMLxhu+uydtd6LB5lkwb5X8WSOf3Xbrsuhec+p
ncSSE58LIXe6prfa0c/SRcfS0UdRB/cZFCe/HcP+NBuMmrX/FmB44bs5UZuqiDAm5A3o5QTWFa5U
mX0lCYltOdWfsbDIt5bsiIIfG6cL2UXwRbF5tgpxd76CLcLYn9nWGiMCfkT/M+TYl5MEOuWUz100
UbnO6Liwp37vAQHwp+4zNct1qEB2exE+5LJqHyruknUT169e2L/pgKrxCZdpgocru3cpk1Q+plV3
g3RAp3kfHuimeJmaiXb62P8em/vRH2PDGWoeHMzl77Zmri3zO1VaXnw7/hSjOLU19E2G3IWaAgBi
8jfIxqNwu8fWaB6rzv2kjHVbZJgjhOAKzmZvP+GcUnQipX679RIKwGQiaQAqQMsrcgn5mNAbmL3X
jfzxFUhmSqfHJHyihpFTqb7FY3GDgrVzC30qh+SDFzhl3V70i9cMPRrbJ/p2sqxLtiJqfKuV/xyB
pKLRgd4wYFfPlJ5Cmx/gQOHvIAE0Goj6sl02dfvadxZHUxksyjLO9l5fPfM4WWKuhhMiQ2raWZeq
jnST6r5HkV/bGYy3Ag1G15oLDchi401HUlC9wPngn01xE2Dd3Ujd/cNQ2e2btlqLWZ0bv78jwHlD
pHDdpOk+OawXvQFvjaX0q8+DltpLUlvZW9iar7UK3kyt/sZgvg0tkljZPNUQnlAhkbZnn3FHsCKN
1YAj2HD5VLDPgphisIrFMG769LBxv33Zbv8ru/FTJcHFbNWFP3Cybax4gXPoTHqRwnwT0oBbVHwR
887Yl1V0q4zk5k3eBmcV0ckI5JGN/cmXzrOi5imQ3ikx7n0cHhu2Vt9BuOhnOLZOsZ3so844jHL8
TjEf2BNDYB8QlgwItbuekaGU9Gc44vgtnPmzIfveGu1+pKxCOSW/IPBUdynFdKmBzxKOzAqrzMrN
7vkS+54YoQ+krApW3SVnor73QZN3Mcr8XOUB919BX2zqlC/lFKxbnV1aFspGP15mAynQTbxTZYtx
S/mij3BkvXEKIK6qWTCMxqyH1ffARqv33AftEdtMyTqxeuXWkIN6j7lspy56TXPrKeiAjBbhuQzV
tM4Eh14chpRhQKQuQTqYOL0iTIEyyetdXVcOUNCZ8/aeTK0+wpB5uxWqX2Vh/tnYMVy6Bg2c+x7x
e+hOEZ4jyCmXTECZckwX051dbDtsh0tPQAPwJSrmfHd9CuyVqdXs9T3SEThwJv2YoV3zL8ZVWT/m
JdqaKVkSVHUR78Yk37oll0E54syuQklZtv7x6uSYFznF4f5passTpaHQUuz+caSO3Oyhj9QK5GGi
3jsiylYJUxqc9gHdGa6In39zQ5+9aEYbGeJn2urqjW9GP3FU/SbRFOCYAdeuphyR009+fMc4JNJ/
y4fkJUj0Vzl4v20mH7h/bkrH/8ypfDU8+dBQLLeo7VYgYtylO22fNSsLu2Tqivr3wSMdDwrYWLFb
XTEDUR8W7gKVfYSWs80iSy2MFImkJ4PFm3xlDeHay1wCIAM4oYkW697lG1lbMM3nfTuE1wJkJvV8
RLF4oS+yDqsn9bJhigIztgZWojQu7w7RlQt2pnNRELH74+DpuBYcWilyle8Aom3VnLynfX6z5Xwk
4+Ytu6n6S8kgGC0FQDYmu4wuXDNxcIiKx3i0KbmtyeV2IxcuirJyWNp0s3WxWnyVBBbOtuweqoq+
0FqlHCDSu4qW6cZID+znLhEbzOnedgVnXQfUkvF3Z+HtBJ9GJD5kWB5lbdCmTC8einPNkMXKtOt4
21iUX2k9ngQB/Bn8jd9P97WOa9+lnNe8ia+FRZ2ZStCdlGRCHdw/cvnPlWzUzqcPsGUkcFLvzRlR
u4IgPYyJfnWn+GYTrEZ2ggBvdi9eonauqX9JsryXKdy50LN/JoYsmlr/4+i8lmNFtiD6RUQAVUDx
qqa9U7e8Xogjh/eer5/FvN65MSO16GJX7syVCuzwxENbcrtKHQ7czhzwv9Q65aPczzwzE49xqmjH
cCiU8I15fCD9eTCm5CbEMD+EY/mx6PRjl7wC/qQmdjpWrPG9FEnT7F2QfmiMlSIoY0q2I6N7xtbv
vDl4IhzFBO7W+slunIeS9obeYbvPpucmrOGVLvV3tmY8UgB1KIbJoJkbeOx0p/rK7O5uD9FzP1s1
UFHHKBdDdvIcJmWDA4v4ZuU6cqsF+Fp8rDGzdRQG/nhmkWDXAsQsG2dt828gE0DjHG/6VckXqX/Q
e3nha+mxT9Ux0qGxjN2qxxdV+UGrebYxm5hKqzB7G+e4+TO0hQKR7LIw4nKCz/E+AtMte53yP41t
ertqpAUFqdcF/Te+FVwCsJx/EU/yA1jLF3egm7AyFRanzP1wpqR/nRM2rC2rt/M8OsWmsVkYaIVZ
bqTkR2kgMOKWw7sxTQpK9ciVgqmFGYF7HVigKA43RUaoWryZmQuvkqND/A0pKYLU2jWAmoo4XS3L
dV2lB7rLz0top6N2y8Lg7lvjox20p3Ced75vAmUPx2Q/tpjl2gT3tQiPDEjn1J+PmvCX/qKdEK9N
w+iH1Yq7O8mIacABVT2FrmQOI4/OHXRfSBrIEusQ+vM3mcaDbQfPhtF4LUcI89LamXAk9ALX7oJ3
ogHZIfkRwECTeEA7DgMf/hmte+SlgFk6AUe2BnKTuuQ0PgrkzQJtVHfFo00QS2KFSFu6HArzBEQd
6bGC8FlsTSs/a0b5EYCJALB0NEHnphktEZ18dyux9Fk8QMT8GWLtEeDFYdSajczTo8QViG3kODeQ
fmJNUbc1Uz+Cv7SkcB6OhT66fMJwUbCwoZVgKIvWgJ+PCgiRsmj2JojMoPlP45Vv4aCKKvtedRmH
cHTAtrye4fTaNPRUfe0NNg/OKEqkKiLTZbHrJvIHCeVgdgQfn0c+7qRHAuSg3Oi5zV0+X2w5QHy6
svusQmtbgiiX1GqmLtGDdG+xkasHf98P5pqF3E52z0mcnhTIvLQ3NlZq7Ru6uVwtOdUOdQAtGu6A
ZUBl7Z3iUI8NsqcnimdmmvkYzXNKsawiNDXbBEomwHaMs/iD/kZhb9zYgPqF5p5FBZ9ny6YkvFKA
ShZA/5eGwdl0LZq83a/E8l9iJf/5PUAcngackuXRNttz3drUVyZ3NbjWSgnf/wg0btQtsUzPRnXy
+lKr1iRdgdlns7bVoROsMPmmFyGd5hwmerUpSvNd9O1vFSlevcvPGdn4u6IBGwxr2KHNvSEhW4Yr
zO3yS9+ndDWYZwwaEoWD5yzatpm6SeMxofw005j7k765KwGMK7RAEMRwz/2guDoGuzpoTQgnegGT
xPqZR4pPo4mnGDPUH60VG3w/j45BQ6sZ4CozNmNETa1qXurZ56laMu/BRu8HICnmzmqbvcgDyCKB
vZuJrcNi3saFeTQDZ5szI1tJ+758Yr7qX3w9OLrduEmSmmqZnOEaywZ1bcFpcvodijPqFPdQ1uJs
mApyd9RymvG5DxQSI13TNUmj2sDm7FPyG7I57JsL5kMcp9mu4prXuupc6SxwBlG+2pGNaGJ/sMM/
W8O8qCnqh6vYJqnxpAUBBEq7KIGCymsblJ+dbLyQ6+iqT+XNlhhOSjKGD2Zb/DO0TPICJ9sBkYK6
nQnapxFhwC/S8rWV/R+2L+KpPEPCzz6tQFxRsp6rmn12gSxvJF4z5fug6nd4SLBT0sWTiRdXQuNu
sFlA0dqlS6VPm2iHqQOx0GXcv/l4mPkHrIC0fKmB6jc/2gBjAvhl0mgTx49p0yJg1eO9mcvdQJ5u
VfkJ+MsEWkz3NrTjo1M7+7ZyKQLRnvRZUi322cUzYYTq6jjVq6ysg50TaO3ix7kUj60QW2Lxw0Ma
0Atqm49kAXDecv9hzzPTayPCZN9Jg8oR1ycZHWbrjtJ6bkF0tOhrMhiHiD7ittY+6yWhS6qJL+13
qfdeatIBEOGApD6oebQmdXcTBQ+lVS/dWAe455InBBy8jguJkJfNPq8WdIb+pzLYc3ZxDNDm0Toq
jkUYUCewa+u+zq6Bzj18yqghCi89yCcdQl080X1AdffCw+SvTu9kCQIEikFuHxu/4galfrWq/iyq
8MsOWZviJApGg29r/1jwsDU+8WR32GXN/AUgfwtnH56DzSRPfjNzq4uhE+fNG0rZQHhkH3aFRYcy
dA1iDO/1s6VLzKLGOpqcTV3Gb+MEUltgyQ1Tr7M0PrR2V2rpeoRJaBY+zxZXnngklZO5+zorNlbv
7+ueWkEzbV76mQJdFR7tPPgJQ0olaiITIWzQNjoJbkc28J0R6kZkUvfTDGvdKn4rSsLIhRPfiROo
jIGJSojXhI7GtcAbUVrD2kC997t5xcTP6qFjTmCyaexvrKP7wJ0OZsrAOZdfydQB0eBbr1PaVzoH
C8aebkxbzsZ3nFVIwWzvmnCv0UUrMd5EffSVd7DrYfx0ho+A2W8TGB/s9VZ9z0Ho1BuGDVze0Kut
GrG2v9nMChk+FrTula11W7Psn8sk3MLQWpywz5mTa9uuYH/ii83IKl7XuY5o8Wac8rvTWHsyWluf
dqzGTLwwEE/d7DyL1nqZVLOXfX3o4/4xNbikxyZ8VSAjIrjg/ipXeMSwBokT1W1L+d7DpOyJwwck
dRs+ayn4CwP37zQPO5Nkd2CTyTLEDLyhrL8ss97iWjmyMFvR0bJemBEiuYf079pz+8iXfaPy9DJV
8bX3g9M8I02nYwKlIsXr20MNzn86mdwajsc4ibZpYn4Psb3N0+JkgFs3CHY7kU8aTOTXwDX+srBc
h1DF09l9to1wqzfDVzxUb33SPUvV/lqyZ5UWXyG7QVoMiu8+FhsTlD3H37qjFT4NcG649mYaKbGB
uceaPr9FNU83a5KDhsU16dP1lIcv6exAb6EFgu7JQefaAVrECPKFjcZONaqjf43Amdxk2tmwRi4J
3LMnLTYg0CSeKeUxaFREkjt9KPsfDtCtbVNgg+NWRSDj5uxu8N7HNXGNjZSIcO0ZefGvdyGZOZPi
xR1ckODOI7gsxVZ+jNwjLrtV2HdrsAbXJOVTmKzxI2RE6JvKRKRkvuy4ODclOoHGMiKKnTU+T9ov
sOsrab8PaBI25HnEBWhfYXetXK52g30AFrCyQITFaKdjEXHD/Jhtd6dHdBvkzVUkwotEvo0qVGkB
4TgtnoQxUcczHBgnX2ZHvBT0PvhdtQ+0ei2IGDmpfV4odZl475VicZasm9y/zKncqdS6aL29EWb8
Cxl5VTTU+/RAoR5st/uaWvuIZQQ4etKcCl2+gPz+M+irkmHDYCr0NwHmvBbZjZ3vJYkNzFAZYE6r
LB8Deu20vjtHEzVAGQbPhrhrMG0LiFqxb5yp2NsU/nyRKt6WWfCe8S2neIGdIrOw4GrlSIp/pLNu
7GYblPqqKyeuT+MBkPFRSfHOOuRQKPurCmgLKam6K+A4aMp9lUO606bmTYbhbbarR7csJgR6DW4R
b1R7oAN5zq19icQN3P5bd6hYtExc3vFnwy1c0+IT0GvMJi6uSPkzw1auFweLD7nColFPZK9qCZn5
4a5xg7NGx1NTDpA6piwCKcqr2JTVs0MLXUU9dmYkz+zy6C6W76FmeNM2jzDtpVy82NBiiQADBXdS
RHRstueK2CVusL1K6NwJM8RrvqWBAg41GN+Fnry44YzX1LzQzkuQqD2xd/YfajvzKoeNgrKvjiue
4tb/R/7jgTll32JMGeq/IFtUIVqZnYkgFXJ/dYuJQE6cw132WcCBtDE1VOxzdaJlaq632DBWdkOY
EBcgeHBk5GmXDPKjm5bsd78S1Q8NvFtTAkUmOdFXzcFt633pTJe6JY40yexhZpnUjzyxCvxgFeMP
Aqkdp4RlGkoobZOALZ9CNZ1xEjO5wa2jTtLvIGBMREfbp4CobNC1+zQ3Ng7LWy2xEGD1s8yEZzbg
8qh/KUdAnnTblfp6zo5JYWKhRxqN9/P47Mh3S6BrO5xEJf/Pe6y6Vd5C1sB7HDXcezoMgNbSnGeu
tICcVopjkoYcoJN7mkM9xT9n8botOhKPLsCCDsib3PR4PkSt1ggLJyeJN7rWHeqIe3ruJ5cwRvcJ
iLEC+gFXPG3spQIREJDNXqhdYk6a+arr3WqCn2O12Jyd4rOlt8zt+jUN65BlUCtopA2DP7bV4F1e
e65zvMe9/8OMI2EwE0trHGMco3AnDdYp7aitmQOoKDcFOr3dxw+iUyusgWeW2ysuxqveINDoGrua
2lh3OgJf2eQFK+pYePb8GpeoZhHVW+wbtLDYSis4z3a9bzgKiF8QGZi9EEkubcRTD2fAh+0yAFaw
8JsJfoKK1jHM1JveSI62mxx9o4WOtXHpptNAouQg/UKS4WHOqg8k2ajEDsDTJiZ5FQfrYryG0cQ2
ILmYI+F3QJkGmeTikTv5jblxYanidrHYtIMozIFLBOxti9yb6BzTId4GPbVE+b7mlaJxfY0J6BK/
TqjRzD8LYscNLsGRvokpO7kqPTbzsYcaofMYKYDsiEUf+WxzVcC+ASAR1ZIjgSr3mcYXbFmGF04U
UPkxLpLZnOjjCWTHbGspmkMV1ZzdYB5TtuR42y1WT3YLbM9gkAReamF88oH34t8j2MVmIK3ZLgZ+
HZGCzHD6sVdBUan0A4HgYa0EjA1rSlFh6sE4dvpkbPsBZUIZbX7QhoGm84LwG0nxaP72Q1OsehMg
GuWw4XIkBshaGvU+ge4ifYzAERzKdfjLmPR3jeI7Vyz82N4cnSDi9+3O5Fd36ElL+Q2uk/AVNw63
0eYqwT8sTMyg5vKhFx419HQVhnyZlifOOubxZihpZw+dddwo4ML6c9eUL5EvCJw3xIOTbYzddCwB
5ct0H4XjmoHu1NA3M9g+XDI4nPj04Obr6cJgwbxnwpNlqChpmtNbydsApjkU7ERGN1Wae9KyD4jY
JjbdERdZj2eHx2PLfnFF9mZjaLu2Ok5OBxP6tZ/glwISyKlu6kTwV9Bg1THFwBl9rTHuMl2A14cX
hKPJzGtijTS6qvZuS8tz02YTTWd8PCudHsiiqb5qDHdBFuwM2GnQAfx7ZfIly0qsorRYYsD2yLkf
rKi/NcmvPVuPQYOVjgAuunOwLkOxs02yewRVg5CBBY8HyZijYxFYaDkPegpCwTLLGEZTXK6lOX9Y
ZuxViXPHEOeN9SfsV0/jniKCelNV1c6Vw8/A3MvSd8N/mncPdEXEogSbmNTjYwx0y9XTq4ne42Bo
pHLEU3pzbCL8CUAP+aX2bqqgulAgCehAD6u7MdH/mw63lEhOQppTL39JgHpMs+uEjO44K4LlTxld
GNRio+udLZc3RFQdy1Rsh9DdRs1E4UUFX6O7l8rAPkDF9ZhcDFG/OGCs+ELSAMgPQKKWLdwGxyks
NuOtFvz+Tv1g0zEWZDpSa7pPk+zIe/IvSGiVp8VTQsHTGPDBR54kRSKtGW/H8SOm4beISFFX+T0m
DsOWbquFkhVktWq6/ktCqAnhZodsIqVV4iYCi8IuoUPytijjzPjXt63+mNTjydSKI6iLB64ym1aH
z4+c2XFHdoAA84ZbJW12CuMB0+iymSofuKyuBnf6VmX9OQY9An8J3oAEnY+TSldvBYeuyJ9q2hxb
YJcj1+8kqun4DHaxGf5DXfDaKj8OqGIm7yknRuiqIfVIPNp/RW19RPZfwQSMM2dv8PXAdrBUkmGW
f6vyz5mZIqLjVCyRiqBc29wXTOqfyDFQ9BXTHMBrnCMfxvYmjW9q5C2e4EuI8qurzIsvwhtYk100
t7ugSlcB4h0Py3vYnOCc7toQpUjLniIaozrezy5LiJpiqVCAkIoFauv8kMJhANmKPmqxnITpFut7
QCJ/kwtHUYNDO3Puz9MerOhDG36Ywz0HHNrNwa8FdUK22EKRf8aETxK6BL9MAtbnnz8+Wnb51hjA
iiLl+ZFxn9WFu7GZ4wNr271OJ4jmmG+tO1BOAr1MOvhYQOWA2xukc6XJ64LUtBMRC7uhfRll6Imy
XbdWzUIFtWobd1DtxHy2hf/oIiNNUAqTYbiOeX/mi0XZDs8adZRwWa8T/rKK+VHnxImHU0GP5jSP
nqAg3K1PpEe2KekEYE5S684BtW0GxKVWW5qILbLjy9BRvtZleTBatQmLnW76EK3GQ4sJwBVoXcsL
jQpUDEYgMfS1j9FwHvjTTR+J0V1GAYhfsoBXYDSFfOps81fFwTZgk4NRYFXwbsIWsMrSad0lSzas
gSdIHfWwj+pLiDdbr5+7mg4P3bm1y9TE20AQWpgIhkPG3Nc+XdPxY8cJPzv+pfeNW8awO0z/d+5R
D/YTRrQJgn4conLNhmY9Uf7IXEY912+pnyZ+XjEDiqGbrSEj4cAMFbTodkvCRAD6tcqM4dOPtmUN
A69szA+W9QCofEWznx1BmY2zdgVQ08SQQhCSBrpq4/DKRP4thxswJf8YdUxEsnHrqyF7Viaoyq9m
K7S1BUxqORb0fZMp1iC0ZXEls7EbulF17ahU+dC6CdUm+JwMIDizWRNfHxAI+A9SoU3EdgNhkGdd
uhp774Q2kTQbaigeGm+Y1q14cQdUauQt+Q5bqzDDAH5vQxxyNMO0mkUrO7Za24BE8gsx5uiC1Jj6
nz5gAmjLo1XxOdpPiw8Kk+B21syfwk7otGk8FQ2/vDG9qn6r/SU+KYHtRh49Q29AK0FHy1um/T+1
YJ+edmgohFzHbeYsTQDZSXfqQ8w4MwzwKyRPY/7NKp4s5U9FNxoXAl9v+NOQTg+SV17OsaSsXjnv
IUXtKXRBB9LWiAi/cIBS5osJ30dAMCyavFE/EGeDvO1ug9j0GIC4HDz7LmsaPV21hb9Nq/DQZO2+
r0Zu3Evt86FEIIoBK1T1r1E6Z9N4jasP4ghrGUDy7tJNyuHmFwF7OgjtzYPLUNT2tBJ3/wyqyBtc
02hLSB60vXB1NPsXB9Sc49gfLmRH06XJrZk9a9mhORCEY0wd1bEg9R8v816WHlvDYQvH3wo3bSVQ
AWoTRmu2bjAPdjWGegoGNbd+s6tLbpi7rHVvkf3RGn9tTVAblwe4tDASz4ocr9PyFqIMxqYvG02l
T1yiwidlfncif8GosHZMSq9oYPdK7TXOmVUE1b3josQy4pT9tgC3aycwxuCRZUX2ODbBJphf0Rz3
fs7XWMFuc18gOG4KB/Jg0f6TGYn0pkS8tHzM2lSpYNmzuPmPfEfmquGugd/Mqb3GLL5GCKaNXnr0
iXhZ36974KMIHzabXthKK51OUNvKvEK3lqmbtVV/KOP3oI0v8Bh3A20a5pSvuTh/zfl4m9PgVZ/y
a1n9c4yP0vxsmmaT83LHDIQBtLmlfoip7trzJbCA6qRV/+ca7m1oq80QKbQwgnzlqrasD7fyXyi+
ekgYffKB/EqrPNDlN+QTR1IX1hlbLY4pnm6ea80/8cWmw4pudvqmE1zg0vbtNdbfWzcG+x7dpbKL
V76BT4pHg6j0fdTV64Boj+h0NBB4OkmtRJRvzCB5R1p7tGkUr0lh2A4UPs18sofpqNHWm4mSO59N
4l3/ghb/oc/MeeH8hRd5JX2WrVWzZ+1/4Sx50/X8FGXjhTTqtTff7KI94Wm9QAlct7291akYUmG2
8934nAB8offxo4OebpIkDFhY2sB1Rv8nYvKXudq44mV0k7U/iPUchJuYxWWxLOMk5y+keCVeqNnw
NIiN2rKfUyUMyxGNk3Pin0udXcmqamafrsJ3w2y9hF0AVwEcoaEX2srLI+xG5Dh0B1YKXYSyf1G+
sQmNbo2dflOBwcjgMYzYvXtrwaezCSsJuxCgnKf0XsGijgbUe/acCs9ZVjjPMeqTQr8ftdcxmV+t
zF0ls7bj73TThP1saercEGUBLESe+T4XJnI1niKMDlQ0YzZEqartX+U+m/V31X/SaNy2Ly6/t4Oi
EABgd1BeyMuQn50fcp20UzN0HkrvtiyPuvllcZ3oMwD6pA9c5lCf1xUImo2M6rVR0xmnsr8yP1nE
iaPW/n+lmY7OoRrvRYJ93Zd4YgP0C92EtKGfWqvZVJl2J1B0reFrzoQ4M/hIDk9E8D0bTLZOug8Z
YtLQ3KZRhUMMjW62VzBD3cDatqwYOkPf+7W+lu3FbqNVK3j/IRs7E19vmCVWXx4KvcPSbRMfHA9T
TJ2jlkAA5/pBLsIqYs9cuuUJvfAt3E4Fy+443CfyDS8T3RyLmi82IfxIHONwsfiPt8aPzeuetcxD
Gde7egYvYaXrJC+O1gK/49jL533kpLgE1N9SpBfWUq64A3qmeAvjN2LE64kEcCghV2KsY6Y/zRrd
2VF4dwqcvbiuNHmrRXxLbYxoUIEJ9K1wKq2mbODVNez1qfwJiPi68XhycjKr3Ay9NH5E/9oXIjvO
3ItUTZS1bu4k6tZDHb0WYNoHOhEm7qjNycz3OI4Lqiey0QXHeK3GY2A2W/Ysh7IqaUvRd4BraJ7Q
2g9I/Acr4cbSrd3WIggJURKH9Kkmkp39VTk7bvk0cS5O08mJD3X/yRqrn0HnQOtEzYowRS0I/vF7
rrluFd2jpTdrNH1yN+F2rn+o1d6k+JhiyzkOC+5ogL7FmYttzI+viX/t5/cJLEGI09SdT2GX0z1F
RbQ/0Js675UAzW1ukdMr1pjaiYqJlg+0HNj0GLE3dSEPyK5zTwnN7RK0ThSW+I/TD2EfRfLaJ+PJ
9W3PLettaQ7bvryASiXlZeC407dkRGFHHnrCKVBKmuxduu1qYpA2MiYt0nPjD6nz45DY1AiEoKSD
W5BOu0n5e1UZbzEGD7t0V63D8QE7T/qnPvjNQ+TI5Q3pYAnf6n20Tqm1d0Xx4I8vim+1fu0JxDko
eFG8jZCbkDE8oZhI1SVNvk1od9jpPfayD6Ttt3l90rVTaXmDOtcz40l2cHr8YI8ZxD7jB+aKNK9z
/DOJe9C+ERRel6xiQrb86fwkYIdppr0v8CxbPuVhL5Z87Ypny3hORs3LjR8rvJY4w0p3Z9Rf0eIP
lD2V0OTr/L8M0mJtwY/GOq6123lmjcNPRXxwNSrKO+xHF7OlnCY6rNEzuEct+oXs3ZVLtR4b2Icw
ODF7Pxj6V1y/581fZD/i7Kyr3dRjgy2eix7FtTxn1T03wenzU02vY/Sd+cZR0fASFQS4mvCcFtUj
3rfneOxes9L1Mp8lXPBbLasvf4CtSmyr6C65/i8Ut5oWTjaeZLAoZdWfRKEdSsOAcTcx7Lldl28Y
VJLHeChxIM7Wq+2gc3NLg9nK/1K2yd3Uwws+Z/uhplwzyzh52pIGhMIGclYiRtnUtntiLIAW1Q4B
Aw35xU7ygOGJKuWMaBrhk2+bBtx1mDnAlUrN32B61NaKettLXqBbKp1pIstSscdKlD1UaaZvoswO
t3WFGFhAnNvM9kRWTWUFiQySsNV3Ec3RIg761qPWm8n3mA6/mHPy76LEIUxHk/0PpJUFawDQsEtx
pxYxc5LOKr+5MNEA5sKUVLn2NY5pCTULvq2A3wYKf042+eiQd/sY1MHSjyqlt3OEpAgO2GRHZo4p
NTuW14DEH/iVQ/U4JoFnk3ebI/5G2Caz7CXnzyXkZSmnwXZMkWhykKZaAo7rmKlThxJVL1aGqdkm
iSIOp10X3a1Jro2hzgbWNaFJqnPuRCEftBkdi8x2YuSnvqDqJklJqTE2E9Vpsqto1CbXfgoUihrp
oLGuw/9XlmM1fU79J26kVQ8WNh/ZWZH1bmsk4gT7y5gsuQzKfP2fAtHMZpQeGBBoXOYN7ZXUDTXo
gfBc6bD25EzAgYestcK1r/9U7XuJzjuBEHXgN5Ge2DSwY2ociLJY15V7ahOShTkwwExnxsLI2PNm
8xfuLt+xkZPS6cxtIX3EAxToBBm+DqNLCAN47pHuBK6LadzMik5Z6qo1aqlHMtlFQYq3QYbEZhdO
7SOEMl6Qqtxq2XSm5mkfTQzo3C8tNW5Zlu0zZP/nuRfZmW7Ma+uOX1jA54PSJNjX+tsOqmsIGY8V
6U7T9f7BjLO9VdMOUUBMlzLljyrvfGy/0qbGy5jafdY3Szt9dWlxkSSy4FTPzG0zZu9jZL+Kke6Q
0ofTQxa2Mt6jhhMuMV1itNbLPApSJ5SdhMEhtseD3tgHE/gkbxt1Egr3czuz/y2MfylVAY0ud4Oo
1oZTgeHnMjAm31FNTU3vMJjM81ecqZMl3b/OHOG/5pg0QP1g3poIjkhqPOROCvFjFzmoT8wj7JLM
/klvyMJhns0ifavTzBZZMqKRufhCfbgamraboatgkf9t9QkdqgnfZq7p2jBvJeGFptM3fVUsHltK
QPrvScUk+Pt7yTqYwPcqEgZmNv8Nc8pmRLvSo+GNTPqXiOCOxkwgxQAsZWbVaNSvNsVx9HTjKKj8
LymDW2tqd26OGEv6c99xRkj9EfGNrYrbsbLO2AaV0nkvUwccuTrqNbE77kaIbNBF0uMsjENlNJ9q
FFw8zZ3K2xdm3o2WFL8gInekKS+1pEzSoh+ujy5ZMcPjxtFiYN/m4wFZFU6gUilUGdUhpSmkXKr+
AElvtAHUYPduKnhTwbgu9foSjHx4QJ9Mn9c9n5llalBYwrU9UAGNdqiJlx7Zp4XokDbFcaBdpZqe
w47yygUabeCMW4RWg9KHNuRgzlzu1xi6Knqna+OsqWgzz0QZGYlSHZJ0CE2PVTe1MTupaOYlp86e
fClq3bUyY6wrVmOQnCsTUa7UCCbISv0uM7gifmJP9a7Igw187qfWXHIX70U+/8ZwpwqfTkB8fKXM
3ydOeDlXmLpLMvkV43qwiXuT7kGiUxV3WwMpEvM6kuWh1433YCL/nxn3oilOZAQ4C2I8JCWQzqc+
jj8GAyIBfrRx+BBCHaNAHF2YdDIMNsQtT66V36bJPZqt3FZ6vI4r+6mdLbZGiEsl2woj2ys5sKMd
52NUUhbdojIXJmGz2ZtzoARWXF8LoITu7PB+GR/wU+1MmpdAmWHzp/bAaQAiGx6DNy6R8iFugaP2
9dmE3TMWFlc5Z7UMi1MDq7WBou43xZa3zDozEReHwD7SFwCtkvXsUDrHTPtus4n1SvfYUkTiop4a
05feGOew9+Gk9OdBvrHrIjM1bKc2/BeZ4qh887Nv0i33WW4XOP2bnx5Y8Qbi03o25accorsARKtR
s23rM7E2wEeZkW6Cjt7tMCueJ5Euk+FhaJfEDCXdVVF67I8oO3Mo8KRMMWGRVvUQB/D61oubcRx2
LdMb0YLXOYIbB11+sHhxIeBQ2EI9V4LRd/K4DkNaN9aCmpm+dDfSpD8yBJkVvOmUMrFlR+Lov1y+
9Y7Ij5wV+xj3i57AcjbCF5MvsGU0Z0HrDC8T9NKHbia7AjgPPMqho7DFSVIQx9w4zGVEHm6lRoeJ
n65LOzjiCTlLfOtBcaY72hNJ9Wpr6pD3fAE1h+tpiY47Ql/S9q0wNr4OxB0WNVbaABdPtytmLstq
PsUi/Olmmk2z5m3EukAG92E2DMqc6hdoPYSvg7/MtvYUGBIvlOjP8Tqoghs5mztBkPtcxf98SrVK
YMnj9BuhYpBaBSQbH4IAZQkKN75DYNXZqutYtqY/jUHpFl5sA30EqZAUoXWjzQKSAd+1jDWcbKDi
0juujc42sIJDOLB2AMFC++WPipyv3NEe65j4VY/fAqXMX0VZerH0J0XJqALnXfbt2uF3kgP1swL8
az4dM5NLhdPsA5HuDNFfha2tJW/htFW7MP3QZtDbWsHpM+EzMldSWZT/jDsqYvadnSEuOV9LA8QE
4BqSC8koBeozOsMy+A4xIUhgOCruqB2HVtv46QrCzRHNEWS7uQ9zC8nxT9BpkTCKOGgYeEE5gubZ
U5b7bZr9W2g8N2Oy08JnIx8QhFqvNtwrePm7rPKfwQVVgc6xNeLyK5Lmcaqn3RyMx6wYfjPlf/2v
WRrtU2poXj1YOxxAJDldyomYdVJU+kC+ZCkbCm6Zfo8KqQNHDZaMfQ4pYHhz2LFruvEcFhGiv0Jc
aKmYMN31BPpTtRF1nqj4odrndr7rbao9ekZzCayrNe4TRruCCWVIwpu0iA7in2pwy7rYcEdNv6Wt
/+nTW1u5+qOgTSCz+9fJzyjLK/j3pIzP8sKHS/eNtTDhHwKNYI/NkiZqceKhuBl0mQU55qOExEKX
LlFJamv+krT+0XTQWXF7LLV2U9W4RQOKJQQPsU/KnATJrqFTVSPrS/uYN4piF3DF68qMH5StRx8f
+vEGpOswwNQiQy5I82IiWke0IGLa9ui6v9Z0i0RUcZkmHeNheoroX2pB6oismh7qiuSOCldBAAN2
Ujeeqa0o6PCymw2FVGvs4i+VIVgGBJjUF8I+MUgf8TszMShxgiKuI0JeDPi7GjuM1DdX5RS99GxH
KJLZRUAndFJCMa+8qYU9Ii2Khrj4sZ8VwIMcQDGNWA68p7Gr5aKiXMe0PQQpdfEcqkEh16pvrglK
bpI6m5zGiZZdZRNHl5HptiMrZGshw+N89JlXl10AJVpPKXXG9RC8Fh2h9aSfToOZwGDRLiL/j7Tz
WHIc2bbsr1y74wdraNHWrwcECapgkMHQnMAiUkBrja/vheq2SiaTHTSrW7NK5QHA4XA/Z++12wUR
FxV8jbBicmA0wS0jGE9ixY4ePt9DFAL3skIuYdiMOFk9X1+V7fgOD5SQIX+nGbgz4N3WhrrrEOCH
FKelTHlw+ZK7lrvsJrRqe2/5pCXgSBBCdVFnh0aAhCxhuBUneRf4mKGsfkReuwstCgs1n0KgJ5yF
Xbhw5M3GeE/99EHD8zPC5poJE/oQmGEG0aWnOf1XsHBAgNmAvDQiSDP5MPJ65UvaxoXfEyb0VEac
ofmUaaFBc6bGgOksGrFfSWG9ttR4rprjzh+EZScn+4K4FyvoqCsTWqTATwsRdLujsse68hSXBLpJ
2X3e/zTqeCGqD34BqQgvo6lSNm9RLBgfUa3e+SwfIbr2TCResiTIuGjXSaI5CczlIfpm9NjSfNGJ
B/UlMOHHAaJC80dXeFp9hFdEgo8uzSEz0J4UBZZvYz1T/qfZjwBYk/aijrPUfEfreN+NLeUfX2M/
BuoJS9rAusXHbywfg5Ak4yHgw0ZRHpmoH7DmGQhCCNB99RL6fwO6VrthjaaI5u3SIIC3NkXP+Tvk
ArYrcGgh9ysjxzzLXSiG0kPRpXcDVv5BrVgOX8qBSjY6VkKrUN3T1cGFKsaubcrT1p3vA+IOgRIH
Kxsd8NWgfJeDwU64WY1Gp1HDzDe1QzX8aArtCAheszYJHdloN1Kn3RXieAd5dqnE1n2PA1o3NfY3
OvOkV2GcGiJlHHWRAJ6DO7OB8b/s8V6jTkRlVpAr1G0iI3WqPCA0O3jV8v5FzGEQatwHkto4FEu8
m96xJkS9ER/K8F3raCFbrx5VzkEvt1koHfNaU+mG6I+ulGN1kNyPrgS6Y4z1S0Sx3EWqIifQLEYU
kEs/TrIXMETUanTxTW6Dg4yBb4a863tl+QElX1LPo7S+j1V3lYAeYGt+N1blTh10C3afuMiybpuM
NNmwU81E/5mDOi0EjMWcyU0d1WeVHwNVWecqeBgKV6IhgsdncsfGEyAAlDxUExo13xmxcDQtwneR
aYnwx6rYex4MaavI7kLWsWAPBMkKMYs7MekRvzal09fp1hzilQ6f3c2bgvYmELtp9+oisspNvB+T
oj/34qNB97zP5J1J57fNPwb6/Uk5Qg5w7bic5LgUyNRhQUNn5atsBGVpV4fKTvHQy/TFU+binZca
HXJPFc063CmZLt1l/KzeMDp6XMOiZiVwp6mMRq+oCpRcvZOzDckJlRYQM+uSuoXucox5QXQrfo7d
hs0aRafEYP/R904XDfOoapZGMToV/ZEiUXkHklWHhgQt8cYLhqU3Sp+NyO0Wh9IWkw/N91412fxR
ycODG+AHLqM5lOo9zKB7/KhbP/SfXN8Dxy6g8s0pdeDJz+pDZVF+9L57HufLJng1LJEPlXhUTGwk
Ln/UcwwT73dP45kQKC0uB7wQHpUMY0cswtrKaXT67UMFQa/w4rVZQr0upfTTa/wPb4CDR8TJbCwk
wqpTYBYQGWKi7VH5Ban8AafnU+1bp5KtZyNUKGkXoN1FIOGa8KFCAkS14b93WfocGPIWWz09WmWn
s7UA7EFrz1rhIVtDBqHAjQuPN1R1VcedvvBmg1xm6tw34nPjVQtNke9bE8gjGu1KQALNzq3qskNb
J/ty8je03r6K4oXF2t3QalCjIx27HsR3EDtlzJkTE6GOuh/OshCXkP0NjoRg1hHaG2QvoMRgo5PF
4b4S0peqQ9ktGxP8uggg6GU0i9mzoG3aN3r4gHwL5wiq2kgXgYPl7Z0FiqAbtSMRmFuTx+Tq0veK
ILUKta9WuzPdhz3d0uoOlKhdYXCTqQt3H43Qvgd180mg5mZQi8fSZwfd1vRvpY60ALBrEozazCB7
Q2zZ3CnutpdiAgg1g7gU/V4ZaOk0vXKCfwMdI7rLpjYRdKQPM0NJ6+dUM/2Caow3TTVVhrSiCAJR
AyARPSWn0A2uk1+nczg14LTJijsiAEMqTLiPVuPlyKrPUCend8qSU6nbR3DFvIqDtNDlTyOic+6T
eooNv5ybWExRasrPmZTshyY6+bWoktvAmhxD1R89BGgdRCuvfHdNC1i6W5600rJsQ9bmQlKj2gja
GfJalddEAhuCJQ3YzxYM+hvCX7KQPNAlhGZZS4u0CviL8sarOr7HFkxAxQr3TebdWZawrU3hewdv
aO6l42cqg4NtaOtrVfJDsLLHytV+DOBARprxvQd1Q1WTU9/o5MwlML4TjWaeJmCnlRKozYmmiXMt
6e+UoTrlGnxytOGNnYDP7tnU9YZ66PX8QTCTjg8MzHrMZ2T3TEZxofUDfH01kHaW11UcaJMFoig2
naiQ/kdE41QsWORBtoKfpdD1DieZCYJeuEfg4hPLyOZBBPUN0XpZc5pMvSNMFmjBaaevY1IzkMqj
iHR743VQBZIFS25N+WD4XfzWNiUixkryjnnDI+iL8Lkz69eGuEa1rbR34CHSCqbIj5w1JQ1F2GFe
hn+XeviIlF9LpINCxi0ATooFwP8aq36DuRmwDZWJMB8qpNzaEt7mCq7BVhAoT+iJHKBqg6VlluGT
miLzadyWwGC35t3WUbgLUkMldEwAK9bsdkyZ+Uea4DFUsyVw0h39yo8mb6f6gwqsUTM/UpeSyFj9
zOElcN2p/02hYS+JVKtzVlomZmtR4E+/pxUQrcaje9kVwnuNo2bsadBbJMqKwHFiWqyzRjPQXvB1
RKuHgopGOixY1uHXVCk401Iq/QndJ6Q8W6GgmqKOep383KpQ74qQ13cQhvzNGqRhPmpmiTo1oNEV
UbCsXfUulazvuQUzVGkec4FYxUTlNCDjVhLcyic4BOXICN/TGNplaWF68dpyS3Wdck9qbt28RlqD
iiYEONim2psLvBRp6MkrQauL2VOTiitJhveo4yexqXpBs7C+p4F+6o0CKLMyhVHFYULMd4sFtnoe
huLY4A/SMU/Poqpag66GdNqGW9IzIk63KjZm0lBz/U7JNZCZxZaXfzs28KdRMZewVsK+uLfG4W60
PL70KlnjsXDQhB5Jeb7UTY/nFe4qv94GKu7YJsw2RhDCY42dUGnXTdogiKjWhDPORw+zh6QGTpIg
OlaDrUTqFRABdt2+0wvRvI34hiXAV2y4Yve55R5oX2FaMh6zqHdwoOOOaAlza8C+5XX8JmriRxOP
31gdZ5QDFkrEzzvWcGHQMeFiQLAkde86+ovA1ynE8h2rQnRZmNzAPTXYsTjtCLn52aOAWUl8Y0IX
0DV01Ewv76KB5rHb2qOYLvtKtXuIfzA4tpUsn9IxeLNc78llmxRjuXQFKJM6s5OuTkB1r3r2fFI2
NPN7p2LUF8o3rvlBJMKEqi0G4chQbVz1NqhnvCtWsIT+vNMS9ZPy2lL1e1TOQnAMAuNNwTcg5cgq
RB2zppY/J9a0hWQ9l8qNSVyLFCh88Ee8A4P8nXjHcTvVU1oi59nuTwog+npGLCPi0pWXxE8/Qqml
yYSeBisKSPgnn9gPw0IzQQed7LR0q9fmgzvmc1KL5ZkURp9pwl1J3Ue2B59upt1B+19oNWHRKpoT
Dr9qkThBjcu6B5Ex+nf4D/IZ4d+vqUGgDlJZcK6LtpANe4w1bwE4gbZU9arnu1osN2PVPA0wJAfF
euG5f/ZB+VYnAZwcjrlDThQrUD8h5RBvMTURh6LSJaRlnA6OACQS0LIz0U1ePZfXyBpDeB/NqtSq
e63hGxWoHfWyYlkRhFlV+osopYtBa7dRwToYG6umYRWRfJkPBr19PzeRusf3taavG1aNIRreEkx9
mIT2daJ9VEbzrEYg4kX5W0KZKElRXArljhzKE2mdjzmiHbluv3Wayxolb5CsHhJ3eBDF7iNv9Q+l
zwEk1dai5I3SDYT/ekkPPYcNFQ54Ud3K3RbduGoLne9/57SGdWzYDKlqYRtSzYlGZo8idqT8gARp
I3Vb9OO92Gu7VjDewobEsMSwqyFfaD4nc0LqSLGkGomDJsXhVtH1bVJlBVPsPXZzbJ09G2wjTO9y
K3rtyNcI5XJRROGxjABTVRjM5mYfJLYLIc02oTFUTCy7RiQ/a2M6wlW1geDCiYDJiRJtaUTjDzBe
UIZqNiy9796LEuk9QrQDA7T0LNFgE21hLBwhugWptRn1jpBGa21gguPq5VXK8vkjKvx2VVvBmxnl
7jILXeNFqKzM1sQSz4hUIbYfs0PtSncGHBHVt2jK9QGXBg+m1FaFkm40dVz3fXOPYnevWXDaVKpC
hNRQGemepL55F6GCqUw7Ft6JdLJVTOI/3OQh9jU+pr1DJONiHPNn/EgPkSU4mS6+NlHHXCsh6Qee
wGHPWNaF9xQ1BqLwYgStNHwM/oDZb9inEsaTjPlVhxviOJwiYOUyKvRbtXbgQYBcOdaR/EBtZDdM
q0FP1W9ItmIzPPB3T3XePPV5svApBjFPXpUhnWu1fpcbgOSERrVj4h5AxsIoxkZYZ/r3NrSexLR4
hIeP+5Pqulw291maL1LOacEgfDRgTWeFHr1Tdi7wP5n73I9YhuCAeHr90bXlsxxQPiacgKAm9pt9
sPOIp+qn8n+orePpeyPS0HBJJS/xCauCNSvos/tderB0JNNJCAPGxeU6wxrxU3NzImlL3akyvLCD
n91Vss+RFWKfScTpDJ7mFku1+SK0LnFfZd0v1Yx3mNMJ0tWBuEnZ5XPZ5iLmBxHfnfSqpjqSKu+b
Jo6nOAG6KI+w01Lp0RiDRd6FWyMb9kQP7ktdAbmGalDhbGchYWrRROgSAAiinw+FqH6akSjTfyVo
M80m/7yx1muoyREAWbRAfl6tlQKvusGnuWmRoBrTSYEt3zSB3qPMP/RmD3kav5mJwzjDrJxOLQG3
G56SBpqtpy9NDbFDAu1S7Dj1Jh2ZzyOcncq8IybvXq4KeqwuCr3kr4gtfLeUct1VHWqPWkSFTPM/
kNSjxqitXRYM9DFNHQnE9HulN943oKxzECp+1T51vPFxm618IWfzihmbJoadZlZv54a1r8L+IWiQ
cbuqzO7T9VD7GOKDhis4FbBUluFHVOT3emy+A43YsO3b+KGhzASE+k3rLUMpn8v0vQx0SElYvame
+Q7klRND8OxDxsPcRAIl/fmJZV7XfHC0CLV1MnLKD/e6RwyXxocqoU0sVwvVKu1QD5YWGtMswJyp
1Tg7AKYrZvyO4+/YpjB6PKSs7lS662tUb4b32JAmzXcQqyIbBqg+Fnu0io+jJ/cLmQRQ30D4MYY7
HPMLF566pvsLsxjuWgIeNUrwEd4+LBzrwqQ0X3T7HKIin8LnAUONMA4LxdQddLmrqm8+2MY5BZ/V
CHvhQBlHM6tDn/pPYi2wjw9eOfM7ua/zUUEuXljSXZQmGxd/u5LKG0GANQxBwpCGxQj4zy9yRFH0
TCAcYdxUo73ihk4pVpvY7B+tyfSBUrJUWodNOqQSf8mugA5UtaPf+Oq6KoRVb+qGQCvHezdqkNWN
5gX43g7/wF1Uk7GmZY7FwxLjcRHINC0TqN94NyDTQKNUj54UfnhTy0Af7glmWAsR6Gb+XosSyeIj
KBYYgtQUQx82iQ69JnZynSwTjPW7Xiezj9RHueOLJRQO7lPgGGzh8zBzdGDhVTaSSw6EBGz1ZgjK
nRe3DlUrO7aQMctEBAfjXVG/yBysCqlfWE3BnO/vcjU6cNpBbOzVbzUU9NjNkHb9sMzkcRxBYyYx
tf3RAItITybMX4rOXOBD5zAYv6cEZbJRI3OO6Fh4w6PLaTGifi/ojtBUL4Kn7y06bW1irsQynWcQ
kWKD3BSAE6Gi7ofpO0aPlPNFcq8gJ6/AvPLJhRSg5jQwS4xZlMUqv136vggPxeSZ5ss6p38aAfVq
BelbxZLvxu7SCOVDzmeuDMJVFxcfvll/tgVcXYils0m3x9dzn0msNqj4QyNc97pPVnLMCMLCGuOD
kFiVrVjVTqXrSi1mFWBXNgJLtD1QIsg/FZhQKqBkHkEG4YUBNh6C3LLC1ZZxYDfiEhVS+eZb7SkX
FVZdCT1HA3MQkoyAZNT3wx3fZviD4UHJSAdzBWq34HgeMOkAvq4brDYVRwrpu5ngFAEKSZrfnPrs
iyzxGuNdM5DFqjF8YRdlTIxIrNHiJ7nyDoEUgjGlflAFPzW88LMAiTUszl2i4QOgr9MnFaJO1VEN
diSWsGynxAkSkoaemrdvLth7bkJsjLNWdnFC4EyJuvZF6HlPwdnhHThKXsH2duQVApsstci53C5+
aeHDUOCjLVq/iK3wNAbCISJfwfLMY6Z1x3BQH4m9ZENfriTIY7Raexz3Az9CVIHkz3AMgvNX6O0U
Lyn/oxeWE9dyOzcM4Qhc8K6nMTsDV1POPWG4lw1/auwdCJKhj0oWiBzfGwzGTqW6L+laSjIx0V0v
BY+RREZvgQZT1l6EwatfMsAwMwm5cKGhz6sN99gj9eVSIL4RviwYQbrWUhpaSVo5iSgKrD3hX/4s
uJm1R/1KTVeGYi3CsnnKkcQjyRGM/RAEPy2muilbmFgHc+NzAp5HChlXTfhT6SQcX0p1hxUdqlNC
g1EISkyUo60BoGdZUw8UKUhP5ell4VrUcUKZUCOt/oMnuhgb782UKoNoi0C0a4+/XoyPWDQBjHDK
cioNkvcIMKm0PnNk960PR1SQqoVXkp6aFX376MmF/NprxmiLaiwfrSChT1kIPdIF6TGVBio6rd+9
Sp56UKuBboR7jILiXiFZSvM0ZgONd7wJTbS2vC54TKT6beibB82bcLFuREPInJsZqzKRJy2AiNaP
ARnp4SIxtc9EMLiXylrtJGTQpkjVeMqCSiA6pmHyrJIDL+MTYXJ6Ap1FDzSyMQz7qIBDRhIb+cSq
PKzbtnGdJB2Lj7xv9edITKN5IZXf4W0uLXUKPwNHl/N9fmmLQjiM5niqA3Nh6uqpl8KDBTa/GrRn
sDntTEr84rsCBOJ7xPGZnEC5LQ5pXOMSpkspvkbU0DlfdTViNan2K4dcGEWbTYUikLyp1n+Lioa9
doayuaazEiELM7UKFKKZJ0fB6ARUjGbrNesh6vGKuaN+aAYiP6pQwE1kkKtFX7/rWWbKsQGqI3Yv
RRF5UHqsiMOpGcUkWoKhTdJNRnQsqfCa5sLGU2v1Z1fEyDRavbaIKstLIoezEDDZ01TI+GGheyq5
DbXiOr4yGRgMq2y+6+YglVvOqDR3WjpDhd2OucVBnpjnYB52njZ8GImX69s6VwluHurSjJdM1RSw
qM+JaFSMaCPKFNF3XZ2J+gZLiMnaksQSnTnTBVmXCgMocot23FyoFatZSKoxChzmlODQxhnVdRAh
6XdXl7NHQ2+qz0yTum9+kjSvoMJFylACkZOdVUC61tJxQQNffgs7jC2hZ5Gvk/qNI4HleTYbN0TB
rkcbox6xnxSjm+0aCbzarBd7eR9ODKCgJPTWCAZ54VYkdsktAqE8LJpFOW0CvTajs9VxvoUvEcWv
idrHS6/TUUOnKG38IM51ZDR57xR6296bVME/9I4EbkoarrZtzLGmYQMIHyOtuEhp0/IewNJVRpyg
ZAO+jYrm0/8zPPJgiOhi3ljbTjZoz7vY2eoYByjwWd2fU5umUCfIPDQAPwtRZ3iDLFNMNCzuSKBE
oImU/h29BRCWJEL3A9wc/VFPUpP9WPd40CORYAhkTx6Ac6Li1DUoKlTvbm5OvscgfTYAHslLcxh8
m7KpTlZNRPqANHhKtIV8N+UNGi3AdBAl7+HQyPelPhKRnHjNScZwhChFQ+hTKxGv4Vgjjfwv0S8b
PfL9/ATsCHcRBVF69BqJNfX4TlQVXi3unK25bjv/97/+x//+X9/6/+n9yA5ZPHhZ+q+0SQ4Zbv3q
v/+t/vtf+f/91fX3//63rpq8zEBudVM3FPYqpsTvf/s4UnDlD0v/xeES7iRoqpOYDWtu1M5LouXX
Q1g3hpB/HyJptUxUEJKeoon7VJLQlAXVC4TOmW7WCyVRqcSxiKNpfPp6YOnWxSm/j1y1Ra8DpK5P
1YJ4SoeuJQWiY2A3c/raTrkkBlY+fj2mduNipx/p7H76A1IAIS7qk2o+uuNG9D5Kxfl6CGn6sf94
ZpSmdV0Xeevli2em+qjFNXYup3IOJfV7/A17yxwL8FxYBthOHXfxjwa0FFHWDA2n7/SEzy4KbpcO
npf4HXkJsfIFuPKCUr6TrRW72gPPtL8e7+qEsf4ezhJ/H24UFT586LpOFFdWzbJedY7qkCV1Y15K
08T78z7+GufiProNSJpQbvoT6/88fGffvaRCvRCW/S5d3rqo65Px7KouXgNLyfVkyMeeyYip9qnC
r8V+1FZnko169dkVtt68mX19J28OevEGDIlrJQTy9ScXIqtvl2tl1W7HYzUnFbJ4grZjw/C68fjk
q+/A2ZVevANsdeLOVKrpSiVHtZMFGB3Rjo7oVGbZLtrFj4lNspeDx3QJeJ5ptDA2yZyC9ud/ePnT
T3o2cflYNrnkUgEBLggEZ6MuggfraLacOW36iOJcx9F98wbcnFj678N6fZL0gutPN4Ax7dQhyX6W
rJu1yA0vtl9f5K27bfw+WGGpZmDpcn8SRCqNXV7h6NMQmrpK2dx4slenE6uAoZhIwCUka7+PJblN
Rgqp3J3olo0OQGse6cqd+2gUZtJmXEg/oNka868vUJr+1cv39HxU8/dRK1lrs2FUuhOsZicy5+oi
W+rz7K7DG7LoF7UdbmQHbARf7hvvz7UPiCLqkqFqMnL5v2b62fyRMji7sLuGE7JzQqTyvVfrh6+v
Tp9ewT+v7tcYF5MFr0wipbD1T00jJBtMvx46tKLatkIbIgMz6UYYXkdTKmlOVURWzqiCqBijfkDe
jYAh1gIscShsXtA2pCtZQOtddAjyI9oGjjtC2FMyKcOTF3UTtY0k0ELGMRZpwPENQT00sWpQ+kVN
RhxMtcYAhqJJCJHOiCSI6GYOWVNx8+0YkH7EgcPCV+arQMd7807vTURKkPefw7FceanEUZBp0U4i
qm6IMshmQB7MIRz2rueOazeGac92PHTMwg1tqQbXIdTmNz3pEbwBxg+eAY7+7A2reWgLompFovwo
3orymqT00rHkXt2LJqS0JhyqWxNtWoL/fBSWLokqmbOSdbFayrXuDz3qkL+WaCjRS7AcG/oUTuJY
/2inoIi/BrtYJbG+myCzrPyUumtfQ160ko2Hr+fWXzuBry7oYv3zmkj0dDolJ/3kLoFzr9zv7QH9
gkPTyhaW2Z1iy7P6hzAnR3k+fN58c6+tTQqkHCI9DBG30sUN1QZNQTDmF6f8Gw917tsEFs/HpS/O
gjuYiE5N6vzMvLVKXX2jzka9uLOukZhplY7dqRnseo6Hfd79yJYQG6mTfxA4vqpWX9/n6+uixG5a
VvmPBJXfV6i6MiIVzFjOjswnM5jN/Zp9yxbXHsDt5KncYM3tZjdv79X5+mtY5WKjRLlbSmRN60/g
G9xl7vjsJ8gsLWfgBuaBc3O8qzdWVhRNVSxZ0vWL6STRe+QMyGWqS32DVpfiuLfqDtkdWlY7fUib
/c092rQH+2MGs/jLOrpMrDkXe7SqpvaKTqo6IfNqF54QxnsWalRFMIpAlIT9JlMs6w41dfESUjF0
8An061oVyVu/8ZCvXv3ZjzI9jbOPgRC1Yqm7XL2IoIUvuy3u4Bw1+axolpB4bRCP4Vy9vzHq1Wes
KLou8yJxmryYWpZuVC0kWQ5om2DlduvkuVz1tJy543Qmw+3NuTxNmj/vuCHyuTMNDTLH75fZM15N
zEh3Mnf5ut67a2XXvkBFt4WnG5d2/dn+Guniu566rUv7yyAKA9H6LFixPN013+gRzcsl5N6vR5te
+q8u6+I++qJeejSem9OYvWfRJwEfX//7V09livL31agXLyOdWMqpvTZdjeSIi+YYbOqVZSdrvADA
A1c3l7mri+vZgBevBpXEOstrtzlhOChnMrYBe9gVSyzMD2a1QEeWzIleO9xaBW7cSPXiNYgGhVUH
/fUpq1F4wgVF4nnjWd28l9OrePaqSZ6WdDUlp9Nk63Sqfo7sZA4MiHgeR7GTeXB7k3n97f71+C4+
GglRrjgqmfadna5lNrY5VLZPdT7VChQIsg/W3dcTZtrXfTEh1YvFVCPXWjKLhPuoo1DDntr2ey34
WQHZ/3og6cYbrV7sMOtOzsxOkluW7Xad7ikizpRNuAoc/Z8tVr9u4sXaEdGFqVSVkZCn2CNPLd6X
q+CJXLs5aMp/cPA5f+Eulo++s0I9plR3CjI6p5Lb3Wuegc1e/w8f1MXKEaepoqPI605+9ZQImyJQ
wEXtO4IvbzynGy+0drGCgIsuu3HwpinYDbNuodvJQ2YXOBKXkp28Q/e1b3/Ur05DgjsUVdYlRRMv
pmEmphVmEbM9kYxUWcZWL97j4jWN+v2Nq5vWhT/m+9lAF7OQue5HXso7rS5Lea456MWWgQ0SqTjw
dVn+o2XqbLiLqZhjWhEMte5Ohm9sS/oled/Nv76kqyvh2RAXE1CPXauCkdue8P3aInC8UH38eoTr
G8uzIS7mXoZlMY0TFlscdjatQ1sIHN8hJHxRrc1VRGjUQjrcGPPqSsgOD3WSQiyScbH4ZpJk+npk
NKf+Dbe63T8Wu3YLkN4/6tsQW+zhVsHo6rw/G/Bi6UWfVJhjHLDaYyToQrJuVOTawo1N+q1RLia6
iRkkHwqqCD0wbTox6Cp+pPHn1zfv+iCGKuqyaImyevFNTkNO2lWn8gqHLQYtOLzBsdBPXw/y/5kV
v0aZXrWzz2MPkaipDa05hWvUoNVMJFxrxrK+IV96DiyuJhAimbn218PK19/gX8NeTAxf7MsgNv32
pO/0ZbDC7ewoDu5rRJa2tmjm8BpnooN+0GlW4hw77Fy78cZdrayR2/H3/b2YKkVoYTaAEHdqnY72
82zc9lv9js75N62Y+ZvoxuO8fqc1EXiHxHZYFy/ev0jQ8SNiweT9Ixi5FTbCLNgWtruOXxHJVCQQ
tWzDb+7Br76Cv4b964t+9oCzqqm9GFT/qZ7DhGQzEjrWvU6Nv1hPdS5MYV8/2usbLk2lEyRpum4Z
F6tlBDoLxwC7H3kJA9bOH6nwL5QdGfQzdZU/a7fWmKtfnbPxLpbOAkcEngLGC9coHJ+rh+JHuyIP
HVKAA9VlwW5h0f3Dj93ZsBePM++6QtWaojsFrTETQYwJ2ktXZvuUeNav7+jVheDXSObFt7yVUfmR
yZ6fFMAIUQTkYqDaj2b162GkGzfysn+HpKjQib+dJmg/91YkxTio3HfuHE2VPXW5iv2wUo83Rr0+
P/+eLqb8+wIkxhWpXrmMzYUysDADgD9PdiTqLdMFeR8rc3FjvKsnxbO7+cfKg/y4jsTy1G2axXRQ
VI7JmmOi7Tm3Vjnp+pMzwNlTQmJbNP3+2bsXFYEViwmrHIr7fq7bwcIUZlN/zVhqNtApqs2Ilm7c
0atbCe3XoJebI6HI2zJS+ARqsbKvwQm9Inovb4xyffk8G+biNYdNYKWezLWxw1xoTjr3NuqaNOVl
vwwc5dZLfuuiLl5yo1ILYuNZPBEHzMWXZOGdsiWu8rm2AfcAdWVmPH09UW6NePF+g9wj4Rgk/qmM
tZ0O+AQsYjD7eozr3wS42XwODFMWL1+5Pi9wmIGqYTLi0pmO3bjDjthjtJlkk7S5Q5544why9brO
hrx430xPMw0rcfuTCTq+lZFfDvOvr2q6M3/szs9GuHjDRiGzFL2k9B2vvVVFz5Uzx6Jc3qznXV05
zsaZrvTs7RI1WWpLw81PnakTsjU+SFPCcOT+1FCONWa68irxXfGIH06j+wQSVN7GqyKT376+3Ksv
+dmPcfGSN64nia0u5KdAQxZSQypDFJa/fj3I9aXkbJSLtzoqqUOXpBif/DupYfsevmcbROr+3ECC
oHtLf4vt4/1WYeh61V83KZpyO0Xq0b/f4zofQrMTrf5kTZtcW3/wfgYOkBjgnEsSIm2B+EPsrLb/
Ai63LfjGlzayJfvG1V+ftH//GJfHWWuorEEmkfQkPgRH2SZ2k68EsgGEevDa5z5ontmtQa8/119j
Xuy/yYVVQecyvXrtR5J8SKAlKd58fWFXxzBQzlBYtgzJvJg7AmQhl99lCkMZDvvRjoWXpH35zwa5
mDqa7BtcChNUiMpjRpxMLUogi7LyxsVcfUiGqWBKNhRN0y7ee3K99MRrveLkk8IxZj7OpvrGENfv
168hLl75WgrLtKOBeKI8862TLazu2Scyk8U/uWO/hrl4LN4Yt23lTXesgxO1d8dDOWy+HuLWzbp4
KGWhEphoTIYKHDN1rQCAvXER07/wxzJ89jguP9AcIJtAYm75xZMgHwPlaDHJGtTQX1/J1eX+bJyL
T3NHmjb9Kh67uqzXxf9b7sWbG7drj566EkQ4vpWycVlcavO6TuWwq08hsRbwF3z3Dd//15dy9exy
PsjFU7GqNCvH2KrZZqgbyMe0wfJPwswQ8iSOe7zZtpCvPKPz8S6ekaUhKhEA8P91OJPm08dfW0At
cOplvPxH/R+V7qlqAd6Rrb+u/uyDacqJq0CDpcenLtK1uvA2iY2Id9qM6q//ULtyPt7F22oWWkEg
M1sNeenytRi3iQ0j7ScGolVs97e2iNc29uejXby0AcpFFywT4hWNCJGYz326NsNncHCINXe1uray
l6RZ6PpNKcu1jcj5yBezpifXytfA8Z1Q6K2LB1qny3Ih0l0wHb6GfC5vzNKrs+bsOV7MmrGxRA+R
L2KzZfOzv6uWrjJjA7wc5uWRyu6NdeT6S3E23MULrppFOeqj0U9775Jqa7U0591B/MZ9PaAoPtwq
xt8c8GLTUeTq2Md99pfmqZx5W2klIAqCZtTRQIH5sbt1ULu2thgm6kfyD0Tpj3OaPMAf6GKxOEU6
uXzSp9YE0Ei+33hs1ybo+SgX04QWqawaQ9qdxFjbClX7GJQJNAqwsqqMdWzibIwPo6V8M+rquauN
8ta8ufbNOf8BLuZN0nsWGAcO+PU3cCxgIuiEweOwezu+b9b5w235pXTrmi/mTuEXXAxHqZPxmD7J
C0Du7NryF/Xu9ljylcujqU9rn04zXwnlYv+BWb4r4HfD13Q7HJFSRbRiCuNG9JARkaJafx/J/nzN
sMSs+8mDKU1odun/kHZlu5HjyvKLBGhfXrVXuby73e16Ecq9aN93ff0Nuue0VSxds8eDMzgYwBin
SSWTyczICL6HCqCRoxTWtS9JA+oQCZRNUK1feAgPqpnXBYD2tZCWtsa0k/GfpVz50DWihIx4ku1U
A9n5x66yuRKUfXVdUzW8DKkDEMaJ3DS4CY8i1FT40wi0+H8yQMNiVU4CO38x18c8f5zj70r06+Pf
v3WE3wqr/6zAoJLnLJtBat/gu2M69q3wEdxVfvFMyrpgcXIXRvAnR4fKdc7MkYi5utk4dSox1TnJ
x3BI3bQdruKgfALfxB1ffaYcd2aLcjMQb9aqCD2lY8OjVl2CuLcavTatvI+3cCMmnZkhPrJaEv7w
QMlGozlmcvOz6Cof4D6g4WTe/9gOOfQfbR11bRL57Q7KT/Mx6/VDA5q0SH+Slw7T9IW/MO8Shmcb
VAyMVC2adK7AqnbdAWCqL8FOs/KDDggKapq4TJTdx8tjeiIV9DBOOGjQiiH1RRUYcNUqv2Am3DgB
TYXxWrfw1IKR2rOckYp5Szai4BB0zbEFN3Y4+1CSBTlFa8qtyDjGLB+h4kRcKhVEoIX62GmvIKIS
jVNbMvbvY/cA1fm5GwazHKg1JriPk/jMgSJH0PV9uPwSSMUtqmzGxyJ/8IUzaqJkqKoO9Xo68HXq
INZpDRwK5CAOENt2CTf5LnCXGcP0CSgNqz2oFZ3FAWly4jWRtEuuWWCKrTtLxhPjf38EHRw7HQSE
nDD0gElB19HCibDBCe+qbuy2DNzBVgHwzBYVJ0EIkkDRfeyP9eyDPMDN7MguCUOlDU3tXfljuh59
JpKfRChqlzXsrQZOKlEAAps6EnGnR2VZtgOwqRKGHYG9i2x+Bw5Qa7jv0P1j12820gAdLBWoC2A8
COg7KmZOahvjQcJ1+K69AxWaW303upHf3hYWK5fbiDBnpqi4CbaNUpBiQTpWNeS/MBI7lCeGl27s
ny6IkgxcG5p5mkp9tLxGwhiKfI6EGCeCdyBKXCIjBl/TDmPzFvfC7B1u7J+MURVBVXgMzoBK4fwU
jm05z6q6TCfR6w4Esw6FpxuQ8GLkgrV/2wFzZYvawHou+CbrS1LYx8jFCczhgQ1VYHiHAPFLm/1O
3IxikqzyPHFJsL2eL65I5LwNBEM+5sVdnUG84TtUdD/+ZCwTVH4gBUsx5IIwnQoQnnYLFDEw2wAt
e7C8MUKySAIidbjwqd5XQ30qaJKCy5KrWxwu/hfUIa94SML5ZF4FRGWD2Zn8N84Dii+4Gk74gtes
19NmwF7Zpz6ftPQqSLm46aQXIKgJDnLxC8I2oHGvnWFg5A6b4Xpli8odlmqKRLVV+1OD8jSmYCYR
BLrQEgNeoWoXX+/UcNfX2dJCQRXT2EDra6z7adtdFUHT0VlXFEDtz71HRHl6FBecd3CQW9EdZ4IZ
01Meil/Q17G5Xc1Y8kZ4WadldMW2yyYOP0c6MdbPC9g88vn7J1x1lftTGVIJ6j99IHnfkPEoa/s5
qDWNmXEetrp3Z8ugrgBt1BplGPAA+I2ug7IHZtcB5gvv9Kv5leWTW92LM3NUSoSqHlRpe4HcOMp3
KNr2HmgWh6vBim54FwOnNkaoY0wOfLyVW76hCzLg8vALRTBowDOoRFKxm0X1CLVc6OaRlkVig4ql
9sM7EHW4/RXT5IZ/6IIm4Akqg3nvosamJCB1KKHEB1RJ8ZSA6NonHH0WSKOD69kmZT1IOis/GAvd
uB/OrFKHvmv6djbmNAEGAvz0LrgbPNKyh/qLozESwq2URUeWpxoSCiU8hjjPD1w7xy36vkly5EBI
YUvo/BaPoAjrzMUaIQ9N5gCvWQi87S+JQQHRkATs6lufavUaEqau0sUCRgmKpXkCRhOQP5CDmcsz
mqRsz9mI4hjaebdHXRhJPaQR5v4hqwD0aXiV7mOPdDGzPXM7ietT9wU6v2i6SqIgiwqdGhW9EHNg
BtDhMIEnnqDbbAfgq7EITGB2yYO5uQ4wxmVmx89gg85sU24jDFyttVWZHmNozu4lO3HTLxDKghYk
XiyuaM8+NCwYrkrc43K9mJQ14ERkZuncfaDgIYAVIU/fks8c+Iv4p3qQzeZZcqD6/CP8+h/tUV9S
KhpRUJKC2AOVdN3BXyM36lAwjVQze4AYXQbWG5thlfzWi1Uit5YVQcXwFz3Fk7Ujhk3EIcEbYnY4
9NktjOL5xoxDOXkyD2p5xr5uZDi6iBCH2INNxYDU+baKc9wlYYBPaSSgypG+BdGDFDLuvq0wrosi
gbKAhFhGAercCB8XfNrMBY4+b2vfcp/0f8F+PlqNL6M425i1YPI+czM3HtRnZik31aeKHwQJZglE
KPRTJ7rVCls2JyfzKwucmqYAuqsdqwG8GXTWy6X2dO7xAIgD2B3c5rBgVnTyl5vFAgGb1SHoMN9l
ZB0XTrPaXurqb5RwNjJQCB2zw4Q6O9QZQiAjobsAkjTQCn0rXfD3vDI8dTP+oK+mGzyE7nV6KqrQ
oGtV1sTobhJNFByB5HF0u/+Gbj84OABDcaBz/iRBJcWEmCmrIrSVL+sSBoAFBbZlWaUyEQC5l7ot
mgTnE/J59yFOZopHYuDVe6UzRQfyoLYI8nrIajigeFOAmYquGXuwdVpl3Cu8pCDmy28VgdXtonbJ
0EaiEB/F+8XV3OUqtSqnxkQjJsnZd8vWUV1bI3/Nyto05IZRgR7kCEmaorfGX79RmQrYmwZLhrKE
Oe94P7lm+hfZStq/QGCH97eigtKRRmYmQapi0GZCjICowEm06od6sDHMv6ttYR++9I1d3UB86zFj
Pko2IwduN00DLMBATkYdJaUtkUuUSnrMn6HVZoHjRPpaWvIOTKtWcSOBr88yXpjJ2OZ3XVmlDxT4
jaDQiaAI3rPMbO5IIwkCbxGi8F815rbSMHCgYEJV1vEP/RbhGpDYJi0EPkmgAuOyFQMTN4OcgL9i
oZ82v6WO9EtAMiTyF6G4xPMODJzzUYaEhtXo6S+MaH/rBwlykDHEEPiYhcHbik7yyiIVhad4bvJU
7ubjMrQFJLW5fYxBGZNxFDetGAKvGDwwoRcjg3ovgjNVLwokepDZBRkmAgAIIoOnydLN+k4ArR5z
vmPrNaSDhOCPUep5MtRgutfAfkNyhGYHGnOfcwarEYEtRIOTOSC2FQAUHnuJbFbnL5DgA/jY48qY
pxMkRDToI4WSPUOLjrGTW4EduG9RQr6M2Eafdi0GI+IYomYEvLnd3uSOdhv6eJGEjgbqHKfeQfCt
2lcPDSZmWN65uaNr49SOQuozioK0IKjzAee9NcEIeCXb5a5E+5aVx26tFIFFFTEmgdhCV8eWTosA
ek3b4xiFghOX1U0C0ZZ5llxlih+ACpB2otD+ZOzvVnBZW6XOg5ZVEc9NVfH2RCBFwMVHbRpt+Myf
fYn16mJZowJooEB/K1XerAHG/wx9+tfqKjPlb4Nn4IFpf7y4LQ/VDMxxkfkICUDK8ysqXAIQhEc4
63klOGJ/BKMD1Ewixvt8wwps4EHHKwBkXwxkSzOY1wGyjY99nZjK+Kyq33n9/l+v5MwG2dfVZQvt
jxqaCwjJc3QvSLtA8/vpx8cmtvLEMxtUWiynXWcAOA9d52/cY/mgvPJQnTfn2xGUCG5pgzyuS5yP
bbK2jnI+9CCDfgjU9DgMYCquO0sXcAtEIuMLbRT4zlZG/ozV7qmg4Re5kouPBboxkt/56S7y2VBe
8tdSicmZGeqennOI+c0TXku47awIkg/6wmq0kG/wkQkqzRwlsBFnUpoBpQbmYrBD2/lPojkW2cNz
aYtXxp2gMDZvKwgaGIMEclbhBZSCKJuDOkE7VggiBEF5zzuxg0bSk3rLeY0X2svLxx6xlWKdWaNC
bg4+RlUQ4el8ZUUB2hJYose/tG7yAGyugGLQ3xTvNz1ktUby85WHyELdyOHYpUc1hjpFZligogRV
I9QtcpBch5BvnH5pQcRw/02HebdKD8jnaZ6qrZDExzAULAmEVK3B2s6NgAuYOo9/ZLR6LsbvJqkH
0+gk/P54BAqIuuFOvZVd3g8sjQHK3yqqwZoEbkQMS5Lp2fNtRMtnkjJw5ByD68HuckxnAg7kyJI5
4vNJFibSMibqaXMTwaWCjhyA3ReoJ7kd+rrLsMK0fZWT53T4xvDIzS1cGaCOdVCXqhjm8P/kAJFL
lHqgVeXWh8BMnNj+DCrOkDQZhDu4UTD+QsWqoYMWJ5dJLU74Aqow/rpEdYJUJZdT4/U+Y20bBcIz
a9TaxDqLokLVo2OEiisZqht8yZsPObtFvBm5DHDz8SglaXifnruGzmla0Ct9hOS0izCXJfi6DW1G
+TupDcaPIZNNaMsv8D7FFhpgc5QNKmzVbVhgwBobmXaHFAzQw8AYOr28vBAPUfMHaJhHH5WuIIcz
F2U9v+THIvSEDnSe+DdoSzO+0OW+nVshy1xFJqNvwD5aBcFLhtfeDhNDTgz+aFM4LntCAQhxrPz1
Y5Nb68JjTCZ0T7JxMf8eD726jE2fHMN4cVpw5LUgz++Ch4+tbKQbeDxIyOuBHIaCC82cFg6jNAxF
Eh2NRz4j7Wev+yrdEBDfdJPa8SMzmb981sKgBiEAxZDVy+5zOsf6lPR8hJMV3RluuG/dhvQurZCN
FLg8V8QW4N2ovvOXzWChM7JJAQswsurRmXaL3/j5TrSba1bhaetj4QmGhzp4SzHeQl1cbVfi0TTA
UNAdehB+x9mhg6w941uJcLLztIM89DAOAagAfh9d9+gNlPSUHHH97TlLsLOdn/zqbd4OrtgzqRs5
APyBFwReAqoDdxZ1dOWelzr07mHue2cr30ias/AmJjgb1FnyJwK+g+ThxCzqb3kIshwBUx8KYBF0
EyPspAHSH9qbh/yASvVu/A7KXVJksVmHbCOrwhpXtqhzXUvlLIg5aFGTndbYHDijTUJChlHA1p1u
QFn679O4c4PUxcIndVwaiwKX3A8oQLqkihT4yy9SHiR0ZwyX2Ypb6/VRN4uhdGBnLnGztA5k6O3W
6gTLQANxPJRoWRpIjh2GxS0nXVukvKZQuEgS0zeLwLOITg1qZCc8LL9CULrFj3XFMHh5wZxvKJ2p
gtp7QAcDiUd4nSHHmcWUde5YJqjTvRhNKDeaRDbRgAbLjYAChOYUz8v9jL5W4rRfmd/tw10UeBop
p8ZDNDWQgn6LXM1des+BQM24V93KCx4+Z00SQaCJ865pdIMpmpEr8AoCS7LLHwpb+tq9qofJap4F
BxLvnf2xi2xup/I2fYNBByQ+53dpP0MLDszxON/VVQyOtvr0334/5RFJlyayGCAYD+V1OT3q9deP
f/9Gfg2XWy2A8gdZRql0iGFAQc86BrBw+ArFdB0Ux4AgyBi3Seb9vy+inNmkHynLUNYFpyAYR9No
DlAnWbpjNjK7VJt+9740Gj5V9UkvheTpMLgDILWZnV4TVl7CNBk+MmeIyEbRF9pqI2nKLr1TJk5Y
sJGNDW7CwfCgseMCY22gYDo57dNEGAOh4fwtecAsKLuwuHVtr+2T6LnK6jhIZvG8Cvug85ot5FiK
mzq5FzxhcLI05xJAYtHMvkD1hOFBrG0mR2RlOINYaD3G2ObsoP5CZd9JrwltdWB29596zJz7DnXn
BHk/JZqMZY4WJHZJ3kCen5JHSAP+gpV78/5e+RB159StNmspuFQxXwueHid6LHwIyGLW5i/uN9ZG
UrGEa4SxhJI7Wdobo7G9oMeI+y1/KhwRyOyn//jhqNiSxhGejGDEJy81AICAnbyCBpdJJpX/gvJh
6/Y2QKiOnia4T5ALnbuJokMSTgrSEOdj/pWHJq7vgcANasJU4AizBzYdVnGYfB3qTJKHFMDZEOhC
Mks5SzHlZVqQFXZlrjpRVnwbEmEnQEBJrQZWpWLj88EYuCLBBoqCEo3fSAvMMUVQZz8NYOzJnXif
W5iuuZfBgR/an6iLAGuwskb+mtWpm6O4XpogIoml4C72fCT89K3dYJJEd6GkY7Nuio2b7swgFV8g
h1N2XQX4ZsTt8/S5Z44pbu2fgHcb6RGqBiSTz1fEQ1MpnQe4v+wVT2mIISzIUd22qIpIX+Jb1h20
QeqiSMgEdJKXQwCYfmtrZdhDeeUtXidPKfRgZT+yY6vcgV7lJsfIRf8V3FVswNZGRDmzS4XLXMly
Lif3hOzF6Phi1nR6SHNLseSr4ppV+9m4FM6MUQfAgLYQNFbIpQDV+E48Zca3QmEZ2cohJJSWVJAh
oGKGpOv8yy3qlNdVCc+vkJnPpmwBiAJktNpjmoQwO8+P7H3cuG7PbFLBC/xKIcgPYpLmdTvhqvNn
19jzfuT9+yB5ZofyykotwEwlwk60aw5AQPias+zJRf43CIjNRaGAISNHxYQbfQSqZQC2vn871FiU
H3uQuARBCKstuBUWUblFxQLZOPJk6iiLelTUeOCXx073w1QylxtVjswFDB2f2Twgvg3QPAE8Qlfo
IMlSikWdhPhIza6w2y9pikZgfliczuuVz7SrFWAv3+1RQbEbM6Gtu6A9EfkHogkwvIKp1VL20GC/
Zt6fGzcaaJpF8P7zGHbQaeJt6D4EpQrB7ReSOksuUp9j6KnAB0rQXOivmPnsVgRGKRxSYERPBlfM
+THTRx1qXIrBveiZszR2+gAyale8mx7qzBJ08H00HnRzbMY33LQKkus3YA65us+taloWy4vOhcfl
dnEnO/uO6vGNdJ2dZlt3Iyf6yUTjsCxSR3uMIRqNSZUU1fEuOZAKJXDrDhR/oBQoIIklwx2fNCoB
iIPKLrAHVKTMq7apl6ggJXnlGxTg7NJKLeHeuCcWke69sDZ28xCi/vU/g1RmqTd9lhTSUBzLRreh
FmWlMWiHRv2qFb585hPqEgbHiJcKNNq7bqSlHAx8Qv0LGm6/wBiLqzVwqxkwYYxcAHrNSry27h3p
3aJGipmr7ESbtDzgtTo6qvNiGvp9PUARMRNMxsK2Uoa1GepERAroBFtOwUChQ7Sq3dobQuBX0Sr1
Oy90PzEyifiyWhYVX2QhjPpJRHzu7GJHqHcBSUYbABDv9jB5c2cyK8wbVd8zi1SoFoqgzMro7ZoL
9hKg3emOPMrZGMvNq2e1NHIoV1+sMrRS1jnc4a2Dtg2KsUQPCGA71n1KwgWdkq+3kDpnnMDXXR1V
0bF2Roc/RYJZ3gjAV+s2ECKVBSAjqocuJCozS3z42F02nRJC0ThyQPoB1Xm+RH1SGwkaS/WxTr8W
kFmMgOvThE8AteAkKzPUwdbkshVaGaetsit0OQ4SjhsUZgkdVQRKKICK2F9vq/WBzAuBy1AIpSUN
sKsqteLlPA5R6+gdER3uEEAL9fC72mHYLP7ara2UReTOaJACxq1QWymGw5RyC64iYYa0iZMKkMLJ
GODTrQCJ9ivClaijuUdfr1wLWtCGA7tjmOzKHHNhMY8hW7uUWPQPW/eNrKCdjZYbpmvpG86ojEis
2557wfPbzLXUNAqG521myIqsSJoKNJaKXtG56/UAnS7FrIRH4fY31+jAWbmlOUaFB7di5bd4/DIB
zFsfaW2UcsRaLqo54vLwKB+b2OwG03DTe8MB/RvI0VAkAg9LY82vCxPesWmYjJyhJEq4TqmcOQlD
ox9jPUTOrO5zv9yTOdr0usvJfaOYJD3KIerwmUoUodf6n1361olkoVH4ACePtMjesMOwKtu8Wzhg
dP7y76PJ2hh19yQzD6GOWW6OZFQySp7m8IYD+9LHRrZ6OmdLom6cTE+jtBhCUq4vTwYA2ItXPQtW
aEVOYbFG+LbdVMEUEY/xDDSrqMwrrcUU9I5kTSBde5oOoyf4oNAZrPIgxmYNKZnQZj1Gtk4fCiZ/
bFLOIgxhXkqqDNB3nB25cHHqomOx8zNs0AXnUJi4BBxPxbHRcF3n30Kd2VQnH4K+11bLoIvNatHE
QRjB51tn0IF8kABGaHLMX3iRj3qzXb4yPIO1JsozirhJR/SmUE/7HuZ2gBH53oswwycDZ/lWMkRI
+cQ8gAJ3/POxZCodSY06aDAETU4YQauT5tHgL16PDtzoG/7HS2StkPx8lZJwYmY00WwUxzn/pcix
JfLMLvSmCRUFOzAJoQJJpwRLF6VKCIGuF6ij2B1ImWOILhJOJdzVvuiHLvOdsVX+ASD3j0UqKA/9
GKS8PocQFNGhJgRomK/sf0MGmLY24/DKFvV0y7M6zOQat3TbuPFz+0x6IKECPlryKOZSH6hSO3W5
Hx9/ts1chMxRGGCKAF8FjTqehG5s63HBc+O6f4aCUezk19FroIOGizylkp8ii1h1g5kCfrkySblK
rwE3LpHvSGqv4MB0oXnegppCtHlI6Nr/cYFk31eOWeNxnvBGFKJnNjpExqT+wjmxlT6heI4ZTxaH
D3N1lM/UZd4n3QB7xUG0oOUAybTUkvZE2pF1wkmEvwhjOmqGokiIRmisWKQI7SJ3MFULhcmnv+Cu
Vjd63YK4yc37eJB3n9lM1BVQMFdlARxV55uZiQKncVOh403F3Y6qqfjp9cBbEuQ4OqvUTVVjEphu
e+jKJrWh4ySlKqdoyIzuDUxX3S1fU0s9aNyhwYiRXbrGbmDi4raqRegL/FkndRizMZ2TqCzwEb+B
cGdPxlm1B/EJPax94RTevx9KwYlYmaOu8iBOuWwWZSyxeVZCFR1dVvDcesmtLVAX95IAmQnp5/I4
GpmtZs+Vdj+oPLpyD13w75nez1ZDM89EQzB3WYjLbpT2k3TLKa4RPzMckbEempkLsHEpA/oCkfl+
cmekW6ol+MurvoNYO6BBe20/ealdBmxoF8M1DOoqj8YQSioZblXhsQKcHDCh0Ux4U3zsiX4sbqGA
FTCJg18c83fvoGFJbSe3wGfH5bEOAuhre0qN2kX7Iyw/c4Wv7FBx2eCKpJChvn5UZPk6qHowXyyM
aEx+Bb0UlMsVQD7ATXShJ1killVcidAfKoI54iGKEMMwsRkv1jaoZSSxosQS5Lzf0p63gA9ZnRr6
iqKb+fLX/C9K2axlUWExEaN8ikeUB5XHoDGFAf1SMn06WeUTyhbk3h5NlsrtZv6/XicVF0uowi9V
RtZZWd230QHI6j6rIHgYciYZM+NbTL6XXxkHbytNIVIuqoYBSF6h69p8W9dlrb4lYao31phsqz3g
USerPShW6ta7zprZjZ3NDV5ZpQ6d2MrtjAoD+aa6AulkzZV86J+h345aOrnI/4KIcSv5W6+USp8V
uZaELNC5FxyGyMpbs9qBERr0thhHeNCue7SVluvhFzdAEa16gCDqbmCJWWxFufWfQLmywoX/ZLxT
FVr9/DRGidlD6yReflUDswHE+rSUFxNhpTLOkAoqpi3uwZqEUr4B9FdtS0h6Uzt4YHVJWBYpF54h
c5T0ScC9ZNEJIpXKXJgZi7B0ew8B0kaKC25Sg7r54o6L22VekmOscVeTNOyS9kEeQKDXhpbUMEjz
NksAKkRjfluTaPhcwwcGWLX48Ng3GP8mwgGcM961do/T8Rc4oq2rYW2OqmssnV4j0sJHUQMAQ5Pk
Do+1NX1tCDWgikYT2iGJU/3MVIvVEdleKZl3l6Dxyl/IcEIEWUrybiJ1I2hZOKBr4U39B8SLwTEN
lQIWouH/sQeYoKHhfyBIPU89Sxl5YDzifTR9I9P9tZVfExqDFlrp3I6J2CABhb6oNLBQaAqA8IA4
UGcBVMjaXM4hqRBEd8NdfjRuYktFs0L5UhbmZ8oqa2vUOdDKER17CC0fJf5QNA9dJ5uMsM1aDzkl
q1eQngZ4lbSw8LvaliKhTb23SVY3+8I61lsAbkmDIDp0D0HicUEfFChRw0/4/2Pjao8EjGu1D+ne
eGgwshuhtJ744hWkYVkQ4LcW9cVXW9ml4mU5pgOgid1vInLuFnMFRgfPzCGr1znqrXHf7iYv2quu
CB7E7ppNAvcGTf/oL6D8RsrjWNaLuANTcPUU4g3dmpi5cmSz+yUCTDid6rsGtBs92E1Yb7PNT6xA
ERicRlBnp7sKhTQqYm2IpPoouMoBaf5LdtXbIhCUxU9mHsCyRn6+cqi27SMpyvCJp9vgXt+ne86q
/Iq8yLK/GIsih/tyW9/XRt3FyEwndSBDXvO+2ZEJztElcYb57mOtinIgKYL2VcVjRiTajY6GGZEC
O0iYUgjdL/OYbGU1oNf688UoZ2mLDm2uArz5zXfuVilNIq1EcGjjN/AftLsGdWNW2P5/jsi7TSrU
qE2kgZoNK+T88IGU3dETlUlKpbjxXtBM4wvYqHRrvtU80a68Eb2wjskRw1o4FY2yhvReyOdUysTu
C8nq+YePA97WxbjeWupF3bZJWhYJLORdbGVN5qrAOk06Hh0Rs4e4kSjKUHTHwKMGpqQL7hmplKVZ
i/65KypEm8rRUBAh2AdmU3vDQc9sUccu61Gu1JYaNwVgLEQ/HuO4buAODqkvfYLXFcLmq5VRxy7Q
UiUOmreVBd70I7Ob2CW401pxQitxen/CJBqrI7Vx1s+MUmfQSMpJ7GcsMa6/h0lkzcVN0n2N6sca
tM6gT7MmlorJVs3uzCR1EJu0UGptHn/fjtUdOupXZLxuuP4ccPjMFn0AFbEDwhG2Gjt5ytBQxLkr
rqKTbgbwGDbMirWd1FlT5iRVw6QJyezWCd0vUHSkZrYD/gIc0mD1I9OsMcTGQWf4FnFYlzLZOyp0
n6334iQKEiqGLZiROskF9fwt+O3tQecY19+2GfADgK0MQ2oX79K5jNKJQ3rYTPCVPS9/55Lnj2PK
VmUBS3m3QR2+NObiZAjwXGl/GeZip/tg1/mtvVj1HQ/xaOb9sB1Y3u1Rx0+dRxhMOe4l2pHX2OQX
PvhOcBeNTCnTjVcSBo4xGoknkigCJ3d+nUtKq8XoBCRHaUn8kb9tls6eQT4PSgu1NMyPN5JhTKIA
R2Aj4/oaEx/HScVbtvnZJ3c1j1nWyUrV0f3Y1sZVs16YRL2QQj4a58goAfQearftB1/JRIaQ88Zd
AxMKoctFunsBSRDmqFVC3DjHfAntKpDtVh2cGOAmLVAZO7e9mndT1GHSMDCIxkkHuApkIerB6xfm
zNnmQVqthvIEtdHike9RalHMCnRxks29BrbixLvBaczkCgDXryxH/9gk8KfnzjdlxcAZgJQfl9i4
CabwJhNnN0l5+zOu8L/NM2iOuKwE5maMFPQPpZd5gPaSpjA+z3aE+LN5IPI5X4naIjoNQ9me9Ov5
uXrJgJSKreA2eajd/C9YwsnnvoitK3NUgBgga7cIpH4SGIYzhXsO7GscB5KbsAI5WQva/u8fb+HW
K3zl62C3Ol+gDkKkUK+wQOWReyTljcAurt4aMZ31GYop5B+r9RHHWT0yQikrZNFoke3ECHrFYsoV
AGcBc/B3OyC9ewZ1J+Pm76OAHKvOXVwAstzpaoa+eA3yCnB/ECVnY69fRU48H9Bb+3hLP44egKJR
a5wyUaw1BMMhuK2z70tXOkHQm60QWx8betNIvvAWESgwMHNo4CmnQqGcB8sySzIKml760HrAAuxF
V/Y5Znq/uZ0rQ9Qp0IdMaeIaLZJFOgx65fI6iuJgmZ51/lBxLPnRzeixskYdgjpGf2Quh+o4q7qZ
TAdRBhdDzIjx2ykiCoiaDkSFLNEwKS4Y5GyEnt5p3lc7kuQH7m8owF9w15P9ufxQf2zR0CguUAND
X5CyDa72bXpqPZFDs8QUQHMm+kbiSE8fe8b2Dr7box1DWIoUBT44hvAUZFelcWpq1sDV5s31vn8a
7RO1IvaJhDXJngz4uy1gZGh4zUezJLwIP5v74pp1rWwHq5VNyjO0VB/DlC/aE++JezIOAsAN9Ch4
m0y8M61tZmsra1RobOKQG3kt6+Ahkks8ZAF79W+pINbDjLWZVFwUuCmXYwMun0R3afy9HVmNh+2L
bLUYKiIuBircNfruL7yHfnT1BG4YwJXw0MwhXvY328daEhUG67EZxUFDNysEzVO2XKuK/7GTswxQ
qVMDCa+B6yuAJdJdiJ63VDIhjcSfPjq3VOoEyvQ0TDGzf+xqu3z+jf6oOhMEXeFgYpLZHn0Wtpfl
47Ssej/0ojarJXm6Frt/CgJ2dqV5+t8IvTB8nK4xjlNdSoGCC5kQisdgTgZnBYodBLnDHOZi7CYt
qb5UsRoX6NLAFoGvFbbA/0PuHwIKm8lsBgmWRSpe5GVYTZqMeCHdYry+NX9zCEtegjkhzBj+xYA0
az+pmBFPaq/gxieRvrzpcSXLALORKQ+DeSmzjjSN3SmmoIyjHPuZiOZw6D0OkMOv2rF4JrJV2NCf
XWH9pyOnU0GkEdKsUhusDtQjFkZSzVpmnjnWDlJxo20XXUlSpG7KY6U48heUMyHFteMxg/Tp6s17
XNSpKDKLcx8Kjci9/B4qSR3uofInaHBlTvj4uWrfyhoVUBauASscuTQHN7lDKyEpTPmJux5ttUBx
cfQVJt0qYztp7I4kJHkwh4j7tQNeAg9sD6/6QfPAav+VOV3CSHMuMDyNCpYpDu+x6KC16JUWboDX
UqHZ8R0pPf9ne1QKUpVTlXIz8l/y7eabGlSn4k7zOAjH8lef6Vdi8O9PUkWjdsImbzlUMglaFZLj
hG/HcCBIoN+qmNQZ2QOHm19OVjC0j5lKAho4f0fURqImkjTB3r5AdQ/8aofgNsRdXbB7vwxbby+N
1bssnUcFhKdz8AL6DDJa5eZflpt6h3rEKyutIn/2xZ36vqy3vHxlapjVYDGCqj2pVWuWqBcFxevU
n1RAHVWhNnUhtSUjYPFsbi8QeuaQB5BlzCCdb2YURt2ycH17KgzAPio3dIyH1ECuOnicLb18HCa3
2qUw826NCip1PTdQxgLHWx1ZpOaSOwvUmsFu7g2W+H0AHtBP7ewnqxe0mfavzFIek3SqPvX1ErzE
EmQkxptSCyAE9Pzx4hhG6PzEaJfQyEcew0egOqn7zBY7PzeY6OnNq/t9LXRiArr2SJ4TrGXek2kS
QptoPKgH6O3uVB/Uwqwxetay6Fii5smgRkgVlvAmAcu+dEi4h493juUWOpWOiG0k52nFBy/qjBGZ
0FeukG8VJpJ9AkWYbQyDp7qp3TE3k7U4KitpEq7tQULdnTpbbcz4KnONm7kyMzM5QQ0aYhWFF1ho
/TDWS/bs8qj/OQZ0gtI1oF8ryyl4aZ1qJ1qjl7jqi2aR9BJaIyzMhbAdWd7NUdlJ2GTg16664CV9
Ht70oPsRYqt2W5sjh7WqyNj7x+4nr3jKTq298lX4wVgwa5+pKDNPKJN0cRu88PvA467E/UCGGlKz
gqTUBOEK6G6zO8Cb76DVSaGCTamN8F0DRqu0uM6K3pu5evfxwljrogJLA0xNnaI4eTSkH/F4r8sg
qRxZZZ/tl8/7QuhUJcqhiBNxiCyoKIBhrrsF1B6yzPVTf/sXbTvGttHJSplqXF5pOBPCozjaAeSp
gl3hz6lLODNyuwKezGLdfSybVJDpEzltdBmfCqqJu05S9vKoMeY2t3cRTWMVmoWiIL29Glb3qzjn
SZ9OXXtCTFZ6SLXUQKxxP5vcnm0ALF6ZlG8bQ9IgcHk3SBa9MogKCRe15NaRvW4H0gc/P4BKGhSL
zAG5TTdcWSI/X1lS+LwFohBLiw6ccU0GeBaQSJaFVUqWMJuLQzr0o8/6agI5QRdxbGWXCixNIXZh
GmCFxQETJ45wNe3K02LjxfUgHYlQyJhDhLLyMgxrsGIoa3epkCL0syZGvRC8EBIPUuOVCXWwI7Jn
wzdTpNUqqTgyVPJYSzNWKXqEkGryA5fARCEcyiytbX5IVVU0dF8xXUjzgUZKXUGksEyOwtQKZp6g
ehMs6eyoiuB+HLk2yrxAM4KwlZD5Q9iCTvzQ3VXUdqynk+zpGPvIvWIcr2uAqMjMnBzxrON3mbfA
noamNQ4E+NVFykehdzcNahbzJ+lxBr9v6yW3hhN68iMJK43HM51z06ChkiFtQiVIK65knW50EYjS
TvkvcKuCBwXqVw56lZLX7jKHs5U7xo5eBjEd2jVAURL2lUsNMUB9ymiaGyLgwVtBBf4AMoj4pi3Q
OaKrD/u/cM4to3gFAUiBySigcKkbaBAN0Korg3AKM7ODXOITmQMIdvNdhqb9rWShkrTLGY8GcqzP
j70OFWIQn8NLefI1z8MN9J8kUJL0/GmRoIEU7mLltaxvR/2FsaGXadK5HSq89IMAmZAhFk4JMGpk
SnC4Ug9EtZewaIg3H1u73EhIFSoC3pRQPYYGJYkCqxjKg0A7zmuNP7XB4zQe5oXVF6BXg26vAOAU
OlLA2oImhwpYoSEsM8qK86mBJKIAntj8C9FT4jz1KrjhWMd7yxohRkM3A02cC3i2FEFtCKQW8ynb
kXobavT3hB4K/LC2wRyWJk62dgiytLWx/yPty5Yjt5lmn4gRXEHylktvklrSaDSa1g2jZ+O+73z6
k5C/f8xG4zTssX3jCEeoGmChUKjKymT2DqwqIamUYIKxbl9vKUEU2aQbUSJLd4g1gw3UbRDhQFWZ
9fWOaEsYa2Nz7jvc33LvStqw66CzppwM27/tDipvAwnUryEyBAwh9EEv/aEbmoXEStmcJVCUoYgY
QdXMPoIzA90V63P62m8mv3ObB6gRDg+y1+B+XV5u/4arPib2FaB2sLpTcDaEApmDFgx5URtD0ZwH
PXbyAp9P2Y1N5C2l4jZ3SbNRlzswjgmWfnU1fJi1MU6tgioBCm/M0vvQ1HsjjRv0d2zQprVu6VZ3
6Z4y44oKf2woYU0xOZJa6HoZhDDVdLOrkqdGr9w2e+xLwbjCtR1F0WUZED/sKMRlmSUVZaKFVYKv
2VvDQxqBqaoo/KHuDmP+b98EgFug6WzaGP0CubzKAoyGuQjHNJDqcxs1TmQ9E8zMhc3kCHyDzUoA
uSAAYYJ5C+EEGu1MODG6sJuyICGouo1+9RQfIPaC6VtrU70GAoegbnZ57lRIf2oQczGwf1cDENVc
StMMYP2pT/akvNflnwlIoW6vhw2/WM7aBtsJnrtKTZGkIFmuIqjs/dSJsOJ7faIvTTBRqoisEhT2
dnuWdrTSFT3WHrTePtCr/wAfz+bGfy2IQAgC9PjXYjJJ1iyyOiI/7Q/GY1JS7Pgv3a/dEB8KNCcB
WNDJZoRABOaN/oF57jdTNEgbgEKAqtVehi/LTIc6WLCfNBmJfihIyjEI8TPcdr55WN5BHbYXdei4
KwaJPXIDHfMQbEbZxdEUV1DMPWVL/tME+6KTyZJHpMzvJcXLO60DWQ4YxW47zvXJxlcFWyDRMGpJ
5wEuFzoYWmXFMXA6E7oudejZ6UFvQGpMRAns9e0DQ5DBxXQVPiqk7i4NdUEMCp3KtFHE158bFSLx
OT7ndNfc5V+X53yPiRm3fYyeRUVT7slY2WVCZDmNMaZViX0yUVcs5V+1CEF+VX77cNWVBWYL51iO
jChRbTylyKH+NL9OENQEwe+efJU9sot8S5ifcN1zZZJ+1VW2NVZdnWHk0j71y+JMeu7alqd0ggRS
9MWYEFnmsxZnVlK8Q6VidJcGlb2qaV4jo3qNUjvadlq8ue2Mom/FPhXV3EyiCcuqtUOpvikg2r5t
QLRvTLpfVf0YShacsIswC6tgKmzGcF82/7d1qAxOsZYqSQ1CmFmsxcnj+xxVktsLuRrq/XA6MIIh
NkJDCZRdlx6w6GHek3qxT82m85RN8dRvlzeQZj8G0GxSd3EkFMnjxqeVReYggVDeKnBt2yeFjLs+
63bRkjzqVe3bRvgaGNP7AmzQn3wvQlkCIPmJUT5mlUozoCfQ6NapMj6Z7YsFZaVBBNji3msrG8y6
yqZUF3tSrFO3mX+ltKyFw2s0YKxLwMYkirdcFydwMch54anEws8jNSvB3SJbJ738ZRZf1OmLwDE4
iY2FvPu3AbrcVWjoprEqw1ptUZgId+MDBN8cA2xF2eEf8NPxt+5vW8zn6ewpr5KitkHQQt9kxSZV
N+H2f2T89kY0IXCFTPhweuDOEfkswOvZ3FAxIPZiTXTztqOEihlmO39CLZo8Umns1KtT1xI8a2kg
vcrdcMZQ4kE2fzXeaSyqPuaaCRJktNSXsTs0Q++mxdeqyraCD8f1DIAGMZYAtyDsC7qt7ApcgDZ8
3et9+Ut3r/rLrh4xMZ8dkztKViraT140tEGKCiwp9PrAMnjpKjXyX7UyZ8QQ+5tWQlBRO1l56d1e
F29ZKyNsCxhwd3UAGYB9mobt3JaO1YqCBDcW2ioUwwjKjNANYy4queiNrJthgjz0fvaEvOIBOJLU
NR5klOMG3RFrLXO3Dk9oZPQGBlgtZut6uAQY1SzrpJizUymJY4P8flheb+8d5wULkVcN4m6QPMGU
LBv/xqXMio4s3Zk00s/QTO5HmRzTCMDBMNuO+gC21+6bUifouQWJiF/tqvGF43ZhnX7aVSiRx6aY
DNU0TyESNSCroDzx2hTOJncHeOWbZYM/hbLWpZuidDsR3plz31xYp59gZT2P5Aoy2kp3nioMVoKy
d3gLk9qPNBiH8EUT965gtzkf9cIiDQYri6E2KLPW1y3qMMmPDJk+ahWpi9dGeW8c8qcEbI5ettUF
IUZklfFeuxssbe5C66RVn+XyPBrQgy+IaG30rzCBjCregyQVTIpQ62Feb5GaTpWszuU5jVx8zvnX
5A174y7aWJ/t89A4cgMJFVreCl9ELXBOBLgwzdxI2VSP5rKMxTkov8i2r0PC9faH4+7gam3MNWSS
tC7yYizPg1S62VJsEkBDa1k48cK57hDJdKIboNBCXYf5UmoTFJOuZdWZUoMvmKmkLbDUnVGta4Qq
z7yodmGNSYbjCNzOlYGyMBgilhLCd7QcbnVe+5UyvIH73DUlMYkW2xf6OPOrNTKBrRwgL61MgNFQ
PoNqM+2ooGq3FSdCnDIZiuugZkWFjhBg7ZnzrXUd9NSJnQM8YHwf9tkGRIB41tPsNXtI3267CC91
uLDGnG07g5hIBiIKKg8O4Zwz6N1cCIMbPur+5xTqo0JlM55XomgG9lkbpTOUmC6jCdB4qPMPTX1e
9mk3e53xOYpFoxqc9AT1aZQ2LQsAsitOVjIFUTg0Y3Ue4+jzPMW+JRm5Y6rb8l+zBlDHWJliK0yD
gl+fLkV+tiOHvjiqDQoibgTOho0BVh0R5ogXNHDtYUATeQlKdczuNWDjA1nSTE5FeDT7FiFflInz
3u322gRzvdVJiwqxXZKTtJtdjHn1GYoSVO3O8AmUDEDH1Gznb0KBAV4UWZtl/D5qAEOLrCqHogw8
cYAiBH1wUAZdgGvFgATuRmLaEBc1GABBh3zphopUqp0d9uSkxOdpOUXIlwVHi7uglQX6/1fXph23
nTmaKKUiNn3RQERZ+QbG2lHdB6W/6DLhfzUbGu0YPoU/fvAWrKzNSz9CgxlvAFB7xs60yRdQS3UQ
urij/JeqtTdc69uf+aOKmU1wisIlrwnJIsUebBv355i+mdN91/xBFoBqt4kiOxQ10MO+3MS+TCEL
OKXNOausr7FkH83auMvU/usffCwweKJYrFgK2OAYO7NVKakso94n3XXgl0Xn+lX/MXyIaaC19eMP
rGGMDFUB6EPpoK2+XFW2KCaU4DLqGiqGXdBIe+jwHK2ODfr/omEX7o2ytsbEeEvqdaWcOgKYFEDC
3nSXu+V3BTpU1bYSjQLSX87mUzqI6Sy0KlCuZd9OCqY32nns83cNA+vL1s77bZFLW8H+0Sh3wwr7
eCrqwJInLRjPMbkbtd7RoieSHwztPgC50NAcev2nNb9FsuzMeuhEhajpKrLPBo8mLgythP3RVQ9L
7pIvEJnAdA9wyrkXfwUKYH97xbwLbbWtHyik1enOMLacVXIFSMxUuDlul5qA+aA5Cokh+d8PZKiW
CcFzdIIuPXNadGnSIjRllP6rVjdAC79Lw+fbi+HGKhDq/zbCOGQHvXVdi5LgFDwAMrV49ltwwiaC
B06O0E1uH3EIhEPS3FQHyClTQ4FJhhwv89GGYcqyodBpabD3tQ0It3YBXlA+lQXJN/+EeZW7mRoq
kfgHgiSswtESE2nUY9TYyQPaCHS4qHzOfxJP2Zb79InOgv97OXeaj+h/2zSYGmvbL5UmyQBtjQVm
50AwqIDz7vb3412dBu4YULWgR3KlZowIOoTmlGbveYHpVwi6lHL7H00wHhJ3lp5qGSreLbkb2jdx
BYF3oNZrYN4sMQjDmqRFc2KERAai9K4y+y+mChIKa3yR8u4+rJVDPalbKemfwH2TO8ag3eGO/VnX
1V0Y53tEwNC9vbFcF13/KuZtMy9Fhksqp+21/BwclF3XOcN0T9U0yCbDGNBGqMJ7BWCkDgOACjp6
gD9wAIxpH0cR4EcQdoqP3Z7ySecuqHqPmh89ix71fGtU3wIXOuAq7CHMQtDCpQQ1KeNRdSUn9UsX
6r+QkaL6KyJ+Z26gQTr02xqTgiGlLEozpDVscP0sgPo00p0E9Pd0WAAPo3yb8WNIBKAA7guVPlEx
6AyCzys+i8hU65Sq9aL8q2xUF9B2XA79huKmKCV44YpG/T7eTJf34QdkysRntGy0SBlvngIL5C11
WJzDad5akeUPRbVdMAFfZek2mzDPDQgxoBceEL+ODq7DtvvWz7HXj6MXTtp9Oz+0MXE0QvxR+pI1
d4Uio18O6vJZ1u7SgHhaFOy1MDnYre1ISegQbTz0w+ApYEydaZ2kVgSHgb6or9YEKCFK2tjIK2BT
3CG6TFNKUNSGnBpwrvFe2qo7EfqHkx1h7wxdpYgcGXqWzLWgj3MRyOlAPoTNhn18IPvyXnETR74r
BQg3vi0bnAwmbgT0epnv1C0QcBpKgmqTsq32/dbaS69J7lEk7Z+k5gBPARsGIIdmwAsZY3UeKDLq
pNW5GyDJu4DXtta3twMW/RPsN0KJnEC5hgrysI8osDARtalyTBm0s5trR0X1Is0LlqdEKwQ3Aic2
UizY37aYs2xlYRMPSpYDtoeyDx1vGL51mDNA/czpX+hExe21CQ3SJHCVc6EhqhYlLY3EGe7u9ti/
YnoqddXH/j5ESz71xMOY17cSXSM0jSAiCH5gNnvWjFy3Ggi/Y4KDQvL7be0GJcJxCZFcx6KI650B
TfbKE5UVOJFSA4TJQJZCb/QrxsmCFKFZ6ChjdN/jIzIyzL913/LCJRUkxhZX8dW7FsJfIg147olY
26W5xmqTlyq0lw5K8JiT1z8oBtR9dKTjtOIXP/eDrm0xuW1r4MnSxHh1zW58pK8u+/idTguDP8GF
aK0n8B/qkOzhwNMY+GSgnDDJyASW3FAlWYGwEz6msumPNaheTLfInGiHvM+dTrfNXSdl9AP+bY05
Hmm+aKMyYyMt6akZobP3cvvvX7cd8Pdx/jQ0lIBFZoeL9KVGapJG5ESk+NFWpTtwKXkgOTjMS7bp
c0jtyaMAG/OBB7jawZVNJgucLVWyaumjgqIectORDypSBT/28VzYYbhpD8nhrW26KnrSu3Rj4+X+
J0FgvWwmiAZWAyGWJUY29mB87dWt5pWYkiGggRupwBm5g6SU4EtycqTLrWaywL5IW5qQ5ag167Mj
n8vn+JXEfudTMbyy+tcK9WjuXHxaehOvzuA0B5k1GzFqipm6r03NRStiH0eaaC95BwJoPwVdD1rc
NpkDoUalOaglbtq/JOqTTVPu1M/GdvGzQ4FR1H5z22U5bUKI3BgUWKWAWwygkMuFLZjlSGIN15O6
JQfKDhAihei2YvY3Xtw2ACGG0resoRvOGCLZMJu6HhinKbPA/N8+yUN2qLJxo42zL1gUbxdRB8Pl
AO1c9HWZKAYV1j4K9cqgOS3wLTkmRyAm+ICZb0zj1N8E1jhhBcVRmq9gjJeYbF0stpYh1u1RPZkd
CNTphJPqt25WOLYv904YblUIHktP/x4bipossNiYBYCfXF2Eaadq4yR12dnsnqf5WxttDSE2lHcf
KDL0cwH6hJjgVRVuwihCrVqdfJo2Se5SQST0c3fzD7sBYe3wEL4IrwTubq4sMgGtikgzl7K1nLTg
MU6/T+D5trTEm80v2TT4eoXhVFPFTHbga+bRyjdyBoHpUhGEcs4DBVSFuOV1ejTQpGfcdTIHpDZ2
Sps+vd/sx9dh1wOyOlMk/24XCuePuDuNKIr2Kv4BjFO7PIiKPYfqgGYkelrFvnhqwRyQbjsnOqJ7
TNXbRV7LOSPASNvAw8i4eNECvbSXYQ4DHIk4+K2PL6v7yx34Y7zll3z/h4n2hTUmXleRnCLXDnP0
kKn0zGM8SqJcgm4QcxNemGBCdFgPhaJGDYVlv39tjxmeQ7pjbvVNcoDuuMAa/WOsMUjEo0aG/bMx
fXS5ewtBfVozA/0Uo+IIkPlsOnVsbUdr2gSh8hhM7XYh1V2vy6K+ncIJpPjTCDMUfIMBCeaKGKJo
CoaxLM7tAcVqqKC5mgc22bfpE96Y2gGtIEd/S34Ke168g6lZMhJfC3Sh11j0HqNsqiRlZ+sVGFzF
8IcnZYfct5kdK9uE7rQt3sc3UTzgrvZvq2zvMJpn5KRRTU45aEItAxon/cnAf/aRyBIvzwZs+/cC
2bvXzOWs0joceYCM70E8tA23IBv/K9HOBBc9PV1X/rOyRU/nKp+ogvR/r0L0UxypPFjj2zA9K/k+
ygQHnXriLUtMXCkyaTGsFMciIt9N7ZyZg6OKmOt4H0lH/ZYOrtAJK+boxWnWJOCDJKcm/AQQjJOU
6OChcBzrpWDfeE64ssS6g14aUZYguzjV5kYKAG2oOoEFXmqprE0w54ugmTY3FnUDDA8PlQeBovnU
+MFXGcmDajwI2+P0C7BfaG2Q8QV9JI0iNeFf8yTtJwz9QM+Nquv0n5utvRdRL3C30ELfycS/qHww
gZ9oo95IwICe9PQgV2gM4b0lyIi4K1qZYKK93Cj6BEFgZOcHGzVMzaON6uFQfaHA2Fh8d9JPcrWD
K3uM/2UknHNdgldQdEHyHbVEX320t8FdvBH1JXkHF7UiRcHmYbqPxZHaU0tGVUYLfoZaejeoTlNs
R+NHEf1URGQVvJMLQVlwvhtIB6AVfBkjgkDuCanwroqSe7n6pKinbtzf/lK8awzARzpoh5IKxkcu
TYymGQaSMRlgf6aaB9ZeA1XRP5iV5TkEir1wN5T8sXfMdZn04aLkqqbiWdMMjnYPkhEgQIgTBw50
BMF3I7yteCsjOpZFr0i0WZmVJZkcJguQQ6cIk+OGU3/5S5w0d9uTLW8xj2BpqNpQ/JX+Nr5lbiLq
8nKvE0yH25BrRyMIfOGXe4tba5AGWVUx2/EXTZ/kfzfAcpUKZeh5PonJH+Ti2F5sMLNWM5fC0dYL
5SRl5nMD3q4ufWnsbFNn/bEKqt1tn+FmqiZG1zF4qgINwBZtLFOp9DqLZCRaytcZT50WI5rZtxgz
cODwksWa99z1mbRdgBlh9FuZg1CVUhhEYyyfVBDMa7Gj+n3tTDuLSvd+lN6QgaEYbbwCr4su1O3l
fhS32eBiIsMDEAuVsatUjyRTHQ9VKaPIjoLY83LXfqICppgHfafchDZkXxR/eNYmt3lFJ3gvrL7z
Avb6BzAvIl2frKww8QbrMW9I9zudUGON3QWvkWkL6MWTMBXinVfKQouXJV4/V5CVQl9ytWrtBQGV
ovNrN2m2ltd6NnjMSkhBl64kwgvwot3aJN2FVUZkLuOYlfmHSelxCUCMCD1MaPlglg3FVc1tX1TZ
scG8593+vtxzujbMxKZCAqN1MdHtPegH3Q8P1n17r2E28B9EJd5FtbbFfMqxnMter3F05OannEdO
VT+a1nOrQDA80n2lvMtLUMaBxXBQzc3tdXK9yAZaEpg/Wu9hDlERtHFRY676tOSym8hnUM2IdpLr
NSsTzLWvtGMcFFGonJK83ASjnbtZkjzPUX4/tuO71aafSiWWXWIOj2ZPKyPWEZLET/i1/u21cgPG
6ocw+QCJYmIsnSSfgrb60msgR80KaROCLWgyld5pbJEyBG9z0RkD2QUBIOTqTWbWk4W5rVE+5X20
DTvI2xNLMGwkMsFkibXRSmEmJ8qpyEsnnB6AmxNEOpEF5hoZEm1WIOGFkX5Juc+a2J/ybnv7w3Dm
AqAypul4NgPcgjIHc9iGiVT6YGr5uYid+dewz9FR9UJobFOShBBYsgZDsoAA+vrdP+huUAdkQ7mF
CVLK2aHRebTLGJMMsx6QEU/Y6rsaYTrXOlDprOlN+kqb7MQzKhfjAcMZzDm18BrjBThczyh/Uoze
FQ2Lnpe6nTToDqT1cZnuw/AY/wGMTaO9APRoLXjiVU2wmO3YHKtKBUVd8qN+zh8G3BJV6zT/JMWi
Hsfu5soYizAzyrmRGjPSkAdMnvTxHa29jjuipANHrsBzRNaYdGpJSYlMdlJhDRmdC6V0jFRT6bF5
P++U03+0xpw2KStKo1Fn9VT6vW/04HVS3uxPyntFnAxUyy/CJgp3eUioQNSDkUwwbVy6ZkSQwy1Z
jyKyAlFH2s2PvOouymhFByBEEViO+8pF8e//7LEYKH2xJauYP7JT+2v/TEXBOgyr2Nv4a3QQfjze
zbC2xnw8uc2bIcyWDMXN9Ng64FGjmmCmX+7nPUbvxCMCvMOGzBvEPIRi6NmTHsXL1A5KDYPWrgeX
02Ahcfx+20lENpjrro6SMo8npKVWjb5bXXhqZbmSlIo8n795f6+FcQ1SBSglqq0MJtRga9VOI7mY
bgZwdBufcq/7aVX+H36w3zbZMWSjjqyADLjQyHOwbZ0BCQqV/Q120VH2rNTFTJ7oucu7flafjAWZ
zCSaekNBHhaqj+rw3GQiGgq6T1fx6m+f+OCdWWWYWtgO8RJOSL4OxiY9xCBkoPxX5v62W3BbB+uF
0O+5smO2Zt6rCxYyHyYv+2xD6cNZPk1QSp2hfhU/imIH71Zb26Mbu7I3EAOSpQUeKEmzr5XcsdOH
Xn/tJMvLs/sqNXzB+vih6m/foOdiZa8w02yZqpk+iPA4uIcOdeosxxIiqbKTv5TfBOZEfsHkzEG8
yLFs9PS5SUenWtduXelougP04YYJoKDkQbSjPKgHfbj/X/hQmUTBGLOmK8JO+aAJpfxXOajZK4hs
tt7oda4JedHRh/atyHUEIUVlQoq0KGqZLfiUy/fiM3TTntJnC5Na33QH6ntfEsAPPUDmToId5loF
0xLuHQVFQZYQoBwzPHsjBDJpN3jNHgNVXulap9SF1OYGUIzn+FH46uJ+VR0SxniMyKgbMzeCko2t
3KGkd5qhYPidUh1Nu3Halt+HX4FTYnzGRLVLFElFRplbXW5SNIXlFKXPrVJCXW3Z969URH3cVEBI
qRbdXk+wudzovVooEw1iAMxKCd3+k/XQ7PHQS7zAG9ziXB1VZ0YmIQzd9DxchbmVQboJq+OZplOg
R1WBONp9G6JjW01OG05Opo1Op30xe/tukhs3LS2nXgaULzs3qo+NnniJ/dSlrQjpyY0Wq5/DRAuz
QE0wbnATT490aqTfpq/t6Pyl4Vx34ilE0X4z4QKj1VITTAgXdNKSUvJFshdtBhQbNdf+EgGWtvuP
X5gJFlKZQ2K0bjI66dA4ED3cNm8mxs7c7Kz5xYMcOiLGPP4Vs9pUJk7UsjamC4pw5xQ8/e/xp3GL
58tJqbb1V3WT+WnqjmJWVb5jYeYB04KAcbCD640dAhDeL6iy20hR0SB7r8q9brg6YiLUaw/dTzXC
CSKBmAxeYJrl4Q37IJvjaUTv8SElDu2OJ97kyCCnfiDe4GsupnchDXYS9Ur4kfH3kllGXrA7FHOo
qPIpSwfHitGIVyZnLP8o7GNL/7ezNhOXQDKUgtmBZibPKHBiPlLT9yBz8OmTGMdXOoD89zXtHIHj
clcHxg8UWAxgKdmqPOmatB1q2lfwMHuh/9LdOXUM1Be3xkM9OHg3pt8xbfXT+CwwzI0JK8PMGU2b
QZ5I8GF4ADmA4oCQWsJtU4JIXey4nKhPNIDBcIkB6aCxV01sQrKzUKPw3AWomgR+FOX+7QVx3PPC
AvP9+qA0jVqGBaNLjlWKknD/c7QHLzRE3X+eJVQQACYGggqMX0ysIeaYxnMl9adCBanC3DiDUrqy
CXxI3gkWxdu2tSkmxkRlNwSNgkUV9ee87TZxSQQWOP5H1hbsy5tKkqYo6yW7PylhvbFHQKeQ8y9W
tLn9dQRm2LfMAAGCJCun4TREnwpzcZRyduZYJDjKqyOvV8O6mWl2tWU0VofkItypyCtSN93L98Xz
H71u0U3DAULehPF3tuEzNHNfo96YnsexPCnZr17ud8YojA+cq/TCDJNJlOPYWkAIzciCQSnjoiTx
glzpaf7aOMAIPTbClhnXIPB6H40sMEYySWHXaQmpa5UazI+6a9wlm/iVVgkKH+z84jl7rouv7DHn
Vs+1pK8LOT1HktW4Vq4aj/JohD9u+x/vtsaFSanrkGPrVw0zdczsYQyqFGBVsARD+jF3i91YbmgL
h870DNJO+ILhhFgUGYEhVTEdArQ8c7bIYqVGEBnzRwcncrONifEsf3Ipsrq/E+Fxadhhcs61NfZ+
1vvG0uy0nk8YrvEwS2TX9+V4qorvbTsIggbvm60Wxl7JWaDMTV5p6TlsQtkzylZ7rYcKotO3Pxov
0K7NMK7R93ISY+J5xvvkmNS1m6WKK5dfZaF4MK8SRwwVcAKMkyrgr2ZCetpHaaxLJf1S0Wc6AEmb
40v40ZvO3oXVCe6nWpljwromdVYJsZsUpbjZxMgXVM9epMq38bSNn/JT5TY/sx2dLRC15LkfbmWY
8cg0zToN9GI4bLH2nM/yrrHn7R98NJB8AXyv22D5YrZyiQtiJpkxnaX5OENwXMmjfYZR/7QuBUk/
707BBfzbErOL8TyUeT+YyVmpNbdvv6Cn53bF2+3l8MoQ9Jr/bYXZsgUc43aO9VDXCLdzjNcMeFy8
xk8WNzzp36lMIqCogl3keyS6vzYs6+jTMGY1JbcTDNH1J7wk3dk6xZPsVmRygJL1VPPcjLPXZu/D
8KwPhzH7envRPDexTAy0UQZmVCQY4ynU3PppMTQ0KC1H7h4nXZTU8wAMBFEYGaFN54BZYE0flfLY
gd4X8Xj2JUBCtsmw6ZwYD3IPyELL6UKxYgP1PTZEro0yHmP2Q45m+xifAWV40fNQ2kmj8lIX1iYP
ja28lJ5m5osTJ2XiKK2yybIASl4YxUav4GXo7C20YTdan21j80/KThcbwuy5SRLkxAF+GxAdG8XD
HEXgWQNiQu9RMo78pfkJvm9RQOCcIbBro10KHKthAjp4mf71kmqM81K2AKKNXzHg1DpxWQxOOeSf
bruUyBBTgpk6KU6DIGtPCyb82kL1iFq4of5628qVJgclADMAjMGagDjCxPDleiZF6qYS3OXv5LkJ
IGw++ouX+uGz/LSA2LA4R60z79W7EMwHoi/4kVwy3oVZc8OCIAEQ3YAHX9puR22E1s5M3qVdsZd9
zLN/8D7lfvocjHhbNT7EcRZ//mwfMC0ODg0oTQhoSHjA5IvfwHh4Fc2SKfX4DeAD21afiTuB93Cn
e8R2tHfKpTHv4m/2Pv8m2Pdr3inMXgCRB6AKsFb4Bpdrj5MmMWoim++GOfgpCnvBkt8HUoY7G8Jt
wLt2o+GP+UbqPwss03yU3XViAuMFSTwwJujMrstaHWZTPrQoTcsuyqaP8dbYgn/fCzd/MO0BavO/
TTGbm3exGWZa156gMOjNkupHXebmo4gclp70WytiIkHemMakW20L0FoHeiGqJ0B7JKKaGScYrlfD
dh/zNpoSfWnIexLn7kRUpw/eZUyMjfmjnYr8ksaRG2symFeFXS4SlcEi7/IzwdOM6skrx3gPXi1o
MgrrvZz762JpTFTDRLYqmVrf4g2THutjepd4kdcBwiTHDmI9UEXCXJ+Tq16YZOKbgdZxJ5UwSUue
014/EDf244fsbkyguULlobvXCIi5f09ygYP3t08adCtWleYwUG0wnML9s+5zorwmtehByAvcBKg7
wBkgBn3FhNBg2Nfsqpq8F2CP6Z9abQJ259ftQ8z9XisbzPcqp3Csmr4j4CDuQX/2bMY/bxvgxsX1
KpjP0y9Ez9ooNgFezM/Zj2JTPoBt+YfxLEHRFeMpH4o4y9Ntq7ytwzw7OjpATV7jlGtUh6tcbaz3
yH41mmQzLfVOToVaUFwzwJmAjhiaC2AlvnSBso3GyrSI/U4HeKHS6QXoWoE/gsLXgeF7jsBIuROR
z/JQRBj9pn8X+SHAPMyOylVTZRnKmu/yNj9P9yn4CGy/q7bTYfaio+aWm343b9Nz6eeyE7/9wc6u
jDNePw1ZoU2qab8n5n4JNm38qggXyHPK9QLptq9OltWhZQKlB/t92hig9DU2GPDZgeAE9D+QTEMM
EYYtXpBcW6QxZmWxkfN+TGtYpBB6Gj/GZGuDU6XfRweM3+WCTeSIvACeJIMX2YBsgQVmtEt7c6t2
ajf183nqwaki9U77ZfHMnYrJZSXBJL+GkVeyq5w+dkgP7pN6Q2UKRXkTJ3JSNjOw42rAT19RObWY
4M3juVHOivFLiWCtrZ1y/qkPgXPbaXhvDguYLyC/VAQbVPMv1ytBUjeA/KqMDgZU4k6UCwsvjhgl
b9WpX2zhyjgHE1NalLVP1ZCRslNiVacAvRS28lmvv+RIOpvKMVsBJJHmHMzFemGDCZ1dXKT9aJD5
PGiqE/TfJhAad1XmE4i8orq/RePevb2NIovMwc8KdRrmplnOrVU5dQVMBXjQu9obkeHq39NJF9jj
nEOcdEunhEOA8bNpddXokY2Uez5LqrdEhrMMlcAC1zEwbUMBiSAlRDv80jGMsdW1poaJ8FweC09D
qhBgWt/JfnU+EBW7IbkLRZVdnnOsbTKHvTLSvpuJMZ9LCMFpb5Xp2tH321+KV/Sk7O6/18U4fBHW
IxQYYSN4H0GHnEAY0UwfKn/wDVBXhI/9my4cZqefn3VIC4ACDbSf+GZsCT60DbOx9VA5Gy8WdMWN
zmnebABFFFd7jb3iQRineRtJGR3xjsXL46olKgVD0g5mppzJc7m4waHdWp+T2SFOe9/uKYul/dTu
Sv/21nKNQiEKxDX4F6O7lx7TNEbT5cDgnCvjuxr/kJPWjYd/zy4GnpOVEea9kWqSGteojZ9jLX2w
VTwke7K5vQ5eeYtSqQBlg2+GYgxjg6hdH7UTjR8bcM2BNSIPd73kLPq29uQNCJOcHWYbhEAz7pFb
22UeOWHSZjbJoE8IGAjIp4rN8qaD6s6l7dbG7TtnFo0Lf1Qerzzz91KJzFLO6YNtTBKWGrxSzXsq
alab9/Ehd6XGHZAskc1SO5AADkAh4N3eZ14Qo1QSSNDwQL6SX0UbIG8Tk8jnynrtrV9qL0g1uUfd
pr0NkN2ZlOL00iFjLaqMaIkU7CeoHr0gBXzINB2wZDnpZwh7JH6vuJUw9+Sua2WWuX5UpTWiScJp
VymaR3enPVCsP7VPnU++Tu8VEESiipXIIo0/qyTJkNJSDyXIIhaAIOsvtiUiv+IdbYggoiyJUTm0
eRnPXJQsG00LR3uwnfTYn6unCBXf6AX8tIbTWa52xl6+mZ9vOwjXKr4dgV9ifIzlrQGxRRfrBnKT
xfwm6akTk87vwPBw2wpn8yDQBiMK5Bag58RsXmQbRdYQfT5Dudmx203c//pvBugPWH2dWlr0pU/a
+Qwi/ocymx6bdhZkPLxzfLEIupUrG2rQGMNQwAat+ABdhPGB4S1/to94autO79Wfaeukbd1CCF7j
fKUL08ylHdZTm1ohTCf7CsUZlDGeQNgtP6XQv6JXzXynmw4RFU9EX425bLpB1jAXTxd8KO61Te6H
vhHCauOjOu8Vh+JB1Ev86MczsRK07gpoBizANa6g8KRAXqnrmIc2ps1IibWJazqYe3Og2bIdXDpf
0IHjaF/2GIADeg3vgtuOxCmCrX8AW52COm/eyyUGb/XtdK/shp227ffJ4U/6LBd2mLhpdaNiGBB7
QqlI2QwvGFs+hlsLTQjttdgqfxClL6wx4VKOpZGAiT0/Vx557gZnPLaQ+LHd1rMaL0HLD0ha9/ZG
co4L6LQxEmV+3D+o9F8el0ntLfSXQGfUbQYPZWkEM7vypbe/xg1An3ug1cVkPvzBAMeFZfYbDups
yRiMNT5Qw8WTmYJPxfJwVvwR07hCl+HkFJf2mG9ZLItKOj0ip/A8+jnII0CEh8rzocb7FS1+ex/K
gnj6/zEJNkbA8dDh/9j8VSxq4y5L+oBO2cN9cj/ZBAbFFfw/0q5suW1kWX4RIrAvr1gIkiK1yxL1
gqC8YN93fP3N1tw5Ahs4bNsnJhzz4AiWu1FdXV2VlbnRgXREgf9D5RmfcxmBsEaUWzCgIsiYSqdi
gR7zTcnxAACW03stbsLmreu31z1mefQuTVApYViEAZ6qIBQkIJoUgo0KCFx+g9GSXDaXMebSDuWY
uahjXwljQA2a4wEU8NsGFFGqKVj6DeYy/Q1r+GAZR4lBwqNPACCL6a/GmNK09kXl5Cc7ST+JIWt8
Yt0dZhao+yH0CjkVjEY5SUBnFiCpBWrdVQ/jhrwifebZXneGrwVRzlCOpeZHAnYwzAITg0tmmLz4
Cuu+Xf9OX1Zof+D0UEx6bBuZMSNoXsCn70FXZBpu5vQfrMjP3ETaL2Ivb/kePG8qCpcOoa5QPuKf
6kH0HR4bye3YTwOGZ0jU04CHgBwKU4hUlZ2fy8fYCTb1BvLe3lbbV/vC8jOTpTvJ+HYSFaxAfh02
BaBdwNB8ZMVWk96ihJU4ML6cRF03alnnRi0hOg1g+C33iE6FOTyQabZg3/S/AeZifTs6wez51Kja
8jMeNofxFqLzqZlapY2Hudnej1AP2P15sEJKhp4vefyDauLydit4bwSCUVPAatFgYK9B7P28ztzr
ZlbwGKCwQJUSdTwyYEzjFbgolFtNSBEUj52Mo02SMIh2yhtpT4RGmHnJ2qeb26MOXZUKIiaxZJCA
Zjdgs4M8GemZYZQ03qcdyvrlj3jzPxulTl6Wl35p+D3IOV96q8Iak3yrHwgAoTKTBzVnt83IwaLv
AEBcMDArolyEh+Tl51OaUBX7GnSg3UbB+5GQBO7Vt+nIhj6tsCziC6L6C2JQsB/yNGAz64yS8yCw
c0p2AxTNOafBWwGw7g0L3rUWTOaGyN/Pc4IU+MWci7Nz3/pODdB6XD8zvJF49XLbvtZCbZtUlGOq
+Liis67cZTkYq96lSbAAsLC18qasQLbWvGjTz3C6T/x+C2YSy4PCRO5tZYBvge5k5UGsNVMXn1/x
ahtmYD0eZagWDBhk/VFji9O3QbeKCeQcvPkbTdd17/naBurwg0UBH1Ro8jN40QorGvT0kBhGeGg6
qbiJuJa/U9Lct5sS2m95lEobTfJLVpBdXboC3gFwha4wzo5Nk6WGXqfoKlQHNTFBvYVuc7EFK/E/
UpqeZ0mshwQ5/gsHmBml9luLg7j1ZDwk8P5CLYvMbsUxSH0wCOgYuJoRI/Jn30r2ycvALPqQa+Oa
cWrbgUdvtAYPNMAXe0cGrjWw9cM/cddzWO2hlcoWzi1QYug0grN0MRnnx2EkQIE9OU934t7Akyl+
QPJhI6lHorghKBpmBrL+Sb9Mkr+fnWDZF6MYU3PJOTCAIRrxZupfEkz8Yva2FJHZY8bGf2I+1Na3
9csqdagBkC8kqRBlJCHTJt4m4GTIXtuNtk/QnRZ91pFdPTyzfaVcKKk5I+shaHvm96QY2m1BMl3u
GvcvCBHwAVW0VqBAJi47AhgyxGxBWSsnUrwoQAnZmI1DCG4N+y9ghZe2yB7Pvpw0FHLidXxy9r8F
HubAsg1E1ezQ8gSMR6k33I416kd2aXEWZosj9/jMoA+uByCU4Z0NN5pBWTmJxpvJxFup+HI96K9b
UgEww9DBss+RAv+kChzISesRjAQdNO+KcySdDJGJZVl1RPU/lmgkuR6XwpjynUwIZ+8ztMFQS44+
cOCqxzIz9ZQ9MLgazmYWqWQ4jSVPA/MQoBk5Uv7JDlOzfcenU0/RKzjeCI7BaX/AuNAzJZ1Xc1bA
NMAIgnIEWiDUJ4zzLJczpSJveN3lrcAK996zag6OaMebngm5XC3IzO1R0QXUuZAcEhTE7sAy7kbF
rA4c6mpEfSN90wNT/A6YEobOLDZL32pgmy2VCjENxJczqcJSFf61HF798HTdR9fT5JkBKqjoaqR7
fYy1dZvgnqRzRExutMmYLXs1zC9HXURjH9RCN8Bab3F31bNXmj7KFekhu20mdDxCm3tmrI844uK4
z9ZHpeV+LARGUNQyahbwFfCAeacRLIf5BqxYzAth9Q0wM0al44imEzeN4Dls3tpv3jdyzxKmszwF
0Vq2/4056dVj+B+Diw5ZVPbtVGpYXW/FZ6JzUEL6wwOCFC9hDghWbyO+eSbGEbHRkKmJ7Ou7S7xv
sbmYwMB/IEVeAJkgjJy0SqHJp0zHr3PRU2aURBKT1eFZ3VegzkH4iXGgBXSpLpu4rdKJLJPggwNM
Xxi3HXrUSCd+/obOOssedeDjUEJFI+pljBD8M2oZ2Q3yNWwn/6Zvxpsmcq5v5MoxR+eKNKbBNYbA
RjlO7PVyW+QRZuy1Vy6/Tafv139/5fkx/32aAXYSpSAdWyE7l7J87+vl01D7+2DqXDFEB9WLwvfr
9tYO+oVB6n6oW19QeC/Egh6ag+yED+qp2KoHYQ/pXteHygGzksfYQo1KJIyhTOWAR3bU7/OzWlr5
HpUMPzQjQNvKH5UlfrRbZvaycgAulkkcaZZMiEnIyZNQKScjMxVTAyUD5pCghLRDrS0Adwmhzs8s
5n3PWivln1Cim7wmGRUAjiXgzpK79lEwg43vklqs3JkoxpavjC+6ZhMAPWBTIGKJsg0Vuj2BGzkf
RxNnAjUVS3hOY9TqxV3yDVhZW4Oiqv0X0q3Auc1sUsGb03J/qjlR+uz1EEaR+KgfSCpauf2WBf5c
qzdcWKMOYR1hsFaDBAKpN4AxJXrScBV+8kixHoMr+RrwewTZgAlHgOioWz2NICcflr30D7NrOJmE
vlgmBA+TM4ASacsqFK1+vJlB6paXBl5OYq/Eh0vgGmBbqtJvDP9YXxOGeaHnIAnQoLo8CoVY5HHs
q7j7Ns0hdYiaSeUYLkmL2BF67dwRAOS/xqgDUDa5IefZiKxFdYC5sYthNw2dxVjS+q59WaE+Ez9F
cRkX+Ezk2iGEnuXRjx1OAs/04OQ2OIzbTTe4162uher50qhPJRet0ARDn57FGIztytjYXIpGROBv
OD3d92XG6BawtpI610UVF4kiTtKpzO7j4jGMQNfG8HfWPlLHuKyhIjd6nXQaVKhTHHjt4fqWsZZA
HVwu0RtV9LAEvrjvlXte/+hkxhIYX4Ueh8+AIxgaEa5QxvvCaM00+QFyXXPsBbPI1e319TD2i0bk
NYmcZcPUpmfN8Mwkvw9FxmrWsv5PAPH/nx96iqwyurbo84Z0DDscVvLCr1FLiHBdsZteK0P+GDKC
LCNhkCTAWio0yKWqeGHdkfKTuA+3YJexUSMnMz93rImfZUKsaIBTYXgbOF6wM1F5R6gEhthiqOo8
qm9xAbBwcSMPoyPItcMr20RnRL2l5xFzQCerUJdYMku0XebLULCCvH3/kk3fJ+UtyifzT72B6Idh
4k+Adi4GMKko5EXqUEPapT+nAHCkoA2TmMM+5ANc5vGXJqiYI/pFFhee0p3VY3EguHmVM9vISdDb
hYYS0YXrmW+l5cPs0iYVdwzIikWTpLXnhPAWFJtgA7SBB/aW3A4cJuZ0aQ0QLXQr4BMi5j9pBnrQ
xIR8XFXFWa4kx6+Em1qQ7jH+th90aZuUniN38UfHGWYViZuKSf+29BNSqlBVQwQDxVK9ummNWlWT
sDoP0i++580KoR0b8MeecmHlM8GZZaOCGvpJGXPlOfXbDx8Sai1YDq87I/GES0+5NEGdr9pIvAnN
kvIcFc958CvhZHOQbqZaZixlZS700hBJN2ZrScRE7lINhrQnaLMpJpjj7kF5A34Q2U4PpIeXbuId
gTmwfIXxrehEBiLVrV4SLc0U+hImLl2bN/p6U3vewFrkilfO3eKzkj5bZM5VUFf1sEj5gdSsCYeB
+vxPt5cpmMGyRYURI6l1IOHK8qzcDTYR443dbMtvRDvc6KwOC/k417yEiidc6FdJF+U4bW59Ljap
G6IK0n1r/skFGWna8ra89BQqkMQpF3Pa5Fdnv/ylaM2G93z7utOvXGAqBEKhdUoGw4AHo/YuLIKh
6Top+/xOKr4TRMWfU3A3hhuFdTWvuJ8BsKcGRDA0Vhes2PwoFUWc9Py77IJEFDNFpI2s2qFLlLQA
tT62Hywa+ZUdvDBJnbVILyOVr2ESZWRXjsWNoTK+0dqiRABYNaAy1GUGoEwKn5Sjkp3HariPdemh
KBL024JXxodaXmQIsTM7ZKWzA9UX9eAVRph/IqGkbYEJCul2vEcZQHOjm/EmZ01PLBaG578CRRgg
uQlKnEYB903u19MQlmed6zEruhnw+s4M5/qyFkGXMkIdpyiKhlbzkvIsGKAaa+7r6QHqeWCyYg5c
LTyBskSdpSiMRqnGJXJONXQKRWvaCdCMQCPtWynavB053iMzESDZ+UWwoGxSr4O89sqh0gf+fbpr
3vLETJ4FWzDTo/I4njRgO7kX0Iv76AWNN+1r/HF9a1nfj3o6NMMYQssAeUFT8zdRGm25uj76RcX4
ggwzdIOmxEC96g8Rgu/ka1YyqYodtpG+MfiWY3BHMj4hTfWTxqlmRLyC2Nt35mA4AivnZRmgokWb
5V4vYc7lLNcfDf88yn/6+hGQu/NA/AFNI+PRQPZydoZbqU5ljIwVZ7Bu7jNFuTd6qJVe/+zEjymf
u7BBnaiu7fVEHqfiPA6hIyfTU5l7TjMAjTHI4pvkMdv/i8AkiBJYx0BwAfUXQFmog5WqIa/GsVqg
J658J+P0+r1+GKziG8mvoxdWYXLpbzCH/1BShvLLQsjHSBQ5kAcN/capcKost+MOMKi4YdQOloFJ
0gz8PERewFEk0uAxzIHKdegbxTlrJ7vrZacuWmfM+K0wsuRJFw87qMwJ5AIBcSR5SlJeIQ5yTBj8
izOaHV0dWKD8NWuCVdNrs40lW9KzP72ziEWU5FGPB8cUCp+XfqgmVZD1Mj6Zx91z9WCqU2SrXcw4
rsvmIsxgGtIApwuPBwJNh4GTkAkQy0FoAA8BKAFCM4SaWWl1IGy2Msj0vhEVd/mDxxOd1VchR/Xy
GMC2qEE3XkRFV6CX2DdeyxtZUJ6zN0IzmzreLngdLJIVYhLIvn7mlkUHslIJDVsB5UHoy1JnoNHL
RCt8pBnht0l3G0C64twK3Yw/koJu8vOP0xpIkaIUjiPAk4l3hYrtLcgyJN9P9JOX/KqlV3X88+0D
zEVS0cnQcaJ5kYoiUpuKbclBFK63MgyXJPZ0E7pEfCDY8tvghbF9yxByaY3evlEctHDKoBdowFPQ
ynTTn9lHvMtuK8hFJ0eW2uLK97o0SF3MYV42UtdA7FR//5cCRD/wb6OdoFHLenUtUUOEEGa2mdTX
atQq11MFquYx3nrgybUEcgAGUMCDrXfD30gYHmK8U5a3wIVJGkQMharYmJQcGvG40g48qNZcafQ1
N6jCcNtWXmNmQMgxjC5bY5+QGsCiQKIF9TG6kZKUnZ97mZyjUYWGEef0t+WxM8Fundq6qQyAMLCq
/+smUXdDx0EGczQtvJrK2uirYWl8qjUVJ+hIAGEj7fU30p/i2KCexcZiiZDeAz0uCMnAWEBVCeJA
xIi7hCf06PIP3FN9JgENvXAHGO0HZHOEMSy2E4t17S1dViRmFQHUJ8geRJ5yIk4xsqYZuRr4gt4p
fqALeISeLNRV2ifIgbCeaovwSayRiiYhFV0OHrahMsZpYXgn4EL8bUbeuZEjo2imbhA+IyYCfe07
zg3S8zmcMmngsfXrc7VJWksOrNEBVxaEgDzJEd+q29+Y+Vhke5drpAuqkqB6NfQOe1Ip7kwMlX3o
dv7dl0m9+EBYckrdzP7GYS8WSuWYWtWh+NMPHhp/amWW6G76TvAKEWTQOo87/s/7Y9Qqqbt+wk2Y
F2PYYHD71Om3teoygve6q5CKJ5l4l+n+AfgXCiEBheTJe/cqs9iUP4ttfBiIUm53/I1H1fpn+7JH
nUBp6LM4GjjvZACzsO8w5Gto0AB3ptvM5B6EMzSbPpjt2kXW+bmLX0apr5amntTqdQKEzWhF96RO
op/0zlKCTZmbxVnBCFndmGVkGcxW3eJy/DRtiBLCzco0Lse1SZUImnES7lrH30pbIE53/m6yJgeA
0xtWB351pbisoP6poJ5Bd2i6LprCRmmTd/TEIa2hWhmQ45IxWgy3Wf2MGB2TkGBgDJge9o/ltFNC
PvRO3Zu+nzKzw0QIhnp8M9zxG/nQQfIW1OqNmTJSm5UADmIXEMwgpQZjEH1hSBkUnQ098E5cV2GI
oMT3wyN5uOvTqTiKcSdaIldXO8ZqF7tKUgAZ+krojaOfolJOa1TalOu+RxRpx19TB2A2GF9u07fo
VoBQdvPSYNqSBQdddv0po7TTKnJXciPmUXoopYQ3wlbeka5/tGdNGSwvJ8oSFWRqP2w6ENERdFh6
5t7IWBYy/G3zq6hNnomJZm0mca3ZM1qDdFQMPUr1JE23snZI+nPTHhkfbBHVqBWRf8PMRp6nYj6A
TwsfzHv4Z1JVv+/vi3O58Z+Y+IzFYaCsUel2y5d+nHefWvU8KDe7HaksN3sBvYB8U1jtDTOdWEQV
yiI5JrP1pXyse/yA8Zr+YbTqb0DOYzowueG/ixvR/I0uFeubURl3EHn1BOoQfDPBrGzCxsLVQOtj
KlYEvlWwlHPjWxn7ZcYv3oE4eCrIW0E0gElVGn42+j4/JkOERHhfPZNXIEli/BOg5YzazpK9BOwr
mLwAip3ETSRPlzvKi01cZLqRorqt7hPgh6wpMEG3aSsxhNRGWz70ulm8sN6ei42lzFJHr0RhOAnA
QwBafgXXu9hJr5VqlEj8e4FxKFZNgUaNh9jHyoBxq3B1keJLngRBsLn4WRWhaoLG4vWjtzgLZEGg
jxMUVA0gRUF5Smb4Yy1HfnPWx21dHmT525/+PhFbFMkf4NcB7bz8TlzYakOSDem72r1IY2hmgLBf
t7ByxeDXFbxHoKQNNn7qbEl5UgxgDoveDYxUcoG6TbLeVCT+PAzcXvM4+y/M4QLFmwAFuIUGhOYJ
UxwOk3EKR84cg12nvDdFaFdJYwoBY/OWkR4YOUIh/68x6uuMotTJGqcaUAgvdpIN1eUDOb4iHj0+
m4Vu6XGX1qhvJSpJXOFCNSCWlEA1O7zJ3wPbL039ILhEZAbaw5lqsZAWSw9UeAki6yivgPFaoduk
nGd0kNXU6vM0jFYvfuPb1+tfbO21c2GB/Atm0ddTgb3quaJE08isdsamKaG3yN8n5/BEno9ZazPD
05pTzhdFtnpmMlWmKOIzeEnteG71lKdmfTQgAKC5IAEG5RDo7NEECRyPRTe0Ehgvt5O63IqhVms5
VfVTcBhTRwUdlpXdQazbsMbawaC4ZEGhyO5vWO0X4hwXJUC4Kpi/DBCHo2C8kAkHvi1B7uzpCP2e
i7TZlVxMULstK/CvuYvMS+jNQcBWxeDL5c6qGPpL5VbwMFOEzK44oM6xje5UOw1NrG4AuTJnM6vu
i/wEi5sbpW6bCPy/KkgDOAxoIQK3t9NWczhAnA6aW26yo8ri/1o7iXjbgQQMNWqI1lKLHFtPgFy0
5J2ihHOmxjdjMPV2Pqt7QXyB/mYybmy8JpEpL0aoBb3zphy0BadGCx8Krc7MNsCwT+rnjxAoZb1B
1jYRRM0gd4A+AJJyahNDXZ7kABIMOBPcHe+0bgTmh9sJZ6F/4k6Be/3Ur/kjSmNIGgWgO5UF2kkY
Ay4ZCuNTEKZ2Y/ij4PzGuDb5FPQezu1Q560B/1zkT7kBCDWRc5C2zU0P2T55+xdg1U/ENE+mpcFi
AQq6S9fP8RQffANHTORSjJ0IVqfXltQwqU0WWdynHTBmoBEioNJH3QNG0hsqJ30uiUjhdjeCW+7E
7W9MZq+6BLoGECFEOWMx4Sl74BUvK5BDN7aKUVYopUAtLtumO8Lawiyzkdty8ak0VBLBB0zgF9T+
VXlayHn8GZR7h1QVcmvsTXhhd1/+1O1203yDpsmL+KH0VsBkkFq8AciuzqxT7t8Edd402FroPOou
KE4zTHmqz/wbAWMIP3+DVHYtUqK/hWCMDBKLpu4gLpg4HoTwOs6bsJFfAt2sApMwCfS2jETMqV48
zZQfrx+7tcgFxImCPh5SykW+12VRMxoRZCv08V2RE1NsBCjF5axYsraZMzP0HEqnR2EIeJyOByN3
B6SktOUeJTc7S2CQaY6Zy7rdVq9VVIJVMLqirbwoKVRp7tVBV+gIJ83Bf+TexvcGElNHyS1uu84u
Hi12uX0thBl43OACALofDTzqvPND2k9Go596rTBzA+KJZWDFwVHQ+w1fjZaviGYaMuLmsn8CP8V9
gKsVRSmAUUhqM0tdvKbLlCbrGrQVoumWcEEEG80Kkw1kT0ja8jvqNKuJ7twoleiGLRhtEq6oz+Oe
cI0JN81HffKeRjtzfGif2deddGVjZcJ5CTU6HXSlNPfE1Boh3LTykFZ3BxKxIdBw+I1H6kp4u7BD
3Q1i0wSR1GXcyfBtaGsQeuXA9p6bagN+0qNxYr1OV078hT3q04EFweCzikfaoPwwoDwRSU/XN25Z
5BLx0MLYDh4+6I+A4fjSOUAjGKCKGHAocungiIr31c20F5zmyMqgV+IIAF7Q9YMyIuGUpRxigshx
kIgo3PvVL5XbydxLFzHaLmu7NTdBXXN+WeWNnPbZe598A5OlVQKDen27Vi3IeL2AJh2kuDTxiJan
UdSnUfLOxTza/r6VTj+vW1jJ4FBd/bJA/gWzw5oNOucVaAOejPhFVF61SjOTdNuDN+Z/s0PfJd3g
tX5b1udOq9ElbqPQ8n19dKSGqAKkCjPergT4i4VRRyeehCzJJc87JQfVFS3BjjZ4xIRueVA33ctf
PV8u7FFHx5fLvONLPX3X6641c0W+m6bBNWKQhPNF3poJDyWrDkwNTgNwo3N9d9deqBfWKW9PuFT2
4khFw6MyPVTrpG3+k7MUJ7gt79UP9mrXrrMLg5Tvc/oEFOoUpe/BQTHTc7wdS1PRTB8TSYLVPqOz
NJjeLasOyjgPOkk8Z96KrLILB1VBMYh/5/IfOcfoNrD2kc6Qo9oLWyEM6rNWHMNHDvygKHlmN4PV
iHtCy8dmomEcQJ3K6kAW0qcyZh5OYzyYcrAtom0POTyxYkVexoHQyd/P9m6CRECcRZ+RNzyngRXc
Y9ThKbnBqAO/ye3xhlWXWY3AX6FFp0KLYADW0PRd+u7FT14AXgIFIs7jG8Pz167IWQCj4VheovYi
7pP6TNAapPJfvog7zSVpRrhRH69bYy2JCiojOPk11ZOqc1kU/FbNc3DXa0hQOWl4vW6J5el0OClQ
IOdkuTorI0ZB9HedL+3rFtbytPkR1qmYkceAZ0pDSlrbTevqEIdzSlc+GWcoNlRASfgmJrIzl1kL
YTkiFTqivuDSQOLT95JrNkKRWmke2eNQW4oQmlxeuL1Wb5MUKZWI9wXfi3Yb846ssOq+SzA9yUW+
HJTGwmZxN3q1itI1CEzBLuPtJlSc/h4PcmGLyns8mKqCAadv3BM3TTahbKLjhgni4iE5MiWayc9R
L1WYU9HZgGoyVCQocyOIPoW65vpPjTwJd18ACu+t5gI7DUkC1u2zfga/rFExzB+SPtB13LW8S1gR
tK1XvqDshEd/9zDWT8wS3roHfdmjQlmBV2OfdT4Hzy12sgU6diiXu6RVNDnZ3uhNVpf9v9wLXxap
WKZqnShHokJQE8E90YCV4bI/Wkij7RUrtvHe91k212PNl0ny97N4XSkFZBTzzDvhTWkGEDzm/IfO
Y3I5rQeaLzNUSBsEqejjKPZOiinuB4wngLmD8Etw752jbqK9bweMvhRzM6nYpiiF2E0c3CVMzOC5
Ahd2YMfWeMcd/XuC92QRPbJ2kgp0YGzvpWACGqROf6kAvQj5T75+YkTTVZ9EaQgYXbQt8bq5/Fxh
3YYt+GSIT9aJOdjSIbeG7fAIkFljdS8+E6e49gYlqr3/GqRcUgfpEa+VpMS763YlBIYU1Cf/CpCE
KvmXGcoNp1TOpDTDE7QezpPwIDeMlGv148x+n/I/DpqLkR/h/s762NI6lzd+xiJzvm01Qs2sUC4n
cELpa2LOfTJZT5g6y630hd8pe8g4b1gA2dUjNTNG+VurjSgA4Wo5C8FB7AszrDiL4W2s9VB3aBmI
UyPqWE9vifsSQ6vD1tsC/e4QjgNWVYDhaTRkDDJemFzO8IkIqzPhZiTqTmxqiKXSGrmPFUnhAUUl
f6hFjeBJTWQB+1bZlT2CRRQlVtySouPZpT1WdvsMvdyn4V5q7Ovbue6D/zFMPysylMUlI0fWL2N2
Ch1ME+9RE0phjK+27hdfZqhLOR5q6ETXqBdwxUkIyXvpz5vxFztIPyY6lDXzoIAFvrjNkjdZPl/f
qNUVqBBKJRLvy1Zr1XBaWBeIpJxyFrSbYHi4/vvrOenMAPkHzC49rUi1KTQ0D1VSoDK+K2hRNKYG
KKvmonQYmIVv4Qr8YwUN4ngzq1SMayA/akgj7sDO2NfSQ4Zvw5UvjKWtOtnMCBXo9GAcpEwBflW6
S2+VjbAtXhPPql5liEtGW/E1ks3EElkz++sP9ZlZKvK1aamNaOGR+71CZ+4RA7eZiQUi2B6F0awA
nA32GsLII2O9xJsXKejMMBUFRT8I0VwA0LQCdRVkeuzgTtwZyEARcFkZBWtvqcjRNGLCxZgqQrqL
FEbXLbW3s3uCa9Oc/i0U7sEZiecgKzAyzNKBUY7kkh80pGg5v+3xwpXjQxB/Z+zjaqj/2kca4RmG
g1al5OVgPFU7vNPulSPR7iAMGcaOlXSu1dHnR4GGRYk8ZIgNcsLxKDx0zyVymH9onLuHwmV+N+Lz
V3xEpJImSKd5Ul0BHCweOd9OnsHmBB6+2BoGHHmyysaK9uHTn494XB54kQozfhapYj6N3in+lUHE
71YCoxN3W2yzX+mhPuib4IG11NU7dPYViSvNApvIjXzCDXH2LmQjtxHFOrX6dBAtPtMVM8hVNHuV
XLGMRL3zkz78yXAispHXNpoKPkCBCaEIUB+m/sCadZtuUdyXFbCre98BabFUgS2pwfJbKvCIEpRT
C4U80n71kMAM99DTMCsov/xeA2j9asKgHCasANulK3dqHYmhNgIojPz7WwOYef4TmGRMkKHc61ZH
zAkxbvP/cld9WSQbMPukY1OjuKUDEu2X1kTKW2BvhmRDYGqJXXwTrNwu8Sy1K+Zze32pGkZbVAjt
4H+XhvmWF4YI6n0n7kY/cuD9QYtt2EqPSWVy7/kOKa3NJF1bd6Avm9RihazNorDFFVk7kCYHJe5W
zh4JXbS4qX9UUDn9qJkl/BUYgQzUNzCaoCpBKYOKDgVRNQU4myAjSBfR2w17ziVxjwmIXr2rZpao
eAAkTaO2HixNLcrnxFTyUdsSGlPxhjXruBrzZraoSBAMAGc0YYCqUwOkqe9jSv+m4VNTCv5YJ5JE
OaLuqwDlBGJMyk9CXpQLLgkxGyCTea7a7Pnc9vtv12MLOceL0DKzQnlGIUhZF45InrlY4R6VVAUH
XyqET6IcjntNrYetWnW8fd3o2hGA9CtZIJBii8521fKRWClIdA2UR6O2tbrgj+Wx8eNzE9S6hj6u
jISHiSR5idsHFYnF/7YGyr17uRK1opARPyLVLJPMFnTW2AZrmyi/zvVS6loZJjhQ+KOCZZbS+foi
Vouo822i3LlSB3+sUnx+/ThttM20FW6j20+N0L+LuHNb1C0W1WIEYk30dHl3eCNqZsFT9cHvUCmG
9GP+hJcBMx9aO60Y5CFYcQMawzSYoYnCQK2DiYCoTdmVNoRuOSidqHDEp+SbbtY/Ckz1NBxEAhj3
C8sylT9LfS0Ynddm74MxWSHI0JLG4vxjHG6uf0GWHSp3ro0pGAsVHeDBf+THF1/SrRG1+YT1Nl29
L2dbKVPNuyFNp7IROrTLLekNkh2BJd14p+9xaBYq0ESQRvxgKQCsZV1zk1QE7KBskUcNcBqyq++F
bewSqQF25YL4OB0C52aoUBHLQO9nqZa+t3nvTl772ErooXMS40utFk7ndqiIERPlBCDlvZN6HEDp
/IMIssVuB4Xv3eRAV3zH8sH/crr/4/4yFUAaADH9apDI6R7AdhzudVuzRuRUGKBjFAKZq6MiiZA1
/1+JDg4NeFZQaRqgiQghkDb/fKaKrwlzvHM1QAJQKouAmi1BnkHWlFUPKjHw1Qf3gg1IqR2q4FdO
zN6WEhOpFIjjmQzBxB8W/jKzSo7kLHPMOp10YtF5I6zOhE0Woh+QayASCv2WpRa1egZmxqg8vNG7
PEwaH0ETjIfhPnQVvMFjpnTN6hmYmaHCld+KKBLyHLD/NTQTxKeq/J5GrAPA2jgqVqGomgJvjJEW
aAwd4CEgpUoxmR/dDm7mspCIq/VIaFj+6xz0kPMYTINaZST/PIBoE+O/k53ZoK1NMSvnCaagQ5kK
6ejRsFlTj6tuKZGsDeDtJVBXRT7lN+DoOMXqm4jSUHm4HvNXn/n6zAAVscbB14LYAHA72pFtlF4b
3KP5QUbDp/2YWKnU6hVDYHLgS/nUkrz0dwAiNQ30DcZJHI9EF7BvO1OSn/5qTV9WqDWleloIWk46
CQDa2BpenKlVOOp3yUJotJmhce11os8WRQVj8Hz0oPom2Hebt/ybcJ9tiVgfZDhZ1a1Vr59ZooKw
P/a8D4FKgkT3XACZbCNCM7e15Y16g5xHuP8fN5IKxLFfJN0A4CNO2bQRMdiPxDG0BouQo4R3BssX
yUYtouFseVQ05PKkE8IW363boDkX+kgM2hdvB1ntxEpqVCeSh4lFULmejCgAB8qY1wYhEpUZcIo3
NL6PPdVQccpcg7xpE9vbRa8DBitVKM6BHf6JVTBcPdczq5SLalCciKYGr2i1/fCEQ8bU+109aTMD
lFPy2jSIeYDSAOo8WNJGAnbCBSKmR0dXgwxuCkUrs+RthGmL4TVkxxafEacPhBeYq1woB3j+FHBD
h3JIcCgwEBvcAX32CBzY79B6rLrMly0avV2MmQIWeKMGTez4K0uxTLBIYirKmHa+1TyEzA+3npzM
LFL+0kVxPCkpzgS6rQfVqo/6vfrj+2AF2+zhd5RlVs/8zB7lKXwhD0oTy5h1CazmoGw9G5qSVWHx
bxLwBv4T87nBXCHlOlGt5P8MNwitOZD8ixRF9R2/63p7Asl4eMc6DUyTVGCL1ZHn0xgnv3R6x/vG
l2Z+DF3/mUTsDhJkL6ygvXr+oM6OQU9w3oAz5fIigl6PmKgqBjg6oE6L6CmJWVfdaho0s0ClQZB/
7+oRb8mTIMe87cW5eOz1gLd0L1UZhF2rZ31mikqGGh6sL0GGCyhNdl33qw7fO1ST9OYn42CvXnRf
duh3Wy7XvZBlcEV+r+/jfeyGYLutQKHBysbJ3iwjyH++Dg1aav06yrg2yt6r+MXnX8rwCHJJ09c8
syhuuJGVhq9/KpBLQEISAGgaxO+BorNqFGSsguGGXGBHykOW/lX/TQc13b9WqNstD3I+nAKSyn3r
kTDuyZstPXKW9D4J0CQQTe4+saYfjG+27uhfVilHTwU10CFYgbU9Cd8xvDOYKIdbHIQyMFFzqKwI
oDNWrYS1n5Tr11IvD2qKCrw2AkBU8mBXGsStqEYB46phGaIc3xs0opyNWBwMgjlK3+Nun06PjB1c
u2Iwi4pPB91nDLLQ4dADns1DywTpnXGH9gUGL/jTBF2TYCve+PZ0YthbK6PO7VGxcIi4sqkgZHgS
Xe6u3ZaOum/dHE/RduOhiznsByfaFkdmDF6LInO7ZLNnb1G58j1BqZCS9BZwSyCoJ4IjdrdVnGmf
7vDA2ZJRceYo3ZqDGkRAiXAOQj+Dut9ySZjKNEW2AFkeiNK6BHvKoZ0Qi7YJCimTLbe32gmfm6S+
qDCALmbiP9Noda91oHSZTO52ehQecvQA7yGBbYParfqbG2FulvqwWoR5qLTDnSNPuxTOo71kfzVV
A54H9ELIFCRPs42lktQqcQ7niXY47FYMKTPJHQ9sFq5Vb4F2MGgLACyFsPWlt+hBP4mlp4BHrdNM
nUPDieussv3VRD8Z52Ht1gFJ/f9R9yVdctvoln+ljtcNP4IAp3eea8Eh5shZmZY2PKlUijMxEBx/
fd+QXe3MkEpR7lW3FzrOkwOCJAB+uN8dAih9TzLmcw2pnfFhCArbB2G2vjm5lDY4nba7/yAU4odT
8a+Rvjvmz1NrjR2voCHNH+ZHWDVfE9SS8jHY2aG4v8wm/dF77s2lnffvCgTNDh7yJpGBI5/IIl94
OiU6oEnTzQddeFejri6hrz98cG8u8my9aSkl9OcDHpwtwqnKt1qWYa/vfSjLLjy5H+6cb4Y6X2c5
QpnTDusMPokRQt9D+oRQXzB4fJjR1etLmpDTbn9eNby9m2frq+8g8yEe8xFhlG3g5Al78nxzWad9
aZaczfyqGjkKRwpdqupDrzjaxcOF+3ZhxjtnlYIkw9i7uayBj4/fnMP0t0Rye3OJP/2NxPGzW3ZW
HTCvqkva45bpePqGPy6fCycmOOkXVRhcyVPEKhzywUgCQSkqP+HMCFPU1c+v99INPSsXCriZUiWQ
RMr8z12FBO/q9ucDfJ/cgA7e25lxVifMFXOkO/GTxjd1QrbqIi3jal/HTK3hyhaCMBs5BRIRFYm6
4SI76Icg25vx3dMDf/tq7dEYqIruD4ToxIBqUIMhj21dJ/nukjTlh/XDX6vuXJvuodVb9R0uVqU3
npOFbtWFJKXrvA3WKSHhhXt74em5Z/uJUsqM02BDKAWOwxVDWm4nIn6jE/MobnRU3beX01ZPf/Mn
09Y931h86bMe1vfYWKb4hMUCCbvi8NRsk8tS2B9vmD7zHVAQTrmq7x+exdqg8ATeP0UVICD7tZB+
xPUD4f8XLqyYpX8NdDZLRSE1bxEP/rHsNhIxZaP3VIvxahYiLl+dF2qiydrbGkL4eTX18bfn+F8v
039nr+Lmj7vX/fN/8PULfCN1keXm7Mt/XsvX9t7o11dzfJb/c/rV//Oj73/xn8fiRYtOfDXnP/Xu
l/D3/xw/fjbP775IWlOY+bZ/1fPda9fX5tsA+KSnn/xPv/mP129/5WGWr7/98iL61pz+WlaI9pc/
v7X98tsv9MQA+q+3f//Pb149N/i9+14XLf7vu195fe7Mb78Qh/2KQ5uNgupkhc3YybN5fP3jW/6v
IN2fNMVwrIZhzcmSqhXa5L/94v5qUZjYBD7YsTZUNxamcCf607forz5gRi8IAgYXhxNp51+f7d1T
+uup/aPtmxtRtKb77Rd8kndrAZ0Bj2LSBPCuxgcEIfcMj8psW7sldf1wclUJT0sp+9WIaJ8uxIm2
hOVSm6VbUbL0tlqkhtWtJ9dg8lsgYeGgEfm0lteCjH0b9YOfyTC3vOlA7RYJgJWCiTNMyra8VP21
44DYM7F6iMeJT1vFGqi268X7zEuaPaqlHD7y1ATbpQmyK9/YZitwcPpqBRWN7Xqu9nSizarzVb6q
dTdOYVNy/9hQJSNVyOVI1IikJbRhbsshb6AlBZtllcJKpoQ7iVz2Xt/LnVe45Scbs7uI0M5SXYhk
nG6tsmC8LnNEbEo4IJCIBv10l2tuJ1nR2BFsI2FPMfUQzo81B51nSl0Q7Lr6wBYv78NWDd5T7o99
4rd83M9TTmVsNdm0KQfehYszO2j5TK6nw2oyX9qixy2blP+AVxffD5bQV6VCxysuxaTXbU9GjZhP
XcAOl+YfSjD0VWygHBqihTQewhZ8zT/7wzCZeBRLTle9C2OpbdZ5PQkH+N6pyLTtUt3ytFiC0GQO
/Jd4ZtImHG2mEkdBwxn1lifuGe2mteya4YXWJZxvbbeO2sJrk7FMh5g1gkXtQhFArTkclIyxrrVr
zZGFlLCo8xiQvVmayJiq3I0Wy277Mi/WVt1mT62uuy1GKkOdseURqbr8czH0QA5oL91krrpxD3DS
OeYNV0lethbuc8aeGG/abTAqeAbo2olgEKHncLapv/HEBLPcfCx3qqWg5bKs2dSjymhoD0Ef5bB2
OTrtaN1Zi1+IECZFgYwEmZDqKfyF7IxX4ZxREctZl8uM4VTpXyEQsVkLOxORP81BpKjsY+i9l31e
s3bXNSBaapWqr+PkwhWGTPNuwonzNiizCnAtQ8qlXbIjgsrR4hiqApbXLrAzNfLixihhbj3bRYXg
cx2lnk7DplVwP+maqU3swiy4AyXszplit4ya6jH1FwlfUkHqNTEW+1SnpkpEz4ZQAKXb9U0VrBAN
OB6QU+DeZ6KSu8qGtMHqAwIXF4/ON0HfFgcuF/fA/WX6UtX1Ek1Ez0ljlum6qyh83dEE2ra170Ej
PDXwA4CeIJqC0mx5X9a/12xx43nMYFIesFqGFhJh9t04B4nbVN3BCUZ53eaBt9fE7kAGD5pmRzwv
Ozpw0HnKPatOQ2tu5/3Su/xJua36YrdTfUfaoNvqelruu1GJzwDCT5HVvh0r5nZDVPUpix0xkMQ2
nrumXisPrlXTzRyMNZ7xSBHj5qXzIzgRrDmkjTU/FtSa71Mylde5oiggsqDqURfByOETdYbmRhe+
9cWMmXeEbnicEklArIimrs5+Jwj9EHHjVFgVaO14MaGD08ajwv4yNKm5diZd7mUb8CaCIwpoJoVb
Z+jnEOSeYPPg1X7mi7MuLJJd1WWWletTckWejH0AfwA1lWLbdZ31EU6U5rqw++oam1NTQn23eKsy
yCFCqJjEfsc4UaFXKc9e+Ygb3cmqoaupgb1jDKdE79DRqvhoepOtR+GgrZ9aGYjFWvR+CFNB/TgP
LUc5QZWOkejVVxsYx3jZbg7yedlhFru3esoluc9qKclqcOvgVnkyuLUtDY80yM1onE0zIYgBzRBj
mC1tF4+WLT70BVwt+7IsSCRNpbsIB/liie2BcvkyGSgX23qxMqwBd8IJsLEDskoHfWu5+RhmjWo+
2rzpm0gHSt7ztHXdELKdxo0kXfIHORbkWUxutraqLo0WxJdg2mSbRQaf1CR5glfmM+/J3ZhWKkRA
Rvo0tJRleHxMJlbr2lt8Ev0qrLHaF3neQ0WSPreNn8x1ig+53MxutTYlLfdjPaxMTtgVCHLHnJD9
Yly5nUv4yYatLIgMXWJQZwbNHTEkXYHq82wrN0haPneboiSPUJZ9pH2t4gB2eqtZd3TVYgat0q4d
b0lb6c2E/f2usRd7Pxh213s1SzRt+YE2IgsdWUECySRX4dKW1IpaZZOrnhO4yZMsv5Ig2I1hwwWo
m4vQap0uASKl6TKPN26efkJyRxq5fKySOqDFypad3CC8eI61Ei8VrHNC2XAoXTI9rnWQjVcLxzyY
tA1XWZ4P0Vws4wp+4H0IRyqs3mzID8jPqjdZ5S8IYPLZ1lTTSix6U09ICp6ax4WnR7qIdk2Qb+pi
YkyTHS51VR+chcJAsz7aYjxmeBPcUViBx/jDZtWVlTmUbN6kfXesxTBtEVW/IVmz92bn0Pf5Zpi9
40zam0KBq8X93l0VvtnDBffK026+p4VuQwuv6tjGxSekKIIoEFUsNFmDqpztRz+9yW39tcnHG8HL
rc/TORwoDBtra9hkDcIeM73mfkU/NbDNjyta9SFvYJHHMtzqsIAtjf3IRe1xzF4buK8zITRhTw1t
nobCWG2ypKqa17WtsizuhtqzYEFhWeuizusBq3vxWei0C/o+tKd5ETmM5BViiZql3xTEyH3hsxya
rApiyKjrps6PdU+t+9n34CoPe6UWUmMqWxq7s6xhJkMVyCD11D3Mta9WaJ3JZKGqNyFk+3gbFa1T
ylAT6a28VKebmUrWhHgq6YdK0yYNh8qpn7SYZRsRkQbHCvlTJbjjTCRBU8LhkSkVMn/KX4N2rLNw
ADPyMExCPFbYwG9A6V/8SPK6uxtJQK5GWaQidILZ2TnwJkrKNpAHvMLLQ90K53pM3eL3shTsK6i6
/qZvSP/B1mz4qtsW/Kra9jv4o2R8K3y/q2KA4sGNnhqx55JmHyQL+m1Q18Ur3rECQFXdjDeVJ9pd
q/pMwK2CLweMX3/U9kIGBAW7oFHB57HYDGmN+k2iM2szEjykJitv2SD1vaLW8oLj1+BGpunGbZoF
zVqLnN11mZO3EbpbksTjUqobu3JGudLWWLax6Iw4CvBm7jMoKdyQjKz1onHqy/tsCQIe5gruVkGV
t1cUBcWzP3pBtqoqlu41jNkfczWNKxQTwydnLoi18i0pPnhFqrakcnMncVw7v7H6gdkfAVBgs554
42x6qEX61SJ9cu0Ja0mcPk1Bcq07uRsbC6zC2q+vNcpBGdaU5fCa8WA97w7pnmTzQ+1V1SpXQXUY
6qB/wiurOFJ3sq9U5g4yguOh/VAM7eCGzWiuvDrXkCCa3r3KQE56te2CpJFqSH4lsMZiAkxja0it
rFBpG/5lc5+tFrdLj0rQ9lkOsBDJZNYRgOmsehgl6+LcLVEcaq1kUsBC7iponfxp1EzLEMNiQyEE
TiBZM1cwqpH8IQVmHy+d3a0HlVYoY+XyEjgzjfw2tW4C4cOSFDK5uLaItYYMqvua9XW3k9NCZ7i0
9/muDNi47TMniIgU7QHVSP8qpYK7MtRM06EtGrktln7amKyGh1bD3Nh4om5Do/xly40eX51GDL9L
6SE0oxkdJw76kd4MAZ+q0HYJ6DYcRQDrxy5ueNbPoTRs2tg8Zzu3MKjP5rrdsJzVK8qJmwA7UTu/
KnBOyhwUewHoQonI5mGjnKL/DEf0JcaUljvVVfbed0X1EQ4mHEkaergZiJmzCIKvalsXw3RsCik2
LnbvZE4dyC2C1OxNu1i7UvIWG/2oVgYLDVThcfy9VWOxHaaMbnS+wMirGfMbXkzOmnQFCijH19fz
kA1b3MYZn1ric5CexWgaIP4OpeXD1JoAOpIiAIKVe82V6Qf1oes8xBc5ZLkbEQaVhZbo7RBnK3Nl
zUtwx6WL9Pil0ivOYC1cjY67s7KehoE3oFwgOV6KhYAzLyV1XALKtw8sLbiIOvh9bio6m3ytzJKD
kcPG5QkTVz5njcebkLpD/oDm4nwwcGKI3XZsI2GBjh/J0X7FhiyiXObZF2QFT9eUOSY9cBwqQ9LM
8o4gp2hXOd0SM67bG4ljz0boxSQTsb21W82jiov0VDnPHDVVoe2EM+VsNU/JKqOLd78Ey0V0/ATe
/oUswVUaYRjIvPLRbbAA9Zw7HYIg2frEVRCFS/WJCgQpOKtczH8L8fShmoXiArJmRG+cPDi9E6b2
Bg9kHauXMQNOVjt1ohcd4+b+fTjn34I074Cdn4I+/w/COTYHQPfv4ZwPGu5hz/NbNOfbb/yF5ljQ
EXmIXrbtkzMhoMO/0BwenATNp7QHWNMFeCp/ojmEWb9avsNP33QZ7FJtzJs/4RzCnF8t5NqdzB7Q
oUKP6m8BOt9s0v+agbBqATCEpCAXSJN3QpbOsE0clWChMlYsOTVNGHqwAhyBYo3MkjXFvxTZIauT
bzfYcJGJ/VvY50XN5zLqdiz0tpfIXOfgJ1qIsGGGKTqcdi1osM4+DfyRDatEATaj4993/hQidyda
tI6Ef4HEct4Lw0g2AhYdrDkHDu/BGfoJAlDBCoXr9lqviytUKTdyJGadZwCsUqtGndDbJmL+RWX0
OYL9bWSAcbhMOwAyd4agdbk0I07saDbLUsWDJR90CVvTN7PwT+DuLVD3nd/h+SgnHO/Nmk+9Seug
qg2MukEhnj9bDQNl4ejI6454MZowoaNNnFUX8hDfb2gng1/c1jcXd/YAUTrV+Ak8QIRQXaUZO2g5
X5e9e4G7+eN7COI8AgYAhJ7HLgrXDJyPxE4In4MlpDjNfrD6hano57fxvLlxuhyQhxmDETNMI89D
AOgguhlpuiyZh7I0oeQEqhGb1/0a4EXzEDSC3ACPyh9+Pux3ywDvBfhRgB0ECMADLvb+4XWqbko6
ZjrRkkWuQdmIFTDBFCv/8rcGwq50Qo2R7WiBhsT4OfNJlNqSudEmEbKO8mFfdlUyLGtDtj8f52xa
fDfO2WwkqmWTDzwwqRaVpPyKuFViB0X881HObttpFI6otZNTN2ISqHfWXpQjzr3YQUziURG36GOk
/E5YNKyr6sLy+uFIzIHvvwMOl++cjRSULgzQAaEnDSVhM1khL8jGqR4DQi9cE39XIZzeGxaQdlBb
T8RB9BVPd/bNOq5r2pi0GoYEdP0YICvIyRc5yafp9OYdcBojwF0D7R6tByyoszFaOcpqAPqXdHNI
Xk5EsXE4LnPM1u6qvy9iDpcffuG6zhU+3w16usVvLmzqC6AzBIMuL1Zyaqmh9HoJ1mJ12QX/B0/r
3fWdPS2c+x3iF9aUFMvGnzZi/h2Vv+1daPt+P8dtqFERJXpKwvzepLtRtVKDypZEIW4iBXaQp1eV
9TdZPbht70c5W0mMjjN14ZCdCJX/nmPKhCr3XuxKXBLxnk88JIeiWcQ55gRy378LwBI49ZvKlyzJ
1BxSULRs78Ir+JwLDw78uyHY2bVMTSkQCqxZAi05XXVhgaRtJwFaUUA+r1YbBL5edGA429HPxzwn
leY2V24hWy9xIRu1HmE9FjdwN8ZR4R7n7MiFtKGFluLSuLhl3y0y9FoRV0M9pL+je3dWcKTMlDIv
yyUhOnfKNUzdPAYGUwFiZFVbaflhbD0LrFPlFbtsEvIz70yXJQ16REj/k13aWVCE0V6H5djZdejx
zkMTQs1JUA1uMvpzveWVaoHFZCQwK482ltnpjs84OrVYAnY4+jhBSvQ8gAFN1k0+OvKBDdrbCdPw
eNG9n6TV3P9elAsEEaay3GxfZoXfP3fgKlZJpWDdAEw8v+tzIHDKnsnncmDg+3cKaV4ASEQodJ49
d4Gh97XBNV7hKN2kG94pGktu3KtK+1/I6MHnqK7G5YMaIVrMhmQBZJ95BRpwc0xyhOflwxh2QTbR
Ve7yZVe4Y/FJGh18wCGN7QpvbJIeiOTaQwC9G+lBcR/J1cTUm+L071qeCBAIBmq6/kOrR2Xg64EQ
tyAmwOgfgRSk6bWtet3HaLgi1mocAIpNmQZ03FMHEAbwmvKZl4hJiMRQTlkISD3d9q6xbgssF+DN
jod7UC/yU2W16pNdc+feHoR7U47MXxEUl/vWHfC8Jr04X71mApG+LuFjVk2yiymf2tgSQX7DZlRo
Yw50i7DROdSd7eKA6zobzZEYAuehVq4l2o4IUYKLKppF1oJ6pDHWoZyl2E46QwIAF3RTVgN27MWA
IN0vwZesndqrjNTtVynBAW+Dqdm09mhFQoA7h+NxFzv9DGzHa6sNYgsBFfQV/CS4YmyjSNfHSg75
agaacUCoN026ch5ZxGcLqe1zP+8V84O4A2wS8QyRQnquxNqiS/1gWFtu01GWMWBpffAWu1vCvBxd
ArCAoB5sAJg2HkP0lZ0NMkQ9LF7h62vHDrXKKckLWqJNOgwz3LC8PosrhKB3N0Ohs5FHaUPrY+OM
6XUAk+PranLt/cwGYNqO215Vsie3qqBBlPep00R1M3tTgj5q/cxK5vSJ8bS8z7zMgHOkKWaSkR9K
lnV3SI+10KOz7W1nqI8QY93B/8tw8lRnQL+klY6b3pqoAt7TdTugXf0XXWqM1nbtTc/0dMWLuvqK
Lbw/NIU9PzZCa0C1pr4Lhpzi/eb2/h4lX7B2W4uvCvRzikig47X2WhchSXjgHzlX9rrJ8nxXCW07
cYHWXRfbKbJ+FHaLbV0h4MGbVbev9VwCdq/reGiUs8G2BvMaME3jfmnStY/Akj13qvKIQF9/OynZ
rjT386RGSOV1XXuI3ZR2/ULpMh3gkT1vZEv0l8AM+V7oAFJpNNdvuo7BHWo0fMt1RUHuKWAVUEuX
bweATmsXOU9XrVfYkV7yZTtxO79dBuDyaNT6wJak9SnrpZ+MpJquhDN34TxYoHpp3UI8zAu+L0AX
eoBBVRpmYGPGPTv5mfuNb7Vhh+00nK1cXfvd0q9dYQ2JH8zLUfpyPC4V2vIhnR2zZtbMDhVm2d4e
vWY9sYpvR8DbT3NtAWIGJJldFwywO6Bsv951XQYcGq43T5K0FCnHI4XeCz6NR1l2zaZK4ZcGxQvD
vlahO/rcKdt8dpXrRVOLUNEQe53GTcFL+Knj3Nk3COQLF9bNyPikSMawZztZoL1IhNUDIMa7+jjO
rnowBc3vkbgF9w00880hJcOUNGmHwGzMxAfPnNwkyoXtUkcyPIjO3uU5p6tS6uYIxUB/1SpV3QSV
cR5LbPc3szL2vpZYa/O8yHiefWzRLvarqs/SHch2sCSF69sO0cc9TLFFEBxsYYbVyEp324OvE/sw
Yf9qGTRtC2ZopFUpI97S7IF3OH7TSWwyRnXc2qqJgyzjN6WNEyWoF/6usWSQaO3Uz6h5/bWHTXs7
q4UeeoMY2ZC0PX8wSpXxBMfNA02z6bpuCrSRgsnbMl72B9GCqX/y6wfSWdkwEM/qBIyWmcGNWupw
dlJ7j945FLYqh9cqOoxrznq1Uf7sXtd9gepgIW66zjvaPw2zAGl8HouVctVNbTFYoQeNdRyb+XPV
W3prKdEmdJDTqhfULqLKKLLJcj5uikywa+0P5HqyGQTmhsG9y3D3Gucz676wU76GBktGZrKGqMkn
gvddar2gs5RGZuRN3FY2hFnCJl9cJEFcgVM4XiOFufjA6ai3mRLYFgN7BNxL27htrWA918OpJVNy
xBzy7jAU1RLJRoitsXSdQF2DJij60SBCOmbrIEtt1bF8NCvpoINMFmNu0Rep8jifmtMbVg+QWUie
fVB52cNIsCkWRBPJoNqKrta4yeXU4sWAXEGN14MfUsy1O+KVzXWVGvej8giSXWwdXDWmth6bdpJg
ITv9aQosrAxR1IgPwBB7EXuFCT7VVGdwnmYEJIWB1w/oSKI172qQW8JmFi68QLNZ9aDFCP61q302
JpOvnTIJ1ORWMakd3iQKntYmDHrLB9ETFQDyQWjTtGHruUjHAtmpex2LhfUxmiX+k+WMSx+NbqZu
rEyInUCL4Ab2zfMSOWkBHkUDD/xnYtIMCTWV4wJXEXSgqwC2DyhqkGK5gpmG/mLqznm1Gr+KNa0D
vlu8zHnoKt3vUF/w60qrgUddxvIW+STeEDcA0DzQSTK1y8A2MVtA6CkLNXNhzy4dp0WvxUxti5dF
n2Nv18R79DIFyktuWn1rgtTZaQLPr7BDf/Bhzm3QKwJQdpaQz1TbsYs0mpXXjj606+jAyc3IWDaF
ge0V2A3UUJfRyLv5znaH4KpGGQcKja56HDICrMyoD7rswSltgmO75JUf6dZqx6S28+I2K9N6y6Bb
d5KeB3MeFyWO9zitpl6G1RVMJpw7xWmMX7HcNWwoVRYtQlptNLhk8Vel5TdH7ZsUsmZjB+CloAzF
Ix6mFonbwucfJeoX6OABxKfhrPFSQ5EkG7lafIJGMFxil6hHvYjoPZBxmnBq6vahK1NU+L0pM2fv
allYUWV72kR46dSrmSukleeVJC+878ScDLZnb2bS4K3Qz+V4g9KuzSNaIPUsRGvd60NiFhTzOXq7
YzH7K/hpFlf26JAdTHSqD6q23d+HBU2HAYS35TCRE7kqwDTdAyDzrkHikU1catolanDdtSXRQRZo
ZY2RtLt+14rOmcJCppBqZUvjJFRPlpdYBg2OuNWinVYd0jyv4FfhJDOhFozjfDO9UoXGZAqLY5yi
gWPOx8XvMGUcZ3RgB2ItSmM8yCoNGjyRR4IJJPLMJ/C4KBgej6F6IeBJkeFjjXNCcIeNrtTRjFWj
Vo4rMO/hwAQvNU8UA7YE2xt2liHW3s1b9B+Lyc5iZpwxHKsOywxUir4MAVp0jyWqIBLaos7uc90a
ZCdXKl3jFHjbeqrZMtstNjQrYDaTekE8q9KAl5C5GznqMgLro13RqnbuA+wESJEsbfNUBab9vFS0
3HTUz0I5983KFl79xGnB7xZwPswQakpUvyWQPCDpNxDBkKB/Wxw9HfTXtQSrIMxRZhjMQtfudqKe
6CP6aXYbOnZWyNPkMh8ZbOMjqPLGp6V2oJVoLHUF7lsRKTSej0GHJkfcY/HRjTt5BlsJL4c7vF9g
csQ6OHXjydOXtBMLuIdEqLu8L/zwf3nzQk/llZd4zVyupFn8rRyRQ6JadUn0dH6mPh3eGbo9yO5B
riOgt/eYx1JABoqusE5chdDXaWwOYCr+2Yt5x6z9GfT7DSJ4M8r5EZeLuehIipNm7faHnDsPTud+
xrS6p3n63PvtNSc1+pcyfxCZvf45BPf9KRfgB1BZ16P4CPjf91c46CH1XAPrXFHmKFttdc3bct/m
CChuCN6bi7/hk0l+Puh3QMJJEuQgcYchvsvFUjuD1MWUVWpqwL8sfEgY/pB+kOgFFl1LxKLp+B9k
lJ0e1XvM7BTPTT3IzoHRIp/8/YWCIYIefJ/a6JucrOfrWKwLSHvvi93JNPgUOqqRU1y9FNfplX2B
un2uo8ATfj/4aZ69wc4oYz7ELhi83Dortpm23RHxTGt2QGxILA4Qe20AYYQnlSdID4m8mJf8w6sH
SxlxdD56GOd9y0XJzjTooOAD6C3b4Hyx6xC0py5Y83wPqeE6sXPCbQ2zCdDu++tURaHn3s2AQWUP
6KSEjrqz+kutku/RQQyCaEfg/OjCArl7Pwhx6yWdZM5AeT16HoCVUkV2+8n04yXI83uc9d1I54Iv
iIpzqk5dC1SUd1DLwV8aZImXP4Km0Wi/JJY4X4zgj/to6oHlD5oQBX78/spyJjReAnhKqCgTaZpY
NmFDPoyDG07mJZMXluE329m3awLjAaUGQxyptwHFf+/H8zPLWnqvYYkFVO0EI2c7dRyPRXISWJJb
/6GGtyrDpByfbNSSX36+C5xPlrPRzz1dIcZKLcJadPSyGQb40kmPAOIo0mP5sPr5UOcKG6CIDv3W
M4XskQWYPO+vlFQZQ40BcNQ/lg/FHrAywHL/JfuPknrOBaTno51HzYCmi3omI07S4ViUZHtTruCl
HCTBEZzbIjR39ENzH8QXpcEn/PX980RSIZpsDroZ/gnWfn+VHc6DvR3gKk9+LDiI7P1t+Qgzlmj+
DyKWvn987wY7X4Z1NWWyAmstkeSY925oukdhP397bn+qPv5si57JTM6+/Pdakv+vaQoMGq9/z1K4
FwhlEO0/tl393H7p3rIVTr/4B1mBetav0HZYMHdFcN03wP8PqgJ1nF8dwFLoEGIrRjsK6/pfTAWQ
EWyIctGCRSvdg4UCVsK/mArU/pVBG2x9612Bt4XX8t+Qnpy7YqFZjiQ6dPY8G21zyzt3ztG9cVBb
NN69o8BLGHEooUOckzTW4FaWNA0D967peCjsKgLpHGzpD6baQZNwI7J0XWX8wnZ3XnX88YEgEfYR
HG0j7+Y0o9+8hRlFyL0YK+/+D70pjiVLDOcnBNl9c1YvP6H+lpf29POt59TYBJOEQghw2hcQPft+
1LKHvalWxL5XLjh/vYOytlwrh++tIF9JwOJd8Gkq0sQEfgjNxnYS/aULP+3jb/aFb71Vh8Ia18Xb
2QcM8v4jLHoeeYYS954FaRFXI9QTS+//b86+bKl1nu3yilxlyZN8ajsjCSFh2GxOXMAGy/MkS7au
vlf4uvoDQ5P+++Ct2gdvodiSHz3DGpxVoke4I9PpGT0OtJRwYNaN7qzIHuUR1297YQj7seOffwdw
9gQzJIRgikMLm+uvv6NVbWFZcQPOX8mKu7Rg6SIrlAqmBNDW0nfXtK8aNPFyKzDz+qHX45toRQFC
kREHNPXbZZN5dghfmARThjOBpWhe/No0okLDJsloxIHp6QJCgswmUBga41cDEoQb5KzhPE+RgWCn
RsHz/LbETC2UkCyqbuuVD6ayikhobEuoHCLEri9ha2Y527d1ZwNXAtM8qKxjXblk22qZA99jLy97
h35kFd925RxHTJyQ8zH5uivcad2pL9v8dkQLOkgnwBRjZ1p4BsmDAcVm0EsbQxFlwVTDs//ktlEv
mpwCGmqLQE5utSN91a+NYuChLVQcmrEz3qH26xa1q6Z1Udd84zYx0poxv6WteFdG85rkOSC4SYOu
SdzVYTPSZTmI28YV66bt7iCZXQes4/QMVj+A3SGBf8kKcD+GKaoJyZeE2+Dhc5OsgK2/AcuPhCk1
Ua1k3cbLTGtPwQFqBv9W9dkxi8W1ZkCx6/IhT7gZQMVo62gxro2yrUKYjB28xkMN2donv8L5y61q
zxu97Ru8k2E0dkaGE1ZL/tfl/pYPTIYJH9oQH3yGj0nFgfKtNpgGZxWX6d3gWRnwGY2IHNRcoUiM
R8NAj3xwTZC1beudq/zOw/sI68rpUQVX6AInRbWaBmJteCYgchq7B46cLWqz7n4EPWKJmHYvYt1f
CA+zfPp8zs5Xgg39Z4sAwjXb/wTQ+BjomOw21caK1GagU7VsoQMs6CUlHUS+WSjCYowSpCjIcjFz
t2bREM2yqZV+A/3nqcfks0M6xIuSRF3qAFY1YWMydAtBvyhdeeu7xa2qlLf3CnsBaGgetJjdrDF5
ECuM9LOgtpNTm5MFGcRbanXLWrEjb91bKpIDE/1TmlUHJ43fDReShT2/z8v8DV3Pl9bxUFAT71Dl
5UIK48BT430aDBoOogwdDS1P0UDf28lP/YRqxuhX4AJd+TKrF2cfh+WoijcV+5CUPjdRiSrqhdlI
FsjGebFjnIZxlJu4AMI19/gDBskqcFjchxJY9DDJoU7OcCnWvf3oolUdAHS9bntM+YbOvWdp968Q
zXXjA/GPfZ/CXpky4Ly8E6Px5PfliQNtB0mnt67unnI4UGrwHft8Y8j4dixqTGZhMFF21bP2smVb
VaCbJFBzU07ESzPHcKrYj338Tpzurolb/CBt7hhp/UD14m9Ki01SCi8Abe3G4tPaQqd4oRryV9cJ
7D+GbtdQsasVGm8xZieBaZRNQE23xt65T0C3PqPjb0dmFbcrS8g1jsMfVgHAZhTqJWFTFWJw9u4J
+m8U3VVDq43XGP3F2u1b2EYig1sXIRsXr0vmJa+B9iooGYwda41QgkECYFK58nZo78qIFZiUsqyB
wJ1LplBi3hwALw5NRpsmO5kIHnXV1C84YNMYYLr0oR4wXTHjCeWQguCUijtr50l0zQ059EtqsgIM
IBcjOIZeZ1CBsYqhuBujIeuKZAdXpBYUmuraA5dm1crc2hrK5mMkAeZ8mRDBTmXn5keqeA6gfk7k
fkxbTEHGxF84pUwWhQBzZoxzdjCnodgJJ3O2qabN22TbEKNvDcs72KZsH9zC8qJYOM7Cq8VwUKMH
d5zm2VMYhcVS59tepeBQgWka+Lw/Clv8qcqyXfW5WSxSK8F4a1R+5PpDE/ZGK5fkDN1H/SgDNow7
A0TZl9hMrzoTbFSnVrCJyGsLLeQUnQVVousvNOiotLtnmTrEAlOMUmV91KT2uDDNjGBwYHqYAnl0
4blG5LMhjmKYPYcufvWy0d6j33b20vEMoNGt9tlOB77MEG3RsBmqndF1buS145ZPiT5WPUafBTg1
mDplU8hUAX4h9bPtxP1uU6CJG2ibPHWTOUU0b2BblxKoPBhc7kl7BDbdX2YE3DBJ6u6uyooEJCkF
W8vE1gs5EboEQwWWczZ5Kw1RA+ZqofGPTVsoIu2oSBWIeJU9Rn7sOjvfjuXSNGP/dsiEveqGEuzc
Oi2PBuUvinfthmJCsi3LUh5zUInCTzXC/y6WPjcSvyUMHgpb69wYQQcBFf0svcK9VU+ZmVlHLA2v
PAlpn/8XgZN52wBXGtbx2DmQn5HqcxGhEURKnaGgPkKVGE5BU3BWoJII3ZHzp1z1S9zV7aY50aCB
0Vy2MDbG3e8POtcD/PgF0CyDYyVw1Q7y0q8pi1mDoa6Q0hxNoDIWTIl7rn125dk1hsCJLKetNky1
qtGJD6YSzlC2OeRhm5XGAm7l7hNRY/L4+2+y5xcbeqiQAAbD3obNAGBYX38SUMutm+XcO8nURv+7
5Yc4Jbf/8zUsoKChQ8oYYAezx64mBm7h5Lkno0E8nxpyQrnhXMjSf3qQz4ucm1SfqqQ2Kcq8FajN
MKKFzpdTPoOYdWGNb6UYqhD0fR28JuDh6be2c1/klCWl454atnK6iOzO1o7pqkE1BNnKG4zcq1Ct
L7Xzz8nFl0z3vCqw6nB+gfQpMsKvjyZLDYXhbHBPLggysoPEgAArM7/0Br/XOVgHmTSQyGdBOCCC
v66TKuKDkC7ck2WAVAk8tABMTEPrrmsjZtA/potc0vfIOs17DDFTJ13AX3eROCADp0ideT1Evij2
vhjviaPgrwsqacBkHgcc8JiAJPo/jZb/6wzipzfz+RfPNn3yVGZkXeuelLmfGBwM6r8jquHfj++3
Uvi86xg0QIgCuFhUo7PkrwbQYwTkAqugBw9L9whTq0O6OqshV0+XxIu+9R/mq83qJ6/SI+9HrObA
Ry372wceKJdZKK5ekzvxDGkLM8CwPDteWvj7u4Qikeeg+43ThGbD7JSNFKAxb2Q2CPHGBkXw2tTF
v7zJX39/m9+iPTs3FXC8IPT/A96zGWUGtQcgpmlC4oi53b5LUaGWGtAxYb62lEQ4XUU4WWTx+8o/
PSDaGZAuMZ0zq2V2z9Qi8xVQZPapct599QZgngPhhd/X+B6Fzk/nY5wONL9jzVWK8p47SFOwhp2S
EEoggdB9+PsSs247TFu+LkG/fqXFYGqtBJaQuYTR3RRY6ibTCnR1AEaIsTDpy+8L/vze/vtMs/fG
gYaZxtS1T/EAjakM2dOA8T47/r7K98tx9lznV/spgBdtiisCFR8KWbjmTs/lMb5hd/qIPJe9Zmu+
jesLB2IuoPWfV3lWPwKO4gwRPj/5pyVbCyOKAgi2E8Qp5I5PA13bYsTEn4x9FFM9LGI+vbIWhuG5
BB+Q5hnbeLmK77oOWIvWta/dtEOC2dBHs8tWqjCXU5pf0gP91spB1IdQj42iwMR0yiSzS9rJBymy
aXKP2mMLTERejVwDVptlC0cjJtXqxvSSK5kU78NgnkqwWilUV8ISnATdV1EzGQs0BYKsrS4c95+O
BpKHj5rYZN+yB+ZACqdvPftk2chTbBLAtzWA9PiFZb6V+jgaMD3D4AwjAgvf7td9mmLdILfj9gm4
oaCIDcTAJbzmlkl14RD+sBCFCgcSInQo8JnOFuqnkk4l+tOnsrAB2CoPFSmeIUO0rlny/vt5/1bn
AbwLNCsSUdjLghUzWwoxrk+KcbJOfWPtrMoED7VnLyXI0YA2kKNlqNPvC/4QN2yTAVgBbDjxbHv2
GZtG2icwg7dOsSymwITOUQBu78rSnIeGOyxRw8EuM1fVha/sh5D4Zd3Zd23HDUXd31qn1PGu8xrp
/VS9/v5ocxba+UP+ssbsQ3aLIs6JM1gnezL0pkVrJEQofkKPqItwpuSqbkl67hQ/YeyQrBtIw1z4
BT98CfgF0NI6X2sOCBpfj+iAsEG6ssLbfSp1aH7IzCaLdJWhzDj0u/JfsVDr5M+FVc9/9WtmeH7u
/7Pqx3v5FMAo8K95JvFuoSsyRQnrIeIDQTEI0LSPPc55oEaAoDJpjNCZgEBE6nfOGogx785v+j0o
7G8WUGihMzFwIsDoDbIGiOMh2bj2dOEb/t5C+9ij//7WWX6R01KNjJUWsigZgYpzZ0V67UYxFAvb
tzJMQ291Lr6AjC+BajiL8l6SEPz5JP73F9Cve9SyvnRk1VgnSIoFld5TZ/37flw4BPOBBUy4HRJP
eMSUkne7UBq44mSVUOcS0/rHA49R2X+YvahpZ6n66ItksIsM0aMorUPjSA+CXllMtxADSsJMpdfS
LMVTpSGmQu06WUxamje/P+38dWI+A74iGMXoh2IydR7Xfb49e5+lohir6diyG87uprr6H2Y68wVm
+yVHUwM/1U5H3H2h3z3S8QiaRIQrrpCnRF0IyPPN+1gNMoXA2CA4WnT2BYP3CEeCrpmOFitXA/fQ
JbQ3RMgL38G3POe8Dt4WSjqAQBCLZ3GYN9i8HsjAo7G24Vh0drZHYzaE/XOULSDtcuFM/nDPQKrP
crCSDyjYR9H3KURAiEYoaSt6YujTVt4bd1Po+hTL83lIKx39fiZ+PJhIgOl5+ATJgfmwEsCTPolh
5nLqqVx3hnwBzvk9FulbboywnsKdDRqF6J0nZtSXJl7nNzePhh7wbihBbRP/mB3IOh9aWlSSfkSY
cWO9xJEfDlEcdNs0UleXyvKfn/UMQaOQpQYNZ7ae12tSUi/HeqKJEu6tC6pXnlMCkoqRCfWXpt9e
V+kErYfT7695flbP9x2yE/xHQdv9NtvTIDJ0SeOSE4k3mmfrysZHLy8J3v9Q+LqYsRDUgmhYncew
X79wyGeNKtGteRLWA6mnUAGYKnxIVI3XfmHdjRkgcAZk8AAQ7cs6mqTc/P6cP71iyKdjJP+BDEEW
+PUXpJizNhVTDhJMILebBxeafMUQUFIcSEvWHKOeuJELU44XDvLH5z47TOi+U8AOgKWETv7sMy0p
2FXgxzmn1EXBXaSr1HeeCxMiKfAOCjqM13ryEOernEBIqcZQHpIfqHchMGYuSq6vc0iaQJcqhPBc
IDNvb9F8WXmQ5pn+9vKdum91bIcqK4NC9w/OCGGddrQuBNBvsQbn5FwsWhZCAKBE84ajAylzAV9b
52TKe8jDR332oio7h9zUVRlvbOBQUw6Q9Nhuu+y9McRGTN7y9y38IUXBTwC7HERpOHLNAYwgqyou
XdT7AhPHOt5lMWQg+VXW8jCpLHDeuqCK335f88Pf+tvmATSI+EpdKJ7Mjg26pk6fax9luE+CinoR
7mSWNpFdeUEM2RpG6ufKqwKvfOfxq0pT0Ar8RZyWUKXSVwMFoMJMTmCGoX7v9uVkhw3U9Vxfwy9A
7bpMX0Bazq/Sj3367+/1Z0rKTFWw9ios+zR5V9R7sIwLdxvo4vPYCM0N6HigwXPO/hmdfcpJ7gmn
cDO8Ecv+VyqFiZigI5Ar/d+mTNkGcmybFhDokHGysaBJtDYVULu5lnsJpZqQZtC7LHo/BSheF+FQ
jSh7KaYTdqKtAEJCR7DD7su43Jrah5SWhlAOe0syY29IPQbMbU+F0/xxdfdaJrR8KQU7f0HeQ1bE
gCibKJp56k4HM0ZDsWCbrhxYBO7PW8Gnf5UVP/qNu0yEROpIjDriVfvItHuIneGtZOPNQOBiWDdO
BIVRHnQZuxHtoKPawqTLhl5p0EMmesgxY7QZ6Bape8CPX8PHZu/WctPT/L0r6As4zwdAykO3Eq85
SP74i/Uhb8WqipOjxiisk8Nd10LoaSyXifWqSrYThK/8Kt3Cf3ztdfqPSukbA058AuNm00Hg48qe
cnIAjwjxYajYSrROGcSJ949DY9If/FOW0Cvd8j3jQwmmCj9lTvLudO3BoNOCU7Eihn30S6jMxpW/
hHhfG2QF8M1eFfldDgorQCZaLkHksQNcymA0DryFQqmz9UbzWMTta1Ybuy6pbjwuliY4ms1AXkud
bUpGIOlKoIQlhtsWxKc0x4sBFD6wbPeKFvGNqAU4077aFNw8UA98lVg72ylrbniFk2GMyxHACL/2
boTTo8qqbmVZDCFE5qAC19/0SRoHEENqAk92PMphNrssOzqETgWhLJnz+3ayOL6p3NyQqk6WLfim
YZOULnT92B8ntW2IUZRHptmz1yQClQp8ED3cAJ1kbQBrS7wxPuy0a+8Gbj82XqKuSENAJirTTYaG
dphKYLSkN12V3HgwTTS2LZolC0/G/+y0vhGVtc1grRdJ18yDDBQ4L0/Xyhy3gH5hCs5emowefeJs
q0a/gCkDCpSdbrNab0Gb3bTesLSccRPn1Zn6lpyM4qPqqvvQ7Hy2gC+9iABvvh1tH0b00/SX6fjO
GhrvWGfZGgLFgE7X5k3sgIcMNnO9tTUDybB7AFd7m7eKgLsNbq9MWRamdeJGNi0NJBYo04eOqVtJ
1Naw4jFSlh2OoKBWtb7LiGWvmpZZW8cpx4XhOCcJWQebdUdIxD0hTXkxreFN9vSv3bJ7oNphd5o6
TVgSqwlTMj6rXEyglIK2ZnoCsCaSdTuniOU+19o6817hMKLlEHVdh6Gp5YR93NbBMDDr2PMaoBAm
6qu8S0G6moYLwWweLD8SaARuDMFB7LfmAFwADiiHseR4tFVxZ7vTbVWnF1LJeX71sQSQhBiCAPGB
yPk17SiYJA3ru+nY9MXWEPJPKr0VpusXugYXlpnbvPW6HNM+xjI29JbrfUJ2rff/8ySwZyHoWp2Z
C7O43wMpDlIkqg2hikUGhFKZDZGM4/vfb9yf9gQKIg5WgjAPbvuvL6wHjX5Mx2w6+pC8LP0p6LO/
/x8rECiOu/jJFJDEryvUJpRywfbFrgtoQQOhTNBh/32J+XagmsZYAHUSYiPGE3M5HA+jeDhgmNYp
acmKQAkzNkB0wJ3/+zIfSeuX7AR6XBTwETRgTEyVvmUnGakkrlN6cnMYo/ggU6+ZXy/Q4AVlDDco
8fmqAsVUZ50IuEGPSA7qXQpqaWilUAMXBZAQuQ2b7sT0HlOjSyO35cZep96lGv9b6/ncYcCvdc5D
ExP47FmNM1Y+WIa1hfJxX23kRh4GiMit84W/MO7LXb8zo2oh7SAxQmdz4TV9K+cA8gcYBi0GpDMo
smYZOBQDhVKook+CkGtNJwvgqRqq6jlWtpAvi6RhgPyNPVAWVbrQdYGmB4jYVZo8NU5/yYfF/ZZB
odXGoIxvgfZigpPz9QBO58Izlu10qvhJi9sMBuIu7vReqwtR4VujFl50OIU45zjtkPCYPXeixo5Y
hjGeFBqmdpEuSXmGcmjkLwVw+HRtpP6/39/1PDs8DxggMQazUAiKOJCN/vpsCpKuCOyOfaSAYJSL
cZ1s/JW99i5t6blj8/nkz9c5v+NPzQjDTIiRnLOSfuE9WuBtEExR0bgM82USXdqwbzFp9lCzmJRW
I3Kz2gO0LocGaccXyXhJJedbhTx/oPNefnqgVI9easc6PXFvHAK/OkDS7Y6ODdBCxvQGBuXNOQZs
ram7lRbbGpP9Js7Ux9+3b35iZvOh+fYBjd2MRZM4Rw96IYlt3gh4e7eef51b494xIEBbpBdi5bfA
MF9ztpWqgxRD0iIzndwIwgb+wXscd8jdF37YP5614NoISMkejqzGxrpwF8yZKlDS+zIQM2dbK8dc
A0yD84ps15QR3cJeLeSRzEJyDfCStyrWcn/5RH1DSMzXnW03Lj8ouRWufRTLYuO95ut+D5JuESb7
/M0P8c53bQEhQ0B9l8Ma9gh1HHoXJOm+1fTn3MRB09VxCWaB6L1+PXJsgC1CAfQ79EC86wJbH2Se
fIzTeuXIbjkY5bi28s46lA6FfEQHC4W4vrbRy+xTq/YvHAMwvH74pD/PJmdhkeiE+2VvkSMyzeei
7KZ/ic9emZNsBQDoJyH5FjYzbQAxfwAwpxO+FoBYTDuEQ1MRDBXqtthRUMpIxd1A5TUiPngV8fCg
oHIFGq677l0JfHcjdjlNpkWcmY+2kivf8IK+IBWGr2ppwtxiI3v1ZI7TrXLp8qzummrgznPzoIvi
GrzNjQbPGv4dSaCgZ9EM9sFvvRMwUaDcN9fdAIUHat1Die9KDuU+SconC8zwEHPGI+wQnr3B2Whz
vHGccafyYj228cZtzc1ZYSWzSkhIJEcFDBcc4wYgo4cWSMP+CT26NcwDlpWLL8HLYOwRl0eHtzdD
pZ8LiRLTLqpXHZsmcJzVNh3IMoGYQyfILpfd0zjVobZlFzWdvHPoeA0u93MJ0Gbgaahn1yUI2sOo
X22jckPDcPuANu71CKEJCDS5oQlhjBtoKv3rxfBIJLdWFWugeuDZa2Goq9gEVTzPYBCSZtawIQNP
A9Y7O26KF5ugTmYj2RvcP6Y+4dde7TshYL8czgvwrgD1gMNthNaL3O/hgdbD8CSxh7Vuqxeg2qzQ
YvpQN+XNlOt9bpMQKMNtAWW0rtHX2VStzaJYWZT2gSg41HHlLqvaVQYC/FCOx0bSP9w4Q4hiGBI0
ZholkPttYvc0pRJIe3PDu/g4uHRV2Ka55gnk8ewV9uc6G472UK0lhwb61LqorvhVr1gRkZYC35yP
97E7TKsGOgRBHLM3BekOOC0Y+6JqeADfmINT9ldWC7FeKHd4vfnoTR4NbIDm5SDuwLSApHSrr6ch
RR2u3SkCeeURwm+LuncXfjXtYuUU6GgMb33mn8hZfQQiMrdN7q8LDemDwsqQvKLzrt3+mjr5LXpV
MqhyE6EsRi7jkxUoTht8wo9C+c+9aA6esnqUkvFzAmX3gNUdWC+xmwfKKqCo7otuqaHrC8GpW1v5
8G/oKIdOAzThCtD8134Oobg0mXaJ43TrdoAGNVSr3qiTgUXP9cpMjDW+YGDZ5XbAti9snP9J2A9t
X0BN3oWTgrBh2UHOmOq8DJJaw0CHdnoLt4c76JE8CbgnBFVPyhBSOGBU5NfC5ywkFacQLIKmmwAq
Msx5kWyk1/2jA00glTSlizoGW2eg9YMF1wA0atKFa9copBMbphlqBKnG1XrrQI6LcH2bZbbE4/aQ
gpBDA7kRAyh8mIIAn/CnAd4+gCLeRvTdkz2MkCMiV4JV943nXfsden0VrykMGSASg5AV9DZ0svNi
2Wr7oXfgbEFw7C5cy/N6YnZbfCQPn5ID140LQLl995haxwRKZ4N/r2FA9Pvdf+lOms+TWi/DPHfQ
5rFx/mkfrI+q3g+We9cZZbduCndLQeJseQGFry5KavNO5fydp+WdtJIooc+C20En6hsVUwg4+GhS
7I1qin7/lecLeZ74fb4lzrnap1fRtmOFjnptHmMyhP0IagnE1UmPBCU+2sikf1/t0p00S2cbSbLM
76A1Ya/Y1lrnK2t1po1fGq1ZP2WYn59qlgMlxmg0mvfA5RQOlFwgL/6UjRNqM1AswrjOFaDn5CYG
NJwC5BylAIJgIs/v+FQUS99oyJ7E6d9ycO/ssbunhr1Czw3/WwauAVDCODwo9kTnBTlD4NRoO2tw
i8BcwGTZxKlFpc3rSNL4vmP5BABOh2xEThyUsmkrY3XJwPriWZvlXdBp116VmEipd+4KAh5XLLtu
RDDcow/XrlikloxH+h7ROpIialqobYEkAknn3/f30mmapWG5MCYQUV1oidRwOWTd2hJ80yos1Ds3
grsXypYLx+kDWP7p8OJ2H3Ora9OTvUrW1ZJt/gNQv3ScfiwmPh2n+ajW7K3OUxXW6Rf/sa0cr9wN
5MBCcKFXkCX4/SVeOLwfeI1PTwWJH9DnOFYboHfjsjUp4gtTjUtp+ryShfWRWcqyT09tAXrmyFSP
ln6crVGcA4sCIPhCyWkMm7hiEH+tukilGToeGqNU7LAIiyR2wXyQBPL+QMH+/vx0XtBDjptAKQUW
2BQCu8SeHWZb2WYKxI59dAK2yh/GyA2LCFkl9MY2DjDOwdnVFdJwkXk3rb07voZU+SJf+hG9uvRh
XfopswMNG5+qgyKne5Ts3jDgVE0xLCgfuou21PRbHP76zOej/mnT4XBleH1WQ19922zEIdkOy+RO
L2gAwb7wEr4SPZrfl5srUZiZwyFOV/ATNWoeQaergyqufG4Khwe09P8WRXc/ZSwiiblKMBIMqip9
sDrzgRGOVjU2HqZKO0icZxBrU7s2Rd9PJvC2rnQPF5ux+UMI/TMOvFoYecyCOHfRErKhbDSk6XM1
qasiYfdVKdaamrvCyu/7ERpAdl8fzKaOXKiguX29rMv2ltnZXjnla8UhmBkX0AtO5KlL+ZOa8DPG
xP7LDfae0frabzqYQGWYaXiQ2gSNZu/E7FnSbk98uXQVKj+i1+XAI2G1I8DaVheoob7x/bYPWzX+
8VO6kln6pBg5gJQBOUJNjjAyKxYFr2ColNqQ/gTi1ajfYIoNQdPMWKAzd8QT3hjUvmIm4r+L+m4J
1c0SAob9roOg4rIs6mrtKxvcoRw2357XH32br2onewGNDPpsLUa/Y9eooCJQpxLw/YCk6EvZ8mM/
9Gul6BYMmiRMfbi9Fa19LX3QhsazkNxk/s0sepg6fkXq+tUulR+QEtRvKN6vU4HbDy54QNihMg1c
pdW+IaP+AwVDaPqr4W6CS1hreX0IzzTMMcR4ZOWw7ah/3dXsKhPGC1xS3mPPOhowOlm7vYeeRd6i
VLMRH4DUfE+6EoRrbSw6FwSvAiQEEVeHTNGrMhfAA5F9M+ToujCRBdRtyZGn7UPXJlWU2/g7oG0i
5wOE11fklrlxFWLcsyZtly/BgHqGmOBBGRgYwlbypmOgP5r1s4LeVm6zJAIoEm4ZNcJEOtZLVtIk
tHqKmpRDxiWbYuine2OCDLPB1CQYJlhowXEeDrXTgfvyT8zOy53d6+IKtVA5wPqJwN4o8DtxDxEy
AUgrgZQVFOBsIvi67pkdtA19LfP4KkXSvrDV2cnKR4dpwJwWljFuszU4FMtaXUPgfByPnqP2Xp0j
90fMRY5M3kRJ3yVH4e274CmjjWuHFQQqE7/FDx/JNVTv3qHVSsNJADsGaUhMdsXQL+ypLQLTnm49
irysERBucwyvCy0b4nXa+uN1IECPKmZRGRslaErGABE/aLclJW8CawR+rx9YHcQWfq72xREFB1AR
ENoNodQWr+C0daJ9gulfyTGLq9yDVvIlUZi5Z6xOI9bqZttMWgA1I3cN3PDgHZm/5S0somy4ma2V
l5QLMQ3Q6MqAfh8RCiADSf0QhlSQQRVZvaMSrQ+VpO+VKNQSxsE4Q+4gN8SHB60ayHWK7e0khE5g
IYDqUtbPRp8P2zjvXwjpeOiIwX2gTeOEsTu+ZcxNo97D6PA8TnlQEtpApDPf4jaDJAO0LqHIoPiu
l32yZKhqBzqiXAMHHj8puTbg7RO4YACSrHwinYCStl0+mEn1nrISHhgjbOISBuM/Wq4x0+ihYDuB
6peVeuEDZbOQNL9mBoSBMWm/r+HFFgxex5YVNBlgYwMpZBuiYgGccGhggAoTEDqAcem1D3nmkmCQ
xSn2jSLoG8ZC6sXncSSsDPLW2GFidO1n9Vrw9H7yQFfv8yIwvPQY9+NjiXkw7Nu6LSVQRLa8e2cq
ILEAsfp1E3vdlVnqU+OW16NGhWlk5hL6nn3o8W4ME1hMhbVt7DvCMP3tniAIlgdmV8H8h1+7pvGs
VHcne5CYOxcPAHVMYAsSCXZqmgXc1xh0tyxAwbmK4YW2AOMZdkZ5v/UJmkANLAR6X6/hZ3NX++YG
zLI/VVa2Yeb5gEN6rzplby03//Zucxbh/IcWFD7Y3P/Lp/YwTeM7HyAEnlTGklnxpp/YEJpaOIDJ
o1Rve7HFID2OGgPtDup3S9+JYWJfTyAi8xV2aZ/kMQjXkwmRnLMOCFrAN4a2XiD8+qSn7JkCMRUW
wNIMDId4TBIAXbLqjWjjHrSCG9YVEaARWzLYt27jm/hQmpNZZBrqcbLHkwEMO9TvRW48xZkNWUYP
iYgrN91owWLL5VEj0jHMin7f6QlvbIychFylFSz6XOjnVr57m3WIAaYl8bphnWt17nXm5nSZD9Pe
BNw7KHgTkkTUK2gUQAmCeLdytB5RMEG51iiv2gQk+tKorzDSPyUOJtRl1UMUq/ZApcahnNBaU+29
ZNlfCrI66k/gDiz13mUDmr08OcGVrQiqGvLDmXkFmnMdjqI9FEI/2jBjABZkemlH8zXtvAeQ7K7O
CGSrhTlgRvc5s+DsWfpveSWWuU4eWVufAGpct0Wf3Z3jRlhU4yb9X5ydx27kwJKun4gAvdmSLK+S
VPLShlCru+m959PPV30vMBJVEOecRa8EdFYyMyMjI36j53QptOEQWjrM3TQ6dDJ6G2LzmKr4WDVh
9dHH/QHJbt0OIx61MmQm5DStc8nGe02i/I+P9SRClx+BaBKnmuxDkE2B6GPltqjD7SvN6JiVBR8g
ukbykOPHlzVr8YO207ZrMIVrsbUADJCFyBXrGQcnoTmGVqZvTOuQKx1TMqTXRz3SIWqPa5RFscFV
qpPf8DDqU2zf0gmAeD3ifNCRGCEh6VhSCaKhkMlZiifF72O0JhDTDGUNuIG2D0wPq1IKO1mH6aJO
Ck+RXfacGtfasaxOSqNjlJVKL7UZmbaoFdcy8q8OGMb7pII8yMF18xw14kHprrROmuzG7DuKW1ll
o225giM+rswBSkuv4z1X9X1pq2p3m8hn6fy6fRfawTH94tZLEF6XeHilAyIPyknKqqPlJxOqZvG1
CGRXqOJDTLKkp8gg0ta9SXv1DWUfR0g6vOGka9ms3gRfyhxLGH7rU7gvMUPuJX9bRfG6rdXnADGJ
ThFNLOzBGOYCJP600a7qMn1vxPEtViN/20f9W+0FgSuN4Zqix42iUWLK4wfKLVd+OlyLAzJ1yBAL
QwivV0G1Hh+5hCws2nc+VUw5NG9UT1uZMltInMZDI4trT23vMt14SOJsS43HdLIu2TVDdJdr5BVq
9GzpmashrYKsx7DNulKwARs9VkZJsdX/C2ERd2Ej2FkdQmiKkex5YWVOUlU7Gd34KUw7ADuBjx5/
su6qbi/VdWELEnWtOBX+1N20pc/+YIbdhy/Ve4QWcFgcb6Wuf4VXTt0LPzw70NOPzvI7B/fHF7ms
0XUx5btSx8y3ShBur/VyU3Fv2VmvKTY6IhSDpb9oW7vAvtaCZl1Lwtg43qhe6a2iQCIy/3qJ+pgm
8h6zkRfwfEd0NxJ2Q1bvYHM+Nmlw0Mfk3RgLHeUPYcLiK6U2S8HQisZfKnoWTVM/S5a6QszwoU/B
Gpf1idrUpsy7v0o7/W3xsy3H/Eobp1MfSm9Uxe+kyPubjvJN0OBmTWmRMCaNu6YrnpIGFE0+ib8Q
WF6Nkb4PROR70zaMVzXqIyslE/K10QyKnYncGz+/Dr8hT3kdyihSQRiH36SY6qyvkUSBQrbH6zDZ
ef9fxuYsSRaslpqi36sLXwc6v6E+PcmmDqq934f6KYWF42iCsjfhqhhehBVPiNYRLrdZ8cieWiii
XHqcfZnhrJEUNw3+5xLSI9lV+W6spy18c3JS5BwLR1jsxl4oBnyd56wEGFe93J3xxP9YtFT+6DLL
r53Tu6KrbwW35N/iFL8XiuCbS6iD6TjMYzIyW8QQCfk8miSVfjPGH7WNBcdb7kRcy/v/ZwETOf69
19jh4tCXVvXzyLNV1QUkn9J6PG8f/OT34SbeSStxsQT5vYjzdYKzNTQb5DdCmnuoML9UwnOvvP98
DOa+bdr5GHyex2zV/KFqs6biGAjb8q//Lq0VN1rXG8jn54Zr7DSrNF2LyIFyPzzUG8SEESWTnPq2
va/+9L+WJBSW5jur7FZToSjUkrSTVR1N5Rng5tK5P2+Jr5XqrxOe1XSjkbRZKHq+6Pu5IqRsfSoB
dJThesf2UsnvH2rpp9FmNSgU0CENRVSQEd4+FlzVEeLfADGOIxnXaGT3ZUQpsOFFoid/qr57aKvk
EMoorqOyovC6zoDgBkg7wbemE7rzO1qM1CekTtyKQn0IB9CwfXGQ084ZxtZJ86tJRPwljt0I3ToJ
J0wvBpbg/VKQENclOFmYCURBcsjMyI300alCaA2oGisjkudlSbLTLZQJvxe/LBIhFPwsA9o00qhf
A2CZipnV+yAJsGQN6Ul5fer4UrnTpnz9827+pt9A7xwuAYw/8R9Kbc4QIe8b0C+JR+KB6FQPujNt
jTsUXGyMX7fJqd8uRaBvYeDMkRKBdyOiRyVnLh0Ql0opNh24uIgw8H/XNvl2LM7D4NoFDQWdXLgv
Xz9h0usaGtmkXZ7c2uPw3CQfP3+5b2t0HkCB1oOELWYTc/SdXw3ouMsjHy4P3qK4pjzDg4SMKt8E
lbp0Br9NZxZ0ZuVQyQ8YDLgfy0QRZ1fQ7lwFLqLlaxIe2e4QWl7kunyb4WzMWWU0D+QsNyWf1saO
d+oDKgSr+GRdqy7i2WthPzyGa3+tuT9/1m9QwFl4nRdIu2QaYhQLiWd6w0No3Kmq7HhitS5jzIjq
fBUE2lbv9Cc1M29HxQNh37556rSLy5rWd7TxVPGoDyOIcrrTbspOW/iF35uYX+KhNrtCg0IMRC20
DBw5O4r0jrUetrGD1oC20m3PztCot63dUmBcGnV2fWpDr6vkCuYpnujsU0ZovXPHbEmu4WKW9+l6
m7NTpEmRwa4UAsA3nSxv2NJ8RzoYnbbdwnc8H8EfIr123vOf0jxlFGXMEGLhXyri7XUnWnfPiMFv
ZNcU7WWs0j884k8Dzq7KGl4XrGumpm7S6zOmL3bCXbkD8eEutRUu9AW/bpLz4fo0OV0qywJHaYHD
I+7RYFzndrPWN2BNAEg6yb21UjZ967RX2kZ0tfdlofBLiR7KNQbWgkglfyNVCmM21FWTTKduCNa5
ld8Vkf/Liow/WdKIdgGDYuHkfgvshIvPA86WM06LSqjSdDo1g7wBvepMlJHyoQKoehyxmRB0DRU2
eekCO+/7+aJ+Hna2qFOtiUXFs4XTiMHWXXETrGMahJJDr2KzdAi/X5ezSc6WNRjjrilMj+h039G9
sVPYqvFR/F0jn3Urs5GyP+mvhXNyju0/zXCWERVT3ZQodRmn4qM/s+g3/puylZ7zPWx6J91R0UB7
xFYIx0t39dIemt06QRiPXtCIxgkX8e3gneQOy6twN1XYx8uPC9O8FA4+L+TsuhFDi7WUR4/mY3Fl
7qsbjOJt5JP+ns8npXBnYbzzfvzhs8572LFalUOoSh6d++BhXDW3NbrpsUPl7vwAqzbJZkkH9kII
RzH3n6UoLAr4B19jghd145jJrXpqKdQYYeB42Go00YJ0/6VX7JdhZns07MxKiUpVI8w1u8StS9t0
jaP+gXfdoT40rz9/x3/85dl3/DLcbHv26L0AgmCTQLDZCXa+N7bt0dxNz+bOzOxwh86iW50f0LfB
o2JTpLDzm+r/AkU9Z8U//ZDZbsUGtAo8yRLO3evTILvevt+Al1zZIVJ2z4OTPkzvmqMezm/rpd10
aWktmKWs7hmmPmd7dLVglYJeqKcovEtz0zUDNlGlL+zZS7cKOlPSmbuK/Isx51fTQUnbVi+BGPO4
UfAlJpk+1Gmz8YJ8myCUYgXdHeIW62x8g/vipGnt6FL9FGjBSxOO6yKHVda+Kqic5qUGU1GzrTBY
SFbPPu3zhUC7nsQbN4IzjuB80j/dfRaHyg9kfTx1ObKvRnDsgKsa9Ec9KbwS4sckecF9xa5y2TXM
x3IK3bT8PUYveZRuMkhxXu+vMYbZZGe4TEgvCdHYOLoqLYGORuR0QnIaQ+8JGeFdpoMZ/duMybXu
oTtXmLvYsm5xfbOt3qNo2NmKVx+VBsOssNxZ6bto5kC+JpA46b0/CHaoQn4sl0j/F7bDly8wuwuN
2CoVzau1E9bYwHE+FHqbo/D488mTlr7zLJ5UcTtU1hgbJ/0tgfR+vo+MQ+SCHLFjPu0JSaCnYYNK
6fbngf8BYWYn7cv0ZhEmSUp0ByvFOLWIba7CMNQdXQZvR/vPcLVcHJH+Lk+QHEPwB1kHCF+5ykYQ
qUjdX0VDeqwFrIWkjkZveha0lc85GQaOQZefwp42EkqvdI/yBaD4t4h/VplENl47y8bL31QX29Fr
lNaoqxOsvBBDxG60MwrGC9v/0iHFOgXlOF6GOvyR2fug7LpKrqjQn7Quuj3jD3UFBRcJn9cmt4W4
2Ir+w5CFD6V1xPMLs6TdJKHj6vk0ZqB6Ih0gpt4D/MdVF6ibfPrNW7paiCSX0vwvP/KcVn06o7Ru
PE3MA+OUZe2+F7VD7ymli4aCsIppSNttLdzk9Osh+Br1BkPP+5/30KV3HlSmf7bXGkVla7Z5mzTN
J99sRvK2flWSjp8v3/LYbPPN+RI+G/I6QMBvxevquAQugjv0PUQZigpzScM0hQrBPER1idXWpTad
FC9NVk1u/BIUOD4I1NrdAIwQTnSzgkC6tdLwvcg1jNTK4RW3Xuyy6u4uTuGhebFfb0IZM04qACBf
ejtQrHGTW5O6kabwVtIm6AZxAyIiBxdSK+kqMcWrupn+JIV3I+ayA/ZghSlsbeftuMr8UKQ0Vf5B
fBZSVzOm6yqsD2otXuOkugkN+djV4UnpY8lGsmstlqDhIv268aM3oQmuO7M5FHn6KETawZiK+6DR
16rVwMVOby38IC0xe4mn8RZJuWNLU0eXU1csi+u4U9el5ruZJK2MyD/WnXaMauMWxdDJlnv53hqt
V4pUd+i7vzbwaTj/6Fmjb7GOcJ88v7Mf8jr7rXX+sbWqj64IUAprKC8X1rM6pLQICljEyFb8Bes6
2ImkHAtD6lGLMzHIS45wVxFigJQOvE35G431C70X18f41GlE6TmC1mcBGdpjSXerKc0Vdm0PoMjf
orTBPbD4iKrsQZS8m7Eot3kWX4ktjqtd+O6P7T1y6BsM1FaShvWPWF3DLyy2ea6Mm7HP4ZNZN4OU
7FHLgMQn67t4yHbt1KecVcGip4wfoyGXf4ZQwzQWd02/HkW3q3Ge0OL3oJbfWyW8DXvlFZC/vG51
0bCxXD3VkflAMgueXixuFKW5DbVshQPhiyiNV+kExxwxoidLnRzsT/dCYe1BDD34ebVWYPYVowXc
pWbYzFLdupf2ntcf6roCnI0AiUuLcVoLeF4kdI4UES5/2IoUn0NrXafRXV9Ut6qnriytptkmaNdh
BYI876RTpMGnVNXoKjWo30TVbadoj1aW3GDjhQNhFGyToF6XSgBjfrBydJyhZgwtEuCi9KFOQG6C
RILnDuS+Ma3nKPSCVRNLvxqc02mAqWfxCvMeD+zOjoYg2fcZrfJMTPapLzxpnbX/h9hRxk5zRDXQ
ndafnoNC3vi6cFARYBi87qnIwlsrl9cTfgmV5jd2kZVPuVrDYqpe80m995PCggOqiTj2xae2Nv+I
Hd2wFqxN1GZHI+3BUHb0a2PzaFoFdsL4Yudh+Fr48Vvklx+KSOIEPuVZDOR2hYcA4t0iav+194dC
abZTaMGOrbE1m2IH0GZjTsNkC4G8G1u4GMWAAUqYqG/AY171UdpUwlDe0JDjGdHEtOqTdj+p00HJ
/OCK33120kUtEWuktyrT9G0iSkFFex18sCK16FXXGcCeOC/h5VeyY/Q5vVOr3gwiCshF0zkUxNRV
0zcIFoq/8jjz8OTqwcTwS/2yuZOj+L1VxZyv0SBZRoKnyM0hmZCPGNMsf86m8QOn5kc6P/dZF94F
k7xBNH/VR5yuOrwW62Eboc6Q5KUbetJDIAd4BtzVeupyh95I2ngFoe+hC6VdjWScW6Zp4NaNMrmI
h94JSum0EX7umom2gyo/C6VxjL3sqGj59dTIboDZVWsUvPybvZUUr34ePQ2jvxu4Wrw22EZIS41j
gUC4pT/ASniIK2tjtMmTXpuOYNK8Fdsod0V/2vhDepVpxgdEd9pVURQApvJlmBS4iDeN8TbmgXQT
QlR1BIxZN2oTbnVxPKpxc9KU9jEVBuqm+b0gNDT1xEEE8WOEOBdoW6+wtkap3MddIYAGMFehmCo2
BhfUVmNpC43qw8cx+sYMGsM1lS5aW2ZUr0HQ5Q6EXNHuI+kQjdprNAD0junCy7BC4iTe93WeX4OH
qlzU6vGqbrJu14uxemuwzXHUPGLSiiadjJtzZ0DE8tS6dOopMXaSZz7JhoVlsyk8hVgWr6QmvQo0
r7Rh/96PmXQ7xcW91bS7SOdYp+CbMMarNkOmTqgU+89VH2rYr0RuZ4E8x9jSUaziiJuqhQCMUDuV
DgyryQZA8xJH26qBESKIbtlK2vsrMQxx91T066kzTihArnU/frTKxDiU43AjhgjG9U2q2YOWkWyn
8gYr8Tv4wrndnzloxqBdl/3Yun5yXqMoa39bLVhAVTIAEOEia8ta92RY0z5Oz5Gzkfe5kHWrJEpu
yjHAR1oIEyewEjfFAtyQ0bYoBwEb8zEEAN1ZOwnGswsnbYJmI2ybXrjFcsxFqluwBbNejQrwhi7E
YnQK2PyxKrvdmDxF/B1d+0ZypDgFkxANV0WVpFvfhCQZit0NKi6OwrA2GQIQzlFvXVUuYWd4au+o
Rh6cyqD5w/WowQXrsAER7ktlPA4RmhA6oCEbbeSdNIEXyQy5smXfB7sXlx+8vqIt3YrhTpMmkj5f
L1Z+B2gLCQtt7SVGfghTyz9MmMevI0E4CH78gfTmfTd1z4mAaKKHu8raM0ic49zaI1m5t/IY69Pa
2wZFCprKi1dRACrO12MFM4O6WRlV5a/qJJTchpoVKFOCGmSItaJ6h6yFpG5kQeJmbf4OvvUuFsMH
DOEbaFj9TVdXpmPUIK8TxRxsJLU+9J4UCCSORHouglKYcISukC+BKC+sfENsSBP7doN8bGwD8bv1
Mt3fGCVI5XCMb4oYrrw3Na4P4ckOG6zhumZ4qmku8jMEzTEzS7FpqqTPoYVKhpqQMjTckKB0ruXG
uxX86Woaw6uqr09B1b/A+Yj2lScOjhW2f8IxLdnC+DvolnhvcKcJItosbS9XIB1LKp5D3oGb6+Pd
NKEsoOBL7IHn1QLXNKLEDULzNoyMrdgYR7/G1FQtVwZaI2ksXxkyQBQhDI+epSROY/g7XExdDFDQ
B2JVS0M5ZCO+C418nxrmE9H0NFrpDhj3LiiblaIS0hU9zNatr221rr1OkUAplfC5FfzHMGzuIWMB
SeIEQ3mMfnEP3MDadwHubqmlbj1sOxspBuchHrtW3HeKBBxUOGhReC+bOcAU6daPpCvMc9e1Vl7l
+L7CzJOeED68ymPxwZd5CybcTWqKSb0wgN8o5HVUZ/tMAvvte/FLksU3ZY3eSQUszIkz2TwboqA9
6U2V2yY9eO+g3yNRBEstuxNR1HRz8mcw6PKJqyGDlqbeBUQMlFc2SZVsJHM8mKYHHLZTDrqHc6+K
bLFftp5TlemVxcY5hsrEtCVgxH6aEahDr15NtLGHDmSrIXkPvYSDgywJpzzEC9hvYtWlr6e6edDg
izD240FCBt4eCiQBYlmx0TJETN/fCa1wCEGpv9YqzitV5lnvVoDLuO5RMLUAn2tCcyZogrmVMzF2
YDDvuzF+rGJpZ8XZdFtVVA4KJag2QR8gEzN4O6vVTilXkGO0/abouYEhxrbvRj6+IRQOwljMgP1O
SDd5JeDMgQ3FPT7iZqwlxu828fiqk7gNNQrixH1hqDZin/3upOZx9MUD/kl0YPvevOoF67dnBb7b
GAFnVgaQmCTCQ6CkPMbarIT5IbzBJt6A8AAkJYx3sQItVBzU9yTqYExGgy1wCSBunG4FFKsoAoFk
5zvhmnKyBLwAZB+99LCPBccKmt9+KB2jIX4oovFOMarXNurWiQUDtcEgvo02sto9Ag/7g1XOhlPA
Jxz9l1oFyuDl66RVymfx7C4S6025FkPpvvOCv9UQYBMzVDeRrOzDTLuWa2rjjbJVJJx+e/82D7kp
rGr6A+cuWMWtevS9DFUjZd9m7Whb5nCP9fCNWqgPLSSZIEILsi3uIwHCWBOYL1LU4FnVeo+lpeNP
0q4DxT9mHpS2rLqJOT2NwItHjbf9lD+YsD9DFXL16GP2ObTXHPmdojboWinTLiuaXehbkc2NApMg
fInEcF1XwU5NA/i4Emh0cXyfapM+5AQ5OyzUNznqHhMc6PPJeERE7C9vlL2RwgEzYSIjcHfTDPlB
FqOjd765hCjeNyNwBvCcWaZTYmZZRr2CEpGt4Qrvkz4wEeMtVmpEXgWQUeSk4WdwUD0YzKQ0L4Yv
vA0lqVepG5vJ1xF9oYiVd9ee7q3qqD5kXVE7gqWQdFuirYktzyHoyFO0wbt94KbzPiKBjRmm0oNI
VlshPWWXSeZjSd04lox8UuF3b50PmJ20NXd4aqwrE6Rv1OzFIXaNQjqlWfA8DdW6gFo86hpeRhgn
mdpjlqNCVlbSlrb4SyIJZ6XojqQsfcXCk73tU5DEjxuf1zxvH6Ig2Ftdex/ok+QYkcIrMw2rQzxl
LhyRgzYSCPvaa9F/wssAUyW8BkDaU7n7uQZxoX72pQgwq9IJHvUi8fwt9a7Ams7fSKp+VQRcx4hF
/DzUhYLgl6Fm1Q6fd7beqoVxAq9ZZnclWOjx4+ch/mkjzapyX8aYVeVyHN3RREk0AnL2bgkAgYpG
fNVqEPBljO+0VYsPDSIBu05vVrmfPBSVD8hVaGQHw/DXKkv2hBVXzY1ns1E2IheWrCY3XHoh4Nx4
mxWYxCQK2J84KdFRD1oXNbN1ojf3oUDkMXQGiUgTHU8gaU7Lp0LLX5pJ8ewY+L8Yjk9R7j0Ean4N
1pe92UqyI1ISruSCmCD6W5/6CqT9YmcM9bsn1sYGLGNG/UxAjWuwQHqGuW6CVa3RKmzvMWd9Anr+
rAD3Lpv+RurGye1lUJNGVQxOa/Yvcj0c/Epw6mi6VarwIxvK+6kbdYcChOCkphavxsxrFlrbFwuN
yGTh5wlc7JspSiua8YDzS3aCK+HwELRrc4mr+H1DfYYImdas6wIVAfO5tFNPuG/bYoRZFVdtvVCk
Wxpk3lGZrFYFP8OOUmI30a/HFHU0wfl5337vG3+dyazvp4a81ryO/pHZXnXS33qTopsAmT0MXcN/
VKYFLaFvh14RNR19WN3AOIDuxGw4rCJ8S+dlchri/knUlXtDsTYkxGtvpAby89S+S8Iw2FkhibFU
8Gam8rXKagxnZT0UOE7mEe2IfXstPINezY/FNt71brsb75U/5q/+sGTf/b01cB6YaoUMuBi1Vm0W
b9TYlAdsMRA5c6ur+I6Uc98CuqejWq26FQ5aNp7t6c1Sf/zbhmFYSo+YUZsI+ItzHa8hsMJOrM+K
0ZEHcDd0W40qVaIvBO7v5+s8jIo8EwV2LBBmmz9JO2BJWT6ejCpydXFAb3cJ5POt9f1vJv87xGzr
m75AyW5kiPBJeuE1RwzUEG48hKsUx1BYu+A5ymtlhYaSq69+3jYXvyJ23iby1AA4lNn04joeh76R
+lM1db5dgvyzzUi+8opFtaaLH1JHxphNrvA4n+1POURIXfQTivB15fBUoD2x+XkuF0ZgEpKOZy9+
WtZcN1AwEeDmGmAjUsqIe8g92ZIb0cIQc83ADIbsaI3gvCSKZFovbDojuP95Ft9ilCLqSHcjr0hI
5xUxW5HME8emrNAMLMTsrvAoOAU6eSaAhW2P6HFaS7+VDHAm4Mbuv/mAn4aebUS5wly0kiwEYGiJ
WBo01PDp58l9b4YwO1YI4aR/pvX/OvyfekHI/5ZpUTT9KVWMh6b1bwKVd5fVaL+gA23bvjkWQv7E
JtoiTnSvVMISteDSCn7+AbPMJQ3agM1Xj6dWuK+8W7VdwNNeisM6IoYi7toWtei5kxNJRtlBwRvB
egzraa2ts5sBK3c6Tskh3rVXFDEOEwYLN8HC6l0KxF9GnvXZytYIW5xl6YWv9f10hSXqsXqeNsJx
WEkr9eCvvWvDVXY/r+il74llla5ImoK539x6Q2nAivoxe2bMAD/rvxJlAWNyIULpnwb41138tGPQ
xJattGCARHmyultcgM3h989zOO/rL9ksm/LzELMuapQpMdAjhph0oECTgAaOmN8CDAdQP1XiKvB5
/uuZJCzhXr8DWmYjz5YsFwKdcj4je4/tSnXQQFgrh3LfhG6yhm290vYDuMHaAtZP+ryNTqJojzbP
/d9Lu2fpM8/Cs19BbqaWMZx6S3RII47yZLmWHC5sl++IoX8zxulMoQKJiP75d3xeTmqpWi54HZhs
7jnl6kxkMPAJMF+60zKq7PLK/u9os9OuZqIWpIUx0B+nmFHVdhW+tpRixlFwRwWHvfbPz1vp0mdU
ZBIiGTMajRfn1+mJmmJWuk5WAkXKkO5C60ZZZEddOHLcoTK3BEdO51b7OoY5BknVlsV5UugA5LtW
Kp2fZ3HhszEC6mu4EVqaNL9JMSPWaYu2w6k6Kwao3Taq/xrJ5KQ9ZeaWLqQoLhzB7z16OAgK7ADD
ZF8oNOm/TkpNTeo/6HadpnvlZnCzW3ODwTMK/mhRlXa2DXdUjd6llS/ZwJCe4+efZ3whVTcQz7Wg
KWngWOd4OYQdilLPouFkwfj1R0iKdW/L8mM/Lckjfd8hZFlo6OKBynDf2AJCNVl5V/NgawQaLv2H
5N+05sPPs7k8hn6WSmWQb8wrEFGqmcMKPfniFlNuxxQ7Wq5LyjzfSWVnkIv+v8PMohf0X4QP1bYi
4bKtD+oMm8nG9aO2C+S2XMB4V8nKx/Z6ocDxD9T1NV4j36tDDVQQfOSonaf/KYa0MP9jwYdxGyGE
1D1AJ19pq/wq34GldML1Epby+944322KoaHcoMG+mG3N1IsF1WgklAg7cx+kAMX657ZEtV8N3f94
3T6PpM/IODXsbq9Kh+w0jT1SPGGxUxMDP+109fM4l1ZOI7eU4a0gOgs65esXVHPEGIJIS//xCsw9
IvyQcSg8O8JR4aYBE585S7jFf4JDs2XDjELCm4bSJLzO2bJpGsr/XYOI9JnMkAPDyTfqXnyXV8na
c7Exdy3w6dmq2Yxbmnp70S023sLELyyljokdrwNMiM8p6Nd5J3UZdMo0DScf4E3mD4AItpoer5Pq
P8d/fRlodvEIqucXSSuRxVdnA5OjEi/tlUtrqPMVCdCcwO8PqgAJBowYGAJHZbf4DU/c9VeC0znR
dXanb+XnbLMk6vsdk47ag0VJA6M1Ej4e31+/H+Iy2Jgm1XAqNWWT9OVEX9wYb0c9vfXGaCcnBTKw
xS4ZvYNSJA9NDQe7MBThaFSAWXykLxc28vmum+0pk0hKGNUxAiLYff1B9LF7QULn6lTX1qnQhV/a
UBpXLds4vR3yaC+VWBqkoeJ2Ke4NCbblxHgxw4lk4Yecd84PP0SZHd3Br9uqa0su5Zvmargy1tFL
uPJcGgcr1CX6B5ndvOSB9D0RkEzpLBp9Now1Uf/4Ovmk8ZUmk3nLyGc0j/owxksUqXMcmM/q8wiz
bWwEEkodE4/RkVdaXmzUKHQqD5ERnC8nRLp+/oiXvuHn0WZRCb2n2shFrzolWulQacL/BeKnueRs
dnEY5UxCNIxz/jRL900aUVEmYp0misc2Psjax6LU18WVUdBy0cGbnu+O2crI6CelyJaccnGrYZGU
itPqv/hWn0Y4p3Cf7sCu7/IM9RtWZqC11KPK7/f7srv9eZRLQcYESYYIvESdDXe2r8PQequEAtEP
YnaL+7Jg1w7GTzxmhaO8Blq1RXRnIfm8EKNxHOVJKSEfBiRltjzqOBltGJHe6nK9ytu3TkfHBnEl
BQjvwuwubW/qHTJBlKcrwhdfZxeb9F7hufUnz3BARcV3RutILnU3p0OJ0x7VlXAyX/JbilX/xcMZ
9wEFARZ8xZF9n0euAO9Iy6DLezK95KDL7dtgBb8X5vc9j2cMjcIz6B2u3Pk2tFRLQGG4a07JVXKr
rblx39rWHc6026vgTllhSVuc9F+CWx+G15/HvnQCPg892585IKx69MP+lNS4XhyQ+fr5//8ODKer
QSFJ0ql204ifs24rBVnInN76qTw3sKXGt9ZFiP6YKIfyHtctdYfDzD6vjllUv4TeWV7M8E2XFO+g
duWwLhEpxruAqi72vtkWK4PR6dIusHvF6EEBibdRDgN8kv7j/tz5hwN85dKSyUHmsggxB0roAo5U
nj+l1pWH1VW5/vnjXIpwOG1i0EISgu3ULPzEKtSfMmZfS+YvPYptD/evsvv7XwxC8QViNXrU317y
olWAYg09Dg+MNOAEbo1sVDcspY0X53IOAzp5joqa8Ncz2gb42Bi11Z/U9lcZHdTputKef57JhcoZ
S0LNDrw+gYdC9NcxMixHWq/Qe4oSgxvdymgYrcqNdQ1zBGOdche+1LHju4sB6OLcPo07u16JrX2L
lGB/InMACtWYgH77Oy2PFg7L5TD+aaDZhtBNOq7YBvUnXbPDO9mR/5SxjdDextvqiaM45e/KSd7E
pbW7lC9++bDzKFDSVBULoydHTd9j307c6N58gAwhOb6Tr0MXe6ilhtTFoP5prrMNM+alUQwjYybc
UeX7KAT3NK6oqVVoHovFwh1yeQn1c7FE4z0xv63aAm60OZ3FHrtDPT70IvwLJV+4Ei8FU566lGRU
RSbdm02pC/u6bAO9Phk9PKzuKQNtvXAEzlfdPNP7NMTcBK/2iiCu4qjiohcBtdrKFu80yo75b3Au
/3FJFzNEoh8vMZL3bzal+GXgSgeohjZsdq+CPVlJVoxYfAnc+edpXcol8COlXAAFDYOh2QXfm1UO
PIWMUoF4EBhUJsY/Yx8dY2uh1XtpG+BXJeIIjaCtPn9YZtzwigeK+yShMAr4oHv00aH6eTIXamR8
t0+DzMJFybOqKUeflueYngtxybta5r1DeVpy0G2KgRhBLGmFypVxdnTatvwoRNQHMT8BadrG+q5R
9Hbbj9nOO+MMG7aaG5bK3wrR+YUfe3HLfvqts4iTNIbSVjLNCPTIbGAevbYEqVkaYRZbTKOL5b6S
sSVus5OcaLs8Gu5//uJLqzo7d0EzlEoe88GrnN5sHLiJpWzQi9r9PMzCTMzZ21EQY7+0PAojddUi
oFr711Jpbn4e4/JUaLGKIhU7OJ1frziv/x/SvqzHbR3o8hcJkEhqe5VteW/LvScvQneno30ltf76
Ocpgvtiyxprcebm4QIAuk+JSrDpL2ihay1rgWUMHLcZTEsJfwAiLl/txpsfyNw65jhNCqZsGhtue
Wy/EmvsNGI59P8LcSEZPEl9pIJLaeflZYt+BATcH+STNPkXnhjH8+8XzijZqKrsdOIKpJEET+JcX
ktX9YUzl5sBp/M8HGYZ5EcHXmwjYkKFxpvAz3jcntYjVpUR90O7hFNkqfbRKBkjS/bCTswcSHHJP
lG8g+3MdtqGpgBgGz84NHjhN8JsZ0qJlM/vmD6H95jb5G2W8on3Th/wdHFygtwH9VOhttKnF1+ET
FFcX/S7/yK1+RVfZaZOvaWP9O6gB5+QfMAwaMIYyLjR2fgIn6hArxMxPsfmsVe9qMPMwnrxYkJHq
pgnR1RtntiSCoihxRXYO4aydm19yCMHFb4km/2WxX8QZbSdF6whyX8RxA1AWodmatf0SSP+ZBGNq
VZgYChikyLLNsaUTI3nhihYHnVslK9iI/ARf7mDycubin5i1AbIz+DSBDEnHiw9WRQ2PNFReYmnX
wbAkVBhQ4KhfeO3MvE3sLqB20FCihoK31jhj0ntFzxkMuM7A8qGd62kwyuRArUbC5Espg9SWkeqF
DUnUmYUxlWqbSAPgR4fXKV5Ho4O2hcq0B5YgemfLHkBlSz+pNt0A0G+Hr+aZP4PJuJtz69OGZTDa
b+gloY6Bja3cdlW7SsTgrlTZudClfZahD5Kn20ZVIEZdryoPIMv3sHJSIu8SgxxKV1nqbvZel0AB
+8BiGACLGySwiM+ZbaaFvNIy8ibAoDBrCEyWmhWBiBQ0xmMhpakd6DU4U5CfTAtx8kvpVP0xQDo3
cv1WgxBTds1SwznWafk+h35UTYBPZhYF6ScCrSsmtV3GsO5xRW6VBPSAMAK3DyoKuvQR1gWstLK9
XugryM+jD2e8ZCYws6wDdLd+5O1X7Pkn5rFVFZN11s1lWRNb4WoqhzV8cS5Ts3Z51hTZ2SS/M5AG
qLbv+38nblMFUQZdheF/kAhfR0nSmFdJ8meVdAvFTh35yH+2W/39f3dD5F8q6E6vHjg+TrLsNsVb
N/c2m7jhrn7B6IaLht5aXQftmYSw8uj1nzmQ4/fvmhsncHU0ytEdFyJ5ioMKCulQ9jWXqHb9aFr9
rU2IzQpb9yGq5XqgE2T0CL7jT7AldkjYj1qpQUdVkz4yrjDLFykgUH4KFgjMJquuXRHGV1zWfrU+
3KlirfMsOPt1M/fk1FF1+YFGy6B0uWTAAzM79zJbFa1hodgBAuUHlOtnIk0uuEE9iRITVelxgSMj
pdAbgc5BC18GOYco/Yfx34LAOxMtZwqQ3LiHWZqB18ZAKZ9DqPBCUh8yy995NHP2Tc7Z3yDj9qWX
VVlvalhSQWnx/iTiE2Nf3b970WLHXEQZHbBZ3xeAxZEaZ130G3IOj/Ch9pb3V+7UU+sqyOjeBVmh
MFzit2cKC/staLvd0TuTX8ExWOBA3QKJsEOxZqHt/ZXpqHRmSUyUMK6ij04HvVfrWCoRPUj3lD/l
cNLu6r3SUKsLytX9oc7FGp0DdUL6RGWoQ4MUpi4bXrNF0ceflQDLEGjHdiG6qJlJN5Tb65mgK8IM
BZczLsqxMqPWAydTu1V1zvwQduEGiCtZaiwqeDXwOHvxJMmhVbIlLazIcG18yJ6+0HsZvuQqfh1b
MK94EZH+VutvRTvTusUvGd+mDIihAYMJ1jH8lMcgHgQoIJeUEifi4FK5hfxLg0cEM/xzo+grI+62
RiW3dqlWO0jkPPRl6YT4BxZBZYZHooPSt/hwk2if9rA9KCjqTuHKlc2VaOVPHAA/k8GChXv6oYn1
H5rp58sYhCXQ+fN3qXEPnglH+861ZTn7EcTkicUy6IUy6FUp9AiHdiJUZeBvvJQ171D60bqHw3rZ
Y2f34AlFBaxyvAy2G1CwgVZ5VFsDoWHRVlA6KDjZRxmkiTqAcAPpAYpbNghcdgkasZX5/cFIalsC
9wcv0U/ilxA3yF9il+19E7zvpgD7K0r9o9vnP6krnXLozz8wtTagsJLvlYJtDdM4uZr8nNQpfjOw
VwvVCE5126yCxtu1deIuYQn5BkT8nnYNLp5UskLCP6gi/8SvdgJFrFkCpRQGT7oeCFuZe8ueQD44
521smVQiq5yZNlNIjURO3WouBAG8Xl0L0r7LkZ5bvlY9NOC3KiVXwcyQj4VInRKOd8tOhVNVZMI5
vej3MKIGIcls90hBji2rBj6suTBTUFDTCP6FXp/v/UJ+DGQgJ9VwKSJpU2Xm7wiWhVSR1m2vbPNC
3dO4CbdDic5SY2kDyYwveLAvgxjN8dLwfpjh0DOFJQGEN3J31Wmt09VkjW5UD2qqfiImeltawo6t
wrxVrYefkBNayGrjNPlgAtGCdkwHYo2X1T9biWxE5D2ngfJseJCbj5MQcUX/CVwr2Gqg1NUkoQtD
FR+hSc8yPAjg9wmAWAuiJK2lE7pOn8FAWSmQAQ580WzJytrbMork2NBefFDhQH2BtapfrBOmikXF
k73wgq2hgfRvRk2+8Cv11YVdoN6xHaWQSYJuyDOTjB9Zk/8oevrQt61j1j149An6xh3Y01097BPp
qAlgsl0Gngoj4iC34Ufi9t+l27xmLmTSC9nTrIp2NpXFkQTMxmI++Z3/rpTuTzkxNoUUHiQaHADn
hPKQJn4WnP9SWBMs4MloGaXHl6rs7oIs2fq5CgqCYYhl68mLUE5PemRs5LyGVwxMt7x2SIihCCMV
W9ntIdrEVrRxa/v+8XoLeBwdJqMylSRlOkpsDXEGmMbQP4Xx4kLs+CFdNZtscz/a3Mk1et33TVA1
ZqARR2/etOaoGaeqmbnkb+6L6/GMC8UkSCUq1ZQ4CoBdhuSCiwzyXHtOVB25sjJzE84MyBxd9hrv
E8CUdMxepS7jBsCKOsMVMQfKu8lcRoMaXbhtF+ZZp3bE8eSjX8EuVX1v2GdXPt3/PDfX3ijM6K4F
JKiW6z+fpzZfgOdAGhbnYg0Zl2WuhMbCr1VppYKrOHPfTn4zeI8BJYOGIPSer18bHjNhyphXWBYl
XHiVFpcGmLsy0pqig2BoJv65NjsM9CLgaKCtUAu5lrDow2Kw+xQ4U+Q+8GYWx9ywhsVz8VTrWwVi
Ba2rOI30hJPYatJPvS8XdU8WEMWbCXYL7P8zJohYowuDCsa4gpoYvoQKQkYcDtPVvJA+ez/b9h2P
F0YAt2kpC8QuICTagZnxbcawBQo4MjYz9bIFEKUfMasZXKvkQ1ZBwARmPDOLa3KrmASQIJS+bnUB
JaGy0E112clj71fQ5xsKxzOtSD/ur+HJrXIRZnSe9Sk8afxEkmEtLDZGB/5cDNGdVrNYvr4faWpA
CsHFD0zk0GYeHWaGW7GQGQlxtMbbUjVaVAFUQxpl5syc+rAgTwKHIRMKe5BxulfmQZ8h25MdoCSe
mwdxKpil/XAP7ka2xUO7Jhvy6T1lb3PgqonxXcUdzWTAOiOnBCpHJHtFtRIXPCCzzdzen4symsUs
1wVVakRp+t7iFUyO+HMuzxUQhw19VYBi8Mr7O4fjW4GipxRLBqJUXmp3brtq59hdk+OAFCCYGsBM
mH/QpRebXQVlkvVKCCmaxoAu4743ahCK58rjk+O4iDI6uLI0rEpPVmQHIiqrnvhnmESd/nlZA7r/
dyDDQC8Goqc5am40wkAI4PtQrdIV2aqhhfP/F2bYxxdhjLRS6gTKsA4YLJbnx8hnfSj/zfEjp/Kb
q+EMh/RFnDYqwBRTI9nhvfvdsRyMRU9/VvrhMOSQvemDd1Iq8AhCPxR+FrlVVf6KxsHn/eFOfziU
44fjDzjQ0RUH9RYvhomT7BhdDaGlhyI+3g9Aphfg3wjjpdGDHeRlw0ZCh5wsUqBt1QTdJ6v4SQX6
5fQAiycg47p3tLHFh/JRPHUb9pjCcWf7H/I8oPIMcGlkHaC88WhpT2gH03IZR4cLwC+tIQUVNAsP
do8zy2hyXi8ijUatylIFwbcOy0g2Q0ipsa0IjJlvN3GlXI1mtCNEV6qJEKnspMFLa36V2VdZfNdz
OumTIwHABwRpokOVc3QQqrmE2kYdyg48ldbFIM7khvo/Y0uHc/BvkDEMuElkCdeWITueWUKMMYbd
h2DwZ49N9Z8L1aNQo9QYnOsGJ7uLixg9m1pK1lC3QWPFX95f9xM5K0YERCYDlxHFidG0NRDOKXsP
5wgqNeYiFs22T9nBT9zfnYkLC0Zeh7yus5nS8eRm+5+oqMZcnypcSrJMQG/dKVq4bSLFy6EuokjS
zOBuAUrDJJroPgzyoIg3Wno1IZBS5gVOr2ZJAZCErRiyNbBrYb9iDXQSmF2w9Rzvb2rBo11DVciB
ot021lZOjISKwpd0R+Ct3kpQV+HepiXduve7mZbb1KpHBgXwCyA3hI6zVhRrArTLS9mBKhSU7J7L
8Pf99XFL6cUUYjcZuNEQAnXL608FN8/eU0ktO43sHxPVVWEXl0GBNixeVbX8wYt8B1TTZ9Mbx0Cp
f1G/NRf3f8LkdF78gmEOLq4gVBtcxiN8xCp+Q5Ebz/iDLqEqocyRJKfHysDtRREduOgx2isxSrXz
C7d3alPbdWXwmbBsVwInsiwgfGhFsEkEjAq+byhTcGocYaWpzd1Dw9Ifp1qKKjO0aqkMiPRovrWI
wWA+ZL3DV/k2hegl7FKKRXKMVr6dr8pXNMeW9Qpwp30KJ2NrjkIz8ehC5L/hR5PdRolWVZBecITn
7yumvepGutU4/fCE8QEFip//4dsiA0KjDK0y9C+uv60Pbc9IoU3vKFENFoLeWVIwvPH04KSSeObF
8Wet3szt32jj4zsTQm0jF9HCbe5aDL4dtQXRt3OxxTzv/h+MbyZnEygMht67DHGl0fnT1LBsdRNl
CJg68PWiENUOXsSOncx1vArxYLTbdbiTtnNH0C1+eti2BlD9eFsx4ApHkWvXg+Wd38gOZHWh0xU+
98thHcFw61Fa+acwhRX74G1RODDvNOxybTq6M7uhhsV6M+EGKHw6Su1Aw48+b6TlEPWHwa3Tc1Fb
rhk3VhIlMFCF4OpC09qBA8qwqj2JLnIBaUJKs3VqmN+ih3CbWkdz7ZA/W3j8i5Ad4JkP4Q8FQhLX
C64Pw95DdxrCbLBRXmsLIBS/pUeAIZfRNljomBN0IK3sKXhKz4AEy7NuEVNL4vIHjJ6Ftde4UpB2
EEWWoo2HrkEYlSmoMKWdcXPP2urHv+8wgpaaoaDnAfbtKI8AEwaura3ROap8aGH048UPsdnADIzO
HNOTA8NiA3510IkZo6yVvMogAoLN1TVkEfS6zar3IHiW9H3uvv6HMYF7AxENYCLAj7v+iBKiZxIV
+IjmicHZPoMxMrDyqwzSm/cjTd2vkF0CnAoZ0pAiXUcKtKZuc1PqHKleG+BTQIRhZtpAepnYJERn
gOagskNARL2Ooago/WsNliTz3BWEfT+UuP32E9hAZY34MlMK8e0cOE8f9pWqWqFT1T1xFq9x7b6A
br+DWC2kLOG6yGtvEfWGnffNa5xFaw8qlLCY+lX6dBPm4dGIg9oSXH7tZAFfxjaA2GJTrqSy/oTG
4UsAwMai04MHX8nfIql+gOrjQ+t6DViApQu5OAG14Vb+yQ0Tsnqh+JTT4glcTLyO2uqjTJunTjOX
vlBOSsTsCqZbfYhtHkMHr3azcxIFEJJGV4CSN5ia2zKKoUpRfXdh8cY59IuNLJH3YVw9QCv0NWI8
hstDuc9Jb3NqrohEOzQQXAglKLliaSVsm1mZWJWqPQRt+GCS5HdZ6g9oHudW1yabxiwaS0l3Rg2w
hdFIq7YV4aLj8o/WTCCBkz2i9w+YesGe5TZ/l/Fu34akNteR3v+Q8+gIqY99QquNTsUH4ejRNQWB
lLPxyCQYLYFWsig1NDCjDOqWXqY9u5DXWWiZejSL/stL1eDQApjbUtX2Kr2E1Cx6WyqDBHlU5pCW
JcCCVHG58oT0GCjKNzwwDKvkxRNWyefgjKyXxbZjrLcMeAVZhm+cUsjH3l/ft3gm3BOXi29Ivi6S
Kw3iZUEjsMALaNdbxrHcJqvkKK2gOm6bP/kWrt5vc3imYUHfnMEXC350Bmey2kka8koniPgxkaSn
uvZWUD+2/8PYBhYwAxwSUMw/Y78Ym1HUKc9cio1luO+VC58qVaojGPbSFxqaL1FihFatxcWyq4I3
P+0gZxl13ULWY1vl5kecQppfUYPv+z9ravRg1ABFzuAWcENvNzrZ8NsKh1cIsdhM9hfQA6/Tx/tB
brE5+K6wZQUNmmlg14xLCI3Cu15NvN4hfewkefcGVBikRTklW5XrygEaQE9o6maWEtRHsGrhHgQH
DdhQ6e1eEvLOlNxwHXeJYQchpEeR3uSWEaNZCSJNsqw5cy2uuF9qvA1DKVrd//VTpy5KgHBzQOYy
OCNeL0rfVRUJQr6qQyTk+mbzxAOWzZzsk8mgCQ0FDSobDMXh0SrksIwzkiJRna4Tr67GToS26Ulu
y9SWcy+34yJamayhWxleAqtEY3yvScUeMrYb6Be/3R/xn7R+vCcuv9co71b0qGe1kvdOa1Nb/oh2
5b77MSinwBgC9eqlWMlLY0P2+hJUqTU09F5gCv7r/o+YmnZovIE2yxTU48fJeMzbQKYSfkPsIznq
nro5x9uplxxuJaIgLwV7bSw1KKCu2su+2jt6HW5i8PMbaNxbEGJd1UKfeRnfglCGHXARbJRoRYXS
1kaE0QQ1JNRTFWqTVdbUOyMK21WjpW+xzL49CFi2UPmGuwE85kRF8qULCdik6ldDryem8BrCHfvL
EOqPoPC39yd88qujJTGw0lDsu6m+qKggxAmWqBMVUMMVOczHi7p/owKFpbCu6UIWJLd0vyssl9Nj
GdbcVlLxICT5neQQoJIBuqCx0xXFSyKzDVfy0Ir7Gsr2cDZPApEtkNm8hXKTzKRgt6Q6TC8kKRla
ZWitQDfgeo+Waa1WZoW8stqppxR2XbldHb0dJDs3bWnFD1Dw3fNNNvNVp3IlVYXCHIyTQYEcVyMg
2mQUMc80R1HUTa/2P3Bir8sAWCKf7XQOnGCQzxxGU3ntZcjRzhSJwQnJzM6Jwt8uUglaf5nZk9Er
dvR5fzlMlqtQyzEH0ROUjcb1B58qqiRJrHO8V+lE2aJa+7a8FTAX+kieoaq79r/ZjKDZ8JnG585l
yNFRK4fwkudFqzkY5g5e8myhuPraN8VbE8lr3vm73jCOYOj2c+fv5Ke8GOwoiQdzRAeGRGhOGBOx
4qBFrkomP2a9BoZ2bCQnHZI+D4XaBTbqaR9dlK5NQ9r7tHkFlVKyS8itrpRAJjDoKuJPEtCfDdT0
H+9/k9vb2kABcbA2HkiwZNxb19IUChQB2q6SCp1vOD43kFHOxUwZZDqKiX0EyR0FGPrrzRQUHfHK
SKocaEkupdTNLSC+926R/nMcbNqLOR+t5UTAdSFRuOaY7pF735r2WEXn+xM2uV2g8YTJgjQC3Kuu
h4JHiuIlOtZw0pFXr1Z3zISZjx+voyb66RtAmN2Pdzt1GBKub1jmQS2DjK/xFNipVMmxjKoarsJ+
uvAMDbClmXNn+ri7CDO6TbJCo7GWIyWRgbVdVWUiryrYNqWWEhYokCWKByuMAkYHrgyBFlh0hYYR
bPI8RF4dmmsvymAOF51AzINeutK2M7MwdbOCo4oSPtQcVH38TiUppGhF0KuOK6+NBCD8rFwQSJrT
ZH1/uifTpstI5Pr7aobwoSXaY9tuIe+zilZVYQXfOnCz3qJJLfI5R/idOidAxNFQloWDOSrd1wGD
gLp+Xyg48hP+BkuVR66ox0SBWD6gg6Wpvum5Nne5TRVhh5LV4MGIfs/4coNLgRIJJca9zFABimA+
mez65PAcVPGyigyL0cjSkzmo+OTc6iDNKtjmQM6qo70jqTFUfvuhVnPir9Gm36CJtUkOzRLv+mVw
mqv1TkIj8A5jSH8HaPr4vklbpdLhtdQ52Sp6zQ+KHWzEU2wDHgoDM0s7eQ45kE2zV2ZqUnTqm14G
Hi0iSH81nR8Mr5PEhJ1m7tqtDwcd6DWHlqplja2HSr9o8grtZuo/MWRnC5SJ112m2FrEP9vCf+l7
OADWOQTeO33wSFFWVC03fQXnl6rcgUUYgGUgTjo8YBZhQB/Qv4BEfPcLwoBOHZJfeRvZuhx9gMxk
w0gqsTQQV2I4F6SAHUuB9qCRrrH/efcM18nfg350ABdRJw0yZOjqSZK3hF/C7xTma1Yjg7Tb6WUM
AX7IRTRUWYIpCDB0IiUWAY1jG6kQsa9Z3M/0G26/hDFQtYaTGhIi4BZd7y6R5wlIaJHmCJHFC7nw
nUQFtqhSVoGJRQ4FDt3S1Him7DB1aOsMpUJsabzQx9gf+D1By0PGod1p5VNDqr1SY8HBEeL5/nwP
v36c3VzEGeNW5Jj0qA0RJFTKqfWfCYx47gf4v2yh/xnJzXUXDTehieuOremXZELhwUodAbmufj+Y
R8N8wt8UNi0sfzdnnjl9XPydRXO0izjYy02dBprTJiHcVCS05nIU1UzaQxJfquE4GO/rxjgZsOeo
mbkM2ugXbWW+jH1vJrGYnYfRKe2ZRqTCV0hzml32yj/CH7ntk0X75h3rHQREzB13yp0A9vpbmUGs
Tq4lmCBjWxHwCsZrCZr5cliZneaoKoAZ/CkBYLXFarr/oWeijFdS3rotUyOqAijxywj2jdgagITf
jzF1iaMah4cgoJwgKIyeVFoWlMAsuKqDJQ2HoEczipbA4lpIaO4Hmv5afyONG2FtrSZQ00EeSM7i
UG/VDWzAN9DiVBKr3elrcwedvmP5Ym71Oe7L5DyCsAltKzLIug3/flGT4/CdCGCRhZ2vwlembC2R
g2ioFjNTOb03oM6lQxgCmp/juTRcL5Pz4SrVjvkW7s3rQdUKbJeP0MoXwXJuWFMHDfp7OvQ70MRk
fzrLF8NyO5pHfY8JzaJmXcGl0uoV7b9AQtDGAZ8QShRwhh5S74sgQPuXWVYgyQMUZO2iFqTTtdIY
M1M39YWMgT+uyeijQFrjOooRBkVSmBWGEueOx+sdNTKo80gzPJypdwJOflw6JrpFN1qDhc7ClmgC
9QNfbIrgTNE3qIa2ZAvDRblc/ocVP3RXCPxhcduNKdBSRwwemq3qSHvxTjoLLf1H+aX/DF7MDxyX
yXPhFCfyFr8o25nIw3yN7yBcdLoKtrIyMNev5zPIeSj7SdUBWOZLO29T7GLbWGp0GXnrcNN+Q91q
DqZ0e6nDMNgwFRMPIxW84VFIWYs1t/aUDmi5dFPIMGNi3u+ukMHGNr9AV9As0jYzL6TJZYMsHW4Y
KvLm8eIsweL1NTgXOnH0wvIDFY/xnNOvPpWWD1YG/yfGMO6LDeAppe+TPEfvlBlPvq4LW1G8z0b1
qmXcl+6RMm5nOdqpMI0I4UeeZQu1Qg1MzopuWYkEtmE52Hx93S9ysEVe1U5QnOMCnmy1+bOW2vYY
xdLeLSN1GzMtsXrSfIq4jq2+x1/1yrS39AzC/JLZrOCoG6FFTQ+QuvnAn/3Mg/QHF2p1qmCgA3Pf
sFx2jDxAsOVZ7pKVlvQH3kVr1Y0fALpbxRk9mLCq6YNyHaj+ug3EhofdvjBDUIsqsKHKiKMhl3bF
0uB5CMJT94KuZ4e7PUPHIF8SH6VandRWpBJ/UcAbs+VsX5fRvoRuu8XKPN8Akgl/sQaGroEql5v7
a/t2D2NHqdhSDA8WgGZG75UqkJUoLSTq8ExZVbDNiY6hBodD9oPE7/dD3S4vhEKnCoq2+A8k4a4/
vVTCZd6kLnWIGpx4z/axqEM4oYuZY2niahwCaahQQ3cUSPvR8VcI5DGV0FsHBf/PippbkbtnI0pP
MGqGpbNQ95xW7wrt7V6oHhqiBFSxKF3qUbVDuyFe5FWc27pAg0Q1OndmGibvmYsdMEoRGJ4PohAe
kp3gMaFPxhz79naaB6A8ULaARsBpZvwCRVe0rdBpRZlDPEbNMY/esjkLhVv1EFSOL2OQ608pYrWE
AS1R0XKsVsaufU4VC9ZoxhJLG3ps7snfpCvZCpYKVEgdf4WSzuf9xTSZHQAWqECreNBnHJvaRL5c
51GAYeadD/df2AQeFD2XNnrorkSP3d8E4Znp+bYvfTvAI2XZdNG+19gvrRSL+z9mcsovfsuQFV4e
aoXBg4ojc4b0gy3V/RrCBzaOs5mH3nSYvz210V4tKb5rmemYdfFYqU955vC5xXNzHAx6AJBZRxXK
oBrK2NcjySvQTCs4d56TvLda/sxpuHQliOzB7av13Jkr/WYrjKKN5o3AUsovfTCb6/bNh9tz+68T
Nvr7o2yrBeywTWooE0ruS9pkGxlmJaE/1+q8+Sx/olANegxIEW6OUFJCnRAkJ2gEZoqVQMzRFxKg
GV//uMYQBeKK8O+Uh6bJOBuGy3qnZB2iGBpuCz+ApyFcJFFiuR9muH+vUh10mlHWQeGXQJgHedb1
AqA1TPcMDl2gkCKxl/y1QKWu9BZt/wwE58L0/jkjHgLCiAGFQZTNwDkfBfRaglcf1kDgQXsIzpMo
Pe963fznpUbwKhvMtwzUygDJvw7jsVYpgSPm55R+8mIbaXP60rdr+TrAaC0nEQjKfxQ9NSCUgwo2
2jNtnokvQxWG/BPDAC75z4F4cchobl7LEqvLc1u/D50eGJGvzDYGtyBZZLCUi2As/s9r4SriMOSL
iAA5KCkpaXlO6vzRdY23PAI9Oi5WoDQ/Jlm16aT83z8TQqIXhQo4ekNjqFsPCkBHUfw7N41Y67Kx
0iXj6f6obrcrYIzo06JBpyoEi+F6VD1XCQjTfXnOJCdPz5xh06piZhy35yihMKrANQkEMKjOo+UG
yaSWSD0pz71SrngetBYvvZ+dWTzInQEWNZkrx92iIvEuuow4Wn8NK2XJo115lgq+TPzgqdarLyPN
92UefydBsoRizlOVaJ9dD+RY0xdrDRq7MhOnvNXJsoLqLrRwuOXFPRLBCG0y3uqPZZv9qMBln5me
CfWO6187OpkFddHzrmAQIZaKbXz3wlIP0RkX9UJfNwDbW5EjYBThf+uH4GlOv3pYt6MzDj5xaMzD
8Q9Ek/HHATREUUuaY5F5vyGK4HWP91fYsILu/f3Rp4iNFPp6MQZX28aObpJ1sGU2Ovub+2GGP3MT
BmWRQdESKCE2Ojk7iAYUGTxRzzz/hgm3ZbiPtPStqtZmzoHpQAgD+KmKy2GUd6hxYiKj8stzJ2KU
2HVb0Z8EwEYqOmP3hzS1Nxnoz+BMoX6BksL13sQTjBuJTNJzpCTbGkasrlmupWTm+0ydpOiX4DA1
NeQ540OGSY1EtdwtzkH+6iWvWty+smJTytvGA7yPxDPvkdtsediaF/HI9aiUtDFioAHLc7EqD6pd
rWu+gMZBiB4Nf5ftcBMtm418SGzPzvYGuhgzszp5GJnoKOKWNYApH2020mimRIuuOndVcygKeD83
dKGXT4aSnFPe2fe/4VQ0+JyamFzU0vBeuh6t4G7DBDQbYG0Dk5DWsxpegbWTWWFa2gY6JffDTS2Z
y3DDZr+4pCIF/lGRasKRBV1MOSQLnmEr/Hv2hVfyhRzOaEvTpuk4D1txLgZZZppbJoNoy6yA7P/m
BY439WWg0bfqUh8ZqzvIjnnqIS1j18oUUliFhiPdSv0CxolESCZufZg0pkVfWXpD+NpMwtcwcn/U
FQf4Ng428Mh2BOkh85Tike225daIzB9MMkEViIGAxmBUizcKgUF18JaX0VF2K++rbIBf8uEhDqp+
spPa/hXU5E0iIieNeGlFefsBKUC40IRk7amRbWplsuwr2KxXXpVZJIx/i1j6qnVlE5TiTCB3EqXx
g+/DVzlp1nUexNDAdT/iJtfRCoQMlZSCEanL4TqCRYmn4PHNxSHtu21DjZ0KS6uYiV3VuMswr79C
HX8DIGRN6texUq5bPPjghfUKyM2vKsgOEfyvUy69J6Z6rKE4b5V5uAHQ/AG0woVqdj8l01ynpvsF
RMNSN+NFTbuT3zSJFUs8AFQLsuKsVZHhoLf1SSAKYwnhRmg+6vWmpFxZUAoYN0wBtgpMvlCV8eWT
EcT5K88qOGFXLTa10qgHv8WDM4L0b0iLEpjnDsAGNUoWhlvAcL6JXlQtphYTBBSSSHgfqhFyjBSw
WqsKpXiL4iCwQ0yOLblv4XfVN/6yolCtqWj4xTP2bVSiOCo0EB9Zp7vaghpuaFPOAf2kPW5xLeu2
SBf5zoTm8bIwZL4bUnvbHNSOfFkCPLgUULDj4osz9G0zzfsEzPJ31Eb+IQjq+g2y3PW6BWzKjn10
ZhUzAMcF3N2Fjs0NkDSUk1q/Lp9SOOStuZYbTpa7Zbbo1BSclBATPngS76kRmquCRfW+kmoBt2ho
Kald/BqH4VnzVBsqqq+9SNGwdBVtzUzN23Qd7GqgsguoatcF32qTaF9YHb8yJYt3ejRcQrwNV5kf
HLIcFk9ByysLds/cytwmWZYU8HF4eT/WgG8YUpzZJErhrSDkflOm8qeWknzV+VSyUk0RNpWxPmjs
sZ0CaVw7CZsTAD4+HNghlOg14UPTNbIFB/J+kZasxX7x4mWSpo+u6NiSaxzuVnHwwZvqdxwA294Y
+mfom67Nc31JSqNbiDQsQDuQvtBVfgW2/eix7KQI8aj2g7l5hFIjCSQCGR5Ym2HzeraSay+hisQe
kNJj2uCuVYBjXERyo62gd7tWSkmBHpeqLtqw32dNqKxkmgL2DCe2ptYAsMeatPoKY0QtrFxwzgBz
CZp04eew3KE4mYsUT3otl98C6LEvTKi1Wliq72UubEmu/hdpX7LcOq5s+0WMAHtyyk6NZdmy3E8Q
2/Y2WxBsQBLE19/F/V6cY2vrWlF145xBDaoMAQQSiczV3KYifyaaIUNwY2WEzuAaOFovKC3fButn
BMSVq33tN9sGqC244eIIqRF/Y564GbS9TvBGJfoic3RjkeYFgAke2bQBIWCERFs9xUMu98KG6Y7T
poFbuGWI5OOx9IFJ0bonrytWvrTuKqIdAYa5l0rci9H9zAz6yvPx3q3Kg1+jwGpqqo+ZonC+wde7
5b4YwhkhJGladKUqkwyrWsKgxnFnrEqR3+u6ODa29Tg7RRo2Gaw2au9TttOnb1TWSs6tFkhSapEN
1FjA9HpviPTdrR2cAiISV6UZ9MZmurGdDjpsLCeRNdZOIB1IviqtagOjcRvsweGqMubHZmIMtgts
M0gcJJND+yNtakghGa+zQQ5uZrxwrS9jIyUaSALjAeGQoVZ82+gAkSW2qCAGSPsnSbq7Ui8MEYAR
3UalwaqgggZ1KDS3i1WO5XNbWsZcuGuJvdm5lbfRTOjC2TKHgAEA+6HMmvraU5570zRqjN1FmIrA
9n7rUzuLiJFRmEWVdnech7p9ybsSglPAambYKyWUYZxGQD/MvyuktYVASvvSmiY5yqEuY6sYkVzM
qKqXutg3jeavYeVhrro6Y6+1XehXvq9r90Tj5s04jN67AhEn8dK6iDzACCLZMjMG+IlEEH/iK+4P
KvDbgoS8d6AvmXVqO02aCgYjv1M0zS/1UpcE7KdLd0kYv+QQQvpcb41pgLT+FM+P3RGWI8EYTlGR
BmL1b/L2r1f8yQPU7SW09acMUrBAxHP9Wdaor5Gdb13oqv8t/IC888tAf3oxX6ZFel8VgjAJ0wwY
58A9bkgWBz5se5CmL6mVns3D/pshnTKmYYWX+gLySYeSQe6zl4ELIJCe/f4X2d6XUU5SacgN+oJw
TxyoB+5OV4doH+A2+Of2mt9X7iSHLWYmtKqm7ODpIw9SMDSCaihwceruAKoUx32BcKtGlJb/b/M7
yWZHrdJyl7XDIauyaALjKtsJvb/w+j73/sXDB31htAfgD3nynkv5wipp8f4pvCk0qi6ZSXVhHmfL
EUuSsryyF+uWkxUsh7qarcLDm15NT5Tor3ZmOYGp0p3nQAevKL0MFC+ziW0wGteaUVhJarI66ER6
KE0yBpoH5fjaKlaiMKu17Os9CmzXWu8gsGpVhzRxzMILi3/m6YJeK8i24OEvcgPLHv9yYHBhF3kN
1t5hbjqIh+ratpfgJGZO/jy046/cq/aEqaOBdyJCg3nkpilCwO8eWxtJTs5Rm2vJZ6ryB0j3baXO
D2YPFVcb+dUk0huzJJB71Op7JFpNbMrsgQzqeqrmN0nzQ1NkCTpiHZQmC7mCFlcbzgX9jQWBYmRa
jtGEQg04Z7IPNFWAtFaXKyN1oXJSlHqQp2AfNH5xEJwtsFYJvCMYa7pp/fJ6euBp+VpVzT3+1YQ7
aiPxU8I51+etVjV5WNaGj+y3ukQo/VMaOImskBmzQF72DOjanvpbdaQrdW2c68OcqwHoPnKFjCDp
6uFqJsa7ya0ZMR5RtgVpKZia5lc6kvefv+qfosHJb4CnpQE2DHHhWHYamUaWT8rM/fbQ4HGxwSGu
A8cMyJHv9FCE4rp/8y+8+M/sI9RlFudVlBkBQT05YLNI7Z5BJ/vAG1g7DW+2+8qQUfYuFCuMhwvT
W56ep9P7OthJSKR0VoUncJrHxPo0k14F2lO5xSmCLzU5LpheKdf1Q3aht3Lu0wLiBKE1AMSBizht
5xKRFmT2sax2oBIBgM64fh+i+u7yhXmuWvhtqJPX92wXY8491R7IqnzUeTAj39qA7YpLZi+24yM9
Djuwkdb9TXvMDtbdzyt8plz0bQ+fZAe1PtJCcx12EKlcz9xkQYkMM8jM8pfu4cGWVlU82uISLvHM
hQobT+Ti7tJrxZPjezAikz7LsnfZIXM3GYAmxIwAu1r9i7l9GeRk80yDT2kqcD454e9Uznj3Lwkf
Y9qR5KwPKmlsfS4uCGyduYAAVjUXbz1U+qw/Qk5f4mxNpa3zLkXNpihuxQSn104CifHz1M6cCxsm
5o5hAYZnQUPh+/rBXsLJzBwOum6/Uu2YKK/E049eDQu65OehznwqyIUBq2OiZQHi3cmnMmarmvXc
KQ6jqQOHMsbEB8ESirQ/D3NmIwJXCEvCpUXyN3hsNCQBx7ysD3XXRj6kg6Vxp+EyJWOb9NWNo95+
Hu9c5MSAuAh9Hc2zv2w6XDmVPMu85lChGBtkIaijG/hUhzZotsDgXXYgPhM4QaEzcWyIj2bGnx/0
ZWOwMbcmo1m+mdvXgXJAEOt75OD1hOrBgZLs6ecZnv1wX8ZbNuqX8cg8McGGCjoRYMkqT9/gRXuP
UHThlJ1fyC/jLL/jyzhZmtn4v8UOHZ6764qlexwNI3T0CnUtpXYq8/d1nh/7Xrt102KnQ/SzU85v
Jf+xDCAcRL6u8EkobQcQqkdisoOcildlQuZXqubC8T47XcDC0Q5fGAnGXy22duK1Kmnxx6pMRVnI
0/CPsQzUSsr3eW3c/fwZz8QTWB7/Zzx7AZ19WV7kMRXUsIfiAI5OCP6YdhmMauBPnNyy34Y4OeLC
ZFnD+7I8zNy4G1s6BJliaSgyAVtFr39C2RsIMloFrjOg1JL2IrSZtbLRbv55rueCABwjPYieI6H6
S86ic9KihplZd3AUv5aTuhU+vcld/cUDoc7j+W3DUY74ecxzx/LrmMvifFnfic+w3bTd7kAsIBv8
LFH8t9G1IfiPgacu5WtnZoipoTPnGAaoFqfZUwWNDQ4nE4gJ1XhKOtODZpRROt9MZI7tSsQVjKrR
OtyOeKlP7RZo69eOO0iKr21Yv2f8N6rMv2G9e2Hhz2yyb0nIskhfFgESx3TIUWA7+LkbiVoGPrtE
jf1fcioXoo+AV7vIIb+PYVpzZhgFcjlrla7FTRpDewMWf9q2OhQXYtKZb4rp/GeoU/z4ZAGUiJwZ
0wHI2QROi6ERLgYQbKD90vjD8ect9Df7DoAS3FvA5OGGtEA4/j416BJ6RlZgPACxYjvJIaOUJfoV
g9+UEwDaeSsepqtLRYlzJZCvo56WQMy89nqt5e3Bua43KRDyWlhdqa2KoRu3ueT2/bdi0585AjeD
niIeHKfm67zp8WjN8PmyDUTW5tiMIEpPgipB8j88eJvuyo7zjX/QQyNi/ape6ZueBBclm84dIBOg
mv//M6yTcGh5eebXDJMekZfjp6zAjV8XiRY7kb5SoZHwCNXzBDWgC3vqXODHcv935JMoaVSFA3W1
GQ+fzP41kt9t/9QygPZtPWzQlp47/QFaLnel5iFxqZKBP+fGr5832tl9/eUnnMSqynNrOzVqtB/1
el3A8FY0DkQR7QMqjjm9gJjW/4Izf//ipz14k7U586serXGqNwFQ1Vc9rFsGfrTwsmWetwdKMQ2g
iGXolyAmEBfCkTm5k76t9kn2Mtr61BiEYXPX9ANaAmAsCJVwViW5Zod9N6wAsL2z9fmXP9On2stg
tqDcOKPMQoUuh/OFAQhRXh+VHPZFXb3Ufj4CSsk2hZ0eLTUfTQj9j9mwR3fooUntB2OAdisaenPQ
G3oZIIiQsBfVHo6CRqQDwRWTFIYSjQEh7XKGNZ7VVjwyJ2JFkHbcuL6Cp7KKxwmKZZOvo2tjw6sh
07RDhj8fdbMPhTO3Q7ap58Go0jmobPE5VdV96bbQcUXxOkGTuwp0OvYB1HXQucj6CFT8t9KVe81y
d9pMgIvjEDWnORBRlsDWL1F6UvksYDFLYBOs508pFwmEodCaG9qjU1l7RofnSvl7gNWMQPqNjAF/
Ml8K7sWWXvow1sjgEa/tpNBfhQR/tMghy8Yq422ELEswuuZeTs2WdFq9nmnWxbPd3RhOez+Y02+3
M+5k220IMONeWd7P1B5Da/Cvat078l4D62x4B/DyNmvmjTN0O70379Hn0oNmLD4Gt7jpRPOow0sk
q6akZ1rk5Pau6NJnPtUrQLjTuCi628ykN6UNFUkYMt1n2qJLxG+kl+oBOHTYoVA6yjl+tdZPb+Pg
wDNC9ECNkCufyo3X6h9FD6mKdCI3ZS1vlEMSj04TWoNDHvTetNXQg9M0drAMjmLGNNxQUl3ZXQvr
UiuNeprD6KJQfpDl/Hqm7jP4O2sKLXuHCxnCiqJJfj7qF8PNSVrNS1mQrlqiO0yqIE236eorKEIL
nYdocYRUYxHEtUCRDfCojdveDbWLxdS/5ZdOQsBJRo2Wuj9AvrRBHWSMlpiP5+Z6oSo5wQS9F35M
L9baz19rkNbBkwzKT4C4f79Ma11YZTPS5tDMYmOKckX4EOQ1XzXDHg0UUT8y00igUQWZESYD6ODH
F5b+bOz58gtOYo/fNixXntYcRMIfnU99565xma+MTfHYPfrb+QjS8Vq/0NG4NOjJ94bXJpWN5/MD
rJeOfk+vcuLN0djYWViz7pKfAGTLzwXYL5M8+bR8ynOrd/zmQG1fBQ5vs1Cv6yvlz21oNGoHSQFE
QnjqoPi6qrty7U0ui31FH8GuuZ8hMhZWAAgGgG3AJam2tjUO9qach9/WUmpph+kT8sAfrEkfHWrh
6WIxmLF0dp2MGnU3ZesNqO4SlC3RaY/zdG6PvVMu1xnSBtV1z4aP2lPWilvm6I9ek+0cC3VU0vO9
BCPXFeShNyeEWruELbsB4EIJoowomLPVK8ZCUzRbT1Tlum/bDeegQKCeZa0tv7wrHIhq+WU7AjBt
X0HVaIYJ1NBcj9L/sGZjNVnqU4fqUjnN0FD1I6exXmg6x2VODs0wRz5PofeGRB0v2Lqtr/2O3TQi
A35UQ5NTdmM8m+qqsLNfMjc3joR91DTqUJab42Z2Pwe7vIcXW2Bz4Gxst9o4Bl43sjrWlr4iCq0B
xYsP1AUexqpYtxZSrCLblT59TCdHRaLrbupM3EojRzm0QtDPzGY/lrMNZt9wPzPwTGk/Kug/m6vB
Lm4LG/+OXZBD6eApYdvyg3ilsVKzu60Jf0V5Rwb2zF6yPgWn03xOUxLVKRyZWK1dz6VaU2PgcEFK
9y3v54UV+e6QugwaruH6x0UVwFrk2vazqNGKMXDNFjxxbm0MSLMOM8zkBJWYbWNvCLNuG4e/0mYg
AWwAtm0HU73aQGuk5L9TNv7GVmEhEJpQvSoedWrvuo6+QwS8CCyvifQRzkikQbcbMvZ3tEBjvB/Y
qmr1rT6S13Fxq+rmD877EKVyKE0YSP9TWEUygp3i02KjXMaDEer6Qhl7mLsY2MT679ktH6CVm2R5
v0pzOw9bs3wgvXLDjvWR5YCe1U26CmpQ/sNS01ezS7ZdVj33Vfail+Qjs/MmIJl5RWmvRyNFY014
wGzxBYcrqsjKZ3yUblr0WchtN9VVAAuON2fMIJ7Dq7ea86RPtZWQnQK+JQe/RULYuvlUlvdCpf/S
mGMd4rrb6LK/dlL9qTeZfyHuWWdCApiACzUCJTGA5E+eMVJxvE57lC6B6RVQ2CqvMx3dKlORd9MZ
YZXYzkCww/zb6nXAJUDzBCWgwubWKhVAbyUN2CjjWXURdXpwU3iSIUNBr3uldU3YzdbBN+WbT9hD
NgEE4uUFnLvSamfYvRPUMPY46BUneKS1PATXOFS9PEJYJYGGHLABhv02VNoe+IyPovNf6q6/Hqm/
w6PyJsvpjcwnNPwsaURQYMDmd/t1KxWABx6UCX6+IC6F6iVN//JahiKCATIJUBqaBWuBwrnqFnCL
BslmiFvBYuzn0c6+zb8E6uWrfRmN+z1IZzUUKjlANThNrHn+eYDzqQZSSxv/Q3HitKTVZAuGyKua
A6z3rm0xcxi1gZsoG7Yb2lTEnCiAAid4/2ZVteB5nEUM84nRedvUEMK98HPObENQYP/zc04rXhRV
YnQU7eIABesD25frMlbrQkfLJ7224+KRRCyCtDR5G9bi5eexzz6wvgx98sabp2FCxtk1hx62OT44
k2JA9VmDDuIcsfHz58HO9ZG/TfTkOWcxPN9ssYwWD3ZCDvkeNTYOCbUs0u/1Ky2s17ALPsz+qmlD
uNLqsXjNk0sv+yWx+Oul9WXOJ/mW186prxdY7g7FkjolEDA1cAGTC9v4/HPyyzgnWZWjZ3rqcuxj
a8X3yALW7/ZKg71Nf+Hdemk+J4lUazRGJwvRHCBYCvUffrBrY2szZ/Pz1zs7DHR/4GePFjCwAN+P
ZUF0OetQjz6MnQ27wBGZ+QALrTn+eZizp//LMCenX2amFG7LMYzDbyyA03vr37R4oLHy36mcxH2w
b5hUGc6/oFWoO69cr2M9sy5tgGUj/bXRvAV7YKDMiQT/+4rl7uSM6I1wnGv/pr7V/4DEGeADkR1W
cb26VCA794WAA3EhvIUti3/4Pt4AyTa9XxhytqFHNP+tGz3qq5ekzM9FKzRz0A5fyPuo6X4fBQIP
YjQsCiKRo10Ni7Vm52suAqR+ZbnlqmDGEKnsomf68mdPF/PLsH9O25dboR1mpVce6Q7IUMLRsUIv
fWqcYpdBsFW8V9MWUNt/8wFhUYUCLtgyf3cdB6kBUzqCXVRspl9WWAHzFxVLDVcPgddOQz/q/gWD
DirxxlJURV8QRhnfV9e30ZxOh647mCrfpuhHiDLdafolNc4zWwXK4FDhXbiB6D+exECzcgGcRTkH
j68N4GshGCnRUhn4+Sz/nTcAUwCohoGkxUGn6mRDer1ZUToVxgHSzfqqKKuNpwoVcQMiKhng1eE/
Hw4mDWBqgQT/txhl2hLA+jWpowruXw2dfOsZxDrVcGBucwEwcW5m8JsHHwzVYfBETz6TbY2Q0MNn
PFSTGdWV8TFY/hZ+FLeyusAUPD8SuJvgVUL28pTf1MBBXqdQ5se+h03taAe++9qm2i3XDj+v3pna
h2OjEw0gGXoVS9v2+9brQQJswLoGBSnWk7emCSCHHNLdlMjYSehVA6Sh+fLzmH8H++9DLpP/cqgN
SqRNoRBxoJ3nRv3AN0XtsAs3yt85DohOBhQ/kOIvnikn82IF1Ty7Yd1hEGUwQ1XTe67g/QBfq8Av
L3Ee/9YrAHjm62gnU6p1WWGNc1D31grSweKDb4tkvKJJvpkiPVav1hpygOEli6oz5Q2MC9ln4sDC
D0iMkxONjp/jqr5CfIyaDXvM7t2kPrKVFtqvzr19MD8Xzbq+D+fVJUbS35H5+8jLR/7yEZs0zVGc
w8hjt+FuGlZTfivTK7daKZZfmXke68OF43d2ry5IBhglgV0GhbbvYxq9bTUTrJIwW2trJniCQg4E
YrdlF+khihQHLcquy6efd+vFUU++rUAHH3UGfNuu20gj6PdsO3oJXVvvRjJt8g9rh3cbbFovbOBl
Mt+vPizwl8mehNEWLsuwd05xMGHtS4EmmAo4M7JLfL3z00PkhCA0kKTGKZWuSIuG1MvWxSIm3cYJ
F5njqE+cAB2frYxF2Kz4hTU9O7cvY548CQqNTz7vMSYuvdCZ4JfYAZzi/ONaIxIwYBYhUoz7wTm1
ZTIZikVkcvkBbXZU2kOu8NjO68RCHPh5j5yLaOiJQtTIgnQWRO6/b8yUmY0yiegOPq9XZudF+bD5
eYSzJ/3rECdLZqDXACal1x7Ee7rXbpzPft+96Gs/bGLrHSWuPpCfJDLWWnTp5XSm74t1dGAfs8C9
8Ho+ufZAixdVPUJ/isB1fcVivqre8kMWLZ1QUE7C5rV4pfEliu+ZPQLMJ8jdPtwrdIj+fl9TWkwC
epB5ffBRk8wJGkG1NJPaotk//3h4FUC0DtVIAM1ONZOKdiqpYwh+MAbrUBMGY+tLANa/rnNowi4F
J+QnFhSo/uqcT63WdBLospbRKppNEJWEZwRGpr8M6K5d2Cr/D536LXYs9lnuAhOCEAiuv5P9COhq
jWQzLw82SC0ByYcdfD8mONbrXeAtnEfoXWQwrKR3uYT6W++jY4alvnW59dJBIwLCbfdGgRZRm5Yf
Uz/fAANYBIZrfxK/h3OGzkKpFx9UH8E90qKZDixIDbnyJkgzFFrgEHVNeGECLysfJqeD3810O4P6
FFYdkGGTOI4NWac2CEqjmYyihDYhdndoqOyOogO/I1UpgpaLLiCiuaFNszVKy4vbAiken24VH73Q
YNZdzzww4CTKtK0v/AA0eLJ2oL5LNQVAQtOtCp83iezSF7P1UNQl7a/OmNaFk6KD1wequAbHDED0
W3+gaD35IGDlaH/hqcOCophWhsh35dy161SiCsTJHo6DXWDMfWKQ7n3wyyMq2VAJzPeGmX3meDkE
EDgbo6YAC4UOyeR2+7owCAwbFkFEX72YeXHvT/Pt3KW3jgkdYrsw02gYm03hUfCrjDtqgN4zznvD
Hf1It+2145aHXu9Dl2DvU1s+sDqP6YDqa56lR9ssjy6oYoscSIg8mAVk8LKwquVWX5r01Lr3eTlH
eP+qpRfrhIVFfbTTZkj/8R7WETr7GEReJDmZxqBtdT0qoa6UwACt3qu2SPcKoKyAOpUddFURazzr
kwItTzkZReyTQYvQmwPxB0Q3ruX2yqSVF4woTQak5jcmpe8wgrJCVntXmjWMIahlUCu2Jh4OnQYT
MDBg1k4L8qVvV+A92mDhVdUdfO4ZGmLlfASgkrEAQmM7WVZF6Lr4YqW+rpfyetGX23yS1wBr5/CW
8W8dWz37UgybJlu8BJplPJ9oiSpsPeptOAmMTlsm0kZ5XbU+2sMCBp/F65QtNjQ6mF1wgYD8hwmM
u1lvZKVuNIV1KfHxbqtxUfQCMyLgs2NcEbPT4koj0wpd1wq7b64T6dIirHWaBj3KaoGWslt/1hQq
vYrc+vY4QzPQh+OB2YUw9ckDHQJkqsrtdT8OrxMhW60138AlJaAKg9uu+SIS0CZCAV/cZdS5dqz3
uofrjXCdxFDeKm998CLnMqEeFNJobvfbctJZZLd4jHvDPASN1d7L0d33pvkOEsGV07txpVwKeh8Q
mnUOyXfRN/i2A6Duut/sMz4P8UiwQP6iEuJURoBW097Litsx9e7Q+CjCkrIxsuA3u+7r/l2zvYd8
QvOpFQYJxWRCcaLOkq7XygDaOnaiueqxysmKTD2MaWXxNLEyaivz3R1mN8xF/UEoBR4L2vGbzElh
912P2lZNdbrRLPqW1vUm19xfxVRa61rL1gAkj7GPfwKvVuvA5k3vmgrtBsH1gzbDZMJMq8+0rN/z
pgXjj6eBZ2N5ZD6/jL6C+knhRUUGpWytBynbTu0XQt00mDkeQHi87CXD3rLHceOCQaLhBgxdzb8d
pNiIzt+mtIdc5gwXm9bKUBJHZDLNqQCswuyg/iqeSu4r7D3rxuypDx/U/LeWl2mkfHMMNV495Fr+
G62OKRyQlkW55e+AQowAZM2CzM7uZMObAKzaXwBw33jTuBNpua4ECNkTlniyr0tJ/E3nNce0LB65
rj60CQjCkq2ll18rQFqCMXN/ZyCh1Kz55bPp0+67MimYudVMLuJaGKDOMkQuc2hDq0qvGnBOQIha
UZf/0hauZF/gN9hAmHDYkEYe9zZt3WzLoV0jSj7hB0XV0mCyUydGKcW9FgP+UseyJ5sCuGHq4xs3
y82cj34yVGwMLIj3BanU4no088DjdaQ7JUpG9xX2n2bkCKJ8h3srcNtpD3u634BBOODWOTDHAZgw
htwaR6NWdjE6MPBrS+FQnY+I/i3NYMDotmnMx/nJmwroKrlVtVN2sWtlxdYKiWVnVEcXwSkuKOGh
MIGtSSEP72Qq6nL/pbTaVQVgQSgc9EXz/oHLHvJ9uATQIt9aJVShek9bwRwv8USJrjzfqjK/B1n3
Gaz+pKNVuqrzybzSBgqbrR7kXaaHdYNWCXipcBvU6+qo9YW3Ejn8pbS5AcUSzFlMJYMcR/bb99Mh
QCoADJ+cXnobXbjBohAZtDJ8KKt8ECZcw/SeHJkNCMms9kVb3cH/R0DoJTtOJs8RzJsHa2SJnU0f
0oBbzjCL0LF5j8tncEPB6DpvWJyr4qk0SGISxDovlw95TeAqpGTiz+PzlNU+TnsFUzJJnn2hIZKj
MSYq8u7OpQvpPY9H5WxA+jDbZBxk6XZQwKNUrgJnWEHTsmmmOM9cGeI6+WjMqQk04j0IBLFAmtSA
WfVcBFo5Wrct6PTrRoPMuo8Lwx9zPNSVe8gd0MDpgLJ277crw5ZxlxmRO2X3Wj8gteYcziamtvKg
hqpx5AkwPbunsrgymbcRvr0bU5hIiSx7qOvmoVbN3ill0sNzMsEVdjU22crPyWuRyzlKyazjUgMX
ZOSuix/fgu+FWJw7WmiWGQuayXhhE3ljsxmpWqw82FKb2ra2YFwm5arr0pXfWzvlK7YYxUWIYq/M
8O555U3Yle7Gt+vrYdTWbJGccHxEOz7qR8PIrhStUUWV7T6DxL1jjK/Al8NmjJVWZObze+eYOyTj
bQDa3WZwmBam0JZOqVGG/aQ9DVOvoklgN6VOcTto840nzIPF84OXes8EbtVMyWNXtnc1A3WeCn2l
D+2DV7QgObcsUeB7BTgfOLSa/WlAgS8gurqDdmoVEQ2gXDl527HWrmy/S0iLnQQgQcYs6F1ajz7L
w3zQN7QXaISrmEo897X0U5dqA1fhnT2lD6qpo3EGRNRFq7+Yj8LzI1oPq8F8G7JygwT0VhTO2qn0
GBY5fYAG+UpZzXagrzqqQVLRO0tlK0eoh94Sa5RlVwr3FaSz49R6EeUI/c4hJLAHd0wADAoGFjfs
sNQj4Oy/LHpPeiM0oOpZ4/IetAZJrhMVi7Af0bdDJoMGvS+D5CFQU1cavm6mvBtcxJFFn1qA0hwP
QgJ48LD+Tps5DFGLiGfOx8QyHE3PCLvUi+tGrKCss64ogJmTjGHQF3jlZzajtU4/GZxFM9nvKhs6
IzWAe1wG1pKFQ7ZjrMatFCnEKz56Z1pXJuav03hgepwVY1j1RlLSNGwhNTFaWSiBTOCNt7d8FliD
O4VOWbuB6ekP1O43te0jqkJceQYvOD+a8AKcKoajbyKHeDYBCsxoQJzmnUDsSwJCRlpUtJkRmboe
4MEDBQIYARbqsfbJzSwA25uquLWnrfDnNaEkITxdNwhQpQXZ1om+Nm4KwJ5KIJIUwfFiVQEtUre3
c/Wspdka2K2jbt8pZFFshnqBMyQpNwewFA6Ou0f7HVcbi4VbX6Mbu1BGw661d01BwbcBLrDNsq1J
2mONTBbJ0aqZ8qhVJHZKI4RN3i7XYXxIeLdDNnxEF2bxHFxNkHAQTRk5JA0ad5FFQbat24lArECf
fOekbqCP7ZovAIZBXkHcNpimNDRH5z5TflzBEjDIqe8GqpmvXUrjUkMYy8GxH6ffqgKQmz8zyLDA
OyWglMXwk0UQalaMSGhhuMlkg8Xmu5FvvegEEt6QXah6Frm0D+WIy2HCjcN+Dyk7+H23plABtsgQ
wVk+AMHy3TQAKihvjL5r8Ejo7jTR4KYaQqCl8GIqN+UoVhav4JPb9GuT7esK+Qdh0ADTp6DPWII6
UeDOBDtzOlD8h9nAw8KR76TpoV0ANGYDixB8seVxUyE8dUX7TIwZgE9ICYGE50gtFPqhlunKzWWE
HGndG3XcmWlo0yc/y9c5k6uqE5EhncDvnD1K/OgVy4h1+X4eZhivgEsxQYeiaOorcN5CghPZWCKG
hgQEeVMW2gifEBrZ5NKAUZSDksW4tjg/QifuHR5Ea99RQeM5eOE4kerLtZG3QV3Ma3cEjdakQeuW
bymcwlAYezV7seU5VGdot5mst7mD35WFHNB2j9J5Gzjba/YUV5YMZ456Fszj1qT0A0/ooU4m5CF5
4sP0LMuKaE6dNSRhnl3efxAT8KhebhmutK7S4gkiNGXfzkFTe0E2VgnAOJF0j126WIrDrjd9BEYX
jDt3hLDKu84JAi15T93us6gHGaAmsCvwnzhpeQMx0bAf0zXru60zP9b/Q9p5LcetJGH6iRABFPxt
+2460EmkbhAkJcF7j6ffD2d3Z0iwoxEzc3VOhBTKLlSWy/wNMFDcDvf0XR9E7p+8Ut0FVYyerbxX
DHbuvLnJZXBDYURFNXlss5zrTH89yt4mZ3ezoo0FTIq3M294sVJLeze2L0Er7eA/X6eWvE2z4FpS
g21X8ugvapCuBqtbQUxDfjKkbJuKDIkEZCHYS49V2b8I09qZOV57tqV3u1DTUNiQnkdJfBg6ldYC
jY51PWZvvsTqacf4KUNviAd6+ZFPpLzBve/j7iNUAZGanfxjFO5Vb2jPFBSe+q7tVpCN9B1HbIKs
BQgaiXbhynAtsVXU7grAN+WGMMbWjxOuMYadUSpHqREnNSjudPzY8ir7PdrVTT8mYGaUYhMja6LK
7iZIw/CgGJzAg9DvRSydRO5Zu6jTXoFFl6u68fDSQiDPte4TyeWN5nst3HADflrWXOsmZFTJSp5j
XK248JVvcFWvm4wl1Vhc2JvKZneOWG6Tns420nh9jSYJafdTxmrDfWbxBsE17JE7291gGDxPkget
xhWl7rpNLxu/PC3+4ZWQ7ujOvdaA5n0VLJ9fJAf6V3tRSsU2M/vXMuHkGXP/o83CaxTbd7XU3Mh+
jmdkre5H7DLLjqe8WZs/K63L111lvLtBre1dLx/WCuD4apRayhpik+nxIbe6bNOG7V81aMyr0K2e
JV/9MaTWay+1QJUk8eZ6+slLjau21rYYJl0BduR2bqov0Eal60yrtn0gbTq3uUpi7RqFqKc+aw+Y
S7HpyzuqIdT/7ZpVFt+XvbazDOOuzpCoUMlor72PLTYcirzd9oOd05FdDK413dgGUvGzbt0TmqjS
Sin0p7BKb2rfPlQDx7XqDVN/WbNRA0I5q5f8o903V27YvnIpDlb5oH6ERvCW97a7SaMC9e4ONi+2
Vgf0wG/jpLpJ4+ajN7h5tGXx6ml6ty5S80eXZeFtNsj4q0ksGhx4q804upMHwnBnV2kG/N44gFFP
uKO7iJBl+U9PJBz9QfbLaIq3uDGeVaMIN41fSasu1H5yZt7UffUBkrBZlVZwVMeoPOnspJDhtWOn
aO3O9qRjGaJcC+zmBg016ho9vKjelI7pKCNHofXvaS4BKBMDlzL0hfblqD2AjHvRmnyP0+99msBH
NSr/uU/MbEun/YUi1K3ahIq3aivdesDFdlyX5MHG7rIXbYgNNKK6cNsN/EY3DPdDJf2mxKSvva7D
3mxy5tEir2LN8ewLe7MFxpf8zc3GWI9Rw7NEF8M2TiInkY0rRY24k7vusadlHEb5qeClZ7QsuRaR
sI2a9pxXhY5yoevApjOiU6bKt62h3yn58OZGaGSV45vbqCb6s9WtogwHqNG/7U4/6MjW3PQhMqiF
K5/QWLd3XhG5YO76Zt3F4tpKrL2IxntznPTTKUtM1yOSvAIibfvNygvimzAjAdJgeI/H6kqTDdQn
g+Z2dM102yr6r0Yu/1pJ+eC3UsbGH0MlHsZ4nWrIWSXodWxTyIfvl8uw33oCUw0WtATfCYkOulVf
69fIPQRa0XvhvVyafzO/fB+NJRWQbyVyQvyjJEtdHjePuSJuq3WJlONwdl8orwHQMV9qENJ3F+rj
34FzUxjERmDzglb/Rmkz/DqoqQhHdIj6Dc/RzURECvbaqjgmu2AnPV3+cFNhf168/hRuTmsLhsaC
Eq1ABQUHn2TRanpbRjqPxklZo3i7HO3sN6TBAPt7ItHPVU7CTBR42kjBvRjko+y2VAalH3IXPPxv
YaZs+dQuzeyMUo9pB/cAbH4KpX3oxmFtWuH2cphzSWeAwKQdTcoBYJmFaUzVgzPAaEZug8bQ/UBO
sF4I8p27MCUEXwWmPBs61u9fo4SdBAdZCyboojgFh4J+s3Gt7+VNvQ82S33Qb8gjWhimjQ2cTPZh
JTtbR7ma5y6HWXgfm9bWa6m6uriHhAhAZ369RtfnukiXtG++JwWCDZ9ciWdwtKZtxrLizu7EIqWc
+btvHip5aV0tBZm11eK8Fe2YNrpTAdjPGyftuJtBkL2cEWcmy0QHfkLioMnMhM0my/IDk/KTrjoh
zR9XvQmTO4HGX2+mFH2eVOs2jCiggtlGsI3CzX+ekYQH/8lPwE1A/CMM8inxa1GXqJuYqqPjp+7+
1QDcXx7g994aATD7YZtFEfhbn7Co/NanRdM7oH7Xmf8yFt5BRTiuWsz77xvT10izrBgyD/srr9ac
zAiufCPfVELnHbyP3TtoIJdH9X0ho7okK7JA4Zacny+xZuxV1FCL3hEWh20eIqsmL3y4pRCzLUlO
hBbaYU4dDnMWt3zpk4X++5kE/zKG6c8/Tf2YCxdvIVk4eVOv0+aHkH9rlrQwinN2vV+izOAZ3eCJ
UY5t1ak3+ocNzW1lV2ue/x/1NnEkYxXsjHC9BDo7lwqfp2e2z7am1VSuTtKp0K0VF83H/JcXPEYK
4MB+aQkvTdQs73KQNllvJL0zBm+u9HtSyfzfkm22E1VZGFOo74QzgIcvjPS9H72nyyG+4xe0KaEB
OHI2gcZSZ9v4WBqmhIhmj7V6kNIuWXM3t/6KLVe6k7SFgrKVX4oKOI1irJKduQSfmHa5r5eKr+HF
11wUg5fknceEVVvzpdiOO16dB/d3tQGeZayi3dKp9Y8AzqWAs2237Pq0toZaOKPmAaVp7P6qz3vM
cgavvOmVNthnlpevwtY+Ud48hRqIQsXlORhSlXf9azc2/yRF+tC11CgpMys35RhrN2bfv/i2dIzj
9OBL+TUqBsdELryrKIGhtDBn57P833M22yGsvmhdN24ZQ6fvi8w+0Y3ZmElTb+yEFmPfVtw8IR8p
rviJDfxKj2EU57V220fiaXKy7HIUj7h5UWyV9pd/3JnNBbiNzeUD3I1Q57hFV8GiI7E5V3zhqFDb
Kv9dcv9cjnHmaMEFHB1zMESTSNZsDgdF9Rs7YcMfqU3nUIOMwZx0Y1e2saQaeOZTfwk1+9S9q1mV
jwusIw2PCk/TlgKJVuUIOYO7CJfAe0sDm+3Mlh21TYNoutNNSGBRrNXqqojU+zh9v/wFz2xdX4Y1
25zLxBsCYUN0A3dPn5ECZX64HMHUz8bgtgb6kecJ0vNfl3bZ1FxvSkt1cHeJ/gRNgdKj4D5T5N2j
hHbmKhqrWw+UGd2lfC+r0U0jReWWuVyPtu24rbYVaXLrie6hSRqY515UP3nhQC9u9A6Bini28By1
AOMCVblGhJUisxjLXTiYNIiiUj0FbHrIPJsA4qNwh8bUoVOjTWhQxuhgxINasp5wstgWQ0shFQF1
nxZmbsfPvZ86aHjss8DYZi4uf7L7J4NJ17nloXXlB0998NPi2s+llRwFxQb0B2qyRfYqTHWD89Vt
XSofbTOcIjl+y5T2xm/CeCM84W0sv7/r9fLal832WgntnRmgJesqKG0OSlRMDdBfaNKKtZ/Jp0Cq
nmMj3pp9skm0ZosGxJ3am29aod3LkRWvciHdpe6orEwlaTaNDaet7RRwBOFBG+0CZE3zmqMNq0XW
R6zrm04fD1llvau6d5Nm3V1sd+Oqln1HLbHd1qbClJJWO0/OHwxjuK2i6jZy2xfkYU9a5/20QnHC
rOZQCvkqsaVyrdmZjbtX91aMuU153VJpu3MlR5Z6H1aJujJKfZMmGrw8K6AO6NLhSsTeHUMEw/Nd
OqRvEeRUv27vddl7y8ZxgJIp/zKGiGrMqP+uSymgVxFcI4iQ7Pu+uxajciXCzkmHkSp93ZiUA2kn
JHF2THTjKchEs1ISVJM7wPZUn6B35M0xtqlm1MGNFanbMkze+xIf+UEOkfvufkXpSOG4BisyjPaD
GuAcAFd4pUhuTam7uaGpLW90KbpHFWJT2vK6CWWDKtTwLJsUazOthHHZkj9lllwPaXCkH4+0edRE
G9tKUa3ovW1Ff7fO+oA6EhiTmCalnxc/pFTs9E6G3q6JYwmbdxilG19u1mGCkLfp36h+/Z5aA9rj
FjtOEz7EQ59uUt/aKVS203D8yOzyze7NP2ozULeXxTpq5Js0ACdejBST+yMkkYfGak48HP2VLeUf
zaCeRgGXNDOe7FB+tFv3rgqhLQaDvC2NbDskPOFSuzioUn2VNeJ1HMqtFhTjRteRI1akZkuT9Jgl
wzPcrZ807yn3wDimON9lWz233kZZzVYmJa316KFHCgrThXIbP8tRwlmbe4iVgC3xPCShFaQbECRP
NwPK69u8GYsNkLSNUnknGmQTHkIHATL9vCwOTxZdFXkM/+IFdi0K6V7K7EOX+SeeM4coUn7nLtoY
sUuPk2pj0eT3qd8I6l/V3WCmzzkN7k1eiH2dRNdxbdKpjfdVYN+XsXdrNsIJXXfty8mDUYsH7LNu
ROtS1lcPjU0ZvIWEV7a4uWPSturb8XEsaZCOVfnDVbine/0Vivl7W6uPVRLtwOMUK4PnyBA0H6g/
KMBAQuPDpqJdhuOdW6Fwiojea99o6DenzUpE7bZCorxtOdJcehBeRDEaovKVl6JmjtpzsJIHeV8i
jSFb9gMtlAcvKF5owMB8D8ZNAnqjU6ybODVusiJ1RJ8d/YoWcBcdk75JUKT1b/MelFRUHMdh2Puq
sqsKaH+NghA6TTuAFUJ/jtC1kJvq3R3KAC5eZ0IDB1w6CHOlaWl3EH6kbPoa2U/26Tiy0ruabmTm
eg9G3oIIa0ssRFuomUmJsLnw2l3UuIj2a/1TU8OhBkMOAiuUX+NRG2kCdcdaK3u0qi1jrcsjlaXS
r66odj9Q+222diFuDV9SDrEc/A5idQtYKWVNRdWuSNpmbbVYlsqJHq0HoaLboSGO3mQWzdjkd6IW
fyOh7JFCt1ZmiqJJUYwnSUZ0AHe7hyLx/Ju2CKurVp5mADnRIUsfBO32Y2Ml8VuOidpqTKbUlgpe
ZNJaZNoD+lTAqTT3IQkx3tCK+6JGhqBRAuB4JuYFAE5vtEx/lbxhX9EYiFq2FSrR48ajW7JSu3Zf
ekF6TbWGEk3qBdumae9LiaZI4YlrdFaOtL9+YWv+gIUCqvEIybalEu2VMnm35ZrPqyrh3pdFuTHR
VtlYnp5ed+aASXmTDruqNbnkWTaVcsC5VNHRtC/l4WckW38UvGVWXqTSCNWyP3D75cnD1oAgLe3d
Kji5bn4laGGt0K30QE1V5JvyUEos1SBCkSCLHzmWoQzJA3do8y1xzV1YROTVaG5aNf0DdPWaLt9z
7tt3vRqsJThTltrtg7j6WYY9zbbkthNdv/Z6d+fL6gHXUusF7usa8N4DO+RNopP7sfTkdfFPPTXv
rD69VtBg0xNb3XSqgVmaD9JrqJN6qzX0alj42NmHEDkmgF8bV/ehC/aUdpm0DjPvOUql3zRHwVnm
4U1hV81NJkd0gTLacBDpf/uWjAZM9KvtY8BuertpTPsh9vsfdg3sRh18/m7UGUcjQXmy68uj6qU3
YxM8JZa2Q3vruS0ADFWDexuqzdYHAtUa6k2t5du4La+7OEcJId2OsJISzX+uFVrorgZOVOJwFC7j
kdICIWaxE94QrSDYb/tm1DcFr9hVH7bDypVbGj72TYxSDcCT4EamFrtLa1MG/as+p0lAC0s2Ee6O
KcEjafDQhemJRsPPzvKv9KE41lMLJI1Bs2W0dAfgYijpjK166CYdIU8udtRwdpkm/+zd4rVylR8+
DkjrNvSTO1pK2aqT43slCn60mhmjlZyEayG6falYJ1SZWSNZq27lWH3qZZnefoMhj9mDcjXvSs17
L4S/B/566vNhM7QxRMhuM7rsOVHLOdjqD0jNXFfS+LPL679SmND8q7AG8X+XSnsMouCoZ+5BHzzO
xRAgjF9ZvyW5PiZptW3bEbGjVs/XeEUea2nES3a4Q7ThMbOlKy1of8VGtI9h8CHIk8CnFnvIrJvU
itZC07aVP55A0O05F7s1Fc9r0cAjqznVU1++9sLuj1cZe9mHP5DkOc1b+w1hPW+TZf6x8dUb3kDg
lL0dasUdtH+949sE7JMBwkoN/Y48x0BOwXbAHmlj6b26FbFJiR6pQUAx4DEg1yfbVjXfGle+DnMP
ncMhvpJqtVh3vnWUldgGRcNVbII4NAY4klEBaFvbxzRtdiDN73kKQb7k4A/M8MNFS70AHNNGFBK9
zMQgveJIljlAhno4xm1PtFj9y9EI3qoHCZf4UQoC07tqFZkLXg+IN3jTy+jR6rNiUyfJU5LKB98L
N3mG57qpuVs1BTuT6PYDh+uTUaW/R8RKVlFh0qPS9OFBkqbNv7KvxpyWXR9krB8vsjjhg2eja9x9
TBt+E434yviYwKy6pK83RloqmOTyKAiRC78JI3LEk0IktKmVb7DODBxP1zDL7OUOCSluxHYrfvqG
X93VjTi0SNf3vNrlvP+rdXyILLxqR/eQ9fGwjpvMEbWhbAChILrhgYsQLRLt4NW4qwovIEk6A8R7
Rq1S7/sj6j+4dGYWIHzg8SuRAMzUx+FGamX7pKaDt8Po+bGVPG3ViZGSbRbLd3HCVaP2s6Un9VRI
mtUsMKv+90tqVmgC0WX5npA6J5qghGrnuHJ9AjeRrTQ33Jo4vGhduzbYD7lzKvTfu+BPY4HLjKPY
kTA83MbN6LgZOj5GbDplIK4l39jmsXyqlT7HBgMQ/CA1e7Xj/p6ZCsgew95ltfuL6v8BXa16xdoD
el9X92ZWoonednceUJMVCm07EBpHs4SVqPKQtEZkZgCie+BUdprVR6z54LdrdBNSzTqqOWirJMYI
x47vwQE6SjQc7EoAV4zch85r/SvLHoNDGpfpyW7Ccu0XqbKqlSJbUBL//tbGE1OxBGbcU5V6zpyW
k2Twm8SWHTmx93L8akRcTKp43dCtvvwU/q49gFswxWJ4OqYx2a/N6hUIiNVjXruNE4HA3/iu+FP4
7ntQ0H4vI+8pTpDRSpoONEHpP9GQWhCN/V6SITxkRE2hGalhX/z1IZ7AWHVzW20cq0rqVR6XPw0N
CJSNms7CQKdq3ddE/Rpp+vNPlWW3LABvV2PrjIrr+BVOwcAjMrvfUrG67QDujGDxVz2gxw3yq2AV
lepXyUv08s84P146u5MqPko7sypKSG+WnrcErF9cY0t9LAXwUG1hUX4XFJ0mdeof/78osxIK/p0D
mLm2dZD12dDkfpTWH8mx2EV35ubyeL7XoIiEgA0OTUC25XmnaNTrHAxz2jpK098YSsqT4GMEnplC
4/aXGM7fqzYEQ9abppROh8+a1ZxLyCU8cewpWfKjpgz3sdT/vjyec/ODUOmk92IouvXPl/2UJbKv
FfDQWQ4DLkuBetWZ2lqnknI5ijhTWv6ya85GghhU4vcFmk+T4iu4vwrn7Pip+5Psi00LfZIbcB9t
orvwPny2n/wt747sLngMb5Y0Gr5/Uuqh/96+50qp9Ui5siv93kmqjyB65zctDHUpwGyBK0UkDaDB
Ubdy0TLDmwj/D647l7/nmV3s6zBmixtSjulbta85IIt3jZ9zA6in54siccmW+qM8gZ7NgNeF4aU/
zNRdso75njdff8BsG01jSQoVdlenb690/drAxW+pNfadU6l9jTF96k+52Zl1ZnQjSVNvQJSvq3X6
CATz/7qnqltsXnFBAPG0vvxtz4/MMGmjY6Is5vCAgMKgrvuUSosQYYv2hCjX2hzvLwc5lyWTqjVN
e9gr0B2/Di0pWo5kfVScqH3H0myfl9lCN+f7kQph818R+L+vEaJeGfMYHqNTVt2q9J4lA2BichqD
j8sjOfe5PseZ5bvep1ZcjtyDsqQD2lz90s1sz83i5+Uw6rkdBAK/ggiD4OCWp435UzLothf7Llqw
TivMN9Ntf4tS/oPK3RsWcIhntBvEws21kviMVoVG0MT2M62V30qp7zMsGNeq2YlVhDXPFTqRA6os
0hFqLVBCz9sZ0gRSU+HVZADmYHtStkP1SbKiWx0M1tUIHqv0zXFXej0uj8q4QRklQOyOwtrlcZ7p
AVoq9GiLQXIh+mYNXepjZ2Kk2jntzjtQqv2j/oRHZB2rXXUtncpTsvPROEVgJVqUf/rnMJ5dGVTk
tujkGKpN+Nk3HsPEQEwO7iivLxacv5akqxAE71pbTWrK8rs67PVst9Qo/p5CDPlT2NmV2s88iEOq
3OGLidCk4XZXchE/ItizIBhy7upO6uDxAM6CE282vLoJzUhug84pqCyYYfOqhvUxzdKr0sA60y6f
TQmzwMvzeXahf4o5G5s39gk5l3SObpTXiVveJrX/djnEGewZS52EQUxJRX9qvmOltrDMOiBGt4Zv
+CNFiRXwWb+2VuVDjUzxfukSdHZQnwLOBjX6bloZaPQ6WvaXhwm6Ft1mYUxn5+pTiNkG6SV9bPWC
EMnqqkO9edV3uzv1PVmD70dkKHhtgo1xgNF5S6NpIfa5rQYjSC55MvYD4HG+bjWm20vYNvI9azTc
ITsCr/N39areQp2B4LHxT0teeWePOhRsJtEoHiZoiH0NqTYy1NCYkPZjD749W/GeFM9M4xpqLmBf
feXe1f3GuFp2tDs3mUD7OOyQ0ZlgmF9DuxBUq4y2F4/Tt1x7SrWFVXfuIPr870/xP23cvedneZKn
fE2PRgJVUSMHUX0VLufM2UiaKRTI/rwk53ggV1JiJadK5EwSxREq+B2awNI629PEXEPAktbKDeYj
70v719kv+CnubIRI8ipN7PEFR1QD1Po57+LN5ZT8HgHnUN2gaohUAXIds4xUIdeWOIs1ThuGa6lI
r+Nk2F8O8Q/IbLb5f4kxu1IqiQH41h5wKJD6R63qDtDpwDz7m1YeX9Bh1VatHDpY4e31Dv6FqCWN
em5ylefqrRaJW8nwoDemxSNGr9Qi8s4JG2npIbH0IWbJ2jalItuF0jhV1CK2W91qAT65l7/E962H
jw38hjKEQuLOn3iUGDvWqdY4cckbxJN+jCr81jLdF21+8C2K1pq0tIWfG5cQQmYP4OCnkPN1kZiT
njmg/4bUDd7C38Ya+DnampBOtVW/1de0GzJrpS1udefjWrYhNC68mHF8jVs2EqbEcSgcG2or7fQX
7ZTvMlxsIAKZyn305K3FYQn3sxR0dnxEedQOkuJPb044XYbR3PcRJK/LszgdEPN0xljlXyObHSCS
FqS08CO6iMeArcDedjtjB717adl833QsAIjAbCxVMXlJz+KUkkEhVvOR7jiZKMxClVzb1Ktx/ZCd
bpdaGz3d12txVfxUj5dHeObaBFoUZBAXYpzb5qWkTLKKMeBy4UTdNYVI+kgPsbJkpHR2eJxLaNtQ
XxHz08FGIDgd+6ne0WOFXoTwSlUqSO5hTFBivjygKdm+TdmnWFPefDopNK9MNBkMhCPk8FiFxa4c
lJ9enJ9sJX8rJPNwOdyZe9M/xy0HLs8Kcn82dS614rDRPMVR8v4qUY3tqPcvZg6tOQLCuoUpoF+5
EXLRZkCZwEywpjMMXqBVJhU04yz7/fIPEuL7B8BVjS4Fk2ogyzZbjZHnuSFiBINjmPkqMW7xBb1r
xnbV+fWKc/TH4KcHq39EEn+l4LFZplMBHkELmsJxIP3ohj9d/lNwYzFhRXmQUJCnoPl2f/lnnsm7
L79ytnxRWodxNZWMOj5NFvigLUxMNvXN5TBnMu9LmNnsFOo4OW1HsqMNvzR8iErQQgON4xJhncuR
zpUPSQAkH01WEfvv7PaFMyfeEpKvOEP7psfWryZQ1vA1IQ7S8tMrivPuQbXbXWwEx5iG0uXwZ9Ke
65dqG+gYosSlz/Z+2QP+EkWF7tCtfsQQayup9cqDzOr2GzSxFwZ7bvY+R5ty8NMiK6uiaQalNJy+
Ue8NUW2yMbxNmnShon9+UCaiqxblDcCBX8OoYZsbnQxwX0BAr+BAQXtfdYW+DtHoDuuFT3guV6CG
/CvabOcAaDOGWRQwKHySve7a98xNimBBoy7Z0Zz/fP+ONEuVvAcW5reF4SStiQzPo25MZOkli96l
rzeN99MkFSX6FOA1+HqQvBRk2dz41hBQk00ge36+8PXOnMeA53k3suNMW88sAQtu/1GAC6GTFE5V
PJvhn8sJfvabffr3ZynXGLke5jKzU3JlNKjN1NmPjkLl5Shnv5lOKZsjUdBKmmWcHCj1oCBb59Sd
2FEAuGuTU4okYIY2fUZ96H+LNss49FS1EbCB4dhJjt0QVj36W1HatEHf+779LybIVNCiReMNbtn8
RtrUaub3g6Q6iiivRwHfvza3l8dzdg+kKcaVV+YSo/xTwf+UcmbThePQ54ZTeWF1raO0wKsTFZI6
cNvVUPjFOlInhgXuwlKj5PTSxV0gFwvbxrlUQdBV1WmNWd/RxHle2kGTjJqDNtHjmFI41+rg1Dba
aWG4U87N7hpc1yjvwmEiX+Y1kyxAr6qKwoGaSb8ZN9EWCIq97tfSPtnZr/rCVe3MCuNOLwQlZdDY
sMK+rudY9UyPPrXmyAEeTIa+kjA9vzyiM6+WzyHmjEDfHEQ6oj3itCoQFtCYHZYcddivhFhnXb8R
ycL16cxUCapotKUM2cQ9dVqPnxImGUa19f2UgDXcWPjV/eBtva7ZXR7X+TBYA/Mg02mPz8IUrmm3
WRRrztC8gcxZJRaeKvnShnt2gpiZ/x9ldqfRc6+oipSiv417Fkh5tCoX1vCZ7YnP9e8IsxTwbOCg
PJc1By1F4IOAPynx6B6qd4a0S1t54bOdq+ViBI7xIaVci47XbFNvi1obLEzbHQkGPzKw8Y4MB9M3
WTbV28ApH5AQAKS6UO05O12fws72+k5tuyaVWtUZ6/pY5joWHNYNoPP/Jvk+hZlt9rEisbYT2k91
+VJnLwZghzBf2IvOFOUowH8KMtvjO4Q/OhTVVAdNtpP9Ut22j8qVuwEh+jJsOCrpVtrHpWLSuUfA
l6jTF/60rjQ7jdQILzdHPtHLRhFnDUh0agKszAfv2jtWm+SY3jZH7RDddQfzaDwE7U7/fXnVnblQ
0XswUVoAqwDDbrbqyizQ0RYN6GIKSI/64xg/lsO1t+Q3cnZRfAozX3b2OEbeOPEuC/m5KEC2ibbf
iX7c20Wxs1Eeuzysc8ucOpquTR4H1jdCjCrHGWAqSFzKBDqSboLg9XKAcwP6HGB2cVMG0OuNyDWn
g2CHLQQo32atySlqcvhJtwvHyrlZ+hxtNkuitHwNJQPNSTwUiFHszRNG9VajQXJ5WEuBZvOE8QUK
8jVcGEV998P0mNXPfqWiQdAu5N3SBM12ST+JvIKONaZPnr+uDHDqYsETZGEo9qwvmgndMxV/FE6v
/pZzpFkmclghIZv6XzxgxafZmYsbqFkj9TU7MwgxCf0yYLG5W6KDsXYFSOvLE3Ru2/0ca7btGp0v
hoiLo9O0bwKNuKo6jPLL5RgLuT2/YAMQG0Fn93y5Ub8GG7jR5PhGPg6ZflTbcAm/dHaebI0bKXVY
mf9+3QbjSpHCLJz4ltKt7r1+GM1jvcSPO5dtaPzauo4tgvxN/LouM6GmiW8Aj6KLpPnpvdUa/0VG
C0ErF00IqHbza1LsUmu2cIZygrI7hYly72XdQkqfmxi4/xD/Jwlo/FS+fqrQDauubDvDkTQJ/lWV
4VoR6NKmKqsHAOnHgXLS9nIunMs3qp7qhNVjcv5hdn46pEoLQ1M3pmZhZX+gPAFuNFZl0Sxk9bmB
wQuyZaxGoOXPefFcL0tDTRrNsXTYZuhFrqDkfZS6ja1o3khbDMr/Y0Xtf4w/FBMmLGreqL1//Zai
UDNLjXkXhCMqt2GI24j5w69/XP58ZwYGCJBGDmesTp99NmOQyjUviDj3aptmtw2OfSi2CYK8/Lpg
LdJoYf9eijcttk/TFetdn+VK2Ds5UkM2aFq5wzUrv8ORAS7qUj3tTHKokwy6ZljMHVeIr9GyxKph
zAS9E6mvEgJPEWy4bsky6+yQPgWZ1vanIYX6kPUd2lPYwSprU3k0G2QTM+kwlK9l9nZ5upYGNJsu
eQitIezh+Lr5cAhh3kgWHLN+6VG6FGY2S3UCJETCW9wZ0GRDC/SICBGQ53Th7Xtm1/syPdOX/fTl
oljOyt5SNafp3JfERxn2Hwbo//bJZjcGUbmG4nUcFuWI6l59L9Ahs9v//Lb1ZSSz24LZguq3aI46
vuQdANuv4NdvB9PfWt6vslmSGFiYHn12czDtHqW4cFSdLHff/FDAyhnya1dbevGeOfk+j2pejiNI
1KGzqzkFZAoz/VWawdbUXyOxVMtcCjS7NPCCUvuxF9y+hbu3c+ZJoMCopKecG8TldFhYrfNtNQml
UU9VXvG+XVEL9nX4rVmPb3UPHjn0rqt+KcvF+TTHZ8Liro8R7Sw55DSn2erjsYnxzM6q0h6qnNIf
8qr/NaBNsc6s2No1UD1XrZJte1u7yyr9qsxl5lXKd7Qb8G3okK4V2q+2MvpVoMt/B7v2Vl7i37dq
cx+YHiJkQxnvDF8s6IJM62NWnyIJ/vXrrVmydYYwykqmJSGPxl7xTW9bVGJY+10Ml1XCOWaMFH2d
x026cFQsfLZ5V9Ed5bLKzFJxdB+KY1JHd5K2ZKt8fiX9e3CzxCt6o9KQGVecuDpMHlsh9AjX+M+R
uMDKPn3C2TEUm0FqpUqooC0fPJlN5a38Mf91Oa/Pw/U+YddmWabIHgyJDLDDZGVo/BhumhsVzWH/
oJb7ZN+uW5r37oCsCySzY7qosXJ2CWOYodEIpr44f2MwVWpNxoK1iJQbQJhpH+4LZARca3d5oOfS
QlNkYLEgBcQ3qygryHRRt2BcGtu+z2TvgyV0/G9CoF0Aegeq1NyKJkfwzkYGHhib9VIAzhuWyuhn
JwsBJKgClMSMb8//rslgWSv/h7QrW44T1rZfRJUAIeCVoQfbbXd7jPNCJXECYp4khq+/i5xbN92Y
21Rynl3l3ULS1h7WXgugMnZoOmC7Rk9sbdXtb/lBfbQPkJU/tvcQjP8JEbGVGH3V9rSTZ69uymQS
1rZKjlyIPWvGH6E+eFFm7PqMPwBEdxdBTkLk44ut6DdNZR3DOLpNRuEVGGGHzPxtOowE8/wYFOmV
nK7458XtRYgN/RUDWjJz/0y5GAvSVQBpKSnDyCnhTk3lGoGHNnmtuVdDg2aiIyHm1Ga4/AiVqTEF
HOYTUrECNf2jvcH84FNyqHctSCgxWueC1tQzfw17jFIdoRq8hplY3gag+hDgo/mPwujsFyTQbYY0
SHcE70HkVvdyD7bJhwAjtG/saXQrqIX7tUu+pz/tj1WI1eTXPi1/EpHC0UMk/6mqFhhCq0FvjeV3
vgIWpuQU7LlrbnOffA/869dpCdAFIC8I6KDXhiRqLrKJ0mVi2sAvHI0HNOrpqd7nm2xLn6GggkHD
A/uIX7VN69LRg6YFf9AeV+xP/vXTak0D0BgTtGI4WZefWiFD14Gzf0Iy1/vG6V4EdZhX+zrK6y5k
oI6YAb5u8neT6v83ac5B7yHlWpcwIADj0AeUt0kdqCF5FaoU0KYcHHljY3yggIYJ2PikizF5L/2a
ta7irRXMlrAlOu7R/y7enAO6BmUAur+bztmE6NI3YguKFLHP7jBH6Wbe8N3QvZXFL10u6IDi8iJ1
1YEWu/zeFTzqYMYTDPFJfwKfUP0F07lx5Fk33SE5FT9tV3swQQM+bMLIM28wdnuIttd/w7Sl8+9/
/hNmTk6rawEtIoChSHKjDr/SYVPHB6DojOEVsHZXj9Z0qRa/87nFWTLTDFJRlQEuvXPVzdTHw9Jc
uRMbbZNt0hdl5RlcYAq0gND485FneY0Y6hhy6/jIE0R+qs+Pb4YPPm7H2g27NenCpaj53NjsBslM
KJr9e3EgVlEhP2OSbmtg2GeoixuarVUJlh6BM3PzBIfZnYnhKOxemN8MxUmuqguvGZi5fyMzWaIz
eISg1P3YbBO/GPV/wMqe75AxOeGzh7bmeWCmhiqPEkIpUf+jXq2Gry1jFlgaepWA7gdg7YpFP8A1
/FKZcu1gL4XI53sx/YazVZRSmKXRwJPlIHGPdnUJ5oisX4n1F3gBL06zMXMZQ5OYnAw4zdZheOU7
nOZd5nI3eKr2SIte1sHmKyfamDmIsO0HqMNO2OBG1EciDeLmvfFkR+1HzKEFAYHuYGUCdW23Zh5C
ZcKODBO7FafhjzJKvkHpa8UrTL/6s9vDwAzq1Qzo7NlnLMFOQLsGJkxNg/pI5HGNOVGJmX/6ct3B
rlmafb8So+flMD1wVhPvNWF9jwaQUoENA2os/nVT04++tqjZd2swqh1qGs4GrVU/1NPEEQT8+UH2
cd3O4pKA3UJxHJECJrMvTzrYrELQfuPj1fovE6hGDMxtkhgCGEr0dN3SAsYF02MmONB0hLmIwmb+
NAuiJMWIj3KMytCNoCLHpKPk9k2lYrCwfWSga2hHyNaB2MBY6zt9TugxN2zpQExgzAIzvTPfhyol
eH2gg3xiGQdxN2mDW9LYfkPUBgJbBVjV0V5jrFkDKn3eRgLmV0LALotwBKLWl59XFpCPG1iSnCJw
HbFUl/vIJj/HuLVXzsvC0whLsIJpJ1P9nCKiaJQbmjJZ2nev1A9vWgccXtzRHOJgJGnFd32+1pM1
nJdpZgXiWbN11SRuauhmJ6eefg+VgxhWjuVCZEFAgg7YFQOvIWZjZhtGtRjxc2uVp84N76OjsVF3
kAz2u8L5j4To2oI+u0bYMwm4QaBJ8/ke1DG2UJYGP2E8cENB5BXbDg6ljBpHA3XX9auwZmwWxmBU
ssaMQ8xPHb1JoVTBQAioph+aCuy/vlLKWjiBqBwgAcFgDibm7dkFt2Jm5YWh8lOWC6gHRX5Y168U
6iDXl7S4Yed2ZmsaOlWPQ9xdkPFpvzJaMz+KmsLj/ZdMQ4LHrR6Udu2tgIpXJaASKWLrqxmTO0HX
iiULyBEQPOBkIgMB0QOmcC8vnd3n45DqdX4K0LNzQnROd5Dk+ojGtvfVYORbNQ7kA5fQAqMxFD6g
Kqg5kCi1DwbJc79k0trqBRKVEoqdPrfDdiU5W9oTCKsYYMIArkrTp7+fhRdV3ZOwi1N+4lTeiBbz
LWEOVTr612wXaA6i8TlNLgFnRz5d0oZgMkqJTqUKnZQnQ+kckz6t7PuCJ7gwMv39bC1dQEiZqjo/
pYVjbc1N+RRtpjxTgttYRTLP19V+F5z5hcnZ52ty6D3mHCYlhIZ1IIOY204y27Y7bCj0Qfcgn9hP
suL8X/zehF6x4NJxvDC7cLnavAGFh5koyrGTYCbKlB/CEOXKVfqcxmHbLF0zcXTRoSSz5Y2dUZM0
jvgpjEa2MRv1FwzdkRxTyGF4o8TxXRLlz7ICddb1vVw8lhMAFTQwKJHMS4ApygVSo6Q4mSi+g3HJ
M9rULYWxsr6l7cOjgSCAYkwQTv7yG2Z5kGh2YClH0DPcgAZVOppZO7k93AZSfr+pQvv9+rqWPiio
5QHgnW4D3shLg6EMqkoLqHLUlKcBwrKs60DvjIIXwPCQMQwHyEnF+e660d/lpMsIjmCcEwVP8BhA
T3nuhUaV1xpIX5SjTcdNj+k8vQ0KpwCBmjBC7hrsZ9Vj7spIWmiLpID6gvIeipu7MFDu8PA9x6nm
2lr9tczJPiuDnZao274c95pC7gOWQziMnFLZfEeU+G6Dbs9O1BX/sRSxoV4IRiwUshBVzE9iZcc5
/BQLMMUFBt4pqMAg/7b9Rp756hj64gNiAD6BMjcUG1C9udylOs8zaeu8OCW/bNsBZBZ8tYgTn7p3
CIgavo3CTe6slcmWjgY4mjF2AigFpn5mLlJVbEU1iy48qbGAFhjwuiL00D13arCuFRa0N5MWIEC2
cgUWnyhEG2BRNCZdgHl1biiAQaDSjE7xHTthrN9hN+ZtsDcPyaH022+qGzjabm1abul+T8xLOJY6
xh3nJSrAXiMqQJFyQpnKV0DyEqWgiIOk1vWTv7iT53ZmaRJ0vK0uA2cexinzfbDVPX0XewpoDEa3
+NAAmrxub3lZyP8gjgJ38vsUn71Amay7nLUwx9VD1kAyTXAnAMnxP1hBSIrgEP7/E3UU5FvLMTKj
8GQ0zB1qJMuj6fRkTTDncz5GMAv6x8ysfqIC5wU5oEw5yh6CY7EXxu22JGRDwQp6fUGT15v7J2Dw
QXSPucLPQ+8aeE5TtUmCoxDczSC1zY3Gy3tMagf1Vgma7XVzS3ECKtEYYgSklSINu7ze8H0kb9Mm
OWlCxh5SrnsFEzEra1ozMjt5Q6PpQd7WySmkIPI2SOWBinbt8i75jPOVzJ6TKDSUiLYdKJB7MCMM
Ib/Prfg5GePQ4e14KqEOadvZU9BXq/Qkkzv6tGdA9uA5wcAaAPmXH1GykvdgGFVQI6So6VvmPX8x
2tcJ8U3V9uc4aGwLVtd9mPQHlaDnakcQ/Uzaf1CGAV3CRJ2DNoqNfZr5TUjNMMiP5eAmT/ZRLzbj
xDE6FitucmE7L6xMfz+72ePQ4v3MkGUaII1zyti+C0Cx+PdnBn5fV3ELECRg6vzSCOUmIB9WlJxG
qsduZMidVkc/rx/+hSMzRQAWnfBtU8Z8aSPIlbittSA+Cbv9rkP9zcecD3CCIA/xswjIvbpJ30od
pNRapv7D+tCGmiaYTKxuTitTETOFTtkYnyqKRLYk1eg2RFvpxC84k6nX9X9GZtkfzaM2hsxfcIQw
LxBn4cvQRzvF0LdZBc5O6AVf/57Txs/uAbNVRAuwiC7inCOk6xWrRZw8fU+Z+VSXW5RSi7/3+DAy
QegQ/dBPNaOCSbtGEBccK/V5okJRUqdZ6zEsvZUXRmb+XknaMQ0MGEFZqB3pJlbaHVTjvSRmDtjz
N4GGeMAQfkvpE7jTnRQ+08z/IfKf0lEdBxQlOgyMXp7PPAJVGjHr+JSr9YuOET8PEoR4s23l7frG
LbzVF4ZmywXrYhZH+NcnlYJnUrNuQN8fO0xdIzlYtINiDnAGwJJ+yqGyOhbQH4Ykl5zqDg00ZNUW
spOgYls5+AuTPigbob6CxAhJG52zBPJWCYJhhIieqTrKrtxnfvHS7poYRDkY5HPB23QLpYMVx7gU
P0JLggAShjuNOZHZhgWMdN2AMsYxgtz8oABPJaByFuE5CiRUFaFEB0nIHILmSSs8GzzHAeSuWb5D
V9SHN/QzEq3gGhe+OH4RipwmMi2Uk2dPEx30GNEQKqxdae6MALP7Ndk1TfUvZlA20cE1qaIWN/2M
syeholoE8WqKjZXxZoi6UwkeYCPWn66f0wUHA7Q4YDAAsEE+bl46ScDInKsd46dYQZ9c6TniPZ34
140s8AiicnpmZfoVZ4sh0Jw1LfC6nPp4MJ6SEcygHGI1vc2+FBPPPQUlSSKoOalycCcepfX3fvTi
B8y+Zlc1Vqt1qHpGvANAC4LSeZ6ukXAtlaZBbwKUFJlIXz/hTkgUV1lREIhAUmVrDD+D9nnsf0aR
7tnpT6hyd+LehjgslxiZ7MjKEhdeJkS5qjYlsKj8z1EfVkK1tApR/9QwxotozcihOKGBEp9BA7WL
3uwKs13X93Xp8FAKoJY1scxixuRyW/OWkH6selwFAgFU3b5VoMazYmPR75iaToA9Ay0RlL4ujdDG
6nDvO34K6h+9QV2dpm4NXZAhAf+JfDTZU2tg5BCyv1R5UuxvURJ6SlL4lWWvOaNpPbPXGIUcii4S
/K2GOunlT9EiOfaBElpQrgJngsd9qjigzADpU7u1j/Fh1fstfGBQA0G2ByEw8EzzroraNmrP0hz1
c8AA5L5KttnPUm7onj1gbhqcOVL5tZZafE7MUN2GTgBYmsD28mlaJQ3s0WKtYJiNro+WDWB92EqB
FjqDqgqRK9OPn70pqi3IZ6dMHW2WeYCDu6QqrWj0o2FB3yf2VPtthD7H357TyQjDqlCAQDA1c9m9
ws2x0wv9yIvR13h2IxP9rwdSMWShon9DMX4DWrDZKZWhMoDuFTMkWmVtIGO/rYItspuVhfz+HJcn
EPV+zNoa5iQt+olCJFOjXskqzTwGL9CP8akPNKjbVU7xU3HJR0xwGNN7+YttJvlP9sjQUl3TKvwc
4l/+hFnqSQdQpwMtAvnUQbhpCgBM9K4mvUtItKush7CN/MCK1q7eZ+92aXW2hVVUiwbzA6i+78Od
8gZllv67fV/uwJiyHTyAjE58I2576kUrff3PRdzJMHDd0HG1MYQ039i8QA0E1LqnKEXVpUedn75V
eul3zTuUbyCWsEZPtPBYwiIK4yBjxjOCOsyllwHVUxqJHE2z9K7ei4O1D/fmTQ1+xTU6wMWdRNET
DAXTVNccltGZYQpYUxKf6qp7Nqx4V0QFdYSNspJVQl7JluQ+T+0DaMbrFa++4GSQ1aAiOGFkMbM2
ezl6LS+jlHJ+MtFNqbVXmreeVombRF3pCi4aYtDNU3VsIkxdfsxemE2Mxg0/0Q5EfV0GNlUZ74TK
3lCx3153M9P/+nQ5UUa0UXzXgS6eLUoLmcyg8YLnsBf9Vtph5trqEHlsBFtmMqROGq1qOS7ZBMso
6CXAKTDNUV+uLxBgkq8GfMjphUg/Gtf4Pu7Yu34f7pUtXiWv2EFQBOxJa8/EQrCjYqgR9FHMApPc
J5Sz7HOB3rFAPlB5yX0HGHq5a2yn29jbYhNuqpU2w8I9xDnBElE2ZBP65XKhGITpUrhYtF3NuHQN
CwImpb5HwvBMVf0r1NS/BNz4h2MKLRWQd0xzjxoiukujsrA7SMcw62iO0E1IDbApvCUy31p8jRxn
4R08tzQHxVW6EkYRVF5OQVscyiahzsD0L1kPaq3rh3ThQlwYmn1HgyoDjwILLDlls5GIo3gfuXpC
PKH+PQcU8BlATzB0EtVpEP7y6wVWD77pBo7MHjW/C8N923BQkrQr3ZvPQdKlmenvZ8kFFfUQWEPA
T5Dr8aBE51ZiDVX/GfMKE6gYAN+CNheS4EsTAx8g34cizZFKtu2MZ6snjtG2wO/w1k/LwYkb5L61
/DCrasWpLB4Mik+INNBG7DnbL8llrNHfFzwb/RAz647VGtzp9DUmwzVD2uUaU7uQmqIiEyx+z/Jm
fp+rO7BSr6xnoRCEbwm/TybuaUz2zk4FQgdtVHjIT+0G3clN5k8swrYrQDzNJnDr2t4tHg8wrINh
AtofdN6FTYKeJuh6xqdA0d4LWj0oaKs7SZmBSqYuULZoUgX0P8qvsDUf0hLkl0FKX6xKjd0cGc59
AoUO9/odXPzUZz9pVkQUKQ/MMk7Q+O5MJ2V4+tLA1eo1oO3iVbfgLS28Dbh+0884uxiiMZvOSlTr
WFJo8qlobA6Nl0A3tdTfri9o0RIywAnwBo5tNrsfgbDqkBS4gl0MGBYGulIa+sHwU4o12O2KpU/C
Cqj1Zz10JU88l7fJEO+tVn1lUffYqtHKi4PCOD7Q7EHHDArmVUyQREHNdPYBB4pJoTLTOJjQgYam
QQltybR/U7r4a8mleluNRb6F8s7jCCWmRrOPjdQAJOjj5pCRvCFON1bZFgABeZO2GZoHbezppX1b
sLBxZB/Hh1E370Zw2ZxUOx5doHVuRwMQSLjUn3A1xs7QoMJcjfkmCsrvjGvfgdVlmMyxzO3I9Fej
w/hp0JOvid1s1QByf1w2gSNaMTi2GPaDpQzu5OTzHsJ3pP5RCQhyJ/Y+LMndqNeQJ5UEynmDhHZi
aG8sklWuHJXvXQ6BjJLdBAAXqZCKg8gWewl18UsLbOKLqn2GxEzghoXR7rLe2lkK8whI8RFqpOxb
UY3UafKqc7mlQBMywEihEWQ7wcCNDxGvcReW2h0JIqi39bZ1J6Cb6OdgzndQ5Dyypr81TERRdhO6
MfJGl48aGuSleAoDcYgULbhRZRO7jRhfQLkfbkbTxOzJCAUudEUbrj5D9uBdq7pHrprvcRZs0sp8
YWL8CjkiJ60g4AgSq28osBVOOBaGlzVVvMMc55dygPpT3Q2Ng5rkRuHNRyKMwIdIYg2VQgSPwQTe
DFn2i3ErPwnFAHdxrT2TII9do7G/gF/3HaOGKydxIchDtQH1fxAGEARds3MoMiXWwC8XnUAlqqHo
AfLXOk3uchZ+BcIs2QxqQVfc5lK4hdEhgH9+t07npY7CAshSgtbsKG106CVUCsxDUOUOrU65rm+0
+um6B1kYI4JS7B+Dv2e6zpxVS3Nw3woWnSqEs06jjRjkbjG9pamIX2sClkVumn6PooRv8OKJ0fFB
gzyuQ3NlX6uTuGQL0VFTjB+ysXMvIezJAnk8uGrMf4nVzn/q7ElWTVFVNoTPjjzo0K/oDiFU/4bm
70v70xfBnCKiJyBD541kVmoJTQBPPmEiGADXyDGKVxMR1D99+D9mJo979uHjujQ7Ehjst/xJMjrR
h9z/xpnFXua2gDJkmSv27Va+VO98VQxiqaIBwhhAsicGMSSD09k/M8+wa9QsC3ZUn6Ln9Jjtmm38
wA/5mwmqFK/1q7v0cULCcrBQJW/KXvn7ApSGpxgBFupC6DPMwhGqKQ2y3lo/plBMFWH6RWTpPmmT
j+ufeendAu+qDa6PaVJunodqLa8S0+TWESrBEHp9Mwa6H8AH1ECp7bqlxUeLoZqGKQECGMLsLa7U
sbbUnuu/qUOlvGfG1BxZefCXjaCAZaAbNFXVLndNVkbWl3qOrwaJYsOoXTRpHBmt1kKu28F6ZnYk
EOw0yqCS49tPxOU7jJp5im+6jWc5yTF0yW4tsV00iSEBBKeotAENfWkSdQJrIHqgHYX+nFS9C7A5
qFdXKdEXzaCH9Jv7nbK5Fl3QA2ylCOAZWs9Uvey+37cP+aaACorYpK/Vnus49H8PjIJL+WP0d+np
7LJRzFf3goFbYlRapEqQiR5uBC+86ydw6axj8BaNCMCwUQqdfcG0aPGEC5DXQrDH07PqRLrkYQCS
ryLaSu63aEqd9NgIBq0/ydgIsJVyvcdXTGnijoZw7fBrEQQOGdb6cUsPInhRTdQAIen3CdmgkTwu
x7iEpeI9GBFGNKqrIDMI1N4JjL0ysL+vKKMV/8fgLB/LMiGhDNvh6MvCb3LTB3EUsI/6v/h/AAvY
1F81kCHNHHA7NqGVhLhiwOYZDnHDR+Infn/rJC7fPzYH2ze2dBMkLuq6/vWDsnQHQO6Euhy4l8Cl
O3tIK4CLchII1OW7DKWcUro8trZQSuIrCdfCBBoaY2eWZh8TEPj2P6C2Ji6F23YSIWCVWRtD5Dsx
CH4DIefXwSYfCTV+hiXdlxZ7ChTdtYJaddQxXXl1loq8+EGogEKDacKBzp6dUC0EPDW8dLRnGJzN
tq3D4NDa7RpocCn9PTc0/f3systaVNAuhSFkAIod+lG9hita3sU/S5ld9wIUSf/xZKx/LwrhlPoX
vV0jVfhNLDvPxc7XMQtTsH/gPDRw/9pGbiD1+EsaOJVp8szD8VtHwcccZwgUu/JbZrPXrgmh0irz
fhOD/wO61fGO0vRDUYunwVDvQehjbNMEcnXj2D833XBUOvpA8m6rKnXsFW1808ZQwRlTv1Cb0UWC
C5huz1YcpbbovnSEdogJJsKI2QUwewngTaJpR6YomTvmduEZ3HjvrAI2gX1GcUC/q+PuXm2Rl0FU
3ehGLxqhFEcMN7ITX9GMh0CmwtGDxlej/C0M9dhBSPlgVBSi6kOyL2yjcq0WE+qpzL1Ckd/+5RL/
WcPsaoVdXWCMQIVGYKTsAtK/FqQFPyRtVjKEpSTIPvtWsxtjcw4t4hx8UqCD9qNA3diB7kH82wUF
7Av6byv4i4WtQVdyigJQdfuMpc/jBOLPSsIgPtXu6ka5s/uxcdDh49B8gyLC9Y+4VE2/MDc9P2fX
1GrbmpEwRL61Ke75rXpr+1mHKCd40P1yG68FAgteAS8mkgvklJh0nFc2uq6V3ShwawJBfzIojQec
rrm4xS94ZmN2Y41Cp7Ge9voRgKE2Avt1/q4CTOwFXgMKLcdyGIbokW67Ruf+QxAH0jY06Q0UG6cq
4+XnxIAYJoIqXTtW3beKI4+AjGPL1jZtaYUAWgAAAVPoEM6eTjh4PSqKkh7DV/2H9Hov26m3j4+t
09lT3nRELex2becWrgEw7X9szg5KwMo0bHPQdnGQsQogmZPm2SLfB8ThAf/76AogTrR5GIa3VIya
XX5FwmUahCrWl2fNQ16BRCRge8HaW0mSlT7dAsxDhS2EcBgiAeiczr5lyxVS9ToIU6tfnZ9kTuO2
mh+DRTqfRMlG35imnMZis4qxWKjto8OjYg4JrQr1U7s1tE0AfPUGrHuHcNe9JNsJvi/v1/WIFqjC
fmMcUIxFvougZ/Y5wx6jcgrODKZMSOpAPT1+RkKzaXcSodez6MBKw/cmZAT2qErvIKqK6scB44UH
87h2Pz6fXGCAIejDDDDFGzi+lzsbdEVJSsxtHHUr8xB9uQwizRm0JqllrsReS6bwHGEYA/I3iNNn
G6tmVWoLuwaHZ3iwGFThZQwSnvtIkBVDn+MQ0KviKv4eAkSdbJaTchaqpMdRPqZjhchAOCrJHL1Z
wUEuWJkSa2hoIesALGm2nFHgtETwqcdCpPcKZQ+oTe6NNvjr6B+Td4CUTMBfdH/mCXYMKQnOGmxQ
wpSXoWP3Vma8puEanf9nbzLNbIMGC2cSlYn5O2AmuOCdmYLTNUy9vordrDs0AXVljtotW4FSfH50
JmMW0ieoYgImN3vBSwjMdxGSw2NZo1IAnb4vedG8X39IFy7ZpZFZvFtqRpNGJENE17+FDbpKHWCN
SecZJfiDq8idyAfrVPXCBBPWhD5AX8rHDLaDArxrhu2dsPm2V0NPKO9FDsrPLHti1SSU8yPj1DVT
Ua28IotfhWKoB4xnQK3PnayRm0WrxQGe4oC9osG3s7tUW7HxOXnFR6EYYQeoRJ/kgC+vezjmhaLi
QB21ie96fE+iYd9rmBrtSzdjzFGKtdRu8WD9sTgnFowMtM4zYRvHmH/rQ9Up5OCBytcZocfYh6V3
fdc/+5iL9c09a5MBHp2SzjiqceZWaKBwC+QH7YnK1+uGFjdrwuKhKIvVzVvaYKfLUMgwjKOigAJU
UXYZW8MXL59g+GWwKIDJgc0bpGqDCpSs5HAUZmA4RqYTp1YSKDkQsENqvIgdYWWhk4RF6aCAL32l
6isnMBVMIFtF7lkSGkiyoQ0utPEB/l8Qtqfhc6t290j2MXxvfnTR8D3AtCZ6tInLhNavuOKl3ccU
vjXVcwEumu8HxuPzqjTlxE9/n+iY+kjRhtJAh1W/tPwftuTclnZ5tsGXa9UqAzu9UeN7pL1b2Hzl
eC3t+rmJmeOKoUESIwKEXEyf30JEcJfHbH/9YH1+VnCCzzZ9+gln8X+eVZbOI8T/evvFDCVKSpia
SX78d0Zmr34ehVGSMbiauOW/7JFuoZqxGzv2678zM93Ws7VAJj4q2zBnR0xA+JmVPBaBfGmGcaVF
tbQroOwGRBWT/3hXZi8xMYqsbmI8J6nRukMvEMekm39YyW9sFTBAAOHONt6EOyGYmYJfgThWBL7s
Is0dlf+9rhg2H+OWCCgmqMwc46G2fR3ZIoc0W6VDg7PyFMyjWypzGgA4r69o+vaXZZTJFL4X0MsT
P+DsJSjbsswwT8SOQ0DAmganPOIt7KTThPn2uqklJ3Bmis1q91D2QLKMCBRsoanf6SX6BF8N8Q09
aRdyJyseZ3Fd4L0BAp4ZmPmdHW0LlVIAUHF/BqvxJUBAhZbcC63wmrT6fn1di1f1zNTseMuhNZOk
HQzMu0MmLf7oo95pyd83GbFRONsQidUnyebZ0QvbkhgdgUQVCaXX6eDkJYqDSuVKZLC4SWdmZn5H
WnRorRZljgqJRxyETlWEjjnclSS76a01Zs7lTwcxTwwvT6KpswwIStssiQiUENChcgOSeorZ+IE6
rCxq8TAgkcIELlAb+jwT6Iwqy/RBoCaoQnyo+F5Xb5r1PY3X3oVlO0B8ooQ7YTBnl6mt9b4BTAPy
NdEj0AROTU03ho5YujbbsRi/TcqNvw2Z8zZYzFRZEQHHTRhuqvIaSepqFXXLqvUqaDXHY7qS+i/t
lAruj2naC7PT8wSRCTRMMw07hfmk27LpXltLeTYbc6VItHT8zs3M7pIxctmblmIcUabe1AyaUWEJ
lYe3TE19k//8+4uLgSqI8uFmTZ728l0a0BmVXYlKZU5qRyiVh16PW8ZrzYald+nczKxCY9VKk4sQ
8Vs3cL8QYQK8lS2862tZNALgNrqvaFHCQVyuRWMBrQLMUR7TDDWDRL0HbPz1uomFkgymbc5szDaH
aVHYtyG0xPofxpf22QblDXCP9J0+17/Co7VRARYfvfH9utmlS3VudbZLSZJLWkGk4Kg12dfeYA88
VZ60rtiI+O8blVjgnzB1nhalOSRmwRxLj0NdlqBoAz9ACYEeV4HcVxboK+nv4pX6Y22eEulV16aR
jrBoMMvHlDbvuRLtSFBsr38/4BYW3vip7KlCDgYsI/OMMg4GQhsNl8rgzXNnkrvYSvZ91m9aIp5S
Pbcc2YpDoppPQ6S/4PZ9dDHdKXI4FdAHkXXzmlQo0SLJ+KpZIM5PZAq5F/U2CpLblnTfuYHxFqXP
vMCqNC+m2pOaAUtMzW1Q9I8Z4GaaVL6KITlWufSLRH8rZHij6qENlpH4NQzkocnGxzCy7uOM+3mo
bUqp645BwwfCq8dcB7I2UNsXFZNP0I9FD1luTRZSV4ngXUfulaq8K22515h4DLT8CcR+3hA1/ggo
mt6Hd12o3aRjupMjpB1ZgcZQGMmvJQqkhowQ9VaYkBX0JaYgXhF1te3s8q3J48zP0uoGcwhuyGvk
qvG4x7jLo9oAymfYPaC/AgWsrDbZrSztX0GTxU6hMyDVUMzTmvqlHrobLezvhqp6asiInoGo/VZn
P5TA3OqB+pwpluZ0aX9fZuKexr3H+LijTQ9/ZJS3oDLeRFkPgciOHvKye4TG2Dbtym3FGtORpL9V
zb5xiR7eBJJszdiOnbzKv8khuzc1qN9aNt91dVA7PAn3MSn91FC+0KGDNm487pII6KHBGkEVxuWT
KNlPgoZgJsaDavAvkT2+MZV/J52Jb2E9jKJ/GltVgEUoMNwqakpniDCYjeGmU22OdxYf7wrOPyI9
7QBWH4pNGZgTwX4C3RcIptg0OQwl6PZLATLxOtQ3TdG1np3HN71d3g2cQXVeT7b6EGgOSKS3bRR/
1VvqsyY42GkdO6A7ve1ErzlUZJhjbLvSjYAxdJRI/oCc/EfUipdqMDqnV8vcb4oWQpT2dihq08EI
2xdJ201gaF/NOnVpQuONNJHBiXIftcm3sCs3bTe6IaDpSjYkDimsQ67ZTzJTH7o6e4XnfRqwxKiv
dkyrdqqd+akGN9Hx+Cbrg21vQ/J9NL+axriLDOMAVNpD2zfHnCIS0K3ilMkOrOvVE2+0wsmU7JlF
2RbUk67Wx/cFHzLMvWfVlmQY2GjJ4Mbp8BGz8pkSDYvJdsAI+1pT3HZl9F5owUtJ6m/YqEMwhvus
549iYFtZK3fm2AJ3mN0GKNJHHEoSQ3MDMoS3qh3udIvv4OHfWcgbgOqyDZrsR6Xg93B220I1vpqE
YtpfpLFrp2Ax68STJM2dHfFDEbAflWyekroBiV2u7fTR+NYqzZ0IFITzwS1rlTc1orobdkPhxkTd
awlm+rNgL6ZN0dT+Nir5oUny+5oCKTFS+0tOzdfeBMFAT3LDFWmUHXK7qr0a5Dao15axW5XUclrQ
dYKhM9oPefYB2luv6LW7lKdbQ/S+VOiNJvMD780bS7b7VCl3LbVDxyJ15Bljjf6L6G+wq9AL1Z/T
qDd3NYfMjZSPDHjZIW/erFje1yx6DLrEyyLziUENvRUK8QCX5jcxJDThYwL4gbo61Um91yLNDw0d
Gxtg4Qm54ZDwcnoWfBtTsu8JCN2HvuCeUts7YuSPAY9eeEoeRDQYmDjix9QMd7wV4Kps+ZMo2rtY
9PvcTvbGoL4A5OobNb/LiDwY/0PalS3XrSPJL2IE9+WVy1m1UJIly35h2LoWuIMEd379JHXn2hTE
OBhruiP6oR2hOgALhUJVVqbWPHWRpvgzqS1X06cfbT7flZ39XTerF6cgmitV/Z2emde9hoQpLqon
WY6Oc1dkfmlAy+XydbKZoa0uE/V9omHa0dARFYlGYsu7fi4xFjZVd208PDA6BnMqKnxvAAKXS/nP
7cU9fKAQ0MUlaaFgqpjQitFBTNku+0uYduxnpwkAAX8uWwwBKY3yMHXKFUb04C0kArCu6e/tuXs1
wNHhqiMwADKZa8CptSFIGuc1pkATowfziWL9+idzjyjSxHExWfYYJuWDmmtu1N2hEre7/CE286Jl
/ATUp9geHgSMMAnV4gHdo65D9NSzICHlnRbAg18uG1peLXyJQFkZ4tI+aFaWVjabY4gDfyAodjRZ
75lG7kbtz1l5YKTwaS9Y3AYSAl99ZZTL+gCPIFmPQmQotV72lBf4H/VknyAo68e7xDM1Tz4m17YE
VNLoKZ7q6zs4xr9zro4vGjZ7S5E+7AFAC2AewsAZptzee32dRqVKVfSu+3m6GbOKHJpat9xkLr5J
SIiJUd3MNblWxlJzpxmU6cwyPpMurn4C9xmqUq9im+AinUk0YUDF/jWrWQBRHkG+uPmSWNnhdr50
mmhsGxPESn2G5IntaB0JHpMbMz/4utjGZZgd5WB+fkpri0QhI4ToBrPysrIJ6jh9UmLnzslfbNmT
6kMf5Z7va+SxNqufl/158+D8Mc6P1qE6rpaTYoxhaz8m02GIzWOExKIkglVub+QbnyU4VFUeMp8p
LYgQNWuE3JDmxYRRtzKFZaFNI6h5YloX9RP0rN87piUh8pYEcGlJif0CVOaF/fccOfhYKxNcNMuk
jir4D6oaqbzL8eeb5J6p2eHyV9l+Xa7McEdMhqi3FZnaCImUONS9+q724tvMq4LxNXJTNw6cwRWB
JzZ3zwQ9Bxgy0ADnAYdG2YD3Z8bbch6/JuQhTZ4vL2rzslz9fe6yzGs5nQsDfz+VMNcczdWtJKe/
ujoJ7V7x/w9kxJtvypVBzh1Se9bTNEFEap+73C3uhxvjKzIhuF35ZLvVfXXCJE508/dC83CRlVnO
RfAvhTS3DPKV0Q5yTX5aWMHlnRR9Kc475iZrcjLKethR5iN7B7mWNorq7psPZWBb0PcGMSC4CN8f
pnRIe3lg0MAeMeNQZlkOwllQz4D5Hko5UeEEkUzGXamlzfHy6jZD0sow5yfUihqN6NIYUrMJQCd3
NCInKCtW7MqIOgJj2z7yZ5Wcj+QqbaRugige1FS9IXnAxRWAicu7vKRtK4s0AXAei0Ds+700QWNO
inZCG06+IQqe1dOrkwhAQiIby/dcNZbUdpqLvsJKZPVbYoV2fadYAhObXwZTIKDvwTUFlM57E5EG
PKNOFWg9ouNT508GCiFzfNfkgkixHf5Whri1gEPOsjojn0J0LQhIJerDPEJNCLRVA9FDqbCvzDZ7
bK35e53GGYCHmeGn83QY6/pLlpunUQK4/hOfcPWTlsRwtb3UTqlRM6AEjKo7mTNGLQptByjTXyMr
ETygHwySC4xMoxXw3gwx4y7PwdYCJK8N0TrIH0qd341hA2KfzywITJxQMwXGie8DVLQdZK2DT45p
52b1ozEkHvDf7t9bweAaevUouCG/4VwmR/IEWADGHeZk8CsJjUJ2UzSCZueGphne/SsrnL9YSVdq
ai8bUATq/eZG+tmXbgp13VC5o0eM6LkVkmLmSUf1kGOhrnCOeolJfEoMMCCmBNC3wQXKRWRHztus
yBR0irT+7MTkJzEKlGZMx5M60FpHWfy9GPpTMoxfCo0dCqVHtSGXRMi1rSt2/TO4tHiWwSJZVqOB
XnzttQn5qRNU8CuWxYFkEb9viSAibAWdtUHu8wKWO0GWFxmXQ9PA1pGnYpQhkJI2Exy/rSsPPCxA
RgHnDlAeF6cxhcG03kYrjjTGXdvm96Y57C+76gadHrwIOCMMe8gLmJo74ph5GKehQdRJj/1RUjzo
dIXZIwqOXvUD1F1Anbv1Tjo63d1lw9ub+Nuuw/WCZbvtZ6IhtBS5fmCo63UlO02VJggtm86B045p
EuThGIF7H1qcxCpz1aRYnslQhGVnKjk+iM9cSgsookiC+LJ1WSzB5X/N8R3ucY7pmJiAHUnKq4zp
ZdpdW9q3ShX1grft4EJSQbeywLbfL2vsJtpWkYKOc0xf87He6YmG8m5xO2ij6F5aou+HYw7ZwP9s
cefLpMu7w6xwzJNrvZb9GNVZHQi5s9FeASZgG6i06j8IVEMue8im96/scsdMTcFtjVl7nGsFsH5U
d4rPQGyAeP+9Mi6CSomhMml5OqW08VTIYcyMeQrY/y8vZNPVlwlPuOAy/8YdY2VkJYYi6ylkCTjb
Cv1LRZ3DiPmpT5hZAjEQAjqQI9wtqkYTi+wCOEcznz2n1SjowG1/7qzPPAeBj/5tiMtVa3VQpwJi
Q5jmq9G3oYHE9BdnFs24b26buYzHQjMTPMvceuKcWmC8QfQrShzXuAh6KPnpRRtc3rbN8iJygd92
uOX0TO7ACg/UkP3Y+tG+28e+bmBs0AU7YvQP6Ey1PTIST3XTgOwKJQBhgnXUBQXDzQMNEA6qeFBm
+UAqplGppLGBQ5ZBmSxt75gx7AZ4JQTKBMdqcWr+OAOt7CwYYuysxR2rqgGup6yA9+mj1lXnxznG
bE5xG5FwpuDA/MRIBBojyywmyIRBusUnQ2DRMIYmwfY2gXli4XQNqbd9ee52Re8SD/mJb94A2S5S
NdryHhRDMPABkkTQ1nPLLCrLYSwfATjEtJY2tDdtN+zyWSQ0s5mFLXxQDs62tRRh3kdiWjttVJjI
KJcszD5NQXawzhnmJfuv9hfne33V/kgPzCsfJzTKfolmFbbcZm2di81DbNlDvYB16GQEWVe6VCVA
VQHyKRL12LpI15a4/ZwrVZodCxcpmEF0KZBN6QDG79IzG/uGRoYi8NLNzwfwlrZgRTFOwx3+ITFz
izr98tqfrycTSimFWh9z1v81eB/eubLDHX5kXZZe1TV6C+yb2kKVrTpbrf2pxSz1hEUpW+e5662y
zBxqoSYz59+l6aXrnsv68XIU29wvhEm4OsgJAUx874aGUzK9dVBq1Ah0jAEYzIaHRkmDy1Y2VIyx
XRhBWJoOi7Y95wWRVMVtUqV4o54woH413PQP2Wk8lD+169kzTloAdZRrg3rZrahQt+npwIlhhQvl
Gw8gVgpHnRVa6mEzmX6d3CmFsifq/UhEDANbO4n8TV7IZZfXKLdEpBxg/kkSFDuXqXEQnKikc5GM
CHxiaz1rM1zuQUYLGvGajmHuNkKVOw6GyAHw+iEviSD92MqjdBnxHhPdmL3nIyFDUxAISViSMhld
f/Ql5fvLbrG5Zf/yCGCQCbS0751PARpJH2xHC+XqlXWv3Qx0jgiWuLmKlY3l39eliEqWKEPLJey7
8QdJ6BXLC8FGbYU48H6A4BY5IcjvubdChZEY1lsKNkq+KtqXrjWaU0W1p7iIzmqSRbtP7Nofcxr3
AhpZ3uasRAskqZ+KWdk7SgGzf88spoMo+fei+CxKq4ahyy1M7MXj17opwI4OKWoi5GRe4iSfVehL
bIB4FriQeU5muXDsyiAonFalupss3bWGV2sivlJfsQzjCkD+zGUwt7+0/KgUn/A/dD7AxID6HGbK
uCM7gXcSPVLspJGCVopKu6gZzony+PffCxkMTgq4vxDEOStZ51hFXipqOOSRm0lp4IyFa5b1J9J4
E6EHLInAY3+oqtRWLpPISYFJzK66DLKkVurWw+vltWydJhMtY7DJalD04Z8kqjOzQh3R4jPZLxMN
VqdtP+HdawvceW07prKB4jBZKB1OCd0rRn6uJhEZ4taZXZtZQtMqLHStnsbMwrXQRrNPs+qUJDcx
4DZN1Lh2Wh4vb9tmtrc2t0T1lTlVpkaeF9g3+dTcGNVRORSgw2hP2TEJdWjaY4DqMdnpB/LcX5MH
URN6K86urXMe6GArNWdQ0TR1bBdcmm4HuJfVy4KradM5oMK5aDpgLpoHMUf5oFpjjD5zVyYPVjyc
aQ720cs7ubUUkMFoSIeAVoUu0vuNBAoPMy1Lmwp0Sxhh6sCckrqy2gpC+qYZqIyZgH4r4N/lQ7rd
oYYMQHioswQUMO1OGh9rZu0vL2aziIabFa8AzPPitcN5oYoSmi4ViH7pVfdqPWeHLnPpdXuOdsWx
Sjx9N+7V83AWqd5vOf/CkI4NdEDMzksRAdBcAFsZgYGmJy92813XAhlctHj1IO4KYuzi2XyAX9vi
znOVTPMczei0FG0L4jVUmmcXc2lu0otGE7Ut/wNh8jIAs4RbHq06ZUUeq6yFm88TpOh6m7mpXoRD
bahXkdrcd1FZuT01XuphAFRNmUPJgT59bEqFX2pziSJwFchq7TczCHIAUKpdszeupF5pdp1BH4y8
KlwnjY1DCpaZpkiuWjKdS1l5sWkVgbYxe0gdDGDXCq7KGrizxk7jB2om2aEsm5fLvrPloajXGA6+
H3T4eNfJipIVowJyKQsYx+5mbu+7/O6yia39XJvggpbUWg2r8gzX49QGtkGus4i8XjaxtYr1J1Pf
H2ddmzPSL2HYSB7VlHqyJXmd9uOykU3QyNoKl2eqZts1HcFpVvf2PjsM1/SRnVkwe0qgPE5nXeDy
W/u2Nse5PIa6a0vpcKrrHMMV0QtRHi4vaPM6AZ0IbnkFQ+pQPXi/bSZo7vQsjcGU8pAfq2N9o/m1
N57V0D4mj9WBBTLulH70MOsZedLOv2x+O2ytzHML7ElXFAlFoK+e60AGJPdLGzZe/qAVLppIDepg
QF2fAcEWVRA3gwkeJBhlV4Cn4kXBSOkwue3xxlIAirCa2JtAYKzn+1gUtTY/IQac8QLBFfChCmQV
JrEmiOaEtnqdOdcO+XV5C7f//kIHAw4wVJu4DyiPmR41Fd5WTf1qziEzBB6y/fdxrSyg/WUg8L2D
4N4dQGWNGx9vH1dJUW5J9N3lJWweXQgZ/GeCe4hqg2SDG3C5IqdbprZQiL9p4m+XbWzVHKGP9NsG
dw2ndamqRYtlgJPXzWW0kE8oph2tonaHMj+1ikgTfvNm/GOQf1vNXeJIrEPbHE2mn9JYf5E16GDo
7UHFrKHObEH1VrCH/CNrxBmyB2i+hZr+j0k7L5068NoM/uVdfOv3fbiDFxwsWCBQn+ApwpS80kx7
AuAzezXv7H1/NR6B4d9T6hrBffzSgHE/WkizgXT1zTPbl9dGKHrrb3okYpVu4qmHjiGXuHWTY0ha
jQzYricXTwe3VT/jkCsL/F2SgeaqRVk3JN3PAurWffWqJgKH3PxgyzA6+FRBS8iDOjJa61095/hg
81cyV25lfBuTl8ufaxMyaq2McCdL1Vpa9QTBoS0eW0cCe3ASqPHXatSvJAJxIpQb+1lGJhO7VG7c
y9ZFK+SOXFvMdaIt1QVgzdwstjwLcqcmEXyr5a988MjfS9Q+jCFWgE4rHTxSz5jbd78I1oNnF55f
ByU+xuy5jdTg8sIE2wryivcxsZmbVrNLeGBU7I1IcsdlAhvY+xaEuJH2a+jv1HFwHeRtcSkJdnXb
+//zG7RR3tuuAd6blAy2e1vxtBRo9M+MJP5xGo2XX4NGsaOSCU4TmQ8sfaiKkwYsxeUtvOwbqH6/
XwVmghZIPbDMxLCeQLHcucjE/bqPRam8aLuWH7J+Lnfy0I8o6YZDpXtGe2/NgpRQtJIl0VgZoEVd
pRUoP0Nd/lLrZwu8IkMzCrZrexUWGFkweg3yfG4VCh0jtQNuKAQn8nWUsXCORGPQm+CvhVP+Pxvc
QkqLSPHQYSEMLUjTM875w0wPts+C+D4+qwcwouX4v4+XHWHzXl5Z5dKLCjq2hg3IbdiY0c4yHZcU
r3QmHjrWXt3PR3MWsdwu6+ADxvotwlkEXx9Ju5pomMq3dsOc7k2lO1tZcoP5YkFs2vKNtSku/JaO
WbSKDI0vCvYTK33uree0P1zewG0bNiaioSiE78e5RpLFmLawK9RwjTowjM5NlJASzfv/WeGcA8ii
YcxpitvKaV2LnEFx60WqqPGx5eYo+vxeC/dpZrtOKzNqx1C3253BOm8uBNnsZvtobYL7JDEqpwTQ
FcQDb97Zp/FLGkq31m4+II3IfeMuvrd37HqS3fS6FsDlNvhVIb0NUrdFqc/Ejc8tDwxzSm8vgbUd
ozNzJtXTx8jwtXaAWqh2yiL11Beg7e0STJdKT5e/4NY9aYNHBx06QB01vgkeSWlFRwns2DOuxCb1
5fo77Wt3LB0Qet7VcuGTQoQH2d7tlVF+tzVi6GqBzD57ap4USNPshuu5fqPQ63bGaXzqjmbkNreZ
PxyE6r7Ldn446CvjXP4RFZo5VHiUhfmVPYG2xAVBgfxYP5Lv2bV+bHwMDIOd6Ck1/fgkCmubpxJq
62i1gioDXPnvb4Uxs+RaKvGpVfZiKpVLtCcJTMaXP+lmJFsZ4Xa3ZJ2jtQA/h1YnP8XWeO5M1S8m
9iulpSCSbZAVw3dXtrjNpCWGNaGgAd/10X33ql0Vu9k+8Tp/DuwDe+wOImCBYAvfKheri7UGNUbX
m2xJwosjXh07yLDuaTPvL2/itpf8/lJ8m79OBofMPRIES5V2dqX68VShhsf8pD/JlSKIo6J9VLn0
bRz6ps9iOCVOIVhbfwz7+Sx5vccsP71B8fQM+RFB3BG4CY/hLAxNsnoQxYVTjllR1HRqlO3jp84R
dS83cUwrJ3ljEVt9sipOHKhZIxefb+1r58HeSy6ogh+OGNP3kf4X59EDnFMJVPDJuU7limga3o7V
hyMPUSWQx6CjrPMzXawr5lmaEG+Gk3XbXi3wAHpSzv0B47rkS3y/lMEBnP/KRL30TWdFH8uw316k
/GxeoUWyhJk9LcSQOsSgc+PZ+XvpDZzAlYnlM682t4ztJq2XZ2/t5H5lHCYV0iLAhl0+DpvOsmAr
0BNBM4HvQHepZk1Zq6nIIVqvnIsvPWv3pdX5eWILXqebe/bHFF8hMTAyTPIaIHu9TY9aWfu1lgY9
ErLLKxKZ4R5r6FsUqGs1Y2iRG5VNfobJrkkXnOvNKLJaC3es5TqewWKNAWEpvhoN1VVqEBoQjEj2
eA6UcXB5Sdt+vjKnvfcFO29q1PKxpu4EhTx7vxRtY/m+P1ueBpIJVwumh/iO/gTqXpCvbz4T3sA3
/zrIW+tk5YZaBBkepIMYjQimYNEb7qhHTvZR2Sse8SQovx5iITZxMzFcrXf5xiujoG1WM2dUgcUa
q19NDTq6IRGw/ojchDtefVHYaZWZati0mTulnddhPqPMc8H5EplZHGm1EpMYNJpGlH0YchK7z9y2
UgLLFixmg7obwWK1YVxqYOVTWs82vpJ617ySA7S6wFqMsuAYFH4ciOYfRJ+HSw50J23GccDTsYvI
vjeKIwUnx2WXF+ybzkFVGmhpIHGvx5BAy9iEbunCjWooWXDZzFvx8MMN8mfjeGld2vVJlVc4WYt2
aXMTs0CnKFz5EF0BPcOMhupwKLJ9/GAfm93gE88wfKa76WN+IjtVBsmJJ0VPo7rDqJZNrtij44tm
ewQhWudiTVxOeWtES4i2sAXRHoQxbs9eYlWQN4i2nAsyyL+keFYZKtig8pzIr4R9SUyR1IfIyOJa
q/OQ6GobVxIeln0qB1qV7hqJ3JbgCb38XUUHgmcqSGptrnJWYRBaA4J7yWDROD6poe6O2QHKG3gK
iVQuRN+JiygydOuUuG3x/kiVJ2L0gYrBfKeIiZvithOcD5ExLq5EqGg0cdIATlMwaPGpPuaNvSZv
XCqcihCZ4mJLYhNrpiC9hujB9xg4z67r3cFRXSpUGxPcqnw6ZxeONEdZD2RzgcGPrgziSbkeFqjG
ND80ViVgNxAsjB/Kp1k/omEDgF83kOMiyFmBHGeQflRCOt0l57gQZfjuYyKrGEddCh3yydgZX5Xy
WgVCIAua78p5ETibdqrfXxe31hDkOYR2wBvsTV9FfMiCsG1wgcSoiZSi+IZebzSdbVmGpmAjuIhE
JrgYojpUBm0wHnFJlEDokZ3rkT1dPtqLu13aSy6CQFkMalGVrIZF07pltMMzjjmxJ6HOoKSxKyef
yvX/XBE83j6x5mHS7BpsUqnuGtBlNIbHGvDwy8sSBEZjcdZVYJR7C3TOLS48dE8UTy6uMGCLck0i
QnQtd/Ol7eMCB20y2y4psvD0GO2rXX9YCjP56XNZuAMY6JvKLj/kl0mN2mkGljNM3/M53tUV3Wnl
18/s2W8j/ERfYTNNqRsJOZz9bEJ4VDWfoFUo+DDbLv3HCPeeqMlk0jjBjdW1kCdQAP5oRKoBmw0m
jHr/t1sOdzJLmqVypgIvM+mySyL5yEawNaCr9DUvIe81fMvMq2Fy/LgQ5aei1XEHlimAzE0jVudY
v8A9CKpv1f//fSTuvPYVq3WlRkiYnZ9jHxKIG6cYfLts5G388INbA8EKpm9MraIE9/74SEltGgkm
EsLo13RST82Pyctc6Qt4G07VDnJ9XqLs1ME18W5pgzmQr8ab4nY6dwdTkFFuP5hWv4S7LukMtYSa
ASIHDmDmy15Xgj+IBAtnEMIUVZFDsu/EN+8v78Bm/IC0hYIJbUzK8bN4RQwe6imC2TlOA4lUgTFA
RGSSD5fNbN6ZKzOcp86UqJ0pI/Uf0E+2GeKtbAZafT9rnxh5BsXM7/VwjqkTUuu4QIB7BXOiYr8Q
C0SFk+C62kw4wKq9FMq1RfTlvdc0ZTy0YwavMXIIJZPooBsZ+OzTIAWh6RR5n9m7/6wZfOt6VjBI
kkDdG0KBCegv79KqdaFMP4vE6DdD/O9VfUDGo5+QMbvAm4bo432cGkejsyFHoIFLDkLft23yLS5f
gZQWLG/bA/8sj3MNlUVzCcI4pNwoOC7UnHo+IVgKxqcufzKAoLhPhhma1CaIj9N0UA30EIcR0Pjv
YFp2CXUEsWszOq52kotdjj2Dn7FAmQeMUg9DOu3NCGSel71CtG3Lv68ufjTZMqkvcXAN2uxZlB5Z
kc4gjsvGv/8+IIfALwUKXzY/DLhVUl1WilkN4VQj1a3ZTTbpz0mCR8rlBW1sGojooPmO6TMZw3Tc
oUrKmBmUlEPYVLPb2jeEiWbeNy3gzC46mJg04UfszTwDLY+RDSGTmQuRGldhgi7/RpIJLWDcx4v4
BfRRuesEAAVKZ2Xuw2Yu3XZS8EyV8ETQgoJQd+7s/RS1gli0VeRDuw56jCALx395XY88niULvE1y
GF+RH3S+lW7B+Rhoh+ho+pHim2hX3PZPXaieY8FDaMMFoe6MSRowhqFozc9rFTbJOkmVeghtH8GC
6mXp92yeg793CwvzvypE0VRQr3MHdyqnmFYl3MIEf3jcj8DLiLQMt7fQAe4PlMMQt+LHHrvRybNc
o3AMfwh0L/ZM8gAKpXhneX2geQULmsxDcVs+W6Go7bLV6lmkc5B8yAuwlsepxZg5dnIjXkpJaPXE
38aHJBi/qv+MwHcvLIHEc4TYuK0vt7bJxVxSTLmsJHjCUgii1+DoIzmIfERDKBuXPlamI25gUx0M
Yb4PUUkN5XernDBNCgqnm1iR8A6S6D9S3wMHaNoCDrttazjeAKerIJvnAmIH4kPIa6H4C5EDqEei
oN42hyl/7Jpsf9klt3fvjyX+zSWN+kzbUglJ2bgR6ugVfbCpgA9kK1jBBDpUS36va5zfjxqoTuYE
onIWdKc8s69DkBc8f2IhKxvcPVWmrVQoLfIYs0R7nVngif2lWbLgBG9u18oK92HoOC4o12HAQCT7
mctRMFiZZw+x4PuLzHBfZc7BNNLLTA1zqXjUknEn69ltpbFPBL31d+GcOmua2rIxxhPmaliaFqY6
vo4isPamK692jH8LJHXVph2azZkJqXC5x3QvgC4RBmKTVJCYi9yMu3XHVJ4a3PngBR1BHDwZ8gtN
RMQsy5ZwjyzQuf92Zb4o76hTbqYdUv2Ize5IWVA655rcZBULiqoVpCvbC8KdBPk5EFSY3IKmzAFB
HVYU9tm9MkEqvJN3l0/NpgUg6B0gHZZcgvMA2Wmy0YjjISTzo2mPriQuQ4tM8A6gFZY1tsi5xl20
HwBzOxTeeNf4C4vNLvOBovhe/Ly8qq2ZFYCO/iyL2zgyDX2lqLDJfGWXm0GJIk/vAXN0D96N7gED
g4IvtenlmNFXMe29kM5wEU5u1QYwyAjpAwQcW5V6g0Q9Fh8dqxRY2pofUdDnWoSQQPKHScH3N1Gh
mJ2RQCM5jKk77kY/O0TUy32Ufo7Q0jNdxZseMDyf7CSBr2w1FBTbWEb0MSQLunIu+GlEpkht3lKL
0X+jBAah/370pH1+slHSEKx0c09X5pZ/X70KRmKbs52yIVSNLnZ1fb4d0gp6ciUNyzYW5WabB9sw
8VYH1hRzH9wX7AqrbgYjHwCqzp9JlZ6TegB3fH5Mneaxi6q7yy66GeFX5pZTs1pclI2DheH6ISyi
6H6W2a3dgNNbdSL/sp3ldH2IV6ZqW7YJNUyEEs7ONMtVNlp9GEk3FVH3pt34RhvKWg0k9T8QSBHU
LDZPO9IjzNRBDMzgUSF4mE52phfYxvLJBOPXpIjUQrZ2zrFMvHmQi6mYPn+/ojbpU9oneCwmqeqO
9vVcoJLQCB4/F40AYc/1XtMSPblhwJBW5NxYTgc7z+3w5fKnEdngPk1SUNUAcfVSR+qP+Po7lPTP
Tu0ILvktx/69X1gKlx/XtlNpdR6DOMpkhyF/6sboZMiovsWOn5QiYqetQ7u2xh2jqh6bvBqACurA
4OpATHeyGl8rocqcCZ86yy/nfXttiztD+ph0+rBwbJg52Y257TbQ0dS1CvrgGgW2U8MPoFe6lu4I
pWcAHB7aCnfc5a/IOTwoSxzVUhwMU4MJAZcx545am0lqVw8sVOGOSQaV01hUHuGfVf/a0PESdzBS
h7rF4kmrYJFaTtEipWHAeJVHY9feasB3mcfabwNp39+zR+Xb5UXxF+i/FhEG1UViE0QinG+C1I+B
dqZgoY6hTzlYmiQvI6AUk1+eIMr6mT3EJDUGnJZWCU8zM7QEJNStWaPGFHSd7tJo/nsLaF+BjwKM
0yiW8JBHBf04LdMlFhb6qU5uANkTGHgbClw547Jj7yyo778RVCmSrElhAZSOPhig95QAfeI30D4w
fDXz568JRJcP2ZW8k/ZNOO5xR6d32UMEOvsHzLXoyc75JkqEuBDz4Udxp5HKVj5X5bJsuXNz3dk7
beo69eQL3IU79W92wPUIcnk8S6FmyNmJ4mxkTT+yMK7mIxum1C3olwGaGXXmKcx6Uu17hoGvubsf
69Glo+INM1Rx7LOCWfNI2GzeWvb653CBQRt1ihYBzuQcX6XxTlEO2SgoVW0cewzj/VkxdySRRFgj
GVocEMw52Bh7siqBhSVw8A61tsClPwpzikFxYAH/c21Ozt6oyEue0Zcpd64mDYUdA7CHrvIE35K7
L96+JW5We+Fww3v9rcC0CjbxlDAlqRIEG28I2rC9bR7nyG/PeFFfLbke29NkN32tbSEtPN8D/Ne0
gUCAkimG8/nBXt2YHbUtCAvzY3t0Zj+7NgKobx7zk6T7ovbsxv4iSUE40CFDp6Gk8/7Adl3lNBi+
qkNaFs9j2Xhd/Kq2ia/PrRc39i5V0E232O7y9m74DagVTcw/IhfTUex8b5VkNeD5ZVWH+TDvKohk
OrmIemrD+9+Z4B5cUHrtCOSo6rAj15X5Pe6uNBFxIv8IWb6UITvLhQSmZZRLOfdHsaigTlbUQHO0
R2hBsdvuMb2FytBu2k1X6tXwgKFmIJ5F5Bt8a/GDYe5UWCzNy9nIsX9XcSg/WYdkdI0qkLzW7YPu
OLSefh6+tiIAxMaheLde7rNJstFC6DaDsxjfVAZugOZWyzMfFceBiuD5my6y2lvu+5V1y4D9S+uw
UIAyLSrXLESyhVsuAm1EC0xE+lKI5q53PBSoBL5mXLikhMZxekId4FGTe0Es2VoJSOjB648sAjR8
nJcoesS0hup1WOnpQRkklxii9Gvrw+DWwUsYfVIUMDgT4NgoRoPSOoTe2lUysfOQDmASzdF1gUwZ
FTwLNheEcgzEgRdCvA/P/N5o83HC0WKLhfEHo4+Xw8PGRWqAlB2a4zJKpR8UWtq8UQfILtWYDTQ8
9KrcUkLdAlJxsfTrE5aWOWxDXsiA+BMs1Whhy0yqwtE23Tn6EllPjnmTJ4l/2Q5fNXg7sUi7UGtF
yPvImoxndZX2ZKahvC9uhn3+4NzLoXanneydfND/sl25WENhZGEegj+gz8f5g1rHSVw1+hDSQXlV
o9Zx2aj+HfHAvzbspZANhWPk/FwwqDsoB1ZVhMKEme2UbPiVNdXBLv6S3wDPZxkfBkwhyx0FUAdn
RpZi5ph5QcM4ktCBk8vbuYw7d5ibh8ufaNmTd5kGDKFNCcCEBQ6+D91KJ02LWYU6TxjrvybnagA9
CLUEPWsenbKsxgA3EhqKoBc1wMj8/uIrq6jodBDvhNbtmHvObf2D3kCnkF2NzzoQgUVQe9k+u6rU
u+jZhUjfSwSi2gpEtaLHxkeHxC9BVwWdPhUjiXCV97/ENNIybnUtR5PRuk0O2ck8ppPbQcqK7SNv
FhRENjYXdLjgUARHI6RG+JChV6CmcDpWhMlEz0na7PVG84ki/61PYlFrM0vkWmVtbUuHLmqaItTA
6F6NuKia4pA3vaCYsLUa0NXDR0DdjOjBHS9KIdEyRU0easbSFVbB3ARJva80LUUN7g+REK1zkBrq
trLM5WBY7f2CBlWmPRKpLLQU08v0DpJ/6Gc2FRgHMsHbbWNRaE0h4oJcG1Ul/gmfaPFgYYoqg4L9
Ux8bbuk8AHkf/PUhWxvhR3/GKW9Ati9nYV/dKtZ3bfyRGYKu0eaWYYLJhKgAdo7vGlKtp47DoPfa
yd/r0QkG7add/DB1URImsrP8+8rXAGYo5DjBUuax9Do19eTuG1DLfiwi4hEZ4iKgRiDuGbVYUKw+
5bnjSuodOi+Vcvz7T2OqeL2DxxJ7x6cpBbP1utDNNKzpqwLsuNJdMaE8ycZaQFaHjwLaV9zub2+f
1aaBwo5gjojAySZg8KpHguJoHI9BDl7ny8vZtoSJ76VIqny4njAvn2HixknDWLZ88Jvux4Z6GC0H
Tk3E9LdpygERE1CHGprw3AdqCuhgEs1OwUFr/DCVdvLYbH8t6fBg6bOI1FxkjMuL+wzICceI0rDt
7efIkV5LKH06kf4A3jMRJnQjJKCoh2ehYeBehKbMexfPhiya1cFIwezch2DuQE1KN27aSkRE9/E9
oyE7Bh8OaOGhH44tfG+oTeUkA51pGmbJbHpmqXS+lCVf0wECYnJ+MCywxtLKuYPuzS3UuD0ascEj
mZX5qta8ZhRlFChmCTxoa/Ug5EXOroAnDHvw/kdZcllCn3pIwyprvkhydCBt+33scxFkddsOskLo
9Mmgc+d2WW3nGkW5Ng3V/yHtSnsjVZLtL0KCZEn4ylKbtyq73W73F2S7uyFJliTZ+fXv4BndqcKo
UN830oyudEeOyiQyMjLixDlD8dEM9nuVgh7fFO3K5fglbccm4yP+Y2d2OfaDnVpmLPE1+2oDhOy2
z/PX64ducSloixFUEnRcj7OTYHY5j3I7A7VC8lOQD+jTuDJZKzIunQAQgP9jZHYCMj1TeyUWWIdR
udIGTUlmeF32UBRr7905ccOUruF1iPLvVNRG52iWrmmKViTGwJNjKvJtpCmt2wMn7VVtFvttUXC3
HDKICLDOQqkPwlFjW67BiBe/2kRgZjrAwYDl/9ILCfS9e6XDljYJ2+Hs+CRuv1//aksmQCwOJkC4
uon/XppIRwiRYLYMuoDyjw5MFhs+rhv4WtLCPp5bmJWFGcGLkUtYSGIfQ9IYSgw3oHyZlC1yZJsr
1pa8cKq/GlSlOnhtZuvp20gpeU0SkOXQbVJVD0PxRIYDL1B7JXXqkubDDO2gNNrbBAVLohu5q8rC
54D3UbnWeVr7NbO1F1CaNzuhJscqunOy02B+dM636yteMGEDbaah9Q6VCyRvlx+QEabVaR3GxzrP
vIaTjYYR8VqsMVBNf+byhQSqSEBGgf2ikK2cn4ZWGZXWGfTp6on9OpQ7ggFEpdbd3II0T7oSrpas
4VJFdQ3Pk0mq43JRNQDESUMGxBL0tBrHcOXwjleEr7Efhnm6voFfTwBSHjxM0B02EPHnvF7UrCt0
LhDqiTz2zRFTMSvJ9RQoZluHMELQ2nEcA/2kWYyvuWMWeY+YZaI/4Jux8bPUGsulMVcgpKfaDwRv
oiRxPsDG9JcUPghiuL8oMBko8CK3n4NkpWkPmLNEEDOdUHWpKf3CSDd5Urxf38SvXgg7YCFGTQAd
AZT+Lz/YaMW5o3RJcnTMZle2/C4W8VZCK/66mTm3zH/W4yAso/mNqvU8IrZ6FxJQOWE9tfXUJKbw
xdjdKMB/WCO/s/oyEAbY30f7QSflTUHtZ5z62LNLFUPQpoPaqBjHTQL9uGNjQ7mZ5yvhbmkjUEyY
ZGsBf0Zd6XIjkoQyFrchO+qpM3iKk//sWTcGRVltVrZi+ktzt9I1FU1ROBZgMLMzkjo87ooY0pbS
z/fiCJ7OXb8r/T7o3zCWvIrvmbNAfm69jsIFYEUgMoI/Xa6ssxJhkJQlwGtAKpFYsgIfMxIiw9Fe
oVh6CBOI/Y020ICxLe71yqx8Gmt+0uTcjW28YIT1O5T1T5Kkt6Z03seUjcBsRz+0rrM8VpAJclwZ
fo9rfXd9rxY/CpBJE8AL9BbzegfjURGiKMPA+9q6Gn9UNGjR2iv1HdRcF74IQPXo3kBMktpzXJIq
uVALdcBNNygAiLfsZOlRsqENg3J8pByVoUWxXKZBqdanwglBEg2QPIgYy8dIdMRTRbErqR65mcNe
I9FEPqMVOsLDG7pFvpIkfq6Z0IUy6sqrHPFcSP1bWBpohXXSa2QNHgq9c8VI35OxuxOqLTaINJgj
7dk9JIAftUSobpmWfgi2d9fMQX2ua1AyLxPQo9Yxe2M9Hb1EG6hPK+iyOjZ7YWOTe0UhngRvbiCP
s0tj4yZr8yA3bL9QssyNK7XwHGAdYOaW9zxDyt4f8JteAbr5JgiGC0s8i9pS+RHX2i9dQ+c54tpd
q7eZq+oyiOSOyu4mZMMPVUveu5yBpFIjjyrHRKyu/5RtBP7tNjq0VnWQEsVaXa0/2khrPFpo39JR
g4x26UZD6xVZtyUElMyj9S2y+5twHP6QNBZeR6dGU1vcN4Y1/mzi6EefgtouNKTbNP0h1aIo6JEH
eLLUjr0Yf0foxAXUErfAeG+cUTlaLPzWpDWE/ErVs0f0rtRw+FN1zi1vmp3M2kemyzpInB76j8zY
p0N2CGWP1EOz0fsm+h0gFHdDqCHVt154qIPPRSd/WrNXXINb31NMlbh1Wd5XtH7idRVQGkoXU9ev
zdADFJBVrccVFR+w429WmdyoVlq9CciveY4ZOTdqRb47JZ6cTjbqAefm2lNloX4J/LdJgMYGu9Uk
w3MZAGonoymrkI1CPrG/FSWQ+2mJmSK7Dm+B1NU9PU83FmehRzrrg+Bme0ppdQMWY+FN0xM8wRCX
EY5oZbaHsAvvYr06WFq2iUbnNCZgl7L0+65rWwBjdd0Tdr7G/r9w1WMFEPNB+KIo+s9Cpo4ReUNm
uA3Rrt4YTrnRk7Xy4FKYvLAxvWDOqhwpi0YDjzqEycF4j1T2we2OBHaLmYO6sp6GQmQQd2sBjYgV
00swfnMQo+hcBaHDa/M4B0Cjs8HwwsuAhFrzgnhc3Sa6wQ8AwAKHpTLmZmFvHRuIJdyFTvR2PVhq
+pSVXt4sCJUWahl4/aM5NmeNo1nU14bTJscB6ipuX5r3JRO/7Cz8ZTvNDZSoT5DuJG6qsD89jV/F
mD7Vmb7Dv9S9OskebSxiMJIgDs3nQjeCZMT/e6Dmr7iG4zRSYmSbaE+tacduyZvvo579tvLKuRFM
F56w4tvQ4o91PBh+2pWVXyW56Sq6hbCQKqPXjmnslYphe2Bcu4m7xDyQbGgfBVqybgzKebfgBkbd
whHPmV+VZtxRyaCJC/oFFVICKCBEhwiB0a1DswhYHv0MYzD7qyr+xwbGrSjwD7kjCg9vwNiNjTAL
8My7I7I6FmFjerVo7qShbOpY3tVZ/tZr7WPPR7RhbetB0P6ONaL32zYv3EhRBT4yAFl1F98OaRtE
JaYlQN9jtdTNB+a4LEKIRvqX+WraVfsWAH5S5cUJQJInkTvcQ/hMPHSad6XK96pZPZT5MHiDndyO
DYYwIFl2klUPXiiHbgVe+X5TN6prFPxG1OFvQ6ssL8mbh660H/Ahym3Gstovqgp72mrfdfzlQNbp
1lBG6ABpb0IdMEhftfekJrtGjKeYoFvVAW7VhRT7Dj1oReNuxPr3ohE41tCvV+vuUbBR8yNkgm41
jKAH0q03HoaNixpTuJJRL9znuGEJ4Ezo2tgYl7o8Y6PSxYVWIxWJxYNZ30+CoGsCe4uh4szE9O/P
jrGDMTmF0wivgn4YQFuWZm4Z/uWQ3JRSXaxjFo9aBdMgCkc2W1bM1XPuWWSN7uErcm5mYxaPGgMX
dtvGySf3ZfNGdz34olrP2RobDLJtIn+NsuyTze4yfFyuavYWIJKja2fAonDc4SD2zT0P2GHgPj8U
d/RR/znAMmDvL3XpFhuwlUzccNVKyrdQVrz8FbNKUcnqiGFmH3sb9Jv0G0BEbhQYe4gb+WQT79Kg
u1nD00xbeW3h8wuSt7ZSJnDLtkUJPb7vkWaO8hdtVlpQS6+gc7+xZ9hcTvSG1PX0TQ8GmjU/eset
bzWfB9BweEVQtZ8AjIKkpnQnncs1VPrK0ZhjFWXF87Jp4LVWloIxrr3vWb29fgct7STakhj4QO15
Qhtcnr6oTqOwDYf42JscpOX3XGNAoSs3Rf6X01+fR5CqZCo9m+hAzBH9pVOGGNSHpbp4aIZXp/wQ
5cqFuvAsQLaBKjoSPEAAPj31LJToTqtXeDrHR5Qgbq0o/SlDfsdH449Si4fQ5CcllCs1jYUO7ydE
A0J+KNpMW3i5gakTcmIkY3wkofItNg3Ls2WBm0Grt6Om7btEiYNCa3U36VTIzTJ5Q9UWYpcZW2n+
Ln1JYB8o0F6o4wCgcvlDbLugsZI1oN9zxs6laXa0++5lHDXMDJUrtpauBYq5WXPiXv06+Ikcn2ld
3ONb1ltWPaf1bb1WmFryfWgcoyuCIjTwPDPHlEap51kmYrwkMxuPuvGXqYZ/33xA/oVSPVJUFG++
Qo87WSkURMtHtAx8Wbeexn+UDVsZSZx+6mW0mqygNEsMuP8XQd7aYm3EMtQmZaWDwV6kFkKG84JN
fBjGLEKlhP6+fqq/fp9JEAuIK3R5UB4xZndqhJCc8AqdnsEJPbXEHFLys4BXXLeytC4d4vKqCYUF
MILOXJ8SoRdDUiHJ1xugw2vT9mpZvEcs/i1qcDwLRfevW1xa13m+PLtqnKgMHdT2kiPSfc9kr4UV
uaFc41X+6nr4XtPAB15gcL95pzFqoPQR8xSdRrPd9W12l+v8+/WFfI1UMIFmF+oXiIUAN1we1soc
GajzcYFRpUnd0rBTL6zUTdiwP6EomDuK8Vauibt+jRDwCkieGhZi5FdlD3sI8UaI8uRYWDhWkX5A
ffFg5e22qvIf19e3cHHCFpBrGoitFij18VYAxM/EHnaetTUfuoB4YEl8sg2XH9Cd8OLUjYhL/9jv
Jg2Kl+vWlz7gufFpI87uAWHzTm0LGC+VzMtZ7BnNStl8yRF1DeN3KDQDlDovZVtlHEZDqLAjKwa3
d045agtilWZn0QpATNBRQqBFLeByHTSmWa5oNjtmdnGvpM43HgPZTspm+y/263925oOmvUFFlNWU
HUswP4ax6qZJEfwbExCiRFdjQQUtMiMrbXICE/aPknxPupVMbfGTI4/RwSsz8fTPHio9Y6TUa7yk
04Ed8BDap9EaunDxa5yZmH7CmVcZ0oxygnTsKOp+YzeJZ6sYxLXWxkcWo+pZ7J6tpDVzB7rBaGKE
XRy5jJVBm6lPFA09LfTQhF/59gsJDE7qWRSfahRny+KKUCW43dA5C3oQN1ZeFDiPIij3/V23W4O/
LC5u6hjiNpxo8mce3WrQM0w0hCATTeu+MNxSmKgWVtDnKR/Gdq1JuWJuTjnYKLzXOrtAmI2VwNAM
nyu4e0fihePNuEZisugf/1vbPBOsctRTqg7GiJ68O1aHeiTSPlu0364fpTU7sw/WNpBIjBwgDHLo
7jpAaTYaarJIXq6bWbqipmYHUD2IPMgsZ35BjNCpHQTRpmN+P4KktOjMDcofj2VI9004lRilstbC
W3bHM7Oz2E2iBAdg6qNNIyGTOwJ0z7cl5ASKjaK4a9y6i/Y+vR9wUZQr532uxu4qpcg1Bub9fF9D
3djtdw549zUvg17pTn+9vqtfpxkmVOqUM/3X3mx9KvIJYKENdgR7WAtkAxFuzFACGiFeV+QHs+Fb
CviRBwjfm0yGfUSztzJpUNwlv7WCvg6D9jsfIu5f/11LTmWg1zcl2wYknme5HO8SYpYWOiok+la0
exmdjPb3/8/EzG/NAS/DqB1xBag/xz5ydd55+trhWLoHIHqM5Bc4Jyxo5rUalLAdK+rQGWK5O5Sm
O6xNYy3uFAXGBzhpTJ/NEZxitMbcibBTnJxkenKGh7R4vL5Tn4DT+YsBoFckFkAKAnAw+xqWMJME
gp7oOBJQ0Ndmz12KXpGtgQfTYtUtVcjo1wOKj6jHbvEr2UY4nc/J+GqozYGqDQmS0PhDcumD53Kv
tMmtUORDJLJTyZRqJVQsOjX6Fci5UOqfCHIuY0WYj4reDQrenttoV5Yb+l7dTVle44t7XGLjnQT/
0BEDiMHKRi0FeMx7TDvlgC9g3m9U09qQKcVbusqTcjfYcl+1dqBJe5/Z9sHujXdu9kfNjAdQpEU7
jWcbJcS4UD5i0NQCvM0p01uNqzdlYyWurdW9O6S88eLGOmHSA4XjUh8CVJrrTZypmgdMsulbdVjt
i4attDWX0nMTM40TrGsamJl99JHWnUxVwHdqRQCZFpI/SUJuTMFPURG/XN+4JScGygSmNGAlUDO4
/GC1GGRf1Q07FgZ6eBl7MJManYR8BSU8/Zm5H2NoS4OgIYan4dGXZqrCIQ2pVHZUlch0eRZrLuUg
2MKQ184ZijcFtRI3sbLRTdnf0Wuj3AQsxmdhEkvEPNVsN/NGraXVtVghlK8g19i5oDN/7rtyTUx7
6bOBFwWgMPwHXfvZVo69pkpdR9/D1CEPJYb8Z6w4HyzS3nVQqVz/bEt3MqIOSCNQ5ppKaZf7adZo
oSoW3H1s1ZueZo8jBuC90hw3rYAoZWcFsdUPK1fD4gIRQxy8GzHNMO/ljaaeNLwC7kmRptspQMVH
zRbvY08LY/f6+hZNgUECr1QQjnzJ4mnRkLhHGgWGWQEkEnFbu/OrIYLAz4pnLt0TaGcgtgJRjFfJ
7KsZvNJqC5I3QONxVyOZZ9G14Y8VE/PasekopK+6mkGED45na4dOKVfmdpeO8dkq5vdEmGfp2JIK
tx3dO+ktGIhabeUlv7aK2a1dJjGxuxCrMLPofmysR13I/fWvvnh9nC9jdn04BmjIlQHRSG/cccNy
P/cTP9wzT1AAMQJtO3rWRmyN+n7tGy063FSimNRjzC9CUmkP/LHW4/DqIvvt6DHkG0R3h5x4C07X
NVXGpcsKYJV/jE2n++ylFUe1WZpGia8Vjujx9a+GLS2/TDMQ1vbxSUr6l7T1/wmCCEoQrwOHzhck
kdQBw9MA/zk2QxB1JHdNTp5zYp+6fk3ZZtEVz0xNfnS2uK7JgXVTEZr6HLIJsvcZoChxnO+u+8qS
GRty2uZE+gdw8iwC1j20mM1WR4QwxaPVE7yQ++E2Hqzv1+0sRFqqYSpoGlpE73M+fESUkIW5RuMj
zXSvGp8jB9CCGjOSn/SXoOPKVP//Z3Fy1bMNzOwGteDKRE0dgGsl5ZioAnK3H4BxUfyRCiQm6koQ
XNjMCUM4pRvT8NMcE29XTFR0QBkfLXi3Uh5tiHRnRrqSHS6csQsrM8/AgwX8pCGsJIrhWUPhdg31
QQZk26/Xd3BxObgVMZQESgGkhZc7GNp9lEBHDa2YFqJzJd9m1RAU2XC6bmZxPQ7g6nhgoEY8zyxo
EzM6wQCOcWnuqZDfhgrPM9luYqARVi7ExSWhxohpxmnUav6c6Zju9JJmWFIu8ARsNxmtgxSh/vqS
lsxgLAJAHWSEgO1NkevM96qwAbfMCOkmXSFvXRdBUc82HoF/+hdRAvMXkEcEQhAj4fO6aTgUsRHL
OAZtHhRf0EBtk24Tr1I/L/TiCexM4wvozk1dqssFmVnSaESyGD3pJhj97r7mXgg4vLmt9rVXKV7u
rTVrF6I7RsOBDEd1kYDjbpZRyFLG/dAMETCJ9331LTLAVKAdcmgQOfnb9c+1gPQHaYUBdWIgh/Dg
mrcPMKbYGj2qAMfwTtsYQb8Ld3RLfOGts83NXAMzSQb4eIFSmiiwgLed/v2Za8RNMxaWDhZtkz7W
otkmCqQduzU/n2UZX6zMgl8fV2VsRzb0D8Hj5Dqp9aANZMXJZ+f2i42Zk1OrwlBXZ2hHTe3dMT9p
FtvRGCQceJWsfJ8JFnD27vmvKYei9YFH8ZdZD9nKdDDM3jgOuX1IYrCqh44nFOFHcepbRugWZo3x
tdSXa5rkixuJCxKHCwEDdZDLz1UNBkfBM++PZmV+T0MANUmz0s5cMzGL50jQRSuZDmJrSxz6eryB
GvfK423u4P/ZwLNlzLyOqI1uDLHQPquA+i2YfXc0mNAsxssqfmV2cL/YmvmelBj7HMgIW6oUXhNZ
D7o6oOKp+V3m7MpaPaR49HdW7QmR750edAwlPiOXQwlc17BhVbLTZekXtHm+7kdrOz3zWIy9AqEd
1RquStWLueMR9f3/Z2GWkvJEEt4UpIP8xbOVyjsl+xfCb9Nw4z8OOQuLtWJnRhuCxVZtrG3X8hPm
n5+df0Uve2Zm3sJKDSuOSlXrjkxAKg9ypiXvgrBeafutuMq8ShrllNdSjMbRIM4uiY69RJnYpFtV
JJ4UK19/Du+aO+ZciUw4fSUMAP8+OzNq8DnQ9a2u3bJ5UHW3vQHmyQtd4lbCR+zf2o9J4YLjCgDR
606yGDj/9wmNeUwRdQHpCQkiYgPBOUZdvI1sn2UQSFHW6vHTwZ5FTuQhOkWxBJkIig6X8auPHaCz
O5DElsYBIgCUbO3+4/pyFk7VuYm5q0S8TVqE7e6Yl2STGBSVIbTL166ANSuzDERIpZOQ/gEtf9AF
mLoIbGVnHPWt6stDcgI6wvH7f3GL4rpB7ovjBgHseT6fcDaUZZSoR62jYAmLyR/RVyteufSBbGCV
dQ30dpDxmK2roFTRC0VjJ1t7deRWUW6Zsr3+gfCXvnoBUg0VFV1wkmPsZhb4KptFIL7W2QlSYY1b
AUqwaVsFY3CG0Xt2qyV+WwLwyktFAk8DuNUQA/VdUguHI7M/+rLA1FcUo+isooE0JHcpyWsXSBm/
C/NXgOZ3JRfCTYT5Qrrqvcw1JaCyfbFp/Tsb+/cswkiRI5iXD8qe0PYhjImCqVTzSZ2mbS3o37ho
xVau3YHctBMmNFOqqoMmqbVta5253DRu1DyVgaWBlxKjkndOGD0BMNO4VGG+wECT73DlVtPkgNH8
4ilrtCAt29fESqGcR9HVi3PW+1U2aCfbCQ8RB8rQNsYdKCIrN0aoO6V52d8og9F8V5C2b+1Rlm4Y
1dJjZiU9nbQ/R16+6NQ+ckUeajBNRH3GPGkqeTAqaefWmvEjFkPtRrIUvhICPRyLkLlSJs92mNzR
FhItNLa+V2q451p6E1JxLxL93gDBOu5AFTJ/ldK5ha6+xLn8RWJjE2Vs9GiCSkapTPzHVQmG9LoI
OtPuEDa0zBVhHvqWXg1+FpXf7YHsNRGFJwVjO63sUpeGShcMETvVjn5bmuoxlRiCue5hC4fzwr9m
1x4rmORlzuFfGGoGna0fxmsisgtBE/0ngKJQe0biPCfuAZF6JjpbTU5WAYVL9XZUDVcbMpet3UkL
Z8Uw8QqFErmGF9wc9zdWPbfjPklOo2NB6i5P3Y7zJ6NU1opJU+idhWYDc8sYu5rAbEAaXobmTheK
w1EMPnVa+KPRaAPIUsVxEjEmIQaMj+oDC127bEooiJqOf/2TzRu10214YX7+zcYkliOmvE6TdOjo
TzgF26826qbYsM2auv3ipp6tdXYNjUWB7uwwJHgkVC5NFF8wBeCLtS1dMoOLdeJmVinmOWdbykmX
YtjYSE49LX8ZmLFMNK+p2mHlMpq2Zv7lzs3Mts5OW9Cu1lVyom1X+yjIvDMF84RFZ/d+IqoT78PE
NxJmrthdWh66PyjUYV7fgNNcekxBMwyqWNw+GpnjcQyJ9AmEwuuX656xcJiBwYKeCq4kNEvnzcc0
QmcPlFPshOwMbAvxM636x+smPiF/sx10bKjfgEYR/QLcrZcrMWuCoaxaobjNtY3llVvxHtkBBKxc
2413xOWbYRcGfec2dGUPF01jyB6DzSoozUBvd2kaKNi6KFhso5QxbuS+xBjY9/ShfslvsmbrjB7i
PSYLLOrZj2unYOnMofj0P9vzp9GEhmLSYqf01t7SzYhHWHGredLN/PW51wUvBf8CGmhT+Q7QoNlC
ewUCRnnjsJNw2sfOhrhk7wz9zpJD5mkaj/eKwQNHGVZy+gUnBY0ROFEwPgvWuLnZQY61kZMIt2TW
P3aKtRnt0jPtfAWgNme5QPxCzRqT4QT1f7zX5vPKIYsw4TlIdqqMDat/dukL6w6VfdTIG4sSv1Qe
4rVigDll5pduC15l1P7RAp0qe/O6XqdZIyZryuQkkYb4deIAodsPYHlMC/ms1s6uhdSmz9Dg8ayu
CvcjWOlB9lEdZVhEm1oNE9zEVucniV4GdjoObhETccgNFMXL2NhjRjH1eIPidERKutd5/rsqtBta
xb8daQIEX92OwvnoefRzzDEBWgtgkdHIf87BVHEjjbQENFNnQZ2W5ZYk0svH9A5iU5gHy6qgJlB4
NlIatICg39BWazeGFdIbtRUg47FEsyG9CoGHmGh7Gaqj7/QDdXvaaV4SV2sCGQsHceJT0sCVMBFe
gOb+8iCOg4GOZMOQvJ/y29Y3n/rCVYMKIhNy12MC/S35PtHHJr/LlWrI9IdnX/HC8Cx864PJy9aJ
2UkBIwRYKFyJOr3uFIGZM0A1Vxz1azi9XObs6rNrnjZZVrMTc5q3pMDcMaaM1+RXv2ZHMILyrEFR
255IZi73kmtWF4cAuJw4O4iKfFgD8HlOEbkyEiuJw9LuUQpeQ9wMk6TEfD0pdaoiK6wjCrTHNNM3
zM59kdCtQ8MNZvtWeiqf1838a53Zm5Ov1TbDBCoIbI6SkU2Vo5uoM+IThdy3Vuj11nCHgX28LvTp
DWHrqCFhwg5i5uZpmBRvr19cCzUEU50UGZBFAPWN9V9uNKnKFtwMIzvFe3LI7ut9u29B6Z4+hXsn
KMGJaLqlP3rN3rhxcm9CxmzN49on+BpiL3/E7BqxatCCpGHmgP44dvUYEw+d42Z4gVxf7KIZ8LMQ
dEvQBfyMhmelaq0zhwzQJ+c4JrdN9VyCqStjr39vAwkbCG/IJN82f/5KTFU4tiLYSWv6DXpL27Zz
9o6o17yIfD3zSLSB1QddKoHzzr5bmreVThokHMoO+PlNubXRvcj2Oq57xbe964ta8llcTZ8dVbSa
0Na69BIcujHpBHbORP99UlvR2AbJNSgukl2Ru5FP1tKa6S/OTwmeEOjO2GAY+MIDCt22mPPpBWbh
AZmVuc+TcKMMhVfZPxXzQ4YV9HvWIK1L64SiEmrjGI0BReYcLzFgHgzMpJp+bByA9bWO/dCS6IbF
uWu0d6LzU83L34ZcGVzRRkeJgqgqyzWA97w5NWUCYOcDvoVgphajtbPdtvLO6m0nghjHxHreukYw
/E58wO4nXmn2yyzdYUfXJmAXDgdGgfDUIMjnkNHNjHZtnnGQjhgAvEjwhtyVNiZN1hofC2EdSChg
k6aBLVySsytSr3FHJqCyPVaKtWuTbGfUxWNCsj0FE+V1n100BRZFKGGgCQv+okuXLYhViGqoCGYj
n4ZSe8wxVxLrQUWy7XVDC/chQdYPutqJCQdYuUtDamtn2Zh2FiCGuJ4sPbAcFlw3sfBt0H9HfxeN
SmuCdl2aMHAQ8qatrSMb3wyuHp3c2WuVuXLKF47cJ/Uf8GMYW0EOc2nFiqXOhsyOTzxX+n0TO7HL
KvuBqdVHnCooKNf8XcY6BV18uDb+sbhCBw+o/9qeNvksNIuUNDE1cAnn/DnsQNnCkQyuMUKsGZlt
YwS1GZuGWICulh7GwjYt5RsnWpM5Wjq/4JZCZo3zgnmWeSGkBYNCzjU8VIq42468ekmAVMv7x8Z2
XAt1xq7TtjTE9V72ml8M5Sarc69NMCrpKCuPl/mc1RRLgCcHgRdiCu6Jeb+vAF1eVLJeP4KvL0VE
M3VfVUodwHJzG9fZj9xMbiFj/qw6yqMjxUltsgBYwT2W9dBYOn4S3TlJc+do1fs4do9/79jYH7wh
bbyv8BMvP3ul51CvHEoo/vWlJ0B0Y8X3o/Nvos65lekuPXMuTEkDbUlhRSXpY+VU30HCeCMF+aYY
0f76gpaCAWYqpwMEjscv0pwFrwswRiDq6BXidR4nr1VVbK7bWEhYCcCkqK5D/HOisb5cTk8HXc16
2FD1k07rk2aCmzOPdtRCjlwVZCVrWlwSnr6fk1kqkDqX5uxKgeRyCi6MvqHHxLSf9EJbcYMFEyi3
OhgVpjqo5udtMz4MDNJFWJGi/8njV6n/uL5ji38fBVDsGcLnF7G4YsypnlZwgJDmPrDautuVzdpU
6FLyAFwqMDJ4soDxfX7srSpxIsvEKqQvb7NHlOmD8YZ7Bi7t6hfZrXEcLBRfYAWU+RSUclPCMPsw
IDUpqUixqilNUL/zmwIQltZDxQccJ9vVNvhC9LwwNztFYdezltUNAX5lI0O3PMUbQwfhpmv94s/R
vg8ikLsFSD7X8MWLX+9snTN/l21WGXVTwzuIDIY292zl23X/WIqSF2ubfsJZhNAzy2rQTCXH4YBx
W3OT+xnoXHq3KTa1a7mdX0CezFVfqOVFmyJYkzAhC8nK1JID4B4JC/gjZ8kK6BsUWfbQWK19MgS1
EYi9/aeSrrgNt/xm+G4EqV/vqg/9lLwNDNcyxp3aP6GGBi8TKC6u+dbSt56Guj5nWL7qJCS0Expn
2I8eg8dD8r0dsqAX9Uog+7pqAGqBkkMLRHNUEO9e7npKsgg5VYZsUEANiln6zugq6ula+RpDaGgl
vVnAjOA5MaXW0+AxoGXzRC1iibAJFoUh2cC0XkL2YxJL0oznJPqRFx9dgiZslXtd1QbX/eurB6Nf
jHY1nmmwj0h3udAckyE5pM31YwIEBWDDQAmsBOmvH+zCwmdx8cyBHamD4YzhjAguvCzEMzBpNkmx
RkW9spDPLT4zE1u1rkjUBI9lCUY7cwRtnRP/ur5ZC15BdIzATeyG0wT1tNQzGxILFeDa10HbJfyB
ai5B4zS2Xnn4et3QQp6Gv3VmafolZ5YG0LZlYZXoR02vgzHsPtTGvm/tnPuoEZZ+kqupj57wzcBT
H0LxzB/G/MawoRqm9BhJGeJ+ZcKHfMWF4RchnCMTnliGP+e+zn5RWvBRH1sFcchr/fCPRlBA5EFx
N3RehTYxVGOl2z0YO0TZoAVoAHRVK6+ZJUea9h4FYXD2fskXdQL4DRMJOdpCnGy0Pd0Qw/HINv6S
PxqJKTTDVdsCFQkwmPqcww5P3I41NpZagnhRiSJP8qex/NPwtexvOlyXlQQYAjUVpokB68Apu/zK
wGmJAfM3GoS8op1+U++GjbEhf0s59J/1TLJ7aIGivDdHlHbgWpL6yDUAU14LeEc2gppzQKeg4SsF
2MVPdGZpdhG3LDKJ4AibJXOgSNblYK8s0HVCu+f6AVk6ieic/bOk2c4ZnSXiyIGhUNiH1vgxps9D
1+xEusIWswDnwCc6MzS7fsMBgt9g61FRXmp9+U1xrW4XQ0XYQS/LDV3+AQbMZLt26y46xpnVWaBp
IsMowoxqn0OJzbbeycA5yNXEae1zzaJMq/cjLagCWKllBxI9VMogIMLHFdTlYjQ738TZ9dZqeNeJ
wlKRw4C0MHab3nO0gHmAFKEF3pVB3gXrTbmlG+Hc6qz3wEF/pUVKrB3bWgJv82CkK7n72vbN7k5b
iftRGXCutAZSjrn+f6RdW3OcutL9RVQhQCBeuczd4/E1tl+oxHFA3C8CBL/+W6TqnIzxfMPZ2Q95
Sio9Eq1Wq7vXWvngprL1I2rmC3fogrvP8VjdwPBORFX3pNY88aq8+J4z8jENFzksInwhHZnTU84D
xjz76cehMquETyOsyq2yNyFtmsMx9uEdCEOzl8ZTV8mL9g0Ehe4vcB+iiYya68KPWNhcNgsluH1T
kF1iyUF+0umBZoMTL7KUXDze0M6eQJaovQME+TkCo7GXBrhqCeRImyPdV2u5D28snO0DRpYc3S/X
5FRUC8ELxfYLgR9MYkBHq6gwIJf4bFbnMQCIFVyTtAFzqqI/DFbbOsOYHFkp70gJnuOcoZloVZEP
cm7iyK5Ddzf4YbflhlIF405UrsK2fU4t7TYa+h5VnNAFP2zlZACYOzLAfNmQQVHYGuuXAATiXdT+
VEtm+XYEtfXBmGq1UbLiOp5HGTjHh9F4jI3YHYW1Tpj8Sbtg3ZrthNruNyblz70R3GeyggaUwl54
njyYZvPYpw301bVReNJGzsVI91HHYeQOWviQq9kj6fi7wRvTacsWzdccoi6iM1ehgfGNrL4DDz9k
1az2rjFrFTyZ1n2cyRfG0lU3kB0gnSc7gsN1euh2LWFO3lTcEWm60zuASQauHtM4rlcKAzansGLh
5jm/D0wJloxyx+r0xRCB3+eWM6bdT5aoqHmlL3UNrEHZsW2kQVqr4eaPoGM3+kT/309HahxTMEbq
q6HN37Qo91q9p45Wt8CfQ3fDxDSPy0ryGCDlxKpBcR8OgnhDAbAn3oolyDaHGs0ANmyUzrK9FI9D
NwvVBlw4neKSmj+ETROudPSanTpN1NVoErcK+2Nd2z9FKzvv+mV5ycvxXEL2BuImJADzyVRbUdQk
Ngu8ZnyzdtjgpJ2LJHltu/2qrtz4vjxidk7bLLE8XghbqO9N+m9TzvaluBGOjWoPYJ45GSN1TVQz
kfI6rDmOardwpC7EeswoEBRSMKBgABD2+UApfQVSdSVFgWP86CrQznbZ6vomTnfULFf7ZGEWj1Io
VDQ0MJCRMwzR55iflM0m7Z66WnE09hcp6Cdrs7iE1hMGVQebnEJxbymjY8t8FTPFt8N/CGuaYj0s
Tbpe8I5J7u3zzgWszaUaIZMazV+R1kPzvNlYQbhwgV3evT9WZrsHzn2V1RU8ISH5xlKqmzBIvCgR
66GjxwLkKH/zsf6Ym22fUUdxWE+OZ/agZDW+RTIDnXjidzGElodw4aq66HzTtCSSeIwBzZ+FpI3t
BCyVeBYKuocE8T0xlmjBLtyGeJ7/MTHL1HIUt2JVEg0mCjAag5Cg7BzQBCzs29JKps949shTs35I
NS1E0VsL9iUdH0lqL03WTWnXl4OEUTQdbI/4M291FxnJs96k+impSIyhsxdarQQwCUnw01S/QdPD
v+4Ll4IQNIT/a29a89maUtEreT19HTt6GjPV7fseDUvNa610c93SRSc/szR9xDNLNkk0O8csMpBg
4D5OC4o4pCEpbKLiKW9A1I62+D9PQTGHAj0N0HBP3ehZIhFRxVS7ARl8mfdby9S9ANQKYPfnS2Hi
0toAJoZ7T1JDKBl9XlttD8gPArxIRoO4afq9JfZNXhmbIGEu8vu/CLbIjTAWDBgYsJYzaxUpWaVM
wbZJQegPAlIzA6f5Y2b6TZhvr3+1S0fr3NbMP1qppUqmwB+D/jumlTDdss/YUgI/5wn4HWbPrcx9
QzdEDJJlHYLM0pvGFNC417btKn3uPd0fNrFrgrNscQpy+v7zw8awiSpyPoJ+zOxAC71AYALHBzJ5
6WmgpEruglMK0vjKaW6yJ8tvQHScbuRHXmLuxK0WTsSls3dufooFZyfCqMceZRvsbWfou5gPmI6v
I6/IMOBtauh1XP+Sl/KcqbsJi+ComqTDP5trArst7Fqi0AHoLCpUhgtVhR5o3ZXp9ascpD7ZqnZj
CYr3hSvgghOB9QZixJiQBJ3KHGfEwPZvGUGpnhJqrZhCvUxp3YZY/3w/P5mZ+SpEUnmXVT05KdbG
zJV9TJ7QhvMjli492ZccZxZYrDzjpMDUxalbBev0p264KByNj8VbtjY8vtV3uhsPXoKM+bb7CBfV
ZyfH+OK3mB6ChDQ2E4igz1+yjYyikqpQT0Z/H9ngLMgx3GO89NZHBVG1gvQL673w/QCIVzHXgsYl
fGd2TkpcfKFaQ3dDgaw9j6CMDlV7kCldd9BL16sNpSXIBwNg8YVrquRllBcgEYRkubEv9XCnRcoC
UvjiQqacbmJGtL90+kboi5uZaMnJSpgzxhRyCGN+PxZi6Rq/dCHghJkYTkRDWZ+PZBAytkLWyLjD
sNnGZr4yWvOo5ZjBy7jHSfr0F1t3Zm7m+bYUtIxIoZ/ywX6KFGDiFdPOFr7P0pqmzT0LV0WGOKpX
tX6qBWj8uWr7oZLskwHEQU0Qr/ouu7++qkvxEbcpuHTBK0AQOj4brPQx14ZR105cV/aASd2CrheU
+6mSuiW4zRfi40XfmIiv8SJDJ3j+yay0GSOeMTwDU8NNWeYMxIRgQe1dX9RFLz8zM/tUVtRElAOJ
cwrTzkvghvZSVfbyQgDPUDUsA42zz9sGVR40OJQUCXdFNgZAg0Yh97K3/esLuTA2DeIAePd/7Eyf
78wfJhkwI9fRcZjkAVRf96oPKLN7bFsgCOLhjBiIylcELdKFU3yp20KnBxnDQCgkd+ccT3bVN1EY
jRrCr1z1z8Evceq/J/64EXvtpN3Wz8FL33gxetr2od0vvdsvnINz6/NyIySH+qxt4ZYlZmzpaPGd
EZKtWZqlY2tgvyAF4//8ZvtkcvYM5UoyxUuOxRUnpWSOQi1kYq+QW1lf/6gXfOeTIe3zNw2kbVZ9
huYOChcoXCUuHjyeaJZeoJcSvk92Ziks1OKN2AjxBemDaNcE7pP44a6X6xCXp/TH7+SjXkdvS02y
C4fvk9nZ4UPu3nLgKtCmg8TdEGausniLXZjusD7ZmB2/Lsl0JZBYWtaX26JApydCd8sDxswCcXry
3At6BBrfa7XqPpDqB/y4gDpKUy2Eazp9q1mW8OmHzM8nenS0wbDxKXgqjeckfU+1cJ9p4iMilWeR
ct0nLIDkTfKeQVhM1PW9Vof2RjOrDc9Cv0z0Habu1jlXtoMU35TRepNZsC1CnbhhgyuzrskaVQs8
tTX7WQsyCV0hfSMoVEoVoM+8hnaHxlZu2jzeKY3YFWNYO2lTr2jKjo2CsqberWiPQ2sruJHpTztJ
VhAc+dVigHeVT4UQ1WRQBR8nCobES1lAXYrT7+RWXfw7z7dnnl9CVI3Ela2dirj8Uar0PQjTCblS
LFwzF/yD6XRioUfnGeO6v0dazsKmVSB4WAbvUVQ3GSqfmDYKPPu7dEFNkXvDfumVcWG86bPBWbYo
q7rWQsjTI1oaO3nI7ujRcLKtskbf53+w9/XW/mTud/A+W180ZIC1AB5xStUjqct1mWG6vTA3Buq5
14PV10CMEskkyYnKD2Y25wC6ouzoWEoszJS6H6BzVrfAWwQ7i0CJDqCH69Yurevc2uw4xSmTBXyy
O1mcAppkQSLrW9np9yFlC33iCzfr54VNCz/bwqBMqJpDPgzv0nxr/gLXfbMOffU1lE5wqA7tocVY
mtRWwVFZXV/k1/j/2fLsScpCbYxMtVdPdf0obMMj8kZniwN3S1ZmHmliKAHCi9jKyh+g9uC099yH
IjRYZbvv6iF0S3f5zXThyvm0NHMa4Tjb1FxyI0ba0J/KF7lKjtHruE09O0MzS7udsI9R6PQP/aZ7
vb6jSx/TnN3d7SBMK+1x3uW7clsdGVQeMYFn+cT6TUZdeOVbDXXDG+4tUW5cQCZ+XvIspqUYBclT
WiMDVONnvQsMn8os9lR48ias2k1PLNxL432NCHEMQYG7gG+7GOvOzsycuK2QaarFGfZ8QtdC7bK+
LVzFnaoqWQvFqqXr/UKJ4/OCZ/e71StWatuICNqA0UrdS+5Q7+NPkJLEwJ29Vh+xyf8D1fiUrXy+
aSezYAcDzAK8XfP+Cto4acQ4Jp/6COM/4UY84LR2vvJcbbu7PnH7vbo0Hn75CP0xOfu0RigxEdfp
LagVdOb0OXHtsb7NNGCWiu4WTTggXRTrPq2MNV6oodOqDXGIKd5BB+foEIJ2iCxfFlz9a3qFfYAU
BGaBwZP2BfsTGTzpizzAOMhDvpVb9Yn7lXVo30fcbeSm+yhGD82+60Yv2Zyo0ibOSIYmwyzdqjWl
rWhbdWDUrh/7QY4eREWXUI2/5+PmXxhqtIDYaLAD7aLPwcPWi1BjHRwZo2fI547RqKxa/UA5dFvH
Fkp+R06f2abL76+v7sJwCErXZ4Zntw7G3NJB1xAq61Xr66txS/eYcchuLDc89Qf6hOYQqDKvG53C
77XFzq6fbsAZ6gKz+z1fo2+6DZj8Nv/DaZ189Jqd2WVjQL6XN+nv6ND76SuYZzzLzbbDtnuCpt6C
nyzu5OzSaayszlkDa+MtRjZc9kwwqjTB3ukv+ht8txR+Lx3RP5/OUGcXjjV04JgURnfqytTTR/ZY
F2Ida+FCKLgwj3LuIpgB/OybBeuFLKaFUUdFF8VRfg539cFaxV62jr+ZCnKG4sb0su3EaNCti4d8
F67+ORL084+YxaO6GexS7fEj7PA4YEoWauFOEi3Ru1zKwc63dArEZ3c4HDMCoH/AlrLYCdoCY0V3
Rb3n1gIG7XJQ+c9xB1n/ZzuNSMyQ9gly2HB0OrN0U+Xj+hlbiChfhXTLJAFDQYi7mXdezFLdBTkx
WZG4Fc+jBUbfODXFYUwsG3Nn5dZQMNhep3GzcNYvvg7Ot3QWYNoW4+QQPYD3sHe9AbTJ/MYr6uaY
N0mfrWFj8HhNY4g69NDWhXR2j/bq9a24Hm4wCjHb7AzN21rg0kZctbSnAmDxHmxnrXKD4XpnlKPD
62gpGiwdzlnsCQkX0P+G0cYP1kPigO+mf4tWHDMfreZohxgztC5k1xdTlCUXnoWhaaFJpwbdyX5g
a9I5kJi9TW+jWyDm19m2eVTADZU77X4ps7+YG5196PmkeSOshvAIN0m3YrvxQB7x7jzxG7GDjumh
eKg/oB++tMsL5+j3ITg7r9S0VPBY4SaRK32VvtNNcsdvuGs6gyfuRhNkrUtBd3GZs0CU09osWPH7
UgnvDVecsl10O+Wc4Jt/7O5jP3eX6pELn/T3ETtbJR6AdiCm+5LEATjnIrP2Ori5o/NuXxXZQry/
9Oo9/46z2JQNesjyBgeWcNWVeMBI+UP0uDoxshaL1+tnc+kDzvIehEAjjxkbQaH5JvNnkDssHP7F
7zWLP0DiG1FV4ntpbxR1/S3KyG6w1Y/sAaDLwAGU5n/gvr34KDvfxHnMgVy4rqi/j3+4sftV6sW3
LajpH+UOA/O5X7pQFo8wpoDIAH65hXOxEHzmJaBGo7wPa3zCVD6UAE72b+Hw6/qHW/KSWZgpwlJp
s9TCyeNvGBLEbcJcBfwYbNA9e0mbZ8HYvOQDxoSxrbRGPZVB8KDL2tGKNSA1XqhkdzlAwdeXtrB7
c6xFVOQs1jqtOyn2DxJRsNxEjmiXul1LjvmbgOP8VOOhM2ZTIIkOBvJF1Y/c+KEGMVTrRfehG2Mm
ezF4LW3kLL8xSVoowoBb1h4k254Z9WrFDQ0neuic6QkLeNDdGG2CbhWultqv0433/2fj6Kt8voaV
kgDsxLFeaj1RexMVHe780OuNDxPHsFkiMFnIx4G8/GzPAHdIVcnf91FxbO4x07pRIGS9Hrxob+xD
zwCP2ebfec4s1iSFtK2sxbmDOivEl9Cv+VCtJRaIJfechZYkMkims7g/6RhCC3Xm8jF0JF8c55gu
smvfa5bBWKNRxdpIuxPoHx41LTZXii2G9VDyXyiPp16gdo9Wre+DUX9NmjR204Jt0naJrmHhhpjP
IjRWN0YqQUoe1v2Rhe1WZsPCZ1uK1nPmHbMZK1qXDCc+d9Kt9LpHvINVp1hTv/KGxtdWbFXuIr/9
pj/+K4+Zs8LY+hAM/YBKrBWmW3Nkt2Ux3KdWfnfdzNJrQJ9nLRZPeG7i4HerwUc6Gu4Y6qETL3bF
FnPQi58MSErw6oE4BLwon09eWIrYrAssStavVL2xkwVY0NL/P1sMKTJW1dBqOwm8R5l4G8elWHU5
OJ8tYRYoSwo2IC2GCXVHV30CWLgTryCuBbLug/SFO0KO9tZ+VbO/uXvO7E5LP7sU4jpuGm6N8IdS
89sYXLz9z4xq6wV3uHgPQMEF/G5gkPwyuGgOMR65bTae6hxSgskNlOr3mRCHbhA3vBa3MXCFoZ2A
BzYH15PiST6+i7bxlVYHXSBkRZqhvevrcel3TZ7xJeb8+V3zg2hXoarkQTuehqjfaJL4YSU2iRY/
id66N+0C/DPqrz6Ra2AyzTD0FrblYqJ9Zn7muEFbmznohEZ8dbart5DCWzm4H7ljPnS+5qmb1pEn
9jf59pnRmTfTnmi5lRrtaezTHc+MPTUBJM0r8RM46zsWjQvR7uL9cWZv5tpcgO9cDigblaGXWN0G
4ISdZUT31/dyycrMkU290yDbSPAMzV7r6nUU4VYFSdJ1I5cDwX/dWJ9d8WGhdlB65yPywnrTdTrE
zBaW8f8Egj8mZle6UKk61hFuQW1dbqujeqNvUOyKHdNrPRU4Frd+Stf03zri7I4XA7DEIa3HU5UY
a9TE0VY39pEmfsWK5TRmeiiZAASfOYYKQr8aKPXAvGdh91xCvDgf0ekyl8R4LvZaQGDyn5ihz/IB
anCT1X0+VW118CDwO730hSPdZpus9Hi9lKsuncXZA4OzIYrqJB5POYI8CVC4Be2QIX8ZoA++7kUL
loxZHXV6qjUYlOhOSWfeq0OyMaX6JPToLtDtb9dNLTjsnJlDV4eRdRH2sEbXJh4Sr1X/pYVZNAFx
bhQZKc5dW2ZbU5YgLnj8d2uYxQ+bgy/ckDrqPFX8GKXGgYzmQoha2qbp789uQcWsCbj2EaL0QcEZ
+1ngBXZ9ERdGvFBP/uPN8yG2XCORBlDneGrj8tloWiBIRdZipHZYKUW0HXi5KZrqRzvGwmk7ezVW
BTB6Yj+M3JPExCD+cMtKa0NDskI3Y5X11bbIUZC5/juXdmIWfgD8C5VCStxIqCa6TWKB0ZYuiThh
2dfvXWMWbwaosJrD2HenQBliVwW/JUmqu0Lhm8ZqNpkabPIsfE8z1IlT6wEZP3j0WxVNDp2vh4G9
Y7hxq1HtkIXphgRiFxukcdUyAAur7do0rxzcOh+WWr7knB9VoWN4mQvD69Teds20Kx1F1wBbLIvC
IZRxtxPR0YyqD1B3r8OUP7Rs2Lck2SY6u82G0B/S5kD19EkqySYZym6fKeS5LQXwRkq2bvtuXNcy
jvxcZoprRBky3ibdtmq/Yr0lIZxcNAcFfXNfBhFFBBXMbWW6KzCxCyK47x0rvokKJIZRCBRJ2IVO
J/m65/EqH3oQUaUC+rl4JKvGAe3KUz51gVnLXQ58xCCULTilDtXQbwK73CF9uWWFtpJB89z27IF3
6luXJCdOhxUJ5KqM1dsyhOYdVOhDD1OJozfowWtdK78qJl76rvQ6EO4qojjEuvFGK+MmzCKAfmlZ
7SBPuuqIBGVe2TtEHVxopq21QvfVkR1VUu4TvdqlDWhnDW10ektF1UsDgj4E1XqcbMI89esx3zW2
9HNi38Zg3VNZGgE0k5xoVT3VdXo0S6lBLhyFVY34ndC2Way7QYIWfza8jODWzQ12JywldtKoyBzs
/YsWN6ET6ygrDP2bUeurUqP3Om93jGl7UoxbsxUb3tGHpNO2sm/33GC3QmeHpgFpb217dGB+22Ls
vexjR4mocCxpMYdC9D2h7ZbReOGiX8hXjNntZrYEmu8NUgk+cldLnvEeXBkJ8a4f5yUrs0staRMz
Hjp9PIVdtgUCGaP1UfqrreJi4U5bMDTXrxcqM7KA4k6zMI9RimSriOZGK5cSsIWrk84SZjD4a2C9
wn2mBAEa/o2jaYNjoGHcNwuB8HI550/A/j2NeHYnmFnCFN6Q9jepVdU4/TrYGg7O84uxUlHEDW+X
dNmmj3HlMTKHypm0y0wDXdaTLXrHaF8Bp3FT6xE8x25l7yJjV7RLWOHL1xLatjbG0cHr/4W9dcjT
hNQoq6o7voFyZKS51U1wMl6z9dRj4I/WXeBQV9sM+8x+hG7HUtr1ewz9y6rPfsHsxqFWJHNCFUx3
29pz3WY6UNUmRDvKIHHwkpRgxjXu7MzyslKkrqzL1q/M5j5XmW9x41CNmb4zY0ofKlGMbmLaR5KH
xyRVT1VuxR8YzAoeO7MvvQzlIoAQDScQ8gZELYrXmvYu16GYzVuKWxXshc5o4zIwK6DemlJ269rq
pcMBQI9ZgCFR2T/bhMcuOowFsE3DgxirozUUeytid3oSKk7UajdNV+Zu2zWZYyigq+rz8GHMOaDw
lhl7esbWud7sDaX8kY82iFQjLgDdN/ddsu8ZhXgDrbS7TNUx0FuL2BvKFJCflEM6iWLtkOkLAIaw
ar9KtbtGbV/boohvMlkeTZKPjjXE/xyeh9Tl7AvNLmuRF0mRBGgexzS7ZwTjrXX/Vtl8B/6Q947g
evuLoHVmbx4aqyzMdY7qWI1aETEtcJm2nm0sJK6XX1rg+NNAc0ToF4wjCTM2NiFKLtCK9q1VG7pR
sy7W0xRbs6XP/QP4hEHVvtQwvRjCzszOc80aqpUJKBROpjV44Pt28hbE5eEdxm7+JviDoBFgb1BM
f5GwzKF0UlC77U4g+NhC/s4bMvpIhLEQKS+mjGdmZi8Au6BtqQVoXxij5RD7cSgWn6cX08UJFwZh
URBAzimaBC+EUlnISvO0AOFFujZCc2tF9jNRAo+YhdNG+X3VRd/Q2nNMdfSvO+TFFYJMCUyq6oQJ
mh0AGk8iAEGHy601v9W2vKV5vbpu4uL9eWZi5vNEKOGIIe32pJjmu2hSMIOSX1WQLjj9Rec7MzPL
B9Rh6MwElBOgNcCrs3FNUe9NPfBLUv7Nk+qPpfkjN84DWjEDl1kC0Z1BHsG08TcpB3RMAVOmoCKe
Cx8X/UAAb2q6U0Mk7gXkb3bkqktSvRe//ZmV2fWktFFPMcYP78awci2+jTb9l+uYeVcStkNVkGIC
k1IINwKqq2NwZQkNdjmfOVvIzMPSQIpajSzM59xxdTN6yR4z2Gs99Tp/OJTjNDq/OL960avPbM7c
TRvC0pASEYhp2arXH0QM1rhmqcB40an/WJnjl7gpZCbHGNPX7Y8gAG3iBOocIqeh2sKnWnCG+Vys
GGjOIPQGmcu8XRHyI+DZwrG5uBaqYuqWgS8BHf3PlQi7GWttsHFAZWeMjhpaj6CXCb0A8z0bpcqX
dPgumgMTLdjvICkDZrPP5jq7sMJCpPDuxnLCmPoW4NJVtjeWRGUu7tyZodkxQuqmIV3HMaLCSh1h
iR9jni5cREuLmR0kCRlWY8wy9QQVIsdMpFdpH3FpuFwuDZQurWZ2loq456wY8AxhDRA8BQdhVmH/
1duNTXJRJuIoNH8+f5vK7G01zUv1JLPDKI4K2/N2obF18XziCWwZJtCoX7J/aUIid0gHmJAqEMpt
4nSc3nZWsYC3vrhfZ3ZmXz8SUSl5hNlAlgQ3jIPWtqH+X1ygZyZmHz9gaZ4zDSYUMwIvFcBc3UEi
GPw7K7MPL2xu9EoBKwMtXUmO+RhCgWIhBix9lVkMUAYWJlXM2lOLDrQVVneQ1IlcIkCBeX01F7u0
GGyfKM+nBHH++jOlQksygMc/3Yptchd573TdbzGgtFrCmE4bM3/lnVuaeYApUOCRKppOLClezS5D
zt2CpIwld3pF9mIQr3WS/7i+vIuP23OjM59g4ZCpUhlg9A281L61Ry9lrb7WewOKIT5zwKC2Szc1
mJTRV12q8l/yeeSqCKvQiIWs3Oz4osVPGhyuSeI09/Oy8+tl1OnUKfiyq2c2Zql3q2hmZBfwlAay
yzG6eCEDhan6Q6lLT4yPQ1whOHVOb79e39mLawNzsaWC7MsC78Dn0KQPajkGSoRImwTOWJmO2v5F
LAcB+38tzPwlYWRUmKKgDq0mvmZgoJSkHJPLoRsEmCC+vpzJD75sI1DyFOzPkJCfV6OBDjC4MGFM
F9+CFMQX8l3vb2nfOUCWLti6dEnZBih8TChlAeShf946AzpHI9wF3dfiFefSE+AOGrXML8qlVV0K
I8iMCejYdNQu5vQoKJwrnMq2PZlmhvHnd4grgh3i519s3ZmR2Xdqm7IQtSFaBETVGcPnVIV+4pD7
IfKvIl5a0teAZRIdaQowSeAmsqAy+Hn3UhGkdlFD4NlQer5JUtARQUIeXREUWlAyYz/UJjAOKYqP
O6Pg30UYeXm+NA4CEeFLDnO26llgGaq0pEqDrUXpunWETJ+VkK7rtNtxm/q6Gf6quYVRb2b0DohV
9rYNSWBAjDdhUt9GYbnjZrs2R/UmHMFYppUDxnCUyMd39PqueCCNAkZC8lAwdWsnwzo1phFyqm3G
sd4BugyoQBQ+xVRukC96Na2OEEpx+y7d0ZYeS0iLOSFKNRlqTpYiTcxKYpQEnJFAwu+GJPQppQAu
JeGDhXnYQ8dNVGutW97H6rYwK59X5J727I3m6kYDiT7KP3dmHKuQFx1/1j35JnMNlTRA7diwYpHV
u1GU3CcDiDRpZ60kb/dmQoBsFuFNOLAfwwAC517pULCtgYtXOgzdZ7ZYCVpscs1+VBX5owpI66QK
TxyrJjeyyH4pVdWtUzNTnVrHRBT+DULCU1sC79jQPROql0hMlZf6lmblqgDJsRWN31SCGRamqBas
K5iUBsTaLTXxPg5D4JggA3CjgucruxWDE+DYe1SJ34NWlSsUR167KDmA+6B08gySeSQa/YEbvlTw
kbJce7GT6C4qxG01FjdNjSKjFF4dRVBSzmoIEETxAOFgaB4QddyNVbkte3GLXP4m78j3jqdbi/Q3
iJyArVRc9WRG3jKqu1EqSxdSTntI7vgRqQ0HjQlos9T1ccyhkjJWaeaDaiV1qbQLJwqoXzBQfyUc
/YlCeYpzVBpJXj4Yilo4ocFKBzBlPyusb4pg31TFpA6KmY/IhtgG5KXbmAeuXWsZGOXUu8DGFZwD
lZuPiQ+4LApF8gWs4w9RHK2Vpv8oaPmW2PIRDR/VoUzuWS5fK8F+GX18AGGD8KIg8wM1+7CzkTuq
AlfPtGKboUgI10SLSyeA7lWxY6OM4xRGBwQKkSdd8kdVh3azGkHmsYbeM9gsncyq7tIK3MRt0T+S
MYnduLeOaZ9vVL1/zazieywpODst676HwqYPzcf3sCYAjYH4DWSd2RMR7QEqQQ+DZLe5ZI2jj2bj
NF2LF4fup51yKANlP5Rl4pAOFd9YDZhrW/yBJRxyoRZEcKropseG6Qr4kVEnfmsbZTek4odtmauA
trkrGugZCtMEA3CFOQg81sGzkrt1nr9oGWVeRYrB16Dc7tYV9M2LroydQbdHz0xCzHYZqLyUQr1F
LeFH3IFzNSrxE7VCuwHc0HYHm9deIQTYOi1UJUkADqROJw+2kYRolKkq+C6tk8mUragbDKRB49yR
ZbdSw/4Ouhiuplq7uBDbPDZuA66/o6YGfHzDX0GxtC7M/okr8RMOBYqruZROZw21046id3kPoFqM
zyFHFcj9NH4KqXzMWX2QPQYuMrEndT4csi4ZIO0hAGnp63sl4Bwsi+pLaotTSljkBml4AkG/5tVN
9wwNIt0tR4TnIKgRivIAqgDtBhxDjwFPbgAu2Ju14TZxfpRZM65jGe/0vFsnQVSDjMT4XnbGttb4
2mqSp56PD2OUrrQwa9zCjDR/TIbGqRp2n2s8wMSPRDQBH6ydZ+sCvUUZ6J2r1TSGylK+YUr7Bt2n
icBCJphDKojX2dUjSBGOg+R3XQ/l70o1ISFelIeozhK3KCCYQkBCy7uJpcFU1tAcSB3NBuczPsSp
CosnVRbECToDtXlbCIfmirWtQhDnNlGe7lRIkztxbHOHNuhtBAr5UVW9N5BU9cEk0HpVod6Fyfhi
xIqbGuQltkxtY0sDrRZ0ud1qMD5UkMO4pg1GDTXjh0StSl+qRKzCpEXqWnSGk6J2urJscavk1UEv
IZeWxrJ0stj8VgSgcGGVHfqWCDc1h04KREbWmtZq2xHt7VMlqy1X5XOcoOWg0nBrDzo+VN+iy9tW
0k35uNO07BT1BhRJwuZo5sY9FggRgBaob5l9ICXzFA7SvhZkCStbSz4wR5GskyhiTh3cVWW9D6Hq
Bu2EdthaYL61gabzuIYxfhmP9DsEhqKdworA6XscblRHPAG5A+RhhvALsICBbw9CUUidHBmWr01C
hSvl/5F2ZUuS4kr2izADIbZXIPaIDHJfXrDsWth3CQRfP4e8Y7cjSCyYqumHtq4us/SUcLlc7sfP
QS0JSl0aJq8VEPT4mIPGSHBpG2b3TwkNy6w2/ilD6KTIBVdR+s66NQgbNxrDHC9rBievy99pBaij
mRY/Lat4VZr4Wes0gX5i8xj56jmLqjWnSesYXfMSM/8XJsohthDjFAIdwR2r6t9JK+lYY79lNVHs
Xg7ZJqnZM7ghc0eLJVA4VMVukLXQ1ogALYYMBdZMvMcUzNOlotqFNrwwQwvd1FD9NZPMn0mtf7Qg
odbTvDgUxOrfEK+tNeQAxZrS5kNrrIfQBEawH51YNwK61zSzcRi4pBzRmHgEpEmaOWnb+QC843iU
gp4syGs5UpsSm1QI1yYTjwEtD6lGeziy/tE3MoKkYnygNRHaVZA8FkPp23IaYe4aVXectn43ROwp
1WRgT9geSu5vkBw/Eiu996k4RTqAAd3oFIoa2wn4n21adM+6Vh2DPv2spVyczJEQWRvyd6BdT7yG
kLgM0muWt/3Ys0tWvqEdylTe1GEROizJN03oPxIE85WqdciAfFArAKwoQwAOpMoF3wRF/RgSs3Np
rkOK16zvcqU6hqQ45bzwyBDsEq3PHRWvwE3uE4LRAx8cOW2I4ePSeCEmBVeDBSlzSoMUs5e+VxDz
iSelta4UDLmrIB+LQJ5YN4O1JokBJo5IXTci+gG42BaS0xsAUH4HRNkD1LA2KHAbPG4f20bdJkrT
2lmf7xMGFukKU6tSn2+zTHGDOD13WbLNg+zcG/6+7tkmlKFyLlIZ+iIB+8TAtzvoCRJJ6aSykYDY
8h/xoDlY4fCZRu0x5PmuQ97Rk8KyWy1ECO0+QGh3yDppnWsQewhU9VQRXIm5Lj6ZAho/U1vJXb9N
8DTkWnSnhLGLRiVUfjQ3DaK1VYIHrdBOcQHYB8bvEX3qtVLHYFAV4Q5Co6Eb0UocIr2qT3qHm7w1
tLWi+3vTJ29Vah5rqbqD6PEd7udDVtVvHUbjazXZlsGQuTWpNqlRnLpG95qaNbZQlfdIGg6KZEl2
HSNwctB+26CZO/daS+9QrPAyWpu2rOMjhdwEADp/As3euW71J0lR14SgX1y3ayPGhJPGhiMTzMej
A7KBcYz9ZzuD+fsSetBSZG2VfkC8AG2LRDH3ogW/2wADqMi0xMrKw0NZsl0dlpmdaP4diFufYwMt
YLW57wxy0Fqy1zES5Eg1/wG8z7pWuhTHDFSlVcPW0hCfwDrR2XUC1kStjU9l7D/kfEBeU5bHMpBe
1UTObciXPRalWGcK2O27ruht1eh3gBicYh26xRTKg7aZJm+6UR3bsjRsXS93nJXEZnF4jhsZQjcS
WtxxflYj/9BE4t1QrDvWNxwsEOgiJyZ7zXj/2aTFczIE9yxtXquiEDaDfsDGb/mptJQX9OcOWiMq
jE1lW6Pg2zaqNoNk1U461KdA9n+2Uv8YKfWjFItnUIquEEXOZagdiAo5sRgvFzy8ViDTOlksVF29
559RqRY20fJDIYufSDF+KkJ/GnQU+vLkoWwgcBgX72HNvDgpdMckTergT69No+2zSP/Ue/WsqtlK
NZIDKYunhljvhp7f6zl4owsarQrK1q3UZCtWD7+tlP7G1OkTDTHx0vB6FWXdXZn56yZk2y4VtdP5
6R3jYQWAUH/XFehcAxoUGmyHVwixqxB9dIUPR8mS15opr8YbLgqTHUnJhrFIdQbwAOqZth1SDQqz
ffMkB9AD1jTDNXLM10gEiWGWWGdSsWNv0l9h0O+zOjyEFQK9YuTbgeS/iIWhHD+tfoQJlGNTxTin
Q9DhkmohZWOanyEF2KJmSOfiOj2UZrSpOu2NQ7fNRjV+B5kfZqeDBtU2VV5RrX4wodKATD4IbaAJ
l+bdv8ahvhVBLt60k9ImmPIlknMNgCSjVewuUvKNEraWowZUOMxSQ/y/JtuRobJWRdAfTPCS1kmb
AjIFrryhepRyvhkK+qNNC0TMVpwE8PSRrld2F0KJXW2RXddRYGtAJW3kHJWj26WI2cqKBtaksaoC
ys1J2RTNDRMsijX3Yj10ACXcyNbzgCeZDMGi25bGn/R9q/5raQp2KivKB5EkIJXbZA/qVt916/6Y
7heF7uba3hBfMnVQIoOZcMoHpTR+pxYJOgClqj9GFl4GuH3iKF/FTH3qInLvY1ICgnSg64ifY9Eu
sRPMVpDQ9h6ZziGWMdU+z1suLJSiZQA/cif1jSMtwDDU139T67swM1YbL5BWcp2pQRhgO0srtkv/
acRAtmJV+MHq9nf7Xj5CN8W6sDSpW1IkRmZjFIonDIgqM+FmuexZfhjZJcCUgRzu6hTcwZCxzEBr
xBO+QPQICec517n4DSYFrKHVi6YeRg2eYEB/L8coopSAKK0pt30syWtU43M7ytKDAL7Tyaj2UPht
vJPbyHRVqTzpQ70KtEG387oHGko1TgNXZDuRg9ck7OEhZa2ujEblUClQH+usxo5WNDj3vVq6RYkf
ztPhUYishZBRfR/r5p3QSQG5hnZY0YK/43C+6AFkB2VrM8T+Vi4k0DPiZ/VaCI7jgEgHWQEuRzak
3CkSBcLsosldGglljZJL5EK7RnEStTyrUJ+1hUSNFcdFCgbs/iHTzXvIY70VXfgMelLozxn6uYk7
t2qrTZdnBzktDi2JXmox7HU9+UwiObbDNDhhbmiVlHigy0HAbYCEV0rdI74Dr2x3Cs6e0dxZAkmn
qiV71c8gVpN1bqn3j1Lqu2UC2Sjwi9FawybUoAK0nNDApV5pn1IYfphKdsQD5S4PhzVoFEBFpuyQ
kQKUXNSbsVzAQro2RHc0ZERfa0AWngQaJi4xpqVGutOV1q7ExYPHB3ULwtfUCv/xUSpzTVl1kPAd
McK/DyzcamWDeK/177lkrdRUfS248WmiO4Kua/YSUTVyEOa92EB1QBqOCTNXalFCCJnumz7Y8iZ+
kjTMXxJJOZoRBiJifDYqvFTr90QEjZPJ9XOZqT/KttB2UifSo5Ilpat3Cgq0ehVnzyT0+ztMM7d2
XydvwEbjiuswd5WpPny+0w85vK60yM9MDYWbt+BDDPzBtwGZfS4Y1TYiHRJHI228UkP8JfXrjVQr
W101HtiAXH0Ydj0BpVwd/SNr/g8j1zqkxb04JFYUA7g71G4QZprXjxuj8bCwW05eecs3nZG+xXCg
TUo6c+F6mOlZoMlFoWqno8iPhtd1lDHE2G1X0bMohxyFrXhToqtwO77M3EAwYeB4Y/sgWjep7fdC
wZPM11EMh3J50yVrP2ocVU1WXCyU3eeY0K5MTWJmK8Kk6nzwGBCu2iaKBdk4AYxqEDVPJgYVBygW
tjrKv38uVQICXgq0KC4mqAMYk9J3k6HaxiuLe0KuHEWmjuRbqyGC5A1bak9+TfhM7lmKpz2E7PDh
QF4zudGJanECbAfuH2kNL8rx0AZgsiij1mm0ynICTJQpnY9WV/BTHwZtC6q/DHpJ0YbQfoX3PF9D
ou4cVS20QHJeuqgn/rBIFTo8Fi95fh+FdXsw+lLbpEn4IhgQMIM4ihDUiyi94ihWhrzqeqo6PI84
NCSAcDNIteN51bhV3J/1ug/XqhmgXseRAf+hO43NDrQ6QOYPSWp5CjtrwGYqZQYK3pHltSgXjWX3
KEXtkA3hUvr37aqfNFYmp6NlkNsmFI2VoRSHEvpOvp/gVPPVXyzpon8z8R7ZaMDj3MNMamX3RcU3
WhO7RuHfFxZ7vG3q+xGZLGmS0GYotHdh1nReQp7MoLIjMGgm0e8waHekPuvmE+ahgBXyF5Y4t5No
Olu6PCrIg+j7Os4IiRhBJGC2Bks1zXtgFYvfph4tmPkWznSFyhAVA12ogexs2oI1udlGchJ2niHI
Tz0NCsfsWsm9vYdLRibZCgNzssUkDFaDwMk2tA90thZS6W8h82sZoM2Bwq8Kx5h2yXMNyUY7Tl6x
urSrFjx+qN9KdjQYO054uWBufkH/mhvTs4tUk6mZ0KMW0GKiG+EK/VfM34d68qcAjnFRwNtSlUJJ
HDfCtZWYVibqHEDE+uh1FAzVY8h/NP4S1dU3TMVoxjLAToiB6u9CRF0gSYYRlGAqIHsxRHspKVwT
lb9ooA7liquIBRjPksGJO6Rg04DsGQzmSeNA18eJrY8GXfIe3YvQCDAIKi+EwHGnrm4ASMvruJYN
gpsG+PjJDQC5saYEdAhnmH9W0WOoGch8PuThJy64/58pYzKV2ZoGY1ILlHskc0cYzSM0VO0+ALtm
HKyGoV/gxJ1x/BECQECwOYqYTEnCBrXFz4xxfnur2KWA/TOk0rHaph++3CSvt8/xl8Lgt33EPfIV
lKApMgatC79XdeYbVQlGJ8x2uTCk79un6FDdiy3woPla+xKGUR16YPzMt/qfx6oRw/Zf6xO/iXsM
0vQRrFPxmfcffbyQd82E3KufPzlvFecxrknMTCuoXLS0G4ABT2y9xb9u7+NM+DB1CvULiG/qI2bq
ehtLKc161qoYP8oGVJl6w0U7ZZGo59uzf3T6Cyvjb3HxsSwlYOaQjOHj1K/Ktdj622oX2yPT19LI
0dKCpn7RabJatxjb0huU/zgt1kXkp+s/3zUUIlE/sCg2bXoj0qioUNADfF4uwBgfGsoqaSS6YGTu
PBnou6kjBQhEXSYXiUTSDFJmQIOHdX80tSqwfV2uXYAhHmQOuvrbS5rzuEtrk3skGera0sMMcFal
cAcfY4+UbAy0Ff7CDOhsVQtkvBQ3ybUnQAl8qKsEOFPDTGwrO6UFJNT6pZR+zgkMRAZNg1oMxRZe
W+E92pZDmgCqjwrnvVwMiat2YtHM7J5BqQZXFUjiIfNzbcYEZ4+RYgDBU/UfqQhtGQLxIvnnz3fM
VJB9QUlIAbftJBQAAqpyrQYibsgBs8gtGyp6jtn+/gsrIPuDYsfIDTzFTQ4ZjVC1wkMvtHpbs54Y
vktE/iLaWBi/tYDfInhMTs+NWqJcWoML2DNoVzmiqNC89v/8GoINHcz9QFdYxnS/GqlLB7MGRFKr
32U53VU+Gg3PBVmSspr5+Fd2Jsm4kfQisAKZo+5l3dWBz22Nd5tOVhZOzHfWCJx+GQEa24ZWPhKE
ay/LokQofS3+M7Y5uLmbntlW2+jrGOq+/M8TvUtj00IwHi01J1bHvby6R2MEPQ081BY8eiYFspDl
EcjJ6UQDVuN6QWQwQj81UNamUnSOSfdIhg7F0aEDO9VguGYpyUsYxbmPBZAIwS5iiB4P0GuThZxL
IjJU5gFxch4C3xtE6PUiX0gnZ81QRUM5BtnBNxXXIJFVnpsVB7n5tjXQ+6KxXfW/bh/VmeCGA4qv
BLgg8vEpK5vedSVQ4SEcvHpXfGjAtOmf3wVQ+bLwVNcNqIFOP5DIErzyGoN5RfujZ24HkRkm/bi9
irmtUhVZVZSxEADpx+sv0pi1KeqcMYgsQVs52LWAn4M7wLltZW6vEGrGaUEEBPR0r63ksaUFmYK9
IpEicFMPrqkEC6Fzzp0xbKzLIwLWJFPpPL/tUHPxrcZjmg58SoRpX9RZtWwl5z/7/uftBc1tG8Kn
hTeyiW78tOYnD4lVUm40nqFKTh5+VADXRSCv/hsrX0m8hgg63bYwpxnTB9pAftZwJICkpLfeJ3+e
en5Jh+Gl8GVEn3wblL5MxpTG45jSYBU/Aqe0kEbPfX7rP4+RLxOTu1PN1AY4Layjl9iaRNHBHLSF
Bsjs10eORnWq41U3TTVEYQFFiOqI18jZWc5A6dB1bxSJGyBtaPP36LMu7NusC1xYHBd9kUy3LdNJ
msvwt/atkN+a+sQhMPgXDoAqDLIaxZAhhHNtwzIE01RRN57QQgfyQq5kAUW7RPY4fuHJGw6YZzgx
CiVox03fwmDUAyg1LRov5lHkUktARFSvX5TONNZSDOTB7UV99wYiAw06/kvHaNB0/CjGCKIUxzHM
DcUeIE2gEMCx98cRZ/z5FK0BPA4g4znZuT5PZCmI/doT/S+OiXLUmxZGnL57HCwglMmWYkIT3Zrc
ZX1pDUXfmrUXKKlLA5z//lPldyqqwThOz7f37LuzwRgdM08FX8icOkLS9b2FmevaG9Ds7iSxAS4H
eW70dNvM7Ke5MDNJpspS0QfE8NqLBapkjWJjev+PY8H1SiZZR08a1ucGqT206dZ8MCFY39//+SqQ
oEPCHdcNXgWTLxNGugoWVgUmSPmj7CF0DZHJv3DiUVMPBXR0d5DjXp9MMA4mUUs4dopQp+TE1fSl
yca5b44hGICzcTJHI9cmaI9ZrThgNUQdkxV83AmUX6RaZCr8Nuqjj3qlaLgoqD2gIz/+GhdxzIAQ
DE8hV+rhsVmkxntf69uhueuHRx29uZrKWyarW2uRNnhueWM6AKcmeO5M8+mij8ysp5x5PDhXmFxo
0HXFJN/uti/MWkFmY8nI3b+XMlnU4WcD8uzFpb7K/ZUV/1SlRQG5bwGUyAieJsaKqPFdijxLkUsb
fc48swrWQkT2UFpO2Tz/zVL+tTK5cIwG9A51mDKvAbi88Yt9j6kYIHhuW5kLa+PzBlEAl8F/CLYu
3KGsikrqg4SBsewOjNspGEeM+pg3L31YubdNzX6bC1Pk2vMClmRSnQYMNfNDqBtH0gG6ukQCv2Rk
EgzActanoFhlniadfQpQI92n1hKxyPcbFA4AfAHaasihTWsSDTCqkcUs9RsMIVo/Gz9cpdIdQZc0
zc2lmsr3UjlM4bsgwOky/pkk7DSq4k7x1cZLwE6BAeSNGgFgq2F0JzLZntfshMGTBZ+YWR6GvWRE
CFQlvj99UyTWWjjgxlbqHSveuqK0eedhubf9Yc4M9IZNbCRBRJrG1E7nKotpUntMhCvmx7aWvWVa
fezStz8ypMtjYoA+io46Di7v6QBbBAKeGpPWg5cBKqP1IOdCTUdRjox93DY0uU+/GRpXfHGY/E7p
stKMwU7bj1xC7KkaugWM08S/v5mY3BK46tKusRC++8R6HVrjxCTxLHXJUvF48nG+2ZmkBiTlFYXG
C/RjYwAdNShbHxsQj+vaEnHwlE/ify1ZKBAruJYgeH69aboU5oIX8uD5vyB95pBPGTf4Vn6MP8WK
2Cq1y9MSV9S0jfFlE+KIOhonKBuQKf9qXAF+IIcy86KXvHYHUEtDcuMMmdytvFNBl2czwAs3IJV3
UkzKLEqOzG2uhjwVtTg0Xs0pvoMatS77EWhohFqvoE59sDAAxvzifqDS79suOYaii2T/Pyu9MDW5
ReQI0C1BygEQQ7bjm2Sjbv5PklWzS8LZwrtFn6n9YmyiBYhsAAEy6CU3mDK3SbcLXQqYn0OIHaJ/
6eqyDa6sP8vMvhaI7jgUzigqDsq0GhzJlRVzxejB5KavK4Bg6+EPuSz/14RJ0BtC/RwAymsPzeK+
KAdQh3py8DaOUDASbm9/pblTDb1ogwBVpKCgMf79ReAIAgvINsF7L+KA8oLmPKPgjFUW4vr38GRi
hzTTRHKE1785OWlWNIRhkI4EvIovY4hTj2yo0i0YmTlbsIKDjFF1ABdAdHS9FmJVSR/qFMooTg0D
GPVZNx9Z4CSGE67Juw86Mrd/zD+AqgZO3fgVnZeO9ySnwffCb4BvhYF54F2An7r+DRTa1k1UgxnL
LMKNSdOjydvObmh8UKFDF6r5r9tf7+u8Xh+ya4OTzKYHrA2zWDBIN73j/7bWwT5y5B/WBh0qN39e
Wt/oDd/NYV3oToCqftryleNGtYrQbLy09d9VLV9RtXmyqmjh6TZrBpxmaOeg0YKu0fU2Gh1vIlkF
kFvEzwqHyDywIXmcrG9v3pKVMbBcuH6vcbVhQh08SQKfC3RmMGReWEvVm6kW3H984mIxE9/HALvW
lg3ioB6khVsxP19FPuaZpXwAz6TBkMDnFbFjTF9oTP4BiuAd7cDX2QAlpUt7DdxR9tDSctXF6mMc
1cojoH8QO2nUVVMlGzwHdVsXGK9WKgCr/n9bNLmLIy5B0yLDh0i1o45pPFP8jvOFgtrSZ5jEuBg9
yCIzYuYB/LvmZrjSMd6Slc3C154NQf9+hinFUgsQaJ3WCA5EeqzKzh0yY3V7s2YP/9gdRM6sWWgP
XvsTRUPDT6wOhx8DNk7v4yEbto1weIM5GclMd0nIFnKyr8LstwN5YXNyySK/jUTS4AP1+xY45h2/
TzHWuS63QAjfmRhEtLPHzl7quX+/2hF1LIqWBGqgsjztVNd50ygAwSLQoqYmGv9R980A6FvzuazF
rw6Sz0qbP7ftoubn3EdULCAq8USQCSpu11vMMa2iNV0xRngCivN1cgCthqs/pXZbOTXkRiyXLGgN
zLknQe0FBUQVrA1kcnwxQ45BPA2ZNSl+afGZlvcUnd/bnjNF9X/FCHSqxvKIDFjq9BZuYsLkZGzx
tLVxztIYc6hq8cDL6lQMReQAQvlOlY7ZpZw/6UZ0CqUyXfgdvoQipq5ENZSaTANFIJSzrvdWBhq3
yL6IdvMBAg5vfd6swRlqC5o6GBdxS/GAWRk7RZNY63dK0jlV1zkGkN7lq5+XLi2oM9TGgTd8VdT3
+CNQVcmm0yqnafimCP/BrDUGmM8qRlw7I9lKZb27vY9z3+piCVMtDOBnpLrLkJEBxby2MCfVlo8k
rRaszDnhpZXJJa9xcDD0ROo9YO29wqq4HVX0L7zu0sbkXjdjZagbFQ/HJGswABnYlcIwxrjwDp7f
L2DvRgJC1K4nn5x3GEJUshzHqXpJ2WMPJpCILuzWrA1dQ+cHgKDv1etYNVha1Tg/VeFJ4sWSXttu
IYcdb6FvnnthYhIE2xxYRW6hSlARoBWVPDkj5KZuqigjv3Zo2WUCieBeZe5tdxu355bdcekXCQTP
tMxXegXvx0491srvmGF2u3mtwaTBkP8lhIFI5vdtm0vbOUla4laqtK6DTdEeNFzK2jHPFrxi/BG3
ljWJeIHRlSANt3oP4E3MCBo2xr1dI4mchi/VmGZNjcNhqGXpkOOdxHMrk1juB13vpdACSGNK7DpI
T1XGM9Qd8z/kvPuKsrDzX2sTPwnyslC4j16qZiYJyODz3s5YuTRaN/uFLqxMvKILG5oRju0Lsx7z
zydeFWupW+g8LBmZuEHTDXIqpVLjoWz+ZPrNKkqazxBzTre9bTbUXaxl4gop5p+GrJERUMFW4aOz
SenzX1gYX9EyoA1j5fz6DKWQB4doSdV7Mf0tQ1sWt//CGma36l8LdGxLXJzSstPNRh3S3rMMBjaM
kW0fqpLJ2+11zFtBjxFubFigIry2EtWsNgBxQ6VP0V0wA3VV7MrpEqxlpmSF2RWcE5A9o+CBHsC1
GTQJAYuOot7TOJgNQJFhV/c54EFQ++gLuzt2T80jNDLJw5+v7tLs5B0QJG3YqRZWJzcvOr0zyl+E
fN42MRcKLk1MHEHWhcVNgdZGwgsnHo4FwLbFQHdlvjTBsbSJ06eAgOBgWak181phbstEYjatlBUf
Mt/tEigtFsVr76tOBxWvIJfvwYFyMmraYnygGMf69AUHnV+5Cr5UzONq35AxdexLA5y092oerv3i
w9DBd9futW4BrDT6xjSuI3FGhofkjpJvxKwcBfyu8pG3gJPI0n51rLUbWXHy4BzIbGFRc+dBA94L
c7/IJdFHuHbUKvKHXoeuhVejAIJpZzthJwlkIredZskKubaSR1ocKRqs5M1b0nwY5KnW/+I2vFzI
5IoCR7MeYDgFBztLXAmznEUBFcDkgZLn22uZ/TwXOza5nbQcdBU5LVAjI3mwCnPjEUy2d0jYMYqu
my5UbfKF/GUuuoO6ikBukOqoBk9ilpFRRrSM9J4IBAjAzL1RVo+3F6XMOveFjclFRRgng4iRktdu
8tIeg4NxiF3xGpxUlKh6vFW3GO/dLKlcz+7lhdVJmIxZZGBeClYxoLBN8VQ0oWydImDKQLsm2QIC
dXYfdQ0QVNMcYUGTfWRVqRUm+LI8ZDKYeK6bTdQHfzhK95W8AOKKAzyOseOpeO3qbS73HFMqiPxs
Y9QQKW8hH0rw7JKXZMtmD9WFpYkjpq05+KqE5fh5/UaZ9GRaKQhzMG9+2zdmXePCzmTbSMb8nvsZ
8kxMEztgDPNa7u863NUrJleb28ZmPcLQLDTPZXReptAjjSuVJgwsKi5VyDG+KSBw0fGfEbSewe52
29jse/4LHwikG2CC0+gXDL5SQhhh9PrWld66jdgOG/bCz5K75Opzjx8ohqLkjflSULVOXN2vBAgF
C/gFyAvXmihBbKfktlln22JonpK2eQMo/y9i4qXNSTqATvoAOu+k97L2EzOr1NJcYpwlTCfe3se5
g4XABMoDgMdRu5vkBAWtZR2gJ6ytqd0+yJxavN+2MOfrOnphwBqNs5ZTTEqm90rRVnALtXmLyoeG
opbavty2MefngIchKwQIBZ9o4udJpsp5oMY98KKZW9bnxK/tAKownVYv+d0YBKZXvE7RQgfjBTht
p+DEOksD2cyxYVW2yneF7EQrTAevMgz3Zg4aIW4GTvnt7eWRMYG+ZXQSL2JpaHNaqQJ6j8E2VW2j
sP3ISVbSqnUk8AuClspWnWydnspNgu7coTwt/Q7TSdmv6Ai8AMYACLpl1rR4FfAMGm+of3vgutqm
htDsCu0uu5H8l8gUAP4lGkgtOXtNePqAWYd+Yeen3DPTX2BaesqyFLrkoAjw4h0PT+pbKu3LcJWB
z1R15H2wbdAAlbndW6CQs/3aVX+rFnR37DTdNk/jFbjUqpkLeBc7MpVJTmMV3HoA8Hly+9xqR0pe
Q/TT0/SQLiG7Z/37371XyfXNhOFT4MeRv3tt+CCnmDjsmi1LMU4fLMFDZuPBiFADxndkIJncgaFR
Gqk8COFFEqTQM+hJaZBkuO3OSzYm3lxgFqLE+I3w8h4SdgYYU/+5bWA2JcKswH9XMYkHIHIyeK7g
vEQvyV3uqcfiPtlnG39Lz6ZdPMlP+mt/UHa3rc5/pH+Njn9/8QoWQ0JZLjrUyEBpokYI2hH4+ON9
u9gGWVzf5EZKO2Vkl8L6+n258/fBIVlFq8wZtbP1N2lfuAkuwSWBndlr8GJTJ1eSlWNonXMdYCFQ
6CZ1t5FDr+3UNa9AxOo36yh/ur2hs+cLSI7xKY5Iq09WWSptFfAKL3Gjey3Irg/g8D0Kqe+kEe5t
U7OX1IWpydrSIGVdgfEjrykBVapyp4SCC6MLjv81KPUtjiOLAPrqi6xh4pegT4Ck63jbirW+r3+q
x+Y+fwzP0Yavix051vv2VGOmYjl4j2/BW4Ynvjkw2Wy4TARkrFo32hYfGAB3sl2/i/fhQqo+v5X/
rnHy1XxFVHgYNMLLpMZJWeaygDlQrXNuf7FZb7zYyskXy6Ma7BCdJbwyzm0LZGKV/Ebb1yb9yPgr
BcnRbXPzR+7C3iRREjJYxXMZn27UqkdRqFxnHyqzpRV1ddy9IA1eFfoGmggLhhe2c1pbC/Cwa5Ez
IZRpT5VxzECfsxSP58/Zf7/YFFJh+MBEM6XCZELbrqNaW6tp5wykdRTRu+0SP8Bs9P93I79o0y/C
ZNZjdHTopQpTseExxYYOIBpe+Fiz+dKFDfU6FAdGHVZgrMWKFHLfJ2Rf1sNaafVXI6FrQfx2pEby
LFGGdhSRt9vW5+6BUZkHGA70cNFvvDZe9DRSRvZGr2APkXYvRx96/FC2C8ds1gpA0BBlQdMUMxjX
VlBeo7UCHkePycLmAOMYub4mGnNpfH97PXMe+PWi+6ISwbDftaW+i5VcHhjmo0R1ypTo3aDFfcj5
ErfCvB1LQ7sbanvaFOqfYBQfchg40XoEauKOmhtWg/IgShclMZYsTRKQzB9YFnIkbpgwds1MgFDU
dHN5iUdkycxk42gtAVgmIWGlJNsHomGOqYVgOyuiX3/zhf7duUl0R1ewElAp7D1OhEMr9BDq0saT
dSEDn13PqABlWGjWQ1vh2hEG1beKlMBMZIldGLUPCsnOIM/+i6fvl9DUlxlMTF2byUgcsQp8d0D0
vkeC7gcG7mdq51L38BfbBklHFdPZgBdOi0pJnORZlRnCU01pLRS6IRVIv+Rgc9vMTMDTULHCJCPm
cjHwMwlGVWB2ZdzBDZIM3NgAW4W2Du3p20ZmwsGIJFeRseuYlZqOaIukIzQxkBEyojs0sFK76GMX
Y8f/BDKJF4zNOIJmqjoUSpDGYOBjcsUnecrA5YZsokMdXbS6PXLuQSFqwczsmi7MTK54tAGsLuOy
8CRSr2SIoQdKvNX1T6hW3N48EIXBpyb50dX2TUzx0OcSCIA7z+zYz9Q3QQctUpBkhxny6kiBqqvG
HsooeetDUPNlsfajZpErOPymClBt9UMVtIfdMZI3JTP2pKq24Nw58Qxqs1UD2WlNlzcsKDwZShA2
aYJ9rMh7wpKzTsiDWcXvJo9/llL+bKr+Z8LEuxSk+zaJ3D7iLxLq/I4CwgLIgHaOCON2l4eAhHTo
5qUGA887KNa0BDSOSabsBt7tMfu56/1kpybVqVONA7ChPyOKkp/i9+dMzrexHhAHZZLGTvxoXRnq
TkrizOk6UJ5RstcA+HV6IKqcdJRm5HkKotThUMbJrhkaSJXUezAxbroq/WgHa8PT2lXkZm1ycfaN
3ELQTu/DEn0JFgzEEWV8CLXwKHUlJDdApB+m+t4wwHk+1IeI6KvAAsOyL4nEjkn5IDrrLmWBD525
zk5qcdZba9WZFaYmx4sbm9n+zEt1rSrsLqjwwBNiZar5pqi6e6Hmq05KV1XYnpJQXUF2zW7bAVg0
5RNs0ju19XeFX601qXv7H9KubLlxHNl+ESO4gNsrN0nWYsm7/cLwUuZOgitIfv09rBs9JcEMMbp6
HiYmpmecAphIJDJPniMoYCMvEzduAQVP2lOCLzcYVLR6k36wPoFUQ7hhSb0zxcJNCwkPgmgrSIEX
SuqLkoBwsw5dsSL7iAoQ9k09NehPceeD0Q/frs29xOjcGpPeOREtUPFZEgPsDr/faEEDXUARAbG6
suQ0uum6FsUqDR6eOVr1YGS1o5Fi12nKc1aBPnIMD0kGLfoCGGAL7BXQPIEiFWRPGGjwe5w+AMyt
QjPspqEeCsInAp7tDEzoPVQyxNJYo3Rm6+CPLhTFyQgDEbzqNpKw0jXIpgARGEX9NqdkbRg4amAm
b6vhUEXxpuh/SZi4J6VmU9Jt/UayoviprYjTpb4bheCkrJXS9pGEiKZPHTH0UULc0wpSU21rVXgD
KB3mt6VTGGeOKH80MbU131xNpOHwP1y7o0VBJtIX9FHS7pUKMgkT8zimrqTxtQqgNj3GVjduWpW4
aPduVXD54WzvWyI5dZ6DDAD8HUHgFqhImQoDb3lopbS1OyG6UeXCbQrijKl5PzSxW8TNPdWOGWju
5QDtinLfgJB/DAvbJ+GuyF/TOLRpIdzFMXGS1vAiFfyrkuH2uriSfROUiYod58Gmbl5q8ZeEMmPH
UJEpnajw7Q6tCYpkJTX3XfQ5CO9q8qsK8VQoM6vM8C3AB5hWL4m0H4atjCkE5je2mItWnn5k5i+D
uFq914fSNVBRhigRJaqt5XfUWNfSdgx2Sr/ztbWcqLbPwq2fCY4cGogLb1FxIAq43XpXVE5JcSNj
X6WqdnrTYuOOsm1pbBh9NCHb6NMTRjbtznSU4GRgTAZM1YbxFTWAb4fELVTJVZn06LdsW+eqFWfE
YXprQ5vPFumhM7+C6rMBJ8sQ/JLNLQG/Iik/G7KeWjOiW2SO0d5kKlRqPF+wy/IhGU0ryPa5tKrx
WtJAB9ZGD91wExGwwd41wjfVH4C4h/S1ReN7XXltU6i5xL0LkQ7au6oCyK65S7MbKX+N0sgbyu8K
9I4G9EdKClpxw3cTYx1InqYKrlBtZf827fcYQUx6Zo1RDOf3WPMw1M++9KjThzF/TIadDsGCpIGI
eP7WJTjeEAIUfGsYbnLN1bJVKz2C6VEK700htvHTG60FPriwy5F4qr8LUhsENWOeO32vQYIA48Jx
aVHpW6qYI3fU8jMvbu9ilBLAyeaqQ2RT1WlRT+vxcMS8O4R8QM4K5rAG1LCGhuhUZZYiJXcsgQhF
9ySVkNxhgRuAQF8FSXm/rWJgg6DCwCDLUOif3SBvhw6Enimgzn7UOapOt6UJyG0AdnztrZQ0W0rb
DW1eSuG2SVp71A8xpL3yetW0ewHjZkJTeWbObGJUgZ2F2UlPm4eo81e94K9ILp2Iqv+ikJhIMlY6
ad2u9ViBLFW/NYchtXQI8kGhmtwA3Pbqq8WhkdqXIkaQIzWkk2JIuXYixRRoEkeuLqYQwKqzD7Hr
SqhOxR9KPmzByBtBBUk1rEzAf52OU5zoyq3J0MQGj4FmdWb+qBK21Vji0E47UKI/ZYlxGEUJcL0u
+jUSzMo1mNzNSQfQY7gpR/0pH3wMO2vazg+BzsXABDirILUUF09mpJ9iama2WvQbUK5+iAokrjo1
tbKWyZjBbu/UqHBDomxSEBcnRqziYkD1Qqn+JW3PVMxGwgEtIKRsU8ORy6Wbjma9MOb1EY0LywAi
oXy8ntPMPOrPDZhcFs1Y3vi9geQpxbRJmj80kLaq8idBHi25JwtFitlMbWqZolA3CcROCePZmx7Z
ep8DTYOn23DbRQjoSFUEyIgUZuRcX9a8JewaehCyjsLgpSXoNFLBDLv+OJrVnQ7dEswXrFJJcVm+
UM7Vp0/wIydUME4DPhik7zy3gSGyIGgY3iGmHup2WazGrsk3CisFB7dTbYPXObbkCO2Ytm9B8tZA
mgYy4wfc+lCCaiTdAhH2Vq0gYKa3KmIp7nhc3UjSNGFdKcjWmCZ8i3ryHjZBBk0utu80sO2BbAkq
I/g/tE0+OHEHKVylUTSvJjR1SZyPDqnjp2qiKREy1ckr6cmXU6eaDnLjG68ET5A1jbT0UWNG4fVi
dOvnaWh1PgDjFPazoTNXZZVRW4nawmoGLVpjGNa3FbXy/LjULRBRIwvKshy4Yl32zEpUPapmrWWo
9Ngm+VPl918p9M49TLsjAyjVAFdF+xlRfU9G5Re8H5lOCrbhLqgTkMSkyAyGcWXGCjSFxJdB8JXV
6Pugoqxx4UdJZTqRkPz6C185ez9wZ6wNlTpKy7E/tuLrkD6DXvVGS+46XD3X7cwetT92+MYUtK26
GNOIKK7mt530mamHRnxNg9sQMeS6pYWHF99xaoBekFmNMrXiP0ZwE1XZsvb7v9mQL0+YMtZaCyJ1
vLqUJwwCWFQ5CdkSFH72GJ+dLc5IqsCZB2hGHCNa2bH/KcSS04cA80LB52+WA2qCKTbhJHNOgGHd
RMMZhRMUR9bdBvFbk3xeNzE3IoL38P9saFysLaWqhPITYq0uWeWT4kloMhHLdwhSS1uy/cjKnPgN
uuML7jC/i3/scjXAojODAvWa/pggaRQrwYqhOFaDKZ+NSy/k2Vj4xxL3vXLcr4JghCj9yNGagooZ
L+N1rHYLg0qzz/CzjeSiexijIjvocAsIG696UziAsGthnmdpz6afcHZVBVEaBnGAb9UWX02Qu1pz
k/VPYbUwLT57UqfqL2b7p5YgdyPK3VAaWtjipGrSgdAOSbG+0rRyAXC4ZGZa7dlqCjlTEOOxYS3m
RmSQ/Qx4c4fqEtpmyQxX8JGRp4ptg5gAxZpWoRZwnBYozBaO6uynOdszrgjDdFZVYj9FN7ZNsmPF
IFU2PDJDXjg2sxf7mR0uJAit3IGNSUW8bkurMe6QkVtC+yufHgTjQwRZKyF7vx4iZh37H5MSqB64
79QYfoOLpz+WEejmy2EfY1bjuomr3wgmuGDQioJeKQyODTXHvSk3NyUDmlyERsZ1O0tL4UPBKLM8
reELCan3AP14Gijtrpvg+Rn/PztWMWKM+qIODRLu9ASaHkdxPcWBjRI63Wbc4gn13X9jzPw5cJZk
x+fgNeDk+2OOO0UkK8dYxADLUZ4EZk2FbqKyfw3r7lnKmtSmKHxbeVztVCG4IQyd9Wx0IR/m9QRz
KJXKqKUwvOyUoX+FFuKhVERUcdAtxHMmMBcOyez2n/1W7igmckRAbEnhvFAtZeb7QBZcdW7GG8Vq
xCxDBKXGDxgkdJgCoaFx/ZtVoLs1RavVMJ5macwK9rVjrobdhHMy7tgzZa4vuUu4mt/F6h+Z99kv
4GI0AKDI7LuwPwZPwzeAmGAw2pd70HoPr9IJOpvNU3MY9+Jz2UDpZWF/Z4/RmW3O9cKyDeOYETA1
+dQKQdNmqN8DyiwLHj4b687McC4nRX4G5kOhOpI9+xaftKdB8aI3YwPlke/qvVac9r76FfZW+TfX
35ldzn3EHHQq4TDSYxc/5saNGKCWIu4SsGJcX+DSNnKxnBiZqJcJokSYPHb1Pepl1dILd/oT17yE
C+PQJiySKpLZURx0S/GhF/QamIWjojRkQqNRgD7Hf1rTb4Tc2WVrMqlIq5bQYyiGOzMeZFtQxO+4
ov9+Nh/DzaDSQuEJ72m+lxOLWVdr6AEchfKh6X5lAfCz99eXMhdFzk1wn8f0hVyMfJgoiQgZkwQC
uJBobxe8fM4Jzq1wXyiRW70WR0BBevU7RrmrK+5Z+fyfVvI7tp99lAhNlU42dHYspfHdGGMw1w8o
t183MrMQEDRhahd8UGjj8TwkYmO2kMUCKg4YbTSFKjvPob+X/UUT78IMF/fCWs1jQ8ChqbNvTCVb
KdsNThQurWYm9lyY4UKcLkatmksIr52ZQG8Sctx+vYqbp0igm+v7tmSJi3LBgGHKIZ8uK2BDTbox
A+rqSWUpZuhctzTj0Bdr4uJaZbZj6OfIt0No7WQDaHDQHLpuYskJuDOTogCiSEWGihrILKD0bRUo
VSfiEs51aSXcoenqJgJDPrJgwz/gWQwqsOjfH8vzveIhRWXoV6FW4+4RCSRk08d0iFeh6V7frbk0
4sIKl4+OCriuMc7VA6DfO8N7fz88JqfyV/Ocb9VTifkroM8SJ0alzBK+RuW/nVgiXybc+qAVWlPA
H5hy0hiIEB9U8eX6ChecmyejaAYTkq9N2h8hvrfPmuhDNwsXWrauBJ3CheUsOAWZ/vlZlOsY6ozQ
k4TuSE63wjC6mIb5b2eVcFHBh3KxKGbYsSD71sHzzgI7LJ6b6On6rs2uBHAlQwRd7KRZcLmSSomz
MuzhfD4wSyCSr5YYQ6c/wKUFUNX5Y4A7pknYyr6S4mrrVfE1lMZvRUd3RRvAIq3IxV09hI/XVzQb
F84McgdWArAu8oMKSMRaecnz8pEU/lMMrs3rZmbd7X9mMMl9uXFl3zGoOWPjmPQaQC4IsriWHp7A
HXndzvX9Qz/50k4gBK3Z9yBCqCLoAyOzEhunNR8L/9OUur+JRMDeGAb6z6Dh57ZOEUcFFJUByhfl
kxC+VulzWNxdX870J364gwyqw2nyWfrBBqdGNBswqMCOppCDlzTeQQP5KLZoiowhCTwQP3SuWFTx
QwD0z9+c2jPb3PWX1j4JDEGEyhfVb5Gp3PsRWzAx63xnJrjjJCegeK0gznAcRoyDFMmOKoED1eWF
u2/21J6Z4Q5VHTGSmF3Pjnr60Ob9JySXlkrCsytRNHSRwJE2qUxc+l2FCdZCoajWd+G7lEroh4SA
ygkL+zV7ioDGAtxLNBSR570Se4kqIwAjR1XWV32Q7JUUUvYFq5+TRlpIspdscZ9fKYfApD5gUjUF
Hfe9j1tBDJ5Yu/RknbUDLROg4MD6i8bi5c6ZpURT08dDKO8le5BfVUBRauXJ9BeO0pIdbj0DmF+S
ipYo2idolsboKGWl3aUVAPP9QmCQJof6cWzP1sT5dSHXZhmMEWjmB1s7SZ7oqmv1Q/rAgNpWfRvt
9MDwZPGona6WiGFmfX0CoMpoF0gaT72UQ2dgoFrLjmH0WoePWrLUxZk3QNAEg2oPwK6cp6MAzRTD
wGHSpPUgytPs9tL2LZmQL12iIHLVAhKEeU9Pf6FfqQMKJ6dzZS/7qizQ1i1qRM1N/CPE/lmUcmmR
kTwIGwG7pt4Hd5jdtqEO/Gg8JBv1RrgxtuI2XF0P7LPx4szgtAVnKVHZ1XEiZ0iJqFJbregClIo+
6dN1I/P7CA4uKG3hc/04WoKfDkxCMl6Gp7i6N4SlK2J+FX8McGcKCkqxBPEm9LPLfZWdjPCuX7oB
Z9cwSSlhcg9EYry7BZUxglukY0dSQLgztEuMmPzFLqFcOBUMUUjlkds+4NxmP6rQBU2gf1oPNlvq
c8yVaFG1+mOC+9p+4StEUGBCErzkHZpqxirdAZhEfk9Blk5rrDrm5Loj2UBoWdUp8ZbKxLP7ePYT
uDBbmSOjfQqZQXQuLZLsDPP1+jbOzZhoIDHWJllQAIVF7gzlApxQAAvZ7ykdufaUzJuU3RqrtzvV
I0CXQZjESl2MOA/Ogu251Z3b5jaYmlotgs2fIWKUgiv5Vm2zXz1IXe0ESoAWkR2TerktfF23O2tW
nsSrwGGBeVEuA4zCUNciEZJIma6tYpXeEFJvrpuY39Y/NnjRxiQdCf7yNHGC4SeKyad1fWK9HXum
XTsA6xLb3wKyuF9ymLmzjUHhf9bGZzQieFLDKkX6l+vrPH3XdWqzJUqLuVr5xC0hTWTlYBjjn21y
I2gCRtDZsXbpJvFdY0UwC+gDorIqTHy4cJ2eQNm3J+t4IQDPTQTDNApiJgTToPbM3dEgL+y6TCyh
07sB/fAeEsvgVZad4nZp9njWSc4McdlnVUupBs1sxBdhL+YpRPuWuFRm843ztXB+WKnjQEmN60tY
1y5zFQ+41TXQbEXnhh/1pw6+6NgVAEEHWO81+ljw0Omv89nOmXW+iJlJbTL2BPBz7WTYzGYusbt7
kjg1RlNyK/YMpwaxrh7ZQ73SniNniW1y1lP/bDB/RTCQ47SCAfuSclfnzypYB1nOnIVVTknHtVVy
SQmIf4ymoMh7/L2/Mp4iF3qmVuuAqVhbB/95TVwwpSnpxjSk1VHSATNUMssAyFCvl4Z8Zj8dMm/I
EoMwE2fwMg2JRTUF64nBwHoBDkEzQWc8TcC6AoeVPSrTU936hyHp13r+V12kiWnjH+O8tNxoxjoG
nXECG8e8jX2rOGRu7KBRZx5wFt+KjfIuW4nsLh39WX+Z1jvx2gCiyZ38rJikX2rcxk0X7tpULWyt
KHYlaHwWMou5ZwBKRRDkAKM1GJW4O7dUKZjeKqic6skO6J7dAPR8roAftAcdRmRjoGDB4OzKUOgH
hlFRJwb5y8/JYlNMMqqwY9ZkGyIHh1AQbfCB/cV7GpTmKA1NM/awdWmGGF2YRCnCDYsbOxBVp2pf
F07b9Cf400agKwEhWnBCovpxaSJmrd75NEF0JrgZqAfiq50mWf0JI2Je5uFOuPuPFqcwfpaRD1Gs
DXoMi9J9iwjarkJHfO1uNGvEcKx5XOqhzn0qYqBJZuLJC6wr96nKyiCZkQrdsaPgQKXJUaEI1uUi
6G7u9jm3w4WtLs3jQBp1CFqTbyK81fpCwW327jk3wH2ptlMLTL9Db7zxOkfxEjer3zCdMJYrY4fh
HldyyTpRb1t0HCS7090lzbD5jQRHiwp4HEEcu/xugM5BHr4HGZwUPKmGYDHgPll+uu4dc3GSQN4X
PPggqAdRy6WRokAHLfLhHDGSheTUrAcP69oupQpzNQoUQYDGE1UR6AUuYITRWLOh7OAUzUuPoV/V
B+t1Gb1G5lIlaW7Xzi1xL7c8j8VADTAIkIxsR/Ji348gQ23Dpc7WHAE9ihB/lsR9np4OtZGqrEOG
J3kNxmNAGXoT3Ji2uhJupH4TeUsAjDmPP7fI5Vu6T/QkjXoIgXempTLQ3ufG5ro7zEF8JlD1FASR
tMItLv1Bzgsorun4UCkGl1Lwauee72gbDThQt7HDRVDJ7JrO7HFrGkpzlAkG3I9aOdptKgKUfL+w
pCng8BEXLLyA3yh4weHfL5cE+o8B5PZFB+rsKYNLUQAB5HlVePle8K7bmjtN56a4UEvzoWsqVkEs
HYRAE/EN84hXrZbu+TmWrYn1939L4o5TlBoQ/q5LyDFLxDMjzWkHTOLmdWgnQFJaLdU1q8njm75Q
8QuEbpWLZCE8zn64s5/AnTMfc2NaJeEnSBkeotWjDvLK65s5ZwFUYhD8Ak3VVPi7/G5SAvbSLIa0
tcqSjRgoL4Qu3sYLNniI8DCAE6AnsGGGVusOLgM3GuaG3Kaxhq/Gje8iBVh5W12qNc4+fs8Wxyc0
QtJWdTZCHTze5L5FZcv4zm5iaHVMIhZ0tFFQaKCZZGGmafUX2wogImCPE3UaPyXcJ5qcG3nYQblX
dzW/NGyh7Sv3upHZ6AhIxv+scOcaPH1SU8iwggky8b1dRW71QQACsvWbCaUWOM1fsA9j/gTj4kgP
JwIwLnL12qA1eWG0RyBvv6gWC1AfiR79EtN119f2O0XjAwquZSQ4EBNCx487fQPEyUYjM9ujxkBZ
kXXSW1MZiMhJ+lSL+pNm+l/pELiGlodWNdD3IdceIoF1loGKQ495vKSHrDVJbwSlvKtD+VYby1cT
uuQWlOFWGNgNLKE6ZHGBeakx3Q11s5NKY5WlcMOKtK9ErZ6LwP8VQI4qifG/jpWxshn1V1UZgbop
zN4yXyu2fY5J1LCmAuZXAaBMxbqzhqSFkwO7YjReRaTM9csiXQ9pF7pSmSYYmEx9KzeKU9Z1h17s
MU4zruqGbYQK81gSE94gxLGt2+Cl74HkMoRwh5nkwyDkD3ohFIfCr8qbwpdNbyhy08GAouaOgL6u
k0TfF7l4GKTghLl0shB5Z3EN+OiqDK1t1D34ipWg9Vk5+JB1n0IvSyxpaxzbT3wFwP2nVFe2hq1q
J57wkG0hqnXdJeasT9kTHl7oYWECn3O+ShmYShoEfmGtnfKN5KTOuBZ/5bdQpNgyT25R/pSd8j48
6Rv9YcH41GLm/HFSliSoJJs4APyJLkxR8ttEaAFMC70miE59P1KrqOoT6HU9zI16pML05pCPmPks
F/DNc5UuFAgnZk68OGWQk12G6VSsIgNjTS3S5NodvWDdnvCceTacYNM6sheuC6fZs/VSRjnHDQC7
+Jfxm3aap8cRxV5VxVBqj8ab9DK4zVECeGWV7ZX1uBkem1t2ADEV6DtXKCaeJFu15W3hiA4e3+5w
T9+0dXXoDuUtRu2r1VKJce7tAOE7Azk1uqZTSLrclGhU/ZCheoPkcDAwou32Tmirz/gxrxOrVHbU
K6t6Z5vKFpylNPF3Ms37w7lx7mXUNEwcMlQgkPBk7+a6Bdfepr817+kGU6qrdBt/652TQINti8TB
yR7QNbTSR+VBXmkL7+n5fZioW6ESP5Evc+cCmol+3HX4SOmuf6k2xTtDsWwf3koHYV88VKOl26In
7zInX5Xr68di5mrH2JUxSc5NIps8jYjmp1XYph0+QeGSILJTf+kJsGSBT4GkUuqrjLVHGZok0Dl0
1HrJy2c3EANZaLmi9wCoBHe6mi6Wx6ppWsC1xG/9ttrI7riJToLre4On2Oq78i1b1DYXNd7mXgIo
giBDmMyDhZRzYQz8FEbDYDnd5Q+m128TW1nFd5WVecJiVXCuT3lhjfNZWYbEZjTCmv/YfrOn0I6d
0BOPwab7Ht3SC2+WcuiZd+KFQW5jyyptymwymEmDV+ahbaVatoAYnpIc/iDqQNoaOmS4sZWcDW0c
AFHXdAhgyV1mNXEd2UGffcp+pjsJ7b7K0gd1w7Dwhpt5hGC2CbMIyE9AIcsPyPa01cScQiijMzaJ
Htss/exMaiWKakXIDLQbki4UEeYOwrlF7uOJLW39IYAmTKm8ajWxQsy8XT/Mc18L81qgkEUfbupl
XsbTLG9TzOqYDci7MtcQBVdR8epYWsd0YPnvdWaFfw2wRIOyp+CLR5xFKAy8CsA/RtljT5YGt+ZG
E6HbqE3nWpmmH7m4SCWSgLSFQOrTBmRZQT8xW5GvpLcTmwIOIO/AGxF4IEn5i208M8tl5SzLmk7C
hOoR08CHNAcHQwvJ3n50rpuRpw/+YyNlAJMmfWNUl7jPBX0jI0emCRGfJD2oQblCkwGzN/kgOk0L
AQdDYR+NHD9pJaggCtAHNKL6EqSyASYF+SPI5c6qdLaOTUwp9+awLvLxTjaqAuqG43vW1CvkMcHC
CMZsCIK+NHJIUVX1HzxaQSeGIuTZR/Qjfd/FOLeLOItWJNhtRsx6Q5g08pY6PLMeB/opaSKhmtzh
0q/VPEtJAuLOY9Yb21h46JX6piMPZfh6/YvMnlAotROARfFm4Se3SJtEOqD+UPxT8KgcU/amSktj
r7NnFH8aBH8yep78A0wXWS5mGdYSF+lNVXcPiljeEkxt/cVSzsxwPjyo1QDiCpgxSvVGD+S1Ji4J
/s7u1pkJzn2JPsZDlcATEiCqIuUgCo/X1zCbNAP78c9e8VhvoygS8LpAzi0RBOiagfkh72WgJKr4
DjMNHph3fBDclHuxaLaY1HDlUO3tagwbp0aTxPZlyYMgSwVpp+zJ8P8m2ppQWkcCC9F7yKNeeqWY
N3GfSuJ4pFlsj/GDKoO3ZSE1nPMWMJUhLZSmJ/RvmoezrgRNhaRUc4hDkvG2JfeR8hnGur2wzXNx
6MwIr3cSRxq6+wxG+hfyre4CtDbFe+2lPVLk3Uu52uyK0J6aIIzoH/2O+ecryrJR0sAsBsyE6Cgm
czPxM9X+/Si2AWCuiTFABTGKf1hoteJjvgER3AjYwRTktdmD2eb6ts24/4WNaVfPFhK3PslZjGAB
CilXRGkbTD3XLcwkRhcWuMRI7QyZVlkP+TX6ZA4gmcmTTa+/SCr+o8ksQ327bm8mzILhHvIvUz9K
/XEfxf3g+6jWj8cgAr1XVyjMKtv8Afqrih2icH/d2owjgAQFVN1AN0PbkG/cCEqOenOgYlDMvNWL
dSt+5zB43cbcDk6oXKCSdPJTj7YsKiq3PdgLJYzwjHDvYqWbsq1Uu2yQ0OV+um5ubknIJ5GoTMAZ
tJcvXUKgOZ5yISJCiXaXSHOH9rqVFcnSgZ3+Dpc4TEoiSPDwcpMxiHBpJ4xaahjUBzfnyqycdpU9
iveoQZU25KxdfcnR51aF/BufWQKK8MdIrSwg/2gMDJWCdECCjucg7sbgL1gZwToLTCn+/fdz9HJJ
gWZAPLKH1GAKxFbbNI6KPEamS5nEXMUVfRRs2aSkieLutNizU5uEgADrIamPRIlFSxSG9dArpYOP
qtqBTj5loHVsAzkfKhaeyQZiAywAAkVtpwSAal73l5n6NnrbCOsyULIoA/M6IGUvlq0fRCVSaSso
7R4N1GytPIOvTj80N+EBsoTZa/+W3KsL6cHPbwrDkHdHQQy364+uacNMrW8B8Ib8EiZyvATMAekS
uGSuAmyYUNqWQBeO8hN/QUI7r8MzARxEcgMBFzA5PhcgSHMDg9y3gv8gJ1nsakKub8omS6za8F+k
VoXEr3ka6hY8cVIaWCKT4ptKzULP6GT1Y1Bkt0jM9NShPfcogbBvw8q6eIzYaNgg0duMyaDYCSnZ
AwFVrVOWQ79FkWd0oZ+e76TG/xJyug81HfqPEKC3JNPcSEa59ivlu406za6U9Cg1or8S++I+MdCy
gdCg3YyiZkmJ/uqbuUtzZZ/7oVcEw11She9tQMBcgmlep5TIE22yxgIp0l1dKDcpTTdDDxCDoEIf
p6vKVayZT3UQ+k7OKPiBleBBGZSv0qweFV136qR3ijgeUdqWPvQK8hhQC9/XKXDq111vzgGgQ4zr
EbqbAKdwAzmqoJZyNSD6mg04N4wMkHiCruL3f7PCBURliAuSSSAKU8rOHkdwHIKLKTD1het+yjQv
4yGKt2eLkS8PNQsFVBBqHxQ2DfvQI+E1LBrJCcXAM2N68IXoAHzx06jSl+vLm94dP+0i+ZtqCETj
5zGUQJXDIJ+Qb4JqFfUxTqAlColR2jwKUNm7buxnvoFFGhALml6L6KlzkYuIWdqNBLAlqQRje2eu
+173rpv4mQDAhInm7/S2w1wT97myqksDamL6zKyQXiQQE/A7WxPv424hs5ldy5kh7oOBbmgwhWmI
E4+txu6lYt+awef1xcx6+JkN7pJUu7JVR0Opjn0muEP6RJLYaUvNvW5laSXTPz+7T3zZH0ldYeDM
aO7E4SFol27feQM62PbwJoWTc98kquooCxWArYRm3cYfCVkaNl0ywH0LcZBZK7cA+irqndmUd9RX
Ttf3aP5L/FkC9yU0KQoNzHoBlkYKSxVeO81ALF3IvZaWwX0IdRDjIo4wR5T1+XrIw10T/oVDoVUB
CU283LUf4uIRBPjqMMDMxsiYNQholZkbY5GNcG6zzq1w6yBZKzSahM2KqsDt8vpewTg4kVbXP8lM
aQ1HA29KGTijiXSbe7wLoZaWflDAzGABdW1jVhvgiGwlHnu7SS3DQv+5AcestdR3mYvVSCKR5UFn
TUZeeXlgxkKtKah+MNCx6nb1qlsrq3rTrJaemXOhTFEkXN/Ad6Ovwq0voX7PgFqojjhTdh+/1qgS
ZtVrj/7y9Z2c87szQzw+Pze6ok81itGD6F3TEqtcGqyYcwi8yDS8lnUFdWru9IRNXReVkLFjr3w1
QAMXimZBle76Kma/ignVISjtghyfFwYbmqQYUSrpj1Llf8d5uNXL/g4U0x8JA6OUMrZPTT+CGE6W
ljLy2Q91Zpnz9xxwJFQCDHC/k2EEhRUc0W9Fq0rrTVuIC7oTPz/WJG0BTkxNRhsaUgCXzldiXgN6
xVC3aMK7qv+lhR/Xt/Hnt5oeMQSlSrw5kfByzi1QPAu1BExzfQ626g5hDg9BCqrb62bmnrXnZqZ/
fnbp9CxjoMGg9bQMs+tc4FRWgWpauCxWMt4vuhltrlucX9jkgMh0ULmZ/vmZRSFO8IIOMYWi59Vd
FtPb2qjvR1YtuOHM9wEUHbM0mKHF1+FbQamRxkyuIasSjRCjKbr1SIMFRNbPvbvIFXlB6SCNAHek
Ebg2dGgN+AzJeIbuc167RqkEm+1Y/PvxY2RsYO1HCx7wLLy7LveuJGkz0MynR0PG4GeiPQiZuRSF
fsPz+FQUjQQFyAJV+qkvLcvMJ23DQO+zAwPCbfnelgcN8n7RSj9B46BzpRV5kFbFrt6VD/JOW4du
upKWUA5zm3v+K6bDfuYmEWYW0hL0wEcUWYx9+BAfo3XuSc/CXfghB474aa7i9fgY3dfrbKExMWMa
WTHB5QxMtflj8NUkSgXe2QJAB7AgW33TU7yodcXK6hyiVIZcOzmVMxyNJWWx3/w53NZfWOYSKCLl
qjnxyx71uj1ISf1oFjo4xCFP1RQ36J7uchpQiw3ZTZ/UzNbbEFPBmeFUFStcSfWheCI2Kmhl6hgK
AuDDLlNyF6aiZis+UEl1o4FotHzExwX53vhY5Xll+zV90WsNGKlUdAyNBhYYfF9ysXltFB39sQ7l
resRYEbBEBcAKsEonYDZ6cckZjeGRhQYaC6Kq6nDDj77X+ARXxvH8JN1zjTmo64gMP6lPRdO9Kp9
tF/9o/C6lD7Is9/57Gdwux0nKS5EsD8hf8BlGEHS4TAcjBV1ek/BqIwjB4CzhE5ipxZ4gncmKK5s
rbV9sJi2stUi07lJV0uX2ExX7HJzuEs6obURFQ1+1cQXQ+za9o9jjTZljZHOyirvUa4VHq5/EHPm
5oTEu4JKFnqIU8Xx8rCB8Ls1jUxtjlrbNrYv4AIwcnCyJ2aOkcdW/QID+WFs+5s00j71Iuk9EaMv
QHn0aDKi2EIKcLJTIoy2mmaPWhuoFi2MN4VJotWEkWx1tbQbDbLLmqL8P+bOpLlxJEnUf6WtTu8d
0ANiIYhn03PASlLUvmQqLzRJKQHEvpEE8Ovnc6i6pGLlZHbP6RlTTAIIxOLh4Vt4uAdpTD4NMtrZ
63QYv27HfJXNx9ZJUnU9WpyWUPek3LKUnXPcH4gsHeXso2tdYJBuz+hm98q+vWzb/uFYsfTj9K0f
1IfBblInJ9Io1o4xcnRihTVqP/eIdD5bW5b5YpbNtxnIZR/y557Q9mmiLJytHdXOUdWDbp7dNnW6
d3qlrhy1T67iuV06yYz96GJQdiyOWnUbQl47WmE9NdFwqRiN6Zpb3O66iDSHtdIREGs0SHN1qPAj
jcjhTqBLpyF6dFjF9UYZjAgm0UWrDNcTr48U5dLYzzIH33mTlB39t2pW9F4y354NaWy4TZQNrp7O
OKaZWU8Khkin2sa118xJNZhv28Krm+gyO6q/EucF609pEMdlCPXNOWOMKCc8hrzgeW9liw5PqvZB
nKqVi9Q9uEdvuNN+6VT2V2EAJj1nPwpPPlwnTo8pDI2pqez2d1eJant20wFytse//xy9f4TdZDbC
EIHxnsgnJyPKopnVk6hnf6VWi7VZ7x8TPX3ZzWJyHf1yK+KHbeGbx6427Nk4bSudpbE9kK2HrH9W
kCYPZXS2hyzva937+aD+Kt/gnPGpISFun/hj2+NzUkY0dMCyvSCRShv9whT2o7n53MKJhNs0dbcl
zwIeQrOlXayLfNnsfyFE/xBauDIuLGzHiGonTezL2X7Iegtcs4mydNhdHI733fxCsf9X0Ppo6FS1
arVhrFMDjlPo+6Ctt+4u2v/7pomZDVcDwdAI2LP584SkgzKkbcy66XXOP+5s52Cs8+RXlPqvi1NT
ZcfBwMURA8IJwMgJNreqXdFdDYT4IUPO7HrbN6uDMV/ZRvU8VPUqaczrQim//BzbtMUP8O1zy39x
1Skji+j1eYfjfn9m2gdt2TfWq5Y2l5VJMEBlb5xbSbwiqeDZLoNik+voOh3LwrHGfUp2Fxz9+4Q0
WdqQH9fxSHaheWR+N7TjuNL3/UUxmBcNEWeDItuSnL20HMM8hCwk8m204+W2NbOznO0Fu8IcH+1f
VN3OXNui9XS/TmNJidoML4YxOysIhuEulEXtHAZ94RDh+EnF4wa3n+zWHHJykcTFq02KDseqWDaE
mCO5klm+ESP/MT52Wz9Sh1dzqI5O1u7O8gRHsn1Lng20qCcMnS92rJ6323nmKG1+13dDeCyLsMrz
q91xe5H0/bpfjOt5qeZ3kUKmncy6XxjxS1apd11rzf1jNNwf0v620YozNdFwME+Ha0XhoEwcl2yS
Gst43i05r3i5GMqnWbsNIyu73unqV06gju782MEDGhxjZtb5QdE3ad6t27wLTCu/y2aF7pbH5OFA
QDbkU/tlPqrLwxF2sj/oBz9TYvKtLJQrAh/ebfPy9XDoCZetF4/EW7g/4lPuZ+PizOzI/jJWvplk
/ryMTVhgRO6rXXG5G7ePvdaREel4s0jLMM6rVadpq22Bj1E/1iNZ0KJuo+pp69sDAYXyusMxutav
85F0RNE+uu+KfageEz+tNBKvEG/EKRMtUAgXV7T50e+qXevENRLWUf86FE2QJOboWtq47nbVc1of
PX0fvx5I/rDYc2B6P7de9RiXW00La01vXJuwZovKViVHzeDsI7ZK8la77szsSeuPd322uFJt+rTI
F+dKN3qko4rdUSVHB+ntl0aZLkuDBDXKdnGtVemtZUdfC2t+V+3Lx8pavCR1hkg4t1fxiEfvrrlK
Sa/kKqWaOJzi6p2ZVb8Rh/xSKczbdl+Z591+uyA10OJZy9JvnTKS+sKMSEW2xShWHfEknfU2TH94
tRfVHa7657lNyprjdq2TftrlXNEdrP+lNNIvtrojrUUdGkb2ijfLzCVTRTiUi4tsMJuLY4Glo8/2
T02Xncc7PSxNY6OTss3BDLNzCkt963R7VXbld8zZhA4o22StNE1Q7IwtG5Nx5B7JcWTuh9Dqx1W5
a25jErkbff1cDsdbfV9V3iwhbdEhVXrPXJD6Qrfu47J6Zlv81dJad28ew8VsuEu3huoWNoJLklhf
6ib5Htu7tabVD4aunC308U4vesJYz7ZriML1wVbODsMhbLX2a7wdE9dQUzNI5/XrDlXJnZV2R3yT
+f3BThJnXJAJrqHvXq2RvIucInrQmD3BVmL1keQyRRhtj53L/l/lYWgYNlttyNZWqn6D2DTEaDLn
F8auesTJPfGMyMi81siRXFHjnS6zv/6caP6Au0EyLQ0hSqxtp1K1Yg/2QZ1DMov92khTcrFfLrQb
Jfn3I4axaUR+FvF55cj2aQ6ddDAL0r3t0GPql3k5OgMJ7Diu9gutTfjXiVyIAQ11GCcItnpPD+GQ
pOjQKa3F1pT9ZJkPWwWVJLo5HJ5LyNLPAfeDiBrsknMEbfI+xaXjxEZUW0qfGzlRr/Cj38yWiv9i
hjO/Of+VT/IP9vD/3JBM4ScpqisPhAyzYhrapDel6ufrNBRZV+384a5xh7NfOcn/QKiSgyO2+KHq
f3UnMvdZ2avKtkHg7VxNIUdWozqzLP4FBH/ErU0OlGKYFzfoU5t8tsehzYzs5kob2ZLPd49m2f5C
3vkRdiPuzNlHsuXgxYkoYu+PhTkeD2y8QdwK0yfQCuzM2fXz4OfY8IuGJmT5NEeLUbHTMjs2HEvE
F372TYNy2PUbpjDv5w39CMPF7x/vULD8Lx5yeTFrTLtviMGjxA2mk/yGHMaodURb4aVLTpTVv2jx
R9gwXxiYednBUDE4/Rn9SICQZM0xa64a8rq3ZbuxOJSLy8AvIKj/CIQWGzRMlc7O76mXj563i4M+
9mxgLpSXZD/Xg7GM2JhR2vssaV6GaHyqZ7t1lJXXR23xRdO3605Xng+zYT1nu+BIUlUi/bLjZsXh
MENV3z8t9l0w7mZBmUfnWRR5GnkLF0fy5KhNtRnV43mTNmE0G/x4q7+QxVLzEm1O+r55nAT6MF/q
CY57PbEf3o13//HS/7/otbx6p0jtf/0n1y9lNTQ7wqmdXP7X+e6lKdvyrftPee2PYn9+6b8uq9fi
tmteX7vzp+q05J9epP7f2/eeuqc/XfhFt+uG6/1rM9y8tjjFT43QUyn5rz78Gzk1qOVuqF7/8dtL
uS86qS3alcVvvz9aff/HbzKr//G5+t+fXTzlvOaU+8Nr97dVmz0V309fe31qu3/8Zv4djzyD7d+F
gf4guwu//e34Kk9mf2erxsSizErWMX3KbkZRNl38j98U0/i7auDhhOujLq6pstDbcv/+bP53vLep
kiOg+G+DXr/9s4N/mqmPmftbsc+vSjSUlv5M9usPHiMOlmiC5L3B0Y5jhcapI98Yw4gReQngso16
J7cHZW0MRLLAOd1S1tPXdHMw0+hs+jXdey/zcT3drP54RdXK0duN0eh8quyjno9qTyv7VPyjyl4z
UOg/rk9et+tk9Pqak1bvBT/a+ejfx733MifD+Xg8/ZpPEJiGc9p2rdjDe2Mf75z054fvTWU+Ck7t
v9f9AbWpxqnMSff25Th4JYHGnZMHn8D10Z3p1w+HeVp8auuk/akF/EgI/865rHeM+FG56d57hf9j
v0/6dFLNdHlS5KThqTPkqzNR01Jz1XVQuka+ajuuNlu9QtaulPV0f7qFD0bKuXZbrTbvP6e7bRkb
DjpW6k8vY3Inhvr0ZPp6v54eDcf5NuBY9NOnMh8NTvVOr3zcq2oSaXYRa+WPfn0U+yj7Xp9+tHVC
Rf6zIx/9PpTWmHkfxWddrEz9eB/FcTYOavCpn9Jqhk6zPu3nCYimGosoM95b/Whg+vX+8nsT04vT
8M0ien5/os4ToIk306gG0wsaOv402OnqU6en649xTwCfxvnxYJ70rcP568MSM5fpVoPSBXhDRdfT
V2lmc3/WHUovwuPk/V6nKM2yGeeIa1JuegDJPJyN9nj78SoJ8NLLfMd+7R+1Tb9G5eDGsWFdtFH7
eyvHVL2PNKM4+1R0AW5gIsiWWbFLI6ISZJ3XtKPKYXEaHeUr3Y1jEB/qmfvxnqrsm9ViTrytT/di
U920espZdt6avvKSYCZ563+MarpdL8Ywscbh/OO+cty/akmSracC032jUQu3G+wynIYw3dsSkN3X
28H2PhrZN1vCD8yK9FP/9rXarnVz9zK99f7+3rDO7fz4DvaPlvt206ZWdvVxpyrG80XZtpt3mAxb
fEnmfZOuPtosCOnjdu3wL02iUWxVZwLlVMGfJ3Fqlhz26WXVWp+gOd2XSdwdO+tienEaxk8n8WMM
HxP5cU9nYj9N5PRgmshKO/wrE1kM7xNpYhqIXJnEfGEP5x9Q+WMSP9rEOaRwYzA7nIpNUPi3JnHY
Zy/7oUkidnCYwDY+BB+1T3X+ZAKn51PxaRITdWTT7Y/18DGJ7w1MqxB1qfyEXNMqnCZwqmZ6+c8T
WGgFvsAJ+Wuz2SFeqo3ZevpsQc5P3IZXu6Gs3elyKE3rTB9J5jldplmdcELPepyuOKF7vOpszDDy
pnaYZbfWnI1VuRq2h+I+r5YtsbDudl1V3htGERB93LieHhnj9trUhoJEvJSuOzJiGUlub6aHZg1p
KPea+V5zS6JeN09JbT09JddX7GuGkoXTu3gT74O432n+9PSY4cDFyYrfxxMlh9/HMz1lC2zxaTxk
DdxN4+GAZ3E/jWd7iM6meq2ueh/P9Gy69c/xTBcynoWMZ7pS+sW1/ufxzGU808NpPPbQmesJEq1B
Zvtu1y+W09PtbCAzvIxHM630fyHp35U5/06F9z8J/f+aMhC+liJHt6dV/X+oBxhs9fzPeoBbvpTt
3/7P2etrtiui//u7QtB+1gikgneNwJ7/3dZsLEYzdsXwx1nw5F0j4AlaMM7cnEifz6zpyT81ghnq
AqFWNXbtxA9lOq72T41gpv0djzxsXmwnE4bV1P4dheD0SDx+hZzlZkvaIBwbERZPbQwGoS7GsesN
YhxXG3JnX5pkaV9ZpjM/+64ojvqLU0unIS5O2zs1NTRZfLCO/dEIv1pO7bTOzhkd0p0738r3Hy5t
ujPnRhwCGidx1prnP8XO0bmPiQlAWnLn4dPc/a4ifVaJJs38QyOa/6VHJzvzIzmUFa0AAmc1PXpm
h8B5fpafX0tncHPna+7kzkPupM53+UW/H2KnmLqSO7ZT8jdzCu9O8Q/OpnA2V71DjCMH5cplK+B2
c1U4X77U3tUXuRu+sCfuVI7pXjTOveqsG3cdeQ+W8yyAICs5LTDW1HvL3O8P17dvPx+s4OFnE+Nf
BnvqkMEh6aKuGWzuWM43D6hfkt/DwSHeeY6cyHmhlwwAXw3nqvJfr7480s3Yebu/v987dPOydL5e
08H7e3r9877NVLTtn3buxC+DQ7hpZRp07uuqdHdO6t/14EbrPCfezWJ1cF4V9+bqKgOMrzc3r6+p
C7jD0u2d1x5wv76+3nRO6l7F3k3vLDzFfd168qB3nu4HzlqBOtffbyPvzfYYwsP3JNy6R0f+vn//
njoL92zvnH1/aDz+lxsP7Pq6kXf9ds3bzjVgGJzr/S9svlPMjp+hHxaDz/bRbGjjeRQNRrgNa2aB
NOPA/vl5xshlQgrv8rl17kaGl7u1+xrxo+f+q+1+UZ37i4un9Vu9FCTMnWvByp0XO7dpENPlzePW
uS/ch8zNfMoOzhtmjT/o3g/Wzq+ox+kxh8O8Lch8xGpua3fmISItrpIvVe5sXzikophu8vqrWPyc
7P8FlggWfTJW6i1pVsqGNgWFnwVTd8Ajcm5yN5+wIQmIOgVJqZ3eO3gWHtPE/XO6jQCpdLbh0d/7
csd+B7XpfDed8977Jm9oHOtihVtOHwyuDSkqnaP/VXVVl8ffZG2mQhBKoK267KCuOTLIp3QM9/ky
9Umn7mxwH/M2m9rLN71rh/nqcXQf56z6zcJ56ZwvjwUO2/L3+GXv8U2OW7eSh2Azq61xn3qfmxco
H+7jBfUVU2k1MNdGQMzrgHODznrnvb3tndvMXVwIMu+5J1Tyl+dYfkww5uyH65zQxav5z9DODCWJ
KgtoD0B0JjQ6zP27y+dXFtfoOFd3hSeUq3eursRx8YmMa/hQ3cbOLnh7o5+x8z3yMvdBdx4evn+/
/tUB/emU5l+Xz0f/pP+fsMHMd02fptCMB9XV6OLzXe3m7t1NCwFh4UCXiRA1kdbcL1bfbDBjohhX
jwungRA/4XnoroUkCwAzlwXO8n9THQK0sN6hFreM6eL+lwt/9j/Q4o+un5imZwi/6rgFtBaoGN0I
rlnOCN5Z4NNXuI/gIZmXuBJcC76pYCQDcL6ZgTYV/irvykeQmTjFrh6UBJ7/OgZ9AGmXsqCu/3X0
SqdYHTzhV4LHUo2shd2NcDtUPYAlYLqBuD7OwMZKMHH6OjyM/uMF+Phoh2jcLnh6JOCU3Nk6j87F
3PkCmpIPwfkCKBvnke+Lx55YslMtOAXA/VgIxCvjp1SzfnxiNzq8v/hVAEJd+MNPcOH0aPw+aciD
I/yD3fhu6xi2HyFCaK7VukriEvitIUwHo507hEGGtUNDq9ptwhQXtINn3pNvduG0qRvTXV6Zu3Yt
PojKWguKnLS83s+pp32yG/I7M/4DAU5PcLUDbngasRpDBVfIb8KHIVzhO0UTYWB0Mlw170jMx8rL
oGrjVEQKzJw7EVJS5/rtO7LJ1+fnzCtdPOLEk8wJX18PZyKAvN48DU7iVyG0f0Lm2OlC/vCwjNx7
CEguqH7Pck2De87JCPe4Ztm+VS5c5D6HlxTur4QQtl1+OFH43eNgryPonmw+KjhJEsiqM8LGK/09
Yej30+cQHN3GOwREreT/PTFoQWRO2Wpuczdndc+8dGlu5uR7wTXP3Z/XYRxE/nZF4gh3G+zc3o0v
CDlNbDzDqYmRp7hbj5htfkSaguRyx//xpe0fKMe+P76eo98Ahog4dg3ffSi/NUcDPH1ISEcNL9SG
wI7yJx+geBYFEYEetwgGCxLbzH359XOsmByl/orFH8A54W9N3cedjpdKeEaodaFc/h1zyyKfGNQO
UnsDvfWeR691bkJ4xpfRMYNnocFIBq+vyJtP99PqVZ0nROdJbsud28q9f3r98tSEb9/BBmTPt7e3
4y9FAmJ+/1iM+xjACcuoYk5VmDp0zTif3VYeIWqZzaM7Pz+6h6DxWn9+PrscLxsv2ZAAQWbabf1k
hbsAWNB4pifAxTXS74gjZ3PVePLW3pf/Kym9rjycWrhONoeAvEO3rX/4Gl0cAgIlPo0vHFYCk+bn
jdcFHS1/NWlMA9lmlxHiXT01Ks3Sva+1P7tUlnK39ql8vX3FDWNVeQPlBS2br9q1NKJdt3760OG5
nG2McN84WmiEPfEBO68gEJw8OgTxqvW1cPut2CQrdZ1t9r55KSUOEGTC5rnJ6uj2AWNdZSsjTPjr
qboPoifOI/F776OIrWiCv71v3/b0v+UeAS5dhKy3eTi/7jxCbXXT50Cl8hm/FjRF02vrdlibl+pa
XiKI8wsHmmlQKmzfqk0H1Ss2GWCX93uWF37/q9qPN0dXAEX6Pb/g6Z6PCEB7f/tNIHeg3PuEvD+z
LnGKp7sC6GwlLe+pkQnnOlnNM16xOaK2Zjf5EGy/ZUBDujq+CHQqhFw/XjF5gEhaUtfz0Fhn8Kc5
Ax0DbT0G8xCp7WGk9nmorQdXns2vD150IX0UAGrrZnMEpNILAZSMZoBk6C8CtD6oHwhhjfwnNRar
gnqkBWnviCBw5O4YGGuiwFzMw/hO6ppzxk2eDARKsqjFWC/CMdiGRBdbC+QOZAJaID2KVFmttmF+
cT4L5NNtRr57j9xhbkVTR7pxpBnra3K1f5CimBGXmtvdHVZmsFsqzmFlkE8o8+wAH+jRU4lhrxNm
MlrqAXE2gzltFdytH84Hf7Ee6NJ8jZva0nBJK/lEBqql1DRuRi9aEnt1mfuozVMpzeW+N2MtdSuV
VnFzvjPJaSbXBsGipbFoSWoRL7kaGMroNSv5v7zo+F/qW6xHb/A1l1qoqZ0Tyiu5ala919Ncc7cN
R0YfLXsvv0gv5D7O0heE+1pVKxKArQpK9BN8em8LRAkiSyhLAZP2tg3fG30HCbla6Uq0bFYNXT1Q
O+/dpTd4WHFn/jby/jaE+K+Mt1lw2PTAf/BFflfdjvmqH7TBkYoPG4EQ3fy+eOtWuuYIsLOr7Kpb
YV4E4GawXZtBfaP5M4ZvBe2FgKS42q7lWgN4OFY9yNOZh2zFnZmX+/twu6aUh9+cdwxnHokNXkg1
5ud+7Mp3dDZ3h9SJXYP4hcdQ38w8nUIms7EPq6BcD+flGm4VWGeFZ3/Rz2rXXJbXqX+8r8M6jAhc
OS7HZRIkhFYtvDbsl8llElgosdf6M1qMP1vqZxkhQ/ZhfV1ec0TBl75QONAlFPc6C6Si2TJaZ95s
+V4yC+QznmVE95dGCGKAEJHABuPgsIz5f8YzznLCGc7zb+l65+OjBS6ShSkkaFsxfToYf2DQHOOi
qYLKWgIey3dVOPU9dXrpejwr0bh4sN5dp+s6bMPyOgsS2pd2x2XplqFCgCLaA0gtjJs9L7Q0GVvO
GQKAmfr6kg6B9DsqSLziMl0DL6rQl8LfE4YSkWkkopcyXCoJapqUxgRALcc3MqaIuCqARj6tO2d6
pPTsDL7vmWcCNmmnDQmU7lfBPtSlJG0IINldOUuC2bK5pWbqZ4yutUQkXm9XKDthRnlrSRhy7lH+
C2W/tOfjmYCYkvRmJy3zW4YuA188pH6/JDAq5YEZKG740nckbKmipavSFemSdIxBTzDXzwSrWpeo
qszDnIEhsqwVVIKaGLC76/z8sLQvduexpxACuDprlraPw+KyWaau5Zar1jtwhMU+3wf2eUsan5m/
D2qv80ef/R6v8a1w7qSrziHaTXD0jgFBaEI1yL1FUG/QLgknq4RHb3dVrojWxyeH+ZIIjL/WL/0u
EEEtXqlh7Q9r4TDJag+jtrwoSEKCNyAV2TBo/bIJDUcLVD6ds/WID+l2InAFg0cCQn9P1H1yQfsq
V7mXEH2/9k3ehdWvkK1uqzD2Y7+8lHM/ezcOqS3YeyOhhmd+7XH+OGi93u19M6y9HePqGfuesVDz
sqGdgYC4tjsupd00yLDx7JcIA+ECec50F3B5XBgDxJJlc1/7DTXZLMQYOClAg71+vyXE75FWOFqC
sHhwDc/wLFoxgFwKPh8ItEX2K6BiEjRUem55+Zmy0R2RICrumfAfNhWD2GeEztbfkpXkSFxayUHU
++ytemqAyMq6FOE0QUhN6UfnFmuVo34CSQvBmPjG7ta3VhkCa+NWoUKfdUdd1/6B5ZgE3/ZuDett
KC7NVjQoHcjP5Fq9eJ84kbwWAkamMSHa38x96ZmDHIVs5lohI/QbX37Xq863sFdMMGCsKuPfTXrC
zN25uZciumEOC3BPCgUravilFpo0O4i4BX5IszXivL6Kw+vM3Xk5rbUeULPRI8jvxvuJWwEdziZh
x5i56lIllHIE7iKM05sjkEnd8KVntglSSG/SVe1V9JC0dESRlPCwpYfn8qXAIwe+irf/smDhsUj9
eD1n+OWzJHgyPUTbKGhJRTYsC//IxOYgcAbqMaWAGlRCrDc5eMaqMFEBUk/xdh4DfbqI3OsdQD0u
8bdj5hYByQaYSdtTVgS2pFejXwGJ/jzlXhHu+FPBN07gh/VZEdqPgmGtrzvKZg8O5gG6A/+nYHzH
WA7n3TUZvmiccJDMqo1GkYCJHa1szzpX5oGsTqTie8c/onpssrPYK8Nz4eDwEqAqAClXo3uxcBbg
jGglu0uFDB1RcPySnStcR94C9BAB2+SzR/jeBZz2Y71Kb5owXkcBuHkRX+8If1uE4JqUc0wvJno0
PtOMQnpdBpFbsCYpzfyBAX7DqpQnGeli5stkOa3r1ejrPloTa9sOSQCK3kR7CHw90ly2GiepzIB6
bC+2aE4LcJvVCRwikoRuWZWypiYaQu2Jr4syFpBCFI0rJuLAcamsFOZI2sevE3y0V4mbuUWIbgat
KrireqQuA6cNNg+YaGppznmCsQzNjfHYXsaffCIow/BF8QYwMA/UZYpVTSdbUc88WMyGHerrIchX
R9ar0KsBLH1XFZNlR9ZH1ZtLGgy3vczAjMxlrVPz8SwJj18EcgI/Dh6EOXOuMtPUEBzA3/mlQeD2
NKjAmMTn8AKwVTeHh/RK1FBdynm6b7Iaj54ZigVR8F+OJo7QC+j/dE4MrhtCj7juzoQ22S4pV53o
3LjqnDnUZEEK1sWVST15oDE2oaicZKOHWRgx5jQQLMjuZQ4Tfy3uuDM04rmXh5Jab+dC5iChJRWP
bocVAhEDQpXDzmNIR+7aN9E68s2b6FscCBNSwt43hADAQGwWlCxj28fRck1oumVMJFhhRFeyFug1
TbHJz0gSrPLphn5zWoC2D2dbz2YacyZvB+pVIEIeyOKcrQ1IVAQIBLXmEIeKaSoAbwFpt7zrBGrM
Hq6/C9giAr6Zj1Ec3OoYGmq+O3zRwINkXUFzwF20+Txozpmpa8GqHc3h9c59+UUoaNKY6QTTkHWZ
wYXADAwFGdgPJYMiMI/M29FLV3Nve2uQTMb20zB1FZcg1gwkJgmumB5S1nIFN1QY0uEMMS/ILkt+
C8hMvKB3G4tNo9bLVzt3vloAeuU+X+FmwfoUqhKBUcYS2guGyxyacAkCZwYz1hkh6CFWw7K9jH2x
SwhNFaBBZZaap3nZzcgE9P7CGeD2djjjt/D4Dl6Sg7WmW1wkbJcM4PwIDleh5sVLJTTB/IWTE+i+
XC0ci1Dz0Z0BrhP/kUngjCKkZ+bPWJvt5sikGhN1mC/r76ZrLAV6isfhFhiOqLtiIdnj5C1cjawc
q8SXddrRKkYb6k4x3hBYCzgRMz1YYEE2AugIJcTOLasMSQVuKetvWN0zYo7DnsncCeYK1UyDIzaq
iDU9kNqvgKoJrKZ+0JrYbFQsYAY0ylhmzB00ONSFgrAeobQhXIcxyUhJcgTEhE8Lbmb0RWBtBGSC
hFkIPeJEyAt0xc9XbMET5/2l84UGHz1l3SJ+WWG9svCiTykOx+FzgNVWD72746lQ7JZFfUSIgUBR
gcHUN366EvYmwtsxIAcXwGgfOUEHK8xXgOm6XtlrBSEI0z+TxAQHMpgI65V0tbwyJkZhsIIqZFH2
YSah0kIe7W5n3hjYCAvpdY/ov0VwtGX1IsyoX7ck7FTorYBB+mEgkGJhQ01IWfWIIxBBEdQQWRBA
FASO2q2oqwgIwXBu8H+KXa2cVAy0HmLhGT4H5tBrYzZxLWRvmeA9k9dTE6BEMJO6ZEEKSZQJQERk
FJJIV8adsnAQidciNQu9USBrYtXbs94Rl5DGxaKncEcga7G1YkLsERRAxGNwYEk1cHq2yZDve/Qp
1J81uei8NOyWsjw7lp2F6Cx1Am96RXAWF4UIrYAlC5WSxZu7LETK4zFIrWowuuQbZDGLgkUEd37Z
bowag5K1PMD2De7EqO2q6FG0TCyziU4i1nvmRvQXYE8vEvLr7iYliHQOwI4geSTUaM8TCLiOZKIz
ThFseyBSrxATPQWqCeUMbXfhKOFuEm5LMEx6L2NJISWZJ0oumiPYZtMuhIj+z8EKoergHHBPg4Rx
doiz0cqEORq3c0hNDT7B6hCVKi+GFG79PcuUwIoIqbA0mLxgBkIrEEbUZn5Ev9kyF8wg4qPKHPQs
QeQrF4YHAW6ob0AYEXY6iVSBUOgRJeCR02ispB2SRxVWofBsaJdnrkF4IfjICsRthKvrvganT0gv
JZJR7Ffnwp+FMjdkRS2plvX7cKQTerifdBiA9jagG8yop0QKoARXQudEdhP+ywfKpiPLctjJT85m
5yXo976mBcFlZQ/0Z+uSGAnJnUPhThGKtgAwvpb0SeQKfiMFZf74AHV1pKUE/SVykyVU+Un1rLcD
+okJsEhozMIl6RwLvrxnOYUHgH1wo7vdSqZOFhtEA4TdOjqTPaDfoPsxbYelJbRwuQWhDMAmthYd
rqGALAqLFu0ZldhiYm1QtVynS1As6EGBnu0OVGydVV4xaxWCwhFCCtGDdAop18Pt6kC2gxSlcrYM
BJWZTr5Fua9uUYsv55N9IUVVzTEXiRVEZzlKCVGpxQoh6r/wNWRR+iLaaoXizI4ayvjMW2BNiRBP
Z9jMVDE0uZitsGRhAkRjigLdGUTbDebUVnhb+B06KUhMQE9QW3YkRDYSmi5a4haqTczPjQZ/0f14
KRrCnHZTVHIGgc5XsQQOyMgQU+EensqeY4MMzXEctAb8WC/mnnYluqEV2tfCp3L4qeg7MgtCgHfo
HULZCcwTdvA0MAoifmB2aP8Sec3bb3ZXaLKQLrnbQyzrFdEpvjfOkaQr8DIElDTYn82RN8ipGIiS
9a4PL27slX0VBUgX4H3MuPKgvUzpZQdulSw+afm4qWEg2NjgPhOLgP9ZkJ7OebFc7TLayGoW2iGU
JcVkstF8e4LgHsNECVHswI0E+4EYkUpMItiF/ON5xRyiKFBysmrdxWyexBBmsQmJgYMcZxAsTH8P
KtYvPVB9MQuqYu7xZiTkFvzYcU+T+cQQk55H7JYhpEEECq/HbAWhDCGFvkLUGgill9wgtF2RAIWx
ETZUlBNmUkGqQi6HjDbrGStNICgE5QAhFqwWDbiH2Iq7xoJhCgvSg/jqiAFSx4gppkixuWrYQcTU
J9ZbYnYwyvLcBnd2YI+QcmERGmsO4sTKkVXE6nkU+5fABmMmlmSxsZpnsl5QlcFK2WwgAkiwCGdY
jmXz1N4527X21K90QFexSKD5QX29A2jsy61jb3eP1U6Ag8KJiYEBYOK615jCEWQZGRyUGSUPQSlo
IAeNzzFREAYnyWXENGsBSO0ZkwB3hHhAHREqdN7OboxAh4htHQuiiNEGml/eqZAGdqrWKMSXyBcu
ViWmUATdGd0e3MW00EhID78jxgYm2BbjdoQFUrjnTkAqxiX+EviiDVB2LElM7vDtFM7VYcwQtBOa
Xq8GiJoKIDkHyJKDsqPOsEV6tjuXXbPJ/EGNcnxP3iOEzI3wUq7QDrAWugN7FMUqloAqWOFmkDEB
f036c3gck4eRHvuyJpZvZIyJsyGPQCAhOYobwddkhOJMRV0P0Q1TtRFCUmHrFlvaHnM8mxogqwFy
FJ6GMT8KOhCsfxIlm9/C90Fz2S0USzfmTEEqdBAsrRgpBLksysQEnQF9N1jusHHLpgCmfvbPxeQP
QYQ4zHCluSbXmbNdRc4dbjeRv9IgaAGXCPpAtxYyxraCoBKbFu58XbDZskWVRWEAd/pJfxJkrOGf
ghUiaorp7f2vh5QQOYW0jSKgCxMQmabFFDdzj2wEr0z2nUc42ehzDDsGf95FZ2FMiLFe9HWOKooB
CxUXcXZzuFC94gZ1ErwS1gXr8/qw+W/Czqw5cWSL1v/lPl8imIfX1CyQQIjB5oUAY+Z5hl9/vyV3
3NOnTkVVu+2yAUmpVObOPay1kgVTFc0DI0/fdwzWwV6q8HnVQ27CGuOERftB3LF3qgzCa3bwTmsx
Hrg2+ZK10vpbJGYlhku1hitSevlldmMjMMnjA5BCIDxatKH3K/nQVpKML2sZ/aTI1h6Kuf5pqB5S
IqFhVzpjgqoxznuNELqBCz8mTFCISrAQK7U4dpYk8EodpQb0Nz9Ji538HWe5+IXPnJtr1Z0xADYy
F3Jmcq21DtNH2bxWeUX9vfTk5Ci3cOVf2eNxll2rBYXPWlDunprKtZXjNYmySnDxt3goVMK5Ed3v
NiQHQsZJX1umxZ0OJ4Zi3w/vmOwIaS8pCSk88x1OgpJSGw7dcdjZO3IAXcqCxtPAK6Lb8IlYGGgM
WATn0Pxb+bj+exDEf6qvvwBiiu/dfbfKUVtnFFJoW7dWsao+ghhQqci88yIFjEVTC4Dm6o0qhZYE
pZtl8Uiba6MiWWZNE7IOOI9aER+sycqFMDWILoGJxGOCcq1ibEROtKn8SIU+ypsNvcWQZODtiKgZ
FGSfboa1MbjyuwZKlnn6S+X891Cl/3/nlV9Ukqu3w+L9fFM437H/Wd28/XEDqOCD2f83/fNsv6E/
1Ogrv2BGG+UDu8OdudQLAJjAYBRlVaF/WUIYgSKbgj36AXJQmJ8erO73F8HG0XSF3RMeqT2lTmd6
PyA/Oh/faJTjED66I/v3cgHafMZAwYDT9K9Wvw8Udml+fq5Nf9KfCB0rZ2JlJ2SGwX7VOrPZ4M9g
hOovUkX/QFT+06e/4EX3p/f9dKncKeyCRThlWLcdqFih3n4AeD8YJSBxJwNa8/urQ/5WCM27+VL+
eLg1ne7ddL8EbgvTvQXWLsPTzhMwb8O6kGJrB5DKXxpe+e00YHeYivYk16bG/40LW57euXV+yROi
aS/AUsCphHXSz50Z1UwT9RgbKJReiBqCRE2XttdpVQ34PEGVtmZ4seMhTfyMhXWiv+n/vQWe8i99
/AtF+aePS7A7S0ig/q+Q86O8X41fJWasMIU5A/RzYZbK5wnP8TNAALGhMGG3Uff0V4wdAfGWFkOr
m3PAe9QZCimYHTAeL7OxQyA9O7vfT8kReWlKJslKktmMrbbNDDTIn5uPhtDv0Dz/av8vY2S7X+aR
8b6UPeE7VGC58X1y3m3We7YZFzDgBzygMvzDQZSLVVbF9DHOZ8ktOleQk9iedJPI/hwIMRQvv/G9
5Hqq9negNio/WD6NYtdXp8qaquCBxKc17skrURK02noAWz471xBPIqGAQK6QuN9UnEWkT5CV5IuC
hLWIVD5rkA3YcD3i+L4ifzmiO6J7JegUQav4c+VfDeUaHoqKQIqkcV+zdpzwzrb/JOYoZIDVKGJ3
H1jeOsnHLIXnPlhOtugqsNZ5D7/yqTBTfkoZ/0HuOX5bqw504kKfUbMxqlkcspLYmNiaVRsXX04u
TCD8SZUEnjjXCnZugJep+7CmqBCyZ5FTqe5NGMLVWLxUEwK4Ej6pC91Y/NYkA2tRCUN0d0qhcjBK
6wP6ch/N2YMqzWze/3yanLMwDKql5iZMJv2DLzRvsHprtVYiTyu1ltmx8/BrdpVr3fybr1e1tm9Z
crUAr0mLC9ulv/486H4PPP7XmPtleq+et8P9eWfOnACCeTsQXTkcycdHLVz6pwaB1vb7z1fM9Bz+
x+T/64q/4LSP5Veu8iwyyq9k6WvmRq3ibUoL53r2a3vzXNpF1B+rVh4gJlUvVI+YoxdTLqLJZJ0O
CNjY7A+wpXR9s3bUzAl3ccDJ0YHcrf5lISyoLX9q6y/4umVpPL4Xx/TOYWcKuDsPZxWhcAjO+G2q
zpW4422zMe78+bctXKp/s2WyFV+TLjwZ2OiF/wujsrGpbzC7P7jUJhJQ5kPYGLDTInzg14LXF1JR
CyFmbc38+mLFaJnPr2Fnh2eNnBD4xZ2FHdbasLJF+kgYX2YwwwIDTmSsgmYUsJF//vKYs6X7T333
C3rtdb4jqquR9QAOVbE3IHDXsEAGs8GLVb3AcjEYPKzB0YYh0BxsaM2OD/BLnXk/AIsJBlnLOKsh
q/wpW3HkCbDY57DZWG1icUoqCzCc9MDC6S2yvvheut0Fx1HiwOwIwWm+Oq0hRosCjBlWDeZpy0s5
q/Pd+cpYEJ3O11erM+S/Tmd4J51cNkMlrjtjd+8Dx9ZX54wpq8QNctVYrh9NWaotgp8LVw4glyN1
OlY+qB9frNrfX1+CD36xdreGKVMfA5CydHC/cjT21jyBHIFYK/BTBjPLK3ddMTm3OUhKphojw2PN
ZmtBqdfWxuiDZ3vwU1ms2FqBOE4rkZ7oxQG7PksGs5Ojj/LW4OpCteF/1QWT2Z+fL+yo/5kajYIE
dtjBsv6/mwzVd7VNcfXc6PGywUU7T6h2J0u2ZenddJ+Aoc69DXmQmlt23F7vS5XxgtUAIC6IOBXz
8Agk/8h62y+6WzD6m87RDKm60Xln/F0fqSPimb+0uiB/8pdB+V+t/sWpry0X1UZlR6vvLsDmatgY
9vI58/QbqIBuneff9h0v/q2XfoGmV66LU+VwWDONi2bTzaMXBgghLTu7+LInwYwt2ftjavFj1FIR
lmqvX1a+bNVOhq1O/T8/sd8Zs3/f+6+Msdt9uV2/H9z7BzyMdrt7FcMiTNO/SBIXf+MxShaWva6R
bftftR222drttzvuuXQwx4BNx99M2255cG6vklMfYSni7bpf/DjG73m9vf8uN4muo+VfNH9+E8T8
uxW/3u1pudvni7kV4/MEHuuAPfgiWF9H27+sEcXfgM//60K/hDDHy6a6Oq+4XfRwnmb5QJPVeo/N
A5O8twpLe0vCGrwWPszNfDPY8h9Iij1PnX3DgtfPHjrjfVT+2ML1cbbEffafnzpaQL9ZxGhgtiMA
GOPKr8yT/etWe+1vp7K3wc5UsLUVftqDwaDZtPnCJJejSziwNwa7izSt4fWIvz6azYHNj2gActdu
VjA+WC4FHbCL9bGzrbf1Xy47T2R/YMD4YPOjYiIFBIQEEcjLKHJHyiO5I3fEX649Ily4bXm7wQd+
KBTR6MPNPlwCVTh62pvuGJDoPgCcCKR1EQMEcmtmFZ8G8oaFbKetzQvwWq2QCK8ZAWn3B1q5DDYC
FScgccNSG1SUWYOSJX8O2FlRkyoTdEICgmIEBgvTKnfv5AxOzorXAfW6rD4sMSB8N2bbAv78sW4V
vUIbfA5gZEHti97V/VgGDX8dVAw7HeW948e21UjPdjkab/BLMYvterQOQBQLI3y2t5whHy6DV7hu
jUcVswwWky2wa6GCNwPOvARSrCQ/zQJMXAYUlOejr/A0JxoY5QocUWm/QNDuEEL0NoNSW0/hQTJg
24JqlbeWvWNQp2bYLoDIpvMnvDhfdnbxtreJKx8l9zFQBqNoPVs4ED7B2sZ/BqQJCaB3IWsm2Dhg
fsD7lMTYkeAstQTXA5Z5c59VJ4cWcrXWefXJ2W6sB+Xzi1VaLe09hY7oQGGebJ5zHQar/jio7MQc
dEam8901Yhk+TdANguBpCMn4lT9NEHjGmN01qJ6baLQ5zwi0AUk1FVuqLnzJCfzNpbFIjxCJ7eww
nRRXpo+XrmUDZoWzh2uxSJdCI5hJ/NlZWedm3Sb/+ZWzyp8CTDx9zxN4fzkieAC3gYwIKStvDjej
YlnVDznvwgUg2AZmSMt1nowBsUsVH+o8JClPpGK+kDY+4WL1KOcQWa6Ub7gTDLHQcycgMZ0V7xJr
+guzTaGLUD4wdCQ7VavMI8hVrn/nzle4IeoX2JWtVvgyZNoOOPpaoedQpKw4/txTcqoSkl1sx8FX
kz8keNyhWTJLD08A7VLzGC5PBtIBuYzPL7kfYQpswa0vTC5IN3h2QJHs7YhUo2GV3ZoCNRFqaLgu
jfhMGhoNSCK0DsWIPpXa6Hk1u2/IHU9c/3FnzAijgJwjyLtTEepcHfAN/kxYph9cUX56y6MgbVbp
fG8doz5UmZXXVRVDx10JB79aDkyYNNcByDVlszkTqiYket6E1IWQhEL2yAUi1muCPbLG8cv48Se1
Z8ogqNLW7e9OS2W+7/1QDuA0ejPRo5EIqV2KVwlw3aZQt+eN1dvbyw+GbHQYwfG4wEzEvVw57+lN
H1SdRQtRw/SMqXhDtg3ncSicBSAAbuLxdXfgak18aMujuz3Iuei4ZonUapfgL803X6bqH8na9lWQ
gTs4ISMwiV+u2bU6HT3RvZ//LAf7YZH8hqv0e2tCHoEsbqfRYUesZbIdrUfC6CmpuTTxI3gF6KPf
cR63pkZbttOcdW+uvK8jUekWJ6j1diYHl0HfXiYa3v3K4AKKZDsYvtzPutxRRe0Ufuw3SUbPfCqt
rTwztV9TJ1FalKe5VS6ZfOo63Ln7hCQicB6xc+SCKSV+NtRbxdtTXkZ4DtLgvPG5o9/fVLwbXiPU
6CJOhwMFwpoh3qGyovT2MVxDuRx4pbjIRMs5O081nS0kRkGUG81aE3RwkyyE9W52a3HDOTfROGdE
VRlZwIEZXcWCGR6CQwtGnLALEzotj9cH2XESk7Vjdg1Vv/nkSvQEJe8zOTqNpj2YyJWbYieaGuLU
NLlzEqrxEOe7JSRE6wXLU3iczwpD72U7wBMFTVHxsURdaNy+Opz89vHZGb69r6GHe//VVc0/I0Y/
raEKzZuAcIFYYTisePJRn9x7yQrDFICMCrE+bqxjune/F1yMG3gtZb2YLnUzgRW2s217GkU44jdz
8rX0sjLOIEo7Gu6CNpL4N2cgjP0JSbH4YVv9rcOzgBwIc9VxutDDl8afxI5Hf7UMUDFMD0McYnan
wzOhtU+/S/Go86VUoaAIMizPuarAYGxAGcV0jU2H7E0uGmrcfHsEiXczdD6hE5bCYdlgFToMvKoZ
EhApTXbBO1QVdGW64+BbGTQO4YLmGwBWQHDl0S0tL+h9ex1LADbTDYhAp3yziGACuneuIJP/zeS8
mx4NZnyTLBoSoYGc52Pdrgppa+rQJKzIlFcYXCDfo7cYx3zxbwQoxsLQUncKaRbw3iU09K4+ESjT
hJnlTWQcQd5vEn7FkpH15YFaXuBoJMQWJtYH01YiMiKn5z8YXnmTkmDZWsS+wJtYX1BGGBvSwy+3
bDqsGFkUueXfoD2Vo4Jlf5vA474XzjcrAXR58wmJvsG/eZdB+qSnhx0gTuJ1FsIUc6nkvaaVXmOR
oGe/yATxwFp6TF1gL5gvugui8yEiem1TNYbcUDAb4ID7dqFJkkF54MAlxXoyZWcKSt9ksyrZgZ/f
UZnc+Q0XiLvflgMFVm/OBiAklxukNXvMVkJg0D+coQS/jbNEywgcbi5g2dhaaYqBIqGZ7mzsFFA+
Zt3eCWFAK6RMXnwShAkrY1aiUrGdyM0PZbFTgej6Vvz5ch2r78+azaqHs0c5vfkMamQh21kgTh1S
aQnuyGk/yT6yGhK1i0hc4LM4DuB7kA824HroBh50+9GdnqzalL7ukrrvguQ2XYqFFwufsUh+b3rz
BImiqh6B+Q/5VMvElj+z/CQMY9Y58L1mEbBo+tkNkOOIsZV0e8fTQ1WfvM1mpFHK9ixG1AEx3qmw
8vceeoh+u3jBImH8NbOEKW+wLmrBf2r5v/tM9K3r9vBjVAKWpEAVsjSaV+7U7VHssXmn25vuWPvb
XtB6W1+t1rRnui+XX8bGBNO2akhTztdjXFH9FxRITGr5EWgzKGWtC057tMUEFV8ljgszYgW3ZmtP
BVAQ9ZqU9dN4jkOiOl1bvqpscpb2Yb9iyXJ6vYv34I5Id1M53qZ0qedYPGYQ5QnhlgPeERfIcZim
PSgiG65J9WokKIvMDM8u6AmEFnz3euLo5LhTAldH2ZbAO/pXciSGWawDThb8D9WVK03xKp8MdJ7+
haeP18pDVw2HjUCZ48DqgLRpMEz3QCeKMLERzjhZPW5dQD4ve1TkTUlcBUpJXszRxZcS5ABwQc64
LqumKgsZI5q58Wy5gWkkBavLA6JKbfe8r64EK8gIrRhqJdutsnYJq0dqk7z4Ue5utNs6GA7TA9pg
Cj6dn03DIJM8wMTyDmmLdo++o309BnHBTHlT3xHf7b3dc2kYv/Xcthvoka2M2+PcKxNoiHE4JW6O
NdBOVuTlZdTazGqdWzNTz7DArZ+sD3GOeYcjXaWzLsyGqfQALupETst1dXLmR/uccvjFYrTRIpd3
1Bj1dLtHQxkp0x6v9PZ6K2gHulpAE4LAGA83nGcTBN0euiAycC5WmhYHAQ3H2FWtkTttu9Op6wb0
JvcFGKFhelhU1gmaFWBVTUfKLAumQ8HvYsukH8K2X7Q/+04ordhPmU5NC9HOSva017k7ucTe+b0O
oCLsw7cgFQI0AOQVYlAWYqOAAxDUE6cTbKLmJ72BHXg3OQIMxKiSZzAXADbU/BI1J3qH3g57Gz3C
5hvwxNgOmDZb7PVCccaqL3KI2MqC9GBC1d1TbsklxcwMW7s4b52GxVjjRGCqZGRFiVZhsTQ9p6Se
mfAb/2TaNw6uNcWVugDgYpNr9xTCu4Kb1gBHISEBRQb5yU/ZErW/cCrgi8hXB9xqHkmBkawJAefJ
ADoCS5LhPmmhupOENqN9qkkv+KMsnEzV97XJUsPOuFYX2pJqgUMLeA7lWHcFOEvTIJ4c8YeoXdaj
cVT6Iow3OJpCOSxw5xrhyZ2cwydsdfaXM492EcQ2tI2Z0Hrj5mRMDWPMlBJAXvk3O8hlox/zenTw
OhweEn5L82PhT3kMV4jRWGWW8XZQtC0Hn8dpxY4TI8SzNpMwdgLTbpOubbd7352u57yO5pt5wIBj
gGdjvNuTbWFY0ieBZg4/Cj9/9QJJf2T5XEZwr61X21gShlaXk+BZ5OK7/x3IGXEcJ6zgjCGhk8as
Y7EThmfzsq04xJtSnRfUBYsw3mNYNNakgK0T2npvYj4VOvIXabgz4TvuWxSFrRAtIScOHbld8zw+
f3L0UivmQMO9MEq+v0EckzdzDEeGONl482FqhanDAjSJCwiYgIQ7BUC0HsEknqimz/ZWtKTurn1h
Qt4DeurU65MgspfxsAKEDr4AjtkJ6DpeNmgitlRANYMFr4ZBLTVlTq/No781+8EVP5Z4jjoq/uXZ
62y8KnVi8HmdXOb+CAvYyZDCFnAZXKXeOUB8afBBccseMfia8m+W4CBzztk/N2tSK88lymKXOXEc
Xygvr6wv2ZYVppzJ6GMYce67P1P+FVGZcdafz1bZ2ncELBPKSHO2zih++7KuR2YXvFh34bNTBHtN
U7S420UYoELQFZ1Nswxq7sTMKrRGbEeEF1NhSrNBAuzAPDaAac3K9rScDiO/94heMXBNrWP2qlmc
iFoK0A780Ujwpbwj8jGyMm90Z1iJo3q48l8OGEw5Fjmz/txwEHshWccevNjWsSf0G4I0A4Sl7UN3
0305VJpaK38Fok2ORnV+ioWVQ+mmd2+hFQISKjscg8MbJxa0fYcdjggoryCZRuuPIi8uIBILGLJz
akOMTbR1MdINTvgAY7afiThbc7XphMjDk7ddDvPWyj/F5MWqdA2qQ+S7Ku5jUnRGS+7qaQOg4+fL
KcO8HeP5CO5VwOphpWiCkjDT/IY7LNjHWX4QjaJRyW7XByceHAIzbj1cYrqn+COtbUf+CTeN7ma4
gMQr1jJs6Dfl/LcNH7iVk+4OmzrAkY4qqKQ443A7OwdiPldYVPDJSlctT6Q+/Gfr0H3b05MubQ5h
m7JzAMM4ZDi0WIfA0AoRME6KVjTCiw6wnCVQa3kn0qojxKvSH11ZPK1XtKCmKzYQVgG4UXGn+16B
XS0Uxd8DjaQnANg99GiSW54th1QujjAylp2Qb1Q+T9m9aNMF7UZ+S5RqBpyFGxy1HxG2KHo4645E
yD4irMkqZP0nmnhFFxPdnMHYOfZV2m8EiXKXd5vsY7Qz0cVv4jVDJKeunGuLwq4UBPAShXEYh75Q
XVcrBqQIVuMNAg0M4tZghfCb19iRReeODMyuMwHAg++39QlFH6ArTwT/wnDuOi972byBFzt0xFiq
urvOo1XGUuTmR7NnMiKm4z8Hl16YLtzwk7jc81r1NiUs5vvOC0alzBs6BUdUdoj4l07iD/JehTtV
4VBAPaQfMoWa7d2Mk0Z6c0hJ1riZstyafJjHYkKFI4mK1sGOtK6yvEiYvRloVNjwML5bny2vy5PD
wxjdW3QrqPxugJXAU8scHGz9a/DkOntAk4OzWyKGQJ9o69Ge8GhSm75kMytWSAoCkt7Js1vXI1OO
GrXb0khrMPokzDFIXpAb/eQDmQOO+kgIQfLm1oEUUnbZGTXYzYqZNSVXEd+CWij7OgHzZ5M6OFtx
f+mc2uQJiao9UVSQXeEb2CzdQ75wBT8tlILX2iF3IAaMPgnY/e2ADMob2CAAhEKyP4MPKSiMk2Xn
5nwobT5IHhDf9si/kK9SjrxC4hVJIfQbPgjvffAF4c+VtuHVGw9l8q8Jy5PwXNvusUvCJ67BBwKc
aoX47POxlUQvC/eSfo2urRdbryCisIhJoM8a8Ajqcc0mRE25C/JAfZavC0DgnJcLRcyNtZpfvTOL
20TDqWRd48MnyRv73K27t16VuRpW3VsHIGrrFcSCPwnRSJRLb9WJS2Or2YT+T4Yer8VaxeyLRB4O
dmGuvZt83KTglKaTI0C1IqmUXPJ5WpE/eZ/JMwjoCjTeOJN+iRzSJfhcdDIPEc075fh4HEVDEkQD
R3NduLeN9UVCtUEyldELWYs8X73FmATdS+JBYkcKTdK15xOZhtxt3iX7NBd9j0wU2+NkiOSWk1rz
OvDChFxw1SXJwbpvWzMcHw2Yq7u2qJcuSKukhLW+FauSS+vI+nQojy/ju9WI8HLKhoIouVTAinWL
JOYyKQ7pymPIii3VsbqBu1pkbDA63HDidJRMODM6gOS56VyES9GIobr1k7XHmU7UDD4abY0KiCDm
4wWb7kVqV/nbJtlOCMYH5+PcivCx3SiZ5f3m0y31HpbVhGFr2TNGuj92BgRnWx6MQCwvYMAnZ2eq
EQOOwv0cu8Kzj8l6kQJDtiwlcST4admFN+Wxd1HgVZxW65PuX3VqvOBYfq55crbUECS7Ab+PVAEW
T4zahv8I18BsBbHhorkWiXTyz0XfniU8eOYBudr4E9MWtAJCMfkCUrdyPaJIYPeYGxE9qxld4N4X
eB+SAQElnpNPkQiYWOOjzdLOsoNyBT9l0d8ITBy6BVacc3CKT+bQPcR3MPUlNCtQf3RHWuDegYwE
VVAX7SiCzmPnYk7dZyBaher+Ny83vHmvUaXZaIJ8ii7WAU8cRaM7bsE9JXDKMg0cC0ba2XYuMavZ
J7L6eBcVV2hNqXrcWbvvvdFUIW6FCLFApFXxp5yOOOc2kgaEQuc8ylXeCYauezzilh/g7E1vLMKj
VVgiScNi396FvUsfFkeyTylwWrf+A9Uk74Jy+BR1hqfZpzfqASdy1USz0Y5s1bNuKkMyQP5Tkg4K
V3ZhaVgbCj/KScLKEK8qRdXClIbSlbj0L1FtKoKIkKUSf7iQHFuBuVagQPFBUhS0TrHiOk9eAkEF
LgUIjHs5tyWocE4vkUKMSvMQspwrwNF1ezeMGQ5FDa7bPW0MJY5FlDM6JKcEeWYili0FoZ1zQBjj
TL6AJrB75Iq/tu7rexdevOmBG4M1/v0gSjlE8hZPUYnclmQoCNhqiJA3M4UN+ubJrq9oQuiMjy5o
dVhygmyWmpXmJREf7p4+vGP7lOztGmoTiISEt2h7BVr76t940K8+95NW/GsbAYnmbXSL6FIiTp1K
7sTNK36XGSRTng2DQT2lmPKC6Ieu1eDOTqz+p0T3iyvG1XHWOAEHHxlYuwRRDp4QIQmiEs0Tx5aG
YtHt3St+tv/SaNhz8WrFJs3df0VXGiv+TsE8U8ZNUsP5FRjt3XsGU1yjzoOUV8kcP3OGzZWwLfE9
eJctNi1BTQbX5BrgrNm3uF1q7Xt4Kq7NOskkGBE+y1Vra3TiCLHvIHkgtxBOd2FtWAxBYzbt+tE7
mcbRM13SiocW8ZSyCkZFNvx14xbOxA6nk9mjNOJVpkhukHfcMsAWo0X4NNW1/l9FtVh0wKsvXYyc
U8yRKVsA2puyIdmdnW7xwjuko2HAfrzsTedChLPtYnoHG2JIGFqtvH2OYfLj05zxiPI2DLK4wVoH
5ZF1u8rKLS7qJcDIL6xbcOmNPx7pGVtRdo/mFuDKfYoWC+y+BO6ZMzsA86ln5O21r7pEHZrHDfKm
jI1W0mNXn6pgfMRrXftLf/JDW6MVGbpkfpyAIyFa6lSiArnrh9vZtR7ueqAg55NWalm7tSqh+C4V
+G8ij+RQI7gEqqMobjy4e8LAa6RyRAfngmbQdn7rs+4CRreEDfUJPxU44j3wo2j6RKPEeyzOlsUq
z4vhKT2109DPwkT5hSRSybzqGGqShvVky5LGKSkZb8wRooRlpX0sPVUN3JRsCUq41NmqABrGq4Sm
QKyaWvgFS9pEPYrwE1iREs5kcV80XYRekbAlt0bwCdB+nxxgdchCi35wtKo+XkpUFCGQkkN4Im2Y
3CmA7twT56VNNPvubUNA+3y+2hRhYedax7AMi7o61LW2vHXXKfjAZWnq03u0DYv+gdrsPTqk+/DQ
rk7rw2u0gyuh/DGbMEY6M0UmmBP1qdp5tk4sYrgxWms3NEJNExEAvjF9de+Pp1xF2hFZF9DNB7gB
10jZ6k3B3EcHKUqEV47SabmFLL+/pmt29j7J05Q8q6Uue8fOcSwPrV9tlpsHt84hd0898ozK/p3D
KX4lCIfgYLLu884RX1Gk8WOoy+CHtgsEHnK8ODkcEK2Acker/r27zh7OMRSz5GzVm3WehaptkqpY
Kyl7zRxSLkPfHRM9GqqJYpecXNAwtKxOxkZ/U5Pb89wLzqUj/QJiA3uL/DHD/RVU3Ql0FasOe5NS
JAHFsctY7SmWIM+BM1CxFGswQGOq6PaJzzEqz3zp3JOSw2GcIcQHZQDG3A0YKArtjFyxU8YcWCRH
UbL6InMqcaEjIaJ1ch4nzq6SAbgd67NkWbENy4mcssWgxV8Smf7FPckBjCluTiZSAJGW5WTph5M3
qZYjGZew/tFyhp83e7iD7kVqUazolnE6LWJ+yD1DwHKQEoHikeRp8W1aZGj2wADiOGS+MZR4BBoV
igGZctyWY2E8LAeZ3tgh584sH95sUhlKbJD3URlAVyY9dTYwfCbqknBiWSSJ+gwfTnvmZgElMRyY
0fyHE5o9U14O6QmFBfLp4Q/0+wxyKPm8QwjKCax+yoc0bpjzelm/8GpID/dJvFX9fpjyW9/ysQR9
TYazzIcd+qCvNN3XTjasmMaa2UcLzzUzECmjKBUxaGMzsxnHc26ecnSa8mrqp6nPG/zD59OUSiE0
q4gX5YilBKhLR58Dzo7yJPMMsRIsgyzMy1i+jAaXSy272NSY9i0Op31cWR/idFzYVKc7l3MwppeG
F/oWv1l93SEdT0dhzg52H1PHOzBV1Ht8kv4jKZc9K72xo7BpYaZkK2TZuHvZrPAfc2lzCk7Fs5Ad
wL5aIXOT0IymEqlxu9zf3PJpoT23m3urSR2P33y4Un5CKdb3k4Rf/MSy8Z75nbepZCV886edACNM
YEMRpgmbzY/sX3aj9KDUNGwVRMaOztFMfBCXirtmOp29/AZ93QWSLZrRHHkcK9crfSa+bVtEqYfp
jIvoGpTUbJ/XdGVemNvJXBdPcKW5NGfmErOs6Ajwmwvyng2okxvyk5SXuAeaveANfVJn5Hda0eTE
ycz3uVjCN/9z13ba5JUFb8+5aU7FSXiRBtfULH3N1CV2go6K0Vn9uZ3yik97fL2kzsrZNjowuhiq
wiBj6EXhzbOLzxF6QtRyTDYBttEcBXUpmpIhWVH1VtvmHL73+CE11OYchWJoXu0XZO+9l87nghTP
lzzAPSONbx7ZHJAO5VZ/TujC+xj6Oa/tPQ6ci3CRzOdJmvBOzqYq6fuIp/opf/68wk1wiux3aYhz
EegjHm1c7A3RGzVNhUPibJC11YEaNMwLTiVYvmbInOIYLYLaQVMyqt2KkEUaWT7n1Rd3AefDnc9T
vZK1I+UJIXzBCdA64Z+lFnJJ2i5H44q3LC4sf7Qup1w/ZSzSCD794MovnWFOJ9JOLsxNZl2SznPk
YfWrui9ksVeXptzRT78QidIejpTkc36q3kNISUwZmP7wJVw2ApbqyjlaZTpIz7JZI9KRMeba5/6R
Eme7OrbLrHkk8iF/ONsn/QSJ7HtJJnsf7aPl6HGxjt8LOsjnIUgZhUk056Zt7iBhvNFyum2eKLrN
yIjZ68TmCT2tfubpUW2k3dnT4XHzCudQZoQ+153r4eiuOJtubelwQ2li8WD49Sd0TXlFT4OolyP5
GfKQ5AikwkBgIKrYStmLNI2VAZH1ZbthmWfMm2wTncORKVaBdpG6Y2o8fMZwwrDXTBrHTBqeAIOP
4WP7Srj8WAVg0poGzPqZVOuFggdJFck2qAM0Q/gsswk2o8eZmszJGv/ONGWXkc3nbxzBb1ZTBzG3
dWKmsT/T9ObE9e4sYf7c1B6MydYDlw3kyZ/xqz6vaU1X2//MeI6Qrbjo41xj1pyJ49lMmjMubtNe
e8ZbzN95QnJgdvFzPehBTdIQXLPpc0ZOxDxvzjB0CaewfT52U27BtptAT/7PH9XqawXBln+BUdfr
5Xyh2CiiZ14s/wJrfpSv9+fqcRb4G6E6EGo3MZbQpZXK6s2pfIlefoSjhOTeRMKm8KwRYCiRINdP
qZsUCJNUBRPMUMqPil9VCn9SxgPU7/yU80ARwBZfu+ItSZxMWiSrkUrzihxVP5NyyjJVSYPPqdZn
E+Bk8ghrYCVSVUEkcaQziHuuryUwtRylLQnm7IBdIVbDNUXURB3gW5+QLBSMdH4uQqFPxJ4iMuaK
xPFoJkotRDHhlvQdr/KXFBAlbgmem3uUeiIhMa1Eq0SVy0zMCMwKCia6vydlGM5M+V+tWsKAz65O
jfKHs/Vz9WV7iZIKkDo43blYmi6UbSibws5CSK+RMbgyDTbKWgpkJHN2hDevpHTe3sB5l5rUMxMm
EsxRPl2RnNli9oTtLbq+kpxilJW9q42EHyyNCpkR4RYJaLkPPR1xnvSEq+S8cEV/ZIcItOBIWySS
wHtIEVX1HjC7ZN+vcJfk9UJ7JjmL6AOOaI6JvXLZyxuTiyQhG5AoeeaOObGU7hhEkMmXoTTM3lD2
JYayBV+bCdyiSIzsmUaa2gD3in9PcKaIarqi0MKgR6hCfucOeYxTswF0L4fhkJ4Kc5E8nRRUJI6C
VFxQ764xsTsuN6bXVHk7k76vA09a08tw3cg7PmGPn+hFlk/Y5C/klLZcV+x0peXqSCFJV4B+zjzn
DDwqUTp6VDw0cebRfs1EfQukv6geAS0+c5tSiIFjjaQSgnU2LigQyJLR0oupgbFWMpr1KAXYjU/8
DkuKz3U86jPPFrUauGv7gaBz50ztR2C6FXf/xFrmOAPnoRYsBvwhYLN3jjlxdzdEMDa9u9N3UEAb
woMhkwnK6WB9d75bw5NN8du7GzKzKs+SZstqBcDAM7Ln6O1+jCRvr1yEtk+AIvMFYXBrSPTqf7CI
aGRTjcQL3jqhVjOMMf4QLoPsHmAhoG14zPwOD4VG8pYs5aWp9OsA1DIlKmWjsnq/wA5S0Z8qWSgV
/zzpyR1biAwa6EpLYldDlvHiS4MNKjudBj2SIhsdD4pazHXR3IVSrfRKqNoJx6mvLQOwhh+K1h0P
/vWPwNQD0QWqMAD5ODsP98BUeNCZ6k4pgo3J5Yqkt850vZCY4BFIMOhnkChweSFqdB00GGLS4llj
BmNJhmlM3nhuL8ZSg7F0zQa06PLyIQ8QdNa4XDwxVyjAPU+9ZotlrmfPRhROFbY+jW/92WwXf8sp
+4/VrvzC667kdrtF43H8sdpXbNOP6sTXioEEahpWKCoSsh9qkW6mGFXsxt9akYnS/2HxqPxCmFhW
ruM3u7GLWC/cfR7hBxmhE2ZIAhKSkLg5u8GTCQVLh4kHXh+tTlD4fI5mZ2LfmAVMTumjHD4AmZxl
gCgMK70r0VotDGtuBx2gLjIbCGhIzU9TRkJYV4np8XVjHNwoh0iASfIguRFakZRYkG1Cte3CK+9M
2bWAXWJUMTakf4r0uJNLCQAB62fy1DgxhO/EnNqABK7XxWZuTPpEcBOSWkpIUcyjbNJqPYFF5rpM
PqQvvE43o8QKKcm+TRTTvq7mGVJoEBGtw0PJphnblkBh/+R3KGz8Uc2k6FPVFQaiT7yhKlT4g61L
RKLTDip55gyFTFUBcQVm6ls8bKB82uiEzLzmVAXyHc6ItSZiRZlhz2Akj4NSKcqgXjnruaV96QMy
9iS5cGRWSTpCM+nPg7JQ+A0l69++REUUqq//MB0X93Jus6ofRMnS9EPVHk7z2a56DXjPb5gebyqw
4Ih40HqnAgtSAjvK40vEGokkqr6gERjPEg38QkYFFIsoyYDQgptbSqrpw+VZch8rZr+clQX38ZNl
yfM6WjqMhrMjEITo0JIy2ziwHhhhsivwRgAoCZOvMXMI7kxvyYoVfWloygFHiYgc6IvxVacPpbGb
Z/EBL89Chbav8+c+q/2GcvRfXfYLabeYP212jSdd9qDOK3zFERdLivOl9g2HTOSTE6WnLYRmSWmg
vMFioqdHCRvni28WJhZr5JpFBRdFQej9FdJoQsXnoG8XA0T0TCWSxQPyQt88kFWpoK6kuSLqNLI6
5KIaLKfS2NWSLHf3gt/8N3+z8nuZiH9ZLlGc/jVGqsf66nh/ijPs6gZVbdOwFlumzEqr32UcZEA2
meGoSvY+ZpRk2CwhHvIDGQcgFKiLL61zZ9FESQewAsz5FZl28BUMqSU/IygvzZLdQ3y8j+AfaFyp
bKtMI0dPjh2vUsqRC4jjl17Tm3dOqReB+ZBLKmcQNxGZozfOnsj3a9xTIR+kAoKJZVz+0OexRGBW
+Q6lpCUlrgu9faK/T3YhybdlpUSzh36PytNKT4j6aZlFXSQJ6XfpSYli37DyHSlIAXnjyrixuG6Z
e/r/GDvP5sTZdM9/lal5z6xy2DrnVK0kcjBg4/RG5agASEKJ8On3d+E5e9y4y+x0P5422HCjcF/p
H/i3CPYl7Hsd3kneV/6LJmdN5q7Rk142dzd3hdDMv8joXNUAmA5+8/hFkxfuCJS1hQ00KRxKery5
jQgVrAxBQFkDypvBZhTdcl/5ETE2XXWeUPPis4D4J8auJeHi1UXejjjJFXR8FIoB8ZNWtRko3GWS
aCKg169eRWu6CLQF1P+hKJzsByLwIgFS/usMLNImScdq4vbXliFprIw4hRgml4NsJm1PzE9kU8Gt
gHueu+FGJPYEuC91r6RYck8IuQbVsTNrFnHn8z2NgNQ5pRY1Te7qviSCmw3t1ahnI08t+bAoE0QM
IAR9oIGdlrm6yGaJ0p/k4hI+JDs7sUG46AcArTi/4b+VechVIzYjqSw36PKIDo85DMlhRZyNoTkn
VzQXvi4R0ZaSVz4i/9V2yR0JOS5qAZLqSFYsYmkN7Rhy36f9uDMU1INU0aKd05K10/cm3/wKczYq
SceeKGox4iEpkkuwRMVAbu/wluyQy9SdsSWAsXdA3JMbUytJNSRaEk4QTeW3GOTPnUCfycYB0Rqe
wBbdB/kaDg9jqW3kMpSf76AdIRWQ/BEqjsnWI1pUMs0VUfMDWl0yyBF5VZJ/sOhnzQVOkSh8STlA
mOY1YGIxZhM59w2rEjKB0B2UnggdfqkBkV+RuSAY/eBw4mUmLzm3S6FRI6jKTOQsYs5FSHoox81Y
xuQ5X2Ft94Aig6gp9SWBtO9k6+7cfV20IoJ0fjSoxk5XW0oF8pVqivjydsxPk9Nd2+TVv9Bo8b23
HTwtLQVry4tNfmtq652rZ19QAKoINhDhDrTUccKMvuafp9l/K+q/v+HFJrt2DnEWlUSVgghCAc89
I7FSNlwdUuTXQh5Fm0sgdJJ4ASNCgaQAm3WkEjxxbjWGr3vq3qRrsvFJVQ18njmu1MUSVKX+t2Et
qOdHpPb9qr2ktpYJrYglCaBcgPFf9L30xgk0qh9J4L7SNtnQDmx64Gf7UrHpSPKKTCX3GnUVwZz7
BFFI7j23T5jmX4BV2HZtPx6k4w0ClggtcaWJQqjc0XJnElHOyRzee6xXJexTzfWP3c1QzjSlKBnJ
dsxdfCPKK4dgzzNScKRsVA1XA5Lu3Odtn+kLPfmUAZ5UvXus68yunDMxENgDPUWMjJXWQq5gC6Kj
J3czWiQiLiBKbildgy1HqQXAqHM8FfoNLimYyO2atM5FV85liCSzuj17gkVYFkzK9patjSs3PUuC
7geihyW5lFBPFX8D/VU2z+T+SIdmiwiZBu6G4MLa5JgKnEe2uo5sqoFGIeRQgcgnD7tPcAZZnNzy
AtU5CLHmwIYud8rvaY1r/83OynUN23BUxXad8y3xLcwrases4W0bfYjEdCM8YfmKqY30kYTlG4z3
PpTfEAzL1gPvI5gxAQByCu759h5g3uMjSMDHs2dbb+f1pmBFGak/Y7eJM+G0B0vjZnrDBfh8A5xA
4BEWUPpXfoCnADjK/BxZjf5QtjWYHALdFuQrfRn2NZQlBI0rDyB2e0Z2A6OAASGIZXUM7J+gP4bL
IqyIc2OIrAEMXQLCAbjdGjILkGdhoWQQARL+9OR/r2cQP6SDCHIAtCqzBrI/vIP7wksBnRbM5JJ3
Xg6XHx3/YylaYsgWAY6nkFh+QB+hy8WiRuy8rJ/vzq+9gbqXefla/m5i/Ni6boSvWfLhFLg8e8Vr
WHg2TnbgpjjH8M9Tr8PRBIAjCIJwzmogAQhIHwAQQEAngMkrn54vHwC7lh8Qw/ofcHg/4FuELM4J
gIe73Q8WNfT6oBThB5hLMPYwD+bzXcB19OZ9kLX0vR4/wq+LGAdLXvIp5eCzqwP9pR/jQRbmZTnk
wZaH6GWz5fNzWzp2y7vlfLlcUjdxMMDIgHSQLGuJXMwJaX6ILKgrc8m8VqvstoRLFY2M+RpcLOcm
eT49bPvRR0FIIn6vu1u0oz9chJB23uamsyzHyhDdV1SPUFUEmYE1yTH3i5t/s5XwKkH9daDTsLC9
xCT4USuADGAieWPMN6/Ok5MCgllH/u7gG+BAcn8/O7R+FnqN5aUUiPDwuh/8fvb5sJ00uVfKdLXs
n+iwNFi4e6dnG+4gwgAlcKT7gjG9UnsFLiB8XQchXxeHtWes/QwA0iqLvHK2n2QnMvSyGw5OPpVh
EXQGzip7w2cvx3xhsd96CLdF4GzReOcEn4LU8vfoHgE1B/3E1rz21A+NsuVFoY5EhWXY4ADhLDer
HYL5sbfPvJTJowAfZLi5PnonIOkpSof5xq+X1FKSneE44qsHBqtZt+/safxSuG/On8f82MhYb3UL
cqHtrw7M0sEdMGv2ZjKQfQERz/gPkL7eFd4kc90XBtOzyeyJWeWA7nvwPr6nm404LIlfb+0Npvfs
2NhL4jBL6kMzacDtjwZBAHwtoAymEOaZ+3fJF8f0VfxxEMBRk90ieAwoUGSgxpRFRg8yceH9bxls
QgQAWyGNd9ru90Hw+Pg4fX6eQonpwXC8u+lNn2+eBR08BaAD5c0P+6JnoAA/t0Z0y8Toi56WlCPx
2ajLmQJQFlAgLTVK7i8RBREkQCCBOq13z1pl5VK6Sx9UqvZ4GA8p379+74w9HT/i8UXRLuX9/fmV
ANjJN/JTJSIH8mv3U533ucdJhJfj5wQ8yCHgX2ylQj6VBfD3/CgHU/eC93uceTE5WRgQnV2ZYYyZ
MLy7dHYZxyljxjJMf5kGjYIuhwdwxivjr+2NcKEZ9TB94ZTzf1tGfwWDPxnYJQHtXUa3I8HxSu4l
M9GvsSi2H8Eim+L8R6CRCeOeL834k/f93I/x3F0sbBlx0jZ8lxEZj/MgtPhgwHCZRJqvXA/vckGg
OfHIqR4wIrm/ol+CVMlfphvIZahMOPiinsvvb2FouzM3Wp7FeODNlE/zzb3Z04alDUiIJAMDOnjn
vGzeotLTVhqAMLo6mXytDmzzxa3L1e1wu/V3MLJfuUuBhaHGCwZ5Bcl+Uav+lg4xzPTVegrWqh4n
K2Xv6Wg1MExiY+k6FBjn7w6oO0B14GvqHSKvYX9+0ea4JDReefTcF9P22rH1dNp6Cfgv6VrZ4DXu
8onJ1cWp0LzjowrEO2hfOiSq7/aLznLfTdJXVCKm5qIGV/uI3q/rRfPd1tfQ2AKH9IGnBtlmf/+5
mZswEpLleucbiPzsguOoAwuKjeqm7tUpe4CXfEafduyFNN0RBPiMcy/6VJ6jz+KtTL19JDsP+481
i6d6Id+UtNCWaofzvsblD7spwDmrcLlhlElb9TW61eA6kgndpIvKYdqpvfI4/2IPOnJhMfk7f12/
7d/5Vzr9PQXR/taM+n7qL/SBjO1G07QW1ZiCBpQg44WNlRJ7pHsofVJJMSP2DBkyRhR0v7//Oam/
6I26qmbqqqmqum2fPda/XXrKSTvVzYZGBxKApC4t7QmBwZpj+JnZLX9uVNSSpVsuNSH+3WtcrHZ9
aLRBs6Jfh9lW4m0HOhRhodRw/Gk8GsgeiO8JqLe+1TtNBUR1Rqy0mD8IDP7L9sFhF2COj20rw+IW
jOtNufvCBu8GzZUPqjt/VaXRNdWxFQvj0rNM3LdPmjW1U+UnusAKTAVUUzjaqJtQwcd3Vl+J/VCE
WOJJPq5GyPw9YkLZUxbt2/bT9LLG7wyOzKxqcnf0Gt53A/3JJAlUafkL056hwC0VsccG9P7eeMYy
F6ctfyoMXZn6cTIxHJF8m6qyLwYU0iCB10U+JTO/uDcXaT/pAe+Cj3IcM1G/w0Th7iOfhoGJ3sU8
RGWEqQUEKmEdv9BPob8y6CPk0CXaZRTbb/Ie8qcYZOMKV1XJ1lUShjcyIcGhv8mvmxQmXoZcPQx+
6VtysdN3U9CowFpiaARRn9LF15eITDxE55aAeVZTEAkyZfiQftYjsFKk8CM+BxB30VeYYCN8hj7R
jKYjfdYN3QUP6igHTS+GSLSYpU1NSxo4pIaehYD1RRhhI3xCpSeGJQALFwsChoiIFcG9xLSqS+8Y
PPv7YS4qZSL6TZ1NHPbfiTttjyAmQBn+TwKTRcdeVF3b3iORekolhSoOMjdUII/igkkYDA438WR8
HPEqRCusf4b7Ufu4+zyC0MQv3BepHJIRWIsEUAqYEbrEvcNc+j4ijKNjCSqhTxohUrzzxsI9gew/
ezL74Q0yDANa3vf3Cmoo6YEExoOev6FtsPHOg9LH7tMahwFxKMmHCDccuLlPo33PnvbpgTMTg98C
bxJ0A39l6v/73a5fuQf0i4HMNteVVK+4B0w4TGLueX8/neLOAemRagVN7hnFDFM2BFxGBc4V3RyD
Dhkrdf1gcWUtf9XL+p/7Ub+YytT1blcfyvNa5PyFU/sGJpTwZHc+sHzB50+FRdx9eTlOfOTYuewy
7KHS2dPIv11cCcLGX2Kwq35bzsVUwEzX6mkvh4bEDaGiorfvT5E+5NqhlTr8iAOMYOhK30xgUDCG
FozPTKcnfQT6cJR075Z8Mvj9GGnypj9252+adxdykMd0VylKmcq4/PDm4he32NwVIJG1wIBqlIjU
V8FmZXtwPbdYWq72W789iWx56B21IM2v7KLqtQVdqEQ2VuO26wRJt4TINFBIKvxwYBiB+qn7MRki
UgPXJO1M9S/TBxfBPwclMUVxLeviKCBRe6jytaUziZX+q8zwZOZgMJttmdW1RE6Z3cl+ccTdsMFk
2A4qerioiIuDnx+vpAFXSOeVONv43Pb0aMU7wOx10LqQoly0BpQprZBHnab9fnYaAjRAbl/g8Ccc
U2XqYeB6+9/gE/q9web8OkIB1HvQGc8de4FsmONmRdOQBpM5wLcA9QFx5xRww7pb3xbE1y9vUvkq
5jQFArrwsqgpISbgHyodf6ESSKV/hobQIqVRNcqJt8jsYxUitl7JGdBRfdA+kp4/hbNoD2HD80wF
SlMrzqRkB80iY4HzA7zM+QVeBZIv/qXqQyJS4bCo+IaWK4I68a0EKbERQ7MpmhKvVoJakTgmGrvS
1aI/xhif4DFkKECbRqKZfe7sRBNp3IhKL8aW/GQ2zvDZ2QUhw6wTW5wyJMTc4vszFJ6P4OT1voQz
afjXXX2h98Vr6dwffv7qvSFXdH4kmrTMJxlYLhhIgEaxJkQwphOBdiPNLvmlU19eTGyF9m/yktLv
1/t4BAKfkBZ03TUXhMFn4hst5dZ/a1kZX2SBNPV4c2mn4+gykjaeiP3Lnz2PHB95ZrKbiMck7hj3
wjEQLxm0w4BqnIl/vXqaM5DFs/CrK4z5GDjLtG8O0folVEivnBSOLrOoyEtJImOLDsaZYvwn8Lwo
ELwK//LPJQummtJZBwHJT8fPMb1/+Sm3c0a78ctDgdc1r/Ii6TPNPdz23KHAPYhN54ZxyehKdipj
8XV3iKuXoA4qWonSqBP2pEQ5Mk/uFAACxDRZGikZ/gD78R7UnSxagDQyj5bFiMDTHoQbYsJD3H6m
9jBdEYJBtrrDzVQAaOnUfZJXYR2z/Zhhwwr0BF/Pkx7a18aScg/YAeMI+ZluSBIoulfySMiz9AH4
BHyqO8YTzGMSGo1gBvvRDc5CND5zPtHvu6zq/Nz7XdV2TcWybMdw7cvUME/aQ3N0dVIKbgWzHWvZ
oBOP7XiehoN8G3RoxWa3mwwgvRF5hjI41ANLH1un1jsdNfgwo4zJLY4BWCuxMZHJ0R6qfN0a7dK+
gel1p5spfgV2pLo9Ms0y+p1wUHKL25AsJlst9VQksqP+zh6WnBRrcjoO93E3pM8LnQj2wmGsYXjQ
IDY4SI53h7DxandxUiahMowBIVEAm8aHxfxqM1CcsdlZFdpcSabr+LFzHEd4IX7QbVL3PRcTbuXW
WA+0steWg85uaCj9kFmYEWyYNmPBhKjefpodelHUM3HfLgP1iTxmpwS63ksPXf3gh3gj8FkLsKDN
8eOYBI7rhboXAx6ivE7HTfpmrekMpP2kmFawjNOeuR82bi/H1aF52rafR5gU232MvPJ8fwxq3oah
O/Rzra+Hi2wLml977ChLux2187yaH473Jy4Ip3fSXg+nj8qeJ/tpE95H61ntPPFXs7pt2TOzcRFN
82TlGr2NPc6rqXIcJ9uJsVnF7tgI+TzdUp0m9bAz0u2x1vbd6K4uZ4mzPOnyyLYWGNY686pqGit9
I5u2zOBBmuV9DYxr6teHvqmOlc64Y8yO20WSPsXxaBt+JSL/6+3wv6OPfP4V3av/+g++f8uLY5lE
cX3x7X/9n6aqy5dN8pL9w2vKj5fmH/nnP27rlzqp6uSt+g95sf/3y//157e81r/fK3ipX/74ppvV
SX1cNB/lcflRNZv6vApWJT/5//vkPz7Or3J3LD7+859veZPV8mpRkmf//PdTw/f//KdJtve/vr/8
v5+bvWz5NT/P1/8YVpuX7L26/K2Pl6r+z392VNP+F9mYqWiWY6Ls6vCC+4+vpyzzX66G3L5Cy8Qw
qF3/+Y8sL+uYX3P+dZZGdXXTVC0daVISmCpvzs9p6r9c09UU1zA0VXcsW/vnf6/wj9PyP6fpH1mz
nedJViOBbfzIpU1TVwzVcV3bcHEquMhfefl1Ee8rbcHYAzjO6bmi4oI2ZQ7Xp8Qv0l7bznVjtbFv
ImMRRr5tT9ld9BlR7PNUToyzJa51n3RWMbdVfhib6d53oaGJ+2gH/lQ6Uqk6DTDzsevFjHzZat51
olEzTnm5oKPPv52Ef3/E7x9J+5GSm6Zl0A1wFcXRNftyArhrk+KgIek6XyMJeBpYFeO1pFuAeSh6
hxZCKv30PetGGpIZfvyx2aMzUDIbNJ9OqqfCLbrdYBTkb0bN4PelyfXzZybM0kzGkjpyyY7GP/4E
ZLRNqFlrxbbmJyww4fJSnJ+GjjvTyrfaeY2jxrPtoe6ABTdir7N+NorZ9rjSkkG9n7P6poyRPyTW
5cDa7XnL0IE780ahzZ7PiwGpjpkHDfhVehN9XevVMQJwgWP0y3JV5c9Nhvkx4qub+3U9NaOeZTAi
KJ5Ue7zLOt2NQztWoxuF5gEpB23m+DSqwWKCO7gSq7QfufDFcZCr8lsXo5NYWRnmhjVve/kLUCWy
TDK92wzPuOPkuL+LNbIqu+tEI7NbbjwGkBsAM+QWzFdtLkk66AvtFFSn1LOHv58j9UcYvVjbRZ6u
527nRBfTmmfpxNrdxwhNJeYD7aLAzBBWH27hzfaIrTkGBwzCf393XV79j1rp4t0vSpOoNHKjjnj3
XeE71OhHbxd5SjTcO92NNc0PC5T7zLbHAMoITmpfXY+IXMcAd2hOfhI0+XxNNacFNRMWX/8IGbC9
m2QujKNXtTot6NRg2h1eq6h+DMFNm12EfURnk9O4vC9OaEGzqtx09GVSEgs8afjOEabaezu687aX
290Yzb2+2AwfIvCuBgaGhOvOlQvrZ5El62BGL/e3bjrGxXYWHtwqS2rWEdmBsQ82TzGGB8EePVlt
1oaky+6C9BfCdyeogJUqvpN3fz+DP6exsgRHcxWNLfpnGmaaB7OxylBf0rJheHls/FYDUle9lc5r
pyFpKHN5Ql8DR4BGroUwcpvXMgM93r4aTuCAaXInxv7OhQ7c0q59XkdNsK5Rjslp+MXOUE/SSXkq
e2nlFToyjJV1Uz4nETD+0/tpf7c9DrZbJNykDxtXQWR7Byh9H8cX/S2XpvKzsnQgvVjPBdZyD5G2
UnEuLwYWbewOiJbcfM86s2PcXzcDpxl33Mk6u9vEIxtQWD76/WD9xNZysCzD5nBZDo0LVzaKbxtB
2KmsaGNzvvYASmJfAW3IfOYBb+e4tzV9mxFbgZNkNYRji9ruq/agvWWfOAH3Dit64PlrXF+5A03Z
g/+4Ay2FlQAcsSwLpsblktzi0KiNrpvLA6PB7ViD+n8a6M4qdGd2OdSKeegW3qZzY6GV3U5UzV/j
q5JwvItJ7UKSX98XZT93JlHELOE4MrHGjDtjbXvybCDn2tDc9FP3wdgFEROS42yHRHZ2EzX9ul7a
2pNJVZH1Z8Te9WPKOLXDrTLQQ6171BlY7dSls5ma2bLMlofkWvOIrOLik6uqTW5hWpZhGT88i8zI
ObVVelCX2eMJFLMyzCbh+AgSlyDCxJK+TefRgCrdzZ9tNJQ0G0gel6G684+TDTKzNbgpqGPTtufq
fnYHbT9/UdDrmuccsJcK5efPrGIaWsAH/P06MiVg/HnS/ly6PP/tOkKwvgmtxljf0neFlY6YueFH
rsPYaaKc/I4yMxBzQLyrm83W0w2QEmYBxaB82qheg1ckggJj5E3eQuwGHg/31l3K1Lb2QkD3oA6B
tzK0oczfLC1sLixUu6JxUb4jjH+y/DBlXh1s0n5DA/q1nLXTPXQOhLSu4Dx+socsPiOJA6cGiwBL
u2h7GslpGxXuXl2SwwxL5vqUoWD21wGxIe5xq9AsoMtDtxxcMyAGRh/oll6LUOrP++PPZchV9O1Q
V7l67JwclqH1K7B9ubeG+ML8HlJA3wH3NC+pp38/vVc/+kXe5B479j5KYkBkw83cedEfQjbXcY3I
FaIJ4GoEpBziNrWiIGPejxBQe2Vb13+kBRdH/+IKKxouR808qSyB3mVdDPXGt7IZYPqy4NvcY/Zi
PcTGxjvwH6U09jreQQSaU9pvHb9wwFh0nTUjENc3qVzjhWUP1NNNJ4bzs5tA8Nl/amHm2eGyqaIr
gdH+kXleLP8iqzEPcZ3uDtzbJX5IG3+7fuisJ5UgLeKbDlewPdlhg1XfuE7mqVhJnoKGGeqUQ/t5
xCwHlO08HVmz0MY6KMiywIoDpfXkcEs/wyOgkWsKApVuTNd+KxBiWDTvZNU9MJ/ppGcB+ERsw/FE
aOkEp+pe9gEMDkEq1eXUdL3sjnvWvXHn6cnTzG4srOY14lcbzxGHP/nx3cPv15V+7ahcZFtGYejN
bq2ry73RW2MOcPJ6B/p6vJOf0joEGoRtI5ImDw7qHo86IA2VJoDEyTwGBLcOzGi0Q5iX1eMSRK8t
ZvpPMwyiPa0z28OZgoYXArTXjI7ON/uPDe/bZnAROA+ZUSR6vtOWBZRmABVt6xuI63calugdUb2o
DqJCD9LE7SPKse7aMTlHpEOm0ZH3u5L//UzoLy4vOdDfNoW6zA4hAU9dgtroHrZ+dfLXuNm8I0KT
31sRuhcEBvrbBY71yNMAajUO/YorrG9uRjo7NpnH6Y5r6cqm+XP2cLGwi8Q0aTtZ3kn09S2lnYF8
XeiVWnA8UHDUNHPA8JcPtZy8CMo+gmAWmJ0us3Qq13B3Nbu/dtYuJ1et3tbrzFEIUyTtpdcivWOx
eXh75vhBQcyxvYILCcAymHuwQVxhNtrSUO7yoLiWLBs/ao0/j83l7OpYqNkpL0xWo/s1tS/cLfcd
ZBCJYCJqc3TiO5F3hEL8URU97YSMk5dsvQxdea0XrYBCU0U7fswdetf0mskBOU6aeh+b3DdqDwQU
1Yb+Ury4wFch0rhPmK8S/692PuVa/+Ve0C8ikruJa9fequtb5p3Aal4aWhjMdZDWZChBOtnHgh5s
/XoNSjq8EheuhSb9IjTVJ2NvHemi3LZvRSLWSD0dUSBErxCyGrdjE3Rt+RKPwZoZ6McxY9l71xhq
6rWr/Dwx/Xb7JQqWa/uKI1Bs/F01MWx/X3rOMwvSSEJxJtmnw4rpMBTC1/bJvt1D2uBBZP2HB8YG
vfDI6VpkVLQQCO757lgBu1wzqgddxj4Ccma4f64+OjM92B09p78GHHejD/KX/f3hjlwwsf1og9hZ
Ab6v5aBPUmtlVn0bgcI2sJk53qIQVa298snc3DR6LzMHbtmP7LlpDOlZVFD0iwfd6WnRoIFV/rl/
BII8Sd3uxp2oCbo08bzc3JvRg5YD0qkYesUdbx2PU/tWYfOLHu3sc3cYO+6NUQ5qGtfAjHRlsUec
pXxORc0fUvoOKZjKO+gPGkt0PRsKBRp2q3ixg5QDlwT7qJmzPDxp5ZXt8e/p6f/s1ueq/9v5MRoz
j7Kci8QF4oB0Vtkr0RDNvc4b+RNJ9f3+QBxGHHysIbGTzC24vQ/KPAbih15LYC2fikEFXpaBAm13
Yxqr3XwKwql6JA51iKuBBb1/EUM5orgGeT9p0bbfeic4mIe+UXSL3G+MQYljNJ0j9crHO1fVv92A
F2H0ZDuxGxZssgxruvkh2KCOnCzpllTMCoH+nHwb6g0yYig4T2NSxRHpt+/c5CSxLaJZ/j73LPgc
MPJQYsM1op6BqOKsHEBc3sTIJ6NazkAY54PSz9AluNqQ+gGhlq3Q1hVFMQ2GKM5FetTuMi3axKRH
8OhKL4n9A1viMHERoluc0LoPQoj4CBR1bDyuU2TgVpA9h52s93tC8rP5dLGOiyNpJEe9VBPWYaJP
u0VjjxmAD+RWkkmOUJqB53PGx4H9ZChXzqL61xrq2zG4SCmaNN6cILqS2C9aqfOqZRZ7+tKeImEZ
PjZzCg1IJlc+8F9j0Lc3vUgciizfOQepJuAdAatD7D0w4InhNTgOyV0IzH6x6JAmXnlfOZA/Ltlv
73uRF1hOXBmbptU44Z3DgxrDS4NAAWmz0zPze8angtkFf8cUT6+vwOXOgfWXN3cvKjlTP6hbLdlo
tIiO+2BN5QBwmUm+8iLFaNF4HUCRRmegtFRX+2mqC5mg2T1WCJX7h80w3vXs6Db0j3Xsue3ASu/U
0+MhGm3pM22nhja4crD+GmD/52CdeYbfti8aNOGm0+Ek1YFzpJWFurDGEL8CbQA0sYvPdZ6Aswlh
gsJCK64mu/rvJ8u9CPCNpiipq3OyaCYa3bqBu1rfqceZqk1so2vSq3jBQYHNz5UtEjYuBUO5OO1X
m1M3Bwgxrq4dEXnH386grPjbETlsI8dJwnZ9W33Ww3yRfGjvNDjZ04TSNjCvtWbUK7eJe1F9lpvm
YDjuenN7Krv5EclPREVH1tBexbV3mnWmFFTdGpPf30/8z3nFn9uRe7EtpoyM0hzzw9vofnufJp56
s2ayvx3XbxVkpFttlk1o9cAIRWMexB4aotbzCUO3cogK5iC9tbACVceHidjUtAPl9jTSR6gx1L1j
O6jgFwRag8HgLveqyeHePnaPk+o9XRydnmJ7Jp5iqZ/cNA/R6+8fy7l2PV/ssm2upGUBBIiPFVle
Hs7apt8o0/px/aImXrnp1Y2/JZN0/LUiAhvA55QRzxwURry+8+SCXHIpc3obq7t35lRcJ2CM9TCG
/ZR8mPXYCu/rzjjXxrXgJnePRPXsYYcpb+FxmdT0Y8t0kME1Iu49hnDP2/76bffUrgq/UjzH7YWY
fhLTGbd382bGxD22Hraar5hDN/fdAzuDr4W9tdKrlAfDHeYwlO+Pj1UUbNHAg0S1BjRuoGIx0RY7
4Pu29/sR/DmmuLgw5Ah/u/53mm5EbrvFM1vB5JdbHlWTDejp2+w4tt2+RToTqNBR2aPeC5Rd9kGx
CWr7aQ0EDBpjgaTpgCcbfu1t1/g55lNwBeOuAmSZ0qEIlHywQ+qkHO+V1e9r/8mcv1j7RcjRnX3o
tBZnPx0iv44TGFVXhFyATAO3avf3dzOuZBbuRaApyp3TcXTu3AN6vpTm/rGYmTGAyXDVyXNvE+LU
gwmxNdJwPKQS7Rr1qEV9Ux10lGG6HlqysPYjgrwX3jaAwT11hvQKpA9tvHN7NQCGpFcankoIofUQ
xldSkp/Ybg7XmVhmaaahKPrFqXZss1Sao0ZXWATqFb+M+5E2aJPAfkQ03p6p+kB72nzmQ5qnx+1q
Bwrq2ezcdwL96fdD+dfq+ftKLk5coiVN22Q0GfaYC2zg/KYYl0udWtHu0Hpq3ONwcTPpou3sjDLK
59vrueJfK77vy7g4o21cx2EuzUjwg4NU9RyUbtyegtgsdCLkUKcKiRt86JDLqWDM5YV4Twe/H4u/
dmG/LeJ82X27ASu6P9n6tNUIyWEfqee+RaluzPcMf7Wxbsyy49Veyk9w6Z9XgnEZ9CK1zpuqIc13
6dB5zef2hVzAWDS4qLGPA2nS3zSfAU4W6MeJM2zg1xlPx7ewJ8YOXyjLPa0yoMSP5R4KOFOcEVRk
3/2op50huyW0qJKtA93oqfn++xH7a5Hy/YhdhNBiW67j0K3Xt2sS/JeN4VPYJkuxiIL+7yebvrWj
pt0ybd15ttMrBmsGM377ekTBJO1v075249wm7xGkE4iBz3nHN9P+kRaq4ln2iF2Lxgdk1pxE9nVb
X9lwf04VL479RSTeRbHabA4cewr7HUamsX/8jBDAhkjJpIPJPfimw9BE8Vfr2TPnSVn3d1MHMMB6
mvR3q2hFB7MYpzenIarc+Qd4erbcgHz3NgUE2d28KjdwZWr8AiB2TdLxcbK/299Sf4GCsmpE6uhp
4pMZgcZcVDd6AWkcIuDtzhrVee+EXQKCrkunpNEjoedauv6XjFnTTMdSVEVTmHw4F5feNmqSVIlD
5Vb4xkesUw5BXvXi1lMMMGDwqJXNLJy3lR9CNY/RBSuZ55SfkT6x2A3iYB16/I2QJUgCcCpCmqnG
8fr6PSI3/5+J4Z8LvbjKzHXYOkXOQgV+T5cF2W/SgBgHG6RXERWYxdUwygF59Y+4tqHkf+xn5A+H
FqLy8e2YzvZ4C4QhrZRqExwY4yLj30z002gHq6oTHMDbbXCi3dDZncQnWItQjaB9OG+6j+g+PZZB
5Ea+RUzdQFnOhpmLT92RMWp2t22v3FI/p+3Wnx/24qIs20ozm5YPC3gIVCaIEcDC2w9MbnfD2l4w
NEDdQZ0qg7iE6nXllvhLYPrz3S+yuJ1p7rgsePf1sbteD3N2lG5l9ZJNsLcks2j9DrztbaDtFhsb
aCBCvBvTa1dy5RbWFX2mn1HBEVCPBpjLVRW0/S6Ohet0rGzbKPGt0WeOAd0tTwbOPaQjvIeQS5uF
yCfR8+EGKUZ7oN1tV79yOs4Azz+uvYslXERqa5faVVKyhH3+7tLI+KTV0nmAUv2xR4hdeW2Nm45f
qqPEGcTMZd7sk5e+RaMj4FoZXgSqMcLa0RgacU9NZqbz8fsODA/wx83xRypxDjDfgpadKHqJozaZ
V363cacndXIkH2qAtEfdwDZwLa1H4fOxfXHWo0PTd2/B56/D21SfbNeDML9Xa3YbjzlS8gJiKlEZ
lpWBZgLpuqnRYXZk7KA+ap2uRURCFY0ANDglnkFr+ojtEPcGnai7NJ3VKCPpgNKTaKRga9TLZwXD
brXHgIDBacBxU9Frr6YqAga7zHf0Hg3P3eww3I5yBN/wBaxfwZWsR4gT+tlN5/U03Ny441MVuGP1
IVo482LcTKPI76Ge87qfFTeHIbI3mbfX+8qLmi7zAq2cHTL8YT+dHPDXhKqIakGMhBLkRviMJ1vo
i87wiHlMMkYL0o8JkeG4AOC8fTVmGko9uD740SJZ7WjrZd4hB0+v49q6ymki+NFqPSrMCfZCg6Qf
Pp3wSdBcP33D4OjJemlBl3g6jbeDZ06a6emhyifFHERqDkp+DRfefa1vIWPvVzAxB1j+RH4n8Yq7
9cCxx0mVijl9pE07WgB8WOOoY6IJyVwe8WgjN9NkYCI0sirSGz41vpwLW2VR1tykM/+KLTRsxb79
qqzsXoIXHAufRJSWT9aIwrZLSdU+5k6wWw87txnxzept5ky81y/0xIh61T3DrZxRQi/oYBMO00UP
gMbpEwX3CrEAdSyPddFgdc2uAlngRMv3tVlq9+2ply+bWcVxbpa72R7oQtbdz0wY6seuVHmMZGCd
RwglvewPQavON0+uPkkN1DwUX3X7hl8tmIEcjrctOrEYE5d3BSB2jDwKUqH1UKlpXB63NHVFjRO0
gAebG4GXF2zunXxsofWBxpXhK6tmRZ/9dJfNtxDs3Rm7erRYj6zc16FOvdMshRcAG5Hc9rhKb7dd
FiounnHPCHb4XY46hLSRhhTr5AD7Xl82qILYCnAEz1ARaUoetrAW7k00SWAHJhg3VB+Hh2gaLYwn
+9micmT6xmCOO1+3favw3LqnwVOzJwrkEMyLJzrSYPasneyZ8r8F+MK/qRAmGby/dSZpF2/nqQnm
7K4G4GG8TIsh0h5QXIfJC2VOgiMbFjcPHcTt/y9p57XctrZt2y9iFXJ4JQLBLJLKLyhJlgAiA0T+
+tugXbe2TfuI99Z5WEleNkGEiTnG6L11YuHQxdeBLXCAzXw4MKTEtw+PaCJmF1vxcbiX7hkziQAe
WCyfYTxaLArZA8B5eEg+jpg+tOn8lF8V1o5N369mLyUTapF99mxJ67vAmVJsYjBEUYwYx43r9bhl
r5IVx8RD490jdFwj+VprKRmn0hNiuaKxg0Fj0GaxdQtV+7yvPxsGDR/Z5VMWPS2c2Qa5ifWrCiwE
aTo7Hva3ySq9LFvVzZBWzDYkNKyHpwFYUp5ZEf3R9k7BWg7LYPAYtzCq8N9y3onSfDa4bJWHGEW9
fXlry33dPWcvqLOELenyEKFAX5KIuk0PRudwKwuM2ocFQV71PNrHpkN+iFXEwFCOEYyuO3WKTZv8
0h0PDdZEyZWLVT9u0LQE5qbO5sGBnwWvXTftB3MGMAoa+QEBgjslq8ysc2yPyBS67qW9nORo37I2
xMVbxYNBEt30Z9n4lRC9ZF/cYqQHcqPQBh4PZ9FtIL+kaANmr74727bdJiL8nPyP4Gj0rqquqy86
1WfJPqONkFYMKPRDfu/r7z6mJslmrt/uKugadxfZDmj9pLMHKXRCwB4MYDLgGsKF3nvNYfin85g5
TUXv4CQSW1GLixrTYdjPB/9Nn93pDJuf1aO4SO+MJyLE6EOOaP5GR8X9WNNt4UlqmYM9z1aihrfc
eFdThylR2Q5WKC1mxW5MVgnbpnxrwrJBmwBDcppBzZt3ahA1mUf4JLnw+yR/Us/EjYXqXDo75SRo
YuXLF8KIufuyrQ+zL/PRgKTLyEWb8y+zguWI0W6zadXLrpu96V8m1hwZF3Qxj01P+7gYnrmTF1NQ
B4fOZxn3wUE/DnfKL7NxGQaB4QEaYXewWhmMVKMjovlkA0GBN/3Yi2EGbHzfm4YpmAxAb9FkelBh
2wGrOIUPRjqX3hOq4LmOCmFcC73hZY8+J15uNnxobIs8FYSS9PPw0swbjGJsC9AihhaqJiXdxoWd
vBahhziR+voUraTcM1qwfYF98aQEKygrPPNy9JyxxeAXgDb53FpkpySQrNue14FVnb2WX4eIDxdP
WJ0/EF3u8LNrvhXy0+bucpJ4/A5IMkfU4G/nj3x/NiYNTyAe+2R9wb/+Lg8T6ENTFwVrK7xLoHx0
moGnjeu4mbeaNcNk+t5xQBjAaQE3zs8bF3VSjf6xsfouvhRJliQJb41wtbcL1VwvLwUyEWElh47C
wpxbF6JsElyzFET22XDYuWfqIu9AMfWqx4YhbYkH7Oa57OYxztDqRFOAigRu11uozzE4ZK2tSMc4
2YyXR4MgQfp2FZgQ7m45dqrPLLZr4VkSjhme9Jyy8mskEEjFTxsBZbw1Q//W+f/0Fa8200NgFudU
5yvS9CyWA2S8ca4KeOTbi0b/kOfzOMwWCbQxMXOUeE0mY7ySGdn04/HMXEhfidE+xcwiOuZlbm5T
JMgV7jhgBJjmK66nrf+qkA1ZvE5oGIin8ylm9lfBZQosNNU1Wp8i553U3V9kT0i2KHMjxU5nazGw
2SGJD7FbAmHPjkp2Q4X6PzRT/nt9rzbOcooTA36SeDRDsukKIrNoCrhsHRJoV4TUAGn8+Y76Nnv+
cLq/bRm/7YSrNNKScSjik37SUNzOQ7jXjHNRISGePkxHgD9Sc4RHMAaHs2eu5XV5aGskZla8YurT
fZ5fp7Z7fPBfqndWccX1W0t48X/5buJb4qEkB7NhQk5DivbhV/0ocjUQbFEA43YAUgIPEK8AbZrZ
ujHmDYCdF/8IFW8rL8++fev++uckAZ/L/32ErssjlToxLGclAxPwZyOD3Mwiz6k5wAAZl7o/N2EB
PXSf6mhXsSUSQEs8FknsC14QE6YMyagNm0O4CzYii2HkJR1a93n0qPWuTnwmk36R9m1AcNaLTEs0
5nU8veIxQhnEvSSr6rNEz4nwm2FbtemI7mNbGnjx088X9t9SjN+/6NWDFJeCmc+CKj6dB0dcquXS
z3YiDLcv/tbb3Zv+bkw6LRu01BluUWzNChvFjbL63owDP2mOCtNu/JYg+8ZNeuRmJKFAmYcImLgv
U+Bt5dbk2rElxxJKeljMCg+OaVQfOk7FOvmQn8oHgrcC6G8hcU5n4gwD5hoT5Q3xk8dEQF8OgE6H
b7hCskuO8f3Qu+muoBYaCbOqwaIUb8IzIuV743lq0UEuQ1d5l98BJpGcrNnzruQUy7kVDTaGMWne
PvZvIa84GlHZVsDJAfPVdAcC7pV5SikjzZvRrTS35I+YRHIzt4usFv64MJeXN67C1An+6/GiBod9
yojqLyWzLFzamVwj1gTQPrtLWaSrABlFKs9hfbFRXFwuq8YOgejVCdD3DPt5hD1Pkx5ujdD+Obkz
fjuUq4aQEvqiKHCcNK0blQ0bg45nsyeSYaEEuaPkB3ORIpDL3Ygeqp712Ed/PhnS1Bv76WRcvb0E
oRaqqqOBH3wZ2xlN/KUZvSi4g7ItJulxbj6gA3rUNbc/exqUDwTf9KxBR/j0B+iF3lj7/u6UTG/T
387I1RPSiHmU1z7Ho2yjwa0+hGLi1BMal1o94eBI4Jzqy0RKItlNRQYamy7G8Dfe6f+UTP1+FFdr
fmjoZaBlGbotFLw20cTrszOSxLgGQfuA7/uAcPd7nyU9VUyWNTZ81c12oSjduDZXIw2xzJTOjzgK
bZttAoRatG0/oImgZ54hmPz5Tvj3Ivzbmb+aXJSCOlOaIY9PzUpFZJDN48fz6GBcLemVJMtRthNo
+S/CY/sSP6IAwbN6TzERneCZsXagOjjMDipbNZoh2ibL7tTOTpNXMdim4VH50CCJj9tWd/PnIZqA
G7a2Dk5hv6IeNhgNE98Vupd4OwLl2PAux0dh+p6oOwFD7FvNsOmu/uGu/x4m/faGvVBBjM3Ima2g
YavACISJGx4vCc4GrgI8eMI2E2NH9tjgxZGVP0VL4hZoK4NG+/m8f2sA/zwWOpWwHzBH4fgUr/FE
l1lSDHUniCeBhS+1G4POpFv5C9WEvvuao7ML25OSPIJ+pdpSoo8znfXXfOAIaa1QBjEUZvGmkzoH
ZWcImxrBaDKyrkqWeh6wVxE35/MeuaV6/4ce6c8jv1q9IjVUu6AUxZN4SpY1xcrFjSATsy/UHZmu
iRXwXyjXkRXfWre0v5+NPz/7at2KpVmpFvUgni7nZemzeY42MooxQWW8ZHqhYF+CSbTt0yN0ChNI
dJo3WDvJcbdnpCAys9AV4ltJrQAnxC5iyO6lbntBGwcBy1UIg2u30DkvG0PCame3lEbhcjA2FRVJ
KT0159cz4ZmsjcnzEKya3J2cBgXVHS/Rgn2LbmyKFLl/Gd9JEn0L8VgKm7AnFOvn2+d/uAiKoguq
aeAfvTK1cfqNIEhLToRDq4Ue0BDSkGB17j0F/LBk59q+7r0LAxwqtZtE3eka/333/vfjp+v025OU
zrKobftOnOS1DqHjKnFvq94bCKHE3YDRlyJwEvL//K2laQH+6WOn19rvHxtGgn7OepGRD3LN+/Jo
aFOKR+GoT/GDBukJvsWuHubyK/nKDm1HUHIcDnhOMFfs+5IHZffzIf173iH/90xcPQ1topT5ReVM
qKfkXntLL3PtjW0Z7Ew4U5g1uckqHGCgyBmWgbO5cUom2/ePp+TqiTCC7OJLai6iXMCD4nPPJbiE
p1I0kRxOj8DOF/5ZYZ9fYXTGvOKhb3GRUB1TcuID7J0Zu8elSIsbFf5lWedrSXFy0iSIUdS5uxex
v9b0g2Let3Ct02Wu8qbYNuXi1rDiH7uA6en+77m82gVk5jjM0mrk8tYSCBzdpSEduu1gl5R7FqbW
4rLBVyHqO+DaiauQuUnMTXbjlN58tq62AeeZoBSNzyXFnU6XnR4d3UIfJaDVRDBYwh1qmqk1MYkJ
sBvdwgLd/PyrDUBWxomYVtzlRjxn5EFfu9uV0F0DvFTziGQe3TMgmoJGZv15+V/ez1f7ASWMhlmr
FCIzq5ybF47PmQPozcYyTXvykY/bnuElzgP/7Jb5kt5KMf/5GP4h6vjjPvgefP/2mFd17p+bM/eB
ri9kXA+tbZ4Xw1GKPLp5m+YwjedzRNHDlDs0Gt+eiP8HUcffoykOg7tRN1RJgG159WjFg+JH8hDx
aLNFb3bMTjxaHU6+v+ll++dy+tsnXd34ep9peR6G4qlPrAGXAiydlwuwIljW2lGvyE1Cww34/+fz
LP5dEv35Ba9u9HaMS6U3pgk6qGeZRLCxY8hMUHZ7kDnXi/Z4pkeTBb8C/SXP6bARCv/zIfxjy/3n
IVzd62JzNlq1CqYVXTdxFMRoxRk3FQGvbor5IbMaoOO8ZHvMYbEr6ps6AC1UoyiJtdU4+7hxPLeu
+dXtr+UpbR95JlACBJ5JD9My0veyXfZYV6rkuWkPtcAUmcaqQsM0dJr4/pJ70x0aat7Px/IPh8Af
5+b6MZCbUW27iM2Orj309cJk0CPjIHOVeDIK0TAbHhnAxaYtAcyKXT1caJ/UcGb/lTOVxHjXoKUE
A+EhNeyzpX+v3MebKFn5ysfsNXwvMAAEmHLJv6UtYWloGXdJslCIgUmpddJfSnOi/U5TpI3g2CtP
RrmogxWCDlwEaXmjEPlHSfrnt73a0QipXPb+ZTrz5koYaDhiCiOJxk5yT4D/nm3iGZgd15edZsqK
mpx2M+ztzS4ZFpfIoknWqf//TcA/j+lqm5OYwVntS1aAWOf5IGkdYGXglQBAJwm6VK8D0s5unIh/
VGR/fqj85yanyn3RNztORBmvLgw3FIOeVTLM49hLH9tm1ZwPUr4WCM07q7uUTk/ak5QStXeBelej
13HkL39uEBkI5Oqzhnj5JQ4OhlKR7AVpETGFvp/NnAtBSPxERiZjI1pdNKvSTQanr9zusqq5HwLr
xI6lXgz0YUk3ybXlFG7y8y3+75UeMgK0G3MSEl5911FvRHg3rECRRAZU1zOXbNF6uaJXeWeGu82z
HC/N2FOAdqG/x7L1irbqFoPF+Ocm6rfDuNrEiVkkx37FKVdrC0QCQQGkiQyTTZWPnJhgOpFGA55w
2taoC6ywmF90OqSqq4BcYKps1+w9lalkECUHJI7ZfUUU67CUdIh3OR0xUtHlRcXDO29JQZhgdQOq
KfoKZwvqFV8RRDFk2dISGGvuvu2moR08YDEHOtxP0w0jWMT5a9o4tbQ1kg2tkB7Ype7q9Tw5GXZC
IVsuL/uxc6TkYEIaaIGwq0/JCED65ro9vfv+2on/dsau342JPPa0DtA0qWgpzlYKIcwR75EZwGVn
Wm9ng0XMS+nvtcZiA8fqxJoyOso6RZCEMuFhdtOxo03vq58O6uo1OvTlrK1qDkpYNW/GZ0khB/m1
/UILMbpGcWe0m0viwQIO35FeKabFRC54CJa9pZnM2vwllpoTjVZCOLQPBpCq4MkXdwSL9hbcxyAU
ERAYaAxM9Rff5qn3jF9yYY3yvX5x+/xLq1cykEqmdwbqODcWnUEnKkLAv8L8DEHvZ1kxXsuW1AEK
srj7/+XDdPU6T/Iy1qVJZzYVZSMKcGGJDKLylwyFGbMTwxMkD1wHiExEGzJ7J2BqaG9tKm5dhKs3
elbFMZsmjgILobmbzftfYw3zEXxH4x4/HCY9FOwyDZbbTql/3pS/KQKvXiFdEqXni89HD70TluDW
CFLizUB23cWWmUyqDAsJqiRg0ug3tx6Jf3R1Wbd/+/SrlwWgryHRRz49Tp1ZgCqkLuYyBYxtVnAY
RSYVU7qhTIvexsTw87UX/0aUXAm9rk57p1aDTO0UnvJoZTBI4OIX8bRwQZfMGGN/c57Ih4y/cCRU
2lK9VB7MXAYitSXGIO77fC77hqsbgVucizmaxbmG7ajpDwlWAgOlgxRigdBhLkULRgdnxelgYITg
O/qy3pxFKJ21V1H7Kz6+2sHJzLuRtAmBiT5pWcwSBnh4jj5i+007Nz+7EB873xZZLXG0ASm2Veuy
zz4rauc8AaLRuMG4keu9AVOps3KKD4Zd8kJSV2d1K2Rexo5ROu/1Ozmz1PguoWeGliD+1THXZyS5
GeJX/7LAANEU95WAQfKQR2uBpKV+5Ue7mbrQGG1b/kCWFg3f5/RY0UZB5mRgoAIMAndzqizMlRY4
0ECUx4vVQaeiDwyHE3XwYCuGc+FJw5eBXHb2VaobrdoWlIy1VfVLSd1nqGz3DU7/hLObjseqE+Yz
Jvez8nUA1NVRVz0a2kGM1lX4q40+ioadV41hCElbAXW2Hp6NeNuGjz/fLdL0Pvtjoby6Wa52uQm7
msLIUQUm501Krh3hDshGAxsH6oC6hD4/wrhEIGPKX3ZwCueAH/zgcdRA0zN4upuqESayN47qb/LP
n4f1PXP/re7L8oTBhKKHJ0lZd8pz0p0UlAHjXZCcMkyhPX9FvPWaRRGgewitalMvIVSse3VTU5ej
sck+mnERPYvtQk8tKFlxeTzL60vn1WdXJGGIaBbmPkQiHNLUNVxlbd6hhgr2zAelTXonr6q37JjS
9WcMREeW9ZFKk1GZsg6YWZfzApgNQ8MCfoJJXqlhD8ti5T/18rrBOcyrg8i/kI+ZqCtNiu8AJCke
GBChwr0IYpVyhpxazLoYdfPIkXc6f2hiuANMWZpDjDUjK+DhSvpfosIAqr0rqb4NZv3DIslAu/kU
YizglqaQ4WLAaZyrNM+9y6FD4TY6LTK6nb7Ht49NsLd1bPsGeip9kQ4vle9eYMDEVDLn8YEhYWZs
AUExH5RJVQ3u8rRj9g4NboFgLzSR33UL+UmpgWcfYtiJcxYM6FKQd/Ftl/i0EAHRxF8C/lubdCoG
23cDwKyaF88WrA5t/hgvLxsfsTVy/sSWqzngz9m4jCXUUzZzggp9Djpnspm4srNgW8obf7aiEAlI
ySrmWriozGckQf7MktIDaQox57Wc59q28yVrYBemNBL37VckuYK6SPVuMV4GWw01pH+fVbGpAmCc
MTL8aTfUH0Iy3CGSMOwbP4R1fuJp7EL0wPW+St6rHpZBNG9Q3uTyfgwfL6v4VkHxdwPz6g6/ekf4
ghFllSKGtG3PxNPFy7i6uyirCzrIkRa0TuIWVADDWHXSo1GDIJr1KFkeTfocXTuvkT84Ive5ECMG
EDdhtLtp7PzmAvywNny/aH57CAu5DIMuVkIGQv1HnDk5Iqej7nZb3mX5p2ZsCOspmJvfGxv1Ndzp
wMZUooy+xSnbkMoQk+yxepy05yRr2JFqNb6V31grvrUBPx3l1VZPOctnM5w10jGdgO/525TqJsAy
h+Tcbml0jjzvhSORpxwjVF3KRHNQwCknSnkR6bvR7INXBuhDdFd2K3kRodvCrkqiXvpkGusohAgs
ieRZiuuSBMTkDb6Wlno0KT6EI2inm8L1vyoQQwW4CaBSE1UJTu/V3k2PTa2etRjQ2slRhQhhZeJE
BGx8N8EG0wfGa+JgNR89pbojeEQGfQ+mbuC+1Osd1Hd8hKrIOpEZDGSNqT3y28UP9FHzewKFsV7r
DVpT5UEHDQi+5ZemAjgjEiBLXPUZERc049ziHTpki6F9EPydht9UsBN1WRUrhGBxAm/CwyKfwfNM
f+XVshVX4mVjQt6OPdoOxGpiD+2XF3xRJq/2fcwnyZ58zyqEk2PmIA0VSUaCNnJ2mdgo7zcdu1N1
+ftNdP1tr/aLOvbhvgtL5ZhsJl/GsAW6hq1e3ZLa4KUGIdI/v+H+arhdf+DV458MfWQ2Sa4c4y8j
WeDZwbTsz2niEFG3xjJJpcgLai8DR5kADt1aumEz/0vWdH0EVwW3EEZmLOUcAUC2Z6En2jRkhlV8
qauYSK2HYlHeuKXEv9rZ1x95VVxrl3MXIIokOqQ+w7z7FZIcNhKCUDBXrglgyx8vs7tR+TTkQ5x6
Fd7x0MuLI5ZMKyHTS0w1p1aZVZxJS2R40au6V5NrU6bvQUdk6uxTU+xOtZjYIWYSnWgVaRbi3v+w
pKCBtg/+2jyAe7dgJUp7xkMXGowEeaLMR0ijbRvMubIXFlYu2OqwavGbsUdYGPU6ST6SYSWg2z2r
+95wUtoisWWQDKI6vr+PZ1uDHv2gv+e6F8PoN/axsG5h0TMoaR0TmW58B+RLTpyZeF9la6nfEckn
Kgv2n1G+nJ1dXqVysx7OXkA8jWDr75OWO3s0WZLEVTvuz+NahaE33svJYwlKsGET0AZfddxYdQdD
W0wsqf24cZvevGRX1X0vj2EVnrlLyD92JgHR6EbMTIe1li+gG8rGqtf2peGIFyseVr60TvulnB5m
ybMgn/KY04FnxBbJo0Gqka9hKcUFCWhuHm3IoSjb7RDAkdzXpKhE6wJeW+W28ar0t3m1DXOHqzdh
2QkhEDxtXCrmrgqd6kNtl/Kw4oLM5KchW8ayJ9YLWfPQn6MsHSQrp2febmWyHVl8Rq9zCtk2Fa8s
3YEsKBLm0LsZro8gntyJ853RuEK5CFAsj85MPgD4RfdP2qNWkBDgCTg0cX+w1cF5rHg1yJEsWcTh
QkHhb1ohKbMwVIINNMAZKhEakDY/LqYUtDL3OvArxDoIUxYTs+MBEdqtQnt6xf20el29As1cNmrp
/L1WJ3dsCmKn5AUo/ZJEFAGLcskW9S4fbBFV3d2NG+T6bcUjLQNFMSXJMAGrfktYfntNhOMQnbUi
+c/9AUYRIz8wGrybKch/cXnj066rletPu1qzxJk5o7GREa32SV5RT5hTdQrdhPYKpR00n4RstSJ3
b3zqVDBfnd4/vuPVshWXYtnFaHGOTWHJutdGG1Vf0oAnr/SuwLlK7tisdyLsFXoFbbfdsref3ziG
f1ziP47h6jn0O21U/VhSjgMZVhIEK/GdehqtviGsm+fROr8wdyf9h6iBW3yib+fuT9//6vaSc0Wv
h4xrDPOUSBJppQnLXF6YF4QOC0WjNuzbndBvpfMhQ/3nWwLIaUJGcb3MibmHcsoGlxYmFncsf5Ld
kibyRWAsRtlhgf6vZfdV2KbsmiuMAdqzaomfUxZzKN64kvp1R+r6/rnaW+X9GInUDcpReYVH1X3l
2XQJ72Qe/Kdz4kCY1oXJU4OAclwn+6JcXQzHLJ8Go5rCKdPCNchSiebSL40ZlLFAI2kkx0FfIBgC
TJO4Yv9aQDMQV3ph+VNyTRrO/dJj2ZNOLVm3+A3gXm3TZQM8dXKx0FbA7qc7ffZmpMshXdbpUSSw
md0zOhNlYcgMPMhYmKY9pbA4Uypl1vldjN5TZWs2S+OC4nKZDu+i9BSdb0ka/rEt+uOuu2olFV0s
Z2oaK8dZ7J5Tu94UbrsWXyGn6a/RscUtoxx/vtHlW5foqiExpnk35mLKHgEkdHHIsx35414I8grD
lB0Znsrb1b9TIiKTw2Yhujj1GBPO3mavxikUlud6xZDjfD4aJAThQFpQCViB/lgN++KNAnR9a2Sr
3lgCr7VkpWyqUSOzPHBgtPasXPQ6mgYJXq5FCGJLBergjJR1Kqo9XIgkIdcQ53UP9O0b+c7E2bPT
ZKTOezI5yGz2VKtN7JmwEBPb6NbFxdIfeD9+C9AU38oedGK3MAfj8Asd5hK4A+lrWwNJxZHz8+X4
S4hx9cR822x/W9+HRCpSUY+Uo4zaF4zqhJKc4bKgCkX1pFrdR3gMLClyaf5FE246e+0807+x8P81
HL4+jOka/HYYQdfEzMJYgiKTlhmhT3PxeYahOCKyJ+eFh5evXNcwoK38maYZXKjUxvxG8uNNK6/w
Lb//ez3kvWcYOkjk62lsW45a15t5eEK0nWHrkehrTtF6xb30QL0CGuax2sh7INCrbnVJ7ZZ872I5
mxTeLcQO+i6ucsAg4lBYJb+k2V3+2G78g5E6usj0jm5NfpzSsv1FMv3vPW8a4uLfZIQYwP/xLfa4
7xJOtTTXGTO4F9XV9/kbB4HrUFlQmIqLYTE7VQQdMhp06mfxg4RtEsbP3vnIXmpF4IseOPKMQRux
ohdvyH8Nuj0Gbwk8kX1Wr2KsgJDMFhX5NK2rrQxsBp3H/IZpbCoupO1gVUviKm0eQ4xih/zL9Jov
w6rd/kPZgQlcRXe4d/nVQ7cSzblmPqVrTsmSJW+ZH88I4/bNV+coh3LN4ayjpb7pnzM6BCu9d019
aaIbfASePKWAp2/PrSvuDZq6B31TfBBRRdyz3ThseUVsDG/hBgZhUW5DPMKbyyPWNdbrTuUeId2l
yxYA5y+783F0UZVbI+iJabRHLpaxkMjS6pmJDVbWlmT0GhpuWhgCK1g9q5AoIW2Fv+I51jABEikE
h2VBf2EX7yJSaax0lz4aK5kyHcMrLEUBK3eLR6RGQVrZ56P+QaRFvUxOZI9vontlgXmUYWL+ONrD
LoKDinhpxR+CvvYxuq8mpwP22PGemHdEiM+m6dW/IgaMxGWGNvT8wpKAJI6bQTulBLsTERxY3Se8
ICTs8aoxpqvtpc5kA4nOfPDUMIhOYrmKj6INm2g05ud1yTIq0e1WxQnRpaJ6xfWpr2c71NWbfEpW
jWzKkfaECMSLCW7MX3Ecp1CjF9UvMPSLnIH7Fn+qzBtS6XA7z44mipEIe+Rrc4hO/NJLss/emUam
C3GtIcx7wHNflnNamkZL2Fb+qdwJ350ZEjfOzmSo8W3YweBa/hMMGu35ZZ0sU5du6C49qF6cY10O
YvK40m12goxv8MmEdlEuixbu4fSTP7w4lZ/9hUvpVvwkZ49USq52N7mr5cgCm8jPTNGiZYYOQkYu
S1IsdmYiKaFUoO5+l5u77GTgwTuUn7rIww3Ml6bg/MKfVTjDg6HY9P9nYD2oKk23f0pfU6JDK34v
s7zAI1LSt8YnkssdgmWDjQD3m4Ufh2gSEfkXvAZrckeJ1KbcI5iTGbG6NWo7JzGUoDMwHHB6+Wdv
HSNq2IfCa99zkIz4b8geUgOk90tVWUK2LqPHsL1g7kAUIDsJLiur+CrIRWs9SVyryTZr74AOgPk+
GOEjjpjceBx51rkIAlPPd96MGMiDYDWJnoPA8V/w/jsUzpfOCt+5lMMvmrpmsKcyplnrjisNy+Lk
X5wITXq20y/YZ53yOXoc7pK38LFjsoG3M5jNc0IsqYgER009pXE0ZM2cCXRzXzQzmhe2QsIduEJ4
C5e9SdrKQl/MvorZnWG3Vr4UIIVNO3nNJvxzgXF6S+/OLV08zuSwIf5xaI1sJk0CNMwlmhYExmQ2
UEnStm9XpoP0WeOAGePmd+3UhSTOBb0AF7iz60fhXiWrsrMjL4XB4A4bFNRI+GI3eeB3zesjTqcj
ND37fKdSvsUvdQA05F1kFu90tTcTl1ntqquI4DasWC5Q8U/sydA5+N2qA8NV7oiqjo8XbXlBtwQk
sl2Qq3FEO4D3xQbX6ZbLgK9cW/0DFlAN8s1Lrlg+K8Y2eWgl5sZV6mntgohDLnCyUu+M1FK/grth
ef5V5A7ZDAyW9XjZm1b5i6nbqs0c+Y1GN4yni0Gzw/+43BPlu8we5QGofrsrdgr2Zp2cUHFL5Bcd
5CkSRAKHAqxNmJuvyZu+SpyC4LETlknDrRBN0/9WrKmIw8fT3SelVeyqhX80weVGq/EBCa1GqBoV
b8WoTVkTswWDgQKsssBao8iDcL1BEY4XHEjbqX+b0KPJgvgtHGdUxv3cy3GoBmRvBhPF1NWego/6
CKfUCT+pDMqN5hakxMkNZxHA8ZyQBwjuSD6CE6EDiCBo/7efMPdhauP3xgn6NCzJRDCeip22xiAM
40hv7DZxpKfcnUFJ5W5gW+ACEWLrPmfcY+EM9vLT5T51MWhb/lZ7OLMoHAUvEFmIJ8So74RLaVfz
WRpw1vI9x/S97bfT9Jh/O4gP1da01Xs18CSuu29Dhs526EFXIUJvsnjCz3Q/JRsD3vXO+3A1nQV+
g909nff9jvksaY4YHaagOuVYvrcPzTJb1Z/m8rKij+oU24KxJAkpJ5OkVuz+JPy8my2naDLkBnMY
NQZBNwzqYo57Gm9MdlDrsm5WnOHxMXGiQweQwirs4IM2ZnZIFsGjviy2CYseGOL7Zi+tiY1+Ylr5
oALn7zz5oX4oCWMpnRlhZxSaL+mezoqTv8NwwmhGlMMDG6vLKtkW22hnuCaQGj5Cez2fqtVln3NP
vNAsAXVQbJW1wKyASFNQbvctL3Df5vOeUECfi6U0W4cMr0KsdssGsqdoMak33kni8yLWV8rDzwE+
HgSlJ56sMysxb7/YoVVXdU6GEhL7UYQDmBt32gO/FYeA7GLxo1jlpwwSxvRiLvfVFhMjg8xDm29G
YT02Nxqp8j865ZpEDpekyYZqkt/55960L8W61CSBvQlysClNik1+/GiCFFlOlAfeHnaKlWBaaVgm
IsqR9KHZ6vCmPwNnRn4JThhKaSyzxBzm++lWvLGJ/0fz4I8jvOpuX/RLFPapIh2mzU6Z2SL4PYI3
fYVj6Y+ovyzG/GKym1ptNz761sm52rhzusZc6UbpMBEy2CrSH8DT+c7lRck52DzpxpO5vNkukf5R
uf7xladf/61gSI3BKNpBlQ7To8UjgjmACPgO5Tuw1HqgcemBIi4wjDDMJ+bARp6xqwkDI4fkvBzI
tkbybC7oyU+gC5M3j9IsYnI80XsT+p3bbErYYmGx5E0GK2Z6a8GQqplzvrBdau+nPQCBoBT8ka0p
9yHO3OkH7P6a56KcUEh0ckn/qZAT1vW2gYG/msQDGTyniaWwkiJegeqCpiJEkQAIhLxlhk1iGZ/E
yFqNPYQkqvGsRiu5WscA9SdpjbGZ3p6KlDilj0yavroFVSaz23VbYdNi3bu4qeDyFtHFNRL+vgow
cV+8Rtk39S4qHpKhYaYFFqp8unkfTrX7VeH0x0W5aqR1tdRJRs5FyYWXsX9KtM8kvY/c2CpABlq1
6obyS19a0kjqcGpruTeDInZzwvaXrY5i8o/DuOqlRTMpbWeX78fBp4R8mXbX2LlJwnUzh6jSW3i2
v9jJ1x941UCL0rSM4rMmHZIlFcDsQ6a7NA1ydcPSV9+vv5sPnqH/46Gnd/PfKvXqoReVHOdgoprH
yp6d5N7VcXpD3gAPy+sABmvCG8fYdQf+s+RkH/ytcLg8agvlFeqp8VC+6XNKwXuy45dAry+DgzW/
Ywc3FWtgPd8QHudool97N1vSVJ95yHqcdolB0x4s/TlcdFYWOmC+1Y9kA2t+cAKkqqpslV/6Hc3b
nGpOop5q2Bc/RqQMG6TJkyDSPTZO/Kit1D3TRczuaBgG90whQy3JJtt3oD2V1VwhVuS5RZlpPvGL
M3GeXJyCZNLKiwgyr5aXLw65TBfqXnlVFkikm1Wwy3JUePxNPqFyEZ/bZ21BZIczLALyarC27yib
2CXPNhpaAMIKaCt4iK39t/A+oIPk0gEJKy9cjs+cKwp50iznlN16vkcvwxifAv+eRoBsYkqhCyBY
wdpY6XNmGjYSDFey6o2KUsmCszcP1vJsVZQvNfDzYC6tmh1y8mfeipnTMlYCdFTyf/KtndHH/f5/
SDuT5UaxrW1fERGAaKeiVd/YsmxPCNvpBCFAgGh19f+Dzx9fOVVZyYlTkxpkZWrTbNZezdvgb2sP
8kLCtP+ZbYFjnfeTACr7tHwU39CJ11DhWLdPYohCNSJVOWRiBChFBP73qts9IMNpZZVjAu2GxQhk
Ppwac9pViO3jnYx+QGOrdHaaoeLHemLWei15ywcYp8yufsAkUgHSBNPrLgOQUa4RJuWvt68Dve7G
X7/NLvN8W9bTULOpttHDoiKGwj8pV6eLgwQUJXG2jZ4pg1S/XmW5jbsgvVZxxSCQcv3nZHl9Vd1q
qVhZ4GY/UioZHtjJIHIXq40ApFSbuAYWskxDT+gjxT/EVUm/BZ7VDmGYGQMhX+NL1rzekQ865fh5
+h5teVqfFXoJQC6xgTaectmq1xP/vVoSkF8RESNWWrRcKgRzLlaOtVgMC/xBQkeQZosnY2aNciYT
2Tm/JxlT/R2rCywHqVUHO+zbAlV+n7TGUeaDjWT1HswHeQb+wUrFbpr390ijwjNmsc2aCghE6vFp
tB1K3sjN3wsQFSb0U4BuNAHekHB6r7tp8kFZ3vHPUZd5zTanbpV8ENptinADDVMqw2sHRbyClKwu
Uc59v+yko5k8p6DQZDciE28GewZ4nyL5KD81SFLt1dNGa3xdOiQnt4M23ZLFXYLP23mlBPs8P+a1
e429TIIF5paIzNRow5SL7LpAfEk4T/eabcwujcOsqzuWhUdNLKzBfoDShnXXgwdzgx89xSUDWpAz
eXHMF0JmX6SW7v4rpw8V8anzbhc70uZBOzffggj98qmxFDMrXJ6XVJnIa25iwwpClIbah0ZdSHhg
Zhtg0fIEEU5xSh0iTrAQWVDaZO1BFOZhuUqw2dZc9IFPLxIlVUbVIfxEuLJck8Qnt+lE2sDtz3Xg
iNPJodiqPxMfRzL1KeAHGek4pKYmMqPUVYrffGqaV5TzHLlOfHrRYempJrWObIAh4koMZn01E0HW
IipGCOWbyRfkBRes9M77nG9UdXBXPAcevrz4tMH4q3TLJFAy38Y9RaM1qfnRQsHKYJ88IQ7rlJ/9
TKG8DtWloj4J8qponye3g8xPI/uyypiCMlnW8GpA2QjrIAe5lA0clHXzWQGiwpvbeDefZF88omXV
IkmNnla8oynrgr9xEoroenlBwUpLB2WFl4y5uPCYrfBYXDPE4OQ5P+Q75V1aUUQZC3R3ZOSxTvSq
GddawEcfSXYejD0KDbN4ns0nJLjmjCp+WlJJkTI6P9lnS16ui/YvULrTg+EPf5xbeK1Q5gN0xPat
5Igp57Krgo6fIg88A8GPlxTeP+hqUQ8gyhHa8np3yLC1ONs5mEj/8jgwfTJPeun94Bj5A81Gnx06
7/RA3s+/x+1hC9BzLoDYkykoIydelXNKLshKFMDzFokxIObiVHZLqrCJMK03CiB5KISL6NV8wg2D
y7yBQNeQ1iQBV5ZnV9tHO/WlXAXH8AFS/0r2K49/NBiAHIM9xQxlpD708gtkfCOHqgNj8YeJQ34l
Tqm0t4jUAkPlEd1WPHD3tqGH6+EaVXpgzoIjNWT5ZTpTLyQAXCjYcJP08t7zg1BvEk947Pi0+E08
wJD2t+OljmJ3vRFxz2V3zxgpmVttD+CJYniD5vdS3TwVm3aBTBmnziY+8Pkg6i08ymthi4y2Fbya
Pk7j+1OMwbk6Mn1WxSGTuEvrfsk07vKpgiQjTk65uddeWVZ6CDNPBW5F0J5zqn8ah/yTDusgzqit
EISP5M/4/JoFm5gMOghX8E/R5FygonfDZttcX+SXQoUZ8BOubhTQ9gWfWFu5MI8CwphLvlIqnxz4
xk9OXAZT9E39nFE7WxJbF1dfZKoTL7EkZ1h20dwGFXZppZa7LPLyy+tNtsV80XY+YxoW5zCpvYTj
6GKVL5xT3UDqaAK3v7pE+gO0U3Q4qmY+kW0cKIn50OohHLde3e6R0PyQw02HThtdonwRViWyHV9K
FY8c6bwEGDmZ3R9KZVDghWvb/Yg+1PfqxwT9aypa4BS2+o6o5GlHQK+JWAQ6jdLYiwrOZA7i04KE
HwVOAkHDqZODVUP0LSjwfbU61G4AjNwsGWF0RzmwWn+2DY2FJ+KUzmj+cv3kZEDN6xGxxvIBFGxc
T2c9CCf46QvavJbqZJv+J+K/CPEjQfUY29dDovpdzoFV3uykOibmrtI8EyvEAD0dgXHmCQH3Of0q
1M9gL0yTJ+0l4/3GXvADgajLMMrivxpai3BkgJFzsNV20rgFbsHXqUEAuE1zjn5cE2Mrfb69B50n
v1RX+nnVkctO0HvYle90QTl4Jq/n1/NBnp2Vabdv/AFm+lipqxCXRUp+wvtDR8/oXX3tL8sIZSg8
IFbxMcfJfirz199iqrvn+jltnYG6l82kdS+5MmATp91yWKGaxviIn2Coqx+Ux8TuufQXGsM4rubH
DwkMuBsdmfAnwWISWCiXr9rQj46a7hg/CNoCmPcLoZ8X4l9R3+LbNrBhn6IXU6LTKVryRwItD4sk
dbDByEitJbRIZxQ79Ncizb02VokAETASWD+o9rEnCH0nJHmcqnARdFAAgrPpovVVOHSvBsib2AUI
JYivfTDD6PPVhM2FSmRmm6k9KCCYszKzRZJAR5jRsttw1AjxTGKqRDMX9Ct9lYZorh1LccMlGdO3
Hi2+yuW0uZycON/CzTlbyevgC69Z+pPxQd6HMiMC7nyihYvzKwj3wq9U+LhIbuEwOb+8QHTJUz/p
7ZyTZ3l5BMtfTMV3FZMcEViNpXMogiq3Snbpu/5UvYUWN4rwGwCus+Ykr2busiaHXkevnQmpRRJB
JzF26fqoPB4T3I5VuE0CBGhWJp7Y8IOnhxYPKkvM7TO8YJ9WmhK/YCxWrfjxk3vhYJSeiMcikCDB
0ls/OduTZpOgF0FouvjBFS1CJBXJ+bsdLamr7NBsz9B74PLwX7k+XB4CB8vOAVsBzLWH+Jar1qmw
z67KfkZ76jMsj1r0MhH8sp1FxjJQYQRgkaYFZPCwaNMrmCTUnfl+eWAMFcL55DGKt7dV76NxJPOc
5SmQY+DKAmF9pP/y+3H6X1Xg3QRfjM8Tub/E0cPQf0HoBBRXhfQ6VAJa6UOjcmiOy6POPebvh+J/
rXs3xtcDRZfbXAgREJ/iMF1Q/aluiKxi8hqQ9CIr2FSrPMBLY1GoD6q478/4srW+DpQL/ciO5DPs
5sl5dYHvkS2zRemEqWUe9BUT/b2yAfBzI3+aNDaJV0rvgGLth7or0QWjdzAjE5xLXg3txiNDkKdJ
ih/2PMsW/Luqh2BsiRtA+crpEN1IC9/6yXIAfSFe89bsTjUqFkzvgarZJtB2nIazZXJZNrF3beH3
VkQzJyjlaXzaVkQPcPztHBkMjimyc176UscKJHLLlDJI8ELFG3mpIw/XuCvt40taS1IaDogDNprs
3Hy6CW7zFIK0xuRhpIf3N2om7Yvv5/sXZ/JbL03L0/pcySzXQLRnwmnpCLeyqEBDqWb+Ha2Mh9bG
VgSVl+S5I3cc6xz9pnH0yxXcdfPaJjbz+ByB2/GqQaPHad3I/x8El+7v9K5BJeaTztAj7hQlcHvo
GnaspTDoGWSAhBE0knTPML9f7S5vUq+JdDun3FU8a5a1l3q1y4aimT72+H7X8frl+d03oE6FfJoo
GGkPaintm2ah6/3ycZldBi2SMWyzNnZfdygrRSjlIjW4L2z0eouOD/vlZvjnyg05fJjdZ+JTXPt4
/4U06F9JAPJpoVqckLnkXZeKGzvZ6vzQvZ5ftGeUTp0OgAx+ku6EbgV0H+SWLfxjH5Lh7HUu29M2
2HROPesfBZInhPDcmMRwDrcPs4k5rkHbQRoUnHE9wj2QRqKrcR9dzxfzpA0G5dGML2PYMKjxqRO+
jK+HiwIoDIHuzXAHguWfg4D8m/6eJoG5nIiaPtG1r/7ft6+yjspST1OaqQQBREaDB3dygRls8WSV
fNEFXpDOqweEf9z4smjCld5zhkdORVY2+K1WSAH6CXrE+M03jyPX9psd8Mu13e2Auu66k6DJ8k55
LZd440EgNJbXA7NzGp973dK9wqXg6zCbYI5YTaXPzLuMwc1/EyV/uYi7l9NGEEOUCW3e4WPOFSt3
O3+QLkxpm22oQEdeyO+Qa7+sd3fkBYrQtoXITYvZwkhsuZymP+E6ABFVcXtqncCmcYWSzuAwodlI
+u1JI6e3ZApPLXanUuzmGLQAvwD2cOIRYRverfrWLRNqSnkE2if/pmj7frX3/A78rWqxyiYMZiov
AqxCGYG45NWq9LnKdA5+Fc5xdgTT0W2X0irpfRoolL3hgzFyvigju+Vvx1kiieerwIvqSCLT6/J0
XV7jeaLuTwq8Ofp8EWMr0IDaplT8S+sXnUchUQVOdpkDihByJ7Lr1hcRo7HFwmZ+M8Fc7PKSmh5i
yiI+mbDkUit7DWQnLfxkxyT0hoXvyH3Iv4kGvzzSYUN++yLPCVy0NOSLHFjXOVdmeLTSa/3Lq9Gw
s9rRNa9CAtjXrewpbaYxouhs/MZSk5leAMSaZuUTiCEvcpoxJJ9hDofkXZn+feyh3F3exCzLNFPF
KyI28hyx02jZztVqsDJDj73ATASmrrYK30Et4tfNHOzxBgOJAebZlSle1OnpJ2ocV/QWwR6+UZJr
B0kgH7d6+O35Fe8DOuNm4RfMUzrJNqhSldxqwY6VjMYcU7TPxoOI3TkMQY1uKvMIgGHM5ym6dufj
qZpS1NfzDIjxeaq8art4mWg+dnGQIJc3hLSwD//Z78OnYXOUPgixoreo8fmJAcy7g+BR09BmyrYC
jKbQrPfoI/QUvUtuaPKRPxsxeIJpAlEio16yUKOHl6A5EMfqL3Q8+LMQCXGQvNPrIj6oMwm5EaSY
nYIxPViwFTIQL8YKGO57GdPCEoRpsWDbJq4AELZ+hzGr7aWtjnhsYdcxQ3EQk4uhyTSpnQk6cpYE
1OFdndgpbJaJbeDY6p4Rr3JbX/pk9M6lltny9sLM+5r5Z1Q30qlJXWvlBO2LCwr2HM8LUCeMz7CV
4qY1RGufhAf8ZJQVOoWAZKvnbAm2rIRYhYHZLN6GezN8q+OZMjc38SNNB8MrMTm5OopuY5cQ7GoH
yB714oxkMjFn/PENane+aAaNY9/gpuWpWdqB7OXXFTrML0MvXB7aFwhdTJCdvU6b2ikq9/ao3A43
lIaVXU4OjSrk1cvg7Bg/jA7DDC+JtjEPYtkAbupnV1pdZ1jwTyYozmB6Y/ShH5Eny2lh2tqW9sR7
XjrtZ7hT95rh3PRX04BzS6OEeS2W8VM9n+dgBmS3Xt1m5Sa2uwmGHoOGfWArWxBf4Jgm74C4Bh+O
s1cy5gYvZ2COC6SLgr+5WqWBwum7uaZbjiGdsD7t+P1wfm0f4038wZDjPdmkK00FPIa4yiBtaDUL
AGPdkTEp3X5QXSjariL62BFB5b0upoMhxjBRzI4BEKKHM7FnZiyRpFtkBZlM5vbr4X+jionFCa18
UFr8Gj3MtfFYHgtE2ogEghVsaXcHNjN62DW3I49hmEQAA4s3+QNAvvNcbGedMuPKNZV5IvxfGEQn
YB0AhdEaRyAcSg5DACgnhpNAXAriRUy57dFbuKCl6px2WuNUt48UAfjma56NiQHNsw0C3lnwKIvP
OsZlKHyCBqxDhgHiPvla92w379HGCGenXbLpgJaEgAD5Qf3kTvx8++Xv1XJDOk5v0Mpux/MgQm8h
rusUuwH/ELm8KzrY2ZQTDzJpe6CZ/siswDop3Fg6P+8uK2Edoes94CUA/GWmi4fnblC6RuJ4lTJh
ua6LXVAcGqoQ+giNgwuA4huxU3jnBdgGwK7nbboqj2h5vNK0b6cVXR6Jrostd7AOvEDwxAf2l91M
r1iRRcfzZ368vlSOOk9nga/vAW2sQ2CNlmYjeHZCIvmNBjniloM9cbEMCQvIA3+cEU2GeuycPsF5
zOJ31JZDUKsMtMsnSGt5Oe3mJ4Z+GxwTMmzH1XW4AiGAMUfqNPOU6Ws8TZ/5j7RL1rd57iTHJPZx
pJGxdphS2GYleTNRC8K1hQiQuZIJa2dzlVyXNV+ZimQMLp9ASZ/BDXTzLNhqQPlOgzpdMuWjUVzE
8rSQ+Y2+5llfppj8QFG66r4kzSfxPJ0QHXML3sIt+6ETjEv/HL5lVya5wVaF0YPXyIUmknrdK1e0
XPrXCoI2xxcTc06NRHBgciZMeK/9scw/5dN+Ur/L5nuT+Bf9RwwSappAaCsqP1d2Gb0sVFW6n9Fb
AVxiDTSSRn34OBE3Qbw/VbMWl4NwHUt+lmHwM9hXF4NHDD7pstfeXFN8NUA+Aw67eI3sXUEKhvg+
+BcwYZHdMqcy1M+TeEyaZdkfIJA3FQITdId4ItN8fX5OkAKY2J1hA3LTPzVc3qrZACjDgMuX3esm
8TOEkjRXu7nVdSo+9jgJvraPNKGuSFrOYpGYDi3hpV3eDsyH5OmchlG1A9VngRWU/XJ+3vAnIO1e
NaZJq8QPmfdSCMiUkLTzEFH8OEcDuol5zQGn6FdtUYD2fa0YeuzkIxOYDWKVDAWAN9HE6hc4HM/a
h+rQ+8YxJHCDzUC54DIIa57s6zGaYrZixSv17ARr2c8O8ruyLw/ZgTmBysDD2HXxU6Nuc2EfZ/uS
P/FjxhCZX4Kq4xTUYlhhIUOUegHrpI8tpd/Xx2iHQUp73qk/kCXAf4+SXvDphFQg3XJHIbZ6UHSj
eDHUWCvmMG7snY8pjTJtHn8C3Ebl5prP9czqlLUxmbWQGGaCG6+wO6SdlqbPTTstMC/FnmUVqt4N
pCz4qM7TL269mGyNPcMOxhzH/GDqy0vGiD/4OXnBUY4B/vK80e0CRXcmmIbVfJSeYJtLOZ3SBaIL
gXoFPhLKql+cjtEBPWGV4Zo4/XONMwbq0O7Ki+Tc5IIsgmyqPoZegXhgmwo0C5DiXadbZQEA8t8u
eVdh5Jf8lkxSKgyZoZWL1lK14QuxPogk+AfRCQIEOSbMNXaf+l0tV5zlSA7abqjl4H4yYr8MQNz9
DXznwOw/b8YkZX/Xb/qeqOp3TxaZ8zAJS/JoxStVB5Jvg8jHJHFzUCNLNh1YrRIWQHvsdEzjqahA
12LsM6R6I+94DL1298C1QNdPkF+HGvtafiBBAyAeoNgbzqvITXRPg1b9eLtm8rva7Bui8L42E0S5
PcWSJO/SeGZKjNB3/+lGTd4b/6O2EcbYqAozrymTk0q29BtiBx/Rm+kpGLmQTM2xcYBzd+bDCN30
+OeHMvZ6/lau1UEVp3I/PBTJbWaJ2wz8y3l2eryRmAtOsbw5AFVDdxdrvgFFDFFZw00vY5J8QzPu
D/XMfVvylMfBJNfZmFg+cL9obT1RsNrdjpkUww6b7su43NnfRDFo2n3fnMZdK/Ki3Ay1MmvezU8G
mgDm15zK0fSmT5PJ4YZy9E+V6e0Wg5bQlmbYMSUDPpCBHbM9/TLPhBcaLlR+X03Furq5mjLLTj7B
PPMogUbe1W8ap79c7fAMv5WkJ2lS51e1kHdMZfd1s3wFdkrmJb/JYMtfSqgDQyI9qV3pGDzGbyDp
C0B4K1XcTOsrPYrBWeN0mQMdyISRa/sdteyXa7trf4o3M1LaqhmuTY4s1Czsazcjt0fYBjsy+jS7
wXpVZ1Qe0kikqfw51rL5XV/0l0u464vWhabVbTn0qbyheXazhhFr509ecxqJmSUwFBzpEkkjVbhx
F06bU0E+M3zbjTuILTXTegXLxSKRQmCoWqeuyTR55FHLytiqdyF1ogqTsNF0atWBFel3kz0KWmDl
SjwGWzs6OTg2F6IVl05Hph1bHY1B3kni6j/FJQPHyMeREmDKFJ/KmZCg9GtlfrUYSC4ouhlvgLeY
Z7N9qtk5dOtijXxQ/njy5YO6ZPSGVUQ6GCkgZyvg1nCxGJNXeJC/CSSpEGTe0KADoiOdBx9WkDtX
zbnQxzWgOnh4hGDuhCNm2c3NBk8W8yG4fGLxqjw1D8XqfOhjsJt2fV4XQOA4B1Q7iH+cARowNcd9
OaDy2xTYDujWhdTcJ1aUM9PNHyZLbIpEadNKMwMqXUqoLK1sK7+d1J0IG4XxrPjF/2oL9wo0aA5Q
gc4uggZOgbDaFI4fio7Rg+pzJTOS6OfLEQNz0AxX7mOBM6GG710Ic/gjfg7mV2lmPmP+yV9ko+Ek
XCNNly4RWdKFTXnirbtpboGxM6Jd9HzB3X2f0SggJVNRw1iYxh7D0IlXVX4jrc+ZfSI/NmwZT0ra
iY7RAf6YtYAQmveWZDjb6vRApjfmm1RHW+VHqx/keNlTK+QcHBXfWZscJs371fjIEStgOPjZdJh2
PaL6MxXM50u169p9gyNuHy0Snfk38m3pIbwktplMswsOtZs6RNfNmEoidWrwnpye8/IzlHU6BXTy
GfKbz/yu+HgpfLFeKJiJBDm+7kv5GOFMY+vt7jp0fSA0/znqSWPn592xPanaQInRKuCz5n1vBm/p
YWA0EPNHRysja5lDc/NbhL1JTRGkA5gYpOYTUXVIyIbZat/ANan9kTsbOfPM4Wq+rabn1aU7C+2w
WrqX2/25X7WriBK2RQNdgSumgNkavcffjRq+5SNfw97vq+I2nEgx+OVcsmGc5o+SfXK+DCgaR1yG
GHXoKPaBvxsd/Em/66l+X/r+uE3k1uyGQ/78cxCmTnB0m6GmeCLxdFKvQcmylGaRiBBS7Y/m2yNR
07w7PbtrJzVmDrND8ZLKQVhjkBsHdJLixeNd6NbBW6KM+fM7/psk312GYd6di40QdFpVkf7GBJV9
BkIx0BZnpGZA1Q5cBcFC2l+B7KXtY8xwEFxYN0iVIJsYbCZwqbriIJqPY3XA5Hdd+u9v4u6svFxT
QQlF3kRnTm8okPc6NYjoXF4ZMb2ItXU6dEPHbU3wA/IbYkW7rVcVWiACoKh1+0PQF/15KZ24QtMu
tN2fn9pYNmHenasV055TdiKbaJFZHdDAUGhLWnKk62ieqrNBQr1zKqsxlxgSMhGgDK5GDnd5LBjc
HbNVr4K4L4daCXgwFN3Q7w+DjhTgJTh6qP4u0GS2+qVqib5/PU7Uscg3UrCYd5HPiJpzk5yJfLDQ
h5oBwejT/OwM1wAC3gaxqVtoaI7c90iNaIh3QTDtbrWpZuRR/39uPsDThuQNDo1Vb9HyeBnbjtKf
Y5LxBUr8FpOu17K4JRVLnuEkOA1J4qLcYouHOQNFOHgjzLSfGDePlwCjdyv/GoTFSZYrafiVwiHP
Bh63h40Pg1l77N18HRZUPIhDjkbhP8d+Q7wLhXqjdVmVsMOHh4zy9GDPPPgvkT327sTRc1iOYzOt
kXTVEO9CoHhKLn1oEgKvThPZuNIrznWF4AaQwdSm+waw2O3ikf00EgIN8S4Emr2mXSY5IfDqUPfH
gdeKu8l2Mg1S58the9Js8T8cNOEH2rI674ZBocxkAP4dFnZ4cYydBb8d7v0V/gzxLvwFStV0Tcqn
LYIYj6Bi9K89nHO33k9gd99+EpmJdoi/eioKDQDeQjRhaOiDL8VyKHUFwYcjeRiJen/+3g3xLurp
apRG0ZUmFIK8N8j/iiP5Rgs3QCDm0NCF/Lw5oV7+52XlIY79c+ltiHdx7qYKWl4MRK7rXBv8GhFJ
nySvCioOghtJHUgI5QmQ2XA+S14crFPA4x9ivAyzDRZ2YLJLFKKk6xQ2LlzPsasb+1DugmBQSadK
pomym+gziD+kgIwtcjd9NT5xX+0wsmUGQcvRkQG24jW+OcNBe4YQji8UPOLFvw2PX0Cgb7HqdmuS
+lp/tZG00o1u7sC+ROhlgJ7SbnWDZ0D5qm2MzPhHylvjK0/+tq5WleTBFbsjHiiQ02DwnzVBx+HC
2pKsjd7nyG78up5v65kZgAJd4cHjEtxx+gAzHhCtlmEryEcDNKSFPrABTtLIK/+b4vavOZPxFca+
rSychRtalYTkCpgjuGX7uorhIX8xHrEP/STnmAVvf/4KRhe9i42BFIn6RL3Ku+BQLoO5eUx3wdZ0
rvb5sdy3mwGLN9mOrDmyt7+u6duN6pfgdtP7/8RjjAmvGJO5TT4kO4YtfsiugFlw7AhMiP+88G/h
Rt/i39d5/G1hleM2koyv/EpPUFd0YZt9Mg9EUjWQnnNkvaGcAh4XdkQg+5bYTEutjIn+Rcap1LsC
uVUaz5TxghP/ZfJnfFUR3y4uC+v4Jg4d4wt0guKxFWdFf1Aj/LrR2whBkKXP2FdBJgozcA1koNiV
loxT//UXcBcY21jumzhjH6IWMGTHcTsVC5zYkndJHaA+1NAf8O+QLBk5MkcKJWwEf01K5EquMmk4
MoFIgs/I1+Zz1ngw39x80bvp9gT7ofwvEaLSVxrwhwPhXgNLuNRxV9dfB3YLCfTsqCZCQd7VqRRK
fT+CV5PMO6TfmFh9uRkpl02qLa8DBRbmO8laGy4EZQOAzqp80P3dTD/2bxUaO3hrolsC1O/qDx5U
Q1rZP+uqmxeWZswU0ukXFR3GLRLwHLzly3U19Gjit/b0VvVLCZWEk0lA4K9CnL45/UPcJNC+bC1Y
98h5U0eiPeMwC5MsGiE3mIEtqJS5NtD12DyvNEytNLVEVJJCT6jdavhFfNUVO4ycVHiT4GPlKNhd
NMvQDdeIIRMrkT+W8CojwfWr9vi2x9tgkrVFzZcPmEXaKjskjiYfwBcqt3UoNtJp/Ym0S78a0BGI
qAzs+tsK8hM4ZqibENR5MAPfbaZ9XodTx4s2poWNGA23BX+FueIr8hmFNusOgKXGAYv/kDab0tBx
NQ3pPldpT2WQ5BN6F8hmoQuD/NInxEcPqVTEUyZWMCVkeuGYm9A/ROm/lr37JC9hIeSiQuDKPoBb
NV4XQKT5MgSpXRRpbk5lIgQ+WBh7fw6Zozd890nWaVO3dV5B++55R7Il8ZTpl5J7gIKlYGFuhU7G
v132Pts44yl8afNa3p0QmyctZPMLCC8BtbTwYMXfb4Vvkx+OzRrGHvR9tqF3pzQMI94viH2DZem2
UgGTaHwOn1Dn4FeDdggR6V8+5/u045pUaXKpSM31BxmCNi+3ex/SbnXeN4MSnPs/F2P/t6vuEw5m
QJGKFIi802iDTCxjfkPsQ7m4tDOByGcOgoNMBuWxTv7Ynvr6/9+iQGMKrdInDN/EufCM0DlSXx6i
S5VjPA/of/H9vxrV/L7Y/utuh9j0bdUsz8ROUVlVWVU4rlkxLtAa3OghkUYD82YhiJTncL4GPuj/
ltv9tfhd5dWGA/x/GLSj+AVjeyoxhu0WWC3pyGVEBED837EmG91WQ+309zPtr3Xvaqusl69VlrOt
UF2eBd4N8cvTPHKBsTjCCpq1f3GBesC6/HPY+IdK86917wJWqgiyVifF8IpvyySfUvFqZFQoHmFb
ujFmNyBBkpfdLAA0Mc1IBo36Y2+liKit0sAOn2E9h8//RTwb+hp/eiB38UzQzu1VT9nz1fPNbdeD
XkmEsQMXRvScjCScYzv9PqWQRU06mSV7LnmuaHeECxMlIS9PkQ4DNge10Mq8MVT0WAy7P2TLsDKV
IOEWBb/BwIsxzpeOyxbhFwBZboIOEoCX0S0+vNI/PFn5rqMUnid1XSRscXAGT0io4aDNDH3argbE
+mkm4fed0jhU4B7TPOXQ//OW+4dC8f+2nDz59fsOiuu5b2vS1gAtg3lUO1dyCMGKegRo4ovzXzBt
fp/N/LXiXe0U5kIadhK1U5xY0aAz2WxBmkkcU9WNHYX7zdAjNV/GWhf/0ND6a+G7UHaJw6ZR+5Ia
FWkekM4DZ+OAxg49m8F2CNK3O7qrft8W/mvNuwh2ToooT2K+6IG+1K7+041Fjm4tQsseeZV/f7Cc
Orqk6aYqwg35wi98C9WSUDR1f671rWg81M5ASZFuywswXYArhj4jyZ0KyTrzmtF5/t/j5a8r3z1Z
UAatBiNF3w7w9x60qqddXR20+2T9Id18yUoQ8Tim6J+NeYD8Jlb8uvTdAy6qLK20nptWRO8qruTL
wKgAZ4GdTuVhpJL4twsK9IAIJmM9/9+EjF/XvjsmdLHQ1WvIbQ/K3AhCDTogUBJSqxcwp0T1Hql5
hvp15o+86b8HjV8XvjsnVPBnoqGzcHnbGp4mv8j1/iLy6ZrwWi/uCdV3FOXkRySjpQ24jv78+NCf
NiNX8feGxK9XcXcohEGdtpeu1Ldh7IPXkraYMyRu381vTFscmM4ZbVqngf4zdv9/P45+WfmLVvJt
p5tBexlwYvr2FM+CZE6FiDmQtNAbLBJn6OIm28TrxbFsZOSpK8O3/m1Vva2FU3DN2GqeeNsYk0fj
jMgjObbUuBjU5penSb8RYUw458yFIl2oK2XQI3VHnvvId37P5igvZiFKYTF8beSfcNodBTVXumv4
LQBqLgej8UF1Uu5H8pPfTF5+fe53h0Xaa1f1mlb6trJVzitMiikWXalwQs2KYPSjHjyA8jIT0x0b
CcHRHHjs1u/Ojl6pToV64gLK0L6GK5DepxXG9xBrLn5cu4jMTZ7OAWahCNqNNZfHPvevMv3b+++M
K8JyLc+9wvtofqneQ93F/CZ0FLIgS8i21W2j40Rvnc9Ydow9+7HddxfoBFMPsiRO9O0VF1LnlC+u
xfYMRcPu2xlaP5HwXKv7rl7WW6j5kXMpjxkckWhk86lfKLc/JSx3QU/sU727hZxo8azQpgX6XUqC
I7y/iOaDzmgJxVyC1meH+0HSt1iR0SCTi+TEK4pZNxtt4yMqSa7A3AAZpYm0h5XyU3Zy9DFpXcyi
l+5BNmw0rYDoBAgCTDE2ey1W6WSA8wDqyUD+XE+gj3pPA918RLMXwQZVfIdNYXQedjAkEE7pg8lV
a7wvkllkSt4Nt4gMjT/zKemXuvF4Sy52MQh6MB9AnRgYo4qOmPmYncBSuFkNpl7YK6HPndo18H3l
8laptHXzt3Pw1KFkOnkzLohIaK/0k7BWlOq1JqI/pW17EajPm9p+DsITWIa3sxOCkEaH32XjKuJz
cj0a9GYgkYDZqFVbhl/RX/YgmC4HbQuJ5yHelLktMTrGdJqTDI1niYGfJUG2mJAT7k7RHFfnpvR6
rG9Uj35OiXcSwzhw0bJDIJCgaEOnY95yiy1Jelfal0BddwjJ8wtH6T08e9J7oOF6twi1I7S/sHrV
tZU0YXaKUpGK9CACg9oLD6gvgJE7Ap4ETBByOyhfpXBqTmYYF+7zBbpPmCL8qBZoNJdHUD7VQH2f
Fh8Xyb6Zx7A7wvO4zbB2kMWtjM5TNWcEdL7aSTIr0D7t8B1uvNybKExNEXexKSix5PNQGPXSwqk+
FXWGqtAmauwzKj9nZYYSTju4UdPXQwS+tPWP3sl5Ra/Rj6Fnl3qPsjXopaElQmNw0FpESm0eLpIl
JnLz0zrdo0n9hDgv3gK0Kd9k8k8qGtRYB0hr6qMSN3DTcruAnLmBBYeCAdwqyY48ca6tOt0L17J3
c5U14Hl4N+godbWdr9QZw2Cc0U2/BDSPdBCyrEN1as4yXsNawrUPof4dNLE0XA6itBgLzoCpshMM
tzs0u+6QzyG2I6AqQiWDoItIUuvTrG5Lb3K2oVJYUNGGdh3aDdeHFAdKmnc+z+EArI6Dfym0VvWJ
y5pTbARbfoc+Gkrg6Mv5l6jtoFlEC749uRXegQhv0Jn5vJAmHmBI80dqO9TS0lTG6NwF/QijoQwt
OOIGEW5QlqKLr0afrYkohx3zJcYbAx0pr4GNgOTMJjEd7TLrXhGUiOZKYPf5vF/EcysIQBdOEQbG
Qx5ToxVkiHYmo9DC1qFlMGkRnDzFaFp6KOlW6TvPTXsXIFFawR7G98CA0GcobJw2N3aj3zPAwuTT
LoSvEQvW9JWlEFU+MRH9f6Sd127c2JaGn4gAc7gthoqSStnSTcGSbeac+fTzUQNMy2xBPDhz03Db
lpn2XnuFP6CdRB8RbWB4V+YsLsKve1RZPhR7RbQ4cs+fB366eZviuwQ7QEfdWThakdPWIAud+Z3E
boHSx4TGU80fQprRtibnuD4DYfvOE6dZyUTrdwjgjltIFmgC93trL2Qn/4Y/jDvMWAgK2rWAVu9g
N8xiIRSCx8PvVx5Oia294PSZ5XcCgyn/oGaz/m3PaPK6Q4aXwUTeeUPxGPQPAirce3iCwSvSIXhT
TZ2bJrdh+iNFjGE48Zs1tg/CHTfJ7+TqHid0qduJptf06Eh5wEAgR/ALhvRwMbYISTF86GfWh6Y6
/B3+zajwYiIeAIb2jFZuK9jF60W/GS4nNXRTD/kUFDEMlGPbjWgehOQYdUz9V4vgf2eSIKsx/ya7
YIAnLdFWglJdtMmkJBy1o4nuG6ZzOEj7Kt6niMpcDa5MvwOUNKIrK7nUvyuXv6+8qFzGJA2bOKNF
3HgzTTK/67fSDm30HSXMDdwp9MfT+/5YrmWwa0+8OM1lyZfDSeWJG0dPXQtJyPgAQexKRqHzp+5F
B8sxTivPunbNxckdi4IvVDXP2hoYbbr6oZr1Tz0J/ZDUxb8Wcdtt+7b6cdde8ZzYfEqbYlOMxDim
KR3sCaFoReaHaXfZhzjdKQi6RDv4V7ftMdiuPO6/i4S/P+2iPJEVuS3lmCbebEO8h4yKYmaOw+M2
rmFsyea8a9ZmcV938P5vJctLOJQs5GbczhdFZxgJDPcyoV+GXpXKQHxs30gfN5Y3GYdyNmpwifTy
k6+6ifCcZW41uVNxTlBpUP1zqD/GGizP+wv0vLVVP+fp/8rhPt3lopLRynFoLwF3KVK+7DFtZGpe
Mkb2JbpNW9FpXgtUC1dSx6/nlJ+uumh1ZWIoZmPEQsBWBPeeEEKsdIwZT1UuhMq9gq8pALX9Wt/n
K5VurCxlTdI0Db0MY3ndvPClXBDF26mBduwhRd2cQ8Q6II1lT9jtUr5Z2o2YvkvVAfyigdp4d867
qxRx0+g26mEg4fV0QoJkQCff8nKONLRJFJQTnMt4ShvSw+RW1A9Cu0+ElWX8FbDwr7tf1FxqLzRG
E48ikWL2p0wcGM7Fpnu2EPFnxPyiyrb2mp7wFQa3zrTUxhZUHB0rdFf20xfh468bmf/80z4OwqDB
M3IQwTzIf4pzfJBf8L+rnmF1ortS4cPgqelm5aJfjZf/uuoiQJeGmCdxzseD1U55T1qKkLqw7XCL
QKrrzPATb/u8uk4NDyFtXDSTh+GH4tEKaTbKyUptST21PlnpSf/dv2riu1/MCHwd3zQSVZ+tZueQ
mTObWiPIbFRyUbwdfyqO+LvlsJ0bsjGaMz+YZ8HkDCFwy3TfXf8agOeVeagRRtgw3Y5CN27eoxeO
LSBH8mMovzIswTxGhJ6PZ9a7/IQ6IT4pQALKLVJXyN/iTNJjih4FNxhPo2bMuE5DPLiYlM1Q4ak0
7lBO6+onicCQzjemPfkKFkJbPfR67aqMbysMPy47ZBO+f+sfqO5FfPjrpS9Op+RyaXxRkcVbORmp
iq4EzMp8cKUBH3yUXsTkPr/cA02+tHemhNfiXSi6Zk9b3ucYFS1+5B3xQ0QgIHI2zALrY0xm4zdO
a+yUbAs+Lov+wDkoQ7yudsrl2h/vC/mlKJ463HXEXVjc5MJhqKCTOGVF3jdsM21b9nsl23Xwt0Pk
5+5NDJLG8YwYSJFfh8abkj+1EtRfnMI8+ZeFgh7lzLHbfUBC/0RH6QBM74iPrm2BmhQbtwhuTZgM
rZu3eFr+aPAFijB2RJHtoAXGxgzjbS0z1tfbDfpBQ7iys79qvf/1lueD89OGyqMyjXODDTV3TWc0
AgCHK2pUjzzVU+++/6bK/M2++6aLY9iSxFQyVTbS4Pk78beI2CGoyZ/DzYirMOghB3Vn19+xN0Rk
iB0cxvsXtA20O7x2hGehceNj+2i+wJC+xTLEOqbVocIbhtQxxSz++5tdDXqLszvqdLHxEwWpbaqy
qbH1P+PP9g5+IwSL6NraYsoeZQ6zkdlS4yFwV0eP2vzyv3ldSyJmonFUlzkfx2oRHMcaa+g3NTol
x+BhcC4IFfizPdFjf4V/1xU6obB/Zg/MmYjOqK6+VXBs34p/ZjFvqXtCUFPCwPisoMVky8D+8Avk
wJ/BohELrsZi0Kmn65rKCCk1t0L+oKWZ4PhgZH5E/s5/+/4FK/OZ993jLTIAUx9Eqzd5PPOx4VBp
sbTdqa8DqpvDIX7G5xbByvPwq3207lB1ngpY2qCoqM43wR+EAlCyBPfPTlfvRXR91R1FyIgY5spt
yv/u92mft8iS6NlOjViZAYEI1RiDYSe63NTGmmsaTvYLuoEF2IqWDXKeA1KbpaP7Ls0GEesveDG0
wYzZN4UmbBRDNvOG1cGH8kUmZeCQLVO+KIBbljJgfa2IxSUGoxxOe6iMpNW55k3vykOsba1dhEA7
Hg9oqASOKhRoESK5TFlf1J3tt++aeO+LB016V5BMDzv0bpH1RaUBrR5Pbm4sflAZLm5e03sxH0Rq
Qf/yx0JRYswfI+nRlK/L9jYNHuX+WQG+agVXMpU6uhKV1Xlyjuza5tJ6WfcSqddY2Tijm7oimik9
YhnbCJjGIy7KDxNCCODhcLqmlObAafg7B0O46uq9QWqKyyBG3uq+xCVXOFbhE37cIi0RGWcBwNm4
EKF5EJSgOwH8I22ND2uI8ZMrcrem3feO9AurFkrVgUCLRZ0VuRVkQOxxMxXPpI31sBMQhXkby+14
QRfnoaUfRUenhmZyV0g3sNGa4IeJSk1LLTrE+0B90CQmpZdHSblV/SPdbp+GR3KL4Jq42vT/Kg58
/sCLSFSF4NsmsxNvc5ej6VzeFTfIoBvoVKKAi6fH7CGV3Wa/aVEEj99v0q+ILZ8X15JgdhmE6qKP
LK7Gi38iMe5p4NXeMpTdwu1lV7n1acRLVH2mVZY9Cg8rV//36JJyXDdZ2LMGpP4hevbpeFIGucuq
iF67dIPAZfFrlnLJodq3dr9HF2ot5n/xtH9fb3FADcNo5mYwGef4T2vaKDn3KHUoqNnvLXVfdOfL
r8u9NKt5TbSd/XOvMI+/0jp3dZypfCFj+PetLD66InV51hXcSn/wfyKSjMPDEf5ZVux6OtcmdHOF
9GGP38PkhEf1d07ueFNvkeDTafrOuj4xs1f+06Gnlp9S8nLdtoRjGaH1woA9hzov/i4fVfgrE7Al
HGGOA+kfLFjtWVYRWqaXeSM9T+MpHzbhq3Vn1Rv/Ec0hvOr6cYt93Mi1yg20VeSrgQDrD2TB9LM5
uiVonjhAkLDO+kQVuO/naZ+iS7w342NH9xyZmuGt7a/iGPUYg5ENLeSHCjqpusPEV8zeNKKH6SLv
k92gozTjBaEZqjekcHRY71I4RfI5foRcRdGYvhpHsCrexcFVrnv2g52+F29wsnxTnvvH6F3x2j/z
I5omqjdXsxDeZGfX4k01KygVxmGq7+HQq/Q5Eds0YRR65dzBbzby+3gz/5PH+JEOfTkjF/0DMEc9
3EZefYWVkYOZwGtuXofXitffhdnsPHCgA06fXEJQBBHX2yDyxPiMxJKVXhn4v09Oh+ogL1hzmotX
XpHTk6ZWN/XdbF1xx8wcfdz8NXPqeqMIRL7Zmz3IbtErKjUSy9ccJ54NL6V7Vt7S2wLfwt6NbwHZ
Tbuw/HlhZ+CVntsy5z5Spb9BZMaIvqBBicNTd56aY0+aV89ewK+1+MNqr5N8HzIbsMrGxi4oDnYC
znTMM/SDKB0HJIGCFxYR7oNB/XxhZADDecO8ASkkV3xPlBeB40an1azZGsZpz9WjEb030bvwQg+3
xChPOAr5T3q3uvYad9Q9eMwCexDvqvjaUpGsip4igDWVf58MqT0kxiYAwC37YGsLLjnLZBsbI/hT
Rtqu7D0Jf3HxnXRRNA4q4UCnN32cCo/K02dbIAIL2JrOMVMDLBzhNSg/KxlbzRihEgbSnklGOaVv
aC1bItxRPOOjFzUyHNGotjTG2/SKJm6qK3N/OL2PQgB1uMUkyRNWYSBt6+yHrjzS743Tq4jCTccV
2Ytoo084Boh3AxZIWGogYFiwTrRtn+eOIR/5DVqjl+GE1jRUydtqTWBP+ncW8Fe8WM6jA2tUuqgd
5tnc6M4OIWiAvb0DtcULvX9ba+R9gQf++3KL5E3MkrDSqpFBtO5oFxSdniDnAmQBWWsXiE4pP2Pj
jJwka1OJcZxEgZzZSu8GL5ctdUb8Ky/uZiQK+om2qTKDgdCqKUe6vXmLLpAzzpOLwnSZDGSvRrKP
q0OEML2b61ero/x/lyV/P8ucqH46ZYxYE+Su5tVlMoaqBK8ATQI0wG+it/pH9zQv6033KrWMGqph
pQLT1i6+7K2YpZk2NTgCNAYZ9PjX422FupX85zJuol9J6GbWbKQ7B9vmhkE3OwTVNbceXF638Rar
G9SXnWjCF4JeAaZHVw32urfabYPRq3kvSziAbLQrqdr45/Sc4zloHpNg3+7JtNjjL5hCZG7gVpgS
gRi969CtXCnlvx5a/3OKq4uuTaoalqBpnOIIyhT7RiEAvhKCIAN1blT+Gtq7zO3Zjg6ykCsJxNrb
XbRuxLa7+M0wf1oOjINKMS5NTvE8njE2Rxp31qGP8etYTST+nbL9vaTm+/q8pIwwzcyc66It+aS9
E9l5PjwNjY3f7VWB1v7cb8k9NcEnmui29srnV/p3bfX39ef7+3T9qBBKXam4fnsQP/x3DaDBtX2H
uAVyaz+JlfrdGkfgi+bq3xddZE+aStc5zgEnqNt6FnQNbFG7Hx6gMUB/s9/RkJvsHN3J6RQSO1c2
0ter7B/o2RLF2DXVaElRQdQxtphqucVEowU9l/EHDm8aNodDeZxlcZJhTQro34Usz/3pyostnKRG
YnUGoBxZOmD20VTuxd9l2iaK9lF7YsIscdq7ZeutLO4vF9mn6y73lVEEoZXXxlnpn4P8xcCtRNol
Tti8BvluVM4T2YsTW2++fA3mfvyFL+5lt3IP/66O/372xQaz4gl5hp69jWpqg0G7+XOGrGoMMkHd
o6CC6PBmdsrcr1x37dkXG0xWpzJQ2nwGIEXC4QK1i8RQJ23b4pUT7WYbQmaGld0UJ3wx7JWrf7m9
Pr35xfbSmziaGpWr127bnLAkBn0xu2xitoH3lXriZkRnPFrC2mOvve7FFisby8gEBdTdwMDC2MXm
sRJxiLygBkG6Wu4CzRMdAxc24iviM2vP/WU4/fTci6LEryU4nchenfPKy5PD6AJtIVElOye/pgnt
XwlbBacwuAh7I1pn+q9c/0Ml4lNYC4SiCqaGw5Kv3hxM8UpyshLBG/COBg4k2ZFSP9lhrYvhcLQe
1dcuv0h6uqkR6jH5+OyxuK/2GaUUDrIHVMeaLQbnLs4pKNM6QXy9GtHnV/uviP7Pq//opn169GYQ
I7JMsFftbDMnulbxgzOVaeKQQelxKYTqfT/cQ3Rx0vo583+p6OSG6n51Days/Y921KcbUbKmrOAV
zRA03MlCCkfpudlhZ2FC5gIUBULJk5S1g3yOod88vrrYcWonioZcdQCLyTdB3TyIWOo40q4Geyif
gPCMV/8B52DlWdXFdrMmQ69kg/UOLMhAACZ2sXGn9d/Zkl1xF3h2Wdgx/T+3mbrYZkbSj4YksczV
bUrrs/OPOOFYHhWYJtrW5QcKwMV1CcCzfMymg+90hvv/C3DaQlKj8uXJEhWOFnPY9NKWiiKzgX+U
27bZTnD7kMvCjWZd7OcLbr8hKiIwDE2WJU1cXnjsEp47N6f75IR69K/uQQBWC7QUNAxa609Bs+ne
/Fs0cMldr8P97CKjUZQxL50+ID9vye+p34D6HNa4z1+twE93ZixeSV105dRHoLzzCwRCQJ9zX11n
E1CuHNETGHbYwznff4cvert/vQ5jEXFGxRDQU6GUon8sXAl0yhO7cUKBHm7bbEp5X2Fc58rMuIDM
/RgrbWOKT1NyNSmPkvXgIxACkIwwafsY1UA9Lk/AcFAEvrwU+nM+qyCDOVwNEV+dUp9f1aKgKi+J
MDWjb5xxGmaGgIUOLpQlZpZ26fRYKf5vlATttPa+voTif77y/BE/BaepTJLLMCeBvY3S2mVLCkrN
CS8uG916rwaMNtBnXRtWfpl7fr7sHEc+XdYIu9S6yDxwbws30S/9Z+Lghim+1PDF0HWYHmu0gKLt
Gqxg9XEX2dcURLlY13POi8K3v0XZljYeIt2wZ9LLLlUIjMFo04ZYrZm/yr8+P/Ei/0oC1bLEGf4+
xF4QMIw5aOWVYu2Lyk01UF4eQ9AqP0MTE68N/MEst6VxvLI9vhAD/Xt7LE6FWpbDMZsIUxyKDebW
gjvLDjFSRxqg/d084+xcpYhg0kKb+S6bDhdFt0Yaf20Ks3oni5Mi6Icy9nVqgHZkBL0VcQm+XEfB
Fml5S9zkpmvMJnVuSG6SMFg5JMCAathGh1Hd0RBbzVDXotXiCAkkQWuEgFN6nl7SkHIEV7qr0Idp
AGZbTvz8faD6snP+aT0sZ5VdmUjlVLEesvqHHD4Xyp8EJWzjmiZzdhdHZ5Ry8DnIXpr+UahATlc3
HdJQlGNZt1+5la8O7c+3soiZvo5DlWnOm6I+TLTKdzRUqXed/HIAOjubsTVgCtdf+dp1F1Gva5pI
1EYW48U69w3ihUdGB8rcUrf1i0cUFvJjbgGXJjd11z74B/NjmSB9fupl5EvjVE+Cfv7gsxDBaRQR
jYSMPPfN/cTTcI5v6bxxbCo7FdwprWGkKcCgcqyD8WiHB9/1aVtuMKlJbKn28vGIsn548L34jZ5r
G935yU3bP2k+ZED6wcL66b8WR81FHI0uSR8XYcAZO1t94Ojdmg6AcdwFIowNYDngV2/nlcvVu93/
99gyF9G0EMMuGjPS+wY4/f5yucecmQVa4AxQisdLfxxctdkH5cnar/NaVs5McxFQU9lPmjqLyLiq
N/WQprsufZiOGGAzOrHN6hYtf4xDMO5exRl82bf5vHQWUZSEvh4uIqWFObiheCV2rQ2tiMFCQhPU
G5pzrb5XmhcVxxxQanes4u0F2K+9sm/X3sAihJa+IbWpRW1bA0akpCflFJkWAZ6pJhI9K6O00aAs
rEMm185RcxEtzVYJK6njDSC1CGJ//B04+F9gybtHlB9TNExzh5fvH/cLmOZfZ9dyshoKkaA2AznD
eMvRJSJ6S8NsppoIdC0km9GW5cYwJhmyHcfQi++1PzCMLNoqko2Q4NVFhzHw/T19AQf6+54WodPI
wrHRGhZh40TYF+EegGCfNrdU0q2u3+E9gPPwGrzwS0rXp/X3AQX7lD0JQpeWms6uj0GjXLw8/036
UD/U06EBZh7Em1Op3lXpvWL7wavEHGwtj/hyePL5DhbBM1Eaqe0mvkUBs2mrIghMVq3LHwqCpryR
EepdF45YOaKXiHNDzrQ6lCydpLHAnntbYEMSQx9JZ57saOLJg0VnunY6rl11EeQkP0wDveATz0qV
UnwyLkhHCO4AdTP4ObhxxTAgL+9XFtbaVRfRTdLCrpm0j3Zd72YY0GNSkgKksm551ABYPc4PK5dc
CSdLSc4sDlsx16AY0StidGz3r/NgB3tfuAoyrQowE6/wENak+tSPSdu/TmJJtiRJsjRF/Qi3n5Zz
WBSGr5AL4JODnROOW0W5by+uBDUjMpF1HnW7D/SNYekeQp2IaCUNgKw+RapoPzBSZmp+K5e20eLy
/LMq8Fu+u2Q48tK6t9vgqsSsZST+hmTVl7cA7JainqrkUQrRVT4ol5sSVqj+Q1B0HHMfTHyADf/U
K6gC9+cCYxu86w0Ma3flNVrQfr0phmONDQ322CO6WheT+ZJ0ROa52OYRJ5/lydtQ3cozE26D7vwT
+NfRjTA8Gjz1N0BVdXBk05ZABPmb7AdCuT9Q8lZt0FsiEoDvsFRremS20FzBFfVGpM11HhHbaTay
GNomZXSBrq5ZnoLsKiV3qaViM2nNtZ+hFo3CR3u0QLgMG+vCtewajFLy1CAPkD7UeeGIMFYeLNpf
SOkNbqS8NSLzdnxDHMXAjkPxwqmbBUFV9X5iHiy7pna2TNA+ul1aSGNpr2r/0MBGEhWsIjMExHcV
TJxLjES4YUf9n0tzU+c//Znu5++rfFc8679mJ+o0R4t7LEDJ/VYFHiIGcSG1WzmfMfVThvcLmIjO
niqw3rLh+gF0I9ybwlPJsmijxxTe/2DLXnSsAwd2oK1AkJk6Z6Bkr3PP0A5RfBvPltf9LRaVFaa5
B/GHuMc5KIH9C1RSt/EzpNYPNASYhS0/82LWtzqMIi16uIBkZ591+R5+ITw84eYGRxdMAEjbHCBq
84T4YbZmRyRNrq8xTLF0yFB8fk/B6gudk3m7APhor8TMQ347mfbzYxfi2wSmrAI+XOYgsvZCsTUz
TKxttd1Zj9ptVV9n/Sntnoktohv8UQrQ7T+xnsbypsq3UvIn9O+08Nac4SPhVvA9/1K4bchyu9ZP
GX5wjDELv9p0TIY7PIeAG4BHq3ZStCuybZx6cvqYI3sZiucXv7ix5IsXRZlXAvG6+O7EIToiO1Xa
fqntlbR4RE3fwvd76BUEyXFpw6qk1k6i9RpVd6Fx4ytvmK7ikDMiX63lzZ2K0195KtInsf/Rx5Y3
KBEbtrN7hRGHNcsoSUiggH+Xj139KpYUvBP2zKTd86BYQyALJtlgQr3at4axGZKLN+GAXmOYjqVv
MB6wX/bDGzG+DbVtG3qJHQacsnaNMQOEN4eJevMyvIBniw7RtrdrYCHRThCfqu4Y1TdF/hiEZ797
ioJfVFJJ8Rp17hjc5JCxcK6SkWgOzp3kCYoGUhGp+KtMfTbY4mNyZZqeX1Ybq99qN3JQubKlOipy
RS0eaia8L3XbgULHMiNjbixARrwc2wYfohbf09Kb8I8EDsNmNtqNfyEYeRd550eSE6lOGtkG7RVs
m3ArlmG95QcTLyGchMrprph+6CwSv/tjnSPUmPLTkLypsoJo/11Os0ASj1L+2FsrJpxfF0X/hOIP
QPKnUDwZWTIFjT7dS/cjECds42VH9X9oiJUydAXJGyM5BqzcbuF5oVBRbOoXX90IuUO/wuEtvwzb
AThJiQHhdnyOXju04bbFT03cs2TGe/8F4Wt8mC7PSGmZzNmLlb73F5BpMrJ/nuDjCT89QZuEctjm
2nSvQpMJ7i4SCMhrAr6f/AqwwwECE12nuCIpYKXee6e4RvzeBkkztzimxB6upJ6VhBDFvrJs4VX8
hRJgicuY3TZ2LjomQQmYzUo3QPvyuP9014s6bkIjPiwHlfdeOmn+K0Cd29rQndHBzNa3bb6FcJwY
f4zuUDKRJiAB8YVwMAuxWcYxlZ1L6eSxl1q/jFfKrT+J2+AButUxzmPKcGzP1V39IGK7iG2kuQdx
G/3Rb/zz8FSezTfxTX3LfgMJR/8qfB7vvs8rvgRsfP4iizIli2Mht1CFP4PKjuuNhrXrTbcL934I
C3ibvtK0BjMLjh4ugpdBrMRpCpqOBxaYyKP2NpsNNF/xIv4GZ4RYYOtIf6af2J0aADkIb3291aRD
A4kYp068anG5TzbCFlbr76zON/EbBMrEBsDVKbaOEDuA3VVF07UPuCiI2jws5CGml6GOOzXaGf4W
inxuj53bQv8wH+NZXAMubC2tlSBfzdg+vd7lAEAaSVx8lbSNw1o5zfnQBeUrd9gU4X7WXpJ0D5q+
Y8Jgcb7/sl93H/5Ztdqi+mlSv5G11tCpfhrA8Y4B0J8sdUj38DfA36NwRowXQBBsV648v85vUkZt
0Trqk0wxO401Jexw1jKxknTp4d5JR9OZqSPTUwQJ9TqAei0/j8+rD/5l5+rTg8+r4VOQUWQzHZq5
jVqEJ/QyydFSl/41ug6YbaAlbdecBg6g67Vk+Qtw/V/hTVsEily4ZIUxb6bkpJGBWtejq/+cfazt
7I1RG6xFvAf/kMk67Tn1fAQJQLPSvNKge/nvybonz9zr+O5LLMojH0CDYfi00RoH2qQW8iZgufXF
qXoblY266f5ItkAXuTiAQLQc5dfKSpijx3fXXxRKVt3ETalxffOx/Ck5qrqBtKHCLYATk3mF4fQB
wprjznogG4ipSkG4rFROXzBf/v4oi37QoGOvqOosBxGcmX81K0dLVyEkq2qv4B/K1OslwFdKOHfC
WQxPUXKv4R7Vb6q5LbS6ONe+yCLetvWg1Bmr5FwDC1SxFcyqqzrfgjwOmH0Ju0q+6fvnUHvHYDVI
N3TV0aTzgjV80df9mk+bZBESxa6fULaajHNg7CfJGUYP+yxYC92velvRKrrV03sjsf0dLL6JyfsG
jFeIOl157Kczkjg0U7Cif9Lxi+73ZrESQj5s6b5ZOB948k97eKrbMtMnAJno8+2jl2Av/OphKxqA
vBUECJC1kPwtHQ02s02qM/OYgA5uladMPRSudrzkW6XZwap0Bi8153ndI7AGZ4YUPtUn3wZpontW
cgD7ahw4etHYALl8cbJdFtjzRLaz5fcGFQiS5Zf8B4BaBrbq7yg41q/6z9L+8CcsxtmsZUqezcCt
bwA2VrbJRLu9NZpx7SD5sv7/53vpi2iexPD8LyHz2o4+cuoj7suYStm8N66EATXURgYhNFMN7/sd
LH/YA3z3JRbBXA7zPjV7Foo+7oP8hlpYtfEcFmPnQowzum1tJ0i/gzuvnivIQ1V5IN6B6t5mfwaK
5k2L14uICEUQ4/np4zHavA7pjzB5NxvNY+VjC528mdExHF5ExcsH94KOcUVYjJr7sbvqoHbj5Vrs
kX4p4Zv7c5rbQ+b0Z7mZ0XAt6yFP3quLJxenMd4WGGxRl2j71N/nmPkGm/E35bn6YhkbNOIthukx
yQxgE/oGaFttNVQjNnFwGNFORv30XJoU//F7113H+nWoeNYx1EBjafxgp/ODoSe0gyNgR2sNNZbF
L3GHs7B32Sqn8FaAV8RYOH3NzrHb1HZ9VT5WEyB8WyY13EY35a3pI2Cr3c/S6vMzbE1HeL6UtsSB
QUpZbTJrY/lkTk5y1na4gT3NTLh4pxz9g3TsCy9o7MtezTztStumJ/NkJmRiJ6XyhFcD2MhJuMpl
6hnUfrygu8NZStROse8M5PokntPWbI4jvvRYr1rqvXx5Cfx9SZGoIz5lhb+GfleHL3lz7EBAWcXP
hLcSlURs1n8cQh4V1N0kxg+hf8pCzhO1OfjS4CKVDt8WtxB4PEJG4ZvycgNKYgQwqine+T0gB2SU
OgUxO0eEamVQJnlZ/9+gFz8lXPri8G/qriwSRZn7ZPiQ4QW41ffNppY3FeKe/4GE1UqyoS+PfLMI
pEtK23NWrNOR0Y4/uB3a4Oob6F4DIpOFbhf/3Yz+UzxYnOyRnKe1IJn6Gd92ZksSKnHORL/19/+N
lmgSCUAGGS2tHWL6WjBaHOuZLhlWRWZ7Fg8wLaL0BC0g8ZlW+3TXwGyOGM9W4+802BWybelbtLIH
7AvQ2nZ6XGiR9gcn/FIdxYx79JCb0kHx+jhR/SKSuWjSGBtosBdk3wInjR8lRMitXZac2IgmuAvX
eCRzx7faNkjrGre0XjPDg1M+vITiXZDCUx8QDAoAJEOS67GWrzbJ9r9Q8f8rsdAXiYVa5UUs9WR7
jSOYoBXau87nFp05y43uBshtmBRVG7T8Z58phG8cymsZ4pctixvrhXKWgBisaQjOB8F38XqRYFRR
WJgXiZRL3hZ76PYzkYi+na3LmwYtiO+Ph69HLJ+W4SKNkC51Y+Udx1K0r1K73U7PAp4NOGtD1HAg
razlLdJKRrnELSXqpErmJQDDltjYueKDSNUKcpEsO7fpi6WMVRW71eBgILHD8odwTea9klR+PWL5
57mXSKZ4tOo4zfS5rhPe2d/3rP6N8jqhvG787nfiSpm+lsQuFTf6MZ98xeSxZRzIo9fAvGwm7Lyn
+FHu7lTliFiCeYrKLY2uXHWNhEY4ZN6sfBraNzE4Dt2N/h+UmCvVrbEItlIZ9GI3gecq022soS1g
X2gGd07bOkDJ3muUjHuUyXaa5RYYtnM2Oyvrb+0OFuE3M8W+FWWAIan8oCovqi1iJ4ByAggyFdNL
9XcpPxWCm7kjs+dtGj6sXH8lnTcWYbgJLnphxABlLjDr5VtYAi3SLyHyYni0O0F2bKHh/aHdjMs8
BVY9rr2A+QG/2e7GIhRT5kapJtFgCAQO4GvJa6W9IbsdbSjjtjf24GixDrmcJuFu7RhY3QSLABhX
gYBZBUn6rLSMbkhtx6//6w/J7veRtVq94trrXgS3Xq0CfypZcKK4jRkkJ4e5L+XIsqeqYPTzBDjF
vsTcQgYZNBY7bINXBa7mhPe7N74IeebF1OtiJMDOIhOwQGueeXbOQgoME/HtasRbOWyXWKQqKZqi
nsk3tLonLyPPBCIOKA6SuS16GLwiMwXN9T942/P2/eZJl+bURc8UyGw/ao6mutXtcSaMhjaKWnp+
M3tUou6xGllXFvRSoEDQg7I05tcbnfSD1ZAcOMNOf5gpEBOtxj9Rf0fvcLuyj798yQhYScw5dVNb
Nqari1UrhQ5kYqxOxQVy3gvuKrGby56vOqKJNOXL5OJvVdmWv1sFKnz5zJ+uvqixSmMolNYCblYM
iAqIzUmi7Ee8RMIEMsHc1sK3mQHY+F8urk9XXkRwtblMloISPVARojfn6Y5qevY3nABLkWCxu5BF
3Kx95Q80wL+W1qfrzm/kU32fTkIXC2jzn/XHqtmGaP8ws7npxl9x86podIE6dYM868Y8V7tp6wdA
NbxI32i3fr4ZXxp3dMjo0d/L8A/dSFfyKX5HW90k9bgb9/P6MB/xpgy9NNtXygapSckt3/q3/N5y
Ks+4QbbyGiEFXi9Fc3qsbOMQlTbcE/6X3zzJo328Vw4+7bqfeN3e+ucMjy+m1PMfitXmz2wtXTjF
6Rfe7DSvwXHN6Pn/AEM2R5PvXtTigLlYoVrELR+ohm43ODWSa0jmYoM+qTvL5YzDCqz/iUKwgaJp
u1NsWf54qDhbS/XWFunipOlDoy0FCz7cNJ3D8jpqd5fxIPuH3HgCbgEk0dxXUHWCP8JwMFaT7S/z
vk8LZnHWpPVUtUqq6edCfqrEJ7n1xPBZu4crdpnIL7YqLeYu9Cx3sHvtTgipad0yfxT1XZD/okA1
yMXdyS0VR8Y7cGzW8PRfJiKf7m9xMpl4IxWDDiREMjDRfi4SyhMHtLae2cwYKkaObSR+WM0a0w1r
ttiW5XMYSJvvA5n85en06T4Wp1PQjIFYCsTs2gW1K8nVRmes2sWvgyOmz2rv5lsg/uoxCJHR8pLs
3TdBVv8Jq9txImUPiTnJ2j3NXIJv1vByCJIoeddoGWwXBI6RopK3YnrIxGsEr2d4CI0FGXkFT6ve
9eGo2UniKu1J/k88iFc203Ikkgl+InZCCKxZR033Jqqx8jMQNCM/mxMIy0VmPq32YrvtBQ64uJnH
I/OmX/lIay9kEe9lK8lLEZIl3c3OEZRTJZ5pCyPPeTXa9EdQCprXMrrAJYN4upo6wrPXH0500dq3
kVcW7sfw81MkFo2sjTDp0M/1AcJ2JJ6js+wqR1k+RuamgOOA709lHJr/Ie08liNHsjX9KmN3Dxto
MXanF4EAIoJBrVJsYClY0Frj6ecDq6eTF82ml1Vu2rpUIuBwP37EL2qvLSEnrrnW1O1CFZUYtBbP
tXp2MEaaxmelM31z8BRr130KhiMo1/rK1KHv7YAATt9X2Q3jOkLJRz9p6P0Fz9VwOwV7lJZllAva
6KjQ85NtT0lu5gjq36lCSRrBjfmAxzpyctUNABIQowhy3KDsBhbGrJ+sbvWEa+wLmQDU71t9Vz3M
36h5b8EbLTvnXD3gmHaDSKRhHsar/gmFhpBoYO+mFUeyC25NPByQQnr61PdHHV8z60CfErGj9NH6
asyoAbiWq95YTylzfTTwvNGvT/zWq/40fK2SlxCViRTL+aNWInW7sxAmwT5QWWVvYUlUX3HNNbPH
IruN8TqZeSPNM48WUmD2DpHYim4GUgqHGt3DjNW6QXK4lFy5PNE30/O7WAPU4Dcj7WWmxYzki/Ex
ZfFwnjDddVRqXI02+tp72CcK3gz1Lu6vB+k4v/5N2nQOAIAbubutW1cDMKL4KEoUpmsu++4FISeD
edxVEO+idtfdTzgLPiRfs9RLXvRrnOTVq5Wfg54w3EeIzukOQVcGSGirPgOgSj+tOmUv83dlPCEQ
rLzUFZCT9ky4kS7RymC2kSdI2e9KLml7l5Wurh3r9R9/fJpeEWgfhZdNLjFbfb7kbfhaFFjjuegv
DNr8+8n5syiYKhfqctsel7UoqCaKgkAkavR+ff4r7Bqba7rSyaRSh/p8qkkwgvYS5wxu69B3UIHZ
Q2AG6apcTKsC31AcCuUEhWPFNqBe/LdIzEhn/f9c9nXk/+ZEh7Ez2WrGRT2ol8FBBfCinUss1q9V
9edkk+WkfjVfGPp15gbJleBjiELs5p42i4WWUP3af53QM2NYUN2EBHS/s4/YlTGApg++1zP8BfCZ
dzAXFARXTZApGJub2BgnQ01VSvIM7GvyaQD6nCxsZoBHA7zOumxB/zxf6VXLdTwB4krcIfieoZJz
wjCnuCgYSPpNeGdID7YVuYb92cF9TbM+l53nWJjb0XeZ60cZVf3pE4itxdORz0HaR4whf7eX9+ZL
bi7zxCr02llTrm6vfV69UCoZ79/FRdb8MAoHpYKbYDtzk9q8HvWET6d/ld3qsb9QfFro3WlGohON
HPQ5ADr+YZ/WIHxl3vboKmZec9Vg+vg9Q/hGhBZ6H8f+6/W3M69JXbSoRY/gVotxO/biIyJDdNhP
iFJ2XgGafDVTgou0/3gPv+6QDwKKubmewbKnTRySczszvpAq1/F8K89HFDoxzRxe+Wgh1ggSIJhz
LJ1yfJqls7lXnatavtXVF7u86iWM84bb2twjBjXIn2Lr3K2wXfUpw8oCTSIgyhdh89lCC3cEjy85
n5tVtR28mqtUdwHCkNqhri4W89ps71qcFq+bw5r371IJXfHLcvjZdCVyoKLz+27N/2bNNwVhMxpy
BV7FvM1ozJ9CLF/XXv2+aXx69K7ylPrC6lcQMrYjlKQ37GrOSFkD/axfUAnCRLXKfQV74DxD1C29
/rP9+vCw9rhp2u8i4IboCnkdeLwJmX0Dnm+MmMpT+/dehPuL7mK6ig+5a+7tyVfMc5dCwtyBnYdk
JGZbiZZ9U1xNitWpSfhKcAtgeWI8ZKx3RoGuFW+OV9lfQQi920178603sTpOs6HXSx7a7BU/0/ZZ
e2zW8W7sxRg+WujZ2HCDcGFiiMUkRbTqluj5m0idx5mcFhLhzYTvWN407SkZDhoFP1js3u+pn9Aw
L3OgidlFYO1NZELRAgv9WGWkc1Gmx+rUA2OZ1Psg9LvgJmqPmp9oHhju1KITizrOsyTdhNaO5uS8
Mmet68HV7ad4cAtw3sVdIH3R6qeWHC7zQfMihJipd1/G8KC5EnA2B8ye35gPy4IER0hF5VfKqYV2
B75HPbThvdNdgiXO66vZPtn1HUq5JatVuXgnCFtU79ffpmngRSabjr7ZImEbW5o0EZWo3NaRMDa+
LdAMFIEZMpm7xcOqELVvQTD8D0H412M3m2SxnSRpA26FDttxtPUqcnWOhV0w0cJpGG2niO3x24/d
7A2avFrj9DpliSfpMPQOla8obrDPu8OKm5Oyi8wDPTVrp4+D//v0HfXX+27vXFkJ5Hwmk7NnBKE/
afE3LbwmWbNRwaP5aZkB6APPUe4U62yBOIhv6vSz4DcIPvW2YFYb1Qi7mYNByJn9xW/XgBB6jOET
oGxo7YNgw0VESIN+vwv6r3ff1scAtXLTrqgFAbqu4qYw3TEc2yu2L6MfSpMrLOgIZuIr9/1Rwq9V
30IGMWyEPbYyauJsh62HC+k58eOrGI6/6xxsP/VTWVQ3iFZ5c9UprekYiskqR/QUqbuHn+ucGkdS
I8Jht/zChRyJyVmiNV5/1ZurJrItq2/l141ttZ7hF3jrUa5Yu7Xn6sw78hyfwkoUbN+Hg75Z4U2F
MsrOYkvlK2dJLc7KHsBZv1up9QqYluUo72kbzrRDfjN+bKuRcsRlNw1p3MX5HooOqp0yrECDucl+
3JctVVC6h7gkymaF77uJW0U+GEpX874OHLBoP9tIeOGpprrz6MbIjtwuXoexmA+v3f3N47uJXYOm
lq0yUYFAr0C16XF1UUaxNP+s/BHsyn2Hvr+4VhDt5k3ckqw6LOSeKhhwnOdEHnQaOE6HEeSPKx0C
VAr9dZkd0cu+XzX8K2Zsq4ZgMrR2LgHA1JWLWIB0pdFVdJWjgpe7G7Vk6ouXYhGyDx2hK7j2ftr0
6+EbVFyYoiAd6QrZKuoqvXwqM4rMIn9UEFfnJuZUGQW2AKDR1W+kldNOcn9g054B7DMJaMFuRtOg
uozDr6ufEh5V1oVWX9YxIA3xrGUtG/69rPj1Y7dlhVM3jZpyk7Ze8hgelVVZ7J529R6FLeFM6X0s
8q/zvgVCDe0Y90gx/jmcBZxy0L7H7IlLuF0h2g3XznSJCC4YffhVw33CHZ65qvKNxvqi7xXRrfp+
qvfr3TdRT3GaohlWQYWOVHOV+oV+Qxv64Ay7wm+gAO+0w+p9XMUPod/GIlDMuvk/WvpN8BtiqMBa
T6gPKhzfrszyWWo/9/19aaNFVKK1g7+nfkj7xzi4GuvHMLgZ+wsTPeKJLqUnCA+iTbtJ5PLGjDtA
lcgCLGSwCBuQTUkMc8sWqXNMRyKPFp8w/ovO6SYeWnEYymb/ykdvpdssxypQAecINslxU5R/gcl8
W72ncwxPRTFCEJvMTUDEeKCsi5pnh/TGkpMWeXJIlYGURBnDGT1rkEG9hSHWoRBqP4k+/SYu9kkb
J7Hyeu9FzmFMTn18iiV8GQA2a93OuUfmNbio00t1zd9bcL8QQYCQCT66YPm3uCVVHR1MVhNmILoH
HQPYAtN0rt/yAmmZeb7uIzypIemvWh4lRXd7LfgBgrzj3xBLpR4sUUY86NG5Y8/vFG5/vgBMJSLm
OsB0wWj+7dL2X0d/C11Ke5R1yoQEIMOt0ocrhKjP0dzTdM9PA1KOspgBIjhh/4ZLyjOwkR0XMPJm
d0glucVNtO+/rOis5ap4EU2z3wel/Yq11ia6dVVgAgYkvCwltGBzwbcO5CO+NpRoIRx4+1ExPivF
LW1PuJUhDQThERO98ibCkbcXWZiAjJmW29nT0PpQOWEL7i5MhC8jXGS8LvUyYTATHO0t/sh05Ciz
SjonecBU5TAxT/NNOKuXltvaByi1w4WT/hUo0BozPgjpr82FN3l0LjetbFmvNZJEJ86TEVNmjJen
192RjKfxl/RilZtophN3uTuL2JiiwviVwvDmB9Qrj8MoOFBBc6lLn7BE88OvoJznY1HeOgeTzvfB
gMQrCqaig7wJaKqe/5NB0uHOQVvO2lcI+IEJguAsqcd4uYZd1dGy+iuHWfDwLRhJDVp7aAq2GWw9
oL2YbABTKb6PX8xdyCCV4InXJJq4vxk+t1CkrO6HSil5bsbEhJIYLpebXmDEDh6k33fPmr3K+OHT
eOqPvxc4t4Ak5gN1tmAZxrAW5YXR65Qd0P7+drDcjpjdYqOKcyTi6WJ/N8Gl8eoc/GaLFdFQyHAq
VnThwcb/ztcGSASI1qO4lCDnkUs4nKrFqwyckPohqqC28kVBMyWZNJBcjwb1seqOMZIutLXpvril
s0vsfYI6KK2u360Z7U0wa+W20Mzx9c5+HSJJO+2Yp97YXTE6+oyCOaTmk9GIskTR5t4kZkukd39q
bHT73CA/6pHAXUfK1sxc6DwbqDPCPQIE51dC1RhB/LY36ZlRWaVizOA4q9YzL2ZUzX2czVB2kNFu
2tU9Vn4ZxKy9YHOLHrvJzIK+jzTKZNKSzIUufxlB7HfjQ5tRGMh75/kvNBRFq7yJX5rNrtINkkFL
p3/6eQgOMpmQn0HkAqsywxEOgd71p8at9dPUnz5+4/8AkPlXOuJshC/VWCqW2qIKC5OHXLlrghv5
OelO7eJp+8q5K7CBs58d0hTmgG13sURXyrfOIjk/jP01aPI0JXESxXTBLeps6th8rBdnRp71FpI7
OdKOyRFQS5QTECc41D9XCuAiQiyJnrktR+VuyuyGZ8LFN6xjWaJzfYRaVb8Sk5fsKAGmOGhi4eH3
JWV+pUvOuinfhLVQk9JJQgqWQrhi+e+wAmYDzNblABFvRMLlAul8xGQyfzUNOTJvtIdHDVOjXdUD
D6L/ejbpH3np9bJfZYFTCE2XFjpTnJOD3mCfd4qTe4yMHO2cHQYRAvgV1P1B6vEKbnzz++VxiGM1
kDEfAwnb+jkcxQb1YH5M8xJMV2PyomQ3RfvFtJiU5s+T8ql2k9VG4wbxDNiITn+gHVWZDHSn7E6Z
i0vQNnN1X1XHMoM+JFERTH62M3/08GHQ+8hg1WvIZNlYmyDCh807fbOc5AZ4UJx+Af07QTmZjpLJ
T5mxkFSRhsHS+EXPrsbqqFdk2webNBgcOH8SILnuGUH/nbyTvxdkhTjrDA6xTdovQnSGIE9zNrE8
H6M2TXTOW5NcSlBHPcPA0CN3PAuFj8SDstYtJ2BDhccPqjKvcAv7Mhe29QWBztnEdk22O92QyFML
86jZ4L6KvaGfHC/LDwqa5yA/Z8QjvI+DjShH3Ko2xWUkqa1G7bMg5eKrLsOT9CKy/XV0MjGBouvi
jMIesyp62U1ULw2m+IsBmhmdCqW+CjBAMgAwBzcLqJhjgMB4eujLyyiANNs3pwz/del2jO/D9lGP
DoGBDi9alsIWhCDyO5vIP1hzI4f2awuCIefqqKC+xB5F5wLP2cOTem1CIWAiLL4/fLAly5uYnwe4
f9Y6eVSfPvDx89CXkKTbL/Ej7bfyBiUmEMIx4MfMFVp/fjza4OGb2K4MqjxNIw9frWwa6NXydBjc
+TN9t28glTH2EaGRhI/chPa+kpykXFXREAAkgoxMNQxnX6NW8ir7gL0Pdb6w0yJa5U1Yby3DKJS1
IDJ20gO2q8NPBEToLiH4+KP7Np+6QygGD3y41Vnd9ZZ7E4sB7odz0bPVHc2LCy+rdhEikz5eTsFF
uyrDQJWg0esKDva6Vf/jFcBj17V489hClgMzm1YkqX1dtaf4mA6XTXozGIeguMwV1Ba+STN1aDyf
tWKPC7h2PObqt1lIQFo/5Uc/ZBPXjCZTrGVgZIfAyC2W2CsXRXpelbjsc4CIkShhFH3kTZ4a1vMc
Datwfz6DXQVrjmQYhWe70m/yUxtgnFUdWmwSRSv+YbrCim9iWlKMgdbMBPBV0UsHF8rewqKSSuAu
Ocb8BmbQUit63Q/71jx1E7J0p4+RE2Fa1zQnoz+uGgQqdOtV5cc3i2+SA+3HrL5gqsceU0TJ6scl
mCUrm8CVGnkeLSVfd+Ualfcwa1E58DBjAY7wJWRvS18CD60qwe5+b611S9dl9BoN09pW2waNldJY
q+1XG5TRGwKEQ/BQU+HPw3F0GGftU3yWD4Lnvre53j53E7faQdZ7pZ3WCQka/V+Gm/LJ8cBYkQTb
vvmpYH4jht6894nfPnSNMG+OchsHpVyGC3nwSoFZE4OkOi6knejZhe0xuVf3zaF6YXjWLntnEK31
+sdvD/Dbx6/f4s3jmzCKEq3hUjSQDSSHjM/KUXL7L0azW7OS4kl4hEVP3MSuutYjxFp54vKwfF57
lPnX5miDtgIaCmH2VridRJ91E6PiaXJ6jTbhisjsPR1Zcwq8i1V1Ya026s/j3lb3ndtUl0JEg+hd
N+Gqlftq1Oy1vj0pPsXUuX7BQ/JVCVV+TB90UZddtJk2UWqEreMsKSeH0X59t+o9RaiOeANmvhUc
+LO9i7KjuitJBQ9w0wv/N0/QJl7l89Ckk8IUWOe+3S/hAQId3arsKkSP0S3kk+7TL6rc9i/IDgvW
eltZ11GlSmrFszHxxBEbe88ELvz4o4GeBMdrDwBd8LaC1d6WzUUeaGCTKMRm3TfKGz09YmOsetan
8MXCD85TlmOh3OXBTvOC1gXCJtza69b94PQ6m4ilhqOShjNnKYS3EXroHgeA8ne1i5EnsjOpn8kI
5djIvAHgEccuwcnaVtKGpg5Gg90jw/dnhOC7E/AgxA6W/rYtnjKcUlfWonIsW4xPkXiUBYqE7yaa
b4LXthIOe7OHSMTJXu8nbdi1lJn7YgZORyyB5SQf+11QiDQ+BNfTtqRU5MSRS4XOxeTniyutg0yW
HkJqvl/lvVauNVIf4sGtaLU3cSwryqSqY26K6YeM7CycIfRk4aBcO1dAhtJ8VcSzzyjNipZZtM83
USwYHVWpLF642cu4sMX3aYn4PX6oGLOiBNPrPybzbBNyVtQiGp99e9ZMT3DYRFt9E9rqKCD9MqRX
cNjkp4Axa8QlxsFzCKdtf2DYor1qrJiWMPt7l1/xdqNt4poxzUrVrpBsWjtHFVmfxDfk1bi3CnD6
XcWf8pP5uej8CjthaVfLOwtg6LiTkP52f2sh7G016eiZvSyr6oGxM9DeuRhuFSRuXcnTdzFFJSjh
iquNAtooBI/W38v2fy2Dva0lrU6zwxae4W10uUJA2+v6eV5hN9N+ejQR6jJW8vIsX42e1F6pGAz8
NNVDXvurcQIAh9ZXW6+Gyh3RTkKEr9UuZ+fgdbGrp6hIXBqtD1fwKnwoOM3zQTRK0T4+QJi8b3Id
2XAixeTn63fDPoZ/8ay/6JU/fptOWX2El9Vn3vTQLrtG2SnH4Tu3h49mSsDYBTK0h2DheBzAFznk
vFjX7tTUbeC/1/CsJHG74uNTZ8vrffcmMzMCbTILndzfhspkHxr11jIPGG7mmHaD8F17OFF1jn8i
rwo3HltGt7S/CPbax3eqvS1vk64JoikCjq/jDH9S84sMZYmkOOn6PYBfvNMwKj/UQll10auvH/LN
q4dypo2xSsBpvby6Derbwh8pPyrOurNOO6EAXhpgqL0pvZ6064BzJ6q8RG++Cba5qkWRMYDDxSKN
QwyMDD5+rXOrps1ROsQgUcUQLdFDN4E2a/MomGA6c7MEhwKyhTccWw3dawfDWcqtGZkZYTz5+Dqz
t5VtK/UQjCzyJvh2e6ehAKH5j4gveh4oRXau2f2Vskd0FjcRdRxCSw0nzqJq7LRyZwTU8eVVdkZ7
docd3LKzvlUr+f9SsKMFIWxb0mrzEOTZWn2woyWv010U3RoF4bNjsFtRivuGw9S4gqcKPqyyacL1
WVBNjcFuakkOpv1qJZNVe4PGOXRxr1u7RHTQRU8VfNlX9aQ3x0jXshyRbFp/tXNbLzezdM2dXa4y
j3P01Hkd4sDwei8gbP5mkWe/Zm5vHm2HeabFCakxVGcYm/iw88oYUDBgA5Txc4zYU6Iezbtc4jfX
02s7/M1D03ioYmmaGWI6N7VxLtF63SN1n/UQFKKHqDqVT7TC78cfq4OtfdPvrRl2C6LbRLF0P8DQ
WHAWy/BsEK6H6FNsIhrQ5yJTSk52Z516r3MOZcMoPZwPIRq0AQqKcnToJRcvKSGaX7T3NpEsVJW+
1y37zyYOzq6843DsKBXA5b7mqoEnNlBfs7H/XJjYyiaSdY5j5EFEUAms6zx9cIKL0dOtc1P40fyc
JDdmdp86N/1yW2QPeEdXZ7M7K8OX0H4UnDxBnHnFTr3ZE5Utxck4ki0p7cUKYQAflGHEEKlPjkvT
AbGe6GhMiMnE/d+ZcL7djpsQZyjjOOkF1UmBlgy3J127kbzMq3S83a4l+dissTU7iG1JBPenuunb
6V3dJ33CNN+o7lDMjIFim25DG6m/hkYZPRYyGiaG7Zo+8CQbEvfy3QlOgpUXbPnXnPrNytem4iB4
QP4y4Jq+1+UThHiILNIRmaLcG3ADohHQjCdhG29d1w/2nrpJ8+reVqWgYcOn+YuGtUGvfVFdPT6W
6VnSr6zih2N81oqfloKqj7zSy1L4WhdWjE5jF+5+cxXW0/lmFfKpTZouomzJ8M07TfEe881gj2Rs
erEKMTeujhXp3xT6fbP51PXrvHmu0zjdPJvjmkIFByXamRe6118FJ8kNjtZd+oh8KI44K/VTdMMK
4s0rMvzNk1UEY5amA7ejpX5xUr0IE6LDAG0ppDjBrxLTSH9JvN9c502Uk5D4cApgO7cjPiMIFsEj
VGzgYYC8bdwuPPus4hgvrsZEb7sJdHOhR0EncdEV1hExDchpyeirQCiwV/Kk1WWLi+5vya69/bqb
Yjgbm9CcO7KYVzueEXlFBgIRPSaKgpIWELDDv5K0iV52E9HK0oiUQuGxyezbh+CPFY+V0IhHAILC
jlYfVeckNPAVRDNtE81CtZwDNWKJUzqoDSBDOsbBM9Dxg4yf2eTXp+4eN0osQmtmcGLNR0Eg0zbJ
m1NVQ2LZdLmUyU8WvGSQ2GuBN7q1tPpUk0uA/GO9T3W5F+xqwYJrm1BWBJkVKuGKXoBV07VYNIcv
+Ie5LQQbny5TssN8UPBM0euuv+nN+c3MvLDqhstDgcpaXjendLUYqsMLYHfFl3lf7mPl/m8a573Z
09omYkXANIJZJ2wbu7A4lJ3PJMTe3d8b6olEzl0KWLEg1A3m5NbfEq14+/BNflYndtugRLPSl8yZ
PirOUp9jrxy8zmtaP3SDM2onvikalb/rSPL2uZuwVc/6P8tMOz7Cy6EKyKwfFCUGOs03afdjmh8W
WGuIRyx+ZvyhEMDhMfn2fsHNAkuk21F7ceavS0HzbSxPaXdsYLJ0nw39PGHbIUPWv5qja4luhbx8
F+wU0e7cxD6zryA/ZewUkvw+u0ADN/FDLx1OAUnuHs24mmxPTAkWpHSvChxvNmjTxaYW6StFdtqZ
hzj0M5zjmZeBJzFxcV57S6jykMULgfaiF97Ev7ELyjTpAYZCI0qAfF0ZiS/VhxhJnep5Btzi6s0h
3Je/m8W+QtrevLK6GFaVBwTeTIc9UZDSHeEt0ZIg4mPTlJk700fXt3WFCruCxdY3wa+LtHLR1m7j
CjEL5GPS7/InkghMqsBbFwstV2M8/k1C4ZuT8dqLfPPKWqtGGEFTvA6SH1bXlOZeWF2ae1m5nCBS
gJfpIrR0hCih9cR9kD3q2/CHWRa6AK9XK0aCMvxfPw3pEhxpgyDGABncHW8SLx/8HmMyX3CkBMFX
3wTBuYuMOoZ/T9rW0CVdYyBbzMN3Tlb2q+pgi7dazexO8FxBvaZv4l+f0o5B65GbPfOz6WEsCTrV
LdNoX5+xwXNT5guMNnqcKtyAUOSl7QMSPsLcfd1OH63+Jh7Glpw0y+peaWK8dNSOEanyhIcofajY
F55n0WpvAxiEyAmDtPU8l7ZLiSJ7ypHkLQMi540rur05gGH83W6AvknfdGNeFlmiNMIbpz8EhwUy
GmqxtDejAHcLSsPSn9TzFB8En1kQwPRNAKtWPH8S0VgdXTW9kBcU8GIv0Y+VfiiWmzr22jVJtvOj
4LmChd4qCkxqlhutybbWoPpdTD/XiZk+sqdX/Ug3a2B/xb4hGtC+C0R8E0O2ggLTsPwTUT+6hrNb
b3XKQRvLaOVHOh8H5GuxfPPxxcnHHR3e53zyy+LRyJGb84P8KkRJXpRdCb7AVmkgrMZ/ghGS3q1e
LZFJcmDBAyjGytxXBxdnnn0ziL7AmiR/cLC2Onu0lkPTsYDyqHcZ4nTDp3V+EHzm1j795rfehLBp
UZ26k2l1jW7+rTWBPdQIDrn6Y36i17ki4kzpLERaiHbYJoBZc+aYcjqtk4rwKD/ZE2LQ6BocV/Tf
wEQHnPZ+EUGxBQNoe6su0I+LFKn267vKznV6xBsk2jeRj+ibdQjKHbze8lIYPt6/ky1bsxwNjYjt
VMY07TSTVtHtBJdSw6tzD5iljkFaI993ijdjk6Huxse4PgbJjShE66/9k3/fSr8ev1lqJcw1IyRK
3w6fS4b8zgNTcJSqgmanYJfeHNXlKrpUTsST2cNHpKyxyzQPJf4DiNTarnZr3Gj9LsJJXT4BWuiL
c/gtt/YhEjtfK/Y+3B6y8K/S5Df2Kf623GScznE3Wrs69rvkULwYMFcv7WssTdvv0WHkqrDd3k2/
AWn2xpfcs5+xQ2VYU/C/2lmDFQfL9o4fzGi49+bmpqp+ONJlqzxjvaSbT4eavnTvXAXWIY9wkeuf
KsyTTeBu90v/NFRw2xArdT512MTFn/r6c90OO6v2lXssJFAPRd11yHeRjI3TZ6X7oyx9pTnHyTVe
l+rgVd/zp4LyARMas8jRFJ6TMwJTSNikjFmSgz4Mu9WbCyvd5Icd/JHYj2V5OSfIQB5RriuTQxLs
M8wn+6t+OHI3zfwpRv3glJ3bY0bq5Ltp2Q/nwH428SkMvwzyLkesmUdChcRDskON3w3Ho3PfJ3uz
xwu794E/Ndo3BTUCFC0djDXlnfJ9OEcP/B+NlDZ0Ff0mQKtC35H+wIGQvOCU4MGKd8R99336nl4p
OQp2PDflFfRrJpOqcp6T/aIhsOkqBZfKjaKdlOFnankddH+AmcA0k32lnfRqF74UwXlK7uzuqjHv
5PIKKl0xQ3x3W+05iV3DOkM/sJ7zH92dfo5vaM+VpAHthRPt9PviRb1yQF0+Js1pqk/qdYQl4ncH
5a5LGQsYXzoyKFu+KAnGlKdRdvvKQ9VkubHGA1agy4inKdyJ65mFfMy/B9rJNi/gPXfhcRiAS904
0ml4Kq5sL7V2OmOTL8CLaBafkb0jitj3mnUZIiqJAruJaqWNfsB4Gs/JVTN4S7fHu1XaoewBy7vy
Qtvn72bDybhNrkr9hI52EO6WgcPpGl+WL07vKbewJlrkNy1vkD/3Z27CHnoC3oQ7+BE1VmD1AZJf
2u2i0XWKy/qTk1wjL238XG4xNQj/CNuz8aVkywDnhySURRcFEloMqb+Xn3hfliFkxnUNRXDUjvMn
/sTiRUsOvbVrcQVgK9Cb+4m+GyqZ2hdDogDfRZWPHVreuqwR2p5lcQqrC9U598cJPly1K49rw3T6
MXfXoeJq8GaueFIIcJFRz1G/6i/GZhddQn+B1FFqR+BXKSqh40H/ajwMnwNzX2e74nK8iz+xTkxw
L/U76Sz5c3mh4qu8W25Z+hj5cZw471ocWUqvmejluSnd0uaChQiZ3oyHQthvev+K/hXfNjmoVvep
EvY0IrITsAS0RPIrku4fFfoQfyoUC3KC/4Au+fXATRqaZlM1GCuIXD/U3/BU7vc56lK4V0XsI2T9
/cjH2hkzgfSoliTgo3mosnNoXaTYf/Tex/e3uuaAH4X3TXLaVUbTTSM5ovnU7XF5NdqjbbswEofg
alD+0BvVbYILJimomLWf2uGUZt/r7D6oHmX7AGMM9RIzum+sgXmqF69uLN7FnN2J7qF3yS269WvV
Nrns3Ch5NpSQW9gJzIyhfTsIA1/kyT5G1ATvU3op/V4oF/h+ffivx24HyLNdxEq1ijgjTltlvqwc
cnbmFzpk6NruA1hS0oWBIbnkybgqC8mpryn6B59nO0oOLfw2wnWo2wZeCKHClwJUff1I9nXblZyd
HoNHG7C/ci5VJOXcdDriYTYZzaE1rpfypA43WX2hFHfa8jxPp9AD7Tu6EXxeHDxwcjfaJzk4leWd
zDgSf9XgSwC4ykQEzC/b2tXHaxlXu4YOt3GtpRrzK02ktq4ItuB2cJ2lcq0n+IDfatWVM/t1xeSK
Mgl3WPTnCVHddafezDbOroew9+rVbcdAWMYPNFHB9H5a+etrr7HiTRdCKifdGRrkhdAjU0Df+NOD
coQrapNGzH7cga4MAlr8mizqBKyH/qPvvEmjbYKCnqyWEJWybzj1tAIwd8LfDJXo3ZTv6xIbW/DS
ey6LTNwQEL34JskzjSRY9JYcs/V6bMz39LtbHKMoUZNvCOFhy/2EYW0lCj7vlym/1nsTe4O6niZ7
lb9rvQzVx8LTahTa90gooqi8znNAP3E9YbneXchM7/DF8ywTBrqwjBHcAtsJdp3Paq3FfPnWU9Nj
sND0j3xymIHZpZfL+H2FfiEs09Zl/eirb4KvOmitoXVAGPAFX3F10ZccAeelOEFSW220EIZkbr8f
StF2E4W1TTRdkrAvJ4xKEQnZF9krx2UfoRBjag+SGy6366MNjZnDRBrjCq4cwVpv59Xx0E71CBmE
te6AMJo/FuZL5j6fsEScE1/GhH2Fe0KPMK7w0VVUXAofxuCmwaZ9UQ4jsgTNBdvRFq2K+vHn2M6w
G32OJz3kFEz+gLYEyu7dUcLG0IuO5rlCi0D0QMGx286uqyYtgqYEcKdgV1ueY4Tov+HQGPr5KU3u
X90JKpf8VPQJRLfpayvlTaALk7iYloDbFPGBb92JTYBAvbuq88jlrrlfzUXImj/+7n9Wqh9s9+2U
ejTyJatWvkAXPckR3U0kyXu3i7wEqz6L9A7VVyd8cqZrfC3s5Wgvp4KWFZHoxwCKyuT2oy2IZUB2
37SXa6FWtPeVdBlo93l8ueAjbj1N5Y9EP6jT6gZpPZj99NijT5eGF3gHWPZj349AKi3SUz1Odzq+
fsFwV/ZXs4noKubIhcdFqE8xdVK7+2MJnssUwULXJDHMzrm0Lw4Zl+7B/EPGxNsbr40bG3fJnaQ+
NEa9N5qvg76X27OO0pJ0zIbHrHxShtOi7TrkNDF3qfw+/9zVT5Hl7Az1Ye6xp/YLCbnRT738jRK6
hEUpnaiSJ/Lo4IzQjVbiMy/4FILAs53ay44t9/GqDhej6XKQ0ktM7ZQjPbqu92tnRwHQX2gekLxe
2FHQRMd/jU1v9l6htpYeZvRuuv0IHAhD2eqAS0DgMWaxD2CBjefY+mSkKLlTyM7xoQTQMM1XFcBY
af5qB4fZvFETVDol6WS7kXFvltej6ikZP5iWwd9SHXqTer66G7/5wYZhtGP6Jz41OLQDdHns5bkb
i3MEsdrD+PE7VjSdSBxbFBw2l0Or5FEWr65/HT6ot2zA2FtVtNL2Ro7uCdBeqJBxKvGzYG+sf+5H
p3RzN+S1ZjvdGpTC7n7flqS19c+uOxbYge0NQAeGSx7aUCyeCgyLh/gK87Nj3IpoCIKfscUBWDhn
BapEYdIX13X2MBkePS9tl/wYV9PLGBvM9jIqDxY+IApcY6igsU+tKlgMwUHZogHMUAlsdeKiLNf9
iT9vvk6mvLq4z9Ew2UGrRuIT85QLYYgWvf96Wb3ZdUXTNVYmMYpDm8KXw5sOh4vJHWQuzEOHJsV4
0OJT9k1f0fV1cWVJ9ybtnWL6k//yv39M/yd8KW///PDtP/6bv/5RVjNS81G3+ct/XMU/mrIt/+j+
e/3P/vWv/c//6B831Uvx0DUvL93Vt2r7b/6P/5A//5/P33/rvv2Pv/CKLu7mu/6lme9f2j7rXh/C
L13/zb/6D//Xy+uf8jhXL//3v36UfdGtf1oYl8V//fMfnf4fe9/RHrexbftX7uc5/CoAqKrBmaBz
YiZa0gQfJUrIOePXvwXq+LkJ9iWO750+2wPJ3WQBFXbtsPZar//6w8SB+z+Xv/7fn928xPix/UvR
+OV/7croJXmd/tjPl7L61x8aNdSfSuqmqStqKrTF4Ki0P39/ZJI/CeUGVUwKStRYtk5SYL/wY+RP
bnIplAIMEw2vpsRnZVr/9Rlw90opiS/onKEf9o+/nvHdYv29eP+V1PFd6idV+a8/6Ed5AWEwQiUl
Eo/H1Vv8f7GNhBcxT2lyuAUTYRr70EcJrJ6Z285Y+OWNP6BXsDjScO2fNW9MufEGTe0ystLQhZDx
bYwcKnxfcs/kGbqbotga7qYATEJfaHILYr/qdfCAODs0zaLj0JWxJPrvQOZToBlwF0BhILeY3W56
f+93Jw5JGmTifvJsqSBoZm4QkurG0tCWub+VY3ptmfnL8r4KIap6E+By3eGWDoyT+RUB38o9MfMo
ibHpQGiYHKn2hTmvLSSkJF+20Lyx/fpUxLvBQ57irNpvFdl4N2G5J9UGxBMxg/bOOYC+jwNtgV+d
iezwwvRfSL3P+0OjP+HO6158ICgKqGuaC1A0Frmthq0wLDTWodPNHdbBS9w/uq9OCFEESyEP7Vjt
sTxmN9kLZG0gX12h+4UsSjg3QDzKc83uhl/VTbYH5StUSRUEsCFxd9MhZ/zaAHO/TOMdkpMMsgMC
YOQHD5VYAtKVVSyeMrFq9U1aj1kfX990X9/28/8/2X+M7Hj//cleg4Lz8kCP3/7rQAv5J+NE5xJC
BTqj48n8faCp0P80OTW5MMTbRzjqf51nyv7UAW8VSpomYYhmYar/Os+M/gl6J0GUoXTU2wyT/5Pj
PHEJDEa5Unz8BzYHv2t0rS4O88B72jR55dgqO3WgIaCQM7uYin8bkEuDMTfCeB9ejAAtX015bqfZ
lQG9KmB58+L8vxth4v4NvKC1kWiOHRB01mURSO7zmZcYf8WFB4NpElLpVKFdimPB+CTDmrFUd5Wm
KTtoAnRGl4sa0uiGzkAfN8cVOPEPxqEUYQS1VMIZuF4mgBkjkzXzdc2wTXIqu3hRmiiauP4/fyFF
BaOGLtGxAzv+flXMjGg5ZdKw87K3spwuArrPgP+JvFkGpUkiCi8E9UBTcMiSEo6ev8nc5VWQmf2Q
CDuAnJMPjYkfKbhTn8MFeywhqb5QP2OALk+N8Z9IEH1cOMmILgkuVMkYpvX9e/Z64wwOi4Vt6utm
2YB06oCCyE+xSsD/gf+MNVlmewJNRUiC/dNt+W7oaaJXxXFQt2ELNhOn/OLS7LF02IxL+wZAeL8v
348x2SxD1sZVR0J2lo3ptD1dwXlIN1pVg24xbmm810TZFYe3P8YMRVeIwDrxvqNg5the/N9Pvvv7
W36i9B+//zj+2vjvv0uUr7Geb4P9Pe7vwX7/wN/juqXR/Ptp3p7j999/PxK6Ff/9a7qhK6rH6w86
/e7F6L+HFPlcoeDK/mXENJiuS4PqcKXeb6FURaT1Ik/YrWAnH22mICb/6XibMK6BJZ5TwJzmrsfj
cjncB6hLo1M9DKPyTPbtCz9yMMKj8+mMzoJi6++kVe90sMIFe9QAgXJ6+HzPfjQ+uKcE3pTpykRA
NHnXvIejNnSeYw/QOgjZbUVTqwvhzf6/y/HKjfCWfp/u2otRpmTSsQm9ogzsfXa0i9CaiW6ifbss
oHYPsoFZhP34yO8HUzoIjpjBFdeZnC6fL4aYpG2l200pF1HItpxgo1Xc2akE0XZcgOzAyL8YQTeH
sr82MiNCCZMDcWeYk8PZeVoVCN4Jm+javhLxlsbBxiMVULb6zxTkcYnLbhvEXDPTO0mHYAe9eQaw
66DAIXTqoHeUJo4R6bpdLOVmBGg5S2gOA66jr4uN2nV3/4PxpEEMwmFkKZ9SGQcO9fQyqsPz2Coy
etUF2D+1lXoGLR4kzjJ9+fmAHz0KhaP493hwqS49iigYOiFCQ7fNuFoKjqpqfP/5CFcOoTI5w9Ix
pgtlTu8sSrNcQIm2PLf7CJpZI3dsBSXObIuazUL71qzaHUq5d2Pjpfo6h8+ZSgCOC/hu9MkL8t50
vUQzHLtJOwZ9qIZbphkgby9JfFMS+q1ygzuPQrmIkvYp0pN72mo/3LT45urSRfXeAdutiz81rjw2
DVdWGwH1QPPsWXPB8FFE7T1LPX8lC7bx2l6swx6wDYmsxEKv+EtMgNP0XBWDcxvY76DZdnq/NRj4
kvMIGi+8dwnIixWod4hx65ecLz6f/ysr/G4CJmbIjcK08bVas3PSHmsU8wlJVp8P8cZ7PLELwjQQ
xMLhMnBIJm6J5zmaT50kOnMTyBnDaMJnXpfQV/GDBCgeAqrcvrkd6vwZG26D6zUHiCi3tVT4IEgg
NdK88hA44EoYTB+UMSz+nuRavPJN6DoJr0FxkX0rhFiGOt0msbJZQ9g+YbEGgbYwWrXEfAhEDzou
D9iTtuVsUVdhshRdWK1bcO7tWecJ4IXa3OoHmkEDPHpEZctYDwnaq0HrrEGupMeSxN0rrq+fzMs3
mdbcFwyJ9koTSEuDilQPJQ6IjuujIuEqkexmiDME7IV8GdoUXMQaLH1WeKfMdaEnUg4PeYkmsxJZ
aqL1dFllpgR2t/8KxtN+nZpVv/KjVkdiGmAeGSQPGipswtAfoAv0aHD5rZBDdQgGOQDHxqAFywAW
KYr6qYxpa/UmN18dh83aPPbRyiuBXIXO9BHQNlXAC5qkSLJQozY4VQjoMdFGhcdb5l/inWOsRkX1
z7fPh4sSrjlHNMAME0GcnPqVcSZ8rc1Cbkuv2uvIBXAKnfnc92aM+cw4UyfSDSJDUzw37Sq/b/t7
X34n8Vxa+MPcIZ1DqRAIOIWpm9N3iZpWDHXt4NJXVgzG2mX0qB6wqKiLWd23ZLY2fOWdKNWRRBLI
VVFjCiWtW6SPwlzXbL1lizR9zNpsaQ4zTsYHE4KXwslGXgwRh2BTDrg+CjLd9TtqK4GNYH4v+Rwt
57XXuBxhnNaLwNaHJIYZ5oraSZqrdRaN2rguaskcjJkz9nA0+O9s1fgyhoH9LRjC9emNPnhFrQZV
K7toww1X3Z7TYTew6N7tGuTP3WaR5SAa+cdbnDJTIhjFLmcfyFpoUet6pBBWG0MHyXMDh5/vpeNv
Px/m2kIJgSwEWPkQnUztsF/lfeaJltqRaFZe2S5kO1cn/ODBY/oETIOSI/Hih5A67mKC3IwQtkqg
fNgO28AFztZwFy0uPNalM290bbUuh5tsjEgXWcUyiolrcH1HcROhhZg+M3PsOeHsWeba1mmrObT6
tf0oIL/GEWwjTTFVSKkcmugmrPjZNaBNHBqruD8YoT8Tcn5wajGXYz4ZB3hMak2NBepWZpV7lNrV
2tzDdz8gmbip5qlMro8jOfw8UGEZH5zKzncQ0cfMdkIr/+VBXmYNYW80LOU/gnOxSncxIAUomW1G
1l1zhgePXVtCSQ1kDHCVcD6lnwiH3DNSqVPbh5O9DvVgZzqDsJQJn8twwRKmAx1rlrppFU7aLwqS
7Zqg2dHQPPKELuIEJNY9aM+B5O00dZs6DSQe8L0U+V7Bd46P4m2ZQ7ivJhCYr0LEB6Ogc8SRIzPK
bG7RPmRBxkUzkODTqQEHfWo/SoeWXm7CoZRJ8NXzAScWnVg6fgIoKu/mnOdrJxrlCeSXDMaRVJzE
PfBtZR2C+ccG8mXPFgKS4ZDMA69raLVg5ec/tWU8q4Z47RK7HHRy6Lo+iqjGB2WHoKEE++ai/uks
f/RrFPO+zzULXDtpl2NNkmd5ERcJj5A05dBfbUqrNncgd52x+VNEBTYf+EsvpnGc5ov7pa2zhkRZ
OU4jXYtttKTNOvter4Ek34Lvhf0H0n9XV04hHQ1jLE2kBd8P6Q40znreODbSmzs3SW+R4lx/bu6v
zB3DxQyDS7mJvNz4+cVbRZXoSeMQaouO2Fru33WOdtBJN8MiMDfMeCIuhtE9lZWG5zPbjQ416jkm
+xU5fPn5u1w5VtwwkISn8AYNKSfTlbtVTE0Sc7txBwDSK3ST90BaqfAZchgz8/aWFJn4ABzlAITY
UjcUPLb3b5TqHXUUM5Vd5jdtFT3pBgDlEh1XBLQYegkJd0SjergqSLfPSHBDmm+DYaL7+EvRPpEa
Ic7gWBrsS422oYK5luOg/bX+AZXyoyjPisdQIkhXbVueYvIComSrhcUSIkLwyDeeAzPoc4u75RId
byvHfW5SulYSHQoggahAhCT4sDC84WA2huWldxV6SBIojzthumaoxwVRDE3aR9fw7zQjulFe/dCO
KjBlDDxmYAGLsUnRj15l2rIze2i61esIoilObhz12IRJzW2j6r6yDMYfRIV+MYvMvbL7383wxITQ
vgwyAjJqWzwi/oVrSlYYfwk+iHjZrdzWar5BEmn3+R66dswxKrw6HedNfMie8CjSa6MnGo75G6t8
WVoFJInXtIHCY7mDWHIH0fTF/8CGcQWFWIEzSME7Ptm7hRMlUcv7MSx170QB9FLtLVRIZ8gur83p
WMeSBm5rOLATU5nK0k012qGa0W89AgU1dFd8PoHXDuHlCOMTXJx0zCgNCq9jSLM7FutOXgE8t9rC
sVj944F0+CFidHxw/KaqPrzT8kHEktol1BBYVVuM5jtqPtJujkLhyishMaEEQWwEZ2uafepkZnSN
HzIbPXdAKm6RptorLVr6cB8+f6cpGny8ZAxKUWmCW4Cs7xS2JUSlOaFE3FyG0HKU8ty16TEb6GmI
RWkFDlqJslvoo62yXn1vWWyHBfDa4C33DEvvBdIDtZUzb+lyumaNZ3H9GGkbEtmI8dBBdV/GFVTY
a/QnFrtU/zWIaFfVD+GwNxkK2oFY5JW3ztJixVDsbuCUNL1rxWm4JnzZoErNqmwRMrYi6KSU2kb5
zU8tBI3oqHkuYm/Gc7828ZiJMV8sgb6YXk7MjWVcM+LYkVHYZgGscDWg4cpwvsYEeoszc4+NOTHo
Y/UN5V3k2hGZTG7CvvLzzIRmkq119V0QFxvDT2dC+yu3IJoyTewjYJtQB5sccpGmkZ5nTXTumb6M
0nCTpxHKl3M971fiq8thpiULpwmgltMnhp1RSLDQ75ydoAcZA/fRqqd/PGmCIWmgw72UqE9MsnZN
kUeEF3CKDD/DwmyDYMb1vzJlKFXqimPWwGo25Svwh94vwzYJz0rdDuapYk9hM5cwv7LNEPCiosSx
OExNm+VNF5K/FWTozhKxje0fxKE7i5vkMEpKG4tmw0dOqVmYpHFlmd4NOz7WhaXsWVTSPuQEAX3y
FDrirPnFfdzn5z5uTTSCUoFcZPaiSzRc6TmFFkIPGEzo+Xccaiu1Llclehy1kt9HkVrrcR4DxUqg
NSzaNcSqT2lVrtoUELYaHN34TU8umqYZOoVlDGRhuAkr7YZE7CRNtIk5cA1K+CcRSrfWUICax0nU
MSfhqWT0xu/AWqKJFIeQvKaB+DIk1b3TOLeR2TxwpBjRXekNaInsm0WaAbZrlMRbtbTcDE0BHFAD
YV5SVJheB7qsvJjT43kjzpkcXiwgG/NmkjJcMu/n0mnTEiNRzTaRN0bQhV5R5j5LAogQmMngIYGE
hof+sgb10LEmwbMf9SujJTcppJFCj537UsLgqWgvRbcvhvA51sS2rN2VlN5RdSYku4Zqb7TArPdQ
88oTHcqjXD7IAeyCpIHkexNvQqE96yr59fkZm/IgjmEvGT2SMZPAcBgmjpCTAZoQE43YIiuOPnd3
vuLAb6GloGLOJmrcnzFL/XUiWvPBLCusgyudVa13WGoCAq08WCZh+hgztXf9FnhjU6G9aRD+Dmqq
e0b6AzRVg4WETV1qA8msLOxuUzQdfv4e9Mo5Q8kWAAehI1HxMQeYlaFfOyI4pyu0nqGgWVrkxTh7
S+Mh+jUswif6Il7i239cRGXk3bCT6QtDVmpEOsFZx74LBZh1NbVjndp8/npXLJVEWdNEE7cpzQ9e
gkcboF6YZDaRh4RGVuCew2rGVE17tUf/AIkDrgs4JPh3eiNCdJn3XSmDsyPbI+i7nkyJc1eZxjEA
LSJocvimStJXjTRnWmWn3gF7dcniHa1BS2B6oGYeZPglTkDZn0LGK8pva9KMOEAweIq03LaSP38+
LVPRkd+PPD6qrkbY4/Re5VkbFEC04JFPbI+w5BCAMI8gOf/Gbd1s4ke4ojMX7ZtLNrEHcHGB1Bq9
eEC7JvbAS9wk5tBItuU3MrJEbodtc5cvnGW2iuzoJnoAlPzk3uYz2bhr0cO7ccdE1oVNj6VnKulh
r3Uh6LsbIPyLX9TfFSCk6JKXhH+vIFvchezejLS7Jgm3wnOWbjLjN32s6I/b5OL1J45G6Gqm09RC
IaJfAhcJPLO+84/uE9oFl+G8atJ4gqazbVKK4EWMhYSpgzxUXed1Gfq82X22M38GaMBAs/0aLkEK
8os54PT48B9HQ9RNTBOl2WkMkyQDiVzOcZ43/pYe/A0Alnir2UhwjIU+jINMO+pXcEA/YPGIoHWB
Hprg3EB+ItwCnj2qIYVjn555cG5QvF3PHJUxZ/DZiNPYSZpxo8Kc26P+AbqyoWxdHEaxmvB2rqh9
JRAcscnIp47Ijw85eFX3JrBYeLkW4pysRKt4tPr8bd7yih/eZlTGRKbfUHR68FtXq3RfosOm6kIF
uG8zWCxFGVKapy4Tt1Ho3Wbc/2LE9dZn7p4UAzQXhxicDIrve6aBP8FUoPvtuyfayJ9cyysL/sxj
yn20ZsT9KksQDBHXO2m9+qEycjSDPlsWvvmlKtqlZ/gQAq3zc91VT42Ab9dnIDQwge6Ph6cqA/24
bDrXarN2J1iXW36M4nHqGVBUVCpa0AbsDZ1Ap1SQnxkDvrqP76jDAOztdeg1UD+2oHf5kAXV14RV
2lINeb+krv8ouP/iNf2+9prbsstefL249YJwxvX+6D5ygrwgkl1AQiKgmJzxQsudspc5sRu/PiB4
fS0149jFzrHu62OAyG4mPvqYg8d4WEfccTrwM9PsWpwZmdFUhNgy977JwHlxS3rHC1Wsy7Y7jAG6
xaoZ1+eKIUMoDOgl0uSIA40pLjKJpCtS3xzsxBig2VtyS4EZxgoEqLuG4CEV9Y3nGNgXRt9YzKVr
ErbLUrCZd7/muZgXW3n8/MKst2FuDqAQCM5JCJaIOl3GRbHPjPu6nYNnXvMiLkeaXFxDOHhO2/nc
rutjXSVWA6qE0DOWn5/NKdHN26UMDKiOWqLOUaafZC8j2UapppIAGKHSzkDoqhYt2sVHRrL/SKtx
0gf8ezzsGiS34J6bcrS1FxMYRU2EMGu8F5FDRzoyhkHgOdrq0uh7a6rA6iLQnYZg3SgRtzo89mas
0VV7B+QZPE9kbT+E3lmAOmPqoAgykNdMLXk0V+676nKYf48wjbqHolehX/TBmX2T9+A6O4g11CjR
331XrsW9exdtmxM5GHezsc+bmPPU0Eo0qXEAhE0kLsc9dTG5Rp0UYdZgMf0SCi4B959rt7yLwIei
O8WdaMDE0gsEg5UQBlIoJV1kI+4krHMLbfnfUo0/R3F+ArjwS9gM5YbVru0FKKZl3DsOrfmj7Juz
rhdo9BAucvcQzLFg9fiWRNpzRPJqgUpPbMVhQS1ZOstQgk6wbYZ6lQAzY9WDSBcwGikUz6Q/ntuD
6ydLT29OOonWlIO6fSAArbh34AdEPssJNqUKQ2uoNTAODW2y522V7ZsuN5ddCQoNz2j3rE+ec9N5
TjL+bDRiQwwoifslCBv8JAH/WgnsT+kYayMJNRDx8CNcs32dub8Elbdd2N/UAeKPLkifGIOt7Fuv
QQQ03GiyfCg9dR9y7wuL00cmulu3iE/M6+DThC12LwUdRJBSqORCCbVx+K/cU7HVaiy3eEtyONLE
xW/O1rztlgWLX90AJLeg8D47GjuakesjuO5uvT54cLp4YyYgG4qEdqpKcech324y8Jgx1T6il/WQ
h/Ed0dHIkw8byouV1kiE43G8MvMBXI1x9FN15QY2H6xnRfIFoe+hBQmRWwJVWQiSWDAnEM+M+cFv
5XeRU3flivCH5xmrtpePA4d+rumh+SysLTEA+tSFxU4N7VPZDevUiF7CgEACKkfcHrk5eIOG6kVL
2mPj+AD8sQiSjU1h1aF3dFzpLWs/gOpEWoA+yfADvGf5RI3wXuTgIaT8B6kGXLRZfEO60TskzrGJ
wOFG3RSCxGgIjoI8XNK8OxnaADWFQr14euEv9bZeZyBFjXpQjrEQ8sSqTLF6mTyWXr/rQ/2miSFD
YNJu5WWDCRlaU1qyqu8HFh4LQ/uhoUvKCqt2I8I4tsoyswNqfI0j5ARaTm48XhzdTN/EyPVuDd15
ioz8pJvdbdG26Jb1vXtdQQsocrRT0ICftCPiVoc8dEchnQTWJWQ/tYOqEqBmu/iU+eQHi5IfMkQR
mYB7qOrqYzeAdDPsa0tDE5llNDqkMoZjAfCBR+J+mfXRV4+l0ipKpF67HqqIDhkemRbcg7zlAGxs
seB+8zxAG6k1cQyrMIohZIJ8T59ky9401ziO4N0P7yM/OIcozlhJDN5oX1M3ig/tUueuv3Oq9CnP
Skx5BtIfl3qrBIDqhWhqBaicloOKQp0zTdvEPb9tibrP3fJrMdBt0CFNXG6TpDzJEtwohZG6uPCB
XYtN/soztHvQ4aum0tsk0Y6K0hWJmnVDvH3qVi9mXP4wzXjJu+IXgIvb0nQOnMMlCzxuAfy8HCIJ
2QBYJh0UNWWpjq4WnM2BgTOMItld3rpCOPD40JaauRoIcNGtVdfww3wtfEQSZivN/m7QoLDidpgM
batX/nMK02alOvgtM22TVPJrAmIk6rbVImncncoiu+yT73kU3kXMWOc1WowBZl0MsdYuaZqdmnb4
UvT8WEjwFhki3iC1CsrmtNt0mJmaJxuROOcaYKAFwrGfxGyfuKPvTRFsK5PeOyF/DIAOXHsoiMAg
JPnOUX2/SggQgUMNmngzLwfLAyfcQZrhK6dRlAKHUEHKyJQ/wbt3V7otil29WeJ/Q2wA4NhkFzZu
bgFgF63kCEWN4khaYDjtNrpwoHeieS6gpYW0uD88dDGPF4Nyz1R3fwBZcVZ6V1g4stlaNTlmKyfu
Ps1UutWUL7cVQ497Rzx3r4OyZR0AQGcRB64zLtabvui/cFd7LhqM4IoA8lyS+2uXNj9UP8ovMpQS
Nfd2yJJVPWRiF6PfwHKEBy07DtMTEqDly/ipD4snw6ybmcLTxxv+vas4fn5xC8bm0LiAvg52iY1Z
diDwRkH1c7fprRn4/U2Lhk0yprvRQgZ5qYkb06dx4SnuNbYXl3Kpa+idrhwQkjXBVzdkX0H38C3W
6hd4XuuYMb7Kdf3VYGKvO/46FjRCEtH/zvX2pNzwBZDpW72H9JTWdM9Gj1bLou63gXfkaZevogGd
jX6yZaD6gaS6IktYIqwGNpYFWNWMe3TF0UYwgXZWCXAP3EIxebMgrRyh4Dqc5bdmWe3KTbjpoagC
VaiVv54LPq84uYgHUSXU1Zio+AAmqqhHU/ATnNG6ccuM4uBVKWgX+Azo4EqiAO2wmBrUOUe/b+Lk
hmXXu4XM0RJaBjdu1f/wtQq9m8WdExT7HPvbq9xkQdFq9fk2+bgT0Q4MgCDgjoA6AkP3ficikVsN
ImDBWRPN16JT546nL58PcW0GsRVHqINgBoLA90O4SckDo26jMzi7rYSGUCHKLdLMhV9X4h74k+h6
Q3wJNOC0HTFr3baOWRwhBZLtJNTVww0AyUdj7y6AJtgAObVINnP5navTZ8ANQwcDOqunW9FIyhh0
UV50RiZzH6fyR9mS8+fTNzfExFZ4OQc+yWSaTZzqIUqBCDPizedDXF0htIVi+dFOakyd8o50NE+k
G54ZkFDHRJqgBin4vir0L58PdPVdhM4BRSGoXk2xcYmZZX5kKORXAWws0xgUJ/+U5XYM3wB9GnvM
Uf4GXmx82UvbmpduwjM9PFdrukYNam9AvngNdvYnAlFO7bWcOUHXgincetIUxlgtQEHi/YBZZfSc
x5Vma4GRLZw+B5dKvOxZfiMa/YSGe5S4U3fXEwLRE4Ohm0YPgI4u4/0QkNt0KH4MjOAmCg9DzR//
+YQjCYJyJCToUayfTAaKhbTxMqxsCYCrVaUtWEmd+vnzQd7CxfdXDbItF6NMUg6B6Wq+mznhOUED
xCKo4BToISgxQyA2ygg8mh1/Csz66Bk1Rbuf/Brm0Yusu9vIK+6DqAUQyKhjVIkA2ETb8w+95Ft0
AASLjjiapVfJawygueUHBojuJfvGsxAEpoOGQIfcIWsFPKUTfMmVXqyATbnnyLpZUReua07B8SlO
jiHgTCYPYRCAEHZA323VgDiyI/yR5uKcMO1bnoDKrZZQ/VbcfSiFums1wBLq/kuYat9n5gsb4uN0
SQUSXZw4fWo0BoP4XZYiwSBlthhqYImBc/KrYfn5MB+TYOOq/D3MxHCYBlweVfjhWXhLP3zVcwNQ
ik2SPLfeMWi+fj7Yx7YnHDsDd7IxkkiY+Mv7U2BS7rmVFmp2CHcfnHHMYpthTZfg83It81iDQT5a
Db9Q3lnEX/8DlbPx0p9OKhp/RrOCHDFycO/Hr0mLSpHb4thDLIAf4xU9QPjzTe66va2e55o4rt02
Jkd2ccSqSjlNErUBBO5YUiNhzL2FwR5kikbkIFk73bD4fGav2UyYsRHkNbZdT4EYaeF2Zmnw8Nyi
naylRx7PFOqu1Drh4CDYRq4LKDJgrd5PXZ9qzaB1yBj6PVhtIRG4CvfRbfjsL5JfmmHRhXcgW+Nu
rvnv4xSOXRaSoiyCGxSI1ffDuoUZhvgG5HQGsWjAnJWAZ9XF4azTYsYZvpJDfD8Wez8WWrjQTEKQ
qnRb78Gs6MHp1H3VgosjY862bABb6M2BLPJOKxZd7PuLIB9WWRVDQ6kFXf3nS3qlzojHARiTodon
0WYymfHWCwaW+xq4SApL32dPYo2mIxAJ0U0RWfETX6TrfvvPPVkK1MFbVhyZtw8bqRViyIBJdWyY
65uq8++GLtt7eTRzx199OdzvqC0DfT92gbyf6z4kmNiiH7GQ4Usq0U/VQvRu6TzFqSW/vMlnFHDF
QCk2M6sfTQCaTig6kNGIDHwMnwxMWyROI6NVdsKTXQBVQ0hHr4dUnpxObIuYUkuP0nM6gLhJRyGn
iCJi1RTRV+CCEfzzh3nj4Xpvj/Aw48YGGAwB2LTyx2WRdgCrKNs5FUdEyi/Ra3gD/bWFtk2O4LDd
hhuQ2Nr6Wq3o/Z3zmB+rF3rKvs3XIN90BiePAt8EwGxAapj+oRDPnF71yMBJu92D6XifPuQP+T57
7LY/ugVkKNXGRJ33Brn0db79fBauhGpA8l8MPfEM4nTwvDTE0AU0m7unclNtkeADhWH+qC3DuTn/
aCrfjzYpSIjQBTAv7aVd99rG8Y09j2W5DNLYOXU66CPEmJwgpQeS3hjZU7RbvBbKH74ChQS+/KT6
xc2gOUoOOeaEus+95wLJq0O+VBSKIMqN5R6cKOba0KBjanq8Ww5Sm7m1rx0ftNJJChQhMWAaJi9R
lCJSNTaW3UCIt97Em+hMXuMjW6fLdssf822/8Wb8/2s3wLsxR1fiwmeG/at9p8OYIOC7L3bJmgsL
qvL9XbyDntsC2OpoQx6C05yy+pR+Gs46bMTFy06OrGxaUtLIFPbIKxbv85O60e90KHS4z2ichd4N
sfqDXHW3oLmFiT7MxW9XN+jFA5hjMejizVUeoWkW/qFtoPdDrKNbdZMC/7BAc9Cy3yZzWoGjYZ8e
xcvhJndeEMHNR9pN2IN744KGoRTDxs3o7vNjNxUfeZtWwK9wuaIfA1fbxBkqQl/3gfgd95B3575k
zBLYTPGqtdUh34hVBPrzlxZs3sAMVie0QW1H2jxjzrEY32b6tpePMfFAgSwqNFbgMaolWSCXuETl
fCc2OS63OUtz5eiDJhLV5ZGBAi3Lk41kJkxlfiI0myO+scqB3XctmbFmVxbvcowpCWDPjMSlLFd2
nP6s4i8J+iiRXfx86cbTPZkyECGgOIYsEIPHNzn9KiyUdPJG2mmx1qOboQ4Okf4U5Roax+fIEK44
YBgLCHCQEo2h8mSXRFUWIjMeKbspGrBIQqAB3jXYbUCCJls148ZenbyLwSZ7wTe6gsq+knZViWVb
9fui1F5EM0uCMjfO+PnFgaYBMpQFwI12hFjTQ8nKK567aI6g580n/rBOnBCOA4Z807QondUSnCAd
ALHtgoAYSByiR/+EUmL8rFYApUIgz0rvRgFOsdS2ctXg+gMR7E17mLPdVxfx4kHY+/etqsFpcs1D
81r6040riwQNpH2fKAlmLqarO/NioMluCXVXp1Ch02wjgeEADTYUa5cmt2Pmret6BkqtfyzCU5AZ
ok8ejjIaGabz26jWqJIWy0jk/+XsvJYb17Vu/USsYgTJW0ZFy3KQww3LbrsZAAaQAAOe/gz1f6p2
t1rVqr2vVy9DJBEm5pzjG2j6EW0W1X7x5bp6omeAEshKhYI0az2rvvRyxCVTMzekhCBI5awMbUe9
zxpdtZa1Vn2tQKk3AXQtUNoExfLbHB0YeWi4uHHxg+UNem1zzVjxRsBFwmMrXJTioS/5VmfZ0dXb
u7YvNqjg7OvSf7BHVIdpDeN4CmlUrHHYXNjmEqrRffn3XvD34WQhij4Hj4jZdHRqXpwWvZA5WC/N
hMNJJWYIN6M9TctwSaxYf7mlYfr70LgY7WImdaU51qr9NdoUD3fOow4P8+E4vwzvcFYEuiT7wX6e
YTsmSK9IzrB3bX3rjnIONP5aVjZS0UipumeU2Z+zmdqaZbQawcUIicF61t71Qh6Rgo/nDhAN3KUe
XMnTf7/m89/8e0wAzZBaupLhFxxtynmm0xdbDTqaOyQMTNSpGLJ7hZp6qcGnGfO+Cjmxb+32vyDT
f42NzwtRNDqm/2rnH0SJmnELWsk5azGCfHxfkYdso/JUMyNw/nFmVrghSPCZXbjbvGl0bXnwvoDN
Lo2m4CaK+eox+tvvuYjXZ1JzUZaDgW3NS+1wvB/SNs33Z3WBEYsQeJLhRhvqtf3aRz0H7TZn3cxl
FkBao4F6oIG8Dck/RY6uE9MDcLPPb4xz7RaEiPo/A11Mb8jkmpa6+MzFLv8AluejWZ+1vu0RxkVo
ahheAcL8mB71F0yCW+/16kMaZzAWkB9AV1xMa6S982oqsJtl8L8YuBfmdRUj6rwRPNwY5hKOpeTY
O5XR0xduDnHOxVdHaTp0y63a4rVZ4qNYpNvI94EKe3EUWLwxjWZASaKQdQcis0ILjZcn/16WVx/m
3PMFCRIqcJcngEA/SGZ5o3bCfYhHddaDqjyPj61zc6RrRygKXej2wszH1nPxdSQYxNLtmXZapo/S
q8PFPVmqSqfqFgry6iP9ZyDv4rIxK1F0QL+hzpJnK8ObH9SAlndj+q/fnHkGb/jE8ZHWQ9b/z03U
W6yph6Q3O00uqu3o4Cncx7l7/vfn+Xun/nOQi7OJqUqWuUPZC9h7uGsbgQO7YLRwuB2yKz78BFHo
+/eIVwotGBJYB9yNLdxsLlO8HJITp+ccAq7AOyI5T+B4XiQUOV5349zZgfdDhPUBLJ2bt8S/Z8if
I18Er5ZyRe0UYMFXCH2WiKTowHhf4/o2Hf3YTU0zAtIL3TJI79x45r+XGgQzYCGg3m3gYnO51Oqy
kxaOIP20hGNkqvAcwcAMRCbGZol6P2Qr+OLeOBCvPa2N13uGRWNVXAqUiD/mheGg/7A1HCSItu1Z
ZgPkOes+/v101wYiPvq6URi2UT49r5ffYnXUcMEnyov8pW6HrQZ/YT3X1tnQJjq/xc3/e+mddUn/
Ger8U34bqqx9DZ020ji17V0NncMIL2H3Fnfh7xD5PAj0nxBle6i5XeyLHXWlMrvZP7llBzvVImT6
p+XfK9VFNq2Sf7+860+Efev/K60uFqAnfSItipc3eR4Pit74znu5wRXrRih+JTn0p6Tr4qly1IJH
JnHtBQ4azWnBvEaCDUnTJH+20foXoMWQH9TzJIJb0eC1+YEoEFE92FLnuu6fH62fAbCtOJRySnap
ayI1DvOFvnHDuSU37vZXKgSASmHGeUjPYJ5c6kIg4SiqnhMNrMcYdBqEXXAg1OKz8Y2PgavgdmvJ
L2+ZP6O/P8c877G/TcqO49Txzco/k8dg3mEkMInd0iUla7TBOrBlTc4QkmKTDyHi7eGler8lPrr6
hn976os3TGmnVb6DX1DLPkQSJYLmbJfxjURX0H8/XX97v7/exW/PamXQOug67qkt/FDZCNdw2oUk
f/v3KLc+46+E42/D6DM6+oiDYabw/65M1qrcaGEZzj8JpCnqxng33t8vDdxvw+W8n/KGYTjbz0I+
fZbFdwHRI7lZVLk10MUiNPIik6PAQOhYPQw9PLnqGCS/dseggE1GeNvyw7Iy0VFRRv9+pddOoN8/
3MXZ5+eFm83N+YrySymY+fue++t/j3Ft40TKCwVk23cgYbrYywjpwByE19mpG18WHQcpn4NiKBMb
FmN5d+OBrm2caORCSdVG84V7GYyPsNZyGyS4TpVJDzwne26aNPCW8X8YByl86MGBrHHQkfTn6mau
i6tNxmH0CoPvqZzQb/CBJ/0fDmsfxIczd4cAUnuxgnN0woyq9D14A2xNsR+Zv7FKOIAYzo3w61rA
99tA/kVUCZl1a1PzzAjzRzdkCp3FqGF8VKw4Do6xdvImWZQd/ntiXPlWKMwCYn+O9/7WflA5dJ5T
yepFcjss1D538qB0buohbg1zcTc07YzOKBz6JxmWH8vPfAVM9Z7vvQ6VgDm2ayyu7OFWVHllYf3x
bBfzY/E6oc2NZZ0c8jAvS2CoWyNckXii4Pvb67tYu+ezrqnOskB77x+aJySQQljGhGUJ73MtbaPb
Z9qVN4nuRUDk0IB15mlePFQFxQZnpPZOBnVSIOWiutXW+XQrcXLl3QHPeG5Zs3AlQAHpz7Vl4K+a
Cx/oi2b/6HgRNkVxY7pf2XDPtH5oyECbOpMT/xyhMOscSJs2O9kj21suhcN0PQc1M+Kxdt7/PcvP
a/QiDgAPFM0dcGxAmu9y+9Mz0iqjRGpV3zgJ3ZTphGP/dlx/JQUCGiOAeCiO68Y55fTnM7WV3/GJ
G9apVMYB0I0i4KSGqEBqd0PTxmiG5jFheiqmZt2awyOalCDQX/pVPxMfqDK58oz23W2EgojNPC3e
9PjvF3HlHPjjB17O124EOaUarZOtVpZnIRkn4tk4gihWEvNWE8aVDQ25JDTx+KgZgah7OYda1qtZ
a5H3S+kc6cgFzS8mXI9fzrxrECwe2rPB2tFfQyUZ/fs5fxG3Lr74H2NfbDiFPaHhDY2x/3etO5Wb
fC9iknTH/PYV8srsQh0ZHQiAUaM78bL/tgR9V4dfN5ytfWjptZY3kcnoGBo8//I0bdUb7rEBX5hK
ZkYuoW7aivrLNfM3rdJhvmaJh4nKIzCBMdQp8CPv2gcUk9rwxjv5e+uwkOeGxxABAuHcsv7n7Gyc
ygW0yDmXVCbYa8For0wAr4r0pL7vNujm27LXW0nvv1e5peN00bFNGlf6d2vGQQhZhH4yrel+6bud
Y+Jrk2rjl7f8XP8eCnU2XCzQjImH/EsD6/Z6jZAGva/oUfPYPWxVYGUNYBe89/7rF4mR0Bp/Vrib
aL+4CAkIW/o5F3P10kfdeh5Dd9Uc2pTiVc4xhM1qb69wnboxpf/+eucyIlKb5+zx310/tmJL29kQ
wjS4+3LZwM8bBujVcuvhrm0R5x412NigcwzP9+cs8aHUKqH6hTozqVEDygJrNz9an2cVP2IDdHs8
sHolQFvLk1tw1iuHDhYRsiII6aBcvKwxlx7WEZDY1UshnDXjIga24samdHWSwIvrHJkiH0ku1gCa
QbuipkjdgWMXVPSh8l0kEl5m9xYm/VpogFZNnNLQSft/M8y12qgGqaNLC2TNWEUGIDTw0EinN/C0
khpygybII+v+f5iaBKke7ENnYB252Pd8d5FG5gyo76BsOq4LtANvYG0byigLsN3GUNzdbny7ttFj
Xp5bnxCK/3XszUZftCgY4lEN4CXcMZzmZHHNYDGbuJNvhhv/+ymvLQWkLc75ZFAmUNv5c4oyMTsC
RUfz1Jh8P9ddFuqSb3sJPeC/B7o2W9A5Cb2IoyNNctnmYVvWOM0VqIOmNCNmQ7aH9uXBDQk5/Hug
q08EbSlCLRMtm87FomsKTea6LjFQpj60WYE7u9CP2Wu+/z0OmuOuLDIcAcAKegjwzm5xf7682cAw
Lq6DJ+qBF4li/g9qzXZoIxLwB+tHy2rEAtmH35DnvtRT35kOjW2ueqFeqRTfQweFPW2MhBP2Yms6
Ll16wF3rRRPmrhnNLVrCEgJDOGbIfaMg6ya1ue3saTX1xjvJ3CykkzzUVL+3tProSVFCs8K37gho
saw/uxIhkq8eZTfup9aKM5qnukffFtmxoNSNLEb36IdtMZToXB7XmfCCuQTdcyj6qPGHJ8ybNmYV
WiJLdKsFQ90/5h0/jSCNPlQeONaOVRhIAjmgIhF4u0r8ARMA0ZRatRsVk5EHlSFSlM3WTjdNGLx7
orSoAzKOsHQzyKcN7H84mioVEP4PLLsf5nxXV1TFusPN3bwMsO+k8yeT+rPVjzzNCpa4fZ4yz7mb
XQcyWV2lckTQXlfLy5AXT17HOLyPrbtRcoaqub21Jz+xRLOefR9Ew3PKI+3N0I7n1l/CludpqWTY
uEA2KQs7SSaLYOiXxHFRfS+0Z1WVz840/DBovi+sZgdBAJ7LRZoNSpQHZqlNnzmnWSv6gLTdS2bR
vVfXazLWT9QQD7nmP1aTe4eDKPHh2R3AwHdTW+zBKbwHbeEfdQahb+3yOVy0eQzUIoEUnNBta9jl
PVmmJtTc8rXtvecOTfqoLqElUEF36g0Czk4F+vL1Ap4DxuRnUVtObsRchqPGX1AJd0kWzCI/LYuX
eHMFnWF+sHLjIcu1OTKq8rPpMxhdlOAGkYmCa+iKj9mEaNhW9lvTogtW5eJ14jJqrHkOa1q8EVls
+raPMng5xG5R9kGWzyc61UVoERMwUwNuhsWCZlHagkXUeTRmef850yLifkmjgsGUb7IfjZLtXGgv
IelqQLL0u9AYnIhUrR/1RC3bkiDuY71YGdC7lvMM9bNOA73UYSV/Fqq3HFW2LM/cdTF0KLpzA5p5
CMQto0a+vHREaA4zlordOQEpISU2cweCXHMKfafjgLE6p8Eu4G+Y7eYcMOtZaj+o3r45Aww/pto4
mh6vYlRDvxbKVUQ0zw8LcPhqTkVg6fgTDf5/iLeNPIQe30nQskCjAZ0nsTUis5VPOvpqcvgQcu9Y
wawmzGAXETR8udOc5p1K96kwdSQztbTS/CnoGsqh5XbgNkJyaIVtZ4MTKMb5XkTaTPIwNxaMCXly
ypT1vCx2GyEuXyKtRsrBcbuzMOUng0QcdcemBbWDP1aD2BbdcMDmC6107gfKqQ3IrtWhqpSRKK01
8YGxG7RaQcOJNA6sMaqggG2rPw47Mdefsk25o9ehHAto3ksoM7mODiLCi4AMTcprL6oH8sD9HN33
fXFqOrlpPfSqk0wEXbeYq6VzNqiNomFdmNueagDowaDMaOkPOnpv+MJFiE10VQBxAVOBFssb0Cy8
gxc3L/XQl1DTLGfDAXfU6rDoQOLUGCpMVK01tzpAzvNljyYc1hbnzlz0R91Gg7wpTOhIlzzlLqSI
wocvSDlOWqzcIUAjXGiiMobuRhr2Hk2l7e9g7rXimnEvqbHOfWc9luNuNoZHObPIdsQ74PpJiwtx
2BfkXrOXDn177hJNaqmC3tI3Zm67Ea/kgTpuInVjhykA7jDpHys/3+KcygJ87YNtzthqrGEMrEY9
ax64p42COzPRYWQGfXlgt+UW3Ubf1LVQw1LvZK4PujBklPf4+U7pFBGr9R64ALpTS+5HnQ2ForGU
JnYJdAwbSu93OpdlLDP5WNrgA2ieZCut716ACmHBjCMqsnJxn8EOV2nmGPmmfPM8dd/NthFZpAZI
UFsO6If8kER7Qda4juq8AoxiGDL0oC9HyBBeJW3qQNNnM8yG4dkFNdWv6jtTQFqCPubEtrItNyYZ
e4zCMmX54VXQbU/VCorvNZbwWnTky53sL6vqnknVPVQDfdPH/l64Izawxtr4ChLs3nqFneqDxquw
LbAIywYKb30ytiMSEKPCrZsyXseNM6U8q2N/1vfKJSqwnOKEQ/Mu9+wTw7LKPJQLCuynqaG8pxqb
d9yUCwQczrrHJgsILAugyPrwCvtrZvUelh4rQ9U5YAtDF7ezfqi68gSleTS3y8/mrBUDFOdoCijc
XWEGdsFeOw+Yo9omEu6P2MxU6S0BdLBHo6QHTbRllGVoyBJavloK5cWFybVUCvfQdb6XMqSPdpCQ
v3E+fkAgJoIW0ErfpGUghFOGA8T0gYZu8KDSlzqoPLVF89yKaH6U4cfAugeXNHvXuM0rI9NaZf6m
s5awKNKxl2mWyf00Ynbh/viqZ/q9kw2BN453AMuhMA3zM01uwANKcytPll4hT19oQG2P44Mv++08
Yin7Ahy8kR+Fhmih9T4r13mquYaFgQyL0mq0Btevpt9rMSycfJTUhxOq/mEnmtexzVaV5kWj0x15
pW3FOMaKNIk9IIoH+Nby1AZN3UfDz5McuIyhQjcXjAsL990v/LAW+pYjG4AzYDN5xVpVUzh60x3L
tR+oxaUaGBPW/EJ4eYerJv6pHQqbxSgVrdz6mTlIGlkKeJQhoTy7y3wbp4Mb+uO8mi321rI5qnRs
7TgzM7IA1D2BhbTrR3iHC/Ad7ZDBSt4uD0V7Z4PBJg6a/5pjJ16KNWLqCEFLAppVPOIH51MHn+kn
IzdXYgB0g6iYtMC9jDOItFpQEDOE2U7Q6MexHZLc7t804yiLO6fkQ9CMnEHV/zxKFer2V0+nfYHO
RVl6SC6c3z8ckaYh7DqxctWxQ3FKWFuBpQRQzHpSZupU1Yq6TsQMAFickYXWWK0Fc1eGeLdtFCPR
OVR5U6K5emigQ630+wdWrHsE4W1T4F91gTEKUMDpznKzyOqfNG3LyoPjo6THQYcBtVhtvPzRldBM
+tnK9HFPZyLp0MWcI87OYRiqHFhXMFwEp/fK2uhkJ5b8HqEPNI4fI3WCXn06uok4almpZgbHp0/E
UsZCYBJnXiB0baMbFajtw6tsXgWslXMrCzqvDW0QLVwYmoyYIbg6RQBeBlabQApJ3WdXj5bmTVnJ
3L4M0gklwliwHmKI07G551D4dWxN7TkqCh4BZw8bTOzO1q4pYMxZfS2Ocee6GyLjCkB4E1ubN0cD
f1XTN6xjU/RXAj4zg0lTh6NA40YuQ9sG5QfkBR/UZ744ienJn2Lo9kNpBbm/9eVPJ2ORgEZqgu86
oypStoqzrjvMQJyaHphsaB2sYU1ho0Tto6Hfc8PcxHlslFvszxHYjivqT2HjiUMl4NuMma+ce0Mz
n+we+DrHipEQfByJ/2Ib2PjtGkhqfUWxgwdLVqcSJFYmrZ2slshmxRYtBDB/RzRespDBCXWu4Yja
NSubyWiWGN8GFb+TIRACwfmm4JapC6kvgE42ognPEBFYOLFwjw6UwxaToa5/cWdvNafeEukIYInC
TiCNex9bFT9fg8Dt0eYnpUKze2DukY9gaVfoYsNp1os7rd3O81NmRlXlR1LvVpqxmdWHKN4tsSH2
HVa3NEXstvC6Ri7IykLRPJIO7QPY9gGkiHv8pB4UdLvL8UVeebHOs2+rWvndPR2Tft6L9qcxfCG+
knJjOVtzroOZr6bytRq6QDVGZBvFqsoQFKB4UpVwKOmnpEOuq+jzuOjdn/5SRnByiMfxyZEn+NUl
kEJ0+QhMmR+PSxPYuMb0vXfk5CH3fprEum+kc4CD7vkLhhkRK27PJ+Fmd4bHV+NiBy1/MCewRLNP
RK2bOqMHo16Svv3uvU9LaEkj+03W1rFk5Yajw6Tp+2gZEfwVSDpUDICXIhbAF5I7TsHkA61fy18H
BSu1ecBbBzsE8VHWdmgZdtMMCAZ9wQxH1GajjF23Y+Ionhj4t/YIImDRoH2xkAgpCAItBAfZc05p
rAu+9dimIO/Zci/d156ptJ4fkQLCLlUFjqi2bTcnE9Syg9ZGOi92QyOxFB5rNQaLptYuaZ8hoE67
prvvFS78DO5UZqKdUR3eh4kvls0SsKJU65uXQdDY7+1AaGt8kbvaQqWuz45dXOUWmDM0gCosqEBG
N9smLMnzrP3UjGdjQb7fQH+vYaP+Cga3el6qH67YMaw5B80XlX5nqRk78YxOAYSEqNUWNQ+6bF8Q
ETT9i1UZa1b+GLQfrU5i1X65BjbpZsv7xKB62FXPuigT6jSB7lbR4BdxD+zW7PxUhZ3IcoidbApM
xCvjuNOqN2N+twqZ9giKsx9wh0EjNyYrI9u22XT+VitrK1gMeTSt8X7S7z1gelpf+zBzawWCL2LA
hCDEntCXZpE7pt21OuA22GFa+8UeH4E23zc6u6ud9TwANwYScWmrkEP9JAZAYuajbcNJvu/iAiuu
Mj4NtaczOvppVFuHSWzm5kGSQzsOkfQRoBFcrGEcL7GrDkMLIfxxHhPW4JgwqlRkoYTdRSt7EJPq
QG8SgX4uYbYoo1bhSMptf8YHjGe7C7zojB1tit+hDOzvXx7/Fp0Xs0kL0MAYFrSCPX1SLBlAWnro
2ei/lLEa75ifyuwb9/G0IlVS6N+lqQW9Bj+IFrtd2/2wKxVDqg99thGOJTZNbm9yRgB2mfu0LQFn
En4IYYMW2ljFFjbI3uCbvmdJ1wwh0UHXr2nkICgcGWapWCLHA46X1W9lmyV2y9NZ8dgH6WPxtETW
QGrN+aZGxg1xLbowsjcftzblNYgnAXnXQA+DqW0MHHHiwAc0KADeVnYdWFaDfK7aK2KkkwSEyvJh
PimtjW2VoT8UcTY/j3AlMcFcDzIhEkTlqaoQTDP2OFA4Utb5nmYFyp24vSMR8NAuBKC3n0PbBpUz
rC1a7ZCeWhmLGw8z8pC6s4KLedy3WBfltMoyjYawLAlQEz/AhnjXd23qLXNMDDijAEsGhAlfS7dZ
KyjlcgH6GbIW0jDCZfSwA95P7UNnewFuTknhvPV2FhmNvzWnfl+L6lnY+o73Dq4ZOKqcSj1z+D/l
Pk8mvJ4OcZNeUnjC1ce+7KAsZzI1BrKvLXBWe+Twfat76fThjsoltmrEUwWMfhm7z2Y99sA1ckt1
Wkhzr1y08uMKQrP+JAoBhFeVh4vtaqHnPWstbi3e8mLkqHBWy5lhhqZzAzkFDyhA7ZWZ8FchSwoY
EGD2wEJ5ix8Z1hCPeg+amB7pONIkezIJB70Z6S/TCwebHhq3Ws+tthP9jpQsomyKO0qQtoKsjrK9
p9DVsThxgw4C6aqA8GYv5QL+GpLQzRxN9qfZZqk2gzIkO9zFBQs7hWUCMXbHEaA4H7bSQsdCftqE
TlG3kYn6rsc7YX40i3nuGNn2WvVdIKRakHfwzINTvFJuhbP/xsXTUH0SVqwc+sOB8V2nia88g9la
phcH2AOg08pbe9JKx6VNR7tw951eb5aye9dE8Vp6TbZWtXQ2WUY2Sixbt1zWJg6Dtdl3Ii7aM/pe
fC64QGozUknShqgKW0lJU0L2fu/EzvzeEoaQC/XGrL0zczdwSvllwEZx7eZ9XFdn447zf/SQILHD
fLxDd8CK1VuN02BwjdCmeCGoTGMOhXQ0Y03Po2UxAojX7gFwtuyPojsZy5uO2wo12BubvupiB4Tf
xhEq9QsjmbHS6v61IHPYj3owMmyem1IeeeEFne8EtaYjb0C6SCCSt32ZKs6eROHuGradwPR3q7Ai
6IiwbbjYf2jWmmPW9GiuhJXVYuc7ozViO8vihg4x6PNAQCReZ65LNLI11r4Znyv3Ka++EB+sBx3i
AvbuMi0U47SqvSnEpS40iu4Z12TElsvRbLqVNUBw5NFIulAkwGtocca0nIzUdLqVTyD7oT+1qdpZ
mneYSnbg2daoHhr8Y7PvV0MHK+ouX7VzFdroU5T5tjW31MBNY8yDho3Y2/eKNW/Id66GFnq76aBp
5lqHV207+Ik02qQjSzSiJWm0jlTPfrplmzZVHzG1/qWgEyTq+beHfCcOkErWITyqA2p8w/0p0Erw
zLHXk+xRaCg3fNZo4BqL4wJ8nKFnG6JFGpbPIh6H/JjhRTRlEzhemToj38LkLm11NBeLWU+IhlMQ
KgJpr01wij2PheWIDLVRs21v5w+T40RZjmTWgmw1B8m3nJK2eq4nN+mteypJULpbk3rR1L93sIOd
zeybtFiDchHwaUL47iJfh09Oih0RYyxs+xXZBiTjqjY0pB4yh0SkRSxqlIlD+XooSTQ4x07tJVV3
pNHXYth33UbT91TH3UsKHD9YnX1npTAIx5GupVr7XtFx3y9k5Yz5s9DreDT5gfJ205zXFX/LiQXi
pI46Yt07AcjxvDNxt7bCETXFQaWk/fIXE7wNRGrjnYPiR3beJD14nTUA/TUekHObAm4wrC/v7Zqu
GK4HUxOhgWFoC4D+pl1RkBDp+IfJEqthQYtlWQduU4YeukyzOTv6/XqsNwLuKp285/BM0JFn7DsQ
DActqUx3R0tAFDU873JAR+PWK8eUIpfq27ivsRdfqzZN76Vt8zroj0sHfCHXE3cBaBzuihneZoeI
ygKEopiXL69/kuUzRac+FU5QAndZ+uBXdbj9Gn1Ymk+8QbQpmX9fFiRw5D6bCgSgWqDwNEPRpcS7
U9izp84JGeJQSvmDn0HDZh9RIsBVAU8/9F9AuBf9i8xBHZ5J2GKSoUYXQ+OBsAwHEW6bWGSS3XX9
EvPmo7NBiPTfpp7gEFt18xMsfeIaGFEuET/kecT5V+t+5RRdUuVuMN/ByWgbFS35Eyx8A7vHQbJI
GDQgd5SXCRsflY+9jhQfLHe3y/kOUMwRAyWxzQAtpyhLDEi0jQ4eYmxWjaJ3I6RZ53PjzWvBB0Jx
6iu3z/9Kf8BiD0dWbuGk+53PCHtGYj43WXmgZoZb+FuJdFGNWgUYDCGHbMmfmlQssBoe3U+U/NdU
2cCdksADS5bdl3AwcxFmlzUu1SZ5XCrtzhDexhUK195yU7oGjiEZzBpCFWWvctJEdMpDr3ru6j1q
nSGtyMlApOc2MgE3dFVnkFfPE3A3NiZPXtSfApshhpu/WQ3nZSgUobR9rvMVV9APHqz6uYcRwyTz
KkCzRmhVMCGuafOhCyd1x29O35l8n5EZBacumPIXU5MrsyNPqjWiJXucBYlnon8Y4N1a4L1OnrOe
lv44O90Tt+4NHBFsOmVNdV87LSgGiBghGbUQT8EU+FzM8Qgu8AtoiPQHp+i9sJ2DhoRub9FYNfBM
aZAmm2HJ0D5o3WnhcF/hP7zi25pArEQtioyPg9nH/nTIQShTJ6GZewfWwAh9y9hxHgfk8HJ/2hNQ
W80RztUupJNgo455DwSShV+Dq4hmr+zqNbOhpAXHsUJmzkb+qUHuhjVxCxSUobN0gF4LetO5fiQI
642lW02wujK8HxIcYa/HImgjpAkQJA6rTpFQA2oMAgQYjWSh6uFyYLLYRl8LHA0iSHAEi3XwS+EJ
F8LJHHGxFTh6E9kVAjznBLE5QL2onrA2NkdUbHweyJp/jorGrtEnPaodHlBm4zkWvofdtWiPiKT3
fOx3nMxxLSh+6fQ8AQKPkE6dzOJcCKrEstNHJEjnYgH5xRdlnDvdI+yVwJQWSe6yOWgHJAfRfDMn
sy9gyq7EAEJnz/C6AHOti0kG4Iu81VTiD5oo1/tIaAaWXT7qhl9ugJeNanjv4FLy5A9TtnKz6XnU
6w+8i1W7ODD/ztyD6eL+LHEAtmP9ApQqbLyNfkTY0nzrVD7l2EpNr9o50KshO4uVaYgaEQ7Y9RvL
pEgttggZSVntuV1vTIt99Ob4DLdQGirXvpunZW8NzQqt9XrASg9Tu3aaSOLmVjgEFRKDNYHkHcq4
tfGci+6jmnIgP00ZjqrrQtmRrdfIF65BbwDHZ/GAcs9zbkmQltk9+Dr3ZuW4uL66uw7HYVFgD4Sg
Eudk0fnnJPreHOBeiJhtCPVmYUjXNU/QiLzyFp2/Ek3Gbtd/UWQL+SBpSJvGjMmijaFADwa2OQOg
Z7NcwURF4q5MkCfzOQzOlwbk6mKEtsq1VcAkLAgBJkAZtEMVj/w/0s5ruXEsWddPhAh4c0vQy5ak
oqp0g1A5eO/x9OdDndi7SRBBzPS+6ojpHiXXwnKZ+Ru6IWLi3gWluNG9HCWRRiFjjEl+yASLXW21
NGpy/VVt9fBOK7ofWOqsFbVxd54iP6OWSBgfEa2ePvi60ptklwjiGw6O8trv8nRl8Eof9WCRTJaC
T/K5dRrWzSbqtBEvR9tTzdp9zjJeaM3PYABg6cBBUs2RijSFXFZtVwVq7OsnNSNBsfWdsUXqzv9w
vjv3+mvymTJtHzTkFmBhS2EniBGJonZhGYQ1AeqhGFjnb5GzqA81gpcneDxgPaNaoIIkwpU3mG9W
JoKpvYI6gYWheLX1A/RqkmFPAoCMHF3oEoVpxivr7mZhYpdiT1ggsePEpdopygl09dqkRB0EXbLq
fe+x7hTey+adGmlIKMevOCe9LASfgZCMUk0oGOADNPKtJnCLIS1Hj7/65J8Y4EtIO2zb7EM7RRtI
3la7kAbli/4j/3E77lxYjlJIin+BK1PsZabQTG7NsjnlPHJIjrjLsw0+5GvXXdItmEM6jYKQgJx4
K+va1Jk2MwK/6IxogDaIgpq09ZydZ5cP7ka/7+gy7wSeXcs+MzNflXqUDjxZx/hFnHKXxCHunc6X
aUYXLw+B/megeKWFnM3sbCprnnBfqvvbk/oXvztZxeR4qHxxIsGnNsa9dMZGcVrVDBU/Fkc/0B0p
gLIXNsVGsjm0up1+t0xPnAHrjN6coPMp0lioyF4GbIdAphHjDCcBKoUjGHdSp30uDGoGvUUMsIzo
2CAtOCVmOQjJd4JuDqdMsSUEBQOMw3E55b1AKrJyn/VtTjHx3UUqiNLZwukzxzm9iD7dnIA3VF8w
BihaEiJt/VesBqJiE2zNtQZGZsXjFzHtFW+J9u5fHH0XsSc4stxUPKOWGLk1cF0o2oviS88NpnC3
Z3gGUYkUJTSBkWXNn5mG8Uxo/8ACTvisDt1PKX8zBhxsWuAf/QJIdHa9/BNqqrYkA7FJDYzBTr4k
HnpavyZV6NujWQoxWZJKWZkaxIrhZGj0bBD0iLUlh5U5HP35jE1RjBrN/6E1GEazVbb9YwuhDbMH
coC1SZ5+bDYmCkfiY2JsMg0JmKVFOf/BLEhFooEH6PTwDHtYjH3EB0s6AQBI+t4E+6h9ERUT3nqz
tAPGCbs6VFReRfBzZVR1J8sD5xMKhz4T6iIOxqXvHpXHXFo3G7TuF1HE4x+7EWxKMtKCrldDsIYn
J89oSot0wfWd3IUbBWcFlyxMhHDacobeXjSzdwTp4/8M0pquGr1rtT5kkOUm/fR+6Xb/2znkqF4o
+so6FjZv0YXDem6kYIkVbl3ObESELo9OtYpro0Ww71Q1GAeE1QP1DlSB8+Tg1vn3zpT+0Aq689Vq
CYI73ujTKT4PLF8Gbn0vkbO2EyGbVNitwSZfh3a0MnbqluLd3b8gkyPr8c84Jw8MmXpEZiWM0xsi
aSV3CCAK/S/LEnALqXcLn3HuWTHKTnLzIiAD0+VybHqctH1cu80p4T9YWSEYizBIN4IwYF2QY2fe
VK8wL97gbWId7PbmOhno4lOp+WJJ6H7UwkABz0cp3Exfbv+263esQiV6tPeD5KgDzb38aYkia76o
8eLRq3tEzFdpM8LTlhby9ek3RiFXt3BkVnjIXkZROqSgJM2VTi2duV7/kUULbPC/wraXy4cIXMOQ
pQ0FCP5kHOYgYfNhZA2t2xqhlBq4bSPT/A8Tki/HiFoql/q7pHmfaRe/jbIaO8sUEhuBXISygh4h
MwlYI4XAdA2w+UtZtWC+u35XKO2bnqPPLXG6JG0BoFHZOYL7RS/6t8CobSXpfqEIdSelqn8XNYZK
Cz4AOeLQay2tX0ODjpOgBiaoTc5gSwKU4WCTg6ZHHbyJnfcjR1mGioJ/L6spWWZn/RFADZHNwt0t
neI19C1qIFgB2EGpP0lYwlEIar86A1iMZqjuJYfaWhrlr2Ki3ecAF4Amqd9bUbzrlAEj+155UGOz
srVI/JUI7nPZqbuKQg71Zvm3RDcw8RFR0jR5xdT8rof2yTKqn2VUPJk+QnKJ4OyqIAL+lz/FfnWH
T9FrXYDxub0Qr28PxPghorBBgFxBUL1cIpE0eIPUSLzZeMr48UmSvprKTw/X2xLE5u1Y1/uRWDTI
TIWnPnnV5JBrwsDpa88bTgPALSV/MoZqPZqDp3gr3Y50fZyOjlKjwMNoNipN8xhf0v3KsLSO2rix
QhZh7QInzJ2vivNH18ng7+RSX7g0ZiYS/Nd40MASHINeTqSpxFmldxw2ppGxEijrmn9wAojLxqam
dnt4M6cHsXgBqxB7dHVKKZDw/Okr0IenMthr2ikpI6ydvv2fYmhjRnOWPciF0fqFatanoJFWboLh
DQp6Lm3922GM68xIYTnwkDDhO3I3TOYt8Qy/oXhdn2qZ3qsRZO2K0vcdJoc19dH4uSgBi8dp/GGK
9Z0oh8+xq+7DzjvkOmdJlT0hPbPFMscW+nrP3+HWkpQN99qh1+Oj7/d/VE2706h9mUVAHdpiB8ZZ
DhQtSH/Hsnl0yMz2g1++l6lFol0mybpM1HWgtLhmleGXIfQxKqRj2Q2UvXDbfsqKxNvwGPtOveyu
9N0vfezy/5S9g+gbvxjufeeQnhtaDfx/eBed5tCYtC8pObwNIvErkKkqTh6uZz73fv+td1DLaYdH
sMmATPGjtXESw3JGB28YAQmpuxpQpiXhpyN8p7m78Kmvrglw06T9UO3QV0KeeHJN+JVv1bIctydE
zMHBlC43s6YuuTBebZDLKNMFBYXBkUuBKL4//Cysdu8b3aPn1oDry+Qb6c3SW1WZWVoXl9M47rMl
7BuxxsN8aFBJ6P84R+8Bs6sdJfuNtwP0BYxmU4JOXsV2tVJ/SjssnB7z+/ottKVdtckP3e4/IN3O
nEz8Joudy+F0TVWWY62MEpP3lroz8RROnmhk2pA6/BaHkpHdmG5bdV/+kO8L290uuidefWoY0ufh
J8+9QKgN0i5rQPx5dNf1ttG2QsoNims/ihbhtg7C9v32Fp/RMCYoRSWeIGjqUei5/A56ChZyEMag
f9Uxw2NJhtTsLcRUJFtH/LndLyVFM5n6Zczptxex08Tyb6SP4pHXIPN+TLbeVv0FoGjUiGpASHgP
Gk95fzEj+zug6atoNIsceXsUmaavO9XsQOY5A2fnwUE3j0aCTIcNSe32YG26o/ClfO5+Z3TbP6KH
4CPejnVS/4/1fXEWxs959UOAalIx0fBBmNKnHD8stZR9dmp+OrtRxcZ40e+RjYLs3++lpVxiPKqv
o0GeRnKd9+b0uUl/Kq3atBoQOZe22bbbl9vosfiPbDnn1jFtqf8J9fdWOdvaLaemMMSE8qyvgAFW
QblAwp+5YiHFcyeRUc/YjKLoGTT0/8VTMfi71EFYTE0/XG0p/5Lnzqi/HrgmZWYO38nZ6+ZtIGL+
Ma7TZl08p0d/k23zh9g2sZN/St8Qgd8B3rQDf1V8kwtb+7WwOWdnUiM3+P8/YCoPJ9UDjCvJE08C
qKdHnVKo/HX0OVfXxpcAKgeE0P2SyuN8TOQgEKuiDmuMV8XZ15MDGD5ZFjSnUMUG4Gu2KNcwd8oC
1yKTVkbJsulL06izwmosTpxU/ELtHuSiutLAkWV4K1Y5LnOMtPl9eybnVowM55mo5HPq9EsqYi40
iQCKtXEfA/mrG7wYzkKIuXmjrIoMLiVszpbJQdrJiuB6rd+fYr304BZpPbd1bSzQO68uau6I8yjj
rzj7OlWqG0OQhBQaqZcFUHnwal7rMA112AMiWL3b8zbjFXMZb5zYs3gR0hNQ5PKGK7E4UFTNV/ic
fZHt7tXdGI+BQzkiP6QAvNc8GoR1vRB/brg823URiRLSuelaCYa66xHSkU55U9vk4GvdAV+oUcWF
WCDi9Xl7uDNJECk5vH8ZmzCy/8nad9ugbGsjlU6lCLwuw8V4AFgR0VMKl6j/c6GwBkA9gQT9WtG7
65U6cUEon/RIvrMGitNRVkCEVILnKqRDeXtg8szq5CU/rn0Zd5or7SETW026xbzkzY/sACwBwJEC
fcvuP2mw4FwQ2tZHvVa37k8KEt+aT5TihLFO766FhRr2zMDPf8m0bqiUkWDGIvlRnSPOnJxCEW5b
gshY8OX2mBeGPC3b0SIO09IgkCf8cI37lsb0vwjAGYn7NJ0VWN2Xe0MKjYrekVGfKmSAGwdweLoQ
YabYSUZyFmLa05CyoShbQiiv+tfsoKzxqKdW/muwtaO8xnHhXyhKjhEpe6GzweNomp23Vo7drCQy
KOEjkYJNJx/UzsJddkm1Z+7zsNck5L0QaLhS0mnzLs+FouMky6xHJ1V/i33z6/YHmltq5yHkyw9E
5SQgXeXwqiuoZ4MN09+O6ww2x+ftQDPHFAR4GZ0ycRTjnDa+sqbp80Gmb1kBQDHlBz2OsVdPVl39
w1tS4px7saMQg0AMbTxEiqdV/jIBS65qTFy1bjfCqt0N2s5ciwcNlxpzBYFojxV3V61vD3FuLjWW
BaQephTHoMu5xJOGs0ViLkVY+TxbVxLIAsN/ddSF+slSoHHdnN04DszbQWgKEsMuwqfxTyD/8Bzn
BcTPwpk40xtSlPMhTe42ZQgjtWirMQUdn3fRWnp31s42/zomnfW2X7s4buRwz4RFlelx305e4xeh
x0k4G6QmYq7exQHiGoqyG8JTRPm7aR+Bpd1BN8byw1w6SpYiTg4rmMWZEcoUtcv6h+RDnDVfMhC1
IegiWbs3m+RfHPManmsI8CMHygV3OcIoqDvJjenGynkB5QxmB/CxAq5bsCg0M7tiaDirBLPYD5Oh
dY7jSmLH0swwE2yKJycS1/nwWHj+wooZF8TVVzsLNDmNqcBgWF4TKJI7aue/GLadyUuPkPkNTotr
rB/SCZzKaZutWsSC47Qn6ScksEftLrC2Urxy762H+l7fSzRKPWwUbfHl9hafy8s5V8g3qAOgOaZN
vlk+hG4yFH5DaqxsfTgYqONSDUDW3g4P3h8/tsvnAkYLWeNS72lGZotXwVnsybbPEqnWIoPmUy/I
37swdFdqPjKKZcijhvlAWvLkDOFXI88+k0H5KUXmz4XRX31ddKwkpMqw7pNGb5rJnuz0zhwGj7R1
rIT4+2gtfu2og2jUnvRt+TSK+FsLm2Qc1MWCmoScrFyxC/DqHJPytjiF/ock/Lk9pqW/P1mwXR67
MHI4Sx3hMdMeTHQubge4xrGMI8CKnoIKfpLY+lxu87ZIyEYMtkTbwYMe4FHqKmyYToDWo6S/hMq9
84r4oy77P34jPOWt8B7KY1HY1Rf0mOaydVYQnQWgSiZov0mx2nAguMd+P76V4Fkd82McwskCHrqq
H3AB2hcbYWfeAR4s+h0mnqi3LdkkXs8GKe35T5g8OND4yS1vIHcuN4CXbGhKP4Yv3otLJQug395b
uCrnnh2j2LIy6v0gLDOZfMzCh8qFU3cKMrPZmlC6Vlk8bNUmeSmQbt07Jsoutz/41YoaR/hPyOnr
vSJFS4WhGU6+8x4L/iprF8Z0tQsnASZfsTGk3JOMkvY+1hmD2m58996olopvs8Og2Il+rUU1YPqa
sYS8DGpLHk4my1ZSPitHXNgZs+OA2f33/UnzZLK1+0HLPZLn+iRYkIqy0jlUBd3sUl/Icq6dZ8YJ
Ows02eNCmAABLjX51JXyRouk1yG1jmLc7Qro/ll8dIFBOt53c3iXc+DoiIvcXhFLA50sQjcuQ8MX
2vqE57XZfaukvSjvb4eY/Vo0QnVkh1GBFCdzGbZFVZYxySug2mMcZE+l1y/VR8e77eIoHqfxLMZk
GkvB9BU9IUYAZx8HH39f70SBltLKQsL5xLV3/O9xJYREGw8cF3JnIA4uz85U6LpC7ToyYZDUg/ES
wJlwesjlCVxyBItqb+PVC/Ujee6xpGPKYIzwQyCWkzveMwrN9x1ah0MDf8HP5WOjR5BZ4zxfNVlq
rFVvZMLHDcwhSGsAzZ+8HOGQjFep1EGNKk3xThWDjRLRnkuTZl3VwDFCcJV2Hyi/gwGQgCFGd2Xu
0boBYUZHTX5XHdSEbq+K64XHJQ0OzuDqoZt8lXTB/grNqIIbAQkXax47gntqwLC8Heb6ZcIVh8TZ
aMCtoM05fRU5KkTQeMy3xkNd4TVkJnb/NDo79XvdWi9Eu/o+YzQAYzQnDEqk0zM9zFtICCEHrIFh
/SFI3d+Wm7hr1wsOViIfTQWhjUZRf+lJ/Wx4xhcplF8cPlIVhl+rKH/R8/ItwONq4WeNa/Fie/x9
qSD5Tbo+9iMny6YKeapWHZNAy2aVP4bH0R10sL29vAhDuj7R/sb65yE2iUVvJvfblldRsfaeVW7R
+CF6r7fYam6L3/LLvxrZP9HGw+csFYO40DdCF3Nni+lPs+z3tace0qrcW413AhHx28s6DgG4y37z
Kub+20L8q0t8MtpxmZ/FN2AhuIaLjVW1hmQIo8MDDfGR7sTvPzl8asgfz8Nv9d1/ctdLHce50NQr
cP7FxouCz+QA6prMMbxI6XHQarFy3hTgMDXxu2E+u/XC+Xq1WRklaC9Rp2Ez01XAgCY2jKZuTr74
0RlvafHQL0kzz45m7JCjEssWUicTmQg9zItI608M+BNyxnNh1j/C0kH3p/E0uzPEze1Pd3UtjWM6
CzhJGCoxjcRItfpTGMur2kLKYgHBNRvAoKhkcRoQafJ94iBu/Ryu58lz4ocgxHCiNH7eHsPfFtJ0
Y4+y2WTOwPBMczJrVFt03YVxcyoMgH+uom0qSXl3cxVrPrnY972vrWTEnVYaEJ1BGJT1v/kBHK0G
Xw3dz2k/1ne72ueZ1p3azHsOcepdeWnzqxK7PeqV6D95OdDtiL6QFqKh1TRLxrbjxX41AQbmS9Ti
DQPewXT/AXPus7I7Rbp5H8fxcRiiV0ODs4XNprZ2pdbONbbl7WHPfVqehnjSo+oKmnXyaQvNEfzc
6LuTa/b7SuufSjNb+rTjOXk1Msy/LN4Y2IhPN4Qr9h61tHxcPsrRD3uKg132Vgtw6ELQcivkU7ZO
5rY2cv5PldqeXMn67jkw1WFp/YvhIl7LTU3j/QqAJdWCIaAo1p1M69WvPnLz1+2/f+18w15Erut/
A8iXX3EIc1FQcKf7m7xH3BrR2tpGa3fj78KDUKw0u9jBnF3KI2YXz1nY6VUV152npWF36ioHwbbM
eQtT5UeTxjtU2j/iKDYh6pYL587cE+F8rOPaOrsxhtxTmlqP+K5x8hmpEbo+cvUjjMQtJjFLHbjZ
maW5oXOwUou6wrOFqd554eCPM9tuJBoQPtRpd4UDAryjLh7VgLfRLuztTrNvf9S5PXIWeQpK8poM
pE5C5Ep8rKzvUfhvqhcGNz/8G/Y+gJBJ7qIJiAaartHytMMg/K3doTVpd7a4rd+iY7RbYonMfLjz
cNPkuROr0HEtwgnRRwprte0f8wq92SW443hkTTb+iBdDvpxPdt1brHylExy9wUK6xU7Xa5qfvGw7
uw6zJaO3mU9kWKgny7im0FqfvsGVxq0ttQ0pFBbtG3yOX/iKLFyCc+9vUOIUmCg7aJqlTD5SoSWZ
hN8Bo6nLN28o9jxP14XWvYuADZve+N0jiLmvM1zH8XtAbEwHMnx7JV5XRkd83D+/4a8H7tmWC4My
LzLJH+1dm7W/b7+qHX52FmtFsgEeRo+jBXn8Y5lTuRh5clHogyCkFjrBqLVitgkc86dutVu5jw9p
LuERIqpoJ+Xhsdcy8PD9AwTkYOU4QOUrBAbtoKsrdFtRDBWFmrKtH/y5PTXj7E/X2vnMTA7etMrA
bSj8vv7o76V9cadhx17syoUSwNySRuJA5CqTUf+f3pdVCyu3d3hruVq+KapXB01DN/bW//VgyLl4
CqB3PgNNNjRBjACnNyctfUIU66E2kx+R2B/iMj/ogbFts0iBordU8VdmRgcWDYARZUsN+ML478+W
l6kMekUxrzlJjf8ZZNRpUHUT1uiIPLVJDQNh8Nt1lwUbLMcRUfPrp6ALD2QuT0MaINElIOWgdy/i
4H8vTCGwUUFxbSzn6F2RT9q9VrSbqGzUjRuj7iXGCmoc/HFbLa1+C4A9haCcntIo+dIjjQL69dMr
A3XTtuA6+jjPthQylqofc2OmZinxUldpnE4LEYUnFSwewFWVlj9CKdwnmbutG2F7+5Ne12SxjTiP
M7ktA5fGbOFSUDSeigNiOukOp4pvBYyAA5Jca3GfdLvbIWdHRvtExY/GQIh9smUV2W1KHjxEpNcc
FjWtUh7TSxnVzGVCrZtsRxqdb66k6+vWG+Rq7HpVo9REj7WQncZw9DoduZ1Q/nJ7TPLMS4dwNKMM
2lK8x8fs62yJdlqSD6VeDCBxJFRuumIDyeMbumjDJkKGfYvaJu/LXFRsuji8NrtPuQO/WiFmirDR
KYuR4g7Ro3DEdFOX6MnF1jGJlQcL3q2fqFsRxb/WItMu6Ckgl+PfdWF97IOuQ8+vWLJ3nbtUmLWx
lT3q11+BL420rlpddKu/78Xhvt6ZBy7IdX2Ijtrh9tTNzNxFqMkJ6ZitVLWmU57K/knJ9jRhYYhr
K6d9zcze1qqlyvPcir8IOHmUFjn6t2oSVqcMbWwbMwO074MgRtcwocaHY0pFEtUmyBQqKG2Jjoo2
U6L7CLRaX8xBiZd24LjeJ1fExe+Z7ECtVjUk9YXyFN3rRwtWYrXSV9UJUdJFqt7ca5UkgDOUeqqp
co5fLtNQReGYZw5/fSdtAUzuyt/gMN7Ch2LT0s+Hf4yqWmLnS5bVMw8h+oa8g0bNYB6TkzmXIkOu
ZcuvTtFB/xPTPAzWiKUCovZQOVoX9jK19G9ifDWt1OIszMixWZm23uLaLxxrMEu6teqxeUMxKtwj
ifsc02d/yz9UkKKIDmOKpm+jo7JJPr1hlX8X4Zd/jo600ld0odY0k/+DR8u4pG/8tCluNegaywxT
ftr4XMqetX2zV3bpwbULG3TKf/80gNRDGwcynQakdDL1uum4ReWyvPIi3Dh5j8lErqDK3v738gQK
PA4YkmBgOHNxZLlcXHGdVJ7pMyzxaK08O9jGO7xH1+iaaDtO33W7l9PN7cNjdl2dhZwcHqKXW60a
MbjKQGwfpUopWKjMXWPMQPpyOwBEx7iPh/xky3DF9ILrxMIJvOPoL5Ns/aP3ZOFBhL6zuK4A4S95
Oc2UeMeYXCQU8HEhkicPnsASmtRLpfI9ua8Oyp7D9yhux+WB4qydrW/PoXF9Al9GG6/Ss7srCzrQ
Fn1QvRMU+W432giWgYAN8FUhLH/HQfVLD7RfKEOXKyGOWLK6d1CTQl3LVqPuYkP9EyYiWju92K8g
tMJ54gla9tZ9rIP504dYPjogFVY+zdhVYyAKFTjDvgpVi+sYeRI5wzSw6ZHpZODuqrWiJ6AW6SZE
Bwf+VnrnI27T6siUoy9i55L6IZcoM5Lpf0v67jno0GLvKvTnVUGRyONyaWe1qDLLTlStYfWVqMEV
XwYp/emXMsJI0V0m6N+xoUAxq6hWvdihZj7gYCX6953qPOMb7a38Sv+hCRZCq/qXIc5fUUE+5kr/
1HjQMIYwfvJc+U/UfCJ19FR15c/OSRAby8NvVjpi6Ab/FJjeV1qcf25/rr+UpsvTY9zJJshYiIJs
6cmaz9jHdaamCGdVWrTHBiDbRJQg1miPHUuBYQvjiDOj6zeWTJ8K4mSy0t3iIxEBQvup2m3zXG/t
ohgfRiJE/zDwkBUKUmfdRNWDgGsTFikFJSLRu091tbAdTWi2gMGwiBhCKv2aJayxoxG3rZz/Quwb
SoaOrqUVIj+q5VW4kiJsVowh5VJF1zML1UMXW5VNjeIAaA/UjOR5x2poCjtQ5Ucu2+4giC0gyqxH
7YmX43AIuzq1c0Vaum6vD9/L1T7ZzykcbsGXhvIdWwbbs4f32P6pcAFktnUwFrbW7OGBGfDYroLN
fNXmblotKCIlMXhH4UYj2/JG2qtYTtAbSt8ouv924UfcXh/Xz2sVyRQIljgSweWcFoy9uIjKMAza
98oY1k6uvdSBty1keWkex1NhsgzBlMGKAmdpQB2dnFF1ouuhlGcG0Hd3D2zli/rdxMNXOsK+35U/
xEf1LrGXCorX4K+Rd3EWdfxVZ2dVLHtWrOqRg2BFb9oERuAnxd26XAO/Sl5weXFtdZ/YS3U+dW7Z
nAeeLJsmJlP0o9p790PlXvTo8OKKoRwabHIeXa117mJFhlSZx6uqQ64+dZH+RAooLL7ppYR6q2HL
iFrf0QP2NzjnZI+tkCiI+aGa7Hb8b26KrHJIM+1rImlHt0f71/e6Y+cNHRL2pv7UhOUhaHDwxkqu
WJdl84VuBYTz2H1Wwhb5eSpdK12t3H1thAoa6uB73EhANq5GjjGgV3P02aBIa8vd0jK/rnKMRnJw
pwxUQKmsTSYnQEEQZereolCYHVrT1j17pEP4G1OhTb4y19XRXCm2htp0Y8urcGssJBEzdaDLXzDe
cWfrwkSu1vVBU7PRsntnF/1qDnDG1t7W3XXHClGIY7eLjskuff+vd5sFtlkTeVBjeDq1ufOwa5Jy
1IRx6uFoE9rvOKXtIUksjG9mUxNmrO6RWmpgMS6H50n4KfUdptmdECF4GCIY1Av1CsukBXzRNep3
3GDjQDhCSGen1oDIyMYVV5nBp2z8VW/cGdthXysr6Yvn23inmvQKwjUuAube20R2uDCf40q5OlXo
6Y1AFhjV04GaqYOTZUL4QpHuQ2SmxaA8tHr/OxVENBYrZeF1PPvUIjtA2IoGG92XcWmfLxxu8qDv
CahIK+MnwHTWq/irw8TYFt8wO+pWi1jOuZMTc0kDrAA93yuKpTQkBd6IlnWSv8SfyEB9Q4m0+4Hz
zL1kG3+alwwMKSJMS0fY3FANGojUifmHyS14OdQqT1u/aivtVB/NnXSPsuJbByQekdKjv106qa9f
5upFsMlBTYptYi1mGadg7DBTw1e8JdbOzFoxOLbMseLCip2KhFlaXHl4gWmnysfQ2Ezc58RMULIf
7qJ8+CzbJN7c3uzX6CCUC84jTgYli6WgDWqq/U3cmjf5qABjRAG3WpWf2XZMKIUH4TTYCgKC+f1I
EPLX9R2mau1ia21u8FR6US+hjTF2py8/pqvnkZSrnX5yCkpMSvGm9c7ey7VvXiNtrCFaOIBmKkK0
f+nmU7f7S7iZLB6k57wipUXOAdus3bvcTnfWhrxuUz0sbZCZ/XERajLLkpk1NdUtBy22kxwbvOrR
Oh1vOPpqtz/o3+NkctwQCrFESVW1kft4OYui3uhyUkXlO572GCdnBx2aff5S76q9v+E5vFJX6rf8
fmyPFqtqPxxzuCSj+2wCuklbd9vkwdtVa3ynbv+wud0DxW5kPsO155+Xvyv0+khqEhPZVvwHmljf
uNWSxNBsCJJ0ICeIRV2hY6PAFOQMltPJAJEmBx++sXSVjD9yOrmmQZmJ9ijUA2syiCr02rIUOs4b
VUVCJnoMfdxjKqX87LouWIWNeDJdoVgXjo/dkfY9dHRpFWTV99ZM12jguDs3omt1e2ZnfhRvceBY
XG0WD+XJeZ9IQ5M2bte8l222DjEbKErn3u38hTAza/g8zLTEk/Fd8f9q9ZOqDhJ5D1rdrvjYK2m5
ppifLb35Z06Di3CT0yByBA3Gq9C887WDR0dWtvCgUHQV6+PQI33rafKmTxq0gph+W+zz16R2j1El
vcagLLGQ4tHeFKc+KcAqVuJOQa2PHFZHZTKJv4pK91Y77dGTqlOueK2N3+leUMR7JfS3+HEcLaHd
BpgbDG74bjqVasdF6dtyDf5OanZFJ/2QQ+nVdeuPxDHwcvKKj7I1f/aG/ig32b4Y1J+RY0CnjIV3
TSp2bd/jKOdAo9JTfHxlcSdZ8dcs7A6REt9ngvS9daJvqaAuwm1maiEAP0GcAgwZMS+TA2Hk4zVx
7zpjVjOsEq4u+OTlt/he240iauKa5OJreZdhqL50Y84li7TXZIOiO0ijKygBBpZinIWhyRErkivq
dgSLGDMBkkXFzr742yWA/NyrmcaaYozgBWiN00tEd6i9945vnkYzrS0ZvGzXL9p7ausH9Omp+Bdr
pV+lz/ABtou58dxOBOs2qrVSL1Sn6II0iZTUz2PrJFQ29Z/207jLf2dPrrpCnBtV+B2ONSVNk/VS
V3522LB4eAhR0LvWFvOCOJGSgaMvR1ClOKh2uEl3zsGyIU1vh01Foc3b/Bs8IdRirkgigqRSp1U9
PRWcrPQ87eTh99go9425zXExNZLXLF+QgJhpclzGmtyhQkVZyK9B/0b35k632we8jazHxm429aF9
TR6wQr19rs6u3vPRjUfU2UM6N+KuT3pSFMFdtyfKdHb60AQ2uvlomttwPD6y3+GP20HnTtnzmJOs
r8sk1Pv7SDs5psNBnuNw1G0yFwFtJ1k4YucqDyjDcmxTCpbw4J6cDJY4YJ0ihNZp+Kl/1XepixXp
WgFCJdjULJXgUA9bc2SEL54LcxvlPPJ4k5/PbFlYsZVH1kl1qEAHv0b0FvahxqZHQXKNByKV4R3e
hQsjnptcdPEA4HE8UIOefNBCKTwaC4l2cstijRVHXzwN/aYolxgSMw8R8zzO5CMOaMOaoS+ap6LD
JFb/FtRLm2EpwuTOt7pyAFopm6fuqdsGja0eh7fhh28j3C8fx3QWVvL/bfKm+rCSY6gR2uzsBhRv
68zZIuu2R/Xtq4w1zO1NcK0VhWTByKqmRQHl+SqvC3K9DDF2wyjQ4+LQtjWayfSUKMC4x/BOeY93
2qa8d+E/S7azMp/iZ5RZ7Gg3dnNxHjosX2VzK/b8F01Onw5JDPxOBPXUa7wydEgUBV6jeb25PfLZ
g/w8zmSJ6lUn4LfNyKPDcF9tzR2GCrvurnNX5mtL/jUSMcemibbQFJpdUKMS96gfyeIdx3+2IzEc
jmMtz8wTZHZJ/dZjtXJ7ZLN77yzAZAJDbKOqNmH5OGC0YQSHQm6LzbAurcWqwOy3Ogs1mcPIr0zX
KnxuikP2RuOAQxQ2AXDNbIMF27P8rvxu92a5MMCZTjSLVtWArWFeywkzebE2gZjrScB1gUN5vWEC
h0O+C7/iL91L6+iu2SjcwhVvAR6k77cnd64QQtEAaAjKCjqMxMmQewx9rcENTIrIAzrcyt49ao+U
fbbJJn5VFtbKfDQUimhDww9hyJeLRcW0TtDCQaMt2hy0uxwUpW/3W33b/F5WhJlbmbSHYCwwMPOq
fGdVziAnKcHwVPzMsnZXhPLbv5g+DaIP8iyQs64ebu4I6tccLoYAXcKVtpX2gk0PCtd0O9j8B8Jv
4806ySMhz/5vvCkuNI0oHSmjN5UKaGFYF+jOYWi36zYAFl5poCwszbkNgZggW5s0gG725LaItbaq
KYyqJxVlG9nR7bjDHFtYOLXnPhRrf2R76Py16RoMw7SF5FuYyK8czR7Aj7Ek7j2uq+m0jfzKsSEP
gHf63NRk7u00Jp2oNTwwxfgtKx9F/dPTmvsw+H57TczO2VmsyXmVQ9KBlE4sLUp2kWbZfVZ/Cxxh
IcxcFeqi9zk5NQqrUWo51tW/IvbeT/+Y7UemGcDd5a00dwaf91knDz4nSnOr0ePgna6lbQ7x/UCX
Usrw2qH6fXv6ZhfDWUt3/Pdn94mfhoHSRYJxykg6hQpvKet0O8LsVUlnBrQfUGH4LJMriwpE6UeB
xao2bD2zZW1l7tRNsEZZ2P1tkGxvorv44H8fnQlXS7ne+IS7WopnwSfLI0zy0JEll7qpC7wrieLP
pFTvfbl5qSXO/bp5T3KcaG8PeXZSz4JOzt2W6oBWV8P/4+zLdiPHtS2/SIAmitKrxhgctsNOh+18
Iex0mpopihoofX2vqEY3MsNGBu49hfNQqKpkSCI397AGH+6Cp9b80Rcf//7zbfu7pwLCCFx6aHB9
AVNxLWyj7xQWgNKMFQNt3P+sdnTTfZybwnl8xnEFS+jvz5qF9jOdtouI2Xpl7/xH3P/ycv/4GRf5
c2v5zJAwV0HbwLiDVVJiH61fVtok1RGOiOyGNFkBPfbE33SA7Ns/AZi99n2/Pf5//ISLkDlZg+HQ
GZtLyl8rBK7h7sCh1vW/eN+QuPADMHZAsbzsVnSOpTBTURim7+akhbR9cYR6AS6DHWRsn4qdj3s1
yJwTqPeQysu6DEXhtSf99hz9+SPOm+KPo7rYzui7M36EsTnnDm06qUjsFjesDt0esphvZ9FIGaTw
0L5WCH73lilEJCDBimziC9/NXKG94nQLPVn8yZQvAGeQ7kqp9N2d4Z8Fu0CnA77kksxbwQKZQNqc
niQcqifgIQF4gVwfHKDDXj79L77nn4tdRD1C2mJaOII5mMMCgLHlaea7/LECbcDIipc8PhMIWKju
YZa56ePSCGEvfK3K/Sp4iurpz19xERiXRSjStPgV7k9xsiNYZybT3n0Ut03CE3cL9Uxov/mxjs4A
yXIXeHDbDp1rseS7YAWAGRgcEHlBkL44QQQAVNvwtHuiTT1kXuu91TJ4AgTmoZ7cY07cfmM1cI1o
a/neyuFmWksAfrydBQpL4uppAP5hakJVFTTyA2mG6PqX0BixYeo5P+RWA7w77Lr61jlZ47V3eOXH
XyZorWu30wweH0RaAB7vurCDiPy/N8t39cJfE/CLzcLV1Mx1iYYWuYOfxo+2BWw80QJBVkcYgCXj
u8/DAYTEGKOFf699fvcXAfavpS92yAyTAKVXl6JcGLZnKDTJ1Pa6vvI3l+Rfy1xckn6ngnq2K3KC
pPYSnvmmIHk/tlyeVgMenmw4ESX9K8/2XXWCVQNo2oGnBzHzi4xKsjHARYmHc7NiY/8+p9bWrvo4
o4/hbn2tFvpmpwTgF59pDWf/qkuZ3Qp2D5YxrgFepbuDnSbcB3BRurG4GU7Ldny83mb+7pbGkkjo
wfHEkP8S8uw1TifyHksuu+ZNp44IwVV3XtxozmQ2/tf2Vb86OBXDLvXXvO2P5a77fW2k+V0/9q9f
cXFJ42yXfb4CJzJHawp/zjEzbguElOa+3LS760CpbwI5epX/Mc8wtAVs9e9rinBl1lPp+ScT8CjH
gFznCBlZAJurtza3438fkG8y5b8Wu9i5K3PMtihKpHewAjGn+Vg1NPV6Gw2v079X+iq46rhnODe6
dSDFwBns4rn6xSrYyjGBh7FiTHkGHjZ8X9IhzE/mNjiA5UF389bdlDueGj/IjyvLf7d/AcqFQAhu
RxBzLmqCgi9VS1hBTv5B22H7evacoTgwMKM+mhifxPluveZX+F34wXTaplgOdJnLE9rq0Zr8BuVv
ueUblU2bOTUy+6qy5fevFrmsi/MJJYvLg2IWqgZ+lp3zSJgyGDgh6jj+5j/N++omOMptXURmXCaV
H85hHQ3/i7I7wNLAdkIx1EVN/PeOLRsX2NJa+GBlevAU55FtG5HpXssizxvkMph7Z2VIvFIAt4KL
gzg6vAN5HRetOdPIhL1116OLd23E9P0qkK7F2UOm6l3UHgMyLECnV3oCQTFsKDqRNg8neQ26/e03
O4M//t86F08D7JKuYJxJUQ/n9ybEamUU3PY/vMh5PidS63GNADAc4B1hRbkb2tfIp+ds9+vbxGaB
vxOUXp3zefkjG266dbWmxUHyBBBoYGJaqjArjMwXL+2yTtxcS4G/jaPAEwQAbUCMAIv+vWCl11VA
DfWcMwInHIFCNf3HMzWyIYORhcJPuFJGXl3y/A7+eEbAornbF8iJyy2BNPwZkAHbg72M7XTZYhqS
i8h9+Hec+S4VANgGlhnwKcX/L6IchBWMatXoaxt6iarJDeEKngmjQW8A7DV+BLvtSh7w3YbFOwUT
EPM08wsswnI7wzToghEJZpOd6DJZQ/CzuAZO/o8JfLlhwFOFyAFoSGdp279fJvcJr7hJy2ckAbAk
hX90HUxGJt2KwYs1/+S0BFXEYD9YqW9IBStWn/X7AWi6dIZvaD7RIex6Q8OiLmCHOtcy4lMFWxP0
L1YNGG0OTtfsB8kIVxnb6aDKWHXAxqp9QyGFtKxQne3Vu0dyYEKXNfZkeVyn7g00hN0opyWDVBh8
z+l6rKrmyTe6j6mFXe6/P+93bSwo5lMcGhwZDNEu3sK54GgqLn3QsHqoFrMt3wZZGcI24+r08NsP
+8dSF3czrwkXZY2l1Orcjq2RdWUQBfqaY+d3FyOamWiagi9I0az9+7tKe+GdxUT5PPUlTIfBP9DX
QC7fpTT+GZYKe05A6i9TGlB5JTujAU+lWqLBO9FOh6BXJJZ15/XzlU/0NaU5m5shruHKBULzstcw
j6vva4jWn5TT6RiCEhlMsmM6W2VIBvf53/vh63H/e7GLCLNIFswj3umJ+Lw/VrW+b1QL6wLs9h0G
tGGf15vJDl7+veo3qf/5+c4PCN2Kr1rWYzfUOSg/9gmiAWsMSVFnEyTKuhlj3BnnVMYwsitLfv2G
sCXGGAQVAOilmL/8vU1mr1l76OpCjS9lS+K3MJDh4IjE/ZKgv4pB9vSzi8onGLDVP6/l4F+3KPQw
/lPiRP8Gc7vzb/sjjpNGFEaAmHTya/bCfTOu4Nt3JYx+zdX+XuPiPpa6GEp7wpfsgq2ldFyD/OaP
/d5G27Ob55g1wWuAQvXfr/Xak100D/qCuVRCQ+80KHI71eyuvSrm9P2DeaglMEoA0fniw/nLktu9
WXonT54swpLSA7K1emrtMiprJzTo1tYf/36qr5ELwzLg6gGIwoF3LyUiexP3RMEWnPdh3ep63hNl
JYtYN/9e5ruX9+cyF5+MOfUkawNPNs3j7erB2n2w7GtwwGvPcvGFus5ZJleu2HuiPuAOi73Wevas
4ko+5n3/MEifoULn+1/oCKRqPTCxzPyZE5aaRR35+XPr9KHhiNgRXkKo8VB19HkNCkABVQomX9gB
ZhdIJ+usLgPKLx6XGXQ96BJO+K4T2gDNG9f9UfrNVssR7LLpXs+ZdsuNxUueFoT9LGAhb1SfUgx3
llVHRS3csMSxNjTfiJak2D2/jNzfwdFq6+vqLvDFSdH8hH3725/spAEOw1jqhAEj4QN0xzQ7KrOJ
oR0UM6V3C/sIvBfYCqaO1+9nY45gp5gob057mC+2fb8jLctWb3z8996wTcSEv9OV8x6EDFUAmDDy
o4trzWkmrX2NppnXddProhY4Q0rXSajw2l1n5Tsa1LslqH40IwCOy1w4R53Pj5bLQc7oq4xWwys8
O91o7EaRqgbUQdKaAGdwqPXUSGj+/Xu/+/zw54AKCCI61LMuTmkOyMBgzrUDl0L/ZlIQn1TdFamq
b3IXjHxdNFQgyAG+T3CxlT3VAmnejUC2Zmg/xlaYx+T2PM4Wd9eoy9+or2EtXPbe2ZWbYHz1d8iW
9lRWvoPrgpldGcJG8hWwgd/z6n1Os/1otT2s6zyqYi8HhWKZ1JXX+Q3e/zzedlF1gwH7VdwJPRMq
V4JcQxvNLQ+Cje7BXR2AxVhfgjJPGpQ8UH4IW3AbmSN+cLJmeDuhrKCJP+VgaeVxTsUvAsSvgq3I
SiH8WZSRB9qav7aRac2bOg8O0mpk8u+tQM+V0OXW/eO3X8pDcd2aQVeYxokGDPF52NUti1zIbTDd
hbA1g+IfCD1Wd482ckQsKw0qmTb2FI2SRmvnRdrSt2txPl6QcdftoVZ+pCSPcwZudwPkWz1Hdinu
VSEytwcheiBRaWG8tz5Im50Z5sfFxz8iZGv77cHoJJi6wMh5wHgYU3B0KYMeqREtrD10qPPNskpl
jtNPGE3WFamPR7emgqZqX/MdM/XPPFdVqBTmPXo+GJBKdGh+11l2ijw9DlweWSNMFwSIX2SMl8F7
1rzFUE5GdltZkGcVqb0uUF8dYwNZVVPWV975N8ePQMrBRgMfWSoUs/7ergbtIDPEAuvkAHs9EBqu
qkr//VnPO/7iq57vQjRkcRpQ9l+cPqc1i8CvG+c0df1ROeXnQuTWnfQ1P4TvHuWPdS7x64xMXHSm
dCC+a+9tXWyNbrnyKN8gRsmfz/JfpPkjIWsUNxtPoeOTS/Rla4W7A7pRq2sdmvrR7qsHCGam0BxK
c+XvB8P9GPImm83nnF9JAb5JbsCy99BiQx7+FfHBXVoZToMoPwNmss+bAbDvpjlYSOcgQlaPcVch
/ChpyFBSe47/55/UAw3j7BAC65BLxh0vRemDlG2f8NQWhUYvbaJSXgvb331QdNexL88EsC9M5Aae
Yo63UgyYrNDc6VhvFYBI/caHddqW7qbM2F7TFvp2ScBl4RcFPt8XXKJyrHot+GyfeoLsI1BQE7hm
wfrdcQCl4f8vcXHiUDOZuWFW9mn23DCw31FGwSv32oj9m+ETuJf/iRwD9+N8OXWSrCZbqWKY9Ddv
y0lw2D4wNH6Bpv4BJZ/0/05LrnWe6PnXXx528BAg0ATE8RnK83c8KQLCRhfWSacaHbFwRd2yRX6e
ugIjdlzNfehO9tnvyzDCZdZ+zLvp+extGA5yfvWlHvHG5W09cujatCqGhvcBEXNMAH27l1Ifqcff
gpqzjBH1bvj9Ozf4oaTOS27be+6W24oTzLe991nAf3gmW9dFyHfEM6TGYEQn1ONKBNkUzGhjrsHS
MiX7lD5AhKRbf0mze+Ee2H91HexBPkmL0oPZrzEdGg+AHTR/Hiel7kfevTRNdYMuDEuMGam3UZQn
SG37IfNkEJeVKkIQ3aHv0QT3s/T7yJXDlgn+WPrl0Xf0diitlPfqkzP+AcUJvmUBedMD+mZkqtIR
6sWh38i9gIrw//jooveKTAvcamRCl/mWahv00ypFTlN/qIFhnNVxuAbl/2YToOxCXwP+LdCxv4QP
2h31YCi8oEqv0Mn1oeWt68yZb1xPX4kR3xymv1a6qIQmu25rUKNwmPq31Tp6ZJO7VwaA5z/i7x2N
W/HMNsP7AqTvsk1EbBSLyp8N0HvzqDLlhsyAzwPwNGoZitHY2uv7//QTodEGoC6EuWBZ98VHPu+t
sVqV75+oPT01mE3BfMoIudNH/4t1EOb8AEN8sInPL/ePy6ycDIn/GcbJmY2Ytd6Nw2ATm1+j7Hz9
RvDx+c/yDONaG9jni2UMNvdCADY44LgF/o95BChhefn3s3zt0mAR5NznaRP+uqy8/dlWyxgAfay4
ERXkkdMp6b3dnL97xjUFn693L77K2Q0c2/vMx7lIaFBZBhRtXPMEigByYugME1KHumw2Td7/ska1
dTu3DSs7uJLcf72dzgtDsgCOXbidLh/S8hRbSwZ5NW8uYqfZt+oqxhkz9C/7/a+L4zKNIrUPbeOS
uehh4FZXfQHdLUyf4pEBU1gabBMMwtjQEW3pXFonueIY1D0Bj5i0e1d8kA796s64Q7WfTmabjD2o
pj3iASCP/YcQc8RbtJNEuyJQr8YbtLBA0TdXGtpajCjdc+TXltiu1HwtaPBhF6u94Sv9Ydt6jkq1
bt3SWVOYmu4nvuSJtAvInNtQeRboereWdmM2Sh7lLb4BRIpT6WCyuwy7JYdQWFOVU0jL/D0Pyj0d
hxcouE6RtNdHzfW72ZZltDYQmTFqf8CgBhdWTrCNahbjalOokEAS5BqakasFVqBZd69ybpLSAITO
KtxIBDVszG0FIQ172o8mXP2mNkM/M+2qHPLMHcRbF78ItYuiyuGxO3vH3iRZVzFgHIm6nZgfU18+
9aPeeB6DqRdEz8wxMSGYHXojmZKJFjSR1uKEA4iGou430u5uBrtIFYFRT+UMd7VockCAx/dyKuZo
9IWG0ToSmtU1QRBc5KsaIDFM2uYdu2mE+lA9Jl7dvg9OoEPV5/DKgAxMwg13CAnpYnW+o0kH13s/
BW3jp9vCH5dq9Tr39N0Rax+2nobfcq/v2g4mV56dLaUdl23Lts487HNpxDZFPiqVL8MRN89k2omG
qE3UqS7hzvCrK3uB1jg3I7QZHi3FHzmKlpuejH3oI5FBhQUj5QWmWWNe/KzJWMdrXXw2pQ+NkH6Z
Us8dXmE1824yfz+Vs0g76b/PlEAVwW33a+DfurhnMyhk670dLK9coKabVhK3XHWhKbQb8oGh7YQ+
duR2dg3L8rPIQQ5ksBj8YM+Hqk3R6qEP/WjLH3Xhw+jWMQ9OGbxQaxBRWblvPi0bvIz+oFY31b24
Xc+PHYwC8ipmkYpeZHO+bB3miZDW/o/AGVk8DsX9wl2eDrZ1mFrahvVs6ITx9rnNnRPeE0vEOEW9
iZO0jPzOFxCrKctnZZFXc4J8jOVMAwpb/HIvV14m54neVGxCh8pvgVSzaxJ6vVk/lfzcQobr/Vy4
r4vHVtiCYDxgjzqBHEoXOjPcCcx1zVroUMulPBmCvtd+keFA7wcxbAxv3OdEPbDV+F1Tv79tLRX3
akkHKjGCDyLD46nfLNu5QApUD94YOtP8lFdAGoCnD0hX3+PnDvwHMcVPz9LHFRONiATzky2Cm06o
e1dBGqugVRE2s5VwxZLeURvm+btlHZPZNLNWtMecUljdaTi55J79zIvulOsCjExHJKVAqmXDfzSY
IWCUU7YP3OqmD/oRYjX5Z2fyR7osb4uT30o+wSvcjKCj+BjweQ4lNFLz2j+IucuE6uVWtmLjGfVT
580xnNQipdgRIHv45jrujsH3gLrtbp1hqWw7VRA6VvvDKYLU7b0lkyW3ocPogkukcCDd3JEpY/2j
mJs3/JpPMTU3PRQq5S9r9kLb5tA+6h9prXfokkJjE4IlmIFBKzMc+ZE7TeS5IuPCgRaWvp09rwxd
E5InI12xw2wc1eq94TncuQWDUGT/DMGdRCk4368kkUMHyl0AyfTOSWrMhwARC7lk2bgWkVWpaPbK
WPNfhfljZb8h3BxLu/nhGhB8Mt0oEOjD2CMExiA9hsgD0mQ8jfzVWW/zkv2GmUDssjpElp/SWiaT
VyewfEIfCdE3mMKOHaiCNi1/gWPSdhZ5WNptiJFH5kgSLutH4RQRK6dffVOGa0Me3DHv4UC8hsxg
EWTY7gCOuCHGrwBEG3/041LkiUe6yBEyNsQYdmZ7RKiXYWHXGxdny8i7XRMgqdcy6xf9g9cHMtS/
8ko/+FO/W7TcccfNtCkepOXdeHkeC119DPhPyTJBzq28ac1P1n2waj2MhL3LqdxPA2KVDb9uE8TU
wt9M3V2hbol1V4z9nch/DmWeKT6hK73vAy8FHuhmGP0NwtM24NCOVMvOaJdTGxhJBV9DOso7jYHg
UvSRYB8dnTZ8bDO4yD+y2k18CJPRUtxqAUp5CRemNhGyxzZxw5YXMRVFlGu6I8MSO4Q/TuPBzt10
nTHyw4kNTbLsIc2UGflb7w1bJUTSzioT9H7t/KjOzczk7J7jVhh96EEYZOsUcodGTRgw0GKqKhmD
EjLJLaxB+wx5SboyFSIxudfVm2GjCThVsevne7VUUEMbwtYmU7i2LQTx7noDuk8Qkp+6lE5BjNn0
RoyYwDRdRAm7z6vurm5pUjgVYkSd1ZCVmijctaETW3G66d1fEGeI4QuV2Eu+LRE35ipIfNXuyDiG
TQuRkpVtq1HufPorh+tR2ZRJ06PfSv3btT1TsOyYej30+9vY64Pd5A+h3X/4yj324/MQPJm6vss9
ltjQdyxbY+sidi0DaJUF2+WFvG8tGIiaa+IEa6gnuDgb1t3iNrDjGqB7ZcYrnNkIYpMPiGdIRkhX
9+6GMXjHW9iWyzvvy2TJzaPbvGqBU+ei0Rjo7YKOqpX/XjzoQWMAsQRvfvnmoIEY5M6m1O7WFe+z
r3a+3s2kRS/c31ToQPRmkFEx3XUNBMPdMs1N4AD75UajJd92H/CCjjDrTQt/eMFXjPWMs+7YGVvq
cJwzAAVi2ge3o80i0VlpzwG98crImX6zwMQr0BE1uls6kbDDFhYDTmyz5GmpvJ2BP0YMTuo69X2N
Hdk3Enea8dKVVQaCzoOe+wyGM3Gl8gTVcGi2Q1p7Y6IKmTBdIWShtB/pw5RbIdiH0J2xtq6pQ3fs
klyXd3BEeVeCHKxORD2+d1MUj0Vx77AmtuS4twv/tULSUrn5gVnwRva8lHn1fpz8R1LyQ3fuERhL
2HAEd9RnVoGfycwbQKSxTcZ4Mm4Eh6ddZ8Hrh4St+er59D4PWMRgLwWBbVqIxBtOJlK+UvFIjxvD
Apii3AfdkS8Ijd7GqOGQS/EJrdCYxctsIrX3b/hQnHUa49zEbclvuwnFvtXuOy6ewdJnbEjh0xhi
IJFUMJCvDhaBOoFQUT+ZOyN4EICREKNNB+BVphWIUhxZ35kyxx03nmj2jVHfAE50i/Hwu+vdQ2dS
OIdJeqk1fUI+Hg8MACYe0HXkBlll1DSfpjTSPJCpdKc1tKFTaMkpy/Ma3XBIkuCUHF13fLOpwC33
URZVNllsA5caGBt7OFX4z3ZqrSOv+PRyWLM3qU9BhJ+9rCqgrQ1wzTGHINkS7GYXlu0jt7ImKNxw
wChr5lZsqHITFGZGoIaoZ53lFHURrjUKxgNk63XzOovHoeGozioIli93Q/fSn5U3u3Z68r35iZn5
z1qYCTGXt9pqnsCD4RGiOybstLFwQlSDy8FiCPLNwVCFEXr18Nv1+oc1qH7XXpmHbJyhxcn9N4g0
HLo6AGykQpuejd0cOoWJiGlAiK6Yxzn2xpmirz7zD7jrRQL7aDbr9xZABsxw38oRVmhk2Jvo+NBB
bqxVJRS9mhBG7h+8c461RSHEXI/vutJJ3fQwzijoTYfqYIYqV2HnJrJ1DCd8cCY7+L0i9aw6YECc
Y9fM0FAwMzrre9Am0oo7G+ZgKUvvHWQNmGUcUW/sAFCNNXQpR0hmxmqW0bgim4DkuVvvjWWtwr70
Ewmh7hgw9lgv1cbrcL4llBO6Nhn0+s7mMhnKj3bobuEk+DDWdirRzvJ7G5nm8uTOzr6doHow6oxK
78EYp7iEV4wehth2PorRD3ugKpau2+TzkBYWMKvoT+UGiZe63xIgvFnVxtM831Cgdcse7cVq3QvN
P4oW6b2/hk77WHv3Ro8k3AFBVhu7rh5u7E7GOTnUaw6tOzFbMWDGz9i9INOCJ4C7cBgjqzGr1FBw
PnAJiL3DCi3WqbN/ghx4qKGFPiknBUsXbI+W7xl08GdZnEBqXjIbjb6kxBUY+RxjXjrs/Znu4UEA
WdHGemA+/1lY1auhptfa0Qde52jjzM57g0I/hPvFnZWTGKSSO+q3D5VRJszkKpxy28hAfxy3hWk9
NwuU3WxT/2pM/7guINdN7rqRrHinNUHLy1w33bi8SNM84uZEikZiu/L7dMFsLpp8OBFZGFhGvHHe
mUOR1E7IZxx+arQ5pSWytGBA2eEyiLuaQWNGK2kfVGENcSuLT6mXGIDUuxxKekDZ8lhICJH46wZO
qc+6n25RicJErtg6Y/8g2irplPipDeOlDfwHsyDHda63ZV4eidseHSe/aVvrZs6FFSlKwRzEgSv8
+nY02QN15BPt6Pvq09+6I7egBD8Ggc68oIN2RV5ksFJI64G8m4L8Zv2MSGvTd8/Mb5VgZ6zcBofx
ta/4Q4MaOORzTUNhFx+ym5aoYOoQ5OaQBTWAnzAOCBtX3xm8/XAXqFkF7oGU6m5cMO9vx08Dfm7S
xXnwfLGdy/GBe/7RWvWvQIHuqujn4pO3woAqbAuNmFsSsGwx0fIdLf48zBPUXjuQs8e5CsuxGuM5
wHVAPZhqtktjJebEHnTv4y4w6gcjn07+OI5PPYAlocWK+9KGPmaubQ49yHKjPRRCa6Ni+CicbBTn
TYPCsUG3CIdlatMc0MCo89xPb1H7ImifKk3ubYE5XiMLdsgLBEGjrO9K6N1uBgmAQg98w+Tkz+jM
vmkqFNLL5V405aPPyEOXT+YG2HK49DHrMLgSKSfbzFV7IzsYS1oYlEZVMM3RQHrcSUSjpukcGQ1c
3EDi/z1o7JhXzgMg6DgCBZIN6KOOG9caf/d6SNxVohAuydb3l3Qx8DdjPf90/HlTQLBxw6wVuZ2q
soqiiqhR/ZL6hNsd08olgESe2dioN6tPyFn2Savnj4lM9wNpt0vFsrLvG4w3xFQse+jxEjhAo7m+
rJ4ZU71W0UxNL+4RukMoikE0qAkwS3IYpLgl6RP8a9jKYWHhq6lNoW00N3BGG66hzIlwFMLFEW5e
9EUOaE6UvnqA79epLPVLU7THvu8T6Y9Hu9e/QGjfBuacuY7OQ9OQu1L4/rbw/SkJZmQmZTDKqC68
N1Y5L95gbARBU4Ov+offwGB4NUmIEZvetpO1rVfyMsOP3BfOb+oAr4KLZ0OabudY3fPAHY1Jc5UN
pn2qXdwIszDQ9Owe7EBAY1iZ2dqjALPMbLDnFCYW224ikVerDIZ6R8yv39ZpfFKmv1NyvF0kxJDt
okWVKywSVpzt3QYhzkAYRyzae5q6IaRUW4zzp2yW3Se3xg+vELddWY4RXuUEC0L96ZfoXc1VnZYC
03QwH2CRm9MD/k7Bj9t+sel044l8gfC1c1Sleiq0cZM3ZM9le3B8XP+5aT4Hc5saoz7Oljzqtt5r
gg/Xeh1YMaLc1A5k72ZIMBslCjEtTDB2vTGtkOerlgEUaN1WY//bNZCeezPUqn1pWKG3WOm8WgBe
j6gNpgGS95MB+dW+Tc2+STv0p7KlQAIOKNeDaRY/zRZXfIP8AoH8dtXsvZpo1gbWhi1QRluYEmEN
lemodVHQSqvaNuj9hWYeQMLA8RGwureqXO/ZANDtCrGMUCDtaxpnB5dnGuZnURyKYjD34tF2D9xY
oIDcCqjXFsAXCa3ANFbydpTVDz7JF28M/AiGJEj+uLhvlvbRYjkAwAUCh0fRFVDFlJqmyoqis0NG
p5jZ1UFp9mxOyxAz0jzV0sVgquaPUJNmEYFtayIQ/uNaoa4Hxfr33Feg+jQo+80eP8bRP7VdPAYT
++XBwCBcF+N24kMGP91fay2hac6ZCNcRjbWVehDUVkjDLVP+aKV3L6FI3k5AIdv1naWRNOcTEk+L
mQoDAAec8YKYoWWxN7QRU0aNJ7b62G4QcG0CGBDN7XyQRvNoK6gojIUGDnhh9xA6uzHW/DHIq+fe
8XYTZjBW0bWRAyhcZArANHXlANKMHmgEveFUN60dTbn6CZuhEo1s+1b6egzVUj85XQGBYKJIFviz
jAPP6FI1uomS82l1UJ6PPQRPrZXSeHWWPSXddlqsxPPksXGV2gsiditMI1MDQ7YWsNdumrqE8PnT
tCcYNwTsffH6uypwPwOGmgPiZRgu9tVLXYk2HFcKEBntHpxVokM1D8jqnCBsNbNDAtWDYqV30NZP
3ME4YAiJ2NTwR3taXqp+mUO3BZ2xcocbNtZ3RM+/PYYcSkLaDrWFMM8tyn3J/Gi0lxYti/knDKj2
mGg0wLisRmSdj25Z3RuQp4s6QEPQKFnvMRsEt3Tw7bAYG55g9cjGdRNXVOiIaCPrAwc5g5DvwiTj
juSVRFvahpqx71ZxX5m7opSPhbFEwDs/1jaBAgWmnXqGCWJBAO+cR4w5cTxCJThKOpU0pLbvdO88
V0P7rjqoyDXeTUB0m9jj2arJFPdFRZ56rISf05aZETgHXKDi/5B2XcuN7Ej2iyqivHktSy9RhpT6
pUKtHpVDeV9fvwea3WkK5BK7M2/3RkcoCRSQADKP8UNA22wBr82lX6iz5fi0SMohXipY88gxuqSC
/ALrYDzNcFzZZdWv9X7OHZmoDg7lDZkb5QnaSnjGScXs4PqO5ytUnPJFOuhNcgxH4KaEWHkaVMu3
pLSymyH7xDMBBE4y21GCv1zPPSgVqrY2pnifRUvnQCkG1606OdS5CDSgvNhwiVnh6I1cs9HWY6Fu
UfU8l3n/K7K0xRYn5Iu4Q24SMgX9UfQxvIk+uSJl2CdZi9NVil/7vMVrWV1SbylkKL806WcxDG9D
Ci53m4NO0vaS3Rc9BNr6BPwSKxPcZsQBXJK4XWMBPKnt8lVXyi/RnFBRzt+kMTxYlaTbpVQcSde+
oQj4PuP9OZsExVOCWwoIRy/EAKQrzj6stPYTcXlMh/YtmbS9StQnKUX7QquwkOfZFIPK7F7CKn7I
ocVlG4MiOCbELVejiCtnIlu5kxfQbiiz1oMbVe4QHL9+bKhvqS6lQTpEAKlJJLNDZTBspO/X2rKg
zhRbK2MRn4aiW1UKnlQ6qrRGNWpurU26Myf6wRDSykFy3/eRtsf5MGBnpy+pFr32oeLWAt4TWbhP
wvEpaaeTFqPXHyfJV6mn69Isi30LqTusDrrZlbDylAEcxGZudU9C5Uwzy11W1mupNp77QX4bZ+M4
lNZHnWMPJ+mmLHR3LCBHXi+vYV0/CJp8GNT8Q+jEbWFmW1S0US/rI4j+iy+mMYROnBfHWi+RD3HB
GZctpKoPCrbmKopQlizm4tNYDCsYQuOckHwv5j0c2KFNYETbuTU8oSf7pUM5fVp2k1LD5AidmrYc
O5CogMoJk/Q4idaf2lj8aihNrzIydTdo8ntcKDjydEDMqhlqZVisrqgW6LII02sU4syfC1BnSpIX
fpaMih8tyHwm7uxWQlZxS0JnnGfNHkt4bciN5uRzf1CHElyScXyqBt2tchSp8lr+xyzDrCZcPuKy
foYKv4k6bo0djY1W90BcAoCDY7cw9m0816Cq4CFtTfjzBowUd0RuJ7xBAa6ThnnX5Tqw1Bq+bPih
RAN03MzIL9MeZxs0KGF9hE5yGtVQiW+Ut7nSPXPujvUYAuLSQvk+al7TMKrspSyRFgwvjmKUh8I5
MAjypxYt66QVDkokPlYF8k4vrTVtBgttaQ6tVb2L9bTtGuEtXkywYEwBvblp2+jiFwHqw47m1h8y
HeXnCns7EaJnBe1S2+xkA0Wy+VVJlDPc9ma7GHs8TsqkcKI0b1blUoL5CXY2eCIJGm2Z7AoATzlE
XEoH4A6cXqrsoqO7uIuFKg4SL3gHLQpfCYKgQhFbvlDjdqAoPUp2esTDRd6AUwCjB+MxPGhBuDcY
FkCthahba6l8iqBXKkxfACrYzfIu88AUt+P8xQIyeABLyaF8C4WmU6J06PgsKz1KXqHAskL1koPb
+EYh/0RVoMusWOBxAPNNpeB+ggI6WBfqIZHDU5ZUajAL80s9lEjoTTy6yZIcrbmOXkJZnxx0v6zA
RNUE0q36NlZNvCmbE8zFRNS4l5epVzyTtiDDkmhuRuRAr1RQqaYAqdptNNWXCLq4AsEdcl5GxY4N
3ZWM4WDq9Yc2pDujAqcqgcPbSp2FnAOUu6G9gXEC0gXcMXVasxRmnGmnw9IF366Fwt18QPlXWVGZ
lXzXY+Xbuk15sVHmqMCTcCgWNz/nRWiKJriAd4QxjreyFYWThWNH0xLbSml5HXDwlueVRUdx9TUh
CqWqVOxD0pmv2Roi9AbmRIY6qeTLXupLAAy/aAGlVKI4oq0tDvzx5thABIKGDYSRr+AeXVHh/Z3k
8mmIli/g3LcJ6sZaJ+4Az+cs1WvQBb4g6LAaFKHBAmIB3f0ABnXfY2xh/Kbra7DGOd/pJqgUFudA
OQK6DUlEZt+NbdjGZJClUw4hlo8OLhAKTHnRMRgBM/Dax8YpguX9Pl7m5gSa4PmaIGxCH51Zly0Y
Ta3cq1gcZQbxwdbNsngV5aLXDYS3B27OILCIIvSBdRDhmdWhtr0IEVKJSh6qpiPY03Pi5f9Y0Mp3
8fFQU/WhwcGjTt3iQSBhg5tNnb2MKxMxMw7DQRiJdIoVx3ydIq+CV514ohYbsF3Bu+/TMJxyFz/h
tUTBkAJXUPMa+EQ1u8EGgHyuImP3/9yAZpJ1C3T0pFORvqbVup2e02Rz/zPeojZAjBhgOyDUZAim
MTHiOZO6PIFOKOQWgUeP69gxy2iX6OhRVpq+HgR4qkBMdNNk2rZV+4OEakFw/0dcI+QwTh3mFxAD
hdIPy8Ivo14YdXMKTzMKvelIe+O9XZgk6JZfBSLHPAjtNwaJyTeUQA7SJgTvkG6YUVulJEBXdMC1
sMEVrbViwH1QVrVJn+5AloexgPYnpbIZtRFUY8ZJPjf0OVC1haquiMPQ0q8oS2HTCQbIM+IJb5pm
h+ba1trKFGLbPITrb4mM9w4UgE26OXSHyHnGNY+zp66XFv0FGtCVmG8I+zLbd2l0sxCEMTvn2bmq
W0dLQk/LOTjE6++KICq8ktBdl5HCmSB5OBVqhJ7mycLF0B6SYiUOtEprdoG4UMZFOT5CWuLj/mq6
saQxq+DrgcQCn4grpvGI0n9Junk4zem6y6HSSG/sQ/UsVJkThjpISuM6rCFmk4f+IPW8s+x6ak1K
X0e6goUeqtIMum8hWWKlgtifrGd1tsOvAnoZgoOXKDr2+x6+CupK+Hdct35E/RbMvTisoR6mzIBo
9lCyGL3mpXskbulEe2iMOsIXoMd8uZUbxw4NCR8J2IoDx8iiCbuq1SJQznuIfMoOLQ96omJPTrlG
sc2W4cVtG+81b+vQXP9z55oyrn3gtALBCHsgZk3NyZQ0Sd7TcUq+Su2W0gCmafBqy/Z4S0IcunST
Z4CZzhDXI78SPAT/HVWynz+CHlgXk41bqTWhGNOfdE3whvb3pOF90nOxlNdIShpGBxlbxQXXYu+4
JYl6UyQ0jK44RfTbNF7Q4nU6mHzPFdr9sbaibCwVgJNeOeYwmyk7vCdgABijwt3O9WNeRg+DBtSG
9nB/k9EEef0ZIGZkqVBOkFntrjCWW0GS8v6E9plTxFCiTH4BVok6HfAolsQ5IG6cxTickLCRQyhh
hb0FGw1q+pJG+lO8jp56T1nLGyqKqsJaDupbLpr11IOt3kle7gquxkmWN1jjP8Mz3xsYQ5K3KUar
QrtA3JcOno8PqJxBMn9c8a7dN+yofkZjrnOwLRz1CX2P0/AG9SYXmn9eHliOEQx2chScTyMQYR+r
t9wrzw1plZ+R6aXvYl1ngpi38YjIrdeto0Oyqicb10m/O08rKkwn+/B1g3KFn27IXuHg5G88dX5G
Zw5lIVmiNkIZDYwTgIXW5ibGyIUD+piwGAKcEdbcMcBBNpdyeX2XRaKGIzh6YJQsxN6fF0nQZlm1
+lP0sfhdZYOgj3lW/yhH6N+9yzY5wn4a2ezl/h66cVAgLJQdLHpph2bOz9mOLWIYw2L2p7AO96qW
gAgAczuoTnETCf1LzG79EYlZvxCVymGubSCR7FFdf6T+HjgWP2b3+9665gnB3xqYKuLNqhjITEjU
PwdWWFqVou7Sn1IAfsRsqyevYlZxXj03MpCC3KMqIB2K8C1hZk9W0JaAmjB2CUqrBLCRcNc3wKue
OoBL7n+oWzvyRyxm/iqhJqUcI1b4K94Dm+yBDbqePZhJ74dV/TmIyEFCkPuW6vIuardyD2JjiWho
FsPQmHn8TGYlR2WD2NYz9Kk8dOlxyqGITKVT+ALAdCTsSkHvH2pfUMLUNJbdU+hwwakznOld2sPx
9VlIecqCtwd0EYJJMrKEl0QHQur3TUWmPiSv8BJzqRK54OpP9z/dzaUI921JwwmK5xwze51St3nX
YWsbQAF0KDPOCgqR6FvdD3N90wVX6SKM/HPFx90ozTXgTqdSbiNv6tEIkcXXThtW5ZjWjpaCdzyK
E0f64ObHuojKbAFRB3pdmmjeAnpcyyBeRnh+VjeuIBgYveSBz6gqBjN/htwmBYic/Sn5QFP7lKyy
DTLjSx2EqEH1bmjP6+yFGslG7sz5dN87+GotXsRmJhVYcrWOJ8RucB6MB6CijsNvnAa2FRBv6OFz
cP8j3p7Ov2NlprPMC1WcSxWnfAkF1qV0q55TNLm9Gk0ZtB/osRnsQzcZs75NscVOgISBmbFpIrjv
iH/uD+NmYtT/BqFr9eIQL8N+gPQNpk2Sdp1ik+VrgDZwDQccUfHuh7p1L8Py+BuLeetkRIgjLUEs
SGvPeHgYPsg7qAHtkCBdwUt7v/1UGlv3QXOXHOjByaJd8x5ct9fov37Et/7WxYCNukafGOhy3Bvg
BE0dy2Wvi208Chz5wThEO2qsIMKh24dH7oqr73mjmIDNb6DPihqNIl2V3/rZ6BY1XHAXTuE6nQLl
51QVrme1bj52AIgTuT6ExEKNVqun1ZKTANyszgZvz0/7+bmrmudBgXd0Ew/vpgpnKKMU9lZIfdri
tkE/DnBVvfptzfm6q8YHrSZul+mbThBRkjWAAgMARZFr6EQUCSg2yStalzsC491GW17NrH/ISssj
6rhVi1aBZIGiQqxZREk3AZ4XmIz1EoNZYpnPojRuekF/bcdWtnUdhj+h9NDripct4bxthhC+B0m2
ikyD+JDW/RLj6dhaxpvVFaD+JQe5Un8rmXkYY+OzTEOoKcOZ0y2yqLejuNqCTXGeFSActTh/ECoj
9toI/Jlu6f8o5vwCRHxppxPaJQN6NUCYA+KOzlAETlS56sv4Qc3z0s6sebFzMfrs0/ZkidGT3Jtr
WUIXWGjGyreqdD1N+VpZqqeRmBKaOrBVGwprga5igtmfgdxMlW5lSViQUt9D6bgqX1J9muDDDexr
K36Vca95WZ2YXmrqq8Eq/XIWQM+pjYlzbFwbLGkwOYKYIU53Wntj3zVLWso69bF5xZPtJYps9bXd
w7pmH71ITvKur9Sz5VqcevT1bYYGRUETlCsJmpNssX2cR72rprB7bT11Ay4PFcVfVjNQRIVjq/BH
nbzmqQtQ64d3DidjXB2UTGwmp08LCHKlZHWv0bLYv6blSS0fdA2qd4FVF/b97HT7ALnYmMxNIyLZ
3EsdLjOtBxOnd2mrr3sXachOPcUTt7zz43piKWMZJS+UMbF5r2riimB14L6N9GYzuOYGzycn+9Wt
Gk/034sDNV1Cx9A9SryHEz2Yrg7Ki7j0YLtIgIrSSOGgIwGJwfSm+NoKlUy0bEbcSanxNLhzPPOG
/2VqTbSm8F6inSkmpJHHKCt2yLnfdjKQJoEStQ3IHcTL6wfyD54uwK0nGjjN/4rHrBvs/B4MR8TT
yeBqXfvVzwA1lLoh2JXCLeHdvAlcRGNuAhCe7XRBRDQxMI+aP+4XeDLbg4O84jRHWAoceE+m2xMK
U2YcIDokYVmRE1HRCkscWlpiWGIv2UYbID8ewIGbPA0+cgL3YXFzjNTOCRFlJAR6V7lYNFJfN1pX
Y9H0SeUO6katdc7+u/pm38kNsnfof6l4VTPveVAP5VRt2v61XNaFqfqov0LPKAP4iRfpZh6Fjgle
77Rhc+UdOwHMVhVh3r/qx2YH/BygPVRlr9qCu1HYgPVIHxC5PgqcVHprhJdhmQRTSvVChAJhDXV6
FrLYm0PhbGXRTu4LTqPmW7voxybHbF7GYmYTxxzJxintX0mD41qthd0sQJ5xnPS92Ie7hUBCWI7T
h0XXVcC7FQLaxbATS6g3QX4gAUl3eTZBPAazBlgPy6wVV21BawBaDcmqHUJXA62kAMojLYFrS6zm
WIjCZ5mJzwB+tY6lENPNO4AnU2qfmqM75QmCMbnAYcACaZGPVjdt2jQ7G2r3VYBcFDbZJ8SS9lGf
OE0u6+5SScDbm4C85jpYJLJJjliD22YW9JWYK7gSN+XH/TPgapXTWYN4NboQFiRT2BLqPFkJiMdR
/xpq01PRhA+Sykv7V5d6hMCGBakefULFYp/MmZkCi63gSCul986Kg2XOPJIavKvCVZJHGOjbId+i
YwXdGibjDkM/pUOqtq9zn9vGCA2yCKbU6IeWOS5rWOJG9qSlx1qFY1r6UYPqnoGDfH82r54WFA2A
pjneL5p0LWUJfmBXE9NqX8GNf5KbYT21yWMbaRC/0qBNqv7jfrjrj4dw6AxS1WPIIbJF5nyCDkyb
a+2roX3FxVdRPt3/+9fb98fft6gS3kUKtDL0pxqUx1/1AQwd0GRBefaKHFe+r/uB2FYJkp+OKjnk
K1SUrCBiwXy8ykiKdsYiPTck2bQACRrQQ0wj09GiF2HJ3EkZ/jSN4JRjA2RO6RmLdeyM6bOrlGfO
T6GhLvLIP38KnG+h/whblSsns7yU+yzvTAkss9ZPwAIrKjDNgSWetDgYh21H2UYhUOFW+TIYvFYv
e0f6Do8JwCLGs5H2D37OORQui8TUyXKWsh7I8OJXg1ThQNUGbzbTKmw45OHOkiaRS2Bs32fq21iK
o5OPA4xu8hgMlkkV7Lorn/tKLb2uMmH/qIS8bHtjkv7+SjTPfv5K3P3nKU2F+WxieztVCvvIyXhd
4oH3NZhd/c/pgMAvGlm4Sl2VSoFEwsutCOczWPY+oAW+OgUTiNWBAZt5CD9I/tS591cAcwW/Cskc
WvgZSi2L2XKuBj2xYbwBJCXZQtWotMVQ2FeptFJCwplQJnNcBWVOr0GboS6GWT1nivYRykDBKTXJ
XKEbZU9o6wE8uyLnFAZYKcP/DkqliiAABYApnfyL/T0TEmZqPszn6W38Ur+ah2QFktXG8MGu8v1h
RV2mD+Fb6TbBsCcH7VXZyK68MjlvHqY+cfUzaJq7+BlCNsAMssLPEDegywfDqvfH3f/BzIA5iP4Z
RwdGxpLx3zDo+hmHqEVJZKOfz+Cl75qH+kA7R8CaP1ib8EF028IGJZozx2zx4yooU20yZuhNoKE/
n9N1taaDo2VB8AMDY31/2d7OHBfDYzJHJoLFk3QYHpRQjxBVgCi8DeYNvIrod8welV+zD3UKP3z6
fz4+2DF+V8EuPmAJ4d8wnOjETuFuiiEHmcanRIXZ0Fwv/87u/DtK9qToJzCo63Kez5UWQ79J+ZUk
wN+I1mqcVC8buudR/3e25kVE5mk1dVa3JAm+YCfBdJ0s4GVBj8WEBoW+b1FH43xG+ufY8wfCbv+z
SllP6QjKBmSWR4RzqeM7uNIr01Xtcl0g38XBfxiN2XuZYUn9ILR0eU4uTFZ9QUUrdfAkD/bROahh
DicgZxPK9N8v1kquxIkaq1grs6MHiwsaheDQWvnoA4awkvYQ9z3wSpC8mExGTyAGQYye7gywT5Sp
8A2o29QK7+Bg36hX+4BJMODZ9CUpJ/rpBrc/wAQusDz5U3IaVFRQZeBcz1ggD+KBvgeSOg5HKAJe
GTQAvFTjCaJU58iEnlPfj9MOvJ3fna59Vg2YnA0ODlDye90dLAi9FgmUPIDK4ZzR3z2OnysWPwOP
SsCiVQiqsdtfbKchBcFtOKPSfTaU4QkaBASqG6LoCguobUJLQOWW2xCi9cm4iisyQQVohkiJaESA
+ndoa7WNP87lH9AEwGuZCjuJ0m1WCx8SeOzJHJdeG0ICDHDyT72TzlneVJA5KkGdkkjp5kqDJy1c
KlZj2x7qUO8hMDDvQD44NgAO2uCr/gJ8HvIEIXmciuSoq8OxloZgCaOzqqS/0L48tSUqbuGiHrVq
/KXWgDRHVfrUisYm6rVTXI3b1qjfC6JhQARyB1T93ANMX3QMGbwy0jaiXQ3LnvQtagXa+6Bqb2Kl
jG6X4JEtC8vW1PJT3UA0C6Bp1Y0hderWpXqaic47dOhC+/FFsBYklEyhxmEAOsgijxod9S40hvJz
dJLhi6g7/d7wqauW5unPsH+BSYm+jR5458B3broXlznsRL2pwHUe87NSQvQXNY/nXldlZ0773x1B
PaquX2d9BQx85GmZvDWEEhKqeXyQhXg9gE66hPkG4Ba3VDQXROBns22CEU45JO92Yro07iICsM7J
SFcJl5ks5txU0Cbvqg6TNcIpPf2Te9OqdnV7+kgBWu1XnGhXuYhGMwEsRDXbkNDm/Zn/JDy2UxAp
c1xolbfFtXzAR2uwSJzMobXXWHTiX+GBm+eZp5xFs8NlWDoJF2kXStooo4PBeK6/DMtOtT/RStvG
rgplLojDNW7dB1pjL17jDCBg8q4mvEEzF01oci8VLQRh0JPbrYk//S5+R5sEkBlabg5F26ps7tXr
6iXHjJk526DUky4krvJzuJcdYGU2YA3bysb0443u/Yeflc7AxfwKaV/kVYT5pZ9VW6drGpE8ZwHE
OdEG/pTdeaVy2tvfd52r7XaxlphzbUb1xuzoR9Xs5Y1aH42v3Vk/tQ41qASzzjWO2qZ5EmGEXG4L
KM9xFjOdwHvxmfMOxbLZSjWs5QZAwoTYbcwDsbAqu1frlskodaf0iyAjRPfZE1tag9IbVH4ZFL8V
4NnWJdBsoZP4vEzGW7BMTjAK2erMpMvPPdaLcbKq7SxzEIJsTZYd2vfL4WLJqPoyaGLa5Hh9gc8o
ufNk0xQtF84niKezbfoldOR+Z2fOUqWb7c5X+75VXMQdLQQeWsQdoegIhqeTe6FbnOlWFF9qoMh8
7v6n5YB7IZnskwAKWhWQjMELD3osG6g77FWfLkuFk2k434190RZNPc+yiECUkhRGq1b46DPOh7sd
A9kUhDGR2u7+3Oq5EAL0k5XY6jVtPr/n0EzrR87e/l9Wx7+iGEyFJZNCtaVFge9nAPZ0IJ3pNXn2
+113gPqbZ6x51+TrKtx3wvwbkzmbVGi/6NlA8vPgR6txnx9jyM7B6U8G9KjQHfUc+Vz3RM5sGszS
MOukt6wKSRoyepv+EELr1A8foVb3HNpA3x2VV+h68ioOLMbqv/fe35EyB5I5WGOaWxlN1xSmJq2q
c7jq3Rh22CRIfnN23O2D6G805iDSumiu2wYrBlzxVfEcu5/5Ol1VNG8F90PRtXe90f5GorN9sbd1
vLdnAqHcsxmNziSE9jTFzgAnZegzeKpxJODnRbxNx12rzDkEYUtDDTuMj/QCNI2s6Mtou7e+Lo+R
WBZQPoxX5TSuRTHcdbimu1VVK7aoh3Dm7eVV0s9Peti1nHsdb2Exh1NhxKPRTVjMeDzZSvmW42pl
jO/351uny/PehDPnU6SLrSnreXFejDxdmbCX9AcY5jiNXvmFMhxiVFEhWSCsILsLIlZIdjlRN7MM
xIbUeEYMdYbQ8kDkdDSIl0sROeoTVBsX6TlTx9coqVdwN4QSw+QbY7ZRh4p4tYAGylDL+wTeB3a2
FCXAK9Z2UNuHtjNW1rSsu3ABj3wG619o2x1I3g9RvpxkJVdw16xf4GJ6SmdQy6ehPs4TnjC5NYn2
MKQQ9EultzrVMkfD320T7SWfknyVLhUc3HUdnOF4aNzCghX4uKTVZqhQAbG05lkzw8ydWzTETFBI
7s/yrU8JvzWwGnT4TAHk+XNVS2QgRdonUGutX8ZFdDLoE0ZiyIly64p8GYXZO22U1yHYyPk5NV8j
qnk2ucVcelYpcwJd1wmQZy8jMfuFVIkiK0Ocn0uIhW10VHjyfbGVAvoy6x/io8g7TG6t0suAzF5I
R2jEo0ZHkID6j+4hdTPnE9p9H+0D2OScfceC5L9z62UwZkvEoUGsWcPXgjIygRyDnT5aPnGHzq4D
oJCgd+AOFKz/MUGV2YbqEs96/LoSyswvc0LLiS4ULUBUOFNGL1nFL9mhfKod6BG6xq8EscFUfo63
VcAFI9+6W12Mnb3Tka4LYbLzfWoPrrLTVuBCBolDrZCqX3wj65sn9mU85sQWU6ucqxlzTU+W+qjg
SWc54hvK53YX0Ksxz92VrhQ2310GpCvt4oBZei3rOlEgZypx1FMZif5BVr5SJBNLe7y/7W+eK5fB
mFO6N6J0jOS4QK1Q+YQpZmErv7stLN495SS+FEDV9lvu4uF9QibZKEUI1yAJUwrsgKf41eMIDLu2
L1/mdRNELvdufOsRdTlIJu1AoSOvugnx9GMYtIDi2dAFKGjNfkP5B0bmhV7HObZ4MZkE1IxCpYVU
/nrJ63dYazwM+cLJOTcfp5fjYnKONBEzLkysFChozNALdvEsdZVDeEqOpjtspM1wQsEBqEInPPRr
itXnPU+v66M/88B3nrhYrIbepdCppYs1Omgp9IMGqHqNpp3v62Zd6I+1/qfB06sLvzgL99Yukcy/
1zAmAQliHEMlBncP+bj4Mh5Y0yoMCnDOUev29WfJgf4trvA5l7d76wy7CGwyrwYiaPHcEAQmOzMA
xvgTSnixC8m5ybGCHkR3SKb2W+GRl/hundCXcZk8pClVLVVRTi9bysaqVlJO++XcUt2tvXkZhsk+
w2J0Y27g2k5JnOOhgviQB97VZnTVAUC+yOS+FFgqMvtSMJkcVGk9dNsGZHTagBZPy5ogLYweuAR2
dgzXjYf32DG28U3RLK4f0JZ3OIvp9uP5X4vJZBKS0eXojxf4ppRcV6AtC+MtGAMn3P1yKytczi6T
iYqoHOIJFsdnsJLtPDmMhPNy5gVg0o4izJNe5HR1Gp+kOBDCOTC+rcXZ0+lyBEzOCRMovKn0WVeJ
meXISRIHQypJ0IXD9dXomg88NPF/Myzjyhgq3BC63+lQJmwga+6oRfRHhgl8oUi9i7wQ9FpnroAq
gqCHbjx2XXfWLCDLIiqWpbzVhuVBMSyGmhtsV7ppWnXWcozb8VNftLWGPp6dh9kG9nOBmBicCj93
WTKXLMjqyGocYllGMEZBhwPVTfier6n7YvEQ+7oLlPJX8yHv8odig3azw7/s8PY8k+RgK5pqU4vJ
NiSg29dm+bIonGGylEd297EIJJDoIDSLp/pZxk1OPkGoCf6ZT8kO6A8Uq5Y9ZLidcQWlwX+rYP73
+Lpi1Ipw6K0aUPJRCxkSsNS//b0gypl5EJq3zYfkMYEIE+a94Oacm6O+jM3s+BGC3DP4jjTNmYFE
D05fORi/v3MdGvnTL+TxVbvh9hPpF2O3z2VcJgHMppUXcYZ7c+vpaH99gS6RwrvlQ3dq+MLhRjI7
S2BCZMPRZdvc/h/eDrcyxOUvYDJEVAuRtXQaKsqo8ybAMAV5MDgQ0YN8b+zm7ijgnsB9sdw6NS+j
Mmmj62IQGEOMG05mm+xJnO1kBeK019lQvsQTzS6e8FbhvhZubaDLsMweFsfZ6lU9ys9ZtpYHCD+3
J3n8B+f04M0os0vh6FQZkA4hWMeUMKwBc08t/j6htkALbMI7j7V7s7b2d1iws//5RCCxmkh5qZMz
WfdgYkIAb5MHNfiLku5TPi3vmnd/hCrbUcukYlL6Cju11ZT1ZFXwhQ5X92eRF4K5dxSQAY6M2crP
EHqTbG3pP+pU5MBMuPPG3DQikIUNOAiQ78tN/A7tOHwp/SV80P14snlEE86Qvl/xl3djpQMuCUWr
MxzmbE3acGl2vNcbCwuYixrOlTSDysf4pXjpXiyfIiLUNTSB4DCyggYnd0txUqf6/Sq5GFbfQl+x
HPCyKWPgSya4ya4s+B5BkygJRHibIItRcIsA2bMj7ynHe/J8H9oXwdMmFmWUwGgeQeWDrOEs5RDZ
AayAJk+HPMnPtBogHGcXOfwfhluM9v2Fyp10ZhFNRQ85VoInM/qQtNlq+B1EXdzJcosvaaNtNKhW
OzGsmERO5Ps5FM7IP3e9FZfGqI20xDTnXgK1S717a9XAvT8+zqpl0UPQLpWJUSBlEi22kxjazW3D
GQgvBHMEGa1UaQvBlWOEclYJ+wTYo98fxP28D4Whn1MFbXW9F2Ws0bHezuGX3K0FPreLNwzmcMmM
QiAFHLXwEoR2ulp4OvxUYHAcjI+9qzikCqjDAXcDyvTv/u93CNAKfg7OaHsNUoJYgOkakrfNYMOe
KH1p1qgALmdzLQV4q/lwa0MnawnER3j7OrpPNviU8PVxEpSs/qPJZnV/5Liro9nCZEM0dh/jvq+W
ysaIhOB+GN7GU9gX8CLOcVJg3OiDG58SSn8oOO7TsxSEz/kLMA6/UTv6cz8o5xsr8s+5XogOUWAD
u8Eq6Dy3NhAgnN3AO5VYIawEDt8ka7Cvi11+UFHIMHe6DaieXWzgkeTeHxB3FumILzJoncnFBBfB
4hzvhrfRE734c1k1Wyr5lT7lf8BA4LbMeNV4hbn1xkWdVp2CLycHylu2XVbwUgGTbdzBcgCERC6T
jffVmARTl4KB2z1O3tZrT/FLDhjy+EplK6y99tUsNuhz3v1p5R1MV7z62OhA8cUQx02NenzjKtBO
hoSNdo6J0wbNavQ1E4YTdg9Jt4DYDYGsLuaa23flnBIKk5XAThM1gaAi13pNBJ0QWB6oH4Wf/wMG
KyN8HW1r8frH7hWi/5w54N0MFCYxVZ0aCQa26NncV2gIxq70gvI1gVbh9/d+QW1QOTUb0Cj40PPv
u86drMhS8PW4HsJkwAeg8CDYrsWPeNYFcHQjjzFqWAswLBBjhlyEjjoWCGk42H7HHK0KztyrTIYi
oGzAfhNvq6XuAY5II7ANTcWLYMs2kjjn5F3OKleZ3KR1jQHOOHZyFh9jEPD1aP4PIzBXnaFOlaSC
xgdMPeJHVNBXi8qTmro5ZSgygHEKm3RDZ5Zr25UJWK70QgeKHnjNbmiKL4b5IZHf93fozSvBRSBm
cQqkbCR1RBt56iffKt7Qu3ZI/XU/yO1c/jcKiynpWqFPdFr2r73Z+ZbnCUpHfMTlfxdveOi0717X
1Zq/iMasN7PAXcCEaMhZgtdYB+e5Hmob+gAHn8JTlNCHKMVKjUqYd/CucLdbkBehmcU3GkLb9Ra+
W+2ZQbaNP2EwVDxCDc1Gf8yDZzbMVVQAD8UtugEJV5f0dq65iM8szaUIq3wQQpri4UfUrSFQVttL
DHzXdE6CfA1ZmBz1K7h2rTSFd2LT6+O9eWfO0HiYpGou8ZVhQvcIx9xN9WzBiBNckAmHTLIe4ftn
C6YX+dxPztkvBnOUVqVSF8REaOEZRhqetiXPcW+XgQ487exCaMNVJrz6eMU6Xlj67xe3hmoIJWin
K/lZMrNd1cDsFWZNJvzLjMTiJNHbN5SLT8tc3svOMBY5pPe80/ghY0VFx9zpbADa3kIbPkFue+Zd
YW/fUC5iMmmoySDhEqVYzsazGaTvtJEmPenPkxc57XMRCD4nT9CdeW8FMdkongHm1CeMUbNBod22
QRaMfrsmm/+/SOY/0QJ/x8Z2rJpEGsAWwtiqt2I9vUggLLiRJ69rbFIc0w4gCu+8Kxgn27KSYV2R
CD3cSVFlTKEBPTyrIs7DjgvzoFnmzjSaTBYiKVgNSoRpnDfdGmA6N4EcsowaWObCnINTKr+JvYcQ
2v+cVWyjyki7XtcBoD/re7TL/STBG89WHhYfgoDQYSsD2NurqEKkEE1J3srH+Q1d14AHQONNLZN8
Oum/SLuy7TiVZflFrAUUFNQrY4+a1S35hWXZMlDM8/D1N9C997gbcZozvNhe29tKasrKyoyM8AOu
I112lopHrv4sk20ijCsebsXBzRvKm5KBpKyADS05sspizUPmg2fzqV67/tcuTH3mWHr03mjCgBWs
UfRTzMbl9/UGvZhuf5e67OX2sVvxYvrMs3TQKRRrCcbyAaIn3Ylqvyk6zfI4Xpm/xdDsYqfM3ElL
Zb0lIwJBaIlDMmsArkIQoqfbo1lcJBW96SA/lwDcml0FsViHQ8t0oKkqBH/S4PT5DnGgwyAkI3Qr
U7fsIS+szRaqlaJaUUokaCdmGeizoarPACPNbabisSqEZuSsvlWXRgjiQSjyioyC/20W3xCB8gYI
bg+0WsouPoh3Uz+bugHBa70Z7qODtOtelE3yvJbvXjpil3ZnbqVoAyFLFcU7EZLd9woq+gpV71iH
l93tJVy86y4tzcKYKCpjHpK0RTVGdyEaHlthb8SSreC6Gw6+yX9EugOeaPe23cXn6qXdmRNpoXvV
geIhO7ORgaknjZ8zRc8NXcgAQG56cQM/+Esk0UnslQ46zhXY7aFE5voQZYSEVgpt1EqV9mwsW6gp
QS61lVvJEH25c/EEhKIfqX41SaZvbn/32oaYbXk/jUUt7DUgeXS/R69bfI+e9hhapYCesBS1yy5Y
zfd+v6qhWzLxUCoyGMSx0NehD7TVgHgXkv8tGjR36r7eKGj8KJ9Kd02E4rvbuDY1O2PyCIW4suPg
KAN9Uh0wSw5Xqeq+Yx2ubUxTfBHJeT3I9jUvis9JGZtE++TRO8ikzK5Eb0L8WiZ7ZYQk6Pn2ui00
mVxbnTnEUiBKN0hxfJb87KUvoF1AB3Ez8IlWAZqHHfTDmh7NEuiQ9eINrRXEJgJK7Bl5C6v4WR4j
Dh/j27c/a22+Z1GY7PfJEPv4Ko/dQXYFyLA1Vs6vB991hDINfGqHlyGgApLf2XSXHs0yIMFOXOIb
jZXQ5fNywVBJBhmpQvjFJ+qjFPThRSiinlI/NI0mom1Tqa2o7x4TAkq2Ooe6cpErv7og+q2Q6Dcp
Cw2HFgJ/Oa3tRlGA+ORQowa/GwTgMvopyOylBGetjX7Sh0aDAxOrDIrS8oOXK5AXHUo39+stScRP
BnFcKJgnB13pOCSO5V+kBdRwlMIHT5c7oxLT37hmEqPqclPnypso1Oh5p2NvtrkOpFc5dRgOUDmV
wDFYKwdNLjZeIv/0BXyaHFQOFJkfByEEdfTogQq8Qc910HZWlKKFFW8K3dTb4CAiQIWGaIp19xSI
bCrVj6xeez19v/+vF2Pm9SQ+ZjnAPvE5HPg7gdBoSV/EUT+GtFihZVp4ml+bmnkNBtgKiFFxzPjW
32S7iQmSuMEm3a2VxBYu5mtLM6eBroC2lRRY8o666++nkmYEMmAoYn61RK+V8qczcWtDz/wHpOQo
eM/06BzXIbdbXws27dj9pELZGyOHF9Ez6UMN/VcglP/9zn0U0y9P08yN9HVY5dzDdak1Rmf7e34P
ZU4GbyzZwKZZa/Hi9OO+jZVOQg6TVMY3VRCx9JUc/Q0xOpgl0akbaQPixoPil1soP/RmI4UvnAnb
205p0VfqkghuGh2RD9q9r12GMCRMLUqCRw0SlxvkMC3hJ7/3rOZ9wq9PxOs+QI6Qml8JRr4KiPPh
Xhqeza48kMGDhhCifqhbC31DTdL1nzwGpWggJkDhqOXgBirjliZDy6Ljlg+yoi60eupZUkafAk/d
Q5zFUcWUWX0A3V6lsiO42Z0H4Vx1lEGPOrxDktBcmbLpNN368pkj1+NQbUofU5ZWO32wRwuKFw4z
g5MQmA0xUkh/2ICD7tbS/ksXCEioZKpqEKL4JrShJqmEl1gbn/0UIvAjc+mQOitjW3JaFzbm5bUQ
guJFrZcxMm2tJZt4IyEDkju61UCOFOoeSIlAtDBvbY9jV9w2vpBVlyaWrf8f4Lzmxny9gYA7Abbl
l+SobznIAC0BCYQAaT66ZccvdkDZkgpDKJFK2HB7LVT9egF+X9u/nzALxqG2AWo/UsXnrBAjk4Ti
qydlLrhXwTMhuwrZqNDZa+vsSabhvmSyq7PguR91PIfUZ1A7mSyuIQsibjy1MxUibKkcnKBUaUCX
FoT05ohBJTTbIFu/rSHoJ/LcSjSoHqJLXieJBTE7kGIV72IfbnMGjb+ag/yFjPddIh0ZxI2VzrOJ
L5lpjyawmJ5bTi3Wcwd78t6PK6fuQXAagXu30gCEdiWW/ow86EY1YDNIThSwtwiS8UoC8t4REtDh
rlC6HRT/9o1Y77zkYfQfFDaY+Sg4qcSP/aAf4uB3XDBHbzyDaOcqLSGeDmFsyTN4IJteVIICjpid
/kKayNAS9BgSddN1wiPNHmiYr4RRS1fC5SaZxTiDnOPwRf1UwFQdsp9SWQoKzv9BY//1Zpxd31mV
FVFZ5hPevcZU21MaC4mDD9UOH8gpsdi22wkvt0/A4vV6ObjZRe7HYjgqNU6AUOobua6MUgkNP8Vr
GwLOoAyxA2CkRdACpzF60qIPCCjYYNNY8c0rjobMLvlY1TsZctjxecya3ahn+5qvZLfWLMxuHd0j
sUKUGq4MPMkN3+tFuQa/WnpJXU7l7H7xeVxr6lhMQDm6g+7ytnLU3YRXW096ro1mdiHUUQvlKxnz
RWNmMhFonDUZoIXM1dVunBcc6xbMYYoG39+jlTey/V0u2S14fYg9bCRuSythwcqI5rVFIah91vQw
1/j3aoWGXbiula2+9DS8WJ95QbGG71DaBOujuPW2cgWUbWubOnjnblYsrdxpysxjKIEk15CujgEI
mBBchavjKEfm+NjCnrjRrPiwzjiw0LR2vWLTFF88fQsy9jwdcZMEQMlAuamIrBx0FaOlv1BAUPs7
ZI0lEx49qAzVLN3VLbNyAJSZL/HCHBm7DLtyyvrXLxW4yqZ8cfYgb9aeBcvBHETAQPEPERQEk9eD
pUFASsFH7CrdtxYAevIfaFKjPkXuQLwSG8G9esehz4XUFvh9u23mdBvtIP4Lij7T/fzt/v77IfP4
pe4D8Pp5eGTXb+BNdirXfyWIYxUg5tfb9ZY21kQ+hxw92OdA3HE9aoHgsi2oikAwCT41OoIqVq5/
RVx39aR6W9nFCyMDW/IkCCURwsAVdW0sGeo2wbuaf6VEpQNoZqY61eBAaXdSO1vLlS94gCtzszug
DLu6Z0LKz6qSQniSQte6CaGevDKqNTOzKeQpj8OMJdOodHc8FFAimgArnVU4oIF21zATa+Zml4LU
F5Lsj5jEsPIdPeYWxyZcGdLkTmZb8GrmZmchH2tK0hQzh459SzoMn/xZszW325afyn798lnI6oJ2
6O/GmPeoNkhHkrzDmGpLM0CGa5SdEzhQGwQBSPtDRzZm71tr22Mp5XBldZYtFxJeh6Dz50g5tMAd
TagbFRSeynktJF/o+rse33QwLhypMBaElRIsTX4s3Ey2vvgW+ON/bWp2U5Sc90QsYGoS1VBex71g
T+3FxIZC/FqAOZ3X79sEcgR4BMNjzmvrSlWydpy2SaOii7r2IMF8V9SfK5txecP/tTI7xtqIN4Eg
pdHZy8W3og1z8F8Xd6GQP8kxmCQYKLig10N5toNY6mYUU8X0gDgweaY6QkOElfO+NujZccejxY+z
oIjwhAVzvtI6g1KBGzhzbg97oZ0Ke2ZSV55YiCEFNtudUNFmQiDEOINtQu59EHgbfAxfkrIATBbE
ZWEDyhWltejA30IKyoNBckra3amoZqn62FuN2n3kI/+lEf1XrOV4ANQCrpEifhW8+H4k9Rrf9dLM
QOtXZ+BGRX5nflsXnRbSPumjc6HkZ0LBm9JJ5SnMpefbU/MlGDnfdzoYBulUZEAeYfqQi+PEu4Gm
SMcG57RvNqg1vBaC8qDj1ago51J+SIR2F0EHSzh52VloxL3WFWYio3WmU19o+jsdBnvwH1uaPwpi
3hhtP9poctjJzFbVx6wJwATXOGVPthytz1UiGiO5D6PEAHvGJlDu07wwPCideOM5qu+0cddAoErR
IHdHR+Ca9chNSPuKFXPZ+FIBZFZrfmsETLb74C1s2r3fQZAvgIwKqEluT83CdS5DFQ963NDWgU7u
7PQP6G3oUd8Pzk2DFsHgUW8Lk2X41OrPbUPTDfBtCaZCKsgV0U8zL/LoUiUVeiECI0EL2VQrCVTx
/thCOg7U2L43PokScmJ97jkdUADWbeNLGw0EwZqmTQKT3/TVQrmi3igE4Xmo+XuqMVNHS6yb8Jyu
xN1L03lpaOa3pwyZRqM4RNXPC600BytJnyJDVrDBGKturbqpfLeHtKmkQEF68qZkHoMOcSI1kAbB
wIKa7ZKMI4eE1jMUI9p9WxWmkuWilY0eaCPBLIkswqFOiVUH6AH0GNorI/IW1+VG7elLrVWbWtYV
Q0tJbtZdcS97yX01sIOvo3WnCpyvvHOe5CZPi33Pgle8l4NjT7PXTBOg+STpNUS6A9WNNF3apXWs
HUIBxN/g1nwAJqB1g6G+pz6VdqQO8Y3ostgNfgMVeNq+Z2L86ZXU+XcXHvMjQ7EFu07GLp8d/IT3
FeiCuuAcpZVRx/gWHY+u/vO2lQUKi2sz0zJd+JcSWfkGjgz+BXJGJ4IH15eEmjG8+Q+CW0NCdLVy
/31LX5uc3Sp5qeeNmGNk2jNXkY+dWq1a/AZeEtHRkBMz4123WXtXfr9ar63OYknakqHMJQw0iEGb
UTyGa+3VC3XzyQJoNaFqhbTBvJzXawW6HWQ1wBO5uIP6y6a2MmD2u2NfI/ifQPRQat/HP+GBDeWc
riZkpxFc+6lr+9MMXCxlNeRQJQYv83kshS2uSSR9H3TxzGJogwa7WOtXHPBCluPa4GyLSmGbUAW8
/F+hXnOHEruLZjZ3OIhAda6JmSwEztfWZju1SFpKcq4H5+TPF3z21LgeR6pZQWIVsTOL0S8QOpW2
NspFR3WxrLPt2o5oUU+ZEpxFJT9EKH8YIacmq4OTr4euREJHksD6IuUoeKU7wptjqpXOKIIgMSBm
6zf3Ge9/3z6236+k67mYbea0GMYYUk8BsmUgZtlMWVUg21ahIAvlpms7s8fRCN2mUC9gR/9BfvWW
bBc7aO72Z7qFGsqpOVCHCuawWaM0W/YQ/zhJ8/QZ4txab1oxOHs+cuzlXmobkyB6uT2Ja1ZmUWcN
lawuU7GwWf9DLx4kVIIoX/HiK5tnnjYbumFEMmKEDU/YB1q3Uxl+rzp7aKp/O1KY1urvhTEbDvFq
sQ39IQCTTaZJhtw86/JKjPBPzuBfG7MgoaF17UeT6/5KUm2DX9IHGPwt8R4sXZDzxvlrNh4zb6/T
sl/7a3QW6Imex4URTHrnoR0NpQJEIE7sqH6JcTFWBdpH0Ol22+LaXTHzpF3dZfnow+I4COZYoWkV
ZZv/wASd1FFRXkEpd3ayiqYNKyqR4FwH+pElQmywck1Kb2nzqTrFVYSHFf3Wmi0qLQlKipCuj4Vz
39PHrk63cjQ+VlX/Hwzn0tRsY/RZHlfQnGMnVHvAef7Da1YIjaTJzc5vt0sLs13Q96wokzQLz23T
VRZeychkAORoianfm4qsb9tQ902fNA85yjKbUKmk3ThCUTILNcEVG9bvQdYbgYoRD/iGyu9CXa8c
9iWHcvmJs20jatCj9YXQOwkCedK1wKn60m7R2XR76/yTqYCCH9PAFajNKVC10YO0ncxD5D08F1o4
AzVALSDiLkQN9NjavmISe0T+lkIgMVvzAUvHkYqgvCcUKATo3l+HGUpIwSVeFDpkC0WkzGA8d3rA
cuOTDVwJorfI4sfY7Iw1f73QV4IXAwTGJUjCMbwZZjexknZI+EDy5lS+RcZgxg+JHTj5XudG9GMa
uwIaoPQpf8yAh1hlW16oEMC9TlJxCpj2KZiUrsdN67IgWtGHZ5BtcqvLO6iWynqwTQLYgwBHaacF
q7e6gEqFqIY7UDP6R7Ws0HEyCsKuQxrBgBhXb0ZZ+SJmIXC5Yw49pTBn29sbZGEf4guRSQHtOFIn
6vT3l4FgxXnbyr5wCrQI5DrMGJtfVZDa/74VvEkpXqYoDGl0Nh9pA50kfxzYqc+bI5j7d7wkL60s
r6ClFooVMkFDO5YdbgwShDPXovOGNyyrvFMl6s/pAIAZFcJt5EmHUeSgUewScN2rsYZucXqXDpHZ
+ZLntkG7hVzZgQSNAz7PT2hFbbSGOl3BjyApGtAkH/sWhH9ys6/63hoVBVnYvO1XZmmhRozPpyo2
DIqKOhrZrhcj1YNe5HHifemJg7fKbBSjxHFRd5kji0Zs5v++K1Yn7SokmakMqd6ZQdZqsZipDTv5
0juDLiQHw8TtlV8KA/CDCcbFJlXYr7DxYoP1VAlKBE/6ibL8s22zg5/2j7o/bDJaWCxGT7kK1EnV
Qe+WnMC/+ygRNEVMQUkcGH2wUjv+2s+zqwF5IDyUQVBKJrXa6ynukwrwBTUTTsCIuqEubaD67EZy
eB82xNG8IrMkgEUNXBQvqU6eCDwYELTymyj/kduXkVd/Rk/bdxpaUHlgJgozKr8ZjSL7VGLV8LOd
KgV2pL/mQHvgbBlVCn0WPzbLFHk2sTAktLGl+mfboV+gKEqniAVXYYETVPUO/QtHKumHMIXPUH1E
R0DIV+RVFZuXmIpb5A6dIZN/k2oIbYkArVn2EKJmEXivhLwnyKUl77SECsPtNVzwEVdzNnn5iyWM
Un/oY6WXTnXT/xxr1hvMbx05WvMSC7fFlZ3ZbswJGhxCv5VOYd/98f3kUBCw7qrh6I4dCPi6rkUL
NFfW3qYLoc+l2TlzVdMVCfc4zBadbw/kRUPavPbvodaychYWGn9wyJiO+xAaadBwnLlBv00EOQCW
9QzGU1MvaivsQqdIxzO6zNH/UL76Gd+lY28PedAaNBFlk7LibuzEQ1IJmwJdiOCe+VET3y3q2vBD
ECUGwQ+wqNpd6R+Jv3JaFpLtMkJC5K1V5K+xo2a3QyLkYRRyop+0MSWGEgcvQdkBxMdeoXQ2SbCg
Qtn/9npAWSinb3Wo7LwGtFcDOXSy5nod0mlh8K60xbH3tFNZ9ODkyTk36woJJECWb2/UKWiaHW7c
YlNeZXrbgPX9eqPGpSy2OVpZTorY2Yn8EBf+ioWFyPLKwuwodCwgaADGhMjxZwigHJybGUFDXJGf
ovbz9miWroMrY7PzMKitpwzM03EdiKaAuK0ojHbSJj75JvgO3P79tkFlZXRzHqAozOsyJpydQnlT
yod8eCxGcii9PzlQm4KSGC3a3aXobaTgxWz4ieu/G3DzFXhj6WAw14L7ACxkFJJ4Y5SYZZM5atQh
5EQExvy7HvBxbB+zrxNbi5grJi+C99R5IP5VYgOZAzMLRKuNOnNMD720aaYLgAVI27YuoWA3U0Di
393ToX2JJYTvArMJduXtOVgKmC8nfd4rxHJWqXEl6yewgwxQ9YI0W2UK2WYKGvM/4OLSQ0M6xo9c
ARuyvNKzurKBv87jhactWyiuZmrITgSBalkGJlndwWsmZj6IFpVcRJmknxLIG2nVRzb8vj2DX6Q4
N07hnF+ok6JyqEjATmxg2WOgEYjL8eGpk3ok6TFrhWRIsb6vmmRD++49hLCZkQSdZEldeyZ5v+ki
+oi6JTfkFijA0d+PRfCq5fKu8Mufxeg9h1p4J6betmvb39zTbX1If9wexOI2AMpHlhUEChDEnZ09
kQmZFmmhf9YhiTwWBq9Hp9LBDN0rn5ruUyPu0DDU53/COHOiKoOMMb4j4U6GwpaG97rRJGSflfFa
R+xSQAX0+j++bA4KEMWKSUGY66eRQdnKUIE8hRjcRPonR85o+r99s3uO3VVs9NrGmd0FvdSDpLPE
sraO+KO2EmoQS9q0m+pd+SWGRgka69Wq/RSvf99KlOoqWk4g1jtbhYbzoskzn53iQ3uYKG1yOzlI
5qQ/z9a5AKafdsPaPBDgcuSVsg5rE6UhtJdQyMpfqsro3HHvu/EpO2Qv1YOINLLD7fy4DutanuJ/
DJfNnst5LmCrdTj+OYqkYSmAOEuN8lOSDPqDElUQs40aUwnV7piPaWx5JRhts24b4n2YxuMPJaUI
MmXpLIYeML3iHYAc4X2itc9V3gcWyuMgeefig0e9yEC/EpiBFBJbVRxCP4s2H1kA4W1wa7ywgB3j
gm5ROKOGoImvFcQ4zb5H6AV+JkcB9b+lsXaDWh+Bcn20Vcr0I9B0ZqRSf+ya/K3v+SdObQeQ94Da
sPohRt0Gi7HJlc5pkj63Qio+RWp5L+dAcvnphsaQ8ZY8IQEDmvKe6gmSArr4Cg3A0MjL0uqBnTJp
4J2gcvzB+XBEaYgYbTharaj8kErcHIRtacvgMVQQjNR2x8DcouU/hTFzdKlAwNrei3qONsWYQKBI
rC0BEmUc/UPWgNexUanqryJS3KogTu372qYKSLGR1eJVS+SXtJTegoR/dF1sl6QYDNI0qSGW4n1I
o+ehr3/iYSq9QdI9M/M6/wnIN7U9XwKBPUXvrq57IJEr1MH0GITq/dLFm/wEQb5z1NGft53XAtpe
puhyhVCzTuC75gAUIaFtU0KlAiRCDVQRDACHAmPcIx0/uQnFgMzh3bBVHOmPakLw/L5cA4MsFQOu
vmCKuS8uMj2WIS4Xlz7Aeli7zgZeDwVS8EvoL60pvyloU3WUM3tYazRYOkGXI59FgFQLpFDruH+O
qWdzKTFqxlYihCUvcWliFgIqYtJWwPH7Z6gR9ngdMhDPBVpp6vrnODVpy++o7Nu3V3TZ6V+s6MwR
1txvhrKH0al5Y7ArlEFR0Io+vRftWByyh2A3EqNfW8bJpc8d4sVQ54wPGhkgUc1z/yxKx8Z/JnAR
6krEs/D4utwoczjPGFZBIo6Vf2YqTrLK7wSNuANvD1GSrjxjF4BtV8dizvKQAkeg+gw3p1c3ZsNE
o8t6U4bsRSAStDtyqxGdfmQ22F7XTK8NcxZ1jaXHytLHvhTdBqnQ/KUBKTnEvGpDAslMekd+ZiiI
rLUVLb4gLhdwOi4Xx3AQB4I3BKKY+JBvCTCYHpgtIFm2k1BXXkfNLr0fECrJEvK9ii7O+V3VTJK6
KES6N9TekOl8DpKXoAF0Vsr2vtpub5+Jpc0JWUYYAgqMQnPmemyNkjSKoHH9lJH3OHsT+QEtrStn
/StROz8BF0bmPExck8pwyHvtBOF0Ew0wRqBE95xnqC0pz4mYWqL/jMSZLXPNM6txsJBaQj9rCgrz
xFDlwZWyeqMPoVmx2Cn8j1j9FQdILsZm6j1kw3uFjEPX7GQVDCAc95mHPjCz5w0QdJWZZ89psFaj
/mJPuzWkWZCRxKpK6zRFZpxmpqoWFkHTCZX2evCExGlRVLuiTjY1uN3aVymt71N0PSSQo1X9BwLI
FPSOj30Fsj2k76LYEppNKj5J7H5o76sidX1SWVH3MFbM9lLdjIeXuLnry1PT5Uexe1VVbxdw2RrV
R4XmRhUH/92umIuU5YyMvtyoyDXIheOLqiGC8r3LirUDvXTRXG6M2YHGvhSrwsv0E/LNLmkLq/bA
RR1wSDEDs437rdODExcJeLPuMkQYyFXbeqvarSKt7NG1L5md8VZOUdaS4dWQ+jZCWhp65/xXJ20e
TtSDVypxHeunOn8JCPIP9Uclfty2sQQuAgOJDJU+TB1qBLMJDVIoWNUyJjSz5d1gE4tsEEidEdC6
QA6cU3etAXkxRrm0OJu4gqgJz6ZhiS59JE7j1vv+A5yZD8SdBK5rNzdlVApW+qOWoD9IMPwN8uVr
v9VKjcpbfXrjP7P72ulsbwdJsK38Wbj+Z+XkJ8FFx/UOCuYyWF+BUtncnuklJw0UKvwzQ0pentem
iNAPHfgpkCQb6LYbEhCcDQ4ADm4/ppuxydaC0cWrT8QjHjVdkI3PLwXQ/2bZoOXaqVA0O0uGVyq+
q77o5PzQ+1Di0EEX7wnqH6mK74q+2JPqGc7Tphr/0Ub6e+T1R6HLjDbRzSp5ROOCE4fgZxuzI+nC
rdeCCpP9iNuX27O0HCxcfPZsmeJ0AGEx2lFOpKvcRvJfy0bYJI2QGXmATFAHEnjBoUp+hGrNygqt
zdjsKDQaeCyGsQGkBVo8Rd9YWtWbGZCrpF9LSU+X5PwyAEj9H4szOwM4ho2UeDky0sKPKbNe9e8C
SQwagPwd2LeKv7dVu+KwljfgX5uzRIKHh2eZgMfyHJIMrygfhBzM8n1uqJTvQNiwciMszubffMkc
HDmE8TCUVewDEkKtQPws0DcRCDl6LE8rW2Zal2+TeWFp+pKLaAuEHKLEI4Q/yamzy4cvCkOw+AmP
vlm7obWaHVmKgC4yQeLsseMD8NsDS6afYnDp2PRP5wLVrBn1vnnXVLD4tU+JDjZ6Wq0s4Fer1a2B
zp5ASNfoHvq5/XOSNw2kNdI/PAb/G6lfqzhD60HyORTSvoNqJKoLk2S7HTNIUWhdvdOAt0AL6qYv
GicL+m2O9K/eURtvKtPvy0OggkG/TyYKE/AeavmHFpCPPEx2WpWBG8rTd/EoPP8HC3d5E8x2pBgO
A4aDmyA9VD9VhMmCmdvxXXLo7cyC+NPHbXuLV8ClvdlGqahfiWqEECzejoHNQxuvAXpCJj12hKep
97O8a1QbIpWy0QGkjqY7Q0LrqSU/3f6QLxLf+UJefshsB8m9T+R+2rE054avCkYWUVMojnys7ikc
T5jKRspARakDsI7Ui4yKeXscamKOWm5obW3k0UeZoPWQgkEc2fuO+YY/PNagu6LaRhsaE8KYljZs
BdQ9gSySVN/y8x+U/krj4hAB9BghiE5RWc/xgNXbbsWVroYVs63KUS/U4mqKdvFs7l9iK/LNds9w
LIvt8MLtCoLmv2/P6mL65XJWZy+TKonGJJts8m29hdYmg8PBS6/fJVv1rp9U8czR9vbpD4568O8Q
rP/27S9Y8rAXHzB/t6skDZRxCk6lZtci19VWhyL8HZaPVau4t00t9HDJl3Hb/AGPhodcw4NBP/l3
5VZFPvjXCOEbJBTNtVbUJUd+OSr52r3SPKnCElp1p2o8UlQJqs5i7C3qhxX3toRVvhrS7P7tAqGK
wYSLCOlxau8FyP0O+x5cBNUzvLh5ewKXnPjlqGY3sDcEvljSAA+J/M/AY2QUd0nw/t/ZmPm3IM3V
DAxxiK01zS5bbhRVDhalFfTNYpLqcigztwaqJ7lowSqLemUZGvELeCwm3hkBeHZgOlA6Yztl8y+I
By7du5d2Z15MC0W8llucN/Xec8dtD1p4CqIWwfVRJ1hvy1zbhzOXAlgZXls9oadaoQ+tEpi6rzpI
BO/rIFzZigsyadena+5KykIkdYYpVY7h3WgBKYOGBDe7k11hP7G4CAbZSA6AKLvAQQ7kV2dV2/BB
eqwOshXs9LvC7jbjT5zG1d77aV/euDrmxZIkLgOhk3z4GG875r96f8WLrpyLeS0EIsJdnXCRngIR
qm/QgtPyEUxJH7dPxmKG7GLvsJlT8YOqV0F6hbctuCQEQzxOxM8UqmXQLPX/BUKJNecyb0Ur8q6J
GQEw8astGg0tUzO9sh0csD68rr311t64bOZdslEEoUoFV4aiupMhdxxuot3UXZ4AlT/iGionafMV
l7aEc7l0oGzmb7RC1Au/wqTy0AheCKIXoC7pe3EEaw1qlaAccuANpJO3V3+gPQu0AbXr3QWtfXtx
Vw4qm/mjiKuC5+uTHwfJXFPB7aGHUes/aLjW7L52GGYeqGkiPWMhLlyWJI8Uuj1JQtfyBtNR/37g
KGFA0xKmz7G0YZ0p6C7BxqkteSebgdkdi0/CnTQ1QrSz7XlgNEcfMNvA4FBPohIYITyI/hos2Plv
vlV8gIDDc3KIWK9yWy6P/++3zU5RXjUdl3J8m6wayZMEDacM7wBDOGWQS0P0ynfAT67yjC27iL9W
Z/d0LAtgT49Hiop0b3UVkl/Gsd52dlYZWYJJ8CwQJeEiKB7AL6iZjVWAO/A3sirRv8Ikv3gLUUXS
NaB+JbT7XocnvVTiLghQPZ6IbYPESTbhDoq1tqBOfAdwJWu1rsXt/dfg3AOHkHL9P5yFp/3WQQsZ
5MzkNVi0hF+3D9Li8l5YmqWMY2iBdp5XC6dOf6u6PacrgP3FhQS+jKJjElDteX8nC6W+z+VSO43q
7yj9FWE/J6ui8YtB8V8jc/6QDCWYXCAwUqvwSoqyRROEFSutGQkf7Wpi5QvLNz+uIBCR0LbKRIKu
7OvtUGqMgc7OQ3aR5w9ql1k5tBWgNrwbS+kYKVMpPg+e1CF1s3GwvS7aBMOwBVbfoiN9DkL26MXA
67NacDw1fQw10SYoiaVF+kxl38zQ0IJWX1cgjQ0JbCeW+V3ZudJQ75gH0bIx3OQyMUnab2kEdnGJ
2CHVn3zpo1GxPf1u45He5mP01CR010ayncbsCAlCs5VPU7OyhMxgOTyKInRfOt9KR/Iz8dZg+ksb
63KSpr+/zJgwXy4yD2vCgxEVebcGJuH21l3aWjiPMlNUlU2oy2sLSpNhrEPtnVL/Q5o4EoB6KtYa
ThaktGRkN/9amY2jUnyedmIkn9GOEBwTD31Az73Wl6N9+9cRQij//39e/qvLP//vT7j8L5d//mc/
YeQ1EMb9oID8Ni6UoVgD666OeZr5i7VTAcGviylpElR03CGBcC+VA3iB1ApcRH7cW2XdurKHlgLe
eECyaPQAGBgxNCn0naqhr00pbgSvexDK6N2Px8cxLe9LWUhM0mhHEEV6ZhwUDihCo83EbLvv5Dzb
C1QEC2zkuZB3HFfgrt8cKjrnJZxYwHNRwmTzG5Z5kTf2FZ5iJY8tuZD/h7nvam4cSbP9Kx39nr0w
CXdjeyIWhp4UZcu8IFTVqoRNmEQigfz194DVM1Oiaku79+lGdCmaEkm4NJ85Zu+y8qOR3mbDO+7K
byFyV0e62i8FnMAkgxrjU+oxQN1y0FKtsJJ/FRb8v0cRu1xDiqH/3Og6bPKNLcpk7CERN0BCULM1
Azud1Ry6CVC94jDwA+bEImOihQUXzxUgsMe0qqM6S0F1fY/8/2ZGLecOHLMdgI7/Vsx0HADLYU7j
PCksO41uQs8ne2Nw35m4bwsLy3Eguw1+AoYSRMZfjy/Kxj4dUJyGnKEjE2/MHgFclCGximdLFSer
bs6iN86VXydGJniIGsR77Km3fJLX53CNtVOj40udI7Oc3PGpSKdVM9ibNjAjE3oXtdM8+DBNyYF+
nnsnhoZtLCCW0Q99ZE0q5LKNmbi1yltDj0kOJCyww0cPFSd7QUphy5nbJv71cvcWsb2csQexLh+E
DixJV+vdXGUljHwEfRK11yXUb27HuhTxxJ3py1zmyw6Eyt3iikK4VKEKbL7KKqeHNop5y9NgiEyP
7u2RgISRZ+22ygI4uHdWdSazuzHY+FfL3elkOh5774G/2aCvTv0qXE/zSlPVds5TRie97kTOd3Xn
Ajw8OU69u7y+/N/3X/779eWXlx9Ek61RAamIzrLqN1Yh9frX9/fSP361rV+d5FWkz+yugbElIPwj
MwxMxtRcmbSo7mY6+bGl2ru21fo06KY6SAEFblgkF4kjrU2JRTiyCbZSKLPcoXSwmt1+pUobQt4W
eo/OAEdFn4dF+ZjWzFwPEzoj8GXa2CNrUSV1U0DVTJgE2UMXIzLg+7Ysz5WtnypGb8BpOsHVMAOs
z/oAeRgnqZsRRRA7QApAidyVRE3xUBrmyi9QMUNRgYUKwuBytnhIAdDgIJvUjOyG2QVqiqNM6nJ4
kcI/XUW5LT8ol4xr108h21LrAYD3IlgrUHw3ugQAAM73bK+Gxo8GPaPCmlG5Dmih1sJp5lNbml4I
sWfo0Rs0ySZL7gO7T6weUjgqL/qPv35Ib6KK5RktGz4ITXB7CK5Wjmnm9dDm4BvwtDtNAVbXMn36
9SF+ugj+6xC2ceWcbJRitmjlyQ/W3CQ8b+KlouZP70YvP92SfpjO15fSj6XmkHb94AdQ30BRjWYM
iqGwNmkDHRFRujDlMgA1sf3PwyKebluI1ZaAzcl8+Dmn9D6n3hxKbYM5kFXbLNA69ObmxrbZwePZ
ZkIE8WGyeyjBqeFBj86nZpIPPRb+MB/MDjBm41kEYj/V8L/Cwn9Lfc5j04Tk2VynsWrQfGoADwhZ
MT5IA1mor9NgAwoI5E1T56Tc+bMJ+fmYKeWFRmF+GFycS9PzEwKHRzCq5pD5zaaucS0E/IOwGaR4
9ABuNfecjM1twae6ek+U6W1jYBkkEMY2qRMEHjBEr7eXcpjtqbFMbGNRemsAUddE2EgfKAQcUzhm
ktg+/3rIvK38XB3xKkgsoAjWyg6U32LrYwbGi33luMvuoEG2er8I89MR+sP1XYVnHTSnqBpn/6k1
s3jGihgMX+3yPTTR2/rZ1UVdLdo9H217Yhba5Pcyod9EBAM1JN3L9gGOyvvl8nfv4tUCrGwuql7j
udGjf7tUs/LHMgqg9L9alNvfQ2ss8+vNcv/DXbyq9cpU1LJUOJoLZiQMCCICLQbQQ+CtgkRtJrFs
ToR/+X8ZKT+sLlf5dg7eQ502WMDy58UXull7iX+v4r9h78mvj/a2WodHCNasDZKXZyD6vZoJKVft
mFmp/JBt1RPF2o3SyfgFjFc4prFo0Wystw06Ogry7Ris+QobxLSUUIz3CodvG8s4FWqaBlgX1PXf
KFg1PrS3NeHpU+ak5T5o4UsvusQRGjp6NfAIugKFHASlmLsuthD21an4vodBJuQ5x3ldTBzEDHQD
dtLL9kPAV7Zwdr4aPtMOthDchtRl5jfPbrUEXxompjZtdWxqlM0te9eK/GBAJQzaZu8p0vxsHf/x
wq4C/sBVwqjnCY1W82FoQBySeQyEWmIJ453H+bYLc7mHFGpZIECjFX81eCagzc06sFPge4DhCNkd
fVILfyXsYhkjzUZp+25GPvZ+2fcn+y5An5aBIURB9b4u2eedArPApt7TzJwdlyQ2h/kkoHU2pySq
UvLYoirYZUs3aIypnENzrDdWNSW0VauGvLjE2MF5dcWUv3Hd5l7VQThY7QZ5QMjUX7b3Tkn1Z3vA
qxO+eiquLlBCgQz7E/gQpIv5NlixJH+hbegAVY2+uz6yd22uf/aAXh31ar6huejays7RObHz234c
V0FxHKHOyIthWVKS3H+UlrfSFM8KqtM054nhAzVvQEm4fE905ifbBE7GARzMxmgx6dUC1001xVMB
ilbSYCuyDbQ5woDM76QlP79mJAVA94GcDxj2690213mgUZ8JntwjO5GvNPL26EOsAxHC0GFKBoje
R/m9+c6W+7OLsyyk9BiOKJpf1xVl3c9OFzDnKRUYdMDqe0xFTvnXrxfQnw37hdELUzMUft3gakfK
Xa25r0GMAjcbZsxnHDT69RGWb7jahRY5x38d4eohoX/FXW827CeKjGz0+5vZRol79G7TyY9S8/nX
R/tJ5u1DudC/zGRoQ1zXQbpmJqMb9ARwmKWfWsQkEqtum+7Ju5OBvr15r491NQVhNptnXecGT3Xe
QUFQl+gWw7/MyG9JAGWW0QHG7qx896hnwARtY7WEtf1Ux46Juw29n7VfGVuzybZmTcuEIzw2LGiL
dakKNdQNwqBpY9C/Q7qUQVugqj0v3Y39efAgP+DRCEYxkUE+mVm70/R2mI0VBSzN99q4hYhpkw6r
Pu0eB/uEquw0DftaVqtf3++3T/f1LbhaD+QEftTijPbkqnxvNxnAhd+yIkXk/dj17xruLjPt9VhC
OINaPkStHbCkr0VCU8vNGqNurSc5NlPoiPyxglhylxqhm4sbSJl8UJVYc5mdDe4mBoygfn21b5VZ
LkV+Clc46kCm8g1gBHCwOeuxP110oepVIBIralccMJi4TfIHlq3ltq3CRVGw4yFS0MfLGfzH1+n/
sJfm/P1ixT/+E6+/Nu3c5ywbrl7+46Z94fdD//IyHJ/b/1w++q+3/uP1S3zy72+On4fnVy8SPuTD
fCtf+vnuRchquBwT57C883/6x99eLt/yMLcvf/7+tZF8WL6N5Q3//e8/bf/68/fFOfM/fvz6v/92
eq7xsVX/wr9mv903csheev7bM//rt//iw3P/dci//nbAS3H9ZS/PYvjzd8/7w8UjoHisLlZJYykX
qZflL47xhwkUsIVuI5SDwKnHmsObfsj+/J3Y3h8e+o9AMeMjS9cGk1Ysx8bfaPAHcm8U2iGcbl/6
lL//87RfPZl/P6nfuKzPTc4H8efvl9H479EKEj8CQSi3mq7pLMvrtV9F36V2mRti3pTWJ6dt548j
uvIB0RsyC3dTj4FaV6XTgq4gnT3zSArKLUpxFFKyHzSgj66fNKM1nQNRfMmyFvwNZkywDKNkk3nm
E7X6ciWzjm4HV8TF5O1SWxcffngWf1/Uq4t4PcF9qP4C0w6tYsfBhWAjusqRIIOGnlfH2tXMyWc/
0PfFODl71eWxgLzIE6ug7KODE20Cb0XHYj6jgLP3Arc9GJruVQ3PCaDG6ywuUHNKgNkrbsa+C9bc
CqAVKaEGMdhaPtS6DCHuHCQzRF2i0YBg5pSWUDjpje2vr4i+uSKkCgBzQ+I2cJdofVnVf6j9+4FX
Z8w3x1VFOd+lfuklzg0bPJ103mh/8Bjq5wVcdIZ7X1bNmZv92m6bYDXRpgyVUQfrZubBujcGKC9r
H6Wo5Xd2R6czqVH8F3W2yUa4ndZssjd2Kr8MWsATBusGEMNqDFXZsaNlDHun8Mqz44pdMXyZ66J/
CirTAV4bt0IF5NAabEjygSF/KFi64V2frpzKHLYBxsFK5FjiKwss0FZDyxtBiCVX9eB8fed2LSv4
D6MY8hnUs3wDqQ2s6cHrvNrkemxxfOz7acWDds389M4Gu+0D6nFpJ0NZ+PV5LsqnUpY6acqgDSd4
+8RlodzN7AVlTJzPTDL52VXDsz3b9lbRMx+m9NSiJnTCFgGOvLjx5aw2I2qRTzCfDC2ey5tRkZ3B
Mdbm0Y9GlBvhdVCcW3c8kL4YoLqTs7VQ1E4G0x2hGe4EITFqeWNzBxIdIyV5KHIL1IhcfAbP3Y9/
fV/M62G0KCR7hg/FanTNYW14VUUbSDVpI2vcje86K0VaeVcC/RsQ0m87/k0BTLpu0pdWCHbIWUvj
cpxZoknanO2hDdZCO7i0tNexR3iy/Hvn/Jbn8uNzW84PNUQkbmjjwr3tKu5yOqvvc6pR966UDxR+
ez/Ckizijj2cAMxWoQcHhcTpYQ/Ba98/KtNL85BzWdymLnsHXne9FjpYay9ebjCuW9RY3KtJ147C
HQzlBBudl3QHMa8qsgYBr1dvslYBJGUeSxQpgCsGyqHK+C7rbrq60qfSE0+wXfO288zMVdoJYw+d
lCIy0irfuxVAI2JUu47749rP/Xo1t3BchBAVxzQCNUx6xHzvxi437vWNNWFzsXhdLJdkXktE+EJN
4H/b6aZemABhUWgoHnnSeRyMcBw1qtz9oNbKhWt7j+omd0vYbw0lpmhmVDxOLa0TppwxTPvGSwYG
oh38M+DkCnzBe0ni9eTFbQ8g429g8qJQ6F0P0gmCJLad0nQTlFYW6aKS8dwKvhtsWT+wl8muaojO
s/1YtkGYjSZUoDBK4F8HZ4HReY/tddU69DEKLAu3bmlmg1COgfB66RVIZwLGXLYNqkCvUw8O1DOR
L0KoOiHFNEZNCfGJwoBkQQtkeTXocjd79tY0ZkiK+FXdQyeiiMzZF1Cv6djO0YP1KGtExpeXduqY
N1iJxc7OUe9qCbPgkaCBNoDU+6pqg/4AGd8vv55pV4j4y1XB8dFzkK1hcwuuBwRHQej72Ea5PlgP
pYKQOKnKhFiqQRNFtJ/QV/BPaKmvu/qOs6w/YFNx9sVoPxhynG7gIzFHTIF5SQYPrroFqL0tnadz
64mHdNbGwQoqEv36tBGuIg67GsmLvODCl8JKgTT6alLODJ7cGtCYzfcdxE95sZt0F2lrqp7MTk8r
g04q8mDlHaPKbh4CT+0bYEPOTjq3sYR2wyHNs7OLwbd1ChQatWUeTDeHosYEXTpRMujQQKw5Em7L
Vp3bfLWtKlgXGkgSpD67ehjAJw5us6qcP7oamnEjRC6l1yOWSNGEqnm+U744Dbb6CrUiGy0/3GH4
1+loMLSdIM1LhwFOTR1BzVvO9UpkPQihOm3Xlyijcbm7NWfH3DaBsMN5Kr4YkHOBdkJxb/pkRXXr
ryzur1Bjd/aTIb7lxAu2dWUnrGn9pOVe0lpQ9ZmpNazk4mxozzUGpcplZDIX7SeVWoklmRNjMaBn
nRrOPpjRX2DjrpChO+iTDQG7/SU2IrKA7XpXwJaPQ//EtTegAXfJECh1soSfhcRB09XQeTiwjOxz
9C1iw3TKWNZpcSzG4RljKtS0z+8ai34VzMzQfcfyLrP5yfHK0ILe1fEydCCaHCD7S9nKC4YpzG0B
wpzZppADEnwP8oQL2Y2xhwKGBUHHmdj7WVQrDhPiywOeKkwYBgXwLWq5G6yv6liZ2b5s7eqJTmMH
skXvHy7HNoKi2ChpPrcGHCu+Dw8HbT+jFvC8TMvbvrRzxFZsPjpe9Re6cD7EJHJISqf8RjXN0+We
aYQ9a0BR7E3mjPaaQUcnhM1ptZaVeLwEXK5ARTed1x4ZnPtUmdhvl2+Ce3HMnGyGHpmnIpG5NJ49
Sc/zhEYIXHR5Z2iIHFh2zFHa2SImScMsxf7XCAtdnszP96zkEyh9WXoA5jJY0TI/B61y9pA06UIL
xuDRjIe2Fnhqsbbkt1S31UrMRb2BpH/UZvfDYK+9jua3bpnFdWG3J0eINgZLawpGdQ5GtJ8u49cp
pHN0lYKzB3AgYe+UYot4Jb5EA/+O8kDYlisBuunRqUYseqI08qNMmd7xkd50vti7svV2pV/n25yZ
z8zI+NmqIXJlNh1iKFdiKPWt+6lia3NyNhiU3QnPGAIek5P2iUdV9eRzBogfa/WNWWYfps4vTnSG
vCkD56oD8UzGfGTPtSn4OS8gF2IFHWQ4+CyfdE38tcsqrNJjekd8c+1VAxYFcyw3rjJg4JgWYmPa
RNwpBpk1zzn3Dq6AVSZKEcuHISrawPJF8kOHvB0CKrbM7o0BxD3ugbbAZZDwcRQrYNvy2OpQMaJt
lUbO8ugZt7eMC6QQc+5h28ihUlJhglWD9dHKV6xXL1NQP0kyObuqgVGCchFrj4HYNi3ea8BZMunr
KV3TrKqgxOVuLuv2NIFsXQZgPzeNnziztOAyx1FZ4JzsLlPqEuJPtdpPmn3LWN3s+rk27ufUB8OR
lw9cDCdfEuvGdnBjLQ2jEhPMGTh1HnKpTGiz9OKmL5swMCbMj2LO5ufOUfe0q/vtZM56VcEo2wj7
eiAnUlMv5Hn+lFmTlrGxpEW05sW20cDZeAO6C8Gkt4zq/lBDA1cvywChJ577vY8WOULMUnd+fNkI
Da9vTvZsgRaMGjU+LeT3S0JebW7F1HhbFvhIc1z3YJmVG9bjBJW0qR/uxDxi1hnGEI3VNIWukDxu
praCXhSdvj93VpbAyJaErfpqdvZlAwfccnKdPZ/rCbbaQABoyKs5fomaCBaSDFx6aCP58eUEa4/p
0JolPbEUg8UfADwZjDG+JGM9WHWTtLYjWhyPIzU/LEKmIcRr5OdqC6eiRMNB9HaW3XjvFWDTYjQY
0QzFxRSiNT2sUvSwzwhxI6cfkjb15Nq0IVCZm059xuYS8SW/7gtgnrXTnHorEhZAAth7xA22dayO
ogl22Vw9XjZs6aC/MtqiXk8KT7fNUY5YrviSuAjRYRkcU3h3yHJeKWey77LglHZOf1DG+BjkBPSO
tBeJL2QW9S4pw0FWZDNLv4xpM5arUudwSW1CBZDGjZm7LMraHr0rtu3rkty2knhrc+iyPW/PxLeh
S9OLYnuZzG0KwxuHS7GCSOeDwwCKqcZg/jzCkqYYRuOLzgx3xbAjWbSY1zx1/fD7adtzczIESrFq
yHd1LiKU77pPqD6+XHbQFOKzh5a0mNRjqw9tZ8KUfRlYlzsykWZc2YTQ42VnTpFLp1BE2frMSqPW
q3cqHbIvqvRWaWuvZQ8g3Jymn5TnypCW2abK5J2lsvSFAgEmMaU7P70N8sLcSWDeN56NCTgq5uw/
M9UEa315slNKyjjNm+oonWDHHdHfBlKc8ja197WmPkg7fUJNDZHSwecnxgxk2K25LWsHa2nfI4KU
tZ/FlrUwfbIaVeIxsM8uB3wv8yzjS0FFufet8V61XnYgDBa7dSYe3TZI91Wq07300nXLg3mrjNn/
Hlr0bgeZIjFEBOvQ2crbAtaK6WcF9vgnQnId5kbxwp2vrSfNB7jgmg9iGPeWMoy4LSqV2Mixw8YD
MOWyQV4WVFDGgGnBXhmRqQIA3jDGjZ1Z+W5q++jyDlabOYZNY3+jRrE2xonHnp+j+5QXwfe9ALWl
L5fpj4ILiuAlEhDwXI+XHz7pAd65pMoNUoEwr7sWXI4b69wO1NiLwVg7kNHqQj4wP1FsRj2TlbHb
ukyGKWvUgR6tcw6nVyTygCKYPt9XvOXJKDldNSrOaeFtyEBaaCpyfia6+nTZ7ImfPXCPQja6K7PQ
Jt2GWKJbEVrOZxC621gLmA437lQd51qtoCoKLimGB7OaNSrkWASNFtCVjoOnC2EzE/CjEorVK5T8
whoCR6vORoaISGwAubiqzGNhu0hzJSo2xLlBWO4nvG4RTjLc4CYdp1tIbgMJ1556ORmHvGRNWMyE
HxoJd2FRCi/RhvftMiEMWvd7alUkVjUETi4LQKW9/lTXzDkS77OyM+d+1oitVE2fOWiLEJgkeVzr
YNEOMc+drrtjHaClA8KZlcxlMW65kh8ay0MC6wN+3/EqOwRmnQEePdOdZTRwfrPYfC68hWvu8uoc
aH5HRlgyp1o7yfxNsjLbmZAv23IBiUe879CLAYn/sjNfgs9K0XqVM0D50KiuQzUKcZhwB3HD8DAr
8+yrNkuG2p2BqfKhAgOU4qnzsmljSGimDMbwOOLp3oPU9RmuDiD2tnN9rgqNMg2tYwgE0yNkYKqn
zuj5LWJjBdys0yRp4NxX3bx25vqjJ2i3peb8sQJCZjs5+iP8cO2DNXAn7iVH+kkDc+vrwt32A1gg
eYvsaHSyc2H4ZWIpUyS2aIbQcWBrxAt4m6NysuqCgqxz+IOHbTUPSQlNz7XRPH4fMn2poNM5NAhs
/E+DEZgr5Mw+qotDtcrr0QbqjIoVnbJgN6Y4l84ksTNX/vFy57jZ+ceuYomBIsvep7fMsNmx4DaN
KDHb0IWS8s7XaMSTMWWfisxAtMaVF3Us03D70cFNpmz/ZLVkX2djAdNslMjasTlp4Mi8Km777luO
teHu8kND3IkUxqYpKTtrJMKHvr3BJDdWpBfthivfeXLgiOeY1dcpK/xTb0wQvl4GBe1tBDNYYbE7
w0DST+uQlSzfQsRIQePOyfAO1Z4ADeZg0SyTI6tBgG9TzY6XH5OtvRChMwvT1IO2Givqr3yw/YSK
lKz8cTbuuD/Dha3sT9OMxgI2jH2n5+FA6/bed8W4xp0N+sSwXBUKUY/rKe8F8gqr3GeW1a7QnAt7
AkhXNIo8f+znFeASkE4gY33sBsPYA/ODSEZ2MYYqVFxR88E8FbCsL5eFbQjyj109fCIOR8ZDujy5
1A4vP7CJTMfacaqn2TLpVjnOyyjhcsLmDlFtk5lhF0gzohOBbpXF+h1xUh/RDNbhFHZykTBwvaGG
SxY464j4407NBWq5YEXmZjVuSQ3+TQXtvFu778ewBORx0xbuc2+M1W6e7Zs+H5xYtYKErVHXa4Rq
HjrgmHte2d5Rh6ij6w3xZcutTaRcU6XmjzQrsHrLbA9gh7MnVfOIdU+EVmYbgLkSsi+NATSKFN53
Xi0PHBDM2KbdGMMR7OPECu9kV9VpYgoYEYpygbR0SPhsnwUX69mpEc2X5bQ3kWgC5P+tg4XiuVD5
wSyBqMCBb1SPUjykF00UpfMZsSVoFWm9EwowGaE9ej+o4eCMbRZxBlRK1ZfJpXrN1IBWH7MRbPnZ
ArsxpgRhHbKlXM6b1uMovdlFc+hc0W8k9MNujaDcL/86IGHSts/usXRRJ8tjv6T0VvTeLcjYfowJ
io4AAfkgI39NY9sj+s80HGX6s4OuAMCACsqyRMIujXLTQ0yImvH3gx4rl3gPzK7ML67B2qSgATtW
yw8W5G3UNTSIYSqI0ceKZSjLb4xbSMQ0InrT8PWqFrZx5wnf3RpehdRdWmojLdTtlOHIUMl63CjC
20iT4a4ClH1npEOZQI8K+WEnlunmgIapGoI4XEExgpbeNje1sf1UG5gzrqJTNMzgwQzCYgmtgepx
mlTdMsJa9A98+thy3MIARfTCbZ2DyIaluYI6cWHJHkR46hwgAYngOr+pAISNeUHrJF02TdbznUc6
KBMC7prkBM+Zfp/awpYVULuyhrgrLUFSSVFzdFPj7pIw8KWT0SylpnQOVi66UR+bTJdPczuCrgsu
GoRT+w0MjMpN6vcOVE4MCLYGrYiCnqOn42WbJiPFai7dndekPuTg1TJKvEOtYP6bIrvADWk+kgbw
7WoJGw30X/ZM8NMMObu1RvD7TmHeft0kXspx1FqM5KgD+rGNl6+LjA2GkdX0rNzaNZFbgNkTnG+A
rKCSW4M1J1/T9t6pPhaqT2973mz6JSlxlbe/NHI6mFtAzVdOm067iQtGwxYi+UDJ6yk4qmY4Ents
jpYukCE4aOvrgcXAJso7Dk5/A2n827wOPlUVpH+n2u+T/0FZ11kKc69L0BROiWAXoBGN2p1/VbiT
cHimzJHVlozMjxWRA2rN7RBKwKrXORaNO6/y9pe+oujdIKpTq4mNctLx5E74v4rQ+HuSM3UfOrNP
d4PpZWEw98Wur8HBLlvEEVllri5RPpP+S+lSkLiVOrRpuQHW2j5yn6k9Jf3NSGR/sApLwD0QTEZI
f1uHroFx5JgDHtthu0ZKATFkL7VPo/DDPPD0ZpIcyslD06+DzEX7/F9BaepCvVYCIhYTc573EEWf
cSVDGuZMm2gVkBmCdVYBRtj8ndnyv+qtPzQ1/nvdRX/djf/HMf/aI+/7NvzyXeuXZulvi+s3vWrX
///RnzeXwvB/36DfvDz3f/22FdXSmV/+Hb/GDX+u/vk78WN7/vJdf/fn7T/8i5un7/su4MqL9Nr3
/rxn/4GaeIDGIhpn0LtfYBb/7M871h+AUgEGuGC6bHB1/t2ed+w/0J1HpR1Iz6WDD8L4/6I9D4jo
9SxaQFseBfAJeD908q46mwMLXJKiwb3zyUGjMhHWAcqyfQevHa+7FRz1ZlkSHfooa5IMZhU+zW1o
sBhHj2HIziCVQOmnjScUfsPAhJx7bSgzHIrD3HZVnIsa/qJ9jXWk2KUB9BW1BIq8IAX6u6Ii6HdT
mVgOjFm0dCMGVXm47aqk0tbG6sH2JmicY+rCICP3jXJlO4vpKz5SuZWb1EY+hsI1mmTIodECDWr4
bDtVHpnOeBPwplmP5rDvfF1GOSiecYogKOx8q44qwJ6BndnNZPpUkmbVyvmBWCN2riyLAhVsqY8a
egO94BD+MXCVqfdGjYjJG9wtMgoOQQPQ24CXRC2Zo48XBOPJR0t9P9rb3BhlUiDALMHXQYEZhU6L
2V+Q4I4bSow70cIUw5jgPAIc9MaC01XYzGCKNtYKV4bcdGxvCjRTo5nxNC7q20aLLOkVmuzFBBAx
dXaOryYYmSrAXm0nhDtLcGz48KLnrg2rln9mvUALooGAFT/xDujYtBuhGmyiJWeZnxRhMwJ0A3B5
BgN5dGsR6MhaRoEWSR7UJ99ExOUjcsbFp+FkjCpqWuu5hlDx2uhg+TICERH1zPgSBBRocVd9JCPf
5TIG6nkVpA8F2v8ygfVJFkK0NalYf4S1NEoZZYelsYt9ja7BPA4EpgRwI1GBeqBI+bDUTS3KnG4W
URP6qi7U0KeDHAAnq90VstCpbZ+KYtiAQLnmjvnR6pDv9LnxNbc/NDncyBBSwJssbvKGfL+kzEPJ
M6uivEL9tJ9gB+aBjRAVPvCENluVNbLahYiHVh/SGQibJUqTRAjjUwk/JcPVW2MYT11P1iPtUNaj
aGijADYP4s5BaBBYNhASJw7w6VzTkIsDXOTWZvXBN3se572L3n5lwDuKrHVDv7IWnzVa4AttWSai
rSDY5ru7dLIji7BkRCfd8ryNg/4fl6slNVToVEOrKwRZ8mMw4Rkx7G8I67CrlLV/suFKOUNO3GHe
LQ8ASCkQzVV940RQZmoaAQ30bjh1Emp3xt3ooBXYltXXyhwju0oROJN1CZ5IX0PmxYIOnxYr6Q17
YAhwV8ja86DaWBRx4CaB+FQ6IgIZKoZgT1TY09YhCcoKKxNe0mPjhT6SpiwrQOIv7jvOYA/QWlGj
Kkgk+Q6QM00ZDbA7h2yN+WXAY/V68ej0VcJKfSxrSBpYKTo5UqCpRFTYaiNsW1CaDMlJRHtrQ7Ve
B2mxazJnIwiwtcwaS5j1/cVbdTZ18ZwaS1oJWCCSqcGKiukW1yjiDiC60MzgIsjTOkH/yPq/7J3Z
juNYkqZfpTHXzQT35bIpybdwd+0SpRtCK3eK+/b08zEipybCszpjCoMGpoFBRXm6ayEPz7FjZsfs
t98mxOVg3X5XaPRJjUxCTixNhAl8oG9ahJ7LTGOwhzEzIGTNs2YN9zJvf2Qe/yU7+39mRP9vrPH/
i4Z2BHH/54aW3VpBGf1vr+k1OKX/Nr/c+Lm5Fbz8KPpfrOx4oT+trPwHhWLUFsCNP4KFRQBaf1pZ
6Q8ZL5Eq1LF/Hb3DcZT/YWX/wH5Cnch74HvoJPWTmTX+IBPM10xkE/tsmf+Klf2CxzWpRjZMGd6P
0V0VcctHGM1PaKsodvs2dqnilGk4JU6aSCVIf1CGnibWhT0mZUX/rAgwv8bOT5O3+OEO/wxd+0IW
/Ndbf0EbaLUo6A85LKeVQn9nt3h2u3IitmyAPvqQ3Pzdq9KXTqEvUaQ8dUXKKe5oKsKL5bu2BxCP
FA+5kRSuBX3mFRRdCPmnpeYvpkRTp4c69aA5xcbbdZM9xYP11AvSt1JUXq0henblF08NpvQVfBr8
4Ams4Leuy8mXyB+VqT37wW/Q4l+QqX8+7CgJYA0l4AhfHrY2SjfGOJdTU3zYggu8RqTwmJRw7juG
ctbQRa1Fn0Tfm4bqk1mqH0VgvgnU0/b124MzIzkrtaifyKX8Bvvzz0VAU0QCL2DoFe0LhLAhdh4r
aVZOa9mkeV0P74NPL6wrtf3MaTziC6aDJNh6dDAp4Pl7KfindwcLRUu9EYJO1dyvApiQTFDUIC+n
muhB87cKoRaIq9ZO+iVdGCmiwcBEUBj6iR3nvyOh/1I78GNZxgMpvUllWkt8LVFIgugx0NO9JKlY
TLKANsZZ8EzYaWNENJ7XqEp6DE+B7mMQ3ecU7Fjdm+80cJtGnOkIIv0G9KF/8XnH7UhhtcUi0GaQ
MusvYkIwnJMz2dOpqAmS3WNM7Gae+YDutMoUqFhpT0qSzXJVfFabLLF9jcYLkqvodh4STIbsdOiD
RTvoNypmKJ/v6FJoRWR36it0JMNEy1wc21R86bTH3KohBE/KWrY9qHMNn7/8vtMmRf6ahvIpKrxX
cegAwMMPORS4lO20FrXnvHbTSd7LtzamiMYT+nvscnTvi/doIEWnP8rBbgGJY2Hlmd8bOyOrDv6g
CzY5Y9/2jPoTfEo77SJMbgUpLBQXE1nC74u7ahJa5jnu6QQmDRJJzabuSNs0b4EgC3bdDb9DYH2B
CX6fcE2TTE4uYIMobPpV/GIvy1w57AHoeifXw9+rzkLxASDCNz6CbKv5mzwwOXRcvI1sXKRyq1IZ
uBbAX/39PlDH08xPMYMfAwGIQ3NPyaIh75fTDtnJh9lIIpKY+osoUzUcd/GCXnsTQ2uwyXWnMJ7X
z0Xtifhp7kWsEyfh8J7oe7nor10hncA8jv2LCDUF7z4EkXpw6VprnsbUwaYgPrOC7iWt+V4o+sJT
5q0kvregy2o9WSkgEeMm+zQKk8LvagOI3M6s1pvgnTeTwJWmZiHB39seH1W7Uk35N/wYX+qlvu9E
SwdrRIWeNHLafNFCJIl6QFcwvLe5Ybe69VKU/afq4fmBQUZ/kDjtnxtK28CnTMpizhFqJnl44UX5
9PdL8aVo8cdQjBERbqqUM1Cq8qtMEDtS6rQDtB1Y7qRPBzp51udGV+ZJFX9KBuz7aVV/RGJ56KCy
Fxsymok1GZL+dfA4cxQP9NSQkdEQu4kdDtm0oqULPZBXpS/PPIACfz9e7ddC0h/jBQluqHRa5cBs
fJk6PzZ0KYwRnUov9mBNSDk01mcsqzMx056EQJ+QJliriXFuRHMdUdydCI+1CSjLLtwe9COFGCVZ
b9qNDC4JaINeLnSaiiBbeaSAekQVce9TIlDlsAwGfUtl4AhN6T+sMpvJHKObVPmG6/T8kIkOoypM
v5xoebbIH/IZ+sSnocg+9cQ8xjI6qxTKI81l4LYYtoIaHOLeOoEXWj/ieCZSyQgkyFt0ZfxcBn5H
oB8MpACSxE/6aRETGY8gyrBbw98Iybv3SH/Dn4Kw/WUnjoBMAJAjghQPYJzun1wi8pvwoRRNBT12
MraPA3DXatOuzu3OQ4XGqcfBTsHj7wEUpTtCXtjJMVcTwHVgf+RWOkajpedab9+bvFjUSrSVFJ4v
DK5iTGdNyBSeOHqFzHf+9mh60L/B0beyi1jJ1JFJwrde7o/ho6WJKM0caDivN+mLVBSfg6Yf8I6u
XdXtKlOyCfHvfbnaNM+GGj/7MFkYyje4u6bZg1tEGqHx7rlqXSeTsg0gAcBpXvmh++Gkw58jmI9f
N1o5w4i/kU+YA8WhW16jfrim+eoP7bdEyhaRGm0ro9grZnzNAnGerMJGXKkPZZdKAIB135Y0NaRQ
H4rMMp7UnrAivjt1MRtAM1ZS2d6FbKGbZKBT5ab6QWnTem7rWdqh6qOZ1UgvhtXNy9D6jMjR5a9J
pCxAr7x7oTAd/5+l6qnhaYMk+RDcZlmn+m+2/BdGrXELAXq22D8KlSV/NQOqBww0NonRqHVFn2TO
jZbvUVkSQVRFoResAuveWpudetWEcpPr/T4UcoM8+OMt8x93L1Sf9XwgqeAnHG7L8g3n/t33CvXV
yF6oKQHxA1QiLeKGVHt+aJXHa+QKMzd3t0KXUbbb78RGgqNgpdW6C13V4xAm1pn0yHtgxBMyJ6uo
9ag006LHrNSUN1iX8kmfVBiFTPx0/XguN91LVhl0tssTZZo8iiWCRzRAmJC43beq9i9SdTNpnD8Q
XFNX4ISBTueL3nFrVxLzB61GCeM5TSAiduUrjm5r52o+E2piBbEK074b+lN/9LHyqwoo2EpfNYUe
VR4wSsn9UGVvDqrWEuQPr4OxrOkdMy4JTLn1czo03ww/xAk2LvRbv0M+gcQG8Ty2jN956F+C9n8+
jcaJypBQo18h8IqgdBz1imraE0xITDKsD/hILGqp4/AJGEcvPWnhm+lWtql01GIq4MVbgoDt9O/V
+V+0ObOqGnD8GSKCqH0dh6h32cMFEjctLDID1O5aHQ5aFNlZcymKYhKKhu028m/8jy9snj8Wcwzr
yjoHS4oCvxi9NIQTlYKpalpX2ULUms+Wp2vMo0qpT2taU8qlXnOBdhnC8NQWB0z5NE6yDSU810Rw
6Pny/PfT8FfXfDzdfvfKqSikRuLLgDQ3zCWqlqqpFb6L4gdNaG2ZbhK+Rv+T7k02gzcAvrO4pKGe
V5J9zkGLYluF97jMfmNhvxaTjLKBU8753SJOLhES/9UkhGLRmg0Ii2lOkW8lqTPLpy4keQZSOYvC
/K3NulmQZm+ZRoedIbZVQV8XufeeZ7TwSbxZkm5qIfuN0tLH/fWLyzg2vebMBNkI9pIygl9HFbnl
UOi9VUMakUcEmzNSREYh2Wq3TEpIvxSTNpJ++0Tjmofdmea9p2ud1iYa1lPNbd0FIayoM53iKfJY
96ar3hJRzGFiIdEr0RtPaOiKHEj+leZWsEfr2y5XPLuRYsUWHuZnRQCYzloenSQ6vZj6HUjkSDvr
vXjzBnlCNDufqMSJk49ByEgkp9/0oXgZQ2mp3E8hNbqBldi6Bqwx6QP2tghsgtWnEz8hgVlI2oek
AgJSGu2uycTW4XkpFeuDEpgURinP4p3XTMjBMvj9worzmGA9dUSx8ArE6zcskv9ke0DvKOuoB3Yn
2Y1Re/zkFCiJgldSSTUZXHWSZMlrLUJSYUBjYUc0WFFIR2bes6J8BIn5HJtQYUs0KIzUZUt8jtjs
6292x3gQ/GXtdZEANtqXls/Uf+lfDopaUKUGpSLDFFs1YZqeZLyQLp4MZmR73UxEuQaCrSbvafgS
Gxuz7ElVwLYRHsvKkeiE8jtO5b868N9HxEGK8l+Vtu9fZ8iP+06XKJjqjK3vbgm3Ws2zGry53ov5
+PAhRo28bwUUZkvRe0/T1W8m5K97VKdclDC/SDRLkrSvZR5SnMYIvzlMRU6KZtG8drL1JHHKtiM3
m6ie2NpupMPpLi70rt+64AE12q7oQ7cCTrsMSrav61EC6Y84tbe5DCYqjrWXQPSeezE4pBqdq1Lx
uQ0I26v9U5aGE5cWkWOpot8EE7+sgUf30xAEV6oP07q03t02nEQBdNnUnxdNMa9iY5sn9SuB4yXA
3WehSpaAye5xDbpQE4KXvJrjsYWZfhVd2iRU3Bo4KG3tn+mU7uSitA1wHlMlPfZh+G1oHUoMVgpg
6UZKJ7LZT3O/3mnyTDeG51YQPyLafeX5pmuNTd4a14rmkVkdc6a1BzGfF65kl8CVm0f09EgfU5KC
NcDcnFbQsDvhxLrLNorWOTofXDbA6qAzbWhFLoEg7oX6Yedt/uZTYjq4gUHLeXMmP6SQFpUQl4/w
sEKWdq3nt7AFhtMqzFybuhQRpjJcXv3BRhcSc1o09XxoaFZX1qtH3AFpPBENfyugC00Wak/RhPc7
SmXpr3GWUVgU1UJYKaYj4vLrdtaLCHdKoqkE/QxIMoi03iGaQxormCRyp9pFRumal/fT0b+dVWlw
N9FArUlTkcLPJ/CckqavdLhDjJFRgPCJoPpTIZcmrVWvu0fDEVmY9o+SOh2mKvMSe+PSmWmMJ81N
wXjzBe3FMIpzCAmbVG7q3oVXVdqbkVdPwlpeRxGAv7RaUD7jTxuT1Ektq28g4T/DERUDX+iMMMzn
w4IMMDfTHGYr2rpnsfWWqyPQzATjO1K2uda6bFgpxS3Ib8QB3KudQ7B1CiL0myJxkoqJ9dZS/E47
p4+kLidSGk3zWLMVkW4qKo3HPAtQWfAyCPIzFYGRp3+rHmSsTCn5zEFRWpV1NakLsN2q++yL5gy2
AdX8QQu4TSTCq95XzSzTOugS3OgYyCWoiBfoM2Z5HL1HaU/Fi8wRlBhwL0TPhdBvKAOAnCWCUFxL
oLSzpGLimStXgcuyNPMPChduNe1YcUT8lrCUQvtZ159Kj4+4WQsWh0hPf7OibiVHxjS34hdPBx8i
4G6D6F8AxpsNjfqSN923QKfKJrAWRh0ptg9Vjx1QhgcA2bcNhb90Xz1qpvUSeQZBybLfofdm9cMC
oN49Nw2PXIvbT9LhL5SiHJow6m0xpeFt0H/0RiuQnhTeqQR51xTvpX9gyqbCQD/G6AFGV5jJVfYC
KHoShO5BoXEWkTrjFprFh5tam8Jo6AkYzEKzdvxAdb5ry/+CFM9/J5zEWM/4n6dvyL5R4fFI/+0/
aGoQ/5KuGb/4I10jUET/B5gkOAksIrE/sA8/8jUCnAV/UE9MeSyhaksZczJ/5msk4w8ACthi8jKy
rhMy+gcqQtL++B5ctLBIsixhp/8VTMSXMwpYCA5aFqzkOp4IVuiL1X9IcSf4WSdtfLMHefMmwA+j
0OAe1GteuedATiKiuYUiRJ4/x4NqBG/eq60iZ7eHkBQhFcUGFJ51nc/+nXLWXB6zVhsp77qLpfYa
XZE60P5PhZc0jd0R7A2f2rIr2A60SnpMZbR3YhtR33RvEDQ0watVtJVGU/UayK6RGoE2FQoiZk9U
6RXFMwGwWiFvYBr9rG06KsFKdZDiWQqfsTbTCd9FIJgaWZhJqtIHv3MJvgTTmS2NlIbOoX70SehD
9quS10rZ9x56oGzaqKXzqqtPieLPLDD5GOTg3c2pL1Ca7j0tdIYqvHHCfIvrXAKSQNI4qIXXtqPP
yE9C90/SXl8Czj8GRTk6Rzy6SkNJ/uugUtMQPE/xlY0i3oSOrA8Zqsx9zLrOGAtif3O3L5R2WLZx
Dn663RevrMmj4hEk3C6fDQ7+xbMwA0aiPUsz/03/HH5ziP5yIvnL3cYV+clLTrs6jB+QSGwi+Kbo
101NXj7yT7wAcf3dmeyLB/yXe31Z3ZQsuBKO9zLWnT+jmhvKQ9Wm94PyKb5Gr/En9XuT6EmY5t+G
9d+v4V+34a+TOq7xT49ZeWJWR8A2NlGTvXY+B+K42Pz9Lf6p7P60bl92ul9rmUEUXN4MCdib7sGZ
BpBK0v3uHIFm+vkc8ZdZ/OIIGX2h6omPfDR0i5SmYLafzXdSW08A/6bJj2zLf4HZ+e/GocPZ8Kf1
HTl6fiHR+RakXgJaYHW73X+xPOPX/mF5pD9Iv5L/gcXsJzQeJkn5gwg+ERUoPjiCjkQ6fxoe4w8Z
GgllPJMaikQCk7f+ZMvR/xA535tACLAZOnX9xr9ieUbj9oucaHgxoAP08WA3msdRjn4S+RCJT+s+
zJZZO7jmU1A8orCjHl6FGmEihbk+AHIzYZR94ugZ0kNL0pcd4D7fsLNE140FrhyV0hMdnhloWoy0
7nRyUQUh17pRxvJdHqXX9lRXJdFrrxZ0hrXBoNKm89vjQXUSTQerLOpmdRqpj+wpMocuuWghZRdj
HeZYFjP99+oBAM7yg3ipwNBS2UNDh2fbzC30+6P2CSCZukdq2Y0B4odWCFJHNiqoqhPXy1YWZuyJ
IwnlyNRIqk+WUD2+yREME/bQ+d4IzwM2Z6eiV5LEqGqgaXKkAMoxH73nT/LAx/+TfC8j6sr3+TyA
8482auSJGMoK37Fa86QWXXkXwcabth+k9BZpKa7HF5apiewkDWwZjqZMxFMKKybq4Y94AfjHt7Gu
wZwZhP6TliTtRxNqoQDb7lgGWYYy2DSgeMQA8qyjqj8w5P6u6kJMcD4iaAx4Kc62P4nwP7Fk0lcN
jEyo6ghDAcAC15b+RSbkshJqPw2SJTWGT+k0fNKvhf8UEOcvn0kf1lOgYy/ujAN1bk2hZeQg+Pcj
+ErtoH4dAeL/s1RyTpRpmcUIOMfPouRZf4bXbSYAfJxWL+TppGeyE+q8naaz/sV/Fp601+bwfQz/
X6f9D0lBCfzn/vTEL4KySk7ln9jjX/UaX/2h10Acw9pF32URNh5+jDCnHw71+A7kYCPigTwbuusn
AJQk/qFC9QmIGIJ+KgXG6PD/ogHjvXHdiX0S/RRhi5L+Fc2G8hrjpP87lqaDdCYYgHMO/AWvHxLR
X6WoErwq0ohVvIjGxDsR93SP3Vw9Ngfaeqyri3sq7+rRO6lH8ZjsxCXHUPGTwqGr+Glt8IeHRefI
Kz7zEezqO+8aa21NDDq9dM4wFzbNpXG09YMyePKG1KKsov3gNI5wSXbBrt1bV2MzzMV7eQpOxto7
ictuHgPwPSe74ZDHNiU2z6kjrvr7sE5O0pqXKkdZm1tds61N5wR7b0867iiv6jt8Nxx1uwvfr/fj
M2gX8V6f5JMx7ycyt+g2Lchx/a7uDIcInbgtl8EJFdttwkO17k8EM8i1Lbprt2k2HpDqnbojNpKv
wmu9Ehz93t+ac3mUt/S6XdaRbe21c3nT9iRHrT3xZ1KP7q48QsS97o9chZrbTXnkg+Wt3foOpS5b
j8ZJa+NMY5y5fyAM3a19x7+YJ3lX8oz0z2k2jKx5VXf9Z3hID/WqWfDhdbmKlWm3SQAjbeiEwMvz
ZiPuBCcgALODiV3fmbeRSsIhwehfITAoV/CEM/r0Crs5rR2X3E17t/bdpv+srjAB1Z/BS3hAJ++G
TbPgFgS+1vXR3NHtof98HIV9uazW8rY4hBeZh3U4apl3/6DrTz6Ej1fKNP2DeTfxqa8m0ZHkLT7I
zG/GZIUHStWGTbGR8Kk8e7xnMy/Gp1nLp9yzpY0eTcnqCExVsylX7QkIzvn7FJM/2NVLFmTDF5t5
GdnMSn0f3wsPxZruCBX1bLbhRLuMQtgD49rxhPJdvIdXYL3JXlw2nCqgeWlsEBThNb5KjS2eYG8K
G4qaxq9SOxTYPA/zw+/ZtVxV13pJwRdfg2s7spNb6rM46n28M9NLhX50AgITjKNR7/1OcgxM08OW
LtYolNFeXrrH6DP6jLnf4xSddL5YrNWIBXN3lNMCZhZv0bFmvrVzdJOW3Yq8MafLeinuxFMLtPia
n5Bha1NjwnaRyWYBlnPn7ow0TJ7IYwD+Y6ruPF9yqk/inbYF1YKiPOlC6jo5xZfyRjCxOvsjywIQ
Yzs/GufHUdkDlIqOELaYB3ejh7ZyxkGo5vXR2IvbYs0o2lt7S460PGu3/dbKpsIeuRW37RYjKkYz
Y28hDu0KQqNVs9F37VY5N+duUxaTniJ2pKxcIZnbal6u5B2Sl1619/5T3OIh5EuElC21KI/hBR+i
WxONY1+s6qW6M3dRBrOSzU46+ixldSVaiASWJRzZzI26Vbcwgb3Ut37LTismCnT7G8PRLqw/x50H
ITrEBEEuiK9yW8GRR02Qn5QLE0NyTp34LIhwKU+Cg36wHMuhipj56mHE123jwosyQGgCgSiQucKF
+aUpps0lOqsovUKmOtXu0Iz8pF+6o22g4jkhSe2KnVCeaNXCH+OOLpfCud5a545Jz5cM5kLOm1vJ
O7pCMDzlgppjb7JHD0xSeKipR29syUFQEddxXcG8s2/VWdbY1poSccbCfRkr6AgQFg3cyU5yGsY9
QHcYEN9oyxitJ+BoLYNdh3YcFsJVObjHYRGdUAftqdqM24Pr+ocYpSKf0kOzaQJE07yxjasFU10t
KM1gi2TsP//avCtP7r3vpkh8mjyN6wKqvjzBe92PF1JHGSxP4TUZbOaAR2SoTML4r5jCQwyE1qG5
NLN90Y/j3BGnwVps1HulzUa9kV7du0KabtzK5cm6sH403GG6Ynn6oH0ijL9UUYivCXuJfcujS9gN
rkQzGD7r7Zg3+cTasRM3wsGiIGTv57Z3yk/+Qbwn+3avrgImKti5WyRlWFRO6hhrlmBnvHcXbwdy
YTfMvR0FJdTPuEczsftVvpc/4GDauEdeA0+Q3bydtWnv1cY/RKfkjPU5QEpzwRhdIiY2PbSfbM9g
x8fT22NtHNSVtuG+DSpZ37GQwrd8H/KU4xMqDg/IwA0KaC6srAjlyxL1MTiGN6OPoJM5FsLVXZhd
Y9Mvh4u6Epfe3jzmZ7TdYx/tSh1JY3eyTQ1HucCBNGE0JZKPmDSX1Eliu12Oq3F5oGviA4vJJMFo
s+nDabEfzuw2Bculbqh5kDeUvOYrhEn8HNbip3HoH9P23FxUbzSmhGT0g3vIbyiGau/xxbOHDYQ5
pTmHqe1t0TLme5Dz+oJK7bN+iG7K3jwEN4tdyTawqKG5GSLRXLt2vG1xlkRe6M7w5XA13uVS3hFL
QPk75U17XpHOLVSso2bsF9HNO6KIpfHW5bJcYVUwdDsDIMlooJNTty6P8bmfy/Nw163zZcKp4bl+
Blctu9PoNLBq1hp8xqY4UPMifmSH7mrt25W7w9jXqDPxVqzLG72km/Xj2DGtxjk5Ysv727ghxC0X
rJd8tjxGx2atngxmigSx/8zt81V69a/1vRplkx8spOSQBMeJGvBvBvO1ves0x8YaMeCG1WfjHjqn
uJa3+IAk+NeqsdWteWpPWGx1Fx3b0e406LfwoG4Fpz6ZO9qYrV38mGqBujnI99FShSEmHe277L4r
DQwfGnNVbYS9dS6XGFt5wjviyd08btlaptnIslhXa3Q50/o4opTrW1tPDaa6vfFXcmSCo6N21s7c
PzgOcLqyJLzIwvc5LBN2e2y3vEcJ/B4BKnEPmJqAb8EUsx5xqtX4WV5T9lH82eIWkUkLjvlNyuHe
tIVhyk8+0UEpxvRuy2P/acBef3F3aPB2Nc4xFoG2tBHUMRN5y5vdWtymV/kkCRO+Ex/UXXLM+R9K
Vp02SNtwlqNZv61HCeLyyHLGV+IDBr9aYLPONeMolJm6lbEeo0fT4dE8juZjEh2tc3+S7+69Wug3
CY9PvFPK4zCTjEdw2pN5xzRvA/5Llqxc+ZduXY9z7OBLZCySzpIgBf5VHh239lRwndGeqrt8xTLc
AqzrxtjLWwBV3brCj6vH1cXPetyirdfOohuzrFAjZGOSzXDmbU0ATGv+bhfx3iWOOBXX4Snbu+tu
qR37eU5e+0aW/VY6wtY66uvg2uykHb5EOxUd/X24e8U0f9jiomZAC33dOuqF1J1xrBDNpX8SL8Pn
sFQ3w31YlePrPftGnscninuUVXmhWGejfGT7YVXs4Le8mWtpZV78nXjpVhJd1sV1Itv+yToKW9FR
170jrosdLTSGVY1zsueGF9EZVsJRvnR3GeqOjX9SPlrHXOsHg14Sp5W5oSR+o66BUuD+GEd5DaEL
Jm6jr7VVuFeO4Tk+S58+LZnfBzq+TtLz46YflGW78N57R1kxO/zL9vzgjff2kJ6NlUSF2Q0dM5y1
UYUkEzKAV2MrYdv2jxti3+zVg7rhpnyt33Z70uAXSGX4z4FKd9Rc9ZjGu3TXL/yTtKod6RMgljOc
+rW1Sw6FLbzRCiM+ZSfv8EC3sKN3uuN+C9Np91kdrZ3GW/mho3WbXa28a3SIoEbalItsFVC+wN/l
BuDbup6np2HX7LRtvelxyy+uA7NLtdL38Hvp57qZpCs+tSb4QUcNMGXaSbsXXJtFDLC6zHjpdPfm
lBzaebnWzxltJU/VSvqgh4h7Bp4l77ttcRu27TwVJ9XJdESW+d6DZ+YqrAgMTuYFcHw5vqLcTZrK
5+/yRb0QaQl31U5eh7vw1M+HFSJXTCBg7RfygviNt80qG03fiOz6GYLa7bUVs8e0pAgvOjo65vKT
CUNaZpNWV5bBTQ9npSOvxUt2AkG56nZALqEcXMoIRMtMR1fXUXbdlqYn0ql0qhNQW2UXXbVtvwYI
fwTr4h1MHt2p5/Ucrq9mO9yCQ7WKLs2R2vlmm7DjSSOcyfYCaaD7Rr0R8gkrdmKNlF17HbYazjPx
Ibp52cqturXrnmXwIJGypY9iRWLSH2YSJhgH5epeilV184/lIt4pH9Iyu7Og5qU4sUrdqby2c/W9
Xgy76sTqyfDD2P6uJGDsxPfw1OxYpfSE8CxFp4v5NT4pn/4uO3X37k5fUvXS4KnhKp1cxzuojn6J
T+ZavrBZg2qmO6wSY2Egw93kTVaLQtshmbqXGjW/8670m+IfW/7OVxiB+rCTBO4zyIRtEtmhbvNp
EBfpSXZSYSYkM97jCVSndbiaf0INmBdlCWyP9Ved4m6WMy7V7IQjg14ry/4iLR+4mDECHhyyFbOY
7vgEKoZVQ3U4PGPN5QrO5hrbMDwNbJXy/fHKYOTLcCcFp6NHxIuCQ4cSSXfxqR2/JTvdSnS4L2/Q
56djXtpF7aTjLgx3/Rxd4CgfomNeqCVlQMMnv6+5t7ho7sI2vvdzskUjaHcdFVMdTP5F+VCdCFXP
DZqTedEd74qY7wphVp3QlXnD0/bFlPw1XxMvPUpJX3vvC32uFba+zh2FizIiHsa81A73QhUhh1AR
roVtt6zuvEOVK8M4pKf0DL0kekrYoelQPNbR38sXAzVsHfsL36zu0n1Ypid9rXyMD41bsslO4X68
a+2gOaUl6u6qX/pD73h4VzvGvIlPfIrnlZ32Ym2ZHEae7TDOzzlzUXFFtrA4N50QkQxPTBXuxkp2
UFV3/17d0z1LdvHPrZOe9TUTraODRwlQN8iauGZjS0sKnlF+o3zuSxS3vub1g4zJKB193ewQUkRU
nItr84rq7if9PIZW5QyYiTH2h1ExDiuPbjf8glvGboindC0GWYcev8jsZmkZnpAcCr9HaRIdca5e
wrO7NjfqRl53BVJT8CwU00Eft0Ro5sIWXD4379HF6X74xFgdGM67tlJGhe5eq322R5PwTz2gt2VK
UdtRgWMt0UZnDMqjnaS4m+4m4G+I6M/gjEcQ1tl/8ufQvX/X99qqX6gHxuO41+iW5KOrMkK2OSxs
3Q2X9N7R/pgBZcUl47NLw7nr8Ole3U11Hi2EPC5usYe7cuFhfvV38zraCYqJr+I6PRfn0XpJK4b1
wMdV1+jNgqVAOq6KYevv4qLAFc5v1TnbtwfxQL/W+WjBxXnK/jE3CXKufCir3hk+mWNElD7jV+pf
tqzyXJzX/KYTFJ+LC23VomqX6R5Peon/s+wgj5Gm8gYNoHz0B1zwd9DlW57iCnvRONTq/N274G1M
JFVme/1QfZ+AZo/ju0F1u+pUPyRo61GPFxQsVHa8Hka9Hpiz6kxteDdOdjM6hYDGisrOcG+GT5Ai
+CbX/oCzb26yfa5ix1V1ildoiRPcx5yJtLYqZM7iwtzIHA7K5tXlQKHil46TSLAi/uYehC2Xol8t
J67tsBdxCUaD8ol/c0vv4sG9cgPm+NAv2A6fDwUfVN3wXbyAVYkTwFEE+cRjGs6Y/PE0sSnOakO2
G+ywPfIm7CnthFaVGic8sGI/3o76jnoqnd3Ry8Xh7xgKl1HxWfGZ81l3ruBgOowerCYSFWFwyj4G
TzeeDvBjLZGDC2yWej2t1kTeOpwMn/6OozfMyV8mpGegeXfd1djnSw4Y9VYZg4QF8tqd6a2W29GN
H8mtwjTyvEj7eWTpPjN93yWRhxYX0qo5m5sOyXEPSHZ0i8/CJ8wu0IFGNj+llXgANTo+/Dhn4gSj
PNpmZoD/c/2UExtLsVVWwbY94IwtuuUoI/pVQb9hENh8o8VxHaoqiDJcil0pT1HmwVXCFBcnymPx
ZK4BqhUfqKAb/FW7l5sAExZdvUM62JHTrskg4YkOO5+z3q5e0xkomeTXdmPsxI2CtwPFTnYKDu7o
7cjyBBKYXfs/qTuv5dbRJUu/Sr8ATsCbuZiIppehRO9uECRFwnuPp58POj19aqtO7+ozc9UVtSNE
iSSA3+SfuTJzLXUMS6135jzeBed8I+740/chHl/40KFa5Rv7VmydU7OjDaZe95f0Um9EBnptHMoL
/s4tOOm3fN0+pHak7LNteqG4o3x4p+KrvNRzenFuJkO6V4/5Pn7ED/Eo34Qvsln+Jd/DOUHBJAK3
/IC3hf9QPnTcp/5c71FOsM7dMX0Yu+bmZ5y0Ez5lnYnymyNkVmDevEW9Jbf4UZ/9B/jf0jqnD5gi
hZ2xg6FK3PiP7Bg/oDqDP10bkASug7jjTT5yqcgd6eTosKiXdFwu7VvN7Qf3cm8f7RtJtPKSP+yj
+v1w7QNHSHlk2/yiPJpPEy4dvD3udPgpGLd7XkqPksHCAco3yh52jOys7Pt9347tY/Npn/JL9ane
YN7tti0eKMOzTtfFqr9GXwKMBWcFnwIf4KN+2jhr1G8/1Xt8xUdRntmOc1HHXGHtU5wcPMh6g3zW
MFT23TxZz94aB18mjqONROYV38E+eV/RV+mNq8HzXbXXHEcaMsVqG509St1wXk4EFXwfFZCbYlWv
lX2Bp617o+ALl8M7O3f91u/rA176VVp6rLNs5dyrT5xB/t7s1JuxG6orruIJh6N+uMSip/Yq3yhA
w+fBKZDwm72zehTODLJ4q7b9slopB/PE/afP+oBLhc1McTxY9f5BPXEyOec8nubXfDN4ETH/ug7K
3omyltbKpV1zlJ3V83DgYKBl3AfxLp/sk4s7h2h8vnZOOKTnmglINxU1n9eWIIFDFrdEi3gpXS2c
Tr7eO6WX9lGveRTna3DRgBLvOS6kfBo8Qmz2MT9GF5XtyrYefCCb77G35U0jgEru4tnY25iwe/hs
ToE8IuSrmTCcmm9njZ/DmXmn8hWXdZgi9hY4wzCL3xN4Kg/tk5ZThpf8gIl/yYwoT+cLETsdZ5c7
oqJ/ZfEbHGN06r0z27o99E/xlF95U0yIw9dxPfcaM0clYdHgevVP7Zlp0/iq3qfWuvkcRiC/QkPt
nOvBiyFcfTLr+slyx7xUDqxZdUzc9FGRfpi2H8VOumbMUrNVrtWW4KbaduIkJhQ6BtCZH3N2UjXJ
H90Nnpru5jZT97FQzgploDfAOussoNsNLnSkU04mP7Ev2JfJTeLvhC038aM+B8dh83pkjfRNefJu
OYHaOrhp537VkHyqT9FR2YH/7VXyYMZX+9mstW18ksNJe+/vGYhBvVPuAHLX9tQ9DWkSkAtoTxHg
gcu6JokwMvfZU9tKd3qkiqdyz57RAdxUubcDZAqqxouUdbw0LwaodAEYlVwBB4Fq+1N2BQcWO2Dq
kreQtAKiFoZPGgRuwjS5GqdWhjh51Mugyj3QKe83n8ZdwbHmf+wr3vqAig7QKL0J2tR8iiw7Zv8b
vu6eEtk3flNc3XKaXQEHLZBMIHN+4joN1+xPydUBMg8OAJftXc5JMNgXZdueeY9+6e8Vzwds+3oA
Jl3Gp+zYrIWKa+bsLeBxcy9v2rO8wZKev03hgIht5aXE6GMJEUstz8Wt31KCAIXmLjvae6aDw/ow
zJd+US/Gubn1K/uibgbe8JX2xcfkjb03vgauVFbSwbpX1zYB77UvQyoSsP7AM/AAYK8rcS1+kCW8
NOtuU9yw1PZbue5u1Y0ub5DN8CGWI+OsbavnAMIaExqyjW3yhBJ3rWxdBn6j76Onu+8/ZXGMasNd
XkbX8tRvtV2/6rcdd4KQQgVQ6x05Hfoz4bu4Lk/DrfdAy8Y2OISP/syx0X8Cz3frbywfKZpjdisR
PL1Fx/LkHKX7UtvxhOoG1iIAQQlk2TmQd93Ue2EHpt2v1A24MEmmnoFqP7tNI45oRf4yvnKigo10
Bmy+KWdGRfgiBcDzm8aEudthEYmMi221amCIwq970FZGmGx8KV/RMCScZ8XROheUruyYlnP+4Dfs
MgNudUig+PgDPD18UF7d3RygPfDTm3XmEL35F75TuvIbhKaLW/iogAbI6RzZg/xvU/aCu8UZeKyG
yNx9DPkIYwcrNbur5F925FqSzyeUXX5HLJuD1ClHyk7ceM+e3TXkGdb2VV4CiWPcTkyTQQLYuToH
jdRzs5Y37C4AV1Zc8hTXwfeWkrYkQNjGnNIyECK5ZvmSPJXvlWd8dRt1/UYWsHmympnabjM0Cz+c
Y/WsT4o/EnbDlmw/4ZU/yhvujhNLO1s760tneXqHbl37E3rOjXR4SHXTkt5m2e5Zo+SfrS8m8dms
eeyoBE23ztJZ3Cjb+jQYkuwo7PJTebcwKCZ7RtoOV+v0ibxsVxE+Se9PG2ZD2w3GZ8iSixfngGF6
ykv7ypJ1WU1kAljt0rZZkwVib17CB/No7OqzzS1H9B6AB1zbVfiQjxjFs3fUdv6jObLV/Gk7bCB5
kxzdBwuO798wRMEwPeUjfOQP4wzb3vBWsgDJMz1JZ3fv3Bq+6MvaIawaD2cszkxPUYCxiwaDIdz1
p8FRDVpycck2URbAtqXpGUX1R3sX183aIFXvHKqbBAw8Es6MqHpjWbNc3QtpNFz44WvdC64RvwA1
GtZENSzPyptp51ad+BfOADYErk36aG4sRZdM2kTAvFTiCEai7lY/kiNrsd6na9oP9uW+JGL5JGPy
7dTh2nFZ451vL/G+qk/Quockv8nDGWIDJT54e/mIPoOJeGQ9l3sWt7hrL/gX9aPeeyfvjqvGQEHg
XB3jSwHNw7F+tA/nnnPI6cLEPGbnDO+VZ0R9ouAnIL1bfxAAgUDyHvElX+doEYyLnTq4Rhx4aLny
WOZRGsCvwTXBB+vHygEHmH0q7QWcp22zrS/qURTG3bYZvv5a4jq0j/SCp/tAwg8/0hsc4EvH/WRb
+WYe7WOxBQZMHwxI3I7SC/ct3gZcLZi2D57MO+EvtyPJpC9veHw84Uu5zs793rxl8ljZ58Pm1vFH
84uNjsqneeR1wKcCGs8/IRFv+5EMMFl8VSscNmRN+6V6DC/lRQI5HFyAakcXL/0k1afmjKVlucHt
Ud+DiuGU9s22+Uwv/b5c43xIB47+VbkeOLQ/MXrcS7LlZs1bAwCYtt+u+TARzGD4CC/mTdqXF16w
QFgy5rHa1mtpX4GFtnv9OEQCjIl+VEi77+kNHO783vEe/RY7YwDF4Vk6YguG8+E/ambGwHxfc97Q
swn6h1tPbC5i35p0Ej64kszQGofszGJSGddLcRvcDzaCfHMv8fCO5IjtC0EN+VntJzm9Q/wpuTU3
brH45PLsDswCPKYR2X3GvN3X6+/HSG7unEaqC9Sw8WhhbzrOBffiHbHvZ/HDvLBP2PTAwMOxZ32R
yIzH1hd7bBP1E7bxkOvtt+0n1LDnwaw0a2/IRVo7jjaiizPXkv4fSr7+vSrK/BoORFCjKn9cq39L
nv+2La8wRKGL+D+CVnLgOvmvy7uW12rgu6qKX+q6hs/8va6LolRa7UQ01iQaHqTvqtS/13Vp+t/g
UqFZRTJU0ZBpiPjPelWB2i2Fgi0RYiuNSitax/9R1yVT1yVDEWjRewFL0lAp9i/0SnxT9/yjqgtN
W8q6NAmGSmQEafP72bGZNJmiteiXjaUmO3hls4KMa6MqLoBdUcycHkqJLpMy+BWwxrWXvdDhudaz
LJwnOck+WfCf1I3qlaKOUvlmmGU7tpD+k1z6weyebDMFRGJcswtS89Oxr1KXLZyoXeroNHS5MnEN
Z2ya0SYtaJJKW7yoKnCvPvS9Y93NIMR3w1FYD6iIHo4lr4Yzu1SDWepipdCfLOi7nypZoNP41U9t
WyFn1tijP0zpPynhVH5Usn8PEhW9TKQlUkIsDqVxfyjrDYVEa33X78btrMslfWQLIVg4vYRxRvrE
bsau7u8SsZpUBB0unLmVpH9IPXK3fSO95JX/Rt/GsqM/90Mz7aUY5y+Fmi6aKNt6fatP9BhRwp5s
YhOQwk0EmY40+9XzgFFsI35PPX1e2R6cv8E9Cr1d4v4VmcvPBghZZeYVqM10TYHMlMXw6xPamtdm
tMigWmKbR88qPlCQIPLSJ6FOm5oYTKC6nyk0zygx8itutG3a++8H+U8UV9yCZkCmOsjR6ZBc/Rjk
mCtTP4zqb+K2K5eGtMI2F1qqXx9yUowb2Vwocj2GsWEqm8Xy9xf/Ziv54zYYLk7R9tC9bDEQxo/n
hyCf3mnFTCe+TdVaLyF/vBT7ixzq48Ioxnq3j2j1dGMUi1v6fxwSXlQR52I+Q2+qj9xdVBZjUxOo
lJapPMbZStOZ1myMrIMsjNIAKdmKkBJS1JRY0yRx/4IY6Ed1pjlMIKSymAo2M7XW2o8qY6fT/UIs
nGwiFvdc4pAIuuYD8rYWYjKtHwdOttBkskJ5P+86Y1QVdzOdQZAAElCabwVcDTK+i223CEzFUMg7
r8490cyD2CAL2bxWRb9KjEHTUyKB2Nmwf8hbr9UOmfWXbGPDRP8yF4aMkhvkCtS0GrSY/WjGiW0t
9bqwgmUk1peyIezhEXoXPO1YIhLVKfICqvtrZTjPQlcXv18Hf94HhqJIQ1cbNEEIsv/kV5KhKpGk
2qkmFqK2I1lUzi4UZ8gdEBfF4cyKXpxw9m64zbyErZMaBaEe//4WVHVoJvn1+RVsPpp2KtsBupUf
hba9K7QqFg1r4hFb+DU6nJky5ay4w1GWGPK5iJSzUNXNqG70lZV1/og2eyAQgeSV1SkTy5YhvKrx
/eV0SCZl7rQS3oWsnVVarsB8S+lJqkDq3eMkSPq9V2yEcEv/5kg2qgB5B2+mx7eWRQRp50IrAXVc
i4r1OGdFNy7uRBi8SWidNO2FwD8WzWUkD98s6nfV8iG+RdpQkHsinLDaoBJVdCRRdKmFeBYJWthZ
RnmlTbVaPZfGEmkaBFKUI2ppO6n23tLCf4sSGdobdVEoykIsgEITMv0fZW0uhVQ6F3rxrmrpZ2Lh
59bWXTTVo1mSTbQQr4Z+pCObVCjH1q43jkOrcFFlCyUEi2vta1YbzyJFpU8VWfCxGa9KYa7X8DtF
zSHji9MchF8NqIszindFrjaZrFyNJngTnGqaJ6jryNKstylkzUx4jmSXIynWJyXCDLRmwBBrvcQq
qTco9K/IEyy8PNw1EjNJtwYMrvGLYqDi1PCOSDO3WfoFMxVScgmMKsEuirw3V7T2rkhZI4IdQa4t
a1G7t4m+Gv7Rw3BuabenOe4c2oRq7NeYHFgExZFVqBDVOQyck93qfuPn/F0PPBhsh9Esxq1CtUpN
IV4NL28iJohWiLRs91C3ySq9h0rwkZvGHnW3I1ptL7JaQXdO3ByJfAYJt6+4xGEvN7SFa6MoKzm0
KdVrPWWRKNUoECntcLQ0WHiSdK6MaZWqr2nWdi9Zas4dvV6Fbs8oRM6zRgwwbAnh7Eg8JyrYBFS4
o17FUUWzHDJe8H5sTY362Kh3lWuXiI+CnKTfuNQFyPXGwEvWC7xpz+Wi38+o0UuXK8KbmcpzTffQ
KSGBU9HhrZrBLm21Y9OgXK5/sOCPtu6/FKmIVID0qleogrF4EGOstLtfwEMRERJlMkIRHTGCYLPX
EeYYCYX7xLI/zVY69zDP8Kwe0GRD0U6T1JwRsvs0Ncy910gQC4mw+uRbek2JN/vAhK4r/kyy6C1A
aiRo/KPjLLQqraaZaL50jl9PIPEnYO3DKdT83RjtQQKGNnlHQpFsm0WsoL5rhbRQIzZiA+fHuARf
KEvx2nYUVro9BOCfoWhPlCJ9sTMuWwnQcws6BZWK3e5M8Z4bjgbTSeuNQwXckxYgBOnkq1lx9xA7
vTY5DM2dia6Xi3ZhaGQTtCvsuSxGk8YBQovdV6sb8MfEfStFYlZ0BveNA6tDh0CS066DVL+3avn+
zd4sN7BAVPJVN0u4o4UFd0IarWsotjYA4VXrVXGRWzYicmxKFRkwq459qMx0qbygxAGJcKZe7dyT
4SIHj1XOmm7sC7l9WK0+VyKGVFWTekzLua+c6wz4PbKh9igC+SOx53po3DkjBsEJY5+jKherMQqL
+bvt++vyKksRRIuasW8L9ZpUwbyvKYq1VVoJ2GiuMY4L9c1tWfe94L3FyLy3+ibrGazWnVmqjD+k
3lPXoeJXqxahZwAcNHCV2RXcVLqxVVUFPsCJt/S99kMvIIAU9ZWriRDMOORA5QjlPN/FZvv6FBLy
bJSY6ovtYn1FkgoUosVBSVM85x6FoV1kTPRcWKI2N05a+yk5lLn5HuRhcljMIGa8KJIzcbKIrZAK
L1AgLBXT1UZh6ObjhkAPLbtpLHGfpjCO2mudluMm7N/12BxrpfbaEmXgvat3K0/A7MOhHk+KbqHJ
49sDc3vjSUS0KUfCcPREkXp2asWeFGH2VUYbrTw3svTCN36aBm1iXtOARwraEZWMZUIFP6IvshF/
ZoG5bxEJGvmlfNT09q2T3HndWhupY6sqEVFzkYP0ak03VWtJmThhDzCT2CdrOHOMxNrHBbekaNVW
9X34PVxh3ORlO9OsBL1Z5FokHz4Eo6/f274kkRb6B8+wtqgurpAomZiBtbLlGKXIdCJrc82otr8/
u//ExoS/MriRcFNaEGdoP/lrrayprAhxc/CEcJdb1UB1pnL4yrNYledyrS97R0cGip0OlxuddfB/
6y+B6u9CzKlrKNff35D8Z1+Knh1R/Y4xkRz42dzdBZWXRqjLTipbPkdVN3IDBR45XLsPpdAA223o
fwfr2Bfq2UxN8rrWKDKNgomPlbEN2T+eZPwpSqRva10iJUHyO8owjL+/UxgEfro930L28GrBGwS/
lvXDg9VRVlTdSrUmzSBtmWUHSM6nsuK/lir37ZkzIi+g48ZbRF20rYRuaQQQb0byZ1SkR6mKWYEm
HhoCoDlUoKWnTDXQ5cTxP/3EnRpKjd0tD7RfTqG5WbpJ/io31I8HaI8gvW414jQz4aUsy6fuSyzM
fNM14Mh6u5cV2O1hB60r991IqlexKXlRkAryOdWsuVArDw06k7FLnX6DwIzSzlwFxEqxRlJqjWrz
tRRuHSW1vY1QjgmlDMJwdfFm0x3pEmvbKWFzZU4THfIfmbo90Zw5cqzCoE/lXOpdUjmKpiXSDRhh
9J+cbe1WtAzEMxGdes/0XupSHXuD09bNavYAnKQvyEgi+1aT2rGktyZjjeXZwipJWRLRSIH+qZIO
VEtrj/rbTGjNcVPdLTtcy7qAfpj7njZ7UVU+9TTkPEFXotyVpTdDXeLLC+J1lcUbFe5ERE6WlSRx
FogTpd9jkxe2cC3yemwbLWJZ4sSIpEnY6C/RC66sGMsz1/bfdU1Yikr3tGK7HveK8l7B32dzCJuk
ZO1c2zk5h78/kMHoRfvhN2RWM/JWOfMPZOJNDNNZKpy0GY0iVRm8xnk3DiNkLy3txSQ5DGUt7MjV
qLcoS5YDoGIlfc3Kfl4n5SpWESOlEE4QqmWb+e9WW34UjXYO+n4tR7gLWCkpow2t6SyD/oL6Rcsg
vfle8v9ST+T/Dzf8vf1f9yTtcs9xy//9P4mBxKCF8b+G1D686vELmja8/T+7v62/EZpB626K3wAZ
seHf4TT6v62/WUyupnK2Dswj9OH+X6J4yUSORdY4b2TawCUM9D/wNMn6m8SH6JIcyLXpttT+FTwN
3OwXM6ZbABcW4B0hhw6wR+Mvf/8DVmSUpmKFhpDuo9Bd5VY4c9vShcmmgIHN75dRMlchUBwpeTuT
9W5XqcLIih2UKlJtYIbUyNaG8VZPlW5quBUiGAZU4706g//RVuJJbIYIa4UNgnwe30jrdBn26xyq
r/dI1Oeynkwdiy2OpEklVZTZ63MB1M5yCweOoWUspG8qpDk1PFal8m4IxtiMq7E7VNo7R8PYpUZw
T6UOVmTamfw3L1PXSVmNtGynCs9WPIbeCwwls4byqYLctCMcCrdZRo26CDIoUZTuxbNq2pKc9yTt
P1Ltsw+1sS1ro8wyZjG61OjFUGglr2h7nyuoK0rUAAbS04+UT7rdPxqaw1T5vS8WKoUXpgcVk5/t
rYSQUfAbSJipOShcbRpWMsJdczekikSVH2ZbvYG3nW333PZno7+JQnS0qLMwXgWxm/nFszA2RkuU
En+WWEmC/1HZ3zwyOlq2KtK9G1Ionkwswr3gLQn2iC3SMUXrRrrv07dY3FsERG26EOxV6K1l+yk6
V92h/GxlGza04uHEEte6PS/sehII6TzplYmf3Zwi32d9OmX+x7lCuTmFYWb94STvVvoBcZhgHdWw
GdkkPlJ9HglLX8UepnRHWNGqhQGsrhUElcWJqb1r8RYQME83oflh9buk+DT6V625ZOK75QkfERlP
f1nL0Sc41FiU46mg7zgST1V6Vr1PQzl1Ffwfij+uK+TwFGqsymBukdtyC5o8sxpt8QQNuWyeMUWl
8Y7aIZYZ8byrL+gftv4SFgfD/VIaZ5qL4QoRTZ8ACC1urPunY1KK1C785t50X3rVjVPZGMEEOw1K
B+0ecyy6tzI4WeExNnYl1Dg0C7qIxWwbwAViLakX9opZL9E1m8ZtMbWFxJgWA0uAUuXqlACpm0cB
mW87obIkDp5hVqNwN8+6h9fNWmpuYuTctI9WQaFIftMBtqQaYciY5BQpJR2qE1dCPdPZxTrdiRa1
uX4xt6AAohauekK34xEdJ6HrzeNS/yjKdvqvW/v/nl7I/zhWDwMr/F/b88M1pueo+tWk84n/aHyH
LkpWjG/sFR5La+CY+7tFJ2ECxxS0nWRJQAMVSfmDQVf+Rs4EbExD9mPg1P1D4zsJEoiKFYgwCFsU
3ZLUf8WgD1f5AxoHgRR4P8cDxw1d+AqEs7/a807Ad8izut03Y2mmTMKJo47u7VielXPhBXHN+R/G
5p/kGsx/ej0dNJdDRFeh2P31eqkYdkEaFe0+FgBXyoAsudK+VAUGEP5nqANZ9qH74gkFQEHwLtXN
IWkcdA7T/tkVxVSKik/BMg+5imBxViMYFVJNkmaXUEB03LWbRS3K6ySOTooL2XSiJsUsqgSSoVLr
j8vM9CadX13rRJqnelmTBCCfAj3ShxdQZCsYzWuGAuaITM+XKXnRCJlMdS7DOD63ajEdu3XELoLD
ShUd0tOlnM3R6dvaFjBj5pPClHptrBUQ5fltMoYcI0Y2XaUrrCcJLTtiNZZ6ByX6ALHD1KOaEyXh
eNaoLRFJXR26wF4pHZBGZkrTHPHAUVsDWghJokzkNH5h3yMMaE41A3+2g+hvVIYUHLVBU41NXVo1
ESFlYiSUh8nWAZJVNDvaO6xdq/8GH+6vwdf30mH5KpIELQ2UMMow1X9wBSpfkd0acae9Z8kHCcrr
tqKF2egmSLq9wVHGkNdnK3wpS238+1XE8v+5aKFZU1n7kNvgKv24sm74WSqFQr2vwkVCA4Eprdrs
8vtryENO5B849fB4qgUjhToQ8cgy7s6vj6faMuLuplfvi0LPx5JmJ+PEosiQ3UKLjCa/K3lzlgvx
keT1QrO6p9IEW0cktoxUY1108RNeRoTdQ8ukqBp1VsFs60niq5R4pOrNV+BSA6lVZ1kHZqIL7SrQ
3aXW/QfNH+6x8wDSCzvo7f8osfMD9B8ehFyrrGFJ5MHYDMbkj/PkOx4eZepl+/aOhPm794qYzks3
696dcTo3Jv/ysH2nfMEHsE4E5z8MStw6EF0GZrLvAsmZSbbpNiOxcr2x56h0+4YReKn9igzJtJIH
LjbVnjimPy8aCFKTNILB0dkEVfYiQGTfmuKsrodEROmsEb5MXmzBBauibZis7qkWVHOdpwjcGojV
/0XEjsn+Mf08h0l2G+Y0HY7QH2ssx7/z66BL9qr0KpEbyZx4+vuhwg//8zWYDxxzJEJluAN/XMNK
zEiK0jLbRx51snmgr6K8VUe6Wiykwl+Vjq1N1Ibe/I7m1SD3xlaLm6dQ5WdV0UtvRFCPq0NpYm88
bDkipdl7FO6X9jSs4RDqMxVyeWslm81UdOnHK+iQEeT8hVDzFIsxiFmvz5rSfgXCpnDXy2dClr65
qF3LjHWRUsYM2fpEiXQUQ834pqqVvnQCrKlTa2+y7SULr0MiVEAZvLLTDluHGgKRtOCHn35Fr4Et
F9rc9ktrCik97YMKDAJeni37WBZfS6uC1sz04DVT05eyUXHP427ZyxHcq4MUngj44DoZdPDyu9CL
GzS576R596SrN5qLjiJiJVvFDvOJB0/NWM7ag5oY+zICKFUrOx8ltf5Imr6chGDTgMgRks2p+aI5
RU1VkLkSVLiACy2lyqrRFrmvIbhIeagE3T8ppORmGJ69cLUkmnQqArqJ1y6EVFPpv7GMcViGSzSO
AXxboZoJSpKjmDOW/fxNi7iJWkRyw5LjDXopH3IF12+afRSGePY7nPGKjGXIvEgwkqIEKc/CUu/e
YOPWHllBh4nqHRyLkmQnnlhK+wXQdWjl7qrHJG/zIv/Ii/69aA3OIdgcxDJcNb6/QMb14Pn1XUDQ
cKZVij7JpC6aipL/ptW9NMmzdmfLqTg3s7gcJYV4JMNxkGz1wLmsjnPJ1V70TF/noQDqn9IMm5f0
upg+FUCyEEwauIgntgcm8/ud8COoHCwUZwi8Ozg7pspm+NVCeWKviYgpJnvkal6i13oRvRcv4sL/
izT4P3F2Bp8DoTWODEWiPuXX62iN2oOlZDHOjjmPNs3cmZYLWv9HyE3MqL/TN79/LnyxPxmRXy74
I+/u+ZHoCykXlOf5ezcNptICytcVzSYjlKFhix/Zf2VU9AFI/PXcMoYMswkvFpJaivwjQm+8RLKK
Sg/2fWSIALKA4rGX+Le6LHVOS4oyhaYO3hBMzSamU72g7n6yi9afpkogQPueSJMyTtDadCJyReYj
8aOL3svhtM8d7wJX/LJLtFUeCS2opVnOgtJHfNJ0OPeDQlVGcivk71oT+uOuZoc16ocT56caodNK
Dfdw0lPg4b6SnKBDM9+KkVmNWwcnh+xrMJMbzRgrrWBMLBN+HMcq1oSMFJo2Uvxap2a572v/LXSK
fhbImn0pJHdred1ZD8Vqp5TKJmnVK0nLj7LDoU3Kd9YBQWF4aG2WtKnj7FV1QHODAngtNtQso5xC
BqE0gDG9nu7IUBQXsUdlvEPRmKe6+sJKSnVuidmxQ7RTJjFj+/V77LbzvkWsXIyqT73OXpqY2tta
tFZFAc9/FqHUliE5q1T+e9KI8QgEcpvXuv8p9fasFo19aFAyKGbJuySnr0UUzVB3J1QuBHNUEyzn
RQmlpGF241ItAPyNZpGrMoek7mgouyjxWGka6heRkYxlda0mnTwyQndjlb0xdSJhG0ElPrJ8YQOv
NekrWRsXdSquBLHKZ6rfoU9pdN04E338VD/e9RriHBjdGVkl0NpoYBHxZpGpztI0w9JqYbyIQwBd
vff7UWagwach8zlWJCDPwFWpCi8o6AlEcj+lSUNR6RoZOSHz5svJMzTTkzMcLlkUbvww19dVn5Qv
lDv0E1n1tpmPVfJt6VCnCA91dS5Ry0EjgAwo+poILmFsKRqQZzj0n/VVp4yzIvqQ08Kc/X7L/pMj
GcFhTeQ/mRIF7YfXR1lE6EiV5e1LP3n3TXtakqmqLOkvLvOjHOjbKYO6n/gOmTeirp8mLwkrMUyQ
Et53r/JYGEkjf6K+NDN9htn7i5jrR9pmuNZQ+IPOOqidJFs/tYzqxnF8IRBoyZw7i+ZS7aM95T8r
76Wn1QRF10UFu+JfmPR/Ymt/ueh3Rc8fogPIFMsmy2xnD9gxj6bJHDBmXM20uT5L58VC/Ctthp/R
iDIMJ8UthNj4bLhUv9r2Ui9jX6POYleIztqRxUWYS3CmF6OaBvPuq9ThUuvfhdIf/37B/Dy7vq+r
wVBHvKDDjvnD3xW0og0QhVV2jRwcYzowzWZjxRmBEPXMQjtOnXQpW95feKd/Gt7hshxmVHNRDiUa
4o+jrEflXRCpLdjBj1VPzFeA2Bkp1hki82M6/fP5X60iyER/HCxcknJNSpaApkGovwt7/jCjYl+F
WmFq8i4BVcrU4JlKtKCaNtm+KBdmbaqh8lFBrix1mPM06F4ThGwBRWgvK9pDDdJrCtqrZlWvQhy5
Y72V0LU2x3ls0HsYKu/I/WLtjEAdxw6VvArNdWnjvtrkRBSAvJkYkq7XXaLbuiqohQ4tDFUddtNS
pToScs9V6CQvguDN7KCctFE4JR5ewivoTmsOiakmQFUQhPShaAjHwZGTLYKE2s1adQWqiC1nWlUU
DtQZnadxQMW6Eaqou9Wz2LPfhDiYF4q8TztXHevIj3zYRvhC0m9lSdHCdN1l5AAN66qzhZteGiu9
dvg/nJ3XcttKl7avCFXI4ZQgmJQtSrJ9grJsCxlopEa4+nng/68pieKI880+tbebaDRWr/AGHDWR
TOuLnWVKexV15mOMzu7K68GGlMxkIgf0SlPFv+qcYjAp063ssvJgA2jZdHTalwr6Jh80vxGuuU1a
qvyu9boroU470VvlLhaRvKl1FCkqfYahI/Ry17RkuSrdilXvNL9juiD7VNCQbnoE9pM28OzZwXgU
qkBqN5s5aw10xuADlbihAQUzh63Xuvezo6N42tUyUI3Gb1ttZWHb5LtqiNQgHhsrQwF8R2rabBMD
UHZT9L/T2EG6pi6fxxFGCbkzB8NCJ7YxE4/RoPq3mOlNV11xkzn1bcFNttLj3luPVTgdekENUWRY
Z0yI25i9t9I77WjmaMkqnnXdhSA1YijhFBT3dmRclbaaUp4Afxo5GkrXj7izIeqNxUG1E44S/wmt
VB50te225oDQjVlowAD66kkv7W9j0+lggtX2iZhR7LOMN5IOg7kVvbzmSL9qNhIUSUuHZSgHksMQ
WYEIE7AptW9T0/4lRFkfysQO+duD9CsNwQvNPeKo7mwBJv0yaWINXY6ZZhJ917EAX9X2cJOM2DkB
Xbymqv2mJUn+6KlJdTeNIXMOCrkoRbjUbLfOvJxhjemju4i55tjPG616mw2zhXJReC3NyiRmRwdD
lt+tEXqBknLJ67pxU5i879q+sUyFcba+pHQAOH3RJ9Lv1HY34m2qMza/07FPUAbwZyr9DC9O+Sos
eha1/UthAF2IRPPtGj05Xb8bWwAWHY38XBh7jILXQ9a+yUINNNRxwZJiE26a9XUJNKcOD6p5GwMo
NJT4IS3k2gaCtIrtmm71WIx+4RaCcaMbrTuvVVeZ7kYbtUcrRTURu0lay7xwE50NW4zcTccEdkmz
6uPFgKvbrKt2SdjqHWBeZMNYwqia95R0Lz2QrK+vg0/dln9REiSCi2IphlqLnun7bgta+KAocLM4
ltfdtRmMu+i6X9PYXGXraONeuHxOHIXpoi4xmTYFIz4VzPxpb6fQiHLNUOhHTGv32Y72/vRcYbdx
iztTmDwaV+49MPf7MN6qxaYC7JZtLl0Mp32y059wUuO0oMNsvRX6cQH6pXMHcN35q4/psa2qxwub
e2mtk+zMKuk5ZiPvsltrm/Aw/ulxgN5kvv47XCEYcgdlJsIqeH2pbX1axy3PSP9URZIbhy1Mlz6+
1EzNMl1vXe2oKhZloobgpUOKceHpzq/CMAANWvxonKWye3fBamFXRGBe0eBCSlnet7cIqha+CJog
Oxo+XPY6aC+seZru8mCI8i6oeNvBneJfh+rdkrkkybdb0oiwynfl8Kb3+j7pL/nKMZv+UJKernJy
RCJKOYX0STvqE5dQk2ytyN04IE4seVN132bzkpHumXNiq5quQ0uhFAZx/3En5SBSRTVm7ViXqGhj
1nMFjhGQoqXttLS50FY4u4fvFjt5bXRBNcUNNe3YluhDueW0LRP1Wk3db1+fj7PrWAbN2gXD/Snl
k406eDKJteMERtoQqxCH7hS2/ter/OsPvO8fLC/L1FRwCJaHJLNz8o2Jvk+zljL46A4SkPTkvNoU
6hDlLHmYMg/IKr2vehqBgjpQ8Sfzjvx3g+0NTJgC/fLJKq8Ij+vanP3JmICIjcUKH+pDONdqwJSj
v2TffG5jyIMN2CsGQ4HTts5o9xh4R8yM1YMaQANXg/6vu45+2mtrqxwMavwrdedeKDjO5P3QOFRY
TB4TECrFj0cscoxqcip3PqYN0hlRjmdkLdLHwbIKLMaScu30guwjvemq7MKBO7O0Aw0Ct02YUhB3
TqJRYsrJzKuJ7Gjb0C5z99X1YtXQXtrXM/EI0W5KGs4bzoKnpQ0A62rIjVw7zk0oDu48AEN0oKdb
WX8tcqDifYk60uCpOKPrRbdWUgu87ERTIjavO7vnHbjy79fH88y7dnDRWaY/INjN0wsvU3Ogfiof
QaZca8pd75HKXXiz+pmMgTVoRtJFc2nMn0QPLImtakTznzisotd0sO7zPXrP/ryLthB2fTR9bsb1
YjYS3YzWaj50b8JeoQq4TvEuXinX//kjY05PU4I+AfCek9c9c/1XQynno2gw7erB0i740wsXgXam
fnZMOgU6jBTH8k4Lyil19YGqAD1RF7G2MgFoWjXLJw3FdGiwc81i5B+TkNpocPI31xP9hcjzqVtK
5HEcZt5cnQCL9NMS3ikqK7JmdzqaD1OAvk4AcBsI7L13M/v2ZtpZS3vs0qLLyzwJdx8W1T9+x1lM
xWM3/xZt9v02u6m/zz7ZhB8H3vHrF/kPjnq6Fiw0QviST6jaSWidNTULhwxYVJwgv+UM+WPrjUsb
WKET6EBkthYUc5TCENbijTKj+KW14xzEXnjLtPGNoxBu6EY+W4q4MO48d+bf/7TlCn+XCDSN22nA
pabjMI00bpt1NbzoYp9L1PCV7df7cHYt3ACWrgnz49MOtVcbwp3KacLxeLxyHfOOOd512js3g4bW
clFcysnPrEfH3wIxoYPLBS788dniSpN2PciJ9EPTV6ptH516og8vup85c/m12jr6hcT8TALiqgQp
3jHNEvxCPy4Z5VozAgObjvPiozq0RenbhdJuLBEdMhNJ8f94R11uBDhlXN3wXE+WU/q5bJnGTUdK
qqu0TTc0auA9KxPUmzF7HXJzvnCWz9xBeIPxjRp4N5A4Gh8fULX0uoO7MXIHdfty0+2GzXIH9ZfC
0pk76MM6y5+/O5e5V2E5z6zhGDr0uegYPyVB4aMsR3eCz7T6gayBs/96Nz81Z/k82cnlZOpQDuFt
flw0GzR4aIqDTwKxfgpsv/6bbIu9vdFfLyXg5y4b3FNUQ11udJpqJ9HdmzQ76YQ1Hnuy5HUcWz06
WSmOhmlHuIu1bWnHW6EhQT+YQIBH8yYNu7ewSMxAIy5Q3aevcwGXKsqrrW2YqR/1MZCxDFT8nGh4
q5n9MWmRSIP9MK7Dsb+F8K1fyV5BFiRpze3Xm3fu5MNqhEjsweH+NH5q9WiOtNRSjxz8gPnXc96o
R2eGM5ra0cvXa519UWTDUBkxw7Mx8fj4ohyp9nVa6+qxbEIEtaP8r1FGgrFNax1cB2w4FnR/qEM3
pW2ibjrFNhmM9XThV5zJSfDftSGaU20sxdvHXyElXGmva9Xj5KL8mKX2nRa10VWqzfgPeIBP/br3
1HVPA22lyrnftKPU/JT50Gr0DOSvse4U+CeJ+EHosIIv/Lxzn5ADbNdVQelQDp1s0pAYcVtm1nxs
A+P7vAZQ/7Pwhx+jj/ApXQllPV+y5Dl3k0My/u8lvSXZePfVNmUBbyplyeUDqsa1Gcy736AuXV/z
Ix+BkVc3+PopT0js/zohH5b8FORVt8qwkT7K3O3vIw7MKg178GydfDFF/6KPUIZKMF8bNzc2jdoq
t46IUr8WGImqqXbVDiNsaLv5QUv/MInppmqGYdXomLza0rhX3LrFudMefJGpj4aJIDtHDz6JbmCf
oD6ldYewvBKMyYyhrITwpRuls5Ft/lA73qUC9/w7JfPTIbZDyDo5co0eRqbSavNx0naTfMEQ8sKN
8u9fOMlV+H75ppYRlf5pQAU4221FMeO1InBQ7bNh8Pu2d/5E41T57dztHKtH0rkB5zXXvdxAKX2a
Z6DFbso8OHaYTWKpCDOsVfqtmnrXtYNn7iwH9caw+1+V2W/KoWz3uGqJjTJhHUxokr5R6peCxJLB
vX8SE10KHCxVhnmg4HHz/HgYU09qTlZigGy0cHi9YWe16o3VpdsJOriJFqBEV2iiE1h1ynU5Lo2z
eP316fy0m/9+g+GCerRoQkJj//gbbGeoZamE4pjNSOnKRoIpNK6tSL2TLhpkc4JPOAg6UToPzjTs
B6W5Bd/+lgPOnqBL9hGVbDPcTj0d1Lof9maESITd75O2Wk2TsqkS8y5unCCfyuevf/py153uHhEW
CQ1VpQQ8bZ8OotF1qbnimMeQSirPD9V8O3rimt/oR9WFYHV6rs0lloOEopkJtJXRzMd9muFwAiZK
R8ypKz9UHAx5L7bZPp+Hj2ssf/4uOBVpm1TVmI9wqe2n2WTWM2t7hSmNaBsELukn1mzy9BJ5mV9b
3W1TDhfkDD7vKb8AGj7IQnIM53QgqzJj01ypDMfQSO5mUKaaCrvIFmt3SoOKzsrXr5B9+/QS6X2r
DgQSne/gE8Cm0mVvpoM+HFtXv+kk6CfIhTDheuANA9V0YAjnVbRGwq9gPKY7mXuIZ5Gsq1ItthE1
4yEMexQiJuSgG1eDgxaCq/AKoARFtbGS+t6SOlwoPTL4rObhcXQ1x9c0aLW9493mI6bYquvAOKrD
2zJBg6r2ErFXw7q8aZomDewwcv3E85gbRDoaYDYpkPD636oe79NeXvWD/Zv7/S6UeP3ofREGolYc
GBidhgIFWwYGA3qpm+/5RJ57GmUwmhEgNKSOtoBi85EX5Z2TaM+dDXIYanQHFLd4oeR5NtKFumYp
xTqVAzriUbfLdan6YZ2+dW017UojVPbCzb6baQ/8wKnvhIGsYgT+xndrxDcblC0thLom+ThZwl47
XqEfPMtAPQkWidUUj/o8z7jXdFwrumUFhuEhTJg+q3IS36uSbp4Hh2Jlq/nf1FAOiqH9sA3+j8Zr
X/UcTK1s8m03JFBwFQv1C8lRVRiC+gkgl403wvJLnPFtaMSPQq8DpwuhO8RILhmzDabH/mmZ4YTn
ugL1ZCLXsLubUaVbPrto4Q6kkU0mrqNKbf1ZxNIfDNroXSEmP4u79dRi015Z+sHMoGHP1p/SU39o
iZEsQByxs70i2ahl/NJZ2m3e9s0+RVoB7Nt0Y/bJd3hyb+WQqoHbIACrpJBvyhnLCyBqtjIhKBY5
1h4KI6IeZllYvirbvXQXobspR3JPMd8M2f39+otYwu3HoAaocxGEIeMm2T+tlxKo+nEdu7ib9XYE
Glu/gYjWLkPtP18vdCaekZku5nKor1j6aasO1Yl4HLpZHvX4INHFUtXqQqX5r2lw+ixQsoiVsMJo
K5xcLQMte631DOiLdT/7ujmE/lDYN3GItndtIIJcKop8nZbX6sxhsjBFS+RyzWHV6Vq1Ma3BWY0M
qFdRkuG3wRH1rWoa777eiE+ABW5ABieahRUzfVrr35+/i7pjNHplLmX/LyU0NtRUfnHjBPaKTH0T
H/QLTbylX/FxVyy6wS45KCoj3ic4CLzvNmQ41x4V27gqTLvynV7eScPGs6VRHuRAtyVOxIXAfvYp
lzHcUtHhaXh6sDKn7ys9ctujtbK32nW7XaZTMEB9rhG8dC+irU+7dsuuvl9v2YZ3u9o2hBXkctpj
6dqvpsh+pHVOYzRq/SLWsK8ehX2jNYNcC03Dus1JXjttEfhNhbwKHQyugQd0B4EowdpJ4VXJ0Yyf
KrxY13U6/EosJ750XM0zP5lkjB1ybUc3uOs+/uTJQSegnsoGWc+h344GWWGTx6CVzeraqlN1hXwM
A9pq/G72TrppbapWt+4Mv1DDPbl9s0pNREdNd3wiPUVNsR5/JTCd7jq0iVprAPmqZsO6o0WqZlQc
c9y/4QpP2zIL4cjJaR1a9rNVRzfl8pyidq21k9niQOkY+nU4v1XhCOYjHqCZab2F1lyS7lrHlLso
E092DwM6t6FuOHryNpV5CZA9aZ6UMapRIogO0IDsbdvmb0ZYirUaht/bWWorqWjf+8FFymEwb7p2
2mulG64sb3wwpulKAfMYzH0E+9fS0BkJbbnOFzD3WGikzmEogmzWKSTLxkFVYWQjxEsTlftYp+ZI
O9h6hXIfZhmectaVK5Ef5CCu6t58U3Uz85H6QCwl1W8cHa+K2LlVU4FkpKsebbDmYXjH94mmiz68
eKiU+Yh83OURwu91DKTZDO3F+m20V1rVfjfQ+wBfEhZbN22SQPcihMM8pw5MIftgUkYNl3UBeMKw
/2RCeUlipE3MojAIr2jyIhuSBYWuJtRaOjWaQCjA4A7kXvNLOyy3CQ7Dm9wr3H3qTtHGKj3wdwQK
t1HYd8VAUZGcLamRVEkdaz0ABlvNogFfUw/zpi5tRH7n5Qez4aM3pH4bhdsoy0a/50I/9G7o/lZb
Fb6jTo1yIcp9TrQY0P0TN0J3Tv00njCM0QxnoxcMqMHmr8QGP9y9FXjbajO8Xvr6l8L9JMbxKUCy
YA6i0zQ/SZZTMKGq4L9jug8P2q7ZLY7u/wv84LmHInirtm5C3ELU7+SLHcPWDVFP+xe6dZ9TiIE8
+q9bfY1H1aWp0/L9nz7Vu9Wck95BFuuDACYlCKEQ/b/bPuoZwDH/LWdUvrK+hOD71K0giBrvVzzZ
RyHLNuvTUtDLHJ6XFknsLy5e4RpzraBH+8yHRVpcKEvPvbz3iy6b/i5y66lbhAosE4aW0c7YdVfL
y+u2/3Ev8/ThTsJt2Seu3js8nHsDP2Ez7xb2j3OA3nfxNvoENP1/a3EmwZmqC+X84zNZxeiKvuGg
eFCqm/V8RLeAS+gITFAGlt/4/Q7prtwff1z47P4J+J0eGmiUoBPhFTqwnT6uHMeI1ShzI46Jaijr
3EAtV5OWP9jiEZbJ93RskTGmK7iGMgjYUI+/a2qBbHtRpVAAVW9X2Hrnd0UG8L2fH2RTPRrKPAce
uDoaqgpYbx0F2xAxoEYf9knobvPR2qpjtB9L86g4ED6aCVXgJHR2Uh8fbS1TtmnX/EZssoWkBEl3
cJ70PrydlOlvXjOMqOAhD4lDrRE/mRFXhJ5692ICjj7L+M3Ws6fJw62xRPBH0a9HJf3uZfK5G81b
PXG+gcy+87Tp++CBtTbD8E8yVRtHQfYiRdNQhOZN2KTGLo7LchPL8ME07W/oFV0P8QTe3cMEJpO7
UlEPddPggaoKgGzOcxSPP+C7fRPavIcr8Wbb07Oou5bWXXJtlpiz0UphKtXjoD4nM0bH4XYcF/FX
kLfGoD1Cx7zp5/Z2miJ/aCeQAPmvaYDhKawr2UJwMsZXfON/jzauuyjsrdsi3XoRhdSs639cEdmB
O4zKrtMKDWlbxJxGYYx+J4z7Ks5t9AUXf8SxhYwnSRMyj1uvrW77ofR8Z/nVbgviQy2NpzzV/zRh
7CBFo9yZqnhz2shmlImM1NBlvMbWDnINor/mcM8q1VXcQalJnSaYdJKECdA/HS7SZy13VhE4AISK
7B/lVA6+1w4PzYiteRKWK1nInzp/FGQmcv5ubj2lo/WNX/hsSP5hck+EU9r5pjTNB1XWPEI6vXae
UDACbCowjxro+kgvNk0R5eva69tH6Sj9um1Bz+ZhpWOMBwpQKM6zNnodCo3olXYN2kzcd+Nq7JXn
0YCy6lYl5bURIiLiWHmQanH5xE8Xq5wL1Q/tCvPnxI73hZeFa9E46DS6YDmTrvhrWGA8R1OPgpL7
ZiNK5HVnLXd3pt5kGwRKkDOvXee3RNXIK+3Ut2TeHMxRlxeQDZ/rMiRk3zWbToKi7C0tLxJPHCfF
C2LtxTTnTaVeqMlOJxREKVqatop0EOHi03VWgf2D79FxnYkEMGZB/bdpVdqbunch2b2w0ulVVld1
XFk12UCEu0Kb/0FkcIUSwapGofBCBDxzazqWBWzHYnavgXP8GAAnT4u1rovYuSGB3aL4WoMFlO7s
GyWES4PyaeWhHW1Q+mE6JspDaabrWVS//g+/A8oT8d8DGUPF9/F3xLpSlNowV8dmgrsYm/DJxFqi
ahqOgrww2yaz7Q+TgsM0FgVhvUtxCFQr7cJ+nNl5kARM2W1Q8pQZy3a9u10BHIeWOXo581exTevW
N/rnpJ33lrr/+oHPnFhGhYtUMUTkhcn5caEy1LqoU6viWMnuujTaoLUxJCF2fb3Mmeehic3NSvHg
IAxw8jypaOMU6HN9NLvYQ9dw/mV6xTbx3G2qehcxEZ+7FmR5nCEAj5yoT4kl7d7BReOlPs6huasa
WDtaeZ2oW711gLNXj7UZIq4a+gDMvxktYll1lt0NSf1sWO23/8ODv/spJxEhRFhmhlFK8z7LrpI+
f5lUWkMM1qC4mhdSzzMp2YfHPtnkeRSTTJymPorpJR9i35pr5JrLNaQH+PS7oTE3AIY2Xz/gJ1AI
4ejDqsvLeHdU61KptWQZT2SVuK/njNjX/7L6bG+ZPyMCIK6xw+gnpAFz2vtDx/lSjTwwu/KnMLWf
ieY8O653AXN09ry92/aTfEoaZdq7Kj/KGyY/wi1nafyj4GJcaAudPWm0MFxdtRjinmaMSZ/EruWU
9REJ8d2kOFfxbD18vcH/ZgYnuaFFCAAVsSCoPvHfO1mpmTtkNfPPAW3j1bwf4l0DZu+BUnqtPRuH
/og86S68rdYQy9HwxArkQpg4d7Te/4Zlv9+9ZCHJlystrY/wsCnT7X3oukj+ZN4h9tSNqVgoUfT9
g6nWFwLy51GDBWnHWEDFBjP509ot1hRAiqotjo3qPQuz3WRO+sqwh76rdMg2/7/q1/+oNnAmHr5f
7/TKy/vUpcvMDT60wIjJxv+oTbf3jPwSppg+LXt28l4dOnxMjOC6ghw7qTaQTwYXn3bVUR3mYTW0
M8Whpf+MwukKTc/Bn+vspp2mx3jMr1NN/mwz7dcw4m+v5O2vzvGe8hHXsFQwICiKx9n2sCupotlP
lAFl36R6mKrme9njly3DGocSDY0SWYwaPZnqPmyGa8DoyZ1VyDSATv3LJqVa6xmzZYlFfB+a0MQN
8K9aygtOke5TFAhJy66YVvL7H0UyLJAG0RJ49tLq7/U0fpib7sig8E2PhseiR/xJ64b8Km/dYS0c
RHOtvvs1T/WV4Tbxln/ZQXjIfq0NyB2DhUltP8pvGSPIa3smaQdY5jK8rkkaPd1BP0iPfFNR3kKJ
+qrtuXdU/KtcGzKfFvG+yxr7IOXk+l6d9qhvwh8oE+bYYc0spoZgw/ASC8AJV+yw2MehvYut8q4Z
sPyLdLfYoZ4yYSErvg9K7Pq1ikyKLdAZddNdOFRZUFFnI7GJK42qLmIsyISrKPEFZjuE15Wp/FJi
E0VTo1Y20+j5KqipTV9NFBcRvCHorirj9ihE7gBqvwhHsJjCTAJRDX9tK4J4i/Jwl4OK7mR6y9/E
oVUzbsNF47gFCKN2yauTLuZQcfijzAwkYtUG8RTw45vBwKIIIPzfTjoY0auG3815u9MzqwiywnsK
7RnMRKa9JOokfcZa8cEwUN/NI3E39THaf7LqEQLTjpYqk22IoMjKbYyfQ+vY5Jj5vTUikyan2gts
a3FdjPO7GgD3ZpicaJ16cRQsACHkQBFrhGTUgLcUmb6jj+36YH3+wlAKCiuusalV86ty0BBx1jET
kjVDopSB3uxESFjWmDuafYo21ezcJqnAPjVpvs021ogCjXkfAbbOl222s/NsN5fiPupoHBXVi+mg
z683zUvZzT9sm9mBC0YPdJG8VkMsv4v+qTIr6L4DqgB1PTBCqx13l3Y5bGQhCt+ocTwwxnBF5kWZ
NdftyktykKoxYoN56d2nDYJppVz3VfEI1DMwmxTARKb7jsRVYQyzeZUieu0o1jqT9BAVRVmFarqP
E7v2DVMintZSJQJRzOI69D0u5lE3H6cYRnCjlO6mtsx5BRF521Tu72iKdos4JNMkDXpycxtn7q1p
kZCqJT1mz+DbKsxivpcD7qhmbh6ALOxGaVf72nKRu50xh+lB5NDClhve99+Z3mfRegNsuQxjWMWW
q7FUfxfWgiGRP0fuH2aOWR5uMD+gwlK6e89En7yrOmvTxMm0HiyU/SsbB5ZxVu+Rgg6sGN5ZZw80
POvwKqNLhQI9vD/aFUgMZYm5LxxcP4c8woGabZAiM9dove6Htl3HqBZfd63SHGTr/KTGvzasKDDC
+Bowww+rabRdlhUtotMjFt/JvMjKIVc9jop3k4WKCTJ/+pEo0z5XsgdF5Zsy5jhfa+Nk7byh6Ffe
3Oo4MzTK1kmjHaxoz0+9NigTPMg9EdDk/+tQ1AJ0v1KlNQb5MlHMjUYDx9Cm3znoNNQcgbn9NDzY
UQNUvgOVWGCQiILBqqALu2u6Jg8qFaRN3Bn5S+LavtoYm3n0DloPsB7K5YxojmFsMqRjool4ZZg/
S698snj6qp0bX+rK1psJKKVilJuwqvS3yHCLdWbiCEvH6EpYHuKwhAMxKzEAHfnQIzHInEHOW9PG
ixyNhl8VmHO/ZIK1pnvurPMQC0tgW/LBbDRMhJDbNJPhkRxwL/OiWltF7PmTPjD89ib0pbU495M8
Qrx+qcIRT1gJLdLXnGrG4F60j02G33quXbuQAYNkLl9kj7GpXhfWOumWSW9Dn1F4nKZJ6o+hIm5r
hxCuFCymteJQGU7to71xqMf8aDRQg0SPcR3tIZggrrg32ulVbc0/qlbgk1SguG1yI64yWnLIr0dP
3ozxd8j4fA1R2ePdMiNidlwR52lieCba5UViYxPaB8VkhUHoWZA+1NkIlDq2A71xjSDX4frCRy3W
RdYc8hmwu+P031EprDgZfbJWmvpnYc/apg2zezNrQzT3Ej79tLnvbGsbWcVuyto7hCq7VdZVCPCJ
Lg2KvmGarTsvoabvIqy7J626mYb2e5tgPpLa3aU2vX4m7fyQOpyMzQY+WDU22upoxBCswnaTCwb7
GQCaMTGvROfcpMgg9knxiACKL5t/rb+tVnMK6DZt5hrQE5JGY7UtXJuf+5tY7WfJ/K1MKc8cw7xj
5n+hpP3ELKRQ4Ecz4QUcDz71lHFS9wUTi7quaFMrvynktVfzh+cncI7lqrF9jt2FzPlcY9xBa86C
9Qbd3PROM6yMmCEtOiWpjIM0BZ0V0b412o2Wo3smEUcwiLaoQ3BO6AmSBmDfR2PNp07efp3FU3h+
SvdgqplMuRl4oMhlnlRnVVMgcU/wIIpAHDbaxZJTVkGvHhK93GgNOmhNVLxitIPcj8UUKKkMus5K
0RAm8reinNHErIdvThFzbGfXRdYfm8BEgU8+FR1AYuf32Ffhpgxn80ebpL/NIuUusiEvy7R0tzIe
DX/qvHsrsYSvZFwunnYAWnNXNGrmOxlWCe4ilS4QRNskQ0toMuW2VObbLAagZ6jJ0yjCmwjTiUTR
mXim1mM2NSOSmXRbQY2BfUBCo3Dw0RuKaK1aQKzsrJMra0S+aCSJWo0NApqu2mHBqGfFXihoaXZ2
jVqo0qH2xNDfL50++g0pF1HjkJbt3TKEm+PI86ti+GbMar7XuhRUrDnc0Ui2VlNfjgBl+oNeWNdD
hx1eL+ZNotEGj53r0RxfNC28NWWNpYYdNrQodeEbqSQUF7O10RP1L5OoZ9ub4XRHm6gzDGAIAEho
0PyMhfptJKvednmc+e4QotQZXnl4VevXNX3jpPVltwV8M+0S0f6EyIVqdzU+gBj6UZjZ64VT9Lkc
slWU6pYGma4heXhyopGMn+ngipw6zKcSKH6JI7APP7uR1A6L47xmrYyDEYht7hvHrxf/DElgbQTF
dBAniOie1isVNOkmXpTTsTdYedFrZDgwnx/Mgoag+y0Kh0udhXNfzPsFT6Jc6Sp6BDEuP2YYZspX
z+4OdRQFChcN81dEELjLoxnO7hR8/aSfi8DlSam3FyrhQiT8WO3KcM6aTPGyYwQWCe4A53f056a9
sMwZ6MvHdU6q6qmPshp9tQy0oL2yE+C7+Ntn96FlbfKeQYLMGAzEf5zamoIi5lQiZDXpKHYVtXcF
BGGVj2jzqe3668c/e8jePf7JIYtSpza8nsf3modllGCp3aqRv5BzY8TTXNiEc3vt6FA1ERNl9nwK
p0BnEB8ysucjFGU0u6Z1gful18sLDciz4RekomEh0QXH8rTBbAGEy3EUyo44JAXdPO2NPmfSMfoK
OAxU1QEFTOmLmss/X2/mGUiNTWPV0UxUDJe1l7v8XetE1URmNJWWHVt7QFsZq0XBTVSnCOZSJTWj
fEmLDLmVeG9r9T5L4Ojp8oU0cPf1Dzn3+TqA6NG+tqHan07bhwm1FVuv6M85mlgpQg1GodHOJxYi
WZbHP3s8EL5e8swFDIAJOSLU0ZhWfLqAybwKaTLNPGpTE2gdQjoSxWik6KNa/pyN7IeWor43Dtdj
F16jWPlr9sqHaLZAgfQXztknrgVPp9I9g368dOrICj6+B1uTijdrQ3oMw2ofWdgvGWNxMwxDUDUW
1UH1G7AjuW68Uypj5fQ//vO94Pa3XRvsLAMp+6TTHhZDpziLiVK8l+spwO7k4BUrxR99d4X26FP+
dIlT8LnBZH9Y8aT3nEdqB7JMZiRc3b7d2vsuiHf/C3zFP9+Mj50sFiJQui6sU9wUT1KbMjK0Jlv8
kawpenSL8cFpsm+FdG4H4ew9BHpXXp6DvjR/uUkIYg5qMNPXemv3YdB03iEHA2S1SMjW+tVoJD/H
TOBKG4a/EWTz40EcbAtXAxBIoGCRJSqcYpP22KuafCQYx/i22b/pWfaWJUbke3F43+rzNfDlfaHU
QW4Zd52GNBpcWevKkIMMJrt5wFHuR+HOaC247k+AYo//RdqZLTeOZVn2V8LiuZGNeTCrLLMmwZka
Kcnl/gKTS3LM84yvrwVGVLkE0sSs7JfIpJPiJYA7nrPP2o1YrtSGyScv01Uiad/ixlx5FaygRg5v
0qz5FbblVTFE68bwf+REbmYU03igVeAVxYLfLouUnJAA53IJB+VQ9uz71SRZ41rGP3f+PZDCAei2
wEHe8PCLGrNpuE20aj3yg5KfncxhC65dNmuDAusFy5lXMHfZ9amEI8GIDi0MHwfSYR7nD4Ic32VB
/axF9Z0lx9+aLr7vFKB3YHzWcehdh0X5loTmD1WIv+e+JJDGSs07M4oPEH80u0miaOHmHanSnmBC
y0k49cni53ryRrb1gTgopnSRlhIQ9K5Vz/pRSOWhk5pflpdRHv/c+dpLoeMxkaYIXYdUaef5UIrL
2IqXWg6ba4j2Q68Uz6oM8ldvB3YNpr8TPTxwanwjvZE9nxVmuVaEfocRVrNqLbnfpQjcl45gcrgO
C2chWN5rEgKzK6hKmflxfC0KRDLJQlPRZkrPfusXhAICFb6cGcwNBz1Bpka/wkA4cPLBcsJTa/D5
wXWTSD+GIdjjBDRwi+Or3qP4BeboNfGK17IKN3rXXSmVgazLkgKsqfQXKuDNpRgAge09CEwafvJm
sVaVlixGm/6SFf858qqceQPHAN8YdimWl7YrK8+yTqyj0YRwqQjajWe510HPTrPVbwrZek3MLl76
lSnPODS9dZFqXVjwzg1+nE1lSvxHPMZUox/18CXcyv89+P9FcdU4bU3HPtMpyVJq/yg4HH/Hh+XN
L+EuJch0UYyN9Y2UyKytRbuUFunNpWLKc5fExEludgRDniiF65hTni94ATPoKAVCVL8sN9VFUti4
IE+uiFVSRlytIq+Wp9WTkVjSqxPLOlD8O9MLYk2Xqp/OCI0MEZwPOlv0vacPpxCReFJA4j1Uy2Ep
L/JV8Y0o4Eg1Vpejzsi3gysQRBdWoNP7Z8gGHBiQO+yAeGSfH1UI6rDKKsc64GGjIRZCXRP15VIu
Zc7eSXNQo5wtJSYGnkx5dy5mN4ELEM7oKnNRji52YsYRSGXnEvmJslbHYrUchmQyDomvf+vpTx1h
GOR9tJErfLJZ0RIdM9t0sA6CDo8iDNixqD0xilZhJCZojMYQ5EFzkf6IhWleulOnJw8oxDol/DoV
p8aJCqDTsrLXqtw4eE7zvZeypcQ80kHNUciQm3FMieYYDiurbdI9fH3lRBlP+h8iiL9UEAAcTkZU
HCow4iJHO6hyENj0nqdQQUCTRGkG1Ne9kQxvn0bBLim7tSP50bUQqM21P6glMffBAktqqHO14NgS
d65GVKgY+ZbRLCiZwo0x8O4k1y37btu1nHXf6k9p25l2Jou7xAczFw0tYK14R8rxHk9bHRW2RamU
4G5yI91XAdZ/qar8sBTntcuzRSY3MgRzeV7pMv6mTPhz6iwEu8/FZpYpSry2uqAh7ELsDSXWW0VA
wZaQntpl0ZOPF50ffkySpJH7+y4k5Ck4+nVmZNt4jJeXpvuuAokmtu5Ki0DMMDYJzBeJAMOMwgUF
ixOcJaiTUGaDbjxRM/IICuLG4kRhBwku52JuPjtxtSgFtlrsQsFjrlxnLEPTGn3u+vlyyOTosYvc
H5IZY7s14OMHBN3wdZJQzWsSOMqiLILvdQs8tPfE6xGaombZt9gSV1VgwSYVZSBu+kPSpi9Gr9xS
2YiuWaLHsJ4S1dU8uxcr8mYJrNgLveW0s4xUgFHcao3+OVP9xphjSntLcw5BNIdVk9+V1+QV1hVp
4uwpmXWL1JZ3bxflOqezPs0CVSEjTUyLQMTnqaTsateDuAA/x2JAmioJTBNnADuzlHAJ/Y66YTl7
p4oUN1rZXMeJEVCcZN1fuPrzP8NgSWXzibHuZE898CBreIDOIdkHt9my2xGen3dPCITmlzBhZ280
1aQcHVmBTiIvZlH1Ceg35xC22TLPflrRsIgV9cLzvNTKJOQhGkUUi3LsHEpJ2dS5tBv86K6uLhU4
n57weXwfLmayEmgjykgnlneg0h2jPf8+FkVEl5TGzdpI+s5Me2E+P11TPzV4LKr4sEvI9JyUh5Y4
h7x8G/ofqfL4dU+4cN+mp3tYFm1akIM6kBe0ZVJBensAgnBhXbjUivy511NqwdY0KJxDZP7MENaK
EOJxprzQyrm1jwmLFBIFtxxYJ5069wwEaBX7D1FurlxNPfhmA9jZFG7Jtf4MVQrNWr26xszxEobj
zHmdWiMN+YRFESsxxknkpwwyMm4653XjoN85q8QWkk3+bi2UlbjkZBUu6vLiwDqV6hijmTLmLWOo
HiXE55saFyk1z7IfPHTk1+em5q2lTt9QJFyRfGndCzf37CWieGPKgPGhYyn+ubmi7nq/KTv/oR36
JW7EhB40W1HFh8aEMunk2Uxq23WMXyEW0ned5G4UhNYkBG9dLIS/7rXK2GE+bzVNHM1QgKBvUVit
JtMoO4y4pJTYReYnEIV3F0aaXutSV93HhpJvDLcsll473Gel2Oxc3aAeS3ByQKJKsq4KVaYOM09W
HZEb2xP08nsbNdULnHpKtE1wAX2lpXsz84NtV2bpvFKy+NoY8nSB4Wv93DVoGkI5qa8RlORXdTCa
z2D5+5xJpfas0Q+zCzf/9FGPl8sxG4WldKpcFYQqk/PI8x5Co9uwuQltwl+vRpp0i4btwYW7ezpa
aU2X6D2sU9QMTzqz1BkO7lXcXBk9xYw68HXnyYiWqotx3NPt4ueWJrM2UtSeCzbdB+fK3GrfzI2/
QWr3zbUvIabOX5JGvTJSSpgr4/sfplHspzG6ZSf2ILCHkhttJlYPYnJhrr7UyCQqrRCq6HCfcB8w
h7ZTbIL0SLB1+eXrvn8mLjretN/XMnk8yTCEUtu73kO0MREY3IKcnhsLyPdPGe4Q/wLo80wC8nOL
k8ckO0GnxBkdYuRT4qkbEkqaV1hySgshXAi28+90QLSLaP/G0o5pwkRqOiPrSaM/VPJtm+6LNJ03
OKJcuI+nSyunVcXguMqx+BSrKFiBJw9t4j5Ig+IjuKm4lQbCYTwTbI0cNoIV7NMrs3vyhWTYNr1P
GI1VZGeSjKXyLfZsNS8uESPODXWcILHEALWtsZR87qmu0qadEQXuQ6r7GF2VbjgLHbzmtLrbNNJF
hOI4UU4nUgg24hiCxD5iOqvrbtoEVmEIh5ZdMGUQ8wCeOFTpfW9zBNjlF5S2J9xatoEE9X+3N07s
Hwai1ta1mVDmcGiWwzNVgQnccttfoBdY17a1pZyhWvTLYSHui22/vtT8EcL71eVO1o0i8UO2IqZw
CBipeyGyiDQpKFjUikS64oI/k9LAQA7UfCsK5zata1iSJjsWs27TqwE/3Mooknnct3j39Rhhegj8
VddSljLuLmuZDucSLwWB0Jd1Ws1yKe43QRVe6aV5DfrBbh2urchj20ohf0d6UTy7qS9c6ttne9GH
2zz2/Q+3uRc9xyOrwG1+NVfq3NoNawodhMRu5skT9urX/ABhhmlNuvh6VF1qeDLRCk0lVVSe0Z+g
VFJdj0CEcEisKP/7FZEAANpeAg3jbm8yTHpLTPwic4SDG4cvZV0++ZoYQ03w1o1QPnx9TaebfpO2
oIGx7UFIO43U6aUX5xEByUObBuhGVZzq0vzB7CuYp3F/SDvrwig5s5BIbCOxXMURVjGnaYGqt/A6
Njrh4OE+iaOSSqzZc56+vqozGzpOfgQzVU40hgZU9HMfqdOhjgILw5B2Hr8oS8ScgR2zklQLFMpI
GB7RJ16Y2M+tJNDOgFzQHkqWk9kNF2lqu13hoN3Ic3gelEmt/FGMPYdwka2EC0/uTG+UCOSOCYrx
P1NEQqmVGCINOmdPP7uWElS/Q+r5xOOEfY+Q5MKoGwfVZHL51Nr4az4MOiqQAcsInO2VyINI3T/7
GMF//dDONwHzFiPX8alNnplbqm4p54oD36Pbq5mxTEP90jM6e9PQnOKyp+DqY07OFb0/CGor986h
vyt/uet4SxQGiJxBhoZaXG/Xr609auubS6v+2Wv73e6UHeaAdWl5mJytG/VBr8S1TCXmhWnj3MgC
CfXf1zblQ8e94sTWQNwDbY7T3fXVs2jeff2Izo6rj21MljijHbTQTegGyCwQHctzFlWbcIGlg4NH
5lNRyhyjvrj03MZnf9L9PlzbpG+I6GZlx+G5jSZXYwk6m5RZshvm2axbZatLlQ2XbuX4OD/09iYb
zyklzQkk9FzU3rg4S8791zfzTF/E8lQ2yVmQfUfr/7mRMqqtjjSRc6AYaanUu0HJiBA68w7bpn+n
JX0EDI/0/ql0ZXDzNKkLWuqSBOUskCuMiFjMVU/cSt4lDs2ZRIaJHAhEAXl1kVD9ZP3K+oBpC0PE
g3Pl7fWVuChnlLsLiCoIxLm30iJc4t93gY1yGiBBPkfIE4fGMec8jVJI6MAUo28Y2bn33HbpOwJg
lwSyfqMMQrDAw/K99sjf+hT5fn13z3QWiJocJTGuBQQznYhzX3UNrfKdg6G9dvJjpHxXL/IDzrZB
JBexwigamSLt/dRtIYEQ/sEOmxCyPBtRMxihBvMQrYAIv3wx5LPLZ0t4WqcjTwb2DtBrlKkA5/vc
S2M9M4eBNN/BorcuKN1lXxumvyCpGLZgWd8IQ6tzFHvSvKxqb5mXUbfLE2kTwSmZjeAzEFl1QvI7
bOZaCAU4klxb60P0+NJ9MGhEzYNwZTZ6u4AuWyxJ2eeLDLvNqy6WWb3b2FuEVr8TdeGxgBCOYrla
JEp4H5TJr6ZWnHmfeD9Yj29LN9rpSvts9upbRgl15yU3PRiSPsh3kRHONZ9ij7LHUiH1nppK3sco
EePeXKgOpmVKUt6oPhkDwFU5+X99V/bdszXkMlbYVHSWKXC46K5V/DnbJXVOP1RAd3Td1hQy4Urp
Id6JnfSjEru96xi//E70NhrgThi5cmgPqntlFE1j5wkpGbdt5O9knt2fMfPMCmE5yg/oMC9ZUGJZ
4qkvPSbgXZNQn5FDOcUSTHs0U6RCnty9VJrXz4qSCn3RynCUgTMTdMIb+Tt3EUUonDU1XbupRgl2
4m0qv13oBQreBBreKlUb/LibUlg0rvcqFuKjH6i3mUOZf+wa+6QSQPtEJviaTN+WSXA0LS5DOEul
yzIZW2SIBjHfdlLmzrrWWDlRxgFdB83VS0yW8J3frDz3tjXeQlcybnSb1LPIympyfIup7I8iz7dC
xamDWQ/DCSVBglDm30kZUCbQl1Svad0wl3ygYrJbp7aJy9dyKMyXocJlSDJDQrlqj+WlVHqLJI3a
DcgrZVWL3Rs/Exsb66r00uouavxrVIvfuyJCNdubRNLirSR6q8rIKNGpK9JInG2+92luF010aFL/
AaE+Hk9UI84hwfczZOO2VRQ/uw7BdgvAzOwfw2Fwl0U+3CtgDGdeh+igzKVXSlrALXbyzaB3mIkG
36UCv89c5xnEKRb0LQTwpZ5i9mYqxNObPI0XUclNj2pK/7W+3xsIv3DXIyWX5D2i+EKTZq4YIFcf
2ncvLNSZ4WgSRdd6PcM7Ot55ydiVodQtvTi77iLGSEnwLyor4jJBvuQAmCw7SUOOGjguypJAmSl+
ZTjwb8R4iwAivGq75s2BpzNLzKSeqWHTrOIKCaHVm90q1wJt6THqZ1UzeHaCjgZKfrzytNB5cfW2
uPWLsltYERwqL4+kZaXQya2gD9ao0PWZrObWFkEuuWAq1WaxhBpD7fpgBVCymsUNuUjHwUer6LRy
3XoS5+O0c8w5tL5uFVvI6il2qNdlIOdzMrLtoibZuUmtZLB1jzaFlkaU3NOeB9FJ7KjHdRev6fKm
Fv0A0Lj45ggWsRwyABDXCpk7KZP68jEsxrCztJ2en2a0roxCJW3gnYLrTFWTnq50yqwV9Uerld4D
0f8hD24yV92eAwtw3rnTyVQeSY25GShZWFJZJVIAUuKjOHhg7PTqsaeiaNZKT7gKPvm1+xhJADA6
dCFL4A3YJ8XmtejUh8j3X1KlWgoWYqDOMj3bb6sfjQMcCBn1rGidFzPHwpXbMhcs571LMG0u4Dz0
BQXouuM9lF4Nn2MQa4QzekVhXbClWg+tBcSOPi6eKNMhOx9SZWN2CNg8I20WlUqatFfI3RcYwaqB
QC7d0fqlzwRiy2gQrpoqwh+4zd5FSLFXoVgP68DU8u+uUPWzyC/NlQTs6NGzrI1LUuJWiTvrUW8t
H96Fdxv0uG1KQog/pIGjxKtk6TV1xm67wXn6MRiLcEoLLYFO/dosSLi1clDfJp6wLDT/RqxhNrlm
+4BQogFvFacr0Y3yJwvJ2KK1AvAexbaqBf3W6J3wuo9D817NZGAcaloso7JDO5ULSNhVb0tXTl+E
3CDOERNrqh2HYIcAQ1oUeusKusbQUAfcdOs2ocKpD9Nonjeu/00NjHiViwruW2oZL8pWpQLOGGYK
Xs6zHhkwajPIGTkPtY3wAncC9Ade9VSHuYplOWpvL2wpChGYU3GO6IS2vaMqdVmKwq1VmDWCbDqm
RJhmSQ5MJ2Es7ipXDG0jKeBzJdklmefZLRmg1lHnQZEBm7PPq3jkmqx8smAeonFDNhef5EW5CpZU
e0Dftkd68b9wID63dfjY6GQXnVt6WmU9jap34Yu+rVeOXeySQ7PGNxz7t1lzlayEvfrtEn78TPX5
uK3+fbWTPQsew9rAkcs8lIvwRRxVlQs9mXdQgnhgdjEbHvsdDhCX0FXnTkeoQ8Z9EsW75omylcyN
bzRovTiltAvEAatmzbR91y2KGWXDtnF7KfR/JuYAGAOBJagG5FYn9jmZUHpOWabE/MxaW0EtEGzL
LbrvmB6zFsOiQdHTUw/S9XhDhxWlp1SdLrWh19lZ6W9fb4TPyKk5V8syPhvIPZUTzxq3sHJToEz2
wC5iH+ZDN9cr87spNB71thGed8lLaRTaTBXRVPj9JU7h6SaZ5kmNshMnV4lX0udOLvaYdul+bRzK
0cDe058l6pjnvdo+FVn9ljXY/ASWY61iqc/2vhcC369RniYuRROhnlgHGS3ZKwJZ5dLx9fT4j5Rd
IuKPIg464DS0YcSmBxakMQ7tXbJJiFPa6RUVhMzCUBRTu3ukc9hfP4xLTY7vfzjCGqBxcLasjMOg
9Htq99a96l84cp273x+vajLMMPcg0Of2BpokIuqZTuKxWSPbvRAXOjOsxrtHnwL1DkB5Kuho8Whp
K1TDh9qbo3P15gh42SHZ6TOCnWoBM0iwEYdeeminCbzPzU5iHaZf13UrlcahUlg/gZWMxZBwDPsM
pHDpDreRICcY03cvvSrdKpX++PUTPI0P0L6MGxKlCUwnU8lhr2ZVwVnEOGitxUZvFkN1bfVhNJe/
0FfOPkgdNySisqhDpzFZMVfzXGbtOFTmz4i1rDTuu+H566s59xRljq7AKrgqApaTJUgXzEIvw8g4
cKZYu8oyXWGZ9sO5afeUDj/26/IbEKqv2zxzXSAEuXPIZSVCEZMOGuWK2A+Foh8wG4LdJsxLqpn7
y3qrM2NtjDoQ8cAXBW3tJJLTDYpnDlIlH2JWlyOPTsAVOEOK2iwUXH7k3f+egEe0kLA2oY4xKnCi
RwVML3Z50kssNdSP29IsfaeIeqMs/OWlQPPpIiNLXBqwEf7XpHZyMq+afqmmmjYoh14qsnnTYW5J
rSQUJHNgKycI36R+EQgYrTL9tbuuNvqNWAaqLRrV7dcP9GRI8AsA0SoWQgECLdPMCBIsCMBDQimx
Y95iFHKjRjJFAZa2VAaEoP9OY6bJeJDPpEZc8vdm1yXKIW/2AfnKKERv6S4BHFyY4M5f1f80pIwT
0Yepus9TsNhNrBycLLpym+ohDOBWC81NZ8aXtIEnYbLxDhpEL2FjoC6ZMvvNoosL1LzKYYSo4Bza
rUrcezCZxo4+l0rb9dDbSAY1wFHz8PX9PBklNI34nI40pn5O4p2qGsI1UVr5oOoOKcVwXTWXTOSU
c7cSXQ7oHUYGPWUyEuEM4OAhBPJBbwaweuZczlrSrTiwrkWH8EQVGxXU77Ka6YrvQD5RjFXnvTRx
0M/1cngbtA7dv/FTEJueiFrUzGS/fsyjbjMoATWmDaQJy/GwLM7Vn63uPPWpo9tOG780dYQdccyp
rUjgI8gotbMk0RalWLlrHc+aK0GNF45C7LWlLPvrW3sy0Y23djRKgpoKnWBa0wxLIZDjJpIPoB0P
baW8+lIFhxGI49ftSCeOJNQOKSoVFMwEEmLP6VIxZLUQ5rkiMxfAr60ozp+jcXhrW6VbGi6s7iHP
tUXRmMLMKNtNM+alwDL8LLAtmTVRsqlbRce8srkTzGysqFII/vUefgUJZkhWUj5IqRytvbbaSWG3
Ljzpm+ckj23Sm3bXFMMsLd1HZIPhPMs8Bx2ti8lzmV8bnoSTb1src1Esl62l6nNUY3zA1W9lpwdf
mT4aub/RkxBSpKDTVmbdKQRyhiQyNwRlyhmYQLyQc+2V4jTY+57YUskr7JKw+xEP0NziEHI0Wulu
3oj53ghVfAD0+LvFJRZ68yRF/m0bZHd52WzLWv4GqBuqrFz/NNJWm5e5uM9UaxWq2X1St++agPYi
UtdOpK+btgfipDvhsmj7VRNBIzFF895Ts6U8ZL+CpNo7hrCJ8/QxiMpnzfFfCabYgyJnaz+RyNkn
/YsrNt9N1wI4JWpQ7+NllVu3nNXX1RBzXleecqO+7a2xohx/pKD1btsq2bR6Ji2HCBhC6xNfK4r8
4BZaTAW44XJMFdYSUwbbeMPunOzZ4rA/cPaxawEsSQXUP1CBTQ6qce1RH3AVSmkIzD9P132UibcD
9MVZ7QfathOJfxFHbjFdyQno4kZIWEJt7EQy51Ulb+uhahaXOivz5qekEZV1mqpjYY+MjtTAZN3C
Dj014z4dOAYWG2un/ewY9pvcFlYRTMhZl88unjzHPeFXTU72jH2u4wLe0SSOPCvJpoYSJtVKuVOX
6rr/ZrxduMLxCr5qbrKnoigX40iD5vijJ7d4FPPXFvbjUN0mqOhjz5iHHQcctV8q8Hm+bvzMdP7p
7o7vf1i19By/btehbVe+KrobvX36+vtP9SwyNmwqpC8qiDhQT9NIQhj6FQDj4dDXjjJXCDBjpTGv
BNe9d3z/rSy7AkqAsZdAppqCMsy9psxWnY6C0xWXWaz4s8ZywfaIempXBdLRqN12pipsTN+/Sjq9
2deVxXyOP+OqTQYMVSunmGMbr6/kyvlFNbj/JMKvuepCotSKl144P525gzhssV3E405XTuzmHGxf
E+yRpYNY1fPMuIv8S0yQMy2MQvzx6IS49eTc6YpaJraRJR6kmJJFJRBdKLlgab9+UudaYX+toFYx
UJtNx1kamFanObp4CLMnUSNC+G/sHJAF/G5gMqpyCkYMqaGBbNA2auktzcG5oG+8dA2TkQSdW3Qy
NveHqKcOMBCpHEmU5P/zRo0/4sOQGeB4GY3uiAfDf9F8a47ZyYUWzmwEPt2pyYknbYMKKB93Sm/b
fRnKVPp0yc53L9JmjmeaydRDSxhsWxRDWScGrrKjeXg+aiKTq7kaDt5G/qXOI9uzs2+QpqwXQHHL
dOl1c+fCtH5mi/ex4SmMz091KhGolTv0/ULs4x+NG31jMzgXhwu4yDNbZZUMEWc6mfjaiXlsHpiV
j10NFWXeY1kpy9h/F91qxi4xIV/YD7uqWn49kM7cVEVDIEltJiIYCtwm29chaV1JLdP6oGftXqac
qM7zhiqnrgLEgxN9g9MqOwkjoHyK7E+fdvjzEP3eOzkJWAMmCRvedAnYrN4aWlAtCzeN7K9/pHz6
AFQRGrolYShJLHkqGaMWpQlbIjIHwajvUgPYSUjtNJgXYVc3VoGOnAKwvMl+iEXqUI9VrSw/72Zy
om08V76TouBnWgbr1Kv3/RD/BMvnskQ5zrqIgq2ZDY9o3be+W9/muLWhM4Z6QybqYjnf6YhXcQUm
nITeH4XsVK5VVanZmUNcHXxf+1mIJUCczF3kWg6QC4xUH2AK7UvxHdmeA6kFiaQFidIywJ6oVvax
o719fV/P/h76GcXyzKQnwuA0gAlbYZB5cJJ40eW3dRtfeHKnAlWZS/7QxETr7HiJXqecwhCoool7
CJ4jO12VP9yFNccGYz68JAssRQDgbZPVpXDaUVn/ecKgcfTpSHGpocW37vPkF7HxzRtLLA9Bj3ts
VBrBCq+Pb5lPAjSWBHdlQp90lQzjAL9Zk8udN3JQrcQxzysJ5WiAKT1pWaUQwfGeNK28UqJVFqtr
gi8QhbICfB67nnlXy9Ic20TPDrP8ukvFdzXMbuS0wpxYUt/xM08pbHVXnp41szITDlYfxvPOFQtb
lp1unfWXzNlOJ2V1ZIwQpVE5O8nTnqbHokRKOC8PuWPuADsv0HSuhrC7/7oDnUbYeLwf25ksk4Ib
RtKQ0M4YE0oeJHuUiAhzZyltjS0ewWvr4esWj0N9+kw/tjhZNc3aCwLRy0oWgX4RrqObG2r+l5Id
LthuejZVpeRbtMWY8xnuwpW2wqtwm4UL70dMje5KuDUvrH9nZtDP92AcZR+W2LhxGzGOuQejV4m6
0rfiS8KihOmdLdwh4bAhE9wkq0vR9tO1gmbRf1vAzEiATLVc/eB4WT4E5cHxA2sxDPo3wYNgRtIW
lVUXCbO+VQI8bkDYpAEm818/h2P+4OQ5ECtGNYwA6kRxlYJ964fQLNi9eNlVABWM1AYmcmXv+pvO
d5F84A00J3O56MXse+qgQWA4Hsws3TYQ4pXQ3XtJtLS8IJpFpvjK1HjD8vQkhKW2cBpFWWltK+80
JylW1HleN0Xhz0jU47FGBEWLsms1riK7Fs0laow7JAH+3C3be7FRtn0qXIVpvYZzdqXV7sYarL0q
BbdSUD2psfGTG+rNtKi/iQqpW8ZF8Tq01P1kBXORHFfDWu0TZSP69VrJHI8wuOFeuH/nRg7hYYBw
jD4ThtZkbqrMRKxyRyoocDNwNpqFiPZ95kTvPrwV9w0Kw0sd5myTwLqYElBCj0CGzx1VBWXWsPcv
DuKqXFR7rITHWhdrrs6A6dYb8oXLv9v8v584xuV//gevX1O83XzXqyYv//PKfy3SMv1V/cf4Z//z
sc9/9J832XtyqIr39+rqJZt+8tMf8v1/t2+/VC+fXiySCpXOXf1e9PfvZR1Vx0bc93T85L/65h/v
x2956LP3f/75mtZJNX6b66fJn3+/tXn7559IUj+MmPH7/37z+iXm7w4vflL9sX6P3pOX//PH/ytf
3xPsMJM/XpK3Px4I/lUvyR9vL3/M68R7Ofna95ey+uefgvoPU+JpkToWiSeMNl9//tG+H9+S1H+g
nydETLiB0CYstj//SFIgivyZ8Q/K2nQicmwhFVlGSvfnH2zgju+p4j84+GmjqG50c9X+/O8bdPvX
2P7r2XHD/n79R1KjkeJSSq74hBAw/i4VrhLDH+E7BIDPHUpWcrRUur8lNU65oJM+qWnoPrmO2S6h
8GTbKgqD2wTTnLkfl+GbcxdWqvlK5LeaE3xWb7Ii6LeI7/KlISjlk5EHD8cP5jgDJ33cPLVekOFh
pQxbpYjkGyHl1IoBg/ba/5JqI3zTlIgOHJvRrS8I8Vbpi34ZiZn12MXa0/ETBJ7vOkESnuLA5xDn
tM62bD0WZ+xe5l3YJq/msEYHE7zpSYFFlyT3t4oZWhumIX1pmS683lj5fvxZVaddZ3rbfIu1AetJ
6M87F2LPddf2wDLI1fyEef/3BfTOzAgq907snX7joJka7V2cB+CIP4+tMcHtm6wTEH4UPYBUf5Rj
yM11FsF5xYc8/BkgTjpewmDo2izwnOouLOJsY8VUXuYmXohqJbwfP9FIyjaplOZZ9XGI0MVA2BHQ
C67bJo9syAXto6gk2arSTZvqhWHvlsGwL1x8WrLxP79fHv/f8SOx9a4rYb07fur3Px//X4ApOtKt
8ZsUubuNMgmx4l//pinjO8f/Hv+yHKRmho6A8p6xzUnrk38LO0DDiZSpzOP//eGP33v8V7O1wqWQ
Uh/7VzN/fWByHVj5ausax7NJg8eP/b6k4/8zstLd1xwF/udWeJ763ZOooDDVVN8qYbvXQuxWjfE/
Jo4q18eXkhffOBx4tlIG2ml2fKMQRMWuLC3BCe/Th3VFTnZaEvz94b/+ZHDCe9dI3O3vLz3+WeZC
F+zREtvHho7vHt9Q5UrahZK7nvzB8WVWdo9NjzfHpOnEE9OFGDpEzcff9Psrq0AJ9kYVLid/cPy2
RPK/D5pPtLYb1EtnTnmcGD5sHkjHsikFLkKwTSa5N00Jybrch6aVAEH1jG4WUoyb23JNHW7vwAwp
fbyAZgFhsD2VbyREjv83rSpeOzigwLXYpoyY9DrQQo1KG5bo0HD1Pbgt2Vz+/rTjw5+ITMFc/tXE
8SviAAFGB716G7vtDeTV/qZrRahnIixHoRXMva8n0aMvV8LMU8b43fgu2Y7Q7jK3XA/jS0HwceYT
03Z5fCmHQ7Yy3crCA553CzPKNrEekZoYX/aK2e5cF5Oh4zc7Xehfp734/fiKoWTcCnj4Hl/pHAoP
+O1GZBzBWJn9rBms+HB8Tw7TPVa78e3xldm2b3kYN1fHV02XqfjTNu7u+JKyWVStWamvjy9bN0wX
ftKaS50g/PUQClSBqhhlJaH1YAyK+dAAPDTL1Ls//pPlqD8sI8HlcHxPdMk2+Grkbo8vFS8KFgGH
9eXxs0GTyytQWa19fNmFurXNRqNDcfxywRO167o27o9/WiRqdmhAuDbJIGKjKomLHGnP3fFNziyv
XTMUV8fvgb2UziPwrpu/foPRZAssOuTl8WUzRM6KwZbbg9Fa2KQVyQ4nKNwsy069EPzhmye9FWAg
v0KEU0F8hADEJMLlWnFkGY2Chs7I9JmAkhZXT+bfxmziq0qIiCfwynSV8KHuZ//F3Hf2No6sXf4i
3mUOX1nFJEqygm25/YWw3TZzzvz1e6iZua3Ldot338UCCwwGaCeWSNZTTzjh+o98/kouCJexKcTd
Xz+t5PAF9bvMvn4zAL7a0v79t2o/TQE/r96lKe0eNbaEPh8PhLjiYXj4z9/xouzMc/W7B61TJ4G7
lCVOTP+Yp8XX1HfZz2ngHJFnlBeIzURGNij1tgUnd6dkQkdhota9+n5sXH9UVrMS0OouPmdlEtps
yQ/2MAzVSYZuHgTe8NekrMR5ONVvOEMTyFv3yR7tCoDUIUdj9L1Ub8rYjzbA3AGHPObaB6eMrgg3
gpfGl0BlFqvSBRIsfMhGmEB3Vdd/YBKpVZL6kXdBQ5Jcnh4GKOlt2ISH8F4kVZdErCEJhL9Vp9WH
pETcI/pBUBsY48jhfM87Svk0/vU3gO6no8q3rwLwtJTnQDOBJfUBNsj1FloGAHrXTQHTUa/a1334
cv1XMDb9AarDLg+j0icV1KKTPM36GfgXp03507Ed1TUdjStf4SbaAXoi4RUCoUFFp0UWlnpX05AO
YQqnA4C1GD1n0zMYDi3sU3mP36nz/9A/gBS4BjTm9Z/XbyhxpAAPPn+74sNHfATZ5hSwqq1C6nwk
795f3yxLcFD0jGX//lty3BYmYHeTPmnsB3ploC+ByXFQ1BKPHvD+kzDGBbTS5fBRyqWexFMSPk9e
pOpKksUvHVvAC1aQCsDmYVBR9uN76TOHHpLFPzMe7i6lVKOlH0MDyq8ZwE5DyLHzPfzd8q9EEiFe
3aeMwfM+88my0W5Ey+uja9uLUjbZm9xDQSnJm+BHUSUsLLQEsN8z+Q0RUTlKfAYx4aJN7EqSmgi7
nzspylBsY7FRjuH8v6mhIsLa8frzNd6PnTj2mJXgt68/JCS+bM/C14DeSEBBzt9Ia641GgXjlL/+
LMtFAenny1x/JZHGv0q7/wc1D3Ym/lsWO/9RJP2xePr/sSSaYST/65+K4reS6DGPP5O39j+qnfk3
/q52MJP6F0isoJXi7AC6aB6+/VPtKPy/IMCGfEGCMdSMePpV7aj/QhYBGpTMQZEPc9d5d/1T7Wj/
mvUOZo1oDAxmpWru/6jemevjm308Iz0VMNrmxi1E8aC99J/ljgR/8jiS2gHe9G7H01rH7EG0Mx58
REzsVCq8SkcOQikTabcNTHj3uUfRO6zfMS6/uXHflV5z2/TeUhY9J6XVRnFM+wF9N6mykQ9F0uec
ipoT2P89/B6YANKmFcBgAYCfmp0YIeVDSWeyQxj87CJ4aXMEnTFSVpaYvLD9yiCDW1vg4syMJi2H
LtBwXSBHW4VqARBj0kVKNF1mTtBAw5FA4Igx6EoAyUEcArkNy/X792kJQv/tkc2DhZveHMSK4hGg
+gEIwOAwoUmYqXoQPWik/2hp+QjUDCxTfLtfm08u25S/XXjR3tE4BuiS5Pr5Wyg4Mqami4SzUwID
1SykYuaCIkUSc4L1dGRz7PvgyhQeCXO3cCjMLjdZ/yB0D/8FSnfGdt17d5YteTZR+VHE0uqEKsUx
lTHbhF2ELkFWu6fsRPodLHb0gdSJWXgXltkIogmhVrGEOynNNH1qLRYNhHiDAZUR94ZiFDEGsbvR
PylWCytrNJJgFdiEdsngTaSrEHR2MQ/67e7OvdGbx8pIfd1DcxYfAVZkcbnXfAMeHUA5o7EoymbE
nssBZ9ArF58qePXKbyK4QbVeh7YYnNn8PZ97xdNktSOcPY5S7cKeCWz9nSjojLwBI6+aXSzsxHMZ
WH5uZUCn4w16qL4ELCKGBCZ05rM9/EqiJyQNFWA+Ohg4yitEvwr50kqN7iHPgKczv40f8wMXnqUc
LhdI/0gGAPGD56bdJilIGplihrEvZRuj2nAykXnDcyXW9kkxOL4J1sywg6prpNDo1KBnakBzXnSb
J88NH9lmV4wQjQbb3yepGRyV8BCg483A1YbAfk1w7m+mpVHY8q7LC9Bglgiyx4vTALG9HRtdguqR
810pDeGbQ4PmzEuHDOMNWA7VLkiiOjJx1RLAzd4UYN3IwYZJSTSY9QBhBBZmtaSK7ITdVb6wgztU
DwZksIMTiOI/dKWrDU7mX0QAltS1CcLK+79EdNayCKajgNg5Doakg+MVO6g5wbRxoHI5vaDiiaA0
AnI5T8P4gYkhBPmMjGlNyI9fW8eiezaoDIARyLkxNwhzVySVQCF01n+1DeSIWV0y5giNfAqV0hhs
GZAa3Lb/AvZMWatw5oPrt4gwuzmgvw6qAL842JRoqnsu7oazdu6NAJy99wzWTiR5Q8s+g44E5IzX
6PXCfADcu+biBPNjLlWrDtfs4ey2rSobbUHQBpGUmQxD48osWksQjIa2qik4s3I4p+c7iNxJE0Y8
KcncsUMpMupGLqArc9DQh8ufJ8IHiD/sKvp5bqjeXe/iQAOazId1TzGckwiTWBLDXccA1g7jruzS
Z2YcEgky1TpnMjxtekvjQPEDDYtAaD4DAmwgGjL+KIQe5Qm+c+jEwVvWN4BUFKC8azLBEaS0oNxq
jieYRUCTYufBPlHd59EWds2zH72C1/GMCTFb7bLcxV9LHtj0hccgEU6MODbURhd6W83twuqHj/t7
n5/Pq3uPa3GQNlXpa1xTDmeIqKupIY9o6X7i+bSGYGaBWyaudPEojFtmfxYr5OiYkLZFh9UJEqet
aI16LKHJHjA4Kw5X3C+XcPG/ItPNC7w4bQMmCloY1AznYDsD7wSb2XP7FC4kRgVZZmUluVnK5f12
ucUJygxT1U0y3t2RtSpg7UraMwZYg3C6K7V9naFHZwWtBdBYQgfkib5MA1NGJ/apha2c7vlvZRbR
wD8mnqFpFL9OWZBd7cwS1qTultCJ39a6OCrZKo4AQ0a0m3Wxfc6pwhMLRiPaU2YMnppszaP4YiR5
bcP1u8jdojYV7H0d0cfwlE0GPKudxdaaiPY1qNx5o5YQdKUM6kScF8bNSwtPGTrmAuEE0qdfhdNa
4QbcPehAP3g0+hoI3BEpw1menv+IzTWAz+pi5tT/JqEI/GDkZPirn5UKNlyv0WMvmVJt8ERqjILF
VJshWU4ro3hO3rT8U4mdKrpMRDSjgmTweFyLyIuW0/KpXd/Am/XIY+NrJVcjb4VkUVk9z1A6W4Xc
VBPDjA5twNcKmkLMqurJ94fSr520pMxA0Sur4eA3nMt4AxgLZAAcfkDmnp0Bmm6IwgLeuUF7Gj40
slvEtuhbLG2Sj8xq15D1/Lc1xM1aFkeErCRi1c+7GlmkhzzBkngiH0dQclG/uwEJDYA20rdwm8rb
EslG54YNBahmfJFbAlsrQEusLNuOPVD3YEorK21saW19iyOhEdJygOUD1icYcvoVco9c8FaAzm/2
pAMUxI2kn0p1DAG2PrRoVWSWzEGYPsheMJtB7/u5MzJjjH5MghV074CFxMzb6D0UCZRLZDoRD1gR
QCgUWhfQPIWItXhC3VALBrQu4B0D+4iPgdtM467lzCQDCdroDHSFbFbPoOEAx8EVHa3VB7I4BGCI
pSYJj0Mgkm25pwJkAB7G1KOlxex5wLk1sD5hsvquCgQEeCTFZeOOLB1ryqoOR3BUQV87plI/S6U1
AHGfAW5bOajWds7iKMhrtLITrZlLgwLNeur5piI8y9JLBEPTCnFlHrOr2UMcIRhbjeFXOxkVDolj
U572uLcWxDLur2lp+fLbbl6cF1zOhegwYlMNZnDQXN/o9G5TOvV5fQNfw+a9sLqI960mYDAJL9mz
pHe0Kx60ljDBKfuA1abBPwvbDGgJpxEdvDaxaDQpyqQtb8Yfw74g/SUTD2Fmlj8rEp99EBw/79+J
79+guSODRg4gjksbZakJxMmDT9pZtAQTfT//AGQOBBLr4tgVBCzDKN4lHAHA3+N01oQ2RpnpmQUp
ESaksmh50Iyt9Fi0OMXg7dWUfN6xv928X8tbAj3FSIJ8QI2bV+Hcrjq4lp+R6aiSHiabQCTjG6bR
gPYA2wL4SHNQ4ZeHRAhSLBC/jZ3U5MSzRv33+zdtyS3/6/W5WdXicOIrH3JCEdKNNDVagJ5SQ6lo
8xNSofuSeiKkVuxQtZI32WTtdO3i/Motmb9/cxINiRAKOXTqsZ8gxAw1y8pzawCbMKomPk3CtRiz
dr1FLSKHcZAqA94Qxg7flNJGIiwORg9REnOO+BCR0dw0NtN+oyZEPE8bzWpOlaUcYGJ1/75/nxTc
3PfF+TPwtZLDROavrZTBgdAcJjpKB1k8SP3PPDvJoMhWxc+RVnpgzGoGaQuNjHEXwB29ES/lCPoN
vb+oJYjnt5dhcegAcddJYXR9RQP2ACpiDQj0NTNQ6MRZ8C2j85Fx/6rft7NubsUi8kPpow8CBUcx
qjUTqDtUrCd2evH4Uu/xJeUYeY+BqUTHqfdp3BLFykAL5VmSh07O24H6DGeWAZO/OIPXsx0XDRlE
qq0k5qs3ZxH8p7hOoAuCIq2hjeoAV8GimQYbAkYwtdEYaShQLie+CTbSyg36tjy8uUGLEC/5fFor
c0N2MJvgLQ92cPpkEF8ByMMTCl89mrgoiRojrKii0D5GyWtWjAEvCfQkt2uR7PvG5816FscAXF8m
WINgPaI1+1mHOm9MNkOADpnjKuZlF8yG6RoWUvq2Rf7rsuqiRVS2QiOVBd4T4Tzr5kAAy+B9U403
XWoyyE3UbadsQmiIMaRnrLJ95JqDOL1Uoh1bPuOI5Y6pzHQ8cKkFFUtDxuCZirBILkylMDUK4pjQ
uVkKQc0GkCCDYc2h3Sn9Y8aBM7ePJbuxkB+JyTZECd7bkKhf2wpLRPNyAy45QuII53WtR4KBVlZm
1ZCag7hPuis7lOe6ZkgWo6BuIZFRqEaWGHzjFOj6rTZQVtexCMzQToU8tvf3UVprRtIiIdQTRGhV
TXRBygBf+YB1qd4dRzvwThGacfF76OUrYXJt06mLiF03QygEzdwZke3EmSgQHNrcCuA6ilEIktiQ
AgCW6Wvv+FoyoS7js6jluAPx/I7zX0lNZagti+mpqM6tTDLJUloT3vZiZsJDXt/PBZOngGAIfIkZ
RXuF+cn08JrQoX/Yu2vOJN83TG52wiJOV2zhDVODxxN/ZfNOGCcdBjNwQdl1dKL1qbYYI06IjCQH
rRsBqZrRjCTKDGWW56ggzBMBEN8pVsWt1C1Xk4s7WY66COYQZFKnsL92z3NQ2OTnLoToU6T7wnES
IVvLBrSeXsVggK/n2YemEhM+IYdk2Q2YHY0IHRWrop4lE6m+BPQjFEgO82mMD0IowEB3Xx9DD8l+
RPwU3P1iImHP6QPQu039LNroC629gXMwu/eBFmG/YadBCDnUJXxCU3ykEdAcQ7BDYAONJDWmeDNU
2741wEtkHRQmA+UrawpdRTZWjoG1+Lc4BgKFYfx6rj6kVo8ZQ42dMrGnzmo0q43sWZgyob6P6Jd/
IMRxxV4ufnjyCcpbgbFmu3jVmrh3WxZngDSJGH7N2WxDFT1IzXEi6Jf6J/gJRjxloGSg17qK3AVz
KIbwDiOaoJko8UUUjcnoXiFpvRY9v+8v/NoWS1XaBm4XnACfJ+xZeNNDA3crgkalh8bw3ulCYqRO
/8HBNmXaK8IRRu4kVDbRsGr28f188mYdi5xaUrNJbGXEDrAxM6c6tLWuXUo0eXBIKrBN+CidwOWe
AqOEfYK2muXOW+zOo1kiZ2WIqshJl8+HiGflR8StyNBYI0Z/O26P3HCCjsUQPfTFE0zBK5NLaW4C
KDNFwHdtMJ4qdioUTYZtO556RV3J9sS11S0jeudLmdLhLW5o/hymmxxacYFyKsbzrLc45oeyOFSx
KQnUG7Zl7XbtLqzdqrUTGL+bqDM//Y3XOl76FnOuV74y4zbj3+vE8kQU3+3LfCoM3XYogO4/Mwgw
KbpcTfU8gjfN7Xv/UHIYIa4Og7/t19w888V54eVynqojYlqwnUzJTI+zVCwPra4cyj4tcKsC7U2B
QFAYfri+fT80iGtXXxwIbRaXMfyO/iqk2gkndZ2dGvadFdyu23PshaseoV2vw6gyHmLAzI5lZle0
YhpdtTKJ1/0CyCfEZ8mczw7UYIAaePsAqpF5sxkrh/fevMDt0xOn/OiKc2O0Ffx1uyfJf4mbR182
GOXgVRbjwDW8jR4k/+f9T7iWc2qLc0WKfDbUZNRLGEmaRWikRmQqCfI6cwDaYO7GTawL7Nhq/J9T
nXu7aRH/08qbpJq/BjpIuh7Cjehg3mJxsB9vV092ZSXGa4sYD273kEjNNYQ1zmAyIZRozFolA500
Z/wqUhL6ev8JyzVP0Bu9pTyjczUpAr19DX0i4MyMwblQxtd2ixYyKDNW6AY/FbOatp09HiLR1Cyc
kzvxVBDluYS15FxbwqvWMwYr24eYcGk65CPbR++9wjghRZieHsZ3NG0Enbe5SI+fq12q6hCQSNYk
DpbY3b/zX+BqILYGLu6SWsblLdfnWjSc5R1OVNinEthGTjQ7C4pevqiPMWqduDNAKqECplYiZ4BX
OXarPfs/vG6/FrJIgLU44f269P/udG3nYdysO4sQdATsxU5es9gQIzL8+B+95r+uu4iOXcsWnRLh
6MA0DwojPDQYAZzAu45KuJGAPMPoJITtvWrwCnRTV5Kd1fu/iGJ5DrWZZMLH7onGUZYwOgtkg9V0
n4zGk8qD6UCC68LBMzIkFJ84W5LHLHpOPbfPnLU5rvJ97vXrbizCWirFuQIR7DmsAYDU0eIxTm02
9yEbvFeao+Jvy2qrtIPu5VbO71AbABfBm2Ls9poBdqI+xE/QcUtaR9IcMdyNxZ6TnaS1eLSQ5S+V
Abl3x4az6ruJqTjkNOCha8H9uFJcALbLbpMqVthaleYqkuVjiDZhTNIZLA+NySGAkoMLcRIvOmnc
Q8TsB2wV+YVH/8iS5Qc4TIYelX6UI6wjx08B+Beve8nSi+Tt96JkzCqV66XbH6rkX/dsESijYALM
kcFRMIs2DpCTUyFwTCe7Uh/Lwsw7ygQAQxjQ6o1efSrocyuXNZhLVFBWBGMEfNR+50lkPCS6ZoH0
FzI/IBrdCxgbH1LfBWHY03SWii5DEzJ7KaskE0G0NaXWqCfaS048fAnQq0GfldzfHleftN+D8a8P
twjGcSBlQR9idFV+eVZT2sIL49MyICqM3MbXCRAoiJRG+SbsdoEKUSYo4+pjDV0kc0q3mXqqGjK2
FGo7mKxrFMBSoNX4x+oZUv8xp0P3Nn+H0BHwRVqwUbtNk9qcbDYpbRN4KUHiMzV720udelO1BObq
8KcQNQQkU+7MJDxn5Bou73/m7+fPYNH/ExMXR0JUKE1blHPfaZ4ZsnMZPmChEGNFukQzliSxvkre
nm/kvRu9SO8heQ9DECVAiQY9MtVqeWvG2DWO0J5Z9QC9S079kKuPqHZqbZ/j8EXPuLYq3DhUo56d
9c8s7ybDT69+nWSH5xxuQmYRWxAAA9opKPdXlUPwWmURdepQ66wMBvOjAgSbIOWGkB745riZINxj
r4naLJnby0NGWvSRVIi/+UmIQyZyJDN/k0cKA3Ve7x5nYVWxoYzgJBEJJmfmkPDQSDNEEB6MlsHQ
B32A/jMya8aZNZcSpEcoS30RVTUckED8n8S9mtlpYHbZaQzMlVdhjv53nsp179/0yydfaUSuwemQ
JrqS6+onh8JmYI3xo0SBY7BuJOpStnLV1fu1OAtTqUwDOMn/FVGqQ6GZOSBsLPeqdlhG8trzx6J8
HI3Ms8C2i2iJCEikBGPcodkKsZ1BB6YBIjo+MYXLajZXuKnmNPFG5QCEClxstYpowt5TH/1ppdz4
Qyfr37tniavt+ExVKxAZUAyBQD3QAFg8yJaXDOSe7ClA+wbq7EgloidkMwpjsxyW8n95rEqLY1UY
IXEFsbj5HGP4rZq7ErOLGtvjLSky2dgVIK/t7xIsJfwZD3uBc9Tpi8HQh872vasYxz903H/dlMW5
Cs2hXIadLQA3qPfar7Yk6OOWeJrtV5brBY8mC2EuwyUlhQ199pqHvDkJeKtCByk1grep0ltAIk/V
hnfZi7aS6/+hjv+1vMURpg5gPxY5shAwiQPqcZaE7QT3IWWC5nmsh6T5ggbxSezQCE3HbZns1jKP
Je/+txixOGiiLNAqsOSQiI44RgUgKFsMM02ttCYVnDZdgElXZwG/x4LuAHsFgJaoqq0cd2vp2BUk
cLPfQ4+RM2hDzbVyuJ/BPgnlJOhd8xCNxay/OhftXoMl02wA18wMDEAFXhTFWDt3V3fR4jhoG28C
9wO3Y84WYlsYvkb+Je1OoNaISE4ZGBw4EmsoVg5A2h6yGBjQwMvhfvj7Hm706yRcYkSZqYbkfHEN
3BxUGUoLsLf2M6DD8KEJdgWkAGuoTnfFOSO36p0k34qVK7Q7nMuI6EZ7gfHYyqK+L73//bIuEZ9N
2Uy+NmJRAK8JjKlgbCdbY3aWqkd1ehXEnwMNo50/OlgeQcUWbTvgslhdUGpDFJ6l/GMgIw0q0vN6
bvarOdPabpIX4TtRczGIW1TOKqTbzcm3is6CqHFabifZmkSHkTZhZNSlIw7mYCCZletLErtpdR4i
t2Ds+/frDwPnX/frtwqHZ6tMwv2aHsR6q6lOkpoihq+p5TvBBHebB/HD01O6Dl/4Q0//16UXYdiD
LGBeCujR5JNdiEZHgfts3To7i9mnN8AxhNvxpJiHHK3Bya9BH1xLAtic9jBrP5fSc5NeJhlSUPDe
RrK3st3/0Df8tb5FWObETtakCUnXPA6fBw7VDP6h0rXZkJR6nNtc8g64sGzwyKH01V7HSn4hLwKv
j0Z9GWd4NrP+CXRbNzngHKi14QJOMe4CaGM10M5v352URl4E2kab6ZY8LjmjpZMDpILs6CKi8ugs
DSRpY+Xtmx/xvcstkum48Vt4pSCZRlznTJnkmtGq0KqcXVln3Cuo3zDQQF+h1Oj9S/+hR/fr6S5i
qB9M3sTPHawZbwwfnbx6K6QHP9rH/LlikM0JlyR9EJiniL0wEmZLPU9iDZEeLRxL0i6doWYRmSD2
0r4z0CSJvwxeMgDMAj5jqE89+LVQKCvwWsJUSWV/pMODFlJP2HHCWeIvHcTZKvEs+lu4FKykiH9A
M/z7sy2xLVXSQqqf9fozXCxpzTkpasLHcj/uYBcKTgquHBAZilSMUTZAOk4Gj5lECQxyZ0Sxuza8
Wzu9r122m3NTiNQCeHScm/N7HPzg7KA0KuXYJykQsgWsS4CNm/2vzZ5FzS9aQ7RyKiyFe5f5w6yu
cYtskcWQhW4otnKP1h3GhmaX7IJcb/CAAJWt39C10yNzBC/ka4JhH742XVPToeWcUDWinKLXNG+9
1qmssdhIqDbbYCQtN2c8q9tCmUPLnX2x1MGNC4YVYxkPsFTn6OgN6AtI8kfSbgZhO+Z7dtxGTxXF
ELEG0OHYtidYaAXTRSQd6L8xpOSYkubhRkmOifJaRpGeJgrQvdtGm8CdgQjxZeDeGfGBHY4wHuHe
5W7XBh7t+i+xfAIYVY+gucb3uxzSCNUEv2xbTN/Bl8Et6sjQ0wBV/DtIZlJgJeysgBRZgarL6Gj0
Dh/YERTs7Rz4CFB5VVJCDkvYBCiNjVE9FtVIQfbochIlB1HxYd6FYCOlbg0rCVE162mr0SQ94S2Q
+CNLZ3wahKRjBqNlEASYYBNSJnS1yYLRG1ULy29OMuZIPAUAHKlnm7nFRwrIZGCJ/aHAPEnZAucH
nS8fWRk4Stf+ajwSDbUlxk0G2NgjexolYCsPoGMQT97IhRHhdhlRqXvNiwKbJfQ0c0zWAHbnDHAk
As5ugc1FpRKOW7wI/bSF4dL8w10bkh6gBb1QiIqdduoFHYGFSXbDOx98BEgVYWEG1L9w5AGQjHHx
/gtghwriTfdD3FU5/d5btDhg24qV62aGXbPH+JnzLc3bSS/Vz/rYf6ZP4Q4x9lnLf87tI9h3gH6E
sHuoXXZFh3T1ZV6co2BqQ84dkgjnaO5LAQ/ZAMfWvAUCEQvE9s2oEvh4CQ+F9wpnJHnXvYSSyY9w
NKI5SiHGgOPN1OniE2z+yqfGHQrCNhYm6Hxmyv2GZ6wp1TPBHjub9zd1bGiKHu4ijwC7zLb6ALGn
7BPgvQ7vyEuMZAFfcAHLHQ9wSeOM5MJohlaQKdFLz8JbGgTHKHYktJh/qJolvPEhFfIrmSuE0C1N
ayhtEWAU18GjKw1WZXHgh50sJA2D6njCaA2RSsA2IjAWyDDkEJza5Ah0cJB+xBTayyhVJwp3tPsv
zdq5uBSr4rRCFAMVGQCgeD4LYFUkGzVA2GZXXfxp06bPI7er4N2ruCH2edrbYmtP3CZqIH9WP+ZU
1I6quuGrTTYZeaRHNQnavRcdItoDPY+hYMP96LAXoYUb68m4aapXz2CYn8Xw2HUPgaHQNFghjaxV
2Moiz8iGcIJCxrWRLm7qGoOM0GhCUxw2Eybf1bBN+6MQAfA5vcM6KrpIlhfq8kexZ2OSgXaYQ2HG
bsVdJ+4lHz0x5rQ6LV9J9q7N95tDkiuFgBFrPHsQHMPcaiFeDXG9bOuFVBOA4oWJLEZNHLr93bOn
a2hEyLuKOanjCbeO+azQPV7NgL9dkwoqNCTnVOE3EcucZ/+eooqvczYo2KWoM0ZlcF/gEx+Zw9pN
+D7lvrng4pxmKyWT0xSFbW0MFHZaAUlTHtwpvrP98cjAr4/C987JW0OR9z5/ynmjBOT//hb4vry+
WcV8W24exQQ9oCTjtP5aXiu8Xgs/0uIAweeMRlR2PhLOilhnUl+4N8jw/xeAr+9hOzcrWERuJi39
qkzxMowdVZNZa5BINrCNAJQP0KqzQcbMwrdouGQAU9MJXVETpmKgV+eAVwRgGWlWCExDd/LKXQxU
GufE+UOuOXDihmVlJjz6kPEGYSqxIuD3h1MurbglfX/23HyCZdAv0xIaE8j55HqbKR8d6KLTdNZq
ypWb0ho8F4bSYFTlBx/QkEjY1Mk2Ud1GA3ldGDaCZ+fjSsb/fRp6s6RFdEW+X+fh3L6pR8j9KBDZ
rXCgKPtKtnKMq9FZf+4BToBAIVIkQeeqPd8f5njElGvysKu3Z1FnRUXcZX2FKNuZ0SFhMbe7MIXT
J1bI20pqJmY+77RZ33JotwyH2nzHt2e/RPq5lm1eeT6/pQk392URHDHkbZo4vQZHEPVrp6kec+aA
soHTgVZI2FOc7Av2k3NFp69sdTqk9TEa4RvoXoTUimDZCFSNUTtwkOehkdCpOsPofu6EmtkWRrdq
2PTtMAQevBycd6DdvtRYETvPr/0IyTEAxym/4YmQmkoHaHQ5WvBhYIF55bYdC8Ixkjv04YpuV0eP
KzFiZRFXs7KbGJFxFYyaVKUHa8sZBZx48GSHxGJgo/+FiRTlvZ2sWT6pUTXSonfyfOV1/n749us2
XJkoNysIASzqYg8rqA3JgzgK2KK+CXo5nGp6kKV4E+qPkgbBJWisFRntIDkj5tsgOWYtZACfc3Ef
4igrOKMNDgMInBIgu09M8QnI2oQUewAmMdopGua88N1gJHCnbTE3Ck33Yp3NLzL69WjFRgcvNLsI
3B8Dk7iCBca5hGyPqijwqzwV3Is/fML3cHpvgYWLrLIg/4MHoUKYVJx1dwR2WSpBhTCMCj5g4YnQ
GlEHq1aQhmFWfJxcQBNKDOe/gpNAfO6SDLvwvErfm3fHcvfcXn8RqmtNqbiig4ohmGsjKUuSYmyQ
YTxV6AKNTAHlbELHB8kSYQIvMyjH9f+C1Pgdwfx2FYtwC73uQFNSrGIG7ZegnkFlXja02obZa0Ak
d7AFjUItHbE2HnStRmui6tGYhqPMyvP4Loe9Xckiygbw6EiGNMTzoNIHr5IQA2pLsHk0Gjwi0pqK
ZrYBtCzZSyTaKD0JdvdX8G1fEVLQUJeBOzgc5BZ4P8wrIDk2yhPGKc0WyfoOyJWuIXC8bcBjyyvC
Oc0WtY5msrAr9X906U8MEqHPPJ3xvd7WqBTuk/JV4MzVlt6cwPz2ttysbZHgQFAsYZJBmZBaTGZx
6D/hU0aUowyAGPy116yfVm/FIpPp+65P2DCfLQFeWSKmFMIk+iz1dBGAglQgACKDzd7gQD7ObUXR
zTD6U1yVB3cAVK2Z9cr0xuRBy4v24k4JBev+w/qWa3/7sBbbB5bYsTw0WCGIV/vaTraYUW77iWiV
LYHBED0KGHHMAxYxPnRoOKj5tik3gRmDbrLNQf/Pde6C4StvKFewFesDjE9mPjiUMkAoayeKyQdi
VPMaGB36IPDYaWemGatarNk/ArDfAsPznnObZNN8qVvlyJH2EYAm0ljAZa0SBL/LqW8/8GKndmwr
+gO8YbE/WBICG0ilmtTdDyjvwzoGEj0oQNYI2N/m1bcXXWzKcISofhEzE8JDioCA6SHhEY5RWdhj
7xSzBoY2EiXRcWCxNBLcSIZkx0pp+S174HYVi6SH9auc7+B0e+0DclAv6mzvhwQdfDJA/gJqYa/o
p91/v64A93sbbpHcFF3FQYVdmq8ZBruJthXBcdbGELTboR1Z7MP6Y0oyvUpfCxlw/Ng3pG6fV/ke
drzQMWnLQy34B1EDDDPst/nkEVZSTB7KZLW2TYT6RcavoMNBOwa6Ogq6VdaQHWLFDron1hSqAxP/
LKTiIZospnlVkn0vtGZTQ7Pbfw38iyd5Rt81Ru+DEO87kI+GGMq5iSAnxQNVHwDO9CBPzwrEOhID
R76uej/AwQ5NQP+S5MDkpEgV4AKPinJImcc0UCFZUcGjGwSV/kcgQfwJSZReRaFRxXN/Tda9AqRG
6KYF/5u06+qRWzmzf2Xhd3qZA7D2A3PoOD35hZjInDN//Z5q32t1U32Hxi5g2JIlTZHFCl84oYWC
upnOVm7Bw3ntXibr+KeJX9TXuzqbkqHwZ3T6QwFIGeiuKEbov8h69wzpIEh7K5Aq1VJBh8bizx99
bbkv9QaoLo/nPMahwidqA5gQZP8eM4OoHyjbTbOBBAL7PBsyIFOrDZSV7c0tLp8AtCgB1lhke/d6
IetCT6TDCO0VYlgBrKESOKavyQ6u7aylhgCV+SJAFbj+x30ZqeU9h82FdBH9FDVxZkP0wte1XP1m
k+FiNy/lA4JESQQ6xgeu9dwhzZsRUNev8kTUrSYztAVXAAvbYJ8FFzAvW/kcX/Dia9XF1VdfXCBt
McdyleFbt3qO2PsDDRivsfxSVUZAXoJSBbnBiZ5WVtjK6j5L3lwE3yHLtFyVyDhQUwgcObQBySnq
PYT5wtCrcFDHLauFqS20Zjy80Gvs/NWXXpznQ8tNswwVyxMPYO70SOAHsbAF3h7RVW3laKQh7lmJ
7Fgykz/s6DMw6eKdR7pvxbrMsKsmB7bksi3BfzAwRxRIduA9QuAm2uRgyc7Q3DKYTGXA68NlArBW
/FZAFcaBKuTKZ1h7pMXpLrWSP4kNPoO4LR3+jRDME21Eyx9cuMoEzZ8ADVbGXNvhi4ONaZU8YBrM
vVxqnNnuOQbK+nSuobOnZQfEcWyrTqujriy4c8XoYvKlJBGSaMIOl0FSt/raIHWeVm0NOVJj3FvQ
t0OpgqgtrLzuzXj+V8S6xICLI81ydZYihOy9Xlc6S+kgCoJEs8Z2pyxQO/kT+c5crjeh1XUG+JCC
voYSZFZmnV8EztzMpnwkYdbzCAGhZHIeqg6UryF6hXgWq4LrO7QrnYvVQclDXUw6jMjFKaSQSRCc
TWRLvTmCaoZohXTg68RTdHFNTXB1zMV5lo/ALU4kZGf2xA36EWBoXbhLv4nex3SK3f/jzPIsVDNl
luOXNK2AUxRmrqCjlzrUR2Y3Flp8qrQt7icnNpCv2isLipxNvx8jv8Zb3JB+VtGlBKXy0xDb4KZx
ZpKp9b4icRMMBQGgHACgQvk9Vvkn5mVlcPLDfxp8sYySPBriisU24q1iB3cSm7GIiXLuBvpaXe0v
DulfL7pYPbWA98SyJTl5tKveOKKdgiC/2AQH9Cqh6LN6Jd8qSsmw9vrzUy7XDm7jclJy+kTnn/w2
d0ansATAr5OPQngS+ROkEAs0XUYZbiBA0wbohs9bBKCpCKwF+jHSQUKW7KfbAhBgDi2FYqUsvDon
i4uLHpgOAK0Ap0mFqAEV/j5Beb+IrQE6Q4YYQX2DdGAzFcLjK5/+9gn6a3IW2UcPtxqmq/HpBbVK
Vfk7BRICglPjHeoy3ATs9vwaheDd1Gvog5uQ8cvPsril/KGJWtjMYtEdU8FoAT3z0cYYOg0Wr5y2
rm1yE9R1OeDiivLpNEuyAgO2qNYdZZfXYJmkR9v0iXmKIITDfEtvWAewT/15js9x5l9vL4FeYLmT
KIcJDgkRsLJQc0tdEdXDygpqM58OZWBBJxJkwjQ1iau4jE4bDKRkaK+Ux0ly+PCuhKTKiMJ3NXhZ
63Yl7rfZgG7sesVsZY5gn3V9tkPkrqtoCNHjJKBqp3kDwAvdpVbFCST5UFwiag0ptEZW2eI3S3X/
3qSwdLkeOPAnuIFmyIJhk+urARgPpSlz6Ic20NV67EW3je7L3IMrL2+yvjkWdwn8FanoAKX+ITmu
puXczwcyjF6uH0gMKSGUA9w40NOrdYEDfU0Hz0C8Q0X1MX1JjOpBRs8zAFFShdcsaiMTRC1MLN4G
3HCVMHdT4MNgnICysWz4W8oWbejFaCuLa+05yQa/uI1BEmICiWR1gNuLO1CiUrC/05cmcTq70yAK
S9/RaoRxAaLGfgYawwItkfBodBHO4/oQWNSohmhgerwaZ0SxILSD59BQUOhb2worm14469pePO0c
t2mgcNiD7HE2IY9rZRrtcJZoXngvXVkvXfrzKLcD4T8PN4FeHG7ixCA2Jyd/FKOLFKjsBJM2sH8e
xMcsQO5NclBiw5fufMCfZr3O1dCcGY2Q1JNEDfHbPQiy2mujVVs4U8sDxAiMIVEBB4MpFpCygqB2
W/xaBmAsgQjt2wCHSOgaJ25e4kcYkcWj5sbrceOByjzKZsYPajXQYEa42eRCDV6vO8gvh1/we+lG
DdYvjVYANwcTUWVTjBrcJX0nhhY8BfWWumrU7CM0IEEw9ZneVg/S/MzWwEFRXzmFn1yU2a6dkXZU
BOu9muv8fJMK9OLIrtlRYKmErDXaGs0aUcmpAe8SjQ1ZE3oLNCsN5CaNcUPPVyw/VwvZymSHZtT0
DfSu1/4Lfcx19PDqqlqc7CmbCzxPDtj0GSRR9CzbU7alUMKEMnCOKTNXw7Xb8f+/V9ay0RXSbJHW
IWYCIDQwE7p30Zg5bDz0wrGiihTRcKJ1YEWguITcM92uoRBuIqYVmhdQ+6I5WTiv/YudJNXp3HEi
AlSUbWq1eIsP0y5ygaB6b+2wVXuNNlHLPFIv5Q7c+Rxnw88Hz81Jv3yAxcHD14kk+AUiB5wyJoQ0
9eyr9iBAjSZKcuIOK6PdOuYuR1uESIJc8uJE4XXjjej6cDxEJfuBsQiRnlVjA6MSikOhyXc/D8yR
Nb28vC8HXpwhsU+HXThjYIL9ZVlLUrB/IxyfglHs2OozEs0w9Agra8rvgOwZiTAsZLitRvgch7t+
xwNxh1a/glLuVMJjBo6AkDuFEkh418Is5V5E1d0eJSPdZitSYjclhi+ffbFfA7+am17C+SedRBeS
2E+9x2yax6DS4KsT7WiDiIwmWjypRBTpE4CxIDQgxbqpnNQQ3khyVeMeE3L8fYfe4B750x/vL8/o
M7L/p/ld7N2I5Xoh58kz7utnaQ8OuV68QVMIPDzAYB/zWnUGeGepvQkVOh68EiiQbZGOmeDFWjik
J15FX1eHUDN8tuBy/9BnCNJV7lXuoPPEm+ARHAOzk9XGA1a7cVnLJ7WC5ruEwCRIws9kAUFeUqeP
IFhZP6+emxTtX19AXIZ+YQer9YxDKQYZBO/2kF5BZO+iQqT7nUW5OBs0XMqIKn4elz1D0v96WkV6
kU+WVP3HRctDqmxHgWOPN28B4LaCHQkTgl2pU/ewTNkG76IlQbMi1HzZaB7qU7yXTOkps+s948WJ
mbji46zPDgeiVafGL61o0MbsVHc5WnU8ErhuKz8OD4w5KRrkbpo7DGjnuNzbfXuvPCGhYGBLOu0S
6BIDZNYfcFZAbxws0bfG6qGaDAyiHgFoiWdQzGnLbYA8Rz/i2N9LT2AP2me9SuTgldbi3tQmM3Ji
BMO6v4cldIIbBT6rmdnCf1al75GcO7GXgPqcq607umgeQUELahuQm6RV8YlntOkFKrLGSJhsMw4Q
cKJsIO82NZSrwFGyAhAqsOjhWMthx/qav0vem/fo1Epq74kOQO8zBCYgdJVBNjLTy+0DzAGAueUO
Ai6BAQ1LpkKpSx3fy3cOCe3rZM4WUTJXtqUhbWf8KnfJoqOfJCuF729hxkfWpiFwMun0M1IfdfwS
PeltBBVmJ74XZnNCeTx/kAN13ANOK1rjXtwxWmmcUeK9DZ+8ySSo2+KJU4vHErr5hRGY9da/w+GS
oX8LKrXDQukfVfB9bPobOO4aMkrvz7WhkKhegxC9pIktTtLIhLSu1op4b8ocoOO/ErDeBByhckYz
Mi3Bv3HJRYJBnNiwCWpW9TNBc1Z3SLxLltTtOOCxgCZHCJ0AX42enIGUI1q7t27fJL/GX6Q4ASU0
0sDzpPfFdViGc68VI86QBGVCCTEVbpSsw4mAy9uHJL368878izP51/CLRCcWgASIEwYnQqvVI1Tv
QyyzHjq3oyMHMBb/nGinBGk89IrILkSQwGGPQTGuTLkU08HWRKsyra7MDFV1X59HgLDhk8fTp7kx
eQoLqye8NlhkrXy3M8z29xPl14MvEiIpGcbRF7v5BCr70AA8kOLen3Uasn7oFj9M28Jlwl2lzXbY
qYMliyYVm9FsQfED0TCeHKtrT93NdrdtawMAQiHToIgH9xilVYsjlC13wRYQjE5rc3c+jrUquIDh
7AvRavbdASpNd9mBecDKhKJDhnVtwkWTqIPENviWcGuCogjspnk1FFQFRnqdN7Ta0D2haON7qZvs
5Z2g//wxb8KCL9fyIgYquappp3xAw4O2OkOAppTiNGqVqEH72dWKA+H71Ox7cwCV4rV7zl5HoH5q
lE2bRxb9ie4BX7DZdVBkm3Zjposm3C1CA4LCENinvLpSS/TpnkeN1qkeItxNpQ2+WbCoSZll8BSZ
CSC5K9/5L+K6X995EWl1rO8PY4AOlmJPAKlkhv8CYDgUWVJDefl/j7YIr2Yqyce0xmmQPCK8gkSj
fD9qMqQbMnPdD10me/unNbwIiIqyKGR+QpW1MRhAt0s7iCGdV0C2BGjRCN7HUnacxlYNC6DpoyOV
vUq4mYTpETZvDEr7Ub0RZyuOelgAuOjtDHYTuEOaQtIaSA0DZge4nsR7lHfe2kN6CrbycTAYnfNk
l7bAgGrREPJ1ySus3JN2yQY5wnfozGbilVjQuJlQjfLYPaHIajOCXLgi75XmIe7oQ1GA1wKAZuFw
2IRqBJko/9jHsKrzcWcxHyPrlRNWQ/L08xq/2Ta+XOOLAK0YpSRr+xGVmfyzwTvZdKDs6z16Sr0d
z3bl4LRME6uF5Wfz0YK7yueSHrroxK88yO+lSonYuUsQTqZRk6cXm41iK+Ty8KY++a+MyRuMl2kQ
rIo7cz4SlcfCTK2htKDA9fO4Nzp81+MuNkRDpTRfS6Q0tRWteAMtqnvJ7B4ITZ+xRZ12KCT4Ap6B
N/kNZRUvkR7oqx3dtbdfbJQ2niAFH+HtOchRmICz3XWWCDc9FBAAW/kgAQYChgr/6/z8/jeA39fv
v9g0iYwkb05rXJghyicj1DxOMNVN9IL6bgAIhiq+BbG8XYfbAOmvkQ721OxWObk3Ls7rx1isQ4AJ
E6Hl0HbiThDyNEcnu0NsCYMogxQoEUqdeCRhCrjmE/xE+A2BKpG4nnJkLXYaGyb0DngYZr9dBzjc
kJ+4erhlPYCFmGTISQDUQBLpjEtP9kHEqtJ8IAlNnb6gsBMxTip8VhCzq/fA3CFaNRLIc+gNNLOF
17jZ8SI8eIEOAMxarvbTCVX/LL6LGQeFpQ4AFRcGocpqVedGjnL97ItUIaXTohaS6l8ApPg5xqEE
A8S7+oljbYiQoxNkxK/KaFX948rK+r0+dz3yIhTrsyKTymrCyFD8okwZUOFApRoUkaB6AzF9SNNX
jV4mkPNf6+Cyv/e8rsdexGF1kMXFQGNVyw9Qg2wdUrkRiVwZtW0AQoPLLqIHOKTlgRofcy2IHKoz
ov1aP4xd2dfn3tBVHWeUylQuyezjVOPcmZX0e7CseOhb7KrRzBzo/tDAD1gi9H1GPWW3JEYQgPgb
QbIATCj/4tbs9W4c+tezszhr+6psyiBpZkAkAbQ/O/0UR+a9nfX4vYFhco1cRe4Rg1GOBEjvsP59
fm8IXD/B4tRVKqUrIxZPQBCBcqbH2QYAFl3u7F4gZYoIEWF1ghpg/ogz75G1oTXWsWsUqbWnWJy6
VM7HvVjjKXoTqAa/AaUEXapSBXgMeokSMqtvCeRnp5CsOLVESJFrdACGpsavmW2wv8cu1xOyOIaj
IJtGasIFMEVOVOwgqDqAZynCRi+OdKjr4Q7US9z/NQTAbAU2Q7Hjy7CL4eHxJ2nM4NDS2o187spc
x1PXz7Q4k1MxrJtoxtVIRKZcYi8YGB1SX/h/8PApgUD0m9yaMzARBlQ7N6kOH7nBLI4tozLv7IhW
o2LG+/wkeaR0Or8zZuDxb5INwiIqAYUlfvomDoC33IByl4ZQHxl8bw1PklvoqFR5pFoFv5xQDU78
6yfgf9CngZSYBb8ord+xHiBWm9hjbVKSVPQCd0GiQ8beou0cAnkJioadU+3BmP3KDuM29FgvOClu
ip+8ts9vdNaupupcz73Y5/EIm+CYw1SxR/DmDFpDcTpXI5fbjcfBxGu8pdBG4u9WjtiV4+V8DF4M
K8ZKLPM9DnfiN5GbqFJ22yJ/k6AOmcInC9rKoOoOIsgYa4uDrMcf1sZ5PV+MXNc01fEJ1ivAxSTR
FyG7Zc42B9cTWgOuMxz0winvKnPkYXCRPEVr/MYboJHrKV8c8VkqlDMtYPMOpVZvoAEDZUBUZFLw
5xAJQBN8u9rVvlGWvx5zkSWD+OC3PAVSV0khmb+j243cbXIaPpFl4TTUpzDB2s1u6MNQbQfxDtK1
kL8HMmi+m+Dpwa0kqGe6y+8fQYaxMmAstLjkgci+Hw9pXSC9Ss99qcjNNBRIiTtB/bVa7bx9RP0a
bfHydT1UcpngLmMFjEZuVCAO56MChyRIj69L7Z0hqz+93uKaAttnlkclJ1AkOkNZsnCBu0MjFFgw
p7Nm1B1Zh3sPzQxX6aA1ktFDnUCXvivTn3UAOlo1woVvC5yKb1CuKYX+xQL8NR+LO6zo6bahFcw+
EXFrNOaJH7TaHkxS/cOqD/SWWtt1t0OqX0MuLixJbuukZjBkA+9JHkIx/oDEskH6XpjBPkOTRFjJ
D24w2cmS/zXk4mIao35g2QkfgantUVdYwOEoAJhw8Av0bkpw2EWsKyhQZxlQDqXeuc7L0o8g2UGB
CSEvA747Wz/nEZzlcy/jNl3QqUCJ5lBgi1Fwrrwp0lEXwRfChEmG2EHQ15CK+0TetdDZlZAGPtSy
ikQ9a8yEzSFBY/WCdjYGDhsneZ9fE6gaUaryKFTo1bcRJN9V3ykNSCu0qQ+9d3gzIa6ipmPS6APU
xaDNjBGnwvEDtVtTY1pdFotbsxykPJF7TBiFuQls4liAVuqZa9Jais6sfKAbVEaJ4QRJgucQrcAu
fnEOTjIz+DwW46kV3utnARcc3MFMIK806i5AeJVrzVsfv06w+IEBlJkYY3Man0BB8MGe5g0630O+
mHZFNYOkPaMNNdCMJXhzEBlbOa9uBTlXj7o4QfJUbrmoG4DzI7ykOLRylDRpA4idUYf8TGc16K1b
KVzxioOSu40uWSLsiFIDZiOoo1s/3543mELXM7c4X4SeZxpWac7gCgR1zbfozpvZYUowyECm673a
rjiI4KgtatXIQgsntQFaAQ+dBZO3guUuklDRW5fyvpVwXk3U4miRlTBrBb9E99WdMqNn1MKjrWRX
vhR3aMKMMKEH8ABUedTxGbsG7v2TozQ8dPHAImlGZtPedbIb29Wm908SJFHU0Sp8U1DgJmxD2GGd
dnUD5XY9mYujqRHyTkhqTCZp+FAqRCpHlbAPiDa279Uomq5z9W/cSFfTtDib6CzvypKvSMEPqBjo
xu+J9vRgKq6Pat7q+j3fp4sL6Wq8xdZuZ2rsKxm4gMJIUSmCKjSKfwBz0F+jAz6W79YvMnK4DzQu
m61kx6Wa2YKsMveiG7vwhgslFVXf5l20J5QXIb2LHeAUgBW/8CgCjCoPZgvQJqI6wk4EMDFgflTq
m3FFoCkxkbxJh6ryPTgZVqUN3UMwLEChE7RsjyAZzaYAWaU+OMIDPKINDjKFq1MgrEz5EpPtN4JY
xWxNpjzblZsZmKdnITGDXQHNEr094ExHvyXcT8WGgWFrogk02gVwddwRlVLEJh5gONysj54EyTn0
JWUNUt+sCZADjJ1ASxstBeacb+MrXo32BEyKFz3XAFw84/UqMwKElF9dSTfEMq5W7xLxTTWhLwTk
KCDWhpEtePJghyZ9CNzERRSfaBSjybBTeYJx8mMegFkXu8qB9YQvPFpwqqCvA0invM5iu3HjXy65
JQZ8LqM66LOWQPYCm9NZrBDSTTtLQAORpoVHImGzcqeIN/KKq1EXdwpVFfRMRZiO2CE8RECXqN7M
c7PZJqkRHAGmymGbAkRK7/EH4PVcyZJcSlAbaDUPKhJlCLmjGXwHeqGodfAgQOsGcDp1cmGyplO8
Mwl6Zrdmj9oDTN8GMx1RoFfTLemWwTIiM9raElqVodXMVcx6Q5m45OttQ8F82IA7BCoVK7fBrWjz
6p0Xl1OPGCeGdwzuUbPBuoQ8UK8Otdlu0NE2UTYbyk2IblZkFq+h/kX030FDQJ9ZyvBV1AJQTxVR
ReWD6ltuB28NnsXc8Ce/XqOL62pgI+CSeNyeAW8G7D1Ai/6WlsFk3YK6O5kSo0Oha3JrFEgbPCr6
UL7FuqT1PwFsllrNLh7UfgM80bihgDqGlzwUmyBhoPeEzhICutB6EgBGiQOGKdSuQA/dVZs8VaHt
xIY69h8HvSAQ6Rg939Wg+UBhatO/xfawAYqZKPaPHoDFaYXYCil6XGvI5DfNB1WTzkmndVAIxv/R
gyDttN7s5ftgBDbFDPfdFndaOLjlJn2e0AiHEy2YqDZkIL6newIbF5x408Ih9ewNMVvZTv6encTl
Y5X9EiidsXEboq6JXiO8WvfFtvV8M9kEg6I3lFtWXz2sh98yEyaLhW7DPB5OSUkO0AjnQMSworxV
QvYZ6/jDXXE2IblIkNumnXtcUPhaE2ofACQKDOJRvQ/f8EVo0xfuU+4dVGDNBxZhAIullmajQRVn
yJ/oEoQmTHSj4OFST0JnlQaSEXkXW3CnPJ9NxRfcoK89wi2sLLmHSzauAHSsSoZBPiTqMjhIIeLi
9EhpiMR7TWJf8tbMIYLM4e05aIIxo9XJs9onRt8bKUyaHH7aUImFyCbXRNggQnWStQdxy2XARA67
EH+pgWcHEwDIuIu1FusLxmW9WUxWrpgy5ChhsnQc7tJDDJkvyhj9fVA/ouIJWvxj0xxFwE4lvQI0
NDG7Cr5whtDpEIuA+IgSW2WhRfD7YwqTG47J+BWOx3ayRPnep+FbY+YIfSKzgqQ6fV881o2TvSkn
2Na7w+f4Vr9h0c3GDB0HMAyIVC3473L3Jm6LfbcpeIMPDM6lN80+RHCiz6CXhDa6cMUJlpxarUfl
jieSyOYAXs2OdtnHOjSYyEoZONarAE+APC0E32EGqz8VslxqUesKdcghPYFONzy2QqOuIdv10Fos
qpjJc5/aqVCoSrTtOW+SP/Pqa6A3THCicY4iTymmRwZuQJUdcA+d9AHDQ+jXoiGr95nDM1+KBP0u
4LMyqPlXao8kyTeZTk8tilojra4F5fwicAvoUcxHDkENa/GIMWEvcChcnPggnmfubA93sQlKp9XA
MEh4QHd64Ix6G68IGNzotV8fbotQLu7aYpIGPIUo6j7sdlRgm3NOhQxLcGwh8z+YNIdeu9Z+wn59
128iG0or2xkR0BfxdsINMhuBE22JKAtn4HMph9DN3cFRXOWR7UEj6hBPYIs8D04t6vxgZpULrPuK
ReOtCtHVLbIIEamKaukGPkcoKVeNCXcsIohBt3oJq3Tgk53pMMs7nICTDlzaa2SKyZZqdPQffs5t
bgAbr+ZzqTA/FbTCFoQiKm+RW6FVtcFshh80wVY+YR6Fp8INOJRnew/3R6I31RnxnDlAOQhPmKv+
df4aX9GjJoIpgSrKKmL4fjDINN6HqVVaa+nhrVbV5dwtteWHKq0KITjHlujfczpnw9nMIykEiCo4
qN4CLXRXpdFv1W6vhiUh78VJ7cd/hrTnECvR6pdmq3gsUkCkL63Bm01jiRVoYavwiBtF1KuRF2FW
1yR83VUI7ga0XgOPhh4FClsD8WvqNRC49f5uQibgAg8D7d21+b7Vc70afhHxFLSU+BSNKK+F2lZ/
ALCFqNWxpu/CaxLOL+64EWwlUEGbQi9E7Iy0VUfo8eGDsCaETOGwoQDW5sVubkG6vvMqxfRxHZzW
G3rnAPyH61RYBD8TG/odagdoTitqvgkPA+i3sy1A8BD4eBpuLBo/ODy0OLf0S7VlSn0qN4U2SyrU
mIz5bdhUGyQYXhWZoSvIBoJN1mNZCGeqkx3sE1SIZqsXNUxzulorJ9n6T8++yOaFuKGmMzW/fB5N
tHMG6amloXelQOxqhK87cIjgujwjQYzW+XHkwPlp8MXxjoC2r6GOQJ9CZwKEHQAzC5airYqTIN9P
D6NHRN1lCJOakgH0iRF8AJQCtktl8jawVv57Rmmr6PKVrGapKl81Ueo3CVYeIZnCLlKjSbpFJNwK
E2h2FFb+gyW0krqexaUu9nkUsxlyKRRVpBPrtnAYmLQc0iuKmbl1qfuxjttEwYLJjtR7hb5wqZKU
1Wvlbfg8wXGDqJVgXiDPDCy6F1AWQizZBttecRGVVEbBqAKU+ti7fCsc/LefD/S1DSCSXubF0+ds
3EUFjw3QmwgkB3eCCF8HkmUBywTBnD8m6OXBGQxv4SF3GioVGpogAjWx1UPUBiZrvN7iv51II+0z
yKrP0P20mK8swk0UMURzOgdBDyeN6xery3DtrFniQpmsyydGwVEXw7YGbj843Sn0ShDmmBUQ4DLE
oyBMR6nQgW+jfRtrFWFXgGb+QoUiUJBw/oYWbQG3y+BOsVtB4yjwFtuX+UXcpV+r+IGVLXvGtV/M
dlvFnV8S3LoAkN5Zi1DpTm3tKvm2FvcR5/KSztQv07iFESsQKkadW4DotJ8RMDOsRXFeh0yo4AHE
L5xk1YXlBrzh8uQ+KwxdPN6EJpTUxmQ2HSCxkTrpBBcjmuPX+r5ZS4zFxTUhpLwwRw2qbAy0+2uD
FLUHiJqZdGlmisEFj5zvoGCFdYeka3bHxkQ2OHzWKMRDIMJteQ8yLhWxh1BjeByDOEetRV1r87G4
HWRx4scegI9TRG1gBNOGd+gU9Z2mgHHAGjGroRYJ/0O1g7H90KIVAGBbGW/nEICUVT2U1a26OO/D
uGnLmfvXte7migo5MDxOYmeuD/j52O2G2IpKbRK1yuVwh+n4FRVrouPbmSO5nSPavF1CptnlvsT3
YA9V6M6jBg2y+zgcazDGG4v7agOHellrZK9lA2fmwcXKEllmZuccz44wG3k60gE4h0IfXEJNB9kW
evEgj7P63O+DwSwfeFu2o4Nsltu1O0Igwc8PF5e4yAiSnk1knxR35YfU8WF3jXN6BjUHzXXaQ7Ib
9R5csTzxQbFHwDcg9QdLi/h53gwWNG3VaisiPDHPNVgGs56TgnkOnUZouU66IuvDBlD0FqfnRkJJ
VbSRPKLkOL4KXx3estKz/WpRYOUGEhfJgcQlQT2gaXhKN6je8Npwh5o9yqQTEG2lyXgzqrkGtEOA
ekAZLTMBeob5VPAKc1H75+vkBg74Kj+QFtdJ1mawMcnxKH8UPM9CYuQIqU7/gdsPCTJ++JZLNfzO
p7NEmnCc8lbthJ0DB+96UxZqtqNxgvj4ssCM0F+Jq/gaGIVQQTcGRu+AbblTQidpTyk8JxX+P3BN
ZdcebRH9c1QaAfuL+OhMQSLHxajAvk9vtuRreCC/bKstbk7h3dc/CA04ZO3URdFVtFnB6aj/wByJ
X1n6y75+RCfUyFNI3ngLx/sJ6o6SiGtcAzeVYGrYbzivGZDz2mLFoyCJOhoqd8F2dANUI9xpM+Y6
g/RhM79CbSrSu0bj7bEweKhXOiJEag4N0RenzEhetbe4hbxjOFGm4cTA4Y46t7YuDpBEkqOIDrCw
IIMP7oKKMJ1Wm4cEaSbkxD7inWwTSspZDeJQeR18zPWf1/YNlSas7YtHWJwcox/L3Nzhk5LoEkrA
tRF+cE+oIxz8b6UE0wgKbLveBdXoENrRx5DuA/zHRBF/5UFu7veLB1ns9zmo/VTkcIQhikCtGEqE
afJCsTDfOQ6VN86P6PZMwkHR8m/aHKFzVrnQFzAT4MnF7TqT9izE9ds2/PU8y+ZN3Ci1IjQ43Nvy
GFYoDPRObvZPIK1tgHqDyFqsFV/lJpLOEY9EgxJvFekhEfTEylEN/JiNTrQUzpyG5zI8kVrbzzN2
uwRw8YTkor9YPZHUdGwt4dNBWRRgW0CBoeolf+K2cbNnUZVctNDQbzVWhr2Zj1wMuzgEmEDMu1jG
sCD3HwnbNeFV+Z40UommEq1O76s2q7cbphLDQ2icFhhlKembinlPsUS/jIJefzcgLrnLEmeQNcQt
4IFJoc4bKK6igjsK+7aE2FJW2yxdqg2kKZkBJQNURHFjYQuqrbCd+VeoajIvULNluc/cP3HBtqee
pvFpLA898MjZDFZZXqG/mG8jnYHyg4ZjQPzI511fH+nJQUkZEZIRArfUWhVvIdGA9v/dxOwjf5eP
Vkwau9XR5587mIA5VYfLqd/J70gb+KcBzRr40YLxmJyCU7Mn+DxKpzaQkZYO/V2FY3XbQ/1ORfG9
MOIUrDj/eWKBXLQrrPVJF4CBnjT0f2oKvUDUHXi953UEk5lgiGbavpasl2XHAfQYaNlDmMFa6wDJ
N8sxv77IEuZNS6wyzSJJEPP9bI7MzgfHGsXP2D9WiVewOKwGlS03E0ppPgqk1QZWwFpWAETN6iz6
U5JePymABoSbVHE7mNyMoGzAcWOIDV8BrAJsxkHN8anhrTJ8wm2j3AYQLYPYebRPQm0EI3M8CuIm
4a0Q2o2Sx0wo+fNOyQLsZMDNFFrnIrQD6sdEeYZpLJUgmxcaTWb9e0osQW+DnXrsCvkhil4p5mWc
9kywzRo7CA45u6fAoBrRmonTHZM8BnyqFrBGmXh7CjZpcOpiMxwd30CWpv5f9tfFzC62NT0NNR+y
uNAGFzwgjd4O20LLNH/TgKabvYjvyv3PI96OYy9GXOzoTqQbvpAgRASBD+57Mny4GPetU1c2ZCF0
iYUCJ3TjgQ4CFRFfFW7GOdWjxq9FcC4CauxPIP5/X3Ghm3/+D37/UZRTHQVhu/jtP7fRR100xXf7
P+Sf/fuvXf+jf+7Lrxy55NdXu30rl3/z6h/i5/8xvv7Wvl39xsjbqJ2O3Vc93X01XdqeBwm+CvI3
/9M//K+v80+5n8qvf/zto+jylvy0ICryv/3xR87nP/7Gknvmvy9//h9/uHvL8O/uizx4++3vf701
7T/+RjES93eJk2gJ4CUoi/GkjTZ8/fFH4t9ZRoYUFw1WkMAI+KO8qNuQ/DPh7/jbjKJwNMjRHIfz
vCm68x+x7N85gaFFGdLYEuwbaPZvfz7a4V934b++Cqbij99fioz8Fh7SgsDSDJqxkkzsZs/AgYsL
qc0mhorSpH1SiHPnWKp8KhwTRtzKZWpTInoP4NeHEMmY47cIjpTJ6IVsaIWTtK1ocE8HNDZzqjWh
nIj+kFOl6PqgrArgbIojk0sjTZZLc24BIAnFtdt0GUcuHv6c2V88vF9Gggxns/YpdvjvaUtKWGiY
6OWOM1pr3UltWWr813C8zHEy6L+0sig1Vl3YiRRcRp/SDbAKdu0N5myk7to5TZL5yyhmOcwivAti
5C11iWH6uUb3fVvJeyZ7vFiiN777b4HIcpBF6EYFTNALQtg+EU3T8b7eN9sQalI5muPo9rMgMCp6
tabcuwxDrgdllnoCUtSN0f+S9l1LksJQll9EhBBCSK/pfXnKvBDdZfBOeL5+DjU701lUbrIzG/1Y
Ea2UkLnmGJpiZpmzbSpo0kwq9EyNMLqIRa5Tywn98nnw94tgXL3m2yEcV/dik+y8nTtpr3dhU5gW
kzjkhiU4DAx+RnRU1X5qGVzaPunWUrPWRUYXJu13lgUyZAy/gqLbxQBuT3zAX3AJLCbMEgzcMIZJ
GROjqQIpm0kfopV233iHNEawa8ZPsERbQ8N1FqPq3gLjUXpovlUKdiLRMuq/OtDmc6s/6qlzS4pP
ASnhEqS7Fs3YGKUblxqvYVstpatOOdzGOrh9+rG1MWroV0Ptjn9Y+R1DhT/Pu43wonkZAKfnBSfV
t5DlR4igCSSOPYHStJO88BruWhBcKFk+z2k952bw5HvWts8R7Ll/EQnvgxpA18I9dhaox6G/7y2w
rYPHQtZgXGfrDMgkP6bHtnuOckSH6i0pjqLKvrqo/GigTamZPqAV8sA9+HxFgObqqC2BL2BwOovk
97znoYhv6yR50NNsi+JPM5NGzFH7zp/jSu1CB1XaqEDEZaHmJ5pYAzDGhSh5Dy0ccdACKL7KbkfB
0o7Fmxx6q3kLTCK8ttzqr4jRxzUcQBn6ZNmBTMNEkeL/BqVHBqey6FYy4Z9MeTBvcKGUCxJipuhj
h1q6gm08zAoR7VAwvm8DuGNmwIdkUC3x/X3g+suibN94Xq2V9l6Z5SItUa8vfEAWopveqh7MqP7S
AFMpYwnGVcNnRSAFbIS1VZCUN51L8NibkP6OIzANPceborT+SoWxAzmn0mAcqYVARvpz68dhVCja
NdI2II0r1ug3uH+6u2SLlvDCudVP+hoq+OgyQIMlXiZ/wlsUCVdTFb0LJ/7HjxhdZB3EbQzHaqVN
AKV2jVPDP6dO2u/7+HyEcSmp8GXg6Z4u7aGLCcWDefw5QCQaiOsPHodTLfZfAOvRso6LSSSQlscS
Q9rB1jtgTTfQuTmKA5D/O3P+v1DNG483CiVjXSMp4UTa4kgg57K0gKHu9xrUv8IDBJ+/BoGZ/4XW
9HjY4XE/e7wbz6szT+D+8rbOHZ3DexVGlYBHo8X0FiDvyKCLY+3YJnrSDs0czcNvw9r1xMcdJjd6
bH983GF7nf0KQiLWpS0mz9bFn8EaFf2jG7ke5tzspwomF172H4ON3oqWBSkzHSbstEL6064zVMXT
iC8n5jQ1zKg+H9JQqUBIaUt4LwAuhYqQt8qgEgn/yG11C3mZBZvQJZkachQaNVRPY8fPpZ3LE43Q
j0DSjot7c31mHMHt78/FdCoEMajU9e/WxNnnEjkpwRXA5yJOAGkD7v5NPO8zl0W9aeOgmVeqh/JN
HKWoL8CYJQSkKug9ONz5C9WYB9DQn2oRbrPmtmfh1lEFbO+aWWi+5By8iRBC4/HJITvErVuvUX8b
oOcCcRPKCHABYNKV9TdyAedNGKwqynnQNtuu4G9c51tLgFPeGyedwFg4RlJMcXG7xVOSNx9ENc7c
ywBACIICxc6wufcNAzZw/sblUp9RvwMB84Grt9Lq4WGV6ve+jkxaUHjZ5ZuOoqggW6hmmgN3Eyqf
Zh2vSebeRzo0G8GWxOMBRR/lrqmi6yjQ146lgMpLISoEQhM0vTyrmLFQfJQNgaK1C3Rr1cI3okX5
xw/XTfAc6vFSeu287sjOrHrbiLKZx2ANJSEA3ScvruutukjdJXWzdtP6sfSh8MGBs2f5rGmQ8ush
kG94RDVwVyIUIet8rZwWxqHAxRp4BFixhF8FKgHZnKPB3HQ2RSqKR9J1UtRqKToXyZcW/ymbZqHF
2aKqo4cO2O8sFYB8QtgUxiCmHq99h972HV5yCMuEAbzjfLTBCvfAixddd5d9ksIZSn90TLrOcrGk
sn8xgQL00RkzSLr0DGfOCaSM6nCTZ6+J95r5Gyjmdlm5ov5HkT1Kpq99GMP1KcpJwDbyBs6Q6jFW
zqlIylvLveVOsq6K5iUS/Db32aYqW4CB+2jrJsXKcMlSK/NVEDhfda6eOhON0i5575oQvlv1Vg+b
ledm+1SyJXWATR2QR6UGEZ1obmbGsveSZRZKW9PYs2/126Dx1k3swPXc28U1tJwV4jJRoa+jxacQ
OFdDcWii+6+pct9SCpR6Zsx6+D+xKN/7tNpERXlvVYC4uLmtaiDUM+gAh97RUS7CpWLr5u4yTgYJ
DFiids2jFmRbGlgfMeCUnek95PJeoZQiUVKI4SsBB0MPGk3GB8sg6Rw+MdO4y6p7h8BQEmFiGv3l
HlxAittQvPjhsRq8aNDpbvOTp/fLwJB4pEHQx/aC+STH+XKsVY/bXffoqSDxTatJaMfCpca/81WH
DYKmf+e81KUZLWKJyqUJpZBHr3wRFhyucLz9P8raBfDO9uXBTT9yHA/XO7rGH51sTdnCBQTRWQSV
x07Y3tBrz8WJGwoH9JC0y761oPETAOOJL67dNPI58esN801I8DwT8Vp6fE2cfN056R1UBIr0s2lt
qduB9koaa55mz5Fnzkskz6KyNqXzJPmTEf9lxkHpe63cacLm0RbUSB2Yv7T9yIm7k96t0bz2RQhA
AJDVFQ44HM3aGs2EINtrvVwlAupenL0OoNemAZ6SltErbhi4Vop52NP3mH76Ejr8gLS+GsaL24GZ
fPBpvDLjWwi8wDbto3D++CkUeS00qzt1ao1jJ4EGhhIRNIINiLk15XuJUljWNJs+Q8kVxIUIInoq
/kg1JmahKxZtqy1UCd5dIeZGVs7jEL0Xd6/zHnprRREvYw4qhEKVNC+WblrAC9b6pEpbRbi+uuZZ
aXCoAv2p17e8+GrpMUsOXLy5MoE5bTGL6L6I3xyQavXeWSTOV4NWEIs/IvfWqh85vccNMjNSBgTt
qsl2ae7sq1IdUVX5W2LX66W/bwOwrkmyTULIInfdLecJsga0R3GlJvAGkjWQpbAXTmBGYyFs08s9
9z30yt8jte6rJ70+FPnBgPZjACLlKkX4H/pkrnnayiKbunnN6mpRZrdebLfhkRh7o7vXjZ0jYQ6T
7LV8ndIjtxRI6i+CA1WPwKEFlE+sVA44dIo2HwxZ4jtHr0AMWfO+gL4a8LTs0HgPPH3t8ecianeq
hPYtehQ6nIJiejBNtSjalyDZ5f7eyB/N4NUkd5GfzboYVHkPxWPIHM9ido9US4e8cZ6vjFrYRdwS
IGGgaxXfmv3fwGDPBntR+GRWkq3rCKJAutwLkT9U+BgMsuwlyW+tps9mTXFy47qaGYkPwzdcYLhj
bgHs2nAkglA8XstePIvOHwiNOkzichAWeiOGM1yImzY0smUewpoMKb1R5Mso/YoYaP2mjtcsW7oQ
ebOQ02WEvXiqPjq1/iBcsg+CcFmwfp5r7pfWMDnTHfVqRbW2sXRIDhlHGt4bvr/MnLaYuzARne/z
bG6RFOVnx7VFrW/xLL9asdoCjg6h55acPODkK6O8qzvkwE0Cb4GqMd8rCOjWKXY3EgYItBmL1itv
HEnB+rdee63SYSF8T6C6mBaD7hYMCYCzbV87DuX6lN7FHl8qGPOSGOmjbi5NyFekDugSum2akDZK
6SKDlDJSuyoPVnqk7XmgLbwatFlj3XpqJSLIYBvOsnWPEfafG+SLBrpDSvmQplazDNqCgaPdVplY
ZgWMNoh0/hK9Aump5+2cewzGyRV/uR5PXUw1QK2Elh1M9ihSuJ/Rrx6khd+SbEht4Ii7Bw9kFc/l
PPoDSWNosKUTkemQEI6D7fPhRlGiYXhBw4Qv7TSxzewuRvgrgUh0DEhYgcxO8Yxen+Dw+68NOMpQ
lWzyPopd5BiOmq9qa65B+Q12T9dHuRj8on5LKOq4THxTjM+C0hYVIOThHqZV3cdoYIUdCJ/B3+uD
XPxW/GyU0bcKnI7wJEHoa94MdQxIm0Nc74tD5F6HkOQqOU6p1l7MrM8GHC1erLVeUvWYVgCxA5ej
a8XLie9zqQyJOve/pRtl7wHJG9EWyK3ZurK7ZQcFPm9BbjjULSlIOIMBivF6fSEvFOzOhxQjZIir
iS5OuCkwpAA8CXyQ3SByPMUx+yVe8J3f/pvauD5XO4WlClpLu2gBwTWNhxaEi84HgwJaCjo5dql8
LOtsa6ItGKGTdn2WvxpE4+GHTOpsU8alKhgVmOagzIOUHoKniPrBZrut1u4SJKinbNnDTw8FLdiq
HqFeWcynMtHLO0hC4dkyJRK20Q4SvhnFvYcdZAGuUfNHPTJX16f5C9z+n9P8N8RoAxmQVQ7r2hG2
aGexWmnwB1IzNk8W6bCRkMOEDwn4Wgv4hE4D4S7cLmjS/J/pGeNyttAS1dWCCjuJbqR4aIHwnJjd
WMDn5+wMMqrxRq0ZtfAVELYJsp4GeYSZ8KFFMfA82vJFxkB9wPivbhJUMN2JHfQLQjUefLSDOkq6
KKMJHgd4blbwU47n7+Cp3kKw77+6hz+ah+d9qMnBRtWgtHJwhcoYBQQoPxiLdN0lgOEPt4C3Y6f+
9vrC/qKxjOc2KvsgA25rw8TOHKgB6gOGcv2KzQc7FwRhkOJcU/jnDgwFAkGGB0hGba//gMtPxr+t
M/z97HQ2eZlIgjKHTdlLDFnNBoIQeTHxLv1fbtd/o4yejEwL3cio8N4G22o5QL8grQTpYT6Ta1QS
Fw93U8XYS+/t+YkYPfAFIZT4Jhc2AXG0gFq4A1ZaBMYbgJXXF/D61WKMxfytLLBo3Uphx/Gpk0fl
+hMD/EJZjbfI6GbxCldAFwTb34EyIzDBPXxnh6a+D0LnKoVdKVv0u3Ip12gdFDcQsdqgCjKzPq7P
c2KjjDEbML4ti9zHRmHihVmHUnsQ6uH6EFPb5PslO9uMNXecKlZYS8iEgcYsb75pqGil1ulpQKe8
VB/d3lmmm4lxJ77h951wNq6ApU0GCul/FtYHRW4k3nj4c8ihG/PB9kObWMzveHYcD57tz+8Y62xE
Fyl715q4T8uFd1sh5iVLYGedO/bl7LLH6DF4hS0E7Wb0GP9JXpH5L5snCq7eBpH/iw4lRujg+/MG
yNZii4jcU3OQbv4fINbDOfn1O886K6N7H8bYjUUKnKOoMR892QCTVkMi7iuU9Tb6/6zdjrkAkvel
qBArADHjLjJQZ0sOcjhpFhOfe/jR1yY1uuKp0rWaao1l6x70gkGzBa20B9/EXIaZ2qaRfLKoc+8k
1gun1atwu4nrkF68nc5WddiPZ18f2600LbdEOKLAr1fmrC2ChQt2VVXD6J2a8x6Pjpm7G8ahEa/j
SLspBI/roZq6Ec1X2dGF1T2R5JCA/d9wm3mvQ94SW9VMiXpB4BEuuZxat6mfPXorVAjZ3LJC4I88
+9ADxLNJj/JkLVGsXeqoS0MTzlvy+6ng7XIAe7Zco9dDD1ADdkwkh2wNgckbSG/NoOUMqXZvl094
PVy85c6GGr0bvud7sq4N3EDgI/rOimiPigZTCzkxijUKRzVCHDNwkGzUYPfNTajwOh2Axu6SH/Sd
QjfvHnKU66m5TXw+a/SOZNLSFBoGwm41dRCIsvWYQh7UmpFpg6KLYxlIQyk30ZWVoyPWpnmZ56mS
dvbevluDgouxiNfB33JPwtWg3V88pLdkM4kvvXi0z8YdnSyzQcsJPnU4WfLI2EOdAY9ZUoAea7JO
4zvJDkQCdybErjOeJq6VIQz9da2cjT06HjJnnDlEt/BOezNeGRBXAtOb879a/MDokxe/1u5nmx+i
6MFx9Yk9NUzs2uDjMyJCYQmFibdqw1B8d9xJj7uLOcDZ/EZng+dmYoQJhiA7sRv8JABygvxjsJt0
FJ9aydH5SEs3rLMGuwcd2XW/dbb6uvtWe/OW0xH/763K4evBYUJECQVEePTEeRFlSYeWlB3kbNlA
XaDwAdFxj4E/EWb8PvU/BxpmfXbrU5Yzk+kRqjOczErG5pDhXmvuxCi/N8LPUUYnr9JE1ZWhEraT
fwaZHVpv17f5sPY/N9rP/390wjQjDFzFLMtOEvPUwo2AQhaSmOGeNtVA1ICj60QA/DsG+Tni6FyV
LYkznyfCVnBWqX26Vay2c0/f1Vn2nOVTqLdfUsIDPvJ8Q4yOUgMnib7i+E4wFkNcZmw4aGHaLAMs
m6D5sNbv3Ec6eJUASTjL2TFdgjc21C31V/1mmrw+9UFHx86ioen5Bj4o+liCfrTs+foHvVCg+Tnf
0WkzdceBdSY6feYMxM97CEchq3+Ca1t4zPaQOcuWMME7JEu8SJv6M5pDSFub+1M54tQxHL1OzPGE
0mmL1ljRAv0E55rQP0DOZUnMiR08sZ/GmUxWWV5kNJ1lNwAYOjVMLzKAy6tHoEAAJ60ngr2JzzfO
aUyvDa28BSwv4XTdG0Dz16uJD/j7Yh4+oBQcGDwAoL5Fps4ulhCtZmEpZNdDDUEzl/qBfKJR7cF/
B9Z70NMzoCwfB7P8NoL3E4zbH1JvNlVIuBDU/vwVo2PjGppbVAzIi2DrbkKAb2f9IUMdP3tAo6g7
QujEWw2UOx1OOd0CP6d/6oDqBRUcBOMT5ALW15fl8mf+tyrD389WJSCBFUEu07JLIAlo4cwErRa1
BaMeVpy61rq/PtyFsvjP+Y+OEVT1G63QUOJ3Q3hohU28dSgw8bq3yEm0Fp62d2o4lZfJWtZQouvy
h94Y2jwkn7gvL74zKNGhMyWFoY/Jj4abNA2IbYhDYGsRgrbOBLSkEa9PTPjiS2AYfOjZUP0XAS1u
wsaLEo3jnjRfQJWX6Ux7Dt/I0yAQrJYAY/IZjJPARq5P/xu4HcJKDh96XQJ+ysdqnIFB27pJC267
5qs0X/zJcG54KMcP3fkAo4dO5hqAtkWJAaD5O/fvYVMBaXC+oHAGhQb2tILExR10PuLooTM1M3Xa
DiP274M23uDobPWz9MW6A7obAD+RLCY+4YWtYgEpLA0hDGIxc3RGQmBYQtesua0b+sGH5DgPIEja
GtA6hKxXHt7mHPqW1kw4O9f800MKQHl0H+UeGq0TwK0L9yR+ijQsBkojZHBHk4dnt5unacztEP14
CwCPZhKPdmHDWjrFCiPUA4xwTDHoLBZnALzpdl5BgwGwl1K8UdBL5tDDWcU1rMVMf6K8enFIwMB0
cBqobrDRrLhOeWeGqW77zIGgVjV3IdaWaulOCyC+1Dp3bVwsJz4q/b1xLR3ANNgAC3w3MRrTIn1X
GNAusw2tWhE3u+VG8KkVKdQVy1ULAafwmWqsXRqmfwPUQ5b0EzfD8FSPTo40DewoNCRQYx13W2jj
1F3Rmh0mbd6kZXBwAN1Oa20fsALKmTTe6Fa803ELTsz8wmpL9D05MMC4ksg4lM/9RDAN+Z9tme9F
DKU1Vn2VnnpOOURt669UB2eEqJXpPmI6t5nRzi3fNrV+Xgh/WRH/6BN9m5bJhP3BhZcIdxQlbPgg
8GUbhTZxGMZxb3nEjoHIiKO1D76KF30R9ykxxES4cXHt/401xgjXsR92qQlQG1NQZ6NkVcUUprKY
Vg5pOq85UI3ua9Brri/9xBTHUGEWSEi2UwwL2tsm175qqAVp4Qcj/VLgm18f7Jf3HSJ0aWJfgbKE
bh7YQj+fdtOirK5lTuwoJLNUB2YtLe4BcFlpLjTntO7e8cjW586u4gclXhyUxUzHgZic265ypmYU
dh8w4J24wS6uwdmvGnbnWcBRZcRtnaLv7S79aMGrBKYxre6MAfyRx1NbfWqw0Z5KDFY7Ye73Ngdp
lcbxAhYwK2DD9ibkFkOCXpJ6LkLtRpUGpF6KRSDIHFqGs1CHSV/wFVbeXMsmAuvhYvl17v8twHev
62wBijgtU5VFve26dwWsJDQoWmhTzOUL74Qcerho5HIEHuPbDVGHTII8I3iWn8vmNoKI9fXd9Ush
73t3nY0wCmTrsObgofjEZllxhFbpMmN0BjzvKYU4gCWbeVq5yyqHFbn0TxYvX7rGgwQw0EGe0a4q
aEKmWr8WIVCJpNoEaXyTe/GMgn0cMAj4oi7rwXuwhUZop8Par/a3bcehlQdsaGCuSy26pfBDZ919
5ryErv7YwyJQy51lT6EO2wHVIaJNX1DYpACUB+BiMkd/7S0uMzi1Emdm5h+Jtrm+Jhe/7NmSjA5c
YZiOHiXYbRb7ZM6njHZJ+P4/H4ITaKsjFgEaQIw2dNk4TpKTFK9WAOkVoNBc91YHauv6KJeODV5G
i4FLKSzUwH+eUdOIghyEos520g8teO0AHY38ZwZzRXfyjF5atOEBRhFUUgSoo0VjsDvTgTnAMxh8
SfYWJM9ewSbmcyFrljBxw5tHgUFHkPFzPq0WOqVkqrXRKViB6DUrIDI5M7xPZM+P15fu4nQolxSo
RktiEX8OxZ3YMOpItnYdPjn+KSE3Kpi4QS9e7CgZ/9cY49RcuK7vhYQC2FoHyyLIgZXNFhnQ4KWZ
vBFar5igd9yHIkgXLHP3SfPDO99ndh3ZRQ1OUlvN8n5C8+jiljn7TaMlzhreKq8Ura0DMd6nb4b3
aiUnB0e6BhD/+hpf/pz/5k9Ha9y6ee47IZ5RK4Q34nPjyIUZNnMDurPXR/o9q4GzyxhyGJ0Bczfa
nCDhhjJIeWtX9ROD4EsMbnaAhK2RuGy8cHl9tN975+doo6cRlpDMczqttku/Wia4tsISvnKRs7o+
zIUM6uc4oz0KkrXrusP6BTpg3iboAFmf7HQGNCxHxcqFYIAptaemh96eF9/5mrmXPVk7pjWxvBdg
JMMvsaA2wXFadDKsyNlbGKUJRM5rtwOgsV/pi2hRPkO+G9K5kFte6xMokssf899goxfL8GspkgzT
NmOoR3VfQv/kDCrZcteIZGKLXv6U/8YabRzpa3qRcwvXALuv2mPs3rvaxE3zO4zH2lFBUc0akphv
mMDZ2rlZL83S1HELZMkdsbrH3vrwGd97KQProLoD1W9iUr/PHUZEqcQc3h8KZOjPr1VKVbNAE7Xt
O/WbKfgiqru9FsEEh0whDaeGGh0FLauMTFmkts0Wmv0hTO47Ap/kYBdYWjkVJf4Oln7Oa3QepGOF
PKiSFo0UsiNzH3W5gdEGvZV0BiME8K+mIKiXN/6/pRyjGpVeca8N8Ezog1OxF6/c+q1l5Zev4F6k
dcu+RDMn9R4gyDJHiDxP43zq7P1uAv6Y9RjwaCL1jKsA9AgOgfzed0BnETNehlDdABG7e5A0WCsQ
3yxQQSc20sXTcTb70QVeWQCw1KypbSKjRR4/K6iEiOBu4pob/pefgfbPCRo/t6tPNJH6Ea9t2GTY
AYVefO+6R5dDZB3qLqLwViaoMcg2b5zUQI9ioAdVU/TQi5fO2VSHvXd2SjOwgDXX7HBKlVxppF23
qDrOQOpeRK2+DPL0/vqsJw7OOPCvagVaGMlaOwzZ3HK2gATPSvcl9V+vj3MBhfRzdUe3aejoieI8
b22KjxelQDa4GqS1iJFuLZc8+i68o/GY1EUMuthwwbZmunZJvWwqsKBQ41iEmTe1py+uNpeMoWyF
jvq4dsUzcMZAcEegBwyYDs8hS5+74RLAdaqB4DIc6YW2ax5qsFb9VRxObblhS/3acv/GHytcADIR
GYJj/PY92/J5x2C8IkA1mGUQiwbVQ1/+zxM9fAYL0ENzCL6kHO2vIs46wKfxvd3+0Yi7WaO1E4t6
odP3c4jRI12ntROL0qlsSUUIw+VWn/EcVgCIQ7VF53bbjLUrn8CnwveOZvYcWOXKqw1vm3vhDUu1
V61XW63zQRJBK6lr+HNvIXULzdgG2W3jtjaM1VZ6520iL3q5vk2Hq/vXBxEDixe9a/wbXe2VyYC0
5Tp+e3nnQ91l3nj8EKsOZs71IirzB6gvLAM3m7LdurgR/407LjCZYRYifPJq24HmXAPvRQq2lSpg
mlkg/8SGuD7NC9x+i3ADIndIDiWn47yQOlGkUbet7JLSTaiDzUvBiQw07ZAWyl2Y0F6fFTFK4wVo
UAjIehSr6Yujt0e9rF+sADZ2CArXkfBvuIhPtEqeEvREVFl9GaR9v/5rL91RZz9WDp26szvRY1yF
Bo1qm1fZIvLQNqiTuYpPKZL76yOZl94ADqUPHao5ED4Yl+6heAsYT2qVdqrXu1Rz33xZg9GjTj0r
F4nf/EkFgYmCDvXYPAfEB5jwzikWlJh3DKWVuZNlp0w0MFcmyZ/cU4sKcmVEQWxctcBACPUJzuKe
9dZRZfUCniiPfeY+WboZLbOo2SkQBgswlCLyVnp4YtpiEVdio5nyppLirWxzaA2Xe5+Di5aDA9qp
fqbDiCx15CNx0iUJAd/KxX0WZDcuuICBAPEpzC0YT3RP15fq4oV+vlSjkAsNJM0BGQugAVq/GIk7
t0J44xCyrt3sze2gjVy3C0eJd5o1y8KCS3GRBaC9WVsBNxYVyQkPhu/Lenx2OYRSBl0lKLaMG7Z5
3hpGXqkGjMxdXSKPhgafcS98bZ5D04Tp7btWNhuFrCWuuqUkZNE7p6zbCji0WfkfMdwxxUNUgsGN
fnVWvzrm3vDjhzz/yJK/ncBj4N7lErXHr4mlvHhlcmhEmSbM7LH5RteOWYRJD93JzjZg3KFg/wBG
cgQrkYaLW8OFeZbRr2jFULDylrUDa7waAsA02EinwfUZrcwGYobVwLkNFhwxUmmAhFj0O9VAGUDo
i4LDYow7h1BAL0SC/+irZ08Gq64z5xoM1UgHQ2mrqgjI3DnkbKAoBr3OUFsVPFgwWHyFqn7LDWvF
2/4Qi7VrmrMqynZSM1aVPMbwVMnlsSu3MU5mxsxbTm0XusU0hbw4lesW7aDGJ+ib5g9afUrNd+Go
d7++UX287ur7MD867FSKbF41NyXfq+iuqoNFNZRY/XJDUPnzm7URHUPuDWCRpH+q/HdNHiqPgWGM
zBfc/l4DTKu81f1wDtWAOyv7a3b3YRpAuEq7S0iHjlRrvRe5/NRrYxkVHzXU/nMYzpSlufIVpHOt
EoY+Si3T7t4C9bD8TEUERTU+8zQxa/zuNnAZjFPA0IyNh6qA/HqYzkOKemVzQyG879XPftttZRqc
UEpflAV8As1kYp9feirO9so4ZlBRZGidwSu7hV5MTXz4B/zl5KvuH3neT6Q635Kav86UkJAkQykM
ze/hx5xdvU7f1YbOktLO45CvElJC6j9m/pyA+4rbbNukQHjwEpQKMyLocTYnmTrOrC3bBw5nJicp
blvc0pEhV21wE/AqnlMJTbGC2Do0RaWWgVrrbWo3nFuJ+acx1cYRGCj15l4p/8rKWboxFBcY3RDd
O+RV+QJFtT9UFYOOPRwPiNe8JhqbF1GYTj0GF2IB9Nn+e+6jCw5fMKoCFjS2376x6uBU26aZQhV8
196uLfDo5AcVVJ6ytKjtUJdbIyCbskXJCDRhPzHvs0zfiE5b1IrdBURbXr92Lj6r/+Y3zil7o8nM
vLYquxcg4vN15mZL5qxTSFFfH+jSjrWIQdCu07nB2WiOEVGplpO2sCtvcJHvj4nh36c0P2ak/6tp
zfb6cOzyeCg76AwsG+zan5vWqIiTcLQlbatnK6hDwBmgeQ4jVKWU2jWINgMzuXctOGyYUJyMSL7w
66e4fVX5YyoBG7cgse0OgutkpVogTQoYFoaCzYKefzAUtsqyWqUWXaEv8AA5sG1kslkNKw4XN3EI
LyXRmqeYmxtWWXcFg+Rr6jlr34LFVwcsQOV+e1UZfBUG7V8dwgoKBmdBU8+8qtrKYgqY/+szQ7VM
CmmZUBXGZh6vfqCbVZmpLARUql1YIXR5U2Me13vfnLiYhvPwYysPA0kDaAMIDoI3N/yQs7uiFCTu
VZiGdlVp+1TB48C5DVDt0X0f6wjPHmRR17/0L1sGAjEYBLL//aVHR1Tm8GTlblHYnS9WVSFvPOAJ
M5W/N1m16kJ/aVjtWxX2J7PTV8rpLIiTOJg6PqgWeF+poKsaKqkZ1U5F2B4hPgNjvLi/V/Apc2qO
TlsNZlWlQ3zlBhjTtSvV3IB7Q1ckO2pC4AQksw0oz6cuzU9FCvnXXk1N8vf3I+hFWNCJBOIBjf9R
OhXkRutFkV/aSX5nedoshWxqXMMqDLoR15dzyP1+fkCMZKLjgayAgeY+ZKtnHzCDOAxInnVpR/Kt
b98DXkxcBN9v07URhl9wNkLnMdY3VlPavdbft2l6MCkNZ6oP5wY74B0tM3jh1FDSQNwa8H3ilXvZ
HEVCl7UE0b4DX0NAJ4rfxf2n9J97/sDS186BHgRcN40I2uywPFHJsohgHpuBcu5lE5fm72I4cBAU
cAgUNS3wXr8zq7Mp+AVK4VAbKG0SZnuuYCUBhBb1UE71IE/hgLAdvvE+2lFWbfRkydp2ZyLAmPhU
w0cfLaTUhWSGQNXC4L+uuCj0lUBSbXsVVgrNyrqwZsydwj1MDDPuPTNHFDzpzMIunIdeey2hwdb7
U9U9/ffFgYI0QeiL4J0RqBX83BUs4UGWUyNCVb9eWKsomWUPMBKAu3Uz09/03cAW894YklRweZ6t
x+u7/tdrgWsL42KnoW3DrXGIo1wZky5ucW2FFN6Qbx2pZ1H9ybxm6RTl1Pb5fZoxGoXIKPJuEy2/
0VzdylOp2dehbTzo7+qx/DCfB1eKJw5hazkrtvqxPpK/zv2UYPfFWZ6NO7opI4jdK/UfpH3ZdqtK
lu2v5DjvVNE3d1TmA61QZ9my5eaF4e0GCHoICODr78SZdbaMlaIy8+E0e3hbIYKIFSvWmk05JCc1
etLq0qsS+HXkrxAA8LuULdS1Lj8kWo447XECz/FZOA8Z/GjT5AS1HrijExOqHC6JbvWlApr+M2RN
0/l7pNmZgwbNyAeiVpwgAuKM8l5i/EZHAIMmGDJU+BBYtQRgbJhtyIjqHi22ELqC0AOEsKjfRMla
hcy0qNi0iNd1n3tKAY2CobRoBAdiWVyLWeXIEAPJc0h+Z9CQEe65cTDDbt0Q3u6h79gMezwqlizc
B6uNbryTIVihRY0soTfTEB+dbQQUEZIosJCvHBXI9BRc4GBXOwD2WkOn4W5amQOlTiEeaCXcRmLt
tr0CHRiQlcs1bUPXEBXHiI+NAQ2uTj7kfWZx78FtaWswTy1/tZPfBuQpVSKf1FJ1OFwhu4Rta2Y4
TONQvM63yGbNui/8TG828Yg6/RLR8GeTYpZpzKJ7p4id0hUDgSbB4NBDcTvZWSu30aqXYcm5pLZ3
aUWf5zVT7DoLxHB/K6tYrJNTLb0XFPhnDrWQSfdIqHY6k73rUeLSkj4fbbbQIq6ISFca5JTAfAu+
SDXIgEytLIGL7OsjXThhvidssxCBBiuvNWJPEA57uz4Yj6GTQLVQh8U0FALCRZ2Dn0zA2XubxYZm
1PI2zZPkBHlWr9ZgIxcSC5w9J6qFY5/TB17+LFDu6jsCAckmXsAnLO3h2fN2VZHRwcgS1IsPXPT4
b8BTpgh/FiRmz4eaQTykkQTNeFCEDFSlcgUy/CCGJkNj1ovaHD+Ps+/Dza87JEbretCSU8CBOFA8
9QxJCYxXNQJn9IyiXsEtZAMXFyeSNgGwPZn/QVXoVQQjotNpK8Dq9Sih8oeT2+yDu4Wl+YMTMa2U
s4Fmu0AiA881tZ6cBBSaAPPxlCx1vVIBdVR4obBBiIrXnCTuwrDij2zn+7DzFQJCby9o03kiqlsW
566qw3CYY66owVsVTtBUNHwqoMEMr8cakoVGHC7tymmM7xnX9+8wW0RDEIoRV7MCdBDdaz8ZrAjb
l0nOpnGFzyiFE6JiRXBAXvS5/JmDfR94tpw6KoYMtb30pGWtzUEkln7EbLHQc/3p5v0HI0xL3DwV
hDfcc4vmSauWOhw/Kx1fa+er1wbwljynFkCQC/DIMk5ODYXpsxLadHJNZFCAQ4EtCHmL9aOfNwmK
kvnCAro8hb+Hnh1MrBzKiUeTnArQJjKooTVw/RSW0Lpf2fDPJfJ7mNmJpBAZ3bxARhx9426k0IM/
1gNEeSC+/zBayrpcZ/7oyJvuFVKXsExbDOSXAs/ZGTVHHxXGIFSVijjXNuCNT1ISSKEJhVuz7KQR
Qp10vL4xL0Xu8wFneyJDtUSvCo1ATjS1Jbhma/HHfzbCbPGTscmbMMBZOOKSR8u3DrXo6yNcjJ1n
5ZFZc0kjDQuw6MkJe8BOwzeuQtUgfwuj5+vjLMzVHFMYJG2NGILkSIjvAvkoiQsw4Z8tvdkpPgXR
s3yIVtxQMEEnpwk1YEAaMpM5k5MEm1BiSU27G+TJ/qXzQg1Wt9kzoASyrltiA9o45ZxQNqwxDfaa
kuzEUvEC0bA4Y0nt4Kes/exbzmoMGlT1woHHPUSqkDirkG8CY0Rohx3jlJek050sPSbQzO1RLpNB
M2f8XVTcC8K+gnsvqQg0NN8KsQWiDmqCHZzWQC0GHseK8/iZG1IrQ5ErSV9ZIzq6sYsJ3AgbBpQB
FPBZDrCvz0H7M+ZVJyeRhaQHkGPMVM1W19/2T+Gq6TnPimGzI4soadPxjJHTUJu139xFT8kL50z6
J/G74Aw+XNhWpbd0X/+6Wf0IQWfDznYkpxpaEumI4yz9rOEEp9F2x3AoomXpZzHfOyos0Kuhg3VA
W6zyhOFOUDafIS71hWo0ppLjNsO9JU3qZzmkpwIU9cv+qWbCqWfDrgqNNQ9l3lZWjhnki0P5RQe0
sWGGjaTHLIN03w7IGw3YM8noyqAqI0OauM/jG44ZtwoZXNIXmxDN204aXvMueGDNaCtUX8iILifR
ZxMxCxwcxBX1JkDKwHQYE4b7Rt9UfLIzjMxv4FdJMtnqIc445hAFL1qHKa88VtP1RfCzrfd9EcyB
t0ElFFSCU/BJ04LHOh79MIUhL4H8ivJRQ5lW0hlq4RmkmwdXh8bs0EF5WByspG4dWSx8OaRWXwzW
GEpW28N8WU09CZh1va7fqXFgBQyYy6V648XD8vfMzam1GdWQTdVhcspAAsgKuHvh0Kxy1bo+OUvD
zMOVmKOELEQ4LNt2hQ75WovoQcmy9fVhLob3s6eZxZvJgjMeUXc/9WU56SLbzPgoYZhQsyWXqKUH
miUZ8jjWPBpGyUk2oGGKm0UOCSHCFo4R8WIeevZA09c4C/NlAJMVTsCJqByjg/CmHRS7tuvt5J+M
SqALN1bgHjc9pORstOlcbd9Z6V6FsZksWNph0YjzByoQZLuptQN6gaigpDWbX8hJRGPdqwTAFbot
+tYCK8xJ0VSFbfdmSLiVBNl2Xvs0oBqfSfzC1fHCnH8bfTbnUppoAKkgyhraL0ZzsymfGVmY8aUx
ZhOuV1UpQaILSU7eeGzULA1NIxmduusLdQpIs8j97VGmhXz2XkOFD+uuxiWcQJ1DWnFO63IeXXSJ
E5bGmR1MKo24jiMoQEaktaFh6Wcj6iZJ7vR8ZGdwhwlVGKyzD7kXvDBO7QS1KdR1bF4PnmG4asNa
eosepUPyN1ltFyLmhd36bRJmxxejLRP1nItPNIUqeybYQQQ+EEzu9cG/Pt2XDuhvQ03zdD7fMC9U
Aw2JiJDpvoJKfaCiix0CdlcFntJPHdHCHBNqE+FpTF5yuBUqBXAQxMxj4D7pQjhcePK5P3o4cHXb
N6hCc0PtyJzqi+Xol4EGw/CFiPjlTn9lpanTlj578ljmYb/IcwS0o/gJOGZX7XQzVQq0XQL2AOEW
TyfUEoQR5gghipxN7UAbBJ0WkLQMMfQFQbghtJtgDnD0U1+qdLztR3EXKo+69qoyqL0XnLYyBkCi
Wf1ASvUR+uZmLxkmuk5ogFY3vW6spVbc9qLmKQPYVYCbIXGAsHZuteFWYDW+EK7xSoNMVvLLdLB5
qXpsvtzIBq8JIYld33byvqwgXZ9HgET7vBrYk7pzySl2kRhWv5i8XkjhQTfVBVUHZFOBSdj3iaMJ
VWUl4+PT0L+27NiHx+tr8tIaUNFWgmKOyKvaVzpx9mLKpBiKsG3jU1ZtahkuJfWKC++lnveuj3Pp
ogrq1O+BZrEmxxSVettgm/3dHeyeHOT1CCl4qA5D9tuT39rI5jzJqW7kR5KYS1SEn4ykiaJ99gVm
QahpBYMYKcVMrmFOuS8P0ibw9XvZ5BRTsIgJw8l9Ak/bJRz90gzP3mCnp7VUpHjwhoVOg7skROOs
sdoqwcf1Kb50aJw/4Cy6UKESazjkxac8/MVJrQvCgEM18nh9FOHiivx9+s61/TIsJbWPsJUhzd9B
ZSayavh3osjpKLvOae4jQADhrbFUel84Q9TZoc8nkaR26XQkRiWKxcldF4WQ+hasaOBMhYNVRMPt
WDG61x/34ro9SzbU+XE/smGQ+CCG/tJT3R0i8RR0qLqRh05/5+FzUWmdmSF2aXB7oK0vVc8DT4Bq
Lxy1Tx19hOdd1x0CiETBf8v+D7/cLE8YUh66TSElJ+pCTzQ0uafSpX5kDR/d6o254QE2ZXfhc+XW
u9RbkmX5icb8noepsy2tjGh1xwWyT+3IHMWtQrPyYGjwrJqFn991+9LKH4z36498aZGfv47ZLpYz
AQlegYpemx3T/p2DjUK8MMTiCp/t2LbTqdHFyPBGRXaD9gFOd6YGS4FY6S29hfYP4MBdOq5ymXpN
dk9E7TjgSNMYv3BALz3sbEdzfJ6H6B8mJx5FCBnS0xSLrWIf16f0UoA6m9J5HZbTtYBFrCOnOnno
6sLWMp+G3NRlcq4PtPA4P6UFoMwxJi2Brk7mFcp90vWeLi4w6L7g0ldSDW12yUuZCJ86GRdgSYcy
f9zuVFi8GIGKIna4Ry/+FNfZS9OhBNUN7apOMaWyOu2dMvUpNDyqTnBbmOHkETlIvXaj1aHVy7Cn
kKJbqolrJeDueUW8FXU0/lq5DIFjpxAUk05Gg1IRlDoSqdorFDyClG9qWy8zS+aGta4Mj3WduRnl
LBUFC1q/ggFv8mihjpAZYgkE2DQvaApbrLPV0Odb5Em2rH7UlYKB4XGUIlGsdwwN4EgBWh/wuevv
51I57zw/1WYxVkEtTo6aHPc8IF5QMVtnkY5iFQfeUWEatHHDUHcMGLcE8kvBo0NNTq0IZk35BNMz
X414M29rHT0g4PqrWHkGLBPNalKvrn9Pfdrk117xLCbHWaVFI0qMJ4iH2FSuHVUmPmv02xj4T8aA
2oE9E0eBx4kPjYLctsudKohQy8hRfXlSywMcBkkH13L9VxmioMejjjSqjqaK7hCHJj/odiBwns4a
Jw0BxFMlS25bczRCt0hCG6UrGGvLANYF76kKHTUVCQT4jDBdxMWG0znwUyWvKMZtJ8eHDhcdraab
LKRmrJKXeCyAedYCV0qYV46xBdNla6CjD4CtA/fZ1xGX+C7W10kk21oUe2OorWPlkHWjz1A1hSnX
BgXwIz90Dh8J24KvvSTPdkAZ9m6WQ9JVaE2ugtMYHB06lN5g8TRy8qYuardAi19Qww9ejh2h6SBq
KdamkeU27E1MLo72tbBUFru064G/BLNFECZxs9mikrH1OlrnyH+aj7FAVxn4Zq1aqERf6PSIQC9A
SAT2xTBymwPxu7ZOWE+48ATeiTOm3EofX2hKfXGEHq8B87aMKChCinAEyRaUZpeut3OzDkmUFH4Y
mql5Dpj7U3cfPQXg71vkqPrMHexuJzhiZNJ9v1+2YL8cvWUZSCLDEKU5NqyRtZ6yVMKeFSpLLHtL
7B5lIHsqLljINpZGmgVWEolllI4ou4SIjmnK7CANYOKhb7N0iTH2T1KL3081WzRjKkuM0ulSjguJ
JH9EHCyzPsHmco2yXOXaSw9HKlGlVt0WHuRa/CgTN1zQe3y6JEB/8eLAS7+/yyzaFH2TqnVaoci2
M47yZ7+Vrfomu4U2mkfX5SmFCr5ZHfOHpYvDP0k9fw887ayzu1nDMrVgCuqItT1YA5q/MehZ8NLh
HgYXSOBtaYX24GEeLM1mK2NBLWHxuWfp3Rjj8h2IGYGJZy2a1DfcEXjjW0R5fduvo7txV1QOyhMu
qLgLEf6fpGC/H32W5g1tL8osxfmi78gB9LTU5ZxJcnCwKzc+wPTVbpZ28bR8fx4qv4ecZX2BJPJ9
SLDkiD/ajRmv+19oB5njp+oOq3FJCnX6tGujzVK7Djf+TofE0ylkGbQxlLtJIEIScxMqBmiBVDYc
Bxf276VAfLaO5yQOuN0JKSpq8UnXMzBjPopUN43Fnvu0G6482GR0f75oNVbGVUwLLNrqpu2ek7Zf
qNfJPyX3v+4df74paRaIijwKmBykqMAOhp0AjBpDaF7SLGiB4h9iAQ8OVy4t92uheVKl0O805ViL
zX0y6jc9VbYVMKV8XtshCDMEx3aZKndKIawV+C7klAfiMw0sI4N3ZtesNL13GzG3CVQ/iYAkAdl/
BNqcFr61UP+JNbBMcedtwZ0rS/Q2hSe+CMxBOUJDycylyFYAjeHYftAaK89eoqS1sjLzhIiaFX0r
+ptUCXct3RloD0GPyDQi3YYugynkyE/KJ9i2m5zwAJi2SVM4tgy81Y7dpq84l0tTVwQtVOkPlGq/
Ykjft0gZS1Vw8sccW0U6heXgqMobxMQOMa9YKmhPQWiqRr3j5Nzvg2JbxLKji1UJ/SGAAoEr7mMd
LXzseIaO/kjTdZMhW+/eguFZZvew73NVNbMaSB3wsCXvksoONBjkZeMhl2MzizObcluagzieJ9uo
bGykBlYEC2siwSkxo04aJ06UwWlRFU0JuMdeBVov1xxwCJN29ESNYvZKU6/fKHcna2Sj0HcuOPaa
YBYF1GE+xfGzlviVDjnDsRetsn/W4Q0LCSbAFN8UMhFLs5USNOh1pWYwHRS1ZjKQfts3PoMtKxqR
ArdqOphs4EU2dbmn6k5Oe7PRElfU28rMc5AzYMWgtXdG+0GbygKdwtYIhpBa7n2MVMgmqQ7MzD0B
slKCkOWmMsCD0oitCixaA0uliizU1uxGlCxRB0IJ0623rjzCX7LRVxX7RSuUM6OVHq4DWt0PCQw9
qQQCl+o2I3PrkjrqkNqBFG20AnZ5GAFSq0FZmZEQu7owWDXamBUHD02ILwwQrupF5Ixa75Q5nART
2QJbzo4SuF8UR6IBeYaENUDRhIcbZNXmFjUgr5YF+4J2Zlt2K4UQJ+cfoYCIhPedNntZhu5aPriD
dChJ8Ta2xO/GbF03hRWE2EGi0tmw49sEfL+JyV6cdgKtvDYGwabAHQmCvEYl2qCmOkVY75Q+2IbI
XwEdW6uJBL/2Z6k4VhGA3g9CjZSCMrC9alvKYJ1TCp7eclAHyh0l0M2q42xJKjyZ5g6RM0vQcFeF
k5DZTPGMyWsV3O6Ww4hFKN8WTetoYCoWRzAxnd7A62/TbYXV0Lc1qHmYxyTl/LZ/T6cFz/hDnz0b
srZpZf2B5Y3VqDD3hO98h2sXSU8ln3iN6qU8uQ0g/FeOHVjIxE6RZxc9HOoRTkp0gjqw9LocYn0K
vO4yAAtJhc71vTAUfqx2a5WFdj8xH+UhXwlKjGDVNa88b8RmXcG5GaAEFWJ7ZX6vDWzNCE59UNTK
Oj9IEEgoeOgU4eFwxYK8WN65EOBchSCaCrXoNyCVtPK9AT5gkoprKFhaSZlCKSPe0vEY64E1BsxS
qWjRPlrlEnwyVc3T2mrH84pbc/kDSYJ9pOmWhjKz8gvqUCbNBzOJNgbXrjLcZaVRszUuOvG1spa4
3tG4tyZ5loJyXRl000I1FsaIlhC9JGr3pEtJ5WASN6xI9wy6BmkAL4Qg90UD7GKU2p1Mr9xq5O/F
gho2V+9LFZSlLvKgkXQT9QxcTXUKh90GNU035hj61TlIaskYmb2xDYLJ5FS9FaDIFnbPFP9tuR7o
E+kTig0w0oA4vKmNhUPTcFXLwxpFS7ipKr6Y/MIN14IU1E4Ixl0JG1aIZ7pl1mPU0BKgWJ0I6Z0g
RJYY6HYIMD4b01s5SXyqQLkAt6SYRK+JYkzkHZeR4D4UGlz1optE5XYFGW/Q61jIxJYO7lkyDL/j
VsrBMjplo+TEsHosGS6NqmFdv1YvJV3SLNElRRLIbYxx2nW5DTxtFfemdteteVe06UO+DmFIdH3I
hSvFF9fqLMNllaTCkgZ46ihuMxNNwnVddLYOa88GjYHrY/2T7tvvtGGWzxbgOrEmRjrNADIyJRfI
Pzdci5IJiKyjrqJVZkOX4GZJTvsC1WRqV/8ed5bLArUdD8KI7rnswZYz3iiGX+m2ainU7Fca1D6A
WIE0ifbZNrCOseTV4jeYFsi1nGyW2o6lPMh1gpLYRHZBqau7gT+zJR+ju9AC4+lj6fp2uT7z+4ln
yW2cqI2gFnhiYvyaiB+xLJjwFzdjRIk6W5J1W9geX3zis0XElbIUC0GEG/C4p9kurOBte7q+di4h
IM7f4RxJZ0hQQkpClITzQXX0NrYkPV/XYH5RRlSrB349k4BMNmA7jFfYSXecKtgUYRXiXVI97Pgy
sIPJyJOjJc5mtYbRbQM8EpBAhviohtkqMV4COXRbHNCS9Ljw9RfuNvIsY1bUmGVI+MgpPo2uehIf
kh64ZTd1+9V420EV255UqScv4HuyKm/JaIrmcqnipz/B98RdngUygUF3psmh1NuJW5reCATlNh0w
QOhE9xByC3XOEyPJCaLSzatjXQHiXccOJ0oOLXFrgagCSmmNMmx5UbJRs7Ui4f8gXbhwg5FnYTAH
ojGE7zw5RZBDygBE6ofMruN7Cihbrje7CEUseVLtLIhNYGHeqC+h2K2jBs7j19/bP6ks/bmRvqB3
Z0vbkEmEDi14tJMpBe8gG1yLa8ltrGonHwAduE3vpFPqRI52WLqCX5yFSVVwclOByuZsDwdJOqQx
M9AY1jdN+UD7f5nqPi2G3wPMr6OZRDUtC6Yr/jTFAjW1ycuAD/+tsH82zuxCiuSG9AOvxqcKqRtp
AysEViodyAqAw32A3NKIoMQaG095zVwaHWkL0+cKYE1Q84ZQ8fI4cxZe68V4fPaVZtux0kTwHQbM
7fRaOxxDcN9yOphDCoj+0ctSBWvhVc5R8J0gjSSRZHLiOcXSlAFgVWNhpV6M+GdPNNszbU6TKKOY
ZLHnTFyBxeA9IY2lcacUSlrXp29prOk8ONsUjSyTEv7TCGZJjYWDahw9xE3sISs1O1irXx/tEqrz
2zqdpQ1aKJZpO8HBlWOJ1mpl6QfeR/HzK0QuU8ymffXjrD6byenpz54OmwFHQICnI368anaao3i6
C9Tu0hq8WIA6G2eWE6C9KWtyp09rMHnttuGGPRib+Fa7S02H2fAjFLfdR2hL5lIj/3Jt92zkWWQR
DRIlWSuiIYC4Hwx3mdis+vJ5knnv+8plseTKqLMkKENE2WihooAORXgrTVWV+F8nNX+LQvPkoQsG
CISoWLhAUJpyHAMHu1Pg0bewiC4mur9hPPzs5FPpMPZciaoYg+NWBq93kxxhyrOaXKkFJ3gkt+0v
NG3c68Ne3vh/gof42a7UApWJVYCZDqtDBVRttKiGcDm5PXuw2WYE2TTjeYIheG+wKJaRtOUfKq9b
gRvvRaoJ302nXifH0Bbv/rOHm+1LaMNGSirh/MjL5xherbGaLgSapembb8WcDlwfIl3R0fCAhINo
LFx/psn5udd/v5/ZHmzFlmsDCeCuuMOdXmjtCqR9qVhSGLtEkj0Hkc0Fn4WyKwutF9BNeaq31G93
xS59bNFDgCzSUVlowF8OLH8+1ByAzkRWlBpKVLD/KHccQ7M7uBPIo8j2UNBBWbs/Xl8HC5M4x463
k7wDEYBgY6io6HplpyTzmKYvnAMLi+Frjs/icsUGmQwM3RAQqS3CRlNlCxO39CCzGJFp/UBaleCg
AcJJlG+H1jCj/PH6bF2+5P/esF8/P3sOSYgrGsEeBfCtWIWJAI40YQO2Bn+DzRrZQmMKH7G7ZOd4
iYNzvgS/DoWzYVt5BKJmGGPYz0LKud8T6JYQRZqqXW0LhWxWQmM/htLDS55pphJrpgQ3D07JPT5J
bHWq2OkwDe/qTcH1Pi3Gh6q6G4X7NgKvXi0sCrJ8UwUvtap8KHTY5D0AV0G3J3HvBFD40IPSDSvJ
FknpGWNhKqEC1DFuPhX9d/DhZxM8i0uggNQ9x2H9a9y6jJ71YbOorn45R/i9xWaBqQ0CCvtqnCY6
SrFCtaLyHmRc02+gR8XBHoKFz9dXzdcx+D1SiV8CJNDxlAwdaN3vWYkKzQbaDWF06vWdqt6PsDeI
h84XA+WjHQony9JbVSeeOqi2wIGAWIHaE0FLdjq+aws3J7vUaxusN4uoTylDjQeayXySmq2BIyOE
/3Xz2jaVqxPeCyOINo8WzX7Jyp0ktpDSGw8c1Z57Dl0RPfcEbAwhlSESd8g4yVl41B/bELkjjGdg
SCJqPJjNs0cVeS4vYZDbPeQoymYUyBdKRQduuXdK1kvQ4S19EvD3edp8UMiDGRl3qOvmbozqrUBQ
jS+kwoWqjd3JvVVID7pySmJgh0etOyZFtOFTZcuF4UYn7L7o6r3Mct2Uh/Gmr4relOFdhBWEAlW5
rWGZJ0dvURKh4g9KZ9McchB19BaNAfQNYIL0AHFKD2rsOkoNkqco5ZLl3eW5kGVJAcl7wld8f+1Z
yuV6z8LuoUdJjotgZM1B+C96vz7lP5Kjrxn/c5Q5AE1QsjamqOM+4F9W02QT6ZJjWBv9x/WBfsTw
2UCzV1tUSgqAGwaSq8JCRLCaMl5Auv+Mr7MxxO9TJkawgxanKZN48VWUKLBIuNVBXSPqIb5p3MHD
1tVZbg0jfInhJShDwDKonFLJ/3Vu8OyrzA4U5EfoZchc+5ButSceTES/vIGoM7fPV/3kfOYmpVmu
+xPZiJvyI9gvMSt+hKnZ+NPrOIv5A6K4LA/YSWXQH/saVETUriGL4/YqfO2R1sMMzgPW7fpLXlpN
05o+G9UI5K5tO4yaaLxfNRGAcgG6dqXdKkuq7FOc/RYVZw84C/VlJ/R6k2EopS/QCYNRUnGA35Ed
8RqaQQv57sW9qOFSJkHdHv+dvc1WGCNNAw31oR8MM09vWV2aY7SwQy4uX6hjwnYMQwg/drw2GIkK
jTn6EEBpEQYBuRkH9TEeAbwxJMkKUg0gMtp7gU5WHV+6OpSdzSwTDGjztrelrtjX36bwxSCfTbKg
yTwksEAeUMV58kqGJM2hF6489B2a5ompIvHiSluUX5rKsMIByjhIIFCgXQnq8NnksU2TfhW32p4v
S1BvebOCU3MbEBNyROhZe6MioPZeAdJLXKF5jELwUeX3rH6tutiKcHSlCEMBUAAQt/dGbsOXU8/p
vijB7wiB3AsZ+vLyTSdJT3HTWw2Uy0MUMBUJ0MPkMMRPTPO6QoA9mrKDnt9q1LQV2pnxYKvpCPU2
l6ugpqqHTikmNhlxARzewQea3HcjdEEysivS3kL9HA8X7rP8EQQNazA8LoMlkYQkDTo8/XvF12gH
Bu7kFi9GvC3ofQgdMsGsCxD/4/uOkG2n3qKYafaJakEacCh00JtrBzVVt9KYVcPfi3eJ6lXqrzAV
dgmn/moh4lpVOm7B6EWoiZnzqGinFAws+B7J+nYk4DmTlwQsAyGHDhnzBs0TwODqx9aamJTQ2XWG
EsW1VjSLVM5NuGi3AeTW85XaChaYhPYg+kLbvFG9spKqeoBRoh/KFUSNVXashsaHe+FGbLd9cmDC
YLMQQthd7V1fVhdCExYVjHtg1AwCjTbPoCq+gQjSqDwQn/rSiq4UL1r9WfH+77f+/4UfxeHvy7T5
2//gz29FOdSwGKSzP/5tF7/VRVN80v+Zfu3Pv/b9l/52U37kR1p/fNDdazn/m99+EZ//j/HtV/r6
7Q8ObFHocNt+1MPdR9Om9GsQfNPpb/5ff/iXj69PuR/Kj7/+8VagdDd9WhgX+R//+JH//tc/xIni
9d/nn/+PH+5fM/ze42vy8Re/SV9z5AJ//8A/f+vjtaF//UNQ1f9CHJNUSYfuOS8oCJ7s439/ohhQ
ZpsQjbCQnLKOvKhphF8y/gtuT+qXaZECec+pWNcU7T9+JKqGoaFNr0LkHQ6Uf/zvt/v2nn6/t7/k
bXYo4pw2f/1D+RKl/x124O4H+IIMNW7QrqDM/sPFKhIaUmhM4e+Vm85t0B4G6OxOtpQV+v7pLoDM
tibnQGoAhNe+QEwZKgC4baSIjCy3hfEEGhv4ZNiKKGyrHfTnqU2JYTNVc4tcMgOoaAdgzNKYM+Pi
cZR+Fcl7299rpaNEbhQLZltUdt3DMGkENAjUQG6rsk3IAQnsKJkjZI7IuR3UwYrETBCFPA4VZCV7
gmEr0A63ABJQc7ytOge2vIOVfgqWBMBIb/Hsk5nGO3XVW+UwAQuhmPwguYXs5+v4CCFqCjxj5gq9
H8iW1D8jEU1KoKz2xaZsLQO0N8MEQEO6QfyB+gbStExc1/dQDYfgKDnkPrLE5NSnVio7WbJGWOi5
HYJ0fFJf4Btp4NZ3pzrVygAiKYFSeAc/QwdXztYnmJnSzPAUzB5SN6t2RnEQik3KryTUXwx/gKI2
v03Xig/oBF6HCV3RXxCoihx0qwBJQQPZIl5kogF3oh6DLE97A79eCxLP2afupB9p4lVHXDJgFm2Y
WuCwrbqSlZseeTes9mzNBz9efZE93tN84UNfwXXH1vObZmusgRwnEJuHBjTv4v/10obyeqHu8GlP
U+9s8AKL85XEAR4mgn+bTmDY6QTwZhE3k3xWVK+EXRuspXLfcvdDYyXqKbOTm9wau9VwO1iCi4RQ
HIBB2vBr+QWJfejCXmmI9gw4KT2+i18S2EXw/Avg+FbgN5qfvnb1+5gde3F9aMwGBBUdik+G33qF
B+WKfJNtBQvKgoWL6Iov4jZso+I6Bfxk7eF8gy73PXsKTBAvFdg2N6sSrrB2CnE+3Wydd+4QQNLJ
C8wM/ZHyxhB9SGOKgFN7jc1s2byDuzga2PC1Ar9i10ROsoXJbSf5aiXDaOMO3KyMgOdhwcaADn5O
VrV00wbMH+lnF99n3e2gbjXhFUL/suakwQbMU6M+JkNmJaELRTA3/ihvImLGDnDG3uBKlu6iNZls
m+d+Dd0n3LX8wspFa1wJtUU+NUDhGnNct2/6DUOH/7N5f+4hhaHZiqNK+5ZAGctGNUG3u2kyUG9d
Gw+FxR4Sj7nQz09P8M2tZBumrjzxJs2O4bbEqcpKgPpx8Md24hQeXTFXduFWiTefbfNHfGvuDnIn
YofJNRk74mSXj+QROa6EA++QKzUg+LBX+sial0Y+DtoW5/HAnJIAju/AaxCKddAcj7BL3PqzdDp4
+7C9sGHwJ/z/7H3HcutYtuWvVPQcFfBmChxYgp4UJU0QEiXBe4+v7wVmvSgllE/o1zXo6IjMwY0r
6aZAAOfss80ykSolYJhCRMXbQioQKCnxLLttdIgMjgCLPJx9cUP1Gywc76sG9M4tDhkcmytdec8/
a+wJCUblzEYMW+x8fBpOMJlmkwGn1ohm+zk/jQiGD9oA0GMJaW8VP7w1qVpgHHvhvkq3KaF0BfPx
4oundxlSIM4csQHBdsPckxtmLM2xTJ79/on3QvAbGfTgLsAWStFBSgUj03jR6QHF7ACGzN84qIDI
MdRVSQ6VbeUspl+iAHhXqSn3cgftkE2JqjmyMmyh0KAnwoJdi2ZA3mpJDrktLVIuIwBzl9htAeqf
6cC1fB2FO2UKWkyyrfAhSjs/t0vlMvgOr7wkgdVRVggHc+orbHceAIiS8smPiB7Tu8L7W05ye8gk
ZQzmSPiMHiREfHD44LXOCrDEaDQB6AV489qcpNfQng8hSyGwuVFAuV5uBx00oTF3vCzWlHaboAfC
WlEEYySCmgMqJR/8jt+tG6cKc63643wSkacLHHJjGCH+uczJyqnukNfQl1qvnzAlZ0W1NTESD2s1
cgu7VpuzcONy6CDacNjLZZeDNaIk7nvqiRvv4XBhus+Yl7VJ2IJfQrr2IESXIDSwidIiIx1Ctjw4
EyCWJ0A1Q5V7FaEx6W3ieNcw76dgvMsc2NLjKZuINIPqDBqgu2OxG8zqU+r0WcRDIFO/HbYhIqYF
oHEJAf9aGxlsFcRgUhb6NDiljIeMABl/Mec+0mpKy/AbRlMStKwlhdkgzDZnCefsEHzJ04mdSAzO
MGw6ZbTMocODbsEpB3ShKtyQeccPsOgx5xh44qPuK28KhFeANyWKsKn5GueLHYR2DSR5A+00ZXDk
9muKjSqbr8uPVpo7EuCTjIotJe25CxLgqLKbSO/uEI9HTy8H9Ks+8DA8aNU41RMKq1BTEFMmvQK3
RguJGF6Y4bnH9NNoODXAsQMr2z9mE39nlv8LixYZOU2D7Y6sSwD8G/nff59pXrOw+fz4x7l5az7r
f2xDZIr/2LdNMoaZ/68MtP6egv7lr/8jJaXgn/5PdDdF0JUY5JLsjMdYzUlZ+Z+Q/5/N61FOgPg3
F+b/ykkp+p8cEli0EoFFhnAy/p38P8lKHzCjf296PBT8dgFmubPGD3pyS4Rewad94wE1dBwSBTgh
oZedoSsj4Igzsw+DmkAJFfWwL783dIPY/fgjDRzUlYH9+Koe4V3gd7VZpmGjFhJ0iMIM1iMMRH00
ucsxBRWZkrY9BgUiO+TO4w8mau6g/yCAtHkGyiIn4lSlBZUXMn7TMP0eOA7a8XADjuLX//ojy0V0
KDwEl39/7/HvyqFdE6ES/lzQPZ6MACcT2LPScEwXpUWvyZuyIRrDKjrCWdWheMrls+AUNYErp59U
05wZT4BubbzjKGbLCtO5hnj7VNqdD7YY4N3s5ET0hx9wbgaQuxRlb3muHEspdJhY2bRpc2tRj3s1
0t3sPeT7l7pJrXwAuH+sjLBqYUEhmiHzJDOTrDOccsCAwCwLIE68KTBFpA6ofF2oGhkRmHdgL+hA
jApxqzdNoXs+r8ORGCcyxqae8rCJ4flmE8HWnUsClSkB88myc9/kTo9U+Nt2+Vfp873UYX6IczCQ
FMdTg5AOljH9w4hZChI2gMPItG9DO4cVWp5BPZkVrUHAabILJ+Dx0duOjfAG66F8JFxXQNwrUUGF
VGt2j3mNhwOABiP2VqamVFmCb1YNBDzQ5bAwzWwAmEfrZtN1yB7AGlNlHyMBolRmg156pnlQe3lC
JyF0wmHLyTC91sRPDhk2HGNFcxxsXiACRcrQkns9FUkRkvrYxFor7CJhL9sQEouErfiC2Kv7W8h1
yrRgwvpozFyGmqEofYRroj1zAFEkbLcVNBGDW93dlP61oc1gF9cO3ZgtdGlYeJ3fIjR8PE5jvgaI
RLaaGL7RrVOOm46/5K0zvIUoaKpjzYoaWx6r8kmZLEkA2deiKtWfjOgtHc/+hxe7eacqstZCH9it
XZg0vQGajFwSKVVAazUL6W1k9reWPUxfza5wwO8tBlV5AQRQinZDbjAfOCgVkqc2S8PXRm9xGien
IFRFGnRkPZUuhYTFZObQ7cE+5s01Be//rgyWaKwOQRTlpZPD32Xw32Xw32Xw32Xw32Xw32Xw/8sy
GMkmh+Yv/chtvk37/i6D/78sg/80X/mevD50Hf5dEckY30jzrAAodREDde4xPfz2/qsStoRDynHQ
Fb4NynZqTJl2hGLb1u9U/VzWxshsA0lU6Un3ulMxPYnZe8ScyuKNozZx4fIzaBj6PqB5Ygxvwean
hRQht1U8NDO3nq93rFODxMHCYa4Zrl2Ta7WdeqqY7/3ObFICv9YuPXPAq8DDcdIqel8LenYa7eq1
EEgLqgAQ5p8zwrPLTpA/bD0SoDvRQ4jE5XcUSKRxbrVJtEJnV/5cED0eDCwpORkFqMIrwtK2HtX1
CC/XXj6hlRHGTgY/ADAtigPFfw4QrsfdkFHvGbuHYWaxaeDfMRk5rVUejBaPaXiEHAqPvvgArrM6
wQ4OnveYUXRknJyg34UZWMwhp9cp+vvdjvMuDf/G3NrhKMWXECMD8TB224AHa247ilBXCfdKro9o
rFSGNGpgj8a17afoGTnTQDo0yvuL/I5hfViSWIAL73Peg3uh0emRZXUK5IM2Kg1u0PhSH3tjEogI
8ELYgER6y4XreJ45BOG5APsbs2rghEFz5a1GOI9QLeBVMFAnzFoFAltQ6Nin7ym3HyKVPslXauPf
VgqqufX2pzUJduE8P0f/Ao0BYYkgKvoibiUJdpBQSLNHnSMzHrbephoY3xglzOoF/a231uAWGGCu
XHiBPRmgRRYLE+Ufp/MoqHIH6UgjU1RMptGU5C79kbuPsqZ0szYJms7A9GBMRIO2DE/Ka3iFV6cr
3jkt0RMn2kD66rm+c4IaoTW8DRK3h3q0HMFx7pkD9xvjjkwLXoVDq4WwJPFJmm9Ab0MXgX/Ctout
3Azew88B/TkAPSItw7QBxp2h1UDuk9aggRcoZmXX6KeXrTZdJKuGsQFXaQPEtfTohF56GKrxpdl1
VyU3KjPctzd+E1ilETjyibWmaweLNYzJVJ40VvcQh2DVAphBLXGmV+GtOSkOD+9eFc6GGPwQ/rna
eRv+lpSqR5EBc/eeAGLVYDxQaaIE9WNtbuCHarABwycQSQWqNdrEZ85hjuCvY6INi/Cq0KngpQiN
pNZaDnIyRv8sP/eXGEsYxHLRSN1BZwlF4lrzgdp6zQ+spRA0AtE1t9iNcBhmLwCoOZkooyXPAmf3
9/XHzkiQ39bf/PNvMTGNhyQRiyI4ZnD2LbU2tqQ7FJkCTsVkckNpBepoVcQEJ7yA3ypVao8XAPuO
Z/8ZZDa0hX7/PD8i0WI7LFozUYeuCT+EwZF2Qit0RBuIAR2WSfrvl1nwChDxFtdZAH94um+4OMW2
g7DDrn8CFALUdFIS8e5/sCr73pgh+swrF/0z2ujnRRcQILH0aolPFdATfEKdOxdDTxPuHDCANTtN
VsESsbi3ap2+sWj//7jZRftf6dOskYGnOs40kXY7qLEW24FVaJAXMFfu8c/Io5/3uICpA8blcVGC
a4E0bQAurIKHr4GLRkJTMCln+ly3lXh0Mn9bw/Oi+raGg5YrfQ6aGkeQZs3sJS206iAf8VcyWCOs
50YrCLQB0imBSidaFGrQkvisENDw7FXmA8x8T4AatoaGHbzARB99FuGTvUmHNZUeeLT/vt2WgPdR
FioYyfnYbm5lK7wGkaLmQAl60joCGnugV7bwb5KsodILDkJf7ojPKTRm0pqAIMJ1FnHgMVyY3dAP
4RuGYUINP2DElj1gNiCyu91dNjvba0lqlVq6xUwS+JlAg8y9EhihAlhTTwPSrOIHnLfBQBXCcrUP
OQGS5y/DV/MmpQ7OP8CkOBVjs1Er36ZLCUAebdcYGeZq1ekZlFAhAPE6nik4eQANLjm5EWIoLoOs
SqnSCyBT3JV3uS/23j7nz6Cj2/MQJcaML9L41zEDjNzBnDt+Yrf1BmMfjD5V4TW5VbrgCNfwQr0G
iUrfRw64WA3y8sIRNqkn5AL1c4/Io1IJ6XpSsEcfcYtSaTAcUxtMf3HYDJCXlG2EX0yihsrgcIoJ
qnJNnqo34YnfoL0KI224Vclq8QqxLagDfBQORugkee7hebBGcF4wKn5siSXpoK5Z2RdqbHvgQHwr
M2B5bQlH5TjoDXbg2uUW9OOfl1sc7DXETGSRSYMjs0fr2Bt1atxFHpBZ4A9i/vQeGCWBfC7sJfg9
JrOlobwyr/MqwZgrDjGa0lJSaIK9EhhWgt+DOvd9kzYipwQNVn6tw0N81HEiAqOAxXDu9MCqz3gt
cKEHoM5czXXWNt3iUBm4omxLBZfugZyoFa2Asp8VkDsUOrGO4DlCEAhXgr0yP+ZfgtKSxDDUTe0V
SQwdSEJrE2HUkjXyXgeUPR70YQNGwTa+VlbaA5Ko8R8VCP4wT7uyH7LNq8CyicGuFLQK+VCil7Uz
b48JPt9u8VW9Yeip0VCi2LJuTJCi1BsOKToDeRJPpR2I/XzAFVBQ+6MIJI4oaUBAmgCk8E6rT4jI
G8qGbLlRb7zd9BKeZWhE6rKBIsVITOZjFswmdL2LPltMh6HpiF/u7wTSUXOGIyDDh/H5yrH/2AO/
Pa3F0ZiIeV1UHEI4dDXtAdJhOtADGqN1x/TcroF+V84oZnEe0kEhJhCSCI4+5XKijYH7YHAAkRT7
fjcQKDBNvZM8C7ZvAOa093QwT1xIQIREQcg4A3IBX3NlQ58BV8ljY4L0z8l3cgkTBZkMDmuwauSE
OHd0pYDpaQ3AhBPWDsxCgcDUH7ueYM0h/kSD6p/l3Qi1A3gjIkBzp+YF8xERhrHduPKMWWUl11vq
g1fQSqGE9rEPesCDZjRJT6nRO4gI8aDKn/lrh0Wlw4LxBUqlKD+27EtFq6mvCVhkRaPOCXhNJh2K
68EptKN3/8q9y58p+wxWzew15hmMA/CYzu+TEI9xxkRsoQFXxJo8Xmp4bWJkcSp0/4CvOo17G16j
N+YU7EdYUe49Qh/GT/xbLgO3W40KMldBksm6Aq82R/DP8DWG8vfJgTfe9E7DfXU3aOEFcBxhF+y7
c30Fe0cBvlYk7R0hLf4MN5g9cZ3GJyqEpAxJK+FHv4VkzDPzhuAnbTkUgChq0vk4VN6kzGoHs+23
IjhEWm0UX9wJfj9baCQCKVcjUgF0FaqFTApvB2g16gGRgQcmcEZwznKnTBdbU7zz52mHU+rEJASO
2iHqYqT4wCZgTAoF7JSUNUmAlY3VqSP8i2fxd97ozEpPgIc6lI4IrfP503qGUGjjS4ygiCdykiD2
1rs0rGsGB47DzGXy4DirxwABYVimD1CSBJ5tk+xNZDBuVRmzG+IHfWg2qGxUb5+d6n12Ld+j17FB
pVKdWhdcEyi2si9w/2tzjdKDrznfLqCY+CH1aidh88vvcybMAzj4BcGxptf4LbAqEvRdRp0FO1XZ
NqiLUAvhcUPZDLHkE8ixE2BGVr0HxN0KjtJB1gIXuQQHp0jeUFCtSRhUAeJMUrjUQYyNMuKvelSz
4thHkzbyKO9ylUbcpI6S/BV0OpO5XDqSPrOAJx/jbUdv0BOppQsbwGQvU6lqnzcHGU2BlWNrLYwv
csu05aMJ7iI+zo7Z7JKzFB2yStDnTJx1PvdC9OLH2f1Qefx2SFZRPTXV3A2YxVdiqxZ3oXTjZqkB
lYPML1SPyGSJZDSKExuSLNFb+AsOW1pIgIBazVZXehPsggIT0knCF3MuX+u9jtls1KpzbyI0Y7u8
NFp2TC+MHhNo3K551SyI9D8fxPxavj0I+IgnJTs9HjtuGaenUJnz9gWu60THGqA3t99fNDsXJr+c
QI9C+dsVhVKO/bZDcKzI7E63HZ4BWk3fxGP9NkqEO8Mxz2hN+cCc6pcsgYKb2j3NwURCLYXAxLrZ
cd0PYC13ZBepi6S0FM0C/48F0evVoTVjlIqSyRtIADb/afG2NHhI+WwQ2gmpYw/JGQ0dmqbTyqPv
wMASXbf6kMCFBWiOddOXtZW2OP6hNscNHtgxx8Go7MIdCEcYZGjIk03GpA0fcD3Kpq3VG16pjB+5
9LeXHmUw+JhyrHAAsFRWg2rqUdIlM7ICR1xrOay0Nh4L8Nu1xNqD+++ATkv6hIZWBYYjlBADAr0Y
+PXUqJEpnHatbNaJ0RWH8MPPtMpcy334lRxgKdXCwpWdisMEiZbLfnnOcI5eOgD2KrSV1eGZSjQQ
P7gzyuDWAizaojYoL/03zsgMEKWBeCXJDr47kO7nTpkHGUY0ZtE91YeeAC3sWe1D6yLtDYqshaMH
SvGXHboUgRGxOdkiwssCFRS2KiOlF4dmH28GtwYt2YfEOOyma2Ckjegcjia+AZtABvmMb/lAH6KN
KTdEvFQWD8FxtedJ5wg7HL778o5DJwHBudPqj+aVi/X6Bp6P0eoV6ibg3p+UTXYIIe+o+k/cZYIH
TKXWTr4BFJ1QLxLsDF+KErq+3BtNaDUkyZZFK5P08LxKDMXy9OgTvtvXAEdshpFAg1pTKtRz9ZRf
xDtA3vs5F1RrdxbIXasH11JrbhHFId3RcVB08hHFqXtrdpvWyC8zCP7/wKl5ZY0v1VYh3y3y8Eea
r1XZ7Wlwc4dlDcgJotup9kRyqhODzsrwWX3KvrrK/1op9JbiNQkfhW04F3qDERyyQwoEdoheb3gI
rLnbiwp/pcpbUOB+nFNLkJ3ACjGYzrhhtGbgus1rsR5f4fYI575dTQY90dEYXgtba737pRRew4UJ
n0boKMynQnPpgCNSLDHYppOeh2hwkT62I3qHcVabOFDiVjPZwj6uhjMsjjTGkkklqF1qporq49lE
m4690MR/RnsXqCbRRjoJqTnpKXVbl0Obp770Z7ggUcDVIwf7qC/FU7YpXf9DhIgrp5YHzkxNRYM0
nVahoQDym19foH9Pk2g3uvkebu/rydKD6vtbPFgeGjmVjQGEoFAzckbpcDd0jN96R7Hr81zL8jv2
GO8GMEyg1bfF6JN7AQAZ68AGXYB4dmGkO+8KGLeMz7zj9Yhg8tAF8EWR/S1FI12nt2zj8l80wPam
+MLuESIG9OYzeiu8Ru9RShgtOU2fSAXG8sijebxnMAxJnDFyg3d+Dz6F2w3w6Nr179xKO4V/FKm/
3f2iiE09MRTC+aym5LcY1B7P4OWz5Dn5FyDej1sst6lV2AlMn5HGM9foNb0JZ95h9WIfvwq5yjyD
IKiPG/6933A2f/SOtJ7CwgGpZnAov/KnAEOIes/e6k1gT5gJgmwNVnf2SQvPkVujNCPgKbmSS50L
hlRoFX51NqRNPXgmCR+BTZ0FYSAQjkjsylBIhDkRGpmv88nAzO0ejdkLpAmcDL1DdBZkgw7VP7Yp
B+galIZKVAQ2q6GpscdQL01g9wXKjAq0uSFd5gwZxY8zTAS8jvfJQ0kKST2RgJ7hUttsExiKEUK6
sLKCTC0HVXAZ1FMqj8xOfgXDIDkAc3iDN5dyV/a8Bmr1Hf2yXiKD+N6w6nRHc3jqtbLUobmILNdo
NYDW7alQhwN6BHDj9HICUWlUHyhd0DvOv2b8d3aiDtkpfA70xIzP8AxrGZXGhro+Qp6siUd4A12K
QIefmWKMcL3F7lSljf/KuNm+qqFZ8SlG2E0DjK7CUuUhOcntupsIZKI5DG6cG350oGFW0aspyJb0
Bt9hQO0XdZ8CI8j2JZsPrvANrW48EOUYrrnFDdrWNspBBk0hlK+QUgIDEzTz2GKUQ+cd4GQ3nWrJ
SlKS1ogkOna9yVqo1a4t4WoDS3yKrBwE9f6V7U2u/ZjibTmzqHbjZ7SfoBlr8XgZwX7eW/DxhcD1
LI3bWSKFnro2nWKUk/2rkpgKb2CQ5rNqcGv03EX+7EHbeFBTQSvAv8Eb/AjeFUWHap8MDYeOe0WP
Bbqv+TPMMQcM35+qI4N60IwgTJsRyOciJR3tmiO0JRHebGBqiRgXql5sFYqJDc/tg9wYT1RpxW/e
lTsEx/yGNnaUwlriOYcqODgl1qhltnIfOI1+bb8wndzJ2mCMCW6EdPi4owpOgnLBnE6OtHwjXTyP
QFKaRhoOWfBIpwtMqbo3LGQdp7wPl0tPw+7ahifRqZ/gMKGhuzkSPkDPF3OXDr13JAjlE/Cqx5zR
88KJNHyES4srx0awqTQh+Cx5mzUr8OYcJBRuvW9LaNRCKgTmoP9hmcstxjZMWheyWKLwnB3XQAsy
0FNwEDK1EmpMa5ncX1Z30AhhcX7KNANUxp+ru3KQorguH71RmEFNtxrzELTFJfiBxlwFaIS+XmOw
f5Hr8zxMQGUJ//Hw/vjzRTMvZQdODtMjZUEwLDWBwbYgGImUDCNhzJ0ZE10eft+TTMfAyKQMwe5e
fi8yFwpYj3ThT59hUdaCoES1AUQCjx0ajpCJN8SPCkMZkK1qM8TUmED/G+mijx69ArddEvQrCctD
BXJxbAAHMyuWcKAYCMri0TN9WsksvJWPCRgz0Nfx9AJWMQbskaEzH1Q4FlrW5+00nupdGkLtMJWy
65gl7cbP5qy5bBVXyifLr0Dw63jmWR6z/tj0bGVWkI1Fnw9fQnKk1AW+x4oepdBs6PHa+mmyg/fJ
Xi756Cg1hXflm92U9qMbocCUgu6cM1BRDwrADCIemiig8YPi02edM2UABExZ3Zwk39vRItw+/ZG7
/v5uoDC06ACASYK1CB0XQNs5hllmj0LNBn4uhsA+pHoqbLhxR0+CzgC2HaqUDxwP9Aa0XK8nC107
LfQZNd5FSNu10lQMyTfRDcNZDI8GHTro8indBG7+VAVE2ke5Gr5ll9CChKuAbAQWuDBDh19PpMKc
GksPHL05IYemJaFNRThAJWe2WY2aY4pR1zMU6lk11cFR0yf2wImAGH3JX4KnBofmIE5afVIwyjSy
fYROGA2IBjTYjYQiNRAQEGi/xk60D02lNOvowIB8h/kA6ctjx76E0wFtxbIl1FNuJxbK7EMiqFV1
L1S4gGOqZvjJK48qB9ecg4J4Ed0WHWC+f57MJLLTLQuBd+BDqC3QDOD8aux50AW0IykHdEqQBStr
nA2zQDjuc1BHMHulby2apAkN2+0vFokDX0MlF6gHcEhrnRtfC38rTyI+lMalJoJ+JCOzVNCNxXQ0
laxc2UOrAwRlnLjAzMPtpHwtQthQ6rM2M+umHw29z/QAHAhPHXZwYwoI6+a16QnZvnQR4WfmFZgv
hgzjXyclrT2YkRNcU6P/UPA1NHRAQ8HBvaEu2f33VfajofNYZAqIE5IoAyEvLiJAV8ZVHqYBdyn1
6Tm0SlCxMZxGnaqj5bCb1mTCluX+8nLzz781HYJWKKQeHPjLxJ+EEiioJ/Sy5gzKtyKgp3xNJq3h
2flgV95lqrWO0USMe9zoDUdt3SEoog7AbILBmEkD0RohgD+3L52O5w/2Wnf13jGk0pp+K+uRXVvJ
VUJHnih2FemQuB22SOwSjT2tPMVls255W4u2WDZlPhcNPneRzkOgoxduATs3z3u5HW3HNrRasZ1i
NCHKzXT+/dpgYf25Ubi89iKCZkMbJfl8beiYQMujcGUHlNVn/hi57c27UQQGO9okoY0l67wJKx6I
l/kbhpRO8iJ+RTbI24DLPaWMPdnJWTrNFWrvKl8hvMWwBhMoc2ilCwzRbF+LndV9ZZZw4gl7x+ye
MaWjcmVfwPeFkaZT2kgNsdmKExT8+0IVzPnobKc5N0HRJYOojaZEuNpUeOgafz9Glg9hUXs1Pl20
aCNxF+8KxjyHYgJ1VubMMh1W+VpBtxqgQfD/gwMGGSSn4GEBHjXSf/gYw7ruK9LhM1AWmndL95kp
WhDqoo3MxPxkP+k9bUDe5Cgh/8aK7Uk8YmYJHzRxRX1tdTMuaihprHgRICDu0sEScx6IxabsQmoJ
CDKFrFl//cB+LJ/ZIsfKZAlaXhyu5o12Ahe3U4jWOWUxxtwlonb9FSpHLdpLd+ZAWa2uEHZSs22u
D0bnsg6litq0gXoXcA41zCGwcwUcE8DVgX3M2ffiqycsine104GkxEidtmD5hgIFijvaaPAEZYTW
aIrTgWPbezBlUVNaXfP5ZH/cpcLRnMxLLKIbNxMZF8+Ugb+Yksui/9JWbnWXt/1RQNvsLeNP0t6L
5ypOHlQgTGt0IO59pbWOD7i8MSlQzSTMGX1RVFOR58x4yMhmt/gfetjZQAuCJcw9AsxvRx85yiie
E7v0dBALI9ff1T35aLXMbZ7xd2e4C8nco4POXyyRyBXN4RkVJQeZdaPHkMrBP1dcbq/sxVGb9sK+
wjjzidrAwPHefnWwfdlMvC7c/Sdlz+1lE67QI7TvO5B8vYSwR/wutEmnOxiDx8AdIB8AyVIRzlYx
dDR6HUYb0KloYsKFWgrZoFcqUvHE0WPew6sbURdPgUzwtI4MXoEpEJJeI4dxJKcnL/1XVR4HmtEG
4IMAfWnYpECdM7oY3ZOZEM1ZuQbjDx3ufFAUtxi6tWMZhifv1J1tfKNLARHqoA+Bp0eD0W9n98Fg
5O1gRAeWV2tehWwCw+hUtIUNaY30w6CBNQpvcLFAaZh9RYExFec60lvhEFMTJl5wSkPnF3KBggco
IGBqaQGpICfkTkF+DyrAfNN9UR/oblMksF0jgOb0INqVlwxc/KgA/kqtGLPy0N7O23n8CZkC79w8
SWZ/AYjIZD4nRev7XcU7gTpxxgjNC9HOp03baalnDuVBkjYjyknQGgfuqIToqRS7PjzV3FNDU9Cl
PPR4B4q/rWN3rG2J3krFh1jrdA4wryp8YdA7yPhVauvNlDqoKAUYMvpmkOkdbWWn3h626R7WjJnW
H/2nCoWbZHC9iRH2WGm/Hx/ictSx3B+LKNDAa89PqxFGu/pkSApo5Co2AJx3oFKCiQuHLoMMXKUL
5Sap1WSHfUNvwMF0GjJsGM7LtoRsobTr5+GUvFPQBjYEV3QgO/OOZgranvxrtk00WefONNTfgZS9
pprcmxiWI+uch9jtlkuIMiIOt6Lesu8V1qmo8e4gGvkLm2rpoYGkye93DTGwxam5vO25c/wtEamC
qhr6sfNfBMnEZs6Zo5du6tGWE51qNO/N52x4tgB/TgWvH4E+J2eBC/ai0m3G/ClT9ky/QR5OBxq+
yb5yoh56+nCIMK6xBUwrNCV0KzikOuhkASg3WVGAzFL3PpEfAlT3BX3sa3f2abMtNxEAyAkJJ3Pg
LeiSVHu2hosUEWCiCmtVtKTwZM5CDAcBNc3f6QrqcIeu21UAyiT0qQEIFxP/xldx5gLIayOtlUYV
lS5mBU99D6SEhLF67MbUWxbbNRoQEinFk4+gXBtUL6E9sMV3hRNzDLHRc/Yz62c1klPSvjXgbjIE
OGUq/xgYZwhtkf0o4TQl6gL3WhPWADgL8ookGky0NBOtxPtmDUQ7wPHrfYDUrN3GOUkhoZXrmNoz
mSHyWwznAezOIrLyWuds9XsasHirAv3nt1rCn7MqEizmWh/IfICycA5CB45BFgJRhv8xTOhxPVmg
ZZ4RUMPSi7SjHxi6F8rBf+mMeSw8VySoZDBz4tdng395b9+utTjIuobu4zbGtWodldjzjJZRoEkG
Ii5A5iS8/d88ym+XW8QFYHMaSoAY5AuOS89Evk2CfQmEizOLxwNOuQrIW5YGy2e52JH1qAhK1uD+
5k4qUDLZw+DjAUMmxZEia9OZHw2YxQWX2NcqoLpJGrMAF6Q1+g38ayc9JgcObZC525nbMrpnc4HY
gZczL/GV0Pu4wI/VKsszgR36cxy/qL0iSRoHpYaVWOY+Zr0ObwuY9Rbm6rOd1/1vV5qf/bdoV3b0
hCeLfTHfqr8pt6wNSSKdtoLtyrJZu9KiEkrKvungyOG/8KZv9Vt0K9XY5o3kuDZ0mpfDb7e0KHs6
pvFLpqLnC80qeCFkkOYcc+0yPyZqf6ySf7+kxRZvgSCHsxpu6A+9MRh7xSiDkPVCnwqmfbAZWNOD
+EEGWF5ysdOLCfQcpFx/7IQ5y2Is79Cp3XzgohirtP6Wr1GuVp7mYrczdSV5ED73X+Y2D2fB4tGk
TAyPzN+Xx9pLW+xxKq86luLx0iJbMGbs0ixHtd5bXbnM8hjohAL6sf40Xya0sn1jod4wmm1t/X43
axtYWLRwZT+kMyXD7dDOfy32EESGfNWHa+2GFpEC2qJ03WKyixuCTaITmhwaNKmxmhat7F5hESfw
anqlbB4PrrMBu8em4gE6XR+W/kABLNa4sIgTTNFScTTi0UFXCTYy5dYjd8FkSbpfW3PMX6Z6/w6z
wiJSUNkw1RT7CH5Q+4NjjQcXi7m25tXcBaACGGhE99WhwtqzXASOohHHmuLxLGmnwbOU7dSFTCcQ
9qvLcDlJWD7LRbzIIO6vlDJuUN7KDuhxRrWB2p/W2+s768eYd3mtRaCAPK3SCSnOLNCuDGQ8hLll
xvz2JE0xRQN6rjcfO/o/vsdF5Ii8QcKkAE8T0xKn2Q8WbU8aumpIDFbP5Xnt/XK0iPOb/XZaJgBt
yEyCa8nbwk6taA9dSxOpNQ5MdVQx1fs9jKxsbnEZRYQg5rz+EXt9K8amC3Fg4hGuhPgf3aXFq1u2
en1JStIuw0k2J1jgC2o9j5NMAnxPNrIBpfnvt7UWHcVFMEFq3A1Vg/uaT+j/onmB4LJZvdLaC1sE
k4STuCGN+TmRmjdAeMR2OyQbUJUx3uwAV/5ccxj764cJaSxWhsgrxz2w7d/WCA3T3ylsFP8FE1Fb
2sBQXQvt/83dlyzHjWxZ/kpYbeqVWYMP87CoMhNj4hQUxUFSagMDyRCAwDwHUNZmvelt73vdq1r0
rpe9yz/pL+njiIAUDkaKEh2WiXp4aWlJUc8Bv+5+/Q7nnhteB7P6ZyzFoxM8eFtvgiCZt4Ug5qBL
lmAnXICaVFnKvyWz5Bzc3SCAmhU8cgSvrB9ZnxfH4OClPb2ZiVGa+AamSHKwxAFI1satB8vYu89A
FAnYwSsvPKoxD17Y05ihX9WSEpvkhdW8uN2ALVJbRjOwdr2qTo46Uwev6qnMoqrKLFDwqmoqAt0O
oOWX+PIJlJxAgAOE8srEXntbT2nWee46rq4RG1JfigBXoqB1Jp6DGgkolNdCnsev1oO59VSlXGta
ytlYNzSDvyLculILWSVAwP27fonJ7z4K8E+f9pmii/7PRhCtY4H+mLVvuY5S27UOifnI/2HHwyer
J6C5M8CUj5R+S/Pc0fDJ/AnPg9pZB9IAlJdgZ/5GDS1LJ4quGIIuIwWOWJWGDbSn4ZOFE15RQL4n
QckghA1swi9QQxsKvRXBvsdrigz2PYnXDDBvSv3LBjTvmpnl6dyU+QY9ql3X/CyYKtC2HOCKgAA1
QK2GglqumiaqpzHH27ei5KXLBD2bp9tMEhacjlbfhVJXaICSINqr1qQVTmYiCmoqi8ATvoogRjxX
m222VFxjM0tEsE1vHCm/0CsJ1TCJ0lyWvmKcipvAXtpZiSJ32bDBShnG3kPjZQBJNRxqZhK/PM8a
O0MYx/UvtiYfz+rUSS5KqYynegP69sAEJEqObXVRgTDiPkRbuK9VzTlT0zOTKSSdzFO35hagx08u
t2W1mW0rA510tq4x4xXAj7Qo174aZYbgPOA9KHxykcrdprW60PjyqXEFgLU2ipZMfc1BvZBpgEZO
b0IEXCrdn6F3AogE0fV9kYi+f+7lJarqayO9TSU0atQQXEO6zTeWgbTxFkWIKGdpOMky4UHvmcrI
BUTuNkDjGK1aRJLIzVU1QByJyz+DvhuxNLEybzBNY6bHzXahohhjUYpyPJcAhFjGG4hNyWVlteFB
yC3bSf2+UAtUDkecDBAhpyCs74fLUle3N1GJNGrcGNrMteUnY+ObqJ/1y2uhsvVTmw8RfuRqwJVN
JOpc3n6KSxBWZ+nmkx8F72WBg0mSOGDyz1J/apZ6Apil7j+VgRYvSinP5oKJIkZXAdMdmBzjhdio
0lkhboX5xgQNRwLqd3TN8CsUGKP1GQp7zXSmFCD49uUGZqPo8uh3D8o+XUnQ5Nepmt9AxgvqZtlN
ZFRmZdtVXof6jZLJQKnZ8ZZfBejQDSSfKaeLgHNR0RMpvHcZcgowrhxaxTtgvcNbLjmz8BDjNaoz
zxa0C6PS5d+2m9BeFWLJL7NYQY2xmACYlm2CEm28nY27FNA87ZbzDPxhujU/F3WKxgrYVKgBKsFq
izVEpiSTFOFLlGb+h8hzkbERC5Q+qgmSnrVQBgLoFiL5ojIrQDFcv7qQKtG+RjdUUKqDlVFf8Vsu
OKuLAgzbscPfVkHirHg/B5LABNq+TsLNoooC+2sjlcj/u7mZXnuR59/zJh/eiwHIsjebKvotMXUk
x2upuuRgkCwNsw6cWajb9jUfNdv3YJEnbZUUsQD2LI9wmATUXvESIAyyHwB3GYrKuSIl9UqX8wpd
5lXpQlVr8w6kLiiu2wjhRcVV7l0pqdxSaFJkLjjFAY2iYYbo+xkk6nsv55Fi9320EAr5sgJ3byVV
a8njtVWFBjFgffeTm7hE66M6lkT0UN7kxWcNLVo/cKrjfzKbaMOdhrgeV9va3p5HgrtdNGZSIrBp
au5XPbO3H7iq4W70XNGXG7VlpE6dpWb7xToGcgGEGBL4GZqNCOAJuJf9M26biReFVvqIhmcbbhUb
hf0kcMHmQS+rfKGX2QZ4STEAKE9QyhpZKUgZZOZ+jDJDT1GKL2gCZ38wVAfEjpoS8sgPauGVsQm2
t+JWVzigklOUX249z7mpNpF64+GgTTlTlT5ofoZK1nCjfdhsnADQ1NzUprWT441mWaMILzCMZV7J
9WfUmKoAU250IbmQ7Sp75mQ1fyorF4zPjid88ewtNpOUuKhTVNFAzARCUAVgRyoq1LxDTSNhmVbp
QnV5FOHbsltaseSDHEdr9NRy1UJv5mIGemgn4NEYo67iL2Ig+nPdl5NnT9sCVpG6EdL6cRacGwaI
hWw/LZ/9ja7cqKZhLirg9DeAvYglGEWiKOCB3TVB/tmgtf1MUB29mhVoMDp3DRAf+9zGAfUxH61U
j0tmYVlurw2cnMskUZLzhJPiVVnWKdghcxEAWhMSfR/YjnZmyKUrgXc7CB7cWnE+oFdM8wEdJwE/
c6E7rsImhskb1LV+7tlRgqMRA9Or5ooLjpLcPxdqITkPA7tE1hM4OxEanVPv8CqUWG5CNZZA7lKh
91cKtvZCMZHZLHnuzIhlNwTrDkr+g9IHLX4JloE40pF11JJqi3x4GF04iPqv6kDP5n7j80vP09Hw
QPMAdT/lCmRGOJ5AnkJgkeZpFtogMwBtTZbLUKmuVGYgB9WNPJzm20RYJRFYiBK1Fq5yKeVvmwAs
P2Wcuu+jbWg+bNHeBbmRRHE+o0VsedmUmfo19hswMUVNjf6DenS5cdQaNwcn3Dg+utecJnq4feQ2
UXlnGl6DFKxfRADxJh6SuznfhKc+J28uGuj8LzhD6W/4jf+cxQ0Oll0bN4ktgtxJQPICDYTBGr/R
S+EmqUKEN7XIrJArznx5auQGckm1rLrnPrqDh4DrbrlPG2WjnHlc7FwVQoGKlW3k3gmBivQWaJ2e
cs7WPhWqmPpz9KEwrgxP36zcxNc+JyA5uRRC0/9NSFIw0G9QXQjWJG0DVJsEbpzAyW4TW/fXOWhu
lzgTylmo58BGm3EB2DJK2AHpEHOUJflJOfXBon7mSjpgyTIImppNnoNWdYNm5ZUt6NMYtTnoAhFs
1DMu8DUQamTKLQ9j5WOsuOLCzVSIQlaSZMHrpnkdc2pYTeNMlNNpmZYBIFm27YK83gMRhoJdtuDz
ZnPtG6kNjJ0g2O95AAI/ughpPju5GotTpYxsgioGrU4YFNzX3NPLmzzVtSt7EzibWZXywqrSXQ9b
AJRwQBXKHLlxauDMuTjUtqcm2ItXOeKjC9nfonNupho3ntGgcshJ6lidZqlQgSvDCIOrWtSlKzlP
G2lmiHaQn3s8rvdlIQQBqP7tyEO9phbDJAnFJFx62J7AGUi18dgIqYt0oKLGwO9GzkUEUuYSm8cX
5DM0NZdQ/pXHMgiaRaNIFnmdAymtZKaen3IJV7jv1XCLahLeL9RnGEz2F5xfXKaZ7W1mRuZ5wWUD
WWXzoEAXcvAGRPU1p0TVp2rjoBlO5vCA0JhodAgqLD7i0ZsgdYA81SstnAroHxxdi5ogAzhV6EK1
NCUb/a989BpBY3Xf38izhvdBpNFwin3XxI+h+RVnZNUAVF3l2amo2FZTRlN545co6VVAZ+ElT8VW
XihpMjOBwRBQmMo30XWG0ooqu0vjjxv9obTvtDI4Td3LHOW/ITZVjBYN2jpzbgVUtRY20myRP/Mk
oAHKVblBESwYdOO7yFDPDDUFuXQxrWC94+Y758ChowMIjkEq/q4uUzCloAyHS25wps7rxP8kFclD
oBSXWi5cKJv4PomVBy31l3VI2oCglr15SvSlFwIcX22A6ObCLxGffU5Rz6EU+X3qVemSBPzOuUDe
/gaGXQ5QFV8UTvnAvONdT7oEfZKLppKSa17lYnHne+bZJk3mKoe+BMJmm53KQrUWt1U6MwGHffDy
JFnnPkihoLd1U9xa2DygV3O096LDhadGnHkXeVbzV2aCHHXl6FAZwA2hrE3J1dMgRK3kzBW9aK7E
/r2rbnyQTBcAL7qKsMyLUjltAlAaBL75RTcLHwzI2rMUVDcxLkAUW2/yaZXHi0zZftKl4iYPcn/a
1L5xW3hqHJyaOdooaynaSzSJPjNcW1n5kWZ/yHkb6JkKuEynQQMbJfKNOTovou15rMmLTIs/2gko
4aq4hD7jkDzX3MI5M2s5ASU/V97amZnflCpoxDweV42GvL+aZ5B3TBLpIaos0OkmmBZy/Zjr6BQR
qlmG9xnYC3y2sXFs0f3JV1fbCIB5Z2tcGFJ4G8uVOgUP+XYWVij7L6ryM4zVL3ljCDMvspfcprku
DQ7QInDuqTx6JroNsI9JhH4dRYrb3nPlR66E2eBLKEeIoQNSAze66/o4EZzKn8pOCODrVoOml4pP
jY1TrURctnALgBESdKeem9uQ9ASrpCknlTn4Z4AyairPn6WGAKKMIP5cCOD7ilQputd0G6UVOSH6
0OA4xIH22OAiPvXibXqmmRt+VhooKolDRQRgQ+KmrsFbWymSZk2CHgVF7oGgzUfthsf58XkSeNmp
wpsgAEhy5TPpe4b2NAlQI6a3zb7qXKF9UJzaueT0Ulqp6L/5yY2kJp9xMLeuahjct1s79R75EMVO
dlPJViYH8aXiA9gIY85Wp5yaBoBnx/6Dx8nCtZE6qHwuQrNQl5mKJqKmyoHkjedgRwJ2j/ZBDS+8
l3LOu4wAc4fiyU31oYoAEdbSQD1TZZdITVTMeVEC6+sbgmlO08I1SEupzW0sYqaVZHrnQWToj0Wi
mqs4VfP7ykeTFz2I/U9e6NYgBijEK76WgCKr/DqdYfdvYG8KqAGpxDoGcCbXivcOYvSfyihr7jhA
uxFxDVLtXJIb+SFCU7v7TPD5ywDKI4CTsTHQmwTne2GXUZRdG75UfU4bMa/nRsgBkBFsw02zFHFp
ku8XgbZ2TZAEclVQnfOinfNzB3XaaIebKakwz/hNFZ/DGBM/u6omAvBtVk04k5sA9dO5yE1TReO+
lMgArvk8KlGGE8DVSVW+OdfjHCY9eveFdw1nBChq0arwEx8LyoUAdqhz09vgLoo590yoMxX50CLJ
AF4xIs0/LTMQKG4BnY6morhBFK+So2ShcXq12HCyO0UnrPJM4kE6r9b+9hREIOYidGr7ShBwjkPJ
FadGI3HzjR5l51IdP2Q8qlgCMy2+6pHQLE2h2U45pKvWvOjEcBYbMbj0s5S/ShVeAxW8Y8eXKez1
lSADQxPoJQjjiNtzWle5diqIuvdeDDzpt43aZLOgqP2v8KbcKwgNHdWg7N4LBb+5iYPCuAzq0AMY
pyrQOgRk/VeoJTDRWAaX6ywTA/+yiYzqfVagn05Syds718vki0YDjQWQiclFUysJCI3Muvzo8DgA
ShiiaY7k1O8DDlQVEkR0pepFNHNiw5nWm028SDj0t7N5Oa7OTW2DOjGl1rL3dlZ5OiLapK+8rRfc
gxvV6n3pwZGcuVLooKuHHJRfy8Lgr2M9yx5MtH0t5+AftcFiaCbaws4i6dyWPSxElaXhTEyaCtHP
2kONHPwEdH3ZboOl26TZmZige9lcsW2wcdllamDParUOQ6sonHvB26KOMUo2YFi0tYBDB4DQjG7z
CFqMF0V0oaqS0p+6kQy2Rr98iAMdrJWiPZWVBoZ5BOKETQ2EWSjAD1G2IN8QORRIezE33aq8Cm9J
TG2QmaCEDfZ6fB2FTvLJKQvpho9wsi4lyQEwVonSlV+hnCoqtOaKOFu/FZGP8gZbS/T7Nsg3dKwT
0cFrtJHL+gFR8p5vDfR+rQ/e/hOPNsLbdexDYzjy27Yj3H0077fS+6m/1IUVjw/0k531SOkvFTlt
P6nt6vejEXwLEaDiGc33JB1dTAwEJjU00CMPIvN+FNrdr5UTGYVCiK1ofPsgaYH3HUjoj2Tw4+m9
bDn4cpwfTeB7m0DBQFqDSQSicQI+aAMgD3E3R8RoD0Sg6ie6oEiSLkjffj0yESA9xSQBWUM8XONR
+kSvviCfCKgV03UUZrUPJDOyqRN8LdPcpROVFxGhB5pw9yCCf7D6AmQAucgqOg215wPZnXGJQCQw
GCYRCNKJjAyFIe/3PyEhPhQBj65FaOghiiR7Ma7Jk1acTHNXkO9BPyaUY5GaSDy9E9B2ZUKTdx0b
pH3GJgHC4MImASTDZLSIkntTR68qtKNCsp2w4oxr1cX9J+2o379doL9w7QnKiSAJmo6+Xd80G7Xl
sS0EHYWg+9+PbuMLzOsunKC9laHqhKTlYOowCNA1XDJU0lGXPONbfVKNxrTlJeNE4SVki0lO+GDu
nGG0y44i8b02GJ+5Qyhm2CavYoGRFAcJ7G7rY44HMhBE7QR7AuaAvMvKj8rWY73qFPEE2G8kDQ1i
8pGHnrxxIqOboKjq2Bjj0nmE/oZp3RX9BIcd13hb/Y+Z0zedqGDZ4QRoaLDdPqNTecxKXxROBE1T
cNXvnRlM8WDnG+qJglaOOgoYdxIY3R5gdfYAiQFyDs1P0Pq8fXDCDwQANwB16UDLoEJipFuAmKZM
pwAXP2pSZR72/Lc5HohAwB6RRfSbN/ZvGpH2A70E4+Q52HSGAYuOJ4ing2nj8PM6Ej3i3p4e06wJ
PpdtydUTSdag9vd3uvFi1+uGAKY2cb8jIJpxqX60mmUUgUQ0n6jDmD167XHaiSThYtC7347P6AMf
C6MMRPEEbXBRO0i6f7UPdQQ0RIFUSdWVzizaKdsRnQRB211Ib/d6YP0g1IHzT8oMDo6/cqKKKuCQ
BKLYPjsbc0xzZ1UCnCQT1ScbunDU0edU/B7JGB0mwE4G4zP99Z0r9vb159QTHVEs2DiwcruFPtgH
nIZ7AJxcwL+iURp5RrgRmHcCfyJABlqnBcg0qdNAQn6A6sJGEkenA0SeVQ2qwomqajxWmDYBiOtr
QPuRyur22cl5RDqAUHIzGQKidIJOa7B+j98ABk/CnCKCQjrZE2jEPjZDQGf1/YGWJ9c8r8ik0Twe
+h4QT3D4JVjHOCC7Z2wSgGXOvglAfUfA/3sFQFuDnMCLCA5BR+J/o5s9swcAF0/AydelboXp2QuI
f8AF0uEijXQDiAKrLQztrugyHtLm8uDyQxpQNmBjGVAAI938OmsAgIMKlLABDMS+v2n5AxlwCBIh
BIJKmvEFwAiVJZP6lxDfwcwR+9srv961z0snGvK8MqktHJcD2NrrTHNvIz+8wKvHzz2HHBAKqGAX
7LfF+KIfAmmWwiQDrL+KTJeiaN9zeQd7X5C0k7ZMbHxWHzPKQxaxtYFigAO0O/a07YfwDyAepFju
e1xwXCeAJKmYFh/3OmIc5OHpuXOKdLILdyIu3D67V43J8CVMNUyzxxwNJH0A5NlfbfS1z8HkQdQX
m2Nv+xMZjWsDAIfCKgM4vwpMWwH/6tb54PiL8P8RAYRvtBfRzs4Y0TZAKSujCEjdq6hgqTv/Hz7e
gQgEJMfIGUCz6JFaQCJpgMR0ErDMmKEI+3Yf4aCNAHJQEPXQhYN7cmQHgfCtMIlAEk+Q3AfiqZNA
TwSwj1UZ18F48W6EMJ5JBAZAXzwQADB4dg/tCsAQwKMhILr/9fjCYIR3lUkESHSRyX2HAdC6QNHw
a4TDdX2EcSDWOCjRIpTeG90cmcMcnABzB+asSpoHHcyVa/McyG8aAIW3z/jmzry8cPSAeZcJqK+b
4oEI4OgjDIjbVN/9dnzGDlaG8XTLBM2B5dfkvZLvBfpg7KAbhapo4/N15d2GfHuWQyYgLp6Hq4+b
8mDdkQQFrM0gZnAr3RGZdjLrnc5hcpqKnhWa2Nmv1Nw5DZPHfaa1zLzjsmiknaX99gVX4b6g0lwQ
hO8q7WDdOQB7APkxBH60qT1WCXCCAJ1GoE1ALx1ReQIA/kjwihDSSC17ZhA77HpMjQQvextfPDEA
3xYkpD3aZ3xRfZKNZ7LlJB4lKlhcpQOx0+49Ut9gO5K17r7b5xBHpP9EmfUEAKwOwDYiWB3Ih77w
OFU9Ib8jyObds/OlxyQDko9g2gbwbQURCUwCYTyiBGQ4dvBs4d2ONb8JFBajCJDfEmH6IbuxX2ba
twX+TVYR44Jp9E1C47oMmd06chDg1hELf/dQ6hDKEI8O/tr9MzrrH8vHuAcElCsJmqSrAHu1D+Z4
aA5AFQDsJqL+4/sxGdcmEFTWSB+HTC4i3SKKd/bRTloIBA0lAAQAMbXSHpEeVFnVIKYOgLPMi0rv
DtCQAkDAA/Du7zIZ18IjPs+4+QHxUhDdhCV8gOU72P2SQjDexPfba8jRrf8edvN2dwAVTAKMPUlC
zqB9aIsQKXDQNAIBQAh5x7X8zDkORPBhAiHBQZKlB6su8OS8aySuu9tgIzrvzKaffKIKyGoAtb+/
8bClD+cunaB8GxVd+1LhEU0d+pnxuAPQpfMC1AaJeJCH3uu4CQF3A/Xp/rfjC3XprLc9B9+WJC4B
a+5FOgUEgkAJi8tUGZ2SA9iAdeWh5bDy4L3db3v6soORo8Hh06XO6dvdqmPa/MwxL6w8ktZANAOv
t3uog99CuhH0gEs0NkUvKswHX0BYoyWlOIrkxEVAOA10UuzWPqOz8wWdNcbN8SSbDQWndKZOD9EH
sOiJIYkwc6WdJTA6IcALYVQDClKZSNejam8PaupdfvD5RZS86FqX7B3bUYBpwigCFPaQ4C+c2u/+
3OH9T1hMVGLukk4k4zL4cEUxTp6Dt2sgfIYbng51wDJAfb8KMuyxaoA9zvLthr4GahbksECtvp9i
zwAAlzvKXQH0hXzaZ3RmgLh3v98uA1AZSKATA1/BPvdBG4BQDxK2hwKCk909sLt3RmQGgISD8Qgg
qId4Fpg6CGHBwcHX4eih3p0n/QHaZ3SRf+ZUJ6qZkfSTBZBTfbvmDyRAIiECjH9NGmu4EzqbcfU5
gudHxQKcINrnBY+FoqCWBzbQ2NQ+6nAZZ41JA8KF7hIkc3yw4kQaxPDDeei84bFNnhm8BbcOxXtQ
nV0JH33scSYQ+gGRxeiO+76m4u3KnhB14SQjeP39TqcWH2x9sIWR4hjbokMLMe54DpMHL4sm8sfN
PIloexSuyfpowavM2S3YegjoY/XVLotJH35Sw4womKB0Gb7RBftEgsmBDf72M4AAt6jDlO+ATW2Z
5sEhQAUXkC7f7B1khcd2FpgjPzygPgYq9rtiHjrygzQviptVxMT2bvHoTD7mcgZysyvgppO6sCZt
9OoQEAJswHmN7gpgpnAg8HU0poKzu7Npe2QmaC3TZnjhD+6T/KMzfvaA4rdrAMC9RBSpw7GjL36w
mIC8DFgfbI39M7ajLzAXMZICXpTogpyN3vNgtENSC4d+dOuNPDujykfxIpmzon8rX6KuPcJYhyC/
qukd9nFsy84e7IddB0cP+KX9xoZiO7zzYPWriPZqcITGNndmcJsI5JaiENa+vRtPn3oFUWCoAtyF
+0zH6K67DnL7do0HxLqIhoSwerr1p5YfOgERYAD81LHqfHAKMOoAmPfg7UANay/GD2uHlKshBPYd
7DOyGC8zngWZPqT5jEPIxsHh51SIBrEAmNbdvTc2HaCxmryYImHtRBPP/SHvhXpA6gfAC5zMXRRs
fDY/ilEYDwBxf0UZ/JXScd8fvD4iELDdFYh74ud3wU+Eg7+1NJg6rv/cdjxw11nLuLzj8n/1L3RO
38sB9kT/589oR2CAgeBbx9X2r97X8Xo3+I70n/z8b08Rei6E+IO2FcHBL4hnefBj9LS2wlf+zlNU
hHla35ImM+Guj8TBCF2vg8Nv2cvr5UyOzrH7wzN3nVpoT1XP234R+1mT5hX/+k/vvqbuk3XY4hYF
Dd2PZMb/+k/fpnywkX44ZJjjbXlvWAKSYRw3o3vxii0V9XeJ/fqXzos0itfdV5FtAC1PYuMsg15H
ae5M3gXrvmDBdEBcEJax3xXo2Gv5PTnA9WAU7R0avBz95paQm+2b35OTQH8x0kY6ml4ADCjDW1Yk
UN+wveMGPVHsqP8WGZUHGoptQTkGhkGSju+/pTg4fz+5u7FnrN5GRO0LGjqD0p1QGAlonUpMBXqZ
3/Ci1TqL4ii3Alp2SLgrBjwSXDlEJwOG8mJPveVllu2k68fus8lRgN2H9A3WhzAToSYZSr77dacX
3vCiqZW6j4/YEZPrde6sU98Kn7NuXPJatL5GGQESp4QskkfZEEGsvCLMY2rxW6+Yl8qS7gHz67/f
fw752t2Z7hTtoaqmrwNK1f8nuBamVmg9W53gyUwJfvMPl+Enz84yXa9DsuLdUGRgko1nHXi13rpP
UTcOGbXla2Md9s5yw3xyg+szXU/w2RN0Ly3WMIEP34S8QPfjkXPxk5J5CN18/Ty5y618TR0HaC32
0acQBK6No5cSLo8X933x62rx27nuvrZdhF3IEDnHP1wJTPa710QdxT/nAB9TN6zH+VAdkS0BI/Lw
j+bECuts2B/8akA1RWw61ln9QKH9Vbarb8PIorTUAIflXWhHPjXoAJrvNMqzCjq1Ownt6Rhi3HXo
0toI7t4fHrafVEanRVqEz243EPlWAhdiHXbqWJTif2loF9/1zk9+6u06Lh5992kSfZ3AnJhM0UGO
ugfkAW6X2TqInlJ0rnuavP6+AXbgFJ5ZGtG3zA9t158U1jQKojSirhflR7r5Z4fFxmhvl9aVDL/J
qNsxZP8QBCTz/rHi9eTjOn2mPDYCsmEdebZxH+EBUTueYLdZx53bdZx3wxAxkEoQ5kGTwsoj6D1/
siwQiqB0ijqATpmnbp7Sw2rCAN+dO24U0+qasICwyuMex35pBY/0yATywjry0nqkDyHhQWce1Old
Ay999+KX1eDLjYAENfu3Tn//P/l68vzP52XkptSpA00Z+/CX67Cmdu+RgM6vy+LKfexbBegvwv61
V/DHc4e6XAQCgmPdEPjenhRIyJZ11BXcN9vKnqy0G6s1OYa4RlZWHeU5vR1+6KT/5D2ysnyronRw
C95il4TfG3SAU7zCRfrU8zhJsxT2jy2gffvxMmGIy2gVNURLwoHtPrPdEaTim/Wrr10Y4t0w7ahD
KPZ2VFqro5K0e83bfe2dsuRO3Syzim649qsJ8TqrLG5h5tORE2Am2Ie9W9dPztr3e9EBfoDV2wd/
XyQC2rZPrOK4W4dr2/I7ARAxtyBk5nFJUMaaXK2jkNrPYFfo3vX2HXIXBS+C7IT9kvmji2eL9taG
uEbvI9rlafHozJ/6+/+KJvdR8Pt/tIGvm/T3/x0+uXSyBK172WVyX4RuL54ukoJa1gncW2HT16OA
8bAP/GC/OOCkfJ71e+F0e25oTRZWRtkYqKFhHxy5PrdnIIvKAEKeI6iBdCh1vwIizv7BX14Y9G3B
BquQv7jBo/VY0RqDMJqyDrzToXcvzjeBXbKOfeqmk3tYRpQSRdKMfeR3j/WaWjtAvEm3eWDZNcC+
oKhfd06ORTb/nKBmm1H+B4xqHk2fo+TmtfX+61YCADBBYA4wH37/62HzHaitlzHY/eGPwAmnlpMi
q9PJcmesdj+93WKY1nFa0JG1Aa6apdVYyAmlbtx9Yfu9hEyDVamcp7QlIgxh35xnqbWm1BQaOwzy
rUk3SisAAupjFcBFlPaMMVDYsQ97WVSWm3fjtF87hKa+Wj9aIR2MAqFg95q379v3QW8bDHEZfgAa
g3YHX+I7il+Ocd1ZxbM7eZdafUPmh2iLn4w93NUIqHbiJKsmEiIj1j22z+qSb57MAxcphJ77RvjA
WV/yaZ3lk1Mr9Lqh2s8fIuD+2zpYU5pSJC1xWb/3Oppg0/1zNukDAYAkZR99idxdOLkrHp9dQKXc
J+ooyiIoO9jfAZflcXKevYCukC5HqP8cQEbvHovJqsioHbkffQAZ/fvt/G5++3E++68TsnnWKQTW
3/+kG7cMI1NA817StvPH4Kn2lB3e3/N9jvvPsQRbJOA/oCX41UayAPuY1tEDON3vmnX6aLkbeuAB
HM13KVQGrUkHMACg3Wzfel5nTnd4Wx03gCBWtRUG9GUlDvHBTtFftAE0/SnS8rS/Rup7WPUxss2P
0TO9ZkMENO5Sd3KFa4lSYkMkYmDz00CKISIkZwAOTC7Jv+7e3XZCbc23IaK35+Ez4pS9MBdo47sX
vd2Aw8j00rX9yln3xIUV06qhbYLHOuplndp101dniDewi2EHur6MennrtgSQ9bN3sZ0jYw9wpC/h
4XnOS5EMcK6vLBrqAa4WdjmvrCcrenFECIc+q5RXBLnTQ7aDUHSAgS3/2S1pwxudSAcZ2Kr7Z3oI
hMf1OqYzJi1VEauAb6zUelr7Rw1XfYCtcWN5L0wVwRjgbN+g8MeNY0BdqADLj/HoP+v3uaFtxVAb
3XZoDQthgN1x71hu38MRh7At7q2N+1LSCNx2U3j7ZXJvucheduPsbKwBNNE9UhvELOyruZaEjHVb
PzSP6yPikAf47o/uOg+tgJLHEKruPTzTqJyc58BZxpO/T+aAc0V5sT+Zh69DXwJSV88qo/0LL4vQ
yhxkE/4+6f7TPfZSTSbkWKwvvYsR7/DrY/oGnaCHsH1W7vOzv57MrYz28tto9B9/P7TINyKYH4WK
91K7c1wPZTghpPbtP3fOfycjclBQ3YZqnAGCCwQFU1tYoNT1/99/+5+ZR35apjXwPPiCM0DSAqtb
NUofAsgPJuIBQpj3LmCiHOBONMaHNC+WCM0z88ZYwynwuu2e/X3mWlENf8mdfADs2KKynwZaC6EC
nf2ls8h7jiDAe8uDG+kGlFeCKm4ZVVXsb7m0Cjd1qUgcuJJBAG4MYMjcWJzvck+Oa3FZVnQfu/NR
2ncMsPZ38LSPjDyADrqy4tzpmTU70bx6cf11gaVjxXascabD2ZCr+q+vDgFWlDD7/Fz5c/E9cP+i
ju3XpvbGDN67tHikTu8Azsc7hCvtwmqhLqdW+og8/uEpGCDmiqqSwvXpupIhzEzytdZzz9N79US9
niedWjWi9Mcu7yEsq2lvCQlJH+u1MosCIFHoWvYh7Jhu3OOFDUM4kiiL7FdbDpFEWBYImfpRQYO2
hsA4niHF6XYrtruABriiLyxYNvT6gXyne83bvZqVlRKMUh/4OkTpC4IWeUaAiJQBCtYg9q++KdZp
Hk1ue3WtbZcq1qOyq2u9dPM8a1Xe9bp0KVtyEK9j95ar4okOUIqEKop1BvcpVvTZem4//z56RPV/
N2jrtooDrABxW3fymWJfRtkxZSiKA1iNO0F9dMMniKWdESll22mFF1GPIYoDToExdzNn8tFNbfeo
kkf2r5Pn2w/ew90P3zDArXoahVavMgU0pexfPgXJAwKd3UDtlhrCC7mzaNMFTdK6d7xdzHekSH0O
ZhBAMQv6GA8Bl9/tTtgZufP7f/jroO6+mEhFIYTSrIe5ncDKwhtouAHpIDSA57GbwO4WmPxtAeDT
0/pfuq8mkwBp8+voutdNpt//B4IRz2vgGibXVmll2Rr+5u6/rL3umPxt5mZxQUr9LaQqJg9377iz
d+f359T3kBZhBv5RwPBhCIaov46zPrS8539u7r0lEPhznaI3eg6na99t1ocrP4R5MY1w8sg9TbkM
Q2Qu5v7kzvJLmPfp4UcPoeBgG+ZrFDlQ3/ySoKn47uz9ZNAMedRnwpBz+MEITnQ/vl3LXUPAqQUn
rRuKnFzQjnU/vn3kGxRk0vEgnLnXhv3rDtyOoor1wOEIfVfbYDU7WOm/jM0BEEfaVBxg27xD5h32
ebecZNMMYH62PFz0twoD3ORQULZb0AkHofv0t2/w0yiDYFvD8mydNms7KnsIiiHMZXy81cNAD2Ec
nxa+Dc4oagWlAaz72ZoAf6hQ7RDoxvMUYqAJjoaosJxneZ/eDHSFzJbXtFmTeHI3EDkdQ5iMC/cF
yxNh4vyucAhV34HG+cm7ZWGl0fqYF/ZDCrSfHby1C7uPbPXEACd66T6CGqMHhx4iKb5EeCDM1pQx
/vqt9boRu1yniPvRww4hBzB/PVGmF+GPZ90Q0zSCz0NtX5QssY97VgAVkFJCaLucsX7vOfAXPeUg
DOFAneeWT3/tEDGWi3Xa22BodcQu3AuElUEhQLt6IFlnH/nKysvebhgCyHjl5k7RN03AC8/+wXd+
VAI1Q2/gIRiLrlzodXjTSOH2ap2GwEpeFds1MKNFSqcKh0gMrCL/GTLpRNva+KR7DevJQ6DW6tM1
DKAokKzP6Y8dIuPwB8yYaDDDLggAJSuL1hVDXM03pOziufu8dtmGSGHcgEu36NEHCEMQRt4CRdFz
NtDGsPv+t5va5ET3AfCoThhg4FZrIupNByWH8Dru4l5BJIhXB/jg0vIfrZTaE6I4hIir9TN9ebTN
bFk1xF3l5qiK6G/jtlM669gPHqk5pcwfcAWzy3hfX3YJEONzRLuNQwDtPxLKO+y7qZtTGqNtIs0q
E5I6I9wgKb2hh/Bq7lDcQl+q4hAEZgB9rQnP4IqGSApoETKMYgYFN/DVa5QK0F8vkKZK7LvlMsqi
kpK2YYDB6vUS/9e9ht//Ozk3x1wzDb2ydDQPAa2ATlpFyK+/7q8LrZEmTgZzHfsIQ2tIDr2gjR/i
VoI18TXyvf3Cd1uUXP8qTgUwRYaKroCyroP6/tU75a9b9x3L/T9gSDW1iZqmq6WGQN6eolKj52oN
oQNPU6uhaU5Ia13Wm2aK+gHq7h0CJDuN/KjPOTkENnz+BNQOne9RB7hdFoAYPTmEMLTHPjmET7Gw
fO8P9b/BvoDLAlWatJv1w14EPxnxuwPEGpkfamsIQ4QSSaUNElWUzSToAwQ4btZp0Ymz9bFeV6qv
390PadH/WLQ86l7zdlfoI6y7Bmz51MKhr8NrI/9118CxtiT/gJfCrjMNav6tIKIWZ4hQ5Cnix330
7BBOH1G30VGo0hDlo6dRUa7zI2bMENwt04iAx/52uQb8ILT/5ZiVPASoqy2BJVwOQLoQLX/sPUOE
0qZR1Bl8VJZfGcBFubBSIBGPrMMQtDQLd+N2yodoT22AD14gFkFoXbrWHa1/6D6lL6u9Aa9ntmT2
tziCbfWLavIhkBCnKI5Jj0iftHxltcL2394WU5NdSvxFwO53ncIIUUCvDdAA1yVALlRQZAgWorM1
Ylp7EbVzWD3NEFv2uz+jjkTbM5JVcGdRdWBcdQvRXv9D1AZ2WNCWSCCctN26JvfANLuoSqRNmCGC
jReRg6wENPm7PPJpqrAhimNJKAyRXfQgWH+lRDWEI3GJ2q5HxMTogQc4G1MnRXFsYB3TfMIQYIcb
yw9q0OW+FPoQ7YVWFiGt7mFPhSFoQK/dHlv1EHG8j1YI9BttSA+Bw72GGOhRh9D51+tq8mUNpF4v
vTKETr6xYhQ9kTccaSAwTMmi36fYHkCvw8DJUEp4nMpgCBDjDjF8tvZRl/NfJu8y4PIztOhs9T0q
D0gd+wTluNMidCgDGt3/Ot3wdr/pPvLgNFEbSRzCxr0HwQb9taQ/OuvtdF8gz9P72AGcx09YXhiC
xEhYFDnq1rsvJfceeh92P75dzJ9g6xwxddDsnX3sF56VOERxMcrdkbp9qcORXxwi2zMlJBuk5qjz
sjo5EJErgMhrGhozohU64LyyMkTSeJ++umub3qG3Xhilk/cFOANwie+XhjKn8FK8mQcvnY7IMnqH
vt7t5i8MJhzpPsoaTDicDdn5f33p8LHWp3/uLHcBLhLj/dYcuvuAH5E7LNcRap8otTIECc5tkfUY
gcQhKBPuf/+/YIev14dHEq1Hux//SAse7pf5n1oVcqx5bLcs7Vrtt+8PcmWM1eXH5n7QNfxVYsr9
2Xry4fD92/8HAAD//w==</cx:binary>
              </cx:geoCache>
            </cx:geography>
          </cx:layoutPr>
        </cx:series>
      </cx:plotAreaRegion>
    </cx:plotArea>
    <cx:legend pos="r" align="min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400" b="1"/>
          </a:pPr>
          <a:endParaRPr lang="en-US" sz="1400" b="1" i="0" u="none" strike="noStrike" baseline="0">
            <a:solidFill>
              <a:sysClr val="windowText" lastClr="000000">
                <a:lumMod val="65000"/>
                <a:lumOff val="35000"/>
              </a:sysClr>
            </a:solidFill>
            <a:latin typeface="Calibri" panose="020F0502020204030204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3033E-56AA-4DBF-972E-A1E4AD7F94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22F54F-4B4F-4954-B258-C8B91AD911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9A8C4-3B35-4834-8198-3B9C359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CD3D0-57D3-40F3-8BB3-9BF5BA1EF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019CA-CCF5-4400-8B48-688AFF7D7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9008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6DA3B-B869-4AA6-BC15-DA1CBF2B9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D30CD7-19CB-4A3A-A746-5C5A8E3D23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A3780-C428-4A13-856B-5D8E47B3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189A0-D5D3-470F-B8DD-A2C0744D2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6FE6A-CD62-4BFB-91B7-8E1F5B523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12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0A591F-1D26-41DA-815F-D3EE8DC88D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99E729-CFC6-4FE6-89A5-9EE336737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C0610-2820-4EDD-9C09-986D44F1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7C24F-43C1-477F-B30E-6B34F837D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2FA83-E8D5-4BA4-B8FC-E53A6E606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18524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6133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04241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128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32363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66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6937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18646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7867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9B554-5E00-4D0B-AE9D-3CBA4FE1E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7817A-9923-41D3-8600-88EA01913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BC259-B432-4432-86D8-8CCC674B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DDEDC-2FAA-43B0-9F3E-B12684760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E1F3F-8C6B-451B-81CE-D8FF9CD8D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34062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2821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62266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45229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13428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0759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1740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1663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25670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4425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CB2E3-4FAD-4D09-B8A7-F50D7D68C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7E686-1684-48C6-BC7B-7DDE8526C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31C1C-B43D-4913-B293-59ED57AA5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1507B-1C73-4B86-91E9-3CCB14573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697BE-F9AC-4BE3-9424-96F0DA144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7675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EDE74-3CE8-4A91-B21C-18299C46B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B51FF-A857-46AE-8FA9-D5442A4270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0416E3-04E5-447B-883B-42FC7C531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C027F-957E-4A80-A238-FFE5AA5D6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6549FD-E10D-4D54-9A31-D7EE532B1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E531F-2D5C-4AA7-AF54-59342654D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3021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407FC-E621-4212-A300-90E20DBA8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39118C-F4C3-4340-B7B5-533FBFBED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85D8C-B1F5-41D7-A578-76178F422A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96C530-2147-43B3-B12E-52215C43A5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430AD9-920E-4AA4-9463-6E6596AF59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2E9D3-38D4-460C-97A7-E81B1B5BE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E52097-CCB4-4DE9-8F2A-40D34BCFC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4CDD6C-0E16-45A5-9FD3-68BE7791E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9829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271CC-AE4B-4FF2-8DFF-5428A989F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402DB7-A673-4C59-BAB8-40A4047BD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A4A80E-CAB4-41D8-9371-1A8445F6F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CF6666-68AE-4BA7-B18E-7DC04EF46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67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27DF58-2320-403F-9FF5-BD2F5BDD7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CB1BB7-DE7F-46B8-B8CA-8991F2DDC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4AE35E-9993-4828-9C6D-5B58592C1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7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0AE9C-9420-4F5B-B5B8-5E539C9F7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E55E6-4D6A-43AF-B97C-7B8A12485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990B0B-703E-4F91-8AD2-016AFA9E5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6FC7A-112A-45D0-A1DE-9042920B4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ABBCA7-72BD-4FB3-AC67-CBA6919D8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193562-79CC-4054-A9CA-81793215C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0245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DBFB4-A823-48C7-A3CF-A8D9DB70C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A246AD-1DCE-46C9-8261-C313312821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05305-05EF-4ABF-9A2C-20F9B3375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04EFF8-49D5-48F8-BAB5-FF3DB9F28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73993E-AFF7-495F-8047-A5275B16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12AFD5-FADA-462B-A5FD-41D5373EA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6057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F7A0FD-958F-44BD-B5B0-F7C17012A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11D89-EDC2-4211-B936-1FAD60908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C3E47-3AD0-4D7E-8F84-C439EDF7F9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FCEA9-81CD-4C5C-8A28-E0F80E19A8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CEC1A-FD97-4581-B6C8-3AF880A5CD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7565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50C7A8E-587B-45EF-A64D-431EA9C90DB1}" type="datetimeFigureOut">
              <a:rPr lang="en-IN" smtClean="0"/>
              <a:t>29-09-2023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D004-E460-49A7-977C-7FF6D4B325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5149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B1D0B1A-3609-42AA-807C-280FCB95F42A}"/>
              </a:ext>
            </a:extLst>
          </p:cNvPr>
          <p:cNvSpPr txBox="1"/>
          <p:nvPr/>
        </p:nvSpPr>
        <p:spPr>
          <a:xfrm>
            <a:off x="4326903" y="2139885"/>
            <a:ext cx="45154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chemeClr val="bg1"/>
                </a:solidFill>
              </a:rPr>
              <a:t>DETAILED ANALYSIS OF DVD STORE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3F2DB3-7E10-4DC1-808E-7A44DC25B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380"/>
            <a:ext cx="12192000" cy="68793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9C80E1-6EB8-4747-9B3C-880F916029AB}"/>
              </a:ext>
            </a:extLst>
          </p:cNvPr>
          <p:cNvSpPr txBox="1"/>
          <p:nvPr/>
        </p:nvSpPr>
        <p:spPr>
          <a:xfrm>
            <a:off x="0" y="857838"/>
            <a:ext cx="359161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>
                <a:solidFill>
                  <a:schemeClr val="bg1"/>
                </a:solidFill>
              </a:rPr>
              <a:t>DETAILED</a:t>
            </a:r>
          </a:p>
          <a:p>
            <a:r>
              <a:rPr lang="en-IN" sz="6600" dirty="0">
                <a:solidFill>
                  <a:schemeClr val="bg1"/>
                </a:solidFill>
              </a:rPr>
              <a:t>ANALYSIS</a:t>
            </a:r>
          </a:p>
          <a:p>
            <a:r>
              <a:rPr lang="en-IN" sz="6600" dirty="0">
                <a:solidFill>
                  <a:schemeClr val="bg1"/>
                </a:solidFill>
              </a:rPr>
              <a:t>OF DVD</a:t>
            </a:r>
          </a:p>
          <a:p>
            <a:r>
              <a:rPr lang="en-IN" sz="6600" dirty="0">
                <a:solidFill>
                  <a:schemeClr val="bg1"/>
                </a:solidFill>
              </a:rPr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4225160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BBF57B-44F8-4769-AE34-D6F9AD725076}"/>
              </a:ext>
            </a:extLst>
          </p:cNvPr>
          <p:cNvSpPr txBox="1"/>
          <p:nvPr/>
        </p:nvSpPr>
        <p:spPr>
          <a:xfrm>
            <a:off x="4840941" y="2782669"/>
            <a:ext cx="2788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23026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117E54-1D80-464A-9F94-151AC80FA4C1}"/>
              </a:ext>
            </a:extLst>
          </p:cNvPr>
          <p:cNvSpPr txBox="1"/>
          <p:nvPr/>
        </p:nvSpPr>
        <p:spPr>
          <a:xfrm>
            <a:off x="3129699" y="536270"/>
            <a:ext cx="5816338" cy="105560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TOTAL REVENUE</a:t>
            </a:r>
          </a:p>
          <a:p>
            <a:pPr algn="ctr"/>
            <a:r>
              <a:rPr lang="en-I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67406.56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8B7B2A-5819-4B0B-987B-5647244FE718}"/>
              </a:ext>
            </a:extLst>
          </p:cNvPr>
          <p:cNvSpPr txBox="1"/>
          <p:nvPr/>
        </p:nvSpPr>
        <p:spPr>
          <a:xfrm>
            <a:off x="3129699" y="1913980"/>
            <a:ext cx="5816338" cy="105560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INVENTORY SIZE</a:t>
            </a:r>
          </a:p>
          <a:p>
            <a:pPr algn="ctr"/>
            <a:r>
              <a:rPr lang="en-I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4581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5B584-BE91-4EE4-BED3-A12E64424DB4}"/>
              </a:ext>
            </a:extLst>
          </p:cNvPr>
          <p:cNvSpPr txBox="1"/>
          <p:nvPr/>
        </p:nvSpPr>
        <p:spPr>
          <a:xfrm>
            <a:off x="3129699" y="3326149"/>
            <a:ext cx="5816338" cy="105560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TOTAL STORES</a:t>
            </a:r>
          </a:p>
          <a:p>
            <a:pPr algn="ctr"/>
            <a:r>
              <a:rPr lang="en-I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0F66A0-2063-4AAE-8780-F2B748A96608}"/>
              </a:ext>
            </a:extLst>
          </p:cNvPr>
          <p:cNvSpPr txBox="1"/>
          <p:nvPr/>
        </p:nvSpPr>
        <p:spPr>
          <a:xfrm>
            <a:off x="3129699" y="4738318"/>
            <a:ext cx="5816338" cy="105560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TOTAL FILM CATEGORIES</a:t>
            </a:r>
          </a:p>
          <a:p>
            <a:pPr algn="ctr"/>
            <a:r>
              <a:rPr lang="en-IN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928394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7E20651-1902-4933-8159-82324C6134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0862033"/>
              </p:ext>
            </p:extLst>
          </p:nvPr>
        </p:nvGraphicFramePr>
        <p:xfrm>
          <a:off x="1084082" y="352425"/>
          <a:ext cx="8907643" cy="6274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04BA0D9-2259-47D8-B114-35150E58EE27}"/>
              </a:ext>
            </a:extLst>
          </p:cNvPr>
          <p:cNvSpPr txBox="1"/>
          <p:nvPr/>
        </p:nvSpPr>
        <p:spPr>
          <a:xfrm>
            <a:off x="10306050" y="828675"/>
            <a:ext cx="16192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C00000"/>
                </a:solidFill>
              </a:rPr>
              <a:t>TELEGRAPH VOYAGE </a:t>
            </a:r>
            <a:r>
              <a:rPr lang="en-IN" b="1" dirty="0"/>
              <a:t>HAS GENERATED THE MAXIMUM REVENUE</a:t>
            </a:r>
          </a:p>
        </p:txBody>
      </p:sp>
    </p:spTree>
    <p:extLst>
      <p:ext uri="{BB962C8B-B14F-4D97-AF65-F5344CB8AC3E}">
        <p14:creationId xmlns:p14="http://schemas.microsoft.com/office/powerpoint/2010/main" val="3448999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8D61DC1-4AD5-4618-B477-EA4C38D846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9948574"/>
              </p:ext>
            </p:extLst>
          </p:nvPr>
        </p:nvGraphicFramePr>
        <p:xfrm>
          <a:off x="390526" y="342900"/>
          <a:ext cx="9467850" cy="6286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BC23663-76B7-4123-808E-D5D12B75977D}"/>
              </a:ext>
            </a:extLst>
          </p:cNvPr>
          <p:cNvSpPr txBox="1"/>
          <p:nvPr/>
        </p:nvSpPr>
        <p:spPr>
          <a:xfrm>
            <a:off x="10267950" y="828675"/>
            <a:ext cx="1752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C00000"/>
                </a:solidFill>
              </a:rPr>
              <a:t>PG-13</a:t>
            </a:r>
            <a:r>
              <a:rPr lang="en-IN" b="1" dirty="0">
                <a:solidFill>
                  <a:srgbClr val="C00000"/>
                </a:solidFill>
              </a:rPr>
              <a:t> </a:t>
            </a:r>
            <a:r>
              <a:rPr lang="en-IN" b="1" dirty="0"/>
              <a:t>HAS MAXIMUM REVENUE SHARE</a:t>
            </a:r>
          </a:p>
        </p:txBody>
      </p:sp>
    </p:spTree>
    <p:extLst>
      <p:ext uri="{BB962C8B-B14F-4D97-AF65-F5344CB8AC3E}">
        <p14:creationId xmlns:p14="http://schemas.microsoft.com/office/powerpoint/2010/main" val="4191539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46EC4BF-66B8-4314-A68F-0D960B1BA7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1995300"/>
              </p:ext>
            </p:extLst>
          </p:nvPr>
        </p:nvGraphicFramePr>
        <p:xfrm>
          <a:off x="304799" y="409575"/>
          <a:ext cx="9572625" cy="6181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94A917C-F582-4BDF-AD1C-6EEAD259C856}"/>
              </a:ext>
            </a:extLst>
          </p:cNvPr>
          <p:cNvSpPr txBox="1"/>
          <p:nvPr/>
        </p:nvSpPr>
        <p:spPr>
          <a:xfrm>
            <a:off x="10210800" y="1076325"/>
            <a:ext cx="167640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C00000"/>
                </a:solidFill>
              </a:rPr>
              <a:t>SPORTS</a:t>
            </a:r>
            <a:r>
              <a:rPr lang="en-IN" b="1" dirty="0">
                <a:solidFill>
                  <a:srgbClr val="C00000"/>
                </a:solidFill>
              </a:rPr>
              <a:t> </a:t>
            </a:r>
            <a:r>
              <a:rPr lang="en-IN" b="1" dirty="0"/>
              <a:t>CATEGORY HAS GENERATED THE MAXIMUM REVENUE</a:t>
            </a:r>
          </a:p>
        </p:txBody>
      </p:sp>
    </p:spTree>
    <p:extLst>
      <p:ext uri="{BB962C8B-B14F-4D97-AF65-F5344CB8AC3E}">
        <p14:creationId xmlns:p14="http://schemas.microsoft.com/office/powerpoint/2010/main" val="646379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4B7FBD8-3EBA-4290-AC51-79841E24FD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9534791"/>
              </p:ext>
            </p:extLst>
          </p:nvPr>
        </p:nvGraphicFramePr>
        <p:xfrm>
          <a:off x="525555" y="430978"/>
          <a:ext cx="9245973" cy="5745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A0FC830-70FB-4578-BFCB-C28D50068934}"/>
              </a:ext>
            </a:extLst>
          </p:cNvPr>
          <p:cNvSpPr txBox="1"/>
          <p:nvPr/>
        </p:nvSpPr>
        <p:spPr>
          <a:xfrm flipH="1">
            <a:off x="10104118" y="717176"/>
            <a:ext cx="1863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MAXIMUM DVDs ARE OF SPORTS CATEGORY IN BOTH THE </a:t>
            </a:r>
            <a:r>
              <a:rPr lang="en-IN" sz="2400" b="1" dirty="0">
                <a:solidFill>
                  <a:srgbClr val="C00000"/>
                </a:solidFill>
              </a:rPr>
              <a:t>STORES</a:t>
            </a:r>
          </a:p>
        </p:txBody>
      </p:sp>
    </p:spTree>
    <p:extLst>
      <p:ext uri="{BB962C8B-B14F-4D97-AF65-F5344CB8AC3E}">
        <p14:creationId xmlns:p14="http://schemas.microsoft.com/office/powerpoint/2010/main" val="1699308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01EC0D4-BA9F-47A2-AC03-5ECE58BA6F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3219533"/>
              </p:ext>
            </p:extLst>
          </p:nvPr>
        </p:nvGraphicFramePr>
        <p:xfrm>
          <a:off x="390525" y="409575"/>
          <a:ext cx="9467850" cy="6086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FB3306D-D6FC-44EC-AD42-97CFB61E359E}"/>
              </a:ext>
            </a:extLst>
          </p:cNvPr>
          <p:cNvSpPr txBox="1"/>
          <p:nvPr/>
        </p:nvSpPr>
        <p:spPr>
          <a:xfrm>
            <a:off x="10144125" y="790575"/>
            <a:ext cx="17907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C00000"/>
                </a:solidFill>
              </a:rPr>
              <a:t>INDIA</a:t>
            </a:r>
            <a:r>
              <a:rPr lang="en-IN" dirty="0"/>
              <a:t> HAS MAXIMUM ACTIVE CUSTOMERS</a:t>
            </a:r>
          </a:p>
        </p:txBody>
      </p:sp>
    </p:spTree>
    <p:extLst>
      <p:ext uri="{BB962C8B-B14F-4D97-AF65-F5344CB8AC3E}">
        <p14:creationId xmlns:p14="http://schemas.microsoft.com/office/powerpoint/2010/main" val="362831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F2B02C5-B061-4532-9F45-87B0EA947C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2899662"/>
              </p:ext>
            </p:extLst>
          </p:nvPr>
        </p:nvGraphicFramePr>
        <p:xfrm>
          <a:off x="717401" y="438598"/>
          <a:ext cx="8749328" cy="59431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B618460-BC8D-401C-86DB-90A5E6F93762}"/>
              </a:ext>
            </a:extLst>
          </p:cNvPr>
          <p:cNvSpPr txBox="1"/>
          <p:nvPr/>
        </p:nvSpPr>
        <p:spPr>
          <a:xfrm>
            <a:off x="10004612" y="959223"/>
            <a:ext cx="18377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C00000"/>
                </a:solidFill>
              </a:rPr>
              <a:t>STORE 2 </a:t>
            </a:r>
            <a:r>
              <a:rPr lang="en-IN" sz="1600" dirty="0"/>
              <a:t>HAS HIGHER SALES</a:t>
            </a:r>
          </a:p>
        </p:txBody>
      </p:sp>
    </p:spTree>
    <p:extLst>
      <p:ext uri="{BB962C8B-B14F-4D97-AF65-F5344CB8AC3E}">
        <p14:creationId xmlns:p14="http://schemas.microsoft.com/office/powerpoint/2010/main" val="4294008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EB8FBD94-78D6-43D6-B1D6-CADC1E8B411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10290406"/>
                  </p:ext>
                </p:extLst>
              </p:nvPr>
            </p:nvGraphicFramePr>
            <p:xfrm>
              <a:off x="466724" y="209550"/>
              <a:ext cx="9877425" cy="630555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EB8FBD94-78D6-43D6-B1D6-CADC1E8B41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724" y="209550"/>
                <a:ext cx="9877425" cy="630555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D148BB8E-78C2-4927-AD72-F3F2BB0DEFF6}"/>
              </a:ext>
            </a:extLst>
          </p:cNvPr>
          <p:cNvSpPr txBox="1"/>
          <p:nvPr/>
        </p:nvSpPr>
        <p:spPr>
          <a:xfrm>
            <a:off x="10344150" y="600075"/>
            <a:ext cx="174307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C00000"/>
                </a:solidFill>
              </a:rPr>
              <a:t>INDIA</a:t>
            </a:r>
            <a:r>
              <a:rPr lang="en-IN" dirty="0"/>
              <a:t> AND </a:t>
            </a:r>
            <a:r>
              <a:rPr lang="en-IN" sz="2800" b="1" dirty="0">
                <a:solidFill>
                  <a:srgbClr val="C00000"/>
                </a:solidFill>
              </a:rPr>
              <a:t>CHINA</a:t>
            </a:r>
            <a:r>
              <a:rPr lang="en-IN" dirty="0"/>
              <a:t> CONTRIBUTED MOST TO THE REVENUE</a:t>
            </a:r>
          </a:p>
        </p:txBody>
      </p:sp>
    </p:spTree>
    <p:extLst>
      <p:ext uri="{BB962C8B-B14F-4D97-AF65-F5344CB8AC3E}">
        <p14:creationId xmlns:p14="http://schemas.microsoft.com/office/powerpoint/2010/main" val="298121802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</TotalTime>
  <Words>138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Wingdings 3</vt:lpstr>
      <vt:lpstr>Office Theme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SAKILA DATABASE ANALYSIS</dc:title>
  <dc:creator>Vaibhav Tiwari</dc:creator>
  <cp:lastModifiedBy>Vaibhav Tiwari</cp:lastModifiedBy>
  <cp:revision>18</cp:revision>
  <dcterms:created xsi:type="dcterms:W3CDTF">2023-08-07T08:46:01Z</dcterms:created>
  <dcterms:modified xsi:type="dcterms:W3CDTF">2023-09-29T12:23:30Z</dcterms:modified>
</cp:coreProperties>
</file>

<file path=docProps/thumbnail.jpeg>
</file>